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13"/>
  </p:notesMasterIdLst>
  <p:handoutMasterIdLst>
    <p:handoutMasterId r:id="rId114"/>
  </p:handoutMasterIdLst>
  <p:sldIdLst>
    <p:sldId id="256" r:id="rId2"/>
    <p:sldId id="309" r:id="rId3"/>
    <p:sldId id="362" r:id="rId4"/>
    <p:sldId id="317" r:id="rId5"/>
    <p:sldId id="261" r:id="rId6"/>
    <p:sldId id="365" r:id="rId7"/>
    <p:sldId id="366" r:id="rId8"/>
    <p:sldId id="368" r:id="rId9"/>
    <p:sldId id="364" r:id="rId10"/>
    <p:sldId id="367" r:id="rId11"/>
    <p:sldId id="369" r:id="rId12"/>
    <p:sldId id="351" r:id="rId13"/>
    <p:sldId id="371" r:id="rId14"/>
    <p:sldId id="370" r:id="rId15"/>
    <p:sldId id="372"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7" r:id="rId60"/>
    <p:sldId id="308" r:id="rId61"/>
    <p:sldId id="310" r:id="rId62"/>
    <p:sldId id="311" r:id="rId63"/>
    <p:sldId id="312" r:id="rId64"/>
    <p:sldId id="313" r:id="rId65"/>
    <p:sldId id="314" r:id="rId66"/>
    <p:sldId id="315" r:id="rId67"/>
    <p:sldId id="316"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63" r:id="rId102"/>
    <p:sldId id="352" r:id="rId103"/>
    <p:sldId id="353" r:id="rId104"/>
    <p:sldId id="354" r:id="rId105"/>
    <p:sldId id="355" r:id="rId106"/>
    <p:sldId id="356" r:id="rId107"/>
    <p:sldId id="357" r:id="rId108"/>
    <p:sldId id="358" r:id="rId109"/>
    <p:sldId id="359" r:id="rId110"/>
    <p:sldId id="360" r:id="rId111"/>
    <p:sldId id="361" r:id="rId112"/>
  </p:sldIdLst>
  <p:sldSz cx="24384000" cy="13716000"/>
  <p:notesSz cx="6858000" cy="9144000"/>
  <p:embeddedFontLst>
    <p:embeddedFont>
      <p:font typeface="Georgia" panose="02040502050405020303" pitchFamily="18" charset="0"/>
      <p:regular r:id="rId115"/>
      <p:bold r:id="rId116"/>
      <p:italic r:id="rId117"/>
      <p:boldItalic r:id="rId118"/>
    </p:embeddedFont>
    <p:embeddedFont>
      <p:font typeface="Roboto Slab Light" panose="020B0604020202020204" charset="0"/>
      <p:regular r:id="rId119"/>
      <p:bold r:id="rId120"/>
    </p:embeddedFont>
    <p:embeddedFont>
      <p:font typeface="Helvetica" panose="020B0604020202030204" pitchFamily="34" charset="0"/>
      <p:regular r:id="rId121"/>
      <p:bold r:id="rId122"/>
      <p:italic r:id="rId123"/>
      <p:boldItalic r:id="rId124"/>
    </p:embeddedFont>
    <p:embeddedFont>
      <p:font typeface="Open Sans Light" panose="020B0604020202020204" charset="0"/>
      <p:regular r:id="rId125"/>
      <p:bold r:id="rId126"/>
      <p:italic r:id="rId127"/>
      <p:boldItalic r:id="rId128"/>
    </p:embeddedFont>
    <p:embeddedFont>
      <p:font typeface="Arvo" panose="020B0604020202020204" charset="0"/>
      <p:regular r:id="rId129"/>
      <p:bold r:id="rId130"/>
      <p:italic r:id="rId131"/>
      <p:boldItalic r:id="rId132"/>
    </p:embeddedFont>
    <p:embeddedFont>
      <p:font typeface="Helvetica Neue" panose="020B0604020202020204" charset="0"/>
      <p:regular r:id="rId133"/>
      <p:bold r:id="rId134"/>
      <p:italic r:id="rId135"/>
      <p:boldItalic r:id="rId136"/>
    </p:embeddedFont>
    <p:embeddedFont>
      <p:font typeface="Open Sans" panose="020B0604020202020204" charset="0"/>
      <p:regular r:id="rId137"/>
      <p:bold r:id="rId138"/>
      <p:italic r:id="rId139"/>
      <p:boldItalic r:id="rId140"/>
    </p:embeddedFont>
    <p:embeddedFont>
      <p:font typeface="Roboto Slab" panose="020B0604020202020204" charset="0"/>
      <p:bold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1E8020-FDEB-4A87-A51A-E22BE61032FE}">
  <a:tblStyle styleId="{C61E8020-FDEB-4A87-A51A-E22BE61032FE}" styleName="Table_0">
    <a:wholeTbl>
      <a:tcTxStyle b="off" i="off">
        <a:font>
          <a:latin typeface="Helvetica Neue"/>
          <a:ea typeface="Helvetica Neue"/>
          <a:cs typeface="Helvetica Neue"/>
        </a:font>
        <a:srgbClr val="000000"/>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FFFFFF"/>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0076B9"/>
          </a:solidFill>
        </a:fill>
      </a:tcStyle>
    </a:firstCol>
    <a:lastRow>
      <a:tcTxStyle b="off" i="off">
        <a:font>
          <a:latin typeface="Helvetica Neue"/>
          <a:ea typeface="Helvetica Neue"/>
          <a:cs typeface="Helvetica Neue"/>
        </a:font>
        <a:srgbClr val="000000"/>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rgbClr val="3797C6"/>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solidFill>
        </a:fill>
      </a:tcStyle>
    </a:lastRow>
    <a:seCell>
      <a:tcTxStyle/>
      <a:tcStyle>
        <a:tcBdr/>
      </a:tcStyle>
    </a:seCell>
    <a:swCell>
      <a:tcTxStyle/>
      <a:tcStyle>
        <a:tcBdr/>
      </a:tcStyle>
    </a:swCell>
    <a:firstRow>
      <a:tcTxStyle b="on" i="off">
        <a:font>
          <a:latin typeface="Helvetica Neue"/>
          <a:ea typeface="Helvetica Neue"/>
          <a:cs typeface="Helvetica Neue"/>
        </a:font>
        <a:srgbClr val="FFFFFF"/>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004C7F"/>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370" y="43"/>
      </p:cViewPr>
      <p:guideLst/>
    </p:cSldViewPr>
  </p:slideViewPr>
  <p:notesTextViewPr>
    <p:cViewPr>
      <p:scale>
        <a:sx n="1" d="1"/>
        <a:sy n="1" d="1"/>
      </p:scale>
      <p:origin x="0" y="0"/>
    </p:cViewPr>
  </p:notesTextViewPr>
  <p:notesViewPr>
    <p:cSldViewPr snapToGrid="0">
      <p:cViewPr varScale="1">
        <p:scale>
          <a:sx n="71" d="100"/>
          <a:sy n="71" d="100"/>
        </p:scale>
        <p:origin x="3029" y="7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font" Target="fonts/font4.fntdata"/><Relationship Id="rId134" Type="http://schemas.openxmlformats.org/officeDocument/2006/relationships/font" Target="fonts/font20.fntdata"/><Relationship Id="rId139" Type="http://schemas.openxmlformats.org/officeDocument/2006/relationships/font" Target="fonts/font2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0.fntdata"/><Relationship Id="rId129"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6.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19" Type="http://schemas.openxmlformats.org/officeDocument/2006/relationships/font" Target="fonts/font5.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6.fntdata"/><Relationship Id="rId135" Type="http://schemas.openxmlformats.org/officeDocument/2006/relationships/font" Target="fonts/font2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6.fntdata"/><Relationship Id="rId125" Type="http://schemas.openxmlformats.org/officeDocument/2006/relationships/font" Target="fonts/font11.fntdata"/><Relationship Id="rId141"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1.fntdata"/><Relationship Id="rId131" Type="http://schemas.openxmlformats.org/officeDocument/2006/relationships/font" Target="fonts/font17.fntdata"/><Relationship Id="rId136"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7.fntdata"/><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fntdata"/><Relationship Id="rId13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8.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9.fntdata"/><Relationship Id="rId14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EAD9A2-284E-478C-A918-4E6EC0D0C7D3}" type="datetimeFigureOut">
              <a:rPr lang="pt-BR" smtClean="0"/>
              <a:t>23/11/2017</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C8E0A2-BF3C-4698-9A78-2FB8FB6CBF8B}" type="slidenum">
              <a:rPr lang="pt-BR" smtClean="0"/>
              <a:t>‹nº›</a:t>
            </a:fld>
            <a:endParaRPr lang="pt-BR"/>
          </a:p>
        </p:txBody>
      </p:sp>
    </p:spTree>
    <p:extLst>
      <p:ext uri="{BB962C8B-B14F-4D97-AF65-F5344CB8AC3E}">
        <p14:creationId xmlns:p14="http://schemas.microsoft.com/office/powerpoint/2010/main" val="669947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wrap="square" lIns="91425" tIns="91425" rIns="91425" bIns="91425" anchor="t" anchorCtr="0"/>
          <a:lstStyle>
            <a:lvl1pPr marL="0" marR="0" lvl="0" indent="0" algn="l" rtl="0">
              <a:lnSpc>
                <a:spcPct val="117999"/>
              </a:lnSpc>
              <a:spcBef>
                <a:spcPts val="0"/>
              </a:spcBef>
              <a:buChar char="●"/>
              <a:defRPr sz="2200" b="0" i="0" u="none" strike="noStrike" cap="none">
                <a:latin typeface="Helvetica Neue"/>
                <a:ea typeface="Helvetica Neue"/>
                <a:cs typeface="Helvetica Neue"/>
                <a:sym typeface="Helvetica Neue"/>
              </a:defRPr>
            </a:lvl1pPr>
            <a:lvl2pPr marL="0" marR="0" lvl="1" indent="228600" algn="l" rtl="0">
              <a:lnSpc>
                <a:spcPct val="117999"/>
              </a:lnSpc>
              <a:spcBef>
                <a:spcPts val="0"/>
              </a:spcBef>
              <a:buChar char="○"/>
              <a:defRPr sz="2200" b="0" i="0" u="none" strike="noStrike" cap="none">
                <a:latin typeface="Helvetica Neue"/>
                <a:ea typeface="Helvetica Neue"/>
                <a:cs typeface="Helvetica Neue"/>
                <a:sym typeface="Helvetica Neue"/>
              </a:defRPr>
            </a:lvl2pPr>
            <a:lvl3pPr marL="0" marR="0" lvl="2" indent="457200" algn="l" rtl="0">
              <a:lnSpc>
                <a:spcPct val="117999"/>
              </a:lnSpc>
              <a:spcBef>
                <a:spcPts val="0"/>
              </a:spcBef>
              <a:buChar char="■"/>
              <a:defRPr sz="2200" b="0" i="0" u="none" strike="noStrike" cap="none">
                <a:latin typeface="Helvetica Neue"/>
                <a:ea typeface="Helvetica Neue"/>
                <a:cs typeface="Helvetica Neue"/>
                <a:sym typeface="Helvetica Neue"/>
              </a:defRPr>
            </a:lvl3pPr>
            <a:lvl4pPr marL="0" marR="0" lvl="3" indent="685800" algn="l" rtl="0">
              <a:lnSpc>
                <a:spcPct val="117999"/>
              </a:lnSpc>
              <a:spcBef>
                <a:spcPts val="0"/>
              </a:spcBef>
              <a:buChar char="●"/>
              <a:defRPr sz="2200" b="0" i="0" u="none" strike="noStrike" cap="none">
                <a:latin typeface="Helvetica Neue"/>
                <a:ea typeface="Helvetica Neue"/>
                <a:cs typeface="Helvetica Neue"/>
                <a:sym typeface="Helvetica Neue"/>
              </a:defRPr>
            </a:lvl4pPr>
            <a:lvl5pPr marL="0" marR="0" lvl="4" indent="914400" algn="l" rtl="0">
              <a:lnSpc>
                <a:spcPct val="117999"/>
              </a:lnSpc>
              <a:spcBef>
                <a:spcPts val="0"/>
              </a:spcBef>
              <a:buChar char="○"/>
              <a:defRPr sz="2200" b="0" i="0" u="none" strike="noStrike" cap="none">
                <a:latin typeface="Helvetica Neue"/>
                <a:ea typeface="Helvetica Neue"/>
                <a:cs typeface="Helvetica Neue"/>
                <a:sym typeface="Helvetica Neue"/>
              </a:defRPr>
            </a:lvl5pPr>
            <a:lvl6pPr marL="0" marR="0" lvl="5" indent="1143000" algn="l" rtl="0">
              <a:lnSpc>
                <a:spcPct val="117999"/>
              </a:lnSpc>
              <a:spcBef>
                <a:spcPts val="0"/>
              </a:spcBef>
              <a:buChar char="■"/>
              <a:defRPr sz="2200" b="0" i="0" u="none" strike="noStrike" cap="none">
                <a:latin typeface="Helvetica Neue"/>
                <a:ea typeface="Helvetica Neue"/>
                <a:cs typeface="Helvetica Neue"/>
                <a:sym typeface="Helvetica Neue"/>
              </a:defRPr>
            </a:lvl6pPr>
            <a:lvl7pPr marL="0" marR="0" lvl="6" indent="1371600" algn="l" rtl="0">
              <a:lnSpc>
                <a:spcPct val="117999"/>
              </a:lnSpc>
              <a:spcBef>
                <a:spcPts val="0"/>
              </a:spcBef>
              <a:buChar char="●"/>
              <a:defRPr sz="2200" b="0" i="0" u="none" strike="noStrike" cap="none">
                <a:latin typeface="Helvetica Neue"/>
                <a:ea typeface="Helvetica Neue"/>
                <a:cs typeface="Helvetica Neue"/>
                <a:sym typeface="Helvetica Neue"/>
              </a:defRPr>
            </a:lvl7pPr>
            <a:lvl8pPr marL="0" marR="0" lvl="7" indent="1600200" algn="l" rtl="0">
              <a:lnSpc>
                <a:spcPct val="117999"/>
              </a:lnSpc>
              <a:spcBef>
                <a:spcPts val="0"/>
              </a:spcBef>
              <a:buChar char="○"/>
              <a:defRPr sz="2200" b="0" i="0" u="none" strike="noStrike" cap="none">
                <a:latin typeface="Helvetica Neue"/>
                <a:ea typeface="Helvetica Neue"/>
                <a:cs typeface="Helvetica Neue"/>
                <a:sym typeface="Helvetica Neue"/>
              </a:defRPr>
            </a:lvl8pPr>
            <a:lvl9pPr marL="0" marR="0" lvl="8" indent="1828800" algn="l" rtl="0">
              <a:lnSpc>
                <a:spcPct val="117999"/>
              </a:lnSpc>
              <a:spcBef>
                <a:spcPts val="0"/>
              </a:spcBef>
              <a:buChar char="■"/>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95324960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5" name="Shape 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348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Shape 157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579" name="Shape 1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7872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Shape 325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257" name="Shape 3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10011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Shape 355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553" name="Shape 35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65912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8"/>
        <p:cNvGrpSpPr/>
        <p:nvPr/>
      </p:nvGrpSpPr>
      <p:grpSpPr>
        <a:xfrm>
          <a:off x="0" y="0"/>
          <a:ext cx="0" cy="0"/>
          <a:chOff x="0" y="0"/>
          <a:chExt cx="0" cy="0"/>
        </a:xfrm>
      </p:grpSpPr>
      <p:sp>
        <p:nvSpPr>
          <p:cNvPr id="3569" name="Shape 356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570" name="Shape 3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18950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7"/>
        <p:cNvGrpSpPr/>
        <p:nvPr/>
      </p:nvGrpSpPr>
      <p:grpSpPr>
        <a:xfrm>
          <a:off x="0" y="0"/>
          <a:ext cx="0" cy="0"/>
          <a:chOff x="0" y="0"/>
          <a:chExt cx="0" cy="0"/>
        </a:xfrm>
      </p:grpSpPr>
      <p:sp>
        <p:nvSpPr>
          <p:cNvPr id="3588" name="Shape 358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589" name="Shape 3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3491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8"/>
        <p:cNvGrpSpPr/>
        <p:nvPr/>
      </p:nvGrpSpPr>
      <p:grpSpPr>
        <a:xfrm>
          <a:off x="0" y="0"/>
          <a:ext cx="0" cy="0"/>
          <a:chOff x="0" y="0"/>
          <a:chExt cx="0" cy="0"/>
        </a:xfrm>
      </p:grpSpPr>
      <p:sp>
        <p:nvSpPr>
          <p:cNvPr id="3609" name="Shape 360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610" name="Shape 3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46418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5"/>
        <p:cNvGrpSpPr/>
        <p:nvPr/>
      </p:nvGrpSpPr>
      <p:grpSpPr>
        <a:xfrm>
          <a:off x="0" y="0"/>
          <a:ext cx="0" cy="0"/>
          <a:chOff x="0" y="0"/>
          <a:chExt cx="0" cy="0"/>
        </a:xfrm>
      </p:grpSpPr>
      <p:sp>
        <p:nvSpPr>
          <p:cNvPr id="3626" name="Shape 362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627" name="Shape 36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68307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Shape 3643"/>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644" name="Shape 36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8244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4"/>
        <p:cNvGrpSpPr/>
        <p:nvPr/>
      </p:nvGrpSpPr>
      <p:grpSpPr>
        <a:xfrm>
          <a:off x="0" y="0"/>
          <a:ext cx="0" cy="0"/>
          <a:chOff x="0" y="0"/>
          <a:chExt cx="0" cy="0"/>
        </a:xfrm>
      </p:grpSpPr>
      <p:sp>
        <p:nvSpPr>
          <p:cNvPr id="3705" name="Shape 3705"/>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706" name="Shape 37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18592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9"/>
        <p:cNvGrpSpPr/>
        <p:nvPr/>
      </p:nvGrpSpPr>
      <p:grpSpPr>
        <a:xfrm>
          <a:off x="0" y="0"/>
          <a:ext cx="0" cy="0"/>
          <a:chOff x="0" y="0"/>
          <a:chExt cx="0" cy="0"/>
        </a:xfrm>
      </p:grpSpPr>
      <p:sp>
        <p:nvSpPr>
          <p:cNvPr id="3720" name="Shape 372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721" name="Shape 3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18987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6"/>
        <p:cNvGrpSpPr/>
        <p:nvPr/>
      </p:nvGrpSpPr>
      <p:grpSpPr>
        <a:xfrm>
          <a:off x="0" y="0"/>
          <a:ext cx="0" cy="0"/>
          <a:chOff x="0" y="0"/>
          <a:chExt cx="0" cy="0"/>
        </a:xfrm>
      </p:grpSpPr>
      <p:sp>
        <p:nvSpPr>
          <p:cNvPr id="3737" name="Shape 3737"/>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738" name="Shape 37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6661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Shape 355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553" name="Shape 35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56905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8"/>
        <p:cNvGrpSpPr/>
        <p:nvPr/>
      </p:nvGrpSpPr>
      <p:grpSpPr>
        <a:xfrm>
          <a:off x="0" y="0"/>
          <a:ext cx="0" cy="0"/>
          <a:chOff x="0" y="0"/>
          <a:chExt cx="0" cy="0"/>
        </a:xfrm>
      </p:grpSpPr>
      <p:sp>
        <p:nvSpPr>
          <p:cNvPr id="3819" name="Shape 381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820" name="Shape 3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0862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8"/>
        <p:cNvGrpSpPr/>
        <p:nvPr/>
      </p:nvGrpSpPr>
      <p:grpSpPr>
        <a:xfrm>
          <a:off x="0" y="0"/>
          <a:ext cx="0" cy="0"/>
          <a:chOff x="0" y="0"/>
          <a:chExt cx="0" cy="0"/>
        </a:xfrm>
      </p:grpSpPr>
      <p:sp>
        <p:nvSpPr>
          <p:cNvPr id="4029" name="Shape 402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030" name="Shape 40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362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Shape 355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553" name="Shape 35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17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Shape 157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579" name="Shape 1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25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Shape 355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553" name="Shape 35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634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Shape 157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579" name="Shape 1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250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4219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600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982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31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Shape 166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665" name="Shape 16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6314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2038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647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646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050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3690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96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Shape 71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561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44" name="Shape 7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364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81" name="Shape 7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8454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9816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Shape 87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879" name="Shape 8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8892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848" name="Shape 8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990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Shape 863"/>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864" name="Shape 8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653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895" name="Shape 8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406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Shape 91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911" name="Shape 9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8403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Shape 94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950" name="Shape 9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136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966" name="Shape 9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6004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Shape 101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013" name="Shape 10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0749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Shape 105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057" name="Shape 10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428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Shape 1107"/>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108" name="Shape 1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146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Shape 1143"/>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144" name="Shape 1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85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Shape 187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877" name="Shape 18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574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Shape 118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187" name="Shape 1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9350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Shape 120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203" name="Shape 1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517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Shape 123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235" name="Shape 1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613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Shape 126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270" name="Shape 1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774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Shape 1285"/>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286" name="Shape 1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9585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Shape 130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305" name="Shape 1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6652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Shape 132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325" name="Shape 1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5297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Shape 135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355" name="Shape 1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87154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Shape 137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375" name="Shape 1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8529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Shape 138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385" name="Shape 1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1345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7635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Shape 140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403" name="Shape 1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728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Shape 142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1088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Shape 1445"/>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446" name="Shape 14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62294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Shape 146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465" name="Shape 14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5189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Shape 1481"/>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482" name="Shape 1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7861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Shape 149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499" name="Shape 1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7926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516" name="Shape 1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6217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Shape 1531"/>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532" name="Shape 1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5160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Shape 154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549" name="Shape 1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9087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Shape 1607"/>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608" name="Shape 16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96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Shape 355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553" name="Shape 35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6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Shape 162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625" name="Shape 1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34971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Shape 1695"/>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696" name="Shape 1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4075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Shape 173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740" name="Shape 17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70625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Shape 177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780" name="Shape 1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223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Shape 180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801" name="Shape 18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4670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Shape 1821"/>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822" name="Shape 18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176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Shape 183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839" name="Shape 1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5170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Shape 1857"/>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858" name="Shape 18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472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Shape 1895"/>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896" name="Shape 18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1604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Shape 191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915" name="Shape 19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2210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Shape 157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579" name="Shape 1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10603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Shape 193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940" name="Shape 19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96325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Shape 195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957" name="Shape 19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6238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Shape 1973"/>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974" name="Shape 19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02703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Shape 199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991" name="Shape 19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0947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6"/>
        <p:cNvGrpSpPr/>
        <p:nvPr/>
      </p:nvGrpSpPr>
      <p:grpSpPr>
        <a:xfrm>
          <a:off x="0" y="0"/>
          <a:ext cx="0" cy="0"/>
          <a:chOff x="0" y="0"/>
          <a:chExt cx="0" cy="0"/>
        </a:xfrm>
      </p:grpSpPr>
      <p:sp>
        <p:nvSpPr>
          <p:cNvPr id="2007" name="Shape 2007"/>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008" name="Shape 2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88113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Shape 202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025" name="Shape 20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1023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Shape 204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043" name="Shape 20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2156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Shape 207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073" name="Shape 20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22719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Shape 2088"/>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089" name="Shape 20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35256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Shape 2105"/>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106" name="Shape 2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6157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Shape 355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553" name="Shape 35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65405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Shape 212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123" name="Shape 2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72845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Shape 2159"/>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160" name="Shape 2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32507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Shape 219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197" name="Shape 2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5868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Shape 2213"/>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214" name="Shape 2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65124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Shape 242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421" name="Shape 24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57770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Shape 2495"/>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496" name="Shape 24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6223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Shape 252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525" name="Shape 25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21000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Shape 2557"/>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558" name="Shape 25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88210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Shape 261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617" name="Shape 2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3868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Shape 266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665" name="Shape 26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21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Shape 355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553" name="Shape 35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45091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Shape 2706"/>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707" name="Shape 2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39669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Shape 2767"/>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768" name="Shape 27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0769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3"/>
        <p:cNvGrpSpPr/>
        <p:nvPr/>
      </p:nvGrpSpPr>
      <p:grpSpPr>
        <a:xfrm>
          <a:off x="0" y="0"/>
          <a:ext cx="0" cy="0"/>
          <a:chOff x="0" y="0"/>
          <a:chExt cx="0" cy="0"/>
        </a:xfrm>
      </p:grpSpPr>
      <p:sp>
        <p:nvSpPr>
          <p:cNvPr id="2814" name="Shape 281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815" name="Shape 2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8722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Shape 2887"/>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888" name="Shape 28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1527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3"/>
        <p:cNvGrpSpPr/>
        <p:nvPr/>
      </p:nvGrpSpPr>
      <p:grpSpPr>
        <a:xfrm>
          <a:off x="0" y="0"/>
          <a:ext cx="0" cy="0"/>
          <a:chOff x="0" y="0"/>
          <a:chExt cx="0" cy="0"/>
        </a:xfrm>
      </p:grpSpPr>
      <p:sp>
        <p:nvSpPr>
          <p:cNvPr id="2964" name="Shape 2964"/>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965" name="Shape 29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89944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1"/>
        <p:cNvGrpSpPr/>
        <p:nvPr/>
      </p:nvGrpSpPr>
      <p:grpSpPr>
        <a:xfrm>
          <a:off x="0" y="0"/>
          <a:ext cx="0" cy="0"/>
          <a:chOff x="0" y="0"/>
          <a:chExt cx="0" cy="0"/>
        </a:xfrm>
      </p:grpSpPr>
      <p:sp>
        <p:nvSpPr>
          <p:cNvPr id="3022" name="Shape 3022"/>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023" name="Shape 30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09414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9"/>
        <p:cNvGrpSpPr/>
        <p:nvPr/>
      </p:nvGrpSpPr>
      <p:grpSpPr>
        <a:xfrm>
          <a:off x="0" y="0"/>
          <a:ext cx="0" cy="0"/>
          <a:chOff x="0" y="0"/>
          <a:chExt cx="0" cy="0"/>
        </a:xfrm>
      </p:grpSpPr>
      <p:sp>
        <p:nvSpPr>
          <p:cNvPr id="3060" name="Shape 306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061" name="Shape 30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0758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2"/>
        <p:cNvGrpSpPr/>
        <p:nvPr/>
      </p:nvGrpSpPr>
      <p:grpSpPr>
        <a:xfrm>
          <a:off x="0" y="0"/>
          <a:ext cx="0" cy="0"/>
          <a:chOff x="0" y="0"/>
          <a:chExt cx="0" cy="0"/>
        </a:xfrm>
      </p:grpSpPr>
      <p:sp>
        <p:nvSpPr>
          <p:cNvPr id="3103" name="Shape 3103"/>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104" name="Shape 3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0584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Shape 3187"/>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188" name="Shape 3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192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6"/>
        <p:cNvGrpSpPr/>
        <p:nvPr/>
      </p:nvGrpSpPr>
      <p:grpSpPr>
        <a:xfrm>
          <a:off x="0" y="0"/>
          <a:ext cx="0" cy="0"/>
          <a:chOff x="0" y="0"/>
          <a:chExt cx="0" cy="0"/>
        </a:xfrm>
      </p:grpSpPr>
      <p:sp>
        <p:nvSpPr>
          <p:cNvPr id="3217" name="Shape 3217"/>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218" name="Shape 3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8851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‹nº›</a:t>
            </a:fld>
            <a:endParaRPr lang="en-US" sz="2400" b="0" i="0" u="none" strike="noStrike" cap="none">
              <a:solidFill>
                <a:srgbClr val="DDDDDD"/>
              </a:solidFill>
              <a:latin typeface="Open Sans Light"/>
              <a:ea typeface="Open Sans Light"/>
              <a:cs typeface="Open Sans Light"/>
              <a:sym typeface="Open Sans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ackground-2">
    <p:spTree>
      <p:nvGrpSpPr>
        <p:cNvPr id="1" name="Shape 11"/>
        <p:cNvGrpSpPr/>
        <p:nvPr/>
      </p:nvGrpSpPr>
      <p:grpSpPr>
        <a:xfrm>
          <a:off x="0" y="0"/>
          <a:ext cx="0" cy="0"/>
          <a:chOff x="0" y="0"/>
          <a:chExt cx="0" cy="0"/>
        </a:xfrm>
      </p:grpSpPr>
      <p:sp>
        <p:nvSpPr>
          <p:cNvPr id="12" name="Shape 12"/>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‹nº›</a:t>
            </a:fld>
            <a:endParaRPr lang="en-US" sz="2400" b="0" i="0" u="none" strike="noStrike" cap="none">
              <a:solidFill>
                <a:srgbClr val="DDDDDD"/>
              </a:solidFill>
              <a:latin typeface="Open Sans Light"/>
              <a:ea typeface="Open Sans Light"/>
              <a:cs typeface="Open Sans Light"/>
              <a:sym typeface="Open Sans Light"/>
            </a:endParaRPr>
          </a:p>
        </p:txBody>
      </p:sp>
      <p:pic>
        <p:nvPicPr>
          <p:cNvPr id="13" name="Shape 13" descr="1080-light-2.png"/>
          <p:cNvPicPr preferRelativeResize="0"/>
          <p:nvPr/>
        </p:nvPicPr>
        <p:blipFill rotWithShape="1">
          <a:blip r:embed="rId2">
            <a:alphaModFix/>
          </a:blip>
          <a:srcRect/>
          <a:stretch/>
        </p:blipFill>
        <p:spPr>
          <a:xfrm>
            <a:off x="0" y="0"/>
            <a:ext cx="24384000" cy="13716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ackground-4">
    <p:spTree>
      <p:nvGrpSpPr>
        <p:cNvPr id="1" name="Shape 14"/>
        <p:cNvGrpSpPr/>
        <p:nvPr/>
      </p:nvGrpSpPr>
      <p:grpSpPr>
        <a:xfrm>
          <a:off x="0" y="0"/>
          <a:ext cx="0" cy="0"/>
          <a:chOff x="0" y="0"/>
          <a:chExt cx="0" cy="0"/>
        </a:xfrm>
      </p:grpSpPr>
      <p:sp>
        <p:nvSpPr>
          <p:cNvPr id="15" name="Shape 1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‹nº›</a:t>
            </a:fld>
            <a:endParaRPr lang="en-US" sz="2400" b="0" i="0" u="none" strike="noStrike" cap="none">
              <a:solidFill>
                <a:srgbClr val="DDDDDD"/>
              </a:solidFill>
              <a:latin typeface="Open Sans Light"/>
              <a:ea typeface="Open Sans Light"/>
              <a:cs typeface="Open Sans Light"/>
              <a:sym typeface="Open Sans Light"/>
            </a:endParaRPr>
          </a:p>
        </p:txBody>
      </p:sp>
      <p:pic>
        <p:nvPicPr>
          <p:cNvPr id="16" name="Shape 16" descr="1080-dark-2.png"/>
          <p:cNvPicPr preferRelativeResize="0"/>
          <p:nvPr/>
        </p:nvPicPr>
        <p:blipFill rotWithShape="1">
          <a:blip r:embed="rId2">
            <a:alphaModFix/>
          </a:blip>
          <a:srcRect/>
          <a:stretch/>
        </p:blipFill>
        <p:spPr>
          <a:xfrm>
            <a:off x="0" y="0"/>
            <a:ext cx="24384000" cy="13716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ckground-1">
    <p:spTree>
      <p:nvGrpSpPr>
        <p:cNvPr id="1" name="Shape 17"/>
        <p:cNvGrpSpPr/>
        <p:nvPr/>
      </p:nvGrpSpPr>
      <p:grpSpPr>
        <a:xfrm>
          <a:off x="0" y="0"/>
          <a:ext cx="0" cy="0"/>
          <a:chOff x="0" y="0"/>
          <a:chExt cx="0" cy="0"/>
        </a:xfrm>
      </p:grpSpPr>
      <p:sp>
        <p:nvSpPr>
          <p:cNvPr id="18" name="Shape 18"/>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‹nº›</a:t>
            </a:fld>
            <a:endParaRPr lang="en-US" sz="2400" b="0" i="0" u="none" strike="noStrike" cap="none">
              <a:solidFill>
                <a:srgbClr val="DDDDDD"/>
              </a:solidFill>
              <a:latin typeface="Open Sans Light"/>
              <a:ea typeface="Open Sans Light"/>
              <a:cs typeface="Open Sans Light"/>
              <a:sym typeface="Open Sans Light"/>
            </a:endParaRPr>
          </a:p>
        </p:txBody>
      </p:sp>
      <p:pic>
        <p:nvPicPr>
          <p:cNvPr id="19" name="Shape 19" descr="1080-light.png"/>
          <p:cNvPicPr preferRelativeResize="0"/>
          <p:nvPr/>
        </p:nvPicPr>
        <p:blipFill rotWithShape="1">
          <a:blip r:embed="rId2">
            <a:alphaModFix/>
          </a:blip>
          <a:srcRect/>
          <a:stretch/>
        </p:blipFill>
        <p:spPr>
          <a:xfrm>
            <a:off x="0" y="0"/>
            <a:ext cx="24384000" cy="13716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ckground-3">
    <p:spTree>
      <p:nvGrpSpPr>
        <p:cNvPr id="1" name="Shape 20"/>
        <p:cNvGrpSpPr/>
        <p:nvPr/>
      </p:nvGrpSpPr>
      <p:grpSpPr>
        <a:xfrm>
          <a:off x="0" y="0"/>
          <a:ext cx="0" cy="0"/>
          <a:chOff x="0" y="0"/>
          <a:chExt cx="0" cy="0"/>
        </a:xfrm>
      </p:grpSpPr>
      <p:sp>
        <p:nvSpPr>
          <p:cNvPr id="21" name="Shape 21"/>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‹nº›</a:t>
            </a:fld>
            <a:endParaRPr lang="en-US" sz="2400" b="0" i="0" u="none" strike="noStrike" cap="none">
              <a:solidFill>
                <a:srgbClr val="DDDDDD"/>
              </a:solidFill>
              <a:latin typeface="Open Sans Light"/>
              <a:ea typeface="Open Sans Light"/>
              <a:cs typeface="Open Sans Light"/>
              <a:sym typeface="Open Sans Light"/>
            </a:endParaRPr>
          </a:p>
        </p:txBody>
      </p:sp>
      <p:pic>
        <p:nvPicPr>
          <p:cNvPr id="22" name="Shape 22" descr="1080-dark.png"/>
          <p:cNvPicPr preferRelativeResize="0"/>
          <p:nvPr/>
        </p:nvPicPr>
        <p:blipFill rotWithShape="1">
          <a:blip r:embed="rId2">
            <a:alphaModFix/>
          </a:blip>
          <a:srcRect/>
          <a:stretch/>
        </p:blipFill>
        <p:spPr>
          <a:xfrm>
            <a:off x="0" y="0"/>
            <a:ext cx="24384000" cy="1371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‹nº›</a:t>
            </a:fld>
            <a:endParaRPr lang="en-US" sz="2400" b="0" i="0" u="none" strike="noStrike" cap="none">
              <a:solidFill>
                <a:srgbClr val="DDDDDD"/>
              </a:solidFill>
              <a:latin typeface="Open Sans Light"/>
              <a:ea typeface="Open Sans Light"/>
              <a:cs typeface="Open Sans Light"/>
              <a:sym typeface="Open Sans Light"/>
            </a:endParaRPr>
          </a:p>
        </p:txBody>
      </p:sp>
      <p:sp>
        <p:nvSpPr>
          <p:cNvPr id="7" name="Shape 7"/>
          <p:cNvSpPr txBox="1">
            <a:spLocks noGrp="1"/>
          </p:cNvSpPr>
          <p:nvPr>
            <p:ph type="title"/>
          </p:nvPr>
        </p:nvSpPr>
        <p:spPr>
          <a:xfrm>
            <a:off x="4387453" y="357187"/>
            <a:ext cx="15609094" cy="303609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Arvo"/>
              <a:buNone/>
              <a:defRPr sz="6400" b="1" i="0" u="none" strike="noStrike" cap="none">
                <a:solidFill>
                  <a:srgbClr val="000000"/>
                </a:solidFill>
                <a:latin typeface="Arvo"/>
                <a:ea typeface="Arvo"/>
                <a:cs typeface="Arvo"/>
                <a:sym typeface="Arvo"/>
              </a:defRPr>
            </a:lvl1pPr>
            <a:lvl2pPr marL="0" marR="0" lvl="1" indent="228600" algn="ctr" rtl="0">
              <a:lnSpc>
                <a:spcPct val="100000"/>
              </a:lnSpc>
              <a:spcBef>
                <a:spcPts val="0"/>
              </a:spcBef>
              <a:spcAft>
                <a:spcPts val="0"/>
              </a:spcAft>
              <a:buClr>
                <a:srgbClr val="000000"/>
              </a:buClr>
              <a:buFont typeface="Arvo"/>
              <a:buNone/>
              <a:defRPr sz="6400" b="1" i="0" u="none" strike="noStrike" cap="none">
                <a:solidFill>
                  <a:srgbClr val="000000"/>
                </a:solidFill>
                <a:latin typeface="Arvo"/>
                <a:ea typeface="Arvo"/>
                <a:cs typeface="Arvo"/>
                <a:sym typeface="Arvo"/>
              </a:defRPr>
            </a:lvl2pPr>
            <a:lvl3pPr marL="0" marR="0" lvl="2" indent="457200" algn="ctr" rtl="0">
              <a:lnSpc>
                <a:spcPct val="100000"/>
              </a:lnSpc>
              <a:spcBef>
                <a:spcPts val="0"/>
              </a:spcBef>
              <a:spcAft>
                <a:spcPts val="0"/>
              </a:spcAft>
              <a:buClr>
                <a:srgbClr val="000000"/>
              </a:buClr>
              <a:buFont typeface="Arvo"/>
              <a:buNone/>
              <a:defRPr sz="6400" b="1" i="0" u="none" strike="noStrike" cap="none">
                <a:solidFill>
                  <a:srgbClr val="000000"/>
                </a:solidFill>
                <a:latin typeface="Arvo"/>
                <a:ea typeface="Arvo"/>
                <a:cs typeface="Arvo"/>
                <a:sym typeface="Arvo"/>
              </a:defRPr>
            </a:lvl3pPr>
            <a:lvl4pPr marL="0" marR="0" lvl="3" indent="685800" algn="ctr" rtl="0">
              <a:lnSpc>
                <a:spcPct val="100000"/>
              </a:lnSpc>
              <a:spcBef>
                <a:spcPts val="0"/>
              </a:spcBef>
              <a:spcAft>
                <a:spcPts val="0"/>
              </a:spcAft>
              <a:buClr>
                <a:srgbClr val="000000"/>
              </a:buClr>
              <a:buFont typeface="Arvo"/>
              <a:buNone/>
              <a:defRPr sz="6400" b="1" i="0" u="none" strike="noStrike" cap="none">
                <a:solidFill>
                  <a:srgbClr val="000000"/>
                </a:solidFill>
                <a:latin typeface="Arvo"/>
                <a:ea typeface="Arvo"/>
                <a:cs typeface="Arvo"/>
                <a:sym typeface="Arvo"/>
              </a:defRPr>
            </a:lvl4pPr>
            <a:lvl5pPr marL="0" marR="0" lvl="4" indent="914400" algn="ctr" rtl="0">
              <a:lnSpc>
                <a:spcPct val="100000"/>
              </a:lnSpc>
              <a:spcBef>
                <a:spcPts val="0"/>
              </a:spcBef>
              <a:spcAft>
                <a:spcPts val="0"/>
              </a:spcAft>
              <a:buClr>
                <a:srgbClr val="000000"/>
              </a:buClr>
              <a:buFont typeface="Arvo"/>
              <a:buNone/>
              <a:defRPr sz="6400" b="1" i="0" u="none" strike="noStrike" cap="none">
                <a:solidFill>
                  <a:srgbClr val="000000"/>
                </a:solidFill>
                <a:latin typeface="Arvo"/>
                <a:ea typeface="Arvo"/>
                <a:cs typeface="Arvo"/>
                <a:sym typeface="Arvo"/>
              </a:defRPr>
            </a:lvl5pPr>
            <a:lvl6pPr marL="0" marR="0" lvl="5" indent="1143000" algn="ctr" rtl="0">
              <a:lnSpc>
                <a:spcPct val="100000"/>
              </a:lnSpc>
              <a:spcBef>
                <a:spcPts val="0"/>
              </a:spcBef>
              <a:spcAft>
                <a:spcPts val="0"/>
              </a:spcAft>
              <a:buClr>
                <a:srgbClr val="000000"/>
              </a:buClr>
              <a:buFont typeface="Arvo"/>
              <a:buNone/>
              <a:defRPr sz="6400" b="1" i="0" u="none" strike="noStrike" cap="none">
                <a:solidFill>
                  <a:srgbClr val="000000"/>
                </a:solidFill>
                <a:latin typeface="Arvo"/>
                <a:ea typeface="Arvo"/>
                <a:cs typeface="Arvo"/>
                <a:sym typeface="Arvo"/>
              </a:defRPr>
            </a:lvl6pPr>
            <a:lvl7pPr marL="0" marR="0" lvl="6" indent="1371600" algn="ctr" rtl="0">
              <a:lnSpc>
                <a:spcPct val="100000"/>
              </a:lnSpc>
              <a:spcBef>
                <a:spcPts val="0"/>
              </a:spcBef>
              <a:spcAft>
                <a:spcPts val="0"/>
              </a:spcAft>
              <a:buClr>
                <a:srgbClr val="000000"/>
              </a:buClr>
              <a:buFont typeface="Arvo"/>
              <a:buNone/>
              <a:defRPr sz="6400" b="1" i="0" u="none" strike="noStrike" cap="none">
                <a:solidFill>
                  <a:srgbClr val="000000"/>
                </a:solidFill>
                <a:latin typeface="Arvo"/>
                <a:ea typeface="Arvo"/>
                <a:cs typeface="Arvo"/>
                <a:sym typeface="Arvo"/>
              </a:defRPr>
            </a:lvl7pPr>
            <a:lvl8pPr marL="0" marR="0" lvl="7" indent="1600200" algn="ctr" rtl="0">
              <a:lnSpc>
                <a:spcPct val="100000"/>
              </a:lnSpc>
              <a:spcBef>
                <a:spcPts val="0"/>
              </a:spcBef>
              <a:spcAft>
                <a:spcPts val="0"/>
              </a:spcAft>
              <a:buClr>
                <a:srgbClr val="000000"/>
              </a:buClr>
              <a:buFont typeface="Arvo"/>
              <a:buNone/>
              <a:defRPr sz="6400" b="1" i="0" u="none" strike="noStrike" cap="none">
                <a:solidFill>
                  <a:srgbClr val="000000"/>
                </a:solidFill>
                <a:latin typeface="Arvo"/>
                <a:ea typeface="Arvo"/>
                <a:cs typeface="Arvo"/>
                <a:sym typeface="Arvo"/>
              </a:defRPr>
            </a:lvl8pPr>
            <a:lvl9pPr marL="0" marR="0" lvl="8" indent="1828800" algn="ctr" rtl="0">
              <a:lnSpc>
                <a:spcPct val="100000"/>
              </a:lnSpc>
              <a:spcBef>
                <a:spcPts val="0"/>
              </a:spcBef>
              <a:spcAft>
                <a:spcPts val="0"/>
              </a:spcAft>
              <a:buClr>
                <a:srgbClr val="000000"/>
              </a:buClr>
              <a:buFont typeface="Arvo"/>
              <a:buNone/>
              <a:defRPr sz="6400" b="1" i="0" u="none" strike="noStrike" cap="none">
                <a:solidFill>
                  <a:srgbClr val="000000"/>
                </a:solidFill>
                <a:latin typeface="Arvo"/>
                <a:ea typeface="Arvo"/>
                <a:cs typeface="Arvo"/>
                <a:sym typeface="Arvo"/>
              </a:defRPr>
            </a:lvl9pPr>
          </a:lstStyle>
          <a:p>
            <a:endParaRPr/>
          </a:p>
        </p:txBody>
      </p:sp>
      <p:sp>
        <p:nvSpPr>
          <p:cNvPr id="8" name="Shape 8"/>
          <p:cNvSpPr txBox="1">
            <a:spLocks noGrp="1"/>
          </p:cNvSpPr>
          <p:nvPr>
            <p:ph type="body" idx="1"/>
          </p:nvPr>
        </p:nvSpPr>
        <p:spPr>
          <a:xfrm>
            <a:off x="4387453" y="3643312"/>
            <a:ext cx="15609094" cy="8840392"/>
          </a:xfrm>
          <a:prstGeom prst="rect">
            <a:avLst/>
          </a:prstGeom>
          <a:noFill/>
          <a:ln>
            <a:noFill/>
          </a:ln>
        </p:spPr>
        <p:txBody>
          <a:bodyPr wrap="square" lIns="91425" tIns="91425" rIns="91425" bIns="91425" anchor="ctr" anchorCtr="0"/>
          <a:lstStyle>
            <a:lvl1pPr marL="291703" marR="0" lvl="0" indent="-98345" algn="l" rtl="0">
              <a:lnSpc>
                <a:spcPct val="120000"/>
              </a:lnSpc>
              <a:spcBef>
                <a:spcPts val="0"/>
              </a:spcBef>
              <a:spcAft>
                <a:spcPts val="0"/>
              </a:spcAft>
              <a:buClr>
                <a:srgbClr val="000000"/>
              </a:buClr>
              <a:buSzPct val="145000"/>
              <a:buFont typeface="Open Sans"/>
              <a:buChar char="•"/>
              <a:defRPr sz="2100" b="0" i="0" u="none" strike="noStrike" cap="none">
                <a:solidFill>
                  <a:srgbClr val="000000"/>
                </a:solidFill>
                <a:latin typeface="Open Sans"/>
                <a:ea typeface="Open Sans"/>
                <a:cs typeface="Open Sans"/>
                <a:sym typeface="Open Sans"/>
              </a:defRPr>
            </a:lvl1pPr>
            <a:lvl2pPr marL="736203" marR="0" lvl="1" indent="-98345" algn="l" rtl="0">
              <a:lnSpc>
                <a:spcPct val="120000"/>
              </a:lnSpc>
              <a:spcBef>
                <a:spcPts val="0"/>
              </a:spcBef>
              <a:spcAft>
                <a:spcPts val="0"/>
              </a:spcAft>
              <a:buClr>
                <a:srgbClr val="000000"/>
              </a:buClr>
              <a:buSzPct val="145000"/>
              <a:buFont typeface="Open Sans"/>
              <a:buChar char="•"/>
              <a:defRPr sz="2100" b="0" i="0" u="none" strike="noStrike" cap="none">
                <a:solidFill>
                  <a:srgbClr val="000000"/>
                </a:solidFill>
                <a:latin typeface="Open Sans"/>
                <a:ea typeface="Open Sans"/>
                <a:cs typeface="Open Sans"/>
                <a:sym typeface="Open Sans"/>
              </a:defRPr>
            </a:lvl2pPr>
            <a:lvl3pPr marL="1180703" marR="0" lvl="2" indent="-98345" algn="l" rtl="0">
              <a:lnSpc>
                <a:spcPct val="120000"/>
              </a:lnSpc>
              <a:spcBef>
                <a:spcPts val="0"/>
              </a:spcBef>
              <a:spcAft>
                <a:spcPts val="0"/>
              </a:spcAft>
              <a:buClr>
                <a:srgbClr val="000000"/>
              </a:buClr>
              <a:buSzPct val="145000"/>
              <a:buFont typeface="Open Sans"/>
              <a:buChar char="•"/>
              <a:defRPr sz="2100" b="0" i="0" u="none" strike="noStrike" cap="none">
                <a:solidFill>
                  <a:srgbClr val="000000"/>
                </a:solidFill>
                <a:latin typeface="Open Sans"/>
                <a:ea typeface="Open Sans"/>
                <a:cs typeface="Open Sans"/>
                <a:sym typeface="Open Sans"/>
              </a:defRPr>
            </a:lvl3pPr>
            <a:lvl4pPr marL="1625203" marR="0" lvl="3" indent="-98345" algn="l" rtl="0">
              <a:lnSpc>
                <a:spcPct val="120000"/>
              </a:lnSpc>
              <a:spcBef>
                <a:spcPts val="0"/>
              </a:spcBef>
              <a:spcAft>
                <a:spcPts val="0"/>
              </a:spcAft>
              <a:buClr>
                <a:srgbClr val="000000"/>
              </a:buClr>
              <a:buSzPct val="145000"/>
              <a:buFont typeface="Open Sans"/>
              <a:buChar char="•"/>
              <a:defRPr sz="2100" b="0" i="0" u="none" strike="noStrike" cap="none">
                <a:solidFill>
                  <a:srgbClr val="000000"/>
                </a:solidFill>
                <a:latin typeface="Open Sans"/>
                <a:ea typeface="Open Sans"/>
                <a:cs typeface="Open Sans"/>
                <a:sym typeface="Open Sans"/>
              </a:defRPr>
            </a:lvl4pPr>
            <a:lvl5pPr marL="2069702" marR="0" lvl="4" indent="-98345" algn="l" rtl="0">
              <a:lnSpc>
                <a:spcPct val="120000"/>
              </a:lnSpc>
              <a:spcBef>
                <a:spcPts val="0"/>
              </a:spcBef>
              <a:spcAft>
                <a:spcPts val="0"/>
              </a:spcAft>
              <a:buClr>
                <a:srgbClr val="000000"/>
              </a:buClr>
              <a:buSzPct val="145000"/>
              <a:buFont typeface="Open Sans"/>
              <a:buChar char="•"/>
              <a:defRPr sz="2100" b="0" i="0" u="none" strike="noStrike" cap="none">
                <a:solidFill>
                  <a:srgbClr val="000000"/>
                </a:solidFill>
                <a:latin typeface="Open Sans"/>
                <a:ea typeface="Open Sans"/>
                <a:cs typeface="Open Sans"/>
                <a:sym typeface="Open Sans"/>
              </a:defRPr>
            </a:lvl5pPr>
            <a:lvl6pPr marL="2514203" marR="0" lvl="5" indent="-98345" algn="l" rtl="0">
              <a:lnSpc>
                <a:spcPct val="120000"/>
              </a:lnSpc>
              <a:spcBef>
                <a:spcPts val="0"/>
              </a:spcBef>
              <a:spcAft>
                <a:spcPts val="0"/>
              </a:spcAft>
              <a:buClr>
                <a:srgbClr val="000000"/>
              </a:buClr>
              <a:buSzPct val="145000"/>
              <a:buFont typeface="Open Sans"/>
              <a:buChar char="•"/>
              <a:defRPr sz="2100" b="0" i="0" u="none" strike="noStrike" cap="none">
                <a:solidFill>
                  <a:srgbClr val="000000"/>
                </a:solidFill>
                <a:latin typeface="Open Sans"/>
                <a:ea typeface="Open Sans"/>
                <a:cs typeface="Open Sans"/>
                <a:sym typeface="Open Sans"/>
              </a:defRPr>
            </a:lvl6pPr>
            <a:lvl7pPr marL="2958703" marR="0" lvl="6" indent="-98345" algn="l" rtl="0">
              <a:lnSpc>
                <a:spcPct val="120000"/>
              </a:lnSpc>
              <a:spcBef>
                <a:spcPts val="0"/>
              </a:spcBef>
              <a:spcAft>
                <a:spcPts val="0"/>
              </a:spcAft>
              <a:buClr>
                <a:srgbClr val="000000"/>
              </a:buClr>
              <a:buSzPct val="145000"/>
              <a:buFont typeface="Open Sans"/>
              <a:buChar char="•"/>
              <a:defRPr sz="2100" b="0" i="0" u="none" strike="noStrike" cap="none">
                <a:solidFill>
                  <a:srgbClr val="000000"/>
                </a:solidFill>
                <a:latin typeface="Open Sans"/>
                <a:ea typeface="Open Sans"/>
                <a:cs typeface="Open Sans"/>
                <a:sym typeface="Open Sans"/>
              </a:defRPr>
            </a:lvl7pPr>
            <a:lvl8pPr marL="3403203" marR="0" lvl="7" indent="-98345" algn="l" rtl="0">
              <a:lnSpc>
                <a:spcPct val="120000"/>
              </a:lnSpc>
              <a:spcBef>
                <a:spcPts val="0"/>
              </a:spcBef>
              <a:spcAft>
                <a:spcPts val="0"/>
              </a:spcAft>
              <a:buClr>
                <a:srgbClr val="000000"/>
              </a:buClr>
              <a:buSzPct val="145000"/>
              <a:buFont typeface="Open Sans"/>
              <a:buChar char="•"/>
              <a:defRPr sz="2100" b="0" i="0" u="none" strike="noStrike" cap="none">
                <a:solidFill>
                  <a:srgbClr val="000000"/>
                </a:solidFill>
                <a:latin typeface="Open Sans"/>
                <a:ea typeface="Open Sans"/>
                <a:cs typeface="Open Sans"/>
                <a:sym typeface="Open Sans"/>
              </a:defRPr>
            </a:lvl8pPr>
            <a:lvl9pPr marL="3847703" marR="0" lvl="8" indent="-98345" algn="l" rtl="0">
              <a:lnSpc>
                <a:spcPct val="120000"/>
              </a:lnSpc>
              <a:spcBef>
                <a:spcPts val="0"/>
              </a:spcBef>
              <a:spcAft>
                <a:spcPts val="0"/>
              </a:spcAft>
              <a:buClr>
                <a:srgbClr val="000000"/>
              </a:buClr>
              <a:buSzPct val="145000"/>
              <a:buFont typeface="Open Sans"/>
              <a:buChar char="•"/>
              <a:defRPr sz="2100" b="0" i="0" u="none" strike="noStrike" cap="none">
                <a:solidFill>
                  <a:srgbClr val="000000"/>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4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5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pic>
        <p:nvPicPr>
          <p:cNvPr id="27" name="Shape 27" descr="Image"/>
          <p:cNvPicPr preferRelativeResize="0"/>
          <p:nvPr/>
        </p:nvPicPr>
        <p:blipFill rotWithShape="1">
          <a:blip r:embed="rId3">
            <a:alphaModFix/>
          </a:blip>
          <a:srcRect t="78" b="77"/>
          <a:stretch/>
        </p:blipFill>
        <p:spPr>
          <a:xfrm>
            <a:off x="-19175" y="0"/>
            <a:ext cx="24422349" cy="13716051"/>
          </a:xfrm>
          <a:prstGeom prst="rect">
            <a:avLst/>
          </a:prstGeom>
          <a:noFill/>
          <a:ln>
            <a:noFill/>
          </a:ln>
        </p:spPr>
      </p:pic>
      <p:sp>
        <p:nvSpPr>
          <p:cNvPr id="28" name="Shape 28"/>
          <p:cNvSpPr txBox="1">
            <a:spLocks noGrp="1"/>
          </p:cNvSpPr>
          <p:nvPr>
            <p:ph type="title" idx="4294967295"/>
          </p:nvPr>
        </p:nvSpPr>
        <p:spPr>
          <a:xfrm>
            <a:off x="2527763" y="7163527"/>
            <a:ext cx="19328474" cy="146711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7968" b="1" i="0" u="none" strike="noStrike" cap="none" dirty="0" err="1" smtClean="0">
                <a:solidFill>
                  <a:srgbClr val="000000"/>
                </a:solidFill>
                <a:latin typeface="Roboto Slab"/>
                <a:ea typeface="Roboto Slab"/>
                <a:cs typeface="Roboto Slab"/>
                <a:sym typeface="Roboto Slab"/>
              </a:rPr>
              <a:t>Seminário</a:t>
            </a:r>
            <a:r>
              <a:rPr lang="en-US" sz="7968" b="1" i="0" u="none" strike="noStrike" cap="none" dirty="0" smtClean="0">
                <a:solidFill>
                  <a:srgbClr val="000000"/>
                </a:solidFill>
                <a:latin typeface="Roboto Slab"/>
                <a:ea typeface="Roboto Slab"/>
                <a:cs typeface="Roboto Slab"/>
                <a:sym typeface="Roboto Slab"/>
              </a:rPr>
              <a:t> </a:t>
            </a:r>
            <a:r>
              <a:rPr lang="en-US" sz="7968" b="1" i="0" u="none" strike="noStrike" cap="none" dirty="0" smtClean="0">
                <a:solidFill>
                  <a:srgbClr val="000000"/>
                </a:solidFill>
                <a:latin typeface="Roboto Slab"/>
                <a:ea typeface="Roboto Slab"/>
                <a:cs typeface="Roboto Slab"/>
                <a:sym typeface="Roboto Slab"/>
              </a:rPr>
              <a:t>UML 2.5</a:t>
            </a:r>
            <a:endParaRPr lang="en-US" sz="7968" b="1" i="0" u="none" strike="noStrike" cap="none" dirty="0">
              <a:solidFill>
                <a:srgbClr val="000000"/>
              </a:solidFill>
              <a:latin typeface="Roboto Slab"/>
              <a:ea typeface="Roboto Slab"/>
              <a:cs typeface="Roboto Slab"/>
              <a:sym typeface="Roboto Slab"/>
            </a:endParaRPr>
          </a:p>
        </p:txBody>
      </p:sp>
      <p:sp>
        <p:nvSpPr>
          <p:cNvPr id="29" name="Shape 29"/>
          <p:cNvSpPr txBox="1">
            <a:spLocks noGrp="1"/>
          </p:cNvSpPr>
          <p:nvPr>
            <p:ph type="body" idx="4294967295"/>
          </p:nvPr>
        </p:nvSpPr>
        <p:spPr>
          <a:xfrm>
            <a:off x="4833937" y="8908639"/>
            <a:ext cx="14716126" cy="878881"/>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5E5E5E"/>
              </a:buClr>
              <a:buSzPct val="25000"/>
              <a:buFont typeface="Open Sans"/>
              <a:buNone/>
            </a:pPr>
            <a:r>
              <a:rPr lang="en-US" sz="1600" dirty="0" smtClean="0">
                <a:solidFill>
                  <a:srgbClr val="5E5E5E"/>
                </a:solidFill>
              </a:rPr>
              <a:t>PRÁTICA EM FÁBRICA DE SOFTWARE I</a:t>
            </a:r>
          </a:p>
          <a:p>
            <a:pPr marL="0" marR="0" lvl="0" indent="0" algn="ctr" rtl="0">
              <a:lnSpc>
                <a:spcPct val="100000"/>
              </a:lnSpc>
              <a:spcBef>
                <a:spcPts val="0"/>
              </a:spcBef>
              <a:spcAft>
                <a:spcPts val="0"/>
              </a:spcAft>
              <a:buClr>
                <a:srgbClr val="5E5E5E"/>
              </a:buClr>
              <a:buSzPct val="25000"/>
              <a:buFont typeface="Open Sans"/>
              <a:buNone/>
            </a:pPr>
            <a:endParaRPr lang="en-US" sz="1600" b="0" i="0" u="none" strike="noStrike" cap="none" dirty="0" smtClean="0">
              <a:solidFill>
                <a:srgbClr val="5E5E5E"/>
              </a:solidFill>
              <a:latin typeface="Open Sans"/>
              <a:ea typeface="Open Sans"/>
              <a:cs typeface="Open Sans"/>
              <a:sym typeface="Open Sans"/>
            </a:endParaRPr>
          </a:p>
          <a:p>
            <a:pPr marL="0" marR="0" lvl="0" indent="0" algn="ctr" rtl="0">
              <a:lnSpc>
                <a:spcPct val="100000"/>
              </a:lnSpc>
              <a:spcBef>
                <a:spcPts val="0"/>
              </a:spcBef>
              <a:spcAft>
                <a:spcPts val="0"/>
              </a:spcAft>
              <a:buClr>
                <a:srgbClr val="5E5E5E"/>
              </a:buClr>
              <a:buSzPct val="25000"/>
              <a:buFont typeface="Open Sans"/>
              <a:buNone/>
            </a:pPr>
            <a:r>
              <a:rPr lang="en-US" sz="1600" b="0" i="0" u="none" strike="noStrike" cap="none" dirty="0" smtClean="0">
                <a:solidFill>
                  <a:srgbClr val="5E5E5E"/>
                </a:solidFill>
                <a:latin typeface="Open Sans"/>
                <a:ea typeface="Open Sans"/>
                <a:cs typeface="Open Sans"/>
                <a:sym typeface="Open Sans"/>
              </a:rPr>
              <a:t>PROFESSORA: RENATA DUTRA BRAGA</a:t>
            </a:r>
          </a:p>
        </p:txBody>
      </p:sp>
      <p:pic>
        <p:nvPicPr>
          <p:cNvPr id="1030" name="Picture 6" descr="Resultado de imagem para um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5527" y="3560847"/>
            <a:ext cx="3992943" cy="28385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Shape 1581" descr="Image"/>
          <p:cNvSpPr/>
          <p:nvPr/>
        </p:nvSpPr>
        <p:spPr>
          <a:xfrm>
            <a:off x="10528281" y="4802351"/>
            <a:ext cx="3349141" cy="3349228"/>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583" name="Shape 1583" descr="Image"/>
          <p:cNvSpPr/>
          <p:nvPr/>
        </p:nvSpPr>
        <p:spPr>
          <a:xfrm>
            <a:off x="17259279" y="4802351"/>
            <a:ext cx="3349141" cy="3349228"/>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586" name="Shape 1586"/>
          <p:cNvSpPr/>
          <p:nvPr/>
        </p:nvSpPr>
        <p:spPr>
          <a:xfrm>
            <a:off x="18033181" y="5587180"/>
            <a:ext cx="1779637" cy="1779637"/>
          </a:xfrm>
          <a:prstGeom prst="ellipse">
            <a:avLst/>
          </a:prstGeom>
          <a:solidFill>
            <a:srgbClr val="FFFFFF">
              <a:alpha val="88627"/>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93" name="Shape 1593"/>
          <p:cNvSpPr txBox="1">
            <a:spLocks noGrp="1"/>
          </p:cNvSpPr>
          <p:nvPr>
            <p:ph type="title" idx="4294967295"/>
          </p:nvPr>
        </p:nvSpPr>
        <p:spPr>
          <a:xfrm>
            <a:off x="7567292" y="1448790"/>
            <a:ext cx="9249411"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dirty="0" err="1" smtClean="0">
                <a:solidFill>
                  <a:srgbClr val="000000"/>
                </a:solidFill>
                <a:latin typeface="Roboto Slab Light"/>
                <a:ea typeface="Roboto Slab Light"/>
                <a:cs typeface="Roboto Slab Light"/>
                <a:sym typeface="Roboto Slab Light"/>
              </a:rPr>
              <a:t>Objetivos</a:t>
            </a:r>
            <a:endParaRPr lang="en-US" sz="5600" b="0" i="0" u="none" strike="noStrike" cap="none" dirty="0">
              <a:solidFill>
                <a:srgbClr val="000000"/>
              </a:solidFill>
              <a:latin typeface="Roboto Slab Light"/>
              <a:ea typeface="Roboto Slab Light"/>
              <a:cs typeface="Roboto Slab Light"/>
              <a:sym typeface="Roboto Slab Light"/>
            </a:endParaRPr>
          </a:p>
        </p:txBody>
      </p:sp>
      <p:sp>
        <p:nvSpPr>
          <p:cNvPr id="1594" name="Shape 1594"/>
          <p:cNvSpPr txBox="1">
            <a:spLocks noGrp="1"/>
          </p:cNvSpPr>
          <p:nvPr>
            <p:ph type="body" idx="4294967295"/>
          </p:nvPr>
        </p:nvSpPr>
        <p:spPr>
          <a:xfrm>
            <a:off x="8013567" y="2747366"/>
            <a:ext cx="8382265" cy="991393"/>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dirty="0" smtClean="0">
                <a:solidFill>
                  <a:srgbClr val="929292"/>
                </a:solidFill>
                <a:latin typeface="Open Sans"/>
                <a:ea typeface="Open Sans"/>
                <a:cs typeface="Open Sans"/>
                <a:sym typeface="Open Sans"/>
              </a:rPr>
              <a:t>ORPHA – SISTEMA DE GESTÃO DE ORFANATOS</a:t>
            </a:r>
            <a:endParaRPr lang="en-US" sz="1600" b="0" i="0" u="none" strike="noStrike" cap="none" dirty="0">
              <a:solidFill>
                <a:srgbClr val="929292"/>
              </a:solidFill>
              <a:latin typeface="Open Sans"/>
              <a:ea typeface="Open Sans"/>
              <a:cs typeface="Open Sans"/>
              <a:sym typeface="Open Sans"/>
            </a:endParaRPr>
          </a:p>
        </p:txBody>
      </p:sp>
      <p:sp>
        <p:nvSpPr>
          <p:cNvPr id="1595" name="Shape 1595"/>
          <p:cNvSpPr/>
          <p:nvPr/>
        </p:nvSpPr>
        <p:spPr>
          <a:xfrm>
            <a:off x="11569700" y="3449105"/>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96" name="Shape 1596"/>
          <p:cNvSpPr txBox="1"/>
          <p:nvPr/>
        </p:nvSpPr>
        <p:spPr>
          <a:xfrm>
            <a:off x="3482862" y="8943950"/>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3600" dirty="0" err="1" smtClean="0">
                <a:solidFill>
                  <a:srgbClr val="5E5E5E"/>
                </a:solidFill>
                <a:latin typeface="Open Sans"/>
                <a:ea typeface="Open Sans"/>
                <a:cs typeface="Open Sans"/>
                <a:sym typeface="Open Sans"/>
              </a:rPr>
              <a:t>Organizar</a:t>
            </a:r>
            <a:r>
              <a:rPr lang="en-US" sz="3600" dirty="0" smtClean="0">
                <a:solidFill>
                  <a:srgbClr val="5E5E5E"/>
                </a:solidFill>
                <a:latin typeface="Open Sans"/>
                <a:ea typeface="Open Sans"/>
                <a:cs typeface="Open Sans"/>
                <a:sym typeface="Open Sans"/>
              </a:rPr>
              <a:t> o </a:t>
            </a:r>
            <a:r>
              <a:rPr lang="en-US" sz="3600" dirty="0" err="1">
                <a:solidFill>
                  <a:srgbClr val="5E5E5E"/>
                </a:solidFill>
                <a:latin typeface="Open Sans"/>
                <a:ea typeface="Open Sans"/>
                <a:cs typeface="Open Sans"/>
                <a:sym typeface="Open Sans"/>
              </a:rPr>
              <a:t>c</a:t>
            </a:r>
            <a:r>
              <a:rPr lang="en-US" sz="3600" dirty="0" err="1" smtClean="0">
                <a:solidFill>
                  <a:srgbClr val="5E5E5E"/>
                </a:solidFill>
                <a:latin typeface="Open Sans"/>
                <a:ea typeface="Open Sans"/>
                <a:cs typeface="Open Sans"/>
                <a:sym typeface="Open Sans"/>
              </a:rPr>
              <a:t>ódigo</a:t>
            </a:r>
            <a:r>
              <a:rPr lang="en-US" sz="3600" dirty="0" smtClean="0">
                <a:solidFill>
                  <a:srgbClr val="5E5E5E"/>
                </a:solidFill>
                <a:latin typeface="Open Sans"/>
                <a:ea typeface="Open Sans"/>
                <a:cs typeface="Open Sans"/>
                <a:sym typeface="Open Sans"/>
              </a:rPr>
              <a:t> </a:t>
            </a:r>
            <a:r>
              <a:rPr lang="en-US" sz="3600" dirty="0" err="1" smtClean="0">
                <a:solidFill>
                  <a:srgbClr val="5E5E5E"/>
                </a:solidFill>
                <a:latin typeface="Open Sans"/>
                <a:ea typeface="Open Sans"/>
                <a:cs typeface="Open Sans"/>
                <a:sym typeface="Open Sans"/>
              </a:rPr>
              <a:t>fonte</a:t>
            </a:r>
            <a:endParaRPr lang="en-US" sz="3600" b="0" i="0" u="none" strike="noStrike" cap="none" dirty="0">
              <a:solidFill>
                <a:srgbClr val="5E5E5E"/>
              </a:solidFill>
              <a:latin typeface="Open Sans"/>
              <a:ea typeface="Open Sans"/>
              <a:cs typeface="Open Sans"/>
              <a:sym typeface="Open Sans"/>
            </a:endParaRPr>
          </a:p>
        </p:txBody>
      </p:sp>
      <p:sp>
        <p:nvSpPr>
          <p:cNvPr id="1597" name="Shape 1597"/>
          <p:cNvSpPr/>
          <p:nvPr/>
        </p:nvSpPr>
        <p:spPr>
          <a:xfrm>
            <a:off x="4836850"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98" name="Shape 1598"/>
          <p:cNvSpPr txBox="1"/>
          <p:nvPr/>
        </p:nvSpPr>
        <p:spPr>
          <a:xfrm>
            <a:off x="10019980" y="8817198"/>
            <a:ext cx="4365740"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3600" b="0" i="0" u="none" strike="noStrike" cap="none" dirty="0" err="1" smtClean="0">
                <a:solidFill>
                  <a:srgbClr val="5E5E5E"/>
                </a:solidFill>
                <a:latin typeface="Open Sans"/>
                <a:ea typeface="Open Sans"/>
                <a:cs typeface="Open Sans"/>
                <a:sym typeface="Open Sans"/>
              </a:rPr>
              <a:t>Construir</a:t>
            </a:r>
            <a:r>
              <a:rPr lang="en-US" sz="3600" b="0" i="0" u="none" strike="noStrike" cap="none" dirty="0" smtClean="0">
                <a:solidFill>
                  <a:srgbClr val="5E5E5E"/>
                </a:solidFill>
                <a:latin typeface="Open Sans"/>
                <a:ea typeface="Open Sans"/>
                <a:cs typeface="Open Sans"/>
                <a:sym typeface="Open Sans"/>
              </a:rPr>
              <a:t> </a:t>
            </a:r>
            <a:r>
              <a:rPr lang="en-US" sz="3600" b="0" i="0" u="none" strike="noStrike" cap="none" dirty="0" err="1" smtClean="0">
                <a:solidFill>
                  <a:srgbClr val="5E5E5E"/>
                </a:solidFill>
                <a:latin typeface="Open Sans"/>
                <a:ea typeface="Open Sans"/>
                <a:cs typeface="Open Sans"/>
                <a:sym typeface="Open Sans"/>
              </a:rPr>
              <a:t>uma</a:t>
            </a:r>
            <a:r>
              <a:rPr lang="en-US" sz="3600" b="0" i="0" u="none" strike="noStrike" cap="none" dirty="0" smtClean="0">
                <a:solidFill>
                  <a:srgbClr val="5E5E5E"/>
                </a:solidFill>
                <a:latin typeface="Open Sans"/>
                <a:ea typeface="Open Sans"/>
                <a:cs typeface="Open Sans"/>
                <a:sym typeface="Open Sans"/>
              </a:rPr>
              <a:t> release </a:t>
            </a:r>
            <a:r>
              <a:rPr lang="en-US" sz="3600" b="0" i="0" u="none" strike="noStrike" cap="none" dirty="0" err="1" smtClean="0">
                <a:solidFill>
                  <a:srgbClr val="5E5E5E"/>
                </a:solidFill>
                <a:latin typeface="Open Sans"/>
                <a:ea typeface="Open Sans"/>
                <a:cs typeface="Open Sans"/>
                <a:sym typeface="Open Sans"/>
              </a:rPr>
              <a:t>executável</a:t>
            </a:r>
            <a:endParaRPr lang="en-US" sz="3600" b="0" i="0" u="none" strike="noStrike" cap="none" dirty="0">
              <a:solidFill>
                <a:srgbClr val="5E5E5E"/>
              </a:solidFill>
              <a:latin typeface="Open Sans"/>
              <a:ea typeface="Open Sans"/>
              <a:cs typeface="Open Sans"/>
              <a:sym typeface="Open Sans"/>
            </a:endParaRPr>
          </a:p>
        </p:txBody>
      </p:sp>
      <p:sp>
        <p:nvSpPr>
          <p:cNvPr id="1599" name="Shape 1599"/>
          <p:cNvSpPr/>
          <p:nvPr/>
        </p:nvSpPr>
        <p:spPr>
          <a:xfrm>
            <a:off x="11567850"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00" name="Shape 1600"/>
          <p:cNvSpPr txBox="1"/>
          <p:nvPr/>
        </p:nvSpPr>
        <p:spPr>
          <a:xfrm>
            <a:off x="16659496" y="8943950"/>
            <a:ext cx="4527006"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3600" b="0" i="0" u="none" strike="noStrike" cap="none" dirty="0" err="1" smtClean="0">
                <a:solidFill>
                  <a:srgbClr val="5E5E5E"/>
                </a:solidFill>
                <a:latin typeface="Open Sans"/>
                <a:ea typeface="Open Sans"/>
                <a:cs typeface="Open Sans"/>
                <a:sym typeface="Open Sans"/>
              </a:rPr>
              <a:t>Especificar</a:t>
            </a:r>
            <a:r>
              <a:rPr lang="en-US" sz="3600" b="0" i="0" u="none" strike="noStrike" cap="none" dirty="0" smtClean="0">
                <a:solidFill>
                  <a:srgbClr val="5E5E5E"/>
                </a:solidFill>
                <a:latin typeface="Open Sans"/>
                <a:ea typeface="Open Sans"/>
                <a:cs typeface="Open Sans"/>
                <a:sym typeface="Open Sans"/>
              </a:rPr>
              <a:t> </a:t>
            </a:r>
            <a:r>
              <a:rPr lang="en-US" sz="3600" b="0" i="0" u="none" strike="noStrike" cap="none" dirty="0" err="1" smtClean="0">
                <a:solidFill>
                  <a:srgbClr val="5E5E5E"/>
                </a:solidFill>
                <a:latin typeface="Open Sans"/>
                <a:ea typeface="Open Sans"/>
                <a:cs typeface="Open Sans"/>
                <a:sym typeface="Open Sans"/>
              </a:rPr>
              <a:t>uma</a:t>
            </a:r>
            <a:r>
              <a:rPr lang="en-US" sz="3600" b="0" i="0" u="none" strike="noStrike" cap="none" dirty="0" smtClean="0">
                <a:solidFill>
                  <a:srgbClr val="5E5E5E"/>
                </a:solidFill>
                <a:latin typeface="Open Sans"/>
                <a:ea typeface="Open Sans"/>
                <a:cs typeface="Open Sans"/>
                <a:sym typeface="Open Sans"/>
              </a:rPr>
              <a:t> base de dados </a:t>
            </a:r>
            <a:r>
              <a:rPr lang="en-US" sz="3600" b="0" i="0" u="none" strike="noStrike" cap="none" dirty="0" err="1" smtClean="0">
                <a:solidFill>
                  <a:srgbClr val="5E5E5E"/>
                </a:solidFill>
                <a:latin typeface="Open Sans"/>
                <a:ea typeface="Open Sans"/>
                <a:cs typeface="Open Sans"/>
                <a:sym typeface="Open Sans"/>
              </a:rPr>
              <a:t>física</a:t>
            </a:r>
            <a:endParaRPr lang="en-US" sz="3600" b="0" i="0" u="none" strike="noStrike" cap="none" dirty="0">
              <a:solidFill>
                <a:srgbClr val="5E5E5E"/>
              </a:solidFill>
              <a:latin typeface="Open Sans"/>
              <a:ea typeface="Open Sans"/>
              <a:cs typeface="Open Sans"/>
              <a:sym typeface="Open Sans"/>
            </a:endParaRPr>
          </a:p>
        </p:txBody>
      </p:sp>
      <p:sp>
        <p:nvSpPr>
          <p:cNvPr id="1601" name="Shape 1601"/>
          <p:cNvSpPr/>
          <p:nvPr/>
        </p:nvSpPr>
        <p:spPr>
          <a:xfrm>
            <a:off x="18298850"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602" name="Shape 1602"/>
          <p:cNvGrpSpPr/>
          <p:nvPr/>
        </p:nvGrpSpPr>
        <p:grpSpPr>
          <a:xfrm>
            <a:off x="632552" y="11635888"/>
            <a:ext cx="1328635" cy="1329425"/>
            <a:chOff x="0" y="-56246"/>
            <a:chExt cx="1328634" cy="1329422"/>
          </a:xfrm>
        </p:grpSpPr>
        <p:sp>
          <p:nvSpPr>
            <p:cNvPr id="1603" name="Shape 160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04" name="Shape 160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a:t>
              </a:fld>
              <a:r>
                <a:rPr lang="en-US" sz="2400" b="0" i="0" u="none" strike="noStrike" cap="none">
                  <a:solidFill>
                    <a:srgbClr val="DDDDDD"/>
                  </a:solidFill>
                  <a:latin typeface="Open Sans Light"/>
                  <a:ea typeface="Open Sans Light"/>
                  <a:cs typeface="Open Sans Light"/>
                  <a:sym typeface="Open Sans Light"/>
                </a:rPr>
                <a:t>￼</a:t>
              </a:r>
            </a:p>
          </p:txBody>
        </p:sp>
        <p:sp>
          <p:nvSpPr>
            <p:cNvPr id="1605" name="Shape 160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extLst>
      <p:ext uri="{BB962C8B-B14F-4D97-AF65-F5344CB8AC3E}">
        <p14:creationId xmlns:p14="http://schemas.microsoft.com/office/powerpoint/2010/main" val="27807238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Shape 3259"/>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100</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3260" name="Shape 3260"/>
          <p:cNvGrpSpPr/>
          <p:nvPr/>
        </p:nvGrpSpPr>
        <p:grpSpPr>
          <a:xfrm>
            <a:off x="9534810" y="3636242"/>
            <a:ext cx="12182189" cy="6443513"/>
            <a:chOff x="0" y="0"/>
            <a:chExt cx="12182187" cy="6443513"/>
          </a:xfrm>
        </p:grpSpPr>
        <p:sp>
          <p:nvSpPr>
            <p:cNvPr id="3261" name="Shape 3261"/>
            <p:cNvSpPr/>
            <p:nvPr/>
          </p:nvSpPr>
          <p:spPr>
            <a:xfrm>
              <a:off x="5688673" y="2675272"/>
              <a:ext cx="0" cy="19051"/>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62" name="Shape 3262"/>
            <p:cNvSpPr/>
            <p:nvPr/>
          </p:nvSpPr>
          <p:spPr>
            <a:xfrm>
              <a:off x="5636287" y="2635982"/>
              <a:ext cx="26195" cy="28575"/>
            </a:xfrm>
            <a:custGeom>
              <a:avLst/>
              <a:gdLst/>
              <a:ahLst/>
              <a:cxnLst/>
              <a:rect l="0" t="0" r="0" b="0"/>
              <a:pathLst>
                <a:path w="120000" h="120000" extrusionOk="0">
                  <a:moveTo>
                    <a:pt x="54544" y="0"/>
                  </a:moveTo>
                  <a:lnTo>
                    <a:pt x="54544" y="60000"/>
                  </a:lnTo>
                  <a:lnTo>
                    <a:pt x="0" y="60000"/>
                  </a:lnTo>
                  <a:lnTo>
                    <a:pt x="54544" y="60000"/>
                  </a:lnTo>
                  <a:lnTo>
                    <a:pt x="54544" y="120000"/>
                  </a:lnTo>
                  <a:lnTo>
                    <a:pt x="120000" y="120000"/>
                  </a:lnTo>
                  <a:lnTo>
                    <a:pt x="120000" y="0"/>
                  </a:lnTo>
                  <a:lnTo>
                    <a:pt x="54544"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63" name="Shape 3263"/>
            <p:cNvSpPr/>
            <p:nvPr/>
          </p:nvSpPr>
          <p:spPr>
            <a:xfrm>
              <a:off x="5907742" y="1931148"/>
              <a:ext cx="26195" cy="26195"/>
            </a:xfrm>
            <a:custGeom>
              <a:avLst/>
              <a:gdLst/>
              <a:ahLst/>
              <a:cxnLst/>
              <a:rect l="0" t="0" r="0" b="0"/>
              <a:pathLst>
                <a:path w="120000" h="120000" extrusionOk="0">
                  <a:moveTo>
                    <a:pt x="0" y="54544"/>
                  </a:moveTo>
                  <a:lnTo>
                    <a:pt x="0" y="120000"/>
                  </a:lnTo>
                  <a:lnTo>
                    <a:pt x="65455" y="120000"/>
                  </a:lnTo>
                  <a:lnTo>
                    <a:pt x="65455" y="54544"/>
                  </a:lnTo>
                  <a:lnTo>
                    <a:pt x="120000" y="0"/>
                  </a:lnTo>
                  <a:lnTo>
                    <a:pt x="65455" y="0"/>
                  </a:lnTo>
                  <a:lnTo>
                    <a:pt x="65455" y="54544"/>
                  </a:lnTo>
                  <a:lnTo>
                    <a:pt x="0" y="5454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64" name="Shape 3264"/>
            <p:cNvSpPr/>
            <p:nvPr/>
          </p:nvSpPr>
          <p:spPr>
            <a:xfrm>
              <a:off x="7200731" y="1807325"/>
              <a:ext cx="109535" cy="95248"/>
            </a:xfrm>
            <a:custGeom>
              <a:avLst/>
              <a:gdLst/>
              <a:ahLst/>
              <a:cxnLst/>
              <a:rect l="0" t="0" r="0" b="0"/>
              <a:pathLst>
                <a:path w="120000" h="120000" extrusionOk="0">
                  <a:moveTo>
                    <a:pt x="73044" y="69000"/>
                  </a:moveTo>
                  <a:lnTo>
                    <a:pt x="88694" y="69000"/>
                  </a:lnTo>
                  <a:lnTo>
                    <a:pt x="88694" y="51000"/>
                  </a:lnTo>
                  <a:lnTo>
                    <a:pt x="104350" y="51000"/>
                  </a:lnTo>
                  <a:lnTo>
                    <a:pt x="104350" y="36000"/>
                  </a:lnTo>
                  <a:lnTo>
                    <a:pt x="88694" y="36000"/>
                  </a:lnTo>
                  <a:lnTo>
                    <a:pt x="88694" y="0"/>
                  </a:lnTo>
                  <a:lnTo>
                    <a:pt x="104350" y="18000"/>
                  </a:lnTo>
                  <a:lnTo>
                    <a:pt x="104350" y="0"/>
                  </a:lnTo>
                  <a:lnTo>
                    <a:pt x="120000" y="0"/>
                  </a:lnTo>
                  <a:lnTo>
                    <a:pt x="88694" y="0"/>
                  </a:lnTo>
                  <a:lnTo>
                    <a:pt x="88694" y="36000"/>
                  </a:lnTo>
                  <a:lnTo>
                    <a:pt x="60000" y="36000"/>
                  </a:lnTo>
                  <a:lnTo>
                    <a:pt x="60000" y="18000"/>
                  </a:lnTo>
                  <a:lnTo>
                    <a:pt x="15650" y="18000"/>
                  </a:lnTo>
                  <a:lnTo>
                    <a:pt x="15650" y="69000"/>
                  </a:lnTo>
                  <a:lnTo>
                    <a:pt x="0" y="69000"/>
                  </a:lnTo>
                  <a:lnTo>
                    <a:pt x="0" y="102000"/>
                  </a:lnTo>
                  <a:lnTo>
                    <a:pt x="15650" y="102000"/>
                  </a:lnTo>
                  <a:lnTo>
                    <a:pt x="15650" y="120000"/>
                  </a:lnTo>
                  <a:lnTo>
                    <a:pt x="15650" y="102000"/>
                  </a:lnTo>
                  <a:lnTo>
                    <a:pt x="44350" y="102000"/>
                  </a:lnTo>
                  <a:lnTo>
                    <a:pt x="44350" y="87000"/>
                  </a:lnTo>
                  <a:lnTo>
                    <a:pt x="60000" y="87000"/>
                  </a:lnTo>
                  <a:lnTo>
                    <a:pt x="60000" y="69000"/>
                  </a:lnTo>
                  <a:lnTo>
                    <a:pt x="73044" y="69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65" name="Shape 3265"/>
            <p:cNvSpPr/>
            <p:nvPr/>
          </p:nvSpPr>
          <p:spPr>
            <a:xfrm>
              <a:off x="9130689" y="282170"/>
              <a:ext cx="19049" cy="19051"/>
            </a:xfrm>
            <a:custGeom>
              <a:avLst/>
              <a:gdLst/>
              <a:ahLst/>
              <a:cxnLst/>
              <a:rect l="0" t="0" r="0" b="0"/>
              <a:pathLst>
                <a:path w="120000" h="120000" extrusionOk="0">
                  <a:moveTo>
                    <a:pt x="120000" y="0"/>
                  </a:moveTo>
                  <a:lnTo>
                    <a:pt x="120000" y="120000"/>
                  </a:lnTo>
                  <a:lnTo>
                    <a:pt x="0"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66" name="Shape 3266"/>
            <p:cNvSpPr/>
            <p:nvPr/>
          </p:nvSpPr>
          <p:spPr>
            <a:xfrm>
              <a:off x="9233079" y="282170"/>
              <a:ext cx="19051" cy="19051"/>
            </a:xfrm>
            <a:prstGeom prst="ellipse">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67" name="Shape 3267"/>
            <p:cNvSpPr/>
            <p:nvPr/>
          </p:nvSpPr>
          <p:spPr>
            <a:xfrm>
              <a:off x="9103303" y="542912"/>
              <a:ext cx="19051" cy="28575"/>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68" name="Shape 3268"/>
            <p:cNvSpPr/>
            <p:nvPr/>
          </p:nvSpPr>
          <p:spPr>
            <a:xfrm>
              <a:off x="8888997" y="557199"/>
              <a:ext cx="26195" cy="40481"/>
            </a:xfrm>
            <a:custGeom>
              <a:avLst/>
              <a:gdLst/>
              <a:ahLst/>
              <a:cxnLst/>
              <a:rect l="0" t="0" r="0" b="0"/>
              <a:pathLst>
                <a:path w="120000" h="120000" extrusionOk="0">
                  <a:moveTo>
                    <a:pt x="54544" y="0"/>
                  </a:moveTo>
                  <a:lnTo>
                    <a:pt x="120000" y="0"/>
                  </a:lnTo>
                  <a:lnTo>
                    <a:pt x="54544" y="0"/>
                  </a:lnTo>
                  <a:lnTo>
                    <a:pt x="54544" y="42355"/>
                  </a:lnTo>
                  <a:lnTo>
                    <a:pt x="120000" y="42355"/>
                  </a:lnTo>
                  <a:lnTo>
                    <a:pt x="120000" y="77644"/>
                  </a:lnTo>
                  <a:lnTo>
                    <a:pt x="54544" y="77644"/>
                  </a:lnTo>
                  <a:lnTo>
                    <a:pt x="54544" y="120000"/>
                  </a:lnTo>
                  <a:lnTo>
                    <a:pt x="0" y="120000"/>
                  </a:lnTo>
                  <a:lnTo>
                    <a:pt x="0" y="42355"/>
                  </a:lnTo>
                  <a:lnTo>
                    <a:pt x="54544" y="42355"/>
                  </a:lnTo>
                  <a:lnTo>
                    <a:pt x="54544"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69" name="Shape 3269"/>
            <p:cNvSpPr/>
            <p:nvPr/>
          </p:nvSpPr>
          <p:spPr>
            <a:xfrm>
              <a:off x="8354418" y="1795419"/>
              <a:ext cx="19051" cy="0"/>
            </a:xfrm>
            <a:custGeom>
              <a:avLst/>
              <a:gdLst/>
              <a:ahLst/>
              <a:cxnLst/>
              <a:rect l="0" t="0" r="0" b="0"/>
              <a:pathLst>
                <a:path w="120000" h="120000" extrusionOk="0">
                  <a:moveTo>
                    <a:pt x="120000" y="0"/>
                  </a:moveTo>
                  <a:lnTo>
                    <a:pt x="0"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70" name="Shape 3270"/>
            <p:cNvSpPr/>
            <p:nvPr/>
          </p:nvSpPr>
          <p:spPr>
            <a:xfrm>
              <a:off x="8341321" y="1781132"/>
              <a:ext cx="19051" cy="0"/>
            </a:xfrm>
            <a:custGeom>
              <a:avLst/>
              <a:gdLst/>
              <a:ahLst/>
              <a:cxnLst/>
              <a:rect l="0" t="0" r="0" b="0"/>
              <a:pathLst>
                <a:path w="120000" h="120000" extrusionOk="0">
                  <a:moveTo>
                    <a:pt x="0" y="0"/>
                  </a:move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71" name="Shape 3271"/>
            <p:cNvSpPr/>
            <p:nvPr/>
          </p:nvSpPr>
          <p:spPr>
            <a:xfrm>
              <a:off x="8313939" y="1712078"/>
              <a:ext cx="19051" cy="0"/>
            </a:xfrm>
            <a:custGeom>
              <a:avLst/>
              <a:gdLst/>
              <a:ahLst/>
              <a:cxnLst/>
              <a:rect l="0" t="0" r="0" b="0"/>
              <a:pathLst>
                <a:path w="120000" h="120000" extrusionOk="0">
                  <a:moveTo>
                    <a:pt x="120000" y="0"/>
                  </a:moveTo>
                  <a:lnTo>
                    <a:pt x="0"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72" name="Shape 3272"/>
            <p:cNvSpPr/>
            <p:nvPr/>
          </p:nvSpPr>
          <p:spPr>
            <a:xfrm>
              <a:off x="8354418" y="1900192"/>
              <a:ext cx="19051"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73" name="Shape 3273"/>
            <p:cNvSpPr/>
            <p:nvPr/>
          </p:nvSpPr>
          <p:spPr>
            <a:xfrm>
              <a:off x="8354418" y="1885906"/>
              <a:ext cx="19051" cy="1904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74" name="Shape 3274"/>
            <p:cNvSpPr/>
            <p:nvPr/>
          </p:nvSpPr>
          <p:spPr>
            <a:xfrm>
              <a:off x="8354418" y="1888286"/>
              <a:ext cx="19051" cy="0"/>
            </a:xfrm>
            <a:custGeom>
              <a:avLst/>
              <a:gdLst/>
              <a:ahLst/>
              <a:cxnLst/>
              <a:rect l="0" t="0" r="0" b="0"/>
              <a:pathLst>
                <a:path w="120000" h="120000" extrusionOk="0">
                  <a:moveTo>
                    <a:pt x="0" y="0"/>
                  </a:move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75" name="Shape 3275"/>
            <p:cNvSpPr/>
            <p:nvPr/>
          </p:nvSpPr>
          <p:spPr>
            <a:xfrm>
              <a:off x="8900903" y="1669216"/>
              <a:ext cx="0" cy="19051"/>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76" name="Shape 3276"/>
            <p:cNvSpPr/>
            <p:nvPr/>
          </p:nvSpPr>
          <p:spPr>
            <a:xfrm>
              <a:off x="8912809" y="1696600"/>
              <a:ext cx="19051" cy="1904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77" name="Shape 3277"/>
            <p:cNvSpPr/>
            <p:nvPr/>
          </p:nvSpPr>
          <p:spPr>
            <a:xfrm>
              <a:off x="8398471" y="1059632"/>
              <a:ext cx="54769" cy="95248"/>
            </a:xfrm>
            <a:custGeom>
              <a:avLst/>
              <a:gdLst/>
              <a:ahLst/>
              <a:cxnLst/>
              <a:rect l="0" t="0" r="0" b="0"/>
              <a:pathLst>
                <a:path w="120000" h="120000" extrusionOk="0">
                  <a:moveTo>
                    <a:pt x="31305" y="0"/>
                  </a:moveTo>
                  <a:lnTo>
                    <a:pt x="31305" y="18000"/>
                  </a:lnTo>
                  <a:lnTo>
                    <a:pt x="57388" y="18000"/>
                  </a:lnTo>
                  <a:lnTo>
                    <a:pt x="57388" y="36000"/>
                  </a:lnTo>
                  <a:lnTo>
                    <a:pt x="120000" y="36000"/>
                  </a:lnTo>
                  <a:lnTo>
                    <a:pt x="120000" y="120000"/>
                  </a:lnTo>
                  <a:lnTo>
                    <a:pt x="88694" y="120000"/>
                  </a:lnTo>
                  <a:lnTo>
                    <a:pt x="88694" y="87000"/>
                  </a:lnTo>
                  <a:lnTo>
                    <a:pt x="57388" y="87000"/>
                  </a:lnTo>
                  <a:lnTo>
                    <a:pt x="57388" y="51000"/>
                  </a:lnTo>
                  <a:lnTo>
                    <a:pt x="31305" y="51000"/>
                  </a:lnTo>
                  <a:lnTo>
                    <a:pt x="31305" y="18000"/>
                  </a:lnTo>
                  <a:lnTo>
                    <a:pt x="0" y="0"/>
                  </a:lnTo>
                  <a:lnTo>
                    <a:pt x="31305"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78" name="Shape 3278"/>
            <p:cNvSpPr/>
            <p:nvPr/>
          </p:nvSpPr>
          <p:spPr>
            <a:xfrm>
              <a:off x="8534199" y="1359662"/>
              <a:ext cx="69056" cy="40481"/>
            </a:xfrm>
            <a:custGeom>
              <a:avLst/>
              <a:gdLst/>
              <a:ahLst/>
              <a:cxnLst/>
              <a:rect l="0" t="0" r="0" b="0"/>
              <a:pathLst>
                <a:path w="120000" h="120000" extrusionOk="0">
                  <a:moveTo>
                    <a:pt x="0" y="0"/>
                  </a:moveTo>
                  <a:lnTo>
                    <a:pt x="70344" y="0"/>
                  </a:lnTo>
                  <a:lnTo>
                    <a:pt x="70344" y="42355"/>
                  </a:lnTo>
                  <a:lnTo>
                    <a:pt x="120000" y="42355"/>
                  </a:lnTo>
                  <a:lnTo>
                    <a:pt x="120000" y="120000"/>
                  </a:lnTo>
                  <a:lnTo>
                    <a:pt x="95172" y="120000"/>
                  </a:lnTo>
                  <a:lnTo>
                    <a:pt x="95172" y="77644"/>
                  </a:lnTo>
                  <a:lnTo>
                    <a:pt x="45516" y="77644"/>
                  </a:lnTo>
                  <a:lnTo>
                    <a:pt x="45516" y="42355"/>
                  </a:lnTo>
                  <a:lnTo>
                    <a:pt x="24827" y="42355"/>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79" name="Shape 3279"/>
            <p:cNvSpPr/>
            <p:nvPr/>
          </p:nvSpPr>
          <p:spPr>
            <a:xfrm>
              <a:off x="8848515" y="1740652"/>
              <a:ext cx="52387" cy="40481"/>
            </a:xfrm>
            <a:custGeom>
              <a:avLst/>
              <a:gdLst/>
              <a:ahLst/>
              <a:cxnLst/>
              <a:rect l="0" t="0" r="0" b="0"/>
              <a:pathLst>
                <a:path w="120000" h="120000" extrusionOk="0">
                  <a:moveTo>
                    <a:pt x="120000" y="0"/>
                  </a:moveTo>
                  <a:lnTo>
                    <a:pt x="120000" y="77644"/>
                  </a:lnTo>
                  <a:lnTo>
                    <a:pt x="60000" y="77644"/>
                  </a:lnTo>
                  <a:lnTo>
                    <a:pt x="60000" y="120000"/>
                  </a:lnTo>
                  <a:lnTo>
                    <a:pt x="60000" y="77644"/>
                  </a:lnTo>
                  <a:lnTo>
                    <a:pt x="92727" y="77644"/>
                  </a:lnTo>
                  <a:lnTo>
                    <a:pt x="92727" y="120000"/>
                  </a:lnTo>
                  <a:lnTo>
                    <a:pt x="0" y="120000"/>
                  </a:lnTo>
                  <a:lnTo>
                    <a:pt x="0" y="77644"/>
                  </a:lnTo>
                  <a:lnTo>
                    <a:pt x="27272" y="77644"/>
                  </a:lnTo>
                  <a:lnTo>
                    <a:pt x="27272" y="35294"/>
                  </a:lnTo>
                  <a:lnTo>
                    <a:pt x="92727" y="35294"/>
                  </a:lnTo>
                  <a:lnTo>
                    <a:pt x="92727"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80" name="Shape 3280"/>
            <p:cNvSpPr/>
            <p:nvPr/>
          </p:nvSpPr>
          <p:spPr>
            <a:xfrm>
              <a:off x="7976999" y="1683503"/>
              <a:ext cx="0" cy="19049"/>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81" name="Shape 3281"/>
            <p:cNvSpPr/>
            <p:nvPr/>
          </p:nvSpPr>
          <p:spPr>
            <a:xfrm>
              <a:off x="8000813" y="1641833"/>
              <a:ext cx="19049"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82" name="Shape 3282"/>
            <p:cNvSpPr/>
            <p:nvPr/>
          </p:nvSpPr>
          <p:spPr>
            <a:xfrm>
              <a:off x="7786503" y="1862092"/>
              <a:ext cx="40481" cy="26195"/>
            </a:xfrm>
            <a:custGeom>
              <a:avLst/>
              <a:gdLst/>
              <a:ahLst/>
              <a:cxnLst/>
              <a:rect l="0" t="0" r="0" b="0"/>
              <a:pathLst>
                <a:path w="120000" h="120000" extrusionOk="0">
                  <a:moveTo>
                    <a:pt x="0" y="65455"/>
                  </a:moveTo>
                  <a:lnTo>
                    <a:pt x="35294" y="65455"/>
                  </a:lnTo>
                  <a:lnTo>
                    <a:pt x="35294" y="0"/>
                  </a:lnTo>
                  <a:lnTo>
                    <a:pt x="120000" y="0"/>
                  </a:lnTo>
                  <a:lnTo>
                    <a:pt x="120000" y="120000"/>
                  </a:lnTo>
                  <a:lnTo>
                    <a:pt x="35294" y="120000"/>
                  </a:lnTo>
                  <a:lnTo>
                    <a:pt x="35294" y="65455"/>
                  </a:lnTo>
                  <a:lnTo>
                    <a:pt x="0" y="65455"/>
                  </a:lnTo>
                  <a:lnTo>
                    <a:pt x="35294" y="65455"/>
                  </a:lnTo>
                  <a:lnTo>
                    <a:pt x="35294" y="0"/>
                  </a:lnTo>
                  <a:lnTo>
                    <a:pt x="0" y="6545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83" name="Shape 3283"/>
            <p:cNvSpPr/>
            <p:nvPr/>
          </p:nvSpPr>
          <p:spPr>
            <a:xfrm>
              <a:off x="7782932" y="1872808"/>
              <a:ext cx="19051"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84" name="Shape 3284"/>
            <p:cNvSpPr/>
            <p:nvPr/>
          </p:nvSpPr>
          <p:spPr>
            <a:xfrm>
              <a:off x="7772217" y="1872808"/>
              <a:ext cx="0" cy="19051"/>
            </a:xfrm>
            <a:custGeom>
              <a:avLst/>
              <a:gdLst/>
              <a:ahLst/>
              <a:cxnLst/>
              <a:rect l="0" t="0" r="0" b="0"/>
              <a:pathLst>
                <a:path w="120000" h="120000" extrusionOk="0">
                  <a:moveTo>
                    <a:pt x="0" y="120000"/>
                  </a:moveTo>
                  <a:lnTo>
                    <a:pt x="0" y="0"/>
                  </a:lnTo>
                  <a:lnTo>
                    <a:pt x="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85" name="Shape 3285"/>
            <p:cNvSpPr/>
            <p:nvPr/>
          </p:nvSpPr>
          <p:spPr>
            <a:xfrm>
              <a:off x="5922030" y="1685884"/>
              <a:ext cx="40481" cy="26194"/>
            </a:xfrm>
            <a:custGeom>
              <a:avLst/>
              <a:gdLst/>
              <a:ahLst/>
              <a:cxnLst/>
              <a:rect l="0" t="0" r="0" b="0"/>
              <a:pathLst>
                <a:path w="120000" h="120000" extrusionOk="0">
                  <a:moveTo>
                    <a:pt x="35294" y="0"/>
                  </a:moveTo>
                  <a:lnTo>
                    <a:pt x="35294" y="65455"/>
                  </a:lnTo>
                  <a:lnTo>
                    <a:pt x="0" y="65455"/>
                  </a:lnTo>
                  <a:lnTo>
                    <a:pt x="0" y="0"/>
                  </a:lnTo>
                  <a:lnTo>
                    <a:pt x="0" y="120000"/>
                  </a:lnTo>
                  <a:lnTo>
                    <a:pt x="77644" y="120000"/>
                  </a:lnTo>
                  <a:lnTo>
                    <a:pt x="77644" y="65455"/>
                  </a:lnTo>
                  <a:lnTo>
                    <a:pt x="35294" y="65455"/>
                  </a:lnTo>
                  <a:lnTo>
                    <a:pt x="120000" y="65455"/>
                  </a:lnTo>
                  <a:lnTo>
                    <a:pt x="120000" y="0"/>
                  </a:lnTo>
                  <a:lnTo>
                    <a:pt x="35294"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86" name="Shape 3286"/>
            <p:cNvSpPr/>
            <p:nvPr/>
          </p:nvSpPr>
          <p:spPr>
            <a:xfrm>
              <a:off x="6369694" y="1357280"/>
              <a:ext cx="0" cy="19049"/>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87" name="Shape 3287"/>
            <p:cNvSpPr/>
            <p:nvPr/>
          </p:nvSpPr>
          <p:spPr>
            <a:xfrm>
              <a:off x="7281690" y="1700172"/>
              <a:ext cx="109535" cy="80960"/>
            </a:xfrm>
            <a:custGeom>
              <a:avLst/>
              <a:gdLst/>
              <a:ahLst/>
              <a:cxnLst/>
              <a:rect l="0" t="0" r="0" b="0"/>
              <a:pathLst>
                <a:path w="120000" h="120000" extrusionOk="0">
                  <a:moveTo>
                    <a:pt x="31305" y="0"/>
                  </a:moveTo>
                  <a:lnTo>
                    <a:pt x="31305" y="60000"/>
                  </a:lnTo>
                  <a:lnTo>
                    <a:pt x="0" y="60000"/>
                  </a:lnTo>
                  <a:lnTo>
                    <a:pt x="0" y="77644"/>
                  </a:lnTo>
                  <a:lnTo>
                    <a:pt x="15650" y="77644"/>
                  </a:lnTo>
                  <a:lnTo>
                    <a:pt x="15650" y="98822"/>
                  </a:lnTo>
                  <a:lnTo>
                    <a:pt x="44350" y="98822"/>
                  </a:lnTo>
                  <a:lnTo>
                    <a:pt x="44350" y="120000"/>
                  </a:lnTo>
                  <a:lnTo>
                    <a:pt x="88694" y="120000"/>
                  </a:lnTo>
                  <a:lnTo>
                    <a:pt x="88694" y="98822"/>
                  </a:lnTo>
                  <a:lnTo>
                    <a:pt x="104350" y="98822"/>
                  </a:lnTo>
                  <a:lnTo>
                    <a:pt x="104350" y="60000"/>
                  </a:lnTo>
                  <a:lnTo>
                    <a:pt x="120000" y="60000"/>
                  </a:lnTo>
                  <a:lnTo>
                    <a:pt x="104350" y="60000"/>
                  </a:lnTo>
                  <a:lnTo>
                    <a:pt x="120000" y="60000"/>
                  </a:lnTo>
                  <a:lnTo>
                    <a:pt x="120000" y="17644"/>
                  </a:lnTo>
                  <a:lnTo>
                    <a:pt x="104350" y="0"/>
                  </a:lnTo>
                  <a:lnTo>
                    <a:pt x="31305"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88" name="Shape 3288"/>
            <p:cNvSpPr/>
            <p:nvPr/>
          </p:nvSpPr>
          <p:spPr>
            <a:xfrm>
              <a:off x="7293596" y="1315609"/>
              <a:ext cx="19049" cy="1904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89" name="Shape 3289"/>
            <p:cNvSpPr/>
            <p:nvPr/>
          </p:nvSpPr>
          <p:spPr>
            <a:xfrm>
              <a:off x="7306695" y="1328705"/>
              <a:ext cx="19049" cy="19051"/>
            </a:xfrm>
            <a:custGeom>
              <a:avLst/>
              <a:gdLst/>
              <a:ahLst/>
              <a:cxnLst/>
              <a:rect l="0" t="0" r="0" b="0"/>
              <a:pathLst>
                <a:path w="120000" h="120000" extrusionOk="0">
                  <a:moveTo>
                    <a:pt x="0" y="0"/>
                  </a:moveTo>
                  <a:lnTo>
                    <a:pt x="120000" y="120000"/>
                  </a:ln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90" name="Shape 3290"/>
            <p:cNvSpPr/>
            <p:nvPr/>
          </p:nvSpPr>
          <p:spPr>
            <a:xfrm>
              <a:off x="6489944" y="1359662"/>
              <a:ext cx="19049" cy="0"/>
            </a:xfrm>
            <a:custGeom>
              <a:avLst/>
              <a:gdLst/>
              <a:ahLst/>
              <a:cxnLst/>
              <a:rect l="0" t="0" r="0" b="0"/>
              <a:pathLst>
                <a:path w="120000" h="120000" extrusionOk="0">
                  <a:moveTo>
                    <a:pt x="0" y="0"/>
                  </a:move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91" name="Shape 3291"/>
            <p:cNvSpPr/>
            <p:nvPr/>
          </p:nvSpPr>
          <p:spPr>
            <a:xfrm>
              <a:off x="6517328" y="1370378"/>
              <a:ext cx="19051" cy="19049"/>
            </a:xfrm>
            <a:custGeom>
              <a:avLst/>
              <a:gdLst/>
              <a:ahLst/>
              <a:cxnLst/>
              <a:rect l="0" t="0" r="0" b="0"/>
              <a:pathLst>
                <a:path w="120000" h="120000" extrusionOk="0">
                  <a:moveTo>
                    <a:pt x="0" y="0"/>
                  </a:moveTo>
                  <a:lnTo>
                    <a:pt x="0" y="120000"/>
                  </a:lnTo>
                  <a:lnTo>
                    <a:pt x="120000" y="120000"/>
                  </a:ln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92" name="Shape 3292"/>
            <p:cNvSpPr/>
            <p:nvPr/>
          </p:nvSpPr>
          <p:spPr>
            <a:xfrm>
              <a:off x="6438748" y="1357280"/>
              <a:ext cx="0" cy="19049"/>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93" name="Shape 3293"/>
            <p:cNvSpPr/>
            <p:nvPr/>
          </p:nvSpPr>
          <p:spPr>
            <a:xfrm>
              <a:off x="6407792" y="1370378"/>
              <a:ext cx="19051" cy="1904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94" name="Shape 3294"/>
            <p:cNvSpPr/>
            <p:nvPr/>
          </p:nvSpPr>
          <p:spPr>
            <a:xfrm>
              <a:off x="6353026" y="1400141"/>
              <a:ext cx="19049" cy="0"/>
            </a:xfrm>
            <a:custGeom>
              <a:avLst/>
              <a:gdLst/>
              <a:ahLst/>
              <a:cxnLst/>
              <a:rect l="0" t="0" r="0" b="0"/>
              <a:pathLst>
                <a:path w="120000" h="120000" extrusionOk="0">
                  <a:moveTo>
                    <a:pt x="0" y="0"/>
                  </a:move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95" name="Shape 3295"/>
            <p:cNvSpPr/>
            <p:nvPr/>
          </p:nvSpPr>
          <p:spPr>
            <a:xfrm>
              <a:off x="5605330" y="2416910"/>
              <a:ext cx="19051"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96" name="Shape 3296"/>
            <p:cNvSpPr/>
            <p:nvPr/>
          </p:nvSpPr>
          <p:spPr>
            <a:xfrm>
              <a:off x="5636287" y="2416910"/>
              <a:ext cx="0" cy="19051"/>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97" name="Shape 3297"/>
            <p:cNvSpPr/>
            <p:nvPr/>
          </p:nvSpPr>
          <p:spPr>
            <a:xfrm>
              <a:off x="5648192" y="2416910"/>
              <a:ext cx="0" cy="19051"/>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98" name="Shape 3298"/>
            <p:cNvSpPr/>
            <p:nvPr/>
          </p:nvSpPr>
          <p:spPr>
            <a:xfrm>
              <a:off x="5621998" y="2552640"/>
              <a:ext cx="0" cy="19051"/>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99" name="Shape 3299"/>
            <p:cNvSpPr/>
            <p:nvPr/>
          </p:nvSpPr>
          <p:spPr>
            <a:xfrm>
              <a:off x="5605330" y="2552640"/>
              <a:ext cx="19051" cy="19051"/>
            </a:xfrm>
            <a:custGeom>
              <a:avLst/>
              <a:gdLst/>
              <a:ahLst/>
              <a:cxnLst/>
              <a:rect l="0" t="0" r="0" b="0"/>
              <a:pathLst>
                <a:path w="120000" h="120000" extrusionOk="0">
                  <a:moveTo>
                    <a:pt x="0" y="0"/>
                  </a:moveTo>
                  <a:lnTo>
                    <a:pt x="0" y="120000"/>
                  </a:lnTo>
                  <a:lnTo>
                    <a:pt x="12000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00" name="Shape 3300"/>
            <p:cNvSpPr/>
            <p:nvPr/>
          </p:nvSpPr>
          <p:spPr>
            <a:xfrm>
              <a:off x="5645810" y="2526446"/>
              <a:ext cx="19051" cy="19051"/>
            </a:xfrm>
            <a:custGeom>
              <a:avLst/>
              <a:gdLst/>
              <a:ahLst/>
              <a:cxnLst/>
              <a:rect l="0" t="0" r="0" b="0"/>
              <a:pathLst>
                <a:path w="120000" h="120000" extrusionOk="0">
                  <a:moveTo>
                    <a:pt x="120000" y="0"/>
                  </a:moveTo>
                  <a:lnTo>
                    <a:pt x="120000" y="120000"/>
                  </a:lnTo>
                  <a:lnTo>
                    <a:pt x="0" y="120000"/>
                  </a:lnTo>
                  <a:lnTo>
                    <a:pt x="120000" y="12000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01" name="Shape 3301"/>
            <p:cNvSpPr/>
            <p:nvPr/>
          </p:nvSpPr>
          <p:spPr>
            <a:xfrm>
              <a:off x="5645810" y="2512158"/>
              <a:ext cx="19051" cy="19051"/>
            </a:xfrm>
            <a:custGeom>
              <a:avLst/>
              <a:gdLst/>
              <a:ahLst/>
              <a:cxnLst/>
              <a:rect l="0" t="0" r="0" b="0"/>
              <a:pathLst>
                <a:path w="120000" h="120000" extrusionOk="0">
                  <a:moveTo>
                    <a:pt x="120000" y="0"/>
                  </a:moveTo>
                  <a:lnTo>
                    <a:pt x="120000" y="120000"/>
                  </a:lnTo>
                  <a:lnTo>
                    <a:pt x="0" y="120000"/>
                  </a:lnTo>
                  <a:lnTo>
                    <a:pt x="120000" y="12000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02" name="Shape 3302"/>
            <p:cNvSpPr/>
            <p:nvPr/>
          </p:nvSpPr>
          <p:spPr>
            <a:xfrm>
              <a:off x="5645810" y="2500252"/>
              <a:ext cx="19051" cy="28575"/>
            </a:xfrm>
            <a:custGeom>
              <a:avLst/>
              <a:gdLst/>
              <a:ahLst/>
              <a:cxnLst/>
              <a:rect l="0" t="0" r="0" b="0"/>
              <a:pathLst>
                <a:path w="120000" h="120000" extrusionOk="0">
                  <a:moveTo>
                    <a:pt x="0" y="0"/>
                  </a:moveTo>
                  <a:lnTo>
                    <a:pt x="120000" y="0"/>
                  </a:lnTo>
                  <a:lnTo>
                    <a:pt x="120000" y="60000"/>
                  </a:lnTo>
                  <a:lnTo>
                    <a:pt x="120000" y="0"/>
                  </a:lnTo>
                  <a:lnTo>
                    <a:pt x="120000" y="120000"/>
                  </a:lnTo>
                  <a:lnTo>
                    <a:pt x="0" y="6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03" name="Shape 3303"/>
            <p:cNvSpPr/>
            <p:nvPr/>
          </p:nvSpPr>
          <p:spPr>
            <a:xfrm>
              <a:off x="5645810" y="2484775"/>
              <a:ext cx="19051"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04" name="Shape 3304"/>
            <p:cNvSpPr/>
            <p:nvPr/>
          </p:nvSpPr>
          <p:spPr>
            <a:xfrm>
              <a:off x="6479228" y="1481101"/>
              <a:ext cx="26195" cy="28575"/>
            </a:xfrm>
            <a:custGeom>
              <a:avLst/>
              <a:gdLst/>
              <a:ahLst/>
              <a:cxnLst/>
              <a:rect l="0" t="0" r="0" b="0"/>
              <a:pathLst>
                <a:path w="120000" h="120000" extrusionOk="0">
                  <a:moveTo>
                    <a:pt x="120000" y="0"/>
                  </a:moveTo>
                  <a:lnTo>
                    <a:pt x="65455" y="0"/>
                  </a:lnTo>
                  <a:lnTo>
                    <a:pt x="65455" y="60000"/>
                  </a:lnTo>
                  <a:lnTo>
                    <a:pt x="0" y="60000"/>
                  </a:lnTo>
                  <a:lnTo>
                    <a:pt x="0" y="120000"/>
                  </a:lnTo>
                  <a:lnTo>
                    <a:pt x="65455" y="120000"/>
                  </a:lnTo>
                  <a:lnTo>
                    <a:pt x="65455" y="60000"/>
                  </a:lnTo>
                  <a:lnTo>
                    <a:pt x="120000" y="6000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05" name="Shape 3305"/>
            <p:cNvSpPr/>
            <p:nvPr/>
          </p:nvSpPr>
          <p:spPr>
            <a:xfrm>
              <a:off x="6424460" y="1370378"/>
              <a:ext cx="26195" cy="19049"/>
            </a:xfrm>
            <a:custGeom>
              <a:avLst/>
              <a:gdLst/>
              <a:ahLst/>
              <a:cxnLst/>
              <a:rect l="0" t="0" r="0" b="0"/>
              <a:pathLst>
                <a:path w="120000" h="120000" extrusionOk="0">
                  <a:moveTo>
                    <a:pt x="0" y="120000"/>
                  </a:moveTo>
                  <a:lnTo>
                    <a:pt x="65455" y="120000"/>
                  </a:lnTo>
                  <a:lnTo>
                    <a:pt x="65455" y="0"/>
                  </a:lnTo>
                  <a:lnTo>
                    <a:pt x="65455" y="120000"/>
                  </a:lnTo>
                  <a:lnTo>
                    <a:pt x="65455" y="0"/>
                  </a:lnTo>
                  <a:lnTo>
                    <a:pt x="120000" y="0"/>
                  </a:lnTo>
                  <a:lnTo>
                    <a:pt x="120000" y="120000"/>
                  </a:lnTo>
                  <a:lnTo>
                    <a:pt x="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06" name="Shape 3306"/>
            <p:cNvSpPr/>
            <p:nvPr/>
          </p:nvSpPr>
          <p:spPr>
            <a:xfrm>
              <a:off x="6398269" y="1278700"/>
              <a:ext cx="66673" cy="52388"/>
            </a:xfrm>
            <a:custGeom>
              <a:avLst/>
              <a:gdLst/>
              <a:ahLst/>
              <a:cxnLst/>
              <a:rect l="0" t="0" r="0" b="0"/>
              <a:pathLst>
                <a:path w="120000" h="120000" extrusionOk="0">
                  <a:moveTo>
                    <a:pt x="0" y="92727"/>
                  </a:moveTo>
                  <a:lnTo>
                    <a:pt x="0" y="60000"/>
                  </a:lnTo>
                  <a:lnTo>
                    <a:pt x="21427" y="60000"/>
                  </a:lnTo>
                  <a:lnTo>
                    <a:pt x="21427" y="27272"/>
                  </a:lnTo>
                  <a:lnTo>
                    <a:pt x="72855" y="27272"/>
                  </a:lnTo>
                  <a:lnTo>
                    <a:pt x="72855" y="0"/>
                  </a:lnTo>
                  <a:lnTo>
                    <a:pt x="120000" y="0"/>
                  </a:lnTo>
                  <a:lnTo>
                    <a:pt x="120000" y="27272"/>
                  </a:lnTo>
                  <a:lnTo>
                    <a:pt x="94283" y="27272"/>
                  </a:lnTo>
                  <a:lnTo>
                    <a:pt x="94283" y="92727"/>
                  </a:lnTo>
                  <a:lnTo>
                    <a:pt x="47144" y="92727"/>
                  </a:lnTo>
                  <a:lnTo>
                    <a:pt x="47144" y="120000"/>
                  </a:lnTo>
                  <a:lnTo>
                    <a:pt x="47144" y="92727"/>
                  </a:lnTo>
                  <a:lnTo>
                    <a:pt x="72855" y="92727"/>
                  </a:lnTo>
                  <a:lnTo>
                    <a:pt x="72855" y="60000"/>
                  </a:lnTo>
                  <a:lnTo>
                    <a:pt x="47144" y="60000"/>
                  </a:lnTo>
                  <a:lnTo>
                    <a:pt x="47144" y="92727"/>
                  </a:lnTo>
                  <a:lnTo>
                    <a:pt x="21427" y="92727"/>
                  </a:lnTo>
                  <a:lnTo>
                    <a:pt x="21427" y="60000"/>
                  </a:lnTo>
                  <a:lnTo>
                    <a:pt x="21427" y="92727"/>
                  </a:lnTo>
                  <a:lnTo>
                    <a:pt x="0" y="92727"/>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07" name="Shape 3307"/>
            <p:cNvSpPr/>
            <p:nvPr/>
          </p:nvSpPr>
          <p:spPr>
            <a:xfrm>
              <a:off x="7226922" y="1304894"/>
              <a:ext cx="40482" cy="26195"/>
            </a:xfrm>
            <a:custGeom>
              <a:avLst/>
              <a:gdLst/>
              <a:ahLst/>
              <a:cxnLst/>
              <a:rect l="0" t="0" r="0" b="0"/>
              <a:pathLst>
                <a:path w="120000" h="120000" extrusionOk="0">
                  <a:moveTo>
                    <a:pt x="0" y="0"/>
                  </a:moveTo>
                  <a:lnTo>
                    <a:pt x="84705" y="0"/>
                  </a:lnTo>
                  <a:lnTo>
                    <a:pt x="84705" y="65455"/>
                  </a:lnTo>
                  <a:lnTo>
                    <a:pt x="120000" y="65455"/>
                  </a:lnTo>
                  <a:lnTo>
                    <a:pt x="84705" y="65455"/>
                  </a:lnTo>
                  <a:lnTo>
                    <a:pt x="84705" y="120000"/>
                  </a:lnTo>
                  <a:lnTo>
                    <a:pt x="120000" y="120000"/>
                  </a:lnTo>
                  <a:lnTo>
                    <a:pt x="84705" y="120000"/>
                  </a:lnTo>
                  <a:lnTo>
                    <a:pt x="42355" y="65455"/>
                  </a:lnTo>
                  <a:lnTo>
                    <a:pt x="0" y="65455"/>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08" name="Shape 3308"/>
            <p:cNvSpPr/>
            <p:nvPr/>
          </p:nvSpPr>
          <p:spPr>
            <a:xfrm>
              <a:off x="6979278" y="1195358"/>
              <a:ext cx="19049" cy="28575"/>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09" name="Shape 3309"/>
            <p:cNvSpPr/>
            <p:nvPr/>
          </p:nvSpPr>
          <p:spPr>
            <a:xfrm>
              <a:off x="6938799" y="1179882"/>
              <a:ext cx="19051" cy="19051"/>
            </a:xfrm>
            <a:custGeom>
              <a:avLst/>
              <a:gdLst/>
              <a:ahLst/>
              <a:cxnLst/>
              <a:rect l="0" t="0" r="0" b="0"/>
              <a:pathLst>
                <a:path w="120000" h="120000" extrusionOk="0">
                  <a:moveTo>
                    <a:pt x="120000" y="0"/>
                  </a:moveTo>
                  <a:lnTo>
                    <a:pt x="120000" y="120000"/>
                  </a:lnTo>
                  <a:lnTo>
                    <a:pt x="0" y="120000"/>
                  </a:lnTo>
                  <a:lnTo>
                    <a:pt x="120000" y="120000"/>
                  </a:lnTo>
                  <a:lnTo>
                    <a:pt x="0" y="120000"/>
                  </a:lnTo>
                  <a:lnTo>
                    <a:pt x="0"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10" name="Shape 3310"/>
            <p:cNvSpPr/>
            <p:nvPr/>
          </p:nvSpPr>
          <p:spPr>
            <a:xfrm>
              <a:off x="6914986" y="1019150"/>
              <a:ext cx="54768" cy="40481"/>
            </a:xfrm>
            <a:custGeom>
              <a:avLst/>
              <a:gdLst/>
              <a:ahLst/>
              <a:cxnLst/>
              <a:rect l="0" t="0" r="0" b="0"/>
              <a:pathLst>
                <a:path w="120000" h="120000" extrusionOk="0">
                  <a:moveTo>
                    <a:pt x="0" y="77644"/>
                  </a:moveTo>
                  <a:lnTo>
                    <a:pt x="31305" y="42355"/>
                  </a:lnTo>
                  <a:lnTo>
                    <a:pt x="88694" y="42355"/>
                  </a:lnTo>
                  <a:lnTo>
                    <a:pt x="120000" y="0"/>
                  </a:lnTo>
                  <a:lnTo>
                    <a:pt x="120000" y="120000"/>
                  </a:lnTo>
                  <a:lnTo>
                    <a:pt x="88694" y="77644"/>
                  </a:lnTo>
                  <a:lnTo>
                    <a:pt x="120000" y="77644"/>
                  </a:lnTo>
                  <a:lnTo>
                    <a:pt x="0" y="7764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11" name="Shape 3311"/>
            <p:cNvSpPr/>
            <p:nvPr/>
          </p:nvSpPr>
          <p:spPr>
            <a:xfrm>
              <a:off x="6900700" y="1004862"/>
              <a:ext cx="28575" cy="28576"/>
            </a:xfrm>
            <a:custGeom>
              <a:avLst/>
              <a:gdLst/>
              <a:ahLst/>
              <a:cxnLst/>
              <a:rect l="0" t="0" r="0" b="0"/>
              <a:pathLst>
                <a:path w="120000" h="120000" extrusionOk="0">
                  <a:moveTo>
                    <a:pt x="60000" y="0"/>
                  </a:moveTo>
                  <a:lnTo>
                    <a:pt x="120000" y="0"/>
                  </a:lnTo>
                  <a:lnTo>
                    <a:pt x="120000" y="60000"/>
                  </a:lnTo>
                  <a:lnTo>
                    <a:pt x="60000" y="60000"/>
                  </a:lnTo>
                  <a:lnTo>
                    <a:pt x="60000" y="120000"/>
                  </a:lnTo>
                  <a:lnTo>
                    <a:pt x="0" y="120000"/>
                  </a:lnTo>
                  <a:lnTo>
                    <a:pt x="0" y="60000"/>
                  </a:lnTo>
                  <a:lnTo>
                    <a:pt x="60000" y="60000"/>
                  </a:lnTo>
                  <a:lnTo>
                    <a:pt x="6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12" name="Shape 3312"/>
            <p:cNvSpPr/>
            <p:nvPr/>
          </p:nvSpPr>
          <p:spPr>
            <a:xfrm>
              <a:off x="6588764" y="802462"/>
              <a:ext cx="271457" cy="311938"/>
            </a:xfrm>
            <a:custGeom>
              <a:avLst/>
              <a:gdLst/>
              <a:ahLst/>
              <a:cxnLst/>
              <a:rect l="0" t="0" r="0" b="0"/>
              <a:pathLst>
                <a:path w="120000" h="120000" extrusionOk="0">
                  <a:moveTo>
                    <a:pt x="60000" y="46716"/>
                  </a:moveTo>
                  <a:lnTo>
                    <a:pt x="60000" y="41222"/>
                  </a:lnTo>
                  <a:lnTo>
                    <a:pt x="66316" y="41222"/>
                  </a:lnTo>
                  <a:lnTo>
                    <a:pt x="66316" y="25650"/>
                  </a:lnTo>
                  <a:lnTo>
                    <a:pt x="71577" y="25650"/>
                  </a:lnTo>
                  <a:lnTo>
                    <a:pt x="71577" y="21066"/>
                  </a:lnTo>
                  <a:lnTo>
                    <a:pt x="77894" y="21066"/>
                  </a:lnTo>
                  <a:lnTo>
                    <a:pt x="77894" y="15572"/>
                  </a:lnTo>
                  <a:lnTo>
                    <a:pt x="77894" y="21066"/>
                  </a:lnTo>
                  <a:lnTo>
                    <a:pt x="84211" y="15572"/>
                  </a:lnTo>
                  <a:lnTo>
                    <a:pt x="84211" y="25650"/>
                  </a:lnTo>
                  <a:lnTo>
                    <a:pt x="89472" y="25650"/>
                  </a:lnTo>
                  <a:lnTo>
                    <a:pt x="89472" y="31144"/>
                  </a:lnTo>
                  <a:lnTo>
                    <a:pt x="95788" y="31144"/>
                  </a:lnTo>
                  <a:lnTo>
                    <a:pt x="95788" y="41222"/>
                  </a:lnTo>
                  <a:lnTo>
                    <a:pt x="102105" y="41222"/>
                  </a:lnTo>
                  <a:lnTo>
                    <a:pt x="102105" y="46716"/>
                  </a:lnTo>
                  <a:lnTo>
                    <a:pt x="102105" y="41222"/>
                  </a:lnTo>
                  <a:lnTo>
                    <a:pt x="113683" y="41222"/>
                  </a:lnTo>
                  <a:lnTo>
                    <a:pt x="113683" y="57711"/>
                  </a:lnTo>
                  <a:lnTo>
                    <a:pt x="120000" y="57711"/>
                  </a:lnTo>
                  <a:lnTo>
                    <a:pt x="120000" y="67788"/>
                  </a:lnTo>
                  <a:lnTo>
                    <a:pt x="113683" y="73283"/>
                  </a:lnTo>
                  <a:lnTo>
                    <a:pt x="113683" y="77861"/>
                  </a:lnTo>
                  <a:lnTo>
                    <a:pt x="108422" y="77861"/>
                  </a:lnTo>
                  <a:lnTo>
                    <a:pt x="108422" y="83361"/>
                  </a:lnTo>
                  <a:lnTo>
                    <a:pt x="95788" y="83361"/>
                  </a:lnTo>
                  <a:lnTo>
                    <a:pt x="95788" y="88855"/>
                  </a:lnTo>
                  <a:lnTo>
                    <a:pt x="84211" y="88855"/>
                  </a:lnTo>
                  <a:lnTo>
                    <a:pt x="77894" y="93433"/>
                  </a:lnTo>
                  <a:lnTo>
                    <a:pt x="71577" y="93433"/>
                  </a:lnTo>
                  <a:lnTo>
                    <a:pt x="71577" y="98933"/>
                  </a:lnTo>
                  <a:lnTo>
                    <a:pt x="66316" y="98933"/>
                  </a:lnTo>
                  <a:lnTo>
                    <a:pt x="66316" y="93433"/>
                  </a:lnTo>
                  <a:lnTo>
                    <a:pt x="53683" y="93433"/>
                  </a:lnTo>
                  <a:lnTo>
                    <a:pt x="53683" y="98933"/>
                  </a:lnTo>
                  <a:lnTo>
                    <a:pt x="35788" y="98933"/>
                  </a:lnTo>
                  <a:lnTo>
                    <a:pt x="35788" y="104427"/>
                  </a:lnTo>
                  <a:lnTo>
                    <a:pt x="29472" y="104427"/>
                  </a:lnTo>
                  <a:lnTo>
                    <a:pt x="29472" y="109922"/>
                  </a:lnTo>
                  <a:lnTo>
                    <a:pt x="24211" y="109922"/>
                  </a:lnTo>
                  <a:lnTo>
                    <a:pt x="24211" y="114505"/>
                  </a:lnTo>
                  <a:lnTo>
                    <a:pt x="17894" y="114505"/>
                  </a:lnTo>
                  <a:lnTo>
                    <a:pt x="17894" y="120000"/>
                  </a:lnTo>
                  <a:lnTo>
                    <a:pt x="5261" y="120000"/>
                  </a:lnTo>
                  <a:lnTo>
                    <a:pt x="5261" y="114505"/>
                  </a:lnTo>
                  <a:lnTo>
                    <a:pt x="0" y="114505"/>
                  </a:lnTo>
                  <a:lnTo>
                    <a:pt x="0" y="109922"/>
                  </a:lnTo>
                  <a:lnTo>
                    <a:pt x="5261" y="109922"/>
                  </a:lnTo>
                  <a:lnTo>
                    <a:pt x="5261" y="93433"/>
                  </a:lnTo>
                  <a:lnTo>
                    <a:pt x="11577" y="93433"/>
                  </a:lnTo>
                  <a:lnTo>
                    <a:pt x="11577" y="83361"/>
                  </a:lnTo>
                  <a:lnTo>
                    <a:pt x="17894" y="77861"/>
                  </a:lnTo>
                  <a:lnTo>
                    <a:pt x="17894" y="52211"/>
                  </a:lnTo>
                  <a:lnTo>
                    <a:pt x="29472" y="52211"/>
                  </a:lnTo>
                  <a:lnTo>
                    <a:pt x="29472" y="57711"/>
                  </a:lnTo>
                  <a:lnTo>
                    <a:pt x="35788" y="57711"/>
                  </a:lnTo>
                  <a:lnTo>
                    <a:pt x="35788" y="52211"/>
                  </a:lnTo>
                  <a:lnTo>
                    <a:pt x="29472" y="52211"/>
                  </a:lnTo>
                  <a:lnTo>
                    <a:pt x="29472" y="46716"/>
                  </a:lnTo>
                  <a:lnTo>
                    <a:pt x="24211" y="46716"/>
                  </a:lnTo>
                  <a:lnTo>
                    <a:pt x="24211" y="41222"/>
                  </a:lnTo>
                  <a:lnTo>
                    <a:pt x="29472" y="36638"/>
                  </a:lnTo>
                  <a:lnTo>
                    <a:pt x="29472" y="31144"/>
                  </a:lnTo>
                  <a:lnTo>
                    <a:pt x="29472" y="36638"/>
                  </a:lnTo>
                  <a:lnTo>
                    <a:pt x="35788" y="36638"/>
                  </a:lnTo>
                  <a:lnTo>
                    <a:pt x="35788" y="31144"/>
                  </a:lnTo>
                  <a:lnTo>
                    <a:pt x="29472" y="31144"/>
                  </a:lnTo>
                  <a:lnTo>
                    <a:pt x="29472" y="25650"/>
                  </a:lnTo>
                  <a:lnTo>
                    <a:pt x="35788" y="25650"/>
                  </a:lnTo>
                  <a:lnTo>
                    <a:pt x="29472" y="25650"/>
                  </a:lnTo>
                  <a:lnTo>
                    <a:pt x="29472" y="21066"/>
                  </a:lnTo>
                  <a:lnTo>
                    <a:pt x="35788" y="15572"/>
                  </a:lnTo>
                  <a:lnTo>
                    <a:pt x="35788" y="4577"/>
                  </a:lnTo>
                  <a:lnTo>
                    <a:pt x="42105" y="4577"/>
                  </a:lnTo>
                  <a:lnTo>
                    <a:pt x="42105" y="10077"/>
                  </a:lnTo>
                  <a:lnTo>
                    <a:pt x="47366" y="15572"/>
                  </a:lnTo>
                  <a:lnTo>
                    <a:pt x="47366" y="0"/>
                  </a:lnTo>
                  <a:lnTo>
                    <a:pt x="60000" y="0"/>
                  </a:lnTo>
                  <a:lnTo>
                    <a:pt x="60000" y="4577"/>
                  </a:lnTo>
                  <a:lnTo>
                    <a:pt x="66316" y="4577"/>
                  </a:lnTo>
                  <a:lnTo>
                    <a:pt x="66316" y="10077"/>
                  </a:lnTo>
                  <a:lnTo>
                    <a:pt x="60000" y="15572"/>
                  </a:lnTo>
                  <a:lnTo>
                    <a:pt x="60000" y="4671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13" name="Shape 3313"/>
            <p:cNvSpPr/>
            <p:nvPr/>
          </p:nvSpPr>
          <p:spPr>
            <a:xfrm>
              <a:off x="6476848" y="1426334"/>
              <a:ext cx="19051" cy="40481"/>
            </a:xfrm>
            <a:custGeom>
              <a:avLst/>
              <a:gdLst/>
              <a:ahLst/>
              <a:cxnLst/>
              <a:rect l="0" t="0" r="0" b="0"/>
              <a:pathLst>
                <a:path w="120000" h="120000" extrusionOk="0">
                  <a:moveTo>
                    <a:pt x="0" y="0"/>
                  </a:moveTo>
                  <a:lnTo>
                    <a:pt x="0" y="84705"/>
                  </a:lnTo>
                  <a:lnTo>
                    <a:pt x="120000" y="84705"/>
                  </a:lnTo>
                  <a:lnTo>
                    <a:pt x="0" y="84705"/>
                  </a:lnTo>
                  <a:lnTo>
                    <a:pt x="0" y="120000"/>
                  </a:lnTo>
                  <a:lnTo>
                    <a:pt x="0" y="42355"/>
                  </a:lnTo>
                  <a:lnTo>
                    <a:pt x="120000" y="42355"/>
                  </a:lnTo>
                  <a:lnTo>
                    <a:pt x="120000" y="0"/>
                  </a:lnTo>
                  <a:lnTo>
                    <a:pt x="120000" y="42355"/>
                  </a:lnTo>
                  <a:lnTo>
                    <a:pt x="0" y="42355"/>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14" name="Shape 3314"/>
            <p:cNvSpPr/>
            <p:nvPr/>
          </p:nvSpPr>
          <p:spPr>
            <a:xfrm>
              <a:off x="6398269" y="1440623"/>
              <a:ext cx="66673" cy="40481"/>
            </a:xfrm>
            <a:custGeom>
              <a:avLst/>
              <a:gdLst/>
              <a:ahLst/>
              <a:cxnLst/>
              <a:rect l="0" t="0" r="0" b="0"/>
              <a:pathLst>
                <a:path w="120000" h="120000" extrusionOk="0">
                  <a:moveTo>
                    <a:pt x="0" y="0"/>
                  </a:moveTo>
                  <a:lnTo>
                    <a:pt x="0" y="42355"/>
                  </a:lnTo>
                  <a:lnTo>
                    <a:pt x="21427" y="42355"/>
                  </a:lnTo>
                  <a:lnTo>
                    <a:pt x="0" y="42355"/>
                  </a:lnTo>
                  <a:lnTo>
                    <a:pt x="0" y="77644"/>
                  </a:lnTo>
                  <a:lnTo>
                    <a:pt x="94283" y="77644"/>
                  </a:lnTo>
                  <a:lnTo>
                    <a:pt x="94283" y="120000"/>
                  </a:lnTo>
                  <a:lnTo>
                    <a:pt x="120000" y="120000"/>
                  </a:lnTo>
                  <a:lnTo>
                    <a:pt x="120000" y="77644"/>
                  </a:lnTo>
                  <a:lnTo>
                    <a:pt x="94283" y="77644"/>
                  </a:lnTo>
                  <a:lnTo>
                    <a:pt x="94283" y="42355"/>
                  </a:lnTo>
                  <a:lnTo>
                    <a:pt x="120000" y="77644"/>
                  </a:lnTo>
                  <a:lnTo>
                    <a:pt x="120000" y="42355"/>
                  </a:lnTo>
                  <a:lnTo>
                    <a:pt x="94283" y="42355"/>
                  </a:lnTo>
                  <a:lnTo>
                    <a:pt x="120000" y="42355"/>
                  </a:lnTo>
                  <a:lnTo>
                    <a:pt x="120000" y="77644"/>
                  </a:lnTo>
                  <a:lnTo>
                    <a:pt x="120000" y="0"/>
                  </a:lnTo>
                  <a:lnTo>
                    <a:pt x="94283" y="0"/>
                  </a:lnTo>
                  <a:lnTo>
                    <a:pt x="94283" y="42355"/>
                  </a:lnTo>
                  <a:lnTo>
                    <a:pt x="72855" y="42355"/>
                  </a:lnTo>
                  <a:lnTo>
                    <a:pt x="72855" y="0"/>
                  </a:lnTo>
                  <a:lnTo>
                    <a:pt x="72855" y="42355"/>
                  </a:lnTo>
                  <a:lnTo>
                    <a:pt x="72855" y="0"/>
                  </a:lnTo>
                  <a:lnTo>
                    <a:pt x="72855" y="42355"/>
                  </a:lnTo>
                  <a:lnTo>
                    <a:pt x="47144" y="42355"/>
                  </a:lnTo>
                  <a:lnTo>
                    <a:pt x="47144" y="0"/>
                  </a:lnTo>
                  <a:lnTo>
                    <a:pt x="47144" y="42355"/>
                  </a:lnTo>
                  <a:lnTo>
                    <a:pt x="21427" y="42355"/>
                  </a:lnTo>
                  <a:lnTo>
                    <a:pt x="21427"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15" name="Shape 3315"/>
            <p:cNvSpPr/>
            <p:nvPr/>
          </p:nvSpPr>
          <p:spPr>
            <a:xfrm>
              <a:off x="5033844" y="1835900"/>
              <a:ext cx="19049" cy="26195"/>
            </a:xfrm>
            <a:custGeom>
              <a:avLst/>
              <a:gdLst/>
              <a:ahLst/>
              <a:cxnLst/>
              <a:rect l="0" t="0" r="0" b="0"/>
              <a:pathLst>
                <a:path w="120000" h="120000" extrusionOk="0">
                  <a:moveTo>
                    <a:pt x="120000" y="0"/>
                  </a:moveTo>
                  <a:lnTo>
                    <a:pt x="120000" y="120000"/>
                  </a:lnTo>
                  <a:lnTo>
                    <a:pt x="0" y="120000"/>
                  </a:lnTo>
                  <a:lnTo>
                    <a:pt x="0" y="54544"/>
                  </a:lnTo>
                  <a:lnTo>
                    <a:pt x="120000" y="54544"/>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16" name="Shape 3316"/>
            <p:cNvSpPr/>
            <p:nvPr/>
          </p:nvSpPr>
          <p:spPr>
            <a:xfrm>
              <a:off x="4955264" y="1807325"/>
              <a:ext cx="107154" cy="80961"/>
            </a:xfrm>
            <a:custGeom>
              <a:avLst/>
              <a:gdLst/>
              <a:ahLst/>
              <a:cxnLst/>
              <a:rect l="0" t="0" r="0" b="0"/>
              <a:pathLst>
                <a:path w="120000" h="120000" extrusionOk="0">
                  <a:moveTo>
                    <a:pt x="120000" y="120000"/>
                  </a:moveTo>
                  <a:lnTo>
                    <a:pt x="13333" y="120000"/>
                  </a:lnTo>
                  <a:lnTo>
                    <a:pt x="13333" y="102355"/>
                  </a:lnTo>
                  <a:lnTo>
                    <a:pt x="13333" y="120000"/>
                  </a:lnTo>
                  <a:lnTo>
                    <a:pt x="0" y="120000"/>
                  </a:lnTo>
                  <a:lnTo>
                    <a:pt x="0" y="102355"/>
                  </a:lnTo>
                  <a:lnTo>
                    <a:pt x="13333" y="102355"/>
                  </a:lnTo>
                  <a:lnTo>
                    <a:pt x="13333" y="60000"/>
                  </a:lnTo>
                  <a:lnTo>
                    <a:pt x="29333" y="60000"/>
                  </a:lnTo>
                  <a:lnTo>
                    <a:pt x="29333" y="21177"/>
                  </a:lnTo>
                  <a:lnTo>
                    <a:pt x="45333" y="21177"/>
                  </a:lnTo>
                  <a:lnTo>
                    <a:pt x="61333" y="0"/>
                  </a:lnTo>
                  <a:lnTo>
                    <a:pt x="61333" y="21177"/>
                  </a:lnTo>
                  <a:lnTo>
                    <a:pt x="90666" y="21177"/>
                  </a:lnTo>
                  <a:lnTo>
                    <a:pt x="90666" y="0"/>
                  </a:lnTo>
                  <a:lnTo>
                    <a:pt x="90666" y="21177"/>
                  </a:lnTo>
                  <a:lnTo>
                    <a:pt x="106666" y="21177"/>
                  </a:lnTo>
                  <a:lnTo>
                    <a:pt x="106666" y="42355"/>
                  </a:lnTo>
                  <a:lnTo>
                    <a:pt x="90666" y="42355"/>
                  </a:lnTo>
                  <a:lnTo>
                    <a:pt x="90666" y="81177"/>
                  </a:lnTo>
                  <a:lnTo>
                    <a:pt x="74666" y="81177"/>
                  </a:lnTo>
                  <a:lnTo>
                    <a:pt x="106666" y="81177"/>
                  </a:lnTo>
                  <a:lnTo>
                    <a:pt x="106666" y="102355"/>
                  </a:lnTo>
                  <a:lnTo>
                    <a:pt x="106666" y="60000"/>
                  </a:lnTo>
                  <a:lnTo>
                    <a:pt x="120000" y="60000"/>
                  </a:lnTo>
                  <a:lnTo>
                    <a:pt x="12000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17" name="Shape 3317"/>
            <p:cNvSpPr/>
            <p:nvPr/>
          </p:nvSpPr>
          <p:spPr>
            <a:xfrm>
              <a:off x="4557605" y="2580024"/>
              <a:ext cx="19051"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18" name="Shape 3318"/>
            <p:cNvSpPr/>
            <p:nvPr/>
          </p:nvSpPr>
          <p:spPr>
            <a:xfrm>
              <a:off x="4505217" y="2514540"/>
              <a:ext cx="28576" cy="40481"/>
            </a:xfrm>
            <a:custGeom>
              <a:avLst/>
              <a:gdLst/>
              <a:ahLst/>
              <a:cxnLst/>
              <a:rect l="0" t="0" r="0" b="0"/>
              <a:pathLst>
                <a:path w="120000" h="120000" extrusionOk="0">
                  <a:moveTo>
                    <a:pt x="0" y="0"/>
                  </a:moveTo>
                  <a:lnTo>
                    <a:pt x="60000" y="0"/>
                  </a:lnTo>
                  <a:lnTo>
                    <a:pt x="60000" y="84705"/>
                  </a:lnTo>
                  <a:lnTo>
                    <a:pt x="120000" y="84705"/>
                  </a:lnTo>
                  <a:lnTo>
                    <a:pt x="120000" y="120000"/>
                  </a:lnTo>
                  <a:lnTo>
                    <a:pt x="60000" y="120000"/>
                  </a:lnTo>
                  <a:lnTo>
                    <a:pt x="60000" y="42355"/>
                  </a:lnTo>
                  <a:lnTo>
                    <a:pt x="0" y="42355"/>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19" name="Shape 3319"/>
            <p:cNvSpPr/>
            <p:nvPr/>
          </p:nvSpPr>
          <p:spPr>
            <a:xfrm>
              <a:off x="5621998" y="2447866"/>
              <a:ext cx="40481" cy="95248"/>
            </a:xfrm>
            <a:custGeom>
              <a:avLst/>
              <a:gdLst/>
              <a:ahLst/>
              <a:cxnLst/>
              <a:rect l="0" t="0" r="0" b="0"/>
              <a:pathLst>
                <a:path w="120000" h="120000" extrusionOk="0">
                  <a:moveTo>
                    <a:pt x="77644" y="0"/>
                  </a:moveTo>
                  <a:lnTo>
                    <a:pt x="77644" y="15000"/>
                  </a:lnTo>
                  <a:lnTo>
                    <a:pt x="120000" y="15000"/>
                  </a:lnTo>
                  <a:lnTo>
                    <a:pt x="120000" y="51000"/>
                  </a:lnTo>
                  <a:lnTo>
                    <a:pt x="77644" y="51000"/>
                  </a:lnTo>
                  <a:lnTo>
                    <a:pt x="77644" y="84000"/>
                  </a:lnTo>
                  <a:lnTo>
                    <a:pt x="42355" y="84000"/>
                  </a:lnTo>
                  <a:lnTo>
                    <a:pt x="77644" y="84000"/>
                  </a:lnTo>
                  <a:lnTo>
                    <a:pt x="77644" y="102000"/>
                  </a:lnTo>
                  <a:lnTo>
                    <a:pt x="42355" y="102000"/>
                  </a:lnTo>
                  <a:lnTo>
                    <a:pt x="42355" y="120000"/>
                  </a:lnTo>
                  <a:lnTo>
                    <a:pt x="0" y="102000"/>
                  </a:lnTo>
                  <a:lnTo>
                    <a:pt x="42355" y="102000"/>
                  </a:lnTo>
                  <a:lnTo>
                    <a:pt x="42355" y="33000"/>
                  </a:lnTo>
                  <a:lnTo>
                    <a:pt x="77644" y="33000"/>
                  </a:lnTo>
                  <a:lnTo>
                    <a:pt x="77644"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20" name="Shape 3320"/>
            <p:cNvSpPr/>
            <p:nvPr/>
          </p:nvSpPr>
          <p:spPr>
            <a:xfrm>
              <a:off x="6355407" y="1440623"/>
              <a:ext cx="28575" cy="26195"/>
            </a:xfrm>
            <a:custGeom>
              <a:avLst/>
              <a:gdLst/>
              <a:ahLst/>
              <a:cxnLst/>
              <a:rect l="0" t="0" r="0" b="0"/>
              <a:pathLst>
                <a:path w="120000" h="120000" extrusionOk="0">
                  <a:moveTo>
                    <a:pt x="120000" y="0"/>
                  </a:moveTo>
                  <a:lnTo>
                    <a:pt x="120000" y="65455"/>
                  </a:lnTo>
                  <a:lnTo>
                    <a:pt x="60000" y="65455"/>
                  </a:lnTo>
                  <a:lnTo>
                    <a:pt x="120000" y="65455"/>
                  </a:lnTo>
                  <a:lnTo>
                    <a:pt x="120000" y="120000"/>
                  </a:lnTo>
                  <a:lnTo>
                    <a:pt x="60000" y="120000"/>
                  </a:lnTo>
                  <a:lnTo>
                    <a:pt x="60000" y="65455"/>
                  </a:lnTo>
                  <a:lnTo>
                    <a:pt x="0" y="65455"/>
                  </a:lnTo>
                  <a:lnTo>
                    <a:pt x="0" y="120000"/>
                  </a:lnTo>
                  <a:lnTo>
                    <a:pt x="120000" y="12000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21" name="Shape 3321"/>
            <p:cNvSpPr/>
            <p:nvPr/>
          </p:nvSpPr>
          <p:spPr>
            <a:xfrm>
              <a:off x="5591044" y="2419292"/>
              <a:ext cx="19049" cy="28575"/>
            </a:xfrm>
            <a:custGeom>
              <a:avLst/>
              <a:gdLst/>
              <a:ahLst/>
              <a:cxnLst/>
              <a:rect l="0" t="0" r="0" b="0"/>
              <a:pathLst>
                <a:path w="120000" h="120000" extrusionOk="0">
                  <a:moveTo>
                    <a:pt x="0" y="0"/>
                  </a:moveTo>
                  <a:lnTo>
                    <a:pt x="120000" y="0"/>
                  </a:lnTo>
                  <a:lnTo>
                    <a:pt x="120000" y="120000"/>
                  </a:lnTo>
                  <a:lnTo>
                    <a:pt x="0" y="6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22" name="Shape 3322"/>
            <p:cNvSpPr/>
            <p:nvPr/>
          </p:nvSpPr>
          <p:spPr>
            <a:xfrm>
              <a:off x="5731533" y="1835900"/>
              <a:ext cx="40481" cy="26195"/>
            </a:xfrm>
            <a:custGeom>
              <a:avLst/>
              <a:gdLst/>
              <a:ahLst/>
              <a:cxnLst/>
              <a:rect l="0" t="0" r="0" b="0"/>
              <a:pathLst>
                <a:path w="120000" h="120000" extrusionOk="0">
                  <a:moveTo>
                    <a:pt x="0" y="54544"/>
                  </a:moveTo>
                  <a:lnTo>
                    <a:pt x="35294" y="0"/>
                  </a:lnTo>
                  <a:lnTo>
                    <a:pt x="120000" y="0"/>
                  </a:lnTo>
                  <a:lnTo>
                    <a:pt x="120000" y="54544"/>
                  </a:lnTo>
                  <a:lnTo>
                    <a:pt x="77644" y="54544"/>
                  </a:lnTo>
                  <a:lnTo>
                    <a:pt x="77644" y="120000"/>
                  </a:lnTo>
                  <a:lnTo>
                    <a:pt x="77644" y="54544"/>
                  </a:lnTo>
                  <a:lnTo>
                    <a:pt x="0" y="5454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23" name="Shape 3323"/>
            <p:cNvSpPr/>
            <p:nvPr/>
          </p:nvSpPr>
          <p:spPr>
            <a:xfrm>
              <a:off x="5688673" y="1821614"/>
              <a:ext cx="28575" cy="26195"/>
            </a:xfrm>
            <a:custGeom>
              <a:avLst/>
              <a:gdLst/>
              <a:ahLst/>
              <a:cxnLst/>
              <a:rect l="0" t="0" r="0" b="0"/>
              <a:pathLst>
                <a:path w="120000" h="120000" extrusionOk="0">
                  <a:moveTo>
                    <a:pt x="120000" y="65455"/>
                  </a:moveTo>
                  <a:lnTo>
                    <a:pt x="60000" y="65455"/>
                  </a:lnTo>
                  <a:lnTo>
                    <a:pt x="60000" y="120000"/>
                  </a:lnTo>
                  <a:lnTo>
                    <a:pt x="0" y="120000"/>
                  </a:lnTo>
                  <a:lnTo>
                    <a:pt x="0" y="0"/>
                  </a:lnTo>
                  <a:lnTo>
                    <a:pt x="60000" y="0"/>
                  </a:lnTo>
                  <a:lnTo>
                    <a:pt x="60000" y="65455"/>
                  </a:lnTo>
                  <a:lnTo>
                    <a:pt x="120000" y="6545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24" name="Shape 3324"/>
            <p:cNvSpPr/>
            <p:nvPr/>
          </p:nvSpPr>
          <p:spPr>
            <a:xfrm>
              <a:off x="5922030" y="1916860"/>
              <a:ext cx="26195" cy="26195"/>
            </a:xfrm>
            <a:custGeom>
              <a:avLst/>
              <a:gdLst/>
              <a:ahLst/>
              <a:cxnLst/>
              <a:rect l="0" t="0" r="0" b="0"/>
              <a:pathLst>
                <a:path w="120000" h="120000" extrusionOk="0">
                  <a:moveTo>
                    <a:pt x="120000" y="0"/>
                  </a:moveTo>
                  <a:lnTo>
                    <a:pt x="120000" y="65455"/>
                  </a:lnTo>
                  <a:lnTo>
                    <a:pt x="54544" y="65455"/>
                  </a:lnTo>
                  <a:lnTo>
                    <a:pt x="54544" y="120000"/>
                  </a:lnTo>
                  <a:lnTo>
                    <a:pt x="0" y="120000"/>
                  </a:lnTo>
                  <a:lnTo>
                    <a:pt x="120000" y="12000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25" name="Shape 3325"/>
            <p:cNvSpPr/>
            <p:nvPr/>
          </p:nvSpPr>
          <p:spPr>
            <a:xfrm>
              <a:off x="5852975" y="1752558"/>
              <a:ext cx="26195" cy="28576"/>
            </a:xfrm>
            <a:custGeom>
              <a:avLst/>
              <a:gdLst/>
              <a:ahLst/>
              <a:cxnLst/>
              <a:rect l="0" t="0" r="0" b="0"/>
              <a:pathLst>
                <a:path w="120000" h="120000" extrusionOk="0">
                  <a:moveTo>
                    <a:pt x="0" y="0"/>
                  </a:moveTo>
                  <a:lnTo>
                    <a:pt x="0" y="120000"/>
                  </a:lnTo>
                  <a:lnTo>
                    <a:pt x="65455" y="120000"/>
                  </a:lnTo>
                  <a:lnTo>
                    <a:pt x="65455" y="60000"/>
                  </a:lnTo>
                  <a:lnTo>
                    <a:pt x="120000" y="60000"/>
                  </a:lnTo>
                  <a:lnTo>
                    <a:pt x="65455" y="60000"/>
                  </a:lnTo>
                  <a:lnTo>
                    <a:pt x="65455"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26" name="Shape 3326"/>
            <p:cNvSpPr/>
            <p:nvPr/>
          </p:nvSpPr>
          <p:spPr>
            <a:xfrm>
              <a:off x="5922030" y="1709697"/>
              <a:ext cx="26195" cy="19051"/>
            </a:xfrm>
            <a:custGeom>
              <a:avLst/>
              <a:gdLst/>
              <a:ahLst/>
              <a:cxnLst/>
              <a:rect l="0" t="0" r="0" b="0"/>
              <a:pathLst>
                <a:path w="120000" h="120000" extrusionOk="0">
                  <a:moveTo>
                    <a:pt x="54544" y="0"/>
                  </a:moveTo>
                  <a:lnTo>
                    <a:pt x="0" y="0"/>
                  </a:lnTo>
                  <a:lnTo>
                    <a:pt x="0" y="120000"/>
                  </a:lnTo>
                  <a:lnTo>
                    <a:pt x="120000" y="120000"/>
                  </a:lnTo>
                  <a:lnTo>
                    <a:pt x="120000" y="0"/>
                  </a:lnTo>
                  <a:lnTo>
                    <a:pt x="54544"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27" name="Shape 3327"/>
            <p:cNvSpPr/>
            <p:nvPr/>
          </p:nvSpPr>
          <p:spPr>
            <a:xfrm>
              <a:off x="5876787" y="1696600"/>
              <a:ext cx="19049" cy="19049"/>
            </a:xfrm>
            <a:custGeom>
              <a:avLst/>
              <a:gdLst/>
              <a:ahLst/>
              <a:cxnLst/>
              <a:rect l="0" t="0" r="0" b="0"/>
              <a:pathLst>
                <a:path w="120000" h="120000" extrusionOk="0">
                  <a:moveTo>
                    <a:pt x="120000" y="0"/>
                  </a:moveTo>
                  <a:lnTo>
                    <a:pt x="120000" y="120000"/>
                  </a:lnTo>
                  <a:lnTo>
                    <a:pt x="0" y="120000"/>
                  </a:lnTo>
                  <a:lnTo>
                    <a:pt x="120000" y="12000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28" name="Shape 3328"/>
            <p:cNvSpPr/>
            <p:nvPr/>
          </p:nvSpPr>
          <p:spPr>
            <a:xfrm>
              <a:off x="5852975" y="1709697"/>
              <a:ext cx="26195"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29" name="Shape 3329"/>
            <p:cNvSpPr/>
            <p:nvPr/>
          </p:nvSpPr>
          <p:spPr>
            <a:xfrm>
              <a:off x="5812494" y="1764464"/>
              <a:ext cx="26195" cy="19051"/>
            </a:xfrm>
            <a:custGeom>
              <a:avLst/>
              <a:gdLst/>
              <a:ahLst/>
              <a:cxnLst/>
              <a:rect l="0" t="0" r="0" b="0"/>
              <a:pathLst>
                <a:path w="120000" h="120000" extrusionOk="0">
                  <a:moveTo>
                    <a:pt x="120000" y="0"/>
                  </a:moveTo>
                  <a:lnTo>
                    <a:pt x="65455" y="120000"/>
                  </a:lnTo>
                  <a:lnTo>
                    <a:pt x="65455" y="0"/>
                  </a:lnTo>
                  <a:lnTo>
                    <a:pt x="0" y="0"/>
                  </a:lnTo>
                  <a:lnTo>
                    <a:pt x="0" y="120000"/>
                  </a:lnTo>
                  <a:lnTo>
                    <a:pt x="65455" y="120000"/>
                  </a:lnTo>
                  <a:lnTo>
                    <a:pt x="0" y="120000"/>
                  </a:lnTo>
                  <a:lnTo>
                    <a:pt x="0"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30" name="Shape 3330"/>
            <p:cNvSpPr/>
            <p:nvPr/>
          </p:nvSpPr>
          <p:spPr>
            <a:xfrm>
              <a:off x="5826782" y="1750176"/>
              <a:ext cx="26195" cy="19051"/>
            </a:xfrm>
            <a:custGeom>
              <a:avLst/>
              <a:gdLst/>
              <a:ahLst/>
              <a:cxnLst/>
              <a:rect l="0" t="0" r="0" b="0"/>
              <a:pathLst>
                <a:path w="120000" h="120000" extrusionOk="0">
                  <a:moveTo>
                    <a:pt x="54544" y="0"/>
                  </a:moveTo>
                  <a:lnTo>
                    <a:pt x="0" y="0"/>
                  </a:lnTo>
                  <a:lnTo>
                    <a:pt x="54544" y="120000"/>
                  </a:lnTo>
                  <a:lnTo>
                    <a:pt x="54544" y="0"/>
                  </a:lnTo>
                  <a:lnTo>
                    <a:pt x="120000" y="0"/>
                  </a:lnTo>
                  <a:lnTo>
                    <a:pt x="54544"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31" name="Shape 3331"/>
            <p:cNvSpPr/>
            <p:nvPr/>
          </p:nvSpPr>
          <p:spPr>
            <a:xfrm>
              <a:off x="5905362" y="1872808"/>
              <a:ext cx="19049"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32" name="Shape 3332"/>
            <p:cNvSpPr/>
            <p:nvPr/>
          </p:nvSpPr>
          <p:spPr>
            <a:xfrm>
              <a:off x="5891073" y="1872808"/>
              <a:ext cx="19051"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33" name="Shape 3333"/>
            <p:cNvSpPr/>
            <p:nvPr/>
          </p:nvSpPr>
          <p:spPr>
            <a:xfrm>
              <a:off x="5852975" y="1832330"/>
              <a:ext cx="26195" cy="19049"/>
            </a:xfrm>
            <a:custGeom>
              <a:avLst/>
              <a:gdLst/>
              <a:ahLst/>
              <a:cxnLst/>
              <a:rect l="0" t="0" r="0" b="0"/>
              <a:pathLst>
                <a:path w="120000" h="120000" extrusionOk="0">
                  <a:moveTo>
                    <a:pt x="0" y="0"/>
                  </a:moveTo>
                  <a:lnTo>
                    <a:pt x="65455" y="0"/>
                  </a:lnTo>
                  <a:lnTo>
                    <a:pt x="0" y="0"/>
                  </a:lnTo>
                  <a:lnTo>
                    <a:pt x="65455" y="120000"/>
                  </a:ln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34" name="Shape 3334"/>
            <p:cNvSpPr/>
            <p:nvPr/>
          </p:nvSpPr>
          <p:spPr>
            <a:xfrm>
              <a:off x="5772014" y="1845425"/>
              <a:ext cx="26195" cy="19049"/>
            </a:xfrm>
            <a:custGeom>
              <a:avLst/>
              <a:gdLst/>
              <a:ahLst/>
              <a:cxnLst/>
              <a:rect l="0" t="0" r="0" b="0"/>
              <a:pathLst>
                <a:path w="120000" h="120000" extrusionOk="0">
                  <a:moveTo>
                    <a:pt x="120000" y="0"/>
                  </a:moveTo>
                  <a:lnTo>
                    <a:pt x="54544" y="0"/>
                  </a:lnTo>
                  <a:lnTo>
                    <a:pt x="54544" y="120000"/>
                  </a:lnTo>
                  <a:lnTo>
                    <a:pt x="0" y="0"/>
                  </a:lnTo>
                  <a:lnTo>
                    <a:pt x="0" y="120000"/>
                  </a:lnTo>
                  <a:lnTo>
                    <a:pt x="120000" y="12000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35" name="Shape 3335"/>
            <p:cNvSpPr/>
            <p:nvPr/>
          </p:nvSpPr>
          <p:spPr>
            <a:xfrm>
              <a:off x="6369694" y="1370378"/>
              <a:ext cx="28575" cy="19049"/>
            </a:xfrm>
            <a:custGeom>
              <a:avLst/>
              <a:gdLst/>
              <a:ahLst/>
              <a:cxnLst/>
              <a:rect l="0" t="0" r="0" b="0"/>
              <a:pathLst>
                <a:path w="120000" h="120000" extrusionOk="0">
                  <a:moveTo>
                    <a:pt x="0" y="120000"/>
                  </a:moveTo>
                  <a:lnTo>
                    <a:pt x="60000" y="120000"/>
                  </a:lnTo>
                  <a:lnTo>
                    <a:pt x="60000" y="0"/>
                  </a:lnTo>
                  <a:lnTo>
                    <a:pt x="120000" y="0"/>
                  </a:lnTo>
                  <a:lnTo>
                    <a:pt x="120000" y="120000"/>
                  </a:lnTo>
                  <a:lnTo>
                    <a:pt x="120000" y="0"/>
                  </a:lnTo>
                  <a:lnTo>
                    <a:pt x="120000" y="120000"/>
                  </a:lnTo>
                  <a:lnTo>
                    <a:pt x="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36" name="Shape 3336"/>
            <p:cNvSpPr/>
            <p:nvPr/>
          </p:nvSpPr>
          <p:spPr>
            <a:xfrm>
              <a:off x="6069664" y="1278700"/>
              <a:ext cx="28575" cy="26195"/>
            </a:xfrm>
            <a:custGeom>
              <a:avLst/>
              <a:gdLst/>
              <a:ahLst/>
              <a:cxnLst/>
              <a:rect l="0" t="0" r="0" b="0"/>
              <a:pathLst>
                <a:path w="120000" h="120000" extrusionOk="0">
                  <a:moveTo>
                    <a:pt x="120000" y="0"/>
                  </a:moveTo>
                  <a:lnTo>
                    <a:pt x="0" y="0"/>
                  </a:lnTo>
                  <a:lnTo>
                    <a:pt x="0" y="54544"/>
                  </a:lnTo>
                  <a:lnTo>
                    <a:pt x="60000" y="54544"/>
                  </a:lnTo>
                  <a:lnTo>
                    <a:pt x="60000" y="120000"/>
                  </a:lnTo>
                  <a:lnTo>
                    <a:pt x="120000" y="120000"/>
                  </a:lnTo>
                  <a:lnTo>
                    <a:pt x="60000" y="120000"/>
                  </a:lnTo>
                  <a:lnTo>
                    <a:pt x="60000"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37" name="Shape 3337"/>
            <p:cNvSpPr/>
            <p:nvPr/>
          </p:nvSpPr>
          <p:spPr>
            <a:xfrm>
              <a:off x="6361360" y="1377520"/>
              <a:ext cx="19051" cy="19049"/>
            </a:xfrm>
            <a:prstGeom prst="ellipse">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38" name="Shape 3338"/>
            <p:cNvSpPr/>
            <p:nvPr/>
          </p:nvSpPr>
          <p:spPr>
            <a:xfrm>
              <a:off x="6272064" y="1509676"/>
              <a:ext cx="19051" cy="0"/>
            </a:xfrm>
            <a:custGeom>
              <a:avLst/>
              <a:gdLst/>
              <a:ahLst/>
              <a:cxnLst/>
              <a:rect l="0" t="0" r="0" b="0"/>
              <a:pathLst>
                <a:path w="120000" h="120000" extrusionOk="0">
                  <a:moveTo>
                    <a:pt x="0" y="0"/>
                  </a:move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39" name="Shape 3339"/>
            <p:cNvSpPr/>
            <p:nvPr/>
          </p:nvSpPr>
          <p:spPr>
            <a:xfrm>
              <a:off x="6288733" y="1533488"/>
              <a:ext cx="0" cy="19051"/>
            </a:xfrm>
            <a:custGeom>
              <a:avLst/>
              <a:gdLst/>
              <a:ahLst/>
              <a:cxnLst/>
              <a:rect l="0" t="0" r="0" b="0"/>
              <a:pathLst>
                <a:path w="120000" h="120000" extrusionOk="0">
                  <a:moveTo>
                    <a:pt x="0" y="120000"/>
                  </a:moveTo>
                  <a:lnTo>
                    <a:pt x="0" y="0"/>
                  </a:lnTo>
                  <a:lnTo>
                    <a:pt x="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40" name="Shape 3340"/>
            <p:cNvSpPr/>
            <p:nvPr/>
          </p:nvSpPr>
          <p:spPr>
            <a:xfrm>
              <a:off x="6326832" y="1057250"/>
              <a:ext cx="19051"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41" name="Shape 3341"/>
            <p:cNvSpPr/>
            <p:nvPr/>
          </p:nvSpPr>
          <p:spPr>
            <a:xfrm>
              <a:off x="6244682" y="1183454"/>
              <a:ext cx="19049" cy="0"/>
            </a:xfrm>
            <a:custGeom>
              <a:avLst/>
              <a:gdLst/>
              <a:ahLst/>
              <a:cxnLst/>
              <a:rect l="0" t="0" r="0" b="0"/>
              <a:pathLst>
                <a:path w="120000" h="120000" extrusionOk="0">
                  <a:moveTo>
                    <a:pt x="120000" y="0"/>
                  </a:moveTo>
                  <a:lnTo>
                    <a:pt x="0"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42" name="Shape 3342"/>
            <p:cNvSpPr/>
            <p:nvPr/>
          </p:nvSpPr>
          <p:spPr>
            <a:xfrm>
              <a:off x="6193485" y="1233458"/>
              <a:ext cx="0" cy="19049"/>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43" name="Shape 3343"/>
            <p:cNvSpPr/>
            <p:nvPr/>
          </p:nvSpPr>
          <p:spPr>
            <a:xfrm>
              <a:off x="6149433" y="1278700"/>
              <a:ext cx="19051" cy="0"/>
            </a:xfrm>
            <a:custGeom>
              <a:avLst/>
              <a:gdLst/>
              <a:ahLst/>
              <a:cxnLst/>
              <a:rect l="0" t="0" r="0" b="0"/>
              <a:pathLst>
                <a:path w="120000" h="120000" extrusionOk="0">
                  <a:moveTo>
                    <a:pt x="0" y="0"/>
                  </a:move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44" name="Shape 3344"/>
            <p:cNvSpPr/>
            <p:nvPr/>
          </p:nvSpPr>
          <p:spPr>
            <a:xfrm>
              <a:off x="6098237" y="1235840"/>
              <a:ext cx="26195" cy="28575"/>
            </a:xfrm>
            <a:custGeom>
              <a:avLst/>
              <a:gdLst/>
              <a:ahLst/>
              <a:cxnLst/>
              <a:rect l="0" t="0" r="0" b="0"/>
              <a:pathLst>
                <a:path w="120000" h="120000" extrusionOk="0">
                  <a:moveTo>
                    <a:pt x="65455" y="120000"/>
                  </a:moveTo>
                  <a:lnTo>
                    <a:pt x="0" y="120000"/>
                  </a:lnTo>
                  <a:lnTo>
                    <a:pt x="65455" y="120000"/>
                  </a:lnTo>
                  <a:lnTo>
                    <a:pt x="0" y="60000"/>
                  </a:lnTo>
                  <a:lnTo>
                    <a:pt x="65455" y="60000"/>
                  </a:lnTo>
                  <a:lnTo>
                    <a:pt x="65455" y="0"/>
                  </a:lnTo>
                  <a:lnTo>
                    <a:pt x="120000" y="0"/>
                  </a:lnTo>
                  <a:lnTo>
                    <a:pt x="120000" y="120000"/>
                  </a:lnTo>
                  <a:lnTo>
                    <a:pt x="65455"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45" name="Shape 3345"/>
            <p:cNvSpPr/>
            <p:nvPr/>
          </p:nvSpPr>
          <p:spPr>
            <a:xfrm>
              <a:off x="6517328" y="1342992"/>
              <a:ext cx="19051"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46" name="Shape 3346"/>
            <p:cNvSpPr/>
            <p:nvPr/>
          </p:nvSpPr>
          <p:spPr>
            <a:xfrm>
              <a:off x="5879169" y="1752558"/>
              <a:ext cx="28575" cy="28576"/>
            </a:xfrm>
            <a:custGeom>
              <a:avLst/>
              <a:gdLst/>
              <a:ahLst/>
              <a:cxnLst/>
              <a:rect l="0" t="0" r="0" b="0"/>
              <a:pathLst>
                <a:path w="120000" h="120000" extrusionOk="0">
                  <a:moveTo>
                    <a:pt x="0" y="0"/>
                  </a:moveTo>
                  <a:lnTo>
                    <a:pt x="0" y="120000"/>
                  </a:lnTo>
                  <a:lnTo>
                    <a:pt x="60000" y="120000"/>
                  </a:lnTo>
                  <a:lnTo>
                    <a:pt x="60000" y="60000"/>
                  </a:lnTo>
                  <a:lnTo>
                    <a:pt x="60000" y="120000"/>
                  </a:lnTo>
                  <a:lnTo>
                    <a:pt x="120000" y="120000"/>
                  </a:lnTo>
                  <a:lnTo>
                    <a:pt x="120000" y="60000"/>
                  </a:lnTo>
                  <a:lnTo>
                    <a:pt x="60000" y="60000"/>
                  </a:lnTo>
                  <a:lnTo>
                    <a:pt x="6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47" name="Shape 3347"/>
            <p:cNvSpPr/>
            <p:nvPr/>
          </p:nvSpPr>
          <p:spPr>
            <a:xfrm>
              <a:off x="6303021" y="652447"/>
              <a:ext cx="297650" cy="300031"/>
            </a:xfrm>
            <a:custGeom>
              <a:avLst/>
              <a:gdLst/>
              <a:ahLst/>
              <a:cxnLst/>
              <a:rect l="0" t="0" r="0" b="0"/>
              <a:pathLst>
                <a:path w="120000" h="120000" extrusionOk="0">
                  <a:moveTo>
                    <a:pt x="71038" y="38094"/>
                  </a:moveTo>
                  <a:lnTo>
                    <a:pt x="76800" y="38094"/>
                  </a:lnTo>
                  <a:lnTo>
                    <a:pt x="81600" y="32383"/>
                  </a:lnTo>
                  <a:lnTo>
                    <a:pt x="81600" y="26666"/>
                  </a:lnTo>
                  <a:lnTo>
                    <a:pt x="87361" y="26666"/>
                  </a:lnTo>
                  <a:lnTo>
                    <a:pt x="81600" y="26666"/>
                  </a:lnTo>
                  <a:lnTo>
                    <a:pt x="81600" y="21905"/>
                  </a:lnTo>
                  <a:lnTo>
                    <a:pt x="87361" y="21905"/>
                  </a:lnTo>
                  <a:lnTo>
                    <a:pt x="87361" y="26666"/>
                  </a:lnTo>
                  <a:lnTo>
                    <a:pt x="93122" y="26666"/>
                  </a:lnTo>
                  <a:lnTo>
                    <a:pt x="93122" y="10477"/>
                  </a:lnTo>
                  <a:lnTo>
                    <a:pt x="103677" y="10477"/>
                  </a:lnTo>
                  <a:lnTo>
                    <a:pt x="109438" y="16188"/>
                  </a:lnTo>
                  <a:lnTo>
                    <a:pt x="115200" y="16188"/>
                  </a:lnTo>
                  <a:lnTo>
                    <a:pt x="115200" y="26666"/>
                  </a:lnTo>
                  <a:lnTo>
                    <a:pt x="120000" y="26666"/>
                  </a:lnTo>
                  <a:lnTo>
                    <a:pt x="120000" y="70477"/>
                  </a:lnTo>
                  <a:lnTo>
                    <a:pt x="115200" y="70477"/>
                  </a:lnTo>
                  <a:lnTo>
                    <a:pt x="115200" y="76188"/>
                  </a:lnTo>
                  <a:lnTo>
                    <a:pt x="109438" y="76188"/>
                  </a:lnTo>
                  <a:lnTo>
                    <a:pt x="109438" y="70477"/>
                  </a:lnTo>
                  <a:lnTo>
                    <a:pt x="103677" y="76188"/>
                  </a:lnTo>
                  <a:lnTo>
                    <a:pt x="109438" y="76188"/>
                  </a:lnTo>
                  <a:lnTo>
                    <a:pt x="109438" y="81905"/>
                  </a:lnTo>
                  <a:lnTo>
                    <a:pt x="115200" y="81905"/>
                  </a:lnTo>
                  <a:lnTo>
                    <a:pt x="115200" y="86666"/>
                  </a:lnTo>
                  <a:lnTo>
                    <a:pt x="120000" y="86666"/>
                  </a:lnTo>
                  <a:lnTo>
                    <a:pt x="120000" y="108572"/>
                  </a:lnTo>
                  <a:lnTo>
                    <a:pt x="115200" y="108572"/>
                  </a:lnTo>
                  <a:lnTo>
                    <a:pt x="115200" y="114283"/>
                  </a:lnTo>
                  <a:lnTo>
                    <a:pt x="98877" y="114283"/>
                  </a:lnTo>
                  <a:lnTo>
                    <a:pt x="93122" y="120000"/>
                  </a:lnTo>
                  <a:lnTo>
                    <a:pt x="93122" y="114283"/>
                  </a:lnTo>
                  <a:lnTo>
                    <a:pt x="76800" y="114283"/>
                  </a:lnTo>
                  <a:lnTo>
                    <a:pt x="76800" y="108572"/>
                  </a:lnTo>
                  <a:lnTo>
                    <a:pt x="71038" y="108572"/>
                  </a:lnTo>
                  <a:lnTo>
                    <a:pt x="71038" y="102855"/>
                  </a:lnTo>
                  <a:lnTo>
                    <a:pt x="65277" y="102855"/>
                  </a:lnTo>
                  <a:lnTo>
                    <a:pt x="65277" y="98094"/>
                  </a:lnTo>
                  <a:lnTo>
                    <a:pt x="43200" y="98094"/>
                  </a:lnTo>
                  <a:lnTo>
                    <a:pt x="43200" y="92383"/>
                  </a:lnTo>
                  <a:lnTo>
                    <a:pt x="38400" y="92383"/>
                  </a:lnTo>
                  <a:lnTo>
                    <a:pt x="38400" y="98094"/>
                  </a:lnTo>
                  <a:lnTo>
                    <a:pt x="32638" y="98094"/>
                  </a:lnTo>
                  <a:lnTo>
                    <a:pt x="32638" y="92383"/>
                  </a:lnTo>
                  <a:lnTo>
                    <a:pt x="26877" y="92383"/>
                  </a:lnTo>
                  <a:lnTo>
                    <a:pt x="26877" y="81905"/>
                  </a:lnTo>
                  <a:lnTo>
                    <a:pt x="21122" y="81905"/>
                  </a:lnTo>
                  <a:lnTo>
                    <a:pt x="21122" y="60000"/>
                  </a:lnTo>
                  <a:lnTo>
                    <a:pt x="16322" y="60000"/>
                  </a:lnTo>
                  <a:lnTo>
                    <a:pt x="16322" y="54283"/>
                  </a:lnTo>
                  <a:lnTo>
                    <a:pt x="10561" y="54283"/>
                  </a:lnTo>
                  <a:lnTo>
                    <a:pt x="10561" y="48572"/>
                  </a:lnTo>
                  <a:lnTo>
                    <a:pt x="10561" y="54283"/>
                  </a:lnTo>
                  <a:lnTo>
                    <a:pt x="4800" y="54283"/>
                  </a:lnTo>
                  <a:lnTo>
                    <a:pt x="4800" y="60000"/>
                  </a:lnTo>
                  <a:lnTo>
                    <a:pt x="0" y="60000"/>
                  </a:lnTo>
                  <a:lnTo>
                    <a:pt x="4800" y="60000"/>
                  </a:lnTo>
                  <a:lnTo>
                    <a:pt x="4800" y="54283"/>
                  </a:lnTo>
                  <a:lnTo>
                    <a:pt x="0" y="54283"/>
                  </a:lnTo>
                  <a:lnTo>
                    <a:pt x="0" y="48572"/>
                  </a:lnTo>
                  <a:lnTo>
                    <a:pt x="0" y="54283"/>
                  </a:lnTo>
                  <a:lnTo>
                    <a:pt x="4800" y="54283"/>
                  </a:lnTo>
                  <a:lnTo>
                    <a:pt x="4800" y="48572"/>
                  </a:lnTo>
                  <a:lnTo>
                    <a:pt x="10561" y="48572"/>
                  </a:lnTo>
                  <a:lnTo>
                    <a:pt x="10561" y="43811"/>
                  </a:lnTo>
                  <a:lnTo>
                    <a:pt x="16322" y="38094"/>
                  </a:lnTo>
                  <a:lnTo>
                    <a:pt x="16322" y="32383"/>
                  </a:lnTo>
                  <a:lnTo>
                    <a:pt x="26877" y="32383"/>
                  </a:lnTo>
                  <a:lnTo>
                    <a:pt x="26877" y="26666"/>
                  </a:lnTo>
                  <a:lnTo>
                    <a:pt x="21122" y="26666"/>
                  </a:lnTo>
                  <a:lnTo>
                    <a:pt x="21122" y="16188"/>
                  </a:lnTo>
                  <a:lnTo>
                    <a:pt x="26877" y="16188"/>
                  </a:lnTo>
                  <a:lnTo>
                    <a:pt x="26877" y="10477"/>
                  </a:lnTo>
                  <a:lnTo>
                    <a:pt x="32638" y="10477"/>
                  </a:lnTo>
                  <a:lnTo>
                    <a:pt x="32638" y="5716"/>
                  </a:lnTo>
                  <a:lnTo>
                    <a:pt x="32638" y="10477"/>
                  </a:lnTo>
                  <a:lnTo>
                    <a:pt x="38400" y="10477"/>
                  </a:lnTo>
                  <a:lnTo>
                    <a:pt x="43200" y="5716"/>
                  </a:lnTo>
                  <a:lnTo>
                    <a:pt x="65277" y="5716"/>
                  </a:lnTo>
                  <a:lnTo>
                    <a:pt x="65277" y="0"/>
                  </a:lnTo>
                  <a:lnTo>
                    <a:pt x="76800" y="0"/>
                  </a:lnTo>
                  <a:lnTo>
                    <a:pt x="81600" y="5716"/>
                  </a:lnTo>
                  <a:lnTo>
                    <a:pt x="87361" y="10477"/>
                  </a:lnTo>
                  <a:lnTo>
                    <a:pt x="81600" y="10477"/>
                  </a:lnTo>
                  <a:lnTo>
                    <a:pt x="81600" y="26666"/>
                  </a:lnTo>
                  <a:lnTo>
                    <a:pt x="76800" y="26666"/>
                  </a:lnTo>
                  <a:lnTo>
                    <a:pt x="76800" y="32383"/>
                  </a:lnTo>
                  <a:lnTo>
                    <a:pt x="81600" y="32383"/>
                  </a:lnTo>
                  <a:lnTo>
                    <a:pt x="76800" y="32383"/>
                  </a:lnTo>
                  <a:lnTo>
                    <a:pt x="76800" y="38094"/>
                  </a:lnTo>
                  <a:lnTo>
                    <a:pt x="71038" y="3809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48" name="Shape 3348"/>
            <p:cNvSpPr/>
            <p:nvPr/>
          </p:nvSpPr>
          <p:spPr>
            <a:xfrm>
              <a:off x="4583798" y="2471680"/>
              <a:ext cx="19051" cy="1904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49" name="Shape 3349"/>
            <p:cNvSpPr/>
            <p:nvPr/>
          </p:nvSpPr>
          <p:spPr>
            <a:xfrm>
              <a:off x="4614753" y="2269277"/>
              <a:ext cx="26195" cy="40481"/>
            </a:xfrm>
            <a:custGeom>
              <a:avLst/>
              <a:gdLst/>
              <a:ahLst/>
              <a:cxnLst/>
              <a:rect l="0" t="0" r="0" b="0"/>
              <a:pathLst>
                <a:path w="120000" h="120000" extrusionOk="0">
                  <a:moveTo>
                    <a:pt x="65455" y="0"/>
                  </a:moveTo>
                  <a:lnTo>
                    <a:pt x="65455" y="42355"/>
                  </a:lnTo>
                  <a:lnTo>
                    <a:pt x="0" y="42355"/>
                  </a:lnTo>
                  <a:lnTo>
                    <a:pt x="65455" y="84705"/>
                  </a:lnTo>
                  <a:lnTo>
                    <a:pt x="65455" y="120000"/>
                  </a:lnTo>
                  <a:lnTo>
                    <a:pt x="65455" y="42355"/>
                  </a:lnTo>
                  <a:lnTo>
                    <a:pt x="120000" y="42355"/>
                  </a:lnTo>
                  <a:lnTo>
                    <a:pt x="65455"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50" name="Shape 3350"/>
            <p:cNvSpPr/>
            <p:nvPr/>
          </p:nvSpPr>
          <p:spPr>
            <a:xfrm>
              <a:off x="4612371" y="2228797"/>
              <a:ext cx="19051" cy="54768"/>
            </a:xfrm>
            <a:custGeom>
              <a:avLst/>
              <a:gdLst/>
              <a:ahLst/>
              <a:cxnLst/>
              <a:rect l="0" t="0" r="0" b="0"/>
              <a:pathLst>
                <a:path w="120000" h="120000" extrusionOk="0">
                  <a:moveTo>
                    <a:pt x="120000" y="0"/>
                  </a:moveTo>
                  <a:lnTo>
                    <a:pt x="120000" y="31305"/>
                  </a:lnTo>
                  <a:lnTo>
                    <a:pt x="0" y="62611"/>
                  </a:lnTo>
                  <a:lnTo>
                    <a:pt x="0" y="120000"/>
                  </a:lnTo>
                  <a:lnTo>
                    <a:pt x="120000" y="88694"/>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51" name="Shape 3351"/>
            <p:cNvSpPr/>
            <p:nvPr/>
          </p:nvSpPr>
          <p:spPr>
            <a:xfrm>
              <a:off x="4586178" y="2459774"/>
              <a:ext cx="28575" cy="28575"/>
            </a:xfrm>
            <a:custGeom>
              <a:avLst/>
              <a:gdLst/>
              <a:ahLst/>
              <a:cxnLst/>
              <a:rect l="0" t="0" r="0" b="0"/>
              <a:pathLst>
                <a:path w="120000" h="120000" extrusionOk="0">
                  <a:moveTo>
                    <a:pt x="0" y="60000"/>
                  </a:moveTo>
                  <a:lnTo>
                    <a:pt x="0" y="0"/>
                  </a:lnTo>
                  <a:lnTo>
                    <a:pt x="120000" y="0"/>
                  </a:lnTo>
                  <a:lnTo>
                    <a:pt x="120000" y="60000"/>
                  </a:lnTo>
                  <a:lnTo>
                    <a:pt x="60000" y="60000"/>
                  </a:lnTo>
                  <a:lnTo>
                    <a:pt x="60000" y="120000"/>
                  </a:lnTo>
                  <a:lnTo>
                    <a:pt x="60000" y="60000"/>
                  </a:lnTo>
                  <a:lnTo>
                    <a:pt x="0" y="6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52" name="Shape 3352"/>
            <p:cNvSpPr/>
            <p:nvPr/>
          </p:nvSpPr>
          <p:spPr>
            <a:xfrm>
              <a:off x="5526751" y="1700172"/>
              <a:ext cx="26195" cy="26195"/>
            </a:xfrm>
            <a:custGeom>
              <a:avLst/>
              <a:gdLst/>
              <a:ahLst/>
              <a:cxnLst/>
              <a:rect l="0" t="0" r="0" b="0"/>
              <a:pathLst>
                <a:path w="120000" h="120000" extrusionOk="0">
                  <a:moveTo>
                    <a:pt x="120000" y="54544"/>
                  </a:moveTo>
                  <a:lnTo>
                    <a:pt x="65455" y="120000"/>
                  </a:lnTo>
                  <a:lnTo>
                    <a:pt x="120000" y="120000"/>
                  </a:lnTo>
                  <a:lnTo>
                    <a:pt x="0" y="120000"/>
                  </a:lnTo>
                  <a:lnTo>
                    <a:pt x="0" y="54544"/>
                  </a:lnTo>
                  <a:lnTo>
                    <a:pt x="65455" y="54544"/>
                  </a:lnTo>
                  <a:lnTo>
                    <a:pt x="0" y="54544"/>
                  </a:lnTo>
                  <a:lnTo>
                    <a:pt x="65455" y="0"/>
                  </a:lnTo>
                  <a:lnTo>
                    <a:pt x="65455" y="54544"/>
                  </a:lnTo>
                  <a:lnTo>
                    <a:pt x="120000" y="5454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53" name="Shape 3353"/>
            <p:cNvSpPr/>
            <p:nvPr/>
          </p:nvSpPr>
          <p:spPr>
            <a:xfrm>
              <a:off x="5431503" y="1997822"/>
              <a:ext cx="54768" cy="69056"/>
            </a:xfrm>
            <a:custGeom>
              <a:avLst/>
              <a:gdLst/>
              <a:ahLst/>
              <a:cxnLst/>
              <a:rect l="0" t="0" r="0" b="0"/>
              <a:pathLst>
                <a:path w="120000" h="120000" extrusionOk="0">
                  <a:moveTo>
                    <a:pt x="88694" y="0"/>
                  </a:moveTo>
                  <a:lnTo>
                    <a:pt x="120000" y="0"/>
                  </a:lnTo>
                  <a:lnTo>
                    <a:pt x="120000" y="120000"/>
                  </a:lnTo>
                  <a:lnTo>
                    <a:pt x="26088" y="120000"/>
                  </a:lnTo>
                  <a:lnTo>
                    <a:pt x="26088" y="70344"/>
                  </a:lnTo>
                  <a:lnTo>
                    <a:pt x="0" y="70344"/>
                  </a:lnTo>
                  <a:lnTo>
                    <a:pt x="26088" y="49655"/>
                  </a:lnTo>
                  <a:lnTo>
                    <a:pt x="57388" y="49655"/>
                  </a:lnTo>
                  <a:lnTo>
                    <a:pt x="57388" y="24827"/>
                  </a:lnTo>
                  <a:lnTo>
                    <a:pt x="88694" y="24827"/>
                  </a:lnTo>
                  <a:lnTo>
                    <a:pt x="88694"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54" name="Shape 3354"/>
            <p:cNvSpPr/>
            <p:nvPr/>
          </p:nvSpPr>
          <p:spPr>
            <a:xfrm>
              <a:off x="5321967" y="2066875"/>
              <a:ext cx="80961" cy="66673"/>
            </a:xfrm>
            <a:custGeom>
              <a:avLst/>
              <a:gdLst/>
              <a:ahLst/>
              <a:cxnLst/>
              <a:rect l="0" t="0" r="0" b="0"/>
              <a:pathLst>
                <a:path w="120000" h="120000" extrusionOk="0">
                  <a:moveTo>
                    <a:pt x="120000" y="72855"/>
                  </a:moveTo>
                  <a:lnTo>
                    <a:pt x="102355" y="72855"/>
                  </a:lnTo>
                  <a:lnTo>
                    <a:pt x="102355" y="98572"/>
                  </a:lnTo>
                  <a:lnTo>
                    <a:pt x="102355" y="72855"/>
                  </a:lnTo>
                  <a:lnTo>
                    <a:pt x="102355" y="98572"/>
                  </a:lnTo>
                  <a:lnTo>
                    <a:pt x="81177" y="98572"/>
                  </a:lnTo>
                  <a:lnTo>
                    <a:pt x="81177" y="120000"/>
                  </a:lnTo>
                  <a:lnTo>
                    <a:pt x="38822" y="120000"/>
                  </a:lnTo>
                  <a:lnTo>
                    <a:pt x="38822" y="98572"/>
                  </a:lnTo>
                  <a:lnTo>
                    <a:pt x="38822" y="120000"/>
                  </a:lnTo>
                  <a:lnTo>
                    <a:pt x="38822" y="98572"/>
                  </a:lnTo>
                  <a:lnTo>
                    <a:pt x="0" y="98572"/>
                  </a:lnTo>
                  <a:lnTo>
                    <a:pt x="0" y="72855"/>
                  </a:lnTo>
                  <a:lnTo>
                    <a:pt x="21177" y="72855"/>
                  </a:lnTo>
                  <a:lnTo>
                    <a:pt x="21177" y="47144"/>
                  </a:lnTo>
                  <a:lnTo>
                    <a:pt x="38822" y="47144"/>
                  </a:lnTo>
                  <a:lnTo>
                    <a:pt x="38822" y="21427"/>
                  </a:lnTo>
                  <a:lnTo>
                    <a:pt x="60000" y="21427"/>
                  </a:lnTo>
                  <a:lnTo>
                    <a:pt x="60000" y="0"/>
                  </a:lnTo>
                  <a:lnTo>
                    <a:pt x="81177" y="0"/>
                  </a:lnTo>
                  <a:lnTo>
                    <a:pt x="102355" y="21427"/>
                  </a:lnTo>
                  <a:lnTo>
                    <a:pt x="120000" y="21427"/>
                  </a:lnTo>
                  <a:lnTo>
                    <a:pt x="120000" y="7285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55" name="Shape 3355"/>
            <p:cNvSpPr/>
            <p:nvPr/>
          </p:nvSpPr>
          <p:spPr>
            <a:xfrm>
              <a:off x="5186239" y="1931148"/>
              <a:ext cx="54769" cy="52388"/>
            </a:xfrm>
            <a:custGeom>
              <a:avLst/>
              <a:gdLst/>
              <a:ahLst/>
              <a:cxnLst/>
              <a:rect l="0" t="0" r="0" b="0"/>
              <a:pathLst>
                <a:path w="120000" h="120000" extrusionOk="0">
                  <a:moveTo>
                    <a:pt x="120000" y="60000"/>
                  </a:moveTo>
                  <a:lnTo>
                    <a:pt x="88694" y="60000"/>
                  </a:lnTo>
                  <a:lnTo>
                    <a:pt x="88694" y="27272"/>
                  </a:lnTo>
                  <a:lnTo>
                    <a:pt x="88694" y="60000"/>
                  </a:lnTo>
                  <a:lnTo>
                    <a:pt x="57388" y="92727"/>
                  </a:lnTo>
                  <a:lnTo>
                    <a:pt x="57388" y="120000"/>
                  </a:lnTo>
                  <a:lnTo>
                    <a:pt x="31305" y="120000"/>
                  </a:lnTo>
                  <a:lnTo>
                    <a:pt x="31305" y="92727"/>
                  </a:lnTo>
                  <a:lnTo>
                    <a:pt x="0" y="60000"/>
                  </a:lnTo>
                  <a:lnTo>
                    <a:pt x="0" y="27272"/>
                  </a:lnTo>
                  <a:lnTo>
                    <a:pt x="31305" y="27272"/>
                  </a:lnTo>
                  <a:lnTo>
                    <a:pt x="31305" y="0"/>
                  </a:lnTo>
                  <a:lnTo>
                    <a:pt x="57388" y="0"/>
                  </a:lnTo>
                  <a:lnTo>
                    <a:pt x="88694" y="27272"/>
                  </a:lnTo>
                  <a:lnTo>
                    <a:pt x="120000" y="27272"/>
                  </a:lnTo>
                  <a:lnTo>
                    <a:pt x="120000" y="6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56" name="Shape 3356"/>
            <p:cNvSpPr/>
            <p:nvPr/>
          </p:nvSpPr>
          <p:spPr>
            <a:xfrm>
              <a:off x="4652853" y="2171649"/>
              <a:ext cx="19049" cy="19051"/>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57" name="Shape 3357"/>
            <p:cNvSpPr/>
            <p:nvPr/>
          </p:nvSpPr>
          <p:spPr>
            <a:xfrm>
              <a:off x="5307680" y="1940673"/>
              <a:ext cx="28576" cy="19049"/>
            </a:xfrm>
            <a:custGeom>
              <a:avLst/>
              <a:gdLst/>
              <a:ahLst/>
              <a:cxnLst/>
              <a:rect l="0" t="0" r="0" b="0"/>
              <a:pathLst>
                <a:path w="120000" h="120000" extrusionOk="0">
                  <a:moveTo>
                    <a:pt x="0" y="0"/>
                  </a:moveTo>
                  <a:lnTo>
                    <a:pt x="120000" y="0"/>
                  </a:lnTo>
                  <a:lnTo>
                    <a:pt x="120000" y="120000"/>
                  </a:lnTo>
                  <a:lnTo>
                    <a:pt x="120000" y="0"/>
                  </a:lnTo>
                  <a:lnTo>
                    <a:pt x="120000" y="120000"/>
                  </a:ln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58" name="Shape 3358"/>
            <p:cNvSpPr/>
            <p:nvPr/>
          </p:nvSpPr>
          <p:spPr>
            <a:xfrm>
              <a:off x="5321967" y="1876380"/>
              <a:ext cx="26195" cy="26195"/>
            </a:xfrm>
            <a:custGeom>
              <a:avLst/>
              <a:gdLst/>
              <a:ahLst/>
              <a:cxnLst/>
              <a:rect l="0" t="0" r="0" b="0"/>
              <a:pathLst>
                <a:path w="120000" h="120000" extrusionOk="0">
                  <a:moveTo>
                    <a:pt x="0" y="54544"/>
                  </a:moveTo>
                  <a:lnTo>
                    <a:pt x="0" y="0"/>
                  </a:lnTo>
                  <a:lnTo>
                    <a:pt x="0" y="54544"/>
                  </a:lnTo>
                  <a:lnTo>
                    <a:pt x="120000" y="54544"/>
                  </a:lnTo>
                  <a:lnTo>
                    <a:pt x="120000" y="120000"/>
                  </a:lnTo>
                  <a:lnTo>
                    <a:pt x="65455" y="54544"/>
                  </a:lnTo>
                  <a:lnTo>
                    <a:pt x="0" y="5454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59" name="Shape 3359"/>
            <p:cNvSpPr/>
            <p:nvPr/>
          </p:nvSpPr>
          <p:spPr>
            <a:xfrm>
              <a:off x="5267201" y="1876380"/>
              <a:ext cx="54768" cy="26195"/>
            </a:xfrm>
            <a:custGeom>
              <a:avLst/>
              <a:gdLst/>
              <a:ahLst/>
              <a:cxnLst/>
              <a:rect l="0" t="0" r="0" b="0"/>
              <a:pathLst>
                <a:path w="120000" h="120000" extrusionOk="0">
                  <a:moveTo>
                    <a:pt x="120000" y="0"/>
                  </a:moveTo>
                  <a:lnTo>
                    <a:pt x="88694" y="0"/>
                  </a:lnTo>
                  <a:lnTo>
                    <a:pt x="88694" y="54544"/>
                  </a:lnTo>
                  <a:lnTo>
                    <a:pt x="62611" y="54544"/>
                  </a:lnTo>
                  <a:lnTo>
                    <a:pt x="62611" y="0"/>
                  </a:lnTo>
                  <a:lnTo>
                    <a:pt x="31305" y="0"/>
                  </a:lnTo>
                  <a:lnTo>
                    <a:pt x="31305" y="120000"/>
                  </a:lnTo>
                  <a:lnTo>
                    <a:pt x="0" y="54544"/>
                  </a:lnTo>
                  <a:lnTo>
                    <a:pt x="31305" y="54544"/>
                  </a:lnTo>
                  <a:lnTo>
                    <a:pt x="31305"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60" name="Shape 3360"/>
            <p:cNvSpPr/>
            <p:nvPr/>
          </p:nvSpPr>
          <p:spPr>
            <a:xfrm>
              <a:off x="5552944" y="1914480"/>
              <a:ext cx="0" cy="19051"/>
            </a:xfrm>
            <a:custGeom>
              <a:avLst/>
              <a:gdLst/>
              <a:ahLst/>
              <a:cxnLst/>
              <a:rect l="0" t="0" r="0" b="0"/>
              <a:pathLst>
                <a:path w="120000" h="120000" extrusionOk="0">
                  <a:moveTo>
                    <a:pt x="0" y="0"/>
                  </a:moveTo>
                  <a:lnTo>
                    <a:pt x="0" y="120000"/>
                  </a:lnTo>
                  <a:lnTo>
                    <a:pt x="0" y="0"/>
                  </a:ln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61" name="Shape 3361"/>
            <p:cNvSpPr/>
            <p:nvPr/>
          </p:nvSpPr>
          <p:spPr>
            <a:xfrm>
              <a:off x="6219678" y="666733"/>
              <a:ext cx="123822" cy="95248"/>
            </a:xfrm>
            <a:custGeom>
              <a:avLst/>
              <a:gdLst/>
              <a:ahLst/>
              <a:cxnLst/>
              <a:rect l="0" t="0" r="0" b="0"/>
              <a:pathLst>
                <a:path w="120000" h="120000" extrusionOk="0">
                  <a:moveTo>
                    <a:pt x="0" y="0"/>
                  </a:moveTo>
                  <a:lnTo>
                    <a:pt x="13844" y="15000"/>
                  </a:lnTo>
                  <a:lnTo>
                    <a:pt x="27694" y="0"/>
                  </a:lnTo>
                  <a:lnTo>
                    <a:pt x="39233" y="0"/>
                  </a:lnTo>
                  <a:lnTo>
                    <a:pt x="39233" y="15000"/>
                  </a:lnTo>
                  <a:lnTo>
                    <a:pt x="80766" y="15000"/>
                  </a:lnTo>
                  <a:lnTo>
                    <a:pt x="92305" y="33000"/>
                  </a:lnTo>
                  <a:lnTo>
                    <a:pt x="106155" y="33000"/>
                  </a:lnTo>
                  <a:lnTo>
                    <a:pt x="106155" y="51000"/>
                  </a:lnTo>
                  <a:lnTo>
                    <a:pt x="120000" y="51000"/>
                  </a:lnTo>
                  <a:lnTo>
                    <a:pt x="106155" y="51000"/>
                  </a:lnTo>
                  <a:lnTo>
                    <a:pt x="106155" y="84000"/>
                  </a:lnTo>
                  <a:lnTo>
                    <a:pt x="92305" y="84000"/>
                  </a:lnTo>
                  <a:lnTo>
                    <a:pt x="92305" y="102000"/>
                  </a:lnTo>
                  <a:lnTo>
                    <a:pt x="80766" y="102000"/>
                  </a:lnTo>
                  <a:lnTo>
                    <a:pt x="66922" y="120000"/>
                  </a:lnTo>
                  <a:lnTo>
                    <a:pt x="39233" y="120000"/>
                  </a:lnTo>
                  <a:lnTo>
                    <a:pt x="39233" y="102000"/>
                  </a:lnTo>
                  <a:lnTo>
                    <a:pt x="53077" y="102000"/>
                  </a:lnTo>
                  <a:lnTo>
                    <a:pt x="53077" y="84000"/>
                  </a:lnTo>
                  <a:lnTo>
                    <a:pt x="39233" y="84000"/>
                  </a:lnTo>
                  <a:lnTo>
                    <a:pt x="27694" y="66000"/>
                  </a:lnTo>
                  <a:lnTo>
                    <a:pt x="0" y="66000"/>
                  </a:lnTo>
                  <a:lnTo>
                    <a:pt x="0" y="51000"/>
                  </a:lnTo>
                  <a:lnTo>
                    <a:pt x="13844" y="51000"/>
                  </a:lnTo>
                  <a:lnTo>
                    <a:pt x="0" y="33000"/>
                  </a:lnTo>
                  <a:lnTo>
                    <a:pt x="13844" y="33000"/>
                  </a:lnTo>
                  <a:lnTo>
                    <a:pt x="13844" y="15000"/>
                  </a:lnTo>
                  <a:lnTo>
                    <a:pt x="0" y="15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62" name="Shape 3362"/>
            <p:cNvSpPr/>
            <p:nvPr/>
          </p:nvSpPr>
          <p:spPr>
            <a:xfrm>
              <a:off x="6248253" y="421472"/>
              <a:ext cx="257169" cy="271457"/>
            </a:xfrm>
            <a:custGeom>
              <a:avLst/>
              <a:gdLst/>
              <a:ahLst/>
              <a:cxnLst/>
              <a:rect l="0" t="0" r="0" b="0"/>
              <a:pathLst>
                <a:path w="120000" h="120000" extrusionOk="0">
                  <a:moveTo>
                    <a:pt x="18888" y="53683"/>
                  </a:moveTo>
                  <a:lnTo>
                    <a:pt x="18888" y="42105"/>
                  </a:lnTo>
                  <a:lnTo>
                    <a:pt x="25555" y="42105"/>
                  </a:lnTo>
                  <a:lnTo>
                    <a:pt x="25555" y="35788"/>
                  </a:lnTo>
                  <a:lnTo>
                    <a:pt x="31111" y="35788"/>
                  </a:lnTo>
                  <a:lnTo>
                    <a:pt x="31111" y="24211"/>
                  </a:lnTo>
                  <a:lnTo>
                    <a:pt x="50000" y="24211"/>
                  </a:lnTo>
                  <a:lnTo>
                    <a:pt x="50000" y="17894"/>
                  </a:lnTo>
                  <a:lnTo>
                    <a:pt x="63333" y="17894"/>
                  </a:lnTo>
                  <a:lnTo>
                    <a:pt x="63333" y="6316"/>
                  </a:lnTo>
                  <a:lnTo>
                    <a:pt x="70000" y="6316"/>
                  </a:lnTo>
                  <a:lnTo>
                    <a:pt x="70000" y="0"/>
                  </a:lnTo>
                  <a:lnTo>
                    <a:pt x="82222" y="0"/>
                  </a:lnTo>
                  <a:lnTo>
                    <a:pt x="82222" y="6316"/>
                  </a:lnTo>
                  <a:lnTo>
                    <a:pt x="88888" y="6316"/>
                  </a:lnTo>
                  <a:lnTo>
                    <a:pt x="88888" y="17894"/>
                  </a:lnTo>
                  <a:lnTo>
                    <a:pt x="94444" y="17894"/>
                  </a:lnTo>
                  <a:lnTo>
                    <a:pt x="94444" y="29472"/>
                  </a:lnTo>
                  <a:lnTo>
                    <a:pt x="101111" y="29472"/>
                  </a:lnTo>
                  <a:lnTo>
                    <a:pt x="101111" y="35788"/>
                  </a:lnTo>
                  <a:lnTo>
                    <a:pt x="107777" y="35788"/>
                  </a:lnTo>
                  <a:lnTo>
                    <a:pt x="107777" y="42105"/>
                  </a:lnTo>
                  <a:lnTo>
                    <a:pt x="114444" y="42105"/>
                  </a:lnTo>
                  <a:lnTo>
                    <a:pt x="114444" y="48422"/>
                  </a:lnTo>
                  <a:lnTo>
                    <a:pt x="120000" y="48422"/>
                  </a:lnTo>
                  <a:lnTo>
                    <a:pt x="120000" y="53683"/>
                  </a:lnTo>
                  <a:lnTo>
                    <a:pt x="114444" y="53683"/>
                  </a:lnTo>
                  <a:lnTo>
                    <a:pt x="114444" y="60000"/>
                  </a:lnTo>
                  <a:lnTo>
                    <a:pt x="107777" y="60000"/>
                  </a:lnTo>
                  <a:lnTo>
                    <a:pt x="107777" y="66316"/>
                  </a:lnTo>
                  <a:lnTo>
                    <a:pt x="101111" y="66316"/>
                  </a:lnTo>
                  <a:lnTo>
                    <a:pt x="101111" y="71577"/>
                  </a:lnTo>
                  <a:lnTo>
                    <a:pt x="107777" y="71577"/>
                  </a:lnTo>
                  <a:lnTo>
                    <a:pt x="107777" y="90527"/>
                  </a:lnTo>
                  <a:lnTo>
                    <a:pt x="114444" y="90527"/>
                  </a:lnTo>
                  <a:lnTo>
                    <a:pt x="107777" y="90527"/>
                  </a:lnTo>
                  <a:lnTo>
                    <a:pt x="107777" y="95788"/>
                  </a:lnTo>
                  <a:lnTo>
                    <a:pt x="82222" y="95788"/>
                  </a:lnTo>
                  <a:lnTo>
                    <a:pt x="82222" y="102105"/>
                  </a:lnTo>
                  <a:lnTo>
                    <a:pt x="70000" y="102105"/>
                  </a:lnTo>
                  <a:lnTo>
                    <a:pt x="70000" y="108422"/>
                  </a:lnTo>
                  <a:lnTo>
                    <a:pt x="50000" y="108422"/>
                  </a:lnTo>
                  <a:lnTo>
                    <a:pt x="50000" y="113683"/>
                  </a:lnTo>
                  <a:lnTo>
                    <a:pt x="44444" y="113683"/>
                  </a:lnTo>
                  <a:lnTo>
                    <a:pt x="44444" y="120000"/>
                  </a:lnTo>
                  <a:lnTo>
                    <a:pt x="37777" y="120000"/>
                  </a:lnTo>
                  <a:lnTo>
                    <a:pt x="31111" y="113683"/>
                  </a:lnTo>
                  <a:lnTo>
                    <a:pt x="25555" y="113683"/>
                  </a:lnTo>
                  <a:lnTo>
                    <a:pt x="25555" y="108422"/>
                  </a:lnTo>
                  <a:lnTo>
                    <a:pt x="18888" y="108422"/>
                  </a:lnTo>
                  <a:lnTo>
                    <a:pt x="18888" y="102105"/>
                  </a:lnTo>
                  <a:lnTo>
                    <a:pt x="12222" y="102105"/>
                  </a:lnTo>
                  <a:lnTo>
                    <a:pt x="18888" y="102105"/>
                  </a:lnTo>
                  <a:lnTo>
                    <a:pt x="18888" y="95788"/>
                  </a:lnTo>
                  <a:lnTo>
                    <a:pt x="12222" y="95788"/>
                  </a:lnTo>
                  <a:lnTo>
                    <a:pt x="18888" y="95788"/>
                  </a:lnTo>
                  <a:lnTo>
                    <a:pt x="18888" y="90527"/>
                  </a:lnTo>
                  <a:lnTo>
                    <a:pt x="25555" y="90527"/>
                  </a:lnTo>
                  <a:lnTo>
                    <a:pt x="31111" y="95788"/>
                  </a:lnTo>
                  <a:lnTo>
                    <a:pt x="31111" y="90527"/>
                  </a:lnTo>
                  <a:lnTo>
                    <a:pt x="0" y="90527"/>
                  </a:lnTo>
                  <a:lnTo>
                    <a:pt x="0" y="84211"/>
                  </a:lnTo>
                  <a:lnTo>
                    <a:pt x="12222" y="84211"/>
                  </a:lnTo>
                  <a:lnTo>
                    <a:pt x="12222" y="77894"/>
                  </a:lnTo>
                  <a:lnTo>
                    <a:pt x="5555" y="77894"/>
                  </a:lnTo>
                  <a:lnTo>
                    <a:pt x="12222" y="77894"/>
                  </a:lnTo>
                  <a:lnTo>
                    <a:pt x="12222" y="71577"/>
                  </a:lnTo>
                  <a:lnTo>
                    <a:pt x="25555" y="71577"/>
                  </a:lnTo>
                  <a:lnTo>
                    <a:pt x="25555" y="53683"/>
                  </a:lnTo>
                  <a:lnTo>
                    <a:pt x="31111" y="53683"/>
                  </a:lnTo>
                  <a:lnTo>
                    <a:pt x="31111" y="48422"/>
                  </a:lnTo>
                  <a:lnTo>
                    <a:pt x="18888" y="48422"/>
                  </a:lnTo>
                  <a:lnTo>
                    <a:pt x="18888" y="53683"/>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63" name="Shape 3363"/>
            <p:cNvSpPr/>
            <p:nvPr/>
          </p:nvSpPr>
          <p:spPr>
            <a:xfrm>
              <a:off x="6193485" y="421472"/>
              <a:ext cx="66674" cy="40481"/>
            </a:xfrm>
            <a:custGeom>
              <a:avLst/>
              <a:gdLst/>
              <a:ahLst/>
              <a:cxnLst/>
              <a:rect l="0" t="0" r="0" b="0"/>
              <a:pathLst>
                <a:path w="120000" h="120000" extrusionOk="0">
                  <a:moveTo>
                    <a:pt x="0" y="42355"/>
                  </a:moveTo>
                  <a:lnTo>
                    <a:pt x="25716" y="0"/>
                  </a:lnTo>
                  <a:lnTo>
                    <a:pt x="98572" y="0"/>
                  </a:lnTo>
                  <a:lnTo>
                    <a:pt x="98572" y="77644"/>
                  </a:lnTo>
                  <a:lnTo>
                    <a:pt x="120000" y="77644"/>
                  </a:lnTo>
                  <a:lnTo>
                    <a:pt x="98572" y="77644"/>
                  </a:lnTo>
                  <a:lnTo>
                    <a:pt x="98572" y="120000"/>
                  </a:lnTo>
                  <a:lnTo>
                    <a:pt x="25716" y="120000"/>
                  </a:lnTo>
                  <a:lnTo>
                    <a:pt x="25716" y="77644"/>
                  </a:lnTo>
                  <a:lnTo>
                    <a:pt x="0" y="77644"/>
                  </a:lnTo>
                  <a:lnTo>
                    <a:pt x="0" y="4235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64" name="Shape 3364"/>
            <p:cNvSpPr/>
            <p:nvPr/>
          </p:nvSpPr>
          <p:spPr>
            <a:xfrm>
              <a:off x="5795826" y="1154879"/>
              <a:ext cx="19051" cy="28576"/>
            </a:xfrm>
            <a:custGeom>
              <a:avLst/>
              <a:gdLst/>
              <a:ahLst/>
              <a:cxnLst/>
              <a:rect l="0" t="0" r="0" b="0"/>
              <a:pathLst>
                <a:path w="120000" h="120000" extrusionOk="0">
                  <a:moveTo>
                    <a:pt x="0" y="0"/>
                  </a:moveTo>
                  <a:lnTo>
                    <a:pt x="0" y="60000"/>
                  </a:lnTo>
                  <a:lnTo>
                    <a:pt x="120000" y="60000"/>
                  </a:lnTo>
                  <a:lnTo>
                    <a:pt x="120000" y="120000"/>
                  </a:lnTo>
                  <a:lnTo>
                    <a:pt x="0" y="6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65" name="Shape 3365"/>
            <p:cNvSpPr/>
            <p:nvPr/>
          </p:nvSpPr>
          <p:spPr>
            <a:xfrm>
              <a:off x="5702960" y="1466815"/>
              <a:ext cx="28575" cy="28575"/>
            </a:xfrm>
            <a:custGeom>
              <a:avLst/>
              <a:gdLst/>
              <a:ahLst/>
              <a:cxnLst/>
              <a:rect l="0" t="0" r="0" b="0"/>
              <a:pathLst>
                <a:path w="120000" h="120000" extrusionOk="0">
                  <a:moveTo>
                    <a:pt x="0" y="0"/>
                  </a:moveTo>
                  <a:lnTo>
                    <a:pt x="60000" y="60000"/>
                  </a:lnTo>
                  <a:lnTo>
                    <a:pt x="120000" y="60000"/>
                  </a:lnTo>
                  <a:lnTo>
                    <a:pt x="120000" y="120000"/>
                  </a:lnTo>
                  <a:lnTo>
                    <a:pt x="60000" y="60000"/>
                  </a:lnTo>
                  <a:lnTo>
                    <a:pt x="0" y="6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66" name="Shape 3366"/>
            <p:cNvSpPr/>
            <p:nvPr/>
          </p:nvSpPr>
          <p:spPr>
            <a:xfrm>
              <a:off x="5743439" y="1464433"/>
              <a:ext cx="40481" cy="19049"/>
            </a:xfrm>
            <a:custGeom>
              <a:avLst/>
              <a:gdLst/>
              <a:ahLst/>
              <a:cxnLst/>
              <a:rect l="0" t="0" r="0" b="0"/>
              <a:pathLst>
                <a:path w="120000" h="120000" extrusionOk="0">
                  <a:moveTo>
                    <a:pt x="0" y="0"/>
                  </a:moveTo>
                  <a:lnTo>
                    <a:pt x="84705" y="0"/>
                  </a:lnTo>
                  <a:lnTo>
                    <a:pt x="120000" y="120000"/>
                  </a:ln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67" name="Shape 3367"/>
            <p:cNvSpPr/>
            <p:nvPr/>
          </p:nvSpPr>
          <p:spPr>
            <a:xfrm>
              <a:off x="5757726" y="435758"/>
              <a:ext cx="54768" cy="26195"/>
            </a:xfrm>
            <a:custGeom>
              <a:avLst/>
              <a:gdLst/>
              <a:ahLst/>
              <a:cxnLst/>
              <a:rect l="0" t="0" r="0" b="0"/>
              <a:pathLst>
                <a:path w="120000" h="120000" extrusionOk="0">
                  <a:moveTo>
                    <a:pt x="31305" y="0"/>
                  </a:moveTo>
                  <a:lnTo>
                    <a:pt x="120000" y="0"/>
                  </a:lnTo>
                  <a:lnTo>
                    <a:pt x="120000" y="54544"/>
                  </a:lnTo>
                  <a:lnTo>
                    <a:pt x="88694" y="54544"/>
                  </a:lnTo>
                  <a:lnTo>
                    <a:pt x="88694" y="120000"/>
                  </a:lnTo>
                  <a:lnTo>
                    <a:pt x="0" y="120000"/>
                  </a:lnTo>
                  <a:lnTo>
                    <a:pt x="0" y="0"/>
                  </a:lnTo>
                  <a:lnTo>
                    <a:pt x="31305"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68" name="Shape 3368"/>
            <p:cNvSpPr/>
            <p:nvPr/>
          </p:nvSpPr>
          <p:spPr>
            <a:xfrm>
              <a:off x="5593425" y="678641"/>
              <a:ext cx="54768" cy="54768"/>
            </a:xfrm>
            <a:custGeom>
              <a:avLst/>
              <a:gdLst/>
              <a:ahLst/>
              <a:cxnLst/>
              <a:rect l="0" t="0" r="0" b="0"/>
              <a:pathLst>
                <a:path w="120000" h="120000" extrusionOk="0">
                  <a:moveTo>
                    <a:pt x="31305" y="0"/>
                  </a:moveTo>
                  <a:lnTo>
                    <a:pt x="31305" y="31305"/>
                  </a:lnTo>
                  <a:lnTo>
                    <a:pt x="0" y="31305"/>
                  </a:lnTo>
                  <a:lnTo>
                    <a:pt x="93911" y="31305"/>
                  </a:lnTo>
                  <a:lnTo>
                    <a:pt x="93911" y="62611"/>
                  </a:lnTo>
                  <a:lnTo>
                    <a:pt x="120000" y="88694"/>
                  </a:lnTo>
                  <a:lnTo>
                    <a:pt x="120000" y="120000"/>
                  </a:lnTo>
                  <a:lnTo>
                    <a:pt x="62611" y="120000"/>
                  </a:lnTo>
                  <a:lnTo>
                    <a:pt x="62611" y="62611"/>
                  </a:lnTo>
                  <a:lnTo>
                    <a:pt x="0" y="62611"/>
                  </a:lnTo>
                  <a:lnTo>
                    <a:pt x="0" y="31305"/>
                  </a:lnTo>
                  <a:lnTo>
                    <a:pt x="31305" y="0"/>
                  </a:lnTo>
                  <a:lnTo>
                    <a:pt x="31305" y="31305"/>
                  </a:lnTo>
                  <a:lnTo>
                    <a:pt x="31305"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69" name="Shape 3369"/>
            <p:cNvSpPr/>
            <p:nvPr/>
          </p:nvSpPr>
          <p:spPr>
            <a:xfrm>
              <a:off x="5171951" y="95246"/>
              <a:ext cx="54769" cy="40481"/>
            </a:xfrm>
            <a:custGeom>
              <a:avLst/>
              <a:gdLst/>
              <a:ahLst/>
              <a:cxnLst/>
              <a:rect l="0" t="0" r="0" b="0"/>
              <a:pathLst>
                <a:path w="120000" h="120000" extrusionOk="0">
                  <a:moveTo>
                    <a:pt x="0" y="0"/>
                  </a:moveTo>
                  <a:lnTo>
                    <a:pt x="0" y="42355"/>
                  </a:lnTo>
                  <a:lnTo>
                    <a:pt x="31305" y="42355"/>
                  </a:lnTo>
                  <a:lnTo>
                    <a:pt x="31305" y="120000"/>
                  </a:lnTo>
                  <a:lnTo>
                    <a:pt x="120000" y="120000"/>
                  </a:lnTo>
                  <a:lnTo>
                    <a:pt x="120000" y="77644"/>
                  </a:lnTo>
                  <a:lnTo>
                    <a:pt x="88694" y="42355"/>
                  </a:lnTo>
                  <a:lnTo>
                    <a:pt x="31305" y="42355"/>
                  </a:lnTo>
                  <a:lnTo>
                    <a:pt x="31305"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70" name="Shape 3370"/>
            <p:cNvSpPr/>
            <p:nvPr/>
          </p:nvSpPr>
          <p:spPr>
            <a:xfrm>
              <a:off x="5117185" y="230976"/>
              <a:ext cx="123822" cy="95248"/>
            </a:xfrm>
            <a:custGeom>
              <a:avLst/>
              <a:gdLst/>
              <a:ahLst/>
              <a:cxnLst/>
              <a:rect l="0" t="0" r="0" b="0"/>
              <a:pathLst>
                <a:path w="120000" h="120000" extrusionOk="0">
                  <a:moveTo>
                    <a:pt x="27694" y="51000"/>
                  </a:moveTo>
                  <a:lnTo>
                    <a:pt x="0" y="51000"/>
                  </a:lnTo>
                  <a:lnTo>
                    <a:pt x="0" y="120000"/>
                  </a:lnTo>
                  <a:lnTo>
                    <a:pt x="80766" y="120000"/>
                  </a:lnTo>
                  <a:lnTo>
                    <a:pt x="92305" y="102000"/>
                  </a:lnTo>
                  <a:lnTo>
                    <a:pt x="106155" y="102000"/>
                  </a:lnTo>
                  <a:lnTo>
                    <a:pt x="106155" y="69000"/>
                  </a:lnTo>
                  <a:lnTo>
                    <a:pt x="120000" y="69000"/>
                  </a:lnTo>
                  <a:lnTo>
                    <a:pt x="120000" y="18000"/>
                  </a:lnTo>
                  <a:lnTo>
                    <a:pt x="106155" y="18000"/>
                  </a:lnTo>
                  <a:lnTo>
                    <a:pt x="106155" y="0"/>
                  </a:lnTo>
                  <a:lnTo>
                    <a:pt x="80766" y="0"/>
                  </a:lnTo>
                  <a:lnTo>
                    <a:pt x="80766" y="33000"/>
                  </a:lnTo>
                  <a:lnTo>
                    <a:pt x="66922" y="33000"/>
                  </a:lnTo>
                  <a:lnTo>
                    <a:pt x="66922" y="51000"/>
                  </a:lnTo>
                  <a:lnTo>
                    <a:pt x="53077" y="51000"/>
                  </a:lnTo>
                  <a:lnTo>
                    <a:pt x="53077" y="33000"/>
                  </a:lnTo>
                  <a:lnTo>
                    <a:pt x="27694" y="33000"/>
                  </a:lnTo>
                  <a:lnTo>
                    <a:pt x="27694" y="51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71" name="Shape 3371"/>
            <p:cNvSpPr/>
            <p:nvPr/>
          </p:nvSpPr>
          <p:spPr>
            <a:xfrm>
              <a:off x="5145760" y="109533"/>
              <a:ext cx="26195" cy="26195"/>
            </a:xfrm>
            <a:custGeom>
              <a:avLst/>
              <a:gdLst/>
              <a:ahLst/>
              <a:cxnLst/>
              <a:rect l="0" t="0" r="0" b="0"/>
              <a:pathLst>
                <a:path w="120000" h="120000" extrusionOk="0">
                  <a:moveTo>
                    <a:pt x="54544" y="0"/>
                  </a:moveTo>
                  <a:lnTo>
                    <a:pt x="120000" y="54544"/>
                  </a:lnTo>
                  <a:lnTo>
                    <a:pt x="54544" y="54544"/>
                  </a:lnTo>
                  <a:lnTo>
                    <a:pt x="54544" y="120000"/>
                  </a:lnTo>
                  <a:lnTo>
                    <a:pt x="54544" y="54544"/>
                  </a:lnTo>
                  <a:lnTo>
                    <a:pt x="0" y="54544"/>
                  </a:lnTo>
                  <a:lnTo>
                    <a:pt x="0" y="0"/>
                  </a:lnTo>
                  <a:lnTo>
                    <a:pt x="54544"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72" name="Shape 3372"/>
            <p:cNvSpPr/>
            <p:nvPr/>
          </p:nvSpPr>
          <p:spPr>
            <a:xfrm>
              <a:off x="3852771" y="1795419"/>
              <a:ext cx="54768" cy="52387"/>
            </a:xfrm>
            <a:custGeom>
              <a:avLst/>
              <a:gdLst/>
              <a:ahLst/>
              <a:cxnLst/>
              <a:rect l="0" t="0" r="0" b="0"/>
              <a:pathLst>
                <a:path w="120000" h="120000" extrusionOk="0">
                  <a:moveTo>
                    <a:pt x="88694" y="60000"/>
                  </a:moveTo>
                  <a:lnTo>
                    <a:pt x="88694" y="27272"/>
                  </a:lnTo>
                  <a:lnTo>
                    <a:pt x="120000" y="27272"/>
                  </a:lnTo>
                  <a:lnTo>
                    <a:pt x="88694" y="27272"/>
                  </a:lnTo>
                  <a:lnTo>
                    <a:pt x="120000" y="27272"/>
                  </a:lnTo>
                  <a:lnTo>
                    <a:pt x="120000" y="60000"/>
                  </a:lnTo>
                  <a:lnTo>
                    <a:pt x="88694" y="60000"/>
                  </a:lnTo>
                  <a:lnTo>
                    <a:pt x="120000" y="60000"/>
                  </a:lnTo>
                  <a:lnTo>
                    <a:pt x="120000" y="0"/>
                  </a:lnTo>
                  <a:lnTo>
                    <a:pt x="0" y="0"/>
                  </a:lnTo>
                  <a:lnTo>
                    <a:pt x="26088" y="27272"/>
                  </a:lnTo>
                  <a:lnTo>
                    <a:pt x="57388" y="27272"/>
                  </a:lnTo>
                  <a:lnTo>
                    <a:pt x="57388" y="120000"/>
                  </a:lnTo>
                  <a:lnTo>
                    <a:pt x="120000" y="120000"/>
                  </a:lnTo>
                  <a:lnTo>
                    <a:pt x="120000" y="60000"/>
                  </a:lnTo>
                  <a:lnTo>
                    <a:pt x="88694" y="6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73" name="Shape 3373"/>
            <p:cNvSpPr/>
            <p:nvPr/>
          </p:nvSpPr>
          <p:spPr>
            <a:xfrm>
              <a:off x="3536071" y="2093069"/>
              <a:ext cx="19051" cy="0"/>
            </a:xfrm>
            <a:custGeom>
              <a:avLst/>
              <a:gdLst/>
              <a:ahLst/>
              <a:cxnLst/>
              <a:rect l="0" t="0" r="0" b="0"/>
              <a:pathLst>
                <a:path w="120000" h="120000" extrusionOk="0">
                  <a:moveTo>
                    <a:pt x="120000" y="0"/>
                  </a:moveTo>
                  <a:lnTo>
                    <a:pt x="0"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74" name="Shape 3374"/>
            <p:cNvSpPr/>
            <p:nvPr/>
          </p:nvSpPr>
          <p:spPr>
            <a:xfrm>
              <a:off x="3753953" y="2253800"/>
              <a:ext cx="19049" cy="19049"/>
            </a:xfrm>
            <a:custGeom>
              <a:avLst/>
              <a:gdLst/>
              <a:ahLst/>
              <a:cxnLst/>
              <a:rect l="0" t="0" r="0" b="0"/>
              <a:pathLst>
                <a:path w="120000" h="120000" extrusionOk="0">
                  <a:moveTo>
                    <a:pt x="0" y="0"/>
                  </a:moveTo>
                  <a:lnTo>
                    <a:pt x="120000" y="0"/>
                  </a:lnTo>
                  <a:lnTo>
                    <a:pt x="120000" y="120000"/>
                  </a:ln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75" name="Shape 3375"/>
            <p:cNvSpPr/>
            <p:nvPr/>
          </p:nvSpPr>
          <p:spPr>
            <a:xfrm>
              <a:off x="4434973" y="2457392"/>
              <a:ext cx="19051" cy="19049"/>
            </a:xfrm>
            <a:custGeom>
              <a:avLst/>
              <a:gdLst/>
              <a:ahLst/>
              <a:cxnLst/>
              <a:rect l="0" t="0" r="0" b="0"/>
              <a:pathLst>
                <a:path w="120000" h="120000" extrusionOk="0">
                  <a:moveTo>
                    <a:pt x="120000" y="0"/>
                  </a:moveTo>
                  <a:lnTo>
                    <a:pt x="120000" y="120000"/>
                  </a:lnTo>
                  <a:lnTo>
                    <a:pt x="0" y="120000"/>
                  </a:lnTo>
                  <a:lnTo>
                    <a:pt x="120000" y="120000"/>
                  </a:lnTo>
                  <a:lnTo>
                    <a:pt x="0" y="120000"/>
                  </a:lnTo>
                  <a:lnTo>
                    <a:pt x="0"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76" name="Shape 3376"/>
            <p:cNvSpPr/>
            <p:nvPr/>
          </p:nvSpPr>
          <p:spPr>
            <a:xfrm>
              <a:off x="4069460" y="2297851"/>
              <a:ext cx="28575" cy="54769"/>
            </a:xfrm>
            <a:custGeom>
              <a:avLst/>
              <a:gdLst/>
              <a:ahLst/>
              <a:cxnLst/>
              <a:rect l="0" t="0" r="0" b="0"/>
              <a:pathLst>
                <a:path w="120000" h="120000" extrusionOk="0">
                  <a:moveTo>
                    <a:pt x="60000" y="0"/>
                  </a:moveTo>
                  <a:lnTo>
                    <a:pt x="0" y="0"/>
                  </a:lnTo>
                  <a:lnTo>
                    <a:pt x="0" y="26088"/>
                  </a:lnTo>
                  <a:lnTo>
                    <a:pt x="60000" y="26088"/>
                  </a:lnTo>
                  <a:lnTo>
                    <a:pt x="60000" y="120000"/>
                  </a:lnTo>
                  <a:lnTo>
                    <a:pt x="120000" y="120000"/>
                  </a:lnTo>
                  <a:lnTo>
                    <a:pt x="60000" y="88694"/>
                  </a:lnTo>
                  <a:lnTo>
                    <a:pt x="120000" y="88694"/>
                  </a:lnTo>
                  <a:lnTo>
                    <a:pt x="60000" y="88694"/>
                  </a:lnTo>
                  <a:lnTo>
                    <a:pt x="120000" y="88694"/>
                  </a:lnTo>
                  <a:lnTo>
                    <a:pt x="120000" y="57388"/>
                  </a:lnTo>
                  <a:lnTo>
                    <a:pt x="60000" y="57388"/>
                  </a:lnTo>
                  <a:lnTo>
                    <a:pt x="6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77" name="Shape 3377"/>
            <p:cNvSpPr/>
            <p:nvPr/>
          </p:nvSpPr>
          <p:spPr>
            <a:xfrm>
              <a:off x="3700376" y="2321664"/>
              <a:ext cx="19051" cy="1904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78" name="Shape 3378"/>
            <p:cNvSpPr/>
            <p:nvPr/>
          </p:nvSpPr>
          <p:spPr>
            <a:xfrm>
              <a:off x="3907539" y="2335950"/>
              <a:ext cx="0" cy="19049"/>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79" name="Shape 3379"/>
            <p:cNvSpPr/>
            <p:nvPr/>
          </p:nvSpPr>
          <p:spPr>
            <a:xfrm>
              <a:off x="3836103" y="2266897"/>
              <a:ext cx="19049" cy="19051"/>
            </a:xfrm>
            <a:custGeom>
              <a:avLst/>
              <a:gdLst/>
              <a:ahLst/>
              <a:cxnLst/>
              <a:rect l="0" t="0" r="0" b="0"/>
              <a:pathLst>
                <a:path w="120000" h="120000" extrusionOk="0">
                  <a:moveTo>
                    <a:pt x="0" y="0"/>
                  </a:moveTo>
                  <a:lnTo>
                    <a:pt x="120000" y="0"/>
                  </a:lnTo>
                  <a:lnTo>
                    <a:pt x="120000" y="120000"/>
                  </a:ln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80" name="Shape 3380"/>
            <p:cNvSpPr/>
            <p:nvPr/>
          </p:nvSpPr>
          <p:spPr>
            <a:xfrm>
              <a:off x="3808721" y="2257371"/>
              <a:ext cx="19049" cy="0"/>
            </a:xfrm>
            <a:custGeom>
              <a:avLst/>
              <a:gdLst/>
              <a:ahLst/>
              <a:cxnLst/>
              <a:rect l="0" t="0" r="0" b="0"/>
              <a:pathLst>
                <a:path w="120000" h="120000" extrusionOk="0">
                  <a:moveTo>
                    <a:pt x="0" y="0"/>
                  </a:move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81" name="Shape 3381"/>
            <p:cNvSpPr/>
            <p:nvPr/>
          </p:nvSpPr>
          <p:spPr>
            <a:xfrm>
              <a:off x="3798005" y="2240702"/>
              <a:ext cx="0" cy="19051"/>
            </a:xfrm>
            <a:custGeom>
              <a:avLst/>
              <a:gdLst/>
              <a:ahLst/>
              <a:cxnLst/>
              <a:rect l="0" t="0" r="0" b="0"/>
              <a:pathLst>
                <a:path w="120000" h="120000" extrusionOk="0">
                  <a:moveTo>
                    <a:pt x="0" y="0"/>
                  </a:moveTo>
                  <a:lnTo>
                    <a:pt x="0" y="120000"/>
                  </a:lnTo>
                  <a:lnTo>
                    <a:pt x="0" y="0"/>
                  </a:ln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82" name="Shape 3382"/>
            <p:cNvSpPr/>
            <p:nvPr/>
          </p:nvSpPr>
          <p:spPr>
            <a:xfrm>
              <a:off x="3526548" y="2213321"/>
              <a:ext cx="40481" cy="1904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83" name="Shape 3383"/>
            <p:cNvSpPr/>
            <p:nvPr/>
          </p:nvSpPr>
          <p:spPr>
            <a:xfrm>
              <a:off x="3417014" y="2076400"/>
              <a:ext cx="0" cy="19051"/>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84" name="Shape 3384"/>
            <p:cNvSpPr/>
            <p:nvPr/>
          </p:nvSpPr>
          <p:spPr>
            <a:xfrm>
              <a:off x="4871923" y="257167"/>
              <a:ext cx="83344" cy="95248"/>
            </a:xfrm>
            <a:custGeom>
              <a:avLst/>
              <a:gdLst/>
              <a:ahLst/>
              <a:cxnLst/>
              <a:rect l="0" t="0" r="0" b="0"/>
              <a:pathLst>
                <a:path w="120000" h="120000" extrusionOk="0">
                  <a:moveTo>
                    <a:pt x="20572" y="0"/>
                  </a:moveTo>
                  <a:lnTo>
                    <a:pt x="20572" y="36000"/>
                  </a:lnTo>
                  <a:lnTo>
                    <a:pt x="0" y="51000"/>
                  </a:lnTo>
                  <a:lnTo>
                    <a:pt x="0" y="120000"/>
                  </a:lnTo>
                  <a:lnTo>
                    <a:pt x="20572" y="120000"/>
                  </a:lnTo>
                  <a:lnTo>
                    <a:pt x="20572" y="105000"/>
                  </a:lnTo>
                  <a:lnTo>
                    <a:pt x="41144" y="105000"/>
                  </a:lnTo>
                  <a:lnTo>
                    <a:pt x="41144" y="120000"/>
                  </a:lnTo>
                  <a:lnTo>
                    <a:pt x="61716" y="120000"/>
                  </a:lnTo>
                  <a:lnTo>
                    <a:pt x="61716" y="87000"/>
                  </a:lnTo>
                  <a:lnTo>
                    <a:pt x="41144" y="87000"/>
                  </a:lnTo>
                  <a:lnTo>
                    <a:pt x="61716" y="87000"/>
                  </a:lnTo>
                  <a:lnTo>
                    <a:pt x="61716" y="69000"/>
                  </a:lnTo>
                  <a:lnTo>
                    <a:pt x="78855" y="69000"/>
                  </a:lnTo>
                  <a:lnTo>
                    <a:pt x="78855" y="87000"/>
                  </a:lnTo>
                  <a:lnTo>
                    <a:pt x="78855" y="69000"/>
                  </a:lnTo>
                  <a:lnTo>
                    <a:pt x="99427" y="69000"/>
                  </a:lnTo>
                  <a:lnTo>
                    <a:pt x="99427" y="87000"/>
                  </a:lnTo>
                  <a:lnTo>
                    <a:pt x="120000" y="87000"/>
                  </a:lnTo>
                  <a:lnTo>
                    <a:pt x="120000" y="51000"/>
                  </a:lnTo>
                  <a:lnTo>
                    <a:pt x="99427" y="51000"/>
                  </a:lnTo>
                  <a:lnTo>
                    <a:pt x="99427" y="36000"/>
                  </a:lnTo>
                  <a:lnTo>
                    <a:pt x="78855" y="36000"/>
                  </a:lnTo>
                  <a:lnTo>
                    <a:pt x="78855" y="18000"/>
                  </a:lnTo>
                  <a:lnTo>
                    <a:pt x="20572" y="18000"/>
                  </a:lnTo>
                  <a:lnTo>
                    <a:pt x="20572"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85" name="Shape 3385"/>
            <p:cNvSpPr/>
            <p:nvPr/>
          </p:nvSpPr>
          <p:spPr>
            <a:xfrm>
              <a:off x="4940978" y="204781"/>
              <a:ext cx="40481" cy="40481"/>
            </a:xfrm>
            <a:custGeom>
              <a:avLst/>
              <a:gdLst/>
              <a:ahLst/>
              <a:cxnLst/>
              <a:rect l="0" t="0" r="0" b="0"/>
              <a:pathLst>
                <a:path w="120000" h="120000" extrusionOk="0">
                  <a:moveTo>
                    <a:pt x="77644" y="0"/>
                  </a:moveTo>
                  <a:lnTo>
                    <a:pt x="42355" y="0"/>
                  </a:lnTo>
                  <a:lnTo>
                    <a:pt x="42355" y="35294"/>
                  </a:lnTo>
                  <a:lnTo>
                    <a:pt x="0" y="35294"/>
                  </a:lnTo>
                  <a:lnTo>
                    <a:pt x="42355" y="77644"/>
                  </a:lnTo>
                  <a:lnTo>
                    <a:pt x="42355" y="120000"/>
                  </a:lnTo>
                  <a:lnTo>
                    <a:pt x="77644" y="120000"/>
                  </a:lnTo>
                  <a:lnTo>
                    <a:pt x="77644" y="77644"/>
                  </a:lnTo>
                  <a:lnTo>
                    <a:pt x="120000" y="77644"/>
                  </a:lnTo>
                  <a:lnTo>
                    <a:pt x="120000" y="0"/>
                  </a:lnTo>
                  <a:lnTo>
                    <a:pt x="77644"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86" name="Shape 3386"/>
            <p:cNvSpPr/>
            <p:nvPr/>
          </p:nvSpPr>
          <p:spPr>
            <a:xfrm>
              <a:off x="4967171" y="245262"/>
              <a:ext cx="138110" cy="107156"/>
            </a:xfrm>
            <a:custGeom>
              <a:avLst/>
              <a:gdLst/>
              <a:ahLst/>
              <a:cxnLst/>
              <a:rect l="0" t="0" r="0" b="0"/>
              <a:pathLst>
                <a:path w="120000" h="120000" extrusionOk="0">
                  <a:moveTo>
                    <a:pt x="37238" y="0"/>
                  </a:moveTo>
                  <a:lnTo>
                    <a:pt x="24827" y="13333"/>
                  </a:lnTo>
                  <a:lnTo>
                    <a:pt x="12411" y="13333"/>
                  </a:lnTo>
                  <a:lnTo>
                    <a:pt x="12411" y="45333"/>
                  </a:lnTo>
                  <a:lnTo>
                    <a:pt x="0" y="58666"/>
                  </a:lnTo>
                  <a:lnTo>
                    <a:pt x="0" y="90666"/>
                  </a:lnTo>
                  <a:lnTo>
                    <a:pt x="24827" y="90666"/>
                  </a:lnTo>
                  <a:lnTo>
                    <a:pt x="24827" y="74666"/>
                  </a:lnTo>
                  <a:lnTo>
                    <a:pt x="37238" y="74666"/>
                  </a:lnTo>
                  <a:lnTo>
                    <a:pt x="37238" y="106666"/>
                  </a:lnTo>
                  <a:lnTo>
                    <a:pt x="47588" y="106666"/>
                  </a:lnTo>
                  <a:lnTo>
                    <a:pt x="47588" y="120000"/>
                  </a:lnTo>
                  <a:lnTo>
                    <a:pt x="60000" y="120000"/>
                  </a:lnTo>
                  <a:lnTo>
                    <a:pt x="60000" y="106666"/>
                  </a:lnTo>
                  <a:lnTo>
                    <a:pt x="72411" y="106666"/>
                  </a:lnTo>
                  <a:lnTo>
                    <a:pt x="60000" y="106666"/>
                  </a:lnTo>
                  <a:lnTo>
                    <a:pt x="72411" y="90666"/>
                  </a:lnTo>
                  <a:lnTo>
                    <a:pt x="72411" y="106666"/>
                  </a:lnTo>
                  <a:lnTo>
                    <a:pt x="72411" y="90666"/>
                  </a:lnTo>
                  <a:lnTo>
                    <a:pt x="72411" y="106666"/>
                  </a:lnTo>
                  <a:lnTo>
                    <a:pt x="72411" y="90666"/>
                  </a:lnTo>
                  <a:lnTo>
                    <a:pt x="82761" y="90666"/>
                  </a:lnTo>
                  <a:lnTo>
                    <a:pt x="82761" y="74666"/>
                  </a:lnTo>
                  <a:lnTo>
                    <a:pt x="82761" y="90666"/>
                  </a:lnTo>
                  <a:lnTo>
                    <a:pt x="95172" y="90666"/>
                  </a:lnTo>
                  <a:lnTo>
                    <a:pt x="95172" y="74666"/>
                  </a:lnTo>
                  <a:lnTo>
                    <a:pt x="107588" y="74666"/>
                  </a:lnTo>
                  <a:lnTo>
                    <a:pt x="107588" y="58666"/>
                  </a:lnTo>
                  <a:lnTo>
                    <a:pt x="120000" y="58666"/>
                  </a:lnTo>
                  <a:lnTo>
                    <a:pt x="120000" y="13333"/>
                  </a:lnTo>
                  <a:lnTo>
                    <a:pt x="47588" y="13333"/>
                  </a:lnTo>
                  <a:lnTo>
                    <a:pt x="47588" y="0"/>
                  </a:lnTo>
                  <a:lnTo>
                    <a:pt x="60000" y="0"/>
                  </a:lnTo>
                  <a:lnTo>
                    <a:pt x="37238"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87" name="Shape 3387"/>
            <p:cNvSpPr/>
            <p:nvPr/>
          </p:nvSpPr>
          <p:spPr>
            <a:xfrm>
              <a:off x="4914783" y="366703"/>
              <a:ext cx="40481" cy="40481"/>
            </a:xfrm>
            <a:custGeom>
              <a:avLst/>
              <a:gdLst/>
              <a:ahLst/>
              <a:cxnLst/>
              <a:rect l="0" t="0" r="0" b="0"/>
              <a:pathLst>
                <a:path w="120000" h="120000" extrusionOk="0">
                  <a:moveTo>
                    <a:pt x="0" y="42355"/>
                  </a:moveTo>
                  <a:lnTo>
                    <a:pt x="0" y="120000"/>
                  </a:lnTo>
                  <a:lnTo>
                    <a:pt x="120000" y="120000"/>
                  </a:lnTo>
                  <a:lnTo>
                    <a:pt x="120000" y="42355"/>
                  </a:lnTo>
                  <a:lnTo>
                    <a:pt x="77644" y="42355"/>
                  </a:lnTo>
                  <a:lnTo>
                    <a:pt x="77644" y="0"/>
                  </a:lnTo>
                  <a:lnTo>
                    <a:pt x="35294" y="0"/>
                  </a:lnTo>
                  <a:lnTo>
                    <a:pt x="0" y="4235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88" name="Shape 3388"/>
            <p:cNvSpPr/>
            <p:nvPr/>
          </p:nvSpPr>
          <p:spPr>
            <a:xfrm>
              <a:off x="4951694" y="254787"/>
              <a:ext cx="19051"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89" name="Shape 3389"/>
            <p:cNvSpPr/>
            <p:nvPr/>
          </p:nvSpPr>
          <p:spPr>
            <a:xfrm>
              <a:off x="4886210" y="380990"/>
              <a:ext cx="28575" cy="26194"/>
            </a:xfrm>
            <a:custGeom>
              <a:avLst/>
              <a:gdLst/>
              <a:ahLst/>
              <a:cxnLst/>
              <a:rect l="0" t="0" r="0" b="0"/>
              <a:pathLst>
                <a:path w="120000" h="120000" extrusionOk="0">
                  <a:moveTo>
                    <a:pt x="0" y="0"/>
                  </a:moveTo>
                  <a:lnTo>
                    <a:pt x="60000" y="0"/>
                  </a:lnTo>
                  <a:lnTo>
                    <a:pt x="60000" y="54544"/>
                  </a:lnTo>
                  <a:lnTo>
                    <a:pt x="120000" y="54544"/>
                  </a:lnTo>
                  <a:lnTo>
                    <a:pt x="120000" y="120000"/>
                  </a:lnTo>
                  <a:lnTo>
                    <a:pt x="60000" y="120000"/>
                  </a:lnTo>
                  <a:lnTo>
                    <a:pt x="60000" y="54544"/>
                  </a:lnTo>
                  <a:lnTo>
                    <a:pt x="0" y="54544"/>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90" name="Shape 3390"/>
            <p:cNvSpPr/>
            <p:nvPr/>
          </p:nvSpPr>
          <p:spPr>
            <a:xfrm>
              <a:off x="5036226" y="204781"/>
              <a:ext cx="69056" cy="40481"/>
            </a:xfrm>
            <a:custGeom>
              <a:avLst/>
              <a:gdLst/>
              <a:ahLst/>
              <a:cxnLst/>
              <a:rect l="0" t="0" r="0" b="0"/>
              <a:pathLst>
                <a:path w="120000" h="120000" extrusionOk="0">
                  <a:moveTo>
                    <a:pt x="0" y="0"/>
                  </a:moveTo>
                  <a:lnTo>
                    <a:pt x="0" y="77644"/>
                  </a:lnTo>
                  <a:lnTo>
                    <a:pt x="24827" y="77644"/>
                  </a:lnTo>
                  <a:lnTo>
                    <a:pt x="24827" y="120000"/>
                  </a:lnTo>
                  <a:lnTo>
                    <a:pt x="70344" y="120000"/>
                  </a:lnTo>
                  <a:lnTo>
                    <a:pt x="70344" y="77644"/>
                  </a:lnTo>
                  <a:lnTo>
                    <a:pt x="95172" y="77644"/>
                  </a:lnTo>
                  <a:lnTo>
                    <a:pt x="120000" y="35294"/>
                  </a:ln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91" name="Shape 3391"/>
            <p:cNvSpPr/>
            <p:nvPr/>
          </p:nvSpPr>
          <p:spPr>
            <a:xfrm>
              <a:off x="5021939" y="146443"/>
              <a:ext cx="28575" cy="19051"/>
            </a:xfrm>
            <a:custGeom>
              <a:avLst/>
              <a:gdLst/>
              <a:ahLst/>
              <a:cxnLst/>
              <a:rect l="0" t="0" r="0" b="0"/>
              <a:pathLst>
                <a:path w="120000" h="120000" extrusionOk="0">
                  <a:moveTo>
                    <a:pt x="0" y="0"/>
                  </a:moveTo>
                  <a:lnTo>
                    <a:pt x="60000" y="0"/>
                  </a:lnTo>
                  <a:lnTo>
                    <a:pt x="120000" y="120000"/>
                  </a:lnTo>
                  <a:lnTo>
                    <a:pt x="60000" y="120000"/>
                  </a:lnTo>
                  <a:lnTo>
                    <a:pt x="6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92" name="Shape 3392"/>
            <p:cNvSpPr/>
            <p:nvPr/>
          </p:nvSpPr>
          <p:spPr>
            <a:xfrm>
              <a:off x="4979076" y="146443"/>
              <a:ext cx="19049" cy="19051"/>
            </a:xfrm>
            <a:custGeom>
              <a:avLst/>
              <a:gdLst/>
              <a:ahLst/>
              <a:cxnLst/>
              <a:rect l="0" t="0" r="0" b="0"/>
              <a:pathLst>
                <a:path w="120000" h="120000" extrusionOk="0">
                  <a:moveTo>
                    <a:pt x="0" y="0"/>
                  </a:moveTo>
                  <a:lnTo>
                    <a:pt x="120000" y="0"/>
                  </a:lnTo>
                  <a:lnTo>
                    <a:pt x="120000" y="120000"/>
                  </a:ln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93" name="Shape 3393"/>
            <p:cNvSpPr/>
            <p:nvPr/>
          </p:nvSpPr>
          <p:spPr>
            <a:xfrm>
              <a:off x="5021939" y="14286"/>
              <a:ext cx="69056" cy="40481"/>
            </a:xfrm>
            <a:custGeom>
              <a:avLst/>
              <a:gdLst/>
              <a:ahLst/>
              <a:cxnLst/>
              <a:rect l="0" t="0" r="0" b="0"/>
              <a:pathLst>
                <a:path w="120000" h="120000" extrusionOk="0">
                  <a:moveTo>
                    <a:pt x="24827" y="77644"/>
                  </a:moveTo>
                  <a:lnTo>
                    <a:pt x="0" y="77644"/>
                  </a:lnTo>
                  <a:lnTo>
                    <a:pt x="0" y="35294"/>
                  </a:lnTo>
                  <a:lnTo>
                    <a:pt x="24827" y="35294"/>
                  </a:lnTo>
                  <a:lnTo>
                    <a:pt x="24827" y="0"/>
                  </a:lnTo>
                  <a:lnTo>
                    <a:pt x="95172" y="0"/>
                  </a:lnTo>
                  <a:lnTo>
                    <a:pt x="95172" y="35294"/>
                  </a:lnTo>
                  <a:lnTo>
                    <a:pt x="120000" y="35294"/>
                  </a:lnTo>
                  <a:lnTo>
                    <a:pt x="95172" y="77644"/>
                  </a:lnTo>
                  <a:lnTo>
                    <a:pt x="95172" y="120000"/>
                  </a:lnTo>
                  <a:lnTo>
                    <a:pt x="70344" y="120000"/>
                  </a:lnTo>
                  <a:lnTo>
                    <a:pt x="70344" y="77644"/>
                  </a:lnTo>
                  <a:lnTo>
                    <a:pt x="24827" y="7764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94" name="Shape 3394"/>
            <p:cNvSpPr/>
            <p:nvPr/>
          </p:nvSpPr>
          <p:spPr>
            <a:xfrm>
              <a:off x="4967171" y="54767"/>
              <a:ext cx="54768" cy="54768"/>
            </a:xfrm>
            <a:custGeom>
              <a:avLst/>
              <a:gdLst/>
              <a:ahLst/>
              <a:cxnLst/>
              <a:rect l="0" t="0" r="0" b="0"/>
              <a:pathLst>
                <a:path w="120000" h="120000" extrusionOk="0">
                  <a:moveTo>
                    <a:pt x="120000" y="120000"/>
                  </a:moveTo>
                  <a:lnTo>
                    <a:pt x="62611" y="120000"/>
                  </a:lnTo>
                  <a:lnTo>
                    <a:pt x="62611" y="88694"/>
                  </a:lnTo>
                  <a:lnTo>
                    <a:pt x="31305" y="88694"/>
                  </a:lnTo>
                  <a:lnTo>
                    <a:pt x="31305" y="57388"/>
                  </a:lnTo>
                  <a:lnTo>
                    <a:pt x="0" y="57388"/>
                  </a:lnTo>
                  <a:lnTo>
                    <a:pt x="0" y="0"/>
                  </a:lnTo>
                  <a:lnTo>
                    <a:pt x="93911" y="0"/>
                  </a:lnTo>
                  <a:lnTo>
                    <a:pt x="93911" y="57388"/>
                  </a:lnTo>
                  <a:lnTo>
                    <a:pt x="120000" y="57388"/>
                  </a:lnTo>
                  <a:lnTo>
                    <a:pt x="12000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95" name="Shape 3395"/>
            <p:cNvSpPr/>
            <p:nvPr/>
          </p:nvSpPr>
          <p:spPr>
            <a:xfrm>
              <a:off x="4900496" y="66672"/>
              <a:ext cx="95248" cy="54768"/>
            </a:xfrm>
            <a:custGeom>
              <a:avLst/>
              <a:gdLst/>
              <a:ahLst/>
              <a:cxnLst/>
              <a:rect l="0" t="0" r="0" b="0"/>
              <a:pathLst>
                <a:path w="120000" h="120000" extrusionOk="0">
                  <a:moveTo>
                    <a:pt x="120000" y="120000"/>
                  </a:moveTo>
                  <a:lnTo>
                    <a:pt x="102000" y="120000"/>
                  </a:lnTo>
                  <a:lnTo>
                    <a:pt x="102000" y="93911"/>
                  </a:lnTo>
                  <a:lnTo>
                    <a:pt x="102000" y="120000"/>
                  </a:lnTo>
                  <a:lnTo>
                    <a:pt x="102000" y="93911"/>
                  </a:lnTo>
                  <a:lnTo>
                    <a:pt x="69000" y="93911"/>
                  </a:lnTo>
                  <a:lnTo>
                    <a:pt x="51000" y="120000"/>
                  </a:lnTo>
                  <a:lnTo>
                    <a:pt x="33000" y="120000"/>
                  </a:lnTo>
                  <a:lnTo>
                    <a:pt x="33000" y="93911"/>
                  </a:lnTo>
                  <a:lnTo>
                    <a:pt x="0" y="93911"/>
                  </a:lnTo>
                  <a:lnTo>
                    <a:pt x="0" y="0"/>
                  </a:lnTo>
                  <a:lnTo>
                    <a:pt x="18000" y="0"/>
                  </a:lnTo>
                  <a:lnTo>
                    <a:pt x="18000" y="31305"/>
                  </a:lnTo>
                  <a:lnTo>
                    <a:pt x="33000" y="31305"/>
                  </a:lnTo>
                  <a:lnTo>
                    <a:pt x="33000" y="62611"/>
                  </a:lnTo>
                  <a:lnTo>
                    <a:pt x="51000" y="93911"/>
                  </a:lnTo>
                  <a:lnTo>
                    <a:pt x="51000" y="0"/>
                  </a:lnTo>
                  <a:lnTo>
                    <a:pt x="69000" y="0"/>
                  </a:lnTo>
                  <a:lnTo>
                    <a:pt x="69000" y="31305"/>
                  </a:lnTo>
                  <a:lnTo>
                    <a:pt x="84000" y="31305"/>
                  </a:lnTo>
                  <a:lnTo>
                    <a:pt x="84000" y="62611"/>
                  </a:lnTo>
                  <a:lnTo>
                    <a:pt x="102000" y="62611"/>
                  </a:lnTo>
                  <a:lnTo>
                    <a:pt x="102000" y="93911"/>
                  </a:lnTo>
                  <a:lnTo>
                    <a:pt x="12000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96" name="Shape 3396"/>
            <p:cNvSpPr/>
            <p:nvPr/>
          </p:nvSpPr>
          <p:spPr>
            <a:xfrm>
              <a:off x="4940978" y="121441"/>
              <a:ext cx="40481" cy="28575"/>
            </a:xfrm>
            <a:custGeom>
              <a:avLst/>
              <a:gdLst/>
              <a:ahLst/>
              <a:cxnLst/>
              <a:rect l="0" t="0" r="0" b="0"/>
              <a:pathLst>
                <a:path w="120000" h="120000" extrusionOk="0">
                  <a:moveTo>
                    <a:pt x="120000" y="0"/>
                  </a:moveTo>
                  <a:lnTo>
                    <a:pt x="42355" y="0"/>
                  </a:lnTo>
                  <a:lnTo>
                    <a:pt x="42355" y="60000"/>
                  </a:lnTo>
                  <a:lnTo>
                    <a:pt x="0" y="60000"/>
                  </a:lnTo>
                  <a:lnTo>
                    <a:pt x="42355" y="120000"/>
                  </a:lnTo>
                  <a:lnTo>
                    <a:pt x="77644" y="120000"/>
                  </a:lnTo>
                  <a:lnTo>
                    <a:pt x="77644" y="60000"/>
                  </a:lnTo>
                  <a:lnTo>
                    <a:pt x="120000" y="6000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97" name="Shape 3397"/>
            <p:cNvSpPr/>
            <p:nvPr/>
          </p:nvSpPr>
          <p:spPr>
            <a:xfrm>
              <a:off x="4967171" y="161920"/>
              <a:ext cx="28575" cy="42861"/>
            </a:xfrm>
            <a:custGeom>
              <a:avLst/>
              <a:gdLst/>
              <a:ahLst/>
              <a:cxnLst/>
              <a:rect l="0" t="0" r="0" b="0"/>
              <a:pathLst>
                <a:path w="120000" h="120000" extrusionOk="0">
                  <a:moveTo>
                    <a:pt x="0" y="0"/>
                  </a:moveTo>
                  <a:lnTo>
                    <a:pt x="0" y="80000"/>
                  </a:lnTo>
                  <a:lnTo>
                    <a:pt x="60000" y="120000"/>
                  </a:lnTo>
                  <a:lnTo>
                    <a:pt x="60000" y="80000"/>
                  </a:lnTo>
                  <a:lnTo>
                    <a:pt x="120000" y="80000"/>
                  </a:lnTo>
                  <a:lnTo>
                    <a:pt x="120000" y="40000"/>
                  </a:lnTo>
                  <a:lnTo>
                    <a:pt x="60000" y="40000"/>
                  </a:lnTo>
                  <a:lnTo>
                    <a:pt x="6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98" name="Shape 3398"/>
            <p:cNvSpPr/>
            <p:nvPr/>
          </p:nvSpPr>
          <p:spPr>
            <a:xfrm>
              <a:off x="5010030" y="109533"/>
              <a:ext cx="40481" cy="26195"/>
            </a:xfrm>
            <a:custGeom>
              <a:avLst/>
              <a:gdLst/>
              <a:ahLst/>
              <a:cxnLst/>
              <a:rect l="0" t="0" r="0" b="0"/>
              <a:pathLst>
                <a:path w="120000" h="120000" extrusionOk="0">
                  <a:moveTo>
                    <a:pt x="77644" y="0"/>
                  </a:moveTo>
                  <a:lnTo>
                    <a:pt x="0" y="0"/>
                  </a:lnTo>
                  <a:lnTo>
                    <a:pt x="0" y="54544"/>
                  </a:lnTo>
                  <a:lnTo>
                    <a:pt x="35294" y="54544"/>
                  </a:lnTo>
                  <a:lnTo>
                    <a:pt x="35294" y="120000"/>
                  </a:lnTo>
                  <a:lnTo>
                    <a:pt x="77644" y="120000"/>
                  </a:lnTo>
                  <a:lnTo>
                    <a:pt x="120000" y="54544"/>
                  </a:lnTo>
                  <a:lnTo>
                    <a:pt x="77644" y="54544"/>
                  </a:lnTo>
                  <a:lnTo>
                    <a:pt x="77644" y="0"/>
                  </a:lnTo>
                  <a:lnTo>
                    <a:pt x="120000" y="0"/>
                  </a:lnTo>
                  <a:lnTo>
                    <a:pt x="77644"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399" name="Shape 3399"/>
            <p:cNvSpPr/>
            <p:nvPr/>
          </p:nvSpPr>
          <p:spPr>
            <a:xfrm>
              <a:off x="5033844" y="51195"/>
              <a:ext cx="19049" cy="19051"/>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00" name="Shape 3400"/>
            <p:cNvSpPr/>
            <p:nvPr/>
          </p:nvSpPr>
          <p:spPr>
            <a:xfrm>
              <a:off x="4993362" y="159539"/>
              <a:ext cx="19051" cy="19051"/>
            </a:xfrm>
            <a:custGeom>
              <a:avLst/>
              <a:gdLst/>
              <a:ahLst/>
              <a:cxnLst/>
              <a:rect l="0" t="0" r="0" b="0"/>
              <a:pathLst>
                <a:path w="120000" h="120000" extrusionOk="0">
                  <a:moveTo>
                    <a:pt x="0" y="120000"/>
                  </a:moveTo>
                  <a:lnTo>
                    <a:pt x="0" y="0"/>
                  </a:lnTo>
                  <a:lnTo>
                    <a:pt x="120000" y="0"/>
                  </a:lnTo>
                  <a:lnTo>
                    <a:pt x="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01" name="Shape 3401"/>
            <p:cNvSpPr/>
            <p:nvPr/>
          </p:nvSpPr>
          <p:spPr>
            <a:xfrm>
              <a:off x="5062417" y="135728"/>
              <a:ext cx="28576" cy="26195"/>
            </a:xfrm>
            <a:custGeom>
              <a:avLst/>
              <a:gdLst/>
              <a:ahLst/>
              <a:cxnLst/>
              <a:rect l="0" t="0" r="0" b="0"/>
              <a:pathLst>
                <a:path w="120000" h="120000" extrusionOk="0">
                  <a:moveTo>
                    <a:pt x="0" y="65455"/>
                  </a:moveTo>
                  <a:lnTo>
                    <a:pt x="120000" y="65455"/>
                  </a:lnTo>
                  <a:lnTo>
                    <a:pt x="120000" y="120000"/>
                  </a:lnTo>
                  <a:lnTo>
                    <a:pt x="60000" y="120000"/>
                  </a:lnTo>
                  <a:lnTo>
                    <a:pt x="60000" y="65455"/>
                  </a:lnTo>
                  <a:lnTo>
                    <a:pt x="0" y="65455"/>
                  </a:lnTo>
                  <a:lnTo>
                    <a:pt x="0" y="0"/>
                  </a:lnTo>
                  <a:lnTo>
                    <a:pt x="0" y="6545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02" name="Shape 3402"/>
            <p:cNvSpPr/>
            <p:nvPr/>
          </p:nvSpPr>
          <p:spPr>
            <a:xfrm>
              <a:off x="4805248" y="135728"/>
              <a:ext cx="66673" cy="54769"/>
            </a:xfrm>
            <a:custGeom>
              <a:avLst/>
              <a:gdLst/>
              <a:ahLst/>
              <a:cxnLst/>
              <a:rect l="0" t="0" r="0" b="0"/>
              <a:pathLst>
                <a:path w="120000" h="120000" extrusionOk="0">
                  <a:moveTo>
                    <a:pt x="47144" y="88694"/>
                  </a:moveTo>
                  <a:lnTo>
                    <a:pt x="25716" y="88694"/>
                  </a:lnTo>
                  <a:lnTo>
                    <a:pt x="47144" y="88694"/>
                  </a:lnTo>
                  <a:lnTo>
                    <a:pt x="47144" y="57388"/>
                  </a:lnTo>
                  <a:lnTo>
                    <a:pt x="0" y="57388"/>
                  </a:lnTo>
                  <a:lnTo>
                    <a:pt x="0" y="0"/>
                  </a:lnTo>
                  <a:lnTo>
                    <a:pt x="25716" y="0"/>
                  </a:lnTo>
                  <a:lnTo>
                    <a:pt x="25716" y="31305"/>
                  </a:lnTo>
                  <a:lnTo>
                    <a:pt x="98572" y="31305"/>
                  </a:lnTo>
                  <a:lnTo>
                    <a:pt x="98572" y="88694"/>
                  </a:lnTo>
                  <a:lnTo>
                    <a:pt x="120000" y="88694"/>
                  </a:lnTo>
                  <a:lnTo>
                    <a:pt x="120000" y="120000"/>
                  </a:lnTo>
                  <a:lnTo>
                    <a:pt x="72855" y="120000"/>
                  </a:lnTo>
                  <a:lnTo>
                    <a:pt x="72855" y="88694"/>
                  </a:lnTo>
                  <a:lnTo>
                    <a:pt x="47144" y="8869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03" name="Shape 3403"/>
            <p:cNvSpPr/>
            <p:nvPr/>
          </p:nvSpPr>
          <p:spPr>
            <a:xfrm>
              <a:off x="4900496" y="121441"/>
              <a:ext cx="66673" cy="83344"/>
            </a:xfrm>
            <a:custGeom>
              <a:avLst/>
              <a:gdLst/>
              <a:ahLst/>
              <a:cxnLst/>
              <a:rect l="0" t="0" r="0" b="0"/>
              <a:pathLst>
                <a:path w="120000" h="120000" extrusionOk="0">
                  <a:moveTo>
                    <a:pt x="25716" y="0"/>
                  </a:moveTo>
                  <a:lnTo>
                    <a:pt x="0" y="0"/>
                  </a:lnTo>
                  <a:lnTo>
                    <a:pt x="0" y="20572"/>
                  </a:lnTo>
                  <a:lnTo>
                    <a:pt x="25716" y="20572"/>
                  </a:lnTo>
                  <a:lnTo>
                    <a:pt x="25716" y="41144"/>
                  </a:lnTo>
                  <a:lnTo>
                    <a:pt x="47144" y="41144"/>
                  </a:lnTo>
                  <a:lnTo>
                    <a:pt x="47144" y="120000"/>
                  </a:lnTo>
                  <a:lnTo>
                    <a:pt x="120000" y="120000"/>
                  </a:lnTo>
                  <a:lnTo>
                    <a:pt x="120000" y="99427"/>
                  </a:lnTo>
                  <a:lnTo>
                    <a:pt x="98572" y="99427"/>
                  </a:lnTo>
                  <a:lnTo>
                    <a:pt x="98572" y="58283"/>
                  </a:lnTo>
                  <a:lnTo>
                    <a:pt x="72855" y="41144"/>
                  </a:lnTo>
                  <a:lnTo>
                    <a:pt x="47144" y="41144"/>
                  </a:lnTo>
                  <a:lnTo>
                    <a:pt x="47144" y="20572"/>
                  </a:lnTo>
                  <a:lnTo>
                    <a:pt x="25716" y="20572"/>
                  </a:lnTo>
                  <a:lnTo>
                    <a:pt x="25716"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04" name="Shape 3404"/>
            <p:cNvSpPr/>
            <p:nvPr/>
          </p:nvSpPr>
          <p:spPr>
            <a:xfrm>
              <a:off x="4845730" y="190494"/>
              <a:ext cx="54769" cy="40481"/>
            </a:xfrm>
            <a:custGeom>
              <a:avLst/>
              <a:gdLst/>
              <a:ahLst/>
              <a:cxnLst/>
              <a:rect l="0" t="0" r="0" b="0"/>
              <a:pathLst>
                <a:path w="120000" h="120000" extrusionOk="0">
                  <a:moveTo>
                    <a:pt x="31305" y="0"/>
                  </a:moveTo>
                  <a:lnTo>
                    <a:pt x="0" y="0"/>
                  </a:lnTo>
                  <a:lnTo>
                    <a:pt x="0" y="42355"/>
                  </a:lnTo>
                  <a:lnTo>
                    <a:pt x="31305" y="42355"/>
                  </a:lnTo>
                  <a:lnTo>
                    <a:pt x="0" y="42355"/>
                  </a:lnTo>
                  <a:lnTo>
                    <a:pt x="0" y="77644"/>
                  </a:lnTo>
                  <a:lnTo>
                    <a:pt x="57388" y="77644"/>
                  </a:lnTo>
                  <a:lnTo>
                    <a:pt x="57388" y="120000"/>
                  </a:lnTo>
                  <a:lnTo>
                    <a:pt x="120000" y="120000"/>
                  </a:lnTo>
                  <a:lnTo>
                    <a:pt x="120000" y="42355"/>
                  </a:lnTo>
                  <a:lnTo>
                    <a:pt x="88694" y="42355"/>
                  </a:lnTo>
                  <a:lnTo>
                    <a:pt x="88694" y="0"/>
                  </a:lnTo>
                  <a:lnTo>
                    <a:pt x="31305"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05" name="Shape 3405"/>
            <p:cNvSpPr/>
            <p:nvPr/>
          </p:nvSpPr>
          <p:spPr>
            <a:xfrm>
              <a:off x="4845730" y="95246"/>
              <a:ext cx="95248" cy="135730"/>
            </a:xfrm>
            <a:custGeom>
              <a:avLst/>
              <a:gdLst/>
              <a:ahLst/>
              <a:cxnLst/>
              <a:rect l="0" t="0" r="0" b="0"/>
              <a:pathLst>
                <a:path w="120000" h="120000" extrusionOk="0">
                  <a:moveTo>
                    <a:pt x="18000" y="12633"/>
                  </a:moveTo>
                  <a:lnTo>
                    <a:pt x="18000" y="0"/>
                  </a:lnTo>
                  <a:lnTo>
                    <a:pt x="0" y="0"/>
                  </a:lnTo>
                  <a:lnTo>
                    <a:pt x="0" y="23155"/>
                  </a:lnTo>
                  <a:lnTo>
                    <a:pt x="18000" y="23155"/>
                  </a:lnTo>
                  <a:lnTo>
                    <a:pt x="18000" y="35788"/>
                  </a:lnTo>
                  <a:lnTo>
                    <a:pt x="0" y="35788"/>
                  </a:lnTo>
                  <a:lnTo>
                    <a:pt x="33000" y="35788"/>
                  </a:lnTo>
                  <a:lnTo>
                    <a:pt x="33000" y="71577"/>
                  </a:lnTo>
                  <a:lnTo>
                    <a:pt x="51000" y="71577"/>
                  </a:lnTo>
                  <a:lnTo>
                    <a:pt x="51000" y="84211"/>
                  </a:lnTo>
                  <a:lnTo>
                    <a:pt x="69000" y="84211"/>
                  </a:lnTo>
                  <a:lnTo>
                    <a:pt x="69000" y="120000"/>
                  </a:lnTo>
                  <a:lnTo>
                    <a:pt x="102000" y="120000"/>
                  </a:lnTo>
                  <a:lnTo>
                    <a:pt x="102000" y="107366"/>
                  </a:lnTo>
                  <a:lnTo>
                    <a:pt x="120000" y="107366"/>
                  </a:lnTo>
                  <a:lnTo>
                    <a:pt x="120000" y="96844"/>
                  </a:lnTo>
                  <a:lnTo>
                    <a:pt x="102000" y="96844"/>
                  </a:lnTo>
                  <a:lnTo>
                    <a:pt x="102000" y="84211"/>
                  </a:lnTo>
                  <a:lnTo>
                    <a:pt x="87000" y="84211"/>
                  </a:lnTo>
                  <a:lnTo>
                    <a:pt x="87000" y="48422"/>
                  </a:lnTo>
                  <a:lnTo>
                    <a:pt x="69000" y="48422"/>
                  </a:lnTo>
                  <a:lnTo>
                    <a:pt x="69000" y="35788"/>
                  </a:lnTo>
                  <a:lnTo>
                    <a:pt x="33000" y="35788"/>
                  </a:lnTo>
                  <a:lnTo>
                    <a:pt x="33000" y="12633"/>
                  </a:lnTo>
                  <a:lnTo>
                    <a:pt x="18000" y="12633"/>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06" name="Shape 3406"/>
            <p:cNvSpPr/>
            <p:nvPr/>
          </p:nvSpPr>
          <p:spPr>
            <a:xfrm>
              <a:off x="4900496" y="241691"/>
              <a:ext cx="40481" cy="19049"/>
            </a:xfrm>
            <a:custGeom>
              <a:avLst/>
              <a:gdLst/>
              <a:ahLst/>
              <a:cxnLst/>
              <a:rect l="0" t="0" r="0" b="0"/>
              <a:pathLst>
                <a:path w="120000" h="120000" extrusionOk="0">
                  <a:moveTo>
                    <a:pt x="120000" y="0"/>
                  </a:moveTo>
                  <a:lnTo>
                    <a:pt x="0" y="0"/>
                  </a:lnTo>
                  <a:lnTo>
                    <a:pt x="0" y="120000"/>
                  </a:lnTo>
                  <a:lnTo>
                    <a:pt x="77644" y="12000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07" name="Shape 3407"/>
            <p:cNvSpPr/>
            <p:nvPr/>
          </p:nvSpPr>
          <p:spPr>
            <a:xfrm>
              <a:off x="4829062" y="254787"/>
              <a:ext cx="19049" cy="19051"/>
            </a:xfrm>
            <a:custGeom>
              <a:avLst/>
              <a:gdLst/>
              <a:ahLst/>
              <a:cxnLst/>
              <a:rect l="0" t="0" r="0" b="0"/>
              <a:pathLst>
                <a:path w="120000" h="120000" extrusionOk="0">
                  <a:moveTo>
                    <a:pt x="0" y="0"/>
                  </a:moveTo>
                  <a:lnTo>
                    <a:pt x="120000" y="0"/>
                  </a:lnTo>
                  <a:lnTo>
                    <a:pt x="120000" y="120000"/>
                  </a:ln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08" name="Shape 3408"/>
            <p:cNvSpPr/>
            <p:nvPr/>
          </p:nvSpPr>
          <p:spPr>
            <a:xfrm>
              <a:off x="4805248" y="271456"/>
              <a:ext cx="66673" cy="69056"/>
            </a:xfrm>
            <a:custGeom>
              <a:avLst/>
              <a:gdLst/>
              <a:ahLst/>
              <a:cxnLst/>
              <a:rect l="0" t="0" r="0" b="0"/>
              <a:pathLst>
                <a:path w="120000" h="120000" extrusionOk="0">
                  <a:moveTo>
                    <a:pt x="98572" y="24827"/>
                  </a:moveTo>
                  <a:lnTo>
                    <a:pt x="72855" y="24827"/>
                  </a:lnTo>
                  <a:lnTo>
                    <a:pt x="72855" y="0"/>
                  </a:lnTo>
                  <a:lnTo>
                    <a:pt x="47144" y="0"/>
                  </a:lnTo>
                  <a:lnTo>
                    <a:pt x="47144" y="45516"/>
                  </a:lnTo>
                  <a:lnTo>
                    <a:pt x="25716" y="45516"/>
                  </a:lnTo>
                  <a:lnTo>
                    <a:pt x="25716" y="70344"/>
                  </a:lnTo>
                  <a:lnTo>
                    <a:pt x="0" y="70344"/>
                  </a:lnTo>
                  <a:lnTo>
                    <a:pt x="0" y="95172"/>
                  </a:lnTo>
                  <a:lnTo>
                    <a:pt x="47144" y="95172"/>
                  </a:lnTo>
                  <a:lnTo>
                    <a:pt x="47144" y="120000"/>
                  </a:lnTo>
                  <a:lnTo>
                    <a:pt x="98572" y="120000"/>
                  </a:lnTo>
                  <a:lnTo>
                    <a:pt x="98572" y="70344"/>
                  </a:lnTo>
                  <a:lnTo>
                    <a:pt x="120000" y="70344"/>
                  </a:lnTo>
                  <a:lnTo>
                    <a:pt x="120000" y="24827"/>
                  </a:lnTo>
                  <a:lnTo>
                    <a:pt x="98572" y="24827"/>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09" name="Shape 3409"/>
            <p:cNvSpPr/>
            <p:nvPr/>
          </p:nvSpPr>
          <p:spPr>
            <a:xfrm>
              <a:off x="4776675" y="214308"/>
              <a:ext cx="28575" cy="19049"/>
            </a:xfrm>
            <a:custGeom>
              <a:avLst/>
              <a:gdLst/>
              <a:ahLst/>
              <a:cxnLst/>
              <a:rect l="0" t="0" r="0" b="0"/>
              <a:pathLst>
                <a:path w="120000" h="120000" extrusionOk="0">
                  <a:moveTo>
                    <a:pt x="60000" y="0"/>
                  </a:moveTo>
                  <a:lnTo>
                    <a:pt x="60000" y="120000"/>
                  </a:lnTo>
                  <a:lnTo>
                    <a:pt x="0" y="120000"/>
                  </a:lnTo>
                  <a:lnTo>
                    <a:pt x="120000" y="120000"/>
                  </a:lnTo>
                  <a:lnTo>
                    <a:pt x="120000" y="0"/>
                  </a:lnTo>
                  <a:lnTo>
                    <a:pt x="6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10" name="Shape 3410"/>
            <p:cNvSpPr/>
            <p:nvPr/>
          </p:nvSpPr>
          <p:spPr>
            <a:xfrm>
              <a:off x="4802867" y="204781"/>
              <a:ext cx="19051" cy="26195"/>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11" name="Shape 3411"/>
            <p:cNvSpPr/>
            <p:nvPr/>
          </p:nvSpPr>
          <p:spPr>
            <a:xfrm>
              <a:off x="4764769" y="190494"/>
              <a:ext cx="26195" cy="40481"/>
            </a:xfrm>
            <a:custGeom>
              <a:avLst/>
              <a:gdLst/>
              <a:ahLst/>
              <a:cxnLst/>
              <a:rect l="0" t="0" r="0" b="0"/>
              <a:pathLst>
                <a:path w="120000" h="120000" extrusionOk="0">
                  <a:moveTo>
                    <a:pt x="120000" y="0"/>
                  </a:moveTo>
                  <a:lnTo>
                    <a:pt x="54544" y="0"/>
                  </a:lnTo>
                  <a:lnTo>
                    <a:pt x="54544" y="42355"/>
                  </a:lnTo>
                  <a:lnTo>
                    <a:pt x="0" y="42355"/>
                  </a:lnTo>
                  <a:lnTo>
                    <a:pt x="0" y="77644"/>
                  </a:lnTo>
                  <a:lnTo>
                    <a:pt x="54544" y="77644"/>
                  </a:lnTo>
                  <a:lnTo>
                    <a:pt x="54544" y="120000"/>
                  </a:lnTo>
                  <a:lnTo>
                    <a:pt x="54544" y="77644"/>
                  </a:lnTo>
                  <a:lnTo>
                    <a:pt x="120000" y="77644"/>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12" name="Shape 3412"/>
            <p:cNvSpPr/>
            <p:nvPr/>
          </p:nvSpPr>
          <p:spPr>
            <a:xfrm>
              <a:off x="4790962" y="257167"/>
              <a:ext cx="28575" cy="28576"/>
            </a:xfrm>
            <a:custGeom>
              <a:avLst/>
              <a:gdLst/>
              <a:ahLst/>
              <a:cxnLst/>
              <a:rect l="0" t="0" r="0" b="0"/>
              <a:pathLst>
                <a:path w="120000" h="120000" extrusionOk="0">
                  <a:moveTo>
                    <a:pt x="0" y="0"/>
                  </a:moveTo>
                  <a:lnTo>
                    <a:pt x="0" y="60000"/>
                  </a:lnTo>
                  <a:lnTo>
                    <a:pt x="0" y="0"/>
                  </a:lnTo>
                  <a:lnTo>
                    <a:pt x="0" y="120000"/>
                  </a:lnTo>
                  <a:lnTo>
                    <a:pt x="60000" y="120000"/>
                  </a:lnTo>
                  <a:lnTo>
                    <a:pt x="60000" y="60000"/>
                  </a:lnTo>
                  <a:lnTo>
                    <a:pt x="120000" y="60000"/>
                  </a:ln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13" name="Shape 3413"/>
            <p:cNvSpPr/>
            <p:nvPr/>
          </p:nvSpPr>
          <p:spPr>
            <a:xfrm>
              <a:off x="4802867" y="228594"/>
              <a:ext cx="19051" cy="19049"/>
            </a:xfrm>
            <a:custGeom>
              <a:avLst/>
              <a:gdLst/>
              <a:ahLst/>
              <a:cxnLst/>
              <a:rect l="0" t="0" r="0" b="0"/>
              <a:pathLst>
                <a:path w="120000" h="120000" extrusionOk="0">
                  <a:moveTo>
                    <a:pt x="0" y="120000"/>
                  </a:moveTo>
                  <a:lnTo>
                    <a:pt x="120000" y="0"/>
                  </a:lnTo>
                  <a:lnTo>
                    <a:pt x="120000" y="120000"/>
                  </a:lnTo>
                  <a:lnTo>
                    <a:pt x="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14" name="Shape 3414"/>
            <p:cNvSpPr/>
            <p:nvPr/>
          </p:nvSpPr>
          <p:spPr>
            <a:xfrm>
              <a:off x="4871923" y="241691"/>
              <a:ext cx="0" cy="19049"/>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15" name="Shape 3415"/>
            <p:cNvSpPr/>
            <p:nvPr/>
          </p:nvSpPr>
          <p:spPr>
            <a:xfrm>
              <a:off x="4490930" y="54767"/>
              <a:ext cx="219071" cy="121441"/>
            </a:xfrm>
            <a:custGeom>
              <a:avLst/>
              <a:gdLst/>
              <a:ahLst/>
              <a:cxnLst/>
              <a:rect l="0" t="0" r="0" b="0"/>
              <a:pathLst>
                <a:path w="120000" h="120000" extrusionOk="0">
                  <a:moveTo>
                    <a:pt x="23477" y="25883"/>
                  </a:moveTo>
                  <a:lnTo>
                    <a:pt x="30000" y="40000"/>
                  </a:lnTo>
                  <a:lnTo>
                    <a:pt x="37827" y="40000"/>
                  </a:lnTo>
                  <a:lnTo>
                    <a:pt x="37827" y="54116"/>
                  </a:lnTo>
                  <a:lnTo>
                    <a:pt x="30000" y="54116"/>
                  </a:lnTo>
                  <a:lnTo>
                    <a:pt x="30000" y="40000"/>
                  </a:lnTo>
                  <a:lnTo>
                    <a:pt x="23477" y="40000"/>
                  </a:lnTo>
                  <a:lnTo>
                    <a:pt x="23477" y="54116"/>
                  </a:lnTo>
                  <a:lnTo>
                    <a:pt x="30000" y="54116"/>
                  </a:lnTo>
                  <a:lnTo>
                    <a:pt x="30000" y="65883"/>
                  </a:lnTo>
                  <a:lnTo>
                    <a:pt x="23477" y="65883"/>
                  </a:lnTo>
                  <a:lnTo>
                    <a:pt x="23477" y="54116"/>
                  </a:lnTo>
                  <a:lnTo>
                    <a:pt x="15650" y="54116"/>
                  </a:lnTo>
                  <a:lnTo>
                    <a:pt x="15650" y="40000"/>
                  </a:lnTo>
                  <a:lnTo>
                    <a:pt x="0" y="40000"/>
                  </a:lnTo>
                  <a:lnTo>
                    <a:pt x="0" y="80000"/>
                  </a:lnTo>
                  <a:lnTo>
                    <a:pt x="7827" y="80000"/>
                  </a:lnTo>
                  <a:lnTo>
                    <a:pt x="7827" y="65883"/>
                  </a:lnTo>
                  <a:lnTo>
                    <a:pt x="15650" y="65883"/>
                  </a:lnTo>
                  <a:lnTo>
                    <a:pt x="15650" y="80000"/>
                  </a:lnTo>
                  <a:lnTo>
                    <a:pt x="23477" y="80000"/>
                  </a:lnTo>
                  <a:lnTo>
                    <a:pt x="23477" y="94116"/>
                  </a:lnTo>
                  <a:lnTo>
                    <a:pt x="7827" y="94116"/>
                  </a:lnTo>
                  <a:lnTo>
                    <a:pt x="7827" y="105883"/>
                  </a:lnTo>
                  <a:lnTo>
                    <a:pt x="23477" y="105883"/>
                  </a:lnTo>
                  <a:lnTo>
                    <a:pt x="23477" y="120000"/>
                  </a:lnTo>
                  <a:lnTo>
                    <a:pt x="30000" y="105883"/>
                  </a:lnTo>
                  <a:lnTo>
                    <a:pt x="30000" y="94116"/>
                  </a:lnTo>
                  <a:lnTo>
                    <a:pt x="30000" y="105883"/>
                  </a:lnTo>
                  <a:lnTo>
                    <a:pt x="37827" y="120000"/>
                  </a:lnTo>
                  <a:lnTo>
                    <a:pt x="37827" y="105883"/>
                  </a:lnTo>
                  <a:lnTo>
                    <a:pt x="37827" y="120000"/>
                  </a:lnTo>
                  <a:lnTo>
                    <a:pt x="45650" y="105883"/>
                  </a:lnTo>
                  <a:lnTo>
                    <a:pt x="37827" y="105883"/>
                  </a:lnTo>
                  <a:lnTo>
                    <a:pt x="45650" y="105883"/>
                  </a:lnTo>
                  <a:lnTo>
                    <a:pt x="45650" y="94116"/>
                  </a:lnTo>
                  <a:lnTo>
                    <a:pt x="37827" y="94116"/>
                  </a:lnTo>
                  <a:lnTo>
                    <a:pt x="37827" y="80000"/>
                  </a:lnTo>
                  <a:lnTo>
                    <a:pt x="45650" y="80000"/>
                  </a:lnTo>
                  <a:lnTo>
                    <a:pt x="45650" y="65883"/>
                  </a:lnTo>
                  <a:lnTo>
                    <a:pt x="52172" y="65883"/>
                  </a:lnTo>
                  <a:lnTo>
                    <a:pt x="52172" y="80000"/>
                  </a:lnTo>
                  <a:lnTo>
                    <a:pt x="60000" y="94116"/>
                  </a:lnTo>
                  <a:lnTo>
                    <a:pt x="67827" y="94116"/>
                  </a:lnTo>
                  <a:lnTo>
                    <a:pt x="67827" y="65883"/>
                  </a:lnTo>
                  <a:lnTo>
                    <a:pt x="75650" y="65883"/>
                  </a:lnTo>
                  <a:lnTo>
                    <a:pt x="75650" y="80000"/>
                  </a:lnTo>
                  <a:lnTo>
                    <a:pt x="82172" y="65883"/>
                  </a:lnTo>
                  <a:lnTo>
                    <a:pt x="82172" y="80000"/>
                  </a:lnTo>
                  <a:lnTo>
                    <a:pt x="104350" y="80000"/>
                  </a:lnTo>
                  <a:lnTo>
                    <a:pt x="104350" y="65883"/>
                  </a:lnTo>
                  <a:lnTo>
                    <a:pt x="112172" y="65883"/>
                  </a:lnTo>
                  <a:lnTo>
                    <a:pt x="112172" y="80000"/>
                  </a:lnTo>
                  <a:lnTo>
                    <a:pt x="112172" y="65883"/>
                  </a:lnTo>
                  <a:lnTo>
                    <a:pt x="120000" y="65883"/>
                  </a:lnTo>
                  <a:lnTo>
                    <a:pt x="120000" y="40000"/>
                  </a:lnTo>
                  <a:lnTo>
                    <a:pt x="97827" y="40000"/>
                  </a:lnTo>
                  <a:lnTo>
                    <a:pt x="97827" y="25883"/>
                  </a:lnTo>
                  <a:lnTo>
                    <a:pt x="120000" y="25883"/>
                  </a:lnTo>
                  <a:lnTo>
                    <a:pt x="120000" y="11766"/>
                  </a:lnTo>
                  <a:lnTo>
                    <a:pt x="97827" y="11766"/>
                  </a:lnTo>
                  <a:lnTo>
                    <a:pt x="97827" y="0"/>
                  </a:lnTo>
                  <a:lnTo>
                    <a:pt x="104350" y="0"/>
                  </a:lnTo>
                  <a:lnTo>
                    <a:pt x="75650" y="0"/>
                  </a:lnTo>
                  <a:lnTo>
                    <a:pt x="75650" y="11766"/>
                  </a:lnTo>
                  <a:lnTo>
                    <a:pt x="82172" y="11766"/>
                  </a:lnTo>
                  <a:lnTo>
                    <a:pt x="75650" y="11766"/>
                  </a:lnTo>
                  <a:lnTo>
                    <a:pt x="75650" y="25883"/>
                  </a:lnTo>
                  <a:lnTo>
                    <a:pt x="82172" y="25883"/>
                  </a:lnTo>
                  <a:lnTo>
                    <a:pt x="82172" y="40000"/>
                  </a:lnTo>
                  <a:lnTo>
                    <a:pt x="67827" y="40000"/>
                  </a:lnTo>
                  <a:lnTo>
                    <a:pt x="67827" y="54116"/>
                  </a:lnTo>
                  <a:lnTo>
                    <a:pt x="52172" y="54116"/>
                  </a:lnTo>
                  <a:lnTo>
                    <a:pt x="52172" y="25883"/>
                  </a:lnTo>
                  <a:lnTo>
                    <a:pt x="23477" y="25883"/>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16" name="Shape 3416"/>
            <p:cNvSpPr/>
            <p:nvPr/>
          </p:nvSpPr>
          <p:spPr>
            <a:xfrm>
              <a:off x="4464739" y="0"/>
              <a:ext cx="150017" cy="80960"/>
            </a:xfrm>
            <a:custGeom>
              <a:avLst/>
              <a:gdLst/>
              <a:ahLst/>
              <a:cxnLst/>
              <a:rect l="0" t="0" r="0" b="0"/>
              <a:pathLst>
                <a:path w="120000" h="120000" extrusionOk="0">
                  <a:moveTo>
                    <a:pt x="108572" y="120000"/>
                  </a:moveTo>
                  <a:lnTo>
                    <a:pt x="97144" y="120000"/>
                  </a:lnTo>
                  <a:lnTo>
                    <a:pt x="97144" y="38822"/>
                  </a:lnTo>
                  <a:lnTo>
                    <a:pt x="87616" y="38822"/>
                  </a:lnTo>
                  <a:lnTo>
                    <a:pt x="87616" y="60000"/>
                  </a:lnTo>
                  <a:lnTo>
                    <a:pt x="76188" y="60000"/>
                  </a:lnTo>
                  <a:lnTo>
                    <a:pt x="76188" y="81177"/>
                  </a:lnTo>
                  <a:lnTo>
                    <a:pt x="32383" y="81177"/>
                  </a:lnTo>
                  <a:lnTo>
                    <a:pt x="32383" y="98822"/>
                  </a:lnTo>
                  <a:lnTo>
                    <a:pt x="20950" y="98822"/>
                  </a:lnTo>
                  <a:lnTo>
                    <a:pt x="20950" y="60000"/>
                  </a:lnTo>
                  <a:lnTo>
                    <a:pt x="32383" y="60000"/>
                  </a:lnTo>
                  <a:lnTo>
                    <a:pt x="20950" y="60000"/>
                  </a:lnTo>
                  <a:lnTo>
                    <a:pt x="20950" y="38822"/>
                  </a:lnTo>
                  <a:lnTo>
                    <a:pt x="11427" y="60000"/>
                  </a:lnTo>
                  <a:lnTo>
                    <a:pt x="11427" y="21177"/>
                  </a:lnTo>
                  <a:lnTo>
                    <a:pt x="0" y="21177"/>
                  </a:lnTo>
                  <a:lnTo>
                    <a:pt x="0" y="0"/>
                  </a:lnTo>
                  <a:lnTo>
                    <a:pt x="20950" y="0"/>
                  </a:lnTo>
                  <a:lnTo>
                    <a:pt x="20950" y="21177"/>
                  </a:lnTo>
                  <a:lnTo>
                    <a:pt x="64761" y="21177"/>
                  </a:lnTo>
                  <a:lnTo>
                    <a:pt x="64761" y="38822"/>
                  </a:lnTo>
                  <a:lnTo>
                    <a:pt x="76188" y="38822"/>
                  </a:lnTo>
                  <a:lnTo>
                    <a:pt x="76188" y="21177"/>
                  </a:lnTo>
                  <a:lnTo>
                    <a:pt x="97144" y="21177"/>
                  </a:lnTo>
                  <a:lnTo>
                    <a:pt x="97144" y="38822"/>
                  </a:lnTo>
                  <a:lnTo>
                    <a:pt x="108572" y="38822"/>
                  </a:lnTo>
                  <a:lnTo>
                    <a:pt x="108572" y="60000"/>
                  </a:lnTo>
                  <a:lnTo>
                    <a:pt x="108572" y="38822"/>
                  </a:lnTo>
                  <a:lnTo>
                    <a:pt x="120000" y="60000"/>
                  </a:lnTo>
                  <a:lnTo>
                    <a:pt x="120000" y="81177"/>
                  </a:lnTo>
                  <a:lnTo>
                    <a:pt x="108572" y="81177"/>
                  </a:lnTo>
                  <a:lnTo>
                    <a:pt x="108572"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17" name="Shape 3417"/>
            <p:cNvSpPr/>
            <p:nvPr/>
          </p:nvSpPr>
          <p:spPr>
            <a:xfrm>
              <a:off x="4586178" y="176207"/>
              <a:ext cx="28575" cy="40481"/>
            </a:xfrm>
            <a:custGeom>
              <a:avLst/>
              <a:gdLst/>
              <a:ahLst/>
              <a:cxnLst/>
              <a:rect l="0" t="0" r="0" b="0"/>
              <a:pathLst>
                <a:path w="120000" h="120000" extrusionOk="0">
                  <a:moveTo>
                    <a:pt x="0" y="120000"/>
                  </a:moveTo>
                  <a:lnTo>
                    <a:pt x="0" y="0"/>
                  </a:lnTo>
                  <a:lnTo>
                    <a:pt x="120000" y="0"/>
                  </a:lnTo>
                  <a:lnTo>
                    <a:pt x="120000" y="84705"/>
                  </a:lnTo>
                  <a:lnTo>
                    <a:pt x="0" y="84705"/>
                  </a:lnTo>
                  <a:lnTo>
                    <a:pt x="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18" name="Shape 3418"/>
            <p:cNvSpPr/>
            <p:nvPr/>
          </p:nvSpPr>
          <p:spPr>
            <a:xfrm>
              <a:off x="4586180" y="216688"/>
              <a:ext cx="42862" cy="54768"/>
            </a:xfrm>
            <a:custGeom>
              <a:avLst/>
              <a:gdLst/>
              <a:ahLst/>
              <a:cxnLst/>
              <a:rect l="0" t="0" r="0" b="0"/>
              <a:pathLst>
                <a:path w="120000" h="120000" extrusionOk="0">
                  <a:moveTo>
                    <a:pt x="120000" y="31305"/>
                  </a:moveTo>
                  <a:lnTo>
                    <a:pt x="120000" y="0"/>
                  </a:lnTo>
                  <a:lnTo>
                    <a:pt x="120000" y="31305"/>
                  </a:lnTo>
                  <a:lnTo>
                    <a:pt x="40000" y="31305"/>
                  </a:lnTo>
                  <a:lnTo>
                    <a:pt x="40000" y="62611"/>
                  </a:lnTo>
                  <a:lnTo>
                    <a:pt x="40000" y="31305"/>
                  </a:lnTo>
                  <a:lnTo>
                    <a:pt x="0" y="31305"/>
                  </a:lnTo>
                  <a:lnTo>
                    <a:pt x="0" y="62611"/>
                  </a:lnTo>
                  <a:lnTo>
                    <a:pt x="40000" y="62611"/>
                  </a:lnTo>
                  <a:lnTo>
                    <a:pt x="40000" y="88694"/>
                  </a:lnTo>
                  <a:lnTo>
                    <a:pt x="80000" y="88694"/>
                  </a:lnTo>
                  <a:lnTo>
                    <a:pt x="80000" y="120000"/>
                  </a:lnTo>
                  <a:lnTo>
                    <a:pt x="120000" y="120000"/>
                  </a:lnTo>
                  <a:lnTo>
                    <a:pt x="120000" y="3130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19" name="Shape 3419"/>
            <p:cNvSpPr/>
            <p:nvPr/>
          </p:nvSpPr>
          <p:spPr>
            <a:xfrm>
              <a:off x="4695714" y="14286"/>
              <a:ext cx="40481" cy="26195"/>
            </a:xfrm>
            <a:custGeom>
              <a:avLst/>
              <a:gdLst/>
              <a:ahLst/>
              <a:cxnLst/>
              <a:rect l="0" t="0" r="0" b="0"/>
              <a:pathLst>
                <a:path w="120000" h="120000" extrusionOk="0">
                  <a:moveTo>
                    <a:pt x="0" y="120000"/>
                  </a:moveTo>
                  <a:lnTo>
                    <a:pt x="84705" y="120000"/>
                  </a:lnTo>
                  <a:lnTo>
                    <a:pt x="84705" y="54544"/>
                  </a:lnTo>
                  <a:lnTo>
                    <a:pt x="120000" y="54544"/>
                  </a:lnTo>
                  <a:lnTo>
                    <a:pt x="120000" y="0"/>
                  </a:lnTo>
                  <a:lnTo>
                    <a:pt x="42355" y="0"/>
                  </a:lnTo>
                  <a:lnTo>
                    <a:pt x="42355" y="120000"/>
                  </a:lnTo>
                  <a:lnTo>
                    <a:pt x="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20" name="Shape 3420"/>
            <p:cNvSpPr/>
            <p:nvPr/>
          </p:nvSpPr>
          <p:spPr>
            <a:xfrm>
              <a:off x="4681426" y="204781"/>
              <a:ext cx="69056" cy="52387"/>
            </a:xfrm>
            <a:custGeom>
              <a:avLst/>
              <a:gdLst/>
              <a:ahLst/>
              <a:cxnLst/>
              <a:rect l="0" t="0" r="0" b="0"/>
              <a:pathLst>
                <a:path w="120000" h="120000" extrusionOk="0">
                  <a:moveTo>
                    <a:pt x="74483" y="27272"/>
                  </a:moveTo>
                  <a:lnTo>
                    <a:pt x="0" y="27272"/>
                  </a:lnTo>
                  <a:lnTo>
                    <a:pt x="0" y="60000"/>
                  </a:lnTo>
                  <a:lnTo>
                    <a:pt x="24827" y="92727"/>
                  </a:lnTo>
                  <a:lnTo>
                    <a:pt x="49655" y="120000"/>
                  </a:lnTo>
                  <a:lnTo>
                    <a:pt x="120000" y="120000"/>
                  </a:lnTo>
                  <a:lnTo>
                    <a:pt x="120000" y="92727"/>
                  </a:lnTo>
                  <a:lnTo>
                    <a:pt x="95172" y="60000"/>
                  </a:lnTo>
                  <a:lnTo>
                    <a:pt x="95172" y="27272"/>
                  </a:lnTo>
                  <a:lnTo>
                    <a:pt x="120000" y="27272"/>
                  </a:lnTo>
                  <a:lnTo>
                    <a:pt x="95172" y="27272"/>
                  </a:lnTo>
                  <a:lnTo>
                    <a:pt x="95172" y="0"/>
                  </a:lnTo>
                  <a:lnTo>
                    <a:pt x="95172" y="27272"/>
                  </a:lnTo>
                  <a:lnTo>
                    <a:pt x="95172" y="0"/>
                  </a:lnTo>
                  <a:lnTo>
                    <a:pt x="49655" y="0"/>
                  </a:lnTo>
                  <a:lnTo>
                    <a:pt x="49655" y="27272"/>
                  </a:lnTo>
                  <a:lnTo>
                    <a:pt x="74483" y="2727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21" name="Shape 3421"/>
            <p:cNvSpPr/>
            <p:nvPr/>
          </p:nvSpPr>
          <p:spPr>
            <a:xfrm>
              <a:off x="4750482" y="245262"/>
              <a:ext cx="26195" cy="26195"/>
            </a:xfrm>
            <a:custGeom>
              <a:avLst/>
              <a:gdLst/>
              <a:ahLst/>
              <a:cxnLst/>
              <a:rect l="0" t="0" r="0" b="0"/>
              <a:pathLst>
                <a:path w="120000" h="120000" extrusionOk="0">
                  <a:moveTo>
                    <a:pt x="65455" y="0"/>
                  </a:moveTo>
                  <a:lnTo>
                    <a:pt x="0" y="0"/>
                  </a:lnTo>
                  <a:lnTo>
                    <a:pt x="65455" y="54544"/>
                  </a:lnTo>
                  <a:lnTo>
                    <a:pt x="0" y="54544"/>
                  </a:lnTo>
                  <a:lnTo>
                    <a:pt x="0" y="120000"/>
                  </a:lnTo>
                  <a:lnTo>
                    <a:pt x="65455" y="120000"/>
                  </a:lnTo>
                  <a:lnTo>
                    <a:pt x="65455" y="54544"/>
                  </a:lnTo>
                  <a:lnTo>
                    <a:pt x="120000" y="0"/>
                  </a:lnTo>
                  <a:lnTo>
                    <a:pt x="65455"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22" name="Shape 3422"/>
            <p:cNvSpPr/>
            <p:nvPr/>
          </p:nvSpPr>
          <p:spPr>
            <a:xfrm>
              <a:off x="4557605" y="188114"/>
              <a:ext cx="19051" cy="19049"/>
            </a:xfrm>
            <a:custGeom>
              <a:avLst/>
              <a:gdLst/>
              <a:ahLst/>
              <a:cxnLst/>
              <a:rect l="0" t="0" r="0" b="0"/>
              <a:pathLst>
                <a:path w="120000" h="120000" extrusionOk="0">
                  <a:moveTo>
                    <a:pt x="120000" y="0"/>
                  </a:moveTo>
                  <a:lnTo>
                    <a:pt x="120000" y="120000"/>
                  </a:lnTo>
                  <a:lnTo>
                    <a:pt x="0" y="120000"/>
                  </a:lnTo>
                  <a:lnTo>
                    <a:pt x="120000" y="12000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23" name="Shape 3423"/>
            <p:cNvSpPr/>
            <p:nvPr/>
          </p:nvSpPr>
          <p:spPr>
            <a:xfrm>
              <a:off x="4543319" y="201210"/>
              <a:ext cx="19051" cy="1904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24" name="Shape 3424"/>
            <p:cNvSpPr/>
            <p:nvPr/>
          </p:nvSpPr>
          <p:spPr>
            <a:xfrm>
              <a:off x="4748101" y="161920"/>
              <a:ext cx="19051" cy="42861"/>
            </a:xfrm>
            <a:custGeom>
              <a:avLst/>
              <a:gdLst/>
              <a:ahLst/>
              <a:cxnLst/>
              <a:rect l="0" t="0" r="0" b="0"/>
              <a:pathLst>
                <a:path w="120000" h="120000" extrusionOk="0">
                  <a:moveTo>
                    <a:pt x="0" y="0"/>
                  </a:moveTo>
                  <a:lnTo>
                    <a:pt x="120000" y="0"/>
                  </a:lnTo>
                  <a:lnTo>
                    <a:pt x="120000" y="80000"/>
                  </a:lnTo>
                  <a:lnTo>
                    <a:pt x="0" y="120000"/>
                  </a:lnTo>
                  <a:lnTo>
                    <a:pt x="0" y="0"/>
                  </a:ln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25" name="Shape 3425"/>
            <p:cNvSpPr/>
            <p:nvPr/>
          </p:nvSpPr>
          <p:spPr>
            <a:xfrm>
              <a:off x="4124226" y="2121643"/>
              <a:ext cx="95248" cy="161921"/>
            </a:xfrm>
            <a:custGeom>
              <a:avLst/>
              <a:gdLst/>
              <a:ahLst/>
              <a:cxnLst/>
              <a:rect l="0" t="0" r="0" b="0"/>
              <a:pathLst>
                <a:path w="120000" h="120000" extrusionOk="0">
                  <a:moveTo>
                    <a:pt x="33000" y="0"/>
                  </a:moveTo>
                  <a:lnTo>
                    <a:pt x="69000" y="0"/>
                  </a:lnTo>
                  <a:lnTo>
                    <a:pt x="69000" y="19411"/>
                  </a:lnTo>
                  <a:lnTo>
                    <a:pt x="87000" y="30000"/>
                  </a:lnTo>
                  <a:lnTo>
                    <a:pt x="87000" y="60000"/>
                  </a:lnTo>
                  <a:lnTo>
                    <a:pt x="102000" y="60000"/>
                  </a:lnTo>
                  <a:lnTo>
                    <a:pt x="102000" y="79411"/>
                  </a:lnTo>
                  <a:lnTo>
                    <a:pt x="120000" y="79411"/>
                  </a:lnTo>
                  <a:lnTo>
                    <a:pt x="120000" y="109411"/>
                  </a:lnTo>
                  <a:lnTo>
                    <a:pt x="102000" y="109411"/>
                  </a:lnTo>
                  <a:lnTo>
                    <a:pt x="102000" y="120000"/>
                  </a:lnTo>
                  <a:lnTo>
                    <a:pt x="102000" y="109411"/>
                  </a:lnTo>
                  <a:lnTo>
                    <a:pt x="87000" y="109411"/>
                  </a:lnTo>
                  <a:lnTo>
                    <a:pt x="102000" y="120000"/>
                  </a:lnTo>
                  <a:lnTo>
                    <a:pt x="69000" y="120000"/>
                  </a:lnTo>
                  <a:lnTo>
                    <a:pt x="69000" y="109411"/>
                  </a:lnTo>
                  <a:lnTo>
                    <a:pt x="51000" y="109411"/>
                  </a:lnTo>
                  <a:lnTo>
                    <a:pt x="33000" y="100588"/>
                  </a:lnTo>
                  <a:lnTo>
                    <a:pt x="33000" y="90000"/>
                  </a:lnTo>
                  <a:lnTo>
                    <a:pt x="51000" y="90000"/>
                  </a:lnTo>
                  <a:lnTo>
                    <a:pt x="51000" y="79411"/>
                  </a:lnTo>
                  <a:lnTo>
                    <a:pt x="33000" y="79411"/>
                  </a:lnTo>
                  <a:lnTo>
                    <a:pt x="33000" y="70588"/>
                  </a:lnTo>
                  <a:lnTo>
                    <a:pt x="18000" y="70588"/>
                  </a:lnTo>
                  <a:lnTo>
                    <a:pt x="18000" y="60000"/>
                  </a:lnTo>
                  <a:lnTo>
                    <a:pt x="18000" y="70588"/>
                  </a:lnTo>
                  <a:lnTo>
                    <a:pt x="0" y="70588"/>
                  </a:lnTo>
                  <a:lnTo>
                    <a:pt x="0" y="8822"/>
                  </a:lnTo>
                  <a:lnTo>
                    <a:pt x="18000" y="19411"/>
                  </a:lnTo>
                  <a:lnTo>
                    <a:pt x="18000" y="30000"/>
                  </a:lnTo>
                  <a:lnTo>
                    <a:pt x="18000" y="0"/>
                  </a:lnTo>
                  <a:lnTo>
                    <a:pt x="33000" y="8822"/>
                  </a:lnTo>
                  <a:lnTo>
                    <a:pt x="33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26" name="Shape 3426"/>
            <p:cNvSpPr/>
            <p:nvPr/>
          </p:nvSpPr>
          <p:spPr>
            <a:xfrm>
              <a:off x="4052792" y="2038301"/>
              <a:ext cx="19049" cy="28575"/>
            </a:xfrm>
            <a:custGeom>
              <a:avLst/>
              <a:gdLst/>
              <a:ahLst/>
              <a:cxnLst/>
              <a:rect l="0" t="0" r="0" b="0"/>
              <a:pathLst>
                <a:path w="120000" h="120000" extrusionOk="0">
                  <a:moveTo>
                    <a:pt x="0" y="0"/>
                  </a:moveTo>
                  <a:lnTo>
                    <a:pt x="120000" y="60000"/>
                  </a:lnTo>
                  <a:lnTo>
                    <a:pt x="120000" y="120000"/>
                  </a:lnTo>
                  <a:lnTo>
                    <a:pt x="120000" y="60000"/>
                  </a:lnTo>
                  <a:lnTo>
                    <a:pt x="0" y="60000"/>
                  </a:lnTo>
                  <a:lnTo>
                    <a:pt x="120000" y="120000"/>
                  </a:ln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27" name="Shape 3427"/>
            <p:cNvSpPr/>
            <p:nvPr/>
          </p:nvSpPr>
          <p:spPr>
            <a:xfrm>
              <a:off x="3417014" y="1983534"/>
              <a:ext cx="150017" cy="123822"/>
            </a:xfrm>
            <a:custGeom>
              <a:avLst/>
              <a:gdLst/>
              <a:ahLst/>
              <a:cxnLst/>
              <a:rect l="0" t="0" r="0" b="0"/>
              <a:pathLst>
                <a:path w="120000" h="120000" extrusionOk="0">
                  <a:moveTo>
                    <a:pt x="53333" y="0"/>
                  </a:moveTo>
                  <a:lnTo>
                    <a:pt x="87616" y="0"/>
                  </a:lnTo>
                  <a:lnTo>
                    <a:pt x="97144" y="13844"/>
                  </a:lnTo>
                  <a:lnTo>
                    <a:pt x="97144" y="41538"/>
                  </a:lnTo>
                  <a:lnTo>
                    <a:pt x="108572" y="41538"/>
                  </a:lnTo>
                  <a:lnTo>
                    <a:pt x="108572" y="66922"/>
                  </a:lnTo>
                  <a:lnTo>
                    <a:pt x="120000" y="66922"/>
                  </a:lnTo>
                  <a:lnTo>
                    <a:pt x="120000" y="92305"/>
                  </a:lnTo>
                  <a:lnTo>
                    <a:pt x="97144" y="92305"/>
                  </a:lnTo>
                  <a:lnTo>
                    <a:pt x="87616" y="106155"/>
                  </a:lnTo>
                  <a:lnTo>
                    <a:pt x="76188" y="120000"/>
                  </a:lnTo>
                  <a:lnTo>
                    <a:pt x="11427" y="120000"/>
                  </a:lnTo>
                  <a:lnTo>
                    <a:pt x="11427" y="106155"/>
                  </a:lnTo>
                  <a:lnTo>
                    <a:pt x="11427" y="120000"/>
                  </a:lnTo>
                  <a:lnTo>
                    <a:pt x="11427" y="106155"/>
                  </a:lnTo>
                  <a:lnTo>
                    <a:pt x="0" y="92305"/>
                  </a:lnTo>
                  <a:lnTo>
                    <a:pt x="0" y="66922"/>
                  </a:lnTo>
                  <a:lnTo>
                    <a:pt x="11427" y="66922"/>
                  </a:lnTo>
                  <a:lnTo>
                    <a:pt x="11427" y="41538"/>
                  </a:lnTo>
                  <a:lnTo>
                    <a:pt x="20950" y="41538"/>
                  </a:lnTo>
                  <a:lnTo>
                    <a:pt x="20950" y="27694"/>
                  </a:lnTo>
                  <a:lnTo>
                    <a:pt x="32383" y="13844"/>
                  </a:lnTo>
                  <a:lnTo>
                    <a:pt x="43811" y="13844"/>
                  </a:lnTo>
                  <a:lnTo>
                    <a:pt x="43811" y="0"/>
                  </a:lnTo>
                  <a:lnTo>
                    <a:pt x="53333"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28" name="Shape 3428"/>
            <p:cNvSpPr/>
            <p:nvPr/>
          </p:nvSpPr>
          <p:spPr>
            <a:xfrm>
              <a:off x="80959" y="2488348"/>
              <a:ext cx="28576" cy="0"/>
            </a:xfrm>
            <a:custGeom>
              <a:avLst/>
              <a:gdLst/>
              <a:ahLst/>
              <a:cxnLst/>
              <a:rect l="0" t="0" r="0" b="0"/>
              <a:pathLst>
                <a:path w="120000" h="120000" extrusionOk="0">
                  <a:moveTo>
                    <a:pt x="0" y="0"/>
                  </a:moveTo>
                  <a:lnTo>
                    <a:pt x="120000"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29" name="Shape 3429"/>
            <p:cNvSpPr/>
            <p:nvPr/>
          </p:nvSpPr>
          <p:spPr>
            <a:xfrm>
              <a:off x="3852771" y="1495388"/>
              <a:ext cx="392897" cy="557200"/>
            </a:xfrm>
            <a:custGeom>
              <a:avLst/>
              <a:gdLst/>
              <a:ahLst/>
              <a:cxnLst/>
              <a:rect l="0" t="0" r="0" b="0"/>
              <a:pathLst>
                <a:path w="120000" h="120000" extrusionOk="0">
                  <a:moveTo>
                    <a:pt x="20361" y="70255"/>
                  </a:moveTo>
                  <a:lnTo>
                    <a:pt x="20361" y="67177"/>
                  </a:lnTo>
                  <a:lnTo>
                    <a:pt x="20361" y="70255"/>
                  </a:lnTo>
                  <a:lnTo>
                    <a:pt x="20361" y="67177"/>
                  </a:lnTo>
                  <a:lnTo>
                    <a:pt x="24727" y="67177"/>
                  </a:lnTo>
                  <a:lnTo>
                    <a:pt x="24727" y="64616"/>
                  </a:lnTo>
                  <a:lnTo>
                    <a:pt x="29088" y="64616"/>
                  </a:lnTo>
                  <a:lnTo>
                    <a:pt x="29088" y="61538"/>
                  </a:lnTo>
                  <a:lnTo>
                    <a:pt x="24727" y="61538"/>
                  </a:lnTo>
                  <a:lnTo>
                    <a:pt x="24727" y="64616"/>
                  </a:lnTo>
                  <a:lnTo>
                    <a:pt x="20361" y="64616"/>
                  </a:lnTo>
                  <a:lnTo>
                    <a:pt x="20361" y="61538"/>
                  </a:lnTo>
                  <a:lnTo>
                    <a:pt x="20361" y="64616"/>
                  </a:lnTo>
                  <a:lnTo>
                    <a:pt x="20361" y="61538"/>
                  </a:lnTo>
                  <a:lnTo>
                    <a:pt x="16727" y="61538"/>
                  </a:lnTo>
                  <a:lnTo>
                    <a:pt x="20361" y="61538"/>
                  </a:lnTo>
                  <a:lnTo>
                    <a:pt x="16727" y="61538"/>
                  </a:lnTo>
                  <a:lnTo>
                    <a:pt x="16727" y="64616"/>
                  </a:lnTo>
                  <a:lnTo>
                    <a:pt x="16727" y="61538"/>
                  </a:lnTo>
                  <a:lnTo>
                    <a:pt x="16727" y="64616"/>
                  </a:lnTo>
                  <a:lnTo>
                    <a:pt x="16727" y="61538"/>
                  </a:lnTo>
                  <a:lnTo>
                    <a:pt x="16727" y="64616"/>
                  </a:lnTo>
                  <a:lnTo>
                    <a:pt x="16727" y="61538"/>
                  </a:lnTo>
                  <a:lnTo>
                    <a:pt x="12361" y="61538"/>
                  </a:lnTo>
                  <a:lnTo>
                    <a:pt x="16727" y="61538"/>
                  </a:lnTo>
                  <a:lnTo>
                    <a:pt x="12361" y="61538"/>
                  </a:lnTo>
                  <a:lnTo>
                    <a:pt x="12361" y="58461"/>
                  </a:lnTo>
                  <a:lnTo>
                    <a:pt x="16727" y="58461"/>
                  </a:lnTo>
                  <a:lnTo>
                    <a:pt x="16727" y="55383"/>
                  </a:lnTo>
                  <a:lnTo>
                    <a:pt x="12361" y="55383"/>
                  </a:lnTo>
                  <a:lnTo>
                    <a:pt x="12361" y="58461"/>
                  </a:lnTo>
                  <a:lnTo>
                    <a:pt x="8000" y="58461"/>
                  </a:lnTo>
                  <a:lnTo>
                    <a:pt x="8000" y="55383"/>
                  </a:lnTo>
                  <a:lnTo>
                    <a:pt x="12361" y="55383"/>
                  </a:lnTo>
                  <a:lnTo>
                    <a:pt x="12361" y="52822"/>
                  </a:lnTo>
                  <a:lnTo>
                    <a:pt x="8000" y="52822"/>
                  </a:lnTo>
                  <a:lnTo>
                    <a:pt x="8000" y="58461"/>
                  </a:lnTo>
                  <a:lnTo>
                    <a:pt x="3638" y="58461"/>
                  </a:lnTo>
                  <a:lnTo>
                    <a:pt x="3638" y="55383"/>
                  </a:lnTo>
                  <a:lnTo>
                    <a:pt x="0" y="55383"/>
                  </a:lnTo>
                  <a:lnTo>
                    <a:pt x="0" y="44100"/>
                  </a:lnTo>
                  <a:lnTo>
                    <a:pt x="3638" y="41027"/>
                  </a:lnTo>
                  <a:lnTo>
                    <a:pt x="3638" y="37950"/>
                  </a:lnTo>
                  <a:lnTo>
                    <a:pt x="8000" y="34872"/>
                  </a:lnTo>
                  <a:lnTo>
                    <a:pt x="12361" y="32305"/>
                  </a:lnTo>
                  <a:lnTo>
                    <a:pt x="20361" y="32305"/>
                  </a:lnTo>
                  <a:lnTo>
                    <a:pt x="20361" y="34872"/>
                  </a:lnTo>
                  <a:lnTo>
                    <a:pt x="24727" y="34872"/>
                  </a:lnTo>
                  <a:lnTo>
                    <a:pt x="24727" y="37950"/>
                  </a:lnTo>
                  <a:lnTo>
                    <a:pt x="29088" y="34872"/>
                  </a:lnTo>
                  <a:lnTo>
                    <a:pt x="29088" y="32305"/>
                  </a:lnTo>
                  <a:lnTo>
                    <a:pt x="32727" y="32305"/>
                  </a:lnTo>
                  <a:lnTo>
                    <a:pt x="32727" y="29233"/>
                  </a:lnTo>
                  <a:lnTo>
                    <a:pt x="32727" y="32305"/>
                  </a:lnTo>
                  <a:lnTo>
                    <a:pt x="32727" y="29233"/>
                  </a:lnTo>
                  <a:lnTo>
                    <a:pt x="37088" y="32305"/>
                  </a:lnTo>
                  <a:lnTo>
                    <a:pt x="37088" y="29233"/>
                  </a:lnTo>
                  <a:lnTo>
                    <a:pt x="41455" y="29233"/>
                  </a:lnTo>
                  <a:lnTo>
                    <a:pt x="37088" y="29233"/>
                  </a:lnTo>
                  <a:lnTo>
                    <a:pt x="41455" y="26155"/>
                  </a:lnTo>
                  <a:lnTo>
                    <a:pt x="41455" y="23588"/>
                  </a:lnTo>
                  <a:lnTo>
                    <a:pt x="49455" y="23588"/>
                  </a:lnTo>
                  <a:lnTo>
                    <a:pt x="49455" y="20511"/>
                  </a:lnTo>
                  <a:lnTo>
                    <a:pt x="45816" y="20511"/>
                  </a:lnTo>
                  <a:lnTo>
                    <a:pt x="45816" y="23588"/>
                  </a:lnTo>
                  <a:lnTo>
                    <a:pt x="45816" y="17433"/>
                  </a:lnTo>
                  <a:lnTo>
                    <a:pt x="49455" y="20511"/>
                  </a:lnTo>
                  <a:lnTo>
                    <a:pt x="53816" y="20511"/>
                  </a:lnTo>
                  <a:lnTo>
                    <a:pt x="53816" y="17433"/>
                  </a:lnTo>
                  <a:lnTo>
                    <a:pt x="45816" y="17433"/>
                  </a:lnTo>
                  <a:lnTo>
                    <a:pt x="45816" y="11794"/>
                  </a:lnTo>
                  <a:lnTo>
                    <a:pt x="49455" y="11794"/>
                  </a:lnTo>
                  <a:lnTo>
                    <a:pt x="49455" y="8716"/>
                  </a:lnTo>
                  <a:lnTo>
                    <a:pt x="53816" y="11794"/>
                  </a:lnTo>
                  <a:lnTo>
                    <a:pt x="53816" y="8716"/>
                  </a:lnTo>
                  <a:lnTo>
                    <a:pt x="58183" y="8716"/>
                  </a:lnTo>
                  <a:lnTo>
                    <a:pt x="58183" y="11794"/>
                  </a:lnTo>
                  <a:lnTo>
                    <a:pt x="61816" y="11794"/>
                  </a:lnTo>
                  <a:lnTo>
                    <a:pt x="61816" y="14361"/>
                  </a:lnTo>
                  <a:lnTo>
                    <a:pt x="61816" y="11794"/>
                  </a:lnTo>
                  <a:lnTo>
                    <a:pt x="66183" y="11794"/>
                  </a:lnTo>
                  <a:lnTo>
                    <a:pt x="61816" y="11794"/>
                  </a:lnTo>
                  <a:lnTo>
                    <a:pt x="61816" y="8716"/>
                  </a:lnTo>
                  <a:lnTo>
                    <a:pt x="66183" y="8716"/>
                  </a:lnTo>
                  <a:lnTo>
                    <a:pt x="66183" y="3077"/>
                  </a:lnTo>
                  <a:lnTo>
                    <a:pt x="70544" y="3077"/>
                  </a:lnTo>
                  <a:lnTo>
                    <a:pt x="70544" y="0"/>
                  </a:lnTo>
                  <a:lnTo>
                    <a:pt x="74911" y="0"/>
                  </a:lnTo>
                  <a:lnTo>
                    <a:pt x="74911" y="3077"/>
                  </a:lnTo>
                  <a:lnTo>
                    <a:pt x="74911" y="0"/>
                  </a:lnTo>
                  <a:lnTo>
                    <a:pt x="82911" y="0"/>
                  </a:lnTo>
                  <a:lnTo>
                    <a:pt x="82911" y="3077"/>
                  </a:lnTo>
                  <a:lnTo>
                    <a:pt x="99638" y="3077"/>
                  </a:lnTo>
                  <a:lnTo>
                    <a:pt x="99638" y="0"/>
                  </a:lnTo>
                  <a:lnTo>
                    <a:pt x="99638" y="3077"/>
                  </a:lnTo>
                  <a:lnTo>
                    <a:pt x="104000" y="3077"/>
                  </a:lnTo>
                  <a:lnTo>
                    <a:pt x="104000" y="5638"/>
                  </a:lnTo>
                  <a:lnTo>
                    <a:pt x="107638" y="8716"/>
                  </a:lnTo>
                  <a:lnTo>
                    <a:pt x="112000" y="8716"/>
                  </a:lnTo>
                  <a:lnTo>
                    <a:pt x="112000" y="11794"/>
                  </a:lnTo>
                  <a:lnTo>
                    <a:pt x="116361" y="11794"/>
                  </a:lnTo>
                  <a:lnTo>
                    <a:pt x="116361" y="14361"/>
                  </a:lnTo>
                  <a:lnTo>
                    <a:pt x="120000" y="14361"/>
                  </a:lnTo>
                  <a:lnTo>
                    <a:pt x="120000" y="23588"/>
                  </a:lnTo>
                  <a:lnTo>
                    <a:pt x="116361" y="23588"/>
                  </a:lnTo>
                  <a:lnTo>
                    <a:pt x="116361" y="20511"/>
                  </a:lnTo>
                  <a:lnTo>
                    <a:pt x="112000" y="20511"/>
                  </a:lnTo>
                  <a:lnTo>
                    <a:pt x="112000" y="23588"/>
                  </a:lnTo>
                  <a:lnTo>
                    <a:pt x="116361" y="23588"/>
                  </a:lnTo>
                  <a:lnTo>
                    <a:pt x="112000" y="26155"/>
                  </a:lnTo>
                  <a:lnTo>
                    <a:pt x="112000" y="23588"/>
                  </a:lnTo>
                  <a:lnTo>
                    <a:pt x="104000" y="23588"/>
                  </a:lnTo>
                  <a:lnTo>
                    <a:pt x="104000" y="26155"/>
                  </a:lnTo>
                  <a:lnTo>
                    <a:pt x="107638" y="26155"/>
                  </a:lnTo>
                  <a:lnTo>
                    <a:pt x="107638" y="32305"/>
                  </a:lnTo>
                  <a:lnTo>
                    <a:pt x="99638" y="32305"/>
                  </a:lnTo>
                  <a:lnTo>
                    <a:pt x="99638" y="29233"/>
                  </a:lnTo>
                  <a:lnTo>
                    <a:pt x="95272" y="29233"/>
                  </a:lnTo>
                  <a:lnTo>
                    <a:pt x="95272" y="32305"/>
                  </a:lnTo>
                  <a:lnTo>
                    <a:pt x="99638" y="32305"/>
                  </a:lnTo>
                  <a:lnTo>
                    <a:pt x="99638" y="34872"/>
                  </a:lnTo>
                  <a:lnTo>
                    <a:pt x="95272" y="34872"/>
                  </a:lnTo>
                  <a:lnTo>
                    <a:pt x="95272" y="32305"/>
                  </a:lnTo>
                  <a:lnTo>
                    <a:pt x="95272" y="34872"/>
                  </a:lnTo>
                  <a:lnTo>
                    <a:pt x="90911" y="34872"/>
                  </a:lnTo>
                  <a:lnTo>
                    <a:pt x="90911" y="37950"/>
                  </a:lnTo>
                  <a:lnTo>
                    <a:pt x="87272" y="37950"/>
                  </a:lnTo>
                  <a:lnTo>
                    <a:pt x="87272" y="34872"/>
                  </a:lnTo>
                  <a:lnTo>
                    <a:pt x="87272" y="41027"/>
                  </a:lnTo>
                  <a:lnTo>
                    <a:pt x="82911" y="41027"/>
                  </a:lnTo>
                  <a:lnTo>
                    <a:pt x="82911" y="37950"/>
                  </a:lnTo>
                  <a:lnTo>
                    <a:pt x="78544" y="37950"/>
                  </a:lnTo>
                  <a:lnTo>
                    <a:pt x="82911" y="37950"/>
                  </a:lnTo>
                  <a:lnTo>
                    <a:pt x="82911" y="41027"/>
                  </a:lnTo>
                  <a:lnTo>
                    <a:pt x="87272" y="41027"/>
                  </a:lnTo>
                  <a:lnTo>
                    <a:pt x="82911" y="41027"/>
                  </a:lnTo>
                  <a:lnTo>
                    <a:pt x="82911" y="46666"/>
                  </a:lnTo>
                  <a:lnTo>
                    <a:pt x="78544" y="46666"/>
                  </a:lnTo>
                  <a:lnTo>
                    <a:pt x="82911" y="46666"/>
                  </a:lnTo>
                  <a:lnTo>
                    <a:pt x="82911" y="49744"/>
                  </a:lnTo>
                  <a:lnTo>
                    <a:pt x="78544" y="49744"/>
                  </a:lnTo>
                  <a:lnTo>
                    <a:pt x="78544" y="52822"/>
                  </a:lnTo>
                  <a:lnTo>
                    <a:pt x="74911" y="52822"/>
                  </a:lnTo>
                  <a:lnTo>
                    <a:pt x="74911" y="58461"/>
                  </a:lnTo>
                  <a:lnTo>
                    <a:pt x="70544" y="58461"/>
                  </a:lnTo>
                  <a:lnTo>
                    <a:pt x="70544" y="61538"/>
                  </a:lnTo>
                  <a:lnTo>
                    <a:pt x="74911" y="61538"/>
                  </a:lnTo>
                  <a:lnTo>
                    <a:pt x="70544" y="61538"/>
                  </a:lnTo>
                  <a:lnTo>
                    <a:pt x="70544" y="73333"/>
                  </a:lnTo>
                  <a:lnTo>
                    <a:pt x="66183" y="73333"/>
                  </a:lnTo>
                  <a:lnTo>
                    <a:pt x="66183" y="96411"/>
                  </a:lnTo>
                  <a:lnTo>
                    <a:pt x="70544" y="96411"/>
                  </a:lnTo>
                  <a:lnTo>
                    <a:pt x="70544" y="108205"/>
                  </a:lnTo>
                  <a:lnTo>
                    <a:pt x="74911" y="108205"/>
                  </a:lnTo>
                  <a:lnTo>
                    <a:pt x="74911" y="111283"/>
                  </a:lnTo>
                  <a:lnTo>
                    <a:pt x="78544" y="111283"/>
                  </a:lnTo>
                  <a:lnTo>
                    <a:pt x="78544" y="114361"/>
                  </a:lnTo>
                  <a:lnTo>
                    <a:pt x="74911" y="114361"/>
                  </a:lnTo>
                  <a:lnTo>
                    <a:pt x="74911" y="116922"/>
                  </a:lnTo>
                  <a:lnTo>
                    <a:pt x="78544" y="116922"/>
                  </a:lnTo>
                  <a:lnTo>
                    <a:pt x="74911" y="116922"/>
                  </a:lnTo>
                  <a:lnTo>
                    <a:pt x="74911" y="120000"/>
                  </a:lnTo>
                  <a:lnTo>
                    <a:pt x="70544" y="120000"/>
                  </a:lnTo>
                  <a:lnTo>
                    <a:pt x="74911" y="120000"/>
                  </a:lnTo>
                  <a:lnTo>
                    <a:pt x="70544" y="120000"/>
                  </a:lnTo>
                  <a:lnTo>
                    <a:pt x="70544" y="116922"/>
                  </a:lnTo>
                  <a:lnTo>
                    <a:pt x="66183" y="116922"/>
                  </a:lnTo>
                  <a:lnTo>
                    <a:pt x="66183" y="114361"/>
                  </a:lnTo>
                  <a:lnTo>
                    <a:pt x="66183" y="116922"/>
                  </a:lnTo>
                  <a:lnTo>
                    <a:pt x="66183" y="114361"/>
                  </a:lnTo>
                  <a:lnTo>
                    <a:pt x="61816" y="114361"/>
                  </a:lnTo>
                  <a:lnTo>
                    <a:pt x="61816" y="111283"/>
                  </a:lnTo>
                  <a:lnTo>
                    <a:pt x="61816" y="114361"/>
                  </a:lnTo>
                  <a:lnTo>
                    <a:pt x="66183" y="116922"/>
                  </a:lnTo>
                  <a:lnTo>
                    <a:pt x="70544" y="116922"/>
                  </a:lnTo>
                  <a:lnTo>
                    <a:pt x="70544" y="120000"/>
                  </a:lnTo>
                  <a:lnTo>
                    <a:pt x="66183" y="120000"/>
                  </a:lnTo>
                  <a:lnTo>
                    <a:pt x="66183" y="116922"/>
                  </a:lnTo>
                  <a:lnTo>
                    <a:pt x="61816" y="116922"/>
                  </a:lnTo>
                  <a:lnTo>
                    <a:pt x="61816" y="114361"/>
                  </a:lnTo>
                  <a:lnTo>
                    <a:pt x="58183" y="114361"/>
                  </a:lnTo>
                  <a:lnTo>
                    <a:pt x="61816" y="114361"/>
                  </a:lnTo>
                  <a:lnTo>
                    <a:pt x="58183" y="114361"/>
                  </a:lnTo>
                  <a:lnTo>
                    <a:pt x="58183" y="111283"/>
                  </a:lnTo>
                  <a:lnTo>
                    <a:pt x="61816" y="111283"/>
                  </a:lnTo>
                  <a:lnTo>
                    <a:pt x="58183" y="111283"/>
                  </a:lnTo>
                  <a:lnTo>
                    <a:pt x="61816" y="111283"/>
                  </a:lnTo>
                  <a:lnTo>
                    <a:pt x="61816" y="108205"/>
                  </a:lnTo>
                  <a:lnTo>
                    <a:pt x="58183" y="108205"/>
                  </a:lnTo>
                  <a:lnTo>
                    <a:pt x="58183" y="111283"/>
                  </a:lnTo>
                  <a:lnTo>
                    <a:pt x="58183" y="108205"/>
                  </a:lnTo>
                  <a:lnTo>
                    <a:pt x="53816" y="108205"/>
                  </a:lnTo>
                  <a:lnTo>
                    <a:pt x="53816" y="111283"/>
                  </a:lnTo>
                  <a:lnTo>
                    <a:pt x="53816" y="108205"/>
                  </a:lnTo>
                  <a:lnTo>
                    <a:pt x="53816" y="114361"/>
                  </a:lnTo>
                  <a:lnTo>
                    <a:pt x="58183" y="111283"/>
                  </a:lnTo>
                  <a:lnTo>
                    <a:pt x="53816" y="111283"/>
                  </a:lnTo>
                  <a:lnTo>
                    <a:pt x="58183" y="111283"/>
                  </a:lnTo>
                  <a:lnTo>
                    <a:pt x="53816" y="111283"/>
                  </a:lnTo>
                  <a:lnTo>
                    <a:pt x="58183" y="111283"/>
                  </a:lnTo>
                  <a:lnTo>
                    <a:pt x="58183" y="114361"/>
                  </a:lnTo>
                  <a:lnTo>
                    <a:pt x="53816" y="114361"/>
                  </a:lnTo>
                  <a:lnTo>
                    <a:pt x="53816" y="111283"/>
                  </a:lnTo>
                  <a:lnTo>
                    <a:pt x="49455" y="111283"/>
                  </a:lnTo>
                  <a:lnTo>
                    <a:pt x="49455" y="114361"/>
                  </a:lnTo>
                  <a:lnTo>
                    <a:pt x="49455" y="108205"/>
                  </a:lnTo>
                  <a:lnTo>
                    <a:pt x="45816" y="108205"/>
                  </a:lnTo>
                  <a:lnTo>
                    <a:pt x="45816" y="111283"/>
                  </a:lnTo>
                  <a:lnTo>
                    <a:pt x="49455" y="111283"/>
                  </a:lnTo>
                  <a:lnTo>
                    <a:pt x="45816" y="111283"/>
                  </a:lnTo>
                  <a:lnTo>
                    <a:pt x="45816" y="114361"/>
                  </a:lnTo>
                  <a:lnTo>
                    <a:pt x="49455" y="114361"/>
                  </a:lnTo>
                  <a:lnTo>
                    <a:pt x="45816" y="114361"/>
                  </a:lnTo>
                  <a:lnTo>
                    <a:pt x="45816" y="111283"/>
                  </a:lnTo>
                  <a:lnTo>
                    <a:pt x="41455" y="111283"/>
                  </a:lnTo>
                  <a:lnTo>
                    <a:pt x="41455" y="108205"/>
                  </a:lnTo>
                  <a:lnTo>
                    <a:pt x="45816" y="108205"/>
                  </a:lnTo>
                  <a:lnTo>
                    <a:pt x="41455" y="108205"/>
                  </a:lnTo>
                  <a:lnTo>
                    <a:pt x="41455" y="105127"/>
                  </a:lnTo>
                  <a:lnTo>
                    <a:pt x="41455" y="108205"/>
                  </a:lnTo>
                  <a:lnTo>
                    <a:pt x="45816" y="108205"/>
                  </a:lnTo>
                  <a:lnTo>
                    <a:pt x="45816" y="111283"/>
                  </a:lnTo>
                  <a:lnTo>
                    <a:pt x="45816" y="105127"/>
                  </a:lnTo>
                  <a:lnTo>
                    <a:pt x="41455" y="105127"/>
                  </a:lnTo>
                  <a:lnTo>
                    <a:pt x="41455" y="102566"/>
                  </a:lnTo>
                  <a:lnTo>
                    <a:pt x="41455" y="105127"/>
                  </a:lnTo>
                  <a:lnTo>
                    <a:pt x="37088" y="105127"/>
                  </a:lnTo>
                  <a:lnTo>
                    <a:pt x="37088" y="99488"/>
                  </a:lnTo>
                  <a:lnTo>
                    <a:pt x="32727" y="99488"/>
                  </a:lnTo>
                  <a:lnTo>
                    <a:pt x="37088" y="102566"/>
                  </a:lnTo>
                  <a:lnTo>
                    <a:pt x="37088" y="105127"/>
                  </a:lnTo>
                  <a:lnTo>
                    <a:pt x="41455" y="105127"/>
                  </a:lnTo>
                  <a:lnTo>
                    <a:pt x="37088" y="105127"/>
                  </a:lnTo>
                  <a:lnTo>
                    <a:pt x="37088" y="108205"/>
                  </a:lnTo>
                  <a:lnTo>
                    <a:pt x="32727" y="108205"/>
                  </a:lnTo>
                  <a:lnTo>
                    <a:pt x="37088" y="108205"/>
                  </a:lnTo>
                  <a:lnTo>
                    <a:pt x="32727" y="108205"/>
                  </a:lnTo>
                  <a:lnTo>
                    <a:pt x="32727" y="105127"/>
                  </a:lnTo>
                  <a:lnTo>
                    <a:pt x="29088" y="105127"/>
                  </a:lnTo>
                  <a:lnTo>
                    <a:pt x="29088" y="96411"/>
                  </a:lnTo>
                  <a:lnTo>
                    <a:pt x="24727" y="96411"/>
                  </a:lnTo>
                  <a:lnTo>
                    <a:pt x="24727" y="99488"/>
                  </a:lnTo>
                  <a:lnTo>
                    <a:pt x="29088" y="99488"/>
                  </a:lnTo>
                  <a:lnTo>
                    <a:pt x="24727" y="99488"/>
                  </a:lnTo>
                  <a:lnTo>
                    <a:pt x="29088" y="99488"/>
                  </a:lnTo>
                  <a:lnTo>
                    <a:pt x="29088" y="102566"/>
                  </a:lnTo>
                  <a:lnTo>
                    <a:pt x="24727" y="102566"/>
                  </a:lnTo>
                  <a:lnTo>
                    <a:pt x="24727" y="96411"/>
                  </a:lnTo>
                  <a:lnTo>
                    <a:pt x="20361" y="96411"/>
                  </a:lnTo>
                  <a:lnTo>
                    <a:pt x="20361" y="93844"/>
                  </a:lnTo>
                  <a:lnTo>
                    <a:pt x="20361" y="96411"/>
                  </a:lnTo>
                  <a:lnTo>
                    <a:pt x="16727" y="96411"/>
                  </a:lnTo>
                  <a:lnTo>
                    <a:pt x="16727" y="90766"/>
                  </a:lnTo>
                  <a:lnTo>
                    <a:pt x="12361" y="90766"/>
                  </a:lnTo>
                  <a:lnTo>
                    <a:pt x="12361" y="87694"/>
                  </a:lnTo>
                  <a:lnTo>
                    <a:pt x="12361" y="90766"/>
                  </a:lnTo>
                  <a:lnTo>
                    <a:pt x="12361" y="87694"/>
                  </a:lnTo>
                  <a:lnTo>
                    <a:pt x="8000" y="87694"/>
                  </a:lnTo>
                  <a:lnTo>
                    <a:pt x="8000" y="84616"/>
                  </a:lnTo>
                  <a:lnTo>
                    <a:pt x="8000" y="87694"/>
                  </a:lnTo>
                  <a:lnTo>
                    <a:pt x="12361" y="87694"/>
                  </a:lnTo>
                  <a:lnTo>
                    <a:pt x="16727" y="90766"/>
                  </a:lnTo>
                  <a:lnTo>
                    <a:pt x="16727" y="87694"/>
                  </a:lnTo>
                  <a:lnTo>
                    <a:pt x="20361" y="84616"/>
                  </a:lnTo>
                  <a:lnTo>
                    <a:pt x="16727" y="84616"/>
                  </a:lnTo>
                  <a:lnTo>
                    <a:pt x="16727" y="78972"/>
                  </a:lnTo>
                  <a:lnTo>
                    <a:pt x="20361" y="78972"/>
                  </a:lnTo>
                  <a:lnTo>
                    <a:pt x="20361" y="82050"/>
                  </a:lnTo>
                  <a:lnTo>
                    <a:pt x="20361" y="78972"/>
                  </a:lnTo>
                  <a:lnTo>
                    <a:pt x="20361" y="82050"/>
                  </a:lnTo>
                  <a:lnTo>
                    <a:pt x="24727" y="82050"/>
                  </a:lnTo>
                  <a:lnTo>
                    <a:pt x="24727" y="84616"/>
                  </a:lnTo>
                  <a:lnTo>
                    <a:pt x="24727" y="82050"/>
                  </a:lnTo>
                  <a:lnTo>
                    <a:pt x="29088" y="82050"/>
                  </a:lnTo>
                  <a:lnTo>
                    <a:pt x="24727" y="82050"/>
                  </a:lnTo>
                  <a:lnTo>
                    <a:pt x="29088" y="82050"/>
                  </a:lnTo>
                  <a:lnTo>
                    <a:pt x="29088" y="84616"/>
                  </a:lnTo>
                  <a:lnTo>
                    <a:pt x="32727" y="82050"/>
                  </a:lnTo>
                  <a:lnTo>
                    <a:pt x="29088" y="82050"/>
                  </a:lnTo>
                  <a:lnTo>
                    <a:pt x="29088" y="78972"/>
                  </a:lnTo>
                  <a:lnTo>
                    <a:pt x="32727" y="82050"/>
                  </a:lnTo>
                  <a:lnTo>
                    <a:pt x="32727" y="78972"/>
                  </a:lnTo>
                  <a:lnTo>
                    <a:pt x="29088" y="78972"/>
                  </a:lnTo>
                  <a:lnTo>
                    <a:pt x="32727" y="78972"/>
                  </a:lnTo>
                  <a:lnTo>
                    <a:pt x="24727" y="78972"/>
                  </a:lnTo>
                  <a:lnTo>
                    <a:pt x="29088" y="75900"/>
                  </a:lnTo>
                  <a:lnTo>
                    <a:pt x="24727" y="75900"/>
                  </a:lnTo>
                  <a:lnTo>
                    <a:pt x="24727" y="78972"/>
                  </a:lnTo>
                  <a:lnTo>
                    <a:pt x="24727" y="75900"/>
                  </a:lnTo>
                  <a:lnTo>
                    <a:pt x="20361" y="75900"/>
                  </a:lnTo>
                  <a:lnTo>
                    <a:pt x="20361" y="73333"/>
                  </a:lnTo>
                  <a:lnTo>
                    <a:pt x="24727" y="73333"/>
                  </a:lnTo>
                  <a:lnTo>
                    <a:pt x="29088" y="70255"/>
                  </a:lnTo>
                  <a:lnTo>
                    <a:pt x="37088" y="70255"/>
                  </a:lnTo>
                  <a:lnTo>
                    <a:pt x="37088" y="67177"/>
                  </a:lnTo>
                  <a:lnTo>
                    <a:pt x="32727" y="67177"/>
                  </a:lnTo>
                  <a:lnTo>
                    <a:pt x="32727" y="70255"/>
                  </a:lnTo>
                  <a:lnTo>
                    <a:pt x="24727" y="70255"/>
                  </a:lnTo>
                  <a:lnTo>
                    <a:pt x="24727" y="73333"/>
                  </a:lnTo>
                  <a:lnTo>
                    <a:pt x="20361" y="7025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30" name="Shape 3430"/>
            <p:cNvSpPr/>
            <p:nvPr/>
          </p:nvSpPr>
          <p:spPr>
            <a:xfrm>
              <a:off x="4138514" y="1100111"/>
              <a:ext cx="978671" cy="476239"/>
            </a:xfrm>
            <a:custGeom>
              <a:avLst/>
              <a:gdLst/>
              <a:ahLst/>
              <a:cxnLst/>
              <a:rect l="0" t="0" r="0" b="0"/>
              <a:pathLst>
                <a:path w="120000" h="120000" extrusionOk="0">
                  <a:moveTo>
                    <a:pt x="103355" y="7200"/>
                  </a:moveTo>
                  <a:lnTo>
                    <a:pt x="105111" y="7200"/>
                  </a:lnTo>
                  <a:lnTo>
                    <a:pt x="106861" y="3600"/>
                  </a:lnTo>
                  <a:lnTo>
                    <a:pt x="110072" y="3600"/>
                  </a:lnTo>
                  <a:lnTo>
                    <a:pt x="110072" y="0"/>
                  </a:lnTo>
                  <a:lnTo>
                    <a:pt x="111822" y="3600"/>
                  </a:lnTo>
                  <a:lnTo>
                    <a:pt x="113283" y="3600"/>
                  </a:lnTo>
                  <a:lnTo>
                    <a:pt x="113283" y="0"/>
                  </a:lnTo>
                  <a:lnTo>
                    <a:pt x="116788" y="0"/>
                  </a:lnTo>
                  <a:lnTo>
                    <a:pt x="116788" y="3600"/>
                  </a:lnTo>
                  <a:lnTo>
                    <a:pt x="118538" y="3600"/>
                  </a:lnTo>
                  <a:lnTo>
                    <a:pt x="118538" y="7200"/>
                  </a:lnTo>
                  <a:lnTo>
                    <a:pt x="120000" y="7200"/>
                  </a:lnTo>
                  <a:lnTo>
                    <a:pt x="120000" y="21000"/>
                  </a:lnTo>
                  <a:lnTo>
                    <a:pt x="118538" y="21000"/>
                  </a:lnTo>
                  <a:lnTo>
                    <a:pt x="118538" y="27600"/>
                  </a:lnTo>
                  <a:lnTo>
                    <a:pt x="116788" y="27600"/>
                  </a:lnTo>
                  <a:lnTo>
                    <a:pt x="116788" y="31200"/>
                  </a:lnTo>
                  <a:lnTo>
                    <a:pt x="115038" y="31200"/>
                  </a:lnTo>
                  <a:lnTo>
                    <a:pt x="115038" y="34200"/>
                  </a:lnTo>
                  <a:lnTo>
                    <a:pt x="113283" y="34200"/>
                  </a:lnTo>
                  <a:lnTo>
                    <a:pt x="113283" y="37800"/>
                  </a:lnTo>
                  <a:lnTo>
                    <a:pt x="108322" y="37800"/>
                  </a:lnTo>
                  <a:lnTo>
                    <a:pt x="108322" y="41400"/>
                  </a:lnTo>
                  <a:lnTo>
                    <a:pt x="103355" y="41400"/>
                  </a:lnTo>
                  <a:lnTo>
                    <a:pt x="103355" y="45000"/>
                  </a:lnTo>
                  <a:lnTo>
                    <a:pt x="103355" y="41400"/>
                  </a:lnTo>
                  <a:lnTo>
                    <a:pt x="103355" y="45000"/>
                  </a:lnTo>
                  <a:lnTo>
                    <a:pt x="101605" y="45000"/>
                  </a:lnTo>
                  <a:lnTo>
                    <a:pt x="101605" y="41400"/>
                  </a:lnTo>
                  <a:lnTo>
                    <a:pt x="101605" y="45000"/>
                  </a:lnTo>
                  <a:lnTo>
                    <a:pt x="93433" y="45000"/>
                  </a:lnTo>
                  <a:lnTo>
                    <a:pt x="91677" y="48000"/>
                  </a:lnTo>
                  <a:lnTo>
                    <a:pt x="81750" y="48000"/>
                  </a:lnTo>
                  <a:lnTo>
                    <a:pt x="80000" y="51600"/>
                  </a:lnTo>
                  <a:lnTo>
                    <a:pt x="80000" y="48000"/>
                  </a:lnTo>
                  <a:lnTo>
                    <a:pt x="81750" y="48000"/>
                  </a:lnTo>
                  <a:lnTo>
                    <a:pt x="81750" y="45000"/>
                  </a:lnTo>
                  <a:lnTo>
                    <a:pt x="80000" y="45000"/>
                  </a:lnTo>
                  <a:lnTo>
                    <a:pt x="80000" y="48000"/>
                  </a:lnTo>
                  <a:lnTo>
                    <a:pt x="78250" y="48000"/>
                  </a:lnTo>
                  <a:lnTo>
                    <a:pt x="78250" y="51600"/>
                  </a:lnTo>
                  <a:lnTo>
                    <a:pt x="76788" y="51600"/>
                  </a:lnTo>
                  <a:lnTo>
                    <a:pt x="76788" y="48000"/>
                  </a:lnTo>
                  <a:lnTo>
                    <a:pt x="75038" y="48000"/>
                  </a:lnTo>
                  <a:lnTo>
                    <a:pt x="75038" y="51600"/>
                  </a:lnTo>
                  <a:lnTo>
                    <a:pt x="66566" y="51600"/>
                  </a:lnTo>
                  <a:lnTo>
                    <a:pt x="66566" y="55200"/>
                  </a:lnTo>
                  <a:lnTo>
                    <a:pt x="66566" y="51600"/>
                  </a:lnTo>
                  <a:lnTo>
                    <a:pt x="66566" y="55200"/>
                  </a:lnTo>
                  <a:lnTo>
                    <a:pt x="65111" y="55200"/>
                  </a:lnTo>
                  <a:lnTo>
                    <a:pt x="65111" y="58200"/>
                  </a:lnTo>
                  <a:lnTo>
                    <a:pt x="63355" y="58200"/>
                  </a:lnTo>
                  <a:lnTo>
                    <a:pt x="63355" y="55200"/>
                  </a:lnTo>
                  <a:lnTo>
                    <a:pt x="61605" y="55200"/>
                  </a:lnTo>
                  <a:lnTo>
                    <a:pt x="61605" y="58200"/>
                  </a:lnTo>
                  <a:lnTo>
                    <a:pt x="58394" y="58200"/>
                  </a:lnTo>
                  <a:lnTo>
                    <a:pt x="58394" y="61800"/>
                  </a:lnTo>
                  <a:lnTo>
                    <a:pt x="56644" y="65400"/>
                  </a:lnTo>
                  <a:lnTo>
                    <a:pt x="56644" y="58200"/>
                  </a:lnTo>
                  <a:lnTo>
                    <a:pt x="54888" y="58200"/>
                  </a:lnTo>
                  <a:lnTo>
                    <a:pt x="56644" y="61800"/>
                  </a:lnTo>
                  <a:lnTo>
                    <a:pt x="53433" y="61800"/>
                  </a:lnTo>
                  <a:lnTo>
                    <a:pt x="53433" y="65400"/>
                  </a:lnTo>
                  <a:lnTo>
                    <a:pt x="56644" y="65400"/>
                  </a:lnTo>
                  <a:lnTo>
                    <a:pt x="54888" y="69000"/>
                  </a:lnTo>
                  <a:lnTo>
                    <a:pt x="54888" y="72000"/>
                  </a:lnTo>
                  <a:lnTo>
                    <a:pt x="54888" y="69000"/>
                  </a:lnTo>
                  <a:lnTo>
                    <a:pt x="51677" y="69000"/>
                  </a:lnTo>
                  <a:lnTo>
                    <a:pt x="51677" y="72000"/>
                  </a:lnTo>
                  <a:lnTo>
                    <a:pt x="53433" y="72000"/>
                  </a:lnTo>
                  <a:lnTo>
                    <a:pt x="51677" y="72000"/>
                  </a:lnTo>
                  <a:lnTo>
                    <a:pt x="51677" y="75600"/>
                  </a:lnTo>
                  <a:lnTo>
                    <a:pt x="49927" y="72000"/>
                  </a:lnTo>
                  <a:lnTo>
                    <a:pt x="48466" y="72000"/>
                  </a:lnTo>
                  <a:lnTo>
                    <a:pt x="48466" y="69000"/>
                  </a:lnTo>
                  <a:lnTo>
                    <a:pt x="48466" y="79200"/>
                  </a:lnTo>
                  <a:lnTo>
                    <a:pt x="46716" y="79200"/>
                  </a:lnTo>
                  <a:lnTo>
                    <a:pt x="46716" y="75600"/>
                  </a:lnTo>
                  <a:lnTo>
                    <a:pt x="44961" y="72000"/>
                  </a:lnTo>
                  <a:lnTo>
                    <a:pt x="44961" y="69000"/>
                  </a:lnTo>
                  <a:lnTo>
                    <a:pt x="44961" y="72000"/>
                  </a:lnTo>
                  <a:lnTo>
                    <a:pt x="43211" y="72000"/>
                  </a:lnTo>
                  <a:lnTo>
                    <a:pt x="43211" y="79200"/>
                  </a:lnTo>
                  <a:lnTo>
                    <a:pt x="41750" y="79200"/>
                  </a:lnTo>
                  <a:lnTo>
                    <a:pt x="41750" y="82200"/>
                  </a:lnTo>
                  <a:lnTo>
                    <a:pt x="41750" y="79200"/>
                  </a:lnTo>
                  <a:lnTo>
                    <a:pt x="40000" y="79200"/>
                  </a:lnTo>
                  <a:lnTo>
                    <a:pt x="40000" y="75600"/>
                  </a:lnTo>
                  <a:lnTo>
                    <a:pt x="38250" y="75600"/>
                  </a:lnTo>
                  <a:lnTo>
                    <a:pt x="38250" y="72000"/>
                  </a:lnTo>
                  <a:lnTo>
                    <a:pt x="38250" y="89400"/>
                  </a:lnTo>
                  <a:lnTo>
                    <a:pt x="36788" y="89400"/>
                  </a:lnTo>
                  <a:lnTo>
                    <a:pt x="38250" y="89400"/>
                  </a:lnTo>
                  <a:lnTo>
                    <a:pt x="35038" y="89400"/>
                  </a:lnTo>
                  <a:lnTo>
                    <a:pt x="35038" y="85800"/>
                  </a:lnTo>
                  <a:lnTo>
                    <a:pt x="35038" y="92400"/>
                  </a:lnTo>
                  <a:lnTo>
                    <a:pt x="33283" y="92400"/>
                  </a:lnTo>
                  <a:lnTo>
                    <a:pt x="33283" y="89400"/>
                  </a:lnTo>
                  <a:lnTo>
                    <a:pt x="33283" y="92400"/>
                  </a:lnTo>
                  <a:lnTo>
                    <a:pt x="31533" y="92400"/>
                  </a:lnTo>
                  <a:lnTo>
                    <a:pt x="33283" y="92400"/>
                  </a:lnTo>
                  <a:lnTo>
                    <a:pt x="33283" y="96000"/>
                  </a:lnTo>
                  <a:lnTo>
                    <a:pt x="30072" y="96000"/>
                  </a:lnTo>
                  <a:lnTo>
                    <a:pt x="30072" y="82200"/>
                  </a:lnTo>
                  <a:lnTo>
                    <a:pt x="28322" y="82200"/>
                  </a:lnTo>
                  <a:lnTo>
                    <a:pt x="30072" y="85800"/>
                  </a:lnTo>
                  <a:lnTo>
                    <a:pt x="28322" y="85800"/>
                  </a:lnTo>
                  <a:lnTo>
                    <a:pt x="28322" y="89400"/>
                  </a:lnTo>
                  <a:lnTo>
                    <a:pt x="28322" y="85800"/>
                  </a:lnTo>
                  <a:lnTo>
                    <a:pt x="26566" y="85800"/>
                  </a:lnTo>
                  <a:lnTo>
                    <a:pt x="26566" y="89400"/>
                  </a:lnTo>
                  <a:lnTo>
                    <a:pt x="28322" y="89400"/>
                  </a:lnTo>
                  <a:lnTo>
                    <a:pt x="28322" y="96000"/>
                  </a:lnTo>
                  <a:lnTo>
                    <a:pt x="30072" y="96000"/>
                  </a:lnTo>
                  <a:lnTo>
                    <a:pt x="30072" y="99600"/>
                  </a:lnTo>
                  <a:lnTo>
                    <a:pt x="28322" y="99600"/>
                  </a:lnTo>
                  <a:lnTo>
                    <a:pt x="28322" y="103200"/>
                  </a:lnTo>
                  <a:lnTo>
                    <a:pt x="26566" y="103200"/>
                  </a:lnTo>
                  <a:lnTo>
                    <a:pt x="26566" y="106200"/>
                  </a:lnTo>
                  <a:lnTo>
                    <a:pt x="26566" y="99600"/>
                  </a:lnTo>
                  <a:lnTo>
                    <a:pt x="24816" y="99600"/>
                  </a:lnTo>
                  <a:lnTo>
                    <a:pt x="24816" y="96000"/>
                  </a:lnTo>
                  <a:lnTo>
                    <a:pt x="23355" y="96000"/>
                  </a:lnTo>
                  <a:lnTo>
                    <a:pt x="23355" y="92400"/>
                  </a:lnTo>
                  <a:lnTo>
                    <a:pt x="21605" y="92400"/>
                  </a:lnTo>
                  <a:lnTo>
                    <a:pt x="21605" y="96000"/>
                  </a:lnTo>
                  <a:lnTo>
                    <a:pt x="23355" y="96000"/>
                  </a:lnTo>
                  <a:lnTo>
                    <a:pt x="23355" y="99600"/>
                  </a:lnTo>
                  <a:lnTo>
                    <a:pt x="24816" y="99600"/>
                  </a:lnTo>
                  <a:lnTo>
                    <a:pt x="24816" y="109800"/>
                  </a:lnTo>
                  <a:lnTo>
                    <a:pt x="21605" y="109800"/>
                  </a:lnTo>
                  <a:lnTo>
                    <a:pt x="21605" y="106200"/>
                  </a:lnTo>
                  <a:lnTo>
                    <a:pt x="19855" y="106200"/>
                  </a:lnTo>
                  <a:lnTo>
                    <a:pt x="19855" y="103200"/>
                  </a:lnTo>
                  <a:lnTo>
                    <a:pt x="19855" y="109800"/>
                  </a:lnTo>
                  <a:lnTo>
                    <a:pt x="21605" y="109800"/>
                  </a:lnTo>
                  <a:lnTo>
                    <a:pt x="21605" y="113400"/>
                  </a:lnTo>
                  <a:lnTo>
                    <a:pt x="19855" y="113400"/>
                  </a:lnTo>
                  <a:lnTo>
                    <a:pt x="19855" y="116400"/>
                  </a:lnTo>
                  <a:lnTo>
                    <a:pt x="18394" y="116400"/>
                  </a:lnTo>
                  <a:lnTo>
                    <a:pt x="18394" y="120000"/>
                  </a:lnTo>
                  <a:lnTo>
                    <a:pt x="16644" y="120000"/>
                  </a:lnTo>
                  <a:lnTo>
                    <a:pt x="16644" y="116400"/>
                  </a:lnTo>
                  <a:lnTo>
                    <a:pt x="16644" y="120000"/>
                  </a:lnTo>
                  <a:lnTo>
                    <a:pt x="13138" y="120000"/>
                  </a:lnTo>
                  <a:lnTo>
                    <a:pt x="13138" y="116400"/>
                  </a:lnTo>
                  <a:lnTo>
                    <a:pt x="11677" y="116400"/>
                  </a:lnTo>
                  <a:lnTo>
                    <a:pt x="11677" y="109800"/>
                  </a:lnTo>
                  <a:lnTo>
                    <a:pt x="13138" y="109800"/>
                  </a:lnTo>
                  <a:lnTo>
                    <a:pt x="11677" y="106200"/>
                  </a:lnTo>
                  <a:lnTo>
                    <a:pt x="11677" y="113400"/>
                  </a:lnTo>
                  <a:lnTo>
                    <a:pt x="9927" y="113400"/>
                  </a:lnTo>
                  <a:lnTo>
                    <a:pt x="9927" y="109800"/>
                  </a:lnTo>
                  <a:lnTo>
                    <a:pt x="8177" y="109800"/>
                  </a:lnTo>
                  <a:lnTo>
                    <a:pt x="8177" y="103200"/>
                  </a:lnTo>
                  <a:lnTo>
                    <a:pt x="6716" y="103200"/>
                  </a:lnTo>
                  <a:lnTo>
                    <a:pt x="6716" y="99600"/>
                  </a:lnTo>
                  <a:lnTo>
                    <a:pt x="1461" y="99600"/>
                  </a:lnTo>
                  <a:lnTo>
                    <a:pt x="1461" y="103200"/>
                  </a:lnTo>
                  <a:lnTo>
                    <a:pt x="0" y="103200"/>
                  </a:lnTo>
                  <a:lnTo>
                    <a:pt x="0" y="99600"/>
                  </a:lnTo>
                  <a:lnTo>
                    <a:pt x="1461" y="99600"/>
                  </a:lnTo>
                  <a:lnTo>
                    <a:pt x="1461" y="96000"/>
                  </a:lnTo>
                  <a:lnTo>
                    <a:pt x="3211" y="96000"/>
                  </a:lnTo>
                  <a:lnTo>
                    <a:pt x="1461" y="96000"/>
                  </a:lnTo>
                  <a:lnTo>
                    <a:pt x="1461" y="92400"/>
                  </a:lnTo>
                  <a:lnTo>
                    <a:pt x="6716" y="92400"/>
                  </a:lnTo>
                  <a:lnTo>
                    <a:pt x="6716" y="89400"/>
                  </a:lnTo>
                  <a:lnTo>
                    <a:pt x="8177" y="89400"/>
                  </a:lnTo>
                  <a:lnTo>
                    <a:pt x="8177" y="92400"/>
                  </a:lnTo>
                  <a:lnTo>
                    <a:pt x="11677" y="92400"/>
                  </a:lnTo>
                  <a:lnTo>
                    <a:pt x="11677" y="89400"/>
                  </a:lnTo>
                  <a:lnTo>
                    <a:pt x="9927" y="92400"/>
                  </a:lnTo>
                  <a:lnTo>
                    <a:pt x="9927" y="89400"/>
                  </a:lnTo>
                  <a:lnTo>
                    <a:pt x="3211" y="89400"/>
                  </a:lnTo>
                  <a:lnTo>
                    <a:pt x="1461" y="85800"/>
                  </a:lnTo>
                  <a:lnTo>
                    <a:pt x="1461" y="79200"/>
                  </a:lnTo>
                  <a:lnTo>
                    <a:pt x="4961" y="79200"/>
                  </a:lnTo>
                  <a:lnTo>
                    <a:pt x="6716" y="75600"/>
                  </a:lnTo>
                  <a:lnTo>
                    <a:pt x="9927" y="75600"/>
                  </a:lnTo>
                  <a:lnTo>
                    <a:pt x="9927" y="79200"/>
                  </a:lnTo>
                  <a:lnTo>
                    <a:pt x="9927" y="75600"/>
                  </a:lnTo>
                  <a:lnTo>
                    <a:pt x="11677" y="75600"/>
                  </a:lnTo>
                  <a:lnTo>
                    <a:pt x="9927" y="75600"/>
                  </a:lnTo>
                  <a:lnTo>
                    <a:pt x="9927" y="72000"/>
                  </a:lnTo>
                  <a:lnTo>
                    <a:pt x="13138" y="72000"/>
                  </a:lnTo>
                  <a:lnTo>
                    <a:pt x="13138" y="69000"/>
                  </a:lnTo>
                  <a:lnTo>
                    <a:pt x="14888" y="69000"/>
                  </a:lnTo>
                  <a:lnTo>
                    <a:pt x="14888" y="72000"/>
                  </a:lnTo>
                  <a:lnTo>
                    <a:pt x="16644" y="72000"/>
                  </a:lnTo>
                  <a:lnTo>
                    <a:pt x="16644" y="75600"/>
                  </a:lnTo>
                  <a:lnTo>
                    <a:pt x="18394" y="75600"/>
                  </a:lnTo>
                  <a:lnTo>
                    <a:pt x="18394" y="82200"/>
                  </a:lnTo>
                  <a:lnTo>
                    <a:pt x="19855" y="82200"/>
                  </a:lnTo>
                  <a:lnTo>
                    <a:pt x="18394" y="79200"/>
                  </a:lnTo>
                  <a:lnTo>
                    <a:pt x="18394" y="72000"/>
                  </a:lnTo>
                  <a:lnTo>
                    <a:pt x="16644" y="72000"/>
                  </a:lnTo>
                  <a:lnTo>
                    <a:pt x="16644" y="69000"/>
                  </a:lnTo>
                  <a:lnTo>
                    <a:pt x="14888" y="69000"/>
                  </a:lnTo>
                  <a:lnTo>
                    <a:pt x="14888" y="65400"/>
                  </a:lnTo>
                  <a:lnTo>
                    <a:pt x="16644" y="65400"/>
                  </a:lnTo>
                  <a:lnTo>
                    <a:pt x="16644" y="69000"/>
                  </a:lnTo>
                  <a:lnTo>
                    <a:pt x="16644" y="65400"/>
                  </a:lnTo>
                  <a:lnTo>
                    <a:pt x="16644" y="69000"/>
                  </a:lnTo>
                  <a:lnTo>
                    <a:pt x="19855" y="69000"/>
                  </a:lnTo>
                  <a:lnTo>
                    <a:pt x="19855" y="65400"/>
                  </a:lnTo>
                  <a:lnTo>
                    <a:pt x="19855" y="69000"/>
                  </a:lnTo>
                  <a:lnTo>
                    <a:pt x="19855" y="65400"/>
                  </a:lnTo>
                  <a:lnTo>
                    <a:pt x="18394" y="65400"/>
                  </a:lnTo>
                  <a:lnTo>
                    <a:pt x="18394" y="61800"/>
                  </a:lnTo>
                  <a:lnTo>
                    <a:pt x="23355" y="61800"/>
                  </a:lnTo>
                  <a:lnTo>
                    <a:pt x="24816" y="65400"/>
                  </a:lnTo>
                  <a:lnTo>
                    <a:pt x="24816" y="61800"/>
                  </a:lnTo>
                  <a:lnTo>
                    <a:pt x="23355" y="61800"/>
                  </a:lnTo>
                  <a:lnTo>
                    <a:pt x="23355" y="58200"/>
                  </a:lnTo>
                  <a:lnTo>
                    <a:pt x="21605" y="58200"/>
                  </a:lnTo>
                  <a:lnTo>
                    <a:pt x="21605" y="51600"/>
                  </a:lnTo>
                  <a:lnTo>
                    <a:pt x="24816" y="51600"/>
                  </a:lnTo>
                  <a:lnTo>
                    <a:pt x="24816" y="55200"/>
                  </a:lnTo>
                  <a:lnTo>
                    <a:pt x="28322" y="55200"/>
                  </a:lnTo>
                  <a:lnTo>
                    <a:pt x="30072" y="58200"/>
                  </a:lnTo>
                  <a:lnTo>
                    <a:pt x="31533" y="58200"/>
                  </a:lnTo>
                  <a:lnTo>
                    <a:pt x="30072" y="58200"/>
                  </a:lnTo>
                  <a:lnTo>
                    <a:pt x="30072" y="51600"/>
                  </a:lnTo>
                  <a:lnTo>
                    <a:pt x="28322" y="51600"/>
                  </a:lnTo>
                  <a:lnTo>
                    <a:pt x="30072" y="51600"/>
                  </a:lnTo>
                  <a:lnTo>
                    <a:pt x="28322" y="51600"/>
                  </a:lnTo>
                  <a:lnTo>
                    <a:pt x="28322" y="48000"/>
                  </a:lnTo>
                  <a:lnTo>
                    <a:pt x="26566" y="48000"/>
                  </a:lnTo>
                  <a:lnTo>
                    <a:pt x="26566" y="45000"/>
                  </a:lnTo>
                  <a:lnTo>
                    <a:pt x="30072" y="45000"/>
                  </a:lnTo>
                  <a:lnTo>
                    <a:pt x="30072" y="41400"/>
                  </a:lnTo>
                  <a:lnTo>
                    <a:pt x="31533" y="41400"/>
                  </a:lnTo>
                  <a:lnTo>
                    <a:pt x="30072" y="41400"/>
                  </a:lnTo>
                  <a:lnTo>
                    <a:pt x="30072" y="37800"/>
                  </a:lnTo>
                  <a:lnTo>
                    <a:pt x="28322" y="41400"/>
                  </a:lnTo>
                  <a:lnTo>
                    <a:pt x="28322" y="37800"/>
                  </a:lnTo>
                  <a:lnTo>
                    <a:pt x="30072" y="34200"/>
                  </a:lnTo>
                  <a:lnTo>
                    <a:pt x="28322" y="34200"/>
                  </a:lnTo>
                  <a:lnTo>
                    <a:pt x="28322" y="31200"/>
                  </a:lnTo>
                  <a:lnTo>
                    <a:pt x="31533" y="31200"/>
                  </a:lnTo>
                  <a:lnTo>
                    <a:pt x="31533" y="34200"/>
                  </a:lnTo>
                  <a:lnTo>
                    <a:pt x="33283" y="31200"/>
                  </a:lnTo>
                  <a:lnTo>
                    <a:pt x="33283" y="34200"/>
                  </a:lnTo>
                  <a:lnTo>
                    <a:pt x="31533" y="34200"/>
                  </a:lnTo>
                  <a:lnTo>
                    <a:pt x="31533" y="37800"/>
                  </a:lnTo>
                  <a:lnTo>
                    <a:pt x="35038" y="37800"/>
                  </a:lnTo>
                  <a:lnTo>
                    <a:pt x="35038" y="34200"/>
                  </a:lnTo>
                  <a:lnTo>
                    <a:pt x="36788" y="34200"/>
                  </a:lnTo>
                  <a:lnTo>
                    <a:pt x="36788" y="27600"/>
                  </a:lnTo>
                  <a:lnTo>
                    <a:pt x="40000" y="27600"/>
                  </a:lnTo>
                  <a:lnTo>
                    <a:pt x="40000" y="31200"/>
                  </a:lnTo>
                  <a:lnTo>
                    <a:pt x="41750" y="31200"/>
                  </a:lnTo>
                  <a:lnTo>
                    <a:pt x="41750" y="34200"/>
                  </a:lnTo>
                  <a:lnTo>
                    <a:pt x="43211" y="34200"/>
                  </a:lnTo>
                  <a:lnTo>
                    <a:pt x="43211" y="24000"/>
                  </a:lnTo>
                  <a:lnTo>
                    <a:pt x="46716" y="24000"/>
                  </a:lnTo>
                  <a:lnTo>
                    <a:pt x="46716" y="21000"/>
                  </a:lnTo>
                  <a:lnTo>
                    <a:pt x="51677" y="21000"/>
                  </a:lnTo>
                  <a:lnTo>
                    <a:pt x="51677" y="17400"/>
                  </a:lnTo>
                  <a:lnTo>
                    <a:pt x="56644" y="17400"/>
                  </a:lnTo>
                  <a:lnTo>
                    <a:pt x="56644" y="13800"/>
                  </a:lnTo>
                  <a:lnTo>
                    <a:pt x="58394" y="13800"/>
                  </a:lnTo>
                  <a:lnTo>
                    <a:pt x="58394" y="17400"/>
                  </a:lnTo>
                  <a:lnTo>
                    <a:pt x="63355" y="17400"/>
                  </a:lnTo>
                  <a:lnTo>
                    <a:pt x="63355" y="13800"/>
                  </a:lnTo>
                  <a:lnTo>
                    <a:pt x="65111" y="10200"/>
                  </a:lnTo>
                  <a:lnTo>
                    <a:pt x="66566" y="10200"/>
                  </a:lnTo>
                  <a:lnTo>
                    <a:pt x="66566" y="13800"/>
                  </a:lnTo>
                  <a:lnTo>
                    <a:pt x="68322" y="13800"/>
                  </a:lnTo>
                  <a:lnTo>
                    <a:pt x="66566" y="13800"/>
                  </a:lnTo>
                  <a:lnTo>
                    <a:pt x="65111" y="17400"/>
                  </a:lnTo>
                  <a:lnTo>
                    <a:pt x="70072" y="17400"/>
                  </a:lnTo>
                  <a:lnTo>
                    <a:pt x="70072" y="13800"/>
                  </a:lnTo>
                  <a:lnTo>
                    <a:pt x="68322" y="13800"/>
                  </a:lnTo>
                  <a:lnTo>
                    <a:pt x="68322" y="10200"/>
                  </a:lnTo>
                  <a:lnTo>
                    <a:pt x="70072" y="10200"/>
                  </a:lnTo>
                  <a:lnTo>
                    <a:pt x="70072" y="7200"/>
                  </a:lnTo>
                  <a:lnTo>
                    <a:pt x="73283" y="7200"/>
                  </a:lnTo>
                  <a:lnTo>
                    <a:pt x="73283" y="10200"/>
                  </a:lnTo>
                  <a:lnTo>
                    <a:pt x="75038" y="7200"/>
                  </a:lnTo>
                  <a:lnTo>
                    <a:pt x="75038" y="10200"/>
                  </a:lnTo>
                  <a:lnTo>
                    <a:pt x="76788" y="10200"/>
                  </a:lnTo>
                  <a:lnTo>
                    <a:pt x="76788" y="13800"/>
                  </a:lnTo>
                  <a:lnTo>
                    <a:pt x="78250" y="13800"/>
                  </a:lnTo>
                  <a:lnTo>
                    <a:pt x="78250" y="17400"/>
                  </a:lnTo>
                  <a:lnTo>
                    <a:pt x="81750" y="17400"/>
                  </a:lnTo>
                  <a:lnTo>
                    <a:pt x="81750" y="21000"/>
                  </a:lnTo>
                  <a:lnTo>
                    <a:pt x="83505" y="17400"/>
                  </a:lnTo>
                  <a:lnTo>
                    <a:pt x="88466" y="17400"/>
                  </a:lnTo>
                  <a:lnTo>
                    <a:pt x="88466" y="21000"/>
                  </a:lnTo>
                  <a:lnTo>
                    <a:pt x="89927" y="21000"/>
                  </a:lnTo>
                  <a:lnTo>
                    <a:pt x="89927" y="17400"/>
                  </a:lnTo>
                  <a:lnTo>
                    <a:pt x="91677" y="17400"/>
                  </a:lnTo>
                  <a:lnTo>
                    <a:pt x="91677" y="21000"/>
                  </a:lnTo>
                  <a:lnTo>
                    <a:pt x="93433" y="21000"/>
                  </a:lnTo>
                  <a:lnTo>
                    <a:pt x="93433" y="17400"/>
                  </a:lnTo>
                  <a:lnTo>
                    <a:pt x="91677" y="17400"/>
                  </a:lnTo>
                  <a:lnTo>
                    <a:pt x="93433" y="17400"/>
                  </a:lnTo>
                  <a:lnTo>
                    <a:pt x="93433" y="13800"/>
                  </a:lnTo>
                  <a:lnTo>
                    <a:pt x="95183" y="13800"/>
                  </a:lnTo>
                  <a:lnTo>
                    <a:pt x="95183" y="17400"/>
                  </a:lnTo>
                  <a:lnTo>
                    <a:pt x="96644" y="17400"/>
                  </a:lnTo>
                  <a:lnTo>
                    <a:pt x="96644" y="13800"/>
                  </a:lnTo>
                  <a:lnTo>
                    <a:pt x="100144" y="13800"/>
                  </a:lnTo>
                  <a:lnTo>
                    <a:pt x="100144" y="17400"/>
                  </a:lnTo>
                  <a:lnTo>
                    <a:pt x="101605" y="17400"/>
                  </a:lnTo>
                  <a:lnTo>
                    <a:pt x="101605" y="7200"/>
                  </a:lnTo>
                  <a:lnTo>
                    <a:pt x="103355" y="72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31" name="Shape 3431"/>
            <p:cNvSpPr/>
            <p:nvPr/>
          </p:nvSpPr>
          <p:spPr>
            <a:xfrm>
              <a:off x="8915189" y="773887"/>
              <a:ext cx="259552" cy="135730"/>
            </a:xfrm>
            <a:custGeom>
              <a:avLst/>
              <a:gdLst/>
              <a:ahLst/>
              <a:cxnLst/>
              <a:rect l="0" t="0" r="0" b="0"/>
              <a:pathLst>
                <a:path w="120000" h="120000" extrusionOk="0">
                  <a:moveTo>
                    <a:pt x="0" y="48422"/>
                  </a:moveTo>
                  <a:lnTo>
                    <a:pt x="0" y="73683"/>
                  </a:lnTo>
                  <a:lnTo>
                    <a:pt x="6605" y="73683"/>
                  </a:lnTo>
                  <a:lnTo>
                    <a:pt x="6605" y="96844"/>
                  </a:lnTo>
                  <a:lnTo>
                    <a:pt x="13211" y="96844"/>
                  </a:lnTo>
                  <a:lnTo>
                    <a:pt x="13211" y="120000"/>
                  </a:lnTo>
                  <a:lnTo>
                    <a:pt x="25322" y="120000"/>
                  </a:lnTo>
                  <a:lnTo>
                    <a:pt x="31927" y="109472"/>
                  </a:lnTo>
                  <a:lnTo>
                    <a:pt x="31927" y="120000"/>
                  </a:lnTo>
                  <a:lnTo>
                    <a:pt x="57250" y="120000"/>
                  </a:lnTo>
                  <a:lnTo>
                    <a:pt x="57250" y="109472"/>
                  </a:lnTo>
                  <a:lnTo>
                    <a:pt x="62750" y="120000"/>
                  </a:lnTo>
                  <a:lnTo>
                    <a:pt x="81466" y="120000"/>
                  </a:lnTo>
                  <a:lnTo>
                    <a:pt x="88072" y="109472"/>
                  </a:lnTo>
                  <a:lnTo>
                    <a:pt x="101283" y="109472"/>
                  </a:lnTo>
                  <a:lnTo>
                    <a:pt x="101283" y="96844"/>
                  </a:lnTo>
                  <a:lnTo>
                    <a:pt x="106788" y="96844"/>
                  </a:lnTo>
                  <a:lnTo>
                    <a:pt x="106788" y="73683"/>
                  </a:lnTo>
                  <a:lnTo>
                    <a:pt x="113394" y="73683"/>
                  </a:lnTo>
                  <a:lnTo>
                    <a:pt x="113394" y="61050"/>
                  </a:lnTo>
                  <a:lnTo>
                    <a:pt x="120000" y="48422"/>
                  </a:lnTo>
                  <a:lnTo>
                    <a:pt x="120000" y="25261"/>
                  </a:lnTo>
                  <a:lnTo>
                    <a:pt x="113394" y="25261"/>
                  </a:lnTo>
                  <a:lnTo>
                    <a:pt x="113394" y="0"/>
                  </a:lnTo>
                  <a:lnTo>
                    <a:pt x="106788" y="0"/>
                  </a:lnTo>
                  <a:lnTo>
                    <a:pt x="106788" y="12633"/>
                  </a:lnTo>
                  <a:lnTo>
                    <a:pt x="94677" y="12633"/>
                  </a:lnTo>
                  <a:lnTo>
                    <a:pt x="94677" y="0"/>
                  </a:lnTo>
                  <a:lnTo>
                    <a:pt x="88072" y="12633"/>
                  </a:lnTo>
                  <a:lnTo>
                    <a:pt x="81466" y="12633"/>
                  </a:lnTo>
                  <a:lnTo>
                    <a:pt x="81466" y="25261"/>
                  </a:lnTo>
                  <a:lnTo>
                    <a:pt x="69355" y="25261"/>
                  </a:lnTo>
                  <a:lnTo>
                    <a:pt x="69355" y="48422"/>
                  </a:lnTo>
                  <a:lnTo>
                    <a:pt x="57250" y="48422"/>
                  </a:lnTo>
                  <a:lnTo>
                    <a:pt x="57250" y="35788"/>
                  </a:lnTo>
                  <a:lnTo>
                    <a:pt x="50644" y="35788"/>
                  </a:lnTo>
                  <a:lnTo>
                    <a:pt x="50644" y="25261"/>
                  </a:lnTo>
                  <a:lnTo>
                    <a:pt x="44038" y="25261"/>
                  </a:lnTo>
                  <a:lnTo>
                    <a:pt x="44038" y="35788"/>
                  </a:lnTo>
                  <a:lnTo>
                    <a:pt x="31927" y="35788"/>
                  </a:lnTo>
                  <a:lnTo>
                    <a:pt x="31927" y="48422"/>
                  </a:lnTo>
                  <a:lnTo>
                    <a:pt x="25322" y="48422"/>
                  </a:lnTo>
                  <a:lnTo>
                    <a:pt x="25322" y="61050"/>
                  </a:lnTo>
                  <a:lnTo>
                    <a:pt x="31927" y="61050"/>
                  </a:lnTo>
                  <a:lnTo>
                    <a:pt x="25322" y="61050"/>
                  </a:lnTo>
                  <a:lnTo>
                    <a:pt x="31927" y="61050"/>
                  </a:lnTo>
                  <a:lnTo>
                    <a:pt x="31927" y="73683"/>
                  </a:lnTo>
                  <a:lnTo>
                    <a:pt x="13211" y="73683"/>
                  </a:lnTo>
                  <a:lnTo>
                    <a:pt x="13211" y="61050"/>
                  </a:lnTo>
                  <a:lnTo>
                    <a:pt x="6605" y="61050"/>
                  </a:lnTo>
                  <a:lnTo>
                    <a:pt x="6605" y="48422"/>
                  </a:lnTo>
                  <a:lnTo>
                    <a:pt x="0" y="48422"/>
                  </a:lnTo>
                  <a:lnTo>
                    <a:pt x="0" y="61050"/>
                  </a:lnTo>
                  <a:lnTo>
                    <a:pt x="0" y="4842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32" name="Shape 3432"/>
            <p:cNvSpPr/>
            <p:nvPr/>
          </p:nvSpPr>
          <p:spPr>
            <a:xfrm>
              <a:off x="8479432" y="869136"/>
              <a:ext cx="409567" cy="326224"/>
            </a:xfrm>
            <a:custGeom>
              <a:avLst/>
              <a:gdLst/>
              <a:ahLst/>
              <a:cxnLst/>
              <a:rect l="0" t="0" r="0" b="0"/>
              <a:pathLst>
                <a:path w="120000" h="120000" extrusionOk="0">
                  <a:moveTo>
                    <a:pt x="11861" y="90216"/>
                  </a:moveTo>
                  <a:lnTo>
                    <a:pt x="8372" y="90216"/>
                  </a:lnTo>
                  <a:lnTo>
                    <a:pt x="8372" y="95472"/>
                  </a:lnTo>
                  <a:lnTo>
                    <a:pt x="11861" y="95472"/>
                  </a:lnTo>
                  <a:lnTo>
                    <a:pt x="11861" y="99855"/>
                  </a:lnTo>
                  <a:lnTo>
                    <a:pt x="16044" y="99855"/>
                  </a:lnTo>
                  <a:lnTo>
                    <a:pt x="16044" y="105111"/>
                  </a:lnTo>
                  <a:lnTo>
                    <a:pt x="20233" y="105111"/>
                  </a:lnTo>
                  <a:lnTo>
                    <a:pt x="20233" y="110366"/>
                  </a:lnTo>
                  <a:lnTo>
                    <a:pt x="32094" y="110366"/>
                  </a:lnTo>
                  <a:lnTo>
                    <a:pt x="32094" y="115622"/>
                  </a:lnTo>
                  <a:lnTo>
                    <a:pt x="36277" y="115622"/>
                  </a:lnTo>
                  <a:lnTo>
                    <a:pt x="39766" y="120000"/>
                  </a:lnTo>
                  <a:lnTo>
                    <a:pt x="60000" y="120000"/>
                  </a:lnTo>
                  <a:lnTo>
                    <a:pt x="60000" y="99855"/>
                  </a:lnTo>
                  <a:lnTo>
                    <a:pt x="55816" y="99855"/>
                  </a:lnTo>
                  <a:lnTo>
                    <a:pt x="55816" y="95472"/>
                  </a:lnTo>
                  <a:lnTo>
                    <a:pt x="60000" y="95472"/>
                  </a:lnTo>
                  <a:lnTo>
                    <a:pt x="60000" y="90216"/>
                  </a:lnTo>
                  <a:lnTo>
                    <a:pt x="60000" y="95472"/>
                  </a:lnTo>
                  <a:lnTo>
                    <a:pt x="64183" y="95472"/>
                  </a:lnTo>
                  <a:lnTo>
                    <a:pt x="64183" y="99855"/>
                  </a:lnTo>
                  <a:lnTo>
                    <a:pt x="67672" y="99855"/>
                  </a:lnTo>
                  <a:lnTo>
                    <a:pt x="67672" y="95472"/>
                  </a:lnTo>
                  <a:lnTo>
                    <a:pt x="71861" y="95472"/>
                  </a:lnTo>
                  <a:lnTo>
                    <a:pt x="71861" y="90216"/>
                  </a:lnTo>
                  <a:lnTo>
                    <a:pt x="76044" y="84961"/>
                  </a:lnTo>
                  <a:lnTo>
                    <a:pt x="80233" y="84961"/>
                  </a:lnTo>
                  <a:lnTo>
                    <a:pt x="80233" y="80583"/>
                  </a:lnTo>
                  <a:lnTo>
                    <a:pt x="83722" y="80583"/>
                  </a:lnTo>
                  <a:lnTo>
                    <a:pt x="83722" y="70072"/>
                  </a:lnTo>
                  <a:lnTo>
                    <a:pt x="87905" y="70072"/>
                  </a:lnTo>
                  <a:lnTo>
                    <a:pt x="87905" y="64816"/>
                  </a:lnTo>
                  <a:lnTo>
                    <a:pt x="92094" y="64816"/>
                  </a:lnTo>
                  <a:lnTo>
                    <a:pt x="92094" y="70072"/>
                  </a:lnTo>
                  <a:lnTo>
                    <a:pt x="87905" y="70072"/>
                  </a:lnTo>
                  <a:lnTo>
                    <a:pt x="87905" y="75327"/>
                  </a:lnTo>
                  <a:lnTo>
                    <a:pt x="99766" y="75327"/>
                  </a:lnTo>
                  <a:lnTo>
                    <a:pt x="99766" y="64816"/>
                  </a:lnTo>
                  <a:lnTo>
                    <a:pt x="103955" y="70072"/>
                  </a:lnTo>
                  <a:lnTo>
                    <a:pt x="103955" y="64816"/>
                  </a:lnTo>
                  <a:lnTo>
                    <a:pt x="108138" y="64816"/>
                  </a:lnTo>
                  <a:lnTo>
                    <a:pt x="108138" y="60438"/>
                  </a:lnTo>
                  <a:lnTo>
                    <a:pt x="111627" y="60438"/>
                  </a:lnTo>
                  <a:lnTo>
                    <a:pt x="111627" y="55183"/>
                  </a:lnTo>
                  <a:lnTo>
                    <a:pt x="108138" y="55183"/>
                  </a:lnTo>
                  <a:lnTo>
                    <a:pt x="108138" y="49927"/>
                  </a:lnTo>
                  <a:lnTo>
                    <a:pt x="108138" y="55183"/>
                  </a:lnTo>
                  <a:lnTo>
                    <a:pt x="92094" y="55183"/>
                  </a:lnTo>
                  <a:lnTo>
                    <a:pt x="87905" y="49927"/>
                  </a:lnTo>
                  <a:lnTo>
                    <a:pt x="83722" y="49927"/>
                  </a:lnTo>
                  <a:lnTo>
                    <a:pt x="83722" y="45550"/>
                  </a:lnTo>
                  <a:lnTo>
                    <a:pt x="76044" y="45550"/>
                  </a:lnTo>
                  <a:lnTo>
                    <a:pt x="76044" y="35038"/>
                  </a:lnTo>
                  <a:lnTo>
                    <a:pt x="71861" y="35038"/>
                  </a:lnTo>
                  <a:lnTo>
                    <a:pt x="71861" y="30655"/>
                  </a:lnTo>
                  <a:lnTo>
                    <a:pt x="67672" y="30655"/>
                  </a:lnTo>
                  <a:lnTo>
                    <a:pt x="71861" y="30655"/>
                  </a:lnTo>
                  <a:lnTo>
                    <a:pt x="71861" y="25400"/>
                  </a:lnTo>
                  <a:lnTo>
                    <a:pt x="67672" y="25400"/>
                  </a:lnTo>
                  <a:lnTo>
                    <a:pt x="71861" y="25400"/>
                  </a:lnTo>
                  <a:lnTo>
                    <a:pt x="71861" y="20144"/>
                  </a:lnTo>
                  <a:lnTo>
                    <a:pt x="76044" y="14888"/>
                  </a:lnTo>
                  <a:lnTo>
                    <a:pt x="83722" y="14888"/>
                  </a:lnTo>
                  <a:lnTo>
                    <a:pt x="83722" y="25400"/>
                  </a:lnTo>
                  <a:lnTo>
                    <a:pt x="80233" y="30655"/>
                  </a:lnTo>
                  <a:lnTo>
                    <a:pt x="80233" y="35038"/>
                  </a:lnTo>
                  <a:lnTo>
                    <a:pt x="83722" y="35038"/>
                  </a:lnTo>
                  <a:lnTo>
                    <a:pt x="83722" y="40294"/>
                  </a:lnTo>
                  <a:lnTo>
                    <a:pt x="87905" y="40294"/>
                  </a:lnTo>
                  <a:lnTo>
                    <a:pt x="87905" y="45550"/>
                  </a:lnTo>
                  <a:lnTo>
                    <a:pt x="92094" y="45550"/>
                  </a:lnTo>
                  <a:lnTo>
                    <a:pt x="92094" y="49927"/>
                  </a:lnTo>
                  <a:lnTo>
                    <a:pt x="108138" y="49927"/>
                  </a:lnTo>
                  <a:lnTo>
                    <a:pt x="108138" y="45550"/>
                  </a:lnTo>
                  <a:lnTo>
                    <a:pt x="115816" y="45550"/>
                  </a:lnTo>
                  <a:lnTo>
                    <a:pt x="115816" y="35038"/>
                  </a:lnTo>
                  <a:lnTo>
                    <a:pt x="120000" y="35038"/>
                  </a:lnTo>
                  <a:lnTo>
                    <a:pt x="120000" y="30655"/>
                  </a:lnTo>
                  <a:lnTo>
                    <a:pt x="115816" y="30655"/>
                  </a:lnTo>
                  <a:lnTo>
                    <a:pt x="115816" y="20144"/>
                  </a:lnTo>
                  <a:lnTo>
                    <a:pt x="111627" y="20144"/>
                  </a:lnTo>
                  <a:lnTo>
                    <a:pt x="111627" y="5255"/>
                  </a:lnTo>
                  <a:lnTo>
                    <a:pt x="115816" y="5255"/>
                  </a:lnTo>
                  <a:lnTo>
                    <a:pt x="115816" y="0"/>
                  </a:lnTo>
                  <a:lnTo>
                    <a:pt x="80233" y="0"/>
                  </a:lnTo>
                  <a:lnTo>
                    <a:pt x="80233" y="5255"/>
                  </a:lnTo>
                  <a:lnTo>
                    <a:pt x="76044" y="5255"/>
                  </a:lnTo>
                  <a:lnTo>
                    <a:pt x="76044" y="10511"/>
                  </a:lnTo>
                  <a:lnTo>
                    <a:pt x="67672" y="10511"/>
                  </a:lnTo>
                  <a:lnTo>
                    <a:pt x="64183" y="5255"/>
                  </a:lnTo>
                  <a:lnTo>
                    <a:pt x="55816" y="5255"/>
                  </a:lnTo>
                  <a:lnTo>
                    <a:pt x="52327" y="0"/>
                  </a:lnTo>
                  <a:lnTo>
                    <a:pt x="48138" y="0"/>
                  </a:lnTo>
                  <a:lnTo>
                    <a:pt x="48138" y="5255"/>
                  </a:lnTo>
                  <a:lnTo>
                    <a:pt x="52327" y="5255"/>
                  </a:lnTo>
                  <a:lnTo>
                    <a:pt x="52327" y="10511"/>
                  </a:lnTo>
                  <a:lnTo>
                    <a:pt x="43955" y="10511"/>
                  </a:lnTo>
                  <a:lnTo>
                    <a:pt x="43955" y="20144"/>
                  </a:lnTo>
                  <a:lnTo>
                    <a:pt x="48138" y="20144"/>
                  </a:lnTo>
                  <a:lnTo>
                    <a:pt x="48138" y="30655"/>
                  </a:lnTo>
                  <a:lnTo>
                    <a:pt x="52327" y="30655"/>
                  </a:lnTo>
                  <a:lnTo>
                    <a:pt x="52327" y="35038"/>
                  </a:lnTo>
                  <a:lnTo>
                    <a:pt x="55816" y="35038"/>
                  </a:lnTo>
                  <a:lnTo>
                    <a:pt x="55816" y="40294"/>
                  </a:lnTo>
                  <a:lnTo>
                    <a:pt x="48138" y="40294"/>
                  </a:lnTo>
                  <a:lnTo>
                    <a:pt x="48138" y="45550"/>
                  </a:lnTo>
                  <a:lnTo>
                    <a:pt x="48138" y="35038"/>
                  </a:lnTo>
                  <a:lnTo>
                    <a:pt x="32094" y="35038"/>
                  </a:lnTo>
                  <a:lnTo>
                    <a:pt x="32094" y="30655"/>
                  </a:lnTo>
                  <a:lnTo>
                    <a:pt x="27905" y="30655"/>
                  </a:lnTo>
                  <a:lnTo>
                    <a:pt x="23722" y="25400"/>
                  </a:lnTo>
                  <a:lnTo>
                    <a:pt x="16044" y="25400"/>
                  </a:lnTo>
                  <a:lnTo>
                    <a:pt x="16044" y="20144"/>
                  </a:lnTo>
                  <a:lnTo>
                    <a:pt x="11861" y="20144"/>
                  </a:lnTo>
                  <a:lnTo>
                    <a:pt x="8372" y="25400"/>
                  </a:lnTo>
                  <a:lnTo>
                    <a:pt x="8372" y="35038"/>
                  </a:lnTo>
                  <a:lnTo>
                    <a:pt x="11861" y="35038"/>
                  </a:lnTo>
                  <a:lnTo>
                    <a:pt x="8372" y="35038"/>
                  </a:lnTo>
                  <a:lnTo>
                    <a:pt x="8372" y="30655"/>
                  </a:lnTo>
                  <a:lnTo>
                    <a:pt x="4183" y="30655"/>
                  </a:lnTo>
                  <a:lnTo>
                    <a:pt x="4183" y="35038"/>
                  </a:lnTo>
                  <a:lnTo>
                    <a:pt x="8372" y="35038"/>
                  </a:lnTo>
                  <a:lnTo>
                    <a:pt x="8372" y="40294"/>
                  </a:lnTo>
                  <a:lnTo>
                    <a:pt x="4183" y="45550"/>
                  </a:lnTo>
                  <a:lnTo>
                    <a:pt x="0" y="45550"/>
                  </a:lnTo>
                  <a:lnTo>
                    <a:pt x="0" y="55183"/>
                  </a:lnTo>
                  <a:lnTo>
                    <a:pt x="4183" y="55183"/>
                  </a:lnTo>
                  <a:lnTo>
                    <a:pt x="4183" y="60438"/>
                  </a:lnTo>
                  <a:lnTo>
                    <a:pt x="8372" y="60438"/>
                  </a:lnTo>
                  <a:lnTo>
                    <a:pt x="4183" y="60438"/>
                  </a:lnTo>
                  <a:lnTo>
                    <a:pt x="4183" y="64816"/>
                  </a:lnTo>
                  <a:lnTo>
                    <a:pt x="0" y="64816"/>
                  </a:lnTo>
                  <a:lnTo>
                    <a:pt x="0" y="70072"/>
                  </a:lnTo>
                  <a:lnTo>
                    <a:pt x="4183" y="70072"/>
                  </a:lnTo>
                  <a:lnTo>
                    <a:pt x="4183" y="75327"/>
                  </a:lnTo>
                  <a:lnTo>
                    <a:pt x="8372" y="75327"/>
                  </a:lnTo>
                  <a:lnTo>
                    <a:pt x="8372" y="80583"/>
                  </a:lnTo>
                  <a:lnTo>
                    <a:pt x="11861" y="84961"/>
                  </a:lnTo>
                  <a:lnTo>
                    <a:pt x="11861" y="90216"/>
                  </a:lnTo>
                  <a:lnTo>
                    <a:pt x="11861" y="84961"/>
                  </a:lnTo>
                  <a:lnTo>
                    <a:pt x="16044" y="84961"/>
                  </a:lnTo>
                  <a:lnTo>
                    <a:pt x="16044" y="95472"/>
                  </a:lnTo>
                  <a:lnTo>
                    <a:pt x="11861" y="95472"/>
                  </a:lnTo>
                  <a:lnTo>
                    <a:pt x="11861" y="9021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33" name="Shape 3433"/>
            <p:cNvSpPr/>
            <p:nvPr/>
          </p:nvSpPr>
          <p:spPr>
            <a:xfrm>
              <a:off x="8765175" y="1209645"/>
              <a:ext cx="69057" cy="69056"/>
            </a:xfrm>
            <a:custGeom>
              <a:avLst/>
              <a:gdLst/>
              <a:ahLst/>
              <a:cxnLst/>
              <a:rect l="0" t="0" r="0" b="0"/>
              <a:pathLst>
                <a:path w="120000" h="120000" extrusionOk="0">
                  <a:moveTo>
                    <a:pt x="70344" y="120000"/>
                  </a:moveTo>
                  <a:lnTo>
                    <a:pt x="49655" y="120000"/>
                  </a:lnTo>
                  <a:lnTo>
                    <a:pt x="49655" y="95172"/>
                  </a:lnTo>
                  <a:lnTo>
                    <a:pt x="24827" y="95172"/>
                  </a:lnTo>
                  <a:lnTo>
                    <a:pt x="24827" y="70344"/>
                  </a:lnTo>
                  <a:lnTo>
                    <a:pt x="0" y="70344"/>
                  </a:lnTo>
                  <a:lnTo>
                    <a:pt x="0" y="24827"/>
                  </a:lnTo>
                  <a:lnTo>
                    <a:pt x="24827" y="24827"/>
                  </a:lnTo>
                  <a:lnTo>
                    <a:pt x="49655" y="0"/>
                  </a:lnTo>
                  <a:lnTo>
                    <a:pt x="95172" y="0"/>
                  </a:lnTo>
                  <a:lnTo>
                    <a:pt x="95172" y="45516"/>
                  </a:lnTo>
                  <a:lnTo>
                    <a:pt x="120000" y="45516"/>
                  </a:lnTo>
                  <a:lnTo>
                    <a:pt x="120000" y="70344"/>
                  </a:lnTo>
                  <a:lnTo>
                    <a:pt x="95172" y="95172"/>
                  </a:lnTo>
                  <a:lnTo>
                    <a:pt x="95172" y="120000"/>
                  </a:lnTo>
                  <a:lnTo>
                    <a:pt x="70344"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34" name="Shape 3434"/>
            <p:cNvSpPr/>
            <p:nvPr/>
          </p:nvSpPr>
          <p:spPr>
            <a:xfrm>
              <a:off x="8819942" y="1235840"/>
              <a:ext cx="204782" cy="164303"/>
            </a:xfrm>
            <a:custGeom>
              <a:avLst/>
              <a:gdLst/>
              <a:ahLst/>
              <a:cxnLst/>
              <a:rect l="0" t="0" r="0" b="0"/>
              <a:pathLst>
                <a:path w="120000" h="120000" extrusionOk="0">
                  <a:moveTo>
                    <a:pt x="16744" y="20872"/>
                  </a:moveTo>
                  <a:lnTo>
                    <a:pt x="23722" y="20872"/>
                  </a:lnTo>
                  <a:lnTo>
                    <a:pt x="23722" y="10433"/>
                  </a:lnTo>
                  <a:lnTo>
                    <a:pt x="32094" y="10433"/>
                  </a:lnTo>
                  <a:lnTo>
                    <a:pt x="32094" y="0"/>
                  </a:lnTo>
                  <a:lnTo>
                    <a:pt x="72555" y="0"/>
                  </a:lnTo>
                  <a:lnTo>
                    <a:pt x="72555" y="10433"/>
                  </a:lnTo>
                  <a:lnTo>
                    <a:pt x="96277" y="10433"/>
                  </a:lnTo>
                  <a:lnTo>
                    <a:pt x="96277" y="20872"/>
                  </a:lnTo>
                  <a:lnTo>
                    <a:pt x="111627" y="20872"/>
                  </a:lnTo>
                  <a:lnTo>
                    <a:pt x="111627" y="40000"/>
                  </a:lnTo>
                  <a:lnTo>
                    <a:pt x="120000" y="50433"/>
                  </a:lnTo>
                  <a:lnTo>
                    <a:pt x="120000" y="60872"/>
                  </a:lnTo>
                  <a:lnTo>
                    <a:pt x="103255" y="60872"/>
                  </a:lnTo>
                  <a:lnTo>
                    <a:pt x="103255" y="69566"/>
                  </a:lnTo>
                  <a:lnTo>
                    <a:pt x="87905" y="69566"/>
                  </a:lnTo>
                  <a:lnTo>
                    <a:pt x="87905" y="80000"/>
                  </a:lnTo>
                  <a:lnTo>
                    <a:pt x="47444" y="80000"/>
                  </a:lnTo>
                  <a:lnTo>
                    <a:pt x="40466" y="90433"/>
                  </a:lnTo>
                  <a:lnTo>
                    <a:pt x="40466" y="80000"/>
                  </a:lnTo>
                  <a:lnTo>
                    <a:pt x="40466" y="90433"/>
                  </a:lnTo>
                  <a:lnTo>
                    <a:pt x="23722" y="90433"/>
                  </a:lnTo>
                  <a:lnTo>
                    <a:pt x="23722" y="100872"/>
                  </a:lnTo>
                  <a:lnTo>
                    <a:pt x="16744" y="100872"/>
                  </a:lnTo>
                  <a:lnTo>
                    <a:pt x="16744" y="109566"/>
                  </a:lnTo>
                  <a:lnTo>
                    <a:pt x="8372" y="109566"/>
                  </a:lnTo>
                  <a:lnTo>
                    <a:pt x="8372" y="120000"/>
                  </a:lnTo>
                  <a:lnTo>
                    <a:pt x="8372" y="109566"/>
                  </a:lnTo>
                  <a:lnTo>
                    <a:pt x="0" y="109566"/>
                  </a:lnTo>
                  <a:lnTo>
                    <a:pt x="0" y="100872"/>
                  </a:lnTo>
                  <a:lnTo>
                    <a:pt x="16744" y="100872"/>
                  </a:lnTo>
                  <a:lnTo>
                    <a:pt x="16744" y="80000"/>
                  </a:lnTo>
                  <a:lnTo>
                    <a:pt x="23722" y="80000"/>
                  </a:lnTo>
                  <a:lnTo>
                    <a:pt x="23722" y="60872"/>
                  </a:lnTo>
                  <a:lnTo>
                    <a:pt x="16744" y="60872"/>
                  </a:lnTo>
                  <a:lnTo>
                    <a:pt x="16744" y="2087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35" name="Shape 3435"/>
            <p:cNvSpPr/>
            <p:nvPr/>
          </p:nvSpPr>
          <p:spPr>
            <a:xfrm>
              <a:off x="761981" y="5424358"/>
              <a:ext cx="219070" cy="161923"/>
            </a:xfrm>
            <a:custGeom>
              <a:avLst/>
              <a:gdLst/>
              <a:ahLst/>
              <a:cxnLst/>
              <a:rect l="0" t="0" r="0" b="0"/>
              <a:pathLst>
                <a:path w="120000" h="120000" extrusionOk="0">
                  <a:moveTo>
                    <a:pt x="112172" y="40588"/>
                  </a:moveTo>
                  <a:lnTo>
                    <a:pt x="96522" y="40588"/>
                  </a:lnTo>
                  <a:lnTo>
                    <a:pt x="96522" y="30000"/>
                  </a:lnTo>
                  <a:lnTo>
                    <a:pt x="90000" y="30000"/>
                  </a:lnTo>
                  <a:lnTo>
                    <a:pt x="90000" y="40588"/>
                  </a:lnTo>
                  <a:lnTo>
                    <a:pt x="82172" y="40588"/>
                  </a:lnTo>
                  <a:lnTo>
                    <a:pt x="82172" y="49411"/>
                  </a:lnTo>
                  <a:lnTo>
                    <a:pt x="90000" y="49411"/>
                  </a:lnTo>
                  <a:lnTo>
                    <a:pt x="74350" y="70588"/>
                  </a:lnTo>
                  <a:lnTo>
                    <a:pt x="82172" y="70588"/>
                  </a:lnTo>
                  <a:lnTo>
                    <a:pt x="82172" y="81177"/>
                  </a:lnTo>
                  <a:lnTo>
                    <a:pt x="90000" y="81177"/>
                  </a:lnTo>
                  <a:lnTo>
                    <a:pt x="90000" y="111177"/>
                  </a:lnTo>
                  <a:lnTo>
                    <a:pt x="82172" y="111177"/>
                  </a:lnTo>
                  <a:lnTo>
                    <a:pt x="82172" y="120000"/>
                  </a:lnTo>
                  <a:lnTo>
                    <a:pt x="82172" y="111177"/>
                  </a:lnTo>
                  <a:lnTo>
                    <a:pt x="74350" y="120000"/>
                  </a:lnTo>
                  <a:lnTo>
                    <a:pt x="74350" y="111177"/>
                  </a:lnTo>
                  <a:lnTo>
                    <a:pt x="67827" y="111177"/>
                  </a:lnTo>
                  <a:lnTo>
                    <a:pt x="67827" y="100588"/>
                  </a:lnTo>
                  <a:lnTo>
                    <a:pt x="67827" y="111177"/>
                  </a:lnTo>
                  <a:lnTo>
                    <a:pt x="60000" y="111177"/>
                  </a:lnTo>
                  <a:lnTo>
                    <a:pt x="60000" y="120000"/>
                  </a:lnTo>
                  <a:lnTo>
                    <a:pt x="60000" y="111177"/>
                  </a:lnTo>
                  <a:lnTo>
                    <a:pt x="52172" y="111177"/>
                  </a:lnTo>
                  <a:lnTo>
                    <a:pt x="52172" y="120000"/>
                  </a:lnTo>
                  <a:lnTo>
                    <a:pt x="52172" y="111177"/>
                  </a:lnTo>
                  <a:lnTo>
                    <a:pt x="44350" y="111177"/>
                  </a:lnTo>
                  <a:lnTo>
                    <a:pt x="44350" y="100588"/>
                  </a:lnTo>
                  <a:lnTo>
                    <a:pt x="37827" y="111177"/>
                  </a:lnTo>
                  <a:lnTo>
                    <a:pt x="22172" y="111177"/>
                  </a:lnTo>
                  <a:lnTo>
                    <a:pt x="22172" y="100588"/>
                  </a:lnTo>
                  <a:lnTo>
                    <a:pt x="15650" y="100588"/>
                  </a:lnTo>
                  <a:lnTo>
                    <a:pt x="7827" y="90000"/>
                  </a:lnTo>
                  <a:lnTo>
                    <a:pt x="7827" y="81177"/>
                  </a:lnTo>
                  <a:lnTo>
                    <a:pt x="15650" y="81177"/>
                  </a:lnTo>
                  <a:lnTo>
                    <a:pt x="15650" y="70588"/>
                  </a:lnTo>
                  <a:lnTo>
                    <a:pt x="7827" y="70588"/>
                  </a:lnTo>
                  <a:lnTo>
                    <a:pt x="7827" y="49411"/>
                  </a:lnTo>
                  <a:lnTo>
                    <a:pt x="0" y="49411"/>
                  </a:lnTo>
                  <a:lnTo>
                    <a:pt x="0" y="40588"/>
                  </a:lnTo>
                  <a:lnTo>
                    <a:pt x="7827" y="40588"/>
                  </a:lnTo>
                  <a:lnTo>
                    <a:pt x="7827" y="49411"/>
                  </a:lnTo>
                  <a:lnTo>
                    <a:pt x="15650" y="49411"/>
                  </a:lnTo>
                  <a:lnTo>
                    <a:pt x="15650" y="40588"/>
                  </a:lnTo>
                  <a:lnTo>
                    <a:pt x="30000" y="40588"/>
                  </a:lnTo>
                  <a:lnTo>
                    <a:pt x="30000" y="30000"/>
                  </a:lnTo>
                  <a:lnTo>
                    <a:pt x="44350" y="30000"/>
                  </a:lnTo>
                  <a:lnTo>
                    <a:pt x="44350" y="40588"/>
                  </a:lnTo>
                  <a:lnTo>
                    <a:pt x="52172" y="40588"/>
                  </a:lnTo>
                  <a:lnTo>
                    <a:pt x="44350" y="40588"/>
                  </a:lnTo>
                  <a:lnTo>
                    <a:pt x="52172" y="40588"/>
                  </a:lnTo>
                  <a:lnTo>
                    <a:pt x="52172" y="30000"/>
                  </a:lnTo>
                  <a:lnTo>
                    <a:pt x="67827" y="30000"/>
                  </a:lnTo>
                  <a:lnTo>
                    <a:pt x="67827" y="40588"/>
                  </a:lnTo>
                  <a:lnTo>
                    <a:pt x="60000" y="40588"/>
                  </a:lnTo>
                  <a:lnTo>
                    <a:pt x="82172" y="40588"/>
                  </a:lnTo>
                  <a:lnTo>
                    <a:pt x="82172" y="30000"/>
                  </a:lnTo>
                  <a:lnTo>
                    <a:pt x="90000" y="30000"/>
                  </a:lnTo>
                  <a:lnTo>
                    <a:pt x="90000" y="19411"/>
                  </a:lnTo>
                  <a:lnTo>
                    <a:pt x="82172" y="19411"/>
                  </a:lnTo>
                  <a:lnTo>
                    <a:pt x="82172" y="10588"/>
                  </a:lnTo>
                  <a:lnTo>
                    <a:pt x="90000" y="0"/>
                  </a:lnTo>
                  <a:lnTo>
                    <a:pt x="96522" y="0"/>
                  </a:lnTo>
                  <a:lnTo>
                    <a:pt x="96522" y="10588"/>
                  </a:lnTo>
                  <a:lnTo>
                    <a:pt x="104350" y="10588"/>
                  </a:lnTo>
                  <a:lnTo>
                    <a:pt x="112172" y="19411"/>
                  </a:lnTo>
                  <a:lnTo>
                    <a:pt x="120000" y="19411"/>
                  </a:lnTo>
                  <a:lnTo>
                    <a:pt x="112172" y="30000"/>
                  </a:lnTo>
                  <a:lnTo>
                    <a:pt x="112172" y="40588"/>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36" name="Shape 3436"/>
            <p:cNvSpPr/>
            <p:nvPr/>
          </p:nvSpPr>
          <p:spPr>
            <a:xfrm>
              <a:off x="5267201" y="5600567"/>
              <a:ext cx="600062" cy="585774"/>
            </a:xfrm>
            <a:custGeom>
              <a:avLst/>
              <a:gdLst/>
              <a:ahLst/>
              <a:cxnLst/>
              <a:rect l="0" t="0" r="0" b="0"/>
              <a:pathLst>
                <a:path w="120000" h="120000" extrusionOk="0">
                  <a:moveTo>
                    <a:pt x="70950" y="2927"/>
                  </a:moveTo>
                  <a:lnTo>
                    <a:pt x="68094" y="2927"/>
                  </a:lnTo>
                  <a:lnTo>
                    <a:pt x="68094" y="0"/>
                  </a:lnTo>
                  <a:lnTo>
                    <a:pt x="68094" y="2927"/>
                  </a:lnTo>
                  <a:lnTo>
                    <a:pt x="65238" y="0"/>
                  </a:lnTo>
                  <a:lnTo>
                    <a:pt x="65238" y="2927"/>
                  </a:lnTo>
                  <a:lnTo>
                    <a:pt x="62855" y="0"/>
                  </a:lnTo>
                  <a:lnTo>
                    <a:pt x="62855" y="5855"/>
                  </a:lnTo>
                  <a:lnTo>
                    <a:pt x="60000" y="5855"/>
                  </a:lnTo>
                  <a:lnTo>
                    <a:pt x="60000" y="2927"/>
                  </a:lnTo>
                  <a:lnTo>
                    <a:pt x="60000" y="11222"/>
                  </a:lnTo>
                  <a:lnTo>
                    <a:pt x="62855" y="11222"/>
                  </a:lnTo>
                  <a:lnTo>
                    <a:pt x="60000" y="16583"/>
                  </a:lnTo>
                  <a:lnTo>
                    <a:pt x="62855" y="16583"/>
                  </a:lnTo>
                  <a:lnTo>
                    <a:pt x="60000" y="16583"/>
                  </a:lnTo>
                  <a:lnTo>
                    <a:pt x="60000" y="19511"/>
                  </a:lnTo>
                  <a:lnTo>
                    <a:pt x="60000" y="16583"/>
                  </a:lnTo>
                  <a:lnTo>
                    <a:pt x="57144" y="16583"/>
                  </a:lnTo>
                  <a:lnTo>
                    <a:pt x="57144" y="19511"/>
                  </a:lnTo>
                  <a:lnTo>
                    <a:pt x="57144" y="16583"/>
                  </a:lnTo>
                  <a:lnTo>
                    <a:pt x="54761" y="16583"/>
                  </a:lnTo>
                  <a:lnTo>
                    <a:pt x="54761" y="19511"/>
                  </a:lnTo>
                  <a:lnTo>
                    <a:pt x="49050" y="19511"/>
                  </a:lnTo>
                  <a:lnTo>
                    <a:pt x="49050" y="16583"/>
                  </a:lnTo>
                  <a:lnTo>
                    <a:pt x="43811" y="16583"/>
                  </a:lnTo>
                  <a:lnTo>
                    <a:pt x="40950" y="19511"/>
                  </a:lnTo>
                  <a:lnTo>
                    <a:pt x="43811" y="19511"/>
                  </a:lnTo>
                  <a:lnTo>
                    <a:pt x="38094" y="27805"/>
                  </a:lnTo>
                  <a:lnTo>
                    <a:pt x="35238" y="27805"/>
                  </a:lnTo>
                  <a:lnTo>
                    <a:pt x="35238" y="30733"/>
                  </a:lnTo>
                  <a:lnTo>
                    <a:pt x="32855" y="30733"/>
                  </a:lnTo>
                  <a:lnTo>
                    <a:pt x="32855" y="33661"/>
                  </a:lnTo>
                  <a:lnTo>
                    <a:pt x="35238" y="33661"/>
                  </a:lnTo>
                  <a:lnTo>
                    <a:pt x="30000" y="33661"/>
                  </a:lnTo>
                  <a:lnTo>
                    <a:pt x="27144" y="36100"/>
                  </a:lnTo>
                  <a:lnTo>
                    <a:pt x="27144" y="33661"/>
                  </a:lnTo>
                  <a:lnTo>
                    <a:pt x="21905" y="33661"/>
                  </a:lnTo>
                  <a:lnTo>
                    <a:pt x="21905" y="36100"/>
                  </a:lnTo>
                  <a:lnTo>
                    <a:pt x="16188" y="36100"/>
                  </a:lnTo>
                  <a:lnTo>
                    <a:pt x="16188" y="39022"/>
                  </a:lnTo>
                  <a:lnTo>
                    <a:pt x="13811" y="39022"/>
                  </a:lnTo>
                  <a:lnTo>
                    <a:pt x="10950" y="41950"/>
                  </a:lnTo>
                  <a:lnTo>
                    <a:pt x="10950" y="39022"/>
                  </a:lnTo>
                  <a:lnTo>
                    <a:pt x="8094" y="39022"/>
                  </a:lnTo>
                  <a:lnTo>
                    <a:pt x="8094" y="41950"/>
                  </a:lnTo>
                  <a:lnTo>
                    <a:pt x="8094" y="39022"/>
                  </a:lnTo>
                  <a:lnTo>
                    <a:pt x="8094" y="41950"/>
                  </a:lnTo>
                  <a:lnTo>
                    <a:pt x="5716" y="41950"/>
                  </a:lnTo>
                  <a:lnTo>
                    <a:pt x="5716" y="44388"/>
                  </a:lnTo>
                  <a:lnTo>
                    <a:pt x="2855" y="44388"/>
                  </a:lnTo>
                  <a:lnTo>
                    <a:pt x="5716" y="44388"/>
                  </a:lnTo>
                  <a:lnTo>
                    <a:pt x="2855" y="44388"/>
                  </a:lnTo>
                  <a:lnTo>
                    <a:pt x="0" y="47316"/>
                  </a:lnTo>
                  <a:lnTo>
                    <a:pt x="5716" y="47316"/>
                  </a:lnTo>
                  <a:lnTo>
                    <a:pt x="8094" y="50244"/>
                  </a:lnTo>
                  <a:lnTo>
                    <a:pt x="10950" y="50244"/>
                  </a:lnTo>
                  <a:lnTo>
                    <a:pt x="10950" y="53172"/>
                  </a:lnTo>
                  <a:lnTo>
                    <a:pt x="13811" y="53172"/>
                  </a:lnTo>
                  <a:lnTo>
                    <a:pt x="13811" y="55611"/>
                  </a:lnTo>
                  <a:lnTo>
                    <a:pt x="10950" y="58538"/>
                  </a:lnTo>
                  <a:lnTo>
                    <a:pt x="5716" y="58538"/>
                  </a:lnTo>
                  <a:lnTo>
                    <a:pt x="5716" y="61461"/>
                  </a:lnTo>
                  <a:lnTo>
                    <a:pt x="5716" y="58538"/>
                  </a:lnTo>
                  <a:lnTo>
                    <a:pt x="2855" y="61461"/>
                  </a:lnTo>
                  <a:lnTo>
                    <a:pt x="5716" y="61461"/>
                  </a:lnTo>
                  <a:lnTo>
                    <a:pt x="5716" y="75122"/>
                  </a:lnTo>
                  <a:lnTo>
                    <a:pt x="10950" y="75122"/>
                  </a:lnTo>
                  <a:lnTo>
                    <a:pt x="10950" y="78050"/>
                  </a:lnTo>
                  <a:lnTo>
                    <a:pt x="13811" y="78050"/>
                  </a:lnTo>
                  <a:lnTo>
                    <a:pt x="13811" y="80977"/>
                  </a:lnTo>
                  <a:lnTo>
                    <a:pt x="19050" y="80977"/>
                  </a:lnTo>
                  <a:lnTo>
                    <a:pt x="19050" y="89266"/>
                  </a:lnTo>
                  <a:lnTo>
                    <a:pt x="21905" y="89266"/>
                  </a:lnTo>
                  <a:lnTo>
                    <a:pt x="21905" y="97561"/>
                  </a:lnTo>
                  <a:lnTo>
                    <a:pt x="27144" y="97561"/>
                  </a:lnTo>
                  <a:lnTo>
                    <a:pt x="27144" y="100488"/>
                  </a:lnTo>
                  <a:lnTo>
                    <a:pt x="30000" y="100488"/>
                  </a:lnTo>
                  <a:lnTo>
                    <a:pt x="30000" y="97561"/>
                  </a:lnTo>
                  <a:lnTo>
                    <a:pt x="30000" y="100488"/>
                  </a:lnTo>
                  <a:lnTo>
                    <a:pt x="38094" y="100488"/>
                  </a:lnTo>
                  <a:lnTo>
                    <a:pt x="38094" y="102927"/>
                  </a:lnTo>
                  <a:lnTo>
                    <a:pt x="40950" y="102927"/>
                  </a:lnTo>
                  <a:lnTo>
                    <a:pt x="40950" y="105855"/>
                  </a:lnTo>
                  <a:lnTo>
                    <a:pt x="43811" y="102927"/>
                  </a:lnTo>
                  <a:lnTo>
                    <a:pt x="43811" y="100488"/>
                  </a:lnTo>
                  <a:lnTo>
                    <a:pt x="49050" y="100488"/>
                  </a:lnTo>
                  <a:lnTo>
                    <a:pt x="49050" y="97561"/>
                  </a:lnTo>
                  <a:lnTo>
                    <a:pt x="51905" y="97561"/>
                  </a:lnTo>
                  <a:lnTo>
                    <a:pt x="51905" y="94633"/>
                  </a:lnTo>
                  <a:lnTo>
                    <a:pt x="49050" y="94633"/>
                  </a:lnTo>
                  <a:lnTo>
                    <a:pt x="54761" y="94633"/>
                  </a:lnTo>
                  <a:lnTo>
                    <a:pt x="54761" y="97561"/>
                  </a:lnTo>
                  <a:lnTo>
                    <a:pt x="51905" y="97561"/>
                  </a:lnTo>
                  <a:lnTo>
                    <a:pt x="51905" y="102927"/>
                  </a:lnTo>
                  <a:lnTo>
                    <a:pt x="54761" y="102927"/>
                  </a:lnTo>
                  <a:lnTo>
                    <a:pt x="54761" y="105855"/>
                  </a:lnTo>
                  <a:lnTo>
                    <a:pt x="57144" y="105855"/>
                  </a:lnTo>
                  <a:lnTo>
                    <a:pt x="57144" y="114144"/>
                  </a:lnTo>
                  <a:lnTo>
                    <a:pt x="62855" y="114144"/>
                  </a:lnTo>
                  <a:lnTo>
                    <a:pt x="62855" y="117072"/>
                  </a:lnTo>
                  <a:lnTo>
                    <a:pt x="65238" y="120000"/>
                  </a:lnTo>
                  <a:lnTo>
                    <a:pt x="68094" y="120000"/>
                  </a:lnTo>
                  <a:lnTo>
                    <a:pt x="68094" y="117072"/>
                  </a:lnTo>
                  <a:lnTo>
                    <a:pt x="68094" y="120000"/>
                  </a:lnTo>
                  <a:lnTo>
                    <a:pt x="70950" y="117072"/>
                  </a:lnTo>
                  <a:lnTo>
                    <a:pt x="79050" y="117072"/>
                  </a:lnTo>
                  <a:lnTo>
                    <a:pt x="81905" y="114144"/>
                  </a:lnTo>
                  <a:lnTo>
                    <a:pt x="81905" y="108777"/>
                  </a:lnTo>
                  <a:lnTo>
                    <a:pt x="92855" y="108777"/>
                  </a:lnTo>
                  <a:lnTo>
                    <a:pt x="95238" y="111705"/>
                  </a:lnTo>
                  <a:lnTo>
                    <a:pt x="98094" y="111705"/>
                  </a:lnTo>
                  <a:lnTo>
                    <a:pt x="98094" y="108777"/>
                  </a:lnTo>
                  <a:lnTo>
                    <a:pt x="103333" y="108777"/>
                  </a:lnTo>
                  <a:lnTo>
                    <a:pt x="103333" y="105855"/>
                  </a:lnTo>
                  <a:lnTo>
                    <a:pt x="109050" y="105855"/>
                  </a:lnTo>
                  <a:lnTo>
                    <a:pt x="111905" y="102927"/>
                  </a:lnTo>
                  <a:lnTo>
                    <a:pt x="114283" y="102927"/>
                  </a:lnTo>
                  <a:lnTo>
                    <a:pt x="114283" y="97561"/>
                  </a:lnTo>
                  <a:lnTo>
                    <a:pt x="111905" y="94633"/>
                  </a:lnTo>
                  <a:lnTo>
                    <a:pt x="114283" y="94633"/>
                  </a:lnTo>
                  <a:lnTo>
                    <a:pt x="111905" y="94633"/>
                  </a:lnTo>
                  <a:lnTo>
                    <a:pt x="111905" y="92194"/>
                  </a:lnTo>
                  <a:lnTo>
                    <a:pt x="114283" y="92194"/>
                  </a:lnTo>
                  <a:lnTo>
                    <a:pt x="114283" y="89266"/>
                  </a:lnTo>
                  <a:lnTo>
                    <a:pt x="111905" y="89266"/>
                  </a:lnTo>
                  <a:lnTo>
                    <a:pt x="111905" y="86338"/>
                  </a:lnTo>
                  <a:lnTo>
                    <a:pt x="109050" y="86338"/>
                  </a:lnTo>
                  <a:lnTo>
                    <a:pt x="109050" y="80977"/>
                  </a:lnTo>
                  <a:lnTo>
                    <a:pt x="111905" y="80977"/>
                  </a:lnTo>
                  <a:lnTo>
                    <a:pt x="111905" y="78050"/>
                  </a:lnTo>
                  <a:lnTo>
                    <a:pt x="114283" y="78050"/>
                  </a:lnTo>
                  <a:lnTo>
                    <a:pt x="114283" y="80977"/>
                  </a:lnTo>
                  <a:lnTo>
                    <a:pt x="120000" y="80977"/>
                  </a:lnTo>
                  <a:lnTo>
                    <a:pt x="120000" y="75122"/>
                  </a:lnTo>
                  <a:lnTo>
                    <a:pt x="114283" y="75122"/>
                  </a:lnTo>
                  <a:lnTo>
                    <a:pt x="114283" y="69755"/>
                  </a:lnTo>
                  <a:lnTo>
                    <a:pt x="111905" y="69755"/>
                  </a:lnTo>
                  <a:lnTo>
                    <a:pt x="111905" y="63900"/>
                  </a:lnTo>
                  <a:lnTo>
                    <a:pt x="109050" y="63900"/>
                  </a:lnTo>
                  <a:lnTo>
                    <a:pt x="106188" y="61461"/>
                  </a:lnTo>
                  <a:lnTo>
                    <a:pt x="106188" y="58538"/>
                  </a:lnTo>
                  <a:lnTo>
                    <a:pt x="103333" y="58538"/>
                  </a:lnTo>
                  <a:lnTo>
                    <a:pt x="103333" y="44388"/>
                  </a:lnTo>
                  <a:lnTo>
                    <a:pt x="100950" y="41950"/>
                  </a:lnTo>
                  <a:lnTo>
                    <a:pt x="100950" y="39022"/>
                  </a:lnTo>
                  <a:lnTo>
                    <a:pt x="98094" y="39022"/>
                  </a:lnTo>
                  <a:lnTo>
                    <a:pt x="98094" y="44388"/>
                  </a:lnTo>
                  <a:lnTo>
                    <a:pt x="95238" y="44388"/>
                  </a:lnTo>
                  <a:lnTo>
                    <a:pt x="95238" y="47316"/>
                  </a:lnTo>
                  <a:lnTo>
                    <a:pt x="90000" y="47316"/>
                  </a:lnTo>
                  <a:lnTo>
                    <a:pt x="87144" y="44388"/>
                  </a:lnTo>
                  <a:lnTo>
                    <a:pt x="87144" y="41950"/>
                  </a:lnTo>
                  <a:lnTo>
                    <a:pt x="81905" y="41950"/>
                  </a:lnTo>
                  <a:lnTo>
                    <a:pt x="81905" y="39022"/>
                  </a:lnTo>
                  <a:lnTo>
                    <a:pt x="84283" y="36100"/>
                  </a:lnTo>
                  <a:lnTo>
                    <a:pt x="84283" y="33661"/>
                  </a:lnTo>
                  <a:lnTo>
                    <a:pt x="87144" y="33661"/>
                  </a:lnTo>
                  <a:lnTo>
                    <a:pt x="84283" y="33661"/>
                  </a:lnTo>
                  <a:lnTo>
                    <a:pt x="84283" y="30733"/>
                  </a:lnTo>
                  <a:lnTo>
                    <a:pt x="81905" y="30733"/>
                  </a:lnTo>
                  <a:lnTo>
                    <a:pt x="84283" y="27805"/>
                  </a:lnTo>
                  <a:lnTo>
                    <a:pt x="84283" y="25366"/>
                  </a:lnTo>
                  <a:lnTo>
                    <a:pt x="87144" y="25366"/>
                  </a:lnTo>
                  <a:lnTo>
                    <a:pt x="87144" y="22438"/>
                  </a:lnTo>
                  <a:lnTo>
                    <a:pt x="90000" y="22438"/>
                  </a:lnTo>
                  <a:lnTo>
                    <a:pt x="92855" y="19511"/>
                  </a:lnTo>
                  <a:lnTo>
                    <a:pt x="92855" y="16583"/>
                  </a:lnTo>
                  <a:lnTo>
                    <a:pt x="95238" y="14144"/>
                  </a:lnTo>
                  <a:lnTo>
                    <a:pt x="95238" y="11222"/>
                  </a:lnTo>
                  <a:lnTo>
                    <a:pt x="90000" y="11222"/>
                  </a:lnTo>
                  <a:lnTo>
                    <a:pt x="90000" y="8294"/>
                  </a:lnTo>
                  <a:lnTo>
                    <a:pt x="87144" y="8294"/>
                  </a:lnTo>
                  <a:lnTo>
                    <a:pt x="87144" y="5855"/>
                  </a:lnTo>
                  <a:lnTo>
                    <a:pt x="84283" y="5855"/>
                  </a:lnTo>
                  <a:lnTo>
                    <a:pt x="84283" y="8294"/>
                  </a:lnTo>
                  <a:lnTo>
                    <a:pt x="76188" y="8294"/>
                  </a:lnTo>
                  <a:lnTo>
                    <a:pt x="76188" y="5855"/>
                  </a:lnTo>
                  <a:lnTo>
                    <a:pt x="73811" y="5855"/>
                  </a:lnTo>
                  <a:lnTo>
                    <a:pt x="73811" y="2927"/>
                  </a:lnTo>
                  <a:lnTo>
                    <a:pt x="70950" y="2927"/>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37" name="Shape 3437"/>
            <p:cNvSpPr/>
            <p:nvPr/>
          </p:nvSpPr>
          <p:spPr>
            <a:xfrm>
              <a:off x="2559783" y="4186139"/>
              <a:ext cx="652448" cy="857232"/>
            </a:xfrm>
            <a:custGeom>
              <a:avLst/>
              <a:gdLst/>
              <a:ahLst/>
              <a:cxnLst/>
              <a:rect l="0" t="0" r="0" b="0"/>
              <a:pathLst>
                <a:path w="120000" h="120000" extrusionOk="0">
                  <a:moveTo>
                    <a:pt x="2188" y="44000"/>
                  </a:moveTo>
                  <a:lnTo>
                    <a:pt x="2188" y="47666"/>
                  </a:lnTo>
                  <a:lnTo>
                    <a:pt x="0" y="47666"/>
                  </a:lnTo>
                  <a:lnTo>
                    <a:pt x="0" y="51666"/>
                  </a:lnTo>
                  <a:lnTo>
                    <a:pt x="2188" y="53333"/>
                  </a:lnTo>
                  <a:lnTo>
                    <a:pt x="2188" y="61000"/>
                  </a:lnTo>
                  <a:lnTo>
                    <a:pt x="4816" y="63000"/>
                  </a:lnTo>
                  <a:lnTo>
                    <a:pt x="7444" y="63000"/>
                  </a:lnTo>
                  <a:lnTo>
                    <a:pt x="10072" y="64666"/>
                  </a:lnTo>
                  <a:lnTo>
                    <a:pt x="7444" y="66666"/>
                  </a:lnTo>
                  <a:lnTo>
                    <a:pt x="10072" y="66666"/>
                  </a:lnTo>
                  <a:lnTo>
                    <a:pt x="7444" y="66666"/>
                  </a:lnTo>
                  <a:lnTo>
                    <a:pt x="7444" y="68666"/>
                  </a:lnTo>
                  <a:lnTo>
                    <a:pt x="12261" y="68666"/>
                  </a:lnTo>
                  <a:lnTo>
                    <a:pt x="12261" y="78000"/>
                  </a:lnTo>
                  <a:lnTo>
                    <a:pt x="10072" y="78000"/>
                  </a:lnTo>
                  <a:lnTo>
                    <a:pt x="12261" y="80000"/>
                  </a:lnTo>
                  <a:lnTo>
                    <a:pt x="12261" y="78000"/>
                  </a:lnTo>
                  <a:lnTo>
                    <a:pt x="12261" y="80000"/>
                  </a:lnTo>
                  <a:lnTo>
                    <a:pt x="12261" y="78000"/>
                  </a:lnTo>
                  <a:lnTo>
                    <a:pt x="14888" y="78000"/>
                  </a:lnTo>
                  <a:lnTo>
                    <a:pt x="14888" y="84000"/>
                  </a:lnTo>
                  <a:lnTo>
                    <a:pt x="12261" y="84000"/>
                  </a:lnTo>
                  <a:lnTo>
                    <a:pt x="12261" y="82000"/>
                  </a:lnTo>
                  <a:lnTo>
                    <a:pt x="12261" y="84000"/>
                  </a:lnTo>
                  <a:lnTo>
                    <a:pt x="14888" y="84000"/>
                  </a:lnTo>
                  <a:lnTo>
                    <a:pt x="14888" y="85666"/>
                  </a:lnTo>
                  <a:lnTo>
                    <a:pt x="12261" y="85666"/>
                  </a:lnTo>
                  <a:lnTo>
                    <a:pt x="14888" y="85666"/>
                  </a:lnTo>
                  <a:lnTo>
                    <a:pt x="14888" y="87666"/>
                  </a:lnTo>
                  <a:lnTo>
                    <a:pt x="12261" y="87666"/>
                  </a:lnTo>
                  <a:lnTo>
                    <a:pt x="14888" y="87666"/>
                  </a:lnTo>
                  <a:lnTo>
                    <a:pt x="12261" y="87666"/>
                  </a:lnTo>
                  <a:lnTo>
                    <a:pt x="12261" y="91333"/>
                  </a:lnTo>
                  <a:lnTo>
                    <a:pt x="17516" y="91333"/>
                  </a:lnTo>
                  <a:lnTo>
                    <a:pt x="17516" y="93333"/>
                  </a:lnTo>
                  <a:lnTo>
                    <a:pt x="17516" y="91333"/>
                  </a:lnTo>
                  <a:lnTo>
                    <a:pt x="19705" y="89666"/>
                  </a:lnTo>
                  <a:lnTo>
                    <a:pt x="22333" y="89666"/>
                  </a:lnTo>
                  <a:lnTo>
                    <a:pt x="24961" y="87666"/>
                  </a:lnTo>
                  <a:lnTo>
                    <a:pt x="24961" y="89666"/>
                  </a:lnTo>
                  <a:lnTo>
                    <a:pt x="27588" y="91333"/>
                  </a:lnTo>
                  <a:lnTo>
                    <a:pt x="29783" y="91333"/>
                  </a:lnTo>
                  <a:lnTo>
                    <a:pt x="27588" y="91333"/>
                  </a:lnTo>
                  <a:lnTo>
                    <a:pt x="27588" y="93333"/>
                  </a:lnTo>
                  <a:lnTo>
                    <a:pt x="29783" y="93333"/>
                  </a:lnTo>
                  <a:lnTo>
                    <a:pt x="27588" y="93333"/>
                  </a:lnTo>
                  <a:lnTo>
                    <a:pt x="27588" y="95333"/>
                  </a:lnTo>
                  <a:lnTo>
                    <a:pt x="24961" y="97333"/>
                  </a:lnTo>
                  <a:lnTo>
                    <a:pt x="22333" y="97333"/>
                  </a:lnTo>
                  <a:lnTo>
                    <a:pt x="19705" y="99000"/>
                  </a:lnTo>
                  <a:lnTo>
                    <a:pt x="22333" y="101000"/>
                  </a:lnTo>
                  <a:lnTo>
                    <a:pt x="22333" y="99000"/>
                  </a:lnTo>
                  <a:lnTo>
                    <a:pt x="24961" y="99000"/>
                  </a:lnTo>
                  <a:lnTo>
                    <a:pt x="24961" y="101000"/>
                  </a:lnTo>
                  <a:lnTo>
                    <a:pt x="27588" y="101000"/>
                  </a:lnTo>
                  <a:lnTo>
                    <a:pt x="24961" y="103000"/>
                  </a:lnTo>
                  <a:lnTo>
                    <a:pt x="27588" y="103000"/>
                  </a:lnTo>
                  <a:lnTo>
                    <a:pt x="24961" y="104666"/>
                  </a:lnTo>
                  <a:lnTo>
                    <a:pt x="27588" y="106666"/>
                  </a:lnTo>
                  <a:lnTo>
                    <a:pt x="24961" y="106666"/>
                  </a:lnTo>
                  <a:lnTo>
                    <a:pt x="22333" y="108666"/>
                  </a:lnTo>
                  <a:lnTo>
                    <a:pt x="24961" y="108666"/>
                  </a:lnTo>
                  <a:lnTo>
                    <a:pt x="24961" y="110666"/>
                  </a:lnTo>
                  <a:lnTo>
                    <a:pt x="22333" y="110666"/>
                  </a:lnTo>
                  <a:lnTo>
                    <a:pt x="22333" y="114333"/>
                  </a:lnTo>
                  <a:lnTo>
                    <a:pt x="24961" y="114333"/>
                  </a:lnTo>
                  <a:lnTo>
                    <a:pt x="24961" y="110666"/>
                  </a:lnTo>
                  <a:lnTo>
                    <a:pt x="27588" y="112333"/>
                  </a:lnTo>
                  <a:lnTo>
                    <a:pt x="27588" y="114333"/>
                  </a:lnTo>
                  <a:lnTo>
                    <a:pt x="29783" y="114333"/>
                  </a:lnTo>
                  <a:lnTo>
                    <a:pt x="27588" y="114333"/>
                  </a:lnTo>
                  <a:lnTo>
                    <a:pt x="27588" y="116333"/>
                  </a:lnTo>
                  <a:lnTo>
                    <a:pt x="35038" y="116333"/>
                  </a:lnTo>
                  <a:lnTo>
                    <a:pt x="35038" y="114333"/>
                  </a:lnTo>
                  <a:lnTo>
                    <a:pt x="37227" y="116333"/>
                  </a:lnTo>
                  <a:lnTo>
                    <a:pt x="39855" y="116333"/>
                  </a:lnTo>
                  <a:lnTo>
                    <a:pt x="39855" y="114333"/>
                  </a:lnTo>
                  <a:lnTo>
                    <a:pt x="45111" y="114333"/>
                  </a:lnTo>
                  <a:lnTo>
                    <a:pt x="45111" y="116333"/>
                  </a:lnTo>
                  <a:lnTo>
                    <a:pt x="47300" y="116333"/>
                  </a:lnTo>
                  <a:lnTo>
                    <a:pt x="47300" y="120000"/>
                  </a:lnTo>
                  <a:lnTo>
                    <a:pt x="49927" y="120000"/>
                  </a:lnTo>
                  <a:lnTo>
                    <a:pt x="49927" y="118000"/>
                  </a:lnTo>
                  <a:lnTo>
                    <a:pt x="49927" y="120000"/>
                  </a:lnTo>
                  <a:lnTo>
                    <a:pt x="49927" y="118000"/>
                  </a:lnTo>
                  <a:lnTo>
                    <a:pt x="52555" y="118000"/>
                  </a:lnTo>
                  <a:lnTo>
                    <a:pt x="54744" y="120000"/>
                  </a:lnTo>
                  <a:lnTo>
                    <a:pt x="57372" y="120000"/>
                  </a:lnTo>
                  <a:lnTo>
                    <a:pt x="57372" y="118000"/>
                  </a:lnTo>
                  <a:lnTo>
                    <a:pt x="60000" y="116333"/>
                  </a:lnTo>
                  <a:lnTo>
                    <a:pt x="60000" y="112333"/>
                  </a:lnTo>
                  <a:lnTo>
                    <a:pt x="62627" y="112333"/>
                  </a:lnTo>
                  <a:lnTo>
                    <a:pt x="62627" y="110666"/>
                  </a:lnTo>
                  <a:lnTo>
                    <a:pt x="64816" y="110666"/>
                  </a:lnTo>
                  <a:lnTo>
                    <a:pt x="64816" y="112333"/>
                  </a:lnTo>
                  <a:lnTo>
                    <a:pt x="67444" y="112333"/>
                  </a:lnTo>
                  <a:lnTo>
                    <a:pt x="67444" y="106666"/>
                  </a:lnTo>
                  <a:lnTo>
                    <a:pt x="70072" y="104666"/>
                  </a:lnTo>
                  <a:lnTo>
                    <a:pt x="67444" y="104666"/>
                  </a:lnTo>
                  <a:lnTo>
                    <a:pt x="70072" y="104666"/>
                  </a:lnTo>
                  <a:lnTo>
                    <a:pt x="67444" y="103000"/>
                  </a:lnTo>
                  <a:lnTo>
                    <a:pt x="70072" y="103000"/>
                  </a:lnTo>
                  <a:lnTo>
                    <a:pt x="70072" y="99000"/>
                  </a:lnTo>
                  <a:lnTo>
                    <a:pt x="72261" y="99000"/>
                  </a:lnTo>
                  <a:lnTo>
                    <a:pt x="72261" y="97333"/>
                  </a:lnTo>
                  <a:lnTo>
                    <a:pt x="74888" y="97333"/>
                  </a:lnTo>
                  <a:lnTo>
                    <a:pt x="74888" y="95333"/>
                  </a:lnTo>
                  <a:lnTo>
                    <a:pt x="77516" y="97333"/>
                  </a:lnTo>
                  <a:lnTo>
                    <a:pt x="77516" y="91333"/>
                  </a:lnTo>
                  <a:lnTo>
                    <a:pt x="82333" y="85666"/>
                  </a:lnTo>
                  <a:lnTo>
                    <a:pt x="80144" y="84000"/>
                  </a:lnTo>
                  <a:lnTo>
                    <a:pt x="82333" y="84000"/>
                  </a:lnTo>
                  <a:lnTo>
                    <a:pt x="82333" y="82000"/>
                  </a:lnTo>
                  <a:lnTo>
                    <a:pt x="84961" y="82000"/>
                  </a:lnTo>
                  <a:lnTo>
                    <a:pt x="84961" y="78000"/>
                  </a:lnTo>
                  <a:lnTo>
                    <a:pt x="87588" y="78000"/>
                  </a:lnTo>
                  <a:lnTo>
                    <a:pt x="87588" y="76333"/>
                  </a:lnTo>
                  <a:lnTo>
                    <a:pt x="87588" y="78000"/>
                  </a:lnTo>
                  <a:lnTo>
                    <a:pt x="92411" y="78000"/>
                  </a:lnTo>
                  <a:lnTo>
                    <a:pt x="92411" y="76333"/>
                  </a:lnTo>
                  <a:lnTo>
                    <a:pt x="95038" y="76333"/>
                  </a:lnTo>
                  <a:lnTo>
                    <a:pt x="95038" y="74333"/>
                  </a:lnTo>
                  <a:lnTo>
                    <a:pt x="99855" y="74333"/>
                  </a:lnTo>
                  <a:lnTo>
                    <a:pt x="99855" y="76333"/>
                  </a:lnTo>
                  <a:lnTo>
                    <a:pt x="102483" y="78000"/>
                  </a:lnTo>
                  <a:lnTo>
                    <a:pt x="102483" y="76333"/>
                  </a:lnTo>
                  <a:lnTo>
                    <a:pt x="105111" y="76333"/>
                  </a:lnTo>
                  <a:lnTo>
                    <a:pt x="105111" y="70666"/>
                  </a:lnTo>
                  <a:lnTo>
                    <a:pt x="107300" y="70666"/>
                  </a:lnTo>
                  <a:lnTo>
                    <a:pt x="105111" y="70666"/>
                  </a:lnTo>
                  <a:lnTo>
                    <a:pt x="105111" y="68666"/>
                  </a:lnTo>
                  <a:lnTo>
                    <a:pt x="109927" y="68666"/>
                  </a:lnTo>
                  <a:lnTo>
                    <a:pt x="112555" y="66666"/>
                  </a:lnTo>
                  <a:lnTo>
                    <a:pt x="112555" y="64666"/>
                  </a:lnTo>
                  <a:lnTo>
                    <a:pt x="115183" y="63000"/>
                  </a:lnTo>
                  <a:lnTo>
                    <a:pt x="112555" y="63000"/>
                  </a:lnTo>
                  <a:lnTo>
                    <a:pt x="112555" y="61000"/>
                  </a:lnTo>
                  <a:lnTo>
                    <a:pt x="107300" y="61000"/>
                  </a:lnTo>
                  <a:lnTo>
                    <a:pt x="107300" y="63000"/>
                  </a:lnTo>
                  <a:lnTo>
                    <a:pt x="102483" y="63000"/>
                  </a:lnTo>
                  <a:lnTo>
                    <a:pt x="102483" y="64666"/>
                  </a:lnTo>
                  <a:lnTo>
                    <a:pt x="99855" y="64666"/>
                  </a:lnTo>
                  <a:lnTo>
                    <a:pt x="97666" y="63000"/>
                  </a:lnTo>
                  <a:lnTo>
                    <a:pt x="89783" y="63000"/>
                  </a:lnTo>
                  <a:lnTo>
                    <a:pt x="89783" y="64666"/>
                  </a:lnTo>
                  <a:lnTo>
                    <a:pt x="87588" y="64666"/>
                  </a:lnTo>
                  <a:lnTo>
                    <a:pt x="84961" y="61000"/>
                  </a:lnTo>
                  <a:lnTo>
                    <a:pt x="80144" y="61000"/>
                  </a:lnTo>
                  <a:lnTo>
                    <a:pt x="80144" y="63000"/>
                  </a:lnTo>
                  <a:lnTo>
                    <a:pt x="77516" y="63000"/>
                  </a:lnTo>
                  <a:lnTo>
                    <a:pt x="77516" y="61000"/>
                  </a:lnTo>
                  <a:lnTo>
                    <a:pt x="74888" y="61000"/>
                  </a:lnTo>
                  <a:lnTo>
                    <a:pt x="74888" y="53333"/>
                  </a:lnTo>
                  <a:lnTo>
                    <a:pt x="72261" y="53333"/>
                  </a:lnTo>
                  <a:lnTo>
                    <a:pt x="74888" y="53333"/>
                  </a:lnTo>
                  <a:lnTo>
                    <a:pt x="72261" y="53333"/>
                  </a:lnTo>
                  <a:lnTo>
                    <a:pt x="72261" y="51666"/>
                  </a:lnTo>
                  <a:lnTo>
                    <a:pt x="70072" y="51666"/>
                  </a:lnTo>
                  <a:lnTo>
                    <a:pt x="70072" y="47666"/>
                  </a:lnTo>
                  <a:lnTo>
                    <a:pt x="72261" y="47666"/>
                  </a:lnTo>
                  <a:lnTo>
                    <a:pt x="72261" y="42000"/>
                  </a:lnTo>
                  <a:lnTo>
                    <a:pt x="74888" y="42000"/>
                  </a:lnTo>
                  <a:lnTo>
                    <a:pt x="74888" y="40000"/>
                  </a:lnTo>
                  <a:lnTo>
                    <a:pt x="82333" y="40000"/>
                  </a:lnTo>
                  <a:lnTo>
                    <a:pt x="82333" y="42000"/>
                  </a:lnTo>
                  <a:lnTo>
                    <a:pt x="84961" y="42000"/>
                  </a:lnTo>
                  <a:lnTo>
                    <a:pt x="87588" y="44000"/>
                  </a:lnTo>
                  <a:lnTo>
                    <a:pt x="89783" y="44000"/>
                  </a:lnTo>
                  <a:lnTo>
                    <a:pt x="89783" y="45666"/>
                  </a:lnTo>
                  <a:lnTo>
                    <a:pt x="87588" y="45666"/>
                  </a:lnTo>
                  <a:lnTo>
                    <a:pt x="87588" y="47666"/>
                  </a:lnTo>
                  <a:lnTo>
                    <a:pt x="84961" y="47666"/>
                  </a:lnTo>
                  <a:lnTo>
                    <a:pt x="87588" y="47666"/>
                  </a:lnTo>
                  <a:lnTo>
                    <a:pt x="87588" y="49666"/>
                  </a:lnTo>
                  <a:lnTo>
                    <a:pt x="84961" y="49666"/>
                  </a:lnTo>
                  <a:lnTo>
                    <a:pt x="84961" y="51666"/>
                  </a:lnTo>
                  <a:lnTo>
                    <a:pt x="82333" y="51666"/>
                  </a:lnTo>
                  <a:lnTo>
                    <a:pt x="87588" y="51666"/>
                  </a:lnTo>
                  <a:lnTo>
                    <a:pt x="87588" y="49666"/>
                  </a:lnTo>
                  <a:lnTo>
                    <a:pt x="89783" y="47666"/>
                  </a:lnTo>
                  <a:lnTo>
                    <a:pt x="92411" y="47666"/>
                  </a:lnTo>
                  <a:lnTo>
                    <a:pt x="92411" y="51666"/>
                  </a:lnTo>
                  <a:lnTo>
                    <a:pt x="95038" y="51666"/>
                  </a:lnTo>
                  <a:lnTo>
                    <a:pt x="95038" y="53333"/>
                  </a:lnTo>
                  <a:lnTo>
                    <a:pt x="92411" y="53333"/>
                  </a:lnTo>
                  <a:lnTo>
                    <a:pt x="95038" y="53333"/>
                  </a:lnTo>
                  <a:lnTo>
                    <a:pt x="95038" y="55333"/>
                  </a:lnTo>
                  <a:lnTo>
                    <a:pt x="95038" y="53333"/>
                  </a:lnTo>
                  <a:lnTo>
                    <a:pt x="95038" y="55333"/>
                  </a:lnTo>
                  <a:lnTo>
                    <a:pt x="97666" y="53333"/>
                  </a:lnTo>
                  <a:lnTo>
                    <a:pt x="99855" y="53333"/>
                  </a:lnTo>
                  <a:lnTo>
                    <a:pt x="97666" y="53333"/>
                  </a:lnTo>
                  <a:lnTo>
                    <a:pt x="99855" y="51666"/>
                  </a:lnTo>
                  <a:lnTo>
                    <a:pt x="97666" y="51666"/>
                  </a:lnTo>
                  <a:lnTo>
                    <a:pt x="97666" y="49666"/>
                  </a:lnTo>
                  <a:lnTo>
                    <a:pt x="97666" y="51666"/>
                  </a:lnTo>
                  <a:lnTo>
                    <a:pt x="99855" y="49666"/>
                  </a:lnTo>
                  <a:lnTo>
                    <a:pt x="99855" y="47666"/>
                  </a:lnTo>
                  <a:lnTo>
                    <a:pt x="102483" y="49666"/>
                  </a:lnTo>
                  <a:lnTo>
                    <a:pt x="102483" y="47666"/>
                  </a:lnTo>
                  <a:lnTo>
                    <a:pt x="105111" y="49666"/>
                  </a:lnTo>
                  <a:lnTo>
                    <a:pt x="102483" y="49666"/>
                  </a:lnTo>
                  <a:lnTo>
                    <a:pt x="107300" y="49666"/>
                  </a:lnTo>
                  <a:lnTo>
                    <a:pt x="107300" y="47666"/>
                  </a:lnTo>
                  <a:lnTo>
                    <a:pt x="109927" y="47666"/>
                  </a:lnTo>
                  <a:lnTo>
                    <a:pt x="109927" y="45666"/>
                  </a:lnTo>
                  <a:lnTo>
                    <a:pt x="112555" y="47666"/>
                  </a:lnTo>
                  <a:lnTo>
                    <a:pt x="117372" y="47666"/>
                  </a:lnTo>
                  <a:lnTo>
                    <a:pt x="117372" y="45666"/>
                  </a:lnTo>
                  <a:lnTo>
                    <a:pt x="115183" y="45666"/>
                  </a:lnTo>
                  <a:lnTo>
                    <a:pt x="115183" y="44000"/>
                  </a:lnTo>
                  <a:lnTo>
                    <a:pt x="112555" y="44000"/>
                  </a:lnTo>
                  <a:lnTo>
                    <a:pt x="115183" y="44000"/>
                  </a:lnTo>
                  <a:lnTo>
                    <a:pt x="115183" y="42000"/>
                  </a:lnTo>
                  <a:lnTo>
                    <a:pt x="112555" y="42000"/>
                  </a:lnTo>
                  <a:lnTo>
                    <a:pt x="115183" y="42000"/>
                  </a:lnTo>
                  <a:lnTo>
                    <a:pt x="115183" y="40000"/>
                  </a:lnTo>
                  <a:lnTo>
                    <a:pt x="112555" y="40000"/>
                  </a:lnTo>
                  <a:lnTo>
                    <a:pt x="112555" y="38333"/>
                  </a:lnTo>
                  <a:lnTo>
                    <a:pt x="115183" y="38333"/>
                  </a:lnTo>
                  <a:lnTo>
                    <a:pt x="115183" y="34333"/>
                  </a:lnTo>
                  <a:lnTo>
                    <a:pt x="117372" y="34333"/>
                  </a:lnTo>
                  <a:lnTo>
                    <a:pt x="120000" y="32333"/>
                  </a:lnTo>
                  <a:lnTo>
                    <a:pt x="117372" y="32333"/>
                  </a:lnTo>
                  <a:lnTo>
                    <a:pt x="115183" y="30666"/>
                  </a:lnTo>
                  <a:lnTo>
                    <a:pt x="115183" y="32333"/>
                  </a:lnTo>
                  <a:lnTo>
                    <a:pt x="112555" y="32333"/>
                  </a:lnTo>
                  <a:lnTo>
                    <a:pt x="112555" y="30666"/>
                  </a:lnTo>
                  <a:lnTo>
                    <a:pt x="109927" y="30666"/>
                  </a:lnTo>
                  <a:lnTo>
                    <a:pt x="109927" y="28666"/>
                  </a:lnTo>
                  <a:lnTo>
                    <a:pt x="102483" y="28666"/>
                  </a:lnTo>
                  <a:lnTo>
                    <a:pt x="102483" y="26666"/>
                  </a:lnTo>
                  <a:lnTo>
                    <a:pt x="97666" y="26666"/>
                  </a:lnTo>
                  <a:lnTo>
                    <a:pt x="97666" y="25000"/>
                  </a:lnTo>
                  <a:lnTo>
                    <a:pt x="95038" y="25000"/>
                  </a:lnTo>
                  <a:lnTo>
                    <a:pt x="92411" y="19000"/>
                  </a:lnTo>
                  <a:lnTo>
                    <a:pt x="87588" y="19000"/>
                  </a:lnTo>
                  <a:lnTo>
                    <a:pt x="87588" y="21000"/>
                  </a:lnTo>
                  <a:lnTo>
                    <a:pt x="80144" y="21000"/>
                  </a:lnTo>
                  <a:lnTo>
                    <a:pt x="80144" y="13333"/>
                  </a:lnTo>
                  <a:lnTo>
                    <a:pt x="77516" y="13333"/>
                  </a:lnTo>
                  <a:lnTo>
                    <a:pt x="77516" y="11666"/>
                  </a:lnTo>
                  <a:lnTo>
                    <a:pt x="77516" y="13333"/>
                  </a:lnTo>
                  <a:lnTo>
                    <a:pt x="72261" y="13333"/>
                  </a:lnTo>
                  <a:lnTo>
                    <a:pt x="72261" y="11666"/>
                  </a:lnTo>
                  <a:lnTo>
                    <a:pt x="70072" y="9666"/>
                  </a:lnTo>
                  <a:lnTo>
                    <a:pt x="72261" y="7666"/>
                  </a:lnTo>
                  <a:lnTo>
                    <a:pt x="60000" y="7666"/>
                  </a:lnTo>
                  <a:lnTo>
                    <a:pt x="60000" y="5666"/>
                  </a:lnTo>
                  <a:lnTo>
                    <a:pt x="60000" y="7666"/>
                  </a:lnTo>
                  <a:lnTo>
                    <a:pt x="57372" y="7666"/>
                  </a:lnTo>
                  <a:lnTo>
                    <a:pt x="57372" y="5666"/>
                  </a:lnTo>
                  <a:lnTo>
                    <a:pt x="54744" y="5666"/>
                  </a:lnTo>
                  <a:lnTo>
                    <a:pt x="54744" y="2000"/>
                  </a:lnTo>
                  <a:lnTo>
                    <a:pt x="52555" y="2000"/>
                  </a:lnTo>
                  <a:lnTo>
                    <a:pt x="52555" y="0"/>
                  </a:lnTo>
                  <a:lnTo>
                    <a:pt x="49927" y="0"/>
                  </a:lnTo>
                  <a:lnTo>
                    <a:pt x="49927" y="2000"/>
                  </a:lnTo>
                  <a:lnTo>
                    <a:pt x="47300" y="2000"/>
                  </a:lnTo>
                  <a:lnTo>
                    <a:pt x="47300" y="4000"/>
                  </a:lnTo>
                  <a:lnTo>
                    <a:pt x="39855" y="4000"/>
                  </a:lnTo>
                  <a:lnTo>
                    <a:pt x="39855" y="5666"/>
                  </a:lnTo>
                  <a:lnTo>
                    <a:pt x="35038" y="5666"/>
                  </a:lnTo>
                  <a:lnTo>
                    <a:pt x="35038" y="4000"/>
                  </a:lnTo>
                  <a:lnTo>
                    <a:pt x="35038" y="5666"/>
                  </a:lnTo>
                  <a:lnTo>
                    <a:pt x="32411" y="5666"/>
                  </a:lnTo>
                  <a:lnTo>
                    <a:pt x="32411" y="7666"/>
                  </a:lnTo>
                  <a:lnTo>
                    <a:pt x="35038" y="7666"/>
                  </a:lnTo>
                  <a:lnTo>
                    <a:pt x="35038" y="9666"/>
                  </a:lnTo>
                  <a:lnTo>
                    <a:pt x="32411" y="9666"/>
                  </a:lnTo>
                  <a:lnTo>
                    <a:pt x="35038" y="9666"/>
                  </a:lnTo>
                  <a:lnTo>
                    <a:pt x="32411" y="9666"/>
                  </a:lnTo>
                  <a:lnTo>
                    <a:pt x="32411" y="11666"/>
                  </a:lnTo>
                  <a:lnTo>
                    <a:pt x="35038" y="11666"/>
                  </a:lnTo>
                  <a:lnTo>
                    <a:pt x="35038" y="13333"/>
                  </a:lnTo>
                  <a:lnTo>
                    <a:pt x="37227" y="13333"/>
                  </a:lnTo>
                  <a:lnTo>
                    <a:pt x="37227" y="15333"/>
                  </a:lnTo>
                  <a:lnTo>
                    <a:pt x="32411" y="15333"/>
                  </a:lnTo>
                  <a:lnTo>
                    <a:pt x="32411" y="17333"/>
                  </a:lnTo>
                  <a:lnTo>
                    <a:pt x="27588" y="17333"/>
                  </a:lnTo>
                  <a:lnTo>
                    <a:pt x="27588" y="19000"/>
                  </a:lnTo>
                  <a:lnTo>
                    <a:pt x="22333" y="19000"/>
                  </a:lnTo>
                  <a:lnTo>
                    <a:pt x="22333" y="21000"/>
                  </a:lnTo>
                  <a:lnTo>
                    <a:pt x="22333" y="19000"/>
                  </a:lnTo>
                  <a:lnTo>
                    <a:pt x="19705" y="19000"/>
                  </a:lnTo>
                  <a:lnTo>
                    <a:pt x="19705" y="21000"/>
                  </a:lnTo>
                  <a:lnTo>
                    <a:pt x="17516" y="21000"/>
                  </a:lnTo>
                  <a:lnTo>
                    <a:pt x="17516" y="19000"/>
                  </a:lnTo>
                  <a:lnTo>
                    <a:pt x="14888" y="19000"/>
                  </a:lnTo>
                  <a:lnTo>
                    <a:pt x="14888" y="21000"/>
                  </a:lnTo>
                  <a:lnTo>
                    <a:pt x="14888" y="19000"/>
                  </a:lnTo>
                  <a:lnTo>
                    <a:pt x="12261" y="19000"/>
                  </a:lnTo>
                  <a:lnTo>
                    <a:pt x="10072" y="21000"/>
                  </a:lnTo>
                  <a:lnTo>
                    <a:pt x="12261" y="21000"/>
                  </a:lnTo>
                  <a:lnTo>
                    <a:pt x="12261" y="25000"/>
                  </a:lnTo>
                  <a:lnTo>
                    <a:pt x="14888" y="25000"/>
                  </a:lnTo>
                  <a:lnTo>
                    <a:pt x="14888" y="26666"/>
                  </a:lnTo>
                  <a:lnTo>
                    <a:pt x="12261" y="26666"/>
                  </a:lnTo>
                  <a:lnTo>
                    <a:pt x="14888" y="26666"/>
                  </a:lnTo>
                  <a:lnTo>
                    <a:pt x="14888" y="28666"/>
                  </a:lnTo>
                  <a:lnTo>
                    <a:pt x="12261" y="28666"/>
                  </a:lnTo>
                  <a:lnTo>
                    <a:pt x="12261" y="32333"/>
                  </a:lnTo>
                  <a:lnTo>
                    <a:pt x="7444" y="32333"/>
                  </a:lnTo>
                  <a:lnTo>
                    <a:pt x="7444" y="34333"/>
                  </a:lnTo>
                  <a:lnTo>
                    <a:pt x="4816" y="34333"/>
                  </a:lnTo>
                  <a:lnTo>
                    <a:pt x="4816" y="40000"/>
                  </a:lnTo>
                  <a:lnTo>
                    <a:pt x="2188" y="40000"/>
                  </a:lnTo>
                  <a:lnTo>
                    <a:pt x="2188" y="44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38" name="Shape 3438"/>
            <p:cNvSpPr/>
            <p:nvPr/>
          </p:nvSpPr>
          <p:spPr>
            <a:xfrm>
              <a:off x="2940775" y="3426537"/>
              <a:ext cx="271457" cy="461953"/>
            </a:xfrm>
            <a:custGeom>
              <a:avLst/>
              <a:gdLst/>
              <a:ahLst/>
              <a:cxnLst/>
              <a:rect l="0" t="0" r="0" b="0"/>
              <a:pathLst>
                <a:path w="120000" h="120000" extrusionOk="0">
                  <a:moveTo>
                    <a:pt x="5261" y="102061"/>
                  </a:moveTo>
                  <a:lnTo>
                    <a:pt x="11577" y="102061"/>
                  </a:lnTo>
                  <a:lnTo>
                    <a:pt x="5261" y="98966"/>
                  </a:lnTo>
                  <a:lnTo>
                    <a:pt x="5261" y="95255"/>
                  </a:lnTo>
                  <a:lnTo>
                    <a:pt x="11577" y="91544"/>
                  </a:lnTo>
                  <a:lnTo>
                    <a:pt x="17894" y="91544"/>
                  </a:lnTo>
                  <a:lnTo>
                    <a:pt x="17894" y="84744"/>
                  </a:lnTo>
                  <a:lnTo>
                    <a:pt x="11577" y="84744"/>
                  </a:lnTo>
                  <a:lnTo>
                    <a:pt x="11577" y="87833"/>
                  </a:lnTo>
                  <a:lnTo>
                    <a:pt x="5261" y="84744"/>
                  </a:lnTo>
                  <a:lnTo>
                    <a:pt x="5261" y="81033"/>
                  </a:lnTo>
                  <a:lnTo>
                    <a:pt x="0" y="81033"/>
                  </a:lnTo>
                  <a:lnTo>
                    <a:pt x="0" y="74227"/>
                  </a:lnTo>
                  <a:lnTo>
                    <a:pt x="5261" y="70516"/>
                  </a:lnTo>
                  <a:lnTo>
                    <a:pt x="11577" y="70516"/>
                  </a:lnTo>
                  <a:lnTo>
                    <a:pt x="24211" y="60000"/>
                  </a:lnTo>
                  <a:lnTo>
                    <a:pt x="29472" y="63094"/>
                  </a:lnTo>
                  <a:lnTo>
                    <a:pt x="42105" y="52577"/>
                  </a:lnTo>
                  <a:lnTo>
                    <a:pt x="42105" y="38350"/>
                  </a:lnTo>
                  <a:lnTo>
                    <a:pt x="35788" y="42061"/>
                  </a:lnTo>
                  <a:lnTo>
                    <a:pt x="5261" y="31544"/>
                  </a:lnTo>
                  <a:lnTo>
                    <a:pt x="5261" y="27833"/>
                  </a:lnTo>
                  <a:lnTo>
                    <a:pt x="11577" y="24744"/>
                  </a:lnTo>
                  <a:lnTo>
                    <a:pt x="11577" y="21033"/>
                  </a:lnTo>
                  <a:lnTo>
                    <a:pt x="5261" y="17322"/>
                  </a:lnTo>
                  <a:lnTo>
                    <a:pt x="11577" y="13605"/>
                  </a:lnTo>
                  <a:lnTo>
                    <a:pt x="0" y="10516"/>
                  </a:lnTo>
                  <a:lnTo>
                    <a:pt x="11577" y="0"/>
                  </a:lnTo>
                  <a:lnTo>
                    <a:pt x="24211" y="6805"/>
                  </a:lnTo>
                  <a:lnTo>
                    <a:pt x="35788" y="0"/>
                  </a:lnTo>
                  <a:lnTo>
                    <a:pt x="42105" y="6805"/>
                  </a:lnTo>
                  <a:lnTo>
                    <a:pt x="53683" y="0"/>
                  </a:lnTo>
                  <a:lnTo>
                    <a:pt x="66316" y="6805"/>
                  </a:lnTo>
                  <a:lnTo>
                    <a:pt x="60000" y="13605"/>
                  </a:lnTo>
                  <a:lnTo>
                    <a:pt x="71577" y="21033"/>
                  </a:lnTo>
                  <a:lnTo>
                    <a:pt x="77894" y="13605"/>
                  </a:lnTo>
                  <a:lnTo>
                    <a:pt x="113683" y="31544"/>
                  </a:lnTo>
                  <a:lnTo>
                    <a:pt x="120000" y="31544"/>
                  </a:lnTo>
                  <a:lnTo>
                    <a:pt x="113683" y="35255"/>
                  </a:lnTo>
                  <a:lnTo>
                    <a:pt x="108422" y="42061"/>
                  </a:lnTo>
                  <a:lnTo>
                    <a:pt x="102105" y="49483"/>
                  </a:lnTo>
                  <a:lnTo>
                    <a:pt x="108422" y="52577"/>
                  </a:lnTo>
                  <a:lnTo>
                    <a:pt x="95788" y="60000"/>
                  </a:lnTo>
                  <a:lnTo>
                    <a:pt x="102105" y="60000"/>
                  </a:lnTo>
                  <a:lnTo>
                    <a:pt x="102105" y="56288"/>
                  </a:lnTo>
                  <a:lnTo>
                    <a:pt x="102105" y="60000"/>
                  </a:lnTo>
                  <a:lnTo>
                    <a:pt x="108422" y="60000"/>
                  </a:lnTo>
                  <a:lnTo>
                    <a:pt x="102105" y="63094"/>
                  </a:lnTo>
                  <a:lnTo>
                    <a:pt x="108422" y="66805"/>
                  </a:lnTo>
                  <a:lnTo>
                    <a:pt x="102105" y="70516"/>
                  </a:lnTo>
                  <a:lnTo>
                    <a:pt x="95788" y="70516"/>
                  </a:lnTo>
                  <a:lnTo>
                    <a:pt x="102105" y="70516"/>
                  </a:lnTo>
                  <a:lnTo>
                    <a:pt x="95788" y="70516"/>
                  </a:lnTo>
                  <a:lnTo>
                    <a:pt x="89472" y="74227"/>
                  </a:lnTo>
                  <a:lnTo>
                    <a:pt x="89472" y="77322"/>
                  </a:lnTo>
                  <a:lnTo>
                    <a:pt x="84211" y="81033"/>
                  </a:lnTo>
                  <a:lnTo>
                    <a:pt x="89472" y="84744"/>
                  </a:lnTo>
                  <a:lnTo>
                    <a:pt x="84211" y="87833"/>
                  </a:lnTo>
                  <a:lnTo>
                    <a:pt x="89472" y="91544"/>
                  </a:lnTo>
                  <a:lnTo>
                    <a:pt x="84211" y="95255"/>
                  </a:lnTo>
                  <a:lnTo>
                    <a:pt x="84211" y="102061"/>
                  </a:lnTo>
                  <a:lnTo>
                    <a:pt x="102105" y="102061"/>
                  </a:lnTo>
                  <a:lnTo>
                    <a:pt x="102105" y="109483"/>
                  </a:lnTo>
                  <a:lnTo>
                    <a:pt x="95788" y="109483"/>
                  </a:lnTo>
                  <a:lnTo>
                    <a:pt x="95788" y="120000"/>
                  </a:lnTo>
                  <a:lnTo>
                    <a:pt x="89472" y="120000"/>
                  </a:lnTo>
                  <a:lnTo>
                    <a:pt x="84211" y="112577"/>
                  </a:lnTo>
                  <a:lnTo>
                    <a:pt x="66316" y="112577"/>
                  </a:lnTo>
                  <a:lnTo>
                    <a:pt x="66316" y="116288"/>
                  </a:lnTo>
                  <a:lnTo>
                    <a:pt x="60000" y="116288"/>
                  </a:lnTo>
                  <a:lnTo>
                    <a:pt x="60000" y="112577"/>
                  </a:lnTo>
                  <a:lnTo>
                    <a:pt x="53683" y="112577"/>
                  </a:lnTo>
                  <a:lnTo>
                    <a:pt x="60000" y="112577"/>
                  </a:lnTo>
                  <a:lnTo>
                    <a:pt x="47366" y="112577"/>
                  </a:lnTo>
                  <a:lnTo>
                    <a:pt x="47366" y="109483"/>
                  </a:lnTo>
                  <a:lnTo>
                    <a:pt x="42105" y="109483"/>
                  </a:lnTo>
                  <a:lnTo>
                    <a:pt x="42105" y="112577"/>
                  </a:lnTo>
                  <a:lnTo>
                    <a:pt x="35788" y="112577"/>
                  </a:lnTo>
                  <a:lnTo>
                    <a:pt x="35788" y="116288"/>
                  </a:lnTo>
                  <a:lnTo>
                    <a:pt x="29472" y="116288"/>
                  </a:lnTo>
                  <a:lnTo>
                    <a:pt x="29472" y="112577"/>
                  </a:lnTo>
                  <a:lnTo>
                    <a:pt x="29472" y="116288"/>
                  </a:lnTo>
                  <a:lnTo>
                    <a:pt x="24211" y="112577"/>
                  </a:lnTo>
                  <a:lnTo>
                    <a:pt x="17894" y="109483"/>
                  </a:lnTo>
                  <a:lnTo>
                    <a:pt x="11577" y="102061"/>
                  </a:lnTo>
                  <a:lnTo>
                    <a:pt x="5261" y="102061"/>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39" name="Shape 3439"/>
            <p:cNvSpPr/>
            <p:nvPr/>
          </p:nvSpPr>
          <p:spPr>
            <a:xfrm>
              <a:off x="2259752" y="3207468"/>
              <a:ext cx="776270" cy="911998"/>
            </a:xfrm>
            <a:custGeom>
              <a:avLst/>
              <a:gdLst/>
              <a:ahLst/>
              <a:cxnLst/>
              <a:rect l="0" t="0" r="0" b="0"/>
              <a:pathLst>
                <a:path w="120000" h="120000" extrusionOk="0">
                  <a:moveTo>
                    <a:pt x="103066" y="85850"/>
                  </a:moveTo>
                  <a:lnTo>
                    <a:pt x="103066" y="82400"/>
                  </a:lnTo>
                  <a:lnTo>
                    <a:pt x="105277" y="82400"/>
                  </a:lnTo>
                  <a:lnTo>
                    <a:pt x="105277" y="80522"/>
                  </a:lnTo>
                  <a:lnTo>
                    <a:pt x="109327" y="80522"/>
                  </a:lnTo>
                  <a:lnTo>
                    <a:pt x="107116" y="78955"/>
                  </a:lnTo>
                  <a:lnTo>
                    <a:pt x="107116" y="77077"/>
                  </a:lnTo>
                  <a:lnTo>
                    <a:pt x="109327" y="75194"/>
                  </a:lnTo>
                  <a:lnTo>
                    <a:pt x="111533" y="75194"/>
                  </a:lnTo>
                  <a:lnTo>
                    <a:pt x="111533" y="71750"/>
                  </a:lnTo>
                  <a:lnTo>
                    <a:pt x="109327" y="71750"/>
                  </a:lnTo>
                  <a:lnTo>
                    <a:pt x="109327" y="73316"/>
                  </a:lnTo>
                  <a:lnTo>
                    <a:pt x="107116" y="71750"/>
                  </a:lnTo>
                  <a:lnTo>
                    <a:pt x="107116" y="69872"/>
                  </a:lnTo>
                  <a:lnTo>
                    <a:pt x="105277" y="69872"/>
                  </a:lnTo>
                  <a:lnTo>
                    <a:pt x="105277" y="66422"/>
                  </a:lnTo>
                  <a:lnTo>
                    <a:pt x="107116" y="64544"/>
                  </a:lnTo>
                  <a:lnTo>
                    <a:pt x="109327" y="64544"/>
                  </a:lnTo>
                  <a:lnTo>
                    <a:pt x="113744" y="59216"/>
                  </a:lnTo>
                  <a:lnTo>
                    <a:pt x="115583" y="60783"/>
                  </a:lnTo>
                  <a:lnTo>
                    <a:pt x="120000" y="55455"/>
                  </a:lnTo>
                  <a:lnTo>
                    <a:pt x="120000" y="48250"/>
                  </a:lnTo>
                  <a:lnTo>
                    <a:pt x="117788" y="50127"/>
                  </a:lnTo>
                  <a:lnTo>
                    <a:pt x="107116" y="44805"/>
                  </a:lnTo>
                  <a:lnTo>
                    <a:pt x="107116" y="42922"/>
                  </a:lnTo>
                  <a:lnTo>
                    <a:pt x="105277" y="42922"/>
                  </a:lnTo>
                  <a:lnTo>
                    <a:pt x="105277" y="41355"/>
                  </a:lnTo>
                  <a:lnTo>
                    <a:pt x="100861" y="41355"/>
                  </a:lnTo>
                  <a:lnTo>
                    <a:pt x="100861" y="42922"/>
                  </a:lnTo>
                  <a:lnTo>
                    <a:pt x="96811" y="42922"/>
                  </a:lnTo>
                  <a:lnTo>
                    <a:pt x="96811" y="44805"/>
                  </a:lnTo>
                  <a:lnTo>
                    <a:pt x="92394" y="44805"/>
                  </a:lnTo>
                  <a:lnTo>
                    <a:pt x="92394" y="41355"/>
                  </a:lnTo>
                  <a:lnTo>
                    <a:pt x="86133" y="41355"/>
                  </a:lnTo>
                  <a:lnTo>
                    <a:pt x="86133" y="42922"/>
                  </a:lnTo>
                  <a:lnTo>
                    <a:pt x="84294" y="42922"/>
                  </a:lnTo>
                  <a:lnTo>
                    <a:pt x="84294" y="41355"/>
                  </a:lnTo>
                  <a:lnTo>
                    <a:pt x="75827" y="41355"/>
                  </a:lnTo>
                  <a:lnTo>
                    <a:pt x="75827" y="39477"/>
                  </a:lnTo>
                  <a:lnTo>
                    <a:pt x="73622" y="39477"/>
                  </a:lnTo>
                  <a:lnTo>
                    <a:pt x="73622" y="42922"/>
                  </a:lnTo>
                  <a:lnTo>
                    <a:pt x="71411" y="41355"/>
                  </a:lnTo>
                  <a:lnTo>
                    <a:pt x="69572" y="44805"/>
                  </a:lnTo>
                  <a:lnTo>
                    <a:pt x="67361" y="46683"/>
                  </a:lnTo>
                  <a:lnTo>
                    <a:pt x="65155" y="50127"/>
                  </a:lnTo>
                  <a:lnTo>
                    <a:pt x="61105" y="48250"/>
                  </a:lnTo>
                  <a:lnTo>
                    <a:pt x="62944" y="48250"/>
                  </a:lnTo>
                  <a:lnTo>
                    <a:pt x="65155" y="44805"/>
                  </a:lnTo>
                  <a:lnTo>
                    <a:pt x="62944" y="42922"/>
                  </a:lnTo>
                  <a:lnTo>
                    <a:pt x="62944" y="41355"/>
                  </a:lnTo>
                  <a:lnTo>
                    <a:pt x="58894" y="41355"/>
                  </a:lnTo>
                  <a:lnTo>
                    <a:pt x="62944" y="37600"/>
                  </a:lnTo>
                  <a:lnTo>
                    <a:pt x="56688" y="32272"/>
                  </a:lnTo>
                  <a:lnTo>
                    <a:pt x="61105" y="26944"/>
                  </a:lnTo>
                  <a:lnTo>
                    <a:pt x="62944" y="23500"/>
                  </a:lnTo>
                  <a:lnTo>
                    <a:pt x="67361" y="23500"/>
                  </a:lnTo>
                  <a:lnTo>
                    <a:pt x="67361" y="19738"/>
                  </a:lnTo>
                  <a:lnTo>
                    <a:pt x="65155" y="19738"/>
                  </a:lnTo>
                  <a:lnTo>
                    <a:pt x="67361" y="19738"/>
                  </a:lnTo>
                  <a:lnTo>
                    <a:pt x="67361" y="16294"/>
                  </a:lnTo>
                  <a:lnTo>
                    <a:pt x="71411" y="10966"/>
                  </a:lnTo>
                  <a:lnTo>
                    <a:pt x="69572" y="10966"/>
                  </a:lnTo>
                  <a:lnTo>
                    <a:pt x="69572" y="9088"/>
                  </a:lnTo>
                  <a:lnTo>
                    <a:pt x="67361" y="7205"/>
                  </a:lnTo>
                  <a:lnTo>
                    <a:pt x="67361" y="3761"/>
                  </a:lnTo>
                  <a:lnTo>
                    <a:pt x="65155" y="3761"/>
                  </a:lnTo>
                  <a:lnTo>
                    <a:pt x="65155" y="1877"/>
                  </a:lnTo>
                  <a:lnTo>
                    <a:pt x="62944" y="1877"/>
                  </a:lnTo>
                  <a:lnTo>
                    <a:pt x="61105" y="0"/>
                  </a:lnTo>
                  <a:lnTo>
                    <a:pt x="58894" y="0"/>
                  </a:lnTo>
                  <a:lnTo>
                    <a:pt x="58894" y="1877"/>
                  </a:lnTo>
                  <a:lnTo>
                    <a:pt x="56688" y="1877"/>
                  </a:lnTo>
                  <a:lnTo>
                    <a:pt x="56688" y="3761"/>
                  </a:lnTo>
                  <a:lnTo>
                    <a:pt x="54844" y="3761"/>
                  </a:lnTo>
                  <a:lnTo>
                    <a:pt x="54844" y="5327"/>
                  </a:lnTo>
                  <a:lnTo>
                    <a:pt x="52638" y="5327"/>
                  </a:lnTo>
                  <a:lnTo>
                    <a:pt x="52638" y="9088"/>
                  </a:lnTo>
                  <a:lnTo>
                    <a:pt x="50427" y="7205"/>
                  </a:lnTo>
                  <a:lnTo>
                    <a:pt x="50427" y="9088"/>
                  </a:lnTo>
                  <a:lnTo>
                    <a:pt x="48222" y="9088"/>
                  </a:lnTo>
                  <a:lnTo>
                    <a:pt x="48222" y="10966"/>
                  </a:lnTo>
                  <a:lnTo>
                    <a:pt x="46377" y="10966"/>
                  </a:lnTo>
                  <a:lnTo>
                    <a:pt x="48222" y="10966"/>
                  </a:lnTo>
                  <a:lnTo>
                    <a:pt x="46377" y="10966"/>
                  </a:lnTo>
                  <a:lnTo>
                    <a:pt x="46377" y="12533"/>
                  </a:lnTo>
                  <a:lnTo>
                    <a:pt x="44172" y="12533"/>
                  </a:lnTo>
                  <a:lnTo>
                    <a:pt x="44172" y="10966"/>
                  </a:lnTo>
                  <a:lnTo>
                    <a:pt x="40122" y="10966"/>
                  </a:lnTo>
                  <a:lnTo>
                    <a:pt x="40122" y="12533"/>
                  </a:lnTo>
                  <a:lnTo>
                    <a:pt x="37916" y="12533"/>
                  </a:lnTo>
                  <a:lnTo>
                    <a:pt x="37916" y="14411"/>
                  </a:lnTo>
                  <a:lnTo>
                    <a:pt x="40122" y="14411"/>
                  </a:lnTo>
                  <a:lnTo>
                    <a:pt x="40122" y="16294"/>
                  </a:lnTo>
                  <a:lnTo>
                    <a:pt x="46377" y="16294"/>
                  </a:lnTo>
                  <a:lnTo>
                    <a:pt x="44172" y="17861"/>
                  </a:lnTo>
                  <a:lnTo>
                    <a:pt x="40122" y="23500"/>
                  </a:lnTo>
                  <a:lnTo>
                    <a:pt x="41961" y="25066"/>
                  </a:lnTo>
                  <a:lnTo>
                    <a:pt x="40122" y="26944"/>
                  </a:lnTo>
                  <a:lnTo>
                    <a:pt x="35705" y="30388"/>
                  </a:lnTo>
                  <a:lnTo>
                    <a:pt x="37916" y="32272"/>
                  </a:lnTo>
                  <a:lnTo>
                    <a:pt x="37916" y="34150"/>
                  </a:lnTo>
                  <a:lnTo>
                    <a:pt x="35705" y="34150"/>
                  </a:lnTo>
                  <a:lnTo>
                    <a:pt x="35705" y="35716"/>
                  </a:lnTo>
                  <a:lnTo>
                    <a:pt x="35705" y="34150"/>
                  </a:lnTo>
                  <a:lnTo>
                    <a:pt x="35705" y="37600"/>
                  </a:lnTo>
                  <a:lnTo>
                    <a:pt x="37916" y="37600"/>
                  </a:lnTo>
                  <a:lnTo>
                    <a:pt x="35705" y="39477"/>
                  </a:lnTo>
                  <a:lnTo>
                    <a:pt x="37916" y="39477"/>
                  </a:lnTo>
                  <a:lnTo>
                    <a:pt x="37916" y="41355"/>
                  </a:lnTo>
                  <a:lnTo>
                    <a:pt x="35705" y="41355"/>
                  </a:lnTo>
                  <a:lnTo>
                    <a:pt x="35705" y="42922"/>
                  </a:lnTo>
                  <a:lnTo>
                    <a:pt x="33494" y="42922"/>
                  </a:lnTo>
                  <a:lnTo>
                    <a:pt x="33494" y="41355"/>
                  </a:lnTo>
                  <a:lnTo>
                    <a:pt x="31655" y="41355"/>
                  </a:lnTo>
                  <a:lnTo>
                    <a:pt x="31655" y="44805"/>
                  </a:lnTo>
                  <a:lnTo>
                    <a:pt x="29450" y="44805"/>
                  </a:lnTo>
                  <a:lnTo>
                    <a:pt x="29450" y="42922"/>
                  </a:lnTo>
                  <a:lnTo>
                    <a:pt x="27238" y="44805"/>
                  </a:lnTo>
                  <a:lnTo>
                    <a:pt x="25400" y="42922"/>
                  </a:lnTo>
                  <a:lnTo>
                    <a:pt x="25400" y="46683"/>
                  </a:lnTo>
                  <a:lnTo>
                    <a:pt x="23188" y="44805"/>
                  </a:lnTo>
                  <a:lnTo>
                    <a:pt x="18772" y="44805"/>
                  </a:lnTo>
                  <a:lnTo>
                    <a:pt x="18772" y="46683"/>
                  </a:lnTo>
                  <a:lnTo>
                    <a:pt x="14722" y="46683"/>
                  </a:lnTo>
                  <a:lnTo>
                    <a:pt x="14722" y="48250"/>
                  </a:lnTo>
                  <a:lnTo>
                    <a:pt x="12516" y="48250"/>
                  </a:lnTo>
                  <a:lnTo>
                    <a:pt x="12516" y="50127"/>
                  </a:lnTo>
                  <a:lnTo>
                    <a:pt x="10672" y="50127"/>
                  </a:lnTo>
                  <a:lnTo>
                    <a:pt x="10672" y="53888"/>
                  </a:lnTo>
                  <a:lnTo>
                    <a:pt x="12516" y="53888"/>
                  </a:lnTo>
                  <a:lnTo>
                    <a:pt x="16933" y="55455"/>
                  </a:lnTo>
                  <a:lnTo>
                    <a:pt x="20983" y="59216"/>
                  </a:lnTo>
                  <a:lnTo>
                    <a:pt x="20983" y="60783"/>
                  </a:lnTo>
                  <a:lnTo>
                    <a:pt x="23188" y="60783"/>
                  </a:lnTo>
                  <a:lnTo>
                    <a:pt x="23188" y="62661"/>
                  </a:lnTo>
                  <a:lnTo>
                    <a:pt x="25400" y="62661"/>
                  </a:lnTo>
                  <a:lnTo>
                    <a:pt x="25400" y="64544"/>
                  </a:lnTo>
                  <a:lnTo>
                    <a:pt x="20983" y="64544"/>
                  </a:lnTo>
                  <a:lnTo>
                    <a:pt x="20983" y="66422"/>
                  </a:lnTo>
                  <a:lnTo>
                    <a:pt x="18772" y="66422"/>
                  </a:lnTo>
                  <a:lnTo>
                    <a:pt x="18772" y="67988"/>
                  </a:lnTo>
                  <a:lnTo>
                    <a:pt x="14722" y="67988"/>
                  </a:lnTo>
                  <a:lnTo>
                    <a:pt x="14722" y="66422"/>
                  </a:lnTo>
                  <a:lnTo>
                    <a:pt x="8466" y="66422"/>
                  </a:lnTo>
                  <a:lnTo>
                    <a:pt x="8466" y="64544"/>
                  </a:lnTo>
                  <a:lnTo>
                    <a:pt x="6255" y="64544"/>
                  </a:lnTo>
                  <a:lnTo>
                    <a:pt x="8466" y="64544"/>
                  </a:lnTo>
                  <a:lnTo>
                    <a:pt x="6255" y="66422"/>
                  </a:lnTo>
                  <a:lnTo>
                    <a:pt x="8466" y="66422"/>
                  </a:lnTo>
                  <a:lnTo>
                    <a:pt x="6255" y="66422"/>
                  </a:lnTo>
                  <a:lnTo>
                    <a:pt x="6255" y="67988"/>
                  </a:lnTo>
                  <a:lnTo>
                    <a:pt x="4050" y="67988"/>
                  </a:lnTo>
                  <a:lnTo>
                    <a:pt x="4050" y="71750"/>
                  </a:lnTo>
                  <a:lnTo>
                    <a:pt x="2211" y="71750"/>
                  </a:lnTo>
                  <a:lnTo>
                    <a:pt x="2211" y="73316"/>
                  </a:lnTo>
                  <a:lnTo>
                    <a:pt x="0" y="73316"/>
                  </a:lnTo>
                  <a:lnTo>
                    <a:pt x="0" y="77077"/>
                  </a:lnTo>
                  <a:lnTo>
                    <a:pt x="4050" y="77077"/>
                  </a:lnTo>
                  <a:lnTo>
                    <a:pt x="4050" y="78955"/>
                  </a:lnTo>
                  <a:lnTo>
                    <a:pt x="2211" y="80522"/>
                  </a:lnTo>
                  <a:lnTo>
                    <a:pt x="2211" y="78955"/>
                  </a:lnTo>
                  <a:lnTo>
                    <a:pt x="2211" y="80522"/>
                  </a:lnTo>
                  <a:lnTo>
                    <a:pt x="6255" y="80522"/>
                  </a:lnTo>
                  <a:lnTo>
                    <a:pt x="6255" y="82400"/>
                  </a:lnTo>
                  <a:lnTo>
                    <a:pt x="8466" y="82400"/>
                  </a:lnTo>
                  <a:lnTo>
                    <a:pt x="8466" y="80522"/>
                  </a:lnTo>
                  <a:lnTo>
                    <a:pt x="10672" y="80522"/>
                  </a:lnTo>
                  <a:lnTo>
                    <a:pt x="10672" y="78955"/>
                  </a:lnTo>
                  <a:lnTo>
                    <a:pt x="12516" y="80522"/>
                  </a:lnTo>
                  <a:lnTo>
                    <a:pt x="12516" y="78955"/>
                  </a:lnTo>
                  <a:lnTo>
                    <a:pt x="12516" y="80522"/>
                  </a:lnTo>
                  <a:lnTo>
                    <a:pt x="14722" y="80522"/>
                  </a:lnTo>
                  <a:lnTo>
                    <a:pt x="14722" y="82400"/>
                  </a:lnTo>
                  <a:lnTo>
                    <a:pt x="18772" y="82400"/>
                  </a:lnTo>
                  <a:lnTo>
                    <a:pt x="16933" y="80522"/>
                  </a:lnTo>
                  <a:lnTo>
                    <a:pt x="18772" y="80522"/>
                  </a:lnTo>
                  <a:lnTo>
                    <a:pt x="18772" y="82400"/>
                  </a:lnTo>
                  <a:lnTo>
                    <a:pt x="18772" y="80522"/>
                  </a:lnTo>
                  <a:lnTo>
                    <a:pt x="20983" y="80522"/>
                  </a:lnTo>
                  <a:lnTo>
                    <a:pt x="20983" y="82400"/>
                  </a:lnTo>
                  <a:lnTo>
                    <a:pt x="25400" y="82400"/>
                  </a:lnTo>
                  <a:lnTo>
                    <a:pt x="27238" y="84283"/>
                  </a:lnTo>
                  <a:lnTo>
                    <a:pt x="27238" y="85850"/>
                  </a:lnTo>
                  <a:lnTo>
                    <a:pt x="29450" y="85850"/>
                  </a:lnTo>
                  <a:lnTo>
                    <a:pt x="29450" y="84283"/>
                  </a:lnTo>
                  <a:lnTo>
                    <a:pt x="31655" y="84283"/>
                  </a:lnTo>
                  <a:lnTo>
                    <a:pt x="31655" y="82400"/>
                  </a:lnTo>
                  <a:lnTo>
                    <a:pt x="33494" y="82400"/>
                  </a:lnTo>
                  <a:lnTo>
                    <a:pt x="33494" y="84283"/>
                  </a:lnTo>
                  <a:lnTo>
                    <a:pt x="31655" y="84283"/>
                  </a:lnTo>
                  <a:lnTo>
                    <a:pt x="31655" y="89611"/>
                  </a:lnTo>
                  <a:lnTo>
                    <a:pt x="35705" y="89611"/>
                  </a:lnTo>
                  <a:lnTo>
                    <a:pt x="35705" y="94933"/>
                  </a:lnTo>
                  <a:lnTo>
                    <a:pt x="37916" y="96816"/>
                  </a:lnTo>
                  <a:lnTo>
                    <a:pt x="37916" y="98383"/>
                  </a:lnTo>
                  <a:lnTo>
                    <a:pt x="35705" y="100261"/>
                  </a:lnTo>
                  <a:lnTo>
                    <a:pt x="35705" y="102138"/>
                  </a:lnTo>
                  <a:lnTo>
                    <a:pt x="40122" y="102138"/>
                  </a:lnTo>
                  <a:lnTo>
                    <a:pt x="40122" y="107466"/>
                  </a:lnTo>
                  <a:lnTo>
                    <a:pt x="37916" y="107466"/>
                  </a:lnTo>
                  <a:lnTo>
                    <a:pt x="37916" y="109350"/>
                  </a:lnTo>
                  <a:lnTo>
                    <a:pt x="40122" y="109350"/>
                  </a:lnTo>
                  <a:lnTo>
                    <a:pt x="37916" y="109350"/>
                  </a:lnTo>
                  <a:lnTo>
                    <a:pt x="40122" y="110911"/>
                  </a:lnTo>
                  <a:lnTo>
                    <a:pt x="41961" y="110911"/>
                  </a:lnTo>
                  <a:lnTo>
                    <a:pt x="41961" y="109350"/>
                  </a:lnTo>
                  <a:lnTo>
                    <a:pt x="41961" y="112794"/>
                  </a:lnTo>
                  <a:lnTo>
                    <a:pt x="40122" y="112794"/>
                  </a:lnTo>
                  <a:lnTo>
                    <a:pt x="40122" y="114672"/>
                  </a:lnTo>
                  <a:lnTo>
                    <a:pt x="41961" y="114672"/>
                  </a:lnTo>
                  <a:lnTo>
                    <a:pt x="41961" y="116238"/>
                  </a:lnTo>
                  <a:lnTo>
                    <a:pt x="44172" y="118122"/>
                  </a:lnTo>
                  <a:lnTo>
                    <a:pt x="44172" y="120000"/>
                  </a:lnTo>
                  <a:lnTo>
                    <a:pt x="46377" y="118122"/>
                  </a:lnTo>
                  <a:lnTo>
                    <a:pt x="48222" y="118122"/>
                  </a:lnTo>
                  <a:lnTo>
                    <a:pt x="48222" y="116238"/>
                  </a:lnTo>
                  <a:lnTo>
                    <a:pt x="46377" y="116238"/>
                  </a:lnTo>
                  <a:lnTo>
                    <a:pt x="48222" y="116238"/>
                  </a:lnTo>
                  <a:lnTo>
                    <a:pt x="48222" y="114672"/>
                  </a:lnTo>
                  <a:lnTo>
                    <a:pt x="46377" y="114672"/>
                  </a:lnTo>
                  <a:lnTo>
                    <a:pt x="46377" y="112794"/>
                  </a:lnTo>
                  <a:lnTo>
                    <a:pt x="48222" y="112794"/>
                  </a:lnTo>
                  <a:lnTo>
                    <a:pt x="48222" y="110911"/>
                  </a:lnTo>
                  <a:lnTo>
                    <a:pt x="46377" y="110911"/>
                  </a:lnTo>
                  <a:lnTo>
                    <a:pt x="46377" y="109350"/>
                  </a:lnTo>
                  <a:lnTo>
                    <a:pt x="48222" y="109350"/>
                  </a:lnTo>
                  <a:lnTo>
                    <a:pt x="48222" y="107466"/>
                  </a:lnTo>
                  <a:lnTo>
                    <a:pt x="52638" y="107466"/>
                  </a:lnTo>
                  <a:lnTo>
                    <a:pt x="52638" y="105588"/>
                  </a:lnTo>
                  <a:lnTo>
                    <a:pt x="56688" y="105588"/>
                  </a:lnTo>
                  <a:lnTo>
                    <a:pt x="56688" y="103705"/>
                  </a:lnTo>
                  <a:lnTo>
                    <a:pt x="56688" y="105588"/>
                  </a:lnTo>
                  <a:lnTo>
                    <a:pt x="56688" y="103705"/>
                  </a:lnTo>
                  <a:lnTo>
                    <a:pt x="54844" y="103705"/>
                  </a:lnTo>
                  <a:lnTo>
                    <a:pt x="54844" y="102138"/>
                  </a:lnTo>
                  <a:lnTo>
                    <a:pt x="56688" y="102138"/>
                  </a:lnTo>
                  <a:lnTo>
                    <a:pt x="54844" y="102138"/>
                  </a:lnTo>
                  <a:lnTo>
                    <a:pt x="54844" y="100261"/>
                  </a:lnTo>
                  <a:lnTo>
                    <a:pt x="56688" y="100261"/>
                  </a:lnTo>
                  <a:lnTo>
                    <a:pt x="54844" y="100261"/>
                  </a:lnTo>
                  <a:lnTo>
                    <a:pt x="54844" y="98383"/>
                  </a:lnTo>
                  <a:lnTo>
                    <a:pt x="56688" y="98383"/>
                  </a:lnTo>
                  <a:lnTo>
                    <a:pt x="56688" y="94933"/>
                  </a:lnTo>
                  <a:lnTo>
                    <a:pt x="58894" y="91172"/>
                  </a:lnTo>
                  <a:lnTo>
                    <a:pt x="61105" y="91172"/>
                  </a:lnTo>
                  <a:lnTo>
                    <a:pt x="61105" y="93055"/>
                  </a:lnTo>
                  <a:lnTo>
                    <a:pt x="62944" y="91172"/>
                  </a:lnTo>
                  <a:lnTo>
                    <a:pt x="62944" y="93055"/>
                  </a:lnTo>
                  <a:lnTo>
                    <a:pt x="67361" y="93055"/>
                  </a:lnTo>
                  <a:lnTo>
                    <a:pt x="67361" y="91172"/>
                  </a:lnTo>
                  <a:lnTo>
                    <a:pt x="69572" y="91172"/>
                  </a:lnTo>
                  <a:lnTo>
                    <a:pt x="71411" y="89611"/>
                  </a:lnTo>
                  <a:lnTo>
                    <a:pt x="73622" y="89611"/>
                  </a:lnTo>
                  <a:lnTo>
                    <a:pt x="73622" y="87727"/>
                  </a:lnTo>
                  <a:lnTo>
                    <a:pt x="71411" y="87727"/>
                  </a:lnTo>
                  <a:lnTo>
                    <a:pt x="73622" y="85850"/>
                  </a:lnTo>
                  <a:lnTo>
                    <a:pt x="75827" y="85850"/>
                  </a:lnTo>
                  <a:lnTo>
                    <a:pt x="75827" y="84283"/>
                  </a:lnTo>
                  <a:lnTo>
                    <a:pt x="73622" y="84283"/>
                  </a:lnTo>
                  <a:lnTo>
                    <a:pt x="75827" y="82400"/>
                  </a:lnTo>
                  <a:lnTo>
                    <a:pt x="75827" y="80522"/>
                  </a:lnTo>
                  <a:lnTo>
                    <a:pt x="73622" y="80522"/>
                  </a:lnTo>
                  <a:lnTo>
                    <a:pt x="75827" y="80522"/>
                  </a:lnTo>
                  <a:lnTo>
                    <a:pt x="75827" y="78955"/>
                  </a:lnTo>
                  <a:lnTo>
                    <a:pt x="77666" y="78955"/>
                  </a:lnTo>
                  <a:lnTo>
                    <a:pt x="77666" y="77077"/>
                  </a:lnTo>
                  <a:lnTo>
                    <a:pt x="84294" y="77077"/>
                  </a:lnTo>
                  <a:lnTo>
                    <a:pt x="84294" y="78955"/>
                  </a:lnTo>
                  <a:lnTo>
                    <a:pt x="86133" y="78955"/>
                  </a:lnTo>
                  <a:lnTo>
                    <a:pt x="86133" y="80522"/>
                  </a:lnTo>
                  <a:lnTo>
                    <a:pt x="88344" y="80522"/>
                  </a:lnTo>
                  <a:lnTo>
                    <a:pt x="90550" y="82400"/>
                  </a:lnTo>
                  <a:lnTo>
                    <a:pt x="92394" y="80522"/>
                  </a:lnTo>
                  <a:lnTo>
                    <a:pt x="96811" y="80522"/>
                  </a:lnTo>
                  <a:lnTo>
                    <a:pt x="94600" y="82400"/>
                  </a:lnTo>
                  <a:lnTo>
                    <a:pt x="96811" y="82400"/>
                  </a:lnTo>
                  <a:lnTo>
                    <a:pt x="94600" y="82400"/>
                  </a:lnTo>
                  <a:lnTo>
                    <a:pt x="96811" y="84283"/>
                  </a:lnTo>
                  <a:lnTo>
                    <a:pt x="94600" y="84283"/>
                  </a:lnTo>
                  <a:lnTo>
                    <a:pt x="100861" y="84283"/>
                  </a:lnTo>
                  <a:lnTo>
                    <a:pt x="100861" y="85850"/>
                  </a:lnTo>
                  <a:lnTo>
                    <a:pt x="100861" y="84283"/>
                  </a:lnTo>
                  <a:lnTo>
                    <a:pt x="100861" y="85850"/>
                  </a:lnTo>
                  <a:lnTo>
                    <a:pt x="103066" y="8585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40" name="Shape 3440"/>
            <p:cNvSpPr/>
            <p:nvPr/>
          </p:nvSpPr>
          <p:spPr>
            <a:xfrm>
              <a:off x="1893049" y="4078985"/>
              <a:ext cx="421474" cy="366705"/>
            </a:xfrm>
            <a:custGeom>
              <a:avLst/>
              <a:gdLst/>
              <a:ahLst/>
              <a:cxnLst/>
              <a:rect l="0" t="0" r="0" b="0"/>
              <a:pathLst>
                <a:path w="120000" h="120000" extrusionOk="0">
                  <a:moveTo>
                    <a:pt x="42033" y="120000"/>
                  </a:moveTo>
                  <a:lnTo>
                    <a:pt x="38644" y="120000"/>
                  </a:lnTo>
                  <a:lnTo>
                    <a:pt x="38644" y="115322"/>
                  </a:lnTo>
                  <a:lnTo>
                    <a:pt x="30511" y="115322"/>
                  </a:lnTo>
                  <a:lnTo>
                    <a:pt x="30511" y="120000"/>
                  </a:lnTo>
                  <a:lnTo>
                    <a:pt x="27116" y="115322"/>
                  </a:lnTo>
                  <a:lnTo>
                    <a:pt x="27116" y="110650"/>
                  </a:lnTo>
                  <a:lnTo>
                    <a:pt x="27116" y="115322"/>
                  </a:lnTo>
                  <a:lnTo>
                    <a:pt x="23050" y="115322"/>
                  </a:lnTo>
                  <a:lnTo>
                    <a:pt x="23050" y="120000"/>
                  </a:lnTo>
                  <a:lnTo>
                    <a:pt x="18983" y="120000"/>
                  </a:lnTo>
                  <a:lnTo>
                    <a:pt x="18983" y="115322"/>
                  </a:lnTo>
                  <a:lnTo>
                    <a:pt x="11527" y="115322"/>
                  </a:lnTo>
                  <a:lnTo>
                    <a:pt x="11527" y="110650"/>
                  </a:lnTo>
                  <a:lnTo>
                    <a:pt x="7455" y="110650"/>
                  </a:lnTo>
                  <a:lnTo>
                    <a:pt x="7455" y="106755"/>
                  </a:lnTo>
                  <a:lnTo>
                    <a:pt x="3388" y="110650"/>
                  </a:lnTo>
                  <a:lnTo>
                    <a:pt x="3388" y="102077"/>
                  </a:lnTo>
                  <a:lnTo>
                    <a:pt x="0" y="102077"/>
                  </a:lnTo>
                  <a:lnTo>
                    <a:pt x="0" y="97400"/>
                  </a:lnTo>
                  <a:lnTo>
                    <a:pt x="7455" y="97400"/>
                  </a:lnTo>
                  <a:lnTo>
                    <a:pt x="7455" y="88833"/>
                  </a:lnTo>
                  <a:lnTo>
                    <a:pt x="11527" y="88833"/>
                  </a:lnTo>
                  <a:lnTo>
                    <a:pt x="11527" y="84155"/>
                  </a:lnTo>
                  <a:lnTo>
                    <a:pt x="14916" y="79477"/>
                  </a:lnTo>
                  <a:lnTo>
                    <a:pt x="14916" y="75583"/>
                  </a:lnTo>
                  <a:lnTo>
                    <a:pt x="18983" y="75583"/>
                  </a:lnTo>
                  <a:lnTo>
                    <a:pt x="18983" y="62338"/>
                  </a:lnTo>
                  <a:lnTo>
                    <a:pt x="14916" y="62338"/>
                  </a:lnTo>
                  <a:lnTo>
                    <a:pt x="18983" y="62338"/>
                  </a:lnTo>
                  <a:lnTo>
                    <a:pt x="18983" y="57661"/>
                  </a:lnTo>
                  <a:lnTo>
                    <a:pt x="11527" y="57661"/>
                  </a:lnTo>
                  <a:lnTo>
                    <a:pt x="11527" y="52988"/>
                  </a:lnTo>
                  <a:lnTo>
                    <a:pt x="14916" y="52988"/>
                  </a:lnTo>
                  <a:lnTo>
                    <a:pt x="14916" y="39738"/>
                  </a:lnTo>
                  <a:lnTo>
                    <a:pt x="11527" y="35066"/>
                  </a:lnTo>
                  <a:lnTo>
                    <a:pt x="14916" y="35066"/>
                  </a:lnTo>
                  <a:lnTo>
                    <a:pt x="14916" y="26494"/>
                  </a:lnTo>
                  <a:lnTo>
                    <a:pt x="11527" y="26494"/>
                  </a:lnTo>
                  <a:lnTo>
                    <a:pt x="11527" y="21816"/>
                  </a:lnTo>
                  <a:lnTo>
                    <a:pt x="11527" y="26494"/>
                  </a:lnTo>
                  <a:lnTo>
                    <a:pt x="7455" y="21816"/>
                  </a:lnTo>
                  <a:lnTo>
                    <a:pt x="14916" y="21816"/>
                  </a:lnTo>
                  <a:lnTo>
                    <a:pt x="14916" y="17922"/>
                  </a:lnTo>
                  <a:lnTo>
                    <a:pt x="23050" y="17922"/>
                  </a:lnTo>
                  <a:lnTo>
                    <a:pt x="23050" y="21816"/>
                  </a:lnTo>
                  <a:lnTo>
                    <a:pt x="38644" y="21816"/>
                  </a:lnTo>
                  <a:lnTo>
                    <a:pt x="38644" y="17922"/>
                  </a:lnTo>
                  <a:lnTo>
                    <a:pt x="34577" y="17922"/>
                  </a:lnTo>
                  <a:lnTo>
                    <a:pt x="34577" y="13244"/>
                  </a:lnTo>
                  <a:lnTo>
                    <a:pt x="38644" y="13244"/>
                  </a:lnTo>
                  <a:lnTo>
                    <a:pt x="38644" y="8572"/>
                  </a:lnTo>
                  <a:lnTo>
                    <a:pt x="42033" y="8572"/>
                  </a:lnTo>
                  <a:lnTo>
                    <a:pt x="38644" y="8572"/>
                  </a:lnTo>
                  <a:lnTo>
                    <a:pt x="38644" y="3894"/>
                  </a:lnTo>
                  <a:lnTo>
                    <a:pt x="42033" y="3894"/>
                  </a:lnTo>
                  <a:lnTo>
                    <a:pt x="42033" y="0"/>
                  </a:lnTo>
                  <a:lnTo>
                    <a:pt x="46100" y="3894"/>
                  </a:lnTo>
                  <a:lnTo>
                    <a:pt x="50172" y="8572"/>
                  </a:lnTo>
                  <a:lnTo>
                    <a:pt x="54238" y="8572"/>
                  </a:lnTo>
                  <a:lnTo>
                    <a:pt x="54238" y="13244"/>
                  </a:lnTo>
                  <a:lnTo>
                    <a:pt x="57627" y="13244"/>
                  </a:lnTo>
                  <a:lnTo>
                    <a:pt x="57627" y="17922"/>
                  </a:lnTo>
                  <a:lnTo>
                    <a:pt x="57627" y="13244"/>
                  </a:lnTo>
                  <a:lnTo>
                    <a:pt x="61694" y="13244"/>
                  </a:lnTo>
                  <a:lnTo>
                    <a:pt x="61694" y="21816"/>
                  </a:lnTo>
                  <a:lnTo>
                    <a:pt x="57627" y="21816"/>
                  </a:lnTo>
                  <a:lnTo>
                    <a:pt x="57627" y="26494"/>
                  </a:lnTo>
                  <a:lnTo>
                    <a:pt x="61694" y="21816"/>
                  </a:lnTo>
                  <a:lnTo>
                    <a:pt x="61694" y="26494"/>
                  </a:lnTo>
                  <a:lnTo>
                    <a:pt x="65761" y="26494"/>
                  </a:lnTo>
                  <a:lnTo>
                    <a:pt x="65761" y="21816"/>
                  </a:lnTo>
                  <a:lnTo>
                    <a:pt x="73222" y="21816"/>
                  </a:lnTo>
                  <a:lnTo>
                    <a:pt x="73222" y="26494"/>
                  </a:lnTo>
                  <a:lnTo>
                    <a:pt x="77288" y="26494"/>
                  </a:lnTo>
                  <a:lnTo>
                    <a:pt x="77288" y="21816"/>
                  </a:lnTo>
                  <a:lnTo>
                    <a:pt x="77288" y="26494"/>
                  </a:lnTo>
                  <a:lnTo>
                    <a:pt x="81355" y="26494"/>
                  </a:lnTo>
                  <a:lnTo>
                    <a:pt x="81355" y="21816"/>
                  </a:lnTo>
                  <a:lnTo>
                    <a:pt x="81355" y="26494"/>
                  </a:lnTo>
                  <a:lnTo>
                    <a:pt x="84744" y="26494"/>
                  </a:lnTo>
                  <a:lnTo>
                    <a:pt x="84744" y="31166"/>
                  </a:lnTo>
                  <a:lnTo>
                    <a:pt x="81355" y="31166"/>
                  </a:lnTo>
                  <a:lnTo>
                    <a:pt x="84744" y="31166"/>
                  </a:lnTo>
                  <a:lnTo>
                    <a:pt x="84744" y="39738"/>
                  </a:lnTo>
                  <a:lnTo>
                    <a:pt x="92883" y="44416"/>
                  </a:lnTo>
                  <a:lnTo>
                    <a:pt x="96272" y="39738"/>
                  </a:lnTo>
                  <a:lnTo>
                    <a:pt x="100338" y="35066"/>
                  </a:lnTo>
                  <a:lnTo>
                    <a:pt x="104405" y="35066"/>
                  </a:lnTo>
                  <a:lnTo>
                    <a:pt x="104405" y="39738"/>
                  </a:lnTo>
                  <a:lnTo>
                    <a:pt x="108472" y="35066"/>
                  </a:lnTo>
                  <a:lnTo>
                    <a:pt x="108472" y="39738"/>
                  </a:lnTo>
                  <a:lnTo>
                    <a:pt x="111866" y="35066"/>
                  </a:lnTo>
                  <a:lnTo>
                    <a:pt x="111866" y="57661"/>
                  </a:lnTo>
                  <a:lnTo>
                    <a:pt x="115933" y="57661"/>
                  </a:lnTo>
                  <a:lnTo>
                    <a:pt x="115933" y="62338"/>
                  </a:lnTo>
                  <a:lnTo>
                    <a:pt x="120000" y="62338"/>
                  </a:lnTo>
                  <a:lnTo>
                    <a:pt x="120000" y="84155"/>
                  </a:lnTo>
                  <a:lnTo>
                    <a:pt x="115933" y="84155"/>
                  </a:lnTo>
                  <a:lnTo>
                    <a:pt x="115933" y="88833"/>
                  </a:lnTo>
                  <a:lnTo>
                    <a:pt x="108472" y="88833"/>
                  </a:lnTo>
                  <a:lnTo>
                    <a:pt x="108472" y="93505"/>
                  </a:lnTo>
                  <a:lnTo>
                    <a:pt x="108472" y="88833"/>
                  </a:lnTo>
                  <a:lnTo>
                    <a:pt x="104405" y="93505"/>
                  </a:lnTo>
                  <a:lnTo>
                    <a:pt x="104405" y="97400"/>
                  </a:lnTo>
                  <a:lnTo>
                    <a:pt x="100338" y="93505"/>
                  </a:lnTo>
                  <a:lnTo>
                    <a:pt x="92883" y="93505"/>
                  </a:lnTo>
                  <a:lnTo>
                    <a:pt x="96272" y="88833"/>
                  </a:lnTo>
                  <a:lnTo>
                    <a:pt x="92883" y="88833"/>
                  </a:lnTo>
                  <a:lnTo>
                    <a:pt x="88811" y="84155"/>
                  </a:lnTo>
                  <a:lnTo>
                    <a:pt x="84744" y="84155"/>
                  </a:lnTo>
                  <a:lnTo>
                    <a:pt x="81355" y="79477"/>
                  </a:lnTo>
                  <a:lnTo>
                    <a:pt x="73222" y="84155"/>
                  </a:lnTo>
                  <a:lnTo>
                    <a:pt x="65761" y="75583"/>
                  </a:lnTo>
                  <a:lnTo>
                    <a:pt x="65761" y="84155"/>
                  </a:lnTo>
                  <a:lnTo>
                    <a:pt x="69150" y="84155"/>
                  </a:lnTo>
                  <a:lnTo>
                    <a:pt x="65761" y="84155"/>
                  </a:lnTo>
                  <a:lnTo>
                    <a:pt x="61694" y="79477"/>
                  </a:lnTo>
                  <a:lnTo>
                    <a:pt x="61694" y="84155"/>
                  </a:lnTo>
                  <a:lnTo>
                    <a:pt x="57627" y="84155"/>
                  </a:lnTo>
                  <a:lnTo>
                    <a:pt x="57627" y="88833"/>
                  </a:lnTo>
                  <a:lnTo>
                    <a:pt x="54238" y="88833"/>
                  </a:lnTo>
                  <a:lnTo>
                    <a:pt x="54238" y="84155"/>
                  </a:lnTo>
                  <a:lnTo>
                    <a:pt x="46100" y="84155"/>
                  </a:lnTo>
                  <a:lnTo>
                    <a:pt x="42033" y="88833"/>
                  </a:lnTo>
                  <a:lnTo>
                    <a:pt x="46100" y="88833"/>
                  </a:lnTo>
                  <a:lnTo>
                    <a:pt x="46100" y="97400"/>
                  </a:lnTo>
                  <a:lnTo>
                    <a:pt x="42033" y="97400"/>
                  </a:lnTo>
                  <a:lnTo>
                    <a:pt x="46100" y="97400"/>
                  </a:lnTo>
                  <a:lnTo>
                    <a:pt x="42033" y="102077"/>
                  </a:lnTo>
                  <a:lnTo>
                    <a:pt x="42033" y="106755"/>
                  </a:lnTo>
                  <a:lnTo>
                    <a:pt x="46100" y="106755"/>
                  </a:lnTo>
                  <a:lnTo>
                    <a:pt x="46100" y="115322"/>
                  </a:lnTo>
                  <a:lnTo>
                    <a:pt x="50172" y="115322"/>
                  </a:lnTo>
                  <a:lnTo>
                    <a:pt x="46100" y="120000"/>
                  </a:lnTo>
                  <a:lnTo>
                    <a:pt x="42033"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41" name="Shape 3441"/>
            <p:cNvSpPr/>
            <p:nvPr/>
          </p:nvSpPr>
          <p:spPr>
            <a:xfrm>
              <a:off x="1619212" y="3859916"/>
              <a:ext cx="435759" cy="300031"/>
            </a:xfrm>
            <a:custGeom>
              <a:avLst/>
              <a:gdLst/>
              <a:ahLst/>
              <a:cxnLst/>
              <a:rect l="0" t="0" r="0" b="0"/>
              <a:pathLst>
                <a:path w="120000" h="120000" extrusionOk="0">
                  <a:moveTo>
                    <a:pt x="0" y="49522"/>
                  </a:moveTo>
                  <a:lnTo>
                    <a:pt x="7866" y="49522"/>
                  </a:lnTo>
                  <a:lnTo>
                    <a:pt x="7866" y="43811"/>
                  </a:lnTo>
                  <a:lnTo>
                    <a:pt x="11150" y="43811"/>
                  </a:lnTo>
                  <a:lnTo>
                    <a:pt x="7866" y="38094"/>
                  </a:lnTo>
                  <a:lnTo>
                    <a:pt x="7866" y="33333"/>
                  </a:lnTo>
                  <a:lnTo>
                    <a:pt x="11150" y="33333"/>
                  </a:lnTo>
                  <a:lnTo>
                    <a:pt x="11150" y="38094"/>
                  </a:lnTo>
                  <a:lnTo>
                    <a:pt x="15083" y="43811"/>
                  </a:lnTo>
                  <a:lnTo>
                    <a:pt x="15083" y="38094"/>
                  </a:lnTo>
                  <a:lnTo>
                    <a:pt x="19016" y="38094"/>
                  </a:lnTo>
                  <a:lnTo>
                    <a:pt x="19016" y="43811"/>
                  </a:lnTo>
                  <a:lnTo>
                    <a:pt x="19016" y="33333"/>
                  </a:lnTo>
                  <a:lnTo>
                    <a:pt x="11150" y="33333"/>
                  </a:lnTo>
                  <a:lnTo>
                    <a:pt x="11150" y="27616"/>
                  </a:lnTo>
                  <a:lnTo>
                    <a:pt x="22950" y="27616"/>
                  </a:lnTo>
                  <a:lnTo>
                    <a:pt x="22950" y="21905"/>
                  </a:lnTo>
                  <a:lnTo>
                    <a:pt x="26227" y="21905"/>
                  </a:lnTo>
                  <a:lnTo>
                    <a:pt x="26227" y="16188"/>
                  </a:lnTo>
                  <a:lnTo>
                    <a:pt x="30166" y="16188"/>
                  </a:lnTo>
                  <a:lnTo>
                    <a:pt x="30166" y="5716"/>
                  </a:lnTo>
                  <a:lnTo>
                    <a:pt x="26227" y="5716"/>
                  </a:lnTo>
                  <a:lnTo>
                    <a:pt x="30166" y="5716"/>
                  </a:lnTo>
                  <a:lnTo>
                    <a:pt x="30166" y="0"/>
                  </a:lnTo>
                  <a:lnTo>
                    <a:pt x="34100" y="0"/>
                  </a:lnTo>
                  <a:lnTo>
                    <a:pt x="34100" y="5716"/>
                  </a:lnTo>
                  <a:lnTo>
                    <a:pt x="37377" y="5716"/>
                  </a:lnTo>
                  <a:lnTo>
                    <a:pt x="37377" y="11427"/>
                  </a:lnTo>
                  <a:lnTo>
                    <a:pt x="41311" y="11427"/>
                  </a:lnTo>
                  <a:lnTo>
                    <a:pt x="41311" y="16188"/>
                  </a:lnTo>
                  <a:lnTo>
                    <a:pt x="45244" y="16188"/>
                  </a:lnTo>
                  <a:lnTo>
                    <a:pt x="45244" y="11427"/>
                  </a:lnTo>
                  <a:lnTo>
                    <a:pt x="52461" y="11427"/>
                  </a:lnTo>
                  <a:lnTo>
                    <a:pt x="52461" y="16188"/>
                  </a:lnTo>
                  <a:lnTo>
                    <a:pt x="56394" y="16188"/>
                  </a:lnTo>
                  <a:lnTo>
                    <a:pt x="56394" y="21905"/>
                  </a:lnTo>
                  <a:lnTo>
                    <a:pt x="60327" y="27616"/>
                  </a:lnTo>
                  <a:lnTo>
                    <a:pt x="60327" y="33333"/>
                  </a:lnTo>
                  <a:lnTo>
                    <a:pt x="63605" y="33333"/>
                  </a:lnTo>
                  <a:lnTo>
                    <a:pt x="60327" y="33333"/>
                  </a:lnTo>
                  <a:lnTo>
                    <a:pt x="63605" y="38094"/>
                  </a:lnTo>
                  <a:lnTo>
                    <a:pt x="63605" y="49522"/>
                  </a:lnTo>
                  <a:lnTo>
                    <a:pt x="67538" y="54283"/>
                  </a:lnTo>
                  <a:lnTo>
                    <a:pt x="71477" y="60000"/>
                  </a:lnTo>
                  <a:lnTo>
                    <a:pt x="71477" y="65716"/>
                  </a:lnTo>
                  <a:lnTo>
                    <a:pt x="75411" y="65716"/>
                  </a:lnTo>
                  <a:lnTo>
                    <a:pt x="75411" y="71427"/>
                  </a:lnTo>
                  <a:lnTo>
                    <a:pt x="78688" y="71427"/>
                  </a:lnTo>
                  <a:lnTo>
                    <a:pt x="78688" y="76188"/>
                  </a:lnTo>
                  <a:lnTo>
                    <a:pt x="82622" y="76188"/>
                  </a:lnTo>
                  <a:lnTo>
                    <a:pt x="82622" y="65716"/>
                  </a:lnTo>
                  <a:lnTo>
                    <a:pt x="78688" y="65716"/>
                  </a:lnTo>
                  <a:lnTo>
                    <a:pt x="86555" y="65716"/>
                  </a:lnTo>
                  <a:lnTo>
                    <a:pt x="86555" y="60000"/>
                  </a:lnTo>
                  <a:lnTo>
                    <a:pt x="89833" y="54283"/>
                  </a:lnTo>
                  <a:lnTo>
                    <a:pt x="89833" y="60000"/>
                  </a:lnTo>
                  <a:lnTo>
                    <a:pt x="93772" y="54283"/>
                  </a:lnTo>
                  <a:lnTo>
                    <a:pt x="97705" y="54283"/>
                  </a:lnTo>
                  <a:lnTo>
                    <a:pt x="97705" y="60000"/>
                  </a:lnTo>
                  <a:lnTo>
                    <a:pt x="97705" y="54283"/>
                  </a:lnTo>
                  <a:lnTo>
                    <a:pt x="101638" y="54283"/>
                  </a:lnTo>
                  <a:lnTo>
                    <a:pt x="101638" y="49522"/>
                  </a:lnTo>
                  <a:lnTo>
                    <a:pt x="108850" y="49522"/>
                  </a:lnTo>
                  <a:lnTo>
                    <a:pt x="108850" y="43811"/>
                  </a:lnTo>
                  <a:lnTo>
                    <a:pt x="112788" y="49522"/>
                  </a:lnTo>
                  <a:lnTo>
                    <a:pt x="108850" y="49522"/>
                  </a:lnTo>
                  <a:lnTo>
                    <a:pt x="112788" y="49522"/>
                  </a:lnTo>
                  <a:lnTo>
                    <a:pt x="112788" y="54283"/>
                  </a:lnTo>
                  <a:lnTo>
                    <a:pt x="108850" y="54283"/>
                  </a:lnTo>
                  <a:lnTo>
                    <a:pt x="104916" y="60000"/>
                  </a:lnTo>
                  <a:lnTo>
                    <a:pt x="116066" y="60000"/>
                  </a:lnTo>
                  <a:lnTo>
                    <a:pt x="116066" y="65716"/>
                  </a:lnTo>
                  <a:lnTo>
                    <a:pt x="120000" y="65716"/>
                  </a:lnTo>
                  <a:lnTo>
                    <a:pt x="120000" y="71427"/>
                  </a:lnTo>
                  <a:lnTo>
                    <a:pt x="116066" y="71427"/>
                  </a:lnTo>
                  <a:lnTo>
                    <a:pt x="120000" y="76188"/>
                  </a:lnTo>
                  <a:lnTo>
                    <a:pt x="116066" y="76188"/>
                  </a:lnTo>
                  <a:lnTo>
                    <a:pt x="116066" y="92383"/>
                  </a:lnTo>
                  <a:lnTo>
                    <a:pt x="112788" y="92383"/>
                  </a:lnTo>
                  <a:lnTo>
                    <a:pt x="112788" y="98094"/>
                  </a:lnTo>
                  <a:lnTo>
                    <a:pt x="116066" y="98094"/>
                  </a:lnTo>
                  <a:lnTo>
                    <a:pt x="112788" y="98094"/>
                  </a:lnTo>
                  <a:lnTo>
                    <a:pt x="112788" y="103811"/>
                  </a:lnTo>
                  <a:lnTo>
                    <a:pt x="108850" y="103811"/>
                  </a:lnTo>
                  <a:lnTo>
                    <a:pt x="108850" y="109522"/>
                  </a:lnTo>
                  <a:lnTo>
                    <a:pt x="112788" y="109522"/>
                  </a:lnTo>
                  <a:lnTo>
                    <a:pt x="112788" y="114283"/>
                  </a:lnTo>
                  <a:lnTo>
                    <a:pt x="97705" y="114283"/>
                  </a:lnTo>
                  <a:lnTo>
                    <a:pt x="97705" y="109522"/>
                  </a:lnTo>
                  <a:lnTo>
                    <a:pt x="89833" y="109522"/>
                  </a:lnTo>
                  <a:lnTo>
                    <a:pt x="89833" y="114283"/>
                  </a:lnTo>
                  <a:lnTo>
                    <a:pt x="82622" y="114283"/>
                  </a:lnTo>
                  <a:lnTo>
                    <a:pt x="82622" y="120000"/>
                  </a:lnTo>
                  <a:lnTo>
                    <a:pt x="78688" y="114283"/>
                  </a:lnTo>
                  <a:lnTo>
                    <a:pt x="75411" y="114283"/>
                  </a:lnTo>
                  <a:lnTo>
                    <a:pt x="71477" y="109522"/>
                  </a:lnTo>
                  <a:lnTo>
                    <a:pt x="71477" y="114283"/>
                  </a:lnTo>
                  <a:lnTo>
                    <a:pt x="71477" y="103811"/>
                  </a:lnTo>
                  <a:lnTo>
                    <a:pt x="67538" y="103811"/>
                  </a:lnTo>
                  <a:lnTo>
                    <a:pt x="67538" y="98094"/>
                  </a:lnTo>
                  <a:lnTo>
                    <a:pt x="52461" y="98094"/>
                  </a:lnTo>
                  <a:lnTo>
                    <a:pt x="52461" y="109522"/>
                  </a:lnTo>
                  <a:lnTo>
                    <a:pt x="49177" y="109522"/>
                  </a:lnTo>
                  <a:lnTo>
                    <a:pt x="49177" y="103811"/>
                  </a:lnTo>
                  <a:lnTo>
                    <a:pt x="45244" y="103811"/>
                  </a:lnTo>
                  <a:lnTo>
                    <a:pt x="45244" y="98094"/>
                  </a:lnTo>
                  <a:lnTo>
                    <a:pt x="41311" y="98094"/>
                  </a:lnTo>
                  <a:lnTo>
                    <a:pt x="41311" y="92383"/>
                  </a:lnTo>
                  <a:lnTo>
                    <a:pt x="37377" y="92383"/>
                  </a:lnTo>
                  <a:lnTo>
                    <a:pt x="37377" y="81905"/>
                  </a:lnTo>
                  <a:lnTo>
                    <a:pt x="41311" y="81905"/>
                  </a:lnTo>
                  <a:lnTo>
                    <a:pt x="37377" y="76188"/>
                  </a:lnTo>
                  <a:lnTo>
                    <a:pt x="37377" y="71427"/>
                  </a:lnTo>
                  <a:lnTo>
                    <a:pt x="34100" y="71427"/>
                  </a:lnTo>
                  <a:lnTo>
                    <a:pt x="34100" y="65716"/>
                  </a:lnTo>
                  <a:lnTo>
                    <a:pt x="30166" y="65716"/>
                  </a:lnTo>
                  <a:lnTo>
                    <a:pt x="30166" y="60000"/>
                  </a:lnTo>
                  <a:lnTo>
                    <a:pt x="22950" y="60000"/>
                  </a:lnTo>
                  <a:lnTo>
                    <a:pt x="22950" y="65716"/>
                  </a:lnTo>
                  <a:lnTo>
                    <a:pt x="15083" y="65716"/>
                  </a:lnTo>
                  <a:lnTo>
                    <a:pt x="15083" y="60000"/>
                  </a:lnTo>
                  <a:lnTo>
                    <a:pt x="11150" y="60000"/>
                  </a:lnTo>
                  <a:lnTo>
                    <a:pt x="11150" y="65716"/>
                  </a:lnTo>
                  <a:lnTo>
                    <a:pt x="11150" y="60000"/>
                  </a:lnTo>
                  <a:lnTo>
                    <a:pt x="7866" y="60000"/>
                  </a:lnTo>
                  <a:lnTo>
                    <a:pt x="7866" y="54283"/>
                  </a:lnTo>
                  <a:lnTo>
                    <a:pt x="11150" y="54283"/>
                  </a:lnTo>
                  <a:lnTo>
                    <a:pt x="7866" y="54283"/>
                  </a:lnTo>
                  <a:lnTo>
                    <a:pt x="7866" y="60000"/>
                  </a:lnTo>
                  <a:lnTo>
                    <a:pt x="3933" y="60000"/>
                  </a:lnTo>
                  <a:lnTo>
                    <a:pt x="3933" y="49522"/>
                  </a:lnTo>
                  <a:lnTo>
                    <a:pt x="0" y="4952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42" name="Shape 3442"/>
            <p:cNvSpPr/>
            <p:nvPr/>
          </p:nvSpPr>
          <p:spPr>
            <a:xfrm>
              <a:off x="7119770" y="1100111"/>
              <a:ext cx="3469400" cy="3562266"/>
            </a:xfrm>
            <a:custGeom>
              <a:avLst/>
              <a:gdLst/>
              <a:ahLst/>
              <a:cxnLst/>
              <a:rect l="0" t="0" r="0" b="0"/>
              <a:pathLst>
                <a:path w="120000" h="120000" extrusionOk="0">
                  <a:moveTo>
                    <a:pt x="105916" y="60000"/>
                  </a:moveTo>
                  <a:lnTo>
                    <a:pt x="105422" y="60000"/>
                  </a:lnTo>
                  <a:lnTo>
                    <a:pt x="105422" y="60961"/>
                  </a:lnTo>
                  <a:lnTo>
                    <a:pt x="105916" y="61361"/>
                  </a:lnTo>
                  <a:lnTo>
                    <a:pt x="105916" y="61844"/>
                  </a:lnTo>
                  <a:lnTo>
                    <a:pt x="105422" y="61844"/>
                  </a:lnTo>
                  <a:lnTo>
                    <a:pt x="105916" y="62327"/>
                  </a:lnTo>
                  <a:lnTo>
                    <a:pt x="105916" y="62805"/>
                  </a:lnTo>
                  <a:lnTo>
                    <a:pt x="105422" y="62805"/>
                  </a:lnTo>
                  <a:lnTo>
                    <a:pt x="105422" y="64172"/>
                  </a:lnTo>
                  <a:lnTo>
                    <a:pt x="105916" y="64172"/>
                  </a:lnTo>
                  <a:lnTo>
                    <a:pt x="105916" y="64572"/>
                  </a:lnTo>
                  <a:lnTo>
                    <a:pt x="105422" y="64572"/>
                  </a:lnTo>
                  <a:lnTo>
                    <a:pt x="105422" y="65533"/>
                  </a:lnTo>
                  <a:lnTo>
                    <a:pt x="104927" y="65533"/>
                  </a:lnTo>
                  <a:lnTo>
                    <a:pt x="104927" y="65933"/>
                  </a:lnTo>
                  <a:lnTo>
                    <a:pt x="104516" y="65933"/>
                  </a:lnTo>
                  <a:lnTo>
                    <a:pt x="104516" y="65055"/>
                  </a:lnTo>
                  <a:lnTo>
                    <a:pt x="104022" y="65055"/>
                  </a:lnTo>
                  <a:lnTo>
                    <a:pt x="104022" y="64572"/>
                  </a:lnTo>
                  <a:lnTo>
                    <a:pt x="104022" y="65055"/>
                  </a:lnTo>
                  <a:lnTo>
                    <a:pt x="103527" y="65055"/>
                  </a:lnTo>
                  <a:lnTo>
                    <a:pt x="104022" y="65533"/>
                  </a:lnTo>
                  <a:lnTo>
                    <a:pt x="103527" y="65533"/>
                  </a:lnTo>
                  <a:lnTo>
                    <a:pt x="103527" y="65933"/>
                  </a:lnTo>
                  <a:lnTo>
                    <a:pt x="103527" y="65533"/>
                  </a:lnTo>
                  <a:lnTo>
                    <a:pt x="103033" y="65533"/>
                  </a:lnTo>
                  <a:lnTo>
                    <a:pt x="103033" y="65055"/>
                  </a:lnTo>
                  <a:lnTo>
                    <a:pt x="102622" y="65055"/>
                  </a:lnTo>
                  <a:lnTo>
                    <a:pt x="102622" y="65533"/>
                  </a:lnTo>
                  <a:lnTo>
                    <a:pt x="102127" y="65533"/>
                  </a:lnTo>
                  <a:lnTo>
                    <a:pt x="102127" y="65055"/>
                  </a:lnTo>
                  <a:lnTo>
                    <a:pt x="101633" y="65055"/>
                  </a:lnTo>
                  <a:lnTo>
                    <a:pt x="101633" y="66416"/>
                  </a:lnTo>
                  <a:lnTo>
                    <a:pt x="102127" y="66416"/>
                  </a:lnTo>
                  <a:lnTo>
                    <a:pt x="101222" y="66416"/>
                  </a:lnTo>
                  <a:lnTo>
                    <a:pt x="101222" y="66900"/>
                  </a:lnTo>
                  <a:lnTo>
                    <a:pt x="100727" y="66900"/>
                  </a:lnTo>
                  <a:lnTo>
                    <a:pt x="100727" y="67377"/>
                  </a:lnTo>
                  <a:lnTo>
                    <a:pt x="99738" y="67377"/>
                  </a:lnTo>
                  <a:lnTo>
                    <a:pt x="99738" y="66900"/>
                  </a:lnTo>
                  <a:lnTo>
                    <a:pt x="99327" y="66900"/>
                  </a:lnTo>
                  <a:lnTo>
                    <a:pt x="99327" y="67377"/>
                  </a:lnTo>
                  <a:lnTo>
                    <a:pt x="97927" y="67377"/>
                  </a:lnTo>
                  <a:lnTo>
                    <a:pt x="97433" y="66900"/>
                  </a:lnTo>
                  <a:lnTo>
                    <a:pt x="96938" y="66900"/>
                  </a:lnTo>
                  <a:lnTo>
                    <a:pt x="96938" y="66416"/>
                  </a:lnTo>
                  <a:lnTo>
                    <a:pt x="96033" y="66416"/>
                  </a:lnTo>
                  <a:lnTo>
                    <a:pt x="96033" y="66900"/>
                  </a:lnTo>
                  <a:lnTo>
                    <a:pt x="96033" y="66416"/>
                  </a:lnTo>
                  <a:lnTo>
                    <a:pt x="94633" y="66416"/>
                  </a:lnTo>
                  <a:lnTo>
                    <a:pt x="94633" y="67377"/>
                  </a:lnTo>
                  <a:lnTo>
                    <a:pt x="94138" y="67377"/>
                  </a:lnTo>
                  <a:lnTo>
                    <a:pt x="94138" y="68261"/>
                  </a:lnTo>
                  <a:lnTo>
                    <a:pt x="94633" y="68261"/>
                  </a:lnTo>
                  <a:lnTo>
                    <a:pt x="94633" y="68744"/>
                  </a:lnTo>
                  <a:lnTo>
                    <a:pt x="95044" y="69144"/>
                  </a:lnTo>
                  <a:lnTo>
                    <a:pt x="95044" y="70105"/>
                  </a:lnTo>
                  <a:lnTo>
                    <a:pt x="94633" y="70105"/>
                  </a:lnTo>
                  <a:lnTo>
                    <a:pt x="94633" y="70988"/>
                  </a:lnTo>
                  <a:lnTo>
                    <a:pt x="95044" y="70988"/>
                  </a:lnTo>
                  <a:lnTo>
                    <a:pt x="95044" y="72355"/>
                  </a:lnTo>
                  <a:lnTo>
                    <a:pt x="94633" y="72355"/>
                  </a:lnTo>
                  <a:lnTo>
                    <a:pt x="95044" y="72355"/>
                  </a:lnTo>
                  <a:lnTo>
                    <a:pt x="95044" y="73316"/>
                  </a:lnTo>
                  <a:lnTo>
                    <a:pt x="94633" y="73316"/>
                  </a:lnTo>
                  <a:lnTo>
                    <a:pt x="94633" y="73794"/>
                  </a:lnTo>
                  <a:lnTo>
                    <a:pt x="94138" y="73794"/>
                  </a:lnTo>
                  <a:lnTo>
                    <a:pt x="94138" y="74200"/>
                  </a:lnTo>
                  <a:lnTo>
                    <a:pt x="93644" y="74200"/>
                  </a:lnTo>
                  <a:lnTo>
                    <a:pt x="94138" y="74200"/>
                  </a:lnTo>
                  <a:lnTo>
                    <a:pt x="94138" y="74677"/>
                  </a:lnTo>
                  <a:lnTo>
                    <a:pt x="93644" y="75161"/>
                  </a:lnTo>
                  <a:lnTo>
                    <a:pt x="93150" y="75161"/>
                  </a:lnTo>
                  <a:lnTo>
                    <a:pt x="93150" y="75561"/>
                  </a:lnTo>
                  <a:lnTo>
                    <a:pt x="93644" y="75561"/>
                  </a:lnTo>
                  <a:lnTo>
                    <a:pt x="93644" y="76044"/>
                  </a:lnTo>
                  <a:lnTo>
                    <a:pt x="93150" y="76522"/>
                  </a:lnTo>
                  <a:lnTo>
                    <a:pt x="93150" y="77005"/>
                  </a:lnTo>
                  <a:lnTo>
                    <a:pt x="92738" y="77005"/>
                  </a:lnTo>
                  <a:lnTo>
                    <a:pt x="93150" y="77005"/>
                  </a:lnTo>
                  <a:lnTo>
                    <a:pt x="93150" y="78366"/>
                  </a:lnTo>
                  <a:lnTo>
                    <a:pt x="93644" y="78366"/>
                  </a:lnTo>
                  <a:lnTo>
                    <a:pt x="93644" y="78772"/>
                  </a:lnTo>
                  <a:lnTo>
                    <a:pt x="94633" y="78772"/>
                  </a:lnTo>
                  <a:lnTo>
                    <a:pt x="94633" y="80133"/>
                  </a:lnTo>
                  <a:lnTo>
                    <a:pt x="95044" y="80616"/>
                  </a:lnTo>
                  <a:lnTo>
                    <a:pt x="95044" y="81977"/>
                  </a:lnTo>
                  <a:lnTo>
                    <a:pt x="95538" y="81977"/>
                  </a:lnTo>
                  <a:lnTo>
                    <a:pt x="95538" y="82461"/>
                  </a:lnTo>
                  <a:lnTo>
                    <a:pt x="96033" y="82461"/>
                  </a:lnTo>
                  <a:lnTo>
                    <a:pt x="96033" y="83344"/>
                  </a:lnTo>
                  <a:lnTo>
                    <a:pt x="96444" y="83822"/>
                  </a:lnTo>
                  <a:lnTo>
                    <a:pt x="96444" y="84305"/>
                  </a:lnTo>
                  <a:lnTo>
                    <a:pt x="96033" y="84305"/>
                  </a:lnTo>
                  <a:lnTo>
                    <a:pt x="96033" y="83822"/>
                  </a:lnTo>
                  <a:lnTo>
                    <a:pt x="96033" y="84305"/>
                  </a:lnTo>
                  <a:lnTo>
                    <a:pt x="95044" y="84305"/>
                  </a:lnTo>
                  <a:lnTo>
                    <a:pt x="95044" y="85188"/>
                  </a:lnTo>
                  <a:lnTo>
                    <a:pt x="94633" y="85188"/>
                  </a:lnTo>
                  <a:lnTo>
                    <a:pt x="95044" y="85666"/>
                  </a:lnTo>
                  <a:lnTo>
                    <a:pt x="95044" y="86150"/>
                  </a:lnTo>
                  <a:lnTo>
                    <a:pt x="94633" y="86150"/>
                  </a:lnTo>
                  <a:lnTo>
                    <a:pt x="94633" y="87033"/>
                  </a:lnTo>
                  <a:lnTo>
                    <a:pt x="94138" y="87033"/>
                  </a:lnTo>
                  <a:lnTo>
                    <a:pt x="94138" y="87511"/>
                  </a:lnTo>
                  <a:lnTo>
                    <a:pt x="93644" y="87511"/>
                  </a:lnTo>
                  <a:lnTo>
                    <a:pt x="93644" y="87994"/>
                  </a:lnTo>
                  <a:lnTo>
                    <a:pt x="92244" y="87994"/>
                  </a:lnTo>
                  <a:lnTo>
                    <a:pt x="92244" y="88394"/>
                  </a:lnTo>
                  <a:lnTo>
                    <a:pt x="91750" y="88394"/>
                  </a:lnTo>
                  <a:lnTo>
                    <a:pt x="91338" y="87994"/>
                  </a:lnTo>
                  <a:lnTo>
                    <a:pt x="91338" y="88394"/>
                  </a:lnTo>
                  <a:lnTo>
                    <a:pt x="91338" y="87994"/>
                  </a:lnTo>
                  <a:lnTo>
                    <a:pt x="90844" y="87994"/>
                  </a:lnTo>
                  <a:lnTo>
                    <a:pt x="90844" y="88394"/>
                  </a:lnTo>
                  <a:lnTo>
                    <a:pt x="90350" y="88394"/>
                  </a:lnTo>
                  <a:lnTo>
                    <a:pt x="90350" y="88877"/>
                  </a:lnTo>
                  <a:lnTo>
                    <a:pt x="89855" y="89355"/>
                  </a:lnTo>
                  <a:lnTo>
                    <a:pt x="89855" y="90238"/>
                  </a:lnTo>
                  <a:lnTo>
                    <a:pt x="90350" y="90238"/>
                  </a:lnTo>
                  <a:lnTo>
                    <a:pt x="90350" y="91205"/>
                  </a:lnTo>
                  <a:lnTo>
                    <a:pt x="88455" y="91205"/>
                  </a:lnTo>
                  <a:lnTo>
                    <a:pt x="88455" y="91605"/>
                  </a:lnTo>
                  <a:lnTo>
                    <a:pt x="86561" y="91605"/>
                  </a:lnTo>
                  <a:lnTo>
                    <a:pt x="86150" y="92083"/>
                  </a:lnTo>
                  <a:lnTo>
                    <a:pt x="85161" y="92083"/>
                  </a:lnTo>
                  <a:lnTo>
                    <a:pt x="85161" y="92566"/>
                  </a:lnTo>
                  <a:lnTo>
                    <a:pt x="84666" y="92566"/>
                  </a:lnTo>
                  <a:lnTo>
                    <a:pt x="84666" y="92966"/>
                  </a:lnTo>
                  <a:lnTo>
                    <a:pt x="84255" y="92966"/>
                  </a:lnTo>
                  <a:lnTo>
                    <a:pt x="84255" y="93927"/>
                  </a:lnTo>
                  <a:lnTo>
                    <a:pt x="83761" y="93927"/>
                  </a:lnTo>
                  <a:lnTo>
                    <a:pt x="84255" y="93927"/>
                  </a:lnTo>
                  <a:lnTo>
                    <a:pt x="84255" y="95294"/>
                  </a:lnTo>
                  <a:lnTo>
                    <a:pt x="83761" y="95294"/>
                  </a:lnTo>
                  <a:lnTo>
                    <a:pt x="83761" y="96177"/>
                  </a:lnTo>
                  <a:lnTo>
                    <a:pt x="84255" y="96177"/>
                  </a:lnTo>
                  <a:lnTo>
                    <a:pt x="84255" y="97538"/>
                  </a:lnTo>
                  <a:lnTo>
                    <a:pt x="83266" y="97538"/>
                  </a:lnTo>
                  <a:lnTo>
                    <a:pt x="83266" y="98022"/>
                  </a:lnTo>
                  <a:lnTo>
                    <a:pt x="83761" y="98022"/>
                  </a:lnTo>
                  <a:lnTo>
                    <a:pt x="83761" y="98500"/>
                  </a:lnTo>
                  <a:lnTo>
                    <a:pt x="84255" y="98500"/>
                  </a:lnTo>
                  <a:lnTo>
                    <a:pt x="84255" y="98983"/>
                  </a:lnTo>
                  <a:lnTo>
                    <a:pt x="83761" y="98983"/>
                  </a:lnTo>
                  <a:lnTo>
                    <a:pt x="83761" y="99866"/>
                  </a:lnTo>
                  <a:lnTo>
                    <a:pt x="84255" y="99866"/>
                  </a:lnTo>
                  <a:lnTo>
                    <a:pt x="84255" y="100350"/>
                  </a:lnTo>
                  <a:lnTo>
                    <a:pt x="83761" y="100350"/>
                  </a:lnTo>
                  <a:lnTo>
                    <a:pt x="83761" y="99866"/>
                  </a:lnTo>
                  <a:lnTo>
                    <a:pt x="83266" y="99866"/>
                  </a:lnTo>
                  <a:lnTo>
                    <a:pt x="83266" y="100350"/>
                  </a:lnTo>
                  <a:lnTo>
                    <a:pt x="83266" y="99866"/>
                  </a:lnTo>
                  <a:lnTo>
                    <a:pt x="82855" y="99866"/>
                  </a:lnTo>
                  <a:lnTo>
                    <a:pt x="82855" y="100350"/>
                  </a:lnTo>
                  <a:lnTo>
                    <a:pt x="82361" y="100350"/>
                  </a:lnTo>
                  <a:lnTo>
                    <a:pt x="82855" y="100350"/>
                  </a:lnTo>
                  <a:lnTo>
                    <a:pt x="82855" y="100750"/>
                  </a:lnTo>
                  <a:lnTo>
                    <a:pt x="83266" y="100750"/>
                  </a:lnTo>
                  <a:lnTo>
                    <a:pt x="83266" y="101227"/>
                  </a:lnTo>
                  <a:lnTo>
                    <a:pt x="83761" y="101227"/>
                  </a:lnTo>
                  <a:lnTo>
                    <a:pt x="83761" y="101711"/>
                  </a:lnTo>
                  <a:lnTo>
                    <a:pt x="85161" y="101711"/>
                  </a:lnTo>
                  <a:lnTo>
                    <a:pt x="85161" y="102594"/>
                  </a:lnTo>
                  <a:lnTo>
                    <a:pt x="84666" y="102594"/>
                  </a:lnTo>
                  <a:lnTo>
                    <a:pt x="84666" y="104922"/>
                  </a:lnTo>
                  <a:lnTo>
                    <a:pt x="83761" y="104922"/>
                  </a:lnTo>
                  <a:lnTo>
                    <a:pt x="83761" y="105800"/>
                  </a:lnTo>
                  <a:lnTo>
                    <a:pt x="84666" y="105800"/>
                  </a:lnTo>
                  <a:lnTo>
                    <a:pt x="85161" y="106283"/>
                  </a:lnTo>
                  <a:lnTo>
                    <a:pt x="85655" y="106283"/>
                  </a:lnTo>
                  <a:lnTo>
                    <a:pt x="85655" y="106766"/>
                  </a:lnTo>
                  <a:lnTo>
                    <a:pt x="86561" y="106766"/>
                  </a:lnTo>
                  <a:lnTo>
                    <a:pt x="86561" y="108527"/>
                  </a:lnTo>
                  <a:lnTo>
                    <a:pt x="87055" y="108527"/>
                  </a:lnTo>
                  <a:lnTo>
                    <a:pt x="87055" y="109011"/>
                  </a:lnTo>
                  <a:lnTo>
                    <a:pt x="86561" y="109011"/>
                  </a:lnTo>
                  <a:lnTo>
                    <a:pt x="86561" y="108527"/>
                  </a:lnTo>
                  <a:lnTo>
                    <a:pt x="86150" y="108527"/>
                  </a:lnTo>
                  <a:lnTo>
                    <a:pt x="86150" y="109011"/>
                  </a:lnTo>
                  <a:lnTo>
                    <a:pt x="86561" y="109011"/>
                  </a:lnTo>
                  <a:lnTo>
                    <a:pt x="86150" y="109011"/>
                  </a:lnTo>
                  <a:lnTo>
                    <a:pt x="86150" y="109494"/>
                  </a:lnTo>
                  <a:lnTo>
                    <a:pt x="86150" y="109011"/>
                  </a:lnTo>
                  <a:lnTo>
                    <a:pt x="85655" y="109011"/>
                  </a:lnTo>
                  <a:lnTo>
                    <a:pt x="85655" y="112216"/>
                  </a:lnTo>
                  <a:lnTo>
                    <a:pt x="86150" y="112216"/>
                  </a:lnTo>
                  <a:lnTo>
                    <a:pt x="86150" y="112700"/>
                  </a:lnTo>
                  <a:lnTo>
                    <a:pt x="85655" y="112700"/>
                  </a:lnTo>
                  <a:lnTo>
                    <a:pt x="86150" y="112700"/>
                  </a:lnTo>
                  <a:lnTo>
                    <a:pt x="86150" y="113183"/>
                  </a:lnTo>
                  <a:lnTo>
                    <a:pt x="86561" y="113183"/>
                  </a:lnTo>
                  <a:lnTo>
                    <a:pt x="86561" y="113583"/>
                  </a:lnTo>
                  <a:lnTo>
                    <a:pt x="85655" y="113583"/>
                  </a:lnTo>
                  <a:lnTo>
                    <a:pt x="85161" y="114066"/>
                  </a:lnTo>
                  <a:lnTo>
                    <a:pt x="84666" y="114066"/>
                  </a:lnTo>
                  <a:lnTo>
                    <a:pt x="84666" y="114544"/>
                  </a:lnTo>
                  <a:lnTo>
                    <a:pt x="84255" y="114544"/>
                  </a:lnTo>
                  <a:lnTo>
                    <a:pt x="83761" y="114944"/>
                  </a:lnTo>
                  <a:lnTo>
                    <a:pt x="83761" y="114544"/>
                  </a:lnTo>
                  <a:lnTo>
                    <a:pt x="83266" y="114544"/>
                  </a:lnTo>
                  <a:lnTo>
                    <a:pt x="83266" y="114944"/>
                  </a:lnTo>
                  <a:lnTo>
                    <a:pt x="82361" y="114944"/>
                  </a:lnTo>
                  <a:lnTo>
                    <a:pt x="82361" y="115427"/>
                  </a:lnTo>
                  <a:lnTo>
                    <a:pt x="81372" y="115427"/>
                  </a:lnTo>
                  <a:lnTo>
                    <a:pt x="81372" y="115911"/>
                  </a:lnTo>
                  <a:lnTo>
                    <a:pt x="80961" y="115911"/>
                  </a:lnTo>
                  <a:lnTo>
                    <a:pt x="80961" y="116388"/>
                  </a:lnTo>
                  <a:lnTo>
                    <a:pt x="81372" y="116388"/>
                  </a:lnTo>
                  <a:lnTo>
                    <a:pt x="81372" y="116788"/>
                  </a:lnTo>
                  <a:lnTo>
                    <a:pt x="80961" y="117272"/>
                  </a:lnTo>
                  <a:lnTo>
                    <a:pt x="79066" y="117272"/>
                  </a:lnTo>
                  <a:lnTo>
                    <a:pt x="78572" y="116788"/>
                  </a:lnTo>
                  <a:lnTo>
                    <a:pt x="78572" y="117272"/>
                  </a:lnTo>
                  <a:lnTo>
                    <a:pt x="78077" y="117272"/>
                  </a:lnTo>
                  <a:lnTo>
                    <a:pt x="77666" y="117755"/>
                  </a:lnTo>
                  <a:lnTo>
                    <a:pt x="77172" y="117755"/>
                  </a:lnTo>
                  <a:lnTo>
                    <a:pt x="77172" y="117272"/>
                  </a:lnTo>
                  <a:lnTo>
                    <a:pt x="76677" y="117755"/>
                  </a:lnTo>
                  <a:lnTo>
                    <a:pt x="76677" y="118638"/>
                  </a:lnTo>
                  <a:lnTo>
                    <a:pt x="76266" y="118638"/>
                  </a:lnTo>
                  <a:lnTo>
                    <a:pt x="76266" y="118155"/>
                  </a:lnTo>
                  <a:lnTo>
                    <a:pt x="75277" y="118155"/>
                  </a:lnTo>
                  <a:lnTo>
                    <a:pt x="74783" y="118638"/>
                  </a:lnTo>
                  <a:lnTo>
                    <a:pt x="74783" y="119116"/>
                  </a:lnTo>
                  <a:lnTo>
                    <a:pt x="73383" y="119116"/>
                  </a:lnTo>
                  <a:lnTo>
                    <a:pt x="73383" y="119516"/>
                  </a:lnTo>
                  <a:lnTo>
                    <a:pt x="72477" y="119516"/>
                  </a:lnTo>
                  <a:lnTo>
                    <a:pt x="72477" y="120000"/>
                  </a:lnTo>
                  <a:lnTo>
                    <a:pt x="71983" y="120000"/>
                  </a:lnTo>
                  <a:lnTo>
                    <a:pt x="71983" y="119516"/>
                  </a:lnTo>
                  <a:lnTo>
                    <a:pt x="72477" y="119516"/>
                  </a:lnTo>
                  <a:lnTo>
                    <a:pt x="71983" y="119516"/>
                  </a:lnTo>
                  <a:lnTo>
                    <a:pt x="71983" y="119116"/>
                  </a:lnTo>
                  <a:lnTo>
                    <a:pt x="70583" y="119116"/>
                  </a:lnTo>
                  <a:lnTo>
                    <a:pt x="70583" y="119516"/>
                  </a:lnTo>
                  <a:lnTo>
                    <a:pt x="70088" y="119516"/>
                  </a:lnTo>
                  <a:lnTo>
                    <a:pt x="70088" y="119116"/>
                  </a:lnTo>
                  <a:lnTo>
                    <a:pt x="68688" y="119116"/>
                  </a:lnTo>
                  <a:lnTo>
                    <a:pt x="68688" y="119516"/>
                  </a:lnTo>
                  <a:lnTo>
                    <a:pt x="68194" y="119516"/>
                  </a:lnTo>
                  <a:lnTo>
                    <a:pt x="68194" y="120000"/>
                  </a:lnTo>
                  <a:lnTo>
                    <a:pt x="68194" y="119516"/>
                  </a:lnTo>
                  <a:lnTo>
                    <a:pt x="67783" y="119516"/>
                  </a:lnTo>
                  <a:lnTo>
                    <a:pt x="67783" y="120000"/>
                  </a:lnTo>
                  <a:lnTo>
                    <a:pt x="67783" y="119516"/>
                  </a:lnTo>
                  <a:lnTo>
                    <a:pt x="67288" y="119516"/>
                  </a:lnTo>
                  <a:lnTo>
                    <a:pt x="67288" y="120000"/>
                  </a:lnTo>
                  <a:lnTo>
                    <a:pt x="66794" y="120000"/>
                  </a:lnTo>
                  <a:lnTo>
                    <a:pt x="66794" y="119516"/>
                  </a:lnTo>
                  <a:lnTo>
                    <a:pt x="66383" y="119516"/>
                  </a:lnTo>
                  <a:lnTo>
                    <a:pt x="66383" y="119116"/>
                  </a:lnTo>
                  <a:lnTo>
                    <a:pt x="65394" y="119116"/>
                  </a:lnTo>
                  <a:lnTo>
                    <a:pt x="65394" y="118638"/>
                  </a:lnTo>
                  <a:lnTo>
                    <a:pt x="64900" y="118638"/>
                  </a:lnTo>
                  <a:lnTo>
                    <a:pt x="64900" y="118155"/>
                  </a:lnTo>
                  <a:lnTo>
                    <a:pt x="64488" y="118155"/>
                  </a:lnTo>
                  <a:lnTo>
                    <a:pt x="64488" y="117755"/>
                  </a:lnTo>
                  <a:lnTo>
                    <a:pt x="63500" y="117755"/>
                  </a:lnTo>
                  <a:lnTo>
                    <a:pt x="63500" y="118155"/>
                  </a:lnTo>
                  <a:lnTo>
                    <a:pt x="60700" y="118155"/>
                  </a:lnTo>
                  <a:lnTo>
                    <a:pt x="60700" y="117755"/>
                  </a:lnTo>
                  <a:lnTo>
                    <a:pt x="60700" y="118638"/>
                  </a:lnTo>
                  <a:lnTo>
                    <a:pt x="59794" y="118638"/>
                  </a:lnTo>
                  <a:lnTo>
                    <a:pt x="59794" y="118155"/>
                  </a:lnTo>
                  <a:lnTo>
                    <a:pt x="58805" y="118155"/>
                  </a:lnTo>
                  <a:lnTo>
                    <a:pt x="58805" y="117755"/>
                  </a:lnTo>
                  <a:lnTo>
                    <a:pt x="57900" y="117755"/>
                  </a:lnTo>
                  <a:lnTo>
                    <a:pt x="57900" y="118155"/>
                  </a:lnTo>
                  <a:lnTo>
                    <a:pt x="56911" y="118155"/>
                  </a:lnTo>
                  <a:lnTo>
                    <a:pt x="56500" y="117755"/>
                  </a:lnTo>
                  <a:lnTo>
                    <a:pt x="56005" y="117755"/>
                  </a:lnTo>
                  <a:lnTo>
                    <a:pt x="56005" y="117272"/>
                  </a:lnTo>
                  <a:lnTo>
                    <a:pt x="53616" y="117272"/>
                  </a:lnTo>
                  <a:lnTo>
                    <a:pt x="53616" y="117755"/>
                  </a:lnTo>
                  <a:lnTo>
                    <a:pt x="53616" y="117272"/>
                  </a:lnTo>
                  <a:lnTo>
                    <a:pt x="53616" y="117755"/>
                  </a:lnTo>
                  <a:lnTo>
                    <a:pt x="52216" y="117755"/>
                  </a:lnTo>
                  <a:lnTo>
                    <a:pt x="52216" y="118638"/>
                  </a:lnTo>
                  <a:lnTo>
                    <a:pt x="51311" y="118638"/>
                  </a:lnTo>
                  <a:lnTo>
                    <a:pt x="51311" y="119116"/>
                  </a:lnTo>
                  <a:lnTo>
                    <a:pt x="50322" y="117272"/>
                  </a:lnTo>
                  <a:lnTo>
                    <a:pt x="49827" y="117272"/>
                  </a:lnTo>
                  <a:lnTo>
                    <a:pt x="49827" y="116788"/>
                  </a:lnTo>
                  <a:lnTo>
                    <a:pt x="48922" y="116788"/>
                  </a:lnTo>
                  <a:lnTo>
                    <a:pt x="48922" y="115427"/>
                  </a:lnTo>
                  <a:lnTo>
                    <a:pt x="48427" y="115427"/>
                  </a:lnTo>
                  <a:lnTo>
                    <a:pt x="48427" y="116388"/>
                  </a:lnTo>
                  <a:lnTo>
                    <a:pt x="48016" y="116388"/>
                  </a:lnTo>
                  <a:lnTo>
                    <a:pt x="48016" y="114944"/>
                  </a:lnTo>
                  <a:lnTo>
                    <a:pt x="47522" y="114944"/>
                  </a:lnTo>
                  <a:lnTo>
                    <a:pt x="47522" y="113183"/>
                  </a:lnTo>
                  <a:lnTo>
                    <a:pt x="47027" y="113183"/>
                  </a:lnTo>
                  <a:lnTo>
                    <a:pt x="47027" y="111738"/>
                  </a:lnTo>
                  <a:lnTo>
                    <a:pt x="46533" y="111738"/>
                  </a:lnTo>
                  <a:lnTo>
                    <a:pt x="46533" y="110855"/>
                  </a:lnTo>
                  <a:lnTo>
                    <a:pt x="45627" y="110855"/>
                  </a:lnTo>
                  <a:lnTo>
                    <a:pt x="45627" y="110372"/>
                  </a:lnTo>
                  <a:lnTo>
                    <a:pt x="45133" y="110372"/>
                  </a:lnTo>
                  <a:lnTo>
                    <a:pt x="45133" y="109972"/>
                  </a:lnTo>
                  <a:lnTo>
                    <a:pt x="45627" y="109972"/>
                  </a:lnTo>
                  <a:lnTo>
                    <a:pt x="45133" y="109972"/>
                  </a:lnTo>
                  <a:lnTo>
                    <a:pt x="45133" y="109011"/>
                  </a:lnTo>
                  <a:lnTo>
                    <a:pt x="44722" y="109011"/>
                  </a:lnTo>
                  <a:lnTo>
                    <a:pt x="44722" y="108527"/>
                  </a:lnTo>
                  <a:lnTo>
                    <a:pt x="45133" y="108527"/>
                  </a:lnTo>
                  <a:lnTo>
                    <a:pt x="44722" y="108127"/>
                  </a:lnTo>
                  <a:lnTo>
                    <a:pt x="44227" y="108127"/>
                  </a:lnTo>
                  <a:lnTo>
                    <a:pt x="44722" y="108127"/>
                  </a:lnTo>
                  <a:lnTo>
                    <a:pt x="44227" y="108127"/>
                  </a:lnTo>
                  <a:lnTo>
                    <a:pt x="44227" y="106283"/>
                  </a:lnTo>
                  <a:lnTo>
                    <a:pt x="43733" y="106283"/>
                  </a:lnTo>
                  <a:lnTo>
                    <a:pt x="42827" y="105800"/>
                  </a:lnTo>
                  <a:lnTo>
                    <a:pt x="42827" y="105322"/>
                  </a:lnTo>
                  <a:lnTo>
                    <a:pt x="41838" y="105322"/>
                  </a:lnTo>
                  <a:lnTo>
                    <a:pt x="41838" y="105800"/>
                  </a:lnTo>
                  <a:lnTo>
                    <a:pt x="41838" y="105322"/>
                  </a:lnTo>
                  <a:lnTo>
                    <a:pt x="41838" y="105800"/>
                  </a:lnTo>
                  <a:lnTo>
                    <a:pt x="41427" y="105800"/>
                  </a:lnTo>
                  <a:lnTo>
                    <a:pt x="41427" y="106283"/>
                  </a:lnTo>
                  <a:lnTo>
                    <a:pt x="41838" y="106283"/>
                  </a:lnTo>
                  <a:lnTo>
                    <a:pt x="41427" y="106283"/>
                  </a:lnTo>
                  <a:lnTo>
                    <a:pt x="41427" y="106766"/>
                  </a:lnTo>
                  <a:lnTo>
                    <a:pt x="41427" y="106283"/>
                  </a:lnTo>
                  <a:lnTo>
                    <a:pt x="40438" y="106283"/>
                  </a:lnTo>
                  <a:lnTo>
                    <a:pt x="40438" y="106766"/>
                  </a:lnTo>
                  <a:lnTo>
                    <a:pt x="39038" y="106766"/>
                  </a:lnTo>
                  <a:lnTo>
                    <a:pt x="39038" y="104922"/>
                  </a:lnTo>
                  <a:lnTo>
                    <a:pt x="38544" y="104922"/>
                  </a:lnTo>
                  <a:lnTo>
                    <a:pt x="38544" y="104438"/>
                  </a:lnTo>
                  <a:lnTo>
                    <a:pt x="39038" y="104438"/>
                  </a:lnTo>
                  <a:lnTo>
                    <a:pt x="39038" y="103555"/>
                  </a:lnTo>
                  <a:lnTo>
                    <a:pt x="38544" y="103555"/>
                  </a:lnTo>
                  <a:lnTo>
                    <a:pt x="38544" y="103955"/>
                  </a:lnTo>
                  <a:lnTo>
                    <a:pt x="38133" y="103955"/>
                  </a:lnTo>
                  <a:lnTo>
                    <a:pt x="38133" y="103555"/>
                  </a:lnTo>
                  <a:lnTo>
                    <a:pt x="37638" y="103555"/>
                  </a:lnTo>
                  <a:lnTo>
                    <a:pt x="37638" y="103072"/>
                  </a:lnTo>
                  <a:lnTo>
                    <a:pt x="37144" y="103072"/>
                  </a:lnTo>
                  <a:lnTo>
                    <a:pt x="37144" y="102594"/>
                  </a:lnTo>
                  <a:lnTo>
                    <a:pt x="35250" y="102594"/>
                  </a:lnTo>
                  <a:lnTo>
                    <a:pt x="35250" y="102194"/>
                  </a:lnTo>
                  <a:lnTo>
                    <a:pt x="34838" y="102194"/>
                  </a:lnTo>
                  <a:lnTo>
                    <a:pt x="34838" y="102594"/>
                  </a:lnTo>
                  <a:lnTo>
                    <a:pt x="34344" y="102594"/>
                  </a:lnTo>
                  <a:lnTo>
                    <a:pt x="34344" y="102194"/>
                  </a:lnTo>
                  <a:lnTo>
                    <a:pt x="33355" y="102194"/>
                  </a:lnTo>
                  <a:lnTo>
                    <a:pt x="33355" y="102594"/>
                  </a:lnTo>
                  <a:lnTo>
                    <a:pt x="32450" y="102594"/>
                  </a:lnTo>
                  <a:lnTo>
                    <a:pt x="32450" y="104438"/>
                  </a:lnTo>
                  <a:lnTo>
                    <a:pt x="31544" y="104438"/>
                  </a:lnTo>
                  <a:lnTo>
                    <a:pt x="31544" y="104922"/>
                  </a:lnTo>
                  <a:lnTo>
                    <a:pt x="31050" y="104922"/>
                  </a:lnTo>
                  <a:lnTo>
                    <a:pt x="31050" y="105800"/>
                  </a:lnTo>
                  <a:lnTo>
                    <a:pt x="31544" y="105800"/>
                  </a:lnTo>
                  <a:lnTo>
                    <a:pt x="31050" y="105800"/>
                  </a:lnTo>
                  <a:lnTo>
                    <a:pt x="31050" y="106283"/>
                  </a:lnTo>
                  <a:lnTo>
                    <a:pt x="30555" y="106283"/>
                  </a:lnTo>
                  <a:lnTo>
                    <a:pt x="30555" y="107644"/>
                  </a:lnTo>
                  <a:lnTo>
                    <a:pt x="30061" y="107644"/>
                  </a:lnTo>
                  <a:lnTo>
                    <a:pt x="30061" y="108127"/>
                  </a:lnTo>
                  <a:lnTo>
                    <a:pt x="29650" y="108127"/>
                  </a:lnTo>
                  <a:lnTo>
                    <a:pt x="29650" y="108527"/>
                  </a:lnTo>
                  <a:lnTo>
                    <a:pt x="29155" y="108527"/>
                  </a:lnTo>
                  <a:lnTo>
                    <a:pt x="29155" y="109494"/>
                  </a:lnTo>
                  <a:lnTo>
                    <a:pt x="28661" y="109494"/>
                  </a:lnTo>
                  <a:lnTo>
                    <a:pt x="28661" y="109972"/>
                  </a:lnTo>
                  <a:lnTo>
                    <a:pt x="29155" y="109972"/>
                  </a:lnTo>
                  <a:lnTo>
                    <a:pt x="29155" y="110855"/>
                  </a:lnTo>
                  <a:lnTo>
                    <a:pt x="28661" y="110855"/>
                  </a:lnTo>
                  <a:lnTo>
                    <a:pt x="28661" y="111338"/>
                  </a:lnTo>
                  <a:lnTo>
                    <a:pt x="28250" y="111338"/>
                  </a:lnTo>
                  <a:lnTo>
                    <a:pt x="28250" y="111738"/>
                  </a:lnTo>
                  <a:lnTo>
                    <a:pt x="27261" y="111738"/>
                  </a:lnTo>
                  <a:lnTo>
                    <a:pt x="27261" y="112700"/>
                  </a:lnTo>
                  <a:lnTo>
                    <a:pt x="26766" y="112700"/>
                  </a:lnTo>
                  <a:lnTo>
                    <a:pt x="26766" y="112216"/>
                  </a:lnTo>
                  <a:lnTo>
                    <a:pt x="26766" y="113583"/>
                  </a:lnTo>
                  <a:lnTo>
                    <a:pt x="26355" y="113183"/>
                  </a:lnTo>
                  <a:lnTo>
                    <a:pt x="26355" y="111338"/>
                  </a:lnTo>
                  <a:lnTo>
                    <a:pt x="26766" y="111338"/>
                  </a:lnTo>
                  <a:lnTo>
                    <a:pt x="26766" y="110855"/>
                  </a:lnTo>
                  <a:lnTo>
                    <a:pt x="25366" y="110855"/>
                  </a:lnTo>
                  <a:lnTo>
                    <a:pt x="25366" y="109972"/>
                  </a:lnTo>
                  <a:lnTo>
                    <a:pt x="24955" y="110372"/>
                  </a:lnTo>
                  <a:lnTo>
                    <a:pt x="24955" y="110855"/>
                  </a:lnTo>
                  <a:lnTo>
                    <a:pt x="24461" y="111338"/>
                  </a:lnTo>
                  <a:lnTo>
                    <a:pt x="24955" y="111338"/>
                  </a:lnTo>
                  <a:lnTo>
                    <a:pt x="24461" y="111338"/>
                  </a:lnTo>
                  <a:lnTo>
                    <a:pt x="23966" y="111738"/>
                  </a:lnTo>
                  <a:lnTo>
                    <a:pt x="22566" y="111738"/>
                  </a:lnTo>
                  <a:lnTo>
                    <a:pt x="22566" y="112216"/>
                  </a:lnTo>
                  <a:lnTo>
                    <a:pt x="20672" y="112216"/>
                  </a:lnTo>
                  <a:lnTo>
                    <a:pt x="20672" y="112700"/>
                  </a:lnTo>
                  <a:lnTo>
                    <a:pt x="21166" y="112700"/>
                  </a:lnTo>
                  <a:lnTo>
                    <a:pt x="20672" y="112700"/>
                  </a:lnTo>
                  <a:lnTo>
                    <a:pt x="20672" y="113583"/>
                  </a:lnTo>
                  <a:lnTo>
                    <a:pt x="20177" y="113583"/>
                  </a:lnTo>
                  <a:lnTo>
                    <a:pt x="20177" y="114066"/>
                  </a:lnTo>
                  <a:lnTo>
                    <a:pt x="18366" y="114066"/>
                  </a:lnTo>
                  <a:lnTo>
                    <a:pt x="18366" y="113583"/>
                  </a:lnTo>
                  <a:lnTo>
                    <a:pt x="18366" y="114066"/>
                  </a:lnTo>
                  <a:lnTo>
                    <a:pt x="18366" y="113583"/>
                  </a:lnTo>
                  <a:lnTo>
                    <a:pt x="17872" y="113583"/>
                  </a:lnTo>
                  <a:lnTo>
                    <a:pt x="17872" y="113183"/>
                  </a:lnTo>
                  <a:lnTo>
                    <a:pt x="17377" y="113183"/>
                  </a:lnTo>
                  <a:lnTo>
                    <a:pt x="17377" y="112700"/>
                  </a:lnTo>
                  <a:lnTo>
                    <a:pt x="16883" y="112700"/>
                  </a:lnTo>
                  <a:lnTo>
                    <a:pt x="16883" y="112216"/>
                  </a:lnTo>
                  <a:lnTo>
                    <a:pt x="16472" y="112216"/>
                  </a:lnTo>
                  <a:lnTo>
                    <a:pt x="16883" y="112216"/>
                  </a:lnTo>
                  <a:lnTo>
                    <a:pt x="16883" y="111738"/>
                  </a:lnTo>
                  <a:lnTo>
                    <a:pt x="16472" y="111738"/>
                  </a:lnTo>
                  <a:lnTo>
                    <a:pt x="16883" y="111738"/>
                  </a:lnTo>
                  <a:lnTo>
                    <a:pt x="16883" y="110855"/>
                  </a:lnTo>
                  <a:lnTo>
                    <a:pt x="17377" y="110855"/>
                  </a:lnTo>
                  <a:lnTo>
                    <a:pt x="17377" y="110372"/>
                  </a:lnTo>
                  <a:lnTo>
                    <a:pt x="16883" y="110372"/>
                  </a:lnTo>
                  <a:lnTo>
                    <a:pt x="16883" y="109972"/>
                  </a:lnTo>
                  <a:lnTo>
                    <a:pt x="17377" y="109494"/>
                  </a:lnTo>
                  <a:lnTo>
                    <a:pt x="17377" y="106283"/>
                  </a:lnTo>
                  <a:lnTo>
                    <a:pt x="17872" y="106283"/>
                  </a:lnTo>
                  <a:lnTo>
                    <a:pt x="17872" y="105800"/>
                  </a:lnTo>
                  <a:lnTo>
                    <a:pt x="17377" y="105800"/>
                  </a:lnTo>
                  <a:lnTo>
                    <a:pt x="17872" y="105800"/>
                  </a:lnTo>
                  <a:lnTo>
                    <a:pt x="17872" y="104438"/>
                  </a:lnTo>
                  <a:lnTo>
                    <a:pt x="18366" y="104438"/>
                  </a:lnTo>
                  <a:lnTo>
                    <a:pt x="18366" y="103555"/>
                  </a:lnTo>
                  <a:lnTo>
                    <a:pt x="17872" y="103555"/>
                  </a:lnTo>
                  <a:lnTo>
                    <a:pt x="18366" y="103555"/>
                  </a:lnTo>
                  <a:lnTo>
                    <a:pt x="18366" y="102594"/>
                  </a:lnTo>
                  <a:lnTo>
                    <a:pt x="18777" y="102594"/>
                  </a:lnTo>
                  <a:lnTo>
                    <a:pt x="18777" y="101711"/>
                  </a:lnTo>
                  <a:lnTo>
                    <a:pt x="18366" y="101711"/>
                  </a:lnTo>
                  <a:lnTo>
                    <a:pt x="18366" y="101227"/>
                  </a:lnTo>
                  <a:lnTo>
                    <a:pt x="18366" y="101711"/>
                  </a:lnTo>
                  <a:lnTo>
                    <a:pt x="17377" y="101711"/>
                  </a:lnTo>
                  <a:lnTo>
                    <a:pt x="17377" y="101227"/>
                  </a:lnTo>
                  <a:lnTo>
                    <a:pt x="16883" y="101227"/>
                  </a:lnTo>
                  <a:lnTo>
                    <a:pt x="16883" y="100750"/>
                  </a:lnTo>
                  <a:lnTo>
                    <a:pt x="16883" y="101227"/>
                  </a:lnTo>
                  <a:lnTo>
                    <a:pt x="16883" y="100750"/>
                  </a:lnTo>
                  <a:lnTo>
                    <a:pt x="16472" y="100750"/>
                  </a:lnTo>
                  <a:lnTo>
                    <a:pt x="16472" y="101227"/>
                  </a:lnTo>
                  <a:lnTo>
                    <a:pt x="16472" y="99383"/>
                  </a:lnTo>
                  <a:lnTo>
                    <a:pt x="15977" y="99383"/>
                  </a:lnTo>
                  <a:lnTo>
                    <a:pt x="15977" y="98983"/>
                  </a:lnTo>
                  <a:lnTo>
                    <a:pt x="15483" y="98983"/>
                  </a:lnTo>
                  <a:lnTo>
                    <a:pt x="15977" y="98983"/>
                  </a:lnTo>
                  <a:lnTo>
                    <a:pt x="15483" y="98983"/>
                  </a:lnTo>
                  <a:lnTo>
                    <a:pt x="15483" y="98500"/>
                  </a:lnTo>
                  <a:lnTo>
                    <a:pt x="15072" y="98500"/>
                  </a:lnTo>
                  <a:lnTo>
                    <a:pt x="15483" y="98500"/>
                  </a:lnTo>
                  <a:lnTo>
                    <a:pt x="15072" y="98022"/>
                  </a:lnTo>
                  <a:lnTo>
                    <a:pt x="15072" y="97538"/>
                  </a:lnTo>
                  <a:lnTo>
                    <a:pt x="15483" y="97538"/>
                  </a:lnTo>
                  <a:lnTo>
                    <a:pt x="15483" y="97138"/>
                  </a:lnTo>
                  <a:lnTo>
                    <a:pt x="15977" y="97138"/>
                  </a:lnTo>
                  <a:lnTo>
                    <a:pt x="15977" y="94811"/>
                  </a:lnTo>
                  <a:lnTo>
                    <a:pt x="15483" y="94811"/>
                  </a:lnTo>
                  <a:lnTo>
                    <a:pt x="15483" y="94333"/>
                  </a:lnTo>
                  <a:lnTo>
                    <a:pt x="15483" y="94811"/>
                  </a:lnTo>
                  <a:lnTo>
                    <a:pt x="14083" y="94811"/>
                  </a:lnTo>
                  <a:lnTo>
                    <a:pt x="14083" y="94333"/>
                  </a:lnTo>
                  <a:lnTo>
                    <a:pt x="13588" y="94333"/>
                  </a:lnTo>
                  <a:lnTo>
                    <a:pt x="13588" y="93927"/>
                  </a:lnTo>
                  <a:lnTo>
                    <a:pt x="14083" y="93927"/>
                  </a:lnTo>
                  <a:lnTo>
                    <a:pt x="14083" y="92566"/>
                  </a:lnTo>
                  <a:lnTo>
                    <a:pt x="14577" y="92566"/>
                  </a:lnTo>
                  <a:lnTo>
                    <a:pt x="14577" y="92083"/>
                  </a:lnTo>
                  <a:lnTo>
                    <a:pt x="14083" y="92083"/>
                  </a:lnTo>
                  <a:lnTo>
                    <a:pt x="14083" y="91205"/>
                  </a:lnTo>
                  <a:lnTo>
                    <a:pt x="13588" y="91205"/>
                  </a:lnTo>
                  <a:lnTo>
                    <a:pt x="14083" y="91205"/>
                  </a:lnTo>
                  <a:lnTo>
                    <a:pt x="13588" y="91205"/>
                  </a:lnTo>
                  <a:lnTo>
                    <a:pt x="13588" y="89761"/>
                  </a:lnTo>
                  <a:lnTo>
                    <a:pt x="13177" y="89761"/>
                  </a:lnTo>
                  <a:lnTo>
                    <a:pt x="13177" y="89355"/>
                  </a:lnTo>
                  <a:lnTo>
                    <a:pt x="12683" y="89355"/>
                  </a:lnTo>
                  <a:lnTo>
                    <a:pt x="12683" y="88394"/>
                  </a:lnTo>
                  <a:lnTo>
                    <a:pt x="9883" y="88394"/>
                  </a:lnTo>
                  <a:lnTo>
                    <a:pt x="9883" y="87033"/>
                  </a:lnTo>
                  <a:lnTo>
                    <a:pt x="11283" y="87033"/>
                  </a:lnTo>
                  <a:lnTo>
                    <a:pt x="11283" y="86550"/>
                  </a:lnTo>
                  <a:lnTo>
                    <a:pt x="10788" y="86550"/>
                  </a:lnTo>
                  <a:lnTo>
                    <a:pt x="10788" y="85666"/>
                  </a:lnTo>
                  <a:lnTo>
                    <a:pt x="10294" y="85666"/>
                  </a:lnTo>
                  <a:lnTo>
                    <a:pt x="10294" y="84783"/>
                  </a:lnTo>
                  <a:lnTo>
                    <a:pt x="9883" y="84305"/>
                  </a:lnTo>
                  <a:lnTo>
                    <a:pt x="9883" y="84783"/>
                  </a:lnTo>
                  <a:lnTo>
                    <a:pt x="8894" y="84783"/>
                  </a:lnTo>
                  <a:lnTo>
                    <a:pt x="8894" y="85188"/>
                  </a:lnTo>
                  <a:lnTo>
                    <a:pt x="7988" y="85188"/>
                  </a:lnTo>
                  <a:lnTo>
                    <a:pt x="7988" y="84783"/>
                  </a:lnTo>
                  <a:lnTo>
                    <a:pt x="7000" y="84783"/>
                  </a:lnTo>
                  <a:lnTo>
                    <a:pt x="7000" y="85188"/>
                  </a:lnTo>
                  <a:lnTo>
                    <a:pt x="6588" y="84783"/>
                  </a:lnTo>
                  <a:lnTo>
                    <a:pt x="6094" y="84783"/>
                  </a:lnTo>
                  <a:lnTo>
                    <a:pt x="6094" y="84305"/>
                  </a:lnTo>
                  <a:lnTo>
                    <a:pt x="5105" y="84305"/>
                  </a:lnTo>
                  <a:lnTo>
                    <a:pt x="5105" y="83822"/>
                  </a:lnTo>
                  <a:lnTo>
                    <a:pt x="4694" y="83822"/>
                  </a:lnTo>
                  <a:lnTo>
                    <a:pt x="4694" y="84305"/>
                  </a:lnTo>
                  <a:lnTo>
                    <a:pt x="4200" y="84305"/>
                  </a:lnTo>
                  <a:lnTo>
                    <a:pt x="3705" y="84783"/>
                  </a:lnTo>
                  <a:lnTo>
                    <a:pt x="3705" y="83822"/>
                  </a:lnTo>
                  <a:lnTo>
                    <a:pt x="3294" y="83822"/>
                  </a:lnTo>
                  <a:lnTo>
                    <a:pt x="3294" y="84305"/>
                  </a:lnTo>
                  <a:lnTo>
                    <a:pt x="2800" y="84305"/>
                  </a:lnTo>
                  <a:lnTo>
                    <a:pt x="2800" y="83822"/>
                  </a:lnTo>
                  <a:lnTo>
                    <a:pt x="2305" y="83822"/>
                  </a:lnTo>
                  <a:lnTo>
                    <a:pt x="2800" y="83344"/>
                  </a:lnTo>
                  <a:lnTo>
                    <a:pt x="2305" y="83344"/>
                  </a:lnTo>
                  <a:lnTo>
                    <a:pt x="2305" y="82938"/>
                  </a:lnTo>
                  <a:lnTo>
                    <a:pt x="2800" y="83344"/>
                  </a:lnTo>
                  <a:lnTo>
                    <a:pt x="2800" y="82461"/>
                  </a:lnTo>
                  <a:lnTo>
                    <a:pt x="3294" y="82461"/>
                  </a:lnTo>
                  <a:lnTo>
                    <a:pt x="3294" y="81977"/>
                  </a:lnTo>
                  <a:lnTo>
                    <a:pt x="2800" y="81977"/>
                  </a:lnTo>
                  <a:lnTo>
                    <a:pt x="2800" y="81577"/>
                  </a:lnTo>
                  <a:lnTo>
                    <a:pt x="3294" y="81577"/>
                  </a:lnTo>
                  <a:lnTo>
                    <a:pt x="3294" y="81977"/>
                  </a:lnTo>
                  <a:lnTo>
                    <a:pt x="3705" y="81977"/>
                  </a:lnTo>
                  <a:lnTo>
                    <a:pt x="3294" y="81577"/>
                  </a:lnTo>
                  <a:lnTo>
                    <a:pt x="3294" y="81094"/>
                  </a:lnTo>
                  <a:lnTo>
                    <a:pt x="2800" y="81094"/>
                  </a:lnTo>
                  <a:lnTo>
                    <a:pt x="2800" y="80616"/>
                  </a:lnTo>
                  <a:lnTo>
                    <a:pt x="3294" y="80616"/>
                  </a:lnTo>
                  <a:lnTo>
                    <a:pt x="3294" y="80133"/>
                  </a:lnTo>
                  <a:lnTo>
                    <a:pt x="3705" y="80133"/>
                  </a:lnTo>
                  <a:lnTo>
                    <a:pt x="3705" y="79733"/>
                  </a:lnTo>
                  <a:lnTo>
                    <a:pt x="4200" y="79733"/>
                  </a:lnTo>
                  <a:lnTo>
                    <a:pt x="3705" y="79733"/>
                  </a:lnTo>
                  <a:lnTo>
                    <a:pt x="3705" y="79250"/>
                  </a:lnTo>
                  <a:lnTo>
                    <a:pt x="4200" y="78772"/>
                  </a:lnTo>
                  <a:lnTo>
                    <a:pt x="4694" y="78772"/>
                  </a:lnTo>
                  <a:lnTo>
                    <a:pt x="4694" y="77888"/>
                  </a:lnTo>
                  <a:lnTo>
                    <a:pt x="5105" y="77888"/>
                  </a:lnTo>
                  <a:lnTo>
                    <a:pt x="4200" y="77888"/>
                  </a:lnTo>
                  <a:lnTo>
                    <a:pt x="4200" y="77005"/>
                  </a:lnTo>
                  <a:lnTo>
                    <a:pt x="3294" y="77005"/>
                  </a:lnTo>
                  <a:lnTo>
                    <a:pt x="3705" y="76522"/>
                  </a:lnTo>
                  <a:lnTo>
                    <a:pt x="3294" y="76522"/>
                  </a:lnTo>
                  <a:lnTo>
                    <a:pt x="3705" y="76044"/>
                  </a:lnTo>
                  <a:lnTo>
                    <a:pt x="3294" y="76044"/>
                  </a:lnTo>
                  <a:lnTo>
                    <a:pt x="3705" y="76044"/>
                  </a:lnTo>
                  <a:lnTo>
                    <a:pt x="3705" y="75561"/>
                  </a:lnTo>
                  <a:lnTo>
                    <a:pt x="3294" y="75561"/>
                  </a:lnTo>
                  <a:lnTo>
                    <a:pt x="3294" y="74677"/>
                  </a:lnTo>
                  <a:lnTo>
                    <a:pt x="2800" y="74200"/>
                  </a:lnTo>
                  <a:lnTo>
                    <a:pt x="2305" y="74200"/>
                  </a:lnTo>
                  <a:lnTo>
                    <a:pt x="2305" y="72355"/>
                  </a:lnTo>
                  <a:lnTo>
                    <a:pt x="2800" y="72355"/>
                  </a:lnTo>
                  <a:lnTo>
                    <a:pt x="2800" y="71950"/>
                  </a:lnTo>
                  <a:lnTo>
                    <a:pt x="2305" y="71950"/>
                  </a:lnTo>
                  <a:lnTo>
                    <a:pt x="2800" y="71950"/>
                  </a:lnTo>
                  <a:lnTo>
                    <a:pt x="2305" y="71950"/>
                  </a:lnTo>
                  <a:lnTo>
                    <a:pt x="2305" y="71472"/>
                  </a:lnTo>
                  <a:lnTo>
                    <a:pt x="2305" y="71950"/>
                  </a:lnTo>
                  <a:lnTo>
                    <a:pt x="2305" y="70988"/>
                  </a:lnTo>
                  <a:lnTo>
                    <a:pt x="1811" y="70988"/>
                  </a:lnTo>
                  <a:lnTo>
                    <a:pt x="1811" y="70588"/>
                  </a:lnTo>
                  <a:lnTo>
                    <a:pt x="1400" y="70588"/>
                  </a:lnTo>
                  <a:lnTo>
                    <a:pt x="1400" y="70105"/>
                  </a:lnTo>
                  <a:lnTo>
                    <a:pt x="1811" y="70105"/>
                  </a:lnTo>
                  <a:lnTo>
                    <a:pt x="1400" y="69627"/>
                  </a:lnTo>
                  <a:lnTo>
                    <a:pt x="411" y="69627"/>
                  </a:lnTo>
                  <a:lnTo>
                    <a:pt x="0" y="69144"/>
                  </a:lnTo>
                  <a:lnTo>
                    <a:pt x="1400" y="69144"/>
                  </a:lnTo>
                  <a:lnTo>
                    <a:pt x="1400" y="68261"/>
                  </a:lnTo>
                  <a:lnTo>
                    <a:pt x="1811" y="68261"/>
                  </a:lnTo>
                  <a:lnTo>
                    <a:pt x="1811" y="67783"/>
                  </a:lnTo>
                  <a:lnTo>
                    <a:pt x="2305" y="67783"/>
                  </a:lnTo>
                  <a:lnTo>
                    <a:pt x="2305" y="67377"/>
                  </a:lnTo>
                  <a:lnTo>
                    <a:pt x="2800" y="67377"/>
                  </a:lnTo>
                  <a:lnTo>
                    <a:pt x="3294" y="66900"/>
                  </a:lnTo>
                  <a:lnTo>
                    <a:pt x="2800" y="63688"/>
                  </a:lnTo>
                  <a:lnTo>
                    <a:pt x="2800" y="62805"/>
                  </a:lnTo>
                  <a:lnTo>
                    <a:pt x="2305" y="60000"/>
                  </a:lnTo>
                  <a:lnTo>
                    <a:pt x="2305" y="58638"/>
                  </a:lnTo>
                  <a:lnTo>
                    <a:pt x="1811" y="57755"/>
                  </a:lnTo>
                  <a:lnTo>
                    <a:pt x="0" y="54544"/>
                  </a:lnTo>
                  <a:lnTo>
                    <a:pt x="0" y="54066"/>
                  </a:lnTo>
                  <a:lnTo>
                    <a:pt x="411" y="53583"/>
                  </a:lnTo>
                  <a:lnTo>
                    <a:pt x="1811" y="53583"/>
                  </a:lnTo>
                  <a:lnTo>
                    <a:pt x="1811" y="53183"/>
                  </a:lnTo>
                  <a:lnTo>
                    <a:pt x="2305" y="53183"/>
                  </a:lnTo>
                  <a:lnTo>
                    <a:pt x="2305" y="52700"/>
                  </a:lnTo>
                  <a:lnTo>
                    <a:pt x="2800" y="52700"/>
                  </a:lnTo>
                  <a:lnTo>
                    <a:pt x="3294" y="52216"/>
                  </a:lnTo>
                  <a:lnTo>
                    <a:pt x="3705" y="52216"/>
                  </a:lnTo>
                  <a:lnTo>
                    <a:pt x="3705" y="51338"/>
                  </a:lnTo>
                  <a:lnTo>
                    <a:pt x="5105" y="51338"/>
                  </a:lnTo>
                  <a:lnTo>
                    <a:pt x="5105" y="50855"/>
                  </a:lnTo>
                  <a:lnTo>
                    <a:pt x="5600" y="50855"/>
                  </a:lnTo>
                  <a:lnTo>
                    <a:pt x="5600" y="51338"/>
                  </a:lnTo>
                  <a:lnTo>
                    <a:pt x="6588" y="51338"/>
                  </a:lnTo>
                  <a:lnTo>
                    <a:pt x="6588" y="49972"/>
                  </a:lnTo>
                  <a:lnTo>
                    <a:pt x="7000" y="49972"/>
                  </a:lnTo>
                  <a:lnTo>
                    <a:pt x="7000" y="49494"/>
                  </a:lnTo>
                  <a:lnTo>
                    <a:pt x="6588" y="49494"/>
                  </a:lnTo>
                  <a:lnTo>
                    <a:pt x="6588" y="49011"/>
                  </a:lnTo>
                  <a:lnTo>
                    <a:pt x="6094" y="49011"/>
                  </a:lnTo>
                  <a:lnTo>
                    <a:pt x="6094" y="48611"/>
                  </a:lnTo>
                  <a:lnTo>
                    <a:pt x="6588" y="48611"/>
                  </a:lnTo>
                  <a:lnTo>
                    <a:pt x="6588" y="47644"/>
                  </a:lnTo>
                  <a:lnTo>
                    <a:pt x="7000" y="47644"/>
                  </a:lnTo>
                  <a:lnTo>
                    <a:pt x="7000" y="47166"/>
                  </a:lnTo>
                  <a:lnTo>
                    <a:pt x="7988" y="47166"/>
                  </a:lnTo>
                  <a:lnTo>
                    <a:pt x="7988" y="46766"/>
                  </a:lnTo>
                  <a:lnTo>
                    <a:pt x="7494" y="46766"/>
                  </a:lnTo>
                  <a:lnTo>
                    <a:pt x="7494" y="45400"/>
                  </a:lnTo>
                  <a:lnTo>
                    <a:pt x="7988" y="45400"/>
                  </a:lnTo>
                  <a:lnTo>
                    <a:pt x="7988" y="44922"/>
                  </a:lnTo>
                  <a:lnTo>
                    <a:pt x="8400" y="44922"/>
                  </a:lnTo>
                  <a:lnTo>
                    <a:pt x="7988" y="44922"/>
                  </a:lnTo>
                  <a:lnTo>
                    <a:pt x="8400" y="44922"/>
                  </a:lnTo>
                  <a:lnTo>
                    <a:pt x="8400" y="44438"/>
                  </a:lnTo>
                  <a:lnTo>
                    <a:pt x="8894" y="44438"/>
                  </a:lnTo>
                  <a:lnTo>
                    <a:pt x="9388" y="43955"/>
                  </a:lnTo>
                  <a:lnTo>
                    <a:pt x="9883" y="43955"/>
                  </a:lnTo>
                  <a:lnTo>
                    <a:pt x="9883" y="43555"/>
                  </a:lnTo>
                  <a:lnTo>
                    <a:pt x="10294" y="43555"/>
                  </a:lnTo>
                  <a:lnTo>
                    <a:pt x="10294" y="43072"/>
                  </a:lnTo>
                  <a:lnTo>
                    <a:pt x="10788" y="43072"/>
                  </a:lnTo>
                  <a:lnTo>
                    <a:pt x="10788" y="42594"/>
                  </a:lnTo>
                  <a:lnTo>
                    <a:pt x="11283" y="42594"/>
                  </a:lnTo>
                  <a:lnTo>
                    <a:pt x="11283" y="42194"/>
                  </a:lnTo>
                  <a:lnTo>
                    <a:pt x="11283" y="42594"/>
                  </a:lnTo>
                  <a:lnTo>
                    <a:pt x="11694" y="42594"/>
                  </a:lnTo>
                  <a:lnTo>
                    <a:pt x="11694" y="42194"/>
                  </a:lnTo>
                  <a:lnTo>
                    <a:pt x="12188" y="42194"/>
                  </a:lnTo>
                  <a:lnTo>
                    <a:pt x="12188" y="41711"/>
                  </a:lnTo>
                  <a:lnTo>
                    <a:pt x="11694" y="41711"/>
                  </a:lnTo>
                  <a:lnTo>
                    <a:pt x="11694" y="41227"/>
                  </a:lnTo>
                  <a:lnTo>
                    <a:pt x="12188" y="41227"/>
                  </a:lnTo>
                  <a:lnTo>
                    <a:pt x="12188" y="40750"/>
                  </a:lnTo>
                  <a:lnTo>
                    <a:pt x="11283" y="40750"/>
                  </a:lnTo>
                  <a:lnTo>
                    <a:pt x="11283" y="40350"/>
                  </a:lnTo>
                  <a:lnTo>
                    <a:pt x="10294" y="40350"/>
                  </a:lnTo>
                  <a:lnTo>
                    <a:pt x="9883" y="35777"/>
                  </a:lnTo>
                  <a:lnTo>
                    <a:pt x="8894" y="35777"/>
                  </a:lnTo>
                  <a:lnTo>
                    <a:pt x="8894" y="34811"/>
                  </a:lnTo>
                  <a:lnTo>
                    <a:pt x="7494" y="34811"/>
                  </a:lnTo>
                  <a:lnTo>
                    <a:pt x="7494" y="33927"/>
                  </a:lnTo>
                  <a:lnTo>
                    <a:pt x="7988" y="33927"/>
                  </a:lnTo>
                  <a:lnTo>
                    <a:pt x="7988" y="33450"/>
                  </a:lnTo>
                  <a:lnTo>
                    <a:pt x="6588" y="33450"/>
                  </a:lnTo>
                  <a:lnTo>
                    <a:pt x="6588" y="32966"/>
                  </a:lnTo>
                  <a:lnTo>
                    <a:pt x="7000" y="32966"/>
                  </a:lnTo>
                  <a:lnTo>
                    <a:pt x="6588" y="32966"/>
                  </a:lnTo>
                  <a:lnTo>
                    <a:pt x="6588" y="32566"/>
                  </a:lnTo>
                  <a:lnTo>
                    <a:pt x="6094" y="32566"/>
                  </a:lnTo>
                  <a:lnTo>
                    <a:pt x="6094" y="31205"/>
                  </a:lnTo>
                  <a:lnTo>
                    <a:pt x="6588" y="31205"/>
                  </a:lnTo>
                  <a:lnTo>
                    <a:pt x="6094" y="31205"/>
                  </a:lnTo>
                  <a:lnTo>
                    <a:pt x="6094" y="29761"/>
                  </a:lnTo>
                  <a:lnTo>
                    <a:pt x="5105" y="29761"/>
                  </a:lnTo>
                  <a:lnTo>
                    <a:pt x="5105" y="29355"/>
                  </a:lnTo>
                  <a:lnTo>
                    <a:pt x="5600" y="29355"/>
                  </a:lnTo>
                  <a:lnTo>
                    <a:pt x="5600" y="28877"/>
                  </a:lnTo>
                  <a:lnTo>
                    <a:pt x="5105" y="28877"/>
                  </a:lnTo>
                  <a:lnTo>
                    <a:pt x="4694" y="28394"/>
                  </a:lnTo>
                  <a:lnTo>
                    <a:pt x="4200" y="28394"/>
                  </a:lnTo>
                  <a:lnTo>
                    <a:pt x="5105" y="28394"/>
                  </a:lnTo>
                  <a:lnTo>
                    <a:pt x="5105" y="27994"/>
                  </a:lnTo>
                  <a:lnTo>
                    <a:pt x="5600" y="27994"/>
                  </a:lnTo>
                  <a:lnTo>
                    <a:pt x="5600" y="27033"/>
                  </a:lnTo>
                  <a:lnTo>
                    <a:pt x="6094" y="27033"/>
                  </a:lnTo>
                  <a:lnTo>
                    <a:pt x="6094" y="26550"/>
                  </a:lnTo>
                  <a:lnTo>
                    <a:pt x="6588" y="26550"/>
                  </a:lnTo>
                  <a:lnTo>
                    <a:pt x="6094" y="26550"/>
                  </a:lnTo>
                  <a:lnTo>
                    <a:pt x="6094" y="26150"/>
                  </a:lnTo>
                  <a:lnTo>
                    <a:pt x="5600" y="26150"/>
                  </a:lnTo>
                  <a:lnTo>
                    <a:pt x="5600" y="25188"/>
                  </a:lnTo>
                  <a:lnTo>
                    <a:pt x="6588" y="25188"/>
                  </a:lnTo>
                  <a:lnTo>
                    <a:pt x="7000" y="25666"/>
                  </a:lnTo>
                  <a:lnTo>
                    <a:pt x="8894" y="25666"/>
                  </a:lnTo>
                  <a:lnTo>
                    <a:pt x="9388" y="25188"/>
                  </a:lnTo>
                  <a:lnTo>
                    <a:pt x="9388" y="24305"/>
                  </a:lnTo>
                  <a:lnTo>
                    <a:pt x="8894" y="23822"/>
                  </a:lnTo>
                  <a:lnTo>
                    <a:pt x="8894" y="23422"/>
                  </a:lnTo>
                  <a:lnTo>
                    <a:pt x="8894" y="23822"/>
                  </a:lnTo>
                  <a:lnTo>
                    <a:pt x="9388" y="23822"/>
                  </a:lnTo>
                  <a:lnTo>
                    <a:pt x="9388" y="24305"/>
                  </a:lnTo>
                  <a:lnTo>
                    <a:pt x="9883" y="24305"/>
                  </a:lnTo>
                  <a:lnTo>
                    <a:pt x="9883" y="24783"/>
                  </a:lnTo>
                  <a:lnTo>
                    <a:pt x="10294" y="24783"/>
                  </a:lnTo>
                  <a:lnTo>
                    <a:pt x="10294" y="25666"/>
                  </a:lnTo>
                  <a:lnTo>
                    <a:pt x="10788" y="25666"/>
                  </a:lnTo>
                  <a:lnTo>
                    <a:pt x="10788" y="26150"/>
                  </a:lnTo>
                  <a:lnTo>
                    <a:pt x="10294" y="26150"/>
                  </a:lnTo>
                  <a:lnTo>
                    <a:pt x="10294" y="27033"/>
                  </a:lnTo>
                  <a:lnTo>
                    <a:pt x="10788" y="27033"/>
                  </a:lnTo>
                  <a:lnTo>
                    <a:pt x="10788" y="27511"/>
                  </a:lnTo>
                  <a:lnTo>
                    <a:pt x="11283" y="27511"/>
                  </a:lnTo>
                  <a:lnTo>
                    <a:pt x="11283" y="27994"/>
                  </a:lnTo>
                  <a:lnTo>
                    <a:pt x="11694" y="27511"/>
                  </a:lnTo>
                  <a:lnTo>
                    <a:pt x="12188" y="27511"/>
                  </a:lnTo>
                  <a:lnTo>
                    <a:pt x="12188" y="27033"/>
                  </a:lnTo>
                  <a:lnTo>
                    <a:pt x="11694" y="27033"/>
                  </a:lnTo>
                  <a:lnTo>
                    <a:pt x="11694" y="27511"/>
                  </a:lnTo>
                  <a:lnTo>
                    <a:pt x="11694" y="27033"/>
                  </a:lnTo>
                  <a:lnTo>
                    <a:pt x="10788" y="27033"/>
                  </a:lnTo>
                  <a:lnTo>
                    <a:pt x="10788" y="26150"/>
                  </a:lnTo>
                  <a:lnTo>
                    <a:pt x="11694" y="26150"/>
                  </a:lnTo>
                  <a:lnTo>
                    <a:pt x="11694" y="25666"/>
                  </a:lnTo>
                  <a:lnTo>
                    <a:pt x="12683" y="25666"/>
                  </a:lnTo>
                  <a:lnTo>
                    <a:pt x="13177" y="25188"/>
                  </a:lnTo>
                  <a:lnTo>
                    <a:pt x="13588" y="25188"/>
                  </a:lnTo>
                  <a:lnTo>
                    <a:pt x="13588" y="24305"/>
                  </a:lnTo>
                  <a:lnTo>
                    <a:pt x="19272" y="24305"/>
                  </a:lnTo>
                  <a:lnTo>
                    <a:pt x="19272" y="23822"/>
                  </a:lnTo>
                  <a:lnTo>
                    <a:pt x="21166" y="23822"/>
                  </a:lnTo>
                  <a:lnTo>
                    <a:pt x="21661" y="24305"/>
                  </a:lnTo>
                  <a:lnTo>
                    <a:pt x="20177" y="24305"/>
                  </a:lnTo>
                  <a:lnTo>
                    <a:pt x="20177" y="25188"/>
                  </a:lnTo>
                  <a:lnTo>
                    <a:pt x="20672" y="25188"/>
                  </a:lnTo>
                  <a:lnTo>
                    <a:pt x="20672" y="26150"/>
                  </a:lnTo>
                  <a:lnTo>
                    <a:pt x="21661" y="26150"/>
                  </a:lnTo>
                  <a:lnTo>
                    <a:pt x="22072" y="26550"/>
                  </a:lnTo>
                  <a:lnTo>
                    <a:pt x="26355" y="26550"/>
                  </a:lnTo>
                  <a:lnTo>
                    <a:pt x="26355" y="26150"/>
                  </a:lnTo>
                  <a:lnTo>
                    <a:pt x="27261" y="26150"/>
                  </a:lnTo>
                  <a:lnTo>
                    <a:pt x="27261" y="25666"/>
                  </a:lnTo>
                  <a:lnTo>
                    <a:pt x="28661" y="25666"/>
                  </a:lnTo>
                  <a:lnTo>
                    <a:pt x="28661" y="25188"/>
                  </a:lnTo>
                  <a:lnTo>
                    <a:pt x="29155" y="25188"/>
                  </a:lnTo>
                  <a:lnTo>
                    <a:pt x="29155" y="24783"/>
                  </a:lnTo>
                  <a:lnTo>
                    <a:pt x="29650" y="24783"/>
                  </a:lnTo>
                  <a:lnTo>
                    <a:pt x="29650" y="25188"/>
                  </a:lnTo>
                  <a:lnTo>
                    <a:pt x="30555" y="25188"/>
                  </a:lnTo>
                  <a:lnTo>
                    <a:pt x="30555" y="23822"/>
                  </a:lnTo>
                  <a:lnTo>
                    <a:pt x="30061" y="23822"/>
                  </a:lnTo>
                  <a:lnTo>
                    <a:pt x="30061" y="23422"/>
                  </a:lnTo>
                  <a:lnTo>
                    <a:pt x="30555" y="23422"/>
                  </a:lnTo>
                  <a:lnTo>
                    <a:pt x="30555" y="22938"/>
                  </a:lnTo>
                  <a:lnTo>
                    <a:pt x="30061" y="22938"/>
                  </a:lnTo>
                  <a:lnTo>
                    <a:pt x="30061" y="22461"/>
                  </a:lnTo>
                  <a:lnTo>
                    <a:pt x="29650" y="22461"/>
                  </a:lnTo>
                  <a:lnTo>
                    <a:pt x="29650" y="21577"/>
                  </a:lnTo>
                  <a:lnTo>
                    <a:pt x="29155" y="21577"/>
                  </a:lnTo>
                  <a:lnTo>
                    <a:pt x="29650" y="21577"/>
                  </a:lnTo>
                  <a:lnTo>
                    <a:pt x="29155" y="21577"/>
                  </a:lnTo>
                  <a:lnTo>
                    <a:pt x="29155" y="21094"/>
                  </a:lnTo>
                  <a:lnTo>
                    <a:pt x="29650" y="21094"/>
                  </a:lnTo>
                  <a:lnTo>
                    <a:pt x="29155" y="21094"/>
                  </a:lnTo>
                  <a:lnTo>
                    <a:pt x="29155" y="20616"/>
                  </a:lnTo>
                  <a:lnTo>
                    <a:pt x="29650" y="20616"/>
                  </a:lnTo>
                  <a:lnTo>
                    <a:pt x="29650" y="20216"/>
                  </a:lnTo>
                  <a:lnTo>
                    <a:pt x="29650" y="20616"/>
                  </a:lnTo>
                  <a:lnTo>
                    <a:pt x="30061" y="20616"/>
                  </a:lnTo>
                  <a:lnTo>
                    <a:pt x="30555" y="20216"/>
                  </a:lnTo>
                  <a:lnTo>
                    <a:pt x="30555" y="19250"/>
                  </a:lnTo>
                  <a:lnTo>
                    <a:pt x="31544" y="19250"/>
                  </a:lnTo>
                  <a:lnTo>
                    <a:pt x="31544" y="19733"/>
                  </a:lnTo>
                  <a:lnTo>
                    <a:pt x="31544" y="19250"/>
                  </a:lnTo>
                  <a:lnTo>
                    <a:pt x="32450" y="19250"/>
                  </a:lnTo>
                  <a:lnTo>
                    <a:pt x="32450" y="19733"/>
                  </a:lnTo>
                  <a:lnTo>
                    <a:pt x="32944" y="19733"/>
                  </a:lnTo>
                  <a:lnTo>
                    <a:pt x="32944" y="20216"/>
                  </a:lnTo>
                  <a:lnTo>
                    <a:pt x="32944" y="19733"/>
                  </a:lnTo>
                  <a:lnTo>
                    <a:pt x="33355" y="19733"/>
                  </a:lnTo>
                  <a:lnTo>
                    <a:pt x="33355" y="20216"/>
                  </a:lnTo>
                  <a:lnTo>
                    <a:pt x="33850" y="19733"/>
                  </a:lnTo>
                  <a:lnTo>
                    <a:pt x="33850" y="20216"/>
                  </a:lnTo>
                  <a:lnTo>
                    <a:pt x="34344" y="20216"/>
                  </a:lnTo>
                  <a:lnTo>
                    <a:pt x="34344" y="19733"/>
                  </a:lnTo>
                  <a:lnTo>
                    <a:pt x="34344" y="20616"/>
                  </a:lnTo>
                  <a:lnTo>
                    <a:pt x="34838" y="20616"/>
                  </a:lnTo>
                  <a:lnTo>
                    <a:pt x="34838" y="20216"/>
                  </a:lnTo>
                  <a:lnTo>
                    <a:pt x="34344" y="20216"/>
                  </a:lnTo>
                  <a:lnTo>
                    <a:pt x="34344" y="19733"/>
                  </a:lnTo>
                  <a:lnTo>
                    <a:pt x="34838" y="19733"/>
                  </a:lnTo>
                  <a:lnTo>
                    <a:pt x="34838" y="19250"/>
                  </a:lnTo>
                  <a:lnTo>
                    <a:pt x="34838" y="19733"/>
                  </a:lnTo>
                  <a:lnTo>
                    <a:pt x="35250" y="19733"/>
                  </a:lnTo>
                  <a:lnTo>
                    <a:pt x="35250" y="20216"/>
                  </a:lnTo>
                  <a:lnTo>
                    <a:pt x="35744" y="20216"/>
                  </a:lnTo>
                  <a:lnTo>
                    <a:pt x="35744" y="19733"/>
                  </a:lnTo>
                  <a:lnTo>
                    <a:pt x="36238" y="19733"/>
                  </a:lnTo>
                  <a:lnTo>
                    <a:pt x="36238" y="20216"/>
                  </a:lnTo>
                  <a:lnTo>
                    <a:pt x="36238" y="19250"/>
                  </a:lnTo>
                  <a:lnTo>
                    <a:pt x="35744" y="19250"/>
                  </a:lnTo>
                  <a:lnTo>
                    <a:pt x="36238" y="19250"/>
                  </a:lnTo>
                  <a:lnTo>
                    <a:pt x="36238" y="18772"/>
                  </a:lnTo>
                  <a:lnTo>
                    <a:pt x="37144" y="18772"/>
                  </a:lnTo>
                  <a:lnTo>
                    <a:pt x="37144" y="19250"/>
                  </a:lnTo>
                  <a:lnTo>
                    <a:pt x="37144" y="18772"/>
                  </a:lnTo>
                  <a:lnTo>
                    <a:pt x="38133" y="18772"/>
                  </a:lnTo>
                  <a:lnTo>
                    <a:pt x="38133" y="19250"/>
                  </a:lnTo>
                  <a:lnTo>
                    <a:pt x="38133" y="18772"/>
                  </a:lnTo>
                  <a:lnTo>
                    <a:pt x="38544" y="19250"/>
                  </a:lnTo>
                  <a:lnTo>
                    <a:pt x="38544" y="19733"/>
                  </a:lnTo>
                  <a:lnTo>
                    <a:pt x="38544" y="19250"/>
                  </a:lnTo>
                  <a:lnTo>
                    <a:pt x="39038" y="19250"/>
                  </a:lnTo>
                  <a:lnTo>
                    <a:pt x="39038" y="19733"/>
                  </a:lnTo>
                  <a:lnTo>
                    <a:pt x="40438" y="19733"/>
                  </a:lnTo>
                  <a:lnTo>
                    <a:pt x="40438" y="20616"/>
                  </a:lnTo>
                  <a:lnTo>
                    <a:pt x="40933" y="20616"/>
                  </a:lnTo>
                  <a:lnTo>
                    <a:pt x="40933" y="20216"/>
                  </a:lnTo>
                  <a:lnTo>
                    <a:pt x="41427" y="20216"/>
                  </a:lnTo>
                  <a:lnTo>
                    <a:pt x="41427" y="21094"/>
                  </a:lnTo>
                  <a:lnTo>
                    <a:pt x="41838" y="21094"/>
                  </a:lnTo>
                  <a:lnTo>
                    <a:pt x="41838" y="21577"/>
                  </a:lnTo>
                  <a:lnTo>
                    <a:pt x="42333" y="21577"/>
                  </a:lnTo>
                  <a:lnTo>
                    <a:pt x="41838" y="21577"/>
                  </a:lnTo>
                  <a:lnTo>
                    <a:pt x="41838" y="21977"/>
                  </a:lnTo>
                  <a:lnTo>
                    <a:pt x="42333" y="21977"/>
                  </a:lnTo>
                  <a:lnTo>
                    <a:pt x="41838" y="21977"/>
                  </a:lnTo>
                  <a:lnTo>
                    <a:pt x="41838" y="22461"/>
                  </a:lnTo>
                  <a:lnTo>
                    <a:pt x="41427" y="22461"/>
                  </a:lnTo>
                  <a:lnTo>
                    <a:pt x="42333" y="22461"/>
                  </a:lnTo>
                  <a:lnTo>
                    <a:pt x="42333" y="22938"/>
                  </a:lnTo>
                  <a:lnTo>
                    <a:pt x="41838" y="22938"/>
                  </a:lnTo>
                  <a:lnTo>
                    <a:pt x="41838" y="23422"/>
                  </a:lnTo>
                  <a:lnTo>
                    <a:pt x="42333" y="23422"/>
                  </a:lnTo>
                  <a:lnTo>
                    <a:pt x="41838" y="23422"/>
                  </a:lnTo>
                  <a:lnTo>
                    <a:pt x="41838" y="23822"/>
                  </a:lnTo>
                  <a:lnTo>
                    <a:pt x="41427" y="23822"/>
                  </a:lnTo>
                  <a:lnTo>
                    <a:pt x="41427" y="24305"/>
                  </a:lnTo>
                  <a:lnTo>
                    <a:pt x="42333" y="24305"/>
                  </a:lnTo>
                  <a:lnTo>
                    <a:pt x="42333" y="23822"/>
                  </a:lnTo>
                  <a:lnTo>
                    <a:pt x="43238" y="23822"/>
                  </a:lnTo>
                  <a:lnTo>
                    <a:pt x="43238" y="24305"/>
                  </a:lnTo>
                  <a:lnTo>
                    <a:pt x="43733" y="24305"/>
                  </a:lnTo>
                  <a:lnTo>
                    <a:pt x="43733" y="24783"/>
                  </a:lnTo>
                  <a:lnTo>
                    <a:pt x="43238" y="24783"/>
                  </a:lnTo>
                  <a:lnTo>
                    <a:pt x="43733" y="24783"/>
                  </a:lnTo>
                  <a:lnTo>
                    <a:pt x="43733" y="25188"/>
                  </a:lnTo>
                  <a:lnTo>
                    <a:pt x="44227" y="25188"/>
                  </a:lnTo>
                  <a:lnTo>
                    <a:pt x="43733" y="25188"/>
                  </a:lnTo>
                  <a:lnTo>
                    <a:pt x="43733" y="25666"/>
                  </a:lnTo>
                  <a:lnTo>
                    <a:pt x="44227" y="25666"/>
                  </a:lnTo>
                  <a:lnTo>
                    <a:pt x="44227" y="26150"/>
                  </a:lnTo>
                  <a:lnTo>
                    <a:pt x="43238" y="26150"/>
                  </a:lnTo>
                  <a:lnTo>
                    <a:pt x="43238" y="26550"/>
                  </a:lnTo>
                  <a:lnTo>
                    <a:pt x="42333" y="26550"/>
                  </a:lnTo>
                  <a:lnTo>
                    <a:pt x="42333" y="26150"/>
                  </a:lnTo>
                  <a:lnTo>
                    <a:pt x="41838" y="26150"/>
                  </a:lnTo>
                  <a:lnTo>
                    <a:pt x="41838" y="25666"/>
                  </a:lnTo>
                  <a:lnTo>
                    <a:pt x="40933" y="25666"/>
                  </a:lnTo>
                  <a:lnTo>
                    <a:pt x="40933" y="26150"/>
                  </a:lnTo>
                  <a:lnTo>
                    <a:pt x="40438" y="26150"/>
                  </a:lnTo>
                  <a:lnTo>
                    <a:pt x="41427" y="26150"/>
                  </a:lnTo>
                  <a:lnTo>
                    <a:pt x="41427" y="26550"/>
                  </a:lnTo>
                  <a:lnTo>
                    <a:pt x="42333" y="26550"/>
                  </a:lnTo>
                  <a:lnTo>
                    <a:pt x="42333" y="27033"/>
                  </a:lnTo>
                  <a:lnTo>
                    <a:pt x="42827" y="27033"/>
                  </a:lnTo>
                  <a:lnTo>
                    <a:pt x="42827" y="27511"/>
                  </a:lnTo>
                  <a:lnTo>
                    <a:pt x="43238" y="27511"/>
                  </a:lnTo>
                  <a:lnTo>
                    <a:pt x="43238" y="27994"/>
                  </a:lnTo>
                  <a:lnTo>
                    <a:pt x="43733" y="27994"/>
                  </a:lnTo>
                  <a:lnTo>
                    <a:pt x="43733" y="28394"/>
                  </a:lnTo>
                  <a:lnTo>
                    <a:pt x="44227" y="28394"/>
                  </a:lnTo>
                  <a:lnTo>
                    <a:pt x="44227" y="27994"/>
                  </a:lnTo>
                  <a:lnTo>
                    <a:pt x="44722" y="27994"/>
                  </a:lnTo>
                  <a:lnTo>
                    <a:pt x="44722" y="27511"/>
                  </a:lnTo>
                  <a:lnTo>
                    <a:pt x="44227" y="27511"/>
                  </a:lnTo>
                  <a:lnTo>
                    <a:pt x="44227" y="27033"/>
                  </a:lnTo>
                  <a:lnTo>
                    <a:pt x="43733" y="27033"/>
                  </a:lnTo>
                  <a:lnTo>
                    <a:pt x="43733" y="26550"/>
                  </a:lnTo>
                  <a:lnTo>
                    <a:pt x="43733" y="27033"/>
                  </a:lnTo>
                  <a:lnTo>
                    <a:pt x="44722" y="27033"/>
                  </a:lnTo>
                  <a:lnTo>
                    <a:pt x="44722" y="27511"/>
                  </a:lnTo>
                  <a:lnTo>
                    <a:pt x="45133" y="27994"/>
                  </a:lnTo>
                  <a:lnTo>
                    <a:pt x="44722" y="27994"/>
                  </a:lnTo>
                  <a:lnTo>
                    <a:pt x="44722" y="28394"/>
                  </a:lnTo>
                  <a:lnTo>
                    <a:pt x="44227" y="28394"/>
                  </a:lnTo>
                  <a:lnTo>
                    <a:pt x="44227" y="29355"/>
                  </a:lnTo>
                  <a:lnTo>
                    <a:pt x="44722" y="29355"/>
                  </a:lnTo>
                  <a:lnTo>
                    <a:pt x="44722" y="28877"/>
                  </a:lnTo>
                  <a:lnTo>
                    <a:pt x="45133" y="28877"/>
                  </a:lnTo>
                  <a:lnTo>
                    <a:pt x="45133" y="29761"/>
                  </a:lnTo>
                  <a:lnTo>
                    <a:pt x="45627" y="29761"/>
                  </a:lnTo>
                  <a:lnTo>
                    <a:pt x="46122" y="30238"/>
                  </a:lnTo>
                  <a:lnTo>
                    <a:pt x="46122" y="30722"/>
                  </a:lnTo>
                  <a:lnTo>
                    <a:pt x="47027" y="30722"/>
                  </a:lnTo>
                  <a:lnTo>
                    <a:pt x="47027" y="31205"/>
                  </a:lnTo>
                  <a:lnTo>
                    <a:pt x="47522" y="31605"/>
                  </a:lnTo>
                  <a:lnTo>
                    <a:pt x="48016" y="31605"/>
                  </a:lnTo>
                  <a:lnTo>
                    <a:pt x="48016" y="31205"/>
                  </a:lnTo>
                  <a:lnTo>
                    <a:pt x="48427" y="31605"/>
                  </a:lnTo>
                  <a:lnTo>
                    <a:pt x="48427" y="32083"/>
                  </a:lnTo>
                  <a:lnTo>
                    <a:pt x="49827" y="32083"/>
                  </a:lnTo>
                  <a:lnTo>
                    <a:pt x="49827" y="31605"/>
                  </a:lnTo>
                  <a:lnTo>
                    <a:pt x="49827" y="32083"/>
                  </a:lnTo>
                  <a:lnTo>
                    <a:pt x="50322" y="32083"/>
                  </a:lnTo>
                  <a:lnTo>
                    <a:pt x="50322" y="32566"/>
                  </a:lnTo>
                  <a:lnTo>
                    <a:pt x="51311" y="32566"/>
                  </a:lnTo>
                  <a:lnTo>
                    <a:pt x="51311" y="28877"/>
                  </a:lnTo>
                  <a:lnTo>
                    <a:pt x="51722" y="28877"/>
                  </a:lnTo>
                  <a:lnTo>
                    <a:pt x="51311" y="28877"/>
                  </a:lnTo>
                  <a:lnTo>
                    <a:pt x="51311" y="27511"/>
                  </a:lnTo>
                  <a:lnTo>
                    <a:pt x="50816" y="27511"/>
                  </a:lnTo>
                  <a:lnTo>
                    <a:pt x="50816" y="24305"/>
                  </a:lnTo>
                  <a:lnTo>
                    <a:pt x="51311" y="24305"/>
                  </a:lnTo>
                  <a:lnTo>
                    <a:pt x="51311" y="25188"/>
                  </a:lnTo>
                  <a:lnTo>
                    <a:pt x="52216" y="25188"/>
                  </a:lnTo>
                  <a:lnTo>
                    <a:pt x="52216" y="25666"/>
                  </a:lnTo>
                  <a:lnTo>
                    <a:pt x="52711" y="25666"/>
                  </a:lnTo>
                  <a:lnTo>
                    <a:pt x="52711" y="26150"/>
                  </a:lnTo>
                  <a:lnTo>
                    <a:pt x="56005" y="26150"/>
                  </a:lnTo>
                  <a:lnTo>
                    <a:pt x="56005" y="25666"/>
                  </a:lnTo>
                  <a:lnTo>
                    <a:pt x="56500" y="25666"/>
                  </a:lnTo>
                  <a:lnTo>
                    <a:pt x="56500" y="26150"/>
                  </a:lnTo>
                  <a:lnTo>
                    <a:pt x="56500" y="25188"/>
                  </a:lnTo>
                  <a:lnTo>
                    <a:pt x="56005" y="25188"/>
                  </a:lnTo>
                  <a:lnTo>
                    <a:pt x="56500" y="24783"/>
                  </a:lnTo>
                  <a:lnTo>
                    <a:pt x="56500" y="24305"/>
                  </a:lnTo>
                  <a:lnTo>
                    <a:pt x="56911" y="24305"/>
                  </a:lnTo>
                  <a:lnTo>
                    <a:pt x="56911" y="23822"/>
                  </a:lnTo>
                  <a:lnTo>
                    <a:pt x="57405" y="23422"/>
                  </a:lnTo>
                  <a:lnTo>
                    <a:pt x="57900" y="23422"/>
                  </a:lnTo>
                  <a:lnTo>
                    <a:pt x="57900" y="22938"/>
                  </a:lnTo>
                  <a:lnTo>
                    <a:pt x="59300" y="22938"/>
                  </a:lnTo>
                  <a:lnTo>
                    <a:pt x="59300" y="23422"/>
                  </a:lnTo>
                  <a:lnTo>
                    <a:pt x="59300" y="22938"/>
                  </a:lnTo>
                  <a:lnTo>
                    <a:pt x="60205" y="22938"/>
                  </a:lnTo>
                  <a:lnTo>
                    <a:pt x="60205" y="23422"/>
                  </a:lnTo>
                  <a:lnTo>
                    <a:pt x="61605" y="23422"/>
                  </a:lnTo>
                  <a:lnTo>
                    <a:pt x="61605" y="23822"/>
                  </a:lnTo>
                  <a:lnTo>
                    <a:pt x="62100" y="23822"/>
                  </a:lnTo>
                  <a:lnTo>
                    <a:pt x="62100" y="23422"/>
                  </a:lnTo>
                  <a:lnTo>
                    <a:pt x="62594" y="23422"/>
                  </a:lnTo>
                  <a:lnTo>
                    <a:pt x="62594" y="23822"/>
                  </a:lnTo>
                  <a:lnTo>
                    <a:pt x="62100" y="23822"/>
                  </a:lnTo>
                  <a:lnTo>
                    <a:pt x="62594" y="23822"/>
                  </a:lnTo>
                  <a:lnTo>
                    <a:pt x="62594" y="24305"/>
                  </a:lnTo>
                  <a:lnTo>
                    <a:pt x="63088" y="24305"/>
                  </a:lnTo>
                  <a:lnTo>
                    <a:pt x="63088" y="23822"/>
                  </a:lnTo>
                  <a:lnTo>
                    <a:pt x="63088" y="24305"/>
                  </a:lnTo>
                  <a:lnTo>
                    <a:pt x="63500" y="23822"/>
                  </a:lnTo>
                  <a:lnTo>
                    <a:pt x="62594" y="23822"/>
                  </a:lnTo>
                  <a:lnTo>
                    <a:pt x="62594" y="23422"/>
                  </a:lnTo>
                  <a:lnTo>
                    <a:pt x="63088" y="23422"/>
                  </a:lnTo>
                  <a:lnTo>
                    <a:pt x="63088" y="22938"/>
                  </a:lnTo>
                  <a:lnTo>
                    <a:pt x="63500" y="22938"/>
                  </a:lnTo>
                  <a:lnTo>
                    <a:pt x="62100" y="22938"/>
                  </a:lnTo>
                  <a:lnTo>
                    <a:pt x="62100" y="21094"/>
                  </a:lnTo>
                  <a:lnTo>
                    <a:pt x="62594" y="21094"/>
                  </a:lnTo>
                  <a:lnTo>
                    <a:pt x="62594" y="20616"/>
                  </a:lnTo>
                  <a:lnTo>
                    <a:pt x="62594" y="21094"/>
                  </a:lnTo>
                  <a:lnTo>
                    <a:pt x="63088" y="21094"/>
                  </a:lnTo>
                  <a:lnTo>
                    <a:pt x="63088" y="20616"/>
                  </a:lnTo>
                  <a:lnTo>
                    <a:pt x="62594" y="20616"/>
                  </a:lnTo>
                  <a:lnTo>
                    <a:pt x="63994" y="20616"/>
                  </a:lnTo>
                  <a:lnTo>
                    <a:pt x="63994" y="21094"/>
                  </a:lnTo>
                  <a:lnTo>
                    <a:pt x="64900" y="21094"/>
                  </a:lnTo>
                  <a:lnTo>
                    <a:pt x="64900" y="20616"/>
                  </a:lnTo>
                  <a:lnTo>
                    <a:pt x="65394" y="20616"/>
                  </a:lnTo>
                  <a:lnTo>
                    <a:pt x="65394" y="20216"/>
                  </a:lnTo>
                  <a:lnTo>
                    <a:pt x="65888" y="20216"/>
                  </a:lnTo>
                  <a:lnTo>
                    <a:pt x="65888" y="19733"/>
                  </a:lnTo>
                  <a:lnTo>
                    <a:pt x="64900" y="19733"/>
                  </a:lnTo>
                  <a:lnTo>
                    <a:pt x="64900" y="19250"/>
                  </a:lnTo>
                  <a:lnTo>
                    <a:pt x="64488" y="19250"/>
                  </a:lnTo>
                  <a:lnTo>
                    <a:pt x="64488" y="18366"/>
                  </a:lnTo>
                  <a:lnTo>
                    <a:pt x="63994" y="18366"/>
                  </a:lnTo>
                  <a:lnTo>
                    <a:pt x="63994" y="17888"/>
                  </a:lnTo>
                  <a:lnTo>
                    <a:pt x="63500" y="17888"/>
                  </a:lnTo>
                  <a:lnTo>
                    <a:pt x="63500" y="16522"/>
                  </a:lnTo>
                  <a:lnTo>
                    <a:pt x="63994" y="16522"/>
                  </a:lnTo>
                  <a:lnTo>
                    <a:pt x="63994" y="16044"/>
                  </a:lnTo>
                  <a:lnTo>
                    <a:pt x="62594" y="16044"/>
                  </a:lnTo>
                  <a:lnTo>
                    <a:pt x="62594" y="16522"/>
                  </a:lnTo>
                  <a:lnTo>
                    <a:pt x="63088" y="16522"/>
                  </a:lnTo>
                  <a:lnTo>
                    <a:pt x="63088" y="17005"/>
                  </a:lnTo>
                  <a:lnTo>
                    <a:pt x="61605" y="17005"/>
                  </a:lnTo>
                  <a:lnTo>
                    <a:pt x="61605" y="15161"/>
                  </a:lnTo>
                  <a:lnTo>
                    <a:pt x="62100" y="15161"/>
                  </a:lnTo>
                  <a:lnTo>
                    <a:pt x="62100" y="14677"/>
                  </a:lnTo>
                  <a:lnTo>
                    <a:pt x="63088" y="14677"/>
                  </a:lnTo>
                  <a:lnTo>
                    <a:pt x="63088" y="14200"/>
                  </a:lnTo>
                  <a:lnTo>
                    <a:pt x="63500" y="14200"/>
                  </a:lnTo>
                  <a:lnTo>
                    <a:pt x="63500" y="13794"/>
                  </a:lnTo>
                  <a:lnTo>
                    <a:pt x="63994" y="13794"/>
                  </a:lnTo>
                  <a:lnTo>
                    <a:pt x="63994" y="12355"/>
                  </a:lnTo>
                  <a:lnTo>
                    <a:pt x="63088" y="12355"/>
                  </a:lnTo>
                  <a:lnTo>
                    <a:pt x="63088" y="11950"/>
                  </a:lnTo>
                  <a:lnTo>
                    <a:pt x="62594" y="11950"/>
                  </a:lnTo>
                  <a:lnTo>
                    <a:pt x="62594" y="11472"/>
                  </a:lnTo>
                  <a:lnTo>
                    <a:pt x="63500" y="11472"/>
                  </a:lnTo>
                  <a:lnTo>
                    <a:pt x="63500" y="10988"/>
                  </a:lnTo>
                  <a:lnTo>
                    <a:pt x="63994" y="10988"/>
                  </a:lnTo>
                  <a:lnTo>
                    <a:pt x="63994" y="11472"/>
                  </a:lnTo>
                  <a:lnTo>
                    <a:pt x="64900" y="11472"/>
                  </a:lnTo>
                  <a:lnTo>
                    <a:pt x="65394" y="10988"/>
                  </a:lnTo>
                  <a:lnTo>
                    <a:pt x="66383" y="10988"/>
                  </a:lnTo>
                  <a:lnTo>
                    <a:pt x="66794" y="10588"/>
                  </a:lnTo>
                  <a:lnTo>
                    <a:pt x="67783" y="10105"/>
                  </a:lnTo>
                  <a:lnTo>
                    <a:pt x="68194" y="10105"/>
                  </a:lnTo>
                  <a:lnTo>
                    <a:pt x="68194" y="9627"/>
                  </a:lnTo>
                  <a:lnTo>
                    <a:pt x="69183" y="9627"/>
                  </a:lnTo>
                  <a:lnTo>
                    <a:pt x="69677" y="9222"/>
                  </a:lnTo>
                  <a:lnTo>
                    <a:pt x="71077" y="9222"/>
                  </a:lnTo>
                  <a:lnTo>
                    <a:pt x="71077" y="8744"/>
                  </a:lnTo>
                  <a:lnTo>
                    <a:pt x="72972" y="8744"/>
                  </a:lnTo>
                  <a:lnTo>
                    <a:pt x="72972" y="8261"/>
                  </a:lnTo>
                  <a:lnTo>
                    <a:pt x="72972" y="8744"/>
                  </a:lnTo>
                  <a:lnTo>
                    <a:pt x="72972" y="8261"/>
                  </a:lnTo>
                  <a:lnTo>
                    <a:pt x="74783" y="8261"/>
                  </a:lnTo>
                  <a:lnTo>
                    <a:pt x="74372" y="8744"/>
                  </a:lnTo>
                  <a:lnTo>
                    <a:pt x="73877" y="8744"/>
                  </a:lnTo>
                  <a:lnTo>
                    <a:pt x="73383" y="9222"/>
                  </a:lnTo>
                  <a:lnTo>
                    <a:pt x="72972" y="9222"/>
                  </a:lnTo>
                  <a:lnTo>
                    <a:pt x="72972" y="9627"/>
                  </a:lnTo>
                  <a:lnTo>
                    <a:pt x="71077" y="9627"/>
                  </a:lnTo>
                  <a:lnTo>
                    <a:pt x="71077" y="10988"/>
                  </a:lnTo>
                  <a:lnTo>
                    <a:pt x="71488" y="11472"/>
                  </a:lnTo>
                  <a:lnTo>
                    <a:pt x="71077" y="11472"/>
                  </a:lnTo>
                  <a:lnTo>
                    <a:pt x="71077" y="10988"/>
                  </a:lnTo>
                  <a:lnTo>
                    <a:pt x="70583" y="10988"/>
                  </a:lnTo>
                  <a:lnTo>
                    <a:pt x="70583" y="11950"/>
                  </a:lnTo>
                  <a:lnTo>
                    <a:pt x="71488" y="11950"/>
                  </a:lnTo>
                  <a:lnTo>
                    <a:pt x="71488" y="10988"/>
                  </a:lnTo>
                  <a:lnTo>
                    <a:pt x="71983" y="10988"/>
                  </a:lnTo>
                  <a:lnTo>
                    <a:pt x="71983" y="10588"/>
                  </a:lnTo>
                  <a:lnTo>
                    <a:pt x="72477" y="10588"/>
                  </a:lnTo>
                  <a:lnTo>
                    <a:pt x="72972" y="10105"/>
                  </a:lnTo>
                  <a:lnTo>
                    <a:pt x="72972" y="9627"/>
                  </a:lnTo>
                  <a:lnTo>
                    <a:pt x="73877" y="9222"/>
                  </a:lnTo>
                  <a:lnTo>
                    <a:pt x="74783" y="8261"/>
                  </a:lnTo>
                  <a:lnTo>
                    <a:pt x="75277" y="8261"/>
                  </a:lnTo>
                  <a:lnTo>
                    <a:pt x="75277" y="11950"/>
                  </a:lnTo>
                  <a:lnTo>
                    <a:pt x="74783" y="11472"/>
                  </a:lnTo>
                  <a:lnTo>
                    <a:pt x="74783" y="10988"/>
                  </a:lnTo>
                  <a:lnTo>
                    <a:pt x="74372" y="10988"/>
                  </a:lnTo>
                  <a:lnTo>
                    <a:pt x="74372" y="10588"/>
                  </a:lnTo>
                  <a:lnTo>
                    <a:pt x="74783" y="10988"/>
                  </a:lnTo>
                  <a:lnTo>
                    <a:pt x="74783" y="10105"/>
                  </a:lnTo>
                  <a:lnTo>
                    <a:pt x="74372" y="10105"/>
                  </a:lnTo>
                  <a:lnTo>
                    <a:pt x="74372" y="9627"/>
                  </a:lnTo>
                  <a:lnTo>
                    <a:pt x="74372" y="10105"/>
                  </a:lnTo>
                  <a:lnTo>
                    <a:pt x="73877" y="10105"/>
                  </a:lnTo>
                  <a:lnTo>
                    <a:pt x="73877" y="9627"/>
                  </a:lnTo>
                  <a:lnTo>
                    <a:pt x="73877" y="10105"/>
                  </a:lnTo>
                  <a:lnTo>
                    <a:pt x="73383" y="10105"/>
                  </a:lnTo>
                  <a:lnTo>
                    <a:pt x="73877" y="10105"/>
                  </a:lnTo>
                  <a:lnTo>
                    <a:pt x="73877" y="10588"/>
                  </a:lnTo>
                  <a:lnTo>
                    <a:pt x="73383" y="10588"/>
                  </a:lnTo>
                  <a:lnTo>
                    <a:pt x="73877" y="10588"/>
                  </a:lnTo>
                  <a:lnTo>
                    <a:pt x="73877" y="10988"/>
                  </a:lnTo>
                  <a:lnTo>
                    <a:pt x="74372" y="10988"/>
                  </a:lnTo>
                  <a:lnTo>
                    <a:pt x="74372" y="11472"/>
                  </a:lnTo>
                  <a:lnTo>
                    <a:pt x="74783" y="11472"/>
                  </a:lnTo>
                  <a:lnTo>
                    <a:pt x="74372" y="11472"/>
                  </a:lnTo>
                  <a:lnTo>
                    <a:pt x="74783" y="11950"/>
                  </a:lnTo>
                  <a:lnTo>
                    <a:pt x="74372" y="11950"/>
                  </a:lnTo>
                  <a:lnTo>
                    <a:pt x="74372" y="12355"/>
                  </a:lnTo>
                  <a:lnTo>
                    <a:pt x="73383" y="12355"/>
                  </a:lnTo>
                  <a:lnTo>
                    <a:pt x="73383" y="12833"/>
                  </a:lnTo>
                  <a:lnTo>
                    <a:pt x="73877" y="12833"/>
                  </a:lnTo>
                  <a:lnTo>
                    <a:pt x="73877" y="13794"/>
                  </a:lnTo>
                  <a:lnTo>
                    <a:pt x="74783" y="13794"/>
                  </a:lnTo>
                  <a:lnTo>
                    <a:pt x="74783" y="12833"/>
                  </a:lnTo>
                  <a:lnTo>
                    <a:pt x="75277" y="12833"/>
                  </a:lnTo>
                  <a:lnTo>
                    <a:pt x="75277" y="12355"/>
                  </a:lnTo>
                  <a:lnTo>
                    <a:pt x="75772" y="11950"/>
                  </a:lnTo>
                  <a:lnTo>
                    <a:pt x="75772" y="10588"/>
                  </a:lnTo>
                  <a:lnTo>
                    <a:pt x="75277" y="10105"/>
                  </a:lnTo>
                  <a:lnTo>
                    <a:pt x="75772" y="10105"/>
                  </a:lnTo>
                  <a:lnTo>
                    <a:pt x="75277" y="10105"/>
                  </a:lnTo>
                  <a:lnTo>
                    <a:pt x="75277" y="8261"/>
                  </a:lnTo>
                  <a:lnTo>
                    <a:pt x="75772" y="7783"/>
                  </a:lnTo>
                  <a:lnTo>
                    <a:pt x="76266" y="7783"/>
                  </a:lnTo>
                  <a:lnTo>
                    <a:pt x="76266" y="7377"/>
                  </a:lnTo>
                  <a:lnTo>
                    <a:pt x="76677" y="7377"/>
                  </a:lnTo>
                  <a:lnTo>
                    <a:pt x="76677" y="6900"/>
                  </a:lnTo>
                  <a:lnTo>
                    <a:pt x="77666" y="6900"/>
                  </a:lnTo>
                  <a:lnTo>
                    <a:pt x="77666" y="6416"/>
                  </a:lnTo>
                  <a:lnTo>
                    <a:pt x="79972" y="6416"/>
                  </a:lnTo>
                  <a:lnTo>
                    <a:pt x="79972" y="6016"/>
                  </a:lnTo>
                  <a:lnTo>
                    <a:pt x="80466" y="6016"/>
                  </a:lnTo>
                  <a:lnTo>
                    <a:pt x="80961" y="6416"/>
                  </a:lnTo>
                  <a:lnTo>
                    <a:pt x="81372" y="6416"/>
                  </a:lnTo>
                  <a:lnTo>
                    <a:pt x="81866" y="6900"/>
                  </a:lnTo>
                  <a:lnTo>
                    <a:pt x="82361" y="6900"/>
                  </a:lnTo>
                  <a:lnTo>
                    <a:pt x="82361" y="7377"/>
                  </a:lnTo>
                  <a:lnTo>
                    <a:pt x="81866" y="7377"/>
                  </a:lnTo>
                  <a:lnTo>
                    <a:pt x="81866" y="7783"/>
                  </a:lnTo>
                  <a:lnTo>
                    <a:pt x="80961" y="7783"/>
                  </a:lnTo>
                  <a:lnTo>
                    <a:pt x="80961" y="8744"/>
                  </a:lnTo>
                  <a:lnTo>
                    <a:pt x="80466" y="8744"/>
                  </a:lnTo>
                  <a:lnTo>
                    <a:pt x="80961" y="8744"/>
                  </a:lnTo>
                  <a:lnTo>
                    <a:pt x="80961" y="9222"/>
                  </a:lnTo>
                  <a:lnTo>
                    <a:pt x="80466" y="9222"/>
                  </a:lnTo>
                  <a:lnTo>
                    <a:pt x="80961" y="9222"/>
                  </a:lnTo>
                  <a:lnTo>
                    <a:pt x="80961" y="9627"/>
                  </a:lnTo>
                  <a:lnTo>
                    <a:pt x="80961" y="9222"/>
                  </a:lnTo>
                  <a:lnTo>
                    <a:pt x="81372" y="9222"/>
                  </a:lnTo>
                  <a:lnTo>
                    <a:pt x="81372" y="8744"/>
                  </a:lnTo>
                  <a:lnTo>
                    <a:pt x="82361" y="8744"/>
                  </a:lnTo>
                  <a:lnTo>
                    <a:pt x="82361" y="8261"/>
                  </a:lnTo>
                  <a:lnTo>
                    <a:pt x="83266" y="8261"/>
                  </a:lnTo>
                  <a:lnTo>
                    <a:pt x="83266" y="8744"/>
                  </a:lnTo>
                  <a:lnTo>
                    <a:pt x="83761" y="8744"/>
                  </a:lnTo>
                  <a:lnTo>
                    <a:pt x="83761" y="9222"/>
                  </a:lnTo>
                  <a:lnTo>
                    <a:pt x="83761" y="8744"/>
                  </a:lnTo>
                  <a:lnTo>
                    <a:pt x="84255" y="8261"/>
                  </a:lnTo>
                  <a:lnTo>
                    <a:pt x="84666" y="8261"/>
                  </a:lnTo>
                  <a:lnTo>
                    <a:pt x="84666" y="9222"/>
                  </a:lnTo>
                  <a:lnTo>
                    <a:pt x="85161" y="9222"/>
                  </a:lnTo>
                  <a:lnTo>
                    <a:pt x="84666" y="9222"/>
                  </a:lnTo>
                  <a:lnTo>
                    <a:pt x="84666" y="9627"/>
                  </a:lnTo>
                  <a:lnTo>
                    <a:pt x="85161" y="9627"/>
                  </a:lnTo>
                  <a:lnTo>
                    <a:pt x="85161" y="9222"/>
                  </a:lnTo>
                  <a:lnTo>
                    <a:pt x="85655" y="9222"/>
                  </a:lnTo>
                  <a:lnTo>
                    <a:pt x="85655" y="9627"/>
                  </a:lnTo>
                  <a:lnTo>
                    <a:pt x="85655" y="8261"/>
                  </a:lnTo>
                  <a:lnTo>
                    <a:pt x="86561" y="8261"/>
                  </a:lnTo>
                  <a:lnTo>
                    <a:pt x="86561" y="7783"/>
                  </a:lnTo>
                  <a:lnTo>
                    <a:pt x="87055" y="7783"/>
                  </a:lnTo>
                  <a:lnTo>
                    <a:pt x="87055" y="8261"/>
                  </a:lnTo>
                  <a:lnTo>
                    <a:pt x="88044" y="8261"/>
                  </a:lnTo>
                  <a:lnTo>
                    <a:pt x="88455" y="8744"/>
                  </a:lnTo>
                  <a:lnTo>
                    <a:pt x="88950" y="8744"/>
                  </a:lnTo>
                  <a:lnTo>
                    <a:pt x="88950" y="9222"/>
                  </a:lnTo>
                  <a:lnTo>
                    <a:pt x="88455" y="9222"/>
                  </a:lnTo>
                  <a:lnTo>
                    <a:pt x="88455" y="9627"/>
                  </a:lnTo>
                  <a:lnTo>
                    <a:pt x="88044" y="9627"/>
                  </a:lnTo>
                  <a:lnTo>
                    <a:pt x="88950" y="9627"/>
                  </a:lnTo>
                  <a:lnTo>
                    <a:pt x="88950" y="9222"/>
                  </a:lnTo>
                  <a:lnTo>
                    <a:pt x="90844" y="9222"/>
                  </a:lnTo>
                  <a:lnTo>
                    <a:pt x="90844" y="8744"/>
                  </a:lnTo>
                  <a:lnTo>
                    <a:pt x="91338" y="8744"/>
                  </a:lnTo>
                  <a:lnTo>
                    <a:pt x="91338" y="8261"/>
                  </a:lnTo>
                  <a:lnTo>
                    <a:pt x="91750" y="8261"/>
                  </a:lnTo>
                  <a:lnTo>
                    <a:pt x="91750" y="7783"/>
                  </a:lnTo>
                  <a:lnTo>
                    <a:pt x="92244" y="7783"/>
                  </a:lnTo>
                  <a:lnTo>
                    <a:pt x="92244" y="7377"/>
                  </a:lnTo>
                  <a:lnTo>
                    <a:pt x="92244" y="7783"/>
                  </a:lnTo>
                  <a:lnTo>
                    <a:pt x="92244" y="7377"/>
                  </a:lnTo>
                  <a:lnTo>
                    <a:pt x="92738" y="6900"/>
                  </a:lnTo>
                  <a:lnTo>
                    <a:pt x="92738" y="6416"/>
                  </a:lnTo>
                  <a:lnTo>
                    <a:pt x="93150" y="6416"/>
                  </a:lnTo>
                  <a:lnTo>
                    <a:pt x="93150" y="5533"/>
                  </a:lnTo>
                  <a:lnTo>
                    <a:pt x="93644" y="5533"/>
                  </a:lnTo>
                  <a:lnTo>
                    <a:pt x="93644" y="5055"/>
                  </a:lnTo>
                  <a:lnTo>
                    <a:pt x="94138" y="5055"/>
                  </a:lnTo>
                  <a:lnTo>
                    <a:pt x="94138" y="4572"/>
                  </a:lnTo>
                  <a:lnTo>
                    <a:pt x="94633" y="4172"/>
                  </a:lnTo>
                  <a:lnTo>
                    <a:pt x="94633" y="3688"/>
                  </a:lnTo>
                  <a:lnTo>
                    <a:pt x="95044" y="3688"/>
                  </a:lnTo>
                  <a:lnTo>
                    <a:pt x="95044" y="3211"/>
                  </a:lnTo>
                  <a:lnTo>
                    <a:pt x="95538" y="3211"/>
                  </a:lnTo>
                  <a:lnTo>
                    <a:pt x="96033" y="2805"/>
                  </a:lnTo>
                  <a:lnTo>
                    <a:pt x="96444" y="2805"/>
                  </a:lnTo>
                  <a:lnTo>
                    <a:pt x="96444" y="2327"/>
                  </a:lnTo>
                  <a:lnTo>
                    <a:pt x="96938" y="2327"/>
                  </a:lnTo>
                  <a:lnTo>
                    <a:pt x="96938" y="1844"/>
                  </a:lnTo>
                  <a:lnTo>
                    <a:pt x="97433" y="1844"/>
                  </a:lnTo>
                  <a:lnTo>
                    <a:pt x="97927" y="1361"/>
                  </a:lnTo>
                  <a:lnTo>
                    <a:pt x="98338" y="1361"/>
                  </a:lnTo>
                  <a:lnTo>
                    <a:pt x="98338" y="961"/>
                  </a:lnTo>
                  <a:lnTo>
                    <a:pt x="99327" y="961"/>
                  </a:lnTo>
                  <a:lnTo>
                    <a:pt x="99738" y="483"/>
                  </a:lnTo>
                  <a:lnTo>
                    <a:pt x="101222" y="483"/>
                  </a:lnTo>
                  <a:lnTo>
                    <a:pt x="101633" y="0"/>
                  </a:lnTo>
                  <a:lnTo>
                    <a:pt x="102127" y="0"/>
                  </a:lnTo>
                  <a:lnTo>
                    <a:pt x="102127" y="483"/>
                  </a:lnTo>
                  <a:lnTo>
                    <a:pt x="104022" y="483"/>
                  </a:lnTo>
                  <a:lnTo>
                    <a:pt x="104022" y="961"/>
                  </a:lnTo>
                  <a:lnTo>
                    <a:pt x="104516" y="961"/>
                  </a:lnTo>
                  <a:lnTo>
                    <a:pt x="104927" y="1361"/>
                  </a:lnTo>
                  <a:lnTo>
                    <a:pt x="105422" y="1361"/>
                  </a:lnTo>
                  <a:lnTo>
                    <a:pt x="105422" y="2327"/>
                  </a:lnTo>
                  <a:lnTo>
                    <a:pt x="105916" y="2327"/>
                  </a:lnTo>
                  <a:lnTo>
                    <a:pt x="105916" y="2805"/>
                  </a:lnTo>
                  <a:lnTo>
                    <a:pt x="105422" y="2805"/>
                  </a:lnTo>
                  <a:lnTo>
                    <a:pt x="105916" y="2805"/>
                  </a:lnTo>
                  <a:lnTo>
                    <a:pt x="105916" y="3211"/>
                  </a:lnTo>
                  <a:lnTo>
                    <a:pt x="106327" y="3211"/>
                  </a:lnTo>
                  <a:lnTo>
                    <a:pt x="106327" y="4172"/>
                  </a:lnTo>
                  <a:lnTo>
                    <a:pt x="106822" y="4172"/>
                  </a:lnTo>
                  <a:lnTo>
                    <a:pt x="106822" y="4572"/>
                  </a:lnTo>
                  <a:lnTo>
                    <a:pt x="107316" y="4572"/>
                  </a:lnTo>
                  <a:lnTo>
                    <a:pt x="106822" y="4572"/>
                  </a:lnTo>
                  <a:lnTo>
                    <a:pt x="106822" y="4172"/>
                  </a:lnTo>
                  <a:lnTo>
                    <a:pt x="108222" y="4172"/>
                  </a:lnTo>
                  <a:lnTo>
                    <a:pt x="108222" y="3688"/>
                  </a:lnTo>
                  <a:lnTo>
                    <a:pt x="109211" y="3688"/>
                  </a:lnTo>
                  <a:lnTo>
                    <a:pt x="109622" y="4172"/>
                  </a:lnTo>
                  <a:lnTo>
                    <a:pt x="109622" y="3211"/>
                  </a:lnTo>
                  <a:lnTo>
                    <a:pt x="110116" y="3688"/>
                  </a:lnTo>
                  <a:lnTo>
                    <a:pt x="110116" y="4172"/>
                  </a:lnTo>
                  <a:lnTo>
                    <a:pt x="110611" y="4172"/>
                  </a:lnTo>
                  <a:lnTo>
                    <a:pt x="110611" y="4572"/>
                  </a:lnTo>
                  <a:lnTo>
                    <a:pt x="111105" y="4572"/>
                  </a:lnTo>
                  <a:lnTo>
                    <a:pt x="111105" y="4172"/>
                  </a:lnTo>
                  <a:lnTo>
                    <a:pt x="110611" y="4172"/>
                  </a:lnTo>
                  <a:lnTo>
                    <a:pt x="110611" y="3211"/>
                  </a:lnTo>
                  <a:lnTo>
                    <a:pt x="111105" y="3211"/>
                  </a:lnTo>
                  <a:lnTo>
                    <a:pt x="111105" y="3688"/>
                  </a:lnTo>
                  <a:lnTo>
                    <a:pt x="111516" y="3688"/>
                  </a:lnTo>
                  <a:lnTo>
                    <a:pt x="111516" y="4172"/>
                  </a:lnTo>
                  <a:lnTo>
                    <a:pt x="112011" y="4172"/>
                  </a:lnTo>
                  <a:lnTo>
                    <a:pt x="112011" y="4572"/>
                  </a:lnTo>
                  <a:lnTo>
                    <a:pt x="112011" y="4172"/>
                  </a:lnTo>
                  <a:lnTo>
                    <a:pt x="111516" y="4172"/>
                  </a:lnTo>
                  <a:lnTo>
                    <a:pt x="111516" y="961"/>
                  </a:lnTo>
                  <a:lnTo>
                    <a:pt x="112011" y="961"/>
                  </a:lnTo>
                  <a:lnTo>
                    <a:pt x="112011" y="1844"/>
                  </a:lnTo>
                  <a:lnTo>
                    <a:pt x="112916" y="1844"/>
                  </a:lnTo>
                  <a:lnTo>
                    <a:pt x="112916" y="2327"/>
                  </a:lnTo>
                  <a:lnTo>
                    <a:pt x="114400" y="2327"/>
                  </a:lnTo>
                  <a:lnTo>
                    <a:pt x="114400" y="3688"/>
                  </a:lnTo>
                  <a:lnTo>
                    <a:pt x="115800" y="3688"/>
                  </a:lnTo>
                  <a:lnTo>
                    <a:pt x="115800" y="4172"/>
                  </a:lnTo>
                  <a:lnTo>
                    <a:pt x="116211" y="4172"/>
                  </a:lnTo>
                  <a:lnTo>
                    <a:pt x="116211" y="4572"/>
                  </a:lnTo>
                  <a:lnTo>
                    <a:pt x="115800" y="4572"/>
                  </a:lnTo>
                  <a:lnTo>
                    <a:pt x="116211" y="4572"/>
                  </a:lnTo>
                  <a:lnTo>
                    <a:pt x="116211" y="5055"/>
                  </a:lnTo>
                  <a:lnTo>
                    <a:pt x="117200" y="5055"/>
                  </a:lnTo>
                  <a:lnTo>
                    <a:pt x="117200" y="6016"/>
                  </a:lnTo>
                  <a:lnTo>
                    <a:pt x="117694" y="6016"/>
                  </a:lnTo>
                  <a:lnTo>
                    <a:pt x="117694" y="7377"/>
                  </a:lnTo>
                  <a:lnTo>
                    <a:pt x="116705" y="7377"/>
                  </a:lnTo>
                  <a:lnTo>
                    <a:pt x="116705" y="7783"/>
                  </a:lnTo>
                  <a:lnTo>
                    <a:pt x="115800" y="7783"/>
                  </a:lnTo>
                  <a:lnTo>
                    <a:pt x="115800" y="8261"/>
                  </a:lnTo>
                  <a:lnTo>
                    <a:pt x="115305" y="8261"/>
                  </a:lnTo>
                  <a:lnTo>
                    <a:pt x="115305" y="9627"/>
                  </a:lnTo>
                  <a:lnTo>
                    <a:pt x="114811" y="9627"/>
                  </a:lnTo>
                  <a:lnTo>
                    <a:pt x="114811" y="10105"/>
                  </a:lnTo>
                  <a:lnTo>
                    <a:pt x="114400" y="10105"/>
                  </a:lnTo>
                  <a:lnTo>
                    <a:pt x="114400" y="10588"/>
                  </a:lnTo>
                  <a:lnTo>
                    <a:pt x="113905" y="10588"/>
                  </a:lnTo>
                  <a:lnTo>
                    <a:pt x="113905" y="10988"/>
                  </a:lnTo>
                  <a:lnTo>
                    <a:pt x="113411" y="10988"/>
                  </a:lnTo>
                  <a:lnTo>
                    <a:pt x="113411" y="11472"/>
                  </a:lnTo>
                  <a:lnTo>
                    <a:pt x="113905" y="11472"/>
                  </a:lnTo>
                  <a:lnTo>
                    <a:pt x="113411" y="11950"/>
                  </a:lnTo>
                  <a:lnTo>
                    <a:pt x="112916" y="11950"/>
                  </a:lnTo>
                  <a:lnTo>
                    <a:pt x="112916" y="12355"/>
                  </a:lnTo>
                  <a:lnTo>
                    <a:pt x="112505" y="12355"/>
                  </a:lnTo>
                  <a:lnTo>
                    <a:pt x="112916" y="12355"/>
                  </a:lnTo>
                  <a:lnTo>
                    <a:pt x="112505" y="12355"/>
                  </a:lnTo>
                  <a:lnTo>
                    <a:pt x="112505" y="13316"/>
                  </a:lnTo>
                  <a:lnTo>
                    <a:pt x="112011" y="13316"/>
                  </a:lnTo>
                  <a:lnTo>
                    <a:pt x="112011" y="13794"/>
                  </a:lnTo>
                  <a:lnTo>
                    <a:pt x="111516" y="14200"/>
                  </a:lnTo>
                  <a:lnTo>
                    <a:pt x="111516" y="14677"/>
                  </a:lnTo>
                  <a:lnTo>
                    <a:pt x="112011" y="14677"/>
                  </a:lnTo>
                  <a:lnTo>
                    <a:pt x="112011" y="15561"/>
                  </a:lnTo>
                  <a:lnTo>
                    <a:pt x="112505" y="15561"/>
                  </a:lnTo>
                  <a:lnTo>
                    <a:pt x="112505" y="16044"/>
                  </a:lnTo>
                  <a:lnTo>
                    <a:pt x="112505" y="15561"/>
                  </a:lnTo>
                  <a:lnTo>
                    <a:pt x="112916" y="15561"/>
                  </a:lnTo>
                  <a:lnTo>
                    <a:pt x="112916" y="16522"/>
                  </a:lnTo>
                  <a:lnTo>
                    <a:pt x="112505" y="16522"/>
                  </a:lnTo>
                  <a:lnTo>
                    <a:pt x="112505" y="17405"/>
                  </a:lnTo>
                  <a:lnTo>
                    <a:pt x="112916" y="17405"/>
                  </a:lnTo>
                  <a:lnTo>
                    <a:pt x="112916" y="17888"/>
                  </a:lnTo>
                  <a:lnTo>
                    <a:pt x="113411" y="17888"/>
                  </a:lnTo>
                  <a:lnTo>
                    <a:pt x="113411" y="18366"/>
                  </a:lnTo>
                  <a:lnTo>
                    <a:pt x="113905" y="18366"/>
                  </a:lnTo>
                  <a:lnTo>
                    <a:pt x="113905" y="18772"/>
                  </a:lnTo>
                  <a:lnTo>
                    <a:pt x="115800" y="18772"/>
                  </a:lnTo>
                  <a:lnTo>
                    <a:pt x="116211" y="18366"/>
                  </a:lnTo>
                  <a:lnTo>
                    <a:pt x="116705" y="18366"/>
                  </a:lnTo>
                  <a:lnTo>
                    <a:pt x="116705" y="18772"/>
                  </a:lnTo>
                  <a:lnTo>
                    <a:pt x="117200" y="18772"/>
                  </a:lnTo>
                  <a:lnTo>
                    <a:pt x="117694" y="19250"/>
                  </a:lnTo>
                  <a:lnTo>
                    <a:pt x="118105" y="19250"/>
                  </a:lnTo>
                  <a:lnTo>
                    <a:pt x="118105" y="21094"/>
                  </a:lnTo>
                  <a:lnTo>
                    <a:pt x="118600" y="21094"/>
                  </a:lnTo>
                  <a:lnTo>
                    <a:pt x="118600" y="21977"/>
                  </a:lnTo>
                  <a:lnTo>
                    <a:pt x="119094" y="21977"/>
                  </a:lnTo>
                  <a:lnTo>
                    <a:pt x="119094" y="22461"/>
                  </a:lnTo>
                  <a:lnTo>
                    <a:pt x="119505" y="22461"/>
                  </a:lnTo>
                  <a:lnTo>
                    <a:pt x="119094" y="22461"/>
                  </a:lnTo>
                  <a:lnTo>
                    <a:pt x="119094" y="22938"/>
                  </a:lnTo>
                  <a:lnTo>
                    <a:pt x="120000" y="22938"/>
                  </a:lnTo>
                  <a:lnTo>
                    <a:pt x="120000" y="23422"/>
                  </a:lnTo>
                  <a:lnTo>
                    <a:pt x="119094" y="23422"/>
                  </a:lnTo>
                  <a:lnTo>
                    <a:pt x="119094" y="23822"/>
                  </a:lnTo>
                  <a:lnTo>
                    <a:pt x="118600" y="24305"/>
                  </a:lnTo>
                  <a:lnTo>
                    <a:pt x="118600" y="26150"/>
                  </a:lnTo>
                  <a:lnTo>
                    <a:pt x="117694" y="26150"/>
                  </a:lnTo>
                  <a:lnTo>
                    <a:pt x="117694" y="25666"/>
                  </a:lnTo>
                  <a:lnTo>
                    <a:pt x="116211" y="25666"/>
                  </a:lnTo>
                  <a:lnTo>
                    <a:pt x="116211" y="26550"/>
                  </a:lnTo>
                  <a:lnTo>
                    <a:pt x="115800" y="26550"/>
                  </a:lnTo>
                  <a:lnTo>
                    <a:pt x="115800" y="27033"/>
                  </a:lnTo>
                  <a:lnTo>
                    <a:pt x="114400" y="27033"/>
                  </a:lnTo>
                  <a:lnTo>
                    <a:pt x="114400" y="27511"/>
                  </a:lnTo>
                  <a:lnTo>
                    <a:pt x="113905" y="27511"/>
                  </a:lnTo>
                  <a:lnTo>
                    <a:pt x="113905" y="27994"/>
                  </a:lnTo>
                  <a:lnTo>
                    <a:pt x="113411" y="27994"/>
                  </a:lnTo>
                  <a:lnTo>
                    <a:pt x="112916" y="28394"/>
                  </a:lnTo>
                  <a:lnTo>
                    <a:pt x="113411" y="28394"/>
                  </a:lnTo>
                  <a:lnTo>
                    <a:pt x="112505" y="28394"/>
                  </a:lnTo>
                  <a:lnTo>
                    <a:pt x="112505" y="28877"/>
                  </a:lnTo>
                  <a:lnTo>
                    <a:pt x="112011" y="28877"/>
                  </a:lnTo>
                  <a:lnTo>
                    <a:pt x="112011" y="28394"/>
                  </a:lnTo>
                  <a:lnTo>
                    <a:pt x="112011" y="29761"/>
                  </a:lnTo>
                  <a:lnTo>
                    <a:pt x="112505" y="29761"/>
                  </a:lnTo>
                  <a:lnTo>
                    <a:pt x="112505" y="30238"/>
                  </a:lnTo>
                  <a:lnTo>
                    <a:pt x="112916" y="30238"/>
                  </a:lnTo>
                  <a:lnTo>
                    <a:pt x="112916" y="31605"/>
                  </a:lnTo>
                  <a:lnTo>
                    <a:pt x="112505" y="31605"/>
                  </a:lnTo>
                  <a:lnTo>
                    <a:pt x="112505" y="31205"/>
                  </a:lnTo>
                  <a:lnTo>
                    <a:pt x="112011" y="31205"/>
                  </a:lnTo>
                  <a:lnTo>
                    <a:pt x="112011" y="31605"/>
                  </a:lnTo>
                  <a:lnTo>
                    <a:pt x="111516" y="31605"/>
                  </a:lnTo>
                  <a:lnTo>
                    <a:pt x="111516" y="32566"/>
                  </a:lnTo>
                  <a:lnTo>
                    <a:pt x="112011" y="32566"/>
                  </a:lnTo>
                  <a:lnTo>
                    <a:pt x="112011" y="32966"/>
                  </a:lnTo>
                  <a:lnTo>
                    <a:pt x="112505" y="33450"/>
                  </a:lnTo>
                  <a:lnTo>
                    <a:pt x="112505" y="33927"/>
                  </a:lnTo>
                  <a:lnTo>
                    <a:pt x="112916" y="33927"/>
                  </a:lnTo>
                  <a:lnTo>
                    <a:pt x="113411" y="34411"/>
                  </a:lnTo>
                  <a:lnTo>
                    <a:pt x="112916" y="34411"/>
                  </a:lnTo>
                  <a:lnTo>
                    <a:pt x="112916" y="35294"/>
                  </a:lnTo>
                  <a:lnTo>
                    <a:pt x="112505" y="35294"/>
                  </a:lnTo>
                  <a:lnTo>
                    <a:pt x="112505" y="36177"/>
                  </a:lnTo>
                  <a:lnTo>
                    <a:pt x="112011" y="36177"/>
                  </a:lnTo>
                  <a:lnTo>
                    <a:pt x="112011" y="36655"/>
                  </a:lnTo>
                  <a:lnTo>
                    <a:pt x="112505" y="36655"/>
                  </a:lnTo>
                  <a:lnTo>
                    <a:pt x="112505" y="37622"/>
                  </a:lnTo>
                  <a:lnTo>
                    <a:pt x="112916" y="37622"/>
                  </a:lnTo>
                  <a:lnTo>
                    <a:pt x="112916" y="38022"/>
                  </a:lnTo>
                  <a:lnTo>
                    <a:pt x="113411" y="38022"/>
                  </a:lnTo>
                  <a:lnTo>
                    <a:pt x="113411" y="38500"/>
                  </a:lnTo>
                  <a:lnTo>
                    <a:pt x="113411" y="38022"/>
                  </a:lnTo>
                  <a:lnTo>
                    <a:pt x="113905" y="38022"/>
                  </a:lnTo>
                  <a:lnTo>
                    <a:pt x="114400" y="38500"/>
                  </a:lnTo>
                  <a:lnTo>
                    <a:pt x="114400" y="39866"/>
                  </a:lnTo>
                  <a:lnTo>
                    <a:pt x="113905" y="39866"/>
                  </a:lnTo>
                  <a:lnTo>
                    <a:pt x="114400" y="39866"/>
                  </a:lnTo>
                  <a:lnTo>
                    <a:pt x="114400" y="40350"/>
                  </a:lnTo>
                  <a:lnTo>
                    <a:pt x="114811" y="40350"/>
                  </a:lnTo>
                  <a:lnTo>
                    <a:pt x="114400" y="40750"/>
                  </a:lnTo>
                  <a:lnTo>
                    <a:pt x="114400" y="41227"/>
                  </a:lnTo>
                  <a:lnTo>
                    <a:pt x="113905" y="41227"/>
                  </a:lnTo>
                  <a:lnTo>
                    <a:pt x="113905" y="40750"/>
                  </a:lnTo>
                  <a:lnTo>
                    <a:pt x="112916" y="40750"/>
                  </a:lnTo>
                  <a:lnTo>
                    <a:pt x="112916" y="41711"/>
                  </a:lnTo>
                  <a:lnTo>
                    <a:pt x="112505" y="41711"/>
                  </a:lnTo>
                  <a:lnTo>
                    <a:pt x="112916" y="42194"/>
                  </a:lnTo>
                  <a:lnTo>
                    <a:pt x="112916" y="42594"/>
                  </a:lnTo>
                  <a:lnTo>
                    <a:pt x="112505" y="42594"/>
                  </a:lnTo>
                  <a:lnTo>
                    <a:pt x="112505" y="42194"/>
                  </a:lnTo>
                  <a:lnTo>
                    <a:pt x="112505" y="42594"/>
                  </a:lnTo>
                  <a:lnTo>
                    <a:pt x="112011" y="42594"/>
                  </a:lnTo>
                  <a:lnTo>
                    <a:pt x="112011" y="43072"/>
                  </a:lnTo>
                  <a:lnTo>
                    <a:pt x="111516" y="43072"/>
                  </a:lnTo>
                  <a:lnTo>
                    <a:pt x="111105" y="43555"/>
                  </a:lnTo>
                  <a:lnTo>
                    <a:pt x="111516" y="43955"/>
                  </a:lnTo>
                  <a:lnTo>
                    <a:pt x="111516" y="44438"/>
                  </a:lnTo>
                  <a:lnTo>
                    <a:pt x="110611" y="44438"/>
                  </a:lnTo>
                  <a:lnTo>
                    <a:pt x="110611" y="44922"/>
                  </a:lnTo>
                  <a:lnTo>
                    <a:pt x="110611" y="44438"/>
                  </a:lnTo>
                  <a:lnTo>
                    <a:pt x="109622" y="44438"/>
                  </a:lnTo>
                  <a:lnTo>
                    <a:pt x="109622" y="43555"/>
                  </a:lnTo>
                  <a:lnTo>
                    <a:pt x="108716" y="43555"/>
                  </a:lnTo>
                  <a:lnTo>
                    <a:pt x="108716" y="43955"/>
                  </a:lnTo>
                  <a:lnTo>
                    <a:pt x="108222" y="43955"/>
                  </a:lnTo>
                  <a:lnTo>
                    <a:pt x="108222" y="44922"/>
                  </a:lnTo>
                  <a:lnTo>
                    <a:pt x="107811" y="44922"/>
                  </a:lnTo>
                  <a:lnTo>
                    <a:pt x="107811" y="45400"/>
                  </a:lnTo>
                  <a:lnTo>
                    <a:pt x="108222" y="45400"/>
                  </a:lnTo>
                  <a:lnTo>
                    <a:pt x="107316" y="45400"/>
                  </a:lnTo>
                  <a:lnTo>
                    <a:pt x="107316" y="45800"/>
                  </a:lnTo>
                  <a:lnTo>
                    <a:pt x="105422" y="45800"/>
                  </a:lnTo>
                  <a:lnTo>
                    <a:pt x="105422" y="47166"/>
                  </a:lnTo>
                  <a:lnTo>
                    <a:pt x="106327" y="47166"/>
                  </a:lnTo>
                  <a:lnTo>
                    <a:pt x="106327" y="48611"/>
                  </a:lnTo>
                  <a:lnTo>
                    <a:pt x="106822" y="48611"/>
                  </a:lnTo>
                  <a:lnTo>
                    <a:pt x="106822" y="49494"/>
                  </a:lnTo>
                  <a:lnTo>
                    <a:pt x="105916" y="49494"/>
                  </a:lnTo>
                  <a:lnTo>
                    <a:pt x="105422" y="49011"/>
                  </a:lnTo>
                  <a:lnTo>
                    <a:pt x="105422" y="48611"/>
                  </a:lnTo>
                  <a:lnTo>
                    <a:pt x="104927" y="49011"/>
                  </a:lnTo>
                  <a:lnTo>
                    <a:pt x="104927" y="49972"/>
                  </a:lnTo>
                  <a:lnTo>
                    <a:pt x="103033" y="49972"/>
                  </a:lnTo>
                  <a:lnTo>
                    <a:pt x="103033" y="50372"/>
                  </a:lnTo>
                  <a:lnTo>
                    <a:pt x="102622" y="50372"/>
                  </a:lnTo>
                  <a:lnTo>
                    <a:pt x="102622" y="52700"/>
                  </a:lnTo>
                  <a:lnTo>
                    <a:pt x="102127" y="52700"/>
                  </a:lnTo>
                  <a:lnTo>
                    <a:pt x="102127" y="53183"/>
                  </a:lnTo>
                  <a:lnTo>
                    <a:pt x="101633" y="53583"/>
                  </a:lnTo>
                  <a:lnTo>
                    <a:pt x="102127" y="53583"/>
                  </a:lnTo>
                  <a:lnTo>
                    <a:pt x="102622" y="54066"/>
                  </a:lnTo>
                  <a:lnTo>
                    <a:pt x="102622" y="55427"/>
                  </a:lnTo>
                  <a:lnTo>
                    <a:pt x="103033" y="55427"/>
                  </a:lnTo>
                  <a:lnTo>
                    <a:pt x="103033" y="56788"/>
                  </a:lnTo>
                  <a:lnTo>
                    <a:pt x="103527" y="57272"/>
                  </a:lnTo>
                  <a:lnTo>
                    <a:pt x="103527" y="57755"/>
                  </a:lnTo>
                  <a:lnTo>
                    <a:pt x="104022" y="57755"/>
                  </a:lnTo>
                  <a:lnTo>
                    <a:pt x="104022" y="58155"/>
                  </a:lnTo>
                  <a:lnTo>
                    <a:pt x="104516" y="58155"/>
                  </a:lnTo>
                  <a:lnTo>
                    <a:pt x="104516" y="59116"/>
                  </a:lnTo>
                  <a:lnTo>
                    <a:pt x="104927" y="59116"/>
                  </a:lnTo>
                  <a:lnTo>
                    <a:pt x="104927" y="59600"/>
                  </a:lnTo>
                  <a:lnTo>
                    <a:pt x="105916" y="59600"/>
                  </a:lnTo>
                  <a:lnTo>
                    <a:pt x="105916" y="60000"/>
                  </a:lnTo>
                  <a:close/>
                </a:path>
              </a:pathLst>
            </a:custGeom>
            <a:solidFill>
              <a:srgbClr val="DEDEDE"/>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43" name="Shape 3443"/>
            <p:cNvSpPr/>
            <p:nvPr/>
          </p:nvSpPr>
          <p:spPr>
            <a:xfrm>
              <a:off x="10303427" y="5207671"/>
              <a:ext cx="626256" cy="1235842"/>
            </a:xfrm>
            <a:custGeom>
              <a:avLst/>
              <a:gdLst/>
              <a:ahLst/>
              <a:cxnLst/>
              <a:rect l="0" t="0" r="0" b="0"/>
              <a:pathLst>
                <a:path w="120000" h="120000" extrusionOk="0">
                  <a:moveTo>
                    <a:pt x="109505" y="59188"/>
                  </a:moveTo>
                  <a:lnTo>
                    <a:pt x="107222" y="59188"/>
                  </a:lnTo>
                  <a:lnTo>
                    <a:pt x="107222" y="65894"/>
                  </a:lnTo>
                  <a:lnTo>
                    <a:pt x="104488" y="65894"/>
                  </a:lnTo>
                  <a:lnTo>
                    <a:pt x="104488" y="67283"/>
                  </a:lnTo>
                  <a:lnTo>
                    <a:pt x="101750" y="67283"/>
                  </a:lnTo>
                  <a:lnTo>
                    <a:pt x="104488" y="68438"/>
                  </a:lnTo>
                  <a:lnTo>
                    <a:pt x="104488" y="69827"/>
                  </a:lnTo>
                  <a:lnTo>
                    <a:pt x="101750" y="69827"/>
                  </a:lnTo>
                  <a:lnTo>
                    <a:pt x="101750" y="72600"/>
                  </a:lnTo>
                  <a:lnTo>
                    <a:pt x="104488" y="72600"/>
                  </a:lnTo>
                  <a:lnTo>
                    <a:pt x="101750" y="72600"/>
                  </a:lnTo>
                  <a:lnTo>
                    <a:pt x="101750" y="75144"/>
                  </a:lnTo>
                  <a:lnTo>
                    <a:pt x="104488" y="75144"/>
                  </a:lnTo>
                  <a:lnTo>
                    <a:pt x="104488" y="76533"/>
                  </a:lnTo>
                  <a:lnTo>
                    <a:pt x="101750" y="76533"/>
                  </a:lnTo>
                  <a:lnTo>
                    <a:pt x="101750" y="79077"/>
                  </a:lnTo>
                  <a:lnTo>
                    <a:pt x="99011" y="79077"/>
                  </a:lnTo>
                  <a:lnTo>
                    <a:pt x="99011" y="80461"/>
                  </a:lnTo>
                  <a:lnTo>
                    <a:pt x="101750" y="80461"/>
                  </a:lnTo>
                  <a:lnTo>
                    <a:pt x="99011" y="80461"/>
                  </a:lnTo>
                  <a:lnTo>
                    <a:pt x="101750" y="80461"/>
                  </a:lnTo>
                  <a:lnTo>
                    <a:pt x="101750" y="81850"/>
                  </a:lnTo>
                  <a:lnTo>
                    <a:pt x="99011" y="81850"/>
                  </a:lnTo>
                  <a:lnTo>
                    <a:pt x="101750" y="81850"/>
                  </a:lnTo>
                  <a:lnTo>
                    <a:pt x="101750" y="83005"/>
                  </a:lnTo>
                  <a:lnTo>
                    <a:pt x="99011" y="83005"/>
                  </a:lnTo>
                  <a:lnTo>
                    <a:pt x="99011" y="84394"/>
                  </a:lnTo>
                  <a:lnTo>
                    <a:pt x="96727" y="84394"/>
                  </a:lnTo>
                  <a:lnTo>
                    <a:pt x="99011" y="84394"/>
                  </a:lnTo>
                  <a:lnTo>
                    <a:pt x="96727" y="84394"/>
                  </a:lnTo>
                  <a:lnTo>
                    <a:pt x="96727" y="86938"/>
                  </a:lnTo>
                  <a:lnTo>
                    <a:pt x="93994" y="86938"/>
                  </a:lnTo>
                  <a:lnTo>
                    <a:pt x="93994" y="89711"/>
                  </a:lnTo>
                  <a:lnTo>
                    <a:pt x="91255" y="89711"/>
                  </a:lnTo>
                  <a:lnTo>
                    <a:pt x="91255" y="91100"/>
                  </a:lnTo>
                  <a:lnTo>
                    <a:pt x="88972" y="92255"/>
                  </a:lnTo>
                  <a:lnTo>
                    <a:pt x="88972" y="91100"/>
                  </a:lnTo>
                  <a:lnTo>
                    <a:pt x="88972" y="93638"/>
                  </a:lnTo>
                  <a:lnTo>
                    <a:pt x="86233" y="93638"/>
                  </a:lnTo>
                  <a:lnTo>
                    <a:pt x="86233" y="96183"/>
                  </a:lnTo>
                  <a:lnTo>
                    <a:pt x="83500" y="97572"/>
                  </a:lnTo>
                  <a:lnTo>
                    <a:pt x="83500" y="96183"/>
                  </a:lnTo>
                  <a:lnTo>
                    <a:pt x="83500" y="97572"/>
                  </a:lnTo>
                  <a:lnTo>
                    <a:pt x="80761" y="97572"/>
                  </a:lnTo>
                  <a:lnTo>
                    <a:pt x="80761" y="98961"/>
                  </a:lnTo>
                  <a:lnTo>
                    <a:pt x="78477" y="98961"/>
                  </a:lnTo>
                  <a:lnTo>
                    <a:pt x="75738" y="100116"/>
                  </a:lnTo>
                  <a:lnTo>
                    <a:pt x="75738" y="101505"/>
                  </a:lnTo>
                  <a:lnTo>
                    <a:pt x="73005" y="101505"/>
                  </a:lnTo>
                  <a:lnTo>
                    <a:pt x="73005" y="102888"/>
                  </a:lnTo>
                  <a:lnTo>
                    <a:pt x="70722" y="102888"/>
                  </a:lnTo>
                  <a:lnTo>
                    <a:pt x="70722" y="104277"/>
                  </a:lnTo>
                  <a:lnTo>
                    <a:pt x="67983" y="104277"/>
                  </a:lnTo>
                  <a:lnTo>
                    <a:pt x="67983" y="102888"/>
                  </a:lnTo>
                  <a:lnTo>
                    <a:pt x="70722" y="102888"/>
                  </a:lnTo>
                  <a:lnTo>
                    <a:pt x="67983" y="102888"/>
                  </a:lnTo>
                  <a:lnTo>
                    <a:pt x="67983" y="101505"/>
                  </a:lnTo>
                  <a:lnTo>
                    <a:pt x="65244" y="101505"/>
                  </a:lnTo>
                  <a:lnTo>
                    <a:pt x="65244" y="104277"/>
                  </a:lnTo>
                  <a:lnTo>
                    <a:pt x="62511" y="104277"/>
                  </a:lnTo>
                  <a:lnTo>
                    <a:pt x="62511" y="102888"/>
                  </a:lnTo>
                  <a:lnTo>
                    <a:pt x="57488" y="102888"/>
                  </a:lnTo>
                  <a:lnTo>
                    <a:pt x="57488" y="104277"/>
                  </a:lnTo>
                  <a:lnTo>
                    <a:pt x="54755" y="102888"/>
                  </a:lnTo>
                  <a:lnTo>
                    <a:pt x="52016" y="102888"/>
                  </a:lnTo>
                  <a:lnTo>
                    <a:pt x="52016" y="104277"/>
                  </a:lnTo>
                  <a:lnTo>
                    <a:pt x="54755" y="104277"/>
                  </a:lnTo>
                  <a:lnTo>
                    <a:pt x="52016" y="104277"/>
                  </a:lnTo>
                  <a:lnTo>
                    <a:pt x="52016" y="105433"/>
                  </a:lnTo>
                  <a:lnTo>
                    <a:pt x="52016" y="102888"/>
                  </a:lnTo>
                  <a:lnTo>
                    <a:pt x="49733" y="102888"/>
                  </a:lnTo>
                  <a:lnTo>
                    <a:pt x="49733" y="100116"/>
                  </a:lnTo>
                  <a:lnTo>
                    <a:pt x="46994" y="100116"/>
                  </a:lnTo>
                  <a:lnTo>
                    <a:pt x="46994" y="98961"/>
                  </a:lnTo>
                  <a:lnTo>
                    <a:pt x="46994" y="100116"/>
                  </a:lnTo>
                  <a:lnTo>
                    <a:pt x="44261" y="100116"/>
                  </a:lnTo>
                  <a:lnTo>
                    <a:pt x="44261" y="104277"/>
                  </a:lnTo>
                  <a:lnTo>
                    <a:pt x="41977" y="104277"/>
                  </a:lnTo>
                  <a:lnTo>
                    <a:pt x="41977" y="102888"/>
                  </a:lnTo>
                  <a:lnTo>
                    <a:pt x="41977" y="104277"/>
                  </a:lnTo>
                  <a:lnTo>
                    <a:pt x="41977" y="100116"/>
                  </a:lnTo>
                  <a:lnTo>
                    <a:pt x="36500" y="100116"/>
                  </a:lnTo>
                  <a:lnTo>
                    <a:pt x="36500" y="102888"/>
                  </a:lnTo>
                  <a:lnTo>
                    <a:pt x="33766" y="102888"/>
                  </a:lnTo>
                  <a:lnTo>
                    <a:pt x="33766" y="104277"/>
                  </a:lnTo>
                  <a:lnTo>
                    <a:pt x="36500" y="102888"/>
                  </a:lnTo>
                  <a:lnTo>
                    <a:pt x="36500" y="104277"/>
                  </a:lnTo>
                  <a:lnTo>
                    <a:pt x="33766" y="104277"/>
                  </a:lnTo>
                  <a:lnTo>
                    <a:pt x="33766" y="105433"/>
                  </a:lnTo>
                  <a:lnTo>
                    <a:pt x="36500" y="105433"/>
                  </a:lnTo>
                  <a:lnTo>
                    <a:pt x="33766" y="106822"/>
                  </a:lnTo>
                  <a:lnTo>
                    <a:pt x="33766" y="108205"/>
                  </a:lnTo>
                  <a:lnTo>
                    <a:pt x="31483" y="108205"/>
                  </a:lnTo>
                  <a:lnTo>
                    <a:pt x="33766" y="108205"/>
                  </a:lnTo>
                  <a:lnTo>
                    <a:pt x="33766" y="110750"/>
                  </a:lnTo>
                  <a:lnTo>
                    <a:pt x="31483" y="109366"/>
                  </a:lnTo>
                  <a:lnTo>
                    <a:pt x="31483" y="113527"/>
                  </a:lnTo>
                  <a:lnTo>
                    <a:pt x="33766" y="113527"/>
                  </a:lnTo>
                  <a:lnTo>
                    <a:pt x="26005" y="113527"/>
                  </a:lnTo>
                  <a:lnTo>
                    <a:pt x="26005" y="114683"/>
                  </a:lnTo>
                  <a:lnTo>
                    <a:pt x="23727" y="114683"/>
                  </a:lnTo>
                  <a:lnTo>
                    <a:pt x="26005" y="114683"/>
                  </a:lnTo>
                  <a:lnTo>
                    <a:pt x="26005" y="113527"/>
                  </a:lnTo>
                  <a:lnTo>
                    <a:pt x="23727" y="113527"/>
                  </a:lnTo>
                  <a:lnTo>
                    <a:pt x="23727" y="114683"/>
                  </a:lnTo>
                  <a:lnTo>
                    <a:pt x="23727" y="113527"/>
                  </a:lnTo>
                  <a:lnTo>
                    <a:pt x="20988" y="114683"/>
                  </a:lnTo>
                  <a:lnTo>
                    <a:pt x="23727" y="114683"/>
                  </a:lnTo>
                  <a:lnTo>
                    <a:pt x="23727" y="116066"/>
                  </a:lnTo>
                  <a:lnTo>
                    <a:pt x="23727" y="114683"/>
                  </a:lnTo>
                  <a:lnTo>
                    <a:pt x="23727" y="116066"/>
                  </a:lnTo>
                  <a:lnTo>
                    <a:pt x="26005" y="116066"/>
                  </a:lnTo>
                  <a:lnTo>
                    <a:pt x="26005" y="118611"/>
                  </a:lnTo>
                  <a:lnTo>
                    <a:pt x="23727" y="120000"/>
                  </a:lnTo>
                  <a:lnTo>
                    <a:pt x="23727" y="118611"/>
                  </a:lnTo>
                  <a:lnTo>
                    <a:pt x="20988" y="117455"/>
                  </a:lnTo>
                  <a:lnTo>
                    <a:pt x="20988" y="116066"/>
                  </a:lnTo>
                  <a:lnTo>
                    <a:pt x="18250" y="114683"/>
                  </a:lnTo>
                  <a:lnTo>
                    <a:pt x="15511" y="114683"/>
                  </a:lnTo>
                  <a:lnTo>
                    <a:pt x="15511" y="113527"/>
                  </a:lnTo>
                  <a:lnTo>
                    <a:pt x="18250" y="113527"/>
                  </a:lnTo>
                  <a:lnTo>
                    <a:pt x="18250" y="112138"/>
                  </a:lnTo>
                  <a:lnTo>
                    <a:pt x="20988" y="112138"/>
                  </a:lnTo>
                  <a:lnTo>
                    <a:pt x="20988" y="110750"/>
                  </a:lnTo>
                  <a:lnTo>
                    <a:pt x="26005" y="110750"/>
                  </a:lnTo>
                  <a:lnTo>
                    <a:pt x="23727" y="109366"/>
                  </a:lnTo>
                  <a:lnTo>
                    <a:pt x="26005" y="109366"/>
                  </a:lnTo>
                  <a:lnTo>
                    <a:pt x="26005" y="101505"/>
                  </a:lnTo>
                  <a:lnTo>
                    <a:pt x="23727" y="101505"/>
                  </a:lnTo>
                  <a:lnTo>
                    <a:pt x="23727" y="100116"/>
                  </a:lnTo>
                  <a:lnTo>
                    <a:pt x="20988" y="98961"/>
                  </a:lnTo>
                  <a:lnTo>
                    <a:pt x="20988" y="96183"/>
                  </a:lnTo>
                  <a:lnTo>
                    <a:pt x="18250" y="96183"/>
                  </a:lnTo>
                  <a:lnTo>
                    <a:pt x="18250" y="92255"/>
                  </a:lnTo>
                  <a:lnTo>
                    <a:pt x="15511" y="92255"/>
                  </a:lnTo>
                  <a:lnTo>
                    <a:pt x="15511" y="91100"/>
                  </a:lnTo>
                  <a:lnTo>
                    <a:pt x="13233" y="91100"/>
                  </a:lnTo>
                  <a:lnTo>
                    <a:pt x="13233" y="88322"/>
                  </a:lnTo>
                  <a:lnTo>
                    <a:pt x="10494" y="88322"/>
                  </a:lnTo>
                  <a:lnTo>
                    <a:pt x="7755" y="86938"/>
                  </a:lnTo>
                  <a:lnTo>
                    <a:pt x="7755" y="85777"/>
                  </a:lnTo>
                  <a:lnTo>
                    <a:pt x="5477" y="85777"/>
                  </a:lnTo>
                  <a:lnTo>
                    <a:pt x="5477" y="84394"/>
                  </a:lnTo>
                  <a:lnTo>
                    <a:pt x="2738" y="84394"/>
                  </a:lnTo>
                  <a:lnTo>
                    <a:pt x="2738" y="83005"/>
                  </a:lnTo>
                  <a:lnTo>
                    <a:pt x="2738" y="84394"/>
                  </a:lnTo>
                  <a:lnTo>
                    <a:pt x="0" y="83005"/>
                  </a:lnTo>
                  <a:lnTo>
                    <a:pt x="2738" y="83005"/>
                  </a:lnTo>
                  <a:lnTo>
                    <a:pt x="2738" y="81850"/>
                  </a:lnTo>
                  <a:lnTo>
                    <a:pt x="5477" y="81850"/>
                  </a:lnTo>
                  <a:lnTo>
                    <a:pt x="5477" y="80461"/>
                  </a:lnTo>
                  <a:lnTo>
                    <a:pt x="7755" y="80461"/>
                  </a:lnTo>
                  <a:lnTo>
                    <a:pt x="7755" y="79077"/>
                  </a:lnTo>
                  <a:lnTo>
                    <a:pt x="10494" y="79077"/>
                  </a:lnTo>
                  <a:lnTo>
                    <a:pt x="10494" y="77688"/>
                  </a:lnTo>
                  <a:lnTo>
                    <a:pt x="13233" y="77688"/>
                  </a:lnTo>
                  <a:lnTo>
                    <a:pt x="13233" y="76533"/>
                  </a:lnTo>
                  <a:lnTo>
                    <a:pt x="10494" y="76533"/>
                  </a:lnTo>
                  <a:lnTo>
                    <a:pt x="10494" y="75144"/>
                  </a:lnTo>
                  <a:lnTo>
                    <a:pt x="13233" y="75144"/>
                  </a:lnTo>
                  <a:lnTo>
                    <a:pt x="13233" y="72600"/>
                  </a:lnTo>
                  <a:lnTo>
                    <a:pt x="15511" y="72600"/>
                  </a:lnTo>
                  <a:lnTo>
                    <a:pt x="15511" y="73755"/>
                  </a:lnTo>
                  <a:lnTo>
                    <a:pt x="18250" y="73755"/>
                  </a:lnTo>
                  <a:lnTo>
                    <a:pt x="18250" y="72600"/>
                  </a:lnTo>
                  <a:lnTo>
                    <a:pt x="39238" y="72600"/>
                  </a:lnTo>
                  <a:lnTo>
                    <a:pt x="39238" y="69827"/>
                  </a:lnTo>
                  <a:lnTo>
                    <a:pt x="41977" y="69827"/>
                  </a:lnTo>
                  <a:lnTo>
                    <a:pt x="39238" y="69827"/>
                  </a:lnTo>
                  <a:lnTo>
                    <a:pt x="39238" y="68438"/>
                  </a:lnTo>
                  <a:lnTo>
                    <a:pt x="36500" y="67283"/>
                  </a:lnTo>
                  <a:lnTo>
                    <a:pt x="36500" y="63350"/>
                  </a:lnTo>
                  <a:lnTo>
                    <a:pt x="39238" y="63350"/>
                  </a:lnTo>
                  <a:lnTo>
                    <a:pt x="39238" y="61966"/>
                  </a:lnTo>
                  <a:lnTo>
                    <a:pt x="41977" y="61966"/>
                  </a:lnTo>
                  <a:lnTo>
                    <a:pt x="39238" y="61966"/>
                  </a:lnTo>
                  <a:lnTo>
                    <a:pt x="39238" y="56650"/>
                  </a:lnTo>
                  <a:lnTo>
                    <a:pt x="41977" y="56650"/>
                  </a:lnTo>
                  <a:lnTo>
                    <a:pt x="39238" y="56650"/>
                  </a:lnTo>
                  <a:lnTo>
                    <a:pt x="39238" y="55261"/>
                  </a:lnTo>
                  <a:lnTo>
                    <a:pt x="41977" y="55261"/>
                  </a:lnTo>
                  <a:lnTo>
                    <a:pt x="41977" y="54105"/>
                  </a:lnTo>
                  <a:lnTo>
                    <a:pt x="39238" y="54105"/>
                  </a:lnTo>
                  <a:lnTo>
                    <a:pt x="39238" y="52716"/>
                  </a:lnTo>
                  <a:lnTo>
                    <a:pt x="41977" y="52716"/>
                  </a:lnTo>
                  <a:lnTo>
                    <a:pt x="41977" y="50172"/>
                  </a:lnTo>
                  <a:lnTo>
                    <a:pt x="39238" y="50172"/>
                  </a:lnTo>
                  <a:lnTo>
                    <a:pt x="39238" y="48788"/>
                  </a:lnTo>
                  <a:lnTo>
                    <a:pt x="36500" y="48788"/>
                  </a:lnTo>
                  <a:lnTo>
                    <a:pt x="36500" y="46011"/>
                  </a:lnTo>
                  <a:lnTo>
                    <a:pt x="39238" y="46011"/>
                  </a:lnTo>
                  <a:lnTo>
                    <a:pt x="39238" y="44855"/>
                  </a:lnTo>
                  <a:lnTo>
                    <a:pt x="39238" y="46011"/>
                  </a:lnTo>
                  <a:lnTo>
                    <a:pt x="39238" y="44855"/>
                  </a:lnTo>
                  <a:lnTo>
                    <a:pt x="41977" y="44855"/>
                  </a:lnTo>
                  <a:lnTo>
                    <a:pt x="41977" y="43466"/>
                  </a:lnTo>
                  <a:lnTo>
                    <a:pt x="44261" y="43466"/>
                  </a:lnTo>
                  <a:lnTo>
                    <a:pt x="44261" y="39538"/>
                  </a:lnTo>
                  <a:lnTo>
                    <a:pt x="41977" y="39538"/>
                  </a:lnTo>
                  <a:lnTo>
                    <a:pt x="41977" y="38150"/>
                  </a:lnTo>
                  <a:lnTo>
                    <a:pt x="44261" y="38150"/>
                  </a:lnTo>
                  <a:lnTo>
                    <a:pt x="44261" y="35605"/>
                  </a:lnTo>
                  <a:lnTo>
                    <a:pt x="46994" y="35605"/>
                  </a:lnTo>
                  <a:lnTo>
                    <a:pt x="46994" y="34222"/>
                  </a:lnTo>
                  <a:lnTo>
                    <a:pt x="49733" y="34222"/>
                  </a:lnTo>
                  <a:lnTo>
                    <a:pt x="49733" y="32833"/>
                  </a:lnTo>
                  <a:lnTo>
                    <a:pt x="60227" y="32833"/>
                  </a:lnTo>
                  <a:lnTo>
                    <a:pt x="60227" y="35605"/>
                  </a:lnTo>
                  <a:lnTo>
                    <a:pt x="62511" y="34222"/>
                  </a:lnTo>
                  <a:lnTo>
                    <a:pt x="65244" y="34222"/>
                  </a:lnTo>
                  <a:lnTo>
                    <a:pt x="65244" y="32833"/>
                  </a:lnTo>
                  <a:lnTo>
                    <a:pt x="67983" y="32833"/>
                  </a:lnTo>
                  <a:lnTo>
                    <a:pt x="67983" y="34222"/>
                  </a:lnTo>
                  <a:lnTo>
                    <a:pt x="73005" y="34222"/>
                  </a:lnTo>
                  <a:lnTo>
                    <a:pt x="73005" y="32833"/>
                  </a:lnTo>
                  <a:lnTo>
                    <a:pt x="80761" y="32833"/>
                  </a:lnTo>
                  <a:lnTo>
                    <a:pt x="80761" y="31677"/>
                  </a:lnTo>
                  <a:lnTo>
                    <a:pt x="86233" y="31677"/>
                  </a:lnTo>
                  <a:lnTo>
                    <a:pt x="86233" y="27516"/>
                  </a:lnTo>
                  <a:lnTo>
                    <a:pt x="88972" y="27516"/>
                  </a:lnTo>
                  <a:lnTo>
                    <a:pt x="88972" y="26361"/>
                  </a:lnTo>
                  <a:lnTo>
                    <a:pt x="86233" y="26361"/>
                  </a:lnTo>
                  <a:lnTo>
                    <a:pt x="86233" y="22427"/>
                  </a:lnTo>
                  <a:lnTo>
                    <a:pt x="88972" y="22427"/>
                  </a:lnTo>
                  <a:lnTo>
                    <a:pt x="88972" y="21038"/>
                  </a:lnTo>
                  <a:lnTo>
                    <a:pt x="91255" y="21038"/>
                  </a:lnTo>
                  <a:lnTo>
                    <a:pt x="91255" y="22427"/>
                  </a:lnTo>
                  <a:lnTo>
                    <a:pt x="93994" y="22427"/>
                  </a:lnTo>
                  <a:lnTo>
                    <a:pt x="93994" y="21038"/>
                  </a:lnTo>
                  <a:lnTo>
                    <a:pt x="96727" y="21038"/>
                  </a:lnTo>
                  <a:lnTo>
                    <a:pt x="96727" y="18266"/>
                  </a:lnTo>
                  <a:lnTo>
                    <a:pt x="99011" y="18266"/>
                  </a:lnTo>
                  <a:lnTo>
                    <a:pt x="99011" y="15722"/>
                  </a:lnTo>
                  <a:lnTo>
                    <a:pt x="101750" y="15722"/>
                  </a:lnTo>
                  <a:lnTo>
                    <a:pt x="101750" y="13177"/>
                  </a:lnTo>
                  <a:lnTo>
                    <a:pt x="99011" y="13177"/>
                  </a:lnTo>
                  <a:lnTo>
                    <a:pt x="99011" y="11794"/>
                  </a:lnTo>
                  <a:lnTo>
                    <a:pt x="96727" y="13177"/>
                  </a:lnTo>
                  <a:lnTo>
                    <a:pt x="96727" y="11794"/>
                  </a:lnTo>
                  <a:lnTo>
                    <a:pt x="96727" y="13177"/>
                  </a:lnTo>
                  <a:lnTo>
                    <a:pt x="86233" y="13177"/>
                  </a:lnTo>
                  <a:lnTo>
                    <a:pt x="86233" y="14333"/>
                  </a:lnTo>
                  <a:lnTo>
                    <a:pt x="86233" y="11794"/>
                  </a:lnTo>
                  <a:lnTo>
                    <a:pt x="88972" y="11794"/>
                  </a:lnTo>
                  <a:lnTo>
                    <a:pt x="86233" y="10405"/>
                  </a:lnTo>
                  <a:lnTo>
                    <a:pt x="83500" y="10405"/>
                  </a:lnTo>
                  <a:lnTo>
                    <a:pt x="83500" y="11794"/>
                  </a:lnTo>
                  <a:lnTo>
                    <a:pt x="83500" y="10405"/>
                  </a:lnTo>
                  <a:lnTo>
                    <a:pt x="80761" y="10405"/>
                  </a:lnTo>
                  <a:lnTo>
                    <a:pt x="80761" y="7861"/>
                  </a:lnTo>
                  <a:lnTo>
                    <a:pt x="83500" y="6472"/>
                  </a:lnTo>
                  <a:lnTo>
                    <a:pt x="88972" y="6472"/>
                  </a:lnTo>
                  <a:lnTo>
                    <a:pt x="88972" y="3933"/>
                  </a:lnTo>
                  <a:lnTo>
                    <a:pt x="91255" y="3933"/>
                  </a:lnTo>
                  <a:lnTo>
                    <a:pt x="91255" y="1155"/>
                  </a:lnTo>
                  <a:lnTo>
                    <a:pt x="93994" y="0"/>
                  </a:lnTo>
                  <a:lnTo>
                    <a:pt x="96727" y="0"/>
                  </a:lnTo>
                  <a:lnTo>
                    <a:pt x="96727" y="1155"/>
                  </a:lnTo>
                  <a:lnTo>
                    <a:pt x="99011" y="1155"/>
                  </a:lnTo>
                  <a:lnTo>
                    <a:pt x="99011" y="2544"/>
                  </a:lnTo>
                  <a:lnTo>
                    <a:pt x="104488" y="2544"/>
                  </a:lnTo>
                  <a:lnTo>
                    <a:pt x="104488" y="3933"/>
                  </a:lnTo>
                  <a:lnTo>
                    <a:pt x="101750" y="3933"/>
                  </a:lnTo>
                  <a:lnTo>
                    <a:pt x="104488" y="3933"/>
                  </a:lnTo>
                  <a:lnTo>
                    <a:pt x="104488" y="5088"/>
                  </a:lnTo>
                  <a:lnTo>
                    <a:pt x="109505" y="5088"/>
                  </a:lnTo>
                  <a:lnTo>
                    <a:pt x="109505" y="6472"/>
                  </a:lnTo>
                  <a:lnTo>
                    <a:pt x="112244" y="7861"/>
                  </a:lnTo>
                  <a:lnTo>
                    <a:pt x="109505" y="7861"/>
                  </a:lnTo>
                  <a:lnTo>
                    <a:pt x="109505" y="9250"/>
                  </a:lnTo>
                  <a:lnTo>
                    <a:pt x="107222" y="9250"/>
                  </a:lnTo>
                  <a:lnTo>
                    <a:pt x="107222" y="10405"/>
                  </a:lnTo>
                  <a:lnTo>
                    <a:pt x="109505" y="10405"/>
                  </a:lnTo>
                  <a:lnTo>
                    <a:pt x="109505" y="11794"/>
                  </a:lnTo>
                  <a:lnTo>
                    <a:pt x="112244" y="11794"/>
                  </a:lnTo>
                  <a:lnTo>
                    <a:pt x="109505" y="11794"/>
                  </a:lnTo>
                  <a:lnTo>
                    <a:pt x="109505" y="13177"/>
                  </a:lnTo>
                  <a:lnTo>
                    <a:pt x="112244" y="13177"/>
                  </a:lnTo>
                  <a:lnTo>
                    <a:pt x="112244" y="11794"/>
                  </a:lnTo>
                  <a:lnTo>
                    <a:pt x="114983" y="11794"/>
                  </a:lnTo>
                  <a:lnTo>
                    <a:pt x="117261" y="10405"/>
                  </a:lnTo>
                  <a:lnTo>
                    <a:pt x="120000" y="11794"/>
                  </a:lnTo>
                  <a:lnTo>
                    <a:pt x="120000" y="15722"/>
                  </a:lnTo>
                  <a:lnTo>
                    <a:pt x="117261" y="15722"/>
                  </a:lnTo>
                  <a:lnTo>
                    <a:pt x="117261" y="23583"/>
                  </a:lnTo>
                  <a:lnTo>
                    <a:pt x="120000" y="24972"/>
                  </a:lnTo>
                  <a:lnTo>
                    <a:pt x="120000" y="27516"/>
                  </a:lnTo>
                  <a:lnTo>
                    <a:pt x="117261" y="28900"/>
                  </a:lnTo>
                  <a:lnTo>
                    <a:pt x="120000" y="28900"/>
                  </a:lnTo>
                  <a:lnTo>
                    <a:pt x="120000" y="35605"/>
                  </a:lnTo>
                  <a:lnTo>
                    <a:pt x="117261" y="36761"/>
                  </a:lnTo>
                  <a:lnTo>
                    <a:pt x="117261" y="42083"/>
                  </a:lnTo>
                  <a:lnTo>
                    <a:pt x="114983" y="42083"/>
                  </a:lnTo>
                  <a:lnTo>
                    <a:pt x="114983" y="47400"/>
                  </a:lnTo>
                  <a:lnTo>
                    <a:pt x="112244" y="48788"/>
                  </a:lnTo>
                  <a:lnTo>
                    <a:pt x="112244" y="51327"/>
                  </a:lnTo>
                  <a:lnTo>
                    <a:pt x="109505" y="51327"/>
                  </a:lnTo>
                  <a:lnTo>
                    <a:pt x="109505" y="52716"/>
                  </a:lnTo>
                  <a:lnTo>
                    <a:pt x="112244" y="54105"/>
                  </a:lnTo>
                  <a:lnTo>
                    <a:pt x="109505" y="54105"/>
                  </a:lnTo>
                  <a:lnTo>
                    <a:pt x="109505" y="59188"/>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44" name="Shape 3444"/>
            <p:cNvSpPr/>
            <p:nvPr/>
          </p:nvSpPr>
          <p:spPr>
            <a:xfrm>
              <a:off x="10031971" y="5343398"/>
              <a:ext cx="435759" cy="311938"/>
            </a:xfrm>
            <a:custGeom>
              <a:avLst/>
              <a:gdLst/>
              <a:ahLst/>
              <a:cxnLst/>
              <a:rect l="0" t="0" r="0" b="0"/>
              <a:pathLst>
                <a:path w="120000" h="120000" extrusionOk="0">
                  <a:moveTo>
                    <a:pt x="0" y="62288"/>
                  </a:moveTo>
                  <a:lnTo>
                    <a:pt x="0" y="52211"/>
                  </a:lnTo>
                  <a:lnTo>
                    <a:pt x="7211" y="52211"/>
                  </a:lnTo>
                  <a:lnTo>
                    <a:pt x="7211" y="46716"/>
                  </a:lnTo>
                  <a:lnTo>
                    <a:pt x="3933" y="46716"/>
                  </a:lnTo>
                  <a:lnTo>
                    <a:pt x="7211" y="46716"/>
                  </a:lnTo>
                  <a:lnTo>
                    <a:pt x="7211" y="31144"/>
                  </a:lnTo>
                  <a:lnTo>
                    <a:pt x="11150" y="31144"/>
                  </a:lnTo>
                  <a:lnTo>
                    <a:pt x="11150" y="25650"/>
                  </a:lnTo>
                  <a:lnTo>
                    <a:pt x="11150" y="31144"/>
                  </a:lnTo>
                  <a:lnTo>
                    <a:pt x="15083" y="31144"/>
                  </a:lnTo>
                  <a:lnTo>
                    <a:pt x="15083" y="25650"/>
                  </a:lnTo>
                  <a:lnTo>
                    <a:pt x="18361" y="25650"/>
                  </a:lnTo>
                  <a:lnTo>
                    <a:pt x="18361" y="20150"/>
                  </a:lnTo>
                  <a:lnTo>
                    <a:pt x="22294" y="20150"/>
                  </a:lnTo>
                  <a:lnTo>
                    <a:pt x="22294" y="15572"/>
                  </a:lnTo>
                  <a:lnTo>
                    <a:pt x="26227" y="15572"/>
                  </a:lnTo>
                  <a:lnTo>
                    <a:pt x="26227" y="20150"/>
                  </a:lnTo>
                  <a:lnTo>
                    <a:pt x="30166" y="20150"/>
                  </a:lnTo>
                  <a:lnTo>
                    <a:pt x="26227" y="15572"/>
                  </a:lnTo>
                  <a:lnTo>
                    <a:pt x="26227" y="4577"/>
                  </a:lnTo>
                  <a:lnTo>
                    <a:pt x="30166" y="0"/>
                  </a:lnTo>
                  <a:lnTo>
                    <a:pt x="30166" y="4577"/>
                  </a:lnTo>
                  <a:lnTo>
                    <a:pt x="37377" y="4577"/>
                  </a:lnTo>
                  <a:lnTo>
                    <a:pt x="37377" y="10077"/>
                  </a:lnTo>
                  <a:lnTo>
                    <a:pt x="41311" y="10077"/>
                  </a:lnTo>
                  <a:lnTo>
                    <a:pt x="41311" y="4577"/>
                  </a:lnTo>
                  <a:lnTo>
                    <a:pt x="44588" y="4577"/>
                  </a:lnTo>
                  <a:lnTo>
                    <a:pt x="44588" y="0"/>
                  </a:lnTo>
                  <a:lnTo>
                    <a:pt x="48522" y="0"/>
                  </a:lnTo>
                  <a:lnTo>
                    <a:pt x="48522" y="4577"/>
                  </a:lnTo>
                  <a:lnTo>
                    <a:pt x="59672" y="4577"/>
                  </a:lnTo>
                  <a:lnTo>
                    <a:pt x="59672" y="0"/>
                  </a:lnTo>
                  <a:lnTo>
                    <a:pt x="63605" y="4577"/>
                  </a:lnTo>
                  <a:lnTo>
                    <a:pt x="63605" y="10077"/>
                  </a:lnTo>
                  <a:lnTo>
                    <a:pt x="67538" y="10077"/>
                  </a:lnTo>
                  <a:lnTo>
                    <a:pt x="67538" y="15572"/>
                  </a:lnTo>
                  <a:lnTo>
                    <a:pt x="70822" y="15572"/>
                  </a:lnTo>
                  <a:lnTo>
                    <a:pt x="70822" y="20150"/>
                  </a:lnTo>
                  <a:lnTo>
                    <a:pt x="89833" y="20150"/>
                  </a:lnTo>
                  <a:lnTo>
                    <a:pt x="93772" y="15572"/>
                  </a:lnTo>
                  <a:lnTo>
                    <a:pt x="97050" y="15572"/>
                  </a:lnTo>
                  <a:lnTo>
                    <a:pt x="97050" y="10077"/>
                  </a:lnTo>
                  <a:lnTo>
                    <a:pt x="100983" y="10077"/>
                  </a:lnTo>
                  <a:lnTo>
                    <a:pt x="100983" y="4577"/>
                  </a:lnTo>
                  <a:lnTo>
                    <a:pt x="104916" y="4577"/>
                  </a:lnTo>
                  <a:lnTo>
                    <a:pt x="104916" y="10077"/>
                  </a:lnTo>
                  <a:lnTo>
                    <a:pt x="108850" y="10077"/>
                  </a:lnTo>
                  <a:lnTo>
                    <a:pt x="108850" y="4577"/>
                  </a:lnTo>
                  <a:lnTo>
                    <a:pt x="108850" y="10077"/>
                  </a:lnTo>
                  <a:lnTo>
                    <a:pt x="112133" y="10077"/>
                  </a:lnTo>
                  <a:lnTo>
                    <a:pt x="112133" y="4577"/>
                  </a:lnTo>
                  <a:lnTo>
                    <a:pt x="120000" y="4577"/>
                  </a:lnTo>
                  <a:lnTo>
                    <a:pt x="120000" y="15572"/>
                  </a:lnTo>
                  <a:lnTo>
                    <a:pt x="116066" y="15572"/>
                  </a:lnTo>
                  <a:lnTo>
                    <a:pt x="116066" y="20150"/>
                  </a:lnTo>
                  <a:lnTo>
                    <a:pt x="108850" y="20150"/>
                  </a:lnTo>
                  <a:lnTo>
                    <a:pt x="108850" y="25650"/>
                  </a:lnTo>
                  <a:lnTo>
                    <a:pt x="104916" y="25650"/>
                  </a:lnTo>
                  <a:lnTo>
                    <a:pt x="100983" y="31144"/>
                  </a:lnTo>
                  <a:lnTo>
                    <a:pt x="97050" y="31144"/>
                  </a:lnTo>
                  <a:lnTo>
                    <a:pt x="97050" y="41222"/>
                  </a:lnTo>
                  <a:lnTo>
                    <a:pt x="93772" y="41222"/>
                  </a:lnTo>
                  <a:lnTo>
                    <a:pt x="93772" y="46716"/>
                  </a:lnTo>
                  <a:lnTo>
                    <a:pt x="89833" y="46716"/>
                  </a:lnTo>
                  <a:lnTo>
                    <a:pt x="89833" y="56794"/>
                  </a:lnTo>
                  <a:lnTo>
                    <a:pt x="82622" y="56794"/>
                  </a:lnTo>
                  <a:lnTo>
                    <a:pt x="82622" y="62288"/>
                  </a:lnTo>
                  <a:lnTo>
                    <a:pt x="78688" y="62288"/>
                  </a:lnTo>
                  <a:lnTo>
                    <a:pt x="78688" y="67788"/>
                  </a:lnTo>
                  <a:lnTo>
                    <a:pt x="74755" y="67788"/>
                  </a:lnTo>
                  <a:lnTo>
                    <a:pt x="74755" y="77861"/>
                  </a:lnTo>
                  <a:lnTo>
                    <a:pt x="70822" y="77861"/>
                  </a:lnTo>
                  <a:lnTo>
                    <a:pt x="70822" y="93433"/>
                  </a:lnTo>
                  <a:lnTo>
                    <a:pt x="63605" y="93433"/>
                  </a:lnTo>
                  <a:lnTo>
                    <a:pt x="63605" y="98933"/>
                  </a:lnTo>
                  <a:lnTo>
                    <a:pt x="59672" y="98933"/>
                  </a:lnTo>
                  <a:lnTo>
                    <a:pt x="59672" y="104427"/>
                  </a:lnTo>
                  <a:lnTo>
                    <a:pt x="56394" y="104427"/>
                  </a:lnTo>
                  <a:lnTo>
                    <a:pt x="56394" y="109922"/>
                  </a:lnTo>
                  <a:lnTo>
                    <a:pt x="48522" y="109922"/>
                  </a:lnTo>
                  <a:lnTo>
                    <a:pt x="48522" y="114505"/>
                  </a:lnTo>
                  <a:lnTo>
                    <a:pt x="44588" y="114505"/>
                  </a:lnTo>
                  <a:lnTo>
                    <a:pt x="41311" y="109922"/>
                  </a:lnTo>
                  <a:lnTo>
                    <a:pt x="41311" y="114505"/>
                  </a:lnTo>
                  <a:lnTo>
                    <a:pt x="33444" y="114505"/>
                  </a:lnTo>
                  <a:lnTo>
                    <a:pt x="33444" y="120000"/>
                  </a:lnTo>
                  <a:lnTo>
                    <a:pt x="26227" y="120000"/>
                  </a:lnTo>
                  <a:lnTo>
                    <a:pt x="26227" y="114505"/>
                  </a:lnTo>
                  <a:lnTo>
                    <a:pt x="22294" y="114505"/>
                  </a:lnTo>
                  <a:lnTo>
                    <a:pt x="22294" y="109922"/>
                  </a:lnTo>
                  <a:lnTo>
                    <a:pt x="15083" y="109922"/>
                  </a:lnTo>
                  <a:lnTo>
                    <a:pt x="15083" y="104427"/>
                  </a:lnTo>
                  <a:lnTo>
                    <a:pt x="11150" y="104427"/>
                  </a:lnTo>
                  <a:lnTo>
                    <a:pt x="15083" y="104427"/>
                  </a:lnTo>
                  <a:lnTo>
                    <a:pt x="15083" y="88855"/>
                  </a:lnTo>
                  <a:lnTo>
                    <a:pt x="11150" y="88855"/>
                  </a:lnTo>
                  <a:lnTo>
                    <a:pt x="11150" y="83361"/>
                  </a:lnTo>
                  <a:lnTo>
                    <a:pt x="3933" y="83361"/>
                  </a:lnTo>
                  <a:lnTo>
                    <a:pt x="3933" y="77861"/>
                  </a:lnTo>
                  <a:lnTo>
                    <a:pt x="0" y="77861"/>
                  </a:lnTo>
                  <a:lnTo>
                    <a:pt x="0" y="62288"/>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45" name="Shape 3445"/>
            <p:cNvSpPr/>
            <p:nvPr/>
          </p:nvSpPr>
          <p:spPr>
            <a:xfrm>
              <a:off x="7691256" y="4431403"/>
              <a:ext cx="1278703" cy="1631119"/>
            </a:xfrm>
            <a:custGeom>
              <a:avLst/>
              <a:gdLst/>
              <a:ahLst/>
              <a:cxnLst/>
              <a:rect l="0" t="0" r="0" b="0"/>
              <a:pathLst>
                <a:path w="120000" h="120000" extrusionOk="0">
                  <a:moveTo>
                    <a:pt x="62572" y="98977"/>
                  </a:moveTo>
                  <a:lnTo>
                    <a:pt x="63688" y="98977"/>
                  </a:lnTo>
                  <a:lnTo>
                    <a:pt x="63688" y="98100"/>
                  </a:lnTo>
                  <a:lnTo>
                    <a:pt x="66366" y="98100"/>
                  </a:lnTo>
                  <a:lnTo>
                    <a:pt x="66366" y="97050"/>
                  </a:lnTo>
                  <a:lnTo>
                    <a:pt x="68827" y="97050"/>
                  </a:lnTo>
                  <a:lnTo>
                    <a:pt x="68827" y="96000"/>
                  </a:lnTo>
                  <a:lnTo>
                    <a:pt x="72627" y="96000"/>
                  </a:lnTo>
                  <a:lnTo>
                    <a:pt x="72627" y="94072"/>
                  </a:lnTo>
                  <a:lnTo>
                    <a:pt x="73966" y="94072"/>
                  </a:lnTo>
                  <a:lnTo>
                    <a:pt x="73966" y="95122"/>
                  </a:lnTo>
                  <a:lnTo>
                    <a:pt x="73966" y="93022"/>
                  </a:lnTo>
                  <a:lnTo>
                    <a:pt x="72627" y="93022"/>
                  </a:lnTo>
                  <a:lnTo>
                    <a:pt x="72627" y="91972"/>
                  </a:lnTo>
                  <a:lnTo>
                    <a:pt x="71511" y="91972"/>
                  </a:lnTo>
                  <a:lnTo>
                    <a:pt x="71511" y="93022"/>
                  </a:lnTo>
                  <a:lnTo>
                    <a:pt x="68827" y="93022"/>
                  </a:lnTo>
                  <a:lnTo>
                    <a:pt x="68827" y="90044"/>
                  </a:lnTo>
                  <a:lnTo>
                    <a:pt x="70166" y="90044"/>
                  </a:lnTo>
                  <a:lnTo>
                    <a:pt x="70166" y="91094"/>
                  </a:lnTo>
                  <a:lnTo>
                    <a:pt x="71511" y="91094"/>
                  </a:lnTo>
                  <a:lnTo>
                    <a:pt x="71511" y="90044"/>
                  </a:lnTo>
                  <a:lnTo>
                    <a:pt x="72627" y="88994"/>
                  </a:lnTo>
                  <a:lnTo>
                    <a:pt x="72627" y="88116"/>
                  </a:lnTo>
                  <a:lnTo>
                    <a:pt x="73966" y="88116"/>
                  </a:lnTo>
                  <a:lnTo>
                    <a:pt x="73966" y="87066"/>
                  </a:lnTo>
                  <a:lnTo>
                    <a:pt x="72627" y="87066"/>
                  </a:lnTo>
                  <a:lnTo>
                    <a:pt x="72627" y="86016"/>
                  </a:lnTo>
                  <a:lnTo>
                    <a:pt x="71511" y="86016"/>
                  </a:lnTo>
                  <a:lnTo>
                    <a:pt x="71511" y="84961"/>
                  </a:lnTo>
                  <a:lnTo>
                    <a:pt x="70166" y="84961"/>
                  </a:lnTo>
                  <a:lnTo>
                    <a:pt x="70166" y="84088"/>
                  </a:lnTo>
                  <a:lnTo>
                    <a:pt x="68827" y="84088"/>
                  </a:lnTo>
                  <a:lnTo>
                    <a:pt x="68827" y="84961"/>
                  </a:lnTo>
                  <a:lnTo>
                    <a:pt x="68827" y="84088"/>
                  </a:lnTo>
                  <a:lnTo>
                    <a:pt x="65027" y="84088"/>
                  </a:lnTo>
                  <a:lnTo>
                    <a:pt x="65027" y="83038"/>
                  </a:lnTo>
                  <a:lnTo>
                    <a:pt x="65027" y="84088"/>
                  </a:lnTo>
                  <a:lnTo>
                    <a:pt x="62572" y="84088"/>
                  </a:lnTo>
                  <a:lnTo>
                    <a:pt x="62572" y="84961"/>
                  </a:lnTo>
                  <a:lnTo>
                    <a:pt x="61227" y="84961"/>
                  </a:lnTo>
                  <a:lnTo>
                    <a:pt x="61227" y="87066"/>
                  </a:lnTo>
                  <a:lnTo>
                    <a:pt x="59888" y="87066"/>
                  </a:lnTo>
                  <a:lnTo>
                    <a:pt x="59888" y="88994"/>
                  </a:lnTo>
                  <a:lnTo>
                    <a:pt x="58772" y="88994"/>
                  </a:lnTo>
                  <a:lnTo>
                    <a:pt x="58772" y="90044"/>
                  </a:lnTo>
                  <a:lnTo>
                    <a:pt x="58772" y="88994"/>
                  </a:lnTo>
                  <a:lnTo>
                    <a:pt x="57427" y="88994"/>
                  </a:lnTo>
                  <a:lnTo>
                    <a:pt x="57427" y="88116"/>
                  </a:lnTo>
                  <a:lnTo>
                    <a:pt x="57427" y="88994"/>
                  </a:lnTo>
                  <a:lnTo>
                    <a:pt x="56088" y="88994"/>
                  </a:lnTo>
                  <a:lnTo>
                    <a:pt x="56088" y="88116"/>
                  </a:lnTo>
                  <a:lnTo>
                    <a:pt x="56088" y="88994"/>
                  </a:lnTo>
                  <a:lnTo>
                    <a:pt x="54750" y="88994"/>
                  </a:lnTo>
                  <a:lnTo>
                    <a:pt x="54750" y="90044"/>
                  </a:lnTo>
                  <a:lnTo>
                    <a:pt x="53633" y="90044"/>
                  </a:lnTo>
                  <a:lnTo>
                    <a:pt x="53633" y="91094"/>
                  </a:lnTo>
                  <a:lnTo>
                    <a:pt x="54750" y="91094"/>
                  </a:lnTo>
                  <a:lnTo>
                    <a:pt x="54750" y="93022"/>
                  </a:lnTo>
                  <a:lnTo>
                    <a:pt x="52288" y="93022"/>
                  </a:lnTo>
                  <a:lnTo>
                    <a:pt x="52288" y="91972"/>
                  </a:lnTo>
                  <a:lnTo>
                    <a:pt x="50950" y="91972"/>
                  </a:lnTo>
                  <a:lnTo>
                    <a:pt x="50950" y="93022"/>
                  </a:lnTo>
                  <a:lnTo>
                    <a:pt x="49833" y="93022"/>
                  </a:lnTo>
                  <a:lnTo>
                    <a:pt x="49833" y="94072"/>
                  </a:lnTo>
                  <a:lnTo>
                    <a:pt x="48488" y="94072"/>
                  </a:lnTo>
                  <a:lnTo>
                    <a:pt x="48488" y="95122"/>
                  </a:lnTo>
                  <a:lnTo>
                    <a:pt x="45811" y="95122"/>
                  </a:lnTo>
                  <a:lnTo>
                    <a:pt x="45811" y="93022"/>
                  </a:lnTo>
                  <a:lnTo>
                    <a:pt x="44694" y="93022"/>
                  </a:lnTo>
                  <a:lnTo>
                    <a:pt x="44694" y="94072"/>
                  </a:lnTo>
                  <a:lnTo>
                    <a:pt x="44694" y="93022"/>
                  </a:lnTo>
                  <a:lnTo>
                    <a:pt x="43350" y="93022"/>
                  </a:lnTo>
                  <a:lnTo>
                    <a:pt x="43350" y="95122"/>
                  </a:lnTo>
                  <a:lnTo>
                    <a:pt x="42011" y="95122"/>
                  </a:lnTo>
                  <a:lnTo>
                    <a:pt x="42011" y="98100"/>
                  </a:lnTo>
                  <a:lnTo>
                    <a:pt x="45811" y="98100"/>
                  </a:lnTo>
                  <a:lnTo>
                    <a:pt x="45811" y="100027"/>
                  </a:lnTo>
                  <a:lnTo>
                    <a:pt x="48488" y="100027"/>
                  </a:lnTo>
                  <a:lnTo>
                    <a:pt x="48488" y="98977"/>
                  </a:lnTo>
                  <a:lnTo>
                    <a:pt x="48488" y="100027"/>
                  </a:lnTo>
                  <a:lnTo>
                    <a:pt x="49833" y="100027"/>
                  </a:lnTo>
                  <a:lnTo>
                    <a:pt x="49833" y="98977"/>
                  </a:lnTo>
                  <a:lnTo>
                    <a:pt x="50950" y="98977"/>
                  </a:lnTo>
                  <a:lnTo>
                    <a:pt x="50950" y="100027"/>
                  </a:lnTo>
                  <a:lnTo>
                    <a:pt x="52288" y="100027"/>
                  </a:lnTo>
                  <a:lnTo>
                    <a:pt x="52288" y="101077"/>
                  </a:lnTo>
                  <a:lnTo>
                    <a:pt x="53633" y="101077"/>
                  </a:lnTo>
                  <a:lnTo>
                    <a:pt x="53633" y="100027"/>
                  </a:lnTo>
                  <a:lnTo>
                    <a:pt x="54750" y="100027"/>
                  </a:lnTo>
                  <a:lnTo>
                    <a:pt x="54750" y="98977"/>
                  </a:lnTo>
                  <a:lnTo>
                    <a:pt x="57427" y="98977"/>
                  </a:lnTo>
                  <a:lnTo>
                    <a:pt x="57427" y="100027"/>
                  </a:lnTo>
                  <a:lnTo>
                    <a:pt x="58772" y="100027"/>
                  </a:lnTo>
                  <a:lnTo>
                    <a:pt x="58772" y="98977"/>
                  </a:lnTo>
                  <a:lnTo>
                    <a:pt x="62572" y="98977"/>
                  </a:lnTo>
                  <a:close/>
                  <a:moveTo>
                    <a:pt x="82905" y="11038"/>
                  </a:moveTo>
                  <a:lnTo>
                    <a:pt x="81566" y="11038"/>
                  </a:lnTo>
                  <a:lnTo>
                    <a:pt x="81566" y="9983"/>
                  </a:lnTo>
                  <a:lnTo>
                    <a:pt x="79105" y="9983"/>
                  </a:lnTo>
                  <a:lnTo>
                    <a:pt x="79105" y="7005"/>
                  </a:lnTo>
                  <a:lnTo>
                    <a:pt x="77766" y="7005"/>
                  </a:lnTo>
                  <a:lnTo>
                    <a:pt x="77766" y="9111"/>
                  </a:lnTo>
                  <a:lnTo>
                    <a:pt x="76650" y="9111"/>
                  </a:lnTo>
                  <a:lnTo>
                    <a:pt x="76650" y="5955"/>
                  </a:lnTo>
                  <a:lnTo>
                    <a:pt x="75305" y="5955"/>
                  </a:lnTo>
                  <a:lnTo>
                    <a:pt x="75305" y="2100"/>
                  </a:lnTo>
                  <a:lnTo>
                    <a:pt x="73966" y="2100"/>
                  </a:lnTo>
                  <a:lnTo>
                    <a:pt x="73966" y="0"/>
                  </a:lnTo>
                  <a:lnTo>
                    <a:pt x="72627" y="0"/>
                  </a:lnTo>
                  <a:lnTo>
                    <a:pt x="71511" y="1050"/>
                  </a:lnTo>
                  <a:lnTo>
                    <a:pt x="70166" y="1050"/>
                  </a:lnTo>
                  <a:lnTo>
                    <a:pt x="70166" y="2100"/>
                  </a:lnTo>
                  <a:lnTo>
                    <a:pt x="68827" y="2100"/>
                  </a:lnTo>
                  <a:lnTo>
                    <a:pt x="68827" y="1050"/>
                  </a:lnTo>
                  <a:lnTo>
                    <a:pt x="68827" y="2100"/>
                  </a:lnTo>
                  <a:lnTo>
                    <a:pt x="67711" y="1050"/>
                  </a:lnTo>
                  <a:lnTo>
                    <a:pt x="66366" y="1050"/>
                  </a:lnTo>
                  <a:lnTo>
                    <a:pt x="66366" y="0"/>
                  </a:lnTo>
                  <a:lnTo>
                    <a:pt x="65027" y="0"/>
                  </a:lnTo>
                  <a:lnTo>
                    <a:pt x="63688" y="1050"/>
                  </a:lnTo>
                  <a:lnTo>
                    <a:pt x="63688" y="0"/>
                  </a:lnTo>
                  <a:lnTo>
                    <a:pt x="62572" y="0"/>
                  </a:lnTo>
                  <a:lnTo>
                    <a:pt x="61227" y="1050"/>
                  </a:lnTo>
                  <a:lnTo>
                    <a:pt x="59888" y="1050"/>
                  </a:lnTo>
                  <a:lnTo>
                    <a:pt x="59888" y="2100"/>
                  </a:lnTo>
                  <a:lnTo>
                    <a:pt x="61227" y="2977"/>
                  </a:lnTo>
                  <a:lnTo>
                    <a:pt x="61227" y="4027"/>
                  </a:lnTo>
                  <a:lnTo>
                    <a:pt x="59888" y="4027"/>
                  </a:lnTo>
                  <a:lnTo>
                    <a:pt x="59888" y="7005"/>
                  </a:lnTo>
                  <a:lnTo>
                    <a:pt x="61227" y="7005"/>
                  </a:lnTo>
                  <a:lnTo>
                    <a:pt x="59888" y="7005"/>
                  </a:lnTo>
                  <a:lnTo>
                    <a:pt x="61227" y="8061"/>
                  </a:lnTo>
                  <a:lnTo>
                    <a:pt x="58772" y="8061"/>
                  </a:lnTo>
                  <a:lnTo>
                    <a:pt x="58772" y="9111"/>
                  </a:lnTo>
                  <a:lnTo>
                    <a:pt x="59888" y="9983"/>
                  </a:lnTo>
                  <a:lnTo>
                    <a:pt x="59888" y="11038"/>
                  </a:lnTo>
                  <a:lnTo>
                    <a:pt x="61227" y="11038"/>
                  </a:lnTo>
                  <a:lnTo>
                    <a:pt x="61227" y="12961"/>
                  </a:lnTo>
                  <a:lnTo>
                    <a:pt x="62572" y="12961"/>
                  </a:lnTo>
                  <a:lnTo>
                    <a:pt x="62572" y="14016"/>
                  </a:lnTo>
                  <a:lnTo>
                    <a:pt x="63688" y="14016"/>
                  </a:lnTo>
                  <a:lnTo>
                    <a:pt x="63688" y="15066"/>
                  </a:lnTo>
                  <a:lnTo>
                    <a:pt x="65027" y="14016"/>
                  </a:lnTo>
                  <a:lnTo>
                    <a:pt x="66366" y="14016"/>
                  </a:lnTo>
                  <a:lnTo>
                    <a:pt x="66366" y="15066"/>
                  </a:lnTo>
                  <a:lnTo>
                    <a:pt x="65027" y="15938"/>
                  </a:lnTo>
                  <a:lnTo>
                    <a:pt x="66366" y="15938"/>
                  </a:lnTo>
                  <a:lnTo>
                    <a:pt x="66366" y="19972"/>
                  </a:lnTo>
                  <a:lnTo>
                    <a:pt x="65027" y="19972"/>
                  </a:lnTo>
                  <a:lnTo>
                    <a:pt x="65027" y="19094"/>
                  </a:lnTo>
                  <a:lnTo>
                    <a:pt x="63688" y="19094"/>
                  </a:lnTo>
                  <a:lnTo>
                    <a:pt x="63688" y="21022"/>
                  </a:lnTo>
                  <a:lnTo>
                    <a:pt x="61227" y="21022"/>
                  </a:lnTo>
                  <a:lnTo>
                    <a:pt x="61227" y="22072"/>
                  </a:lnTo>
                  <a:lnTo>
                    <a:pt x="57427" y="22072"/>
                  </a:lnTo>
                  <a:lnTo>
                    <a:pt x="56088" y="21022"/>
                  </a:lnTo>
                  <a:lnTo>
                    <a:pt x="56088" y="22072"/>
                  </a:lnTo>
                  <a:lnTo>
                    <a:pt x="54750" y="22072"/>
                  </a:lnTo>
                  <a:lnTo>
                    <a:pt x="53633" y="21022"/>
                  </a:lnTo>
                  <a:lnTo>
                    <a:pt x="53633" y="22072"/>
                  </a:lnTo>
                  <a:lnTo>
                    <a:pt x="52288" y="21022"/>
                  </a:lnTo>
                  <a:lnTo>
                    <a:pt x="50950" y="21022"/>
                  </a:lnTo>
                  <a:lnTo>
                    <a:pt x="50950" y="25050"/>
                  </a:lnTo>
                  <a:lnTo>
                    <a:pt x="49833" y="25050"/>
                  </a:lnTo>
                  <a:lnTo>
                    <a:pt x="49833" y="26100"/>
                  </a:lnTo>
                  <a:lnTo>
                    <a:pt x="52288" y="26100"/>
                  </a:lnTo>
                  <a:lnTo>
                    <a:pt x="53633" y="26977"/>
                  </a:lnTo>
                  <a:lnTo>
                    <a:pt x="53633" y="29077"/>
                  </a:lnTo>
                  <a:lnTo>
                    <a:pt x="54750" y="29955"/>
                  </a:lnTo>
                  <a:lnTo>
                    <a:pt x="54750" y="32061"/>
                  </a:lnTo>
                  <a:lnTo>
                    <a:pt x="56088" y="32061"/>
                  </a:lnTo>
                  <a:lnTo>
                    <a:pt x="56088" y="35038"/>
                  </a:lnTo>
                  <a:lnTo>
                    <a:pt x="57427" y="35038"/>
                  </a:lnTo>
                  <a:lnTo>
                    <a:pt x="57427" y="38016"/>
                  </a:lnTo>
                  <a:lnTo>
                    <a:pt x="58772" y="38016"/>
                  </a:lnTo>
                  <a:lnTo>
                    <a:pt x="58772" y="39066"/>
                  </a:lnTo>
                  <a:lnTo>
                    <a:pt x="63688" y="39066"/>
                  </a:lnTo>
                  <a:lnTo>
                    <a:pt x="63688" y="40116"/>
                  </a:lnTo>
                  <a:lnTo>
                    <a:pt x="65027" y="40116"/>
                  </a:lnTo>
                  <a:lnTo>
                    <a:pt x="65027" y="40994"/>
                  </a:lnTo>
                  <a:lnTo>
                    <a:pt x="67711" y="40994"/>
                  </a:lnTo>
                  <a:lnTo>
                    <a:pt x="67711" y="42044"/>
                  </a:lnTo>
                  <a:lnTo>
                    <a:pt x="68827" y="42044"/>
                  </a:lnTo>
                  <a:lnTo>
                    <a:pt x="68827" y="43094"/>
                  </a:lnTo>
                  <a:lnTo>
                    <a:pt x="67711" y="43094"/>
                  </a:lnTo>
                  <a:lnTo>
                    <a:pt x="68827" y="43094"/>
                  </a:lnTo>
                  <a:lnTo>
                    <a:pt x="68827" y="48000"/>
                  </a:lnTo>
                  <a:lnTo>
                    <a:pt x="67711" y="48000"/>
                  </a:lnTo>
                  <a:lnTo>
                    <a:pt x="67711" y="49050"/>
                  </a:lnTo>
                  <a:lnTo>
                    <a:pt x="63688" y="49050"/>
                  </a:lnTo>
                  <a:lnTo>
                    <a:pt x="63688" y="50100"/>
                  </a:lnTo>
                  <a:lnTo>
                    <a:pt x="61227" y="50100"/>
                  </a:lnTo>
                  <a:lnTo>
                    <a:pt x="61227" y="50977"/>
                  </a:lnTo>
                  <a:lnTo>
                    <a:pt x="59888" y="50977"/>
                  </a:lnTo>
                  <a:lnTo>
                    <a:pt x="58772" y="52027"/>
                  </a:lnTo>
                  <a:lnTo>
                    <a:pt x="58772" y="53077"/>
                  </a:lnTo>
                  <a:lnTo>
                    <a:pt x="57427" y="53077"/>
                  </a:lnTo>
                  <a:lnTo>
                    <a:pt x="57427" y="53955"/>
                  </a:lnTo>
                  <a:lnTo>
                    <a:pt x="56088" y="53955"/>
                  </a:lnTo>
                  <a:lnTo>
                    <a:pt x="56088" y="57111"/>
                  </a:lnTo>
                  <a:lnTo>
                    <a:pt x="54750" y="57111"/>
                  </a:lnTo>
                  <a:lnTo>
                    <a:pt x="54750" y="57983"/>
                  </a:lnTo>
                  <a:lnTo>
                    <a:pt x="52288" y="57983"/>
                  </a:lnTo>
                  <a:lnTo>
                    <a:pt x="52288" y="60088"/>
                  </a:lnTo>
                  <a:lnTo>
                    <a:pt x="50950" y="60088"/>
                  </a:lnTo>
                  <a:lnTo>
                    <a:pt x="50950" y="60961"/>
                  </a:lnTo>
                  <a:lnTo>
                    <a:pt x="48488" y="60961"/>
                  </a:lnTo>
                  <a:lnTo>
                    <a:pt x="48488" y="62016"/>
                  </a:lnTo>
                  <a:lnTo>
                    <a:pt x="47150" y="62016"/>
                  </a:lnTo>
                  <a:lnTo>
                    <a:pt x="47150" y="63066"/>
                  </a:lnTo>
                  <a:lnTo>
                    <a:pt x="48488" y="63066"/>
                  </a:lnTo>
                  <a:lnTo>
                    <a:pt x="45811" y="63066"/>
                  </a:lnTo>
                  <a:lnTo>
                    <a:pt x="45811" y="64116"/>
                  </a:lnTo>
                  <a:lnTo>
                    <a:pt x="47150" y="64116"/>
                  </a:lnTo>
                  <a:lnTo>
                    <a:pt x="47150" y="66044"/>
                  </a:lnTo>
                  <a:lnTo>
                    <a:pt x="48488" y="66044"/>
                  </a:lnTo>
                  <a:lnTo>
                    <a:pt x="48488" y="67094"/>
                  </a:lnTo>
                  <a:lnTo>
                    <a:pt x="49833" y="67094"/>
                  </a:lnTo>
                  <a:lnTo>
                    <a:pt x="49833" y="67972"/>
                  </a:lnTo>
                  <a:lnTo>
                    <a:pt x="49833" y="67094"/>
                  </a:lnTo>
                  <a:lnTo>
                    <a:pt x="49833" y="67972"/>
                  </a:lnTo>
                  <a:lnTo>
                    <a:pt x="50950" y="67972"/>
                  </a:lnTo>
                  <a:lnTo>
                    <a:pt x="50950" y="69022"/>
                  </a:lnTo>
                  <a:lnTo>
                    <a:pt x="52288" y="69022"/>
                  </a:lnTo>
                  <a:lnTo>
                    <a:pt x="52288" y="70072"/>
                  </a:lnTo>
                  <a:lnTo>
                    <a:pt x="53633" y="70072"/>
                  </a:lnTo>
                  <a:lnTo>
                    <a:pt x="52288" y="70950"/>
                  </a:lnTo>
                  <a:lnTo>
                    <a:pt x="52288" y="72000"/>
                  </a:lnTo>
                  <a:lnTo>
                    <a:pt x="53633" y="72000"/>
                  </a:lnTo>
                  <a:lnTo>
                    <a:pt x="52288" y="72000"/>
                  </a:lnTo>
                  <a:lnTo>
                    <a:pt x="52288" y="74100"/>
                  </a:lnTo>
                  <a:lnTo>
                    <a:pt x="50950" y="74977"/>
                  </a:lnTo>
                  <a:lnTo>
                    <a:pt x="49833" y="74977"/>
                  </a:lnTo>
                  <a:lnTo>
                    <a:pt x="49833" y="76027"/>
                  </a:lnTo>
                  <a:lnTo>
                    <a:pt x="48488" y="76027"/>
                  </a:lnTo>
                  <a:lnTo>
                    <a:pt x="48488" y="77077"/>
                  </a:lnTo>
                  <a:lnTo>
                    <a:pt x="45811" y="77077"/>
                  </a:lnTo>
                  <a:lnTo>
                    <a:pt x="45811" y="77955"/>
                  </a:lnTo>
                  <a:lnTo>
                    <a:pt x="44694" y="77955"/>
                  </a:lnTo>
                  <a:lnTo>
                    <a:pt x="43350" y="79005"/>
                  </a:lnTo>
                  <a:lnTo>
                    <a:pt x="43350" y="80061"/>
                  </a:lnTo>
                  <a:lnTo>
                    <a:pt x="39555" y="80061"/>
                  </a:lnTo>
                  <a:lnTo>
                    <a:pt x="39555" y="81111"/>
                  </a:lnTo>
                  <a:lnTo>
                    <a:pt x="38211" y="81111"/>
                  </a:lnTo>
                  <a:lnTo>
                    <a:pt x="39555" y="81111"/>
                  </a:lnTo>
                  <a:lnTo>
                    <a:pt x="38211" y="81983"/>
                  </a:lnTo>
                  <a:lnTo>
                    <a:pt x="36872" y="81983"/>
                  </a:lnTo>
                  <a:lnTo>
                    <a:pt x="35755" y="81111"/>
                  </a:lnTo>
                  <a:lnTo>
                    <a:pt x="35755" y="81983"/>
                  </a:lnTo>
                  <a:lnTo>
                    <a:pt x="34411" y="81983"/>
                  </a:lnTo>
                  <a:lnTo>
                    <a:pt x="34411" y="84088"/>
                  </a:lnTo>
                  <a:lnTo>
                    <a:pt x="33072" y="84088"/>
                  </a:lnTo>
                  <a:lnTo>
                    <a:pt x="33072" y="86016"/>
                  </a:lnTo>
                  <a:lnTo>
                    <a:pt x="31955" y="86016"/>
                  </a:lnTo>
                  <a:lnTo>
                    <a:pt x="30616" y="87066"/>
                  </a:lnTo>
                  <a:lnTo>
                    <a:pt x="29272" y="87066"/>
                  </a:lnTo>
                  <a:lnTo>
                    <a:pt x="29272" y="88116"/>
                  </a:lnTo>
                  <a:lnTo>
                    <a:pt x="27933" y="88116"/>
                  </a:lnTo>
                  <a:lnTo>
                    <a:pt x="26816" y="88994"/>
                  </a:lnTo>
                  <a:lnTo>
                    <a:pt x="26816" y="90044"/>
                  </a:lnTo>
                  <a:lnTo>
                    <a:pt x="25472" y="90044"/>
                  </a:lnTo>
                  <a:lnTo>
                    <a:pt x="25472" y="91972"/>
                  </a:lnTo>
                  <a:lnTo>
                    <a:pt x="24133" y="91972"/>
                  </a:lnTo>
                  <a:lnTo>
                    <a:pt x="25472" y="91972"/>
                  </a:lnTo>
                  <a:lnTo>
                    <a:pt x="24133" y="93022"/>
                  </a:lnTo>
                  <a:lnTo>
                    <a:pt x="21677" y="93022"/>
                  </a:lnTo>
                  <a:lnTo>
                    <a:pt x="21677" y="91972"/>
                  </a:lnTo>
                  <a:lnTo>
                    <a:pt x="17877" y="91972"/>
                  </a:lnTo>
                  <a:lnTo>
                    <a:pt x="17877" y="93022"/>
                  </a:lnTo>
                  <a:lnTo>
                    <a:pt x="16538" y="93022"/>
                  </a:lnTo>
                  <a:lnTo>
                    <a:pt x="16538" y="94072"/>
                  </a:lnTo>
                  <a:lnTo>
                    <a:pt x="15194" y="94072"/>
                  </a:lnTo>
                  <a:lnTo>
                    <a:pt x="15194" y="95122"/>
                  </a:lnTo>
                  <a:lnTo>
                    <a:pt x="12738" y="95122"/>
                  </a:lnTo>
                  <a:lnTo>
                    <a:pt x="12738" y="96000"/>
                  </a:lnTo>
                  <a:lnTo>
                    <a:pt x="12738" y="95122"/>
                  </a:lnTo>
                  <a:lnTo>
                    <a:pt x="12738" y="96000"/>
                  </a:lnTo>
                  <a:lnTo>
                    <a:pt x="11394" y="96000"/>
                  </a:lnTo>
                  <a:lnTo>
                    <a:pt x="11394" y="95122"/>
                  </a:lnTo>
                  <a:lnTo>
                    <a:pt x="10055" y="96000"/>
                  </a:lnTo>
                  <a:lnTo>
                    <a:pt x="10055" y="94072"/>
                  </a:lnTo>
                  <a:lnTo>
                    <a:pt x="8938" y="94072"/>
                  </a:lnTo>
                  <a:lnTo>
                    <a:pt x="8938" y="95122"/>
                  </a:lnTo>
                  <a:lnTo>
                    <a:pt x="7600" y="96000"/>
                  </a:lnTo>
                  <a:lnTo>
                    <a:pt x="7600" y="95122"/>
                  </a:lnTo>
                  <a:lnTo>
                    <a:pt x="7600" y="96000"/>
                  </a:lnTo>
                  <a:lnTo>
                    <a:pt x="6255" y="96000"/>
                  </a:lnTo>
                  <a:lnTo>
                    <a:pt x="6255" y="95122"/>
                  </a:lnTo>
                  <a:lnTo>
                    <a:pt x="5138" y="95122"/>
                  </a:lnTo>
                  <a:lnTo>
                    <a:pt x="5138" y="96000"/>
                  </a:lnTo>
                  <a:lnTo>
                    <a:pt x="3800" y="97050"/>
                  </a:lnTo>
                  <a:lnTo>
                    <a:pt x="3800" y="98100"/>
                  </a:lnTo>
                  <a:lnTo>
                    <a:pt x="5138" y="98977"/>
                  </a:lnTo>
                  <a:lnTo>
                    <a:pt x="6255" y="98977"/>
                  </a:lnTo>
                  <a:lnTo>
                    <a:pt x="5138" y="100027"/>
                  </a:lnTo>
                  <a:lnTo>
                    <a:pt x="3800" y="100027"/>
                  </a:lnTo>
                  <a:lnTo>
                    <a:pt x="3800" y="103005"/>
                  </a:lnTo>
                  <a:lnTo>
                    <a:pt x="2455" y="104061"/>
                  </a:lnTo>
                  <a:lnTo>
                    <a:pt x="3800" y="105111"/>
                  </a:lnTo>
                  <a:lnTo>
                    <a:pt x="5138" y="105111"/>
                  </a:lnTo>
                  <a:lnTo>
                    <a:pt x="5138" y="105983"/>
                  </a:lnTo>
                  <a:lnTo>
                    <a:pt x="5138" y="105111"/>
                  </a:lnTo>
                  <a:lnTo>
                    <a:pt x="6255" y="105983"/>
                  </a:lnTo>
                  <a:lnTo>
                    <a:pt x="8938" y="105983"/>
                  </a:lnTo>
                  <a:lnTo>
                    <a:pt x="8938" y="107038"/>
                  </a:lnTo>
                  <a:lnTo>
                    <a:pt x="6255" y="107038"/>
                  </a:lnTo>
                  <a:lnTo>
                    <a:pt x="6255" y="108088"/>
                  </a:lnTo>
                  <a:lnTo>
                    <a:pt x="3800" y="108088"/>
                  </a:lnTo>
                  <a:lnTo>
                    <a:pt x="3800" y="108961"/>
                  </a:lnTo>
                  <a:lnTo>
                    <a:pt x="2455" y="108961"/>
                  </a:lnTo>
                  <a:lnTo>
                    <a:pt x="2455" y="110016"/>
                  </a:lnTo>
                  <a:lnTo>
                    <a:pt x="1116" y="110016"/>
                  </a:lnTo>
                  <a:lnTo>
                    <a:pt x="2455" y="111066"/>
                  </a:lnTo>
                  <a:lnTo>
                    <a:pt x="1116" y="111066"/>
                  </a:lnTo>
                  <a:lnTo>
                    <a:pt x="1116" y="112116"/>
                  </a:lnTo>
                  <a:lnTo>
                    <a:pt x="0" y="112116"/>
                  </a:lnTo>
                  <a:lnTo>
                    <a:pt x="1116" y="112116"/>
                  </a:lnTo>
                  <a:lnTo>
                    <a:pt x="1116" y="112994"/>
                  </a:lnTo>
                  <a:lnTo>
                    <a:pt x="0" y="114044"/>
                  </a:lnTo>
                  <a:lnTo>
                    <a:pt x="2455" y="114044"/>
                  </a:lnTo>
                  <a:lnTo>
                    <a:pt x="2455" y="115094"/>
                  </a:lnTo>
                  <a:lnTo>
                    <a:pt x="3800" y="115972"/>
                  </a:lnTo>
                  <a:lnTo>
                    <a:pt x="3800" y="117022"/>
                  </a:lnTo>
                  <a:lnTo>
                    <a:pt x="5138" y="118072"/>
                  </a:lnTo>
                  <a:lnTo>
                    <a:pt x="7600" y="118072"/>
                  </a:lnTo>
                  <a:lnTo>
                    <a:pt x="7600" y="119122"/>
                  </a:lnTo>
                  <a:lnTo>
                    <a:pt x="8938" y="119122"/>
                  </a:lnTo>
                  <a:lnTo>
                    <a:pt x="8938" y="120000"/>
                  </a:lnTo>
                  <a:lnTo>
                    <a:pt x="15194" y="120000"/>
                  </a:lnTo>
                  <a:lnTo>
                    <a:pt x="15194" y="119122"/>
                  </a:lnTo>
                  <a:lnTo>
                    <a:pt x="17877" y="119122"/>
                  </a:lnTo>
                  <a:lnTo>
                    <a:pt x="17877" y="120000"/>
                  </a:lnTo>
                  <a:lnTo>
                    <a:pt x="26816" y="120000"/>
                  </a:lnTo>
                  <a:lnTo>
                    <a:pt x="26816" y="119122"/>
                  </a:lnTo>
                  <a:lnTo>
                    <a:pt x="29272" y="119122"/>
                  </a:lnTo>
                  <a:lnTo>
                    <a:pt x="29272" y="120000"/>
                  </a:lnTo>
                  <a:lnTo>
                    <a:pt x="31955" y="120000"/>
                  </a:lnTo>
                  <a:lnTo>
                    <a:pt x="33072" y="119122"/>
                  </a:lnTo>
                  <a:lnTo>
                    <a:pt x="34411" y="119122"/>
                  </a:lnTo>
                  <a:lnTo>
                    <a:pt x="34411" y="118072"/>
                  </a:lnTo>
                  <a:lnTo>
                    <a:pt x="35755" y="117022"/>
                  </a:lnTo>
                  <a:lnTo>
                    <a:pt x="36872" y="117022"/>
                  </a:lnTo>
                  <a:lnTo>
                    <a:pt x="36872" y="115972"/>
                  </a:lnTo>
                  <a:lnTo>
                    <a:pt x="38211" y="115972"/>
                  </a:lnTo>
                  <a:lnTo>
                    <a:pt x="38211" y="117022"/>
                  </a:lnTo>
                  <a:lnTo>
                    <a:pt x="38211" y="115972"/>
                  </a:lnTo>
                  <a:lnTo>
                    <a:pt x="40894" y="115972"/>
                  </a:lnTo>
                  <a:lnTo>
                    <a:pt x="40894" y="115094"/>
                  </a:lnTo>
                  <a:lnTo>
                    <a:pt x="43350" y="115094"/>
                  </a:lnTo>
                  <a:lnTo>
                    <a:pt x="43350" y="114044"/>
                  </a:lnTo>
                  <a:lnTo>
                    <a:pt x="44694" y="114044"/>
                  </a:lnTo>
                  <a:lnTo>
                    <a:pt x="45811" y="112994"/>
                  </a:lnTo>
                  <a:lnTo>
                    <a:pt x="49833" y="112994"/>
                  </a:lnTo>
                  <a:lnTo>
                    <a:pt x="50950" y="112116"/>
                  </a:lnTo>
                  <a:lnTo>
                    <a:pt x="50950" y="111066"/>
                  </a:lnTo>
                  <a:lnTo>
                    <a:pt x="52288" y="111066"/>
                  </a:lnTo>
                  <a:lnTo>
                    <a:pt x="52288" y="108961"/>
                  </a:lnTo>
                  <a:lnTo>
                    <a:pt x="53633" y="108961"/>
                  </a:lnTo>
                  <a:lnTo>
                    <a:pt x="53633" y="107038"/>
                  </a:lnTo>
                  <a:lnTo>
                    <a:pt x="54750" y="107038"/>
                  </a:lnTo>
                  <a:lnTo>
                    <a:pt x="54750" y="105983"/>
                  </a:lnTo>
                  <a:lnTo>
                    <a:pt x="57427" y="105983"/>
                  </a:lnTo>
                  <a:lnTo>
                    <a:pt x="57427" y="104061"/>
                  </a:lnTo>
                  <a:lnTo>
                    <a:pt x="58772" y="104061"/>
                  </a:lnTo>
                  <a:lnTo>
                    <a:pt x="58772" y="103005"/>
                  </a:lnTo>
                  <a:lnTo>
                    <a:pt x="59888" y="103005"/>
                  </a:lnTo>
                  <a:lnTo>
                    <a:pt x="59888" y="101955"/>
                  </a:lnTo>
                  <a:lnTo>
                    <a:pt x="61227" y="101955"/>
                  </a:lnTo>
                  <a:lnTo>
                    <a:pt x="61227" y="101077"/>
                  </a:lnTo>
                  <a:lnTo>
                    <a:pt x="68827" y="101077"/>
                  </a:lnTo>
                  <a:lnTo>
                    <a:pt x="68827" y="101955"/>
                  </a:lnTo>
                  <a:lnTo>
                    <a:pt x="70166" y="101955"/>
                  </a:lnTo>
                  <a:lnTo>
                    <a:pt x="70166" y="103005"/>
                  </a:lnTo>
                  <a:lnTo>
                    <a:pt x="72627" y="103005"/>
                  </a:lnTo>
                  <a:lnTo>
                    <a:pt x="72627" y="104061"/>
                  </a:lnTo>
                  <a:lnTo>
                    <a:pt x="73966" y="104061"/>
                  </a:lnTo>
                  <a:lnTo>
                    <a:pt x="73966" y="103005"/>
                  </a:lnTo>
                  <a:lnTo>
                    <a:pt x="76650" y="103005"/>
                  </a:lnTo>
                  <a:lnTo>
                    <a:pt x="76650" y="104061"/>
                  </a:lnTo>
                  <a:lnTo>
                    <a:pt x="76650" y="103005"/>
                  </a:lnTo>
                  <a:lnTo>
                    <a:pt x="77766" y="103005"/>
                  </a:lnTo>
                  <a:lnTo>
                    <a:pt x="77766" y="101955"/>
                  </a:lnTo>
                  <a:lnTo>
                    <a:pt x="79105" y="101955"/>
                  </a:lnTo>
                  <a:lnTo>
                    <a:pt x="79105" y="101077"/>
                  </a:lnTo>
                  <a:lnTo>
                    <a:pt x="85588" y="101077"/>
                  </a:lnTo>
                  <a:lnTo>
                    <a:pt x="85588" y="101955"/>
                  </a:lnTo>
                  <a:lnTo>
                    <a:pt x="86705" y="101955"/>
                  </a:lnTo>
                  <a:lnTo>
                    <a:pt x="86705" y="103005"/>
                  </a:lnTo>
                  <a:lnTo>
                    <a:pt x="94527" y="103005"/>
                  </a:lnTo>
                  <a:lnTo>
                    <a:pt x="95644" y="104061"/>
                  </a:lnTo>
                  <a:lnTo>
                    <a:pt x="98322" y="104061"/>
                  </a:lnTo>
                  <a:lnTo>
                    <a:pt x="98322" y="103005"/>
                  </a:lnTo>
                  <a:lnTo>
                    <a:pt x="99666" y="103005"/>
                  </a:lnTo>
                  <a:lnTo>
                    <a:pt x="99666" y="101955"/>
                  </a:lnTo>
                  <a:lnTo>
                    <a:pt x="100783" y="101955"/>
                  </a:lnTo>
                  <a:lnTo>
                    <a:pt x="100783" y="100027"/>
                  </a:lnTo>
                  <a:lnTo>
                    <a:pt x="102122" y="100027"/>
                  </a:lnTo>
                  <a:lnTo>
                    <a:pt x="103461" y="98977"/>
                  </a:lnTo>
                  <a:lnTo>
                    <a:pt x="103461" y="98100"/>
                  </a:lnTo>
                  <a:lnTo>
                    <a:pt x="104583" y="98100"/>
                  </a:lnTo>
                  <a:lnTo>
                    <a:pt x="104583" y="97050"/>
                  </a:lnTo>
                  <a:lnTo>
                    <a:pt x="105922" y="97050"/>
                  </a:lnTo>
                  <a:lnTo>
                    <a:pt x="107261" y="96000"/>
                  </a:lnTo>
                  <a:lnTo>
                    <a:pt x="108605" y="96000"/>
                  </a:lnTo>
                  <a:lnTo>
                    <a:pt x="108605" y="91094"/>
                  </a:lnTo>
                  <a:lnTo>
                    <a:pt x="107261" y="91094"/>
                  </a:lnTo>
                  <a:lnTo>
                    <a:pt x="107261" y="87066"/>
                  </a:lnTo>
                  <a:lnTo>
                    <a:pt x="108605" y="87066"/>
                  </a:lnTo>
                  <a:lnTo>
                    <a:pt x="108605" y="86016"/>
                  </a:lnTo>
                  <a:lnTo>
                    <a:pt x="107261" y="84961"/>
                  </a:lnTo>
                  <a:lnTo>
                    <a:pt x="107261" y="84088"/>
                  </a:lnTo>
                  <a:lnTo>
                    <a:pt x="108605" y="84088"/>
                  </a:lnTo>
                  <a:lnTo>
                    <a:pt x="108605" y="80061"/>
                  </a:lnTo>
                  <a:lnTo>
                    <a:pt x="109722" y="80061"/>
                  </a:lnTo>
                  <a:lnTo>
                    <a:pt x="108605" y="80061"/>
                  </a:lnTo>
                  <a:lnTo>
                    <a:pt x="108605" y="79005"/>
                  </a:lnTo>
                  <a:lnTo>
                    <a:pt x="109722" y="79005"/>
                  </a:lnTo>
                  <a:lnTo>
                    <a:pt x="109722" y="74100"/>
                  </a:lnTo>
                  <a:lnTo>
                    <a:pt x="111061" y="74100"/>
                  </a:lnTo>
                  <a:lnTo>
                    <a:pt x="111061" y="73050"/>
                  </a:lnTo>
                  <a:lnTo>
                    <a:pt x="112400" y="72000"/>
                  </a:lnTo>
                  <a:lnTo>
                    <a:pt x="112400" y="70950"/>
                  </a:lnTo>
                  <a:lnTo>
                    <a:pt x="113522" y="70950"/>
                  </a:lnTo>
                  <a:lnTo>
                    <a:pt x="113522" y="67094"/>
                  </a:lnTo>
                  <a:lnTo>
                    <a:pt x="112400" y="67094"/>
                  </a:lnTo>
                  <a:lnTo>
                    <a:pt x="112400" y="64116"/>
                  </a:lnTo>
                  <a:lnTo>
                    <a:pt x="111061" y="64116"/>
                  </a:lnTo>
                  <a:lnTo>
                    <a:pt x="111061" y="63066"/>
                  </a:lnTo>
                  <a:lnTo>
                    <a:pt x="107261" y="63066"/>
                  </a:lnTo>
                  <a:lnTo>
                    <a:pt x="107261" y="64116"/>
                  </a:lnTo>
                  <a:lnTo>
                    <a:pt x="105922" y="64116"/>
                  </a:lnTo>
                  <a:lnTo>
                    <a:pt x="105922" y="63066"/>
                  </a:lnTo>
                  <a:lnTo>
                    <a:pt x="104583" y="63066"/>
                  </a:lnTo>
                  <a:lnTo>
                    <a:pt x="104583" y="62016"/>
                  </a:lnTo>
                  <a:lnTo>
                    <a:pt x="105922" y="60961"/>
                  </a:lnTo>
                  <a:lnTo>
                    <a:pt x="105922" y="60088"/>
                  </a:lnTo>
                  <a:lnTo>
                    <a:pt x="107261" y="60088"/>
                  </a:lnTo>
                  <a:lnTo>
                    <a:pt x="107261" y="57983"/>
                  </a:lnTo>
                  <a:lnTo>
                    <a:pt x="108605" y="57111"/>
                  </a:lnTo>
                  <a:lnTo>
                    <a:pt x="108605" y="55005"/>
                  </a:lnTo>
                  <a:lnTo>
                    <a:pt x="109722" y="55005"/>
                  </a:lnTo>
                  <a:lnTo>
                    <a:pt x="109722" y="53955"/>
                  </a:lnTo>
                  <a:lnTo>
                    <a:pt x="113522" y="53955"/>
                  </a:lnTo>
                  <a:lnTo>
                    <a:pt x="113522" y="53077"/>
                  </a:lnTo>
                  <a:lnTo>
                    <a:pt x="114861" y="53077"/>
                  </a:lnTo>
                  <a:lnTo>
                    <a:pt x="117544" y="50977"/>
                  </a:lnTo>
                  <a:lnTo>
                    <a:pt x="118661" y="50977"/>
                  </a:lnTo>
                  <a:lnTo>
                    <a:pt x="118661" y="50100"/>
                  </a:lnTo>
                  <a:lnTo>
                    <a:pt x="120000" y="50100"/>
                  </a:lnTo>
                  <a:lnTo>
                    <a:pt x="118661" y="50100"/>
                  </a:lnTo>
                  <a:lnTo>
                    <a:pt x="118661" y="49050"/>
                  </a:lnTo>
                  <a:lnTo>
                    <a:pt x="117544" y="49050"/>
                  </a:lnTo>
                  <a:lnTo>
                    <a:pt x="117544" y="46950"/>
                  </a:lnTo>
                  <a:lnTo>
                    <a:pt x="116200" y="46950"/>
                  </a:lnTo>
                  <a:lnTo>
                    <a:pt x="116200" y="46072"/>
                  </a:lnTo>
                  <a:lnTo>
                    <a:pt x="117544" y="46072"/>
                  </a:lnTo>
                  <a:lnTo>
                    <a:pt x="116200" y="46072"/>
                  </a:lnTo>
                  <a:lnTo>
                    <a:pt x="116200" y="45022"/>
                  </a:lnTo>
                  <a:lnTo>
                    <a:pt x="113522" y="45022"/>
                  </a:lnTo>
                  <a:lnTo>
                    <a:pt x="113522" y="43972"/>
                  </a:lnTo>
                  <a:lnTo>
                    <a:pt x="112400" y="43972"/>
                  </a:lnTo>
                  <a:lnTo>
                    <a:pt x="112400" y="43094"/>
                  </a:lnTo>
                  <a:lnTo>
                    <a:pt x="113522" y="43094"/>
                  </a:lnTo>
                  <a:lnTo>
                    <a:pt x="113522" y="42044"/>
                  </a:lnTo>
                  <a:lnTo>
                    <a:pt x="112400" y="42044"/>
                  </a:lnTo>
                  <a:lnTo>
                    <a:pt x="112400" y="39066"/>
                  </a:lnTo>
                  <a:lnTo>
                    <a:pt x="113522" y="39066"/>
                  </a:lnTo>
                  <a:lnTo>
                    <a:pt x="113522" y="40116"/>
                  </a:lnTo>
                  <a:lnTo>
                    <a:pt x="114861" y="39066"/>
                  </a:lnTo>
                  <a:lnTo>
                    <a:pt x="114861" y="38016"/>
                  </a:lnTo>
                  <a:lnTo>
                    <a:pt x="113522" y="38016"/>
                  </a:lnTo>
                  <a:lnTo>
                    <a:pt x="113522" y="36961"/>
                  </a:lnTo>
                  <a:lnTo>
                    <a:pt x="112400" y="36961"/>
                  </a:lnTo>
                  <a:lnTo>
                    <a:pt x="112400" y="35038"/>
                  </a:lnTo>
                  <a:lnTo>
                    <a:pt x="111061" y="35038"/>
                  </a:lnTo>
                  <a:lnTo>
                    <a:pt x="112400" y="35038"/>
                  </a:lnTo>
                  <a:lnTo>
                    <a:pt x="111061" y="35038"/>
                  </a:lnTo>
                  <a:lnTo>
                    <a:pt x="111061" y="36088"/>
                  </a:lnTo>
                  <a:lnTo>
                    <a:pt x="109722" y="36088"/>
                  </a:lnTo>
                  <a:lnTo>
                    <a:pt x="109722" y="33983"/>
                  </a:lnTo>
                  <a:lnTo>
                    <a:pt x="111061" y="33983"/>
                  </a:lnTo>
                  <a:lnTo>
                    <a:pt x="109722" y="33111"/>
                  </a:lnTo>
                  <a:lnTo>
                    <a:pt x="111061" y="33111"/>
                  </a:lnTo>
                  <a:lnTo>
                    <a:pt x="111061" y="29955"/>
                  </a:lnTo>
                  <a:lnTo>
                    <a:pt x="109722" y="29955"/>
                  </a:lnTo>
                  <a:lnTo>
                    <a:pt x="109722" y="26977"/>
                  </a:lnTo>
                  <a:lnTo>
                    <a:pt x="108605" y="26977"/>
                  </a:lnTo>
                  <a:lnTo>
                    <a:pt x="108605" y="26100"/>
                  </a:lnTo>
                  <a:lnTo>
                    <a:pt x="105922" y="26100"/>
                  </a:lnTo>
                  <a:lnTo>
                    <a:pt x="105922" y="28027"/>
                  </a:lnTo>
                  <a:lnTo>
                    <a:pt x="103461" y="28027"/>
                  </a:lnTo>
                  <a:lnTo>
                    <a:pt x="103461" y="26100"/>
                  </a:lnTo>
                  <a:lnTo>
                    <a:pt x="102122" y="26100"/>
                  </a:lnTo>
                  <a:lnTo>
                    <a:pt x="102122" y="24000"/>
                  </a:lnTo>
                  <a:lnTo>
                    <a:pt x="100783" y="24000"/>
                  </a:lnTo>
                  <a:lnTo>
                    <a:pt x="100783" y="22072"/>
                  </a:lnTo>
                  <a:lnTo>
                    <a:pt x="99666" y="22072"/>
                  </a:lnTo>
                  <a:lnTo>
                    <a:pt x="99666" y="22950"/>
                  </a:lnTo>
                  <a:lnTo>
                    <a:pt x="96983" y="22950"/>
                  </a:lnTo>
                  <a:lnTo>
                    <a:pt x="96983" y="24000"/>
                  </a:lnTo>
                  <a:lnTo>
                    <a:pt x="95644" y="24000"/>
                  </a:lnTo>
                  <a:lnTo>
                    <a:pt x="95644" y="25050"/>
                  </a:lnTo>
                  <a:lnTo>
                    <a:pt x="95644" y="24000"/>
                  </a:lnTo>
                  <a:lnTo>
                    <a:pt x="95644" y="25050"/>
                  </a:lnTo>
                  <a:lnTo>
                    <a:pt x="94527" y="25050"/>
                  </a:lnTo>
                  <a:lnTo>
                    <a:pt x="94527" y="26100"/>
                  </a:lnTo>
                  <a:lnTo>
                    <a:pt x="93183" y="25050"/>
                  </a:lnTo>
                  <a:lnTo>
                    <a:pt x="93183" y="26100"/>
                  </a:lnTo>
                  <a:lnTo>
                    <a:pt x="91844" y="26100"/>
                  </a:lnTo>
                  <a:lnTo>
                    <a:pt x="91844" y="25050"/>
                  </a:lnTo>
                  <a:lnTo>
                    <a:pt x="90727" y="24000"/>
                  </a:lnTo>
                  <a:lnTo>
                    <a:pt x="90727" y="22072"/>
                  </a:lnTo>
                  <a:lnTo>
                    <a:pt x="93183" y="22072"/>
                  </a:lnTo>
                  <a:lnTo>
                    <a:pt x="93183" y="19972"/>
                  </a:lnTo>
                  <a:lnTo>
                    <a:pt x="90727" y="19972"/>
                  </a:lnTo>
                  <a:lnTo>
                    <a:pt x="90727" y="19094"/>
                  </a:lnTo>
                  <a:lnTo>
                    <a:pt x="86705" y="19094"/>
                  </a:lnTo>
                  <a:lnTo>
                    <a:pt x="86705" y="18044"/>
                  </a:lnTo>
                  <a:lnTo>
                    <a:pt x="85588" y="18044"/>
                  </a:lnTo>
                  <a:lnTo>
                    <a:pt x="86705" y="18044"/>
                  </a:lnTo>
                  <a:lnTo>
                    <a:pt x="86705" y="16994"/>
                  </a:lnTo>
                  <a:lnTo>
                    <a:pt x="84244" y="16994"/>
                  </a:lnTo>
                  <a:lnTo>
                    <a:pt x="84244" y="15938"/>
                  </a:lnTo>
                  <a:lnTo>
                    <a:pt x="85588" y="15066"/>
                  </a:lnTo>
                  <a:lnTo>
                    <a:pt x="82905" y="11038"/>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46" name="Shape 3446"/>
            <p:cNvSpPr/>
            <p:nvPr/>
          </p:nvSpPr>
          <p:spPr>
            <a:xfrm>
              <a:off x="8138920" y="5560087"/>
              <a:ext cx="340512" cy="245264"/>
            </a:xfrm>
            <a:custGeom>
              <a:avLst/>
              <a:gdLst/>
              <a:ahLst/>
              <a:cxnLst/>
              <a:rect l="0" t="0" r="0" b="0"/>
              <a:pathLst>
                <a:path w="120000" h="120000" extrusionOk="0">
                  <a:moveTo>
                    <a:pt x="77205" y="106016"/>
                  </a:moveTo>
                  <a:lnTo>
                    <a:pt x="81400" y="106016"/>
                  </a:lnTo>
                  <a:lnTo>
                    <a:pt x="81400" y="100194"/>
                  </a:lnTo>
                  <a:lnTo>
                    <a:pt x="91466" y="100194"/>
                  </a:lnTo>
                  <a:lnTo>
                    <a:pt x="91466" y="93205"/>
                  </a:lnTo>
                  <a:lnTo>
                    <a:pt x="100700" y="93205"/>
                  </a:lnTo>
                  <a:lnTo>
                    <a:pt x="100700" y="86211"/>
                  </a:lnTo>
                  <a:lnTo>
                    <a:pt x="114966" y="86211"/>
                  </a:lnTo>
                  <a:lnTo>
                    <a:pt x="114966" y="73400"/>
                  </a:lnTo>
                  <a:lnTo>
                    <a:pt x="120000" y="73400"/>
                  </a:lnTo>
                  <a:lnTo>
                    <a:pt x="120000" y="80388"/>
                  </a:lnTo>
                  <a:lnTo>
                    <a:pt x="120000" y="66405"/>
                  </a:lnTo>
                  <a:lnTo>
                    <a:pt x="114966" y="66405"/>
                  </a:lnTo>
                  <a:lnTo>
                    <a:pt x="114966" y="59416"/>
                  </a:lnTo>
                  <a:lnTo>
                    <a:pt x="110766" y="59416"/>
                  </a:lnTo>
                  <a:lnTo>
                    <a:pt x="110766" y="66405"/>
                  </a:lnTo>
                  <a:lnTo>
                    <a:pt x="100700" y="66405"/>
                  </a:lnTo>
                  <a:lnTo>
                    <a:pt x="100700" y="46600"/>
                  </a:lnTo>
                  <a:lnTo>
                    <a:pt x="105733" y="46600"/>
                  </a:lnTo>
                  <a:lnTo>
                    <a:pt x="105733" y="53594"/>
                  </a:lnTo>
                  <a:lnTo>
                    <a:pt x="110766" y="53594"/>
                  </a:lnTo>
                  <a:lnTo>
                    <a:pt x="110766" y="46600"/>
                  </a:lnTo>
                  <a:lnTo>
                    <a:pt x="114966" y="39611"/>
                  </a:lnTo>
                  <a:lnTo>
                    <a:pt x="114966" y="33788"/>
                  </a:lnTo>
                  <a:lnTo>
                    <a:pt x="120000" y="33788"/>
                  </a:lnTo>
                  <a:lnTo>
                    <a:pt x="120000" y="26794"/>
                  </a:lnTo>
                  <a:lnTo>
                    <a:pt x="114966" y="26794"/>
                  </a:lnTo>
                  <a:lnTo>
                    <a:pt x="114966" y="19805"/>
                  </a:lnTo>
                  <a:lnTo>
                    <a:pt x="110766" y="19805"/>
                  </a:lnTo>
                  <a:lnTo>
                    <a:pt x="110766" y="12816"/>
                  </a:lnTo>
                  <a:lnTo>
                    <a:pt x="105733" y="12816"/>
                  </a:lnTo>
                  <a:lnTo>
                    <a:pt x="105733" y="6988"/>
                  </a:lnTo>
                  <a:lnTo>
                    <a:pt x="100700" y="6988"/>
                  </a:lnTo>
                  <a:lnTo>
                    <a:pt x="100700" y="12816"/>
                  </a:lnTo>
                  <a:lnTo>
                    <a:pt x="100700" y="6988"/>
                  </a:lnTo>
                  <a:lnTo>
                    <a:pt x="86433" y="6988"/>
                  </a:lnTo>
                  <a:lnTo>
                    <a:pt x="86433" y="0"/>
                  </a:lnTo>
                  <a:lnTo>
                    <a:pt x="86433" y="6988"/>
                  </a:lnTo>
                  <a:lnTo>
                    <a:pt x="77205" y="6988"/>
                  </a:lnTo>
                  <a:lnTo>
                    <a:pt x="77205" y="12816"/>
                  </a:lnTo>
                  <a:lnTo>
                    <a:pt x="72166" y="12816"/>
                  </a:lnTo>
                  <a:lnTo>
                    <a:pt x="72166" y="26794"/>
                  </a:lnTo>
                  <a:lnTo>
                    <a:pt x="67133" y="26794"/>
                  </a:lnTo>
                  <a:lnTo>
                    <a:pt x="67133" y="39611"/>
                  </a:lnTo>
                  <a:lnTo>
                    <a:pt x="62938" y="39611"/>
                  </a:lnTo>
                  <a:lnTo>
                    <a:pt x="62938" y="46600"/>
                  </a:lnTo>
                  <a:lnTo>
                    <a:pt x="62938" y="39611"/>
                  </a:lnTo>
                  <a:lnTo>
                    <a:pt x="57900" y="39611"/>
                  </a:lnTo>
                  <a:lnTo>
                    <a:pt x="57900" y="33788"/>
                  </a:lnTo>
                  <a:lnTo>
                    <a:pt x="57900" y="39611"/>
                  </a:lnTo>
                  <a:lnTo>
                    <a:pt x="52866" y="39611"/>
                  </a:lnTo>
                  <a:lnTo>
                    <a:pt x="52866" y="33788"/>
                  </a:lnTo>
                  <a:lnTo>
                    <a:pt x="52866" y="39611"/>
                  </a:lnTo>
                  <a:lnTo>
                    <a:pt x="47833" y="39611"/>
                  </a:lnTo>
                  <a:lnTo>
                    <a:pt x="47833" y="46600"/>
                  </a:lnTo>
                  <a:lnTo>
                    <a:pt x="43638" y="46600"/>
                  </a:lnTo>
                  <a:lnTo>
                    <a:pt x="43638" y="53594"/>
                  </a:lnTo>
                  <a:lnTo>
                    <a:pt x="47833" y="53594"/>
                  </a:lnTo>
                  <a:lnTo>
                    <a:pt x="47833" y="66405"/>
                  </a:lnTo>
                  <a:lnTo>
                    <a:pt x="38600" y="66405"/>
                  </a:lnTo>
                  <a:lnTo>
                    <a:pt x="38600" y="59416"/>
                  </a:lnTo>
                  <a:lnTo>
                    <a:pt x="33566" y="59416"/>
                  </a:lnTo>
                  <a:lnTo>
                    <a:pt x="33566" y="66405"/>
                  </a:lnTo>
                  <a:lnTo>
                    <a:pt x="29372" y="66405"/>
                  </a:lnTo>
                  <a:lnTo>
                    <a:pt x="29372" y="73400"/>
                  </a:lnTo>
                  <a:lnTo>
                    <a:pt x="24333" y="73400"/>
                  </a:lnTo>
                  <a:lnTo>
                    <a:pt x="24333" y="80388"/>
                  </a:lnTo>
                  <a:lnTo>
                    <a:pt x="14266" y="80388"/>
                  </a:lnTo>
                  <a:lnTo>
                    <a:pt x="14266" y="66405"/>
                  </a:lnTo>
                  <a:lnTo>
                    <a:pt x="10072" y="66405"/>
                  </a:lnTo>
                  <a:lnTo>
                    <a:pt x="10072" y="73400"/>
                  </a:lnTo>
                  <a:lnTo>
                    <a:pt x="10072" y="66405"/>
                  </a:lnTo>
                  <a:lnTo>
                    <a:pt x="5033" y="66405"/>
                  </a:lnTo>
                  <a:lnTo>
                    <a:pt x="5033" y="80388"/>
                  </a:lnTo>
                  <a:lnTo>
                    <a:pt x="0" y="80388"/>
                  </a:lnTo>
                  <a:lnTo>
                    <a:pt x="0" y="100194"/>
                  </a:lnTo>
                  <a:lnTo>
                    <a:pt x="14266" y="100194"/>
                  </a:lnTo>
                  <a:lnTo>
                    <a:pt x="14266" y="113011"/>
                  </a:lnTo>
                  <a:lnTo>
                    <a:pt x="24333" y="113011"/>
                  </a:lnTo>
                  <a:lnTo>
                    <a:pt x="24333" y="106016"/>
                  </a:lnTo>
                  <a:lnTo>
                    <a:pt x="24333" y="113011"/>
                  </a:lnTo>
                  <a:lnTo>
                    <a:pt x="29372" y="113011"/>
                  </a:lnTo>
                  <a:lnTo>
                    <a:pt x="29372" y="106016"/>
                  </a:lnTo>
                  <a:lnTo>
                    <a:pt x="33566" y="106016"/>
                  </a:lnTo>
                  <a:lnTo>
                    <a:pt x="33566" y="113011"/>
                  </a:lnTo>
                  <a:lnTo>
                    <a:pt x="38600" y="113011"/>
                  </a:lnTo>
                  <a:lnTo>
                    <a:pt x="38600" y="120000"/>
                  </a:lnTo>
                  <a:lnTo>
                    <a:pt x="43638" y="120000"/>
                  </a:lnTo>
                  <a:lnTo>
                    <a:pt x="43638" y="113011"/>
                  </a:lnTo>
                  <a:lnTo>
                    <a:pt x="47833" y="113011"/>
                  </a:lnTo>
                  <a:lnTo>
                    <a:pt x="47833" y="106016"/>
                  </a:lnTo>
                  <a:lnTo>
                    <a:pt x="57900" y="106016"/>
                  </a:lnTo>
                  <a:lnTo>
                    <a:pt x="57900" y="113011"/>
                  </a:lnTo>
                  <a:lnTo>
                    <a:pt x="62938" y="113011"/>
                  </a:lnTo>
                  <a:lnTo>
                    <a:pt x="62938" y="106016"/>
                  </a:lnTo>
                  <a:lnTo>
                    <a:pt x="77205" y="10601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47" name="Shape 3447"/>
            <p:cNvSpPr/>
            <p:nvPr/>
          </p:nvSpPr>
          <p:spPr>
            <a:xfrm>
              <a:off x="6750685" y="4662376"/>
              <a:ext cx="1673980" cy="1345376"/>
            </a:xfrm>
            <a:custGeom>
              <a:avLst/>
              <a:gdLst/>
              <a:ahLst/>
              <a:cxnLst/>
              <a:rect l="0" t="0" r="0" b="0"/>
              <a:pathLst>
                <a:path w="120000" h="120000" extrusionOk="0">
                  <a:moveTo>
                    <a:pt x="3927" y="82405"/>
                  </a:moveTo>
                  <a:lnTo>
                    <a:pt x="3927" y="81344"/>
                  </a:lnTo>
                  <a:lnTo>
                    <a:pt x="4950" y="81344"/>
                  </a:lnTo>
                  <a:lnTo>
                    <a:pt x="4950" y="78794"/>
                  </a:lnTo>
                  <a:lnTo>
                    <a:pt x="6827" y="78794"/>
                  </a:lnTo>
                  <a:lnTo>
                    <a:pt x="7850" y="77733"/>
                  </a:lnTo>
                  <a:lnTo>
                    <a:pt x="7850" y="76461"/>
                  </a:lnTo>
                  <a:lnTo>
                    <a:pt x="9727" y="76461"/>
                  </a:lnTo>
                  <a:lnTo>
                    <a:pt x="9727" y="75183"/>
                  </a:lnTo>
                  <a:lnTo>
                    <a:pt x="10755" y="75183"/>
                  </a:lnTo>
                  <a:lnTo>
                    <a:pt x="10755" y="76461"/>
                  </a:lnTo>
                  <a:lnTo>
                    <a:pt x="11777" y="76461"/>
                  </a:lnTo>
                  <a:lnTo>
                    <a:pt x="11777" y="80072"/>
                  </a:lnTo>
                  <a:lnTo>
                    <a:pt x="12800" y="80072"/>
                  </a:lnTo>
                  <a:lnTo>
                    <a:pt x="12800" y="81344"/>
                  </a:lnTo>
                  <a:lnTo>
                    <a:pt x="13655" y="81344"/>
                  </a:lnTo>
                  <a:lnTo>
                    <a:pt x="13655" y="82405"/>
                  </a:lnTo>
                  <a:lnTo>
                    <a:pt x="14677" y="82405"/>
                  </a:lnTo>
                  <a:lnTo>
                    <a:pt x="14677" y="83683"/>
                  </a:lnTo>
                  <a:lnTo>
                    <a:pt x="16555" y="83683"/>
                  </a:lnTo>
                  <a:lnTo>
                    <a:pt x="16555" y="84955"/>
                  </a:lnTo>
                  <a:lnTo>
                    <a:pt x="18605" y="84955"/>
                  </a:lnTo>
                  <a:lnTo>
                    <a:pt x="18605" y="86227"/>
                  </a:lnTo>
                  <a:lnTo>
                    <a:pt x="19627" y="86227"/>
                  </a:lnTo>
                  <a:lnTo>
                    <a:pt x="20483" y="87294"/>
                  </a:lnTo>
                  <a:lnTo>
                    <a:pt x="21505" y="87294"/>
                  </a:lnTo>
                  <a:lnTo>
                    <a:pt x="21505" y="88566"/>
                  </a:lnTo>
                  <a:lnTo>
                    <a:pt x="22533" y="89838"/>
                  </a:lnTo>
                  <a:lnTo>
                    <a:pt x="23383" y="89838"/>
                  </a:lnTo>
                  <a:lnTo>
                    <a:pt x="23383" y="90900"/>
                  </a:lnTo>
                  <a:lnTo>
                    <a:pt x="24411" y="90900"/>
                  </a:lnTo>
                  <a:lnTo>
                    <a:pt x="24411" y="89838"/>
                  </a:lnTo>
                  <a:lnTo>
                    <a:pt x="25433" y="89838"/>
                  </a:lnTo>
                  <a:lnTo>
                    <a:pt x="25433" y="90900"/>
                  </a:lnTo>
                  <a:lnTo>
                    <a:pt x="25433" y="89838"/>
                  </a:lnTo>
                  <a:lnTo>
                    <a:pt x="25433" y="90900"/>
                  </a:lnTo>
                  <a:lnTo>
                    <a:pt x="26455" y="90900"/>
                  </a:lnTo>
                  <a:lnTo>
                    <a:pt x="26455" y="89838"/>
                  </a:lnTo>
                  <a:lnTo>
                    <a:pt x="27311" y="90900"/>
                  </a:lnTo>
                  <a:lnTo>
                    <a:pt x="27311" y="92177"/>
                  </a:lnTo>
                  <a:lnTo>
                    <a:pt x="28333" y="92177"/>
                  </a:lnTo>
                  <a:lnTo>
                    <a:pt x="28333" y="93450"/>
                  </a:lnTo>
                  <a:lnTo>
                    <a:pt x="29361" y="93450"/>
                  </a:lnTo>
                  <a:lnTo>
                    <a:pt x="30211" y="94727"/>
                  </a:lnTo>
                  <a:lnTo>
                    <a:pt x="31238" y="94727"/>
                  </a:lnTo>
                  <a:lnTo>
                    <a:pt x="31238" y="95788"/>
                  </a:lnTo>
                  <a:lnTo>
                    <a:pt x="32261" y="95788"/>
                  </a:lnTo>
                  <a:lnTo>
                    <a:pt x="32261" y="97061"/>
                  </a:lnTo>
                  <a:lnTo>
                    <a:pt x="33283" y="98338"/>
                  </a:lnTo>
                  <a:lnTo>
                    <a:pt x="33283" y="100672"/>
                  </a:lnTo>
                  <a:lnTo>
                    <a:pt x="34138" y="100672"/>
                  </a:lnTo>
                  <a:lnTo>
                    <a:pt x="34138" y="101944"/>
                  </a:lnTo>
                  <a:lnTo>
                    <a:pt x="34138" y="100672"/>
                  </a:lnTo>
                  <a:lnTo>
                    <a:pt x="37038" y="100672"/>
                  </a:lnTo>
                  <a:lnTo>
                    <a:pt x="38066" y="105555"/>
                  </a:lnTo>
                  <a:lnTo>
                    <a:pt x="39088" y="104283"/>
                  </a:lnTo>
                  <a:lnTo>
                    <a:pt x="40111" y="104283"/>
                  </a:lnTo>
                  <a:lnTo>
                    <a:pt x="40111" y="103011"/>
                  </a:lnTo>
                  <a:lnTo>
                    <a:pt x="41988" y="103011"/>
                  </a:lnTo>
                  <a:lnTo>
                    <a:pt x="41988" y="101944"/>
                  </a:lnTo>
                  <a:lnTo>
                    <a:pt x="43866" y="101944"/>
                  </a:lnTo>
                  <a:lnTo>
                    <a:pt x="43866" y="100672"/>
                  </a:lnTo>
                  <a:lnTo>
                    <a:pt x="43016" y="100672"/>
                  </a:lnTo>
                  <a:lnTo>
                    <a:pt x="43016" y="99400"/>
                  </a:lnTo>
                  <a:lnTo>
                    <a:pt x="52744" y="86227"/>
                  </a:lnTo>
                  <a:lnTo>
                    <a:pt x="60600" y="75183"/>
                  </a:lnTo>
                  <a:lnTo>
                    <a:pt x="64522" y="69238"/>
                  </a:lnTo>
                  <a:lnTo>
                    <a:pt x="67427" y="57133"/>
                  </a:lnTo>
                  <a:lnTo>
                    <a:pt x="66400" y="50972"/>
                  </a:lnTo>
                  <a:lnTo>
                    <a:pt x="65377" y="50972"/>
                  </a:lnTo>
                  <a:lnTo>
                    <a:pt x="65377" y="49700"/>
                  </a:lnTo>
                  <a:lnTo>
                    <a:pt x="66400" y="49700"/>
                  </a:lnTo>
                  <a:lnTo>
                    <a:pt x="66400" y="47361"/>
                  </a:lnTo>
                  <a:lnTo>
                    <a:pt x="65377" y="47361"/>
                  </a:lnTo>
                  <a:lnTo>
                    <a:pt x="65377" y="46088"/>
                  </a:lnTo>
                  <a:lnTo>
                    <a:pt x="66400" y="46088"/>
                  </a:lnTo>
                  <a:lnTo>
                    <a:pt x="65377" y="44816"/>
                  </a:lnTo>
                  <a:lnTo>
                    <a:pt x="65377" y="40138"/>
                  </a:lnTo>
                  <a:lnTo>
                    <a:pt x="64522" y="40138"/>
                  </a:lnTo>
                  <a:lnTo>
                    <a:pt x="64522" y="35255"/>
                  </a:lnTo>
                  <a:lnTo>
                    <a:pt x="65377" y="35255"/>
                  </a:lnTo>
                  <a:lnTo>
                    <a:pt x="64522" y="35255"/>
                  </a:lnTo>
                  <a:lnTo>
                    <a:pt x="64522" y="32705"/>
                  </a:lnTo>
                  <a:lnTo>
                    <a:pt x="65377" y="31644"/>
                  </a:lnTo>
                  <a:lnTo>
                    <a:pt x="65377" y="30372"/>
                  </a:lnTo>
                  <a:lnTo>
                    <a:pt x="67427" y="30372"/>
                  </a:lnTo>
                  <a:lnTo>
                    <a:pt x="67427" y="29100"/>
                  </a:lnTo>
                  <a:lnTo>
                    <a:pt x="65377" y="29100"/>
                  </a:lnTo>
                  <a:lnTo>
                    <a:pt x="64522" y="28033"/>
                  </a:lnTo>
                  <a:lnTo>
                    <a:pt x="64522" y="26761"/>
                  </a:lnTo>
                  <a:lnTo>
                    <a:pt x="62477" y="26761"/>
                  </a:lnTo>
                  <a:lnTo>
                    <a:pt x="62477" y="23150"/>
                  </a:lnTo>
                  <a:lnTo>
                    <a:pt x="63500" y="23150"/>
                  </a:lnTo>
                  <a:lnTo>
                    <a:pt x="62477" y="21877"/>
                  </a:lnTo>
                  <a:lnTo>
                    <a:pt x="63500" y="21877"/>
                  </a:lnTo>
                  <a:lnTo>
                    <a:pt x="63500" y="20600"/>
                  </a:lnTo>
                  <a:lnTo>
                    <a:pt x="65377" y="20600"/>
                  </a:lnTo>
                  <a:lnTo>
                    <a:pt x="65377" y="19538"/>
                  </a:lnTo>
                  <a:lnTo>
                    <a:pt x="66400" y="19538"/>
                  </a:lnTo>
                  <a:lnTo>
                    <a:pt x="67427" y="18266"/>
                  </a:lnTo>
                  <a:lnTo>
                    <a:pt x="69305" y="18266"/>
                  </a:lnTo>
                  <a:lnTo>
                    <a:pt x="69305" y="16988"/>
                  </a:lnTo>
                  <a:lnTo>
                    <a:pt x="70327" y="16988"/>
                  </a:lnTo>
                  <a:lnTo>
                    <a:pt x="70327" y="13377"/>
                  </a:lnTo>
                  <a:lnTo>
                    <a:pt x="71350" y="13377"/>
                  </a:lnTo>
                  <a:lnTo>
                    <a:pt x="72205" y="14655"/>
                  </a:lnTo>
                  <a:lnTo>
                    <a:pt x="73227" y="13377"/>
                  </a:lnTo>
                  <a:lnTo>
                    <a:pt x="73227" y="14655"/>
                  </a:lnTo>
                  <a:lnTo>
                    <a:pt x="74255" y="15716"/>
                  </a:lnTo>
                  <a:lnTo>
                    <a:pt x="75105" y="14655"/>
                  </a:lnTo>
                  <a:lnTo>
                    <a:pt x="78177" y="14655"/>
                  </a:lnTo>
                  <a:lnTo>
                    <a:pt x="79033" y="13377"/>
                  </a:lnTo>
                  <a:lnTo>
                    <a:pt x="79033" y="9772"/>
                  </a:lnTo>
                  <a:lnTo>
                    <a:pt x="80055" y="9772"/>
                  </a:lnTo>
                  <a:lnTo>
                    <a:pt x="80055" y="11044"/>
                  </a:lnTo>
                  <a:lnTo>
                    <a:pt x="81083" y="11044"/>
                  </a:lnTo>
                  <a:lnTo>
                    <a:pt x="81083" y="12105"/>
                  </a:lnTo>
                  <a:lnTo>
                    <a:pt x="82961" y="12105"/>
                  </a:lnTo>
                  <a:lnTo>
                    <a:pt x="82961" y="11044"/>
                  </a:lnTo>
                  <a:lnTo>
                    <a:pt x="83983" y="11044"/>
                  </a:lnTo>
                  <a:lnTo>
                    <a:pt x="83983" y="12105"/>
                  </a:lnTo>
                  <a:lnTo>
                    <a:pt x="85861" y="12105"/>
                  </a:lnTo>
                  <a:lnTo>
                    <a:pt x="85861" y="11044"/>
                  </a:lnTo>
                  <a:lnTo>
                    <a:pt x="87911" y="11044"/>
                  </a:lnTo>
                  <a:lnTo>
                    <a:pt x="87911" y="12105"/>
                  </a:lnTo>
                  <a:lnTo>
                    <a:pt x="88761" y="12105"/>
                  </a:lnTo>
                  <a:lnTo>
                    <a:pt x="87911" y="13377"/>
                  </a:lnTo>
                  <a:lnTo>
                    <a:pt x="88761" y="13377"/>
                  </a:lnTo>
                  <a:lnTo>
                    <a:pt x="89788" y="14655"/>
                  </a:lnTo>
                  <a:lnTo>
                    <a:pt x="89788" y="13377"/>
                  </a:lnTo>
                  <a:lnTo>
                    <a:pt x="90811" y="13377"/>
                  </a:lnTo>
                  <a:lnTo>
                    <a:pt x="91833" y="14655"/>
                  </a:lnTo>
                  <a:lnTo>
                    <a:pt x="92688" y="14655"/>
                  </a:lnTo>
                  <a:lnTo>
                    <a:pt x="92688" y="13377"/>
                  </a:lnTo>
                  <a:lnTo>
                    <a:pt x="95588" y="13377"/>
                  </a:lnTo>
                  <a:lnTo>
                    <a:pt x="95588" y="14655"/>
                  </a:lnTo>
                  <a:lnTo>
                    <a:pt x="96616" y="14655"/>
                  </a:lnTo>
                  <a:lnTo>
                    <a:pt x="96616" y="13377"/>
                  </a:lnTo>
                  <a:lnTo>
                    <a:pt x="97638" y="12105"/>
                  </a:lnTo>
                  <a:lnTo>
                    <a:pt x="98661" y="11044"/>
                  </a:lnTo>
                  <a:lnTo>
                    <a:pt x="98661" y="12105"/>
                  </a:lnTo>
                  <a:lnTo>
                    <a:pt x="99516" y="12105"/>
                  </a:lnTo>
                  <a:lnTo>
                    <a:pt x="99516" y="11044"/>
                  </a:lnTo>
                  <a:lnTo>
                    <a:pt x="101566" y="11044"/>
                  </a:lnTo>
                  <a:lnTo>
                    <a:pt x="101566" y="7222"/>
                  </a:lnTo>
                  <a:lnTo>
                    <a:pt x="102416" y="7222"/>
                  </a:lnTo>
                  <a:lnTo>
                    <a:pt x="102416" y="3611"/>
                  </a:lnTo>
                  <a:lnTo>
                    <a:pt x="105488" y="3611"/>
                  </a:lnTo>
                  <a:lnTo>
                    <a:pt x="105488" y="2550"/>
                  </a:lnTo>
                  <a:lnTo>
                    <a:pt x="106344" y="2550"/>
                  </a:lnTo>
                  <a:lnTo>
                    <a:pt x="106344" y="1272"/>
                  </a:lnTo>
                  <a:lnTo>
                    <a:pt x="107366" y="1272"/>
                  </a:lnTo>
                  <a:lnTo>
                    <a:pt x="107366" y="0"/>
                  </a:lnTo>
                  <a:lnTo>
                    <a:pt x="107366" y="1272"/>
                  </a:lnTo>
                  <a:lnTo>
                    <a:pt x="108394" y="1272"/>
                  </a:lnTo>
                  <a:lnTo>
                    <a:pt x="108394" y="0"/>
                  </a:lnTo>
                  <a:lnTo>
                    <a:pt x="109244" y="1272"/>
                  </a:lnTo>
                  <a:lnTo>
                    <a:pt x="109244" y="2550"/>
                  </a:lnTo>
                  <a:lnTo>
                    <a:pt x="108394" y="2550"/>
                  </a:lnTo>
                  <a:lnTo>
                    <a:pt x="108394" y="3611"/>
                  </a:lnTo>
                  <a:lnTo>
                    <a:pt x="107366" y="3611"/>
                  </a:lnTo>
                  <a:lnTo>
                    <a:pt x="107366" y="4883"/>
                  </a:lnTo>
                  <a:lnTo>
                    <a:pt x="106344" y="4883"/>
                  </a:lnTo>
                  <a:lnTo>
                    <a:pt x="106344" y="9772"/>
                  </a:lnTo>
                  <a:lnTo>
                    <a:pt x="105488" y="9772"/>
                  </a:lnTo>
                  <a:lnTo>
                    <a:pt x="105488" y="11044"/>
                  </a:lnTo>
                  <a:lnTo>
                    <a:pt x="107366" y="11044"/>
                  </a:lnTo>
                  <a:lnTo>
                    <a:pt x="108394" y="12105"/>
                  </a:lnTo>
                  <a:lnTo>
                    <a:pt x="108394" y="14655"/>
                  </a:lnTo>
                  <a:lnTo>
                    <a:pt x="109244" y="15716"/>
                  </a:lnTo>
                  <a:lnTo>
                    <a:pt x="109244" y="18266"/>
                  </a:lnTo>
                  <a:lnTo>
                    <a:pt x="110272" y="18266"/>
                  </a:lnTo>
                  <a:lnTo>
                    <a:pt x="110272" y="21877"/>
                  </a:lnTo>
                  <a:lnTo>
                    <a:pt x="111294" y="21877"/>
                  </a:lnTo>
                  <a:lnTo>
                    <a:pt x="111294" y="25488"/>
                  </a:lnTo>
                  <a:lnTo>
                    <a:pt x="112316" y="25488"/>
                  </a:lnTo>
                  <a:lnTo>
                    <a:pt x="112316" y="26761"/>
                  </a:lnTo>
                  <a:lnTo>
                    <a:pt x="116072" y="26761"/>
                  </a:lnTo>
                  <a:lnTo>
                    <a:pt x="116072" y="28033"/>
                  </a:lnTo>
                  <a:lnTo>
                    <a:pt x="117100" y="28033"/>
                  </a:lnTo>
                  <a:lnTo>
                    <a:pt x="117100" y="29100"/>
                  </a:lnTo>
                  <a:lnTo>
                    <a:pt x="119144" y="29100"/>
                  </a:lnTo>
                  <a:lnTo>
                    <a:pt x="119144" y="30372"/>
                  </a:lnTo>
                  <a:lnTo>
                    <a:pt x="120000" y="30372"/>
                  </a:lnTo>
                  <a:lnTo>
                    <a:pt x="120000" y="31644"/>
                  </a:lnTo>
                  <a:lnTo>
                    <a:pt x="119144" y="31644"/>
                  </a:lnTo>
                  <a:lnTo>
                    <a:pt x="120000" y="31644"/>
                  </a:lnTo>
                  <a:lnTo>
                    <a:pt x="120000" y="37594"/>
                  </a:lnTo>
                  <a:lnTo>
                    <a:pt x="119144" y="37594"/>
                  </a:lnTo>
                  <a:lnTo>
                    <a:pt x="119144" y="38866"/>
                  </a:lnTo>
                  <a:lnTo>
                    <a:pt x="116072" y="38866"/>
                  </a:lnTo>
                  <a:lnTo>
                    <a:pt x="116072" y="40138"/>
                  </a:lnTo>
                  <a:lnTo>
                    <a:pt x="114194" y="40138"/>
                  </a:lnTo>
                  <a:lnTo>
                    <a:pt x="114194" y="41205"/>
                  </a:lnTo>
                  <a:lnTo>
                    <a:pt x="113172" y="41205"/>
                  </a:lnTo>
                  <a:lnTo>
                    <a:pt x="112316" y="42477"/>
                  </a:lnTo>
                  <a:lnTo>
                    <a:pt x="112316" y="43750"/>
                  </a:lnTo>
                  <a:lnTo>
                    <a:pt x="111294" y="43750"/>
                  </a:lnTo>
                  <a:lnTo>
                    <a:pt x="111294" y="44816"/>
                  </a:lnTo>
                  <a:lnTo>
                    <a:pt x="110272" y="44816"/>
                  </a:lnTo>
                  <a:lnTo>
                    <a:pt x="110272" y="48638"/>
                  </a:lnTo>
                  <a:lnTo>
                    <a:pt x="109244" y="48638"/>
                  </a:lnTo>
                  <a:lnTo>
                    <a:pt x="109244" y="49700"/>
                  </a:lnTo>
                  <a:lnTo>
                    <a:pt x="107366" y="49700"/>
                  </a:lnTo>
                  <a:lnTo>
                    <a:pt x="107366" y="52250"/>
                  </a:lnTo>
                  <a:lnTo>
                    <a:pt x="106344" y="52250"/>
                  </a:lnTo>
                  <a:lnTo>
                    <a:pt x="106344" y="53311"/>
                  </a:lnTo>
                  <a:lnTo>
                    <a:pt x="104466" y="53311"/>
                  </a:lnTo>
                  <a:lnTo>
                    <a:pt x="104466" y="54583"/>
                  </a:lnTo>
                  <a:lnTo>
                    <a:pt x="103444" y="54583"/>
                  </a:lnTo>
                  <a:lnTo>
                    <a:pt x="103444" y="55861"/>
                  </a:lnTo>
                  <a:lnTo>
                    <a:pt x="104466" y="55861"/>
                  </a:lnTo>
                  <a:lnTo>
                    <a:pt x="102416" y="55861"/>
                  </a:lnTo>
                  <a:lnTo>
                    <a:pt x="102416" y="57133"/>
                  </a:lnTo>
                  <a:lnTo>
                    <a:pt x="103444" y="57133"/>
                  </a:lnTo>
                  <a:lnTo>
                    <a:pt x="103444" y="59466"/>
                  </a:lnTo>
                  <a:lnTo>
                    <a:pt x="104466" y="59466"/>
                  </a:lnTo>
                  <a:lnTo>
                    <a:pt x="104466" y="60744"/>
                  </a:lnTo>
                  <a:lnTo>
                    <a:pt x="105488" y="60744"/>
                  </a:lnTo>
                  <a:lnTo>
                    <a:pt x="105488" y="61805"/>
                  </a:lnTo>
                  <a:lnTo>
                    <a:pt x="105488" y="60744"/>
                  </a:lnTo>
                  <a:lnTo>
                    <a:pt x="105488" y="61805"/>
                  </a:lnTo>
                  <a:lnTo>
                    <a:pt x="106344" y="61805"/>
                  </a:lnTo>
                  <a:lnTo>
                    <a:pt x="106344" y="63077"/>
                  </a:lnTo>
                  <a:lnTo>
                    <a:pt x="107366" y="63077"/>
                  </a:lnTo>
                  <a:lnTo>
                    <a:pt x="107366" y="64355"/>
                  </a:lnTo>
                  <a:lnTo>
                    <a:pt x="108394" y="64355"/>
                  </a:lnTo>
                  <a:lnTo>
                    <a:pt x="107366" y="65416"/>
                  </a:lnTo>
                  <a:lnTo>
                    <a:pt x="107366" y="66688"/>
                  </a:lnTo>
                  <a:lnTo>
                    <a:pt x="108394" y="66688"/>
                  </a:lnTo>
                  <a:lnTo>
                    <a:pt x="107366" y="66688"/>
                  </a:lnTo>
                  <a:lnTo>
                    <a:pt x="107366" y="69238"/>
                  </a:lnTo>
                  <a:lnTo>
                    <a:pt x="106344" y="70300"/>
                  </a:lnTo>
                  <a:lnTo>
                    <a:pt x="105488" y="70300"/>
                  </a:lnTo>
                  <a:lnTo>
                    <a:pt x="105488" y="71577"/>
                  </a:lnTo>
                  <a:lnTo>
                    <a:pt x="104466" y="71577"/>
                  </a:lnTo>
                  <a:lnTo>
                    <a:pt x="104466" y="72850"/>
                  </a:lnTo>
                  <a:lnTo>
                    <a:pt x="102416" y="72850"/>
                  </a:lnTo>
                  <a:lnTo>
                    <a:pt x="102416" y="73911"/>
                  </a:lnTo>
                  <a:lnTo>
                    <a:pt x="101566" y="73911"/>
                  </a:lnTo>
                  <a:lnTo>
                    <a:pt x="100538" y="75183"/>
                  </a:lnTo>
                  <a:lnTo>
                    <a:pt x="100538" y="76461"/>
                  </a:lnTo>
                  <a:lnTo>
                    <a:pt x="97638" y="76461"/>
                  </a:lnTo>
                  <a:lnTo>
                    <a:pt x="97638" y="77733"/>
                  </a:lnTo>
                  <a:lnTo>
                    <a:pt x="96616" y="77733"/>
                  </a:lnTo>
                  <a:lnTo>
                    <a:pt x="97638" y="77733"/>
                  </a:lnTo>
                  <a:lnTo>
                    <a:pt x="96616" y="78794"/>
                  </a:lnTo>
                  <a:lnTo>
                    <a:pt x="95588" y="78794"/>
                  </a:lnTo>
                  <a:lnTo>
                    <a:pt x="94738" y="77733"/>
                  </a:lnTo>
                  <a:lnTo>
                    <a:pt x="94738" y="78794"/>
                  </a:lnTo>
                  <a:lnTo>
                    <a:pt x="93711" y="78794"/>
                  </a:lnTo>
                  <a:lnTo>
                    <a:pt x="93711" y="81344"/>
                  </a:lnTo>
                  <a:lnTo>
                    <a:pt x="92688" y="81344"/>
                  </a:lnTo>
                  <a:lnTo>
                    <a:pt x="92688" y="83683"/>
                  </a:lnTo>
                  <a:lnTo>
                    <a:pt x="91833" y="83683"/>
                  </a:lnTo>
                  <a:lnTo>
                    <a:pt x="90811" y="84955"/>
                  </a:lnTo>
                  <a:lnTo>
                    <a:pt x="89788" y="84955"/>
                  </a:lnTo>
                  <a:lnTo>
                    <a:pt x="89788" y="86227"/>
                  </a:lnTo>
                  <a:lnTo>
                    <a:pt x="88761" y="86227"/>
                  </a:lnTo>
                  <a:lnTo>
                    <a:pt x="87911" y="87294"/>
                  </a:lnTo>
                  <a:lnTo>
                    <a:pt x="87911" y="88566"/>
                  </a:lnTo>
                  <a:lnTo>
                    <a:pt x="86883" y="88566"/>
                  </a:lnTo>
                  <a:lnTo>
                    <a:pt x="86883" y="90900"/>
                  </a:lnTo>
                  <a:lnTo>
                    <a:pt x="85861" y="90900"/>
                  </a:lnTo>
                  <a:lnTo>
                    <a:pt x="86883" y="90900"/>
                  </a:lnTo>
                  <a:lnTo>
                    <a:pt x="85861" y="92177"/>
                  </a:lnTo>
                  <a:lnTo>
                    <a:pt x="83983" y="92177"/>
                  </a:lnTo>
                  <a:lnTo>
                    <a:pt x="83983" y="90900"/>
                  </a:lnTo>
                  <a:lnTo>
                    <a:pt x="81083" y="90900"/>
                  </a:lnTo>
                  <a:lnTo>
                    <a:pt x="81083" y="92177"/>
                  </a:lnTo>
                  <a:lnTo>
                    <a:pt x="80055" y="92177"/>
                  </a:lnTo>
                  <a:lnTo>
                    <a:pt x="80055" y="93450"/>
                  </a:lnTo>
                  <a:lnTo>
                    <a:pt x="79033" y="93450"/>
                  </a:lnTo>
                  <a:lnTo>
                    <a:pt x="79033" y="94727"/>
                  </a:lnTo>
                  <a:lnTo>
                    <a:pt x="77155" y="94727"/>
                  </a:lnTo>
                  <a:lnTo>
                    <a:pt x="77155" y="95788"/>
                  </a:lnTo>
                  <a:lnTo>
                    <a:pt x="77155" y="94727"/>
                  </a:lnTo>
                  <a:lnTo>
                    <a:pt x="77155" y="95788"/>
                  </a:lnTo>
                  <a:lnTo>
                    <a:pt x="76133" y="95788"/>
                  </a:lnTo>
                  <a:lnTo>
                    <a:pt x="76133" y="94727"/>
                  </a:lnTo>
                  <a:lnTo>
                    <a:pt x="75105" y="95788"/>
                  </a:lnTo>
                  <a:lnTo>
                    <a:pt x="75105" y="93450"/>
                  </a:lnTo>
                  <a:lnTo>
                    <a:pt x="74255" y="93450"/>
                  </a:lnTo>
                  <a:lnTo>
                    <a:pt x="74255" y="94727"/>
                  </a:lnTo>
                  <a:lnTo>
                    <a:pt x="73227" y="95788"/>
                  </a:lnTo>
                  <a:lnTo>
                    <a:pt x="73227" y="94727"/>
                  </a:lnTo>
                  <a:lnTo>
                    <a:pt x="73227" y="95788"/>
                  </a:lnTo>
                  <a:lnTo>
                    <a:pt x="72205" y="95788"/>
                  </a:lnTo>
                  <a:lnTo>
                    <a:pt x="72205" y="94727"/>
                  </a:lnTo>
                  <a:lnTo>
                    <a:pt x="71350" y="94727"/>
                  </a:lnTo>
                  <a:lnTo>
                    <a:pt x="71350" y="95788"/>
                  </a:lnTo>
                  <a:lnTo>
                    <a:pt x="70327" y="97061"/>
                  </a:lnTo>
                  <a:lnTo>
                    <a:pt x="70327" y="98338"/>
                  </a:lnTo>
                  <a:lnTo>
                    <a:pt x="71350" y="99400"/>
                  </a:lnTo>
                  <a:lnTo>
                    <a:pt x="72205" y="99400"/>
                  </a:lnTo>
                  <a:lnTo>
                    <a:pt x="71350" y="100672"/>
                  </a:lnTo>
                  <a:lnTo>
                    <a:pt x="70327" y="100672"/>
                  </a:lnTo>
                  <a:lnTo>
                    <a:pt x="70327" y="104283"/>
                  </a:lnTo>
                  <a:lnTo>
                    <a:pt x="69305" y="105555"/>
                  </a:lnTo>
                  <a:lnTo>
                    <a:pt x="70327" y="106833"/>
                  </a:lnTo>
                  <a:lnTo>
                    <a:pt x="71350" y="106833"/>
                  </a:lnTo>
                  <a:lnTo>
                    <a:pt x="71350" y="107894"/>
                  </a:lnTo>
                  <a:lnTo>
                    <a:pt x="71350" y="106833"/>
                  </a:lnTo>
                  <a:lnTo>
                    <a:pt x="72205" y="107894"/>
                  </a:lnTo>
                  <a:lnTo>
                    <a:pt x="74255" y="107894"/>
                  </a:lnTo>
                  <a:lnTo>
                    <a:pt x="74255" y="109166"/>
                  </a:lnTo>
                  <a:lnTo>
                    <a:pt x="72205" y="109166"/>
                  </a:lnTo>
                  <a:lnTo>
                    <a:pt x="72205" y="110444"/>
                  </a:lnTo>
                  <a:lnTo>
                    <a:pt x="70327" y="110444"/>
                  </a:lnTo>
                  <a:lnTo>
                    <a:pt x="70327" y="111505"/>
                  </a:lnTo>
                  <a:lnTo>
                    <a:pt x="69305" y="111505"/>
                  </a:lnTo>
                  <a:lnTo>
                    <a:pt x="69305" y="112777"/>
                  </a:lnTo>
                  <a:lnTo>
                    <a:pt x="68277" y="112777"/>
                  </a:lnTo>
                  <a:lnTo>
                    <a:pt x="69305" y="114055"/>
                  </a:lnTo>
                  <a:lnTo>
                    <a:pt x="68277" y="114055"/>
                  </a:lnTo>
                  <a:lnTo>
                    <a:pt x="68277" y="115327"/>
                  </a:lnTo>
                  <a:lnTo>
                    <a:pt x="67427" y="115327"/>
                  </a:lnTo>
                  <a:lnTo>
                    <a:pt x="68277" y="115327"/>
                  </a:lnTo>
                  <a:lnTo>
                    <a:pt x="68277" y="116388"/>
                  </a:lnTo>
                  <a:lnTo>
                    <a:pt x="67427" y="117661"/>
                  </a:lnTo>
                  <a:lnTo>
                    <a:pt x="63500" y="117661"/>
                  </a:lnTo>
                  <a:lnTo>
                    <a:pt x="63500" y="116388"/>
                  </a:lnTo>
                  <a:lnTo>
                    <a:pt x="62477" y="116388"/>
                  </a:lnTo>
                  <a:lnTo>
                    <a:pt x="62477" y="115327"/>
                  </a:lnTo>
                  <a:lnTo>
                    <a:pt x="61450" y="115327"/>
                  </a:lnTo>
                  <a:lnTo>
                    <a:pt x="61450" y="114055"/>
                  </a:lnTo>
                  <a:lnTo>
                    <a:pt x="54622" y="114055"/>
                  </a:lnTo>
                  <a:lnTo>
                    <a:pt x="54622" y="112777"/>
                  </a:lnTo>
                  <a:lnTo>
                    <a:pt x="52744" y="112777"/>
                  </a:lnTo>
                  <a:lnTo>
                    <a:pt x="51722" y="114055"/>
                  </a:lnTo>
                  <a:lnTo>
                    <a:pt x="51722" y="112777"/>
                  </a:lnTo>
                  <a:lnTo>
                    <a:pt x="49844" y="112777"/>
                  </a:lnTo>
                  <a:lnTo>
                    <a:pt x="48816" y="114055"/>
                  </a:lnTo>
                  <a:lnTo>
                    <a:pt x="47794" y="114055"/>
                  </a:lnTo>
                  <a:lnTo>
                    <a:pt x="47794" y="115327"/>
                  </a:lnTo>
                  <a:lnTo>
                    <a:pt x="47794" y="114055"/>
                  </a:lnTo>
                  <a:lnTo>
                    <a:pt x="46944" y="115327"/>
                  </a:lnTo>
                  <a:lnTo>
                    <a:pt x="44894" y="115327"/>
                  </a:lnTo>
                  <a:lnTo>
                    <a:pt x="44894" y="116388"/>
                  </a:lnTo>
                  <a:lnTo>
                    <a:pt x="43016" y="116388"/>
                  </a:lnTo>
                  <a:lnTo>
                    <a:pt x="43016" y="117661"/>
                  </a:lnTo>
                  <a:lnTo>
                    <a:pt x="41988" y="117661"/>
                  </a:lnTo>
                  <a:lnTo>
                    <a:pt x="41988" y="118938"/>
                  </a:lnTo>
                  <a:lnTo>
                    <a:pt x="38066" y="118938"/>
                  </a:lnTo>
                  <a:lnTo>
                    <a:pt x="38066" y="120000"/>
                  </a:lnTo>
                  <a:lnTo>
                    <a:pt x="38066" y="118938"/>
                  </a:lnTo>
                  <a:lnTo>
                    <a:pt x="35161" y="118938"/>
                  </a:lnTo>
                  <a:lnTo>
                    <a:pt x="35161" y="117661"/>
                  </a:lnTo>
                  <a:lnTo>
                    <a:pt x="31238" y="117661"/>
                  </a:lnTo>
                  <a:lnTo>
                    <a:pt x="31238" y="116388"/>
                  </a:lnTo>
                  <a:lnTo>
                    <a:pt x="29361" y="116388"/>
                  </a:lnTo>
                  <a:lnTo>
                    <a:pt x="29361" y="115327"/>
                  </a:lnTo>
                  <a:lnTo>
                    <a:pt x="28333" y="115327"/>
                  </a:lnTo>
                  <a:lnTo>
                    <a:pt x="27311" y="114055"/>
                  </a:lnTo>
                  <a:lnTo>
                    <a:pt x="27311" y="111505"/>
                  </a:lnTo>
                  <a:lnTo>
                    <a:pt x="26455" y="111505"/>
                  </a:lnTo>
                  <a:lnTo>
                    <a:pt x="26455" y="106833"/>
                  </a:lnTo>
                  <a:lnTo>
                    <a:pt x="25433" y="106833"/>
                  </a:lnTo>
                  <a:lnTo>
                    <a:pt x="25433" y="103011"/>
                  </a:lnTo>
                  <a:lnTo>
                    <a:pt x="23383" y="103011"/>
                  </a:lnTo>
                  <a:lnTo>
                    <a:pt x="22533" y="101944"/>
                  </a:lnTo>
                  <a:lnTo>
                    <a:pt x="22533" y="103011"/>
                  </a:lnTo>
                  <a:lnTo>
                    <a:pt x="21505" y="103011"/>
                  </a:lnTo>
                  <a:lnTo>
                    <a:pt x="21505" y="101944"/>
                  </a:lnTo>
                  <a:lnTo>
                    <a:pt x="20483" y="101944"/>
                  </a:lnTo>
                  <a:lnTo>
                    <a:pt x="20483" y="103011"/>
                  </a:lnTo>
                  <a:lnTo>
                    <a:pt x="19627" y="101944"/>
                  </a:lnTo>
                  <a:lnTo>
                    <a:pt x="18605" y="101944"/>
                  </a:lnTo>
                  <a:lnTo>
                    <a:pt x="18605" y="100672"/>
                  </a:lnTo>
                  <a:lnTo>
                    <a:pt x="15705" y="100672"/>
                  </a:lnTo>
                  <a:lnTo>
                    <a:pt x="15705" y="99400"/>
                  </a:lnTo>
                  <a:lnTo>
                    <a:pt x="10755" y="99400"/>
                  </a:lnTo>
                  <a:lnTo>
                    <a:pt x="10755" y="98338"/>
                  </a:lnTo>
                  <a:lnTo>
                    <a:pt x="10755" y="99400"/>
                  </a:lnTo>
                  <a:lnTo>
                    <a:pt x="9727" y="99400"/>
                  </a:lnTo>
                  <a:lnTo>
                    <a:pt x="8877" y="98338"/>
                  </a:lnTo>
                  <a:lnTo>
                    <a:pt x="8877" y="97061"/>
                  </a:lnTo>
                  <a:lnTo>
                    <a:pt x="5972" y="97061"/>
                  </a:lnTo>
                  <a:lnTo>
                    <a:pt x="5972" y="95788"/>
                  </a:lnTo>
                  <a:lnTo>
                    <a:pt x="5972" y="97061"/>
                  </a:lnTo>
                  <a:lnTo>
                    <a:pt x="4950" y="97061"/>
                  </a:lnTo>
                  <a:lnTo>
                    <a:pt x="4950" y="95788"/>
                  </a:lnTo>
                  <a:lnTo>
                    <a:pt x="3927" y="95788"/>
                  </a:lnTo>
                  <a:lnTo>
                    <a:pt x="2900" y="94727"/>
                  </a:lnTo>
                  <a:lnTo>
                    <a:pt x="2050" y="93450"/>
                  </a:lnTo>
                  <a:lnTo>
                    <a:pt x="2900" y="93450"/>
                  </a:lnTo>
                  <a:lnTo>
                    <a:pt x="1022" y="93450"/>
                  </a:lnTo>
                  <a:lnTo>
                    <a:pt x="1022" y="92177"/>
                  </a:lnTo>
                  <a:lnTo>
                    <a:pt x="0" y="92177"/>
                  </a:lnTo>
                  <a:lnTo>
                    <a:pt x="0" y="88566"/>
                  </a:lnTo>
                  <a:lnTo>
                    <a:pt x="1022" y="88566"/>
                  </a:lnTo>
                  <a:lnTo>
                    <a:pt x="1022" y="86227"/>
                  </a:lnTo>
                  <a:lnTo>
                    <a:pt x="2050" y="86227"/>
                  </a:lnTo>
                  <a:lnTo>
                    <a:pt x="2050" y="84955"/>
                  </a:lnTo>
                  <a:lnTo>
                    <a:pt x="1022" y="84955"/>
                  </a:lnTo>
                  <a:lnTo>
                    <a:pt x="1022" y="82405"/>
                  </a:lnTo>
                  <a:lnTo>
                    <a:pt x="2900" y="82405"/>
                  </a:lnTo>
                  <a:lnTo>
                    <a:pt x="2900" y="83683"/>
                  </a:lnTo>
                  <a:lnTo>
                    <a:pt x="3927" y="83683"/>
                  </a:lnTo>
                  <a:lnTo>
                    <a:pt x="3927" y="8240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48" name="Shape 3448"/>
            <p:cNvSpPr/>
            <p:nvPr/>
          </p:nvSpPr>
          <p:spPr>
            <a:xfrm>
              <a:off x="6450653" y="3602746"/>
              <a:ext cx="2028778" cy="2243085"/>
            </a:xfrm>
            <a:custGeom>
              <a:avLst/>
              <a:gdLst/>
              <a:ahLst/>
              <a:cxnLst/>
              <a:rect l="0" t="0" r="0" b="0"/>
              <a:pathLst>
                <a:path w="120000" h="120000" extrusionOk="0">
                  <a:moveTo>
                    <a:pt x="57183" y="97450"/>
                  </a:moveTo>
                  <a:lnTo>
                    <a:pt x="56477" y="97450"/>
                  </a:lnTo>
                  <a:lnTo>
                    <a:pt x="56477" y="98216"/>
                  </a:lnTo>
                  <a:lnTo>
                    <a:pt x="57183" y="98216"/>
                  </a:lnTo>
                  <a:lnTo>
                    <a:pt x="56477" y="98855"/>
                  </a:lnTo>
                  <a:lnTo>
                    <a:pt x="54788" y="98855"/>
                  </a:lnTo>
                  <a:lnTo>
                    <a:pt x="54788" y="99616"/>
                  </a:lnTo>
                  <a:lnTo>
                    <a:pt x="53944" y="98855"/>
                  </a:lnTo>
                  <a:lnTo>
                    <a:pt x="53944" y="99616"/>
                  </a:lnTo>
                  <a:lnTo>
                    <a:pt x="53944" y="98855"/>
                  </a:lnTo>
                  <a:lnTo>
                    <a:pt x="53944" y="99616"/>
                  </a:lnTo>
                  <a:lnTo>
                    <a:pt x="51550" y="99616"/>
                  </a:lnTo>
                  <a:lnTo>
                    <a:pt x="51550" y="98855"/>
                  </a:lnTo>
                  <a:lnTo>
                    <a:pt x="50844" y="98216"/>
                  </a:lnTo>
                  <a:lnTo>
                    <a:pt x="50000" y="98216"/>
                  </a:lnTo>
                  <a:lnTo>
                    <a:pt x="50000" y="96688"/>
                  </a:lnTo>
                  <a:lnTo>
                    <a:pt x="49155" y="96688"/>
                  </a:lnTo>
                  <a:lnTo>
                    <a:pt x="49155" y="94522"/>
                  </a:lnTo>
                  <a:lnTo>
                    <a:pt x="48311" y="94522"/>
                  </a:lnTo>
                  <a:lnTo>
                    <a:pt x="48311" y="95288"/>
                  </a:lnTo>
                  <a:lnTo>
                    <a:pt x="47605" y="95288"/>
                  </a:lnTo>
                  <a:lnTo>
                    <a:pt x="47605" y="95922"/>
                  </a:lnTo>
                  <a:lnTo>
                    <a:pt x="47605" y="95288"/>
                  </a:lnTo>
                  <a:lnTo>
                    <a:pt x="46761" y="95288"/>
                  </a:lnTo>
                  <a:lnTo>
                    <a:pt x="46761" y="96688"/>
                  </a:lnTo>
                  <a:lnTo>
                    <a:pt x="45211" y="96688"/>
                  </a:lnTo>
                  <a:lnTo>
                    <a:pt x="45211" y="97450"/>
                  </a:lnTo>
                  <a:lnTo>
                    <a:pt x="45211" y="96688"/>
                  </a:lnTo>
                  <a:lnTo>
                    <a:pt x="44366" y="96688"/>
                  </a:lnTo>
                  <a:lnTo>
                    <a:pt x="44366" y="97450"/>
                  </a:lnTo>
                  <a:lnTo>
                    <a:pt x="45211" y="98216"/>
                  </a:lnTo>
                  <a:lnTo>
                    <a:pt x="44366" y="98216"/>
                  </a:lnTo>
                  <a:lnTo>
                    <a:pt x="45211" y="98216"/>
                  </a:lnTo>
                  <a:lnTo>
                    <a:pt x="44366" y="98216"/>
                  </a:lnTo>
                  <a:lnTo>
                    <a:pt x="44366" y="98855"/>
                  </a:lnTo>
                  <a:lnTo>
                    <a:pt x="44366" y="98216"/>
                  </a:lnTo>
                  <a:lnTo>
                    <a:pt x="43522" y="98216"/>
                  </a:lnTo>
                  <a:lnTo>
                    <a:pt x="43522" y="96688"/>
                  </a:lnTo>
                  <a:lnTo>
                    <a:pt x="41127" y="96688"/>
                  </a:lnTo>
                  <a:lnTo>
                    <a:pt x="41127" y="95288"/>
                  </a:lnTo>
                  <a:lnTo>
                    <a:pt x="40283" y="95288"/>
                  </a:lnTo>
                  <a:lnTo>
                    <a:pt x="40283" y="95922"/>
                  </a:lnTo>
                  <a:lnTo>
                    <a:pt x="38733" y="95922"/>
                  </a:lnTo>
                  <a:lnTo>
                    <a:pt x="38733" y="96688"/>
                  </a:lnTo>
                  <a:lnTo>
                    <a:pt x="37888" y="96688"/>
                  </a:lnTo>
                  <a:lnTo>
                    <a:pt x="37888" y="97450"/>
                  </a:lnTo>
                  <a:lnTo>
                    <a:pt x="38733" y="97450"/>
                  </a:lnTo>
                  <a:lnTo>
                    <a:pt x="39577" y="98216"/>
                  </a:lnTo>
                  <a:lnTo>
                    <a:pt x="38733" y="98216"/>
                  </a:lnTo>
                  <a:lnTo>
                    <a:pt x="39577" y="98855"/>
                  </a:lnTo>
                  <a:lnTo>
                    <a:pt x="40283" y="98855"/>
                  </a:lnTo>
                  <a:lnTo>
                    <a:pt x="40283" y="100383"/>
                  </a:lnTo>
                  <a:lnTo>
                    <a:pt x="39577" y="100383"/>
                  </a:lnTo>
                  <a:lnTo>
                    <a:pt x="39577" y="101016"/>
                  </a:lnTo>
                  <a:lnTo>
                    <a:pt x="38733" y="101016"/>
                  </a:lnTo>
                  <a:lnTo>
                    <a:pt x="38733" y="101783"/>
                  </a:lnTo>
                  <a:lnTo>
                    <a:pt x="37044" y="101783"/>
                  </a:lnTo>
                  <a:lnTo>
                    <a:pt x="37044" y="102550"/>
                  </a:lnTo>
                  <a:lnTo>
                    <a:pt x="37888" y="102550"/>
                  </a:lnTo>
                  <a:lnTo>
                    <a:pt x="37888" y="103311"/>
                  </a:lnTo>
                  <a:lnTo>
                    <a:pt x="38733" y="103311"/>
                  </a:lnTo>
                  <a:lnTo>
                    <a:pt x="39577" y="103950"/>
                  </a:lnTo>
                  <a:lnTo>
                    <a:pt x="40283" y="103950"/>
                  </a:lnTo>
                  <a:lnTo>
                    <a:pt x="41127" y="104711"/>
                  </a:lnTo>
                  <a:lnTo>
                    <a:pt x="41127" y="102550"/>
                  </a:lnTo>
                  <a:lnTo>
                    <a:pt x="41972" y="102550"/>
                  </a:lnTo>
                  <a:lnTo>
                    <a:pt x="41972" y="101783"/>
                  </a:lnTo>
                  <a:lnTo>
                    <a:pt x="43522" y="101783"/>
                  </a:lnTo>
                  <a:lnTo>
                    <a:pt x="43522" y="101016"/>
                  </a:lnTo>
                  <a:lnTo>
                    <a:pt x="44366" y="101016"/>
                  </a:lnTo>
                  <a:lnTo>
                    <a:pt x="44366" y="103950"/>
                  </a:lnTo>
                  <a:lnTo>
                    <a:pt x="45916" y="103950"/>
                  </a:lnTo>
                  <a:lnTo>
                    <a:pt x="46761" y="104711"/>
                  </a:lnTo>
                  <a:lnTo>
                    <a:pt x="46761" y="105477"/>
                  </a:lnTo>
                  <a:lnTo>
                    <a:pt x="47605" y="106116"/>
                  </a:lnTo>
                  <a:lnTo>
                    <a:pt x="48311" y="106116"/>
                  </a:lnTo>
                  <a:lnTo>
                    <a:pt x="47605" y="106116"/>
                  </a:lnTo>
                  <a:lnTo>
                    <a:pt x="47605" y="105477"/>
                  </a:lnTo>
                  <a:lnTo>
                    <a:pt x="48311" y="105477"/>
                  </a:lnTo>
                  <a:lnTo>
                    <a:pt x="47605" y="105477"/>
                  </a:lnTo>
                  <a:lnTo>
                    <a:pt x="47605" y="103950"/>
                  </a:lnTo>
                  <a:lnTo>
                    <a:pt x="48311" y="103950"/>
                  </a:lnTo>
                  <a:lnTo>
                    <a:pt x="48311" y="103311"/>
                  </a:lnTo>
                  <a:lnTo>
                    <a:pt x="50844" y="103311"/>
                  </a:lnTo>
                  <a:lnTo>
                    <a:pt x="50844" y="103950"/>
                  </a:lnTo>
                  <a:lnTo>
                    <a:pt x="50000" y="103950"/>
                  </a:lnTo>
                  <a:lnTo>
                    <a:pt x="50000" y="104711"/>
                  </a:lnTo>
                  <a:lnTo>
                    <a:pt x="51550" y="104711"/>
                  </a:lnTo>
                  <a:lnTo>
                    <a:pt x="51550" y="106116"/>
                  </a:lnTo>
                  <a:lnTo>
                    <a:pt x="53238" y="107644"/>
                  </a:lnTo>
                  <a:lnTo>
                    <a:pt x="53238" y="108405"/>
                  </a:lnTo>
                  <a:lnTo>
                    <a:pt x="54788" y="108405"/>
                  </a:lnTo>
                  <a:lnTo>
                    <a:pt x="54788" y="107644"/>
                  </a:lnTo>
                  <a:lnTo>
                    <a:pt x="55633" y="107644"/>
                  </a:lnTo>
                  <a:lnTo>
                    <a:pt x="55633" y="106877"/>
                  </a:lnTo>
                  <a:lnTo>
                    <a:pt x="56477" y="106116"/>
                  </a:lnTo>
                  <a:lnTo>
                    <a:pt x="57183" y="106116"/>
                  </a:lnTo>
                  <a:lnTo>
                    <a:pt x="57183" y="104711"/>
                  </a:lnTo>
                  <a:lnTo>
                    <a:pt x="58027" y="104711"/>
                  </a:lnTo>
                  <a:lnTo>
                    <a:pt x="58027" y="103950"/>
                  </a:lnTo>
                  <a:lnTo>
                    <a:pt x="58872" y="103950"/>
                  </a:lnTo>
                  <a:lnTo>
                    <a:pt x="58027" y="103311"/>
                  </a:lnTo>
                  <a:lnTo>
                    <a:pt x="58872" y="103311"/>
                  </a:lnTo>
                  <a:lnTo>
                    <a:pt x="58872" y="101016"/>
                  </a:lnTo>
                  <a:lnTo>
                    <a:pt x="60422" y="101016"/>
                  </a:lnTo>
                  <a:lnTo>
                    <a:pt x="60422" y="99616"/>
                  </a:lnTo>
                  <a:lnTo>
                    <a:pt x="59577" y="100383"/>
                  </a:lnTo>
                  <a:lnTo>
                    <a:pt x="59577" y="98855"/>
                  </a:lnTo>
                  <a:lnTo>
                    <a:pt x="58872" y="98855"/>
                  </a:lnTo>
                  <a:lnTo>
                    <a:pt x="58872" y="99616"/>
                  </a:lnTo>
                  <a:lnTo>
                    <a:pt x="58027" y="99616"/>
                  </a:lnTo>
                  <a:lnTo>
                    <a:pt x="58027" y="97450"/>
                  </a:lnTo>
                  <a:lnTo>
                    <a:pt x="57183" y="97450"/>
                  </a:lnTo>
                  <a:close/>
                  <a:moveTo>
                    <a:pt x="79716" y="43566"/>
                  </a:moveTo>
                  <a:lnTo>
                    <a:pt x="78166" y="43566"/>
                  </a:lnTo>
                  <a:lnTo>
                    <a:pt x="78166" y="44333"/>
                  </a:lnTo>
                  <a:lnTo>
                    <a:pt x="74927" y="44333"/>
                  </a:lnTo>
                  <a:lnTo>
                    <a:pt x="74927" y="45094"/>
                  </a:lnTo>
                  <a:lnTo>
                    <a:pt x="75772" y="45094"/>
                  </a:lnTo>
                  <a:lnTo>
                    <a:pt x="74927" y="45094"/>
                  </a:lnTo>
                  <a:lnTo>
                    <a:pt x="74927" y="46494"/>
                  </a:lnTo>
                  <a:lnTo>
                    <a:pt x="74083" y="46494"/>
                  </a:lnTo>
                  <a:lnTo>
                    <a:pt x="74083" y="47261"/>
                  </a:lnTo>
                  <a:lnTo>
                    <a:pt x="70983" y="47261"/>
                  </a:lnTo>
                  <a:lnTo>
                    <a:pt x="70983" y="46494"/>
                  </a:lnTo>
                  <a:lnTo>
                    <a:pt x="70983" y="47261"/>
                  </a:lnTo>
                  <a:lnTo>
                    <a:pt x="70983" y="46494"/>
                  </a:lnTo>
                  <a:lnTo>
                    <a:pt x="70138" y="46494"/>
                  </a:lnTo>
                  <a:lnTo>
                    <a:pt x="70138" y="45861"/>
                  </a:lnTo>
                  <a:lnTo>
                    <a:pt x="69294" y="45861"/>
                  </a:lnTo>
                  <a:lnTo>
                    <a:pt x="69294" y="45094"/>
                  </a:lnTo>
                  <a:lnTo>
                    <a:pt x="68450" y="45094"/>
                  </a:lnTo>
                  <a:lnTo>
                    <a:pt x="68450" y="44333"/>
                  </a:lnTo>
                  <a:lnTo>
                    <a:pt x="67744" y="44333"/>
                  </a:lnTo>
                  <a:lnTo>
                    <a:pt x="68450" y="44333"/>
                  </a:lnTo>
                  <a:lnTo>
                    <a:pt x="68450" y="43566"/>
                  </a:lnTo>
                  <a:lnTo>
                    <a:pt x="67744" y="43566"/>
                  </a:lnTo>
                  <a:lnTo>
                    <a:pt x="68450" y="43566"/>
                  </a:lnTo>
                  <a:lnTo>
                    <a:pt x="68450" y="42166"/>
                  </a:lnTo>
                  <a:lnTo>
                    <a:pt x="69294" y="42166"/>
                  </a:lnTo>
                  <a:lnTo>
                    <a:pt x="69294" y="41400"/>
                  </a:lnTo>
                  <a:lnTo>
                    <a:pt x="68450" y="41400"/>
                  </a:lnTo>
                  <a:lnTo>
                    <a:pt x="68450" y="40766"/>
                  </a:lnTo>
                  <a:lnTo>
                    <a:pt x="69294" y="40000"/>
                  </a:lnTo>
                  <a:lnTo>
                    <a:pt x="69294" y="34905"/>
                  </a:lnTo>
                  <a:lnTo>
                    <a:pt x="70138" y="34905"/>
                  </a:lnTo>
                  <a:lnTo>
                    <a:pt x="70138" y="34138"/>
                  </a:lnTo>
                  <a:lnTo>
                    <a:pt x="69294" y="34138"/>
                  </a:lnTo>
                  <a:lnTo>
                    <a:pt x="70138" y="34138"/>
                  </a:lnTo>
                  <a:lnTo>
                    <a:pt x="70138" y="31972"/>
                  </a:lnTo>
                  <a:lnTo>
                    <a:pt x="70983" y="31972"/>
                  </a:lnTo>
                  <a:lnTo>
                    <a:pt x="70983" y="30572"/>
                  </a:lnTo>
                  <a:lnTo>
                    <a:pt x="70138" y="30572"/>
                  </a:lnTo>
                  <a:lnTo>
                    <a:pt x="70983" y="30572"/>
                  </a:lnTo>
                  <a:lnTo>
                    <a:pt x="70983" y="29044"/>
                  </a:lnTo>
                  <a:lnTo>
                    <a:pt x="71688" y="29044"/>
                  </a:lnTo>
                  <a:lnTo>
                    <a:pt x="71688" y="27644"/>
                  </a:lnTo>
                  <a:lnTo>
                    <a:pt x="70983" y="27644"/>
                  </a:lnTo>
                  <a:lnTo>
                    <a:pt x="70983" y="26877"/>
                  </a:lnTo>
                  <a:lnTo>
                    <a:pt x="70983" y="27644"/>
                  </a:lnTo>
                  <a:lnTo>
                    <a:pt x="69294" y="27644"/>
                  </a:lnTo>
                  <a:lnTo>
                    <a:pt x="69294" y="26877"/>
                  </a:lnTo>
                  <a:lnTo>
                    <a:pt x="68450" y="26877"/>
                  </a:lnTo>
                  <a:lnTo>
                    <a:pt x="68450" y="26116"/>
                  </a:lnTo>
                  <a:lnTo>
                    <a:pt x="68450" y="26877"/>
                  </a:lnTo>
                  <a:lnTo>
                    <a:pt x="68450" y="26116"/>
                  </a:lnTo>
                  <a:lnTo>
                    <a:pt x="67744" y="26116"/>
                  </a:lnTo>
                  <a:lnTo>
                    <a:pt x="67744" y="26877"/>
                  </a:lnTo>
                  <a:lnTo>
                    <a:pt x="67744" y="23950"/>
                  </a:lnTo>
                  <a:lnTo>
                    <a:pt x="66900" y="23950"/>
                  </a:lnTo>
                  <a:lnTo>
                    <a:pt x="66900" y="23311"/>
                  </a:lnTo>
                  <a:lnTo>
                    <a:pt x="66055" y="23311"/>
                  </a:lnTo>
                  <a:lnTo>
                    <a:pt x="66900" y="23311"/>
                  </a:lnTo>
                  <a:lnTo>
                    <a:pt x="66055" y="23311"/>
                  </a:lnTo>
                  <a:lnTo>
                    <a:pt x="66055" y="22550"/>
                  </a:lnTo>
                  <a:lnTo>
                    <a:pt x="65350" y="22550"/>
                  </a:lnTo>
                  <a:lnTo>
                    <a:pt x="66055" y="22550"/>
                  </a:lnTo>
                  <a:lnTo>
                    <a:pt x="65350" y="21783"/>
                  </a:lnTo>
                  <a:lnTo>
                    <a:pt x="65350" y="21016"/>
                  </a:lnTo>
                  <a:lnTo>
                    <a:pt x="66055" y="21016"/>
                  </a:lnTo>
                  <a:lnTo>
                    <a:pt x="66055" y="20383"/>
                  </a:lnTo>
                  <a:lnTo>
                    <a:pt x="66900" y="20383"/>
                  </a:lnTo>
                  <a:lnTo>
                    <a:pt x="66900" y="16688"/>
                  </a:lnTo>
                  <a:lnTo>
                    <a:pt x="66055" y="16688"/>
                  </a:lnTo>
                  <a:lnTo>
                    <a:pt x="66055" y="15922"/>
                  </a:lnTo>
                  <a:lnTo>
                    <a:pt x="66055" y="16688"/>
                  </a:lnTo>
                  <a:lnTo>
                    <a:pt x="63661" y="16688"/>
                  </a:lnTo>
                  <a:lnTo>
                    <a:pt x="63661" y="15922"/>
                  </a:lnTo>
                  <a:lnTo>
                    <a:pt x="62816" y="15922"/>
                  </a:lnTo>
                  <a:lnTo>
                    <a:pt x="62816" y="15288"/>
                  </a:lnTo>
                  <a:lnTo>
                    <a:pt x="63661" y="15288"/>
                  </a:lnTo>
                  <a:lnTo>
                    <a:pt x="63661" y="13122"/>
                  </a:lnTo>
                  <a:lnTo>
                    <a:pt x="64505" y="13122"/>
                  </a:lnTo>
                  <a:lnTo>
                    <a:pt x="64505" y="12355"/>
                  </a:lnTo>
                  <a:lnTo>
                    <a:pt x="63661" y="12355"/>
                  </a:lnTo>
                  <a:lnTo>
                    <a:pt x="63661" y="10955"/>
                  </a:lnTo>
                  <a:lnTo>
                    <a:pt x="62816" y="10955"/>
                  </a:lnTo>
                  <a:lnTo>
                    <a:pt x="63661" y="10955"/>
                  </a:lnTo>
                  <a:lnTo>
                    <a:pt x="62816" y="10955"/>
                  </a:lnTo>
                  <a:lnTo>
                    <a:pt x="62816" y="8661"/>
                  </a:lnTo>
                  <a:lnTo>
                    <a:pt x="62111" y="8661"/>
                  </a:lnTo>
                  <a:lnTo>
                    <a:pt x="62111" y="8027"/>
                  </a:lnTo>
                  <a:lnTo>
                    <a:pt x="61266" y="8027"/>
                  </a:lnTo>
                  <a:lnTo>
                    <a:pt x="61266" y="6494"/>
                  </a:lnTo>
                  <a:lnTo>
                    <a:pt x="56477" y="6494"/>
                  </a:lnTo>
                  <a:lnTo>
                    <a:pt x="56477" y="4333"/>
                  </a:lnTo>
                  <a:lnTo>
                    <a:pt x="58872" y="4333"/>
                  </a:lnTo>
                  <a:lnTo>
                    <a:pt x="58872" y="3566"/>
                  </a:lnTo>
                  <a:lnTo>
                    <a:pt x="58027" y="3566"/>
                  </a:lnTo>
                  <a:lnTo>
                    <a:pt x="58027" y="2166"/>
                  </a:lnTo>
                  <a:lnTo>
                    <a:pt x="57183" y="2166"/>
                  </a:lnTo>
                  <a:lnTo>
                    <a:pt x="57183" y="766"/>
                  </a:lnTo>
                  <a:lnTo>
                    <a:pt x="56477" y="0"/>
                  </a:lnTo>
                  <a:lnTo>
                    <a:pt x="56477" y="2927"/>
                  </a:lnTo>
                  <a:lnTo>
                    <a:pt x="54788" y="2927"/>
                  </a:lnTo>
                  <a:lnTo>
                    <a:pt x="54788" y="3566"/>
                  </a:lnTo>
                  <a:lnTo>
                    <a:pt x="53944" y="2927"/>
                  </a:lnTo>
                  <a:lnTo>
                    <a:pt x="53944" y="3566"/>
                  </a:lnTo>
                  <a:lnTo>
                    <a:pt x="53238" y="3566"/>
                  </a:lnTo>
                  <a:lnTo>
                    <a:pt x="53238" y="4333"/>
                  </a:lnTo>
                  <a:lnTo>
                    <a:pt x="52394" y="4333"/>
                  </a:lnTo>
                  <a:lnTo>
                    <a:pt x="52394" y="3566"/>
                  </a:lnTo>
                  <a:lnTo>
                    <a:pt x="51550" y="3566"/>
                  </a:lnTo>
                  <a:lnTo>
                    <a:pt x="51550" y="4333"/>
                  </a:lnTo>
                  <a:lnTo>
                    <a:pt x="50000" y="4333"/>
                  </a:lnTo>
                  <a:lnTo>
                    <a:pt x="50000" y="3566"/>
                  </a:lnTo>
                  <a:lnTo>
                    <a:pt x="50000" y="4333"/>
                  </a:lnTo>
                  <a:lnTo>
                    <a:pt x="50000" y="3566"/>
                  </a:lnTo>
                  <a:lnTo>
                    <a:pt x="49155" y="3566"/>
                  </a:lnTo>
                  <a:lnTo>
                    <a:pt x="49155" y="5094"/>
                  </a:lnTo>
                  <a:lnTo>
                    <a:pt x="50000" y="5094"/>
                  </a:lnTo>
                  <a:lnTo>
                    <a:pt x="50000" y="5861"/>
                  </a:lnTo>
                  <a:lnTo>
                    <a:pt x="49155" y="5861"/>
                  </a:lnTo>
                  <a:lnTo>
                    <a:pt x="49155" y="9427"/>
                  </a:lnTo>
                  <a:lnTo>
                    <a:pt x="50000" y="9427"/>
                  </a:lnTo>
                  <a:lnTo>
                    <a:pt x="50000" y="10188"/>
                  </a:lnTo>
                  <a:lnTo>
                    <a:pt x="48311" y="10188"/>
                  </a:lnTo>
                  <a:lnTo>
                    <a:pt x="48311" y="10955"/>
                  </a:lnTo>
                  <a:lnTo>
                    <a:pt x="49155" y="10955"/>
                  </a:lnTo>
                  <a:lnTo>
                    <a:pt x="49155" y="12355"/>
                  </a:lnTo>
                  <a:lnTo>
                    <a:pt x="47605" y="12355"/>
                  </a:lnTo>
                  <a:lnTo>
                    <a:pt x="47605" y="13122"/>
                  </a:lnTo>
                  <a:lnTo>
                    <a:pt x="48311" y="13122"/>
                  </a:lnTo>
                  <a:lnTo>
                    <a:pt x="48311" y="14522"/>
                  </a:lnTo>
                  <a:lnTo>
                    <a:pt x="50000" y="14522"/>
                  </a:lnTo>
                  <a:lnTo>
                    <a:pt x="50000" y="15922"/>
                  </a:lnTo>
                  <a:lnTo>
                    <a:pt x="50844" y="15922"/>
                  </a:lnTo>
                  <a:lnTo>
                    <a:pt x="50844" y="16688"/>
                  </a:lnTo>
                  <a:lnTo>
                    <a:pt x="51550" y="16688"/>
                  </a:lnTo>
                  <a:lnTo>
                    <a:pt x="51550" y="18216"/>
                  </a:lnTo>
                  <a:lnTo>
                    <a:pt x="50844" y="18216"/>
                  </a:lnTo>
                  <a:lnTo>
                    <a:pt x="50844" y="18855"/>
                  </a:lnTo>
                  <a:lnTo>
                    <a:pt x="50000" y="18855"/>
                  </a:lnTo>
                  <a:lnTo>
                    <a:pt x="50844" y="18855"/>
                  </a:lnTo>
                  <a:lnTo>
                    <a:pt x="50844" y="19616"/>
                  </a:lnTo>
                  <a:lnTo>
                    <a:pt x="50000" y="19616"/>
                  </a:lnTo>
                  <a:lnTo>
                    <a:pt x="50000" y="20383"/>
                  </a:lnTo>
                  <a:lnTo>
                    <a:pt x="50844" y="20383"/>
                  </a:lnTo>
                  <a:lnTo>
                    <a:pt x="50000" y="21016"/>
                  </a:lnTo>
                  <a:lnTo>
                    <a:pt x="50844" y="21016"/>
                  </a:lnTo>
                  <a:lnTo>
                    <a:pt x="50000" y="21016"/>
                  </a:lnTo>
                  <a:lnTo>
                    <a:pt x="50000" y="21783"/>
                  </a:lnTo>
                  <a:lnTo>
                    <a:pt x="50844" y="21783"/>
                  </a:lnTo>
                  <a:lnTo>
                    <a:pt x="50000" y="22550"/>
                  </a:lnTo>
                  <a:lnTo>
                    <a:pt x="49155" y="22550"/>
                  </a:lnTo>
                  <a:lnTo>
                    <a:pt x="49155" y="23311"/>
                  </a:lnTo>
                  <a:lnTo>
                    <a:pt x="48311" y="23950"/>
                  </a:lnTo>
                  <a:lnTo>
                    <a:pt x="48311" y="25477"/>
                  </a:lnTo>
                  <a:lnTo>
                    <a:pt x="49155" y="25477"/>
                  </a:lnTo>
                  <a:lnTo>
                    <a:pt x="48311" y="25477"/>
                  </a:lnTo>
                  <a:lnTo>
                    <a:pt x="48311" y="26116"/>
                  </a:lnTo>
                  <a:lnTo>
                    <a:pt x="47605" y="26116"/>
                  </a:lnTo>
                  <a:lnTo>
                    <a:pt x="46761" y="26877"/>
                  </a:lnTo>
                  <a:lnTo>
                    <a:pt x="45916" y="26877"/>
                  </a:lnTo>
                  <a:lnTo>
                    <a:pt x="45916" y="28405"/>
                  </a:lnTo>
                  <a:lnTo>
                    <a:pt x="44366" y="28405"/>
                  </a:lnTo>
                  <a:lnTo>
                    <a:pt x="44366" y="29044"/>
                  </a:lnTo>
                  <a:lnTo>
                    <a:pt x="43522" y="29044"/>
                  </a:lnTo>
                  <a:lnTo>
                    <a:pt x="44366" y="29044"/>
                  </a:lnTo>
                  <a:lnTo>
                    <a:pt x="44366" y="30572"/>
                  </a:lnTo>
                  <a:lnTo>
                    <a:pt x="45211" y="30572"/>
                  </a:lnTo>
                  <a:lnTo>
                    <a:pt x="44366" y="30572"/>
                  </a:lnTo>
                  <a:lnTo>
                    <a:pt x="44366" y="31211"/>
                  </a:lnTo>
                  <a:lnTo>
                    <a:pt x="43522" y="31211"/>
                  </a:lnTo>
                  <a:lnTo>
                    <a:pt x="43522" y="31972"/>
                  </a:lnTo>
                  <a:lnTo>
                    <a:pt x="42677" y="31972"/>
                  </a:lnTo>
                  <a:lnTo>
                    <a:pt x="43522" y="31972"/>
                  </a:lnTo>
                  <a:lnTo>
                    <a:pt x="43522" y="32738"/>
                  </a:lnTo>
                  <a:lnTo>
                    <a:pt x="42677" y="32738"/>
                  </a:lnTo>
                  <a:lnTo>
                    <a:pt x="43522" y="32738"/>
                  </a:lnTo>
                  <a:lnTo>
                    <a:pt x="42677" y="32738"/>
                  </a:lnTo>
                  <a:lnTo>
                    <a:pt x="42677" y="33377"/>
                  </a:lnTo>
                  <a:lnTo>
                    <a:pt x="43522" y="33377"/>
                  </a:lnTo>
                  <a:lnTo>
                    <a:pt x="42677" y="34138"/>
                  </a:lnTo>
                  <a:lnTo>
                    <a:pt x="42677" y="34905"/>
                  </a:lnTo>
                  <a:lnTo>
                    <a:pt x="43522" y="34905"/>
                  </a:lnTo>
                  <a:lnTo>
                    <a:pt x="43522" y="35666"/>
                  </a:lnTo>
                  <a:lnTo>
                    <a:pt x="42677" y="36305"/>
                  </a:lnTo>
                  <a:lnTo>
                    <a:pt x="43522" y="36305"/>
                  </a:lnTo>
                  <a:lnTo>
                    <a:pt x="43522" y="37833"/>
                  </a:lnTo>
                  <a:lnTo>
                    <a:pt x="44366" y="37833"/>
                  </a:lnTo>
                  <a:lnTo>
                    <a:pt x="43522" y="37833"/>
                  </a:lnTo>
                  <a:lnTo>
                    <a:pt x="44366" y="37833"/>
                  </a:lnTo>
                  <a:lnTo>
                    <a:pt x="44366" y="38472"/>
                  </a:lnTo>
                  <a:lnTo>
                    <a:pt x="47605" y="38472"/>
                  </a:lnTo>
                  <a:lnTo>
                    <a:pt x="47605" y="39233"/>
                  </a:lnTo>
                  <a:lnTo>
                    <a:pt x="47605" y="38472"/>
                  </a:lnTo>
                  <a:lnTo>
                    <a:pt x="48311" y="39233"/>
                  </a:lnTo>
                  <a:lnTo>
                    <a:pt x="48311" y="42166"/>
                  </a:lnTo>
                  <a:lnTo>
                    <a:pt x="49155" y="42166"/>
                  </a:lnTo>
                  <a:lnTo>
                    <a:pt x="49155" y="42927"/>
                  </a:lnTo>
                  <a:lnTo>
                    <a:pt x="47605" y="42927"/>
                  </a:lnTo>
                  <a:lnTo>
                    <a:pt x="47605" y="42166"/>
                  </a:lnTo>
                  <a:lnTo>
                    <a:pt x="47605" y="42927"/>
                  </a:lnTo>
                  <a:lnTo>
                    <a:pt x="47605" y="42166"/>
                  </a:lnTo>
                  <a:lnTo>
                    <a:pt x="46761" y="42166"/>
                  </a:lnTo>
                  <a:lnTo>
                    <a:pt x="46761" y="42927"/>
                  </a:lnTo>
                  <a:lnTo>
                    <a:pt x="45916" y="42927"/>
                  </a:lnTo>
                  <a:lnTo>
                    <a:pt x="46761" y="42927"/>
                  </a:lnTo>
                  <a:lnTo>
                    <a:pt x="46761" y="43566"/>
                  </a:lnTo>
                  <a:lnTo>
                    <a:pt x="45916" y="43566"/>
                  </a:lnTo>
                  <a:lnTo>
                    <a:pt x="45211" y="44333"/>
                  </a:lnTo>
                  <a:lnTo>
                    <a:pt x="45916" y="44333"/>
                  </a:lnTo>
                  <a:lnTo>
                    <a:pt x="45211" y="44333"/>
                  </a:lnTo>
                  <a:lnTo>
                    <a:pt x="45916" y="45094"/>
                  </a:lnTo>
                  <a:lnTo>
                    <a:pt x="45916" y="45861"/>
                  </a:lnTo>
                  <a:lnTo>
                    <a:pt x="46761" y="45861"/>
                  </a:lnTo>
                  <a:lnTo>
                    <a:pt x="46761" y="46494"/>
                  </a:lnTo>
                  <a:lnTo>
                    <a:pt x="47605" y="46494"/>
                  </a:lnTo>
                  <a:lnTo>
                    <a:pt x="47605" y="45861"/>
                  </a:lnTo>
                  <a:lnTo>
                    <a:pt x="47605" y="46494"/>
                  </a:lnTo>
                  <a:lnTo>
                    <a:pt x="48311" y="46494"/>
                  </a:lnTo>
                  <a:lnTo>
                    <a:pt x="47605" y="46494"/>
                  </a:lnTo>
                  <a:lnTo>
                    <a:pt x="48311" y="46494"/>
                  </a:lnTo>
                  <a:lnTo>
                    <a:pt x="48311" y="47261"/>
                  </a:lnTo>
                  <a:lnTo>
                    <a:pt x="47605" y="47261"/>
                  </a:lnTo>
                  <a:lnTo>
                    <a:pt x="48311" y="47261"/>
                  </a:lnTo>
                  <a:lnTo>
                    <a:pt x="47605" y="47261"/>
                  </a:lnTo>
                  <a:lnTo>
                    <a:pt x="48311" y="48027"/>
                  </a:lnTo>
                  <a:lnTo>
                    <a:pt x="47605" y="48027"/>
                  </a:lnTo>
                  <a:lnTo>
                    <a:pt x="48311" y="48027"/>
                  </a:lnTo>
                  <a:lnTo>
                    <a:pt x="48311" y="48661"/>
                  </a:lnTo>
                  <a:lnTo>
                    <a:pt x="49155" y="48661"/>
                  </a:lnTo>
                  <a:lnTo>
                    <a:pt x="49155" y="49427"/>
                  </a:lnTo>
                  <a:lnTo>
                    <a:pt x="48311" y="49427"/>
                  </a:lnTo>
                  <a:lnTo>
                    <a:pt x="48311" y="50188"/>
                  </a:lnTo>
                  <a:lnTo>
                    <a:pt x="47605" y="50188"/>
                  </a:lnTo>
                  <a:lnTo>
                    <a:pt x="47605" y="50955"/>
                  </a:lnTo>
                  <a:lnTo>
                    <a:pt x="46761" y="50955"/>
                  </a:lnTo>
                  <a:lnTo>
                    <a:pt x="46761" y="51594"/>
                  </a:lnTo>
                  <a:lnTo>
                    <a:pt x="45916" y="51594"/>
                  </a:lnTo>
                  <a:lnTo>
                    <a:pt x="45916" y="52355"/>
                  </a:lnTo>
                  <a:lnTo>
                    <a:pt x="46761" y="52355"/>
                  </a:lnTo>
                  <a:lnTo>
                    <a:pt x="46761" y="53755"/>
                  </a:lnTo>
                  <a:lnTo>
                    <a:pt x="44366" y="53755"/>
                  </a:lnTo>
                  <a:lnTo>
                    <a:pt x="44366" y="53122"/>
                  </a:lnTo>
                  <a:lnTo>
                    <a:pt x="43522" y="53122"/>
                  </a:lnTo>
                  <a:lnTo>
                    <a:pt x="43522" y="52355"/>
                  </a:lnTo>
                  <a:lnTo>
                    <a:pt x="41972" y="52355"/>
                  </a:lnTo>
                  <a:lnTo>
                    <a:pt x="41972" y="51594"/>
                  </a:lnTo>
                  <a:lnTo>
                    <a:pt x="40283" y="51594"/>
                  </a:lnTo>
                  <a:lnTo>
                    <a:pt x="40283" y="50955"/>
                  </a:lnTo>
                  <a:lnTo>
                    <a:pt x="38733" y="50955"/>
                  </a:lnTo>
                  <a:lnTo>
                    <a:pt x="38733" y="50188"/>
                  </a:lnTo>
                  <a:lnTo>
                    <a:pt x="37888" y="49427"/>
                  </a:lnTo>
                  <a:lnTo>
                    <a:pt x="37888" y="48661"/>
                  </a:lnTo>
                  <a:lnTo>
                    <a:pt x="38733" y="48661"/>
                  </a:lnTo>
                  <a:lnTo>
                    <a:pt x="36338" y="48661"/>
                  </a:lnTo>
                  <a:lnTo>
                    <a:pt x="36338" y="49427"/>
                  </a:lnTo>
                  <a:lnTo>
                    <a:pt x="34650" y="49427"/>
                  </a:lnTo>
                  <a:lnTo>
                    <a:pt x="34650" y="50188"/>
                  </a:lnTo>
                  <a:lnTo>
                    <a:pt x="33944" y="50188"/>
                  </a:lnTo>
                  <a:lnTo>
                    <a:pt x="33944" y="51594"/>
                  </a:lnTo>
                  <a:lnTo>
                    <a:pt x="34650" y="51594"/>
                  </a:lnTo>
                  <a:lnTo>
                    <a:pt x="33944" y="51594"/>
                  </a:lnTo>
                  <a:lnTo>
                    <a:pt x="34650" y="51594"/>
                  </a:lnTo>
                  <a:lnTo>
                    <a:pt x="34650" y="53122"/>
                  </a:lnTo>
                  <a:lnTo>
                    <a:pt x="35494" y="53122"/>
                  </a:lnTo>
                  <a:lnTo>
                    <a:pt x="35494" y="53755"/>
                  </a:lnTo>
                  <a:lnTo>
                    <a:pt x="34650" y="53755"/>
                  </a:lnTo>
                  <a:lnTo>
                    <a:pt x="34650" y="54522"/>
                  </a:lnTo>
                  <a:lnTo>
                    <a:pt x="33944" y="54522"/>
                  </a:lnTo>
                  <a:lnTo>
                    <a:pt x="33944" y="55922"/>
                  </a:lnTo>
                  <a:lnTo>
                    <a:pt x="32255" y="55922"/>
                  </a:lnTo>
                  <a:lnTo>
                    <a:pt x="32255" y="56688"/>
                  </a:lnTo>
                  <a:lnTo>
                    <a:pt x="31411" y="56688"/>
                  </a:lnTo>
                  <a:lnTo>
                    <a:pt x="30705" y="57450"/>
                  </a:lnTo>
                  <a:lnTo>
                    <a:pt x="30705" y="58855"/>
                  </a:lnTo>
                  <a:lnTo>
                    <a:pt x="29016" y="58855"/>
                  </a:lnTo>
                  <a:lnTo>
                    <a:pt x="29016" y="59616"/>
                  </a:lnTo>
                  <a:lnTo>
                    <a:pt x="28311" y="59616"/>
                  </a:lnTo>
                  <a:lnTo>
                    <a:pt x="28311" y="61016"/>
                  </a:lnTo>
                  <a:lnTo>
                    <a:pt x="29016" y="61016"/>
                  </a:lnTo>
                  <a:lnTo>
                    <a:pt x="28311" y="61016"/>
                  </a:lnTo>
                  <a:lnTo>
                    <a:pt x="28311" y="61783"/>
                  </a:lnTo>
                  <a:lnTo>
                    <a:pt x="27466" y="61783"/>
                  </a:lnTo>
                  <a:lnTo>
                    <a:pt x="28311" y="61783"/>
                  </a:lnTo>
                  <a:lnTo>
                    <a:pt x="27466" y="62550"/>
                  </a:lnTo>
                  <a:lnTo>
                    <a:pt x="27466" y="61783"/>
                  </a:lnTo>
                  <a:lnTo>
                    <a:pt x="26622" y="62550"/>
                  </a:lnTo>
                  <a:lnTo>
                    <a:pt x="26622" y="61783"/>
                  </a:lnTo>
                  <a:lnTo>
                    <a:pt x="26622" y="62550"/>
                  </a:lnTo>
                  <a:lnTo>
                    <a:pt x="27466" y="62550"/>
                  </a:lnTo>
                  <a:lnTo>
                    <a:pt x="26622" y="62550"/>
                  </a:lnTo>
                  <a:lnTo>
                    <a:pt x="27466" y="62550"/>
                  </a:lnTo>
                  <a:lnTo>
                    <a:pt x="27466" y="63950"/>
                  </a:lnTo>
                  <a:lnTo>
                    <a:pt x="26622" y="63950"/>
                  </a:lnTo>
                  <a:lnTo>
                    <a:pt x="27466" y="63950"/>
                  </a:lnTo>
                  <a:lnTo>
                    <a:pt x="26622" y="63950"/>
                  </a:lnTo>
                  <a:lnTo>
                    <a:pt x="27466" y="64711"/>
                  </a:lnTo>
                  <a:lnTo>
                    <a:pt x="27466" y="66116"/>
                  </a:lnTo>
                  <a:lnTo>
                    <a:pt x="26622" y="66116"/>
                  </a:lnTo>
                  <a:lnTo>
                    <a:pt x="25772" y="65477"/>
                  </a:lnTo>
                  <a:lnTo>
                    <a:pt x="25072" y="65477"/>
                  </a:lnTo>
                  <a:lnTo>
                    <a:pt x="25072" y="64711"/>
                  </a:lnTo>
                  <a:lnTo>
                    <a:pt x="24227" y="64711"/>
                  </a:lnTo>
                  <a:lnTo>
                    <a:pt x="24227" y="63950"/>
                  </a:lnTo>
                  <a:lnTo>
                    <a:pt x="25072" y="63950"/>
                  </a:lnTo>
                  <a:lnTo>
                    <a:pt x="24227" y="63950"/>
                  </a:lnTo>
                  <a:lnTo>
                    <a:pt x="25072" y="63311"/>
                  </a:lnTo>
                  <a:lnTo>
                    <a:pt x="24227" y="63311"/>
                  </a:lnTo>
                  <a:lnTo>
                    <a:pt x="24227" y="62550"/>
                  </a:lnTo>
                  <a:lnTo>
                    <a:pt x="23377" y="62550"/>
                  </a:lnTo>
                  <a:lnTo>
                    <a:pt x="23377" y="61783"/>
                  </a:lnTo>
                  <a:lnTo>
                    <a:pt x="22677" y="61783"/>
                  </a:lnTo>
                  <a:lnTo>
                    <a:pt x="22677" y="61016"/>
                  </a:lnTo>
                  <a:lnTo>
                    <a:pt x="23377" y="61016"/>
                  </a:lnTo>
                  <a:lnTo>
                    <a:pt x="22677" y="61016"/>
                  </a:lnTo>
                  <a:lnTo>
                    <a:pt x="22677" y="60383"/>
                  </a:lnTo>
                  <a:lnTo>
                    <a:pt x="22677" y="61016"/>
                  </a:lnTo>
                  <a:lnTo>
                    <a:pt x="22677" y="60383"/>
                  </a:lnTo>
                  <a:lnTo>
                    <a:pt x="21833" y="60383"/>
                  </a:lnTo>
                  <a:lnTo>
                    <a:pt x="21833" y="61016"/>
                  </a:lnTo>
                  <a:lnTo>
                    <a:pt x="20983" y="61016"/>
                  </a:lnTo>
                  <a:lnTo>
                    <a:pt x="20983" y="60383"/>
                  </a:lnTo>
                  <a:lnTo>
                    <a:pt x="20983" y="61016"/>
                  </a:lnTo>
                  <a:lnTo>
                    <a:pt x="20138" y="61016"/>
                  </a:lnTo>
                  <a:lnTo>
                    <a:pt x="20983" y="61783"/>
                  </a:lnTo>
                  <a:lnTo>
                    <a:pt x="20138" y="61783"/>
                  </a:lnTo>
                  <a:lnTo>
                    <a:pt x="20138" y="62550"/>
                  </a:lnTo>
                  <a:lnTo>
                    <a:pt x="19438" y="63311"/>
                  </a:lnTo>
                  <a:lnTo>
                    <a:pt x="18588" y="63311"/>
                  </a:lnTo>
                  <a:lnTo>
                    <a:pt x="18588" y="63950"/>
                  </a:lnTo>
                  <a:lnTo>
                    <a:pt x="17744" y="63311"/>
                  </a:lnTo>
                  <a:lnTo>
                    <a:pt x="17744" y="63950"/>
                  </a:lnTo>
                  <a:lnTo>
                    <a:pt x="16194" y="63950"/>
                  </a:lnTo>
                  <a:lnTo>
                    <a:pt x="16194" y="63311"/>
                  </a:lnTo>
                  <a:lnTo>
                    <a:pt x="16194" y="63950"/>
                  </a:lnTo>
                  <a:lnTo>
                    <a:pt x="15350" y="63950"/>
                  </a:lnTo>
                  <a:lnTo>
                    <a:pt x="15350" y="63311"/>
                  </a:lnTo>
                  <a:lnTo>
                    <a:pt x="12111" y="63311"/>
                  </a:lnTo>
                  <a:lnTo>
                    <a:pt x="8872" y="70572"/>
                  </a:lnTo>
                  <a:lnTo>
                    <a:pt x="8872" y="71211"/>
                  </a:lnTo>
                  <a:lnTo>
                    <a:pt x="9716" y="71211"/>
                  </a:lnTo>
                  <a:lnTo>
                    <a:pt x="9716" y="70572"/>
                  </a:lnTo>
                  <a:lnTo>
                    <a:pt x="9716" y="71211"/>
                  </a:lnTo>
                  <a:lnTo>
                    <a:pt x="10561" y="71211"/>
                  </a:lnTo>
                  <a:lnTo>
                    <a:pt x="9716" y="71211"/>
                  </a:lnTo>
                  <a:lnTo>
                    <a:pt x="9716" y="72738"/>
                  </a:lnTo>
                  <a:lnTo>
                    <a:pt x="11411" y="72738"/>
                  </a:lnTo>
                  <a:lnTo>
                    <a:pt x="11411" y="74905"/>
                  </a:lnTo>
                  <a:lnTo>
                    <a:pt x="12111" y="74905"/>
                  </a:lnTo>
                  <a:lnTo>
                    <a:pt x="12111" y="76305"/>
                  </a:lnTo>
                  <a:lnTo>
                    <a:pt x="10561" y="76305"/>
                  </a:lnTo>
                  <a:lnTo>
                    <a:pt x="10561" y="77833"/>
                  </a:lnTo>
                  <a:lnTo>
                    <a:pt x="9716" y="77833"/>
                  </a:lnTo>
                  <a:lnTo>
                    <a:pt x="9716" y="79233"/>
                  </a:lnTo>
                  <a:lnTo>
                    <a:pt x="8872" y="79233"/>
                  </a:lnTo>
                  <a:lnTo>
                    <a:pt x="8872" y="78472"/>
                  </a:lnTo>
                  <a:lnTo>
                    <a:pt x="8166" y="78472"/>
                  </a:lnTo>
                  <a:lnTo>
                    <a:pt x="7322" y="79233"/>
                  </a:lnTo>
                  <a:lnTo>
                    <a:pt x="7322" y="80766"/>
                  </a:lnTo>
                  <a:lnTo>
                    <a:pt x="6477" y="80766"/>
                  </a:lnTo>
                  <a:lnTo>
                    <a:pt x="6477" y="82166"/>
                  </a:lnTo>
                  <a:lnTo>
                    <a:pt x="5772" y="82166"/>
                  </a:lnTo>
                  <a:lnTo>
                    <a:pt x="6477" y="82166"/>
                  </a:lnTo>
                  <a:lnTo>
                    <a:pt x="5772" y="82927"/>
                  </a:lnTo>
                  <a:lnTo>
                    <a:pt x="6477" y="82927"/>
                  </a:lnTo>
                  <a:lnTo>
                    <a:pt x="6477" y="85094"/>
                  </a:lnTo>
                  <a:lnTo>
                    <a:pt x="7322" y="85094"/>
                  </a:lnTo>
                  <a:lnTo>
                    <a:pt x="7322" y="85861"/>
                  </a:lnTo>
                  <a:lnTo>
                    <a:pt x="5772" y="85861"/>
                  </a:lnTo>
                  <a:lnTo>
                    <a:pt x="5772" y="86494"/>
                  </a:lnTo>
                  <a:lnTo>
                    <a:pt x="5772" y="85861"/>
                  </a:lnTo>
                  <a:lnTo>
                    <a:pt x="5772" y="88027"/>
                  </a:lnTo>
                  <a:lnTo>
                    <a:pt x="4927" y="88027"/>
                  </a:lnTo>
                  <a:lnTo>
                    <a:pt x="4927" y="88661"/>
                  </a:lnTo>
                  <a:lnTo>
                    <a:pt x="5772" y="88661"/>
                  </a:lnTo>
                  <a:lnTo>
                    <a:pt x="5772" y="90955"/>
                  </a:lnTo>
                  <a:lnTo>
                    <a:pt x="4927" y="90955"/>
                  </a:lnTo>
                  <a:lnTo>
                    <a:pt x="4927" y="93122"/>
                  </a:lnTo>
                  <a:lnTo>
                    <a:pt x="4083" y="92355"/>
                  </a:lnTo>
                  <a:lnTo>
                    <a:pt x="2533" y="92355"/>
                  </a:lnTo>
                  <a:lnTo>
                    <a:pt x="2533" y="93122"/>
                  </a:lnTo>
                  <a:lnTo>
                    <a:pt x="1688" y="93122"/>
                  </a:lnTo>
                  <a:lnTo>
                    <a:pt x="1688" y="93755"/>
                  </a:lnTo>
                  <a:lnTo>
                    <a:pt x="0" y="93755"/>
                  </a:lnTo>
                  <a:lnTo>
                    <a:pt x="0" y="95288"/>
                  </a:lnTo>
                  <a:lnTo>
                    <a:pt x="844" y="95288"/>
                  </a:lnTo>
                  <a:lnTo>
                    <a:pt x="844" y="95922"/>
                  </a:lnTo>
                  <a:lnTo>
                    <a:pt x="1688" y="95922"/>
                  </a:lnTo>
                  <a:lnTo>
                    <a:pt x="1688" y="96688"/>
                  </a:lnTo>
                  <a:lnTo>
                    <a:pt x="2533" y="96688"/>
                  </a:lnTo>
                  <a:lnTo>
                    <a:pt x="2533" y="97450"/>
                  </a:lnTo>
                  <a:lnTo>
                    <a:pt x="3238" y="98216"/>
                  </a:lnTo>
                  <a:lnTo>
                    <a:pt x="4083" y="98855"/>
                  </a:lnTo>
                  <a:lnTo>
                    <a:pt x="4083" y="99616"/>
                  </a:lnTo>
                  <a:lnTo>
                    <a:pt x="4927" y="99616"/>
                  </a:lnTo>
                  <a:lnTo>
                    <a:pt x="4927" y="100383"/>
                  </a:lnTo>
                  <a:lnTo>
                    <a:pt x="6477" y="100383"/>
                  </a:lnTo>
                  <a:lnTo>
                    <a:pt x="6477" y="99616"/>
                  </a:lnTo>
                  <a:lnTo>
                    <a:pt x="7322" y="99616"/>
                  </a:lnTo>
                  <a:lnTo>
                    <a:pt x="7322" y="100383"/>
                  </a:lnTo>
                  <a:lnTo>
                    <a:pt x="8872" y="100383"/>
                  </a:lnTo>
                  <a:lnTo>
                    <a:pt x="8872" y="101016"/>
                  </a:lnTo>
                  <a:lnTo>
                    <a:pt x="8872" y="100383"/>
                  </a:lnTo>
                  <a:lnTo>
                    <a:pt x="8872" y="101016"/>
                  </a:lnTo>
                  <a:lnTo>
                    <a:pt x="9716" y="101016"/>
                  </a:lnTo>
                  <a:lnTo>
                    <a:pt x="10561" y="101783"/>
                  </a:lnTo>
                  <a:lnTo>
                    <a:pt x="11411" y="101783"/>
                  </a:lnTo>
                  <a:lnTo>
                    <a:pt x="11411" y="102550"/>
                  </a:lnTo>
                  <a:lnTo>
                    <a:pt x="13805" y="102550"/>
                  </a:lnTo>
                  <a:lnTo>
                    <a:pt x="13805" y="103311"/>
                  </a:lnTo>
                  <a:lnTo>
                    <a:pt x="12955" y="103311"/>
                  </a:lnTo>
                  <a:lnTo>
                    <a:pt x="13805" y="103311"/>
                  </a:lnTo>
                  <a:lnTo>
                    <a:pt x="13805" y="103950"/>
                  </a:lnTo>
                  <a:lnTo>
                    <a:pt x="13805" y="103311"/>
                  </a:lnTo>
                  <a:lnTo>
                    <a:pt x="13805" y="103950"/>
                  </a:lnTo>
                  <a:lnTo>
                    <a:pt x="15350" y="103950"/>
                  </a:lnTo>
                  <a:lnTo>
                    <a:pt x="15350" y="104711"/>
                  </a:lnTo>
                  <a:lnTo>
                    <a:pt x="18588" y="104711"/>
                  </a:lnTo>
                  <a:lnTo>
                    <a:pt x="18588" y="103950"/>
                  </a:lnTo>
                  <a:lnTo>
                    <a:pt x="19438" y="103950"/>
                  </a:lnTo>
                  <a:lnTo>
                    <a:pt x="19438" y="104711"/>
                  </a:lnTo>
                  <a:lnTo>
                    <a:pt x="20138" y="104711"/>
                  </a:lnTo>
                  <a:lnTo>
                    <a:pt x="19438" y="104711"/>
                  </a:lnTo>
                  <a:lnTo>
                    <a:pt x="19438" y="105477"/>
                  </a:lnTo>
                  <a:lnTo>
                    <a:pt x="20138" y="105477"/>
                  </a:lnTo>
                  <a:lnTo>
                    <a:pt x="20983" y="106116"/>
                  </a:lnTo>
                  <a:lnTo>
                    <a:pt x="20983" y="105477"/>
                  </a:lnTo>
                  <a:lnTo>
                    <a:pt x="21833" y="105477"/>
                  </a:lnTo>
                  <a:lnTo>
                    <a:pt x="21833" y="103950"/>
                  </a:lnTo>
                  <a:lnTo>
                    <a:pt x="23377" y="103950"/>
                  </a:lnTo>
                  <a:lnTo>
                    <a:pt x="24227" y="103311"/>
                  </a:lnTo>
                  <a:lnTo>
                    <a:pt x="24227" y="102550"/>
                  </a:lnTo>
                  <a:lnTo>
                    <a:pt x="25772" y="102550"/>
                  </a:lnTo>
                  <a:lnTo>
                    <a:pt x="25772" y="101783"/>
                  </a:lnTo>
                  <a:lnTo>
                    <a:pt x="26622" y="101783"/>
                  </a:lnTo>
                  <a:lnTo>
                    <a:pt x="26622" y="102550"/>
                  </a:lnTo>
                  <a:lnTo>
                    <a:pt x="27466" y="102550"/>
                  </a:lnTo>
                  <a:lnTo>
                    <a:pt x="27466" y="104711"/>
                  </a:lnTo>
                  <a:lnTo>
                    <a:pt x="28311" y="104711"/>
                  </a:lnTo>
                  <a:lnTo>
                    <a:pt x="28311" y="105477"/>
                  </a:lnTo>
                  <a:lnTo>
                    <a:pt x="29016" y="105477"/>
                  </a:lnTo>
                  <a:lnTo>
                    <a:pt x="29016" y="106116"/>
                  </a:lnTo>
                  <a:lnTo>
                    <a:pt x="29861" y="106116"/>
                  </a:lnTo>
                  <a:lnTo>
                    <a:pt x="29861" y="106877"/>
                  </a:lnTo>
                  <a:lnTo>
                    <a:pt x="31411" y="106877"/>
                  </a:lnTo>
                  <a:lnTo>
                    <a:pt x="31411" y="107644"/>
                  </a:lnTo>
                  <a:lnTo>
                    <a:pt x="33100" y="107644"/>
                  </a:lnTo>
                  <a:lnTo>
                    <a:pt x="33100" y="108405"/>
                  </a:lnTo>
                  <a:lnTo>
                    <a:pt x="33944" y="108405"/>
                  </a:lnTo>
                  <a:lnTo>
                    <a:pt x="34650" y="109044"/>
                  </a:lnTo>
                  <a:lnTo>
                    <a:pt x="35494" y="109044"/>
                  </a:lnTo>
                  <a:lnTo>
                    <a:pt x="35494" y="109811"/>
                  </a:lnTo>
                  <a:lnTo>
                    <a:pt x="36338" y="110572"/>
                  </a:lnTo>
                  <a:lnTo>
                    <a:pt x="37044" y="110572"/>
                  </a:lnTo>
                  <a:lnTo>
                    <a:pt x="37044" y="111211"/>
                  </a:lnTo>
                  <a:lnTo>
                    <a:pt x="37888" y="111211"/>
                  </a:lnTo>
                  <a:lnTo>
                    <a:pt x="37888" y="110572"/>
                  </a:lnTo>
                  <a:lnTo>
                    <a:pt x="38733" y="110572"/>
                  </a:lnTo>
                  <a:lnTo>
                    <a:pt x="38733" y="111211"/>
                  </a:lnTo>
                  <a:lnTo>
                    <a:pt x="38733" y="110572"/>
                  </a:lnTo>
                  <a:lnTo>
                    <a:pt x="38733" y="111211"/>
                  </a:lnTo>
                  <a:lnTo>
                    <a:pt x="39577" y="111211"/>
                  </a:lnTo>
                  <a:lnTo>
                    <a:pt x="39577" y="110572"/>
                  </a:lnTo>
                  <a:lnTo>
                    <a:pt x="40283" y="111211"/>
                  </a:lnTo>
                  <a:lnTo>
                    <a:pt x="40283" y="111972"/>
                  </a:lnTo>
                  <a:lnTo>
                    <a:pt x="41127" y="111972"/>
                  </a:lnTo>
                  <a:lnTo>
                    <a:pt x="41127" y="112738"/>
                  </a:lnTo>
                  <a:lnTo>
                    <a:pt x="41972" y="112738"/>
                  </a:lnTo>
                  <a:lnTo>
                    <a:pt x="42677" y="113505"/>
                  </a:lnTo>
                  <a:lnTo>
                    <a:pt x="43522" y="113505"/>
                  </a:lnTo>
                  <a:lnTo>
                    <a:pt x="43522" y="114138"/>
                  </a:lnTo>
                  <a:lnTo>
                    <a:pt x="44366" y="114138"/>
                  </a:lnTo>
                  <a:lnTo>
                    <a:pt x="44366" y="114905"/>
                  </a:lnTo>
                  <a:lnTo>
                    <a:pt x="45211" y="115666"/>
                  </a:lnTo>
                  <a:lnTo>
                    <a:pt x="45211" y="117072"/>
                  </a:lnTo>
                  <a:lnTo>
                    <a:pt x="45916" y="117072"/>
                  </a:lnTo>
                  <a:lnTo>
                    <a:pt x="45916" y="117833"/>
                  </a:lnTo>
                  <a:lnTo>
                    <a:pt x="45916" y="117072"/>
                  </a:lnTo>
                  <a:lnTo>
                    <a:pt x="48311" y="117072"/>
                  </a:lnTo>
                  <a:lnTo>
                    <a:pt x="49155" y="120000"/>
                  </a:lnTo>
                  <a:lnTo>
                    <a:pt x="50000" y="119233"/>
                  </a:lnTo>
                  <a:lnTo>
                    <a:pt x="50844" y="119233"/>
                  </a:lnTo>
                  <a:lnTo>
                    <a:pt x="50844" y="118472"/>
                  </a:lnTo>
                  <a:lnTo>
                    <a:pt x="52394" y="118472"/>
                  </a:lnTo>
                  <a:lnTo>
                    <a:pt x="52394" y="117833"/>
                  </a:lnTo>
                  <a:lnTo>
                    <a:pt x="53944" y="117833"/>
                  </a:lnTo>
                  <a:lnTo>
                    <a:pt x="53944" y="117072"/>
                  </a:lnTo>
                  <a:lnTo>
                    <a:pt x="53238" y="117072"/>
                  </a:lnTo>
                  <a:lnTo>
                    <a:pt x="53238" y="116305"/>
                  </a:lnTo>
                  <a:lnTo>
                    <a:pt x="61266" y="108405"/>
                  </a:lnTo>
                  <a:lnTo>
                    <a:pt x="67744" y="101783"/>
                  </a:lnTo>
                  <a:lnTo>
                    <a:pt x="70983" y="98216"/>
                  </a:lnTo>
                  <a:lnTo>
                    <a:pt x="73377" y="90955"/>
                  </a:lnTo>
                  <a:lnTo>
                    <a:pt x="72533" y="87261"/>
                  </a:lnTo>
                  <a:lnTo>
                    <a:pt x="71688" y="87261"/>
                  </a:lnTo>
                  <a:lnTo>
                    <a:pt x="71688" y="86494"/>
                  </a:lnTo>
                  <a:lnTo>
                    <a:pt x="72533" y="86494"/>
                  </a:lnTo>
                  <a:lnTo>
                    <a:pt x="72533" y="85094"/>
                  </a:lnTo>
                  <a:lnTo>
                    <a:pt x="71688" y="85094"/>
                  </a:lnTo>
                  <a:lnTo>
                    <a:pt x="71688" y="84333"/>
                  </a:lnTo>
                  <a:lnTo>
                    <a:pt x="72533" y="84333"/>
                  </a:lnTo>
                  <a:lnTo>
                    <a:pt x="71688" y="83566"/>
                  </a:lnTo>
                  <a:lnTo>
                    <a:pt x="71688" y="80766"/>
                  </a:lnTo>
                  <a:lnTo>
                    <a:pt x="70983" y="80766"/>
                  </a:lnTo>
                  <a:lnTo>
                    <a:pt x="70983" y="77833"/>
                  </a:lnTo>
                  <a:lnTo>
                    <a:pt x="71688" y="77833"/>
                  </a:lnTo>
                  <a:lnTo>
                    <a:pt x="70983" y="77833"/>
                  </a:lnTo>
                  <a:lnTo>
                    <a:pt x="70983" y="76305"/>
                  </a:lnTo>
                  <a:lnTo>
                    <a:pt x="71688" y="75666"/>
                  </a:lnTo>
                  <a:lnTo>
                    <a:pt x="71688" y="74905"/>
                  </a:lnTo>
                  <a:lnTo>
                    <a:pt x="73377" y="74905"/>
                  </a:lnTo>
                  <a:lnTo>
                    <a:pt x="73377" y="74138"/>
                  </a:lnTo>
                  <a:lnTo>
                    <a:pt x="71688" y="74138"/>
                  </a:lnTo>
                  <a:lnTo>
                    <a:pt x="70983" y="73505"/>
                  </a:lnTo>
                  <a:lnTo>
                    <a:pt x="70983" y="72738"/>
                  </a:lnTo>
                  <a:lnTo>
                    <a:pt x="69294" y="72738"/>
                  </a:lnTo>
                  <a:lnTo>
                    <a:pt x="69294" y="70572"/>
                  </a:lnTo>
                  <a:lnTo>
                    <a:pt x="70138" y="70572"/>
                  </a:lnTo>
                  <a:lnTo>
                    <a:pt x="69294" y="69811"/>
                  </a:lnTo>
                  <a:lnTo>
                    <a:pt x="70138" y="69811"/>
                  </a:lnTo>
                  <a:lnTo>
                    <a:pt x="70138" y="69044"/>
                  </a:lnTo>
                  <a:lnTo>
                    <a:pt x="71688" y="69044"/>
                  </a:lnTo>
                  <a:lnTo>
                    <a:pt x="71688" y="68405"/>
                  </a:lnTo>
                  <a:lnTo>
                    <a:pt x="72533" y="68405"/>
                  </a:lnTo>
                  <a:lnTo>
                    <a:pt x="73377" y="67644"/>
                  </a:lnTo>
                  <a:lnTo>
                    <a:pt x="74927" y="67644"/>
                  </a:lnTo>
                  <a:lnTo>
                    <a:pt x="74927" y="66877"/>
                  </a:lnTo>
                  <a:lnTo>
                    <a:pt x="75772" y="66877"/>
                  </a:lnTo>
                  <a:lnTo>
                    <a:pt x="75772" y="64711"/>
                  </a:lnTo>
                  <a:lnTo>
                    <a:pt x="76622" y="64711"/>
                  </a:lnTo>
                  <a:lnTo>
                    <a:pt x="77322" y="65477"/>
                  </a:lnTo>
                  <a:lnTo>
                    <a:pt x="78166" y="64711"/>
                  </a:lnTo>
                  <a:lnTo>
                    <a:pt x="78166" y="65477"/>
                  </a:lnTo>
                  <a:lnTo>
                    <a:pt x="79016" y="66116"/>
                  </a:lnTo>
                  <a:lnTo>
                    <a:pt x="79716" y="65477"/>
                  </a:lnTo>
                  <a:lnTo>
                    <a:pt x="82255" y="65477"/>
                  </a:lnTo>
                  <a:lnTo>
                    <a:pt x="82955" y="64711"/>
                  </a:lnTo>
                  <a:lnTo>
                    <a:pt x="82955" y="62550"/>
                  </a:lnTo>
                  <a:lnTo>
                    <a:pt x="83805" y="62550"/>
                  </a:lnTo>
                  <a:lnTo>
                    <a:pt x="83805" y="63311"/>
                  </a:lnTo>
                  <a:lnTo>
                    <a:pt x="84650" y="63311"/>
                  </a:lnTo>
                  <a:lnTo>
                    <a:pt x="84650" y="63950"/>
                  </a:lnTo>
                  <a:lnTo>
                    <a:pt x="86194" y="63950"/>
                  </a:lnTo>
                  <a:lnTo>
                    <a:pt x="86194" y="63311"/>
                  </a:lnTo>
                  <a:lnTo>
                    <a:pt x="87044" y="63311"/>
                  </a:lnTo>
                  <a:lnTo>
                    <a:pt x="87044" y="63950"/>
                  </a:lnTo>
                  <a:lnTo>
                    <a:pt x="88588" y="63950"/>
                  </a:lnTo>
                  <a:lnTo>
                    <a:pt x="88588" y="63311"/>
                  </a:lnTo>
                  <a:lnTo>
                    <a:pt x="90283" y="63311"/>
                  </a:lnTo>
                  <a:lnTo>
                    <a:pt x="90283" y="63950"/>
                  </a:lnTo>
                  <a:lnTo>
                    <a:pt x="90983" y="63950"/>
                  </a:lnTo>
                  <a:lnTo>
                    <a:pt x="90283" y="64711"/>
                  </a:lnTo>
                  <a:lnTo>
                    <a:pt x="90983" y="64711"/>
                  </a:lnTo>
                  <a:lnTo>
                    <a:pt x="91833" y="65477"/>
                  </a:lnTo>
                  <a:lnTo>
                    <a:pt x="91833" y="64711"/>
                  </a:lnTo>
                  <a:lnTo>
                    <a:pt x="92677" y="64711"/>
                  </a:lnTo>
                  <a:lnTo>
                    <a:pt x="93522" y="65477"/>
                  </a:lnTo>
                  <a:lnTo>
                    <a:pt x="94227" y="65477"/>
                  </a:lnTo>
                  <a:lnTo>
                    <a:pt x="94227" y="64711"/>
                  </a:lnTo>
                  <a:lnTo>
                    <a:pt x="96622" y="64711"/>
                  </a:lnTo>
                  <a:lnTo>
                    <a:pt x="96622" y="65477"/>
                  </a:lnTo>
                  <a:lnTo>
                    <a:pt x="97466" y="65477"/>
                  </a:lnTo>
                  <a:lnTo>
                    <a:pt x="97466" y="64711"/>
                  </a:lnTo>
                  <a:lnTo>
                    <a:pt x="98311" y="63950"/>
                  </a:lnTo>
                  <a:lnTo>
                    <a:pt x="99155" y="63311"/>
                  </a:lnTo>
                  <a:lnTo>
                    <a:pt x="99155" y="63950"/>
                  </a:lnTo>
                  <a:lnTo>
                    <a:pt x="99861" y="63950"/>
                  </a:lnTo>
                  <a:lnTo>
                    <a:pt x="99861" y="63311"/>
                  </a:lnTo>
                  <a:lnTo>
                    <a:pt x="101550" y="63311"/>
                  </a:lnTo>
                  <a:lnTo>
                    <a:pt x="101550" y="61016"/>
                  </a:lnTo>
                  <a:lnTo>
                    <a:pt x="102255" y="61016"/>
                  </a:lnTo>
                  <a:lnTo>
                    <a:pt x="102255" y="58855"/>
                  </a:lnTo>
                  <a:lnTo>
                    <a:pt x="104788" y="58855"/>
                  </a:lnTo>
                  <a:lnTo>
                    <a:pt x="104788" y="58216"/>
                  </a:lnTo>
                  <a:lnTo>
                    <a:pt x="105494" y="58216"/>
                  </a:lnTo>
                  <a:lnTo>
                    <a:pt x="105494" y="57450"/>
                  </a:lnTo>
                  <a:lnTo>
                    <a:pt x="106338" y="57450"/>
                  </a:lnTo>
                  <a:lnTo>
                    <a:pt x="106338" y="56688"/>
                  </a:lnTo>
                  <a:lnTo>
                    <a:pt x="106338" y="57450"/>
                  </a:lnTo>
                  <a:lnTo>
                    <a:pt x="107183" y="57450"/>
                  </a:lnTo>
                  <a:lnTo>
                    <a:pt x="107183" y="56688"/>
                  </a:lnTo>
                  <a:lnTo>
                    <a:pt x="107888" y="57450"/>
                  </a:lnTo>
                  <a:lnTo>
                    <a:pt x="107888" y="58216"/>
                  </a:lnTo>
                  <a:lnTo>
                    <a:pt x="107183" y="58216"/>
                  </a:lnTo>
                  <a:lnTo>
                    <a:pt x="107183" y="58855"/>
                  </a:lnTo>
                  <a:lnTo>
                    <a:pt x="106338" y="58855"/>
                  </a:lnTo>
                  <a:lnTo>
                    <a:pt x="106338" y="59616"/>
                  </a:lnTo>
                  <a:lnTo>
                    <a:pt x="107183" y="60383"/>
                  </a:lnTo>
                  <a:lnTo>
                    <a:pt x="107183" y="59616"/>
                  </a:lnTo>
                  <a:lnTo>
                    <a:pt x="107888" y="60383"/>
                  </a:lnTo>
                  <a:lnTo>
                    <a:pt x="108733" y="60383"/>
                  </a:lnTo>
                  <a:lnTo>
                    <a:pt x="108733" y="59616"/>
                  </a:lnTo>
                  <a:lnTo>
                    <a:pt x="109577" y="60383"/>
                  </a:lnTo>
                  <a:lnTo>
                    <a:pt x="111972" y="60383"/>
                  </a:lnTo>
                  <a:lnTo>
                    <a:pt x="111972" y="59616"/>
                  </a:lnTo>
                  <a:lnTo>
                    <a:pt x="113522" y="59616"/>
                  </a:lnTo>
                  <a:lnTo>
                    <a:pt x="113522" y="58216"/>
                  </a:lnTo>
                  <a:lnTo>
                    <a:pt x="114366" y="58216"/>
                  </a:lnTo>
                  <a:lnTo>
                    <a:pt x="114366" y="58855"/>
                  </a:lnTo>
                  <a:lnTo>
                    <a:pt x="115211" y="58855"/>
                  </a:lnTo>
                  <a:lnTo>
                    <a:pt x="115211" y="55922"/>
                  </a:lnTo>
                  <a:lnTo>
                    <a:pt x="114366" y="55922"/>
                  </a:lnTo>
                  <a:lnTo>
                    <a:pt x="115211" y="55288"/>
                  </a:lnTo>
                  <a:lnTo>
                    <a:pt x="115211" y="54522"/>
                  </a:lnTo>
                  <a:lnTo>
                    <a:pt x="114366" y="54522"/>
                  </a:lnTo>
                  <a:lnTo>
                    <a:pt x="113522" y="55288"/>
                  </a:lnTo>
                  <a:lnTo>
                    <a:pt x="113522" y="54522"/>
                  </a:lnTo>
                  <a:lnTo>
                    <a:pt x="112816" y="54522"/>
                  </a:lnTo>
                  <a:lnTo>
                    <a:pt x="112816" y="53755"/>
                  </a:lnTo>
                  <a:lnTo>
                    <a:pt x="111972" y="53755"/>
                  </a:lnTo>
                  <a:lnTo>
                    <a:pt x="111972" y="52355"/>
                  </a:lnTo>
                  <a:lnTo>
                    <a:pt x="111127" y="52355"/>
                  </a:lnTo>
                  <a:lnTo>
                    <a:pt x="111127" y="51594"/>
                  </a:lnTo>
                  <a:lnTo>
                    <a:pt x="110422" y="50955"/>
                  </a:lnTo>
                  <a:lnTo>
                    <a:pt x="110422" y="50188"/>
                  </a:lnTo>
                  <a:lnTo>
                    <a:pt x="111972" y="50188"/>
                  </a:lnTo>
                  <a:lnTo>
                    <a:pt x="111127" y="49427"/>
                  </a:lnTo>
                  <a:lnTo>
                    <a:pt x="111972" y="49427"/>
                  </a:lnTo>
                  <a:lnTo>
                    <a:pt x="111127" y="49427"/>
                  </a:lnTo>
                  <a:lnTo>
                    <a:pt x="111127" y="47261"/>
                  </a:lnTo>
                  <a:lnTo>
                    <a:pt x="111972" y="47261"/>
                  </a:lnTo>
                  <a:lnTo>
                    <a:pt x="111972" y="46494"/>
                  </a:lnTo>
                  <a:lnTo>
                    <a:pt x="111127" y="45861"/>
                  </a:lnTo>
                  <a:lnTo>
                    <a:pt x="111127" y="45094"/>
                  </a:lnTo>
                  <a:lnTo>
                    <a:pt x="111972" y="45094"/>
                  </a:lnTo>
                  <a:lnTo>
                    <a:pt x="112816" y="44333"/>
                  </a:lnTo>
                  <a:lnTo>
                    <a:pt x="113522" y="44333"/>
                  </a:lnTo>
                  <a:lnTo>
                    <a:pt x="113522" y="45094"/>
                  </a:lnTo>
                  <a:lnTo>
                    <a:pt x="114366" y="44333"/>
                  </a:lnTo>
                  <a:lnTo>
                    <a:pt x="115211" y="44333"/>
                  </a:lnTo>
                  <a:lnTo>
                    <a:pt x="115211" y="45094"/>
                  </a:lnTo>
                  <a:lnTo>
                    <a:pt x="116055" y="45094"/>
                  </a:lnTo>
                  <a:lnTo>
                    <a:pt x="116761" y="45861"/>
                  </a:lnTo>
                  <a:lnTo>
                    <a:pt x="116761" y="45094"/>
                  </a:lnTo>
                  <a:lnTo>
                    <a:pt x="116761" y="45861"/>
                  </a:lnTo>
                  <a:lnTo>
                    <a:pt x="117605" y="45861"/>
                  </a:lnTo>
                  <a:lnTo>
                    <a:pt x="117605" y="45094"/>
                  </a:lnTo>
                  <a:lnTo>
                    <a:pt x="118450" y="45094"/>
                  </a:lnTo>
                  <a:lnTo>
                    <a:pt x="119155" y="44333"/>
                  </a:lnTo>
                  <a:lnTo>
                    <a:pt x="120000" y="44333"/>
                  </a:lnTo>
                  <a:lnTo>
                    <a:pt x="120000" y="43566"/>
                  </a:lnTo>
                  <a:lnTo>
                    <a:pt x="119155" y="43566"/>
                  </a:lnTo>
                  <a:lnTo>
                    <a:pt x="119155" y="42166"/>
                  </a:lnTo>
                  <a:lnTo>
                    <a:pt x="117605" y="42166"/>
                  </a:lnTo>
                  <a:lnTo>
                    <a:pt x="117605" y="41400"/>
                  </a:lnTo>
                  <a:lnTo>
                    <a:pt x="116761" y="41400"/>
                  </a:lnTo>
                  <a:lnTo>
                    <a:pt x="116761" y="40766"/>
                  </a:lnTo>
                  <a:lnTo>
                    <a:pt x="117605" y="40766"/>
                  </a:lnTo>
                  <a:lnTo>
                    <a:pt x="116761" y="40766"/>
                  </a:lnTo>
                  <a:lnTo>
                    <a:pt x="116761" y="39233"/>
                  </a:lnTo>
                  <a:lnTo>
                    <a:pt x="116055" y="39233"/>
                  </a:lnTo>
                  <a:lnTo>
                    <a:pt x="116055" y="38472"/>
                  </a:lnTo>
                  <a:lnTo>
                    <a:pt x="116761" y="38472"/>
                  </a:lnTo>
                  <a:lnTo>
                    <a:pt x="116055" y="37833"/>
                  </a:lnTo>
                  <a:lnTo>
                    <a:pt x="115211" y="37833"/>
                  </a:lnTo>
                  <a:lnTo>
                    <a:pt x="116055" y="37833"/>
                  </a:lnTo>
                  <a:lnTo>
                    <a:pt x="115211" y="37833"/>
                  </a:lnTo>
                  <a:lnTo>
                    <a:pt x="115211" y="34905"/>
                  </a:lnTo>
                  <a:lnTo>
                    <a:pt x="114366" y="34905"/>
                  </a:lnTo>
                  <a:lnTo>
                    <a:pt x="112816" y="34138"/>
                  </a:lnTo>
                  <a:lnTo>
                    <a:pt x="112816" y="33377"/>
                  </a:lnTo>
                  <a:lnTo>
                    <a:pt x="111127" y="33377"/>
                  </a:lnTo>
                  <a:lnTo>
                    <a:pt x="111127" y="34138"/>
                  </a:lnTo>
                  <a:lnTo>
                    <a:pt x="111127" y="33377"/>
                  </a:lnTo>
                  <a:lnTo>
                    <a:pt x="111127" y="34138"/>
                  </a:lnTo>
                  <a:lnTo>
                    <a:pt x="110422" y="34138"/>
                  </a:lnTo>
                  <a:lnTo>
                    <a:pt x="110422" y="34905"/>
                  </a:lnTo>
                  <a:lnTo>
                    <a:pt x="111127" y="34905"/>
                  </a:lnTo>
                  <a:lnTo>
                    <a:pt x="110422" y="34905"/>
                  </a:lnTo>
                  <a:lnTo>
                    <a:pt x="110422" y="35666"/>
                  </a:lnTo>
                  <a:lnTo>
                    <a:pt x="110422" y="34905"/>
                  </a:lnTo>
                  <a:lnTo>
                    <a:pt x="108733" y="34905"/>
                  </a:lnTo>
                  <a:lnTo>
                    <a:pt x="108733" y="35666"/>
                  </a:lnTo>
                  <a:lnTo>
                    <a:pt x="106338" y="35666"/>
                  </a:lnTo>
                  <a:lnTo>
                    <a:pt x="106338" y="32738"/>
                  </a:lnTo>
                  <a:lnTo>
                    <a:pt x="105494" y="32738"/>
                  </a:lnTo>
                  <a:lnTo>
                    <a:pt x="105494" y="31972"/>
                  </a:lnTo>
                  <a:lnTo>
                    <a:pt x="106338" y="31972"/>
                  </a:lnTo>
                  <a:lnTo>
                    <a:pt x="106338" y="30572"/>
                  </a:lnTo>
                  <a:lnTo>
                    <a:pt x="105494" y="30572"/>
                  </a:lnTo>
                  <a:lnTo>
                    <a:pt x="105494" y="31211"/>
                  </a:lnTo>
                  <a:lnTo>
                    <a:pt x="104788" y="31211"/>
                  </a:lnTo>
                  <a:lnTo>
                    <a:pt x="104788" y="30572"/>
                  </a:lnTo>
                  <a:lnTo>
                    <a:pt x="103944" y="30572"/>
                  </a:lnTo>
                  <a:lnTo>
                    <a:pt x="103944" y="29811"/>
                  </a:lnTo>
                  <a:lnTo>
                    <a:pt x="103100" y="29811"/>
                  </a:lnTo>
                  <a:lnTo>
                    <a:pt x="103100" y="29044"/>
                  </a:lnTo>
                  <a:lnTo>
                    <a:pt x="99861" y="29044"/>
                  </a:lnTo>
                  <a:lnTo>
                    <a:pt x="99861" y="28405"/>
                  </a:lnTo>
                  <a:lnTo>
                    <a:pt x="99155" y="28405"/>
                  </a:lnTo>
                  <a:lnTo>
                    <a:pt x="99155" y="29044"/>
                  </a:lnTo>
                  <a:lnTo>
                    <a:pt x="98311" y="29044"/>
                  </a:lnTo>
                  <a:lnTo>
                    <a:pt x="98311" y="28405"/>
                  </a:lnTo>
                  <a:lnTo>
                    <a:pt x="96622" y="28405"/>
                  </a:lnTo>
                  <a:lnTo>
                    <a:pt x="96622" y="29044"/>
                  </a:lnTo>
                  <a:lnTo>
                    <a:pt x="95072" y="29044"/>
                  </a:lnTo>
                  <a:lnTo>
                    <a:pt x="95072" y="31972"/>
                  </a:lnTo>
                  <a:lnTo>
                    <a:pt x="93522" y="31972"/>
                  </a:lnTo>
                  <a:lnTo>
                    <a:pt x="93522" y="32738"/>
                  </a:lnTo>
                  <a:lnTo>
                    <a:pt x="92677" y="32738"/>
                  </a:lnTo>
                  <a:lnTo>
                    <a:pt x="92677" y="34138"/>
                  </a:lnTo>
                  <a:lnTo>
                    <a:pt x="93522" y="34138"/>
                  </a:lnTo>
                  <a:lnTo>
                    <a:pt x="92677" y="34138"/>
                  </a:lnTo>
                  <a:lnTo>
                    <a:pt x="92677" y="34905"/>
                  </a:lnTo>
                  <a:lnTo>
                    <a:pt x="91833" y="34905"/>
                  </a:lnTo>
                  <a:lnTo>
                    <a:pt x="91833" y="37072"/>
                  </a:lnTo>
                  <a:lnTo>
                    <a:pt x="90983" y="37072"/>
                  </a:lnTo>
                  <a:lnTo>
                    <a:pt x="90983" y="37833"/>
                  </a:lnTo>
                  <a:lnTo>
                    <a:pt x="90283" y="37833"/>
                  </a:lnTo>
                  <a:lnTo>
                    <a:pt x="90283" y="38472"/>
                  </a:lnTo>
                  <a:lnTo>
                    <a:pt x="89438" y="38472"/>
                  </a:lnTo>
                  <a:lnTo>
                    <a:pt x="89438" y="40000"/>
                  </a:lnTo>
                  <a:lnTo>
                    <a:pt x="88588" y="40000"/>
                  </a:lnTo>
                  <a:lnTo>
                    <a:pt x="88588" y="40766"/>
                  </a:lnTo>
                  <a:lnTo>
                    <a:pt x="89438" y="40766"/>
                  </a:lnTo>
                  <a:lnTo>
                    <a:pt x="89438" y="42166"/>
                  </a:lnTo>
                  <a:lnTo>
                    <a:pt x="88588" y="42166"/>
                  </a:lnTo>
                  <a:lnTo>
                    <a:pt x="88588" y="42927"/>
                  </a:lnTo>
                  <a:lnTo>
                    <a:pt x="87888" y="42927"/>
                  </a:lnTo>
                  <a:lnTo>
                    <a:pt x="87888" y="43566"/>
                  </a:lnTo>
                  <a:lnTo>
                    <a:pt x="86194" y="43566"/>
                  </a:lnTo>
                  <a:lnTo>
                    <a:pt x="86194" y="45094"/>
                  </a:lnTo>
                  <a:lnTo>
                    <a:pt x="85350" y="45094"/>
                  </a:lnTo>
                  <a:lnTo>
                    <a:pt x="85350" y="44333"/>
                  </a:lnTo>
                  <a:lnTo>
                    <a:pt x="85350" y="46494"/>
                  </a:lnTo>
                  <a:lnTo>
                    <a:pt x="84650" y="45861"/>
                  </a:lnTo>
                  <a:lnTo>
                    <a:pt x="84650" y="42927"/>
                  </a:lnTo>
                  <a:lnTo>
                    <a:pt x="85350" y="42927"/>
                  </a:lnTo>
                  <a:lnTo>
                    <a:pt x="85350" y="42166"/>
                  </a:lnTo>
                  <a:lnTo>
                    <a:pt x="82955" y="42166"/>
                  </a:lnTo>
                  <a:lnTo>
                    <a:pt x="82955" y="40766"/>
                  </a:lnTo>
                  <a:lnTo>
                    <a:pt x="82255" y="41400"/>
                  </a:lnTo>
                  <a:lnTo>
                    <a:pt x="82255" y="42166"/>
                  </a:lnTo>
                  <a:lnTo>
                    <a:pt x="81411" y="42927"/>
                  </a:lnTo>
                  <a:lnTo>
                    <a:pt x="82255" y="42927"/>
                  </a:lnTo>
                  <a:lnTo>
                    <a:pt x="81411" y="42927"/>
                  </a:lnTo>
                  <a:lnTo>
                    <a:pt x="80561" y="43566"/>
                  </a:lnTo>
                  <a:lnTo>
                    <a:pt x="79716" y="4356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49" name="Shape 3449"/>
            <p:cNvSpPr/>
            <p:nvPr/>
          </p:nvSpPr>
          <p:spPr>
            <a:xfrm>
              <a:off x="7076907" y="5369592"/>
              <a:ext cx="395279" cy="259552"/>
            </a:xfrm>
            <a:custGeom>
              <a:avLst/>
              <a:gdLst/>
              <a:ahLst/>
              <a:cxnLst/>
              <a:rect l="0" t="0" r="0" b="0"/>
              <a:pathLst>
                <a:path w="120000" h="120000" extrusionOk="0">
                  <a:moveTo>
                    <a:pt x="103372" y="25322"/>
                  </a:moveTo>
                  <a:lnTo>
                    <a:pt x="99761" y="25322"/>
                  </a:lnTo>
                  <a:lnTo>
                    <a:pt x="99761" y="31927"/>
                  </a:lnTo>
                  <a:lnTo>
                    <a:pt x="103372" y="31927"/>
                  </a:lnTo>
                  <a:lnTo>
                    <a:pt x="99761" y="37433"/>
                  </a:lnTo>
                  <a:lnTo>
                    <a:pt x="91083" y="37433"/>
                  </a:lnTo>
                  <a:lnTo>
                    <a:pt x="91083" y="44038"/>
                  </a:lnTo>
                  <a:lnTo>
                    <a:pt x="86744" y="37433"/>
                  </a:lnTo>
                  <a:lnTo>
                    <a:pt x="86744" y="44038"/>
                  </a:lnTo>
                  <a:lnTo>
                    <a:pt x="86744" y="37433"/>
                  </a:lnTo>
                  <a:lnTo>
                    <a:pt x="86744" y="44038"/>
                  </a:lnTo>
                  <a:lnTo>
                    <a:pt x="74455" y="44038"/>
                  </a:lnTo>
                  <a:lnTo>
                    <a:pt x="74455" y="37433"/>
                  </a:lnTo>
                  <a:lnTo>
                    <a:pt x="70844" y="31927"/>
                  </a:lnTo>
                  <a:lnTo>
                    <a:pt x="66505" y="31927"/>
                  </a:lnTo>
                  <a:lnTo>
                    <a:pt x="66505" y="18716"/>
                  </a:lnTo>
                  <a:lnTo>
                    <a:pt x="62166" y="18716"/>
                  </a:lnTo>
                  <a:lnTo>
                    <a:pt x="62166" y="0"/>
                  </a:lnTo>
                  <a:lnTo>
                    <a:pt x="57833" y="0"/>
                  </a:lnTo>
                  <a:lnTo>
                    <a:pt x="57833" y="6605"/>
                  </a:lnTo>
                  <a:lnTo>
                    <a:pt x="54216" y="6605"/>
                  </a:lnTo>
                  <a:lnTo>
                    <a:pt x="54216" y="12111"/>
                  </a:lnTo>
                  <a:lnTo>
                    <a:pt x="54216" y="6605"/>
                  </a:lnTo>
                  <a:lnTo>
                    <a:pt x="49877" y="6605"/>
                  </a:lnTo>
                  <a:lnTo>
                    <a:pt x="49877" y="18716"/>
                  </a:lnTo>
                  <a:lnTo>
                    <a:pt x="41927" y="18716"/>
                  </a:lnTo>
                  <a:lnTo>
                    <a:pt x="41927" y="25322"/>
                  </a:lnTo>
                  <a:lnTo>
                    <a:pt x="41927" y="18716"/>
                  </a:lnTo>
                  <a:lnTo>
                    <a:pt x="37588" y="18716"/>
                  </a:lnTo>
                  <a:lnTo>
                    <a:pt x="37588" y="25322"/>
                  </a:lnTo>
                  <a:lnTo>
                    <a:pt x="41927" y="31927"/>
                  </a:lnTo>
                  <a:lnTo>
                    <a:pt x="37588" y="31927"/>
                  </a:lnTo>
                  <a:lnTo>
                    <a:pt x="41927" y="31927"/>
                  </a:lnTo>
                  <a:lnTo>
                    <a:pt x="37588" y="31927"/>
                  </a:lnTo>
                  <a:lnTo>
                    <a:pt x="37588" y="37433"/>
                  </a:lnTo>
                  <a:lnTo>
                    <a:pt x="37588" y="31927"/>
                  </a:lnTo>
                  <a:lnTo>
                    <a:pt x="33255" y="31927"/>
                  </a:lnTo>
                  <a:lnTo>
                    <a:pt x="33255" y="18716"/>
                  </a:lnTo>
                  <a:lnTo>
                    <a:pt x="20961" y="18716"/>
                  </a:lnTo>
                  <a:lnTo>
                    <a:pt x="20961" y="6605"/>
                  </a:lnTo>
                  <a:lnTo>
                    <a:pt x="16627" y="6605"/>
                  </a:lnTo>
                  <a:lnTo>
                    <a:pt x="16627" y="12111"/>
                  </a:lnTo>
                  <a:lnTo>
                    <a:pt x="8672" y="12111"/>
                  </a:lnTo>
                  <a:lnTo>
                    <a:pt x="8672" y="18716"/>
                  </a:lnTo>
                  <a:lnTo>
                    <a:pt x="4338" y="18716"/>
                  </a:lnTo>
                  <a:lnTo>
                    <a:pt x="4338" y="25322"/>
                  </a:lnTo>
                  <a:lnTo>
                    <a:pt x="8672" y="25322"/>
                  </a:lnTo>
                  <a:lnTo>
                    <a:pt x="13011" y="31927"/>
                  </a:lnTo>
                  <a:lnTo>
                    <a:pt x="8672" y="31927"/>
                  </a:lnTo>
                  <a:lnTo>
                    <a:pt x="13011" y="37433"/>
                  </a:lnTo>
                  <a:lnTo>
                    <a:pt x="16627" y="37433"/>
                  </a:lnTo>
                  <a:lnTo>
                    <a:pt x="16627" y="50644"/>
                  </a:lnTo>
                  <a:lnTo>
                    <a:pt x="13011" y="50644"/>
                  </a:lnTo>
                  <a:lnTo>
                    <a:pt x="13011" y="56144"/>
                  </a:lnTo>
                  <a:lnTo>
                    <a:pt x="8672" y="56144"/>
                  </a:lnTo>
                  <a:lnTo>
                    <a:pt x="8672" y="62750"/>
                  </a:lnTo>
                  <a:lnTo>
                    <a:pt x="0" y="62750"/>
                  </a:lnTo>
                  <a:lnTo>
                    <a:pt x="0" y="69355"/>
                  </a:lnTo>
                  <a:lnTo>
                    <a:pt x="4338" y="69355"/>
                  </a:lnTo>
                  <a:lnTo>
                    <a:pt x="4338" y="75961"/>
                  </a:lnTo>
                  <a:lnTo>
                    <a:pt x="8672" y="75961"/>
                  </a:lnTo>
                  <a:lnTo>
                    <a:pt x="13011" y="81466"/>
                  </a:lnTo>
                  <a:lnTo>
                    <a:pt x="16627" y="81466"/>
                  </a:lnTo>
                  <a:lnTo>
                    <a:pt x="20961" y="88072"/>
                  </a:lnTo>
                  <a:lnTo>
                    <a:pt x="20961" y="69355"/>
                  </a:lnTo>
                  <a:lnTo>
                    <a:pt x="25300" y="69355"/>
                  </a:lnTo>
                  <a:lnTo>
                    <a:pt x="25300" y="62750"/>
                  </a:lnTo>
                  <a:lnTo>
                    <a:pt x="33255" y="62750"/>
                  </a:lnTo>
                  <a:lnTo>
                    <a:pt x="33255" y="56144"/>
                  </a:lnTo>
                  <a:lnTo>
                    <a:pt x="37588" y="56144"/>
                  </a:lnTo>
                  <a:lnTo>
                    <a:pt x="37588" y="81466"/>
                  </a:lnTo>
                  <a:lnTo>
                    <a:pt x="45544" y="81466"/>
                  </a:lnTo>
                  <a:lnTo>
                    <a:pt x="49877" y="88072"/>
                  </a:lnTo>
                  <a:lnTo>
                    <a:pt x="49877" y="94677"/>
                  </a:lnTo>
                  <a:lnTo>
                    <a:pt x="54216" y="100183"/>
                  </a:lnTo>
                  <a:lnTo>
                    <a:pt x="57833" y="100183"/>
                  </a:lnTo>
                  <a:lnTo>
                    <a:pt x="54216" y="100183"/>
                  </a:lnTo>
                  <a:lnTo>
                    <a:pt x="54216" y="94677"/>
                  </a:lnTo>
                  <a:lnTo>
                    <a:pt x="57833" y="94677"/>
                  </a:lnTo>
                  <a:lnTo>
                    <a:pt x="54216" y="94677"/>
                  </a:lnTo>
                  <a:lnTo>
                    <a:pt x="54216" y="81466"/>
                  </a:lnTo>
                  <a:lnTo>
                    <a:pt x="57833" y="81466"/>
                  </a:lnTo>
                  <a:lnTo>
                    <a:pt x="57833" y="75961"/>
                  </a:lnTo>
                  <a:lnTo>
                    <a:pt x="70844" y="75961"/>
                  </a:lnTo>
                  <a:lnTo>
                    <a:pt x="70844" y="81466"/>
                  </a:lnTo>
                  <a:lnTo>
                    <a:pt x="66505" y="81466"/>
                  </a:lnTo>
                  <a:lnTo>
                    <a:pt x="66505" y="88072"/>
                  </a:lnTo>
                  <a:lnTo>
                    <a:pt x="74455" y="88072"/>
                  </a:lnTo>
                  <a:lnTo>
                    <a:pt x="74455" y="100183"/>
                  </a:lnTo>
                  <a:lnTo>
                    <a:pt x="83133" y="113394"/>
                  </a:lnTo>
                  <a:lnTo>
                    <a:pt x="83133" y="120000"/>
                  </a:lnTo>
                  <a:lnTo>
                    <a:pt x="91083" y="120000"/>
                  </a:lnTo>
                  <a:lnTo>
                    <a:pt x="91083" y="113394"/>
                  </a:lnTo>
                  <a:lnTo>
                    <a:pt x="95422" y="113394"/>
                  </a:lnTo>
                  <a:lnTo>
                    <a:pt x="95422" y="106788"/>
                  </a:lnTo>
                  <a:lnTo>
                    <a:pt x="99761" y="100183"/>
                  </a:lnTo>
                  <a:lnTo>
                    <a:pt x="103372" y="100183"/>
                  </a:lnTo>
                  <a:lnTo>
                    <a:pt x="103372" y="88072"/>
                  </a:lnTo>
                  <a:lnTo>
                    <a:pt x="107711" y="88072"/>
                  </a:lnTo>
                  <a:lnTo>
                    <a:pt x="107711" y="81466"/>
                  </a:lnTo>
                  <a:lnTo>
                    <a:pt x="112050" y="81466"/>
                  </a:lnTo>
                  <a:lnTo>
                    <a:pt x="107711" y="75961"/>
                  </a:lnTo>
                  <a:lnTo>
                    <a:pt x="112050" y="75961"/>
                  </a:lnTo>
                  <a:lnTo>
                    <a:pt x="112050" y="56144"/>
                  </a:lnTo>
                  <a:lnTo>
                    <a:pt x="120000" y="56144"/>
                  </a:lnTo>
                  <a:lnTo>
                    <a:pt x="120000" y="44038"/>
                  </a:lnTo>
                  <a:lnTo>
                    <a:pt x="115661" y="50644"/>
                  </a:lnTo>
                  <a:lnTo>
                    <a:pt x="115661" y="37433"/>
                  </a:lnTo>
                  <a:lnTo>
                    <a:pt x="112050" y="37433"/>
                  </a:lnTo>
                  <a:lnTo>
                    <a:pt x="112050" y="44038"/>
                  </a:lnTo>
                  <a:lnTo>
                    <a:pt x="107711" y="44038"/>
                  </a:lnTo>
                  <a:lnTo>
                    <a:pt x="107711" y="25322"/>
                  </a:lnTo>
                  <a:lnTo>
                    <a:pt x="103372" y="2532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50" name="Shape 3450"/>
            <p:cNvSpPr/>
            <p:nvPr/>
          </p:nvSpPr>
          <p:spPr>
            <a:xfrm>
              <a:off x="8588967" y="4417114"/>
              <a:ext cx="1578733" cy="1102494"/>
            </a:xfrm>
            <a:custGeom>
              <a:avLst/>
              <a:gdLst/>
              <a:ahLst/>
              <a:cxnLst/>
              <a:rect l="0" t="0" r="0" b="0"/>
              <a:pathLst>
                <a:path w="120000" h="120000" extrusionOk="0">
                  <a:moveTo>
                    <a:pt x="89050" y="15033"/>
                  </a:moveTo>
                  <a:lnTo>
                    <a:pt x="89050" y="16327"/>
                  </a:lnTo>
                  <a:lnTo>
                    <a:pt x="87961" y="16327"/>
                  </a:lnTo>
                  <a:lnTo>
                    <a:pt x="87961" y="19438"/>
                  </a:lnTo>
                  <a:lnTo>
                    <a:pt x="86877" y="19438"/>
                  </a:lnTo>
                  <a:lnTo>
                    <a:pt x="86877" y="20733"/>
                  </a:lnTo>
                  <a:lnTo>
                    <a:pt x="85794" y="20733"/>
                  </a:lnTo>
                  <a:lnTo>
                    <a:pt x="85794" y="28250"/>
                  </a:lnTo>
                  <a:lnTo>
                    <a:pt x="86877" y="28250"/>
                  </a:lnTo>
                  <a:lnTo>
                    <a:pt x="85794" y="28250"/>
                  </a:lnTo>
                  <a:lnTo>
                    <a:pt x="85794" y="29805"/>
                  </a:lnTo>
                  <a:lnTo>
                    <a:pt x="85794" y="28250"/>
                  </a:lnTo>
                  <a:lnTo>
                    <a:pt x="84888" y="28250"/>
                  </a:lnTo>
                  <a:lnTo>
                    <a:pt x="84888" y="29805"/>
                  </a:lnTo>
                  <a:lnTo>
                    <a:pt x="83800" y="29805"/>
                  </a:lnTo>
                  <a:lnTo>
                    <a:pt x="83800" y="38616"/>
                  </a:lnTo>
                  <a:lnTo>
                    <a:pt x="84888" y="37061"/>
                  </a:lnTo>
                  <a:lnTo>
                    <a:pt x="84888" y="38616"/>
                  </a:lnTo>
                  <a:lnTo>
                    <a:pt x="84888" y="37061"/>
                  </a:lnTo>
                  <a:lnTo>
                    <a:pt x="85794" y="37061"/>
                  </a:lnTo>
                  <a:lnTo>
                    <a:pt x="86877" y="38616"/>
                  </a:lnTo>
                  <a:lnTo>
                    <a:pt x="86877" y="37061"/>
                  </a:lnTo>
                  <a:lnTo>
                    <a:pt x="87961" y="38616"/>
                  </a:lnTo>
                  <a:lnTo>
                    <a:pt x="87961" y="37061"/>
                  </a:lnTo>
                  <a:lnTo>
                    <a:pt x="89955" y="37061"/>
                  </a:lnTo>
                  <a:lnTo>
                    <a:pt x="89955" y="35505"/>
                  </a:lnTo>
                  <a:lnTo>
                    <a:pt x="91038" y="35505"/>
                  </a:lnTo>
                  <a:lnTo>
                    <a:pt x="91038" y="37061"/>
                  </a:lnTo>
                  <a:lnTo>
                    <a:pt x="92127" y="37061"/>
                  </a:lnTo>
                  <a:lnTo>
                    <a:pt x="92127" y="38616"/>
                  </a:lnTo>
                  <a:lnTo>
                    <a:pt x="93033" y="40172"/>
                  </a:lnTo>
                  <a:lnTo>
                    <a:pt x="93033" y="41466"/>
                  </a:lnTo>
                  <a:lnTo>
                    <a:pt x="94116" y="41466"/>
                  </a:lnTo>
                  <a:lnTo>
                    <a:pt x="94116" y="44577"/>
                  </a:lnTo>
                  <a:lnTo>
                    <a:pt x="95205" y="44577"/>
                  </a:lnTo>
                  <a:lnTo>
                    <a:pt x="96288" y="43022"/>
                  </a:lnTo>
                  <a:lnTo>
                    <a:pt x="97194" y="43022"/>
                  </a:lnTo>
                  <a:lnTo>
                    <a:pt x="97194" y="44577"/>
                  </a:lnTo>
                  <a:lnTo>
                    <a:pt x="98277" y="44577"/>
                  </a:lnTo>
                  <a:lnTo>
                    <a:pt x="98277" y="41466"/>
                  </a:lnTo>
                  <a:lnTo>
                    <a:pt x="100272" y="41466"/>
                  </a:lnTo>
                  <a:lnTo>
                    <a:pt x="100272" y="40172"/>
                  </a:lnTo>
                  <a:lnTo>
                    <a:pt x="102444" y="40172"/>
                  </a:lnTo>
                  <a:lnTo>
                    <a:pt x="102444" y="38616"/>
                  </a:lnTo>
                  <a:lnTo>
                    <a:pt x="103527" y="38616"/>
                  </a:lnTo>
                  <a:lnTo>
                    <a:pt x="103527" y="37061"/>
                  </a:lnTo>
                  <a:lnTo>
                    <a:pt x="104433" y="37061"/>
                  </a:lnTo>
                  <a:lnTo>
                    <a:pt x="105522" y="35505"/>
                  </a:lnTo>
                  <a:lnTo>
                    <a:pt x="104433" y="35505"/>
                  </a:lnTo>
                  <a:lnTo>
                    <a:pt x="104433" y="34211"/>
                  </a:lnTo>
                  <a:lnTo>
                    <a:pt x="105522" y="34211"/>
                  </a:lnTo>
                  <a:lnTo>
                    <a:pt x="105522" y="31100"/>
                  </a:lnTo>
                  <a:lnTo>
                    <a:pt x="106605" y="31100"/>
                  </a:lnTo>
                  <a:lnTo>
                    <a:pt x="106605" y="29805"/>
                  </a:lnTo>
                  <a:lnTo>
                    <a:pt x="107511" y="29805"/>
                  </a:lnTo>
                  <a:lnTo>
                    <a:pt x="107511" y="31100"/>
                  </a:lnTo>
                  <a:lnTo>
                    <a:pt x="108600" y="31100"/>
                  </a:lnTo>
                  <a:lnTo>
                    <a:pt x="108600" y="29805"/>
                  </a:lnTo>
                  <a:lnTo>
                    <a:pt x="110766" y="29805"/>
                  </a:lnTo>
                  <a:lnTo>
                    <a:pt x="110766" y="28250"/>
                  </a:lnTo>
                  <a:lnTo>
                    <a:pt x="111672" y="28250"/>
                  </a:lnTo>
                  <a:lnTo>
                    <a:pt x="111672" y="26694"/>
                  </a:lnTo>
                  <a:lnTo>
                    <a:pt x="112761" y="26694"/>
                  </a:lnTo>
                  <a:lnTo>
                    <a:pt x="112761" y="25138"/>
                  </a:lnTo>
                  <a:lnTo>
                    <a:pt x="114750" y="25138"/>
                  </a:lnTo>
                  <a:lnTo>
                    <a:pt x="114750" y="26694"/>
                  </a:lnTo>
                  <a:lnTo>
                    <a:pt x="114750" y="25138"/>
                  </a:lnTo>
                  <a:lnTo>
                    <a:pt x="115838" y="25138"/>
                  </a:lnTo>
                  <a:lnTo>
                    <a:pt x="115838" y="26694"/>
                  </a:lnTo>
                  <a:lnTo>
                    <a:pt x="116922" y="26694"/>
                  </a:lnTo>
                  <a:lnTo>
                    <a:pt x="115838" y="26694"/>
                  </a:lnTo>
                  <a:lnTo>
                    <a:pt x="115838" y="28250"/>
                  </a:lnTo>
                  <a:lnTo>
                    <a:pt x="116922" y="28250"/>
                  </a:lnTo>
                  <a:lnTo>
                    <a:pt x="116922" y="31100"/>
                  </a:lnTo>
                  <a:lnTo>
                    <a:pt x="118011" y="31100"/>
                  </a:lnTo>
                  <a:lnTo>
                    <a:pt x="118011" y="32655"/>
                  </a:lnTo>
                  <a:lnTo>
                    <a:pt x="116922" y="32655"/>
                  </a:lnTo>
                  <a:lnTo>
                    <a:pt x="116922" y="37061"/>
                  </a:lnTo>
                  <a:lnTo>
                    <a:pt x="118011" y="37061"/>
                  </a:lnTo>
                  <a:lnTo>
                    <a:pt x="118011" y="38616"/>
                  </a:lnTo>
                  <a:lnTo>
                    <a:pt x="118916" y="38616"/>
                  </a:lnTo>
                  <a:lnTo>
                    <a:pt x="118916" y="41466"/>
                  </a:lnTo>
                  <a:lnTo>
                    <a:pt x="120000" y="43022"/>
                  </a:lnTo>
                  <a:lnTo>
                    <a:pt x="118916" y="43022"/>
                  </a:lnTo>
                  <a:lnTo>
                    <a:pt x="118916" y="44577"/>
                  </a:lnTo>
                  <a:lnTo>
                    <a:pt x="113844" y="44577"/>
                  </a:lnTo>
                  <a:lnTo>
                    <a:pt x="113844" y="45872"/>
                  </a:lnTo>
                  <a:lnTo>
                    <a:pt x="113844" y="44577"/>
                  </a:lnTo>
                  <a:lnTo>
                    <a:pt x="112761" y="45872"/>
                  </a:lnTo>
                  <a:lnTo>
                    <a:pt x="111672" y="45872"/>
                  </a:lnTo>
                  <a:lnTo>
                    <a:pt x="111672" y="44577"/>
                  </a:lnTo>
                  <a:lnTo>
                    <a:pt x="109683" y="44577"/>
                  </a:lnTo>
                  <a:lnTo>
                    <a:pt x="109683" y="48983"/>
                  </a:lnTo>
                  <a:lnTo>
                    <a:pt x="110766" y="48983"/>
                  </a:lnTo>
                  <a:lnTo>
                    <a:pt x="110766" y="50538"/>
                  </a:lnTo>
                  <a:lnTo>
                    <a:pt x="111672" y="50538"/>
                  </a:lnTo>
                  <a:lnTo>
                    <a:pt x="111672" y="51833"/>
                  </a:lnTo>
                  <a:lnTo>
                    <a:pt x="112761" y="51833"/>
                  </a:lnTo>
                  <a:lnTo>
                    <a:pt x="111672" y="53388"/>
                  </a:lnTo>
                  <a:lnTo>
                    <a:pt x="110766" y="54944"/>
                  </a:lnTo>
                  <a:lnTo>
                    <a:pt x="108600" y="54944"/>
                  </a:lnTo>
                  <a:lnTo>
                    <a:pt x="108600" y="57794"/>
                  </a:lnTo>
                  <a:lnTo>
                    <a:pt x="107511" y="57794"/>
                  </a:lnTo>
                  <a:lnTo>
                    <a:pt x="107511" y="60905"/>
                  </a:lnTo>
                  <a:lnTo>
                    <a:pt x="106605" y="60905"/>
                  </a:lnTo>
                  <a:lnTo>
                    <a:pt x="106605" y="62205"/>
                  </a:lnTo>
                  <a:lnTo>
                    <a:pt x="107511" y="62205"/>
                  </a:lnTo>
                  <a:lnTo>
                    <a:pt x="107511" y="63755"/>
                  </a:lnTo>
                  <a:lnTo>
                    <a:pt x="106605" y="63755"/>
                  </a:lnTo>
                  <a:lnTo>
                    <a:pt x="106605" y="65311"/>
                  </a:lnTo>
                  <a:lnTo>
                    <a:pt x="105522" y="65311"/>
                  </a:lnTo>
                  <a:lnTo>
                    <a:pt x="104433" y="66611"/>
                  </a:lnTo>
                  <a:lnTo>
                    <a:pt x="105522" y="66611"/>
                  </a:lnTo>
                  <a:lnTo>
                    <a:pt x="104433" y="66611"/>
                  </a:lnTo>
                  <a:lnTo>
                    <a:pt x="104433" y="68166"/>
                  </a:lnTo>
                  <a:lnTo>
                    <a:pt x="103527" y="68166"/>
                  </a:lnTo>
                  <a:lnTo>
                    <a:pt x="102444" y="69716"/>
                  </a:lnTo>
                  <a:lnTo>
                    <a:pt x="101355" y="69716"/>
                  </a:lnTo>
                  <a:lnTo>
                    <a:pt x="101355" y="71016"/>
                  </a:lnTo>
                  <a:lnTo>
                    <a:pt x="102444" y="71016"/>
                  </a:lnTo>
                  <a:lnTo>
                    <a:pt x="102444" y="72572"/>
                  </a:lnTo>
                  <a:lnTo>
                    <a:pt x="103527" y="72572"/>
                  </a:lnTo>
                  <a:lnTo>
                    <a:pt x="103527" y="75677"/>
                  </a:lnTo>
                  <a:lnTo>
                    <a:pt x="102444" y="75677"/>
                  </a:lnTo>
                  <a:lnTo>
                    <a:pt x="102444" y="76977"/>
                  </a:lnTo>
                  <a:lnTo>
                    <a:pt x="101355" y="78533"/>
                  </a:lnTo>
                  <a:lnTo>
                    <a:pt x="101355" y="82938"/>
                  </a:lnTo>
                  <a:lnTo>
                    <a:pt x="100272" y="82938"/>
                  </a:lnTo>
                  <a:lnTo>
                    <a:pt x="100272" y="84494"/>
                  </a:lnTo>
                  <a:lnTo>
                    <a:pt x="101355" y="84494"/>
                  </a:lnTo>
                  <a:lnTo>
                    <a:pt x="101355" y="90455"/>
                  </a:lnTo>
                  <a:lnTo>
                    <a:pt x="102444" y="90455"/>
                  </a:lnTo>
                  <a:lnTo>
                    <a:pt x="102444" y="88900"/>
                  </a:lnTo>
                  <a:lnTo>
                    <a:pt x="104433" y="88900"/>
                  </a:lnTo>
                  <a:lnTo>
                    <a:pt x="104433" y="91750"/>
                  </a:lnTo>
                  <a:lnTo>
                    <a:pt x="103527" y="91750"/>
                  </a:lnTo>
                  <a:lnTo>
                    <a:pt x="104433" y="93305"/>
                  </a:lnTo>
                  <a:lnTo>
                    <a:pt x="104433" y="91750"/>
                  </a:lnTo>
                  <a:lnTo>
                    <a:pt x="107511" y="91750"/>
                  </a:lnTo>
                  <a:lnTo>
                    <a:pt x="107511" y="93305"/>
                  </a:lnTo>
                  <a:lnTo>
                    <a:pt x="108600" y="93305"/>
                  </a:lnTo>
                  <a:lnTo>
                    <a:pt x="108600" y="91750"/>
                  </a:lnTo>
                  <a:lnTo>
                    <a:pt x="108600" y="93305"/>
                  </a:lnTo>
                  <a:lnTo>
                    <a:pt x="109683" y="93305"/>
                  </a:lnTo>
                  <a:lnTo>
                    <a:pt x="109683" y="94861"/>
                  </a:lnTo>
                  <a:lnTo>
                    <a:pt x="108600" y="94861"/>
                  </a:lnTo>
                  <a:lnTo>
                    <a:pt x="108600" y="96416"/>
                  </a:lnTo>
                  <a:lnTo>
                    <a:pt x="109683" y="96416"/>
                  </a:lnTo>
                  <a:lnTo>
                    <a:pt x="110766" y="97711"/>
                  </a:lnTo>
                  <a:lnTo>
                    <a:pt x="110766" y="99266"/>
                  </a:lnTo>
                  <a:lnTo>
                    <a:pt x="111672" y="99266"/>
                  </a:lnTo>
                  <a:lnTo>
                    <a:pt x="111672" y="100822"/>
                  </a:lnTo>
                  <a:lnTo>
                    <a:pt x="110766" y="100822"/>
                  </a:lnTo>
                  <a:lnTo>
                    <a:pt x="110766" y="102116"/>
                  </a:lnTo>
                  <a:lnTo>
                    <a:pt x="111672" y="102116"/>
                  </a:lnTo>
                  <a:lnTo>
                    <a:pt x="112761" y="103672"/>
                  </a:lnTo>
                  <a:lnTo>
                    <a:pt x="112761" y="105227"/>
                  </a:lnTo>
                  <a:lnTo>
                    <a:pt x="113844" y="105227"/>
                  </a:lnTo>
                  <a:lnTo>
                    <a:pt x="113844" y="108077"/>
                  </a:lnTo>
                  <a:lnTo>
                    <a:pt x="112761" y="109633"/>
                  </a:lnTo>
                  <a:lnTo>
                    <a:pt x="112761" y="108077"/>
                  </a:lnTo>
                  <a:lnTo>
                    <a:pt x="112761" y="109633"/>
                  </a:lnTo>
                  <a:lnTo>
                    <a:pt x="111672" y="109633"/>
                  </a:lnTo>
                  <a:lnTo>
                    <a:pt x="111672" y="114038"/>
                  </a:lnTo>
                  <a:lnTo>
                    <a:pt x="110766" y="114038"/>
                  </a:lnTo>
                  <a:lnTo>
                    <a:pt x="111672" y="114038"/>
                  </a:lnTo>
                  <a:lnTo>
                    <a:pt x="111672" y="115594"/>
                  </a:lnTo>
                  <a:lnTo>
                    <a:pt x="109683" y="115594"/>
                  </a:lnTo>
                  <a:lnTo>
                    <a:pt x="109683" y="118444"/>
                  </a:lnTo>
                  <a:lnTo>
                    <a:pt x="107511" y="118444"/>
                  </a:lnTo>
                  <a:lnTo>
                    <a:pt x="107511" y="120000"/>
                  </a:lnTo>
                  <a:lnTo>
                    <a:pt x="104433" y="120000"/>
                  </a:lnTo>
                  <a:lnTo>
                    <a:pt x="104433" y="118444"/>
                  </a:lnTo>
                  <a:lnTo>
                    <a:pt x="102444" y="118444"/>
                  </a:lnTo>
                  <a:lnTo>
                    <a:pt x="102444" y="116888"/>
                  </a:lnTo>
                  <a:lnTo>
                    <a:pt x="101355" y="116888"/>
                  </a:lnTo>
                  <a:lnTo>
                    <a:pt x="101355" y="115594"/>
                  </a:lnTo>
                  <a:lnTo>
                    <a:pt x="99366" y="115594"/>
                  </a:lnTo>
                  <a:lnTo>
                    <a:pt x="98277" y="114038"/>
                  </a:lnTo>
                  <a:lnTo>
                    <a:pt x="97194" y="115594"/>
                  </a:lnTo>
                  <a:lnTo>
                    <a:pt x="98277" y="115594"/>
                  </a:lnTo>
                  <a:lnTo>
                    <a:pt x="97194" y="116888"/>
                  </a:lnTo>
                  <a:lnTo>
                    <a:pt x="97194" y="115594"/>
                  </a:lnTo>
                  <a:lnTo>
                    <a:pt x="96288" y="115594"/>
                  </a:lnTo>
                  <a:lnTo>
                    <a:pt x="96288" y="116888"/>
                  </a:lnTo>
                  <a:lnTo>
                    <a:pt x="93033" y="116888"/>
                  </a:lnTo>
                  <a:lnTo>
                    <a:pt x="93033" y="115594"/>
                  </a:lnTo>
                  <a:lnTo>
                    <a:pt x="89955" y="115594"/>
                  </a:lnTo>
                  <a:lnTo>
                    <a:pt x="89955" y="116888"/>
                  </a:lnTo>
                  <a:lnTo>
                    <a:pt x="89050" y="116888"/>
                  </a:lnTo>
                  <a:lnTo>
                    <a:pt x="89050" y="118444"/>
                  </a:lnTo>
                  <a:lnTo>
                    <a:pt x="83800" y="118444"/>
                  </a:lnTo>
                  <a:lnTo>
                    <a:pt x="83800" y="116888"/>
                  </a:lnTo>
                  <a:lnTo>
                    <a:pt x="82716" y="116888"/>
                  </a:lnTo>
                  <a:lnTo>
                    <a:pt x="82716" y="115594"/>
                  </a:lnTo>
                  <a:lnTo>
                    <a:pt x="81811" y="115594"/>
                  </a:lnTo>
                  <a:lnTo>
                    <a:pt x="81811" y="112483"/>
                  </a:lnTo>
                  <a:lnTo>
                    <a:pt x="80722" y="111188"/>
                  </a:lnTo>
                  <a:lnTo>
                    <a:pt x="81811" y="111188"/>
                  </a:lnTo>
                  <a:lnTo>
                    <a:pt x="81811" y="109633"/>
                  </a:lnTo>
                  <a:lnTo>
                    <a:pt x="78550" y="109633"/>
                  </a:lnTo>
                  <a:lnTo>
                    <a:pt x="78550" y="106522"/>
                  </a:lnTo>
                  <a:lnTo>
                    <a:pt x="77644" y="106522"/>
                  </a:lnTo>
                  <a:lnTo>
                    <a:pt x="77644" y="103672"/>
                  </a:lnTo>
                  <a:lnTo>
                    <a:pt x="76561" y="103672"/>
                  </a:lnTo>
                  <a:lnTo>
                    <a:pt x="76561" y="102116"/>
                  </a:lnTo>
                  <a:lnTo>
                    <a:pt x="75477" y="102116"/>
                  </a:lnTo>
                  <a:lnTo>
                    <a:pt x="75477" y="100822"/>
                  </a:lnTo>
                  <a:lnTo>
                    <a:pt x="74388" y="100822"/>
                  </a:lnTo>
                  <a:lnTo>
                    <a:pt x="74388" y="99266"/>
                  </a:lnTo>
                  <a:lnTo>
                    <a:pt x="72400" y="99266"/>
                  </a:lnTo>
                  <a:lnTo>
                    <a:pt x="72400" y="96416"/>
                  </a:lnTo>
                  <a:lnTo>
                    <a:pt x="71311" y="96416"/>
                  </a:lnTo>
                  <a:lnTo>
                    <a:pt x="72400" y="96416"/>
                  </a:lnTo>
                  <a:lnTo>
                    <a:pt x="72400" y="94861"/>
                  </a:lnTo>
                  <a:lnTo>
                    <a:pt x="71311" y="94861"/>
                  </a:lnTo>
                  <a:lnTo>
                    <a:pt x="71311" y="96416"/>
                  </a:lnTo>
                  <a:lnTo>
                    <a:pt x="71311" y="94861"/>
                  </a:lnTo>
                  <a:lnTo>
                    <a:pt x="70405" y="94861"/>
                  </a:lnTo>
                  <a:lnTo>
                    <a:pt x="71311" y="94861"/>
                  </a:lnTo>
                  <a:lnTo>
                    <a:pt x="71311" y="93305"/>
                  </a:lnTo>
                  <a:lnTo>
                    <a:pt x="70405" y="93305"/>
                  </a:lnTo>
                  <a:lnTo>
                    <a:pt x="70405" y="91750"/>
                  </a:lnTo>
                  <a:lnTo>
                    <a:pt x="69322" y="91750"/>
                  </a:lnTo>
                  <a:lnTo>
                    <a:pt x="68233" y="90455"/>
                  </a:lnTo>
                  <a:lnTo>
                    <a:pt x="68233" y="88900"/>
                  </a:lnTo>
                  <a:lnTo>
                    <a:pt x="67150" y="87344"/>
                  </a:lnTo>
                  <a:lnTo>
                    <a:pt x="66244" y="87344"/>
                  </a:lnTo>
                  <a:lnTo>
                    <a:pt x="66244" y="86050"/>
                  </a:lnTo>
                  <a:lnTo>
                    <a:pt x="65161" y="86050"/>
                  </a:lnTo>
                  <a:lnTo>
                    <a:pt x="65161" y="81383"/>
                  </a:lnTo>
                  <a:lnTo>
                    <a:pt x="63166" y="81383"/>
                  </a:lnTo>
                  <a:lnTo>
                    <a:pt x="63166" y="80088"/>
                  </a:lnTo>
                  <a:lnTo>
                    <a:pt x="64072" y="80088"/>
                  </a:lnTo>
                  <a:lnTo>
                    <a:pt x="63166" y="80088"/>
                  </a:lnTo>
                  <a:lnTo>
                    <a:pt x="63166" y="78533"/>
                  </a:lnTo>
                  <a:lnTo>
                    <a:pt x="60994" y="78533"/>
                  </a:lnTo>
                  <a:lnTo>
                    <a:pt x="60994" y="76977"/>
                  </a:lnTo>
                  <a:lnTo>
                    <a:pt x="59005" y="76977"/>
                  </a:lnTo>
                  <a:lnTo>
                    <a:pt x="59005" y="75677"/>
                  </a:lnTo>
                  <a:lnTo>
                    <a:pt x="59911" y="75677"/>
                  </a:lnTo>
                  <a:lnTo>
                    <a:pt x="59005" y="74127"/>
                  </a:lnTo>
                  <a:lnTo>
                    <a:pt x="59911" y="74127"/>
                  </a:lnTo>
                  <a:lnTo>
                    <a:pt x="57916" y="74127"/>
                  </a:lnTo>
                  <a:lnTo>
                    <a:pt x="57916" y="72572"/>
                  </a:lnTo>
                  <a:lnTo>
                    <a:pt x="56833" y="72572"/>
                  </a:lnTo>
                  <a:lnTo>
                    <a:pt x="56833" y="74127"/>
                  </a:lnTo>
                  <a:lnTo>
                    <a:pt x="55927" y="74127"/>
                  </a:lnTo>
                  <a:lnTo>
                    <a:pt x="55927" y="71016"/>
                  </a:lnTo>
                  <a:lnTo>
                    <a:pt x="53755" y="71016"/>
                  </a:lnTo>
                  <a:lnTo>
                    <a:pt x="53755" y="69716"/>
                  </a:lnTo>
                  <a:lnTo>
                    <a:pt x="49594" y="69716"/>
                  </a:lnTo>
                  <a:lnTo>
                    <a:pt x="49594" y="72572"/>
                  </a:lnTo>
                  <a:lnTo>
                    <a:pt x="48688" y="71016"/>
                  </a:lnTo>
                  <a:lnTo>
                    <a:pt x="48688" y="72572"/>
                  </a:lnTo>
                  <a:lnTo>
                    <a:pt x="48688" y="71016"/>
                  </a:lnTo>
                  <a:lnTo>
                    <a:pt x="44522" y="71016"/>
                  </a:lnTo>
                  <a:lnTo>
                    <a:pt x="44522" y="69716"/>
                  </a:lnTo>
                  <a:lnTo>
                    <a:pt x="43438" y="69716"/>
                  </a:lnTo>
                  <a:lnTo>
                    <a:pt x="43438" y="71016"/>
                  </a:lnTo>
                  <a:lnTo>
                    <a:pt x="42355" y="71016"/>
                  </a:lnTo>
                  <a:lnTo>
                    <a:pt x="42355" y="69716"/>
                  </a:lnTo>
                  <a:lnTo>
                    <a:pt x="38188" y="69716"/>
                  </a:lnTo>
                  <a:lnTo>
                    <a:pt x="38188" y="71016"/>
                  </a:lnTo>
                  <a:lnTo>
                    <a:pt x="38188" y="69716"/>
                  </a:lnTo>
                  <a:lnTo>
                    <a:pt x="36200" y="69716"/>
                  </a:lnTo>
                  <a:lnTo>
                    <a:pt x="36200" y="71016"/>
                  </a:lnTo>
                  <a:lnTo>
                    <a:pt x="35111" y="71016"/>
                  </a:lnTo>
                  <a:lnTo>
                    <a:pt x="35111" y="72572"/>
                  </a:lnTo>
                  <a:lnTo>
                    <a:pt x="33122" y="72572"/>
                  </a:lnTo>
                  <a:lnTo>
                    <a:pt x="33122" y="74127"/>
                  </a:lnTo>
                  <a:lnTo>
                    <a:pt x="30044" y="74127"/>
                  </a:lnTo>
                  <a:lnTo>
                    <a:pt x="30044" y="75677"/>
                  </a:lnTo>
                  <a:lnTo>
                    <a:pt x="27872" y="75677"/>
                  </a:lnTo>
                  <a:lnTo>
                    <a:pt x="27872" y="74127"/>
                  </a:lnTo>
                  <a:lnTo>
                    <a:pt x="26966" y="74127"/>
                  </a:lnTo>
                  <a:lnTo>
                    <a:pt x="26966" y="71016"/>
                  </a:lnTo>
                  <a:lnTo>
                    <a:pt x="25883" y="71016"/>
                  </a:lnTo>
                  <a:lnTo>
                    <a:pt x="25883" y="69716"/>
                  </a:lnTo>
                  <a:lnTo>
                    <a:pt x="26966" y="69716"/>
                  </a:lnTo>
                  <a:lnTo>
                    <a:pt x="25883" y="69716"/>
                  </a:lnTo>
                  <a:lnTo>
                    <a:pt x="25883" y="68166"/>
                  </a:lnTo>
                  <a:lnTo>
                    <a:pt x="23711" y="68166"/>
                  </a:lnTo>
                  <a:lnTo>
                    <a:pt x="23711" y="66611"/>
                  </a:lnTo>
                  <a:lnTo>
                    <a:pt x="22805" y="66611"/>
                  </a:lnTo>
                  <a:lnTo>
                    <a:pt x="22805" y="65311"/>
                  </a:lnTo>
                  <a:lnTo>
                    <a:pt x="23711" y="65311"/>
                  </a:lnTo>
                  <a:lnTo>
                    <a:pt x="23711" y="63755"/>
                  </a:lnTo>
                  <a:lnTo>
                    <a:pt x="22805" y="63755"/>
                  </a:lnTo>
                  <a:lnTo>
                    <a:pt x="22805" y="59350"/>
                  </a:lnTo>
                  <a:lnTo>
                    <a:pt x="23711" y="59350"/>
                  </a:lnTo>
                  <a:lnTo>
                    <a:pt x="23711" y="60905"/>
                  </a:lnTo>
                  <a:lnTo>
                    <a:pt x="24794" y="59350"/>
                  </a:lnTo>
                  <a:lnTo>
                    <a:pt x="24794" y="57794"/>
                  </a:lnTo>
                  <a:lnTo>
                    <a:pt x="23711" y="57794"/>
                  </a:lnTo>
                  <a:lnTo>
                    <a:pt x="23711" y="56244"/>
                  </a:lnTo>
                  <a:lnTo>
                    <a:pt x="22805" y="56244"/>
                  </a:lnTo>
                  <a:lnTo>
                    <a:pt x="22805" y="53388"/>
                  </a:lnTo>
                  <a:lnTo>
                    <a:pt x="21722" y="53388"/>
                  </a:lnTo>
                  <a:lnTo>
                    <a:pt x="22805" y="53388"/>
                  </a:lnTo>
                  <a:lnTo>
                    <a:pt x="21722" y="53388"/>
                  </a:lnTo>
                  <a:lnTo>
                    <a:pt x="21722" y="54944"/>
                  </a:lnTo>
                  <a:lnTo>
                    <a:pt x="20633" y="54944"/>
                  </a:lnTo>
                  <a:lnTo>
                    <a:pt x="20633" y="51833"/>
                  </a:lnTo>
                  <a:lnTo>
                    <a:pt x="21722" y="51833"/>
                  </a:lnTo>
                  <a:lnTo>
                    <a:pt x="20633" y="50538"/>
                  </a:lnTo>
                  <a:lnTo>
                    <a:pt x="21722" y="50538"/>
                  </a:lnTo>
                  <a:lnTo>
                    <a:pt x="21722" y="45872"/>
                  </a:lnTo>
                  <a:lnTo>
                    <a:pt x="20633" y="45872"/>
                  </a:lnTo>
                  <a:lnTo>
                    <a:pt x="20633" y="41466"/>
                  </a:lnTo>
                  <a:lnTo>
                    <a:pt x="19727" y="41466"/>
                  </a:lnTo>
                  <a:lnTo>
                    <a:pt x="19727" y="40172"/>
                  </a:lnTo>
                  <a:lnTo>
                    <a:pt x="17555" y="40172"/>
                  </a:lnTo>
                  <a:lnTo>
                    <a:pt x="17555" y="43022"/>
                  </a:lnTo>
                  <a:lnTo>
                    <a:pt x="15566" y="43022"/>
                  </a:lnTo>
                  <a:lnTo>
                    <a:pt x="15566" y="40172"/>
                  </a:lnTo>
                  <a:lnTo>
                    <a:pt x="14477" y="40172"/>
                  </a:lnTo>
                  <a:lnTo>
                    <a:pt x="14477" y="37061"/>
                  </a:lnTo>
                  <a:lnTo>
                    <a:pt x="13394" y="37061"/>
                  </a:lnTo>
                  <a:lnTo>
                    <a:pt x="13394" y="34211"/>
                  </a:lnTo>
                  <a:lnTo>
                    <a:pt x="12488" y="34211"/>
                  </a:lnTo>
                  <a:lnTo>
                    <a:pt x="12488" y="35505"/>
                  </a:lnTo>
                  <a:lnTo>
                    <a:pt x="10316" y="35505"/>
                  </a:lnTo>
                  <a:lnTo>
                    <a:pt x="10316" y="37061"/>
                  </a:lnTo>
                  <a:lnTo>
                    <a:pt x="9233" y="37061"/>
                  </a:lnTo>
                  <a:lnTo>
                    <a:pt x="9233" y="38616"/>
                  </a:lnTo>
                  <a:lnTo>
                    <a:pt x="9233" y="37061"/>
                  </a:lnTo>
                  <a:lnTo>
                    <a:pt x="9233" y="38616"/>
                  </a:lnTo>
                  <a:lnTo>
                    <a:pt x="8327" y="38616"/>
                  </a:lnTo>
                  <a:lnTo>
                    <a:pt x="8327" y="40172"/>
                  </a:lnTo>
                  <a:lnTo>
                    <a:pt x="7238" y="38616"/>
                  </a:lnTo>
                  <a:lnTo>
                    <a:pt x="7238" y="40172"/>
                  </a:lnTo>
                  <a:lnTo>
                    <a:pt x="6155" y="40172"/>
                  </a:lnTo>
                  <a:lnTo>
                    <a:pt x="6155" y="38616"/>
                  </a:lnTo>
                  <a:lnTo>
                    <a:pt x="5250" y="37061"/>
                  </a:lnTo>
                  <a:lnTo>
                    <a:pt x="5250" y="34211"/>
                  </a:lnTo>
                  <a:lnTo>
                    <a:pt x="7238" y="34211"/>
                  </a:lnTo>
                  <a:lnTo>
                    <a:pt x="7238" y="31100"/>
                  </a:lnTo>
                  <a:lnTo>
                    <a:pt x="5250" y="31100"/>
                  </a:lnTo>
                  <a:lnTo>
                    <a:pt x="5250" y="29805"/>
                  </a:lnTo>
                  <a:lnTo>
                    <a:pt x="1988" y="29805"/>
                  </a:lnTo>
                  <a:lnTo>
                    <a:pt x="1988" y="28250"/>
                  </a:lnTo>
                  <a:lnTo>
                    <a:pt x="1083" y="28250"/>
                  </a:lnTo>
                  <a:lnTo>
                    <a:pt x="1988" y="28250"/>
                  </a:lnTo>
                  <a:lnTo>
                    <a:pt x="1988" y="26694"/>
                  </a:lnTo>
                  <a:lnTo>
                    <a:pt x="0" y="26694"/>
                  </a:lnTo>
                  <a:lnTo>
                    <a:pt x="0" y="25138"/>
                  </a:lnTo>
                  <a:lnTo>
                    <a:pt x="1083" y="23844"/>
                  </a:lnTo>
                  <a:lnTo>
                    <a:pt x="1083" y="22288"/>
                  </a:lnTo>
                  <a:lnTo>
                    <a:pt x="3077" y="22288"/>
                  </a:lnTo>
                  <a:lnTo>
                    <a:pt x="3077" y="19438"/>
                  </a:lnTo>
                  <a:lnTo>
                    <a:pt x="6155" y="19438"/>
                  </a:lnTo>
                  <a:lnTo>
                    <a:pt x="6155" y="17883"/>
                  </a:lnTo>
                  <a:lnTo>
                    <a:pt x="6155" y="19438"/>
                  </a:lnTo>
                  <a:lnTo>
                    <a:pt x="6155" y="17883"/>
                  </a:lnTo>
                  <a:lnTo>
                    <a:pt x="11400" y="17883"/>
                  </a:lnTo>
                  <a:lnTo>
                    <a:pt x="11400" y="19438"/>
                  </a:lnTo>
                  <a:lnTo>
                    <a:pt x="12488" y="19438"/>
                  </a:lnTo>
                  <a:lnTo>
                    <a:pt x="13394" y="20733"/>
                  </a:lnTo>
                  <a:lnTo>
                    <a:pt x="15566" y="20733"/>
                  </a:lnTo>
                  <a:lnTo>
                    <a:pt x="15566" y="19438"/>
                  </a:lnTo>
                  <a:lnTo>
                    <a:pt x="17555" y="19438"/>
                  </a:lnTo>
                  <a:lnTo>
                    <a:pt x="17555" y="20733"/>
                  </a:lnTo>
                  <a:lnTo>
                    <a:pt x="19727" y="20733"/>
                  </a:lnTo>
                  <a:lnTo>
                    <a:pt x="19727" y="22288"/>
                  </a:lnTo>
                  <a:lnTo>
                    <a:pt x="21722" y="22288"/>
                  </a:lnTo>
                  <a:lnTo>
                    <a:pt x="21722" y="20733"/>
                  </a:lnTo>
                  <a:lnTo>
                    <a:pt x="27872" y="20733"/>
                  </a:lnTo>
                  <a:lnTo>
                    <a:pt x="27872" y="19438"/>
                  </a:lnTo>
                  <a:lnTo>
                    <a:pt x="30044" y="19438"/>
                  </a:lnTo>
                  <a:lnTo>
                    <a:pt x="30044" y="20733"/>
                  </a:lnTo>
                  <a:lnTo>
                    <a:pt x="30950" y="20733"/>
                  </a:lnTo>
                  <a:lnTo>
                    <a:pt x="30950" y="22288"/>
                  </a:lnTo>
                  <a:lnTo>
                    <a:pt x="32038" y="22288"/>
                  </a:lnTo>
                  <a:lnTo>
                    <a:pt x="32038" y="23844"/>
                  </a:lnTo>
                  <a:lnTo>
                    <a:pt x="34205" y="23844"/>
                  </a:lnTo>
                  <a:lnTo>
                    <a:pt x="34205" y="25138"/>
                  </a:lnTo>
                  <a:lnTo>
                    <a:pt x="35111" y="25138"/>
                  </a:lnTo>
                  <a:lnTo>
                    <a:pt x="35111" y="26694"/>
                  </a:lnTo>
                  <a:lnTo>
                    <a:pt x="36200" y="26694"/>
                  </a:lnTo>
                  <a:lnTo>
                    <a:pt x="36200" y="25138"/>
                  </a:lnTo>
                  <a:lnTo>
                    <a:pt x="37283" y="25138"/>
                  </a:lnTo>
                  <a:lnTo>
                    <a:pt x="37283" y="26694"/>
                  </a:lnTo>
                  <a:lnTo>
                    <a:pt x="37283" y="25138"/>
                  </a:lnTo>
                  <a:lnTo>
                    <a:pt x="38188" y="25138"/>
                  </a:lnTo>
                  <a:lnTo>
                    <a:pt x="38188" y="26694"/>
                  </a:lnTo>
                  <a:lnTo>
                    <a:pt x="38188" y="25138"/>
                  </a:lnTo>
                  <a:lnTo>
                    <a:pt x="39277" y="25138"/>
                  </a:lnTo>
                  <a:lnTo>
                    <a:pt x="39277" y="23844"/>
                  </a:lnTo>
                  <a:lnTo>
                    <a:pt x="42355" y="23844"/>
                  </a:lnTo>
                  <a:lnTo>
                    <a:pt x="42355" y="25138"/>
                  </a:lnTo>
                  <a:lnTo>
                    <a:pt x="43438" y="25138"/>
                  </a:lnTo>
                  <a:lnTo>
                    <a:pt x="43438" y="23844"/>
                  </a:lnTo>
                  <a:lnTo>
                    <a:pt x="46516" y="23844"/>
                  </a:lnTo>
                  <a:lnTo>
                    <a:pt x="46516" y="25138"/>
                  </a:lnTo>
                  <a:lnTo>
                    <a:pt x="47600" y="25138"/>
                  </a:lnTo>
                  <a:lnTo>
                    <a:pt x="46516" y="25138"/>
                  </a:lnTo>
                  <a:lnTo>
                    <a:pt x="46516" y="26694"/>
                  </a:lnTo>
                  <a:lnTo>
                    <a:pt x="47600" y="26694"/>
                  </a:lnTo>
                  <a:lnTo>
                    <a:pt x="47600" y="25138"/>
                  </a:lnTo>
                  <a:lnTo>
                    <a:pt x="49594" y="25138"/>
                  </a:lnTo>
                  <a:lnTo>
                    <a:pt x="49594" y="23844"/>
                  </a:lnTo>
                  <a:lnTo>
                    <a:pt x="52672" y="23844"/>
                  </a:lnTo>
                  <a:lnTo>
                    <a:pt x="52672" y="22288"/>
                  </a:lnTo>
                  <a:lnTo>
                    <a:pt x="53755" y="20733"/>
                  </a:lnTo>
                  <a:lnTo>
                    <a:pt x="55927" y="20733"/>
                  </a:lnTo>
                  <a:lnTo>
                    <a:pt x="55927" y="22288"/>
                  </a:lnTo>
                  <a:lnTo>
                    <a:pt x="56833" y="22288"/>
                  </a:lnTo>
                  <a:lnTo>
                    <a:pt x="56833" y="19438"/>
                  </a:lnTo>
                  <a:lnTo>
                    <a:pt x="57916" y="17883"/>
                  </a:lnTo>
                  <a:lnTo>
                    <a:pt x="57916" y="19438"/>
                  </a:lnTo>
                  <a:lnTo>
                    <a:pt x="59005" y="19438"/>
                  </a:lnTo>
                  <a:lnTo>
                    <a:pt x="59911" y="17883"/>
                  </a:lnTo>
                  <a:lnTo>
                    <a:pt x="60994" y="17883"/>
                  </a:lnTo>
                  <a:lnTo>
                    <a:pt x="60994" y="16327"/>
                  </a:lnTo>
                  <a:lnTo>
                    <a:pt x="62083" y="17883"/>
                  </a:lnTo>
                  <a:lnTo>
                    <a:pt x="66244" y="17883"/>
                  </a:lnTo>
                  <a:lnTo>
                    <a:pt x="67150" y="16327"/>
                  </a:lnTo>
                  <a:lnTo>
                    <a:pt x="67150" y="15033"/>
                  </a:lnTo>
                  <a:lnTo>
                    <a:pt x="66244" y="15033"/>
                  </a:lnTo>
                  <a:lnTo>
                    <a:pt x="66244" y="13477"/>
                  </a:lnTo>
                  <a:lnTo>
                    <a:pt x="67150" y="13477"/>
                  </a:lnTo>
                  <a:lnTo>
                    <a:pt x="67150" y="11922"/>
                  </a:lnTo>
                  <a:lnTo>
                    <a:pt x="69322" y="11922"/>
                  </a:lnTo>
                  <a:lnTo>
                    <a:pt x="69322" y="10366"/>
                  </a:lnTo>
                  <a:lnTo>
                    <a:pt x="71311" y="10366"/>
                  </a:lnTo>
                  <a:lnTo>
                    <a:pt x="71311" y="9072"/>
                  </a:lnTo>
                  <a:lnTo>
                    <a:pt x="72400" y="9072"/>
                  </a:lnTo>
                  <a:lnTo>
                    <a:pt x="72400" y="10366"/>
                  </a:lnTo>
                  <a:lnTo>
                    <a:pt x="73483" y="9072"/>
                  </a:lnTo>
                  <a:lnTo>
                    <a:pt x="74388" y="9072"/>
                  </a:lnTo>
                  <a:lnTo>
                    <a:pt x="74388" y="7516"/>
                  </a:lnTo>
                  <a:lnTo>
                    <a:pt x="75477" y="7516"/>
                  </a:lnTo>
                  <a:lnTo>
                    <a:pt x="76561" y="5961"/>
                  </a:lnTo>
                  <a:lnTo>
                    <a:pt x="81811" y="5961"/>
                  </a:lnTo>
                  <a:lnTo>
                    <a:pt x="81811" y="4666"/>
                  </a:lnTo>
                  <a:lnTo>
                    <a:pt x="82716" y="4666"/>
                  </a:lnTo>
                  <a:lnTo>
                    <a:pt x="83800" y="3111"/>
                  </a:lnTo>
                  <a:lnTo>
                    <a:pt x="84888" y="4666"/>
                  </a:lnTo>
                  <a:lnTo>
                    <a:pt x="84888" y="3111"/>
                  </a:lnTo>
                  <a:lnTo>
                    <a:pt x="85794" y="1555"/>
                  </a:lnTo>
                  <a:lnTo>
                    <a:pt x="86877" y="1555"/>
                  </a:lnTo>
                  <a:lnTo>
                    <a:pt x="86877" y="0"/>
                  </a:lnTo>
                  <a:lnTo>
                    <a:pt x="89955" y="0"/>
                  </a:lnTo>
                  <a:lnTo>
                    <a:pt x="89955" y="3111"/>
                  </a:lnTo>
                  <a:lnTo>
                    <a:pt x="93033" y="3111"/>
                  </a:lnTo>
                  <a:lnTo>
                    <a:pt x="92127" y="4666"/>
                  </a:lnTo>
                  <a:lnTo>
                    <a:pt x="91038" y="4666"/>
                  </a:lnTo>
                  <a:lnTo>
                    <a:pt x="92127" y="5961"/>
                  </a:lnTo>
                  <a:lnTo>
                    <a:pt x="92127" y="7516"/>
                  </a:lnTo>
                  <a:lnTo>
                    <a:pt x="89955" y="7516"/>
                  </a:lnTo>
                  <a:lnTo>
                    <a:pt x="89955" y="9072"/>
                  </a:lnTo>
                  <a:lnTo>
                    <a:pt x="91038" y="9072"/>
                  </a:lnTo>
                  <a:lnTo>
                    <a:pt x="91038" y="10366"/>
                  </a:lnTo>
                  <a:lnTo>
                    <a:pt x="92127" y="10366"/>
                  </a:lnTo>
                  <a:lnTo>
                    <a:pt x="89050" y="13477"/>
                  </a:lnTo>
                  <a:lnTo>
                    <a:pt x="89050" y="15033"/>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51" name="Shape 3451"/>
            <p:cNvSpPr/>
            <p:nvPr/>
          </p:nvSpPr>
          <p:spPr>
            <a:xfrm>
              <a:off x="5772014" y="5464841"/>
              <a:ext cx="1033439" cy="638161"/>
            </a:xfrm>
            <a:custGeom>
              <a:avLst/>
              <a:gdLst/>
              <a:ahLst/>
              <a:cxnLst/>
              <a:rect l="0" t="0" r="0" b="0"/>
              <a:pathLst>
                <a:path w="120000" h="120000" extrusionOk="0">
                  <a:moveTo>
                    <a:pt x="116961" y="46116"/>
                  </a:moveTo>
                  <a:lnTo>
                    <a:pt x="115300" y="48805"/>
                  </a:lnTo>
                  <a:lnTo>
                    <a:pt x="116961" y="48805"/>
                  </a:lnTo>
                  <a:lnTo>
                    <a:pt x="115300" y="48805"/>
                  </a:lnTo>
                  <a:lnTo>
                    <a:pt x="115300" y="56416"/>
                  </a:lnTo>
                  <a:lnTo>
                    <a:pt x="113638" y="58655"/>
                  </a:lnTo>
                  <a:lnTo>
                    <a:pt x="113638" y="56416"/>
                  </a:lnTo>
                  <a:lnTo>
                    <a:pt x="112255" y="58655"/>
                  </a:lnTo>
                  <a:lnTo>
                    <a:pt x="110600" y="58655"/>
                  </a:lnTo>
                  <a:lnTo>
                    <a:pt x="110600" y="64027"/>
                  </a:lnTo>
                  <a:lnTo>
                    <a:pt x="108938" y="64027"/>
                  </a:lnTo>
                  <a:lnTo>
                    <a:pt x="108938" y="68955"/>
                  </a:lnTo>
                  <a:lnTo>
                    <a:pt x="107283" y="68955"/>
                  </a:lnTo>
                  <a:lnTo>
                    <a:pt x="107283" y="71644"/>
                  </a:lnTo>
                  <a:lnTo>
                    <a:pt x="105900" y="71644"/>
                  </a:lnTo>
                  <a:lnTo>
                    <a:pt x="105900" y="84177"/>
                  </a:lnTo>
                  <a:lnTo>
                    <a:pt x="107283" y="84177"/>
                  </a:lnTo>
                  <a:lnTo>
                    <a:pt x="107283" y="92238"/>
                  </a:lnTo>
                  <a:lnTo>
                    <a:pt x="108938" y="94477"/>
                  </a:lnTo>
                  <a:lnTo>
                    <a:pt x="110600" y="94477"/>
                  </a:lnTo>
                  <a:lnTo>
                    <a:pt x="110600" y="99850"/>
                  </a:lnTo>
                  <a:lnTo>
                    <a:pt x="112255" y="102088"/>
                  </a:lnTo>
                  <a:lnTo>
                    <a:pt x="110600" y="102088"/>
                  </a:lnTo>
                  <a:lnTo>
                    <a:pt x="110600" y="107461"/>
                  </a:lnTo>
                  <a:lnTo>
                    <a:pt x="108938" y="107461"/>
                  </a:lnTo>
                  <a:lnTo>
                    <a:pt x="108938" y="112388"/>
                  </a:lnTo>
                  <a:lnTo>
                    <a:pt x="107283" y="112388"/>
                  </a:lnTo>
                  <a:lnTo>
                    <a:pt x="107283" y="115072"/>
                  </a:lnTo>
                  <a:lnTo>
                    <a:pt x="105900" y="115072"/>
                  </a:lnTo>
                  <a:lnTo>
                    <a:pt x="105900" y="112388"/>
                  </a:lnTo>
                  <a:lnTo>
                    <a:pt x="104238" y="112388"/>
                  </a:lnTo>
                  <a:lnTo>
                    <a:pt x="104238" y="115072"/>
                  </a:lnTo>
                  <a:lnTo>
                    <a:pt x="102583" y="115072"/>
                  </a:lnTo>
                  <a:lnTo>
                    <a:pt x="102583" y="117761"/>
                  </a:lnTo>
                  <a:lnTo>
                    <a:pt x="101200" y="117761"/>
                  </a:lnTo>
                  <a:lnTo>
                    <a:pt x="101200" y="120000"/>
                  </a:lnTo>
                  <a:lnTo>
                    <a:pt x="97877" y="120000"/>
                  </a:lnTo>
                  <a:lnTo>
                    <a:pt x="97877" y="117761"/>
                  </a:lnTo>
                  <a:lnTo>
                    <a:pt x="96222" y="117761"/>
                  </a:lnTo>
                  <a:lnTo>
                    <a:pt x="96222" y="115072"/>
                  </a:lnTo>
                  <a:lnTo>
                    <a:pt x="91522" y="115072"/>
                  </a:lnTo>
                  <a:lnTo>
                    <a:pt x="91522" y="117761"/>
                  </a:lnTo>
                  <a:lnTo>
                    <a:pt x="91522" y="115072"/>
                  </a:lnTo>
                  <a:lnTo>
                    <a:pt x="90138" y="115072"/>
                  </a:lnTo>
                  <a:lnTo>
                    <a:pt x="90138" y="117761"/>
                  </a:lnTo>
                  <a:lnTo>
                    <a:pt x="88477" y="117761"/>
                  </a:lnTo>
                  <a:lnTo>
                    <a:pt x="88477" y="115072"/>
                  </a:lnTo>
                  <a:lnTo>
                    <a:pt x="85161" y="115072"/>
                  </a:lnTo>
                  <a:lnTo>
                    <a:pt x="85161" y="112388"/>
                  </a:lnTo>
                  <a:lnTo>
                    <a:pt x="83777" y="112388"/>
                  </a:lnTo>
                  <a:lnTo>
                    <a:pt x="83777" y="115072"/>
                  </a:lnTo>
                  <a:lnTo>
                    <a:pt x="82122" y="112388"/>
                  </a:lnTo>
                  <a:lnTo>
                    <a:pt x="80461" y="112388"/>
                  </a:lnTo>
                  <a:lnTo>
                    <a:pt x="80461" y="115072"/>
                  </a:lnTo>
                  <a:lnTo>
                    <a:pt x="78800" y="115072"/>
                  </a:lnTo>
                  <a:lnTo>
                    <a:pt x="78800" y="117761"/>
                  </a:lnTo>
                  <a:lnTo>
                    <a:pt x="77416" y="115072"/>
                  </a:lnTo>
                  <a:lnTo>
                    <a:pt x="72716" y="115072"/>
                  </a:lnTo>
                  <a:lnTo>
                    <a:pt x="72716" y="112388"/>
                  </a:lnTo>
                  <a:lnTo>
                    <a:pt x="66361" y="112388"/>
                  </a:lnTo>
                  <a:lnTo>
                    <a:pt x="66361" y="107461"/>
                  </a:lnTo>
                  <a:lnTo>
                    <a:pt x="64700" y="107461"/>
                  </a:lnTo>
                  <a:lnTo>
                    <a:pt x="64700" y="97166"/>
                  </a:lnTo>
                  <a:lnTo>
                    <a:pt x="61661" y="97166"/>
                  </a:lnTo>
                  <a:lnTo>
                    <a:pt x="60000" y="94477"/>
                  </a:lnTo>
                  <a:lnTo>
                    <a:pt x="56683" y="94477"/>
                  </a:lnTo>
                  <a:lnTo>
                    <a:pt x="56683" y="97166"/>
                  </a:lnTo>
                  <a:lnTo>
                    <a:pt x="56683" y="94477"/>
                  </a:lnTo>
                  <a:lnTo>
                    <a:pt x="51983" y="94477"/>
                  </a:lnTo>
                  <a:lnTo>
                    <a:pt x="51983" y="97166"/>
                  </a:lnTo>
                  <a:lnTo>
                    <a:pt x="50600" y="97166"/>
                  </a:lnTo>
                  <a:lnTo>
                    <a:pt x="50600" y="94477"/>
                  </a:lnTo>
                  <a:lnTo>
                    <a:pt x="47283" y="94477"/>
                  </a:lnTo>
                  <a:lnTo>
                    <a:pt x="47283" y="92238"/>
                  </a:lnTo>
                  <a:lnTo>
                    <a:pt x="48938" y="92238"/>
                  </a:lnTo>
                  <a:lnTo>
                    <a:pt x="48938" y="89550"/>
                  </a:lnTo>
                  <a:lnTo>
                    <a:pt x="45622" y="89550"/>
                  </a:lnTo>
                  <a:lnTo>
                    <a:pt x="45622" y="92238"/>
                  </a:lnTo>
                  <a:lnTo>
                    <a:pt x="44238" y="92238"/>
                  </a:lnTo>
                  <a:lnTo>
                    <a:pt x="44238" y="89550"/>
                  </a:lnTo>
                  <a:lnTo>
                    <a:pt x="40922" y="89550"/>
                  </a:lnTo>
                  <a:lnTo>
                    <a:pt x="40922" y="86866"/>
                  </a:lnTo>
                  <a:lnTo>
                    <a:pt x="39538" y="86866"/>
                  </a:lnTo>
                  <a:lnTo>
                    <a:pt x="39538" y="92238"/>
                  </a:lnTo>
                  <a:lnTo>
                    <a:pt x="33177" y="92238"/>
                  </a:lnTo>
                  <a:lnTo>
                    <a:pt x="33177" y="94477"/>
                  </a:lnTo>
                  <a:lnTo>
                    <a:pt x="31522" y="94477"/>
                  </a:lnTo>
                  <a:lnTo>
                    <a:pt x="31522" y="97166"/>
                  </a:lnTo>
                  <a:lnTo>
                    <a:pt x="29861" y="97166"/>
                  </a:lnTo>
                  <a:lnTo>
                    <a:pt x="29861" y="99850"/>
                  </a:lnTo>
                  <a:lnTo>
                    <a:pt x="28477" y="99850"/>
                  </a:lnTo>
                  <a:lnTo>
                    <a:pt x="29861" y="99850"/>
                  </a:lnTo>
                  <a:lnTo>
                    <a:pt x="23500" y="99850"/>
                  </a:lnTo>
                  <a:lnTo>
                    <a:pt x="23500" y="102088"/>
                  </a:lnTo>
                  <a:lnTo>
                    <a:pt x="22122" y="102088"/>
                  </a:lnTo>
                  <a:lnTo>
                    <a:pt x="20461" y="104777"/>
                  </a:lnTo>
                  <a:lnTo>
                    <a:pt x="20461" y="107461"/>
                  </a:lnTo>
                  <a:lnTo>
                    <a:pt x="18800" y="104777"/>
                  </a:lnTo>
                  <a:lnTo>
                    <a:pt x="17416" y="104777"/>
                  </a:lnTo>
                  <a:lnTo>
                    <a:pt x="17416" y="107461"/>
                  </a:lnTo>
                  <a:lnTo>
                    <a:pt x="15761" y="107461"/>
                  </a:lnTo>
                  <a:lnTo>
                    <a:pt x="15761" y="110150"/>
                  </a:lnTo>
                  <a:lnTo>
                    <a:pt x="12444" y="110150"/>
                  </a:lnTo>
                  <a:lnTo>
                    <a:pt x="12444" y="112388"/>
                  </a:lnTo>
                  <a:lnTo>
                    <a:pt x="7744" y="112388"/>
                  </a:lnTo>
                  <a:lnTo>
                    <a:pt x="7744" y="115072"/>
                  </a:lnTo>
                  <a:lnTo>
                    <a:pt x="6361" y="112388"/>
                  </a:lnTo>
                  <a:lnTo>
                    <a:pt x="7744" y="112388"/>
                  </a:lnTo>
                  <a:lnTo>
                    <a:pt x="6361" y="112388"/>
                  </a:lnTo>
                  <a:lnTo>
                    <a:pt x="6361" y="110150"/>
                  </a:lnTo>
                  <a:lnTo>
                    <a:pt x="7744" y="110150"/>
                  </a:lnTo>
                  <a:lnTo>
                    <a:pt x="7744" y="107461"/>
                  </a:lnTo>
                  <a:lnTo>
                    <a:pt x="6361" y="107461"/>
                  </a:lnTo>
                  <a:lnTo>
                    <a:pt x="6361" y="104777"/>
                  </a:lnTo>
                  <a:lnTo>
                    <a:pt x="4700" y="104777"/>
                  </a:lnTo>
                  <a:lnTo>
                    <a:pt x="4700" y="99850"/>
                  </a:lnTo>
                  <a:lnTo>
                    <a:pt x="6361" y="99850"/>
                  </a:lnTo>
                  <a:lnTo>
                    <a:pt x="6361" y="97166"/>
                  </a:lnTo>
                  <a:lnTo>
                    <a:pt x="7744" y="97166"/>
                  </a:lnTo>
                  <a:lnTo>
                    <a:pt x="7744" y="99850"/>
                  </a:lnTo>
                  <a:lnTo>
                    <a:pt x="11061" y="99850"/>
                  </a:lnTo>
                  <a:lnTo>
                    <a:pt x="11061" y="94477"/>
                  </a:lnTo>
                  <a:lnTo>
                    <a:pt x="7744" y="94477"/>
                  </a:lnTo>
                  <a:lnTo>
                    <a:pt x="7744" y="89550"/>
                  </a:lnTo>
                  <a:lnTo>
                    <a:pt x="6361" y="89550"/>
                  </a:lnTo>
                  <a:lnTo>
                    <a:pt x="6361" y="84177"/>
                  </a:lnTo>
                  <a:lnTo>
                    <a:pt x="4700" y="84177"/>
                  </a:lnTo>
                  <a:lnTo>
                    <a:pt x="3038" y="81938"/>
                  </a:lnTo>
                  <a:lnTo>
                    <a:pt x="3038" y="79255"/>
                  </a:lnTo>
                  <a:lnTo>
                    <a:pt x="1383" y="79255"/>
                  </a:lnTo>
                  <a:lnTo>
                    <a:pt x="1383" y="66266"/>
                  </a:lnTo>
                  <a:lnTo>
                    <a:pt x="0" y="64027"/>
                  </a:lnTo>
                  <a:lnTo>
                    <a:pt x="0" y="61344"/>
                  </a:lnTo>
                  <a:lnTo>
                    <a:pt x="3038" y="61344"/>
                  </a:lnTo>
                  <a:lnTo>
                    <a:pt x="4700" y="58655"/>
                  </a:lnTo>
                  <a:lnTo>
                    <a:pt x="4700" y="61344"/>
                  </a:lnTo>
                  <a:lnTo>
                    <a:pt x="7744" y="61344"/>
                  </a:lnTo>
                  <a:lnTo>
                    <a:pt x="7744" y="64027"/>
                  </a:lnTo>
                  <a:lnTo>
                    <a:pt x="9400" y="64027"/>
                  </a:lnTo>
                  <a:lnTo>
                    <a:pt x="11061" y="61344"/>
                  </a:lnTo>
                  <a:lnTo>
                    <a:pt x="12444" y="61344"/>
                  </a:lnTo>
                  <a:lnTo>
                    <a:pt x="12444" y="58655"/>
                  </a:lnTo>
                  <a:lnTo>
                    <a:pt x="15761" y="58655"/>
                  </a:lnTo>
                  <a:lnTo>
                    <a:pt x="15761" y="56416"/>
                  </a:lnTo>
                  <a:lnTo>
                    <a:pt x="14100" y="56416"/>
                  </a:lnTo>
                  <a:lnTo>
                    <a:pt x="14100" y="48805"/>
                  </a:lnTo>
                  <a:lnTo>
                    <a:pt x="15761" y="48805"/>
                  </a:lnTo>
                  <a:lnTo>
                    <a:pt x="15761" y="46116"/>
                  </a:lnTo>
                  <a:lnTo>
                    <a:pt x="17416" y="46116"/>
                  </a:lnTo>
                  <a:lnTo>
                    <a:pt x="18800" y="43433"/>
                  </a:lnTo>
                  <a:lnTo>
                    <a:pt x="18800" y="46116"/>
                  </a:lnTo>
                  <a:lnTo>
                    <a:pt x="20461" y="46116"/>
                  </a:lnTo>
                  <a:lnTo>
                    <a:pt x="20461" y="48805"/>
                  </a:lnTo>
                  <a:lnTo>
                    <a:pt x="22122" y="48805"/>
                  </a:lnTo>
                  <a:lnTo>
                    <a:pt x="22122" y="51044"/>
                  </a:lnTo>
                  <a:lnTo>
                    <a:pt x="23500" y="51044"/>
                  </a:lnTo>
                  <a:lnTo>
                    <a:pt x="23500" y="53733"/>
                  </a:lnTo>
                  <a:lnTo>
                    <a:pt x="28477" y="53733"/>
                  </a:lnTo>
                  <a:lnTo>
                    <a:pt x="28477" y="56416"/>
                  </a:lnTo>
                  <a:lnTo>
                    <a:pt x="28477" y="53733"/>
                  </a:lnTo>
                  <a:lnTo>
                    <a:pt x="31522" y="53733"/>
                  </a:lnTo>
                  <a:lnTo>
                    <a:pt x="31522" y="56416"/>
                  </a:lnTo>
                  <a:lnTo>
                    <a:pt x="36222" y="56416"/>
                  </a:lnTo>
                  <a:lnTo>
                    <a:pt x="36222" y="58655"/>
                  </a:lnTo>
                  <a:lnTo>
                    <a:pt x="44238" y="58655"/>
                  </a:lnTo>
                  <a:lnTo>
                    <a:pt x="44238" y="56416"/>
                  </a:lnTo>
                  <a:lnTo>
                    <a:pt x="47283" y="56416"/>
                  </a:lnTo>
                  <a:lnTo>
                    <a:pt x="47283" y="58655"/>
                  </a:lnTo>
                  <a:lnTo>
                    <a:pt x="47283" y="56416"/>
                  </a:lnTo>
                  <a:lnTo>
                    <a:pt x="48938" y="56416"/>
                  </a:lnTo>
                  <a:lnTo>
                    <a:pt x="50600" y="53733"/>
                  </a:lnTo>
                  <a:lnTo>
                    <a:pt x="50600" y="51044"/>
                  </a:lnTo>
                  <a:lnTo>
                    <a:pt x="51983" y="51044"/>
                  </a:lnTo>
                  <a:lnTo>
                    <a:pt x="51983" y="48805"/>
                  </a:lnTo>
                  <a:lnTo>
                    <a:pt x="55300" y="48805"/>
                  </a:lnTo>
                  <a:lnTo>
                    <a:pt x="56683" y="46116"/>
                  </a:lnTo>
                  <a:lnTo>
                    <a:pt x="56683" y="40744"/>
                  </a:lnTo>
                  <a:lnTo>
                    <a:pt x="58338" y="40744"/>
                  </a:lnTo>
                  <a:lnTo>
                    <a:pt x="56683" y="40744"/>
                  </a:lnTo>
                  <a:lnTo>
                    <a:pt x="58338" y="38505"/>
                  </a:lnTo>
                  <a:lnTo>
                    <a:pt x="60000" y="35822"/>
                  </a:lnTo>
                  <a:lnTo>
                    <a:pt x="60000" y="33133"/>
                  </a:lnTo>
                  <a:lnTo>
                    <a:pt x="61661" y="33133"/>
                  </a:lnTo>
                  <a:lnTo>
                    <a:pt x="61661" y="28211"/>
                  </a:lnTo>
                  <a:lnTo>
                    <a:pt x="63038" y="28211"/>
                  </a:lnTo>
                  <a:lnTo>
                    <a:pt x="63038" y="25522"/>
                  </a:lnTo>
                  <a:lnTo>
                    <a:pt x="66361" y="25522"/>
                  </a:lnTo>
                  <a:lnTo>
                    <a:pt x="66361" y="22833"/>
                  </a:lnTo>
                  <a:lnTo>
                    <a:pt x="67744" y="22833"/>
                  </a:lnTo>
                  <a:lnTo>
                    <a:pt x="67744" y="20594"/>
                  </a:lnTo>
                  <a:lnTo>
                    <a:pt x="66361" y="20594"/>
                  </a:lnTo>
                  <a:lnTo>
                    <a:pt x="67744" y="20594"/>
                  </a:lnTo>
                  <a:lnTo>
                    <a:pt x="67744" y="15222"/>
                  </a:lnTo>
                  <a:lnTo>
                    <a:pt x="66361" y="15222"/>
                  </a:lnTo>
                  <a:lnTo>
                    <a:pt x="67744" y="12983"/>
                  </a:lnTo>
                  <a:lnTo>
                    <a:pt x="69400" y="12983"/>
                  </a:lnTo>
                  <a:lnTo>
                    <a:pt x="69400" y="10300"/>
                  </a:lnTo>
                  <a:lnTo>
                    <a:pt x="74100" y="10300"/>
                  </a:lnTo>
                  <a:lnTo>
                    <a:pt x="74100" y="7611"/>
                  </a:lnTo>
                  <a:lnTo>
                    <a:pt x="74100" y="10300"/>
                  </a:lnTo>
                  <a:lnTo>
                    <a:pt x="75761" y="10300"/>
                  </a:lnTo>
                  <a:lnTo>
                    <a:pt x="75761" y="12983"/>
                  </a:lnTo>
                  <a:lnTo>
                    <a:pt x="75761" y="10300"/>
                  </a:lnTo>
                  <a:lnTo>
                    <a:pt x="78800" y="10300"/>
                  </a:lnTo>
                  <a:lnTo>
                    <a:pt x="78800" y="7611"/>
                  </a:lnTo>
                  <a:lnTo>
                    <a:pt x="85161" y="7611"/>
                  </a:lnTo>
                  <a:lnTo>
                    <a:pt x="85161" y="4927"/>
                  </a:lnTo>
                  <a:lnTo>
                    <a:pt x="86822" y="4927"/>
                  </a:lnTo>
                  <a:lnTo>
                    <a:pt x="86822" y="7611"/>
                  </a:lnTo>
                  <a:lnTo>
                    <a:pt x="88477" y="7611"/>
                  </a:lnTo>
                  <a:lnTo>
                    <a:pt x="88477" y="4927"/>
                  </a:lnTo>
                  <a:lnTo>
                    <a:pt x="88477" y="7611"/>
                  </a:lnTo>
                  <a:lnTo>
                    <a:pt x="88477" y="4927"/>
                  </a:lnTo>
                  <a:lnTo>
                    <a:pt x="90138" y="4927"/>
                  </a:lnTo>
                  <a:lnTo>
                    <a:pt x="90138" y="2688"/>
                  </a:lnTo>
                  <a:lnTo>
                    <a:pt x="91522" y="2688"/>
                  </a:lnTo>
                  <a:lnTo>
                    <a:pt x="91522" y="0"/>
                  </a:lnTo>
                  <a:lnTo>
                    <a:pt x="93177" y="0"/>
                  </a:lnTo>
                  <a:lnTo>
                    <a:pt x="93177" y="2688"/>
                  </a:lnTo>
                  <a:lnTo>
                    <a:pt x="96222" y="2688"/>
                  </a:lnTo>
                  <a:lnTo>
                    <a:pt x="96222" y="4927"/>
                  </a:lnTo>
                  <a:lnTo>
                    <a:pt x="96222" y="2688"/>
                  </a:lnTo>
                  <a:lnTo>
                    <a:pt x="96222" y="4927"/>
                  </a:lnTo>
                  <a:lnTo>
                    <a:pt x="97877" y="4927"/>
                  </a:lnTo>
                  <a:lnTo>
                    <a:pt x="99538" y="7611"/>
                  </a:lnTo>
                  <a:lnTo>
                    <a:pt x="101200" y="7611"/>
                  </a:lnTo>
                  <a:lnTo>
                    <a:pt x="101200" y="10300"/>
                  </a:lnTo>
                  <a:lnTo>
                    <a:pt x="105900" y="10300"/>
                  </a:lnTo>
                  <a:lnTo>
                    <a:pt x="105900" y="12983"/>
                  </a:lnTo>
                  <a:lnTo>
                    <a:pt x="104238" y="12983"/>
                  </a:lnTo>
                  <a:lnTo>
                    <a:pt x="105900" y="12983"/>
                  </a:lnTo>
                  <a:lnTo>
                    <a:pt x="105900" y="15222"/>
                  </a:lnTo>
                  <a:lnTo>
                    <a:pt x="105900" y="12983"/>
                  </a:lnTo>
                  <a:lnTo>
                    <a:pt x="105900" y="15222"/>
                  </a:lnTo>
                  <a:lnTo>
                    <a:pt x="108938" y="15222"/>
                  </a:lnTo>
                  <a:lnTo>
                    <a:pt x="108938" y="17911"/>
                  </a:lnTo>
                  <a:lnTo>
                    <a:pt x="115300" y="17911"/>
                  </a:lnTo>
                  <a:lnTo>
                    <a:pt x="115300" y="15222"/>
                  </a:lnTo>
                  <a:lnTo>
                    <a:pt x="116961" y="15222"/>
                  </a:lnTo>
                  <a:lnTo>
                    <a:pt x="116961" y="17911"/>
                  </a:lnTo>
                  <a:lnTo>
                    <a:pt x="118338" y="17911"/>
                  </a:lnTo>
                  <a:lnTo>
                    <a:pt x="116961" y="17911"/>
                  </a:lnTo>
                  <a:lnTo>
                    <a:pt x="116961" y="20594"/>
                  </a:lnTo>
                  <a:lnTo>
                    <a:pt x="118338" y="20594"/>
                  </a:lnTo>
                  <a:lnTo>
                    <a:pt x="120000" y="22833"/>
                  </a:lnTo>
                  <a:lnTo>
                    <a:pt x="120000" y="25522"/>
                  </a:lnTo>
                  <a:lnTo>
                    <a:pt x="118338" y="25522"/>
                  </a:lnTo>
                  <a:lnTo>
                    <a:pt x="118338" y="22833"/>
                  </a:lnTo>
                  <a:lnTo>
                    <a:pt x="115300" y="22833"/>
                  </a:lnTo>
                  <a:lnTo>
                    <a:pt x="115300" y="28211"/>
                  </a:lnTo>
                  <a:lnTo>
                    <a:pt x="116961" y="28211"/>
                  </a:lnTo>
                  <a:lnTo>
                    <a:pt x="116961" y="30894"/>
                  </a:lnTo>
                  <a:lnTo>
                    <a:pt x="115300" y="30894"/>
                  </a:lnTo>
                  <a:lnTo>
                    <a:pt x="115300" y="35822"/>
                  </a:lnTo>
                  <a:lnTo>
                    <a:pt x="113638" y="35822"/>
                  </a:lnTo>
                  <a:lnTo>
                    <a:pt x="113638" y="43433"/>
                  </a:lnTo>
                  <a:lnTo>
                    <a:pt x="115300" y="43433"/>
                  </a:lnTo>
                  <a:lnTo>
                    <a:pt x="115300" y="46116"/>
                  </a:lnTo>
                  <a:lnTo>
                    <a:pt x="116961" y="4611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52" name="Shape 3452"/>
            <p:cNvSpPr/>
            <p:nvPr/>
          </p:nvSpPr>
          <p:spPr>
            <a:xfrm>
              <a:off x="5486271" y="2909818"/>
              <a:ext cx="1564445" cy="2866957"/>
            </a:xfrm>
            <a:custGeom>
              <a:avLst/>
              <a:gdLst/>
              <a:ahLst/>
              <a:cxnLst/>
              <a:rect l="0" t="0" r="0" b="0"/>
              <a:pathLst>
                <a:path w="120000" h="120000" extrusionOk="0">
                  <a:moveTo>
                    <a:pt x="25022" y="84716"/>
                  </a:moveTo>
                  <a:lnTo>
                    <a:pt x="26116" y="83022"/>
                  </a:lnTo>
                  <a:lnTo>
                    <a:pt x="25022" y="83022"/>
                  </a:lnTo>
                  <a:lnTo>
                    <a:pt x="25022" y="82522"/>
                  </a:lnTo>
                  <a:lnTo>
                    <a:pt x="26116" y="81927"/>
                  </a:lnTo>
                  <a:lnTo>
                    <a:pt x="27033" y="81327"/>
                  </a:lnTo>
                  <a:lnTo>
                    <a:pt x="27033" y="80733"/>
                  </a:lnTo>
                  <a:lnTo>
                    <a:pt x="28127" y="80733"/>
                  </a:lnTo>
                  <a:lnTo>
                    <a:pt x="28127" y="80233"/>
                  </a:lnTo>
                  <a:lnTo>
                    <a:pt x="29222" y="80233"/>
                  </a:lnTo>
                  <a:lnTo>
                    <a:pt x="29222" y="79633"/>
                  </a:lnTo>
                  <a:lnTo>
                    <a:pt x="31233" y="79633"/>
                  </a:lnTo>
                  <a:lnTo>
                    <a:pt x="31233" y="77344"/>
                  </a:lnTo>
                  <a:lnTo>
                    <a:pt x="28127" y="77344"/>
                  </a:lnTo>
                  <a:lnTo>
                    <a:pt x="27033" y="76244"/>
                  </a:lnTo>
                  <a:lnTo>
                    <a:pt x="22833" y="75650"/>
                  </a:lnTo>
                  <a:lnTo>
                    <a:pt x="22833" y="75050"/>
                  </a:lnTo>
                  <a:lnTo>
                    <a:pt x="21916" y="72755"/>
                  </a:lnTo>
                  <a:lnTo>
                    <a:pt x="25022" y="70566"/>
                  </a:lnTo>
                  <a:lnTo>
                    <a:pt x="26116" y="69966"/>
                  </a:lnTo>
                  <a:lnTo>
                    <a:pt x="28127" y="69366"/>
                  </a:lnTo>
                  <a:lnTo>
                    <a:pt x="27033" y="68272"/>
                  </a:lnTo>
                  <a:lnTo>
                    <a:pt x="27033" y="67672"/>
                  </a:lnTo>
                  <a:lnTo>
                    <a:pt x="22833" y="67672"/>
                  </a:lnTo>
                  <a:lnTo>
                    <a:pt x="20822" y="64883"/>
                  </a:lnTo>
                  <a:lnTo>
                    <a:pt x="18811" y="64283"/>
                  </a:lnTo>
                  <a:lnTo>
                    <a:pt x="17716" y="63088"/>
                  </a:lnTo>
                  <a:lnTo>
                    <a:pt x="14611" y="62588"/>
                  </a:lnTo>
                  <a:lnTo>
                    <a:pt x="11505" y="61994"/>
                  </a:lnTo>
                  <a:lnTo>
                    <a:pt x="7305" y="62588"/>
                  </a:lnTo>
                  <a:lnTo>
                    <a:pt x="3105" y="61994"/>
                  </a:lnTo>
                  <a:lnTo>
                    <a:pt x="2011" y="61994"/>
                  </a:lnTo>
                  <a:lnTo>
                    <a:pt x="2011" y="60300"/>
                  </a:lnTo>
                  <a:lnTo>
                    <a:pt x="3105" y="59700"/>
                  </a:lnTo>
                  <a:lnTo>
                    <a:pt x="3105" y="59105"/>
                  </a:lnTo>
                  <a:lnTo>
                    <a:pt x="4200" y="59105"/>
                  </a:lnTo>
                  <a:lnTo>
                    <a:pt x="4200" y="58605"/>
                  </a:lnTo>
                  <a:lnTo>
                    <a:pt x="2011" y="55116"/>
                  </a:lnTo>
                  <a:lnTo>
                    <a:pt x="911" y="55116"/>
                  </a:lnTo>
                  <a:lnTo>
                    <a:pt x="4200" y="54022"/>
                  </a:lnTo>
                  <a:lnTo>
                    <a:pt x="11505" y="52327"/>
                  </a:lnTo>
                  <a:lnTo>
                    <a:pt x="10411" y="51727"/>
                  </a:lnTo>
                  <a:lnTo>
                    <a:pt x="11505" y="51227"/>
                  </a:lnTo>
                  <a:lnTo>
                    <a:pt x="12422" y="51227"/>
                  </a:lnTo>
                  <a:lnTo>
                    <a:pt x="12422" y="50633"/>
                  </a:lnTo>
                  <a:lnTo>
                    <a:pt x="11505" y="50633"/>
                  </a:lnTo>
                  <a:lnTo>
                    <a:pt x="9316" y="49433"/>
                  </a:lnTo>
                  <a:lnTo>
                    <a:pt x="8216" y="49433"/>
                  </a:lnTo>
                  <a:lnTo>
                    <a:pt x="8216" y="48938"/>
                  </a:lnTo>
                  <a:lnTo>
                    <a:pt x="7305" y="48938"/>
                  </a:lnTo>
                  <a:lnTo>
                    <a:pt x="7305" y="48338"/>
                  </a:lnTo>
                  <a:lnTo>
                    <a:pt x="6211" y="48938"/>
                  </a:lnTo>
                  <a:lnTo>
                    <a:pt x="6211" y="48338"/>
                  </a:lnTo>
                  <a:lnTo>
                    <a:pt x="5116" y="48338"/>
                  </a:lnTo>
                  <a:lnTo>
                    <a:pt x="5116" y="47738"/>
                  </a:lnTo>
                  <a:lnTo>
                    <a:pt x="4200" y="47738"/>
                  </a:lnTo>
                  <a:lnTo>
                    <a:pt x="4200" y="47244"/>
                  </a:lnTo>
                  <a:lnTo>
                    <a:pt x="5116" y="47244"/>
                  </a:lnTo>
                  <a:lnTo>
                    <a:pt x="5116" y="46644"/>
                  </a:lnTo>
                  <a:lnTo>
                    <a:pt x="4200" y="46644"/>
                  </a:lnTo>
                  <a:lnTo>
                    <a:pt x="5116" y="46644"/>
                  </a:lnTo>
                  <a:lnTo>
                    <a:pt x="5116" y="44950"/>
                  </a:lnTo>
                  <a:lnTo>
                    <a:pt x="6211" y="44350"/>
                  </a:lnTo>
                  <a:lnTo>
                    <a:pt x="7305" y="44350"/>
                  </a:lnTo>
                  <a:lnTo>
                    <a:pt x="7305" y="43755"/>
                  </a:lnTo>
                  <a:lnTo>
                    <a:pt x="8216" y="43755"/>
                  </a:lnTo>
                  <a:lnTo>
                    <a:pt x="8216" y="42655"/>
                  </a:lnTo>
                  <a:lnTo>
                    <a:pt x="9316" y="42655"/>
                  </a:lnTo>
                  <a:lnTo>
                    <a:pt x="9316" y="42061"/>
                  </a:lnTo>
                  <a:lnTo>
                    <a:pt x="10411" y="41461"/>
                  </a:lnTo>
                  <a:lnTo>
                    <a:pt x="10411" y="40961"/>
                  </a:lnTo>
                  <a:lnTo>
                    <a:pt x="12422" y="40961"/>
                  </a:lnTo>
                  <a:lnTo>
                    <a:pt x="12422" y="38072"/>
                  </a:lnTo>
                  <a:lnTo>
                    <a:pt x="13516" y="38072"/>
                  </a:lnTo>
                  <a:lnTo>
                    <a:pt x="13516" y="37572"/>
                  </a:lnTo>
                  <a:lnTo>
                    <a:pt x="12422" y="37572"/>
                  </a:lnTo>
                  <a:lnTo>
                    <a:pt x="12422" y="36377"/>
                  </a:lnTo>
                  <a:lnTo>
                    <a:pt x="10411" y="36377"/>
                  </a:lnTo>
                  <a:lnTo>
                    <a:pt x="10411" y="35783"/>
                  </a:lnTo>
                  <a:lnTo>
                    <a:pt x="11505" y="35783"/>
                  </a:lnTo>
                  <a:lnTo>
                    <a:pt x="11505" y="35283"/>
                  </a:lnTo>
                  <a:lnTo>
                    <a:pt x="12422" y="35283"/>
                  </a:lnTo>
                  <a:lnTo>
                    <a:pt x="12422" y="34088"/>
                  </a:lnTo>
                  <a:lnTo>
                    <a:pt x="13516" y="34088"/>
                  </a:lnTo>
                  <a:lnTo>
                    <a:pt x="13516" y="33588"/>
                  </a:lnTo>
                  <a:lnTo>
                    <a:pt x="14611" y="33588"/>
                  </a:lnTo>
                  <a:lnTo>
                    <a:pt x="14611" y="32988"/>
                  </a:lnTo>
                  <a:lnTo>
                    <a:pt x="16622" y="32988"/>
                  </a:lnTo>
                  <a:lnTo>
                    <a:pt x="16622" y="27311"/>
                  </a:lnTo>
                  <a:lnTo>
                    <a:pt x="15527" y="26711"/>
                  </a:lnTo>
                  <a:lnTo>
                    <a:pt x="14611" y="26711"/>
                  </a:lnTo>
                  <a:lnTo>
                    <a:pt x="14611" y="27311"/>
                  </a:lnTo>
                  <a:lnTo>
                    <a:pt x="12422" y="27311"/>
                  </a:lnTo>
                  <a:lnTo>
                    <a:pt x="12422" y="26711"/>
                  </a:lnTo>
                  <a:lnTo>
                    <a:pt x="11505" y="26711"/>
                  </a:lnTo>
                  <a:lnTo>
                    <a:pt x="11505" y="26111"/>
                  </a:lnTo>
                  <a:lnTo>
                    <a:pt x="12422" y="26111"/>
                  </a:lnTo>
                  <a:lnTo>
                    <a:pt x="12422" y="25616"/>
                  </a:lnTo>
                  <a:lnTo>
                    <a:pt x="11505" y="25616"/>
                  </a:lnTo>
                  <a:lnTo>
                    <a:pt x="11505" y="26111"/>
                  </a:lnTo>
                  <a:lnTo>
                    <a:pt x="11505" y="25616"/>
                  </a:lnTo>
                  <a:lnTo>
                    <a:pt x="10411" y="25616"/>
                  </a:lnTo>
                  <a:lnTo>
                    <a:pt x="9316" y="26111"/>
                  </a:lnTo>
                  <a:lnTo>
                    <a:pt x="9316" y="25616"/>
                  </a:lnTo>
                  <a:lnTo>
                    <a:pt x="9316" y="26111"/>
                  </a:lnTo>
                  <a:lnTo>
                    <a:pt x="9316" y="25616"/>
                  </a:lnTo>
                  <a:lnTo>
                    <a:pt x="8216" y="25616"/>
                  </a:lnTo>
                  <a:lnTo>
                    <a:pt x="8216" y="26111"/>
                  </a:lnTo>
                  <a:lnTo>
                    <a:pt x="8216" y="25016"/>
                  </a:lnTo>
                  <a:lnTo>
                    <a:pt x="9316" y="25016"/>
                  </a:lnTo>
                  <a:lnTo>
                    <a:pt x="8216" y="25016"/>
                  </a:lnTo>
                  <a:lnTo>
                    <a:pt x="8216" y="23822"/>
                  </a:lnTo>
                  <a:lnTo>
                    <a:pt x="9316" y="23822"/>
                  </a:lnTo>
                  <a:lnTo>
                    <a:pt x="10411" y="23322"/>
                  </a:lnTo>
                  <a:lnTo>
                    <a:pt x="10411" y="21027"/>
                  </a:lnTo>
                  <a:lnTo>
                    <a:pt x="9316" y="21027"/>
                  </a:lnTo>
                  <a:lnTo>
                    <a:pt x="9316" y="20433"/>
                  </a:lnTo>
                  <a:lnTo>
                    <a:pt x="8216" y="19933"/>
                  </a:lnTo>
                  <a:lnTo>
                    <a:pt x="8216" y="19333"/>
                  </a:lnTo>
                  <a:lnTo>
                    <a:pt x="5116" y="19333"/>
                  </a:lnTo>
                  <a:lnTo>
                    <a:pt x="5116" y="17638"/>
                  </a:lnTo>
                  <a:lnTo>
                    <a:pt x="4200" y="17638"/>
                  </a:lnTo>
                  <a:lnTo>
                    <a:pt x="4200" y="17044"/>
                  </a:lnTo>
                  <a:lnTo>
                    <a:pt x="5116" y="17044"/>
                  </a:lnTo>
                  <a:lnTo>
                    <a:pt x="5116" y="16444"/>
                  </a:lnTo>
                  <a:lnTo>
                    <a:pt x="6211" y="16444"/>
                  </a:lnTo>
                  <a:lnTo>
                    <a:pt x="6211" y="15944"/>
                  </a:lnTo>
                  <a:lnTo>
                    <a:pt x="5116" y="15944"/>
                  </a:lnTo>
                  <a:lnTo>
                    <a:pt x="5116" y="14750"/>
                  </a:lnTo>
                  <a:lnTo>
                    <a:pt x="4200" y="14750"/>
                  </a:lnTo>
                  <a:lnTo>
                    <a:pt x="4200" y="13055"/>
                  </a:lnTo>
                  <a:lnTo>
                    <a:pt x="5116" y="13055"/>
                  </a:lnTo>
                  <a:lnTo>
                    <a:pt x="5116" y="12461"/>
                  </a:lnTo>
                  <a:lnTo>
                    <a:pt x="6211" y="12461"/>
                  </a:lnTo>
                  <a:lnTo>
                    <a:pt x="5116" y="12461"/>
                  </a:lnTo>
                  <a:lnTo>
                    <a:pt x="5116" y="11361"/>
                  </a:lnTo>
                  <a:lnTo>
                    <a:pt x="4200" y="11361"/>
                  </a:lnTo>
                  <a:lnTo>
                    <a:pt x="4200" y="10766"/>
                  </a:lnTo>
                  <a:lnTo>
                    <a:pt x="5116" y="10766"/>
                  </a:lnTo>
                  <a:lnTo>
                    <a:pt x="4200" y="10766"/>
                  </a:lnTo>
                  <a:lnTo>
                    <a:pt x="4200" y="10166"/>
                  </a:lnTo>
                  <a:lnTo>
                    <a:pt x="3105" y="10166"/>
                  </a:lnTo>
                  <a:lnTo>
                    <a:pt x="3105" y="9666"/>
                  </a:lnTo>
                  <a:lnTo>
                    <a:pt x="911" y="8472"/>
                  </a:lnTo>
                  <a:lnTo>
                    <a:pt x="911" y="7972"/>
                  </a:lnTo>
                  <a:lnTo>
                    <a:pt x="0" y="7972"/>
                  </a:lnTo>
                  <a:lnTo>
                    <a:pt x="911" y="7377"/>
                  </a:lnTo>
                  <a:lnTo>
                    <a:pt x="2011" y="7377"/>
                  </a:lnTo>
                  <a:lnTo>
                    <a:pt x="2011" y="6777"/>
                  </a:lnTo>
                  <a:lnTo>
                    <a:pt x="911" y="6777"/>
                  </a:lnTo>
                  <a:lnTo>
                    <a:pt x="911" y="6177"/>
                  </a:lnTo>
                  <a:lnTo>
                    <a:pt x="2011" y="6177"/>
                  </a:lnTo>
                  <a:lnTo>
                    <a:pt x="2011" y="5083"/>
                  </a:lnTo>
                  <a:lnTo>
                    <a:pt x="911" y="5083"/>
                  </a:lnTo>
                  <a:lnTo>
                    <a:pt x="911" y="3388"/>
                  </a:lnTo>
                  <a:lnTo>
                    <a:pt x="0" y="3388"/>
                  </a:lnTo>
                  <a:lnTo>
                    <a:pt x="0" y="2294"/>
                  </a:lnTo>
                  <a:lnTo>
                    <a:pt x="2011" y="2294"/>
                  </a:lnTo>
                  <a:lnTo>
                    <a:pt x="2011" y="2788"/>
                  </a:lnTo>
                  <a:lnTo>
                    <a:pt x="3105" y="2788"/>
                  </a:lnTo>
                  <a:lnTo>
                    <a:pt x="3105" y="1094"/>
                  </a:lnTo>
                  <a:lnTo>
                    <a:pt x="4200" y="1094"/>
                  </a:lnTo>
                  <a:lnTo>
                    <a:pt x="4200" y="500"/>
                  </a:lnTo>
                  <a:lnTo>
                    <a:pt x="5116" y="500"/>
                  </a:lnTo>
                  <a:lnTo>
                    <a:pt x="5116" y="0"/>
                  </a:lnTo>
                  <a:lnTo>
                    <a:pt x="6211" y="500"/>
                  </a:lnTo>
                  <a:lnTo>
                    <a:pt x="7305" y="1094"/>
                  </a:lnTo>
                  <a:lnTo>
                    <a:pt x="8216" y="1094"/>
                  </a:lnTo>
                  <a:lnTo>
                    <a:pt x="8216" y="2294"/>
                  </a:lnTo>
                  <a:lnTo>
                    <a:pt x="7305" y="2294"/>
                  </a:lnTo>
                  <a:lnTo>
                    <a:pt x="7305" y="2788"/>
                  </a:lnTo>
                  <a:lnTo>
                    <a:pt x="8216" y="2788"/>
                  </a:lnTo>
                  <a:lnTo>
                    <a:pt x="8216" y="3388"/>
                  </a:lnTo>
                  <a:lnTo>
                    <a:pt x="8216" y="2788"/>
                  </a:lnTo>
                  <a:lnTo>
                    <a:pt x="9316" y="3388"/>
                  </a:lnTo>
                  <a:lnTo>
                    <a:pt x="8216" y="3388"/>
                  </a:lnTo>
                  <a:lnTo>
                    <a:pt x="8216" y="3988"/>
                  </a:lnTo>
                  <a:lnTo>
                    <a:pt x="9316" y="3988"/>
                  </a:lnTo>
                  <a:lnTo>
                    <a:pt x="9316" y="4483"/>
                  </a:lnTo>
                  <a:lnTo>
                    <a:pt x="10411" y="4483"/>
                  </a:lnTo>
                  <a:lnTo>
                    <a:pt x="10411" y="5083"/>
                  </a:lnTo>
                  <a:lnTo>
                    <a:pt x="9316" y="5683"/>
                  </a:lnTo>
                  <a:lnTo>
                    <a:pt x="11505" y="5683"/>
                  </a:lnTo>
                  <a:lnTo>
                    <a:pt x="12422" y="6177"/>
                  </a:lnTo>
                  <a:lnTo>
                    <a:pt x="12422" y="6777"/>
                  </a:lnTo>
                  <a:lnTo>
                    <a:pt x="13516" y="6777"/>
                  </a:lnTo>
                  <a:lnTo>
                    <a:pt x="12422" y="6777"/>
                  </a:lnTo>
                  <a:lnTo>
                    <a:pt x="13516" y="6777"/>
                  </a:lnTo>
                  <a:lnTo>
                    <a:pt x="12422" y="7377"/>
                  </a:lnTo>
                  <a:lnTo>
                    <a:pt x="12422" y="7972"/>
                  </a:lnTo>
                  <a:lnTo>
                    <a:pt x="14611" y="7972"/>
                  </a:lnTo>
                  <a:lnTo>
                    <a:pt x="14611" y="9072"/>
                  </a:lnTo>
                  <a:lnTo>
                    <a:pt x="15527" y="9072"/>
                  </a:lnTo>
                  <a:lnTo>
                    <a:pt x="15527" y="8472"/>
                  </a:lnTo>
                  <a:lnTo>
                    <a:pt x="16622" y="8472"/>
                  </a:lnTo>
                  <a:lnTo>
                    <a:pt x="16622" y="7972"/>
                  </a:lnTo>
                  <a:lnTo>
                    <a:pt x="15527" y="7972"/>
                  </a:lnTo>
                  <a:lnTo>
                    <a:pt x="15527" y="7377"/>
                  </a:lnTo>
                  <a:lnTo>
                    <a:pt x="16622" y="7377"/>
                  </a:lnTo>
                  <a:lnTo>
                    <a:pt x="15527" y="7377"/>
                  </a:lnTo>
                  <a:lnTo>
                    <a:pt x="16622" y="7377"/>
                  </a:lnTo>
                  <a:lnTo>
                    <a:pt x="16622" y="6777"/>
                  </a:lnTo>
                  <a:lnTo>
                    <a:pt x="17716" y="6777"/>
                  </a:lnTo>
                  <a:lnTo>
                    <a:pt x="17716" y="6177"/>
                  </a:lnTo>
                  <a:lnTo>
                    <a:pt x="17716" y="6777"/>
                  </a:lnTo>
                  <a:lnTo>
                    <a:pt x="17716" y="6177"/>
                  </a:lnTo>
                  <a:lnTo>
                    <a:pt x="18811" y="6177"/>
                  </a:lnTo>
                  <a:lnTo>
                    <a:pt x="17716" y="5683"/>
                  </a:lnTo>
                  <a:lnTo>
                    <a:pt x="16622" y="5683"/>
                  </a:lnTo>
                  <a:lnTo>
                    <a:pt x="17716" y="5683"/>
                  </a:lnTo>
                  <a:lnTo>
                    <a:pt x="17716" y="5083"/>
                  </a:lnTo>
                  <a:lnTo>
                    <a:pt x="18811" y="5083"/>
                  </a:lnTo>
                  <a:lnTo>
                    <a:pt x="18811" y="4483"/>
                  </a:lnTo>
                  <a:lnTo>
                    <a:pt x="19727" y="3988"/>
                  </a:lnTo>
                  <a:lnTo>
                    <a:pt x="20822" y="3988"/>
                  </a:lnTo>
                  <a:lnTo>
                    <a:pt x="20822" y="2788"/>
                  </a:lnTo>
                  <a:lnTo>
                    <a:pt x="25022" y="2788"/>
                  </a:lnTo>
                  <a:lnTo>
                    <a:pt x="26116" y="6177"/>
                  </a:lnTo>
                  <a:lnTo>
                    <a:pt x="29222" y="9072"/>
                  </a:lnTo>
                  <a:lnTo>
                    <a:pt x="30138" y="9072"/>
                  </a:lnTo>
                  <a:lnTo>
                    <a:pt x="31233" y="8472"/>
                  </a:lnTo>
                  <a:lnTo>
                    <a:pt x="36527" y="8472"/>
                  </a:lnTo>
                  <a:lnTo>
                    <a:pt x="36527" y="9072"/>
                  </a:lnTo>
                  <a:lnTo>
                    <a:pt x="37444" y="9072"/>
                  </a:lnTo>
                  <a:lnTo>
                    <a:pt x="37444" y="8472"/>
                  </a:lnTo>
                  <a:lnTo>
                    <a:pt x="38538" y="8472"/>
                  </a:lnTo>
                  <a:lnTo>
                    <a:pt x="38538" y="7972"/>
                  </a:lnTo>
                  <a:lnTo>
                    <a:pt x="39633" y="7972"/>
                  </a:lnTo>
                  <a:lnTo>
                    <a:pt x="38538" y="7972"/>
                  </a:lnTo>
                  <a:lnTo>
                    <a:pt x="39633" y="7972"/>
                  </a:lnTo>
                  <a:lnTo>
                    <a:pt x="39633" y="8472"/>
                  </a:lnTo>
                  <a:lnTo>
                    <a:pt x="44750" y="8472"/>
                  </a:lnTo>
                  <a:lnTo>
                    <a:pt x="44750" y="9072"/>
                  </a:lnTo>
                  <a:lnTo>
                    <a:pt x="48038" y="9072"/>
                  </a:lnTo>
                  <a:lnTo>
                    <a:pt x="48038" y="9666"/>
                  </a:lnTo>
                  <a:lnTo>
                    <a:pt x="45844" y="10766"/>
                  </a:lnTo>
                  <a:lnTo>
                    <a:pt x="44750" y="11361"/>
                  </a:lnTo>
                  <a:lnTo>
                    <a:pt x="44750" y="11961"/>
                  </a:lnTo>
                  <a:lnTo>
                    <a:pt x="42738" y="13055"/>
                  </a:lnTo>
                  <a:lnTo>
                    <a:pt x="42738" y="14155"/>
                  </a:lnTo>
                  <a:lnTo>
                    <a:pt x="41644" y="14750"/>
                  </a:lnTo>
                  <a:lnTo>
                    <a:pt x="41644" y="15350"/>
                  </a:lnTo>
                  <a:lnTo>
                    <a:pt x="40733" y="15944"/>
                  </a:lnTo>
                  <a:lnTo>
                    <a:pt x="37444" y="15944"/>
                  </a:lnTo>
                  <a:lnTo>
                    <a:pt x="36527" y="16444"/>
                  </a:lnTo>
                  <a:lnTo>
                    <a:pt x="36527" y="18138"/>
                  </a:lnTo>
                  <a:lnTo>
                    <a:pt x="35433" y="18138"/>
                  </a:lnTo>
                  <a:lnTo>
                    <a:pt x="36527" y="18138"/>
                  </a:lnTo>
                  <a:lnTo>
                    <a:pt x="35433" y="18138"/>
                  </a:lnTo>
                  <a:lnTo>
                    <a:pt x="35433" y="18738"/>
                  </a:lnTo>
                  <a:lnTo>
                    <a:pt x="36527" y="18738"/>
                  </a:lnTo>
                  <a:lnTo>
                    <a:pt x="36527" y="20433"/>
                  </a:lnTo>
                  <a:lnTo>
                    <a:pt x="35433" y="20433"/>
                  </a:lnTo>
                  <a:lnTo>
                    <a:pt x="35433" y="21027"/>
                  </a:lnTo>
                  <a:lnTo>
                    <a:pt x="34338" y="21027"/>
                  </a:lnTo>
                  <a:lnTo>
                    <a:pt x="34338" y="21627"/>
                  </a:lnTo>
                  <a:lnTo>
                    <a:pt x="33422" y="21627"/>
                  </a:lnTo>
                  <a:lnTo>
                    <a:pt x="33422" y="22722"/>
                  </a:lnTo>
                  <a:lnTo>
                    <a:pt x="34338" y="22722"/>
                  </a:lnTo>
                  <a:lnTo>
                    <a:pt x="34338" y="23322"/>
                  </a:lnTo>
                  <a:lnTo>
                    <a:pt x="36527" y="23322"/>
                  </a:lnTo>
                  <a:lnTo>
                    <a:pt x="36527" y="23822"/>
                  </a:lnTo>
                  <a:lnTo>
                    <a:pt x="37444" y="23822"/>
                  </a:lnTo>
                  <a:lnTo>
                    <a:pt x="37444" y="26711"/>
                  </a:lnTo>
                  <a:lnTo>
                    <a:pt x="36527" y="26711"/>
                  </a:lnTo>
                  <a:lnTo>
                    <a:pt x="36527" y="27311"/>
                  </a:lnTo>
                  <a:lnTo>
                    <a:pt x="35433" y="27311"/>
                  </a:lnTo>
                  <a:lnTo>
                    <a:pt x="35433" y="28405"/>
                  </a:lnTo>
                  <a:lnTo>
                    <a:pt x="38538" y="28405"/>
                  </a:lnTo>
                  <a:lnTo>
                    <a:pt x="38538" y="27805"/>
                  </a:lnTo>
                  <a:lnTo>
                    <a:pt x="39633" y="27805"/>
                  </a:lnTo>
                  <a:lnTo>
                    <a:pt x="39633" y="29005"/>
                  </a:lnTo>
                  <a:lnTo>
                    <a:pt x="40733" y="29005"/>
                  </a:lnTo>
                  <a:lnTo>
                    <a:pt x="40733" y="29600"/>
                  </a:lnTo>
                  <a:lnTo>
                    <a:pt x="41644" y="29600"/>
                  </a:lnTo>
                  <a:lnTo>
                    <a:pt x="40733" y="29600"/>
                  </a:lnTo>
                  <a:lnTo>
                    <a:pt x="41644" y="29600"/>
                  </a:lnTo>
                  <a:lnTo>
                    <a:pt x="41644" y="30100"/>
                  </a:lnTo>
                  <a:lnTo>
                    <a:pt x="42738" y="30700"/>
                  </a:lnTo>
                  <a:lnTo>
                    <a:pt x="43833" y="30700"/>
                  </a:lnTo>
                  <a:lnTo>
                    <a:pt x="42738" y="30100"/>
                  </a:lnTo>
                  <a:lnTo>
                    <a:pt x="43833" y="29600"/>
                  </a:lnTo>
                  <a:lnTo>
                    <a:pt x="43833" y="30700"/>
                  </a:lnTo>
                  <a:lnTo>
                    <a:pt x="44750" y="30700"/>
                  </a:lnTo>
                  <a:lnTo>
                    <a:pt x="44750" y="31294"/>
                  </a:lnTo>
                  <a:lnTo>
                    <a:pt x="46938" y="31294"/>
                  </a:lnTo>
                  <a:lnTo>
                    <a:pt x="46938" y="31794"/>
                  </a:lnTo>
                  <a:lnTo>
                    <a:pt x="50044" y="31794"/>
                  </a:lnTo>
                  <a:lnTo>
                    <a:pt x="50044" y="32394"/>
                  </a:lnTo>
                  <a:lnTo>
                    <a:pt x="51138" y="32394"/>
                  </a:lnTo>
                  <a:lnTo>
                    <a:pt x="50044" y="32394"/>
                  </a:lnTo>
                  <a:lnTo>
                    <a:pt x="50044" y="32988"/>
                  </a:lnTo>
                  <a:lnTo>
                    <a:pt x="51138" y="32988"/>
                  </a:lnTo>
                  <a:lnTo>
                    <a:pt x="51138" y="33588"/>
                  </a:lnTo>
                  <a:lnTo>
                    <a:pt x="52055" y="33588"/>
                  </a:lnTo>
                  <a:lnTo>
                    <a:pt x="52055" y="32988"/>
                  </a:lnTo>
                  <a:lnTo>
                    <a:pt x="52055" y="34088"/>
                  </a:lnTo>
                  <a:lnTo>
                    <a:pt x="51138" y="34683"/>
                  </a:lnTo>
                  <a:lnTo>
                    <a:pt x="51138" y="35283"/>
                  </a:lnTo>
                  <a:lnTo>
                    <a:pt x="53150" y="35283"/>
                  </a:lnTo>
                  <a:lnTo>
                    <a:pt x="53150" y="36377"/>
                  </a:lnTo>
                  <a:lnTo>
                    <a:pt x="52055" y="36377"/>
                  </a:lnTo>
                  <a:lnTo>
                    <a:pt x="52055" y="36977"/>
                  </a:lnTo>
                  <a:lnTo>
                    <a:pt x="51138" y="36977"/>
                  </a:lnTo>
                  <a:lnTo>
                    <a:pt x="51138" y="37572"/>
                  </a:lnTo>
                  <a:lnTo>
                    <a:pt x="50044" y="37572"/>
                  </a:lnTo>
                  <a:lnTo>
                    <a:pt x="50044" y="39266"/>
                  </a:lnTo>
                  <a:lnTo>
                    <a:pt x="48950" y="39266"/>
                  </a:lnTo>
                  <a:lnTo>
                    <a:pt x="50044" y="39266"/>
                  </a:lnTo>
                  <a:lnTo>
                    <a:pt x="50044" y="39766"/>
                  </a:lnTo>
                  <a:lnTo>
                    <a:pt x="48950" y="39766"/>
                  </a:lnTo>
                  <a:lnTo>
                    <a:pt x="48950" y="40366"/>
                  </a:lnTo>
                  <a:lnTo>
                    <a:pt x="50044" y="40366"/>
                  </a:lnTo>
                  <a:lnTo>
                    <a:pt x="50044" y="42061"/>
                  </a:lnTo>
                  <a:lnTo>
                    <a:pt x="48950" y="42061"/>
                  </a:lnTo>
                  <a:lnTo>
                    <a:pt x="48038" y="42655"/>
                  </a:lnTo>
                  <a:lnTo>
                    <a:pt x="46938" y="42655"/>
                  </a:lnTo>
                  <a:lnTo>
                    <a:pt x="46938" y="43255"/>
                  </a:lnTo>
                  <a:lnTo>
                    <a:pt x="45844" y="43255"/>
                  </a:lnTo>
                  <a:lnTo>
                    <a:pt x="45844" y="43755"/>
                  </a:lnTo>
                  <a:lnTo>
                    <a:pt x="44750" y="43755"/>
                  </a:lnTo>
                  <a:lnTo>
                    <a:pt x="44750" y="44950"/>
                  </a:lnTo>
                  <a:lnTo>
                    <a:pt x="42738" y="44950"/>
                  </a:lnTo>
                  <a:lnTo>
                    <a:pt x="41644" y="45450"/>
                  </a:lnTo>
                  <a:lnTo>
                    <a:pt x="41644" y="46044"/>
                  </a:lnTo>
                  <a:lnTo>
                    <a:pt x="40733" y="46044"/>
                  </a:lnTo>
                  <a:lnTo>
                    <a:pt x="40733" y="46644"/>
                  </a:lnTo>
                  <a:lnTo>
                    <a:pt x="39633" y="46644"/>
                  </a:lnTo>
                  <a:lnTo>
                    <a:pt x="39633" y="47738"/>
                  </a:lnTo>
                  <a:lnTo>
                    <a:pt x="40733" y="47738"/>
                  </a:lnTo>
                  <a:lnTo>
                    <a:pt x="40733" y="48338"/>
                  </a:lnTo>
                  <a:lnTo>
                    <a:pt x="41644" y="48338"/>
                  </a:lnTo>
                  <a:lnTo>
                    <a:pt x="42738" y="48938"/>
                  </a:lnTo>
                  <a:lnTo>
                    <a:pt x="42738" y="49433"/>
                  </a:lnTo>
                  <a:lnTo>
                    <a:pt x="44750" y="49433"/>
                  </a:lnTo>
                  <a:lnTo>
                    <a:pt x="44750" y="50633"/>
                  </a:lnTo>
                  <a:lnTo>
                    <a:pt x="43833" y="50633"/>
                  </a:lnTo>
                  <a:lnTo>
                    <a:pt x="43833" y="51227"/>
                  </a:lnTo>
                  <a:lnTo>
                    <a:pt x="42738" y="51227"/>
                  </a:lnTo>
                  <a:lnTo>
                    <a:pt x="42738" y="52327"/>
                  </a:lnTo>
                  <a:lnTo>
                    <a:pt x="41644" y="52327"/>
                  </a:lnTo>
                  <a:lnTo>
                    <a:pt x="42738" y="52922"/>
                  </a:lnTo>
                  <a:lnTo>
                    <a:pt x="42738" y="53422"/>
                  </a:lnTo>
                  <a:lnTo>
                    <a:pt x="43833" y="53422"/>
                  </a:lnTo>
                  <a:lnTo>
                    <a:pt x="43833" y="54022"/>
                  </a:lnTo>
                  <a:lnTo>
                    <a:pt x="42738" y="54022"/>
                  </a:lnTo>
                  <a:lnTo>
                    <a:pt x="43833" y="54022"/>
                  </a:lnTo>
                  <a:lnTo>
                    <a:pt x="43833" y="56911"/>
                  </a:lnTo>
                  <a:lnTo>
                    <a:pt x="44750" y="57411"/>
                  </a:lnTo>
                  <a:lnTo>
                    <a:pt x="44750" y="58005"/>
                  </a:lnTo>
                  <a:lnTo>
                    <a:pt x="45844" y="58005"/>
                  </a:lnTo>
                  <a:lnTo>
                    <a:pt x="46938" y="58605"/>
                  </a:lnTo>
                  <a:lnTo>
                    <a:pt x="48950" y="58605"/>
                  </a:lnTo>
                  <a:lnTo>
                    <a:pt x="48950" y="58005"/>
                  </a:lnTo>
                  <a:lnTo>
                    <a:pt x="50044" y="58005"/>
                  </a:lnTo>
                  <a:lnTo>
                    <a:pt x="50044" y="57411"/>
                  </a:lnTo>
                  <a:lnTo>
                    <a:pt x="51138" y="57411"/>
                  </a:lnTo>
                  <a:lnTo>
                    <a:pt x="51138" y="56911"/>
                  </a:lnTo>
                  <a:lnTo>
                    <a:pt x="52055" y="56911"/>
                  </a:lnTo>
                  <a:lnTo>
                    <a:pt x="51138" y="56311"/>
                  </a:lnTo>
                  <a:lnTo>
                    <a:pt x="53150" y="56311"/>
                  </a:lnTo>
                  <a:lnTo>
                    <a:pt x="53150" y="54616"/>
                  </a:lnTo>
                  <a:lnTo>
                    <a:pt x="54244" y="54616"/>
                  </a:lnTo>
                  <a:lnTo>
                    <a:pt x="54244" y="55116"/>
                  </a:lnTo>
                  <a:lnTo>
                    <a:pt x="55344" y="55116"/>
                  </a:lnTo>
                  <a:lnTo>
                    <a:pt x="55344" y="55716"/>
                  </a:lnTo>
                  <a:lnTo>
                    <a:pt x="56255" y="55716"/>
                  </a:lnTo>
                  <a:lnTo>
                    <a:pt x="56255" y="54616"/>
                  </a:lnTo>
                  <a:lnTo>
                    <a:pt x="55344" y="54616"/>
                  </a:lnTo>
                  <a:lnTo>
                    <a:pt x="55344" y="54022"/>
                  </a:lnTo>
                  <a:lnTo>
                    <a:pt x="54244" y="54022"/>
                  </a:lnTo>
                  <a:lnTo>
                    <a:pt x="55344" y="54022"/>
                  </a:lnTo>
                  <a:lnTo>
                    <a:pt x="55344" y="53422"/>
                  </a:lnTo>
                  <a:lnTo>
                    <a:pt x="57350" y="53422"/>
                  </a:lnTo>
                  <a:lnTo>
                    <a:pt x="57350" y="54616"/>
                  </a:lnTo>
                  <a:lnTo>
                    <a:pt x="58450" y="54616"/>
                  </a:lnTo>
                  <a:lnTo>
                    <a:pt x="58450" y="55116"/>
                  </a:lnTo>
                  <a:lnTo>
                    <a:pt x="59361" y="55116"/>
                  </a:lnTo>
                  <a:lnTo>
                    <a:pt x="59361" y="55716"/>
                  </a:lnTo>
                  <a:lnTo>
                    <a:pt x="60455" y="55116"/>
                  </a:lnTo>
                  <a:lnTo>
                    <a:pt x="60455" y="55716"/>
                  </a:lnTo>
                  <a:lnTo>
                    <a:pt x="62650" y="55716"/>
                  </a:lnTo>
                  <a:lnTo>
                    <a:pt x="62650" y="56311"/>
                  </a:lnTo>
                  <a:lnTo>
                    <a:pt x="63561" y="56311"/>
                  </a:lnTo>
                  <a:lnTo>
                    <a:pt x="63561" y="55716"/>
                  </a:lnTo>
                  <a:lnTo>
                    <a:pt x="64655" y="55716"/>
                  </a:lnTo>
                  <a:lnTo>
                    <a:pt x="64655" y="55116"/>
                  </a:lnTo>
                  <a:lnTo>
                    <a:pt x="68861" y="55116"/>
                  </a:lnTo>
                  <a:lnTo>
                    <a:pt x="68861" y="55716"/>
                  </a:lnTo>
                  <a:lnTo>
                    <a:pt x="69955" y="55716"/>
                  </a:lnTo>
                  <a:lnTo>
                    <a:pt x="70866" y="56311"/>
                  </a:lnTo>
                  <a:lnTo>
                    <a:pt x="70866" y="56911"/>
                  </a:lnTo>
                  <a:lnTo>
                    <a:pt x="71961" y="56911"/>
                  </a:lnTo>
                  <a:lnTo>
                    <a:pt x="71961" y="58005"/>
                  </a:lnTo>
                  <a:lnTo>
                    <a:pt x="73061" y="58005"/>
                  </a:lnTo>
                  <a:lnTo>
                    <a:pt x="73061" y="58605"/>
                  </a:lnTo>
                  <a:lnTo>
                    <a:pt x="71961" y="58605"/>
                  </a:lnTo>
                  <a:lnTo>
                    <a:pt x="71961" y="59105"/>
                  </a:lnTo>
                  <a:lnTo>
                    <a:pt x="70866" y="59105"/>
                  </a:lnTo>
                  <a:lnTo>
                    <a:pt x="70866" y="60300"/>
                  </a:lnTo>
                  <a:lnTo>
                    <a:pt x="69955" y="60894"/>
                  </a:lnTo>
                  <a:lnTo>
                    <a:pt x="68861" y="60894"/>
                  </a:lnTo>
                  <a:lnTo>
                    <a:pt x="68861" y="61994"/>
                  </a:lnTo>
                  <a:lnTo>
                    <a:pt x="69955" y="61994"/>
                  </a:lnTo>
                  <a:lnTo>
                    <a:pt x="68861" y="62588"/>
                  </a:lnTo>
                  <a:lnTo>
                    <a:pt x="69955" y="62588"/>
                  </a:lnTo>
                  <a:lnTo>
                    <a:pt x="69955" y="64883"/>
                  </a:lnTo>
                  <a:lnTo>
                    <a:pt x="70866" y="64883"/>
                  </a:lnTo>
                  <a:lnTo>
                    <a:pt x="69955" y="64883"/>
                  </a:lnTo>
                  <a:lnTo>
                    <a:pt x="69955" y="65383"/>
                  </a:lnTo>
                  <a:lnTo>
                    <a:pt x="70866" y="65383"/>
                  </a:lnTo>
                  <a:lnTo>
                    <a:pt x="70866" y="65977"/>
                  </a:lnTo>
                  <a:lnTo>
                    <a:pt x="73061" y="65977"/>
                  </a:lnTo>
                  <a:lnTo>
                    <a:pt x="73061" y="66577"/>
                  </a:lnTo>
                  <a:lnTo>
                    <a:pt x="73972" y="66577"/>
                  </a:lnTo>
                  <a:lnTo>
                    <a:pt x="73972" y="65977"/>
                  </a:lnTo>
                  <a:lnTo>
                    <a:pt x="76166" y="65977"/>
                  </a:lnTo>
                  <a:lnTo>
                    <a:pt x="76166" y="66577"/>
                  </a:lnTo>
                  <a:lnTo>
                    <a:pt x="77261" y="66577"/>
                  </a:lnTo>
                  <a:lnTo>
                    <a:pt x="77261" y="65977"/>
                  </a:lnTo>
                  <a:lnTo>
                    <a:pt x="77261" y="66577"/>
                  </a:lnTo>
                  <a:lnTo>
                    <a:pt x="78172" y="66577"/>
                  </a:lnTo>
                  <a:lnTo>
                    <a:pt x="78172" y="67077"/>
                  </a:lnTo>
                  <a:lnTo>
                    <a:pt x="79266" y="67077"/>
                  </a:lnTo>
                  <a:lnTo>
                    <a:pt x="79266" y="66577"/>
                  </a:lnTo>
                  <a:lnTo>
                    <a:pt x="82372" y="66577"/>
                  </a:lnTo>
                  <a:lnTo>
                    <a:pt x="82372" y="67077"/>
                  </a:lnTo>
                  <a:lnTo>
                    <a:pt x="82372" y="66577"/>
                  </a:lnTo>
                  <a:lnTo>
                    <a:pt x="83472" y="66577"/>
                  </a:lnTo>
                  <a:lnTo>
                    <a:pt x="83472" y="65977"/>
                  </a:lnTo>
                  <a:lnTo>
                    <a:pt x="84566" y="65977"/>
                  </a:lnTo>
                  <a:lnTo>
                    <a:pt x="84566" y="65383"/>
                  </a:lnTo>
                  <a:lnTo>
                    <a:pt x="89677" y="65383"/>
                  </a:lnTo>
                  <a:lnTo>
                    <a:pt x="89677" y="64883"/>
                  </a:lnTo>
                  <a:lnTo>
                    <a:pt x="93883" y="64883"/>
                  </a:lnTo>
                  <a:lnTo>
                    <a:pt x="93883" y="64283"/>
                  </a:lnTo>
                  <a:lnTo>
                    <a:pt x="94977" y="64283"/>
                  </a:lnTo>
                  <a:lnTo>
                    <a:pt x="94977" y="64883"/>
                  </a:lnTo>
                  <a:lnTo>
                    <a:pt x="96072" y="64283"/>
                  </a:lnTo>
                  <a:lnTo>
                    <a:pt x="96072" y="63688"/>
                  </a:lnTo>
                  <a:lnTo>
                    <a:pt x="96988" y="63688"/>
                  </a:lnTo>
                  <a:lnTo>
                    <a:pt x="96988" y="63088"/>
                  </a:lnTo>
                  <a:lnTo>
                    <a:pt x="98083" y="63088"/>
                  </a:lnTo>
                  <a:lnTo>
                    <a:pt x="98083" y="62588"/>
                  </a:lnTo>
                  <a:lnTo>
                    <a:pt x="99177" y="62588"/>
                  </a:lnTo>
                  <a:lnTo>
                    <a:pt x="99177" y="61994"/>
                  </a:lnTo>
                  <a:lnTo>
                    <a:pt x="99177" y="62588"/>
                  </a:lnTo>
                  <a:lnTo>
                    <a:pt x="101188" y="62588"/>
                  </a:lnTo>
                  <a:lnTo>
                    <a:pt x="101188" y="63088"/>
                  </a:lnTo>
                  <a:lnTo>
                    <a:pt x="102283" y="63088"/>
                  </a:lnTo>
                  <a:lnTo>
                    <a:pt x="102283" y="63688"/>
                  </a:lnTo>
                  <a:lnTo>
                    <a:pt x="105388" y="63688"/>
                  </a:lnTo>
                  <a:lnTo>
                    <a:pt x="105388" y="64283"/>
                  </a:lnTo>
                  <a:lnTo>
                    <a:pt x="108494" y="64283"/>
                  </a:lnTo>
                  <a:lnTo>
                    <a:pt x="108494" y="64883"/>
                  </a:lnTo>
                  <a:lnTo>
                    <a:pt x="111600" y="64883"/>
                  </a:lnTo>
                  <a:lnTo>
                    <a:pt x="111600" y="64283"/>
                  </a:lnTo>
                  <a:lnTo>
                    <a:pt x="113788" y="64283"/>
                  </a:lnTo>
                  <a:lnTo>
                    <a:pt x="113788" y="64883"/>
                  </a:lnTo>
                  <a:lnTo>
                    <a:pt x="114705" y="64883"/>
                  </a:lnTo>
                  <a:lnTo>
                    <a:pt x="115800" y="65383"/>
                  </a:lnTo>
                  <a:lnTo>
                    <a:pt x="116894" y="65383"/>
                  </a:lnTo>
                  <a:lnTo>
                    <a:pt x="116894" y="64883"/>
                  </a:lnTo>
                  <a:lnTo>
                    <a:pt x="117988" y="64883"/>
                  </a:lnTo>
                  <a:lnTo>
                    <a:pt x="117988" y="65977"/>
                  </a:lnTo>
                  <a:lnTo>
                    <a:pt x="118905" y="65977"/>
                  </a:lnTo>
                  <a:lnTo>
                    <a:pt x="118905" y="66577"/>
                  </a:lnTo>
                  <a:lnTo>
                    <a:pt x="117988" y="66577"/>
                  </a:lnTo>
                  <a:lnTo>
                    <a:pt x="117988" y="67077"/>
                  </a:lnTo>
                  <a:lnTo>
                    <a:pt x="118905" y="67077"/>
                  </a:lnTo>
                  <a:lnTo>
                    <a:pt x="118905" y="67672"/>
                  </a:lnTo>
                  <a:lnTo>
                    <a:pt x="117988" y="67672"/>
                  </a:lnTo>
                  <a:lnTo>
                    <a:pt x="117988" y="68272"/>
                  </a:lnTo>
                  <a:lnTo>
                    <a:pt x="118905" y="68272"/>
                  </a:lnTo>
                  <a:lnTo>
                    <a:pt x="117988" y="68272"/>
                  </a:lnTo>
                  <a:lnTo>
                    <a:pt x="117988" y="69366"/>
                  </a:lnTo>
                  <a:lnTo>
                    <a:pt x="118905" y="69366"/>
                  </a:lnTo>
                  <a:lnTo>
                    <a:pt x="117988" y="69366"/>
                  </a:lnTo>
                  <a:lnTo>
                    <a:pt x="118905" y="69366"/>
                  </a:lnTo>
                  <a:lnTo>
                    <a:pt x="118905" y="70566"/>
                  </a:lnTo>
                  <a:lnTo>
                    <a:pt x="120000" y="70566"/>
                  </a:lnTo>
                  <a:lnTo>
                    <a:pt x="120000" y="71061"/>
                  </a:lnTo>
                  <a:lnTo>
                    <a:pt x="118905" y="71061"/>
                  </a:lnTo>
                  <a:lnTo>
                    <a:pt x="118905" y="71661"/>
                  </a:lnTo>
                  <a:lnTo>
                    <a:pt x="117988" y="71661"/>
                  </a:lnTo>
                  <a:lnTo>
                    <a:pt x="117988" y="72755"/>
                  </a:lnTo>
                  <a:lnTo>
                    <a:pt x="115800" y="72755"/>
                  </a:lnTo>
                  <a:lnTo>
                    <a:pt x="115800" y="73355"/>
                  </a:lnTo>
                  <a:lnTo>
                    <a:pt x="114705" y="73355"/>
                  </a:lnTo>
                  <a:lnTo>
                    <a:pt x="113788" y="73955"/>
                  </a:lnTo>
                  <a:lnTo>
                    <a:pt x="113788" y="75050"/>
                  </a:lnTo>
                  <a:lnTo>
                    <a:pt x="111600" y="75050"/>
                  </a:lnTo>
                  <a:lnTo>
                    <a:pt x="111600" y="75650"/>
                  </a:lnTo>
                  <a:lnTo>
                    <a:pt x="110683" y="75650"/>
                  </a:lnTo>
                  <a:lnTo>
                    <a:pt x="110683" y="76744"/>
                  </a:lnTo>
                  <a:lnTo>
                    <a:pt x="111600" y="76744"/>
                  </a:lnTo>
                  <a:lnTo>
                    <a:pt x="110683" y="76744"/>
                  </a:lnTo>
                  <a:lnTo>
                    <a:pt x="110683" y="77344"/>
                  </a:lnTo>
                  <a:lnTo>
                    <a:pt x="109588" y="77344"/>
                  </a:lnTo>
                  <a:lnTo>
                    <a:pt x="110683" y="77344"/>
                  </a:lnTo>
                  <a:lnTo>
                    <a:pt x="109588" y="77938"/>
                  </a:lnTo>
                  <a:lnTo>
                    <a:pt x="109588" y="77344"/>
                  </a:lnTo>
                  <a:lnTo>
                    <a:pt x="108494" y="77938"/>
                  </a:lnTo>
                  <a:lnTo>
                    <a:pt x="108494" y="77344"/>
                  </a:lnTo>
                  <a:lnTo>
                    <a:pt x="108494" y="77938"/>
                  </a:lnTo>
                  <a:lnTo>
                    <a:pt x="109588" y="77938"/>
                  </a:lnTo>
                  <a:lnTo>
                    <a:pt x="108494" y="77938"/>
                  </a:lnTo>
                  <a:lnTo>
                    <a:pt x="109588" y="77938"/>
                  </a:lnTo>
                  <a:lnTo>
                    <a:pt x="109588" y="79038"/>
                  </a:lnTo>
                  <a:lnTo>
                    <a:pt x="108494" y="79038"/>
                  </a:lnTo>
                  <a:lnTo>
                    <a:pt x="109588" y="79038"/>
                  </a:lnTo>
                  <a:lnTo>
                    <a:pt x="108494" y="79038"/>
                  </a:lnTo>
                  <a:lnTo>
                    <a:pt x="109588" y="79633"/>
                  </a:lnTo>
                  <a:lnTo>
                    <a:pt x="109588" y="80733"/>
                  </a:lnTo>
                  <a:lnTo>
                    <a:pt x="108494" y="80733"/>
                  </a:lnTo>
                  <a:lnTo>
                    <a:pt x="107400" y="80233"/>
                  </a:lnTo>
                  <a:lnTo>
                    <a:pt x="106483" y="80233"/>
                  </a:lnTo>
                  <a:lnTo>
                    <a:pt x="106483" y="79633"/>
                  </a:lnTo>
                  <a:lnTo>
                    <a:pt x="105388" y="79633"/>
                  </a:lnTo>
                  <a:lnTo>
                    <a:pt x="105388" y="79038"/>
                  </a:lnTo>
                  <a:lnTo>
                    <a:pt x="106483" y="79038"/>
                  </a:lnTo>
                  <a:lnTo>
                    <a:pt x="105388" y="79038"/>
                  </a:lnTo>
                  <a:lnTo>
                    <a:pt x="106483" y="78538"/>
                  </a:lnTo>
                  <a:lnTo>
                    <a:pt x="105388" y="78538"/>
                  </a:lnTo>
                  <a:lnTo>
                    <a:pt x="105388" y="77938"/>
                  </a:lnTo>
                  <a:lnTo>
                    <a:pt x="104294" y="77938"/>
                  </a:lnTo>
                  <a:lnTo>
                    <a:pt x="104294" y="77344"/>
                  </a:lnTo>
                  <a:lnTo>
                    <a:pt x="103377" y="77344"/>
                  </a:lnTo>
                  <a:lnTo>
                    <a:pt x="103377" y="76744"/>
                  </a:lnTo>
                  <a:lnTo>
                    <a:pt x="104294" y="76744"/>
                  </a:lnTo>
                  <a:lnTo>
                    <a:pt x="103377" y="76744"/>
                  </a:lnTo>
                  <a:lnTo>
                    <a:pt x="103377" y="76244"/>
                  </a:lnTo>
                  <a:lnTo>
                    <a:pt x="103377" y="76744"/>
                  </a:lnTo>
                  <a:lnTo>
                    <a:pt x="103377" y="76244"/>
                  </a:lnTo>
                  <a:lnTo>
                    <a:pt x="102283" y="76244"/>
                  </a:lnTo>
                  <a:lnTo>
                    <a:pt x="102283" y="76744"/>
                  </a:lnTo>
                  <a:lnTo>
                    <a:pt x="101188" y="76744"/>
                  </a:lnTo>
                  <a:lnTo>
                    <a:pt x="101188" y="76244"/>
                  </a:lnTo>
                  <a:lnTo>
                    <a:pt x="101188" y="76744"/>
                  </a:lnTo>
                  <a:lnTo>
                    <a:pt x="100088" y="76744"/>
                  </a:lnTo>
                  <a:lnTo>
                    <a:pt x="101188" y="77344"/>
                  </a:lnTo>
                  <a:lnTo>
                    <a:pt x="100088" y="77344"/>
                  </a:lnTo>
                  <a:lnTo>
                    <a:pt x="100088" y="77938"/>
                  </a:lnTo>
                  <a:lnTo>
                    <a:pt x="99177" y="78538"/>
                  </a:lnTo>
                  <a:lnTo>
                    <a:pt x="98083" y="78538"/>
                  </a:lnTo>
                  <a:lnTo>
                    <a:pt x="98083" y="79038"/>
                  </a:lnTo>
                  <a:lnTo>
                    <a:pt x="96988" y="78538"/>
                  </a:lnTo>
                  <a:lnTo>
                    <a:pt x="96988" y="79038"/>
                  </a:lnTo>
                  <a:lnTo>
                    <a:pt x="94977" y="79038"/>
                  </a:lnTo>
                  <a:lnTo>
                    <a:pt x="94977" y="78538"/>
                  </a:lnTo>
                  <a:lnTo>
                    <a:pt x="94977" y="79038"/>
                  </a:lnTo>
                  <a:lnTo>
                    <a:pt x="93883" y="79038"/>
                  </a:lnTo>
                  <a:lnTo>
                    <a:pt x="93883" y="78538"/>
                  </a:lnTo>
                  <a:lnTo>
                    <a:pt x="89677" y="78538"/>
                  </a:lnTo>
                  <a:lnTo>
                    <a:pt x="85477" y="84216"/>
                  </a:lnTo>
                  <a:lnTo>
                    <a:pt x="85477" y="84716"/>
                  </a:lnTo>
                  <a:lnTo>
                    <a:pt x="86577" y="84716"/>
                  </a:lnTo>
                  <a:lnTo>
                    <a:pt x="86577" y="84216"/>
                  </a:lnTo>
                  <a:lnTo>
                    <a:pt x="86577" y="84716"/>
                  </a:lnTo>
                  <a:lnTo>
                    <a:pt x="87672" y="84716"/>
                  </a:lnTo>
                  <a:lnTo>
                    <a:pt x="86577" y="84716"/>
                  </a:lnTo>
                  <a:lnTo>
                    <a:pt x="86577" y="85911"/>
                  </a:lnTo>
                  <a:lnTo>
                    <a:pt x="88766" y="85911"/>
                  </a:lnTo>
                  <a:lnTo>
                    <a:pt x="88766" y="87605"/>
                  </a:lnTo>
                  <a:lnTo>
                    <a:pt x="89677" y="87605"/>
                  </a:lnTo>
                  <a:lnTo>
                    <a:pt x="89677" y="88705"/>
                  </a:lnTo>
                  <a:lnTo>
                    <a:pt x="87672" y="88705"/>
                  </a:lnTo>
                  <a:lnTo>
                    <a:pt x="87672" y="89900"/>
                  </a:lnTo>
                  <a:lnTo>
                    <a:pt x="86577" y="89900"/>
                  </a:lnTo>
                  <a:lnTo>
                    <a:pt x="86577" y="90994"/>
                  </a:lnTo>
                  <a:lnTo>
                    <a:pt x="85477" y="90994"/>
                  </a:lnTo>
                  <a:lnTo>
                    <a:pt x="85477" y="90400"/>
                  </a:lnTo>
                  <a:lnTo>
                    <a:pt x="84566" y="90400"/>
                  </a:lnTo>
                  <a:lnTo>
                    <a:pt x="83472" y="90994"/>
                  </a:lnTo>
                  <a:lnTo>
                    <a:pt x="83472" y="92194"/>
                  </a:lnTo>
                  <a:lnTo>
                    <a:pt x="82372" y="92194"/>
                  </a:lnTo>
                  <a:lnTo>
                    <a:pt x="82372" y="93288"/>
                  </a:lnTo>
                  <a:lnTo>
                    <a:pt x="81461" y="93288"/>
                  </a:lnTo>
                  <a:lnTo>
                    <a:pt x="82372" y="93288"/>
                  </a:lnTo>
                  <a:lnTo>
                    <a:pt x="81461" y="93888"/>
                  </a:lnTo>
                  <a:lnTo>
                    <a:pt x="82372" y="93888"/>
                  </a:lnTo>
                  <a:lnTo>
                    <a:pt x="82372" y="95583"/>
                  </a:lnTo>
                  <a:lnTo>
                    <a:pt x="83472" y="95583"/>
                  </a:lnTo>
                  <a:lnTo>
                    <a:pt x="83472" y="96177"/>
                  </a:lnTo>
                  <a:lnTo>
                    <a:pt x="81461" y="96177"/>
                  </a:lnTo>
                  <a:lnTo>
                    <a:pt x="81461" y="96677"/>
                  </a:lnTo>
                  <a:lnTo>
                    <a:pt x="81461" y="96177"/>
                  </a:lnTo>
                  <a:lnTo>
                    <a:pt x="81461" y="97872"/>
                  </a:lnTo>
                  <a:lnTo>
                    <a:pt x="80366" y="97872"/>
                  </a:lnTo>
                  <a:lnTo>
                    <a:pt x="80366" y="98372"/>
                  </a:lnTo>
                  <a:lnTo>
                    <a:pt x="81461" y="98372"/>
                  </a:lnTo>
                  <a:lnTo>
                    <a:pt x="81461" y="100166"/>
                  </a:lnTo>
                  <a:lnTo>
                    <a:pt x="80366" y="100166"/>
                  </a:lnTo>
                  <a:lnTo>
                    <a:pt x="80366" y="101861"/>
                  </a:lnTo>
                  <a:lnTo>
                    <a:pt x="79266" y="101261"/>
                  </a:lnTo>
                  <a:lnTo>
                    <a:pt x="77261" y="101261"/>
                  </a:lnTo>
                  <a:lnTo>
                    <a:pt x="77261" y="101861"/>
                  </a:lnTo>
                  <a:lnTo>
                    <a:pt x="76166" y="101861"/>
                  </a:lnTo>
                  <a:lnTo>
                    <a:pt x="76166" y="102361"/>
                  </a:lnTo>
                  <a:lnTo>
                    <a:pt x="73972" y="102361"/>
                  </a:lnTo>
                  <a:lnTo>
                    <a:pt x="73972" y="103555"/>
                  </a:lnTo>
                  <a:lnTo>
                    <a:pt x="75066" y="103555"/>
                  </a:lnTo>
                  <a:lnTo>
                    <a:pt x="75066" y="104055"/>
                  </a:lnTo>
                  <a:lnTo>
                    <a:pt x="76166" y="104055"/>
                  </a:lnTo>
                  <a:lnTo>
                    <a:pt x="76166" y="104650"/>
                  </a:lnTo>
                  <a:lnTo>
                    <a:pt x="77261" y="104650"/>
                  </a:lnTo>
                  <a:lnTo>
                    <a:pt x="77261" y="105250"/>
                  </a:lnTo>
                  <a:lnTo>
                    <a:pt x="78172" y="105844"/>
                  </a:lnTo>
                  <a:lnTo>
                    <a:pt x="79266" y="106344"/>
                  </a:lnTo>
                  <a:lnTo>
                    <a:pt x="79266" y="106944"/>
                  </a:lnTo>
                  <a:lnTo>
                    <a:pt x="80366" y="106944"/>
                  </a:lnTo>
                  <a:lnTo>
                    <a:pt x="80366" y="107538"/>
                  </a:lnTo>
                  <a:lnTo>
                    <a:pt x="81461" y="107538"/>
                  </a:lnTo>
                  <a:lnTo>
                    <a:pt x="81461" y="108038"/>
                  </a:lnTo>
                  <a:lnTo>
                    <a:pt x="80366" y="108038"/>
                  </a:lnTo>
                  <a:lnTo>
                    <a:pt x="80366" y="108638"/>
                  </a:lnTo>
                  <a:lnTo>
                    <a:pt x="80366" y="108038"/>
                  </a:lnTo>
                  <a:lnTo>
                    <a:pt x="80366" y="108638"/>
                  </a:lnTo>
                  <a:lnTo>
                    <a:pt x="79266" y="108638"/>
                  </a:lnTo>
                  <a:lnTo>
                    <a:pt x="79266" y="108038"/>
                  </a:lnTo>
                  <a:lnTo>
                    <a:pt x="78172" y="108038"/>
                  </a:lnTo>
                  <a:lnTo>
                    <a:pt x="78172" y="108638"/>
                  </a:lnTo>
                  <a:lnTo>
                    <a:pt x="73972" y="108638"/>
                  </a:lnTo>
                  <a:lnTo>
                    <a:pt x="73972" y="109233"/>
                  </a:lnTo>
                  <a:lnTo>
                    <a:pt x="71961" y="109233"/>
                  </a:lnTo>
                  <a:lnTo>
                    <a:pt x="71961" y="109833"/>
                  </a:lnTo>
                  <a:lnTo>
                    <a:pt x="71961" y="109233"/>
                  </a:lnTo>
                  <a:lnTo>
                    <a:pt x="70866" y="109233"/>
                  </a:lnTo>
                  <a:lnTo>
                    <a:pt x="70866" y="108638"/>
                  </a:lnTo>
                  <a:lnTo>
                    <a:pt x="70866" y="109233"/>
                  </a:lnTo>
                  <a:lnTo>
                    <a:pt x="67761" y="109233"/>
                  </a:lnTo>
                  <a:lnTo>
                    <a:pt x="67761" y="109833"/>
                  </a:lnTo>
                  <a:lnTo>
                    <a:pt x="66666" y="109833"/>
                  </a:lnTo>
                  <a:lnTo>
                    <a:pt x="65755" y="110333"/>
                  </a:lnTo>
                  <a:lnTo>
                    <a:pt x="66666" y="110333"/>
                  </a:lnTo>
                  <a:lnTo>
                    <a:pt x="66666" y="111527"/>
                  </a:lnTo>
                  <a:lnTo>
                    <a:pt x="65755" y="111527"/>
                  </a:lnTo>
                  <a:lnTo>
                    <a:pt x="66666" y="111527"/>
                  </a:lnTo>
                  <a:lnTo>
                    <a:pt x="66666" y="112027"/>
                  </a:lnTo>
                  <a:lnTo>
                    <a:pt x="65755" y="112027"/>
                  </a:lnTo>
                  <a:lnTo>
                    <a:pt x="65755" y="112622"/>
                  </a:lnTo>
                  <a:lnTo>
                    <a:pt x="63561" y="112622"/>
                  </a:lnTo>
                  <a:lnTo>
                    <a:pt x="63561" y="113222"/>
                  </a:lnTo>
                  <a:lnTo>
                    <a:pt x="62650" y="113222"/>
                  </a:lnTo>
                  <a:lnTo>
                    <a:pt x="62650" y="114316"/>
                  </a:lnTo>
                  <a:lnTo>
                    <a:pt x="61550" y="114316"/>
                  </a:lnTo>
                  <a:lnTo>
                    <a:pt x="61550" y="114916"/>
                  </a:lnTo>
                  <a:lnTo>
                    <a:pt x="60455" y="115516"/>
                  </a:lnTo>
                  <a:lnTo>
                    <a:pt x="59361" y="116011"/>
                  </a:lnTo>
                  <a:lnTo>
                    <a:pt x="60455" y="116011"/>
                  </a:lnTo>
                  <a:lnTo>
                    <a:pt x="59361" y="116011"/>
                  </a:lnTo>
                  <a:lnTo>
                    <a:pt x="59361" y="117211"/>
                  </a:lnTo>
                  <a:lnTo>
                    <a:pt x="58450" y="117805"/>
                  </a:lnTo>
                  <a:lnTo>
                    <a:pt x="56255" y="117805"/>
                  </a:lnTo>
                  <a:lnTo>
                    <a:pt x="56255" y="118305"/>
                  </a:lnTo>
                  <a:lnTo>
                    <a:pt x="55344" y="118305"/>
                  </a:lnTo>
                  <a:lnTo>
                    <a:pt x="55344" y="118905"/>
                  </a:lnTo>
                  <a:lnTo>
                    <a:pt x="54244" y="119500"/>
                  </a:lnTo>
                  <a:lnTo>
                    <a:pt x="53150" y="119500"/>
                  </a:lnTo>
                  <a:lnTo>
                    <a:pt x="53150" y="120000"/>
                  </a:lnTo>
                  <a:lnTo>
                    <a:pt x="53150" y="119500"/>
                  </a:lnTo>
                  <a:lnTo>
                    <a:pt x="51138" y="119500"/>
                  </a:lnTo>
                  <a:lnTo>
                    <a:pt x="51138" y="120000"/>
                  </a:lnTo>
                  <a:lnTo>
                    <a:pt x="45844" y="120000"/>
                  </a:lnTo>
                  <a:lnTo>
                    <a:pt x="45844" y="119500"/>
                  </a:lnTo>
                  <a:lnTo>
                    <a:pt x="42738" y="119500"/>
                  </a:lnTo>
                  <a:lnTo>
                    <a:pt x="42738" y="118905"/>
                  </a:lnTo>
                  <a:lnTo>
                    <a:pt x="40733" y="118905"/>
                  </a:lnTo>
                  <a:lnTo>
                    <a:pt x="40733" y="119500"/>
                  </a:lnTo>
                  <a:lnTo>
                    <a:pt x="40733" y="118905"/>
                  </a:lnTo>
                  <a:lnTo>
                    <a:pt x="37444" y="118905"/>
                  </a:lnTo>
                  <a:lnTo>
                    <a:pt x="37444" y="118305"/>
                  </a:lnTo>
                  <a:lnTo>
                    <a:pt x="36527" y="118305"/>
                  </a:lnTo>
                  <a:lnTo>
                    <a:pt x="36527" y="117805"/>
                  </a:lnTo>
                  <a:lnTo>
                    <a:pt x="35433" y="117805"/>
                  </a:lnTo>
                  <a:lnTo>
                    <a:pt x="35433" y="116011"/>
                  </a:lnTo>
                  <a:lnTo>
                    <a:pt x="36527" y="116011"/>
                  </a:lnTo>
                  <a:lnTo>
                    <a:pt x="36527" y="115516"/>
                  </a:lnTo>
                  <a:lnTo>
                    <a:pt x="37444" y="114916"/>
                  </a:lnTo>
                  <a:lnTo>
                    <a:pt x="37444" y="114316"/>
                  </a:lnTo>
                  <a:lnTo>
                    <a:pt x="40733" y="114316"/>
                  </a:lnTo>
                  <a:lnTo>
                    <a:pt x="42738" y="113822"/>
                  </a:lnTo>
                  <a:lnTo>
                    <a:pt x="41644" y="113822"/>
                  </a:lnTo>
                  <a:lnTo>
                    <a:pt x="41644" y="112622"/>
                  </a:lnTo>
                  <a:lnTo>
                    <a:pt x="42738" y="112622"/>
                  </a:lnTo>
                  <a:lnTo>
                    <a:pt x="42738" y="112027"/>
                  </a:lnTo>
                  <a:lnTo>
                    <a:pt x="43833" y="111527"/>
                  </a:lnTo>
                  <a:lnTo>
                    <a:pt x="42738" y="111527"/>
                  </a:lnTo>
                  <a:lnTo>
                    <a:pt x="42738" y="110927"/>
                  </a:lnTo>
                  <a:lnTo>
                    <a:pt x="44750" y="110927"/>
                  </a:lnTo>
                  <a:lnTo>
                    <a:pt x="44750" y="110333"/>
                  </a:lnTo>
                  <a:lnTo>
                    <a:pt x="45844" y="110333"/>
                  </a:lnTo>
                  <a:lnTo>
                    <a:pt x="45844" y="109233"/>
                  </a:lnTo>
                  <a:lnTo>
                    <a:pt x="46938" y="109233"/>
                  </a:lnTo>
                  <a:lnTo>
                    <a:pt x="46938" y="108638"/>
                  </a:lnTo>
                  <a:lnTo>
                    <a:pt x="45844" y="108638"/>
                  </a:lnTo>
                  <a:lnTo>
                    <a:pt x="43833" y="107538"/>
                  </a:lnTo>
                  <a:lnTo>
                    <a:pt x="43833" y="106944"/>
                  </a:lnTo>
                  <a:lnTo>
                    <a:pt x="42738" y="106344"/>
                  </a:lnTo>
                  <a:lnTo>
                    <a:pt x="42738" y="105844"/>
                  </a:lnTo>
                  <a:lnTo>
                    <a:pt x="43833" y="105250"/>
                  </a:lnTo>
                  <a:lnTo>
                    <a:pt x="43833" y="103555"/>
                  </a:lnTo>
                  <a:lnTo>
                    <a:pt x="42738" y="102955"/>
                  </a:lnTo>
                  <a:lnTo>
                    <a:pt x="42738" y="102361"/>
                  </a:lnTo>
                  <a:lnTo>
                    <a:pt x="41644" y="101861"/>
                  </a:lnTo>
                  <a:lnTo>
                    <a:pt x="41644" y="100666"/>
                  </a:lnTo>
                  <a:lnTo>
                    <a:pt x="40733" y="100666"/>
                  </a:lnTo>
                  <a:lnTo>
                    <a:pt x="39633" y="100166"/>
                  </a:lnTo>
                  <a:lnTo>
                    <a:pt x="39633" y="98972"/>
                  </a:lnTo>
                  <a:lnTo>
                    <a:pt x="38538" y="98972"/>
                  </a:lnTo>
                  <a:lnTo>
                    <a:pt x="38538" y="98372"/>
                  </a:lnTo>
                  <a:lnTo>
                    <a:pt x="36527" y="98372"/>
                  </a:lnTo>
                  <a:lnTo>
                    <a:pt x="37444" y="97872"/>
                  </a:lnTo>
                  <a:lnTo>
                    <a:pt x="36527" y="97277"/>
                  </a:lnTo>
                  <a:lnTo>
                    <a:pt x="35433" y="97277"/>
                  </a:lnTo>
                  <a:lnTo>
                    <a:pt x="34338" y="96677"/>
                  </a:lnTo>
                  <a:lnTo>
                    <a:pt x="34338" y="97277"/>
                  </a:lnTo>
                  <a:lnTo>
                    <a:pt x="33422" y="96677"/>
                  </a:lnTo>
                  <a:lnTo>
                    <a:pt x="33422" y="97277"/>
                  </a:lnTo>
                  <a:lnTo>
                    <a:pt x="31233" y="97277"/>
                  </a:lnTo>
                  <a:lnTo>
                    <a:pt x="31233" y="97872"/>
                  </a:lnTo>
                  <a:lnTo>
                    <a:pt x="31233" y="97277"/>
                  </a:lnTo>
                  <a:lnTo>
                    <a:pt x="29222" y="97277"/>
                  </a:lnTo>
                  <a:lnTo>
                    <a:pt x="29222" y="97872"/>
                  </a:lnTo>
                  <a:lnTo>
                    <a:pt x="29222" y="97277"/>
                  </a:lnTo>
                  <a:lnTo>
                    <a:pt x="28127" y="97277"/>
                  </a:lnTo>
                  <a:lnTo>
                    <a:pt x="28127" y="96677"/>
                  </a:lnTo>
                  <a:lnTo>
                    <a:pt x="27033" y="96677"/>
                  </a:lnTo>
                  <a:lnTo>
                    <a:pt x="26116" y="96177"/>
                  </a:lnTo>
                  <a:lnTo>
                    <a:pt x="27033" y="95583"/>
                  </a:lnTo>
                  <a:lnTo>
                    <a:pt x="26116" y="95583"/>
                  </a:lnTo>
                  <a:lnTo>
                    <a:pt x="26116" y="94983"/>
                  </a:lnTo>
                  <a:lnTo>
                    <a:pt x="25022" y="94983"/>
                  </a:lnTo>
                  <a:lnTo>
                    <a:pt x="25022" y="94383"/>
                  </a:lnTo>
                  <a:lnTo>
                    <a:pt x="23927" y="94383"/>
                  </a:lnTo>
                  <a:lnTo>
                    <a:pt x="23927" y="93888"/>
                  </a:lnTo>
                  <a:lnTo>
                    <a:pt x="25022" y="93888"/>
                  </a:lnTo>
                  <a:lnTo>
                    <a:pt x="25022" y="93288"/>
                  </a:lnTo>
                  <a:lnTo>
                    <a:pt x="26116" y="93288"/>
                  </a:lnTo>
                  <a:lnTo>
                    <a:pt x="26116" y="92688"/>
                  </a:lnTo>
                  <a:lnTo>
                    <a:pt x="28127" y="92688"/>
                  </a:lnTo>
                  <a:lnTo>
                    <a:pt x="28127" y="92194"/>
                  </a:lnTo>
                  <a:lnTo>
                    <a:pt x="30138" y="92194"/>
                  </a:lnTo>
                  <a:lnTo>
                    <a:pt x="30138" y="91594"/>
                  </a:lnTo>
                  <a:lnTo>
                    <a:pt x="29222" y="91594"/>
                  </a:lnTo>
                  <a:lnTo>
                    <a:pt x="29222" y="90400"/>
                  </a:lnTo>
                  <a:lnTo>
                    <a:pt x="28127" y="90400"/>
                  </a:lnTo>
                  <a:lnTo>
                    <a:pt x="29222" y="90400"/>
                  </a:lnTo>
                  <a:lnTo>
                    <a:pt x="28127" y="89900"/>
                  </a:lnTo>
                  <a:lnTo>
                    <a:pt x="28127" y="89300"/>
                  </a:lnTo>
                  <a:lnTo>
                    <a:pt x="27033" y="89300"/>
                  </a:lnTo>
                  <a:lnTo>
                    <a:pt x="28127" y="88705"/>
                  </a:lnTo>
                  <a:lnTo>
                    <a:pt x="27033" y="88705"/>
                  </a:lnTo>
                  <a:lnTo>
                    <a:pt x="27033" y="88205"/>
                  </a:lnTo>
                  <a:lnTo>
                    <a:pt x="25022" y="88205"/>
                  </a:lnTo>
                  <a:lnTo>
                    <a:pt x="25022" y="87011"/>
                  </a:lnTo>
                  <a:lnTo>
                    <a:pt x="23927" y="87011"/>
                  </a:lnTo>
                  <a:lnTo>
                    <a:pt x="23927" y="86511"/>
                  </a:lnTo>
                  <a:lnTo>
                    <a:pt x="25022" y="86511"/>
                  </a:lnTo>
                  <a:lnTo>
                    <a:pt x="25022" y="85911"/>
                  </a:lnTo>
                  <a:lnTo>
                    <a:pt x="26116" y="85911"/>
                  </a:lnTo>
                  <a:lnTo>
                    <a:pt x="26116" y="85316"/>
                  </a:lnTo>
                  <a:lnTo>
                    <a:pt x="25022" y="85316"/>
                  </a:lnTo>
                  <a:lnTo>
                    <a:pt x="25022" y="8471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53" name="Shape 3453"/>
            <p:cNvSpPr/>
            <p:nvPr/>
          </p:nvSpPr>
          <p:spPr>
            <a:xfrm>
              <a:off x="5348160" y="1140591"/>
              <a:ext cx="2124025" cy="1985917"/>
            </a:xfrm>
            <a:custGeom>
              <a:avLst/>
              <a:gdLst/>
              <a:ahLst/>
              <a:cxnLst/>
              <a:rect l="0" t="0" r="0" b="0"/>
              <a:pathLst>
                <a:path w="120000" h="120000" extrusionOk="0">
                  <a:moveTo>
                    <a:pt x="109238" y="44461"/>
                  </a:moveTo>
                  <a:lnTo>
                    <a:pt x="110044" y="44461"/>
                  </a:lnTo>
                  <a:lnTo>
                    <a:pt x="110044" y="45177"/>
                  </a:lnTo>
                  <a:lnTo>
                    <a:pt x="110850" y="45177"/>
                  </a:lnTo>
                  <a:lnTo>
                    <a:pt x="110044" y="45177"/>
                  </a:lnTo>
                  <a:lnTo>
                    <a:pt x="110044" y="46044"/>
                  </a:lnTo>
                  <a:lnTo>
                    <a:pt x="109238" y="46044"/>
                  </a:lnTo>
                  <a:lnTo>
                    <a:pt x="109238" y="47772"/>
                  </a:lnTo>
                  <a:lnTo>
                    <a:pt x="108427" y="47772"/>
                  </a:lnTo>
                  <a:lnTo>
                    <a:pt x="108427" y="48488"/>
                  </a:lnTo>
                  <a:lnTo>
                    <a:pt x="107755" y="48488"/>
                  </a:lnTo>
                  <a:lnTo>
                    <a:pt x="108427" y="49350"/>
                  </a:lnTo>
                  <a:lnTo>
                    <a:pt x="109238" y="49350"/>
                  </a:lnTo>
                  <a:lnTo>
                    <a:pt x="109238" y="50216"/>
                  </a:lnTo>
                  <a:lnTo>
                    <a:pt x="108427" y="50216"/>
                  </a:lnTo>
                  <a:lnTo>
                    <a:pt x="108427" y="50933"/>
                  </a:lnTo>
                  <a:lnTo>
                    <a:pt x="110044" y="50933"/>
                  </a:lnTo>
                  <a:lnTo>
                    <a:pt x="110044" y="53527"/>
                  </a:lnTo>
                  <a:lnTo>
                    <a:pt x="110850" y="53527"/>
                  </a:lnTo>
                  <a:lnTo>
                    <a:pt x="110044" y="53527"/>
                  </a:lnTo>
                  <a:lnTo>
                    <a:pt x="110044" y="55972"/>
                  </a:lnTo>
                  <a:lnTo>
                    <a:pt x="110850" y="55972"/>
                  </a:lnTo>
                  <a:lnTo>
                    <a:pt x="110850" y="56688"/>
                  </a:lnTo>
                  <a:lnTo>
                    <a:pt x="111522" y="56688"/>
                  </a:lnTo>
                  <a:lnTo>
                    <a:pt x="110850" y="56688"/>
                  </a:lnTo>
                  <a:lnTo>
                    <a:pt x="110850" y="57555"/>
                  </a:lnTo>
                  <a:lnTo>
                    <a:pt x="113138" y="57555"/>
                  </a:lnTo>
                  <a:lnTo>
                    <a:pt x="113138" y="58416"/>
                  </a:lnTo>
                  <a:lnTo>
                    <a:pt x="112333" y="58416"/>
                  </a:lnTo>
                  <a:lnTo>
                    <a:pt x="112333" y="60000"/>
                  </a:lnTo>
                  <a:lnTo>
                    <a:pt x="114616" y="60000"/>
                  </a:lnTo>
                  <a:lnTo>
                    <a:pt x="114616" y="61727"/>
                  </a:lnTo>
                  <a:lnTo>
                    <a:pt x="116233" y="61727"/>
                  </a:lnTo>
                  <a:lnTo>
                    <a:pt x="116905" y="69927"/>
                  </a:lnTo>
                  <a:lnTo>
                    <a:pt x="118522" y="69927"/>
                  </a:lnTo>
                  <a:lnTo>
                    <a:pt x="118522" y="70650"/>
                  </a:lnTo>
                  <a:lnTo>
                    <a:pt x="120000" y="70650"/>
                  </a:lnTo>
                  <a:lnTo>
                    <a:pt x="120000" y="71511"/>
                  </a:lnTo>
                  <a:lnTo>
                    <a:pt x="119194" y="71511"/>
                  </a:lnTo>
                  <a:lnTo>
                    <a:pt x="119194" y="72372"/>
                  </a:lnTo>
                  <a:lnTo>
                    <a:pt x="120000" y="72372"/>
                  </a:lnTo>
                  <a:lnTo>
                    <a:pt x="120000" y="73238"/>
                  </a:lnTo>
                  <a:lnTo>
                    <a:pt x="119194" y="73238"/>
                  </a:lnTo>
                  <a:lnTo>
                    <a:pt x="119194" y="73955"/>
                  </a:lnTo>
                  <a:lnTo>
                    <a:pt x="118522" y="73955"/>
                  </a:lnTo>
                  <a:lnTo>
                    <a:pt x="118522" y="73238"/>
                  </a:lnTo>
                  <a:lnTo>
                    <a:pt x="118522" y="73955"/>
                  </a:lnTo>
                  <a:lnTo>
                    <a:pt x="117711" y="73955"/>
                  </a:lnTo>
                  <a:lnTo>
                    <a:pt x="117711" y="74822"/>
                  </a:lnTo>
                  <a:lnTo>
                    <a:pt x="116905" y="74822"/>
                  </a:lnTo>
                  <a:lnTo>
                    <a:pt x="116905" y="75683"/>
                  </a:lnTo>
                  <a:lnTo>
                    <a:pt x="116233" y="75683"/>
                  </a:lnTo>
                  <a:lnTo>
                    <a:pt x="116233" y="76405"/>
                  </a:lnTo>
                  <a:lnTo>
                    <a:pt x="115427" y="76405"/>
                  </a:lnTo>
                  <a:lnTo>
                    <a:pt x="114616" y="77266"/>
                  </a:lnTo>
                  <a:lnTo>
                    <a:pt x="113811" y="77266"/>
                  </a:lnTo>
                  <a:lnTo>
                    <a:pt x="113811" y="78127"/>
                  </a:lnTo>
                  <a:lnTo>
                    <a:pt x="113138" y="78127"/>
                  </a:lnTo>
                  <a:lnTo>
                    <a:pt x="113811" y="78127"/>
                  </a:lnTo>
                  <a:lnTo>
                    <a:pt x="113138" y="78127"/>
                  </a:lnTo>
                  <a:lnTo>
                    <a:pt x="113138" y="78994"/>
                  </a:lnTo>
                  <a:lnTo>
                    <a:pt x="112333" y="78994"/>
                  </a:lnTo>
                  <a:lnTo>
                    <a:pt x="112333" y="81438"/>
                  </a:lnTo>
                  <a:lnTo>
                    <a:pt x="113138" y="81438"/>
                  </a:lnTo>
                  <a:lnTo>
                    <a:pt x="113138" y="82155"/>
                  </a:lnTo>
                  <a:lnTo>
                    <a:pt x="111522" y="82155"/>
                  </a:lnTo>
                  <a:lnTo>
                    <a:pt x="111522" y="83022"/>
                  </a:lnTo>
                  <a:lnTo>
                    <a:pt x="110850" y="83022"/>
                  </a:lnTo>
                  <a:lnTo>
                    <a:pt x="110850" y="84750"/>
                  </a:lnTo>
                  <a:lnTo>
                    <a:pt x="110044" y="84750"/>
                  </a:lnTo>
                  <a:lnTo>
                    <a:pt x="110044" y="85466"/>
                  </a:lnTo>
                  <a:lnTo>
                    <a:pt x="110850" y="85466"/>
                  </a:lnTo>
                  <a:lnTo>
                    <a:pt x="110850" y="86333"/>
                  </a:lnTo>
                  <a:lnTo>
                    <a:pt x="111522" y="86333"/>
                  </a:lnTo>
                  <a:lnTo>
                    <a:pt x="111522" y="87194"/>
                  </a:lnTo>
                  <a:lnTo>
                    <a:pt x="110850" y="87194"/>
                  </a:lnTo>
                  <a:lnTo>
                    <a:pt x="110850" y="89638"/>
                  </a:lnTo>
                  <a:lnTo>
                    <a:pt x="109238" y="89638"/>
                  </a:lnTo>
                  <a:lnTo>
                    <a:pt x="109238" y="88777"/>
                  </a:lnTo>
                  <a:lnTo>
                    <a:pt x="108427" y="88777"/>
                  </a:lnTo>
                  <a:lnTo>
                    <a:pt x="108427" y="89638"/>
                  </a:lnTo>
                  <a:lnTo>
                    <a:pt x="106144" y="89638"/>
                  </a:lnTo>
                  <a:lnTo>
                    <a:pt x="106144" y="91222"/>
                  </a:lnTo>
                  <a:lnTo>
                    <a:pt x="105472" y="91222"/>
                  </a:lnTo>
                  <a:lnTo>
                    <a:pt x="104661" y="92088"/>
                  </a:lnTo>
                  <a:lnTo>
                    <a:pt x="103855" y="92088"/>
                  </a:lnTo>
                  <a:lnTo>
                    <a:pt x="103855" y="92950"/>
                  </a:lnTo>
                  <a:lnTo>
                    <a:pt x="103050" y="92950"/>
                  </a:lnTo>
                  <a:lnTo>
                    <a:pt x="103050" y="93666"/>
                  </a:lnTo>
                  <a:lnTo>
                    <a:pt x="99283" y="93666"/>
                  </a:lnTo>
                  <a:lnTo>
                    <a:pt x="99283" y="94533"/>
                  </a:lnTo>
                  <a:lnTo>
                    <a:pt x="98477" y="94533"/>
                  </a:lnTo>
                  <a:lnTo>
                    <a:pt x="98477" y="96116"/>
                  </a:lnTo>
                  <a:lnTo>
                    <a:pt x="96994" y="96116"/>
                  </a:lnTo>
                  <a:lnTo>
                    <a:pt x="96994" y="96977"/>
                  </a:lnTo>
                  <a:lnTo>
                    <a:pt x="96994" y="96116"/>
                  </a:lnTo>
                  <a:lnTo>
                    <a:pt x="96188" y="96116"/>
                  </a:lnTo>
                  <a:lnTo>
                    <a:pt x="96994" y="96116"/>
                  </a:lnTo>
                  <a:lnTo>
                    <a:pt x="96188" y="95394"/>
                  </a:lnTo>
                  <a:lnTo>
                    <a:pt x="93900" y="95394"/>
                  </a:lnTo>
                  <a:lnTo>
                    <a:pt x="93094" y="96116"/>
                  </a:lnTo>
                  <a:lnTo>
                    <a:pt x="93094" y="96977"/>
                  </a:lnTo>
                  <a:lnTo>
                    <a:pt x="92288" y="96977"/>
                  </a:lnTo>
                  <a:lnTo>
                    <a:pt x="91616" y="97844"/>
                  </a:lnTo>
                  <a:lnTo>
                    <a:pt x="90805" y="97844"/>
                  </a:lnTo>
                  <a:lnTo>
                    <a:pt x="90805" y="96977"/>
                  </a:lnTo>
                  <a:lnTo>
                    <a:pt x="90000" y="96977"/>
                  </a:lnTo>
                  <a:lnTo>
                    <a:pt x="90000" y="96116"/>
                  </a:lnTo>
                  <a:lnTo>
                    <a:pt x="90000" y="96977"/>
                  </a:lnTo>
                  <a:lnTo>
                    <a:pt x="88522" y="96977"/>
                  </a:lnTo>
                  <a:lnTo>
                    <a:pt x="88522" y="97844"/>
                  </a:lnTo>
                  <a:lnTo>
                    <a:pt x="87711" y="97844"/>
                  </a:lnTo>
                  <a:lnTo>
                    <a:pt x="86905" y="96977"/>
                  </a:lnTo>
                  <a:lnTo>
                    <a:pt x="85427" y="96977"/>
                  </a:lnTo>
                  <a:lnTo>
                    <a:pt x="85427" y="95394"/>
                  </a:lnTo>
                  <a:lnTo>
                    <a:pt x="83944" y="95394"/>
                  </a:lnTo>
                  <a:lnTo>
                    <a:pt x="83944" y="94533"/>
                  </a:lnTo>
                  <a:lnTo>
                    <a:pt x="83138" y="94533"/>
                  </a:lnTo>
                  <a:lnTo>
                    <a:pt x="83138" y="95394"/>
                  </a:lnTo>
                  <a:lnTo>
                    <a:pt x="80850" y="95394"/>
                  </a:lnTo>
                  <a:lnTo>
                    <a:pt x="80850" y="94533"/>
                  </a:lnTo>
                  <a:lnTo>
                    <a:pt x="80850" y="95394"/>
                  </a:lnTo>
                  <a:lnTo>
                    <a:pt x="80850" y="94533"/>
                  </a:lnTo>
                  <a:lnTo>
                    <a:pt x="80044" y="94533"/>
                  </a:lnTo>
                  <a:lnTo>
                    <a:pt x="80044" y="95394"/>
                  </a:lnTo>
                  <a:lnTo>
                    <a:pt x="79238" y="95394"/>
                  </a:lnTo>
                  <a:lnTo>
                    <a:pt x="79238" y="96116"/>
                  </a:lnTo>
                  <a:lnTo>
                    <a:pt x="79238" y="95394"/>
                  </a:lnTo>
                  <a:lnTo>
                    <a:pt x="78566" y="95394"/>
                  </a:lnTo>
                  <a:lnTo>
                    <a:pt x="78566" y="92950"/>
                  </a:lnTo>
                  <a:lnTo>
                    <a:pt x="76950" y="92950"/>
                  </a:lnTo>
                  <a:lnTo>
                    <a:pt x="76950" y="92088"/>
                  </a:lnTo>
                  <a:lnTo>
                    <a:pt x="74661" y="92088"/>
                  </a:lnTo>
                  <a:lnTo>
                    <a:pt x="74661" y="94533"/>
                  </a:lnTo>
                  <a:lnTo>
                    <a:pt x="73855" y="94533"/>
                  </a:lnTo>
                  <a:lnTo>
                    <a:pt x="73855" y="93666"/>
                  </a:lnTo>
                  <a:lnTo>
                    <a:pt x="72377" y="93666"/>
                  </a:lnTo>
                  <a:lnTo>
                    <a:pt x="72377" y="94533"/>
                  </a:lnTo>
                  <a:lnTo>
                    <a:pt x="71572" y="94533"/>
                  </a:lnTo>
                  <a:lnTo>
                    <a:pt x="71572" y="93666"/>
                  </a:lnTo>
                  <a:lnTo>
                    <a:pt x="69283" y="93666"/>
                  </a:lnTo>
                  <a:lnTo>
                    <a:pt x="69283" y="95394"/>
                  </a:lnTo>
                  <a:lnTo>
                    <a:pt x="68477" y="95394"/>
                  </a:lnTo>
                  <a:lnTo>
                    <a:pt x="68477" y="94533"/>
                  </a:lnTo>
                  <a:lnTo>
                    <a:pt x="67800" y="94533"/>
                  </a:lnTo>
                  <a:lnTo>
                    <a:pt x="67800" y="95394"/>
                  </a:lnTo>
                  <a:lnTo>
                    <a:pt x="66994" y="95394"/>
                  </a:lnTo>
                  <a:lnTo>
                    <a:pt x="66994" y="96116"/>
                  </a:lnTo>
                  <a:lnTo>
                    <a:pt x="64711" y="96116"/>
                  </a:lnTo>
                  <a:lnTo>
                    <a:pt x="64711" y="97844"/>
                  </a:lnTo>
                  <a:lnTo>
                    <a:pt x="63094" y="97844"/>
                  </a:lnTo>
                  <a:lnTo>
                    <a:pt x="63094" y="98705"/>
                  </a:lnTo>
                  <a:lnTo>
                    <a:pt x="61616" y="98705"/>
                  </a:lnTo>
                  <a:lnTo>
                    <a:pt x="61616" y="99422"/>
                  </a:lnTo>
                  <a:lnTo>
                    <a:pt x="60000" y="99422"/>
                  </a:lnTo>
                  <a:lnTo>
                    <a:pt x="60000" y="100288"/>
                  </a:lnTo>
                  <a:lnTo>
                    <a:pt x="59327" y="100288"/>
                  </a:lnTo>
                  <a:lnTo>
                    <a:pt x="59327" y="101150"/>
                  </a:lnTo>
                  <a:lnTo>
                    <a:pt x="58522" y="101150"/>
                  </a:lnTo>
                  <a:lnTo>
                    <a:pt x="58522" y="101872"/>
                  </a:lnTo>
                  <a:lnTo>
                    <a:pt x="57711" y="101872"/>
                  </a:lnTo>
                  <a:lnTo>
                    <a:pt x="58522" y="101872"/>
                  </a:lnTo>
                  <a:lnTo>
                    <a:pt x="58522" y="103594"/>
                  </a:lnTo>
                  <a:lnTo>
                    <a:pt x="57711" y="103594"/>
                  </a:lnTo>
                  <a:lnTo>
                    <a:pt x="57711" y="104461"/>
                  </a:lnTo>
                  <a:lnTo>
                    <a:pt x="56905" y="104461"/>
                  </a:lnTo>
                  <a:lnTo>
                    <a:pt x="56905" y="105177"/>
                  </a:lnTo>
                  <a:lnTo>
                    <a:pt x="56233" y="105177"/>
                  </a:lnTo>
                  <a:lnTo>
                    <a:pt x="56233" y="106905"/>
                  </a:lnTo>
                  <a:lnTo>
                    <a:pt x="55427" y="107627"/>
                  </a:lnTo>
                  <a:lnTo>
                    <a:pt x="56233" y="107627"/>
                  </a:lnTo>
                  <a:lnTo>
                    <a:pt x="56233" y="108488"/>
                  </a:lnTo>
                  <a:lnTo>
                    <a:pt x="55427" y="109350"/>
                  </a:lnTo>
                  <a:lnTo>
                    <a:pt x="53944" y="109350"/>
                  </a:lnTo>
                  <a:lnTo>
                    <a:pt x="53138" y="108488"/>
                  </a:lnTo>
                  <a:lnTo>
                    <a:pt x="51522" y="108488"/>
                  </a:lnTo>
                  <a:lnTo>
                    <a:pt x="50850" y="109350"/>
                  </a:lnTo>
                  <a:lnTo>
                    <a:pt x="50850" y="110216"/>
                  </a:lnTo>
                  <a:lnTo>
                    <a:pt x="50044" y="110933"/>
                  </a:lnTo>
                  <a:lnTo>
                    <a:pt x="50044" y="112661"/>
                  </a:lnTo>
                  <a:lnTo>
                    <a:pt x="49238" y="112661"/>
                  </a:lnTo>
                  <a:lnTo>
                    <a:pt x="49238" y="113383"/>
                  </a:lnTo>
                  <a:lnTo>
                    <a:pt x="48566" y="113383"/>
                  </a:lnTo>
                  <a:lnTo>
                    <a:pt x="48566" y="114244"/>
                  </a:lnTo>
                  <a:lnTo>
                    <a:pt x="47755" y="114244"/>
                  </a:lnTo>
                  <a:lnTo>
                    <a:pt x="47755" y="115105"/>
                  </a:lnTo>
                  <a:lnTo>
                    <a:pt x="46950" y="115105"/>
                  </a:lnTo>
                  <a:lnTo>
                    <a:pt x="46950" y="116688"/>
                  </a:lnTo>
                  <a:lnTo>
                    <a:pt x="46144" y="116688"/>
                  </a:lnTo>
                  <a:lnTo>
                    <a:pt x="46144" y="117555"/>
                  </a:lnTo>
                  <a:lnTo>
                    <a:pt x="45472" y="117555"/>
                  </a:lnTo>
                  <a:lnTo>
                    <a:pt x="45472" y="118416"/>
                  </a:lnTo>
                  <a:lnTo>
                    <a:pt x="44661" y="118416"/>
                  </a:lnTo>
                  <a:lnTo>
                    <a:pt x="44661" y="119138"/>
                  </a:lnTo>
                  <a:lnTo>
                    <a:pt x="43183" y="119138"/>
                  </a:lnTo>
                  <a:lnTo>
                    <a:pt x="43183" y="120000"/>
                  </a:lnTo>
                  <a:lnTo>
                    <a:pt x="40761" y="120000"/>
                  </a:lnTo>
                  <a:lnTo>
                    <a:pt x="40761" y="119138"/>
                  </a:lnTo>
                  <a:lnTo>
                    <a:pt x="36994" y="119138"/>
                  </a:lnTo>
                  <a:lnTo>
                    <a:pt x="36994" y="118416"/>
                  </a:lnTo>
                  <a:lnTo>
                    <a:pt x="36188" y="118416"/>
                  </a:lnTo>
                  <a:lnTo>
                    <a:pt x="36994" y="118416"/>
                  </a:lnTo>
                  <a:lnTo>
                    <a:pt x="36188" y="118416"/>
                  </a:lnTo>
                  <a:lnTo>
                    <a:pt x="36188" y="119138"/>
                  </a:lnTo>
                  <a:lnTo>
                    <a:pt x="35383" y="119138"/>
                  </a:lnTo>
                  <a:lnTo>
                    <a:pt x="35383" y="120000"/>
                  </a:lnTo>
                  <a:lnTo>
                    <a:pt x="34711" y="120000"/>
                  </a:lnTo>
                  <a:lnTo>
                    <a:pt x="34711" y="119138"/>
                  </a:lnTo>
                  <a:lnTo>
                    <a:pt x="30805" y="119138"/>
                  </a:lnTo>
                  <a:lnTo>
                    <a:pt x="30000" y="120000"/>
                  </a:lnTo>
                  <a:lnTo>
                    <a:pt x="29327" y="120000"/>
                  </a:lnTo>
                  <a:lnTo>
                    <a:pt x="27038" y="115827"/>
                  </a:lnTo>
                  <a:lnTo>
                    <a:pt x="26233" y="110933"/>
                  </a:lnTo>
                  <a:lnTo>
                    <a:pt x="23138" y="110933"/>
                  </a:lnTo>
                  <a:lnTo>
                    <a:pt x="23138" y="112661"/>
                  </a:lnTo>
                  <a:lnTo>
                    <a:pt x="22333" y="112661"/>
                  </a:lnTo>
                  <a:lnTo>
                    <a:pt x="21661" y="113383"/>
                  </a:lnTo>
                  <a:lnTo>
                    <a:pt x="21661" y="114244"/>
                  </a:lnTo>
                  <a:lnTo>
                    <a:pt x="20850" y="114244"/>
                  </a:lnTo>
                  <a:lnTo>
                    <a:pt x="20850" y="115105"/>
                  </a:lnTo>
                  <a:lnTo>
                    <a:pt x="20044" y="115105"/>
                  </a:lnTo>
                  <a:lnTo>
                    <a:pt x="20850" y="115105"/>
                  </a:lnTo>
                  <a:lnTo>
                    <a:pt x="21661" y="115827"/>
                  </a:lnTo>
                  <a:lnTo>
                    <a:pt x="20850" y="115827"/>
                  </a:lnTo>
                  <a:lnTo>
                    <a:pt x="20850" y="116688"/>
                  </a:lnTo>
                  <a:lnTo>
                    <a:pt x="20850" y="115827"/>
                  </a:lnTo>
                  <a:lnTo>
                    <a:pt x="20850" y="116688"/>
                  </a:lnTo>
                  <a:lnTo>
                    <a:pt x="20044" y="116688"/>
                  </a:lnTo>
                  <a:lnTo>
                    <a:pt x="20044" y="117555"/>
                  </a:lnTo>
                  <a:lnTo>
                    <a:pt x="19238" y="117555"/>
                  </a:lnTo>
                  <a:lnTo>
                    <a:pt x="20044" y="117555"/>
                  </a:lnTo>
                  <a:lnTo>
                    <a:pt x="19238" y="117555"/>
                  </a:lnTo>
                  <a:lnTo>
                    <a:pt x="19238" y="118416"/>
                  </a:lnTo>
                  <a:lnTo>
                    <a:pt x="20044" y="118416"/>
                  </a:lnTo>
                  <a:lnTo>
                    <a:pt x="20044" y="119138"/>
                  </a:lnTo>
                  <a:lnTo>
                    <a:pt x="19238" y="119138"/>
                  </a:lnTo>
                  <a:lnTo>
                    <a:pt x="19238" y="120000"/>
                  </a:lnTo>
                  <a:lnTo>
                    <a:pt x="18566" y="120000"/>
                  </a:lnTo>
                  <a:lnTo>
                    <a:pt x="18566" y="118416"/>
                  </a:lnTo>
                  <a:lnTo>
                    <a:pt x="16950" y="118416"/>
                  </a:lnTo>
                  <a:lnTo>
                    <a:pt x="16950" y="117555"/>
                  </a:lnTo>
                  <a:lnTo>
                    <a:pt x="17755" y="116688"/>
                  </a:lnTo>
                  <a:lnTo>
                    <a:pt x="16950" y="116688"/>
                  </a:lnTo>
                  <a:lnTo>
                    <a:pt x="17755" y="116688"/>
                  </a:lnTo>
                  <a:lnTo>
                    <a:pt x="16950" y="116688"/>
                  </a:lnTo>
                  <a:lnTo>
                    <a:pt x="16950" y="115827"/>
                  </a:lnTo>
                  <a:lnTo>
                    <a:pt x="16277" y="115105"/>
                  </a:lnTo>
                  <a:lnTo>
                    <a:pt x="14661" y="115105"/>
                  </a:lnTo>
                  <a:lnTo>
                    <a:pt x="15472" y="114244"/>
                  </a:lnTo>
                  <a:lnTo>
                    <a:pt x="15472" y="113383"/>
                  </a:lnTo>
                  <a:lnTo>
                    <a:pt x="14661" y="113383"/>
                  </a:lnTo>
                  <a:lnTo>
                    <a:pt x="14661" y="112661"/>
                  </a:lnTo>
                  <a:lnTo>
                    <a:pt x="13855" y="112661"/>
                  </a:lnTo>
                  <a:lnTo>
                    <a:pt x="13855" y="111800"/>
                  </a:lnTo>
                  <a:lnTo>
                    <a:pt x="14661" y="111800"/>
                  </a:lnTo>
                  <a:lnTo>
                    <a:pt x="13855" y="110933"/>
                  </a:lnTo>
                  <a:lnTo>
                    <a:pt x="13855" y="111800"/>
                  </a:lnTo>
                  <a:lnTo>
                    <a:pt x="13855" y="110933"/>
                  </a:lnTo>
                  <a:lnTo>
                    <a:pt x="13183" y="110933"/>
                  </a:lnTo>
                  <a:lnTo>
                    <a:pt x="13183" y="110216"/>
                  </a:lnTo>
                  <a:lnTo>
                    <a:pt x="13855" y="110216"/>
                  </a:lnTo>
                  <a:lnTo>
                    <a:pt x="13855" y="108488"/>
                  </a:lnTo>
                  <a:lnTo>
                    <a:pt x="13183" y="108488"/>
                  </a:lnTo>
                  <a:lnTo>
                    <a:pt x="12377" y="107627"/>
                  </a:lnTo>
                  <a:lnTo>
                    <a:pt x="11572" y="106905"/>
                  </a:lnTo>
                  <a:lnTo>
                    <a:pt x="11572" y="106044"/>
                  </a:lnTo>
                  <a:lnTo>
                    <a:pt x="12377" y="106044"/>
                  </a:lnTo>
                  <a:lnTo>
                    <a:pt x="12377" y="103594"/>
                  </a:lnTo>
                  <a:lnTo>
                    <a:pt x="13183" y="103594"/>
                  </a:lnTo>
                  <a:lnTo>
                    <a:pt x="13183" y="101872"/>
                  </a:lnTo>
                  <a:lnTo>
                    <a:pt x="12377" y="101872"/>
                  </a:lnTo>
                  <a:lnTo>
                    <a:pt x="12377" y="99422"/>
                  </a:lnTo>
                  <a:lnTo>
                    <a:pt x="11572" y="99422"/>
                  </a:lnTo>
                  <a:lnTo>
                    <a:pt x="11572" y="98705"/>
                  </a:lnTo>
                  <a:lnTo>
                    <a:pt x="12377" y="98705"/>
                  </a:lnTo>
                  <a:lnTo>
                    <a:pt x="12377" y="96977"/>
                  </a:lnTo>
                  <a:lnTo>
                    <a:pt x="10088" y="96977"/>
                  </a:lnTo>
                  <a:lnTo>
                    <a:pt x="10088" y="96116"/>
                  </a:lnTo>
                  <a:lnTo>
                    <a:pt x="10894" y="95394"/>
                  </a:lnTo>
                  <a:lnTo>
                    <a:pt x="10894" y="94533"/>
                  </a:lnTo>
                  <a:lnTo>
                    <a:pt x="10088" y="94533"/>
                  </a:lnTo>
                  <a:lnTo>
                    <a:pt x="10088" y="93666"/>
                  </a:lnTo>
                  <a:lnTo>
                    <a:pt x="9283" y="93666"/>
                  </a:lnTo>
                  <a:lnTo>
                    <a:pt x="9283" y="96116"/>
                  </a:lnTo>
                  <a:lnTo>
                    <a:pt x="8477" y="96116"/>
                  </a:lnTo>
                  <a:lnTo>
                    <a:pt x="8477" y="95394"/>
                  </a:lnTo>
                  <a:lnTo>
                    <a:pt x="7800" y="95394"/>
                  </a:lnTo>
                  <a:lnTo>
                    <a:pt x="7800" y="96116"/>
                  </a:lnTo>
                  <a:lnTo>
                    <a:pt x="6994" y="96116"/>
                  </a:lnTo>
                  <a:lnTo>
                    <a:pt x="6994" y="95394"/>
                  </a:lnTo>
                  <a:lnTo>
                    <a:pt x="6188" y="95394"/>
                  </a:lnTo>
                  <a:lnTo>
                    <a:pt x="6188" y="94533"/>
                  </a:lnTo>
                  <a:lnTo>
                    <a:pt x="4711" y="94533"/>
                  </a:lnTo>
                  <a:lnTo>
                    <a:pt x="4711" y="93666"/>
                  </a:lnTo>
                  <a:lnTo>
                    <a:pt x="3094" y="93666"/>
                  </a:lnTo>
                  <a:lnTo>
                    <a:pt x="2422" y="92950"/>
                  </a:lnTo>
                  <a:lnTo>
                    <a:pt x="3094" y="92950"/>
                  </a:lnTo>
                  <a:lnTo>
                    <a:pt x="2422" y="92950"/>
                  </a:lnTo>
                  <a:lnTo>
                    <a:pt x="2422" y="90361"/>
                  </a:lnTo>
                  <a:lnTo>
                    <a:pt x="1616" y="90361"/>
                  </a:lnTo>
                  <a:lnTo>
                    <a:pt x="2422" y="90361"/>
                  </a:lnTo>
                  <a:lnTo>
                    <a:pt x="1616" y="90361"/>
                  </a:lnTo>
                  <a:lnTo>
                    <a:pt x="1616" y="89638"/>
                  </a:lnTo>
                  <a:lnTo>
                    <a:pt x="805" y="89638"/>
                  </a:lnTo>
                  <a:lnTo>
                    <a:pt x="805" y="87911"/>
                  </a:lnTo>
                  <a:lnTo>
                    <a:pt x="0" y="87194"/>
                  </a:lnTo>
                  <a:lnTo>
                    <a:pt x="1616" y="87194"/>
                  </a:lnTo>
                  <a:lnTo>
                    <a:pt x="1616" y="85466"/>
                  </a:lnTo>
                  <a:lnTo>
                    <a:pt x="2422" y="85466"/>
                  </a:lnTo>
                  <a:lnTo>
                    <a:pt x="2422" y="84750"/>
                  </a:lnTo>
                  <a:lnTo>
                    <a:pt x="3094" y="84750"/>
                  </a:lnTo>
                  <a:lnTo>
                    <a:pt x="2422" y="84750"/>
                  </a:lnTo>
                  <a:lnTo>
                    <a:pt x="3094" y="84750"/>
                  </a:lnTo>
                  <a:lnTo>
                    <a:pt x="3094" y="85466"/>
                  </a:lnTo>
                  <a:lnTo>
                    <a:pt x="3094" y="84750"/>
                  </a:lnTo>
                  <a:lnTo>
                    <a:pt x="3900" y="84750"/>
                  </a:lnTo>
                  <a:lnTo>
                    <a:pt x="3900" y="83883"/>
                  </a:lnTo>
                  <a:lnTo>
                    <a:pt x="4711" y="83883"/>
                  </a:lnTo>
                  <a:lnTo>
                    <a:pt x="3900" y="83883"/>
                  </a:lnTo>
                  <a:lnTo>
                    <a:pt x="3900" y="83022"/>
                  </a:lnTo>
                  <a:lnTo>
                    <a:pt x="4711" y="83022"/>
                  </a:lnTo>
                  <a:lnTo>
                    <a:pt x="4711" y="83883"/>
                  </a:lnTo>
                  <a:lnTo>
                    <a:pt x="4711" y="83022"/>
                  </a:lnTo>
                  <a:lnTo>
                    <a:pt x="5383" y="83022"/>
                  </a:lnTo>
                  <a:lnTo>
                    <a:pt x="5383" y="82155"/>
                  </a:lnTo>
                  <a:lnTo>
                    <a:pt x="7800" y="82155"/>
                  </a:lnTo>
                  <a:lnTo>
                    <a:pt x="7800" y="83022"/>
                  </a:lnTo>
                  <a:lnTo>
                    <a:pt x="8477" y="83022"/>
                  </a:lnTo>
                  <a:lnTo>
                    <a:pt x="8477" y="82155"/>
                  </a:lnTo>
                  <a:lnTo>
                    <a:pt x="8477" y="83022"/>
                  </a:lnTo>
                  <a:lnTo>
                    <a:pt x="8477" y="82155"/>
                  </a:lnTo>
                  <a:lnTo>
                    <a:pt x="7800" y="82155"/>
                  </a:lnTo>
                  <a:lnTo>
                    <a:pt x="7800" y="81438"/>
                  </a:lnTo>
                  <a:lnTo>
                    <a:pt x="8477" y="81438"/>
                  </a:lnTo>
                  <a:lnTo>
                    <a:pt x="8477" y="78994"/>
                  </a:lnTo>
                  <a:lnTo>
                    <a:pt x="7800" y="78994"/>
                  </a:lnTo>
                  <a:lnTo>
                    <a:pt x="8477" y="78994"/>
                  </a:lnTo>
                  <a:lnTo>
                    <a:pt x="8477" y="74822"/>
                  </a:lnTo>
                  <a:lnTo>
                    <a:pt x="6994" y="74822"/>
                  </a:lnTo>
                  <a:lnTo>
                    <a:pt x="6994" y="73955"/>
                  </a:lnTo>
                  <a:lnTo>
                    <a:pt x="6188" y="73955"/>
                  </a:lnTo>
                  <a:lnTo>
                    <a:pt x="6188" y="73238"/>
                  </a:lnTo>
                  <a:lnTo>
                    <a:pt x="5383" y="72372"/>
                  </a:lnTo>
                  <a:lnTo>
                    <a:pt x="5383" y="71511"/>
                  </a:lnTo>
                  <a:lnTo>
                    <a:pt x="3900" y="71511"/>
                  </a:lnTo>
                  <a:lnTo>
                    <a:pt x="3900" y="70650"/>
                  </a:lnTo>
                  <a:lnTo>
                    <a:pt x="4711" y="69927"/>
                  </a:lnTo>
                  <a:lnTo>
                    <a:pt x="5383" y="69066"/>
                  </a:lnTo>
                  <a:lnTo>
                    <a:pt x="5383" y="68200"/>
                  </a:lnTo>
                  <a:lnTo>
                    <a:pt x="6188" y="68200"/>
                  </a:lnTo>
                  <a:lnTo>
                    <a:pt x="6994" y="67483"/>
                  </a:lnTo>
                  <a:lnTo>
                    <a:pt x="7800" y="67483"/>
                  </a:lnTo>
                  <a:lnTo>
                    <a:pt x="8477" y="66616"/>
                  </a:lnTo>
                  <a:lnTo>
                    <a:pt x="8477" y="65033"/>
                  </a:lnTo>
                  <a:lnTo>
                    <a:pt x="7800" y="64172"/>
                  </a:lnTo>
                  <a:lnTo>
                    <a:pt x="7800" y="63311"/>
                  </a:lnTo>
                  <a:lnTo>
                    <a:pt x="6994" y="62444"/>
                  </a:lnTo>
                  <a:lnTo>
                    <a:pt x="6188" y="62444"/>
                  </a:lnTo>
                  <a:lnTo>
                    <a:pt x="6188" y="61727"/>
                  </a:lnTo>
                  <a:lnTo>
                    <a:pt x="5383" y="61727"/>
                  </a:lnTo>
                  <a:lnTo>
                    <a:pt x="5383" y="60861"/>
                  </a:lnTo>
                  <a:lnTo>
                    <a:pt x="4711" y="60861"/>
                  </a:lnTo>
                  <a:lnTo>
                    <a:pt x="4711" y="60000"/>
                  </a:lnTo>
                  <a:lnTo>
                    <a:pt x="3900" y="60000"/>
                  </a:lnTo>
                  <a:lnTo>
                    <a:pt x="3900" y="59283"/>
                  </a:lnTo>
                  <a:lnTo>
                    <a:pt x="5383" y="59283"/>
                  </a:lnTo>
                  <a:lnTo>
                    <a:pt x="6188" y="60000"/>
                  </a:lnTo>
                  <a:lnTo>
                    <a:pt x="6994" y="60000"/>
                  </a:lnTo>
                  <a:lnTo>
                    <a:pt x="7800" y="60861"/>
                  </a:lnTo>
                  <a:lnTo>
                    <a:pt x="8477" y="61727"/>
                  </a:lnTo>
                  <a:lnTo>
                    <a:pt x="8477" y="62444"/>
                  </a:lnTo>
                  <a:lnTo>
                    <a:pt x="9283" y="62444"/>
                  </a:lnTo>
                  <a:lnTo>
                    <a:pt x="9283" y="63311"/>
                  </a:lnTo>
                  <a:lnTo>
                    <a:pt x="10088" y="63311"/>
                  </a:lnTo>
                  <a:lnTo>
                    <a:pt x="10894" y="64172"/>
                  </a:lnTo>
                  <a:lnTo>
                    <a:pt x="10894" y="65033"/>
                  </a:lnTo>
                  <a:lnTo>
                    <a:pt x="10894" y="64172"/>
                  </a:lnTo>
                  <a:lnTo>
                    <a:pt x="10894" y="65033"/>
                  </a:lnTo>
                  <a:lnTo>
                    <a:pt x="11572" y="65755"/>
                  </a:lnTo>
                  <a:lnTo>
                    <a:pt x="11572" y="66616"/>
                  </a:lnTo>
                  <a:lnTo>
                    <a:pt x="12377" y="66616"/>
                  </a:lnTo>
                  <a:lnTo>
                    <a:pt x="12377" y="68200"/>
                  </a:lnTo>
                  <a:lnTo>
                    <a:pt x="13183" y="68200"/>
                  </a:lnTo>
                  <a:lnTo>
                    <a:pt x="13183" y="69066"/>
                  </a:lnTo>
                  <a:lnTo>
                    <a:pt x="16277" y="69066"/>
                  </a:lnTo>
                  <a:lnTo>
                    <a:pt x="16950" y="68200"/>
                  </a:lnTo>
                  <a:lnTo>
                    <a:pt x="17755" y="68200"/>
                  </a:lnTo>
                  <a:lnTo>
                    <a:pt x="17755" y="69066"/>
                  </a:lnTo>
                  <a:lnTo>
                    <a:pt x="18566" y="69066"/>
                  </a:lnTo>
                  <a:lnTo>
                    <a:pt x="18566" y="70650"/>
                  </a:lnTo>
                  <a:lnTo>
                    <a:pt x="17755" y="71511"/>
                  </a:lnTo>
                  <a:lnTo>
                    <a:pt x="16950" y="71511"/>
                  </a:lnTo>
                  <a:lnTo>
                    <a:pt x="17755" y="71511"/>
                  </a:lnTo>
                  <a:lnTo>
                    <a:pt x="16950" y="72372"/>
                  </a:lnTo>
                  <a:lnTo>
                    <a:pt x="17755" y="73238"/>
                  </a:lnTo>
                  <a:lnTo>
                    <a:pt x="15472" y="73238"/>
                  </a:lnTo>
                  <a:lnTo>
                    <a:pt x="15472" y="73955"/>
                  </a:lnTo>
                  <a:lnTo>
                    <a:pt x="14661" y="73955"/>
                  </a:lnTo>
                  <a:lnTo>
                    <a:pt x="14661" y="76405"/>
                  </a:lnTo>
                  <a:lnTo>
                    <a:pt x="13855" y="76405"/>
                  </a:lnTo>
                  <a:lnTo>
                    <a:pt x="13855" y="78994"/>
                  </a:lnTo>
                  <a:lnTo>
                    <a:pt x="14661" y="79711"/>
                  </a:lnTo>
                  <a:lnTo>
                    <a:pt x="13855" y="79711"/>
                  </a:lnTo>
                  <a:lnTo>
                    <a:pt x="13855" y="81438"/>
                  </a:lnTo>
                  <a:lnTo>
                    <a:pt x="14661" y="81438"/>
                  </a:lnTo>
                  <a:lnTo>
                    <a:pt x="13855" y="80577"/>
                  </a:lnTo>
                  <a:lnTo>
                    <a:pt x="14661" y="80577"/>
                  </a:lnTo>
                  <a:lnTo>
                    <a:pt x="14661" y="78994"/>
                  </a:lnTo>
                  <a:lnTo>
                    <a:pt x="15472" y="78994"/>
                  </a:lnTo>
                  <a:lnTo>
                    <a:pt x="14661" y="78994"/>
                  </a:lnTo>
                  <a:lnTo>
                    <a:pt x="14661" y="78127"/>
                  </a:lnTo>
                  <a:lnTo>
                    <a:pt x="16277" y="78127"/>
                  </a:lnTo>
                  <a:lnTo>
                    <a:pt x="16277" y="77266"/>
                  </a:lnTo>
                  <a:lnTo>
                    <a:pt x="16277" y="78127"/>
                  </a:lnTo>
                  <a:lnTo>
                    <a:pt x="16950" y="78994"/>
                  </a:lnTo>
                  <a:lnTo>
                    <a:pt x="16950" y="80577"/>
                  </a:lnTo>
                  <a:lnTo>
                    <a:pt x="16277" y="81438"/>
                  </a:lnTo>
                  <a:lnTo>
                    <a:pt x="16277" y="83883"/>
                  </a:lnTo>
                  <a:lnTo>
                    <a:pt x="15472" y="83883"/>
                  </a:lnTo>
                  <a:lnTo>
                    <a:pt x="15472" y="84750"/>
                  </a:lnTo>
                  <a:lnTo>
                    <a:pt x="14661" y="85466"/>
                  </a:lnTo>
                  <a:lnTo>
                    <a:pt x="14661" y="86333"/>
                  </a:lnTo>
                  <a:lnTo>
                    <a:pt x="13855" y="86333"/>
                  </a:lnTo>
                  <a:lnTo>
                    <a:pt x="14661" y="86333"/>
                  </a:lnTo>
                  <a:lnTo>
                    <a:pt x="14661" y="87194"/>
                  </a:lnTo>
                  <a:lnTo>
                    <a:pt x="15472" y="87911"/>
                  </a:lnTo>
                  <a:lnTo>
                    <a:pt x="16277" y="87911"/>
                  </a:lnTo>
                  <a:lnTo>
                    <a:pt x="16950" y="88777"/>
                  </a:lnTo>
                  <a:lnTo>
                    <a:pt x="16950" y="90361"/>
                  </a:lnTo>
                  <a:lnTo>
                    <a:pt x="16277" y="90361"/>
                  </a:lnTo>
                  <a:lnTo>
                    <a:pt x="16950" y="91222"/>
                  </a:lnTo>
                  <a:lnTo>
                    <a:pt x="16950" y="92088"/>
                  </a:lnTo>
                  <a:lnTo>
                    <a:pt x="18566" y="92088"/>
                  </a:lnTo>
                  <a:lnTo>
                    <a:pt x="18566" y="92950"/>
                  </a:lnTo>
                  <a:lnTo>
                    <a:pt x="19238" y="92950"/>
                  </a:lnTo>
                  <a:lnTo>
                    <a:pt x="19238" y="93666"/>
                  </a:lnTo>
                  <a:lnTo>
                    <a:pt x="20044" y="93666"/>
                  </a:lnTo>
                  <a:lnTo>
                    <a:pt x="20044" y="92088"/>
                  </a:lnTo>
                  <a:lnTo>
                    <a:pt x="18566" y="92088"/>
                  </a:lnTo>
                  <a:lnTo>
                    <a:pt x="18566" y="90361"/>
                  </a:lnTo>
                  <a:lnTo>
                    <a:pt x="17755" y="90361"/>
                  </a:lnTo>
                  <a:lnTo>
                    <a:pt x="17755" y="89638"/>
                  </a:lnTo>
                  <a:lnTo>
                    <a:pt x="16950" y="88777"/>
                  </a:lnTo>
                  <a:lnTo>
                    <a:pt x="17755" y="88777"/>
                  </a:lnTo>
                  <a:lnTo>
                    <a:pt x="16950" y="88777"/>
                  </a:lnTo>
                  <a:lnTo>
                    <a:pt x="16950" y="87911"/>
                  </a:lnTo>
                  <a:lnTo>
                    <a:pt x="16277" y="87911"/>
                  </a:lnTo>
                  <a:lnTo>
                    <a:pt x="16277" y="85466"/>
                  </a:lnTo>
                  <a:lnTo>
                    <a:pt x="15472" y="85466"/>
                  </a:lnTo>
                  <a:lnTo>
                    <a:pt x="15472" y="84750"/>
                  </a:lnTo>
                  <a:lnTo>
                    <a:pt x="16277" y="84750"/>
                  </a:lnTo>
                  <a:lnTo>
                    <a:pt x="16277" y="85466"/>
                  </a:lnTo>
                  <a:lnTo>
                    <a:pt x="17755" y="85466"/>
                  </a:lnTo>
                  <a:lnTo>
                    <a:pt x="17755" y="84750"/>
                  </a:lnTo>
                  <a:lnTo>
                    <a:pt x="18566" y="84750"/>
                  </a:lnTo>
                  <a:lnTo>
                    <a:pt x="18566" y="83022"/>
                  </a:lnTo>
                  <a:lnTo>
                    <a:pt x="19238" y="83022"/>
                  </a:lnTo>
                  <a:lnTo>
                    <a:pt x="18566" y="83022"/>
                  </a:lnTo>
                  <a:lnTo>
                    <a:pt x="18566" y="77266"/>
                  </a:lnTo>
                  <a:lnTo>
                    <a:pt x="17755" y="77266"/>
                  </a:lnTo>
                  <a:lnTo>
                    <a:pt x="17755" y="74822"/>
                  </a:lnTo>
                  <a:lnTo>
                    <a:pt x="18566" y="73955"/>
                  </a:lnTo>
                  <a:lnTo>
                    <a:pt x="18566" y="72372"/>
                  </a:lnTo>
                  <a:lnTo>
                    <a:pt x="19238" y="72372"/>
                  </a:lnTo>
                  <a:lnTo>
                    <a:pt x="19238" y="71511"/>
                  </a:lnTo>
                  <a:lnTo>
                    <a:pt x="20044" y="71511"/>
                  </a:lnTo>
                  <a:lnTo>
                    <a:pt x="20044" y="69927"/>
                  </a:lnTo>
                  <a:lnTo>
                    <a:pt x="19238" y="69927"/>
                  </a:lnTo>
                  <a:lnTo>
                    <a:pt x="19238" y="68200"/>
                  </a:lnTo>
                  <a:lnTo>
                    <a:pt x="18566" y="68200"/>
                  </a:lnTo>
                  <a:lnTo>
                    <a:pt x="18566" y="67483"/>
                  </a:lnTo>
                  <a:lnTo>
                    <a:pt x="17755" y="67483"/>
                  </a:lnTo>
                  <a:lnTo>
                    <a:pt x="16950" y="66616"/>
                  </a:lnTo>
                  <a:lnTo>
                    <a:pt x="16950" y="67483"/>
                  </a:lnTo>
                  <a:lnTo>
                    <a:pt x="16950" y="65755"/>
                  </a:lnTo>
                  <a:lnTo>
                    <a:pt x="16277" y="65755"/>
                  </a:lnTo>
                  <a:lnTo>
                    <a:pt x="16277" y="62444"/>
                  </a:lnTo>
                  <a:lnTo>
                    <a:pt x="15472" y="62444"/>
                  </a:lnTo>
                  <a:lnTo>
                    <a:pt x="15472" y="61727"/>
                  </a:lnTo>
                  <a:lnTo>
                    <a:pt x="13855" y="61727"/>
                  </a:lnTo>
                  <a:lnTo>
                    <a:pt x="13855" y="60861"/>
                  </a:lnTo>
                  <a:lnTo>
                    <a:pt x="13855" y="61727"/>
                  </a:lnTo>
                  <a:lnTo>
                    <a:pt x="13183" y="60861"/>
                  </a:lnTo>
                  <a:lnTo>
                    <a:pt x="12377" y="60861"/>
                  </a:lnTo>
                  <a:lnTo>
                    <a:pt x="12377" y="60000"/>
                  </a:lnTo>
                  <a:lnTo>
                    <a:pt x="11572" y="60000"/>
                  </a:lnTo>
                  <a:lnTo>
                    <a:pt x="11572" y="58416"/>
                  </a:lnTo>
                  <a:lnTo>
                    <a:pt x="12377" y="58416"/>
                  </a:lnTo>
                  <a:lnTo>
                    <a:pt x="11572" y="58416"/>
                  </a:lnTo>
                  <a:lnTo>
                    <a:pt x="12377" y="58416"/>
                  </a:lnTo>
                  <a:lnTo>
                    <a:pt x="12377" y="57555"/>
                  </a:lnTo>
                  <a:lnTo>
                    <a:pt x="11572" y="57555"/>
                  </a:lnTo>
                  <a:lnTo>
                    <a:pt x="11572" y="55972"/>
                  </a:lnTo>
                  <a:lnTo>
                    <a:pt x="12377" y="55972"/>
                  </a:lnTo>
                  <a:lnTo>
                    <a:pt x="12377" y="52661"/>
                  </a:lnTo>
                  <a:lnTo>
                    <a:pt x="11572" y="52661"/>
                  </a:lnTo>
                  <a:lnTo>
                    <a:pt x="12377" y="52661"/>
                  </a:lnTo>
                  <a:lnTo>
                    <a:pt x="12377" y="51800"/>
                  </a:lnTo>
                  <a:lnTo>
                    <a:pt x="11572" y="51800"/>
                  </a:lnTo>
                  <a:lnTo>
                    <a:pt x="11572" y="50933"/>
                  </a:lnTo>
                  <a:lnTo>
                    <a:pt x="12377" y="50933"/>
                  </a:lnTo>
                  <a:lnTo>
                    <a:pt x="12377" y="50216"/>
                  </a:lnTo>
                  <a:lnTo>
                    <a:pt x="11572" y="50216"/>
                  </a:lnTo>
                  <a:lnTo>
                    <a:pt x="11572" y="49350"/>
                  </a:lnTo>
                  <a:lnTo>
                    <a:pt x="12377" y="49350"/>
                  </a:lnTo>
                  <a:lnTo>
                    <a:pt x="12377" y="48488"/>
                  </a:lnTo>
                  <a:lnTo>
                    <a:pt x="13183" y="48488"/>
                  </a:lnTo>
                  <a:lnTo>
                    <a:pt x="13183" y="47772"/>
                  </a:lnTo>
                  <a:lnTo>
                    <a:pt x="12377" y="47772"/>
                  </a:lnTo>
                  <a:lnTo>
                    <a:pt x="13183" y="47772"/>
                  </a:lnTo>
                  <a:lnTo>
                    <a:pt x="13183" y="46905"/>
                  </a:lnTo>
                  <a:lnTo>
                    <a:pt x="13855" y="46905"/>
                  </a:lnTo>
                  <a:lnTo>
                    <a:pt x="13855" y="47772"/>
                  </a:lnTo>
                  <a:lnTo>
                    <a:pt x="13855" y="46905"/>
                  </a:lnTo>
                  <a:lnTo>
                    <a:pt x="21661" y="46905"/>
                  </a:lnTo>
                  <a:lnTo>
                    <a:pt x="21661" y="47772"/>
                  </a:lnTo>
                  <a:lnTo>
                    <a:pt x="23138" y="47772"/>
                  </a:lnTo>
                  <a:lnTo>
                    <a:pt x="23138" y="46905"/>
                  </a:lnTo>
                  <a:lnTo>
                    <a:pt x="26233" y="46905"/>
                  </a:lnTo>
                  <a:lnTo>
                    <a:pt x="26233" y="46044"/>
                  </a:lnTo>
                  <a:lnTo>
                    <a:pt x="27038" y="46905"/>
                  </a:lnTo>
                  <a:lnTo>
                    <a:pt x="27711" y="46905"/>
                  </a:lnTo>
                  <a:lnTo>
                    <a:pt x="27711" y="47772"/>
                  </a:lnTo>
                  <a:lnTo>
                    <a:pt x="28522" y="47772"/>
                  </a:lnTo>
                  <a:lnTo>
                    <a:pt x="28522" y="46044"/>
                  </a:lnTo>
                  <a:lnTo>
                    <a:pt x="33900" y="46044"/>
                  </a:lnTo>
                  <a:lnTo>
                    <a:pt x="33900" y="46905"/>
                  </a:lnTo>
                  <a:lnTo>
                    <a:pt x="33094" y="46905"/>
                  </a:lnTo>
                  <a:lnTo>
                    <a:pt x="33094" y="47772"/>
                  </a:lnTo>
                  <a:lnTo>
                    <a:pt x="32422" y="47772"/>
                  </a:lnTo>
                  <a:lnTo>
                    <a:pt x="32422" y="48488"/>
                  </a:lnTo>
                  <a:lnTo>
                    <a:pt x="31616" y="48488"/>
                  </a:lnTo>
                  <a:lnTo>
                    <a:pt x="31616" y="49350"/>
                  </a:lnTo>
                  <a:lnTo>
                    <a:pt x="30000" y="49350"/>
                  </a:lnTo>
                  <a:lnTo>
                    <a:pt x="30000" y="50216"/>
                  </a:lnTo>
                  <a:lnTo>
                    <a:pt x="30805" y="49350"/>
                  </a:lnTo>
                  <a:lnTo>
                    <a:pt x="33900" y="49350"/>
                  </a:lnTo>
                  <a:lnTo>
                    <a:pt x="33900" y="48488"/>
                  </a:lnTo>
                  <a:lnTo>
                    <a:pt x="34711" y="48488"/>
                  </a:lnTo>
                  <a:lnTo>
                    <a:pt x="34711" y="47772"/>
                  </a:lnTo>
                  <a:lnTo>
                    <a:pt x="34711" y="48488"/>
                  </a:lnTo>
                  <a:lnTo>
                    <a:pt x="33900" y="48488"/>
                  </a:lnTo>
                  <a:lnTo>
                    <a:pt x="33900" y="47772"/>
                  </a:lnTo>
                  <a:lnTo>
                    <a:pt x="34711" y="47772"/>
                  </a:lnTo>
                  <a:lnTo>
                    <a:pt x="34711" y="46044"/>
                  </a:lnTo>
                  <a:lnTo>
                    <a:pt x="33900" y="46044"/>
                  </a:lnTo>
                  <a:lnTo>
                    <a:pt x="33900" y="43594"/>
                  </a:lnTo>
                  <a:lnTo>
                    <a:pt x="34711" y="43594"/>
                  </a:lnTo>
                  <a:lnTo>
                    <a:pt x="34711" y="44461"/>
                  </a:lnTo>
                  <a:lnTo>
                    <a:pt x="35383" y="44461"/>
                  </a:lnTo>
                  <a:lnTo>
                    <a:pt x="34711" y="44461"/>
                  </a:lnTo>
                  <a:lnTo>
                    <a:pt x="34711" y="43594"/>
                  </a:lnTo>
                  <a:lnTo>
                    <a:pt x="33094" y="43594"/>
                  </a:lnTo>
                  <a:lnTo>
                    <a:pt x="33094" y="41150"/>
                  </a:lnTo>
                  <a:lnTo>
                    <a:pt x="30805" y="41150"/>
                  </a:lnTo>
                  <a:lnTo>
                    <a:pt x="30805" y="39566"/>
                  </a:lnTo>
                  <a:lnTo>
                    <a:pt x="31616" y="39566"/>
                  </a:lnTo>
                  <a:lnTo>
                    <a:pt x="31616" y="40288"/>
                  </a:lnTo>
                  <a:lnTo>
                    <a:pt x="31616" y="39566"/>
                  </a:lnTo>
                  <a:lnTo>
                    <a:pt x="32422" y="39566"/>
                  </a:lnTo>
                  <a:lnTo>
                    <a:pt x="32422" y="38705"/>
                  </a:lnTo>
                  <a:lnTo>
                    <a:pt x="33094" y="38705"/>
                  </a:lnTo>
                  <a:lnTo>
                    <a:pt x="33094" y="39566"/>
                  </a:lnTo>
                  <a:lnTo>
                    <a:pt x="33900" y="39566"/>
                  </a:lnTo>
                  <a:lnTo>
                    <a:pt x="33900" y="40288"/>
                  </a:lnTo>
                  <a:lnTo>
                    <a:pt x="33094" y="40288"/>
                  </a:lnTo>
                  <a:lnTo>
                    <a:pt x="33094" y="41150"/>
                  </a:lnTo>
                  <a:lnTo>
                    <a:pt x="33900" y="41150"/>
                  </a:lnTo>
                  <a:lnTo>
                    <a:pt x="33900" y="40288"/>
                  </a:lnTo>
                  <a:lnTo>
                    <a:pt x="33900" y="41150"/>
                  </a:lnTo>
                  <a:lnTo>
                    <a:pt x="34711" y="40288"/>
                  </a:lnTo>
                  <a:lnTo>
                    <a:pt x="33900" y="40288"/>
                  </a:lnTo>
                  <a:lnTo>
                    <a:pt x="34711" y="40288"/>
                  </a:lnTo>
                  <a:lnTo>
                    <a:pt x="34711" y="39566"/>
                  </a:lnTo>
                  <a:lnTo>
                    <a:pt x="33900" y="39566"/>
                  </a:lnTo>
                  <a:lnTo>
                    <a:pt x="34711" y="39566"/>
                  </a:lnTo>
                  <a:lnTo>
                    <a:pt x="34711" y="38705"/>
                  </a:lnTo>
                  <a:lnTo>
                    <a:pt x="34711" y="39566"/>
                  </a:lnTo>
                  <a:lnTo>
                    <a:pt x="33900" y="39566"/>
                  </a:lnTo>
                  <a:lnTo>
                    <a:pt x="33094" y="38705"/>
                  </a:lnTo>
                  <a:lnTo>
                    <a:pt x="33094" y="39566"/>
                  </a:lnTo>
                  <a:lnTo>
                    <a:pt x="33094" y="37844"/>
                  </a:lnTo>
                  <a:lnTo>
                    <a:pt x="33900" y="37844"/>
                  </a:lnTo>
                  <a:lnTo>
                    <a:pt x="32422" y="37844"/>
                  </a:lnTo>
                  <a:lnTo>
                    <a:pt x="32422" y="36977"/>
                  </a:lnTo>
                  <a:lnTo>
                    <a:pt x="30805" y="36977"/>
                  </a:lnTo>
                  <a:lnTo>
                    <a:pt x="30805" y="35394"/>
                  </a:lnTo>
                  <a:lnTo>
                    <a:pt x="31616" y="35394"/>
                  </a:lnTo>
                  <a:lnTo>
                    <a:pt x="31616" y="34533"/>
                  </a:lnTo>
                  <a:lnTo>
                    <a:pt x="32422" y="34533"/>
                  </a:lnTo>
                  <a:lnTo>
                    <a:pt x="32422" y="35394"/>
                  </a:lnTo>
                  <a:lnTo>
                    <a:pt x="33094" y="35394"/>
                  </a:lnTo>
                  <a:lnTo>
                    <a:pt x="33094" y="36977"/>
                  </a:lnTo>
                  <a:lnTo>
                    <a:pt x="33900" y="36977"/>
                  </a:lnTo>
                  <a:lnTo>
                    <a:pt x="33900" y="36261"/>
                  </a:lnTo>
                  <a:lnTo>
                    <a:pt x="34711" y="36261"/>
                  </a:lnTo>
                  <a:lnTo>
                    <a:pt x="33900" y="36261"/>
                  </a:lnTo>
                  <a:lnTo>
                    <a:pt x="33900" y="35394"/>
                  </a:lnTo>
                  <a:lnTo>
                    <a:pt x="34711" y="35394"/>
                  </a:lnTo>
                  <a:lnTo>
                    <a:pt x="34711" y="36261"/>
                  </a:lnTo>
                  <a:lnTo>
                    <a:pt x="34711" y="34533"/>
                  </a:lnTo>
                  <a:lnTo>
                    <a:pt x="35383" y="34533"/>
                  </a:lnTo>
                  <a:lnTo>
                    <a:pt x="34711" y="34533"/>
                  </a:lnTo>
                  <a:lnTo>
                    <a:pt x="35383" y="33811"/>
                  </a:lnTo>
                  <a:lnTo>
                    <a:pt x="35383" y="34533"/>
                  </a:lnTo>
                  <a:lnTo>
                    <a:pt x="35383" y="33811"/>
                  </a:lnTo>
                  <a:lnTo>
                    <a:pt x="36188" y="33811"/>
                  </a:lnTo>
                  <a:lnTo>
                    <a:pt x="36188" y="32950"/>
                  </a:lnTo>
                  <a:lnTo>
                    <a:pt x="35383" y="32950"/>
                  </a:lnTo>
                  <a:lnTo>
                    <a:pt x="36188" y="32950"/>
                  </a:lnTo>
                  <a:lnTo>
                    <a:pt x="36188" y="33811"/>
                  </a:lnTo>
                  <a:lnTo>
                    <a:pt x="36994" y="33811"/>
                  </a:lnTo>
                  <a:lnTo>
                    <a:pt x="36188" y="32950"/>
                  </a:lnTo>
                  <a:lnTo>
                    <a:pt x="36994" y="32950"/>
                  </a:lnTo>
                  <a:lnTo>
                    <a:pt x="36994" y="32088"/>
                  </a:lnTo>
                  <a:lnTo>
                    <a:pt x="35383" y="32088"/>
                  </a:lnTo>
                  <a:lnTo>
                    <a:pt x="34711" y="31222"/>
                  </a:lnTo>
                  <a:lnTo>
                    <a:pt x="34711" y="32088"/>
                  </a:lnTo>
                  <a:lnTo>
                    <a:pt x="34711" y="31222"/>
                  </a:lnTo>
                  <a:lnTo>
                    <a:pt x="35383" y="31222"/>
                  </a:lnTo>
                  <a:lnTo>
                    <a:pt x="35383" y="30505"/>
                  </a:lnTo>
                  <a:lnTo>
                    <a:pt x="35383" y="31222"/>
                  </a:lnTo>
                  <a:lnTo>
                    <a:pt x="37800" y="31222"/>
                  </a:lnTo>
                  <a:lnTo>
                    <a:pt x="37800" y="32088"/>
                  </a:lnTo>
                  <a:lnTo>
                    <a:pt x="37800" y="31222"/>
                  </a:lnTo>
                  <a:lnTo>
                    <a:pt x="39283" y="31222"/>
                  </a:lnTo>
                  <a:lnTo>
                    <a:pt x="39283" y="30505"/>
                  </a:lnTo>
                  <a:lnTo>
                    <a:pt x="40088" y="30505"/>
                  </a:lnTo>
                  <a:lnTo>
                    <a:pt x="40088" y="29638"/>
                  </a:lnTo>
                  <a:lnTo>
                    <a:pt x="40761" y="28777"/>
                  </a:lnTo>
                  <a:lnTo>
                    <a:pt x="40088" y="28777"/>
                  </a:lnTo>
                  <a:lnTo>
                    <a:pt x="41572" y="28777"/>
                  </a:lnTo>
                  <a:lnTo>
                    <a:pt x="40761" y="28055"/>
                  </a:lnTo>
                  <a:lnTo>
                    <a:pt x="40761" y="28777"/>
                  </a:lnTo>
                  <a:lnTo>
                    <a:pt x="40088" y="28777"/>
                  </a:lnTo>
                  <a:lnTo>
                    <a:pt x="40088" y="28055"/>
                  </a:lnTo>
                  <a:lnTo>
                    <a:pt x="41572" y="28055"/>
                  </a:lnTo>
                  <a:lnTo>
                    <a:pt x="41572" y="27194"/>
                  </a:lnTo>
                  <a:lnTo>
                    <a:pt x="41572" y="28055"/>
                  </a:lnTo>
                  <a:lnTo>
                    <a:pt x="43183" y="28055"/>
                  </a:lnTo>
                  <a:lnTo>
                    <a:pt x="43183" y="27194"/>
                  </a:lnTo>
                  <a:lnTo>
                    <a:pt x="43855" y="27194"/>
                  </a:lnTo>
                  <a:lnTo>
                    <a:pt x="44661" y="26333"/>
                  </a:lnTo>
                  <a:lnTo>
                    <a:pt x="46144" y="26333"/>
                  </a:lnTo>
                  <a:lnTo>
                    <a:pt x="46144" y="25466"/>
                  </a:lnTo>
                  <a:lnTo>
                    <a:pt x="46950" y="25466"/>
                  </a:lnTo>
                  <a:lnTo>
                    <a:pt x="46950" y="26333"/>
                  </a:lnTo>
                  <a:lnTo>
                    <a:pt x="47755" y="25466"/>
                  </a:lnTo>
                  <a:lnTo>
                    <a:pt x="47755" y="26333"/>
                  </a:lnTo>
                  <a:lnTo>
                    <a:pt x="49238" y="26333"/>
                  </a:lnTo>
                  <a:lnTo>
                    <a:pt x="49238" y="25466"/>
                  </a:lnTo>
                  <a:lnTo>
                    <a:pt x="50044" y="24750"/>
                  </a:lnTo>
                  <a:lnTo>
                    <a:pt x="50044" y="25466"/>
                  </a:lnTo>
                  <a:lnTo>
                    <a:pt x="50044" y="24750"/>
                  </a:lnTo>
                  <a:lnTo>
                    <a:pt x="52333" y="24750"/>
                  </a:lnTo>
                  <a:lnTo>
                    <a:pt x="52333" y="23883"/>
                  </a:lnTo>
                  <a:lnTo>
                    <a:pt x="54616" y="23883"/>
                  </a:lnTo>
                  <a:lnTo>
                    <a:pt x="55427" y="23022"/>
                  </a:lnTo>
                  <a:lnTo>
                    <a:pt x="55427" y="23883"/>
                  </a:lnTo>
                  <a:lnTo>
                    <a:pt x="55427" y="23022"/>
                  </a:lnTo>
                  <a:lnTo>
                    <a:pt x="56233" y="23022"/>
                  </a:lnTo>
                  <a:lnTo>
                    <a:pt x="56233" y="22300"/>
                  </a:lnTo>
                  <a:lnTo>
                    <a:pt x="56233" y="23022"/>
                  </a:lnTo>
                  <a:lnTo>
                    <a:pt x="54616" y="23022"/>
                  </a:lnTo>
                  <a:lnTo>
                    <a:pt x="54616" y="22300"/>
                  </a:lnTo>
                  <a:lnTo>
                    <a:pt x="54616" y="23022"/>
                  </a:lnTo>
                  <a:lnTo>
                    <a:pt x="53944" y="23022"/>
                  </a:lnTo>
                  <a:lnTo>
                    <a:pt x="53944" y="22300"/>
                  </a:lnTo>
                  <a:lnTo>
                    <a:pt x="53944" y="23022"/>
                  </a:lnTo>
                  <a:lnTo>
                    <a:pt x="53944" y="22300"/>
                  </a:lnTo>
                  <a:lnTo>
                    <a:pt x="53138" y="22300"/>
                  </a:lnTo>
                  <a:lnTo>
                    <a:pt x="53138" y="23022"/>
                  </a:lnTo>
                  <a:lnTo>
                    <a:pt x="52333" y="23022"/>
                  </a:lnTo>
                  <a:lnTo>
                    <a:pt x="53138" y="23022"/>
                  </a:lnTo>
                  <a:lnTo>
                    <a:pt x="52333" y="23022"/>
                  </a:lnTo>
                  <a:lnTo>
                    <a:pt x="52333" y="22300"/>
                  </a:lnTo>
                  <a:lnTo>
                    <a:pt x="53138" y="22300"/>
                  </a:lnTo>
                  <a:lnTo>
                    <a:pt x="53138" y="21438"/>
                  </a:lnTo>
                  <a:lnTo>
                    <a:pt x="53944" y="21438"/>
                  </a:lnTo>
                  <a:lnTo>
                    <a:pt x="53944" y="20577"/>
                  </a:lnTo>
                  <a:lnTo>
                    <a:pt x="53138" y="20577"/>
                  </a:lnTo>
                  <a:lnTo>
                    <a:pt x="53944" y="20577"/>
                  </a:lnTo>
                  <a:lnTo>
                    <a:pt x="53944" y="21438"/>
                  </a:lnTo>
                  <a:lnTo>
                    <a:pt x="54616" y="21438"/>
                  </a:lnTo>
                  <a:lnTo>
                    <a:pt x="53944" y="21438"/>
                  </a:lnTo>
                  <a:lnTo>
                    <a:pt x="55427" y="21438"/>
                  </a:lnTo>
                  <a:lnTo>
                    <a:pt x="55427" y="20577"/>
                  </a:lnTo>
                  <a:lnTo>
                    <a:pt x="54616" y="20577"/>
                  </a:lnTo>
                  <a:lnTo>
                    <a:pt x="57711" y="20577"/>
                  </a:lnTo>
                  <a:lnTo>
                    <a:pt x="56905" y="21438"/>
                  </a:lnTo>
                  <a:lnTo>
                    <a:pt x="57711" y="21438"/>
                  </a:lnTo>
                  <a:lnTo>
                    <a:pt x="57711" y="20577"/>
                  </a:lnTo>
                  <a:lnTo>
                    <a:pt x="58522" y="20577"/>
                  </a:lnTo>
                  <a:lnTo>
                    <a:pt x="57711" y="20577"/>
                  </a:lnTo>
                  <a:lnTo>
                    <a:pt x="57711" y="19711"/>
                  </a:lnTo>
                  <a:lnTo>
                    <a:pt x="58522" y="19711"/>
                  </a:lnTo>
                  <a:lnTo>
                    <a:pt x="58522" y="20577"/>
                  </a:lnTo>
                  <a:lnTo>
                    <a:pt x="60000" y="20577"/>
                  </a:lnTo>
                  <a:lnTo>
                    <a:pt x="60000" y="19711"/>
                  </a:lnTo>
                  <a:lnTo>
                    <a:pt x="60000" y="20577"/>
                  </a:lnTo>
                  <a:lnTo>
                    <a:pt x="60805" y="20577"/>
                  </a:lnTo>
                  <a:lnTo>
                    <a:pt x="60805" y="19711"/>
                  </a:lnTo>
                  <a:lnTo>
                    <a:pt x="60805" y="20577"/>
                  </a:lnTo>
                  <a:lnTo>
                    <a:pt x="60805" y="19711"/>
                  </a:lnTo>
                  <a:lnTo>
                    <a:pt x="60805" y="20577"/>
                  </a:lnTo>
                  <a:lnTo>
                    <a:pt x="62288" y="20577"/>
                  </a:lnTo>
                  <a:lnTo>
                    <a:pt x="62288" y="21438"/>
                  </a:lnTo>
                  <a:lnTo>
                    <a:pt x="62288" y="20577"/>
                  </a:lnTo>
                  <a:lnTo>
                    <a:pt x="62288" y="21438"/>
                  </a:lnTo>
                  <a:lnTo>
                    <a:pt x="61616" y="21438"/>
                  </a:lnTo>
                  <a:lnTo>
                    <a:pt x="62288" y="21438"/>
                  </a:lnTo>
                  <a:lnTo>
                    <a:pt x="61616" y="21438"/>
                  </a:lnTo>
                  <a:lnTo>
                    <a:pt x="61616" y="22300"/>
                  </a:lnTo>
                  <a:lnTo>
                    <a:pt x="60805" y="23022"/>
                  </a:lnTo>
                  <a:lnTo>
                    <a:pt x="60805" y="23883"/>
                  </a:lnTo>
                  <a:lnTo>
                    <a:pt x="61616" y="23022"/>
                  </a:lnTo>
                  <a:lnTo>
                    <a:pt x="61616" y="22300"/>
                  </a:lnTo>
                  <a:lnTo>
                    <a:pt x="62288" y="22300"/>
                  </a:lnTo>
                  <a:lnTo>
                    <a:pt x="62288" y="23022"/>
                  </a:lnTo>
                  <a:lnTo>
                    <a:pt x="62288" y="22300"/>
                  </a:lnTo>
                  <a:lnTo>
                    <a:pt x="63094" y="22300"/>
                  </a:lnTo>
                  <a:lnTo>
                    <a:pt x="62288" y="22300"/>
                  </a:lnTo>
                  <a:lnTo>
                    <a:pt x="63094" y="22300"/>
                  </a:lnTo>
                  <a:lnTo>
                    <a:pt x="63094" y="21438"/>
                  </a:lnTo>
                  <a:lnTo>
                    <a:pt x="63094" y="22300"/>
                  </a:lnTo>
                  <a:lnTo>
                    <a:pt x="63900" y="22300"/>
                  </a:lnTo>
                  <a:lnTo>
                    <a:pt x="63900" y="23022"/>
                  </a:lnTo>
                  <a:lnTo>
                    <a:pt x="63094" y="23022"/>
                  </a:lnTo>
                  <a:lnTo>
                    <a:pt x="63094" y="23883"/>
                  </a:lnTo>
                  <a:lnTo>
                    <a:pt x="63094" y="23022"/>
                  </a:lnTo>
                  <a:lnTo>
                    <a:pt x="64711" y="23022"/>
                  </a:lnTo>
                  <a:lnTo>
                    <a:pt x="64711" y="22300"/>
                  </a:lnTo>
                  <a:lnTo>
                    <a:pt x="65383" y="22300"/>
                  </a:lnTo>
                  <a:lnTo>
                    <a:pt x="65383" y="21438"/>
                  </a:lnTo>
                  <a:lnTo>
                    <a:pt x="65383" y="22300"/>
                  </a:lnTo>
                  <a:lnTo>
                    <a:pt x="66994" y="22300"/>
                  </a:lnTo>
                  <a:lnTo>
                    <a:pt x="66994" y="21438"/>
                  </a:lnTo>
                  <a:lnTo>
                    <a:pt x="66188" y="21438"/>
                  </a:lnTo>
                  <a:lnTo>
                    <a:pt x="66994" y="20577"/>
                  </a:lnTo>
                  <a:lnTo>
                    <a:pt x="66994" y="21438"/>
                  </a:lnTo>
                  <a:lnTo>
                    <a:pt x="67800" y="21438"/>
                  </a:lnTo>
                  <a:lnTo>
                    <a:pt x="67800" y="20577"/>
                  </a:lnTo>
                  <a:lnTo>
                    <a:pt x="66994" y="20577"/>
                  </a:lnTo>
                  <a:lnTo>
                    <a:pt x="67800" y="19711"/>
                  </a:lnTo>
                  <a:lnTo>
                    <a:pt x="68477" y="19711"/>
                  </a:lnTo>
                  <a:lnTo>
                    <a:pt x="69283" y="18994"/>
                  </a:lnTo>
                  <a:lnTo>
                    <a:pt x="70088" y="18127"/>
                  </a:lnTo>
                  <a:lnTo>
                    <a:pt x="70088" y="18994"/>
                  </a:lnTo>
                  <a:lnTo>
                    <a:pt x="69283" y="18994"/>
                  </a:lnTo>
                  <a:lnTo>
                    <a:pt x="69283" y="19711"/>
                  </a:lnTo>
                  <a:lnTo>
                    <a:pt x="70088" y="19711"/>
                  </a:lnTo>
                  <a:lnTo>
                    <a:pt x="70088" y="18994"/>
                  </a:lnTo>
                  <a:lnTo>
                    <a:pt x="70761" y="18994"/>
                  </a:lnTo>
                  <a:lnTo>
                    <a:pt x="70761" y="20577"/>
                  </a:lnTo>
                  <a:lnTo>
                    <a:pt x="71572" y="20577"/>
                  </a:lnTo>
                  <a:lnTo>
                    <a:pt x="71572" y="19711"/>
                  </a:lnTo>
                  <a:lnTo>
                    <a:pt x="72377" y="19711"/>
                  </a:lnTo>
                  <a:lnTo>
                    <a:pt x="72377" y="20577"/>
                  </a:lnTo>
                  <a:lnTo>
                    <a:pt x="71572" y="20577"/>
                  </a:lnTo>
                  <a:lnTo>
                    <a:pt x="72377" y="20577"/>
                  </a:lnTo>
                  <a:lnTo>
                    <a:pt x="72377" y="21438"/>
                  </a:lnTo>
                  <a:lnTo>
                    <a:pt x="72377" y="20577"/>
                  </a:lnTo>
                  <a:lnTo>
                    <a:pt x="72377" y="21438"/>
                  </a:lnTo>
                  <a:lnTo>
                    <a:pt x="73183" y="21438"/>
                  </a:lnTo>
                  <a:lnTo>
                    <a:pt x="73183" y="20577"/>
                  </a:lnTo>
                  <a:lnTo>
                    <a:pt x="72377" y="20577"/>
                  </a:lnTo>
                  <a:lnTo>
                    <a:pt x="72377" y="18127"/>
                  </a:lnTo>
                  <a:lnTo>
                    <a:pt x="71572" y="18127"/>
                  </a:lnTo>
                  <a:lnTo>
                    <a:pt x="70761" y="17266"/>
                  </a:lnTo>
                  <a:lnTo>
                    <a:pt x="70088" y="17266"/>
                  </a:lnTo>
                  <a:lnTo>
                    <a:pt x="70088" y="16544"/>
                  </a:lnTo>
                  <a:lnTo>
                    <a:pt x="70088" y="17266"/>
                  </a:lnTo>
                  <a:lnTo>
                    <a:pt x="70088" y="15683"/>
                  </a:lnTo>
                  <a:lnTo>
                    <a:pt x="70761" y="15683"/>
                  </a:lnTo>
                  <a:lnTo>
                    <a:pt x="70761" y="16544"/>
                  </a:lnTo>
                  <a:lnTo>
                    <a:pt x="74661" y="16544"/>
                  </a:lnTo>
                  <a:lnTo>
                    <a:pt x="74661" y="15683"/>
                  </a:lnTo>
                  <a:lnTo>
                    <a:pt x="76144" y="15683"/>
                  </a:lnTo>
                  <a:lnTo>
                    <a:pt x="76144" y="16544"/>
                  </a:lnTo>
                  <a:lnTo>
                    <a:pt x="77755" y="16544"/>
                  </a:lnTo>
                  <a:lnTo>
                    <a:pt x="77755" y="15683"/>
                  </a:lnTo>
                  <a:lnTo>
                    <a:pt x="75472" y="15683"/>
                  </a:lnTo>
                  <a:lnTo>
                    <a:pt x="75472" y="14822"/>
                  </a:lnTo>
                  <a:lnTo>
                    <a:pt x="76144" y="14822"/>
                  </a:lnTo>
                  <a:lnTo>
                    <a:pt x="76144" y="12372"/>
                  </a:lnTo>
                  <a:lnTo>
                    <a:pt x="75472" y="12372"/>
                  </a:lnTo>
                  <a:lnTo>
                    <a:pt x="75472" y="9927"/>
                  </a:lnTo>
                  <a:lnTo>
                    <a:pt x="76144" y="9927"/>
                  </a:lnTo>
                  <a:lnTo>
                    <a:pt x="76144" y="8344"/>
                  </a:lnTo>
                  <a:lnTo>
                    <a:pt x="76950" y="7483"/>
                  </a:lnTo>
                  <a:lnTo>
                    <a:pt x="76950" y="6616"/>
                  </a:lnTo>
                  <a:lnTo>
                    <a:pt x="77755" y="6616"/>
                  </a:lnTo>
                  <a:lnTo>
                    <a:pt x="77755" y="5033"/>
                  </a:lnTo>
                  <a:lnTo>
                    <a:pt x="78566" y="5033"/>
                  </a:lnTo>
                  <a:lnTo>
                    <a:pt x="78566" y="4172"/>
                  </a:lnTo>
                  <a:lnTo>
                    <a:pt x="79238" y="4172"/>
                  </a:lnTo>
                  <a:lnTo>
                    <a:pt x="79238" y="3311"/>
                  </a:lnTo>
                  <a:lnTo>
                    <a:pt x="80044" y="2588"/>
                  </a:lnTo>
                  <a:lnTo>
                    <a:pt x="80044" y="1727"/>
                  </a:lnTo>
                  <a:lnTo>
                    <a:pt x="80850" y="1727"/>
                  </a:lnTo>
                  <a:lnTo>
                    <a:pt x="80850" y="861"/>
                  </a:lnTo>
                  <a:lnTo>
                    <a:pt x="81522" y="861"/>
                  </a:lnTo>
                  <a:lnTo>
                    <a:pt x="81522" y="1727"/>
                  </a:lnTo>
                  <a:lnTo>
                    <a:pt x="81522" y="861"/>
                  </a:lnTo>
                  <a:lnTo>
                    <a:pt x="82333" y="861"/>
                  </a:lnTo>
                  <a:lnTo>
                    <a:pt x="82333" y="0"/>
                  </a:lnTo>
                  <a:lnTo>
                    <a:pt x="83944" y="0"/>
                  </a:lnTo>
                  <a:lnTo>
                    <a:pt x="83944" y="861"/>
                  </a:lnTo>
                  <a:lnTo>
                    <a:pt x="84616" y="0"/>
                  </a:lnTo>
                  <a:lnTo>
                    <a:pt x="85427" y="0"/>
                  </a:lnTo>
                  <a:lnTo>
                    <a:pt x="85427" y="1727"/>
                  </a:lnTo>
                  <a:lnTo>
                    <a:pt x="88522" y="1727"/>
                  </a:lnTo>
                  <a:lnTo>
                    <a:pt x="88522" y="3311"/>
                  </a:lnTo>
                  <a:lnTo>
                    <a:pt x="89327" y="3311"/>
                  </a:lnTo>
                  <a:lnTo>
                    <a:pt x="89327" y="4172"/>
                  </a:lnTo>
                  <a:lnTo>
                    <a:pt x="87711" y="4172"/>
                  </a:lnTo>
                  <a:lnTo>
                    <a:pt x="87711" y="5755"/>
                  </a:lnTo>
                  <a:lnTo>
                    <a:pt x="86905" y="5755"/>
                  </a:lnTo>
                  <a:lnTo>
                    <a:pt x="86905" y="6616"/>
                  </a:lnTo>
                  <a:lnTo>
                    <a:pt x="85427" y="6616"/>
                  </a:lnTo>
                  <a:lnTo>
                    <a:pt x="85427" y="7483"/>
                  </a:lnTo>
                  <a:lnTo>
                    <a:pt x="84616" y="7483"/>
                  </a:lnTo>
                  <a:lnTo>
                    <a:pt x="88522" y="7483"/>
                  </a:lnTo>
                  <a:lnTo>
                    <a:pt x="88522" y="6616"/>
                  </a:lnTo>
                  <a:lnTo>
                    <a:pt x="88522" y="8344"/>
                  </a:lnTo>
                  <a:lnTo>
                    <a:pt x="87711" y="8344"/>
                  </a:lnTo>
                  <a:lnTo>
                    <a:pt x="87711" y="9066"/>
                  </a:lnTo>
                  <a:lnTo>
                    <a:pt x="87711" y="8344"/>
                  </a:lnTo>
                  <a:lnTo>
                    <a:pt x="89327" y="8344"/>
                  </a:lnTo>
                  <a:lnTo>
                    <a:pt x="89327" y="7483"/>
                  </a:lnTo>
                  <a:lnTo>
                    <a:pt x="90805" y="7483"/>
                  </a:lnTo>
                  <a:lnTo>
                    <a:pt x="90805" y="8344"/>
                  </a:lnTo>
                  <a:lnTo>
                    <a:pt x="91616" y="8344"/>
                  </a:lnTo>
                  <a:lnTo>
                    <a:pt x="91616" y="7483"/>
                  </a:lnTo>
                  <a:lnTo>
                    <a:pt x="90805" y="7483"/>
                  </a:lnTo>
                  <a:lnTo>
                    <a:pt x="92288" y="7483"/>
                  </a:lnTo>
                  <a:lnTo>
                    <a:pt x="92288" y="8344"/>
                  </a:lnTo>
                  <a:lnTo>
                    <a:pt x="93094" y="8344"/>
                  </a:lnTo>
                  <a:lnTo>
                    <a:pt x="93094" y="9927"/>
                  </a:lnTo>
                  <a:lnTo>
                    <a:pt x="92288" y="9927"/>
                  </a:lnTo>
                  <a:lnTo>
                    <a:pt x="92288" y="11511"/>
                  </a:lnTo>
                  <a:lnTo>
                    <a:pt x="91616" y="11511"/>
                  </a:lnTo>
                  <a:lnTo>
                    <a:pt x="91616" y="13238"/>
                  </a:lnTo>
                  <a:lnTo>
                    <a:pt x="90805" y="13238"/>
                  </a:lnTo>
                  <a:lnTo>
                    <a:pt x="90805" y="14100"/>
                  </a:lnTo>
                  <a:lnTo>
                    <a:pt x="93094" y="14100"/>
                  </a:lnTo>
                  <a:lnTo>
                    <a:pt x="93094" y="13238"/>
                  </a:lnTo>
                  <a:lnTo>
                    <a:pt x="95383" y="13238"/>
                  </a:lnTo>
                  <a:lnTo>
                    <a:pt x="95383" y="11511"/>
                  </a:lnTo>
                  <a:lnTo>
                    <a:pt x="94711" y="10788"/>
                  </a:lnTo>
                  <a:lnTo>
                    <a:pt x="97666" y="10788"/>
                  </a:lnTo>
                  <a:lnTo>
                    <a:pt x="97666" y="9927"/>
                  </a:lnTo>
                  <a:lnTo>
                    <a:pt x="101572" y="9927"/>
                  </a:lnTo>
                  <a:lnTo>
                    <a:pt x="101572" y="9066"/>
                  </a:lnTo>
                  <a:lnTo>
                    <a:pt x="103855" y="9066"/>
                  </a:lnTo>
                  <a:lnTo>
                    <a:pt x="103855" y="9927"/>
                  </a:lnTo>
                  <a:lnTo>
                    <a:pt x="103855" y="9066"/>
                  </a:lnTo>
                  <a:lnTo>
                    <a:pt x="104661" y="9066"/>
                  </a:lnTo>
                  <a:lnTo>
                    <a:pt x="104661" y="9927"/>
                  </a:lnTo>
                  <a:lnTo>
                    <a:pt x="105472" y="9927"/>
                  </a:lnTo>
                  <a:lnTo>
                    <a:pt x="104661" y="9927"/>
                  </a:lnTo>
                  <a:lnTo>
                    <a:pt x="104661" y="10788"/>
                  </a:lnTo>
                  <a:lnTo>
                    <a:pt x="106950" y="10788"/>
                  </a:lnTo>
                  <a:lnTo>
                    <a:pt x="106950" y="12372"/>
                  </a:lnTo>
                  <a:lnTo>
                    <a:pt x="107755" y="12372"/>
                  </a:lnTo>
                  <a:lnTo>
                    <a:pt x="107755" y="11511"/>
                  </a:lnTo>
                  <a:lnTo>
                    <a:pt x="107755" y="12372"/>
                  </a:lnTo>
                  <a:lnTo>
                    <a:pt x="108427" y="12372"/>
                  </a:lnTo>
                  <a:lnTo>
                    <a:pt x="108427" y="13238"/>
                  </a:lnTo>
                  <a:lnTo>
                    <a:pt x="109238" y="13238"/>
                  </a:lnTo>
                  <a:lnTo>
                    <a:pt x="109238" y="14822"/>
                  </a:lnTo>
                  <a:lnTo>
                    <a:pt x="110044" y="14822"/>
                  </a:lnTo>
                  <a:lnTo>
                    <a:pt x="110044" y="15683"/>
                  </a:lnTo>
                  <a:lnTo>
                    <a:pt x="109238" y="15683"/>
                  </a:lnTo>
                  <a:lnTo>
                    <a:pt x="109238" y="16544"/>
                  </a:lnTo>
                  <a:lnTo>
                    <a:pt x="110044" y="16544"/>
                  </a:lnTo>
                  <a:lnTo>
                    <a:pt x="110044" y="15683"/>
                  </a:lnTo>
                  <a:lnTo>
                    <a:pt x="110850" y="15683"/>
                  </a:lnTo>
                  <a:lnTo>
                    <a:pt x="110044" y="14822"/>
                  </a:lnTo>
                  <a:lnTo>
                    <a:pt x="110850" y="14822"/>
                  </a:lnTo>
                  <a:lnTo>
                    <a:pt x="110850" y="14100"/>
                  </a:lnTo>
                  <a:lnTo>
                    <a:pt x="110044" y="14100"/>
                  </a:lnTo>
                  <a:lnTo>
                    <a:pt x="110850" y="14100"/>
                  </a:lnTo>
                  <a:lnTo>
                    <a:pt x="110850" y="13238"/>
                  </a:lnTo>
                  <a:lnTo>
                    <a:pt x="110850" y="14100"/>
                  </a:lnTo>
                  <a:lnTo>
                    <a:pt x="111522" y="14100"/>
                  </a:lnTo>
                  <a:lnTo>
                    <a:pt x="111522" y="15683"/>
                  </a:lnTo>
                  <a:lnTo>
                    <a:pt x="112333" y="15683"/>
                  </a:lnTo>
                  <a:lnTo>
                    <a:pt x="112333" y="18127"/>
                  </a:lnTo>
                  <a:lnTo>
                    <a:pt x="113138" y="18127"/>
                  </a:lnTo>
                  <a:lnTo>
                    <a:pt x="113138" y="17266"/>
                  </a:lnTo>
                  <a:lnTo>
                    <a:pt x="112333" y="17266"/>
                  </a:lnTo>
                  <a:lnTo>
                    <a:pt x="113138" y="17266"/>
                  </a:lnTo>
                  <a:lnTo>
                    <a:pt x="113138" y="16544"/>
                  </a:lnTo>
                  <a:lnTo>
                    <a:pt x="113138" y="17266"/>
                  </a:lnTo>
                  <a:lnTo>
                    <a:pt x="113811" y="17266"/>
                  </a:lnTo>
                  <a:lnTo>
                    <a:pt x="113811" y="20577"/>
                  </a:lnTo>
                  <a:lnTo>
                    <a:pt x="113138" y="21438"/>
                  </a:lnTo>
                  <a:lnTo>
                    <a:pt x="113138" y="19711"/>
                  </a:lnTo>
                  <a:lnTo>
                    <a:pt x="111522" y="19711"/>
                  </a:lnTo>
                  <a:lnTo>
                    <a:pt x="111522" y="20577"/>
                  </a:lnTo>
                  <a:lnTo>
                    <a:pt x="111522" y="19711"/>
                  </a:lnTo>
                  <a:lnTo>
                    <a:pt x="110850" y="19711"/>
                  </a:lnTo>
                  <a:lnTo>
                    <a:pt x="110850" y="18994"/>
                  </a:lnTo>
                  <a:lnTo>
                    <a:pt x="109238" y="18994"/>
                  </a:lnTo>
                  <a:lnTo>
                    <a:pt x="110044" y="19711"/>
                  </a:lnTo>
                  <a:lnTo>
                    <a:pt x="110850" y="19711"/>
                  </a:lnTo>
                  <a:lnTo>
                    <a:pt x="110850" y="20577"/>
                  </a:lnTo>
                  <a:lnTo>
                    <a:pt x="111522" y="20577"/>
                  </a:lnTo>
                  <a:lnTo>
                    <a:pt x="110850" y="21438"/>
                  </a:lnTo>
                  <a:lnTo>
                    <a:pt x="110850" y="22300"/>
                  </a:lnTo>
                  <a:lnTo>
                    <a:pt x="111522" y="22300"/>
                  </a:lnTo>
                  <a:lnTo>
                    <a:pt x="111522" y="21438"/>
                  </a:lnTo>
                  <a:lnTo>
                    <a:pt x="112333" y="20577"/>
                  </a:lnTo>
                  <a:lnTo>
                    <a:pt x="112333" y="21438"/>
                  </a:lnTo>
                  <a:lnTo>
                    <a:pt x="113138" y="21438"/>
                  </a:lnTo>
                  <a:lnTo>
                    <a:pt x="113138" y="22300"/>
                  </a:lnTo>
                  <a:lnTo>
                    <a:pt x="113811" y="22300"/>
                  </a:lnTo>
                  <a:lnTo>
                    <a:pt x="113811" y="26333"/>
                  </a:lnTo>
                  <a:lnTo>
                    <a:pt x="113138" y="26333"/>
                  </a:lnTo>
                  <a:lnTo>
                    <a:pt x="113138" y="28055"/>
                  </a:lnTo>
                  <a:lnTo>
                    <a:pt x="112333" y="28055"/>
                  </a:lnTo>
                  <a:lnTo>
                    <a:pt x="112333" y="28777"/>
                  </a:lnTo>
                  <a:lnTo>
                    <a:pt x="111522" y="29638"/>
                  </a:lnTo>
                  <a:lnTo>
                    <a:pt x="110850" y="29638"/>
                  </a:lnTo>
                  <a:lnTo>
                    <a:pt x="110850" y="31222"/>
                  </a:lnTo>
                  <a:lnTo>
                    <a:pt x="110044" y="31222"/>
                  </a:lnTo>
                  <a:lnTo>
                    <a:pt x="110044" y="32088"/>
                  </a:lnTo>
                  <a:lnTo>
                    <a:pt x="110850" y="32088"/>
                  </a:lnTo>
                  <a:lnTo>
                    <a:pt x="110044" y="32088"/>
                  </a:lnTo>
                  <a:lnTo>
                    <a:pt x="110044" y="32950"/>
                  </a:lnTo>
                  <a:lnTo>
                    <a:pt x="109238" y="32950"/>
                  </a:lnTo>
                  <a:lnTo>
                    <a:pt x="109238" y="32088"/>
                  </a:lnTo>
                  <a:lnTo>
                    <a:pt x="109238" y="32950"/>
                  </a:lnTo>
                  <a:lnTo>
                    <a:pt x="108427" y="32950"/>
                  </a:lnTo>
                  <a:lnTo>
                    <a:pt x="108427" y="33811"/>
                  </a:lnTo>
                  <a:lnTo>
                    <a:pt x="107755" y="33811"/>
                  </a:lnTo>
                  <a:lnTo>
                    <a:pt x="108427" y="34533"/>
                  </a:lnTo>
                  <a:lnTo>
                    <a:pt x="107755" y="34533"/>
                  </a:lnTo>
                  <a:lnTo>
                    <a:pt x="106950" y="35394"/>
                  </a:lnTo>
                  <a:lnTo>
                    <a:pt x="106144" y="35394"/>
                  </a:lnTo>
                  <a:lnTo>
                    <a:pt x="106144" y="36977"/>
                  </a:lnTo>
                  <a:lnTo>
                    <a:pt x="105472" y="36977"/>
                  </a:lnTo>
                  <a:lnTo>
                    <a:pt x="104661" y="37844"/>
                  </a:lnTo>
                  <a:lnTo>
                    <a:pt x="103855" y="37844"/>
                  </a:lnTo>
                  <a:lnTo>
                    <a:pt x="103855" y="38705"/>
                  </a:lnTo>
                  <a:lnTo>
                    <a:pt x="104661" y="38705"/>
                  </a:lnTo>
                  <a:lnTo>
                    <a:pt x="104661" y="37844"/>
                  </a:lnTo>
                  <a:lnTo>
                    <a:pt x="105472" y="37844"/>
                  </a:lnTo>
                  <a:lnTo>
                    <a:pt x="105472" y="39566"/>
                  </a:lnTo>
                  <a:lnTo>
                    <a:pt x="104661" y="39566"/>
                  </a:lnTo>
                  <a:lnTo>
                    <a:pt x="104661" y="40288"/>
                  </a:lnTo>
                  <a:lnTo>
                    <a:pt x="103855" y="41150"/>
                  </a:lnTo>
                  <a:lnTo>
                    <a:pt x="103050" y="41150"/>
                  </a:lnTo>
                  <a:lnTo>
                    <a:pt x="103050" y="42016"/>
                  </a:lnTo>
                  <a:lnTo>
                    <a:pt x="102377" y="42016"/>
                  </a:lnTo>
                  <a:lnTo>
                    <a:pt x="102377" y="42733"/>
                  </a:lnTo>
                  <a:lnTo>
                    <a:pt x="101572" y="43594"/>
                  </a:lnTo>
                  <a:lnTo>
                    <a:pt x="101572" y="45177"/>
                  </a:lnTo>
                  <a:lnTo>
                    <a:pt x="100761" y="45177"/>
                  </a:lnTo>
                  <a:lnTo>
                    <a:pt x="100761" y="46905"/>
                  </a:lnTo>
                  <a:lnTo>
                    <a:pt x="100088" y="46044"/>
                  </a:lnTo>
                  <a:lnTo>
                    <a:pt x="100088" y="46905"/>
                  </a:lnTo>
                  <a:lnTo>
                    <a:pt x="98477" y="46905"/>
                  </a:lnTo>
                  <a:lnTo>
                    <a:pt x="97666" y="47772"/>
                  </a:lnTo>
                  <a:lnTo>
                    <a:pt x="97666" y="46905"/>
                  </a:lnTo>
                  <a:lnTo>
                    <a:pt x="97666" y="48488"/>
                  </a:lnTo>
                  <a:lnTo>
                    <a:pt x="96994" y="49350"/>
                  </a:lnTo>
                  <a:lnTo>
                    <a:pt x="96994" y="50933"/>
                  </a:lnTo>
                  <a:lnTo>
                    <a:pt x="95383" y="50933"/>
                  </a:lnTo>
                  <a:lnTo>
                    <a:pt x="94711" y="51800"/>
                  </a:lnTo>
                  <a:lnTo>
                    <a:pt x="94711" y="53527"/>
                  </a:lnTo>
                  <a:lnTo>
                    <a:pt x="93900" y="54244"/>
                  </a:lnTo>
                  <a:lnTo>
                    <a:pt x="94711" y="54244"/>
                  </a:lnTo>
                  <a:lnTo>
                    <a:pt x="94711" y="55105"/>
                  </a:lnTo>
                  <a:lnTo>
                    <a:pt x="93900" y="55105"/>
                  </a:lnTo>
                  <a:lnTo>
                    <a:pt x="93900" y="56688"/>
                  </a:lnTo>
                  <a:lnTo>
                    <a:pt x="93094" y="56688"/>
                  </a:lnTo>
                  <a:lnTo>
                    <a:pt x="93094" y="57555"/>
                  </a:lnTo>
                  <a:lnTo>
                    <a:pt x="92288" y="57555"/>
                  </a:lnTo>
                  <a:lnTo>
                    <a:pt x="92288" y="58416"/>
                  </a:lnTo>
                  <a:lnTo>
                    <a:pt x="93094" y="58416"/>
                  </a:lnTo>
                  <a:lnTo>
                    <a:pt x="93900" y="57555"/>
                  </a:lnTo>
                  <a:lnTo>
                    <a:pt x="93900" y="56688"/>
                  </a:lnTo>
                  <a:lnTo>
                    <a:pt x="94711" y="56688"/>
                  </a:lnTo>
                  <a:lnTo>
                    <a:pt x="94711" y="55972"/>
                  </a:lnTo>
                  <a:lnTo>
                    <a:pt x="95383" y="55105"/>
                  </a:lnTo>
                  <a:lnTo>
                    <a:pt x="96188" y="55105"/>
                  </a:lnTo>
                  <a:lnTo>
                    <a:pt x="95383" y="55105"/>
                  </a:lnTo>
                  <a:lnTo>
                    <a:pt x="95383" y="52661"/>
                  </a:lnTo>
                  <a:lnTo>
                    <a:pt x="96994" y="52661"/>
                  </a:lnTo>
                  <a:lnTo>
                    <a:pt x="96994" y="53527"/>
                  </a:lnTo>
                  <a:lnTo>
                    <a:pt x="97666" y="53527"/>
                  </a:lnTo>
                  <a:lnTo>
                    <a:pt x="97666" y="52661"/>
                  </a:lnTo>
                  <a:lnTo>
                    <a:pt x="100088" y="52661"/>
                  </a:lnTo>
                  <a:lnTo>
                    <a:pt x="100761" y="51800"/>
                  </a:lnTo>
                  <a:lnTo>
                    <a:pt x="100761" y="50933"/>
                  </a:lnTo>
                  <a:lnTo>
                    <a:pt x="101572" y="50933"/>
                  </a:lnTo>
                  <a:lnTo>
                    <a:pt x="101572" y="51800"/>
                  </a:lnTo>
                  <a:lnTo>
                    <a:pt x="102377" y="51800"/>
                  </a:lnTo>
                  <a:lnTo>
                    <a:pt x="102377" y="50933"/>
                  </a:lnTo>
                  <a:lnTo>
                    <a:pt x="101572" y="50933"/>
                  </a:lnTo>
                  <a:lnTo>
                    <a:pt x="102377" y="50216"/>
                  </a:lnTo>
                  <a:lnTo>
                    <a:pt x="103855" y="50216"/>
                  </a:lnTo>
                  <a:lnTo>
                    <a:pt x="103855" y="49350"/>
                  </a:lnTo>
                  <a:lnTo>
                    <a:pt x="104661" y="49350"/>
                  </a:lnTo>
                  <a:lnTo>
                    <a:pt x="104661" y="48488"/>
                  </a:lnTo>
                  <a:lnTo>
                    <a:pt x="105472" y="48488"/>
                  </a:lnTo>
                  <a:lnTo>
                    <a:pt x="104661" y="48488"/>
                  </a:lnTo>
                  <a:lnTo>
                    <a:pt x="104661" y="47772"/>
                  </a:lnTo>
                  <a:lnTo>
                    <a:pt x="103855" y="47772"/>
                  </a:lnTo>
                  <a:lnTo>
                    <a:pt x="103855" y="46905"/>
                  </a:lnTo>
                  <a:lnTo>
                    <a:pt x="104661" y="46905"/>
                  </a:lnTo>
                  <a:lnTo>
                    <a:pt x="104661" y="47772"/>
                  </a:lnTo>
                  <a:lnTo>
                    <a:pt x="105472" y="48488"/>
                  </a:lnTo>
                  <a:lnTo>
                    <a:pt x="106144" y="48488"/>
                  </a:lnTo>
                  <a:lnTo>
                    <a:pt x="106144" y="47772"/>
                  </a:lnTo>
                  <a:lnTo>
                    <a:pt x="106950" y="47772"/>
                  </a:lnTo>
                  <a:lnTo>
                    <a:pt x="106950" y="46044"/>
                  </a:lnTo>
                  <a:lnTo>
                    <a:pt x="107755" y="46044"/>
                  </a:lnTo>
                  <a:lnTo>
                    <a:pt x="107755" y="45177"/>
                  </a:lnTo>
                  <a:lnTo>
                    <a:pt x="109238" y="45177"/>
                  </a:lnTo>
                  <a:lnTo>
                    <a:pt x="109238" y="44461"/>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54" name="Shape 3454"/>
            <p:cNvSpPr/>
            <p:nvPr/>
          </p:nvSpPr>
          <p:spPr>
            <a:xfrm>
              <a:off x="10998736" y="1373949"/>
              <a:ext cx="1007247" cy="1902575"/>
            </a:xfrm>
            <a:custGeom>
              <a:avLst/>
              <a:gdLst/>
              <a:ahLst/>
              <a:cxnLst/>
              <a:rect l="0" t="0" r="0" b="0"/>
              <a:pathLst>
                <a:path w="120000" h="120000" extrusionOk="0">
                  <a:moveTo>
                    <a:pt x="40566" y="48811"/>
                  </a:moveTo>
                  <a:lnTo>
                    <a:pt x="43688" y="48811"/>
                  </a:lnTo>
                  <a:lnTo>
                    <a:pt x="43688" y="47911"/>
                  </a:lnTo>
                  <a:lnTo>
                    <a:pt x="41983" y="47911"/>
                  </a:lnTo>
                  <a:lnTo>
                    <a:pt x="41983" y="48811"/>
                  </a:lnTo>
                  <a:lnTo>
                    <a:pt x="41983" y="47161"/>
                  </a:lnTo>
                  <a:lnTo>
                    <a:pt x="43688" y="47161"/>
                  </a:lnTo>
                  <a:lnTo>
                    <a:pt x="43688" y="47911"/>
                  </a:lnTo>
                  <a:lnTo>
                    <a:pt x="45388" y="47911"/>
                  </a:lnTo>
                  <a:lnTo>
                    <a:pt x="45388" y="47161"/>
                  </a:lnTo>
                  <a:lnTo>
                    <a:pt x="46811" y="47161"/>
                  </a:lnTo>
                  <a:lnTo>
                    <a:pt x="46811" y="46255"/>
                  </a:lnTo>
                  <a:lnTo>
                    <a:pt x="45388" y="46255"/>
                  </a:lnTo>
                  <a:lnTo>
                    <a:pt x="46811" y="46255"/>
                  </a:lnTo>
                  <a:lnTo>
                    <a:pt x="45388" y="46255"/>
                  </a:lnTo>
                  <a:lnTo>
                    <a:pt x="45388" y="45355"/>
                  </a:lnTo>
                  <a:lnTo>
                    <a:pt x="43688" y="45355"/>
                  </a:lnTo>
                  <a:lnTo>
                    <a:pt x="43688" y="46255"/>
                  </a:lnTo>
                  <a:lnTo>
                    <a:pt x="41983" y="46255"/>
                  </a:lnTo>
                  <a:lnTo>
                    <a:pt x="41983" y="45355"/>
                  </a:lnTo>
                  <a:lnTo>
                    <a:pt x="40566" y="45355"/>
                  </a:lnTo>
                  <a:lnTo>
                    <a:pt x="40566" y="43705"/>
                  </a:lnTo>
                  <a:lnTo>
                    <a:pt x="38866" y="43705"/>
                  </a:lnTo>
                  <a:lnTo>
                    <a:pt x="38866" y="42805"/>
                  </a:lnTo>
                  <a:lnTo>
                    <a:pt x="37161" y="42805"/>
                  </a:lnTo>
                  <a:lnTo>
                    <a:pt x="37161" y="41900"/>
                  </a:lnTo>
                  <a:lnTo>
                    <a:pt x="35461" y="41900"/>
                  </a:lnTo>
                  <a:lnTo>
                    <a:pt x="37161" y="41900"/>
                  </a:lnTo>
                  <a:lnTo>
                    <a:pt x="37161" y="41150"/>
                  </a:lnTo>
                  <a:lnTo>
                    <a:pt x="35461" y="41150"/>
                  </a:lnTo>
                  <a:lnTo>
                    <a:pt x="37161" y="41150"/>
                  </a:lnTo>
                  <a:lnTo>
                    <a:pt x="37161" y="40250"/>
                  </a:lnTo>
                  <a:lnTo>
                    <a:pt x="35461" y="40250"/>
                  </a:lnTo>
                  <a:lnTo>
                    <a:pt x="35461" y="41150"/>
                  </a:lnTo>
                  <a:lnTo>
                    <a:pt x="35461" y="40250"/>
                  </a:lnTo>
                  <a:lnTo>
                    <a:pt x="34044" y="40250"/>
                  </a:lnTo>
                  <a:lnTo>
                    <a:pt x="34044" y="38450"/>
                  </a:lnTo>
                  <a:lnTo>
                    <a:pt x="35461" y="38450"/>
                  </a:lnTo>
                  <a:lnTo>
                    <a:pt x="35461" y="36794"/>
                  </a:lnTo>
                  <a:lnTo>
                    <a:pt x="37161" y="36794"/>
                  </a:lnTo>
                  <a:lnTo>
                    <a:pt x="37161" y="35144"/>
                  </a:lnTo>
                  <a:lnTo>
                    <a:pt x="38866" y="35144"/>
                  </a:lnTo>
                  <a:lnTo>
                    <a:pt x="38866" y="34244"/>
                  </a:lnTo>
                  <a:lnTo>
                    <a:pt x="40566" y="33344"/>
                  </a:lnTo>
                  <a:lnTo>
                    <a:pt x="41983" y="34244"/>
                  </a:lnTo>
                  <a:lnTo>
                    <a:pt x="43688" y="34244"/>
                  </a:lnTo>
                  <a:lnTo>
                    <a:pt x="43688" y="33344"/>
                  </a:lnTo>
                  <a:lnTo>
                    <a:pt x="46811" y="33344"/>
                  </a:lnTo>
                  <a:lnTo>
                    <a:pt x="46811" y="32438"/>
                  </a:lnTo>
                  <a:lnTo>
                    <a:pt x="48511" y="32438"/>
                  </a:lnTo>
                  <a:lnTo>
                    <a:pt x="50211" y="31688"/>
                  </a:lnTo>
                  <a:lnTo>
                    <a:pt x="50211" y="32438"/>
                  </a:lnTo>
                  <a:lnTo>
                    <a:pt x="48511" y="32438"/>
                  </a:lnTo>
                  <a:lnTo>
                    <a:pt x="46811" y="33344"/>
                  </a:lnTo>
                  <a:lnTo>
                    <a:pt x="50211" y="33344"/>
                  </a:lnTo>
                  <a:lnTo>
                    <a:pt x="50211" y="34244"/>
                  </a:lnTo>
                  <a:lnTo>
                    <a:pt x="50211" y="33344"/>
                  </a:lnTo>
                  <a:lnTo>
                    <a:pt x="48511" y="33344"/>
                  </a:lnTo>
                  <a:lnTo>
                    <a:pt x="48511" y="34244"/>
                  </a:lnTo>
                  <a:lnTo>
                    <a:pt x="45388" y="34244"/>
                  </a:lnTo>
                  <a:lnTo>
                    <a:pt x="45388" y="35144"/>
                  </a:lnTo>
                  <a:lnTo>
                    <a:pt x="43688" y="35144"/>
                  </a:lnTo>
                  <a:lnTo>
                    <a:pt x="43688" y="37694"/>
                  </a:lnTo>
                  <a:lnTo>
                    <a:pt x="41983" y="37694"/>
                  </a:lnTo>
                  <a:lnTo>
                    <a:pt x="43688" y="37694"/>
                  </a:lnTo>
                  <a:lnTo>
                    <a:pt x="43688" y="39350"/>
                  </a:lnTo>
                  <a:lnTo>
                    <a:pt x="45388" y="39350"/>
                  </a:lnTo>
                  <a:lnTo>
                    <a:pt x="45388" y="40250"/>
                  </a:lnTo>
                  <a:lnTo>
                    <a:pt x="46811" y="40250"/>
                  </a:lnTo>
                  <a:lnTo>
                    <a:pt x="46811" y="41150"/>
                  </a:lnTo>
                  <a:lnTo>
                    <a:pt x="48511" y="41150"/>
                  </a:lnTo>
                  <a:lnTo>
                    <a:pt x="48511" y="41900"/>
                  </a:lnTo>
                  <a:lnTo>
                    <a:pt x="50211" y="41900"/>
                  </a:lnTo>
                  <a:lnTo>
                    <a:pt x="50211" y="44455"/>
                  </a:lnTo>
                  <a:lnTo>
                    <a:pt x="51916" y="44455"/>
                  </a:lnTo>
                  <a:lnTo>
                    <a:pt x="51916" y="46255"/>
                  </a:lnTo>
                  <a:lnTo>
                    <a:pt x="53333" y="46255"/>
                  </a:lnTo>
                  <a:lnTo>
                    <a:pt x="53333" y="45355"/>
                  </a:lnTo>
                  <a:lnTo>
                    <a:pt x="55033" y="45355"/>
                  </a:lnTo>
                  <a:lnTo>
                    <a:pt x="55033" y="46255"/>
                  </a:lnTo>
                  <a:lnTo>
                    <a:pt x="56738" y="46255"/>
                  </a:lnTo>
                  <a:lnTo>
                    <a:pt x="56738" y="50461"/>
                  </a:lnTo>
                  <a:lnTo>
                    <a:pt x="59855" y="50461"/>
                  </a:lnTo>
                  <a:lnTo>
                    <a:pt x="59855" y="49711"/>
                  </a:lnTo>
                  <a:lnTo>
                    <a:pt x="59855" y="50461"/>
                  </a:lnTo>
                  <a:lnTo>
                    <a:pt x="61561" y="50461"/>
                  </a:lnTo>
                  <a:lnTo>
                    <a:pt x="59855" y="50461"/>
                  </a:lnTo>
                  <a:lnTo>
                    <a:pt x="59855" y="52266"/>
                  </a:lnTo>
                  <a:lnTo>
                    <a:pt x="58155" y="52266"/>
                  </a:lnTo>
                  <a:lnTo>
                    <a:pt x="59855" y="53166"/>
                  </a:lnTo>
                  <a:lnTo>
                    <a:pt x="58155" y="53166"/>
                  </a:lnTo>
                  <a:lnTo>
                    <a:pt x="58155" y="52266"/>
                  </a:lnTo>
                  <a:lnTo>
                    <a:pt x="58155" y="53166"/>
                  </a:lnTo>
                  <a:lnTo>
                    <a:pt x="56738" y="53166"/>
                  </a:lnTo>
                  <a:lnTo>
                    <a:pt x="58155" y="53916"/>
                  </a:lnTo>
                  <a:lnTo>
                    <a:pt x="56738" y="53916"/>
                  </a:lnTo>
                  <a:lnTo>
                    <a:pt x="56738" y="56472"/>
                  </a:lnTo>
                  <a:lnTo>
                    <a:pt x="55033" y="56472"/>
                  </a:lnTo>
                  <a:lnTo>
                    <a:pt x="55033" y="59922"/>
                  </a:lnTo>
                  <a:lnTo>
                    <a:pt x="53333" y="59922"/>
                  </a:lnTo>
                  <a:lnTo>
                    <a:pt x="53333" y="60827"/>
                  </a:lnTo>
                  <a:lnTo>
                    <a:pt x="55033" y="60827"/>
                  </a:lnTo>
                  <a:lnTo>
                    <a:pt x="55033" y="61727"/>
                  </a:lnTo>
                  <a:lnTo>
                    <a:pt x="56738" y="61727"/>
                  </a:lnTo>
                  <a:lnTo>
                    <a:pt x="56738" y="71938"/>
                  </a:lnTo>
                  <a:lnTo>
                    <a:pt x="55033" y="71938"/>
                  </a:lnTo>
                  <a:lnTo>
                    <a:pt x="55033" y="72838"/>
                  </a:lnTo>
                  <a:lnTo>
                    <a:pt x="56738" y="72838"/>
                  </a:lnTo>
                  <a:lnTo>
                    <a:pt x="56738" y="79600"/>
                  </a:lnTo>
                  <a:lnTo>
                    <a:pt x="58155" y="79600"/>
                  </a:lnTo>
                  <a:lnTo>
                    <a:pt x="58155" y="80500"/>
                  </a:lnTo>
                  <a:lnTo>
                    <a:pt x="59855" y="81400"/>
                  </a:lnTo>
                  <a:lnTo>
                    <a:pt x="58155" y="81400"/>
                  </a:lnTo>
                  <a:lnTo>
                    <a:pt x="59855" y="81400"/>
                  </a:lnTo>
                  <a:lnTo>
                    <a:pt x="59855" y="85605"/>
                  </a:lnTo>
                  <a:lnTo>
                    <a:pt x="61561" y="85605"/>
                  </a:lnTo>
                  <a:lnTo>
                    <a:pt x="59855" y="85605"/>
                  </a:lnTo>
                  <a:lnTo>
                    <a:pt x="59855" y="88311"/>
                  </a:lnTo>
                  <a:lnTo>
                    <a:pt x="58155" y="89061"/>
                  </a:lnTo>
                  <a:lnTo>
                    <a:pt x="58155" y="92516"/>
                  </a:lnTo>
                  <a:lnTo>
                    <a:pt x="59855" y="92516"/>
                  </a:lnTo>
                  <a:lnTo>
                    <a:pt x="59855" y="93416"/>
                  </a:lnTo>
                  <a:lnTo>
                    <a:pt x="59855" y="92516"/>
                  </a:lnTo>
                  <a:lnTo>
                    <a:pt x="58155" y="92516"/>
                  </a:lnTo>
                  <a:lnTo>
                    <a:pt x="58155" y="93416"/>
                  </a:lnTo>
                  <a:lnTo>
                    <a:pt x="56738" y="94316"/>
                  </a:lnTo>
                  <a:lnTo>
                    <a:pt x="55033" y="95066"/>
                  </a:lnTo>
                  <a:lnTo>
                    <a:pt x="53333" y="95066"/>
                  </a:lnTo>
                  <a:lnTo>
                    <a:pt x="55033" y="95066"/>
                  </a:lnTo>
                  <a:lnTo>
                    <a:pt x="55033" y="98522"/>
                  </a:lnTo>
                  <a:lnTo>
                    <a:pt x="51916" y="98522"/>
                  </a:lnTo>
                  <a:lnTo>
                    <a:pt x="51916" y="99422"/>
                  </a:lnTo>
                  <a:lnTo>
                    <a:pt x="51916" y="98522"/>
                  </a:lnTo>
                  <a:lnTo>
                    <a:pt x="50211" y="98522"/>
                  </a:lnTo>
                  <a:lnTo>
                    <a:pt x="50211" y="100327"/>
                  </a:lnTo>
                  <a:lnTo>
                    <a:pt x="51916" y="100327"/>
                  </a:lnTo>
                  <a:lnTo>
                    <a:pt x="53333" y="101077"/>
                  </a:lnTo>
                  <a:lnTo>
                    <a:pt x="55033" y="101077"/>
                  </a:lnTo>
                  <a:lnTo>
                    <a:pt x="55033" y="101977"/>
                  </a:lnTo>
                  <a:lnTo>
                    <a:pt x="56738" y="101977"/>
                  </a:lnTo>
                  <a:lnTo>
                    <a:pt x="56738" y="103627"/>
                  </a:lnTo>
                  <a:lnTo>
                    <a:pt x="58155" y="104533"/>
                  </a:lnTo>
                  <a:lnTo>
                    <a:pt x="58155" y="106183"/>
                  </a:lnTo>
                  <a:lnTo>
                    <a:pt x="56738" y="106183"/>
                  </a:lnTo>
                  <a:lnTo>
                    <a:pt x="56738" y="107083"/>
                  </a:lnTo>
                  <a:lnTo>
                    <a:pt x="58155" y="107083"/>
                  </a:lnTo>
                  <a:lnTo>
                    <a:pt x="58155" y="108888"/>
                  </a:lnTo>
                  <a:lnTo>
                    <a:pt x="56738" y="108888"/>
                  </a:lnTo>
                  <a:lnTo>
                    <a:pt x="56738" y="109638"/>
                  </a:lnTo>
                  <a:lnTo>
                    <a:pt x="58155" y="109638"/>
                  </a:lnTo>
                  <a:lnTo>
                    <a:pt x="56738" y="109638"/>
                  </a:lnTo>
                  <a:lnTo>
                    <a:pt x="56738" y="110538"/>
                  </a:lnTo>
                  <a:lnTo>
                    <a:pt x="58155" y="111438"/>
                  </a:lnTo>
                  <a:lnTo>
                    <a:pt x="56738" y="111438"/>
                  </a:lnTo>
                  <a:lnTo>
                    <a:pt x="56738" y="110538"/>
                  </a:lnTo>
                  <a:lnTo>
                    <a:pt x="56738" y="111438"/>
                  </a:lnTo>
                  <a:lnTo>
                    <a:pt x="58155" y="112188"/>
                  </a:lnTo>
                  <a:lnTo>
                    <a:pt x="58155" y="113088"/>
                  </a:lnTo>
                  <a:lnTo>
                    <a:pt x="59855" y="113994"/>
                  </a:lnTo>
                  <a:lnTo>
                    <a:pt x="59855" y="115644"/>
                  </a:lnTo>
                  <a:lnTo>
                    <a:pt x="61561" y="115644"/>
                  </a:lnTo>
                  <a:lnTo>
                    <a:pt x="61561" y="117444"/>
                  </a:lnTo>
                  <a:lnTo>
                    <a:pt x="63261" y="117444"/>
                  </a:lnTo>
                  <a:lnTo>
                    <a:pt x="63261" y="119100"/>
                  </a:lnTo>
                  <a:lnTo>
                    <a:pt x="64683" y="119100"/>
                  </a:lnTo>
                  <a:lnTo>
                    <a:pt x="64683" y="120000"/>
                  </a:lnTo>
                  <a:lnTo>
                    <a:pt x="66383" y="120000"/>
                  </a:lnTo>
                  <a:lnTo>
                    <a:pt x="68083" y="119100"/>
                  </a:lnTo>
                  <a:lnTo>
                    <a:pt x="71205" y="119100"/>
                  </a:lnTo>
                  <a:lnTo>
                    <a:pt x="72905" y="118200"/>
                  </a:lnTo>
                  <a:lnTo>
                    <a:pt x="74611" y="117444"/>
                  </a:lnTo>
                  <a:lnTo>
                    <a:pt x="74611" y="116544"/>
                  </a:lnTo>
                  <a:lnTo>
                    <a:pt x="76027" y="116544"/>
                  </a:lnTo>
                  <a:lnTo>
                    <a:pt x="76027" y="115644"/>
                  </a:lnTo>
                  <a:lnTo>
                    <a:pt x="77727" y="115644"/>
                  </a:lnTo>
                  <a:lnTo>
                    <a:pt x="79433" y="114894"/>
                  </a:lnTo>
                  <a:lnTo>
                    <a:pt x="80850" y="114894"/>
                  </a:lnTo>
                  <a:lnTo>
                    <a:pt x="80850" y="113994"/>
                  </a:lnTo>
                  <a:lnTo>
                    <a:pt x="84255" y="113994"/>
                  </a:lnTo>
                  <a:lnTo>
                    <a:pt x="84255" y="113088"/>
                  </a:lnTo>
                  <a:lnTo>
                    <a:pt x="82555" y="113088"/>
                  </a:lnTo>
                  <a:lnTo>
                    <a:pt x="82555" y="107083"/>
                  </a:lnTo>
                  <a:lnTo>
                    <a:pt x="80850" y="107083"/>
                  </a:lnTo>
                  <a:lnTo>
                    <a:pt x="80850" y="107983"/>
                  </a:lnTo>
                  <a:lnTo>
                    <a:pt x="79433" y="107983"/>
                  </a:lnTo>
                  <a:lnTo>
                    <a:pt x="79433" y="108888"/>
                  </a:lnTo>
                  <a:lnTo>
                    <a:pt x="77727" y="108888"/>
                  </a:lnTo>
                  <a:lnTo>
                    <a:pt x="76027" y="107983"/>
                  </a:lnTo>
                  <a:lnTo>
                    <a:pt x="72905" y="107983"/>
                  </a:lnTo>
                  <a:lnTo>
                    <a:pt x="72905" y="107083"/>
                  </a:lnTo>
                  <a:lnTo>
                    <a:pt x="71205" y="107083"/>
                  </a:lnTo>
                  <a:lnTo>
                    <a:pt x="71205" y="106183"/>
                  </a:lnTo>
                  <a:lnTo>
                    <a:pt x="69505" y="106183"/>
                  </a:lnTo>
                  <a:lnTo>
                    <a:pt x="69505" y="105433"/>
                  </a:lnTo>
                  <a:lnTo>
                    <a:pt x="71205" y="105433"/>
                  </a:lnTo>
                  <a:lnTo>
                    <a:pt x="71205" y="103627"/>
                  </a:lnTo>
                  <a:lnTo>
                    <a:pt x="74611" y="103627"/>
                  </a:lnTo>
                  <a:lnTo>
                    <a:pt x="74611" y="102877"/>
                  </a:lnTo>
                  <a:lnTo>
                    <a:pt x="76027" y="102877"/>
                  </a:lnTo>
                  <a:lnTo>
                    <a:pt x="76027" y="101977"/>
                  </a:lnTo>
                  <a:lnTo>
                    <a:pt x="77727" y="101977"/>
                  </a:lnTo>
                  <a:lnTo>
                    <a:pt x="77727" y="102877"/>
                  </a:lnTo>
                  <a:lnTo>
                    <a:pt x="79433" y="102877"/>
                  </a:lnTo>
                  <a:lnTo>
                    <a:pt x="79433" y="103627"/>
                  </a:lnTo>
                  <a:lnTo>
                    <a:pt x="79433" y="102877"/>
                  </a:lnTo>
                  <a:lnTo>
                    <a:pt x="80850" y="102877"/>
                  </a:lnTo>
                  <a:lnTo>
                    <a:pt x="80850" y="101977"/>
                  </a:lnTo>
                  <a:lnTo>
                    <a:pt x="82555" y="101077"/>
                  </a:lnTo>
                  <a:lnTo>
                    <a:pt x="84255" y="100327"/>
                  </a:lnTo>
                  <a:lnTo>
                    <a:pt x="84255" y="99422"/>
                  </a:lnTo>
                  <a:lnTo>
                    <a:pt x="85955" y="99422"/>
                  </a:lnTo>
                  <a:lnTo>
                    <a:pt x="85955" y="98522"/>
                  </a:lnTo>
                  <a:lnTo>
                    <a:pt x="87377" y="97622"/>
                  </a:lnTo>
                  <a:lnTo>
                    <a:pt x="87377" y="96872"/>
                  </a:lnTo>
                  <a:lnTo>
                    <a:pt x="85955" y="96872"/>
                  </a:lnTo>
                  <a:lnTo>
                    <a:pt x="87377" y="96872"/>
                  </a:lnTo>
                  <a:lnTo>
                    <a:pt x="85955" y="96872"/>
                  </a:lnTo>
                  <a:lnTo>
                    <a:pt x="85955" y="94316"/>
                  </a:lnTo>
                  <a:lnTo>
                    <a:pt x="84255" y="94316"/>
                  </a:lnTo>
                  <a:lnTo>
                    <a:pt x="84255" y="93416"/>
                  </a:lnTo>
                  <a:lnTo>
                    <a:pt x="85955" y="93416"/>
                  </a:lnTo>
                  <a:lnTo>
                    <a:pt x="84255" y="93416"/>
                  </a:lnTo>
                  <a:lnTo>
                    <a:pt x="84255" y="89961"/>
                  </a:lnTo>
                  <a:lnTo>
                    <a:pt x="82555" y="89961"/>
                  </a:lnTo>
                  <a:lnTo>
                    <a:pt x="82555" y="88311"/>
                  </a:lnTo>
                  <a:lnTo>
                    <a:pt x="80850" y="88311"/>
                  </a:lnTo>
                  <a:lnTo>
                    <a:pt x="82555" y="87411"/>
                  </a:lnTo>
                  <a:lnTo>
                    <a:pt x="85955" y="87411"/>
                  </a:lnTo>
                  <a:lnTo>
                    <a:pt x="85955" y="86505"/>
                  </a:lnTo>
                  <a:lnTo>
                    <a:pt x="89077" y="86505"/>
                  </a:lnTo>
                  <a:lnTo>
                    <a:pt x="89077" y="85605"/>
                  </a:lnTo>
                  <a:lnTo>
                    <a:pt x="95605" y="85605"/>
                  </a:lnTo>
                  <a:lnTo>
                    <a:pt x="95605" y="84855"/>
                  </a:lnTo>
                  <a:lnTo>
                    <a:pt x="97305" y="83955"/>
                  </a:lnTo>
                  <a:lnTo>
                    <a:pt x="97305" y="83055"/>
                  </a:lnTo>
                  <a:lnTo>
                    <a:pt x="98722" y="83055"/>
                  </a:lnTo>
                  <a:lnTo>
                    <a:pt x="98722" y="82305"/>
                  </a:lnTo>
                  <a:lnTo>
                    <a:pt x="100427" y="82305"/>
                  </a:lnTo>
                  <a:lnTo>
                    <a:pt x="100427" y="81400"/>
                  </a:lnTo>
                  <a:lnTo>
                    <a:pt x="102127" y="81400"/>
                  </a:lnTo>
                  <a:lnTo>
                    <a:pt x="102127" y="79600"/>
                  </a:lnTo>
                  <a:lnTo>
                    <a:pt x="103827" y="78850"/>
                  </a:lnTo>
                  <a:lnTo>
                    <a:pt x="102127" y="77950"/>
                  </a:lnTo>
                  <a:lnTo>
                    <a:pt x="102127" y="76294"/>
                  </a:lnTo>
                  <a:lnTo>
                    <a:pt x="100427" y="76294"/>
                  </a:lnTo>
                  <a:lnTo>
                    <a:pt x="100427" y="75394"/>
                  </a:lnTo>
                  <a:lnTo>
                    <a:pt x="98722" y="75394"/>
                  </a:lnTo>
                  <a:lnTo>
                    <a:pt x="98722" y="76294"/>
                  </a:lnTo>
                  <a:lnTo>
                    <a:pt x="95605" y="76294"/>
                  </a:lnTo>
                  <a:lnTo>
                    <a:pt x="93900" y="77044"/>
                  </a:lnTo>
                  <a:lnTo>
                    <a:pt x="92483" y="77044"/>
                  </a:lnTo>
                  <a:lnTo>
                    <a:pt x="92483" y="77950"/>
                  </a:lnTo>
                  <a:lnTo>
                    <a:pt x="93900" y="77950"/>
                  </a:lnTo>
                  <a:lnTo>
                    <a:pt x="93900" y="78850"/>
                  </a:lnTo>
                  <a:lnTo>
                    <a:pt x="95605" y="78850"/>
                  </a:lnTo>
                  <a:lnTo>
                    <a:pt x="95605" y="79600"/>
                  </a:lnTo>
                  <a:lnTo>
                    <a:pt x="93900" y="79600"/>
                  </a:lnTo>
                  <a:lnTo>
                    <a:pt x="93900" y="78850"/>
                  </a:lnTo>
                  <a:lnTo>
                    <a:pt x="93900" y="79600"/>
                  </a:lnTo>
                  <a:lnTo>
                    <a:pt x="89077" y="79600"/>
                  </a:lnTo>
                  <a:lnTo>
                    <a:pt x="87377" y="78850"/>
                  </a:lnTo>
                  <a:lnTo>
                    <a:pt x="85955" y="78850"/>
                  </a:lnTo>
                  <a:lnTo>
                    <a:pt x="85955" y="77044"/>
                  </a:lnTo>
                  <a:lnTo>
                    <a:pt x="84255" y="77044"/>
                  </a:lnTo>
                  <a:lnTo>
                    <a:pt x="84255" y="75394"/>
                  </a:lnTo>
                  <a:lnTo>
                    <a:pt x="82555" y="75394"/>
                  </a:lnTo>
                  <a:lnTo>
                    <a:pt x="82555" y="71938"/>
                  </a:lnTo>
                  <a:lnTo>
                    <a:pt x="80850" y="71938"/>
                  </a:lnTo>
                  <a:lnTo>
                    <a:pt x="80850" y="71038"/>
                  </a:lnTo>
                  <a:lnTo>
                    <a:pt x="82555" y="71038"/>
                  </a:lnTo>
                  <a:lnTo>
                    <a:pt x="82555" y="69388"/>
                  </a:lnTo>
                  <a:lnTo>
                    <a:pt x="80850" y="68483"/>
                  </a:lnTo>
                  <a:lnTo>
                    <a:pt x="82555" y="68483"/>
                  </a:lnTo>
                  <a:lnTo>
                    <a:pt x="82555" y="66833"/>
                  </a:lnTo>
                  <a:lnTo>
                    <a:pt x="80850" y="66833"/>
                  </a:lnTo>
                  <a:lnTo>
                    <a:pt x="80850" y="67733"/>
                  </a:lnTo>
                  <a:lnTo>
                    <a:pt x="79433" y="67733"/>
                  </a:lnTo>
                  <a:lnTo>
                    <a:pt x="79433" y="65933"/>
                  </a:lnTo>
                  <a:lnTo>
                    <a:pt x="80850" y="65933"/>
                  </a:lnTo>
                  <a:lnTo>
                    <a:pt x="80850" y="66833"/>
                  </a:lnTo>
                  <a:lnTo>
                    <a:pt x="80850" y="65933"/>
                  </a:lnTo>
                  <a:lnTo>
                    <a:pt x="82555" y="65933"/>
                  </a:lnTo>
                  <a:lnTo>
                    <a:pt x="82555" y="66833"/>
                  </a:lnTo>
                  <a:lnTo>
                    <a:pt x="82555" y="65933"/>
                  </a:lnTo>
                  <a:lnTo>
                    <a:pt x="79433" y="65933"/>
                  </a:lnTo>
                  <a:lnTo>
                    <a:pt x="79433" y="64277"/>
                  </a:lnTo>
                  <a:lnTo>
                    <a:pt x="80850" y="64277"/>
                  </a:lnTo>
                  <a:lnTo>
                    <a:pt x="80850" y="65033"/>
                  </a:lnTo>
                  <a:lnTo>
                    <a:pt x="80850" y="64277"/>
                  </a:lnTo>
                  <a:lnTo>
                    <a:pt x="79433" y="64277"/>
                  </a:lnTo>
                  <a:lnTo>
                    <a:pt x="79433" y="63377"/>
                  </a:lnTo>
                  <a:lnTo>
                    <a:pt x="76027" y="63377"/>
                  </a:lnTo>
                  <a:lnTo>
                    <a:pt x="76027" y="60827"/>
                  </a:lnTo>
                  <a:lnTo>
                    <a:pt x="72905" y="60827"/>
                  </a:lnTo>
                  <a:lnTo>
                    <a:pt x="72905" y="58272"/>
                  </a:lnTo>
                  <a:lnTo>
                    <a:pt x="74611" y="58272"/>
                  </a:lnTo>
                  <a:lnTo>
                    <a:pt x="72905" y="57372"/>
                  </a:lnTo>
                  <a:lnTo>
                    <a:pt x="72905" y="56472"/>
                  </a:lnTo>
                  <a:lnTo>
                    <a:pt x="74611" y="56472"/>
                  </a:lnTo>
                  <a:lnTo>
                    <a:pt x="74611" y="55722"/>
                  </a:lnTo>
                  <a:lnTo>
                    <a:pt x="77727" y="55722"/>
                  </a:lnTo>
                  <a:lnTo>
                    <a:pt x="77727" y="54816"/>
                  </a:lnTo>
                  <a:lnTo>
                    <a:pt x="76027" y="54816"/>
                  </a:lnTo>
                  <a:lnTo>
                    <a:pt x="76027" y="53916"/>
                  </a:lnTo>
                  <a:lnTo>
                    <a:pt x="82555" y="53916"/>
                  </a:lnTo>
                  <a:lnTo>
                    <a:pt x="82555" y="54816"/>
                  </a:lnTo>
                  <a:lnTo>
                    <a:pt x="84255" y="54816"/>
                  </a:lnTo>
                  <a:lnTo>
                    <a:pt x="84255" y="52266"/>
                  </a:lnTo>
                  <a:lnTo>
                    <a:pt x="82555" y="52266"/>
                  </a:lnTo>
                  <a:lnTo>
                    <a:pt x="82555" y="51366"/>
                  </a:lnTo>
                  <a:lnTo>
                    <a:pt x="80850" y="51366"/>
                  </a:lnTo>
                  <a:lnTo>
                    <a:pt x="80850" y="52266"/>
                  </a:lnTo>
                  <a:lnTo>
                    <a:pt x="80850" y="51366"/>
                  </a:lnTo>
                  <a:lnTo>
                    <a:pt x="82555" y="51366"/>
                  </a:lnTo>
                  <a:lnTo>
                    <a:pt x="82555" y="48811"/>
                  </a:lnTo>
                  <a:lnTo>
                    <a:pt x="80850" y="48811"/>
                  </a:lnTo>
                  <a:lnTo>
                    <a:pt x="82555" y="48811"/>
                  </a:lnTo>
                  <a:lnTo>
                    <a:pt x="82555" y="44455"/>
                  </a:lnTo>
                  <a:lnTo>
                    <a:pt x="84255" y="44455"/>
                  </a:lnTo>
                  <a:lnTo>
                    <a:pt x="84255" y="43705"/>
                  </a:lnTo>
                  <a:lnTo>
                    <a:pt x="85955" y="43705"/>
                  </a:lnTo>
                  <a:lnTo>
                    <a:pt x="85955" y="44455"/>
                  </a:lnTo>
                  <a:lnTo>
                    <a:pt x="84255" y="44455"/>
                  </a:lnTo>
                  <a:lnTo>
                    <a:pt x="85955" y="44455"/>
                  </a:lnTo>
                  <a:lnTo>
                    <a:pt x="85955" y="45355"/>
                  </a:lnTo>
                  <a:lnTo>
                    <a:pt x="87377" y="45355"/>
                  </a:lnTo>
                  <a:lnTo>
                    <a:pt x="87377" y="47161"/>
                  </a:lnTo>
                  <a:lnTo>
                    <a:pt x="89077" y="47161"/>
                  </a:lnTo>
                  <a:lnTo>
                    <a:pt x="89077" y="47911"/>
                  </a:lnTo>
                  <a:lnTo>
                    <a:pt x="90777" y="47911"/>
                  </a:lnTo>
                  <a:lnTo>
                    <a:pt x="90777" y="49711"/>
                  </a:lnTo>
                  <a:lnTo>
                    <a:pt x="92483" y="49711"/>
                  </a:lnTo>
                  <a:lnTo>
                    <a:pt x="93900" y="48811"/>
                  </a:lnTo>
                  <a:lnTo>
                    <a:pt x="93900" y="47911"/>
                  </a:lnTo>
                  <a:lnTo>
                    <a:pt x="92483" y="47911"/>
                  </a:lnTo>
                  <a:lnTo>
                    <a:pt x="92483" y="43705"/>
                  </a:lnTo>
                  <a:lnTo>
                    <a:pt x="90777" y="43705"/>
                  </a:lnTo>
                  <a:lnTo>
                    <a:pt x="90777" y="41900"/>
                  </a:lnTo>
                  <a:lnTo>
                    <a:pt x="89077" y="41900"/>
                  </a:lnTo>
                  <a:lnTo>
                    <a:pt x="89077" y="41150"/>
                  </a:lnTo>
                  <a:lnTo>
                    <a:pt x="90777" y="41150"/>
                  </a:lnTo>
                  <a:lnTo>
                    <a:pt x="90777" y="41900"/>
                  </a:lnTo>
                  <a:lnTo>
                    <a:pt x="92483" y="41900"/>
                  </a:lnTo>
                  <a:lnTo>
                    <a:pt x="92483" y="40250"/>
                  </a:lnTo>
                  <a:lnTo>
                    <a:pt x="90777" y="40250"/>
                  </a:lnTo>
                  <a:lnTo>
                    <a:pt x="92483" y="40250"/>
                  </a:lnTo>
                  <a:lnTo>
                    <a:pt x="92483" y="39350"/>
                  </a:lnTo>
                  <a:lnTo>
                    <a:pt x="93900" y="39350"/>
                  </a:lnTo>
                  <a:lnTo>
                    <a:pt x="93900" y="37694"/>
                  </a:lnTo>
                  <a:lnTo>
                    <a:pt x="92483" y="37694"/>
                  </a:lnTo>
                  <a:lnTo>
                    <a:pt x="93900" y="37694"/>
                  </a:lnTo>
                  <a:lnTo>
                    <a:pt x="93900" y="36794"/>
                  </a:lnTo>
                  <a:lnTo>
                    <a:pt x="95605" y="36794"/>
                  </a:lnTo>
                  <a:lnTo>
                    <a:pt x="95605" y="35144"/>
                  </a:lnTo>
                  <a:lnTo>
                    <a:pt x="97305" y="35144"/>
                  </a:lnTo>
                  <a:lnTo>
                    <a:pt x="97305" y="34244"/>
                  </a:lnTo>
                  <a:lnTo>
                    <a:pt x="98722" y="34244"/>
                  </a:lnTo>
                  <a:lnTo>
                    <a:pt x="98722" y="33344"/>
                  </a:lnTo>
                  <a:lnTo>
                    <a:pt x="100427" y="33344"/>
                  </a:lnTo>
                  <a:lnTo>
                    <a:pt x="100427" y="32438"/>
                  </a:lnTo>
                  <a:lnTo>
                    <a:pt x="102127" y="32438"/>
                  </a:lnTo>
                  <a:lnTo>
                    <a:pt x="102127" y="31688"/>
                  </a:lnTo>
                  <a:lnTo>
                    <a:pt x="103827" y="31688"/>
                  </a:lnTo>
                  <a:lnTo>
                    <a:pt x="102127" y="31688"/>
                  </a:lnTo>
                  <a:lnTo>
                    <a:pt x="111772" y="31688"/>
                  </a:lnTo>
                  <a:lnTo>
                    <a:pt x="111772" y="32438"/>
                  </a:lnTo>
                  <a:lnTo>
                    <a:pt x="120000" y="32438"/>
                  </a:lnTo>
                  <a:lnTo>
                    <a:pt x="120000" y="31688"/>
                  </a:lnTo>
                  <a:lnTo>
                    <a:pt x="118300" y="31688"/>
                  </a:lnTo>
                  <a:lnTo>
                    <a:pt x="118300" y="30788"/>
                  </a:lnTo>
                  <a:lnTo>
                    <a:pt x="115177" y="29138"/>
                  </a:lnTo>
                  <a:lnTo>
                    <a:pt x="115177" y="28233"/>
                  </a:lnTo>
                  <a:lnTo>
                    <a:pt x="113477" y="28233"/>
                  </a:lnTo>
                  <a:lnTo>
                    <a:pt x="113477" y="27333"/>
                  </a:lnTo>
                  <a:lnTo>
                    <a:pt x="113477" y="28233"/>
                  </a:lnTo>
                  <a:lnTo>
                    <a:pt x="113477" y="27333"/>
                  </a:lnTo>
                  <a:lnTo>
                    <a:pt x="115177" y="27333"/>
                  </a:lnTo>
                  <a:lnTo>
                    <a:pt x="115177" y="26583"/>
                  </a:lnTo>
                  <a:lnTo>
                    <a:pt x="113477" y="26583"/>
                  </a:lnTo>
                  <a:lnTo>
                    <a:pt x="113477" y="25683"/>
                  </a:lnTo>
                  <a:lnTo>
                    <a:pt x="115177" y="25683"/>
                  </a:lnTo>
                  <a:lnTo>
                    <a:pt x="115177" y="22227"/>
                  </a:lnTo>
                  <a:lnTo>
                    <a:pt x="113477" y="22227"/>
                  </a:lnTo>
                  <a:lnTo>
                    <a:pt x="113477" y="21327"/>
                  </a:lnTo>
                  <a:lnTo>
                    <a:pt x="113477" y="22227"/>
                  </a:lnTo>
                  <a:lnTo>
                    <a:pt x="115177" y="22227"/>
                  </a:lnTo>
                  <a:lnTo>
                    <a:pt x="115177" y="21327"/>
                  </a:lnTo>
                  <a:lnTo>
                    <a:pt x="113477" y="21327"/>
                  </a:lnTo>
                  <a:lnTo>
                    <a:pt x="113477" y="20577"/>
                  </a:lnTo>
                  <a:lnTo>
                    <a:pt x="115177" y="20577"/>
                  </a:lnTo>
                  <a:lnTo>
                    <a:pt x="113477" y="20577"/>
                  </a:lnTo>
                  <a:lnTo>
                    <a:pt x="113477" y="19672"/>
                  </a:lnTo>
                  <a:lnTo>
                    <a:pt x="115177" y="19672"/>
                  </a:lnTo>
                  <a:lnTo>
                    <a:pt x="115177" y="18772"/>
                  </a:lnTo>
                  <a:lnTo>
                    <a:pt x="116594" y="18772"/>
                  </a:lnTo>
                  <a:lnTo>
                    <a:pt x="115177" y="17872"/>
                  </a:lnTo>
                  <a:lnTo>
                    <a:pt x="115177" y="17122"/>
                  </a:lnTo>
                  <a:lnTo>
                    <a:pt x="113477" y="17122"/>
                  </a:lnTo>
                  <a:lnTo>
                    <a:pt x="115177" y="17122"/>
                  </a:lnTo>
                  <a:lnTo>
                    <a:pt x="115177" y="15316"/>
                  </a:lnTo>
                  <a:lnTo>
                    <a:pt x="113477" y="16222"/>
                  </a:lnTo>
                  <a:lnTo>
                    <a:pt x="113477" y="15316"/>
                  </a:lnTo>
                  <a:lnTo>
                    <a:pt x="111772" y="15316"/>
                  </a:lnTo>
                  <a:lnTo>
                    <a:pt x="111772" y="14566"/>
                  </a:lnTo>
                  <a:lnTo>
                    <a:pt x="115177" y="14566"/>
                  </a:lnTo>
                  <a:lnTo>
                    <a:pt x="115177" y="13666"/>
                  </a:lnTo>
                  <a:lnTo>
                    <a:pt x="113477" y="13666"/>
                  </a:lnTo>
                  <a:lnTo>
                    <a:pt x="115177" y="13666"/>
                  </a:lnTo>
                  <a:lnTo>
                    <a:pt x="115177" y="12766"/>
                  </a:lnTo>
                  <a:lnTo>
                    <a:pt x="113477" y="12766"/>
                  </a:lnTo>
                  <a:lnTo>
                    <a:pt x="115177" y="12766"/>
                  </a:lnTo>
                  <a:lnTo>
                    <a:pt x="115177" y="11866"/>
                  </a:lnTo>
                  <a:lnTo>
                    <a:pt x="111772" y="11866"/>
                  </a:lnTo>
                  <a:lnTo>
                    <a:pt x="111772" y="11116"/>
                  </a:lnTo>
                  <a:lnTo>
                    <a:pt x="113477" y="11116"/>
                  </a:lnTo>
                  <a:lnTo>
                    <a:pt x="115177" y="10211"/>
                  </a:lnTo>
                  <a:lnTo>
                    <a:pt x="115177" y="9311"/>
                  </a:lnTo>
                  <a:lnTo>
                    <a:pt x="113477" y="9311"/>
                  </a:lnTo>
                  <a:lnTo>
                    <a:pt x="113477" y="7661"/>
                  </a:lnTo>
                  <a:lnTo>
                    <a:pt x="111772" y="7661"/>
                  </a:lnTo>
                  <a:lnTo>
                    <a:pt x="111772" y="5855"/>
                  </a:lnTo>
                  <a:lnTo>
                    <a:pt x="115177" y="5855"/>
                  </a:lnTo>
                  <a:lnTo>
                    <a:pt x="115177" y="5105"/>
                  </a:lnTo>
                  <a:lnTo>
                    <a:pt x="113477" y="5105"/>
                  </a:lnTo>
                  <a:lnTo>
                    <a:pt x="113477" y="3305"/>
                  </a:lnTo>
                  <a:lnTo>
                    <a:pt x="115177" y="4205"/>
                  </a:lnTo>
                  <a:lnTo>
                    <a:pt x="115177" y="2555"/>
                  </a:lnTo>
                  <a:lnTo>
                    <a:pt x="116594" y="2555"/>
                  </a:lnTo>
                  <a:lnTo>
                    <a:pt x="115177" y="2555"/>
                  </a:lnTo>
                  <a:lnTo>
                    <a:pt x="115177" y="1650"/>
                  </a:lnTo>
                  <a:lnTo>
                    <a:pt x="105250" y="1650"/>
                  </a:lnTo>
                  <a:lnTo>
                    <a:pt x="105250" y="0"/>
                  </a:lnTo>
                  <a:lnTo>
                    <a:pt x="102127" y="0"/>
                  </a:lnTo>
                  <a:lnTo>
                    <a:pt x="102127" y="750"/>
                  </a:lnTo>
                  <a:lnTo>
                    <a:pt x="100427" y="750"/>
                  </a:lnTo>
                  <a:lnTo>
                    <a:pt x="100427" y="0"/>
                  </a:lnTo>
                  <a:lnTo>
                    <a:pt x="100427" y="750"/>
                  </a:lnTo>
                  <a:lnTo>
                    <a:pt x="98722" y="750"/>
                  </a:lnTo>
                  <a:lnTo>
                    <a:pt x="98722" y="1650"/>
                  </a:lnTo>
                  <a:lnTo>
                    <a:pt x="98722" y="750"/>
                  </a:lnTo>
                  <a:lnTo>
                    <a:pt x="98722" y="3305"/>
                  </a:lnTo>
                  <a:lnTo>
                    <a:pt x="97305" y="3305"/>
                  </a:lnTo>
                  <a:lnTo>
                    <a:pt x="97305" y="5105"/>
                  </a:lnTo>
                  <a:lnTo>
                    <a:pt x="95605" y="5105"/>
                  </a:lnTo>
                  <a:lnTo>
                    <a:pt x="93900" y="5855"/>
                  </a:lnTo>
                  <a:lnTo>
                    <a:pt x="93900" y="6761"/>
                  </a:lnTo>
                  <a:lnTo>
                    <a:pt x="92483" y="7661"/>
                  </a:lnTo>
                  <a:lnTo>
                    <a:pt x="92483" y="6761"/>
                  </a:lnTo>
                  <a:lnTo>
                    <a:pt x="90777" y="7661"/>
                  </a:lnTo>
                  <a:lnTo>
                    <a:pt x="90777" y="9311"/>
                  </a:lnTo>
                  <a:lnTo>
                    <a:pt x="89077" y="10211"/>
                  </a:lnTo>
                  <a:lnTo>
                    <a:pt x="90777" y="10211"/>
                  </a:lnTo>
                  <a:lnTo>
                    <a:pt x="89077" y="10211"/>
                  </a:lnTo>
                  <a:lnTo>
                    <a:pt x="89077" y="11116"/>
                  </a:lnTo>
                  <a:lnTo>
                    <a:pt x="87377" y="11116"/>
                  </a:lnTo>
                  <a:lnTo>
                    <a:pt x="87377" y="11866"/>
                  </a:lnTo>
                  <a:lnTo>
                    <a:pt x="87377" y="11116"/>
                  </a:lnTo>
                  <a:lnTo>
                    <a:pt x="87377" y="11866"/>
                  </a:lnTo>
                  <a:lnTo>
                    <a:pt x="85955" y="11866"/>
                  </a:lnTo>
                  <a:lnTo>
                    <a:pt x="85955" y="12766"/>
                  </a:lnTo>
                  <a:lnTo>
                    <a:pt x="87377" y="12766"/>
                  </a:lnTo>
                  <a:lnTo>
                    <a:pt x="85955" y="12766"/>
                  </a:lnTo>
                  <a:lnTo>
                    <a:pt x="85955" y="14566"/>
                  </a:lnTo>
                  <a:lnTo>
                    <a:pt x="82555" y="14566"/>
                  </a:lnTo>
                  <a:lnTo>
                    <a:pt x="82555" y="16222"/>
                  </a:lnTo>
                  <a:lnTo>
                    <a:pt x="80850" y="16222"/>
                  </a:lnTo>
                  <a:lnTo>
                    <a:pt x="80850" y="15316"/>
                  </a:lnTo>
                  <a:lnTo>
                    <a:pt x="77727" y="15316"/>
                  </a:lnTo>
                  <a:lnTo>
                    <a:pt x="77727" y="14566"/>
                  </a:lnTo>
                  <a:lnTo>
                    <a:pt x="77727" y="15316"/>
                  </a:lnTo>
                  <a:lnTo>
                    <a:pt x="76027" y="14566"/>
                  </a:lnTo>
                  <a:lnTo>
                    <a:pt x="76027" y="13666"/>
                  </a:lnTo>
                  <a:lnTo>
                    <a:pt x="74611" y="13666"/>
                  </a:lnTo>
                  <a:lnTo>
                    <a:pt x="74611" y="14566"/>
                  </a:lnTo>
                  <a:lnTo>
                    <a:pt x="72905" y="14566"/>
                  </a:lnTo>
                  <a:lnTo>
                    <a:pt x="71205" y="15316"/>
                  </a:lnTo>
                  <a:lnTo>
                    <a:pt x="71205" y="14566"/>
                  </a:lnTo>
                  <a:lnTo>
                    <a:pt x="66383" y="14566"/>
                  </a:lnTo>
                  <a:lnTo>
                    <a:pt x="66383" y="15316"/>
                  </a:lnTo>
                  <a:lnTo>
                    <a:pt x="64683" y="15316"/>
                  </a:lnTo>
                  <a:lnTo>
                    <a:pt x="64683" y="16222"/>
                  </a:lnTo>
                  <a:lnTo>
                    <a:pt x="59855" y="16222"/>
                  </a:lnTo>
                  <a:lnTo>
                    <a:pt x="59855" y="17122"/>
                  </a:lnTo>
                  <a:lnTo>
                    <a:pt x="58155" y="17122"/>
                  </a:lnTo>
                  <a:lnTo>
                    <a:pt x="58155" y="15316"/>
                  </a:lnTo>
                  <a:lnTo>
                    <a:pt x="59855" y="14566"/>
                  </a:lnTo>
                  <a:lnTo>
                    <a:pt x="58155" y="14566"/>
                  </a:lnTo>
                  <a:lnTo>
                    <a:pt x="58155" y="11866"/>
                  </a:lnTo>
                  <a:lnTo>
                    <a:pt x="56738" y="11866"/>
                  </a:lnTo>
                  <a:lnTo>
                    <a:pt x="56738" y="10211"/>
                  </a:lnTo>
                  <a:lnTo>
                    <a:pt x="58155" y="10211"/>
                  </a:lnTo>
                  <a:lnTo>
                    <a:pt x="58155" y="9311"/>
                  </a:lnTo>
                  <a:lnTo>
                    <a:pt x="56738" y="9311"/>
                  </a:lnTo>
                  <a:lnTo>
                    <a:pt x="56738" y="8561"/>
                  </a:lnTo>
                  <a:lnTo>
                    <a:pt x="55033" y="7661"/>
                  </a:lnTo>
                  <a:lnTo>
                    <a:pt x="51916" y="7661"/>
                  </a:lnTo>
                  <a:lnTo>
                    <a:pt x="51916" y="6761"/>
                  </a:lnTo>
                  <a:lnTo>
                    <a:pt x="50211" y="6761"/>
                  </a:lnTo>
                  <a:lnTo>
                    <a:pt x="50211" y="7661"/>
                  </a:lnTo>
                  <a:lnTo>
                    <a:pt x="48511" y="8561"/>
                  </a:lnTo>
                  <a:lnTo>
                    <a:pt x="46811" y="8561"/>
                  </a:lnTo>
                  <a:lnTo>
                    <a:pt x="46811" y="7661"/>
                  </a:lnTo>
                  <a:lnTo>
                    <a:pt x="40566" y="7661"/>
                  </a:lnTo>
                  <a:lnTo>
                    <a:pt x="38866" y="8561"/>
                  </a:lnTo>
                  <a:lnTo>
                    <a:pt x="38866" y="9311"/>
                  </a:lnTo>
                  <a:lnTo>
                    <a:pt x="35461" y="9311"/>
                  </a:lnTo>
                  <a:lnTo>
                    <a:pt x="35461" y="10211"/>
                  </a:lnTo>
                  <a:lnTo>
                    <a:pt x="34044" y="10211"/>
                  </a:lnTo>
                  <a:lnTo>
                    <a:pt x="34044" y="9311"/>
                  </a:lnTo>
                  <a:lnTo>
                    <a:pt x="32338" y="9311"/>
                  </a:lnTo>
                  <a:lnTo>
                    <a:pt x="32338" y="10211"/>
                  </a:lnTo>
                  <a:lnTo>
                    <a:pt x="32338" y="9311"/>
                  </a:lnTo>
                  <a:lnTo>
                    <a:pt x="30638" y="10211"/>
                  </a:lnTo>
                  <a:lnTo>
                    <a:pt x="29222" y="9311"/>
                  </a:lnTo>
                  <a:lnTo>
                    <a:pt x="27516" y="9311"/>
                  </a:lnTo>
                  <a:lnTo>
                    <a:pt x="27516" y="11866"/>
                  </a:lnTo>
                  <a:lnTo>
                    <a:pt x="25816" y="11866"/>
                  </a:lnTo>
                  <a:lnTo>
                    <a:pt x="25816" y="12766"/>
                  </a:lnTo>
                  <a:lnTo>
                    <a:pt x="20994" y="12766"/>
                  </a:lnTo>
                  <a:lnTo>
                    <a:pt x="20994" y="14566"/>
                  </a:lnTo>
                  <a:lnTo>
                    <a:pt x="17872" y="14566"/>
                  </a:lnTo>
                  <a:lnTo>
                    <a:pt x="17872" y="13666"/>
                  </a:lnTo>
                  <a:lnTo>
                    <a:pt x="16172" y="13666"/>
                  </a:lnTo>
                  <a:lnTo>
                    <a:pt x="16172" y="14566"/>
                  </a:lnTo>
                  <a:lnTo>
                    <a:pt x="11350" y="14566"/>
                  </a:lnTo>
                  <a:lnTo>
                    <a:pt x="11350" y="16222"/>
                  </a:lnTo>
                  <a:lnTo>
                    <a:pt x="12766" y="16222"/>
                  </a:lnTo>
                  <a:lnTo>
                    <a:pt x="12766" y="17122"/>
                  </a:lnTo>
                  <a:lnTo>
                    <a:pt x="4822" y="17122"/>
                  </a:lnTo>
                  <a:lnTo>
                    <a:pt x="4822" y="18772"/>
                  </a:lnTo>
                  <a:lnTo>
                    <a:pt x="1416" y="18772"/>
                  </a:lnTo>
                  <a:lnTo>
                    <a:pt x="1416" y="19672"/>
                  </a:lnTo>
                  <a:lnTo>
                    <a:pt x="0" y="19672"/>
                  </a:lnTo>
                  <a:lnTo>
                    <a:pt x="1416" y="20577"/>
                  </a:lnTo>
                  <a:lnTo>
                    <a:pt x="1416" y="21327"/>
                  </a:lnTo>
                  <a:lnTo>
                    <a:pt x="0" y="21327"/>
                  </a:lnTo>
                  <a:lnTo>
                    <a:pt x="0" y="22227"/>
                  </a:lnTo>
                  <a:lnTo>
                    <a:pt x="1416" y="22227"/>
                  </a:lnTo>
                  <a:lnTo>
                    <a:pt x="1416" y="23127"/>
                  </a:lnTo>
                  <a:lnTo>
                    <a:pt x="3122" y="23127"/>
                  </a:lnTo>
                  <a:lnTo>
                    <a:pt x="3122" y="23877"/>
                  </a:lnTo>
                  <a:lnTo>
                    <a:pt x="7944" y="23877"/>
                  </a:lnTo>
                  <a:lnTo>
                    <a:pt x="7944" y="26583"/>
                  </a:lnTo>
                  <a:lnTo>
                    <a:pt x="9644" y="26583"/>
                  </a:lnTo>
                  <a:lnTo>
                    <a:pt x="7944" y="27333"/>
                  </a:lnTo>
                  <a:lnTo>
                    <a:pt x="7944" y="29138"/>
                  </a:lnTo>
                  <a:lnTo>
                    <a:pt x="11350" y="29138"/>
                  </a:lnTo>
                  <a:lnTo>
                    <a:pt x="11350" y="29888"/>
                  </a:lnTo>
                  <a:lnTo>
                    <a:pt x="12766" y="29888"/>
                  </a:lnTo>
                  <a:lnTo>
                    <a:pt x="11350" y="29888"/>
                  </a:lnTo>
                  <a:lnTo>
                    <a:pt x="11350" y="30788"/>
                  </a:lnTo>
                  <a:lnTo>
                    <a:pt x="12766" y="31688"/>
                  </a:lnTo>
                  <a:lnTo>
                    <a:pt x="16172" y="31688"/>
                  </a:lnTo>
                  <a:lnTo>
                    <a:pt x="16172" y="32438"/>
                  </a:lnTo>
                  <a:lnTo>
                    <a:pt x="17872" y="32438"/>
                  </a:lnTo>
                  <a:lnTo>
                    <a:pt x="17872" y="35144"/>
                  </a:lnTo>
                  <a:lnTo>
                    <a:pt x="19288" y="35144"/>
                  </a:lnTo>
                  <a:lnTo>
                    <a:pt x="20994" y="35894"/>
                  </a:lnTo>
                  <a:lnTo>
                    <a:pt x="20994" y="36794"/>
                  </a:lnTo>
                  <a:lnTo>
                    <a:pt x="19288" y="36794"/>
                  </a:lnTo>
                  <a:lnTo>
                    <a:pt x="20994" y="36794"/>
                  </a:lnTo>
                  <a:lnTo>
                    <a:pt x="20994" y="37694"/>
                  </a:lnTo>
                  <a:lnTo>
                    <a:pt x="19288" y="37694"/>
                  </a:lnTo>
                  <a:lnTo>
                    <a:pt x="19288" y="38450"/>
                  </a:lnTo>
                  <a:lnTo>
                    <a:pt x="20994" y="38450"/>
                  </a:lnTo>
                  <a:lnTo>
                    <a:pt x="20994" y="40250"/>
                  </a:lnTo>
                  <a:lnTo>
                    <a:pt x="22694" y="40250"/>
                  </a:lnTo>
                  <a:lnTo>
                    <a:pt x="22694" y="39350"/>
                  </a:lnTo>
                  <a:lnTo>
                    <a:pt x="25816" y="39350"/>
                  </a:lnTo>
                  <a:lnTo>
                    <a:pt x="25816" y="40250"/>
                  </a:lnTo>
                  <a:lnTo>
                    <a:pt x="27516" y="40250"/>
                  </a:lnTo>
                  <a:lnTo>
                    <a:pt x="27516" y="39350"/>
                  </a:lnTo>
                  <a:lnTo>
                    <a:pt x="29222" y="40250"/>
                  </a:lnTo>
                  <a:lnTo>
                    <a:pt x="29222" y="41150"/>
                  </a:lnTo>
                  <a:lnTo>
                    <a:pt x="30638" y="41150"/>
                  </a:lnTo>
                  <a:lnTo>
                    <a:pt x="30638" y="41900"/>
                  </a:lnTo>
                  <a:lnTo>
                    <a:pt x="32338" y="41900"/>
                  </a:lnTo>
                  <a:lnTo>
                    <a:pt x="32338" y="42805"/>
                  </a:lnTo>
                  <a:lnTo>
                    <a:pt x="34044" y="42805"/>
                  </a:lnTo>
                  <a:lnTo>
                    <a:pt x="34044" y="43705"/>
                  </a:lnTo>
                  <a:lnTo>
                    <a:pt x="32338" y="43705"/>
                  </a:lnTo>
                  <a:lnTo>
                    <a:pt x="32338" y="45355"/>
                  </a:lnTo>
                  <a:lnTo>
                    <a:pt x="30638" y="45355"/>
                  </a:lnTo>
                  <a:lnTo>
                    <a:pt x="30638" y="46255"/>
                  </a:lnTo>
                  <a:lnTo>
                    <a:pt x="34044" y="46255"/>
                  </a:lnTo>
                  <a:lnTo>
                    <a:pt x="34044" y="45355"/>
                  </a:lnTo>
                  <a:lnTo>
                    <a:pt x="35461" y="45355"/>
                  </a:lnTo>
                  <a:lnTo>
                    <a:pt x="35461" y="47161"/>
                  </a:lnTo>
                  <a:lnTo>
                    <a:pt x="37161" y="47161"/>
                  </a:lnTo>
                  <a:lnTo>
                    <a:pt x="37161" y="47911"/>
                  </a:lnTo>
                  <a:lnTo>
                    <a:pt x="38866" y="47911"/>
                  </a:lnTo>
                  <a:lnTo>
                    <a:pt x="38866" y="48811"/>
                  </a:lnTo>
                  <a:lnTo>
                    <a:pt x="40566" y="48811"/>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55" name="Shape 3455"/>
            <p:cNvSpPr/>
            <p:nvPr/>
          </p:nvSpPr>
          <p:spPr>
            <a:xfrm>
              <a:off x="11541647" y="2664556"/>
              <a:ext cx="614348" cy="1154880"/>
            </a:xfrm>
            <a:custGeom>
              <a:avLst/>
              <a:gdLst/>
              <a:ahLst/>
              <a:cxnLst/>
              <a:rect l="0" t="0" r="0" b="0"/>
              <a:pathLst>
                <a:path w="120000" h="120000" extrusionOk="0">
                  <a:moveTo>
                    <a:pt x="61394" y="0"/>
                  </a:moveTo>
                  <a:lnTo>
                    <a:pt x="64183" y="0"/>
                  </a:lnTo>
                  <a:lnTo>
                    <a:pt x="64183" y="1483"/>
                  </a:lnTo>
                  <a:lnTo>
                    <a:pt x="69300" y="1483"/>
                  </a:lnTo>
                  <a:lnTo>
                    <a:pt x="69300" y="2722"/>
                  </a:lnTo>
                  <a:lnTo>
                    <a:pt x="72094" y="2722"/>
                  </a:lnTo>
                  <a:lnTo>
                    <a:pt x="72094" y="4205"/>
                  </a:lnTo>
                  <a:lnTo>
                    <a:pt x="74416" y="5688"/>
                  </a:lnTo>
                  <a:lnTo>
                    <a:pt x="74416" y="6927"/>
                  </a:lnTo>
                  <a:lnTo>
                    <a:pt x="77211" y="6927"/>
                  </a:lnTo>
                  <a:lnTo>
                    <a:pt x="80000" y="5688"/>
                  </a:lnTo>
                  <a:lnTo>
                    <a:pt x="80000" y="4205"/>
                  </a:lnTo>
                  <a:lnTo>
                    <a:pt x="85116" y="4205"/>
                  </a:lnTo>
                  <a:lnTo>
                    <a:pt x="85116" y="5688"/>
                  </a:lnTo>
                  <a:lnTo>
                    <a:pt x="87905" y="5688"/>
                  </a:lnTo>
                  <a:lnTo>
                    <a:pt x="87905" y="6927"/>
                  </a:lnTo>
                  <a:lnTo>
                    <a:pt x="90700" y="6927"/>
                  </a:lnTo>
                  <a:lnTo>
                    <a:pt x="93022" y="8411"/>
                  </a:lnTo>
                  <a:lnTo>
                    <a:pt x="95816" y="9894"/>
                  </a:lnTo>
                  <a:lnTo>
                    <a:pt x="95816" y="14105"/>
                  </a:lnTo>
                  <a:lnTo>
                    <a:pt x="85116" y="14105"/>
                  </a:lnTo>
                  <a:lnTo>
                    <a:pt x="85116" y="15588"/>
                  </a:lnTo>
                  <a:lnTo>
                    <a:pt x="82788" y="15588"/>
                  </a:lnTo>
                  <a:lnTo>
                    <a:pt x="82788" y="21277"/>
                  </a:lnTo>
                  <a:lnTo>
                    <a:pt x="85116" y="21277"/>
                  </a:lnTo>
                  <a:lnTo>
                    <a:pt x="85116" y="24000"/>
                  </a:lnTo>
                  <a:lnTo>
                    <a:pt x="87905" y="24000"/>
                  </a:lnTo>
                  <a:lnTo>
                    <a:pt x="87905" y="28205"/>
                  </a:lnTo>
                  <a:lnTo>
                    <a:pt x="90700" y="28205"/>
                  </a:lnTo>
                  <a:lnTo>
                    <a:pt x="90700" y="29688"/>
                  </a:lnTo>
                  <a:lnTo>
                    <a:pt x="93022" y="29688"/>
                  </a:lnTo>
                  <a:lnTo>
                    <a:pt x="93022" y="31177"/>
                  </a:lnTo>
                  <a:lnTo>
                    <a:pt x="95816" y="31177"/>
                  </a:lnTo>
                  <a:lnTo>
                    <a:pt x="95816" y="32411"/>
                  </a:lnTo>
                  <a:lnTo>
                    <a:pt x="98605" y="32411"/>
                  </a:lnTo>
                  <a:lnTo>
                    <a:pt x="101394" y="33894"/>
                  </a:lnTo>
                  <a:lnTo>
                    <a:pt x="109300" y="33894"/>
                  </a:lnTo>
                  <a:lnTo>
                    <a:pt x="109300" y="35383"/>
                  </a:lnTo>
                  <a:lnTo>
                    <a:pt x="111627" y="35383"/>
                  </a:lnTo>
                  <a:lnTo>
                    <a:pt x="111627" y="42311"/>
                  </a:lnTo>
                  <a:lnTo>
                    <a:pt x="109300" y="42311"/>
                  </a:lnTo>
                  <a:lnTo>
                    <a:pt x="109300" y="43794"/>
                  </a:lnTo>
                  <a:lnTo>
                    <a:pt x="106511" y="43794"/>
                  </a:lnTo>
                  <a:lnTo>
                    <a:pt x="106511" y="45277"/>
                  </a:lnTo>
                  <a:lnTo>
                    <a:pt x="103722" y="45277"/>
                  </a:lnTo>
                  <a:lnTo>
                    <a:pt x="103722" y="43794"/>
                  </a:lnTo>
                  <a:lnTo>
                    <a:pt x="101394" y="43794"/>
                  </a:lnTo>
                  <a:lnTo>
                    <a:pt x="101394" y="45277"/>
                  </a:lnTo>
                  <a:lnTo>
                    <a:pt x="98605" y="46516"/>
                  </a:lnTo>
                  <a:lnTo>
                    <a:pt x="98605" y="50722"/>
                  </a:lnTo>
                  <a:lnTo>
                    <a:pt x="95816" y="50722"/>
                  </a:lnTo>
                  <a:lnTo>
                    <a:pt x="95816" y="53688"/>
                  </a:lnTo>
                  <a:lnTo>
                    <a:pt x="98605" y="53688"/>
                  </a:lnTo>
                  <a:lnTo>
                    <a:pt x="95816" y="55177"/>
                  </a:lnTo>
                  <a:lnTo>
                    <a:pt x="95816" y="57894"/>
                  </a:lnTo>
                  <a:lnTo>
                    <a:pt x="98605" y="59383"/>
                  </a:lnTo>
                  <a:lnTo>
                    <a:pt x="98605" y="60616"/>
                  </a:lnTo>
                  <a:lnTo>
                    <a:pt x="101394" y="62105"/>
                  </a:lnTo>
                  <a:lnTo>
                    <a:pt x="101394" y="63588"/>
                  </a:lnTo>
                  <a:lnTo>
                    <a:pt x="103722" y="63588"/>
                  </a:lnTo>
                  <a:lnTo>
                    <a:pt x="103722" y="65072"/>
                  </a:lnTo>
                  <a:lnTo>
                    <a:pt x="101394" y="65072"/>
                  </a:lnTo>
                  <a:lnTo>
                    <a:pt x="101394" y="63588"/>
                  </a:lnTo>
                  <a:lnTo>
                    <a:pt x="101394" y="65072"/>
                  </a:lnTo>
                  <a:lnTo>
                    <a:pt x="103722" y="65072"/>
                  </a:lnTo>
                  <a:lnTo>
                    <a:pt x="103722" y="63588"/>
                  </a:lnTo>
                  <a:lnTo>
                    <a:pt x="106511" y="63588"/>
                  </a:lnTo>
                  <a:lnTo>
                    <a:pt x="106511" y="65072"/>
                  </a:lnTo>
                  <a:lnTo>
                    <a:pt x="109300" y="65072"/>
                  </a:lnTo>
                  <a:lnTo>
                    <a:pt x="109300" y="66311"/>
                  </a:lnTo>
                  <a:lnTo>
                    <a:pt x="106511" y="66311"/>
                  </a:lnTo>
                  <a:lnTo>
                    <a:pt x="109300" y="66311"/>
                  </a:lnTo>
                  <a:lnTo>
                    <a:pt x="109300" y="67794"/>
                  </a:lnTo>
                  <a:lnTo>
                    <a:pt x="114416" y="67794"/>
                  </a:lnTo>
                  <a:lnTo>
                    <a:pt x="114416" y="69277"/>
                  </a:lnTo>
                  <a:lnTo>
                    <a:pt x="114416" y="67794"/>
                  </a:lnTo>
                  <a:lnTo>
                    <a:pt x="114416" y="69277"/>
                  </a:lnTo>
                  <a:lnTo>
                    <a:pt x="120000" y="69277"/>
                  </a:lnTo>
                  <a:lnTo>
                    <a:pt x="120000" y="70516"/>
                  </a:lnTo>
                  <a:lnTo>
                    <a:pt x="111627" y="70516"/>
                  </a:lnTo>
                  <a:lnTo>
                    <a:pt x="111627" y="69277"/>
                  </a:lnTo>
                  <a:lnTo>
                    <a:pt x="111627" y="70516"/>
                  </a:lnTo>
                  <a:lnTo>
                    <a:pt x="109300" y="70516"/>
                  </a:lnTo>
                  <a:lnTo>
                    <a:pt x="109300" y="73483"/>
                  </a:lnTo>
                  <a:lnTo>
                    <a:pt x="106511" y="74966"/>
                  </a:lnTo>
                  <a:lnTo>
                    <a:pt x="106511" y="76205"/>
                  </a:lnTo>
                  <a:lnTo>
                    <a:pt x="103722" y="77688"/>
                  </a:lnTo>
                  <a:lnTo>
                    <a:pt x="103722" y="80411"/>
                  </a:lnTo>
                  <a:lnTo>
                    <a:pt x="106511" y="80411"/>
                  </a:lnTo>
                  <a:lnTo>
                    <a:pt x="103722" y="81894"/>
                  </a:lnTo>
                  <a:lnTo>
                    <a:pt x="101394" y="81894"/>
                  </a:lnTo>
                  <a:lnTo>
                    <a:pt x="101394" y="80411"/>
                  </a:lnTo>
                  <a:lnTo>
                    <a:pt x="98605" y="80411"/>
                  </a:lnTo>
                  <a:lnTo>
                    <a:pt x="98605" y="83383"/>
                  </a:lnTo>
                  <a:lnTo>
                    <a:pt x="101394" y="83383"/>
                  </a:lnTo>
                  <a:lnTo>
                    <a:pt x="101394" y="81894"/>
                  </a:lnTo>
                  <a:lnTo>
                    <a:pt x="103722" y="81894"/>
                  </a:lnTo>
                  <a:lnTo>
                    <a:pt x="103722" y="84616"/>
                  </a:lnTo>
                  <a:lnTo>
                    <a:pt x="106511" y="84616"/>
                  </a:lnTo>
                  <a:lnTo>
                    <a:pt x="106511" y="86105"/>
                  </a:lnTo>
                  <a:lnTo>
                    <a:pt x="109300" y="86105"/>
                  </a:lnTo>
                  <a:lnTo>
                    <a:pt x="106511" y="86105"/>
                  </a:lnTo>
                  <a:lnTo>
                    <a:pt x="106511" y="87588"/>
                  </a:lnTo>
                  <a:lnTo>
                    <a:pt x="111627" y="87588"/>
                  </a:lnTo>
                  <a:lnTo>
                    <a:pt x="111627" y="89072"/>
                  </a:lnTo>
                  <a:lnTo>
                    <a:pt x="114416" y="89072"/>
                  </a:lnTo>
                  <a:lnTo>
                    <a:pt x="114416" y="94516"/>
                  </a:lnTo>
                  <a:lnTo>
                    <a:pt x="117211" y="94516"/>
                  </a:lnTo>
                  <a:lnTo>
                    <a:pt x="117211" y="98966"/>
                  </a:lnTo>
                  <a:lnTo>
                    <a:pt x="120000" y="98966"/>
                  </a:lnTo>
                  <a:lnTo>
                    <a:pt x="117211" y="98966"/>
                  </a:lnTo>
                  <a:lnTo>
                    <a:pt x="120000" y="100205"/>
                  </a:lnTo>
                  <a:lnTo>
                    <a:pt x="117211" y="100205"/>
                  </a:lnTo>
                  <a:lnTo>
                    <a:pt x="120000" y="100205"/>
                  </a:lnTo>
                  <a:lnTo>
                    <a:pt x="120000" y="105894"/>
                  </a:lnTo>
                  <a:lnTo>
                    <a:pt x="117211" y="105894"/>
                  </a:lnTo>
                  <a:lnTo>
                    <a:pt x="117211" y="108866"/>
                  </a:lnTo>
                  <a:lnTo>
                    <a:pt x="120000" y="110105"/>
                  </a:lnTo>
                  <a:lnTo>
                    <a:pt x="117211" y="110105"/>
                  </a:lnTo>
                  <a:lnTo>
                    <a:pt x="117211" y="120000"/>
                  </a:lnTo>
                  <a:lnTo>
                    <a:pt x="114416" y="120000"/>
                  </a:lnTo>
                  <a:lnTo>
                    <a:pt x="114416" y="118761"/>
                  </a:lnTo>
                  <a:lnTo>
                    <a:pt x="111627" y="118761"/>
                  </a:lnTo>
                  <a:lnTo>
                    <a:pt x="111627" y="117277"/>
                  </a:lnTo>
                  <a:lnTo>
                    <a:pt x="106511" y="117277"/>
                  </a:lnTo>
                  <a:lnTo>
                    <a:pt x="103722" y="115794"/>
                  </a:lnTo>
                  <a:lnTo>
                    <a:pt x="103722" y="114311"/>
                  </a:lnTo>
                  <a:lnTo>
                    <a:pt x="101394" y="114311"/>
                  </a:lnTo>
                  <a:lnTo>
                    <a:pt x="98605" y="113072"/>
                  </a:lnTo>
                  <a:lnTo>
                    <a:pt x="93022" y="110105"/>
                  </a:lnTo>
                  <a:lnTo>
                    <a:pt x="93022" y="108866"/>
                  </a:lnTo>
                  <a:lnTo>
                    <a:pt x="90700" y="108866"/>
                  </a:lnTo>
                  <a:lnTo>
                    <a:pt x="90700" y="107383"/>
                  </a:lnTo>
                  <a:lnTo>
                    <a:pt x="87905" y="107383"/>
                  </a:lnTo>
                  <a:lnTo>
                    <a:pt x="87905" y="105894"/>
                  </a:lnTo>
                  <a:lnTo>
                    <a:pt x="85116" y="105894"/>
                  </a:lnTo>
                  <a:lnTo>
                    <a:pt x="85116" y="104411"/>
                  </a:lnTo>
                  <a:lnTo>
                    <a:pt x="80000" y="104411"/>
                  </a:lnTo>
                  <a:lnTo>
                    <a:pt x="80000" y="103177"/>
                  </a:lnTo>
                  <a:lnTo>
                    <a:pt x="77211" y="103177"/>
                  </a:lnTo>
                  <a:lnTo>
                    <a:pt x="77211" y="101688"/>
                  </a:lnTo>
                  <a:lnTo>
                    <a:pt x="72094" y="101688"/>
                  </a:lnTo>
                  <a:lnTo>
                    <a:pt x="72094" y="100205"/>
                  </a:lnTo>
                  <a:lnTo>
                    <a:pt x="69300" y="100205"/>
                  </a:lnTo>
                  <a:lnTo>
                    <a:pt x="66511" y="98966"/>
                  </a:lnTo>
                  <a:lnTo>
                    <a:pt x="64183" y="97483"/>
                  </a:lnTo>
                  <a:lnTo>
                    <a:pt x="58605" y="94516"/>
                  </a:lnTo>
                  <a:lnTo>
                    <a:pt x="58605" y="93277"/>
                  </a:lnTo>
                  <a:lnTo>
                    <a:pt x="55816" y="93277"/>
                  </a:lnTo>
                  <a:lnTo>
                    <a:pt x="53488" y="91794"/>
                  </a:lnTo>
                  <a:lnTo>
                    <a:pt x="50700" y="90311"/>
                  </a:lnTo>
                  <a:lnTo>
                    <a:pt x="47905" y="89072"/>
                  </a:lnTo>
                  <a:lnTo>
                    <a:pt x="45583" y="87588"/>
                  </a:lnTo>
                  <a:lnTo>
                    <a:pt x="42788" y="87588"/>
                  </a:lnTo>
                  <a:lnTo>
                    <a:pt x="42788" y="86105"/>
                  </a:lnTo>
                  <a:lnTo>
                    <a:pt x="40000" y="86105"/>
                  </a:lnTo>
                  <a:lnTo>
                    <a:pt x="40000" y="84616"/>
                  </a:lnTo>
                  <a:lnTo>
                    <a:pt x="37211" y="84616"/>
                  </a:lnTo>
                  <a:lnTo>
                    <a:pt x="37211" y="83383"/>
                  </a:lnTo>
                  <a:lnTo>
                    <a:pt x="34883" y="83383"/>
                  </a:lnTo>
                  <a:lnTo>
                    <a:pt x="34883" y="81894"/>
                  </a:lnTo>
                  <a:lnTo>
                    <a:pt x="29300" y="81894"/>
                  </a:lnTo>
                  <a:lnTo>
                    <a:pt x="29300" y="80411"/>
                  </a:lnTo>
                  <a:lnTo>
                    <a:pt x="26511" y="79177"/>
                  </a:lnTo>
                  <a:lnTo>
                    <a:pt x="24183" y="79177"/>
                  </a:lnTo>
                  <a:lnTo>
                    <a:pt x="24183" y="77688"/>
                  </a:lnTo>
                  <a:lnTo>
                    <a:pt x="21394" y="77688"/>
                  </a:lnTo>
                  <a:lnTo>
                    <a:pt x="21394" y="76205"/>
                  </a:lnTo>
                  <a:lnTo>
                    <a:pt x="18605" y="76205"/>
                  </a:lnTo>
                  <a:lnTo>
                    <a:pt x="18605" y="74966"/>
                  </a:lnTo>
                  <a:lnTo>
                    <a:pt x="16277" y="74966"/>
                  </a:lnTo>
                  <a:lnTo>
                    <a:pt x="16277" y="73483"/>
                  </a:lnTo>
                  <a:lnTo>
                    <a:pt x="13488" y="73483"/>
                  </a:lnTo>
                  <a:lnTo>
                    <a:pt x="13488" y="72000"/>
                  </a:lnTo>
                  <a:lnTo>
                    <a:pt x="10700" y="72000"/>
                  </a:lnTo>
                  <a:lnTo>
                    <a:pt x="10700" y="70516"/>
                  </a:lnTo>
                  <a:lnTo>
                    <a:pt x="7905" y="70516"/>
                  </a:lnTo>
                  <a:lnTo>
                    <a:pt x="7905" y="69277"/>
                  </a:lnTo>
                  <a:lnTo>
                    <a:pt x="5583" y="67794"/>
                  </a:lnTo>
                  <a:lnTo>
                    <a:pt x="5583" y="66311"/>
                  </a:lnTo>
                  <a:lnTo>
                    <a:pt x="2788" y="66311"/>
                  </a:lnTo>
                  <a:lnTo>
                    <a:pt x="2788" y="63588"/>
                  </a:lnTo>
                  <a:lnTo>
                    <a:pt x="0" y="63588"/>
                  </a:lnTo>
                  <a:lnTo>
                    <a:pt x="2788" y="63588"/>
                  </a:lnTo>
                  <a:lnTo>
                    <a:pt x="5583" y="62105"/>
                  </a:lnTo>
                  <a:lnTo>
                    <a:pt x="10700" y="62105"/>
                  </a:lnTo>
                  <a:lnTo>
                    <a:pt x="13488" y="60616"/>
                  </a:lnTo>
                  <a:lnTo>
                    <a:pt x="16277" y="59383"/>
                  </a:lnTo>
                  <a:lnTo>
                    <a:pt x="16277" y="57894"/>
                  </a:lnTo>
                  <a:lnTo>
                    <a:pt x="18605" y="57894"/>
                  </a:lnTo>
                  <a:lnTo>
                    <a:pt x="18605" y="56411"/>
                  </a:lnTo>
                  <a:lnTo>
                    <a:pt x="21394" y="56411"/>
                  </a:lnTo>
                  <a:lnTo>
                    <a:pt x="24183" y="55177"/>
                  </a:lnTo>
                  <a:lnTo>
                    <a:pt x="26511" y="55177"/>
                  </a:lnTo>
                  <a:lnTo>
                    <a:pt x="26511" y="53688"/>
                  </a:lnTo>
                  <a:lnTo>
                    <a:pt x="32094" y="53688"/>
                  </a:lnTo>
                  <a:lnTo>
                    <a:pt x="32094" y="52205"/>
                  </a:lnTo>
                  <a:lnTo>
                    <a:pt x="29300" y="52205"/>
                  </a:lnTo>
                  <a:lnTo>
                    <a:pt x="29300" y="42311"/>
                  </a:lnTo>
                  <a:lnTo>
                    <a:pt x="26511" y="42311"/>
                  </a:lnTo>
                  <a:lnTo>
                    <a:pt x="26511" y="43794"/>
                  </a:lnTo>
                  <a:lnTo>
                    <a:pt x="24183" y="43794"/>
                  </a:lnTo>
                  <a:lnTo>
                    <a:pt x="24183" y="45277"/>
                  </a:lnTo>
                  <a:lnTo>
                    <a:pt x="21394" y="45277"/>
                  </a:lnTo>
                  <a:lnTo>
                    <a:pt x="18605" y="43794"/>
                  </a:lnTo>
                  <a:lnTo>
                    <a:pt x="13488" y="43794"/>
                  </a:lnTo>
                  <a:lnTo>
                    <a:pt x="13488" y="42311"/>
                  </a:lnTo>
                  <a:lnTo>
                    <a:pt x="10700" y="42311"/>
                  </a:lnTo>
                  <a:lnTo>
                    <a:pt x="10700" y="40822"/>
                  </a:lnTo>
                  <a:lnTo>
                    <a:pt x="7905" y="40822"/>
                  </a:lnTo>
                  <a:lnTo>
                    <a:pt x="7905" y="39588"/>
                  </a:lnTo>
                  <a:lnTo>
                    <a:pt x="10700" y="39588"/>
                  </a:lnTo>
                  <a:lnTo>
                    <a:pt x="10700" y="36616"/>
                  </a:lnTo>
                  <a:lnTo>
                    <a:pt x="16277" y="36616"/>
                  </a:lnTo>
                  <a:lnTo>
                    <a:pt x="16277" y="35383"/>
                  </a:lnTo>
                  <a:lnTo>
                    <a:pt x="18605" y="35383"/>
                  </a:lnTo>
                  <a:lnTo>
                    <a:pt x="18605" y="33894"/>
                  </a:lnTo>
                  <a:lnTo>
                    <a:pt x="21394" y="33894"/>
                  </a:lnTo>
                  <a:lnTo>
                    <a:pt x="21394" y="35383"/>
                  </a:lnTo>
                  <a:lnTo>
                    <a:pt x="24183" y="35383"/>
                  </a:lnTo>
                  <a:lnTo>
                    <a:pt x="24183" y="36616"/>
                  </a:lnTo>
                  <a:lnTo>
                    <a:pt x="24183" y="35383"/>
                  </a:lnTo>
                  <a:lnTo>
                    <a:pt x="26511" y="35383"/>
                  </a:lnTo>
                  <a:lnTo>
                    <a:pt x="26511" y="33894"/>
                  </a:lnTo>
                  <a:lnTo>
                    <a:pt x="29300" y="32411"/>
                  </a:lnTo>
                  <a:lnTo>
                    <a:pt x="32094" y="31177"/>
                  </a:lnTo>
                  <a:lnTo>
                    <a:pt x="32094" y="29688"/>
                  </a:lnTo>
                  <a:lnTo>
                    <a:pt x="34883" y="29688"/>
                  </a:lnTo>
                  <a:lnTo>
                    <a:pt x="34883" y="28205"/>
                  </a:lnTo>
                  <a:lnTo>
                    <a:pt x="37211" y="26722"/>
                  </a:lnTo>
                  <a:lnTo>
                    <a:pt x="37211" y="25483"/>
                  </a:lnTo>
                  <a:lnTo>
                    <a:pt x="34883" y="25483"/>
                  </a:lnTo>
                  <a:lnTo>
                    <a:pt x="37211" y="25483"/>
                  </a:lnTo>
                  <a:lnTo>
                    <a:pt x="34883" y="25483"/>
                  </a:lnTo>
                  <a:lnTo>
                    <a:pt x="34883" y="21277"/>
                  </a:lnTo>
                  <a:lnTo>
                    <a:pt x="32094" y="21277"/>
                  </a:lnTo>
                  <a:lnTo>
                    <a:pt x="32094" y="19794"/>
                  </a:lnTo>
                  <a:lnTo>
                    <a:pt x="34883" y="19794"/>
                  </a:lnTo>
                  <a:lnTo>
                    <a:pt x="32094" y="19794"/>
                  </a:lnTo>
                  <a:lnTo>
                    <a:pt x="32094" y="14105"/>
                  </a:lnTo>
                  <a:lnTo>
                    <a:pt x="29300" y="14105"/>
                  </a:lnTo>
                  <a:lnTo>
                    <a:pt x="29300" y="11383"/>
                  </a:lnTo>
                  <a:lnTo>
                    <a:pt x="26511" y="11383"/>
                  </a:lnTo>
                  <a:lnTo>
                    <a:pt x="29300" y="9894"/>
                  </a:lnTo>
                  <a:lnTo>
                    <a:pt x="34883" y="9894"/>
                  </a:lnTo>
                  <a:lnTo>
                    <a:pt x="34883" y="8411"/>
                  </a:lnTo>
                  <a:lnTo>
                    <a:pt x="40000" y="8411"/>
                  </a:lnTo>
                  <a:lnTo>
                    <a:pt x="40000" y="6927"/>
                  </a:lnTo>
                  <a:lnTo>
                    <a:pt x="50700" y="6927"/>
                  </a:lnTo>
                  <a:lnTo>
                    <a:pt x="50700" y="5688"/>
                  </a:lnTo>
                  <a:lnTo>
                    <a:pt x="53488" y="4205"/>
                  </a:lnTo>
                  <a:lnTo>
                    <a:pt x="53488" y="2722"/>
                  </a:lnTo>
                  <a:lnTo>
                    <a:pt x="55816" y="2722"/>
                  </a:lnTo>
                  <a:lnTo>
                    <a:pt x="55816" y="1483"/>
                  </a:lnTo>
                  <a:lnTo>
                    <a:pt x="58605" y="1483"/>
                  </a:lnTo>
                  <a:lnTo>
                    <a:pt x="58605" y="0"/>
                  </a:lnTo>
                  <a:lnTo>
                    <a:pt x="61394"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56" name="Shape 3456"/>
            <p:cNvSpPr/>
            <p:nvPr/>
          </p:nvSpPr>
          <p:spPr>
            <a:xfrm>
              <a:off x="10058163" y="1740652"/>
              <a:ext cx="1292989" cy="1521584"/>
            </a:xfrm>
            <a:custGeom>
              <a:avLst/>
              <a:gdLst/>
              <a:ahLst/>
              <a:cxnLst/>
              <a:rect l="0" t="0" r="0" b="0"/>
              <a:pathLst>
                <a:path w="120000" h="120000" extrusionOk="0">
                  <a:moveTo>
                    <a:pt x="5083" y="83566"/>
                  </a:moveTo>
                  <a:lnTo>
                    <a:pt x="3755" y="82438"/>
                  </a:lnTo>
                  <a:lnTo>
                    <a:pt x="3755" y="79250"/>
                  </a:lnTo>
                  <a:lnTo>
                    <a:pt x="2650" y="79250"/>
                  </a:lnTo>
                  <a:lnTo>
                    <a:pt x="2650" y="76055"/>
                  </a:lnTo>
                  <a:lnTo>
                    <a:pt x="1327" y="74927"/>
                  </a:lnTo>
                  <a:lnTo>
                    <a:pt x="0" y="74927"/>
                  </a:lnTo>
                  <a:lnTo>
                    <a:pt x="1327" y="73988"/>
                  </a:lnTo>
                  <a:lnTo>
                    <a:pt x="1327" y="72861"/>
                  </a:lnTo>
                  <a:lnTo>
                    <a:pt x="2650" y="72861"/>
                  </a:lnTo>
                  <a:lnTo>
                    <a:pt x="2650" y="67416"/>
                  </a:lnTo>
                  <a:lnTo>
                    <a:pt x="3755" y="67416"/>
                  </a:lnTo>
                  <a:lnTo>
                    <a:pt x="3755" y="66477"/>
                  </a:lnTo>
                  <a:lnTo>
                    <a:pt x="8838" y="66477"/>
                  </a:lnTo>
                  <a:lnTo>
                    <a:pt x="8838" y="64227"/>
                  </a:lnTo>
                  <a:lnTo>
                    <a:pt x="10166" y="63288"/>
                  </a:lnTo>
                  <a:lnTo>
                    <a:pt x="10166" y="64227"/>
                  </a:lnTo>
                  <a:lnTo>
                    <a:pt x="11494" y="65350"/>
                  </a:lnTo>
                  <a:lnTo>
                    <a:pt x="13922" y="65350"/>
                  </a:lnTo>
                  <a:lnTo>
                    <a:pt x="13922" y="63288"/>
                  </a:lnTo>
                  <a:lnTo>
                    <a:pt x="12594" y="63288"/>
                  </a:lnTo>
                  <a:lnTo>
                    <a:pt x="12594" y="59905"/>
                  </a:lnTo>
                  <a:lnTo>
                    <a:pt x="10166" y="59905"/>
                  </a:lnTo>
                  <a:lnTo>
                    <a:pt x="10166" y="56711"/>
                  </a:lnTo>
                  <a:lnTo>
                    <a:pt x="15250" y="56711"/>
                  </a:lnTo>
                  <a:lnTo>
                    <a:pt x="15250" y="55772"/>
                  </a:lnTo>
                  <a:lnTo>
                    <a:pt x="13922" y="55772"/>
                  </a:lnTo>
                  <a:lnTo>
                    <a:pt x="16572" y="55772"/>
                  </a:lnTo>
                  <a:lnTo>
                    <a:pt x="16572" y="54650"/>
                  </a:lnTo>
                  <a:lnTo>
                    <a:pt x="17677" y="54650"/>
                  </a:lnTo>
                  <a:lnTo>
                    <a:pt x="17677" y="52394"/>
                  </a:lnTo>
                  <a:lnTo>
                    <a:pt x="19005" y="52394"/>
                  </a:lnTo>
                  <a:lnTo>
                    <a:pt x="19005" y="51455"/>
                  </a:lnTo>
                  <a:lnTo>
                    <a:pt x="21438" y="51455"/>
                  </a:lnTo>
                  <a:lnTo>
                    <a:pt x="21438" y="53522"/>
                  </a:lnTo>
                  <a:lnTo>
                    <a:pt x="24088" y="53522"/>
                  </a:lnTo>
                  <a:lnTo>
                    <a:pt x="24088" y="54650"/>
                  </a:lnTo>
                  <a:lnTo>
                    <a:pt x="24088" y="53522"/>
                  </a:lnTo>
                  <a:lnTo>
                    <a:pt x="26516" y="53522"/>
                  </a:lnTo>
                  <a:lnTo>
                    <a:pt x="26516" y="52394"/>
                  </a:lnTo>
                  <a:lnTo>
                    <a:pt x="25416" y="51455"/>
                  </a:lnTo>
                  <a:lnTo>
                    <a:pt x="26516" y="50327"/>
                  </a:lnTo>
                  <a:lnTo>
                    <a:pt x="27844" y="50327"/>
                  </a:lnTo>
                  <a:lnTo>
                    <a:pt x="27844" y="49200"/>
                  </a:lnTo>
                  <a:lnTo>
                    <a:pt x="29172" y="49200"/>
                  </a:lnTo>
                  <a:lnTo>
                    <a:pt x="29172" y="48261"/>
                  </a:lnTo>
                  <a:lnTo>
                    <a:pt x="29172" y="49200"/>
                  </a:lnTo>
                  <a:lnTo>
                    <a:pt x="30277" y="49200"/>
                  </a:lnTo>
                  <a:lnTo>
                    <a:pt x="30277" y="48261"/>
                  </a:lnTo>
                  <a:lnTo>
                    <a:pt x="29172" y="47138"/>
                  </a:lnTo>
                  <a:lnTo>
                    <a:pt x="30277" y="47138"/>
                  </a:lnTo>
                  <a:lnTo>
                    <a:pt x="30277" y="44883"/>
                  </a:lnTo>
                  <a:lnTo>
                    <a:pt x="32927" y="44883"/>
                  </a:lnTo>
                  <a:lnTo>
                    <a:pt x="32927" y="46011"/>
                  </a:lnTo>
                  <a:lnTo>
                    <a:pt x="34255" y="46011"/>
                  </a:lnTo>
                  <a:lnTo>
                    <a:pt x="34255" y="44883"/>
                  </a:lnTo>
                  <a:lnTo>
                    <a:pt x="35361" y="43944"/>
                  </a:lnTo>
                  <a:lnTo>
                    <a:pt x="34255" y="43944"/>
                  </a:lnTo>
                  <a:lnTo>
                    <a:pt x="34255" y="42816"/>
                  </a:lnTo>
                  <a:lnTo>
                    <a:pt x="32927" y="42816"/>
                  </a:lnTo>
                  <a:lnTo>
                    <a:pt x="34255" y="42816"/>
                  </a:lnTo>
                  <a:lnTo>
                    <a:pt x="34255" y="39622"/>
                  </a:lnTo>
                  <a:lnTo>
                    <a:pt x="32927" y="38500"/>
                  </a:lnTo>
                  <a:lnTo>
                    <a:pt x="31600" y="38500"/>
                  </a:lnTo>
                  <a:lnTo>
                    <a:pt x="31600" y="39622"/>
                  </a:lnTo>
                  <a:lnTo>
                    <a:pt x="31600" y="38500"/>
                  </a:lnTo>
                  <a:lnTo>
                    <a:pt x="30277" y="38500"/>
                  </a:lnTo>
                  <a:lnTo>
                    <a:pt x="30277" y="37561"/>
                  </a:lnTo>
                  <a:lnTo>
                    <a:pt x="29172" y="37561"/>
                  </a:lnTo>
                  <a:lnTo>
                    <a:pt x="29172" y="35305"/>
                  </a:lnTo>
                  <a:lnTo>
                    <a:pt x="27844" y="35305"/>
                  </a:lnTo>
                  <a:lnTo>
                    <a:pt x="27844" y="34177"/>
                  </a:lnTo>
                  <a:lnTo>
                    <a:pt x="29172" y="34177"/>
                  </a:lnTo>
                  <a:lnTo>
                    <a:pt x="29172" y="32111"/>
                  </a:lnTo>
                  <a:lnTo>
                    <a:pt x="30277" y="32111"/>
                  </a:lnTo>
                  <a:lnTo>
                    <a:pt x="30277" y="30044"/>
                  </a:lnTo>
                  <a:lnTo>
                    <a:pt x="31600" y="30044"/>
                  </a:lnTo>
                  <a:lnTo>
                    <a:pt x="30277" y="28922"/>
                  </a:lnTo>
                  <a:lnTo>
                    <a:pt x="29172" y="28922"/>
                  </a:lnTo>
                  <a:lnTo>
                    <a:pt x="29172" y="27794"/>
                  </a:lnTo>
                  <a:lnTo>
                    <a:pt x="27844" y="26666"/>
                  </a:lnTo>
                  <a:lnTo>
                    <a:pt x="27844" y="25727"/>
                  </a:lnTo>
                  <a:lnTo>
                    <a:pt x="26516" y="25727"/>
                  </a:lnTo>
                  <a:lnTo>
                    <a:pt x="26516" y="23472"/>
                  </a:lnTo>
                  <a:lnTo>
                    <a:pt x="27844" y="23472"/>
                  </a:lnTo>
                  <a:lnTo>
                    <a:pt x="27844" y="22533"/>
                  </a:lnTo>
                  <a:lnTo>
                    <a:pt x="29172" y="22533"/>
                  </a:lnTo>
                  <a:lnTo>
                    <a:pt x="29172" y="23472"/>
                  </a:lnTo>
                  <a:lnTo>
                    <a:pt x="30277" y="23472"/>
                  </a:lnTo>
                  <a:lnTo>
                    <a:pt x="30277" y="20283"/>
                  </a:lnTo>
                  <a:lnTo>
                    <a:pt x="29172" y="20283"/>
                  </a:lnTo>
                  <a:lnTo>
                    <a:pt x="29172" y="19155"/>
                  </a:lnTo>
                  <a:lnTo>
                    <a:pt x="27844" y="19155"/>
                  </a:lnTo>
                  <a:lnTo>
                    <a:pt x="27844" y="17088"/>
                  </a:lnTo>
                  <a:lnTo>
                    <a:pt x="29172" y="17088"/>
                  </a:lnTo>
                  <a:lnTo>
                    <a:pt x="29172" y="15961"/>
                  </a:lnTo>
                  <a:lnTo>
                    <a:pt x="30277" y="15961"/>
                  </a:lnTo>
                  <a:lnTo>
                    <a:pt x="31600" y="15022"/>
                  </a:lnTo>
                  <a:lnTo>
                    <a:pt x="32927" y="15022"/>
                  </a:lnTo>
                  <a:lnTo>
                    <a:pt x="32927" y="13894"/>
                  </a:lnTo>
                  <a:lnTo>
                    <a:pt x="34255" y="13894"/>
                  </a:lnTo>
                  <a:lnTo>
                    <a:pt x="34255" y="12772"/>
                  </a:lnTo>
                  <a:lnTo>
                    <a:pt x="38011" y="12772"/>
                  </a:lnTo>
                  <a:lnTo>
                    <a:pt x="38011" y="11644"/>
                  </a:lnTo>
                  <a:lnTo>
                    <a:pt x="39116" y="11644"/>
                  </a:lnTo>
                  <a:lnTo>
                    <a:pt x="39116" y="9577"/>
                  </a:lnTo>
                  <a:lnTo>
                    <a:pt x="43094" y="9577"/>
                  </a:lnTo>
                  <a:lnTo>
                    <a:pt x="43094" y="10705"/>
                  </a:lnTo>
                  <a:lnTo>
                    <a:pt x="45522" y="10705"/>
                  </a:lnTo>
                  <a:lnTo>
                    <a:pt x="45522" y="6383"/>
                  </a:lnTo>
                  <a:lnTo>
                    <a:pt x="46850" y="5255"/>
                  </a:lnTo>
                  <a:lnTo>
                    <a:pt x="46850" y="4316"/>
                  </a:lnTo>
                  <a:lnTo>
                    <a:pt x="49283" y="4316"/>
                  </a:lnTo>
                  <a:lnTo>
                    <a:pt x="49283" y="3194"/>
                  </a:lnTo>
                  <a:lnTo>
                    <a:pt x="46850" y="3194"/>
                  </a:lnTo>
                  <a:lnTo>
                    <a:pt x="46850" y="2066"/>
                  </a:lnTo>
                  <a:lnTo>
                    <a:pt x="47955" y="2066"/>
                  </a:lnTo>
                  <a:lnTo>
                    <a:pt x="46850" y="2066"/>
                  </a:lnTo>
                  <a:lnTo>
                    <a:pt x="46850" y="938"/>
                  </a:lnTo>
                  <a:lnTo>
                    <a:pt x="47955" y="0"/>
                  </a:lnTo>
                  <a:lnTo>
                    <a:pt x="47955" y="938"/>
                  </a:lnTo>
                  <a:lnTo>
                    <a:pt x="49283" y="938"/>
                  </a:lnTo>
                  <a:lnTo>
                    <a:pt x="49283" y="0"/>
                  </a:lnTo>
                  <a:lnTo>
                    <a:pt x="53038" y="0"/>
                  </a:lnTo>
                  <a:lnTo>
                    <a:pt x="53038" y="4316"/>
                  </a:lnTo>
                  <a:lnTo>
                    <a:pt x="54366" y="4316"/>
                  </a:lnTo>
                  <a:lnTo>
                    <a:pt x="54366" y="5255"/>
                  </a:lnTo>
                  <a:lnTo>
                    <a:pt x="58122" y="5255"/>
                  </a:lnTo>
                  <a:lnTo>
                    <a:pt x="59450" y="4316"/>
                  </a:lnTo>
                  <a:lnTo>
                    <a:pt x="66961" y="4316"/>
                  </a:lnTo>
                  <a:lnTo>
                    <a:pt x="66961" y="5255"/>
                  </a:lnTo>
                  <a:lnTo>
                    <a:pt x="70716" y="5255"/>
                  </a:lnTo>
                  <a:lnTo>
                    <a:pt x="72044" y="4316"/>
                  </a:lnTo>
                  <a:lnTo>
                    <a:pt x="72044" y="3194"/>
                  </a:lnTo>
                  <a:lnTo>
                    <a:pt x="73372" y="3194"/>
                  </a:lnTo>
                  <a:lnTo>
                    <a:pt x="74694" y="2066"/>
                  </a:lnTo>
                  <a:lnTo>
                    <a:pt x="78455" y="2066"/>
                  </a:lnTo>
                  <a:lnTo>
                    <a:pt x="78455" y="3194"/>
                  </a:lnTo>
                  <a:lnTo>
                    <a:pt x="82211" y="3194"/>
                  </a:lnTo>
                  <a:lnTo>
                    <a:pt x="83533" y="2066"/>
                  </a:lnTo>
                  <a:lnTo>
                    <a:pt x="84638" y="2066"/>
                  </a:lnTo>
                  <a:lnTo>
                    <a:pt x="84638" y="938"/>
                  </a:lnTo>
                  <a:lnTo>
                    <a:pt x="88400" y="938"/>
                  </a:lnTo>
                  <a:lnTo>
                    <a:pt x="88400" y="0"/>
                  </a:lnTo>
                  <a:lnTo>
                    <a:pt x="89722" y="0"/>
                  </a:lnTo>
                  <a:lnTo>
                    <a:pt x="89722" y="938"/>
                  </a:lnTo>
                  <a:lnTo>
                    <a:pt x="93483" y="938"/>
                  </a:lnTo>
                  <a:lnTo>
                    <a:pt x="93483" y="4316"/>
                  </a:lnTo>
                  <a:lnTo>
                    <a:pt x="94805" y="4316"/>
                  </a:lnTo>
                  <a:lnTo>
                    <a:pt x="93483" y="5255"/>
                  </a:lnTo>
                  <a:lnTo>
                    <a:pt x="93483" y="7511"/>
                  </a:lnTo>
                  <a:lnTo>
                    <a:pt x="96133" y="7511"/>
                  </a:lnTo>
                  <a:lnTo>
                    <a:pt x="96133" y="8450"/>
                  </a:lnTo>
                  <a:lnTo>
                    <a:pt x="97238" y="8450"/>
                  </a:lnTo>
                  <a:lnTo>
                    <a:pt x="96133" y="8450"/>
                  </a:lnTo>
                  <a:lnTo>
                    <a:pt x="96133" y="9577"/>
                  </a:lnTo>
                  <a:lnTo>
                    <a:pt x="97238" y="10705"/>
                  </a:lnTo>
                  <a:lnTo>
                    <a:pt x="99888" y="10705"/>
                  </a:lnTo>
                  <a:lnTo>
                    <a:pt x="99888" y="11644"/>
                  </a:lnTo>
                  <a:lnTo>
                    <a:pt x="101216" y="11644"/>
                  </a:lnTo>
                  <a:lnTo>
                    <a:pt x="101216" y="15022"/>
                  </a:lnTo>
                  <a:lnTo>
                    <a:pt x="102322" y="15022"/>
                  </a:lnTo>
                  <a:lnTo>
                    <a:pt x="103644" y="15961"/>
                  </a:lnTo>
                  <a:lnTo>
                    <a:pt x="103644" y="17088"/>
                  </a:lnTo>
                  <a:lnTo>
                    <a:pt x="102322" y="17088"/>
                  </a:lnTo>
                  <a:lnTo>
                    <a:pt x="103644" y="17088"/>
                  </a:lnTo>
                  <a:lnTo>
                    <a:pt x="103644" y="18216"/>
                  </a:lnTo>
                  <a:lnTo>
                    <a:pt x="102322" y="18216"/>
                  </a:lnTo>
                  <a:lnTo>
                    <a:pt x="102322" y="19155"/>
                  </a:lnTo>
                  <a:lnTo>
                    <a:pt x="103644" y="19155"/>
                  </a:lnTo>
                  <a:lnTo>
                    <a:pt x="103644" y="21411"/>
                  </a:lnTo>
                  <a:lnTo>
                    <a:pt x="104972" y="21411"/>
                  </a:lnTo>
                  <a:lnTo>
                    <a:pt x="104972" y="20283"/>
                  </a:lnTo>
                  <a:lnTo>
                    <a:pt x="107405" y="20283"/>
                  </a:lnTo>
                  <a:lnTo>
                    <a:pt x="107405" y="21411"/>
                  </a:lnTo>
                  <a:lnTo>
                    <a:pt x="108727" y="21411"/>
                  </a:lnTo>
                  <a:lnTo>
                    <a:pt x="108727" y="20283"/>
                  </a:lnTo>
                  <a:lnTo>
                    <a:pt x="110055" y="21411"/>
                  </a:lnTo>
                  <a:lnTo>
                    <a:pt x="110055" y="22533"/>
                  </a:lnTo>
                  <a:lnTo>
                    <a:pt x="111161" y="22533"/>
                  </a:lnTo>
                  <a:lnTo>
                    <a:pt x="111161" y="23472"/>
                  </a:lnTo>
                  <a:lnTo>
                    <a:pt x="112488" y="23472"/>
                  </a:lnTo>
                  <a:lnTo>
                    <a:pt x="112488" y="24600"/>
                  </a:lnTo>
                  <a:lnTo>
                    <a:pt x="113811" y="24600"/>
                  </a:lnTo>
                  <a:lnTo>
                    <a:pt x="113811" y="25727"/>
                  </a:lnTo>
                  <a:lnTo>
                    <a:pt x="112488" y="25727"/>
                  </a:lnTo>
                  <a:lnTo>
                    <a:pt x="112488" y="27794"/>
                  </a:lnTo>
                  <a:lnTo>
                    <a:pt x="111161" y="27794"/>
                  </a:lnTo>
                  <a:lnTo>
                    <a:pt x="111161" y="28922"/>
                  </a:lnTo>
                  <a:lnTo>
                    <a:pt x="113811" y="28922"/>
                  </a:lnTo>
                  <a:lnTo>
                    <a:pt x="113811" y="27794"/>
                  </a:lnTo>
                  <a:lnTo>
                    <a:pt x="114916" y="27794"/>
                  </a:lnTo>
                  <a:lnTo>
                    <a:pt x="114916" y="30044"/>
                  </a:lnTo>
                  <a:lnTo>
                    <a:pt x="116244" y="30044"/>
                  </a:lnTo>
                  <a:lnTo>
                    <a:pt x="116244" y="30983"/>
                  </a:lnTo>
                  <a:lnTo>
                    <a:pt x="117566" y="30983"/>
                  </a:lnTo>
                  <a:lnTo>
                    <a:pt x="117566" y="32111"/>
                  </a:lnTo>
                  <a:lnTo>
                    <a:pt x="118894" y="32111"/>
                  </a:lnTo>
                  <a:lnTo>
                    <a:pt x="118894" y="37561"/>
                  </a:lnTo>
                  <a:lnTo>
                    <a:pt x="117566" y="37561"/>
                  </a:lnTo>
                  <a:lnTo>
                    <a:pt x="118894" y="37561"/>
                  </a:lnTo>
                  <a:lnTo>
                    <a:pt x="118894" y="48261"/>
                  </a:lnTo>
                  <a:lnTo>
                    <a:pt x="120000" y="48261"/>
                  </a:lnTo>
                  <a:lnTo>
                    <a:pt x="120000" y="49200"/>
                  </a:lnTo>
                  <a:lnTo>
                    <a:pt x="118894" y="49200"/>
                  </a:lnTo>
                  <a:lnTo>
                    <a:pt x="118894" y="50327"/>
                  </a:lnTo>
                  <a:lnTo>
                    <a:pt x="118894" y="49200"/>
                  </a:lnTo>
                  <a:lnTo>
                    <a:pt x="118894" y="50327"/>
                  </a:lnTo>
                  <a:lnTo>
                    <a:pt x="117566" y="50327"/>
                  </a:lnTo>
                  <a:lnTo>
                    <a:pt x="117566" y="52394"/>
                  </a:lnTo>
                  <a:lnTo>
                    <a:pt x="116244" y="52394"/>
                  </a:lnTo>
                  <a:lnTo>
                    <a:pt x="116244" y="50327"/>
                  </a:lnTo>
                  <a:lnTo>
                    <a:pt x="114916" y="50327"/>
                  </a:lnTo>
                  <a:lnTo>
                    <a:pt x="114916" y="48261"/>
                  </a:lnTo>
                  <a:lnTo>
                    <a:pt x="113811" y="47138"/>
                  </a:lnTo>
                  <a:lnTo>
                    <a:pt x="113811" y="48261"/>
                  </a:lnTo>
                  <a:lnTo>
                    <a:pt x="112488" y="48261"/>
                  </a:lnTo>
                  <a:lnTo>
                    <a:pt x="112488" y="51455"/>
                  </a:lnTo>
                  <a:lnTo>
                    <a:pt x="111161" y="51455"/>
                  </a:lnTo>
                  <a:lnTo>
                    <a:pt x="111161" y="48261"/>
                  </a:lnTo>
                  <a:lnTo>
                    <a:pt x="110055" y="48261"/>
                  </a:lnTo>
                  <a:lnTo>
                    <a:pt x="108727" y="47138"/>
                  </a:lnTo>
                  <a:lnTo>
                    <a:pt x="108727" y="48261"/>
                  </a:lnTo>
                  <a:lnTo>
                    <a:pt x="108727" y="44883"/>
                  </a:lnTo>
                  <a:lnTo>
                    <a:pt x="107405" y="44883"/>
                  </a:lnTo>
                  <a:lnTo>
                    <a:pt x="107405" y="41688"/>
                  </a:lnTo>
                  <a:lnTo>
                    <a:pt x="106077" y="41688"/>
                  </a:lnTo>
                  <a:lnTo>
                    <a:pt x="106077" y="39622"/>
                  </a:lnTo>
                  <a:lnTo>
                    <a:pt x="104972" y="39622"/>
                  </a:lnTo>
                  <a:lnTo>
                    <a:pt x="104972" y="38500"/>
                  </a:lnTo>
                  <a:lnTo>
                    <a:pt x="103644" y="38500"/>
                  </a:lnTo>
                  <a:lnTo>
                    <a:pt x="103644" y="43944"/>
                  </a:lnTo>
                  <a:lnTo>
                    <a:pt x="102322" y="43944"/>
                  </a:lnTo>
                  <a:lnTo>
                    <a:pt x="103644" y="43944"/>
                  </a:lnTo>
                  <a:lnTo>
                    <a:pt x="102322" y="43944"/>
                  </a:lnTo>
                  <a:lnTo>
                    <a:pt x="102322" y="44883"/>
                  </a:lnTo>
                  <a:lnTo>
                    <a:pt x="102322" y="43944"/>
                  </a:lnTo>
                  <a:lnTo>
                    <a:pt x="101216" y="43944"/>
                  </a:lnTo>
                  <a:lnTo>
                    <a:pt x="101216" y="42816"/>
                  </a:lnTo>
                  <a:lnTo>
                    <a:pt x="101216" y="43944"/>
                  </a:lnTo>
                  <a:lnTo>
                    <a:pt x="97238" y="43944"/>
                  </a:lnTo>
                  <a:lnTo>
                    <a:pt x="97238" y="47138"/>
                  </a:lnTo>
                  <a:lnTo>
                    <a:pt x="96133" y="47138"/>
                  </a:lnTo>
                  <a:lnTo>
                    <a:pt x="96133" y="48261"/>
                  </a:lnTo>
                  <a:lnTo>
                    <a:pt x="93483" y="48261"/>
                  </a:lnTo>
                  <a:lnTo>
                    <a:pt x="93483" y="50327"/>
                  </a:lnTo>
                  <a:lnTo>
                    <a:pt x="92377" y="50327"/>
                  </a:lnTo>
                  <a:lnTo>
                    <a:pt x="92377" y="51455"/>
                  </a:lnTo>
                  <a:lnTo>
                    <a:pt x="89722" y="51455"/>
                  </a:lnTo>
                  <a:lnTo>
                    <a:pt x="89722" y="54650"/>
                  </a:lnTo>
                  <a:lnTo>
                    <a:pt x="88400" y="54650"/>
                  </a:lnTo>
                  <a:lnTo>
                    <a:pt x="88400" y="59905"/>
                  </a:lnTo>
                  <a:lnTo>
                    <a:pt x="89722" y="59905"/>
                  </a:lnTo>
                  <a:lnTo>
                    <a:pt x="89722" y="61033"/>
                  </a:lnTo>
                  <a:lnTo>
                    <a:pt x="91050" y="61033"/>
                  </a:lnTo>
                  <a:lnTo>
                    <a:pt x="91050" y="62161"/>
                  </a:lnTo>
                  <a:lnTo>
                    <a:pt x="89722" y="63288"/>
                  </a:lnTo>
                  <a:lnTo>
                    <a:pt x="89722" y="68544"/>
                  </a:lnTo>
                  <a:lnTo>
                    <a:pt x="91050" y="69672"/>
                  </a:lnTo>
                  <a:lnTo>
                    <a:pt x="91050" y="73988"/>
                  </a:lnTo>
                  <a:lnTo>
                    <a:pt x="89722" y="74927"/>
                  </a:lnTo>
                  <a:lnTo>
                    <a:pt x="89722" y="83566"/>
                  </a:lnTo>
                  <a:lnTo>
                    <a:pt x="91050" y="83566"/>
                  </a:lnTo>
                  <a:lnTo>
                    <a:pt x="89722" y="83566"/>
                  </a:lnTo>
                  <a:lnTo>
                    <a:pt x="89722" y="82438"/>
                  </a:lnTo>
                  <a:lnTo>
                    <a:pt x="89722" y="83566"/>
                  </a:lnTo>
                  <a:lnTo>
                    <a:pt x="91050" y="84694"/>
                  </a:lnTo>
                  <a:lnTo>
                    <a:pt x="89722" y="84694"/>
                  </a:lnTo>
                  <a:lnTo>
                    <a:pt x="89722" y="86761"/>
                  </a:lnTo>
                  <a:lnTo>
                    <a:pt x="91050" y="86761"/>
                  </a:lnTo>
                  <a:lnTo>
                    <a:pt x="92377" y="87888"/>
                  </a:lnTo>
                  <a:lnTo>
                    <a:pt x="93483" y="87888"/>
                  </a:lnTo>
                  <a:lnTo>
                    <a:pt x="93483" y="89016"/>
                  </a:lnTo>
                  <a:lnTo>
                    <a:pt x="93483" y="87888"/>
                  </a:lnTo>
                  <a:lnTo>
                    <a:pt x="92377" y="87888"/>
                  </a:lnTo>
                  <a:lnTo>
                    <a:pt x="92377" y="89955"/>
                  </a:lnTo>
                  <a:lnTo>
                    <a:pt x="93483" y="89955"/>
                  </a:lnTo>
                  <a:lnTo>
                    <a:pt x="93483" y="91077"/>
                  </a:lnTo>
                  <a:lnTo>
                    <a:pt x="93483" y="89955"/>
                  </a:lnTo>
                  <a:lnTo>
                    <a:pt x="94805" y="89955"/>
                  </a:lnTo>
                  <a:lnTo>
                    <a:pt x="94805" y="89016"/>
                  </a:lnTo>
                  <a:lnTo>
                    <a:pt x="93483" y="89016"/>
                  </a:lnTo>
                  <a:lnTo>
                    <a:pt x="94805" y="89016"/>
                  </a:lnTo>
                  <a:lnTo>
                    <a:pt x="94805" y="89955"/>
                  </a:lnTo>
                  <a:lnTo>
                    <a:pt x="96133" y="89955"/>
                  </a:lnTo>
                  <a:lnTo>
                    <a:pt x="96133" y="89016"/>
                  </a:lnTo>
                  <a:lnTo>
                    <a:pt x="94805" y="89016"/>
                  </a:lnTo>
                  <a:lnTo>
                    <a:pt x="94805" y="87888"/>
                  </a:lnTo>
                  <a:lnTo>
                    <a:pt x="97238" y="87888"/>
                  </a:lnTo>
                  <a:lnTo>
                    <a:pt x="97238" y="86761"/>
                  </a:lnTo>
                  <a:lnTo>
                    <a:pt x="98561" y="86761"/>
                  </a:lnTo>
                  <a:lnTo>
                    <a:pt x="99888" y="87888"/>
                  </a:lnTo>
                  <a:lnTo>
                    <a:pt x="99888" y="86761"/>
                  </a:lnTo>
                  <a:lnTo>
                    <a:pt x="101216" y="86761"/>
                  </a:lnTo>
                  <a:lnTo>
                    <a:pt x="101216" y="87888"/>
                  </a:lnTo>
                  <a:lnTo>
                    <a:pt x="102322" y="89016"/>
                  </a:lnTo>
                  <a:lnTo>
                    <a:pt x="101216" y="89016"/>
                  </a:lnTo>
                  <a:lnTo>
                    <a:pt x="101216" y="89955"/>
                  </a:lnTo>
                  <a:lnTo>
                    <a:pt x="99888" y="89955"/>
                  </a:lnTo>
                  <a:lnTo>
                    <a:pt x="99888" y="91077"/>
                  </a:lnTo>
                  <a:lnTo>
                    <a:pt x="97238" y="91077"/>
                  </a:lnTo>
                  <a:lnTo>
                    <a:pt x="97238" y="95400"/>
                  </a:lnTo>
                  <a:lnTo>
                    <a:pt x="93483" y="95400"/>
                  </a:lnTo>
                  <a:lnTo>
                    <a:pt x="93483" y="94272"/>
                  </a:lnTo>
                  <a:lnTo>
                    <a:pt x="92377" y="94272"/>
                  </a:lnTo>
                  <a:lnTo>
                    <a:pt x="92377" y="95400"/>
                  </a:lnTo>
                  <a:lnTo>
                    <a:pt x="91050" y="95400"/>
                  </a:lnTo>
                  <a:lnTo>
                    <a:pt x="91050" y="97466"/>
                  </a:lnTo>
                  <a:lnTo>
                    <a:pt x="92377" y="97466"/>
                  </a:lnTo>
                  <a:lnTo>
                    <a:pt x="91050" y="97466"/>
                  </a:lnTo>
                  <a:lnTo>
                    <a:pt x="91050" y="98588"/>
                  </a:lnTo>
                  <a:lnTo>
                    <a:pt x="89722" y="99716"/>
                  </a:lnTo>
                  <a:lnTo>
                    <a:pt x="89722" y="100655"/>
                  </a:lnTo>
                  <a:lnTo>
                    <a:pt x="91050" y="100655"/>
                  </a:lnTo>
                  <a:lnTo>
                    <a:pt x="91050" y="101783"/>
                  </a:lnTo>
                  <a:lnTo>
                    <a:pt x="88400" y="101783"/>
                  </a:lnTo>
                  <a:lnTo>
                    <a:pt x="88400" y="102911"/>
                  </a:lnTo>
                  <a:lnTo>
                    <a:pt x="87294" y="101783"/>
                  </a:lnTo>
                  <a:lnTo>
                    <a:pt x="85966" y="101783"/>
                  </a:lnTo>
                  <a:lnTo>
                    <a:pt x="85966" y="104977"/>
                  </a:lnTo>
                  <a:lnTo>
                    <a:pt x="84638" y="106105"/>
                  </a:lnTo>
                  <a:lnTo>
                    <a:pt x="84638" y="107227"/>
                  </a:lnTo>
                  <a:lnTo>
                    <a:pt x="82211" y="107227"/>
                  </a:lnTo>
                  <a:lnTo>
                    <a:pt x="82211" y="108166"/>
                  </a:lnTo>
                  <a:lnTo>
                    <a:pt x="79555" y="108166"/>
                  </a:lnTo>
                  <a:lnTo>
                    <a:pt x="79555" y="107227"/>
                  </a:lnTo>
                  <a:lnTo>
                    <a:pt x="77127" y="107227"/>
                  </a:lnTo>
                  <a:lnTo>
                    <a:pt x="78455" y="106105"/>
                  </a:lnTo>
                  <a:lnTo>
                    <a:pt x="79555" y="104977"/>
                  </a:lnTo>
                  <a:lnTo>
                    <a:pt x="78455" y="104977"/>
                  </a:lnTo>
                  <a:lnTo>
                    <a:pt x="79555" y="104977"/>
                  </a:lnTo>
                  <a:lnTo>
                    <a:pt x="79555" y="103850"/>
                  </a:lnTo>
                  <a:lnTo>
                    <a:pt x="82211" y="103850"/>
                  </a:lnTo>
                  <a:lnTo>
                    <a:pt x="82211" y="102911"/>
                  </a:lnTo>
                  <a:lnTo>
                    <a:pt x="83533" y="102911"/>
                  </a:lnTo>
                  <a:lnTo>
                    <a:pt x="83533" y="100655"/>
                  </a:lnTo>
                  <a:lnTo>
                    <a:pt x="84638" y="100655"/>
                  </a:lnTo>
                  <a:lnTo>
                    <a:pt x="82211" y="100655"/>
                  </a:lnTo>
                  <a:lnTo>
                    <a:pt x="82211" y="101783"/>
                  </a:lnTo>
                  <a:lnTo>
                    <a:pt x="78455" y="101783"/>
                  </a:lnTo>
                  <a:lnTo>
                    <a:pt x="78455" y="100655"/>
                  </a:lnTo>
                  <a:lnTo>
                    <a:pt x="73372" y="100655"/>
                  </a:lnTo>
                  <a:lnTo>
                    <a:pt x="73372" y="101783"/>
                  </a:lnTo>
                  <a:lnTo>
                    <a:pt x="72044" y="101783"/>
                  </a:lnTo>
                  <a:lnTo>
                    <a:pt x="72044" y="102911"/>
                  </a:lnTo>
                  <a:lnTo>
                    <a:pt x="73372" y="102911"/>
                  </a:lnTo>
                  <a:lnTo>
                    <a:pt x="73372" y="103850"/>
                  </a:lnTo>
                  <a:lnTo>
                    <a:pt x="72044" y="103850"/>
                  </a:lnTo>
                  <a:lnTo>
                    <a:pt x="72044" y="104977"/>
                  </a:lnTo>
                  <a:lnTo>
                    <a:pt x="72044" y="103850"/>
                  </a:lnTo>
                  <a:lnTo>
                    <a:pt x="70716" y="103850"/>
                  </a:lnTo>
                  <a:lnTo>
                    <a:pt x="70716" y="104977"/>
                  </a:lnTo>
                  <a:lnTo>
                    <a:pt x="69611" y="104977"/>
                  </a:lnTo>
                  <a:lnTo>
                    <a:pt x="70716" y="104977"/>
                  </a:lnTo>
                  <a:lnTo>
                    <a:pt x="70716" y="103850"/>
                  </a:lnTo>
                  <a:lnTo>
                    <a:pt x="66961" y="103850"/>
                  </a:lnTo>
                  <a:lnTo>
                    <a:pt x="65855" y="104977"/>
                  </a:lnTo>
                  <a:lnTo>
                    <a:pt x="61877" y="104977"/>
                  </a:lnTo>
                  <a:lnTo>
                    <a:pt x="61877" y="106105"/>
                  </a:lnTo>
                  <a:lnTo>
                    <a:pt x="60772" y="106105"/>
                  </a:lnTo>
                  <a:lnTo>
                    <a:pt x="60772" y="108166"/>
                  </a:lnTo>
                  <a:lnTo>
                    <a:pt x="59450" y="108166"/>
                  </a:lnTo>
                  <a:lnTo>
                    <a:pt x="59450" y="109294"/>
                  </a:lnTo>
                  <a:lnTo>
                    <a:pt x="60772" y="109294"/>
                  </a:lnTo>
                  <a:lnTo>
                    <a:pt x="60772" y="110422"/>
                  </a:lnTo>
                  <a:lnTo>
                    <a:pt x="60772" y="109294"/>
                  </a:lnTo>
                  <a:lnTo>
                    <a:pt x="61877" y="109294"/>
                  </a:lnTo>
                  <a:lnTo>
                    <a:pt x="61877" y="110422"/>
                  </a:lnTo>
                  <a:lnTo>
                    <a:pt x="60772" y="110422"/>
                  </a:lnTo>
                  <a:lnTo>
                    <a:pt x="60772" y="111361"/>
                  </a:lnTo>
                  <a:lnTo>
                    <a:pt x="59450" y="111361"/>
                  </a:lnTo>
                  <a:lnTo>
                    <a:pt x="59450" y="110422"/>
                  </a:lnTo>
                  <a:lnTo>
                    <a:pt x="59450" y="113616"/>
                  </a:lnTo>
                  <a:lnTo>
                    <a:pt x="60772" y="113616"/>
                  </a:lnTo>
                  <a:lnTo>
                    <a:pt x="60772" y="112488"/>
                  </a:lnTo>
                  <a:lnTo>
                    <a:pt x="61877" y="112488"/>
                  </a:lnTo>
                  <a:lnTo>
                    <a:pt x="61877" y="113616"/>
                  </a:lnTo>
                  <a:lnTo>
                    <a:pt x="60772" y="113616"/>
                  </a:lnTo>
                  <a:lnTo>
                    <a:pt x="60772" y="114744"/>
                  </a:lnTo>
                  <a:lnTo>
                    <a:pt x="59450" y="114744"/>
                  </a:lnTo>
                  <a:lnTo>
                    <a:pt x="59450" y="115683"/>
                  </a:lnTo>
                  <a:lnTo>
                    <a:pt x="58122" y="115683"/>
                  </a:lnTo>
                  <a:lnTo>
                    <a:pt x="58122" y="114744"/>
                  </a:lnTo>
                  <a:lnTo>
                    <a:pt x="55688" y="114744"/>
                  </a:lnTo>
                  <a:lnTo>
                    <a:pt x="55688" y="115683"/>
                  </a:lnTo>
                  <a:lnTo>
                    <a:pt x="54366" y="115683"/>
                  </a:lnTo>
                  <a:lnTo>
                    <a:pt x="54366" y="117933"/>
                  </a:lnTo>
                  <a:lnTo>
                    <a:pt x="53038" y="117933"/>
                  </a:lnTo>
                  <a:lnTo>
                    <a:pt x="53038" y="118872"/>
                  </a:lnTo>
                  <a:lnTo>
                    <a:pt x="50605" y="118872"/>
                  </a:lnTo>
                  <a:lnTo>
                    <a:pt x="50605" y="120000"/>
                  </a:lnTo>
                  <a:lnTo>
                    <a:pt x="47955" y="120000"/>
                  </a:lnTo>
                  <a:lnTo>
                    <a:pt x="47955" y="118872"/>
                  </a:lnTo>
                  <a:lnTo>
                    <a:pt x="49283" y="118872"/>
                  </a:lnTo>
                  <a:lnTo>
                    <a:pt x="47955" y="118872"/>
                  </a:lnTo>
                  <a:lnTo>
                    <a:pt x="47955" y="116805"/>
                  </a:lnTo>
                  <a:lnTo>
                    <a:pt x="46850" y="116805"/>
                  </a:lnTo>
                  <a:lnTo>
                    <a:pt x="46850" y="114744"/>
                  </a:lnTo>
                  <a:lnTo>
                    <a:pt x="45522" y="114744"/>
                  </a:lnTo>
                  <a:lnTo>
                    <a:pt x="45522" y="113616"/>
                  </a:lnTo>
                  <a:lnTo>
                    <a:pt x="43094" y="113616"/>
                  </a:lnTo>
                  <a:lnTo>
                    <a:pt x="43094" y="114744"/>
                  </a:lnTo>
                  <a:lnTo>
                    <a:pt x="41766" y="114744"/>
                  </a:lnTo>
                  <a:lnTo>
                    <a:pt x="40444" y="113616"/>
                  </a:lnTo>
                  <a:lnTo>
                    <a:pt x="40444" y="112488"/>
                  </a:lnTo>
                  <a:lnTo>
                    <a:pt x="39116" y="112488"/>
                  </a:lnTo>
                  <a:lnTo>
                    <a:pt x="39116" y="113616"/>
                  </a:lnTo>
                  <a:lnTo>
                    <a:pt x="38011" y="113616"/>
                  </a:lnTo>
                  <a:lnTo>
                    <a:pt x="38011" y="112488"/>
                  </a:lnTo>
                  <a:lnTo>
                    <a:pt x="35361" y="112488"/>
                  </a:lnTo>
                  <a:lnTo>
                    <a:pt x="35361" y="113616"/>
                  </a:lnTo>
                  <a:lnTo>
                    <a:pt x="34255" y="113616"/>
                  </a:lnTo>
                  <a:lnTo>
                    <a:pt x="34255" y="114744"/>
                  </a:lnTo>
                  <a:lnTo>
                    <a:pt x="30277" y="114744"/>
                  </a:lnTo>
                  <a:lnTo>
                    <a:pt x="30277" y="113616"/>
                  </a:lnTo>
                  <a:lnTo>
                    <a:pt x="29172" y="113616"/>
                  </a:lnTo>
                  <a:lnTo>
                    <a:pt x="29172" y="110422"/>
                  </a:lnTo>
                  <a:lnTo>
                    <a:pt x="30277" y="110422"/>
                  </a:lnTo>
                  <a:lnTo>
                    <a:pt x="30277" y="107227"/>
                  </a:lnTo>
                  <a:lnTo>
                    <a:pt x="31600" y="107227"/>
                  </a:lnTo>
                  <a:lnTo>
                    <a:pt x="31600" y="108166"/>
                  </a:lnTo>
                  <a:lnTo>
                    <a:pt x="32927" y="108166"/>
                  </a:lnTo>
                  <a:lnTo>
                    <a:pt x="32927" y="104977"/>
                  </a:lnTo>
                  <a:lnTo>
                    <a:pt x="31600" y="104977"/>
                  </a:lnTo>
                  <a:lnTo>
                    <a:pt x="31600" y="103850"/>
                  </a:lnTo>
                  <a:lnTo>
                    <a:pt x="32927" y="103850"/>
                  </a:lnTo>
                  <a:lnTo>
                    <a:pt x="32927" y="102911"/>
                  </a:lnTo>
                  <a:lnTo>
                    <a:pt x="31600" y="101783"/>
                  </a:lnTo>
                  <a:lnTo>
                    <a:pt x="31600" y="100655"/>
                  </a:lnTo>
                  <a:lnTo>
                    <a:pt x="30277" y="100655"/>
                  </a:lnTo>
                  <a:lnTo>
                    <a:pt x="30277" y="99716"/>
                  </a:lnTo>
                  <a:lnTo>
                    <a:pt x="29172" y="99716"/>
                  </a:lnTo>
                  <a:lnTo>
                    <a:pt x="29172" y="97466"/>
                  </a:lnTo>
                  <a:lnTo>
                    <a:pt x="26516" y="97466"/>
                  </a:lnTo>
                  <a:lnTo>
                    <a:pt x="26516" y="96527"/>
                  </a:lnTo>
                  <a:lnTo>
                    <a:pt x="25416" y="95400"/>
                  </a:lnTo>
                  <a:lnTo>
                    <a:pt x="25416" y="96527"/>
                  </a:lnTo>
                  <a:lnTo>
                    <a:pt x="25416" y="95400"/>
                  </a:lnTo>
                  <a:lnTo>
                    <a:pt x="24088" y="95400"/>
                  </a:lnTo>
                  <a:lnTo>
                    <a:pt x="22761" y="94272"/>
                  </a:lnTo>
                  <a:lnTo>
                    <a:pt x="16572" y="94272"/>
                  </a:lnTo>
                  <a:lnTo>
                    <a:pt x="16572" y="96527"/>
                  </a:lnTo>
                  <a:lnTo>
                    <a:pt x="13922" y="96527"/>
                  </a:lnTo>
                  <a:lnTo>
                    <a:pt x="13922" y="97466"/>
                  </a:lnTo>
                  <a:lnTo>
                    <a:pt x="12594" y="97466"/>
                  </a:lnTo>
                  <a:lnTo>
                    <a:pt x="12594" y="96527"/>
                  </a:lnTo>
                  <a:lnTo>
                    <a:pt x="11494" y="96527"/>
                  </a:lnTo>
                  <a:lnTo>
                    <a:pt x="11494" y="97466"/>
                  </a:lnTo>
                  <a:lnTo>
                    <a:pt x="10166" y="97466"/>
                  </a:lnTo>
                  <a:lnTo>
                    <a:pt x="10166" y="96527"/>
                  </a:lnTo>
                  <a:lnTo>
                    <a:pt x="11494" y="96527"/>
                  </a:lnTo>
                  <a:lnTo>
                    <a:pt x="11494" y="95400"/>
                  </a:lnTo>
                  <a:lnTo>
                    <a:pt x="10166" y="94272"/>
                  </a:lnTo>
                  <a:lnTo>
                    <a:pt x="11494" y="94272"/>
                  </a:lnTo>
                  <a:lnTo>
                    <a:pt x="11494" y="93144"/>
                  </a:lnTo>
                  <a:lnTo>
                    <a:pt x="10166" y="92205"/>
                  </a:lnTo>
                  <a:lnTo>
                    <a:pt x="10166" y="89955"/>
                  </a:lnTo>
                  <a:lnTo>
                    <a:pt x="11494" y="89955"/>
                  </a:lnTo>
                  <a:lnTo>
                    <a:pt x="11494" y="89016"/>
                  </a:lnTo>
                  <a:lnTo>
                    <a:pt x="8838" y="89016"/>
                  </a:lnTo>
                  <a:lnTo>
                    <a:pt x="8838" y="87888"/>
                  </a:lnTo>
                  <a:lnTo>
                    <a:pt x="7733" y="87888"/>
                  </a:lnTo>
                  <a:lnTo>
                    <a:pt x="7733" y="85633"/>
                  </a:lnTo>
                  <a:lnTo>
                    <a:pt x="6411" y="85633"/>
                  </a:lnTo>
                  <a:lnTo>
                    <a:pt x="6411" y="84694"/>
                  </a:lnTo>
                  <a:lnTo>
                    <a:pt x="5083" y="84694"/>
                  </a:lnTo>
                  <a:lnTo>
                    <a:pt x="5083" y="8356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57" name="Shape 3457"/>
            <p:cNvSpPr/>
            <p:nvPr/>
          </p:nvSpPr>
          <p:spPr>
            <a:xfrm>
              <a:off x="9500964" y="2936011"/>
              <a:ext cx="1457291" cy="2745518"/>
            </a:xfrm>
            <a:custGeom>
              <a:avLst/>
              <a:gdLst/>
              <a:ahLst/>
              <a:cxnLst/>
              <a:rect l="0" t="0" r="0" b="0"/>
              <a:pathLst>
                <a:path w="120000" h="120000" extrusionOk="0">
                  <a:moveTo>
                    <a:pt x="31372" y="28516"/>
                  </a:moveTo>
                  <a:lnTo>
                    <a:pt x="32550" y="28516"/>
                  </a:lnTo>
                  <a:lnTo>
                    <a:pt x="32550" y="29138"/>
                  </a:lnTo>
                  <a:lnTo>
                    <a:pt x="33527" y="29138"/>
                  </a:lnTo>
                  <a:lnTo>
                    <a:pt x="33527" y="28516"/>
                  </a:lnTo>
                  <a:lnTo>
                    <a:pt x="32550" y="27894"/>
                  </a:lnTo>
                  <a:lnTo>
                    <a:pt x="32550" y="26750"/>
                  </a:lnTo>
                  <a:lnTo>
                    <a:pt x="31372" y="26750"/>
                  </a:lnTo>
                  <a:lnTo>
                    <a:pt x="31372" y="26122"/>
                  </a:lnTo>
                  <a:lnTo>
                    <a:pt x="30194" y="26122"/>
                  </a:lnTo>
                  <a:lnTo>
                    <a:pt x="30194" y="24355"/>
                  </a:lnTo>
                  <a:lnTo>
                    <a:pt x="29216" y="23727"/>
                  </a:lnTo>
                  <a:lnTo>
                    <a:pt x="29216" y="21961"/>
                  </a:lnTo>
                  <a:lnTo>
                    <a:pt x="26861" y="21961"/>
                  </a:lnTo>
                  <a:lnTo>
                    <a:pt x="26861" y="21438"/>
                  </a:lnTo>
                  <a:lnTo>
                    <a:pt x="25688" y="21438"/>
                  </a:lnTo>
                  <a:lnTo>
                    <a:pt x="25688" y="19672"/>
                  </a:lnTo>
                  <a:lnTo>
                    <a:pt x="24705" y="19672"/>
                  </a:lnTo>
                  <a:lnTo>
                    <a:pt x="25688" y="19672"/>
                  </a:lnTo>
                  <a:lnTo>
                    <a:pt x="25688" y="19044"/>
                  </a:lnTo>
                  <a:lnTo>
                    <a:pt x="26861" y="18422"/>
                  </a:lnTo>
                  <a:lnTo>
                    <a:pt x="26861" y="17794"/>
                  </a:lnTo>
                  <a:lnTo>
                    <a:pt x="25688" y="17794"/>
                  </a:lnTo>
                  <a:lnTo>
                    <a:pt x="25688" y="17277"/>
                  </a:lnTo>
                  <a:lnTo>
                    <a:pt x="26861" y="17277"/>
                  </a:lnTo>
                  <a:lnTo>
                    <a:pt x="28038" y="16650"/>
                  </a:lnTo>
                  <a:lnTo>
                    <a:pt x="28038" y="16027"/>
                  </a:lnTo>
                  <a:lnTo>
                    <a:pt x="26861" y="16027"/>
                  </a:lnTo>
                  <a:lnTo>
                    <a:pt x="28038" y="16027"/>
                  </a:lnTo>
                  <a:lnTo>
                    <a:pt x="28038" y="15505"/>
                  </a:lnTo>
                  <a:lnTo>
                    <a:pt x="29216" y="15505"/>
                  </a:lnTo>
                  <a:lnTo>
                    <a:pt x="29216" y="14883"/>
                  </a:lnTo>
                  <a:lnTo>
                    <a:pt x="30194" y="14883"/>
                  </a:lnTo>
                  <a:lnTo>
                    <a:pt x="30194" y="13633"/>
                  </a:lnTo>
                  <a:lnTo>
                    <a:pt x="29216" y="13633"/>
                  </a:lnTo>
                  <a:lnTo>
                    <a:pt x="30194" y="13633"/>
                  </a:lnTo>
                  <a:lnTo>
                    <a:pt x="30194" y="11866"/>
                  </a:lnTo>
                  <a:lnTo>
                    <a:pt x="29216" y="11866"/>
                  </a:lnTo>
                  <a:lnTo>
                    <a:pt x="29216" y="10722"/>
                  </a:lnTo>
                  <a:lnTo>
                    <a:pt x="30194" y="10722"/>
                  </a:lnTo>
                  <a:lnTo>
                    <a:pt x="30194" y="9472"/>
                  </a:lnTo>
                  <a:lnTo>
                    <a:pt x="29216" y="8950"/>
                  </a:lnTo>
                  <a:lnTo>
                    <a:pt x="29216" y="8327"/>
                  </a:lnTo>
                  <a:lnTo>
                    <a:pt x="28038" y="8327"/>
                  </a:lnTo>
                  <a:lnTo>
                    <a:pt x="28038" y="7183"/>
                  </a:lnTo>
                  <a:lnTo>
                    <a:pt x="29216" y="7183"/>
                  </a:lnTo>
                  <a:lnTo>
                    <a:pt x="29216" y="5933"/>
                  </a:lnTo>
                  <a:lnTo>
                    <a:pt x="32550" y="5933"/>
                  </a:lnTo>
                  <a:lnTo>
                    <a:pt x="32550" y="6555"/>
                  </a:lnTo>
                  <a:lnTo>
                    <a:pt x="32550" y="5933"/>
                  </a:lnTo>
                  <a:lnTo>
                    <a:pt x="34705" y="5933"/>
                  </a:lnTo>
                  <a:lnTo>
                    <a:pt x="34705" y="6555"/>
                  </a:lnTo>
                  <a:lnTo>
                    <a:pt x="35883" y="6555"/>
                  </a:lnTo>
                  <a:lnTo>
                    <a:pt x="37061" y="7183"/>
                  </a:lnTo>
                  <a:lnTo>
                    <a:pt x="40394" y="7183"/>
                  </a:lnTo>
                  <a:lnTo>
                    <a:pt x="40394" y="6555"/>
                  </a:lnTo>
                  <a:lnTo>
                    <a:pt x="41372" y="6555"/>
                  </a:lnTo>
                  <a:lnTo>
                    <a:pt x="41372" y="7183"/>
                  </a:lnTo>
                  <a:lnTo>
                    <a:pt x="43727" y="7183"/>
                  </a:lnTo>
                  <a:lnTo>
                    <a:pt x="43727" y="6555"/>
                  </a:lnTo>
                  <a:lnTo>
                    <a:pt x="44900" y="6555"/>
                  </a:lnTo>
                  <a:lnTo>
                    <a:pt x="44900" y="5933"/>
                  </a:lnTo>
                  <a:lnTo>
                    <a:pt x="45883" y="5933"/>
                  </a:lnTo>
                  <a:lnTo>
                    <a:pt x="45883" y="4161"/>
                  </a:lnTo>
                  <a:lnTo>
                    <a:pt x="47061" y="4161"/>
                  </a:lnTo>
                  <a:lnTo>
                    <a:pt x="47061" y="4788"/>
                  </a:lnTo>
                  <a:lnTo>
                    <a:pt x="48233" y="4788"/>
                  </a:lnTo>
                  <a:lnTo>
                    <a:pt x="48233" y="4161"/>
                  </a:lnTo>
                  <a:lnTo>
                    <a:pt x="49216" y="4161"/>
                  </a:lnTo>
                  <a:lnTo>
                    <a:pt x="49216" y="4788"/>
                  </a:lnTo>
                  <a:lnTo>
                    <a:pt x="50394" y="4788"/>
                  </a:lnTo>
                  <a:lnTo>
                    <a:pt x="50394" y="5305"/>
                  </a:lnTo>
                  <a:lnTo>
                    <a:pt x="50394" y="4788"/>
                  </a:lnTo>
                  <a:lnTo>
                    <a:pt x="51566" y="4788"/>
                  </a:lnTo>
                  <a:lnTo>
                    <a:pt x="50394" y="4161"/>
                  </a:lnTo>
                  <a:lnTo>
                    <a:pt x="51566" y="4161"/>
                  </a:lnTo>
                  <a:lnTo>
                    <a:pt x="51566" y="3538"/>
                  </a:lnTo>
                  <a:lnTo>
                    <a:pt x="51566" y="4161"/>
                  </a:lnTo>
                  <a:lnTo>
                    <a:pt x="52744" y="4161"/>
                  </a:lnTo>
                  <a:lnTo>
                    <a:pt x="52744" y="5305"/>
                  </a:lnTo>
                  <a:lnTo>
                    <a:pt x="53727" y="5305"/>
                  </a:lnTo>
                  <a:lnTo>
                    <a:pt x="53727" y="4788"/>
                  </a:lnTo>
                  <a:lnTo>
                    <a:pt x="54900" y="4788"/>
                  </a:lnTo>
                  <a:lnTo>
                    <a:pt x="54900" y="3538"/>
                  </a:lnTo>
                  <a:lnTo>
                    <a:pt x="56077" y="3538"/>
                  </a:lnTo>
                  <a:lnTo>
                    <a:pt x="56077" y="3016"/>
                  </a:lnTo>
                  <a:lnTo>
                    <a:pt x="54900" y="3016"/>
                  </a:lnTo>
                  <a:lnTo>
                    <a:pt x="54900" y="1766"/>
                  </a:lnTo>
                  <a:lnTo>
                    <a:pt x="56077" y="1766"/>
                  </a:lnTo>
                  <a:lnTo>
                    <a:pt x="56077" y="1250"/>
                  </a:lnTo>
                  <a:lnTo>
                    <a:pt x="57061" y="1250"/>
                  </a:lnTo>
                  <a:lnTo>
                    <a:pt x="57061" y="1766"/>
                  </a:lnTo>
                  <a:lnTo>
                    <a:pt x="58233" y="1766"/>
                  </a:lnTo>
                  <a:lnTo>
                    <a:pt x="58233" y="1250"/>
                  </a:lnTo>
                  <a:lnTo>
                    <a:pt x="60588" y="1250"/>
                  </a:lnTo>
                  <a:lnTo>
                    <a:pt x="60588" y="0"/>
                  </a:lnTo>
                  <a:lnTo>
                    <a:pt x="66077" y="0"/>
                  </a:lnTo>
                  <a:lnTo>
                    <a:pt x="67255" y="622"/>
                  </a:lnTo>
                  <a:lnTo>
                    <a:pt x="68433" y="622"/>
                  </a:lnTo>
                  <a:lnTo>
                    <a:pt x="68433" y="1250"/>
                  </a:lnTo>
                  <a:lnTo>
                    <a:pt x="68433" y="622"/>
                  </a:lnTo>
                  <a:lnTo>
                    <a:pt x="69411" y="1250"/>
                  </a:lnTo>
                  <a:lnTo>
                    <a:pt x="69411" y="1766"/>
                  </a:lnTo>
                  <a:lnTo>
                    <a:pt x="71766" y="1766"/>
                  </a:lnTo>
                  <a:lnTo>
                    <a:pt x="71766" y="3016"/>
                  </a:lnTo>
                  <a:lnTo>
                    <a:pt x="72744" y="3016"/>
                  </a:lnTo>
                  <a:lnTo>
                    <a:pt x="72744" y="3538"/>
                  </a:lnTo>
                  <a:lnTo>
                    <a:pt x="73922" y="3538"/>
                  </a:lnTo>
                  <a:lnTo>
                    <a:pt x="73922" y="4161"/>
                  </a:lnTo>
                  <a:lnTo>
                    <a:pt x="75100" y="4788"/>
                  </a:lnTo>
                  <a:lnTo>
                    <a:pt x="75100" y="5305"/>
                  </a:lnTo>
                  <a:lnTo>
                    <a:pt x="73922" y="5305"/>
                  </a:lnTo>
                  <a:lnTo>
                    <a:pt x="73922" y="5933"/>
                  </a:lnTo>
                  <a:lnTo>
                    <a:pt x="75100" y="5933"/>
                  </a:lnTo>
                  <a:lnTo>
                    <a:pt x="75100" y="7700"/>
                  </a:lnTo>
                  <a:lnTo>
                    <a:pt x="73922" y="7700"/>
                  </a:lnTo>
                  <a:lnTo>
                    <a:pt x="73922" y="7183"/>
                  </a:lnTo>
                  <a:lnTo>
                    <a:pt x="72744" y="7183"/>
                  </a:lnTo>
                  <a:lnTo>
                    <a:pt x="72744" y="8950"/>
                  </a:lnTo>
                  <a:lnTo>
                    <a:pt x="71766" y="8950"/>
                  </a:lnTo>
                  <a:lnTo>
                    <a:pt x="71766" y="10722"/>
                  </a:lnTo>
                  <a:lnTo>
                    <a:pt x="72744" y="10722"/>
                  </a:lnTo>
                  <a:lnTo>
                    <a:pt x="72744" y="11344"/>
                  </a:lnTo>
                  <a:lnTo>
                    <a:pt x="76272" y="11344"/>
                  </a:lnTo>
                  <a:lnTo>
                    <a:pt x="76272" y="10722"/>
                  </a:lnTo>
                  <a:lnTo>
                    <a:pt x="77255" y="10722"/>
                  </a:lnTo>
                  <a:lnTo>
                    <a:pt x="77255" y="10094"/>
                  </a:lnTo>
                  <a:lnTo>
                    <a:pt x="79605" y="10094"/>
                  </a:lnTo>
                  <a:lnTo>
                    <a:pt x="79605" y="10722"/>
                  </a:lnTo>
                  <a:lnTo>
                    <a:pt x="80588" y="10722"/>
                  </a:lnTo>
                  <a:lnTo>
                    <a:pt x="80588" y="10094"/>
                  </a:lnTo>
                  <a:lnTo>
                    <a:pt x="81766" y="10094"/>
                  </a:lnTo>
                  <a:lnTo>
                    <a:pt x="81766" y="10722"/>
                  </a:lnTo>
                  <a:lnTo>
                    <a:pt x="82938" y="11344"/>
                  </a:lnTo>
                  <a:lnTo>
                    <a:pt x="84116" y="11344"/>
                  </a:lnTo>
                  <a:lnTo>
                    <a:pt x="84116" y="10722"/>
                  </a:lnTo>
                  <a:lnTo>
                    <a:pt x="86272" y="10722"/>
                  </a:lnTo>
                  <a:lnTo>
                    <a:pt x="86272" y="11344"/>
                  </a:lnTo>
                  <a:lnTo>
                    <a:pt x="87450" y="11344"/>
                  </a:lnTo>
                  <a:lnTo>
                    <a:pt x="87450" y="12488"/>
                  </a:lnTo>
                  <a:lnTo>
                    <a:pt x="88433" y="12488"/>
                  </a:lnTo>
                  <a:lnTo>
                    <a:pt x="88433" y="13633"/>
                  </a:lnTo>
                  <a:lnTo>
                    <a:pt x="89605" y="13633"/>
                  </a:lnTo>
                  <a:lnTo>
                    <a:pt x="88433" y="13633"/>
                  </a:lnTo>
                  <a:lnTo>
                    <a:pt x="88433" y="14261"/>
                  </a:lnTo>
                  <a:lnTo>
                    <a:pt x="87450" y="14261"/>
                  </a:lnTo>
                  <a:lnTo>
                    <a:pt x="87450" y="14883"/>
                  </a:lnTo>
                  <a:lnTo>
                    <a:pt x="86272" y="14261"/>
                  </a:lnTo>
                  <a:lnTo>
                    <a:pt x="85100" y="14261"/>
                  </a:lnTo>
                  <a:lnTo>
                    <a:pt x="85100" y="16027"/>
                  </a:lnTo>
                  <a:lnTo>
                    <a:pt x="86272" y="16027"/>
                  </a:lnTo>
                  <a:lnTo>
                    <a:pt x="86272" y="16650"/>
                  </a:lnTo>
                  <a:lnTo>
                    <a:pt x="85100" y="16650"/>
                  </a:lnTo>
                  <a:lnTo>
                    <a:pt x="85100" y="17794"/>
                  </a:lnTo>
                  <a:lnTo>
                    <a:pt x="84116" y="17794"/>
                  </a:lnTo>
                  <a:lnTo>
                    <a:pt x="84116" y="17277"/>
                  </a:lnTo>
                  <a:lnTo>
                    <a:pt x="82938" y="17277"/>
                  </a:lnTo>
                  <a:lnTo>
                    <a:pt x="82938" y="16027"/>
                  </a:lnTo>
                  <a:lnTo>
                    <a:pt x="81766" y="16027"/>
                  </a:lnTo>
                  <a:lnTo>
                    <a:pt x="81766" y="16650"/>
                  </a:lnTo>
                  <a:lnTo>
                    <a:pt x="79605" y="16650"/>
                  </a:lnTo>
                  <a:lnTo>
                    <a:pt x="79605" y="17277"/>
                  </a:lnTo>
                  <a:lnTo>
                    <a:pt x="78433" y="17277"/>
                  </a:lnTo>
                  <a:lnTo>
                    <a:pt x="77255" y="17794"/>
                  </a:lnTo>
                  <a:lnTo>
                    <a:pt x="77255" y="18422"/>
                  </a:lnTo>
                  <a:lnTo>
                    <a:pt x="76272" y="18422"/>
                  </a:lnTo>
                  <a:lnTo>
                    <a:pt x="75100" y="19044"/>
                  </a:lnTo>
                  <a:lnTo>
                    <a:pt x="73922" y="19044"/>
                  </a:lnTo>
                  <a:lnTo>
                    <a:pt x="73922" y="19672"/>
                  </a:lnTo>
                  <a:lnTo>
                    <a:pt x="71766" y="19672"/>
                  </a:lnTo>
                  <a:lnTo>
                    <a:pt x="70588" y="20188"/>
                  </a:lnTo>
                  <a:lnTo>
                    <a:pt x="69411" y="20188"/>
                  </a:lnTo>
                  <a:lnTo>
                    <a:pt x="69411" y="21438"/>
                  </a:lnTo>
                  <a:lnTo>
                    <a:pt x="67255" y="21438"/>
                  </a:lnTo>
                  <a:lnTo>
                    <a:pt x="67255" y="21961"/>
                  </a:lnTo>
                  <a:lnTo>
                    <a:pt x="66077" y="21961"/>
                  </a:lnTo>
                  <a:lnTo>
                    <a:pt x="66077" y="22583"/>
                  </a:lnTo>
                  <a:lnTo>
                    <a:pt x="64900" y="22583"/>
                  </a:lnTo>
                  <a:lnTo>
                    <a:pt x="64900" y="23727"/>
                  </a:lnTo>
                  <a:lnTo>
                    <a:pt x="63922" y="23727"/>
                  </a:lnTo>
                  <a:lnTo>
                    <a:pt x="63922" y="24355"/>
                  </a:lnTo>
                  <a:lnTo>
                    <a:pt x="62744" y="24355"/>
                  </a:lnTo>
                  <a:lnTo>
                    <a:pt x="62744" y="26122"/>
                  </a:lnTo>
                  <a:lnTo>
                    <a:pt x="61566" y="26122"/>
                  </a:lnTo>
                  <a:lnTo>
                    <a:pt x="61566" y="27372"/>
                  </a:lnTo>
                  <a:lnTo>
                    <a:pt x="62744" y="27372"/>
                  </a:lnTo>
                  <a:lnTo>
                    <a:pt x="62744" y="29138"/>
                  </a:lnTo>
                  <a:lnTo>
                    <a:pt x="61566" y="29766"/>
                  </a:lnTo>
                  <a:lnTo>
                    <a:pt x="61566" y="30911"/>
                  </a:lnTo>
                  <a:lnTo>
                    <a:pt x="60588" y="30911"/>
                  </a:lnTo>
                  <a:lnTo>
                    <a:pt x="60588" y="31533"/>
                  </a:lnTo>
                  <a:lnTo>
                    <a:pt x="59411" y="32055"/>
                  </a:lnTo>
                  <a:lnTo>
                    <a:pt x="59411" y="35700"/>
                  </a:lnTo>
                  <a:lnTo>
                    <a:pt x="60588" y="35700"/>
                  </a:lnTo>
                  <a:lnTo>
                    <a:pt x="60588" y="37466"/>
                  </a:lnTo>
                  <a:lnTo>
                    <a:pt x="59411" y="37466"/>
                  </a:lnTo>
                  <a:lnTo>
                    <a:pt x="59411" y="38094"/>
                  </a:lnTo>
                  <a:lnTo>
                    <a:pt x="58233" y="38094"/>
                  </a:lnTo>
                  <a:lnTo>
                    <a:pt x="58233" y="40383"/>
                  </a:lnTo>
                  <a:lnTo>
                    <a:pt x="57061" y="40383"/>
                  </a:lnTo>
                  <a:lnTo>
                    <a:pt x="57061" y="42777"/>
                  </a:lnTo>
                  <a:lnTo>
                    <a:pt x="56077" y="42777"/>
                  </a:lnTo>
                  <a:lnTo>
                    <a:pt x="56077" y="44022"/>
                  </a:lnTo>
                  <a:lnTo>
                    <a:pt x="54900" y="44022"/>
                  </a:lnTo>
                  <a:lnTo>
                    <a:pt x="56077" y="44544"/>
                  </a:lnTo>
                  <a:lnTo>
                    <a:pt x="56077" y="45166"/>
                  </a:lnTo>
                  <a:lnTo>
                    <a:pt x="54900" y="45166"/>
                  </a:lnTo>
                  <a:lnTo>
                    <a:pt x="54900" y="46938"/>
                  </a:lnTo>
                  <a:lnTo>
                    <a:pt x="53727" y="46938"/>
                  </a:lnTo>
                  <a:lnTo>
                    <a:pt x="54900" y="46938"/>
                  </a:lnTo>
                  <a:lnTo>
                    <a:pt x="53727" y="46938"/>
                  </a:lnTo>
                  <a:lnTo>
                    <a:pt x="54900" y="47561"/>
                  </a:lnTo>
                  <a:lnTo>
                    <a:pt x="53727" y="47561"/>
                  </a:lnTo>
                  <a:lnTo>
                    <a:pt x="53727" y="49333"/>
                  </a:lnTo>
                  <a:lnTo>
                    <a:pt x="54900" y="49955"/>
                  </a:lnTo>
                  <a:lnTo>
                    <a:pt x="54900" y="49333"/>
                  </a:lnTo>
                  <a:lnTo>
                    <a:pt x="54900" y="49955"/>
                  </a:lnTo>
                  <a:lnTo>
                    <a:pt x="53727" y="49955"/>
                  </a:lnTo>
                  <a:lnTo>
                    <a:pt x="53727" y="50477"/>
                  </a:lnTo>
                  <a:lnTo>
                    <a:pt x="54900" y="50477"/>
                  </a:lnTo>
                  <a:lnTo>
                    <a:pt x="53727" y="50477"/>
                  </a:lnTo>
                  <a:lnTo>
                    <a:pt x="53727" y="52872"/>
                  </a:lnTo>
                  <a:lnTo>
                    <a:pt x="52744" y="52872"/>
                  </a:lnTo>
                  <a:lnTo>
                    <a:pt x="52744" y="54638"/>
                  </a:lnTo>
                  <a:lnTo>
                    <a:pt x="51566" y="54638"/>
                  </a:lnTo>
                  <a:lnTo>
                    <a:pt x="51566" y="56411"/>
                  </a:lnTo>
                  <a:lnTo>
                    <a:pt x="50394" y="56411"/>
                  </a:lnTo>
                  <a:lnTo>
                    <a:pt x="50394" y="57655"/>
                  </a:lnTo>
                  <a:lnTo>
                    <a:pt x="49216" y="57655"/>
                  </a:lnTo>
                  <a:lnTo>
                    <a:pt x="49216" y="58805"/>
                  </a:lnTo>
                  <a:lnTo>
                    <a:pt x="48233" y="58805"/>
                  </a:lnTo>
                  <a:lnTo>
                    <a:pt x="48233" y="61822"/>
                  </a:lnTo>
                  <a:lnTo>
                    <a:pt x="47061" y="61822"/>
                  </a:lnTo>
                  <a:lnTo>
                    <a:pt x="47061" y="62966"/>
                  </a:lnTo>
                  <a:lnTo>
                    <a:pt x="45883" y="62966"/>
                  </a:lnTo>
                  <a:lnTo>
                    <a:pt x="45883" y="63588"/>
                  </a:lnTo>
                  <a:lnTo>
                    <a:pt x="44900" y="63588"/>
                  </a:lnTo>
                  <a:lnTo>
                    <a:pt x="44900" y="65361"/>
                  </a:lnTo>
                  <a:lnTo>
                    <a:pt x="43727" y="65361"/>
                  </a:lnTo>
                  <a:lnTo>
                    <a:pt x="43727" y="65983"/>
                  </a:lnTo>
                  <a:lnTo>
                    <a:pt x="44900" y="65983"/>
                  </a:lnTo>
                  <a:lnTo>
                    <a:pt x="45883" y="66611"/>
                  </a:lnTo>
                  <a:lnTo>
                    <a:pt x="47061" y="66611"/>
                  </a:lnTo>
                  <a:lnTo>
                    <a:pt x="47061" y="65983"/>
                  </a:lnTo>
                  <a:lnTo>
                    <a:pt x="49216" y="65983"/>
                  </a:lnTo>
                  <a:lnTo>
                    <a:pt x="49216" y="66611"/>
                  </a:lnTo>
                  <a:lnTo>
                    <a:pt x="50394" y="66611"/>
                  </a:lnTo>
                  <a:lnTo>
                    <a:pt x="50394" y="65983"/>
                  </a:lnTo>
                  <a:lnTo>
                    <a:pt x="52744" y="65983"/>
                  </a:lnTo>
                  <a:lnTo>
                    <a:pt x="52744" y="65361"/>
                  </a:lnTo>
                  <a:lnTo>
                    <a:pt x="53727" y="65361"/>
                  </a:lnTo>
                  <a:lnTo>
                    <a:pt x="54900" y="64733"/>
                  </a:lnTo>
                  <a:lnTo>
                    <a:pt x="56077" y="64733"/>
                  </a:lnTo>
                  <a:lnTo>
                    <a:pt x="56077" y="64216"/>
                  </a:lnTo>
                  <a:lnTo>
                    <a:pt x="56077" y="64733"/>
                  </a:lnTo>
                  <a:lnTo>
                    <a:pt x="56077" y="64216"/>
                  </a:lnTo>
                  <a:lnTo>
                    <a:pt x="57061" y="64216"/>
                  </a:lnTo>
                  <a:lnTo>
                    <a:pt x="57061" y="64733"/>
                  </a:lnTo>
                  <a:lnTo>
                    <a:pt x="58233" y="64733"/>
                  </a:lnTo>
                  <a:lnTo>
                    <a:pt x="58233" y="65983"/>
                  </a:lnTo>
                  <a:lnTo>
                    <a:pt x="59411" y="65983"/>
                  </a:lnTo>
                  <a:lnTo>
                    <a:pt x="58233" y="66611"/>
                  </a:lnTo>
                  <a:lnTo>
                    <a:pt x="59411" y="66611"/>
                  </a:lnTo>
                  <a:lnTo>
                    <a:pt x="59411" y="67755"/>
                  </a:lnTo>
                  <a:lnTo>
                    <a:pt x="60588" y="67755"/>
                  </a:lnTo>
                  <a:lnTo>
                    <a:pt x="60588" y="68377"/>
                  </a:lnTo>
                  <a:lnTo>
                    <a:pt x="59411" y="68377"/>
                  </a:lnTo>
                  <a:lnTo>
                    <a:pt x="60588" y="68377"/>
                  </a:lnTo>
                  <a:lnTo>
                    <a:pt x="60588" y="69522"/>
                  </a:lnTo>
                  <a:lnTo>
                    <a:pt x="62744" y="69522"/>
                  </a:lnTo>
                  <a:lnTo>
                    <a:pt x="62744" y="68900"/>
                  </a:lnTo>
                  <a:lnTo>
                    <a:pt x="63922" y="68900"/>
                  </a:lnTo>
                  <a:lnTo>
                    <a:pt x="63922" y="68377"/>
                  </a:lnTo>
                  <a:lnTo>
                    <a:pt x="63922" y="68900"/>
                  </a:lnTo>
                  <a:lnTo>
                    <a:pt x="63922" y="68377"/>
                  </a:lnTo>
                  <a:lnTo>
                    <a:pt x="64900" y="68377"/>
                  </a:lnTo>
                  <a:lnTo>
                    <a:pt x="63922" y="68377"/>
                  </a:lnTo>
                  <a:lnTo>
                    <a:pt x="63922" y="67127"/>
                  </a:lnTo>
                  <a:lnTo>
                    <a:pt x="61566" y="67127"/>
                  </a:lnTo>
                  <a:lnTo>
                    <a:pt x="61566" y="66611"/>
                  </a:lnTo>
                  <a:lnTo>
                    <a:pt x="62744" y="66611"/>
                  </a:lnTo>
                  <a:lnTo>
                    <a:pt x="62744" y="65983"/>
                  </a:lnTo>
                  <a:lnTo>
                    <a:pt x="61566" y="65983"/>
                  </a:lnTo>
                  <a:lnTo>
                    <a:pt x="62744" y="65983"/>
                  </a:lnTo>
                  <a:lnTo>
                    <a:pt x="62744" y="64733"/>
                  </a:lnTo>
                  <a:lnTo>
                    <a:pt x="64900" y="64733"/>
                  </a:lnTo>
                  <a:lnTo>
                    <a:pt x="64900" y="64216"/>
                  </a:lnTo>
                  <a:lnTo>
                    <a:pt x="64900" y="65983"/>
                  </a:lnTo>
                  <a:lnTo>
                    <a:pt x="63922" y="65983"/>
                  </a:lnTo>
                  <a:lnTo>
                    <a:pt x="63922" y="67127"/>
                  </a:lnTo>
                  <a:lnTo>
                    <a:pt x="64900" y="66611"/>
                  </a:lnTo>
                  <a:lnTo>
                    <a:pt x="68433" y="66611"/>
                  </a:lnTo>
                  <a:lnTo>
                    <a:pt x="68433" y="65983"/>
                  </a:lnTo>
                  <a:lnTo>
                    <a:pt x="68433" y="67127"/>
                  </a:lnTo>
                  <a:lnTo>
                    <a:pt x="67255" y="67127"/>
                  </a:lnTo>
                  <a:lnTo>
                    <a:pt x="67255" y="68377"/>
                  </a:lnTo>
                  <a:lnTo>
                    <a:pt x="68433" y="68377"/>
                  </a:lnTo>
                  <a:lnTo>
                    <a:pt x="67255" y="68377"/>
                  </a:lnTo>
                  <a:lnTo>
                    <a:pt x="67255" y="68900"/>
                  </a:lnTo>
                  <a:lnTo>
                    <a:pt x="66077" y="69522"/>
                  </a:lnTo>
                  <a:lnTo>
                    <a:pt x="66077" y="70150"/>
                  </a:lnTo>
                  <a:lnTo>
                    <a:pt x="68433" y="70150"/>
                  </a:lnTo>
                  <a:lnTo>
                    <a:pt x="68433" y="69522"/>
                  </a:lnTo>
                  <a:lnTo>
                    <a:pt x="69411" y="69522"/>
                  </a:lnTo>
                  <a:lnTo>
                    <a:pt x="69411" y="68900"/>
                  </a:lnTo>
                  <a:lnTo>
                    <a:pt x="71766" y="68900"/>
                  </a:lnTo>
                  <a:lnTo>
                    <a:pt x="71766" y="67755"/>
                  </a:lnTo>
                  <a:lnTo>
                    <a:pt x="72744" y="67755"/>
                  </a:lnTo>
                  <a:lnTo>
                    <a:pt x="72744" y="65983"/>
                  </a:lnTo>
                  <a:lnTo>
                    <a:pt x="71766" y="65361"/>
                  </a:lnTo>
                  <a:lnTo>
                    <a:pt x="72744" y="65361"/>
                  </a:lnTo>
                  <a:lnTo>
                    <a:pt x="72744" y="64733"/>
                  </a:lnTo>
                  <a:lnTo>
                    <a:pt x="73922" y="64733"/>
                  </a:lnTo>
                  <a:lnTo>
                    <a:pt x="73922" y="68377"/>
                  </a:lnTo>
                  <a:lnTo>
                    <a:pt x="75100" y="68377"/>
                  </a:lnTo>
                  <a:lnTo>
                    <a:pt x="75100" y="64733"/>
                  </a:lnTo>
                  <a:lnTo>
                    <a:pt x="73922" y="64733"/>
                  </a:lnTo>
                  <a:lnTo>
                    <a:pt x="75100" y="64733"/>
                  </a:lnTo>
                  <a:lnTo>
                    <a:pt x="73922" y="64216"/>
                  </a:lnTo>
                  <a:lnTo>
                    <a:pt x="73922" y="63588"/>
                  </a:lnTo>
                  <a:lnTo>
                    <a:pt x="73922" y="64216"/>
                  </a:lnTo>
                  <a:lnTo>
                    <a:pt x="72744" y="64216"/>
                  </a:lnTo>
                  <a:lnTo>
                    <a:pt x="72744" y="62444"/>
                  </a:lnTo>
                  <a:lnTo>
                    <a:pt x="71766" y="62444"/>
                  </a:lnTo>
                  <a:lnTo>
                    <a:pt x="76272" y="62444"/>
                  </a:lnTo>
                  <a:lnTo>
                    <a:pt x="77255" y="61822"/>
                  </a:lnTo>
                  <a:lnTo>
                    <a:pt x="78433" y="61194"/>
                  </a:lnTo>
                  <a:lnTo>
                    <a:pt x="78433" y="60572"/>
                  </a:lnTo>
                  <a:lnTo>
                    <a:pt x="80588" y="60572"/>
                  </a:lnTo>
                  <a:lnTo>
                    <a:pt x="80588" y="61194"/>
                  </a:lnTo>
                  <a:lnTo>
                    <a:pt x="85100" y="61194"/>
                  </a:lnTo>
                  <a:lnTo>
                    <a:pt x="85100" y="62444"/>
                  </a:lnTo>
                  <a:lnTo>
                    <a:pt x="88433" y="62444"/>
                  </a:lnTo>
                  <a:lnTo>
                    <a:pt x="88433" y="62966"/>
                  </a:lnTo>
                  <a:lnTo>
                    <a:pt x="92938" y="62966"/>
                  </a:lnTo>
                  <a:lnTo>
                    <a:pt x="92938" y="63588"/>
                  </a:lnTo>
                  <a:lnTo>
                    <a:pt x="92938" y="62966"/>
                  </a:lnTo>
                  <a:lnTo>
                    <a:pt x="94116" y="63588"/>
                  </a:lnTo>
                  <a:lnTo>
                    <a:pt x="94116" y="62966"/>
                  </a:lnTo>
                  <a:lnTo>
                    <a:pt x="94116" y="63588"/>
                  </a:lnTo>
                  <a:lnTo>
                    <a:pt x="96472" y="63588"/>
                  </a:lnTo>
                  <a:lnTo>
                    <a:pt x="96472" y="62966"/>
                  </a:lnTo>
                  <a:lnTo>
                    <a:pt x="97450" y="62966"/>
                  </a:lnTo>
                  <a:lnTo>
                    <a:pt x="97450" y="63588"/>
                  </a:lnTo>
                  <a:lnTo>
                    <a:pt x="98627" y="64216"/>
                  </a:lnTo>
                  <a:lnTo>
                    <a:pt x="97450" y="64216"/>
                  </a:lnTo>
                  <a:lnTo>
                    <a:pt x="98627" y="64216"/>
                  </a:lnTo>
                  <a:lnTo>
                    <a:pt x="98627" y="64733"/>
                  </a:lnTo>
                  <a:lnTo>
                    <a:pt x="97450" y="64733"/>
                  </a:lnTo>
                  <a:lnTo>
                    <a:pt x="97450" y="65361"/>
                  </a:lnTo>
                  <a:lnTo>
                    <a:pt x="92938" y="65361"/>
                  </a:lnTo>
                  <a:lnTo>
                    <a:pt x="92938" y="65983"/>
                  </a:lnTo>
                  <a:lnTo>
                    <a:pt x="96472" y="65983"/>
                  </a:lnTo>
                  <a:lnTo>
                    <a:pt x="96472" y="66611"/>
                  </a:lnTo>
                  <a:lnTo>
                    <a:pt x="97450" y="65983"/>
                  </a:lnTo>
                  <a:lnTo>
                    <a:pt x="97450" y="66611"/>
                  </a:lnTo>
                  <a:lnTo>
                    <a:pt x="98627" y="66611"/>
                  </a:lnTo>
                  <a:lnTo>
                    <a:pt x="98627" y="65983"/>
                  </a:lnTo>
                  <a:lnTo>
                    <a:pt x="98627" y="66611"/>
                  </a:lnTo>
                  <a:lnTo>
                    <a:pt x="99805" y="66611"/>
                  </a:lnTo>
                  <a:lnTo>
                    <a:pt x="99805" y="67127"/>
                  </a:lnTo>
                  <a:lnTo>
                    <a:pt x="100783" y="67127"/>
                  </a:lnTo>
                  <a:lnTo>
                    <a:pt x="100783" y="68900"/>
                  </a:lnTo>
                  <a:lnTo>
                    <a:pt x="101961" y="68900"/>
                  </a:lnTo>
                  <a:lnTo>
                    <a:pt x="101961" y="69522"/>
                  </a:lnTo>
                  <a:lnTo>
                    <a:pt x="105294" y="69522"/>
                  </a:lnTo>
                  <a:lnTo>
                    <a:pt x="105294" y="71294"/>
                  </a:lnTo>
                  <a:lnTo>
                    <a:pt x="106472" y="71294"/>
                  </a:lnTo>
                  <a:lnTo>
                    <a:pt x="106472" y="71916"/>
                  </a:lnTo>
                  <a:lnTo>
                    <a:pt x="105294" y="71916"/>
                  </a:lnTo>
                  <a:lnTo>
                    <a:pt x="105294" y="73683"/>
                  </a:lnTo>
                  <a:lnTo>
                    <a:pt x="106472" y="73683"/>
                  </a:lnTo>
                  <a:lnTo>
                    <a:pt x="105294" y="73683"/>
                  </a:lnTo>
                  <a:lnTo>
                    <a:pt x="105294" y="74311"/>
                  </a:lnTo>
                  <a:lnTo>
                    <a:pt x="104311" y="74833"/>
                  </a:lnTo>
                  <a:lnTo>
                    <a:pt x="105294" y="74833"/>
                  </a:lnTo>
                  <a:lnTo>
                    <a:pt x="105294" y="76077"/>
                  </a:lnTo>
                  <a:lnTo>
                    <a:pt x="104311" y="76077"/>
                  </a:lnTo>
                  <a:lnTo>
                    <a:pt x="106472" y="76077"/>
                  </a:lnTo>
                  <a:lnTo>
                    <a:pt x="106472" y="76705"/>
                  </a:lnTo>
                  <a:lnTo>
                    <a:pt x="105294" y="76705"/>
                  </a:lnTo>
                  <a:lnTo>
                    <a:pt x="105294" y="77850"/>
                  </a:lnTo>
                  <a:lnTo>
                    <a:pt x="106472" y="77850"/>
                  </a:lnTo>
                  <a:lnTo>
                    <a:pt x="106472" y="78472"/>
                  </a:lnTo>
                  <a:lnTo>
                    <a:pt x="107644" y="78472"/>
                  </a:lnTo>
                  <a:lnTo>
                    <a:pt x="107644" y="81388"/>
                  </a:lnTo>
                  <a:lnTo>
                    <a:pt x="108627" y="81388"/>
                  </a:lnTo>
                  <a:lnTo>
                    <a:pt x="108627" y="82638"/>
                  </a:lnTo>
                  <a:lnTo>
                    <a:pt x="109805" y="82638"/>
                  </a:lnTo>
                  <a:lnTo>
                    <a:pt x="109805" y="83155"/>
                  </a:lnTo>
                  <a:lnTo>
                    <a:pt x="110977" y="83155"/>
                  </a:lnTo>
                  <a:lnTo>
                    <a:pt x="110977" y="84405"/>
                  </a:lnTo>
                  <a:lnTo>
                    <a:pt x="112155" y="84405"/>
                  </a:lnTo>
                  <a:lnTo>
                    <a:pt x="113138" y="85027"/>
                  </a:lnTo>
                  <a:lnTo>
                    <a:pt x="113138" y="84405"/>
                  </a:lnTo>
                  <a:lnTo>
                    <a:pt x="113138" y="85027"/>
                  </a:lnTo>
                  <a:lnTo>
                    <a:pt x="112155" y="85550"/>
                  </a:lnTo>
                  <a:lnTo>
                    <a:pt x="113138" y="85550"/>
                  </a:lnTo>
                  <a:lnTo>
                    <a:pt x="112155" y="86177"/>
                  </a:lnTo>
                  <a:lnTo>
                    <a:pt x="113138" y="86177"/>
                  </a:lnTo>
                  <a:lnTo>
                    <a:pt x="113138" y="86800"/>
                  </a:lnTo>
                  <a:lnTo>
                    <a:pt x="114311" y="86800"/>
                  </a:lnTo>
                  <a:lnTo>
                    <a:pt x="114311" y="87322"/>
                  </a:lnTo>
                  <a:lnTo>
                    <a:pt x="115488" y="87322"/>
                  </a:lnTo>
                  <a:lnTo>
                    <a:pt x="115488" y="89194"/>
                  </a:lnTo>
                  <a:lnTo>
                    <a:pt x="116472" y="89194"/>
                  </a:lnTo>
                  <a:lnTo>
                    <a:pt x="116472" y="89711"/>
                  </a:lnTo>
                  <a:lnTo>
                    <a:pt x="115488" y="90338"/>
                  </a:lnTo>
                  <a:lnTo>
                    <a:pt x="116472" y="90338"/>
                  </a:lnTo>
                  <a:lnTo>
                    <a:pt x="116472" y="89711"/>
                  </a:lnTo>
                  <a:lnTo>
                    <a:pt x="116472" y="90961"/>
                  </a:lnTo>
                  <a:lnTo>
                    <a:pt x="117644" y="90961"/>
                  </a:lnTo>
                  <a:lnTo>
                    <a:pt x="116472" y="91483"/>
                  </a:lnTo>
                  <a:lnTo>
                    <a:pt x="117644" y="91483"/>
                  </a:lnTo>
                  <a:lnTo>
                    <a:pt x="116472" y="91483"/>
                  </a:lnTo>
                  <a:lnTo>
                    <a:pt x="116472" y="92105"/>
                  </a:lnTo>
                  <a:lnTo>
                    <a:pt x="117644" y="91483"/>
                  </a:lnTo>
                  <a:lnTo>
                    <a:pt x="117644" y="92105"/>
                  </a:lnTo>
                  <a:lnTo>
                    <a:pt x="117644" y="91483"/>
                  </a:lnTo>
                  <a:lnTo>
                    <a:pt x="118822" y="91483"/>
                  </a:lnTo>
                  <a:lnTo>
                    <a:pt x="118822" y="92733"/>
                  </a:lnTo>
                  <a:lnTo>
                    <a:pt x="117644" y="92733"/>
                  </a:lnTo>
                  <a:lnTo>
                    <a:pt x="117644" y="93250"/>
                  </a:lnTo>
                  <a:lnTo>
                    <a:pt x="118822" y="93250"/>
                  </a:lnTo>
                  <a:lnTo>
                    <a:pt x="118822" y="94500"/>
                  </a:lnTo>
                  <a:lnTo>
                    <a:pt x="120000" y="94500"/>
                  </a:lnTo>
                  <a:lnTo>
                    <a:pt x="118822" y="94500"/>
                  </a:lnTo>
                  <a:lnTo>
                    <a:pt x="118822" y="95127"/>
                  </a:lnTo>
                  <a:lnTo>
                    <a:pt x="120000" y="95127"/>
                  </a:lnTo>
                  <a:lnTo>
                    <a:pt x="120000" y="96894"/>
                  </a:lnTo>
                  <a:lnTo>
                    <a:pt x="118822" y="96894"/>
                  </a:lnTo>
                  <a:lnTo>
                    <a:pt x="118822" y="99288"/>
                  </a:lnTo>
                  <a:lnTo>
                    <a:pt x="117644" y="99811"/>
                  </a:lnTo>
                  <a:lnTo>
                    <a:pt x="118822" y="99811"/>
                  </a:lnTo>
                  <a:lnTo>
                    <a:pt x="117644" y="99811"/>
                  </a:lnTo>
                  <a:lnTo>
                    <a:pt x="117644" y="104594"/>
                  </a:lnTo>
                  <a:lnTo>
                    <a:pt x="116472" y="103972"/>
                  </a:lnTo>
                  <a:lnTo>
                    <a:pt x="115488" y="104594"/>
                  </a:lnTo>
                  <a:lnTo>
                    <a:pt x="114311" y="104594"/>
                  </a:lnTo>
                  <a:lnTo>
                    <a:pt x="114311" y="105222"/>
                  </a:lnTo>
                  <a:lnTo>
                    <a:pt x="113138" y="105222"/>
                  </a:lnTo>
                  <a:lnTo>
                    <a:pt x="113138" y="104594"/>
                  </a:lnTo>
                  <a:lnTo>
                    <a:pt x="114311" y="104594"/>
                  </a:lnTo>
                  <a:lnTo>
                    <a:pt x="113138" y="104594"/>
                  </a:lnTo>
                  <a:lnTo>
                    <a:pt x="113138" y="103972"/>
                  </a:lnTo>
                  <a:lnTo>
                    <a:pt x="112155" y="103972"/>
                  </a:lnTo>
                  <a:lnTo>
                    <a:pt x="112155" y="103450"/>
                  </a:lnTo>
                  <a:lnTo>
                    <a:pt x="113138" y="103450"/>
                  </a:lnTo>
                  <a:lnTo>
                    <a:pt x="113138" y="102827"/>
                  </a:lnTo>
                  <a:lnTo>
                    <a:pt x="114311" y="102827"/>
                  </a:lnTo>
                  <a:lnTo>
                    <a:pt x="113138" y="102205"/>
                  </a:lnTo>
                  <a:lnTo>
                    <a:pt x="113138" y="101577"/>
                  </a:lnTo>
                  <a:lnTo>
                    <a:pt x="110977" y="101577"/>
                  </a:lnTo>
                  <a:lnTo>
                    <a:pt x="110977" y="101055"/>
                  </a:lnTo>
                  <a:lnTo>
                    <a:pt x="109805" y="101055"/>
                  </a:lnTo>
                  <a:lnTo>
                    <a:pt x="110977" y="101055"/>
                  </a:lnTo>
                  <a:lnTo>
                    <a:pt x="110977" y="100433"/>
                  </a:lnTo>
                  <a:lnTo>
                    <a:pt x="108627" y="100433"/>
                  </a:lnTo>
                  <a:lnTo>
                    <a:pt x="108627" y="99811"/>
                  </a:lnTo>
                  <a:lnTo>
                    <a:pt x="107644" y="99811"/>
                  </a:lnTo>
                  <a:lnTo>
                    <a:pt x="107644" y="99288"/>
                  </a:lnTo>
                  <a:lnTo>
                    <a:pt x="106472" y="99288"/>
                  </a:lnTo>
                  <a:lnTo>
                    <a:pt x="105294" y="99811"/>
                  </a:lnTo>
                  <a:lnTo>
                    <a:pt x="105294" y="101055"/>
                  </a:lnTo>
                  <a:lnTo>
                    <a:pt x="104311" y="101055"/>
                  </a:lnTo>
                  <a:lnTo>
                    <a:pt x="104311" y="102205"/>
                  </a:lnTo>
                  <a:lnTo>
                    <a:pt x="101961" y="102205"/>
                  </a:lnTo>
                  <a:lnTo>
                    <a:pt x="100783" y="102827"/>
                  </a:lnTo>
                  <a:lnTo>
                    <a:pt x="100783" y="103972"/>
                  </a:lnTo>
                  <a:lnTo>
                    <a:pt x="101961" y="103972"/>
                  </a:lnTo>
                  <a:lnTo>
                    <a:pt x="101961" y="104594"/>
                  </a:lnTo>
                  <a:lnTo>
                    <a:pt x="101961" y="103972"/>
                  </a:lnTo>
                  <a:lnTo>
                    <a:pt x="103138" y="103972"/>
                  </a:lnTo>
                  <a:lnTo>
                    <a:pt x="104311" y="104594"/>
                  </a:lnTo>
                  <a:lnTo>
                    <a:pt x="103138" y="104594"/>
                  </a:lnTo>
                  <a:lnTo>
                    <a:pt x="103138" y="105222"/>
                  </a:lnTo>
                  <a:lnTo>
                    <a:pt x="107644" y="105222"/>
                  </a:lnTo>
                  <a:lnTo>
                    <a:pt x="107644" y="104594"/>
                  </a:lnTo>
                  <a:lnTo>
                    <a:pt x="107644" y="105222"/>
                  </a:lnTo>
                  <a:lnTo>
                    <a:pt x="108627" y="104594"/>
                  </a:lnTo>
                  <a:lnTo>
                    <a:pt x="108627" y="105222"/>
                  </a:lnTo>
                  <a:lnTo>
                    <a:pt x="109805" y="105222"/>
                  </a:lnTo>
                  <a:lnTo>
                    <a:pt x="109805" y="106366"/>
                  </a:lnTo>
                  <a:lnTo>
                    <a:pt x="108627" y="106366"/>
                  </a:lnTo>
                  <a:lnTo>
                    <a:pt x="108627" y="107511"/>
                  </a:lnTo>
                  <a:lnTo>
                    <a:pt x="107644" y="107511"/>
                  </a:lnTo>
                  <a:lnTo>
                    <a:pt x="107644" y="108761"/>
                  </a:lnTo>
                  <a:lnTo>
                    <a:pt x="106472" y="108761"/>
                  </a:lnTo>
                  <a:lnTo>
                    <a:pt x="106472" y="109383"/>
                  </a:lnTo>
                  <a:lnTo>
                    <a:pt x="105294" y="109383"/>
                  </a:lnTo>
                  <a:lnTo>
                    <a:pt x="105294" y="108761"/>
                  </a:lnTo>
                  <a:lnTo>
                    <a:pt x="104311" y="108761"/>
                  </a:lnTo>
                  <a:lnTo>
                    <a:pt x="104311" y="109383"/>
                  </a:lnTo>
                  <a:lnTo>
                    <a:pt x="103138" y="109383"/>
                  </a:lnTo>
                  <a:lnTo>
                    <a:pt x="103138" y="111155"/>
                  </a:lnTo>
                  <a:lnTo>
                    <a:pt x="104311" y="111155"/>
                  </a:lnTo>
                  <a:lnTo>
                    <a:pt x="104311" y="111672"/>
                  </a:lnTo>
                  <a:lnTo>
                    <a:pt x="103138" y="111672"/>
                  </a:lnTo>
                  <a:lnTo>
                    <a:pt x="103138" y="113550"/>
                  </a:lnTo>
                  <a:lnTo>
                    <a:pt x="100783" y="113550"/>
                  </a:lnTo>
                  <a:lnTo>
                    <a:pt x="100783" y="114066"/>
                  </a:lnTo>
                  <a:lnTo>
                    <a:pt x="97450" y="114066"/>
                  </a:lnTo>
                  <a:lnTo>
                    <a:pt x="97450" y="114694"/>
                  </a:lnTo>
                  <a:lnTo>
                    <a:pt x="95294" y="114694"/>
                  </a:lnTo>
                  <a:lnTo>
                    <a:pt x="95294" y="114066"/>
                  </a:lnTo>
                  <a:lnTo>
                    <a:pt x="94116" y="114066"/>
                  </a:lnTo>
                  <a:lnTo>
                    <a:pt x="94116" y="114694"/>
                  </a:lnTo>
                  <a:lnTo>
                    <a:pt x="92938" y="114694"/>
                  </a:lnTo>
                  <a:lnTo>
                    <a:pt x="91961" y="115316"/>
                  </a:lnTo>
                  <a:lnTo>
                    <a:pt x="91961" y="114066"/>
                  </a:lnTo>
                  <a:lnTo>
                    <a:pt x="87450" y="114066"/>
                  </a:lnTo>
                  <a:lnTo>
                    <a:pt x="87450" y="114694"/>
                  </a:lnTo>
                  <a:lnTo>
                    <a:pt x="86272" y="114694"/>
                  </a:lnTo>
                  <a:lnTo>
                    <a:pt x="86272" y="115316"/>
                  </a:lnTo>
                  <a:lnTo>
                    <a:pt x="85100" y="115316"/>
                  </a:lnTo>
                  <a:lnTo>
                    <a:pt x="85100" y="116461"/>
                  </a:lnTo>
                  <a:lnTo>
                    <a:pt x="84116" y="116461"/>
                  </a:lnTo>
                  <a:lnTo>
                    <a:pt x="84116" y="117083"/>
                  </a:lnTo>
                  <a:lnTo>
                    <a:pt x="85100" y="117083"/>
                  </a:lnTo>
                  <a:lnTo>
                    <a:pt x="85100" y="118855"/>
                  </a:lnTo>
                  <a:lnTo>
                    <a:pt x="84116" y="118855"/>
                  </a:lnTo>
                  <a:lnTo>
                    <a:pt x="84116" y="119477"/>
                  </a:lnTo>
                  <a:lnTo>
                    <a:pt x="82938" y="119477"/>
                  </a:lnTo>
                  <a:lnTo>
                    <a:pt x="82938" y="120000"/>
                  </a:lnTo>
                  <a:lnTo>
                    <a:pt x="82938" y="119477"/>
                  </a:lnTo>
                  <a:lnTo>
                    <a:pt x="81766" y="119477"/>
                  </a:lnTo>
                  <a:lnTo>
                    <a:pt x="81766" y="117711"/>
                  </a:lnTo>
                  <a:lnTo>
                    <a:pt x="80588" y="117711"/>
                  </a:lnTo>
                  <a:lnTo>
                    <a:pt x="80588" y="117083"/>
                  </a:lnTo>
                  <a:lnTo>
                    <a:pt x="81766" y="117083"/>
                  </a:lnTo>
                  <a:lnTo>
                    <a:pt x="80588" y="117083"/>
                  </a:lnTo>
                  <a:lnTo>
                    <a:pt x="80588" y="116461"/>
                  </a:lnTo>
                  <a:lnTo>
                    <a:pt x="81766" y="116461"/>
                  </a:lnTo>
                  <a:lnTo>
                    <a:pt x="81766" y="115838"/>
                  </a:lnTo>
                  <a:lnTo>
                    <a:pt x="80588" y="115838"/>
                  </a:lnTo>
                  <a:lnTo>
                    <a:pt x="80588" y="114066"/>
                  </a:lnTo>
                  <a:lnTo>
                    <a:pt x="81766" y="114066"/>
                  </a:lnTo>
                  <a:lnTo>
                    <a:pt x="81766" y="112922"/>
                  </a:lnTo>
                  <a:lnTo>
                    <a:pt x="82938" y="112922"/>
                  </a:lnTo>
                  <a:lnTo>
                    <a:pt x="82938" y="111155"/>
                  </a:lnTo>
                  <a:lnTo>
                    <a:pt x="80588" y="111155"/>
                  </a:lnTo>
                  <a:lnTo>
                    <a:pt x="80588" y="110527"/>
                  </a:lnTo>
                  <a:lnTo>
                    <a:pt x="79605" y="110527"/>
                  </a:lnTo>
                  <a:lnTo>
                    <a:pt x="79605" y="108761"/>
                  </a:lnTo>
                  <a:lnTo>
                    <a:pt x="78433" y="108761"/>
                  </a:lnTo>
                  <a:lnTo>
                    <a:pt x="78433" y="108133"/>
                  </a:lnTo>
                  <a:lnTo>
                    <a:pt x="76272" y="108133"/>
                  </a:lnTo>
                  <a:lnTo>
                    <a:pt x="76272" y="107511"/>
                  </a:lnTo>
                  <a:lnTo>
                    <a:pt x="78433" y="107511"/>
                  </a:lnTo>
                  <a:lnTo>
                    <a:pt x="78433" y="106988"/>
                  </a:lnTo>
                  <a:lnTo>
                    <a:pt x="79605" y="106988"/>
                  </a:lnTo>
                  <a:lnTo>
                    <a:pt x="79605" y="105738"/>
                  </a:lnTo>
                  <a:lnTo>
                    <a:pt x="77255" y="105738"/>
                  </a:lnTo>
                  <a:lnTo>
                    <a:pt x="77255" y="106366"/>
                  </a:lnTo>
                  <a:lnTo>
                    <a:pt x="76272" y="106366"/>
                  </a:lnTo>
                  <a:lnTo>
                    <a:pt x="76272" y="105738"/>
                  </a:lnTo>
                  <a:lnTo>
                    <a:pt x="76272" y="106366"/>
                  </a:lnTo>
                  <a:lnTo>
                    <a:pt x="75100" y="106366"/>
                  </a:lnTo>
                  <a:lnTo>
                    <a:pt x="75100" y="105738"/>
                  </a:lnTo>
                  <a:lnTo>
                    <a:pt x="73922" y="105738"/>
                  </a:lnTo>
                  <a:lnTo>
                    <a:pt x="73922" y="106366"/>
                  </a:lnTo>
                  <a:lnTo>
                    <a:pt x="72744" y="106366"/>
                  </a:lnTo>
                  <a:lnTo>
                    <a:pt x="72744" y="106988"/>
                  </a:lnTo>
                  <a:lnTo>
                    <a:pt x="71766" y="106988"/>
                  </a:lnTo>
                  <a:lnTo>
                    <a:pt x="70588" y="107511"/>
                  </a:lnTo>
                  <a:lnTo>
                    <a:pt x="64900" y="107511"/>
                  </a:lnTo>
                  <a:lnTo>
                    <a:pt x="64900" y="106988"/>
                  </a:lnTo>
                  <a:lnTo>
                    <a:pt x="63922" y="106988"/>
                  </a:lnTo>
                  <a:lnTo>
                    <a:pt x="63922" y="106366"/>
                  </a:lnTo>
                  <a:lnTo>
                    <a:pt x="62744" y="106366"/>
                  </a:lnTo>
                  <a:lnTo>
                    <a:pt x="62744" y="105738"/>
                  </a:lnTo>
                  <a:lnTo>
                    <a:pt x="61566" y="105222"/>
                  </a:lnTo>
                  <a:lnTo>
                    <a:pt x="61566" y="105738"/>
                  </a:lnTo>
                  <a:lnTo>
                    <a:pt x="58233" y="105738"/>
                  </a:lnTo>
                  <a:lnTo>
                    <a:pt x="58233" y="105222"/>
                  </a:lnTo>
                  <a:lnTo>
                    <a:pt x="57061" y="105222"/>
                  </a:lnTo>
                  <a:lnTo>
                    <a:pt x="57061" y="105738"/>
                  </a:lnTo>
                  <a:lnTo>
                    <a:pt x="56077" y="105738"/>
                  </a:lnTo>
                  <a:lnTo>
                    <a:pt x="56077" y="106366"/>
                  </a:lnTo>
                  <a:lnTo>
                    <a:pt x="54900" y="106366"/>
                  </a:lnTo>
                  <a:lnTo>
                    <a:pt x="54900" y="105738"/>
                  </a:lnTo>
                  <a:lnTo>
                    <a:pt x="52744" y="105738"/>
                  </a:lnTo>
                  <a:lnTo>
                    <a:pt x="52744" y="105222"/>
                  </a:lnTo>
                  <a:lnTo>
                    <a:pt x="51566" y="105738"/>
                  </a:lnTo>
                  <a:lnTo>
                    <a:pt x="51566" y="106988"/>
                  </a:lnTo>
                  <a:lnTo>
                    <a:pt x="52744" y="107511"/>
                  </a:lnTo>
                  <a:lnTo>
                    <a:pt x="51566" y="107511"/>
                  </a:lnTo>
                  <a:lnTo>
                    <a:pt x="51566" y="106988"/>
                  </a:lnTo>
                  <a:lnTo>
                    <a:pt x="50394" y="106988"/>
                  </a:lnTo>
                  <a:lnTo>
                    <a:pt x="50394" y="107511"/>
                  </a:lnTo>
                  <a:lnTo>
                    <a:pt x="49216" y="107511"/>
                  </a:lnTo>
                  <a:lnTo>
                    <a:pt x="49216" y="108133"/>
                  </a:lnTo>
                  <a:lnTo>
                    <a:pt x="48233" y="108133"/>
                  </a:lnTo>
                  <a:lnTo>
                    <a:pt x="48233" y="108761"/>
                  </a:lnTo>
                  <a:lnTo>
                    <a:pt x="47061" y="108761"/>
                  </a:lnTo>
                  <a:lnTo>
                    <a:pt x="48233" y="108133"/>
                  </a:lnTo>
                  <a:lnTo>
                    <a:pt x="48233" y="106988"/>
                  </a:lnTo>
                  <a:lnTo>
                    <a:pt x="47061" y="106988"/>
                  </a:lnTo>
                  <a:lnTo>
                    <a:pt x="47061" y="106366"/>
                  </a:lnTo>
                  <a:lnTo>
                    <a:pt x="45883" y="105738"/>
                  </a:lnTo>
                  <a:lnTo>
                    <a:pt x="44900" y="105738"/>
                  </a:lnTo>
                  <a:lnTo>
                    <a:pt x="44900" y="105222"/>
                  </a:lnTo>
                  <a:lnTo>
                    <a:pt x="45883" y="105222"/>
                  </a:lnTo>
                  <a:lnTo>
                    <a:pt x="45883" y="104594"/>
                  </a:lnTo>
                  <a:lnTo>
                    <a:pt x="44900" y="104594"/>
                  </a:lnTo>
                  <a:lnTo>
                    <a:pt x="44900" y="103972"/>
                  </a:lnTo>
                  <a:lnTo>
                    <a:pt x="43727" y="103450"/>
                  </a:lnTo>
                  <a:lnTo>
                    <a:pt x="42550" y="103450"/>
                  </a:lnTo>
                  <a:lnTo>
                    <a:pt x="42550" y="102827"/>
                  </a:lnTo>
                  <a:lnTo>
                    <a:pt x="43727" y="102827"/>
                  </a:lnTo>
                  <a:lnTo>
                    <a:pt x="43727" y="102205"/>
                  </a:lnTo>
                  <a:lnTo>
                    <a:pt x="42550" y="102205"/>
                  </a:lnTo>
                  <a:lnTo>
                    <a:pt x="42550" y="101577"/>
                  </a:lnTo>
                  <a:lnTo>
                    <a:pt x="42550" y="102205"/>
                  </a:lnTo>
                  <a:lnTo>
                    <a:pt x="41372" y="102205"/>
                  </a:lnTo>
                  <a:lnTo>
                    <a:pt x="41372" y="101577"/>
                  </a:lnTo>
                  <a:lnTo>
                    <a:pt x="38038" y="101577"/>
                  </a:lnTo>
                  <a:lnTo>
                    <a:pt x="38038" y="102205"/>
                  </a:lnTo>
                  <a:lnTo>
                    <a:pt x="37061" y="101577"/>
                  </a:lnTo>
                  <a:lnTo>
                    <a:pt x="38038" y="101577"/>
                  </a:lnTo>
                  <a:lnTo>
                    <a:pt x="38038" y="100433"/>
                  </a:lnTo>
                  <a:lnTo>
                    <a:pt x="35883" y="100433"/>
                  </a:lnTo>
                  <a:lnTo>
                    <a:pt x="35883" y="101055"/>
                  </a:lnTo>
                  <a:lnTo>
                    <a:pt x="34705" y="101055"/>
                  </a:lnTo>
                  <a:lnTo>
                    <a:pt x="34705" y="98666"/>
                  </a:lnTo>
                  <a:lnTo>
                    <a:pt x="33527" y="98666"/>
                  </a:lnTo>
                  <a:lnTo>
                    <a:pt x="33527" y="98038"/>
                  </a:lnTo>
                  <a:lnTo>
                    <a:pt x="34705" y="98038"/>
                  </a:lnTo>
                  <a:lnTo>
                    <a:pt x="34705" y="96272"/>
                  </a:lnTo>
                  <a:lnTo>
                    <a:pt x="35883" y="95644"/>
                  </a:lnTo>
                  <a:lnTo>
                    <a:pt x="35883" y="95127"/>
                  </a:lnTo>
                  <a:lnTo>
                    <a:pt x="37061" y="95127"/>
                  </a:lnTo>
                  <a:lnTo>
                    <a:pt x="37061" y="93877"/>
                  </a:lnTo>
                  <a:lnTo>
                    <a:pt x="35883" y="93877"/>
                  </a:lnTo>
                  <a:lnTo>
                    <a:pt x="35883" y="93250"/>
                  </a:lnTo>
                  <a:lnTo>
                    <a:pt x="34705" y="93250"/>
                  </a:lnTo>
                  <a:lnTo>
                    <a:pt x="34705" y="92733"/>
                  </a:lnTo>
                  <a:lnTo>
                    <a:pt x="35883" y="92733"/>
                  </a:lnTo>
                  <a:lnTo>
                    <a:pt x="37061" y="92105"/>
                  </a:lnTo>
                  <a:lnTo>
                    <a:pt x="38038" y="92105"/>
                  </a:lnTo>
                  <a:lnTo>
                    <a:pt x="38038" y="91483"/>
                  </a:lnTo>
                  <a:lnTo>
                    <a:pt x="39216" y="91483"/>
                  </a:lnTo>
                  <a:lnTo>
                    <a:pt x="38038" y="91483"/>
                  </a:lnTo>
                  <a:lnTo>
                    <a:pt x="39216" y="90961"/>
                  </a:lnTo>
                  <a:lnTo>
                    <a:pt x="40394" y="90961"/>
                  </a:lnTo>
                  <a:lnTo>
                    <a:pt x="40394" y="90338"/>
                  </a:lnTo>
                  <a:lnTo>
                    <a:pt x="41372" y="90338"/>
                  </a:lnTo>
                  <a:lnTo>
                    <a:pt x="41372" y="89711"/>
                  </a:lnTo>
                  <a:lnTo>
                    <a:pt x="40394" y="89711"/>
                  </a:lnTo>
                  <a:lnTo>
                    <a:pt x="40394" y="89194"/>
                  </a:lnTo>
                  <a:lnTo>
                    <a:pt x="41372" y="89194"/>
                  </a:lnTo>
                  <a:lnTo>
                    <a:pt x="41372" y="87944"/>
                  </a:lnTo>
                  <a:lnTo>
                    <a:pt x="42550" y="87944"/>
                  </a:lnTo>
                  <a:lnTo>
                    <a:pt x="42550" y="86800"/>
                  </a:lnTo>
                  <a:lnTo>
                    <a:pt x="44900" y="86800"/>
                  </a:lnTo>
                  <a:lnTo>
                    <a:pt x="45883" y="86177"/>
                  </a:lnTo>
                  <a:lnTo>
                    <a:pt x="47061" y="85550"/>
                  </a:lnTo>
                  <a:lnTo>
                    <a:pt x="45883" y="85550"/>
                  </a:lnTo>
                  <a:lnTo>
                    <a:pt x="45883" y="85027"/>
                  </a:lnTo>
                  <a:lnTo>
                    <a:pt x="44900" y="85027"/>
                  </a:lnTo>
                  <a:lnTo>
                    <a:pt x="44900" y="84405"/>
                  </a:lnTo>
                  <a:lnTo>
                    <a:pt x="43727" y="84405"/>
                  </a:lnTo>
                  <a:lnTo>
                    <a:pt x="43727" y="82638"/>
                  </a:lnTo>
                  <a:lnTo>
                    <a:pt x="45883" y="82638"/>
                  </a:lnTo>
                  <a:lnTo>
                    <a:pt x="45883" y="83155"/>
                  </a:lnTo>
                  <a:lnTo>
                    <a:pt x="47061" y="83155"/>
                  </a:lnTo>
                  <a:lnTo>
                    <a:pt x="48233" y="82638"/>
                  </a:lnTo>
                  <a:lnTo>
                    <a:pt x="48233" y="83155"/>
                  </a:lnTo>
                  <a:lnTo>
                    <a:pt x="48233" y="82638"/>
                  </a:lnTo>
                  <a:lnTo>
                    <a:pt x="53727" y="82638"/>
                  </a:lnTo>
                  <a:lnTo>
                    <a:pt x="53727" y="82011"/>
                  </a:lnTo>
                  <a:lnTo>
                    <a:pt x="54900" y="82011"/>
                  </a:lnTo>
                  <a:lnTo>
                    <a:pt x="53727" y="81388"/>
                  </a:lnTo>
                  <a:lnTo>
                    <a:pt x="53727" y="80244"/>
                  </a:lnTo>
                  <a:lnTo>
                    <a:pt x="52744" y="80244"/>
                  </a:lnTo>
                  <a:lnTo>
                    <a:pt x="52744" y="79616"/>
                  </a:lnTo>
                  <a:lnTo>
                    <a:pt x="51566" y="79616"/>
                  </a:lnTo>
                  <a:lnTo>
                    <a:pt x="51566" y="77850"/>
                  </a:lnTo>
                  <a:lnTo>
                    <a:pt x="52744" y="77850"/>
                  </a:lnTo>
                  <a:lnTo>
                    <a:pt x="52744" y="77222"/>
                  </a:lnTo>
                  <a:lnTo>
                    <a:pt x="51566" y="77222"/>
                  </a:lnTo>
                  <a:lnTo>
                    <a:pt x="51566" y="76077"/>
                  </a:lnTo>
                  <a:lnTo>
                    <a:pt x="50394" y="76077"/>
                  </a:lnTo>
                  <a:lnTo>
                    <a:pt x="50394" y="75455"/>
                  </a:lnTo>
                  <a:lnTo>
                    <a:pt x="51566" y="75455"/>
                  </a:lnTo>
                  <a:lnTo>
                    <a:pt x="50394" y="75455"/>
                  </a:lnTo>
                  <a:lnTo>
                    <a:pt x="50394" y="74833"/>
                  </a:lnTo>
                  <a:lnTo>
                    <a:pt x="49216" y="74833"/>
                  </a:lnTo>
                  <a:lnTo>
                    <a:pt x="49216" y="75455"/>
                  </a:lnTo>
                  <a:lnTo>
                    <a:pt x="49216" y="74833"/>
                  </a:lnTo>
                  <a:lnTo>
                    <a:pt x="47061" y="74833"/>
                  </a:lnTo>
                  <a:lnTo>
                    <a:pt x="47061" y="75455"/>
                  </a:lnTo>
                  <a:lnTo>
                    <a:pt x="45883" y="75455"/>
                  </a:lnTo>
                  <a:lnTo>
                    <a:pt x="45883" y="76077"/>
                  </a:lnTo>
                  <a:lnTo>
                    <a:pt x="44900" y="76077"/>
                  </a:lnTo>
                  <a:lnTo>
                    <a:pt x="44900" y="76705"/>
                  </a:lnTo>
                  <a:lnTo>
                    <a:pt x="42550" y="76705"/>
                  </a:lnTo>
                  <a:lnTo>
                    <a:pt x="42550" y="77222"/>
                  </a:lnTo>
                  <a:lnTo>
                    <a:pt x="41372" y="77222"/>
                  </a:lnTo>
                  <a:lnTo>
                    <a:pt x="41372" y="76705"/>
                  </a:lnTo>
                  <a:lnTo>
                    <a:pt x="40394" y="76705"/>
                  </a:lnTo>
                  <a:lnTo>
                    <a:pt x="40394" y="77222"/>
                  </a:lnTo>
                  <a:lnTo>
                    <a:pt x="39216" y="77222"/>
                  </a:lnTo>
                  <a:lnTo>
                    <a:pt x="39216" y="78472"/>
                  </a:lnTo>
                  <a:lnTo>
                    <a:pt x="38038" y="78472"/>
                  </a:lnTo>
                  <a:lnTo>
                    <a:pt x="38038" y="78994"/>
                  </a:lnTo>
                  <a:lnTo>
                    <a:pt x="39216" y="78994"/>
                  </a:lnTo>
                  <a:lnTo>
                    <a:pt x="38038" y="79616"/>
                  </a:lnTo>
                  <a:lnTo>
                    <a:pt x="37061" y="79616"/>
                  </a:lnTo>
                  <a:lnTo>
                    <a:pt x="37061" y="80244"/>
                  </a:lnTo>
                  <a:lnTo>
                    <a:pt x="35883" y="80244"/>
                  </a:lnTo>
                  <a:lnTo>
                    <a:pt x="35883" y="80866"/>
                  </a:lnTo>
                  <a:lnTo>
                    <a:pt x="33527" y="80866"/>
                  </a:lnTo>
                  <a:lnTo>
                    <a:pt x="33527" y="81388"/>
                  </a:lnTo>
                  <a:lnTo>
                    <a:pt x="31372" y="81388"/>
                  </a:lnTo>
                  <a:lnTo>
                    <a:pt x="31372" y="82638"/>
                  </a:lnTo>
                  <a:lnTo>
                    <a:pt x="30194" y="82638"/>
                  </a:lnTo>
                  <a:lnTo>
                    <a:pt x="30194" y="82011"/>
                  </a:lnTo>
                  <a:lnTo>
                    <a:pt x="29216" y="82011"/>
                  </a:lnTo>
                  <a:lnTo>
                    <a:pt x="28038" y="82638"/>
                  </a:lnTo>
                  <a:lnTo>
                    <a:pt x="26861" y="82638"/>
                  </a:lnTo>
                  <a:lnTo>
                    <a:pt x="26861" y="81388"/>
                  </a:lnTo>
                  <a:lnTo>
                    <a:pt x="25688" y="81388"/>
                  </a:lnTo>
                  <a:lnTo>
                    <a:pt x="25688" y="80866"/>
                  </a:lnTo>
                  <a:lnTo>
                    <a:pt x="24705" y="80244"/>
                  </a:lnTo>
                  <a:lnTo>
                    <a:pt x="24705" y="79616"/>
                  </a:lnTo>
                  <a:lnTo>
                    <a:pt x="23527" y="79616"/>
                  </a:lnTo>
                  <a:lnTo>
                    <a:pt x="23527" y="78994"/>
                  </a:lnTo>
                  <a:lnTo>
                    <a:pt x="22355" y="78994"/>
                  </a:lnTo>
                  <a:lnTo>
                    <a:pt x="22355" y="79616"/>
                  </a:lnTo>
                  <a:lnTo>
                    <a:pt x="20194" y="79616"/>
                  </a:lnTo>
                  <a:lnTo>
                    <a:pt x="20194" y="80244"/>
                  </a:lnTo>
                  <a:lnTo>
                    <a:pt x="19022" y="79616"/>
                  </a:lnTo>
                  <a:lnTo>
                    <a:pt x="19022" y="80244"/>
                  </a:lnTo>
                  <a:lnTo>
                    <a:pt x="17844" y="79616"/>
                  </a:lnTo>
                  <a:lnTo>
                    <a:pt x="16861" y="79616"/>
                  </a:lnTo>
                  <a:lnTo>
                    <a:pt x="16861" y="80244"/>
                  </a:lnTo>
                  <a:lnTo>
                    <a:pt x="16861" y="79616"/>
                  </a:lnTo>
                  <a:lnTo>
                    <a:pt x="15688" y="80244"/>
                  </a:lnTo>
                  <a:lnTo>
                    <a:pt x="15688" y="76705"/>
                  </a:lnTo>
                  <a:lnTo>
                    <a:pt x="16861" y="76705"/>
                  </a:lnTo>
                  <a:lnTo>
                    <a:pt x="16861" y="76077"/>
                  </a:lnTo>
                  <a:lnTo>
                    <a:pt x="17844" y="76077"/>
                  </a:lnTo>
                  <a:lnTo>
                    <a:pt x="17844" y="76705"/>
                  </a:lnTo>
                  <a:lnTo>
                    <a:pt x="17844" y="76077"/>
                  </a:lnTo>
                  <a:lnTo>
                    <a:pt x="19022" y="76077"/>
                  </a:lnTo>
                  <a:lnTo>
                    <a:pt x="17844" y="76077"/>
                  </a:lnTo>
                  <a:lnTo>
                    <a:pt x="17844" y="73061"/>
                  </a:lnTo>
                  <a:lnTo>
                    <a:pt x="19022" y="73061"/>
                  </a:lnTo>
                  <a:lnTo>
                    <a:pt x="19022" y="72538"/>
                  </a:lnTo>
                  <a:lnTo>
                    <a:pt x="20194" y="72538"/>
                  </a:lnTo>
                  <a:lnTo>
                    <a:pt x="20194" y="71294"/>
                  </a:lnTo>
                  <a:lnTo>
                    <a:pt x="21372" y="71294"/>
                  </a:lnTo>
                  <a:lnTo>
                    <a:pt x="21372" y="70150"/>
                  </a:lnTo>
                  <a:lnTo>
                    <a:pt x="24705" y="68900"/>
                  </a:lnTo>
                  <a:lnTo>
                    <a:pt x="23527" y="68900"/>
                  </a:lnTo>
                  <a:lnTo>
                    <a:pt x="23527" y="68377"/>
                  </a:lnTo>
                  <a:lnTo>
                    <a:pt x="22355" y="68377"/>
                  </a:lnTo>
                  <a:lnTo>
                    <a:pt x="22355" y="67755"/>
                  </a:lnTo>
                  <a:lnTo>
                    <a:pt x="24705" y="67755"/>
                  </a:lnTo>
                  <a:lnTo>
                    <a:pt x="24705" y="67127"/>
                  </a:lnTo>
                  <a:lnTo>
                    <a:pt x="23527" y="66611"/>
                  </a:lnTo>
                  <a:lnTo>
                    <a:pt x="24705" y="66611"/>
                  </a:lnTo>
                  <a:lnTo>
                    <a:pt x="25688" y="65983"/>
                  </a:lnTo>
                  <a:lnTo>
                    <a:pt x="22355" y="65983"/>
                  </a:lnTo>
                  <a:lnTo>
                    <a:pt x="22355" y="64733"/>
                  </a:lnTo>
                  <a:lnTo>
                    <a:pt x="19022" y="64733"/>
                  </a:lnTo>
                  <a:lnTo>
                    <a:pt x="19022" y="65361"/>
                  </a:lnTo>
                  <a:lnTo>
                    <a:pt x="17844" y="65361"/>
                  </a:lnTo>
                  <a:lnTo>
                    <a:pt x="16861" y="65983"/>
                  </a:lnTo>
                  <a:lnTo>
                    <a:pt x="16861" y="66611"/>
                  </a:lnTo>
                  <a:lnTo>
                    <a:pt x="15688" y="65983"/>
                  </a:lnTo>
                  <a:lnTo>
                    <a:pt x="14511" y="66611"/>
                  </a:lnTo>
                  <a:lnTo>
                    <a:pt x="13527" y="66611"/>
                  </a:lnTo>
                  <a:lnTo>
                    <a:pt x="13527" y="67127"/>
                  </a:lnTo>
                  <a:lnTo>
                    <a:pt x="10000" y="67127"/>
                  </a:lnTo>
                  <a:lnTo>
                    <a:pt x="10000" y="66611"/>
                  </a:lnTo>
                  <a:lnTo>
                    <a:pt x="9022" y="66611"/>
                  </a:lnTo>
                  <a:lnTo>
                    <a:pt x="9022" y="65983"/>
                  </a:lnTo>
                  <a:lnTo>
                    <a:pt x="7844" y="65983"/>
                  </a:lnTo>
                  <a:lnTo>
                    <a:pt x="9022" y="65983"/>
                  </a:lnTo>
                  <a:lnTo>
                    <a:pt x="9022" y="65361"/>
                  </a:lnTo>
                  <a:lnTo>
                    <a:pt x="7844" y="65361"/>
                  </a:lnTo>
                  <a:lnTo>
                    <a:pt x="7844" y="61194"/>
                  </a:lnTo>
                  <a:lnTo>
                    <a:pt x="9022" y="61194"/>
                  </a:lnTo>
                  <a:lnTo>
                    <a:pt x="9022" y="61822"/>
                  </a:lnTo>
                  <a:lnTo>
                    <a:pt x="9022" y="61194"/>
                  </a:lnTo>
                  <a:lnTo>
                    <a:pt x="10000" y="61194"/>
                  </a:lnTo>
                  <a:lnTo>
                    <a:pt x="9022" y="61194"/>
                  </a:lnTo>
                  <a:lnTo>
                    <a:pt x="9022" y="60572"/>
                  </a:lnTo>
                  <a:lnTo>
                    <a:pt x="10000" y="60572"/>
                  </a:lnTo>
                  <a:lnTo>
                    <a:pt x="10000" y="61194"/>
                  </a:lnTo>
                  <a:lnTo>
                    <a:pt x="11177" y="61194"/>
                  </a:lnTo>
                  <a:lnTo>
                    <a:pt x="11177" y="60572"/>
                  </a:lnTo>
                  <a:lnTo>
                    <a:pt x="10000" y="60572"/>
                  </a:lnTo>
                  <a:lnTo>
                    <a:pt x="10000" y="58283"/>
                  </a:lnTo>
                  <a:lnTo>
                    <a:pt x="7844" y="58283"/>
                  </a:lnTo>
                  <a:lnTo>
                    <a:pt x="7844" y="57655"/>
                  </a:lnTo>
                  <a:lnTo>
                    <a:pt x="6666" y="57655"/>
                  </a:lnTo>
                  <a:lnTo>
                    <a:pt x="5488" y="57033"/>
                  </a:lnTo>
                  <a:lnTo>
                    <a:pt x="6666" y="57033"/>
                  </a:lnTo>
                  <a:lnTo>
                    <a:pt x="3333" y="57033"/>
                  </a:lnTo>
                  <a:lnTo>
                    <a:pt x="3333" y="55888"/>
                  </a:lnTo>
                  <a:lnTo>
                    <a:pt x="5488" y="55888"/>
                  </a:lnTo>
                  <a:lnTo>
                    <a:pt x="5488" y="52872"/>
                  </a:lnTo>
                  <a:lnTo>
                    <a:pt x="6666" y="52872"/>
                  </a:lnTo>
                  <a:lnTo>
                    <a:pt x="6666" y="51727"/>
                  </a:lnTo>
                  <a:lnTo>
                    <a:pt x="3333" y="51727"/>
                  </a:lnTo>
                  <a:lnTo>
                    <a:pt x="3333" y="51100"/>
                  </a:lnTo>
                  <a:lnTo>
                    <a:pt x="2155" y="51100"/>
                  </a:lnTo>
                  <a:lnTo>
                    <a:pt x="2155" y="50477"/>
                  </a:lnTo>
                  <a:lnTo>
                    <a:pt x="1177" y="50477"/>
                  </a:lnTo>
                  <a:lnTo>
                    <a:pt x="1177" y="49955"/>
                  </a:lnTo>
                  <a:lnTo>
                    <a:pt x="0" y="49955"/>
                  </a:lnTo>
                  <a:lnTo>
                    <a:pt x="1177" y="49955"/>
                  </a:lnTo>
                  <a:lnTo>
                    <a:pt x="1177" y="49333"/>
                  </a:lnTo>
                  <a:lnTo>
                    <a:pt x="2155" y="49333"/>
                  </a:lnTo>
                  <a:lnTo>
                    <a:pt x="2155" y="49955"/>
                  </a:lnTo>
                  <a:lnTo>
                    <a:pt x="2155" y="49333"/>
                  </a:lnTo>
                  <a:lnTo>
                    <a:pt x="3333" y="49333"/>
                  </a:lnTo>
                  <a:lnTo>
                    <a:pt x="3333" y="49955"/>
                  </a:lnTo>
                  <a:lnTo>
                    <a:pt x="4511" y="49955"/>
                  </a:lnTo>
                  <a:lnTo>
                    <a:pt x="4511" y="49333"/>
                  </a:lnTo>
                  <a:lnTo>
                    <a:pt x="3333" y="49333"/>
                  </a:lnTo>
                  <a:lnTo>
                    <a:pt x="3333" y="48188"/>
                  </a:lnTo>
                  <a:lnTo>
                    <a:pt x="4511" y="48188"/>
                  </a:lnTo>
                  <a:lnTo>
                    <a:pt x="4511" y="47561"/>
                  </a:lnTo>
                  <a:lnTo>
                    <a:pt x="3333" y="47561"/>
                  </a:lnTo>
                  <a:lnTo>
                    <a:pt x="3333" y="46938"/>
                  </a:lnTo>
                  <a:lnTo>
                    <a:pt x="2155" y="46938"/>
                  </a:lnTo>
                  <a:lnTo>
                    <a:pt x="2155" y="46316"/>
                  </a:lnTo>
                  <a:lnTo>
                    <a:pt x="4511" y="46316"/>
                  </a:lnTo>
                  <a:lnTo>
                    <a:pt x="4511" y="44544"/>
                  </a:lnTo>
                  <a:lnTo>
                    <a:pt x="3333" y="44544"/>
                  </a:lnTo>
                  <a:lnTo>
                    <a:pt x="3333" y="43400"/>
                  </a:lnTo>
                  <a:lnTo>
                    <a:pt x="4511" y="43400"/>
                  </a:lnTo>
                  <a:lnTo>
                    <a:pt x="4511" y="41627"/>
                  </a:lnTo>
                  <a:lnTo>
                    <a:pt x="3333" y="41627"/>
                  </a:lnTo>
                  <a:lnTo>
                    <a:pt x="4511" y="41627"/>
                  </a:lnTo>
                  <a:lnTo>
                    <a:pt x="4511" y="40383"/>
                  </a:lnTo>
                  <a:lnTo>
                    <a:pt x="5488" y="40383"/>
                  </a:lnTo>
                  <a:lnTo>
                    <a:pt x="5488" y="39861"/>
                  </a:lnTo>
                  <a:lnTo>
                    <a:pt x="6666" y="39861"/>
                  </a:lnTo>
                  <a:lnTo>
                    <a:pt x="6666" y="39238"/>
                  </a:lnTo>
                  <a:lnTo>
                    <a:pt x="9022" y="39238"/>
                  </a:lnTo>
                  <a:lnTo>
                    <a:pt x="10000" y="38611"/>
                  </a:lnTo>
                  <a:lnTo>
                    <a:pt x="14511" y="38611"/>
                  </a:lnTo>
                  <a:lnTo>
                    <a:pt x="14511" y="38094"/>
                  </a:lnTo>
                  <a:lnTo>
                    <a:pt x="19022" y="38094"/>
                  </a:lnTo>
                  <a:lnTo>
                    <a:pt x="19022" y="36844"/>
                  </a:lnTo>
                  <a:lnTo>
                    <a:pt x="17844" y="36844"/>
                  </a:lnTo>
                  <a:lnTo>
                    <a:pt x="17844" y="35700"/>
                  </a:lnTo>
                  <a:lnTo>
                    <a:pt x="19022" y="35072"/>
                  </a:lnTo>
                  <a:lnTo>
                    <a:pt x="19022" y="34450"/>
                  </a:lnTo>
                  <a:lnTo>
                    <a:pt x="20194" y="34450"/>
                  </a:lnTo>
                  <a:lnTo>
                    <a:pt x="20194" y="33927"/>
                  </a:lnTo>
                  <a:lnTo>
                    <a:pt x="21372" y="33927"/>
                  </a:lnTo>
                  <a:lnTo>
                    <a:pt x="21372" y="34450"/>
                  </a:lnTo>
                  <a:lnTo>
                    <a:pt x="21372" y="33927"/>
                  </a:lnTo>
                  <a:lnTo>
                    <a:pt x="22355" y="34450"/>
                  </a:lnTo>
                  <a:lnTo>
                    <a:pt x="23527" y="34450"/>
                  </a:lnTo>
                  <a:lnTo>
                    <a:pt x="23527" y="33927"/>
                  </a:lnTo>
                  <a:lnTo>
                    <a:pt x="26861" y="33927"/>
                  </a:lnTo>
                  <a:lnTo>
                    <a:pt x="26861" y="33305"/>
                  </a:lnTo>
                  <a:lnTo>
                    <a:pt x="28038" y="33305"/>
                  </a:lnTo>
                  <a:lnTo>
                    <a:pt x="28038" y="32677"/>
                  </a:lnTo>
                  <a:lnTo>
                    <a:pt x="29216" y="32677"/>
                  </a:lnTo>
                  <a:lnTo>
                    <a:pt x="29216" y="31533"/>
                  </a:lnTo>
                  <a:lnTo>
                    <a:pt x="30194" y="31533"/>
                  </a:lnTo>
                  <a:lnTo>
                    <a:pt x="30194" y="30911"/>
                  </a:lnTo>
                  <a:lnTo>
                    <a:pt x="29216" y="30288"/>
                  </a:lnTo>
                  <a:lnTo>
                    <a:pt x="30194" y="30288"/>
                  </a:lnTo>
                  <a:lnTo>
                    <a:pt x="30194" y="29138"/>
                  </a:lnTo>
                  <a:lnTo>
                    <a:pt x="32550" y="29138"/>
                  </a:lnTo>
                  <a:lnTo>
                    <a:pt x="32550" y="28516"/>
                  </a:lnTo>
                  <a:lnTo>
                    <a:pt x="31372" y="2851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58" name="Shape 3458"/>
            <p:cNvSpPr/>
            <p:nvPr/>
          </p:nvSpPr>
          <p:spPr>
            <a:xfrm>
              <a:off x="10343904" y="0"/>
              <a:ext cx="1838283" cy="1807326"/>
            </a:xfrm>
            <a:custGeom>
              <a:avLst/>
              <a:gdLst/>
              <a:ahLst/>
              <a:cxnLst/>
              <a:rect l="0" t="0" r="0" b="0"/>
              <a:pathLst>
                <a:path w="120000" h="120000" extrusionOk="0">
                  <a:moveTo>
                    <a:pt x="106633" y="93911"/>
                  </a:moveTo>
                  <a:lnTo>
                    <a:pt x="106633" y="92016"/>
                  </a:lnTo>
                  <a:lnTo>
                    <a:pt x="105855" y="92016"/>
                  </a:lnTo>
                  <a:lnTo>
                    <a:pt x="105855" y="91227"/>
                  </a:lnTo>
                  <a:lnTo>
                    <a:pt x="105855" y="92016"/>
                  </a:lnTo>
                  <a:lnTo>
                    <a:pt x="106633" y="92016"/>
                  </a:lnTo>
                  <a:lnTo>
                    <a:pt x="106633" y="84900"/>
                  </a:lnTo>
                  <a:lnTo>
                    <a:pt x="107566" y="83950"/>
                  </a:lnTo>
                  <a:lnTo>
                    <a:pt x="107566" y="80316"/>
                  </a:lnTo>
                  <a:lnTo>
                    <a:pt x="106633" y="80316"/>
                  </a:lnTo>
                  <a:lnTo>
                    <a:pt x="106633" y="79366"/>
                  </a:lnTo>
                  <a:lnTo>
                    <a:pt x="107566" y="79366"/>
                  </a:lnTo>
                  <a:lnTo>
                    <a:pt x="107566" y="77627"/>
                  </a:lnTo>
                  <a:lnTo>
                    <a:pt x="108500" y="77627"/>
                  </a:lnTo>
                  <a:lnTo>
                    <a:pt x="108500" y="76677"/>
                  </a:lnTo>
                  <a:lnTo>
                    <a:pt x="107566" y="76677"/>
                  </a:lnTo>
                  <a:lnTo>
                    <a:pt x="107566" y="77627"/>
                  </a:lnTo>
                  <a:lnTo>
                    <a:pt x="105855" y="77627"/>
                  </a:lnTo>
                  <a:lnTo>
                    <a:pt x="105855" y="76677"/>
                  </a:lnTo>
                  <a:lnTo>
                    <a:pt x="104922" y="76677"/>
                  </a:lnTo>
                  <a:lnTo>
                    <a:pt x="104922" y="75733"/>
                  </a:lnTo>
                  <a:lnTo>
                    <a:pt x="105855" y="75733"/>
                  </a:lnTo>
                  <a:lnTo>
                    <a:pt x="106633" y="76677"/>
                  </a:lnTo>
                  <a:lnTo>
                    <a:pt x="106633" y="74938"/>
                  </a:lnTo>
                  <a:lnTo>
                    <a:pt x="107566" y="74938"/>
                  </a:lnTo>
                  <a:lnTo>
                    <a:pt x="106633" y="74938"/>
                  </a:lnTo>
                  <a:lnTo>
                    <a:pt x="106633" y="75733"/>
                  </a:lnTo>
                  <a:lnTo>
                    <a:pt x="107566" y="75733"/>
                  </a:lnTo>
                  <a:lnTo>
                    <a:pt x="107566" y="76677"/>
                  </a:lnTo>
                  <a:lnTo>
                    <a:pt x="108500" y="76677"/>
                  </a:lnTo>
                  <a:lnTo>
                    <a:pt x="108500" y="75733"/>
                  </a:lnTo>
                  <a:lnTo>
                    <a:pt x="109272" y="75733"/>
                  </a:lnTo>
                  <a:lnTo>
                    <a:pt x="109272" y="74938"/>
                  </a:lnTo>
                  <a:lnTo>
                    <a:pt x="108500" y="74938"/>
                  </a:lnTo>
                  <a:lnTo>
                    <a:pt x="110205" y="74938"/>
                  </a:lnTo>
                  <a:lnTo>
                    <a:pt x="110205" y="73994"/>
                  </a:lnTo>
                  <a:lnTo>
                    <a:pt x="112072" y="73994"/>
                  </a:lnTo>
                  <a:lnTo>
                    <a:pt x="112072" y="73044"/>
                  </a:lnTo>
                  <a:lnTo>
                    <a:pt x="112850" y="73044"/>
                  </a:lnTo>
                  <a:lnTo>
                    <a:pt x="112850" y="72255"/>
                  </a:lnTo>
                  <a:lnTo>
                    <a:pt x="114716" y="72255"/>
                  </a:lnTo>
                  <a:lnTo>
                    <a:pt x="114716" y="71305"/>
                  </a:lnTo>
                  <a:lnTo>
                    <a:pt x="116422" y="71305"/>
                  </a:lnTo>
                  <a:lnTo>
                    <a:pt x="116422" y="70355"/>
                  </a:lnTo>
                  <a:lnTo>
                    <a:pt x="114716" y="70355"/>
                  </a:lnTo>
                  <a:lnTo>
                    <a:pt x="114716" y="69405"/>
                  </a:lnTo>
                  <a:lnTo>
                    <a:pt x="115494" y="68616"/>
                  </a:lnTo>
                  <a:lnTo>
                    <a:pt x="115494" y="67666"/>
                  </a:lnTo>
                  <a:lnTo>
                    <a:pt x="114716" y="67666"/>
                  </a:lnTo>
                  <a:lnTo>
                    <a:pt x="114716" y="65927"/>
                  </a:lnTo>
                  <a:lnTo>
                    <a:pt x="112850" y="65927"/>
                  </a:lnTo>
                  <a:lnTo>
                    <a:pt x="112850" y="64977"/>
                  </a:lnTo>
                  <a:lnTo>
                    <a:pt x="112072" y="64977"/>
                  </a:lnTo>
                  <a:lnTo>
                    <a:pt x="112072" y="65927"/>
                  </a:lnTo>
                  <a:lnTo>
                    <a:pt x="110205" y="65927"/>
                  </a:lnTo>
                  <a:lnTo>
                    <a:pt x="110205" y="64033"/>
                  </a:lnTo>
                  <a:lnTo>
                    <a:pt x="107566" y="64033"/>
                  </a:lnTo>
                  <a:lnTo>
                    <a:pt x="107566" y="64977"/>
                  </a:lnTo>
                  <a:lnTo>
                    <a:pt x="105855" y="64977"/>
                  </a:lnTo>
                  <a:lnTo>
                    <a:pt x="105855" y="64033"/>
                  </a:lnTo>
                  <a:lnTo>
                    <a:pt x="106633" y="64033"/>
                  </a:lnTo>
                  <a:lnTo>
                    <a:pt x="103988" y="64033"/>
                  </a:lnTo>
                  <a:lnTo>
                    <a:pt x="103988" y="63238"/>
                  </a:lnTo>
                  <a:lnTo>
                    <a:pt x="103055" y="63238"/>
                  </a:lnTo>
                  <a:lnTo>
                    <a:pt x="103055" y="64033"/>
                  </a:lnTo>
                  <a:lnTo>
                    <a:pt x="104922" y="64033"/>
                  </a:lnTo>
                  <a:lnTo>
                    <a:pt x="104922" y="64977"/>
                  </a:lnTo>
                  <a:lnTo>
                    <a:pt x="103988" y="64977"/>
                  </a:lnTo>
                  <a:lnTo>
                    <a:pt x="104922" y="64977"/>
                  </a:lnTo>
                  <a:lnTo>
                    <a:pt x="103988" y="64033"/>
                  </a:lnTo>
                  <a:lnTo>
                    <a:pt x="103055" y="64033"/>
                  </a:lnTo>
                  <a:lnTo>
                    <a:pt x="103055" y="65927"/>
                  </a:lnTo>
                  <a:lnTo>
                    <a:pt x="102277" y="65927"/>
                  </a:lnTo>
                  <a:lnTo>
                    <a:pt x="102277" y="64977"/>
                  </a:lnTo>
                  <a:lnTo>
                    <a:pt x="101344" y="64977"/>
                  </a:lnTo>
                  <a:lnTo>
                    <a:pt x="102277" y="64977"/>
                  </a:lnTo>
                  <a:lnTo>
                    <a:pt x="102277" y="64033"/>
                  </a:lnTo>
                  <a:lnTo>
                    <a:pt x="103055" y="64033"/>
                  </a:lnTo>
                  <a:lnTo>
                    <a:pt x="102277" y="64033"/>
                  </a:lnTo>
                  <a:lnTo>
                    <a:pt x="102277" y="63238"/>
                  </a:lnTo>
                  <a:lnTo>
                    <a:pt x="102277" y="64033"/>
                  </a:lnTo>
                  <a:lnTo>
                    <a:pt x="102277" y="63238"/>
                  </a:lnTo>
                  <a:lnTo>
                    <a:pt x="103055" y="63238"/>
                  </a:lnTo>
                  <a:lnTo>
                    <a:pt x="102277" y="63238"/>
                  </a:lnTo>
                  <a:lnTo>
                    <a:pt x="102277" y="62294"/>
                  </a:lnTo>
                  <a:lnTo>
                    <a:pt x="101344" y="62294"/>
                  </a:lnTo>
                  <a:lnTo>
                    <a:pt x="100416" y="61344"/>
                  </a:lnTo>
                  <a:lnTo>
                    <a:pt x="99638" y="61344"/>
                  </a:lnTo>
                  <a:lnTo>
                    <a:pt x="99638" y="62294"/>
                  </a:lnTo>
                  <a:lnTo>
                    <a:pt x="98705" y="62294"/>
                  </a:lnTo>
                  <a:lnTo>
                    <a:pt x="98705" y="61344"/>
                  </a:lnTo>
                  <a:lnTo>
                    <a:pt x="97772" y="61344"/>
                  </a:lnTo>
                  <a:lnTo>
                    <a:pt x="98705" y="61344"/>
                  </a:lnTo>
                  <a:lnTo>
                    <a:pt x="96838" y="61344"/>
                  </a:lnTo>
                  <a:lnTo>
                    <a:pt x="96061" y="60394"/>
                  </a:lnTo>
                  <a:lnTo>
                    <a:pt x="95127" y="60394"/>
                  </a:lnTo>
                  <a:lnTo>
                    <a:pt x="95127" y="62294"/>
                  </a:lnTo>
                  <a:lnTo>
                    <a:pt x="96061" y="62294"/>
                  </a:lnTo>
                  <a:lnTo>
                    <a:pt x="95127" y="63238"/>
                  </a:lnTo>
                  <a:lnTo>
                    <a:pt x="90622" y="63238"/>
                  </a:lnTo>
                  <a:lnTo>
                    <a:pt x="90622" y="62294"/>
                  </a:lnTo>
                  <a:lnTo>
                    <a:pt x="89844" y="62294"/>
                  </a:lnTo>
                  <a:lnTo>
                    <a:pt x="89844" y="61344"/>
                  </a:lnTo>
                  <a:lnTo>
                    <a:pt x="87977" y="61344"/>
                  </a:lnTo>
                  <a:lnTo>
                    <a:pt x="87977" y="64033"/>
                  </a:lnTo>
                  <a:lnTo>
                    <a:pt x="88911" y="64977"/>
                  </a:lnTo>
                  <a:lnTo>
                    <a:pt x="87044" y="64977"/>
                  </a:lnTo>
                  <a:lnTo>
                    <a:pt x="87044" y="65927"/>
                  </a:lnTo>
                  <a:lnTo>
                    <a:pt x="86266" y="65927"/>
                  </a:lnTo>
                  <a:lnTo>
                    <a:pt x="87044" y="65927"/>
                  </a:lnTo>
                  <a:lnTo>
                    <a:pt x="87044" y="66716"/>
                  </a:lnTo>
                  <a:lnTo>
                    <a:pt x="86266" y="66716"/>
                  </a:lnTo>
                  <a:lnTo>
                    <a:pt x="86266" y="67666"/>
                  </a:lnTo>
                  <a:lnTo>
                    <a:pt x="87044" y="67666"/>
                  </a:lnTo>
                  <a:lnTo>
                    <a:pt x="86266" y="67666"/>
                  </a:lnTo>
                  <a:lnTo>
                    <a:pt x="86266" y="65927"/>
                  </a:lnTo>
                  <a:lnTo>
                    <a:pt x="84405" y="65927"/>
                  </a:lnTo>
                  <a:lnTo>
                    <a:pt x="84405" y="64977"/>
                  </a:lnTo>
                  <a:lnTo>
                    <a:pt x="83627" y="64977"/>
                  </a:lnTo>
                  <a:lnTo>
                    <a:pt x="83627" y="65927"/>
                  </a:lnTo>
                  <a:lnTo>
                    <a:pt x="82694" y="65927"/>
                  </a:lnTo>
                  <a:lnTo>
                    <a:pt x="82694" y="64977"/>
                  </a:lnTo>
                  <a:lnTo>
                    <a:pt x="85338" y="64977"/>
                  </a:lnTo>
                  <a:lnTo>
                    <a:pt x="85338" y="63238"/>
                  </a:lnTo>
                  <a:lnTo>
                    <a:pt x="87044" y="63238"/>
                  </a:lnTo>
                  <a:lnTo>
                    <a:pt x="87044" y="62294"/>
                  </a:lnTo>
                  <a:lnTo>
                    <a:pt x="87977" y="62294"/>
                  </a:lnTo>
                  <a:lnTo>
                    <a:pt x="87977" y="61344"/>
                  </a:lnTo>
                  <a:lnTo>
                    <a:pt x="87044" y="61344"/>
                  </a:lnTo>
                  <a:lnTo>
                    <a:pt x="87044" y="60394"/>
                  </a:lnTo>
                  <a:lnTo>
                    <a:pt x="86266" y="60394"/>
                  </a:lnTo>
                  <a:lnTo>
                    <a:pt x="86266" y="61344"/>
                  </a:lnTo>
                  <a:lnTo>
                    <a:pt x="86266" y="60394"/>
                  </a:lnTo>
                  <a:lnTo>
                    <a:pt x="86266" y="61344"/>
                  </a:lnTo>
                  <a:lnTo>
                    <a:pt x="84405" y="61344"/>
                  </a:lnTo>
                  <a:lnTo>
                    <a:pt x="84405" y="62294"/>
                  </a:lnTo>
                  <a:lnTo>
                    <a:pt x="83627" y="63238"/>
                  </a:lnTo>
                  <a:lnTo>
                    <a:pt x="82694" y="63238"/>
                  </a:lnTo>
                  <a:lnTo>
                    <a:pt x="82694" y="64033"/>
                  </a:lnTo>
                  <a:lnTo>
                    <a:pt x="82694" y="63238"/>
                  </a:lnTo>
                  <a:lnTo>
                    <a:pt x="83627" y="63238"/>
                  </a:lnTo>
                  <a:lnTo>
                    <a:pt x="83627" y="61344"/>
                  </a:lnTo>
                  <a:lnTo>
                    <a:pt x="84405" y="61344"/>
                  </a:lnTo>
                  <a:lnTo>
                    <a:pt x="84405" y="60394"/>
                  </a:lnTo>
                  <a:lnTo>
                    <a:pt x="87044" y="60394"/>
                  </a:lnTo>
                  <a:lnTo>
                    <a:pt x="87044" y="59605"/>
                  </a:lnTo>
                  <a:lnTo>
                    <a:pt x="87044" y="60394"/>
                  </a:lnTo>
                  <a:lnTo>
                    <a:pt x="90622" y="60394"/>
                  </a:lnTo>
                  <a:lnTo>
                    <a:pt x="90622" y="59605"/>
                  </a:lnTo>
                  <a:lnTo>
                    <a:pt x="91555" y="59605"/>
                  </a:lnTo>
                  <a:lnTo>
                    <a:pt x="91555" y="58655"/>
                  </a:lnTo>
                  <a:lnTo>
                    <a:pt x="92488" y="58655"/>
                  </a:lnTo>
                  <a:lnTo>
                    <a:pt x="92488" y="56916"/>
                  </a:lnTo>
                  <a:lnTo>
                    <a:pt x="93422" y="56916"/>
                  </a:lnTo>
                  <a:lnTo>
                    <a:pt x="93422" y="57705"/>
                  </a:lnTo>
                  <a:lnTo>
                    <a:pt x="93422" y="53283"/>
                  </a:lnTo>
                  <a:lnTo>
                    <a:pt x="94194" y="53283"/>
                  </a:lnTo>
                  <a:lnTo>
                    <a:pt x="94194" y="52333"/>
                  </a:lnTo>
                  <a:lnTo>
                    <a:pt x="93422" y="51383"/>
                  </a:lnTo>
                  <a:lnTo>
                    <a:pt x="93422" y="46005"/>
                  </a:lnTo>
                  <a:lnTo>
                    <a:pt x="92488" y="46005"/>
                  </a:lnTo>
                  <a:lnTo>
                    <a:pt x="91555" y="45061"/>
                  </a:lnTo>
                  <a:lnTo>
                    <a:pt x="91555" y="44266"/>
                  </a:lnTo>
                  <a:lnTo>
                    <a:pt x="90622" y="44266"/>
                  </a:lnTo>
                  <a:lnTo>
                    <a:pt x="90622" y="46005"/>
                  </a:lnTo>
                  <a:lnTo>
                    <a:pt x="89844" y="46005"/>
                  </a:lnTo>
                  <a:lnTo>
                    <a:pt x="90622" y="46005"/>
                  </a:lnTo>
                  <a:lnTo>
                    <a:pt x="90622" y="46955"/>
                  </a:lnTo>
                  <a:lnTo>
                    <a:pt x="89844" y="47744"/>
                  </a:lnTo>
                  <a:lnTo>
                    <a:pt x="89844" y="46005"/>
                  </a:lnTo>
                  <a:lnTo>
                    <a:pt x="90622" y="45061"/>
                  </a:lnTo>
                  <a:lnTo>
                    <a:pt x="90622" y="42372"/>
                  </a:lnTo>
                  <a:lnTo>
                    <a:pt x="85338" y="42372"/>
                  </a:lnTo>
                  <a:lnTo>
                    <a:pt x="84405" y="41583"/>
                  </a:lnTo>
                  <a:lnTo>
                    <a:pt x="84405" y="40633"/>
                  </a:lnTo>
                  <a:lnTo>
                    <a:pt x="83627" y="40633"/>
                  </a:lnTo>
                  <a:lnTo>
                    <a:pt x="83627" y="39683"/>
                  </a:lnTo>
                  <a:lnTo>
                    <a:pt x="84405" y="39683"/>
                  </a:lnTo>
                  <a:lnTo>
                    <a:pt x="84405" y="37944"/>
                  </a:lnTo>
                  <a:lnTo>
                    <a:pt x="83627" y="37944"/>
                  </a:lnTo>
                  <a:lnTo>
                    <a:pt x="83627" y="36994"/>
                  </a:lnTo>
                  <a:lnTo>
                    <a:pt x="85338" y="36994"/>
                  </a:lnTo>
                  <a:lnTo>
                    <a:pt x="85338" y="35255"/>
                  </a:lnTo>
                  <a:lnTo>
                    <a:pt x="84405" y="35255"/>
                  </a:lnTo>
                  <a:lnTo>
                    <a:pt x="84405" y="34305"/>
                  </a:lnTo>
                  <a:lnTo>
                    <a:pt x="85338" y="34305"/>
                  </a:lnTo>
                  <a:lnTo>
                    <a:pt x="86266" y="35255"/>
                  </a:lnTo>
                  <a:lnTo>
                    <a:pt x="87044" y="35255"/>
                  </a:lnTo>
                  <a:lnTo>
                    <a:pt x="87044" y="36994"/>
                  </a:lnTo>
                  <a:lnTo>
                    <a:pt x="87977" y="37944"/>
                  </a:lnTo>
                  <a:lnTo>
                    <a:pt x="87044" y="37944"/>
                  </a:lnTo>
                  <a:lnTo>
                    <a:pt x="87977" y="37944"/>
                  </a:lnTo>
                  <a:lnTo>
                    <a:pt x="87977" y="38733"/>
                  </a:lnTo>
                  <a:lnTo>
                    <a:pt x="90622" y="38733"/>
                  </a:lnTo>
                  <a:lnTo>
                    <a:pt x="90622" y="37944"/>
                  </a:lnTo>
                  <a:lnTo>
                    <a:pt x="91555" y="37944"/>
                  </a:lnTo>
                  <a:lnTo>
                    <a:pt x="91555" y="38733"/>
                  </a:lnTo>
                  <a:lnTo>
                    <a:pt x="92488" y="38733"/>
                  </a:lnTo>
                  <a:lnTo>
                    <a:pt x="92488" y="39683"/>
                  </a:lnTo>
                  <a:lnTo>
                    <a:pt x="94194" y="39683"/>
                  </a:lnTo>
                  <a:lnTo>
                    <a:pt x="94194" y="37944"/>
                  </a:lnTo>
                  <a:lnTo>
                    <a:pt x="95127" y="37944"/>
                  </a:lnTo>
                  <a:lnTo>
                    <a:pt x="95127" y="36050"/>
                  </a:lnTo>
                  <a:lnTo>
                    <a:pt x="96061" y="36050"/>
                  </a:lnTo>
                  <a:lnTo>
                    <a:pt x="96061" y="32411"/>
                  </a:lnTo>
                  <a:lnTo>
                    <a:pt x="96838" y="32411"/>
                  </a:lnTo>
                  <a:lnTo>
                    <a:pt x="96838" y="31622"/>
                  </a:lnTo>
                  <a:lnTo>
                    <a:pt x="98705" y="31622"/>
                  </a:lnTo>
                  <a:lnTo>
                    <a:pt x="98705" y="30672"/>
                  </a:lnTo>
                  <a:lnTo>
                    <a:pt x="99638" y="30672"/>
                  </a:lnTo>
                  <a:lnTo>
                    <a:pt x="99638" y="29722"/>
                  </a:lnTo>
                  <a:lnTo>
                    <a:pt x="101344" y="29722"/>
                  </a:lnTo>
                  <a:lnTo>
                    <a:pt x="101344" y="30672"/>
                  </a:lnTo>
                  <a:lnTo>
                    <a:pt x="102277" y="30672"/>
                  </a:lnTo>
                  <a:lnTo>
                    <a:pt x="101344" y="30672"/>
                  </a:lnTo>
                  <a:lnTo>
                    <a:pt x="103988" y="30672"/>
                  </a:lnTo>
                  <a:lnTo>
                    <a:pt x="103988" y="31622"/>
                  </a:lnTo>
                  <a:lnTo>
                    <a:pt x="104922" y="31622"/>
                  </a:lnTo>
                  <a:lnTo>
                    <a:pt x="104922" y="32411"/>
                  </a:lnTo>
                  <a:lnTo>
                    <a:pt x="104922" y="31622"/>
                  </a:lnTo>
                  <a:lnTo>
                    <a:pt x="104922" y="32411"/>
                  </a:lnTo>
                  <a:lnTo>
                    <a:pt x="105855" y="32411"/>
                  </a:lnTo>
                  <a:lnTo>
                    <a:pt x="105855" y="31622"/>
                  </a:lnTo>
                  <a:lnTo>
                    <a:pt x="107566" y="31622"/>
                  </a:lnTo>
                  <a:lnTo>
                    <a:pt x="107566" y="30672"/>
                  </a:lnTo>
                  <a:lnTo>
                    <a:pt x="107566" y="31622"/>
                  </a:lnTo>
                  <a:lnTo>
                    <a:pt x="108500" y="31622"/>
                  </a:lnTo>
                  <a:lnTo>
                    <a:pt x="108500" y="30672"/>
                  </a:lnTo>
                  <a:lnTo>
                    <a:pt x="109272" y="30672"/>
                  </a:lnTo>
                  <a:lnTo>
                    <a:pt x="109272" y="29722"/>
                  </a:lnTo>
                  <a:lnTo>
                    <a:pt x="108500" y="29722"/>
                  </a:lnTo>
                  <a:lnTo>
                    <a:pt x="108500" y="28933"/>
                  </a:lnTo>
                  <a:lnTo>
                    <a:pt x="108500" y="29722"/>
                  </a:lnTo>
                  <a:lnTo>
                    <a:pt x="109272" y="29722"/>
                  </a:lnTo>
                  <a:lnTo>
                    <a:pt x="109272" y="28933"/>
                  </a:lnTo>
                  <a:lnTo>
                    <a:pt x="111138" y="28933"/>
                  </a:lnTo>
                  <a:lnTo>
                    <a:pt x="111138" y="27983"/>
                  </a:lnTo>
                  <a:lnTo>
                    <a:pt x="112072" y="27983"/>
                  </a:lnTo>
                  <a:lnTo>
                    <a:pt x="111138" y="27983"/>
                  </a:lnTo>
                  <a:lnTo>
                    <a:pt x="112850" y="27983"/>
                  </a:lnTo>
                  <a:lnTo>
                    <a:pt x="112850" y="27033"/>
                  </a:lnTo>
                  <a:lnTo>
                    <a:pt x="114716" y="27033"/>
                  </a:lnTo>
                  <a:lnTo>
                    <a:pt x="114716" y="27983"/>
                  </a:lnTo>
                  <a:lnTo>
                    <a:pt x="115494" y="27983"/>
                  </a:lnTo>
                  <a:lnTo>
                    <a:pt x="115494" y="27033"/>
                  </a:lnTo>
                  <a:lnTo>
                    <a:pt x="117355" y="27033"/>
                  </a:lnTo>
                  <a:lnTo>
                    <a:pt x="117355" y="25294"/>
                  </a:lnTo>
                  <a:lnTo>
                    <a:pt x="116422" y="25294"/>
                  </a:lnTo>
                  <a:lnTo>
                    <a:pt x="116422" y="24350"/>
                  </a:lnTo>
                  <a:lnTo>
                    <a:pt x="114716" y="24350"/>
                  </a:lnTo>
                  <a:lnTo>
                    <a:pt x="115494" y="23400"/>
                  </a:lnTo>
                  <a:lnTo>
                    <a:pt x="116422" y="23400"/>
                  </a:lnTo>
                  <a:lnTo>
                    <a:pt x="116422" y="24350"/>
                  </a:lnTo>
                  <a:lnTo>
                    <a:pt x="117355" y="24350"/>
                  </a:lnTo>
                  <a:lnTo>
                    <a:pt x="117355" y="25294"/>
                  </a:lnTo>
                  <a:lnTo>
                    <a:pt x="119066" y="25294"/>
                  </a:lnTo>
                  <a:lnTo>
                    <a:pt x="119066" y="24350"/>
                  </a:lnTo>
                  <a:lnTo>
                    <a:pt x="118288" y="23400"/>
                  </a:lnTo>
                  <a:lnTo>
                    <a:pt x="119066" y="23400"/>
                  </a:lnTo>
                  <a:lnTo>
                    <a:pt x="118288" y="22611"/>
                  </a:lnTo>
                  <a:lnTo>
                    <a:pt x="117355" y="22611"/>
                  </a:lnTo>
                  <a:lnTo>
                    <a:pt x="117355" y="23400"/>
                  </a:lnTo>
                  <a:lnTo>
                    <a:pt x="117355" y="21661"/>
                  </a:lnTo>
                  <a:lnTo>
                    <a:pt x="118288" y="22611"/>
                  </a:lnTo>
                  <a:lnTo>
                    <a:pt x="119066" y="21661"/>
                  </a:lnTo>
                  <a:lnTo>
                    <a:pt x="119066" y="20711"/>
                  </a:lnTo>
                  <a:lnTo>
                    <a:pt x="120000" y="20711"/>
                  </a:lnTo>
                  <a:lnTo>
                    <a:pt x="119066" y="19761"/>
                  </a:lnTo>
                  <a:lnTo>
                    <a:pt x="119066" y="20711"/>
                  </a:lnTo>
                  <a:lnTo>
                    <a:pt x="116422" y="20711"/>
                  </a:lnTo>
                  <a:lnTo>
                    <a:pt x="116422" y="22611"/>
                  </a:lnTo>
                  <a:lnTo>
                    <a:pt x="115494" y="21661"/>
                  </a:lnTo>
                  <a:lnTo>
                    <a:pt x="115494" y="22611"/>
                  </a:lnTo>
                  <a:lnTo>
                    <a:pt x="114716" y="21661"/>
                  </a:lnTo>
                  <a:lnTo>
                    <a:pt x="115494" y="21661"/>
                  </a:lnTo>
                  <a:lnTo>
                    <a:pt x="115494" y="20711"/>
                  </a:lnTo>
                  <a:lnTo>
                    <a:pt x="114716" y="20711"/>
                  </a:lnTo>
                  <a:lnTo>
                    <a:pt x="114716" y="19761"/>
                  </a:lnTo>
                  <a:lnTo>
                    <a:pt x="113783" y="20711"/>
                  </a:lnTo>
                  <a:lnTo>
                    <a:pt x="113783" y="21661"/>
                  </a:lnTo>
                  <a:lnTo>
                    <a:pt x="112850" y="21661"/>
                  </a:lnTo>
                  <a:lnTo>
                    <a:pt x="112850" y="20711"/>
                  </a:lnTo>
                  <a:lnTo>
                    <a:pt x="113783" y="20711"/>
                  </a:lnTo>
                  <a:lnTo>
                    <a:pt x="113783" y="16283"/>
                  </a:lnTo>
                  <a:lnTo>
                    <a:pt x="112850" y="15333"/>
                  </a:lnTo>
                  <a:lnTo>
                    <a:pt x="112850" y="16283"/>
                  </a:lnTo>
                  <a:lnTo>
                    <a:pt x="112850" y="15333"/>
                  </a:lnTo>
                  <a:lnTo>
                    <a:pt x="111138" y="15333"/>
                  </a:lnTo>
                  <a:lnTo>
                    <a:pt x="111138" y="17077"/>
                  </a:lnTo>
                  <a:lnTo>
                    <a:pt x="110205" y="17077"/>
                  </a:lnTo>
                  <a:lnTo>
                    <a:pt x="110205" y="16283"/>
                  </a:lnTo>
                  <a:lnTo>
                    <a:pt x="111138" y="16283"/>
                  </a:lnTo>
                  <a:lnTo>
                    <a:pt x="111138" y="14388"/>
                  </a:lnTo>
                  <a:lnTo>
                    <a:pt x="109272" y="14388"/>
                  </a:lnTo>
                  <a:lnTo>
                    <a:pt x="109272" y="13594"/>
                  </a:lnTo>
                  <a:lnTo>
                    <a:pt x="109272" y="14388"/>
                  </a:lnTo>
                  <a:lnTo>
                    <a:pt x="108500" y="14388"/>
                  </a:lnTo>
                  <a:lnTo>
                    <a:pt x="108500" y="15333"/>
                  </a:lnTo>
                  <a:lnTo>
                    <a:pt x="108500" y="14388"/>
                  </a:lnTo>
                  <a:lnTo>
                    <a:pt x="109272" y="14388"/>
                  </a:lnTo>
                  <a:lnTo>
                    <a:pt x="107566" y="14388"/>
                  </a:lnTo>
                  <a:lnTo>
                    <a:pt x="107566" y="13594"/>
                  </a:lnTo>
                  <a:lnTo>
                    <a:pt x="107566" y="14388"/>
                  </a:lnTo>
                  <a:lnTo>
                    <a:pt x="105855" y="14388"/>
                  </a:lnTo>
                  <a:lnTo>
                    <a:pt x="105855" y="15333"/>
                  </a:lnTo>
                  <a:lnTo>
                    <a:pt x="105855" y="13594"/>
                  </a:lnTo>
                  <a:lnTo>
                    <a:pt x="108500" y="13594"/>
                  </a:lnTo>
                  <a:lnTo>
                    <a:pt x="108500" y="12650"/>
                  </a:lnTo>
                  <a:lnTo>
                    <a:pt x="109272" y="12650"/>
                  </a:lnTo>
                  <a:lnTo>
                    <a:pt x="109272" y="11700"/>
                  </a:lnTo>
                  <a:lnTo>
                    <a:pt x="109272" y="12650"/>
                  </a:lnTo>
                  <a:lnTo>
                    <a:pt x="109272" y="11700"/>
                  </a:lnTo>
                  <a:lnTo>
                    <a:pt x="110205" y="11700"/>
                  </a:lnTo>
                  <a:lnTo>
                    <a:pt x="109272" y="11700"/>
                  </a:lnTo>
                  <a:lnTo>
                    <a:pt x="110205" y="11700"/>
                  </a:lnTo>
                  <a:lnTo>
                    <a:pt x="110205" y="9961"/>
                  </a:lnTo>
                  <a:lnTo>
                    <a:pt x="111138" y="9961"/>
                  </a:lnTo>
                  <a:lnTo>
                    <a:pt x="111138" y="9011"/>
                  </a:lnTo>
                  <a:lnTo>
                    <a:pt x="111138" y="9961"/>
                  </a:lnTo>
                  <a:lnTo>
                    <a:pt x="111138" y="9011"/>
                  </a:lnTo>
                  <a:lnTo>
                    <a:pt x="112072" y="9011"/>
                  </a:lnTo>
                  <a:lnTo>
                    <a:pt x="111138" y="9011"/>
                  </a:lnTo>
                  <a:lnTo>
                    <a:pt x="111138" y="8061"/>
                  </a:lnTo>
                  <a:lnTo>
                    <a:pt x="109272" y="8061"/>
                  </a:lnTo>
                  <a:lnTo>
                    <a:pt x="109272" y="9011"/>
                  </a:lnTo>
                  <a:lnTo>
                    <a:pt x="108500" y="9011"/>
                  </a:lnTo>
                  <a:lnTo>
                    <a:pt x="108500" y="8061"/>
                  </a:lnTo>
                  <a:lnTo>
                    <a:pt x="108500" y="9011"/>
                  </a:lnTo>
                  <a:lnTo>
                    <a:pt x="106633" y="9011"/>
                  </a:lnTo>
                  <a:lnTo>
                    <a:pt x="107566" y="8061"/>
                  </a:lnTo>
                  <a:lnTo>
                    <a:pt x="109272" y="8061"/>
                  </a:lnTo>
                  <a:lnTo>
                    <a:pt x="110205" y="7272"/>
                  </a:lnTo>
                  <a:lnTo>
                    <a:pt x="111138" y="7272"/>
                  </a:lnTo>
                  <a:lnTo>
                    <a:pt x="111138" y="5377"/>
                  </a:lnTo>
                  <a:lnTo>
                    <a:pt x="110205" y="5377"/>
                  </a:lnTo>
                  <a:lnTo>
                    <a:pt x="109272" y="4427"/>
                  </a:lnTo>
                  <a:lnTo>
                    <a:pt x="109272" y="5377"/>
                  </a:lnTo>
                  <a:lnTo>
                    <a:pt x="109272" y="4427"/>
                  </a:lnTo>
                  <a:lnTo>
                    <a:pt x="108500" y="4427"/>
                  </a:lnTo>
                  <a:lnTo>
                    <a:pt x="108500" y="950"/>
                  </a:lnTo>
                  <a:lnTo>
                    <a:pt x="109272" y="950"/>
                  </a:lnTo>
                  <a:lnTo>
                    <a:pt x="109272" y="0"/>
                  </a:lnTo>
                  <a:lnTo>
                    <a:pt x="106633" y="0"/>
                  </a:lnTo>
                  <a:lnTo>
                    <a:pt x="106633" y="950"/>
                  </a:lnTo>
                  <a:lnTo>
                    <a:pt x="106633" y="0"/>
                  </a:lnTo>
                  <a:lnTo>
                    <a:pt x="107566" y="0"/>
                  </a:lnTo>
                  <a:lnTo>
                    <a:pt x="106633" y="950"/>
                  </a:lnTo>
                  <a:lnTo>
                    <a:pt x="106633" y="1738"/>
                  </a:lnTo>
                  <a:lnTo>
                    <a:pt x="105855" y="1738"/>
                  </a:lnTo>
                  <a:lnTo>
                    <a:pt x="106633" y="1738"/>
                  </a:lnTo>
                  <a:lnTo>
                    <a:pt x="106633" y="950"/>
                  </a:lnTo>
                  <a:lnTo>
                    <a:pt x="104922" y="950"/>
                  </a:lnTo>
                  <a:lnTo>
                    <a:pt x="104922" y="1738"/>
                  </a:lnTo>
                  <a:lnTo>
                    <a:pt x="101344" y="1738"/>
                  </a:lnTo>
                  <a:lnTo>
                    <a:pt x="101344" y="2688"/>
                  </a:lnTo>
                  <a:lnTo>
                    <a:pt x="99638" y="2688"/>
                  </a:lnTo>
                  <a:lnTo>
                    <a:pt x="99638" y="3638"/>
                  </a:lnTo>
                  <a:lnTo>
                    <a:pt x="98705" y="3638"/>
                  </a:lnTo>
                  <a:lnTo>
                    <a:pt x="97772" y="2688"/>
                  </a:lnTo>
                  <a:lnTo>
                    <a:pt x="97772" y="3638"/>
                  </a:lnTo>
                  <a:lnTo>
                    <a:pt x="94194" y="3638"/>
                  </a:lnTo>
                  <a:lnTo>
                    <a:pt x="94194" y="5377"/>
                  </a:lnTo>
                  <a:lnTo>
                    <a:pt x="93422" y="5377"/>
                  </a:lnTo>
                  <a:lnTo>
                    <a:pt x="93422" y="6322"/>
                  </a:lnTo>
                  <a:lnTo>
                    <a:pt x="92488" y="6322"/>
                  </a:lnTo>
                  <a:lnTo>
                    <a:pt x="92488" y="7272"/>
                  </a:lnTo>
                  <a:lnTo>
                    <a:pt x="92488" y="6322"/>
                  </a:lnTo>
                  <a:lnTo>
                    <a:pt x="93422" y="6322"/>
                  </a:lnTo>
                  <a:lnTo>
                    <a:pt x="92488" y="6322"/>
                  </a:lnTo>
                  <a:lnTo>
                    <a:pt x="92488" y="7272"/>
                  </a:lnTo>
                  <a:lnTo>
                    <a:pt x="91555" y="7272"/>
                  </a:lnTo>
                  <a:lnTo>
                    <a:pt x="91555" y="8061"/>
                  </a:lnTo>
                  <a:lnTo>
                    <a:pt x="91555" y="7272"/>
                  </a:lnTo>
                  <a:lnTo>
                    <a:pt x="92488" y="7272"/>
                  </a:lnTo>
                  <a:lnTo>
                    <a:pt x="92488" y="6322"/>
                  </a:lnTo>
                  <a:lnTo>
                    <a:pt x="94194" y="6322"/>
                  </a:lnTo>
                  <a:lnTo>
                    <a:pt x="94194" y="7272"/>
                  </a:lnTo>
                  <a:lnTo>
                    <a:pt x="93422" y="7272"/>
                  </a:lnTo>
                  <a:lnTo>
                    <a:pt x="93422" y="8061"/>
                  </a:lnTo>
                  <a:lnTo>
                    <a:pt x="92488" y="8061"/>
                  </a:lnTo>
                  <a:lnTo>
                    <a:pt x="92488" y="9011"/>
                  </a:lnTo>
                  <a:lnTo>
                    <a:pt x="91555" y="9011"/>
                  </a:lnTo>
                  <a:lnTo>
                    <a:pt x="92488" y="9011"/>
                  </a:lnTo>
                  <a:lnTo>
                    <a:pt x="92488" y="9961"/>
                  </a:lnTo>
                  <a:lnTo>
                    <a:pt x="93422" y="9961"/>
                  </a:lnTo>
                  <a:lnTo>
                    <a:pt x="92488" y="9961"/>
                  </a:lnTo>
                  <a:lnTo>
                    <a:pt x="92488" y="10750"/>
                  </a:lnTo>
                  <a:lnTo>
                    <a:pt x="92488" y="9961"/>
                  </a:lnTo>
                  <a:lnTo>
                    <a:pt x="91555" y="9961"/>
                  </a:lnTo>
                  <a:lnTo>
                    <a:pt x="92488" y="9961"/>
                  </a:lnTo>
                  <a:lnTo>
                    <a:pt x="91555" y="9961"/>
                  </a:lnTo>
                  <a:lnTo>
                    <a:pt x="91555" y="9011"/>
                  </a:lnTo>
                  <a:lnTo>
                    <a:pt x="90622" y="9011"/>
                  </a:lnTo>
                  <a:lnTo>
                    <a:pt x="90622" y="8061"/>
                  </a:lnTo>
                  <a:lnTo>
                    <a:pt x="90622" y="9011"/>
                  </a:lnTo>
                  <a:lnTo>
                    <a:pt x="89844" y="9011"/>
                  </a:lnTo>
                  <a:lnTo>
                    <a:pt x="89844" y="9961"/>
                  </a:lnTo>
                  <a:lnTo>
                    <a:pt x="90622" y="9961"/>
                  </a:lnTo>
                  <a:lnTo>
                    <a:pt x="88911" y="9961"/>
                  </a:lnTo>
                  <a:lnTo>
                    <a:pt x="88911" y="11700"/>
                  </a:lnTo>
                  <a:lnTo>
                    <a:pt x="87977" y="11700"/>
                  </a:lnTo>
                  <a:lnTo>
                    <a:pt x="87977" y="12650"/>
                  </a:lnTo>
                  <a:lnTo>
                    <a:pt x="87044" y="13594"/>
                  </a:lnTo>
                  <a:lnTo>
                    <a:pt x="87044" y="14388"/>
                  </a:lnTo>
                  <a:lnTo>
                    <a:pt x="87977" y="14388"/>
                  </a:lnTo>
                  <a:lnTo>
                    <a:pt x="87977" y="13594"/>
                  </a:lnTo>
                  <a:lnTo>
                    <a:pt x="87977" y="14388"/>
                  </a:lnTo>
                  <a:lnTo>
                    <a:pt x="87977" y="12650"/>
                  </a:lnTo>
                  <a:lnTo>
                    <a:pt x="88911" y="12650"/>
                  </a:lnTo>
                  <a:lnTo>
                    <a:pt x="88911" y="13594"/>
                  </a:lnTo>
                  <a:lnTo>
                    <a:pt x="88911" y="12650"/>
                  </a:lnTo>
                  <a:lnTo>
                    <a:pt x="90622" y="12650"/>
                  </a:lnTo>
                  <a:lnTo>
                    <a:pt x="91555" y="13594"/>
                  </a:lnTo>
                  <a:lnTo>
                    <a:pt x="92488" y="13594"/>
                  </a:lnTo>
                  <a:lnTo>
                    <a:pt x="93422" y="14388"/>
                  </a:lnTo>
                  <a:lnTo>
                    <a:pt x="93422" y="15333"/>
                  </a:lnTo>
                  <a:lnTo>
                    <a:pt x="94194" y="15333"/>
                  </a:lnTo>
                  <a:lnTo>
                    <a:pt x="94194" y="14388"/>
                  </a:lnTo>
                  <a:lnTo>
                    <a:pt x="96061" y="14388"/>
                  </a:lnTo>
                  <a:lnTo>
                    <a:pt x="96061" y="15333"/>
                  </a:lnTo>
                  <a:lnTo>
                    <a:pt x="96838" y="15333"/>
                  </a:lnTo>
                  <a:lnTo>
                    <a:pt x="96061" y="15333"/>
                  </a:lnTo>
                  <a:lnTo>
                    <a:pt x="96838" y="15333"/>
                  </a:lnTo>
                  <a:lnTo>
                    <a:pt x="96838" y="17077"/>
                  </a:lnTo>
                  <a:lnTo>
                    <a:pt x="97772" y="17077"/>
                  </a:lnTo>
                  <a:lnTo>
                    <a:pt x="96838" y="17077"/>
                  </a:lnTo>
                  <a:lnTo>
                    <a:pt x="96061" y="16283"/>
                  </a:lnTo>
                  <a:lnTo>
                    <a:pt x="96061" y="15333"/>
                  </a:lnTo>
                  <a:lnTo>
                    <a:pt x="94194" y="15333"/>
                  </a:lnTo>
                  <a:lnTo>
                    <a:pt x="94194" y="16283"/>
                  </a:lnTo>
                  <a:lnTo>
                    <a:pt x="95127" y="16283"/>
                  </a:lnTo>
                  <a:lnTo>
                    <a:pt x="95127" y="17077"/>
                  </a:lnTo>
                  <a:lnTo>
                    <a:pt x="96061" y="18022"/>
                  </a:lnTo>
                  <a:lnTo>
                    <a:pt x="94194" y="18022"/>
                  </a:lnTo>
                  <a:lnTo>
                    <a:pt x="94194" y="17077"/>
                  </a:lnTo>
                  <a:lnTo>
                    <a:pt x="93422" y="17077"/>
                  </a:lnTo>
                  <a:lnTo>
                    <a:pt x="94194" y="17077"/>
                  </a:lnTo>
                  <a:lnTo>
                    <a:pt x="91555" y="17077"/>
                  </a:lnTo>
                  <a:lnTo>
                    <a:pt x="91555" y="18022"/>
                  </a:lnTo>
                  <a:lnTo>
                    <a:pt x="90622" y="18022"/>
                  </a:lnTo>
                  <a:lnTo>
                    <a:pt x="90622" y="17077"/>
                  </a:lnTo>
                  <a:lnTo>
                    <a:pt x="89844" y="17077"/>
                  </a:lnTo>
                  <a:lnTo>
                    <a:pt x="90622" y="17077"/>
                  </a:lnTo>
                  <a:lnTo>
                    <a:pt x="90622" y="16283"/>
                  </a:lnTo>
                  <a:lnTo>
                    <a:pt x="90622" y="17077"/>
                  </a:lnTo>
                  <a:lnTo>
                    <a:pt x="90622" y="16283"/>
                  </a:lnTo>
                  <a:lnTo>
                    <a:pt x="88911" y="16283"/>
                  </a:lnTo>
                  <a:lnTo>
                    <a:pt x="88911" y="15333"/>
                  </a:lnTo>
                  <a:lnTo>
                    <a:pt x="86266" y="15333"/>
                  </a:lnTo>
                  <a:lnTo>
                    <a:pt x="86266" y="14388"/>
                  </a:lnTo>
                  <a:lnTo>
                    <a:pt x="84405" y="14388"/>
                  </a:lnTo>
                  <a:lnTo>
                    <a:pt x="84405" y="13594"/>
                  </a:lnTo>
                  <a:lnTo>
                    <a:pt x="85338" y="13594"/>
                  </a:lnTo>
                  <a:lnTo>
                    <a:pt x="83627" y="13594"/>
                  </a:lnTo>
                  <a:lnTo>
                    <a:pt x="83627" y="14388"/>
                  </a:lnTo>
                  <a:lnTo>
                    <a:pt x="82694" y="14388"/>
                  </a:lnTo>
                  <a:lnTo>
                    <a:pt x="82694" y="15333"/>
                  </a:lnTo>
                  <a:lnTo>
                    <a:pt x="82694" y="14388"/>
                  </a:lnTo>
                  <a:lnTo>
                    <a:pt x="81761" y="14388"/>
                  </a:lnTo>
                  <a:lnTo>
                    <a:pt x="81761" y="13594"/>
                  </a:lnTo>
                  <a:lnTo>
                    <a:pt x="78188" y="13594"/>
                  </a:lnTo>
                  <a:lnTo>
                    <a:pt x="78188" y="14388"/>
                  </a:lnTo>
                  <a:lnTo>
                    <a:pt x="75544" y="14388"/>
                  </a:lnTo>
                  <a:lnTo>
                    <a:pt x="74611" y="15333"/>
                  </a:lnTo>
                  <a:lnTo>
                    <a:pt x="73833" y="15333"/>
                  </a:lnTo>
                  <a:lnTo>
                    <a:pt x="73833" y="16283"/>
                  </a:lnTo>
                  <a:lnTo>
                    <a:pt x="71194" y="16283"/>
                  </a:lnTo>
                  <a:lnTo>
                    <a:pt x="71194" y="17077"/>
                  </a:lnTo>
                  <a:lnTo>
                    <a:pt x="69327" y="17077"/>
                  </a:lnTo>
                  <a:lnTo>
                    <a:pt x="68394" y="18022"/>
                  </a:lnTo>
                  <a:lnTo>
                    <a:pt x="69327" y="18022"/>
                  </a:lnTo>
                  <a:lnTo>
                    <a:pt x="68394" y="18022"/>
                  </a:lnTo>
                  <a:lnTo>
                    <a:pt x="69327" y="18022"/>
                  </a:lnTo>
                  <a:lnTo>
                    <a:pt x="69327" y="18972"/>
                  </a:lnTo>
                  <a:lnTo>
                    <a:pt x="68394" y="18022"/>
                  </a:lnTo>
                  <a:lnTo>
                    <a:pt x="68394" y="18972"/>
                  </a:lnTo>
                  <a:lnTo>
                    <a:pt x="68394" y="18022"/>
                  </a:lnTo>
                  <a:lnTo>
                    <a:pt x="67616" y="18022"/>
                  </a:lnTo>
                  <a:lnTo>
                    <a:pt x="67616" y="19761"/>
                  </a:lnTo>
                  <a:lnTo>
                    <a:pt x="66683" y="18972"/>
                  </a:lnTo>
                  <a:lnTo>
                    <a:pt x="64972" y="18972"/>
                  </a:lnTo>
                  <a:lnTo>
                    <a:pt x="64972" y="19761"/>
                  </a:lnTo>
                  <a:lnTo>
                    <a:pt x="63111" y="19761"/>
                  </a:lnTo>
                  <a:lnTo>
                    <a:pt x="63111" y="20711"/>
                  </a:lnTo>
                  <a:lnTo>
                    <a:pt x="62177" y="20711"/>
                  </a:lnTo>
                  <a:lnTo>
                    <a:pt x="62177" y="19761"/>
                  </a:lnTo>
                  <a:lnTo>
                    <a:pt x="59533" y="19761"/>
                  </a:lnTo>
                  <a:lnTo>
                    <a:pt x="59533" y="20711"/>
                  </a:lnTo>
                  <a:lnTo>
                    <a:pt x="56888" y="20711"/>
                  </a:lnTo>
                  <a:lnTo>
                    <a:pt x="56888" y="21661"/>
                  </a:lnTo>
                  <a:lnTo>
                    <a:pt x="55961" y="21661"/>
                  </a:lnTo>
                  <a:lnTo>
                    <a:pt x="55961" y="22611"/>
                  </a:lnTo>
                  <a:lnTo>
                    <a:pt x="54250" y="22611"/>
                  </a:lnTo>
                  <a:lnTo>
                    <a:pt x="54250" y="23400"/>
                  </a:lnTo>
                  <a:lnTo>
                    <a:pt x="53316" y="23400"/>
                  </a:lnTo>
                  <a:lnTo>
                    <a:pt x="53316" y="22611"/>
                  </a:lnTo>
                  <a:lnTo>
                    <a:pt x="53316" y="23400"/>
                  </a:lnTo>
                  <a:lnTo>
                    <a:pt x="53316" y="22611"/>
                  </a:lnTo>
                  <a:lnTo>
                    <a:pt x="54250" y="22611"/>
                  </a:lnTo>
                  <a:lnTo>
                    <a:pt x="50672" y="22611"/>
                  </a:lnTo>
                  <a:lnTo>
                    <a:pt x="50672" y="23400"/>
                  </a:lnTo>
                  <a:lnTo>
                    <a:pt x="48033" y="23400"/>
                  </a:lnTo>
                  <a:lnTo>
                    <a:pt x="48033" y="24350"/>
                  </a:lnTo>
                  <a:lnTo>
                    <a:pt x="46322" y="24350"/>
                  </a:lnTo>
                  <a:lnTo>
                    <a:pt x="46322" y="25294"/>
                  </a:lnTo>
                  <a:lnTo>
                    <a:pt x="45388" y="25294"/>
                  </a:lnTo>
                  <a:lnTo>
                    <a:pt x="45388" y="26088"/>
                  </a:lnTo>
                  <a:lnTo>
                    <a:pt x="43522" y="26088"/>
                  </a:lnTo>
                  <a:lnTo>
                    <a:pt x="43522" y="27033"/>
                  </a:lnTo>
                  <a:lnTo>
                    <a:pt x="41811" y="27033"/>
                  </a:lnTo>
                  <a:lnTo>
                    <a:pt x="41811" y="27983"/>
                  </a:lnTo>
                  <a:lnTo>
                    <a:pt x="40883" y="27983"/>
                  </a:lnTo>
                  <a:lnTo>
                    <a:pt x="40883" y="28933"/>
                  </a:lnTo>
                  <a:lnTo>
                    <a:pt x="39172" y="28933"/>
                  </a:lnTo>
                  <a:lnTo>
                    <a:pt x="38238" y="29722"/>
                  </a:lnTo>
                  <a:lnTo>
                    <a:pt x="37305" y="29722"/>
                  </a:lnTo>
                  <a:lnTo>
                    <a:pt x="37305" y="28933"/>
                  </a:lnTo>
                  <a:lnTo>
                    <a:pt x="36527" y="29722"/>
                  </a:lnTo>
                  <a:lnTo>
                    <a:pt x="36527" y="30672"/>
                  </a:lnTo>
                  <a:lnTo>
                    <a:pt x="35594" y="30672"/>
                  </a:lnTo>
                  <a:lnTo>
                    <a:pt x="35594" y="32411"/>
                  </a:lnTo>
                  <a:lnTo>
                    <a:pt x="34661" y="32411"/>
                  </a:lnTo>
                  <a:lnTo>
                    <a:pt x="34661" y="33361"/>
                  </a:lnTo>
                  <a:lnTo>
                    <a:pt x="33883" y="33361"/>
                  </a:lnTo>
                  <a:lnTo>
                    <a:pt x="33883" y="34305"/>
                  </a:lnTo>
                  <a:lnTo>
                    <a:pt x="32955" y="34305"/>
                  </a:lnTo>
                  <a:lnTo>
                    <a:pt x="32955" y="35255"/>
                  </a:lnTo>
                  <a:lnTo>
                    <a:pt x="32022" y="35255"/>
                  </a:lnTo>
                  <a:lnTo>
                    <a:pt x="32022" y="36994"/>
                  </a:lnTo>
                  <a:lnTo>
                    <a:pt x="31088" y="36994"/>
                  </a:lnTo>
                  <a:lnTo>
                    <a:pt x="31088" y="37944"/>
                  </a:lnTo>
                  <a:lnTo>
                    <a:pt x="29377" y="37944"/>
                  </a:lnTo>
                  <a:lnTo>
                    <a:pt x="29377" y="38733"/>
                  </a:lnTo>
                  <a:lnTo>
                    <a:pt x="31088" y="38733"/>
                  </a:lnTo>
                  <a:lnTo>
                    <a:pt x="30311" y="39683"/>
                  </a:lnTo>
                  <a:lnTo>
                    <a:pt x="27666" y="39683"/>
                  </a:lnTo>
                  <a:lnTo>
                    <a:pt x="27666" y="40633"/>
                  </a:lnTo>
                  <a:lnTo>
                    <a:pt x="26733" y="40633"/>
                  </a:lnTo>
                  <a:lnTo>
                    <a:pt x="25805" y="41583"/>
                  </a:lnTo>
                  <a:lnTo>
                    <a:pt x="24872" y="42372"/>
                  </a:lnTo>
                  <a:lnTo>
                    <a:pt x="24094" y="42372"/>
                  </a:lnTo>
                  <a:lnTo>
                    <a:pt x="24094" y="43322"/>
                  </a:lnTo>
                  <a:lnTo>
                    <a:pt x="23161" y="43322"/>
                  </a:lnTo>
                  <a:lnTo>
                    <a:pt x="22227" y="44266"/>
                  </a:lnTo>
                  <a:lnTo>
                    <a:pt x="21450" y="44266"/>
                  </a:lnTo>
                  <a:lnTo>
                    <a:pt x="21450" y="45061"/>
                  </a:lnTo>
                  <a:lnTo>
                    <a:pt x="20516" y="45061"/>
                  </a:lnTo>
                  <a:lnTo>
                    <a:pt x="20516" y="46005"/>
                  </a:lnTo>
                  <a:lnTo>
                    <a:pt x="19583" y="46005"/>
                  </a:lnTo>
                  <a:lnTo>
                    <a:pt x="20516" y="46005"/>
                  </a:lnTo>
                  <a:lnTo>
                    <a:pt x="20516" y="46955"/>
                  </a:lnTo>
                  <a:lnTo>
                    <a:pt x="21450" y="46955"/>
                  </a:lnTo>
                  <a:lnTo>
                    <a:pt x="23161" y="48694"/>
                  </a:lnTo>
                  <a:lnTo>
                    <a:pt x="23161" y="51383"/>
                  </a:lnTo>
                  <a:lnTo>
                    <a:pt x="24094" y="51383"/>
                  </a:lnTo>
                  <a:lnTo>
                    <a:pt x="24094" y="50594"/>
                  </a:lnTo>
                  <a:lnTo>
                    <a:pt x="24872" y="49644"/>
                  </a:lnTo>
                  <a:lnTo>
                    <a:pt x="25805" y="49644"/>
                  </a:lnTo>
                  <a:lnTo>
                    <a:pt x="25805" y="50594"/>
                  </a:lnTo>
                  <a:lnTo>
                    <a:pt x="26733" y="50594"/>
                  </a:lnTo>
                  <a:lnTo>
                    <a:pt x="27666" y="51383"/>
                  </a:lnTo>
                  <a:lnTo>
                    <a:pt x="29377" y="51383"/>
                  </a:lnTo>
                  <a:lnTo>
                    <a:pt x="29377" y="52333"/>
                  </a:lnTo>
                  <a:lnTo>
                    <a:pt x="31088" y="52333"/>
                  </a:lnTo>
                  <a:lnTo>
                    <a:pt x="31088" y="53283"/>
                  </a:lnTo>
                  <a:lnTo>
                    <a:pt x="31088" y="52333"/>
                  </a:lnTo>
                  <a:lnTo>
                    <a:pt x="31088" y="55022"/>
                  </a:lnTo>
                  <a:lnTo>
                    <a:pt x="32022" y="55022"/>
                  </a:lnTo>
                  <a:lnTo>
                    <a:pt x="32022" y="55966"/>
                  </a:lnTo>
                  <a:lnTo>
                    <a:pt x="31088" y="55022"/>
                  </a:lnTo>
                  <a:lnTo>
                    <a:pt x="31088" y="56916"/>
                  </a:lnTo>
                  <a:lnTo>
                    <a:pt x="32022" y="56916"/>
                  </a:lnTo>
                  <a:lnTo>
                    <a:pt x="32022" y="55966"/>
                  </a:lnTo>
                  <a:lnTo>
                    <a:pt x="32022" y="56916"/>
                  </a:lnTo>
                  <a:lnTo>
                    <a:pt x="31088" y="56916"/>
                  </a:lnTo>
                  <a:lnTo>
                    <a:pt x="31088" y="57705"/>
                  </a:lnTo>
                  <a:lnTo>
                    <a:pt x="30311" y="57705"/>
                  </a:lnTo>
                  <a:lnTo>
                    <a:pt x="30311" y="59605"/>
                  </a:lnTo>
                  <a:lnTo>
                    <a:pt x="27666" y="59605"/>
                  </a:lnTo>
                  <a:lnTo>
                    <a:pt x="27666" y="58655"/>
                  </a:lnTo>
                  <a:lnTo>
                    <a:pt x="24094" y="58655"/>
                  </a:lnTo>
                  <a:lnTo>
                    <a:pt x="23161" y="59605"/>
                  </a:lnTo>
                  <a:lnTo>
                    <a:pt x="22227" y="59605"/>
                  </a:lnTo>
                  <a:lnTo>
                    <a:pt x="22227" y="60394"/>
                  </a:lnTo>
                  <a:lnTo>
                    <a:pt x="21450" y="60394"/>
                  </a:lnTo>
                  <a:lnTo>
                    <a:pt x="20516" y="59605"/>
                  </a:lnTo>
                  <a:lnTo>
                    <a:pt x="19583" y="59605"/>
                  </a:lnTo>
                  <a:lnTo>
                    <a:pt x="19583" y="57705"/>
                  </a:lnTo>
                  <a:lnTo>
                    <a:pt x="16944" y="57705"/>
                  </a:lnTo>
                  <a:lnTo>
                    <a:pt x="16944" y="56916"/>
                  </a:lnTo>
                  <a:lnTo>
                    <a:pt x="16944" y="57705"/>
                  </a:lnTo>
                  <a:lnTo>
                    <a:pt x="15077" y="57705"/>
                  </a:lnTo>
                  <a:lnTo>
                    <a:pt x="15077" y="63238"/>
                  </a:lnTo>
                  <a:lnTo>
                    <a:pt x="14300" y="63238"/>
                  </a:lnTo>
                  <a:lnTo>
                    <a:pt x="14300" y="64033"/>
                  </a:lnTo>
                  <a:lnTo>
                    <a:pt x="13366" y="64033"/>
                  </a:lnTo>
                  <a:lnTo>
                    <a:pt x="13366" y="64977"/>
                  </a:lnTo>
                  <a:lnTo>
                    <a:pt x="11655" y="64977"/>
                  </a:lnTo>
                  <a:lnTo>
                    <a:pt x="11655" y="65927"/>
                  </a:lnTo>
                  <a:lnTo>
                    <a:pt x="10727" y="65927"/>
                  </a:lnTo>
                  <a:lnTo>
                    <a:pt x="10727" y="66716"/>
                  </a:lnTo>
                  <a:lnTo>
                    <a:pt x="9794" y="66716"/>
                  </a:lnTo>
                  <a:lnTo>
                    <a:pt x="8861" y="67666"/>
                  </a:lnTo>
                  <a:lnTo>
                    <a:pt x="8861" y="68616"/>
                  </a:lnTo>
                  <a:lnTo>
                    <a:pt x="7150" y="68616"/>
                  </a:lnTo>
                  <a:lnTo>
                    <a:pt x="7150" y="69405"/>
                  </a:lnTo>
                  <a:lnTo>
                    <a:pt x="5438" y="69405"/>
                  </a:lnTo>
                  <a:lnTo>
                    <a:pt x="4505" y="68616"/>
                  </a:lnTo>
                  <a:lnTo>
                    <a:pt x="4505" y="71305"/>
                  </a:lnTo>
                  <a:lnTo>
                    <a:pt x="2644" y="71305"/>
                  </a:lnTo>
                  <a:lnTo>
                    <a:pt x="2644" y="73044"/>
                  </a:lnTo>
                  <a:lnTo>
                    <a:pt x="1866" y="73044"/>
                  </a:lnTo>
                  <a:lnTo>
                    <a:pt x="1866" y="73994"/>
                  </a:lnTo>
                  <a:lnTo>
                    <a:pt x="933" y="73994"/>
                  </a:lnTo>
                  <a:lnTo>
                    <a:pt x="933" y="76677"/>
                  </a:lnTo>
                  <a:lnTo>
                    <a:pt x="2644" y="76677"/>
                  </a:lnTo>
                  <a:lnTo>
                    <a:pt x="2644" y="77627"/>
                  </a:lnTo>
                  <a:lnTo>
                    <a:pt x="5438" y="77627"/>
                  </a:lnTo>
                  <a:lnTo>
                    <a:pt x="5438" y="80316"/>
                  </a:lnTo>
                  <a:lnTo>
                    <a:pt x="8083" y="80316"/>
                  </a:lnTo>
                  <a:lnTo>
                    <a:pt x="8083" y="81266"/>
                  </a:lnTo>
                  <a:lnTo>
                    <a:pt x="8861" y="81266"/>
                  </a:lnTo>
                  <a:lnTo>
                    <a:pt x="8861" y="82055"/>
                  </a:lnTo>
                  <a:lnTo>
                    <a:pt x="8083" y="82055"/>
                  </a:lnTo>
                  <a:lnTo>
                    <a:pt x="8861" y="82055"/>
                  </a:lnTo>
                  <a:lnTo>
                    <a:pt x="8861" y="83005"/>
                  </a:lnTo>
                  <a:lnTo>
                    <a:pt x="10727" y="83005"/>
                  </a:lnTo>
                  <a:lnTo>
                    <a:pt x="10727" y="84900"/>
                  </a:lnTo>
                  <a:lnTo>
                    <a:pt x="11655" y="84900"/>
                  </a:lnTo>
                  <a:lnTo>
                    <a:pt x="11655" y="87588"/>
                  </a:lnTo>
                  <a:lnTo>
                    <a:pt x="9794" y="87588"/>
                  </a:lnTo>
                  <a:lnTo>
                    <a:pt x="9794" y="88377"/>
                  </a:lnTo>
                  <a:lnTo>
                    <a:pt x="8083" y="88377"/>
                  </a:lnTo>
                  <a:lnTo>
                    <a:pt x="8083" y="89327"/>
                  </a:lnTo>
                  <a:lnTo>
                    <a:pt x="7150" y="89327"/>
                  </a:lnTo>
                  <a:lnTo>
                    <a:pt x="7150" y="92016"/>
                  </a:lnTo>
                  <a:lnTo>
                    <a:pt x="6216" y="92016"/>
                  </a:lnTo>
                  <a:lnTo>
                    <a:pt x="6216" y="92966"/>
                  </a:lnTo>
                  <a:lnTo>
                    <a:pt x="5438" y="92966"/>
                  </a:lnTo>
                  <a:lnTo>
                    <a:pt x="5438" y="93911"/>
                  </a:lnTo>
                  <a:lnTo>
                    <a:pt x="4505" y="93911"/>
                  </a:lnTo>
                  <a:lnTo>
                    <a:pt x="4505" y="94705"/>
                  </a:lnTo>
                  <a:lnTo>
                    <a:pt x="3577" y="94705"/>
                  </a:lnTo>
                  <a:lnTo>
                    <a:pt x="3577" y="95650"/>
                  </a:lnTo>
                  <a:lnTo>
                    <a:pt x="4505" y="95650"/>
                  </a:lnTo>
                  <a:lnTo>
                    <a:pt x="3577" y="96600"/>
                  </a:lnTo>
                  <a:lnTo>
                    <a:pt x="2644" y="96600"/>
                  </a:lnTo>
                  <a:lnTo>
                    <a:pt x="2644" y="97388"/>
                  </a:lnTo>
                  <a:lnTo>
                    <a:pt x="1866" y="97388"/>
                  </a:lnTo>
                  <a:lnTo>
                    <a:pt x="2644" y="97388"/>
                  </a:lnTo>
                  <a:lnTo>
                    <a:pt x="1866" y="97388"/>
                  </a:lnTo>
                  <a:lnTo>
                    <a:pt x="1866" y="99288"/>
                  </a:lnTo>
                  <a:lnTo>
                    <a:pt x="933" y="99288"/>
                  </a:lnTo>
                  <a:lnTo>
                    <a:pt x="933" y="100238"/>
                  </a:lnTo>
                  <a:lnTo>
                    <a:pt x="0" y="101027"/>
                  </a:lnTo>
                  <a:lnTo>
                    <a:pt x="0" y="101977"/>
                  </a:lnTo>
                  <a:lnTo>
                    <a:pt x="933" y="101977"/>
                  </a:lnTo>
                  <a:lnTo>
                    <a:pt x="933" y="103716"/>
                  </a:lnTo>
                  <a:lnTo>
                    <a:pt x="1866" y="103716"/>
                  </a:lnTo>
                  <a:lnTo>
                    <a:pt x="1866" y="104666"/>
                  </a:lnTo>
                  <a:lnTo>
                    <a:pt x="1866" y="103716"/>
                  </a:lnTo>
                  <a:lnTo>
                    <a:pt x="2644" y="103716"/>
                  </a:lnTo>
                  <a:lnTo>
                    <a:pt x="2644" y="105611"/>
                  </a:lnTo>
                  <a:lnTo>
                    <a:pt x="1866" y="105611"/>
                  </a:lnTo>
                  <a:lnTo>
                    <a:pt x="1866" y="107350"/>
                  </a:lnTo>
                  <a:lnTo>
                    <a:pt x="2644" y="107350"/>
                  </a:lnTo>
                  <a:lnTo>
                    <a:pt x="2644" y="108300"/>
                  </a:lnTo>
                  <a:lnTo>
                    <a:pt x="3577" y="108300"/>
                  </a:lnTo>
                  <a:lnTo>
                    <a:pt x="3577" y="109250"/>
                  </a:lnTo>
                  <a:lnTo>
                    <a:pt x="4505" y="109250"/>
                  </a:lnTo>
                  <a:lnTo>
                    <a:pt x="4505" y="110038"/>
                  </a:lnTo>
                  <a:lnTo>
                    <a:pt x="8083" y="110038"/>
                  </a:lnTo>
                  <a:lnTo>
                    <a:pt x="8861" y="109250"/>
                  </a:lnTo>
                  <a:lnTo>
                    <a:pt x="9794" y="109250"/>
                  </a:lnTo>
                  <a:lnTo>
                    <a:pt x="9794" y="110038"/>
                  </a:lnTo>
                  <a:lnTo>
                    <a:pt x="10727" y="110038"/>
                  </a:lnTo>
                  <a:lnTo>
                    <a:pt x="11655" y="110988"/>
                  </a:lnTo>
                  <a:lnTo>
                    <a:pt x="12433" y="110988"/>
                  </a:lnTo>
                  <a:lnTo>
                    <a:pt x="12433" y="114622"/>
                  </a:lnTo>
                  <a:lnTo>
                    <a:pt x="13366" y="114622"/>
                  </a:lnTo>
                  <a:lnTo>
                    <a:pt x="13366" y="116361"/>
                  </a:lnTo>
                  <a:lnTo>
                    <a:pt x="14300" y="116361"/>
                  </a:lnTo>
                  <a:lnTo>
                    <a:pt x="15077" y="115572"/>
                  </a:lnTo>
                  <a:lnTo>
                    <a:pt x="15077" y="116361"/>
                  </a:lnTo>
                  <a:lnTo>
                    <a:pt x="16011" y="116361"/>
                  </a:lnTo>
                  <a:lnTo>
                    <a:pt x="16011" y="115572"/>
                  </a:lnTo>
                  <a:lnTo>
                    <a:pt x="18655" y="115572"/>
                  </a:lnTo>
                  <a:lnTo>
                    <a:pt x="18655" y="119211"/>
                  </a:lnTo>
                  <a:lnTo>
                    <a:pt x="19583" y="119211"/>
                  </a:lnTo>
                  <a:lnTo>
                    <a:pt x="19583" y="120000"/>
                  </a:lnTo>
                  <a:lnTo>
                    <a:pt x="22227" y="120000"/>
                  </a:lnTo>
                  <a:lnTo>
                    <a:pt x="23161" y="119211"/>
                  </a:lnTo>
                  <a:lnTo>
                    <a:pt x="28444" y="119211"/>
                  </a:lnTo>
                  <a:lnTo>
                    <a:pt x="28444" y="120000"/>
                  </a:lnTo>
                  <a:lnTo>
                    <a:pt x="31088" y="120000"/>
                  </a:lnTo>
                  <a:lnTo>
                    <a:pt x="32022" y="119211"/>
                  </a:lnTo>
                  <a:lnTo>
                    <a:pt x="32022" y="118261"/>
                  </a:lnTo>
                  <a:lnTo>
                    <a:pt x="32955" y="118261"/>
                  </a:lnTo>
                  <a:lnTo>
                    <a:pt x="33883" y="117311"/>
                  </a:lnTo>
                  <a:lnTo>
                    <a:pt x="36527" y="117311"/>
                  </a:lnTo>
                  <a:lnTo>
                    <a:pt x="36527" y="118261"/>
                  </a:lnTo>
                  <a:lnTo>
                    <a:pt x="39172" y="118261"/>
                  </a:lnTo>
                  <a:lnTo>
                    <a:pt x="40105" y="117311"/>
                  </a:lnTo>
                  <a:lnTo>
                    <a:pt x="40883" y="117311"/>
                  </a:lnTo>
                  <a:lnTo>
                    <a:pt x="40883" y="116361"/>
                  </a:lnTo>
                  <a:lnTo>
                    <a:pt x="43522" y="116361"/>
                  </a:lnTo>
                  <a:lnTo>
                    <a:pt x="43522" y="115572"/>
                  </a:lnTo>
                  <a:lnTo>
                    <a:pt x="44455" y="115572"/>
                  </a:lnTo>
                  <a:lnTo>
                    <a:pt x="43522" y="115572"/>
                  </a:lnTo>
                  <a:lnTo>
                    <a:pt x="43522" y="114622"/>
                  </a:lnTo>
                  <a:lnTo>
                    <a:pt x="42744" y="114622"/>
                  </a:lnTo>
                  <a:lnTo>
                    <a:pt x="42744" y="113677"/>
                  </a:lnTo>
                  <a:lnTo>
                    <a:pt x="43522" y="113677"/>
                  </a:lnTo>
                  <a:lnTo>
                    <a:pt x="43522" y="112883"/>
                  </a:lnTo>
                  <a:lnTo>
                    <a:pt x="42744" y="111938"/>
                  </a:lnTo>
                  <a:lnTo>
                    <a:pt x="43522" y="111938"/>
                  </a:lnTo>
                  <a:lnTo>
                    <a:pt x="43522" y="110988"/>
                  </a:lnTo>
                  <a:lnTo>
                    <a:pt x="45388" y="110988"/>
                  </a:lnTo>
                  <a:lnTo>
                    <a:pt x="45388" y="109250"/>
                  </a:lnTo>
                  <a:lnTo>
                    <a:pt x="49738" y="109250"/>
                  </a:lnTo>
                  <a:lnTo>
                    <a:pt x="49738" y="108300"/>
                  </a:lnTo>
                  <a:lnTo>
                    <a:pt x="48961" y="108300"/>
                  </a:lnTo>
                  <a:lnTo>
                    <a:pt x="48961" y="106561"/>
                  </a:lnTo>
                  <a:lnTo>
                    <a:pt x="51605" y="106561"/>
                  </a:lnTo>
                  <a:lnTo>
                    <a:pt x="51605" y="105611"/>
                  </a:lnTo>
                  <a:lnTo>
                    <a:pt x="52538" y="105611"/>
                  </a:lnTo>
                  <a:lnTo>
                    <a:pt x="52538" y="106561"/>
                  </a:lnTo>
                  <a:lnTo>
                    <a:pt x="54250" y="106561"/>
                  </a:lnTo>
                  <a:lnTo>
                    <a:pt x="54250" y="104666"/>
                  </a:lnTo>
                  <a:lnTo>
                    <a:pt x="56888" y="104666"/>
                  </a:lnTo>
                  <a:lnTo>
                    <a:pt x="56888" y="103716"/>
                  </a:lnTo>
                  <a:lnTo>
                    <a:pt x="57822" y="103716"/>
                  </a:lnTo>
                  <a:lnTo>
                    <a:pt x="57822" y="101027"/>
                  </a:lnTo>
                  <a:lnTo>
                    <a:pt x="58755" y="101027"/>
                  </a:lnTo>
                  <a:lnTo>
                    <a:pt x="59533" y="101977"/>
                  </a:lnTo>
                  <a:lnTo>
                    <a:pt x="60466" y="101027"/>
                  </a:lnTo>
                  <a:lnTo>
                    <a:pt x="60466" y="101977"/>
                  </a:lnTo>
                  <a:lnTo>
                    <a:pt x="60466" y="101027"/>
                  </a:lnTo>
                  <a:lnTo>
                    <a:pt x="61400" y="101027"/>
                  </a:lnTo>
                  <a:lnTo>
                    <a:pt x="61400" y="101977"/>
                  </a:lnTo>
                  <a:lnTo>
                    <a:pt x="62177" y="101977"/>
                  </a:lnTo>
                  <a:lnTo>
                    <a:pt x="62177" y="101027"/>
                  </a:lnTo>
                  <a:lnTo>
                    <a:pt x="64038" y="101027"/>
                  </a:lnTo>
                  <a:lnTo>
                    <a:pt x="64038" y="100238"/>
                  </a:lnTo>
                  <a:lnTo>
                    <a:pt x="64972" y="99288"/>
                  </a:lnTo>
                  <a:lnTo>
                    <a:pt x="68394" y="99288"/>
                  </a:lnTo>
                  <a:lnTo>
                    <a:pt x="68394" y="100238"/>
                  </a:lnTo>
                  <a:lnTo>
                    <a:pt x="69327" y="100238"/>
                  </a:lnTo>
                  <a:lnTo>
                    <a:pt x="70261" y="99288"/>
                  </a:lnTo>
                  <a:lnTo>
                    <a:pt x="70261" y="98338"/>
                  </a:lnTo>
                  <a:lnTo>
                    <a:pt x="71194" y="98338"/>
                  </a:lnTo>
                  <a:lnTo>
                    <a:pt x="71194" y="99288"/>
                  </a:lnTo>
                  <a:lnTo>
                    <a:pt x="72900" y="99288"/>
                  </a:lnTo>
                  <a:lnTo>
                    <a:pt x="73833" y="100238"/>
                  </a:lnTo>
                  <a:lnTo>
                    <a:pt x="73833" y="101027"/>
                  </a:lnTo>
                  <a:lnTo>
                    <a:pt x="74611" y="101027"/>
                  </a:lnTo>
                  <a:lnTo>
                    <a:pt x="74611" y="101977"/>
                  </a:lnTo>
                  <a:lnTo>
                    <a:pt x="73833" y="101977"/>
                  </a:lnTo>
                  <a:lnTo>
                    <a:pt x="73833" y="103716"/>
                  </a:lnTo>
                  <a:lnTo>
                    <a:pt x="74611" y="103716"/>
                  </a:lnTo>
                  <a:lnTo>
                    <a:pt x="74611" y="106561"/>
                  </a:lnTo>
                  <a:lnTo>
                    <a:pt x="75544" y="106561"/>
                  </a:lnTo>
                  <a:lnTo>
                    <a:pt x="74611" y="107350"/>
                  </a:lnTo>
                  <a:lnTo>
                    <a:pt x="74611" y="109250"/>
                  </a:lnTo>
                  <a:lnTo>
                    <a:pt x="75544" y="109250"/>
                  </a:lnTo>
                  <a:lnTo>
                    <a:pt x="75544" y="108300"/>
                  </a:lnTo>
                  <a:lnTo>
                    <a:pt x="78188" y="108300"/>
                  </a:lnTo>
                  <a:lnTo>
                    <a:pt x="78188" y="107350"/>
                  </a:lnTo>
                  <a:lnTo>
                    <a:pt x="79116" y="107350"/>
                  </a:lnTo>
                  <a:lnTo>
                    <a:pt x="79116" y="106561"/>
                  </a:lnTo>
                  <a:lnTo>
                    <a:pt x="81761" y="106561"/>
                  </a:lnTo>
                  <a:lnTo>
                    <a:pt x="81761" y="107350"/>
                  </a:lnTo>
                  <a:lnTo>
                    <a:pt x="82694" y="106561"/>
                  </a:lnTo>
                  <a:lnTo>
                    <a:pt x="83627" y="106561"/>
                  </a:lnTo>
                  <a:lnTo>
                    <a:pt x="83627" y="105611"/>
                  </a:lnTo>
                  <a:lnTo>
                    <a:pt x="84405" y="105611"/>
                  </a:lnTo>
                  <a:lnTo>
                    <a:pt x="84405" y="106561"/>
                  </a:lnTo>
                  <a:lnTo>
                    <a:pt x="85338" y="107350"/>
                  </a:lnTo>
                  <a:lnTo>
                    <a:pt x="85338" y="106561"/>
                  </a:lnTo>
                  <a:lnTo>
                    <a:pt x="85338" y="107350"/>
                  </a:lnTo>
                  <a:lnTo>
                    <a:pt x="87044" y="107350"/>
                  </a:lnTo>
                  <a:lnTo>
                    <a:pt x="87044" y="108300"/>
                  </a:lnTo>
                  <a:lnTo>
                    <a:pt x="87977" y="108300"/>
                  </a:lnTo>
                  <a:lnTo>
                    <a:pt x="87977" y="106561"/>
                  </a:lnTo>
                  <a:lnTo>
                    <a:pt x="89844" y="106561"/>
                  </a:lnTo>
                  <a:lnTo>
                    <a:pt x="89844" y="104666"/>
                  </a:lnTo>
                  <a:lnTo>
                    <a:pt x="90622" y="104666"/>
                  </a:lnTo>
                  <a:lnTo>
                    <a:pt x="89844" y="104666"/>
                  </a:lnTo>
                  <a:lnTo>
                    <a:pt x="89844" y="103716"/>
                  </a:lnTo>
                  <a:lnTo>
                    <a:pt x="90622" y="103716"/>
                  </a:lnTo>
                  <a:lnTo>
                    <a:pt x="90622" y="102922"/>
                  </a:lnTo>
                  <a:lnTo>
                    <a:pt x="90622" y="103716"/>
                  </a:lnTo>
                  <a:lnTo>
                    <a:pt x="90622" y="102922"/>
                  </a:lnTo>
                  <a:lnTo>
                    <a:pt x="91555" y="102922"/>
                  </a:lnTo>
                  <a:lnTo>
                    <a:pt x="91555" y="101977"/>
                  </a:lnTo>
                  <a:lnTo>
                    <a:pt x="92488" y="101977"/>
                  </a:lnTo>
                  <a:lnTo>
                    <a:pt x="91555" y="101977"/>
                  </a:lnTo>
                  <a:lnTo>
                    <a:pt x="92488" y="101027"/>
                  </a:lnTo>
                  <a:lnTo>
                    <a:pt x="92488" y="99288"/>
                  </a:lnTo>
                  <a:lnTo>
                    <a:pt x="93422" y="98338"/>
                  </a:lnTo>
                  <a:lnTo>
                    <a:pt x="93422" y="99288"/>
                  </a:lnTo>
                  <a:lnTo>
                    <a:pt x="94194" y="98338"/>
                  </a:lnTo>
                  <a:lnTo>
                    <a:pt x="94194" y="97388"/>
                  </a:lnTo>
                  <a:lnTo>
                    <a:pt x="95127" y="96600"/>
                  </a:lnTo>
                  <a:lnTo>
                    <a:pt x="96061" y="96600"/>
                  </a:lnTo>
                  <a:lnTo>
                    <a:pt x="96061" y="94705"/>
                  </a:lnTo>
                  <a:lnTo>
                    <a:pt x="96838" y="94705"/>
                  </a:lnTo>
                  <a:lnTo>
                    <a:pt x="96838" y="92016"/>
                  </a:lnTo>
                  <a:lnTo>
                    <a:pt x="97772" y="92016"/>
                  </a:lnTo>
                  <a:lnTo>
                    <a:pt x="97772" y="91227"/>
                  </a:lnTo>
                  <a:lnTo>
                    <a:pt x="97772" y="92016"/>
                  </a:lnTo>
                  <a:lnTo>
                    <a:pt x="98705" y="92016"/>
                  </a:lnTo>
                  <a:lnTo>
                    <a:pt x="98705" y="91227"/>
                  </a:lnTo>
                  <a:lnTo>
                    <a:pt x="100416" y="91227"/>
                  </a:lnTo>
                  <a:lnTo>
                    <a:pt x="100416" y="92966"/>
                  </a:lnTo>
                  <a:lnTo>
                    <a:pt x="105855" y="92966"/>
                  </a:lnTo>
                  <a:lnTo>
                    <a:pt x="105855" y="93911"/>
                  </a:lnTo>
                  <a:lnTo>
                    <a:pt x="106633" y="93911"/>
                  </a:ln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59" name="Shape 3459"/>
            <p:cNvSpPr/>
            <p:nvPr/>
          </p:nvSpPr>
          <p:spPr>
            <a:xfrm>
              <a:off x="5922030" y="2664556"/>
              <a:ext cx="1483485" cy="1943054"/>
            </a:xfrm>
            <a:custGeom>
              <a:avLst/>
              <a:gdLst/>
              <a:ahLst/>
              <a:cxnLst/>
              <a:rect l="0" t="0" r="0" b="0"/>
              <a:pathLst>
                <a:path w="120000" h="120000" extrusionOk="0">
                  <a:moveTo>
                    <a:pt x="120000" y="57938"/>
                  </a:moveTo>
                  <a:lnTo>
                    <a:pt x="120000" y="58822"/>
                  </a:lnTo>
                  <a:lnTo>
                    <a:pt x="117688" y="58822"/>
                  </a:lnTo>
                  <a:lnTo>
                    <a:pt x="117688" y="59561"/>
                  </a:lnTo>
                  <a:lnTo>
                    <a:pt x="115572" y="59561"/>
                  </a:lnTo>
                  <a:lnTo>
                    <a:pt x="115572" y="58822"/>
                  </a:lnTo>
                  <a:lnTo>
                    <a:pt x="113261" y="58822"/>
                  </a:lnTo>
                  <a:lnTo>
                    <a:pt x="113261" y="59561"/>
                  </a:lnTo>
                  <a:lnTo>
                    <a:pt x="112294" y="58822"/>
                  </a:lnTo>
                  <a:lnTo>
                    <a:pt x="111138" y="58822"/>
                  </a:lnTo>
                  <a:lnTo>
                    <a:pt x="111138" y="57938"/>
                  </a:lnTo>
                  <a:lnTo>
                    <a:pt x="108827" y="57938"/>
                  </a:lnTo>
                  <a:lnTo>
                    <a:pt x="108827" y="57061"/>
                  </a:lnTo>
                  <a:lnTo>
                    <a:pt x="107866" y="57061"/>
                  </a:lnTo>
                  <a:lnTo>
                    <a:pt x="107866" y="57938"/>
                  </a:lnTo>
                  <a:lnTo>
                    <a:pt x="106711" y="57938"/>
                  </a:lnTo>
                  <a:lnTo>
                    <a:pt x="105555" y="58822"/>
                  </a:lnTo>
                  <a:lnTo>
                    <a:pt x="105555" y="57061"/>
                  </a:lnTo>
                  <a:lnTo>
                    <a:pt x="104588" y="57061"/>
                  </a:lnTo>
                  <a:lnTo>
                    <a:pt x="104588" y="57938"/>
                  </a:lnTo>
                  <a:lnTo>
                    <a:pt x="103433" y="57938"/>
                  </a:lnTo>
                  <a:lnTo>
                    <a:pt x="103433" y="57061"/>
                  </a:lnTo>
                  <a:lnTo>
                    <a:pt x="102277" y="57061"/>
                  </a:lnTo>
                  <a:lnTo>
                    <a:pt x="103433" y="56177"/>
                  </a:lnTo>
                  <a:lnTo>
                    <a:pt x="102277" y="56177"/>
                  </a:lnTo>
                  <a:lnTo>
                    <a:pt x="102277" y="55438"/>
                  </a:lnTo>
                  <a:lnTo>
                    <a:pt x="103433" y="56177"/>
                  </a:lnTo>
                  <a:lnTo>
                    <a:pt x="103433" y="54561"/>
                  </a:lnTo>
                  <a:lnTo>
                    <a:pt x="104588" y="54561"/>
                  </a:lnTo>
                  <a:lnTo>
                    <a:pt x="104588" y="53677"/>
                  </a:lnTo>
                  <a:lnTo>
                    <a:pt x="103433" y="53677"/>
                  </a:lnTo>
                  <a:lnTo>
                    <a:pt x="103433" y="52938"/>
                  </a:lnTo>
                  <a:lnTo>
                    <a:pt x="104588" y="52938"/>
                  </a:lnTo>
                  <a:lnTo>
                    <a:pt x="104588" y="53677"/>
                  </a:lnTo>
                  <a:lnTo>
                    <a:pt x="105555" y="53677"/>
                  </a:lnTo>
                  <a:lnTo>
                    <a:pt x="104588" y="52938"/>
                  </a:lnTo>
                  <a:lnTo>
                    <a:pt x="104588" y="52061"/>
                  </a:lnTo>
                  <a:lnTo>
                    <a:pt x="103433" y="52061"/>
                  </a:lnTo>
                  <a:lnTo>
                    <a:pt x="103433" y="51177"/>
                  </a:lnTo>
                  <a:lnTo>
                    <a:pt x="104588" y="51177"/>
                  </a:lnTo>
                  <a:lnTo>
                    <a:pt x="104588" y="50294"/>
                  </a:lnTo>
                  <a:lnTo>
                    <a:pt x="105555" y="50294"/>
                  </a:lnTo>
                  <a:lnTo>
                    <a:pt x="105555" y="49561"/>
                  </a:lnTo>
                  <a:lnTo>
                    <a:pt x="106711" y="49561"/>
                  </a:lnTo>
                  <a:lnTo>
                    <a:pt x="105555" y="49561"/>
                  </a:lnTo>
                  <a:lnTo>
                    <a:pt x="105555" y="48677"/>
                  </a:lnTo>
                  <a:lnTo>
                    <a:pt x="106711" y="47794"/>
                  </a:lnTo>
                  <a:lnTo>
                    <a:pt x="107866" y="47794"/>
                  </a:lnTo>
                  <a:lnTo>
                    <a:pt x="107866" y="46177"/>
                  </a:lnTo>
                  <a:lnTo>
                    <a:pt x="108827" y="46177"/>
                  </a:lnTo>
                  <a:lnTo>
                    <a:pt x="106711" y="46177"/>
                  </a:lnTo>
                  <a:lnTo>
                    <a:pt x="106711" y="44561"/>
                  </a:lnTo>
                  <a:lnTo>
                    <a:pt x="104588" y="44561"/>
                  </a:lnTo>
                  <a:lnTo>
                    <a:pt x="105555" y="43677"/>
                  </a:lnTo>
                  <a:lnTo>
                    <a:pt x="104588" y="43677"/>
                  </a:lnTo>
                  <a:lnTo>
                    <a:pt x="105555" y="42794"/>
                  </a:lnTo>
                  <a:lnTo>
                    <a:pt x="104588" y="42794"/>
                  </a:lnTo>
                  <a:lnTo>
                    <a:pt x="105555" y="42794"/>
                  </a:lnTo>
                  <a:lnTo>
                    <a:pt x="105555" y="41911"/>
                  </a:lnTo>
                  <a:lnTo>
                    <a:pt x="104588" y="41911"/>
                  </a:lnTo>
                  <a:lnTo>
                    <a:pt x="104588" y="40294"/>
                  </a:lnTo>
                  <a:lnTo>
                    <a:pt x="103433" y="39411"/>
                  </a:lnTo>
                  <a:lnTo>
                    <a:pt x="102277" y="39411"/>
                  </a:lnTo>
                  <a:lnTo>
                    <a:pt x="102277" y="36027"/>
                  </a:lnTo>
                  <a:lnTo>
                    <a:pt x="103433" y="36027"/>
                  </a:lnTo>
                  <a:lnTo>
                    <a:pt x="103433" y="35294"/>
                  </a:lnTo>
                  <a:lnTo>
                    <a:pt x="102277" y="35294"/>
                  </a:lnTo>
                  <a:lnTo>
                    <a:pt x="103433" y="35294"/>
                  </a:lnTo>
                  <a:lnTo>
                    <a:pt x="102277" y="35294"/>
                  </a:lnTo>
                  <a:lnTo>
                    <a:pt x="102277" y="34411"/>
                  </a:lnTo>
                  <a:lnTo>
                    <a:pt x="102277" y="35294"/>
                  </a:lnTo>
                  <a:lnTo>
                    <a:pt x="102277" y="33527"/>
                  </a:lnTo>
                  <a:lnTo>
                    <a:pt x="101122" y="33527"/>
                  </a:lnTo>
                  <a:lnTo>
                    <a:pt x="101122" y="32794"/>
                  </a:lnTo>
                  <a:lnTo>
                    <a:pt x="100161" y="32794"/>
                  </a:lnTo>
                  <a:lnTo>
                    <a:pt x="100161" y="31911"/>
                  </a:lnTo>
                  <a:lnTo>
                    <a:pt x="101122" y="31911"/>
                  </a:lnTo>
                  <a:lnTo>
                    <a:pt x="100161" y="31027"/>
                  </a:lnTo>
                  <a:lnTo>
                    <a:pt x="97850" y="31027"/>
                  </a:lnTo>
                  <a:lnTo>
                    <a:pt x="96883" y="30144"/>
                  </a:lnTo>
                  <a:lnTo>
                    <a:pt x="100161" y="30144"/>
                  </a:lnTo>
                  <a:lnTo>
                    <a:pt x="100161" y="28527"/>
                  </a:lnTo>
                  <a:lnTo>
                    <a:pt x="101122" y="28527"/>
                  </a:lnTo>
                  <a:lnTo>
                    <a:pt x="101122" y="27644"/>
                  </a:lnTo>
                  <a:lnTo>
                    <a:pt x="102277" y="27644"/>
                  </a:lnTo>
                  <a:lnTo>
                    <a:pt x="102277" y="26911"/>
                  </a:lnTo>
                  <a:lnTo>
                    <a:pt x="103433" y="26911"/>
                  </a:lnTo>
                  <a:lnTo>
                    <a:pt x="104588" y="26027"/>
                  </a:lnTo>
                  <a:lnTo>
                    <a:pt x="103433" y="20144"/>
                  </a:lnTo>
                  <a:lnTo>
                    <a:pt x="103433" y="18527"/>
                  </a:lnTo>
                  <a:lnTo>
                    <a:pt x="102277" y="11766"/>
                  </a:lnTo>
                  <a:lnTo>
                    <a:pt x="102277" y="10883"/>
                  </a:lnTo>
                  <a:lnTo>
                    <a:pt x="101122" y="9266"/>
                  </a:lnTo>
                  <a:lnTo>
                    <a:pt x="96883" y="3383"/>
                  </a:lnTo>
                  <a:lnTo>
                    <a:pt x="96883" y="2500"/>
                  </a:lnTo>
                  <a:lnTo>
                    <a:pt x="97850" y="1616"/>
                  </a:lnTo>
                  <a:lnTo>
                    <a:pt x="95727" y="1616"/>
                  </a:lnTo>
                  <a:lnTo>
                    <a:pt x="95727" y="2500"/>
                  </a:lnTo>
                  <a:lnTo>
                    <a:pt x="94572" y="2500"/>
                  </a:lnTo>
                  <a:lnTo>
                    <a:pt x="94572" y="4116"/>
                  </a:lnTo>
                  <a:lnTo>
                    <a:pt x="92455" y="4116"/>
                  </a:lnTo>
                  <a:lnTo>
                    <a:pt x="92455" y="5000"/>
                  </a:lnTo>
                  <a:lnTo>
                    <a:pt x="92455" y="4116"/>
                  </a:lnTo>
                  <a:lnTo>
                    <a:pt x="91300" y="4116"/>
                  </a:lnTo>
                  <a:lnTo>
                    <a:pt x="92455" y="4116"/>
                  </a:lnTo>
                  <a:lnTo>
                    <a:pt x="91300" y="3383"/>
                  </a:lnTo>
                  <a:lnTo>
                    <a:pt x="88027" y="3383"/>
                  </a:lnTo>
                  <a:lnTo>
                    <a:pt x="86872" y="4116"/>
                  </a:lnTo>
                  <a:lnTo>
                    <a:pt x="86872" y="5000"/>
                  </a:lnTo>
                  <a:lnTo>
                    <a:pt x="85716" y="5000"/>
                  </a:lnTo>
                  <a:lnTo>
                    <a:pt x="84750" y="5883"/>
                  </a:lnTo>
                  <a:lnTo>
                    <a:pt x="83594" y="5883"/>
                  </a:lnTo>
                  <a:lnTo>
                    <a:pt x="83594" y="5000"/>
                  </a:lnTo>
                  <a:lnTo>
                    <a:pt x="82438" y="5000"/>
                  </a:lnTo>
                  <a:lnTo>
                    <a:pt x="82438" y="4116"/>
                  </a:lnTo>
                  <a:lnTo>
                    <a:pt x="82438" y="5000"/>
                  </a:lnTo>
                  <a:lnTo>
                    <a:pt x="80322" y="5000"/>
                  </a:lnTo>
                  <a:lnTo>
                    <a:pt x="80322" y="5883"/>
                  </a:lnTo>
                  <a:lnTo>
                    <a:pt x="79166" y="5883"/>
                  </a:lnTo>
                  <a:lnTo>
                    <a:pt x="78011" y="5000"/>
                  </a:lnTo>
                  <a:lnTo>
                    <a:pt x="75888" y="5000"/>
                  </a:lnTo>
                  <a:lnTo>
                    <a:pt x="75888" y="3383"/>
                  </a:lnTo>
                  <a:lnTo>
                    <a:pt x="73772" y="3383"/>
                  </a:lnTo>
                  <a:lnTo>
                    <a:pt x="73772" y="2500"/>
                  </a:lnTo>
                  <a:lnTo>
                    <a:pt x="72616" y="2500"/>
                  </a:lnTo>
                  <a:lnTo>
                    <a:pt x="72616" y="3383"/>
                  </a:lnTo>
                  <a:lnTo>
                    <a:pt x="69344" y="3383"/>
                  </a:lnTo>
                  <a:lnTo>
                    <a:pt x="69344" y="2500"/>
                  </a:lnTo>
                  <a:lnTo>
                    <a:pt x="69344" y="3383"/>
                  </a:lnTo>
                  <a:lnTo>
                    <a:pt x="69344" y="2500"/>
                  </a:lnTo>
                  <a:lnTo>
                    <a:pt x="68188" y="2500"/>
                  </a:lnTo>
                  <a:lnTo>
                    <a:pt x="68188" y="3383"/>
                  </a:lnTo>
                  <a:lnTo>
                    <a:pt x="67027" y="3383"/>
                  </a:lnTo>
                  <a:lnTo>
                    <a:pt x="67027" y="4116"/>
                  </a:lnTo>
                  <a:lnTo>
                    <a:pt x="67027" y="3383"/>
                  </a:lnTo>
                  <a:lnTo>
                    <a:pt x="66066" y="3383"/>
                  </a:lnTo>
                  <a:lnTo>
                    <a:pt x="66066" y="883"/>
                  </a:lnTo>
                  <a:lnTo>
                    <a:pt x="63755" y="883"/>
                  </a:lnTo>
                  <a:lnTo>
                    <a:pt x="63755" y="0"/>
                  </a:lnTo>
                  <a:lnTo>
                    <a:pt x="60483" y="0"/>
                  </a:lnTo>
                  <a:lnTo>
                    <a:pt x="60483" y="2500"/>
                  </a:lnTo>
                  <a:lnTo>
                    <a:pt x="59327" y="2500"/>
                  </a:lnTo>
                  <a:lnTo>
                    <a:pt x="59327" y="1616"/>
                  </a:lnTo>
                  <a:lnTo>
                    <a:pt x="57205" y="1616"/>
                  </a:lnTo>
                  <a:lnTo>
                    <a:pt x="57205" y="2500"/>
                  </a:lnTo>
                  <a:lnTo>
                    <a:pt x="56050" y="2500"/>
                  </a:lnTo>
                  <a:lnTo>
                    <a:pt x="56050" y="1616"/>
                  </a:lnTo>
                  <a:lnTo>
                    <a:pt x="52777" y="1616"/>
                  </a:lnTo>
                  <a:lnTo>
                    <a:pt x="52777" y="3383"/>
                  </a:lnTo>
                  <a:lnTo>
                    <a:pt x="51622" y="3383"/>
                  </a:lnTo>
                  <a:lnTo>
                    <a:pt x="51622" y="2500"/>
                  </a:lnTo>
                  <a:lnTo>
                    <a:pt x="50655" y="2500"/>
                  </a:lnTo>
                  <a:lnTo>
                    <a:pt x="50655" y="3383"/>
                  </a:lnTo>
                  <a:lnTo>
                    <a:pt x="49500" y="3383"/>
                  </a:lnTo>
                  <a:lnTo>
                    <a:pt x="49500" y="4116"/>
                  </a:lnTo>
                  <a:lnTo>
                    <a:pt x="46227" y="4116"/>
                  </a:lnTo>
                  <a:lnTo>
                    <a:pt x="46227" y="5883"/>
                  </a:lnTo>
                  <a:lnTo>
                    <a:pt x="43916" y="5883"/>
                  </a:lnTo>
                  <a:lnTo>
                    <a:pt x="43916" y="6766"/>
                  </a:lnTo>
                  <a:lnTo>
                    <a:pt x="41800" y="6766"/>
                  </a:lnTo>
                  <a:lnTo>
                    <a:pt x="41800" y="7500"/>
                  </a:lnTo>
                  <a:lnTo>
                    <a:pt x="39488" y="7500"/>
                  </a:lnTo>
                  <a:lnTo>
                    <a:pt x="39488" y="8383"/>
                  </a:lnTo>
                  <a:lnTo>
                    <a:pt x="38522" y="8383"/>
                  </a:lnTo>
                  <a:lnTo>
                    <a:pt x="38522" y="9266"/>
                  </a:lnTo>
                  <a:lnTo>
                    <a:pt x="37366" y="9266"/>
                  </a:lnTo>
                  <a:lnTo>
                    <a:pt x="37366" y="10000"/>
                  </a:lnTo>
                  <a:lnTo>
                    <a:pt x="36211" y="10000"/>
                  </a:lnTo>
                  <a:lnTo>
                    <a:pt x="37366" y="10000"/>
                  </a:lnTo>
                  <a:lnTo>
                    <a:pt x="37366" y="11766"/>
                  </a:lnTo>
                  <a:lnTo>
                    <a:pt x="36211" y="11766"/>
                  </a:lnTo>
                  <a:lnTo>
                    <a:pt x="36211" y="12644"/>
                  </a:lnTo>
                  <a:lnTo>
                    <a:pt x="35055" y="12644"/>
                  </a:lnTo>
                  <a:lnTo>
                    <a:pt x="35055" y="13383"/>
                  </a:lnTo>
                  <a:lnTo>
                    <a:pt x="34094" y="13383"/>
                  </a:lnTo>
                  <a:lnTo>
                    <a:pt x="34094" y="15144"/>
                  </a:lnTo>
                  <a:lnTo>
                    <a:pt x="32938" y="15883"/>
                  </a:lnTo>
                  <a:lnTo>
                    <a:pt x="34094" y="15883"/>
                  </a:lnTo>
                  <a:lnTo>
                    <a:pt x="34094" y="16766"/>
                  </a:lnTo>
                  <a:lnTo>
                    <a:pt x="32938" y="17644"/>
                  </a:lnTo>
                  <a:lnTo>
                    <a:pt x="30816" y="17644"/>
                  </a:lnTo>
                  <a:lnTo>
                    <a:pt x="29661" y="16766"/>
                  </a:lnTo>
                  <a:lnTo>
                    <a:pt x="27350" y="16766"/>
                  </a:lnTo>
                  <a:lnTo>
                    <a:pt x="26388" y="17644"/>
                  </a:lnTo>
                  <a:lnTo>
                    <a:pt x="26388" y="18527"/>
                  </a:lnTo>
                  <a:lnTo>
                    <a:pt x="25233" y="19266"/>
                  </a:lnTo>
                  <a:lnTo>
                    <a:pt x="25233" y="21027"/>
                  </a:lnTo>
                  <a:lnTo>
                    <a:pt x="24077" y="21027"/>
                  </a:lnTo>
                  <a:lnTo>
                    <a:pt x="24077" y="21766"/>
                  </a:lnTo>
                  <a:lnTo>
                    <a:pt x="23116" y="21766"/>
                  </a:lnTo>
                  <a:lnTo>
                    <a:pt x="23116" y="22644"/>
                  </a:lnTo>
                  <a:lnTo>
                    <a:pt x="21955" y="22644"/>
                  </a:lnTo>
                  <a:lnTo>
                    <a:pt x="21955" y="23527"/>
                  </a:lnTo>
                  <a:lnTo>
                    <a:pt x="20800" y="23527"/>
                  </a:lnTo>
                  <a:lnTo>
                    <a:pt x="20800" y="25144"/>
                  </a:lnTo>
                  <a:lnTo>
                    <a:pt x="19644" y="25144"/>
                  </a:lnTo>
                  <a:lnTo>
                    <a:pt x="19644" y="26027"/>
                  </a:lnTo>
                  <a:lnTo>
                    <a:pt x="18683" y="26027"/>
                  </a:lnTo>
                  <a:lnTo>
                    <a:pt x="18683" y="26911"/>
                  </a:lnTo>
                  <a:lnTo>
                    <a:pt x="17527" y="26911"/>
                  </a:lnTo>
                  <a:lnTo>
                    <a:pt x="17527" y="27644"/>
                  </a:lnTo>
                  <a:lnTo>
                    <a:pt x="15411" y="27644"/>
                  </a:lnTo>
                  <a:lnTo>
                    <a:pt x="15411" y="29411"/>
                  </a:lnTo>
                  <a:lnTo>
                    <a:pt x="13100" y="31027"/>
                  </a:lnTo>
                  <a:lnTo>
                    <a:pt x="11944" y="31911"/>
                  </a:lnTo>
                  <a:lnTo>
                    <a:pt x="11944" y="32794"/>
                  </a:lnTo>
                  <a:lnTo>
                    <a:pt x="9822" y="34411"/>
                  </a:lnTo>
                  <a:lnTo>
                    <a:pt x="9822" y="36027"/>
                  </a:lnTo>
                  <a:lnTo>
                    <a:pt x="8666" y="36911"/>
                  </a:lnTo>
                  <a:lnTo>
                    <a:pt x="8666" y="37794"/>
                  </a:lnTo>
                  <a:lnTo>
                    <a:pt x="7705" y="38677"/>
                  </a:lnTo>
                  <a:lnTo>
                    <a:pt x="4238" y="38677"/>
                  </a:lnTo>
                  <a:lnTo>
                    <a:pt x="3272" y="39411"/>
                  </a:lnTo>
                  <a:lnTo>
                    <a:pt x="3272" y="41911"/>
                  </a:lnTo>
                  <a:lnTo>
                    <a:pt x="2116" y="41911"/>
                  </a:lnTo>
                  <a:lnTo>
                    <a:pt x="3272" y="41911"/>
                  </a:lnTo>
                  <a:lnTo>
                    <a:pt x="2116" y="41911"/>
                  </a:lnTo>
                  <a:lnTo>
                    <a:pt x="2116" y="42794"/>
                  </a:lnTo>
                  <a:lnTo>
                    <a:pt x="3272" y="42794"/>
                  </a:lnTo>
                  <a:lnTo>
                    <a:pt x="3272" y="45294"/>
                  </a:lnTo>
                  <a:lnTo>
                    <a:pt x="2116" y="45294"/>
                  </a:lnTo>
                  <a:lnTo>
                    <a:pt x="2116" y="46177"/>
                  </a:lnTo>
                  <a:lnTo>
                    <a:pt x="961" y="46177"/>
                  </a:lnTo>
                  <a:lnTo>
                    <a:pt x="961" y="47061"/>
                  </a:lnTo>
                  <a:lnTo>
                    <a:pt x="0" y="47061"/>
                  </a:lnTo>
                  <a:lnTo>
                    <a:pt x="0" y="48677"/>
                  </a:lnTo>
                  <a:lnTo>
                    <a:pt x="961" y="48677"/>
                  </a:lnTo>
                  <a:lnTo>
                    <a:pt x="961" y="49561"/>
                  </a:lnTo>
                  <a:lnTo>
                    <a:pt x="3272" y="49561"/>
                  </a:lnTo>
                  <a:lnTo>
                    <a:pt x="3272" y="50294"/>
                  </a:lnTo>
                  <a:lnTo>
                    <a:pt x="4238" y="50294"/>
                  </a:lnTo>
                  <a:lnTo>
                    <a:pt x="4238" y="54561"/>
                  </a:lnTo>
                  <a:lnTo>
                    <a:pt x="3272" y="54561"/>
                  </a:lnTo>
                  <a:lnTo>
                    <a:pt x="3272" y="55438"/>
                  </a:lnTo>
                  <a:lnTo>
                    <a:pt x="2116" y="55438"/>
                  </a:lnTo>
                  <a:lnTo>
                    <a:pt x="2116" y="57061"/>
                  </a:lnTo>
                  <a:lnTo>
                    <a:pt x="5394" y="57061"/>
                  </a:lnTo>
                  <a:lnTo>
                    <a:pt x="5394" y="56177"/>
                  </a:lnTo>
                  <a:lnTo>
                    <a:pt x="6550" y="56177"/>
                  </a:lnTo>
                  <a:lnTo>
                    <a:pt x="6550" y="57938"/>
                  </a:lnTo>
                  <a:lnTo>
                    <a:pt x="7705" y="57938"/>
                  </a:lnTo>
                  <a:lnTo>
                    <a:pt x="7705" y="58822"/>
                  </a:lnTo>
                  <a:lnTo>
                    <a:pt x="8666" y="58822"/>
                  </a:lnTo>
                  <a:lnTo>
                    <a:pt x="7705" y="58822"/>
                  </a:lnTo>
                  <a:lnTo>
                    <a:pt x="8666" y="58822"/>
                  </a:lnTo>
                  <a:lnTo>
                    <a:pt x="8666" y="59561"/>
                  </a:lnTo>
                  <a:lnTo>
                    <a:pt x="9822" y="60438"/>
                  </a:lnTo>
                  <a:lnTo>
                    <a:pt x="10977" y="60438"/>
                  </a:lnTo>
                  <a:lnTo>
                    <a:pt x="9822" y="59561"/>
                  </a:lnTo>
                  <a:lnTo>
                    <a:pt x="10977" y="58822"/>
                  </a:lnTo>
                  <a:lnTo>
                    <a:pt x="10977" y="60438"/>
                  </a:lnTo>
                  <a:lnTo>
                    <a:pt x="11944" y="60438"/>
                  </a:lnTo>
                  <a:lnTo>
                    <a:pt x="11944" y="61322"/>
                  </a:lnTo>
                  <a:lnTo>
                    <a:pt x="14255" y="61322"/>
                  </a:lnTo>
                  <a:lnTo>
                    <a:pt x="14255" y="62061"/>
                  </a:lnTo>
                  <a:lnTo>
                    <a:pt x="17527" y="62061"/>
                  </a:lnTo>
                  <a:lnTo>
                    <a:pt x="17527" y="62938"/>
                  </a:lnTo>
                  <a:lnTo>
                    <a:pt x="18683" y="62938"/>
                  </a:lnTo>
                  <a:lnTo>
                    <a:pt x="17527" y="62938"/>
                  </a:lnTo>
                  <a:lnTo>
                    <a:pt x="17527" y="63822"/>
                  </a:lnTo>
                  <a:lnTo>
                    <a:pt x="18683" y="63822"/>
                  </a:lnTo>
                  <a:lnTo>
                    <a:pt x="18683" y="64705"/>
                  </a:lnTo>
                  <a:lnTo>
                    <a:pt x="19644" y="64705"/>
                  </a:lnTo>
                  <a:lnTo>
                    <a:pt x="19644" y="63822"/>
                  </a:lnTo>
                  <a:lnTo>
                    <a:pt x="19644" y="65438"/>
                  </a:lnTo>
                  <a:lnTo>
                    <a:pt x="18683" y="66322"/>
                  </a:lnTo>
                  <a:lnTo>
                    <a:pt x="18683" y="67205"/>
                  </a:lnTo>
                  <a:lnTo>
                    <a:pt x="20800" y="67205"/>
                  </a:lnTo>
                  <a:lnTo>
                    <a:pt x="20800" y="68822"/>
                  </a:lnTo>
                  <a:lnTo>
                    <a:pt x="19644" y="68822"/>
                  </a:lnTo>
                  <a:lnTo>
                    <a:pt x="19644" y="69705"/>
                  </a:lnTo>
                  <a:lnTo>
                    <a:pt x="18683" y="69705"/>
                  </a:lnTo>
                  <a:lnTo>
                    <a:pt x="18683" y="70588"/>
                  </a:lnTo>
                  <a:lnTo>
                    <a:pt x="17527" y="70588"/>
                  </a:lnTo>
                  <a:lnTo>
                    <a:pt x="17527" y="73088"/>
                  </a:lnTo>
                  <a:lnTo>
                    <a:pt x="16372" y="73088"/>
                  </a:lnTo>
                  <a:lnTo>
                    <a:pt x="17527" y="73088"/>
                  </a:lnTo>
                  <a:lnTo>
                    <a:pt x="17527" y="73822"/>
                  </a:lnTo>
                  <a:lnTo>
                    <a:pt x="16372" y="73822"/>
                  </a:lnTo>
                  <a:lnTo>
                    <a:pt x="16372" y="74705"/>
                  </a:lnTo>
                  <a:lnTo>
                    <a:pt x="17527" y="74705"/>
                  </a:lnTo>
                  <a:lnTo>
                    <a:pt x="17527" y="77205"/>
                  </a:lnTo>
                  <a:lnTo>
                    <a:pt x="16372" y="77205"/>
                  </a:lnTo>
                  <a:lnTo>
                    <a:pt x="15411" y="78088"/>
                  </a:lnTo>
                  <a:lnTo>
                    <a:pt x="14255" y="78088"/>
                  </a:lnTo>
                  <a:lnTo>
                    <a:pt x="14255" y="78972"/>
                  </a:lnTo>
                  <a:lnTo>
                    <a:pt x="13100" y="78972"/>
                  </a:lnTo>
                  <a:lnTo>
                    <a:pt x="13100" y="79705"/>
                  </a:lnTo>
                  <a:lnTo>
                    <a:pt x="11944" y="79705"/>
                  </a:lnTo>
                  <a:lnTo>
                    <a:pt x="11944" y="81472"/>
                  </a:lnTo>
                  <a:lnTo>
                    <a:pt x="9822" y="81472"/>
                  </a:lnTo>
                  <a:lnTo>
                    <a:pt x="8666" y="82205"/>
                  </a:lnTo>
                  <a:lnTo>
                    <a:pt x="8666" y="83088"/>
                  </a:lnTo>
                  <a:lnTo>
                    <a:pt x="7705" y="83088"/>
                  </a:lnTo>
                  <a:lnTo>
                    <a:pt x="7705" y="83972"/>
                  </a:lnTo>
                  <a:lnTo>
                    <a:pt x="6550" y="83972"/>
                  </a:lnTo>
                  <a:lnTo>
                    <a:pt x="6550" y="85588"/>
                  </a:lnTo>
                  <a:lnTo>
                    <a:pt x="7705" y="85588"/>
                  </a:lnTo>
                  <a:lnTo>
                    <a:pt x="7705" y="86472"/>
                  </a:lnTo>
                  <a:lnTo>
                    <a:pt x="8666" y="86472"/>
                  </a:lnTo>
                  <a:lnTo>
                    <a:pt x="9822" y="87355"/>
                  </a:lnTo>
                  <a:lnTo>
                    <a:pt x="9822" y="88088"/>
                  </a:lnTo>
                  <a:lnTo>
                    <a:pt x="11944" y="88088"/>
                  </a:lnTo>
                  <a:lnTo>
                    <a:pt x="11944" y="89855"/>
                  </a:lnTo>
                  <a:lnTo>
                    <a:pt x="10977" y="89855"/>
                  </a:lnTo>
                  <a:lnTo>
                    <a:pt x="10977" y="90733"/>
                  </a:lnTo>
                  <a:lnTo>
                    <a:pt x="9822" y="90733"/>
                  </a:lnTo>
                  <a:lnTo>
                    <a:pt x="9822" y="92355"/>
                  </a:lnTo>
                  <a:lnTo>
                    <a:pt x="8666" y="92355"/>
                  </a:lnTo>
                  <a:lnTo>
                    <a:pt x="9822" y="93233"/>
                  </a:lnTo>
                  <a:lnTo>
                    <a:pt x="9822" y="93972"/>
                  </a:lnTo>
                  <a:lnTo>
                    <a:pt x="10977" y="93972"/>
                  </a:lnTo>
                  <a:lnTo>
                    <a:pt x="10977" y="94855"/>
                  </a:lnTo>
                  <a:lnTo>
                    <a:pt x="9822" y="94855"/>
                  </a:lnTo>
                  <a:lnTo>
                    <a:pt x="10977" y="94855"/>
                  </a:lnTo>
                  <a:lnTo>
                    <a:pt x="10977" y="99116"/>
                  </a:lnTo>
                  <a:lnTo>
                    <a:pt x="11944" y="99855"/>
                  </a:lnTo>
                  <a:lnTo>
                    <a:pt x="11944" y="100733"/>
                  </a:lnTo>
                  <a:lnTo>
                    <a:pt x="13100" y="100733"/>
                  </a:lnTo>
                  <a:lnTo>
                    <a:pt x="14255" y="101616"/>
                  </a:lnTo>
                  <a:lnTo>
                    <a:pt x="16372" y="101616"/>
                  </a:lnTo>
                  <a:lnTo>
                    <a:pt x="16372" y="100733"/>
                  </a:lnTo>
                  <a:lnTo>
                    <a:pt x="17527" y="100733"/>
                  </a:lnTo>
                  <a:lnTo>
                    <a:pt x="17527" y="99855"/>
                  </a:lnTo>
                  <a:lnTo>
                    <a:pt x="18683" y="99855"/>
                  </a:lnTo>
                  <a:lnTo>
                    <a:pt x="18683" y="99116"/>
                  </a:lnTo>
                  <a:lnTo>
                    <a:pt x="19644" y="99116"/>
                  </a:lnTo>
                  <a:lnTo>
                    <a:pt x="18683" y="98233"/>
                  </a:lnTo>
                  <a:lnTo>
                    <a:pt x="20800" y="98233"/>
                  </a:lnTo>
                  <a:lnTo>
                    <a:pt x="20800" y="95733"/>
                  </a:lnTo>
                  <a:lnTo>
                    <a:pt x="21955" y="95733"/>
                  </a:lnTo>
                  <a:lnTo>
                    <a:pt x="21955" y="96472"/>
                  </a:lnTo>
                  <a:lnTo>
                    <a:pt x="23116" y="96472"/>
                  </a:lnTo>
                  <a:lnTo>
                    <a:pt x="23116" y="97355"/>
                  </a:lnTo>
                  <a:lnTo>
                    <a:pt x="24077" y="97355"/>
                  </a:lnTo>
                  <a:lnTo>
                    <a:pt x="24077" y="95733"/>
                  </a:lnTo>
                  <a:lnTo>
                    <a:pt x="23116" y="95733"/>
                  </a:lnTo>
                  <a:lnTo>
                    <a:pt x="23116" y="94855"/>
                  </a:lnTo>
                  <a:lnTo>
                    <a:pt x="21955" y="94855"/>
                  </a:lnTo>
                  <a:lnTo>
                    <a:pt x="23116" y="94855"/>
                  </a:lnTo>
                  <a:lnTo>
                    <a:pt x="23116" y="93972"/>
                  </a:lnTo>
                  <a:lnTo>
                    <a:pt x="25233" y="93972"/>
                  </a:lnTo>
                  <a:lnTo>
                    <a:pt x="25233" y="95733"/>
                  </a:lnTo>
                  <a:lnTo>
                    <a:pt x="26388" y="95733"/>
                  </a:lnTo>
                  <a:lnTo>
                    <a:pt x="26388" y="96472"/>
                  </a:lnTo>
                  <a:lnTo>
                    <a:pt x="27350" y="96472"/>
                  </a:lnTo>
                  <a:lnTo>
                    <a:pt x="27350" y="97355"/>
                  </a:lnTo>
                  <a:lnTo>
                    <a:pt x="28505" y="96472"/>
                  </a:lnTo>
                  <a:lnTo>
                    <a:pt x="28505" y="97355"/>
                  </a:lnTo>
                  <a:lnTo>
                    <a:pt x="30816" y="97355"/>
                  </a:lnTo>
                  <a:lnTo>
                    <a:pt x="30816" y="98233"/>
                  </a:lnTo>
                  <a:lnTo>
                    <a:pt x="31783" y="98233"/>
                  </a:lnTo>
                  <a:lnTo>
                    <a:pt x="31783" y="97355"/>
                  </a:lnTo>
                  <a:lnTo>
                    <a:pt x="32938" y="97355"/>
                  </a:lnTo>
                  <a:lnTo>
                    <a:pt x="32938" y="96472"/>
                  </a:lnTo>
                  <a:lnTo>
                    <a:pt x="37366" y="96472"/>
                  </a:lnTo>
                  <a:lnTo>
                    <a:pt x="37366" y="97355"/>
                  </a:lnTo>
                  <a:lnTo>
                    <a:pt x="38522" y="97355"/>
                  </a:lnTo>
                  <a:lnTo>
                    <a:pt x="39488" y="98233"/>
                  </a:lnTo>
                  <a:lnTo>
                    <a:pt x="39488" y="99116"/>
                  </a:lnTo>
                  <a:lnTo>
                    <a:pt x="40644" y="99116"/>
                  </a:lnTo>
                  <a:lnTo>
                    <a:pt x="40644" y="100733"/>
                  </a:lnTo>
                  <a:lnTo>
                    <a:pt x="41800" y="100733"/>
                  </a:lnTo>
                  <a:lnTo>
                    <a:pt x="41800" y="101616"/>
                  </a:lnTo>
                  <a:lnTo>
                    <a:pt x="40644" y="101616"/>
                  </a:lnTo>
                  <a:lnTo>
                    <a:pt x="40644" y="102355"/>
                  </a:lnTo>
                  <a:lnTo>
                    <a:pt x="39488" y="102355"/>
                  </a:lnTo>
                  <a:lnTo>
                    <a:pt x="39488" y="104116"/>
                  </a:lnTo>
                  <a:lnTo>
                    <a:pt x="38522" y="105000"/>
                  </a:lnTo>
                  <a:lnTo>
                    <a:pt x="37366" y="105000"/>
                  </a:lnTo>
                  <a:lnTo>
                    <a:pt x="37366" y="106616"/>
                  </a:lnTo>
                  <a:lnTo>
                    <a:pt x="38522" y="106616"/>
                  </a:lnTo>
                  <a:lnTo>
                    <a:pt x="37366" y="107500"/>
                  </a:lnTo>
                  <a:lnTo>
                    <a:pt x="38522" y="107500"/>
                  </a:lnTo>
                  <a:lnTo>
                    <a:pt x="38522" y="110883"/>
                  </a:lnTo>
                  <a:lnTo>
                    <a:pt x="39488" y="110883"/>
                  </a:lnTo>
                  <a:lnTo>
                    <a:pt x="38522" y="110883"/>
                  </a:lnTo>
                  <a:lnTo>
                    <a:pt x="38522" y="111616"/>
                  </a:lnTo>
                  <a:lnTo>
                    <a:pt x="39488" y="111616"/>
                  </a:lnTo>
                  <a:lnTo>
                    <a:pt x="39488" y="112500"/>
                  </a:lnTo>
                  <a:lnTo>
                    <a:pt x="41800" y="112500"/>
                  </a:lnTo>
                  <a:lnTo>
                    <a:pt x="41800" y="113383"/>
                  </a:lnTo>
                  <a:lnTo>
                    <a:pt x="42761" y="113383"/>
                  </a:lnTo>
                  <a:lnTo>
                    <a:pt x="42761" y="112500"/>
                  </a:lnTo>
                  <a:lnTo>
                    <a:pt x="45072" y="112500"/>
                  </a:lnTo>
                  <a:lnTo>
                    <a:pt x="45072" y="113383"/>
                  </a:lnTo>
                  <a:lnTo>
                    <a:pt x="46227" y="113383"/>
                  </a:lnTo>
                  <a:lnTo>
                    <a:pt x="46227" y="112500"/>
                  </a:lnTo>
                  <a:lnTo>
                    <a:pt x="46227" y="113383"/>
                  </a:lnTo>
                  <a:lnTo>
                    <a:pt x="47188" y="113383"/>
                  </a:lnTo>
                  <a:lnTo>
                    <a:pt x="47188" y="114116"/>
                  </a:lnTo>
                  <a:lnTo>
                    <a:pt x="48344" y="114116"/>
                  </a:lnTo>
                  <a:lnTo>
                    <a:pt x="48344" y="113383"/>
                  </a:lnTo>
                  <a:lnTo>
                    <a:pt x="51622" y="113383"/>
                  </a:lnTo>
                  <a:lnTo>
                    <a:pt x="51622" y="114116"/>
                  </a:lnTo>
                  <a:lnTo>
                    <a:pt x="51622" y="113383"/>
                  </a:lnTo>
                  <a:lnTo>
                    <a:pt x="52777" y="113383"/>
                  </a:lnTo>
                  <a:lnTo>
                    <a:pt x="52777" y="112500"/>
                  </a:lnTo>
                  <a:lnTo>
                    <a:pt x="53933" y="112500"/>
                  </a:lnTo>
                  <a:lnTo>
                    <a:pt x="53933" y="111616"/>
                  </a:lnTo>
                  <a:lnTo>
                    <a:pt x="59327" y="111616"/>
                  </a:lnTo>
                  <a:lnTo>
                    <a:pt x="59327" y="110883"/>
                  </a:lnTo>
                  <a:lnTo>
                    <a:pt x="63755" y="110883"/>
                  </a:lnTo>
                  <a:lnTo>
                    <a:pt x="63755" y="110000"/>
                  </a:lnTo>
                  <a:lnTo>
                    <a:pt x="64911" y="110000"/>
                  </a:lnTo>
                  <a:lnTo>
                    <a:pt x="64911" y="110883"/>
                  </a:lnTo>
                  <a:lnTo>
                    <a:pt x="66066" y="110000"/>
                  </a:lnTo>
                  <a:lnTo>
                    <a:pt x="66066" y="109116"/>
                  </a:lnTo>
                  <a:lnTo>
                    <a:pt x="67027" y="109116"/>
                  </a:lnTo>
                  <a:lnTo>
                    <a:pt x="67027" y="108233"/>
                  </a:lnTo>
                  <a:lnTo>
                    <a:pt x="68188" y="108233"/>
                  </a:lnTo>
                  <a:lnTo>
                    <a:pt x="68188" y="107500"/>
                  </a:lnTo>
                  <a:lnTo>
                    <a:pt x="69344" y="107500"/>
                  </a:lnTo>
                  <a:lnTo>
                    <a:pt x="69344" y="106616"/>
                  </a:lnTo>
                  <a:lnTo>
                    <a:pt x="69344" y="107500"/>
                  </a:lnTo>
                  <a:lnTo>
                    <a:pt x="71461" y="107500"/>
                  </a:lnTo>
                  <a:lnTo>
                    <a:pt x="71461" y="108233"/>
                  </a:lnTo>
                  <a:lnTo>
                    <a:pt x="72616" y="108233"/>
                  </a:lnTo>
                  <a:lnTo>
                    <a:pt x="72616" y="109116"/>
                  </a:lnTo>
                  <a:lnTo>
                    <a:pt x="75888" y="109116"/>
                  </a:lnTo>
                  <a:lnTo>
                    <a:pt x="75888" y="110000"/>
                  </a:lnTo>
                  <a:lnTo>
                    <a:pt x="79166" y="110000"/>
                  </a:lnTo>
                  <a:lnTo>
                    <a:pt x="79166" y="110883"/>
                  </a:lnTo>
                  <a:lnTo>
                    <a:pt x="82438" y="110883"/>
                  </a:lnTo>
                  <a:lnTo>
                    <a:pt x="82438" y="110000"/>
                  </a:lnTo>
                  <a:lnTo>
                    <a:pt x="84750" y="110000"/>
                  </a:lnTo>
                  <a:lnTo>
                    <a:pt x="84750" y="110883"/>
                  </a:lnTo>
                  <a:lnTo>
                    <a:pt x="85716" y="110883"/>
                  </a:lnTo>
                  <a:lnTo>
                    <a:pt x="86872" y="111616"/>
                  </a:lnTo>
                  <a:lnTo>
                    <a:pt x="88027" y="111616"/>
                  </a:lnTo>
                  <a:lnTo>
                    <a:pt x="88027" y="110883"/>
                  </a:lnTo>
                  <a:lnTo>
                    <a:pt x="89183" y="110883"/>
                  </a:lnTo>
                  <a:lnTo>
                    <a:pt x="89183" y="112500"/>
                  </a:lnTo>
                  <a:lnTo>
                    <a:pt x="90144" y="112500"/>
                  </a:lnTo>
                  <a:lnTo>
                    <a:pt x="90144" y="113383"/>
                  </a:lnTo>
                  <a:lnTo>
                    <a:pt x="89183" y="113383"/>
                  </a:lnTo>
                  <a:lnTo>
                    <a:pt x="89183" y="114116"/>
                  </a:lnTo>
                  <a:lnTo>
                    <a:pt x="90144" y="114116"/>
                  </a:lnTo>
                  <a:lnTo>
                    <a:pt x="90144" y="115000"/>
                  </a:lnTo>
                  <a:lnTo>
                    <a:pt x="89183" y="115000"/>
                  </a:lnTo>
                  <a:lnTo>
                    <a:pt x="89183" y="115883"/>
                  </a:lnTo>
                  <a:lnTo>
                    <a:pt x="90144" y="115883"/>
                  </a:lnTo>
                  <a:lnTo>
                    <a:pt x="90144" y="115000"/>
                  </a:lnTo>
                  <a:lnTo>
                    <a:pt x="92455" y="115000"/>
                  </a:lnTo>
                  <a:lnTo>
                    <a:pt x="92455" y="114116"/>
                  </a:lnTo>
                  <a:lnTo>
                    <a:pt x="94572" y="114116"/>
                  </a:lnTo>
                  <a:lnTo>
                    <a:pt x="94572" y="115000"/>
                  </a:lnTo>
                  <a:lnTo>
                    <a:pt x="95727" y="115883"/>
                  </a:lnTo>
                  <a:lnTo>
                    <a:pt x="95727" y="116766"/>
                  </a:lnTo>
                  <a:lnTo>
                    <a:pt x="97850" y="116766"/>
                  </a:lnTo>
                  <a:lnTo>
                    <a:pt x="97850" y="117500"/>
                  </a:lnTo>
                  <a:lnTo>
                    <a:pt x="100161" y="117500"/>
                  </a:lnTo>
                  <a:lnTo>
                    <a:pt x="100161" y="118383"/>
                  </a:lnTo>
                  <a:lnTo>
                    <a:pt x="102277" y="118383"/>
                  </a:lnTo>
                  <a:lnTo>
                    <a:pt x="102277" y="119266"/>
                  </a:lnTo>
                  <a:lnTo>
                    <a:pt x="103433" y="119266"/>
                  </a:lnTo>
                  <a:lnTo>
                    <a:pt x="103433" y="120000"/>
                  </a:lnTo>
                  <a:lnTo>
                    <a:pt x="106711" y="120000"/>
                  </a:lnTo>
                  <a:lnTo>
                    <a:pt x="106711" y="118383"/>
                  </a:lnTo>
                  <a:lnTo>
                    <a:pt x="105555" y="118383"/>
                  </a:lnTo>
                  <a:lnTo>
                    <a:pt x="105555" y="117500"/>
                  </a:lnTo>
                  <a:lnTo>
                    <a:pt x="106711" y="117500"/>
                  </a:lnTo>
                  <a:lnTo>
                    <a:pt x="106711" y="116766"/>
                  </a:lnTo>
                  <a:lnTo>
                    <a:pt x="107866" y="116766"/>
                  </a:lnTo>
                  <a:lnTo>
                    <a:pt x="107866" y="115883"/>
                  </a:lnTo>
                  <a:lnTo>
                    <a:pt x="108827" y="115883"/>
                  </a:lnTo>
                  <a:lnTo>
                    <a:pt x="108827" y="115000"/>
                  </a:lnTo>
                  <a:lnTo>
                    <a:pt x="109983" y="115000"/>
                  </a:lnTo>
                  <a:lnTo>
                    <a:pt x="109983" y="114116"/>
                  </a:lnTo>
                  <a:lnTo>
                    <a:pt x="108827" y="114116"/>
                  </a:lnTo>
                  <a:lnTo>
                    <a:pt x="108827" y="113383"/>
                  </a:lnTo>
                  <a:lnTo>
                    <a:pt x="107866" y="113383"/>
                  </a:lnTo>
                  <a:lnTo>
                    <a:pt x="108827" y="113383"/>
                  </a:lnTo>
                  <a:lnTo>
                    <a:pt x="107866" y="112500"/>
                  </a:lnTo>
                  <a:lnTo>
                    <a:pt x="108827" y="112500"/>
                  </a:lnTo>
                  <a:lnTo>
                    <a:pt x="107866" y="112500"/>
                  </a:lnTo>
                  <a:lnTo>
                    <a:pt x="108827" y="112500"/>
                  </a:lnTo>
                  <a:lnTo>
                    <a:pt x="108827" y="111616"/>
                  </a:lnTo>
                  <a:lnTo>
                    <a:pt x="107866" y="111616"/>
                  </a:lnTo>
                  <a:lnTo>
                    <a:pt x="108827" y="111616"/>
                  </a:lnTo>
                  <a:lnTo>
                    <a:pt x="107866" y="111616"/>
                  </a:lnTo>
                  <a:lnTo>
                    <a:pt x="107866" y="110883"/>
                  </a:lnTo>
                  <a:lnTo>
                    <a:pt x="107866" y="111616"/>
                  </a:lnTo>
                  <a:lnTo>
                    <a:pt x="106711" y="111616"/>
                  </a:lnTo>
                  <a:lnTo>
                    <a:pt x="106711" y="110883"/>
                  </a:lnTo>
                  <a:lnTo>
                    <a:pt x="105555" y="110883"/>
                  </a:lnTo>
                  <a:lnTo>
                    <a:pt x="105555" y="110000"/>
                  </a:lnTo>
                  <a:lnTo>
                    <a:pt x="104588" y="109116"/>
                  </a:lnTo>
                  <a:lnTo>
                    <a:pt x="105555" y="109116"/>
                  </a:lnTo>
                  <a:lnTo>
                    <a:pt x="104588" y="109116"/>
                  </a:lnTo>
                  <a:lnTo>
                    <a:pt x="105555" y="108233"/>
                  </a:lnTo>
                  <a:lnTo>
                    <a:pt x="106711" y="108233"/>
                  </a:lnTo>
                  <a:lnTo>
                    <a:pt x="106711" y="107500"/>
                  </a:lnTo>
                  <a:lnTo>
                    <a:pt x="105555" y="107500"/>
                  </a:lnTo>
                  <a:lnTo>
                    <a:pt x="106711" y="107500"/>
                  </a:lnTo>
                  <a:lnTo>
                    <a:pt x="106711" y="106616"/>
                  </a:lnTo>
                  <a:lnTo>
                    <a:pt x="107866" y="106616"/>
                  </a:lnTo>
                  <a:lnTo>
                    <a:pt x="107866" y="107500"/>
                  </a:lnTo>
                  <a:lnTo>
                    <a:pt x="107866" y="106616"/>
                  </a:lnTo>
                  <a:lnTo>
                    <a:pt x="107866" y="107500"/>
                  </a:lnTo>
                  <a:lnTo>
                    <a:pt x="109983" y="107500"/>
                  </a:lnTo>
                  <a:lnTo>
                    <a:pt x="109983" y="106616"/>
                  </a:lnTo>
                  <a:lnTo>
                    <a:pt x="108827" y="106616"/>
                  </a:lnTo>
                  <a:lnTo>
                    <a:pt x="108827" y="103233"/>
                  </a:lnTo>
                  <a:lnTo>
                    <a:pt x="107866" y="102355"/>
                  </a:lnTo>
                  <a:lnTo>
                    <a:pt x="107866" y="103233"/>
                  </a:lnTo>
                  <a:lnTo>
                    <a:pt x="107866" y="102355"/>
                  </a:lnTo>
                  <a:lnTo>
                    <a:pt x="103433" y="102355"/>
                  </a:lnTo>
                  <a:lnTo>
                    <a:pt x="103433" y="101616"/>
                  </a:lnTo>
                  <a:lnTo>
                    <a:pt x="102277" y="101616"/>
                  </a:lnTo>
                  <a:lnTo>
                    <a:pt x="103433" y="101616"/>
                  </a:lnTo>
                  <a:lnTo>
                    <a:pt x="102277" y="101616"/>
                  </a:lnTo>
                  <a:lnTo>
                    <a:pt x="102277" y="99855"/>
                  </a:lnTo>
                  <a:lnTo>
                    <a:pt x="101122" y="99855"/>
                  </a:lnTo>
                  <a:lnTo>
                    <a:pt x="102277" y="99116"/>
                  </a:lnTo>
                  <a:lnTo>
                    <a:pt x="102277" y="98233"/>
                  </a:lnTo>
                  <a:lnTo>
                    <a:pt x="101122" y="98233"/>
                  </a:lnTo>
                  <a:lnTo>
                    <a:pt x="101122" y="97355"/>
                  </a:lnTo>
                  <a:lnTo>
                    <a:pt x="102277" y="96472"/>
                  </a:lnTo>
                  <a:lnTo>
                    <a:pt x="101122" y="96472"/>
                  </a:lnTo>
                  <a:lnTo>
                    <a:pt x="101122" y="95733"/>
                  </a:lnTo>
                  <a:lnTo>
                    <a:pt x="102277" y="95733"/>
                  </a:lnTo>
                  <a:lnTo>
                    <a:pt x="101122" y="95733"/>
                  </a:lnTo>
                  <a:lnTo>
                    <a:pt x="102277" y="95733"/>
                  </a:lnTo>
                  <a:lnTo>
                    <a:pt x="102277" y="94855"/>
                  </a:lnTo>
                  <a:lnTo>
                    <a:pt x="101122" y="94855"/>
                  </a:lnTo>
                  <a:lnTo>
                    <a:pt x="102277" y="94855"/>
                  </a:lnTo>
                  <a:lnTo>
                    <a:pt x="102277" y="93972"/>
                  </a:lnTo>
                  <a:lnTo>
                    <a:pt x="103433" y="93972"/>
                  </a:lnTo>
                  <a:lnTo>
                    <a:pt x="103433" y="93233"/>
                  </a:lnTo>
                  <a:lnTo>
                    <a:pt x="104588" y="93233"/>
                  </a:lnTo>
                  <a:lnTo>
                    <a:pt x="103433" y="93233"/>
                  </a:lnTo>
                  <a:lnTo>
                    <a:pt x="103433" y="91472"/>
                  </a:lnTo>
                  <a:lnTo>
                    <a:pt x="102277" y="91472"/>
                  </a:lnTo>
                  <a:lnTo>
                    <a:pt x="103433" y="91472"/>
                  </a:lnTo>
                  <a:lnTo>
                    <a:pt x="103433" y="90733"/>
                  </a:lnTo>
                  <a:lnTo>
                    <a:pt x="105555" y="90733"/>
                  </a:lnTo>
                  <a:lnTo>
                    <a:pt x="105555" y="88972"/>
                  </a:lnTo>
                  <a:lnTo>
                    <a:pt x="106711" y="88972"/>
                  </a:lnTo>
                  <a:lnTo>
                    <a:pt x="107866" y="88088"/>
                  </a:lnTo>
                  <a:lnTo>
                    <a:pt x="108827" y="88088"/>
                  </a:lnTo>
                  <a:lnTo>
                    <a:pt x="108827" y="87355"/>
                  </a:lnTo>
                  <a:lnTo>
                    <a:pt x="109983" y="87355"/>
                  </a:lnTo>
                  <a:lnTo>
                    <a:pt x="108827" y="87355"/>
                  </a:lnTo>
                  <a:lnTo>
                    <a:pt x="108827" y="85588"/>
                  </a:lnTo>
                  <a:lnTo>
                    <a:pt x="109983" y="84855"/>
                  </a:lnTo>
                  <a:lnTo>
                    <a:pt x="109983" y="83972"/>
                  </a:lnTo>
                  <a:lnTo>
                    <a:pt x="111138" y="83972"/>
                  </a:lnTo>
                  <a:lnTo>
                    <a:pt x="112294" y="83088"/>
                  </a:lnTo>
                  <a:lnTo>
                    <a:pt x="111138" y="83088"/>
                  </a:lnTo>
                  <a:lnTo>
                    <a:pt x="111138" y="82205"/>
                  </a:lnTo>
                  <a:lnTo>
                    <a:pt x="112294" y="82205"/>
                  </a:lnTo>
                  <a:lnTo>
                    <a:pt x="111138" y="82205"/>
                  </a:lnTo>
                  <a:lnTo>
                    <a:pt x="112294" y="81472"/>
                  </a:lnTo>
                  <a:lnTo>
                    <a:pt x="111138" y="81472"/>
                  </a:lnTo>
                  <a:lnTo>
                    <a:pt x="111138" y="80588"/>
                  </a:lnTo>
                  <a:lnTo>
                    <a:pt x="112294" y="80588"/>
                  </a:lnTo>
                  <a:lnTo>
                    <a:pt x="112294" y="79705"/>
                  </a:lnTo>
                  <a:lnTo>
                    <a:pt x="111138" y="79705"/>
                  </a:lnTo>
                  <a:lnTo>
                    <a:pt x="112294" y="79705"/>
                  </a:lnTo>
                  <a:lnTo>
                    <a:pt x="112294" y="78972"/>
                  </a:lnTo>
                  <a:lnTo>
                    <a:pt x="113261" y="78972"/>
                  </a:lnTo>
                  <a:lnTo>
                    <a:pt x="113261" y="77205"/>
                  </a:lnTo>
                  <a:lnTo>
                    <a:pt x="112294" y="77205"/>
                  </a:lnTo>
                  <a:lnTo>
                    <a:pt x="112294" y="76322"/>
                  </a:lnTo>
                  <a:lnTo>
                    <a:pt x="111138" y="76322"/>
                  </a:lnTo>
                  <a:lnTo>
                    <a:pt x="111138" y="74705"/>
                  </a:lnTo>
                  <a:lnTo>
                    <a:pt x="108827" y="74705"/>
                  </a:lnTo>
                  <a:lnTo>
                    <a:pt x="108827" y="73088"/>
                  </a:lnTo>
                  <a:lnTo>
                    <a:pt x="107866" y="73088"/>
                  </a:lnTo>
                  <a:lnTo>
                    <a:pt x="107866" y="72205"/>
                  </a:lnTo>
                  <a:lnTo>
                    <a:pt x="109983" y="72205"/>
                  </a:lnTo>
                  <a:lnTo>
                    <a:pt x="109983" y="70588"/>
                  </a:lnTo>
                  <a:lnTo>
                    <a:pt x="108827" y="70588"/>
                  </a:lnTo>
                  <a:lnTo>
                    <a:pt x="108827" y="69705"/>
                  </a:lnTo>
                  <a:lnTo>
                    <a:pt x="111138" y="69705"/>
                  </a:lnTo>
                  <a:lnTo>
                    <a:pt x="111138" y="68822"/>
                  </a:lnTo>
                  <a:lnTo>
                    <a:pt x="109983" y="68822"/>
                  </a:lnTo>
                  <a:lnTo>
                    <a:pt x="109983" y="64705"/>
                  </a:lnTo>
                  <a:lnTo>
                    <a:pt x="111138" y="64705"/>
                  </a:lnTo>
                  <a:lnTo>
                    <a:pt x="111138" y="63822"/>
                  </a:lnTo>
                  <a:lnTo>
                    <a:pt x="109983" y="63822"/>
                  </a:lnTo>
                  <a:lnTo>
                    <a:pt x="109983" y="62061"/>
                  </a:lnTo>
                  <a:lnTo>
                    <a:pt x="111138" y="62061"/>
                  </a:lnTo>
                  <a:lnTo>
                    <a:pt x="111138" y="62938"/>
                  </a:lnTo>
                  <a:lnTo>
                    <a:pt x="111138" y="62061"/>
                  </a:lnTo>
                  <a:lnTo>
                    <a:pt x="111138" y="62938"/>
                  </a:lnTo>
                  <a:lnTo>
                    <a:pt x="113261" y="62938"/>
                  </a:lnTo>
                  <a:lnTo>
                    <a:pt x="113261" y="62061"/>
                  </a:lnTo>
                  <a:lnTo>
                    <a:pt x="114416" y="62061"/>
                  </a:lnTo>
                  <a:lnTo>
                    <a:pt x="114416" y="62938"/>
                  </a:lnTo>
                  <a:lnTo>
                    <a:pt x="115572" y="62938"/>
                  </a:lnTo>
                  <a:lnTo>
                    <a:pt x="115572" y="62061"/>
                  </a:lnTo>
                  <a:lnTo>
                    <a:pt x="116533" y="62061"/>
                  </a:lnTo>
                  <a:lnTo>
                    <a:pt x="116533" y="61322"/>
                  </a:lnTo>
                  <a:lnTo>
                    <a:pt x="117688" y="62061"/>
                  </a:lnTo>
                  <a:lnTo>
                    <a:pt x="117688" y="61322"/>
                  </a:lnTo>
                  <a:lnTo>
                    <a:pt x="120000" y="61322"/>
                  </a:lnTo>
                  <a:lnTo>
                    <a:pt x="120000" y="57938"/>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60" name="Shape 3460"/>
            <p:cNvSpPr/>
            <p:nvPr/>
          </p:nvSpPr>
          <p:spPr>
            <a:xfrm>
              <a:off x="10672511" y="4159946"/>
              <a:ext cx="788177" cy="1195359"/>
            </a:xfrm>
            <a:custGeom>
              <a:avLst/>
              <a:gdLst/>
              <a:ahLst/>
              <a:cxnLst/>
              <a:rect l="0" t="0" r="0" b="0"/>
              <a:pathLst>
                <a:path w="120000" h="120000" extrusionOk="0">
                  <a:moveTo>
                    <a:pt x="76494" y="91316"/>
                  </a:moveTo>
                  <a:lnTo>
                    <a:pt x="76494" y="90122"/>
                  </a:lnTo>
                  <a:lnTo>
                    <a:pt x="74322" y="90122"/>
                  </a:lnTo>
                  <a:lnTo>
                    <a:pt x="74322" y="88683"/>
                  </a:lnTo>
                  <a:lnTo>
                    <a:pt x="72505" y="87250"/>
                  </a:lnTo>
                  <a:lnTo>
                    <a:pt x="70333" y="87250"/>
                  </a:lnTo>
                  <a:lnTo>
                    <a:pt x="70333" y="86055"/>
                  </a:lnTo>
                  <a:lnTo>
                    <a:pt x="68155" y="86055"/>
                  </a:lnTo>
                  <a:lnTo>
                    <a:pt x="65983" y="84622"/>
                  </a:lnTo>
                  <a:lnTo>
                    <a:pt x="64166" y="84622"/>
                  </a:lnTo>
                  <a:lnTo>
                    <a:pt x="64166" y="80555"/>
                  </a:lnTo>
                  <a:lnTo>
                    <a:pt x="61994" y="80555"/>
                  </a:lnTo>
                  <a:lnTo>
                    <a:pt x="61994" y="75061"/>
                  </a:lnTo>
                  <a:lnTo>
                    <a:pt x="59816" y="75061"/>
                  </a:lnTo>
                  <a:lnTo>
                    <a:pt x="59816" y="73627"/>
                  </a:lnTo>
                  <a:lnTo>
                    <a:pt x="58005" y="72427"/>
                  </a:lnTo>
                  <a:lnTo>
                    <a:pt x="58005" y="69561"/>
                  </a:lnTo>
                  <a:lnTo>
                    <a:pt x="55833" y="69561"/>
                  </a:lnTo>
                  <a:lnTo>
                    <a:pt x="55833" y="66933"/>
                  </a:lnTo>
                  <a:lnTo>
                    <a:pt x="53655" y="66933"/>
                  </a:lnTo>
                  <a:lnTo>
                    <a:pt x="53655" y="65500"/>
                  </a:lnTo>
                  <a:lnTo>
                    <a:pt x="51477" y="65500"/>
                  </a:lnTo>
                  <a:lnTo>
                    <a:pt x="51477" y="62866"/>
                  </a:lnTo>
                  <a:lnTo>
                    <a:pt x="49666" y="62866"/>
                  </a:lnTo>
                  <a:lnTo>
                    <a:pt x="49666" y="61433"/>
                  </a:lnTo>
                  <a:lnTo>
                    <a:pt x="47494" y="60000"/>
                  </a:lnTo>
                  <a:lnTo>
                    <a:pt x="47494" y="58566"/>
                  </a:lnTo>
                  <a:lnTo>
                    <a:pt x="45316" y="58566"/>
                  </a:lnTo>
                  <a:lnTo>
                    <a:pt x="43505" y="57372"/>
                  </a:lnTo>
                  <a:lnTo>
                    <a:pt x="43505" y="54500"/>
                  </a:lnTo>
                  <a:lnTo>
                    <a:pt x="41327" y="54500"/>
                  </a:lnTo>
                  <a:lnTo>
                    <a:pt x="41327" y="49005"/>
                  </a:lnTo>
                  <a:lnTo>
                    <a:pt x="39155" y="49005"/>
                  </a:lnTo>
                  <a:lnTo>
                    <a:pt x="39155" y="47811"/>
                  </a:lnTo>
                  <a:lnTo>
                    <a:pt x="36977" y="47811"/>
                  </a:lnTo>
                  <a:lnTo>
                    <a:pt x="36977" y="46372"/>
                  </a:lnTo>
                  <a:lnTo>
                    <a:pt x="35166" y="46372"/>
                  </a:lnTo>
                  <a:lnTo>
                    <a:pt x="35166" y="44938"/>
                  </a:lnTo>
                  <a:lnTo>
                    <a:pt x="32988" y="44938"/>
                  </a:lnTo>
                  <a:lnTo>
                    <a:pt x="32988" y="43744"/>
                  </a:lnTo>
                  <a:lnTo>
                    <a:pt x="29005" y="43744"/>
                  </a:lnTo>
                  <a:lnTo>
                    <a:pt x="26827" y="42311"/>
                  </a:lnTo>
                  <a:lnTo>
                    <a:pt x="24650" y="43744"/>
                  </a:lnTo>
                  <a:lnTo>
                    <a:pt x="24650" y="42311"/>
                  </a:lnTo>
                  <a:lnTo>
                    <a:pt x="26827" y="42311"/>
                  </a:lnTo>
                  <a:lnTo>
                    <a:pt x="26827" y="40877"/>
                  </a:lnTo>
                  <a:lnTo>
                    <a:pt x="22477" y="40877"/>
                  </a:lnTo>
                  <a:lnTo>
                    <a:pt x="22477" y="39683"/>
                  </a:lnTo>
                  <a:lnTo>
                    <a:pt x="20666" y="39683"/>
                  </a:lnTo>
                  <a:lnTo>
                    <a:pt x="20666" y="38244"/>
                  </a:lnTo>
                  <a:lnTo>
                    <a:pt x="18488" y="38244"/>
                  </a:lnTo>
                  <a:lnTo>
                    <a:pt x="18488" y="35377"/>
                  </a:lnTo>
                  <a:lnTo>
                    <a:pt x="16316" y="35377"/>
                  </a:lnTo>
                  <a:lnTo>
                    <a:pt x="16316" y="30122"/>
                  </a:lnTo>
                  <a:lnTo>
                    <a:pt x="14500" y="30122"/>
                  </a:lnTo>
                  <a:lnTo>
                    <a:pt x="14500" y="27250"/>
                  </a:lnTo>
                  <a:lnTo>
                    <a:pt x="12327" y="25816"/>
                  </a:lnTo>
                  <a:lnTo>
                    <a:pt x="12327" y="23188"/>
                  </a:lnTo>
                  <a:lnTo>
                    <a:pt x="10150" y="23188"/>
                  </a:lnTo>
                  <a:lnTo>
                    <a:pt x="10150" y="21755"/>
                  </a:lnTo>
                  <a:lnTo>
                    <a:pt x="7977" y="21755"/>
                  </a:lnTo>
                  <a:lnTo>
                    <a:pt x="7977" y="20555"/>
                  </a:lnTo>
                  <a:lnTo>
                    <a:pt x="6161" y="20555"/>
                  </a:lnTo>
                  <a:lnTo>
                    <a:pt x="6161" y="19122"/>
                  </a:lnTo>
                  <a:lnTo>
                    <a:pt x="3988" y="19122"/>
                  </a:lnTo>
                  <a:lnTo>
                    <a:pt x="6161" y="19122"/>
                  </a:lnTo>
                  <a:lnTo>
                    <a:pt x="6161" y="16255"/>
                  </a:lnTo>
                  <a:lnTo>
                    <a:pt x="7977" y="16255"/>
                  </a:lnTo>
                  <a:lnTo>
                    <a:pt x="7977" y="15061"/>
                  </a:lnTo>
                  <a:lnTo>
                    <a:pt x="10150" y="15061"/>
                  </a:lnTo>
                  <a:lnTo>
                    <a:pt x="7977" y="15061"/>
                  </a:lnTo>
                  <a:lnTo>
                    <a:pt x="10150" y="15061"/>
                  </a:lnTo>
                  <a:lnTo>
                    <a:pt x="10150" y="16255"/>
                  </a:lnTo>
                  <a:lnTo>
                    <a:pt x="14500" y="16255"/>
                  </a:lnTo>
                  <a:lnTo>
                    <a:pt x="14500" y="12188"/>
                  </a:lnTo>
                  <a:lnTo>
                    <a:pt x="12327" y="12188"/>
                  </a:lnTo>
                  <a:lnTo>
                    <a:pt x="12327" y="13627"/>
                  </a:lnTo>
                  <a:lnTo>
                    <a:pt x="12327" y="12188"/>
                  </a:lnTo>
                  <a:lnTo>
                    <a:pt x="10150" y="12188"/>
                  </a:lnTo>
                  <a:lnTo>
                    <a:pt x="10150" y="10994"/>
                  </a:lnTo>
                  <a:lnTo>
                    <a:pt x="14500" y="10994"/>
                  </a:lnTo>
                  <a:lnTo>
                    <a:pt x="14500" y="9561"/>
                  </a:lnTo>
                  <a:lnTo>
                    <a:pt x="12327" y="8127"/>
                  </a:lnTo>
                  <a:lnTo>
                    <a:pt x="12327" y="10994"/>
                  </a:lnTo>
                  <a:lnTo>
                    <a:pt x="10150" y="9561"/>
                  </a:lnTo>
                  <a:lnTo>
                    <a:pt x="10150" y="6694"/>
                  </a:lnTo>
                  <a:lnTo>
                    <a:pt x="7977" y="6694"/>
                  </a:lnTo>
                  <a:lnTo>
                    <a:pt x="7977" y="5500"/>
                  </a:lnTo>
                  <a:lnTo>
                    <a:pt x="3988" y="5500"/>
                  </a:lnTo>
                  <a:lnTo>
                    <a:pt x="1811" y="4061"/>
                  </a:lnTo>
                  <a:lnTo>
                    <a:pt x="0" y="4061"/>
                  </a:lnTo>
                  <a:lnTo>
                    <a:pt x="1811" y="4061"/>
                  </a:lnTo>
                  <a:lnTo>
                    <a:pt x="1811" y="2627"/>
                  </a:lnTo>
                  <a:lnTo>
                    <a:pt x="3988" y="2627"/>
                  </a:lnTo>
                  <a:lnTo>
                    <a:pt x="3988" y="0"/>
                  </a:lnTo>
                  <a:lnTo>
                    <a:pt x="6161" y="0"/>
                  </a:lnTo>
                  <a:lnTo>
                    <a:pt x="6161" y="1433"/>
                  </a:lnTo>
                  <a:lnTo>
                    <a:pt x="7977" y="1433"/>
                  </a:lnTo>
                  <a:lnTo>
                    <a:pt x="7977" y="2627"/>
                  </a:lnTo>
                  <a:lnTo>
                    <a:pt x="12327" y="2627"/>
                  </a:lnTo>
                  <a:lnTo>
                    <a:pt x="12327" y="6694"/>
                  </a:lnTo>
                  <a:lnTo>
                    <a:pt x="14500" y="6694"/>
                  </a:lnTo>
                  <a:lnTo>
                    <a:pt x="14500" y="8127"/>
                  </a:lnTo>
                  <a:lnTo>
                    <a:pt x="16316" y="8127"/>
                  </a:lnTo>
                  <a:lnTo>
                    <a:pt x="16316" y="9561"/>
                  </a:lnTo>
                  <a:lnTo>
                    <a:pt x="18488" y="9561"/>
                  </a:lnTo>
                  <a:lnTo>
                    <a:pt x="18488" y="10994"/>
                  </a:lnTo>
                  <a:lnTo>
                    <a:pt x="20666" y="10994"/>
                  </a:lnTo>
                  <a:lnTo>
                    <a:pt x="20666" y="12188"/>
                  </a:lnTo>
                  <a:lnTo>
                    <a:pt x="22477" y="10994"/>
                  </a:lnTo>
                  <a:lnTo>
                    <a:pt x="22477" y="12188"/>
                  </a:lnTo>
                  <a:lnTo>
                    <a:pt x="24650" y="12188"/>
                  </a:lnTo>
                  <a:lnTo>
                    <a:pt x="24650" y="13627"/>
                  </a:lnTo>
                  <a:lnTo>
                    <a:pt x="26827" y="13627"/>
                  </a:lnTo>
                  <a:lnTo>
                    <a:pt x="26827" y="15061"/>
                  </a:lnTo>
                  <a:lnTo>
                    <a:pt x="29005" y="16255"/>
                  </a:lnTo>
                  <a:lnTo>
                    <a:pt x="30816" y="17688"/>
                  </a:lnTo>
                  <a:lnTo>
                    <a:pt x="30816" y="19122"/>
                  </a:lnTo>
                  <a:lnTo>
                    <a:pt x="32988" y="19122"/>
                  </a:lnTo>
                  <a:lnTo>
                    <a:pt x="32988" y="20555"/>
                  </a:lnTo>
                  <a:lnTo>
                    <a:pt x="35166" y="21755"/>
                  </a:lnTo>
                  <a:lnTo>
                    <a:pt x="35166" y="23188"/>
                  </a:lnTo>
                  <a:lnTo>
                    <a:pt x="36977" y="23188"/>
                  </a:lnTo>
                  <a:lnTo>
                    <a:pt x="36977" y="30122"/>
                  </a:lnTo>
                  <a:lnTo>
                    <a:pt x="39155" y="30122"/>
                  </a:lnTo>
                  <a:lnTo>
                    <a:pt x="39155" y="31316"/>
                  </a:lnTo>
                  <a:lnTo>
                    <a:pt x="41327" y="31316"/>
                  </a:lnTo>
                  <a:lnTo>
                    <a:pt x="39155" y="31316"/>
                  </a:lnTo>
                  <a:lnTo>
                    <a:pt x="39155" y="30122"/>
                  </a:lnTo>
                  <a:lnTo>
                    <a:pt x="36977" y="30122"/>
                  </a:lnTo>
                  <a:lnTo>
                    <a:pt x="39155" y="30122"/>
                  </a:lnTo>
                  <a:lnTo>
                    <a:pt x="39155" y="31316"/>
                  </a:lnTo>
                  <a:lnTo>
                    <a:pt x="41327" y="31316"/>
                  </a:lnTo>
                  <a:lnTo>
                    <a:pt x="41327" y="34183"/>
                  </a:lnTo>
                  <a:lnTo>
                    <a:pt x="43505" y="34183"/>
                  </a:lnTo>
                  <a:lnTo>
                    <a:pt x="43505" y="32750"/>
                  </a:lnTo>
                  <a:lnTo>
                    <a:pt x="43505" y="34183"/>
                  </a:lnTo>
                  <a:lnTo>
                    <a:pt x="45316" y="34183"/>
                  </a:lnTo>
                  <a:lnTo>
                    <a:pt x="45316" y="35377"/>
                  </a:lnTo>
                  <a:lnTo>
                    <a:pt x="49666" y="35377"/>
                  </a:lnTo>
                  <a:lnTo>
                    <a:pt x="51477" y="36811"/>
                  </a:lnTo>
                  <a:lnTo>
                    <a:pt x="51477" y="38244"/>
                  </a:lnTo>
                  <a:lnTo>
                    <a:pt x="53655" y="38244"/>
                  </a:lnTo>
                  <a:lnTo>
                    <a:pt x="53655" y="39683"/>
                  </a:lnTo>
                  <a:lnTo>
                    <a:pt x="51477" y="39683"/>
                  </a:lnTo>
                  <a:lnTo>
                    <a:pt x="53655" y="39683"/>
                  </a:lnTo>
                  <a:lnTo>
                    <a:pt x="53655" y="40877"/>
                  </a:lnTo>
                  <a:lnTo>
                    <a:pt x="55833" y="40877"/>
                  </a:lnTo>
                  <a:lnTo>
                    <a:pt x="58005" y="42311"/>
                  </a:lnTo>
                  <a:lnTo>
                    <a:pt x="59816" y="43744"/>
                  </a:lnTo>
                  <a:lnTo>
                    <a:pt x="59816" y="44938"/>
                  </a:lnTo>
                  <a:lnTo>
                    <a:pt x="64166" y="44938"/>
                  </a:lnTo>
                  <a:lnTo>
                    <a:pt x="64166" y="47811"/>
                  </a:lnTo>
                  <a:lnTo>
                    <a:pt x="65983" y="47811"/>
                  </a:lnTo>
                  <a:lnTo>
                    <a:pt x="65983" y="49005"/>
                  </a:lnTo>
                  <a:lnTo>
                    <a:pt x="68155" y="49005"/>
                  </a:lnTo>
                  <a:lnTo>
                    <a:pt x="68155" y="50438"/>
                  </a:lnTo>
                  <a:lnTo>
                    <a:pt x="70333" y="50438"/>
                  </a:lnTo>
                  <a:lnTo>
                    <a:pt x="70333" y="51872"/>
                  </a:lnTo>
                  <a:lnTo>
                    <a:pt x="72505" y="51872"/>
                  </a:lnTo>
                  <a:lnTo>
                    <a:pt x="72505" y="53305"/>
                  </a:lnTo>
                  <a:lnTo>
                    <a:pt x="74322" y="53305"/>
                  </a:lnTo>
                  <a:lnTo>
                    <a:pt x="74322" y="54500"/>
                  </a:lnTo>
                  <a:lnTo>
                    <a:pt x="78672" y="54500"/>
                  </a:lnTo>
                  <a:lnTo>
                    <a:pt x="78672" y="55938"/>
                  </a:lnTo>
                  <a:lnTo>
                    <a:pt x="80483" y="57372"/>
                  </a:lnTo>
                  <a:lnTo>
                    <a:pt x="82661" y="57372"/>
                  </a:lnTo>
                  <a:lnTo>
                    <a:pt x="82661" y="58566"/>
                  </a:lnTo>
                  <a:lnTo>
                    <a:pt x="84833" y="58566"/>
                  </a:lnTo>
                  <a:lnTo>
                    <a:pt x="84833" y="60000"/>
                  </a:lnTo>
                  <a:lnTo>
                    <a:pt x="87011" y="60000"/>
                  </a:lnTo>
                  <a:lnTo>
                    <a:pt x="87011" y="61433"/>
                  </a:lnTo>
                  <a:lnTo>
                    <a:pt x="88822" y="61433"/>
                  </a:lnTo>
                  <a:lnTo>
                    <a:pt x="88822" y="62866"/>
                  </a:lnTo>
                  <a:lnTo>
                    <a:pt x="90994" y="62866"/>
                  </a:lnTo>
                  <a:lnTo>
                    <a:pt x="90994" y="64061"/>
                  </a:lnTo>
                  <a:lnTo>
                    <a:pt x="93172" y="64061"/>
                  </a:lnTo>
                  <a:lnTo>
                    <a:pt x="93172" y="65500"/>
                  </a:lnTo>
                  <a:lnTo>
                    <a:pt x="101511" y="65500"/>
                  </a:lnTo>
                  <a:lnTo>
                    <a:pt x="101511" y="68127"/>
                  </a:lnTo>
                  <a:lnTo>
                    <a:pt x="103322" y="68127"/>
                  </a:lnTo>
                  <a:lnTo>
                    <a:pt x="103322" y="69561"/>
                  </a:lnTo>
                  <a:lnTo>
                    <a:pt x="103322" y="68127"/>
                  </a:lnTo>
                  <a:lnTo>
                    <a:pt x="101511" y="68127"/>
                  </a:lnTo>
                  <a:lnTo>
                    <a:pt x="101511" y="66933"/>
                  </a:lnTo>
                  <a:lnTo>
                    <a:pt x="97161" y="66933"/>
                  </a:lnTo>
                  <a:lnTo>
                    <a:pt x="97161" y="65500"/>
                  </a:lnTo>
                  <a:lnTo>
                    <a:pt x="90994" y="65500"/>
                  </a:lnTo>
                  <a:lnTo>
                    <a:pt x="90994" y="64061"/>
                  </a:lnTo>
                  <a:lnTo>
                    <a:pt x="84833" y="64061"/>
                  </a:lnTo>
                  <a:lnTo>
                    <a:pt x="84833" y="65500"/>
                  </a:lnTo>
                  <a:lnTo>
                    <a:pt x="80483" y="65500"/>
                  </a:lnTo>
                  <a:lnTo>
                    <a:pt x="80483" y="66933"/>
                  </a:lnTo>
                  <a:lnTo>
                    <a:pt x="78672" y="66933"/>
                  </a:lnTo>
                  <a:lnTo>
                    <a:pt x="76494" y="68127"/>
                  </a:lnTo>
                  <a:lnTo>
                    <a:pt x="74322" y="69561"/>
                  </a:lnTo>
                  <a:lnTo>
                    <a:pt x="74322" y="73627"/>
                  </a:lnTo>
                  <a:lnTo>
                    <a:pt x="76494" y="73627"/>
                  </a:lnTo>
                  <a:lnTo>
                    <a:pt x="76494" y="77688"/>
                  </a:lnTo>
                  <a:lnTo>
                    <a:pt x="78672" y="79122"/>
                  </a:lnTo>
                  <a:lnTo>
                    <a:pt x="78672" y="83188"/>
                  </a:lnTo>
                  <a:lnTo>
                    <a:pt x="80483" y="84622"/>
                  </a:lnTo>
                  <a:lnTo>
                    <a:pt x="80483" y="88683"/>
                  </a:lnTo>
                  <a:lnTo>
                    <a:pt x="82661" y="88683"/>
                  </a:lnTo>
                  <a:lnTo>
                    <a:pt x="82661" y="91316"/>
                  </a:lnTo>
                  <a:lnTo>
                    <a:pt x="84833" y="91316"/>
                  </a:lnTo>
                  <a:lnTo>
                    <a:pt x="84833" y="94183"/>
                  </a:lnTo>
                  <a:lnTo>
                    <a:pt x="87011" y="94183"/>
                  </a:lnTo>
                  <a:lnTo>
                    <a:pt x="88822" y="95616"/>
                  </a:lnTo>
                  <a:lnTo>
                    <a:pt x="90994" y="95616"/>
                  </a:lnTo>
                  <a:lnTo>
                    <a:pt x="93172" y="96811"/>
                  </a:lnTo>
                  <a:lnTo>
                    <a:pt x="93172" y="95616"/>
                  </a:lnTo>
                  <a:lnTo>
                    <a:pt x="94983" y="95616"/>
                  </a:lnTo>
                  <a:lnTo>
                    <a:pt x="94983" y="96811"/>
                  </a:lnTo>
                  <a:lnTo>
                    <a:pt x="99333" y="96811"/>
                  </a:lnTo>
                  <a:lnTo>
                    <a:pt x="99333" y="99683"/>
                  </a:lnTo>
                  <a:lnTo>
                    <a:pt x="101511" y="99683"/>
                  </a:lnTo>
                  <a:lnTo>
                    <a:pt x="101511" y="100877"/>
                  </a:lnTo>
                  <a:lnTo>
                    <a:pt x="105500" y="100877"/>
                  </a:lnTo>
                  <a:lnTo>
                    <a:pt x="105500" y="102311"/>
                  </a:lnTo>
                  <a:lnTo>
                    <a:pt x="107672" y="102311"/>
                  </a:lnTo>
                  <a:lnTo>
                    <a:pt x="107672" y="100877"/>
                  </a:lnTo>
                  <a:lnTo>
                    <a:pt x="109488" y="100877"/>
                  </a:lnTo>
                  <a:lnTo>
                    <a:pt x="109488" y="99683"/>
                  </a:lnTo>
                  <a:lnTo>
                    <a:pt x="109488" y="100877"/>
                  </a:lnTo>
                  <a:lnTo>
                    <a:pt x="111661" y="100877"/>
                  </a:lnTo>
                  <a:lnTo>
                    <a:pt x="111661" y="102311"/>
                  </a:lnTo>
                  <a:lnTo>
                    <a:pt x="116011" y="105177"/>
                  </a:lnTo>
                  <a:lnTo>
                    <a:pt x="117822" y="105177"/>
                  </a:lnTo>
                  <a:lnTo>
                    <a:pt x="117822" y="110438"/>
                  </a:lnTo>
                  <a:lnTo>
                    <a:pt x="120000" y="111872"/>
                  </a:lnTo>
                  <a:lnTo>
                    <a:pt x="117822" y="111872"/>
                  </a:lnTo>
                  <a:lnTo>
                    <a:pt x="117822" y="109244"/>
                  </a:lnTo>
                  <a:lnTo>
                    <a:pt x="116011" y="109244"/>
                  </a:lnTo>
                  <a:lnTo>
                    <a:pt x="116011" y="107811"/>
                  </a:lnTo>
                  <a:lnTo>
                    <a:pt x="113838" y="107811"/>
                  </a:lnTo>
                  <a:lnTo>
                    <a:pt x="113838" y="106372"/>
                  </a:lnTo>
                  <a:lnTo>
                    <a:pt x="111661" y="106372"/>
                  </a:lnTo>
                  <a:lnTo>
                    <a:pt x="111661" y="105177"/>
                  </a:lnTo>
                  <a:lnTo>
                    <a:pt x="107672" y="105177"/>
                  </a:lnTo>
                  <a:lnTo>
                    <a:pt x="107672" y="106372"/>
                  </a:lnTo>
                  <a:lnTo>
                    <a:pt x="103322" y="106372"/>
                  </a:lnTo>
                  <a:lnTo>
                    <a:pt x="103322" y="107811"/>
                  </a:lnTo>
                  <a:lnTo>
                    <a:pt x="101511" y="107811"/>
                  </a:lnTo>
                  <a:lnTo>
                    <a:pt x="101511" y="106372"/>
                  </a:lnTo>
                  <a:lnTo>
                    <a:pt x="99333" y="105177"/>
                  </a:lnTo>
                  <a:lnTo>
                    <a:pt x="99333" y="106372"/>
                  </a:lnTo>
                  <a:lnTo>
                    <a:pt x="97161" y="106372"/>
                  </a:lnTo>
                  <a:lnTo>
                    <a:pt x="97161" y="110438"/>
                  </a:lnTo>
                  <a:lnTo>
                    <a:pt x="99333" y="111872"/>
                  </a:lnTo>
                  <a:lnTo>
                    <a:pt x="99333" y="115938"/>
                  </a:lnTo>
                  <a:lnTo>
                    <a:pt x="101511" y="115938"/>
                  </a:lnTo>
                  <a:lnTo>
                    <a:pt x="101511" y="120000"/>
                  </a:lnTo>
                  <a:lnTo>
                    <a:pt x="97161" y="120000"/>
                  </a:lnTo>
                  <a:lnTo>
                    <a:pt x="97161" y="118805"/>
                  </a:lnTo>
                  <a:lnTo>
                    <a:pt x="94983" y="118805"/>
                  </a:lnTo>
                  <a:lnTo>
                    <a:pt x="94983" y="117372"/>
                  </a:lnTo>
                  <a:lnTo>
                    <a:pt x="93172" y="115938"/>
                  </a:lnTo>
                  <a:lnTo>
                    <a:pt x="93172" y="114738"/>
                  </a:lnTo>
                  <a:lnTo>
                    <a:pt x="90994" y="114738"/>
                  </a:lnTo>
                  <a:lnTo>
                    <a:pt x="88822" y="113305"/>
                  </a:lnTo>
                  <a:lnTo>
                    <a:pt x="88822" y="109244"/>
                  </a:lnTo>
                  <a:lnTo>
                    <a:pt x="87011" y="109244"/>
                  </a:lnTo>
                  <a:lnTo>
                    <a:pt x="87011" y="103744"/>
                  </a:lnTo>
                  <a:lnTo>
                    <a:pt x="84833" y="103744"/>
                  </a:lnTo>
                  <a:lnTo>
                    <a:pt x="84833" y="102311"/>
                  </a:lnTo>
                  <a:lnTo>
                    <a:pt x="82661" y="102311"/>
                  </a:lnTo>
                  <a:lnTo>
                    <a:pt x="82661" y="100877"/>
                  </a:lnTo>
                  <a:lnTo>
                    <a:pt x="80483" y="100877"/>
                  </a:lnTo>
                  <a:lnTo>
                    <a:pt x="80483" y="99683"/>
                  </a:lnTo>
                  <a:lnTo>
                    <a:pt x="78672" y="98244"/>
                  </a:lnTo>
                  <a:lnTo>
                    <a:pt x="78672" y="91316"/>
                  </a:lnTo>
                  <a:lnTo>
                    <a:pt x="76494" y="9131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61" name="Shape 3461"/>
            <p:cNvSpPr/>
            <p:nvPr/>
          </p:nvSpPr>
          <p:spPr>
            <a:xfrm>
              <a:off x="4655235" y="4133751"/>
              <a:ext cx="1238222" cy="950097"/>
            </a:xfrm>
            <a:custGeom>
              <a:avLst/>
              <a:gdLst/>
              <a:ahLst/>
              <a:cxnLst/>
              <a:rect l="0" t="0" r="0" b="0"/>
              <a:pathLst>
                <a:path w="120000" h="120000" extrusionOk="0">
                  <a:moveTo>
                    <a:pt x="21000" y="13533"/>
                  </a:moveTo>
                  <a:lnTo>
                    <a:pt x="19844" y="13533"/>
                  </a:lnTo>
                  <a:lnTo>
                    <a:pt x="21000" y="15338"/>
                  </a:lnTo>
                  <a:lnTo>
                    <a:pt x="19844" y="17144"/>
                  </a:lnTo>
                  <a:lnTo>
                    <a:pt x="19844" y="22255"/>
                  </a:lnTo>
                  <a:lnTo>
                    <a:pt x="18461" y="22255"/>
                  </a:lnTo>
                  <a:lnTo>
                    <a:pt x="18461" y="25566"/>
                  </a:lnTo>
                  <a:lnTo>
                    <a:pt x="14538" y="25566"/>
                  </a:lnTo>
                  <a:lnTo>
                    <a:pt x="11766" y="27366"/>
                  </a:lnTo>
                  <a:lnTo>
                    <a:pt x="10616" y="30677"/>
                  </a:lnTo>
                  <a:lnTo>
                    <a:pt x="7844" y="30677"/>
                  </a:lnTo>
                  <a:lnTo>
                    <a:pt x="7844" y="35788"/>
                  </a:lnTo>
                  <a:lnTo>
                    <a:pt x="6694" y="37594"/>
                  </a:lnTo>
                  <a:lnTo>
                    <a:pt x="2538" y="41205"/>
                  </a:lnTo>
                  <a:lnTo>
                    <a:pt x="2538" y="42705"/>
                  </a:lnTo>
                  <a:lnTo>
                    <a:pt x="3922" y="46316"/>
                  </a:lnTo>
                  <a:lnTo>
                    <a:pt x="0" y="47822"/>
                  </a:lnTo>
                  <a:lnTo>
                    <a:pt x="1383" y="51427"/>
                  </a:lnTo>
                  <a:lnTo>
                    <a:pt x="0" y="51427"/>
                  </a:lnTo>
                  <a:lnTo>
                    <a:pt x="3922" y="56538"/>
                  </a:lnTo>
                  <a:lnTo>
                    <a:pt x="2538" y="58344"/>
                  </a:lnTo>
                  <a:lnTo>
                    <a:pt x="2538" y="63461"/>
                  </a:lnTo>
                  <a:lnTo>
                    <a:pt x="3922" y="63461"/>
                  </a:lnTo>
                  <a:lnTo>
                    <a:pt x="3922" y="68572"/>
                  </a:lnTo>
                  <a:lnTo>
                    <a:pt x="5305" y="68572"/>
                  </a:lnTo>
                  <a:lnTo>
                    <a:pt x="5305" y="71877"/>
                  </a:lnTo>
                  <a:lnTo>
                    <a:pt x="10616" y="73683"/>
                  </a:lnTo>
                  <a:lnTo>
                    <a:pt x="11766" y="75488"/>
                  </a:lnTo>
                  <a:lnTo>
                    <a:pt x="21000" y="78794"/>
                  </a:lnTo>
                  <a:lnTo>
                    <a:pt x="25155" y="78794"/>
                  </a:lnTo>
                  <a:lnTo>
                    <a:pt x="25155" y="80600"/>
                  </a:lnTo>
                  <a:lnTo>
                    <a:pt x="34383" y="85716"/>
                  </a:lnTo>
                  <a:lnTo>
                    <a:pt x="38305" y="97744"/>
                  </a:lnTo>
                  <a:lnTo>
                    <a:pt x="47538" y="97744"/>
                  </a:lnTo>
                  <a:lnTo>
                    <a:pt x="50077" y="104661"/>
                  </a:lnTo>
                  <a:lnTo>
                    <a:pt x="54000" y="102855"/>
                  </a:lnTo>
                  <a:lnTo>
                    <a:pt x="60694" y="102855"/>
                  </a:lnTo>
                  <a:lnTo>
                    <a:pt x="60694" y="101050"/>
                  </a:lnTo>
                  <a:lnTo>
                    <a:pt x="63233" y="101050"/>
                  </a:lnTo>
                  <a:lnTo>
                    <a:pt x="64616" y="102855"/>
                  </a:lnTo>
                  <a:lnTo>
                    <a:pt x="63233" y="104661"/>
                  </a:lnTo>
                  <a:lnTo>
                    <a:pt x="64616" y="104661"/>
                  </a:lnTo>
                  <a:lnTo>
                    <a:pt x="63233" y="106466"/>
                  </a:lnTo>
                  <a:lnTo>
                    <a:pt x="63233" y="107972"/>
                  </a:lnTo>
                  <a:lnTo>
                    <a:pt x="63233" y="106466"/>
                  </a:lnTo>
                  <a:lnTo>
                    <a:pt x="64616" y="107972"/>
                  </a:lnTo>
                  <a:lnTo>
                    <a:pt x="63233" y="107972"/>
                  </a:lnTo>
                  <a:lnTo>
                    <a:pt x="63233" y="109772"/>
                  </a:lnTo>
                  <a:lnTo>
                    <a:pt x="64616" y="109772"/>
                  </a:lnTo>
                  <a:lnTo>
                    <a:pt x="64616" y="111577"/>
                  </a:lnTo>
                  <a:lnTo>
                    <a:pt x="63233" y="111577"/>
                  </a:lnTo>
                  <a:lnTo>
                    <a:pt x="64616" y="113083"/>
                  </a:lnTo>
                  <a:lnTo>
                    <a:pt x="64616" y="114888"/>
                  </a:lnTo>
                  <a:lnTo>
                    <a:pt x="62077" y="118194"/>
                  </a:lnTo>
                  <a:lnTo>
                    <a:pt x="64616" y="118194"/>
                  </a:lnTo>
                  <a:lnTo>
                    <a:pt x="64616" y="120000"/>
                  </a:lnTo>
                  <a:lnTo>
                    <a:pt x="66000" y="118194"/>
                  </a:lnTo>
                  <a:lnTo>
                    <a:pt x="66000" y="120000"/>
                  </a:lnTo>
                  <a:lnTo>
                    <a:pt x="66000" y="118194"/>
                  </a:lnTo>
                  <a:lnTo>
                    <a:pt x="67155" y="118194"/>
                  </a:lnTo>
                  <a:lnTo>
                    <a:pt x="67155" y="116694"/>
                  </a:lnTo>
                  <a:lnTo>
                    <a:pt x="68538" y="116694"/>
                  </a:lnTo>
                  <a:lnTo>
                    <a:pt x="68538" y="113083"/>
                  </a:lnTo>
                  <a:lnTo>
                    <a:pt x="69922" y="114888"/>
                  </a:lnTo>
                  <a:lnTo>
                    <a:pt x="69922" y="113083"/>
                  </a:lnTo>
                  <a:lnTo>
                    <a:pt x="72461" y="113083"/>
                  </a:lnTo>
                  <a:lnTo>
                    <a:pt x="73844" y="114888"/>
                  </a:lnTo>
                  <a:lnTo>
                    <a:pt x="73844" y="113083"/>
                  </a:lnTo>
                  <a:lnTo>
                    <a:pt x="76383" y="113083"/>
                  </a:lnTo>
                  <a:lnTo>
                    <a:pt x="76383" y="111577"/>
                  </a:lnTo>
                  <a:lnTo>
                    <a:pt x="80538" y="111577"/>
                  </a:lnTo>
                  <a:lnTo>
                    <a:pt x="80538" y="109772"/>
                  </a:lnTo>
                  <a:lnTo>
                    <a:pt x="81694" y="111577"/>
                  </a:lnTo>
                  <a:lnTo>
                    <a:pt x="81694" y="109772"/>
                  </a:lnTo>
                  <a:lnTo>
                    <a:pt x="83077" y="109772"/>
                  </a:lnTo>
                  <a:lnTo>
                    <a:pt x="83077" y="111577"/>
                  </a:lnTo>
                  <a:lnTo>
                    <a:pt x="85844" y="111577"/>
                  </a:lnTo>
                  <a:lnTo>
                    <a:pt x="85844" y="109772"/>
                  </a:lnTo>
                  <a:lnTo>
                    <a:pt x="84461" y="109772"/>
                  </a:lnTo>
                  <a:lnTo>
                    <a:pt x="87000" y="107972"/>
                  </a:lnTo>
                  <a:lnTo>
                    <a:pt x="87000" y="106466"/>
                  </a:lnTo>
                  <a:lnTo>
                    <a:pt x="89766" y="106466"/>
                  </a:lnTo>
                  <a:lnTo>
                    <a:pt x="89766" y="104661"/>
                  </a:lnTo>
                  <a:lnTo>
                    <a:pt x="90922" y="104661"/>
                  </a:lnTo>
                  <a:lnTo>
                    <a:pt x="90922" y="102855"/>
                  </a:lnTo>
                  <a:lnTo>
                    <a:pt x="92305" y="102855"/>
                  </a:lnTo>
                  <a:lnTo>
                    <a:pt x="92305" y="104661"/>
                  </a:lnTo>
                  <a:lnTo>
                    <a:pt x="95077" y="104661"/>
                  </a:lnTo>
                  <a:lnTo>
                    <a:pt x="95077" y="102855"/>
                  </a:lnTo>
                  <a:lnTo>
                    <a:pt x="96233" y="104661"/>
                  </a:lnTo>
                  <a:lnTo>
                    <a:pt x="96233" y="102855"/>
                  </a:lnTo>
                  <a:lnTo>
                    <a:pt x="96233" y="106466"/>
                  </a:lnTo>
                  <a:lnTo>
                    <a:pt x="97616" y="106466"/>
                  </a:lnTo>
                  <a:lnTo>
                    <a:pt x="97616" y="104661"/>
                  </a:lnTo>
                  <a:lnTo>
                    <a:pt x="97616" y="106466"/>
                  </a:lnTo>
                  <a:lnTo>
                    <a:pt x="99000" y="106466"/>
                  </a:lnTo>
                  <a:lnTo>
                    <a:pt x="100155" y="104661"/>
                  </a:lnTo>
                  <a:lnTo>
                    <a:pt x="99000" y="102855"/>
                  </a:lnTo>
                  <a:lnTo>
                    <a:pt x="100155" y="102855"/>
                  </a:lnTo>
                  <a:lnTo>
                    <a:pt x="100155" y="104661"/>
                  </a:lnTo>
                  <a:lnTo>
                    <a:pt x="101538" y="102855"/>
                  </a:lnTo>
                  <a:lnTo>
                    <a:pt x="101538" y="104661"/>
                  </a:lnTo>
                  <a:lnTo>
                    <a:pt x="100155" y="104661"/>
                  </a:lnTo>
                  <a:lnTo>
                    <a:pt x="101538" y="104661"/>
                  </a:lnTo>
                  <a:lnTo>
                    <a:pt x="102922" y="102855"/>
                  </a:lnTo>
                  <a:lnTo>
                    <a:pt x="102922" y="106466"/>
                  </a:lnTo>
                  <a:lnTo>
                    <a:pt x="104305" y="106466"/>
                  </a:lnTo>
                  <a:lnTo>
                    <a:pt x="105461" y="104661"/>
                  </a:lnTo>
                  <a:lnTo>
                    <a:pt x="106844" y="104661"/>
                  </a:lnTo>
                  <a:lnTo>
                    <a:pt x="108233" y="102855"/>
                  </a:lnTo>
                  <a:lnTo>
                    <a:pt x="109383" y="101050"/>
                  </a:lnTo>
                  <a:lnTo>
                    <a:pt x="110766" y="101050"/>
                  </a:lnTo>
                  <a:lnTo>
                    <a:pt x="112155" y="102855"/>
                  </a:lnTo>
                  <a:lnTo>
                    <a:pt x="112155" y="101050"/>
                  </a:lnTo>
                  <a:lnTo>
                    <a:pt x="113538" y="95938"/>
                  </a:lnTo>
                  <a:lnTo>
                    <a:pt x="112155" y="95938"/>
                  </a:lnTo>
                  <a:lnTo>
                    <a:pt x="112155" y="94433"/>
                  </a:lnTo>
                  <a:lnTo>
                    <a:pt x="113538" y="92633"/>
                  </a:lnTo>
                  <a:lnTo>
                    <a:pt x="114694" y="90827"/>
                  </a:lnTo>
                  <a:lnTo>
                    <a:pt x="114694" y="89022"/>
                  </a:lnTo>
                  <a:lnTo>
                    <a:pt x="116077" y="89022"/>
                  </a:lnTo>
                  <a:lnTo>
                    <a:pt x="116077" y="87516"/>
                  </a:lnTo>
                  <a:lnTo>
                    <a:pt x="117461" y="87516"/>
                  </a:lnTo>
                  <a:lnTo>
                    <a:pt x="117461" y="85716"/>
                  </a:lnTo>
                  <a:lnTo>
                    <a:pt x="120000" y="85716"/>
                  </a:lnTo>
                  <a:lnTo>
                    <a:pt x="120000" y="78794"/>
                  </a:lnTo>
                  <a:lnTo>
                    <a:pt x="116077" y="78794"/>
                  </a:lnTo>
                  <a:lnTo>
                    <a:pt x="114694" y="75488"/>
                  </a:lnTo>
                  <a:lnTo>
                    <a:pt x="109383" y="73683"/>
                  </a:lnTo>
                  <a:lnTo>
                    <a:pt x="109383" y="71877"/>
                  </a:lnTo>
                  <a:lnTo>
                    <a:pt x="108233" y="64961"/>
                  </a:lnTo>
                  <a:lnTo>
                    <a:pt x="112155" y="58344"/>
                  </a:lnTo>
                  <a:lnTo>
                    <a:pt x="113538" y="56538"/>
                  </a:lnTo>
                  <a:lnTo>
                    <a:pt x="116077" y="54738"/>
                  </a:lnTo>
                  <a:lnTo>
                    <a:pt x="114694" y="51427"/>
                  </a:lnTo>
                  <a:lnTo>
                    <a:pt x="114694" y="49622"/>
                  </a:lnTo>
                  <a:lnTo>
                    <a:pt x="109383" y="49622"/>
                  </a:lnTo>
                  <a:lnTo>
                    <a:pt x="106844" y="41205"/>
                  </a:lnTo>
                  <a:lnTo>
                    <a:pt x="104305" y="39400"/>
                  </a:lnTo>
                  <a:lnTo>
                    <a:pt x="102922" y="35788"/>
                  </a:lnTo>
                  <a:lnTo>
                    <a:pt x="99000" y="34283"/>
                  </a:lnTo>
                  <a:lnTo>
                    <a:pt x="95077" y="32483"/>
                  </a:lnTo>
                  <a:lnTo>
                    <a:pt x="89766" y="34283"/>
                  </a:lnTo>
                  <a:lnTo>
                    <a:pt x="84461" y="32483"/>
                  </a:lnTo>
                  <a:lnTo>
                    <a:pt x="83077" y="32483"/>
                  </a:lnTo>
                  <a:lnTo>
                    <a:pt x="83077" y="27366"/>
                  </a:lnTo>
                  <a:lnTo>
                    <a:pt x="84461" y="25566"/>
                  </a:lnTo>
                  <a:lnTo>
                    <a:pt x="84461" y="23761"/>
                  </a:lnTo>
                  <a:lnTo>
                    <a:pt x="85844" y="23761"/>
                  </a:lnTo>
                  <a:lnTo>
                    <a:pt x="85844" y="22255"/>
                  </a:lnTo>
                  <a:lnTo>
                    <a:pt x="83077" y="11727"/>
                  </a:lnTo>
                  <a:lnTo>
                    <a:pt x="80538" y="11727"/>
                  </a:lnTo>
                  <a:lnTo>
                    <a:pt x="76383" y="6616"/>
                  </a:lnTo>
                  <a:lnTo>
                    <a:pt x="73844" y="6616"/>
                  </a:lnTo>
                  <a:lnTo>
                    <a:pt x="67155" y="11727"/>
                  </a:lnTo>
                  <a:lnTo>
                    <a:pt x="67155" y="13533"/>
                  </a:lnTo>
                  <a:lnTo>
                    <a:pt x="64616" y="15338"/>
                  </a:lnTo>
                  <a:lnTo>
                    <a:pt x="63233" y="11727"/>
                  </a:lnTo>
                  <a:lnTo>
                    <a:pt x="60694" y="11727"/>
                  </a:lnTo>
                  <a:lnTo>
                    <a:pt x="59305" y="13533"/>
                  </a:lnTo>
                  <a:lnTo>
                    <a:pt x="56766" y="11727"/>
                  </a:lnTo>
                  <a:lnTo>
                    <a:pt x="56766" y="8422"/>
                  </a:lnTo>
                  <a:lnTo>
                    <a:pt x="54000" y="6616"/>
                  </a:lnTo>
                  <a:lnTo>
                    <a:pt x="52844" y="8422"/>
                  </a:lnTo>
                  <a:lnTo>
                    <a:pt x="43616" y="8422"/>
                  </a:lnTo>
                  <a:lnTo>
                    <a:pt x="43616" y="6616"/>
                  </a:lnTo>
                  <a:lnTo>
                    <a:pt x="42233" y="6616"/>
                  </a:lnTo>
                  <a:lnTo>
                    <a:pt x="42233" y="5111"/>
                  </a:lnTo>
                  <a:lnTo>
                    <a:pt x="43616" y="5111"/>
                  </a:lnTo>
                  <a:lnTo>
                    <a:pt x="42233" y="5111"/>
                  </a:lnTo>
                  <a:lnTo>
                    <a:pt x="42233" y="3305"/>
                  </a:lnTo>
                  <a:lnTo>
                    <a:pt x="42233" y="5111"/>
                  </a:lnTo>
                  <a:lnTo>
                    <a:pt x="40844" y="3305"/>
                  </a:lnTo>
                  <a:lnTo>
                    <a:pt x="40844" y="5111"/>
                  </a:lnTo>
                  <a:lnTo>
                    <a:pt x="40844" y="3305"/>
                  </a:lnTo>
                  <a:lnTo>
                    <a:pt x="40844" y="5111"/>
                  </a:lnTo>
                  <a:lnTo>
                    <a:pt x="40844" y="3305"/>
                  </a:lnTo>
                  <a:lnTo>
                    <a:pt x="39461" y="3305"/>
                  </a:lnTo>
                  <a:lnTo>
                    <a:pt x="39461" y="5111"/>
                  </a:lnTo>
                  <a:lnTo>
                    <a:pt x="38305" y="5111"/>
                  </a:lnTo>
                  <a:lnTo>
                    <a:pt x="38305" y="3305"/>
                  </a:lnTo>
                  <a:lnTo>
                    <a:pt x="31616" y="3305"/>
                  </a:lnTo>
                  <a:lnTo>
                    <a:pt x="31616" y="1505"/>
                  </a:lnTo>
                  <a:lnTo>
                    <a:pt x="27694" y="1505"/>
                  </a:lnTo>
                  <a:lnTo>
                    <a:pt x="27694" y="0"/>
                  </a:lnTo>
                  <a:lnTo>
                    <a:pt x="25155" y="0"/>
                  </a:lnTo>
                  <a:lnTo>
                    <a:pt x="25155" y="1505"/>
                  </a:lnTo>
                  <a:lnTo>
                    <a:pt x="23766" y="3305"/>
                  </a:lnTo>
                  <a:lnTo>
                    <a:pt x="25155" y="3305"/>
                  </a:lnTo>
                  <a:lnTo>
                    <a:pt x="23766" y="3305"/>
                  </a:lnTo>
                  <a:lnTo>
                    <a:pt x="25155" y="3305"/>
                  </a:lnTo>
                  <a:lnTo>
                    <a:pt x="25155" y="6616"/>
                  </a:lnTo>
                  <a:lnTo>
                    <a:pt x="22383" y="6616"/>
                  </a:lnTo>
                  <a:lnTo>
                    <a:pt x="22383" y="8422"/>
                  </a:lnTo>
                  <a:lnTo>
                    <a:pt x="21000" y="8422"/>
                  </a:lnTo>
                  <a:lnTo>
                    <a:pt x="21000" y="10227"/>
                  </a:lnTo>
                  <a:lnTo>
                    <a:pt x="22383" y="10227"/>
                  </a:lnTo>
                  <a:lnTo>
                    <a:pt x="22383" y="11727"/>
                  </a:lnTo>
                  <a:lnTo>
                    <a:pt x="21000" y="13533"/>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62" name="Shape 3462"/>
            <p:cNvSpPr/>
            <p:nvPr/>
          </p:nvSpPr>
          <p:spPr>
            <a:xfrm>
              <a:off x="4559987" y="4702858"/>
              <a:ext cx="897712" cy="721503"/>
            </a:xfrm>
            <a:custGeom>
              <a:avLst/>
              <a:gdLst/>
              <a:ahLst/>
              <a:cxnLst/>
              <a:rect l="0" t="0" r="0" b="0"/>
              <a:pathLst>
                <a:path w="120000" h="120000" extrusionOk="0">
                  <a:moveTo>
                    <a:pt x="0" y="83961"/>
                  </a:moveTo>
                  <a:lnTo>
                    <a:pt x="1911" y="76833"/>
                  </a:lnTo>
                  <a:lnTo>
                    <a:pt x="1911" y="72477"/>
                  </a:lnTo>
                  <a:lnTo>
                    <a:pt x="3500" y="72477"/>
                  </a:lnTo>
                  <a:lnTo>
                    <a:pt x="3500" y="70100"/>
                  </a:lnTo>
                  <a:lnTo>
                    <a:pt x="5411" y="70100"/>
                  </a:lnTo>
                  <a:lnTo>
                    <a:pt x="3500" y="68116"/>
                  </a:lnTo>
                  <a:lnTo>
                    <a:pt x="5411" y="68116"/>
                  </a:lnTo>
                  <a:lnTo>
                    <a:pt x="3500" y="68116"/>
                  </a:lnTo>
                  <a:lnTo>
                    <a:pt x="3500" y="63366"/>
                  </a:lnTo>
                  <a:lnTo>
                    <a:pt x="1911" y="63366"/>
                  </a:lnTo>
                  <a:lnTo>
                    <a:pt x="1911" y="60988"/>
                  </a:lnTo>
                  <a:lnTo>
                    <a:pt x="0" y="60988"/>
                  </a:lnTo>
                  <a:lnTo>
                    <a:pt x="0" y="59011"/>
                  </a:lnTo>
                  <a:lnTo>
                    <a:pt x="1911" y="59011"/>
                  </a:lnTo>
                  <a:lnTo>
                    <a:pt x="1911" y="56633"/>
                  </a:lnTo>
                  <a:lnTo>
                    <a:pt x="0" y="56633"/>
                  </a:lnTo>
                  <a:lnTo>
                    <a:pt x="0" y="45544"/>
                  </a:lnTo>
                  <a:lnTo>
                    <a:pt x="1911" y="45544"/>
                  </a:lnTo>
                  <a:lnTo>
                    <a:pt x="1911" y="43166"/>
                  </a:lnTo>
                  <a:lnTo>
                    <a:pt x="0" y="43166"/>
                  </a:lnTo>
                  <a:lnTo>
                    <a:pt x="1911" y="40794"/>
                  </a:lnTo>
                  <a:lnTo>
                    <a:pt x="1911" y="38416"/>
                  </a:lnTo>
                  <a:lnTo>
                    <a:pt x="3500" y="38416"/>
                  </a:lnTo>
                  <a:lnTo>
                    <a:pt x="3500" y="34061"/>
                  </a:lnTo>
                  <a:lnTo>
                    <a:pt x="7322" y="34061"/>
                  </a:lnTo>
                  <a:lnTo>
                    <a:pt x="7322" y="31683"/>
                  </a:lnTo>
                  <a:lnTo>
                    <a:pt x="9233" y="31683"/>
                  </a:lnTo>
                  <a:lnTo>
                    <a:pt x="9233" y="29705"/>
                  </a:lnTo>
                  <a:lnTo>
                    <a:pt x="10822" y="29705"/>
                  </a:lnTo>
                  <a:lnTo>
                    <a:pt x="12733" y="31683"/>
                  </a:lnTo>
                  <a:lnTo>
                    <a:pt x="12733" y="29705"/>
                  </a:lnTo>
                  <a:lnTo>
                    <a:pt x="14644" y="29705"/>
                  </a:lnTo>
                  <a:lnTo>
                    <a:pt x="14644" y="31683"/>
                  </a:lnTo>
                  <a:lnTo>
                    <a:pt x="16233" y="31683"/>
                  </a:lnTo>
                  <a:lnTo>
                    <a:pt x="16233" y="29705"/>
                  </a:lnTo>
                  <a:lnTo>
                    <a:pt x="18144" y="29705"/>
                  </a:lnTo>
                  <a:lnTo>
                    <a:pt x="16233" y="27327"/>
                  </a:lnTo>
                  <a:lnTo>
                    <a:pt x="16233" y="22572"/>
                  </a:lnTo>
                  <a:lnTo>
                    <a:pt x="12733" y="22572"/>
                  </a:lnTo>
                  <a:lnTo>
                    <a:pt x="12733" y="20594"/>
                  </a:lnTo>
                  <a:lnTo>
                    <a:pt x="16233" y="20594"/>
                  </a:lnTo>
                  <a:lnTo>
                    <a:pt x="16233" y="18216"/>
                  </a:lnTo>
                  <a:lnTo>
                    <a:pt x="18144" y="18216"/>
                  </a:lnTo>
                  <a:lnTo>
                    <a:pt x="18144" y="15838"/>
                  </a:lnTo>
                  <a:lnTo>
                    <a:pt x="20055" y="15838"/>
                  </a:lnTo>
                  <a:lnTo>
                    <a:pt x="20055" y="0"/>
                  </a:lnTo>
                  <a:lnTo>
                    <a:pt x="27372" y="2377"/>
                  </a:lnTo>
                  <a:lnTo>
                    <a:pt x="28966" y="4750"/>
                  </a:lnTo>
                  <a:lnTo>
                    <a:pt x="41700" y="9111"/>
                  </a:lnTo>
                  <a:lnTo>
                    <a:pt x="47427" y="9111"/>
                  </a:lnTo>
                  <a:lnTo>
                    <a:pt x="47427" y="11483"/>
                  </a:lnTo>
                  <a:lnTo>
                    <a:pt x="60161" y="18216"/>
                  </a:lnTo>
                  <a:lnTo>
                    <a:pt x="65572" y="34061"/>
                  </a:lnTo>
                  <a:lnTo>
                    <a:pt x="78300" y="34061"/>
                  </a:lnTo>
                  <a:lnTo>
                    <a:pt x="81805" y="43166"/>
                  </a:lnTo>
                  <a:lnTo>
                    <a:pt x="87216" y="40794"/>
                  </a:lnTo>
                  <a:lnTo>
                    <a:pt x="96444" y="40794"/>
                  </a:lnTo>
                  <a:lnTo>
                    <a:pt x="96444" y="38416"/>
                  </a:lnTo>
                  <a:lnTo>
                    <a:pt x="99944" y="38416"/>
                  </a:lnTo>
                  <a:lnTo>
                    <a:pt x="101855" y="40794"/>
                  </a:lnTo>
                  <a:lnTo>
                    <a:pt x="99944" y="43166"/>
                  </a:lnTo>
                  <a:lnTo>
                    <a:pt x="101855" y="43166"/>
                  </a:lnTo>
                  <a:lnTo>
                    <a:pt x="99944" y="45544"/>
                  </a:lnTo>
                  <a:lnTo>
                    <a:pt x="99944" y="47522"/>
                  </a:lnTo>
                  <a:lnTo>
                    <a:pt x="99944" y="45544"/>
                  </a:lnTo>
                  <a:lnTo>
                    <a:pt x="101855" y="47522"/>
                  </a:lnTo>
                  <a:lnTo>
                    <a:pt x="99944" y="47522"/>
                  </a:lnTo>
                  <a:lnTo>
                    <a:pt x="99944" y="49900"/>
                  </a:lnTo>
                  <a:lnTo>
                    <a:pt x="101855" y="49900"/>
                  </a:lnTo>
                  <a:lnTo>
                    <a:pt x="101855" y="52277"/>
                  </a:lnTo>
                  <a:lnTo>
                    <a:pt x="99944" y="52277"/>
                  </a:lnTo>
                  <a:lnTo>
                    <a:pt x="101855" y="54255"/>
                  </a:lnTo>
                  <a:lnTo>
                    <a:pt x="101855" y="56633"/>
                  </a:lnTo>
                  <a:lnTo>
                    <a:pt x="98355" y="60988"/>
                  </a:lnTo>
                  <a:lnTo>
                    <a:pt x="101855" y="60988"/>
                  </a:lnTo>
                  <a:lnTo>
                    <a:pt x="101855" y="63366"/>
                  </a:lnTo>
                  <a:lnTo>
                    <a:pt x="103766" y="60988"/>
                  </a:lnTo>
                  <a:lnTo>
                    <a:pt x="103766" y="63366"/>
                  </a:lnTo>
                  <a:lnTo>
                    <a:pt x="103766" y="60988"/>
                  </a:lnTo>
                  <a:lnTo>
                    <a:pt x="105355" y="60988"/>
                  </a:lnTo>
                  <a:lnTo>
                    <a:pt x="105355" y="59011"/>
                  </a:lnTo>
                  <a:lnTo>
                    <a:pt x="107266" y="59011"/>
                  </a:lnTo>
                  <a:lnTo>
                    <a:pt x="107266" y="54255"/>
                  </a:lnTo>
                  <a:lnTo>
                    <a:pt x="109177" y="56633"/>
                  </a:lnTo>
                  <a:lnTo>
                    <a:pt x="109177" y="54255"/>
                  </a:lnTo>
                  <a:lnTo>
                    <a:pt x="112677" y="54255"/>
                  </a:lnTo>
                  <a:lnTo>
                    <a:pt x="114588" y="56633"/>
                  </a:lnTo>
                  <a:lnTo>
                    <a:pt x="114588" y="54255"/>
                  </a:lnTo>
                  <a:lnTo>
                    <a:pt x="116500" y="54255"/>
                  </a:lnTo>
                  <a:lnTo>
                    <a:pt x="116500" y="65744"/>
                  </a:lnTo>
                  <a:lnTo>
                    <a:pt x="118088" y="65744"/>
                  </a:lnTo>
                  <a:lnTo>
                    <a:pt x="116500" y="65744"/>
                  </a:lnTo>
                  <a:lnTo>
                    <a:pt x="118088" y="65744"/>
                  </a:lnTo>
                  <a:lnTo>
                    <a:pt x="118088" y="70100"/>
                  </a:lnTo>
                  <a:lnTo>
                    <a:pt x="116500" y="70100"/>
                  </a:lnTo>
                  <a:lnTo>
                    <a:pt x="116500" y="72477"/>
                  </a:lnTo>
                  <a:lnTo>
                    <a:pt x="120000" y="72477"/>
                  </a:lnTo>
                  <a:lnTo>
                    <a:pt x="120000" y="74850"/>
                  </a:lnTo>
                  <a:lnTo>
                    <a:pt x="118088" y="74850"/>
                  </a:lnTo>
                  <a:lnTo>
                    <a:pt x="118088" y="85938"/>
                  </a:lnTo>
                  <a:lnTo>
                    <a:pt x="120000" y="85938"/>
                  </a:lnTo>
                  <a:lnTo>
                    <a:pt x="120000" y="90694"/>
                  </a:lnTo>
                  <a:lnTo>
                    <a:pt x="118088" y="90694"/>
                  </a:lnTo>
                  <a:lnTo>
                    <a:pt x="118088" y="92672"/>
                  </a:lnTo>
                  <a:lnTo>
                    <a:pt x="120000" y="92672"/>
                  </a:lnTo>
                  <a:lnTo>
                    <a:pt x="118088" y="95050"/>
                  </a:lnTo>
                  <a:lnTo>
                    <a:pt x="120000" y="99800"/>
                  </a:lnTo>
                  <a:lnTo>
                    <a:pt x="116500" y="101783"/>
                  </a:lnTo>
                  <a:lnTo>
                    <a:pt x="112677" y="101783"/>
                  </a:lnTo>
                  <a:lnTo>
                    <a:pt x="112677" y="104161"/>
                  </a:lnTo>
                  <a:lnTo>
                    <a:pt x="111088" y="106533"/>
                  </a:lnTo>
                  <a:lnTo>
                    <a:pt x="109177" y="106533"/>
                  </a:lnTo>
                  <a:lnTo>
                    <a:pt x="111088" y="104161"/>
                  </a:lnTo>
                  <a:lnTo>
                    <a:pt x="107266" y="104161"/>
                  </a:lnTo>
                  <a:lnTo>
                    <a:pt x="103766" y="106533"/>
                  </a:lnTo>
                  <a:lnTo>
                    <a:pt x="101855" y="106533"/>
                  </a:lnTo>
                  <a:lnTo>
                    <a:pt x="101855" y="104161"/>
                  </a:lnTo>
                  <a:lnTo>
                    <a:pt x="101855" y="106533"/>
                  </a:lnTo>
                  <a:lnTo>
                    <a:pt x="99944" y="106533"/>
                  </a:lnTo>
                  <a:lnTo>
                    <a:pt x="99944" y="104161"/>
                  </a:lnTo>
                  <a:lnTo>
                    <a:pt x="98355" y="104161"/>
                  </a:lnTo>
                  <a:lnTo>
                    <a:pt x="98355" y="108516"/>
                  </a:lnTo>
                  <a:lnTo>
                    <a:pt x="96444" y="108516"/>
                  </a:lnTo>
                  <a:lnTo>
                    <a:pt x="96444" y="106533"/>
                  </a:lnTo>
                  <a:lnTo>
                    <a:pt x="92627" y="106533"/>
                  </a:lnTo>
                  <a:lnTo>
                    <a:pt x="87216" y="110888"/>
                  </a:lnTo>
                  <a:lnTo>
                    <a:pt x="87216" y="113266"/>
                  </a:lnTo>
                  <a:lnTo>
                    <a:pt x="85622" y="115250"/>
                  </a:lnTo>
                  <a:lnTo>
                    <a:pt x="87216" y="115250"/>
                  </a:lnTo>
                  <a:lnTo>
                    <a:pt x="83711" y="117622"/>
                  </a:lnTo>
                  <a:lnTo>
                    <a:pt x="85622" y="117622"/>
                  </a:lnTo>
                  <a:lnTo>
                    <a:pt x="85622" y="120000"/>
                  </a:lnTo>
                  <a:lnTo>
                    <a:pt x="83711" y="120000"/>
                  </a:lnTo>
                  <a:lnTo>
                    <a:pt x="83711" y="117622"/>
                  </a:lnTo>
                  <a:lnTo>
                    <a:pt x="81805" y="120000"/>
                  </a:lnTo>
                  <a:lnTo>
                    <a:pt x="81805" y="115250"/>
                  </a:lnTo>
                  <a:lnTo>
                    <a:pt x="79894" y="115250"/>
                  </a:lnTo>
                  <a:lnTo>
                    <a:pt x="79894" y="113266"/>
                  </a:lnTo>
                  <a:lnTo>
                    <a:pt x="78300" y="113266"/>
                  </a:lnTo>
                  <a:lnTo>
                    <a:pt x="76394" y="110888"/>
                  </a:lnTo>
                  <a:lnTo>
                    <a:pt x="76394" y="113266"/>
                  </a:lnTo>
                  <a:lnTo>
                    <a:pt x="76394" y="110888"/>
                  </a:lnTo>
                  <a:lnTo>
                    <a:pt x="74483" y="110888"/>
                  </a:lnTo>
                  <a:lnTo>
                    <a:pt x="74483" y="108516"/>
                  </a:lnTo>
                  <a:lnTo>
                    <a:pt x="76394" y="108516"/>
                  </a:lnTo>
                  <a:lnTo>
                    <a:pt x="76394" y="104161"/>
                  </a:lnTo>
                  <a:lnTo>
                    <a:pt x="74483" y="104161"/>
                  </a:lnTo>
                  <a:lnTo>
                    <a:pt x="72888" y="106533"/>
                  </a:lnTo>
                  <a:lnTo>
                    <a:pt x="72888" y="104161"/>
                  </a:lnTo>
                  <a:lnTo>
                    <a:pt x="74483" y="104161"/>
                  </a:lnTo>
                  <a:lnTo>
                    <a:pt x="72888" y="101783"/>
                  </a:lnTo>
                  <a:lnTo>
                    <a:pt x="70983" y="101783"/>
                  </a:lnTo>
                  <a:lnTo>
                    <a:pt x="70983" y="99800"/>
                  </a:lnTo>
                  <a:lnTo>
                    <a:pt x="69072" y="99800"/>
                  </a:lnTo>
                  <a:lnTo>
                    <a:pt x="69072" y="97427"/>
                  </a:lnTo>
                  <a:lnTo>
                    <a:pt x="67161" y="97427"/>
                  </a:lnTo>
                  <a:lnTo>
                    <a:pt x="67161" y="92672"/>
                  </a:lnTo>
                  <a:lnTo>
                    <a:pt x="65572" y="92672"/>
                  </a:lnTo>
                  <a:lnTo>
                    <a:pt x="65572" y="95050"/>
                  </a:lnTo>
                  <a:lnTo>
                    <a:pt x="61750" y="95050"/>
                  </a:lnTo>
                  <a:lnTo>
                    <a:pt x="61750" y="97427"/>
                  </a:lnTo>
                  <a:lnTo>
                    <a:pt x="58250" y="97427"/>
                  </a:lnTo>
                  <a:lnTo>
                    <a:pt x="58250" y="99800"/>
                  </a:lnTo>
                  <a:lnTo>
                    <a:pt x="56338" y="99800"/>
                  </a:lnTo>
                  <a:lnTo>
                    <a:pt x="56338" y="97427"/>
                  </a:lnTo>
                  <a:lnTo>
                    <a:pt x="54427" y="97427"/>
                  </a:lnTo>
                  <a:lnTo>
                    <a:pt x="54427" y="99800"/>
                  </a:lnTo>
                  <a:lnTo>
                    <a:pt x="50927" y="101783"/>
                  </a:lnTo>
                  <a:lnTo>
                    <a:pt x="50927" y="104161"/>
                  </a:lnTo>
                  <a:lnTo>
                    <a:pt x="49016" y="101783"/>
                  </a:lnTo>
                  <a:lnTo>
                    <a:pt x="49016" y="104161"/>
                  </a:lnTo>
                  <a:lnTo>
                    <a:pt x="47427" y="106533"/>
                  </a:lnTo>
                  <a:lnTo>
                    <a:pt x="41700" y="106533"/>
                  </a:lnTo>
                  <a:lnTo>
                    <a:pt x="41700" y="104161"/>
                  </a:lnTo>
                  <a:lnTo>
                    <a:pt x="40105" y="106533"/>
                  </a:lnTo>
                  <a:lnTo>
                    <a:pt x="40105" y="104161"/>
                  </a:lnTo>
                  <a:lnTo>
                    <a:pt x="38194" y="104161"/>
                  </a:lnTo>
                  <a:lnTo>
                    <a:pt x="36288" y="106533"/>
                  </a:lnTo>
                  <a:lnTo>
                    <a:pt x="36288" y="104161"/>
                  </a:lnTo>
                  <a:lnTo>
                    <a:pt x="34694" y="106533"/>
                  </a:lnTo>
                  <a:lnTo>
                    <a:pt x="34694" y="108516"/>
                  </a:lnTo>
                  <a:lnTo>
                    <a:pt x="28966" y="108516"/>
                  </a:lnTo>
                  <a:lnTo>
                    <a:pt x="28966" y="104161"/>
                  </a:lnTo>
                  <a:lnTo>
                    <a:pt x="25466" y="104161"/>
                  </a:lnTo>
                  <a:lnTo>
                    <a:pt x="25466" y="106533"/>
                  </a:lnTo>
                  <a:lnTo>
                    <a:pt x="27372" y="108516"/>
                  </a:lnTo>
                  <a:lnTo>
                    <a:pt x="25466" y="108516"/>
                  </a:lnTo>
                  <a:lnTo>
                    <a:pt x="25466" y="113266"/>
                  </a:lnTo>
                  <a:lnTo>
                    <a:pt x="21961" y="106533"/>
                  </a:lnTo>
                  <a:lnTo>
                    <a:pt x="10822" y="90694"/>
                  </a:lnTo>
                  <a:lnTo>
                    <a:pt x="10822" y="88316"/>
                  </a:lnTo>
                  <a:lnTo>
                    <a:pt x="9233" y="85938"/>
                  </a:lnTo>
                  <a:lnTo>
                    <a:pt x="10822" y="83961"/>
                  </a:lnTo>
                  <a:lnTo>
                    <a:pt x="10822" y="85938"/>
                  </a:lnTo>
                  <a:lnTo>
                    <a:pt x="14644" y="85938"/>
                  </a:lnTo>
                  <a:lnTo>
                    <a:pt x="14644" y="83961"/>
                  </a:lnTo>
                  <a:lnTo>
                    <a:pt x="16233" y="83961"/>
                  </a:lnTo>
                  <a:lnTo>
                    <a:pt x="16233" y="81583"/>
                  </a:lnTo>
                  <a:lnTo>
                    <a:pt x="14644" y="81583"/>
                  </a:lnTo>
                  <a:lnTo>
                    <a:pt x="14644" y="79205"/>
                  </a:lnTo>
                  <a:lnTo>
                    <a:pt x="16233" y="79205"/>
                  </a:lnTo>
                  <a:lnTo>
                    <a:pt x="12733" y="79205"/>
                  </a:lnTo>
                  <a:lnTo>
                    <a:pt x="12733" y="81583"/>
                  </a:lnTo>
                  <a:lnTo>
                    <a:pt x="10822" y="81583"/>
                  </a:lnTo>
                  <a:lnTo>
                    <a:pt x="10822" y="79205"/>
                  </a:lnTo>
                  <a:lnTo>
                    <a:pt x="7322" y="79205"/>
                  </a:lnTo>
                  <a:lnTo>
                    <a:pt x="7322" y="81583"/>
                  </a:lnTo>
                  <a:lnTo>
                    <a:pt x="0" y="83961"/>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63" name="Shape 3463"/>
            <p:cNvSpPr/>
            <p:nvPr/>
          </p:nvSpPr>
          <p:spPr>
            <a:xfrm>
              <a:off x="5431503" y="4933832"/>
              <a:ext cx="447666" cy="761983"/>
            </a:xfrm>
            <a:custGeom>
              <a:avLst/>
              <a:gdLst/>
              <a:ahLst/>
              <a:cxnLst/>
              <a:rect l="0" t="0" r="0" b="0"/>
              <a:pathLst>
                <a:path w="120000" h="120000" extrusionOk="0">
                  <a:moveTo>
                    <a:pt x="102127" y="0"/>
                  </a:moveTo>
                  <a:lnTo>
                    <a:pt x="102127" y="2250"/>
                  </a:lnTo>
                  <a:lnTo>
                    <a:pt x="105955" y="2250"/>
                  </a:lnTo>
                  <a:lnTo>
                    <a:pt x="105955" y="4500"/>
                  </a:lnTo>
                  <a:lnTo>
                    <a:pt x="102127" y="4500"/>
                  </a:lnTo>
                  <a:lnTo>
                    <a:pt x="102127" y="6750"/>
                  </a:lnTo>
                  <a:lnTo>
                    <a:pt x="98300" y="6750"/>
                  </a:lnTo>
                  <a:lnTo>
                    <a:pt x="98300" y="8627"/>
                  </a:lnTo>
                  <a:lnTo>
                    <a:pt x="102127" y="8627"/>
                  </a:lnTo>
                  <a:lnTo>
                    <a:pt x="102127" y="13127"/>
                  </a:lnTo>
                  <a:lnTo>
                    <a:pt x="109150" y="13127"/>
                  </a:lnTo>
                  <a:lnTo>
                    <a:pt x="109150" y="15000"/>
                  </a:lnTo>
                  <a:lnTo>
                    <a:pt x="112977" y="15000"/>
                  </a:lnTo>
                  <a:lnTo>
                    <a:pt x="109150" y="17250"/>
                  </a:lnTo>
                  <a:lnTo>
                    <a:pt x="112977" y="17250"/>
                  </a:lnTo>
                  <a:lnTo>
                    <a:pt x="112977" y="19500"/>
                  </a:lnTo>
                  <a:lnTo>
                    <a:pt x="116811" y="21377"/>
                  </a:lnTo>
                  <a:lnTo>
                    <a:pt x="112977" y="21377"/>
                  </a:lnTo>
                  <a:lnTo>
                    <a:pt x="116811" y="21377"/>
                  </a:lnTo>
                  <a:lnTo>
                    <a:pt x="116811" y="25877"/>
                  </a:lnTo>
                  <a:lnTo>
                    <a:pt x="120000" y="25877"/>
                  </a:lnTo>
                  <a:lnTo>
                    <a:pt x="120000" y="28127"/>
                  </a:lnTo>
                  <a:lnTo>
                    <a:pt x="112977" y="28127"/>
                  </a:lnTo>
                  <a:lnTo>
                    <a:pt x="112977" y="30000"/>
                  </a:lnTo>
                  <a:lnTo>
                    <a:pt x="105955" y="30000"/>
                  </a:lnTo>
                  <a:lnTo>
                    <a:pt x="105955" y="32250"/>
                  </a:lnTo>
                  <a:lnTo>
                    <a:pt x="102127" y="32250"/>
                  </a:lnTo>
                  <a:lnTo>
                    <a:pt x="102127" y="34500"/>
                  </a:lnTo>
                  <a:lnTo>
                    <a:pt x="98300" y="34500"/>
                  </a:lnTo>
                  <a:lnTo>
                    <a:pt x="98300" y="38627"/>
                  </a:lnTo>
                  <a:lnTo>
                    <a:pt x="94466" y="38627"/>
                  </a:lnTo>
                  <a:lnTo>
                    <a:pt x="94466" y="47250"/>
                  </a:lnTo>
                  <a:lnTo>
                    <a:pt x="98300" y="49500"/>
                  </a:lnTo>
                  <a:lnTo>
                    <a:pt x="98300" y="51377"/>
                  </a:lnTo>
                  <a:lnTo>
                    <a:pt x="98300" y="49500"/>
                  </a:lnTo>
                  <a:lnTo>
                    <a:pt x="98300" y="53627"/>
                  </a:lnTo>
                  <a:lnTo>
                    <a:pt x="94466" y="53627"/>
                  </a:lnTo>
                  <a:lnTo>
                    <a:pt x="94466" y="62250"/>
                  </a:lnTo>
                  <a:lnTo>
                    <a:pt x="87444" y="62250"/>
                  </a:lnTo>
                  <a:lnTo>
                    <a:pt x="87444" y="64500"/>
                  </a:lnTo>
                  <a:lnTo>
                    <a:pt x="94466" y="64500"/>
                  </a:lnTo>
                  <a:lnTo>
                    <a:pt x="94466" y="66372"/>
                  </a:lnTo>
                  <a:lnTo>
                    <a:pt x="94466" y="64500"/>
                  </a:lnTo>
                  <a:lnTo>
                    <a:pt x="98300" y="64500"/>
                  </a:lnTo>
                  <a:lnTo>
                    <a:pt x="98300" y="62250"/>
                  </a:lnTo>
                  <a:lnTo>
                    <a:pt x="102127" y="62250"/>
                  </a:lnTo>
                  <a:lnTo>
                    <a:pt x="102127" y="66372"/>
                  </a:lnTo>
                  <a:lnTo>
                    <a:pt x="105955" y="66372"/>
                  </a:lnTo>
                  <a:lnTo>
                    <a:pt x="105955" y="64500"/>
                  </a:lnTo>
                  <a:lnTo>
                    <a:pt x="109150" y="64500"/>
                  </a:lnTo>
                  <a:lnTo>
                    <a:pt x="109150" y="70872"/>
                  </a:lnTo>
                  <a:lnTo>
                    <a:pt x="102127" y="70872"/>
                  </a:lnTo>
                  <a:lnTo>
                    <a:pt x="102127" y="72750"/>
                  </a:lnTo>
                  <a:lnTo>
                    <a:pt x="105955" y="75000"/>
                  </a:lnTo>
                  <a:lnTo>
                    <a:pt x="109150" y="75000"/>
                  </a:lnTo>
                  <a:lnTo>
                    <a:pt x="109150" y="77250"/>
                  </a:lnTo>
                  <a:lnTo>
                    <a:pt x="105955" y="77250"/>
                  </a:lnTo>
                  <a:lnTo>
                    <a:pt x="109150" y="77250"/>
                  </a:lnTo>
                  <a:lnTo>
                    <a:pt x="109150" y="79500"/>
                  </a:lnTo>
                  <a:lnTo>
                    <a:pt x="102127" y="79500"/>
                  </a:lnTo>
                  <a:lnTo>
                    <a:pt x="102127" y="83622"/>
                  </a:lnTo>
                  <a:lnTo>
                    <a:pt x="98300" y="83622"/>
                  </a:lnTo>
                  <a:lnTo>
                    <a:pt x="98300" y="87750"/>
                  </a:lnTo>
                  <a:lnTo>
                    <a:pt x="94466" y="87750"/>
                  </a:lnTo>
                  <a:lnTo>
                    <a:pt x="98300" y="87750"/>
                  </a:lnTo>
                  <a:lnTo>
                    <a:pt x="94466" y="87750"/>
                  </a:lnTo>
                  <a:lnTo>
                    <a:pt x="94466" y="90000"/>
                  </a:lnTo>
                  <a:lnTo>
                    <a:pt x="98300" y="90000"/>
                  </a:lnTo>
                  <a:lnTo>
                    <a:pt x="102127" y="92250"/>
                  </a:lnTo>
                  <a:lnTo>
                    <a:pt x="102127" y="96372"/>
                  </a:lnTo>
                  <a:lnTo>
                    <a:pt x="98300" y="98622"/>
                  </a:lnTo>
                  <a:lnTo>
                    <a:pt x="98300" y="100872"/>
                  </a:lnTo>
                  <a:lnTo>
                    <a:pt x="102127" y="100872"/>
                  </a:lnTo>
                  <a:lnTo>
                    <a:pt x="102127" y="102750"/>
                  </a:lnTo>
                  <a:lnTo>
                    <a:pt x="105955" y="102750"/>
                  </a:lnTo>
                  <a:lnTo>
                    <a:pt x="105955" y="105000"/>
                  </a:lnTo>
                  <a:lnTo>
                    <a:pt x="102127" y="107250"/>
                  </a:lnTo>
                  <a:lnTo>
                    <a:pt x="102127" y="109500"/>
                  </a:lnTo>
                  <a:lnTo>
                    <a:pt x="98300" y="111372"/>
                  </a:lnTo>
                  <a:lnTo>
                    <a:pt x="94466" y="113622"/>
                  </a:lnTo>
                  <a:lnTo>
                    <a:pt x="91277" y="113622"/>
                  </a:lnTo>
                  <a:lnTo>
                    <a:pt x="91277" y="117750"/>
                  </a:lnTo>
                  <a:lnTo>
                    <a:pt x="83616" y="117750"/>
                  </a:lnTo>
                  <a:lnTo>
                    <a:pt x="83616" y="120000"/>
                  </a:lnTo>
                  <a:lnTo>
                    <a:pt x="80427" y="120000"/>
                  </a:lnTo>
                  <a:lnTo>
                    <a:pt x="80427" y="117750"/>
                  </a:lnTo>
                  <a:lnTo>
                    <a:pt x="83616" y="115872"/>
                  </a:lnTo>
                  <a:lnTo>
                    <a:pt x="83616" y="113622"/>
                  </a:lnTo>
                  <a:lnTo>
                    <a:pt x="76594" y="113622"/>
                  </a:lnTo>
                  <a:lnTo>
                    <a:pt x="76594" y="111372"/>
                  </a:lnTo>
                  <a:lnTo>
                    <a:pt x="72766" y="111372"/>
                  </a:lnTo>
                  <a:lnTo>
                    <a:pt x="72766" y="109500"/>
                  </a:lnTo>
                  <a:lnTo>
                    <a:pt x="68938" y="109500"/>
                  </a:lnTo>
                  <a:lnTo>
                    <a:pt x="68938" y="111372"/>
                  </a:lnTo>
                  <a:lnTo>
                    <a:pt x="58083" y="111372"/>
                  </a:lnTo>
                  <a:lnTo>
                    <a:pt x="58083" y="109500"/>
                  </a:lnTo>
                  <a:lnTo>
                    <a:pt x="54894" y="109500"/>
                  </a:lnTo>
                  <a:lnTo>
                    <a:pt x="54894" y="107250"/>
                  </a:lnTo>
                  <a:lnTo>
                    <a:pt x="51061" y="107250"/>
                  </a:lnTo>
                  <a:lnTo>
                    <a:pt x="51061" y="105000"/>
                  </a:lnTo>
                  <a:lnTo>
                    <a:pt x="47233" y="105000"/>
                  </a:lnTo>
                  <a:lnTo>
                    <a:pt x="47233" y="102750"/>
                  </a:lnTo>
                  <a:lnTo>
                    <a:pt x="43405" y="102750"/>
                  </a:lnTo>
                  <a:lnTo>
                    <a:pt x="47233" y="100872"/>
                  </a:lnTo>
                  <a:lnTo>
                    <a:pt x="47233" y="96372"/>
                  </a:lnTo>
                  <a:lnTo>
                    <a:pt x="51061" y="96372"/>
                  </a:lnTo>
                  <a:lnTo>
                    <a:pt x="47233" y="96372"/>
                  </a:lnTo>
                  <a:lnTo>
                    <a:pt x="47233" y="94500"/>
                  </a:lnTo>
                  <a:lnTo>
                    <a:pt x="43405" y="94500"/>
                  </a:lnTo>
                  <a:lnTo>
                    <a:pt x="43405" y="92250"/>
                  </a:lnTo>
                  <a:lnTo>
                    <a:pt x="40211" y="92250"/>
                  </a:lnTo>
                  <a:lnTo>
                    <a:pt x="40211" y="90000"/>
                  </a:lnTo>
                  <a:lnTo>
                    <a:pt x="43405" y="90000"/>
                  </a:lnTo>
                  <a:lnTo>
                    <a:pt x="43405" y="87750"/>
                  </a:lnTo>
                  <a:lnTo>
                    <a:pt x="47233" y="87750"/>
                  </a:lnTo>
                  <a:lnTo>
                    <a:pt x="47233" y="85872"/>
                  </a:lnTo>
                  <a:lnTo>
                    <a:pt x="43405" y="85872"/>
                  </a:lnTo>
                  <a:lnTo>
                    <a:pt x="43405" y="83622"/>
                  </a:lnTo>
                  <a:lnTo>
                    <a:pt x="40211" y="83622"/>
                  </a:lnTo>
                  <a:lnTo>
                    <a:pt x="40211" y="81372"/>
                  </a:lnTo>
                  <a:lnTo>
                    <a:pt x="36383" y="81372"/>
                  </a:lnTo>
                  <a:lnTo>
                    <a:pt x="36383" y="79500"/>
                  </a:lnTo>
                  <a:lnTo>
                    <a:pt x="32555" y="79500"/>
                  </a:lnTo>
                  <a:lnTo>
                    <a:pt x="32555" y="75000"/>
                  </a:lnTo>
                  <a:lnTo>
                    <a:pt x="29361" y="75000"/>
                  </a:lnTo>
                  <a:lnTo>
                    <a:pt x="29361" y="70872"/>
                  </a:lnTo>
                  <a:lnTo>
                    <a:pt x="25533" y="68622"/>
                  </a:lnTo>
                  <a:lnTo>
                    <a:pt x="21700" y="68622"/>
                  </a:lnTo>
                  <a:lnTo>
                    <a:pt x="21700" y="66372"/>
                  </a:lnTo>
                  <a:lnTo>
                    <a:pt x="17872" y="66372"/>
                  </a:lnTo>
                  <a:lnTo>
                    <a:pt x="17872" y="64500"/>
                  </a:lnTo>
                  <a:lnTo>
                    <a:pt x="14683" y="64500"/>
                  </a:lnTo>
                  <a:lnTo>
                    <a:pt x="7022" y="58127"/>
                  </a:lnTo>
                  <a:lnTo>
                    <a:pt x="3188" y="53627"/>
                  </a:lnTo>
                  <a:lnTo>
                    <a:pt x="7022" y="51377"/>
                  </a:lnTo>
                  <a:lnTo>
                    <a:pt x="3188" y="51377"/>
                  </a:lnTo>
                  <a:lnTo>
                    <a:pt x="3188" y="49500"/>
                  </a:lnTo>
                  <a:lnTo>
                    <a:pt x="7022" y="49500"/>
                  </a:lnTo>
                  <a:lnTo>
                    <a:pt x="7022" y="45000"/>
                  </a:lnTo>
                  <a:lnTo>
                    <a:pt x="3188" y="45000"/>
                  </a:lnTo>
                  <a:lnTo>
                    <a:pt x="3188" y="34500"/>
                  </a:lnTo>
                  <a:lnTo>
                    <a:pt x="7022" y="34500"/>
                  </a:lnTo>
                  <a:lnTo>
                    <a:pt x="7022" y="32250"/>
                  </a:lnTo>
                  <a:lnTo>
                    <a:pt x="0" y="32250"/>
                  </a:lnTo>
                  <a:lnTo>
                    <a:pt x="0" y="30000"/>
                  </a:lnTo>
                  <a:lnTo>
                    <a:pt x="3188" y="30000"/>
                  </a:lnTo>
                  <a:lnTo>
                    <a:pt x="3188" y="25877"/>
                  </a:lnTo>
                  <a:lnTo>
                    <a:pt x="0" y="25877"/>
                  </a:lnTo>
                  <a:lnTo>
                    <a:pt x="3188" y="25877"/>
                  </a:lnTo>
                  <a:lnTo>
                    <a:pt x="0" y="25877"/>
                  </a:lnTo>
                  <a:lnTo>
                    <a:pt x="0" y="15000"/>
                  </a:lnTo>
                  <a:lnTo>
                    <a:pt x="3188" y="15000"/>
                  </a:lnTo>
                  <a:lnTo>
                    <a:pt x="3188" y="13127"/>
                  </a:lnTo>
                  <a:lnTo>
                    <a:pt x="14683" y="13127"/>
                  </a:lnTo>
                  <a:lnTo>
                    <a:pt x="14683" y="10877"/>
                  </a:lnTo>
                  <a:lnTo>
                    <a:pt x="17872" y="13127"/>
                  </a:lnTo>
                  <a:lnTo>
                    <a:pt x="17872" y="10877"/>
                  </a:lnTo>
                  <a:lnTo>
                    <a:pt x="21700" y="10877"/>
                  </a:lnTo>
                  <a:lnTo>
                    <a:pt x="21700" y="13127"/>
                  </a:lnTo>
                  <a:lnTo>
                    <a:pt x="29361" y="13127"/>
                  </a:lnTo>
                  <a:lnTo>
                    <a:pt x="29361" y="10877"/>
                  </a:lnTo>
                  <a:lnTo>
                    <a:pt x="25533" y="10877"/>
                  </a:lnTo>
                  <a:lnTo>
                    <a:pt x="32555" y="8627"/>
                  </a:lnTo>
                  <a:lnTo>
                    <a:pt x="32555" y="6750"/>
                  </a:lnTo>
                  <a:lnTo>
                    <a:pt x="40211" y="6750"/>
                  </a:lnTo>
                  <a:lnTo>
                    <a:pt x="40211" y="4500"/>
                  </a:lnTo>
                  <a:lnTo>
                    <a:pt x="43405" y="4500"/>
                  </a:lnTo>
                  <a:lnTo>
                    <a:pt x="43405" y="2250"/>
                  </a:lnTo>
                  <a:lnTo>
                    <a:pt x="47233" y="2250"/>
                  </a:lnTo>
                  <a:lnTo>
                    <a:pt x="47233" y="4500"/>
                  </a:lnTo>
                  <a:lnTo>
                    <a:pt x="54894" y="4500"/>
                  </a:lnTo>
                  <a:lnTo>
                    <a:pt x="54894" y="2250"/>
                  </a:lnTo>
                  <a:lnTo>
                    <a:pt x="58083" y="4500"/>
                  </a:lnTo>
                  <a:lnTo>
                    <a:pt x="58083" y="2250"/>
                  </a:lnTo>
                  <a:lnTo>
                    <a:pt x="58083" y="6750"/>
                  </a:lnTo>
                  <a:lnTo>
                    <a:pt x="61916" y="6750"/>
                  </a:lnTo>
                  <a:lnTo>
                    <a:pt x="61916" y="4500"/>
                  </a:lnTo>
                  <a:lnTo>
                    <a:pt x="61916" y="6750"/>
                  </a:lnTo>
                  <a:lnTo>
                    <a:pt x="65744" y="6750"/>
                  </a:lnTo>
                  <a:lnTo>
                    <a:pt x="68938" y="4500"/>
                  </a:lnTo>
                  <a:lnTo>
                    <a:pt x="65744" y="2250"/>
                  </a:lnTo>
                  <a:lnTo>
                    <a:pt x="68938" y="2250"/>
                  </a:lnTo>
                  <a:lnTo>
                    <a:pt x="68938" y="4500"/>
                  </a:lnTo>
                  <a:lnTo>
                    <a:pt x="72766" y="2250"/>
                  </a:lnTo>
                  <a:lnTo>
                    <a:pt x="72766" y="4500"/>
                  </a:lnTo>
                  <a:lnTo>
                    <a:pt x="68938" y="4500"/>
                  </a:lnTo>
                  <a:lnTo>
                    <a:pt x="72766" y="4500"/>
                  </a:lnTo>
                  <a:lnTo>
                    <a:pt x="76594" y="2250"/>
                  </a:lnTo>
                  <a:lnTo>
                    <a:pt x="76594" y="6750"/>
                  </a:lnTo>
                  <a:lnTo>
                    <a:pt x="80427" y="6750"/>
                  </a:lnTo>
                  <a:lnTo>
                    <a:pt x="83616" y="4500"/>
                  </a:lnTo>
                  <a:lnTo>
                    <a:pt x="87444" y="4500"/>
                  </a:lnTo>
                  <a:lnTo>
                    <a:pt x="91277" y="2250"/>
                  </a:lnTo>
                  <a:lnTo>
                    <a:pt x="94466" y="0"/>
                  </a:lnTo>
                  <a:lnTo>
                    <a:pt x="98300" y="0"/>
                  </a:lnTo>
                  <a:lnTo>
                    <a:pt x="102127" y="2250"/>
                  </a:lnTo>
                  <a:lnTo>
                    <a:pt x="102127"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64" name="Shape 3464"/>
            <p:cNvSpPr/>
            <p:nvPr/>
          </p:nvSpPr>
          <p:spPr>
            <a:xfrm>
              <a:off x="5676766" y="5164808"/>
              <a:ext cx="421472" cy="666736"/>
            </a:xfrm>
            <a:custGeom>
              <a:avLst/>
              <a:gdLst/>
              <a:ahLst/>
              <a:cxnLst/>
              <a:rect l="0" t="0" r="0" b="0"/>
              <a:pathLst>
                <a:path w="120000" h="120000" extrusionOk="0">
                  <a:moveTo>
                    <a:pt x="34577" y="0"/>
                  </a:moveTo>
                  <a:lnTo>
                    <a:pt x="34577" y="2572"/>
                  </a:lnTo>
                  <a:lnTo>
                    <a:pt x="30511" y="2572"/>
                  </a:lnTo>
                  <a:lnTo>
                    <a:pt x="30511" y="12427"/>
                  </a:lnTo>
                  <a:lnTo>
                    <a:pt x="34577" y="15000"/>
                  </a:lnTo>
                  <a:lnTo>
                    <a:pt x="34577" y="17144"/>
                  </a:lnTo>
                  <a:lnTo>
                    <a:pt x="34577" y="15000"/>
                  </a:lnTo>
                  <a:lnTo>
                    <a:pt x="34577" y="19716"/>
                  </a:lnTo>
                  <a:lnTo>
                    <a:pt x="30511" y="19716"/>
                  </a:lnTo>
                  <a:lnTo>
                    <a:pt x="30511" y="29572"/>
                  </a:lnTo>
                  <a:lnTo>
                    <a:pt x="23050" y="29572"/>
                  </a:lnTo>
                  <a:lnTo>
                    <a:pt x="23050" y="32144"/>
                  </a:lnTo>
                  <a:lnTo>
                    <a:pt x="30511" y="32144"/>
                  </a:lnTo>
                  <a:lnTo>
                    <a:pt x="30511" y="34283"/>
                  </a:lnTo>
                  <a:lnTo>
                    <a:pt x="30511" y="32144"/>
                  </a:lnTo>
                  <a:lnTo>
                    <a:pt x="34577" y="32144"/>
                  </a:lnTo>
                  <a:lnTo>
                    <a:pt x="34577" y="29572"/>
                  </a:lnTo>
                  <a:lnTo>
                    <a:pt x="38644" y="29572"/>
                  </a:lnTo>
                  <a:lnTo>
                    <a:pt x="38644" y="34283"/>
                  </a:lnTo>
                  <a:lnTo>
                    <a:pt x="42711" y="34283"/>
                  </a:lnTo>
                  <a:lnTo>
                    <a:pt x="42711" y="32144"/>
                  </a:lnTo>
                  <a:lnTo>
                    <a:pt x="46100" y="32144"/>
                  </a:lnTo>
                  <a:lnTo>
                    <a:pt x="46100" y="39427"/>
                  </a:lnTo>
                  <a:lnTo>
                    <a:pt x="38644" y="39427"/>
                  </a:lnTo>
                  <a:lnTo>
                    <a:pt x="38644" y="41572"/>
                  </a:lnTo>
                  <a:lnTo>
                    <a:pt x="42711" y="44144"/>
                  </a:lnTo>
                  <a:lnTo>
                    <a:pt x="46100" y="44144"/>
                  </a:lnTo>
                  <a:lnTo>
                    <a:pt x="46100" y="46716"/>
                  </a:lnTo>
                  <a:lnTo>
                    <a:pt x="42711" y="46716"/>
                  </a:lnTo>
                  <a:lnTo>
                    <a:pt x="46100" y="46716"/>
                  </a:lnTo>
                  <a:lnTo>
                    <a:pt x="46100" y="49283"/>
                  </a:lnTo>
                  <a:lnTo>
                    <a:pt x="38644" y="49283"/>
                  </a:lnTo>
                  <a:lnTo>
                    <a:pt x="38644" y="54000"/>
                  </a:lnTo>
                  <a:lnTo>
                    <a:pt x="34577" y="54000"/>
                  </a:lnTo>
                  <a:lnTo>
                    <a:pt x="34577" y="58716"/>
                  </a:lnTo>
                  <a:lnTo>
                    <a:pt x="30511" y="58716"/>
                  </a:lnTo>
                  <a:lnTo>
                    <a:pt x="34577" y="58716"/>
                  </a:lnTo>
                  <a:lnTo>
                    <a:pt x="30511" y="58716"/>
                  </a:lnTo>
                  <a:lnTo>
                    <a:pt x="30511" y="61283"/>
                  </a:lnTo>
                  <a:lnTo>
                    <a:pt x="34577" y="61283"/>
                  </a:lnTo>
                  <a:lnTo>
                    <a:pt x="38644" y="63855"/>
                  </a:lnTo>
                  <a:lnTo>
                    <a:pt x="38644" y="68572"/>
                  </a:lnTo>
                  <a:lnTo>
                    <a:pt x="34577" y="71144"/>
                  </a:lnTo>
                  <a:lnTo>
                    <a:pt x="34577" y="73716"/>
                  </a:lnTo>
                  <a:lnTo>
                    <a:pt x="38644" y="73716"/>
                  </a:lnTo>
                  <a:lnTo>
                    <a:pt x="38644" y="75855"/>
                  </a:lnTo>
                  <a:lnTo>
                    <a:pt x="42711" y="75855"/>
                  </a:lnTo>
                  <a:lnTo>
                    <a:pt x="42711" y="78427"/>
                  </a:lnTo>
                  <a:lnTo>
                    <a:pt x="38644" y="81000"/>
                  </a:lnTo>
                  <a:lnTo>
                    <a:pt x="38644" y="83572"/>
                  </a:lnTo>
                  <a:lnTo>
                    <a:pt x="34577" y="85716"/>
                  </a:lnTo>
                  <a:lnTo>
                    <a:pt x="30511" y="88283"/>
                  </a:lnTo>
                  <a:lnTo>
                    <a:pt x="27116" y="88283"/>
                  </a:lnTo>
                  <a:lnTo>
                    <a:pt x="27116" y="93000"/>
                  </a:lnTo>
                  <a:lnTo>
                    <a:pt x="18983" y="93000"/>
                  </a:lnTo>
                  <a:lnTo>
                    <a:pt x="18983" y="95572"/>
                  </a:lnTo>
                  <a:lnTo>
                    <a:pt x="15594" y="95572"/>
                  </a:lnTo>
                  <a:lnTo>
                    <a:pt x="11527" y="98144"/>
                  </a:lnTo>
                  <a:lnTo>
                    <a:pt x="7455" y="98144"/>
                  </a:lnTo>
                  <a:lnTo>
                    <a:pt x="7455" y="100716"/>
                  </a:lnTo>
                  <a:lnTo>
                    <a:pt x="3388" y="100716"/>
                  </a:lnTo>
                  <a:lnTo>
                    <a:pt x="3388" y="102855"/>
                  </a:lnTo>
                  <a:lnTo>
                    <a:pt x="0" y="105427"/>
                  </a:lnTo>
                  <a:lnTo>
                    <a:pt x="3388" y="105427"/>
                  </a:lnTo>
                  <a:lnTo>
                    <a:pt x="3388" y="108000"/>
                  </a:lnTo>
                  <a:lnTo>
                    <a:pt x="7455" y="108000"/>
                  </a:lnTo>
                  <a:lnTo>
                    <a:pt x="3388" y="108000"/>
                  </a:lnTo>
                  <a:lnTo>
                    <a:pt x="3388" y="110144"/>
                  </a:lnTo>
                  <a:lnTo>
                    <a:pt x="0" y="112716"/>
                  </a:lnTo>
                  <a:lnTo>
                    <a:pt x="0" y="115283"/>
                  </a:lnTo>
                  <a:lnTo>
                    <a:pt x="7455" y="115283"/>
                  </a:lnTo>
                  <a:lnTo>
                    <a:pt x="7455" y="117427"/>
                  </a:lnTo>
                  <a:lnTo>
                    <a:pt x="11527" y="120000"/>
                  </a:lnTo>
                  <a:lnTo>
                    <a:pt x="18983" y="120000"/>
                  </a:lnTo>
                  <a:lnTo>
                    <a:pt x="18983" y="117427"/>
                  </a:lnTo>
                  <a:lnTo>
                    <a:pt x="23050" y="117427"/>
                  </a:lnTo>
                  <a:lnTo>
                    <a:pt x="23050" y="112716"/>
                  </a:lnTo>
                  <a:lnTo>
                    <a:pt x="34577" y="112716"/>
                  </a:lnTo>
                  <a:lnTo>
                    <a:pt x="38644" y="110144"/>
                  </a:lnTo>
                  <a:lnTo>
                    <a:pt x="38644" y="112716"/>
                  </a:lnTo>
                  <a:lnTo>
                    <a:pt x="46100" y="112716"/>
                  </a:lnTo>
                  <a:lnTo>
                    <a:pt x="46100" y="115283"/>
                  </a:lnTo>
                  <a:lnTo>
                    <a:pt x="50172" y="115283"/>
                  </a:lnTo>
                  <a:lnTo>
                    <a:pt x="54238" y="112716"/>
                  </a:lnTo>
                  <a:lnTo>
                    <a:pt x="57627" y="112716"/>
                  </a:lnTo>
                  <a:lnTo>
                    <a:pt x="57627" y="110144"/>
                  </a:lnTo>
                  <a:lnTo>
                    <a:pt x="65761" y="110144"/>
                  </a:lnTo>
                  <a:lnTo>
                    <a:pt x="65761" y="108000"/>
                  </a:lnTo>
                  <a:lnTo>
                    <a:pt x="61694" y="108000"/>
                  </a:lnTo>
                  <a:lnTo>
                    <a:pt x="61694" y="100716"/>
                  </a:lnTo>
                  <a:lnTo>
                    <a:pt x="65761" y="100716"/>
                  </a:lnTo>
                  <a:lnTo>
                    <a:pt x="65761" y="98144"/>
                  </a:lnTo>
                  <a:lnTo>
                    <a:pt x="69827" y="98144"/>
                  </a:lnTo>
                  <a:lnTo>
                    <a:pt x="73222" y="95572"/>
                  </a:lnTo>
                  <a:lnTo>
                    <a:pt x="73222" y="98144"/>
                  </a:lnTo>
                  <a:lnTo>
                    <a:pt x="77288" y="98144"/>
                  </a:lnTo>
                  <a:lnTo>
                    <a:pt x="77288" y="93000"/>
                  </a:lnTo>
                  <a:lnTo>
                    <a:pt x="81355" y="93000"/>
                  </a:lnTo>
                  <a:lnTo>
                    <a:pt x="81355" y="90855"/>
                  </a:lnTo>
                  <a:lnTo>
                    <a:pt x="84744" y="88283"/>
                  </a:lnTo>
                  <a:lnTo>
                    <a:pt x="84744" y="85716"/>
                  </a:lnTo>
                  <a:lnTo>
                    <a:pt x="96950" y="85716"/>
                  </a:lnTo>
                  <a:lnTo>
                    <a:pt x="104405" y="83572"/>
                  </a:lnTo>
                  <a:lnTo>
                    <a:pt x="100338" y="83572"/>
                  </a:lnTo>
                  <a:lnTo>
                    <a:pt x="100338" y="78427"/>
                  </a:lnTo>
                  <a:lnTo>
                    <a:pt x="104405" y="78427"/>
                  </a:lnTo>
                  <a:lnTo>
                    <a:pt x="104405" y="75855"/>
                  </a:lnTo>
                  <a:lnTo>
                    <a:pt x="108472" y="73716"/>
                  </a:lnTo>
                  <a:lnTo>
                    <a:pt x="104405" y="73716"/>
                  </a:lnTo>
                  <a:lnTo>
                    <a:pt x="104405" y="71144"/>
                  </a:lnTo>
                  <a:lnTo>
                    <a:pt x="111866" y="71144"/>
                  </a:lnTo>
                  <a:lnTo>
                    <a:pt x="111866" y="68572"/>
                  </a:lnTo>
                  <a:lnTo>
                    <a:pt x="115933" y="68572"/>
                  </a:lnTo>
                  <a:lnTo>
                    <a:pt x="115933" y="63855"/>
                  </a:lnTo>
                  <a:lnTo>
                    <a:pt x="120000" y="63855"/>
                  </a:lnTo>
                  <a:lnTo>
                    <a:pt x="120000" y="61283"/>
                  </a:lnTo>
                  <a:lnTo>
                    <a:pt x="115933" y="61283"/>
                  </a:lnTo>
                  <a:lnTo>
                    <a:pt x="108472" y="56572"/>
                  </a:lnTo>
                  <a:lnTo>
                    <a:pt x="108472" y="54000"/>
                  </a:lnTo>
                  <a:lnTo>
                    <a:pt x="104405" y="51427"/>
                  </a:lnTo>
                  <a:lnTo>
                    <a:pt x="104405" y="49283"/>
                  </a:lnTo>
                  <a:lnTo>
                    <a:pt x="108472" y="46716"/>
                  </a:lnTo>
                  <a:lnTo>
                    <a:pt x="108472" y="39427"/>
                  </a:lnTo>
                  <a:lnTo>
                    <a:pt x="104405" y="36855"/>
                  </a:lnTo>
                  <a:lnTo>
                    <a:pt x="104405" y="34283"/>
                  </a:lnTo>
                  <a:lnTo>
                    <a:pt x="100338" y="32144"/>
                  </a:lnTo>
                  <a:lnTo>
                    <a:pt x="100338" y="27000"/>
                  </a:lnTo>
                  <a:lnTo>
                    <a:pt x="96950" y="27000"/>
                  </a:lnTo>
                  <a:lnTo>
                    <a:pt x="92883" y="24855"/>
                  </a:lnTo>
                  <a:lnTo>
                    <a:pt x="92883" y="19716"/>
                  </a:lnTo>
                  <a:lnTo>
                    <a:pt x="88811" y="19716"/>
                  </a:lnTo>
                  <a:lnTo>
                    <a:pt x="88811" y="17144"/>
                  </a:lnTo>
                  <a:lnTo>
                    <a:pt x="81355" y="17144"/>
                  </a:lnTo>
                  <a:lnTo>
                    <a:pt x="84744" y="15000"/>
                  </a:lnTo>
                  <a:lnTo>
                    <a:pt x="81355" y="12427"/>
                  </a:lnTo>
                  <a:lnTo>
                    <a:pt x="77288" y="12427"/>
                  </a:lnTo>
                  <a:lnTo>
                    <a:pt x="73222" y="9855"/>
                  </a:lnTo>
                  <a:lnTo>
                    <a:pt x="73222" y="12427"/>
                  </a:lnTo>
                  <a:lnTo>
                    <a:pt x="69827" y="9855"/>
                  </a:lnTo>
                  <a:lnTo>
                    <a:pt x="69827" y="12427"/>
                  </a:lnTo>
                  <a:lnTo>
                    <a:pt x="61694" y="12427"/>
                  </a:lnTo>
                  <a:lnTo>
                    <a:pt x="61694" y="15000"/>
                  </a:lnTo>
                  <a:lnTo>
                    <a:pt x="61694" y="12427"/>
                  </a:lnTo>
                  <a:lnTo>
                    <a:pt x="54238" y="12427"/>
                  </a:lnTo>
                  <a:lnTo>
                    <a:pt x="54238" y="15000"/>
                  </a:lnTo>
                  <a:lnTo>
                    <a:pt x="54238" y="12427"/>
                  </a:lnTo>
                  <a:lnTo>
                    <a:pt x="50172" y="12427"/>
                  </a:lnTo>
                  <a:lnTo>
                    <a:pt x="50172" y="9855"/>
                  </a:lnTo>
                  <a:lnTo>
                    <a:pt x="46100" y="9855"/>
                  </a:lnTo>
                  <a:lnTo>
                    <a:pt x="42711" y="7716"/>
                  </a:lnTo>
                  <a:lnTo>
                    <a:pt x="46100" y="5144"/>
                  </a:lnTo>
                  <a:lnTo>
                    <a:pt x="42711" y="5144"/>
                  </a:lnTo>
                  <a:lnTo>
                    <a:pt x="42711" y="2572"/>
                  </a:lnTo>
                  <a:lnTo>
                    <a:pt x="38644" y="2572"/>
                  </a:lnTo>
                  <a:lnTo>
                    <a:pt x="38644" y="0"/>
                  </a:lnTo>
                  <a:lnTo>
                    <a:pt x="34577"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65" name="Shape 3465"/>
            <p:cNvSpPr/>
            <p:nvPr/>
          </p:nvSpPr>
          <p:spPr>
            <a:xfrm>
              <a:off x="3607510" y="2990778"/>
              <a:ext cx="2040685" cy="1469197"/>
            </a:xfrm>
            <a:custGeom>
              <a:avLst/>
              <a:gdLst/>
              <a:ahLst/>
              <a:cxnLst/>
              <a:rect l="0" t="0" r="0" b="0"/>
              <a:pathLst>
                <a:path w="120000" h="120000" extrusionOk="0">
                  <a:moveTo>
                    <a:pt x="74350" y="102105"/>
                  </a:moveTo>
                  <a:lnTo>
                    <a:pt x="75194" y="100938"/>
                  </a:lnTo>
                  <a:lnTo>
                    <a:pt x="75194" y="99966"/>
                  </a:lnTo>
                  <a:lnTo>
                    <a:pt x="74350" y="99966"/>
                  </a:lnTo>
                  <a:lnTo>
                    <a:pt x="74350" y="98800"/>
                  </a:lnTo>
                  <a:lnTo>
                    <a:pt x="75194" y="98800"/>
                  </a:lnTo>
                  <a:lnTo>
                    <a:pt x="75194" y="97633"/>
                  </a:lnTo>
                  <a:lnTo>
                    <a:pt x="76872" y="97633"/>
                  </a:lnTo>
                  <a:lnTo>
                    <a:pt x="76872" y="95494"/>
                  </a:lnTo>
                  <a:lnTo>
                    <a:pt x="76033" y="95494"/>
                  </a:lnTo>
                  <a:lnTo>
                    <a:pt x="76872" y="95494"/>
                  </a:lnTo>
                  <a:lnTo>
                    <a:pt x="76033" y="95494"/>
                  </a:lnTo>
                  <a:lnTo>
                    <a:pt x="76872" y="94327"/>
                  </a:lnTo>
                  <a:lnTo>
                    <a:pt x="76872" y="93355"/>
                  </a:lnTo>
                  <a:lnTo>
                    <a:pt x="78411" y="93355"/>
                  </a:lnTo>
                  <a:lnTo>
                    <a:pt x="78411" y="94327"/>
                  </a:lnTo>
                  <a:lnTo>
                    <a:pt x="80794" y="94327"/>
                  </a:lnTo>
                  <a:lnTo>
                    <a:pt x="80794" y="95494"/>
                  </a:lnTo>
                  <a:lnTo>
                    <a:pt x="84855" y="95494"/>
                  </a:lnTo>
                  <a:lnTo>
                    <a:pt x="84855" y="96661"/>
                  </a:lnTo>
                  <a:lnTo>
                    <a:pt x="85555" y="96661"/>
                  </a:lnTo>
                  <a:lnTo>
                    <a:pt x="85555" y="95494"/>
                  </a:lnTo>
                  <a:lnTo>
                    <a:pt x="86394" y="95494"/>
                  </a:lnTo>
                  <a:lnTo>
                    <a:pt x="86394" y="96661"/>
                  </a:lnTo>
                  <a:lnTo>
                    <a:pt x="86394" y="95494"/>
                  </a:lnTo>
                  <a:lnTo>
                    <a:pt x="86394" y="96661"/>
                  </a:lnTo>
                  <a:lnTo>
                    <a:pt x="86394" y="95494"/>
                  </a:lnTo>
                  <a:lnTo>
                    <a:pt x="87233" y="96661"/>
                  </a:lnTo>
                  <a:lnTo>
                    <a:pt x="87233" y="95494"/>
                  </a:lnTo>
                  <a:lnTo>
                    <a:pt x="87233" y="96661"/>
                  </a:lnTo>
                  <a:lnTo>
                    <a:pt x="88072" y="96661"/>
                  </a:lnTo>
                  <a:lnTo>
                    <a:pt x="87233" y="96661"/>
                  </a:lnTo>
                  <a:lnTo>
                    <a:pt x="87233" y="97633"/>
                  </a:lnTo>
                  <a:lnTo>
                    <a:pt x="88072" y="97633"/>
                  </a:lnTo>
                  <a:lnTo>
                    <a:pt x="88072" y="98800"/>
                  </a:lnTo>
                  <a:lnTo>
                    <a:pt x="93677" y="98800"/>
                  </a:lnTo>
                  <a:lnTo>
                    <a:pt x="94377" y="97633"/>
                  </a:lnTo>
                  <a:lnTo>
                    <a:pt x="96055" y="98800"/>
                  </a:lnTo>
                  <a:lnTo>
                    <a:pt x="96055" y="100938"/>
                  </a:lnTo>
                  <a:lnTo>
                    <a:pt x="97594" y="102105"/>
                  </a:lnTo>
                  <a:lnTo>
                    <a:pt x="98438" y="100938"/>
                  </a:lnTo>
                  <a:lnTo>
                    <a:pt x="99977" y="100938"/>
                  </a:lnTo>
                  <a:lnTo>
                    <a:pt x="100816" y="103272"/>
                  </a:lnTo>
                  <a:lnTo>
                    <a:pt x="102355" y="102105"/>
                  </a:lnTo>
                  <a:lnTo>
                    <a:pt x="102355" y="100938"/>
                  </a:lnTo>
                  <a:lnTo>
                    <a:pt x="106416" y="97633"/>
                  </a:lnTo>
                  <a:lnTo>
                    <a:pt x="107955" y="97633"/>
                  </a:lnTo>
                  <a:lnTo>
                    <a:pt x="110477" y="100938"/>
                  </a:lnTo>
                  <a:lnTo>
                    <a:pt x="111177" y="100938"/>
                  </a:lnTo>
                  <a:lnTo>
                    <a:pt x="113700" y="98800"/>
                  </a:lnTo>
                  <a:lnTo>
                    <a:pt x="119300" y="95494"/>
                  </a:lnTo>
                  <a:lnTo>
                    <a:pt x="118461" y="94327"/>
                  </a:lnTo>
                  <a:lnTo>
                    <a:pt x="119300" y="93355"/>
                  </a:lnTo>
                  <a:lnTo>
                    <a:pt x="120000" y="93355"/>
                  </a:lnTo>
                  <a:lnTo>
                    <a:pt x="120000" y="92188"/>
                  </a:lnTo>
                  <a:lnTo>
                    <a:pt x="119300" y="92188"/>
                  </a:lnTo>
                  <a:lnTo>
                    <a:pt x="117622" y="89855"/>
                  </a:lnTo>
                  <a:lnTo>
                    <a:pt x="116777" y="89855"/>
                  </a:lnTo>
                  <a:lnTo>
                    <a:pt x="116777" y="88883"/>
                  </a:lnTo>
                  <a:lnTo>
                    <a:pt x="116077" y="88883"/>
                  </a:lnTo>
                  <a:lnTo>
                    <a:pt x="116077" y="87716"/>
                  </a:lnTo>
                  <a:lnTo>
                    <a:pt x="115238" y="88883"/>
                  </a:lnTo>
                  <a:lnTo>
                    <a:pt x="115238" y="87716"/>
                  </a:lnTo>
                  <a:lnTo>
                    <a:pt x="114400" y="87716"/>
                  </a:lnTo>
                  <a:lnTo>
                    <a:pt x="114400" y="86550"/>
                  </a:lnTo>
                  <a:lnTo>
                    <a:pt x="113700" y="86550"/>
                  </a:lnTo>
                  <a:lnTo>
                    <a:pt x="113700" y="85577"/>
                  </a:lnTo>
                  <a:lnTo>
                    <a:pt x="114400" y="85577"/>
                  </a:lnTo>
                  <a:lnTo>
                    <a:pt x="114400" y="84411"/>
                  </a:lnTo>
                  <a:lnTo>
                    <a:pt x="113700" y="84411"/>
                  </a:lnTo>
                  <a:lnTo>
                    <a:pt x="114400" y="84411"/>
                  </a:lnTo>
                  <a:lnTo>
                    <a:pt x="114400" y="82072"/>
                  </a:lnTo>
                  <a:lnTo>
                    <a:pt x="113700" y="81100"/>
                  </a:lnTo>
                  <a:lnTo>
                    <a:pt x="113700" y="79933"/>
                  </a:lnTo>
                  <a:lnTo>
                    <a:pt x="112861" y="78766"/>
                  </a:lnTo>
                  <a:lnTo>
                    <a:pt x="112861" y="79933"/>
                  </a:lnTo>
                  <a:lnTo>
                    <a:pt x="112016" y="78766"/>
                  </a:lnTo>
                  <a:lnTo>
                    <a:pt x="112016" y="77794"/>
                  </a:lnTo>
                  <a:lnTo>
                    <a:pt x="111177" y="76627"/>
                  </a:lnTo>
                  <a:lnTo>
                    <a:pt x="110477" y="77794"/>
                  </a:lnTo>
                  <a:lnTo>
                    <a:pt x="110477" y="76627"/>
                  </a:lnTo>
                  <a:lnTo>
                    <a:pt x="109638" y="77794"/>
                  </a:lnTo>
                  <a:lnTo>
                    <a:pt x="108800" y="77794"/>
                  </a:lnTo>
                  <a:lnTo>
                    <a:pt x="107955" y="76627"/>
                  </a:lnTo>
                  <a:lnTo>
                    <a:pt x="107955" y="75461"/>
                  </a:lnTo>
                  <a:lnTo>
                    <a:pt x="107255" y="74294"/>
                  </a:lnTo>
                  <a:lnTo>
                    <a:pt x="107255" y="73322"/>
                  </a:lnTo>
                  <a:lnTo>
                    <a:pt x="105577" y="72155"/>
                  </a:lnTo>
                  <a:lnTo>
                    <a:pt x="103194" y="72155"/>
                  </a:lnTo>
                  <a:lnTo>
                    <a:pt x="103194" y="73322"/>
                  </a:lnTo>
                  <a:lnTo>
                    <a:pt x="102355" y="73322"/>
                  </a:lnTo>
                  <a:lnTo>
                    <a:pt x="101655" y="72155"/>
                  </a:lnTo>
                  <a:lnTo>
                    <a:pt x="100816" y="70988"/>
                  </a:lnTo>
                  <a:lnTo>
                    <a:pt x="99977" y="70016"/>
                  </a:lnTo>
                  <a:lnTo>
                    <a:pt x="100816" y="70016"/>
                  </a:lnTo>
                  <a:lnTo>
                    <a:pt x="100816" y="68850"/>
                  </a:lnTo>
                  <a:lnTo>
                    <a:pt x="99977" y="68850"/>
                  </a:lnTo>
                  <a:lnTo>
                    <a:pt x="99977" y="67683"/>
                  </a:lnTo>
                  <a:lnTo>
                    <a:pt x="99277" y="67683"/>
                  </a:lnTo>
                  <a:lnTo>
                    <a:pt x="99277" y="65544"/>
                  </a:lnTo>
                  <a:lnTo>
                    <a:pt x="98438" y="66711"/>
                  </a:lnTo>
                  <a:lnTo>
                    <a:pt x="97594" y="66711"/>
                  </a:lnTo>
                  <a:lnTo>
                    <a:pt x="97594" y="67683"/>
                  </a:lnTo>
                  <a:lnTo>
                    <a:pt x="96755" y="67683"/>
                  </a:lnTo>
                  <a:lnTo>
                    <a:pt x="96755" y="68850"/>
                  </a:lnTo>
                  <a:lnTo>
                    <a:pt x="95216" y="68850"/>
                  </a:lnTo>
                  <a:lnTo>
                    <a:pt x="95216" y="70016"/>
                  </a:lnTo>
                  <a:lnTo>
                    <a:pt x="93677" y="70016"/>
                  </a:lnTo>
                  <a:lnTo>
                    <a:pt x="93677" y="72155"/>
                  </a:lnTo>
                  <a:lnTo>
                    <a:pt x="91155" y="72155"/>
                  </a:lnTo>
                  <a:lnTo>
                    <a:pt x="89616" y="70988"/>
                  </a:lnTo>
                  <a:lnTo>
                    <a:pt x="85555" y="70988"/>
                  </a:lnTo>
                  <a:lnTo>
                    <a:pt x="85555" y="72155"/>
                  </a:lnTo>
                  <a:lnTo>
                    <a:pt x="84855" y="72155"/>
                  </a:lnTo>
                  <a:lnTo>
                    <a:pt x="84855" y="70988"/>
                  </a:lnTo>
                  <a:lnTo>
                    <a:pt x="84016" y="70988"/>
                  </a:lnTo>
                  <a:lnTo>
                    <a:pt x="84016" y="70016"/>
                  </a:lnTo>
                  <a:lnTo>
                    <a:pt x="83172" y="70016"/>
                  </a:lnTo>
                  <a:lnTo>
                    <a:pt x="83172" y="68850"/>
                  </a:lnTo>
                  <a:lnTo>
                    <a:pt x="82472" y="68850"/>
                  </a:lnTo>
                  <a:lnTo>
                    <a:pt x="82472" y="67683"/>
                  </a:lnTo>
                  <a:lnTo>
                    <a:pt x="81633" y="67683"/>
                  </a:lnTo>
                  <a:lnTo>
                    <a:pt x="81633" y="63211"/>
                  </a:lnTo>
                  <a:lnTo>
                    <a:pt x="79955" y="63211"/>
                  </a:lnTo>
                  <a:lnTo>
                    <a:pt x="79955" y="62238"/>
                  </a:lnTo>
                  <a:lnTo>
                    <a:pt x="77572" y="63211"/>
                  </a:lnTo>
                  <a:lnTo>
                    <a:pt x="77572" y="62238"/>
                  </a:lnTo>
                  <a:lnTo>
                    <a:pt x="76872" y="61072"/>
                  </a:lnTo>
                  <a:lnTo>
                    <a:pt x="76033" y="59900"/>
                  </a:lnTo>
                  <a:lnTo>
                    <a:pt x="70433" y="59900"/>
                  </a:lnTo>
                  <a:lnTo>
                    <a:pt x="69588" y="58927"/>
                  </a:lnTo>
                  <a:lnTo>
                    <a:pt x="69588" y="57761"/>
                  </a:lnTo>
                  <a:lnTo>
                    <a:pt x="68750" y="57761"/>
                  </a:lnTo>
                  <a:lnTo>
                    <a:pt x="68750" y="56594"/>
                  </a:lnTo>
                  <a:lnTo>
                    <a:pt x="66372" y="56594"/>
                  </a:lnTo>
                  <a:lnTo>
                    <a:pt x="65672" y="55427"/>
                  </a:lnTo>
                  <a:lnTo>
                    <a:pt x="65672" y="54455"/>
                  </a:lnTo>
                  <a:lnTo>
                    <a:pt x="64833" y="53288"/>
                  </a:lnTo>
                  <a:lnTo>
                    <a:pt x="64833" y="52122"/>
                  </a:lnTo>
                  <a:lnTo>
                    <a:pt x="63988" y="52122"/>
                  </a:lnTo>
                  <a:lnTo>
                    <a:pt x="63150" y="53288"/>
                  </a:lnTo>
                  <a:lnTo>
                    <a:pt x="61611" y="53288"/>
                  </a:lnTo>
                  <a:lnTo>
                    <a:pt x="60772" y="52122"/>
                  </a:lnTo>
                  <a:lnTo>
                    <a:pt x="58388" y="52122"/>
                  </a:lnTo>
                  <a:lnTo>
                    <a:pt x="58388" y="53288"/>
                  </a:lnTo>
                  <a:lnTo>
                    <a:pt x="57550" y="53288"/>
                  </a:lnTo>
                  <a:lnTo>
                    <a:pt x="57550" y="49983"/>
                  </a:lnTo>
                  <a:lnTo>
                    <a:pt x="58388" y="48816"/>
                  </a:lnTo>
                  <a:lnTo>
                    <a:pt x="58388" y="45511"/>
                  </a:lnTo>
                  <a:lnTo>
                    <a:pt x="56011" y="45511"/>
                  </a:lnTo>
                  <a:lnTo>
                    <a:pt x="56011" y="42205"/>
                  </a:lnTo>
                  <a:lnTo>
                    <a:pt x="55166" y="41038"/>
                  </a:lnTo>
                  <a:lnTo>
                    <a:pt x="55166" y="39872"/>
                  </a:lnTo>
                  <a:lnTo>
                    <a:pt x="56011" y="39872"/>
                  </a:lnTo>
                  <a:lnTo>
                    <a:pt x="56011" y="38900"/>
                  </a:lnTo>
                  <a:lnTo>
                    <a:pt x="56850" y="38900"/>
                  </a:lnTo>
                  <a:lnTo>
                    <a:pt x="56850" y="36566"/>
                  </a:lnTo>
                  <a:lnTo>
                    <a:pt x="55166" y="36566"/>
                  </a:lnTo>
                  <a:lnTo>
                    <a:pt x="55166" y="34422"/>
                  </a:lnTo>
                  <a:lnTo>
                    <a:pt x="52788" y="34422"/>
                  </a:lnTo>
                  <a:lnTo>
                    <a:pt x="52788" y="33255"/>
                  </a:lnTo>
                  <a:lnTo>
                    <a:pt x="51250" y="33255"/>
                  </a:lnTo>
                  <a:lnTo>
                    <a:pt x="51250" y="31116"/>
                  </a:lnTo>
                  <a:lnTo>
                    <a:pt x="49566" y="31116"/>
                  </a:lnTo>
                  <a:lnTo>
                    <a:pt x="49566" y="33255"/>
                  </a:lnTo>
                  <a:lnTo>
                    <a:pt x="48866" y="33255"/>
                  </a:lnTo>
                  <a:lnTo>
                    <a:pt x="48866" y="34422"/>
                  </a:lnTo>
                  <a:lnTo>
                    <a:pt x="48027" y="34422"/>
                  </a:lnTo>
                  <a:lnTo>
                    <a:pt x="48027" y="32283"/>
                  </a:lnTo>
                  <a:lnTo>
                    <a:pt x="46350" y="32283"/>
                  </a:lnTo>
                  <a:lnTo>
                    <a:pt x="46350" y="33255"/>
                  </a:lnTo>
                  <a:lnTo>
                    <a:pt x="43966" y="33255"/>
                  </a:lnTo>
                  <a:lnTo>
                    <a:pt x="43966" y="34422"/>
                  </a:lnTo>
                  <a:lnTo>
                    <a:pt x="43127" y="34422"/>
                  </a:lnTo>
                  <a:lnTo>
                    <a:pt x="43127" y="33255"/>
                  </a:lnTo>
                  <a:lnTo>
                    <a:pt x="41588" y="33255"/>
                  </a:lnTo>
                  <a:lnTo>
                    <a:pt x="41588" y="32283"/>
                  </a:lnTo>
                  <a:lnTo>
                    <a:pt x="40744" y="32283"/>
                  </a:lnTo>
                  <a:lnTo>
                    <a:pt x="41588" y="31116"/>
                  </a:lnTo>
                  <a:lnTo>
                    <a:pt x="40044" y="31116"/>
                  </a:lnTo>
                  <a:lnTo>
                    <a:pt x="40044" y="28783"/>
                  </a:lnTo>
                  <a:lnTo>
                    <a:pt x="40744" y="28783"/>
                  </a:lnTo>
                  <a:lnTo>
                    <a:pt x="40744" y="27811"/>
                  </a:lnTo>
                  <a:lnTo>
                    <a:pt x="41588" y="26644"/>
                  </a:lnTo>
                  <a:lnTo>
                    <a:pt x="40744" y="26644"/>
                  </a:lnTo>
                  <a:lnTo>
                    <a:pt x="40744" y="25477"/>
                  </a:lnTo>
                  <a:lnTo>
                    <a:pt x="39205" y="25477"/>
                  </a:lnTo>
                  <a:lnTo>
                    <a:pt x="39205" y="24505"/>
                  </a:lnTo>
                  <a:lnTo>
                    <a:pt x="38366" y="24505"/>
                  </a:lnTo>
                  <a:lnTo>
                    <a:pt x="38366" y="23338"/>
                  </a:lnTo>
                  <a:lnTo>
                    <a:pt x="35983" y="23338"/>
                  </a:lnTo>
                  <a:lnTo>
                    <a:pt x="34444" y="22172"/>
                  </a:lnTo>
                  <a:lnTo>
                    <a:pt x="33605" y="23338"/>
                  </a:lnTo>
                  <a:lnTo>
                    <a:pt x="31227" y="23338"/>
                  </a:lnTo>
                  <a:lnTo>
                    <a:pt x="31227" y="22172"/>
                  </a:lnTo>
                  <a:lnTo>
                    <a:pt x="31227" y="23338"/>
                  </a:lnTo>
                  <a:lnTo>
                    <a:pt x="28844" y="23338"/>
                  </a:lnTo>
                  <a:lnTo>
                    <a:pt x="28844" y="22172"/>
                  </a:lnTo>
                  <a:lnTo>
                    <a:pt x="28005" y="22172"/>
                  </a:lnTo>
                  <a:lnTo>
                    <a:pt x="28005" y="23338"/>
                  </a:lnTo>
                  <a:lnTo>
                    <a:pt x="26322" y="23338"/>
                  </a:lnTo>
                  <a:lnTo>
                    <a:pt x="26322" y="22172"/>
                  </a:lnTo>
                  <a:lnTo>
                    <a:pt x="25622" y="21005"/>
                  </a:lnTo>
                  <a:lnTo>
                    <a:pt x="26322" y="21005"/>
                  </a:lnTo>
                  <a:lnTo>
                    <a:pt x="26322" y="20033"/>
                  </a:lnTo>
                  <a:lnTo>
                    <a:pt x="25622" y="18866"/>
                  </a:lnTo>
                  <a:lnTo>
                    <a:pt x="24783" y="18866"/>
                  </a:lnTo>
                  <a:lnTo>
                    <a:pt x="24783" y="17700"/>
                  </a:lnTo>
                  <a:lnTo>
                    <a:pt x="23944" y="18866"/>
                  </a:lnTo>
                  <a:lnTo>
                    <a:pt x="23944" y="17700"/>
                  </a:lnTo>
                  <a:lnTo>
                    <a:pt x="23244" y="17700"/>
                  </a:lnTo>
                  <a:lnTo>
                    <a:pt x="23244" y="15561"/>
                  </a:lnTo>
                  <a:lnTo>
                    <a:pt x="24783" y="15561"/>
                  </a:lnTo>
                  <a:lnTo>
                    <a:pt x="24783" y="13227"/>
                  </a:lnTo>
                  <a:lnTo>
                    <a:pt x="25622" y="13227"/>
                  </a:lnTo>
                  <a:lnTo>
                    <a:pt x="24783" y="13227"/>
                  </a:lnTo>
                  <a:lnTo>
                    <a:pt x="24783" y="12255"/>
                  </a:lnTo>
                  <a:lnTo>
                    <a:pt x="25622" y="12255"/>
                  </a:lnTo>
                  <a:lnTo>
                    <a:pt x="25622" y="11083"/>
                  </a:lnTo>
                  <a:lnTo>
                    <a:pt x="26322" y="9916"/>
                  </a:lnTo>
                  <a:lnTo>
                    <a:pt x="26322" y="7777"/>
                  </a:lnTo>
                  <a:lnTo>
                    <a:pt x="27166" y="7777"/>
                  </a:lnTo>
                  <a:lnTo>
                    <a:pt x="27166" y="6611"/>
                  </a:lnTo>
                  <a:lnTo>
                    <a:pt x="26322" y="6611"/>
                  </a:lnTo>
                  <a:lnTo>
                    <a:pt x="25622" y="5444"/>
                  </a:lnTo>
                  <a:lnTo>
                    <a:pt x="25622" y="3305"/>
                  </a:lnTo>
                  <a:lnTo>
                    <a:pt x="26322" y="3305"/>
                  </a:lnTo>
                  <a:lnTo>
                    <a:pt x="25622" y="3305"/>
                  </a:lnTo>
                  <a:lnTo>
                    <a:pt x="25622" y="1166"/>
                  </a:lnTo>
                  <a:lnTo>
                    <a:pt x="24783" y="0"/>
                  </a:lnTo>
                  <a:lnTo>
                    <a:pt x="23944" y="0"/>
                  </a:lnTo>
                  <a:lnTo>
                    <a:pt x="23944" y="1166"/>
                  </a:lnTo>
                  <a:lnTo>
                    <a:pt x="22405" y="1166"/>
                  </a:lnTo>
                  <a:lnTo>
                    <a:pt x="22405" y="2138"/>
                  </a:lnTo>
                  <a:lnTo>
                    <a:pt x="21561" y="2138"/>
                  </a:lnTo>
                  <a:lnTo>
                    <a:pt x="21561" y="3305"/>
                  </a:lnTo>
                  <a:lnTo>
                    <a:pt x="20722" y="3305"/>
                  </a:lnTo>
                  <a:lnTo>
                    <a:pt x="20722" y="4472"/>
                  </a:lnTo>
                  <a:lnTo>
                    <a:pt x="20022" y="4472"/>
                  </a:lnTo>
                  <a:lnTo>
                    <a:pt x="20022" y="5444"/>
                  </a:lnTo>
                  <a:lnTo>
                    <a:pt x="19183" y="5444"/>
                  </a:lnTo>
                  <a:lnTo>
                    <a:pt x="19183" y="6611"/>
                  </a:lnTo>
                  <a:lnTo>
                    <a:pt x="17644" y="6611"/>
                  </a:lnTo>
                  <a:lnTo>
                    <a:pt x="17644" y="7777"/>
                  </a:lnTo>
                  <a:lnTo>
                    <a:pt x="15961" y="7777"/>
                  </a:lnTo>
                  <a:lnTo>
                    <a:pt x="16805" y="6611"/>
                  </a:lnTo>
                  <a:lnTo>
                    <a:pt x="15961" y="6611"/>
                  </a:lnTo>
                  <a:lnTo>
                    <a:pt x="15961" y="4472"/>
                  </a:lnTo>
                  <a:lnTo>
                    <a:pt x="14422" y="4472"/>
                  </a:lnTo>
                  <a:lnTo>
                    <a:pt x="14422" y="5444"/>
                  </a:lnTo>
                  <a:lnTo>
                    <a:pt x="12744" y="5444"/>
                  </a:lnTo>
                  <a:lnTo>
                    <a:pt x="12744" y="6611"/>
                  </a:lnTo>
                  <a:lnTo>
                    <a:pt x="12044" y="6611"/>
                  </a:lnTo>
                  <a:lnTo>
                    <a:pt x="12044" y="8944"/>
                  </a:lnTo>
                  <a:lnTo>
                    <a:pt x="11200" y="8944"/>
                  </a:lnTo>
                  <a:lnTo>
                    <a:pt x="11200" y="9916"/>
                  </a:lnTo>
                  <a:lnTo>
                    <a:pt x="10361" y="9916"/>
                  </a:lnTo>
                  <a:lnTo>
                    <a:pt x="10361" y="11083"/>
                  </a:lnTo>
                  <a:lnTo>
                    <a:pt x="11200" y="11083"/>
                  </a:lnTo>
                  <a:lnTo>
                    <a:pt x="10361" y="11083"/>
                  </a:lnTo>
                  <a:lnTo>
                    <a:pt x="10361" y="13227"/>
                  </a:lnTo>
                  <a:lnTo>
                    <a:pt x="9522" y="13227"/>
                  </a:lnTo>
                  <a:lnTo>
                    <a:pt x="9522" y="15561"/>
                  </a:lnTo>
                  <a:lnTo>
                    <a:pt x="10361" y="15561"/>
                  </a:lnTo>
                  <a:lnTo>
                    <a:pt x="10361" y="16727"/>
                  </a:lnTo>
                  <a:lnTo>
                    <a:pt x="9522" y="16727"/>
                  </a:lnTo>
                  <a:lnTo>
                    <a:pt x="9522" y="17700"/>
                  </a:lnTo>
                  <a:lnTo>
                    <a:pt x="7983" y="17700"/>
                  </a:lnTo>
                  <a:lnTo>
                    <a:pt x="7983" y="20033"/>
                  </a:lnTo>
                  <a:lnTo>
                    <a:pt x="7138" y="18866"/>
                  </a:lnTo>
                  <a:lnTo>
                    <a:pt x="7138" y="21005"/>
                  </a:lnTo>
                  <a:lnTo>
                    <a:pt x="6438" y="22172"/>
                  </a:lnTo>
                  <a:lnTo>
                    <a:pt x="6438" y="23338"/>
                  </a:lnTo>
                  <a:lnTo>
                    <a:pt x="5600" y="23338"/>
                  </a:lnTo>
                  <a:lnTo>
                    <a:pt x="5600" y="24505"/>
                  </a:lnTo>
                  <a:lnTo>
                    <a:pt x="4761" y="24505"/>
                  </a:lnTo>
                  <a:lnTo>
                    <a:pt x="5600" y="24505"/>
                  </a:lnTo>
                  <a:lnTo>
                    <a:pt x="4761" y="25477"/>
                  </a:lnTo>
                  <a:lnTo>
                    <a:pt x="4761" y="24505"/>
                  </a:lnTo>
                  <a:lnTo>
                    <a:pt x="4761" y="26644"/>
                  </a:lnTo>
                  <a:lnTo>
                    <a:pt x="3922" y="26644"/>
                  </a:lnTo>
                  <a:lnTo>
                    <a:pt x="3922" y="27811"/>
                  </a:lnTo>
                  <a:lnTo>
                    <a:pt x="3222" y="27811"/>
                  </a:lnTo>
                  <a:lnTo>
                    <a:pt x="3222" y="29950"/>
                  </a:lnTo>
                  <a:lnTo>
                    <a:pt x="3922" y="31116"/>
                  </a:lnTo>
                  <a:lnTo>
                    <a:pt x="3222" y="32283"/>
                  </a:lnTo>
                  <a:lnTo>
                    <a:pt x="3222" y="33255"/>
                  </a:lnTo>
                  <a:lnTo>
                    <a:pt x="2377" y="33255"/>
                  </a:lnTo>
                  <a:lnTo>
                    <a:pt x="2377" y="36566"/>
                  </a:lnTo>
                  <a:lnTo>
                    <a:pt x="3222" y="36566"/>
                  </a:lnTo>
                  <a:lnTo>
                    <a:pt x="3222" y="37733"/>
                  </a:lnTo>
                  <a:lnTo>
                    <a:pt x="2377" y="37733"/>
                  </a:lnTo>
                  <a:lnTo>
                    <a:pt x="2377" y="38900"/>
                  </a:lnTo>
                  <a:lnTo>
                    <a:pt x="1538" y="38900"/>
                  </a:lnTo>
                  <a:lnTo>
                    <a:pt x="1538" y="39872"/>
                  </a:lnTo>
                  <a:lnTo>
                    <a:pt x="838" y="39872"/>
                  </a:lnTo>
                  <a:lnTo>
                    <a:pt x="838" y="41038"/>
                  </a:lnTo>
                  <a:lnTo>
                    <a:pt x="0" y="41038"/>
                  </a:lnTo>
                  <a:lnTo>
                    <a:pt x="0" y="44344"/>
                  </a:lnTo>
                  <a:lnTo>
                    <a:pt x="1538" y="44344"/>
                  </a:lnTo>
                  <a:lnTo>
                    <a:pt x="1538" y="45511"/>
                  </a:lnTo>
                  <a:lnTo>
                    <a:pt x="2377" y="45511"/>
                  </a:lnTo>
                  <a:lnTo>
                    <a:pt x="1538" y="45511"/>
                  </a:lnTo>
                  <a:lnTo>
                    <a:pt x="1538" y="47650"/>
                  </a:lnTo>
                  <a:lnTo>
                    <a:pt x="3922" y="48816"/>
                  </a:lnTo>
                  <a:lnTo>
                    <a:pt x="3922" y="49983"/>
                  </a:lnTo>
                  <a:lnTo>
                    <a:pt x="4761" y="49983"/>
                  </a:lnTo>
                  <a:lnTo>
                    <a:pt x="5600" y="51150"/>
                  </a:lnTo>
                  <a:lnTo>
                    <a:pt x="6438" y="51150"/>
                  </a:lnTo>
                  <a:lnTo>
                    <a:pt x="8822" y="56594"/>
                  </a:lnTo>
                  <a:lnTo>
                    <a:pt x="11200" y="59900"/>
                  </a:lnTo>
                  <a:lnTo>
                    <a:pt x="11200" y="64377"/>
                  </a:lnTo>
                  <a:lnTo>
                    <a:pt x="10361" y="65544"/>
                  </a:lnTo>
                  <a:lnTo>
                    <a:pt x="10361" y="75461"/>
                  </a:lnTo>
                  <a:lnTo>
                    <a:pt x="11200" y="77794"/>
                  </a:lnTo>
                  <a:lnTo>
                    <a:pt x="12044" y="77794"/>
                  </a:lnTo>
                  <a:lnTo>
                    <a:pt x="11200" y="82072"/>
                  </a:lnTo>
                  <a:lnTo>
                    <a:pt x="11200" y="83238"/>
                  </a:lnTo>
                  <a:lnTo>
                    <a:pt x="10361" y="86550"/>
                  </a:lnTo>
                  <a:lnTo>
                    <a:pt x="12044" y="88883"/>
                  </a:lnTo>
                  <a:lnTo>
                    <a:pt x="15961" y="91022"/>
                  </a:lnTo>
                  <a:lnTo>
                    <a:pt x="15961" y="98800"/>
                  </a:lnTo>
                  <a:lnTo>
                    <a:pt x="16805" y="102105"/>
                  </a:lnTo>
                  <a:lnTo>
                    <a:pt x="17644" y="102105"/>
                  </a:lnTo>
                  <a:lnTo>
                    <a:pt x="19183" y="103272"/>
                  </a:lnTo>
                  <a:lnTo>
                    <a:pt x="20022" y="104438"/>
                  </a:lnTo>
                  <a:lnTo>
                    <a:pt x="22405" y="104438"/>
                  </a:lnTo>
                  <a:lnTo>
                    <a:pt x="22405" y="99966"/>
                  </a:lnTo>
                  <a:lnTo>
                    <a:pt x="23944" y="99966"/>
                  </a:lnTo>
                  <a:lnTo>
                    <a:pt x="23944" y="100938"/>
                  </a:lnTo>
                  <a:lnTo>
                    <a:pt x="25622" y="99966"/>
                  </a:lnTo>
                  <a:lnTo>
                    <a:pt x="27166" y="99966"/>
                  </a:lnTo>
                  <a:lnTo>
                    <a:pt x="28005" y="98800"/>
                  </a:lnTo>
                  <a:lnTo>
                    <a:pt x="29544" y="98800"/>
                  </a:lnTo>
                  <a:lnTo>
                    <a:pt x="29544" y="99966"/>
                  </a:lnTo>
                  <a:lnTo>
                    <a:pt x="30383" y="99966"/>
                  </a:lnTo>
                  <a:lnTo>
                    <a:pt x="31227" y="98800"/>
                  </a:lnTo>
                  <a:lnTo>
                    <a:pt x="31927" y="98800"/>
                  </a:lnTo>
                  <a:lnTo>
                    <a:pt x="32766" y="97633"/>
                  </a:lnTo>
                  <a:lnTo>
                    <a:pt x="33605" y="95494"/>
                  </a:lnTo>
                  <a:lnTo>
                    <a:pt x="34444" y="96661"/>
                  </a:lnTo>
                  <a:lnTo>
                    <a:pt x="37527" y="94327"/>
                  </a:lnTo>
                  <a:lnTo>
                    <a:pt x="36827" y="92188"/>
                  </a:lnTo>
                  <a:lnTo>
                    <a:pt x="39205" y="92188"/>
                  </a:lnTo>
                  <a:lnTo>
                    <a:pt x="39205" y="93355"/>
                  </a:lnTo>
                  <a:lnTo>
                    <a:pt x="40044" y="94327"/>
                  </a:lnTo>
                  <a:lnTo>
                    <a:pt x="43127" y="96661"/>
                  </a:lnTo>
                  <a:lnTo>
                    <a:pt x="45650" y="96661"/>
                  </a:lnTo>
                  <a:lnTo>
                    <a:pt x="45650" y="97633"/>
                  </a:lnTo>
                  <a:lnTo>
                    <a:pt x="46350" y="96661"/>
                  </a:lnTo>
                  <a:lnTo>
                    <a:pt x="47188" y="98800"/>
                  </a:lnTo>
                  <a:lnTo>
                    <a:pt x="48027" y="98800"/>
                  </a:lnTo>
                  <a:lnTo>
                    <a:pt x="48027" y="100938"/>
                  </a:lnTo>
                  <a:lnTo>
                    <a:pt x="48866" y="100938"/>
                  </a:lnTo>
                  <a:lnTo>
                    <a:pt x="48866" y="102105"/>
                  </a:lnTo>
                  <a:lnTo>
                    <a:pt x="49566" y="102105"/>
                  </a:lnTo>
                  <a:lnTo>
                    <a:pt x="49566" y="103272"/>
                  </a:lnTo>
                  <a:lnTo>
                    <a:pt x="50411" y="103272"/>
                  </a:lnTo>
                  <a:lnTo>
                    <a:pt x="50411" y="104438"/>
                  </a:lnTo>
                  <a:lnTo>
                    <a:pt x="51250" y="106577"/>
                  </a:lnTo>
                  <a:lnTo>
                    <a:pt x="51250" y="108722"/>
                  </a:lnTo>
                  <a:lnTo>
                    <a:pt x="51950" y="109888"/>
                  </a:lnTo>
                  <a:lnTo>
                    <a:pt x="52788" y="108722"/>
                  </a:lnTo>
                  <a:lnTo>
                    <a:pt x="53627" y="109888"/>
                  </a:lnTo>
                  <a:lnTo>
                    <a:pt x="52788" y="111055"/>
                  </a:lnTo>
                  <a:lnTo>
                    <a:pt x="53627" y="112222"/>
                  </a:lnTo>
                  <a:lnTo>
                    <a:pt x="53627" y="113194"/>
                  </a:lnTo>
                  <a:lnTo>
                    <a:pt x="52788" y="113194"/>
                  </a:lnTo>
                  <a:lnTo>
                    <a:pt x="53627" y="114361"/>
                  </a:lnTo>
                  <a:lnTo>
                    <a:pt x="55166" y="115527"/>
                  </a:lnTo>
                  <a:lnTo>
                    <a:pt x="56011" y="114361"/>
                  </a:lnTo>
                  <a:lnTo>
                    <a:pt x="56850" y="115527"/>
                  </a:lnTo>
                  <a:lnTo>
                    <a:pt x="57550" y="115527"/>
                  </a:lnTo>
                  <a:lnTo>
                    <a:pt x="57550" y="116500"/>
                  </a:lnTo>
                  <a:lnTo>
                    <a:pt x="58388" y="117666"/>
                  </a:lnTo>
                  <a:lnTo>
                    <a:pt x="60772" y="117666"/>
                  </a:lnTo>
                  <a:lnTo>
                    <a:pt x="61611" y="118833"/>
                  </a:lnTo>
                  <a:lnTo>
                    <a:pt x="62450" y="118833"/>
                  </a:lnTo>
                  <a:lnTo>
                    <a:pt x="63150" y="120000"/>
                  </a:lnTo>
                  <a:lnTo>
                    <a:pt x="65672" y="117666"/>
                  </a:lnTo>
                  <a:lnTo>
                    <a:pt x="66372" y="116500"/>
                  </a:lnTo>
                  <a:lnTo>
                    <a:pt x="66372" y="113194"/>
                  </a:lnTo>
                  <a:lnTo>
                    <a:pt x="68050" y="113194"/>
                  </a:lnTo>
                  <a:lnTo>
                    <a:pt x="68750" y="111055"/>
                  </a:lnTo>
                  <a:lnTo>
                    <a:pt x="70433" y="109888"/>
                  </a:lnTo>
                  <a:lnTo>
                    <a:pt x="72811" y="109888"/>
                  </a:lnTo>
                  <a:lnTo>
                    <a:pt x="72811" y="107744"/>
                  </a:lnTo>
                  <a:lnTo>
                    <a:pt x="73650" y="107744"/>
                  </a:lnTo>
                  <a:lnTo>
                    <a:pt x="73650" y="104438"/>
                  </a:lnTo>
                  <a:lnTo>
                    <a:pt x="74350" y="103272"/>
                  </a:lnTo>
                  <a:lnTo>
                    <a:pt x="73650" y="102105"/>
                  </a:lnTo>
                  <a:lnTo>
                    <a:pt x="74350" y="10210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66" name="Shape 3466"/>
            <p:cNvSpPr/>
            <p:nvPr/>
          </p:nvSpPr>
          <p:spPr>
            <a:xfrm>
              <a:off x="4002787" y="1888286"/>
              <a:ext cx="1700173" cy="2107359"/>
            </a:xfrm>
            <a:custGeom>
              <a:avLst/>
              <a:gdLst/>
              <a:ahLst/>
              <a:cxnLst/>
              <a:rect l="0" t="0" r="0" b="0"/>
              <a:pathLst>
                <a:path w="120000" h="120000" extrusionOk="0">
                  <a:moveTo>
                    <a:pt x="86388" y="14777"/>
                  </a:moveTo>
                  <a:lnTo>
                    <a:pt x="86388" y="15594"/>
                  </a:lnTo>
                  <a:lnTo>
                    <a:pt x="85377" y="15594"/>
                  </a:lnTo>
                  <a:lnTo>
                    <a:pt x="85377" y="17083"/>
                  </a:lnTo>
                  <a:lnTo>
                    <a:pt x="84538" y="17083"/>
                  </a:lnTo>
                  <a:lnTo>
                    <a:pt x="84538" y="17900"/>
                  </a:lnTo>
                  <a:lnTo>
                    <a:pt x="85377" y="17900"/>
                  </a:lnTo>
                  <a:lnTo>
                    <a:pt x="85377" y="20205"/>
                  </a:lnTo>
                  <a:lnTo>
                    <a:pt x="84538" y="20205"/>
                  </a:lnTo>
                  <a:lnTo>
                    <a:pt x="84538" y="21016"/>
                  </a:lnTo>
                  <a:lnTo>
                    <a:pt x="83527" y="21016"/>
                  </a:lnTo>
                  <a:lnTo>
                    <a:pt x="83527" y="21694"/>
                  </a:lnTo>
                  <a:lnTo>
                    <a:pt x="84538" y="22511"/>
                  </a:lnTo>
                  <a:lnTo>
                    <a:pt x="85377" y="22511"/>
                  </a:lnTo>
                  <a:lnTo>
                    <a:pt x="85377" y="23322"/>
                  </a:lnTo>
                  <a:lnTo>
                    <a:pt x="86388" y="23322"/>
                  </a:lnTo>
                  <a:lnTo>
                    <a:pt x="86388" y="24000"/>
                  </a:lnTo>
                  <a:lnTo>
                    <a:pt x="89244" y="24000"/>
                  </a:lnTo>
                  <a:lnTo>
                    <a:pt x="89244" y="24811"/>
                  </a:lnTo>
                  <a:lnTo>
                    <a:pt x="90250" y="24811"/>
                  </a:lnTo>
                  <a:lnTo>
                    <a:pt x="90250" y="25627"/>
                  </a:lnTo>
                  <a:lnTo>
                    <a:pt x="90250" y="24811"/>
                  </a:lnTo>
                  <a:lnTo>
                    <a:pt x="91261" y="24811"/>
                  </a:lnTo>
                  <a:lnTo>
                    <a:pt x="91261" y="25627"/>
                  </a:lnTo>
                  <a:lnTo>
                    <a:pt x="92100" y="25627"/>
                  </a:lnTo>
                  <a:lnTo>
                    <a:pt x="92100" y="24811"/>
                  </a:lnTo>
                  <a:lnTo>
                    <a:pt x="92100" y="25627"/>
                  </a:lnTo>
                  <a:lnTo>
                    <a:pt x="94116" y="25627"/>
                  </a:lnTo>
                  <a:lnTo>
                    <a:pt x="94116" y="27933"/>
                  </a:lnTo>
                  <a:lnTo>
                    <a:pt x="94955" y="27933"/>
                  </a:lnTo>
                  <a:lnTo>
                    <a:pt x="94955" y="28744"/>
                  </a:lnTo>
                  <a:lnTo>
                    <a:pt x="97983" y="28744"/>
                  </a:lnTo>
                  <a:lnTo>
                    <a:pt x="97983" y="29422"/>
                  </a:lnTo>
                  <a:lnTo>
                    <a:pt x="97983" y="28744"/>
                  </a:lnTo>
                  <a:lnTo>
                    <a:pt x="97983" y="29422"/>
                  </a:lnTo>
                  <a:lnTo>
                    <a:pt x="97983" y="28744"/>
                  </a:lnTo>
                  <a:lnTo>
                    <a:pt x="98822" y="28744"/>
                  </a:lnTo>
                  <a:lnTo>
                    <a:pt x="97983" y="28744"/>
                  </a:lnTo>
                  <a:lnTo>
                    <a:pt x="98822" y="28744"/>
                  </a:lnTo>
                  <a:lnTo>
                    <a:pt x="98822" y="27933"/>
                  </a:lnTo>
                  <a:lnTo>
                    <a:pt x="98822" y="28744"/>
                  </a:lnTo>
                  <a:lnTo>
                    <a:pt x="97983" y="28744"/>
                  </a:lnTo>
                  <a:lnTo>
                    <a:pt x="97983" y="27933"/>
                  </a:lnTo>
                  <a:lnTo>
                    <a:pt x="97983" y="28744"/>
                  </a:lnTo>
                  <a:lnTo>
                    <a:pt x="95966" y="28744"/>
                  </a:lnTo>
                  <a:lnTo>
                    <a:pt x="95966" y="27933"/>
                  </a:lnTo>
                  <a:lnTo>
                    <a:pt x="96972" y="27933"/>
                  </a:lnTo>
                  <a:lnTo>
                    <a:pt x="96972" y="26438"/>
                  </a:lnTo>
                  <a:lnTo>
                    <a:pt x="95966" y="26438"/>
                  </a:lnTo>
                  <a:lnTo>
                    <a:pt x="95966" y="27116"/>
                  </a:lnTo>
                  <a:lnTo>
                    <a:pt x="96972" y="27116"/>
                  </a:lnTo>
                  <a:lnTo>
                    <a:pt x="95966" y="27116"/>
                  </a:lnTo>
                  <a:lnTo>
                    <a:pt x="95966" y="24811"/>
                  </a:lnTo>
                  <a:lnTo>
                    <a:pt x="94955" y="24811"/>
                  </a:lnTo>
                  <a:lnTo>
                    <a:pt x="94955" y="24000"/>
                  </a:lnTo>
                  <a:lnTo>
                    <a:pt x="94116" y="24000"/>
                  </a:lnTo>
                  <a:lnTo>
                    <a:pt x="94955" y="24000"/>
                  </a:lnTo>
                  <a:lnTo>
                    <a:pt x="93111" y="24000"/>
                  </a:lnTo>
                  <a:lnTo>
                    <a:pt x="93111" y="23322"/>
                  </a:lnTo>
                  <a:lnTo>
                    <a:pt x="93111" y="24000"/>
                  </a:lnTo>
                  <a:lnTo>
                    <a:pt x="92100" y="24000"/>
                  </a:lnTo>
                  <a:lnTo>
                    <a:pt x="92100" y="22511"/>
                  </a:lnTo>
                  <a:lnTo>
                    <a:pt x="91261" y="22511"/>
                  </a:lnTo>
                  <a:lnTo>
                    <a:pt x="91261" y="21694"/>
                  </a:lnTo>
                  <a:lnTo>
                    <a:pt x="91261" y="22511"/>
                  </a:lnTo>
                  <a:lnTo>
                    <a:pt x="90250" y="21694"/>
                  </a:lnTo>
                  <a:lnTo>
                    <a:pt x="89244" y="21016"/>
                  </a:lnTo>
                  <a:lnTo>
                    <a:pt x="88233" y="20205"/>
                  </a:lnTo>
                  <a:lnTo>
                    <a:pt x="88233" y="19388"/>
                  </a:lnTo>
                  <a:lnTo>
                    <a:pt x="89244" y="19388"/>
                  </a:lnTo>
                  <a:lnTo>
                    <a:pt x="88233" y="18711"/>
                  </a:lnTo>
                  <a:lnTo>
                    <a:pt x="88233" y="16272"/>
                  </a:lnTo>
                  <a:lnTo>
                    <a:pt x="89244" y="16272"/>
                  </a:lnTo>
                  <a:lnTo>
                    <a:pt x="90250" y="15594"/>
                  </a:lnTo>
                  <a:lnTo>
                    <a:pt x="90250" y="16272"/>
                  </a:lnTo>
                  <a:lnTo>
                    <a:pt x="90250" y="15594"/>
                  </a:lnTo>
                  <a:lnTo>
                    <a:pt x="92100" y="15594"/>
                  </a:lnTo>
                  <a:lnTo>
                    <a:pt x="93111" y="16272"/>
                  </a:lnTo>
                  <a:lnTo>
                    <a:pt x="93111" y="17083"/>
                  </a:lnTo>
                  <a:lnTo>
                    <a:pt x="94116" y="17083"/>
                  </a:lnTo>
                  <a:lnTo>
                    <a:pt x="94116" y="17900"/>
                  </a:lnTo>
                  <a:lnTo>
                    <a:pt x="94955" y="18711"/>
                  </a:lnTo>
                  <a:lnTo>
                    <a:pt x="96972" y="18711"/>
                  </a:lnTo>
                  <a:lnTo>
                    <a:pt x="96972" y="17900"/>
                  </a:lnTo>
                  <a:lnTo>
                    <a:pt x="97983" y="17900"/>
                  </a:lnTo>
                  <a:lnTo>
                    <a:pt x="97983" y="16272"/>
                  </a:lnTo>
                  <a:lnTo>
                    <a:pt x="96972" y="16272"/>
                  </a:lnTo>
                  <a:lnTo>
                    <a:pt x="96972" y="15594"/>
                  </a:lnTo>
                  <a:lnTo>
                    <a:pt x="94955" y="15594"/>
                  </a:lnTo>
                  <a:lnTo>
                    <a:pt x="94955" y="16272"/>
                  </a:lnTo>
                  <a:lnTo>
                    <a:pt x="94955" y="13966"/>
                  </a:lnTo>
                  <a:lnTo>
                    <a:pt x="95966" y="13966"/>
                  </a:lnTo>
                  <a:lnTo>
                    <a:pt x="95966" y="14777"/>
                  </a:lnTo>
                  <a:lnTo>
                    <a:pt x="96972" y="13966"/>
                  </a:lnTo>
                  <a:lnTo>
                    <a:pt x="96972" y="13288"/>
                  </a:lnTo>
                  <a:lnTo>
                    <a:pt x="99833" y="13288"/>
                  </a:lnTo>
                  <a:lnTo>
                    <a:pt x="99833" y="13966"/>
                  </a:lnTo>
                  <a:lnTo>
                    <a:pt x="100838" y="13966"/>
                  </a:lnTo>
                  <a:lnTo>
                    <a:pt x="100838" y="14777"/>
                  </a:lnTo>
                  <a:lnTo>
                    <a:pt x="101683" y="14777"/>
                  </a:lnTo>
                  <a:lnTo>
                    <a:pt x="101683" y="15594"/>
                  </a:lnTo>
                  <a:lnTo>
                    <a:pt x="102688" y="15594"/>
                  </a:lnTo>
                  <a:lnTo>
                    <a:pt x="102688" y="16272"/>
                  </a:lnTo>
                  <a:lnTo>
                    <a:pt x="103700" y="16272"/>
                  </a:lnTo>
                  <a:lnTo>
                    <a:pt x="104705" y="17083"/>
                  </a:lnTo>
                  <a:lnTo>
                    <a:pt x="104705" y="17900"/>
                  </a:lnTo>
                  <a:lnTo>
                    <a:pt x="105544" y="18711"/>
                  </a:lnTo>
                  <a:lnTo>
                    <a:pt x="105544" y="20205"/>
                  </a:lnTo>
                  <a:lnTo>
                    <a:pt x="104705" y="21016"/>
                  </a:lnTo>
                  <a:lnTo>
                    <a:pt x="103700" y="21016"/>
                  </a:lnTo>
                  <a:lnTo>
                    <a:pt x="102688" y="21694"/>
                  </a:lnTo>
                  <a:lnTo>
                    <a:pt x="101683" y="21694"/>
                  </a:lnTo>
                  <a:lnTo>
                    <a:pt x="101683" y="22511"/>
                  </a:lnTo>
                  <a:lnTo>
                    <a:pt x="100838" y="23322"/>
                  </a:lnTo>
                  <a:lnTo>
                    <a:pt x="99833" y="24000"/>
                  </a:lnTo>
                  <a:lnTo>
                    <a:pt x="99833" y="24811"/>
                  </a:lnTo>
                  <a:lnTo>
                    <a:pt x="101683" y="24811"/>
                  </a:lnTo>
                  <a:lnTo>
                    <a:pt x="101683" y="25627"/>
                  </a:lnTo>
                  <a:lnTo>
                    <a:pt x="102688" y="26438"/>
                  </a:lnTo>
                  <a:lnTo>
                    <a:pt x="102688" y="27116"/>
                  </a:lnTo>
                  <a:lnTo>
                    <a:pt x="103700" y="27116"/>
                  </a:lnTo>
                  <a:lnTo>
                    <a:pt x="103700" y="27933"/>
                  </a:lnTo>
                  <a:lnTo>
                    <a:pt x="105544" y="27933"/>
                  </a:lnTo>
                  <a:lnTo>
                    <a:pt x="105544" y="31866"/>
                  </a:lnTo>
                  <a:lnTo>
                    <a:pt x="104705" y="31866"/>
                  </a:lnTo>
                  <a:lnTo>
                    <a:pt x="105544" y="31866"/>
                  </a:lnTo>
                  <a:lnTo>
                    <a:pt x="105544" y="34172"/>
                  </a:lnTo>
                  <a:lnTo>
                    <a:pt x="104705" y="34172"/>
                  </a:lnTo>
                  <a:lnTo>
                    <a:pt x="104705" y="34850"/>
                  </a:lnTo>
                  <a:lnTo>
                    <a:pt x="105544" y="34850"/>
                  </a:lnTo>
                  <a:lnTo>
                    <a:pt x="105544" y="35661"/>
                  </a:lnTo>
                  <a:lnTo>
                    <a:pt x="105544" y="34850"/>
                  </a:lnTo>
                  <a:lnTo>
                    <a:pt x="105544" y="35661"/>
                  </a:lnTo>
                  <a:lnTo>
                    <a:pt x="104705" y="35661"/>
                  </a:lnTo>
                  <a:lnTo>
                    <a:pt x="104705" y="34850"/>
                  </a:lnTo>
                  <a:lnTo>
                    <a:pt x="101683" y="34850"/>
                  </a:lnTo>
                  <a:lnTo>
                    <a:pt x="101683" y="35661"/>
                  </a:lnTo>
                  <a:lnTo>
                    <a:pt x="100838" y="35661"/>
                  </a:lnTo>
                  <a:lnTo>
                    <a:pt x="100838" y="36472"/>
                  </a:lnTo>
                  <a:lnTo>
                    <a:pt x="100838" y="35661"/>
                  </a:lnTo>
                  <a:lnTo>
                    <a:pt x="99833" y="35661"/>
                  </a:lnTo>
                  <a:lnTo>
                    <a:pt x="99833" y="36472"/>
                  </a:lnTo>
                  <a:lnTo>
                    <a:pt x="100838" y="36472"/>
                  </a:lnTo>
                  <a:lnTo>
                    <a:pt x="99833" y="36472"/>
                  </a:lnTo>
                  <a:lnTo>
                    <a:pt x="99833" y="37288"/>
                  </a:lnTo>
                  <a:lnTo>
                    <a:pt x="98822" y="37288"/>
                  </a:lnTo>
                  <a:lnTo>
                    <a:pt x="98822" y="37966"/>
                  </a:lnTo>
                  <a:lnTo>
                    <a:pt x="98822" y="37288"/>
                  </a:lnTo>
                  <a:lnTo>
                    <a:pt x="97983" y="37288"/>
                  </a:lnTo>
                  <a:lnTo>
                    <a:pt x="98822" y="37288"/>
                  </a:lnTo>
                  <a:lnTo>
                    <a:pt x="97983" y="37288"/>
                  </a:lnTo>
                  <a:lnTo>
                    <a:pt x="97983" y="37966"/>
                  </a:lnTo>
                  <a:lnTo>
                    <a:pt x="96972" y="37966"/>
                  </a:lnTo>
                  <a:lnTo>
                    <a:pt x="96972" y="38777"/>
                  </a:lnTo>
                  <a:lnTo>
                    <a:pt x="96972" y="37966"/>
                  </a:lnTo>
                  <a:lnTo>
                    <a:pt x="96972" y="39594"/>
                  </a:lnTo>
                  <a:lnTo>
                    <a:pt x="94955" y="39594"/>
                  </a:lnTo>
                  <a:lnTo>
                    <a:pt x="95966" y="40272"/>
                  </a:lnTo>
                  <a:lnTo>
                    <a:pt x="95966" y="41900"/>
                  </a:lnTo>
                  <a:lnTo>
                    <a:pt x="96972" y="41900"/>
                  </a:lnTo>
                  <a:lnTo>
                    <a:pt x="96972" y="42577"/>
                  </a:lnTo>
                  <a:lnTo>
                    <a:pt x="97983" y="42577"/>
                  </a:lnTo>
                  <a:lnTo>
                    <a:pt x="96972" y="42577"/>
                  </a:lnTo>
                  <a:lnTo>
                    <a:pt x="97983" y="42577"/>
                  </a:lnTo>
                  <a:lnTo>
                    <a:pt x="97983" y="45016"/>
                  </a:lnTo>
                  <a:lnTo>
                    <a:pt x="98822" y="45016"/>
                  </a:lnTo>
                  <a:lnTo>
                    <a:pt x="97983" y="45016"/>
                  </a:lnTo>
                  <a:lnTo>
                    <a:pt x="98822" y="45694"/>
                  </a:lnTo>
                  <a:lnTo>
                    <a:pt x="100838" y="45694"/>
                  </a:lnTo>
                  <a:lnTo>
                    <a:pt x="100838" y="46511"/>
                  </a:lnTo>
                  <a:lnTo>
                    <a:pt x="102688" y="46511"/>
                  </a:lnTo>
                  <a:lnTo>
                    <a:pt x="102688" y="47322"/>
                  </a:lnTo>
                  <a:lnTo>
                    <a:pt x="103700" y="47322"/>
                  </a:lnTo>
                  <a:lnTo>
                    <a:pt x="103700" y="48000"/>
                  </a:lnTo>
                  <a:lnTo>
                    <a:pt x="104705" y="48000"/>
                  </a:lnTo>
                  <a:lnTo>
                    <a:pt x="104705" y="47322"/>
                  </a:lnTo>
                  <a:lnTo>
                    <a:pt x="105544" y="47322"/>
                  </a:lnTo>
                  <a:lnTo>
                    <a:pt x="105544" y="48000"/>
                  </a:lnTo>
                  <a:lnTo>
                    <a:pt x="106555" y="48000"/>
                  </a:lnTo>
                  <a:lnTo>
                    <a:pt x="106555" y="45694"/>
                  </a:lnTo>
                  <a:lnTo>
                    <a:pt x="107561" y="45694"/>
                  </a:lnTo>
                  <a:lnTo>
                    <a:pt x="107561" y="46511"/>
                  </a:lnTo>
                  <a:lnTo>
                    <a:pt x="108572" y="46511"/>
                  </a:lnTo>
                  <a:lnTo>
                    <a:pt x="108572" y="47322"/>
                  </a:lnTo>
                  <a:lnTo>
                    <a:pt x="107561" y="48000"/>
                  </a:lnTo>
                  <a:lnTo>
                    <a:pt x="107561" y="48811"/>
                  </a:lnTo>
                  <a:lnTo>
                    <a:pt x="110422" y="48811"/>
                  </a:lnTo>
                  <a:lnTo>
                    <a:pt x="110422" y="50438"/>
                  </a:lnTo>
                  <a:lnTo>
                    <a:pt x="109411" y="50438"/>
                  </a:lnTo>
                  <a:lnTo>
                    <a:pt x="109411" y="51116"/>
                  </a:lnTo>
                  <a:lnTo>
                    <a:pt x="110422" y="51116"/>
                  </a:lnTo>
                  <a:lnTo>
                    <a:pt x="110422" y="53422"/>
                  </a:lnTo>
                  <a:lnTo>
                    <a:pt x="111427" y="53422"/>
                  </a:lnTo>
                  <a:lnTo>
                    <a:pt x="111427" y="55050"/>
                  </a:lnTo>
                  <a:lnTo>
                    <a:pt x="110422" y="55050"/>
                  </a:lnTo>
                  <a:lnTo>
                    <a:pt x="110422" y="57355"/>
                  </a:lnTo>
                  <a:lnTo>
                    <a:pt x="109411" y="57355"/>
                  </a:lnTo>
                  <a:lnTo>
                    <a:pt x="109411" y="58850"/>
                  </a:lnTo>
                  <a:lnTo>
                    <a:pt x="108572" y="58850"/>
                  </a:lnTo>
                  <a:lnTo>
                    <a:pt x="108572" y="59661"/>
                  </a:lnTo>
                  <a:lnTo>
                    <a:pt x="107561" y="59661"/>
                  </a:lnTo>
                  <a:lnTo>
                    <a:pt x="107561" y="61966"/>
                  </a:lnTo>
                  <a:lnTo>
                    <a:pt x="106555" y="61966"/>
                  </a:lnTo>
                  <a:lnTo>
                    <a:pt x="106555" y="61288"/>
                  </a:lnTo>
                  <a:lnTo>
                    <a:pt x="104705" y="61288"/>
                  </a:lnTo>
                  <a:lnTo>
                    <a:pt x="104705" y="62777"/>
                  </a:lnTo>
                  <a:lnTo>
                    <a:pt x="105544" y="62777"/>
                  </a:lnTo>
                  <a:lnTo>
                    <a:pt x="105544" y="65083"/>
                  </a:lnTo>
                  <a:lnTo>
                    <a:pt x="106555" y="65083"/>
                  </a:lnTo>
                  <a:lnTo>
                    <a:pt x="106555" y="66577"/>
                  </a:lnTo>
                  <a:lnTo>
                    <a:pt x="105544" y="66577"/>
                  </a:lnTo>
                  <a:lnTo>
                    <a:pt x="105544" y="67388"/>
                  </a:lnTo>
                  <a:lnTo>
                    <a:pt x="106555" y="67388"/>
                  </a:lnTo>
                  <a:lnTo>
                    <a:pt x="106555" y="68205"/>
                  </a:lnTo>
                  <a:lnTo>
                    <a:pt x="105544" y="68205"/>
                  </a:lnTo>
                  <a:lnTo>
                    <a:pt x="104705" y="69016"/>
                  </a:lnTo>
                  <a:lnTo>
                    <a:pt x="105544" y="69016"/>
                  </a:lnTo>
                  <a:lnTo>
                    <a:pt x="105544" y="69694"/>
                  </a:lnTo>
                  <a:lnTo>
                    <a:pt x="107561" y="71322"/>
                  </a:lnTo>
                  <a:lnTo>
                    <a:pt x="107561" y="72000"/>
                  </a:lnTo>
                  <a:lnTo>
                    <a:pt x="108572" y="72000"/>
                  </a:lnTo>
                  <a:lnTo>
                    <a:pt x="108572" y="72811"/>
                  </a:lnTo>
                  <a:lnTo>
                    <a:pt x="109411" y="72811"/>
                  </a:lnTo>
                  <a:lnTo>
                    <a:pt x="108572" y="72811"/>
                  </a:lnTo>
                  <a:lnTo>
                    <a:pt x="108572" y="73627"/>
                  </a:lnTo>
                  <a:lnTo>
                    <a:pt x="109411" y="73627"/>
                  </a:lnTo>
                  <a:lnTo>
                    <a:pt x="109411" y="75116"/>
                  </a:lnTo>
                  <a:lnTo>
                    <a:pt x="110422" y="75116"/>
                  </a:lnTo>
                  <a:lnTo>
                    <a:pt x="109411" y="75116"/>
                  </a:lnTo>
                  <a:lnTo>
                    <a:pt x="109411" y="75933"/>
                  </a:lnTo>
                  <a:lnTo>
                    <a:pt x="108572" y="75933"/>
                  </a:lnTo>
                  <a:lnTo>
                    <a:pt x="108572" y="78238"/>
                  </a:lnTo>
                  <a:lnTo>
                    <a:pt x="109411" y="78238"/>
                  </a:lnTo>
                  <a:lnTo>
                    <a:pt x="109411" y="79866"/>
                  </a:lnTo>
                  <a:lnTo>
                    <a:pt x="110422" y="79866"/>
                  </a:lnTo>
                  <a:lnTo>
                    <a:pt x="110422" y="80544"/>
                  </a:lnTo>
                  <a:lnTo>
                    <a:pt x="109411" y="80544"/>
                  </a:lnTo>
                  <a:lnTo>
                    <a:pt x="109411" y="81355"/>
                  </a:lnTo>
                  <a:lnTo>
                    <a:pt x="108572" y="81355"/>
                  </a:lnTo>
                  <a:lnTo>
                    <a:pt x="108572" y="82172"/>
                  </a:lnTo>
                  <a:lnTo>
                    <a:pt x="109411" y="82172"/>
                  </a:lnTo>
                  <a:lnTo>
                    <a:pt x="109411" y="84472"/>
                  </a:lnTo>
                  <a:lnTo>
                    <a:pt x="112266" y="84472"/>
                  </a:lnTo>
                  <a:lnTo>
                    <a:pt x="112266" y="85288"/>
                  </a:lnTo>
                  <a:lnTo>
                    <a:pt x="113277" y="85966"/>
                  </a:lnTo>
                  <a:lnTo>
                    <a:pt x="113277" y="86777"/>
                  </a:lnTo>
                  <a:lnTo>
                    <a:pt x="112266" y="86777"/>
                  </a:lnTo>
                  <a:lnTo>
                    <a:pt x="114283" y="86777"/>
                  </a:lnTo>
                  <a:lnTo>
                    <a:pt x="114283" y="89900"/>
                  </a:lnTo>
                  <a:lnTo>
                    <a:pt x="113277" y="90577"/>
                  </a:lnTo>
                  <a:lnTo>
                    <a:pt x="112266" y="90577"/>
                  </a:lnTo>
                  <a:lnTo>
                    <a:pt x="112266" y="92205"/>
                  </a:lnTo>
                  <a:lnTo>
                    <a:pt x="113277" y="92205"/>
                  </a:lnTo>
                  <a:lnTo>
                    <a:pt x="112266" y="92205"/>
                  </a:lnTo>
                  <a:lnTo>
                    <a:pt x="112266" y="93016"/>
                  </a:lnTo>
                  <a:lnTo>
                    <a:pt x="113277" y="93016"/>
                  </a:lnTo>
                  <a:lnTo>
                    <a:pt x="113277" y="93694"/>
                  </a:lnTo>
                  <a:lnTo>
                    <a:pt x="113277" y="93016"/>
                  </a:lnTo>
                  <a:lnTo>
                    <a:pt x="113277" y="93694"/>
                  </a:lnTo>
                  <a:lnTo>
                    <a:pt x="114283" y="93016"/>
                  </a:lnTo>
                  <a:lnTo>
                    <a:pt x="115294" y="93016"/>
                  </a:lnTo>
                  <a:lnTo>
                    <a:pt x="115294" y="93694"/>
                  </a:lnTo>
                  <a:lnTo>
                    <a:pt x="115294" y="93016"/>
                  </a:lnTo>
                  <a:lnTo>
                    <a:pt x="116133" y="93016"/>
                  </a:lnTo>
                  <a:lnTo>
                    <a:pt x="116133" y="93694"/>
                  </a:lnTo>
                  <a:lnTo>
                    <a:pt x="115294" y="93694"/>
                  </a:lnTo>
                  <a:lnTo>
                    <a:pt x="115294" y="94511"/>
                  </a:lnTo>
                  <a:lnTo>
                    <a:pt x="116133" y="94511"/>
                  </a:lnTo>
                  <a:lnTo>
                    <a:pt x="116133" y="95322"/>
                  </a:lnTo>
                  <a:lnTo>
                    <a:pt x="118150" y="95322"/>
                  </a:lnTo>
                  <a:lnTo>
                    <a:pt x="118150" y="94511"/>
                  </a:lnTo>
                  <a:lnTo>
                    <a:pt x="118988" y="94511"/>
                  </a:lnTo>
                  <a:lnTo>
                    <a:pt x="120000" y="95322"/>
                  </a:lnTo>
                  <a:lnTo>
                    <a:pt x="120000" y="103050"/>
                  </a:lnTo>
                  <a:lnTo>
                    <a:pt x="118150" y="103050"/>
                  </a:lnTo>
                  <a:lnTo>
                    <a:pt x="118150" y="103866"/>
                  </a:lnTo>
                  <a:lnTo>
                    <a:pt x="117144" y="103866"/>
                  </a:lnTo>
                  <a:lnTo>
                    <a:pt x="117144" y="104544"/>
                  </a:lnTo>
                  <a:lnTo>
                    <a:pt x="116133" y="104544"/>
                  </a:lnTo>
                  <a:lnTo>
                    <a:pt x="116133" y="106172"/>
                  </a:lnTo>
                  <a:lnTo>
                    <a:pt x="115294" y="106172"/>
                  </a:lnTo>
                  <a:lnTo>
                    <a:pt x="115294" y="106850"/>
                  </a:lnTo>
                  <a:lnTo>
                    <a:pt x="114283" y="106850"/>
                  </a:lnTo>
                  <a:lnTo>
                    <a:pt x="114283" y="107661"/>
                  </a:lnTo>
                  <a:lnTo>
                    <a:pt x="116133" y="107661"/>
                  </a:lnTo>
                  <a:lnTo>
                    <a:pt x="116133" y="109288"/>
                  </a:lnTo>
                  <a:lnTo>
                    <a:pt x="117144" y="109288"/>
                  </a:lnTo>
                  <a:lnTo>
                    <a:pt x="117144" y="109966"/>
                  </a:lnTo>
                  <a:lnTo>
                    <a:pt x="116133" y="109966"/>
                  </a:lnTo>
                  <a:lnTo>
                    <a:pt x="116133" y="113900"/>
                  </a:lnTo>
                  <a:lnTo>
                    <a:pt x="114283" y="113900"/>
                  </a:lnTo>
                  <a:lnTo>
                    <a:pt x="114283" y="114577"/>
                  </a:lnTo>
                  <a:lnTo>
                    <a:pt x="113277" y="115388"/>
                  </a:lnTo>
                  <a:lnTo>
                    <a:pt x="113277" y="116205"/>
                  </a:lnTo>
                  <a:lnTo>
                    <a:pt x="112266" y="116205"/>
                  </a:lnTo>
                  <a:lnTo>
                    <a:pt x="112266" y="117694"/>
                  </a:lnTo>
                  <a:lnTo>
                    <a:pt x="111427" y="117694"/>
                  </a:lnTo>
                  <a:lnTo>
                    <a:pt x="111427" y="118511"/>
                  </a:lnTo>
                  <a:lnTo>
                    <a:pt x="110422" y="118511"/>
                  </a:lnTo>
                  <a:lnTo>
                    <a:pt x="109411" y="119322"/>
                  </a:lnTo>
                  <a:lnTo>
                    <a:pt x="109411" y="120000"/>
                  </a:lnTo>
                  <a:lnTo>
                    <a:pt x="108572" y="119322"/>
                  </a:lnTo>
                  <a:lnTo>
                    <a:pt x="108572" y="118511"/>
                  </a:lnTo>
                  <a:lnTo>
                    <a:pt x="107561" y="117694"/>
                  </a:lnTo>
                  <a:lnTo>
                    <a:pt x="107561" y="118511"/>
                  </a:lnTo>
                  <a:lnTo>
                    <a:pt x="106555" y="117694"/>
                  </a:lnTo>
                  <a:lnTo>
                    <a:pt x="106555" y="117016"/>
                  </a:lnTo>
                  <a:lnTo>
                    <a:pt x="105544" y="116205"/>
                  </a:lnTo>
                  <a:lnTo>
                    <a:pt x="104705" y="117016"/>
                  </a:lnTo>
                  <a:lnTo>
                    <a:pt x="104705" y="116205"/>
                  </a:lnTo>
                  <a:lnTo>
                    <a:pt x="103700" y="117016"/>
                  </a:lnTo>
                  <a:lnTo>
                    <a:pt x="102688" y="117016"/>
                  </a:lnTo>
                  <a:lnTo>
                    <a:pt x="101683" y="116205"/>
                  </a:lnTo>
                  <a:lnTo>
                    <a:pt x="101683" y="115388"/>
                  </a:lnTo>
                  <a:lnTo>
                    <a:pt x="100838" y="114577"/>
                  </a:lnTo>
                  <a:lnTo>
                    <a:pt x="100838" y="113900"/>
                  </a:lnTo>
                  <a:lnTo>
                    <a:pt x="98822" y="113083"/>
                  </a:lnTo>
                  <a:lnTo>
                    <a:pt x="95966" y="113083"/>
                  </a:lnTo>
                  <a:lnTo>
                    <a:pt x="95966" y="113900"/>
                  </a:lnTo>
                  <a:lnTo>
                    <a:pt x="94955" y="113900"/>
                  </a:lnTo>
                  <a:lnTo>
                    <a:pt x="94116" y="113083"/>
                  </a:lnTo>
                  <a:lnTo>
                    <a:pt x="93111" y="112272"/>
                  </a:lnTo>
                  <a:lnTo>
                    <a:pt x="92100" y="111594"/>
                  </a:lnTo>
                  <a:lnTo>
                    <a:pt x="93111" y="111594"/>
                  </a:lnTo>
                  <a:lnTo>
                    <a:pt x="93111" y="110777"/>
                  </a:lnTo>
                  <a:lnTo>
                    <a:pt x="92100" y="110777"/>
                  </a:lnTo>
                  <a:lnTo>
                    <a:pt x="92100" y="109966"/>
                  </a:lnTo>
                  <a:lnTo>
                    <a:pt x="91261" y="109966"/>
                  </a:lnTo>
                  <a:lnTo>
                    <a:pt x="91261" y="108472"/>
                  </a:lnTo>
                  <a:lnTo>
                    <a:pt x="90250" y="109288"/>
                  </a:lnTo>
                  <a:lnTo>
                    <a:pt x="89244" y="109288"/>
                  </a:lnTo>
                  <a:lnTo>
                    <a:pt x="89244" y="109966"/>
                  </a:lnTo>
                  <a:lnTo>
                    <a:pt x="88233" y="109966"/>
                  </a:lnTo>
                  <a:lnTo>
                    <a:pt x="88233" y="110777"/>
                  </a:lnTo>
                  <a:lnTo>
                    <a:pt x="86388" y="110777"/>
                  </a:lnTo>
                  <a:lnTo>
                    <a:pt x="86388" y="111594"/>
                  </a:lnTo>
                  <a:lnTo>
                    <a:pt x="84538" y="111594"/>
                  </a:lnTo>
                  <a:lnTo>
                    <a:pt x="84538" y="113083"/>
                  </a:lnTo>
                  <a:lnTo>
                    <a:pt x="81511" y="113083"/>
                  </a:lnTo>
                  <a:lnTo>
                    <a:pt x="79661" y="112272"/>
                  </a:lnTo>
                  <a:lnTo>
                    <a:pt x="74788" y="112272"/>
                  </a:lnTo>
                  <a:lnTo>
                    <a:pt x="74788" y="113083"/>
                  </a:lnTo>
                  <a:lnTo>
                    <a:pt x="73950" y="113083"/>
                  </a:lnTo>
                  <a:lnTo>
                    <a:pt x="73950" y="112272"/>
                  </a:lnTo>
                  <a:lnTo>
                    <a:pt x="72938" y="112272"/>
                  </a:lnTo>
                  <a:lnTo>
                    <a:pt x="72938" y="111594"/>
                  </a:lnTo>
                  <a:lnTo>
                    <a:pt x="71933" y="111594"/>
                  </a:lnTo>
                  <a:lnTo>
                    <a:pt x="71933" y="110777"/>
                  </a:lnTo>
                  <a:lnTo>
                    <a:pt x="71094" y="110777"/>
                  </a:lnTo>
                  <a:lnTo>
                    <a:pt x="71094" y="109966"/>
                  </a:lnTo>
                  <a:lnTo>
                    <a:pt x="70083" y="109966"/>
                  </a:lnTo>
                  <a:lnTo>
                    <a:pt x="70083" y="106850"/>
                  </a:lnTo>
                  <a:lnTo>
                    <a:pt x="68066" y="106850"/>
                  </a:lnTo>
                  <a:lnTo>
                    <a:pt x="68066" y="106172"/>
                  </a:lnTo>
                  <a:lnTo>
                    <a:pt x="65211" y="106850"/>
                  </a:lnTo>
                  <a:lnTo>
                    <a:pt x="65211" y="106172"/>
                  </a:lnTo>
                  <a:lnTo>
                    <a:pt x="64372" y="105355"/>
                  </a:lnTo>
                  <a:lnTo>
                    <a:pt x="63361" y="104544"/>
                  </a:lnTo>
                  <a:lnTo>
                    <a:pt x="56638" y="104544"/>
                  </a:lnTo>
                  <a:lnTo>
                    <a:pt x="55627" y="103866"/>
                  </a:lnTo>
                  <a:lnTo>
                    <a:pt x="55627" y="103050"/>
                  </a:lnTo>
                  <a:lnTo>
                    <a:pt x="54622" y="103050"/>
                  </a:lnTo>
                  <a:lnTo>
                    <a:pt x="54622" y="102238"/>
                  </a:lnTo>
                  <a:lnTo>
                    <a:pt x="51766" y="102238"/>
                  </a:lnTo>
                  <a:lnTo>
                    <a:pt x="50922" y="101422"/>
                  </a:lnTo>
                  <a:lnTo>
                    <a:pt x="50922" y="100744"/>
                  </a:lnTo>
                  <a:lnTo>
                    <a:pt x="49916" y="99933"/>
                  </a:lnTo>
                  <a:lnTo>
                    <a:pt x="49916" y="99116"/>
                  </a:lnTo>
                  <a:lnTo>
                    <a:pt x="48905" y="99116"/>
                  </a:lnTo>
                  <a:lnTo>
                    <a:pt x="47900" y="99933"/>
                  </a:lnTo>
                  <a:lnTo>
                    <a:pt x="46050" y="99933"/>
                  </a:lnTo>
                  <a:lnTo>
                    <a:pt x="45044" y="99116"/>
                  </a:lnTo>
                  <a:lnTo>
                    <a:pt x="42183" y="99116"/>
                  </a:lnTo>
                  <a:lnTo>
                    <a:pt x="42183" y="99933"/>
                  </a:lnTo>
                  <a:lnTo>
                    <a:pt x="41177" y="99933"/>
                  </a:lnTo>
                  <a:lnTo>
                    <a:pt x="41177" y="97627"/>
                  </a:lnTo>
                  <a:lnTo>
                    <a:pt x="42183" y="96811"/>
                  </a:lnTo>
                  <a:lnTo>
                    <a:pt x="42183" y="94511"/>
                  </a:lnTo>
                  <a:lnTo>
                    <a:pt x="39327" y="94511"/>
                  </a:lnTo>
                  <a:lnTo>
                    <a:pt x="39327" y="92205"/>
                  </a:lnTo>
                  <a:lnTo>
                    <a:pt x="38316" y="91388"/>
                  </a:lnTo>
                  <a:lnTo>
                    <a:pt x="38316" y="90577"/>
                  </a:lnTo>
                  <a:lnTo>
                    <a:pt x="39327" y="90577"/>
                  </a:lnTo>
                  <a:lnTo>
                    <a:pt x="39327" y="89900"/>
                  </a:lnTo>
                  <a:lnTo>
                    <a:pt x="40338" y="89900"/>
                  </a:lnTo>
                  <a:lnTo>
                    <a:pt x="40338" y="88272"/>
                  </a:lnTo>
                  <a:lnTo>
                    <a:pt x="38316" y="88272"/>
                  </a:lnTo>
                  <a:lnTo>
                    <a:pt x="38316" y="86777"/>
                  </a:lnTo>
                  <a:lnTo>
                    <a:pt x="35461" y="86777"/>
                  </a:lnTo>
                  <a:lnTo>
                    <a:pt x="35461" y="85966"/>
                  </a:lnTo>
                  <a:lnTo>
                    <a:pt x="33611" y="85966"/>
                  </a:lnTo>
                  <a:lnTo>
                    <a:pt x="33611" y="84472"/>
                  </a:lnTo>
                  <a:lnTo>
                    <a:pt x="31594" y="84472"/>
                  </a:lnTo>
                  <a:lnTo>
                    <a:pt x="31594" y="85966"/>
                  </a:lnTo>
                  <a:lnTo>
                    <a:pt x="30755" y="85966"/>
                  </a:lnTo>
                  <a:lnTo>
                    <a:pt x="30755" y="86777"/>
                  </a:lnTo>
                  <a:lnTo>
                    <a:pt x="29750" y="86777"/>
                  </a:lnTo>
                  <a:lnTo>
                    <a:pt x="29750" y="85288"/>
                  </a:lnTo>
                  <a:lnTo>
                    <a:pt x="27733" y="85288"/>
                  </a:lnTo>
                  <a:lnTo>
                    <a:pt x="27733" y="85966"/>
                  </a:lnTo>
                  <a:lnTo>
                    <a:pt x="24872" y="85966"/>
                  </a:lnTo>
                  <a:lnTo>
                    <a:pt x="24872" y="86777"/>
                  </a:lnTo>
                  <a:lnTo>
                    <a:pt x="23866" y="86777"/>
                  </a:lnTo>
                  <a:lnTo>
                    <a:pt x="23866" y="85966"/>
                  </a:lnTo>
                  <a:lnTo>
                    <a:pt x="22016" y="85966"/>
                  </a:lnTo>
                  <a:lnTo>
                    <a:pt x="22016" y="85288"/>
                  </a:lnTo>
                  <a:lnTo>
                    <a:pt x="21011" y="85288"/>
                  </a:lnTo>
                  <a:lnTo>
                    <a:pt x="22016" y="84472"/>
                  </a:lnTo>
                  <a:lnTo>
                    <a:pt x="20166" y="84472"/>
                  </a:lnTo>
                  <a:lnTo>
                    <a:pt x="20166" y="82850"/>
                  </a:lnTo>
                  <a:lnTo>
                    <a:pt x="21011" y="82850"/>
                  </a:lnTo>
                  <a:lnTo>
                    <a:pt x="21011" y="82172"/>
                  </a:lnTo>
                  <a:lnTo>
                    <a:pt x="22016" y="81355"/>
                  </a:lnTo>
                  <a:lnTo>
                    <a:pt x="21011" y="81355"/>
                  </a:lnTo>
                  <a:lnTo>
                    <a:pt x="21011" y="80544"/>
                  </a:lnTo>
                  <a:lnTo>
                    <a:pt x="19161" y="80544"/>
                  </a:lnTo>
                  <a:lnTo>
                    <a:pt x="19161" y="79866"/>
                  </a:lnTo>
                  <a:lnTo>
                    <a:pt x="18150" y="79866"/>
                  </a:lnTo>
                  <a:lnTo>
                    <a:pt x="18150" y="79050"/>
                  </a:lnTo>
                  <a:lnTo>
                    <a:pt x="15294" y="79050"/>
                  </a:lnTo>
                  <a:lnTo>
                    <a:pt x="13444" y="78238"/>
                  </a:lnTo>
                  <a:lnTo>
                    <a:pt x="12438" y="79050"/>
                  </a:lnTo>
                  <a:lnTo>
                    <a:pt x="9577" y="79050"/>
                  </a:lnTo>
                  <a:lnTo>
                    <a:pt x="9577" y="78238"/>
                  </a:lnTo>
                  <a:lnTo>
                    <a:pt x="9577" y="79050"/>
                  </a:lnTo>
                  <a:lnTo>
                    <a:pt x="6722" y="79050"/>
                  </a:lnTo>
                  <a:lnTo>
                    <a:pt x="6722" y="78238"/>
                  </a:lnTo>
                  <a:lnTo>
                    <a:pt x="5716" y="78238"/>
                  </a:lnTo>
                  <a:lnTo>
                    <a:pt x="5716" y="79050"/>
                  </a:lnTo>
                  <a:lnTo>
                    <a:pt x="3700" y="79050"/>
                  </a:lnTo>
                  <a:lnTo>
                    <a:pt x="3700" y="78238"/>
                  </a:lnTo>
                  <a:lnTo>
                    <a:pt x="2855" y="77422"/>
                  </a:lnTo>
                  <a:lnTo>
                    <a:pt x="3700" y="77422"/>
                  </a:lnTo>
                  <a:lnTo>
                    <a:pt x="3700" y="76744"/>
                  </a:lnTo>
                  <a:lnTo>
                    <a:pt x="2855" y="75933"/>
                  </a:lnTo>
                  <a:lnTo>
                    <a:pt x="1850" y="75933"/>
                  </a:lnTo>
                  <a:lnTo>
                    <a:pt x="1850" y="75116"/>
                  </a:lnTo>
                  <a:lnTo>
                    <a:pt x="838" y="75933"/>
                  </a:lnTo>
                  <a:lnTo>
                    <a:pt x="838" y="75116"/>
                  </a:lnTo>
                  <a:lnTo>
                    <a:pt x="0" y="75116"/>
                  </a:lnTo>
                  <a:lnTo>
                    <a:pt x="0" y="73627"/>
                  </a:lnTo>
                  <a:lnTo>
                    <a:pt x="1850" y="73627"/>
                  </a:lnTo>
                  <a:lnTo>
                    <a:pt x="1850" y="72000"/>
                  </a:lnTo>
                  <a:lnTo>
                    <a:pt x="2855" y="72000"/>
                  </a:lnTo>
                  <a:lnTo>
                    <a:pt x="1850" y="72000"/>
                  </a:lnTo>
                  <a:lnTo>
                    <a:pt x="1850" y="71322"/>
                  </a:lnTo>
                  <a:lnTo>
                    <a:pt x="2855" y="71322"/>
                  </a:lnTo>
                  <a:lnTo>
                    <a:pt x="2855" y="70511"/>
                  </a:lnTo>
                  <a:lnTo>
                    <a:pt x="3700" y="69694"/>
                  </a:lnTo>
                  <a:lnTo>
                    <a:pt x="3700" y="68205"/>
                  </a:lnTo>
                  <a:lnTo>
                    <a:pt x="4705" y="68205"/>
                  </a:lnTo>
                  <a:lnTo>
                    <a:pt x="4705" y="67388"/>
                  </a:lnTo>
                  <a:lnTo>
                    <a:pt x="3700" y="67388"/>
                  </a:lnTo>
                  <a:lnTo>
                    <a:pt x="2855" y="66577"/>
                  </a:lnTo>
                  <a:lnTo>
                    <a:pt x="2855" y="65083"/>
                  </a:lnTo>
                  <a:lnTo>
                    <a:pt x="3700" y="65083"/>
                  </a:lnTo>
                  <a:lnTo>
                    <a:pt x="2855" y="65083"/>
                  </a:lnTo>
                  <a:lnTo>
                    <a:pt x="2855" y="63594"/>
                  </a:lnTo>
                  <a:lnTo>
                    <a:pt x="1850" y="62777"/>
                  </a:lnTo>
                  <a:lnTo>
                    <a:pt x="3700" y="62777"/>
                  </a:lnTo>
                  <a:lnTo>
                    <a:pt x="4705" y="61966"/>
                  </a:lnTo>
                  <a:lnTo>
                    <a:pt x="6722" y="61966"/>
                  </a:lnTo>
                  <a:lnTo>
                    <a:pt x="6722" y="62777"/>
                  </a:lnTo>
                  <a:lnTo>
                    <a:pt x="6722" y="61966"/>
                  </a:lnTo>
                  <a:lnTo>
                    <a:pt x="7561" y="61288"/>
                  </a:lnTo>
                  <a:lnTo>
                    <a:pt x="7561" y="60472"/>
                  </a:lnTo>
                  <a:lnTo>
                    <a:pt x="8572" y="60472"/>
                  </a:lnTo>
                  <a:lnTo>
                    <a:pt x="8572" y="59661"/>
                  </a:lnTo>
                  <a:lnTo>
                    <a:pt x="10422" y="59661"/>
                  </a:lnTo>
                  <a:lnTo>
                    <a:pt x="10422" y="58850"/>
                  </a:lnTo>
                  <a:lnTo>
                    <a:pt x="10422" y="59661"/>
                  </a:lnTo>
                  <a:lnTo>
                    <a:pt x="11427" y="59661"/>
                  </a:lnTo>
                  <a:lnTo>
                    <a:pt x="10422" y="58850"/>
                  </a:lnTo>
                  <a:lnTo>
                    <a:pt x="11427" y="58850"/>
                  </a:lnTo>
                  <a:lnTo>
                    <a:pt x="11427" y="58172"/>
                  </a:lnTo>
                  <a:lnTo>
                    <a:pt x="12438" y="58172"/>
                  </a:lnTo>
                  <a:lnTo>
                    <a:pt x="12438" y="57355"/>
                  </a:lnTo>
                  <a:lnTo>
                    <a:pt x="13444" y="58172"/>
                  </a:lnTo>
                  <a:lnTo>
                    <a:pt x="13444" y="57355"/>
                  </a:lnTo>
                  <a:lnTo>
                    <a:pt x="15294" y="57355"/>
                  </a:lnTo>
                  <a:lnTo>
                    <a:pt x="15294" y="56544"/>
                  </a:lnTo>
                  <a:lnTo>
                    <a:pt x="16300" y="56544"/>
                  </a:lnTo>
                  <a:lnTo>
                    <a:pt x="16300" y="57355"/>
                  </a:lnTo>
                  <a:lnTo>
                    <a:pt x="17144" y="57355"/>
                  </a:lnTo>
                  <a:lnTo>
                    <a:pt x="18150" y="56544"/>
                  </a:lnTo>
                  <a:lnTo>
                    <a:pt x="19161" y="56544"/>
                  </a:lnTo>
                  <a:lnTo>
                    <a:pt x="19161" y="55866"/>
                  </a:lnTo>
                  <a:lnTo>
                    <a:pt x="20166" y="55866"/>
                  </a:lnTo>
                  <a:lnTo>
                    <a:pt x="20166" y="56544"/>
                  </a:lnTo>
                  <a:lnTo>
                    <a:pt x="20166" y="55866"/>
                  </a:lnTo>
                  <a:lnTo>
                    <a:pt x="23027" y="55866"/>
                  </a:lnTo>
                  <a:lnTo>
                    <a:pt x="23027" y="54238"/>
                  </a:lnTo>
                  <a:lnTo>
                    <a:pt x="23866" y="54238"/>
                  </a:lnTo>
                  <a:lnTo>
                    <a:pt x="23866" y="53422"/>
                  </a:lnTo>
                  <a:lnTo>
                    <a:pt x="24872" y="53422"/>
                  </a:lnTo>
                  <a:lnTo>
                    <a:pt x="24872" y="52744"/>
                  </a:lnTo>
                  <a:lnTo>
                    <a:pt x="24872" y="53422"/>
                  </a:lnTo>
                  <a:lnTo>
                    <a:pt x="25883" y="53422"/>
                  </a:lnTo>
                  <a:lnTo>
                    <a:pt x="25883" y="52744"/>
                  </a:lnTo>
                  <a:lnTo>
                    <a:pt x="26888" y="52744"/>
                  </a:lnTo>
                  <a:lnTo>
                    <a:pt x="26888" y="51933"/>
                  </a:lnTo>
                  <a:lnTo>
                    <a:pt x="29750" y="51933"/>
                  </a:lnTo>
                  <a:lnTo>
                    <a:pt x="29750" y="50438"/>
                  </a:lnTo>
                  <a:lnTo>
                    <a:pt x="28738" y="50438"/>
                  </a:lnTo>
                  <a:lnTo>
                    <a:pt x="28738" y="49627"/>
                  </a:lnTo>
                  <a:lnTo>
                    <a:pt x="30755" y="49627"/>
                  </a:lnTo>
                  <a:lnTo>
                    <a:pt x="30755" y="47322"/>
                  </a:lnTo>
                  <a:lnTo>
                    <a:pt x="31594" y="47322"/>
                  </a:lnTo>
                  <a:lnTo>
                    <a:pt x="30755" y="47322"/>
                  </a:lnTo>
                  <a:lnTo>
                    <a:pt x="31594" y="47322"/>
                  </a:lnTo>
                  <a:lnTo>
                    <a:pt x="30755" y="47322"/>
                  </a:lnTo>
                  <a:lnTo>
                    <a:pt x="30755" y="46511"/>
                  </a:lnTo>
                  <a:lnTo>
                    <a:pt x="27733" y="46511"/>
                  </a:lnTo>
                  <a:lnTo>
                    <a:pt x="27733" y="45016"/>
                  </a:lnTo>
                  <a:lnTo>
                    <a:pt x="28738" y="45016"/>
                  </a:lnTo>
                  <a:lnTo>
                    <a:pt x="28738" y="42577"/>
                  </a:lnTo>
                  <a:lnTo>
                    <a:pt x="29750" y="42577"/>
                  </a:lnTo>
                  <a:lnTo>
                    <a:pt x="29750" y="41900"/>
                  </a:lnTo>
                  <a:lnTo>
                    <a:pt x="30755" y="41900"/>
                  </a:lnTo>
                  <a:lnTo>
                    <a:pt x="30755" y="41083"/>
                  </a:lnTo>
                  <a:lnTo>
                    <a:pt x="31594" y="41083"/>
                  </a:lnTo>
                  <a:lnTo>
                    <a:pt x="31594" y="37288"/>
                  </a:lnTo>
                  <a:lnTo>
                    <a:pt x="29750" y="37288"/>
                  </a:lnTo>
                  <a:lnTo>
                    <a:pt x="29750" y="35661"/>
                  </a:lnTo>
                  <a:lnTo>
                    <a:pt x="28738" y="35661"/>
                  </a:lnTo>
                  <a:lnTo>
                    <a:pt x="28738" y="36472"/>
                  </a:lnTo>
                  <a:lnTo>
                    <a:pt x="28738" y="35661"/>
                  </a:lnTo>
                  <a:lnTo>
                    <a:pt x="27733" y="35661"/>
                  </a:lnTo>
                  <a:lnTo>
                    <a:pt x="28738" y="35661"/>
                  </a:lnTo>
                  <a:lnTo>
                    <a:pt x="28738" y="34172"/>
                  </a:lnTo>
                  <a:lnTo>
                    <a:pt x="29750" y="34172"/>
                  </a:lnTo>
                  <a:lnTo>
                    <a:pt x="29750" y="33355"/>
                  </a:lnTo>
                  <a:lnTo>
                    <a:pt x="30755" y="33355"/>
                  </a:lnTo>
                  <a:lnTo>
                    <a:pt x="30755" y="34172"/>
                  </a:lnTo>
                  <a:lnTo>
                    <a:pt x="30755" y="33355"/>
                  </a:lnTo>
                  <a:lnTo>
                    <a:pt x="31594" y="33355"/>
                  </a:lnTo>
                  <a:lnTo>
                    <a:pt x="31594" y="32544"/>
                  </a:lnTo>
                  <a:lnTo>
                    <a:pt x="32605" y="32544"/>
                  </a:lnTo>
                  <a:lnTo>
                    <a:pt x="32605" y="33355"/>
                  </a:lnTo>
                  <a:lnTo>
                    <a:pt x="33611" y="34172"/>
                  </a:lnTo>
                  <a:lnTo>
                    <a:pt x="32605" y="33355"/>
                  </a:lnTo>
                  <a:lnTo>
                    <a:pt x="33611" y="34172"/>
                  </a:lnTo>
                  <a:lnTo>
                    <a:pt x="34455" y="34172"/>
                  </a:lnTo>
                  <a:lnTo>
                    <a:pt x="34455" y="34850"/>
                  </a:lnTo>
                  <a:lnTo>
                    <a:pt x="35461" y="34850"/>
                  </a:lnTo>
                  <a:lnTo>
                    <a:pt x="35461" y="35661"/>
                  </a:lnTo>
                  <a:lnTo>
                    <a:pt x="34455" y="35661"/>
                  </a:lnTo>
                  <a:lnTo>
                    <a:pt x="34455" y="34850"/>
                  </a:lnTo>
                  <a:lnTo>
                    <a:pt x="34455" y="35661"/>
                  </a:lnTo>
                  <a:lnTo>
                    <a:pt x="35461" y="35661"/>
                  </a:lnTo>
                  <a:lnTo>
                    <a:pt x="35461" y="36472"/>
                  </a:lnTo>
                  <a:lnTo>
                    <a:pt x="36472" y="36472"/>
                  </a:lnTo>
                  <a:lnTo>
                    <a:pt x="36472" y="37966"/>
                  </a:lnTo>
                  <a:lnTo>
                    <a:pt x="37477" y="37966"/>
                  </a:lnTo>
                  <a:lnTo>
                    <a:pt x="38316" y="38777"/>
                  </a:lnTo>
                  <a:lnTo>
                    <a:pt x="39327" y="38777"/>
                  </a:lnTo>
                  <a:lnTo>
                    <a:pt x="39327" y="41083"/>
                  </a:lnTo>
                  <a:lnTo>
                    <a:pt x="40338" y="41083"/>
                  </a:lnTo>
                  <a:lnTo>
                    <a:pt x="40338" y="42577"/>
                  </a:lnTo>
                  <a:lnTo>
                    <a:pt x="41177" y="42577"/>
                  </a:lnTo>
                  <a:lnTo>
                    <a:pt x="41177" y="44205"/>
                  </a:lnTo>
                  <a:lnTo>
                    <a:pt x="42183" y="44205"/>
                  </a:lnTo>
                  <a:lnTo>
                    <a:pt x="42183" y="45694"/>
                  </a:lnTo>
                  <a:lnTo>
                    <a:pt x="43194" y="45694"/>
                  </a:lnTo>
                  <a:lnTo>
                    <a:pt x="42183" y="45694"/>
                  </a:lnTo>
                  <a:lnTo>
                    <a:pt x="43194" y="45694"/>
                  </a:lnTo>
                  <a:lnTo>
                    <a:pt x="42183" y="45694"/>
                  </a:lnTo>
                  <a:lnTo>
                    <a:pt x="42183" y="47322"/>
                  </a:lnTo>
                  <a:lnTo>
                    <a:pt x="43194" y="47322"/>
                  </a:lnTo>
                  <a:lnTo>
                    <a:pt x="43194" y="46511"/>
                  </a:lnTo>
                  <a:lnTo>
                    <a:pt x="44200" y="46511"/>
                  </a:lnTo>
                  <a:lnTo>
                    <a:pt x="44200" y="45694"/>
                  </a:lnTo>
                  <a:lnTo>
                    <a:pt x="45044" y="45694"/>
                  </a:lnTo>
                  <a:lnTo>
                    <a:pt x="45044" y="45016"/>
                  </a:lnTo>
                  <a:lnTo>
                    <a:pt x="46050" y="45016"/>
                  </a:lnTo>
                  <a:lnTo>
                    <a:pt x="46050" y="44205"/>
                  </a:lnTo>
                  <a:lnTo>
                    <a:pt x="47061" y="43388"/>
                  </a:lnTo>
                  <a:lnTo>
                    <a:pt x="47061" y="42577"/>
                  </a:lnTo>
                  <a:lnTo>
                    <a:pt x="47900" y="42577"/>
                  </a:lnTo>
                  <a:lnTo>
                    <a:pt x="47900" y="41900"/>
                  </a:lnTo>
                  <a:lnTo>
                    <a:pt x="48905" y="41900"/>
                  </a:lnTo>
                  <a:lnTo>
                    <a:pt x="48905" y="41083"/>
                  </a:lnTo>
                  <a:lnTo>
                    <a:pt x="47900" y="41083"/>
                  </a:lnTo>
                  <a:lnTo>
                    <a:pt x="48905" y="41083"/>
                  </a:lnTo>
                  <a:lnTo>
                    <a:pt x="48905" y="40272"/>
                  </a:lnTo>
                  <a:lnTo>
                    <a:pt x="46050" y="40272"/>
                  </a:lnTo>
                  <a:lnTo>
                    <a:pt x="46050" y="37288"/>
                  </a:lnTo>
                  <a:lnTo>
                    <a:pt x="45044" y="37288"/>
                  </a:lnTo>
                  <a:lnTo>
                    <a:pt x="45044" y="35661"/>
                  </a:lnTo>
                  <a:lnTo>
                    <a:pt x="46050" y="35661"/>
                  </a:lnTo>
                  <a:lnTo>
                    <a:pt x="46050" y="34172"/>
                  </a:lnTo>
                  <a:lnTo>
                    <a:pt x="47061" y="34172"/>
                  </a:lnTo>
                  <a:lnTo>
                    <a:pt x="47061" y="33355"/>
                  </a:lnTo>
                  <a:lnTo>
                    <a:pt x="46050" y="33355"/>
                  </a:lnTo>
                  <a:lnTo>
                    <a:pt x="46050" y="34172"/>
                  </a:lnTo>
                  <a:lnTo>
                    <a:pt x="45044" y="34172"/>
                  </a:lnTo>
                  <a:lnTo>
                    <a:pt x="45044" y="32544"/>
                  </a:lnTo>
                  <a:lnTo>
                    <a:pt x="44200" y="32544"/>
                  </a:lnTo>
                  <a:lnTo>
                    <a:pt x="44200" y="31866"/>
                  </a:lnTo>
                  <a:lnTo>
                    <a:pt x="43194" y="31866"/>
                  </a:lnTo>
                  <a:lnTo>
                    <a:pt x="43194" y="31050"/>
                  </a:lnTo>
                  <a:lnTo>
                    <a:pt x="42183" y="31050"/>
                  </a:lnTo>
                  <a:lnTo>
                    <a:pt x="42183" y="31866"/>
                  </a:lnTo>
                  <a:lnTo>
                    <a:pt x="42183" y="31050"/>
                  </a:lnTo>
                  <a:lnTo>
                    <a:pt x="41177" y="31866"/>
                  </a:lnTo>
                  <a:lnTo>
                    <a:pt x="41177" y="32544"/>
                  </a:lnTo>
                  <a:lnTo>
                    <a:pt x="41177" y="30238"/>
                  </a:lnTo>
                  <a:lnTo>
                    <a:pt x="42183" y="30238"/>
                  </a:lnTo>
                  <a:lnTo>
                    <a:pt x="42183" y="28744"/>
                  </a:lnTo>
                  <a:lnTo>
                    <a:pt x="43194" y="28744"/>
                  </a:lnTo>
                  <a:lnTo>
                    <a:pt x="43194" y="27116"/>
                  </a:lnTo>
                  <a:lnTo>
                    <a:pt x="44200" y="27116"/>
                  </a:lnTo>
                  <a:lnTo>
                    <a:pt x="44200" y="27933"/>
                  </a:lnTo>
                  <a:lnTo>
                    <a:pt x="43194" y="27933"/>
                  </a:lnTo>
                  <a:lnTo>
                    <a:pt x="44200" y="28744"/>
                  </a:lnTo>
                  <a:lnTo>
                    <a:pt x="44200" y="27933"/>
                  </a:lnTo>
                  <a:lnTo>
                    <a:pt x="45044" y="27933"/>
                  </a:lnTo>
                  <a:lnTo>
                    <a:pt x="45044" y="27116"/>
                  </a:lnTo>
                  <a:lnTo>
                    <a:pt x="46050" y="27116"/>
                  </a:lnTo>
                  <a:lnTo>
                    <a:pt x="45044" y="27116"/>
                  </a:lnTo>
                  <a:lnTo>
                    <a:pt x="46050" y="27116"/>
                  </a:lnTo>
                  <a:lnTo>
                    <a:pt x="46050" y="26438"/>
                  </a:lnTo>
                  <a:lnTo>
                    <a:pt x="45044" y="26438"/>
                  </a:lnTo>
                  <a:lnTo>
                    <a:pt x="45044" y="27116"/>
                  </a:lnTo>
                  <a:lnTo>
                    <a:pt x="45044" y="25627"/>
                  </a:lnTo>
                  <a:lnTo>
                    <a:pt x="46050" y="24811"/>
                  </a:lnTo>
                  <a:lnTo>
                    <a:pt x="46050" y="24000"/>
                  </a:lnTo>
                  <a:lnTo>
                    <a:pt x="47061" y="24000"/>
                  </a:lnTo>
                  <a:lnTo>
                    <a:pt x="47061" y="21694"/>
                  </a:lnTo>
                  <a:lnTo>
                    <a:pt x="47900" y="21694"/>
                  </a:lnTo>
                  <a:lnTo>
                    <a:pt x="47900" y="19388"/>
                  </a:lnTo>
                  <a:lnTo>
                    <a:pt x="47061" y="19388"/>
                  </a:lnTo>
                  <a:lnTo>
                    <a:pt x="47061" y="20205"/>
                  </a:lnTo>
                  <a:lnTo>
                    <a:pt x="45044" y="20205"/>
                  </a:lnTo>
                  <a:lnTo>
                    <a:pt x="46050" y="19388"/>
                  </a:lnTo>
                  <a:lnTo>
                    <a:pt x="46050" y="17900"/>
                  </a:lnTo>
                  <a:lnTo>
                    <a:pt x="47061" y="17900"/>
                  </a:lnTo>
                  <a:lnTo>
                    <a:pt x="47061" y="17083"/>
                  </a:lnTo>
                  <a:lnTo>
                    <a:pt x="47900" y="17083"/>
                  </a:lnTo>
                  <a:lnTo>
                    <a:pt x="47900" y="16272"/>
                  </a:lnTo>
                  <a:lnTo>
                    <a:pt x="47061" y="16272"/>
                  </a:lnTo>
                  <a:lnTo>
                    <a:pt x="47900" y="16272"/>
                  </a:lnTo>
                  <a:lnTo>
                    <a:pt x="47900" y="15594"/>
                  </a:lnTo>
                  <a:lnTo>
                    <a:pt x="48905" y="14777"/>
                  </a:lnTo>
                  <a:lnTo>
                    <a:pt x="51766" y="14777"/>
                  </a:lnTo>
                  <a:lnTo>
                    <a:pt x="51766" y="13966"/>
                  </a:lnTo>
                  <a:lnTo>
                    <a:pt x="53783" y="13966"/>
                  </a:lnTo>
                  <a:lnTo>
                    <a:pt x="53783" y="13288"/>
                  </a:lnTo>
                  <a:lnTo>
                    <a:pt x="53783" y="13966"/>
                  </a:lnTo>
                  <a:lnTo>
                    <a:pt x="53783" y="13288"/>
                  </a:lnTo>
                  <a:lnTo>
                    <a:pt x="54622" y="13288"/>
                  </a:lnTo>
                  <a:lnTo>
                    <a:pt x="54622" y="12472"/>
                  </a:lnTo>
                  <a:lnTo>
                    <a:pt x="56638" y="12472"/>
                  </a:lnTo>
                  <a:lnTo>
                    <a:pt x="55627" y="11661"/>
                  </a:lnTo>
                  <a:lnTo>
                    <a:pt x="56638" y="11661"/>
                  </a:lnTo>
                  <a:lnTo>
                    <a:pt x="56638" y="10850"/>
                  </a:lnTo>
                  <a:lnTo>
                    <a:pt x="57644" y="10850"/>
                  </a:lnTo>
                  <a:lnTo>
                    <a:pt x="57644" y="10172"/>
                  </a:lnTo>
                  <a:lnTo>
                    <a:pt x="58488" y="9355"/>
                  </a:lnTo>
                  <a:lnTo>
                    <a:pt x="58488" y="8544"/>
                  </a:lnTo>
                  <a:lnTo>
                    <a:pt x="59494" y="8544"/>
                  </a:lnTo>
                  <a:lnTo>
                    <a:pt x="59494" y="7050"/>
                  </a:lnTo>
                  <a:lnTo>
                    <a:pt x="60505" y="7050"/>
                  </a:lnTo>
                  <a:lnTo>
                    <a:pt x="60505" y="5422"/>
                  </a:lnTo>
                  <a:lnTo>
                    <a:pt x="61344" y="5422"/>
                  </a:lnTo>
                  <a:lnTo>
                    <a:pt x="61344" y="3933"/>
                  </a:lnTo>
                  <a:lnTo>
                    <a:pt x="62355" y="3933"/>
                  </a:lnTo>
                  <a:lnTo>
                    <a:pt x="62355" y="3116"/>
                  </a:lnTo>
                  <a:lnTo>
                    <a:pt x="63361" y="3116"/>
                  </a:lnTo>
                  <a:lnTo>
                    <a:pt x="62355" y="3116"/>
                  </a:lnTo>
                  <a:lnTo>
                    <a:pt x="62355" y="2438"/>
                  </a:lnTo>
                  <a:lnTo>
                    <a:pt x="63361" y="2438"/>
                  </a:lnTo>
                  <a:lnTo>
                    <a:pt x="64372" y="1627"/>
                  </a:lnTo>
                  <a:lnTo>
                    <a:pt x="64372" y="811"/>
                  </a:lnTo>
                  <a:lnTo>
                    <a:pt x="65211" y="811"/>
                  </a:lnTo>
                  <a:lnTo>
                    <a:pt x="65211" y="0"/>
                  </a:lnTo>
                  <a:lnTo>
                    <a:pt x="66216" y="0"/>
                  </a:lnTo>
                  <a:lnTo>
                    <a:pt x="67227" y="811"/>
                  </a:lnTo>
                  <a:lnTo>
                    <a:pt x="65211" y="811"/>
                  </a:lnTo>
                  <a:lnTo>
                    <a:pt x="66216" y="1627"/>
                  </a:lnTo>
                  <a:lnTo>
                    <a:pt x="70083" y="1627"/>
                  </a:lnTo>
                  <a:lnTo>
                    <a:pt x="70083" y="2438"/>
                  </a:lnTo>
                  <a:lnTo>
                    <a:pt x="73950" y="2438"/>
                  </a:lnTo>
                  <a:lnTo>
                    <a:pt x="73950" y="3116"/>
                  </a:lnTo>
                  <a:lnTo>
                    <a:pt x="74788" y="3116"/>
                  </a:lnTo>
                  <a:lnTo>
                    <a:pt x="74788" y="3933"/>
                  </a:lnTo>
                  <a:lnTo>
                    <a:pt x="73950" y="3933"/>
                  </a:lnTo>
                  <a:lnTo>
                    <a:pt x="75800" y="3933"/>
                  </a:lnTo>
                  <a:lnTo>
                    <a:pt x="75800" y="4744"/>
                  </a:lnTo>
                  <a:lnTo>
                    <a:pt x="76805" y="4744"/>
                  </a:lnTo>
                  <a:lnTo>
                    <a:pt x="76805" y="5422"/>
                  </a:lnTo>
                  <a:lnTo>
                    <a:pt x="77816" y="5422"/>
                  </a:lnTo>
                  <a:lnTo>
                    <a:pt x="77816" y="6238"/>
                  </a:lnTo>
                  <a:lnTo>
                    <a:pt x="76805" y="6238"/>
                  </a:lnTo>
                  <a:lnTo>
                    <a:pt x="76805" y="7866"/>
                  </a:lnTo>
                  <a:lnTo>
                    <a:pt x="77816" y="7866"/>
                  </a:lnTo>
                  <a:lnTo>
                    <a:pt x="76805" y="7866"/>
                  </a:lnTo>
                  <a:lnTo>
                    <a:pt x="76805" y="10172"/>
                  </a:lnTo>
                  <a:lnTo>
                    <a:pt x="75800" y="10850"/>
                  </a:lnTo>
                  <a:lnTo>
                    <a:pt x="75800" y="11661"/>
                  </a:lnTo>
                  <a:lnTo>
                    <a:pt x="74788" y="11661"/>
                  </a:lnTo>
                  <a:lnTo>
                    <a:pt x="74788" y="13288"/>
                  </a:lnTo>
                  <a:lnTo>
                    <a:pt x="73950" y="13288"/>
                  </a:lnTo>
                  <a:lnTo>
                    <a:pt x="73950" y="13966"/>
                  </a:lnTo>
                  <a:lnTo>
                    <a:pt x="72938" y="13966"/>
                  </a:lnTo>
                  <a:lnTo>
                    <a:pt x="72938" y="15594"/>
                  </a:lnTo>
                  <a:lnTo>
                    <a:pt x="71933" y="15594"/>
                  </a:lnTo>
                  <a:lnTo>
                    <a:pt x="71933" y="17083"/>
                  </a:lnTo>
                  <a:lnTo>
                    <a:pt x="71094" y="17083"/>
                  </a:lnTo>
                  <a:lnTo>
                    <a:pt x="71094" y="16272"/>
                  </a:lnTo>
                  <a:lnTo>
                    <a:pt x="70083" y="16272"/>
                  </a:lnTo>
                  <a:lnTo>
                    <a:pt x="70083" y="17900"/>
                  </a:lnTo>
                  <a:lnTo>
                    <a:pt x="69077" y="17900"/>
                  </a:lnTo>
                  <a:lnTo>
                    <a:pt x="69077" y="18711"/>
                  </a:lnTo>
                  <a:lnTo>
                    <a:pt x="70083" y="18711"/>
                  </a:lnTo>
                  <a:lnTo>
                    <a:pt x="70083" y="20205"/>
                  </a:lnTo>
                  <a:lnTo>
                    <a:pt x="71094" y="21016"/>
                  </a:lnTo>
                  <a:lnTo>
                    <a:pt x="71094" y="21694"/>
                  </a:lnTo>
                  <a:lnTo>
                    <a:pt x="71933" y="21694"/>
                  </a:lnTo>
                  <a:lnTo>
                    <a:pt x="71933" y="22511"/>
                  </a:lnTo>
                  <a:lnTo>
                    <a:pt x="71094" y="23322"/>
                  </a:lnTo>
                  <a:lnTo>
                    <a:pt x="71094" y="24000"/>
                  </a:lnTo>
                  <a:lnTo>
                    <a:pt x="71933" y="24000"/>
                  </a:lnTo>
                  <a:lnTo>
                    <a:pt x="71933" y="25627"/>
                  </a:lnTo>
                  <a:lnTo>
                    <a:pt x="71094" y="25627"/>
                  </a:lnTo>
                  <a:lnTo>
                    <a:pt x="71094" y="27116"/>
                  </a:lnTo>
                  <a:lnTo>
                    <a:pt x="70083" y="27116"/>
                  </a:lnTo>
                  <a:lnTo>
                    <a:pt x="70083" y="29422"/>
                  </a:lnTo>
                  <a:lnTo>
                    <a:pt x="69077" y="29422"/>
                  </a:lnTo>
                  <a:lnTo>
                    <a:pt x="69077" y="30238"/>
                  </a:lnTo>
                  <a:lnTo>
                    <a:pt x="68066" y="30238"/>
                  </a:lnTo>
                  <a:lnTo>
                    <a:pt x="68066" y="35661"/>
                  </a:lnTo>
                  <a:lnTo>
                    <a:pt x="67227" y="36472"/>
                  </a:lnTo>
                  <a:lnTo>
                    <a:pt x="67227" y="37288"/>
                  </a:lnTo>
                  <a:lnTo>
                    <a:pt x="66216" y="37288"/>
                  </a:lnTo>
                  <a:lnTo>
                    <a:pt x="66216" y="39594"/>
                  </a:lnTo>
                  <a:lnTo>
                    <a:pt x="65211" y="39594"/>
                  </a:lnTo>
                  <a:lnTo>
                    <a:pt x="66216" y="39594"/>
                  </a:lnTo>
                  <a:lnTo>
                    <a:pt x="66216" y="41083"/>
                  </a:lnTo>
                  <a:lnTo>
                    <a:pt x="65211" y="41083"/>
                  </a:lnTo>
                  <a:lnTo>
                    <a:pt x="65211" y="41900"/>
                  </a:lnTo>
                  <a:lnTo>
                    <a:pt x="64372" y="41900"/>
                  </a:lnTo>
                  <a:lnTo>
                    <a:pt x="64372" y="45016"/>
                  </a:lnTo>
                  <a:lnTo>
                    <a:pt x="65211" y="45694"/>
                  </a:lnTo>
                  <a:lnTo>
                    <a:pt x="65211" y="46511"/>
                  </a:lnTo>
                  <a:lnTo>
                    <a:pt x="66216" y="46511"/>
                  </a:lnTo>
                  <a:lnTo>
                    <a:pt x="66216" y="47322"/>
                  </a:lnTo>
                  <a:lnTo>
                    <a:pt x="67227" y="47322"/>
                  </a:lnTo>
                  <a:lnTo>
                    <a:pt x="67227" y="48811"/>
                  </a:lnTo>
                  <a:lnTo>
                    <a:pt x="68066" y="48811"/>
                  </a:lnTo>
                  <a:lnTo>
                    <a:pt x="68066" y="50438"/>
                  </a:lnTo>
                  <a:lnTo>
                    <a:pt x="67227" y="50438"/>
                  </a:lnTo>
                  <a:lnTo>
                    <a:pt x="67227" y="49627"/>
                  </a:lnTo>
                  <a:lnTo>
                    <a:pt x="67227" y="50438"/>
                  </a:lnTo>
                  <a:lnTo>
                    <a:pt x="66216" y="50438"/>
                  </a:lnTo>
                  <a:lnTo>
                    <a:pt x="66216" y="51116"/>
                  </a:lnTo>
                  <a:lnTo>
                    <a:pt x="65211" y="51116"/>
                  </a:lnTo>
                  <a:lnTo>
                    <a:pt x="65211" y="51933"/>
                  </a:lnTo>
                  <a:lnTo>
                    <a:pt x="64372" y="51933"/>
                  </a:lnTo>
                  <a:lnTo>
                    <a:pt x="64372" y="55866"/>
                  </a:lnTo>
                  <a:lnTo>
                    <a:pt x="63361" y="55866"/>
                  </a:lnTo>
                  <a:lnTo>
                    <a:pt x="63361" y="56544"/>
                  </a:lnTo>
                  <a:lnTo>
                    <a:pt x="62355" y="56544"/>
                  </a:lnTo>
                  <a:lnTo>
                    <a:pt x="62355" y="57355"/>
                  </a:lnTo>
                  <a:lnTo>
                    <a:pt x="61344" y="57355"/>
                  </a:lnTo>
                  <a:lnTo>
                    <a:pt x="60505" y="58172"/>
                  </a:lnTo>
                  <a:lnTo>
                    <a:pt x="60505" y="57355"/>
                  </a:lnTo>
                  <a:lnTo>
                    <a:pt x="60505" y="58172"/>
                  </a:lnTo>
                  <a:lnTo>
                    <a:pt x="59494" y="58172"/>
                  </a:lnTo>
                  <a:lnTo>
                    <a:pt x="59494" y="58850"/>
                  </a:lnTo>
                  <a:lnTo>
                    <a:pt x="58488" y="58850"/>
                  </a:lnTo>
                  <a:lnTo>
                    <a:pt x="58488" y="60472"/>
                  </a:lnTo>
                  <a:lnTo>
                    <a:pt x="56638" y="60472"/>
                  </a:lnTo>
                  <a:lnTo>
                    <a:pt x="57644" y="61288"/>
                  </a:lnTo>
                  <a:lnTo>
                    <a:pt x="57644" y="61966"/>
                  </a:lnTo>
                  <a:lnTo>
                    <a:pt x="56638" y="61966"/>
                  </a:lnTo>
                  <a:lnTo>
                    <a:pt x="56638" y="61288"/>
                  </a:lnTo>
                  <a:lnTo>
                    <a:pt x="56638" y="61966"/>
                  </a:lnTo>
                  <a:lnTo>
                    <a:pt x="55627" y="61966"/>
                  </a:lnTo>
                  <a:lnTo>
                    <a:pt x="55627" y="62777"/>
                  </a:lnTo>
                  <a:lnTo>
                    <a:pt x="54622" y="62777"/>
                  </a:lnTo>
                  <a:lnTo>
                    <a:pt x="54622" y="63594"/>
                  </a:lnTo>
                  <a:lnTo>
                    <a:pt x="52772" y="63594"/>
                  </a:lnTo>
                  <a:lnTo>
                    <a:pt x="52772" y="62777"/>
                  </a:lnTo>
                  <a:lnTo>
                    <a:pt x="51766" y="62777"/>
                  </a:lnTo>
                  <a:lnTo>
                    <a:pt x="51766" y="63594"/>
                  </a:lnTo>
                  <a:lnTo>
                    <a:pt x="52772" y="63594"/>
                  </a:lnTo>
                  <a:lnTo>
                    <a:pt x="51766" y="63594"/>
                  </a:lnTo>
                  <a:lnTo>
                    <a:pt x="52772" y="63594"/>
                  </a:lnTo>
                  <a:lnTo>
                    <a:pt x="52772" y="65900"/>
                  </a:lnTo>
                  <a:lnTo>
                    <a:pt x="48905" y="65900"/>
                  </a:lnTo>
                  <a:lnTo>
                    <a:pt x="48905" y="65083"/>
                  </a:lnTo>
                  <a:lnTo>
                    <a:pt x="47900" y="65083"/>
                  </a:lnTo>
                  <a:lnTo>
                    <a:pt x="47900" y="64272"/>
                  </a:lnTo>
                  <a:lnTo>
                    <a:pt x="48905" y="64272"/>
                  </a:lnTo>
                  <a:lnTo>
                    <a:pt x="47900" y="64272"/>
                  </a:lnTo>
                  <a:lnTo>
                    <a:pt x="47061" y="63594"/>
                  </a:lnTo>
                  <a:lnTo>
                    <a:pt x="47061" y="64272"/>
                  </a:lnTo>
                  <a:lnTo>
                    <a:pt x="47900" y="64272"/>
                  </a:lnTo>
                  <a:lnTo>
                    <a:pt x="45044" y="64272"/>
                  </a:lnTo>
                  <a:lnTo>
                    <a:pt x="46050" y="63594"/>
                  </a:lnTo>
                  <a:lnTo>
                    <a:pt x="45044" y="63594"/>
                  </a:lnTo>
                  <a:lnTo>
                    <a:pt x="45044" y="62777"/>
                  </a:lnTo>
                  <a:lnTo>
                    <a:pt x="43194" y="62777"/>
                  </a:lnTo>
                  <a:lnTo>
                    <a:pt x="43194" y="61966"/>
                  </a:lnTo>
                  <a:lnTo>
                    <a:pt x="43194" y="62777"/>
                  </a:lnTo>
                  <a:lnTo>
                    <a:pt x="43194" y="61966"/>
                  </a:lnTo>
                  <a:lnTo>
                    <a:pt x="39327" y="61966"/>
                  </a:lnTo>
                  <a:lnTo>
                    <a:pt x="39327" y="61288"/>
                  </a:lnTo>
                  <a:lnTo>
                    <a:pt x="39327" y="61966"/>
                  </a:lnTo>
                  <a:lnTo>
                    <a:pt x="39327" y="61288"/>
                  </a:lnTo>
                  <a:lnTo>
                    <a:pt x="39327" y="61966"/>
                  </a:lnTo>
                  <a:lnTo>
                    <a:pt x="36472" y="61966"/>
                  </a:lnTo>
                  <a:lnTo>
                    <a:pt x="36472" y="62777"/>
                  </a:lnTo>
                  <a:lnTo>
                    <a:pt x="37477" y="62777"/>
                  </a:lnTo>
                  <a:lnTo>
                    <a:pt x="38316" y="61966"/>
                  </a:lnTo>
                  <a:lnTo>
                    <a:pt x="41177" y="61966"/>
                  </a:lnTo>
                  <a:lnTo>
                    <a:pt x="41177" y="62777"/>
                  </a:lnTo>
                  <a:lnTo>
                    <a:pt x="40338" y="62777"/>
                  </a:lnTo>
                  <a:lnTo>
                    <a:pt x="40338" y="64272"/>
                  </a:lnTo>
                  <a:lnTo>
                    <a:pt x="41177" y="64272"/>
                  </a:lnTo>
                  <a:lnTo>
                    <a:pt x="41177" y="65083"/>
                  </a:lnTo>
                  <a:lnTo>
                    <a:pt x="42183" y="65083"/>
                  </a:lnTo>
                  <a:lnTo>
                    <a:pt x="42183" y="65900"/>
                  </a:lnTo>
                  <a:lnTo>
                    <a:pt x="43194" y="65900"/>
                  </a:lnTo>
                  <a:lnTo>
                    <a:pt x="43194" y="66577"/>
                  </a:lnTo>
                  <a:lnTo>
                    <a:pt x="44200" y="66577"/>
                  </a:lnTo>
                  <a:lnTo>
                    <a:pt x="44200" y="67388"/>
                  </a:lnTo>
                  <a:lnTo>
                    <a:pt x="45044" y="67388"/>
                  </a:lnTo>
                  <a:lnTo>
                    <a:pt x="46050" y="68205"/>
                  </a:lnTo>
                  <a:lnTo>
                    <a:pt x="48905" y="68205"/>
                  </a:lnTo>
                  <a:lnTo>
                    <a:pt x="49916" y="69016"/>
                  </a:lnTo>
                  <a:lnTo>
                    <a:pt x="50922" y="69016"/>
                  </a:lnTo>
                  <a:lnTo>
                    <a:pt x="51766" y="69694"/>
                  </a:lnTo>
                  <a:lnTo>
                    <a:pt x="51766" y="70511"/>
                  </a:lnTo>
                  <a:lnTo>
                    <a:pt x="52772" y="70511"/>
                  </a:lnTo>
                  <a:lnTo>
                    <a:pt x="52772" y="71322"/>
                  </a:lnTo>
                  <a:lnTo>
                    <a:pt x="52772" y="70511"/>
                  </a:lnTo>
                  <a:lnTo>
                    <a:pt x="54622" y="70511"/>
                  </a:lnTo>
                  <a:lnTo>
                    <a:pt x="55627" y="69694"/>
                  </a:lnTo>
                  <a:lnTo>
                    <a:pt x="55627" y="68205"/>
                  </a:lnTo>
                  <a:lnTo>
                    <a:pt x="56638" y="68205"/>
                  </a:lnTo>
                  <a:lnTo>
                    <a:pt x="56638" y="67388"/>
                  </a:lnTo>
                  <a:lnTo>
                    <a:pt x="59494" y="67388"/>
                  </a:lnTo>
                  <a:lnTo>
                    <a:pt x="59494" y="66577"/>
                  </a:lnTo>
                  <a:lnTo>
                    <a:pt x="62355" y="66577"/>
                  </a:lnTo>
                  <a:lnTo>
                    <a:pt x="62355" y="65900"/>
                  </a:lnTo>
                  <a:lnTo>
                    <a:pt x="63361" y="65900"/>
                  </a:lnTo>
                  <a:lnTo>
                    <a:pt x="63361" y="65083"/>
                  </a:lnTo>
                  <a:lnTo>
                    <a:pt x="64372" y="65083"/>
                  </a:lnTo>
                  <a:lnTo>
                    <a:pt x="64372" y="64272"/>
                  </a:lnTo>
                  <a:lnTo>
                    <a:pt x="65211" y="64272"/>
                  </a:lnTo>
                  <a:lnTo>
                    <a:pt x="65211" y="61966"/>
                  </a:lnTo>
                  <a:lnTo>
                    <a:pt x="66216" y="61966"/>
                  </a:lnTo>
                  <a:lnTo>
                    <a:pt x="66216" y="61288"/>
                  </a:lnTo>
                  <a:lnTo>
                    <a:pt x="67227" y="61288"/>
                  </a:lnTo>
                  <a:lnTo>
                    <a:pt x="67227" y="60472"/>
                  </a:lnTo>
                  <a:lnTo>
                    <a:pt x="68066" y="60472"/>
                  </a:lnTo>
                  <a:lnTo>
                    <a:pt x="69077" y="59661"/>
                  </a:lnTo>
                  <a:lnTo>
                    <a:pt x="70083" y="59661"/>
                  </a:lnTo>
                  <a:lnTo>
                    <a:pt x="70083" y="58850"/>
                  </a:lnTo>
                  <a:lnTo>
                    <a:pt x="71094" y="58850"/>
                  </a:lnTo>
                  <a:lnTo>
                    <a:pt x="71094" y="57355"/>
                  </a:lnTo>
                  <a:lnTo>
                    <a:pt x="71933" y="56544"/>
                  </a:lnTo>
                  <a:lnTo>
                    <a:pt x="71933" y="53422"/>
                  </a:lnTo>
                  <a:lnTo>
                    <a:pt x="71094" y="52744"/>
                  </a:lnTo>
                  <a:lnTo>
                    <a:pt x="71094" y="51116"/>
                  </a:lnTo>
                  <a:lnTo>
                    <a:pt x="71933" y="50438"/>
                  </a:lnTo>
                  <a:lnTo>
                    <a:pt x="71933" y="48000"/>
                  </a:lnTo>
                  <a:lnTo>
                    <a:pt x="74788" y="48000"/>
                  </a:lnTo>
                  <a:lnTo>
                    <a:pt x="75800" y="47322"/>
                  </a:lnTo>
                  <a:lnTo>
                    <a:pt x="82522" y="47322"/>
                  </a:lnTo>
                  <a:lnTo>
                    <a:pt x="82522" y="48000"/>
                  </a:lnTo>
                  <a:lnTo>
                    <a:pt x="83527" y="48000"/>
                  </a:lnTo>
                  <a:lnTo>
                    <a:pt x="83527" y="48811"/>
                  </a:lnTo>
                  <a:lnTo>
                    <a:pt x="82522" y="48811"/>
                  </a:lnTo>
                  <a:lnTo>
                    <a:pt x="82522" y="50438"/>
                  </a:lnTo>
                  <a:lnTo>
                    <a:pt x="83527" y="50438"/>
                  </a:lnTo>
                  <a:lnTo>
                    <a:pt x="83527" y="51116"/>
                  </a:lnTo>
                  <a:lnTo>
                    <a:pt x="84538" y="51116"/>
                  </a:lnTo>
                  <a:lnTo>
                    <a:pt x="84538" y="51933"/>
                  </a:lnTo>
                  <a:lnTo>
                    <a:pt x="83527" y="51933"/>
                  </a:lnTo>
                  <a:lnTo>
                    <a:pt x="83527" y="51116"/>
                  </a:lnTo>
                  <a:lnTo>
                    <a:pt x="83527" y="51933"/>
                  </a:lnTo>
                  <a:lnTo>
                    <a:pt x="84538" y="51933"/>
                  </a:lnTo>
                  <a:lnTo>
                    <a:pt x="84538" y="55050"/>
                  </a:lnTo>
                  <a:lnTo>
                    <a:pt x="83527" y="54238"/>
                  </a:lnTo>
                  <a:lnTo>
                    <a:pt x="83527" y="55050"/>
                  </a:lnTo>
                  <a:lnTo>
                    <a:pt x="84538" y="55866"/>
                  </a:lnTo>
                  <a:lnTo>
                    <a:pt x="83527" y="56544"/>
                  </a:lnTo>
                  <a:lnTo>
                    <a:pt x="83527" y="57355"/>
                  </a:lnTo>
                  <a:lnTo>
                    <a:pt x="82522" y="58172"/>
                  </a:lnTo>
                  <a:lnTo>
                    <a:pt x="83527" y="58172"/>
                  </a:lnTo>
                  <a:lnTo>
                    <a:pt x="83527" y="58850"/>
                  </a:lnTo>
                  <a:lnTo>
                    <a:pt x="82522" y="59661"/>
                  </a:lnTo>
                  <a:lnTo>
                    <a:pt x="81511" y="59661"/>
                  </a:lnTo>
                  <a:lnTo>
                    <a:pt x="82522" y="60472"/>
                  </a:lnTo>
                  <a:lnTo>
                    <a:pt x="82522" y="61288"/>
                  </a:lnTo>
                  <a:lnTo>
                    <a:pt x="83527" y="61288"/>
                  </a:lnTo>
                  <a:lnTo>
                    <a:pt x="84538" y="61966"/>
                  </a:lnTo>
                  <a:lnTo>
                    <a:pt x="84538" y="62777"/>
                  </a:lnTo>
                  <a:lnTo>
                    <a:pt x="87394" y="62777"/>
                  </a:lnTo>
                  <a:lnTo>
                    <a:pt x="87394" y="63594"/>
                  </a:lnTo>
                  <a:lnTo>
                    <a:pt x="89244" y="63594"/>
                  </a:lnTo>
                  <a:lnTo>
                    <a:pt x="89244" y="62777"/>
                  </a:lnTo>
                  <a:lnTo>
                    <a:pt x="89244" y="63594"/>
                  </a:lnTo>
                  <a:lnTo>
                    <a:pt x="90250" y="63594"/>
                  </a:lnTo>
                  <a:lnTo>
                    <a:pt x="90250" y="62777"/>
                  </a:lnTo>
                  <a:lnTo>
                    <a:pt x="89244" y="62777"/>
                  </a:lnTo>
                  <a:lnTo>
                    <a:pt x="90250" y="62777"/>
                  </a:lnTo>
                  <a:lnTo>
                    <a:pt x="89244" y="62777"/>
                  </a:lnTo>
                  <a:lnTo>
                    <a:pt x="89244" y="61966"/>
                  </a:lnTo>
                  <a:lnTo>
                    <a:pt x="88233" y="61966"/>
                  </a:lnTo>
                  <a:lnTo>
                    <a:pt x="87394" y="62777"/>
                  </a:lnTo>
                  <a:lnTo>
                    <a:pt x="87394" y="61966"/>
                  </a:lnTo>
                  <a:lnTo>
                    <a:pt x="85377" y="61966"/>
                  </a:lnTo>
                  <a:lnTo>
                    <a:pt x="85377" y="61288"/>
                  </a:lnTo>
                  <a:lnTo>
                    <a:pt x="86388" y="61288"/>
                  </a:lnTo>
                  <a:lnTo>
                    <a:pt x="85377" y="61288"/>
                  </a:lnTo>
                  <a:lnTo>
                    <a:pt x="85377" y="60472"/>
                  </a:lnTo>
                  <a:lnTo>
                    <a:pt x="85377" y="61288"/>
                  </a:lnTo>
                  <a:lnTo>
                    <a:pt x="84538" y="61288"/>
                  </a:lnTo>
                  <a:lnTo>
                    <a:pt x="83527" y="60472"/>
                  </a:lnTo>
                  <a:lnTo>
                    <a:pt x="83527" y="59661"/>
                  </a:lnTo>
                  <a:lnTo>
                    <a:pt x="84538" y="59661"/>
                  </a:lnTo>
                  <a:lnTo>
                    <a:pt x="84538" y="57355"/>
                  </a:lnTo>
                  <a:lnTo>
                    <a:pt x="85377" y="56544"/>
                  </a:lnTo>
                  <a:lnTo>
                    <a:pt x="85377" y="55866"/>
                  </a:lnTo>
                  <a:lnTo>
                    <a:pt x="87394" y="55866"/>
                  </a:lnTo>
                  <a:lnTo>
                    <a:pt x="87394" y="56544"/>
                  </a:lnTo>
                  <a:lnTo>
                    <a:pt x="87394" y="55866"/>
                  </a:lnTo>
                  <a:lnTo>
                    <a:pt x="88233" y="55866"/>
                  </a:lnTo>
                  <a:lnTo>
                    <a:pt x="88233" y="55050"/>
                  </a:lnTo>
                  <a:lnTo>
                    <a:pt x="87394" y="55050"/>
                  </a:lnTo>
                  <a:lnTo>
                    <a:pt x="87394" y="48811"/>
                  </a:lnTo>
                  <a:lnTo>
                    <a:pt x="86388" y="48811"/>
                  </a:lnTo>
                  <a:lnTo>
                    <a:pt x="86388" y="48000"/>
                  </a:lnTo>
                  <a:lnTo>
                    <a:pt x="85377" y="48000"/>
                  </a:lnTo>
                  <a:lnTo>
                    <a:pt x="85377" y="47322"/>
                  </a:lnTo>
                  <a:lnTo>
                    <a:pt x="84538" y="47322"/>
                  </a:lnTo>
                  <a:lnTo>
                    <a:pt x="84538" y="45694"/>
                  </a:lnTo>
                  <a:lnTo>
                    <a:pt x="82522" y="45694"/>
                  </a:lnTo>
                  <a:lnTo>
                    <a:pt x="82522" y="45016"/>
                  </a:lnTo>
                  <a:lnTo>
                    <a:pt x="81511" y="45016"/>
                  </a:lnTo>
                  <a:lnTo>
                    <a:pt x="81511" y="44205"/>
                  </a:lnTo>
                  <a:lnTo>
                    <a:pt x="76805" y="44205"/>
                  </a:lnTo>
                  <a:lnTo>
                    <a:pt x="76805" y="45016"/>
                  </a:lnTo>
                  <a:lnTo>
                    <a:pt x="74788" y="45016"/>
                  </a:lnTo>
                  <a:lnTo>
                    <a:pt x="74788" y="44205"/>
                  </a:lnTo>
                  <a:lnTo>
                    <a:pt x="71094" y="44205"/>
                  </a:lnTo>
                  <a:lnTo>
                    <a:pt x="71094" y="41900"/>
                  </a:lnTo>
                  <a:lnTo>
                    <a:pt x="71933" y="41083"/>
                  </a:lnTo>
                  <a:lnTo>
                    <a:pt x="71933" y="38777"/>
                  </a:lnTo>
                  <a:lnTo>
                    <a:pt x="71094" y="37966"/>
                  </a:lnTo>
                  <a:lnTo>
                    <a:pt x="71094" y="36472"/>
                  </a:lnTo>
                  <a:lnTo>
                    <a:pt x="71933" y="36472"/>
                  </a:lnTo>
                  <a:lnTo>
                    <a:pt x="71933" y="35661"/>
                  </a:lnTo>
                  <a:lnTo>
                    <a:pt x="72938" y="35661"/>
                  </a:lnTo>
                  <a:lnTo>
                    <a:pt x="72938" y="34172"/>
                  </a:lnTo>
                  <a:lnTo>
                    <a:pt x="73950" y="34172"/>
                  </a:lnTo>
                  <a:lnTo>
                    <a:pt x="73950" y="33355"/>
                  </a:lnTo>
                  <a:lnTo>
                    <a:pt x="72938" y="33355"/>
                  </a:lnTo>
                  <a:lnTo>
                    <a:pt x="73950" y="33355"/>
                  </a:lnTo>
                  <a:lnTo>
                    <a:pt x="73950" y="32544"/>
                  </a:lnTo>
                  <a:lnTo>
                    <a:pt x="75800" y="31050"/>
                  </a:lnTo>
                  <a:lnTo>
                    <a:pt x="76805" y="31050"/>
                  </a:lnTo>
                  <a:lnTo>
                    <a:pt x="76805" y="30238"/>
                  </a:lnTo>
                  <a:lnTo>
                    <a:pt x="77816" y="29422"/>
                  </a:lnTo>
                  <a:lnTo>
                    <a:pt x="77816" y="27933"/>
                  </a:lnTo>
                  <a:lnTo>
                    <a:pt x="76805" y="27116"/>
                  </a:lnTo>
                  <a:lnTo>
                    <a:pt x="76805" y="23322"/>
                  </a:lnTo>
                  <a:lnTo>
                    <a:pt x="75800" y="23322"/>
                  </a:lnTo>
                  <a:lnTo>
                    <a:pt x="76805" y="22511"/>
                  </a:lnTo>
                  <a:lnTo>
                    <a:pt x="75800" y="22511"/>
                  </a:lnTo>
                  <a:lnTo>
                    <a:pt x="75800" y="20205"/>
                  </a:lnTo>
                  <a:lnTo>
                    <a:pt x="74788" y="20205"/>
                  </a:lnTo>
                  <a:lnTo>
                    <a:pt x="74788" y="19388"/>
                  </a:lnTo>
                  <a:lnTo>
                    <a:pt x="75800" y="18711"/>
                  </a:lnTo>
                  <a:lnTo>
                    <a:pt x="75800" y="17900"/>
                  </a:lnTo>
                  <a:lnTo>
                    <a:pt x="76805" y="17900"/>
                  </a:lnTo>
                  <a:lnTo>
                    <a:pt x="77816" y="17083"/>
                  </a:lnTo>
                  <a:lnTo>
                    <a:pt x="77816" y="15594"/>
                  </a:lnTo>
                  <a:lnTo>
                    <a:pt x="79661" y="15594"/>
                  </a:lnTo>
                  <a:lnTo>
                    <a:pt x="79661" y="14777"/>
                  </a:lnTo>
                  <a:lnTo>
                    <a:pt x="82522" y="14777"/>
                  </a:lnTo>
                  <a:lnTo>
                    <a:pt x="83527" y="13966"/>
                  </a:lnTo>
                  <a:lnTo>
                    <a:pt x="84538" y="13966"/>
                  </a:lnTo>
                  <a:lnTo>
                    <a:pt x="84538" y="13288"/>
                  </a:lnTo>
                  <a:lnTo>
                    <a:pt x="85377" y="13288"/>
                  </a:lnTo>
                  <a:lnTo>
                    <a:pt x="85377" y="11661"/>
                  </a:lnTo>
                  <a:lnTo>
                    <a:pt x="86388" y="10850"/>
                  </a:lnTo>
                  <a:lnTo>
                    <a:pt x="86388" y="6238"/>
                  </a:lnTo>
                  <a:lnTo>
                    <a:pt x="85377" y="6238"/>
                  </a:lnTo>
                  <a:lnTo>
                    <a:pt x="86388" y="6238"/>
                  </a:lnTo>
                  <a:lnTo>
                    <a:pt x="86388" y="5422"/>
                  </a:lnTo>
                  <a:lnTo>
                    <a:pt x="87394" y="5422"/>
                  </a:lnTo>
                  <a:lnTo>
                    <a:pt x="87394" y="6238"/>
                  </a:lnTo>
                  <a:lnTo>
                    <a:pt x="88233" y="6238"/>
                  </a:lnTo>
                  <a:lnTo>
                    <a:pt x="88233" y="7866"/>
                  </a:lnTo>
                  <a:lnTo>
                    <a:pt x="87394" y="7866"/>
                  </a:lnTo>
                  <a:lnTo>
                    <a:pt x="88233" y="7866"/>
                  </a:lnTo>
                  <a:lnTo>
                    <a:pt x="88233" y="9355"/>
                  </a:lnTo>
                  <a:lnTo>
                    <a:pt x="89244" y="9355"/>
                  </a:lnTo>
                  <a:lnTo>
                    <a:pt x="88233" y="10172"/>
                  </a:lnTo>
                  <a:lnTo>
                    <a:pt x="88233" y="9355"/>
                  </a:lnTo>
                  <a:lnTo>
                    <a:pt x="88233" y="13288"/>
                  </a:lnTo>
                  <a:lnTo>
                    <a:pt x="87394" y="13288"/>
                  </a:lnTo>
                  <a:lnTo>
                    <a:pt x="87394" y="13966"/>
                  </a:lnTo>
                  <a:lnTo>
                    <a:pt x="86388" y="13966"/>
                  </a:lnTo>
                  <a:lnTo>
                    <a:pt x="86388" y="14777"/>
                  </a:ln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67" name="Shape 3467"/>
            <p:cNvSpPr/>
            <p:nvPr/>
          </p:nvSpPr>
          <p:spPr>
            <a:xfrm>
              <a:off x="2164506" y="4417114"/>
              <a:ext cx="952477" cy="885804"/>
            </a:xfrm>
            <a:custGeom>
              <a:avLst/>
              <a:gdLst/>
              <a:ahLst/>
              <a:cxnLst/>
              <a:rect l="0" t="0" r="0" b="0"/>
              <a:pathLst>
                <a:path w="120000" h="120000" extrusionOk="0">
                  <a:moveTo>
                    <a:pt x="96000" y="73872"/>
                  </a:moveTo>
                  <a:lnTo>
                    <a:pt x="97800" y="73872"/>
                  </a:lnTo>
                  <a:lnTo>
                    <a:pt x="97800" y="75805"/>
                  </a:lnTo>
                  <a:lnTo>
                    <a:pt x="99300" y="77416"/>
                  </a:lnTo>
                  <a:lnTo>
                    <a:pt x="99300" y="75805"/>
                  </a:lnTo>
                  <a:lnTo>
                    <a:pt x="101100" y="75805"/>
                  </a:lnTo>
                  <a:lnTo>
                    <a:pt x="101100" y="73872"/>
                  </a:lnTo>
                  <a:lnTo>
                    <a:pt x="102900" y="75805"/>
                  </a:lnTo>
                  <a:lnTo>
                    <a:pt x="104700" y="77416"/>
                  </a:lnTo>
                  <a:lnTo>
                    <a:pt x="108000" y="77416"/>
                  </a:lnTo>
                  <a:lnTo>
                    <a:pt x="108000" y="79355"/>
                  </a:lnTo>
                  <a:lnTo>
                    <a:pt x="109800" y="79355"/>
                  </a:lnTo>
                  <a:lnTo>
                    <a:pt x="111300" y="81288"/>
                  </a:lnTo>
                  <a:lnTo>
                    <a:pt x="109800" y="82905"/>
                  </a:lnTo>
                  <a:lnTo>
                    <a:pt x="109800" y="84838"/>
                  </a:lnTo>
                  <a:lnTo>
                    <a:pt x="106200" y="84838"/>
                  </a:lnTo>
                  <a:lnTo>
                    <a:pt x="106200" y="90322"/>
                  </a:lnTo>
                  <a:lnTo>
                    <a:pt x="109800" y="94194"/>
                  </a:lnTo>
                  <a:lnTo>
                    <a:pt x="109800" y="95805"/>
                  </a:lnTo>
                  <a:lnTo>
                    <a:pt x="108000" y="95805"/>
                  </a:lnTo>
                  <a:lnTo>
                    <a:pt x="108000" y="97744"/>
                  </a:lnTo>
                  <a:lnTo>
                    <a:pt x="109800" y="97744"/>
                  </a:lnTo>
                  <a:lnTo>
                    <a:pt x="109800" y="99677"/>
                  </a:lnTo>
                  <a:lnTo>
                    <a:pt x="113100" y="101288"/>
                  </a:lnTo>
                  <a:lnTo>
                    <a:pt x="118200" y="107094"/>
                  </a:lnTo>
                  <a:lnTo>
                    <a:pt x="118200" y="110644"/>
                  </a:lnTo>
                  <a:lnTo>
                    <a:pt x="120000" y="112583"/>
                  </a:lnTo>
                  <a:lnTo>
                    <a:pt x="118200" y="112583"/>
                  </a:lnTo>
                  <a:lnTo>
                    <a:pt x="113100" y="120000"/>
                  </a:lnTo>
                  <a:lnTo>
                    <a:pt x="104700" y="120000"/>
                  </a:lnTo>
                  <a:lnTo>
                    <a:pt x="99300" y="116127"/>
                  </a:lnTo>
                  <a:lnTo>
                    <a:pt x="97800" y="112583"/>
                  </a:lnTo>
                  <a:lnTo>
                    <a:pt x="99300" y="112583"/>
                  </a:lnTo>
                  <a:lnTo>
                    <a:pt x="97800" y="110644"/>
                  </a:lnTo>
                  <a:lnTo>
                    <a:pt x="96000" y="112583"/>
                  </a:lnTo>
                  <a:lnTo>
                    <a:pt x="96000" y="114194"/>
                  </a:lnTo>
                  <a:lnTo>
                    <a:pt x="94200" y="114194"/>
                  </a:lnTo>
                  <a:lnTo>
                    <a:pt x="94200" y="116127"/>
                  </a:lnTo>
                  <a:lnTo>
                    <a:pt x="87300" y="116127"/>
                  </a:lnTo>
                  <a:lnTo>
                    <a:pt x="89100" y="114194"/>
                  </a:lnTo>
                  <a:lnTo>
                    <a:pt x="87300" y="114194"/>
                  </a:lnTo>
                  <a:lnTo>
                    <a:pt x="89100" y="114194"/>
                  </a:lnTo>
                  <a:lnTo>
                    <a:pt x="89100" y="112583"/>
                  </a:lnTo>
                  <a:lnTo>
                    <a:pt x="85800" y="112583"/>
                  </a:lnTo>
                  <a:lnTo>
                    <a:pt x="85800" y="110644"/>
                  </a:lnTo>
                  <a:lnTo>
                    <a:pt x="84000" y="110644"/>
                  </a:lnTo>
                  <a:lnTo>
                    <a:pt x="84000" y="108711"/>
                  </a:lnTo>
                  <a:lnTo>
                    <a:pt x="82200" y="108711"/>
                  </a:lnTo>
                  <a:lnTo>
                    <a:pt x="82200" y="105161"/>
                  </a:lnTo>
                  <a:lnTo>
                    <a:pt x="80700" y="105161"/>
                  </a:lnTo>
                  <a:lnTo>
                    <a:pt x="80700" y="101288"/>
                  </a:lnTo>
                  <a:lnTo>
                    <a:pt x="82200" y="101288"/>
                  </a:lnTo>
                  <a:lnTo>
                    <a:pt x="82200" y="99677"/>
                  </a:lnTo>
                  <a:lnTo>
                    <a:pt x="80700" y="99677"/>
                  </a:lnTo>
                  <a:lnTo>
                    <a:pt x="78900" y="97744"/>
                  </a:lnTo>
                  <a:lnTo>
                    <a:pt x="80700" y="97744"/>
                  </a:lnTo>
                  <a:lnTo>
                    <a:pt x="80700" y="95805"/>
                  </a:lnTo>
                  <a:lnTo>
                    <a:pt x="77100" y="95805"/>
                  </a:lnTo>
                  <a:lnTo>
                    <a:pt x="77100" y="97744"/>
                  </a:lnTo>
                  <a:lnTo>
                    <a:pt x="77100" y="95805"/>
                  </a:lnTo>
                  <a:lnTo>
                    <a:pt x="75300" y="95805"/>
                  </a:lnTo>
                  <a:lnTo>
                    <a:pt x="73800" y="94194"/>
                  </a:lnTo>
                  <a:lnTo>
                    <a:pt x="72000" y="94194"/>
                  </a:lnTo>
                  <a:lnTo>
                    <a:pt x="72000" y="95805"/>
                  </a:lnTo>
                  <a:lnTo>
                    <a:pt x="70200" y="97744"/>
                  </a:lnTo>
                  <a:lnTo>
                    <a:pt x="70200" y="95805"/>
                  </a:lnTo>
                  <a:lnTo>
                    <a:pt x="68700" y="95805"/>
                  </a:lnTo>
                  <a:lnTo>
                    <a:pt x="66900" y="97744"/>
                  </a:lnTo>
                  <a:lnTo>
                    <a:pt x="66900" y="94194"/>
                  </a:lnTo>
                  <a:lnTo>
                    <a:pt x="65100" y="92255"/>
                  </a:lnTo>
                  <a:lnTo>
                    <a:pt x="65100" y="90322"/>
                  </a:lnTo>
                  <a:lnTo>
                    <a:pt x="61800" y="90322"/>
                  </a:lnTo>
                  <a:lnTo>
                    <a:pt x="60000" y="88388"/>
                  </a:lnTo>
                  <a:lnTo>
                    <a:pt x="60000" y="90322"/>
                  </a:lnTo>
                  <a:lnTo>
                    <a:pt x="58200" y="90322"/>
                  </a:lnTo>
                  <a:lnTo>
                    <a:pt x="58200" y="86772"/>
                  </a:lnTo>
                  <a:lnTo>
                    <a:pt x="56700" y="86772"/>
                  </a:lnTo>
                  <a:lnTo>
                    <a:pt x="56700" y="88388"/>
                  </a:lnTo>
                  <a:lnTo>
                    <a:pt x="54900" y="88388"/>
                  </a:lnTo>
                  <a:lnTo>
                    <a:pt x="54900" y="90322"/>
                  </a:lnTo>
                  <a:lnTo>
                    <a:pt x="53100" y="88388"/>
                  </a:lnTo>
                  <a:lnTo>
                    <a:pt x="51300" y="90322"/>
                  </a:lnTo>
                  <a:lnTo>
                    <a:pt x="51300" y="92255"/>
                  </a:lnTo>
                  <a:lnTo>
                    <a:pt x="44700" y="92255"/>
                  </a:lnTo>
                  <a:lnTo>
                    <a:pt x="44700" y="94194"/>
                  </a:lnTo>
                  <a:lnTo>
                    <a:pt x="42900" y="92255"/>
                  </a:lnTo>
                  <a:lnTo>
                    <a:pt x="42900" y="88388"/>
                  </a:lnTo>
                  <a:lnTo>
                    <a:pt x="41100" y="88388"/>
                  </a:lnTo>
                  <a:lnTo>
                    <a:pt x="39300" y="84838"/>
                  </a:lnTo>
                  <a:lnTo>
                    <a:pt x="39300" y="81288"/>
                  </a:lnTo>
                  <a:lnTo>
                    <a:pt x="37800" y="81288"/>
                  </a:lnTo>
                  <a:lnTo>
                    <a:pt x="37800" y="79355"/>
                  </a:lnTo>
                  <a:lnTo>
                    <a:pt x="36000" y="77416"/>
                  </a:lnTo>
                  <a:lnTo>
                    <a:pt x="34200" y="77416"/>
                  </a:lnTo>
                  <a:lnTo>
                    <a:pt x="34200" y="79355"/>
                  </a:lnTo>
                  <a:lnTo>
                    <a:pt x="36000" y="79355"/>
                  </a:lnTo>
                  <a:lnTo>
                    <a:pt x="34200" y="81288"/>
                  </a:lnTo>
                  <a:lnTo>
                    <a:pt x="34200" y="84838"/>
                  </a:lnTo>
                  <a:lnTo>
                    <a:pt x="32700" y="84838"/>
                  </a:lnTo>
                  <a:lnTo>
                    <a:pt x="32700" y="86772"/>
                  </a:lnTo>
                  <a:lnTo>
                    <a:pt x="30900" y="86772"/>
                  </a:lnTo>
                  <a:lnTo>
                    <a:pt x="30900" y="84838"/>
                  </a:lnTo>
                  <a:lnTo>
                    <a:pt x="29100" y="84838"/>
                  </a:lnTo>
                  <a:lnTo>
                    <a:pt x="29100" y="82905"/>
                  </a:lnTo>
                  <a:lnTo>
                    <a:pt x="30900" y="82905"/>
                  </a:lnTo>
                  <a:lnTo>
                    <a:pt x="30900" y="81288"/>
                  </a:lnTo>
                  <a:lnTo>
                    <a:pt x="32700" y="81288"/>
                  </a:lnTo>
                  <a:lnTo>
                    <a:pt x="32700" y="79355"/>
                  </a:lnTo>
                  <a:lnTo>
                    <a:pt x="30900" y="79355"/>
                  </a:lnTo>
                  <a:lnTo>
                    <a:pt x="30900" y="71933"/>
                  </a:lnTo>
                  <a:lnTo>
                    <a:pt x="29100" y="71933"/>
                  </a:lnTo>
                  <a:lnTo>
                    <a:pt x="30900" y="71933"/>
                  </a:lnTo>
                  <a:lnTo>
                    <a:pt x="30900" y="70000"/>
                  </a:lnTo>
                  <a:lnTo>
                    <a:pt x="29100" y="70000"/>
                  </a:lnTo>
                  <a:lnTo>
                    <a:pt x="29100" y="68388"/>
                  </a:lnTo>
                  <a:lnTo>
                    <a:pt x="27300" y="68388"/>
                  </a:lnTo>
                  <a:lnTo>
                    <a:pt x="27300" y="62905"/>
                  </a:lnTo>
                  <a:lnTo>
                    <a:pt x="25800" y="62905"/>
                  </a:lnTo>
                  <a:lnTo>
                    <a:pt x="25800" y="60966"/>
                  </a:lnTo>
                  <a:lnTo>
                    <a:pt x="24000" y="59033"/>
                  </a:lnTo>
                  <a:lnTo>
                    <a:pt x="20700" y="59033"/>
                  </a:lnTo>
                  <a:lnTo>
                    <a:pt x="20700" y="57094"/>
                  </a:lnTo>
                  <a:lnTo>
                    <a:pt x="17100" y="57094"/>
                  </a:lnTo>
                  <a:lnTo>
                    <a:pt x="17100" y="50000"/>
                  </a:lnTo>
                  <a:lnTo>
                    <a:pt x="15300" y="50000"/>
                  </a:lnTo>
                  <a:lnTo>
                    <a:pt x="15300" y="48066"/>
                  </a:lnTo>
                  <a:lnTo>
                    <a:pt x="13800" y="50000"/>
                  </a:lnTo>
                  <a:lnTo>
                    <a:pt x="12000" y="50000"/>
                  </a:lnTo>
                  <a:lnTo>
                    <a:pt x="12000" y="48066"/>
                  </a:lnTo>
                  <a:lnTo>
                    <a:pt x="8400" y="48066"/>
                  </a:lnTo>
                  <a:lnTo>
                    <a:pt x="8400" y="50000"/>
                  </a:lnTo>
                  <a:lnTo>
                    <a:pt x="6900" y="50000"/>
                  </a:lnTo>
                  <a:lnTo>
                    <a:pt x="6900" y="51611"/>
                  </a:lnTo>
                  <a:lnTo>
                    <a:pt x="6900" y="50000"/>
                  </a:lnTo>
                  <a:lnTo>
                    <a:pt x="3300" y="50000"/>
                  </a:lnTo>
                  <a:lnTo>
                    <a:pt x="3300" y="46127"/>
                  </a:lnTo>
                  <a:lnTo>
                    <a:pt x="5100" y="46127"/>
                  </a:lnTo>
                  <a:lnTo>
                    <a:pt x="3300" y="44194"/>
                  </a:lnTo>
                  <a:lnTo>
                    <a:pt x="3300" y="42583"/>
                  </a:lnTo>
                  <a:lnTo>
                    <a:pt x="1800" y="42583"/>
                  </a:lnTo>
                  <a:lnTo>
                    <a:pt x="0" y="40644"/>
                  </a:lnTo>
                  <a:lnTo>
                    <a:pt x="0" y="38711"/>
                  </a:lnTo>
                  <a:lnTo>
                    <a:pt x="3300" y="38711"/>
                  </a:lnTo>
                  <a:lnTo>
                    <a:pt x="3300" y="37094"/>
                  </a:lnTo>
                  <a:lnTo>
                    <a:pt x="5100" y="38711"/>
                  </a:lnTo>
                  <a:lnTo>
                    <a:pt x="6900" y="37094"/>
                  </a:lnTo>
                  <a:lnTo>
                    <a:pt x="10200" y="37094"/>
                  </a:lnTo>
                  <a:lnTo>
                    <a:pt x="10200" y="35161"/>
                  </a:lnTo>
                  <a:lnTo>
                    <a:pt x="12000" y="35161"/>
                  </a:lnTo>
                  <a:lnTo>
                    <a:pt x="12000" y="31288"/>
                  </a:lnTo>
                  <a:lnTo>
                    <a:pt x="15300" y="31288"/>
                  </a:lnTo>
                  <a:lnTo>
                    <a:pt x="15300" y="29677"/>
                  </a:lnTo>
                  <a:lnTo>
                    <a:pt x="13800" y="29677"/>
                  </a:lnTo>
                  <a:lnTo>
                    <a:pt x="15300" y="27744"/>
                  </a:lnTo>
                  <a:lnTo>
                    <a:pt x="15300" y="25805"/>
                  </a:lnTo>
                  <a:lnTo>
                    <a:pt x="17100" y="27744"/>
                  </a:lnTo>
                  <a:lnTo>
                    <a:pt x="17100" y="25805"/>
                  </a:lnTo>
                  <a:lnTo>
                    <a:pt x="17100" y="27744"/>
                  </a:lnTo>
                  <a:lnTo>
                    <a:pt x="18900" y="27744"/>
                  </a:lnTo>
                  <a:lnTo>
                    <a:pt x="20700" y="25805"/>
                  </a:lnTo>
                  <a:lnTo>
                    <a:pt x="20700" y="24194"/>
                  </a:lnTo>
                  <a:lnTo>
                    <a:pt x="24000" y="24194"/>
                  </a:lnTo>
                  <a:lnTo>
                    <a:pt x="24000" y="22255"/>
                  </a:lnTo>
                  <a:lnTo>
                    <a:pt x="25800" y="24194"/>
                  </a:lnTo>
                  <a:lnTo>
                    <a:pt x="25800" y="22255"/>
                  </a:lnTo>
                  <a:lnTo>
                    <a:pt x="27300" y="22255"/>
                  </a:lnTo>
                  <a:lnTo>
                    <a:pt x="27300" y="20322"/>
                  </a:lnTo>
                  <a:lnTo>
                    <a:pt x="29100" y="18711"/>
                  </a:lnTo>
                  <a:lnTo>
                    <a:pt x="30900" y="16772"/>
                  </a:lnTo>
                  <a:lnTo>
                    <a:pt x="30900" y="12905"/>
                  </a:lnTo>
                  <a:lnTo>
                    <a:pt x="32700" y="12905"/>
                  </a:lnTo>
                  <a:lnTo>
                    <a:pt x="37800" y="7416"/>
                  </a:lnTo>
                  <a:lnTo>
                    <a:pt x="37800" y="5805"/>
                  </a:lnTo>
                  <a:lnTo>
                    <a:pt x="41100" y="5805"/>
                  </a:lnTo>
                  <a:lnTo>
                    <a:pt x="41100" y="3872"/>
                  </a:lnTo>
                  <a:lnTo>
                    <a:pt x="39300" y="3872"/>
                  </a:lnTo>
                  <a:lnTo>
                    <a:pt x="39300" y="1933"/>
                  </a:lnTo>
                  <a:lnTo>
                    <a:pt x="41100" y="1933"/>
                  </a:lnTo>
                  <a:lnTo>
                    <a:pt x="41100" y="0"/>
                  </a:lnTo>
                  <a:lnTo>
                    <a:pt x="46200" y="0"/>
                  </a:lnTo>
                  <a:lnTo>
                    <a:pt x="46200" y="1933"/>
                  </a:lnTo>
                  <a:lnTo>
                    <a:pt x="48000" y="3872"/>
                  </a:lnTo>
                  <a:lnTo>
                    <a:pt x="46200" y="3872"/>
                  </a:lnTo>
                  <a:lnTo>
                    <a:pt x="49800" y="3872"/>
                  </a:lnTo>
                  <a:lnTo>
                    <a:pt x="49800" y="5805"/>
                  </a:lnTo>
                  <a:lnTo>
                    <a:pt x="48000" y="5805"/>
                  </a:lnTo>
                  <a:lnTo>
                    <a:pt x="48000" y="3872"/>
                  </a:lnTo>
                  <a:lnTo>
                    <a:pt x="46200" y="3872"/>
                  </a:lnTo>
                  <a:lnTo>
                    <a:pt x="46200" y="7416"/>
                  </a:lnTo>
                  <a:lnTo>
                    <a:pt x="48000" y="7416"/>
                  </a:lnTo>
                  <a:lnTo>
                    <a:pt x="46200" y="7416"/>
                  </a:lnTo>
                  <a:lnTo>
                    <a:pt x="46200" y="9355"/>
                  </a:lnTo>
                  <a:lnTo>
                    <a:pt x="46200" y="7416"/>
                  </a:lnTo>
                  <a:lnTo>
                    <a:pt x="48000" y="9355"/>
                  </a:lnTo>
                  <a:lnTo>
                    <a:pt x="49800" y="9355"/>
                  </a:lnTo>
                  <a:lnTo>
                    <a:pt x="48000" y="11288"/>
                  </a:lnTo>
                  <a:lnTo>
                    <a:pt x="49800" y="11288"/>
                  </a:lnTo>
                  <a:lnTo>
                    <a:pt x="48000" y="11288"/>
                  </a:lnTo>
                  <a:lnTo>
                    <a:pt x="51300" y="11288"/>
                  </a:lnTo>
                  <a:lnTo>
                    <a:pt x="51300" y="14838"/>
                  </a:lnTo>
                  <a:lnTo>
                    <a:pt x="49800" y="14838"/>
                  </a:lnTo>
                  <a:lnTo>
                    <a:pt x="49800" y="18711"/>
                  </a:lnTo>
                  <a:lnTo>
                    <a:pt x="51300" y="20322"/>
                  </a:lnTo>
                  <a:lnTo>
                    <a:pt x="51300" y="27744"/>
                  </a:lnTo>
                  <a:lnTo>
                    <a:pt x="53100" y="29677"/>
                  </a:lnTo>
                  <a:lnTo>
                    <a:pt x="54900" y="29677"/>
                  </a:lnTo>
                  <a:lnTo>
                    <a:pt x="56700" y="31288"/>
                  </a:lnTo>
                  <a:lnTo>
                    <a:pt x="54900" y="33227"/>
                  </a:lnTo>
                  <a:lnTo>
                    <a:pt x="56700" y="33227"/>
                  </a:lnTo>
                  <a:lnTo>
                    <a:pt x="54900" y="33227"/>
                  </a:lnTo>
                  <a:lnTo>
                    <a:pt x="54900" y="35161"/>
                  </a:lnTo>
                  <a:lnTo>
                    <a:pt x="58200" y="35161"/>
                  </a:lnTo>
                  <a:lnTo>
                    <a:pt x="58200" y="44194"/>
                  </a:lnTo>
                  <a:lnTo>
                    <a:pt x="56700" y="44194"/>
                  </a:lnTo>
                  <a:lnTo>
                    <a:pt x="58200" y="46127"/>
                  </a:lnTo>
                  <a:lnTo>
                    <a:pt x="58200" y="44194"/>
                  </a:lnTo>
                  <a:lnTo>
                    <a:pt x="58200" y="46127"/>
                  </a:lnTo>
                  <a:lnTo>
                    <a:pt x="58200" y="44194"/>
                  </a:lnTo>
                  <a:lnTo>
                    <a:pt x="60000" y="44194"/>
                  </a:lnTo>
                  <a:lnTo>
                    <a:pt x="60000" y="50000"/>
                  </a:lnTo>
                  <a:lnTo>
                    <a:pt x="58200" y="50000"/>
                  </a:lnTo>
                  <a:lnTo>
                    <a:pt x="58200" y="48066"/>
                  </a:lnTo>
                  <a:lnTo>
                    <a:pt x="58200" y="50000"/>
                  </a:lnTo>
                  <a:lnTo>
                    <a:pt x="60000" y="50000"/>
                  </a:lnTo>
                  <a:lnTo>
                    <a:pt x="60000" y="51611"/>
                  </a:lnTo>
                  <a:lnTo>
                    <a:pt x="58200" y="51611"/>
                  </a:lnTo>
                  <a:lnTo>
                    <a:pt x="60000" y="51611"/>
                  </a:lnTo>
                  <a:lnTo>
                    <a:pt x="60000" y="53550"/>
                  </a:lnTo>
                  <a:lnTo>
                    <a:pt x="58200" y="53550"/>
                  </a:lnTo>
                  <a:lnTo>
                    <a:pt x="60000" y="53550"/>
                  </a:lnTo>
                  <a:lnTo>
                    <a:pt x="58200" y="53550"/>
                  </a:lnTo>
                  <a:lnTo>
                    <a:pt x="58200" y="57094"/>
                  </a:lnTo>
                  <a:lnTo>
                    <a:pt x="61800" y="57094"/>
                  </a:lnTo>
                  <a:lnTo>
                    <a:pt x="61800" y="59033"/>
                  </a:lnTo>
                  <a:lnTo>
                    <a:pt x="61800" y="57094"/>
                  </a:lnTo>
                  <a:lnTo>
                    <a:pt x="63300" y="55483"/>
                  </a:lnTo>
                  <a:lnTo>
                    <a:pt x="65100" y="55483"/>
                  </a:lnTo>
                  <a:lnTo>
                    <a:pt x="66900" y="53550"/>
                  </a:lnTo>
                  <a:lnTo>
                    <a:pt x="66900" y="55483"/>
                  </a:lnTo>
                  <a:lnTo>
                    <a:pt x="68700" y="57094"/>
                  </a:lnTo>
                  <a:lnTo>
                    <a:pt x="70200" y="57094"/>
                  </a:lnTo>
                  <a:lnTo>
                    <a:pt x="68700" y="57094"/>
                  </a:lnTo>
                  <a:lnTo>
                    <a:pt x="68700" y="59033"/>
                  </a:lnTo>
                  <a:lnTo>
                    <a:pt x="70200" y="59033"/>
                  </a:lnTo>
                  <a:lnTo>
                    <a:pt x="68700" y="59033"/>
                  </a:lnTo>
                  <a:lnTo>
                    <a:pt x="68700" y="60966"/>
                  </a:lnTo>
                  <a:lnTo>
                    <a:pt x="66900" y="62905"/>
                  </a:lnTo>
                  <a:lnTo>
                    <a:pt x="65100" y="62905"/>
                  </a:lnTo>
                  <a:lnTo>
                    <a:pt x="63300" y="64516"/>
                  </a:lnTo>
                  <a:lnTo>
                    <a:pt x="65100" y="66450"/>
                  </a:lnTo>
                  <a:lnTo>
                    <a:pt x="65100" y="64516"/>
                  </a:lnTo>
                  <a:lnTo>
                    <a:pt x="66900" y="64516"/>
                  </a:lnTo>
                  <a:lnTo>
                    <a:pt x="66900" y="66450"/>
                  </a:lnTo>
                  <a:lnTo>
                    <a:pt x="68700" y="66450"/>
                  </a:lnTo>
                  <a:lnTo>
                    <a:pt x="66900" y="68388"/>
                  </a:lnTo>
                  <a:lnTo>
                    <a:pt x="68700" y="68388"/>
                  </a:lnTo>
                  <a:lnTo>
                    <a:pt x="66900" y="70000"/>
                  </a:lnTo>
                  <a:lnTo>
                    <a:pt x="68700" y="71933"/>
                  </a:lnTo>
                  <a:lnTo>
                    <a:pt x="66900" y="71933"/>
                  </a:lnTo>
                  <a:lnTo>
                    <a:pt x="65100" y="73872"/>
                  </a:lnTo>
                  <a:lnTo>
                    <a:pt x="66900" y="73872"/>
                  </a:lnTo>
                  <a:lnTo>
                    <a:pt x="66900" y="75805"/>
                  </a:lnTo>
                  <a:lnTo>
                    <a:pt x="65100" y="75805"/>
                  </a:lnTo>
                  <a:lnTo>
                    <a:pt x="65100" y="79355"/>
                  </a:lnTo>
                  <a:lnTo>
                    <a:pt x="66900" y="79355"/>
                  </a:lnTo>
                  <a:lnTo>
                    <a:pt x="66900" y="75805"/>
                  </a:lnTo>
                  <a:lnTo>
                    <a:pt x="68700" y="77416"/>
                  </a:lnTo>
                  <a:lnTo>
                    <a:pt x="68700" y="79355"/>
                  </a:lnTo>
                  <a:lnTo>
                    <a:pt x="70200" y="79355"/>
                  </a:lnTo>
                  <a:lnTo>
                    <a:pt x="68700" y="79355"/>
                  </a:lnTo>
                  <a:lnTo>
                    <a:pt x="68700" y="81288"/>
                  </a:lnTo>
                  <a:lnTo>
                    <a:pt x="73800" y="81288"/>
                  </a:lnTo>
                  <a:lnTo>
                    <a:pt x="73800" y="79355"/>
                  </a:lnTo>
                  <a:lnTo>
                    <a:pt x="75300" y="81288"/>
                  </a:lnTo>
                  <a:lnTo>
                    <a:pt x="77100" y="81288"/>
                  </a:lnTo>
                  <a:lnTo>
                    <a:pt x="77100" y="79355"/>
                  </a:lnTo>
                  <a:lnTo>
                    <a:pt x="80700" y="79355"/>
                  </a:lnTo>
                  <a:lnTo>
                    <a:pt x="80700" y="81288"/>
                  </a:lnTo>
                  <a:lnTo>
                    <a:pt x="82200" y="81288"/>
                  </a:lnTo>
                  <a:lnTo>
                    <a:pt x="82200" y="84838"/>
                  </a:lnTo>
                  <a:lnTo>
                    <a:pt x="84000" y="84838"/>
                  </a:lnTo>
                  <a:lnTo>
                    <a:pt x="84000" y="82905"/>
                  </a:lnTo>
                  <a:lnTo>
                    <a:pt x="84000" y="84838"/>
                  </a:lnTo>
                  <a:lnTo>
                    <a:pt x="84000" y="82905"/>
                  </a:lnTo>
                  <a:lnTo>
                    <a:pt x="85800" y="82905"/>
                  </a:lnTo>
                  <a:lnTo>
                    <a:pt x="87300" y="84838"/>
                  </a:lnTo>
                  <a:lnTo>
                    <a:pt x="89100" y="84838"/>
                  </a:lnTo>
                  <a:lnTo>
                    <a:pt x="89100" y="82905"/>
                  </a:lnTo>
                  <a:lnTo>
                    <a:pt x="90900" y="81288"/>
                  </a:lnTo>
                  <a:lnTo>
                    <a:pt x="90900" y="77416"/>
                  </a:lnTo>
                  <a:lnTo>
                    <a:pt x="92700" y="77416"/>
                  </a:lnTo>
                  <a:lnTo>
                    <a:pt x="92700" y="75805"/>
                  </a:lnTo>
                  <a:lnTo>
                    <a:pt x="94200" y="75805"/>
                  </a:lnTo>
                  <a:lnTo>
                    <a:pt x="94200" y="77416"/>
                  </a:lnTo>
                  <a:lnTo>
                    <a:pt x="96000" y="77416"/>
                  </a:lnTo>
                  <a:lnTo>
                    <a:pt x="96000" y="7387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68" name="Shape 3468"/>
            <p:cNvSpPr/>
            <p:nvPr/>
          </p:nvSpPr>
          <p:spPr>
            <a:xfrm>
              <a:off x="2926488" y="4390921"/>
              <a:ext cx="531008" cy="692928"/>
            </a:xfrm>
            <a:custGeom>
              <a:avLst/>
              <a:gdLst/>
              <a:ahLst/>
              <a:cxnLst/>
              <a:rect l="0" t="0" r="0" b="0"/>
              <a:pathLst>
                <a:path w="120000" h="120000" extrusionOk="0">
                  <a:moveTo>
                    <a:pt x="116772" y="80000"/>
                  </a:moveTo>
                  <a:lnTo>
                    <a:pt x="110850" y="80000"/>
                  </a:lnTo>
                  <a:lnTo>
                    <a:pt x="110850" y="82472"/>
                  </a:lnTo>
                  <a:lnTo>
                    <a:pt x="107622" y="80000"/>
                  </a:lnTo>
                  <a:lnTo>
                    <a:pt x="98477" y="80000"/>
                  </a:lnTo>
                  <a:lnTo>
                    <a:pt x="98477" y="82472"/>
                  </a:lnTo>
                  <a:lnTo>
                    <a:pt x="95244" y="82472"/>
                  </a:lnTo>
                  <a:lnTo>
                    <a:pt x="95244" y="84950"/>
                  </a:lnTo>
                  <a:lnTo>
                    <a:pt x="95244" y="80000"/>
                  </a:lnTo>
                  <a:lnTo>
                    <a:pt x="92016" y="80000"/>
                  </a:lnTo>
                  <a:lnTo>
                    <a:pt x="92016" y="77527"/>
                  </a:lnTo>
                  <a:lnTo>
                    <a:pt x="86100" y="77527"/>
                  </a:lnTo>
                  <a:lnTo>
                    <a:pt x="86100" y="80000"/>
                  </a:lnTo>
                  <a:lnTo>
                    <a:pt x="82872" y="77527"/>
                  </a:lnTo>
                  <a:lnTo>
                    <a:pt x="82872" y="75466"/>
                  </a:lnTo>
                  <a:lnTo>
                    <a:pt x="82872" y="77527"/>
                  </a:lnTo>
                  <a:lnTo>
                    <a:pt x="80177" y="75466"/>
                  </a:lnTo>
                  <a:lnTo>
                    <a:pt x="76950" y="75466"/>
                  </a:lnTo>
                  <a:lnTo>
                    <a:pt x="76950" y="72988"/>
                  </a:lnTo>
                  <a:lnTo>
                    <a:pt x="73722" y="70516"/>
                  </a:lnTo>
                  <a:lnTo>
                    <a:pt x="70494" y="70516"/>
                  </a:lnTo>
                  <a:lnTo>
                    <a:pt x="70494" y="75466"/>
                  </a:lnTo>
                  <a:lnTo>
                    <a:pt x="67800" y="75466"/>
                  </a:lnTo>
                  <a:lnTo>
                    <a:pt x="70494" y="75466"/>
                  </a:lnTo>
                  <a:lnTo>
                    <a:pt x="70494" y="72988"/>
                  </a:lnTo>
                  <a:lnTo>
                    <a:pt x="64572" y="72988"/>
                  </a:lnTo>
                  <a:lnTo>
                    <a:pt x="64572" y="75466"/>
                  </a:lnTo>
                  <a:lnTo>
                    <a:pt x="67800" y="75466"/>
                  </a:lnTo>
                  <a:lnTo>
                    <a:pt x="67800" y="77527"/>
                  </a:lnTo>
                  <a:lnTo>
                    <a:pt x="64572" y="77527"/>
                  </a:lnTo>
                  <a:lnTo>
                    <a:pt x="64572" y="80000"/>
                  </a:lnTo>
                  <a:lnTo>
                    <a:pt x="58655" y="80000"/>
                  </a:lnTo>
                  <a:lnTo>
                    <a:pt x="61344" y="82472"/>
                  </a:lnTo>
                  <a:lnTo>
                    <a:pt x="67800" y="84950"/>
                  </a:lnTo>
                  <a:lnTo>
                    <a:pt x="70494" y="84950"/>
                  </a:lnTo>
                  <a:lnTo>
                    <a:pt x="70494" y="87011"/>
                  </a:lnTo>
                  <a:lnTo>
                    <a:pt x="67800" y="89483"/>
                  </a:lnTo>
                  <a:lnTo>
                    <a:pt x="67800" y="87011"/>
                  </a:lnTo>
                  <a:lnTo>
                    <a:pt x="61344" y="87011"/>
                  </a:lnTo>
                  <a:lnTo>
                    <a:pt x="61344" y="91961"/>
                  </a:lnTo>
                  <a:lnTo>
                    <a:pt x="64572" y="91961"/>
                  </a:lnTo>
                  <a:lnTo>
                    <a:pt x="64572" y="96494"/>
                  </a:lnTo>
                  <a:lnTo>
                    <a:pt x="67800" y="96494"/>
                  </a:lnTo>
                  <a:lnTo>
                    <a:pt x="67800" y="94022"/>
                  </a:lnTo>
                  <a:lnTo>
                    <a:pt x="70494" y="94022"/>
                  </a:lnTo>
                  <a:lnTo>
                    <a:pt x="70494" y="98966"/>
                  </a:lnTo>
                  <a:lnTo>
                    <a:pt x="73722" y="101444"/>
                  </a:lnTo>
                  <a:lnTo>
                    <a:pt x="76950" y="101444"/>
                  </a:lnTo>
                  <a:lnTo>
                    <a:pt x="76950" y="103505"/>
                  </a:lnTo>
                  <a:lnTo>
                    <a:pt x="73722" y="103505"/>
                  </a:lnTo>
                  <a:lnTo>
                    <a:pt x="73722" y="105977"/>
                  </a:lnTo>
                  <a:lnTo>
                    <a:pt x="70494" y="105977"/>
                  </a:lnTo>
                  <a:lnTo>
                    <a:pt x="70494" y="103505"/>
                  </a:lnTo>
                  <a:lnTo>
                    <a:pt x="67800" y="101444"/>
                  </a:lnTo>
                  <a:lnTo>
                    <a:pt x="64572" y="103505"/>
                  </a:lnTo>
                  <a:lnTo>
                    <a:pt x="64572" y="101444"/>
                  </a:lnTo>
                  <a:lnTo>
                    <a:pt x="61344" y="101444"/>
                  </a:lnTo>
                  <a:lnTo>
                    <a:pt x="61344" y="98966"/>
                  </a:lnTo>
                  <a:lnTo>
                    <a:pt x="58655" y="101444"/>
                  </a:lnTo>
                  <a:lnTo>
                    <a:pt x="58655" y="98966"/>
                  </a:lnTo>
                  <a:lnTo>
                    <a:pt x="52200" y="98966"/>
                  </a:lnTo>
                  <a:lnTo>
                    <a:pt x="52200" y="101444"/>
                  </a:lnTo>
                  <a:lnTo>
                    <a:pt x="46277" y="101444"/>
                  </a:lnTo>
                  <a:lnTo>
                    <a:pt x="46277" y="103505"/>
                  </a:lnTo>
                  <a:lnTo>
                    <a:pt x="43050" y="101444"/>
                  </a:lnTo>
                  <a:lnTo>
                    <a:pt x="43050" y="110516"/>
                  </a:lnTo>
                  <a:lnTo>
                    <a:pt x="46277" y="110516"/>
                  </a:lnTo>
                  <a:lnTo>
                    <a:pt x="43050" y="112988"/>
                  </a:lnTo>
                  <a:lnTo>
                    <a:pt x="46277" y="115466"/>
                  </a:lnTo>
                  <a:lnTo>
                    <a:pt x="39822" y="115466"/>
                  </a:lnTo>
                  <a:lnTo>
                    <a:pt x="37127" y="117527"/>
                  </a:lnTo>
                  <a:lnTo>
                    <a:pt x="37127" y="115466"/>
                  </a:lnTo>
                  <a:lnTo>
                    <a:pt x="37127" y="117527"/>
                  </a:lnTo>
                  <a:lnTo>
                    <a:pt x="24755" y="117527"/>
                  </a:lnTo>
                  <a:lnTo>
                    <a:pt x="21522" y="120000"/>
                  </a:lnTo>
                  <a:lnTo>
                    <a:pt x="18294" y="117527"/>
                  </a:lnTo>
                  <a:lnTo>
                    <a:pt x="18294" y="112988"/>
                  </a:lnTo>
                  <a:lnTo>
                    <a:pt x="24755" y="112988"/>
                  </a:lnTo>
                  <a:lnTo>
                    <a:pt x="24755" y="110516"/>
                  </a:lnTo>
                  <a:lnTo>
                    <a:pt x="27444" y="108455"/>
                  </a:lnTo>
                  <a:lnTo>
                    <a:pt x="24755" y="105977"/>
                  </a:lnTo>
                  <a:lnTo>
                    <a:pt x="21522" y="105977"/>
                  </a:lnTo>
                  <a:lnTo>
                    <a:pt x="21522" y="103505"/>
                  </a:lnTo>
                  <a:lnTo>
                    <a:pt x="15605" y="103505"/>
                  </a:lnTo>
                  <a:lnTo>
                    <a:pt x="12377" y="101444"/>
                  </a:lnTo>
                  <a:lnTo>
                    <a:pt x="9150" y="98966"/>
                  </a:lnTo>
                  <a:lnTo>
                    <a:pt x="9150" y="101444"/>
                  </a:lnTo>
                  <a:lnTo>
                    <a:pt x="5916" y="101444"/>
                  </a:lnTo>
                  <a:lnTo>
                    <a:pt x="5916" y="103505"/>
                  </a:lnTo>
                  <a:lnTo>
                    <a:pt x="3227" y="101444"/>
                  </a:lnTo>
                  <a:lnTo>
                    <a:pt x="3227" y="98966"/>
                  </a:lnTo>
                  <a:lnTo>
                    <a:pt x="0" y="98966"/>
                  </a:lnTo>
                  <a:lnTo>
                    <a:pt x="0" y="96494"/>
                  </a:lnTo>
                  <a:lnTo>
                    <a:pt x="3227" y="94022"/>
                  </a:lnTo>
                  <a:lnTo>
                    <a:pt x="0" y="94022"/>
                  </a:lnTo>
                  <a:lnTo>
                    <a:pt x="3227" y="94022"/>
                  </a:lnTo>
                  <a:lnTo>
                    <a:pt x="0" y="91961"/>
                  </a:lnTo>
                  <a:lnTo>
                    <a:pt x="3227" y="91961"/>
                  </a:lnTo>
                  <a:lnTo>
                    <a:pt x="3227" y="87011"/>
                  </a:lnTo>
                  <a:lnTo>
                    <a:pt x="5916" y="87011"/>
                  </a:lnTo>
                  <a:lnTo>
                    <a:pt x="5916" y="84950"/>
                  </a:lnTo>
                  <a:lnTo>
                    <a:pt x="9150" y="84950"/>
                  </a:lnTo>
                  <a:lnTo>
                    <a:pt x="9150" y="82472"/>
                  </a:lnTo>
                  <a:lnTo>
                    <a:pt x="12377" y="84950"/>
                  </a:lnTo>
                  <a:lnTo>
                    <a:pt x="12377" y="77527"/>
                  </a:lnTo>
                  <a:lnTo>
                    <a:pt x="18294" y="70516"/>
                  </a:lnTo>
                  <a:lnTo>
                    <a:pt x="15605" y="68455"/>
                  </a:lnTo>
                  <a:lnTo>
                    <a:pt x="18294" y="68455"/>
                  </a:lnTo>
                  <a:lnTo>
                    <a:pt x="18294" y="65977"/>
                  </a:lnTo>
                  <a:lnTo>
                    <a:pt x="21522" y="65977"/>
                  </a:lnTo>
                  <a:lnTo>
                    <a:pt x="21522" y="61033"/>
                  </a:lnTo>
                  <a:lnTo>
                    <a:pt x="24755" y="61033"/>
                  </a:lnTo>
                  <a:lnTo>
                    <a:pt x="24755" y="58966"/>
                  </a:lnTo>
                  <a:lnTo>
                    <a:pt x="24755" y="61033"/>
                  </a:lnTo>
                  <a:lnTo>
                    <a:pt x="30672" y="61033"/>
                  </a:lnTo>
                  <a:lnTo>
                    <a:pt x="30672" y="58966"/>
                  </a:lnTo>
                  <a:lnTo>
                    <a:pt x="33900" y="58966"/>
                  </a:lnTo>
                  <a:lnTo>
                    <a:pt x="33900" y="56494"/>
                  </a:lnTo>
                  <a:lnTo>
                    <a:pt x="39822" y="56494"/>
                  </a:lnTo>
                  <a:lnTo>
                    <a:pt x="39822" y="58966"/>
                  </a:lnTo>
                  <a:lnTo>
                    <a:pt x="43050" y="61033"/>
                  </a:lnTo>
                  <a:lnTo>
                    <a:pt x="43050" y="58966"/>
                  </a:lnTo>
                  <a:lnTo>
                    <a:pt x="46277" y="58966"/>
                  </a:lnTo>
                  <a:lnTo>
                    <a:pt x="46277" y="51961"/>
                  </a:lnTo>
                  <a:lnTo>
                    <a:pt x="48966" y="51961"/>
                  </a:lnTo>
                  <a:lnTo>
                    <a:pt x="46277" y="51961"/>
                  </a:lnTo>
                  <a:lnTo>
                    <a:pt x="46277" y="49483"/>
                  </a:lnTo>
                  <a:lnTo>
                    <a:pt x="52200" y="49483"/>
                  </a:lnTo>
                  <a:lnTo>
                    <a:pt x="55427" y="47011"/>
                  </a:lnTo>
                  <a:lnTo>
                    <a:pt x="55427" y="44533"/>
                  </a:lnTo>
                  <a:lnTo>
                    <a:pt x="58655" y="42472"/>
                  </a:lnTo>
                  <a:lnTo>
                    <a:pt x="55427" y="42472"/>
                  </a:lnTo>
                  <a:lnTo>
                    <a:pt x="55427" y="40000"/>
                  </a:lnTo>
                  <a:lnTo>
                    <a:pt x="48966" y="40000"/>
                  </a:lnTo>
                  <a:lnTo>
                    <a:pt x="48966" y="42472"/>
                  </a:lnTo>
                  <a:lnTo>
                    <a:pt x="43050" y="42472"/>
                  </a:lnTo>
                  <a:lnTo>
                    <a:pt x="43050" y="44533"/>
                  </a:lnTo>
                  <a:lnTo>
                    <a:pt x="39822" y="44533"/>
                  </a:lnTo>
                  <a:lnTo>
                    <a:pt x="37127" y="42472"/>
                  </a:lnTo>
                  <a:lnTo>
                    <a:pt x="27444" y="42472"/>
                  </a:lnTo>
                  <a:lnTo>
                    <a:pt x="27444" y="44533"/>
                  </a:lnTo>
                  <a:lnTo>
                    <a:pt x="24755" y="44533"/>
                  </a:lnTo>
                  <a:lnTo>
                    <a:pt x="21522" y="40000"/>
                  </a:lnTo>
                  <a:lnTo>
                    <a:pt x="15605" y="40000"/>
                  </a:lnTo>
                  <a:lnTo>
                    <a:pt x="15605" y="42472"/>
                  </a:lnTo>
                  <a:lnTo>
                    <a:pt x="12377" y="42472"/>
                  </a:lnTo>
                  <a:lnTo>
                    <a:pt x="12377" y="40000"/>
                  </a:lnTo>
                  <a:lnTo>
                    <a:pt x="9150" y="40000"/>
                  </a:lnTo>
                  <a:lnTo>
                    <a:pt x="9150" y="30516"/>
                  </a:lnTo>
                  <a:lnTo>
                    <a:pt x="5916" y="30516"/>
                  </a:lnTo>
                  <a:lnTo>
                    <a:pt x="9150" y="30516"/>
                  </a:lnTo>
                  <a:lnTo>
                    <a:pt x="5916" y="30516"/>
                  </a:lnTo>
                  <a:lnTo>
                    <a:pt x="5916" y="28455"/>
                  </a:lnTo>
                  <a:lnTo>
                    <a:pt x="3227" y="28455"/>
                  </a:lnTo>
                  <a:lnTo>
                    <a:pt x="3227" y="23505"/>
                  </a:lnTo>
                  <a:lnTo>
                    <a:pt x="5916" y="23505"/>
                  </a:lnTo>
                  <a:lnTo>
                    <a:pt x="5916" y="16494"/>
                  </a:lnTo>
                  <a:lnTo>
                    <a:pt x="9150" y="16494"/>
                  </a:lnTo>
                  <a:lnTo>
                    <a:pt x="9150" y="14022"/>
                  </a:lnTo>
                  <a:lnTo>
                    <a:pt x="18294" y="14022"/>
                  </a:lnTo>
                  <a:lnTo>
                    <a:pt x="18294" y="16494"/>
                  </a:lnTo>
                  <a:lnTo>
                    <a:pt x="21522" y="16494"/>
                  </a:lnTo>
                  <a:lnTo>
                    <a:pt x="24755" y="18966"/>
                  </a:lnTo>
                  <a:lnTo>
                    <a:pt x="27444" y="18966"/>
                  </a:lnTo>
                  <a:lnTo>
                    <a:pt x="27444" y="21033"/>
                  </a:lnTo>
                  <a:lnTo>
                    <a:pt x="24755" y="21033"/>
                  </a:lnTo>
                  <a:lnTo>
                    <a:pt x="24755" y="23505"/>
                  </a:lnTo>
                  <a:lnTo>
                    <a:pt x="21522" y="23505"/>
                  </a:lnTo>
                  <a:lnTo>
                    <a:pt x="24755" y="23505"/>
                  </a:lnTo>
                  <a:lnTo>
                    <a:pt x="24755" y="25977"/>
                  </a:lnTo>
                  <a:lnTo>
                    <a:pt x="21522" y="25977"/>
                  </a:lnTo>
                  <a:lnTo>
                    <a:pt x="21522" y="28455"/>
                  </a:lnTo>
                  <a:lnTo>
                    <a:pt x="18294" y="28455"/>
                  </a:lnTo>
                  <a:lnTo>
                    <a:pt x="24755" y="28455"/>
                  </a:lnTo>
                  <a:lnTo>
                    <a:pt x="24755" y="25977"/>
                  </a:lnTo>
                  <a:lnTo>
                    <a:pt x="27444" y="23505"/>
                  </a:lnTo>
                  <a:lnTo>
                    <a:pt x="30672" y="23505"/>
                  </a:lnTo>
                  <a:lnTo>
                    <a:pt x="30672" y="28455"/>
                  </a:lnTo>
                  <a:lnTo>
                    <a:pt x="33900" y="28455"/>
                  </a:lnTo>
                  <a:lnTo>
                    <a:pt x="33900" y="30516"/>
                  </a:lnTo>
                  <a:lnTo>
                    <a:pt x="30672" y="30516"/>
                  </a:lnTo>
                  <a:lnTo>
                    <a:pt x="33900" y="30516"/>
                  </a:lnTo>
                  <a:lnTo>
                    <a:pt x="33900" y="32988"/>
                  </a:lnTo>
                  <a:lnTo>
                    <a:pt x="33900" y="30516"/>
                  </a:lnTo>
                  <a:lnTo>
                    <a:pt x="33900" y="32988"/>
                  </a:lnTo>
                  <a:lnTo>
                    <a:pt x="37127" y="30516"/>
                  </a:lnTo>
                  <a:lnTo>
                    <a:pt x="39822" y="30516"/>
                  </a:lnTo>
                  <a:lnTo>
                    <a:pt x="37127" y="30516"/>
                  </a:lnTo>
                  <a:lnTo>
                    <a:pt x="39822" y="28455"/>
                  </a:lnTo>
                  <a:lnTo>
                    <a:pt x="37127" y="28455"/>
                  </a:lnTo>
                  <a:lnTo>
                    <a:pt x="37127" y="25977"/>
                  </a:lnTo>
                  <a:lnTo>
                    <a:pt x="37127" y="28455"/>
                  </a:lnTo>
                  <a:lnTo>
                    <a:pt x="39822" y="25977"/>
                  </a:lnTo>
                  <a:lnTo>
                    <a:pt x="39822" y="23505"/>
                  </a:lnTo>
                  <a:lnTo>
                    <a:pt x="43050" y="25977"/>
                  </a:lnTo>
                  <a:lnTo>
                    <a:pt x="43050" y="23505"/>
                  </a:lnTo>
                  <a:lnTo>
                    <a:pt x="46277" y="25977"/>
                  </a:lnTo>
                  <a:lnTo>
                    <a:pt x="43050" y="25977"/>
                  </a:lnTo>
                  <a:lnTo>
                    <a:pt x="48966" y="25977"/>
                  </a:lnTo>
                  <a:lnTo>
                    <a:pt x="48966" y="23505"/>
                  </a:lnTo>
                  <a:lnTo>
                    <a:pt x="52200" y="23505"/>
                  </a:lnTo>
                  <a:lnTo>
                    <a:pt x="52200" y="21033"/>
                  </a:lnTo>
                  <a:lnTo>
                    <a:pt x="55427" y="23505"/>
                  </a:lnTo>
                  <a:lnTo>
                    <a:pt x="61344" y="23505"/>
                  </a:lnTo>
                  <a:lnTo>
                    <a:pt x="61344" y="21033"/>
                  </a:lnTo>
                  <a:lnTo>
                    <a:pt x="58655" y="21033"/>
                  </a:lnTo>
                  <a:lnTo>
                    <a:pt x="58655" y="18966"/>
                  </a:lnTo>
                  <a:lnTo>
                    <a:pt x="55427" y="18966"/>
                  </a:lnTo>
                  <a:lnTo>
                    <a:pt x="58655" y="18966"/>
                  </a:lnTo>
                  <a:lnTo>
                    <a:pt x="58655" y="16494"/>
                  </a:lnTo>
                  <a:lnTo>
                    <a:pt x="55427" y="16494"/>
                  </a:lnTo>
                  <a:lnTo>
                    <a:pt x="58655" y="16494"/>
                  </a:lnTo>
                  <a:lnTo>
                    <a:pt x="58655" y="14022"/>
                  </a:lnTo>
                  <a:lnTo>
                    <a:pt x="55427" y="14022"/>
                  </a:lnTo>
                  <a:lnTo>
                    <a:pt x="55427" y="11961"/>
                  </a:lnTo>
                  <a:lnTo>
                    <a:pt x="58655" y="11961"/>
                  </a:lnTo>
                  <a:lnTo>
                    <a:pt x="58655" y="7011"/>
                  </a:lnTo>
                  <a:lnTo>
                    <a:pt x="61344" y="7011"/>
                  </a:lnTo>
                  <a:lnTo>
                    <a:pt x="64572" y="4533"/>
                  </a:lnTo>
                  <a:lnTo>
                    <a:pt x="61344" y="4533"/>
                  </a:lnTo>
                  <a:lnTo>
                    <a:pt x="58655" y="2472"/>
                  </a:lnTo>
                  <a:lnTo>
                    <a:pt x="64572" y="2472"/>
                  </a:lnTo>
                  <a:lnTo>
                    <a:pt x="64572" y="0"/>
                  </a:lnTo>
                  <a:lnTo>
                    <a:pt x="67800" y="0"/>
                  </a:lnTo>
                  <a:lnTo>
                    <a:pt x="67800" y="2472"/>
                  </a:lnTo>
                  <a:lnTo>
                    <a:pt x="67800" y="0"/>
                  </a:lnTo>
                  <a:lnTo>
                    <a:pt x="70494" y="2472"/>
                  </a:lnTo>
                  <a:lnTo>
                    <a:pt x="73722" y="2472"/>
                  </a:lnTo>
                  <a:lnTo>
                    <a:pt x="70494" y="4533"/>
                  </a:lnTo>
                  <a:lnTo>
                    <a:pt x="73722" y="7011"/>
                  </a:lnTo>
                  <a:lnTo>
                    <a:pt x="76950" y="4533"/>
                  </a:lnTo>
                  <a:lnTo>
                    <a:pt x="76950" y="7011"/>
                  </a:lnTo>
                  <a:lnTo>
                    <a:pt x="80177" y="7011"/>
                  </a:lnTo>
                  <a:lnTo>
                    <a:pt x="80177" y="9483"/>
                  </a:lnTo>
                  <a:lnTo>
                    <a:pt x="89327" y="9483"/>
                  </a:lnTo>
                  <a:lnTo>
                    <a:pt x="89327" y="11961"/>
                  </a:lnTo>
                  <a:lnTo>
                    <a:pt x="95244" y="11961"/>
                  </a:lnTo>
                  <a:lnTo>
                    <a:pt x="95244" y="14022"/>
                  </a:lnTo>
                  <a:lnTo>
                    <a:pt x="101705" y="14022"/>
                  </a:lnTo>
                  <a:lnTo>
                    <a:pt x="101705" y="9483"/>
                  </a:lnTo>
                  <a:lnTo>
                    <a:pt x="104394" y="11961"/>
                  </a:lnTo>
                  <a:lnTo>
                    <a:pt x="107622" y="11961"/>
                  </a:lnTo>
                  <a:lnTo>
                    <a:pt x="107622" y="14022"/>
                  </a:lnTo>
                  <a:lnTo>
                    <a:pt x="110850" y="14022"/>
                  </a:lnTo>
                  <a:lnTo>
                    <a:pt x="110850" y="16494"/>
                  </a:lnTo>
                  <a:lnTo>
                    <a:pt x="114083" y="16494"/>
                  </a:lnTo>
                  <a:lnTo>
                    <a:pt x="114083" y="18966"/>
                  </a:lnTo>
                  <a:lnTo>
                    <a:pt x="116772" y="21033"/>
                  </a:lnTo>
                  <a:lnTo>
                    <a:pt x="116772" y="28455"/>
                  </a:lnTo>
                  <a:lnTo>
                    <a:pt x="120000" y="28455"/>
                  </a:lnTo>
                  <a:lnTo>
                    <a:pt x="120000" y="30516"/>
                  </a:lnTo>
                  <a:lnTo>
                    <a:pt x="116772" y="30516"/>
                  </a:lnTo>
                  <a:lnTo>
                    <a:pt x="120000" y="30516"/>
                  </a:lnTo>
                  <a:lnTo>
                    <a:pt x="120000" y="37527"/>
                  </a:lnTo>
                  <a:lnTo>
                    <a:pt x="116772" y="40000"/>
                  </a:lnTo>
                  <a:lnTo>
                    <a:pt x="120000" y="42472"/>
                  </a:lnTo>
                  <a:lnTo>
                    <a:pt x="110850" y="42472"/>
                  </a:lnTo>
                  <a:lnTo>
                    <a:pt x="110850" y="40000"/>
                  </a:lnTo>
                  <a:lnTo>
                    <a:pt x="107622" y="42472"/>
                  </a:lnTo>
                  <a:lnTo>
                    <a:pt x="107622" y="44533"/>
                  </a:lnTo>
                  <a:lnTo>
                    <a:pt x="104394" y="44533"/>
                  </a:lnTo>
                  <a:lnTo>
                    <a:pt x="104394" y="47011"/>
                  </a:lnTo>
                  <a:lnTo>
                    <a:pt x="107622" y="47011"/>
                  </a:lnTo>
                  <a:lnTo>
                    <a:pt x="104394" y="49483"/>
                  </a:lnTo>
                  <a:lnTo>
                    <a:pt x="107622" y="51961"/>
                  </a:lnTo>
                  <a:lnTo>
                    <a:pt x="101705" y="51961"/>
                  </a:lnTo>
                  <a:lnTo>
                    <a:pt x="98477" y="49483"/>
                  </a:lnTo>
                  <a:lnTo>
                    <a:pt x="98477" y="58966"/>
                  </a:lnTo>
                  <a:lnTo>
                    <a:pt x="95244" y="58966"/>
                  </a:lnTo>
                  <a:lnTo>
                    <a:pt x="98477" y="58966"/>
                  </a:lnTo>
                  <a:lnTo>
                    <a:pt x="98477" y="61033"/>
                  </a:lnTo>
                  <a:lnTo>
                    <a:pt x="107622" y="61033"/>
                  </a:lnTo>
                  <a:lnTo>
                    <a:pt x="107622" y="63505"/>
                  </a:lnTo>
                  <a:lnTo>
                    <a:pt x="104394" y="63505"/>
                  </a:lnTo>
                  <a:lnTo>
                    <a:pt x="107622" y="65977"/>
                  </a:lnTo>
                  <a:lnTo>
                    <a:pt x="107622" y="63505"/>
                  </a:lnTo>
                  <a:lnTo>
                    <a:pt x="107622" y="65977"/>
                  </a:lnTo>
                  <a:lnTo>
                    <a:pt x="120000" y="65977"/>
                  </a:lnTo>
                  <a:lnTo>
                    <a:pt x="120000" y="70516"/>
                  </a:lnTo>
                  <a:lnTo>
                    <a:pt x="116772" y="72988"/>
                  </a:lnTo>
                  <a:lnTo>
                    <a:pt x="116772" y="70516"/>
                  </a:lnTo>
                  <a:lnTo>
                    <a:pt x="114083" y="72988"/>
                  </a:lnTo>
                  <a:lnTo>
                    <a:pt x="116772" y="72988"/>
                  </a:lnTo>
                  <a:lnTo>
                    <a:pt x="114083" y="75466"/>
                  </a:lnTo>
                  <a:lnTo>
                    <a:pt x="114083" y="72988"/>
                  </a:lnTo>
                  <a:lnTo>
                    <a:pt x="114083" y="80000"/>
                  </a:lnTo>
                  <a:lnTo>
                    <a:pt x="116772" y="77527"/>
                  </a:lnTo>
                  <a:lnTo>
                    <a:pt x="116772" y="8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69" name="Shape 3469"/>
            <p:cNvSpPr/>
            <p:nvPr/>
          </p:nvSpPr>
          <p:spPr>
            <a:xfrm>
              <a:off x="3062215" y="3521785"/>
              <a:ext cx="845325" cy="1019151"/>
            </a:xfrm>
            <a:custGeom>
              <a:avLst/>
              <a:gdLst/>
              <a:ahLst/>
              <a:cxnLst/>
              <a:rect l="0" t="0" r="0" b="0"/>
              <a:pathLst>
                <a:path w="120000" h="120000" extrusionOk="0">
                  <a:moveTo>
                    <a:pt x="54083" y="116633"/>
                  </a:moveTo>
                  <a:lnTo>
                    <a:pt x="52394" y="115233"/>
                  </a:lnTo>
                  <a:lnTo>
                    <a:pt x="52394" y="113550"/>
                  </a:lnTo>
                  <a:lnTo>
                    <a:pt x="50366" y="113550"/>
                  </a:lnTo>
                  <a:lnTo>
                    <a:pt x="50366" y="111866"/>
                  </a:lnTo>
                  <a:lnTo>
                    <a:pt x="48338" y="111866"/>
                  </a:lnTo>
                  <a:lnTo>
                    <a:pt x="48338" y="110466"/>
                  </a:lnTo>
                  <a:lnTo>
                    <a:pt x="46311" y="110466"/>
                  </a:lnTo>
                  <a:lnTo>
                    <a:pt x="44622" y="108783"/>
                  </a:lnTo>
                  <a:lnTo>
                    <a:pt x="44622" y="111866"/>
                  </a:lnTo>
                  <a:lnTo>
                    <a:pt x="40561" y="111866"/>
                  </a:lnTo>
                  <a:lnTo>
                    <a:pt x="40561" y="110466"/>
                  </a:lnTo>
                  <a:lnTo>
                    <a:pt x="36844" y="110466"/>
                  </a:lnTo>
                  <a:lnTo>
                    <a:pt x="36844" y="108783"/>
                  </a:lnTo>
                  <a:lnTo>
                    <a:pt x="31100" y="108783"/>
                  </a:lnTo>
                  <a:lnTo>
                    <a:pt x="31100" y="107105"/>
                  </a:lnTo>
                  <a:lnTo>
                    <a:pt x="29072" y="107105"/>
                  </a:lnTo>
                  <a:lnTo>
                    <a:pt x="29072" y="105422"/>
                  </a:lnTo>
                  <a:lnTo>
                    <a:pt x="27044" y="107105"/>
                  </a:lnTo>
                  <a:lnTo>
                    <a:pt x="25016" y="105422"/>
                  </a:lnTo>
                  <a:lnTo>
                    <a:pt x="27044" y="104016"/>
                  </a:lnTo>
                  <a:lnTo>
                    <a:pt x="25016" y="104016"/>
                  </a:lnTo>
                  <a:lnTo>
                    <a:pt x="23322" y="102338"/>
                  </a:lnTo>
                  <a:lnTo>
                    <a:pt x="23322" y="104016"/>
                  </a:lnTo>
                  <a:lnTo>
                    <a:pt x="23322" y="102338"/>
                  </a:lnTo>
                  <a:lnTo>
                    <a:pt x="21294" y="102338"/>
                  </a:lnTo>
                  <a:lnTo>
                    <a:pt x="21294" y="100655"/>
                  </a:lnTo>
                  <a:lnTo>
                    <a:pt x="21294" y="104016"/>
                  </a:lnTo>
                  <a:lnTo>
                    <a:pt x="17577" y="104016"/>
                  </a:lnTo>
                  <a:lnTo>
                    <a:pt x="17577" y="105422"/>
                  </a:lnTo>
                  <a:lnTo>
                    <a:pt x="15550" y="105422"/>
                  </a:lnTo>
                  <a:lnTo>
                    <a:pt x="15550" y="104016"/>
                  </a:lnTo>
                  <a:lnTo>
                    <a:pt x="13522" y="104016"/>
                  </a:lnTo>
                  <a:lnTo>
                    <a:pt x="13522" y="102338"/>
                  </a:lnTo>
                  <a:lnTo>
                    <a:pt x="7772" y="102338"/>
                  </a:lnTo>
                  <a:lnTo>
                    <a:pt x="7772" y="100655"/>
                  </a:lnTo>
                  <a:lnTo>
                    <a:pt x="4055" y="100655"/>
                  </a:lnTo>
                  <a:lnTo>
                    <a:pt x="4055" y="99250"/>
                  </a:lnTo>
                  <a:lnTo>
                    <a:pt x="2027" y="99250"/>
                  </a:lnTo>
                  <a:lnTo>
                    <a:pt x="0" y="94205"/>
                  </a:lnTo>
                  <a:lnTo>
                    <a:pt x="0" y="92805"/>
                  </a:lnTo>
                  <a:lnTo>
                    <a:pt x="2027" y="91122"/>
                  </a:lnTo>
                  <a:lnTo>
                    <a:pt x="2027" y="88038"/>
                  </a:lnTo>
                  <a:lnTo>
                    <a:pt x="4055" y="89438"/>
                  </a:lnTo>
                  <a:lnTo>
                    <a:pt x="4055" y="82988"/>
                  </a:lnTo>
                  <a:lnTo>
                    <a:pt x="5744" y="82988"/>
                  </a:lnTo>
                  <a:lnTo>
                    <a:pt x="5744" y="84672"/>
                  </a:lnTo>
                  <a:lnTo>
                    <a:pt x="9805" y="84672"/>
                  </a:lnTo>
                  <a:lnTo>
                    <a:pt x="11494" y="82988"/>
                  </a:lnTo>
                  <a:lnTo>
                    <a:pt x="11494" y="84672"/>
                  </a:lnTo>
                  <a:lnTo>
                    <a:pt x="11494" y="82988"/>
                  </a:lnTo>
                  <a:lnTo>
                    <a:pt x="13522" y="82988"/>
                  </a:lnTo>
                  <a:lnTo>
                    <a:pt x="13522" y="84672"/>
                  </a:lnTo>
                  <a:lnTo>
                    <a:pt x="13522" y="82988"/>
                  </a:lnTo>
                  <a:lnTo>
                    <a:pt x="13522" y="84672"/>
                  </a:lnTo>
                  <a:lnTo>
                    <a:pt x="15550" y="82988"/>
                  </a:lnTo>
                  <a:lnTo>
                    <a:pt x="15550" y="84672"/>
                  </a:lnTo>
                  <a:lnTo>
                    <a:pt x="15550" y="79905"/>
                  </a:lnTo>
                  <a:lnTo>
                    <a:pt x="17577" y="79905"/>
                  </a:lnTo>
                  <a:lnTo>
                    <a:pt x="15550" y="78222"/>
                  </a:lnTo>
                  <a:lnTo>
                    <a:pt x="17577" y="78222"/>
                  </a:lnTo>
                  <a:lnTo>
                    <a:pt x="15550" y="78222"/>
                  </a:lnTo>
                  <a:lnTo>
                    <a:pt x="17577" y="76822"/>
                  </a:lnTo>
                  <a:lnTo>
                    <a:pt x="19266" y="75138"/>
                  </a:lnTo>
                  <a:lnTo>
                    <a:pt x="17577" y="75138"/>
                  </a:lnTo>
                  <a:lnTo>
                    <a:pt x="19266" y="73455"/>
                  </a:lnTo>
                  <a:lnTo>
                    <a:pt x="19266" y="75138"/>
                  </a:lnTo>
                  <a:lnTo>
                    <a:pt x="21294" y="75138"/>
                  </a:lnTo>
                  <a:lnTo>
                    <a:pt x="21294" y="73455"/>
                  </a:lnTo>
                  <a:lnTo>
                    <a:pt x="25016" y="73455"/>
                  </a:lnTo>
                  <a:lnTo>
                    <a:pt x="25016" y="76822"/>
                  </a:lnTo>
                  <a:lnTo>
                    <a:pt x="27044" y="76822"/>
                  </a:lnTo>
                  <a:lnTo>
                    <a:pt x="29072" y="75138"/>
                  </a:lnTo>
                  <a:lnTo>
                    <a:pt x="31100" y="75138"/>
                  </a:lnTo>
                  <a:lnTo>
                    <a:pt x="31100" y="67011"/>
                  </a:lnTo>
                  <a:lnTo>
                    <a:pt x="34816" y="67011"/>
                  </a:lnTo>
                  <a:lnTo>
                    <a:pt x="34816" y="65605"/>
                  </a:lnTo>
                  <a:lnTo>
                    <a:pt x="36844" y="65605"/>
                  </a:lnTo>
                  <a:lnTo>
                    <a:pt x="36844" y="67011"/>
                  </a:lnTo>
                  <a:lnTo>
                    <a:pt x="38533" y="67011"/>
                  </a:lnTo>
                  <a:lnTo>
                    <a:pt x="38533" y="65605"/>
                  </a:lnTo>
                  <a:lnTo>
                    <a:pt x="40561" y="67011"/>
                  </a:lnTo>
                  <a:lnTo>
                    <a:pt x="40561" y="65605"/>
                  </a:lnTo>
                  <a:lnTo>
                    <a:pt x="42588" y="63927"/>
                  </a:lnTo>
                  <a:lnTo>
                    <a:pt x="44622" y="63927"/>
                  </a:lnTo>
                  <a:lnTo>
                    <a:pt x="44622" y="60838"/>
                  </a:lnTo>
                  <a:lnTo>
                    <a:pt x="46311" y="60838"/>
                  </a:lnTo>
                  <a:lnTo>
                    <a:pt x="44622" y="60838"/>
                  </a:lnTo>
                  <a:lnTo>
                    <a:pt x="44622" y="59161"/>
                  </a:lnTo>
                  <a:lnTo>
                    <a:pt x="42588" y="59161"/>
                  </a:lnTo>
                  <a:lnTo>
                    <a:pt x="44622" y="57477"/>
                  </a:lnTo>
                  <a:lnTo>
                    <a:pt x="42588" y="57477"/>
                  </a:lnTo>
                  <a:lnTo>
                    <a:pt x="44622" y="54394"/>
                  </a:lnTo>
                  <a:lnTo>
                    <a:pt x="44622" y="55794"/>
                  </a:lnTo>
                  <a:lnTo>
                    <a:pt x="46311" y="54394"/>
                  </a:lnTo>
                  <a:lnTo>
                    <a:pt x="44622" y="52711"/>
                  </a:lnTo>
                  <a:lnTo>
                    <a:pt x="48338" y="51027"/>
                  </a:lnTo>
                  <a:lnTo>
                    <a:pt x="46311" y="49627"/>
                  </a:lnTo>
                  <a:lnTo>
                    <a:pt x="46311" y="47944"/>
                  </a:lnTo>
                  <a:lnTo>
                    <a:pt x="44622" y="47944"/>
                  </a:lnTo>
                  <a:lnTo>
                    <a:pt x="42588" y="46261"/>
                  </a:lnTo>
                  <a:lnTo>
                    <a:pt x="42588" y="41494"/>
                  </a:lnTo>
                  <a:lnTo>
                    <a:pt x="48338" y="36727"/>
                  </a:lnTo>
                  <a:lnTo>
                    <a:pt x="50366" y="36727"/>
                  </a:lnTo>
                  <a:lnTo>
                    <a:pt x="52394" y="35044"/>
                  </a:lnTo>
                  <a:lnTo>
                    <a:pt x="54083" y="35044"/>
                  </a:lnTo>
                  <a:lnTo>
                    <a:pt x="54083" y="33644"/>
                  </a:lnTo>
                  <a:lnTo>
                    <a:pt x="56111" y="33644"/>
                  </a:lnTo>
                  <a:lnTo>
                    <a:pt x="56111" y="31961"/>
                  </a:lnTo>
                  <a:lnTo>
                    <a:pt x="58138" y="31961"/>
                  </a:lnTo>
                  <a:lnTo>
                    <a:pt x="58138" y="28600"/>
                  </a:lnTo>
                  <a:lnTo>
                    <a:pt x="59833" y="28600"/>
                  </a:lnTo>
                  <a:lnTo>
                    <a:pt x="59833" y="27194"/>
                  </a:lnTo>
                  <a:lnTo>
                    <a:pt x="61861" y="27194"/>
                  </a:lnTo>
                  <a:lnTo>
                    <a:pt x="63888" y="25516"/>
                  </a:lnTo>
                  <a:lnTo>
                    <a:pt x="63888" y="23833"/>
                  </a:lnTo>
                  <a:lnTo>
                    <a:pt x="65916" y="23833"/>
                  </a:lnTo>
                  <a:lnTo>
                    <a:pt x="65916" y="22427"/>
                  </a:lnTo>
                  <a:lnTo>
                    <a:pt x="67605" y="19066"/>
                  </a:lnTo>
                  <a:lnTo>
                    <a:pt x="67605" y="12616"/>
                  </a:lnTo>
                  <a:lnTo>
                    <a:pt x="69633" y="11216"/>
                  </a:lnTo>
                  <a:lnTo>
                    <a:pt x="71661" y="9533"/>
                  </a:lnTo>
                  <a:lnTo>
                    <a:pt x="73350" y="7850"/>
                  </a:lnTo>
                  <a:lnTo>
                    <a:pt x="73350" y="4766"/>
                  </a:lnTo>
                  <a:lnTo>
                    <a:pt x="75377" y="3083"/>
                  </a:lnTo>
                  <a:lnTo>
                    <a:pt x="73350" y="3083"/>
                  </a:lnTo>
                  <a:lnTo>
                    <a:pt x="75377" y="1400"/>
                  </a:lnTo>
                  <a:lnTo>
                    <a:pt x="77411" y="0"/>
                  </a:lnTo>
                  <a:lnTo>
                    <a:pt x="77411" y="1400"/>
                  </a:lnTo>
                  <a:lnTo>
                    <a:pt x="81127" y="1400"/>
                  </a:lnTo>
                  <a:lnTo>
                    <a:pt x="81127" y="3083"/>
                  </a:lnTo>
                  <a:lnTo>
                    <a:pt x="83155" y="3083"/>
                  </a:lnTo>
                  <a:lnTo>
                    <a:pt x="81127" y="3083"/>
                  </a:lnTo>
                  <a:lnTo>
                    <a:pt x="81127" y="6166"/>
                  </a:lnTo>
                  <a:lnTo>
                    <a:pt x="86872" y="7850"/>
                  </a:lnTo>
                  <a:lnTo>
                    <a:pt x="86872" y="9533"/>
                  </a:lnTo>
                  <a:lnTo>
                    <a:pt x="88900" y="9533"/>
                  </a:lnTo>
                  <a:lnTo>
                    <a:pt x="90927" y="11216"/>
                  </a:lnTo>
                  <a:lnTo>
                    <a:pt x="92955" y="11216"/>
                  </a:lnTo>
                  <a:lnTo>
                    <a:pt x="98705" y="19066"/>
                  </a:lnTo>
                  <a:lnTo>
                    <a:pt x="104450" y="23833"/>
                  </a:lnTo>
                  <a:lnTo>
                    <a:pt x="104450" y="30277"/>
                  </a:lnTo>
                  <a:lnTo>
                    <a:pt x="102422" y="31961"/>
                  </a:lnTo>
                  <a:lnTo>
                    <a:pt x="102422" y="46261"/>
                  </a:lnTo>
                  <a:lnTo>
                    <a:pt x="104450" y="49627"/>
                  </a:lnTo>
                  <a:lnTo>
                    <a:pt x="106477" y="49627"/>
                  </a:lnTo>
                  <a:lnTo>
                    <a:pt x="104450" y="55794"/>
                  </a:lnTo>
                  <a:lnTo>
                    <a:pt x="104450" y="57477"/>
                  </a:lnTo>
                  <a:lnTo>
                    <a:pt x="102422" y="62244"/>
                  </a:lnTo>
                  <a:lnTo>
                    <a:pt x="106477" y="65605"/>
                  </a:lnTo>
                  <a:lnTo>
                    <a:pt x="115944" y="68688"/>
                  </a:lnTo>
                  <a:lnTo>
                    <a:pt x="115944" y="79905"/>
                  </a:lnTo>
                  <a:lnTo>
                    <a:pt x="117972" y="84672"/>
                  </a:lnTo>
                  <a:lnTo>
                    <a:pt x="120000" y="84672"/>
                  </a:lnTo>
                  <a:lnTo>
                    <a:pt x="117972" y="92805"/>
                  </a:lnTo>
                  <a:lnTo>
                    <a:pt x="117972" y="97572"/>
                  </a:lnTo>
                  <a:lnTo>
                    <a:pt x="113916" y="97572"/>
                  </a:lnTo>
                  <a:lnTo>
                    <a:pt x="113916" y="99250"/>
                  </a:lnTo>
                  <a:lnTo>
                    <a:pt x="112227" y="99250"/>
                  </a:lnTo>
                  <a:lnTo>
                    <a:pt x="112227" y="97572"/>
                  </a:lnTo>
                  <a:lnTo>
                    <a:pt x="112227" y="99250"/>
                  </a:lnTo>
                  <a:lnTo>
                    <a:pt x="110194" y="99250"/>
                  </a:lnTo>
                  <a:lnTo>
                    <a:pt x="108166" y="100655"/>
                  </a:lnTo>
                  <a:lnTo>
                    <a:pt x="108166" y="97572"/>
                  </a:lnTo>
                  <a:lnTo>
                    <a:pt x="106477" y="99250"/>
                  </a:lnTo>
                  <a:lnTo>
                    <a:pt x="100394" y="99250"/>
                  </a:lnTo>
                  <a:lnTo>
                    <a:pt x="100394" y="102338"/>
                  </a:lnTo>
                  <a:lnTo>
                    <a:pt x="98705" y="102338"/>
                  </a:lnTo>
                  <a:lnTo>
                    <a:pt x="98705" y="105422"/>
                  </a:lnTo>
                  <a:lnTo>
                    <a:pt x="96677" y="105422"/>
                  </a:lnTo>
                  <a:lnTo>
                    <a:pt x="96677" y="107105"/>
                  </a:lnTo>
                  <a:lnTo>
                    <a:pt x="98705" y="107105"/>
                  </a:lnTo>
                  <a:lnTo>
                    <a:pt x="98705" y="108783"/>
                  </a:lnTo>
                  <a:lnTo>
                    <a:pt x="96677" y="108783"/>
                  </a:lnTo>
                  <a:lnTo>
                    <a:pt x="96677" y="110466"/>
                  </a:lnTo>
                  <a:lnTo>
                    <a:pt x="98705" y="110466"/>
                  </a:lnTo>
                  <a:lnTo>
                    <a:pt x="96677" y="110466"/>
                  </a:lnTo>
                  <a:lnTo>
                    <a:pt x="96677" y="115233"/>
                  </a:lnTo>
                  <a:lnTo>
                    <a:pt x="98705" y="113550"/>
                  </a:lnTo>
                  <a:lnTo>
                    <a:pt x="98705" y="115233"/>
                  </a:lnTo>
                  <a:lnTo>
                    <a:pt x="96677" y="116633"/>
                  </a:lnTo>
                  <a:lnTo>
                    <a:pt x="94650" y="116633"/>
                  </a:lnTo>
                  <a:lnTo>
                    <a:pt x="92955" y="115233"/>
                  </a:lnTo>
                  <a:lnTo>
                    <a:pt x="94650" y="115233"/>
                  </a:lnTo>
                  <a:lnTo>
                    <a:pt x="92955" y="115233"/>
                  </a:lnTo>
                  <a:lnTo>
                    <a:pt x="88900" y="113550"/>
                  </a:lnTo>
                  <a:lnTo>
                    <a:pt x="88900" y="115233"/>
                  </a:lnTo>
                  <a:lnTo>
                    <a:pt x="86872" y="113550"/>
                  </a:lnTo>
                  <a:lnTo>
                    <a:pt x="85183" y="115233"/>
                  </a:lnTo>
                  <a:lnTo>
                    <a:pt x="86872" y="115233"/>
                  </a:lnTo>
                  <a:lnTo>
                    <a:pt x="85183" y="115233"/>
                  </a:lnTo>
                  <a:lnTo>
                    <a:pt x="86872" y="115233"/>
                  </a:lnTo>
                  <a:lnTo>
                    <a:pt x="85183" y="116633"/>
                  </a:lnTo>
                  <a:lnTo>
                    <a:pt x="83155" y="116633"/>
                  </a:lnTo>
                  <a:lnTo>
                    <a:pt x="83155" y="120000"/>
                  </a:lnTo>
                  <a:lnTo>
                    <a:pt x="81127" y="118316"/>
                  </a:lnTo>
                  <a:lnTo>
                    <a:pt x="79438" y="118316"/>
                  </a:lnTo>
                  <a:lnTo>
                    <a:pt x="77411" y="116633"/>
                  </a:lnTo>
                  <a:lnTo>
                    <a:pt x="75377" y="115233"/>
                  </a:lnTo>
                  <a:lnTo>
                    <a:pt x="75377" y="113550"/>
                  </a:lnTo>
                  <a:lnTo>
                    <a:pt x="73350" y="113550"/>
                  </a:lnTo>
                  <a:lnTo>
                    <a:pt x="73350" y="115233"/>
                  </a:lnTo>
                  <a:lnTo>
                    <a:pt x="73350" y="113550"/>
                  </a:lnTo>
                  <a:lnTo>
                    <a:pt x="71661" y="113550"/>
                  </a:lnTo>
                  <a:lnTo>
                    <a:pt x="69633" y="111866"/>
                  </a:lnTo>
                  <a:lnTo>
                    <a:pt x="63888" y="111866"/>
                  </a:lnTo>
                  <a:lnTo>
                    <a:pt x="63888" y="113550"/>
                  </a:lnTo>
                  <a:lnTo>
                    <a:pt x="63888" y="110466"/>
                  </a:lnTo>
                  <a:lnTo>
                    <a:pt x="61861" y="111866"/>
                  </a:lnTo>
                  <a:lnTo>
                    <a:pt x="59833" y="111866"/>
                  </a:lnTo>
                  <a:lnTo>
                    <a:pt x="58138" y="113550"/>
                  </a:lnTo>
                  <a:lnTo>
                    <a:pt x="56111" y="115233"/>
                  </a:lnTo>
                  <a:lnTo>
                    <a:pt x="56111" y="113550"/>
                  </a:lnTo>
                  <a:lnTo>
                    <a:pt x="54083" y="115233"/>
                  </a:lnTo>
                  <a:lnTo>
                    <a:pt x="54083" y="116633"/>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70" name="Shape 3470"/>
            <p:cNvSpPr/>
            <p:nvPr/>
          </p:nvSpPr>
          <p:spPr>
            <a:xfrm>
              <a:off x="2790758" y="3493212"/>
              <a:ext cx="788177" cy="842943"/>
            </a:xfrm>
            <a:custGeom>
              <a:avLst/>
              <a:gdLst/>
              <a:ahLst/>
              <a:cxnLst/>
              <a:rect l="0" t="0" r="0" b="0"/>
              <a:pathLst>
                <a:path w="120000" h="120000" extrusionOk="0">
                  <a:moveTo>
                    <a:pt x="24650" y="46438"/>
                  </a:moveTo>
                  <a:lnTo>
                    <a:pt x="22838" y="46438"/>
                  </a:lnTo>
                  <a:lnTo>
                    <a:pt x="22838" y="48472"/>
                  </a:lnTo>
                  <a:lnTo>
                    <a:pt x="20666" y="48472"/>
                  </a:lnTo>
                  <a:lnTo>
                    <a:pt x="20666" y="56272"/>
                  </a:lnTo>
                  <a:lnTo>
                    <a:pt x="18488" y="56272"/>
                  </a:lnTo>
                  <a:lnTo>
                    <a:pt x="18488" y="67794"/>
                  </a:lnTo>
                  <a:lnTo>
                    <a:pt x="16677" y="67794"/>
                  </a:lnTo>
                  <a:lnTo>
                    <a:pt x="16677" y="69827"/>
                  </a:lnTo>
                  <a:lnTo>
                    <a:pt x="14500" y="69827"/>
                  </a:lnTo>
                  <a:lnTo>
                    <a:pt x="14500" y="71527"/>
                  </a:lnTo>
                  <a:lnTo>
                    <a:pt x="12327" y="71527"/>
                  </a:lnTo>
                  <a:lnTo>
                    <a:pt x="12327" y="73561"/>
                  </a:lnTo>
                  <a:lnTo>
                    <a:pt x="14500" y="73561"/>
                  </a:lnTo>
                  <a:lnTo>
                    <a:pt x="14500" y="77627"/>
                  </a:lnTo>
                  <a:lnTo>
                    <a:pt x="12327" y="77627"/>
                  </a:lnTo>
                  <a:lnTo>
                    <a:pt x="12327" y="79322"/>
                  </a:lnTo>
                  <a:lnTo>
                    <a:pt x="14500" y="79322"/>
                  </a:lnTo>
                  <a:lnTo>
                    <a:pt x="14500" y="81355"/>
                  </a:lnTo>
                  <a:lnTo>
                    <a:pt x="12327" y="81355"/>
                  </a:lnTo>
                  <a:lnTo>
                    <a:pt x="12327" y="83388"/>
                  </a:lnTo>
                  <a:lnTo>
                    <a:pt x="10150" y="83388"/>
                  </a:lnTo>
                  <a:lnTo>
                    <a:pt x="10150" y="85083"/>
                  </a:lnTo>
                  <a:lnTo>
                    <a:pt x="12327" y="85083"/>
                  </a:lnTo>
                  <a:lnTo>
                    <a:pt x="12327" y="87116"/>
                  </a:lnTo>
                  <a:lnTo>
                    <a:pt x="8338" y="87116"/>
                  </a:lnTo>
                  <a:lnTo>
                    <a:pt x="6161" y="89150"/>
                  </a:lnTo>
                  <a:lnTo>
                    <a:pt x="2177" y="89150"/>
                  </a:lnTo>
                  <a:lnTo>
                    <a:pt x="2177" y="87116"/>
                  </a:lnTo>
                  <a:lnTo>
                    <a:pt x="2177" y="91188"/>
                  </a:lnTo>
                  <a:lnTo>
                    <a:pt x="0" y="91188"/>
                  </a:lnTo>
                  <a:lnTo>
                    <a:pt x="0" y="92883"/>
                  </a:lnTo>
                  <a:lnTo>
                    <a:pt x="0" y="91188"/>
                  </a:lnTo>
                  <a:lnTo>
                    <a:pt x="2177" y="91188"/>
                  </a:lnTo>
                  <a:lnTo>
                    <a:pt x="2177" y="92883"/>
                  </a:lnTo>
                  <a:lnTo>
                    <a:pt x="2177" y="91188"/>
                  </a:lnTo>
                  <a:lnTo>
                    <a:pt x="3988" y="91188"/>
                  </a:lnTo>
                  <a:lnTo>
                    <a:pt x="3988" y="92883"/>
                  </a:lnTo>
                  <a:lnTo>
                    <a:pt x="2177" y="92883"/>
                  </a:lnTo>
                  <a:lnTo>
                    <a:pt x="2177" y="94916"/>
                  </a:lnTo>
                  <a:lnTo>
                    <a:pt x="3988" y="94916"/>
                  </a:lnTo>
                  <a:lnTo>
                    <a:pt x="3988" y="100677"/>
                  </a:lnTo>
                  <a:lnTo>
                    <a:pt x="6161" y="100677"/>
                  </a:lnTo>
                  <a:lnTo>
                    <a:pt x="6161" y="98644"/>
                  </a:lnTo>
                  <a:lnTo>
                    <a:pt x="8338" y="98644"/>
                  </a:lnTo>
                  <a:lnTo>
                    <a:pt x="8338" y="96950"/>
                  </a:lnTo>
                  <a:lnTo>
                    <a:pt x="8338" y="100677"/>
                  </a:lnTo>
                  <a:lnTo>
                    <a:pt x="10150" y="100677"/>
                  </a:lnTo>
                  <a:lnTo>
                    <a:pt x="10150" y="104405"/>
                  </a:lnTo>
                  <a:lnTo>
                    <a:pt x="12327" y="104405"/>
                  </a:lnTo>
                  <a:lnTo>
                    <a:pt x="12327" y="106438"/>
                  </a:lnTo>
                  <a:lnTo>
                    <a:pt x="14500" y="106438"/>
                  </a:lnTo>
                  <a:lnTo>
                    <a:pt x="14500" y="104405"/>
                  </a:lnTo>
                  <a:lnTo>
                    <a:pt x="14500" y="106438"/>
                  </a:lnTo>
                  <a:lnTo>
                    <a:pt x="24650" y="106438"/>
                  </a:lnTo>
                  <a:lnTo>
                    <a:pt x="22838" y="108472"/>
                  </a:lnTo>
                  <a:lnTo>
                    <a:pt x="24650" y="110511"/>
                  </a:lnTo>
                  <a:lnTo>
                    <a:pt x="24650" y="112205"/>
                  </a:lnTo>
                  <a:lnTo>
                    <a:pt x="29005" y="112205"/>
                  </a:lnTo>
                  <a:lnTo>
                    <a:pt x="29005" y="110511"/>
                  </a:lnTo>
                  <a:lnTo>
                    <a:pt x="29005" y="112205"/>
                  </a:lnTo>
                  <a:lnTo>
                    <a:pt x="31177" y="112205"/>
                  </a:lnTo>
                  <a:lnTo>
                    <a:pt x="31177" y="120000"/>
                  </a:lnTo>
                  <a:lnTo>
                    <a:pt x="37338" y="120000"/>
                  </a:lnTo>
                  <a:lnTo>
                    <a:pt x="37338" y="117966"/>
                  </a:lnTo>
                  <a:lnTo>
                    <a:pt x="41327" y="117966"/>
                  </a:lnTo>
                  <a:lnTo>
                    <a:pt x="41327" y="116272"/>
                  </a:lnTo>
                  <a:lnTo>
                    <a:pt x="43505" y="114238"/>
                  </a:lnTo>
                  <a:lnTo>
                    <a:pt x="43505" y="110511"/>
                  </a:lnTo>
                  <a:lnTo>
                    <a:pt x="45677" y="112205"/>
                  </a:lnTo>
                  <a:lnTo>
                    <a:pt x="45677" y="104405"/>
                  </a:lnTo>
                  <a:lnTo>
                    <a:pt x="47494" y="104405"/>
                  </a:lnTo>
                  <a:lnTo>
                    <a:pt x="47494" y="106438"/>
                  </a:lnTo>
                  <a:lnTo>
                    <a:pt x="51844" y="106438"/>
                  </a:lnTo>
                  <a:lnTo>
                    <a:pt x="53655" y="104405"/>
                  </a:lnTo>
                  <a:lnTo>
                    <a:pt x="53655" y="106438"/>
                  </a:lnTo>
                  <a:lnTo>
                    <a:pt x="53655" y="104405"/>
                  </a:lnTo>
                  <a:lnTo>
                    <a:pt x="55833" y="104405"/>
                  </a:lnTo>
                  <a:lnTo>
                    <a:pt x="55833" y="106438"/>
                  </a:lnTo>
                  <a:lnTo>
                    <a:pt x="55833" y="104405"/>
                  </a:lnTo>
                  <a:lnTo>
                    <a:pt x="55833" y="106438"/>
                  </a:lnTo>
                  <a:lnTo>
                    <a:pt x="58005" y="104405"/>
                  </a:lnTo>
                  <a:lnTo>
                    <a:pt x="58005" y="106438"/>
                  </a:lnTo>
                  <a:lnTo>
                    <a:pt x="58005" y="100677"/>
                  </a:lnTo>
                  <a:lnTo>
                    <a:pt x="60183" y="100677"/>
                  </a:lnTo>
                  <a:lnTo>
                    <a:pt x="58005" y="98644"/>
                  </a:lnTo>
                  <a:lnTo>
                    <a:pt x="60183" y="98644"/>
                  </a:lnTo>
                  <a:lnTo>
                    <a:pt x="58005" y="98644"/>
                  </a:lnTo>
                  <a:lnTo>
                    <a:pt x="60183" y="96950"/>
                  </a:lnTo>
                  <a:lnTo>
                    <a:pt x="61994" y="94916"/>
                  </a:lnTo>
                  <a:lnTo>
                    <a:pt x="60183" y="94916"/>
                  </a:lnTo>
                  <a:lnTo>
                    <a:pt x="61994" y="92883"/>
                  </a:lnTo>
                  <a:lnTo>
                    <a:pt x="61994" y="94916"/>
                  </a:lnTo>
                  <a:lnTo>
                    <a:pt x="64166" y="94916"/>
                  </a:lnTo>
                  <a:lnTo>
                    <a:pt x="64166" y="92883"/>
                  </a:lnTo>
                  <a:lnTo>
                    <a:pt x="68155" y="92883"/>
                  </a:lnTo>
                  <a:lnTo>
                    <a:pt x="68155" y="96950"/>
                  </a:lnTo>
                  <a:lnTo>
                    <a:pt x="70333" y="96950"/>
                  </a:lnTo>
                  <a:lnTo>
                    <a:pt x="72505" y="94916"/>
                  </a:lnTo>
                  <a:lnTo>
                    <a:pt x="74683" y="94916"/>
                  </a:lnTo>
                  <a:lnTo>
                    <a:pt x="74683" y="85083"/>
                  </a:lnTo>
                  <a:lnTo>
                    <a:pt x="78672" y="85083"/>
                  </a:lnTo>
                  <a:lnTo>
                    <a:pt x="78672" y="83388"/>
                  </a:lnTo>
                  <a:lnTo>
                    <a:pt x="80844" y="83388"/>
                  </a:lnTo>
                  <a:lnTo>
                    <a:pt x="80844" y="85083"/>
                  </a:lnTo>
                  <a:lnTo>
                    <a:pt x="82661" y="85083"/>
                  </a:lnTo>
                  <a:lnTo>
                    <a:pt x="82661" y="83388"/>
                  </a:lnTo>
                  <a:lnTo>
                    <a:pt x="84833" y="85083"/>
                  </a:lnTo>
                  <a:lnTo>
                    <a:pt x="84833" y="83388"/>
                  </a:lnTo>
                  <a:lnTo>
                    <a:pt x="87011" y="81355"/>
                  </a:lnTo>
                  <a:lnTo>
                    <a:pt x="89183" y="81355"/>
                  </a:lnTo>
                  <a:lnTo>
                    <a:pt x="89183" y="77627"/>
                  </a:lnTo>
                  <a:lnTo>
                    <a:pt x="90994" y="77627"/>
                  </a:lnTo>
                  <a:lnTo>
                    <a:pt x="89183" y="77627"/>
                  </a:lnTo>
                  <a:lnTo>
                    <a:pt x="89183" y="75594"/>
                  </a:lnTo>
                  <a:lnTo>
                    <a:pt x="87011" y="75594"/>
                  </a:lnTo>
                  <a:lnTo>
                    <a:pt x="89183" y="73561"/>
                  </a:lnTo>
                  <a:lnTo>
                    <a:pt x="87011" y="73561"/>
                  </a:lnTo>
                  <a:lnTo>
                    <a:pt x="89183" y="69827"/>
                  </a:lnTo>
                  <a:lnTo>
                    <a:pt x="89183" y="71527"/>
                  </a:lnTo>
                  <a:lnTo>
                    <a:pt x="90994" y="69827"/>
                  </a:lnTo>
                  <a:lnTo>
                    <a:pt x="89183" y="67794"/>
                  </a:lnTo>
                  <a:lnTo>
                    <a:pt x="93172" y="65761"/>
                  </a:lnTo>
                  <a:lnTo>
                    <a:pt x="90994" y="64066"/>
                  </a:lnTo>
                  <a:lnTo>
                    <a:pt x="90994" y="62033"/>
                  </a:lnTo>
                  <a:lnTo>
                    <a:pt x="89183" y="62033"/>
                  </a:lnTo>
                  <a:lnTo>
                    <a:pt x="87011" y="60000"/>
                  </a:lnTo>
                  <a:lnTo>
                    <a:pt x="87011" y="54238"/>
                  </a:lnTo>
                  <a:lnTo>
                    <a:pt x="93172" y="48472"/>
                  </a:lnTo>
                  <a:lnTo>
                    <a:pt x="95350" y="48472"/>
                  </a:lnTo>
                  <a:lnTo>
                    <a:pt x="97522" y="46438"/>
                  </a:lnTo>
                  <a:lnTo>
                    <a:pt x="99333" y="46438"/>
                  </a:lnTo>
                  <a:lnTo>
                    <a:pt x="99333" y="44744"/>
                  </a:lnTo>
                  <a:lnTo>
                    <a:pt x="101511" y="44744"/>
                  </a:lnTo>
                  <a:lnTo>
                    <a:pt x="101511" y="42711"/>
                  </a:lnTo>
                  <a:lnTo>
                    <a:pt x="103683" y="42711"/>
                  </a:lnTo>
                  <a:lnTo>
                    <a:pt x="103683" y="38644"/>
                  </a:lnTo>
                  <a:lnTo>
                    <a:pt x="105500" y="38644"/>
                  </a:lnTo>
                  <a:lnTo>
                    <a:pt x="105500" y="36950"/>
                  </a:lnTo>
                  <a:lnTo>
                    <a:pt x="107672" y="36950"/>
                  </a:lnTo>
                  <a:lnTo>
                    <a:pt x="109850" y="34916"/>
                  </a:lnTo>
                  <a:lnTo>
                    <a:pt x="109850" y="32883"/>
                  </a:lnTo>
                  <a:lnTo>
                    <a:pt x="112022" y="32883"/>
                  </a:lnTo>
                  <a:lnTo>
                    <a:pt x="112022" y="31188"/>
                  </a:lnTo>
                  <a:lnTo>
                    <a:pt x="113838" y="27116"/>
                  </a:lnTo>
                  <a:lnTo>
                    <a:pt x="113838" y="19322"/>
                  </a:lnTo>
                  <a:lnTo>
                    <a:pt x="116011" y="17627"/>
                  </a:lnTo>
                  <a:lnTo>
                    <a:pt x="118188" y="15594"/>
                  </a:lnTo>
                  <a:lnTo>
                    <a:pt x="120000" y="13561"/>
                  </a:lnTo>
                  <a:lnTo>
                    <a:pt x="120000" y="9827"/>
                  </a:lnTo>
                  <a:lnTo>
                    <a:pt x="118188" y="9827"/>
                  </a:lnTo>
                  <a:lnTo>
                    <a:pt x="118188" y="11527"/>
                  </a:lnTo>
                  <a:lnTo>
                    <a:pt x="118188" y="9827"/>
                  </a:lnTo>
                  <a:lnTo>
                    <a:pt x="116011" y="9827"/>
                  </a:lnTo>
                  <a:lnTo>
                    <a:pt x="116011" y="11527"/>
                  </a:lnTo>
                  <a:lnTo>
                    <a:pt x="112022" y="11527"/>
                  </a:lnTo>
                  <a:lnTo>
                    <a:pt x="93172" y="4066"/>
                  </a:lnTo>
                  <a:lnTo>
                    <a:pt x="89183" y="0"/>
                  </a:lnTo>
                  <a:lnTo>
                    <a:pt x="87011" y="2033"/>
                  </a:lnTo>
                  <a:lnTo>
                    <a:pt x="84833" y="2033"/>
                  </a:lnTo>
                  <a:lnTo>
                    <a:pt x="80844" y="5761"/>
                  </a:lnTo>
                  <a:lnTo>
                    <a:pt x="76494" y="2033"/>
                  </a:lnTo>
                  <a:lnTo>
                    <a:pt x="72505" y="5761"/>
                  </a:lnTo>
                  <a:lnTo>
                    <a:pt x="68155" y="2033"/>
                  </a:lnTo>
                  <a:lnTo>
                    <a:pt x="66344" y="5761"/>
                  </a:lnTo>
                  <a:lnTo>
                    <a:pt x="64166" y="4066"/>
                  </a:lnTo>
                  <a:lnTo>
                    <a:pt x="61994" y="7794"/>
                  </a:lnTo>
                  <a:lnTo>
                    <a:pt x="64166" y="7794"/>
                  </a:lnTo>
                  <a:lnTo>
                    <a:pt x="61994" y="9827"/>
                  </a:lnTo>
                  <a:lnTo>
                    <a:pt x="60183" y="13561"/>
                  </a:lnTo>
                  <a:lnTo>
                    <a:pt x="58005" y="17627"/>
                  </a:lnTo>
                  <a:lnTo>
                    <a:pt x="60183" y="19322"/>
                  </a:lnTo>
                  <a:lnTo>
                    <a:pt x="55833" y="23388"/>
                  </a:lnTo>
                  <a:lnTo>
                    <a:pt x="58005" y="23388"/>
                  </a:lnTo>
                  <a:lnTo>
                    <a:pt x="58005" y="21355"/>
                  </a:lnTo>
                  <a:lnTo>
                    <a:pt x="58005" y="23388"/>
                  </a:lnTo>
                  <a:lnTo>
                    <a:pt x="60183" y="23388"/>
                  </a:lnTo>
                  <a:lnTo>
                    <a:pt x="58005" y="25083"/>
                  </a:lnTo>
                  <a:lnTo>
                    <a:pt x="60183" y="27116"/>
                  </a:lnTo>
                  <a:lnTo>
                    <a:pt x="58005" y="29150"/>
                  </a:lnTo>
                  <a:lnTo>
                    <a:pt x="55833" y="29150"/>
                  </a:lnTo>
                  <a:lnTo>
                    <a:pt x="58005" y="29150"/>
                  </a:lnTo>
                  <a:lnTo>
                    <a:pt x="55833" y="29150"/>
                  </a:lnTo>
                  <a:lnTo>
                    <a:pt x="53655" y="31188"/>
                  </a:lnTo>
                  <a:lnTo>
                    <a:pt x="53655" y="32883"/>
                  </a:lnTo>
                  <a:lnTo>
                    <a:pt x="51844" y="34916"/>
                  </a:lnTo>
                  <a:lnTo>
                    <a:pt x="53655" y="36950"/>
                  </a:lnTo>
                  <a:lnTo>
                    <a:pt x="51844" y="38644"/>
                  </a:lnTo>
                  <a:lnTo>
                    <a:pt x="53655" y="40677"/>
                  </a:lnTo>
                  <a:lnTo>
                    <a:pt x="51844" y="42711"/>
                  </a:lnTo>
                  <a:lnTo>
                    <a:pt x="51844" y="46438"/>
                  </a:lnTo>
                  <a:lnTo>
                    <a:pt x="58005" y="46438"/>
                  </a:lnTo>
                  <a:lnTo>
                    <a:pt x="58005" y="50511"/>
                  </a:lnTo>
                  <a:lnTo>
                    <a:pt x="55833" y="50511"/>
                  </a:lnTo>
                  <a:lnTo>
                    <a:pt x="55833" y="56272"/>
                  </a:lnTo>
                  <a:lnTo>
                    <a:pt x="53655" y="56272"/>
                  </a:lnTo>
                  <a:lnTo>
                    <a:pt x="51844" y="52205"/>
                  </a:lnTo>
                  <a:lnTo>
                    <a:pt x="45677" y="52205"/>
                  </a:lnTo>
                  <a:lnTo>
                    <a:pt x="45677" y="54238"/>
                  </a:lnTo>
                  <a:lnTo>
                    <a:pt x="43505" y="54238"/>
                  </a:lnTo>
                  <a:lnTo>
                    <a:pt x="43505" y="52205"/>
                  </a:lnTo>
                  <a:lnTo>
                    <a:pt x="41327" y="52205"/>
                  </a:lnTo>
                  <a:lnTo>
                    <a:pt x="43505" y="52205"/>
                  </a:lnTo>
                  <a:lnTo>
                    <a:pt x="39155" y="52205"/>
                  </a:lnTo>
                  <a:lnTo>
                    <a:pt x="39155" y="50511"/>
                  </a:lnTo>
                  <a:lnTo>
                    <a:pt x="37338" y="50511"/>
                  </a:lnTo>
                  <a:lnTo>
                    <a:pt x="37338" y="52205"/>
                  </a:lnTo>
                  <a:lnTo>
                    <a:pt x="35166" y="52205"/>
                  </a:lnTo>
                  <a:lnTo>
                    <a:pt x="35166" y="54238"/>
                  </a:lnTo>
                  <a:lnTo>
                    <a:pt x="32988" y="54238"/>
                  </a:lnTo>
                  <a:lnTo>
                    <a:pt x="32988" y="52205"/>
                  </a:lnTo>
                  <a:lnTo>
                    <a:pt x="32988" y="54238"/>
                  </a:lnTo>
                  <a:lnTo>
                    <a:pt x="31177" y="52205"/>
                  </a:lnTo>
                  <a:lnTo>
                    <a:pt x="29005" y="50511"/>
                  </a:lnTo>
                  <a:lnTo>
                    <a:pt x="26827" y="46438"/>
                  </a:lnTo>
                  <a:lnTo>
                    <a:pt x="24650" y="46438"/>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71" name="Shape 3471"/>
            <p:cNvSpPr/>
            <p:nvPr/>
          </p:nvSpPr>
          <p:spPr>
            <a:xfrm>
              <a:off x="3347957" y="4459976"/>
              <a:ext cx="626256" cy="433378"/>
            </a:xfrm>
            <a:custGeom>
              <a:avLst/>
              <a:gdLst/>
              <a:ahLst/>
              <a:cxnLst/>
              <a:rect l="0" t="0" r="0" b="0"/>
              <a:pathLst>
                <a:path w="120000" h="120000" extrusionOk="0">
                  <a:moveTo>
                    <a:pt x="18250" y="108788"/>
                  </a:moveTo>
                  <a:lnTo>
                    <a:pt x="18250" y="104833"/>
                  </a:lnTo>
                  <a:lnTo>
                    <a:pt x="15972" y="108788"/>
                  </a:lnTo>
                  <a:lnTo>
                    <a:pt x="15972" y="101538"/>
                  </a:lnTo>
                  <a:lnTo>
                    <a:pt x="18250" y="97583"/>
                  </a:lnTo>
                  <a:lnTo>
                    <a:pt x="15972" y="97583"/>
                  </a:lnTo>
                  <a:lnTo>
                    <a:pt x="18250" y="93627"/>
                  </a:lnTo>
                  <a:lnTo>
                    <a:pt x="18250" y="97583"/>
                  </a:lnTo>
                  <a:lnTo>
                    <a:pt x="20988" y="93627"/>
                  </a:lnTo>
                  <a:lnTo>
                    <a:pt x="20988" y="86372"/>
                  </a:lnTo>
                  <a:lnTo>
                    <a:pt x="10494" y="86372"/>
                  </a:lnTo>
                  <a:lnTo>
                    <a:pt x="10494" y="82416"/>
                  </a:lnTo>
                  <a:lnTo>
                    <a:pt x="10494" y="86372"/>
                  </a:lnTo>
                  <a:lnTo>
                    <a:pt x="7755" y="82416"/>
                  </a:lnTo>
                  <a:lnTo>
                    <a:pt x="10494" y="82416"/>
                  </a:lnTo>
                  <a:lnTo>
                    <a:pt x="10494" y="78461"/>
                  </a:lnTo>
                  <a:lnTo>
                    <a:pt x="2738" y="78461"/>
                  </a:lnTo>
                  <a:lnTo>
                    <a:pt x="2738" y="75166"/>
                  </a:lnTo>
                  <a:lnTo>
                    <a:pt x="0" y="75166"/>
                  </a:lnTo>
                  <a:lnTo>
                    <a:pt x="2738" y="75166"/>
                  </a:lnTo>
                  <a:lnTo>
                    <a:pt x="2738" y="60000"/>
                  </a:lnTo>
                  <a:lnTo>
                    <a:pt x="5477" y="63955"/>
                  </a:lnTo>
                  <a:lnTo>
                    <a:pt x="10494" y="63955"/>
                  </a:lnTo>
                  <a:lnTo>
                    <a:pt x="7755" y="60000"/>
                  </a:lnTo>
                  <a:lnTo>
                    <a:pt x="10494" y="56044"/>
                  </a:lnTo>
                  <a:lnTo>
                    <a:pt x="7755" y="56044"/>
                  </a:lnTo>
                  <a:lnTo>
                    <a:pt x="7755" y="52088"/>
                  </a:lnTo>
                  <a:lnTo>
                    <a:pt x="10494" y="52088"/>
                  </a:lnTo>
                  <a:lnTo>
                    <a:pt x="10494" y="48788"/>
                  </a:lnTo>
                  <a:lnTo>
                    <a:pt x="13233" y="44833"/>
                  </a:lnTo>
                  <a:lnTo>
                    <a:pt x="13233" y="48788"/>
                  </a:lnTo>
                  <a:lnTo>
                    <a:pt x="20988" y="48788"/>
                  </a:lnTo>
                  <a:lnTo>
                    <a:pt x="18250" y="44833"/>
                  </a:lnTo>
                  <a:lnTo>
                    <a:pt x="20988" y="40877"/>
                  </a:lnTo>
                  <a:lnTo>
                    <a:pt x="20988" y="29672"/>
                  </a:lnTo>
                  <a:lnTo>
                    <a:pt x="18250" y="29672"/>
                  </a:lnTo>
                  <a:lnTo>
                    <a:pt x="20988" y="29672"/>
                  </a:lnTo>
                  <a:lnTo>
                    <a:pt x="20988" y="26372"/>
                  </a:lnTo>
                  <a:lnTo>
                    <a:pt x="18250" y="26372"/>
                  </a:lnTo>
                  <a:lnTo>
                    <a:pt x="18250" y="11211"/>
                  </a:lnTo>
                  <a:lnTo>
                    <a:pt x="20988" y="7250"/>
                  </a:lnTo>
                  <a:lnTo>
                    <a:pt x="20988" y="11211"/>
                  </a:lnTo>
                  <a:lnTo>
                    <a:pt x="23727" y="7250"/>
                  </a:lnTo>
                  <a:lnTo>
                    <a:pt x="26005" y="3294"/>
                  </a:lnTo>
                  <a:lnTo>
                    <a:pt x="28744" y="3294"/>
                  </a:lnTo>
                  <a:lnTo>
                    <a:pt x="31483" y="0"/>
                  </a:lnTo>
                  <a:lnTo>
                    <a:pt x="31483" y="3294"/>
                  </a:lnTo>
                  <a:lnTo>
                    <a:pt x="39238" y="3294"/>
                  </a:lnTo>
                  <a:lnTo>
                    <a:pt x="41977" y="7250"/>
                  </a:lnTo>
                  <a:lnTo>
                    <a:pt x="44261" y="7250"/>
                  </a:lnTo>
                  <a:lnTo>
                    <a:pt x="44261" y="11211"/>
                  </a:lnTo>
                  <a:lnTo>
                    <a:pt x="44261" y="7250"/>
                  </a:lnTo>
                  <a:lnTo>
                    <a:pt x="46994" y="7250"/>
                  </a:lnTo>
                  <a:lnTo>
                    <a:pt x="46994" y="11211"/>
                  </a:lnTo>
                  <a:lnTo>
                    <a:pt x="49733" y="14505"/>
                  </a:lnTo>
                  <a:lnTo>
                    <a:pt x="52472" y="18461"/>
                  </a:lnTo>
                  <a:lnTo>
                    <a:pt x="54755" y="18461"/>
                  </a:lnTo>
                  <a:lnTo>
                    <a:pt x="57488" y="22416"/>
                  </a:lnTo>
                  <a:lnTo>
                    <a:pt x="57488" y="14505"/>
                  </a:lnTo>
                  <a:lnTo>
                    <a:pt x="60227" y="14505"/>
                  </a:lnTo>
                  <a:lnTo>
                    <a:pt x="62511" y="11211"/>
                  </a:lnTo>
                  <a:lnTo>
                    <a:pt x="60227" y="11211"/>
                  </a:lnTo>
                  <a:lnTo>
                    <a:pt x="62511" y="11211"/>
                  </a:lnTo>
                  <a:lnTo>
                    <a:pt x="60227" y="11211"/>
                  </a:lnTo>
                  <a:lnTo>
                    <a:pt x="62511" y="7250"/>
                  </a:lnTo>
                  <a:lnTo>
                    <a:pt x="65244" y="11211"/>
                  </a:lnTo>
                  <a:lnTo>
                    <a:pt x="65244" y="7250"/>
                  </a:lnTo>
                  <a:lnTo>
                    <a:pt x="70722" y="11211"/>
                  </a:lnTo>
                  <a:lnTo>
                    <a:pt x="73005" y="11211"/>
                  </a:lnTo>
                  <a:lnTo>
                    <a:pt x="70722" y="11211"/>
                  </a:lnTo>
                  <a:lnTo>
                    <a:pt x="73005" y="14505"/>
                  </a:lnTo>
                  <a:lnTo>
                    <a:pt x="73005" y="18461"/>
                  </a:lnTo>
                  <a:lnTo>
                    <a:pt x="70722" y="18461"/>
                  </a:lnTo>
                  <a:lnTo>
                    <a:pt x="73005" y="18461"/>
                  </a:lnTo>
                  <a:lnTo>
                    <a:pt x="73005" y="22416"/>
                  </a:lnTo>
                  <a:lnTo>
                    <a:pt x="73005" y="18461"/>
                  </a:lnTo>
                  <a:lnTo>
                    <a:pt x="70722" y="22416"/>
                  </a:lnTo>
                  <a:lnTo>
                    <a:pt x="70722" y="29672"/>
                  </a:lnTo>
                  <a:lnTo>
                    <a:pt x="73005" y="33627"/>
                  </a:lnTo>
                  <a:lnTo>
                    <a:pt x="70722" y="33627"/>
                  </a:lnTo>
                  <a:lnTo>
                    <a:pt x="70722" y="37583"/>
                  </a:lnTo>
                  <a:lnTo>
                    <a:pt x="75738" y="37583"/>
                  </a:lnTo>
                  <a:lnTo>
                    <a:pt x="78477" y="40877"/>
                  </a:lnTo>
                  <a:lnTo>
                    <a:pt x="78477" y="48788"/>
                  </a:lnTo>
                  <a:lnTo>
                    <a:pt x="80761" y="56044"/>
                  </a:lnTo>
                  <a:lnTo>
                    <a:pt x="86233" y="52088"/>
                  </a:lnTo>
                  <a:lnTo>
                    <a:pt x="86233" y="56044"/>
                  </a:lnTo>
                  <a:lnTo>
                    <a:pt x="88972" y="60000"/>
                  </a:lnTo>
                  <a:lnTo>
                    <a:pt x="93994" y="60000"/>
                  </a:lnTo>
                  <a:lnTo>
                    <a:pt x="93994" y="63955"/>
                  </a:lnTo>
                  <a:lnTo>
                    <a:pt x="96727" y="63955"/>
                  </a:lnTo>
                  <a:lnTo>
                    <a:pt x="99011" y="67250"/>
                  </a:lnTo>
                  <a:lnTo>
                    <a:pt x="101750" y="67250"/>
                  </a:lnTo>
                  <a:lnTo>
                    <a:pt x="101750" y="78461"/>
                  </a:lnTo>
                  <a:lnTo>
                    <a:pt x="104488" y="78461"/>
                  </a:lnTo>
                  <a:lnTo>
                    <a:pt x="104488" y="82416"/>
                  </a:lnTo>
                  <a:lnTo>
                    <a:pt x="109505" y="82416"/>
                  </a:lnTo>
                  <a:lnTo>
                    <a:pt x="109505" y="86372"/>
                  </a:lnTo>
                  <a:lnTo>
                    <a:pt x="114983" y="86372"/>
                  </a:lnTo>
                  <a:lnTo>
                    <a:pt x="114983" y="97583"/>
                  </a:lnTo>
                  <a:lnTo>
                    <a:pt x="117261" y="97583"/>
                  </a:lnTo>
                  <a:lnTo>
                    <a:pt x="117261" y="101538"/>
                  </a:lnTo>
                  <a:lnTo>
                    <a:pt x="120000" y="101538"/>
                  </a:lnTo>
                  <a:lnTo>
                    <a:pt x="120000" y="108788"/>
                  </a:lnTo>
                  <a:lnTo>
                    <a:pt x="117261" y="108788"/>
                  </a:lnTo>
                  <a:lnTo>
                    <a:pt x="117261" y="112750"/>
                  </a:lnTo>
                  <a:lnTo>
                    <a:pt x="117261" y="108788"/>
                  </a:lnTo>
                  <a:lnTo>
                    <a:pt x="109505" y="108788"/>
                  </a:lnTo>
                  <a:lnTo>
                    <a:pt x="109505" y="112750"/>
                  </a:lnTo>
                  <a:lnTo>
                    <a:pt x="112244" y="112750"/>
                  </a:lnTo>
                  <a:lnTo>
                    <a:pt x="112244" y="116705"/>
                  </a:lnTo>
                  <a:lnTo>
                    <a:pt x="67983" y="116705"/>
                  </a:lnTo>
                  <a:lnTo>
                    <a:pt x="67983" y="108788"/>
                  </a:lnTo>
                  <a:lnTo>
                    <a:pt x="65244" y="108788"/>
                  </a:lnTo>
                  <a:lnTo>
                    <a:pt x="65244" y="112750"/>
                  </a:lnTo>
                  <a:lnTo>
                    <a:pt x="60227" y="112750"/>
                  </a:lnTo>
                  <a:lnTo>
                    <a:pt x="60227" y="108788"/>
                  </a:lnTo>
                  <a:lnTo>
                    <a:pt x="57488" y="108788"/>
                  </a:lnTo>
                  <a:lnTo>
                    <a:pt x="57488" y="112750"/>
                  </a:lnTo>
                  <a:lnTo>
                    <a:pt x="60227" y="112750"/>
                  </a:lnTo>
                  <a:lnTo>
                    <a:pt x="52472" y="112750"/>
                  </a:lnTo>
                  <a:lnTo>
                    <a:pt x="52472" y="120000"/>
                  </a:lnTo>
                  <a:lnTo>
                    <a:pt x="49733" y="120000"/>
                  </a:lnTo>
                  <a:lnTo>
                    <a:pt x="46994" y="116705"/>
                  </a:lnTo>
                  <a:lnTo>
                    <a:pt x="41977" y="116705"/>
                  </a:lnTo>
                  <a:lnTo>
                    <a:pt x="41977" y="112750"/>
                  </a:lnTo>
                  <a:lnTo>
                    <a:pt x="28744" y="112750"/>
                  </a:lnTo>
                  <a:lnTo>
                    <a:pt x="28744" y="116705"/>
                  </a:lnTo>
                  <a:lnTo>
                    <a:pt x="26005" y="116705"/>
                  </a:lnTo>
                  <a:lnTo>
                    <a:pt x="26005" y="108788"/>
                  </a:lnTo>
                  <a:lnTo>
                    <a:pt x="23727" y="108788"/>
                  </a:lnTo>
                  <a:lnTo>
                    <a:pt x="23727" y="112750"/>
                  </a:lnTo>
                  <a:lnTo>
                    <a:pt x="20988" y="112750"/>
                  </a:lnTo>
                  <a:lnTo>
                    <a:pt x="20988" y="108788"/>
                  </a:lnTo>
                  <a:lnTo>
                    <a:pt x="18250" y="112750"/>
                  </a:lnTo>
                  <a:lnTo>
                    <a:pt x="18250" y="108788"/>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72" name="Shape 3472"/>
            <p:cNvSpPr/>
            <p:nvPr/>
          </p:nvSpPr>
          <p:spPr>
            <a:xfrm>
              <a:off x="3717044" y="4119464"/>
              <a:ext cx="964386" cy="802464"/>
            </a:xfrm>
            <a:custGeom>
              <a:avLst/>
              <a:gdLst/>
              <a:ahLst/>
              <a:cxnLst/>
              <a:rect l="0" t="0" r="0" b="0"/>
              <a:pathLst>
                <a:path w="120000" h="120000" extrusionOk="0">
                  <a:moveTo>
                    <a:pt x="120000" y="50922"/>
                  </a:moveTo>
                  <a:lnTo>
                    <a:pt x="118516" y="48783"/>
                  </a:lnTo>
                  <a:lnTo>
                    <a:pt x="116738" y="48783"/>
                  </a:lnTo>
                  <a:lnTo>
                    <a:pt x="114961" y="46644"/>
                  </a:lnTo>
                  <a:lnTo>
                    <a:pt x="109927" y="46644"/>
                  </a:lnTo>
                  <a:lnTo>
                    <a:pt x="108150" y="44511"/>
                  </a:lnTo>
                  <a:lnTo>
                    <a:pt x="108150" y="42727"/>
                  </a:lnTo>
                  <a:lnTo>
                    <a:pt x="106666" y="42727"/>
                  </a:lnTo>
                  <a:lnTo>
                    <a:pt x="104888" y="40594"/>
                  </a:lnTo>
                  <a:lnTo>
                    <a:pt x="103111" y="42727"/>
                  </a:lnTo>
                  <a:lnTo>
                    <a:pt x="99850" y="40594"/>
                  </a:lnTo>
                  <a:lnTo>
                    <a:pt x="98072" y="38455"/>
                  </a:lnTo>
                  <a:lnTo>
                    <a:pt x="99850" y="38455"/>
                  </a:lnTo>
                  <a:lnTo>
                    <a:pt x="99850" y="36677"/>
                  </a:lnTo>
                  <a:lnTo>
                    <a:pt x="98072" y="34538"/>
                  </a:lnTo>
                  <a:lnTo>
                    <a:pt x="99850" y="32405"/>
                  </a:lnTo>
                  <a:lnTo>
                    <a:pt x="98072" y="30266"/>
                  </a:lnTo>
                  <a:lnTo>
                    <a:pt x="96294" y="32405"/>
                  </a:lnTo>
                  <a:lnTo>
                    <a:pt x="94816" y="30266"/>
                  </a:lnTo>
                  <a:lnTo>
                    <a:pt x="94816" y="26350"/>
                  </a:lnTo>
                  <a:lnTo>
                    <a:pt x="93038" y="22433"/>
                  </a:lnTo>
                  <a:lnTo>
                    <a:pt x="93038" y="20294"/>
                  </a:lnTo>
                  <a:lnTo>
                    <a:pt x="91261" y="20294"/>
                  </a:lnTo>
                  <a:lnTo>
                    <a:pt x="91261" y="18161"/>
                  </a:lnTo>
                  <a:lnTo>
                    <a:pt x="89777" y="18161"/>
                  </a:lnTo>
                  <a:lnTo>
                    <a:pt x="89777" y="16022"/>
                  </a:lnTo>
                  <a:lnTo>
                    <a:pt x="88000" y="16022"/>
                  </a:lnTo>
                  <a:lnTo>
                    <a:pt x="88000" y="12105"/>
                  </a:lnTo>
                  <a:lnTo>
                    <a:pt x="86222" y="12105"/>
                  </a:lnTo>
                  <a:lnTo>
                    <a:pt x="84444" y="8188"/>
                  </a:lnTo>
                  <a:lnTo>
                    <a:pt x="82961" y="9972"/>
                  </a:lnTo>
                  <a:lnTo>
                    <a:pt x="82961" y="8188"/>
                  </a:lnTo>
                  <a:lnTo>
                    <a:pt x="77627" y="8188"/>
                  </a:lnTo>
                  <a:lnTo>
                    <a:pt x="71111" y="3916"/>
                  </a:lnTo>
                  <a:lnTo>
                    <a:pt x="69333" y="2138"/>
                  </a:lnTo>
                  <a:lnTo>
                    <a:pt x="69333" y="0"/>
                  </a:lnTo>
                  <a:lnTo>
                    <a:pt x="64294" y="0"/>
                  </a:lnTo>
                  <a:lnTo>
                    <a:pt x="65777" y="3916"/>
                  </a:lnTo>
                  <a:lnTo>
                    <a:pt x="59261" y="8188"/>
                  </a:lnTo>
                  <a:lnTo>
                    <a:pt x="57483" y="6055"/>
                  </a:lnTo>
                  <a:lnTo>
                    <a:pt x="55705" y="9972"/>
                  </a:lnTo>
                  <a:lnTo>
                    <a:pt x="53927" y="12105"/>
                  </a:lnTo>
                  <a:lnTo>
                    <a:pt x="52444" y="12105"/>
                  </a:lnTo>
                  <a:lnTo>
                    <a:pt x="50666" y="14244"/>
                  </a:lnTo>
                  <a:lnTo>
                    <a:pt x="48888" y="14244"/>
                  </a:lnTo>
                  <a:lnTo>
                    <a:pt x="48888" y="12105"/>
                  </a:lnTo>
                  <a:lnTo>
                    <a:pt x="45627" y="12105"/>
                  </a:lnTo>
                  <a:lnTo>
                    <a:pt x="43850" y="14244"/>
                  </a:lnTo>
                  <a:lnTo>
                    <a:pt x="40594" y="14244"/>
                  </a:lnTo>
                  <a:lnTo>
                    <a:pt x="37038" y="16022"/>
                  </a:lnTo>
                  <a:lnTo>
                    <a:pt x="37038" y="14244"/>
                  </a:lnTo>
                  <a:lnTo>
                    <a:pt x="33777" y="14244"/>
                  </a:lnTo>
                  <a:lnTo>
                    <a:pt x="33777" y="22433"/>
                  </a:lnTo>
                  <a:lnTo>
                    <a:pt x="28738" y="22433"/>
                  </a:lnTo>
                  <a:lnTo>
                    <a:pt x="26961" y="20294"/>
                  </a:lnTo>
                  <a:lnTo>
                    <a:pt x="23705" y="18161"/>
                  </a:lnTo>
                  <a:lnTo>
                    <a:pt x="21927" y="28488"/>
                  </a:lnTo>
                  <a:lnTo>
                    <a:pt x="21927" y="34538"/>
                  </a:lnTo>
                  <a:lnTo>
                    <a:pt x="18372" y="34538"/>
                  </a:lnTo>
                  <a:lnTo>
                    <a:pt x="18372" y="36677"/>
                  </a:lnTo>
                  <a:lnTo>
                    <a:pt x="16888" y="36677"/>
                  </a:lnTo>
                  <a:lnTo>
                    <a:pt x="16888" y="34538"/>
                  </a:lnTo>
                  <a:lnTo>
                    <a:pt x="16888" y="36677"/>
                  </a:lnTo>
                  <a:lnTo>
                    <a:pt x="15111" y="36677"/>
                  </a:lnTo>
                  <a:lnTo>
                    <a:pt x="13333" y="38455"/>
                  </a:lnTo>
                  <a:lnTo>
                    <a:pt x="13333" y="34538"/>
                  </a:lnTo>
                  <a:lnTo>
                    <a:pt x="11850" y="36677"/>
                  </a:lnTo>
                  <a:lnTo>
                    <a:pt x="6516" y="36677"/>
                  </a:lnTo>
                  <a:lnTo>
                    <a:pt x="6516" y="40594"/>
                  </a:lnTo>
                  <a:lnTo>
                    <a:pt x="5038" y="40594"/>
                  </a:lnTo>
                  <a:lnTo>
                    <a:pt x="5038" y="44511"/>
                  </a:lnTo>
                  <a:lnTo>
                    <a:pt x="3261" y="44511"/>
                  </a:lnTo>
                  <a:lnTo>
                    <a:pt x="3261" y="46644"/>
                  </a:lnTo>
                  <a:lnTo>
                    <a:pt x="5038" y="46644"/>
                  </a:lnTo>
                  <a:lnTo>
                    <a:pt x="5038" y="48783"/>
                  </a:lnTo>
                  <a:lnTo>
                    <a:pt x="3261" y="48783"/>
                  </a:lnTo>
                  <a:lnTo>
                    <a:pt x="3261" y="50922"/>
                  </a:lnTo>
                  <a:lnTo>
                    <a:pt x="5038" y="50922"/>
                  </a:lnTo>
                  <a:lnTo>
                    <a:pt x="3261" y="50922"/>
                  </a:lnTo>
                  <a:lnTo>
                    <a:pt x="3261" y="56972"/>
                  </a:lnTo>
                  <a:lnTo>
                    <a:pt x="5038" y="54838"/>
                  </a:lnTo>
                  <a:lnTo>
                    <a:pt x="5038" y="56972"/>
                  </a:lnTo>
                  <a:lnTo>
                    <a:pt x="3261" y="58755"/>
                  </a:lnTo>
                  <a:lnTo>
                    <a:pt x="1483" y="58755"/>
                  </a:lnTo>
                  <a:lnTo>
                    <a:pt x="1483" y="60888"/>
                  </a:lnTo>
                  <a:lnTo>
                    <a:pt x="0" y="60888"/>
                  </a:lnTo>
                  <a:lnTo>
                    <a:pt x="1483" y="60888"/>
                  </a:lnTo>
                  <a:lnTo>
                    <a:pt x="1483" y="63027"/>
                  </a:lnTo>
                  <a:lnTo>
                    <a:pt x="1483" y="60888"/>
                  </a:lnTo>
                  <a:lnTo>
                    <a:pt x="0" y="63027"/>
                  </a:lnTo>
                  <a:lnTo>
                    <a:pt x="0" y="66944"/>
                  </a:lnTo>
                  <a:lnTo>
                    <a:pt x="1483" y="69077"/>
                  </a:lnTo>
                  <a:lnTo>
                    <a:pt x="0" y="69077"/>
                  </a:lnTo>
                  <a:lnTo>
                    <a:pt x="0" y="71216"/>
                  </a:lnTo>
                  <a:lnTo>
                    <a:pt x="3261" y="71216"/>
                  </a:lnTo>
                  <a:lnTo>
                    <a:pt x="5038" y="72994"/>
                  </a:lnTo>
                  <a:lnTo>
                    <a:pt x="5038" y="77272"/>
                  </a:lnTo>
                  <a:lnTo>
                    <a:pt x="6516" y="81188"/>
                  </a:lnTo>
                  <a:lnTo>
                    <a:pt x="10072" y="79050"/>
                  </a:lnTo>
                  <a:lnTo>
                    <a:pt x="10072" y="81188"/>
                  </a:lnTo>
                  <a:lnTo>
                    <a:pt x="11850" y="83322"/>
                  </a:lnTo>
                  <a:lnTo>
                    <a:pt x="15111" y="83322"/>
                  </a:lnTo>
                  <a:lnTo>
                    <a:pt x="15111" y="85461"/>
                  </a:lnTo>
                  <a:lnTo>
                    <a:pt x="16888" y="85461"/>
                  </a:lnTo>
                  <a:lnTo>
                    <a:pt x="18372" y="87238"/>
                  </a:lnTo>
                  <a:lnTo>
                    <a:pt x="20150" y="87238"/>
                  </a:lnTo>
                  <a:lnTo>
                    <a:pt x="20150" y="93294"/>
                  </a:lnTo>
                  <a:lnTo>
                    <a:pt x="21927" y="93294"/>
                  </a:lnTo>
                  <a:lnTo>
                    <a:pt x="21927" y="95427"/>
                  </a:lnTo>
                  <a:lnTo>
                    <a:pt x="25183" y="95427"/>
                  </a:lnTo>
                  <a:lnTo>
                    <a:pt x="25183" y="97566"/>
                  </a:lnTo>
                  <a:lnTo>
                    <a:pt x="28738" y="97566"/>
                  </a:lnTo>
                  <a:lnTo>
                    <a:pt x="28738" y="103622"/>
                  </a:lnTo>
                  <a:lnTo>
                    <a:pt x="30222" y="103622"/>
                  </a:lnTo>
                  <a:lnTo>
                    <a:pt x="30222" y="105755"/>
                  </a:lnTo>
                  <a:lnTo>
                    <a:pt x="32000" y="105755"/>
                  </a:lnTo>
                  <a:lnTo>
                    <a:pt x="32000" y="107538"/>
                  </a:lnTo>
                  <a:lnTo>
                    <a:pt x="33777" y="107538"/>
                  </a:lnTo>
                  <a:lnTo>
                    <a:pt x="33777" y="109672"/>
                  </a:lnTo>
                  <a:lnTo>
                    <a:pt x="35555" y="109672"/>
                  </a:lnTo>
                  <a:lnTo>
                    <a:pt x="35555" y="111811"/>
                  </a:lnTo>
                  <a:lnTo>
                    <a:pt x="35555" y="107538"/>
                  </a:lnTo>
                  <a:lnTo>
                    <a:pt x="37038" y="107538"/>
                  </a:lnTo>
                  <a:lnTo>
                    <a:pt x="37038" y="109672"/>
                  </a:lnTo>
                  <a:lnTo>
                    <a:pt x="40594" y="109672"/>
                  </a:lnTo>
                  <a:lnTo>
                    <a:pt x="42072" y="111811"/>
                  </a:lnTo>
                  <a:lnTo>
                    <a:pt x="43850" y="111811"/>
                  </a:lnTo>
                  <a:lnTo>
                    <a:pt x="43850" y="113944"/>
                  </a:lnTo>
                  <a:lnTo>
                    <a:pt x="45627" y="113944"/>
                  </a:lnTo>
                  <a:lnTo>
                    <a:pt x="45627" y="115727"/>
                  </a:lnTo>
                  <a:lnTo>
                    <a:pt x="47405" y="115727"/>
                  </a:lnTo>
                  <a:lnTo>
                    <a:pt x="47405" y="117861"/>
                  </a:lnTo>
                  <a:lnTo>
                    <a:pt x="48888" y="120000"/>
                  </a:lnTo>
                  <a:lnTo>
                    <a:pt x="48888" y="117861"/>
                  </a:lnTo>
                  <a:lnTo>
                    <a:pt x="50666" y="117861"/>
                  </a:lnTo>
                  <a:lnTo>
                    <a:pt x="50666" y="115727"/>
                  </a:lnTo>
                  <a:lnTo>
                    <a:pt x="52444" y="115727"/>
                  </a:lnTo>
                  <a:lnTo>
                    <a:pt x="52444" y="113944"/>
                  </a:lnTo>
                  <a:lnTo>
                    <a:pt x="53927" y="111811"/>
                  </a:lnTo>
                  <a:lnTo>
                    <a:pt x="55705" y="111811"/>
                  </a:lnTo>
                  <a:lnTo>
                    <a:pt x="55705" y="107538"/>
                  </a:lnTo>
                  <a:lnTo>
                    <a:pt x="53927" y="107538"/>
                  </a:lnTo>
                  <a:lnTo>
                    <a:pt x="53927" y="105755"/>
                  </a:lnTo>
                  <a:lnTo>
                    <a:pt x="55705" y="105755"/>
                  </a:lnTo>
                  <a:lnTo>
                    <a:pt x="57483" y="103622"/>
                  </a:lnTo>
                  <a:lnTo>
                    <a:pt x="55705" y="105755"/>
                  </a:lnTo>
                  <a:lnTo>
                    <a:pt x="59261" y="105755"/>
                  </a:lnTo>
                  <a:lnTo>
                    <a:pt x="59261" y="103622"/>
                  </a:lnTo>
                  <a:lnTo>
                    <a:pt x="55705" y="103622"/>
                  </a:lnTo>
                  <a:lnTo>
                    <a:pt x="55705" y="101483"/>
                  </a:lnTo>
                  <a:lnTo>
                    <a:pt x="57483" y="101483"/>
                  </a:lnTo>
                  <a:lnTo>
                    <a:pt x="59261" y="103622"/>
                  </a:lnTo>
                  <a:lnTo>
                    <a:pt x="60738" y="99705"/>
                  </a:lnTo>
                  <a:lnTo>
                    <a:pt x="60738" y="93294"/>
                  </a:lnTo>
                  <a:lnTo>
                    <a:pt x="62516" y="93294"/>
                  </a:lnTo>
                  <a:lnTo>
                    <a:pt x="62516" y="89377"/>
                  </a:lnTo>
                  <a:lnTo>
                    <a:pt x="60738" y="91511"/>
                  </a:lnTo>
                  <a:lnTo>
                    <a:pt x="60738" y="89377"/>
                  </a:lnTo>
                  <a:lnTo>
                    <a:pt x="64294" y="89377"/>
                  </a:lnTo>
                  <a:lnTo>
                    <a:pt x="65777" y="87238"/>
                  </a:lnTo>
                  <a:lnTo>
                    <a:pt x="65777" y="85461"/>
                  </a:lnTo>
                  <a:lnTo>
                    <a:pt x="67555" y="87238"/>
                  </a:lnTo>
                  <a:lnTo>
                    <a:pt x="69333" y="87238"/>
                  </a:lnTo>
                  <a:lnTo>
                    <a:pt x="69333" y="85461"/>
                  </a:lnTo>
                  <a:lnTo>
                    <a:pt x="71111" y="87238"/>
                  </a:lnTo>
                  <a:lnTo>
                    <a:pt x="71111" y="85461"/>
                  </a:lnTo>
                  <a:lnTo>
                    <a:pt x="72594" y="85461"/>
                  </a:lnTo>
                  <a:lnTo>
                    <a:pt x="72594" y="81188"/>
                  </a:lnTo>
                  <a:lnTo>
                    <a:pt x="71111" y="77272"/>
                  </a:lnTo>
                  <a:lnTo>
                    <a:pt x="71111" y="72994"/>
                  </a:lnTo>
                  <a:lnTo>
                    <a:pt x="69333" y="72994"/>
                  </a:lnTo>
                  <a:lnTo>
                    <a:pt x="69333" y="69077"/>
                  </a:lnTo>
                  <a:lnTo>
                    <a:pt x="67555" y="69077"/>
                  </a:lnTo>
                  <a:lnTo>
                    <a:pt x="67555" y="66944"/>
                  </a:lnTo>
                  <a:lnTo>
                    <a:pt x="65777" y="71216"/>
                  </a:lnTo>
                  <a:lnTo>
                    <a:pt x="64294" y="71216"/>
                  </a:lnTo>
                  <a:lnTo>
                    <a:pt x="64294" y="69077"/>
                  </a:lnTo>
                  <a:lnTo>
                    <a:pt x="62516" y="69077"/>
                  </a:lnTo>
                  <a:lnTo>
                    <a:pt x="62516" y="65161"/>
                  </a:lnTo>
                  <a:lnTo>
                    <a:pt x="64294" y="65161"/>
                  </a:lnTo>
                  <a:lnTo>
                    <a:pt x="65777" y="63027"/>
                  </a:lnTo>
                  <a:lnTo>
                    <a:pt x="65777" y="65161"/>
                  </a:lnTo>
                  <a:lnTo>
                    <a:pt x="67555" y="63027"/>
                  </a:lnTo>
                  <a:lnTo>
                    <a:pt x="67555" y="60888"/>
                  </a:lnTo>
                  <a:lnTo>
                    <a:pt x="65777" y="60888"/>
                  </a:lnTo>
                  <a:lnTo>
                    <a:pt x="65777" y="56972"/>
                  </a:lnTo>
                  <a:lnTo>
                    <a:pt x="64294" y="56972"/>
                  </a:lnTo>
                  <a:lnTo>
                    <a:pt x="65777" y="54838"/>
                  </a:lnTo>
                  <a:lnTo>
                    <a:pt x="65777" y="52700"/>
                  </a:lnTo>
                  <a:lnTo>
                    <a:pt x="74372" y="40594"/>
                  </a:lnTo>
                  <a:lnTo>
                    <a:pt x="77627" y="44511"/>
                  </a:lnTo>
                  <a:lnTo>
                    <a:pt x="77627" y="46644"/>
                  </a:lnTo>
                  <a:lnTo>
                    <a:pt x="76150" y="46644"/>
                  </a:lnTo>
                  <a:lnTo>
                    <a:pt x="76150" y="52700"/>
                  </a:lnTo>
                  <a:lnTo>
                    <a:pt x="79405" y="52700"/>
                  </a:lnTo>
                  <a:lnTo>
                    <a:pt x="82961" y="54838"/>
                  </a:lnTo>
                  <a:lnTo>
                    <a:pt x="84444" y="54838"/>
                  </a:lnTo>
                  <a:lnTo>
                    <a:pt x="84444" y="56972"/>
                  </a:lnTo>
                  <a:lnTo>
                    <a:pt x="88000" y="56972"/>
                  </a:lnTo>
                  <a:lnTo>
                    <a:pt x="89777" y="58755"/>
                  </a:lnTo>
                  <a:lnTo>
                    <a:pt x="91261" y="58755"/>
                  </a:lnTo>
                  <a:lnTo>
                    <a:pt x="91261" y="60888"/>
                  </a:lnTo>
                  <a:lnTo>
                    <a:pt x="93038" y="58755"/>
                  </a:lnTo>
                  <a:lnTo>
                    <a:pt x="96294" y="56972"/>
                  </a:lnTo>
                  <a:lnTo>
                    <a:pt x="108150" y="60888"/>
                  </a:lnTo>
                  <a:lnTo>
                    <a:pt x="109927" y="58755"/>
                  </a:lnTo>
                  <a:lnTo>
                    <a:pt x="113483" y="58755"/>
                  </a:lnTo>
                  <a:lnTo>
                    <a:pt x="113483" y="56972"/>
                  </a:lnTo>
                  <a:lnTo>
                    <a:pt x="114961" y="54838"/>
                  </a:lnTo>
                  <a:lnTo>
                    <a:pt x="116738" y="56972"/>
                  </a:lnTo>
                  <a:lnTo>
                    <a:pt x="116738" y="54838"/>
                  </a:lnTo>
                  <a:lnTo>
                    <a:pt x="120000" y="52700"/>
                  </a:lnTo>
                  <a:lnTo>
                    <a:pt x="120000" y="5092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73" name="Shape 3473"/>
            <p:cNvSpPr/>
            <p:nvPr/>
          </p:nvSpPr>
          <p:spPr>
            <a:xfrm>
              <a:off x="4138514" y="4390921"/>
              <a:ext cx="571487" cy="883424"/>
            </a:xfrm>
            <a:custGeom>
              <a:avLst/>
              <a:gdLst/>
              <a:ahLst/>
              <a:cxnLst/>
              <a:rect l="0" t="0" r="0" b="0"/>
              <a:pathLst>
                <a:path w="120000" h="120000" extrusionOk="0">
                  <a:moveTo>
                    <a:pt x="114000" y="11000"/>
                  </a:moveTo>
                  <a:lnTo>
                    <a:pt x="117000" y="14877"/>
                  </a:lnTo>
                  <a:lnTo>
                    <a:pt x="108500" y="16494"/>
                  </a:lnTo>
                  <a:lnTo>
                    <a:pt x="111500" y="20377"/>
                  </a:lnTo>
                  <a:lnTo>
                    <a:pt x="108500" y="20377"/>
                  </a:lnTo>
                  <a:lnTo>
                    <a:pt x="117000" y="25877"/>
                  </a:lnTo>
                  <a:lnTo>
                    <a:pt x="114000" y="27816"/>
                  </a:lnTo>
                  <a:lnTo>
                    <a:pt x="114000" y="33316"/>
                  </a:lnTo>
                  <a:lnTo>
                    <a:pt x="117000" y="33316"/>
                  </a:lnTo>
                  <a:lnTo>
                    <a:pt x="117000" y="38816"/>
                  </a:lnTo>
                  <a:lnTo>
                    <a:pt x="120000" y="38816"/>
                  </a:lnTo>
                  <a:lnTo>
                    <a:pt x="120000" y="55311"/>
                  </a:lnTo>
                  <a:lnTo>
                    <a:pt x="117000" y="55311"/>
                  </a:lnTo>
                  <a:lnTo>
                    <a:pt x="117000" y="57250"/>
                  </a:lnTo>
                  <a:lnTo>
                    <a:pt x="114000" y="57250"/>
                  </a:lnTo>
                  <a:lnTo>
                    <a:pt x="114000" y="59188"/>
                  </a:lnTo>
                  <a:lnTo>
                    <a:pt x="108500" y="59188"/>
                  </a:lnTo>
                  <a:lnTo>
                    <a:pt x="108500" y="60811"/>
                  </a:lnTo>
                  <a:lnTo>
                    <a:pt x="114000" y="60811"/>
                  </a:lnTo>
                  <a:lnTo>
                    <a:pt x="114000" y="64688"/>
                  </a:lnTo>
                  <a:lnTo>
                    <a:pt x="117000" y="66633"/>
                  </a:lnTo>
                  <a:lnTo>
                    <a:pt x="114000" y="66633"/>
                  </a:lnTo>
                  <a:lnTo>
                    <a:pt x="114000" y="68250"/>
                  </a:lnTo>
                  <a:lnTo>
                    <a:pt x="111500" y="68250"/>
                  </a:lnTo>
                  <a:lnTo>
                    <a:pt x="111500" y="66633"/>
                  </a:lnTo>
                  <a:lnTo>
                    <a:pt x="108500" y="66633"/>
                  </a:lnTo>
                  <a:lnTo>
                    <a:pt x="108500" y="68250"/>
                  </a:lnTo>
                  <a:lnTo>
                    <a:pt x="105500" y="66633"/>
                  </a:lnTo>
                  <a:lnTo>
                    <a:pt x="103000" y="66633"/>
                  </a:lnTo>
                  <a:lnTo>
                    <a:pt x="103000" y="68250"/>
                  </a:lnTo>
                  <a:lnTo>
                    <a:pt x="100000" y="68250"/>
                  </a:lnTo>
                  <a:lnTo>
                    <a:pt x="100000" y="70188"/>
                  </a:lnTo>
                  <a:lnTo>
                    <a:pt x="94000" y="70188"/>
                  </a:lnTo>
                  <a:lnTo>
                    <a:pt x="94000" y="73744"/>
                  </a:lnTo>
                  <a:lnTo>
                    <a:pt x="91500" y="73744"/>
                  </a:lnTo>
                  <a:lnTo>
                    <a:pt x="91500" y="75688"/>
                  </a:lnTo>
                  <a:lnTo>
                    <a:pt x="88500" y="77627"/>
                  </a:lnTo>
                  <a:lnTo>
                    <a:pt x="91500" y="77627"/>
                  </a:lnTo>
                  <a:lnTo>
                    <a:pt x="91500" y="79566"/>
                  </a:lnTo>
                  <a:lnTo>
                    <a:pt x="88500" y="79566"/>
                  </a:lnTo>
                  <a:lnTo>
                    <a:pt x="88500" y="88627"/>
                  </a:lnTo>
                  <a:lnTo>
                    <a:pt x="91500" y="88627"/>
                  </a:lnTo>
                  <a:lnTo>
                    <a:pt x="91500" y="90566"/>
                  </a:lnTo>
                  <a:lnTo>
                    <a:pt x="88500" y="90566"/>
                  </a:lnTo>
                  <a:lnTo>
                    <a:pt x="88500" y="92183"/>
                  </a:lnTo>
                  <a:lnTo>
                    <a:pt x="91500" y="92183"/>
                  </a:lnTo>
                  <a:lnTo>
                    <a:pt x="91500" y="94122"/>
                  </a:lnTo>
                  <a:lnTo>
                    <a:pt x="94000" y="94122"/>
                  </a:lnTo>
                  <a:lnTo>
                    <a:pt x="94000" y="98005"/>
                  </a:lnTo>
                  <a:lnTo>
                    <a:pt x="97000" y="98005"/>
                  </a:lnTo>
                  <a:lnTo>
                    <a:pt x="94000" y="98005"/>
                  </a:lnTo>
                  <a:lnTo>
                    <a:pt x="97000" y="99622"/>
                  </a:lnTo>
                  <a:lnTo>
                    <a:pt x="94000" y="99622"/>
                  </a:lnTo>
                  <a:lnTo>
                    <a:pt x="94000" y="101561"/>
                  </a:lnTo>
                  <a:lnTo>
                    <a:pt x="91500" y="101561"/>
                  </a:lnTo>
                  <a:lnTo>
                    <a:pt x="91500" y="105122"/>
                  </a:lnTo>
                  <a:lnTo>
                    <a:pt x="88500" y="110944"/>
                  </a:lnTo>
                  <a:lnTo>
                    <a:pt x="85500" y="110944"/>
                  </a:lnTo>
                  <a:lnTo>
                    <a:pt x="85500" y="109000"/>
                  </a:lnTo>
                  <a:lnTo>
                    <a:pt x="85500" y="110944"/>
                  </a:lnTo>
                  <a:lnTo>
                    <a:pt x="83000" y="110944"/>
                  </a:lnTo>
                  <a:lnTo>
                    <a:pt x="83000" y="112561"/>
                  </a:lnTo>
                  <a:lnTo>
                    <a:pt x="80000" y="112561"/>
                  </a:lnTo>
                  <a:lnTo>
                    <a:pt x="80000" y="114500"/>
                  </a:lnTo>
                  <a:lnTo>
                    <a:pt x="68500" y="114500"/>
                  </a:lnTo>
                  <a:lnTo>
                    <a:pt x="68500" y="116444"/>
                  </a:lnTo>
                  <a:lnTo>
                    <a:pt x="65500" y="114500"/>
                  </a:lnTo>
                  <a:lnTo>
                    <a:pt x="65500" y="116444"/>
                  </a:lnTo>
                  <a:lnTo>
                    <a:pt x="63000" y="116444"/>
                  </a:lnTo>
                  <a:lnTo>
                    <a:pt x="60000" y="118061"/>
                  </a:lnTo>
                  <a:lnTo>
                    <a:pt x="57000" y="120000"/>
                  </a:lnTo>
                  <a:lnTo>
                    <a:pt x="57000" y="118061"/>
                  </a:lnTo>
                  <a:lnTo>
                    <a:pt x="54000" y="116444"/>
                  </a:lnTo>
                  <a:lnTo>
                    <a:pt x="54000" y="118061"/>
                  </a:lnTo>
                  <a:lnTo>
                    <a:pt x="51500" y="118061"/>
                  </a:lnTo>
                  <a:lnTo>
                    <a:pt x="54000" y="116444"/>
                  </a:lnTo>
                  <a:lnTo>
                    <a:pt x="51500" y="114500"/>
                  </a:lnTo>
                  <a:lnTo>
                    <a:pt x="48500" y="116444"/>
                  </a:lnTo>
                  <a:lnTo>
                    <a:pt x="45500" y="116444"/>
                  </a:lnTo>
                  <a:lnTo>
                    <a:pt x="45500" y="114500"/>
                  </a:lnTo>
                  <a:lnTo>
                    <a:pt x="45500" y="116444"/>
                  </a:lnTo>
                  <a:lnTo>
                    <a:pt x="42500" y="116444"/>
                  </a:lnTo>
                  <a:lnTo>
                    <a:pt x="40000" y="118061"/>
                  </a:lnTo>
                  <a:lnTo>
                    <a:pt x="37000" y="118061"/>
                  </a:lnTo>
                  <a:lnTo>
                    <a:pt x="40000" y="116444"/>
                  </a:lnTo>
                  <a:lnTo>
                    <a:pt x="37000" y="114500"/>
                  </a:lnTo>
                  <a:lnTo>
                    <a:pt x="37000" y="112561"/>
                  </a:lnTo>
                  <a:lnTo>
                    <a:pt x="40000" y="112561"/>
                  </a:lnTo>
                  <a:lnTo>
                    <a:pt x="40000" y="110944"/>
                  </a:lnTo>
                  <a:lnTo>
                    <a:pt x="42500" y="110944"/>
                  </a:lnTo>
                  <a:lnTo>
                    <a:pt x="42500" y="109000"/>
                  </a:lnTo>
                  <a:lnTo>
                    <a:pt x="48500" y="110944"/>
                  </a:lnTo>
                  <a:lnTo>
                    <a:pt x="51500" y="105122"/>
                  </a:lnTo>
                  <a:lnTo>
                    <a:pt x="48500" y="105122"/>
                  </a:lnTo>
                  <a:lnTo>
                    <a:pt x="48500" y="107061"/>
                  </a:lnTo>
                  <a:lnTo>
                    <a:pt x="45500" y="105122"/>
                  </a:lnTo>
                  <a:lnTo>
                    <a:pt x="45500" y="107061"/>
                  </a:lnTo>
                  <a:lnTo>
                    <a:pt x="40000" y="107061"/>
                  </a:lnTo>
                  <a:lnTo>
                    <a:pt x="40000" y="105122"/>
                  </a:lnTo>
                  <a:lnTo>
                    <a:pt x="37000" y="105122"/>
                  </a:lnTo>
                  <a:lnTo>
                    <a:pt x="37000" y="103505"/>
                  </a:lnTo>
                  <a:lnTo>
                    <a:pt x="34000" y="101561"/>
                  </a:lnTo>
                  <a:lnTo>
                    <a:pt x="28500" y="101561"/>
                  </a:lnTo>
                  <a:lnTo>
                    <a:pt x="28500" y="99622"/>
                  </a:lnTo>
                  <a:lnTo>
                    <a:pt x="28500" y="101561"/>
                  </a:lnTo>
                  <a:lnTo>
                    <a:pt x="25500" y="101561"/>
                  </a:lnTo>
                  <a:lnTo>
                    <a:pt x="28500" y="101561"/>
                  </a:lnTo>
                  <a:lnTo>
                    <a:pt x="28500" y="103505"/>
                  </a:lnTo>
                  <a:lnTo>
                    <a:pt x="25500" y="103505"/>
                  </a:lnTo>
                  <a:lnTo>
                    <a:pt x="25500" y="105122"/>
                  </a:lnTo>
                  <a:lnTo>
                    <a:pt x="22500" y="105122"/>
                  </a:lnTo>
                  <a:lnTo>
                    <a:pt x="22500" y="103505"/>
                  </a:lnTo>
                  <a:lnTo>
                    <a:pt x="25500" y="101561"/>
                  </a:lnTo>
                  <a:lnTo>
                    <a:pt x="22500" y="101561"/>
                  </a:lnTo>
                  <a:lnTo>
                    <a:pt x="25500" y="99622"/>
                  </a:lnTo>
                  <a:lnTo>
                    <a:pt x="25500" y="101561"/>
                  </a:lnTo>
                  <a:lnTo>
                    <a:pt x="28500" y="99622"/>
                  </a:lnTo>
                  <a:lnTo>
                    <a:pt x="25500" y="99622"/>
                  </a:lnTo>
                  <a:lnTo>
                    <a:pt x="22500" y="98005"/>
                  </a:lnTo>
                  <a:lnTo>
                    <a:pt x="25500" y="98005"/>
                  </a:lnTo>
                  <a:lnTo>
                    <a:pt x="22500" y="96066"/>
                  </a:lnTo>
                  <a:lnTo>
                    <a:pt x="25500" y="96066"/>
                  </a:lnTo>
                  <a:lnTo>
                    <a:pt x="22500" y="96066"/>
                  </a:lnTo>
                  <a:lnTo>
                    <a:pt x="22500" y="94122"/>
                  </a:lnTo>
                  <a:lnTo>
                    <a:pt x="20000" y="94122"/>
                  </a:lnTo>
                  <a:lnTo>
                    <a:pt x="20000" y="96066"/>
                  </a:lnTo>
                  <a:lnTo>
                    <a:pt x="22500" y="96066"/>
                  </a:lnTo>
                  <a:lnTo>
                    <a:pt x="20000" y="96066"/>
                  </a:lnTo>
                  <a:lnTo>
                    <a:pt x="20000" y="98005"/>
                  </a:lnTo>
                  <a:lnTo>
                    <a:pt x="22500" y="98005"/>
                  </a:lnTo>
                  <a:lnTo>
                    <a:pt x="22500" y="99622"/>
                  </a:lnTo>
                  <a:lnTo>
                    <a:pt x="20000" y="99622"/>
                  </a:lnTo>
                  <a:lnTo>
                    <a:pt x="20000" y="98005"/>
                  </a:lnTo>
                  <a:lnTo>
                    <a:pt x="17000" y="96066"/>
                  </a:lnTo>
                  <a:lnTo>
                    <a:pt x="14000" y="96066"/>
                  </a:lnTo>
                  <a:lnTo>
                    <a:pt x="14000" y="98005"/>
                  </a:lnTo>
                  <a:lnTo>
                    <a:pt x="8500" y="98005"/>
                  </a:lnTo>
                  <a:lnTo>
                    <a:pt x="8500" y="96066"/>
                  </a:lnTo>
                  <a:lnTo>
                    <a:pt x="0" y="96066"/>
                  </a:lnTo>
                  <a:lnTo>
                    <a:pt x="0" y="90566"/>
                  </a:lnTo>
                  <a:lnTo>
                    <a:pt x="2500" y="90566"/>
                  </a:lnTo>
                  <a:lnTo>
                    <a:pt x="2500" y="92183"/>
                  </a:lnTo>
                  <a:lnTo>
                    <a:pt x="5500" y="90566"/>
                  </a:lnTo>
                  <a:lnTo>
                    <a:pt x="5500" y="85066"/>
                  </a:lnTo>
                  <a:lnTo>
                    <a:pt x="8500" y="85066"/>
                  </a:lnTo>
                  <a:lnTo>
                    <a:pt x="5500" y="83127"/>
                  </a:lnTo>
                  <a:lnTo>
                    <a:pt x="5500" y="70188"/>
                  </a:lnTo>
                  <a:lnTo>
                    <a:pt x="0" y="70188"/>
                  </a:lnTo>
                  <a:lnTo>
                    <a:pt x="0" y="66633"/>
                  </a:lnTo>
                  <a:lnTo>
                    <a:pt x="2500" y="64688"/>
                  </a:lnTo>
                  <a:lnTo>
                    <a:pt x="5500" y="64688"/>
                  </a:lnTo>
                  <a:lnTo>
                    <a:pt x="5500" y="60811"/>
                  </a:lnTo>
                  <a:lnTo>
                    <a:pt x="2500" y="60811"/>
                  </a:lnTo>
                  <a:lnTo>
                    <a:pt x="2500" y="59188"/>
                  </a:lnTo>
                  <a:lnTo>
                    <a:pt x="5500" y="59188"/>
                  </a:lnTo>
                  <a:lnTo>
                    <a:pt x="8500" y="57250"/>
                  </a:lnTo>
                  <a:lnTo>
                    <a:pt x="5500" y="59188"/>
                  </a:lnTo>
                  <a:lnTo>
                    <a:pt x="11500" y="59188"/>
                  </a:lnTo>
                  <a:lnTo>
                    <a:pt x="11500" y="57250"/>
                  </a:lnTo>
                  <a:lnTo>
                    <a:pt x="5500" y="57250"/>
                  </a:lnTo>
                  <a:lnTo>
                    <a:pt x="5500" y="55311"/>
                  </a:lnTo>
                  <a:lnTo>
                    <a:pt x="8500" y="55311"/>
                  </a:lnTo>
                  <a:lnTo>
                    <a:pt x="11500" y="57250"/>
                  </a:lnTo>
                  <a:lnTo>
                    <a:pt x="14000" y="53694"/>
                  </a:lnTo>
                  <a:lnTo>
                    <a:pt x="14000" y="47872"/>
                  </a:lnTo>
                  <a:lnTo>
                    <a:pt x="17000" y="47872"/>
                  </a:lnTo>
                  <a:lnTo>
                    <a:pt x="17000" y="44311"/>
                  </a:lnTo>
                  <a:lnTo>
                    <a:pt x="14000" y="46255"/>
                  </a:lnTo>
                  <a:lnTo>
                    <a:pt x="14000" y="44311"/>
                  </a:lnTo>
                  <a:lnTo>
                    <a:pt x="20000" y="44311"/>
                  </a:lnTo>
                  <a:lnTo>
                    <a:pt x="22500" y="42372"/>
                  </a:lnTo>
                  <a:lnTo>
                    <a:pt x="22500" y="40755"/>
                  </a:lnTo>
                  <a:lnTo>
                    <a:pt x="25500" y="42372"/>
                  </a:lnTo>
                  <a:lnTo>
                    <a:pt x="28500" y="42372"/>
                  </a:lnTo>
                  <a:lnTo>
                    <a:pt x="28500" y="40755"/>
                  </a:lnTo>
                  <a:lnTo>
                    <a:pt x="31500" y="42372"/>
                  </a:lnTo>
                  <a:lnTo>
                    <a:pt x="31500" y="40755"/>
                  </a:lnTo>
                  <a:lnTo>
                    <a:pt x="34000" y="40755"/>
                  </a:lnTo>
                  <a:lnTo>
                    <a:pt x="34000" y="36872"/>
                  </a:lnTo>
                  <a:lnTo>
                    <a:pt x="31500" y="33316"/>
                  </a:lnTo>
                  <a:lnTo>
                    <a:pt x="31500" y="29433"/>
                  </a:lnTo>
                  <a:lnTo>
                    <a:pt x="28500" y="29433"/>
                  </a:lnTo>
                  <a:lnTo>
                    <a:pt x="28500" y="25877"/>
                  </a:lnTo>
                  <a:lnTo>
                    <a:pt x="25500" y="25877"/>
                  </a:lnTo>
                  <a:lnTo>
                    <a:pt x="25500" y="23933"/>
                  </a:lnTo>
                  <a:lnTo>
                    <a:pt x="22500" y="27816"/>
                  </a:lnTo>
                  <a:lnTo>
                    <a:pt x="20000" y="27816"/>
                  </a:lnTo>
                  <a:lnTo>
                    <a:pt x="20000" y="25877"/>
                  </a:lnTo>
                  <a:lnTo>
                    <a:pt x="17000" y="25877"/>
                  </a:lnTo>
                  <a:lnTo>
                    <a:pt x="17000" y="22316"/>
                  </a:lnTo>
                  <a:lnTo>
                    <a:pt x="20000" y="22316"/>
                  </a:lnTo>
                  <a:lnTo>
                    <a:pt x="22500" y="20377"/>
                  </a:lnTo>
                  <a:lnTo>
                    <a:pt x="22500" y="22316"/>
                  </a:lnTo>
                  <a:lnTo>
                    <a:pt x="25500" y="20377"/>
                  </a:lnTo>
                  <a:lnTo>
                    <a:pt x="25500" y="18438"/>
                  </a:lnTo>
                  <a:lnTo>
                    <a:pt x="22500" y="18438"/>
                  </a:lnTo>
                  <a:lnTo>
                    <a:pt x="22500" y="14877"/>
                  </a:lnTo>
                  <a:lnTo>
                    <a:pt x="20000" y="14877"/>
                  </a:lnTo>
                  <a:lnTo>
                    <a:pt x="22500" y="12938"/>
                  </a:lnTo>
                  <a:lnTo>
                    <a:pt x="22500" y="11000"/>
                  </a:lnTo>
                  <a:lnTo>
                    <a:pt x="37000" y="0"/>
                  </a:lnTo>
                  <a:lnTo>
                    <a:pt x="42500" y="3555"/>
                  </a:lnTo>
                  <a:lnTo>
                    <a:pt x="42500" y="5500"/>
                  </a:lnTo>
                  <a:lnTo>
                    <a:pt x="40000" y="5500"/>
                  </a:lnTo>
                  <a:lnTo>
                    <a:pt x="40000" y="11000"/>
                  </a:lnTo>
                  <a:lnTo>
                    <a:pt x="45500" y="11000"/>
                  </a:lnTo>
                  <a:lnTo>
                    <a:pt x="51500" y="12938"/>
                  </a:lnTo>
                  <a:lnTo>
                    <a:pt x="54000" y="12938"/>
                  </a:lnTo>
                  <a:lnTo>
                    <a:pt x="54000" y="14877"/>
                  </a:lnTo>
                  <a:lnTo>
                    <a:pt x="60000" y="14877"/>
                  </a:lnTo>
                  <a:lnTo>
                    <a:pt x="63000" y="16494"/>
                  </a:lnTo>
                  <a:lnTo>
                    <a:pt x="65500" y="16494"/>
                  </a:lnTo>
                  <a:lnTo>
                    <a:pt x="65500" y="18438"/>
                  </a:lnTo>
                  <a:lnTo>
                    <a:pt x="68500" y="16494"/>
                  </a:lnTo>
                  <a:lnTo>
                    <a:pt x="74000" y="14877"/>
                  </a:lnTo>
                  <a:lnTo>
                    <a:pt x="94000" y="18438"/>
                  </a:lnTo>
                  <a:lnTo>
                    <a:pt x="97000" y="16494"/>
                  </a:lnTo>
                  <a:lnTo>
                    <a:pt x="103000" y="16494"/>
                  </a:lnTo>
                  <a:lnTo>
                    <a:pt x="103000" y="14877"/>
                  </a:lnTo>
                  <a:lnTo>
                    <a:pt x="105500" y="12938"/>
                  </a:lnTo>
                  <a:lnTo>
                    <a:pt x="108500" y="14877"/>
                  </a:lnTo>
                  <a:lnTo>
                    <a:pt x="108500" y="12938"/>
                  </a:lnTo>
                  <a:lnTo>
                    <a:pt x="114000" y="11000"/>
                  </a:lnTo>
                  <a:close/>
                </a:path>
              </a:pathLst>
            </a:custGeom>
            <a:solidFill>
              <a:srgbClr val="DEDEDE"/>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74" name="Shape 3474"/>
            <p:cNvSpPr/>
            <p:nvPr/>
          </p:nvSpPr>
          <p:spPr>
            <a:xfrm>
              <a:off x="1088205" y="4309960"/>
              <a:ext cx="666734" cy="611969"/>
            </a:xfrm>
            <a:custGeom>
              <a:avLst/>
              <a:gdLst/>
              <a:ahLst/>
              <a:cxnLst/>
              <a:rect l="0" t="0" r="0" b="0"/>
              <a:pathLst>
                <a:path w="120000" h="120000" extrusionOk="0">
                  <a:moveTo>
                    <a:pt x="120000" y="82644"/>
                  </a:moveTo>
                  <a:lnTo>
                    <a:pt x="117855" y="79844"/>
                  </a:lnTo>
                  <a:lnTo>
                    <a:pt x="117855" y="77044"/>
                  </a:lnTo>
                  <a:lnTo>
                    <a:pt x="120000" y="77044"/>
                  </a:lnTo>
                  <a:lnTo>
                    <a:pt x="117855" y="74705"/>
                  </a:lnTo>
                  <a:lnTo>
                    <a:pt x="115283" y="74705"/>
                  </a:lnTo>
                  <a:lnTo>
                    <a:pt x="115283" y="71905"/>
                  </a:lnTo>
                  <a:lnTo>
                    <a:pt x="112716" y="69105"/>
                  </a:lnTo>
                  <a:lnTo>
                    <a:pt x="115283" y="69105"/>
                  </a:lnTo>
                  <a:lnTo>
                    <a:pt x="115283" y="66305"/>
                  </a:lnTo>
                  <a:lnTo>
                    <a:pt x="112716" y="66305"/>
                  </a:lnTo>
                  <a:lnTo>
                    <a:pt x="112716" y="63966"/>
                  </a:lnTo>
                  <a:lnTo>
                    <a:pt x="112716" y="66305"/>
                  </a:lnTo>
                  <a:lnTo>
                    <a:pt x="105427" y="66305"/>
                  </a:lnTo>
                  <a:lnTo>
                    <a:pt x="105427" y="63966"/>
                  </a:lnTo>
                  <a:lnTo>
                    <a:pt x="105427" y="66305"/>
                  </a:lnTo>
                  <a:lnTo>
                    <a:pt x="100716" y="63966"/>
                  </a:lnTo>
                  <a:lnTo>
                    <a:pt x="102855" y="61166"/>
                  </a:lnTo>
                  <a:lnTo>
                    <a:pt x="102855" y="56033"/>
                  </a:lnTo>
                  <a:lnTo>
                    <a:pt x="100716" y="56033"/>
                  </a:lnTo>
                  <a:lnTo>
                    <a:pt x="100716" y="53227"/>
                  </a:lnTo>
                  <a:lnTo>
                    <a:pt x="98144" y="56033"/>
                  </a:lnTo>
                  <a:lnTo>
                    <a:pt x="98144" y="58366"/>
                  </a:lnTo>
                  <a:lnTo>
                    <a:pt x="95572" y="58366"/>
                  </a:lnTo>
                  <a:lnTo>
                    <a:pt x="95572" y="56033"/>
                  </a:lnTo>
                  <a:lnTo>
                    <a:pt x="90855" y="56033"/>
                  </a:lnTo>
                  <a:lnTo>
                    <a:pt x="90855" y="53227"/>
                  </a:lnTo>
                  <a:lnTo>
                    <a:pt x="88283" y="53227"/>
                  </a:lnTo>
                  <a:lnTo>
                    <a:pt x="90855" y="53227"/>
                  </a:lnTo>
                  <a:lnTo>
                    <a:pt x="90855" y="50427"/>
                  </a:lnTo>
                  <a:lnTo>
                    <a:pt x="93427" y="50427"/>
                  </a:lnTo>
                  <a:lnTo>
                    <a:pt x="93427" y="48094"/>
                  </a:lnTo>
                  <a:lnTo>
                    <a:pt x="95572" y="48094"/>
                  </a:lnTo>
                  <a:lnTo>
                    <a:pt x="95572" y="45294"/>
                  </a:lnTo>
                  <a:lnTo>
                    <a:pt x="93427" y="45294"/>
                  </a:lnTo>
                  <a:lnTo>
                    <a:pt x="93427" y="42488"/>
                  </a:lnTo>
                  <a:lnTo>
                    <a:pt x="95572" y="42488"/>
                  </a:lnTo>
                  <a:lnTo>
                    <a:pt x="93427" y="42488"/>
                  </a:lnTo>
                  <a:lnTo>
                    <a:pt x="95572" y="42488"/>
                  </a:lnTo>
                  <a:lnTo>
                    <a:pt x="95572" y="37355"/>
                  </a:lnTo>
                  <a:lnTo>
                    <a:pt x="93427" y="37355"/>
                  </a:lnTo>
                  <a:lnTo>
                    <a:pt x="93427" y="34550"/>
                  </a:lnTo>
                  <a:lnTo>
                    <a:pt x="90855" y="34550"/>
                  </a:lnTo>
                  <a:lnTo>
                    <a:pt x="90855" y="31750"/>
                  </a:lnTo>
                  <a:lnTo>
                    <a:pt x="88283" y="31750"/>
                  </a:lnTo>
                  <a:lnTo>
                    <a:pt x="88283" y="29416"/>
                  </a:lnTo>
                  <a:lnTo>
                    <a:pt x="83572" y="29416"/>
                  </a:lnTo>
                  <a:lnTo>
                    <a:pt x="83572" y="26616"/>
                  </a:lnTo>
                  <a:lnTo>
                    <a:pt x="81000" y="29416"/>
                  </a:lnTo>
                  <a:lnTo>
                    <a:pt x="81000" y="26616"/>
                  </a:lnTo>
                  <a:lnTo>
                    <a:pt x="78427" y="26616"/>
                  </a:lnTo>
                  <a:lnTo>
                    <a:pt x="81000" y="23811"/>
                  </a:lnTo>
                  <a:lnTo>
                    <a:pt x="73716" y="23811"/>
                  </a:lnTo>
                  <a:lnTo>
                    <a:pt x="73716" y="21011"/>
                  </a:lnTo>
                  <a:lnTo>
                    <a:pt x="73716" y="23811"/>
                  </a:lnTo>
                  <a:lnTo>
                    <a:pt x="71144" y="23811"/>
                  </a:lnTo>
                  <a:lnTo>
                    <a:pt x="71144" y="21011"/>
                  </a:lnTo>
                  <a:lnTo>
                    <a:pt x="66427" y="21011"/>
                  </a:lnTo>
                  <a:lnTo>
                    <a:pt x="66427" y="18677"/>
                  </a:lnTo>
                  <a:lnTo>
                    <a:pt x="63855" y="15877"/>
                  </a:lnTo>
                  <a:lnTo>
                    <a:pt x="63855" y="10738"/>
                  </a:lnTo>
                  <a:lnTo>
                    <a:pt x="61283" y="7938"/>
                  </a:lnTo>
                  <a:lnTo>
                    <a:pt x="59144" y="7938"/>
                  </a:lnTo>
                  <a:lnTo>
                    <a:pt x="59144" y="10738"/>
                  </a:lnTo>
                  <a:lnTo>
                    <a:pt x="56572" y="7938"/>
                  </a:lnTo>
                  <a:lnTo>
                    <a:pt x="54000" y="7938"/>
                  </a:lnTo>
                  <a:lnTo>
                    <a:pt x="51427" y="5138"/>
                  </a:lnTo>
                  <a:lnTo>
                    <a:pt x="51427" y="2333"/>
                  </a:lnTo>
                  <a:lnTo>
                    <a:pt x="49283" y="2333"/>
                  </a:lnTo>
                  <a:lnTo>
                    <a:pt x="49283" y="0"/>
                  </a:lnTo>
                  <a:lnTo>
                    <a:pt x="46716" y="0"/>
                  </a:lnTo>
                  <a:lnTo>
                    <a:pt x="46716" y="2333"/>
                  </a:lnTo>
                  <a:lnTo>
                    <a:pt x="44144" y="2333"/>
                  </a:lnTo>
                  <a:lnTo>
                    <a:pt x="44144" y="5138"/>
                  </a:lnTo>
                  <a:lnTo>
                    <a:pt x="42000" y="5138"/>
                  </a:lnTo>
                  <a:lnTo>
                    <a:pt x="42000" y="2333"/>
                  </a:lnTo>
                  <a:lnTo>
                    <a:pt x="36855" y="2333"/>
                  </a:lnTo>
                  <a:lnTo>
                    <a:pt x="34283" y="5138"/>
                  </a:lnTo>
                  <a:lnTo>
                    <a:pt x="32144" y="5138"/>
                  </a:lnTo>
                  <a:lnTo>
                    <a:pt x="32144" y="2333"/>
                  </a:lnTo>
                  <a:lnTo>
                    <a:pt x="29572" y="2333"/>
                  </a:lnTo>
                  <a:lnTo>
                    <a:pt x="32144" y="5138"/>
                  </a:lnTo>
                  <a:lnTo>
                    <a:pt x="32144" y="13072"/>
                  </a:lnTo>
                  <a:lnTo>
                    <a:pt x="29572" y="13072"/>
                  </a:lnTo>
                  <a:lnTo>
                    <a:pt x="29572" y="18677"/>
                  </a:lnTo>
                  <a:lnTo>
                    <a:pt x="24427" y="18677"/>
                  </a:lnTo>
                  <a:lnTo>
                    <a:pt x="24427" y="31750"/>
                  </a:lnTo>
                  <a:lnTo>
                    <a:pt x="27000" y="31750"/>
                  </a:lnTo>
                  <a:lnTo>
                    <a:pt x="27000" y="45294"/>
                  </a:lnTo>
                  <a:lnTo>
                    <a:pt x="24427" y="45294"/>
                  </a:lnTo>
                  <a:lnTo>
                    <a:pt x="24427" y="48094"/>
                  </a:lnTo>
                  <a:lnTo>
                    <a:pt x="22283" y="45294"/>
                  </a:lnTo>
                  <a:lnTo>
                    <a:pt x="22283" y="50427"/>
                  </a:lnTo>
                  <a:lnTo>
                    <a:pt x="19716" y="50427"/>
                  </a:lnTo>
                  <a:lnTo>
                    <a:pt x="19716" y="53227"/>
                  </a:lnTo>
                  <a:lnTo>
                    <a:pt x="17144" y="53227"/>
                  </a:lnTo>
                  <a:lnTo>
                    <a:pt x="19716" y="56033"/>
                  </a:lnTo>
                  <a:lnTo>
                    <a:pt x="17144" y="56033"/>
                  </a:lnTo>
                  <a:lnTo>
                    <a:pt x="19716" y="56033"/>
                  </a:lnTo>
                  <a:lnTo>
                    <a:pt x="19716" y="58366"/>
                  </a:lnTo>
                  <a:lnTo>
                    <a:pt x="22283" y="58366"/>
                  </a:lnTo>
                  <a:lnTo>
                    <a:pt x="22283" y="61166"/>
                  </a:lnTo>
                  <a:lnTo>
                    <a:pt x="19716" y="61166"/>
                  </a:lnTo>
                  <a:lnTo>
                    <a:pt x="22283" y="63966"/>
                  </a:lnTo>
                  <a:lnTo>
                    <a:pt x="22283" y="66305"/>
                  </a:lnTo>
                  <a:lnTo>
                    <a:pt x="24427" y="66305"/>
                  </a:lnTo>
                  <a:lnTo>
                    <a:pt x="24427" y="69105"/>
                  </a:lnTo>
                  <a:lnTo>
                    <a:pt x="22283" y="69105"/>
                  </a:lnTo>
                  <a:lnTo>
                    <a:pt x="24427" y="71905"/>
                  </a:lnTo>
                  <a:lnTo>
                    <a:pt x="22283" y="71905"/>
                  </a:lnTo>
                  <a:lnTo>
                    <a:pt x="22283" y="74705"/>
                  </a:lnTo>
                  <a:lnTo>
                    <a:pt x="19716" y="74705"/>
                  </a:lnTo>
                  <a:lnTo>
                    <a:pt x="19716" y="77044"/>
                  </a:lnTo>
                  <a:lnTo>
                    <a:pt x="12427" y="77044"/>
                  </a:lnTo>
                  <a:lnTo>
                    <a:pt x="12427" y="74705"/>
                  </a:lnTo>
                  <a:lnTo>
                    <a:pt x="5144" y="74705"/>
                  </a:lnTo>
                  <a:lnTo>
                    <a:pt x="5144" y="79844"/>
                  </a:lnTo>
                  <a:lnTo>
                    <a:pt x="2572" y="77044"/>
                  </a:lnTo>
                  <a:lnTo>
                    <a:pt x="2572" y="82644"/>
                  </a:lnTo>
                  <a:lnTo>
                    <a:pt x="0" y="79844"/>
                  </a:lnTo>
                  <a:lnTo>
                    <a:pt x="0" y="84977"/>
                  </a:lnTo>
                  <a:lnTo>
                    <a:pt x="2572" y="84977"/>
                  </a:lnTo>
                  <a:lnTo>
                    <a:pt x="2572" y="87783"/>
                  </a:lnTo>
                  <a:lnTo>
                    <a:pt x="5144" y="87783"/>
                  </a:lnTo>
                  <a:lnTo>
                    <a:pt x="7283" y="90583"/>
                  </a:lnTo>
                  <a:lnTo>
                    <a:pt x="7283" y="101322"/>
                  </a:lnTo>
                  <a:lnTo>
                    <a:pt x="5144" y="103655"/>
                  </a:lnTo>
                  <a:lnTo>
                    <a:pt x="5144" y="109261"/>
                  </a:lnTo>
                  <a:lnTo>
                    <a:pt x="7283" y="109261"/>
                  </a:lnTo>
                  <a:lnTo>
                    <a:pt x="7283" y="106461"/>
                  </a:lnTo>
                  <a:lnTo>
                    <a:pt x="9855" y="109261"/>
                  </a:lnTo>
                  <a:lnTo>
                    <a:pt x="9855" y="112061"/>
                  </a:lnTo>
                  <a:lnTo>
                    <a:pt x="7283" y="112061"/>
                  </a:lnTo>
                  <a:lnTo>
                    <a:pt x="9855" y="112061"/>
                  </a:lnTo>
                  <a:lnTo>
                    <a:pt x="9855" y="114394"/>
                  </a:lnTo>
                  <a:lnTo>
                    <a:pt x="15000" y="114394"/>
                  </a:lnTo>
                  <a:lnTo>
                    <a:pt x="15000" y="117200"/>
                  </a:lnTo>
                  <a:lnTo>
                    <a:pt x="17144" y="117200"/>
                  </a:lnTo>
                  <a:lnTo>
                    <a:pt x="17144" y="114394"/>
                  </a:lnTo>
                  <a:lnTo>
                    <a:pt x="19716" y="114394"/>
                  </a:lnTo>
                  <a:lnTo>
                    <a:pt x="19716" y="112061"/>
                  </a:lnTo>
                  <a:lnTo>
                    <a:pt x="24427" y="112061"/>
                  </a:lnTo>
                  <a:lnTo>
                    <a:pt x="24427" y="114394"/>
                  </a:lnTo>
                  <a:lnTo>
                    <a:pt x="27000" y="112061"/>
                  </a:lnTo>
                  <a:lnTo>
                    <a:pt x="32144" y="112061"/>
                  </a:lnTo>
                  <a:lnTo>
                    <a:pt x="32144" y="114394"/>
                  </a:lnTo>
                  <a:lnTo>
                    <a:pt x="36855" y="114394"/>
                  </a:lnTo>
                  <a:lnTo>
                    <a:pt x="36855" y="112061"/>
                  </a:lnTo>
                  <a:lnTo>
                    <a:pt x="39427" y="112061"/>
                  </a:lnTo>
                  <a:lnTo>
                    <a:pt x="36855" y="109261"/>
                  </a:lnTo>
                  <a:lnTo>
                    <a:pt x="39427" y="106461"/>
                  </a:lnTo>
                  <a:lnTo>
                    <a:pt x="42000" y="106461"/>
                  </a:lnTo>
                  <a:lnTo>
                    <a:pt x="42000" y="109261"/>
                  </a:lnTo>
                  <a:lnTo>
                    <a:pt x="39427" y="112061"/>
                  </a:lnTo>
                  <a:lnTo>
                    <a:pt x="42000" y="112061"/>
                  </a:lnTo>
                  <a:lnTo>
                    <a:pt x="44144" y="114394"/>
                  </a:lnTo>
                  <a:lnTo>
                    <a:pt x="46716" y="114394"/>
                  </a:lnTo>
                  <a:lnTo>
                    <a:pt x="49283" y="112061"/>
                  </a:lnTo>
                  <a:lnTo>
                    <a:pt x="49283" y="117200"/>
                  </a:lnTo>
                  <a:lnTo>
                    <a:pt x="51427" y="120000"/>
                  </a:lnTo>
                  <a:lnTo>
                    <a:pt x="54000" y="117200"/>
                  </a:lnTo>
                  <a:lnTo>
                    <a:pt x="51427" y="117200"/>
                  </a:lnTo>
                  <a:lnTo>
                    <a:pt x="51427" y="114394"/>
                  </a:lnTo>
                  <a:lnTo>
                    <a:pt x="49283" y="112061"/>
                  </a:lnTo>
                  <a:lnTo>
                    <a:pt x="51427" y="112061"/>
                  </a:lnTo>
                  <a:lnTo>
                    <a:pt x="51427" y="109261"/>
                  </a:lnTo>
                  <a:lnTo>
                    <a:pt x="56572" y="109261"/>
                  </a:lnTo>
                  <a:lnTo>
                    <a:pt x="56572" y="112061"/>
                  </a:lnTo>
                  <a:lnTo>
                    <a:pt x="59144" y="112061"/>
                  </a:lnTo>
                  <a:lnTo>
                    <a:pt x="59144" y="109261"/>
                  </a:lnTo>
                  <a:lnTo>
                    <a:pt x="56572" y="109261"/>
                  </a:lnTo>
                  <a:lnTo>
                    <a:pt x="56572" y="106461"/>
                  </a:lnTo>
                  <a:lnTo>
                    <a:pt x="59144" y="106461"/>
                  </a:lnTo>
                  <a:lnTo>
                    <a:pt x="59144" y="109261"/>
                  </a:lnTo>
                  <a:lnTo>
                    <a:pt x="73716" y="109261"/>
                  </a:lnTo>
                  <a:lnTo>
                    <a:pt x="73716" y="106461"/>
                  </a:lnTo>
                  <a:lnTo>
                    <a:pt x="76283" y="106461"/>
                  </a:lnTo>
                  <a:lnTo>
                    <a:pt x="81000" y="112061"/>
                  </a:lnTo>
                  <a:lnTo>
                    <a:pt x="81000" y="117200"/>
                  </a:lnTo>
                  <a:lnTo>
                    <a:pt x="83572" y="120000"/>
                  </a:lnTo>
                  <a:lnTo>
                    <a:pt x="88283" y="114394"/>
                  </a:lnTo>
                  <a:lnTo>
                    <a:pt x="93427" y="114394"/>
                  </a:lnTo>
                  <a:lnTo>
                    <a:pt x="98144" y="109261"/>
                  </a:lnTo>
                  <a:lnTo>
                    <a:pt x="95572" y="106461"/>
                  </a:lnTo>
                  <a:lnTo>
                    <a:pt x="95572" y="103655"/>
                  </a:lnTo>
                  <a:lnTo>
                    <a:pt x="98144" y="98522"/>
                  </a:lnTo>
                  <a:lnTo>
                    <a:pt x="105427" y="90583"/>
                  </a:lnTo>
                  <a:lnTo>
                    <a:pt x="110572" y="90583"/>
                  </a:lnTo>
                  <a:lnTo>
                    <a:pt x="115283" y="87783"/>
                  </a:lnTo>
                  <a:lnTo>
                    <a:pt x="115283" y="84977"/>
                  </a:lnTo>
                  <a:lnTo>
                    <a:pt x="117855" y="84977"/>
                  </a:lnTo>
                  <a:lnTo>
                    <a:pt x="117855" y="82644"/>
                  </a:lnTo>
                  <a:lnTo>
                    <a:pt x="120000" y="8264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75" name="Shape 3475"/>
            <p:cNvSpPr/>
            <p:nvPr/>
          </p:nvSpPr>
          <p:spPr>
            <a:xfrm>
              <a:off x="1007245" y="4009930"/>
              <a:ext cx="450047" cy="450047"/>
            </a:xfrm>
            <a:custGeom>
              <a:avLst/>
              <a:gdLst/>
              <a:ahLst/>
              <a:cxnLst/>
              <a:rect l="0" t="0" r="0" b="0"/>
              <a:pathLst>
                <a:path w="120000" h="120000" extrusionOk="0">
                  <a:moveTo>
                    <a:pt x="14605" y="108572"/>
                  </a:moveTo>
                  <a:lnTo>
                    <a:pt x="18411" y="108572"/>
                  </a:lnTo>
                  <a:lnTo>
                    <a:pt x="18411" y="112383"/>
                  </a:lnTo>
                  <a:lnTo>
                    <a:pt x="21588" y="116188"/>
                  </a:lnTo>
                  <a:lnTo>
                    <a:pt x="32383" y="116188"/>
                  </a:lnTo>
                  <a:lnTo>
                    <a:pt x="36188" y="120000"/>
                  </a:lnTo>
                  <a:lnTo>
                    <a:pt x="36188" y="116188"/>
                  </a:lnTo>
                  <a:lnTo>
                    <a:pt x="40000" y="116188"/>
                  </a:lnTo>
                  <a:lnTo>
                    <a:pt x="43811" y="112383"/>
                  </a:lnTo>
                  <a:lnTo>
                    <a:pt x="54605" y="112383"/>
                  </a:lnTo>
                  <a:lnTo>
                    <a:pt x="54605" y="108572"/>
                  </a:lnTo>
                  <a:lnTo>
                    <a:pt x="57777" y="105394"/>
                  </a:lnTo>
                  <a:lnTo>
                    <a:pt x="57777" y="108572"/>
                  </a:lnTo>
                  <a:lnTo>
                    <a:pt x="57777" y="105394"/>
                  </a:lnTo>
                  <a:lnTo>
                    <a:pt x="65394" y="105394"/>
                  </a:lnTo>
                  <a:lnTo>
                    <a:pt x="65394" y="97777"/>
                  </a:lnTo>
                  <a:lnTo>
                    <a:pt x="69205" y="97777"/>
                  </a:lnTo>
                  <a:lnTo>
                    <a:pt x="69205" y="86983"/>
                  </a:lnTo>
                  <a:lnTo>
                    <a:pt x="65394" y="83172"/>
                  </a:lnTo>
                  <a:lnTo>
                    <a:pt x="69205" y="83172"/>
                  </a:lnTo>
                  <a:lnTo>
                    <a:pt x="69205" y="86983"/>
                  </a:lnTo>
                  <a:lnTo>
                    <a:pt x="72383" y="86983"/>
                  </a:lnTo>
                  <a:lnTo>
                    <a:pt x="76188" y="83172"/>
                  </a:lnTo>
                  <a:lnTo>
                    <a:pt x="83811" y="83172"/>
                  </a:lnTo>
                  <a:lnTo>
                    <a:pt x="83811" y="86983"/>
                  </a:lnTo>
                  <a:lnTo>
                    <a:pt x="86983" y="86983"/>
                  </a:lnTo>
                  <a:lnTo>
                    <a:pt x="86983" y="83172"/>
                  </a:lnTo>
                  <a:lnTo>
                    <a:pt x="90794" y="83172"/>
                  </a:lnTo>
                  <a:lnTo>
                    <a:pt x="90794" y="80000"/>
                  </a:lnTo>
                  <a:lnTo>
                    <a:pt x="94605" y="80000"/>
                  </a:lnTo>
                  <a:lnTo>
                    <a:pt x="94605" y="83172"/>
                  </a:lnTo>
                  <a:lnTo>
                    <a:pt x="97777" y="83172"/>
                  </a:lnTo>
                  <a:lnTo>
                    <a:pt x="97777" y="86983"/>
                  </a:lnTo>
                  <a:lnTo>
                    <a:pt x="101588" y="90794"/>
                  </a:lnTo>
                  <a:lnTo>
                    <a:pt x="105394" y="90794"/>
                  </a:lnTo>
                  <a:lnTo>
                    <a:pt x="109205" y="94605"/>
                  </a:lnTo>
                  <a:lnTo>
                    <a:pt x="109205" y="90794"/>
                  </a:lnTo>
                  <a:lnTo>
                    <a:pt x="112383" y="90794"/>
                  </a:lnTo>
                  <a:lnTo>
                    <a:pt x="116188" y="94605"/>
                  </a:lnTo>
                  <a:lnTo>
                    <a:pt x="120000" y="94605"/>
                  </a:lnTo>
                  <a:lnTo>
                    <a:pt x="116188" y="90794"/>
                  </a:lnTo>
                  <a:lnTo>
                    <a:pt x="120000" y="90794"/>
                  </a:lnTo>
                  <a:lnTo>
                    <a:pt x="120000" y="83172"/>
                  </a:lnTo>
                  <a:lnTo>
                    <a:pt x="116188" y="80000"/>
                  </a:lnTo>
                  <a:lnTo>
                    <a:pt x="116188" y="72383"/>
                  </a:lnTo>
                  <a:lnTo>
                    <a:pt x="112383" y="76188"/>
                  </a:lnTo>
                  <a:lnTo>
                    <a:pt x="112383" y="65394"/>
                  </a:lnTo>
                  <a:lnTo>
                    <a:pt x="109205" y="65394"/>
                  </a:lnTo>
                  <a:lnTo>
                    <a:pt x="109205" y="69205"/>
                  </a:lnTo>
                  <a:lnTo>
                    <a:pt x="109205" y="65394"/>
                  </a:lnTo>
                  <a:lnTo>
                    <a:pt x="105394" y="65394"/>
                  </a:lnTo>
                  <a:lnTo>
                    <a:pt x="105394" y="61588"/>
                  </a:lnTo>
                  <a:lnTo>
                    <a:pt x="105394" y="65394"/>
                  </a:lnTo>
                  <a:lnTo>
                    <a:pt x="105394" y="61588"/>
                  </a:lnTo>
                  <a:lnTo>
                    <a:pt x="101588" y="61588"/>
                  </a:lnTo>
                  <a:lnTo>
                    <a:pt x="101588" y="57777"/>
                  </a:lnTo>
                  <a:lnTo>
                    <a:pt x="97777" y="57777"/>
                  </a:lnTo>
                  <a:lnTo>
                    <a:pt x="97777" y="54605"/>
                  </a:lnTo>
                  <a:lnTo>
                    <a:pt x="94605" y="50794"/>
                  </a:lnTo>
                  <a:lnTo>
                    <a:pt x="94605" y="54605"/>
                  </a:lnTo>
                  <a:lnTo>
                    <a:pt x="90794" y="50794"/>
                  </a:lnTo>
                  <a:lnTo>
                    <a:pt x="86983" y="50794"/>
                  </a:lnTo>
                  <a:lnTo>
                    <a:pt x="86983" y="46983"/>
                  </a:lnTo>
                  <a:lnTo>
                    <a:pt x="83811" y="46983"/>
                  </a:lnTo>
                  <a:lnTo>
                    <a:pt x="86983" y="46983"/>
                  </a:lnTo>
                  <a:lnTo>
                    <a:pt x="86983" y="43811"/>
                  </a:lnTo>
                  <a:lnTo>
                    <a:pt x="90794" y="43811"/>
                  </a:lnTo>
                  <a:lnTo>
                    <a:pt x="86983" y="40000"/>
                  </a:lnTo>
                  <a:lnTo>
                    <a:pt x="83811" y="36188"/>
                  </a:lnTo>
                  <a:lnTo>
                    <a:pt x="83811" y="33016"/>
                  </a:lnTo>
                  <a:lnTo>
                    <a:pt x="80000" y="33016"/>
                  </a:lnTo>
                  <a:lnTo>
                    <a:pt x="80000" y="29205"/>
                  </a:lnTo>
                  <a:lnTo>
                    <a:pt x="76188" y="33016"/>
                  </a:lnTo>
                  <a:lnTo>
                    <a:pt x="76188" y="29205"/>
                  </a:lnTo>
                  <a:lnTo>
                    <a:pt x="72383" y="25394"/>
                  </a:lnTo>
                  <a:lnTo>
                    <a:pt x="76188" y="25394"/>
                  </a:lnTo>
                  <a:lnTo>
                    <a:pt x="69205" y="25394"/>
                  </a:lnTo>
                  <a:lnTo>
                    <a:pt x="69205" y="21588"/>
                  </a:lnTo>
                  <a:lnTo>
                    <a:pt x="69205" y="25394"/>
                  </a:lnTo>
                  <a:lnTo>
                    <a:pt x="65394" y="25394"/>
                  </a:lnTo>
                  <a:lnTo>
                    <a:pt x="65394" y="21588"/>
                  </a:lnTo>
                  <a:lnTo>
                    <a:pt x="61588" y="21588"/>
                  </a:lnTo>
                  <a:lnTo>
                    <a:pt x="61588" y="10794"/>
                  </a:lnTo>
                  <a:lnTo>
                    <a:pt x="57777" y="7616"/>
                  </a:lnTo>
                  <a:lnTo>
                    <a:pt x="57777" y="10794"/>
                  </a:lnTo>
                  <a:lnTo>
                    <a:pt x="57777" y="7616"/>
                  </a:lnTo>
                  <a:lnTo>
                    <a:pt x="54605" y="10794"/>
                  </a:lnTo>
                  <a:lnTo>
                    <a:pt x="54605" y="7616"/>
                  </a:lnTo>
                  <a:lnTo>
                    <a:pt x="54605" y="10794"/>
                  </a:lnTo>
                  <a:lnTo>
                    <a:pt x="50794" y="10794"/>
                  </a:lnTo>
                  <a:lnTo>
                    <a:pt x="50794" y="0"/>
                  </a:lnTo>
                  <a:lnTo>
                    <a:pt x="46983" y="0"/>
                  </a:lnTo>
                  <a:lnTo>
                    <a:pt x="46983" y="3811"/>
                  </a:lnTo>
                  <a:lnTo>
                    <a:pt x="46983" y="0"/>
                  </a:lnTo>
                  <a:lnTo>
                    <a:pt x="36188" y="0"/>
                  </a:lnTo>
                  <a:lnTo>
                    <a:pt x="36188" y="3811"/>
                  </a:lnTo>
                  <a:lnTo>
                    <a:pt x="32383" y="3811"/>
                  </a:lnTo>
                  <a:lnTo>
                    <a:pt x="36188" y="7616"/>
                  </a:lnTo>
                  <a:lnTo>
                    <a:pt x="32383" y="7616"/>
                  </a:lnTo>
                  <a:lnTo>
                    <a:pt x="32383" y="10794"/>
                  </a:lnTo>
                  <a:lnTo>
                    <a:pt x="36188" y="10794"/>
                  </a:lnTo>
                  <a:lnTo>
                    <a:pt x="32383" y="10794"/>
                  </a:lnTo>
                  <a:lnTo>
                    <a:pt x="29205" y="7616"/>
                  </a:lnTo>
                  <a:lnTo>
                    <a:pt x="21588" y="7616"/>
                  </a:lnTo>
                  <a:lnTo>
                    <a:pt x="21588" y="18411"/>
                  </a:lnTo>
                  <a:lnTo>
                    <a:pt x="18411" y="18411"/>
                  </a:lnTo>
                  <a:lnTo>
                    <a:pt x="21588" y="21588"/>
                  </a:lnTo>
                  <a:lnTo>
                    <a:pt x="18411" y="21588"/>
                  </a:lnTo>
                  <a:lnTo>
                    <a:pt x="18411" y="25394"/>
                  </a:lnTo>
                  <a:lnTo>
                    <a:pt x="14605" y="25394"/>
                  </a:lnTo>
                  <a:lnTo>
                    <a:pt x="14605" y="33016"/>
                  </a:lnTo>
                  <a:lnTo>
                    <a:pt x="18411" y="36188"/>
                  </a:lnTo>
                  <a:lnTo>
                    <a:pt x="18411" y="33016"/>
                  </a:lnTo>
                  <a:lnTo>
                    <a:pt x="21588" y="33016"/>
                  </a:lnTo>
                  <a:lnTo>
                    <a:pt x="21588" y="40000"/>
                  </a:lnTo>
                  <a:lnTo>
                    <a:pt x="18411" y="40000"/>
                  </a:lnTo>
                  <a:lnTo>
                    <a:pt x="18411" y="43811"/>
                  </a:lnTo>
                  <a:lnTo>
                    <a:pt x="21588" y="43811"/>
                  </a:lnTo>
                  <a:lnTo>
                    <a:pt x="18411" y="43811"/>
                  </a:lnTo>
                  <a:lnTo>
                    <a:pt x="18411" y="40000"/>
                  </a:lnTo>
                  <a:lnTo>
                    <a:pt x="18411" y="43811"/>
                  </a:lnTo>
                  <a:lnTo>
                    <a:pt x="14605" y="43811"/>
                  </a:lnTo>
                  <a:lnTo>
                    <a:pt x="14605" y="54605"/>
                  </a:lnTo>
                  <a:lnTo>
                    <a:pt x="18411" y="54605"/>
                  </a:lnTo>
                  <a:lnTo>
                    <a:pt x="14605" y="54605"/>
                  </a:lnTo>
                  <a:lnTo>
                    <a:pt x="18411" y="54605"/>
                  </a:lnTo>
                  <a:lnTo>
                    <a:pt x="18411" y="57777"/>
                  </a:lnTo>
                  <a:lnTo>
                    <a:pt x="14605" y="57777"/>
                  </a:lnTo>
                  <a:lnTo>
                    <a:pt x="14605" y="61588"/>
                  </a:lnTo>
                  <a:lnTo>
                    <a:pt x="10794" y="61588"/>
                  </a:lnTo>
                  <a:lnTo>
                    <a:pt x="10794" y="69205"/>
                  </a:lnTo>
                  <a:lnTo>
                    <a:pt x="6983" y="69205"/>
                  </a:lnTo>
                  <a:lnTo>
                    <a:pt x="6983" y="80000"/>
                  </a:lnTo>
                  <a:lnTo>
                    <a:pt x="3811" y="80000"/>
                  </a:lnTo>
                  <a:lnTo>
                    <a:pt x="3811" y="83172"/>
                  </a:lnTo>
                  <a:lnTo>
                    <a:pt x="3811" y="80000"/>
                  </a:lnTo>
                  <a:lnTo>
                    <a:pt x="3811" y="83172"/>
                  </a:lnTo>
                  <a:lnTo>
                    <a:pt x="0" y="83172"/>
                  </a:lnTo>
                  <a:lnTo>
                    <a:pt x="0" y="90794"/>
                  </a:lnTo>
                  <a:lnTo>
                    <a:pt x="3811" y="90794"/>
                  </a:lnTo>
                  <a:lnTo>
                    <a:pt x="3811" y="94605"/>
                  </a:lnTo>
                  <a:lnTo>
                    <a:pt x="6983" y="94605"/>
                  </a:lnTo>
                  <a:lnTo>
                    <a:pt x="6983" y="97777"/>
                  </a:lnTo>
                  <a:lnTo>
                    <a:pt x="3811" y="97777"/>
                  </a:lnTo>
                  <a:lnTo>
                    <a:pt x="3811" y="101588"/>
                  </a:lnTo>
                  <a:lnTo>
                    <a:pt x="6983" y="101588"/>
                  </a:lnTo>
                  <a:lnTo>
                    <a:pt x="6983" y="105394"/>
                  </a:lnTo>
                  <a:lnTo>
                    <a:pt x="14605" y="105394"/>
                  </a:lnTo>
                  <a:lnTo>
                    <a:pt x="14605" y="10857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76" name="Shape 3476"/>
            <p:cNvSpPr/>
            <p:nvPr/>
          </p:nvSpPr>
          <p:spPr>
            <a:xfrm>
              <a:off x="666733" y="4405208"/>
              <a:ext cx="571487" cy="678640"/>
            </a:xfrm>
            <a:custGeom>
              <a:avLst/>
              <a:gdLst/>
              <a:ahLst/>
              <a:cxnLst/>
              <a:rect l="0" t="0" r="0" b="0"/>
              <a:pathLst>
                <a:path w="120000" h="120000" extrusionOk="0">
                  <a:moveTo>
                    <a:pt x="31500" y="31155"/>
                  </a:moveTo>
                  <a:lnTo>
                    <a:pt x="28500" y="28633"/>
                  </a:lnTo>
                  <a:lnTo>
                    <a:pt x="23000" y="28633"/>
                  </a:lnTo>
                  <a:lnTo>
                    <a:pt x="23000" y="31155"/>
                  </a:lnTo>
                  <a:lnTo>
                    <a:pt x="20000" y="31155"/>
                  </a:lnTo>
                  <a:lnTo>
                    <a:pt x="20000" y="28633"/>
                  </a:lnTo>
                  <a:lnTo>
                    <a:pt x="20000" y="31155"/>
                  </a:lnTo>
                  <a:lnTo>
                    <a:pt x="17000" y="31155"/>
                  </a:lnTo>
                  <a:lnTo>
                    <a:pt x="14500" y="28633"/>
                  </a:lnTo>
                  <a:lnTo>
                    <a:pt x="11500" y="28633"/>
                  </a:lnTo>
                  <a:lnTo>
                    <a:pt x="8500" y="31155"/>
                  </a:lnTo>
                  <a:lnTo>
                    <a:pt x="6000" y="31155"/>
                  </a:lnTo>
                  <a:lnTo>
                    <a:pt x="6000" y="33683"/>
                  </a:lnTo>
                  <a:lnTo>
                    <a:pt x="3000" y="33683"/>
                  </a:lnTo>
                  <a:lnTo>
                    <a:pt x="6000" y="33683"/>
                  </a:lnTo>
                  <a:lnTo>
                    <a:pt x="6000" y="35788"/>
                  </a:lnTo>
                  <a:lnTo>
                    <a:pt x="3000" y="35788"/>
                  </a:lnTo>
                  <a:lnTo>
                    <a:pt x="0" y="38316"/>
                  </a:lnTo>
                  <a:lnTo>
                    <a:pt x="6000" y="38316"/>
                  </a:lnTo>
                  <a:lnTo>
                    <a:pt x="6000" y="40844"/>
                  </a:lnTo>
                  <a:lnTo>
                    <a:pt x="6000" y="38316"/>
                  </a:lnTo>
                  <a:lnTo>
                    <a:pt x="11500" y="38316"/>
                  </a:lnTo>
                  <a:lnTo>
                    <a:pt x="11500" y="40844"/>
                  </a:lnTo>
                  <a:lnTo>
                    <a:pt x="14500" y="40844"/>
                  </a:lnTo>
                  <a:lnTo>
                    <a:pt x="11500" y="40844"/>
                  </a:lnTo>
                  <a:lnTo>
                    <a:pt x="11500" y="38316"/>
                  </a:lnTo>
                  <a:lnTo>
                    <a:pt x="6000" y="38316"/>
                  </a:lnTo>
                  <a:lnTo>
                    <a:pt x="6000" y="40844"/>
                  </a:lnTo>
                  <a:lnTo>
                    <a:pt x="8500" y="40844"/>
                  </a:lnTo>
                  <a:lnTo>
                    <a:pt x="6000" y="40844"/>
                  </a:lnTo>
                  <a:lnTo>
                    <a:pt x="8500" y="40844"/>
                  </a:lnTo>
                  <a:lnTo>
                    <a:pt x="8500" y="42950"/>
                  </a:lnTo>
                  <a:lnTo>
                    <a:pt x="20000" y="42950"/>
                  </a:lnTo>
                  <a:lnTo>
                    <a:pt x="20000" y="45472"/>
                  </a:lnTo>
                  <a:lnTo>
                    <a:pt x="23000" y="45472"/>
                  </a:lnTo>
                  <a:lnTo>
                    <a:pt x="23000" y="48000"/>
                  </a:lnTo>
                  <a:lnTo>
                    <a:pt x="20000" y="48000"/>
                  </a:lnTo>
                  <a:lnTo>
                    <a:pt x="20000" y="52633"/>
                  </a:lnTo>
                  <a:lnTo>
                    <a:pt x="17000" y="52633"/>
                  </a:lnTo>
                  <a:lnTo>
                    <a:pt x="17000" y="50527"/>
                  </a:lnTo>
                  <a:lnTo>
                    <a:pt x="14500" y="50527"/>
                  </a:lnTo>
                  <a:lnTo>
                    <a:pt x="14500" y="48000"/>
                  </a:lnTo>
                  <a:lnTo>
                    <a:pt x="11500" y="48000"/>
                  </a:lnTo>
                  <a:lnTo>
                    <a:pt x="11500" y="50527"/>
                  </a:lnTo>
                  <a:lnTo>
                    <a:pt x="11500" y="48000"/>
                  </a:lnTo>
                  <a:lnTo>
                    <a:pt x="8500" y="48000"/>
                  </a:lnTo>
                  <a:lnTo>
                    <a:pt x="8500" y="50527"/>
                  </a:lnTo>
                  <a:lnTo>
                    <a:pt x="8500" y="48000"/>
                  </a:lnTo>
                  <a:lnTo>
                    <a:pt x="3000" y="48000"/>
                  </a:lnTo>
                  <a:lnTo>
                    <a:pt x="8500" y="52633"/>
                  </a:lnTo>
                  <a:lnTo>
                    <a:pt x="3000" y="52633"/>
                  </a:lnTo>
                  <a:lnTo>
                    <a:pt x="0" y="57683"/>
                  </a:lnTo>
                  <a:lnTo>
                    <a:pt x="3000" y="55155"/>
                  </a:lnTo>
                  <a:lnTo>
                    <a:pt x="3000" y="57683"/>
                  </a:lnTo>
                  <a:lnTo>
                    <a:pt x="6000" y="57683"/>
                  </a:lnTo>
                  <a:lnTo>
                    <a:pt x="6000" y="59788"/>
                  </a:lnTo>
                  <a:lnTo>
                    <a:pt x="8500" y="59788"/>
                  </a:lnTo>
                  <a:lnTo>
                    <a:pt x="8500" y="57683"/>
                  </a:lnTo>
                  <a:lnTo>
                    <a:pt x="11500" y="59788"/>
                  </a:lnTo>
                  <a:lnTo>
                    <a:pt x="11500" y="57683"/>
                  </a:lnTo>
                  <a:lnTo>
                    <a:pt x="17000" y="57683"/>
                  </a:lnTo>
                  <a:lnTo>
                    <a:pt x="17000" y="59788"/>
                  </a:lnTo>
                  <a:lnTo>
                    <a:pt x="23000" y="62316"/>
                  </a:lnTo>
                  <a:lnTo>
                    <a:pt x="23000" y="64844"/>
                  </a:lnTo>
                  <a:lnTo>
                    <a:pt x="26000" y="64844"/>
                  </a:lnTo>
                  <a:lnTo>
                    <a:pt x="26000" y="67366"/>
                  </a:lnTo>
                  <a:lnTo>
                    <a:pt x="28500" y="67366"/>
                  </a:lnTo>
                  <a:lnTo>
                    <a:pt x="26000" y="67366"/>
                  </a:lnTo>
                  <a:lnTo>
                    <a:pt x="26000" y="69472"/>
                  </a:lnTo>
                  <a:lnTo>
                    <a:pt x="23000" y="69472"/>
                  </a:lnTo>
                  <a:lnTo>
                    <a:pt x="23000" y="72000"/>
                  </a:lnTo>
                  <a:lnTo>
                    <a:pt x="26000" y="72000"/>
                  </a:lnTo>
                  <a:lnTo>
                    <a:pt x="26000" y="76633"/>
                  </a:lnTo>
                  <a:lnTo>
                    <a:pt x="23000" y="76633"/>
                  </a:lnTo>
                  <a:lnTo>
                    <a:pt x="23000" y="79155"/>
                  </a:lnTo>
                  <a:lnTo>
                    <a:pt x="26000" y="84211"/>
                  </a:lnTo>
                  <a:lnTo>
                    <a:pt x="28500" y="81683"/>
                  </a:lnTo>
                  <a:lnTo>
                    <a:pt x="31500" y="84211"/>
                  </a:lnTo>
                  <a:lnTo>
                    <a:pt x="28500" y="86316"/>
                  </a:lnTo>
                  <a:lnTo>
                    <a:pt x="31500" y="86316"/>
                  </a:lnTo>
                  <a:lnTo>
                    <a:pt x="34500" y="88844"/>
                  </a:lnTo>
                  <a:lnTo>
                    <a:pt x="34500" y="86316"/>
                  </a:lnTo>
                  <a:lnTo>
                    <a:pt x="37000" y="86316"/>
                  </a:lnTo>
                  <a:lnTo>
                    <a:pt x="34500" y="88844"/>
                  </a:lnTo>
                  <a:lnTo>
                    <a:pt x="31500" y="91366"/>
                  </a:lnTo>
                  <a:lnTo>
                    <a:pt x="34500" y="91366"/>
                  </a:lnTo>
                  <a:lnTo>
                    <a:pt x="34500" y="96000"/>
                  </a:lnTo>
                  <a:lnTo>
                    <a:pt x="31500" y="96000"/>
                  </a:lnTo>
                  <a:lnTo>
                    <a:pt x="34500" y="96000"/>
                  </a:lnTo>
                  <a:lnTo>
                    <a:pt x="31500" y="96000"/>
                  </a:lnTo>
                  <a:lnTo>
                    <a:pt x="34500" y="98527"/>
                  </a:lnTo>
                  <a:lnTo>
                    <a:pt x="40000" y="98527"/>
                  </a:lnTo>
                  <a:lnTo>
                    <a:pt x="40000" y="101050"/>
                  </a:lnTo>
                  <a:lnTo>
                    <a:pt x="43000" y="101050"/>
                  </a:lnTo>
                  <a:lnTo>
                    <a:pt x="43000" y="103155"/>
                  </a:lnTo>
                  <a:lnTo>
                    <a:pt x="43000" y="101050"/>
                  </a:lnTo>
                  <a:lnTo>
                    <a:pt x="46000" y="101050"/>
                  </a:lnTo>
                  <a:lnTo>
                    <a:pt x="46000" y="96000"/>
                  </a:lnTo>
                  <a:lnTo>
                    <a:pt x="48500" y="96000"/>
                  </a:lnTo>
                  <a:lnTo>
                    <a:pt x="48500" y="101050"/>
                  </a:lnTo>
                  <a:lnTo>
                    <a:pt x="51500" y="101050"/>
                  </a:lnTo>
                  <a:lnTo>
                    <a:pt x="51500" y="98527"/>
                  </a:lnTo>
                  <a:lnTo>
                    <a:pt x="54500" y="98527"/>
                  </a:lnTo>
                  <a:lnTo>
                    <a:pt x="60000" y="101050"/>
                  </a:lnTo>
                  <a:lnTo>
                    <a:pt x="60000" y="93472"/>
                  </a:lnTo>
                  <a:lnTo>
                    <a:pt x="63000" y="93472"/>
                  </a:lnTo>
                  <a:lnTo>
                    <a:pt x="63000" y="96000"/>
                  </a:lnTo>
                  <a:lnTo>
                    <a:pt x="66000" y="96000"/>
                  </a:lnTo>
                  <a:lnTo>
                    <a:pt x="66000" y="101050"/>
                  </a:lnTo>
                  <a:lnTo>
                    <a:pt x="68500" y="101050"/>
                  </a:lnTo>
                  <a:lnTo>
                    <a:pt x="66000" y="103155"/>
                  </a:lnTo>
                  <a:lnTo>
                    <a:pt x="68500" y="103155"/>
                  </a:lnTo>
                  <a:lnTo>
                    <a:pt x="68500" y="105683"/>
                  </a:lnTo>
                  <a:lnTo>
                    <a:pt x="74500" y="105683"/>
                  </a:lnTo>
                  <a:lnTo>
                    <a:pt x="77000" y="115366"/>
                  </a:lnTo>
                  <a:lnTo>
                    <a:pt x="80000" y="117472"/>
                  </a:lnTo>
                  <a:lnTo>
                    <a:pt x="88500" y="117472"/>
                  </a:lnTo>
                  <a:lnTo>
                    <a:pt x="88500" y="115366"/>
                  </a:lnTo>
                  <a:lnTo>
                    <a:pt x="91500" y="115366"/>
                  </a:lnTo>
                  <a:lnTo>
                    <a:pt x="91500" y="117472"/>
                  </a:lnTo>
                  <a:lnTo>
                    <a:pt x="88500" y="117472"/>
                  </a:lnTo>
                  <a:lnTo>
                    <a:pt x="88500" y="120000"/>
                  </a:lnTo>
                  <a:lnTo>
                    <a:pt x="91500" y="120000"/>
                  </a:lnTo>
                  <a:lnTo>
                    <a:pt x="94500" y="117472"/>
                  </a:lnTo>
                  <a:lnTo>
                    <a:pt x="94500" y="115366"/>
                  </a:lnTo>
                  <a:lnTo>
                    <a:pt x="97000" y="115366"/>
                  </a:lnTo>
                  <a:lnTo>
                    <a:pt x="97000" y="112844"/>
                  </a:lnTo>
                  <a:lnTo>
                    <a:pt x="94500" y="112844"/>
                  </a:lnTo>
                  <a:lnTo>
                    <a:pt x="94500" y="110316"/>
                  </a:lnTo>
                  <a:lnTo>
                    <a:pt x="103000" y="110316"/>
                  </a:lnTo>
                  <a:lnTo>
                    <a:pt x="103000" y="108211"/>
                  </a:lnTo>
                  <a:lnTo>
                    <a:pt x="111500" y="108211"/>
                  </a:lnTo>
                  <a:lnTo>
                    <a:pt x="111500" y="105683"/>
                  </a:lnTo>
                  <a:lnTo>
                    <a:pt x="114500" y="103155"/>
                  </a:lnTo>
                  <a:lnTo>
                    <a:pt x="114500" y="101050"/>
                  </a:lnTo>
                  <a:lnTo>
                    <a:pt x="117000" y="101050"/>
                  </a:lnTo>
                  <a:lnTo>
                    <a:pt x="117000" y="98527"/>
                  </a:lnTo>
                  <a:lnTo>
                    <a:pt x="120000" y="96000"/>
                  </a:lnTo>
                  <a:lnTo>
                    <a:pt x="117000" y="93472"/>
                  </a:lnTo>
                  <a:lnTo>
                    <a:pt x="120000" y="93472"/>
                  </a:lnTo>
                  <a:lnTo>
                    <a:pt x="117000" y="91366"/>
                  </a:lnTo>
                  <a:lnTo>
                    <a:pt x="114500" y="96000"/>
                  </a:lnTo>
                  <a:lnTo>
                    <a:pt x="111500" y="93472"/>
                  </a:lnTo>
                  <a:lnTo>
                    <a:pt x="111500" y="96000"/>
                  </a:lnTo>
                  <a:lnTo>
                    <a:pt x="106000" y="96000"/>
                  </a:lnTo>
                  <a:lnTo>
                    <a:pt x="106000" y="93472"/>
                  </a:lnTo>
                  <a:lnTo>
                    <a:pt x="108500" y="93472"/>
                  </a:lnTo>
                  <a:lnTo>
                    <a:pt x="108500" y="88844"/>
                  </a:lnTo>
                  <a:lnTo>
                    <a:pt x="106000" y="88844"/>
                  </a:lnTo>
                  <a:lnTo>
                    <a:pt x="106000" y="86316"/>
                  </a:lnTo>
                  <a:lnTo>
                    <a:pt x="100000" y="86316"/>
                  </a:lnTo>
                  <a:lnTo>
                    <a:pt x="100000" y="84211"/>
                  </a:lnTo>
                  <a:lnTo>
                    <a:pt x="97000" y="84211"/>
                  </a:lnTo>
                  <a:lnTo>
                    <a:pt x="100000" y="84211"/>
                  </a:lnTo>
                  <a:lnTo>
                    <a:pt x="100000" y="81683"/>
                  </a:lnTo>
                  <a:lnTo>
                    <a:pt x="97000" y="79155"/>
                  </a:lnTo>
                  <a:lnTo>
                    <a:pt x="97000" y="81683"/>
                  </a:lnTo>
                  <a:lnTo>
                    <a:pt x="94500" y="81683"/>
                  </a:lnTo>
                  <a:lnTo>
                    <a:pt x="94500" y="76633"/>
                  </a:lnTo>
                  <a:lnTo>
                    <a:pt x="97000" y="74527"/>
                  </a:lnTo>
                  <a:lnTo>
                    <a:pt x="97000" y="64844"/>
                  </a:lnTo>
                  <a:lnTo>
                    <a:pt x="94500" y="62316"/>
                  </a:lnTo>
                  <a:lnTo>
                    <a:pt x="91500" y="62316"/>
                  </a:lnTo>
                  <a:lnTo>
                    <a:pt x="91500" y="59788"/>
                  </a:lnTo>
                  <a:lnTo>
                    <a:pt x="88500" y="59788"/>
                  </a:lnTo>
                  <a:lnTo>
                    <a:pt x="88500" y="55155"/>
                  </a:lnTo>
                  <a:lnTo>
                    <a:pt x="91500" y="57683"/>
                  </a:lnTo>
                  <a:lnTo>
                    <a:pt x="91500" y="52633"/>
                  </a:lnTo>
                  <a:lnTo>
                    <a:pt x="94500" y="55155"/>
                  </a:lnTo>
                  <a:lnTo>
                    <a:pt x="94500" y="50527"/>
                  </a:lnTo>
                  <a:lnTo>
                    <a:pt x="103000" y="50527"/>
                  </a:lnTo>
                  <a:lnTo>
                    <a:pt x="103000" y="52633"/>
                  </a:lnTo>
                  <a:lnTo>
                    <a:pt x="111500" y="52633"/>
                  </a:lnTo>
                  <a:lnTo>
                    <a:pt x="111500" y="50527"/>
                  </a:lnTo>
                  <a:lnTo>
                    <a:pt x="114500" y="50527"/>
                  </a:lnTo>
                  <a:lnTo>
                    <a:pt x="114500" y="48000"/>
                  </a:lnTo>
                  <a:lnTo>
                    <a:pt x="117000" y="48000"/>
                  </a:lnTo>
                  <a:lnTo>
                    <a:pt x="114500" y="45472"/>
                  </a:lnTo>
                  <a:lnTo>
                    <a:pt x="117000" y="45472"/>
                  </a:lnTo>
                  <a:lnTo>
                    <a:pt x="117000" y="42950"/>
                  </a:lnTo>
                  <a:lnTo>
                    <a:pt x="114500" y="42950"/>
                  </a:lnTo>
                  <a:lnTo>
                    <a:pt x="114500" y="40844"/>
                  </a:lnTo>
                  <a:lnTo>
                    <a:pt x="111500" y="38316"/>
                  </a:lnTo>
                  <a:lnTo>
                    <a:pt x="114500" y="38316"/>
                  </a:lnTo>
                  <a:lnTo>
                    <a:pt x="114500" y="35788"/>
                  </a:lnTo>
                  <a:lnTo>
                    <a:pt x="111500" y="35788"/>
                  </a:lnTo>
                  <a:lnTo>
                    <a:pt x="111500" y="33683"/>
                  </a:lnTo>
                  <a:lnTo>
                    <a:pt x="108500" y="33683"/>
                  </a:lnTo>
                  <a:lnTo>
                    <a:pt x="111500" y="33683"/>
                  </a:lnTo>
                  <a:lnTo>
                    <a:pt x="108500" y="31155"/>
                  </a:lnTo>
                  <a:lnTo>
                    <a:pt x="111500" y="31155"/>
                  </a:lnTo>
                  <a:lnTo>
                    <a:pt x="111500" y="28633"/>
                  </a:lnTo>
                  <a:lnTo>
                    <a:pt x="114500" y="28633"/>
                  </a:lnTo>
                  <a:lnTo>
                    <a:pt x="114500" y="24000"/>
                  </a:lnTo>
                  <a:lnTo>
                    <a:pt x="117000" y="26527"/>
                  </a:lnTo>
                  <a:lnTo>
                    <a:pt x="117000" y="24000"/>
                  </a:lnTo>
                  <a:lnTo>
                    <a:pt x="120000" y="24000"/>
                  </a:lnTo>
                  <a:lnTo>
                    <a:pt x="120000" y="11788"/>
                  </a:lnTo>
                  <a:lnTo>
                    <a:pt x="117000" y="11788"/>
                  </a:lnTo>
                  <a:lnTo>
                    <a:pt x="117000" y="0"/>
                  </a:lnTo>
                  <a:lnTo>
                    <a:pt x="114500" y="2105"/>
                  </a:lnTo>
                  <a:lnTo>
                    <a:pt x="114500" y="4633"/>
                  </a:lnTo>
                  <a:lnTo>
                    <a:pt x="106000" y="4633"/>
                  </a:lnTo>
                  <a:lnTo>
                    <a:pt x="103000" y="7155"/>
                  </a:lnTo>
                  <a:lnTo>
                    <a:pt x="100000" y="7155"/>
                  </a:lnTo>
                  <a:lnTo>
                    <a:pt x="100000" y="9683"/>
                  </a:lnTo>
                  <a:lnTo>
                    <a:pt x="97000" y="7155"/>
                  </a:lnTo>
                  <a:lnTo>
                    <a:pt x="88500" y="7155"/>
                  </a:lnTo>
                  <a:lnTo>
                    <a:pt x="86000" y="4633"/>
                  </a:lnTo>
                  <a:lnTo>
                    <a:pt x="86000" y="2105"/>
                  </a:lnTo>
                  <a:lnTo>
                    <a:pt x="83000" y="2105"/>
                  </a:lnTo>
                  <a:lnTo>
                    <a:pt x="83000" y="4633"/>
                  </a:lnTo>
                  <a:lnTo>
                    <a:pt x="83000" y="2105"/>
                  </a:lnTo>
                  <a:lnTo>
                    <a:pt x="80000" y="2105"/>
                  </a:lnTo>
                  <a:lnTo>
                    <a:pt x="80000" y="7155"/>
                  </a:lnTo>
                  <a:lnTo>
                    <a:pt x="77000" y="9683"/>
                  </a:lnTo>
                  <a:lnTo>
                    <a:pt x="77000" y="11788"/>
                  </a:lnTo>
                  <a:lnTo>
                    <a:pt x="66000" y="11788"/>
                  </a:lnTo>
                  <a:lnTo>
                    <a:pt x="66000" y="9683"/>
                  </a:lnTo>
                  <a:lnTo>
                    <a:pt x="63000" y="9683"/>
                  </a:lnTo>
                  <a:lnTo>
                    <a:pt x="63000" y="14316"/>
                  </a:lnTo>
                  <a:lnTo>
                    <a:pt x="66000" y="14316"/>
                  </a:lnTo>
                  <a:lnTo>
                    <a:pt x="63000" y="14316"/>
                  </a:lnTo>
                  <a:lnTo>
                    <a:pt x="63000" y="16844"/>
                  </a:lnTo>
                  <a:lnTo>
                    <a:pt x="68500" y="16844"/>
                  </a:lnTo>
                  <a:lnTo>
                    <a:pt x="68500" y="18950"/>
                  </a:lnTo>
                  <a:lnTo>
                    <a:pt x="66000" y="18950"/>
                  </a:lnTo>
                  <a:lnTo>
                    <a:pt x="63000" y="16844"/>
                  </a:lnTo>
                  <a:lnTo>
                    <a:pt x="60000" y="18950"/>
                  </a:lnTo>
                  <a:lnTo>
                    <a:pt x="57000" y="18950"/>
                  </a:lnTo>
                  <a:lnTo>
                    <a:pt x="57000" y="28633"/>
                  </a:lnTo>
                  <a:lnTo>
                    <a:pt x="54500" y="28633"/>
                  </a:lnTo>
                  <a:lnTo>
                    <a:pt x="54500" y="31155"/>
                  </a:lnTo>
                  <a:lnTo>
                    <a:pt x="51500" y="31155"/>
                  </a:lnTo>
                  <a:lnTo>
                    <a:pt x="51500" y="33683"/>
                  </a:lnTo>
                  <a:lnTo>
                    <a:pt x="48500" y="33683"/>
                  </a:lnTo>
                  <a:lnTo>
                    <a:pt x="48500" y="35788"/>
                  </a:lnTo>
                  <a:lnTo>
                    <a:pt x="48500" y="33683"/>
                  </a:lnTo>
                  <a:lnTo>
                    <a:pt x="46000" y="33683"/>
                  </a:lnTo>
                  <a:lnTo>
                    <a:pt x="46000" y="35788"/>
                  </a:lnTo>
                  <a:lnTo>
                    <a:pt x="43000" y="38316"/>
                  </a:lnTo>
                  <a:lnTo>
                    <a:pt x="40000" y="38316"/>
                  </a:lnTo>
                  <a:lnTo>
                    <a:pt x="40000" y="35788"/>
                  </a:lnTo>
                  <a:lnTo>
                    <a:pt x="37000" y="35788"/>
                  </a:lnTo>
                  <a:lnTo>
                    <a:pt x="37000" y="33683"/>
                  </a:lnTo>
                  <a:lnTo>
                    <a:pt x="34500" y="33683"/>
                  </a:lnTo>
                  <a:lnTo>
                    <a:pt x="31500" y="3115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77" name="Shape 3477"/>
            <p:cNvSpPr/>
            <p:nvPr/>
          </p:nvSpPr>
          <p:spPr>
            <a:xfrm>
              <a:off x="871516" y="4852873"/>
              <a:ext cx="597681" cy="626254"/>
            </a:xfrm>
            <a:custGeom>
              <a:avLst/>
              <a:gdLst/>
              <a:ahLst/>
              <a:cxnLst/>
              <a:rect l="0" t="0" r="0" b="0"/>
              <a:pathLst>
                <a:path w="120000" h="120000" extrusionOk="0">
                  <a:moveTo>
                    <a:pt x="100877" y="104027"/>
                  </a:moveTo>
                  <a:lnTo>
                    <a:pt x="100877" y="106766"/>
                  </a:lnTo>
                  <a:lnTo>
                    <a:pt x="100877" y="104027"/>
                  </a:lnTo>
                  <a:lnTo>
                    <a:pt x="98483" y="104027"/>
                  </a:lnTo>
                  <a:lnTo>
                    <a:pt x="98483" y="109505"/>
                  </a:lnTo>
                  <a:lnTo>
                    <a:pt x="95616" y="109505"/>
                  </a:lnTo>
                  <a:lnTo>
                    <a:pt x="95616" y="112244"/>
                  </a:lnTo>
                  <a:lnTo>
                    <a:pt x="92750" y="112244"/>
                  </a:lnTo>
                  <a:lnTo>
                    <a:pt x="95616" y="112244"/>
                  </a:lnTo>
                  <a:lnTo>
                    <a:pt x="95616" y="109505"/>
                  </a:lnTo>
                  <a:lnTo>
                    <a:pt x="92750" y="109505"/>
                  </a:lnTo>
                  <a:lnTo>
                    <a:pt x="92750" y="112244"/>
                  </a:lnTo>
                  <a:lnTo>
                    <a:pt x="92750" y="109505"/>
                  </a:lnTo>
                  <a:lnTo>
                    <a:pt x="92750" y="112244"/>
                  </a:lnTo>
                  <a:lnTo>
                    <a:pt x="90361" y="112244"/>
                  </a:lnTo>
                  <a:lnTo>
                    <a:pt x="90361" y="114522"/>
                  </a:lnTo>
                  <a:lnTo>
                    <a:pt x="87488" y="114522"/>
                  </a:lnTo>
                  <a:lnTo>
                    <a:pt x="84622" y="117261"/>
                  </a:lnTo>
                  <a:lnTo>
                    <a:pt x="81755" y="117261"/>
                  </a:lnTo>
                  <a:lnTo>
                    <a:pt x="81755" y="120000"/>
                  </a:lnTo>
                  <a:lnTo>
                    <a:pt x="81755" y="117261"/>
                  </a:lnTo>
                  <a:lnTo>
                    <a:pt x="81755" y="120000"/>
                  </a:lnTo>
                  <a:lnTo>
                    <a:pt x="81755" y="114522"/>
                  </a:lnTo>
                  <a:lnTo>
                    <a:pt x="79361" y="114522"/>
                  </a:lnTo>
                  <a:lnTo>
                    <a:pt x="79361" y="117261"/>
                  </a:lnTo>
                  <a:lnTo>
                    <a:pt x="76494" y="117261"/>
                  </a:lnTo>
                  <a:lnTo>
                    <a:pt x="79361" y="114522"/>
                  </a:lnTo>
                  <a:lnTo>
                    <a:pt x="76494" y="114522"/>
                  </a:lnTo>
                  <a:lnTo>
                    <a:pt x="76494" y="112244"/>
                  </a:lnTo>
                  <a:lnTo>
                    <a:pt x="76494" y="114522"/>
                  </a:lnTo>
                  <a:lnTo>
                    <a:pt x="76494" y="112244"/>
                  </a:lnTo>
                  <a:lnTo>
                    <a:pt x="73627" y="112244"/>
                  </a:lnTo>
                  <a:lnTo>
                    <a:pt x="73627" y="106766"/>
                  </a:lnTo>
                  <a:lnTo>
                    <a:pt x="70755" y="106766"/>
                  </a:lnTo>
                  <a:lnTo>
                    <a:pt x="70755" y="104027"/>
                  </a:lnTo>
                  <a:lnTo>
                    <a:pt x="68366" y="104027"/>
                  </a:lnTo>
                  <a:lnTo>
                    <a:pt x="65500" y="101750"/>
                  </a:lnTo>
                  <a:lnTo>
                    <a:pt x="62627" y="101750"/>
                  </a:lnTo>
                  <a:lnTo>
                    <a:pt x="62627" y="99011"/>
                  </a:lnTo>
                  <a:lnTo>
                    <a:pt x="60238" y="99011"/>
                  </a:lnTo>
                  <a:lnTo>
                    <a:pt x="60238" y="96272"/>
                  </a:lnTo>
                  <a:lnTo>
                    <a:pt x="57372" y="96272"/>
                  </a:lnTo>
                  <a:lnTo>
                    <a:pt x="57372" y="88516"/>
                  </a:lnTo>
                  <a:lnTo>
                    <a:pt x="54500" y="88516"/>
                  </a:lnTo>
                  <a:lnTo>
                    <a:pt x="54500" y="83500"/>
                  </a:lnTo>
                  <a:lnTo>
                    <a:pt x="51633" y="83500"/>
                  </a:lnTo>
                  <a:lnTo>
                    <a:pt x="51633" y="80761"/>
                  </a:lnTo>
                  <a:lnTo>
                    <a:pt x="49244" y="78022"/>
                  </a:lnTo>
                  <a:lnTo>
                    <a:pt x="49244" y="75738"/>
                  </a:lnTo>
                  <a:lnTo>
                    <a:pt x="46372" y="75738"/>
                  </a:lnTo>
                  <a:lnTo>
                    <a:pt x="46372" y="73005"/>
                  </a:lnTo>
                  <a:lnTo>
                    <a:pt x="43505" y="70266"/>
                  </a:lnTo>
                  <a:lnTo>
                    <a:pt x="43505" y="67983"/>
                  </a:lnTo>
                  <a:lnTo>
                    <a:pt x="41116" y="67983"/>
                  </a:lnTo>
                  <a:lnTo>
                    <a:pt x="41116" y="52016"/>
                  </a:lnTo>
                  <a:lnTo>
                    <a:pt x="38244" y="52016"/>
                  </a:lnTo>
                  <a:lnTo>
                    <a:pt x="38244" y="49733"/>
                  </a:lnTo>
                  <a:lnTo>
                    <a:pt x="35377" y="49733"/>
                  </a:lnTo>
                  <a:lnTo>
                    <a:pt x="35377" y="46994"/>
                  </a:lnTo>
                  <a:lnTo>
                    <a:pt x="32511" y="46994"/>
                  </a:lnTo>
                  <a:lnTo>
                    <a:pt x="32511" y="44261"/>
                  </a:lnTo>
                  <a:lnTo>
                    <a:pt x="30122" y="44261"/>
                  </a:lnTo>
                  <a:lnTo>
                    <a:pt x="32511" y="41522"/>
                  </a:lnTo>
                  <a:lnTo>
                    <a:pt x="30122" y="41522"/>
                  </a:lnTo>
                  <a:lnTo>
                    <a:pt x="30122" y="39238"/>
                  </a:lnTo>
                  <a:lnTo>
                    <a:pt x="27250" y="39238"/>
                  </a:lnTo>
                  <a:lnTo>
                    <a:pt x="27250" y="33766"/>
                  </a:lnTo>
                  <a:lnTo>
                    <a:pt x="10994" y="33766"/>
                  </a:lnTo>
                  <a:lnTo>
                    <a:pt x="10994" y="31483"/>
                  </a:lnTo>
                  <a:lnTo>
                    <a:pt x="13388" y="31483"/>
                  </a:lnTo>
                  <a:lnTo>
                    <a:pt x="13388" y="28744"/>
                  </a:lnTo>
                  <a:lnTo>
                    <a:pt x="8127" y="28744"/>
                  </a:lnTo>
                  <a:lnTo>
                    <a:pt x="8127" y="31483"/>
                  </a:lnTo>
                  <a:lnTo>
                    <a:pt x="5261" y="31483"/>
                  </a:lnTo>
                  <a:lnTo>
                    <a:pt x="5261" y="28744"/>
                  </a:lnTo>
                  <a:lnTo>
                    <a:pt x="2866" y="28744"/>
                  </a:lnTo>
                  <a:lnTo>
                    <a:pt x="2866" y="26005"/>
                  </a:lnTo>
                  <a:lnTo>
                    <a:pt x="0" y="26005"/>
                  </a:lnTo>
                  <a:lnTo>
                    <a:pt x="0" y="23727"/>
                  </a:lnTo>
                  <a:lnTo>
                    <a:pt x="2866" y="23727"/>
                  </a:lnTo>
                  <a:lnTo>
                    <a:pt x="2866" y="18250"/>
                  </a:lnTo>
                  <a:lnTo>
                    <a:pt x="5261" y="18250"/>
                  </a:lnTo>
                  <a:lnTo>
                    <a:pt x="5261" y="23727"/>
                  </a:lnTo>
                  <a:lnTo>
                    <a:pt x="8127" y="23727"/>
                  </a:lnTo>
                  <a:lnTo>
                    <a:pt x="8127" y="20988"/>
                  </a:lnTo>
                  <a:lnTo>
                    <a:pt x="10994" y="20988"/>
                  </a:lnTo>
                  <a:lnTo>
                    <a:pt x="16255" y="23727"/>
                  </a:lnTo>
                  <a:lnTo>
                    <a:pt x="16255" y="15511"/>
                  </a:lnTo>
                  <a:lnTo>
                    <a:pt x="19122" y="15511"/>
                  </a:lnTo>
                  <a:lnTo>
                    <a:pt x="19122" y="18250"/>
                  </a:lnTo>
                  <a:lnTo>
                    <a:pt x="21994" y="18250"/>
                  </a:lnTo>
                  <a:lnTo>
                    <a:pt x="21994" y="23727"/>
                  </a:lnTo>
                  <a:lnTo>
                    <a:pt x="24383" y="23727"/>
                  </a:lnTo>
                  <a:lnTo>
                    <a:pt x="21994" y="26005"/>
                  </a:lnTo>
                  <a:lnTo>
                    <a:pt x="24383" y="26005"/>
                  </a:lnTo>
                  <a:lnTo>
                    <a:pt x="24383" y="28744"/>
                  </a:lnTo>
                  <a:lnTo>
                    <a:pt x="30122" y="28744"/>
                  </a:lnTo>
                  <a:lnTo>
                    <a:pt x="32511" y="39238"/>
                  </a:lnTo>
                  <a:lnTo>
                    <a:pt x="35377" y="41522"/>
                  </a:lnTo>
                  <a:lnTo>
                    <a:pt x="43505" y="41522"/>
                  </a:lnTo>
                  <a:lnTo>
                    <a:pt x="43505" y="39238"/>
                  </a:lnTo>
                  <a:lnTo>
                    <a:pt x="46372" y="39238"/>
                  </a:lnTo>
                  <a:lnTo>
                    <a:pt x="46372" y="41522"/>
                  </a:lnTo>
                  <a:lnTo>
                    <a:pt x="43505" y="41522"/>
                  </a:lnTo>
                  <a:lnTo>
                    <a:pt x="43505" y="44261"/>
                  </a:lnTo>
                  <a:lnTo>
                    <a:pt x="46372" y="44261"/>
                  </a:lnTo>
                  <a:lnTo>
                    <a:pt x="49244" y="41522"/>
                  </a:lnTo>
                  <a:lnTo>
                    <a:pt x="49244" y="39238"/>
                  </a:lnTo>
                  <a:lnTo>
                    <a:pt x="51633" y="39238"/>
                  </a:lnTo>
                  <a:lnTo>
                    <a:pt x="51633" y="36500"/>
                  </a:lnTo>
                  <a:lnTo>
                    <a:pt x="49244" y="36500"/>
                  </a:lnTo>
                  <a:lnTo>
                    <a:pt x="49244" y="33766"/>
                  </a:lnTo>
                  <a:lnTo>
                    <a:pt x="57372" y="33766"/>
                  </a:lnTo>
                  <a:lnTo>
                    <a:pt x="57372" y="31483"/>
                  </a:lnTo>
                  <a:lnTo>
                    <a:pt x="65500" y="31483"/>
                  </a:lnTo>
                  <a:lnTo>
                    <a:pt x="65500" y="28744"/>
                  </a:lnTo>
                  <a:lnTo>
                    <a:pt x="68366" y="26005"/>
                  </a:lnTo>
                  <a:lnTo>
                    <a:pt x="68366" y="23727"/>
                  </a:lnTo>
                  <a:lnTo>
                    <a:pt x="70755" y="23727"/>
                  </a:lnTo>
                  <a:lnTo>
                    <a:pt x="70755" y="20988"/>
                  </a:lnTo>
                  <a:lnTo>
                    <a:pt x="73627" y="18250"/>
                  </a:lnTo>
                  <a:lnTo>
                    <a:pt x="70755" y="15511"/>
                  </a:lnTo>
                  <a:lnTo>
                    <a:pt x="73627" y="15511"/>
                  </a:lnTo>
                  <a:lnTo>
                    <a:pt x="70755" y="13233"/>
                  </a:lnTo>
                  <a:lnTo>
                    <a:pt x="68366" y="18250"/>
                  </a:lnTo>
                  <a:lnTo>
                    <a:pt x="65500" y="15511"/>
                  </a:lnTo>
                  <a:lnTo>
                    <a:pt x="65500" y="18250"/>
                  </a:lnTo>
                  <a:lnTo>
                    <a:pt x="60238" y="18250"/>
                  </a:lnTo>
                  <a:lnTo>
                    <a:pt x="60238" y="15511"/>
                  </a:lnTo>
                  <a:lnTo>
                    <a:pt x="62627" y="15511"/>
                  </a:lnTo>
                  <a:lnTo>
                    <a:pt x="62627" y="7755"/>
                  </a:lnTo>
                  <a:lnTo>
                    <a:pt x="65500" y="7755"/>
                  </a:lnTo>
                  <a:lnTo>
                    <a:pt x="65500" y="5477"/>
                  </a:lnTo>
                  <a:lnTo>
                    <a:pt x="70755" y="5477"/>
                  </a:lnTo>
                  <a:lnTo>
                    <a:pt x="70755" y="7755"/>
                  </a:lnTo>
                  <a:lnTo>
                    <a:pt x="73627" y="5477"/>
                  </a:lnTo>
                  <a:lnTo>
                    <a:pt x="79361" y="5477"/>
                  </a:lnTo>
                  <a:lnTo>
                    <a:pt x="79361" y="7755"/>
                  </a:lnTo>
                  <a:lnTo>
                    <a:pt x="84622" y="7755"/>
                  </a:lnTo>
                  <a:lnTo>
                    <a:pt x="84622" y="5477"/>
                  </a:lnTo>
                  <a:lnTo>
                    <a:pt x="87488" y="5477"/>
                  </a:lnTo>
                  <a:lnTo>
                    <a:pt x="84622" y="2738"/>
                  </a:lnTo>
                  <a:lnTo>
                    <a:pt x="87488" y="0"/>
                  </a:lnTo>
                  <a:lnTo>
                    <a:pt x="90361" y="0"/>
                  </a:lnTo>
                  <a:lnTo>
                    <a:pt x="90361" y="2738"/>
                  </a:lnTo>
                  <a:lnTo>
                    <a:pt x="87488" y="5477"/>
                  </a:lnTo>
                  <a:lnTo>
                    <a:pt x="90361" y="5477"/>
                  </a:lnTo>
                  <a:lnTo>
                    <a:pt x="92750" y="7755"/>
                  </a:lnTo>
                  <a:lnTo>
                    <a:pt x="95616" y="7755"/>
                  </a:lnTo>
                  <a:lnTo>
                    <a:pt x="98483" y="5477"/>
                  </a:lnTo>
                  <a:lnTo>
                    <a:pt x="98483" y="10494"/>
                  </a:lnTo>
                  <a:lnTo>
                    <a:pt x="100877" y="13233"/>
                  </a:lnTo>
                  <a:lnTo>
                    <a:pt x="103744" y="13233"/>
                  </a:lnTo>
                  <a:lnTo>
                    <a:pt x="103744" y="18250"/>
                  </a:lnTo>
                  <a:lnTo>
                    <a:pt x="109483" y="18250"/>
                  </a:lnTo>
                  <a:lnTo>
                    <a:pt x="109483" y="20988"/>
                  </a:lnTo>
                  <a:lnTo>
                    <a:pt x="106611" y="20988"/>
                  </a:lnTo>
                  <a:lnTo>
                    <a:pt x="106611" y="39238"/>
                  </a:lnTo>
                  <a:lnTo>
                    <a:pt x="109483" y="39238"/>
                  </a:lnTo>
                  <a:lnTo>
                    <a:pt x="109483" y="41522"/>
                  </a:lnTo>
                  <a:lnTo>
                    <a:pt x="117611" y="41522"/>
                  </a:lnTo>
                  <a:lnTo>
                    <a:pt x="117611" y="39238"/>
                  </a:lnTo>
                  <a:lnTo>
                    <a:pt x="120000" y="39238"/>
                  </a:lnTo>
                  <a:lnTo>
                    <a:pt x="120000" y="44261"/>
                  </a:lnTo>
                  <a:lnTo>
                    <a:pt x="117611" y="41522"/>
                  </a:lnTo>
                  <a:lnTo>
                    <a:pt x="114738" y="44261"/>
                  </a:lnTo>
                  <a:lnTo>
                    <a:pt x="111872" y="44261"/>
                  </a:lnTo>
                  <a:lnTo>
                    <a:pt x="111872" y="57488"/>
                  </a:lnTo>
                  <a:lnTo>
                    <a:pt x="114738" y="59772"/>
                  </a:lnTo>
                  <a:lnTo>
                    <a:pt x="111872" y="62511"/>
                  </a:lnTo>
                  <a:lnTo>
                    <a:pt x="114738" y="62511"/>
                  </a:lnTo>
                  <a:lnTo>
                    <a:pt x="114738" y="67983"/>
                  </a:lnTo>
                  <a:lnTo>
                    <a:pt x="111872" y="70266"/>
                  </a:lnTo>
                  <a:lnTo>
                    <a:pt x="109483" y="67983"/>
                  </a:lnTo>
                  <a:lnTo>
                    <a:pt x="109483" y="70266"/>
                  </a:lnTo>
                  <a:lnTo>
                    <a:pt x="106611" y="70266"/>
                  </a:lnTo>
                  <a:lnTo>
                    <a:pt x="106611" y="73005"/>
                  </a:lnTo>
                  <a:lnTo>
                    <a:pt x="103744" y="73005"/>
                  </a:lnTo>
                  <a:lnTo>
                    <a:pt x="100877" y="70266"/>
                  </a:lnTo>
                  <a:lnTo>
                    <a:pt x="95616" y="70266"/>
                  </a:lnTo>
                  <a:lnTo>
                    <a:pt x="95616" y="73005"/>
                  </a:lnTo>
                  <a:lnTo>
                    <a:pt x="98483" y="73005"/>
                  </a:lnTo>
                  <a:lnTo>
                    <a:pt x="98483" y="75738"/>
                  </a:lnTo>
                  <a:lnTo>
                    <a:pt x="100877" y="75738"/>
                  </a:lnTo>
                  <a:lnTo>
                    <a:pt x="98483" y="80761"/>
                  </a:lnTo>
                  <a:lnTo>
                    <a:pt x="100877" y="80761"/>
                  </a:lnTo>
                  <a:lnTo>
                    <a:pt x="103744" y="83500"/>
                  </a:lnTo>
                  <a:lnTo>
                    <a:pt x="100877" y="86233"/>
                  </a:lnTo>
                  <a:lnTo>
                    <a:pt x="98483" y="86233"/>
                  </a:lnTo>
                  <a:lnTo>
                    <a:pt x="98483" y="88516"/>
                  </a:lnTo>
                  <a:lnTo>
                    <a:pt x="95616" y="88516"/>
                  </a:lnTo>
                  <a:lnTo>
                    <a:pt x="95616" y="91255"/>
                  </a:lnTo>
                  <a:lnTo>
                    <a:pt x="92750" y="91255"/>
                  </a:lnTo>
                  <a:lnTo>
                    <a:pt x="92750" y="93994"/>
                  </a:lnTo>
                  <a:lnTo>
                    <a:pt x="90361" y="93994"/>
                  </a:lnTo>
                  <a:lnTo>
                    <a:pt x="92750" y="93994"/>
                  </a:lnTo>
                  <a:lnTo>
                    <a:pt x="92750" y="96272"/>
                  </a:lnTo>
                  <a:lnTo>
                    <a:pt x="100877" y="96272"/>
                  </a:lnTo>
                  <a:lnTo>
                    <a:pt x="100877" y="104027"/>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78" name="Shape 3478"/>
            <p:cNvSpPr/>
            <p:nvPr/>
          </p:nvSpPr>
          <p:spPr>
            <a:xfrm>
              <a:off x="1321562" y="4852873"/>
              <a:ext cx="297650" cy="557199"/>
            </a:xfrm>
            <a:custGeom>
              <a:avLst/>
              <a:gdLst/>
              <a:ahLst/>
              <a:cxnLst/>
              <a:rect l="0" t="0" r="0" b="0"/>
              <a:pathLst>
                <a:path w="120000" h="120000" extrusionOk="0">
                  <a:moveTo>
                    <a:pt x="21122" y="116922"/>
                  </a:moveTo>
                  <a:lnTo>
                    <a:pt x="21122" y="120000"/>
                  </a:lnTo>
                  <a:lnTo>
                    <a:pt x="21122" y="116922"/>
                  </a:lnTo>
                  <a:lnTo>
                    <a:pt x="26877" y="116922"/>
                  </a:lnTo>
                  <a:lnTo>
                    <a:pt x="21122" y="114361"/>
                  </a:lnTo>
                  <a:lnTo>
                    <a:pt x="26877" y="114361"/>
                  </a:lnTo>
                  <a:lnTo>
                    <a:pt x="26877" y="116922"/>
                  </a:lnTo>
                  <a:lnTo>
                    <a:pt x="26877" y="111283"/>
                  </a:lnTo>
                  <a:lnTo>
                    <a:pt x="32638" y="111283"/>
                  </a:lnTo>
                  <a:lnTo>
                    <a:pt x="26877" y="111283"/>
                  </a:lnTo>
                  <a:lnTo>
                    <a:pt x="26877" y="108205"/>
                  </a:lnTo>
                  <a:lnTo>
                    <a:pt x="32638" y="108205"/>
                  </a:lnTo>
                  <a:lnTo>
                    <a:pt x="32638" y="116922"/>
                  </a:lnTo>
                  <a:lnTo>
                    <a:pt x="38400" y="116922"/>
                  </a:lnTo>
                  <a:lnTo>
                    <a:pt x="38400" y="114361"/>
                  </a:lnTo>
                  <a:lnTo>
                    <a:pt x="43200" y="114361"/>
                  </a:lnTo>
                  <a:lnTo>
                    <a:pt x="43200" y="116922"/>
                  </a:lnTo>
                  <a:lnTo>
                    <a:pt x="65277" y="116922"/>
                  </a:lnTo>
                  <a:lnTo>
                    <a:pt x="65277" y="114361"/>
                  </a:lnTo>
                  <a:lnTo>
                    <a:pt x="65277" y="116922"/>
                  </a:lnTo>
                  <a:lnTo>
                    <a:pt x="71038" y="116922"/>
                  </a:lnTo>
                  <a:lnTo>
                    <a:pt x="71038" y="114361"/>
                  </a:lnTo>
                  <a:lnTo>
                    <a:pt x="76800" y="114361"/>
                  </a:lnTo>
                  <a:lnTo>
                    <a:pt x="76800" y="120000"/>
                  </a:lnTo>
                  <a:lnTo>
                    <a:pt x="81600" y="120000"/>
                  </a:lnTo>
                  <a:lnTo>
                    <a:pt x="81600" y="111283"/>
                  </a:lnTo>
                  <a:lnTo>
                    <a:pt x="87361" y="111283"/>
                  </a:lnTo>
                  <a:lnTo>
                    <a:pt x="87361" y="116922"/>
                  </a:lnTo>
                  <a:lnTo>
                    <a:pt x="81600" y="116922"/>
                  </a:lnTo>
                  <a:lnTo>
                    <a:pt x="81600" y="120000"/>
                  </a:lnTo>
                  <a:lnTo>
                    <a:pt x="87361" y="120000"/>
                  </a:lnTo>
                  <a:lnTo>
                    <a:pt x="87361" y="114361"/>
                  </a:lnTo>
                  <a:lnTo>
                    <a:pt x="93122" y="114361"/>
                  </a:lnTo>
                  <a:lnTo>
                    <a:pt x="93122" y="116922"/>
                  </a:lnTo>
                  <a:lnTo>
                    <a:pt x="93122" y="114361"/>
                  </a:lnTo>
                  <a:lnTo>
                    <a:pt x="103677" y="114361"/>
                  </a:lnTo>
                  <a:lnTo>
                    <a:pt x="103677" y="111283"/>
                  </a:lnTo>
                  <a:lnTo>
                    <a:pt x="109438" y="111283"/>
                  </a:lnTo>
                  <a:lnTo>
                    <a:pt x="103677" y="111283"/>
                  </a:lnTo>
                  <a:lnTo>
                    <a:pt x="103677" y="108205"/>
                  </a:lnTo>
                  <a:lnTo>
                    <a:pt x="109438" y="111283"/>
                  </a:lnTo>
                  <a:lnTo>
                    <a:pt x="109438" y="108205"/>
                  </a:lnTo>
                  <a:lnTo>
                    <a:pt x="103677" y="108205"/>
                  </a:lnTo>
                  <a:lnTo>
                    <a:pt x="103677" y="99488"/>
                  </a:lnTo>
                  <a:lnTo>
                    <a:pt x="93122" y="99488"/>
                  </a:lnTo>
                  <a:lnTo>
                    <a:pt x="93122" y="96922"/>
                  </a:lnTo>
                  <a:lnTo>
                    <a:pt x="97922" y="96922"/>
                  </a:lnTo>
                  <a:lnTo>
                    <a:pt x="97922" y="93844"/>
                  </a:lnTo>
                  <a:lnTo>
                    <a:pt x="93122" y="93844"/>
                  </a:lnTo>
                  <a:lnTo>
                    <a:pt x="103677" y="93844"/>
                  </a:lnTo>
                  <a:lnTo>
                    <a:pt x="103677" y="96922"/>
                  </a:lnTo>
                  <a:lnTo>
                    <a:pt x="109438" y="96922"/>
                  </a:lnTo>
                  <a:lnTo>
                    <a:pt x="109438" y="99488"/>
                  </a:lnTo>
                  <a:lnTo>
                    <a:pt x="115200" y="99488"/>
                  </a:lnTo>
                  <a:lnTo>
                    <a:pt x="120000" y="96922"/>
                  </a:lnTo>
                  <a:lnTo>
                    <a:pt x="115200" y="85127"/>
                  </a:lnTo>
                  <a:lnTo>
                    <a:pt x="120000" y="73333"/>
                  </a:lnTo>
                  <a:lnTo>
                    <a:pt x="115200" y="70255"/>
                  </a:lnTo>
                  <a:lnTo>
                    <a:pt x="115200" y="55900"/>
                  </a:lnTo>
                  <a:lnTo>
                    <a:pt x="109438" y="55900"/>
                  </a:lnTo>
                  <a:lnTo>
                    <a:pt x="103677" y="52822"/>
                  </a:lnTo>
                  <a:lnTo>
                    <a:pt x="97922" y="52822"/>
                  </a:lnTo>
                  <a:lnTo>
                    <a:pt x="93122" y="46666"/>
                  </a:lnTo>
                  <a:lnTo>
                    <a:pt x="87361" y="52822"/>
                  </a:lnTo>
                  <a:lnTo>
                    <a:pt x="81600" y="49744"/>
                  </a:lnTo>
                  <a:lnTo>
                    <a:pt x="81600" y="37950"/>
                  </a:lnTo>
                  <a:lnTo>
                    <a:pt x="93122" y="37950"/>
                  </a:lnTo>
                  <a:lnTo>
                    <a:pt x="87361" y="35383"/>
                  </a:lnTo>
                  <a:lnTo>
                    <a:pt x="93122" y="35383"/>
                  </a:lnTo>
                  <a:lnTo>
                    <a:pt x="93122" y="32305"/>
                  </a:lnTo>
                  <a:lnTo>
                    <a:pt x="81600" y="23588"/>
                  </a:lnTo>
                  <a:lnTo>
                    <a:pt x="76800" y="20511"/>
                  </a:lnTo>
                  <a:lnTo>
                    <a:pt x="93122" y="14872"/>
                  </a:lnTo>
                  <a:lnTo>
                    <a:pt x="87361" y="11794"/>
                  </a:lnTo>
                  <a:lnTo>
                    <a:pt x="87361" y="6155"/>
                  </a:lnTo>
                  <a:lnTo>
                    <a:pt x="76800" y="0"/>
                  </a:lnTo>
                  <a:lnTo>
                    <a:pt x="71038" y="0"/>
                  </a:lnTo>
                  <a:lnTo>
                    <a:pt x="71038" y="3077"/>
                  </a:lnTo>
                  <a:lnTo>
                    <a:pt x="38400" y="3077"/>
                  </a:lnTo>
                  <a:lnTo>
                    <a:pt x="38400" y="0"/>
                  </a:lnTo>
                  <a:lnTo>
                    <a:pt x="32638" y="0"/>
                  </a:lnTo>
                  <a:lnTo>
                    <a:pt x="32638" y="3077"/>
                  </a:lnTo>
                  <a:lnTo>
                    <a:pt x="38400" y="3077"/>
                  </a:lnTo>
                  <a:lnTo>
                    <a:pt x="38400" y="6155"/>
                  </a:lnTo>
                  <a:lnTo>
                    <a:pt x="32638" y="6155"/>
                  </a:lnTo>
                  <a:lnTo>
                    <a:pt x="32638" y="3077"/>
                  </a:lnTo>
                  <a:lnTo>
                    <a:pt x="21122" y="3077"/>
                  </a:lnTo>
                  <a:lnTo>
                    <a:pt x="21122" y="6155"/>
                  </a:lnTo>
                  <a:lnTo>
                    <a:pt x="16322" y="6155"/>
                  </a:lnTo>
                  <a:lnTo>
                    <a:pt x="21122" y="8716"/>
                  </a:lnTo>
                  <a:lnTo>
                    <a:pt x="21122" y="11794"/>
                  </a:lnTo>
                  <a:lnTo>
                    <a:pt x="26877" y="11794"/>
                  </a:lnTo>
                  <a:lnTo>
                    <a:pt x="21122" y="14872"/>
                  </a:lnTo>
                  <a:lnTo>
                    <a:pt x="26877" y="14872"/>
                  </a:lnTo>
                  <a:lnTo>
                    <a:pt x="26877" y="20511"/>
                  </a:lnTo>
                  <a:lnTo>
                    <a:pt x="38400" y="20511"/>
                  </a:lnTo>
                  <a:lnTo>
                    <a:pt x="38400" y="23588"/>
                  </a:lnTo>
                  <a:lnTo>
                    <a:pt x="32638" y="23588"/>
                  </a:lnTo>
                  <a:lnTo>
                    <a:pt x="32638" y="44100"/>
                  </a:lnTo>
                  <a:lnTo>
                    <a:pt x="38400" y="44100"/>
                  </a:lnTo>
                  <a:lnTo>
                    <a:pt x="38400" y="46666"/>
                  </a:lnTo>
                  <a:lnTo>
                    <a:pt x="54722" y="46666"/>
                  </a:lnTo>
                  <a:lnTo>
                    <a:pt x="54722" y="44100"/>
                  </a:lnTo>
                  <a:lnTo>
                    <a:pt x="59522" y="44100"/>
                  </a:lnTo>
                  <a:lnTo>
                    <a:pt x="59522" y="49744"/>
                  </a:lnTo>
                  <a:lnTo>
                    <a:pt x="54722" y="46666"/>
                  </a:lnTo>
                  <a:lnTo>
                    <a:pt x="48961" y="49744"/>
                  </a:lnTo>
                  <a:lnTo>
                    <a:pt x="43200" y="49744"/>
                  </a:lnTo>
                  <a:lnTo>
                    <a:pt x="43200" y="64616"/>
                  </a:lnTo>
                  <a:lnTo>
                    <a:pt x="48961" y="67177"/>
                  </a:lnTo>
                  <a:lnTo>
                    <a:pt x="43200" y="70255"/>
                  </a:lnTo>
                  <a:lnTo>
                    <a:pt x="48961" y="70255"/>
                  </a:lnTo>
                  <a:lnTo>
                    <a:pt x="48961" y="76411"/>
                  </a:lnTo>
                  <a:lnTo>
                    <a:pt x="43200" y="78972"/>
                  </a:lnTo>
                  <a:lnTo>
                    <a:pt x="38400" y="76411"/>
                  </a:lnTo>
                  <a:lnTo>
                    <a:pt x="38400" y="78972"/>
                  </a:lnTo>
                  <a:lnTo>
                    <a:pt x="32638" y="78972"/>
                  </a:lnTo>
                  <a:lnTo>
                    <a:pt x="32638" y="82050"/>
                  </a:lnTo>
                  <a:lnTo>
                    <a:pt x="26877" y="82050"/>
                  </a:lnTo>
                  <a:lnTo>
                    <a:pt x="21122" y="78972"/>
                  </a:lnTo>
                  <a:lnTo>
                    <a:pt x="10561" y="78972"/>
                  </a:lnTo>
                  <a:lnTo>
                    <a:pt x="10561" y="82050"/>
                  </a:lnTo>
                  <a:lnTo>
                    <a:pt x="16322" y="82050"/>
                  </a:lnTo>
                  <a:lnTo>
                    <a:pt x="16322" y="85127"/>
                  </a:lnTo>
                  <a:lnTo>
                    <a:pt x="21122" y="85127"/>
                  </a:lnTo>
                  <a:lnTo>
                    <a:pt x="16322" y="90766"/>
                  </a:lnTo>
                  <a:lnTo>
                    <a:pt x="21122" y="90766"/>
                  </a:lnTo>
                  <a:lnTo>
                    <a:pt x="26877" y="93844"/>
                  </a:lnTo>
                  <a:lnTo>
                    <a:pt x="21122" y="96922"/>
                  </a:lnTo>
                  <a:lnTo>
                    <a:pt x="16322" y="96922"/>
                  </a:lnTo>
                  <a:lnTo>
                    <a:pt x="16322" y="99488"/>
                  </a:lnTo>
                  <a:lnTo>
                    <a:pt x="10561" y="99488"/>
                  </a:lnTo>
                  <a:lnTo>
                    <a:pt x="10561" y="102566"/>
                  </a:lnTo>
                  <a:lnTo>
                    <a:pt x="4800" y="102566"/>
                  </a:lnTo>
                  <a:lnTo>
                    <a:pt x="4800" y="105638"/>
                  </a:lnTo>
                  <a:lnTo>
                    <a:pt x="0" y="105638"/>
                  </a:lnTo>
                  <a:lnTo>
                    <a:pt x="4800" y="105638"/>
                  </a:lnTo>
                  <a:lnTo>
                    <a:pt x="4800" y="108205"/>
                  </a:lnTo>
                  <a:lnTo>
                    <a:pt x="21122" y="108205"/>
                  </a:lnTo>
                  <a:lnTo>
                    <a:pt x="21122" y="11692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79" name="Shape 3479"/>
            <p:cNvSpPr/>
            <p:nvPr/>
          </p:nvSpPr>
          <p:spPr>
            <a:xfrm>
              <a:off x="695308" y="5329110"/>
              <a:ext cx="242882" cy="161923"/>
            </a:xfrm>
            <a:custGeom>
              <a:avLst/>
              <a:gdLst/>
              <a:ahLst/>
              <a:cxnLst/>
              <a:rect l="0" t="0" r="0" b="0"/>
              <a:pathLst>
                <a:path w="120000" h="120000" extrusionOk="0">
                  <a:moveTo>
                    <a:pt x="40000" y="0"/>
                  </a:moveTo>
                  <a:lnTo>
                    <a:pt x="60000" y="0"/>
                  </a:lnTo>
                  <a:lnTo>
                    <a:pt x="60000" y="10588"/>
                  </a:lnTo>
                  <a:lnTo>
                    <a:pt x="67061" y="10588"/>
                  </a:lnTo>
                  <a:lnTo>
                    <a:pt x="67061" y="30000"/>
                  </a:lnTo>
                  <a:lnTo>
                    <a:pt x="80000" y="30000"/>
                  </a:lnTo>
                  <a:lnTo>
                    <a:pt x="80000" y="40588"/>
                  </a:lnTo>
                  <a:lnTo>
                    <a:pt x="94116" y="40588"/>
                  </a:lnTo>
                  <a:lnTo>
                    <a:pt x="94116" y="30000"/>
                  </a:lnTo>
                  <a:lnTo>
                    <a:pt x="100000" y="40588"/>
                  </a:lnTo>
                  <a:lnTo>
                    <a:pt x="100000" y="30000"/>
                  </a:lnTo>
                  <a:lnTo>
                    <a:pt x="107061" y="30000"/>
                  </a:lnTo>
                  <a:lnTo>
                    <a:pt x="107061" y="40588"/>
                  </a:lnTo>
                  <a:lnTo>
                    <a:pt x="114116" y="49411"/>
                  </a:lnTo>
                  <a:lnTo>
                    <a:pt x="114116" y="60000"/>
                  </a:lnTo>
                  <a:lnTo>
                    <a:pt x="120000" y="60000"/>
                  </a:lnTo>
                  <a:lnTo>
                    <a:pt x="114116" y="60000"/>
                  </a:lnTo>
                  <a:lnTo>
                    <a:pt x="114116" y="70588"/>
                  </a:lnTo>
                  <a:lnTo>
                    <a:pt x="107061" y="81177"/>
                  </a:lnTo>
                  <a:lnTo>
                    <a:pt x="107061" y="90000"/>
                  </a:lnTo>
                  <a:lnTo>
                    <a:pt x="114116" y="90000"/>
                  </a:lnTo>
                  <a:lnTo>
                    <a:pt x="114116" y="100588"/>
                  </a:lnTo>
                  <a:lnTo>
                    <a:pt x="107061" y="100588"/>
                  </a:lnTo>
                  <a:lnTo>
                    <a:pt x="107061" y="111177"/>
                  </a:lnTo>
                  <a:lnTo>
                    <a:pt x="94116" y="111177"/>
                  </a:lnTo>
                  <a:lnTo>
                    <a:pt x="94116" y="100588"/>
                  </a:lnTo>
                  <a:lnTo>
                    <a:pt x="80000" y="100588"/>
                  </a:lnTo>
                  <a:lnTo>
                    <a:pt x="80000" y="111177"/>
                  </a:lnTo>
                  <a:lnTo>
                    <a:pt x="72938" y="111177"/>
                  </a:lnTo>
                  <a:lnTo>
                    <a:pt x="80000" y="111177"/>
                  </a:lnTo>
                  <a:lnTo>
                    <a:pt x="72938" y="111177"/>
                  </a:lnTo>
                  <a:lnTo>
                    <a:pt x="72938" y="100588"/>
                  </a:lnTo>
                  <a:lnTo>
                    <a:pt x="60000" y="100588"/>
                  </a:lnTo>
                  <a:lnTo>
                    <a:pt x="60000" y="111177"/>
                  </a:lnTo>
                  <a:lnTo>
                    <a:pt x="47061" y="111177"/>
                  </a:lnTo>
                  <a:lnTo>
                    <a:pt x="47061" y="120000"/>
                  </a:lnTo>
                  <a:lnTo>
                    <a:pt x="40000" y="120000"/>
                  </a:lnTo>
                  <a:lnTo>
                    <a:pt x="40000" y="111177"/>
                  </a:lnTo>
                  <a:lnTo>
                    <a:pt x="25883" y="111177"/>
                  </a:lnTo>
                  <a:lnTo>
                    <a:pt x="25883" y="90000"/>
                  </a:lnTo>
                  <a:lnTo>
                    <a:pt x="20000" y="81177"/>
                  </a:lnTo>
                  <a:lnTo>
                    <a:pt x="25883" y="81177"/>
                  </a:lnTo>
                  <a:lnTo>
                    <a:pt x="20000" y="70588"/>
                  </a:lnTo>
                  <a:lnTo>
                    <a:pt x="20000" y="60000"/>
                  </a:lnTo>
                  <a:lnTo>
                    <a:pt x="5883" y="60000"/>
                  </a:lnTo>
                  <a:lnTo>
                    <a:pt x="5883" y="40588"/>
                  </a:lnTo>
                  <a:lnTo>
                    <a:pt x="0" y="40588"/>
                  </a:lnTo>
                  <a:lnTo>
                    <a:pt x="0" y="30000"/>
                  </a:lnTo>
                  <a:lnTo>
                    <a:pt x="5883" y="30000"/>
                  </a:lnTo>
                  <a:lnTo>
                    <a:pt x="5883" y="19411"/>
                  </a:lnTo>
                  <a:lnTo>
                    <a:pt x="12938" y="19411"/>
                  </a:lnTo>
                  <a:lnTo>
                    <a:pt x="12938" y="10588"/>
                  </a:lnTo>
                  <a:lnTo>
                    <a:pt x="20000" y="10588"/>
                  </a:lnTo>
                  <a:lnTo>
                    <a:pt x="20000" y="0"/>
                  </a:lnTo>
                  <a:lnTo>
                    <a:pt x="25883" y="10588"/>
                  </a:lnTo>
                  <a:lnTo>
                    <a:pt x="32938" y="10588"/>
                  </a:lnTo>
                  <a:lnTo>
                    <a:pt x="32938" y="0"/>
                  </a:lnTo>
                  <a:lnTo>
                    <a:pt x="4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80" name="Shape 3480"/>
            <p:cNvSpPr/>
            <p:nvPr/>
          </p:nvSpPr>
          <p:spPr>
            <a:xfrm>
              <a:off x="735789" y="4948119"/>
              <a:ext cx="421472" cy="542914"/>
            </a:xfrm>
            <a:custGeom>
              <a:avLst/>
              <a:gdLst/>
              <a:ahLst/>
              <a:cxnLst/>
              <a:rect l="0" t="0" r="0" b="0"/>
              <a:pathLst>
                <a:path w="120000" h="120000" extrusionOk="0">
                  <a:moveTo>
                    <a:pt x="65761" y="117366"/>
                  </a:moveTo>
                  <a:lnTo>
                    <a:pt x="65761" y="114211"/>
                  </a:lnTo>
                  <a:lnTo>
                    <a:pt x="69827" y="111050"/>
                  </a:lnTo>
                  <a:lnTo>
                    <a:pt x="65761" y="111050"/>
                  </a:lnTo>
                  <a:lnTo>
                    <a:pt x="61694" y="108422"/>
                  </a:lnTo>
                  <a:lnTo>
                    <a:pt x="57627" y="108422"/>
                  </a:lnTo>
                  <a:lnTo>
                    <a:pt x="57627" y="105261"/>
                  </a:lnTo>
                  <a:lnTo>
                    <a:pt x="54238" y="105261"/>
                  </a:lnTo>
                  <a:lnTo>
                    <a:pt x="54238" y="102105"/>
                  </a:lnTo>
                  <a:lnTo>
                    <a:pt x="57627" y="102105"/>
                  </a:lnTo>
                  <a:lnTo>
                    <a:pt x="54238" y="102105"/>
                  </a:lnTo>
                  <a:lnTo>
                    <a:pt x="54238" y="98950"/>
                  </a:lnTo>
                  <a:lnTo>
                    <a:pt x="50172" y="96316"/>
                  </a:lnTo>
                  <a:lnTo>
                    <a:pt x="50172" y="93155"/>
                  </a:lnTo>
                  <a:lnTo>
                    <a:pt x="46100" y="93155"/>
                  </a:lnTo>
                  <a:lnTo>
                    <a:pt x="46100" y="96316"/>
                  </a:lnTo>
                  <a:lnTo>
                    <a:pt x="42711" y="93155"/>
                  </a:lnTo>
                  <a:lnTo>
                    <a:pt x="42711" y="96316"/>
                  </a:lnTo>
                  <a:lnTo>
                    <a:pt x="34577" y="96316"/>
                  </a:lnTo>
                  <a:lnTo>
                    <a:pt x="34577" y="93155"/>
                  </a:lnTo>
                  <a:lnTo>
                    <a:pt x="27116" y="93155"/>
                  </a:lnTo>
                  <a:lnTo>
                    <a:pt x="27116" y="87366"/>
                  </a:lnTo>
                  <a:lnTo>
                    <a:pt x="30511" y="87366"/>
                  </a:lnTo>
                  <a:lnTo>
                    <a:pt x="23050" y="87366"/>
                  </a:lnTo>
                  <a:lnTo>
                    <a:pt x="23050" y="84211"/>
                  </a:lnTo>
                  <a:lnTo>
                    <a:pt x="11527" y="84211"/>
                  </a:lnTo>
                  <a:lnTo>
                    <a:pt x="11527" y="75261"/>
                  </a:lnTo>
                  <a:lnTo>
                    <a:pt x="7455" y="75261"/>
                  </a:lnTo>
                  <a:lnTo>
                    <a:pt x="7455" y="68950"/>
                  </a:lnTo>
                  <a:lnTo>
                    <a:pt x="23050" y="68950"/>
                  </a:lnTo>
                  <a:lnTo>
                    <a:pt x="18983" y="66316"/>
                  </a:lnTo>
                  <a:lnTo>
                    <a:pt x="23050" y="66316"/>
                  </a:lnTo>
                  <a:lnTo>
                    <a:pt x="23050" y="63155"/>
                  </a:lnTo>
                  <a:lnTo>
                    <a:pt x="18983" y="63155"/>
                  </a:lnTo>
                  <a:lnTo>
                    <a:pt x="18983" y="66316"/>
                  </a:lnTo>
                  <a:lnTo>
                    <a:pt x="15594" y="63155"/>
                  </a:lnTo>
                  <a:lnTo>
                    <a:pt x="15594" y="66316"/>
                  </a:lnTo>
                  <a:lnTo>
                    <a:pt x="15594" y="63155"/>
                  </a:lnTo>
                  <a:lnTo>
                    <a:pt x="11527" y="63155"/>
                  </a:lnTo>
                  <a:lnTo>
                    <a:pt x="11527" y="60000"/>
                  </a:lnTo>
                  <a:lnTo>
                    <a:pt x="7455" y="60000"/>
                  </a:lnTo>
                  <a:lnTo>
                    <a:pt x="7455" y="57366"/>
                  </a:lnTo>
                  <a:lnTo>
                    <a:pt x="3388" y="57366"/>
                  </a:lnTo>
                  <a:lnTo>
                    <a:pt x="3388" y="54211"/>
                  </a:lnTo>
                  <a:lnTo>
                    <a:pt x="7455" y="54211"/>
                  </a:lnTo>
                  <a:lnTo>
                    <a:pt x="7455" y="51050"/>
                  </a:lnTo>
                  <a:lnTo>
                    <a:pt x="0" y="51050"/>
                  </a:lnTo>
                  <a:lnTo>
                    <a:pt x="0" y="38950"/>
                  </a:lnTo>
                  <a:lnTo>
                    <a:pt x="7455" y="38950"/>
                  </a:lnTo>
                  <a:lnTo>
                    <a:pt x="7455" y="36316"/>
                  </a:lnTo>
                  <a:lnTo>
                    <a:pt x="11527" y="36316"/>
                  </a:lnTo>
                  <a:lnTo>
                    <a:pt x="11527" y="33155"/>
                  </a:lnTo>
                  <a:lnTo>
                    <a:pt x="7455" y="33155"/>
                  </a:lnTo>
                  <a:lnTo>
                    <a:pt x="7455" y="26844"/>
                  </a:lnTo>
                  <a:lnTo>
                    <a:pt x="11527" y="24211"/>
                  </a:lnTo>
                  <a:lnTo>
                    <a:pt x="7455" y="24211"/>
                  </a:lnTo>
                  <a:lnTo>
                    <a:pt x="11527" y="24211"/>
                  </a:lnTo>
                  <a:lnTo>
                    <a:pt x="7455" y="21050"/>
                  </a:lnTo>
                  <a:lnTo>
                    <a:pt x="7455" y="24211"/>
                  </a:lnTo>
                  <a:lnTo>
                    <a:pt x="3388" y="21050"/>
                  </a:lnTo>
                  <a:lnTo>
                    <a:pt x="3388" y="15261"/>
                  </a:lnTo>
                  <a:lnTo>
                    <a:pt x="7455" y="15261"/>
                  </a:lnTo>
                  <a:lnTo>
                    <a:pt x="7455" y="12105"/>
                  </a:lnTo>
                  <a:lnTo>
                    <a:pt x="3388" y="12105"/>
                  </a:lnTo>
                  <a:lnTo>
                    <a:pt x="7455" y="8950"/>
                  </a:lnTo>
                  <a:lnTo>
                    <a:pt x="3388" y="8950"/>
                  </a:lnTo>
                  <a:lnTo>
                    <a:pt x="7455" y="6316"/>
                  </a:lnTo>
                  <a:lnTo>
                    <a:pt x="7455" y="3155"/>
                  </a:lnTo>
                  <a:lnTo>
                    <a:pt x="11527" y="3155"/>
                  </a:lnTo>
                  <a:lnTo>
                    <a:pt x="11527" y="6316"/>
                  </a:lnTo>
                  <a:lnTo>
                    <a:pt x="15594" y="6316"/>
                  </a:lnTo>
                  <a:lnTo>
                    <a:pt x="15594" y="8950"/>
                  </a:lnTo>
                  <a:lnTo>
                    <a:pt x="18983" y="8950"/>
                  </a:lnTo>
                  <a:lnTo>
                    <a:pt x="18983" y="6316"/>
                  </a:lnTo>
                  <a:lnTo>
                    <a:pt x="23050" y="6316"/>
                  </a:lnTo>
                  <a:lnTo>
                    <a:pt x="23050" y="8950"/>
                  </a:lnTo>
                  <a:lnTo>
                    <a:pt x="23050" y="0"/>
                  </a:lnTo>
                  <a:lnTo>
                    <a:pt x="27116" y="3155"/>
                  </a:lnTo>
                  <a:lnTo>
                    <a:pt x="34577" y="3155"/>
                  </a:lnTo>
                  <a:lnTo>
                    <a:pt x="34577" y="6316"/>
                  </a:lnTo>
                  <a:lnTo>
                    <a:pt x="38644" y="6316"/>
                  </a:lnTo>
                  <a:lnTo>
                    <a:pt x="38644" y="8950"/>
                  </a:lnTo>
                  <a:lnTo>
                    <a:pt x="42711" y="8950"/>
                  </a:lnTo>
                  <a:lnTo>
                    <a:pt x="42711" y="12105"/>
                  </a:lnTo>
                  <a:lnTo>
                    <a:pt x="46100" y="12105"/>
                  </a:lnTo>
                  <a:lnTo>
                    <a:pt x="46100" y="15261"/>
                  </a:lnTo>
                  <a:lnTo>
                    <a:pt x="50172" y="15261"/>
                  </a:lnTo>
                  <a:lnTo>
                    <a:pt x="50172" y="12105"/>
                  </a:lnTo>
                  <a:lnTo>
                    <a:pt x="57627" y="12105"/>
                  </a:lnTo>
                  <a:lnTo>
                    <a:pt x="57627" y="15261"/>
                  </a:lnTo>
                  <a:lnTo>
                    <a:pt x="54238" y="15261"/>
                  </a:lnTo>
                  <a:lnTo>
                    <a:pt x="54238" y="17894"/>
                  </a:lnTo>
                  <a:lnTo>
                    <a:pt x="77288" y="17894"/>
                  </a:lnTo>
                  <a:lnTo>
                    <a:pt x="77288" y="24211"/>
                  </a:lnTo>
                  <a:lnTo>
                    <a:pt x="81355" y="24211"/>
                  </a:lnTo>
                  <a:lnTo>
                    <a:pt x="81355" y="26844"/>
                  </a:lnTo>
                  <a:lnTo>
                    <a:pt x="84744" y="26844"/>
                  </a:lnTo>
                  <a:lnTo>
                    <a:pt x="81355" y="30000"/>
                  </a:lnTo>
                  <a:lnTo>
                    <a:pt x="84744" y="30000"/>
                  </a:lnTo>
                  <a:lnTo>
                    <a:pt x="84744" y="33155"/>
                  </a:lnTo>
                  <a:lnTo>
                    <a:pt x="88811" y="33155"/>
                  </a:lnTo>
                  <a:lnTo>
                    <a:pt x="88811" y="36316"/>
                  </a:lnTo>
                  <a:lnTo>
                    <a:pt x="92883" y="36316"/>
                  </a:lnTo>
                  <a:lnTo>
                    <a:pt x="92883" y="38950"/>
                  </a:lnTo>
                  <a:lnTo>
                    <a:pt x="96950" y="38950"/>
                  </a:lnTo>
                  <a:lnTo>
                    <a:pt x="96950" y="57366"/>
                  </a:lnTo>
                  <a:lnTo>
                    <a:pt x="100338" y="57366"/>
                  </a:lnTo>
                  <a:lnTo>
                    <a:pt x="100338" y="60000"/>
                  </a:lnTo>
                  <a:lnTo>
                    <a:pt x="104405" y="63155"/>
                  </a:lnTo>
                  <a:lnTo>
                    <a:pt x="104405" y="66316"/>
                  </a:lnTo>
                  <a:lnTo>
                    <a:pt x="108472" y="66316"/>
                  </a:lnTo>
                  <a:lnTo>
                    <a:pt x="108472" y="68950"/>
                  </a:lnTo>
                  <a:lnTo>
                    <a:pt x="111866" y="72105"/>
                  </a:lnTo>
                  <a:lnTo>
                    <a:pt x="111866" y="75261"/>
                  </a:lnTo>
                  <a:lnTo>
                    <a:pt x="115933" y="75261"/>
                  </a:lnTo>
                  <a:lnTo>
                    <a:pt x="115933" y="81050"/>
                  </a:lnTo>
                  <a:lnTo>
                    <a:pt x="120000" y="81050"/>
                  </a:lnTo>
                  <a:lnTo>
                    <a:pt x="120000" y="90000"/>
                  </a:lnTo>
                  <a:lnTo>
                    <a:pt x="115933" y="90000"/>
                  </a:lnTo>
                  <a:lnTo>
                    <a:pt x="115933" y="96316"/>
                  </a:lnTo>
                  <a:lnTo>
                    <a:pt x="96950" y="96316"/>
                  </a:lnTo>
                  <a:lnTo>
                    <a:pt x="96950" y="98950"/>
                  </a:lnTo>
                  <a:lnTo>
                    <a:pt x="100338" y="98950"/>
                  </a:lnTo>
                  <a:lnTo>
                    <a:pt x="100338" y="102105"/>
                  </a:lnTo>
                  <a:lnTo>
                    <a:pt x="96950" y="105261"/>
                  </a:lnTo>
                  <a:lnTo>
                    <a:pt x="84744" y="105261"/>
                  </a:lnTo>
                  <a:lnTo>
                    <a:pt x="88811" y="108422"/>
                  </a:lnTo>
                  <a:lnTo>
                    <a:pt x="92883" y="108422"/>
                  </a:lnTo>
                  <a:lnTo>
                    <a:pt x="96950" y="111050"/>
                  </a:lnTo>
                  <a:lnTo>
                    <a:pt x="92883" y="111050"/>
                  </a:lnTo>
                  <a:lnTo>
                    <a:pt x="92883" y="117366"/>
                  </a:lnTo>
                  <a:lnTo>
                    <a:pt x="88811" y="114211"/>
                  </a:lnTo>
                  <a:lnTo>
                    <a:pt x="88811" y="120000"/>
                  </a:lnTo>
                  <a:lnTo>
                    <a:pt x="81355" y="117366"/>
                  </a:lnTo>
                  <a:lnTo>
                    <a:pt x="81355" y="114211"/>
                  </a:lnTo>
                  <a:lnTo>
                    <a:pt x="77288" y="111050"/>
                  </a:lnTo>
                  <a:lnTo>
                    <a:pt x="77288" y="114211"/>
                  </a:lnTo>
                  <a:lnTo>
                    <a:pt x="73222" y="117366"/>
                  </a:lnTo>
                  <a:lnTo>
                    <a:pt x="65761" y="11736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81" name="Shape 3481"/>
            <p:cNvSpPr/>
            <p:nvPr/>
          </p:nvSpPr>
          <p:spPr>
            <a:xfrm>
              <a:off x="871516" y="5464841"/>
              <a:ext cx="80960" cy="150017"/>
            </a:xfrm>
            <a:custGeom>
              <a:avLst/>
              <a:gdLst/>
              <a:ahLst/>
              <a:cxnLst/>
              <a:rect l="0" t="0" r="0" b="0"/>
              <a:pathLst>
                <a:path w="120000" h="120000" extrusionOk="0">
                  <a:moveTo>
                    <a:pt x="81177" y="120000"/>
                  </a:moveTo>
                  <a:lnTo>
                    <a:pt x="38822" y="120000"/>
                  </a:lnTo>
                  <a:lnTo>
                    <a:pt x="38822" y="108572"/>
                  </a:lnTo>
                  <a:lnTo>
                    <a:pt x="21177" y="108572"/>
                  </a:lnTo>
                  <a:lnTo>
                    <a:pt x="21177" y="120000"/>
                  </a:lnTo>
                  <a:lnTo>
                    <a:pt x="0" y="120000"/>
                  </a:lnTo>
                  <a:lnTo>
                    <a:pt x="0" y="108572"/>
                  </a:lnTo>
                  <a:lnTo>
                    <a:pt x="21177" y="108572"/>
                  </a:lnTo>
                  <a:lnTo>
                    <a:pt x="21177" y="97144"/>
                  </a:lnTo>
                  <a:lnTo>
                    <a:pt x="0" y="97144"/>
                  </a:lnTo>
                  <a:lnTo>
                    <a:pt x="0" y="87616"/>
                  </a:lnTo>
                  <a:lnTo>
                    <a:pt x="21177" y="87616"/>
                  </a:lnTo>
                  <a:lnTo>
                    <a:pt x="21177" y="76188"/>
                  </a:lnTo>
                  <a:lnTo>
                    <a:pt x="21177" y="87616"/>
                  </a:lnTo>
                  <a:lnTo>
                    <a:pt x="38822" y="87616"/>
                  </a:lnTo>
                  <a:lnTo>
                    <a:pt x="38822" y="97144"/>
                  </a:lnTo>
                  <a:lnTo>
                    <a:pt x="60000" y="87616"/>
                  </a:lnTo>
                  <a:lnTo>
                    <a:pt x="60000" y="97144"/>
                  </a:lnTo>
                  <a:lnTo>
                    <a:pt x="60000" y="87616"/>
                  </a:lnTo>
                  <a:lnTo>
                    <a:pt x="81177" y="87616"/>
                  </a:lnTo>
                  <a:lnTo>
                    <a:pt x="81177" y="55238"/>
                  </a:lnTo>
                  <a:lnTo>
                    <a:pt x="60000" y="55238"/>
                  </a:lnTo>
                  <a:lnTo>
                    <a:pt x="60000" y="43811"/>
                  </a:lnTo>
                  <a:lnTo>
                    <a:pt x="38822" y="43811"/>
                  </a:lnTo>
                  <a:lnTo>
                    <a:pt x="81177" y="20950"/>
                  </a:lnTo>
                  <a:lnTo>
                    <a:pt x="60000" y="20950"/>
                  </a:lnTo>
                  <a:lnTo>
                    <a:pt x="60000" y="11427"/>
                  </a:lnTo>
                  <a:lnTo>
                    <a:pt x="81177" y="11427"/>
                  </a:lnTo>
                  <a:lnTo>
                    <a:pt x="81177" y="0"/>
                  </a:lnTo>
                  <a:lnTo>
                    <a:pt x="98822" y="0"/>
                  </a:lnTo>
                  <a:lnTo>
                    <a:pt x="98822" y="11427"/>
                  </a:lnTo>
                  <a:lnTo>
                    <a:pt x="120000" y="11427"/>
                  </a:lnTo>
                  <a:lnTo>
                    <a:pt x="120000" y="87616"/>
                  </a:lnTo>
                  <a:lnTo>
                    <a:pt x="98822" y="87616"/>
                  </a:lnTo>
                  <a:lnTo>
                    <a:pt x="98822" y="108572"/>
                  </a:lnTo>
                  <a:lnTo>
                    <a:pt x="81177" y="108572"/>
                  </a:lnTo>
                  <a:lnTo>
                    <a:pt x="81177"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82" name="Shape 3482"/>
            <p:cNvSpPr/>
            <p:nvPr/>
          </p:nvSpPr>
          <p:spPr>
            <a:xfrm>
              <a:off x="926284" y="5355305"/>
              <a:ext cx="340512" cy="626256"/>
            </a:xfrm>
            <a:custGeom>
              <a:avLst/>
              <a:gdLst/>
              <a:ahLst/>
              <a:cxnLst/>
              <a:rect l="0" t="0" r="0" b="0"/>
              <a:pathLst>
                <a:path w="120000" h="120000" extrusionOk="0">
                  <a:moveTo>
                    <a:pt x="47833" y="23727"/>
                  </a:moveTo>
                  <a:lnTo>
                    <a:pt x="47833" y="18250"/>
                  </a:lnTo>
                  <a:lnTo>
                    <a:pt x="52866" y="18250"/>
                  </a:lnTo>
                  <a:lnTo>
                    <a:pt x="47833" y="15972"/>
                  </a:lnTo>
                  <a:lnTo>
                    <a:pt x="42794" y="15972"/>
                  </a:lnTo>
                  <a:lnTo>
                    <a:pt x="37761" y="13233"/>
                  </a:lnTo>
                  <a:lnTo>
                    <a:pt x="52866" y="13233"/>
                  </a:lnTo>
                  <a:lnTo>
                    <a:pt x="57061" y="10494"/>
                  </a:lnTo>
                  <a:lnTo>
                    <a:pt x="57061" y="7755"/>
                  </a:lnTo>
                  <a:lnTo>
                    <a:pt x="52866" y="7755"/>
                  </a:lnTo>
                  <a:lnTo>
                    <a:pt x="52866" y="5477"/>
                  </a:lnTo>
                  <a:lnTo>
                    <a:pt x="76361" y="5477"/>
                  </a:lnTo>
                  <a:lnTo>
                    <a:pt x="76361" y="0"/>
                  </a:lnTo>
                  <a:lnTo>
                    <a:pt x="86433" y="0"/>
                  </a:lnTo>
                  <a:lnTo>
                    <a:pt x="86433" y="2738"/>
                  </a:lnTo>
                  <a:lnTo>
                    <a:pt x="90627" y="2738"/>
                  </a:lnTo>
                  <a:lnTo>
                    <a:pt x="90627" y="5477"/>
                  </a:lnTo>
                  <a:lnTo>
                    <a:pt x="95666" y="5477"/>
                  </a:lnTo>
                  <a:lnTo>
                    <a:pt x="100700" y="7755"/>
                  </a:lnTo>
                  <a:lnTo>
                    <a:pt x="104894" y="7755"/>
                  </a:lnTo>
                  <a:lnTo>
                    <a:pt x="104894" y="10494"/>
                  </a:lnTo>
                  <a:lnTo>
                    <a:pt x="109927" y="10494"/>
                  </a:lnTo>
                  <a:lnTo>
                    <a:pt x="109927" y="15972"/>
                  </a:lnTo>
                  <a:lnTo>
                    <a:pt x="114966" y="15972"/>
                  </a:lnTo>
                  <a:lnTo>
                    <a:pt x="114966" y="18250"/>
                  </a:lnTo>
                  <a:lnTo>
                    <a:pt x="114966" y="15972"/>
                  </a:lnTo>
                  <a:lnTo>
                    <a:pt x="114966" y="18250"/>
                  </a:lnTo>
                  <a:lnTo>
                    <a:pt x="120000" y="18250"/>
                  </a:lnTo>
                  <a:lnTo>
                    <a:pt x="114966" y="20988"/>
                  </a:lnTo>
                  <a:lnTo>
                    <a:pt x="109927" y="20988"/>
                  </a:lnTo>
                  <a:lnTo>
                    <a:pt x="109927" y="23727"/>
                  </a:lnTo>
                  <a:lnTo>
                    <a:pt x="109927" y="20988"/>
                  </a:lnTo>
                  <a:lnTo>
                    <a:pt x="109927" y="23727"/>
                  </a:lnTo>
                  <a:lnTo>
                    <a:pt x="104894" y="23727"/>
                  </a:lnTo>
                  <a:lnTo>
                    <a:pt x="109927" y="23727"/>
                  </a:lnTo>
                  <a:lnTo>
                    <a:pt x="104894" y="23727"/>
                  </a:lnTo>
                  <a:lnTo>
                    <a:pt x="104894" y="26005"/>
                  </a:lnTo>
                  <a:lnTo>
                    <a:pt x="104894" y="23727"/>
                  </a:lnTo>
                  <a:lnTo>
                    <a:pt x="100700" y="23727"/>
                  </a:lnTo>
                  <a:lnTo>
                    <a:pt x="100700" y="26005"/>
                  </a:lnTo>
                  <a:lnTo>
                    <a:pt x="104894" y="26005"/>
                  </a:lnTo>
                  <a:lnTo>
                    <a:pt x="104894" y="28744"/>
                  </a:lnTo>
                  <a:lnTo>
                    <a:pt x="109927" y="28744"/>
                  </a:lnTo>
                  <a:lnTo>
                    <a:pt x="109927" y="31483"/>
                  </a:lnTo>
                  <a:lnTo>
                    <a:pt x="104894" y="34222"/>
                  </a:lnTo>
                  <a:lnTo>
                    <a:pt x="104894" y="36500"/>
                  </a:lnTo>
                  <a:lnTo>
                    <a:pt x="109927" y="36500"/>
                  </a:lnTo>
                  <a:lnTo>
                    <a:pt x="109927" y="49733"/>
                  </a:lnTo>
                  <a:lnTo>
                    <a:pt x="104894" y="49733"/>
                  </a:lnTo>
                  <a:lnTo>
                    <a:pt x="109927" y="49733"/>
                  </a:lnTo>
                  <a:lnTo>
                    <a:pt x="104894" y="52472"/>
                  </a:lnTo>
                  <a:lnTo>
                    <a:pt x="100700" y="52472"/>
                  </a:lnTo>
                  <a:lnTo>
                    <a:pt x="100700" y="54755"/>
                  </a:lnTo>
                  <a:lnTo>
                    <a:pt x="95666" y="54755"/>
                  </a:lnTo>
                  <a:lnTo>
                    <a:pt x="100700" y="54755"/>
                  </a:lnTo>
                  <a:lnTo>
                    <a:pt x="100700" y="57488"/>
                  </a:lnTo>
                  <a:lnTo>
                    <a:pt x="95666" y="57488"/>
                  </a:lnTo>
                  <a:lnTo>
                    <a:pt x="100700" y="57488"/>
                  </a:lnTo>
                  <a:lnTo>
                    <a:pt x="100700" y="54755"/>
                  </a:lnTo>
                  <a:lnTo>
                    <a:pt x="104894" y="54755"/>
                  </a:lnTo>
                  <a:lnTo>
                    <a:pt x="104894" y="52472"/>
                  </a:lnTo>
                  <a:lnTo>
                    <a:pt x="109927" y="52472"/>
                  </a:lnTo>
                  <a:lnTo>
                    <a:pt x="109927" y="49733"/>
                  </a:lnTo>
                  <a:lnTo>
                    <a:pt x="114966" y="49733"/>
                  </a:lnTo>
                  <a:lnTo>
                    <a:pt x="114966" y="52472"/>
                  </a:lnTo>
                  <a:lnTo>
                    <a:pt x="114966" y="49733"/>
                  </a:lnTo>
                  <a:lnTo>
                    <a:pt x="114966" y="52472"/>
                  </a:lnTo>
                  <a:lnTo>
                    <a:pt x="109927" y="52472"/>
                  </a:lnTo>
                  <a:lnTo>
                    <a:pt x="109927" y="54755"/>
                  </a:lnTo>
                  <a:lnTo>
                    <a:pt x="104894" y="54755"/>
                  </a:lnTo>
                  <a:lnTo>
                    <a:pt x="100700" y="57488"/>
                  </a:lnTo>
                  <a:lnTo>
                    <a:pt x="100700" y="60227"/>
                  </a:lnTo>
                  <a:lnTo>
                    <a:pt x="95666" y="60227"/>
                  </a:lnTo>
                  <a:lnTo>
                    <a:pt x="95666" y="65244"/>
                  </a:lnTo>
                  <a:lnTo>
                    <a:pt x="90627" y="65244"/>
                  </a:lnTo>
                  <a:lnTo>
                    <a:pt x="90627" y="67983"/>
                  </a:lnTo>
                  <a:lnTo>
                    <a:pt x="86433" y="67983"/>
                  </a:lnTo>
                  <a:lnTo>
                    <a:pt x="86433" y="75738"/>
                  </a:lnTo>
                  <a:lnTo>
                    <a:pt x="90627" y="75738"/>
                  </a:lnTo>
                  <a:lnTo>
                    <a:pt x="86433" y="78477"/>
                  </a:lnTo>
                  <a:lnTo>
                    <a:pt x="86433" y="93994"/>
                  </a:lnTo>
                  <a:lnTo>
                    <a:pt x="90627" y="93994"/>
                  </a:lnTo>
                  <a:lnTo>
                    <a:pt x="90627" y="104488"/>
                  </a:lnTo>
                  <a:lnTo>
                    <a:pt x="86433" y="104488"/>
                  </a:lnTo>
                  <a:lnTo>
                    <a:pt x="86433" y="106766"/>
                  </a:lnTo>
                  <a:lnTo>
                    <a:pt x="90627" y="109505"/>
                  </a:lnTo>
                  <a:lnTo>
                    <a:pt x="90627" y="112244"/>
                  </a:lnTo>
                  <a:lnTo>
                    <a:pt x="95666" y="114983"/>
                  </a:lnTo>
                  <a:lnTo>
                    <a:pt x="90627" y="112244"/>
                  </a:lnTo>
                  <a:lnTo>
                    <a:pt x="90627" y="114983"/>
                  </a:lnTo>
                  <a:lnTo>
                    <a:pt x="81400" y="114983"/>
                  </a:lnTo>
                  <a:lnTo>
                    <a:pt x="81400" y="117261"/>
                  </a:lnTo>
                  <a:lnTo>
                    <a:pt x="67133" y="117261"/>
                  </a:lnTo>
                  <a:lnTo>
                    <a:pt x="67133" y="114983"/>
                  </a:lnTo>
                  <a:lnTo>
                    <a:pt x="62100" y="114983"/>
                  </a:lnTo>
                  <a:lnTo>
                    <a:pt x="62100" y="117261"/>
                  </a:lnTo>
                  <a:lnTo>
                    <a:pt x="52866" y="117261"/>
                  </a:lnTo>
                  <a:lnTo>
                    <a:pt x="52866" y="120000"/>
                  </a:lnTo>
                  <a:lnTo>
                    <a:pt x="42794" y="120000"/>
                  </a:lnTo>
                  <a:lnTo>
                    <a:pt x="42794" y="117261"/>
                  </a:lnTo>
                  <a:lnTo>
                    <a:pt x="37761" y="117261"/>
                  </a:lnTo>
                  <a:lnTo>
                    <a:pt x="37761" y="114983"/>
                  </a:lnTo>
                  <a:lnTo>
                    <a:pt x="33566" y="114983"/>
                  </a:lnTo>
                  <a:lnTo>
                    <a:pt x="33566" y="101750"/>
                  </a:lnTo>
                  <a:lnTo>
                    <a:pt x="28533" y="101750"/>
                  </a:lnTo>
                  <a:lnTo>
                    <a:pt x="28533" y="91255"/>
                  </a:lnTo>
                  <a:lnTo>
                    <a:pt x="19300" y="91255"/>
                  </a:lnTo>
                  <a:lnTo>
                    <a:pt x="19300" y="88516"/>
                  </a:lnTo>
                  <a:lnTo>
                    <a:pt x="23494" y="88516"/>
                  </a:lnTo>
                  <a:lnTo>
                    <a:pt x="19300" y="86233"/>
                  </a:lnTo>
                  <a:lnTo>
                    <a:pt x="19300" y="83500"/>
                  </a:lnTo>
                  <a:lnTo>
                    <a:pt x="14266" y="83500"/>
                  </a:lnTo>
                  <a:lnTo>
                    <a:pt x="14266" y="80761"/>
                  </a:lnTo>
                  <a:lnTo>
                    <a:pt x="9233" y="80761"/>
                  </a:lnTo>
                  <a:lnTo>
                    <a:pt x="9233" y="78477"/>
                  </a:lnTo>
                  <a:lnTo>
                    <a:pt x="4194" y="78477"/>
                  </a:lnTo>
                  <a:lnTo>
                    <a:pt x="4194" y="73005"/>
                  </a:lnTo>
                  <a:lnTo>
                    <a:pt x="0" y="73005"/>
                  </a:lnTo>
                  <a:lnTo>
                    <a:pt x="0" y="67983"/>
                  </a:lnTo>
                  <a:lnTo>
                    <a:pt x="4194" y="67983"/>
                  </a:lnTo>
                  <a:lnTo>
                    <a:pt x="14266" y="62511"/>
                  </a:lnTo>
                  <a:lnTo>
                    <a:pt x="23494" y="62511"/>
                  </a:lnTo>
                  <a:lnTo>
                    <a:pt x="28533" y="60227"/>
                  </a:lnTo>
                  <a:lnTo>
                    <a:pt x="28533" y="62511"/>
                  </a:lnTo>
                  <a:lnTo>
                    <a:pt x="28533" y="60227"/>
                  </a:lnTo>
                  <a:lnTo>
                    <a:pt x="28533" y="62511"/>
                  </a:lnTo>
                  <a:lnTo>
                    <a:pt x="33566" y="62511"/>
                  </a:lnTo>
                  <a:lnTo>
                    <a:pt x="33566" y="60227"/>
                  </a:lnTo>
                  <a:lnTo>
                    <a:pt x="37761" y="57488"/>
                  </a:lnTo>
                  <a:lnTo>
                    <a:pt x="37761" y="60227"/>
                  </a:lnTo>
                  <a:lnTo>
                    <a:pt x="42794" y="60227"/>
                  </a:lnTo>
                  <a:lnTo>
                    <a:pt x="42794" y="62511"/>
                  </a:lnTo>
                  <a:lnTo>
                    <a:pt x="47833" y="60227"/>
                  </a:lnTo>
                  <a:lnTo>
                    <a:pt x="47833" y="62511"/>
                  </a:lnTo>
                  <a:lnTo>
                    <a:pt x="52866" y="62511"/>
                  </a:lnTo>
                  <a:lnTo>
                    <a:pt x="52866" y="52472"/>
                  </a:lnTo>
                  <a:lnTo>
                    <a:pt x="57061" y="52472"/>
                  </a:lnTo>
                  <a:lnTo>
                    <a:pt x="57061" y="46994"/>
                  </a:lnTo>
                  <a:lnTo>
                    <a:pt x="62100" y="46994"/>
                  </a:lnTo>
                  <a:lnTo>
                    <a:pt x="62100" y="44261"/>
                  </a:lnTo>
                  <a:lnTo>
                    <a:pt x="67133" y="44261"/>
                  </a:lnTo>
                  <a:lnTo>
                    <a:pt x="67133" y="41977"/>
                  </a:lnTo>
                  <a:lnTo>
                    <a:pt x="76361" y="41977"/>
                  </a:lnTo>
                  <a:lnTo>
                    <a:pt x="76361" y="39238"/>
                  </a:lnTo>
                  <a:lnTo>
                    <a:pt x="81400" y="39238"/>
                  </a:lnTo>
                  <a:lnTo>
                    <a:pt x="76361" y="39238"/>
                  </a:lnTo>
                  <a:lnTo>
                    <a:pt x="76361" y="31483"/>
                  </a:lnTo>
                  <a:lnTo>
                    <a:pt x="71327" y="34222"/>
                  </a:lnTo>
                  <a:lnTo>
                    <a:pt x="67133" y="31483"/>
                  </a:lnTo>
                  <a:lnTo>
                    <a:pt x="67133" y="34222"/>
                  </a:lnTo>
                  <a:lnTo>
                    <a:pt x="57061" y="34222"/>
                  </a:lnTo>
                  <a:lnTo>
                    <a:pt x="57061" y="31483"/>
                  </a:lnTo>
                  <a:lnTo>
                    <a:pt x="62100" y="31483"/>
                  </a:lnTo>
                  <a:lnTo>
                    <a:pt x="57061" y="28744"/>
                  </a:lnTo>
                  <a:lnTo>
                    <a:pt x="57061" y="26005"/>
                  </a:lnTo>
                  <a:lnTo>
                    <a:pt x="57061" y="28744"/>
                  </a:lnTo>
                  <a:lnTo>
                    <a:pt x="52866" y="28744"/>
                  </a:lnTo>
                  <a:lnTo>
                    <a:pt x="52866" y="23727"/>
                  </a:lnTo>
                  <a:lnTo>
                    <a:pt x="47833" y="23727"/>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83" name="Shape 3483"/>
            <p:cNvSpPr/>
            <p:nvPr/>
          </p:nvSpPr>
          <p:spPr>
            <a:xfrm>
              <a:off x="571485" y="5164808"/>
              <a:ext cx="245264" cy="219071"/>
            </a:xfrm>
            <a:custGeom>
              <a:avLst/>
              <a:gdLst/>
              <a:ahLst/>
              <a:cxnLst/>
              <a:rect l="0" t="0" r="0" b="0"/>
              <a:pathLst>
                <a:path w="120000" h="120000" extrusionOk="0">
                  <a:moveTo>
                    <a:pt x="46600" y="112172"/>
                  </a:moveTo>
                  <a:lnTo>
                    <a:pt x="46600" y="104350"/>
                  </a:lnTo>
                  <a:lnTo>
                    <a:pt x="39611" y="104350"/>
                  </a:lnTo>
                  <a:lnTo>
                    <a:pt x="39611" y="97827"/>
                  </a:lnTo>
                  <a:lnTo>
                    <a:pt x="26794" y="97827"/>
                  </a:lnTo>
                  <a:lnTo>
                    <a:pt x="26794" y="90000"/>
                  </a:lnTo>
                  <a:lnTo>
                    <a:pt x="19805" y="90000"/>
                  </a:lnTo>
                  <a:lnTo>
                    <a:pt x="19805" y="75650"/>
                  </a:lnTo>
                  <a:lnTo>
                    <a:pt x="13983" y="67827"/>
                  </a:lnTo>
                  <a:lnTo>
                    <a:pt x="13983" y="60000"/>
                  </a:lnTo>
                  <a:lnTo>
                    <a:pt x="6988" y="60000"/>
                  </a:lnTo>
                  <a:lnTo>
                    <a:pt x="6988" y="52172"/>
                  </a:lnTo>
                  <a:lnTo>
                    <a:pt x="0" y="52172"/>
                  </a:lnTo>
                  <a:lnTo>
                    <a:pt x="0" y="30000"/>
                  </a:lnTo>
                  <a:lnTo>
                    <a:pt x="6988" y="23477"/>
                  </a:lnTo>
                  <a:lnTo>
                    <a:pt x="6988" y="15650"/>
                  </a:lnTo>
                  <a:lnTo>
                    <a:pt x="26794" y="15650"/>
                  </a:lnTo>
                  <a:lnTo>
                    <a:pt x="26794" y="0"/>
                  </a:lnTo>
                  <a:lnTo>
                    <a:pt x="33788" y="0"/>
                  </a:lnTo>
                  <a:lnTo>
                    <a:pt x="33788" y="7827"/>
                  </a:lnTo>
                  <a:lnTo>
                    <a:pt x="39611" y="7827"/>
                  </a:lnTo>
                  <a:lnTo>
                    <a:pt x="39611" y="15650"/>
                  </a:lnTo>
                  <a:lnTo>
                    <a:pt x="46600" y="15650"/>
                  </a:lnTo>
                  <a:lnTo>
                    <a:pt x="46600" y="30000"/>
                  </a:lnTo>
                  <a:lnTo>
                    <a:pt x="66405" y="30000"/>
                  </a:lnTo>
                  <a:lnTo>
                    <a:pt x="73400" y="23477"/>
                  </a:lnTo>
                  <a:lnTo>
                    <a:pt x="73400" y="7827"/>
                  </a:lnTo>
                  <a:lnTo>
                    <a:pt x="93205" y="7827"/>
                  </a:lnTo>
                  <a:lnTo>
                    <a:pt x="93205" y="15650"/>
                  </a:lnTo>
                  <a:lnTo>
                    <a:pt x="86211" y="15650"/>
                  </a:lnTo>
                  <a:lnTo>
                    <a:pt x="86211" y="23477"/>
                  </a:lnTo>
                  <a:lnTo>
                    <a:pt x="93205" y="23477"/>
                  </a:lnTo>
                  <a:lnTo>
                    <a:pt x="93205" y="30000"/>
                  </a:lnTo>
                  <a:lnTo>
                    <a:pt x="100194" y="30000"/>
                  </a:lnTo>
                  <a:lnTo>
                    <a:pt x="100194" y="37827"/>
                  </a:lnTo>
                  <a:lnTo>
                    <a:pt x="107183" y="37827"/>
                  </a:lnTo>
                  <a:lnTo>
                    <a:pt x="107183" y="45650"/>
                  </a:lnTo>
                  <a:lnTo>
                    <a:pt x="107183" y="37827"/>
                  </a:lnTo>
                  <a:lnTo>
                    <a:pt x="113011" y="45650"/>
                  </a:lnTo>
                  <a:lnTo>
                    <a:pt x="113011" y="37827"/>
                  </a:lnTo>
                  <a:lnTo>
                    <a:pt x="120000" y="37827"/>
                  </a:lnTo>
                  <a:lnTo>
                    <a:pt x="120000" y="45650"/>
                  </a:lnTo>
                  <a:lnTo>
                    <a:pt x="113011" y="45650"/>
                  </a:lnTo>
                  <a:lnTo>
                    <a:pt x="120000" y="52172"/>
                  </a:lnTo>
                  <a:lnTo>
                    <a:pt x="93205" y="52172"/>
                  </a:lnTo>
                  <a:lnTo>
                    <a:pt x="93205" y="67827"/>
                  </a:lnTo>
                  <a:lnTo>
                    <a:pt x="100194" y="67827"/>
                  </a:lnTo>
                  <a:lnTo>
                    <a:pt x="100194" y="90000"/>
                  </a:lnTo>
                  <a:lnTo>
                    <a:pt x="93205" y="90000"/>
                  </a:lnTo>
                  <a:lnTo>
                    <a:pt x="93205" y="97827"/>
                  </a:lnTo>
                  <a:lnTo>
                    <a:pt x="86211" y="97827"/>
                  </a:lnTo>
                  <a:lnTo>
                    <a:pt x="80388" y="90000"/>
                  </a:lnTo>
                  <a:lnTo>
                    <a:pt x="80388" y="97827"/>
                  </a:lnTo>
                  <a:lnTo>
                    <a:pt x="73400" y="97827"/>
                  </a:lnTo>
                  <a:lnTo>
                    <a:pt x="73400" y="104350"/>
                  </a:lnTo>
                  <a:lnTo>
                    <a:pt x="66405" y="104350"/>
                  </a:lnTo>
                  <a:lnTo>
                    <a:pt x="66405" y="112172"/>
                  </a:lnTo>
                  <a:lnTo>
                    <a:pt x="60583" y="112172"/>
                  </a:lnTo>
                  <a:lnTo>
                    <a:pt x="60583" y="120000"/>
                  </a:lnTo>
                  <a:lnTo>
                    <a:pt x="60583" y="112172"/>
                  </a:lnTo>
                  <a:lnTo>
                    <a:pt x="46600" y="11217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84" name="Shape 3484"/>
            <p:cNvSpPr/>
            <p:nvPr/>
          </p:nvSpPr>
          <p:spPr>
            <a:xfrm>
              <a:off x="340511" y="4648091"/>
              <a:ext cx="502433" cy="585775"/>
            </a:xfrm>
            <a:custGeom>
              <a:avLst/>
              <a:gdLst/>
              <a:ahLst/>
              <a:cxnLst/>
              <a:rect l="0" t="0" r="0" b="0"/>
              <a:pathLst>
                <a:path w="120000" h="120000" extrusionOk="0">
                  <a:moveTo>
                    <a:pt x="35827" y="114633"/>
                  </a:moveTo>
                  <a:lnTo>
                    <a:pt x="32416" y="111705"/>
                  </a:lnTo>
                  <a:lnTo>
                    <a:pt x="32416" y="108777"/>
                  </a:lnTo>
                  <a:lnTo>
                    <a:pt x="35827" y="108777"/>
                  </a:lnTo>
                  <a:lnTo>
                    <a:pt x="32416" y="105855"/>
                  </a:lnTo>
                  <a:lnTo>
                    <a:pt x="32416" y="89266"/>
                  </a:lnTo>
                  <a:lnTo>
                    <a:pt x="29005" y="89266"/>
                  </a:lnTo>
                  <a:lnTo>
                    <a:pt x="29005" y="78050"/>
                  </a:lnTo>
                  <a:lnTo>
                    <a:pt x="26161" y="78050"/>
                  </a:lnTo>
                  <a:lnTo>
                    <a:pt x="26161" y="69755"/>
                  </a:lnTo>
                  <a:lnTo>
                    <a:pt x="22750" y="69755"/>
                  </a:lnTo>
                  <a:lnTo>
                    <a:pt x="22750" y="67316"/>
                  </a:lnTo>
                  <a:lnTo>
                    <a:pt x="19338" y="67316"/>
                  </a:lnTo>
                  <a:lnTo>
                    <a:pt x="19338" y="64388"/>
                  </a:lnTo>
                  <a:lnTo>
                    <a:pt x="16494" y="61461"/>
                  </a:lnTo>
                  <a:lnTo>
                    <a:pt x="16494" y="58538"/>
                  </a:lnTo>
                  <a:lnTo>
                    <a:pt x="19338" y="58538"/>
                  </a:lnTo>
                  <a:lnTo>
                    <a:pt x="16494" y="58538"/>
                  </a:lnTo>
                  <a:lnTo>
                    <a:pt x="16494" y="56100"/>
                  </a:lnTo>
                  <a:lnTo>
                    <a:pt x="19338" y="56100"/>
                  </a:lnTo>
                  <a:lnTo>
                    <a:pt x="16494" y="56100"/>
                  </a:lnTo>
                  <a:lnTo>
                    <a:pt x="16494" y="50244"/>
                  </a:lnTo>
                  <a:lnTo>
                    <a:pt x="13083" y="50244"/>
                  </a:lnTo>
                  <a:lnTo>
                    <a:pt x="13083" y="47805"/>
                  </a:lnTo>
                  <a:lnTo>
                    <a:pt x="9666" y="47805"/>
                  </a:lnTo>
                  <a:lnTo>
                    <a:pt x="9666" y="44877"/>
                  </a:lnTo>
                  <a:lnTo>
                    <a:pt x="6255" y="44877"/>
                  </a:lnTo>
                  <a:lnTo>
                    <a:pt x="6255" y="41950"/>
                  </a:lnTo>
                  <a:lnTo>
                    <a:pt x="9666" y="41950"/>
                  </a:lnTo>
                  <a:lnTo>
                    <a:pt x="6255" y="41950"/>
                  </a:lnTo>
                  <a:lnTo>
                    <a:pt x="9666" y="41950"/>
                  </a:lnTo>
                  <a:lnTo>
                    <a:pt x="9666" y="30733"/>
                  </a:lnTo>
                  <a:lnTo>
                    <a:pt x="6255" y="28294"/>
                  </a:lnTo>
                  <a:lnTo>
                    <a:pt x="6255" y="25366"/>
                  </a:lnTo>
                  <a:lnTo>
                    <a:pt x="3411" y="25366"/>
                  </a:lnTo>
                  <a:lnTo>
                    <a:pt x="3411" y="22438"/>
                  </a:lnTo>
                  <a:lnTo>
                    <a:pt x="0" y="22438"/>
                  </a:lnTo>
                  <a:lnTo>
                    <a:pt x="0" y="19511"/>
                  </a:lnTo>
                  <a:lnTo>
                    <a:pt x="3411" y="19511"/>
                  </a:lnTo>
                  <a:lnTo>
                    <a:pt x="3411" y="22438"/>
                  </a:lnTo>
                  <a:lnTo>
                    <a:pt x="9666" y="22438"/>
                  </a:lnTo>
                  <a:lnTo>
                    <a:pt x="9666" y="19511"/>
                  </a:lnTo>
                  <a:lnTo>
                    <a:pt x="6255" y="19511"/>
                  </a:lnTo>
                  <a:lnTo>
                    <a:pt x="9666" y="19511"/>
                  </a:lnTo>
                  <a:lnTo>
                    <a:pt x="9666" y="17072"/>
                  </a:lnTo>
                  <a:lnTo>
                    <a:pt x="6255" y="17072"/>
                  </a:lnTo>
                  <a:lnTo>
                    <a:pt x="13083" y="17072"/>
                  </a:lnTo>
                  <a:lnTo>
                    <a:pt x="13083" y="22438"/>
                  </a:lnTo>
                  <a:lnTo>
                    <a:pt x="16494" y="22438"/>
                  </a:lnTo>
                  <a:lnTo>
                    <a:pt x="16494" y="25366"/>
                  </a:lnTo>
                  <a:lnTo>
                    <a:pt x="13083" y="25366"/>
                  </a:lnTo>
                  <a:lnTo>
                    <a:pt x="16494" y="25366"/>
                  </a:lnTo>
                  <a:lnTo>
                    <a:pt x="16494" y="30733"/>
                  </a:lnTo>
                  <a:lnTo>
                    <a:pt x="19338" y="30733"/>
                  </a:lnTo>
                  <a:lnTo>
                    <a:pt x="16494" y="28294"/>
                  </a:lnTo>
                  <a:lnTo>
                    <a:pt x="19338" y="28294"/>
                  </a:lnTo>
                  <a:lnTo>
                    <a:pt x="19338" y="25366"/>
                  </a:lnTo>
                  <a:lnTo>
                    <a:pt x="16494" y="25366"/>
                  </a:lnTo>
                  <a:lnTo>
                    <a:pt x="19338" y="25366"/>
                  </a:lnTo>
                  <a:lnTo>
                    <a:pt x="19338" y="28294"/>
                  </a:lnTo>
                  <a:lnTo>
                    <a:pt x="29005" y="28294"/>
                  </a:lnTo>
                  <a:lnTo>
                    <a:pt x="29005" y="25366"/>
                  </a:lnTo>
                  <a:lnTo>
                    <a:pt x="32416" y="25366"/>
                  </a:lnTo>
                  <a:lnTo>
                    <a:pt x="32416" y="22438"/>
                  </a:lnTo>
                  <a:lnTo>
                    <a:pt x="42083" y="22438"/>
                  </a:lnTo>
                  <a:lnTo>
                    <a:pt x="45500" y="19511"/>
                  </a:lnTo>
                  <a:lnTo>
                    <a:pt x="48911" y="19511"/>
                  </a:lnTo>
                  <a:lnTo>
                    <a:pt x="48911" y="17072"/>
                  </a:lnTo>
                  <a:lnTo>
                    <a:pt x="51755" y="17072"/>
                  </a:lnTo>
                  <a:lnTo>
                    <a:pt x="51755" y="19511"/>
                  </a:lnTo>
                  <a:lnTo>
                    <a:pt x="48911" y="19511"/>
                  </a:lnTo>
                  <a:lnTo>
                    <a:pt x="48911" y="22438"/>
                  </a:lnTo>
                  <a:lnTo>
                    <a:pt x="51755" y="22438"/>
                  </a:lnTo>
                  <a:lnTo>
                    <a:pt x="51755" y="19511"/>
                  </a:lnTo>
                  <a:lnTo>
                    <a:pt x="55166" y="19511"/>
                  </a:lnTo>
                  <a:lnTo>
                    <a:pt x="58577" y="17072"/>
                  </a:lnTo>
                  <a:lnTo>
                    <a:pt x="61988" y="17072"/>
                  </a:lnTo>
                  <a:lnTo>
                    <a:pt x="58577" y="17072"/>
                  </a:lnTo>
                  <a:lnTo>
                    <a:pt x="58577" y="25366"/>
                  </a:lnTo>
                  <a:lnTo>
                    <a:pt x="61988" y="25366"/>
                  </a:lnTo>
                  <a:lnTo>
                    <a:pt x="61988" y="17072"/>
                  </a:lnTo>
                  <a:lnTo>
                    <a:pt x="58577" y="17072"/>
                  </a:lnTo>
                  <a:lnTo>
                    <a:pt x="61988" y="17072"/>
                  </a:lnTo>
                  <a:lnTo>
                    <a:pt x="61988" y="14144"/>
                  </a:lnTo>
                  <a:lnTo>
                    <a:pt x="58577" y="11222"/>
                  </a:lnTo>
                  <a:lnTo>
                    <a:pt x="58577" y="8777"/>
                  </a:lnTo>
                  <a:lnTo>
                    <a:pt x="55166" y="8777"/>
                  </a:lnTo>
                  <a:lnTo>
                    <a:pt x="58577" y="8777"/>
                  </a:lnTo>
                  <a:lnTo>
                    <a:pt x="58577" y="11222"/>
                  </a:lnTo>
                  <a:lnTo>
                    <a:pt x="55166" y="8777"/>
                  </a:lnTo>
                  <a:lnTo>
                    <a:pt x="55166" y="2927"/>
                  </a:lnTo>
                  <a:lnTo>
                    <a:pt x="58577" y="2927"/>
                  </a:lnTo>
                  <a:lnTo>
                    <a:pt x="58577" y="0"/>
                  </a:lnTo>
                  <a:lnTo>
                    <a:pt x="61988" y="0"/>
                  </a:lnTo>
                  <a:lnTo>
                    <a:pt x="61988" y="2927"/>
                  </a:lnTo>
                  <a:lnTo>
                    <a:pt x="71661" y="2927"/>
                  </a:lnTo>
                  <a:lnTo>
                    <a:pt x="71661" y="8777"/>
                  </a:lnTo>
                  <a:lnTo>
                    <a:pt x="74500" y="8777"/>
                  </a:lnTo>
                  <a:lnTo>
                    <a:pt x="74500" y="11222"/>
                  </a:lnTo>
                  <a:lnTo>
                    <a:pt x="77916" y="11222"/>
                  </a:lnTo>
                  <a:lnTo>
                    <a:pt x="77916" y="5855"/>
                  </a:lnTo>
                  <a:lnTo>
                    <a:pt x="74500" y="5855"/>
                  </a:lnTo>
                  <a:lnTo>
                    <a:pt x="74500" y="2927"/>
                  </a:lnTo>
                  <a:lnTo>
                    <a:pt x="77916" y="2927"/>
                  </a:lnTo>
                  <a:lnTo>
                    <a:pt x="77916" y="5855"/>
                  </a:lnTo>
                  <a:lnTo>
                    <a:pt x="81327" y="5855"/>
                  </a:lnTo>
                  <a:lnTo>
                    <a:pt x="87583" y="11222"/>
                  </a:lnTo>
                  <a:lnTo>
                    <a:pt x="81327" y="11222"/>
                  </a:lnTo>
                  <a:lnTo>
                    <a:pt x="77916" y="17072"/>
                  </a:lnTo>
                  <a:lnTo>
                    <a:pt x="81327" y="14144"/>
                  </a:lnTo>
                  <a:lnTo>
                    <a:pt x="81327" y="17072"/>
                  </a:lnTo>
                  <a:lnTo>
                    <a:pt x="84738" y="17072"/>
                  </a:lnTo>
                  <a:lnTo>
                    <a:pt x="84738" y="19511"/>
                  </a:lnTo>
                  <a:lnTo>
                    <a:pt x="87583" y="19511"/>
                  </a:lnTo>
                  <a:lnTo>
                    <a:pt x="87583" y="17072"/>
                  </a:lnTo>
                  <a:lnTo>
                    <a:pt x="90994" y="19511"/>
                  </a:lnTo>
                  <a:lnTo>
                    <a:pt x="90994" y="17072"/>
                  </a:lnTo>
                  <a:lnTo>
                    <a:pt x="97250" y="17072"/>
                  </a:lnTo>
                  <a:lnTo>
                    <a:pt x="97250" y="19511"/>
                  </a:lnTo>
                  <a:lnTo>
                    <a:pt x="104077" y="22438"/>
                  </a:lnTo>
                  <a:lnTo>
                    <a:pt x="104077" y="25366"/>
                  </a:lnTo>
                  <a:lnTo>
                    <a:pt x="107488" y="25366"/>
                  </a:lnTo>
                  <a:lnTo>
                    <a:pt x="107488" y="28294"/>
                  </a:lnTo>
                  <a:lnTo>
                    <a:pt x="110333" y="28294"/>
                  </a:lnTo>
                  <a:lnTo>
                    <a:pt x="107488" y="28294"/>
                  </a:lnTo>
                  <a:lnTo>
                    <a:pt x="107488" y="30733"/>
                  </a:lnTo>
                  <a:lnTo>
                    <a:pt x="104077" y="30733"/>
                  </a:lnTo>
                  <a:lnTo>
                    <a:pt x="104077" y="33661"/>
                  </a:lnTo>
                  <a:lnTo>
                    <a:pt x="107488" y="33661"/>
                  </a:lnTo>
                  <a:lnTo>
                    <a:pt x="107488" y="39022"/>
                  </a:lnTo>
                  <a:lnTo>
                    <a:pt x="104077" y="39022"/>
                  </a:lnTo>
                  <a:lnTo>
                    <a:pt x="104077" y="41950"/>
                  </a:lnTo>
                  <a:lnTo>
                    <a:pt x="107488" y="47805"/>
                  </a:lnTo>
                  <a:lnTo>
                    <a:pt x="110333" y="44877"/>
                  </a:lnTo>
                  <a:lnTo>
                    <a:pt x="113744" y="47805"/>
                  </a:lnTo>
                  <a:lnTo>
                    <a:pt x="110333" y="50244"/>
                  </a:lnTo>
                  <a:lnTo>
                    <a:pt x="113744" y="50244"/>
                  </a:lnTo>
                  <a:lnTo>
                    <a:pt x="117155" y="53172"/>
                  </a:lnTo>
                  <a:lnTo>
                    <a:pt x="117155" y="50244"/>
                  </a:lnTo>
                  <a:lnTo>
                    <a:pt x="120000" y="50244"/>
                  </a:lnTo>
                  <a:lnTo>
                    <a:pt x="117155" y="53172"/>
                  </a:lnTo>
                  <a:lnTo>
                    <a:pt x="113744" y="56100"/>
                  </a:lnTo>
                  <a:lnTo>
                    <a:pt x="117155" y="56100"/>
                  </a:lnTo>
                  <a:lnTo>
                    <a:pt x="117155" y="61461"/>
                  </a:lnTo>
                  <a:lnTo>
                    <a:pt x="113744" y="61461"/>
                  </a:lnTo>
                  <a:lnTo>
                    <a:pt x="117155" y="61461"/>
                  </a:lnTo>
                  <a:lnTo>
                    <a:pt x="113744" y="61461"/>
                  </a:lnTo>
                  <a:lnTo>
                    <a:pt x="113744" y="67316"/>
                  </a:lnTo>
                  <a:lnTo>
                    <a:pt x="110333" y="67316"/>
                  </a:lnTo>
                  <a:lnTo>
                    <a:pt x="110333" y="69755"/>
                  </a:lnTo>
                  <a:lnTo>
                    <a:pt x="107488" y="69755"/>
                  </a:lnTo>
                  <a:lnTo>
                    <a:pt x="107488" y="67316"/>
                  </a:lnTo>
                  <a:lnTo>
                    <a:pt x="104077" y="67316"/>
                  </a:lnTo>
                  <a:lnTo>
                    <a:pt x="104077" y="64388"/>
                  </a:lnTo>
                  <a:lnTo>
                    <a:pt x="100661" y="64388"/>
                  </a:lnTo>
                  <a:lnTo>
                    <a:pt x="100661" y="67316"/>
                  </a:lnTo>
                  <a:lnTo>
                    <a:pt x="97250" y="69755"/>
                  </a:lnTo>
                  <a:lnTo>
                    <a:pt x="100661" y="69755"/>
                  </a:lnTo>
                  <a:lnTo>
                    <a:pt x="97250" y="72683"/>
                  </a:lnTo>
                  <a:lnTo>
                    <a:pt x="100661" y="72683"/>
                  </a:lnTo>
                  <a:lnTo>
                    <a:pt x="100661" y="75611"/>
                  </a:lnTo>
                  <a:lnTo>
                    <a:pt x="97250" y="75611"/>
                  </a:lnTo>
                  <a:lnTo>
                    <a:pt x="97250" y="80977"/>
                  </a:lnTo>
                  <a:lnTo>
                    <a:pt x="100661" y="83900"/>
                  </a:lnTo>
                  <a:lnTo>
                    <a:pt x="100661" y="80977"/>
                  </a:lnTo>
                  <a:lnTo>
                    <a:pt x="104077" y="83900"/>
                  </a:lnTo>
                  <a:lnTo>
                    <a:pt x="100661" y="83900"/>
                  </a:lnTo>
                  <a:lnTo>
                    <a:pt x="104077" y="83900"/>
                  </a:lnTo>
                  <a:lnTo>
                    <a:pt x="100661" y="86338"/>
                  </a:lnTo>
                  <a:lnTo>
                    <a:pt x="100661" y="92194"/>
                  </a:lnTo>
                  <a:lnTo>
                    <a:pt x="104077" y="92194"/>
                  </a:lnTo>
                  <a:lnTo>
                    <a:pt x="104077" y="95122"/>
                  </a:lnTo>
                  <a:lnTo>
                    <a:pt x="100661" y="95122"/>
                  </a:lnTo>
                  <a:lnTo>
                    <a:pt x="100661" y="97561"/>
                  </a:lnTo>
                  <a:lnTo>
                    <a:pt x="94405" y="97561"/>
                  </a:lnTo>
                  <a:lnTo>
                    <a:pt x="94405" y="108777"/>
                  </a:lnTo>
                  <a:lnTo>
                    <a:pt x="90994" y="108777"/>
                  </a:lnTo>
                  <a:lnTo>
                    <a:pt x="90994" y="114633"/>
                  </a:lnTo>
                  <a:lnTo>
                    <a:pt x="87583" y="117072"/>
                  </a:lnTo>
                  <a:lnTo>
                    <a:pt x="77916" y="117072"/>
                  </a:lnTo>
                  <a:lnTo>
                    <a:pt x="77916" y="111705"/>
                  </a:lnTo>
                  <a:lnTo>
                    <a:pt x="74500" y="111705"/>
                  </a:lnTo>
                  <a:lnTo>
                    <a:pt x="74500" y="108777"/>
                  </a:lnTo>
                  <a:lnTo>
                    <a:pt x="71661" y="108777"/>
                  </a:lnTo>
                  <a:lnTo>
                    <a:pt x="71661" y="105855"/>
                  </a:lnTo>
                  <a:lnTo>
                    <a:pt x="68244" y="105855"/>
                  </a:lnTo>
                  <a:lnTo>
                    <a:pt x="68244" y="111705"/>
                  </a:lnTo>
                  <a:lnTo>
                    <a:pt x="58577" y="111705"/>
                  </a:lnTo>
                  <a:lnTo>
                    <a:pt x="58577" y="114633"/>
                  </a:lnTo>
                  <a:lnTo>
                    <a:pt x="55166" y="117072"/>
                  </a:lnTo>
                  <a:lnTo>
                    <a:pt x="55166" y="120000"/>
                  </a:lnTo>
                  <a:lnTo>
                    <a:pt x="51755" y="120000"/>
                  </a:lnTo>
                  <a:lnTo>
                    <a:pt x="51755" y="117072"/>
                  </a:lnTo>
                  <a:lnTo>
                    <a:pt x="48911" y="117072"/>
                  </a:lnTo>
                  <a:lnTo>
                    <a:pt x="48911" y="114633"/>
                  </a:lnTo>
                  <a:lnTo>
                    <a:pt x="45500" y="114633"/>
                  </a:lnTo>
                  <a:lnTo>
                    <a:pt x="45500" y="111705"/>
                  </a:lnTo>
                  <a:lnTo>
                    <a:pt x="35827" y="111705"/>
                  </a:lnTo>
                  <a:lnTo>
                    <a:pt x="35827" y="114633"/>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85" name="Shape 3485"/>
            <p:cNvSpPr/>
            <p:nvPr/>
          </p:nvSpPr>
          <p:spPr>
            <a:xfrm>
              <a:off x="504812" y="4907641"/>
              <a:ext cx="161921" cy="271457"/>
            </a:xfrm>
            <a:custGeom>
              <a:avLst/>
              <a:gdLst/>
              <a:ahLst/>
              <a:cxnLst/>
              <a:rect l="0" t="0" r="0" b="0"/>
              <a:pathLst>
                <a:path w="120000" h="120000" extrusionOk="0">
                  <a:moveTo>
                    <a:pt x="30000" y="17894"/>
                  </a:moveTo>
                  <a:lnTo>
                    <a:pt x="30000" y="6316"/>
                  </a:lnTo>
                  <a:lnTo>
                    <a:pt x="19411" y="6316"/>
                  </a:lnTo>
                  <a:lnTo>
                    <a:pt x="30000" y="6316"/>
                  </a:lnTo>
                  <a:lnTo>
                    <a:pt x="8822" y="6316"/>
                  </a:lnTo>
                  <a:lnTo>
                    <a:pt x="8822" y="0"/>
                  </a:lnTo>
                  <a:lnTo>
                    <a:pt x="0" y="6316"/>
                  </a:lnTo>
                  <a:lnTo>
                    <a:pt x="8822" y="6316"/>
                  </a:lnTo>
                  <a:lnTo>
                    <a:pt x="8822" y="17894"/>
                  </a:lnTo>
                  <a:lnTo>
                    <a:pt x="19411" y="17894"/>
                  </a:lnTo>
                  <a:lnTo>
                    <a:pt x="19411" y="24211"/>
                  </a:lnTo>
                  <a:lnTo>
                    <a:pt x="30000" y="24211"/>
                  </a:lnTo>
                  <a:lnTo>
                    <a:pt x="30000" y="30527"/>
                  </a:lnTo>
                  <a:lnTo>
                    <a:pt x="38822" y="30527"/>
                  </a:lnTo>
                  <a:lnTo>
                    <a:pt x="38822" y="35788"/>
                  </a:lnTo>
                  <a:lnTo>
                    <a:pt x="60000" y="35788"/>
                  </a:lnTo>
                  <a:lnTo>
                    <a:pt x="60000" y="24211"/>
                  </a:lnTo>
                  <a:lnTo>
                    <a:pt x="70588" y="24211"/>
                  </a:lnTo>
                  <a:lnTo>
                    <a:pt x="70588" y="30527"/>
                  </a:lnTo>
                  <a:lnTo>
                    <a:pt x="70588" y="24211"/>
                  </a:lnTo>
                  <a:lnTo>
                    <a:pt x="70588" y="30527"/>
                  </a:lnTo>
                  <a:lnTo>
                    <a:pt x="60000" y="30527"/>
                  </a:lnTo>
                  <a:lnTo>
                    <a:pt x="70588" y="30527"/>
                  </a:lnTo>
                  <a:lnTo>
                    <a:pt x="70588" y="35788"/>
                  </a:lnTo>
                  <a:lnTo>
                    <a:pt x="90000" y="35788"/>
                  </a:lnTo>
                  <a:lnTo>
                    <a:pt x="90000" y="42105"/>
                  </a:lnTo>
                  <a:lnTo>
                    <a:pt x="79411" y="42105"/>
                  </a:lnTo>
                  <a:lnTo>
                    <a:pt x="90000" y="42105"/>
                  </a:lnTo>
                  <a:lnTo>
                    <a:pt x="79411" y="42105"/>
                  </a:lnTo>
                  <a:lnTo>
                    <a:pt x="79411" y="53683"/>
                  </a:lnTo>
                  <a:lnTo>
                    <a:pt x="60000" y="53683"/>
                  </a:lnTo>
                  <a:lnTo>
                    <a:pt x="60000" y="60000"/>
                  </a:lnTo>
                  <a:lnTo>
                    <a:pt x="49411" y="60000"/>
                  </a:lnTo>
                  <a:lnTo>
                    <a:pt x="49411" y="66316"/>
                  </a:lnTo>
                  <a:lnTo>
                    <a:pt x="38822" y="71577"/>
                  </a:lnTo>
                  <a:lnTo>
                    <a:pt x="49411" y="71577"/>
                  </a:lnTo>
                  <a:lnTo>
                    <a:pt x="49411" y="77894"/>
                  </a:lnTo>
                  <a:lnTo>
                    <a:pt x="38822" y="77894"/>
                  </a:lnTo>
                  <a:lnTo>
                    <a:pt x="49411" y="84211"/>
                  </a:lnTo>
                  <a:lnTo>
                    <a:pt x="49411" y="90527"/>
                  </a:lnTo>
                  <a:lnTo>
                    <a:pt x="30000" y="90527"/>
                  </a:lnTo>
                  <a:lnTo>
                    <a:pt x="30000" y="77894"/>
                  </a:lnTo>
                  <a:lnTo>
                    <a:pt x="19411" y="77894"/>
                  </a:lnTo>
                  <a:lnTo>
                    <a:pt x="19411" y="90527"/>
                  </a:lnTo>
                  <a:lnTo>
                    <a:pt x="8822" y="90527"/>
                  </a:lnTo>
                  <a:lnTo>
                    <a:pt x="8822" y="95788"/>
                  </a:lnTo>
                  <a:lnTo>
                    <a:pt x="19411" y="95788"/>
                  </a:lnTo>
                  <a:lnTo>
                    <a:pt x="19411" y="108422"/>
                  </a:lnTo>
                  <a:lnTo>
                    <a:pt x="30000" y="108422"/>
                  </a:lnTo>
                  <a:lnTo>
                    <a:pt x="30000" y="113683"/>
                  </a:lnTo>
                  <a:lnTo>
                    <a:pt x="38822" y="120000"/>
                  </a:lnTo>
                  <a:lnTo>
                    <a:pt x="38822" y="113683"/>
                  </a:lnTo>
                  <a:lnTo>
                    <a:pt x="60000" y="113683"/>
                  </a:lnTo>
                  <a:lnTo>
                    <a:pt x="60000" y="95788"/>
                  </a:lnTo>
                  <a:lnTo>
                    <a:pt x="70588" y="95788"/>
                  </a:lnTo>
                  <a:lnTo>
                    <a:pt x="70588" y="90527"/>
                  </a:lnTo>
                  <a:lnTo>
                    <a:pt x="79411" y="90527"/>
                  </a:lnTo>
                  <a:lnTo>
                    <a:pt x="79411" y="84211"/>
                  </a:lnTo>
                  <a:lnTo>
                    <a:pt x="90000" y="84211"/>
                  </a:lnTo>
                  <a:lnTo>
                    <a:pt x="90000" y="71577"/>
                  </a:lnTo>
                  <a:lnTo>
                    <a:pt x="100588" y="71577"/>
                  </a:lnTo>
                  <a:lnTo>
                    <a:pt x="100588" y="66316"/>
                  </a:lnTo>
                  <a:lnTo>
                    <a:pt x="109411" y="66316"/>
                  </a:lnTo>
                  <a:lnTo>
                    <a:pt x="109411" y="84211"/>
                  </a:lnTo>
                  <a:lnTo>
                    <a:pt x="100588" y="90527"/>
                  </a:lnTo>
                  <a:lnTo>
                    <a:pt x="109411" y="90527"/>
                  </a:lnTo>
                  <a:lnTo>
                    <a:pt x="109411" y="84211"/>
                  </a:lnTo>
                  <a:lnTo>
                    <a:pt x="120000" y="84211"/>
                  </a:lnTo>
                  <a:lnTo>
                    <a:pt x="120000" y="42105"/>
                  </a:lnTo>
                  <a:lnTo>
                    <a:pt x="109411" y="35788"/>
                  </a:lnTo>
                  <a:lnTo>
                    <a:pt x="90000" y="35788"/>
                  </a:lnTo>
                  <a:lnTo>
                    <a:pt x="90000" y="24211"/>
                  </a:lnTo>
                  <a:lnTo>
                    <a:pt x="79411" y="24211"/>
                  </a:lnTo>
                  <a:lnTo>
                    <a:pt x="90000" y="24211"/>
                  </a:lnTo>
                  <a:lnTo>
                    <a:pt x="79411" y="17894"/>
                  </a:lnTo>
                  <a:lnTo>
                    <a:pt x="30000" y="1789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86" name="Shape 3486"/>
            <p:cNvSpPr/>
            <p:nvPr/>
          </p:nvSpPr>
          <p:spPr>
            <a:xfrm>
              <a:off x="761981" y="3943257"/>
              <a:ext cx="326224" cy="378611"/>
            </a:xfrm>
            <a:custGeom>
              <a:avLst/>
              <a:gdLst/>
              <a:ahLst/>
              <a:cxnLst/>
              <a:rect l="0" t="0" r="0" b="0"/>
              <a:pathLst>
                <a:path w="120000" h="120000" extrusionOk="0">
                  <a:moveTo>
                    <a:pt x="90216" y="120000"/>
                  </a:moveTo>
                  <a:lnTo>
                    <a:pt x="95472" y="120000"/>
                  </a:lnTo>
                  <a:lnTo>
                    <a:pt x="95472" y="116227"/>
                  </a:lnTo>
                  <a:lnTo>
                    <a:pt x="95472" y="120000"/>
                  </a:lnTo>
                  <a:lnTo>
                    <a:pt x="95472" y="116227"/>
                  </a:lnTo>
                  <a:lnTo>
                    <a:pt x="99855" y="116227"/>
                  </a:lnTo>
                  <a:lnTo>
                    <a:pt x="99855" y="111700"/>
                  </a:lnTo>
                  <a:lnTo>
                    <a:pt x="99855" y="116227"/>
                  </a:lnTo>
                  <a:lnTo>
                    <a:pt x="99855" y="103394"/>
                  </a:lnTo>
                  <a:lnTo>
                    <a:pt x="105111" y="103394"/>
                  </a:lnTo>
                  <a:lnTo>
                    <a:pt x="105111" y="94338"/>
                  </a:lnTo>
                  <a:lnTo>
                    <a:pt x="110366" y="94338"/>
                  </a:lnTo>
                  <a:lnTo>
                    <a:pt x="110366" y="89811"/>
                  </a:lnTo>
                  <a:lnTo>
                    <a:pt x="115622" y="89811"/>
                  </a:lnTo>
                  <a:lnTo>
                    <a:pt x="115622" y="86038"/>
                  </a:lnTo>
                  <a:lnTo>
                    <a:pt x="110366" y="86038"/>
                  </a:lnTo>
                  <a:lnTo>
                    <a:pt x="115622" y="86038"/>
                  </a:lnTo>
                  <a:lnTo>
                    <a:pt x="110366" y="86038"/>
                  </a:lnTo>
                  <a:lnTo>
                    <a:pt x="110366" y="73205"/>
                  </a:lnTo>
                  <a:lnTo>
                    <a:pt x="115622" y="73205"/>
                  </a:lnTo>
                  <a:lnTo>
                    <a:pt x="115622" y="68677"/>
                  </a:lnTo>
                  <a:lnTo>
                    <a:pt x="115622" y="73205"/>
                  </a:lnTo>
                  <a:lnTo>
                    <a:pt x="120000" y="73205"/>
                  </a:lnTo>
                  <a:lnTo>
                    <a:pt x="115622" y="73205"/>
                  </a:lnTo>
                  <a:lnTo>
                    <a:pt x="115622" y="68677"/>
                  </a:lnTo>
                  <a:lnTo>
                    <a:pt x="120000" y="68677"/>
                  </a:lnTo>
                  <a:lnTo>
                    <a:pt x="120000" y="60377"/>
                  </a:lnTo>
                  <a:lnTo>
                    <a:pt x="115622" y="60377"/>
                  </a:lnTo>
                  <a:lnTo>
                    <a:pt x="115622" y="64150"/>
                  </a:lnTo>
                  <a:lnTo>
                    <a:pt x="110366" y="60377"/>
                  </a:lnTo>
                  <a:lnTo>
                    <a:pt x="110366" y="51322"/>
                  </a:lnTo>
                  <a:lnTo>
                    <a:pt x="115622" y="51322"/>
                  </a:lnTo>
                  <a:lnTo>
                    <a:pt x="115622" y="55850"/>
                  </a:lnTo>
                  <a:lnTo>
                    <a:pt x="115622" y="46794"/>
                  </a:lnTo>
                  <a:lnTo>
                    <a:pt x="110366" y="43016"/>
                  </a:lnTo>
                  <a:lnTo>
                    <a:pt x="115622" y="43016"/>
                  </a:lnTo>
                  <a:lnTo>
                    <a:pt x="110366" y="43016"/>
                  </a:lnTo>
                  <a:lnTo>
                    <a:pt x="110366" y="33961"/>
                  </a:lnTo>
                  <a:lnTo>
                    <a:pt x="99855" y="33961"/>
                  </a:lnTo>
                  <a:lnTo>
                    <a:pt x="99855" y="30188"/>
                  </a:lnTo>
                  <a:lnTo>
                    <a:pt x="95472" y="30188"/>
                  </a:lnTo>
                  <a:lnTo>
                    <a:pt x="95472" y="25661"/>
                  </a:lnTo>
                  <a:lnTo>
                    <a:pt x="84961" y="25661"/>
                  </a:lnTo>
                  <a:lnTo>
                    <a:pt x="84961" y="21133"/>
                  </a:lnTo>
                  <a:lnTo>
                    <a:pt x="80583" y="21133"/>
                  </a:lnTo>
                  <a:lnTo>
                    <a:pt x="80583" y="25661"/>
                  </a:lnTo>
                  <a:lnTo>
                    <a:pt x="75327" y="25661"/>
                  </a:lnTo>
                  <a:lnTo>
                    <a:pt x="80583" y="25661"/>
                  </a:lnTo>
                  <a:lnTo>
                    <a:pt x="70072" y="25661"/>
                  </a:lnTo>
                  <a:lnTo>
                    <a:pt x="64816" y="21133"/>
                  </a:lnTo>
                  <a:lnTo>
                    <a:pt x="49927" y="21133"/>
                  </a:lnTo>
                  <a:lnTo>
                    <a:pt x="55183" y="16605"/>
                  </a:lnTo>
                  <a:lnTo>
                    <a:pt x="45550" y="16605"/>
                  </a:lnTo>
                  <a:lnTo>
                    <a:pt x="49927" y="12827"/>
                  </a:lnTo>
                  <a:lnTo>
                    <a:pt x="45550" y="12827"/>
                  </a:lnTo>
                  <a:lnTo>
                    <a:pt x="45550" y="8300"/>
                  </a:lnTo>
                  <a:lnTo>
                    <a:pt x="35038" y="8300"/>
                  </a:lnTo>
                  <a:lnTo>
                    <a:pt x="40294" y="12827"/>
                  </a:lnTo>
                  <a:lnTo>
                    <a:pt x="29783" y="12827"/>
                  </a:lnTo>
                  <a:lnTo>
                    <a:pt x="25400" y="8300"/>
                  </a:lnTo>
                  <a:lnTo>
                    <a:pt x="20144" y="8300"/>
                  </a:lnTo>
                  <a:lnTo>
                    <a:pt x="20144" y="3772"/>
                  </a:lnTo>
                  <a:lnTo>
                    <a:pt x="14888" y="3772"/>
                  </a:lnTo>
                  <a:lnTo>
                    <a:pt x="14888" y="0"/>
                  </a:lnTo>
                  <a:lnTo>
                    <a:pt x="14888" y="8300"/>
                  </a:lnTo>
                  <a:lnTo>
                    <a:pt x="10511" y="12827"/>
                  </a:lnTo>
                  <a:lnTo>
                    <a:pt x="14888" y="12827"/>
                  </a:lnTo>
                  <a:lnTo>
                    <a:pt x="10511" y="12827"/>
                  </a:lnTo>
                  <a:lnTo>
                    <a:pt x="10511" y="16605"/>
                  </a:lnTo>
                  <a:lnTo>
                    <a:pt x="5255" y="16605"/>
                  </a:lnTo>
                  <a:lnTo>
                    <a:pt x="5255" y="21133"/>
                  </a:lnTo>
                  <a:lnTo>
                    <a:pt x="0" y="25661"/>
                  </a:lnTo>
                  <a:lnTo>
                    <a:pt x="5255" y="25661"/>
                  </a:lnTo>
                  <a:lnTo>
                    <a:pt x="5255" y="30188"/>
                  </a:lnTo>
                  <a:lnTo>
                    <a:pt x="0" y="30188"/>
                  </a:lnTo>
                  <a:lnTo>
                    <a:pt x="5255" y="33961"/>
                  </a:lnTo>
                  <a:lnTo>
                    <a:pt x="14888" y="33961"/>
                  </a:lnTo>
                  <a:lnTo>
                    <a:pt x="20144" y="38488"/>
                  </a:lnTo>
                  <a:lnTo>
                    <a:pt x="20144" y="51322"/>
                  </a:lnTo>
                  <a:lnTo>
                    <a:pt x="25400" y="51322"/>
                  </a:lnTo>
                  <a:lnTo>
                    <a:pt x="25400" y="55850"/>
                  </a:lnTo>
                  <a:lnTo>
                    <a:pt x="29783" y="55850"/>
                  </a:lnTo>
                  <a:lnTo>
                    <a:pt x="25400" y="55850"/>
                  </a:lnTo>
                  <a:lnTo>
                    <a:pt x="29783" y="55850"/>
                  </a:lnTo>
                  <a:lnTo>
                    <a:pt x="29783" y="60377"/>
                  </a:lnTo>
                  <a:lnTo>
                    <a:pt x="29783" y="55850"/>
                  </a:lnTo>
                  <a:lnTo>
                    <a:pt x="40294" y="55850"/>
                  </a:lnTo>
                  <a:lnTo>
                    <a:pt x="40294" y="60377"/>
                  </a:lnTo>
                  <a:lnTo>
                    <a:pt x="45550" y="60377"/>
                  </a:lnTo>
                  <a:lnTo>
                    <a:pt x="45550" y="64150"/>
                  </a:lnTo>
                  <a:lnTo>
                    <a:pt x="60438" y="64150"/>
                  </a:lnTo>
                  <a:lnTo>
                    <a:pt x="60438" y="73205"/>
                  </a:lnTo>
                  <a:lnTo>
                    <a:pt x="55183" y="76983"/>
                  </a:lnTo>
                  <a:lnTo>
                    <a:pt x="55183" y="86038"/>
                  </a:lnTo>
                  <a:lnTo>
                    <a:pt x="60438" y="89811"/>
                  </a:lnTo>
                  <a:lnTo>
                    <a:pt x="60438" y="98866"/>
                  </a:lnTo>
                  <a:lnTo>
                    <a:pt x="55183" y="98866"/>
                  </a:lnTo>
                  <a:lnTo>
                    <a:pt x="64816" y="98866"/>
                  </a:lnTo>
                  <a:lnTo>
                    <a:pt x="64816" y="94338"/>
                  </a:lnTo>
                  <a:lnTo>
                    <a:pt x="70072" y="94338"/>
                  </a:lnTo>
                  <a:lnTo>
                    <a:pt x="70072" y="103394"/>
                  </a:lnTo>
                  <a:lnTo>
                    <a:pt x="75327" y="103394"/>
                  </a:lnTo>
                  <a:lnTo>
                    <a:pt x="75327" y="107172"/>
                  </a:lnTo>
                  <a:lnTo>
                    <a:pt x="80583" y="107172"/>
                  </a:lnTo>
                  <a:lnTo>
                    <a:pt x="80583" y="120000"/>
                  </a:lnTo>
                  <a:lnTo>
                    <a:pt x="90216"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87" name="Shape 3487"/>
            <p:cNvSpPr/>
            <p:nvPr/>
          </p:nvSpPr>
          <p:spPr>
            <a:xfrm>
              <a:off x="1102492" y="3819435"/>
              <a:ext cx="314318" cy="314317"/>
            </a:xfrm>
            <a:custGeom>
              <a:avLst/>
              <a:gdLst/>
              <a:ahLst/>
              <a:cxnLst/>
              <a:rect l="0" t="0" r="0" b="0"/>
              <a:pathLst>
                <a:path w="120000" h="120000" extrusionOk="0">
                  <a:moveTo>
                    <a:pt x="120000" y="47272"/>
                  </a:moveTo>
                  <a:lnTo>
                    <a:pt x="120000" y="36361"/>
                  </a:lnTo>
                  <a:lnTo>
                    <a:pt x="114544" y="30911"/>
                  </a:lnTo>
                  <a:lnTo>
                    <a:pt x="120000" y="30911"/>
                  </a:lnTo>
                  <a:lnTo>
                    <a:pt x="120000" y="26361"/>
                  </a:lnTo>
                  <a:lnTo>
                    <a:pt x="114544" y="26361"/>
                  </a:lnTo>
                  <a:lnTo>
                    <a:pt x="120000" y="20911"/>
                  </a:lnTo>
                  <a:lnTo>
                    <a:pt x="109088" y="20911"/>
                  </a:lnTo>
                  <a:lnTo>
                    <a:pt x="109088" y="26361"/>
                  </a:lnTo>
                  <a:lnTo>
                    <a:pt x="103638" y="26361"/>
                  </a:lnTo>
                  <a:lnTo>
                    <a:pt x="99088" y="20911"/>
                  </a:lnTo>
                  <a:lnTo>
                    <a:pt x="93638" y="20911"/>
                  </a:lnTo>
                  <a:lnTo>
                    <a:pt x="93638" y="5455"/>
                  </a:lnTo>
                  <a:lnTo>
                    <a:pt x="83638" y="5455"/>
                  </a:lnTo>
                  <a:lnTo>
                    <a:pt x="83638" y="0"/>
                  </a:lnTo>
                  <a:lnTo>
                    <a:pt x="83638" y="10911"/>
                  </a:lnTo>
                  <a:lnTo>
                    <a:pt x="67272" y="10911"/>
                  </a:lnTo>
                  <a:lnTo>
                    <a:pt x="72727" y="15455"/>
                  </a:lnTo>
                  <a:lnTo>
                    <a:pt x="67272" y="15455"/>
                  </a:lnTo>
                  <a:lnTo>
                    <a:pt x="67272" y="20911"/>
                  </a:lnTo>
                  <a:lnTo>
                    <a:pt x="62727" y="20911"/>
                  </a:lnTo>
                  <a:lnTo>
                    <a:pt x="62727" y="26361"/>
                  </a:lnTo>
                  <a:lnTo>
                    <a:pt x="57272" y="26361"/>
                  </a:lnTo>
                  <a:lnTo>
                    <a:pt x="62727" y="20911"/>
                  </a:lnTo>
                  <a:lnTo>
                    <a:pt x="51816" y="20911"/>
                  </a:lnTo>
                  <a:lnTo>
                    <a:pt x="51816" y="15455"/>
                  </a:lnTo>
                  <a:lnTo>
                    <a:pt x="46361" y="15455"/>
                  </a:lnTo>
                  <a:lnTo>
                    <a:pt x="46361" y="10911"/>
                  </a:lnTo>
                  <a:lnTo>
                    <a:pt x="36361" y="10911"/>
                  </a:lnTo>
                  <a:lnTo>
                    <a:pt x="36361" y="15455"/>
                  </a:lnTo>
                  <a:lnTo>
                    <a:pt x="30911" y="15455"/>
                  </a:lnTo>
                  <a:lnTo>
                    <a:pt x="30911" y="20911"/>
                  </a:lnTo>
                  <a:lnTo>
                    <a:pt x="26361" y="20911"/>
                  </a:lnTo>
                  <a:lnTo>
                    <a:pt x="26361" y="26361"/>
                  </a:lnTo>
                  <a:lnTo>
                    <a:pt x="20911" y="26361"/>
                  </a:lnTo>
                  <a:lnTo>
                    <a:pt x="20911" y="47272"/>
                  </a:lnTo>
                  <a:lnTo>
                    <a:pt x="15455" y="47272"/>
                  </a:lnTo>
                  <a:lnTo>
                    <a:pt x="15455" y="51816"/>
                  </a:lnTo>
                  <a:lnTo>
                    <a:pt x="15455" y="47272"/>
                  </a:lnTo>
                  <a:lnTo>
                    <a:pt x="5455" y="47272"/>
                  </a:lnTo>
                  <a:lnTo>
                    <a:pt x="5455" y="51816"/>
                  </a:lnTo>
                  <a:lnTo>
                    <a:pt x="5455" y="47272"/>
                  </a:lnTo>
                  <a:lnTo>
                    <a:pt x="5455" y="51816"/>
                  </a:lnTo>
                  <a:lnTo>
                    <a:pt x="0" y="51816"/>
                  </a:lnTo>
                  <a:lnTo>
                    <a:pt x="0" y="67272"/>
                  </a:lnTo>
                  <a:lnTo>
                    <a:pt x="10000" y="67272"/>
                  </a:lnTo>
                  <a:lnTo>
                    <a:pt x="10000" y="72727"/>
                  </a:lnTo>
                  <a:lnTo>
                    <a:pt x="10000" y="67272"/>
                  </a:lnTo>
                  <a:lnTo>
                    <a:pt x="10000" y="72727"/>
                  </a:lnTo>
                  <a:lnTo>
                    <a:pt x="30911" y="72727"/>
                  </a:lnTo>
                  <a:lnTo>
                    <a:pt x="30911" y="78183"/>
                  </a:lnTo>
                  <a:lnTo>
                    <a:pt x="30911" y="72727"/>
                  </a:lnTo>
                  <a:lnTo>
                    <a:pt x="36361" y="72727"/>
                  </a:lnTo>
                  <a:lnTo>
                    <a:pt x="36361" y="88183"/>
                  </a:lnTo>
                  <a:lnTo>
                    <a:pt x="41816" y="88183"/>
                  </a:lnTo>
                  <a:lnTo>
                    <a:pt x="41816" y="83638"/>
                  </a:lnTo>
                  <a:lnTo>
                    <a:pt x="41816" y="88183"/>
                  </a:lnTo>
                  <a:lnTo>
                    <a:pt x="46361" y="83638"/>
                  </a:lnTo>
                  <a:lnTo>
                    <a:pt x="46361" y="88183"/>
                  </a:lnTo>
                  <a:lnTo>
                    <a:pt x="46361" y="83638"/>
                  </a:lnTo>
                  <a:lnTo>
                    <a:pt x="51816" y="88183"/>
                  </a:lnTo>
                  <a:lnTo>
                    <a:pt x="51816" y="103638"/>
                  </a:lnTo>
                  <a:lnTo>
                    <a:pt x="57272" y="103638"/>
                  </a:lnTo>
                  <a:lnTo>
                    <a:pt x="57272" y="109088"/>
                  </a:lnTo>
                  <a:lnTo>
                    <a:pt x="62727" y="109088"/>
                  </a:lnTo>
                  <a:lnTo>
                    <a:pt x="62727" y="103638"/>
                  </a:lnTo>
                  <a:lnTo>
                    <a:pt x="62727" y="109088"/>
                  </a:lnTo>
                  <a:lnTo>
                    <a:pt x="67272" y="109088"/>
                  </a:lnTo>
                  <a:lnTo>
                    <a:pt x="72727" y="114544"/>
                  </a:lnTo>
                  <a:lnTo>
                    <a:pt x="72727" y="120000"/>
                  </a:lnTo>
                  <a:lnTo>
                    <a:pt x="78183" y="114544"/>
                  </a:lnTo>
                  <a:lnTo>
                    <a:pt x="78183" y="120000"/>
                  </a:lnTo>
                  <a:lnTo>
                    <a:pt x="88183" y="120000"/>
                  </a:lnTo>
                  <a:lnTo>
                    <a:pt x="88183" y="114544"/>
                  </a:lnTo>
                  <a:lnTo>
                    <a:pt x="93638" y="114544"/>
                  </a:lnTo>
                  <a:lnTo>
                    <a:pt x="93638" y="109088"/>
                  </a:lnTo>
                  <a:lnTo>
                    <a:pt x="99088" y="109088"/>
                  </a:lnTo>
                  <a:lnTo>
                    <a:pt x="99088" y="114544"/>
                  </a:lnTo>
                  <a:lnTo>
                    <a:pt x="99088" y="103638"/>
                  </a:lnTo>
                  <a:lnTo>
                    <a:pt x="93638" y="103638"/>
                  </a:lnTo>
                  <a:lnTo>
                    <a:pt x="93638" y="93638"/>
                  </a:lnTo>
                  <a:lnTo>
                    <a:pt x="88183" y="93638"/>
                  </a:lnTo>
                  <a:lnTo>
                    <a:pt x="93638" y="93638"/>
                  </a:lnTo>
                  <a:lnTo>
                    <a:pt x="93638" y="88183"/>
                  </a:lnTo>
                  <a:lnTo>
                    <a:pt x="88183" y="88183"/>
                  </a:lnTo>
                  <a:lnTo>
                    <a:pt x="88183" y="72727"/>
                  </a:lnTo>
                  <a:lnTo>
                    <a:pt x="93638" y="72727"/>
                  </a:lnTo>
                  <a:lnTo>
                    <a:pt x="93638" y="67272"/>
                  </a:lnTo>
                  <a:lnTo>
                    <a:pt x="99088" y="67272"/>
                  </a:lnTo>
                  <a:lnTo>
                    <a:pt x="99088" y="62727"/>
                  </a:lnTo>
                  <a:lnTo>
                    <a:pt x="103638" y="62727"/>
                  </a:lnTo>
                  <a:lnTo>
                    <a:pt x="103638" y="57272"/>
                  </a:lnTo>
                  <a:lnTo>
                    <a:pt x="109088" y="57272"/>
                  </a:lnTo>
                  <a:lnTo>
                    <a:pt x="109088" y="51816"/>
                  </a:lnTo>
                  <a:lnTo>
                    <a:pt x="114544" y="51816"/>
                  </a:lnTo>
                  <a:lnTo>
                    <a:pt x="114544" y="47272"/>
                  </a:lnTo>
                  <a:lnTo>
                    <a:pt x="120000" y="4727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88" name="Shape 3488"/>
            <p:cNvSpPr/>
            <p:nvPr/>
          </p:nvSpPr>
          <p:spPr>
            <a:xfrm>
              <a:off x="1128684" y="3574171"/>
              <a:ext cx="288127" cy="314318"/>
            </a:xfrm>
            <a:custGeom>
              <a:avLst/>
              <a:gdLst/>
              <a:ahLst/>
              <a:cxnLst/>
              <a:rect l="0" t="0" r="0" b="0"/>
              <a:pathLst>
                <a:path w="120000" h="120000" extrusionOk="0">
                  <a:moveTo>
                    <a:pt x="34711" y="104544"/>
                  </a:moveTo>
                  <a:lnTo>
                    <a:pt x="34711" y="93638"/>
                  </a:lnTo>
                  <a:lnTo>
                    <a:pt x="28761" y="93638"/>
                  </a:lnTo>
                  <a:lnTo>
                    <a:pt x="28761" y="89088"/>
                  </a:lnTo>
                  <a:lnTo>
                    <a:pt x="34711" y="83638"/>
                  </a:lnTo>
                  <a:lnTo>
                    <a:pt x="28761" y="83638"/>
                  </a:lnTo>
                  <a:lnTo>
                    <a:pt x="28761" y="78183"/>
                  </a:lnTo>
                  <a:lnTo>
                    <a:pt x="22811" y="78183"/>
                  </a:lnTo>
                  <a:lnTo>
                    <a:pt x="17850" y="72727"/>
                  </a:lnTo>
                  <a:lnTo>
                    <a:pt x="17850" y="68183"/>
                  </a:lnTo>
                  <a:lnTo>
                    <a:pt x="11900" y="68183"/>
                  </a:lnTo>
                  <a:lnTo>
                    <a:pt x="11900" y="62727"/>
                  </a:lnTo>
                  <a:lnTo>
                    <a:pt x="5950" y="62727"/>
                  </a:lnTo>
                  <a:lnTo>
                    <a:pt x="11900" y="57272"/>
                  </a:lnTo>
                  <a:lnTo>
                    <a:pt x="5950" y="57272"/>
                  </a:lnTo>
                  <a:lnTo>
                    <a:pt x="11900" y="57272"/>
                  </a:lnTo>
                  <a:lnTo>
                    <a:pt x="5950" y="57272"/>
                  </a:lnTo>
                  <a:lnTo>
                    <a:pt x="5950" y="52727"/>
                  </a:lnTo>
                  <a:lnTo>
                    <a:pt x="0" y="47272"/>
                  </a:lnTo>
                  <a:lnTo>
                    <a:pt x="0" y="41816"/>
                  </a:lnTo>
                  <a:lnTo>
                    <a:pt x="5950" y="41816"/>
                  </a:lnTo>
                  <a:lnTo>
                    <a:pt x="0" y="36361"/>
                  </a:lnTo>
                  <a:lnTo>
                    <a:pt x="0" y="26361"/>
                  </a:lnTo>
                  <a:lnTo>
                    <a:pt x="5950" y="26361"/>
                  </a:lnTo>
                  <a:lnTo>
                    <a:pt x="0" y="26361"/>
                  </a:lnTo>
                  <a:lnTo>
                    <a:pt x="0" y="20911"/>
                  </a:lnTo>
                  <a:lnTo>
                    <a:pt x="5950" y="20911"/>
                  </a:lnTo>
                  <a:lnTo>
                    <a:pt x="5950" y="16361"/>
                  </a:lnTo>
                  <a:lnTo>
                    <a:pt x="22811" y="16361"/>
                  </a:lnTo>
                  <a:lnTo>
                    <a:pt x="22811" y="10911"/>
                  </a:lnTo>
                  <a:lnTo>
                    <a:pt x="22811" y="16361"/>
                  </a:lnTo>
                  <a:lnTo>
                    <a:pt x="22811" y="5455"/>
                  </a:lnTo>
                  <a:lnTo>
                    <a:pt x="28761" y="5455"/>
                  </a:lnTo>
                  <a:lnTo>
                    <a:pt x="28761" y="10911"/>
                  </a:lnTo>
                  <a:lnTo>
                    <a:pt x="28761" y="5455"/>
                  </a:lnTo>
                  <a:lnTo>
                    <a:pt x="34711" y="10911"/>
                  </a:lnTo>
                  <a:lnTo>
                    <a:pt x="51572" y="10911"/>
                  </a:lnTo>
                  <a:lnTo>
                    <a:pt x="51572" y="16361"/>
                  </a:lnTo>
                  <a:lnTo>
                    <a:pt x="57522" y="16361"/>
                  </a:lnTo>
                  <a:lnTo>
                    <a:pt x="57522" y="20911"/>
                  </a:lnTo>
                  <a:lnTo>
                    <a:pt x="57522" y="16361"/>
                  </a:lnTo>
                  <a:lnTo>
                    <a:pt x="62477" y="16361"/>
                  </a:lnTo>
                  <a:lnTo>
                    <a:pt x="62477" y="5455"/>
                  </a:lnTo>
                  <a:lnTo>
                    <a:pt x="74377" y="5455"/>
                  </a:lnTo>
                  <a:lnTo>
                    <a:pt x="74377" y="10911"/>
                  </a:lnTo>
                  <a:lnTo>
                    <a:pt x="80333" y="10911"/>
                  </a:lnTo>
                  <a:lnTo>
                    <a:pt x="80333" y="5455"/>
                  </a:lnTo>
                  <a:lnTo>
                    <a:pt x="85288" y="5455"/>
                  </a:lnTo>
                  <a:lnTo>
                    <a:pt x="85288" y="0"/>
                  </a:lnTo>
                  <a:lnTo>
                    <a:pt x="91238" y="0"/>
                  </a:lnTo>
                  <a:lnTo>
                    <a:pt x="97188" y="5455"/>
                  </a:lnTo>
                  <a:lnTo>
                    <a:pt x="97188" y="10911"/>
                  </a:lnTo>
                  <a:lnTo>
                    <a:pt x="91238" y="10911"/>
                  </a:lnTo>
                  <a:lnTo>
                    <a:pt x="97188" y="10911"/>
                  </a:lnTo>
                  <a:lnTo>
                    <a:pt x="97188" y="16361"/>
                  </a:lnTo>
                  <a:lnTo>
                    <a:pt x="102150" y="16361"/>
                  </a:lnTo>
                  <a:lnTo>
                    <a:pt x="102150" y="10911"/>
                  </a:lnTo>
                  <a:lnTo>
                    <a:pt x="108100" y="10911"/>
                  </a:lnTo>
                  <a:lnTo>
                    <a:pt x="108100" y="16361"/>
                  </a:lnTo>
                  <a:lnTo>
                    <a:pt x="114050" y="16361"/>
                  </a:lnTo>
                  <a:lnTo>
                    <a:pt x="108100" y="16361"/>
                  </a:lnTo>
                  <a:lnTo>
                    <a:pt x="108100" y="26361"/>
                  </a:lnTo>
                  <a:lnTo>
                    <a:pt x="114050" y="26361"/>
                  </a:lnTo>
                  <a:lnTo>
                    <a:pt x="108100" y="26361"/>
                  </a:lnTo>
                  <a:lnTo>
                    <a:pt x="114050" y="26361"/>
                  </a:lnTo>
                  <a:lnTo>
                    <a:pt x="114050" y="31816"/>
                  </a:lnTo>
                  <a:lnTo>
                    <a:pt x="120000" y="36361"/>
                  </a:lnTo>
                  <a:lnTo>
                    <a:pt x="120000" y="41816"/>
                  </a:lnTo>
                  <a:lnTo>
                    <a:pt x="114050" y="41816"/>
                  </a:lnTo>
                  <a:lnTo>
                    <a:pt x="114050" y="36361"/>
                  </a:lnTo>
                  <a:lnTo>
                    <a:pt x="114050" y="41816"/>
                  </a:lnTo>
                  <a:lnTo>
                    <a:pt x="108100" y="41816"/>
                  </a:lnTo>
                  <a:lnTo>
                    <a:pt x="108100" y="52727"/>
                  </a:lnTo>
                  <a:lnTo>
                    <a:pt x="102150" y="52727"/>
                  </a:lnTo>
                  <a:lnTo>
                    <a:pt x="108100" y="52727"/>
                  </a:lnTo>
                  <a:lnTo>
                    <a:pt x="108100" y="68183"/>
                  </a:lnTo>
                  <a:lnTo>
                    <a:pt x="102150" y="68183"/>
                  </a:lnTo>
                  <a:lnTo>
                    <a:pt x="102150" y="78183"/>
                  </a:lnTo>
                  <a:lnTo>
                    <a:pt x="97188" y="78183"/>
                  </a:lnTo>
                  <a:lnTo>
                    <a:pt x="97188" y="93638"/>
                  </a:lnTo>
                  <a:lnTo>
                    <a:pt x="91238" y="93638"/>
                  </a:lnTo>
                  <a:lnTo>
                    <a:pt x="91238" y="99088"/>
                  </a:lnTo>
                  <a:lnTo>
                    <a:pt x="80333" y="99088"/>
                  </a:lnTo>
                  <a:lnTo>
                    <a:pt x="80333" y="93638"/>
                  </a:lnTo>
                  <a:lnTo>
                    <a:pt x="80333" y="104544"/>
                  </a:lnTo>
                  <a:lnTo>
                    <a:pt x="62477" y="104544"/>
                  </a:lnTo>
                  <a:lnTo>
                    <a:pt x="68427" y="109088"/>
                  </a:lnTo>
                  <a:lnTo>
                    <a:pt x="62477" y="109088"/>
                  </a:lnTo>
                  <a:lnTo>
                    <a:pt x="62477" y="114544"/>
                  </a:lnTo>
                  <a:lnTo>
                    <a:pt x="57522" y="114544"/>
                  </a:lnTo>
                  <a:lnTo>
                    <a:pt x="57522" y="120000"/>
                  </a:lnTo>
                  <a:lnTo>
                    <a:pt x="51572" y="120000"/>
                  </a:lnTo>
                  <a:lnTo>
                    <a:pt x="57522" y="114544"/>
                  </a:lnTo>
                  <a:lnTo>
                    <a:pt x="45622" y="114544"/>
                  </a:lnTo>
                  <a:lnTo>
                    <a:pt x="45622" y="109088"/>
                  </a:lnTo>
                  <a:lnTo>
                    <a:pt x="39666" y="109088"/>
                  </a:lnTo>
                  <a:lnTo>
                    <a:pt x="39666" y="104544"/>
                  </a:lnTo>
                  <a:lnTo>
                    <a:pt x="34711" y="10454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89" name="Shape 3489"/>
            <p:cNvSpPr/>
            <p:nvPr/>
          </p:nvSpPr>
          <p:spPr>
            <a:xfrm>
              <a:off x="911998" y="3643226"/>
              <a:ext cx="300031" cy="326225"/>
            </a:xfrm>
            <a:custGeom>
              <a:avLst/>
              <a:gdLst/>
              <a:ahLst/>
              <a:cxnLst/>
              <a:rect l="0" t="0" r="0" b="0"/>
              <a:pathLst>
                <a:path w="120000" h="120000" extrusionOk="0">
                  <a:moveTo>
                    <a:pt x="76188" y="120000"/>
                  </a:moveTo>
                  <a:lnTo>
                    <a:pt x="70477" y="120000"/>
                  </a:lnTo>
                  <a:lnTo>
                    <a:pt x="70477" y="114744"/>
                  </a:lnTo>
                  <a:lnTo>
                    <a:pt x="60000" y="114744"/>
                  </a:lnTo>
                  <a:lnTo>
                    <a:pt x="60000" y="99855"/>
                  </a:lnTo>
                  <a:lnTo>
                    <a:pt x="54283" y="99855"/>
                  </a:lnTo>
                  <a:lnTo>
                    <a:pt x="54283" y="94600"/>
                  </a:lnTo>
                  <a:lnTo>
                    <a:pt x="48572" y="94600"/>
                  </a:lnTo>
                  <a:lnTo>
                    <a:pt x="48572" y="84961"/>
                  </a:lnTo>
                  <a:lnTo>
                    <a:pt x="43811" y="84961"/>
                  </a:lnTo>
                  <a:lnTo>
                    <a:pt x="43811" y="70072"/>
                  </a:lnTo>
                  <a:lnTo>
                    <a:pt x="38094" y="70072"/>
                  </a:lnTo>
                  <a:lnTo>
                    <a:pt x="38094" y="64816"/>
                  </a:lnTo>
                  <a:lnTo>
                    <a:pt x="27616" y="64816"/>
                  </a:lnTo>
                  <a:lnTo>
                    <a:pt x="27616" y="60438"/>
                  </a:lnTo>
                  <a:lnTo>
                    <a:pt x="16188" y="60438"/>
                  </a:lnTo>
                  <a:lnTo>
                    <a:pt x="21905" y="55183"/>
                  </a:lnTo>
                  <a:lnTo>
                    <a:pt x="21905" y="44672"/>
                  </a:lnTo>
                  <a:lnTo>
                    <a:pt x="16188" y="44672"/>
                  </a:lnTo>
                  <a:lnTo>
                    <a:pt x="16188" y="49927"/>
                  </a:lnTo>
                  <a:lnTo>
                    <a:pt x="10477" y="44672"/>
                  </a:lnTo>
                  <a:lnTo>
                    <a:pt x="5716" y="44672"/>
                  </a:lnTo>
                  <a:lnTo>
                    <a:pt x="5716" y="40294"/>
                  </a:lnTo>
                  <a:lnTo>
                    <a:pt x="0" y="40294"/>
                  </a:lnTo>
                  <a:lnTo>
                    <a:pt x="5716" y="40294"/>
                  </a:lnTo>
                  <a:lnTo>
                    <a:pt x="0" y="40294"/>
                  </a:lnTo>
                  <a:lnTo>
                    <a:pt x="0" y="35038"/>
                  </a:lnTo>
                  <a:lnTo>
                    <a:pt x="5716" y="35038"/>
                  </a:lnTo>
                  <a:lnTo>
                    <a:pt x="5716" y="29783"/>
                  </a:lnTo>
                  <a:lnTo>
                    <a:pt x="5716" y="35038"/>
                  </a:lnTo>
                  <a:lnTo>
                    <a:pt x="10477" y="29783"/>
                  </a:lnTo>
                  <a:lnTo>
                    <a:pt x="10477" y="35038"/>
                  </a:lnTo>
                  <a:lnTo>
                    <a:pt x="10477" y="29783"/>
                  </a:lnTo>
                  <a:lnTo>
                    <a:pt x="16188" y="29783"/>
                  </a:lnTo>
                  <a:lnTo>
                    <a:pt x="16188" y="25400"/>
                  </a:lnTo>
                  <a:lnTo>
                    <a:pt x="16188" y="29783"/>
                  </a:lnTo>
                  <a:lnTo>
                    <a:pt x="21905" y="25400"/>
                  </a:lnTo>
                  <a:lnTo>
                    <a:pt x="16188" y="25400"/>
                  </a:lnTo>
                  <a:lnTo>
                    <a:pt x="21905" y="25400"/>
                  </a:lnTo>
                  <a:lnTo>
                    <a:pt x="21905" y="20144"/>
                  </a:lnTo>
                  <a:lnTo>
                    <a:pt x="16188" y="20144"/>
                  </a:lnTo>
                  <a:lnTo>
                    <a:pt x="16188" y="9633"/>
                  </a:lnTo>
                  <a:lnTo>
                    <a:pt x="21905" y="14888"/>
                  </a:lnTo>
                  <a:lnTo>
                    <a:pt x="21905" y="9633"/>
                  </a:lnTo>
                  <a:lnTo>
                    <a:pt x="27616" y="14888"/>
                  </a:lnTo>
                  <a:lnTo>
                    <a:pt x="27616" y="9633"/>
                  </a:lnTo>
                  <a:lnTo>
                    <a:pt x="27616" y="14888"/>
                  </a:lnTo>
                  <a:lnTo>
                    <a:pt x="43811" y="14888"/>
                  </a:lnTo>
                  <a:lnTo>
                    <a:pt x="43811" y="9633"/>
                  </a:lnTo>
                  <a:lnTo>
                    <a:pt x="38094" y="9633"/>
                  </a:lnTo>
                  <a:lnTo>
                    <a:pt x="38094" y="5255"/>
                  </a:lnTo>
                  <a:lnTo>
                    <a:pt x="43811" y="5255"/>
                  </a:lnTo>
                  <a:lnTo>
                    <a:pt x="43811" y="0"/>
                  </a:lnTo>
                  <a:lnTo>
                    <a:pt x="48572" y="0"/>
                  </a:lnTo>
                  <a:lnTo>
                    <a:pt x="48572" y="5255"/>
                  </a:lnTo>
                  <a:lnTo>
                    <a:pt x="48572" y="0"/>
                  </a:lnTo>
                  <a:lnTo>
                    <a:pt x="54283" y="0"/>
                  </a:lnTo>
                  <a:lnTo>
                    <a:pt x="54283" y="5255"/>
                  </a:lnTo>
                  <a:lnTo>
                    <a:pt x="60000" y="0"/>
                  </a:lnTo>
                  <a:lnTo>
                    <a:pt x="65716" y="0"/>
                  </a:lnTo>
                  <a:lnTo>
                    <a:pt x="60000" y="5255"/>
                  </a:lnTo>
                  <a:lnTo>
                    <a:pt x="65716" y="5255"/>
                  </a:lnTo>
                  <a:lnTo>
                    <a:pt x="65716" y="0"/>
                  </a:lnTo>
                  <a:lnTo>
                    <a:pt x="70477" y="0"/>
                  </a:lnTo>
                  <a:lnTo>
                    <a:pt x="70477" y="5255"/>
                  </a:lnTo>
                  <a:lnTo>
                    <a:pt x="81905" y="5255"/>
                  </a:lnTo>
                  <a:lnTo>
                    <a:pt x="81905" y="0"/>
                  </a:lnTo>
                  <a:lnTo>
                    <a:pt x="86666" y="0"/>
                  </a:lnTo>
                  <a:lnTo>
                    <a:pt x="86666" y="9633"/>
                  </a:lnTo>
                  <a:lnTo>
                    <a:pt x="92383" y="14888"/>
                  </a:lnTo>
                  <a:lnTo>
                    <a:pt x="86666" y="14888"/>
                  </a:lnTo>
                  <a:lnTo>
                    <a:pt x="86666" y="20144"/>
                  </a:lnTo>
                  <a:lnTo>
                    <a:pt x="92383" y="25400"/>
                  </a:lnTo>
                  <a:lnTo>
                    <a:pt x="92383" y="29783"/>
                  </a:lnTo>
                  <a:lnTo>
                    <a:pt x="98094" y="29783"/>
                  </a:lnTo>
                  <a:lnTo>
                    <a:pt x="92383" y="29783"/>
                  </a:lnTo>
                  <a:lnTo>
                    <a:pt x="98094" y="29783"/>
                  </a:lnTo>
                  <a:lnTo>
                    <a:pt x="92383" y="35038"/>
                  </a:lnTo>
                  <a:lnTo>
                    <a:pt x="98094" y="35038"/>
                  </a:lnTo>
                  <a:lnTo>
                    <a:pt x="98094" y="40294"/>
                  </a:lnTo>
                  <a:lnTo>
                    <a:pt x="103811" y="40294"/>
                  </a:lnTo>
                  <a:lnTo>
                    <a:pt x="103811" y="44672"/>
                  </a:lnTo>
                  <a:lnTo>
                    <a:pt x="108572" y="49927"/>
                  </a:lnTo>
                  <a:lnTo>
                    <a:pt x="114283" y="49927"/>
                  </a:lnTo>
                  <a:lnTo>
                    <a:pt x="114283" y="55183"/>
                  </a:lnTo>
                  <a:lnTo>
                    <a:pt x="120000" y="55183"/>
                  </a:lnTo>
                  <a:lnTo>
                    <a:pt x="114283" y="60438"/>
                  </a:lnTo>
                  <a:lnTo>
                    <a:pt x="114283" y="64816"/>
                  </a:lnTo>
                  <a:lnTo>
                    <a:pt x="120000" y="64816"/>
                  </a:lnTo>
                  <a:lnTo>
                    <a:pt x="120000" y="75327"/>
                  </a:lnTo>
                  <a:lnTo>
                    <a:pt x="114283" y="75327"/>
                  </a:lnTo>
                  <a:lnTo>
                    <a:pt x="114283" y="79705"/>
                  </a:lnTo>
                  <a:lnTo>
                    <a:pt x="108572" y="79705"/>
                  </a:lnTo>
                  <a:lnTo>
                    <a:pt x="108572" y="84961"/>
                  </a:lnTo>
                  <a:lnTo>
                    <a:pt x="103811" y="84961"/>
                  </a:lnTo>
                  <a:lnTo>
                    <a:pt x="103811" y="90216"/>
                  </a:lnTo>
                  <a:lnTo>
                    <a:pt x="98094" y="90216"/>
                  </a:lnTo>
                  <a:lnTo>
                    <a:pt x="98094" y="110366"/>
                  </a:lnTo>
                  <a:lnTo>
                    <a:pt x="92383" y="110366"/>
                  </a:lnTo>
                  <a:lnTo>
                    <a:pt x="92383" y="114744"/>
                  </a:lnTo>
                  <a:lnTo>
                    <a:pt x="92383" y="110366"/>
                  </a:lnTo>
                  <a:lnTo>
                    <a:pt x="81905" y="110366"/>
                  </a:lnTo>
                  <a:lnTo>
                    <a:pt x="81905" y="114744"/>
                  </a:lnTo>
                  <a:lnTo>
                    <a:pt x="81905" y="110366"/>
                  </a:lnTo>
                  <a:lnTo>
                    <a:pt x="81905" y="114744"/>
                  </a:lnTo>
                  <a:lnTo>
                    <a:pt x="76188" y="114744"/>
                  </a:lnTo>
                  <a:lnTo>
                    <a:pt x="76188"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90" name="Shape 3490"/>
            <p:cNvSpPr/>
            <p:nvPr/>
          </p:nvSpPr>
          <p:spPr>
            <a:xfrm>
              <a:off x="981050" y="3397964"/>
              <a:ext cx="380992" cy="259552"/>
            </a:xfrm>
            <a:custGeom>
              <a:avLst/>
              <a:gdLst/>
              <a:ahLst/>
              <a:cxnLst/>
              <a:rect l="0" t="0" r="0" b="0"/>
              <a:pathLst>
                <a:path w="120000" h="120000" extrusionOk="0">
                  <a:moveTo>
                    <a:pt x="0" y="25322"/>
                  </a:moveTo>
                  <a:lnTo>
                    <a:pt x="3750" y="25322"/>
                  </a:lnTo>
                  <a:lnTo>
                    <a:pt x="3750" y="50644"/>
                  </a:lnTo>
                  <a:lnTo>
                    <a:pt x="12750" y="50644"/>
                  </a:lnTo>
                  <a:lnTo>
                    <a:pt x="12750" y="75961"/>
                  </a:lnTo>
                  <a:lnTo>
                    <a:pt x="8250" y="75961"/>
                  </a:lnTo>
                  <a:lnTo>
                    <a:pt x="8250" y="88072"/>
                  </a:lnTo>
                  <a:lnTo>
                    <a:pt x="3750" y="88072"/>
                  </a:lnTo>
                  <a:lnTo>
                    <a:pt x="3750" y="94677"/>
                  </a:lnTo>
                  <a:lnTo>
                    <a:pt x="8250" y="94677"/>
                  </a:lnTo>
                  <a:lnTo>
                    <a:pt x="8250" y="101283"/>
                  </a:lnTo>
                  <a:lnTo>
                    <a:pt x="12750" y="101283"/>
                  </a:lnTo>
                  <a:lnTo>
                    <a:pt x="12750" y="106788"/>
                  </a:lnTo>
                  <a:lnTo>
                    <a:pt x="16500" y="106788"/>
                  </a:lnTo>
                  <a:lnTo>
                    <a:pt x="21000" y="113394"/>
                  </a:lnTo>
                  <a:lnTo>
                    <a:pt x="21000" y="120000"/>
                  </a:lnTo>
                  <a:lnTo>
                    <a:pt x="25500" y="113394"/>
                  </a:lnTo>
                  <a:lnTo>
                    <a:pt x="30000" y="113394"/>
                  </a:lnTo>
                  <a:lnTo>
                    <a:pt x="25500" y="120000"/>
                  </a:lnTo>
                  <a:lnTo>
                    <a:pt x="30000" y="120000"/>
                  </a:lnTo>
                  <a:lnTo>
                    <a:pt x="30000" y="113394"/>
                  </a:lnTo>
                  <a:lnTo>
                    <a:pt x="33750" y="113394"/>
                  </a:lnTo>
                  <a:lnTo>
                    <a:pt x="33750" y="120000"/>
                  </a:lnTo>
                  <a:lnTo>
                    <a:pt x="42750" y="120000"/>
                  </a:lnTo>
                  <a:lnTo>
                    <a:pt x="42750" y="113394"/>
                  </a:lnTo>
                  <a:lnTo>
                    <a:pt x="46500" y="113394"/>
                  </a:lnTo>
                  <a:lnTo>
                    <a:pt x="46500" y="120000"/>
                  </a:lnTo>
                  <a:lnTo>
                    <a:pt x="46500" y="113394"/>
                  </a:lnTo>
                  <a:lnTo>
                    <a:pt x="51000" y="113394"/>
                  </a:lnTo>
                  <a:lnTo>
                    <a:pt x="46500" y="113394"/>
                  </a:lnTo>
                  <a:lnTo>
                    <a:pt x="46500" y="106788"/>
                  </a:lnTo>
                  <a:lnTo>
                    <a:pt x="51000" y="106788"/>
                  </a:lnTo>
                  <a:lnTo>
                    <a:pt x="51000" y="101283"/>
                  </a:lnTo>
                  <a:lnTo>
                    <a:pt x="63750" y="101283"/>
                  </a:lnTo>
                  <a:lnTo>
                    <a:pt x="63750" y="94677"/>
                  </a:lnTo>
                  <a:lnTo>
                    <a:pt x="63750" y="101283"/>
                  </a:lnTo>
                  <a:lnTo>
                    <a:pt x="63750" y="88072"/>
                  </a:lnTo>
                  <a:lnTo>
                    <a:pt x="68250" y="88072"/>
                  </a:lnTo>
                  <a:lnTo>
                    <a:pt x="68250" y="94677"/>
                  </a:lnTo>
                  <a:lnTo>
                    <a:pt x="68250" y="88072"/>
                  </a:lnTo>
                  <a:lnTo>
                    <a:pt x="72750" y="94677"/>
                  </a:lnTo>
                  <a:lnTo>
                    <a:pt x="85500" y="94677"/>
                  </a:lnTo>
                  <a:lnTo>
                    <a:pt x="85500" y="101283"/>
                  </a:lnTo>
                  <a:lnTo>
                    <a:pt x="90000" y="101283"/>
                  </a:lnTo>
                  <a:lnTo>
                    <a:pt x="90000" y="106788"/>
                  </a:lnTo>
                  <a:lnTo>
                    <a:pt x="90000" y="101283"/>
                  </a:lnTo>
                  <a:lnTo>
                    <a:pt x="93750" y="101283"/>
                  </a:lnTo>
                  <a:lnTo>
                    <a:pt x="93750" y="88072"/>
                  </a:lnTo>
                  <a:lnTo>
                    <a:pt x="102750" y="88072"/>
                  </a:lnTo>
                  <a:lnTo>
                    <a:pt x="102750" y="94677"/>
                  </a:lnTo>
                  <a:lnTo>
                    <a:pt x="107250" y="94677"/>
                  </a:lnTo>
                  <a:lnTo>
                    <a:pt x="107250" y="88072"/>
                  </a:lnTo>
                  <a:lnTo>
                    <a:pt x="111000" y="88072"/>
                  </a:lnTo>
                  <a:lnTo>
                    <a:pt x="111000" y="81466"/>
                  </a:lnTo>
                  <a:lnTo>
                    <a:pt x="115500" y="81466"/>
                  </a:lnTo>
                  <a:lnTo>
                    <a:pt x="111000" y="75961"/>
                  </a:lnTo>
                  <a:lnTo>
                    <a:pt x="115500" y="75961"/>
                  </a:lnTo>
                  <a:lnTo>
                    <a:pt x="115500" y="62750"/>
                  </a:lnTo>
                  <a:lnTo>
                    <a:pt x="120000" y="62750"/>
                  </a:lnTo>
                  <a:lnTo>
                    <a:pt x="120000" y="50644"/>
                  </a:lnTo>
                  <a:lnTo>
                    <a:pt x="115500" y="44038"/>
                  </a:lnTo>
                  <a:lnTo>
                    <a:pt x="115500" y="50644"/>
                  </a:lnTo>
                  <a:lnTo>
                    <a:pt x="115500" y="37433"/>
                  </a:lnTo>
                  <a:lnTo>
                    <a:pt x="111000" y="37433"/>
                  </a:lnTo>
                  <a:lnTo>
                    <a:pt x="115500" y="37433"/>
                  </a:lnTo>
                  <a:lnTo>
                    <a:pt x="115500" y="31927"/>
                  </a:lnTo>
                  <a:lnTo>
                    <a:pt x="98250" y="31927"/>
                  </a:lnTo>
                  <a:lnTo>
                    <a:pt x="98250" y="25322"/>
                  </a:lnTo>
                  <a:lnTo>
                    <a:pt x="93750" y="25322"/>
                  </a:lnTo>
                  <a:lnTo>
                    <a:pt x="93750" y="13211"/>
                  </a:lnTo>
                  <a:lnTo>
                    <a:pt x="90000" y="13211"/>
                  </a:lnTo>
                  <a:lnTo>
                    <a:pt x="90000" y="6605"/>
                  </a:lnTo>
                  <a:lnTo>
                    <a:pt x="90000" y="13211"/>
                  </a:lnTo>
                  <a:lnTo>
                    <a:pt x="85500" y="13211"/>
                  </a:lnTo>
                  <a:lnTo>
                    <a:pt x="85500" y="6605"/>
                  </a:lnTo>
                  <a:lnTo>
                    <a:pt x="85500" y="13211"/>
                  </a:lnTo>
                  <a:lnTo>
                    <a:pt x="85500" y="6605"/>
                  </a:lnTo>
                  <a:lnTo>
                    <a:pt x="81000" y="6605"/>
                  </a:lnTo>
                  <a:lnTo>
                    <a:pt x="81000" y="0"/>
                  </a:lnTo>
                  <a:lnTo>
                    <a:pt x="81000" y="6605"/>
                  </a:lnTo>
                  <a:lnTo>
                    <a:pt x="76500" y="6605"/>
                  </a:lnTo>
                  <a:lnTo>
                    <a:pt x="76500" y="13211"/>
                  </a:lnTo>
                  <a:lnTo>
                    <a:pt x="60000" y="13211"/>
                  </a:lnTo>
                  <a:lnTo>
                    <a:pt x="55500" y="18716"/>
                  </a:lnTo>
                  <a:lnTo>
                    <a:pt x="60000" y="18716"/>
                  </a:lnTo>
                  <a:lnTo>
                    <a:pt x="55500" y="18716"/>
                  </a:lnTo>
                  <a:lnTo>
                    <a:pt x="60000" y="18716"/>
                  </a:lnTo>
                  <a:lnTo>
                    <a:pt x="46500" y="18716"/>
                  </a:lnTo>
                  <a:lnTo>
                    <a:pt x="42750" y="13211"/>
                  </a:lnTo>
                  <a:lnTo>
                    <a:pt x="42750" y="18716"/>
                  </a:lnTo>
                  <a:lnTo>
                    <a:pt x="38250" y="18716"/>
                  </a:lnTo>
                  <a:lnTo>
                    <a:pt x="38250" y="25322"/>
                  </a:lnTo>
                  <a:lnTo>
                    <a:pt x="30000" y="13211"/>
                  </a:lnTo>
                  <a:lnTo>
                    <a:pt x="33750" y="13211"/>
                  </a:lnTo>
                  <a:lnTo>
                    <a:pt x="30000" y="13211"/>
                  </a:lnTo>
                  <a:lnTo>
                    <a:pt x="30000" y="6605"/>
                  </a:lnTo>
                  <a:lnTo>
                    <a:pt x="25500" y="6605"/>
                  </a:lnTo>
                  <a:lnTo>
                    <a:pt x="25500" y="0"/>
                  </a:lnTo>
                  <a:lnTo>
                    <a:pt x="16500" y="0"/>
                  </a:lnTo>
                  <a:lnTo>
                    <a:pt x="16500" y="6605"/>
                  </a:lnTo>
                  <a:lnTo>
                    <a:pt x="12750" y="6605"/>
                  </a:lnTo>
                  <a:lnTo>
                    <a:pt x="16500" y="13211"/>
                  </a:lnTo>
                  <a:lnTo>
                    <a:pt x="12750" y="13211"/>
                  </a:lnTo>
                  <a:lnTo>
                    <a:pt x="16500" y="13211"/>
                  </a:lnTo>
                  <a:lnTo>
                    <a:pt x="8250" y="13211"/>
                  </a:lnTo>
                  <a:lnTo>
                    <a:pt x="8250" y="18716"/>
                  </a:lnTo>
                  <a:lnTo>
                    <a:pt x="3750" y="18716"/>
                  </a:lnTo>
                  <a:lnTo>
                    <a:pt x="3750" y="25322"/>
                  </a:lnTo>
                  <a:lnTo>
                    <a:pt x="3750" y="18716"/>
                  </a:lnTo>
                  <a:lnTo>
                    <a:pt x="0" y="18716"/>
                  </a:lnTo>
                  <a:lnTo>
                    <a:pt x="0" y="2532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91" name="Shape 3491"/>
            <p:cNvSpPr/>
            <p:nvPr/>
          </p:nvSpPr>
          <p:spPr>
            <a:xfrm>
              <a:off x="652447" y="3426537"/>
              <a:ext cx="395279" cy="352417"/>
            </a:xfrm>
            <a:custGeom>
              <a:avLst/>
              <a:gdLst/>
              <a:ahLst/>
              <a:cxnLst/>
              <a:rect l="0" t="0" r="0" b="0"/>
              <a:pathLst>
                <a:path w="120000" h="120000" extrusionOk="0">
                  <a:moveTo>
                    <a:pt x="49877" y="120000"/>
                  </a:moveTo>
                  <a:lnTo>
                    <a:pt x="49877" y="101350"/>
                  </a:lnTo>
                  <a:lnTo>
                    <a:pt x="54216" y="101350"/>
                  </a:lnTo>
                  <a:lnTo>
                    <a:pt x="54216" y="82700"/>
                  </a:lnTo>
                  <a:lnTo>
                    <a:pt x="45544" y="82700"/>
                  </a:lnTo>
                  <a:lnTo>
                    <a:pt x="45544" y="78650"/>
                  </a:lnTo>
                  <a:lnTo>
                    <a:pt x="41927" y="73783"/>
                  </a:lnTo>
                  <a:lnTo>
                    <a:pt x="41927" y="68916"/>
                  </a:lnTo>
                  <a:lnTo>
                    <a:pt x="37588" y="73783"/>
                  </a:lnTo>
                  <a:lnTo>
                    <a:pt x="33255" y="68916"/>
                  </a:lnTo>
                  <a:lnTo>
                    <a:pt x="33255" y="73783"/>
                  </a:lnTo>
                  <a:lnTo>
                    <a:pt x="33255" y="68916"/>
                  </a:lnTo>
                  <a:lnTo>
                    <a:pt x="25300" y="68916"/>
                  </a:lnTo>
                  <a:lnTo>
                    <a:pt x="25300" y="60000"/>
                  </a:lnTo>
                  <a:lnTo>
                    <a:pt x="20961" y="60000"/>
                  </a:lnTo>
                  <a:lnTo>
                    <a:pt x="20961" y="55133"/>
                  </a:lnTo>
                  <a:lnTo>
                    <a:pt x="16627" y="55133"/>
                  </a:lnTo>
                  <a:lnTo>
                    <a:pt x="16627" y="60000"/>
                  </a:lnTo>
                  <a:lnTo>
                    <a:pt x="13011" y="60000"/>
                  </a:lnTo>
                  <a:lnTo>
                    <a:pt x="13011" y="64866"/>
                  </a:lnTo>
                  <a:lnTo>
                    <a:pt x="8672" y="64866"/>
                  </a:lnTo>
                  <a:lnTo>
                    <a:pt x="8672" y="60000"/>
                  </a:lnTo>
                  <a:lnTo>
                    <a:pt x="0" y="60000"/>
                  </a:lnTo>
                  <a:lnTo>
                    <a:pt x="4338" y="55133"/>
                  </a:lnTo>
                  <a:lnTo>
                    <a:pt x="0" y="55133"/>
                  </a:lnTo>
                  <a:lnTo>
                    <a:pt x="0" y="46216"/>
                  </a:lnTo>
                  <a:lnTo>
                    <a:pt x="4338" y="46216"/>
                  </a:lnTo>
                  <a:lnTo>
                    <a:pt x="4338" y="36488"/>
                  </a:lnTo>
                  <a:lnTo>
                    <a:pt x="8672" y="36488"/>
                  </a:lnTo>
                  <a:lnTo>
                    <a:pt x="8672" y="32433"/>
                  </a:lnTo>
                  <a:lnTo>
                    <a:pt x="13011" y="32433"/>
                  </a:lnTo>
                  <a:lnTo>
                    <a:pt x="13011" y="22700"/>
                  </a:lnTo>
                  <a:lnTo>
                    <a:pt x="16627" y="22700"/>
                  </a:lnTo>
                  <a:lnTo>
                    <a:pt x="16627" y="4055"/>
                  </a:lnTo>
                  <a:lnTo>
                    <a:pt x="20961" y="0"/>
                  </a:lnTo>
                  <a:lnTo>
                    <a:pt x="20961" y="4055"/>
                  </a:lnTo>
                  <a:lnTo>
                    <a:pt x="25300" y="4055"/>
                  </a:lnTo>
                  <a:lnTo>
                    <a:pt x="25300" y="0"/>
                  </a:lnTo>
                  <a:lnTo>
                    <a:pt x="28916" y="0"/>
                  </a:lnTo>
                  <a:lnTo>
                    <a:pt x="28916" y="4055"/>
                  </a:lnTo>
                  <a:lnTo>
                    <a:pt x="33255" y="4055"/>
                  </a:lnTo>
                  <a:lnTo>
                    <a:pt x="33255" y="13783"/>
                  </a:lnTo>
                  <a:lnTo>
                    <a:pt x="37588" y="13783"/>
                  </a:lnTo>
                  <a:lnTo>
                    <a:pt x="37588" y="17838"/>
                  </a:lnTo>
                  <a:lnTo>
                    <a:pt x="41927" y="17838"/>
                  </a:lnTo>
                  <a:lnTo>
                    <a:pt x="41927" y="22700"/>
                  </a:lnTo>
                  <a:lnTo>
                    <a:pt x="41927" y="17838"/>
                  </a:lnTo>
                  <a:lnTo>
                    <a:pt x="45544" y="22700"/>
                  </a:lnTo>
                  <a:lnTo>
                    <a:pt x="45544" y="17838"/>
                  </a:lnTo>
                  <a:lnTo>
                    <a:pt x="49877" y="22700"/>
                  </a:lnTo>
                  <a:lnTo>
                    <a:pt x="54216" y="17838"/>
                  </a:lnTo>
                  <a:lnTo>
                    <a:pt x="57833" y="17838"/>
                  </a:lnTo>
                  <a:lnTo>
                    <a:pt x="57833" y="22700"/>
                  </a:lnTo>
                  <a:lnTo>
                    <a:pt x="62166" y="22700"/>
                  </a:lnTo>
                  <a:lnTo>
                    <a:pt x="62166" y="17838"/>
                  </a:lnTo>
                  <a:lnTo>
                    <a:pt x="70844" y="17838"/>
                  </a:lnTo>
                  <a:lnTo>
                    <a:pt x="70844" y="13783"/>
                  </a:lnTo>
                  <a:lnTo>
                    <a:pt x="91083" y="13783"/>
                  </a:lnTo>
                  <a:lnTo>
                    <a:pt x="91083" y="8916"/>
                  </a:lnTo>
                  <a:lnTo>
                    <a:pt x="95422" y="8916"/>
                  </a:lnTo>
                  <a:lnTo>
                    <a:pt x="91083" y="8916"/>
                  </a:lnTo>
                  <a:lnTo>
                    <a:pt x="103372" y="8916"/>
                  </a:lnTo>
                  <a:lnTo>
                    <a:pt x="103372" y="27566"/>
                  </a:lnTo>
                  <a:lnTo>
                    <a:pt x="112050" y="27566"/>
                  </a:lnTo>
                  <a:lnTo>
                    <a:pt x="112050" y="46216"/>
                  </a:lnTo>
                  <a:lnTo>
                    <a:pt x="107711" y="46216"/>
                  </a:lnTo>
                  <a:lnTo>
                    <a:pt x="107711" y="55133"/>
                  </a:lnTo>
                  <a:lnTo>
                    <a:pt x="103372" y="55133"/>
                  </a:lnTo>
                  <a:lnTo>
                    <a:pt x="103372" y="60000"/>
                  </a:lnTo>
                  <a:lnTo>
                    <a:pt x="107711" y="60000"/>
                  </a:lnTo>
                  <a:lnTo>
                    <a:pt x="107711" y="64866"/>
                  </a:lnTo>
                  <a:lnTo>
                    <a:pt x="112050" y="64866"/>
                  </a:lnTo>
                  <a:lnTo>
                    <a:pt x="112050" y="68916"/>
                  </a:lnTo>
                  <a:lnTo>
                    <a:pt x="115661" y="68916"/>
                  </a:lnTo>
                  <a:lnTo>
                    <a:pt x="120000" y="73783"/>
                  </a:lnTo>
                  <a:lnTo>
                    <a:pt x="115661" y="73783"/>
                  </a:lnTo>
                  <a:lnTo>
                    <a:pt x="115661" y="78650"/>
                  </a:lnTo>
                  <a:lnTo>
                    <a:pt x="115661" y="73783"/>
                  </a:lnTo>
                  <a:lnTo>
                    <a:pt x="112050" y="73783"/>
                  </a:lnTo>
                  <a:lnTo>
                    <a:pt x="112050" y="78650"/>
                  </a:lnTo>
                  <a:lnTo>
                    <a:pt x="107711" y="78650"/>
                  </a:lnTo>
                  <a:lnTo>
                    <a:pt x="107711" y="82700"/>
                  </a:lnTo>
                  <a:lnTo>
                    <a:pt x="112050" y="82700"/>
                  </a:lnTo>
                  <a:lnTo>
                    <a:pt x="112050" y="87566"/>
                  </a:lnTo>
                  <a:lnTo>
                    <a:pt x="99761" y="87566"/>
                  </a:lnTo>
                  <a:lnTo>
                    <a:pt x="99761" y="82700"/>
                  </a:lnTo>
                  <a:lnTo>
                    <a:pt x="99761" y="87566"/>
                  </a:lnTo>
                  <a:lnTo>
                    <a:pt x="95422" y="82700"/>
                  </a:lnTo>
                  <a:lnTo>
                    <a:pt x="95422" y="87566"/>
                  </a:lnTo>
                  <a:lnTo>
                    <a:pt x="91083" y="82700"/>
                  </a:lnTo>
                  <a:lnTo>
                    <a:pt x="91083" y="92433"/>
                  </a:lnTo>
                  <a:lnTo>
                    <a:pt x="95422" y="92433"/>
                  </a:lnTo>
                  <a:lnTo>
                    <a:pt x="95422" y="97300"/>
                  </a:lnTo>
                  <a:lnTo>
                    <a:pt x="91083" y="97300"/>
                  </a:lnTo>
                  <a:lnTo>
                    <a:pt x="95422" y="97300"/>
                  </a:lnTo>
                  <a:lnTo>
                    <a:pt x="91083" y="101350"/>
                  </a:lnTo>
                  <a:lnTo>
                    <a:pt x="91083" y="97300"/>
                  </a:lnTo>
                  <a:lnTo>
                    <a:pt x="91083" y="101350"/>
                  </a:lnTo>
                  <a:lnTo>
                    <a:pt x="86744" y="101350"/>
                  </a:lnTo>
                  <a:lnTo>
                    <a:pt x="86744" y="106216"/>
                  </a:lnTo>
                  <a:lnTo>
                    <a:pt x="86744" y="101350"/>
                  </a:lnTo>
                  <a:lnTo>
                    <a:pt x="83133" y="106216"/>
                  </a:lnTo>
                  <a:lnTo>
                    <a:pt x="83133" y="101350"/>
                  </a:lnTo>
                  <a:lnTo>
                    <a:pt x="83133" y="106216"/>
                  </a:lnTo>
                  <a:lnTo>
                    <a:pt x="78794" y="106216"/>
                  </a:lnTo>
                  <a:lnTo>
                    <a:pt x="78794" y="111083"/>
                  </a:lnTo>
                  <a:lnTo>
                    <a:pt x="74455" y="111083"/>
                  </a:lnTo>
                  <a:lnTo>
                    <a:pt x="74455" y="115133"/>
                  </a:lnTo>
                  <a:lnTo>
                    <a:pt x="70844" y="115133"/>
                  </a:lnTo>
                  <a:lnTo>
                    <a:pt x="70844" y="111083"/>
                  </a:lnTo>
                  <a:lnTo>
                    <a:pt x="66505" y="111083"/>
                  </a:lnTo>
                  <a:lnTo>
                    <a:pt x="66505" y="115133"/>
                  </a:lnTo>
                  <a:lnTo>
                    <a:pt x="54216" y="115133"/>
                  </a:lnTo>
                  <a:lnTo>
                    <a:pt x="54216" y="120000"/>
                  </a:lnTo>
                  <a:lnTo>
                    <a:pt x="49877"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92" name="Shape 3492"/>
            <p:cNvSpPr/>
            <p:nvPr/>
          </p:nvSpPr>
          <p:spPr>
            <a:xfrm>
              <a:off x="747693" y="3752760"/>
              <a:ext cx="395280" cy="338131"/>
            </a:xfrm>
            <a:custGeom>
              <a:avLst/>
              <a:gdLst/>
              <a:ahLst/>
              <a:cxnLst/>
              <a:rect l="0" t="0" r="0" b="0"/>
              <a:pathLst>
                <a:path w="120000" h="120000" extrusionOk="0">
                  <a:moveTo>
                    <a:pt x="20961" y="9294"/>
                  </a:moveTo>
                  <a:lnTo>
                    <a:pt x="20961" y="14366"/>
                  </a:lnTo>
                  <a:lnTo>
                    <a:pt x="13011" y="14366"/>
                  </a:lnTo>
                  <a:lnTo>
                    <a:pt x="13011" y="9294"/>
                  </a:lnTo>
                  <a:lnTo>
                    <a:pt x="8672" y="9294"/>
                  </a:lnTo>
                  <a:lnTo>
                    <a:pt x="8672" y="23661"/>
                  </a:lnTo>
                  <a:lnTo>
                    <a:pt x="4338" y="23661"/>
                  </a:lnTo>
                  <a:lnTo>
                    <a:pt x="4338" y="28733"/>
                  </a:lnTo>
                  <a:lnTo>
                    <a:pt x="0" y="28733"/>
                  </a:lnTo>
                  <a:lnTo>
                    <a:pt x="0" y="33805"/>
                  </a:lnTo>
                  <a:lnTo>
                    <a:pt x="4338" y="33805"/>
                  </a:lnTo>
                  <a:lnTo>
                    <a:pt x="4338" y="43100"/>
                  </a:lnTo>
                  <a:lnTo>
                    <a:pt x="8672" y="43100"/>
                  </a:lnTo>
                  <a:lnTo>
                    <a:pt x="8672" y="48166"/>
                  </a:lnTo>
                  <a:lnTo>
                    <a:pt x="16627" y="48166"/>
                  </a:lnTo>
                  <a:lnTo>
                    <a:pt x="16627" y="52394"/>
                  </a:lnTo>
                  <a:lnTo>
                    <a:pt x="20961" y="52394"/>
                  </a:lnTo>
                  <a:lnTo>
                    <a:pt x="20961" y="57466"/>
                  </a:lnTo>
                  <a:lnTo>
                    <a:pt x="16627" y="57466"/>
                  </a:lnTo>
                  <a:lnTo>
                    <a:pt x="16627" y="62533"/>
                  </a:lnTo>
                  <a:lnTo>
                    <a:pt x="20961" y="62533"/>
                  </a:lnTo>
                  <a:lnTo>
                    <a:pt x="20961" y="67605"/>
                  </a:lnTo>
                  <a:lnTo>
                    <a:pt x="16627" y="67605"/>
                  </a:lnTo>
                  <a:lnTo>
                    <a:pt x="16627" y="71833"/>
                  </a:lnTo>
                  <a:lnTo>
                    <a:pt x="20961" y="71833"/>
                  </a:lnTo>
                  <a:lnTo>
                    <a:pt x="20961" y="76900"/>
                  </a:lnTo>
                  <a:lnTo>
                    <a:pt x="25300" y="76900"/>
                  </a:lnTo>
                  <a:lnTo>
                    <a:pt x="28916" y="81972"/>
                  </a:lnTo>
                  <a:lnTo>
                    <a:pt x="37588" y="81972"/>
                  </a:lnTo>
                  <a:lnTo>
                    <a:pt x="33255" y="76900"/>
                  </a:lnTo>
                  <a:lnTo>
                    <a:pt x="41927" y="76900"/>
                  </a:lnTo>
                  <a:lnTo>
                    <a:pt x="41927" y="81972"/>
                  </a:lnTo>
                  <a:lnTo>
                    <a:pt x="45544" y="81972"/>
                  </a:lnTo>
                  <a:lnTo>
                    <a:pt x="41927" y="86194"/>
                  </a:lnTo>
                  <a:lnTo>
                    <a:pt x="49877" y="86194"/>
                  </a:lnTo>
                  <a:lnTo>
                    <a:pt x="45544" y="91266"/>
                  </a:lnTo>
                  <a:lnTo>
                    <a:pt x="57833" y="91266"/>
                  </a:lnTo>
                  <a:lnTo>
                    <a:pt x="62166" y="96338"/>
                  </a:lnTo>
                  <a:lnTo>
                    <a:pt x="70844" y="96338"/>
                  </a:lnTo>
                  <a:lnTo>
                    <a:pt x="70844" y="91266"/>
                  </a:lnTo>
                  <a:lnTo>
                    <a:pt x="74455" y="91266"/>
                  </a:lnTo>
                  <a:lnTo>
                    <a:pt x="74455" y="96338"/>
                  </a:lnTo>
                  <a:lnTo>
                    <a:pt x="83133" y="96338"/>
                  </a:lnTo>
                  <a:lnTo>
                    <a:pt x="83133" y="101411"/>
                  </a:lnTo>
                  <a:lnTo>
                    <a:pt x="86744" y="101411"/>
                  </a:lnTo>
                  <a:lnTo>
                    <a:pt x="86744" y="105633"/>
                  </a:lnTo>
                  <a:lnTo>
                    <a:pt x="95422" y="105633"/>
                  </a:lnTo>
                  <a:lnTo>
                    <a:pt x="95422" y="115772"/>
                  </a:lnTo>
                  <a:lnTo>
                    <a:pt x="99761" y="115772"/>
                  </a:lnTo>
                  <a:lnTo>
                    <a:pt x="95422" y="115772"/>
                  </a:lnTo>
                  <a:lnTo>
                    <a:pt x="99761" y="120000"/>
                  </a:lnTo>
                  <a:lnTo>
                    <a:pt x="103372" y="120000"/>
                  </a:lnTo>
                  <a:lnTo>
                    <a:pt x="99761" y="115772"/>
                  </a:lnTo>
                  <a:lnTo>
                    <a:pt x="103372" y="115772"/>
                  </a:lnTo>
                  <a:lnTo>
                    <a:pt x="103372" y="101411"/>
                  </a:lnTo>
                  <a:lnTo>
                    <a:pt x="112050" y="101411"/>
                  </a:lnTo>
                  <a:lnTo>
                    <a:pt x="115661" y="105633"/>
                  </a:lnTo>
                  <a:lnTo>
                    <a:pt x="112050" y="105633"/>
                  </a:lnTo>
                  <a:lnTo>
                    <a:pt x="115661" y="105633"/>
                  </a:lnTo>
                  <a:lnTo>
                    <a:pt x="115661" y="101411"/>
                  </a:lnTo>
                  <a:lnTo>
                    <a:pt x="120000" y="101411"/>
                  </a:lnTo>
                  <a:lnTo>
                    <a:pt x="115661" y="96338"/>
                  </a:lnTo>
                  <a:lnTo>
                    <a:pt x="120000" y="96338"/>
                  </a:lnTo>
                  <a:lnTo>
                    <a:pt x="120000" y="91266"/>
                  </a:lnTo>
                  <a:lnTo>
                    <a:pt x="115661" y="91266"/>
                  </a:lnTo>
                  <a:lnTo>
                    <a:pt x="120000" y="91266"/>
                  </a:lnTo>
                  <a:lnTo>
                    <a:pt x="115661" y="91266"/>
                  </a:lnTo>
                  <a:lnTo>
                    <a:pt x="115661" y="86194"/>
                  </a:lnTo>
                  <a:lnTo>
                    <a:pt x="115661" y="91266"/>
                  </a:lnTo>
                  <a:lnTo>
                    <a:pt x="115661" y="86194"/>
                  </a:lnTo>
                  <a:lnTo>
                    <a:pt x="107711" y="86194"/>
                  </a:lnTo>
                  <a:lnTo>
                    <a:pt x="107711" y="76900"/>
                  </a:lnTo>
                  <a:lnTo>
                    <a:pt x="103372" y="76900"/>
                  </a:lnTo>
                  <a:lnTo>
                    <a:pt x="103372" y="71833"/>
                  </a:lnTo>
                  <a:lnTo>
                    <a:pt x="95422" y="71833"/>
                  </a:lnTo>
                  <a:lnTo>
                    <a:pt x="95422" y="57466"/>
                  </a:lnTo>
                  <a:lnTo>
                    <a:pt x="91083" y="57466"/>
                  </a:lnTo>
                  <a:lnTo>
                    <a:pt x="91083" y="52394"/>
                  </a:lnTo>
                  <a:lnTo>
                    <a:pt x="86744" y="52394"/>
                  </a:lnTo>
                  <a:lnTo>
                    <a:pt x="86744" y="43100"/>
                  </a:lnTo>
                  <a:lnTo>
                    <a:pt x="83133" y="43100"/>
                  </a:lnTo>
                  <a:lnTo>
                    <a:pt x="83133" y="28733"/>
                  </a:lnTo>
                  <a:lnTo>
                    <a:pt x="78794" y="28733"/>
                  </a:lnTo>
                  <a:lnTo>
                    <a:pt x="78794" y="23661"/>
                  </a:lnTo>
                  <a:lnTo>
                    <a:pt x="70844" y="23661"/>
                  </a:lnTo>
                  <a:lnTo>
                    <a:pt x="70844" y="19438"/>
                  </a:lnTo>
                  <a:lnTo>
                    <a:pt x="62166" y="19438"/>
                  </a:lnTo>
                  <a:lnTo>
                    <a:pt x="66505" y="14366"/>
                  </a:lnTo>
                  <a:lnTo>
                    <a:pt x="66505" y="4227"/>
                  </a:lnTo>
                  <a:lnTo>
                    <a:pt x="62166" y="4227"/>
                  </a:lnTo>
                  <a:lnTo>
                    <a:pt x="62166" y="9294"/>
                  </a:lnTo>
                  <a:lnTo>
                    <a:pt x="57833" y="4227"/>
                  </a:lnTo>
                  <a:lnTo>
                    <a:pt x="54216" y="4227"/>
                  </a:lnTo>
                  <a:lnTo>
                    <a:pt x="54216" y="0"/>
                  </a:lnTo>
                  <a:lnTo>
                    <a:pt x="49877" y="0"/>
                  </a:lnTo>
                  <a:lnTo>
                    <a:pt x="54216" y="0"/>
                  </a:lnTo>
                  <a:lnTo>
                    <a:pt x="45544" y="0"/>
                  </a:lnTo>
                  <a:lnTo>
                    <a:pt x="45544" y="4227"/>
                  </a:lnTo>
                  <a:lnTo>
                    <a:pt x="41927" y="4227"/>
                  </a:lnTo>
                  <a:lnTo>
                    <a:pt x="41927" y="0"/>
                  </a:lnTo>
                  <a:lnTo>
                    <a:pt x="37588" y="0"/>
                  </a:lnTo>
                  <a:lnTo>
                    <a:pt x="37588" y="4227"/>
                  </a:lnTo>
                  <a:lnTo>
                    <a:pt x="25300" y="4227"/>
                  </a:lnTo>
                  <a:lnTo>
                    <a:pt x="25300" y="9294"/>
                  </a:lnTo>
                  <a:lnTo>
                    <a:pt x="20961" y="929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93" name="Shape 3493"/>
            <p:cNvSpPr/>
            <p:nvPr/>
          </p:nvSpPr>
          <p:spPr>
            <a:xfrm>
              <a:off x="2952680" y="1902574"/>
              <a:ext cx="1497772" cy="857230"/>
            </a:xfrm>
            <a:custGeom>
              <a:avLst/>
              <a:gdLst/>
              <a:ahLst/>
              <a:cxnLst/>
              <a:rect l="0" t="0" r="0" b="0"/>
              <a:pathLst>
                <a:path w="120000" h="120000" extrusionOk="0">
                  <a:moveTo>
                    <a:pt x="0" y="53333"/>
                  </a:moveTo>
                  <a:lnTo>
                    <a:pt x="0" y="55333"/>
                  </a:lnTo>
                  <a:lnTo>
                    <a:pt x="1144" y="55333"/>
                  </a:lnTo>
                  <a:lnTo>
                    <a:pt x="1144" y="61000"/>
                  </a:lnTo>
                  <a:lnTo>
                    <a:pt x="2288" y="61000"/>
                  </a:lnTo>
                  <a:lnTo>
                    <a:pt x="2288" y="63000"/>
                  </a:lnTo>
                  <a:lnTo>
                    <a:pt x="3433" y="64666"/>
                  </a:lnTo>
                  <a:lnTo>
                    <a:pt x="3433" y="66666"/>
                  </a:lnTo>
                  <a:lnTo>
                    <a:pt x="4388" y="68666"/>
                  </a:lnTo>
                  <a:lnTo>
                    <a:pt x="4388" y="70333"/>
                  </a:lnTo>
                  <a:lnTo>
                    <a:pt x="5533" y="70333"/>
                  </a:lnTo>
                  <a:lnTo>
                    <a:pt x="6677" y="72333"/>
                  </a:lnTo>
                  <a:lnTo>
                    <a:pt x="7633" y="74333"/>
                  </a:lnTo>
                  <a:lnTo>
                    <a:pt x="7633" y="76333"/>
                  </a:lnTo>
                  <a:lnTo>
                    <a:pt x="8777" y="78000"/>
                  </a:lnTo>
                  <a:lnTo>
                    <a:pt x="8777" y="80000"/>
                  </a:lnTo>
                  <a:lnTo>
                    <a:pt x="9922" y="82000"/>
                  </a:lnTo>
                  <a:lnTo>
                    <a:pt x="9922" y="83666"/>
                  </a:lnTo>
                  <a:lnTo>
                    <a:pt x="12016" y="83666"/>
                  </a:lnTo>
                  <a:lnTo>
                    <a:pt x="12016" y="85666"/>
                  </a:lnTo>
                  <a:lnTo>
                    <a:pt x="13161" y="85666"/>
                  </a:lnTo>
                  <a:lnTo>
                    <a:pt x="13161" y="83666"/>
                  </a:lnTo>
                  <a:lnTo>
                    <a:pt x="14311" y="83666"/>
                  </a:lnTo>
                  <a:lnTo>
                    <a:pt x="14311" y="82000"/>
                  </a:lnTo>
                  <a:lnTo>
                    <a:pt x="16405" y="82000"/>
                  </a:lnTo>
                  <a:lnTo>
                    <a:pt x="16405" y="80000"/>
                  </a:lnTo>
                  <a:lnTo>
                    <a:pt x="16405" y="82000"/>
                  </a:lnTo>
                  <a:lnTo>
                    <a:pt x="18694" y="82000"/>
                  </a:lnTo>
                  <a:lnTo>
                    <a:pt x="18694" y="83666"/>
                  </a:lnTo>
                  <a:lnTo>
                    <a:pt x="19650" y="83666"/>
                  </a:lnTo>
                  <a:lnTo>
                    <a:pt x="20794" y="85666"/>
                  </a:lnTo>
                  <a:lnTo>
                    <a:pt x="38344" y="83666"/>
                  </a:lnTo>
                  <a:lnTo>
                    <a:pt x="38344" y="82000"/>
                  </a:lnTo>
                  <a:lnTo>
                    <a:pt x="39300" y="82000"/>
                  </a:lnTo>
                  <a:lnTo>
                    <a:pt x="39300" y="80000"/>
                  </a:lnTo>
                  <a:lnTo>
                    <a:pt x="40444" y="80000"/>
                  </a:lnTo>
                  <a:lnTo>
                    <a:pt x="40444" y="82000"/>
                  </a:lnTo>
                  <a:lnTo>
                    <a:pt x="41588" y="82000"/>
                  </a:lnTo>
                  <a:lnTo>
                    <a:pt x="41588" y="80000"/>
                  </a:lnTo>
                  <a:lnTo>
                    <a:pt x="43688" y="80000"/>
                  </a:lnTo>
                  <a:lnTo>
                    <a:pt x="51322" y="89666"/>
                  </a:lnTo>
                  <a:lnTo>
                    <a:pt x="82988" y="114333"/>
                  </a:lnTo>
                  <a:lnTo>
                    <a:pt x="82988" y="116000"/>
                  </a:lnTo>
                  <a:lnTo>
                    <a:pt x="84133" y="116000"/>
                  </a:lnTo>
                  <a:lnTo>
                    <a:pt x="89477" y="120000"/>
                  </a:lnTo>
                  <a:lnTo>
                    <a:pt x="92716" y="120000"/>
                  </a:lnTo>
                  <a:lnTo>
                    <a:pt x="92716" y="118000"/>
                  </a:lnTo>
                  <a:lnTo>
                    <a:pt x="93861" y="118000"/>
                  </a:lnTo>
                  <a:lnTo>
                    <a:pt x="100350" y="116000"/>
                  </a:lnTo>
                  <a:lnTo>
                    <a:pt x="100350" y="112333"/>
                  </a:lnTo>
                  <a:lnTo>
                    <a:pt x="101494" y="112333"/>
                  </a:lnTo>
                  <a:lnTo>
                    <a:pt x="101494" y="110333"/>
                  </a:lnTo>
                  <a:lnTo>
                    <a:pt x="103594" y="110333"/>
                  </a:lnTo>
                  <a:lnTo>
                    <a:pt x="103594" y="108666"/>
                  </a:lnTo>
                  <a:lnTo>
                    <a:pt x="104738" y="108666"/>
                  </a:lnTo>
                  <a:lnTo>
                    <a:pt x="104738" y="110333"/>
                  </a:lnTo>
                  <a:lnTo>
                    <a:pt x="105883" y="110333"/>
                  </a:lnTo>
                  <a:lnTo>
                    <a:pt x="105883" y="108666"/>
                  </a:lnTo>
                  <a:lnTo>
                    <a:pt x="107983" y="108666"/>
                  </a:lnTo>
                  <a:lnTo>
                    <a:pt x="107983" y="104666"/>
                  </a:lnTo>
                  <a:lnTo>
                    <a:pt x="110272" y="104666"/>
                  </a:lnTo>
                  <a:lnTo>
                    <a:pt x="110272" y="102666"/>
                  </a:lnTo>
                  <a:lnTo>
                    <a:pt x="113511" y="102666"/>
                  </a:lnTo>
                  <a:lnTo>
                    <a:pt x="113511" y="99000"/>
                  </a:lnTo>
                  <a:lnTo>
                    <a:pt x="116755" y="99000"/>
                  </a:lnTo>
                  <a:lnTo>
                    <a:pt x="117900" y="101000"/>
                  </a:lnTo>
                  <a:lnTo>
                    <a:pt x="117900" y="99000"/>
                  </a:lnTo>
                  <a:lnTo>
                    <a:pt x="119044" y="101000"/>
                  </a:lnTo>
                  <a:lnTo>
                    <a:pt x="119044" y="99000"/>
                  </a:lnTo>
                  <a:lnTo>
                    <a:pt x="120000" y="99000"/>
                  </a:lnTo>
                  <a:lnTo>
                    <a:pt x="120000" y="89666"/>
                  </a:lnTo>
                  <a:lnTo>
                    <a:pt x="117900" y="89666"/>
                  </a:lnTo>
                  <a:lnTo>
                    <a:pt x="117900" y="85666"/>
                  </a:lnTo>
                  <a:lnTo>
                    <a:pt x="116755" y="85666"/>
                  </a:lnTo>
                  <a:lnTo>
                    <a:pt x="116755" y="87666"/>
                  </a:lnTo>
                  <a:lnTo>
                    <a:pt x="116755" y="85666"/>
                  </a:lnTo>
                  <a:lnTo>
                    <a:pt x="115611" y="85666"/>
                  </a:lnTo>
                  <a:lnTo>
                    <a:pt x="116755" y="85666"/>
                  </a:lnTo>
                  <a:lnTo>
                    <a:pt x="116755" y="82000"/>
                  </a:lnTo>
                  <a:lnTo>
                    <a:pt x="117900" y="82000"/>
                  </a:lnTo>
                  <a:lnTo>
                    <a:pt x="117900" y="80000"/>
                  </a:lnTo>
                  <a:lnTo>
                    <a:pt x="119044" y="80000"/>
                  </a:lnTo>
                  <a:lnTo>
                    <a:pt x="119044" y="78000"/>
                  </a:lnTo>
                  <a:lnTo>
                    <a:pt x="120000" y="78000"/>
                  </a:lnTo>
                  <a:lnTo>
                    <a:pt x="120000" y="74333"/>
                  </a:lnTo>
                  <a:lnTo>
                    <a:pt x="119044" y="74333"/>
                  </a:lnTo>
                  <a:lnTo>
                    <a:pt x="119044" y="72333"/>
                  </a:lnTo>
                  <a:lnTo>
                    <a:pt x="117900" y="70333"/>
                  </a:lnTo>
                  <a:lnTo>
                    <a:pt x="117900" y="68666"/>
                  </a:lnTo>
                  <a:lnTo>
                    <a:pt x="116755" y="68666"/>
                  </a:lnTo>
                  <a:lnTo>
                    <a:pt x="116755" y="66666"/>
                  </a:lnTo>
                  <a:lnTo>
                    <a:pt x="115611" y="66666"/>
                  </a:lnTo>
                  <a:lnTo>
                    <a:pt x="114655" y="64666"/>
                  </a:lnTo>
                  <a:lnTo>
                    <a:pt x="114655" y="63000"/>
                  </a:lnTo>
                  <a:lnTo>
                    <a:pt x="113511" y="63000"/>
                  </a:lnTo>
                  <a:lnTo>
                    <a:pt x="112366" y="61000"/>
                  </a:lnTo>
                  <a:lnTo>
                    <a:pt x="111222" y="61000"/>
                  </a:lnTo>
                  <a:lnTo>
                    <a:pt x="111222" y="59000"/>
                  </a:lnTo>
                  <a:lnTo>
                    <a:pt x="109127" y="59000"/>
                  </a:lnTo>
                  <a:lnTo>
                    <a:pt x="107027" y="55333"/>
                  </a:lnTo>
                  <a:lnTo>
                    <a:pt x="105883" y="55333"/>
                  </a:lnTo>
                  <a:lnTo>
                    <a:pt x="107027" y="55333"/>
                  </a:lnTo>
                  <a:lnTo>
                    <a:pt x="105883" y="55333"/>
                  </a:lnTo>
                  <a:lnTo>
                    <a:pt x="105883" y="53333"/>
                  </a:lnTo>
                  <a:lnTo>
                    <a:pt x="104738" y="53333"/>
                  </a:lnTo>
                  <a:lnTo>
                    <a:pt x="104738" y="51333"/>
                  </a:lnTo>
                  <a:lnTo>
                    <a:pt x="102638" y="51333"/>
                  </a:lnTo>
                  <a:lnTo>
                    <a:pt x="102638" y="53333"/>
                  </a:lnTo>
                  <a:lnTo>
                    <a:pt x="101494" y="53333"/>
                  </a:lnTo>
                  <a:lnTo>
                    <a:pt x="101494" y="55333"/>
                  </a:lnTo>
                  <a:lnTo>
                    <a:pt x="100350" y="55333"/>
                  </a:lnTo>
                  <a:lnTo>
                    <a:pt x="100350" y="53333"/>
                  </a:lnTo>
                  <a:lnTo>
                    <a:pt x="99394" y="53333"/>
                  </a:lnTo>
                  <a:lnTo>
                    <a:pt x="98250" y="55333"/>
                  </a:lnTo>
                  <a:lnTo>
                    <a:pt x="98250" y="61000"/>
                  </a:lnTo>
                  <a:lnTo>
                    <a:pt x="99394" y="63000"/>
                  </a:lnTo>
                  <a:lnTo>
                    <a:pt x="99394" y="64666"/>
                  </a:lnTo>
                  <a:lnTo>
                    <a:pt x="98250" y="64666"/>
                  </a:lnTo>
                  <a:lnTo>
                    <a:pt x="98250" y="68666"/>
                  </a:lnTo>
                  <a:lnTo>
                    <a:pt x="99394" y="66666"/>
                  </a:lnTo>
                  <a:lnTo>
                    <a:pt x="99394" y="72333"/>
                  </a:lnTo>
                  <a:lnTo>
                    <a:pt x="98250" y="72333"/>
                  </a:lnTo>
                  <a:lnTo>
                    <a:pt x="98250" y="74333"/>
                  </a:lnTo>
                  <a:lnTo>
                    <a:pt x="97105" y="74333"/>
                  </a:lnTo>
                  <a:lnTo>
                    <a:pt x="97105" y="76333"/>
                  </a:lnTo>
                  <a:lnTo>
                    <a:pt x="92716" y="76333"/>
                  </a:lnTo>
                  <a:lnTo>
                    <a:pt x="92716" y="74333"/>
                  </a:lnTo>
                  <a:lnTo>
                    <a:pt x="91766" y="74333"/>
                  </a:lnTo>
                  <a:lnTo>
                    <a:pt x="91766" y="76333"/>
                  </a:lnTo>
                  <a:lnTo>
                    <a:pt x="90622" y="76333"/>
                  </a:lnTo>
                  <a:lnTo>
                    <a:pt x="91766" y="78000"/>
                  </a:lnTo>
                  <a:lnTo>
                    <a:pt x="91766" y="80000"/>
                  </a:lnTo>
                  <a:lnTo>
                    <a:pt x="90622" y="82000"/>
                  </a:lnTo>
                  <a:lnTo>
                    <a:pt x="88333" y="82000"/>
                  </a:lnTo>
                  <a:lnTo>
                    <a:pt x="88333" y="80000"/>
                  </a:lnTo>
                  <a:lnTo>
                    <a:pt x="86233" y="80000"/>
                  </a:lnTo>
                  <a:lnTo>
                    <a:pt x="86233" y="78000"/>
                  </a:lnTo>
                  <a:lnTo>
                    <a:pt x="87377" y="78000"/>
                  </a:lnTo>
                  <a:lnTo>
                    <a:pt x="87377" y="74333"/>
                  </a:lnTo>
                  <a:lnTo>
                    <a:pt x="88333" y="74333"/>
                  </a:lnTo>
                  <a:lnTo>
                    <a:pt x="88333" y="72333"/>
                  </a:lnTo>
                  <a:lnTo>
                    <a:pt x="89477" y="72333"/>
                  </a:lnTo>
                  <a:lnTo>
                    <a:pt x="89477" y="74333"/>
                  </a:lnTo>
                  <a:lnTo>
                    <a:pt x="89477" y="72333"/>
                  </a:lnTo>
                  <a:lnTo>
                    <a:pt x="90622" y="72333"/>
                  </a:lnTo>
                  <a:lnTo>
                    <a:pt x="89477" y="70333"/>
                  </a:lnTo>
                  <a:lnTo>
                    <a:pt x="90622" y="70333"/>
                  </a:lnTo>
                  <a:lnTo>
                    <a:pt x="89477" y="70333"/>
                  </a:lnTo>
                  <a:lnTo>
                    <a:pt x="89477" y="66666"/>
                  </a:lnTo>
                  <a:lnTo>
                    <a:pt x="88333" y="66666"/>
                  </a:lnTo>
                  <a:lnTo>
                    <a:pt x="88333" y="64666"/>
                  </a:lnTo>
                  <a:lnTo>
                    <a:pt x="89477" y="64666"/>
                  </a:lnTo>
                  <a:lnTo>
                    <a:pt x="90622" y="66666"/>
                  </a:lnTo>
                  <a:lnTo>
                    <a:pt x="90622" y="64666"/>
                  </a:lnTo>
                  <a:lnTo>
                    <a:pt x="85088" y="64666"/>
                  </a:lnTo>
                  <a:lnTo>
                    <a:pt x="85088" y="68666"/>
                  </a:lnTo>
                  <a:lnTo>
                    <a:pt x="84133" y="68666"/>
                  </a:lnTo>
                  <a:lnTo>
                    <a:pt x="85088" y="68666"/>
                  </a:lnTo>
                  <a:lnTo>
                    <a:pt x="85088" y="64666"/>
                  </a:lnTo>
                  <a:lnTo>
                    <a:pt x="82988" y="64666"/>
                  </a:lnTo>
                  <a:lnTo>
                    <a:pt x="82988" y="66666"/>
                  </a:lnTo>
                  <a:lnTo>
                    <a:pt x="79744" y="66666"/>
                  </a:lnTo>
                  <a:lnTo>
                    <a:pt x="79744" y="68666"/>
                  </a:lnTo>
                  <a:lnTo>
                    <a:pt x="76500" y="68666"/>
                  </a:lnTo>
                  <a:lnTo>
                    <a:pt x="76500" y="64666"/>
                  </a:lnTo>
                  <a:lnTo>
                    <a:pt x="74211" y="64666"/>
                  </a:lnTo>
                  <a:lnTo>
                    <a:pt x="74211" y="63000"/>
                  </a:lnTo>
                  <a:lnTo>
                    <a:pt x="73066" y="63000"/>
                  </a:lnTo>
                  <a:lnTo>
                    <a:pt x="73066" y="61000"/>
                  </a:lnTo>
                  <a:lnTo>
                    <a:pt x="70972" y="61000"/>
                  </a:lnTo>
                  <a:lnTo>
                    <a:pt x="69827" y="63000"/>
                  </a:lnTo>
                  <a:lnTo>
                    <a:pt x="69827" y="61000"/>
                  </a:lnTo>
                  <a:lnTo>
                    <a:pt x="67727" y="61000"/>
                  </a:lnTo>
                  <a:lnTo>
                    <a:pt x="66583" y="63000"/>
                  </a:lnTo>
                  <a:lnTo>
                    <a:pt x="65438" y="63000"/>
                  </a:lnTo>
                  <a:lnTo>
                    <a:pt x="65438" y="66666"/>
                  </a:lnTo>
                  <a:lnTo>
                    <a:pt x="64483" y="66666"/>
                  </a:lnTo>
                  <a:lnTo>
                    <a:pt x="64483" y="68666"/>
                  </a:lnTo>
                  <a:lnTo>
                    <a:pt x="64483" y="66666"/>
                  </a:lnTo>
                  <a:lnTo>
                    <a:pt x="63338" y="66666"/>
                  </a:lnTo>
                  <a:lnTo>
                    <a:pt x="63338" y="63000"/>
                  </a:lnTo>
                  <a:lnTo>
                    <a:pt x="61238" y="63000"/>
                  </a:lnTo>
                  <a:lnTo>
                    <a:pt x="62194" y="61000"/>
                  </a:lnTo>
                  <a:lnTo>
                    <a:pt x="61238" y="61000"/>
                  </a:lnTo>
                  <a:lnTo>
                    <a:pt x="61238" y="63000"/>
                  </a:lnTo>
                  <a:lnTo>
                    <a:pt x="60094" y="63000"/>
                  </a:lnTo>
                  <a:lnTo>
                    <a:pt x="60094" y="61000"/>
                  </a:lnTo>
                  <a:lnTo>
                    <a:pt x="57805" y="61000"/>
                  </a:lnTo>
                  <a:lnTo>
                    <a:pt x="57805" y="59000"/>
                  </a:lnTo>
                  <a:lnTo>
                    <a:pt x="56850" y="59000"/>
                  </a:lnTo>
                  <a:lnTo>
                    <a:pt x="56850" y="57000"/>
                  </a:lnTo>
                  <a:lnTo>
                    <a:pt x="58950" y="57000"/>
                  </a:lnTo>
                  <a:lnTo>
                    <a:pt x="58950" y="59000"/>
                  </a:lnTo>
                  <a:lnTo>
                    <a:pt x="58950" y="57000"/>
                  </a:lnTo>
                  <a:lnTo>
                    <a:pt x="60094" y="57000"/>
                  </a:lnTo>
                  <a:lnTo>
                    <a:pt x="58950" y="57000"/>
                  </a:lnTo>
                  <a:lnTo>
                    <a:pt x="60094" y="57000"/>
                  </a:lnTo>
                  <a:lnTo>
                    <a:pt x="60094" y="59000"/>
                  </a:lnTo>
                  <a:lnTo>
                    <a:pt x="61238" y="59000"/>
                  </a:lnTo>
                  <a:lnTo>
                    <a:pt x="61238" y="55333"/>
                  </a:lnTo>
                  <a:lnTo>
                    <a:pt x="62194" y="55333"/>
                  </a:lnTo>
                  <a:lnTo>
                    <a:pt x="61238" y="53333"/>
                  </a:lnTo>
                  <a:lnTo>
                    <a:pt x="61238" y="51333"/>
                  </a:lnTo>
                  <a:lnTo>
                    <a:pt x="62194" y="51333"/>
                  </a:lnTo>
                  <a:lnTo>
                    <a:pt x="63338" y="49666"/>
                  </a:lnTo>
                  <a:lnTo>
                    <a:pt x="64483" y="49666"/>
                  </a:lnTo>
                  <a:lnTo>
                    <a:pt x="64483" y="47666"/>
                  </a:lnTo>
                  <a:lnTo>
                    <a:pt x="63338" y="47666"/>
                  </a:lnTo>
                  <a:lnTo>
                    <a:pt x="63338" y="45666"/>
                  </a:lnTo>
                  <a:lnTo>
                    <a:pt x="63338" y="47666"/>
                  </a:lnTo>
                  <a:lnTo>
                    <a:pt x="63338" y="45666"/>
                  </a:lnTo>
                  <a:lnTo>
                    <a:pt x="62194" y="45666"/>
                  </a:lnTo>
                  <a:lnTo>
                    <a:pt x="63338" y="45666"/>
                  </a:lnTo>
                  <a:lnTo>
                    <a:pt x="62194" y="45666"/>
                  </a:lnTo>
                  <a:lnTo>
                    <a:pt x="65438" y="45666"/>
                  </a:lnTo>
                  <a:lnTo>
                    <a:pt x="65438" y="47666"/>
                  </a:lnTo>
                  <a:lnTo>
                    <a:pt x="67727" y="47666"/>
                  </a:lnTo>
                  <a:lnTo>
                    <a:pt x="67727" y="45666"/>
                  </a:lnTo>
                  <a:lnTo>
                    <a:pt x="64483" y="45666"/>
                  </a:lnTo>
                  <a:lnTo>
                    <a:pt x="63338" y="44000"/>
                  </a:lnTo>
                  <a:lnTo>
                    <a:pt x="61238" y="44000"/>
                  </a:lnTo>
                  <a:lnTo>
                    <a:pt x="61238" y="45666"/>
                  </a:lnTo>
                  <a:lnTo>
                    <a:pt x="54561" y="45666"/>
                  </a:lnTo>
                  <a:lnTo>
                    <a:pt x="54561" y="47666"/>
                  </a:lnTo>
                  <a:lnTo>
                    <a:pt x="55705" y="47666"/>
                  </a:lnTo>
                  <a:lnTo>
                    <a:pt x="55705" y="51333"/>
                  </a:lnTo>
                  <a:lnTo>
                    <a:pt x="54561" y="51333"/>
                  </a:lnTo>
                  <a:lnTo>
                    <a:pt x="54561" y="53333"/>
                  </a:lnTo>
                  <a:lnTo>
                    <a:pt x="52466" y="53333"/>
                  </a:lnTo>
                  <a:lnTo>
                    <a:pt x="52466" y="51333"/>
                  </a:lnTo>
                  <a:lnTo>
                    <a:pt x="53611" y="51333"/>
                  </a:lnTo>
                  <a:lnTo>
                    <a:pt x="53611" y="49666"/>
                  </a:lnTo>
                  <a:lnTo>
                    <a:pt x="54561" y="49666"/>
                  </a:lnTo>
                  <a:lnTo>
                    <a:pt x="53611" y="49666"/>
                  </a:lnTo>
                  <a:lnTo>
                    <a:pt x="53611" y="47666"/>
                  </a:lnTo>
                  <a:lnTo>
                    <a:pt x="52466" y="47666"/>
                  </a:lnTo>
                  <a:lnTo>
                    <a:pt x="53611" y="47666"/>
                  </a:lnTo>
                  <a:lnTo>
                    <a:pt x="51322" y="47666"/>
                  </a:lnTo>
                  <a:lnTo>
                    <a:pt x="51322" y="45666"/>
                  </a:lnTo>
                  <a:lnTo>
                    <a:pt x="50172" y="45666"/>
                  </a:lnTo>
                  <a:lnTo>
                    <a:pt x="50172" y="47666"/>
                  </a:lnTo>
                  <a:lnTo>
                    <a:pt x="49222" y="47666"/>
                  </a:lnTo>
                  <a:lnTo>
                    <a:pt x="49222" y="45666"/>
                  </a:lnTo>
                  <a:lnTo>
                    <a:pt x="49222" y="47666"/>
                  </a:lnTo>
                  <a:lnTo>
                    <a:pt x="48077" y="47666"/>
                  </a:lnTo>
                  <a:lnTo>
                    <a:pt x="48077" y="45666"/>
                  </a:lnTo>
                  <a:lnTo>
                    <a:pt x="46933" y="47666"/>
                  </a:lnTo>
                  <a:lnTo>
                    <a:pt x="46933" y="45666"/>
                  </a:lnTo>
                  <a:lnTo>
                    <a:pt x="46933" y="47666"/>
                  </a:lnTo>
                  <a:lnTo>
                    <a:pt x="46933" y="45666"/>
                  </a:lnTo>
                  <a:lnTo>
                    <a:pt x="43688" y="45666"/>
                  </a:lnTo>
                  <a:lnTo>
                    <a:pt x="43688" y="47666"/>
                  </a:lnTo>
                  <a:lnTo>
                    <a:pt x="40444" y="47666"/>
                  </a:lnTo>
                  <a:lnTo>
                    <a:pt x="40444" y="49666"/>
                  </a:lnTo>
                  <a:lnTo>
                    <a:pt x="39300" y="49666"/>
                  </a:lnTo>
                  <a:lnTo>
                    <a:pt x="39300" y="47666"/>
                  </a:lnTo>
                  <a:lnTo>
                    <a:pt x="39300" y="49666"/>
                  </a:lnTo>
                  <a:lnTo>
                    <a:pt x="39300" y="47666"/>
                  </a:lnTo>
                  <a:lnTo>
                    <a:pt x="39300" y="49666"/>
                  </a:lnTo>
                  <a:lnTo>
                    <a:pt x="40444" y="47666"/>
                  </a:lnTo>
                  <a:lnTo>
                    <a:pt x="38344" y="47666"/>
                  </a:lnTo>
                  <a:lnTo>
                    <a:pt x="38344" y="49666"/>
                  </a:lnTo>
                  <a:lnTo>
                    <a:pt x="33961" y="49666"/>
                  </a:lnTo>
                  <a:lnTo>
                    <a:pt x="33961" y="47666"/>
                  </a:lnTo>
                  <a:lnTo>
                    <a:pt x="32816" y="47666"/>
                  </a:lnTo>
                  <a:lnTo>
                    <a:pt x="32816" y="45666"/>
                  </a:lnTo>
                  <a:lnTo>
                    <a:pt x="32816" y="47666"/>
                  </a:lnTo>
                  <a:lnTo>
                    <a:pt x="31666" y="49666"/>
                  </a:lnTo>
                  <a:lnTo>
                    <a:pt x="31666" y="51333"/>
                  </a:lnTo>
                  <a:lnTo>
                    <a:pt x="32816" y="51333"/>
                  </a:lnTo>
                  <a:lnTo>
                    <a:pt x="32816" y="53333"/>
                  </a:lnTo>
                  <a:lnTo>
                    <a:pt x="31666" y="53333"/>
                  </a:lnTo>
                  <a:lnTo>
                    <a:pt x="32816" y="53333"/>
                  </a:lnTo>
                  <a:lnTo>
                    <a:pt x="31666" y="53333"/>
                  </a:lnTo>
                  <a:lnTo>
                    <a:pt x="32816" y="53333"/>
                  </a:lnTo>
                  <a:lnTo>
                    <a:pt x="31666" y="53333"/>
                  </a:lnTo>
                  <a:lnTo>
                    <a:pt x="32816" y="53333"/>
                  </a:lnTo>
                  <a:lnTo>
                    <a:pt x="31666" y="51333"/>
                  </a:lnTo>
                  <a:lnTo>
                    <a:pt x="30522" y="51333"/>
                  </a:lnTo>
                  <a:lnTo>
                    <a:pt x="30522" y="49666"/>
                  </a:lnTo>
                  <a:lnTo>
                    <a:pt x="31666" y="49666"/>
                  </a:lnTo>
                  <a:lnTo>
                    <a:pt x="27283" y="49666"/>
                  </a:lnTo>
                  <a:lnTo>
                    <a:pt x="27283" y="47666"/>
                  </a:lnTo>
                  <a:lnTo>
                    <a:pt x="26327" y="47666"/>
                  </a:lnTo>
                  <a:lnTo>
                    <a:pt x="26327" y="51333"/>
                  </a:lnTo>
                  <a:lnTo>
                    <a:pt x="25183" y="51333"/>
                  </a:lnTo>
                  <a:lnTo>
                    <a:pt x="25183" y="53333"/>
                  </a:lnTo>
                  <a:lnTo>
                    <a:pt x="24038" y="53333"/>
                  </a:lnTo>
                  <a:lnTo>
                    <a:pt x="24038" y="55333"/>
                  </a:lnTo>
                  <a:lnTo>
                    <a:pt x="22894" y="55333"/>
                  </a:lnTo>
                  <a:lnTo>
                    <a:pt x="22894" y="57000"/>
                  </a:lnTo>
                  <a:lnTo>
                    <a:pt x="21938" y="59000"/>
                  </a:lnTo>
                  <a:lnTo>
                    <a:pt x="21938" y="61000"/>
                  </a:lnTo>
                  <a:lnTo>
                    <a:pt x="19650" y="61000"/>
                  </a:lnTo>
                  <a:lnTo>
                    <a:pt x="19650" y="63000"/>
                  </a:lnTo>
                  <a:lnTo>
                    <a:pt x="19650" y="61000"/>
                  </a:lnTo>
                  <a:lnTo>
                    <a:pt x="16405" y="61000"/>
                  </a:lnTo>
                  <a:lnTo>
                    <a:pt x="16405" y="59000"/>
                  </a:lnTo>
                  <a:lnTo>
                    <a:pt x="14311" y="59000"/>
                  </a:lnTo>
                  <a:lnTo>
                    <a:pt x="14311" y="57000"/>
                  </a:lnTo>
                  <a:lnTo>
                    <a:pt x="14311" y="59000"/>
                  </a:lnTo>
                  <a:lnTo>
                    <a:pt x="14311" y="57000"/>
                  </a:lnTo>
                  <a:lnTo>
                    <a:pt x="13161" y="57000"/>
                  </a:lnTo>
                  <a:lnTo>
                    <a:pt x="12016" y="55333"/>
                  </a:lnTo>
                  <a:lnTo>
                    <a:pt x="12016" y="53333"/>
                  </a:lnTo>
                  <a:lnTo>
                    <a:pt x="11066" y="53333"/>
                  </a:lnTo>
                  <a:lnTo>
                    <a:pt x="12016" y="51333"/>
                  </a:lnTo>
                  <a:lnTo>
                    <a:pt x="12016" y="44000"/>
                  </a:lnTo>
                  <a:lnTo>
                    <a:pt x="11066" y="44000"/>
                  </a:lnTo>
                  <a:lnTo>
                    <a:pt x="11066" y="36333"/>
                  </a:lnTo>
                  <a:lnTo>
                    <a:pt x="14311" y="36333"/>
                  </a:lnTo>
                  <a:lnTo>
                    <a:pt x="14311" y="34333"/>
                  </a:lnTo>
                  <a:lnTo>
                    <a:pt x="15261" y="34333"/>
                  </a:lnTo>
                  <a:lnTo>
                    <a:pt x="14311" y="34333"/>
                  </a:lnTo>
                  <a:lnTo>
                    <a:pt x="15261" y="32333"/>
                  </a:lnTo>
                  <a:lnTo>
                    <a:pt x="16405" y="32333"/>
                  </a:lnTo>
                  <a:lnTo>
                    <a:pt x="16405" y="34333"/>
                  </a:lnTo>
                  <a:lnTo>
                    <a:pt x="19650" y="34333"/>
                  </a:lnTo>
                  <a:lnTo>
                    <a:pt x="19650" y="36333"/>
                  </a:lnTo>
                  <a:lnTo>
                    <a:pt x="21938" y="36333"/>
                  </a:lnTo>
                  <a:lnTo>
                    <a:pt x="21938" y="38000"/>
                  </a:lnTo>
                  <a:lnTo>
                    <a:pt x="22894" y="38000"/>
                  </a:lnTo>
                  <a:lnTo>
                    <a:pt x="22894" y="32333"/>
                  </a:lnTo>
                  <a:lnTo>
                    <a:pt x="24038" y="32333"/>
                  </a:lnTo>
                  <a:lnTo>
                    <a:pt x="24038" y="30666"/>
                  </a:lnTo>
                  <a:lnTo>
                    <a:pt x="22894" y="30666"/>
                  </a:lnTo>
                  <a:lnTo>
                    <a:pt x="24038" y="30666"/>
                  </a:lnTo>
                  <a:lnTo>
                    <a:pt x="24038" y="26666"/>
                  </a:lnTo>
                  <a:lnTo>
                    <a:pt x="22894" y="26666"/>
                  </a:lnTo>
                  <a:lnTo>
                    <a:pt x="22894" y="21000"/>
                  </a:lnTo>
                  <a:lnTo>
                    <a:pt x="24038" y="21000"/>
                  </a:lnTo>
                  <a:lnTo>
                    <a:pt x="24038" y="19000"/>
                  </a:lnTo>
                  <a:lnTo>
                    <a:pt x="22894" y="19000"/>
                  </a:lnTo>
                  <a:lnTo>
                    <a:pt x="22894" y="15333"/>
                  </a:lnTo>
                  <a:lnTo>
                    <a:pt x="21938" y="15333"/>
                  </a:lnTo>
                  <a:lnTo>
                    <a:pt x="21938" y="13333"/>
                  </a:lnTo>
                  <a:lnTo>
                    <a:pt x="20794" y="13333"/>
                  </a:lnTo>
                  <a:lnTo>
                    <a:pt x="20794" y="11333"/>
                  </a:lnTo>
                  <a:lnTo>
                    <a:pt x="18694" y="11333"/>
                  </a:lnTo>
                  <a:lnTo>
                    <a:pt x="18694" y="9666"/>
                  </a:lnTo>
                  <a:lnTo>
                    <a:pt x="16405" y="9666"/>
                  </a:lnTo>
                  <a:lnTo>
                    <a:pt x="16405" y="7666"/>
                  </a:lnTo>
                  <a:lnTo>
                    <a:pt x="15261" y="5666"/>
                  </a:lnTo>
                  <a:lnTo>
                    <a:pt x="15261" y="2000"/>
                  </a:lnTo>
                  <a:lnTo>
                    <a:pt x="14311" y="2000"/>
                  </a:lnTo>
                  <a:lnTo>
                    <a:pt x="14311" y="0"/>
                  </a:lnTo>
                  <a:lnTo>
                    <a:pt x="14311" y="11333"/>
                  </a:lnTo>
                  <a:lnTo>
                    <a:pt x="15261" y="11333"/>
                  </a:lnTo>
                  <a:lnTo>
                    <a:pt x="15261" y="13333"/>
                  </a:lnTo>
                  <a:lnTo>
                    <a:pt x="14311" y="15333"/>
                  </a:lnTo>
                  <a:lnTo>
                    <a:pt x="14311" y="17333"/>
                  </a:lnTo>
                  <a:lnTo>
                    <a:pt x="13161" y="17333"/>
                  </a:lnTo>
                  <a:lnTo>
                    <a:pt x="13161" y="19000"/>
                  </a:lnTo>
                  <a:lnTo>
                    <a:pt x="12016" y="19000"/>
                  </a:lnTo>
                  <a:lnTo>
                    <a:pt x="12016" y="21000"/>
                  </a:lnTo>
                  <a:lnTo>
                    <a:pt x="13161" y="21000"/>
                  </a:lnTo>
                  <a:lnTo>
                    <a:pt x="12016" y="21000"/>
                  </a:lnTo>
                  <a:lnTo>
                    <a:pt x="12016" y="23000"/>
                  </a:lnTo>
                  <a:lnTo>
                    <a:pt x="11066" y="23000"/>
                  </a:lnTo>
                  <a:lnTo>
                    <a:pt x="12016" y="23000"/>
                  </a:lnTo>
                  <a:lnTo>
                    <a:pt x="11066" y="23000"/>
                  </a:lnTo>
                  <a:lnTo>
                    <a:pt x="11066" y="24666"/>
                  </a:lnTo>
                  <a:lnTo>
                    <a:pt x="9922" y="24666"/>
                  </a:lnTo>
                  <a:lnTo>
                    <a:pt x="9922" y="28666"/>
                  </a:lnTo>
                  <a:lnTo>
                    <a:pt x="8777" y="28666"/>
                  </a:lnTo>
                  <a:lnTo>
                    <a:pt x="8777" y="26666"/>
                  </a:lnTo>
                  <a:lnTo>
                    <a:pt x="8777" y="28666"/>
                  </a:lnTo>
                  <a:lnTo>
                    <a:pt x="7633" y="28666"/>
                  </a:lnTo>
                  <a:lnTo>
                    <a:pt x="6677" y="30666"/>
                  </a:lnTo>
                  <a:lnTo>
                    <a:pt x="5533" y="32333"/>
                  </a:lnTo>
                  <a:lnTo>
                    <a:pt x="4388" y="34333"/>
                  </a:lnTo>
                  <a:lnTo>
                    <a:pt x="4388" y="38000"/>
                  </a:lnTo>
                  <a:lnTo>
                    <a:pt x="5533" y="38000"/>
                  </a:lnTo>
                  <a:lnTo>
                    <a:pt x="5533" y="40000"/>
                  </a:lnTo>
                  <a:lnTo>
                    <a:pt x="6677" y="42000"/>
                  </a:lnTo>
                  <a:lnTo>
                    <a:pt x="5533" y="42000"/>
                  </a:lnTo>
                  <a:lnTo>
                    <a:pt x="5533" y="45666"/>
                  </a:lnTo>
                  <a:lnTo>
                    <a:pt x="4388" y="45666"/>
                  </a:lnTo>
                  <a:lnTo>
                    <a:pt x="4388" y="47666"/>
                  </a:lnTo>
                  <a:lnTo>
                    <a:pt x="3433" y="47666"/>
                  </a:lnTo>
                  <a:lnTo>
                    <a:pt x="3433" y="51333"/>
                  </a:lnTo>
                  <a:lnTo>
                    <a:pt x="2288" y="51333"/>
                  </a:lnTo>
                  <a:lnTo>
                    <a:pt x="2288" y="53333"/>
                  </a:lnTo>
                  <a:lnTo>
                    <a:pt x="0" y="53333"/>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94" name="Shape 3494"/>
            <p:cNvSpPr/>
            <p:nvPr/>
          </p:nvSpPr>
          <p:spPr>
            <a:xfrm>
              <a:off x="2626457" y="2474060"/>
              <a:ext cx="1823996" cy="1114399"/>
            </a:xfrm>
            <a:custGeom>
              <a:avLst/>
              <a:gdLst/>
              <a:ahLst/>
              <a:cxnLst/>
              <a:rect l="0" t="0" r="0" b="0"/>
              <a:pathLst>
                <a:path w="120000" h="120000" extrusionOk="0">
                  <a:moveTo>
                    <a:pt x="118277" y="24872"/>
                  </a:moveTo>
                  <a:lnTo>
                    <a:pt x="119216" y="24872"/>
                  </a:lnTo>
                  <a:lnTo>
                    <a:pt x="119216" y="26411"/>
                  </a:lnTo>
                  <a:lnTo>
                    <a:pt x="120000" y="26411"/>
                  </a:lnTo>
                  <a:lnTo>
                    <a:pt x="119216" y="26411"/>
                  </a:lnTo>
                  <a:lnTo>
                    <a:pt x="120000" y="26411"/>
                  </a:lnTo>
                  <a:lnTo>
                    <a:pt x="119216" y="26411"/>
                  </a:lnTo>
                  <a:lnTo>
                    <a:pt x="119216" y="30766"/>
                  </a:lnTo>
                  <a:lnTo>
                    <a:pt x="117338" y="30766"/>
                  </a:lnTo>
                  <a:lnTo>
                    <a:pt x="117338" y="32305"/>
                  </a:lnTo>
                  <a:lnTo>
                    <a:pt x="118277" y="32305"/>
                  </a:lnTo>
                  <a:lnTo>
                    <a:pt x="118277" y="35127"/>
                  </a:lnTo>
                  <a:lnTo>
                    <a:pt x="115611" y="35127"/>
                  </a:lnTo>
                  <a:lnTo>
                    <a:pt x="115611" y="36666"/>
                  </a:lnTo>
                  <a:lnTo>
                    <a:pt x="114672" y="36666"/>
                  </a:lnTo>
                  <a:lnTo>
                    <a:pt x="114672" y="37950"/>
                  </a:lnTo>
                  <a:lnTo>
                    <a:pt x="113733" y="37950"/>
                  </a:lnTo>
                  <a:lnTo>
                    <a:pt x="113733" y="36666"/>
                  </a:lnTo>
                  <a:lnTo>
                    <a:pt x="113733" y="37950"/>
                  </a:lnTo>
                  <a:lnTo>
                    <a:pt x="112794" y="37950"/>
                  </a:lnTo>
                  <a:lnTo>
                    <a:pt x="112794" y="39488"/>
                  </a:lnTo>
                  <a:lnTo>
                    <a:pt x="112011" y="39488"/>
                  </a:lnTo>
                  <a:lnTo>
                    <a:pt x="112011" y="42566"/>
                  </a:lnTo>
                  <a:lnTo>
                    <a:pt x="109350" y="42566"/>
                  </a:lnTo>
                  <a:lnTo>
                    <a:pt x="109350" y="43844"/>
                  </a:lnTo>
                  <a:lnTo>
                    <a:pt x="109350" y="42566"/>
                  </a:lnTo>
                  <a:lnTo>
                    <a:pt x="108405" y="42566"/>
                  </a:lnTo>
                  <a:lnTo>
                    <a:pt x="108405" y="43844"/>
                  </a:lnTo>
                  <a:lnTo>
                    <a:pt x="107466" y="43844"/>
                  </a:lnTo>
                  <a:lnTo>
                    <a:pt x="106527" y="45383"/>
                  </a:lnTo>
                  <a:lnTo>
                    <a:pt x="105744" y="45383"/>
                  </a:lnTo>
                  <a:lnTo>
                    <a:pt x="105744" y="43844"/>
                  </a:lnTo>
                  <a:lnTo>
                    <a:pt x="104805" y="43844"/>
                  </a:lnTo>
                  <a:lnTo>
                    <a:pt x="104805" y="45383"/>
                  </a:lnTo>
                  <a:lnTo>
                    <a:pt x="103083" y="45383"/>
                  </a:lnTo>
                  <a:lnTo>
                    <a:pt x="103083" y="46922"/>
                  </a:lnTo>
                  <a:lnTo>
                    <a:pt x="102138" y="45383"/>
                  </a:lnTo>
                  <a:lnTo>
                    <a:pt x="102138" y="46922"/>
                  </a:lnTo>
                  <a:lnTo>
                    <a:pt x="101200" y="46922"/>
                  </a:lnTo>
                  <a:lnTo>
                    <a:pt x="101200" y="48205"/>
                  </a:lnTo>
                  <a:lnTo>
                    <a:pt x="100261" y="48205"/>
                  </a:lnTo>
                  <a:lnTo>
                    <a:pt x="101200" y="49744"/>
                  </a:lnTo>
                  <a:lnTo>
                    <a:pt x="100261" y="49744"/>
                  </a:lnTo>
                  <a:lnTo>
                    <a:pt x="100261" y="48205"/>
                  </a:lnTo>
                  <a:lnTo>
                    <a:pt x="100261" y="49744"/>
                  </a:lnTo>
                  <a:lnTo>
                    <a:pt x="98538" y="49744"/>
                  </a:lnTo>
                  <a:lnTo>
                    <a:pt x="98538" y="51283"/>
                  </a:lnTo>
                  <a:lnTo>
                    <a:pt x="97600" y="51283"/>
                  </a:lnTo>
                  <a:lnTo>
                    <a:pt x="97600" y="52822"/>
                  </a:lnTo>
                  <a:lnTo>
                    <a:pt x="96816" y="54100"/>
                  </a:lnTo>
                  <a:lnTo>
                    <a:pt x="96816" y="55638"/>
                  </a:lnTo>
                  <a:lnTo>
                    <a:pt x="96816" y="54100"/>
                  </a:lnTo>
                  <a:lnTo>
                    <a:pt x="94933" y="54100"/>
                  </a:lnTo>
                  <a:lnTo>
                    <a:pt x="93994" y="55638"/>
                  </a:lnTo>
                  <a:lnTo>
                    <a:pt x="91333" y="55638"/>
                  </a:lnTo>
                  <a:lnTo>
                    <a:pt x="91333" y="57177"/>
                  </a:lnTo>
                  <a:lnTo>
                    <a:pt x="89611" y="57177"/>
                  </a:lnTo>
                  <a:lnTo>
                    <a:pt x="89611" y="58461"/>
                  </a:lnTo>
                  <a:lnTo>
                    <a:pt x="88666" y="58461"/>
                  </a:lnTo>
                  <a:lnTo>
                    <a:pt x="88666" y="60000"/>
                  </a:lnTo>
                  <a:lnTo>
                    <a:pt x="87727" y="60000"/>
                  </a:lnTo>
                  <a:lnTo>
                    <a:pt x="87727" y="61538"/>
                  </a:lnTo>
                  <a:lnTo>
                    <a:pt x="86944" y="61538"/>
                  </a:lnTo>
                  <a:lnTo>
                    <a:pt x="86944" y="62822"/>
                  </a:lnTo>
                  <a:lnTo>
                    <a:pt x="86005" y="62822"/>
                  </a:lnTo>
                  <a:lnTo>
                    <a:pt x="86005" y="64361"/>
                  </a:lnTo>
                  <a:lnTo>
                    <a:pt x="84283" y="64361"/>
                  </a:lnTo>
                  <a:lnTo>
                    <a:pt x="84283" y="65900"/>
                  </a:lnTo>
                  <a:lnTo>
                    <a:pt x="82400" y="65900"/>
                  </a:lnTo>
                  <a:lnTo>
                    <a:pt x="83344" y="64361"/>
                  </a:lnTo>
                  <a:lnTo>
                    <a:pt x="82400" y="64361"/>
                  </a:lnTo>
                  <a:lnTo>
                    <a:pt x="82400" y="61538"/>
                  </a:lnTo>
                  <a:lnTo>
                    <a:pt x="80677" y="61538"/>
                  </a:lnTo>
                  <a:lnTo>
                    <a:pt x="80677" y="62822"/>
                  </a:lnTo>
                  <a:lnTo>
                    <a:pt x="78800" y="62822"/>
                  </a:lnTo>
                  <a:lnTo>
                    <a:pt x="78800" y="64361"/>
                  </a:lnTo>
                  <a:lnTo>
                    <a:pt x="78016" y="64361"/>
                  </a:lnTo>
                  <a:lnTo>
                    <a:pt x="78016" y="67433"/>
                  </a:lnTo>
                  <a:lnTo>
                    <a:pt x="77077" y="67433"/>
                  </a:lnTo>
                  <a:lnTo>
                    <a:pt x="77077" y="68716"/>
                  </a:lnTo>
                  <a:lnTo>
                    <a:pt x="76133" y="68716"/>
                  </a:lnTo>
                  <a:lnTo>
                    <a:pt x="76133" y="70255"/>
                  </a:lnTo>
                  <a:lnTo>
                    <a:pt x="77077" y="70255"/>
                  </a:lnTo>
                  <a:lnTo>
                    <a:pt x="76133" y="70255"/>
                  </a:lnTo>
                  <a:lnTo>
                    <a:pt x="76133" y="73077"/>
                  </a:lnTo>
                  <a:lnTo>
                    <a:pt x="75194" y="73077"/>
                  </a:lnTo>
                  <a:lnTo>
                    <a:pt x="75194" y="76155"/>
                  </a:lnTo>
                  <a:lnTo>
                    <a:pt x="76133" y="76155"/>
                  </a:lnTo>
                  <a:lnTo>
                    <a:pt x="76133" y="77694"/>
                  </a:lnTo>
                  <a:lnTo>
                    <a:pt x="75194" y="77694"/>
                  </a:lnTo>
                  <a:lnTo>
                    <a:pt x="75194" y="78972"/>
                  </a:lnTo>
                  <a:lnTo>
                    <a:pt x="73472" y="78972"/>
                  </a:lnTo>
                  <a:lnTo>
                    <a:pt x="73472" y="82050"/>
                  </a:lnTo>
                  <a:lnTo>
                    <a:pt x="72533" y="80511"/>
                  </a:lnTo>
                  <a:lnTo>
                    <a:pt x="72533" y="83333"/>
                  </a:lnTo>
                  <a:lnTo>
                    <a:pt x="71750" y="84872"/>
                  </a:lnTo>
                  <a:lnTo>
                    <a:pt x="71750" y="86411"/>
                  </a:lnTo>
                  <a:lnTo>
                    <a:pt x="70811" y="86411"/>
                  </a:lnTo>
                  <a:lnTo>
                    <a:pt x="70811" y="87950"/>
                  </a:lnTo>
                  <a:lnTo>
                    <a:pt x="69872" y="87950"/>
                  </a:lnTo>
                  <a:lnTo>
                    <a:pt x="70811" y="87950"/>
                  </a:lnTo>
                  <a:lnTo>
                    <a:pt x="69872" y="89233"/>
                  </a:lnTo>
                  <a:lnTo>
                    <a:pt x="69872" y="87950"/>
                  </a:lnTo>
                  <a:lnTo>
                    <a:pt x="69872" y="90766"/>
                  </a:lnTo>
                  <a:lnTo>
                    <a:pt x="68927" y="90766"/>
                  </a:lnTo>
                  <a:lnTo>
                    <a:pt x="68927" y="92305"/>
                  </a:lnTo>
                  <a:lnTo>
                    <a:pt x="68144" y="92305"/>
                  </a:lnTo>
                  <a:lnTo>
                    <a:pt x="68144" y="95127"/>
                  </a:lnTo>
                  <a:lnTo>
                    <a:pt x="68927" y="96666"/>
                  </a:lnTo>
                  <a:lnTo>
                    <a:pt x="68144" y="98205"/>
                  </a:lnTo>
                  <a:lnTo>
                    <a:pt x="68144" y="99488"/>
                  </a:lnTo>
                  <a:lnTo>
                    <a:pt x="67205" y="99488"/>
                  </a:lnTo>
                  <a:lnTo>
                    <a:pt x="67205" y="103844"/>
                  </a:lnTo>
                  <a:lnTo>
                    <a:pt x="68144" y="103844"/>
                  </a:lnTo>
                  <a:lnTo>
                    <a:pt x="68144" y="105383"/>
                  </a:lnTo>
                  <a:lnTo>
                    <a:pt x="67205" y="105383"/>
                  </a:lnTo>
                  <a:lnTo>
                    <a:pt x="67205" y="106922"/>
                  </a:lnTo>
                  <a:lnTo>
                    <a:pt x="66266" y="106922"/>
                  </a:lnTo>
                  <a:lnTo>
                    <a:pt x="66266" y="108205"/>
                  </a:lnTo>
                  <a:lnTo>
                    <a:pt x="65483" y="108205"/>
                  </a:lnTo>
                  <a:lnTo>
                    <a:pt x="65483" y="109744"/>
                  </a:lnTo>
                  <a:lnTo>
                    <a:pt x="64544" y="109744"/>
                  </a:lnTo>
                  <a:lnTo>
                    <a:pt x="64544" y="112822"/>
                  </a:lnTo>
                  <a:lnTo>
                    <a:pt x="63605" y="114100"/>
                  </a:lnTo>
                  <a:lnTo>
                    <a:pt x="62661" y="115638"/>
                  </a:lnTo>
                  <a:lnTo>
                    <a:pt x="63605" y="115638"/>
                  </a:lnTo>
                  <a:lnTo>
                    <a:pt x="62661" y="117177"/>
                  </a:lnTo>
                  <a:lnTo>
                    <a:pt x="61877" y="117177"/>
                  </a:lnTo>
                  <a:lnTo>
                    <a:pt x="61877" y="118461"/>
                  </a:lnTo>
                  <a:lnTo>
                    <a:pt x="61877" y="117177"/>
                  </a:lnTo>
                  <a:lnTo>
                    <a:pt x="60938" y="117177"/>
                  </a:lnTo>
                  <a:lnTo>
                    <a:pt x="60938" y="118461"/>
                  </a:lnTo>
                  <a:lnTo>
                    <a:pt x="59216" y="118461"/>
                  </a:lnTo>
                  <a:lnTo>
                    <a:pt x="51072" y="112822"/>
                  </a:lnTo>
                  <a:lnTo>
                    <a:pt x="49350" y="109744"/>
                  </a:lnTo>
                  <a:lnTo>
                    <a:pt x="48405" y="111283"/>
                  </a:lnTo>
                  <a:lnTo>
                    <a:pt x="47466" y="111283"/>
                  </a:lnTo>
                  <a:lnTo>
                    <a:pt x="45744" y="114100"/>
                  </a:lnTo>
                  <a:lnTo>
                    <a:pt x="43866" y="111283"/>
                  </a:lnTo>
                  <a:lnTo>
                    <a:pt x="42138" y="114100"/>
                  </a:lnTo>
                  <a:lnTo>
                    <a:pt x="40261" y="111283"/>
                  </a:lnTo>
                  <a:lnTo>
                    <a:pt x="39477" y="114100"/>
                  </a:lnTo>
                  <a:lnTo>
                    <a:pt x="38538" y="112822"/>
                  </a:lnTo>
                  <a:lnTo>
                    <a:pt x="37600" y="115638"/>
                  </a:lnTo>
                  <a:lnTo>
                    <a:pt x="32272" y="108205"/>
                  </a:lnTo>
                  <a:lnTo>
                    <a:pt x="31333" y="111283"/>
                  </a:lnTo>
                  <a:lnTo>
                    <a:pt x="29611" y="108205"/>
                  </a:lnTo>
                  <a:lnTo>
                    <a:pt x="30550" y="105383"/>
                  </a:lnTo>
                  <a:lnTo>
                    <a:pt x="28666" y="102566"/>
                  </a:lnTo>
                  <a:lnTo>
                    <a:pt x="26944" y="105383"/>
                  </a:lnTo>
                  <a:lnTo>
                    <a:pt x="26005" y="102566"/>
                  </a:lnTo>
                  <a:lnTo>
                    <a:pt x="24283" y="105383"/>
                  </a:lnTo>
                  <a:lnTo>
                    <a:pt x="22400" y="102566"/>
                  </a:lnTo>
                  <a:lnTo>
                    <a:pt x="20677" y="106922"/>
                  </a:lnTo>
                  <a:lnTo>
                    <a:pt x="22400" y="108205"/>
                  </a:lnTo>
                  <a:lnTo>
                    <a:pt x="21461" y="109744"/>
                  </a:lnTo>
                  <a:lnTo>
                    <a:pt x="22400" y="111283"/>
                  </a:lnTo>
                  <a:lnTo>
                    <a:pt x="22400" y="112822"/>
                  </a:lnTo>
                  <a:lnTo>
                    <a:pt x="21461" y="114100"/>
                  </a:lnTo>
                  <a:lnTo>
                    <a:pt x="20677" y="114100"/>
                  </a:lnTo>
                  <a:lnTo>
                    <a:pt x="20677" y="112822"/>
                  </a:lnTo>
                  <a:lnTo>
                    <a:pt x="18800" y="112822"/>
                  </a:lnTo>
                  <a:lnTo>
                    <a:pt x="18800" y="114100"/>
                  </a:lnTo>
                  <a:lnTo>
                    <a:pt x="17077" y="114100"/>
                  </a:lnTo>
                  <a:lnTo>
                    <a:pt x="17077" y="115638"/>
                  </a:lnTo>
                  <a:lnTo>
                    <a:pt x="15194" y="115638"/>
                  </a:lnTo>
                  <a:lnTo>
                    <a:pt x="15194" y="112822"/>
                  </a:lnTo>
                  <a:lnTo>
                    <a:pt x="12533" y="112822"/>
                  </a:lnTo>
                  <a:lnTo>
                    <a:pt x="12533" y="114100"/>
                  </a:lnTo>
                  <a:lnTo>
                    <a:pt x="11750" y="114100"/>
                  </a:lnTo>
                  <a:lnTo>
                    <a:pt x="11750" y="112822"/>
                  </a:lnTo>
                  <a:lnTo>
                    <a:pt x="8144" y="112822"/>
                  </a:lnTo>
                  <a:lnTo>
                    <a:pt x="8144" y="111283"/>
                  </a:lnTo>
                  <a:lnTo>
                    <a:pt x="7205" y="111283"/>
                  </a:lnTo>
                  <a:lnTo>
                    <a:pt x="7205" y="114100"/>
                  </a:lnTo>
                  <a:lnTo>
                    <a:pt x="6266" y="112822"/>
                  </a:lnTo>
                  <a:lnTo>
                    <a:pt x="5483" y="115638"/>
                  </a:lnTo>
                  <a:lnTo>
                    <a:pt x="4544" y="117177"/>
                  </a:lnTo>
                  <a:lnTo>
                    <a:pt x="3605" y="120000"/>
                  </a:lnTo>
                  <a:lnTo>
                    <a:pt x="1877" y="118461"/>
                  </a:lnTo>
                  <a:lnTo>
                    <a:pt x="2661" y="118461"/>
                  </a:lnTo>
                  <a:lnTo>
                    <a:pt x="3605" y="115638"/>
                  </a:lnTo>
                  <a:lnTo>
                    <a:pt x="2661" y="114100"/>
                  </a:lnTo>
                  <a:lnTo>
                    <a:pt x="2661" y="112822"/>
                  </a:lnTo>
                  <a:lnTo>
                    <a:pt x="938" y="112822"/>
                  </a:lnTo>
                  <a:lnTo>
                    <a:pt x="2661" y="109744"/>
                  </a:lnTo>
                  <a:lnTo>
                    <a:pt x="0" y="105383"/>
                  </a:lnTo>
                  <a:lnTo>
                    <a:pt x="1877" y="101027"/>
                  </a:lnTo>
                  <a:lnTo>
                    <a:pt x="2661" y="98205"/>
                  </a:lnTo>
                  <a:lnTo>
                    <a:pt x="4544" y="98205"/>
                  </a:lnTo>
                  <a:lnTo>
                    <a:pt x="4544" y="95127"/>
                  </a:lnTo>
                  <a:lnTo>
                    <a:pt x="3605" y="95127"/>
                  </a:lnTo>
                  <a:lnTo>
                    <a:pt x="4544" y="95127"/>
                  </a:lnTo>
                  <a:lnTo>
                    <a:pt x="4544" y="92305"/>
                  </a:lnTo>
                  <a:lnTo>
                    <a:pt x="6266" y="87950"/>
                  </a:lnTo>
                  <a:lnTo>
                    <a:pt x="7205" y="84872"/>
                  </a:lnTo>
                  <a:lnTo>
                    <a:pt x="9872" y="84872"/>
                  </a:lnTo>
                  <a:lnTo>
                    <a:pt x="9872" y="86411"/>
                  </a:lnTo>
                  <a:lnTo>
                    <a:pt x="10811" y="84872"/>
                  </a:lnTo>
                  <a:lnTo>
                    <a:pt x="11750" y="86411"/>
                  </a:lnTo>
                  <a:lnTo>
                    <a:pt x="15194" y="80511"/>
                  </a:lnTo>
                  <a:lnTo>
                    <a:pt x="13472" y="77694"/>
                  </a:lnTo>
                  <a:lnTo>
                    <a:pt x="17077" y="71794"/>
                  </a:lnTo>
                  <a:lnTo>
                    <a:pt x="17077" y="70255"/>
                  </a:lnTo>
                  <a:lnTo>
                    <a:pt x="18016" y="71794"/>
                  </a:lnTo>
                  <a:lnTo>
                    <a:pt x="22400" y="61538"/>
                  </a:lnTo>
                  <a:lnTo>
                    <a:pt x="18800" y="57177"/>
                  </a:lnTo>
                  <a:lnTo>
                    <a:pt x="18016" y="58461"/>
                  </a:lnTo>
                  <a:lnTo>
                    <a:pt x="16133" y="57177"/>
                  </a:lnTo>
                  <a:lnTo>
                    <a:pt x="16133" y="58461"/>
                  </a:lnTo>
                  <a:lnTo>
                    <a:pt x="15194" y="58461"/>
                  </a:lnTo>
                  <a:lnTo>
                    <a:pt x="15194" y="60000"/>
                  </a:lnTo>
                  <a:lnTo>
                    <a:pt x="14411" y="60000"/>
                  </a:lnTo>
                  <a:lnTo>
                    <a:pt x="14411" y="61538"/>
                  </a:lnTo>
                  <a:lnTo>
                    <a:pt x="13472" y="64361"/>
                  </a:lnTo>
                  <a:lnTo>
                    <a:pt x="10811" y="61538"/>
                  </a:lnTo>
                  <a:lnTo>
                    <a:pt x="9872" y="62822"/>
                  </a:lnTo>
                  <a:lnTo>
                    <a:pt x="8927" y="61538"/>
                  </a:lnTo>
                  <a:lnTo>
                    <a:pt x="9872" y="60000"/>
                  </a:lnTo>
                  <a:lnTo>
                    <a:pt x="8927" y="58461"/>
                  </a:lnTo>
                  <a:lnTo>
                    <a:pt x="9872" y="57177"/>
                  </a:lnTo>
                  <a:lnTo>
                    <a:pt x="9872" y="55638"/>
                  </a:lnTo>
                  <a:lnTo>
                    <a:pt x="10811" y="55638"/>
                  </a:lnTo>
                  <a:lnTo>
                    <a:pt x="10811" y="51283"/>
                  </a:lnTo>
                  <a:lnTo>
                    <a:pt x="11750" y="51283"/>
                  </a:lnTo>
                  <a:lnTo>
                    <a:pt x="11750" y="49744"/>
                  </a:lnTo>
                  <a:lnTo>
                    <a:pt x="14411" y="49744"/>
                  </a:lnTo>
                  <a:lnTo>
                    <a:pt x="14411" y="48205"/>
                  </a:lnTo>
                  <a:lnTo>
                    <a:pt x="15194" y="48205"/>
                  </a:lnTo>
                  <a:lnTo>
                    <a:pt x="15194" y="46922"/>
                  </a:lnTo>
                  <a:lnTo>
                    <a:pt x="14411" y="46922"/>
                  </a:lnTo>
                  <a:lnTo>
                    <a:pt x="14411" y="43844"/>
                  </a:lnTo>
                  <a:lnTo>
                    <a:pt x="13472" y="43844"/>
                  </a:lnTo>
                  <a:lnTo>
                    <a:pt x="13472" y="42566"/>
                  </a:lnTo>
                  <a:lnTo>
                    <a:pt x="14411" y="42566"/>
                  </a:lnTo>
                  <a:lnTo>
                    <a:pt x="14411" y="39488"/>
                  </a:lnTo>
                  <a:lnTo>
                    <a:pt x="15194" y="39488"/>
                  </a:lnTo>
                  <a:lnTo>
                    <a:pt x="15194" y="30766"/>
                  </a:lnTo>
                  <a:lnTo>
                    <a:pt x="14411" y="30766"/>
                  </a:lnTo>
                  <a:lnTo>
                    <a:pt x="14411" y="29233"/>
                  </a:lnTo>
                  <a:lnTo>
                    <a:pt x="13472" y="29233"/>
                  </a:lnTo>
                  <a:lnTo>
                    <a:pt x="14411" y="27694"/>
                  </a:lnTo>
                  <a:lnTo>
                    <a:pt x="13472" y="27694"/>
                  </a:lnTo>
                  <a:lnTo>
                    <a:pt x="12533" y="26411"/>
                  </a:lnTo>
                  <a:lnTo>
                    <a:pt x="12533" y="20511"/>
                  </a:lnTo>
                  <a:lnTo>
                    <a:pt x="15194" y="22050"/>
                  </a:lnTo>
                  <a:lnTo>
                    <a:pt x="16133" y="23333"/>
                  </a:lnTo>
                  <a:lnTo>
                    <a:pt x="18016" y="23333"/>
                  </a:lnTo>
                  <a:lnTo>
                    <a:pt x="21461" y="26411"/>
                  </a:lnTo>
                  <a:lnTo>
                    <a:pt x="25066" y="30766"/>
                  </a:lnTo>
                  <a:lnTo>
                    <a:pt x="24283" y="30766"/>
                  </a:lnTo>
                  <a:lnTo>
                    <a:pt x="24283" y="32305"/>
                  </a:lnTo>
                  <a:lnTo>
                    <a:pt x="25066" y="33588"/>
                  </a:lnTo>
                  <a:lnTo>
                    <a:pt x="26944" y="32305"/>
                  </a:lnTo>
                  <a:lnTo>
                    <a:pt x="27727" y="33588"/>
                  </a:lnTo>
                  <a:lnTo>
                    <a:pt x="29611" y="30766"/>
                  </a:lnTo>
                  <a:lnTo>
                    <a:pt x="31333" y="33588"/>
                  </a:lnTo>
                  <a:lnTo>
                    <a:pt x="32272" y="32305"/>
                  </a:lnTo>
                  <a:lnTo>
                    <a:pt x="34933" y="36666"/>
                  </a:lnTo>
                  <a:lnTo>
                    <a:pt x="37600" y="32305"/>
                  </a:lnTo>
                  <a:lnTo>
                    <a:pt x="35872" y="29233"/>
                  </a:lnTo>
                  <a:lnTo>
                    <a:pt x="36816" y="20511"/>
                  </a:lnTo>
                  <a:lnTo>
                    <a:pt x="33994" y="18972"/>
                  </a:lnTo>
                  <a:lnTo>
                    <a:pt x="38538" y="4361"/>
                  </a:lnTo>
                  <a:lnTo>
                    <a:pt x="52950" y="2822"/>
                  </a:lnTo>
                  <a:lnTo>
                    <a:pt x="52950" y="1538"/>
                  </a:lnTo>
                  <a:lnTo>
                    <a:pt x="53733" y="1538"/>
                  </a:lnTo>
                  <a:lnTo>
                    <a:pt x="53733" y="0"/>
                  </a:lnTo>
                  <a:lnTo>
                    <a:pt x="54672" y="0"/>
                  </a:lnTo>
                  <a:lnTo>
                    <a:pt x="54672" y="1538"/>
                  </a:lnTo>
                  <a:lnTo>
                    <a:pt x="55611" y="1538"/>
                  </a:lnTo>
                  <a:lnTo>
                    <a:pt x="55611" y="0"/>
                  </a:lnTo>
                  <a:lnTo>
                    <a:pt x="57338" y="0"/>
                  </a:lnTo>
                  <a:lnTo>
                    <a:pt x="63605" y="7433"/>
                  </a:lnTo>
                  <a:lnTo>
                    <a:pt x="89611" y="26411"/>
                  </a:lnTo>
                  <a:lnTo>
                    <a:pt x="89611" y="27694"/>
                  </a:lnTo>
                  <a:lnTo>
                    <a:pt x="90550" y="27694"/>
                  </a:lnTo>
                  <a:lnTo>
                    <a:pt x="94933" y="30766"/>
                  </a:lnTo>
                  <a:lnTo>
                    <a:pt x="97600" y="30766"/>
                  </a:lnTo>
                  <a:lnTo>
                    <a:pt x="97600" y="29233"/>
                  </a:lnTo>
                  <a:lnTo>
                    <a:pt x="98538" y="29233"/>
                  </a:lnTo>
                  <a:lnTo>
                    <a:pt x="103866" y="27694"/>
                  </a:lnTo>
                  <a:lnTo>
                    <a:pt x="103866" y="24872"/>
                  </a:lnTo>
                  <a:lnTo>
                    <a:pt x="104805" y="24872"/>
                  </a:lnTo>
                  <a:lnTo>
                    <a:pt x="104805" y="23333"/>
                  </a:lnTo>
                  <a:lnTo>
                    <a:pt x="106527" y="23333"/>
                  </a:lnTo>
                  <a:lnTo>
                    <a:pt x="106527" y="22050"/>
                  </a:lnTo>
                  <a:lnTo>
                    <a:pt x="107466" y="22050"/>
                  </a:lnTo>
                  <a:lnTo>
                    <a:pt x="107466" y="23333"/>
                  </a:lnTo>
                  <a:lnTo>
                    <a:pt x="108405" y="23333"/>
                  </a:lnTo>
                  <a:lnTo>
                    <a:pt x="108405" y="22050"/>
                  </a:lnTo>
                  <a:lnTo>
                    <a:pt x="110127" y="22050"/>
                  </a:lnTo>
                  <a:lnTo>
                    <a:pt x="110127" y="18972"/>
                  </a:lnTo>
                  <a:lnTo>
                    <a:pt x="112011" y="18972"/>
                  </a:lnTo>
                  <a:lnTo>
                    <a:pt x="112011" y="17433"/>
                  </a:lnTo>
                  <a:lnTo>
                    <a:pt x="114672" y="17433"/>
                  </a:lnTo>
                  <a:lnTo>
                    <a:pt x="114672" y="14616"/>
                  </a:lnTo>
                  <a:lnTo>
                    <a:pt x="117338" y="14616"/>
                  </a:lnTo>
                  <a:lnTo>
                    <a:pt x="118277" y="16155"/>
                  </a:lnTo>
                  <a:lnTo>
                    <a:pt x="118277" y="14616"/>
                  </a:lnTo>
                  <a:lnTo>
                    <a:pt x="119216" y="16155"/>
                  </a:lnTo>
                  <a:lnTo>
                    <a:pt x="118277" y="16155"/>
                  </a:lnTo>
                  <a:lnTo>
                    <a:pt x="118277" y="17433"/>
                  </a:lnTo>
                  <a:lnTo>
                    <a:pt x="117338" y="17433"/>
                  </a:lnTo>
                  <a:lnTo>
                    <a:pt x="117338" y="22050"/>
                  </a:lnTo>
                  <a:lnTo>
                    <a:pt x="116394" y="22050"/>
                  </a:lnTo>
                  <a:lnTo>
                    <a:pt x="116394" y="24872"/>
                  </a:lnTo>
                  <a:lnTo>
                    <a:pt x="118277" y="2487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95" name="Shape 3495"/>
            <p:cNvSpPr/>
            <p:nvPr/>
          </p:nvSpPr>
          <p:spPr>
            <a:xfrm>
              <a:off x="2028776" y="4281385"/>
              <a:ext cx="490526" cy="421472"/>
            </a:xfrm>
            <a:custGeom>
              <a:avLst/>
              <a:gdLst/>
              <a:ahLst/>
              <a:cxnLst/>
              <a:rect l="0" t="0" r="0" b="0"/>
              <a:pathLst>
                <a:path w="120000" h="120000" extrusionOk="0">
                  <a:moveTo>
                    <a:pt x="33205" y="120000"/>
                  </a:moveTo>
                  <a:lnTo>
                    <a:pt x="33205" y="112544"/>
                  </a:lnTo>
                  <a:lnTo>
                    <a:pt x="29711" y="108472"/>
                  </a:lnTo>
                  <a:lnTo>
                    <a:pt x="29711" y="104405"/>
                  </a:lnTo>
                  <a:lnTo>
                    <a:pt x="26211" y="104405"/>
                  </a:lnTo>
                  <a:lnTo>
                    <a:pt x="29711" y="104405"/>
                  </a:lnTo>
                  <a:lnTo>
                    <a:pt x="26211" y="101016"/>
                  </a:lnTo>
                  <a:lnTo>
                    <a:pt x="26211" y="104405"/>
                  </a:lnTo>
                  <a:lnTo>
                    <a:pt x="26211" y="101016"/>
                  </a:lnTo>
                  <a:lnTo>
                    <a:pt x="23300" y="101016"/>
                  </a:lnTo>
                  <a:lnTo>
                    <a:pt x="26211" y="96950"/>
                  </a:lnTo>
                  <a:lnTo>
                    <a:pt x="26211" y="101016"/>
                  </a:lnTo>
                  <a:lnTo>
                    <a:pt x="26211" y="96950"/>
                  </a:lnTo>
                  <a:lnTo>
                    <a:pt x="23300" y="96950"/>
                  </a:lnTo>
                  <a:lnTo>
                    <a:pt x="23300" y="92883"/>
                  </a:lnTo>
                  <a:lnTo>
                    <a:pt x="19805" y="89488"/>
                  </a:lnTo>
                  <a:lnTo>
                    <a:pt x="19805" y="85422"/>
                  </a:lnTo>
                  <a:lnTo>
                    <a:pt x="16311" y="85422"/>
                  </a:lnTo>
                  <a:lnTo>
                    <a:pt x="19805" y="81355"/>
                  </a:lnTo>
                  <a:lnTo>
                    <a:pt x="19805" y="77966"/>
                  </a:lnTo>
                  <a:lnTo>
                    <a:pt x="16311" y="77966"/>
                  </a:lnTo>
                  <a:lnTo>
                    <a:pt x="16311" y="81355"/>
                  </a:lnTo>
                  <a:lnTo>
                    <a:pt x="16311" y="77966"/>
                  </a:lnTo>
                  <a:lnTo>
                    <a:pt x="13400" y="73900"/>
                  </a:lnTo>
                  <a:lnTo>
                    <a:pt x="13400" y="77966"/>
                  </a:lnTo>
                  <a:lnTo>
                    <a:pt x="13400" y="73900"/>
                  </a:lnTo>
                  <a:lnTo>
                    <a:pt x="16311" y="73900"/>
                  </a:lnTo>
                  <a:lnTo>
                    <a:pt x="13400" y="69827"/>
                  </a:lnTo>
                  <a:lnTo>
                    <a:pt x="9905" y="69827"/>
                  </a:lnTo>
                  <a:lnTo>
                    <a:pt x="9905" y="65761"/>
                  </a:lnTo>
                  <a:lnTo>
                    <a:pt x="6405" y="65761"/>
                  </a:lnTo>
                  <a:lnTo>
                    <a:pt x="6405" y="69827"/>
                  </a:lnTo>
                  <a:lnTo>
                    <a:pt x="6405" y="62372"/>
                  </a:lnTo>
                  <a:lnTo>
                    <a:pt x="2911" y="62372"/>
                  </a:lnTo>
                  <a:lnTo>
                    <a:pt x="6405" y="58305"/>
                  </a:lnTo>
                  <a:lnTo>
                    <a:pt x="2911" y="54238"/>
                  </a:lnTo>
                  <a:lnTo>
                    <a:pt x="2911" y="50850"/>
                  </a:lnTo>
                  <a:lnTo>
                    <a:pt x="0" y="50850"/>
                  </a:lnTo>
                  <a:lnTo>
                    <a:pt x="0" y="46777"/>
                  </a:lnTo>
                  <a:lnTo>
                    <a:pt x="6405" y="46777"/>
                  </a:lnTo>
                  <a:lnTo>
                    <a:pt x="9905" y="42711"/>
                  </a:lnTo>
                  <a:lnTo>
                    <a:pt x="6405" y="42711"/>
                  </a:lnTo>
                  <a:lnTo>
                    <a:pt x="6405" y="35255"/>
                  </a:lnTo>
                  <a:lnTo>
                    <a:pt x="2911" y="35255"/>
                  </a:lnTo>
                  <a:lnTo>
                    <a:pt x="2911" y="31188"/>
                  </a:lnTo>
                  <a:lnTo>
                    <a:pt x="6405" y="27116"/>
                  </a:lnTo>
                  <a:lnTo>
                    <a:pt x="2911" y="27116"/>
                  </a:lnTo>
                  <a:lnTo>
                    <a:pt x="6405" y="27116"/>
                  </a:lnTo>
                  <a:lnTo>
                    <a:pt x="6405" y="19661"/>
                  </a:lnTo>
                  <a:lnTo>
                    <a:pt x="2911" y="19661"/>
                  </a:lnTo>
                  <a:lnTo>
                    <a:pt x="6405" y="15594"/>
                  </a:lnTo>
                  <a:lnTo>
                    <a:pt x="13400" y="15594"/>
                  </a:lnTo>
                  <a:lnTo>
                    <a:pt x="13400" y="19661"/>
                  </a:lnTo>
                  <a:lnTo>
                    <a:pt x="16311" y="19661"/>
                  </a:lnTo>
                  <a:lnTo>
                    <a:pt x="16311" y="15594"/>
                  </a:lnTo>
                  <a:lnTo>
                    <a:pt x="19805" y="15594"/>
                  </a:lnTo>
                  <a:lnTo>
                    <a:pt x="19805" y="11527"/>
                  </a:lnTo>
                  <a:lnTo>
                    <a:pt x="23300" y="15594"/>
                  </a:lnTo>
                  <a:lnTo>
                    <a:pt x="26211" y="15594"/>
                  </a:lnTo>
                  <a:lnTo>
                    <a:pt x="23300" y="15594"/>
                  </a:lnTo>
                  <a:lnTo>
                    <a:pt x="23300" y="8133"/>
                  </a:lnTo>
                  <a:lnTo>
                    <a:pt x="29711" y="15594"/>
                  </a:lnTo>
                  <a:lnTo>
                    <a:pt x="36700" y="11527"/>
                  </a:lnTo>
                  <a:lnTo>
                    <a:pt x="39611" y="15594"/>
                  </a:lnTo>
                  <a:lnTo>
                    <a:pt x="43105" y="15594"/>
                  </a:lnTo>
                  <a:lnTo>
                    <a:pt x="46600" y="19661"/>
                  </a:lnTo>
                  <a:lnTo>
                    <a:pt x="49516" y="19661"/>
                  </a:lnTo>
                  <a:lnTo>
                    <a:pt x="46600" y="23727"/>
                  </a:lnTo>
                  <a:lnTo>
                    <a:pt x="53011" y="23727"/>
                  </a:lnTo>
                  <a:lnTo>
                    <a:pt x="56505" y="27116"/>
                  </a:lnTo>
                  <a:lnTo>
                    <a:pt x="56505" y="23727"/>
                  </a:lnTo>
                  <a:lnTo>
                    <a:pt x="60000" y="19661"/>
                  </a:lnTo>
                  <a:lnTo>
                    <a:pt x="60000" y="23727"/>
                  </a:lnTo>
                  <a:lnTo>
                    <a:pt x="60000" y="19661"/>
                  </a:lnTo>
                  <a:lnTo>
                    <a:pt x="66405" y="19661"/>
                  </a:lnTo>
                  <a:lnTo>
                    <a:pt x="66405" y="15594"/>
                  </a:lnTo>
                  <a:lnTo>
                    <a:pt x="69905" y="15594"/>
                  </a:lnTo>
                  <a:lnTo>
                    <a:pt x="69905" y="0"/>
                  </a:lnTo>
                  <a:lnTo>
                    <a:pt x="73400" y="0"/>
                  </a:lnTo>
                  <a:lnTo>
                    <a:pt x="73400" y="4066"/>
                  </a:lnTo>
                  <a:lnTo>
                    <a:pt x="76311" y="4066"/>
                  </a:lnTo>
                  <a:lnTo>
                    <a:pt x="76311" y="11527"/>
                  </a:lnTo>
                  <a:lnTo>
                    <a:pt x="83300" y="11527"/>
                  </a:lnTo>
                  <a:lnTo>
                    <a:pt x="83300" y="15594"/>
                  </a:lnTo>
                  <a:lnTo>
                    <a:pt x="86211" y="15594"/>
                  </a:lnTo>
                  <a:lnTo>
                    <a:pt x="86211" y="19661"/>
                  </a:lnTo>
                  <a:lnTo>
                    <a:pt x="86211" y="15594"/>
                  </a:lnTo>
                  <a:lnTo>
                    <a:pt x="89711" y="15594"/>
                  </a:lnTo>
                  <a:lnTo>
                    <a:pt x="89711" y="11527"/>
                  </a:lnTo>
                  <a:lnTo>
                    <a:pt x="96700" y="11527"/>
                  </a:lnTo>
                  <a:lnTo>
                    <a:pt x="96700" y="8133"/>
                  </a:lnTo>
                  <a:lnTo>
                    <a:pt x="96700" y="11527"/>
                  </a:lnTo>
                  <a:lnTo>
                    <a:pt x="99611" y="11527"/>
                  </a:lnTo>
                  <a:lnTo>
                    <a:pt x="99611" y="15594"/>
                  </a:lnTo>
                  <a:lnTo>
                    <a:pt x="103105" y="15594"/>
                  </a:lnTo>
                  <a:lnTo>
                    <a:pt x="103105" y="11527"/>
                  </a:lnTo>
                  <a:lnTo>
                    <a:pt x="103105" y="19661"/>
                  </a:lnTo>
                  <a:lnTo>
                    <a:pt x="106600" y="19661"/>
                  </a:lnTo>
                  <a:lnTo>
                    <a:pt x="106600" y="23727"/>
                  </a:lnTo>
                  <a:lnTo>
                    <a:pt x="109516" y="23727"/>
                  </a:lnTo>
                  <a:lnTo>
                    <a:pt x="109516" y="27116"/>
                  </a:lnTo>
                  <a:lnTo>
                    <a:pt x="106600" y="27116"/>
                  </a:lnTo>
                  <a:lnTo>
                    <a:pt x="109516" y="27116"/>
                  </a:lnTo>
                  <a:lnTo>
                    <a:pt x="109516" y="31188"/>
                  </a:lnTo>
                  <a:lnTo>
                    <a:pt x="106600" y="31188"/>
                  </a:lnTo>
                  <a:lnTo>
                    <a:pt x="109516" y="35255"/>
                  </a:lnTo>
                  <a:lnTo>
                    <a:pt x="109516" y="31188"/>
                  </a:lnTo>
                  <a:lnTo>
                    <a:pt x="116505" y="31188"/>
                  </a:lnTo>
                  <a:lnTo>
                    <a:pt x="116505" y="35255"/>
                  </a:lnTo>
                  <a:lnTo>
                    <a:pt x="116505" y="31188"/>
                  </a:lnTo>
                  <a:lnTo>
                    <a:pt x="120000" y="31188"/>
                  </a:lnTo>
                  <a:lnTo>
                    <a:pt x="120000" y="38644"/>
                  </a:lnTo>
                  <a:lnTo>
                    <a:pt x="113011" y="38644"/>
                  </a:lnTo>
                  <a:lnTo>
                    <a:pt x="113011" y="42711"/>
                  </a:lnTo>
                  <a:lnTo>
                    <a:pt x="109516" y="42711"/>
                  </a:lnTo>
                  <a:lnTo>
                    <a:pt x="109516" y="46777"/>
                  </a:lnTo>
                  <a:lnTo>
                    <a:pt x="113011" y="46777"/>
                  </a:lnTo>
                  <a:lnTo>
                    <a:pt x="113011" y="50850"/>
                  </a:lnTo>
                  <a:lnTo>
                    <a:pt x="106600" y="50850"/>
                  </a:lnTo>
                  <a:lnTo>
                    <a:pt x="106600" y="54238"/>
                  </a:lnTo>
                  <a:lnTo>
                    <a:pt x="96700" y="65761"/>
                  </a:lnTo>
                  <a:lnTo>
                    <a:pt x="93205" y="65761"/>
                  </a:lnTo>
                  <a:lnTo>
                    <a:pt x="93205" y="73900"/>
                  </a:lnTo>
                  <a:lnTo>
                    <a:pt x="89711" y="77966"/>
                  </a:lnTo>
                  <a:lnTo>
                    <a:pt x="86211" y="81355"/>
                  </a:lnTo>
                  <a:lnTo>
                    <a:pt x="86211" y="85422"/>
                  </a:lnTo>
                  <a:lnTo>
                    <a:pt x="83300" y="85422"/>
                  </a:lnTo>
                  <a:lnTo>
                    <a:pt x="83300" y="89488"/>
                  </a:lnTo>
                  <a:lnTo>
                    <a:pt x="79805" y="85422"/>
                  </a:lnTo>
                  <a:lnTo>
                    <a:pt x="79805" y="89488"/>
                  </a:lnTo>
                  <a:lnTo>
                    <a:pt x="73400" y="89488"/>
                  </a:lnTo>
                  <a:lnTo>
                    <a:pt x="73400" y="92883"/>
                  </a:lnTo>
                  <a:lnTo>
                    <a:pt x="69905" y="96950"/>
                  </a:lnTo>
                  <a:lnTo>
                    <a:pt x="66405" y="96950"/>
                  </a:lnTo>
                  <a:lnTo>
                    <a:pt x="66405" y="92883"/>
                  </a:lnTo>
                  <a:lnTo>
                    <a:pt x="66405" y="96950"/>
                  </a:lnTo>
                  <a:lnTo>
                    <a:pt x="62911" y="92883"/>
                  </a:lnTo>
                  <a:lnTo>
                    <a:pt x="62911" y="96950"/>
                  </a:lnTo>
                  <a:lnTo>
                    <a:pt x="60000" y="101016"/>
                  </a:lnTo>
                  <a:lnTo>
                    <a:pt x="62911" y="101016"/>
                  </a:lnTo>
                  <a:lnTo>
                    <a:pt x="62911" y="104405"/>
                  </a:lnTo>
                  <a:lnTo>
                    <a:pt x="56505" y="104405"/>
                  </a:lnTo>
                  <a:lnTo>
                    <a:pt x="56505" y="112544"/>
                  </a:lnTo>
                  <a:lnTo>
                    <a:pt x="53011" y="112544"/>
                  </a:lnTo>
                  <a:lnTo>
                    <a:pt x="53011" y="116611"/>
                  </a:lnTo>
                  <a:lnTo>
                    <a:pt x="46600" y="116611"/>
                  </a:lnTo>
                  <a:lnTo>
                    <a:pt x="43105" y="120000"/>
                  </a:lnTo>
                  <a:lnTo>
                    <a:pt x="39611" y="116611"/>
                  </a:lnTo>
                  <a:lnTo>
                    <a:pt x="39611" y="120000"/>
                  </a:lnTo>
                  <a:lnTo>
                    <a:pt x="33205"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96" name="Shape 3496"/>
            <p:cNvSpPr/>
            <p:nvPr/>
          </p:nvSpPr>
          <p:spPr>
            <a:xfrm>
              <a:off x="2040683" y="3874203"/>
              <a:ext cx="245264" cy="259550"/>
            </a:xfrm>
            <a:custGeom>
              <a:avLst/>
              <a:gdLst/>
              <a:ahLst/>
              <a:cxnLst/>
              <a:rect l="0" t="0" r="0" b="0"/>
              <a:pathLst>
                <a:path w="120000" h="120000" extrusionOk="0">
                  <a:moveTo>
                    <a:pt x="46600" y="0"/>
                  </a:moveTo>
                  <a:lnTo>
                    <a:pt x="53594" y="0"/>
                  </a:lnTo>
                  <a:lnTo>
                    <a:pt x="53594" y="6605"/>
                  </a:lnTo>
                  <a:lnTo>
                    <a:pt x="53594" y="0"/>
                  </a:lnTo>
                  <a:lnTo>
                    <a:pt x="53594" y="6605"/>
                  </a:lnTo>
                  <a:lnTo>
                    <a:pt x="100194" y="6605"/>
                  </a:lnTo>
                  <a:lnTo>
                    <a:pt x="107183" y="12111"/>
                  </a:lnTo>
                  <a:lnTo>
                    <a:pt x="100194" y="12111"/>
                  </a:lnTo>
                  <a:lnTo>
                    <a:pt x="100194" y="25322"/>
                  </a:lnTo>
                  <a:lnTo>
                    <a:pt x="107183" y="25322"/>
                  </a:lnTo>
                  <a:lnTo>
                    <a:pt x="114172" y="31927"/>
                  </a:lnTo>
                  <a:lnTo>
                    <a:pt x="114172" y="62750"/>
                  </a:lnTo>
                  <a:lnTo>
                    <a:pt x="120000" y="62750"/>
                  </a:lnTo>
                  <a:lnTo>
                    <a:pt x="120000" y="69355"/>
                  </a:lnTo>
                  <a:lnTo>
                    <a:pt x="100194" y="69355"/>
                  </a:lnTo>
                  <a:lnTo>
                    <a:pt x="100194" y="81466"/>
                  </a:lnTo>
                  <a:lnTo>
                    <a:pt x="93205" y="75961"/>
                  </a:lnTo>
                  <a:lnTo>
                    <a:pt x="87377" y="75961"/>
                  </a:lnTo>
                  <a:lnTo>
                    <a:pt x="87377" y="81466"/>
                  </a:lnTo>
                  <a:lnTo>
                    <a:pt x="80388" y="81466"/>
                  </a:lnTo>
                  <a:lnTo>
                    <a:pt x="80388" y="88072"/>
                  </a:lnTo>
                  <a:lnTo>
                    <a:pt x="80388" y="81466"/>
                  </a:lnTo>
                  <a:lnTo>
                    <a:pt x="73400" y="81466"/>
                  </a:lnTo>
                  <a:lnTo>
                    <a:pt x="73400" y="88072"/>
                  </a:lnTo>
                  <a:lnTo>
                    <a:pt x="67572" y="88072"/>
                  </a:lnTo>
                  <a:lnTo>
                    <a:pt x="80388" y="88072"/>
                  </a:lnTo>
                  <a:lnTo>
                    <a:pt x="80388" y="94677"/>
                  </a:lnTo>
                  <a:lnTo>
                    <a:pt x="80388" y="88072"/>
                  </a:lnTo>
                  <a:lnTo>
                    <a:pt x="80388" y="94677"/>
                  </a:lnTo>
                  <a:lnTo>
                    <a:pt x="87377" y="94677"/>
                  </a:lnTo>
                  <a:lnTo>
                    <a:pt x="80388" y="94677"/>
                  </a:lnTo>
                  <a:lnTo>
                    <a:pt x="80388" y="106788"/>
                  </a:lnTo>
                  <a:lnTo>
                    <a:pt x="73400" y="106788"/>
                  </a:lnTo>
                  <a:lnTo>
                    <a:pt x="73400" y="113394"/>
                  </a:lnTo>
                  <a:lnTo>
                    <a:pt x="67572" y="113394"/>
                  </a:lnTo>
                  <a:lnTo>
                    <a:pt x="60583" y="106788"/>
                  </a:lnTo>
                  <a:lnTo>
                    <a:pt x="60583" y="120000"/>
                  </a:lnTo>
                  <a:lnTo>
                    <a:pt x="53594" y="120000"/>
                  </a:lnTo>
                  <a:lnTo>
                    <a:pt x="60583" y="113394"/>
                  </a:lnTo>
                  <a:lnTo>
                    <a:pt x="53594" y="113394"/>
                  </a:lnTo>
                  <a:lnTo>
                    <a:pt x="53594" y="120000"/>
                  </a:lnTo>
                  <a:lnTo>
                    <a:pt x="53594" y="113394"/>
                  </a:lnTo>
                  <a:lnTo>
                    <a:pt x="46600" y="113394"/>
                  </a:lnTo>
                  <a:lnTo>
                    <a:pt x="46600" y="106788"/>
                  </a:lnTo>
                  <a:lnTo>
                    <a:pt x="40777" y="106788"/>
                  </a:lnTo>
                  <a:lnTo>
                    <a:pt x="40777" y="113394"/>
                  </a:lnTo>
                  <a:lnTo>
                    <a:pt x="26794" y="113394"/>
                  </a:lnTo>
                  <a:lnTo>
                    <a:pt x="26794" y="120000"/>
                  </a:lnTo>
                  <a:lnTo>
                    <a:pt x="26794" y="113394"/>
                  </a:lnTo>
                  <a:lnTo>
                    <a:pt x="20972" y="113394"/>
                  </a:lnTo>
                  <a:lnTo>
                    <a:pt x="20972" y="106788"/>
                  </a:lnTo>
                  <a:lnTo>
                    <a:pt x="13983" y="106788"/>
                  </a:lnTo>
                  <a:lnTo>
                    <a:pt x="6988" y="100183"/>
                  </a:lnTo>
                  <a:lnTo>
                    <a:pt x="0" y="94677"/>
                  </a:lnTo>
                  <a:lnTo>
                    <a:pt x="0" y="81466"/>
                  </a:lnTo>
                  <a:lnTo>
                    <a:pt x="6988" y="81466"/>
                  </a:lnTo>
                  <a:lnTo>
                    <a:pt x="0" y="75961"/>
                  </a:lnTo>
                  <a:lnTo>
                    <a:pt x="6988" y="75961"/>
                  </a:lnTo>
                  <a:lnTo>
                    <a:pt x="6988" y="69355"/>
                  </a:lnTo>
                  <a:lnTo>
                    <a:pt x="0" y="69355"/>
                  </a:lnTo>
                  <a:lnTo>
                    <a:pt x="0" y="56144"/>
                  </a:lnTo>
                  <a:lnTo>
                    <a:pt x="13983" y="56144"/>
                  </a:lnTo>
                  <a:lnTo>
                    <a:pt x="13983" y="50644"/>
                  </a:lnTo>
                  <a:lnTo>
                    <a:pt x="13983" y="56144"/>
                  </a:lnTo>
                  <a:lnTo>
                    <a:pt x="13983" y="50644"/>
                  </a:lnTo>
                  <a:lnTo>
                    <a:pt x="20972" y="50644"/>
                  </a:lnTo>
                  <a:lnTo>
                    <a:pt x="20972" y="44038"/>
                  </a:lnTo>
                  <a:lnTo>
                    <a:pt x="20972" y="50644"/>
                  </a:lnTo>
                  <a:lnTo>
                    <a:pt x="26794" y="50644"/>
                  </a:lnTo>
                  <a:lnTo>
                    <a:pt x="26794" y="37433"/>
                  </a:lnTo>
                  <a:lnTo>
                    <a:pt x="20972" y="37433"/>
                  </a:lnTo>
                  <a:lnTo>
                    <a:pt x="20972" y="18716"/>
                  </a:lnTo>
                  <a:lnTo>
                    <a:pt x="33788" y="18716"/>
                  </a:lnTo>
                  <a:lnTo>
                    <a:pt x="33788" y="12111"/>
                  </a:lnTo>
                  <a:lnTo>
                    <a:pt x="40777" y="12111"/>
                  </a:lnTo>
                  <a:lnTo>
                    <a:pt x="40777" y="6605"/>
                  </a:lnTo>
                  <a:lnTo>
                    <a:pt x="466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97" name="Shape 3497"/>
            <p:cNvSpPr/>
            <p:nvPr/>
          </p:nvSpPr>
          <p:spPr>
            <a:xfrm>
              <a:off x="2124025" y="3752760"/>
              <a:ext cx="380992" cy="271457"/>
            </a:xfrm>
            <a:custGeom>
              <a:avLst/>
              <a:gdLst/>
              <a:ahLst/>
              <a:cxnLst/>
              <a:rect l="0" t="0" r="0" b="0"/>
              <a:pathLst>
                <a:path w="120000" h="120000" extrusionOk="0">
                  <a:moveTo>
                    <a:pt x="51000" y="120000"/>
                  </a:moveTo>
                  <a:lnTo>
                    <a:pt x="51000" y="113683"/>
                  </a:lnTo>
                  <a:lnTo>
                    <a:pt x="64500" y="113683"/>
                  </a:lnTo>
                  <a:lnTo>
                    <a:pt x="64500" y="107366"/>
                  </a:lnTo>
                  <a:lnTo>
                    <a:pt x="77250" y="107366"/>
                  </a:lnTo>
                  <a:lnTo>
                    <a:pt x="77250" y="102105"/>
                  </a:lnTo>
                  <a:lnTo>
                    <a:pt x="77250" y="107366"/>
                  </a:lnTo>
                  <a:lnTo>
                    <a:pt x="77250" y="102105"/>
                  </a:lnTo>
                  <a:lnTo>
                    <a:pt x="81000" y="102105"/>
                  </a:lnTo>
                  <a:lnTo>
                    <a:pt x="81000" y="95788"/>
                  </a:lnTo>
                  <a:lnTo>
                    <a:pt x="90000" y="95788"/>
                  </a:lnTo>
                  <a:lnTo>
                    <a:pt x="85500" y="102105"/>
                  </a:lnTo>
                  <a:lnTo>
                    <a:pt x="94500" y="102105"/>
                  </a:lnTo>
                  <a:lnTo>
                    <a:pt x="94500" y="95788"/>
                  </a:lnTo>
                  <a:lnTo>
                    <a:pt x="94500" y="102105"/>
                  </a:lnTo>
                  <a:lnTo>
                    <a:pt x="98250" y="102105"/>
                  </a:lnTo>
                  <a:lnTo>
                    <a:pt x="98250" y="95788"/>
                  </a:lnTo>
                  <a:lnTo>
                    <a:pt x="102750" y="95788"/>
                  </a:lnTo>
                  <a:lnTo>
                    <a:pt x="107250" y="102105"/>
                  </a:lnTo>
                  <a:lnTo>
                    <a:pt x="102750" y="102105"/>
                  </a:lnTo>
                  <a:lnTo>
                    <a:pt x="102750" y="107366"/>
                  </a:lnTo>
                  <a:lnTo>
                    <a:pt x="115500" y="107366"/>
                  </a:lnTo>
                  <a:lnTo>
                    <a:pt x="120000" y="102105"/>
                  </a:lnTo>
                  <a:lnTo>
                    <a:pt x="115500" y="102105"/>
                  </a:lnTo>
                  <a:lnTo>
                    <a:pt x="115500" y="95788"/>
                  </a:lnTo>
                  <a:lnTo>
                    <a:pt x="120000" y="89472"/>
                  </a:lnTo>
                  <a:lnTo>
                    <a:pt x="120000" y="84211"/>
                  </a:lnTo>
                  <a:lnTo>
                    <a:pt x="115500" y="77894"/>
                  </a:lnTo>
                  <a:lnTo>
                    <a:pt x="115500" y="60000"/>
                  </a:lnTo>
                  <a:lnTo>
                    <a:pt x="107250" y="60000"/>
                  </a:lnTo>
                  <a:lnTo>
                    <a:pt x="107250" y="42105"/>
                  </a:lnTo>
                  <a:lnTo>
                    <a:pt x="111000" y="42105"/>
                  </a:lnTo>
                  <a:lnTo>
                    <a:pt x="111000" y="35788"/>
                  </a:lnTo>
                  <a:lnTo>
                    <a:pt x="107250" y="35788"/>
                  </a:lnTo>
                  <a:lnTo>
                    <a:pt x="107250" y="42105"/>
                  </a:lnTo>
                  <a:lnTo>
                    <a:pt x="102750" y="42105"/>
                  </a:lnTo>
                  <a:lnTo>
                    <a:pt x="102750" y="47366"/>
                  </a:lnTo>
                  <a:lnTo>
                    <a:pt x="98250" y="47366"/>
                  </a:lnTo>
                  <a:lnTo>
                    <a:pt x="98250" y="42105"/>
                  </a:lnTo>
                  <a:lnTo>
                    <a:pt x="94500" y="35788"/>
                  </a:lnTo>
                  <a:lnTo>
                    <a:pt x="85500" y="35788"/>
                  </a:lnTo>
                  <a:lnTo>
                    <a:pt x="85500" y="29472"/>
                  </a:lnTo>
                  <a:lnTo>
                    <a:pt x="81000" y="29472"/>
                  </a:lnTo>
                  <a:lnTo>
                    <a:pt x="81000" y="35788"/>
                  </a:lnTo>
                  <a:lnTo>
                    <a:pt x="81000" y="29472"/>
                  </a:lnTo>
                  <a:lnTo>
                    <a:pt x="77250" y="29472"/>
                  </a:lnTo>
                  <a:lnTo>
                    <a:pt x="81000" y="35788"/>
                  </a:lnTo>
                  <a:lnTo>
                    <a:pt x="72750" y="35788"/>
                  </a:lnTo>
                  <a:lnTo>
                    <a:pt x="72750" y="29472"/>
                  </a:lnTo>
                  <a:lnTo>
                    <a:pt x="68250" y="29472"/>
                  </a:lnTo>
                  <a:lnTo>
                    <a:pt x="68250" y="24211"/>
                  </a:lnTo>
                  <a:lnTo>
                    <a:pt x="68250" y="29472"/>
                  </a:lnTo>
                  <a:lnTo>
                    <a:pt x="64500" y="24211"/>
                  </a:lnTo>
                  <a:lnTo>
                    <a:pt x="64500" y="29472"/>
                  </a:lnTo>
                  <a:lnTo>
                    <a:pt x="60000" y="29472"/>
                  </a:lnTo>
                  <a:lnTo>
                    <a:pt x="60000" y="35788"/>
                  </a:lnTo>
                  <a:lnTo>
                    <a:pt x="55500" y="35788"/>
                  </a:lnTo>
                  <a:lnTo>
                    <a:pt x="55500" y="29472"/>
                  </a:lnTo>
                  <a:lnTo>
                    <a:pt x="47250" y="29472"/>
                  </a:lnTo>
                  <a:lnTo>
                    <a:pt x="47250" y="24211"/>
                  </a:lnTo>
                  <a:lnTo>
                    <a:pt x="47250" y="29472"/>
                  </a:lnTo>
                  <a:lnTo>
                    <a:pt x="51000" y="24211"/>
                  </a:lnTo>
                  <a:lnTo>
                    <a:pt x="51000" y="17894"/>
                  </a:lnTo>
                  <a:lnTo>
                    <a:pt x="42750" y="17894"/>
                  </a:lnTo>
                  <a:lnTo>
                    <a:pt x="42750" y="11577"/>
                  </a:lnTo>
                  <a:lnTo>
                    <a:pt x="38250" y="11577"/>
                  </a:lnTo>
                  <a:lnTo>
                    <a:pt x="38250" y="5261"/>
                  </a:lnTo>
                  <a:lnTo>
                    <a:pt x="38250" y="11577"/>
                  </a:lnTo>
                  <a:lnTo>
                    <a:pt x="33750" y="11577"/>
                  </a:lnTo>
                  <a:lnTo>
                    <a:pt x="38250" y="5261"/>
                  </a:lnTo>
                  <a:lnTo>
                    <a:pt x="33750" y="5261"/>
                  </a:lnTo>
                  <a:lnTo>
                    <a:pt x="30000" y="0"/>
                  </a:lnTo>
                  <a:lnTo>
                    <a:pt x="30000" y="5261"/>
                  </a:lnTo>
                  <a:lnTo>
                    <a:pt x="25500" y="5261"/>
                  </a:lnTo>
                  <a:lnTo>
                    <a:pt x="25500" y="0"/>
                  </a:lnTo>
                  <a:lnTo>
                    <a:pt x="21000" y="0"/>
                  </a:lnTo>
                  <a:lnTo>
                    <a:pt x="21000" y="5261"/>
                  </a:lnTo>
                  <a:lnTo>
                    <a:pt x="12750" y="5261"/>
                  </a:lnTo>
                  <a:lnTo>
                    <a:pt x="12750" y="11577"/>
                  </a:lnTo>
                  <a:lnTo>
                    <a:pt x="3750" y="11577"/>
                  </a:lnTo>
                  <a:lnTo>
                    <a:pt x="3750" y="24211"/>
                  </a:lnTo>
                  <a:lnTo>
                    <a:pt x="8250" y="24211"/>
                  </a:lnTo>
                  <a:lnTo>
                    <a:pt x="8250" y="29472"/>
                  </a:lnTo>
                  <a:lnTo>
                    <a:pt x="3750" y="29472"/>
                  </a:lnTo>
                  <a:lnTo>
                    <a:pt x="3750" y="35788"/>
                  </a:lnTo>
                  <a:lnTo>
                    <a:pt x="0" y="35788"/>
                  </a:lnTo>
                  <a:lnTo>
                    <a:pt x="0" y="42105"/>
                  </a:lnTo>
                  <a:lnTo>
                    <a:pt x="3750" y="42105"/>
                  </a:lnTo>
                  <a:lnTo>
                    <a:pt x="3750" y="47366"/>
                  </a:lnTo>
                  <a:lnTo>
                    <a:pt x="0" y="53683"/>
                  </a:lnTo>
                  <a:lnTo>
                    <a:pt x="3750" y="53683"/>
                  </a:lnTo>
                  <a:lnTo>
                    <a:pt x="0" y="53683"/>
                  </a:lnTo>
                  <a:lnTo>
                    <a:pt x="8250" y="53683"/>
                  </a:lnTo>
                  <a:lnTo>
                    <a:pt x="8250" y="60000"/>
                  </a:lnTo>
                  <a:lnTo>
                    <a:pt x="8250" y="53683"/>
                  </a:lnTo>
                  <a:lnTo>
                    <a:pt x="8250" y="60000"/>
                  </a:lnTo>
                  <a:lnTo>
                    <a:pt x="38250" y="60000"/>
                  </a:lnTo>
                  <a:lnTo>
                    <a:pt x="42750" y="65261"/>
                  </a:lnTo>
                  <a:lnTo>
                    <a:pt x="38250" y="65261"/>
                  </a:lnTo>
                  <a:lnTo>
                    <a:pt x="38250" y="77894"/>
                  </a:lnTo>
                  <a:lnTo>
                    <a:pt x="42750" y="77894"/>
                  </a:lnTo>
                  <a:lnTo>
                    <a:pt x="47250" y="84211"/>
                  </a:lnTo>
                  <a:lnTo>
                    <a:pt x="47250" y="113683"/>
                  </a:lnTo>
                  <a:lnTo>
                    <a:pt x="51000" y="113683"/>
                  </a:lnTo>
                  <a:lnTo>
                    <a:pt x="5100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98" name="Shape 3498"/>
            <p:cNvSpPr/>
            <p:nvPr/>
          </p:nvSpPr>
          <p:spPr>
            <a:xfrm>
              <a:off x="2095450" y="3969451"/>
              <a:ext cx="666734" cy="531008"/>
            </a:xfrm>
            <a:custGeom>
              <a:avLst/>
              <a:gdLst/>
              <a:ahLst/>
              <a:cxnLst/>
              <a:rect l="0" t="0" r="0" b="0"/>
              <a:pathLst>
                <a:path w="120000" h="120000" extrusionOk="0">
                  <a:moveTo>
                    <a:pt x="71144" y="3227"/>
                  </a:moveTo>
                  <a:lnTo>
                    <a:pt x="73716" y="3227"/>
                  </a:lnTo>
                  <a:lnTo>
                    <a:pt x="71144" y="5916"/>
                  </a:lnTo>
                  <a:lnTo>
                    <a:pt x="63855" y="5916"/>
                  </a:lnTo>
                  <a:lnTo>
                    <a:pt x="63855" y="3227"/>
                  </a:lnTo>
                  <a:lnTo>
                    <a:pt x="66427" y="3227"/>
                  </a:lnTo>
                  <a:lnTo>
                    <a:pt x="63855" y="0"/>
                  </a:lnTo>
                  <a:lnTo>
                    <a:pt x="61283" y="0"/>
                  </a:lnTo>
                  <a:lnTo>
                    <a:pt x="61283" y="3227"/>
                  </a:lnTo>
                  <a:lnTo>
                    <a:pt x="59144" y="3227"/>
                  </a:lnTo>
                  <a:lnTo>
                    <a:pt x="59144" y="0"/>
                  </a:lnTo>
                  <a:lnTo>
                    <a:pt x="59144" y="3227"/>
                  </a:lnTo>
                  <a:lnTo>
                    <a:pt x="54000" y="3227"/>
                  </a:lnTo>
                  <a:lnTo>
                    <a:pt x="56572" y="0"/>
                  </a:lnTo>
                  <a:lnTo>
                    <a:pt x="51427" y="0"/>
                  </a:lnTo>
                  <a:lnTo>
                    <a:pt x="51427" y="3227"/>
                  </a:lnTo>
                  <a:lnTo>
                    <a:pt x="49283" y="3227"/>
                  </a:lnTo>
                  <a:lnTo>
                    <a:pt x="49283" y="5916"/>
                  </a:lnTo>
                  <a:lnTo>
                    <a:pt x="49283" y="3227"/>
                  </a:lnTo>
                  <a:lnTo>
                    <a:pt x="49283" y="5916"/>
                  </a:lnTo>
                  <a:lnTo>
                    <a:pt x="42000" y="5916"/>
                  </a:lnTo>
                  <a:lnTo>
                    <a:pt x="42000" y="9150"/>
                  </a:lnTo>
                  <a:lnTo>
                    <a:pt x="34283" y="9150"/>
                  </a:lnTo>
                  <a:lnTo>
                    <a:pt x="34283" y="12377"/>
                  </a:lnTo>
                  <a:lnTo>
                    <a:pt x="27000" y="12377"/>
                  </a:lnTo>
                  <a:lnTo>
                    <a:pt x="27000" y="18294"/>
                  </a:lnTo>
                  <a:lnTo>
                    <a:pt x="24427" y="15605"/>
                  </a:lnTo>
                  <a:lnTo>
                    <a:pt x="22283" y="15605"/>
                  </a:lnTo>
                  <a:lnTo>
                    <a:pt x="22283" y="18294"/>
                  </a:lnTo>
                  <a:lnTo>
                    <a:pt x="19716" y="18294"/>
                  </a:lnTo>
                  <a:lnTo>
                    <a:pt x="19716" y="21522"/>
                  </a:lnTo>
                  <a:lnTo>
                    <a:pt x="19716" y="18294"/>
                  </a:lnTo>
                  <a:lnTo>
                    <a:pt x="17144" y="18294"/>
                  </a:lnTo>
                  <a:lnTo>
                    <a:pt x="17144" y="21522"/>
                  </a:lnTo>
                  <a:lnTo>
                    <a:pt x="15000" y="21522"/>
                  </a:lnTo>
                  <a:lnTo>
                    <a:pt x="19716" y="21522"/>
                  </a:lnTo>
                  <a:lnTo>
                    <a:pt x="19716" y="24755"/>
                  </a:lnTo>
                  <a:lnTo>
                    <a:pt x="19716" y="21522"/>
                  </a:lnTo>
                  <a:lnTo>
                    <a:pt x="19716" y="24755"/>
                  </a:lnTo>
                  <a:lnTo>
                    <a:pt x="22283" y="24755"/>
                  </a:lnTo>
                  <a:lnTo>
                    <a:pt x="19716" y="24755"/>
                  </a:lnTo>
                  <a:lnTo>
                    <a:pt x="19716" y="30672"/>
                  </a:lnTo>
                  <a:lnTo>
                    <a:pt x="17144" y="30672"/>
                  </a:lnTo>
                  <a:lnTo>
                    <a:pt x="17144" y="33900"/>
                  </a:lnTo>
                  <a:lnTo>
                    <a:pt x="15000" y="33900"/>
                  </a:lnTo>
                  <a:lnTo>
                    <a:pt x="12427" y="30672"/>
                  </a:lnTo>
                  <a:lnTo>
                    <a:pt x="12427" y="37127"/>
                  </a:lnTo>
                  <a:lnTo>
                    <a:pt x="9855" y="37127"/>
                  </a:lnTo>
                  <a:lnTo>
                    <a:pt x="12427" y="33900"/>
                  </a:lnTo>
                  <a:lnTo>
                    <a:pt x="9855" y="33900"/>
                  </a:lnTo>
                  <a:lnTo>
                    <a:pt x="9855" y="37127"/>
                  </a:lnTo>
                  <a:lnTo>
                    <a:pt x="9855" y="33900"/>
                  </a:lnTo>
                  <a:lnTo>
                    <a:pt x="7283" y="33900"/>
                  </a:lnTo>
                  <a:lnTo>
                    <a:pt x="7283" y="30672"/>
                  </a:lnTo>
                  <a:lnTo>
                    <a:pt x="5144" y="30672"/>
                  </a:lnTo>
                  <a:lnTo>
                    <a:pt x="5144" y="33900"/>
                  </a:lnTo>
                  <a:lnTo>
                    <a:pt x="2572" y="33900"/>
                  </a:lnTo>
                  <a:lnTo>
                    <a:pt x="2572" y="39822"/>
                  </a:lnTo>
                  <a:lnTo>
                    <a:pt x="0" y="39822"/>
                  </a:lnTo>
                  <a:lnTo>
                    <a:pt x="0" y="43050"/>
                  </a:lnTo>
                  <a:lnTo>
                    <a:pt x="2572" y="39822"/>
                  </a:lnTo>
                  <a:lnTo>
                    <a:pt x="2572" y="43050"/>
                  </a:lnTo>
                  <a:lnTo>
                    <a:pt x="5144" y="43050"/>
                  </a:lnTo>
                  <a:lnTo>
                    <a:pt x="5144" y="39822"/>
                  </a:lnTo>
                  <a:lnTo>
                    <a:pt x="9855" y="39822"/>
                  </a:lnTo>
                  <a:lnTo>
                    <a:pt x="9855" y="43050"/>
                  </a:lnTo>
                  <a:lnTo>
                    <a:pt x="12427" y="43050"/>
                  </a:lnTo>
                  <a:lnTo>
                    <a:pt x="12427" y="39822"/>
                  </a:lnTo>
                  <a:lnTo>
                    <a:pt x="12427" y="43050"/>
                  </a:lnTo>
                  <a:lnTo>
                    <a:pt x="15000" y="43050"/>
                  </a:lnTo>
                  <a:lnTo>
                    <a:pt x="15000" y="39822"/>
                  </a:lnTo>
                  <a:lnTo>
                    <a:pt x="15000" y="43050"/>
                  </a:lnTo>
                  <a:lnTo>
                    <a:pt x="17144" y="43050"/>
                  </a:lnTo>
                  <a:lnTo>
                    <a:pt x="17144" y="46277"/>
                  </a:lnTo>
                  <a:lnTo>
                    <a:pt x="15000" y="46277"/>
                  </a:lnTo>
                  <a:lnTo>
                    <a:pt x="17144" y="46277"/>
                  </a:lnTo>
                  <a:lnTo>
                    <a:pt x="17144" y="52200"/>
                  </a:lnTo>
                  <a:lnTo>
                    <a:pt x="22283" y="55427"/>
                  </a:lnTo>
                  <a:lnTo>
                    <a:pt x="24427" y="52200"/>
                  </a:lnTo>
                  <a:lnTo>
                    <a:pt x="27000" y="48966"/>
                  </a:lnTo>
                  <a:lnTo>
                    <a:pt x="29572" y="48966"/>
                  </a:lnTo>
                  <a:lnTo>
                    <a:pt x="29572" y="52200"/>
                  </a:lnTo>
                  <a:lnTo>
                    <a:pt x="32144" y="48966"/>
                  </a:lnTo>
                  <a:lnTo>
                    <a:pt x="32144" y="52200"/>
                  </a:lnTo>
                  <a:lnTo>
                    <a:pt x="34283" y="48966"/>
                  </a:lnTo>
                  <a:lnTo>
                    <a:pt x="34283" y="64572"/>
                  </a:lnTo>
                  <a:lnTo>
                    <a:pt x="36855" y="64572"/>
                  </a:lnTo>
                  <a:lnTo>
                    <a:pt x="36855" y="67800"/>
                  </a:lnTo>
                  <a:lnTo>
                    <a:pt x="39427" y="67800"/>
                  </a:lnTo>
                  <a:lnTo>
                    <a:pt x="39427" y="70494"/>
                  </a:lnTo>
                  <a:lnTo>
                    <a:pt x="42000" y="70494"/>
                  </a:lnTo>
                  <a:lnTo>
                    <a:pt x="42000" y="73722"/>
                  </a:lnTo>
                  <a:lnTo>
                    <a:pt x="44144" y="73722"/>
                  </a:lnTo>
                  <a:lnTo>
                    <a:pt x="44144" y="79638"/>
                  </a:lnTo>
                  <a:lnTo>
                    <a:pt x="49283" y="79638"/>
                  </a:lnTo>
                  <a:lnTo>
                    <a:pt x="49283" y="82872"/>
                  </a:lnTo>
                  <a:lnTo>
                    <a:pt x="51427" y="82872"/>
                  </a:lnTo>
                  <a:lnTo>
                    <a:pt x="51427" y="86100"/>
                  </a:lnTo>
                  <a:lnTo>
                    <a:pt x="51427" y="82872"/>
                  </a:lnTo>
                  <a:lnTo>
                    <a:pt x="54000" y="82872"/>
                  </a:lnTo>
                  <a:lnTo>
                    <a:pt x="54000" y="79638"/>
                  </a:lnTo>
                  <a:lnTo>
                    <a:pt x="59144" y="79638"/>
                  </a:lnTo>
                  <a:lnTo>
                    <a:pt x="59144" y="76950"/>
                  </a:lnTo>
                  <a:lnTo>
                    <a:pt x="59144" y="79638"/>
                  </a:lnTo>
                  <a:lnTo>
                    <a:pt x="61283" y="79638"/>
                  </a:lnTo>
                  <a:lnTo>
                    <a:pt x="61283" y="82872"/>
                  </a:lnTo>
                  <a:lnTo>
                    <a:pt x="63855" y="82872"/>
                  </a:lnTo>
                  <a:lnTo>
                    <a:pt x="63855" y="79638"/>
                  </a:lnTo>
                  <a:lnTo>
                    <a:pt x="63855" y="86100"/>
                  </a:lnTo>
                  <a:lnTo>
                    <a:pt x="66427" y="86100"/>
                  </a:lnTo>
                  <a:lnTo>
                    <a:pt x="66427" y="89327"/>
                  </a:lnTo>
                  <a:lnTo>
                    <a:pt x="68572" y="89327"/>
                  </a:lnTo>
                  <a:lnTo>
                    <a:pt x="68572" y="92016"/>
                  </a:lnTo>
                  <a:lnTo>
                    <a:pt x="66427" y="92016"/>
                  </a:lnTo>
                  <a:lnTo>
                    <a:pt x="68572" y="92016"/>
                  </a:lnTo>
                  <a:lnTo>
                    <a:pt x="68572" y="95244"/>
                  </a:lnTo>
                  <a:lnTo>
                    <a:pt x="66427" y="95244"/>
                  </a:lnTo>
                  <a:lnTo>
                    <a:pt x="68572" y="98477"/>
                  </a:lnTo>
                  <a:lnTo>
                    <a:pt x="68572" y="95244"/>
                  </a:lnTo>
                  <a:lnTo>
                    <a:pt x="73716" y="95244"/>
                  </a:lnTo>
                  <a:lnTo>
                    <a:pt x="73716" y="98477"/>
                  </a:lnTo>
                  <a:lnTo>
                    <a:pt x="73716" y="95244"/>
                  </a:lnTo>
                  <a:lnTo>
                    <a:pt x="76283" y="95244"/>
                  </a:lnTo>
                  <a:lnTo>
                    <a:pt x="76283" y="101166"/>
                  </a:lnTo>
                  <a:lnTo>
                    <a:pt x="78427" y="101166"/>
                  </a:lnTo>
                  <a:lnTo>
                    <a:pt x="78427" y="104394"/>
                  </a:lnTo>
                  <a:lnTo>
                    <a:pt x="81000" y="107622"/>
                  </a:lnTo>
                  <a:lnTo>
                    <a:pt x="78427" y="107622"/>
                  </a:lnTo>
                  <a:lnTo>
                    <a:pt x="83572" y="107622"/>
                  </a:lnTo>
                  <a:lnTo>
                    <a:pt x="83572" y="110850"/>
                  </a:lnTo>
                  <a:lnTo>
                    <a:pt x="81000" y="110850"/>
                  </a:lnTo>
                  <a:lnTo>
                    <a:pt x="81000" y="107622"/>
                  </a:lnTo>
                  <a:lnTo>
                    <a:pt x="78427" y="107622"/>
                  </a:lnTo>
                  <a:lnTo>
                    <a:pt x="78427" y="113544"/>
                  </a:lnTo>
                  <a:lnTo>
                    <a:pt x="81000" y="113544"/>
                  </a:lnTo>
                  <a:lnTo>
                    <a:pt x="78427" y="113544"/>
                  </a:lnTo>
                  <a:lnTo>
                    <a:pt x="78427" y="116772"/>
                  </a:lnTo>
                  <a:lnTo>
                    <a:pt x="78427" y="113544"/>
                  </a:lnTo>
                  <a:lnTo>
                    <a:pt x="81000" y="116772"/>
                  </a:lnTo>
                  <a:lnTo>
                    <a:pt x="83572" y="116772"/>
                  </a:lnTo>
                  <a:lnTo>
                    <a:pt x="81000" y="120000"/>
                  </a:lnTo>
                  <a:lnTo>
                    <a:pt x="83572" y="120000"/>
                  </a:lnTo>
                  <a:lnTo>
                    <a:pt x="81000" y="120000"/>
                  </a:lnTo>
                  <a:lnTo>
                    <a:pt x="85716" y="120000"/>
                  </a:lnTo>
                  <a:lnTo>
                    <a:pt x="85716" y="113544"/>
                  </a:lnTo>
                  <a:lnTo>
                    <a:pt x="88283" y="113544"/>
                  </a:lnTo>
                  <a:lnTo>
                    <a:pt x="88283" y="104394"/>
                  </a:lnTo>
                  <a:lnTo>
                    <a:pt x="90855" y="104394"/>
                  </a:lnTo>
                  <a:lnTo>
                    <a:pt x="90855" y="101166"/>
                  </a:lnTo>
                  <a:lnTo>
                    <a:pt x="95572" y="101166"/>
                  </a:lnTo>
                  <a:lnTo>
                    <a:pt x="95572" y="95244"/>
                  </a:lnTo>
                  <a:lnTo>
                    <a:pt x="98144" y="95244"/>
                  </a:lnTo>
                  <a:lnTo>
                    <a:pt x="98144" y="92016"/>
                  </a:lnTo>
                  <a:lnTo>
                    <a:pt x="95572" y="92016"/>
                  </a:lnTo>
                  <a:lnTo>
                    <a:pt x="98144" y="92016"/>
                  </a:lnTo>
                  <a:lnTo>
                    <a:pt x="98144" y="89327"/>
                  </a:lnTo>
                  <a:lnTo>
                    <a:pt x="95572" y="89327"/>
                  </a:lnTo>
                  <a:lnTo>
                    <a:pt x="95572" y="82872"/>
                  </a:lnTo>
                  <a:lnTo>
                    <a:pt x="93427" y="82872"/>
                  </a:lnTo>
                  <a:lnTo>
                    <a:pt x="95572" y="79638"/>
                  </a:lnTo>
                  <a:lnTo>
                    <a:pt x="98144" y="79638"/>
                  </a:lnTo>
                  <a:lnTo>
                    <a:pt x="98144" y="82872"/>
                  </a:lnTo>
                  <a:lnTo>
                    <a:pt x="98144" y="79638"/>
                  </a:lnTo>
                  <a:lnTo>
                    <a:pt x="100716" y="79638"/>
                  </a:lnTo>
                  <a:lnTo>
                    <a:pt x="100716" y="82872"/>
                  </a:lnTo>
                  <a:lnTo>
                    <a:pt x="102855" y="82872"/>
                  </a:lnTo>
                  <a:lnTo>
                    <a:pt x="102855" y="79638"/>
                  </a:lnTo>
                  <a:lnTo>
                    <a:pt x="105427" y="79638"/>
                  </a:lnTo>
                  <a:lnTo>
                    <a:pt x="105427" y="82872"/>
                  </a:lnTo>
                  <a:lnTo>
                    <a:pt x="105427" y="79638"/>
                  </a:lnTo>
                  <a:lnTo>
                    <a:pt x="110572" y="79638"/>
                  </a:lnTo>
                  <a:lnTo>
                    <a:pt x="110572" y="76950"/>
                  </a:lnTo>
                  <a:lnTo>
                    <a:pt x="115283" y="76950"/>
                  </a:lnTo>
                  <a:lnTo>
                    <a:pt x="115283" y="73722"/>
                  </a:lnTo>
                  <a:lnTo>
                    <a:pt x="120000" y="73722"/>
                  </a:lnTo>
                  <a:lnTo>
                    <a:pt x="120000" y="70494"/>
                  </a:lnTo>
                  <a:lnTo>
                    <a:pt x="117855" y="70494"/>
                  </a:lnTo>
                  <a:lnTo>
                    <a:pt x="117855" y="67800"/>
                  </a:lnTo>
                  <a:lnTo>
                    <a:pt x="115283" y="67800"/>
                  </a:lnTo>
                  <a:lnTo>
                    <a:pt x="115283" y="64572"/>
                  </a:lnTo>
                  <a:lnTo>
                    <a:pt x="117855" y="64572"/>
                  </a:lnTo>
                  <a:lnTo>
                    <a:pt x="115283" y="64572"/>
                  </a:lnTo>
                  <a:lnTo>
                    <a:pt x="117855" y="64572"/>
                  </a:lnTo>
                  <a:lnTo>
                    <a:pt x="117855" y="61344"/>
                  </a:lnTo>
                  <a:lnTo>
                    <a:pt x="115283" y="61344"/>
                  </a:lnTo>
                  <a:lnTo>
                    <a:pt x="115283" y="58116"/>
                  </a:lnTo>
                  <a:lnTo>
                    <a:pt x="112716" y="61344"/>
                  </a:lnTo>
                  <a:lnTo>
                    <a:pt x="112716" y="58116"/>
                  </a:lnTo>
                  <a:lnTo>
                    <a:pt x="105427" y="58116"/>
                  </a:lnTo>
                  <a:lnTo>
                    <a:pt x="105427" y="55427"/>
                  </a:lnTo>
                  <a:lnTo>
                    <a:pt x="110572" y="55427"/>
                  </a:lnTo>
                  <a:lnTo>
                    <a:pt x="110572" y="52200"/>
                  </a:lnTo>
                  <a:lnTo>
                    <a:pt x="115283" y="52200"/>
                  </a:lnTo>
                  <a:lnTo>
                    <a:pt x="115283" y="46277"/>
                  </a:lnTo>
                  <a:lnTo>
                    <a:pt x="112716" y="46277"/>
                  </a:lnTo>
                  <a:lnTo>
                    <a:pt x="112716" y="43050"/>
                  </a:lnTo>
                  <a:lnTo>
                    <a:pt x="112716" y="48966"/>
                  </a:lnTo>
                  <a:lnTo>
                    <a:pt x="110572" y="48966"/>
                  </a:lnTo>
                  <a:lnTo>
                    <a:pt x="110572" y="46277"/>
                  </a:lnTo>
                  <a:lnTo>
                    <a:pt x="108000" y="46277"/>
                  </a:lnTo>
                  <a:lnTo>
                    <a:pt x="108000" y="37127"/>
                  </a:lnTo>
                  <a:lnTo>
                    <a:pt x="110572" y="37127"/>
                  </a:lnTo>
                  <a:lnTo>
                    <a:pt x="112716" y="33900"/>
                  </a:lnTo>
                  <a:lnTo>
                    <a:pt x="112716" y="30672"/>
                  </a:lnTo>
                  <a:lnTo>
                    <a:pt x="110572" y="30672"/>
                  </a:lnTo>
                  <a:lnTo>
                    <a:pt x="110572" y="33900"/>
                  </a:lnTo>
                  <a:lnTo>
                    <a:pt x="110572" y="30672"/>
                  </a:lnTo>
                  <a:lnTo>
                    <a:pt x="110572" y="33900"/>
                  </a:lnTo>
                  <a:lnTo>
                    <a:pt x="108000" y="37127"/>
                  </a:lnTo>
                  <a:lnTo>
                    <a:pt x="108000" y="33900"/>
                  </a:lnTo>
                  <a:lnTo>
                    <a:pt x="105427" y="33900"/>
                  </a:lnTo>
                  <a:lnTo>
                    <a:pt x="105427" y="37127"/>
                  </a:lnTo>
                  <a:lnTo>
                    <a:pt x="100716" y="37127"/>
                  </a:lnTo>
                  <a:lnTo>
                    <a:pt x="100716" y="39822"/>
                  </a:lnTo>
                  <a:lnTo>
                    <a:pt x="105427" y="39822"/>
                  </a:lnTo>
                  <a:lnTo>
                    <a:pt x="105427" y="43050"/>
                  </a:lnTo>
                  <a:lnTo>
                    <a:pt x="102855" y="43050"/>
                  </a:lnTo>
                  <a:lnTo>
                    <a:pt x="105427" y="46277"/>
                  </a:lnTo>
                  <a:lnTo>
                    <a:pt x="102855" y="46277"/>
                  </a:lnTo>
                  <a:lnTo>
                    <a:pt x="102855" y="43050"/>
                  </a:lnTo>
                  <a:lnTo>
                    <a:pt x="100716" y="43050"/>
                  </a:lnTo>
                  <a:lnTo>
                    <a:pt x="100716" y="48966"/>
                  </a:lnTo>
                  <a:lnTo>
                    <a:pt x="98144" y="48966"/>
                  </a:lnTo>
                  <a:lnTo>
                    <a:pt x="100716" y="48966"/>
                  </a:lnTo>
                  <a:lnTo>
                    <a:pt x="100716" y="46277"/>
                  </a:lnTo>
                  <a:lnTo>
                    <a:pt x="98144" y="46277"/>
                  </a:lnTo>
                  <a:lnTo>
                    <a:pt x="98144" y="43050"/>
                  </a:lnTo>
                  <a:lnTo>
                    <a:pt x="98144" y="46277"/>
                  </a:lnTo>
                  <a:lnTo>
                    <a:pt x="95572" y="46277"/>
                  </a:lnTo>
                  <a:lnTo>
                    <a:pt x="95572" y="39822"/>
                  </a:lnTo>
                  <a:lnTo>
                    <a:pt x="93427" y="39822"/>
                  </a:lnTo>
                  <a:lnTo>
                    <a:pt x="93427" y="46277"/>
                  </a:lnTo>
                  <a:lnTo>
                    <a:pt x="90855" y="46277"/>
                  </a:lnTo>
                  <a:lnTo>
                    <a:pt x="90855" y="43050"/>
                  </a:lnTo>
                  <a:lnTo>
                    <a:pt x="88283" y="43050"/>
                  </a:lnTo>
                  <a:lnTo>
                    <a:pt x="88283" y="39822"/>
                  </a:lnTo>
                  <a:lnTo>
                    <a:pt x="88283" y="43050"/>
                  </a:lnTo>
                  <a:lnTo>
                    <a:pt x="85716" y="43050"/>
                  </a:lnTo>
                  <a:lnTo>
                    <a:pt x="85716" y="39822"/>
                  </a:lnTo>
                  <a:lnTo>
                    <a:pt x="83572" y="39822"/>
                  </a:lnTo>
                  <a:lnTo>
                    <a:pt x="83572" y="37127"/>
                  </a:lnTo>
                  <a:lnTo>
                    <a:pt x="83572" y="39822"/>
                  </a:lnTo>
                  <a:lnTo>
                    <a:pt x="81000" y="39822"/>
                  </a:lnTo>
                  <a:lnTo>
                    <a:pt x="81000" y="33900"/>
                  </a:lnTo>
                  <a:lnTo>
                    <a:pt x="85716" y="33900"/>
                  </a:lnTo>
                  <a:lnTo>
                    <a:pt x="85716" y="30672"/>
                  </a:lnTo>
                  <a:lnTo>
                    <a:pt x="83572" y="33900"/>
                  </a:lnTo>
                  <a:lnTo>
                    <a:pt x="83572" y="30672"/>
                  </a:lnTo>
                  <a:lnTo>
                    <a:pt x="81000" y="33900"/>
                  </a:lnTo>
                  <a:lnTo>
                    <a:pt x="81000" y="30672"/>
                  </a:lnTo>
                  <a:lnTo>
                    <a:pt x="78427" y="27444"/>
                  </a:lnTo>
                  <a:lnTo>
                    <a:pt x="78427" y="24755"/>
                  </a:lnTo>
                  <a:lnTo>
                    <a:pt x="76283" y="24755"/>
                  </a:lnTo>
                  <a:lnTo>
                    <a:pt x="76283" y="21522"/>
                  </a:lnTo>
                  <a:lnTo>
                    <a:pt x="78427" y="21522"/>
                  </a:lnTo>
                  <a:lnTo>
                    <a:pt x="78427" y="18294"/>
                  </a:lnTo>
                  <a:lnTo>
                    <a:pt x="76283" y="18294"/>
                  </a:lnTo>
                  <a:lnTo>
                    <a:pt x="73716" y="15605"/>
                  </a:lnTo>
                  <a:lnTo>
                    <a:pt x="76283" y="15605"/>
                  </a:lnTo>
                  <a:lnTo>
                    <a:pt x="73716" y="15605"/>
                  </a:lnTo>
                  <a:lnTo>
                    <a:pt x="73716" y="12377"/>
                  </a:lnTo>
                  <a:lnTo>
                    <a:pt x="76283" y="12377"/>
                  </a:lnTo>
                  <a:lnTo>
                    <a:pt x="76283" y="3227"/>
                  </a:lnTo>
                  <a:lnTo>
                    <a:pt x="73716" y="3227"/>
                  </a:lnTo>
                  <a:lnTo>
                    <a:pt x="76283" y="3227"/>
                  </a:lnTo>
                  <a:lnTo>
                    <a:pt x="71144" y="3227"/>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499" name="Shape 3499"/>
            <p:cNvSpPr/>
            <p:nvPr/>
          </p:nvSpPr>
          <p:spPr>
            <a:xfrm>
              <a:off x="2545497" y="3793242"/>
              <a:ext cx="380992" cy="447666"/>
            </a:xfrm>
            <a:custGeom>
              <a:avLst/>
              <a:gdLst/>
              <a:ahLst/>
              <a:cxnLst/>
              <a:rect l="0" t="0" r="0" b="0"/>
              <a:pathLst>
                <a:path w="120000" h="120000" extrusionOk="0">
                  <a:moveTo>
                    <a:pt x="4500" y="83616"/>
                  </a:moveTo>
                  <a:lnTo>
                    <a:pt x="4500" y="87444"/>
                  </a:lnTo>
                  <a:lnTo>
                    <a:pt x="8250" y="83616"/>
                  </a:lnTo>
                  <a:lnTo>
                    <a:pt x="8250" y="87444"/>
                  </a:lnTo>
                  <a:lnTo>
                    <a:pt x="0" y="87444"/>
                  </a:lnTo>
                  <a:lnTo>
                    <a:pt x="0" y="94466"/>
                  </a:lnTo>
                  <a:lnTo>
                    <a:pt x="4500" y="94466"/>
                  </a:lnTo>
                  <a:lnTo>
                    <a:pt x="4500" y="91277"/>
                  </a:lnTo>
                  <a:lnTo>
                    <a:pt x="4500" y="94466"/>
                  </a:lnTo>
                  <a:lnTo>
                    <a:pt x="8250" y="94466"/>
                  </a:lnTo>
                  <a:lnTo>
                    <a:pt x="8250" y="98300"/>
                  </a:lnTo>
                  <a:lnTo>
                    <a:pt x="12750" y="98300"/>
                  </a:lnTo>
                  <a:lnTo>
                    <a:pt x="12750" y="94466"/>
                  </a:lnTo>
                  <a:lnTo>
                    <a:pt x="12750" y="98300"/>
                  </a:lnTo>
                  <a:lnTo>
                    <a:pt x="17250" y="98300"/>
                  </a:lnTo>
                  <a:lnTo>
                    <a:pt x="17250" y="102127"/>
                  </a:lnTo>
                  <a:lnTo>
                    <a:pt x="12750" y="102127"/>
                  </a:lnTo>
                  <a:lnTo>
                    <a:pt x="21750" y="102127"/>
                  </a:lnTo>
                  <a:lnTo>
                    <a:pt x="21750" y="94466"/>
                  </a:lnTo>
                  <a:lnTo>
                    <a:pt x="25500" y="94466"/>
                  </a:lnTo>
                  <a:lnTo>
                    <a:pt x="25500" y="102127"/>
                  </a:lnTo>
                  <a:lnTo>
                    <a:pt x="30000" y="102127"/>
                  </a:lnTo>
                  <a:lnTo>
                    <a:pt x="30000" y="98300"/>
                  </a:lnTo>
                  <a:lnTo>
                    <a:pt x="30000" y="102127"/>
                  </a:lnTo>
                  <a:lnTo>
                    <a:pt x="34500" y="102127"/>
                  </a:lnTo>
                  <a:lnTo>
                    <a:pt x="34500" y="105316"/>
                  </a:lnTo>
                  <a:lnTo>
                    <a:pt x="30000" y="105316"/>
                  </a:lnTo>
                  <a:lnTo>
                    <a:pt x="34500" y="105316"/>
                  </a:lnTo>
                  <a:lnTo>
                    <a:pt x="34500" y="98300"/>
                  </a:lnTo>
                  <a:lnTo>
                    <a:pt x="38250" y="98300"/>
                  </a:lnTo>
                  <a:lnTo>
                    <a:pt x="38250" y="102127"/>
                  </a:lnTo>
                  <a:lnTo>
                    <a:pt x="42750" y="102127"/>
                  </a:lnTo>
                  <a:lnTo>
                    <a:pt x="38250" y="98300"/>
                  </a:lnTo>
                  <a:lnTo>
                    <a:pt x="42750" y="98300"/>
                  </a:lnTo>
                  <a:lnTo>
                    <a:pt x="42750" y="94466"/>
                  </a:lnTo>
                  <a:lnTo>
                    <a:pt x="34500" y="94466"/>
                  </a:lnTo>
                  <a:lnTo>
                    <a:pt x="34500" y="91277"/>
                  </a:lnTo>
                  <a:lnTo>
                    <a:pt x="42750" y="91277"/>
                  </a:lnTo>
                  <a:lnTo>
                    <a:pt x="42750" y="87444"/>
                  </a:lnTo>
                  <a:lnTo>
                    <a:pt x="47250" y="87444"/>
                  </a:lnTo>
                  <a:lnTo>
                    <a:pt x="47250" y="91277"/>
                  </a:lnTo>
                  <a:lnTo>
                    <a:pt x="51750" y="87444"/>
                  </a:lnTo>
                  <a:lnTo>
                    <a:pt x="51750" y="91277"/>
                  </a:lnTo>
                  <a:lnTo>
                    <a:pt x="51750" y="83616"/>
                  </a:lnTo>
                  <a:lnTo>
                    <a:pt x="55500" y="83616"/>
                  </a:lnTo>
                  <a:lnTo>
                    <a:pt x="55500" y="87444"/>
                  </a:lnTo>
                  <a:lnTo>
                    <a:pt x="51750" y="91277"/>
                  </a:lnTo>
                  <a:lnTo>
                    <a:pt x="47250" y="91277"/>
                  </a:lnTo>
                  <a:lnTo>
                    <a:pt x="47250" y="102127"/>
                  </a:lnTo>
                  <a:lnTo>
                    <a:pt x="51750" y="102127"/>
                  </a:lnTo>
                  <a:lnTo>
                    <a:pt x="51750" y="105316"/>
                  </a:lnTo>
                  <a:lnTo>
                    <a:pt x="55500" y="105316"/>
                  </a:lnTo>
                  <a:lnTo>
                    <a:pt x="55500" y="102127"/>
                  </a:lnTo>
                  <a:lnTo>
                    <a:pt x="60000" y="102127"/>
                  </a:lnTo>
                  <a:lnTo>
                    <a:pt x="60000" y="109150"/>
                  </a:lnTo>
                  <a:lnTo>
                    <a:pt x="51750" y="109150"/>
                  </a:lnTo>
                  <a:lnTo>
                    <a:pt x="51750" y="112977"/>
                  </a:lnTo>
                  <a:lnTo>
                    <a:pt x="42750" y="112977"/>
                  </a:lnTo>
                  <a:lnTo>
                    <a:pt x="42750" y="116172"/>
                  </a:lnTo>
                  <a:lnTo>
                    <a:pt x="55500" y="116172"/>
                  </a:lnTo>
                  <a:lnTo>
                    <a:pt x="55500" y="120000"/>
                  </a:lnTo>
                  <a:lnTo>
                    <a:pt x="60000" y="116172"/>
                  </a:lnTo>
                  <a:lnTo>
                    <a:pt x="64500" y="116172"/>
                  </a:lnTo>
                  <a:lnTo>
                    <a:pt x="64500" y="112977"/>
                  </a:lnTo>
                  <a:lnTo>
                    <a:pt x="64500" y="116172"/>
                  </a:lnTo>
                  <a:lnTo>
                    <a:pt x="72750" y="116172"/>
                  </a:lnTo>
                  <a:lnTo>
                    <a:pt x="72750" y="112977"/>
                  </a:lnTo>
                  <a:lnTo>
                    <a:pt x="85500" y="112977"/>
                  </a:lnTo>
                  <a:lnTo>
                    <a:pt x="85500" y="98300"/>
                  </a:lnTo>
                  <a:lnTo>
                    <a:pt x="81750" y="98300"/>
                  </a:lnTo>
                  <a:lnTo>
                    <a:pt x="81750" y="94466"/>
                  </a:lnTo>
                  <a:lnTo>
                    <a:pt x="85500" y="94466"/>
                  </a:lnTo>
                  <a:lnTo>
                    <a:pt x="85500" y="91277"/>
                  </a:lnTo>
                  <a:lnTo>
                    <a:pt x="81750" y="91277"/>
                  </a:lnTo>
                  <a:lnTo>
                    <a:pt x="81750" y="94466"/>
                  </a:lnTo>
                  <a:lnTo>
                    <a:pt x="81750" y="91277"/>
                  </a:lnTo>
                  <a:lnTo>
                    <a:pt x="77250" y="91277"/>
                  </a:lnTo>
                  <a:lnTo>
                    <a:pt x="77250" y="94466"/>
                  </a:lnTo>
                  <a:lnTo>
                    <a:pt x="77250" y="91277"/>
                  </a:lnTo>
                  <a:lnTo>
                    <a:pt x="81750" y="91277"/>
                  </a:lnTo>
                  <a:lnTo>
                    <a:pt x="81750" y="87444"/>
                  </a:lnTo>
                  <a:lnTo>
                    <a:pt x="90000" y="87444"/>
                  </a:lnTo>
                  <a:lnTo>
                    <a:pt x="94500" y="83616"/>
                  </a:lnTo>
                  <a:lnTo>
                    <a:pt x="102750" y="83616"/>
                  </a:lnTo>
                  <a:lnTo>
                    <a:pt x="102750" y="79788"/>
                  </a:lnTo>
                  <a:lnTo>
                    <a:pt x="98250" y="79788"/>
                  </a:lnTo>
                  <a:lnTo>
                    <a:pt x="98250" y="76594"/>
                  </a:lnTo>
                  <a:lnTo>
                    <a:pt x="102750" y="76594"/>
                  </a:lnTo>
                  <a:lnTo>
                    <a:pt x="102750" y="72766"/>
                  </a:lnTo>
                  <a:lnTo>
                    <a:pt x="107250" y="72766"/>
                  </a:lnTo>
                  <a:lnTo>
                    <a:pt x="107250" y="68938"/>
                  </a:lnTo>
                  <a:lnTo>
                    <a:pt x="102750" y="68938"/>
                  </a:lnTo>
                  <a:lnTo>
                    <a:pt x="102750" y="65744"/>
                  </a:lnTo>
                  <a:lnTo>
                    <a:pt x="107250" y="65744"/>
                  </a:lnTo>
                  <a:lnTo>
                    <a:pt x="107250" y="58083"/>
                  </a:lnTo>
                  <a:lnTo>
                    <a:pt x="102750" y="58083"/>
                  </a:lnTo>
                  <a:lnTo>
                    <a:pt x="102750" y="54255"/>
                  </a:lnTo>
                  <a:lnTo>
                    <a:pt x="107250" y="54255"/>
                  </a:lnTo>
                  <a:lnTo>
                    <a:pt x="107250" y="51061"/>
                  </a:lnTo>
                  <a:lnTo>
                    <a:pt x="111750" y="51061"/>
                  </a:lnTo>
                  <a:lnTo>
                    <a:pt x="111750" y="47233"/>
                  </a:lnTo>
                  <a:lnTo>
                    <a:pt x="115500" y="47233"/>
                  </a:lnTo>
                  <a:lnTo>
                    <a:pt x="115500" y="25533"/>
                  </a:lnTo>
                  <a:lnTo>
                    <a:pt x="120000" y="25533"/>
                  </a:lnTo>
                  <a:lnTo>
                    <a:pt x="120000" y="17872"/>
                  </a:lnTo>
                  <a:lnTo>
                    <a:pt x="115500" y="17872"/>
                  </a:lnTo>
                  <a:lnTo>
                    <a:pt x="115500" y="14683"/>
                  </a:lnTo>
                  <a:lnTo>
                    <a:pt x="115500" y="17872"/>
                  </a:lnTo>
                  <a:lnTo>
                    <a:pt x="115500" y="14683"/>
                  </a:lnTo>
                  <a:lnTo>
                    <a:pt x="107250" y="14683"/>
                  </a:lnTo>
                  <a:lnTo>
                    <a:pt x="102750" y="10850"/>
                  </a:lnTo>
                  <a:lnTo>
                    <a:pt x="107250" y="10850"/>
                  </a:lnTo>
                  <a:lnTo>
                    <a:pt x="102750" y="10850"/>
                  </a:lnTo>
                  <a:lnTo>
                    <a:pt x="107250" y="7022"/>
                  </a:lnTo>
                  <a:lnTo>
                    <a:pt x="98250" y="7022"/>
                  </a:lnTo>
                  <a:lnTo>
                    <a:pt x="94500" y="10850"/>
                  </a:lnTo>
                  <a:lnTo>
                    <a:pt x="90000" y="7022"/>
                  </a:lnTo>
                  <a:lnTo>
                    <a:pt x="85500" y="7022"/>
                  </a:lnTo>
                  <a:lnTo>
                    <a:pt x="85500" y="3827"/>
                  </a:lnTo>
                  <a:lnTo>
                    <a:pt x="81750" y="3827"/>
                  </a:lnTo>
                  <a:lnTo>
                    <a:pt x="81750" y="0"/>
                  </a:lnTo>
                  <a:lnTo>
                    <a:pt x="68250" y="0"/>
                  </a:lnTo>
                  <a:lnTo>
                    <a:pt x="68250" y="3827"/>
                  </a:lnTo>
                  <a:lnTo>
                    <a:pt x="64500" y="3827"/>
                  </a:lnTo>
                  <a:lnTo>
                    <a:pt x="64500" y="7022"/>
                  </a:lnTo>
                  <a:lnTo>
                    <a:pt x="60000" y="7022"/>
                  </a:lnTo>
                  <a:lnTo>
                    <a:pt x="64500" y="7022"/>
                  </a:lnTo>
                  <a:lnTo>
                    <a:pt x="64500" y="10850"/>
                  </a:lnTo>
                  <a:lnTo>
                    <a:pt x="60000" y="14683"/>
                  </a:lnTo>
                  <a:lnTo>
                    <a:pt x="64500" y="14683"/>
                  </a:lnTo>
                  <a:lnTo>
                    <a:pt x="64500" y="17872"/>
                  </a:lnTo>
                  <a:lnTo>
                    <a:pt x="60000" y="17872"/>
                  </a:lnTo>
                  <a:lnTo>
                    <a:pt x="55500" y="21700"/>
                  </a:lnTo>
                  <a:lnTo>
                    <a:pt x="60000" y="21700"/>
                  </a:lnTo>
                  <a:lnTo>
                    <a:pt x="60000" y="25533"/>
                  </a:lnTo>
                  <a:lnTo>
                    <a:pt x="55500" y="25533"/>
                  </a:lnTo>
                  <a:lnTo>
                    <a:pt x="51750" y="28722"/>
                  </a:lnTo>
                  <a:lnTo>
                    <a:pt x="47250" y="28722"/>
                  </a:lnTo>
                  <a:lnTo>
                    <a:pt x="47250" y="32555"/>
                  </a:lnTo>
                  <a:lnTo>
                    <a:pt x="38250" y="32555"/>
                  </a:lnTo>
                  <a:lnTo>
                    <a:pt x="38250" y="28722"/>
                  </a:lnTo>
                  <a:lnTo>
                    <a:pt x="34500" y="32555"/>
                  </a:lnTo>
                  <a:lnTo>
                    <a:pt x="34500" y="28722"/>
                  </a:lnTo>
                  <a:lnTo>
                    <a:pt x="30000" y="28722"/>
                  </a:lnTo>
                  <a:lnTo>
                    <a:pt x="25500" y="36383"/>
                  </a:lnTo>
                  <a:lnTo>
                    <a:pt x="25500" y="43405"/>
                  </a:lnTo>
                  <a:lnTo>
                    <a:pt x="21750" y="43405"/>
                  </a:lnTo>
                  <a:lnTo>
                    <a:pt x="21750" y="47233"/>
                  </a:lnTo>
                  <a:lnTo>
                    <a:pt x="25500" y="47233"/>
                  </a:lnTo>
                  <a:lnTo>
                    <a:pt x="21750" y="47233"/>
                  </a:lnTo>
                  <a:lnTo>
                    <a:pt x="21750" y="51061"/>
                  </a:lnTo>
                  <a:lnTo>
                    <a:pt x="25500" y="51061"/>
                  </a:lnTo>
                  <a:lnTo>
                    <a:pt x="21750" y="51061"/>
                  </a:lnTo>
                  <a:lnTo>
                    <a:pt x="21750" y="54255"/>
                  </a:lnTo>
                  <a:lnTo>
                    <a:pt x="25500" y="54255"/>
                  </a:lnTo>
                  <a:lnTo>
                    <a:pt x="25500" y="58083"/>
                  </a:lnTo>
                  <a:lnTo>
                    <a:pt x="25500" y="54255"/>
                  </a:lnTo>
                  <a:lnTo>
                    <a:pt x="25500" y="58083"/>
                  </a:lnTo>
                  <a:lnTo>
                    <a:pt x="17250" y="58083"/>
                  </a:lnTo>
                  <a:lnTo>
                    <a:pt x="17250" y="61916"/>
                  </a:lnTo>
                  <a:lnTo>
                    <a:pt x="8250" y="61916"/>
                  </a:lnTo>
                  <a:lnTo>
                    <a:pt x="8250" y="65744"/>
                  </a:lnTo>
                  <a:lnTo>
                    <a:pt x="4500" y="65744"/>
                  </a:lnTo>
                  <a:lnTo>
                    <a:pt x="4500" y="68938"/>
                  </a:lnTo>
                  <a:lnTo>
                    <a:pt x="8250" y="68938"/>
                  </a:lnTo>
                  <a:lnTo>
                    <a:pt x="8250" y="72766"/>
                  </a:lnTo>
                  <a:lnTo>
                    <a:pt x="4500" y="72766"/>
                  </a:lnTo>
                  <a:lnTo>
                    <a:pt x="4500" y="76594"/>
                  </a:lnTo>
                  <a:lnTo>
                    <a:pt x="8250" y="76594"/>
                  </a:lnTo>
                  <a:lnTo>
                    <a:pt x="8250" y="79788"/>
                  </a:lnTo>
                  <a:lnTo>
                    <a:pt x="4500" y="79788"/>
                  </a:lnTo>
                  <a:lnTo>
                    <a:pt x="8250" y="79788"/>
                  </a:lnTo>
                  <a:lnTo>
                    <a:pt x="8250" y="83616"/>
                  </a:lnTo>
                  <a:lnTo>
                    <a:pt x="4500" y="8361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00" name="Shape 3500"/>
            <p:cNvSpPr/>
            <p:nvPr/>
          </p:nvSpPr>
          <p:spPr>
            <a:xfrm>
              <a:off x="1443003" y="4214712"/>
              <a:ext cx="721503" cy="652448"/>
            </a:xfrm>
            <a:custGeom>
              <a:avLst/>
              <a:gdLst/>
              <a:ahLst/>
              <a:cxnLst/>
              <a:rect l="0" t="0" r="0" b="0"/>
              <a:pathLst>
                <a:path w="120000" h="120000" extrusionOk="0">
                  <a:moveTo>
                    <a:pt x="120000" y="89783"/>
                  </a:moveTo>
                  <a:lnTo>
                    <a:pt x="120000" y="84961"/>
                  </a:lnTo>
                  <a:lnTo>
                    <a:pt x="117622" y="82333"/>
                  </a:lnTo>
                  <a:lnTo>
                    <a:pt x="117622" y="79705"/>
                  </a:lnTo>
                  <a:lnTo>
                    <a:pt x="115250" y="79705"/>
                  </a:lnTo>
                  <a:lnTo>
                    <a:pt x="117622" y="79705"/>
                  </a:lnTo>
                  <a:lnTo>
                    <a:pt x="115250" y="77516"/>
                  </a:lnTo>
                  <a:lnTo>
                    <a:pt x="115250" y="79705"/>
                  </a:lnTo>
                  <a:lnTo>
                    <a:pt x="115250" y="77516"/>
                  </a:lnTo>
                  <a:lnTo>
                    <a:pt x="113266" y="77516"/>
                  </a:lnTo>
                  <a:lnTo>
                    <a:pt x="115250" y="74888"/>
                  </a:lnTo>
                  <a:lnTo>
                    <a:pt x="115250" y="77516"/>
                  </a:lnTo>
                  <a:lnTo>
                    <a:pt x="115250" y="74888"/>
                  </a:lnTo>
                  <a:lnTo>
                    <a:pt x="113266" y="74888"/>
                  </a:lnTo>
                  <a:lnTo>
                    <a:pt x="113266" y="72261"/>
                  </a:lnTo>
                  <a:lnTo>
                    <a:pt x="110888" y="70072"/>
                  </a:lnTo>
                  <a:lnTo>
                    <a:pt x="110888" y="67444"/>
                  </a:lnTo>
                  <a:lnTo>
                    <a:pt x="108516" y="67444"/>
                  </a:lnTo>
                  <a:lnTo>
                    <a:pt x="110888" y="64816"/>
                  </a:lnTo>
                  <a:lnTo>
                    <a:pt x="110888" y="62627"/>
                  </a:lnTo>
                  <a:lnTo>
                    <a:pt x="108516" y="62627"/>
                  </a:lnTo>
                  <a:lnTo>
                    <a:pt x="108516" y="64816"/>
                  </a:lnTo>
                  <a:lnTo>
                    <a:pt x="108516" y="62627"/>
                  </a:lnTo>
                  <a:lnTo>
                    <a:pt x="106533" y="60000"/>
                  </a:lnTo>
                  <a:lnTo>
                    <a:pt x="106533" y="62627"/>
                  </a:lnTo>
                  <a:lnTo>
                    <a:pt x="106533" y="60000"/>
                  </a:lnTo>
                  <a:lnTo>
                    <a:pt x="108516" y="60000"/>
                  </a:lnTo>
                  <a:lnTo>
                    <a:pt x="106533" y="57372"/>
                  </a:lnTo>
                  <a:lnTo>
                    <a:pt x="104161" y="57372"/>
                  </a:lnTo>
                  <a:lnTo>
                    <a:pt x="104161" y="54744"/>
                  </a:lnTo>
                  <a:lnTo>
                    <a:pt x="101783" y="54744"/>
                  </a:lnTo>
                  <a:lnTo>
                    <a:pt x="101783" y="57372"/>
                  </a:lnTo>
                  <a:lnTo>
                    <a:pt x="101783" y="52555"/>
                  </a:lnTo>
                  <a:lnTo>
                    <a:pt x="99405" y="52555"/>
                  </a:lnTo>
                  <a:lnTo>
                    <a:pt x="101783" y="49927"/>
                  </a:lnTo>
                  <a:lnTo>
                    <a:pt x="99405" y="47300"/>
                  </a:lnTo>
                  <a:lnTo>
                    <a:pt x="99405" y="45111"/>
                  </a:lnTo>
                  <a:lnTo>
                    <a:pt x="97427" y="45111"/>
                  </a:lnTo>
                  <a:lnTo>
                    <a:pt x="97427" y="42483"/>
                  </a:lnTo>
                  <a:lnTo>
                    <a:pt x="99405" y="42483"/>
                  </a:lnTo>
                  <a:lnTo>
                    <a:pt x="97427" y="42483"/>
                  </a:lnTo>
                  <a:lnTo>
                    <a:pt x="97427" y="39855"/>
                  </a:lnTo>
                  <a:lnTo>
                    <a:pt x="92672" y="39855"/>
                  </a:lnTo>
                  <a:lnTo>
                    <a:pt x="92672" y="42483"/>
                  </a:lnTo>
                  <a:lnTo>
                    <a:pt x="90694" y="39855"/>
                  </a:lnTo>
                  <a:lnTo>
                    <a:pt x="90694" y="37227"/>
                  </a:lnTo>
                  <a:lnTo>
                    <a:pt x="90694" y="39855"/>
                  </a:lnTo>
                  <a:lnTo>
                    <a:pt x="88316" y="39855"/>
                  </a:lnTo>
                  <a:lnTo>
                    <a:pt x="88316" y="42483"/>
                  </a:lnTo>
                  <a:lnTo>
                    <a:pt x="85938" y="42483"/>
                  </a:lnTo>
                  <a:lnTo>
                    <a:pt x="85938" y="39855"/>
                  </a:lnTo>
                  <a:lnTo>
                    <a:pt x="81583" y="39855"/>
                  </a:lnTo>
                  <a:lnTo>
                    <a:pt x="81583" y="37227"/>
                  </a:lnTo>
                  <a:lnTo>
                    <a:pt x="79205" y="37227"/>
                  </a:lnTo>
                  <a:lnTo>
                    <a:pt x="79205" y="35038"/>
                  </a:lnTo>
                  <a:lnTo>
                    <a:pt x="76833" y="37227"/>
                  </a:lnTo>
                  <a:lnTo>
                    <a:pt x="76833" y="32411"/>
                  </a:lnTo>
                  <a:lnTo>
                    <a:pt x="74850" y="32411"/>
                  </a:lnTo>
                  <a:lnTo>
                    <a:pt x="72477" y="29783"/>
                  </a:lnTo>
                  <a:lnTo>
                    <a:pt x="72477" y="27588"/>
                  </a:lnTo>
                  <a:lnTo>
                    <a:pt x="70100" y="27588"/>
                  </a:lnTo>
                  <a:lnTo>
                    <a:pt x="70100" y="24961"/>
                  </a:lnTo>
                  <a:lnTo>
                    <a:pt x="67722" y="24961"/>
                  </a:lnTo>
                  <a:lnTo>
                    <a:pt x="67722" y="27588"/>
                  </a:lnTo>
                  <a:lnTo>
                    <a:pt x="65744" y="27588"/>
                  </a:lnTo>
                  <a:lnTo>
                    <a:pt x="65744" y="24961"/>
                  </a:lnTo>
                  <a:lnTo>
                    <a:pt x="65744" y="27588"/>
                  </a:lnTo>
                  <a:lnTo>
                    <a:pt x="60988" y="27588"/>
                  </a:lnTo>
                  <a:lnTo>
                    <a:pt x="60988" y="29783"/>
                  </a:lnTo>
                  <a:lnTo>
                    <a:pt x="59011" y="29783"/>
                  </a:lnTo>
                  <a:lnTo>
                    <a:pt x="59011" y="27588"/>
                  </a:lnTo>
                  <a:lnTo>
                    <a:pt x="56633" y="27588"/>
                  </a:lnTo>
                  <a:lnTo>
                    <a:pt x="56633" y="24961"/>
                  </a:lnTo>
                  <a:lnTo>
                    <a:pt x="54255" y="24961"/>
                  </a:lnTo>
                  <a:lnTo>
                    <a:pt x="54255" y="22333"/>
                  </a:lnTo>
                  <a:lnTo>
                    <a:pt x="54255" y="24961"/>
                  </a:lnTo>
                  <a:lnTo>
                    <a:pt x="51883" y="22333"/>
                  </a:lnTo>
                  <a:lnTo>
                    <a:pt x="51883" y="24961"/>
                  </a:lnTo>
                  <a:lnTo>
                    <a:pt x="51883" y="22333"/>
                  </a:lnTo>
                  <a:lnTo>
                    <a:pt x="49900" y="22333"/>
                  </a:lnTo>
                  <a:lnTo>
                    <a:pt x="49900" y="19705"/>
                  </a:lnTo>
                  <a:lnTo>
                    <a:pt x="47522" y="19705"/>
                  </a:lnTo>
                  <a:lnTo>
                    <a:pt x="47522" y="22333"/>
                  </a:lnTo>
                  <a:lnTo>
                    <a:pt x="45150" y="22333"/>
                  </a:lnTo>
                  <a:lnTo>
                    <a:pt x="45150" y="17516"/>
                  </a:lnTo>
                  <a:lnTo>
                    <a:pt x="43166" y="17516"/>
                  </a:lnTo>
                  <a:lnTo>
                    <a:pt x="45150" y="17516"/>
                  </a:lnTo>
                  <a:lnTo>
                    <a:pt x="45150" y="14888"/>
                  </a:lnTo>
                  <a:lnTo>
                    <a:pt x="43166" y="14888"/>
                  </a:lnTo>
                  <a:lnTo>
                    <a:pt x="43166" y="12261"/>
                  </a:lnTo>
                  <a:lnTo>
                    <a:pt x="40794" y="12261"/>
                  </a:lnTo>
                  <a:lnTo>
                    <a:pt x="40794" y="14888"/>
                  </a:lnTo>
                  <a:lnTo>
                    <a:pt x="34061" y="14888"/>
                  </a:lnTo>
                  <a:lnTo>
                    <a:pt x="34061" y="12261"/>
                  </a:lnTo>
                  <a:lnTo>
                    <a:pt x="34061" y="14888"/>
                  </a:lnTo>
                  <a:lnTo>
                    <a:pt x="34061" y="12261"/>
                  </a:lnTo>
                  <a:lnTo>
                    <a:pt x="31683" y="12261"/>
                  </a:lnTo>
                  <a:lnTo>
                    <a:pt x="31683" y="10072"/>
                  </a:lnTo>
                  <a:lnTo>
                    <a:pt x="29305" y="10072"/>
                  </a:lnTo>
                  <a:lnTo>
                    <a:pt x="29305" y="7444"/>
                  </a:lnTo>
                  <a:lnTo>
                    <a:pt x="27327" y="7444"/>
                  </a:lnTo>
                  <a:lnTo>
                    <a:pt x="27327" y="4816"/>
                  </a:lnTo>
                  <a:lnTo>
                    <a:pt x="22572" y="4816"/>
                  </a:lnTo>
                  <a:lnTo>
                    <a:pt x="24950" y="2188"/>
                  </a:lnTo>
                  <a:lnTo>
                    <a:pt x="22572" y="2188"/>
                  </a:lnTo>
                  <a:lnTo>
                    <a:pt x="22572" y="0"/>
                  </a:lnTo>
                  <a:lnTo>
                    <a:pt x="22572" y="2188"/>
                  </a:lnTo>
                  <a:lnTo>
                    <a:pt x="20200" y="2188"/>
                  </a:lnTo>
                  <a:lnTo>
                    <a:pt x="20200" y="0"/>
                  </a:lnTo>
                  <a:lnTo>
                    <a:pt x="20200" y="2188"/>
                  </a:lnTo>
                  <a:lnTo>
                    <a:pt x="18216" y="0"/>
                  </a:lnTo>
                  <a:lnTo>
                    <a:pt x="18216" y="2188"/>
                  </a:lnTo>
                  <a:lnTo>
                    <a:pt x="18216" y="0"/>
                  </a:lnTo>
                  <a:lnTo>
                    <a:pt x="18216" y="2188"/>
                  </a:lnTo>
                  <a:lnTo>
                    <a:pt x="11483" y="2188"/>
                  </a:lnTo>
                  <a:lnTo>
                    <a:pt x="11483" y="10072"/>
                  </a:lnTo>
                  <a:lnTo>
                    <a:pt x="9111" y="10072"/>
                  </a:lnTo>
                  <a:lnTo>
                    <a:pt x="9111" y="12261"/>
                  </a:lnTo>
                  <a:lnTo>
                    <a:pt x="6733" y="12261"/>
                  </a:lnTo>
                  <a:lnTo>
                    <a:pt x="6733" y="14888"/>
                  </a:lnTo>
                  <a:lnTo>
                    <a:pt x="4355" y="14888"/>
                  </a:lnTo>
                  <a:lnTo>
                    <a:pt x="4355" y="17516"/>
                  </a:lnTo>
                  <a:lnTo>
                    <a:pt x="0" y="17516"/>
                  </a:lnTo>
                  <a:lnTo>
                    <a:pt x="2377" y="19705"/>
                  </a:lnTo>
                  <a:lnTo>
                    <a:pt x="2377" y="24961"/>
                  </a:lnTo>
                  <a:lnTo>
                    <a:pt x="0" y="24961"/>
                  </a:lnTo>
                  <a:lnTo>
                    <a:pt x="2377" y="27588"/>
                  </a:lnTo>
                  <a:lnTo>
                    <a:pt x="0" y="27588"/>
                  </a:lnTo>
                  <a:lnTo>
                    <a:pt x="0" y="32411"/>
                  </a:lnTo>
                  <a:lnTo>
                    <a:pt x="2377" y="35038"/>
                  </a:lnTo>
                  <a:lnTo>
                    <a:pt x="2377" y="37227"/>
                  </a:lnTo>
                  <a:lnTo>
                    <a:pt x="6733" y="37227"/>
                  </a:lnTo>
                  <a:lnTo>
                    <a:pt x="6733" y="39855"/>
                  </a:lnTo>
                  <a:lnTo>
                    <a:pt x="9111" y="39855"/>
                  </a:lnTo>
                  <a:lnTo>
                    <a:pt x="9111" y="37227"/>
                  </a:lnTo>
                  <a:lnTo>
                    <a:pt x="9111" y="39855"/>
                  </a:lnTo>
                  <a:lnTo>
                    <a:pt x="15838" y="39855"/>
                  </a:lnTo>
                  <a:lnTo>
                    <a:pt x="13466" y="42483"/>
                  </a:lnTo>
                  <a:lnTo>
                    <a:pt x="15838" y="42483"/>
                  </a:lnTo>
                  <a:lnTo>
                    <a:pt x="15838" y="45111"/>
                  </a:lnTo>
                  <a:lnTo>
                    <a:pt x="18216" y="42483"/>
                  </a:lnTo>
                  <a:lnTo>
                    <a:pt x="18216" y="45111"/>
                  </a:lnTo>
                  <a:lnTo>
                    <a:pt x="22572" y="45111"/>
                  </a:lnTo>
                  <a:lnTo>
                    <a:pt x="22572" y="47300"/>
                  </a:lnTo>
                  <a:lnTo>
                    <a:pt x="24950" y="47300"/>
                  </a:lnTo>
                  <a:lnTo>
                    <a:pt x="24950" y="49927"/>
                  </a:lnTo>
                  <a:lnTo>
                    <a:pt x="27327" y="49927"/>
                  </a:lnTo>
                  <a:lnTo>
                    <a:pt x="27327" y="52555"/>
                  </a:lnTo>
                  <a:lnTo>
                    <a:pt x="29305" y="52555"/>
                  </a:lnTo>
                  <a:lnTo>
                    <a:pt x="29305" y="57372"/>
                  </a:lnTo>
                  <a:lnTo>
                    <a:pt x="27327" y="57372"/>
                  </a:lnTo>
                  <a:lnTo>
                    <a:pt x="29305" y="57372"/>
                  </a:lnTo>
                  <a:lnTo>
                    <a:pt x="27327" y="57372"/>
                  </a:lnTo>
                  <a:lnTo>
                    <a:pt x="27327" y="60000"/>
                  </a:lnTo>
                  <a:lnTo>
                    <a:pt x="29305" y="60000"/>
                  </a:lnTo>
                  <a:lnTo>
                    <a:pt x="29305" y="62627"/>
                  </a:lnTo>
                  <a:lnTo>
                    <a:pt x="27327" y="62627"/>
                  </a:lnTo>
                  <a:lnTo>
                    <a:pt x="27327" y="64816"/>
                  </a:lnTo>
                  <a:lnTo>
                    <a:pt x="24950" y="64816"/>
                  </a:lnTo>
                  <a:lnTo>
                    <a:pt x="24950" y="62627"/>
                  </a:lnTo>
                  <a:lnTo>
                    <a:pt x="24950" y="67444"/>
                  </a:lnTo>
                  <a:lnTo>
                    <a:pt x="22572" y="67444"/>
                  </a:lnTo>
                  <a:lnTo>
                    <a:pt x="24950" y="67444"/>
                  </a:lnTo>
                  <a:lnTo>
                    <a:pt x="24950" y="70072"/>
                  </a:lnTo>
                  <a:lnTo>
                    <a:pt x="29305" y="70072"/>
                  </a:lnTo>
                  <a:lnTo>
                    <a:pt x="29305" y="72261"/>
                  </a:lnTo>
                  <a:lnTo>
                    <a:pt x="31683" y="72261"/>
                  </a:lnTo>
                  <a:lnTo>
                    <a:pt x="31683" y="70072"/>
                  </a:lnTo>
                  <a:lnTo>
                    <a:pt x="34061" y="67444"/>
                  </a:lnTo>
                  <a:lnTo>
                    <a:pt x="34061" y="70072"/>
                  </a:lnTo>
                  <a:lnTo>
                    <a:pt x="36038" y="70072"/>
                  </a:lnTo>
                  <a:lnTo>
                    <a:pt x="36038" y="74888"/>
                  </a:lnTo>
                  <a:lnTo>
                    <a:pt x="34061" y="77516"/>
                  </a:lnTo>
                  <a:lnTo>
                    <a:pt x="38416" y="79705"/>
                  </a:lnTo>
                  <a:lnTo>
                    <a:pt x="38416" y="77516"/>
                  </a:lnTo>
                  <a:lnTo>
                    <a:pt x="38416" y="79705"/>
                  </a:lnTo>
                  <a:lnTo>
                    <a:pt x="45150" y="79705"/>
                  </a:lnTo>
                  <a:lnTo>
                    <a:pt x="45150" y="77516"/>
                  </a:lnTo>
                  <a:lnTo>
                    <a:pt x="45150" y="79705"/>
                  </a:lnTo>
                  <a:lnTo>
                    <a:pt x="47522" y="79705"/>
                  </a:lnTo>
                  <a:lnTo>
                    <a:pt x="47522" y="82333"/>
                  </a:lnTo>
                  <a:lnTo>
                    <a:pt x="45150" y="82333"/>
                  </a:lnTo>
                  <a:lnTo>
                    <a:pt x="47522" y="84961"/>
                  </a:lnTo>
                  <a:lnTo>
                    <a:pt x="47522" y="87588"/>
                  </a:lnTo>
                  <a:lnTo>
                    <a:pt x="49900" y="87588"/>
                  </a:lnTo>
                  <a:lnTo>
                    <a:pt x="51883" y="89783"/>
                  </a:lnTo>
                  <a:lnTo>
                    <a:pt x="49900" y="89783"/>
                  </a:lnTo>
                  <a:lnTo>
                    <a:pt x="49900" y="92411"/>
                  </a:lnTo>
                  <a:lnTo>
                    <a:pt x="51883" y="95038"/>
                  </a:lnTo>
                  <a:lnTo>
                    <a:pt x="56633" y="95038"/>
                  </a:lnTo>
                  <a:lnTo>
                    <a:pt x="56633" y="99855"/>
                  </a:lnTo>
                  <a:lnTo>
                    <a:pt x="59011" y="99855"/>
                  </a:lnTo>
                  <a:lnTo>
                    <a:pt x="59011" y="120000"/>
                  </a:lnTo>
                  <a:lnTo>
                    <a:pt x="60988" y="117372"/>
                  </a:lnTo>
                  <a:lnTo>
                    <a:pt x="65744" y="120000"/>
                  </a:lnTo>
                  <a:lnTo>
                    <a:pt x="70100" y="117372"/>
                  </a:lnTo>
                  <a:lnTo>
                    <a:pt x="70100" y="114744"/>
                  </a:lnTo>
                  <a:lnTo>
                    <a:pt x="67722" y="114744"/>
                  </a:lnTo>
                  <a:lnTo>
                    <a:pt x="70100" y="114744"/>
                  </a:lnTo>
                  <a:lnTo>
                    <a:pt x="70100" y="109927"/>
                  </a:lnTo>
                  <a:lnTo>
                    <a:pt x="72477" y="102483"/>
                  </a:lnTo>
                  <a:lnTo>
                    <a:pt x="72477" y="99855"/>
                  </a:lnTo>
                  <a:lnTo>
                    <a:pt x="74850" y="99855"/>
                  </a:lnTo>
                  <a:lnTo>
                    <a:pt x="74850" y="102483"/>
                  </a:lnTo>
                  <a:lnTo>
                    <a:pt x="81583" y="102483"/>
                  </a:lnTo>
                  <a:lnTo>
                    <a:pt x="81583" y="99855"/>
                  </a:lnTo>
                  <a:lnTo>
                    <a:pt x="85938" y="99855"/>
                  </a:lnTo>
                  <a:lnTo>
                    <a:pt x="85938" y="102483"/>
                  </a:lnTo>
                  <a:lnTo>
                    <a:pt x="88316" y="102483"/>
                  </a:lnTo>
                  <a:lnTo>
                    <a:pt x="88316" y="97227"/>
                  </a:lnTo>
                  <a:lnTo>
                    <a:pt x="90694" y="97227"/>
                  </a:lnTo>
                  <a:lnTo>
                    <a:pt x="90694" y="95038"/>
                  </a:lnTo>
                  <a:lnTo>
                    <a:pt x="92672" y="95038"/>
                  </a:lnTo>
                  <a:lnTo>
                    <a:pt x="92672" y="97227"/>
                  </a:lnTo>
                  <a:lnTo>
                    <a:pt x="108516" y="97227"/>
                  </a:lnTo>
                  <a:lnTo>
                    <a:pt x="108516" y="95038"/>
                  </a:lnTo>
                  <a:lnTo>
                    <a:pt x="113266" y="95038"/>
                  </a:lnTo>
                  <a:lnTo>
                    <a:pt x="113266" y="92411"/>
                  </a:lnTo>
                  <a:lnTo>
                    <a:pt x="117622" y="92411"/>
                  </a:lnTo>
                  <a:lnTo>
                    <a:pt x="115250" y="95038"/>
                  </a:lnTo>
                  <a:lnTo>
                    <a:pt x="117622" y="95038"/>
                  </a:lnTo>
                  <a:lnTo>
                    <a:pt x="117622" y="92411"/>
                  </a:lnTo>
                  <a:lnTo>
                    <a:pt x="120000" y="89783"/>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01" name="Shape 3501"/>
            <p:cNvSpPr/>
            <p:nvPr/>
          </p:nvSpPr>
          <p:spPr>
            <a:xfrm>
              <a:off x="2028776" y="2162124"/>
              <a:ext cx="1183454" cy="1128686"/>
            </a:xfrm>
            <a:custGeom>
              <a:avLst/>
              <a:gdLst/>
              <a:ahLst/>
              <a:cxnLst/>
              <a:rect l="0" t="0" r="0" b="0"/>
              <a:pathLst>
                <a:path w="120000" h="120000" extrusionOk="0">
                  <a:moveTo>
                    <a:pt x="93683" y="12911"/>
                  </a:moveTo>
                  <a:lnTo>
                    <a:pt x="93683" y="14427"/>
                  </a:lnTo>
                  <a:lnTo>
                    <a:pt x="95133" y="14427"/>
                  </a:lnTo>
                  <a:lnTo>
                    <a:pt x="95133" y="18733"/>
                  </a:lnTo>
                  <a:lnTo>
                    <a:pt x="96577" y="18733"/>
                  </a:lnTo>
                  <a:lnTo>
                    <a:pt x="96577" y="20255"/>
                  </a:lnTo>
                  <a:lnTo>
                    <a:pt x="98027" y="21516"/>
                  </a:lnTo>
                  <a:lnTo>
                    <a:pt x="98027" y="23038"/>
                  </a:lnTo>
                  <a:lnTo>
                    <a:pt x="99233" y="24555"/>
                  </a:lnTo>
                  <a:lnTo>
                    <a:pt x="99233" y="25822"/>
                  </a:lnTo>
                  <a:lnTo>
                    <a:pt x="100683" y="25822"/>
                  </a:lnTo>
                  <a:lnTo>
                    <a:pt x="102133" y="27344"/>
                  </a:lnTo>
                  <a:lnTo>
                    <a:pt x="103338" y="28861"/>
                  </a:lnTo>
                  <a:lnTo>
                    <a:pt x="103338" y="30377"/>
                  </a:lnTo>
                  <a:lnTo>
                    <a:pt x="104788" y="31644"/>
                  </a:lnTo>
                  <a:lnTo>
                    <a:pt x="104788" y="33166"/>
                  </a:lnTo>
                  <a:lnTo>
                    <a:pt x="106238" y="34683"/>
                  </a:lnTo>
                  <a:lnTo>
                    <a:pt x="106238" y="35950"/>
                  </a:lnTo>
                  <a:lnTo>
                    <a:pt x="108894" y="35950"/>
                  </a:lnTo>
                  <a:lnTo>
                    <a:pt x="108894" y="37466"/>
                  </a:lnTo>
                  <a:lnTo>
                    <a:pt x="110344" y="37466"/>
                  </a:lnTo>
                  <a:lnTo>
                    <a:pt x="110344" y="35950"/>
                  </a:lnTo>
                  <a:lnTo>
                    <a:pt x="111788" y="35950"/>
                  </a:lnTo>
                  <a:lnTo>
                    <a:pt x="111788" y="34683"/>
                  </a:lnTo>
                  <a:lnTo>
                    <a:pt x="114444" y="34683"/>
                  </a:lnTo>
                  <a:lnTo>
                    <a:pt x="114444" y="33166"/>
                  </a:lnTo>
                  <a:lnTo>
                    <a:pt x="114444" y="34683"/>
                  </a:lnTo>
                  <a:lnTo>
                    <a:pt x="117344" y="34683"/>
                  </a:lnTo>
                  <a:lnTo>
                    <a:pt x="117344" y="35950"/>
                  </a:lnTo>
                  <a:lnTo>
                    <a:pt x="118550" y="35950"/>
                  </a:lnTo>
                  <a:lnTo>
                    <a:pt x="120000" y="37466"/>
                  </a:lnTo>
                  <a:lnTo>
                    <a:pt x="113000" y="51900"/>
                  </a:lnTo>
                  <a:lnTo>
                    <a:pt x="117344" y="53416"/>
                  </a:lnTo>
                  <a:lnTo>
                    <a:pt x="115894" y="62027"/>
                  </a:lnTo>
                  <a:lnTo>
                    <a:pt x="118550" y="65061"/>
                  </a:lnTo>
                  <a:lnTo>
                    <a:pt x="114444" y="69366"/>
                  </a:lnTo>
                  <a:lnTo>
                    <a:pt x="110344" y="65061"/>
                  </a:lnTo>
                  <a:lnTo>
                    <a:pt x="108894" y="66327"/>
                  </a:lnTo>
                  <a:lnTo>
                    <a:pt x="106238" y="63544"/>
                  </a:lnTo>
                  <a:lnTo>
                    <a:pt x="103338" y="66327"/>
                  </a:lnTo>
                  <a:lnTo>
                    <a:pt x="102133" y="65061"/>
                  </a:lnTo>
                  <a:lnTo>
                    <a:pt x="99233" y="66327"/>
                  </a:lnTo>
                  <a:lnTo>
                    <a:pt x="98027" y="65061"/>
                  </a:lnTo>
                  <a:lnTo>
                    <a:pt x="98027" y="63544"/>
                  </a:lnTo>
                  <a:lnTo>
                    <a:pt x="99233" y="63544"/>
                  </a:lnTo>
                  <a:lnTo>
                    <a:pt x="93683" y="59238"/>
                  </a:lnTo>
                  <a:lnTo>
                    <a:pt x="88372" y="56200"/>
                  </a:lnTo>
                  <a:lnTo>
                    <a:pt x="85472" y="56200"/>
                  </a:lnTo>
                  <a:lnTo>
                    <a:pt x="84022" y="54938"/>
                  </a:lnTo>
                  <a:lnTo>
                    <a:pt x="79922" y="53416"/>
                  </a:lnTo>
                  <a:lnTo>
                    <a:pt x="79922" y="59238"/>
                  </a:lnTo>
                  <a:lnTo>
                    <a:pt x="81366" y="60505"/>
                  </a:lnTo>
                  <a:lnTo>
                    <a:pt x="82816" y="60505"/>
                  </a:lnTo>
                  <a:lnTo>
                    <a:pt x="81366" y="62027"/>
                  </a:lnTo>
                  <a:lnTo>
                    <a:pt x="82816" y="62027"/>
                  </a:lnTo>
                  <a:lnTo>
                    <a:pt x="82816" y="63544"/>
                  </a:lnTo>
                  <a:lnTo>
                    <a:pt x="84022" y="63544"/>
                  </a:lnTo>
                  <a:lnTo>
                    <a:pt x="84022" y="72150"/>
                  </a:lnTo>
                  <a:lnTo>
                    <a:pt x="82816" y="72150"/>
                  </a:lnTo>
                  <a:lnTo>
                    <a:pt x="82816" y="75188"/>
                  </a:lnTo>
                  <a:lnTo>
                    <a:pt x="81366" y="75188"/>
                  </a:lnTo>
                  <a:lnTo>
                    <a:pt x="81366" y="76455"/>
                  </a:lnTo>
                  <a:lnTo>
                    <a:pt x="82816" y="76455"/>
                  </a:lnTo>
                  <a:lnTo>
                    <a:pt x="82816" y="79494"/>
                  </a:lnTo>
                  <a:lnTo>
                    <a:pt x="84022" y="79494"/>
                  </a:lnTo>
                  <a:lnTo>
                    <a:pt x="84022" y="80761"/>
                  </a:lnTo>
                  <a:lnTo>
                    <a:pt x="82816" y="80761"/>
                  </a:lnTo>
                  <a:lnTo>
                    <a:pt x="82816" y="82277"/>
                  </a:lnTo>
                  <a:lnTo>
                    <a:pt x="78711" y="82277"/>
                  </a:lnTo>
                  <a:lnTo>
                    <a:pt x="78711" y="83800"/>
                  </a:lnTo>
                  <a:lnTo>
                    <a:pt x="77261" y="83800"/>
                  </a:lnTo>
                  <a:lnTo>
                    <a:pt x="77261" y="88100"/>
                  </a:lnTo>
                  <a:lnTo>
                    <a:pt x="75816" y="88100"/>
                  </a:lnTo>
                  <a:lnTo>
                    <a:pt x="75816" y="89622"/>
                  </a:lnTo>
                  <a:lnTo>
                    <a:pt x="74366" y="90883"/>
                  </a:lnTo>
                  <a:lnTo>
                    <a:pt x="75816" y="92405"/>
                  </a:lnTo>
                  <a:lnTo>
                    <a:pt x="74366" y="93922"/>
                  </a:lnTo>
                  <a:lnTo>
                    <a:pt x="75816" y="95188"/>
                  </a:lnTo>
                  <a:lnTo>
                    <a:pt x="77261" y="93922"/>
                  </a:lnTo>
                  <a:lnTo>
                    <a:pt x="81366" y="96711"/>
                  </a:lnTo>
                  <a:lnTo>
                    <a:pt x="82816" y="93922"/>
                  </a:lnTo>
                  <a:lnTo>
                    <a:pt x="82816" y="92405"/>
                  </a:lnTo>
                  <a:lnTo>
                    <a:pt x="84022" y="92405"/>
                  </a:lnTo>
                  <a:lnTo>
                    <a:pt x="84022" y="90883"/>
                  </a:lnTo>
                  <a:lnTo>
                    <a:pt x="85472" y="90883"/>
                  </a:lnTo>
                  <a:lnTo>
                    <a:pt x="85472" y="89622"/>
                  </a:lnTo>
                  <a:lnTo>
                    <a:pt x="88372" y="90883"/>
                  </a:lnTo>
                  <a:lnTo>
                    <a:pt x="89577" y="89622"/>
                  </a:lnTo>
                  <a:lnTo>
                    <a:pt x="95133" y="93922"/>
                  </a:lnTo>
                  <a:lnTo>
                    <a:pt x="88372" y="104050"/>
                  </a:lnTo>
                  <a:lnTo>
                    <a:pt x="86922" y="102533"/>
                  </a:lnTo>
                  <a:lnTo>
                    <a:pt x="86922" y="104050"/>
                  </a:lnTo>
                  <a:lnTo>
                    <a:pt x="81366" y="109872"/>
                  </a:lnTo>
                  <a:lnTo>
                    <a:pt x="84022" y="112655"/>
                  </a:lnTo>
                  <a:lnTo>
                    <a:pt x="78711" y="118483"/>
                  </a:lnTo>
                  <a:lnTo>
                    <a:pt x="77261" y="116961"/>
                  </a:lnTo>
                  <a:lnTo>
                    <a:pt x="75816" y="118483"/>
                  </a:lnTo>
                  <a:lnTo>
                    <a:pt x="75816" y="116961"/>
                  </a:lnTo>
                  <a:lnTo>
                    <a:pt x="71711" y="116961"/>
                  </a:lnTo>
                  <a:lnTo>
                    <a:pt x="70261" y="120000"/>
                  </a:lnTo>
                  <a:lnTo>
                    <a:pt x="69055" y="120000"/>
                  </a:lnTo>
                  <a:lnTo>
                    <a:pt x="69055" y="118483"/>
                  </a:lnTo>
                  <a:lnTo>
                    <a:pt x="67605" y="116961"/>
                  </a:lnTo>
                  <a:lnTo>
                    <a:pt x="67605" y="114177"/>
                  </a:lnTo>
                  <a:lnTo>
                    <a:pt x="66155" y="114177"/>
                  </a:lnTo>
                  <a:lnTo>
                    <a:pt x="66155" y="112655"/>
                  </a:lnTo>
                  <a:lnTo>
                    <a:pt x="64705" y="112655"/>
                  </a:lnTo>
                  <a:lnTo>
                    <a:pt x="63500" y="111138"/>
                  </a:lnTo>
                  <a:lnTo>
                    <a:pt x="62050" y="111138"/>
                  </a:lnTo>
                  <a:lnTo>
                    <a:pt x="62050" y="112655"/>
                  </a:lnTo>
                  <a:lnTo>
                    <a:pt x="60605" y="112655"/>
                  </a:lnTo>
                  <a:lnTo>
                    <a:pt x="60605" y="114177"/>
                  </a:lnTo>
                  <a:lnTo>
                    <a:pt x="59394" y="112655"/>
                  </a:lnTo>
                  <a:lnTo>
                    <a:pt x="59394" y="109872"/>
                  </a:lnTo>
                  <a:lnTo>
                    <a:pt x="57950" y="109872"/>
                  </a:lnTo>
                  <a:lnTo>
                    <a:pt x="57950" y="108355"/>
                  </a:lnTo>
                  <a:lnTo>
                    <a:pt x="55050" y="108355"/>
                  </a:lnTo>
                  <a:lnTo>
                    <a:pt x="52394" y="105316"/>
                  </a:lnTo>
                  <a:lnTo>
                    <a:pt x="53844" y="102533"/>
                  </a:lnTo>
                  <a:lnTo>
                    <a:pt x="50944" y="99744"/>
                  </a:lnTo>
                  <a:lnTo>
                    <a:pt x="46838" y="104050"/>
                  </a:lnTo>
                  <a:lnTo>
                    <a:pt x="41288" y="98227"/>
                  </a:lnTo>
                  <a:lnTo>
                    <a:pt x="41288" y="96711"/>
                  </a:lnTo>
                  <a:lnTo>
                    <a:pt x="40077" y="96711"/>
                  </a:lnTo>
                  <a:lnTo>
                    <a:pt x="40077" y="95188"/>
                  </a:lnTo>
                  <a:lnTo>
                    <a:pt x="38633" y="95188"/>
                  </a:lnTo>
                  <a:lnTo>
                    <a:pt x="38633" y="96711"/>
                  </a:lnTo>
                  <a:lnTo>
                    <a:pt x="35733" y="96711"/>
                  </a:lnTo>
                  <a:lnTo>
                    <a:pt x="35733" y="98227"/>
                  </a:lnTo>
                  <a:lnTo>
                    <a:pt x="35733" y="96711"/>
                  </a:lnTo>
                  <a:lnTo>
                    <a:pt x="34527" y="98227"/>
                  </a:lnTo>
                  <a:lnTo>
                    <a:pt x="33077" y="98227"/>
                  </a:lnTo>
                  <a:lnTo>
                    <a:pt x="33077" y="96711"/>
                  </a:lnTo>
                  <a:lnTo>
                    <a:pt x="31627" y="96711"/>
                  </a:lnTo>
                  <a:lnTo>
                    <a:pt x="31627" y="95188"/>
                  </a:lnTo>
                  <a:lnTo>
                    <a:pt x="31627" y="96711"/>
                  </a:lnTo>
                  <a:lnTo>
                    <a:pt x="30422" y="96711"/>
                  </a:lnTo>
                  <a:lnTo>
                    <a:pt x="30422" y="92405"/>
                  </a:lnTo>
                  <a:lnTo>
                    <a:pt x="28972" y="92405"/>
                  </a:lnTo>
                  <a:lnTo>
                    <a:pt x="27527" y="93922"/>
                  </a:lnTo>
                  <a:lnTo>
                    <a:pt x="27527" y="92405"/>
                  </a:lnTo>
                  <a:lnTo>
                    <a:pt x="26077" y="93922"/>
                  </a:lnTo>
                  <a:lnTo>
                    <a:pt x="26077" y="92405"/>
                  </a:lnTo>
                  <a:lnTo>
                    <a:pt x="24866" y="90883"/>
                  </a:lnTo>
                  <a:lnTo>
                    <a:pt x="26077" y="89622"/>
                  </a:lnTo>
                  <a:lnTo>
                    <a:pt x="24866" y="89622"/>
                  </a:lnTo>
                  <a:lnTo>
                    <a:pt x="24866" y="88100"/>
                  </a:lnTo>
                  <a:lnTo>
                    <a:pt x="21972" y="88100"/>
                  </a:lnTo>
                  <a:lnTo>
                    <a:pt x="21972" y="86583"/>
                  </a:lnTo>
                  <a:lnTo>
                    <a:pt x="20522" y="86583"/>
                  </a:lnTo>
                  <a:lnTo>
                    <a:pt x="20522" y="88100"/>
                  </a:lnTo>
                  <a:lnTo>
                    <a:pt x="19316" y="88100"/>
                  </a:lnTo>
                  <a:lnTo>
                    <a:pt x="17866" y="89622"/>
                  </a:lnTo>
                  <a:lnTo>
                    <a:pt x="17866" y="88100"/>
                  </a:lnTo>
                  <a:lnTo>
                    <a:pt x="16416" y="88100"/>
                  </a:lnTo>
                  <a:lnTo>
                    <a:pt x="16416" y="86583"/>
                  </a:lnTo>
                  <a:lnTo>
                    <a:pt x="15211" y="86583"/>
                  </a:lnTo>
                  <a:lnTo>
                    <a:pt x="15211" y="85316"/>
                  </a:lnTo>
                  <a:lnTo>
                    <a:pt x="13761" y="83800"/>
                  </a:lnTo>
                  <a:lnTo>
                    <a:pt x="13761" y="85316"/>
                  </a:lnTo>
                  <a:lnTo>
                    <a:pt x="13761" y="82277"/>
                  </a:lnTo>
                  <a:lnTo>
                    <a:pt x="12311" y="82277"/>
                  </a:lnTo>
                  <a:lnTo>
                    <a:pt x="12311" y="83800"/>
                  </a:lnTo>
                  <a:lnTo>
                    <a:pt x="10866" y="83800"/>
                  </a:lnTo>
                  <a:lnTo>
                    <a:pt x="10866" y="82277"/>
                  </a:lnTo>
                  <a:lnTo>
                    <a:pt x="8211" y="82277"/>
                  </a:lnTo>
                  <a:lnTo>
                    <a:pt x="8211" y="79494"/>
                  </a:lnTo>
                  <a:lnTo>
                    <a:pt x="4105" y="79494"/>
                  </a:lnTo>
                  <a:lnTo>
                    <a:pt x="4105" y="77972"/>
                  </a:lnTo>
                  <a:lnTo>
                    <a:pt x="2655" y="77972"/>
                  </a:lnTo>
                  <a:lnTo>
                    <a:pt x="1205" y="75188"/>
                  </a:lnTo>
                  <a:lnTo>
                    <a:pt x="0" y="75188"/>
                  </a:lnTo>
                  <a:lnTo>
                    <a:pt x="0" y="73672"/>
                  </a:lnTo>
                  <a:lnTo>
                    <a:pt x="1205" y="73672"/>
                  </a:lnTo>
                  <a:lnTo>
                    <a:pt x="0" y="72150"/>
                  </a:lnTo>
                  <a:lnTo>
                    <a:pt x="0" y="70633"/>
                  </a:lnTo>
                  <a:lnTo>
                    <a:pt x="1205" y="70633"/>
                  </a:lnTo>
                  <a:lnTo>
                    <a:pt x="1205" y="69366"/>
                  </a:lnTo>
                  <a:lnTo>
                    <a:pt x="0" y="69366"/>
                  </a:lnTo>
                  <a:lnTo>
                    <a:pt x="0" y="70633"/>
                  </a:lnTo>
                  <a:lnTo>
                    <a:pt x="0" y="67850"/>
                  </a:lnTo>
                  <a:lnTo>
                    <a:pt x="1205" y="67850"/>
                  </a:lnTo>
                  <a:lnTo>
                    <a:pt x="1205" y="65061"/>
                  </a:lnTo>
                  <a:lnTo>
                    <a:pt x="0" y="65061"/>
                  </a:lnTo>
                  <a:lnTo>
                    <a:pt x="1205" y="65061"/>
                  </a:lnTo>
                  <a:lnTo>
                    <a:pt x="1205" y="59238"/>
                  </a:lnTo>
                  <a:lnTo>
                    <a:pt x="2655" y="59238"/>
                  </a:lnTo>
                  <a:lnTo>
                    <a:pt x="2655" y="57722"/>
                  </a:lnTo>
                  <a:lnTo>
                    <a:pt x="4105" y="57722"/>
                  </a:lnTo>
                  <a:lnTo>
                    <a:pt x="4105" y="56200"/>
                  </a:lnTo>
                  <a:lnTo>
                    <a:pt x="5555" y="56200"/>
                  </a:lnTo>
                  <a:lnTo>
                    <a:pt x="5555" y="54938"/>
                  </a:lnTo>
                  <a:lnTo>
                    <a:pt x="6761" y="54938"/>
                  </a:lnTo>
                  <a:lnTo>
                    <a:pt x="8211" y="53416"/>
                  </a:lnTo>
                  <a:lnTo>
                    <a:pt x="8211" y="50377"/>
                  </a:lnTo>
                  <a:lnTo>
                    <a:pt x="9655" y="50377"/>
                  </a:lnTo>
                  <a:lnTo>
                    <a:pt x="9655" y="47594"/>
                  </a:lnTo>
                  <a:lnTo>
                    <a:pt x="8211" y="47594"/>
                  </a:lnTo>
                  <a:lnTo>
                    <a:pt x="8211" y="46077"/>
                  </a:lnTo>
                  <a:lnTo>
                    <a:pt x="13761" y="40505"/>
                  </a:lnTo>
                  <a:lnTo>
                    <a:pt x="12311" y="40505"/>
                  </a:lnTo>
                  <a:lnTo>
                    <a:pt x="12311" y="38988"/>
                  </a:lnTo>
                  <a:lnTo>
                    <a:pt x="10866" y="38988"/>
                  </a:lnTo>
                  <a:lnTo>
                    <a:pt x="9655" y="37466"/>
                  </a:lnTo>
                  <a:lnTo>
                    <a:pt x="9655" y="35950"/>
                  </a:lnTo>
                  <a:lnTo>
                    <a:pt x="8211" y="35950"/>
                  </a:lnTo>
                  <a:lnTo>
                    <a:pt x="8211" y="30377"/>
                  </a:lnTo>
                  <a:lnTo>
                    <a:pt x="9655" y="28861"/>
                  </a:lnTo>
                  <a:lnTo>
                    <a:pt x="9655" y="27344"/>
                  </a:lnTo>
                  <a:lnTo>
                    <a:pt x="12311" y="27344"/>
                  </a:lnTo>
                  <a:lnTo>
                    <a:pt x="12311" y="25822"/>
                  </a:lnTo>
                  <a:lnTo>
                    <a:pt x="10866" y="25822"/>
                  </a:lnTo>
                  <a:lnTo>
                    <a:pt x="12311" y="24555"/>
                  </a:lnTo>
                  <a:lnTo>
                    <a:pt x="12311" y="23038"/>
                  </a:lnTo>
                  <a:lnTo>
                    <a:pt x="13761" y="23038"/>
                  </a:lnTo>
                  <a:lnTo>
                    <a:pt x="12311" y="21516"/>
                  </a:lnTo>
                  <a:lnTo>
                    <a:pt x="12311" y="18733"/>
                  </a:lnTo>
                  <a:lnTo>
                    <a:pt x="15211" y="18733"/>
                  </a:lnTo>
                  <a:lnTo>
                    <a:pt x="15211" y="20255"/>
                  </a:lnTo>
                  <a:lnTo>
                    <a:pt x="15211" y="18733"/>
                  </a:lnTo>
                  <a:lnTo>
                    <a:pt x="15211" y="20255"/>
                  </a:lnTo>
                  <a:lnTo>
                    <a:pt x="17866" y="20255"/>
                  </a:lnTo>
                  <a:lnTo>
                    <a:pt x="19316" y="18733"/>
                  </a:lnTo>
                  <a:lnTo>
                    <a:pt x="19316" y="17216"/>
                  </a:lnTo>
                  <a:lnTo>
                    <a:pt x="20522" y="17216"/>
                  </a:lnTo>
                  <a:lnTo>
                    <a:pt x="20522" y="15694"/>
                  </a:lnTo>
                  <a:lnTo>
                    <a:pt x="21972" y="15694"/>
                  </a:lnTo>
                  <a:lnTo>
                    <a:pt x="21972" y="18733"/>
                  </a:lnTo>
                  <a:lnTo>
                    <a:pt x="23422" y="18733"/>
                  </a:lnTo>
                  <a:lnTo>
                    <a:pt x="23422" y="20255"/>
                  </a:lnTo>
                  <a:lnTo>
                    <a:pt x="24866" y="20255"/>
                  </a:lnTo>
                  <a:lnTo>
                    <a:pt x="24866" y="21516"/>
                  </a:lnTo>
                  <a:lnTo>
                    <a:pt x="23422" y="21516"/>
                  </a:lnTo>
                  <a:lnTo>
                    <a:pt x="24866" y="21516"/>
                  </a:lnTo>
                  <a:lnTo>
                    <a:pt x="24866" y="23038"/>
                  </a:lnTo>
                  <a:lnTo>
                    <a:pt x="30422" y="23038"/>
                  </a:lnTo>
                  <a:lnTo>
                    <a:pt x="30422" y="24555"/>
                  </a:lnTo>
                  <a:lnTo>
                    <a:pt x="30422" y="23038"/>
                  </a:lnTo>
                  <a:lnTo>
                    <a:pt x="31627" y="23038"/>
                  </a:lnTo>
                  <a:lnTo>
                    <a:pt x="31627" y="20255"/>
                  </a:lnTo>
                  <a:lnTo>
                    <a:pt x="33077" y="20255"/>
                  </a:lnTo>
                  <a:lnTo>
                    <a:pt x="31627" y="20255"/>
                  </a:lnTo>
                  <a:lnTo>
                    <a:pt x="33077" y="18733"/>
                  </a:lnTo>
                  <a:lnTo>
                    <a:pt x="34527" y="18733"/>
                  </a:lnTo>
                  <a:lnTo>
                    <a:pt x="34527" y="17216"/>
                  </a:lnTo>
                  <a:lnTo>
                    <a:pt x="33077" y="17216"/>
                  </a:lnTo>
                  <a:lnTo>
                    <a:pt x="34527" y="17216"/>
                  </a:lnTo>
                  <a:lnTo>
                    <a:pt x="33077" y="17216"/>
                  </a:lnTo>
                  <a:lnTo>
                    <a:pt x="33077" y="15694"/>
                  </a:lnTo>
                  <a:lnTo>
                    <a:pt x="34527" y="15694"/>
                  </a:lnTo>
                  <a:lnTo>
                    <a:pt x="34527" y="14427"/>
                  </a:lnTo>
                  <a:lnTo>
                    <a:pt x="33077" y="14427"/>
                  </a:lnTo>
                  <a:lnTo>
                    <a:pt x="33077" y="15694"/>
                  </a:lnTo>
                  <a:lnTo>
                    <a:pt x="31627" y="15694"/>
                  </a:lnTo>
                  <a:lnTo>
                    <a:pt x="31627" y="14427"/>
                  </a:lnTo>
                  <a:lnTo>
                    <a:pt x="30422" y="14427"/>
                  </a:lnTo>
                  <a:lnTo>
                    <a:pt x="30422" y="2783"/>
                  </a:lnTo>
                  <a:lnTo>
                    <a:pt x="31627" y="1266"/>
                  </a:lnTo>
                  <a:lnTo>
                    <a:pt x="31627" y="2783"/>
                  </a:lnTo>
                  <a:lnTo>
                    <a:pt x="34527" y="2783"/>
                  </a:lnTo>
                  <a:lnTo>
                    <a:pt x="34527" y="1266"/>
                  </a:lnTo>
                  <a:lnTo>
                    <a:pt x="35733" y="1266"/>
                  </a:lnTo>
                  <a:lnTo>
                    <a:pt x="35733" y="0"/>
                  </a:lnTo>
                  <a:lnTo>
                    <a:pt x="37183" y="0"/>
                  </a:lnTo>
                  <a:lnTo>
                    <a:pt x="37183" y="1266"/>
                  </a:lnTo>
                  <a:lnTo>
                    <a:pt x="38633" y="1266"/>
                  </a:lnTo>
                  <a:lnTo>
                    <a:pt x="38633" y="4305"/>
                  </a:lnTo>
                  <a:lnTo>
                    <a:pt x="40077" y="4305"/>
                  </a:lnTo>
                  <a:lnTo>
                    <a:pt x="40077" y="10127"/>
                  </a:lnTo>
                  <a:lnTo>
                    <a:pt x="41288" y="11394"/>
                  </a:lnTo>
                  <a:lnTo>
                    <a:pt x="42738" y="11394"/>
                  </a:lnTo>
                  <a:lnTo>
                    <a:pt x="41288" y="11394"/>
                  </a:lnTo>
                  <a:lnTo>
                    <a:pt x="41288" y="12911"/>
                  </a:lnTo>
                  <a:lnTo>
                    <a:pt x="41288" y="11394"/>
                  </a:lnTo>
                  <a:lnTo>
                    <a:pt x="41288" y="12911"/>
                  </a:lnTo>
                  <a:lnTo>
                    <a:pt x="40077" y="11394"/>
                  </a:lnTo>
                  <a:lnTo>
                    <a:pt x="38633" y="11394"/>
                  </a:lnTo>
                  <a:lnTo>
                    <a:pt x="38633" y="12911"/>
                  </a:lnTo>
                  <a:lnTo>
                    <a:pt x="37183" y="12911"/>
                  </a:lnTo>
                  <a:lnTo>
                    <a:pt x="37183" y="14427"/>
                  </a:lnTo>
                  <a:lnTo>
                    <a:pt x="38633" y="12911"/>
                  </a:lnTo>
                  <a:lnTo>
                    <a:pt x="41288" y="12911"/>
                  </a:lnTo>
                  <a:lnTo>
                    <a:pt x="41288" y="14427"/>
                  </a:lnTo>
                  <a:lnTo>
                    <a:pt x="41288" y="12911"/>
                  </a:lnTo>
                  <a:lnTo>
                    <a:pt x="42738" y="12911"/>
                  </a:lnTo>
                  <a:lnTo>
                    <a:pt x="42738" y="14427"/>
                  </a:lnTo>
                  <a:lnTo>
                    <a:pt x="44183" y="15694"/>
                  </a:lnTo>
                  <a:lnTo>
                    <a:pt x="44183" y="17216"/>
                  </a:lnTo>
                  <a:lnTo>
                    <a:pt x="45394" y="17216"/>
                  </a:lnTo>
                  <a:lnTo>
                    <a:pt x="45394" y="21516"/>
                  </a:lnTo>
                  <a:lnTo>
                    <a:pt x="46838" y="21516"/>
                  </a:lnTo>
                  <a:lnTo>
                    <a:pt x="46838" y="23038"/>
                  </a:lnTo>
                  <a:lnTo>
                    <a:pt x="48288" y="23038"/>
                  </a:lnTo>
                  <a:lnTo>
                    <a:pt x="48288" y="21516"/>
                  </a:lnTo>
                  <a:lnTo>
                    <a:pt x="49738" y="21516"/>
                  </a:lnTo>
                  <a:lnTo>
                    <a:pt x="48288" y="21516"/>
                  </a:lnTo>
                  <a:lnTo>
                    <a:pt x="49738" y="21516"/>
                  </a:lnTo>
                  <a:lnTo>
                    <a:pt x="49738" y="23038"/>
                  </a:lnTo>
                  <a:lnTo>
                    <a:pt x="50944" y="23038"/>
                  </a:lnTo>
                  <a:lnTo>
                    <a:pt x="49738" y="21516"/>
                  </a:lnTo>
                  <a:lnTo>
                    <a:pt x="50944" y="21516"/>
                  </a:lnTo>
                  <a:lnTo>
                    <a:pt x="50944" y="24555"/>
                  </a:lnTo>
                  <a:lnTo>
                    <a:pt x="52394" y="24555"/>
                  </a:lnTo>
                  <a:lnTo>
                    <a:pt x="52394" y="21516"/>
                  </a:lnTo>
                  <a:lnTo>
                    <a:pt x="53844" y="21516"/>
                  </a:lnTo>
                  <a:lnTo>
                    <a:pt x="53844" y="23038"/>
                  </a:lnTo>
                  <a:lnTo>
                    <a:pt x="52394" y="23038"/>
                  </a:lnTo>
                  <a:lnTo>
                    <a:pt x="53844" y="23038"/>
                  </a:lnTo>
                  <a:lnTo>
                    <a:pt x="53844" y="21516"/>
                  </a:lnTo>
                  <a:lnTo>
                    <a:pt x="55050" y="21516"/>
                  </a:lnTo>
                  <a:lnTo>
                    <a:pt x="55050" y="10127"/>
                  </a:lnTo>
                  <a:lnTo>
                    <a:pt x="56500" y="10127"/>
                  </a:lnTo>
                  <a:lnTo>
                    <a:pt x="56500" y="8605"/>
                  </a:lnTo>
                  <a:lnTo>
                    <a:pt x="57950" y="8605"/>
                  </a:lnTo>
                  <a:lnTo>
                    <a:pt x="57950" y="7088"/>
                  </a:lnTo>
                  <a:lnTo>
                    <a:pt x="66155" y="7088"/>
                  </a:lnTo>
                  <a:lnTo>
                    <a:pt x="66155" y="5822"/>
                  </a:lnTo>
                  <a:lnTo>
                    <a:pt x="70261" y="5822"/>
                  </a:lnTo>
                  <a:lnTo>
                    <a:pt x="71711" y="7088"/>
                  </a:lnTo>
                  <a:lnTo>
                    <a:pt x="75816" y="7088"/>
                  </a:lnTo>
                  <a:lnTo>
                    <a:pt x="75816" y="5822"/>
                  </a:lnTo>
                  <a:lnTo>
                    <a:pt x="78711" y="5822"/>
                  </a:lnTo>
                  <a:lnTo>
                    <a:pt x="79922" y="4305"/>
                  </a:lnTo>
                  <a:lnTo>
                    <a:pt x="84022" y="4305"/>
                  </a:lnTo>
                  <a:lnTo>
                    <a:pt x="84022" y="7088"/>
                  </a:lnTo>
                  <a:lnTo>
                    <a:pt x="82816" y="7088"/>
                  </a:lnTo>
                  <a:lnTo>
                    <a:pt x="84022" y="7088"/>
                  </a:lnTo>
                  <a:lnTo>
                    <a:pt x="85472" y="8605"/>
                  </a:lnTo>
                  <a:lnTo>
                    <a:pt x="86922" y="8605"/>
                  </a:lnTo>
                  <a:lnTo>
                    <a:pt x="88372" y="10127"/>
                  </a:lnTo>
                  <a:lnTo>
                    <a:pt x="88372" y="14427"/>
                  </a:lnTo>
                  <a:lnTo>
                    <a:pt x="84022" y="14427"/>
                  </a:lnTo>
                  <a:lnTo>
                    <a:pt x="85472" y="15694"/>
                  </a:lnTo>
                  <a:lnTo>
                    <a:pt x="84022" y="15694"/>
                  </a:lnTo>
                  <a:lnTo>
                    <a:pt x="85472" y="15694"/>
                  </a:lnTo>
                  <a:lnTo>
                    <a:pt x="85472" y="17216"/>
                  </a:lnTo>
                  <a:lnTo>
                    <a:pt x="85472" y="14427"/>
                  </a:lnTo>
                  <a:lnTo>
                    <a:pt x="86922" y="14427"/>
                  </a:lnTo>
                  <a:lnTo>
                    <a:pt x="88372" y="15694"/>
                  </a:lnTo>
                  <a:lnTo>
                    <a:pt x="89577" y="15694"/>
                  </a:lnTo>
                  <a:lnTo>
                    <a:pt x="89577" y="18733"/>
                  </a:lnTo>
                  <a:lnTo>
                    <a:pt x="88372" y="18733"/>
                  </a:lnTo>
                  <a:lnTo>
                    <a:pt x="88372" y="20255"/>
                  </a:lnTo>
                  <a:lnTo>
                    <a:pt x="89577" y="20255"/>
                  </a:lnTo>
                  <a:lnTo>
                    <a:pt x="89577" y="18733"/>
                  </a:lnTo>
                  <a:lnTo>
                    <a:pt x="91027" y="17216"/>
                  </a:lnTo>
                  <a:lnTo>
                    <a:pt x="91027" y="15694"/>
                  </a:lnTo>
                  <a:lnTo>
                    <a:pt x="92472" y="15694"/>
                  </a:lnTo>
                  <a:lnTo>
                    <a:pt x="92472" y="14427"/>
                  </a:lnTo>
                  <a:lnTo>
                    <a:pt x="93683" y="14427"/>
                  </a:lnTo>
                  <a:lnTo>
                    <a:pt x="93683" y="12911"/>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02" name="Shape 3502"/>
            <p:cNvSpPr/>
            <p:nvPr/>
          </p:nvSpPr>
          <p:spPr>
            <a:xfrm>
              <a:off x="1702553" y="3533691"/>
              <a:ext cx="721503" cy="516720"/>
            </a:xfrm>
            <a:custGeom>
              <a:avLst/>
              <a:gdLst/>
              <a:ahLst/>
              <a:cxnLst/>
              <a:rect l="0" t="0" r="0" b="0"/>
              <a:pathLst>
                <a:path w="120000" h="120000" extrusionOk="0">
                  <a:moveTo>
                    <a:pt x="72077" y="79077"/>
                  </a:moveTo>
                  <a:lnTo>
                    <a:pt x="70100" y="79077"/>
                  </a:lnTo>
                  <a:lnTo>
                    <a:pt x="72077" y="79077"/>
                  </a:lnTo>
                  <a:lnTo>
                    <a:pt x="70100" y="79077"/>
                  </a:lnTo>
                  <a:lnTo>
                    <a:pt x="72077" y="75761"/>
                  </a:lnTo>
                  <a:lnTo>
                    <a:pt x="72077" y="72994"/>
                  </a:lnTo>
                  <a:lnTo>
                    <a:pt x="70100" y="72994"/>
                  </a:lnTo>
                  <a:lnTo>
                    <a:pt x="70100" y="69677"/>
                  </a:lnTo>
                  <a:lnTo>
                    <a:pt x="72077" y="69677"/>
                  </a:lnTo>
                  <a:lnTo>
                    <a:pt x="72077" y="66361"/>
                  </a:lnTo>
                  <a:lnTo>
                    <a:pt x="74455" y="66361"/>
                  </a:lnTo>
                  <a:lnTo>
                    <a:pt x="74455" y="63594"/>
                  </a:lnTo>
                  <a:lnTo>
                    <a:pt x="72077" y="63594"/>
                  </a:lnTo>
                  <a:lnTo>
                    <a:pt x="72077" y="60277"/>
                  </a:lnTo>
                  <a:lnTo>
                    <a:pt x="72077" y="63594"/>
                  </a:lnTo>
                  <a:lnTo>
                    <a:pt x="72077" y="56961"/>
                  </a:lnTo>
                  <a:lnTo>
                    <a:pt x="76833" y="56961"/>
                  </a:lnTo>
                  <a:lnTo>
                    <a:pt x="76833" y="53638"/>
                  </a:lnTo>
                  <a:lnTo>
                    <a:pt x="81188" y="53638"/>
                  </a:lnTo>
                  <a:lnTo>
                    <a:pt x="81188" y="50877"/>
                  </a:lnTo>
                  <a:lnTo>
                    <a:pt x="83566" y="50877"/>
                  </a:lnTo>
                  <a:lnTo>
                    <a:pt x="83566" y="53638"/>
                  </a:lnTo>
                  <a:lnTo>
                    <a:pt x="85938" y="53638"/>
                  </a:lnTo>
                  <a:lnTo>
                    <a:pt x="85938" y="50877"/>
                  </a:lnTo>
                  <a:lnTo>
                    <a:pt x="87922" y="53638"/>
                  </a:lnTo>
                  <a:lnTo>
                    <a:pt x="90294" y="53638"/>
                  </a:lnTo>
                  <a:lnTo>
                    <a:pt x="87922" y="56961"/>
                  </a:lnTo>
                  <a:lnTo>
                    <a:pt x="90294" y="56961"/>
                  </a:lnTo>
                  <a:lnTo>
                    <a:pt x="90294" y="53638"/>
                  </a:lnTo>
                  <a:lnTo>
                    <a:pt x="90294" y="56961"/>
                  </a:lnTo>
                  <a:lnTo>
                    <a:pt x="92672" y="56961"/>
                  </a:lnTo>
                  <a:lnTo>
                    <a:pt x="92672" y="53638"/>
                  </a:lnTo>
                  <a:lnTo>
                    <a:pt x="92672" y="56961"/>
                  </a:lnTo>
                  <a:lnTo>
                    <a:pt x="92672" y="53638"/>
                  </a:lnTo>
                  <a:lnTo>
                    <a:pt x="95050" y="53638"/>
                  </a:lnTo>
                  <a:lnTo>
                    <a:pt x="95050" y="50877"/>
                  </a:lnTo>
                  <a:lnTo>
                    <a:pt x="97027" y="50877"/>
                  </a:lnTo>
                  <a:lnTo>
                    <a:pt x="97027" y="44238"/>
                  </a:lnTo>
                  <a:lnTo>
                    <a:pt x="99405" y="44238"/>
                  </a:lnTo>
                  <a:lnTo>
                    <a:pt x="99405" y="41472"/>
                  </a:lnTo>
                  <a:lnTo>
                    <a:pt x="97027" y="41472"/>
                  </a:lnTo>
                  <a:lnTo>
                    <a:pt x="99405" y="41472"/>
                  </a:lnTo>
                  <a:lnTo>
                    <a:pt x="101783" y="38155"/>
                  </a:lnTo>
                  <a:lnTo>
                    <a:pt x="99405" y="38155"/>
                  </a:lnTo>
                  <a:lnTo>
                    <a:pt x="101783" y="38155"/>
                  </a:lnTo>
                  <a:lnTo>
                    <a:pt x="101783" y="41472"/>
                  </a:lnTo>
                  <a:lnTo>
                    <a:pt x="108516" y="41472"/>
                  </a:lnTo>
                  <a:lnTo>
                    <a:pt x="108516" y="44238"/>
                  </a:lnTo>
                  <a:lnTo>
                    <a:pt x="112872" y="44238"/>
                  </a:lnTo>
                  <a:lnTo>
                    <a:pt x="112872" y="41472"/>
                  </a:lnTo>
                  <a:lnTo>
                    <a:pt x="115250" y="41472"/>
                  </a:lnTo>
                  <a:lnTo>
                    <a:pt x="115250" y="38155"/>
                  </a:lnTo>
                  <a:lnTo>
                    <a:pt x="120000" y="38155"/>
                  </a:lnTo>
                  <a:lnTo>
                    <a:pt x="120000" y="34838"/>
                  </a:lnTo>
                  <a:lnTo>
                    <a:pt x="117622" y="34838"/>
                  </a:lnTo>
                  <a:lnTo>
                    <a:pt x="117622" y="31522"/>
                  </a:lnTo>
                  <a:lnTo>
                    <a:pt x="115250" y="31522"/>
                  </a:lnTo>
                  <a:lnTo>
                    <a:pt x="115250" y="28755"/>
                  </a:lnTo>
                  <a:lnTo>
                    <a:pt x="110888" y="22122"/>
                  </a:lnTo>
                  <a:lnTo>
                    <a:pt x="106138" y="19355"/>
                  </a:lnTo>
                  <a:lnTo>
                    <a:pt x="104161" y="19355"/>
                  </a:lnTo>
                  <a:lnTo>
                    <a:pt x="104161" y="16038"/>
                  </a:lnTo>
                  <a:lnTo>
                    <a:pt x="99405" y="12716"/>
                  </a:lnTo>
                  <a:lnTo>
                    <a:pt x="97027" y="9400"/>
                  </a:lnTo>
                  <a:lnTo>
                    <a:pt x="95050" y="12716"/>
                  </a:lnTo>
                  <a:lnTo>
                    <a:pt x="95050" y="9400"/>
                  </a:lnTo>
                  <a:lnTo>
                    <a:pt x="95050" y="12716"/>
                  </a:lnTo>
                  <a:lnTo>
                    <a:pt x="92672" y="12716"/>
                  </a:lnTo>
                  <a:lnTo>
                    <a:pt x="92672" y="6633"/>
                  </a:lnTo>
                  <a:lnTo>
                    <a:pt x="90294" y="6633"/>
                  </a:lnTo>
                  <a:lnTo>
                    <a:pt x="90294" y="3316"/>
                  </a:lnTo>
                  <a:lnTo>
                    <a:pt x="87922" y="0"/>
                  </a:lnTo>
                  <a:lnTo>
                    <a:pt x="83566" y="0"/>
                  </a:lnTo>
                  <a:lnTo>
                    <a:pt x="83566" y="3316"/>
                  </a:lnTo>
                  <a:lnTo>
                    <a:pt x="81188" y="6633"/>
                  </a:lnTo>
                  <a:lnTo>
                    <a:pt x="81188" y="9400"/>
                  </a:lnTo>
                  <a:lnTo>
                    <a:pt x="72077" y="9400"/>
                  </a:lnTo>
                  <a:lnTo>
                    <a:pt x="70100" y="12716"/>
                  </a:lnTo>
                  <a:lnTo>
                    <a:pt x="70100" y="9400"/>
                  </a:lnTo>
                  <a:lnTo>
                    <a:pt x="63366" y="9400"/>
                  </a:lnTo>
                  <a:lnTo>
                    <a:pt x="60988" y="6633"/>
                  </a:lnTo>
                  <a:lnTo>
                    <a:pt x="60988" y="9400"/>
                  </a:lnTo>
                  <a:lnTo>
                    <a:pt x="63366" y="9400"/>
                  </a:lnTo>
                  <a:lnTo>
                    <a:pt x="63366" y="12716"/>
                  </a:lnTo>
                  <a:lnTo>
                    <a:pt x="60988" y="12716"/>
                  </a:lnTo>
                  <a:lnTo>
                    <a:pt x="60988" y="9400"/>
                  </a:lnTo>
                  <a:lnTo>
                    <a:pt x="60988" y="12716"/>
                  </a:lnTo>
                  <a:lnTo>
                    <a:pt x="60988" y="9400"/>
                  </a:lnTo>
                  <a:lnTo>
                    <a:pt x="58611" y="9400"/>
                  </a:lnTo>
                  <a:lnTo>
                    <a:pt x="58611" y="12716"/>
                  </a:lnTo>
                  <a:lnTo>
                    <a:pt x="56238" y="12716"/>
                  </a:lnTo>
                  <a:lnTo>
                    <a:pt x="56238" y="9400"/>
                  </a:lnTo>
                  <a:lnTo>
                    <a:pt x="56238" y="12716"/>
                  </a:lnTo>
                  <a:lnTo>
                    <a:pt x="54255" y="12716"/>
                  </a:lnTo>
                  <a:lnTo>
                    <a:pt x="54255" y="16038"/>
                  </a:lnTo>
                  <a:lnTo>
                    <a:pt x="56238" y="16038"/>
                  </a:lnTo>
                  <a:lnTo>
                    <a:pt x="54255" y="16038"/>
                  </a:lnTo>
                  <a:lnTo>
                    <a:pt x="54255" y="19355"/>
                  </a:lnTo>
                  <a:lnTo>
                    <a:pt x="56238" y="19355"/>
                  </a:lnTo>
                  <a:lnTo>
                    <a:pt x="51883" y="19355"/>
                  </a:lnTo>
                  <a:lnTo>
                    <a:pt x="51883" y="22122"/>
                  </a:lnTo>
                  <a:lnTo>
                    <a:pt x="47522" y="22122"/>
                  </a:lnTo>
                  <a:lnTo>
                    <a:pt x="47522" y="19355"/>
                  </a:lnTo>
                  <a:lnTo>
                    <a:pt x="42772" y="19355"/>
                  </a:lnTo>
                  <a:lnTo>
                    <a:pt x="40394" y="16038"/>
                  </a:lnTo>
                  <a:lnTo>
                    <a:pt x="40394" y="19355"/>
                  </a:lnTo>
                  <a:lnTo>
                    <a:pt x="38416" y="19355"/>
                  </a:lnTo>
                  <a:lnTo>
                    <a:pt x="38416" y="28755"/>
                  </a:lnTo>
                  <a:lnTo>
                    <a:pt x="36038" y="28755"/>
                  </a:lnTo>
                  <a:lnTo>
                    <a:pt x="33661" y="25438"/>
                  </a:lnTo>
                  <a:lnTo>
                    <a:pt x="33661" y="28755"/>
                  </a:lnTo>
                  <a:lnTo>
                    <a:pt x="31683" y="25438"/>
                  </a:lnTo>
                  <a:lnTo>
                    <a:pt x="31683" y="31522"/>
                  </a:lnTo>
                  <a:lnTo>
                    <a:pt x="33661" y="31522"/>
                  </a:lnTo>
                  <a:lnTo>
                    <a:pt x="31683" y="31522"/>
                  </a:lnTo>
                  <a:lnTo>
                    <a:pt x="31683" y="38155"/>
                  </a:lnTo>
                  <a:lnTo>
                    <a:pt x="33661" y="38155"/>
                  </a:lnTo>
                  <a:lnTo>
                    <a:pt x="31683" y="38155"/>
                  </a:lnTo>
                  <a:lnTo>
                    <a:pt x="31683" y="41472"/>
                  </a:lnTo>
                  <a:lnTo>
                    <a:pt x="31683" y="38155"/>
                  </a:lnTo>
                  <a:lnTo>
                    <a:pt x="26933" y="38155"/>
                  </a:lnTo>
                  <a:lnTo>
                    <a:pt x="26933" y="41472"/>
                  </a:lnTo>
                  <a:lnTo>
                    <a:pt x="22572" y="41472"/>
                  </a:lnTo>
                  <a:lnTo>
                    <a:pt x="22572" y="44238"/>
                  </a:lnTo>
                  <a:lnTo>
                    <a:pt x="13466" y="44238"/>
                  </a:lnTo>
                  <a:lnTo>
                    <a:pt x="13466" y="47555"/>
                  </a:lnTo>
                  <a:lnTo>
                    <a:pt x="11088" y="47555"/>
                  </a:lnTo>
                  <a:lnTo>
                    <a:pt x="11088" y="53638"/>
                  </a:lnTo>
                  <a:lnTo>
                    <a:pt x="6733" y="53638"/>
                  </a:lnTo>
                  <a:lnTo>
                    <a:pt x="6733" y="56961"/>
                  </a:lnTo>
                  <a:lnTo>
                    <a:pt x="1977" y="56961"/>
                  </a:lnTo>
                  <a:lnTo>
                    <a:pt x="0" y="60277"/>
                  </a:lnTo>
                  <a:lnTo>
                    <a:pt x="4355" y="60277"/>
                  </a:lnTo>
                  <a:lnTo>
                    <a:pt x="4355" y="63594"/>
                  </a:lnTo>
                  <a:lnTo>
                    <a:pt x="1977" y="63594"/>
                  </a:lnTo>
                  <a:lnTo>
                    <a:pt x="1977" y="66361"/>
                  </a:lnTo>
                  <a:lnTo>
                    <a:pt x="4355" y="66361"/>
                  </a:lnTo>
                  <a:lnTo>
                    <a:pt x="4355" y="69677"/>
                  </a:lnTo>
                  <a:lnTo>
                    <a:pt x="8711" y="69677"/>
                  </a:lnTo>
                  <a:lnTo>
                    <a:pt x="8711" y="72994"/>
                  </a:lnTo>
                  <a:lnTo>
                    <a:pt x="6733" y="72994"/>
                  </a:lnTo>
                  <a:lnTo>
                    <a:pt x="4355" y="75761"/>
                  </a:lnTo>
                  <a:lnTo>
                    <a:pt x="6733" y="75761"/>
                  </a:lnTo>
                  <a:lnTo>
                    <a:pt x="6733" y="79077"/>
                  </a:lnTo>
                  <a:lnTo>
                    <a:pt x="8711" y="79077"/>
                  </a:lnTo>
                  <a:lnTo>
                    <a:pt x="8711" y="82394"/>
                  </a:lnTo>
                  <a:lnTo>
                    <a:pt x="11088" y="82394"/>
                  </a:lnTo>
                  <a:lnTo>
                    <a:pt x="11088" y="85161"/>
                  </a:lnTo>
                  <a:lnTo>
                    <a:pt x="13466" y="85161"/>
                  </a:lnTo>
                  <a:lnTo>
                    <a:pt x="13466" y="82394"/>
                  </a:lnTo>
                  <a:lnTo>
                    <a:pt x="17822" y="82394"/>
                  </a:lnTo>
                  <a:lnTo>
                    <a:pt x="17822" y="85161"/>
                  </a:lnTo>
                  <a:lnTo>
                    <a:pt x="20200" y="85161"/>
                  </a:lnTo>
                  <a:lnTo>
                    <a:pt x="20200" y="88477"/>
                  </a:lnTo>
                  <a:lnTo>
                    <a:pt x="22572" y="91800"/>
                  </a:lnTo>
                  <a:lnTo>
                    <a:pt x="22572" y="95116"/>
                  </a:lnTo>
                  <a:lnTo>
                    <a:pt x="24555" y="95116"/>
                  </a:lnTo>
                  <a:lnTo>
                    <a:pt x="22572" y="95116"/>
                  </a:lnTo>
                  <a:lnTo>
                    <a:pt x="24555" y="97877"/>
                  </a:lnTo>
                  <a:lnTo>
                    <a:pt x="24555" y="104516"/>
                  </a:lnTo>
                  <a:lnTo>
                    <a:pt x="26933" y="107283"/>
                  </a:lnTo>
                  <a:lnTo>
                    <a:pt x="29305" y="110600"/>
                  </a:lnTo>
                  <a:lnTo>
                    <a:pt x="29305" y="113916"/>
                  </a:lnTo>
                  <a:lnTo>
                    <a:pt x="31683" y="113916"/>
                  </a:lnTo>
                  <a:lnTo>
                    <a:pt x="31683" y="117233"/>
                  </a:lnTo>
                  <a:lnTo>
                    <a:pt x="33661" y="117233"/>
                  </a:lnTo>
                  <a:lnTo>
                    <a:pt x="33661" y="120000"/>
                  </a:lnTo>
                  <a:lnTo>
                    <a:pt x="36038" y="120000"/>
                  </a:lnTo>
                  <a:lnTo>
                    <a:pt x="36038" y="113916"/>
                  </a:lnTo>
                  <a:lnTo>
                    <a:pt x="33661" y="113916"/>
                  </a:lnTo>
                  <a:lnTo>
                    <a:pt x="38416" y="113916"/>
                  </a:lnTo>
                  <a:lnTo>
                    <a:pt x="38416" y="110600"/>
                  </a:lnTo>
                  <a:lnTo>
                    <a:pt x="40394" y="107283"/>
                  </a:lnTo>
                  <a:lnTo>
                    <a:pt x="40394" y="110600"/>
                  </a:lnTo>
                  <a:lnTo>
                    <a:pt x="42772" y="107283"/>
                  </a:lnTo>
                  <a:lnTo>
                    <a:pt x="45150" y="107283"/>
                  </a:lnTo>
                  <a:lnTo>
                    <a:pt x="45150" y="110600"/>
                  </a:lnTo>
                  <a:lnTo>
                    <a:pt x="45150" y="107283"/>
                  </a:lnTo>
                  <a:lnTo>
                    <a:pt x="47522" y="107283"/>
                  </a:lnTo>
                  <a:lnTo>
                    <a:pt x="47522" y="104516"/>
                  </a:lnTo>
                  <a:lnTo>
                    <a:pt x="51883" y="104516"/>
                  </a:lnTo>
                  <a:lnTo>
                    <a:pt x="51883" y="101200"/>
                  </a:lnTo>
                  <a:lnTo>
                    <a:pt x="54255" y="104516"/>
                  </a:lnTo>
                  <a:lnTo>
                    <a:pt x="51883" y="104516"/>
                  </a:lnTo>
                  <a:lnTo>
                    <a:pt x="54255" y="104516"/>
                  </a:lnTo>
                  <a:lnTo>
                    <a:pt x="54255" y="107283"/>
                  </a:lnTo>
                  <a:lnTo>
                    <a:pt x="51883" y="107283"/>
                  </a:lnTo>
                  <a:lnTo>
                    <a:pt x="49505" y="110600"/>
                  </a:lnTo>
                  <a:lnTo>
                    <a:pt x="56238" y="110600"/>
                  </a:lnTo>
                  <a:lnTo>
                    <a:pt x="56238" y="107283"/>
                  </a:lnTo>
                  <a:lnTo>
                    <a:pt x="60988" y="107283"/>
                  </a:lnTo>
                  <a:lnTo>
                    <a:pt x="60988" y="104516"/>
                  </a:lnTo>
                  <a:lnTo>
                    <a:pt x="60988" y="107283"/>
                  </a:lnTo>
                  <a:lnTo>
                    <a:pt x="60988" y="104516"/>
                  </a:lnTo>
                  <a:lnTo>
                    <a:pt x="63366" y="104516"/>
                  </a:lnTo>
                  <a:lnTo>
                    <a:pt x="63366" y="101200"/>
                  </a:lnTo>
                  <a:lnTo>
                    <a:pt x="63366" y="104516"/>
                  </a:lnTo>
                  <a:lnTo>
                    <a:pt x="65344" y="104516"/>
                  </a:lnTo>
                  <a:lnTo>
                    <a:pt x="65344" y="97877"/>
                  </a:lnTo>
                  <a:lnTo>
                    <a:pt x="63366" y="97877"/>
                  </a:lnTo>
                  <a:lnTo>
                    <a:pt x="63366" y="88477"/>
                  </a:lnTo>
                  <a:lnTo>
                    <a:pt x="67722" y="88477"/>
                  </a:lnTo>
                  <a:lnTo>
                    <a:pt x="67722" y="85161"/>
                  </a:lnTo>
                  <a:lnTo>
                    <a:pt x="70100" y="85161"/>
                  </a:lnTo>
                  <a:lnTo>
                    <a:pt x="70100" y="82394"/>
                  </a:lnTo>
                  <a:lnTo>
                    <a:pt x="72077" y="79077"/>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03" name="Shape 3503"/>
            <p:cNvSpPr/>
            <p:nvPr/>
          </p:nvSpPr>
          <p:spPr>
            <a:xfrm>
              <a:off x="1347754" y="3669419"/>
              <a:ext cx="407186" cy="314318"/>
            </a:xfrm>
            <a:custGeom>
              <a:avLst/>
              <a:gdLst/>
              <a:ahLst/>
              <a:cxnLst/>
              <a:rect l="0" t="0" r="0" b="0"/>
              <a:pathLst>
                <a:path w="120000" h="120000" extrusionOk="0">
                  <a:moveTo>
                    <a:pt x="20350" y="104544"/>
                  </a:moveTo>
                  <a:lnTo>
                    <a:pt x="20350" y="93638"/>
                  </a:lnTo>
                  <a:lnTo>
                    <a:pt x="16138" y="88183"/>
                  </a:lnTo>
                  <a:lnTo>
                    <a:pt x="20350" y="88183"/>
                  </a:lnTo>
                  <a:lnTo>
                    <a:pt x="20350" y="83638"/>
                  </a:lnTo>
                  <a:lnTo>
                    <a:pt x="16138" y="83638"/>
                  </a:lnTo>
                  <a:lnTo>
                    <a:pt x="20350" y="78183"/>
                  </a:lnTo>
                  <a:lnTo>
                    <a:pt x="11927" y="78183"/>
                  </a:lnTo>
                  <a:lnTo>
                    <a:pt x="11927" y="83638"/>
                  </a:lnTo>
                  <a:lnTo>
                    <a:pt x="7716" y="83638"/>
                  </a:lnTo>
                  <a:lnTo>
                    <a:pt x="4211" y="78183"/>
                  </a:lnTo>
                  <a:lnTo>
                    <a:pt x="0" y="78183"/>
                  </a:lnTo>
                  <a:lnTo>
                    <a:pt x="0" y="57272"/>
                  </a:lnTo>
                  <a:lnTo>
                    <a:pt x="4211" y="57272"/>
                  </a:lnTo>
                  <a:lnTo>
                    <a:pt x="4211" y="41816"/>
                  </a:lnTo>
                  <a:lnTo>
                    <a:pt x="7716" y="41816"/>
                  </a:lnTo>
                  <a:lnTo>
                    <a:pt x="7716" y="31816"/>
                  </a:lnTo>
                  <a:lnTo>
                    <a:pt x="11927" y="31816"/>
                  </a:lnTo>
                  <a:lnTo>
                    <a:pt x="11927" y="20911"/>
                  </a:lnTo>
                  <a:lnTo>
                    <a:pt x="23861" y="20911"/>
                  </a:lnTo>
                  <a:lnTo>
                    <a:pt x="23861" y="16361"/>
                  </a:lnTo>
                  <a:lnTo>
                    <a:pt x="20350" y="16361"/>
                  </a:lnTo>
                  <a:lnTo>
                    <a:pt x="23861" y="10911"/>
                  </a:lnTo>
                  <a:lnTo>
                    <a:pt x="35788" y="10911"/>
                  </a:lnTo>
                  <a:lnTo>
                    <a:pt x="35788" y="16361"/>
                  </a:lnTo>
                  <a:lnTo>
                    <a:pt x="35788" y="10911"/>
                  </a:lnTo>
                  <a:lnTo>
                    <a:pt x="44211" y="10911"/>
                  </a:lnTo>
                  <a:lnTo>
                    <a:pt x="44211" y="5455"/>
                  </a:lnTo>
                  <a:lnTo>
                    <a:pt x="63861" y="5455"/>
                  </a:lnTo>
                  <a:lnTo>
                    <a:pt x="63861" y="0"/>
                  </a:lnTo>
                  <a:lnTo>
                    <a:pt x="60350" y="0"/>
                  </a:lnTo>
                  <a:lnTo>
                    <a:pt x="68072" y="0"/>
                  </a:lnTo>
                  <a:lnTo>
                    <a:pt x="72283" y="5455"/>
                  </a:lnTo>
                  <a:lnTo>
                    <a:pt x="76488" y="5455"/>
                  </a:lnTo>
                  <a:lnTo>
                    <a:pt x="76488" y="0"/>
                  </a:lnTo>
                  <a:lnTo>
                    <a:pt x="80000" y="0"/>
                  </a:lnTo>
                  <a:lnTo>
                    <a:pt x="80000" y="5455"/>
                  </a:lnTo>
                  <a:lnTo>
                    <a:pt x="84211" y="5455"/>
                  </a:lnTo>
                  <a:lnTo>
                    <a:pt x="84211" y="16361"/>
                  </a:lnTo>
                  <a:lnTo>
                    <a:pt x="88422" y="16361"/>
                  </a:lnTo>
                  <a:lnTo>
                    <a:pt x="88422" y="20911"/>
                  </a:lnTo>
                  <a:lnTo>
                    <a:pt x="91927" y="16361"/>
                  </a:lnTo>
                  <a:lnTo>
                    <a:pt x="91927" y="26361"/>
                  </a:lnTo>
                  <a:lnTo>
                    <a:pt x="100350" y="26361"/>
                  </a:lnTo>
                  <a:lnTo>
                    <a:pt x="100350" y="36361"/>
                  </a:lnTo>
                  <a:lnTo>
                    <a:pt x="104561" y="36361"/>
                  </a:lnTo>
                  <a:lnTo>
                    <a:pt x="104561" y="41816"/>
                  </a:lnTo>
                  <a:lnTo>
                    <a:pt x="108072" y="41816"/>
                  </a:lnTo>
                  <a:lnTo>
                    <a:pt x="104561" y="47272"/>
                  </a:lnTo>
                  <a:lnTo>
                    <a:pt x="112283" y="47272"/>
                  </a:lnTo>
                  <a:lnTo>
                    <a:pt x="112283" y="52727"/>
                  </a:lnTo>
                  <a:lnTo>
                    <a:pt x="108072" y="52727"/>
                  </a:lnTo>
                  <a:lnTo>
                    <a:pt x="108072" y="57272"/>
                  </a:lnTo>
                  <a:lnTo>
                    <a:pt x="112283" y="57272"/>
                  </a:lnTo>
                  <a:lnTo>
                    <a:pt x="112283" y="62727"/>
                  </a:lnTo>
                  <a:lnTo>
                    <a:pt x="120000" y="62727"/>
                  </a:lnTo>
                  <a:lnTo>
                    <a:pt x="120000" y="68183"/>
                  </a:lnTo>
                  <a:lnTo>
                    <a:pt x="116488" y="68183"/>
                  </a:lnTo>
                  <a:lnTo>
                    <a:pt x="112283" y="72727"/>
                  </a:lnTo>
                  <a:lnTo>
                    <a:pt x="112283" y="78183"/>
                  </a:lnTo>
                  <a:lnTo>
                    <a:pt x="108072" y="78183"/>
                  </a:lnTo>
                  <a:lnTo>
                    <a:pt x="112283" y="78183"/>
                  </a:lnTo>
                  <a:lnTo>
                    <a:pt x="112283" y="88183"/>
                  </a:lnTo>
                  <a:lnTo>
                    <a:pt x="108072" y="88183"/>
                  </a:lnTo>
                  <a:lnTo>
                    <a:pt x="108072" y="93638"/>
                  </a:lnTo>
                  <a:lnTo>
                    <a:pt x="104561" y="93638"/>
                  </a:lnTo>
                  <a:lnTo>
                    <a:pt x="104561" y="99088"/>
                  </a:lnTo>
                  <a:lnTo>
                    <a:pt x="91927" y="99088"/>
                  </a:lnTo>
                  <a:lnTo>
                    <a:pt x="91927" y="104544"/>
                  </a:lnTo>
                  <a:lnTo>
                    <a:pt x="100350" y="104544"/>
                  </a:lnTo>
                  <a:lnTo>
                    <a:pt x="100350" y="109088"/>
                  </a:lnTo>
                  <a:lnTo>
                    <a:pt x="96138" y="109088"/>
                  </a:lnTo>
                  <a:lnTo>
                    <a:pt x="96138" y="114544"/>
                  </a:lnTo>
                  <a:lnTo>
                    <a:pt x="91927" y="109088"/>
                  </a:lnTo>
                  <a:lnTo>
                    <a:pt x="91927" y="104544"/>
                  </a:lnTo>
                  <a:lnTo>
                    <a:pt x="88422" y="104544"/>
                  </a:lnTo>
                  <a:lnTo>
                    <a:pt x="88422" y="109088"/>
                  </a:lnTo>
                  <a:lnTo>
                    <a:pt x="91927" y="114544"/>
                  </a:lnTo>
                  <a:lnTo>
                    <a:pt x="88422" y="114544"/>
                  </a:lnTo>
                  <a:lnTo>
                    <a:pt x="88422" y="120000"/>
                  </a:lnTo>
                  <a:lnTo>
                    <a:pt x="76488" y="120000"/>
                  </a:lnTo>
                  <a:lnTo>
                    <a:pt x="76488" y="114544"/>
                  </a:lnTo>
                  <a:lnTo>
                    <a:pt x="72283" y="114544"/>
                  </a:lnTo>
                  <a:lnTo>
                    <a:pt x="72283" y="109088"/>
                  </a:lnTo>
                  <a:lnTo>
                    <a:pt x="63861" y="109088"/>
                  </a:lnTo>
                  <a:lnTo>
                    <a:pt x="63861" y="104544"/>
                  </a:lnTo>
                  <a:lnTo>
                    <a:pt x="60350" y="104544"/>
                  </a:lnTo>
                  <a:lnTo>
                    <a:pt x="56138" y="114544"/>
                  </a:lnTo>
                  <a:lnTo>
                    <a:pt x="48422" y="114544"/>
                  </a:lnTo>
                  <a:lnTo>
                    <a:pt x="44211" y="120000"/>
                  </a:lnTo>
                  <a:lnTo>
                    <a:pt x="44211" y="109088"/>
                  </a:lnTo>
                  <a:lnTo>
                    <a:pt x="40000" y="109088"/>
                  </a:lnTo>
                  <a:lnTo>
                    <a:pt x="40000" y="99088"/>
                  </a:lnTo>
                  <a:lnTo>
                    <a:pt x="35788" y="99088"/>
                  </a:lnTo>
                  <a:lnTo>
                    <a:pt x="35788" y="104544"/>
                  </a:lnTo>
                  <a:lnTo>
                    <a:pt x="35788" y="99088"/>
                  </a:lnTo>
                  <a:lnTo>
                    <a:pt x="35788" y="104544"/>
                  </a:lnTo>
                  <a:lnTo>
                    <a:pt x="32283" y="104544"/>
                  </a:lnTo>
                  <a:lnTo>
                    <a:pt x="32283" y="99088"/>
                  </a:lnTo>
                  <a:lnTo>
                    <a:pt x="28072" y="104544"/>
                  </a:lnTo>
                  <a:lnTo>
                    <a:pt x="23861" y="104544"/>
                  </a:lnTo>
                  <a:lnTo>
                    <a:pt x="23861" y="99088"/>
                  </a:lnTo>
                  <a:lnTo>
                    <a:pt x="23861" y="104544"/>
                  </a:lnTo>
                  <a:lnTo>
                    <a:pt x="20350" y="10454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04" name="Shape 3504"/>
            <p:cNvSpPr/>
            <p:nvPr/>
          </p:nvSpPr>
          <p:spPr>
            <a:xfrm>
              <a:off x="1552537" y="3983737"/>
              <a:ext cx="407186" cy="407186"/>
            </a:xfrm>
            <a:custGeom>
              <a:avLst/>
              <a:gdLst/>
              <a:ahLst/>
              <a:cxnLst/>
              <a:rect l="0" t="0" r="0" b="0"/>
              <a:pathLst>
                <a:path w="120000" h="120000" extrusionOk="0">
                  <a:moveTo>
                    <a:pt x="100350" y="120000"/>
                  </a:moveTo>
                  <a:lnTo>
                    <a:pt x="100350" y="115788"/>
                  </a:lnTo>
                  <a:lnTo>
                    <a:pt x="108072" y="115788"/>
                  </a:lnTo>
                  <a:lnTo>
                    <a:pt x="108072" y="108072"/>
                  </a:lnTo>
                  <a:lnTo>
                    <a:pt x="112283" y="108072"/>
                  </a:lnTo>
                  <a:lnTo>
                    <a:pt x="112283" y="103861"/>
                  </a:lnTo>
                  <a:lnTo>
                    <a:pt x="115788" y="99650"/>
                  </a:lnTo>
                  <a:lnTo>
                    <a:pt x="115788" y="96138"/>
                  </a:lnTo>
                  <a:lnTo>
                    <a:pt x="120000" y="96138"/>
                  </a:lnTo>
                  <a:lnTo>
                    <a:pt x="120000" y="84211"/>
                  </a:lnTo>
                  <a:lnTo>
                    <a:pt x="115788" y="84211"/>
                  </a:lnTo>
                  <a:lnTo>
                    <a:pt x="120000" y="84211"/>
                  </a:lnTo>
                  <a:lnTo>
                    <a:pt x="120000" y="80000"/>
                  </a:lnTo>
                  <a:lnTo>
                    <a:pt x="112283" y="80000"/>
                  </a:lnTo>
                  <a:lnTo>
                    <a:pt x="112283" y="75788"/>
                  </a:lnTo>
                  <a:lnTo>
                    <a:pt x="115788" y="75788"/>
                  </a:lnTo>
                  <a:lnTo>
                    <a:pt x="115788" y="63861"/>
                  </a:lnTo>
                  <a:lnTo>
                    <a:pt x="112283" y="59650"/>
                  </a:lnTo>
                  <a:lnTo>
                    <a:pt x="115788" y="59650"/>
                  </a:lnTo>
                  <a:lnTo>
                    <a:pt x="115788" y="51927"/>
                  </a:lnTo>
                  <a:lnTo>
                    <a:pt x="112283" y="51927"/>
                  </a:lnTo>
                  <a:lnTo>
                    <a:pt x="112283" y="47716"/>
                  </a:lnTo>
                  <a:lnTo>
                    <a:pt x="112283" y="51927"/>
                  </a:lnTo>
                  <a:lnTo>
                    <a:pt x="108072" y="47716"/>
                  </a:lnTo>
                  <a:lnTo>
                    <a:pt x="108072" y="51927"/>
                  </a:lnTo>
                  <a:lnTo>
                    <a:pt x="103861" y="47716"/>
                  </a:lnTo>
                  <a:lnTo>
                    <a:pt x="100350" y="47716"/>
                  </a:lnTo>
                  <a:lnTo>
                    <a:pt x="96138" y="44211"/>
                  </a:lnTo>
                  <a:lnTo>
                    <a:pt x="96138" y="47716"/>
                  </a:lnTo>
                  <a:lnTo>
                    <a:pt x="96138" y="40000"/>
                  </a:lnTo>
                  <a:lnTo>
                    <a:pt x="91927" y="40000"/>
                  </a:lnTo>
                  <a:lnTo>
                    <a:pt x="91927" y="35788"/>
                  </a:lnTo>
                  <a:lnTo>
                    <a:pt x="75788" y="35788"/>
                  </a:lnTo>
                  <a:lnTo>
                    <a:pt x="75788" y="44211"/>
                  </a:lnTo>
                  <a:lnTo>
                    <a:pt x="72283" y="44211"/>
                  </a:lnTo>
                  <a:lnTo>
                    <a:pt x="72283" y="40000"/>
                  </a:lnTo>
                  <a:lnTo>
                    <a:pt x="68072" y="40000"/>
                  </a:lnTo>
                  <a:lnTo>
                    <a:pt x="68072" y="35788"/>
                  </a:lnTo>
                  <a:lnTo>
                    <a:pt x="63861" y="35788"/>
                  </a:lnTo>
                  <a:lnTo>
                    <a:pt x="63861" y="31577"/>
                  </a:lnTo>
                  <a:lnTo>
                    <a:pt x="59650" y="31577"/>
                  </a:lnTo>
                  <a:lnTo>
                    <a:pt x="59650" y="23861"/>
                  </a:lnTo>
                  <a:lnTo>
                    <a:pt x="63861" y="23861"/>
                  </a:lnTo>
                  <a:lnTo>
                    <a:pt x="59650" y="19650"/>
                  </a:lnTo>
                  <a:lnTo>
                    <a:pt x="59650" y="16138"/>
                  </a:lnTo>
                  <a:lnTo>
                    <a:pt x="56138" y="16138"/>
                  </a:lnTo>
                  <a:lnTo>
                    <a:pt x="56138" y="11927"/>
                  </a:lnTo>
                  <a:lnTo>
                    <a:pt x="51927" y="11927"/>
                  </a:lnTo>
                  <a:lnTo>
                    <a:pt x="51927" y="7716"/>
                  </a:lnTo>
                  <a:lnTo>
                    <a:pt x="44211" y="7716"/>
                  </a:lnTo>
                  <a:lnTo>
                    <a:pt x="44211" y="11927"/>
                  </a:lnTo>
                  <a:lnTo>
                    <a:pt x="35788" y="11927"/>
                  </a:lnTo>
                  <a:lnTo>
                    <a:pt x="35788" y="7716"/>
                  </a:lnTo>
                  <a:lnTo>
                    <a:pt x="31577" y="7716"/>
                  </a:lnTo>
                  <a:lnTo>
                    <a:pt x="31577" y="11927"/>
                  </a:lnTo>
                  <a:lnTo>
                    <a:pt x="31577" y="7716"/>
                  </a:lnTo>
                  <a:lnTo>
                    <a:pt x="28072" y="7716"/>
                  </a:lnTo>
                  <a:lnTo>
                    <a:pt x="28072" y="3511"/>
                  </a:lnTo>
                  <a:lnTo>
                    <a:pt x="31577" y="3511"/>
                  </a:lnTo>
                  <a:lnTo>
                    <a:pt x="28072" y="3511"/>
                  </a:lnTo>
                  <a:lnTo>
                    <a:pt x="28072" y="7716"/>
                  </a:lnTo>
                  <a:lnTo>
                    <a:pt x="23861" y="7716"/>
                  </a:lnTo>
                  <a:lnTo>
                    <a:pt x="23861" y="0"/>
                  </a:lnTo>
                  <a:lnTo>
                    <a:pt x="16138" y="0"/>
                  </a:lnTo>
                  <a:lnTo>
                    <a:pt x="16138" y="3511"/>
                  </a:lnTo>
                  <a:lnTo>
                    <a:pt x="11927" y="3511"/>
                  </a:lnTo>
                  <a:lnTo>
                    <a:pt x="11927" y="16138"/>
                  </a:lnTo>
                  <a:lnTo>
                    <a:pt x="7716" y="16138"/>
                  </a:lnTo>
                  <a:lnTo>
                    <a:pt x="7716" y="19650"/>
                  </a:lnTo>
                  <a:lnTo>
                    <a:pt x="11927" y="19650"/>
                  </a:lnTo>
                  <a:lnTo>
                    <a:pt x="11927" y="31577"/>
                  </a:lnTo>
                  <a:lnTo>
                    <a:pt x="7716" y="31577"/>
                  </a:lnTo>
                  <a:lnTo>
                    <a:pt x="11927" y="31577"/>
                  </a:lnTo>
                  <a:lnTo>
                    <a:pt x="11927" y="44211"/>
                  </a:lnTo>
                  <a:lnTo>
                    <a:pt x="16138" y="44211"/>
                  </a:lnTo>
                  <a:lnTo>
                    <a:pt x="16138" y="59650"/>
                  </a:lnTo>
                  <a:lnTo>
                    <a:pt x="11927" y="63861"/>
                  </a:lnTo>
                  <a:lnTo>
                    <a:pt x="7716" y="63861"/>
                  </a:lnTo>
                  <a:lnTo>
                    <a:pt x="7716" y="68072"/>
                  </a:lnTo>
                  <a:lnTo>
                    <a:pt x="3511" y="68072"/>
                  </a:lnTo>
                  <a:lnTo>
                    <a:pt x="3511" y="63861"/>
                  </a:lnTo>
                  <a:lnTo>
                    <a:pt x="3511" y="68072"/>
                  </a:lnTo>
                  <a:lnTo>
                    <a:pt x="0" y="68072"/>
                  </a:lnTo>
                  <a:lnTo>
                    <a:pt x="3511" y="71577"/>
                  </a:lnTo>
                  <a:lnTo>
                    <a:pt x="3511" y="68072"/>
                  </a:lnTo>
                  <a:lnTo>
                    <a:pt x="3511" y="71577"/>
                  </a:lnTo>
                  <a:lnTo>
                    <a:pt x="7716" y="71577"/>
                  </a:lnTo>
                  <a:lnTo>
                    <a:pt x="7716" y="68072"/>
                  </a:lnTo>
                  <a:lnTo>
                    <a:pt x="7716" y="71577"/>
                  </a:lnTo>
                  <a:lnTo>
                    <a:pt x="11927" y="71577"/>
                  </a:lnTo>
                  <a:lnTo>
                    <a:pt x="7716" y="75788"/>
                  </a:lnTo>
                  <a:lnTo>
                    <a:pt x="16138" y="75788"/>
                  </a:lnTo>
                  <a:lnTo>
                    <a:pt x="16138" y="80000"/>
                  </a:lnTo>
                  <a:lnTo>
                    <a:pt x="19650" y="80000"/>
                  </a:lnTo>
                  <a:lnTo>
                    <a:pt x="19650" y="84211"/>
                  </a:lnTo>
                  <a:lnTo>
                    <a:pt x="23861" y="84211"/>
                  </a:lnTo>
                  <a:lnTo>
                    <a:pt x="23861" y="87716"/>
                  </a:lnTo>
                  <a:lnTo>
                    <a:pt x="28072" y="87716"/>
                  </a:lnTo>
                  <a:lnTo>
                    <a:pt x="28072" y="91927"/>
                  </a:lnTo>
                  <a:lnTo>
                    <a:pt x="28072" y="87716"/>
                  </a:lnTo>
                  <a:lnTo>
                    <a:pt x="28072" y="91927"/>
                  </a:lnTo>
                  <a:lnTo>
                    <a:pt x="40000" y="91927"/>
                  </a:lnTo>
                  <a:lnTo>
                    <a:pt x="40000" y="87716"/>
                  </a:lnTo>
                  <a:lnTo>
                    <a:pt x="44211" y="87716"/>
                  </a:lnTo>
                  <a:lnTo>
                    <a:pt x="44211" y="91927"/>
                  </a:lnTo>
                  <a:lnTo>
                    <a:pt x="47716" y="91927"/>
                  </a:lnTo>
                  <a:lnTo>
                    <a:pt x="47716" y="96138"/>
                  </a:lnTo>
                  <a:lnTo>
                    <a:pt x="44211" y="96138"/>
                  </a:lnTo>
                  <a:lnTo>
                    <a:pt x="47716" y="96138"/>
                  </a:lnTo>
                  <a:lnTo>
                    <a:pt x="47716" y="103861"/>
                  </a:lnTo>
                  <a:lnTo>
                    <a:pt x="51927" y="103861"/>
                  </a:lnTo>
                  <a:lnTo>
                    <a:pt x="51927" y="99650"/>
                  </a:lnTo>
                  <a:lnTo>
                    <a:pt x="56138" y="99650"/>
                  </a:lnTo>
                  <a:lnTo>
                    <a:pt x="56138" y="103861"/>
                  </a:lnTo>
                  <a:lnTo>
                    <a:pt x="59650" y="103861"/>
                  </a:lnTo>
                  <a:lnTo>
                    <a:pt x="59650" y="108072"/>
                  </a:lnTo>
                  <a:lnTo>
                    <a:pt x="59650" y="103861"/>
                  </a:lnTo>
                  <a:lnTo>
                    <a:pt x="63861" y="108072"/>
                  </a:lnTo>
                  <a:lnTo>
                    <a:pt x="63861" y="103861"/>
                  </a:lnTo>
                  <a:lnTo>
                    <a:pt x="63861" y="108072"/>
                  </a:lnTo>
                  <a:lnTo>
                    <a:pt x="68072" y="108072"/>
                  </a:lnTo>
                  <a:lnTo>
                    <a:pt x="68072" y="103861"/>
                  </a:lnTo>
                  <a:lnTo>
                    <a:pt x="68072" y="108072"/>
                  </a:lnTo>
                  <a:lnTo>
                    <a:pt x="68072" y="103861"/>
                  </a:lnTo>
                  <a:lnTo>
                    <a:pt x="68072" y="112283"/>
                  </a:lnTo>
                  <a:lnTo>
                    <a:pt x="72283" y="112283"/>
                  </a:lnTo>
                  <a:lnTo>
                    <a:pt x="72283" y="115788"/>
                  </a:lnTo>
                  <a:lnTo>
                    <a:pt x="75788" y="115788"/>
                  </a:lnTo>
                  <a:lnTo>
                    <a:pt x="75788" y="112283"/>
                  </a:lnTo>
                  <a:lnTo>
                    <a:pt x="84211" y="112283"/>
                  </a:lnTo>
                  <a:lnTo>
                    <a:pt x="84211" y="108072"/>
                  </a:lnTo>
                  <a:lnTo>
                    <a:pt x="84211" y="112283"/>
                  </a:lnTo>
                  <a:lnTo>
                    <a:pt x="87716" y="112283"/>
                  </a:lnTo>
                  <a:lnTo>
                    <a:pt x="87716" y="108072"/>
                  </a:lnTo>
                  <a:lnTo>
                    <a:pt x="91927" y="108072"/>
                  </a:lnTo>
                  <a:lnTo>
                    <a:pt x="91927" y="112283"/>
                  </a:lnTo>
                  <a:lnTo>
                    <a:pt x="96138" y="112283"/>
                  </a:lnTo>
                  <a:lnTo>
                    <a:pt x="96138" y="115788"/>
                  </a:lnTo>
                  <a:lnTo>
                    <a:pt x="100350"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05" name="Shape 3505"/>
            <p:cNvSpPr/>
            <p:nvPr/>
          </p:nvSpPr>
          <p:spPr>
            <a:xfrm>
              <a:off x="1321562" y="3928969"/>
              <a:ext cx="297650" cy="380992"/>
            </a:xfrm>
            <a:custGeom>
              <a:avLst/>
              <a:gdLst/>
              <a:ahLst/>
              <a:cxnLst/>
              <a:rect l="0" t="0" r="0" b="0"/>
              <a:pathLst>
                <a:path w="120000" h="120000" extrusionOk="0">
                  <a:moveTo>
                    <a:pt x="93122" y="90000"/>
                  </a:moveTo>
                  <a:lnTo>
                    <a:pt x="97922" y="90000"/>
                  </a:lnTo>
                  <a:lnTo>
                    <a:pt x="97922" y="85500"/>
                  </a:lnTo>
                  <a:lnTo>
                    <a:pt x="97922" y="90000"/>
                  </a:lnTo>
                  <a:lnTo>
                    <a:pt x="103677" y="90000"/>
                  </a:lnTo>
                  <a:lnTo>
                    <a:pt x="103677" y="85500"/>
                  </a:lnTo>
                  <a:lnTo>
                    <a:pt x="97922" y="85500"/>
                  </a:lnTo>
                  <a:lnTo>
                    <a:pt x="109438" y="85500"/>
                  </a:lnTo>
                  <a:lnTo>
                    <a:pt x="115200" y="81000"/>
                  </a:lnTo>
                  <a:lnTo>
                    <a:pt x="115200" y="64500"/>
                  </a:lnTo>
                  <a:lnTo>
                    <a:pt x="109438" y="64500"/>
                  </a:lnTo>
                  <a:lnTo>
                    <a:pt x="109438" y="51000"/>
                  </a:lnTo>
                  <a:lnTo>
                    <a:pt x="103677" y="51000"/>
                  </a:lnTo>
                  <a:lnTo>
                    <a:pt x="109438" y="51000"/>
                  </a:lnTo>
                  <a:lnTo>
                    <a:pt x="109438" y="38250"/>
                  </a:lnTo>
                  <a:lnTo>
                    <a:pt x="103677" y="38250"/>
                  </a:lnTo>
                  <a:lnTo>
                    <a:pt x="103677" y="34500"/>
                  </a:lnTo>
                  <a:lnTo>
                    <a:pt x="109438" y="34500"/>
                  </a:lnTo>
                  <a:lnTo>
                    <a:pt x="109438" y="21000"/>
                  </a:lnTo>
                  <a:lnTo>
                    <a:pt x="115200" y="21000"/>
                  </a:lnTo>
                  <a:lnTo>
                    <a:pt x="115200" y="17250"/>
                  </a:lnTo>
                  <a:lnTo>
                    <a:pt x="120000" y="17250"/>
                  </a:lnTo>
                  <a:lnTo>
                    <a:pt x="115200" y="17250"/>
                  </a:lnTo>
                  <a:lnTo>
                    <a:pt x="115200" y="12750"/>
                  </a:lnTo>
                  <a:lnTo>
                    <a:pt x="109438" y="12750"/>
                  </a:lnTo>
                  <a:lnTo>
                    <a:pt x="109438" y="8250"/>
                  </a:lnTo>
                  <a:lnTo>
                    <a:pt x="97922" y="8250"/>
                  </a:lnTo>
                  <a:lnTo>
                    <a:pt x="97922" y="4500"/>
                  </a:lnTo>
                  <a:lnTo>
                    <a:pt x="93122" y="4500"/>
                  </a:lnTo>
                  <a:lnTo>
                    <a:pt x="87361" y="12750"/>
                  </a:lnTo>
                  <a:lnTo>
                    <a:pt x="76800" y="12750"/>
                  </a:lnTo>
                  <a:lnTo>
                    <a:pt x="71038" y="17250"/>
                  </a:lnTo>
                  <a:lnTo>
                    <a:pt x="71038" y="8250"/>
                  </a:lnTo>
                  <a:lnTo>
                    <a:pt x="65277" y="8250"/>
                  </a:lnTo>
                  <a:lnTo>
                    <a:pt x="65277" y="0"/>
                  </a:lnTo>
                  <a:lnTo>
                    <a:pt x="59522" y="0"/>
                  </a:lnTo>
                  <a:lnTo>
                    <a:pt x="59522" y="4500"/>
                  </a:lnTo>
                  <a:lnTo>
                    <a:pt x="59522" y="0"/>
                  </a:lnTo>
                  <a:lnTo>
                    <a:pt x="59522" y="4500"/>
                  </a:lnTo>
                  <a:lnTo>
                    <a:pt x="54722" y="4500"/>
                  </a:lnTo>
                  <a:lnTo>
                    <a:pt x="54722" y="0"/>
                  </a:lnTo>
                  <a:lnTo>
                    <a:pt x="48961" y="4500"/>
                  </a:lnTo>
                  <a:lnTo>
                    <a:pt x="43200" y="4500"/>
                  </a:lnTo>
                  <a:lnTo>
                    <a:pt x="43200" y="0"/>
                  </a:lnTo>
                  <a:lnTo>
                    <a:pt x="43200" y="4500"/>
                  </a:lnTo>
                  <a:lnTo>
                    <a:pt x="32638" y="4500"/>
                  </a:lnTo>
                  <a:lnTo>
                    <a:pt x="32638" y="8250"/>
                  </a:lnTo>
                  <a:lnTo>
                    <a:pt x="26877" y="8250"/>
                  </a:lnTo>
                  <a:lnTo>
                    <a:pt x="26877" y="12750"/>
                  </a:lnTo>
                  <a:lnTo>
                    <a:pt x="21122" y="12750"/>
                  </a:lnTo>
                  <a:lnTo>
                    <a:pt x="21122" y="17250"/>
                  </a:lnTo>
                  <a:lnTo>
                    <a:pt x="16322" y="17250"/>
                  </a:lnTo>
                  <a:lnTo>
                    <a:pt x="16322" y="21000"/>
                  </a:lnTo>
                  <a:lnTo>
                    <a:pt x="10561" y="21000"/>
                  </a:lnTo>
                  <a:lnTo>
                    <a:pt x="10561" y="25500"/>
                  </a:lnTo>
                  <a:lnTo>
                    <a:pt x="4800" y="25500"/>
                  </a:lnTo>
                  <a:lnTo>
                    <a:pt x="4800" y="38250"/>
                  </a:lnTo>
                  <a:lnTo>
                    <a:pt x="10561" y="38250"/>
                  </a:lnTo>
                  <a:lnTo>
                    <a:pt x="10561" y="42750"/>
                  </a:lnTo>
                  <a:lnTo>
                    <a:pt x="4800" y="42750"/>
                  </a:lnTo>
                  <a:lnTo>
                    <a:pt x="10561" y="42750"/>
                  </a:lnTo>
                  <a:lnTo>
                    <a:pt x="10561" y="51000"/>
                  </a:lnTo>
                  <a:lnTo>
                    <a:pt x="16322" y="51000"/>
                  </a:lnTo>
                  <a:lnTo>
                    <a:pt x="16322" y="55500"/>
                  </a:lnTo>
                  <a:lnTo>
                    <a:pt x="10561" y="55500"/>
                  </a:lnTo>
                  <a:lnTo>
                    <a:pt x="10561" y="60000"/>
                  </a:lnTo>
                  <a:lnTo>
                    <a:pt x="4800" y="60000"/>
                  </a:lnTo>
                  <a:lnTo>
                    <a:pt x="4800" y="64500"/>
                  </a:lnTo>
                  <a:lnTo>
                    <a:pt x="0" y="64500"/>
                  </a:lnTo>
                  <a:lnTo>
                    <a:pt x="0" y="68250"/>
                  </a:lnTo>
                  <a:lnTo>
                    <a:pt x="4800" y="72750"/>
                  </a:lnTo>
                  <a:lnTo>
                    <a:pt x="10561" y="77250"/>
                  </a:lnTo>
                  <a:lnTo>
                    <a:pt x="4800" y="77250"/>
                  </a:lnTo>
                  <a:lnTo>
                    <a:pt x="4800" y="81000"/>
                  </a:lnTo>
                  <a:lnTo>
                    <a:pt x="0" y="81000"/>
                  </a:lnTo>
                  <a:lnTo>
                    <a:pt x="4800" y="81000"/>
                  </a:lnTo>
                  <a:lnTo>
                    <a:pt x="4800" y="85500"/>
                  </a:lnTo>
                  <a:lnTo>
                    <a:pt x="10561" y="85500"/>
                  </a:lnTo>
                  <a:lnTo>
                    <a:pt x="16322" y="90000"/>
                  </a:lnTo>
                  <a:lnTo>
                    <a:pt x="16322" y="85500"/>
                  </a:lnTo>
                  <a:lnTo>
                    <a:pt x="21122" y="90000"/>
                  </a:lnTo>
                  <a:lnTo>
                    <a:pt x="21122" y="93750"/>
                  </a:lnTo>
                  <a:lnTo>
                    <a:pt x="26877" y="93750"/>
                  </a:lnTo>
                  <a:lnTo>
                    <a:pt x="26877" y="98250"/>
                  </a:lnTo>
                  <a:lnTo>
                    <a:pt x="32638" y="98250"/>
                  </a:lnTo>
                  <a:lnTo>
                    <a:pt x="32638" y="102750"/>
                  </a:lnTo>
                  <a:lnTo>
                    <a:pt x="32638" y="98250"/>
                  </a:lnTo>
                  <a:lnTo>
                    <a:pt x="32638" y="102750"/>
                  </a:lnTo>
                  <a:lnTo>
                    <a:pt x="38400" y="102750"/>
                  </a:lnTo>
                  <a:lnTo>
                    <a:pt x="38400" y="107250"/>
                  </a:lnTo>
                  <a:lnTo>
                    <a:pt x="38400" y="102750"/>
                  </a:lnTo>
                  <a:lnTo>
                    <a:pt x="43200" y="102750"/>
                  </a:lnTo>
                  <a:lnTo>
                    <a:pt x="43200" y="107250"/>
                  </a:lnTo>
                  <a:lnTo>
                    <a:pt x="43200" y="102750"/>
                  </a:lnTo>
                  <a:lnTo>
                    <a:pt x="43200" y="115500"/>
                  </a:lnTo>
                  <a:lnTo>
                    <a:pt x="48961" y="111000"/>
                  </a:lnTo>
                  <a:lnTo>
                    <a:pt x="48961" y="120000"/>
                  </a:lnTo>
                  <a:lnTo>
                    <a:pt x="59522" y="120000"/>
                  </a:lnTo>
                  <a:lnTo>
                    <a:pt x="59522" y="115500"/>
                  </a:lnTo>
                  <a:lnTo>
                    <a:pt x="65277" y="115500"/>
                  </a:lnTo>
                  <a:lnTo>
                    <a:pt x="65277" y="111000"/>
                  </a:lnTo>
                  <a:lnTo>
                    <a:pt x="71038" y="111000"/>
                  </a:lnTo>
                  <a:lnTo>
                    <a:pt x="71038" y="107250"/>
                  </a:lnTo>
                  <a:lnTo>
                    <a:pt x="76800" y="107250"/>
                  </a:lnTo>
                  <a:lnTo>
                    <a:pt x="76800" y="93750"/>
                  </a:lnTo>
                  <a:lnTo>
                    <a:pt x="93122" y="93750"/>
                  </a:lnTo>
                  <a:lnTo>
                    <a:pt x="93122" y="90000"/>
                  </a:lnTo>
                  <a:lnTo>
                    <a:pt x="93122" y="93750"/>
                  </a:lnTo>
                  <a:lnTo>
                    <a:pt x="93122" y="9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06" name="Shape 3506"/>
            <p:cNvSpPr/>
            <p:nvPr/>
          </p:nvSpPr>
          <p:spPr>
            <a:xfrm>
              <a:off x="1552537" y="3386057"/>
              <a:ext cx="352417" cy="392899"/>
            </a:xfrm>
            <a:custGeom>
              <a:avLst/>
              <a:gdLst/>
              <a:ahLst/>
              <a:cxnLst/>
              <a:rect l="0" t="0" r="0" b="0"/>
              <a:pathLst>
                <a:path w="120000" h="120000" extrusionOk="0">
                  <a:moveTo>
                    <a:pt x="18650" y="0"/>
                  </a:moveTo>
                  <a:lnTo>
                    <a:pt x="18650" y="8000"/>
                  </a:lnTo>
                  <a:lnTo>
                    <a:pt x="22700" y="8000"/>
                  </a:lnTo>
                  <a:lnTo>
                    <a:pt x="18650" y="8000"/>
                  </a:lnTo>
                  <a:lnTo>
                    <a:pt x="18650" y="12361"/>
                  </a:lnTo>
                  <a:lnTo>
                    <a:pt x="27566" y="12361"/>
                  </a:lnTo>
                  <a:lnTo>
                    <a:pt x="27566" y="16000"/>
                  </a:lnTo>
                  <a:lnTo>
                    <a:pt x="32433" y="16000"/>
                  </a:lnTo>
                  <a:lnTo>
                    <a:pt x="36488" y="20361"/>
                  </a:lnTo>
                  <a:lnTo>
                    <a:pt x="36488" y="24727"/>
                  </a:lnTo>
                  <a:lnTo>
                    <a:pt x="36488" y="20361"/>
                  </a:lnTo>
                  <a:lnTo>
                    <a:pt x="41350" y="20361"/>
                  </a:lnTo>
                  <a:lnTo>
                    <a:pt x="41350" y="16000"/>
                  </a:lnTo>
                  <a:lnTo>
                    <a:pt x="55133" y="16000"/>
                  </a:lnTo>
                  <a:lnTo>
                    <a:pt x="55133" y="20361"/>
                  </a:lnTo>
                  <a:lnTo>
                    <a:pt x="60000" y="20361"/>
                  </a:lnTo>
                  <a:lnTo>
                    <a:pt x="60000" y="24727"/>
                  </a:lnTo>
                  <a:lnTo>
                    <a:pt x="55133" y="24727"/>
                  </a:lnTo>
                  <a:lnTo>
                    <a:pt x="55133" y="28361"/>
                  </a:lnTo>
                  <a:lnTo>
                    <a:pt x="51083" y="28361"/>
                  </a:lnTo>
                  <a:lnTo>
                    <a:pt x="55133" y="28361"/>
                  </a:lnTo>
                  <a:lnTo>
                    <a:pt x="55133" y="32727"/>
                  </a:lnTo>
                  <a:lnTo>
                    <a:pt x="51083" y="32727"/>
                  </a:lnTo>
                  <a:lnTo>
                    <a:pt x="51083" y="37088"/>
                  </a:lnTo>
                  <a:lnTo>
                    <a:pt x="55133" y="37088"/>
                  </a:lnTo>
                  <a:lnTo>
                    <a:pt x="55133" y="41455"/>
                  </a:lnTo>
                  <a:lnTo>
                    <a:pt x="73783" y="41455"/>
                  </a:lnTo>
                  <a:lnTo>
                    <a:pt x="73783" y="45088"/>
                  </a:lnTo>
                  <a:lnTo>
                    <a:pt x="78650" y="45088"/>
                  </a:lnTo>
                  <a:lnTo>
                    <a:pt x="78650" y="49455"/>
                  </a:lnTo>
                  <a:lnTo>
                    <a:pt x="73783" y="49455"/>
                  </a:lnTo>
                  <a:lnTo>
                    <a:pt x="78650" y="49455"/>
                  </a:lnTo>
                  <a:lnTo>
                    <a:pt x="78650" y="53816"/>
                  </a:lnTo>
                  <a:lnTo>
                    <a:pt x="83511" y="53816"/>
                  </a:lnTo>
                  <a:lnTo>
                    <a:pt x="83511" y="57455"/>
                  </a:lnTo>
                  <a:lnTo>
                    <a:pt x="87566" y="57455"/>
                  </a:lnTo>
                  <a:lnTo>
                    <a:pt x="92433" y="61816"/>
                  </a:lnTo>
                  <a:lnTo>
                    <a:pt x="97300" y="61816"/>
                  </a:lnTo>
                  <a:lnTo>
                    <a:pt x="101350" y="66183"/>
                  </a:lnTo>
                  <a:lnTo>
                    <a:pt x="101350" y="74183"/>
                  </a:lnTo>
                  <a:lnTo>
                    <a:pt x="111083" y="74183"/>
                  </a:lnTo>
                  <a:lnTo>
                    <a:pt x="111083" y="78544"/>
                  </a:lnTo>
                  <a:lnTo>
                    <a:pt x="115944" y="78544"/>
                  </a:lnTo>
                  <a:lnTo>
                    <a:pt x="115944" y="86544"/>
                  </a:lnTo>
                  <a:lnTo>
                    <a:pt x="120000" y="86544"/>
                  </a:lnTo>
                  <a:lnTo>
                    <a:pt x="115944" y="86544"/>
                  </a:lnTo>
                  <a:lnTo>
                    <a:pt x="115944" y="95272"/>
                  </a:lnTo>
                  <a:lnTo>
                    <a:pt x="120000" y="95272"/>
                  </a:lnTo>
                  <a:lnTo>
                    <a:pt x="115944" y="95272"/>
                  </a:lnTo>
                  <a:lnTo>
                    <a:pt x="115944" y="99638"/>
                  </a:lnTo>
                  <a:lnTo>
                    <a:pt x="115944" y="95272"/>
                  </a:lnTo>
                  <a:lnTo>
                    <a:pt x="106216" y="95272"/>
                  </a:lnTo>
                  <a:lnTo>
                    <a:pt x="106216" y="99638"/>
                  </a:lnTo>
                  <a:lnTo>
                    <a:pt x="97300" y="99638"/>
                  </a:lnTo>
                  <a:lnTo>
                    <a:pt x="97300" y="103272"/>
                  </a:lnTo>
                  <a:lnTo>
                    <a:pt x="78650" y="103272"/>
                  </a:lnTo>
                  <a:lnTo>
                    <a:pt x="78650" y="107638"/>
                  </a:lnTo>
                  <a:lnTo>
                    <a:pt x="73783" y="107638"/>
                  </a:lnTo>
                  <a:lnTo>
                    <a:pt x="73783" y="115638"/>
                  </a:lnTo>
                  <a:lnTo>
                    <a:pt x="64866" y="115638"/>
                  </a:lnTo>
                  <a:lnTo>
                    <a:pt x="64866" y="120000"/>
                  </a:lnTo>
                  <a:lnTo>
                    <a:pt x="51083" y="120000"/>
                  </a:lnTo>
                  <a:lnTo>
                    <a:pt x="51083" y="115638"/>
                  </a:lnTo>
                  <a:lnTo>
                    <a:pt x="46216" y="115638"/>
                  </a:lnTo>
                  <a:lnTo>
                    <a:pt x="46216" y="107638"/>
                  </a:lnTo>
                  <a:lnTo>
                    <a:pt x="36488" y="107638"/>
                  </a:lnTo>
                  <a:lnTo>
                    <a:pt x="36488" y="99638"/>
                  </a:lnTo>
                  <a:lnTo>
                    <a:pt x="32433" y="103272"/>
                  </a:lnTo>
                  <a:lnTo>
                    <a:pt x="32433" y="99638"/>
                  </a:lnTo>
                  <a:lnTo>
                    <a:pt x="27566" y="99638"/>
                  </a:lnTo>
                  <a:lnTo>
                    <a:pt x="27566" y="90911"/>
                  </a:lnTo>
                  <a:lnTo>
                    <a:pt x="22700" y="90911"/>
                  </a:lnTo>
                  <a:lnTo>
                    <a:pt x="22700" y="86544"/>
                  </a:lnTo>
                  <a:lnTo>
                    <a:pt x="18650" y="86544"/>
                  </a:lnTo>
                  <a:lnTo>
                    <a:pt x="22700" y="82911"/>
                  </a:lnTo>
                  <a:lnTo>
                    <a:pt x="22700" y="78544"/>
                  </a:lnTo>
                  <a:lnTo>
                    <a:pt x="27566" y="78544"/>
                  </a:lnTo>
                  <a:lnTo>
                    <a:pt x="22700" y="78544"/>
                  </a:lnTo>
                  <a:lnTo>
                    <a:pt x="22700" y="74183"/>
                  </a:lnTo>
                  <a:lnTo>
                    <a:pt x="27566" y="74183"/>
                  </a:lnTo>
                  <a:lnTo>
                    <a:pt x="27566" y="57455"/>
                  </a:lnTo>
                  <a:lnTo>
                    <a:pt x="22700" y="61816"/>
                  </a:lnTo>
                  <a:lnTo>
                    <a:pt x="22700" y="57455"/>
                  </a:lnTo>
                  <a:lnTo>
                    <a:pt x="13783" y="57455"/>
                  </a:lnTo>
                  <a:lnTo>
                    <a:pt x="13783" y="49455"/>
                  </a:lnTo>
                  <a:lnTo>
                    <a:pt x="8916" y="49455"/>
                  </a:lnTo>
                  <a:lnTo>
                    <a:pt x="8916" y="41455"/>
                  </a:lnTo>
                  <a:lnTo>
                    <a:pt x="4055" y="41455"/>
                  </a:lnTo>
                  <a:lnTo>
                    <a:pt x="4055" y="37088"/>
                  </a:lnTo>
                  <a:lnTo>
                    <a:pt x="0" y="32727"/>
                  </a:lnTo>
                  <a:lnTo>
                    <a:pt x="4055" y="32727"/>
                  </a:lnTo>
                  <a:lnTo>
                    <a:pt x="4055" y="24727"/>
                  </a:lnTo>
                  <a:lnTo>
                    <a:pt x="8916" y="24727"/>
                  </a:lnTo>
                  <a:lnTo>
                    <a:pt x="4055" y="20361"/>
                  </a:lnTo>
                  <a:lnTo>
                    <a:pt x="8916" y="16000"/>
                  </a:lnTo>
                  <a:lnTo>
                    <a:pt x="8916" y="12361"/>
                  </a:lnTo>
                  <a:lnTo>
                    <a:pt x="13783" y="12361"/>
                  </a:lnTo>
                  <a:lnTo>
                    <a:pt x="13783" y="8000"/>
                  </a:lnTo>
                  <a:lnTo>
                    <a:pt x="8916" y="8000"/>
                  </a:lnTo>
                  <a:lnTo>
                    <a:pt x="13783" y="8000"/>
                  </a:lnTo>
                  <a:lnTo>
                    <a:pt x="13783" y="3638"/>
                  </a:lnTo>
                  <a:lnTo>
                    <a:pt x="18650" y="3638"/>
                  </a:lnTo>
                  <a:lnTo>
                    <a:pt x="1865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07" name="Shape 3507"/>
            <p:cNvSpPr/>
            <p:nvPr/>
          </p:nvSpPr>
          <p:spPr>
            <a:xfrm>
              <a:off x="1688266" y="3397964"/>
              <a:ext cx="395279" cy="259552"/>
            </a:xfrm>
            <a:custGeom>
              <a:avLst/>
              <a:gdLst/>
              <a:ahLst/>
              <a:cxnLst/>
              <a:rect l="0" t="0" r="0" b="0"/>
              <a:pathLst>
                <a:path w="120000" h="120000" extrusionOk="0">
                  <a:moveTo>
                    <a:pt x="62166" y="120000"/>
                  </a:moveTo>
                  <a:lnTo>
                    <a:pt x="62166" y="113394"/>
                  </a:lnTo>
                  <a:lnTo>
                    <a:pt x="65783" y="120000"/>
                  </a:lnTo>
                  <a:lnTo>
                    <a:pt x="65783" y="113394"/>
                  </a:lnTo>
                  <a:lnTo>
                    <a:pt x="70122" y="120000"/>
                  </a:lnTo>
                  <a:lnTo>
                    <a:pt x="74455" y="120000"/>
                  </a:lnTo>
                  <a:lnTo>
                    <a:pt x="74455" y="101283"/>
                  </a:lnTo>
                  <a:lnTo>
                    <a:pt x="78072" y="101283"/>
                  </a:lnTo>
                  <a:lnTo>
                    <a:pt x="78072" y="94677"/>
                  </a:lnTo>
                  <a:lnTo>
                    <a:pt x="82411" y="101283"/>
                  </a:lnTo>
                  <a:lnTo>
                    <a:pt x="91083" y="101283"/>
                  </a:lnTo>
                  <a:lnTo>
                    <a:pt x="91083" y="106788"/>
                  </a:lnTo>
                  <a:lnTo>
                    <a:pt x="99038" y="106788"/>
                  </a:lnTo>
                  <a:lnTo>
                    <a:pt x="99038" y="101283"/>
                  </a:lnTo>
                  <a:lnTo>
                    <a:pt x="103372" y="101283"/>
                  </a:lnTo>
                  <a:lnTo>
                    <a:pt x="103372" y="94677"/>
                  </a:lnTo>
                  <a:lnTo>
                    <a:pt x="106988" y="94677"/>
                  </a:lnTo>
                  <a:lnTo>
                    <a:pt x="103372" y="94677"/>
                  </a:lnTo>
                  <a:lnTo>
                    <a:pt x="103372" y="88072"/>
                  </a:lnTo>
                  <a:lnTo>
                    <a:pt x="106988" y="88072"/>
                  </a:lnTo>
                  <a:lnTo>
                    <a:pt x="106988" y="81466"/>
                  </a:lnTo>
                  <a:lnTo>
                    <a:pt x="106988" y="88072"/>
                  </a:lnTo>
                  <a:lnTo>
                    <a:pt x="111327" y="88072"/>
                  </a:lnTo>
                  <a:lnTo>
                    <a:pt x="111327" y="81466"/>
                  </a:lnTo>
                  <a:lnTo>
                    <a:pt x="115661" y="81466"/>
                  </a:lnTo>
                  <a:lnTo>
                    <a:pt x="115661" y="88072"/>
                  </a:lnTo>
                  <a:lnTo>
                    <a:pt x="115661" y="81466"/>
                  </a:lnTo>
                  <a:lnTo>
                    <a:pt x="115661" y="88072"/>
                  </a:lnTo>
                  <a:lnTo>
                    <a:pt x="120000" y="88072"/>
                  </a:lnTo>
                  <a:lnTo>
                    <a:pt x="120000" y="81466"/>
                  </a:lnTo>
                  <a:lnTo>
                    <a:pt x="115661" y="81466"/>
                  </a:lnTo>
                  <a:lnTo>
                    <a:pt x="115661" y="75961"/>
                  </a:lnTo>
                  <a:lnTo>
                    <a:pt x="120000" y="75961"/>
                  </a:lnTo>
                  <a:lnTo>
                    <a:pt x="115661" y="75961"/>
                  </a:lnTo>
                  <a:lnTo>
                    <a:pt x="115661" y="62750"/>
                  </a:lnTo>
                  <a:lnTo>
                    <a:pt x="106988" y="62750"/>
                  </a:lnTo>
                  <a:lnTo>
                    <a:pt x="106988" y="69355"/>
                  </a:lnTo>
                  <a:lnTo>
                    <a:pt x="103372" y="69355"/>
                  </a:lnTo>
                  <a:lnTo>
                    <a:pt x="103372" y="62750"/>
                  </a:lnTo>
                  <a:lnTo>
                    <a:pt x="106988" y="62750"/>
                  </a:lnTo>
                  <a:lnTo>
                    <a:pt x="106988" y="57250"/>
                  </a:lnTo>
                  <a:lnTo>
                    <a:pt x="111327" y="57250"/>
                  </a:lnTo>
                  <a:lnTo>
                    <a:pt x="106988" y="57250"/>
                  </a:lnTo>
                  <a:lnTo>
                    <a:pt x="106988" y="62750"/>
                  </a:lnTo>
                  <a:lnTo>
                    <a:pt x="103372" y="62750"/>
                  </a:lnTo>
                  <a:lnTo>
                    <a:pt x="103372" y="69355"/>
                  </a:lnTo>
                  <a:lnTo>
                    <a:pt x="99038" y="69355"/>
                  </a:lnTo>
                  <a:lnTo>
                    <a:pt x="99038" y="62750"/>
                  </a:lnTo>
                  <a:lnTo>
                    <a:pt x="94700" y="62750"/>
                  </a:lnTo>
                  <a:lnTo>
                    <a:pt x="94700" y="57250"/>
                  </a:lnTo>
                  <a:lnTo>
                    <a:pt x="99038" y="57250"/>
                  </a:lnTo>
                  <a:lnTo>
                    <a:pt x="99038" y="50644"/>
                  </a:lnTo>
                  <a:lnTo>
                    <a:pt x="103372" y="50644"/>
                  </a:lnTo>
                  <a:lnTo>
                    <a:pt x="103372" y="37433"/>
                  </a:lnTo>
                  <a:lnTo>
                    <a:pt x="99038" y="44038"/>
                  </a:lnTo>
                  <a:lnTo>
                    <a:pt x="91083" y="31927"/>
                  </a:lnTo>
                  <a:lnTo>
                    <a:pt x="91083" y="37433"/>
                  </a:lnTo>
                  <a:lnTo>
                    <a:pt x="86744" y="37433"/>
                  </a:lnTo>
                  <a:lnTo>
                    <a:pt x="86744" y="31927"/>
                  </a:lnTo>
                  <a:lnTo>
                    <a:pt x="82411" y="31927"/>
                  </a:lnTo>
                  <a:lnTo>
                    <a:pt x="82411" y="13211"/>
                  </a:lnTo>
                  <a:lnTo>
                    <a:pt x="78072" y="13211"/>
                  </a:lnTo>
                  <a:lnTo>
                    <a:pt x="78072" y="6605"/>
                  </a:lnTo>
                  <a:lnTo>
                    <a:pt x="78072" y="13211"/>
                  </a:lnTo>
                  <a:lnTo>
                    <a:pt x="74455" y="13211"/>
                  </a:lnTo>
                  <a:lnTo>
                    <a:pt x="74455" y="25322"/>
                  </a:lnTo>
                  <a:lnTo>
                    <a:pt x="70122" y="25322"/>
                  </a:lnTo>
                  <a:lnTo>
                    <a:pt x="65783" y="18716"/>
                  </a:lnTo>
                  <a:lnTo>
                    <a:pt x="65783" y="25322"/>
                  </a:lnTo>
                  <a:lnTo>
                    <a:pt x="62166" y="25322"/>
                  </a:lnTo>
                  <a:lnTo>
                    <a:pt x="62166" y="18716"/>
                  </a:lnTo>
                  <a:lnTo>
                    <a:pt x="49155" y="18716"/>
                  </a:lnTo>
                  <a:lnTo>
                    <a:pt x="49155" y="13211"/>
                  </a:lnTo>
                  <a:lnTo>
                    <a:pt x="36866" y="13211"/>
                  </a:lnTo>
                  <a:lnTo>
                    <a:pt x="36866" y="6605"/>
                  </a:lnTo>
                  <a:lnTo>
                    <a:pt x="33255" y="6605"/>
                  </a:lnTo>
                  <a:lnTo>
                    <a:pt x="33255" y="13211"/>
                  </a:lnTo>
                  <a:lnTo>
                    <a:pt x="28916" y="13211"/>
                  </a:lnTo>
                  <a:lnTo>
                    <a:pt x="28916" y="6605"/>
                  </a:lnTo>
                  <a:lnTo>
                    <a:pt x="24577" y="6605"/>
                  </a:lnTo>
                  <a:lnTo>
                    <a:pt x="24577" y="0"/>
                  </a:lnTo>
                  <a:lnTo>
                    <a:pt x="20238" y="6605"/>
                  </a:lnTo>
                  <a:lnTo>
                    <a:pt x="12288" y="6605"/>
                  </a:lnTo>
                  <a:lnTo>
                    <a:pt x="12288" y="13211"/>
                  </a:lnTo>
                  <a:lnTo>
                    <a:pt x="7950" y="6605"/>
                  </a:lnTo>
                  <a:lnTo>
                    <a:pt x="7950" y="13211"/>
                  </a:lnTo>
                  <a:lnTo>
                    <a:pt x="7950" y="6605"/>
                  </a:lnTo>
                  <a:lnTo>
                    <a:pt x="4338" y="13211"/>
                  </a:lnTo>
                  <a:lnTo>
                    <a:pt x="7950" y="13211"/>
                  </a:lnTo>
                  <a:lnTo>
                    <a:pt x="0" y="13211"/>
                  </a:lnTo>
                  <a:lnTo>
                    <a:pt x="0" y="18716"/>
                  </a:lnTo>
                  <a:lnTo>
                    <a:pt x="7950" y="18716"/>
                  </a:lnTo>
                  <a:lnTo>
                    <a:pt x="7950" y="25322"/>
                  </a:lnTo>
                  <a:lnTo>
                    <a:pt x="12288" y="25322"/>
                  </a:lnTo>
                  <a:lnTo>
                    <a:pt x="12288" y="31927"/>
                  </a:lnTo>
                  <a:lnTo>
                    <a:pt x="7950" y="31927"/>
                  </a:lnTo>
                  <a:lnTo>
                    <a:pt x="7950" y="37433"/>
                  </a:lnTo>
                  <a:lnTo>
                    <a:pt x="4338" y="37433"/>
                  </a:lnTo>
                  <a:lnTo>
                    <a:pt x="7950" y="37433"/>
                  </a:lnTo>
                  <a:lnTo>
                    <a:pt x="7950" y="44038"/>
                  </a:lnTo>
                  <a:lnTo>
                    <a:pt x="4338" y="44038"/>
                  </a:lnTo>
                  <a:lnTo>
                    <a:pt x="4338" y="50644"/>
                  </a:lnTo>
                  <a:lnTo>
                    <a:pt x="7950" y="50644"/>
                  </a:lnTo>
                  <a:lnTo>
                    <a:pt x="7950" y="57250"/>
                  </a:lnTo>
                  <a:lnTo>
                    <a:pt x="24577" y="57250"/>
                  </a:lnTo>
                  <a:lnTo>
                    <a:pt x="24577" y="62750"/>
                  </a:lnTo>
                  <a:lnTo>
                    <a:pt x="28916" y="62750"/>
                  </a:lnTo>
                  <a:lnTo>
                    <a:pt x="28916" y="69355"/>
                  </a:lnTo>
                  <a:lnTo>
                    <a:pt x="24577" y="69355"/>
                  </a:lnTo>
                  <a:lnTo>
                    <a:pt x="28916" y="69355"/>
                  </a:lnTo>
                  <a:lnTo>
                    <a:pt x="28916" y="75961"/>
                  </a:lnTo>
                  <a:lnTo>
                    <a:pt x="33255" y="75961"/>
                  </a:lnTo>
                  <a:lnTo>
                    <a:pt x="33255" y="81466"/>
                  </a:lnTo>
                  <a:lnTo>
                    <a:pt x="36866" y="81466"/>
                  </a:lnTo>
                  <a:lnTo>
                    <a:pt x="41205" y="88072"/>
                  </a:lnTo>
                  <a:lnTo>
                    <a:pt x="45544" y="88072"/>
                  </a:lnTo>
                  <a:lnTo>
                    <a:pt x="49155" y="94677"/>
                  </a:lnTo>
                  <a:lnTo>
                    <a:pt x="49155" y="106788"/>
                  </a:lnTo>
                  <a:lnTo>
                    <a:pt x="57833" y="106788"/>
                  </a:lnTo>
                  <a:lnTo>
                    <a:pt x="57833" y="113394"/>
                  </a:lnTo>
                  <a:lnTo>
                    <a:pt x="62166" y="113394"/>
                  </a:lnTo>
                  <a:lnTo>
                    <a:pt x="62166"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08" name="Shape 3508"/>
            <p:cNvSpPr/>
            <p:nvPr/>
          </p:nvSpPr>
          <p:spPr>
            <a:xfrm>
              <a:off x="1823993" y="3207468"/>
              <a:ext cx="695309" cy="395279"/>
            </a:xfrm>
            <a:custGeom>
              <a:avLst/>
              <a:gdLst/>
              <a:ahLst/>
              <a:cxnLst/>
              <a:rect l="0" t="0" r="0" b="0"/>
              <a:pathLst>
                <a:path w="120000" h="120000" extrusionOk="0">
                  <a:moveTo>
                    <a:pt x="42327" y="107711"/>
                  </a:moveTo>
                  <a:lnTo>
                    <a:pt x="44794" y="111327"/>
                  </a:lnTo>
                  <a:lnTo>
                    <a:pt x="51783" y="111327"/>
                  </a:lnTo>
                  <a:lnTo>
                    <a:pt x="51783" y="115661"/>
                  </a:lnTo>
                  <a:lnTo>
                    <a:pt x="53833" y="111327"/>
                  </a:lnTo>
                  <a:lnTo>
                    <a:pt x="63288" y="111327"/>
                  </a:lnTo>
                  <a:lnTo>
                    <a:pt x="63288" y="107711"/>
                  </a:lnTo>
                  <a:lnTo>
                    <a:pt x="65755" y="103372"/>
                  </a:lnTo>
                  <a:lnTo>
                    <a:pt x="65755" y="99038"/>
                  </a:lnTo>
                  <a:lnTo>
                    <a:pt x="70272" y="99038"/>
                  </a:lnTo>
                  <a:lnTo>
                    <a:pt x="72738" y="103372"/>
                  </a:lnTo>
                  <a:lnTo>
                    <a:pt x="72738" y="107711"/>
                  </a:lnTo>
                  <a:lnTo>
                    <a:pt x="75205" y="107711"/>
                  </a:lnTo>
                  <a:lnTo>
                    <a:pt x="75205" y="115661"/>
                  </a:lnTo>
                  <a:lnTo>
                    <a:pt x="77672" y="115661"/>
                  </a:lnTo>
                  <a:lnTo>
                    <a:pt x="77672" y="111327"/>
                  </a:lnTo>
                  <a:lnTo>
                    <a:pt x="77672" y="115661"/>
                  </a:lnTo>
                  <a:lnTo>
                    <a:pt x="79727" y="111327"/>
                  </a:lnTo>
                  <a:lnTo>
                    <a:pt x="82194" y="115661"/>
                  </a:lnTo>
                  <a:lnTo>
                    <a:pt x="87122" y="120000"/>
                  </a:lnTo>
                  <a:lnTo>
                    <a:pt x="87122" y="115661"/>
                  </a:lnTo>
                  <a:lnTo>
                    <a:pt x="89177" y="115661"/>
                  </a:lnTo>
                  <a:lnTo>
                    <a:pt x="89177" y="111327"/>
                  </a:lnTo>
                  <a:lnTo>
                    <a:pt x="91644" y="111327"/>
                  </a:lnTo>
                  <a:lnTo>
                    <a:pt x="91644" y="107711"/>
                  </a:lnTo>
                  <a:lnTo>
                    <a:pt x="96166" y="107711"/>
                  </a:lnTo>
                  <a:lnTo>
                    <a:pt x="96166" y="103372"/>
                  </a:lnTo>
                  <a:lnTo>
                    <a:pt x="101094" y="103372"/>
                  </a:lnTo>
                  <a:lnTo>
                    <a:pt x="103561" y="107711"/>
                  </a:lnTo>
                  <a:lnTo>
                    <a:pt x="103561" y="99038"/>
                  </a:lnTo>
                  <a:lnTo>
                    <a:pt x="105616" y="103372"/>
                  </a:lnTo>
                  <a:lnTo>
                    <a:pt x="108083" y="99038"/>
                  </a:lnTo>
                  <a:lnTo>
                    <a:pt x="108083" y="103372"/>
                  </a:lnTo>
                  <a:lnTo>
                    <a:pt x="110550" y="103372"/>
                  </a:lnTo>
                  <a:lnTo>
                    <a:pt x="110550" y="95422"/>
                  </a:lnTo>
                  <a:lnTo>
                    <a:pt x="112600" y="95422"/>
                  </a:lnTo>
                  <a:lnTo>
                    <a:pt x="112600" y="99038"/>
                  </a:lnTo>
                  <a:lnTo>
                    <a:pt x="115066" y="99038"/>
                  </a:lnTo>
                  <a:lnTo>
                    <a:pt x="115066" y="95422"/>
                  </a:lnTo>
                  <a:lnTo>
                    <a:pt x="117533" y="95422"/>
                  </a:lnTo>
                  <a:lnTo>
                    <a:pt x="117533" y="91083"/>
                  </a:lnTo>
                  <a:lnTo>
                    <a:pt x="115066" y="91083"/>
                  </a:lnTo>
                  <a:lnTo>
                    <a:pt x="117533" y="86744"/>
                  </a:lnTo>
                  <a:lnTo>
                    <a:pt x="115066" y="86744"/>
                  </a:lnTo>
                  <a:lnTo>
                    <a:pt x="115066" y="78794"/>
                  </a:lnTo>
                  <a:lnTo>
                    <a:pt x="117533" y="78794"/>
                  </a:lnTo>
                  <a:lnTo>
                    <a:pt x="117533" y="74455"/>
                  </a:lnTo>
                  <a:lnTo>
                    <a:pt x="115066" y="70122"/>
                  </a:lnTo>
                  <a:lnTo>
                    <a:pt x="120000" y="62166"/>
                  </a:lnTo>
                  <a:lnTo>
                    <a:pt x="115066" y="57833"/>
                  </a:lnTo>
                  <a:lnTo>
                    <a:pt x="112600" y="57833"/>
                  </a:lnTo>
                  <a:lnTo>
                    <a:pt x="110550" y="54216"/>
                  </a:lnTo>
                  <a:lnTo>
                    <a:pt x="108083" y="57833"/>
                  </a:lnTo>
                  <a:lnTo>
                    <a:pt x="105616" y="66505"/>
                  </a:lnTo>
                  <a:lnTo>
                    <a:pt x="103561" y="62166"/>
                  </a:lnTo>
                  <a:lnTo>
                    <a:pt x="101094" y="62166"/>
                  </a:lnTo>
                  <a:lnTo>
                    <a:pt x="98627" y="66505"/>
                  </a:lnTo>
                  <a:lnTo>
                    <a:pt x="96166" y="62166"/>
                  </a:lnTo>
                  <a:lnTo>
                    <a:pt x="94111" y="62166"/>
                  </a:lnTo>
                  <a:lnTo>
                    <a:pt x="91644" y="57833"/>
                  </a:lnTo>
                  <a:lnTo>
                    <a:pt x="89177" y="57833"/>
                  </a:lnTo>
                  <a:lnTo>
                    <a:pt x="87122" y="54216"/>
                  </a:lnTo>
                  <a:lnTo>
                    <a:pt x="87122" y="57833"/>
                  </a:lnTo>
                  <a:lnTo>
                    <a:pt x="77672" y="45544"/>
                  </a:lnTo>
                  <a:lnTo>
                    <a:pt x="75205" y="41205"/>
                  </a:lnTo>
                  <a:lnTo>
                    <a:pt x="77672" y="41205"/>
                  </a:lnTo>
                  <a:lnTo>
                    <a:pt x="77672" y="37588"/>
                  </a:lnTo>
                  <a:lnTo>
                    <a:pt x="72738" y="37588"/>
                  </a:lnTo>
                  <a:lnTo>
                    <a:pt x="72738" y="33255"/>
                  </a:lnTo>
                  <a:lnTo>
                    <a:pt x="70272" y="28916"/>
                  </a:lnTo>
                  <a:lnTo>
                    <a:pt x="70272" y="33255"/>
                  </a:lnTo>
                  <a:lnTo>
                    <a:pt x="68216" y="33255"/>
                  </a:lnTo>
                  <a:lnTo>
                    <a:pt x="68216" y="28916"/>
                  </a:lnTo>
                  <a:lnTo>
                    <a:pt x="70272" y="28916"/>
                  </a:lnTo>
                  <a:lnTo>
                    <a:pt x="68216" y="28916"/>
                  </a:lnTo>
                  <a:lnTo>
                    <a:pt x="70272" y="28916"/>
                  </a:lnTo>
                  <a:lnTo>
                    <a:pt x="70272" y="25300"/>
                  </a:lnTo>
                  <a:lnTo>
                    <a:pt x="65755" y="25300"/>
                  </a:lnTo>
                  <a:lnTo>
                    <a:pt x="65755" y="28916"/>
                  </a:lnTo>
                  <a:lnTo>
                    <a:pt x="65755" y="20961"/>
                  </a:lnTo>
                  <a:lnTo>
                    <a:pt x="63288" y="25300"/>
                  </a:lnTo>
                  <a:lnTo>
                    <a:pt x="63288" y="20961"/>
                  </a:lnTo>
                  <a:lnTo>
                    <a:pt x="63288" y="25300"/>
                  </a:lnTo>
                  <a:lnTo>
                    <a:pt x="61233" y="25300"/>
                  </a:lnTo>
                  <a:lnTo>
                    <a:pt x="61233" y="20961"/>
                  </a:lnTo>
                  <a:lnTo>
                    <a:pt x="61233" y="25300"/>
                  </a:lnTo>
                  <a:lnTo>
                    <a:pt x="58766" y="25300"/>
                  </a:lnTo>
                  <a:lnTo>
                    <a:pt x="58766" y="12288"/>
                  </a:lnTo>
                  <a:lnTo>
                    <a:pt x="56300" y="8672"/>
                  </a:lnTo>
                  <a:lnTo>
                    <a:pt x="53833" y="8672"/>
                  </a:lnTo>
                  <a:lnTo>
                    <a:pt x="53833" y="12288"/>
                  </a:lnTo>
                  <a:lnTo>
                    <a:pt x="53833" y="4338"/>
                  </a:lnTo>
                  <a:lnTo>
                    <a:pt x="56300" y="4338"/>
                  </a:lnTo>
                  <a:lnTo>
                    <a:pt x="53833" y="0"/>
                  </a:lnTo>
                  <a:lnTo>
                    <a:pt x="51783" y="0"/>
                  </a:lnTo>
                  <a:lnTo>
                    <a:pt x="51783" y="4338"/>
                  </a:lnTo>
                  <a:lnTo>
                    <a:pt x="49316" y="4338"/>
                  </a:lnTo>
                  <a:lnTo>
                    <a:pt x="51783" y="8672"/>
                  </a:lnTo>
                  <a:lnTo>
                    <a:pt x="49316" y="12288"/>
                  </a:lnTo>
                  <a:lnTo>
                    <a:pt x="44794" y="12288"/>
                  </a:lnTo>
                  <a:lnTo>
                    <a:pt x="44794" y="8672"/>
                  </a:lnTo>
                  <a:lnTo>
                    <a:pt x="35344" y="8672"/>
                  </a:lnTo>
                  <a:lnTo>
                    <a:pt x="35344" y="12288"/>
                  </a:lnTo>
                  <a:lnTo>
                    <a:pt x="32877" y="12288"/>
                  </a:lnTo>
                  <a:lnTo>
                    <a:pt x="32877" y="16627"/>
                  </a:lnTo>
                  <a:lnTo>
                    <a:pt x="30411" y="16627"/>
                  </a:lnTo>
                  <a:lnTo>
                    <a:pt x="30411" y="20961"/>
                  </a:lnTo>
                  <a:lnTo>
                    <a:pt x="28355" y="16627"/>
                  </a:lnTo>
                  <a:lnTo>
                    <a:pt x="28355" y="20961"/>
                  </a:lnTo>
                  <a:lnTo>
                    <a:pt x="25888" y="20961"/>
                  </a:lnTo>
                  <a:lnTo>
                    <a:pt x="25888" y="33255"/>
                  </a:lnTo>
                  <a:lnTo>
                    <a:pt x="18905" y="33255"/>
                  </a:lnTo>
                  <a:lnTo>
                    <a:pt x="18905" y="37588"/>
                  </a:lnTo>
                  <a:lnTo>
                    <a:pt x="16438" y="37588"/>
                  </a:lnTo>
                  <a:lnTo>
                    <a:pt x="13972" y="41205"/>
                  </a:lnTo>
                  <a:lnTo>
                    <a:pt x="11916" y="41205"/>
                  </a:lnTo>
                  <a:lnTo>
                    <a:pt x="11916" y="45544"/>
                  </a:lnTo>
                  <a:lnTo>
                    <a:pt x="9450" y="45544"/>
                  </a:lnTo>
                  <a:lnTo>
                    <a:pt x="9450" y="49877"/>
                  </a:lnTo>
                  <a:lnTo>
                    <a:pt x="9450" y="45544"/>
                  </a:lnTo>
                  <a:lnTo>
                    <a:pt x="9450" y="49877"/>
                  </a:lnTo>
                  <a:lnTo>
                    <a:pt x="6988" y="49877"/>
                  </a:lnTo>
                  <a:lnTo>
                    <a:pt x="6988" y="54216"/>
                  </a:lnTo>
                  <a:lnTo>
                    <a:pt x="4522" y="54216"/>
                  </a:lnTo>
                  <a:lnTo>
                    <a:pt x="2466" y="57833"/>
                  </a:lnTo>
                  <a:lnTo>
                    <a:pt x="2466" y="54216"/>
                  </a:lnTo>
                  <a:lnTo>
                    <a:pt x="2466" y="57833"/>
                  </a:lnTo>
                  <a:lnTo>
                    <a:pt x="0" y="57833"/>
                  </a:lnTo>
                  <a:lnTo>
                    <a:pt x="0" y="66505"/>
                  </a:lnTo>
                  <a:lnTo>
                    <a:pt x="4522" y="66505"/>
                  </a:lnTo>
                  <a:lnTo>
                    <a:pt x="4522" y="70122"/>
                  </a:lnTo>
                  <a:lnTo>
                    <a:pt x="11916" y="70122"/>
                  </a:lnTo>
                  <a:lnTo>
                    <a:pt x="11916" y="74455"/>
                  </a:lnTo>
                  <a:lnTo>
                    <a:pt x="13972" y="74455"/>
                  </a:lnTo>
                  <a:lnTo>
                    <a:pt x="13972" y="70122"/>
                  </a:lnTo>
                  <a:lnTo>
                    <a:pt x="16438" y="74455"/>
                  </a:lnTo>
                  <a:lnTo>
                    <a:pt x="18905" y="74455"/>
                  </a:lnTo>
                  <a:lnTo>
                    <a:pt x="18905" y="66505"/>
                  </a:lnTo>
                  <a:lnTo>
                    <a:pt x="20961" y="66505"/>
                  </a:lnTo>
                  <a:lnTo>
                    <a:pt x="20961" y="62166"/>
                  </a:lnTo>
                  <a:lnTo>
                    <a:pt x="20961" y="66505"/>
                  </a:lnTo>
                  <a:lnTo>
                    <a:pt x="23422" y="66505"/>
                  </a:lnTo>
                  <a:lnTo>
                    <a:pt x="23422" y="78794"/>
                  </a:lnTo>
                  <a:lnTo>
                    <a:pt x="25888" y="78794"/>
                  </a:lnTo>
                  <a:lnTo>
                    <a:pt x="25888" y="82411"/>
                  </a:lnTo>
                  <a:lnTo>
                    <a:pt x="28355" y="82411"/>
                  </a:lnTo>
                  <a:lnTo>
                    <a:pt x="28355" y="78794"/>
                  </a:lnTo>
                  <a:lnTo>
                    <a:pt x="32877" y="86744"/>
                  </a:lnTo>
                  <a:lnTo>
                    <a:pt x="35344" y="82411"/>
                  </a:lnTo>
                  <a:lnTo>
                    <a:pt x="35344" y="91083"/>
                  </a:lnTo>
                  <a:lnTo>
                    <a:pt x="32877" y="91083"/>
                  </a:lnTo>
                  <a:lnTo>
                    <a:pt x="32877" y="95422"/>
                  </a:lnTo>
                  <a:lnTo>
                    <a:pt x="30411" y="95422"/>
                  </a:lnTo>
                  <a:lnTo>
                    <a:pt x="30411" y="99038"/>
                  </a:lnTo>
                  <a:lnTo>
                    <a:pt x="32877" y="99038"/>
                  </a:lnTo>
                  <a:lnTo>
                    <a:pt x="32877" y="103372"/>
                  </a:lnTo>
                  <a:lnTo>
                    <a:pt x="35344" y="103372"/>
                  </a:lnTo>
                  <a:lnTo>
                    <a:pt x="35344" y="99038"/>
                  </a:lnTo>
                  <a:lnTo>
                    <a:pt x="37400" y="99038"/>
                  </a:lnTo>
                  <a:lnTo>
                    <a:pt x="37400" y="95422"/>
                  </a:lnTo>
                  <a:lnTo>
                    <a:pt x="39861" y="95422"/>
                  </a:lnTo>
                  <a:lnTo>
                    <a:pt x="37400" y="95422"/>
                  </a:lnTo>
                  <a:lnTo>
                    <a:pt x="37400" y="99038"/>
                  </a:lnTo>
                  <a:lnTo>
                    <a:pt x="35344" y="99038"/>
                  </a:lnTo>
                  <a:lnTo>
                    <a:pt x="35344" y="103372"/>
                  </a:lnTo>
                  <a:lnTo>
                    <a:pt x="37400" y="103372"/>
                  </a:lnTo>
                  <a:lnTo>
                    <a:pt x="37400" y="99038"/>
                  </a:lnTo>
                  <a:lnTo>
                    <a:pt x="42327" y="99038"/>
                  </a:lnTo>
                  <a:lnTo>
                    <a:pt x="42327" y="107711"/>
                  </a:lnTo>
                  <a:lnTo>
                    <a:pt x="44794" y="107711"/>
                  </a:lnTo>
                  <a:lnTo>
                    <a:pt x="42327" y="107711"/>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09" name="Shape 3509"/>
            <p:cNvSpPr/>
            <p:nvPr/>
          </p:nvSpPr>
          <p:spPr>
            <a:xfrm>
              <a:off x="1607305" y="2650269"/>
              <a:ext cx="1019151" cy="776270"/>
            </a:xfrm>
            <a:custGeom>
              <a:avLst/>
              <a:gdLst/>
              <a:ahLst/>
              <a:cxnLst/>
              <a:rect l="0" t="0" r="0" b="0"/>
              <a:pathLst>
                <a:path w="120000" h="120000" extrusionOk="0">
                  <a:moveTo>
                    <a:pt x="28600" y="4416"/>
                  </a:moveTo>
                  <a:lnTo>
                    <a:pt x="23833" y="4416"/>
                  </a:lnTo>
                  <a:lnTo>
                    <a:pt x="23833" y="6255"/>
                  </a:lnTo>
                  <a:lnTo>
                    <a:pt x="22427" y="8466"/>
                  </a:lnTo>
                  <a:lnTo>
                    <a:pt x="22427" y="10672"/>
                  </a:lnTo>
                  <a:lnTo>
                    <a:pt x="20750" y="10672"/>
                  </a:lnTo>
                  <a:lnTo>
                    <a:pt x="20750" y="12516"/>
                  </a:lnTo>
                  <a:lnTo>
                    <a:pt x="19066" y="12516"/>
                  </a:lnTo>
                  <a:lnTo>
                    <a:pt x="19066" y="14722"/>
                  </a:lnTo>
                  <a:lnTo>
                    <a:pt x="17383" y="14722"/>
                  </a:lnTo>
                  <a:lnTo>
                    <a:pt x="17383" y="16933"/>
                  </a:lnTo>
                  <a:lnTo>
                    <a:pt x="15983" y="16933"/>
                  </a:lnTo>
                  <a:lnTo>
                    <a:pt x="15983" y="19138"/>
                  </a:lnTo>
                  <a:lnTo>
                    <a:pt x="14300" y="19138"/>
                  </a:lnTo>
                  <a:lnTo>
                    <a:pt x="15983" y="20983"/>
                  </a:lnTo>
                  <a:lnTo>
                    <a:pt x="14300" y="20983"/>
                  </a:lnTo>
                  <a:lnTo>
                    <a:pt x="15983" y="23188"/>
                  </a:lnTo>
                  <a:lnTo>
                    <a:pt x="15983" y="25400"/>
                  </a:lnTo>
                  <a:lnTo>
                    <a:pt x="15983" y="23188"/>
                  </a:lnTo>
                  <a:lnTo>
                    <a:pt x="14300" y="23188"/>
                  </a:lnTo>
                  <a:lnTo>
                    <a:pt x="14300" y="25400"/>
                  </a:lnTo>
                  <a:lnTo>
                    <a:pt x="12616" y="25400"/>
                  </a:lnTo>
                  <a:lnTo>
                    <a:pt x="12616" y="29450"/>
                  </a:lnTo>
                  <a:lnTo>
                    <a:pt x="14300" y="29450"/>
                  </a:lnTo>
                  <a:lnTo>
                    <a:pt x="14300" y="31655"/>
                  </a:lnTo>
                  <a:lnTo>
                    <a:pt x="12616" y="31655"/>
                  </a:lnTo>
                  <a:lnTo>
                    <a:pt x="12616" y="29450"/>
                  </a:lnTo>
                  <a:lnTo>
                    <a:pt x="12616" y="31655"/>
                  </a:lnTo>
                  <a:lnTo>
                    <a:pt x="9533" y="31655"/>
                  </a:lnTo>
                  <a:lnTo>
                    <a:pt x="9533" y="35705"/>
                  </a:lnTo>
                  <a:lnTo>
                    <a:pt x="7850" y="35705"/>
                  </a:lnTo>
                  <a:lnTo>
                    <a:pt x="7850" y="33866"/>
                  </a:lnTo>
                  <a:lnTo>
                    <a:pt x="7850" y="35705"/>
                  </a:lnTo>
                  <a:lnTo>
                    <a:pt x="7850" y="33866"/>
                  </a:lnTo>
                  <a:lnTo>
                    <a:pt x="6166" y="35705"/>
                  </a:lnTo>
                  <a:lnTo>
                    <a:pt x="7850" y="35705"/>
                  </a:lnTo>
                  <a:lnTo>
                    <a:pt x="4766" y="35705"/>
                  </a:lnTo>
                  <a:lnTo>
                    <a:pt x="3083" y="33866"/>
                  </a:lnTo>
                  <a:lnTo>
                    <a:pt x="1400" y="33866"/>
                  </a:lnTo>
                  <a:lnTo>
                    <a:pt x="1400" y="35705"/>
                  </a:lnTo>
                  <a:lnTo>
                    <a:pt x="0" y="35705"/>
                  </a:lnTo>
                  <a:lnTo>
                    <a:pt x="0" y="41961"/>
                  </a:lnTo>
                  <a:lnTo>
                    <a:pt x="1400" y="41961"/>
                  </a:lnTo>
                  <a:lnTo>
                    <a:pt x="0" y="41961"/>
                  </a:lnTo>
                  <a:lnTo>
                    <a:pt x="0" y="46377"/>
                  </a:lnTo>
                  <a:lnTo>
                    <a:pt x="3083" y="46377"/>
                  </a:lnTo>
                  <a:lnTo>
                    <a:pt x="3083" y="48588"/>
                  </a:lnTo>
                  <a:lnTo>
                    <a:pt x="4766" y="48588"/>
                  </a:lnTo>
                  <a:lnTo>
                    <a:pt x="4766" y="50427"/>
                  </a:lnTo>
                  <a:lnTo>
                    <a:pt x="3083" y="50427"/>
                  </a:lnTo>
                  <a:lnTo>
                    <a:pt x="4766" y="50427"/>
                  </a:lnTo>
                  <a:lnTo>
                    <a:pt x="4766" y="54844"/>
                  </a:lnTo>
                  <a:lnTo>
                    <a:pt x="6166" y="54844"/>
                  </a:lnTo>
                  <a:lnTo>
                    <a:pt x="4766" y="54844"/>
                  </a:lnTo>
                  <a:lnTo>
                    <a:pt x="4766" y="61105"/>
                  </a:lnTo>
                  <a:lnTo>
                    <a:pt x="9533" y="61105"/>
                  </a:lnTo>
                  <a:lnTo>
                    <a:pt x="9533" y="58894"/>
                  </a:lnTo>
                  <a:lnTo>
                    <a:pt x="15983" y="58894"/>
                  </a:lnTo>
                  <a:lnTo>
                    <a:pt x="15983" y="61105"/>
                  </a:lnTo>
                  <a:lnTo>
                    <a:pt x="14300" y="62944"/>
                  </a:lnTo>
                  <a:lnTo>
                    <a:pt x="14300" y="69572"/>
                  </a:lnTo>
                  <a:lnTo>
                    <a:pt x="15983" y="71411"/>
                  </a:lnTo>
                  <a:lnTo>
                    <a:pt x="14300" y="71411"/>
                  </a:lnTo>
                  <a:lnTo>
                    <a:pt x="17383" y="71411"/>
                  </a:lnTo>
                  <a:lnTo>
                    <a:pt x="19066" y="69572"/>
                  </a:lnTo>
                  <a:lnTo>
                    <a:pt x="22427" y="71411"/>
                  </a:lnTo>
                  <a:lnTo>
                    <a:pt x="23833" y="73622"/>
                  </a:lnTo>
                  <a:lnTo>
                    <a:pt x="27194" y="73622"/>
                  </a:lnTo>
                  <a:lnTo>
                    <a:pt x="27194" y="75827"/>
                  </a:lnTo>
                  <a:lnTo>
                    <a:pt x="31961" y="75827"/>
                  </a:lnTo>
                  <a:lnTo>
                    <a:pt x="31961" y="73622"/>
                  </a:lnTo>
                  <a:lnTo>
                    <a:pt x="30277" y="73622"/>
                  </a:lnTo>
                  <a:lnTo>
                    <a:pt x="31961" y="71411"/>
                  </a:lnTo>
                  <a:lnTo>
                    <a:pt x="31961" y="73622"/>
                  </a:lnTo>
                  <a:lnTo>
                    <a:pt x="33644" y="73622"/>
                  </a:lnTo>
                  <a:lnTo>
                    <a:pt x="33644" y="75827"/>
                  </a:lnTo>
                  <a:lnTo>
                    <a:pt x="35044" y="77666"/>
                  </a:lnTo>
                  <a:lnTo>
                    <a:pt x="36727" y="77666"/>
                  </a:lnTo>
                  <a:lnTo>
                    <a:pt x="36727" y="84294"/>
                  </a:lnTo>
                  <a:lnTo>
                    <a:pt x="38411" y="84294"/>
                  </a:lnTo>
                  <a:lnTo>
                    <a:pt x="36727" y="86133"/>
                  </a:lnTo>
                  <a:lnTo>
                    <a:pt x="38411" y="88344"/>
                  </a:lnTo>
                  <a:lnTo>
                    <a:pt x="36727" y="88344"/>
                  </a:lnTo>
                  <a:lnTo>
                    <a:pt x="36727" y="90550"/>
                  </a:lnTo>
                  <a:lnTo>
                    <a:pt x="38411" y="90550"/>
                  </a:lnTo>
                  <a:lnTo>
                    <a:pt x="38411" y="92394"/>
                  </a:lnTo>
                  <a:lnTo>
                    <a:pt x="39811" y="92394"/>
                  </a:lnTo>
                  <a:lnTo>
                    <a:pt x="41494" y="94600"/>
                  </a:lnTo>
                  <a:lnTo>
                    <a:pt x="43177" y="94600"/>
                  </a:lnTo>
                  <a:lnTo>
                    <a:pt x="41494" y="96811"/>
                  </a:lnTo>
                  <a:lnTo>
                    <a:pt x="44861" y="96811"/>
                  </a:lnTo>
                  <a:lnTo>
                    <a:pt x="44861" y="94600"/>
                  </a:lnTo>
                  <a:lnTo>
                    <a:pt x="46261" y="96811"/>
                  </a:lnTo>
                  <a:lnTo>
                    <a:pt x="46261" y="94600"/>
                  </a:lnTo>
                  <a:lnTo>
                    <a:pt x="47944" y="94600"/>
                  </a:lnTo>
                  <a:lnTo>
                    <a:pt x="47944" y="92394"/>
                  </a:lnTo>
                  <a:lnTo>
                    <a:pt x="49627" y="92394"/>
                  </a:lnTo>
                  <a:lnTo>
                    <a:pt x="49627" y="90550"/>
                  </a:lnTo>
                  <a:lnTo>
                    <a:pt x="56072" y="90550"/>
                  </a:lnTo>
                  <a:lnTo>
                    <a:pt x="56072" y="92394"/>
                  </a:lnTo>
                  <a:lnTo>
                    <a:pt x="59161" y="92394"/>
                  </a:lnTo>
                  <a:lnTo>
                    <a:pt x="60838" y="90550"/>
                  </a:lnTo>
                  <a:lnTo>
                    <a:pt x="59161" y="88344"/>
                  </a:lnTo>
                  <a:lnTo>
                    <a:pt x="60838" y="88344"/>
                  </a:lnTo>
                  <a:lnTo>
                    <a:pt x="60838" y="86133"/>
                  </a:lnTo>
                  <a:lnTo>
                    <a:pt x="62244" y="86133"/>
                  </a:lnTo>
                  <a:lnTo>
                    <a:pt x="63927" y="88344"/>
                  </a:lnTo>
                  <a:lnTo>
                    <a:pt x="62244" y="88344"/>
                  </a:lnTo>
                  <a:lnTo>
                    <a:pt x="62244" y="90550"/>
                  </a:lnTo>
                  <a:lnTo>
                    <a:pt x="63927" y="90550"/>
                  </a:lnTo>
                  <a:lnTo>
                    <a:pt x="65605" y="92394"/>
                  </a:lnTo>
                  <a:lnTo>
                    <a:pt x="65605" y="99016"/>
                  </a:lnTo>
                  <a:lnTo>
                    <a:pt x="67288" y="99016"/>
                  </a:lnTo>
                  <a:lnTo>
                    <a:pt x="67288" y="96811"/>
                  </a:lnTo>
                  <a:lnTo>
                    <a:pt x="67288" y="99016"/>
                  </a:lnTo>
                  <a:lnTo>
                    <a:pt x="68688" y="99016"/>
                  </a:lnTo>
                  <a:lnTo>
                    <a:pt x="68688" y="96811"/>
                  </a:lnTo>
                  <a:lnTo>
                    <a:pt x="68688" y="99016"/>
                  </a:lnTo>
                  <a:lnTo>
                    <a:pt x="70372" y="96811"/>
                  </a:lnTo>
                  <a:lnTo>
                    <a:pt x="70372" y="99016"/>
                  </a:lnTo>
                  <a:lnTo>
                    <a:pt x="73455" y="99016"/>
                  </a:lnTo>
                  <a:lnTo>
                    <a:pt x="73455" y="100861"/>
                  </a:lnTo>
                  <a:lnTo>
                    <a:pt x="72055" y="100861"/>
                  </a:lnTo>
                  <a:lnTo>
                    <a:pt x="73455" y="100861"/>
                  </a:lnTo>
                  <a:lnTo>
                    <a:pt x="72055" y="100861"/>
                  </a:lnTo>
                  <a:lnTo>
                    <a:pt x="72055" y="103066"/>
                  </a:lnTo>
                  <a:lnTo>
                    <a:pt x="73455" y="103066"/>
                  </a:lnTo>
                  <a:lnTo>
                    <a:pt x="73455" y="100861"/>
                  </a:lnTo>
                  <a:lnTo>
                    <a:pt x="75138" y="103066"/>
                  </a:lnTo>
                  <a:lnTo>
                    <a:pt x="75138" y="105277"/>
                  </a:lnTo>
                  <a:lnTo>
                    <a:pt x="78505" y="105277"/>
                  </a:lnTo>
                  <a:lnTo>
                    <a:pt x="78505" y="107116"/>
                  </a:lnTo>
                  <a:lnTo>
                    <a:pt x="76822" y="107116"/>
                  </a:lnTo>
                  <a:lnTo>
                    <a:pt x="78505" y="109327"/>
                  </a:lnTo>
                  <a:lnTo>
                    <a:pt x="84955" y="115583"/>
                  </a:lnTo>
                  <a:lnTo>
                    <a:pt x="84955" y="113744"/>
                  </a:lnTo>
                  <a:lnTo>
                    <a:pt x="86355" y="115583"/>
                  </a:lnTo>
                  <a:lnTo>
                    <a:pt x="88038" y="115583"/>
                  </a:lnTo>
                  <a:lnTo>
                    <a:pt x="89722" y="117788"/>
                  </a:lnTo>
                  <a:lnTo>
                    <a:pt x="91122" y="117788"/>
                  </a:lnTo>
                  <a:lnTo>
                    <a:pt x="92805" y="120000"/>
                  </a:lnTo>
                  <a:lnTo>
                    <a:pt x="94483" y="117788"/>
                  </a:lnTo>
                  <a:lnTo>
                    <a:pt x="96166" y="117788"/>
                  </a:lnTo>
                  <a:lnTo>
                    <a:pt x="97572" y="120000"/>
                  </a:lnTo>
                  <a:lnTo>
                    <a:pt x="99250" y="115583"/>
                  </a:lnTo>
                  <a:lnTo>
                    <a:pt x="100933" y="113744"/>
                  </a:lnTo>
                  <a:lnTo>
                    <a:pt x="102338" y="115583"/>
                  </a:lnTo>
                  <a:lnTo>
                    <a:pt x="104016" y="115583"/>
                  </a:lnTo>
                  <a:lnTo>
                    <a:pt x="107383" y="117788"/>
                  </a:lnTo>
                  <a:lnTo>
                    <a:pt x="108783" y="115583"/>
                  </a:lnTo>
                  <a:lnTo>
                    <a:pt x="107383" y="113744"/>
                  </a:lnTo>
                  <a:lnTo>
                    <a:pt x="110466" y="107116"/>
                  </a:lnTo>
                  <a:lnTo>
                    <a:pt x="112150" y="105277"/>
                  </a:lnTo>
                  <a:lnTo>
                    <a:pt x="107383" y="105277"/>
                  </a:lnTo>
                  <a:lnTo>
                    <a:pt x="107383" y="103066"/>
                  </a:lnTo>
                  <a:lnTo>
                    <a:pt x="105700" y="103066"/>
                  </a:lnTo>
                  <a:lnTo>
                    <a:pt x="105700" y="100861"/>
                  </a:lnTo>
                  <a:lnTo>
                    <a:pt x="107383" y="100861"/>
                  </a:lnTo>
                  <a:lnTo>
                    <a:pt x="107383" y="99016"/>
                  </a:lnTo>
                  <a:lnTo>
                    <a:pt x="110466" y="99016"/>
                  </a:lnTo>
                  <a:lnTo>
                    <a:pt x="110466" y="100861"/>
                  </a:lnTo>
                  <a:lnTo>
                    <a:pt x="112150" y="100861"/>
                  </a:lnTo>
                  <a:lnTo>
                    <a:pt x="112150" y="99016"/>
                  </a:lnTo>
                  <a:lnTo>
                    <a:pt x="113550" y="99016"/>
                  </a:lnTo>
                  <a:lnTo>
                    <a:pt x="112150" y="99016"/>
                  </a:lnTo>
                  <a:lnTo>
                    <a:pt x="113550" y="99016"/>
                  </a:lnTo>
                  <a:lnTo>
                    <a:pt x="113550" y="96811"/>
                  </a:lnTo>
                  <a:lnTo>
                    <a:pt x="115233" y="96811"/>
                  </a:lnTo>
                  <a:lnTo>
                    <a:pt x="115233" y="94600"/>
                  </a:lnTo>
                  <a:lnTo>
                    <a:pt x="116916" y="96811"/>
                  </a:lnTo>
                  <a:lnTo>
                    <a:pt x="116916" y="92394"/>
                  </a:lnTo>
                  <a:lnTo>
                    <a:pt x="118600" y="92394"/>
                  </a:lnTo>
                  <a:lnTo>
                    <a:pt x="118600" y="90550"/>
                  </a:lnTo>
                  <a:lnTo>
                    <a:pt x="120000" y="90550"/>
                  </a:lnTo>
                  <a:lnTo>
                    <a:pt x="118600" y="88344"/>
                  </a:lnTo>
                  <a:lnTo>
                    <a:pt x="118600" y="84294"/>
                  </a:lnTo>
                  <a:lnTo>
                    <a:pt x="116916" y="84294"/>
                  </a:lnTo>
                  <a:lnTo>
                    <a:pt x="116916" y="82083"/>
                  </a:lnTo>
                  <a:lnTo>
                    <a:pt x="113550" y="82083"/>
                  </a:lnTo>
                  <a:lnTo>
                    <a:pt x="110466" y="77666"/>
                  </a:lnTo>
                  <a:lnTo>
                    <a:pt x="112150" y="73622"/>
                  </a:lnTo>
                  <a:lnTo>
                    <a:pt x="108783" y="69572"/>
                  </a:lnTo>
                  <a:lnTo>
                    <a:pt x="104016" y="75827"/>
                  </a:lnTo>
                  <a:lnTo>
                    <a:pt x="97572" y="67361"/>
                  </a:lnTo>
                  <a:lnTo>
                    <a:pt x="97572" y="65155"/>
                  </a:lnTo>
                  <a:lnTo>
                    <a:pt x="96166" y="65155"/>
                  </a:lnTo>
                  <a:lnTo>
                    <a:pt x="96166" y="62944"/>
                  </a:lnTo>
                  <a:lnTo>
                    <a:pt x="94483" y="62944"/>
                  </a:lnTo>
                  <a:lnTo>
                    <a:pt x="94483" y="65155"/>
                  </a:lnTo>
                  <a:lnTo>
                    <a:pt x="91122" y="65155"/>
                  </a:lnTo>
                  <a:lnTo>
                    <a:pt x="91122" y="67361"/>
                  </a:lnTo>
                  <a:lnTo>
                    <a:pt x="91122" y="65155"/>
                  </a:lnTo>
                  <a:lnTo>
                    <a:pt x="89722" y="67361"/>
                  </a:lnTo>
                  <a:lnTo>
                    <a:pt x="88038" y="67361"/>
                  </a:lnTo>
                  <a:lnTo>
                    <a:pt x="88038" y="65155"/>
                  </a:lnTo>
                  <a:lnTo>
                    <a:pt x="86355" y="65155"/>
                  </a:lnTo>
                  <a:lnTo>
                    <a:pt x="86355" y="62944"/>
                  </a:lnTo>
                  <a:lnTo>
                    <a:pt x="86355" y="65155"/>
                  </a:lnTo>
                  <a:lnTo>
                    <a:pt x="84955" y="65155"/>
                  </a:lnTo>
                  <a:lnTo>
                    <a:pt x="84955" y="58894"/>
                  </a:lnTo>
                  <a:lnTo>
                    <a:pt x="83272" y="58894"/>
                  </a:lnTo>
                  <a:lnTo>
                    <a:pt x="81588" y="61105"/>
                  </a:lnTo>
                  <a:lnTo>
                    <a:pt x="81588" y="58894"/>
                  </a:lnTo>
                  <a:lnTo>
                    <a:pt x="79905" y="61105"/>
                  </a:lnTo>
                  <a:lnTo>
                    <a:pt x="79905" y="58894"/>
                  </a:lnTo>
                  <a:lnTo>
                    <a:pt x="78505" y="56688"/>
                  </a:lnTo>
                  <a:lnTo>
                    <a:pt x="79905" y="54844"/>
                  </a:lnTo>
                  <a:lnTo>
                    <a:pt x="78505" y="54844"/>
                  </a:lnTo>
                  <a:lnTo>
                    <a:pt x="78505" y="52638"/>
                  </a:lnTo>
                  <a:lnTo>
                    <a:pt x="75138" y="52638"/>
                  </a:lnTo>
                  <a:lnTo>
                    <a:pt x="75138" y="50427"/>
                  </a:lnTo>
                  <a:lnTo>
                    <a:pt x="73455" y="50427"/>
                  </a:lnTo>
                  <a:lnTo>
                    <a:pt x="73455" y="52638"/>
                  </a:lnTo>
                  <a:lnTo>
                    <a:pt x="72055" y="52638"/>
                  </a:lnTo>
                  <a:lnTo>
                    <a:pt x="70372" y="54844"/>
                  </a:lnTo>
                  <a:lnTo>
                    <a:pt x="70372" y="52638"/>
                  </a:lnTo>
                  <a:lnTo>
                    <a:pt x="68688" y="52638"/>
                  </a:lnTo>
                  <a:lnTo>
                    <a:pt x="68688" y="50427"/>
                  </a:lnTo>
                  <a:lnTo>
                    <a:pt x="67288" y="50427"/>
                  </a:lnTo>
                  <a:lnTo>
                    <a:pt x="67288" y="48588"/>
                  </a:lnTo>
                  <a:lnTo>
                    <a:pt x="65605" y="46377"/>
                  </a:lnTo>
                  <a:lnTo>
                    <a:pt x="65605" y="48588"/>
                  </a:lnTo>
                  <a:lnTo>
                    <a:pt x="65605" y="44172"/>
                  </a:lnTo>
                  <a:lnTo>
                    <a:pt x="63927" y="44172"/>
                  </a:lnTo>
                  <a:lnTo>
                    <a:pt x="63927" y="46377"/>
                  </a:lnTo>
                  <a:lnTo>
                    <a:pt x="62244" y="46377"/>
                  </a:lnTo>
                  <a:lnTo>
                    <a:pt x="62244" y="44172"/>
                  </a:lnTo>
                  <a:lnTo>
                    <a:pt x="59161" y="44172"/>
                  </a:lnTo>
                  <a:lnTo>
                    <a:pt x="59161" y="40122"/>
                  </a:lnTo>
                  <a:lnTo>
                    <a:pt x="54394" y="40122"/>
                  </a:lnTo>
                  <a:lnTo>
                    <a:pt x="54394" y="37916"/>
                  </a:lnTo>
                  <a:lnTo>
                    <a:pt x="52711" y="37916"/>
                  </a:lnTo>
                  <a:lnTo>
                    <a:pt x="51027" y="33866"/>
                  </a:lnTo>
                  <a:lnTo>
                    <a:pt x="49627" y="33866"/>
                  </a:lnTo>
                  <a:lnTo>
                    <a:pt x="49627" y="31655"/>
                  </a:lnTo>
                  <a:lnTo>
                    <a:pt x="51027" y="31655"/>
                  </a:lnTo>
                  <a:lnTo>
                    <a:pt x="49627" y="29450"/>
                  </a:lnTo>
                  <a:lnTo>
                    <a:pt x="49627" y="27238"/>
                  </a:lnTo>
                  <a:lnTo>
                    <a:pt x="51027" y="27238"/>
                  </a:lnTo>
                  <a:lnTo>
                    <a:pt x="51027" y="25400"/>
                  </a:lnTo>
                  <a:lnTo>
                    <a:pt x="49627" y="25400"/>
                  </a:lnTo>
                  <a:lnTo>
                    <a:pt x="49627" y="27238"/>
                  </a:lnTo>
                  <a:lnTo>
                    <a:pt x="49627" y="23188"/>
                  </a:lnTo>
                  <a:lnTo>
                    <a:pt x="51027" y="23188"/>
                  </a:lnTo>
                  <a:lnTo>
                    <a:pt x="51027" y="19138"/>
                  </a:lnTo>
                  <a:lnTo>
                    <a:pt x="49627" y="19138"/>
                  </a:lnTo>
                  <a:lnTo>
                    <a:pt x="51027" y="19138"/>
                  </a:lnTo>
                  <a:lnTo>
                    <a:pt x="51027" y="10672"/>
                  </a:lnTo>
                  <a:lnTo>
                    <a:pt x="52711" y="10672"/>
                  </a:lnTo>
                  <a:lnTo>
                    <a:pt x="52711" y="8466"/>
                  </a:lnTo>
                  <a:lnTo>
                    <a:pt x="51027" y="8466"/>
                  </a:lnTo>
                  <a:lnTo>
                    <a:pt x="51027" y="6255"/>
                  </a:lnTo>
                  <a:lnTo>
                    <a:pt x="49627" y="6255"/>
                  </a:lnTo>
                  <a:lnTo>
                    <a:pt x="49627" y="4416"/>
                  </a:lnTo>
                  <a:lnTo>
                    <a:pt x="47944" y="4416"/>
                  </a:lnTo>
                  <a:lnTo>
                    <a:pt x="47944" y="2211"/>
                  </a:lnTo>
                  <a:lnTo>
                    <a:pt x="46261" y="2211"/>
                  </a:lnTo>
                  <a:lnTo>
                    <a:pt x="44861" y="0"/>
                  </a:lnTo>
                  <a:lnTo>
                    <a:pt x="43177" y="0"/>
                  </a:lnTo>
                  <a:lnTo>
                    <a:pt x="41494" y="2211"/>
                  </a:lnTo>
                  <a:lnTo>
                    <a:pt x="28600" y="4416"/>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10" name="Shape 3510"/>
            <p:cNvSpPr/>
            <p:nvPr/>
          </p:nvSpPr>
          <p:spPr>
            <a:xfrm>
              <a:off x="2135931" y="1235840"/>
              <a:ext cx="764365" cy="911998"/>
            </a:xfrm>
            <a:custGeom>
              <a:avLst/>
              <a:gdLst/>
              <a:ahLst/>
              <a:cxnLst/>
              <a:rect l="0" t="0" r="0" b="0"/>
              <a:pathLst>
                <a:path w="120000" h="120000" extrusionOk="0">
                  <a:moveTo>
                    <a:pt x="28038" y="71750"/>
                  </a:moveTo>
                  <a:lnTo>
                    <a:pt x="25794" y="69872"/>
                  </a:lnTo>
                  <a:lnTo>
                    <a:pt x="25794" y="71750"/>
                  </a:lnTo>
                  <a:lnTo>
                    <a:pt x="21683" y="71750"/>
                  </a:lnTo>
                  <a:lnTo>
                    <a:pt x="19438" y="73627"/>
                  </a:lnTo>
                  <a:lnTo>
                    <a:pt x="19438" y="71750"/>
                  </a:lnTo>
                  <a:lnTo>
                    <a:pt x="17194" y="71750"/>
                  </a:lnTo>
                  <a:lnTo>
                    <a:pt x="17194" y="67988"/>
                  </a:lnTo>
                  <a:lnTo>
                    <a:pt x="19438" y="66422"/>
                  </a:lnTo>
                  <a:lnTo>
                    <a:pt x="17194" y="66422"/>
                  </a:lnTo>
                  <a:lnTo>
                    <a:pt x="19438" y="62661"/>
                  </a:lnTo>
                  <a:lnTo>
                    <a:pt x="14955" y="61094"/>
                  </a:lnTo>
                  <a:lnTo>
                    <a:pt x="0" y="50127"/>
                  </a:lnTo>
                  <a:lnTo>
                    <a:pt x="0" y="48566"/>
                  </a:lnTo>
                  <a:lnTo>
                    <a:pt x="2244" y="46683"/>
                  </a:lnTo>
                  <a:lnTo>
                    <a:pt x="0" y="46683"/>
                  </a:lnTo>
                  <a:lnTo>
                    <a:pt x="0" y="44805"/>
                  </a:lnTo>
                  <a:lnTo>
                    <a:pt x="2244" y="44805"/>
                  </a:lnTo>
                  <a:lnTo>
                    <a:pt x="2244" y="42922"/>
                  </a:lnTo>
                  <a:lnTo>
                    <a:pt x="4483" y="42922"/>
                  </a:lnTo>
                  <a:lnTo>
                    <a:pt x="4483" y="41355"/>
                  </a:lnTo>
                  <a:lnTo>
                    <a:pt x="10838" y="41355"/>
                  </a:lnTo>
                  <a:lnTo>
                    <a:pt x="13083" y="39477"/>
                  </a:lnTo>
                  <a:lnTo>
                    <a:pt x="19438" y="39477"/>
                  </a:lnTo>
                  <a:lnTo>
                    <a:pt x="19438" y="37600"/>
                  </a:lnTo>
                  <a:lnTo>
                    <a:pt x="23550" y="37600"/>
                  </a:lnTo>
                  <a:lnTo>
                    <a:pt x="23550" y="36033"/>
                  </a:lnTo>
                  <a:lnTo>
                    <a:pt x="25794" y="36033"/>
                  </a:lnTo>
                  <a:lnTo>
                    <a:pt x="25794" y="26944"/>
                  </a:lnTo>
                  <a:lnTo>
                    <a:pt x="28038" y="26944"/>
                  </a:lnTo>
                  <a:lnTo>
                    <a:pt x="28038" y="23500"/>
                  </a:lnTo>
                  <a:lnTo>
                    <a:pt x="25794" y="21616"/>
                  </a:lnTo>
                  <a:lnTo>
                    <a:pt x="25794" y="16294"/>
                  </a:lnTo>
                  <a:lnTo>
                    <a:pt x="28038" y="14411"/>
                  </a:lnTo>
                  <a:lnTo>
                    <a:pt x="28038" y="12533"/>
                  </a:lnTo>
                  <a:lnTo>
                    <a:pt x="30277" y="10966"/>
                  </a:lnTo>
                  <a:lnTo>
                    <a:pt x="32150" y="9088"/>
                  </a:lnTo>
                  <a:lnTo>
                    <a:pt x="36633" y="9088"/>
                  </a:lnTo>
                  <a:lnTo>
                    <a:pt x="38505" y="7205"/>
                  </a:lnTo>
                  <a:lnTo>
                    <a:pt x="38505" y="5638"/>
                  </a:lnTo>
                  <a:lnTo>
                    <a:pt x="36633" y="5638"/>
                  </a:lnTo>
                  <a:lnTo>
                    <a:pt x="36633" y="3761"/>
                  </a:lnTo>
                  <a:lnTo>
                    <a:pt x="40750" y="3761"/>
                  </a:lnTo>
                  <a:lnTo>
                    <a:pt x="45233" y="5638"/>
                  </a:lnTo>
                  <a:lnTo>
                    <a:pt x="49344" y="5638"/>
                  </a:lnTo>
                  <a:lnTo>
                    <a:pt x="49344" y="3761"/>
                  </a:lnTo>
                  <a:lnTo>
                    <a:pt x="51588" y="3761"/>
                  </a:lnTo>
                  <a:lnTo>
                    <a:pt x="51588" y="1877"/>
                  </a:lnTo>
                  <a:lnTo>
                    <a:pt x="53455" y="1877"/>
                  </a:lnTo>
                  <a:lnTo>
                    <a:pt x="53455" y="3761"/>
                  </a:lnTo>
                  <a:lnTo>
                    <a:pt x="62055" y="3761"/>
                  </a:lnTo>
                  <a:lnTo>
                    <a:pt x="62055" y="1877"/>
                  </a:lnTo>
                  <a:lnTo>
                    <a:pt x="64300" y="1877"/>
                  </a:lnTo>
                  <a:lnTo>
                    <a:pt x="64300" y="0"/>
                  </a:lnTo>
                  <a:lnTo>
                    <a:pt x="66544" y="0"/>
                  </a:lnTo>
                  <a:lnTo>
                    <a:pt x="66544" y="5638"/>
                  </a:lnTo>
                  <a:lnTo>
                    <a:pt x="68411" y="7205"/>
                  </a:lnTo>
                  <a:lnTo>
                    <a:pt x="70655" y="7205"/>
                  </a:lnTo>
                  <a:lnTo>
                    <a:pt x="70655" y="3761"/>
                  </a:lnTo>
                  <a:lnTo>
                    <a:pt x="72894" y="1877"/>
                  </a:lnTo>
                  <a:lnTo>
                    <a:pt x="72894" y="3761"/>
                  </a:lnTo>
                  <a:lnTo>
                    <a:pt x="75138" y="3761"/>
                  </a:lnTo>
                  <a:lnTo>
                    <a:pt x="75138" y="9088"/>
                  </a:lnTo>
                  <a:lnTo>
                    <a:pt x="72894" y="9088"/>
                  </a:lnTo>
                  <a:lnTo>
                    <a:pt x="75138" y="9088"/>
                  </a:lnTo>
                  <a:lnTo>
                    <a:pt x="75138" y="7205"/>
                  </a:lnTo>
                  <a:lnTo>
                    <a:pt x="75138" y="9088"/>
                  </a:lnTo>
                  <a:lnTo>
                    <a:pt x="77011" y="9088"/>
                  </a:lnTo>
                  <a:lnTo>
                    <a:pt x="77011" y="10966"/>
                  </a:lnTo>
                  <a:lnTo>
                    <a:pt x="77011" y="9088"/>
                  </a:lnTo>
                  <a:lnTo>
                    <a:pt x="79250" y="9088"/>
                  </a:lnTo>
                  <a:lnTo>
                    <a:pt x="79250" y="7205"/>
                  </a:lnTo>
                  <a:lnTo>
                    <a:pt x="81494" y="7205"/>
                  </a:lnTo>
                  <a:lnTo>
                    <a:pt x="81494" y="9088"/>
                  </a:lnTo>
                  <a:lnTo>
                    <a:pt x="81494" y="7205"/>
                  </a:lnTo>
                  <a:lnTo>
                    <a:pt x="83366" y="7205"/>
                  </a:lnTo>
                  <a:lnTo>
                    <a:pt x="83366" y="5638"/>
                  </a:lnTo>
                  <a:lnTo>
                    <a:pt x="83366" y="7205"/>
                  </a:lnTo>
                  <a:lnTo>
                    <a:pt x="85605" y="7205"/>
                  </a:lnTo>
                  <a:lnTo>
                    <a:pt x="85605" y="12533"/>
                  </a:lnTo>
                  <a:lnTo>
                    <a:pt x="87850" y="12533"/>
                  </a:lnTo>
                  <a:lnTo>
                    <a:pt x="87850" y="16294"/>
                  </a:lnTo>
                  <a:lnTo>
                    <a:pt x="90094" y="16294"/>
                  </a:lnTo>
                  <a:lnTo>
                    <a:pt x="87850" y="16294"/>
                  </a:lnTo>
                  <a:lnTo>
                    <a:pt x="87850" y="18172"/>
                  </a:lnTo>
                  <a:lnTo>
                    <a:pt x="83366" y="18172"/>
                  </a:lnTo>
                  <a:lnTo>
                    <a:pt x="83366" y="16294"/>
                  </a:lnTo>
                  <a:lnTo>
                    <a:pt x="81494" y="14411"/>
                  </a:lnTo>
                  <a:lnTo>
                    <a:pt x="81494" y="12533"/>
                  </a:lnTo>
                  <a:lnTo>
                    <a:pt x="79250" y="12533"/>
                  </a:lnTo>
                  <a:lnTo>
                    <a:pt x="81494" y="12533"/>
                  </a:lnTo>
                  <a:lnTo>
                    <a:pt x="81494" y="10966"/>
                  </a:lnTo>
                  <a:lnTo>
                    <a:pt x="79250" y="10966"/>
                  </a:lnTo>
                  <a:lnTo>
                    <a:pt x="79250" y="12533"/>
                  </a:lnTo>
                  <a:lnTo>
                    <a:pt x="79250" y="10966"/>
                  </a:lnTo>
                  <a:lnTo>
                    <a:pt x="77011" y="12533"/>
                  </a:lnTo>
                  <a:lnTo>
                    <a:pt x="79250" y="12533"/>
                  </a:lnTo>
                  <a:lnTo>
                    <a:pt x="77011" y="12533"/>
                  </a:lnTo>
                  <a:lnTo>
                    <a:pt x="79250" y="12533"/>
                  </a:lnTo>
                  <a:lnTo>
                    <a:pt x="79250" y="14411"/>
                  </a:lnTo>
                  <a:lnTo>
                    <a:pt x="81494" y="14411"/>
                  </a:lnTo>
                  <a:lnTo>
                    <a:pt x="79250" y="16294"/>
                  </a:lnTo>
                  <a:lnTo>
                    <a:pt x="79250" y="18172"/>
                  </a:lnTo>
                  <a:lnTo>
                    <a:pt x="77011" y="16294"/>
                  </a:lnTo>
                  <a:lnTo>
                    <a:pt x="75138" y="16294"/>
                  </a:lnTo>
                  <a:lnTo>
                    <a:pt x="77011" y="16294"/>
                  </a:lnTo>
                  <a:lnTo>
                    <a:pt x="77011" y="18172"/>
                  </a:lnTo>
                  <a:lnTo>
                    <a:pt x="81494" y="18172"/>
                  </a:lnTo>
                  <a:lnTo>
                    <a:pt x="81494" y="19738"/>
                  </a:lnTo>
                  <a:lnTo>
                    <a:pt x="79250" y="19738"/>
                  </a:lnTo>
                  <a:lnTo>
                    <a:pt x="83366" y="19738"/>
                  </a:lnTo>
                  <a:lnTo>
                    <a:pt x="83366" y="21616"/>
                  </a:lnTo>
                  <a:lnTo>
                    <a:pt x="79250" y="21616"/>
                  </a:lnTo>
                  <a:lnTo>
                    <a:pt x="79250" y="23500"/>
                  </a:lnTo>
                  <a:lnTo>
                    <a:pt x="81494" y="23500"/>
                  </a:lnTo>
                  <a:lnTo>
                    <a:pt x="81494" y="21616"/>
                  </a:lnTo>
                  <a:lnTo>
                    <a:pt x="81494" y="23500"/>
                  </a:lnTo>
                  <a:lnTo>
                    <a:pt x="83366" y="21616"/>
                  </a:lnTo>
                  <a:lnTo>
                    <a:pt x="83366" y="23500"/>
                  </a:lnTo>
                  <a:lnTo>
                    <a:pt x="85605" y="23500"/>
                  </a:lnTo>
                  <a:lnTo>
                    <a:pt x="85605" y="25066"/>
                  </a:lnTo>
                  <a:lnTo>
                    <a:pt x="83366" y="25066"/>
                  </a:lnTo>
                  <a:lnTo>
                    <a:pt x="83366" y="26944"/>
                  </a:lnTo>
                  <a:lnTo>
                    <a:pt x="81494" y="26944"/>
                  </a:lnTo>
                  <a:lnTo>
                    <a:pt x="81494" y="28827"/>
                  </a:lnTo>
                  <a:lnTo>
                    <a:pt x="81494" y="26944"/>
                  </a:lnTo>
                  <a:lnTo>
                    <a:pt x="81494" y="28827"/>
                  </a:lnTo>
                  <a:lnTo>
                    <a:pt x="75138" y="28827"/>
                  </a:lnTo>
                  <a:lnTo>
                    <a:pt x="72894" y="30388"/>
                  </a:lnTo>
                  <a:lnTo>
                    <a:pt x="72894" y="32272"/>
                  </a:lnTo>
                  <a:lnTo>
                    <a:pt x="72894" y="30388"/>
                  </a:lnTo>
                  <a:lnTo>
                    <a:pt x="75138" y="30388"/>
                  </a:lnTo>
                  <a:lnTo>
                    <a:pt x="75138" y="28827"/>
                  </a:lnTo>
                  <a:lnTo>
                    <a:pt x="79250" y="28827"/>
                  </a:lnTo>
                  <a:lnTo>
                    <a:pt x="79250" y="30388"/>
                  </a:lnTo>
                  <a:lnTo>
                    <a:pt x="79250" y="28827"/>
                  </a:lnTo>
                  <a:lnTo>
                    <a:pt x="81494" y="28827"/>
                  </a:lnTo>
                  <a:lnTo>
                    <a:pt x="81494" y="30388"/>
                  </a:lnTo>
                  <a:lnTo>
                    <a:pt x="81494" y="28827"/>
                  </a:lnTo>
                  <a:lnTo>
                    <a:pt x="83366" y="28827"/>
                  </a:lnTo>
                  <a:lnTo>
                    <a:pt x="83366" y="26944"/>
                  </a:lnTo>
                  <a:lnTo>
                    <a:pt x="85605" y="26944"/>
                  </a:lnTo>
                  <a:lnTo>
                    <a:pt x="85605" y="28827"/>
                  </a:lnTo>
                  <a:lnTo>
                    <a:pt x="90094" y="28827"/>
                  </a:lnTo>
                  <a:lnTo>
                    <a:pt x="90094" y="30388"/>
                  </a:lnTo>
                  <a:lnTo>
                    <a:pt x="91961" y="30388"/>
                  </a:lnTo>
                  <a:lnTo>
                    <a:pt x="90094" y="32272"/>
                  </a:lnTo>
                  <a:lnTo>
                    <a:pt x="91961" y="32272"/>
                  </a:lnTo>
                  <a:lnTo>
                    <a:pt x="91961" y="34150"/>
                  </a:lnTo>
                  <a:lnTo>
                    <a:pt x="94205" y="34150"/>
                  </a:lnTo>
                  <a:lnTo>
                    <a:pt x="94205" y="36033"/>
                  </a:lnTo>
                  <a:lnTo>
                    <a:pt x="96450" y="36033"/>
                  </a:lnTo>
                  <a:lnTo>
                    <a:pt x="96450" y="37600"/>
                  </a:lnTo>
                  <a:lnTo>
                    <a:pt x="94205" y="37600"/>
                  </a:lnTo>
                  <a:lnTo>
                    <a:pt x="96450" y="37600"/>
                  </a:lnTo>
                  <a:lnTo>
                    <a:pt x="96450" y="36033"/>
                  </a:lnTo>
                  <a:lnTo>
                    <a:pt x="98316" y="37600"/>
                  </a:lnTo>
                  <a:lnTo>
                    <a:pt x="98316" y="39477"/>
                  </a:lnTo>
                  <a:lnTo>
                    <a:pt x="100561" y="39477"/>
                  </a:lnTo>
                  <a:lnTo>
                    <a:pt x="100561" y="42922"/>
                  </a:lnTo>
                  <a:lnTo>
                    <a:pt x="102805" y="44805"/>
                  </a:lnTo>
                  <a:lnTo>
                    <a:pt x="102805" y="48566"/>
                  </a:lnTo>
                  <a:lnTo>
                    <a:pt x="105044" y="48566"/>
                  </a:lnTo>
                  <a:lnTo>
                    <a:pt x="102805" y="48566"/>
                  </a:lnTo>
                  <a:lnTo>
                    <a:pt x="102805" y="50127"/>
                  </a:lnTo>
                  <a:lnTo>
                    <a:pt x="105044" y="50127"/>
                  </a:lnTo>
                  <a:lnTo>
                    <a:pt x="105044" y="57338"/>
                  </a:lnTo>
                  <a:lnTo>
                    <a:pt x="106916" y="57338"/>
                  </a:lnTo>
                  <a:lnTo>
                    <a:pt x="106916" y="67988"/>
                  </a:lnTo>
                  <a:lnTo>
                    <a:pt x="109161" y="67988"/>
                  </a:lnTo>
                  <a:lnTo>
                    <a:pt x="109161" y="69872"/>
                  </a:lnTo>
                  <a:lnTo>
                    <a:pt x="106916" y="69872"/>
                  </a:lnTo>
                  <a:lnTo>
                    <a:pt x="109161" y="69872"/>
                  </a:lnTo>
                  <a:lnTo>
                    <a:pt x="106916" y="71750"/>
                  </a:lnTo>
                  <a:lnTo>
                    <a:pt x="109161" y="71750"/>
                  </a:lnTo>
                  <a:lnTo>
                    <a:pt x="109161" y="73627"/>
                  </a:lnTo>
                  <a:lnTo>
                    <a:pt x="109161" y="71750"/>
                  </a:lnTo>
                  <a:lnTo>
                    <a:pt x="109161" y="73627"/>
                  </a:lnTo>
                  <a:lnTo>
                    <a:pt x="111400" y="73627"/>
                  </a:lnTo>
                  <a:lnTo>
                    <a:pt x="111400" y="82400"/>
                  </a:lnTo>
                  <a:lnTo>
                    <a:pt x="113272" y="84283"/>
                  </a:lnTo>
                  <a:lnTo>
                    <a:pt x="113272" y="82400"/>
                  </a:lnTo>
                  <a:lnTo>
                    <a:pt x="113272" y="84283"/>
                  </a:lnTo>
                  <a:lnTo>
                    <a:pt x="115516" y="84283"/>
                  </a:lnTo>
                  <a:lnTo>
                    <a:pt x="115516" y="82400"/>
                  </a:lnTo>
                  <a:lnTo>
                    <a:pt x="115516" y="93055"/>
                  </a:lnTo>
                  <a:lnTo>
                    <a:pt x="117755" y="93055"/>
                  </a:lnTo>
                  <a:lnTo>
                    <a:pt x="117755" y="96816"/>
                  </a:lnTo>
                  <a:lnTo>
                    <a:pt x="120000" y="96816"/>
                  </a:lnTo>
                  <a:lnTo>
                    <a:pt x="117755" y="96816"/>
                  </a:lnTo>
                  <a:lnTo>
                    <a:pt x="120000" y="96816"/>
                  </a:lnTo>
                  <a:lnTo>
                    <a:pt x="117755" y="96816"/>
                  </a:lnTo>
                  <a:lnTo>
                    <a:pt x="117755" y="100261"/>
                  </a:lnTo>
                  <a:lnTo>
                    <a:pt x="115516" y="100261"/>
                  </a:lnTo>
                  <a:lnTo>
                    <a:pt x="115516" y="105588"/>
                  </a:lnTo>
                  <a:lnTo>
                    <a:pt x="113272" y="105588"/>
                  </a:lnTo>
                  <a:lnTo>
                    <a:pt x="113272" y="110911"/>
                  </a:lnTo>
                  <a:lnTo>
                    <a:pt x="111400" y="110911"/>
                  </a:lnTo>
                  <a:lnTo>
                    <a:pt x="111400" y="112794"/>
                  </a:lnTo>
                  <a:lnTo>
                    <a:pt x="109161" y="112794"/>
                  </a:lnTo>
                  <a:lnTo>
                    <a:pt x="109161" y="110911"/>
                  </a:lnTo>
                  <a:lnTo>
                    <a:pt x="109161" y="114672"/>
                  </a:lnTo>
                  <a:lnTo>
                    <a:pt x="106916" y="114672"/>
                  </a:lnTo>
                  <a:lnTo>
                    <a:pt x="105044" y="116555"/>
                  </a:lnTo>
                  <a:lnTo>
                    <a:pt x="98316" y="116555"/>
                  </a:lnTo>
                  <a:lnTo>
                    <a:pt x="98316" y="118122"/>
                  </a:lnTo>
                  <a:lnTo>
                    <a:pt x="94205" y="118122"/>
                  </a:lnTo>
                  <a:lnTo>
                    <a:pt x="94205" y="120000"/>
                  </a:lnTo>
                  <a:lnTo>
                    <a:pt x="91961" y="120000"/>
                  </a:lnTo>
                  <a:lnTo>
                    <a:pt x="91961" y="118122"/>
                  </a:lnTo>
                  <a:lnTo>
                    <a:pt x="90094" y="118122"/>
                  </a:lnTo>
                  <a:lnTo>
                    <a:pt x="90094" y="120000"/>
                  </a:lnTo>
                  <a:lnTo>
                    <a:pt x="85605" y="120000"/>
                  </a:lnTo>
                  <a:lnTo>
                    <a:pt x="85605" y="118122"/>
                  </a:lnTo>
                  <a:lnTo>
                    <a:pt x="85605" y="120000"/>
                  </a:lnTo>
                  <a:lnTo>
                    <a:pt x="83366" y="120000"/>
                  </a:lnTo>
                  <a:lnTo>
                    <a:pt x="83366" y="118122"/>
                  </a:lnTo>
                  <a:lnTo>
                    <a:pt x="83366" y="120000"/>
                  </a:lnTo>
                  <a:lnTo>
                    <a:pt x="83366" y="118122"/>
                  </a:lnTo>
                  <a:lnTo>
                    <a:pt x="75138" y="118122"/>
                  </a:lnTo>
                  <a:lnTo>
                    <a:pt x="75138" y="116555"/>
                  </a:lnTo>
                  <a:lnTo>
                    <a:pt x="70655" y="116555"/>
                  </a:lnTo>
                  <a:lnTo>
                    <a:pt x="70655" y="114672"/>
                  </a:lnTo>
                  <a:lnTo>
                    <a:pt x="68411" y="114672"/>
                  </a:lnTo>
                  <a:lnTo>
                    <a:pt x="68411" y="112794"/>
                  </a:lnTo>
                  <a:lnTo>
                    <a:pt x="66544" y="112794"/>
                  </a:lnTo>
                  <a:lnTo>
                    <a:pt x="66544" y="110911"/>
                  </a:lnTo>
                  <a:lnTo>
                    <a:pt x="64300" y="110911"/>
                  </a:lnTo>
                  <a:lnTo>
                    <a:pt x="64300" y="109350"/>
                  </a:lnTo>
                  <a:lnTo>
                    <a:pt x="62055" y="109350"/>
                  </a:lnTo>
                  <a:lnTo>
                    <a:pt x="62055" y="105588"/>
                  </a:lnTo>
                  <a:lnTo>
                    <a:pt x="60188" y="104022"/>
                  </a:lnTo>
                  <a:lnTo>
                    <a:pt x="60188" y="102138"/>
                  </a:lnTo>
                  <a:lnTo>
                    <a:pt x="57944" y="102138"/>
                  </a:lnTo>
                  <a:lnTo>
                    <a:pt x="57944" y="100261"/>
                  </a:lnTo>
                  <a:lnTo>
                    <a:pt x="55700" y="100261"/>
                  </a:lnTo>
                  <a:lnTo>
                    <a:pt x="55700" y="98383"/>
                  </a:lnTo>
                  <a:lnTo>
                    <a:pt x="53455" y="98383"/>
                  </a:lnTo>
                  <a:lnTo>
                    <a:pt x="53455" y="96816"/>
                  </a:lnTo>
                  <a:lnTo>
                    <a:pt x="51588" y="94933"/>
                  </a:lnTo>
                  <a:lnTo>
                    <a:pt x="51588" y="93055"/>
                  </a:lnTo>
                  <a:lnTo>
                    <a:pt x="49344" y="93055"/>
                  </a:lnTo>
                  <a:lnTo>
                    <a:pt x="49344" y="91488"/>
                  </a:lnTo>
                  <a:lnTo>
                    <a:pt x="47105" y="89611"/>
                  </a:lnTo>
                  <a:lnTo>
                    <a:pt x="49344" y="89611"/>
                  </a:lnTo>
                  <a:lnTo>
                    <a:pt x="47105" y="89611"/>
                  </a:lnTo>
                  <a:lnTo>
                    <a:pt x="47105" y="84283"/>
                  </a:lnTo>
                  <a:lnTo>
                    <a:pt x="45233" y="84283"/>
                  </a:lnTo>
                  <a:lnTo>
                    <a:pt x="45233" y="82400"/>
                  </a:lnTo>
                  <a:lnTo>
                    <a:pt x="45233" y="84283"/>
                  </a:lnTo>
                  <a:lnTo>
                    <a:pt x="42988" y="82400"/>
                  </a:lnTo>
                  <a:lnTo>
                    <a:pt x="42988" y="78955"/>
                  </a:lnTo>
                  <a:lnTo>
                    <a:pt x="40750" y="78955"/>
                  </a:lnTo>
                  <a:lnTo>
                    <a:pt x="42988" y="77077"/>
                  </a:lnTo>
                  <a:lnTo>
                    <a:pt x="40750" y="77077"/>
                  </a:lnTo>
                  <a:lnTo>
                    <a:pt x="42988" y="77077"/>
                  </a:lnTo>
                  <a:lnTo>
                    <a:pt x="40750" y="77077"/>
                  </a:lnTo>
                  <a:lnTo>
                    <a:pt x="40750" y="75194"/>
                  </a:lnTo>
                  <a:lnTo>
                    <a:pt x="40750" y="77077"/>
                  </a:lnTo>
                  <a:lnTo>
                    <a:pt x="40750" y="71750"/>
                  </a:lnTo>
                  <a:lnTo>
                    <a:pt x="38505" y="71750"/>
                  </a:lnTo>
                  <a:lnTo>
                    <a:pt x="38505" y="73627"/>
                  </a:lnTo>
                  <a:lnTo>
                    <a:pt x="38505" y="71750"/>
                  </a:lnTo>
                  <a:lnTo>
                    <a:pt x="38505" y="75194"/>
                  </a:lnTo>
                  <a:lnTo>
                    <a:pt x="36633" y="73627"/>
                  </a:lnTo>
                  <a:lnTo>
                    <a:pt x="36633" y="71750"/>
                  </a:lnTo>
                  <a:lnTo>
                    <a:pt x="36633" y="73627"/>
                  </a:lnTo>
                  <a:lnTo>
                    <a:pt x="36633" y="62661"/>
                  </a:lnTo>
                  <a:lnTo>
                    <a:pt x="38505" y="64544"/>
                  </a:lnTo>
                  <a:lnTo>
                    <a:pt x="38505" y="62661"/>
                  </a:lnTo>
                  <a:lnTo>
                    <a:pt x="36633" y="62661"/>
                  </a:lnTo>
                  <a:lnTo>
                    <a:pt x="36633" y="61094"/>
                  </a:lnTo>
                  <a:lnTo>
                    <a:pt x="34394" y="61094"/>
                  </a:lnTo>
                  <a:lnTo>
                    <a:pt x="34394" y="59216"/>
                  </a:lnTo>
                  <a:lnTo>
                    <a:pt x="32150" y="57338"/>
                  </a:lnTo>
                  <a:lnTo>
                    <a:pt x="30277" y="55455"/>
                  </a:lnTo>
                  <a:lnTo>
                    <a:pt x="30277" y="57338"/>
                  </a:lnTo>
                  <a:lnTo>
                    <a:pt x="32150" y="57338"/>
                  </a:lnTo>
                  <a:lnTo>
                    <a:pt x="32150" y="59216"/>
                  </a:lnTo>
                  <a:lnTo>
                    <a:pt x="34394" y="59216"/>
                  </a:lnTo>
                  <a:lnTo>
                    <a:pt x="34394" y="61094"/>
                  </a:lnTo>
                  <a:lnTo>
                    <a:pt x="32150" y="61094"/>
                  </a:lnTo>
                  <a:lnTo>
                    <a:pt x="34394" y="61094"/>
                  </a:lnTo>
                  <a:lnTo>
                    <a:pt x="34394" y="62661"/>
                  </a:lnTo>
                  <a:lnTo>
                    <a:pt x="32150" y="62661"/>
                  </a:lnTo>
                  <a:lnTo>
                    <a:pt x="32150" y="64544"/>
                  </a:lnTo>
                  <a:lnTo>
                    <a:pt x="32150" y="62661"/>
                  </a:lnTo>
                  <a:lnTo>
                    <a:pt x="32150" y="64544"/>
                  </a:lnTo>
                  <a:lnTo>
                    <a:pt x="30277" y="64544"/>
                  </a:lnTo>
                  <a:lnTo>
                    <a:pt x="32150" y="64544"/>
                  </a:lnTo>
                  <a:lnTo>
                    <a:pt x="32150" y="67988"/>
                  </a:lnTo>
                  <a:lnTo>
                    <a:pt x="30277" y="67988"/>
                  </a:lnTo>
                  <a:lnTo>
                    <a:pt x="30277" y="69872"/>
                  </a:lnTo>
                  <a:lnTo>
                    <a:pt x="32150" y="69872"/>
                  </a:lnTo>
                  <a:lnTo>
                    <a:pt x="32150" y="71750"/>
                  </a:lnTo>
                  <a:lnTo>
                    <a:pt x="34394" y="71750"/>
                  </a:lnTo>
                  <a:lnTo>
                    <a:pt x="34394" y="75194"/>
                  </a:lnTo>
                  <a:lnTo>
                    <a:pt x="32150" y="75194"/>
                  </a:lnTo>
                  <a:lnTo>
                    <a:pt x="32150" y="73627"/>
                  </a:lnTo>
                  <a:lnTo>
                    <a:pt x="34394" y="73627"/>
                  </a:lnTo>
                  <a:lnTo>
                    <a:pt x="30277" y="73627"/>
                  </a:lnTo>
                  <a:lnTo>
                    <a:pt x="30277" y="71750"/>
                  </a:lnTo>
                  <a:lnTo>
                    <a:pt x="28038" y="7175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11" name="Shape 3511"/>
            <p:cNvSpPr/>
            <p:nvPr/>
          </p:nvSpPr>
          <p:spPr>
            <a:xfrm>
              <a:off x="1497770" y="1616830"/>
              <a:ext cx="857230" cy="1102494"/>
            </a:xfrm>
            <a:custGeom>
              <a:avLst/>
              <a:gdLst/>
              <a:ahLst/>
              <a:cxnLst/>
              <a:rect l="0" t="0" r="0" b="0"/>
              <a:pathLst>
                <a:path w="120000" h="120000" extrusionOk="0">
                  <a:moveTo>
                    <a:pt x="3666" y="78533"/>
                  </a:moveTo>
                  <a:lnTo>
                    <a:pt x="2000" y="76977"/>
                  </a:lnTo>
                  <a:lnTo>
                    <a:pt x="2000" y="75422"/>
                  </a:lnTo>
                  <a:lnTo>
                    <a:pt x="0" y="75422"/>
                  </a:lnTo>
                  <a:lnTo>
                    <a:pt x="0" y="74127"/>
                  </a:lnTo>
                  <a:lnTo>
                    <a:pt x="2000" y="74127"/>
                  </a:lnTo>
                  <a:lnTo>
                    <a:pt x="3666" y="72572"/>
                  </a:lnTo>
                  <a:lnTo>
                    <a:pt x="15333" y="72572"/>
                  </a:lnTo>
                  <a:lnTo>
                    <a:pt x="15333" y="71016"/>
                  </a:lnTo>
                  <a:lnTo>
                    <a:pt x="22666" y="71016"/>
                  </a:lnTo>
                  <a:lnTo>
                    <a:pt x="24666" y="69716"/>
                  </a:lnTo>
                  <a:lnTo>
                    <a:pt x="34333" y="69716"/>
                  </a:lnTo>
                  <a:lnTo>
                    <a:pt x="36000" y="68166"/>
                  </a:lnTo>
                  <a:lnTo>
                    <a:pt x="40000" y="68166"/>
                  </a:lnTo>
                  <a:lnTo>
                    <a:pt x="40000" y="66611"/>
                  </a:lnTo>
                  <a:lnTo>
                    <a:pt x="42000" y="66611"/>
                  </a:lnTo>
                  <a:lnTo>
                    <a:pt x="43666" y="65311"/>
                  </a:lnTo>
                  <a:lnTo>
                    <a:pt x="45666" y="65311"/>
                  </a:lnTo>
                  <a:lnTo>
                    <a:pt x="45666" y="62205"/>
                  </a:lnTo>
                  <a:lnTo>
                    <a:pt x="47666" y="62205"/>
                  </a:lnTo>
                  <a:lnTo>
                    <a:pt x="45666" y="62205"/>
                  </a:lnTo>
                  <a:lnTo>
                    <a:pt x="45666" y="59350"/>
                  </a:lnTo>
                  <a:lnTo>
                    <a:pt x="47666" y="59350"/>
                  </a:lnTo>
                  <a:lnTo>
                    <a:pt x="47666" y="51833"/>
                  </a:lnTo>
                  <a:lnTo>
                    <a:pt x="45666" y="51833"/>
                  </a:lnTo>
                  <a:lnTo>
                    <a:pt x="45666" y="45872"/>
                  </a:lnTo>
                  <a:lnTo>
                    <a:pt x="47666" y="44577"/>
                  </a:lnTo>
                  <a:lnTo>
                    <a:pt x="51333" y="44577"/>
                  </a:lnTo>
                  <a:lnTo>
                    <a:pt x="51333" y="43022"/>
                  </a:lnTo>
                  <a:lnTo>
                    <a:pt x="57000" y="43022"/>
                  </a:lnTo>
                  <a:lnTo>
                    <a:pt x="57000" y="39911"/>
                  </a:lnTo>
                  <a:lnTo>
                    <a:pt x="59000" y="39911"/>
                  </a:lnTo>
                  <a:lnTo>
                    <a:pt x="59000" y="37061"/>
                  </a:lnTo>
                  <a:lnTo>
                    <a:pt x="57000" y="35505"/>
                  </a:lnTo>
                  <a:lnTo>
                    <a:pt x="59000" y="35505"/>
                  </a:lnTo>
                  <a:lnTo>
                    <a:pt x="59000" y="34211"/>
                  </a:lnTo>
                  <a:lnTo>
                    <a:pt x="61000" y="32655"/>
                  </a:lnTo>
                  <a:lnTo>
                    <a:pt x="62666" y="32655"/>
                  </a:lnTo>
                  <a:lnTo>
                    <a:pt x="62666" y="29544"/>
                  </a:lnTo>
                  <a:lnTo>
                    <a:pt x="64666" y="29544"/>
                  </a:lnTo>
                  <a:lnTo>
                    <a:pt x="62666" y="29544"/>
                  </a:lnTo>
                  <a:lnTo>
                    <a:pt x="62666" y="25138"/>
                  </a:lnTo>
                  <a:lnTo>
                    <a:pt x="64666" y="25138"/>
                  </a:lnTo>
                  <a:lnTo>
                    <a:pt x="64666" y="23844"/>
                  </a:lnTo>
                  <a:lnTo>
                    <a:pt x="70333" y="23844"/>
                  </a:lnTo>
                  <a:lnTo>
                    <a:pt x="70333" y="22288"/>
                  </a:lnTo>
                  <a:lnTo>
                    <a:pt x="68666" y="20733"/>
                  </a:lnTo>
                  <a:lnTo>
                    <a:pt x="72333" y="20733"/>
                  </a:lnTo>
                  <a:lnTo>
                    <a:pt x="72333" y="17883"/>
                  </a:lnTo>
                  <a:lnTo>
                    <a:pt x="76000" y="17883"/>
                  </a:lnTo>
                  <a:lnTo>
                    <a:pt x="76000" y="16327"/>
                  </a:lnTo>
                  <a:lnTo>
                    <a:pt x="78000" y="16327"/>
                  </a:lnTo>
                  <a:lnTo>
                    <a:pt x="80000" y="17883"/>
                  </a:lnTo>
                  <a:lnTo>
                    <a:pt x="80000" y="16327"/>
                  </a:lnTo>
                  <a:lnTo>
                    <a:pt x="82000" y="16327"/>
                  </a:lnTo>
                  <a:lnTo>
                    <a:pt x="82000" y="13477"/>
                  </a:lnTo>
                  <a:lnTo>
                    <a:pt x="83666" y="13477"/>
                  </a:lnTo>
                  <a:lnTo>
                    <a:pt x="83666" y="11922"/>
                  </a:lnTo>
                  <a:lnTo>
                    <a:pt x="85666" y="10366"/>
                  </a:lnTo>
                  <a:lnTo>
                    <a:pt x="85666" y="5961"/>
                  </a:lnTo>
                  <a:lnTo>
                    <a:pt x="87666" y="5961"/>
                  </a:lnTo>
                  <a:lnTo>
                    <a:pt x="87666" y="3111"/>
                  </a:lnTo>
                  <a:lnTo>
                    <a:pt x="89333" y="3111"/>
                  </a:lnTo>
                  <a:lnTo>
                    <a:pt x="89333" y="0"/>
                  </a:lnTo>
                  <a:lnTo>
                    <a:pt x="102666" y="9072"/>
                  </a:lnTo>
                  <a:lnTo>
                    <a:pt x="106666" y="10366"/>
                  </a:lnTo>
                  <a:lnTo>
                    <a:pt x="104666" y="13477"/>
                  </a:lnTo>
                  <a:lnTo>
                    <a:pt x="106666" y="13477"/>
                  </a:lnTo>
                  <a:lnTo>
                    <a:pt x="104666" y="14772"/>
                  </a:lnTo>
                  <a:lnTo>
                    <a:pt x="104666" y="17883"/>
                  </a:lnTo>
                  <a:lnTo>
                    <a:pt x="106666" y="17883"/>
                  </a:lnTo>
                  <a:lnTo>
                    <a:pt x="106666" y="19438"/>
                  </a:lnTo>
                  <a:lnTo>
                    <a:pt x="108666" y="17883"/>
                  </a:lnTo>
                  <a:lnTo>
                    <a:pt x="112333" y="17883"/>
                  </a:lnTo>
                  <a:lnTo>
                    <a:pt x="112333" y="16327"/>
                  </a:lnTo>
                  <a:lnTo>
                    <a:pt x="116333" y="19438"/>
                  </a:lnTo>
                  <a:lnTo>
                    <a:pt x="116333" y="20733"/>
                  </a:lnTo>
                  <a:lnTo>
                    <a:pt x="116333" y="19438"/>
                  </a:lnTo>
                  <a:lnTo>
                    <a:pt x="114333" y="19438"/>
                  </a:lnTo>
                  <a:lnTo>
                    <a:pt x="114333" y="20733"/>
                  </a:lnTo>
                  <a:lnTo>
                    <a:pt x="116333" y="20733"/>
                  </a:lnTo>
                  <a:lnTo>
                    <a:pt x="118000" y="22288"/>
                  </a:lnTo>
                  <a:lnTo>
                    <a:pt x="116333" y="22288"/>
                  </a:lnTo>
                  <a:lnTo>
                    <a:pt x="118000" y="22288"/>
                  </a:lnTo>
                  <a:lnTo>
                    <a:pt x="116333" y="22288"/>
                  </a:lnTo>
                  <a:lnTo>
                    <a:pt x="118000" y="22288"/>
                  </a:lnTo>
                  <a:lnTo>
                    <a:pt x="118000" y="25138"/>
                  </a:lnTo>
                  <a:lnTo>
                    <a:pt x="120000" y="25138"/>
                  </a:lnTo>
                  <a:lnTo>
                    <a:pt x="118000" y="25138"/>
                  </a:lnTo>
                  <a:lnTo>
                    <a:pt x="118000" y="23844"/>
                  </a:lnTo>
                  <a:lnTo>
                    <a:pt x="116333" y="23844"/>
                  </a:lnTo>
                  <a:lnTo>
                    <a:pt x="116333" y="25138"/>
                  </a:lnTo>
                  <a:lnTo>
                    <a:pt x="118000" y="25138"/>
                  </a:lnTo>
                  <a:lnTo>
                    <a:pt x="118000" y="26694"/>
                  </a:lnTo>
                  <a:lnTo>
                    <a:pt x="118000" y="25138"/>
                  </a:lnTo>
                  <a:lnTo>
                    <a:pt x="114333" y="25138"/>
                  </a:lnTo>
                  <a:lnTo>
                    <a:pt x="112333" y="23844"/>
                  </a:lnTo>
                  <a:lnTo>
                    <a:pt x="110333" y="23844"/>
                  </a:lnTo>
                  <a:lnTo>
                    <a:pt x="112333" y="23844"/>
                  </a:lnTo>
                  <a:lnTo>
                    <a:pt x="112333" y="25138"/>
                  </a:lnTo>
                  <a:lnTo>
                    <a:pt x="116333" y="25138"/>
                  </a:lnTo>
                  <a:lnTo>
                    <a:pt x="116333" y="26694"/>
                  </a:lnTo>
                  <a:lnTo>
                    <a:pt x="118000" y="26694"/>
                  </a:lnTo>
                  <a:lnTo>
                    <a:pt x="118000" y="29544"/>
                  </a:lnTo>
                  <a:lnTo>
                    <a:pt x="116333" y="29544"/>
                  </a:lnTo>
                  <a:lnTo>
                    <a:pt x="120000" y="29544"/>
                  </a:lnTo>
                  <a:lnTo>
                    <a:pt x="120000" y="31100"/>
                  </a:lnTo>
                  <a:lnTo>
                    <a:pt x="118000" y="31100"/>
                  </a:lnTo>
                  <a:lnTo>
                    <a:pt x="120000" y="32655"/>
                  </a:lnTo>
                  <a:lnTo>
                    <a:pt x="120000" y="37061"/>
                  </a:lnTo>
                  <a:lnTo>
                    <a:pt x="118000" y="37061"/>
                  </a:lnTo>
                  <a:lnTo>
                    <a:pt x="118000" y="38616"/>
                  </a:lnTo>
                  <a:lnTo>
                    <a:pt x="120000" y="38616"/>
                  </a:lnTo>
                  <a:lnTo>
                    <a:pt x="118000" y="38616"/>
                  </a:lnTo>
                  <a:lnTo>
                    <a:pt x="118000" y="41466"/>
                  </a:lnTo>
                  <a:lnTo>
                    <a:pt x="116333" y="43022"/>
                  </a:lnTo>
                  <a:lnTo>
                    <a:pt x="116333" y="39911"/>
                  </a:lnTo>
                  <a:lnTo>
                    <a:pt x="118000" y="39911"/>
                  </a:lnTo>
                  <a:lnTo>
                    <a:pt x="118000" y="38616"/>
                  </a:lnTo>
                  <a:lnTo>
                    <a:pt x="116333" y="38616"/>
                  </a:lnTo>
                  <a:lnTo>
                    <a:pt x="116333" y="41466"/>
                  </a:lnTo>
                  <a:lnTo>
                    <a:pt x="114333" y="41466"/>
                  </a:lnTo>
                  <a:lnTo>
                    <a:pt x="114333" y="43022"/>
                  </a:lnTo>
                  <a:lnTo>
                    <a:pt x="112333" y="43022"/>
                  </a:lnTo>
                  <a:lnTo>
                    <a:pt x="114333" y="43022"/>
                  </a:lnTo>
                  <a:lnTo>
                    <a:pt x="112333" y="43022"/>
                  </a:lnTo>
                  <a:lnTo>
                    <a:pt x="110333" y="44577"/>
                  </a:lnTo>
                  <a:lnTo>
                    <a:pt x="112333" y="44577"/>
                  </a:lnTo>
                  <a:lnTo>
                    <a:pt x="110333" y="44577"/>
                  </a:lnTo>
                  <a:lnTo>
                    <a:pt x="110333" y="43022"/>
                  </a:lnTo>
                  <a:lnTo>
                    <a:pt x="108666" y="43022"/>
                  </a:lnTo>
                  <a:lnTo>
                    <a:pt x="108666" y="44577"/>
                  </a:lnTo>
                  <a:lnTo>
                    <a:pt x="108666" y="43022"/>
                  </a:lnTo>
                  <a:lnTo>
                    <a:pt x="108666" y="44577"/>
                  </a:lnTo>
                  <a:lnTo>
                    <a:pt x="108666" y="43022"/>
                  </a:lnTo>
                  <a:lnTo>
                    <a:pt x="108666" y="44577"/>
                  </a:lnTo>
                  <a:lnTo>
                    <a:pt x="106666" y="43022"/>
                  </a:lnTo>
                  <a:lnTo>
                    <a:pt x="106666" y="44577"/>
                  </a:lnTo>
                  <a:lnTo>
                    <a:pt x="108666" y="44577"/>
                  </a:lnTo>
                  <a:lnTo>
                    <a:pt x="108666" y="45872"/>
                  </a:lnTo>
                  <a:lnTo>
                    <a:pt x="106666" y="45872"/>
                  </a:lnTo>
                  <a:lnTo>
                    <a:pt x="106666" y="48983"/>
                  </a:lnTo>
                  <a:lnTo>
                    <a:pt x="104666" y="48983"/>
                  </a:lnTo>
                  <a:lnTo>
                    <a:pt x="104666" y="50283"/>
                  </a:lnTo>
                  <a:lnTo>
                    <a:pt x="106666" y="50283"/>
                  </a:lnTo>
                  <a:lnTo>
                    <a:pt x="104666" y="50283"/>
                  </a:lnTo>
                  <a:lnTo>
                    <a:pt x="104666" y="51833"/>
                  </a:lnTo>
                  <a:lnTo>
                    <a:pt x="102666" y="51833"/>
                  </a:lnTo>
                  <a:lnTo>
                    <a:pt x="104666" y="51833"/>
                  </a:lnTo>
                  <a:lnTo>
                    <a:pt x="104666" y="54944"/>
                  </a:lnTo>
                  <a:lnTo>
                    <a:pt x="102666" y="54944"/>
                  </a:lnTo>
                  <a:lnTo>
                    <a:pt x="104666" y="54944"/>
                  </a:lnTo>
                  <a:lnTo>
                    <a:pt x="101000" y="54944"/>
                  </a:lnTo>
                  <a:lnTo>
                    <a:pt x="101000" y="57794"/>
                  </a:lnTo>
                  <a:lnTo>
                    <a:pt x="99000" y="59350"/>
                  </a:lnTo>
                  <a:lnTo>
                    <a:pt x="99000" y="57794"/>
                  </a:lnTo>
                  <a:lnTo>
                    <a:pt x="99000" y="59350"/>
                  </a:lnTo>
                  <a:lnTo>
                    <a:pt x="97000" y="59350"/>
                  </a:lnTo>
                  <a:lnTo>
                    <a:pt x="97000" y="57794"/>
                  </a:lnTo>
                  <a:lnTo>
                    <a:pt x="97000" y="59350"/>
                  </a:lnTo>
                  <a:lnTo>
                    <a:pt x="99000" y="59350"/>
                  </a:lnTo>
                  <a:lnTo>
                    <a:pt x="99000" y="60650"/>
                  </a:lnTo>
                  <a:lnTo>
                    <a:pt x="97000" y="60650"/>
                  </a:lnTo>
                  <a:lnTo>
                    <a:pt x="97000" y="62205"/>
                  </a:lnTo>
                  <a:lnTo>
                    <a:pt x="99000" y="62205"/>
                  </a:lnTo>
                  <a:lnTo>
                    <a:pt x="97000" y="63755"/>
                  </a:lnTo>
                  <a:lnTo>
                    <a:pt x="99000" y="63755"/>
                  </a:lnTo>
                  <a:lnTo>
                    <a:pt x="97000" y="63755"/>
                  </a:lnTo>
                  <a:lnTo>
                    <a:pt x="99000" y="63755"/>
                  </a:lnTo>
                  <a:lnTo>
                    <a:pt x="99000" y="65311"/>
                  </a:lnTo>
                  <a:lnTo>
                    <a:pt x="101000" y="65311"/>
                  </a:lnTo>
                  <a:lnTo>
                    <a:pt x="101000" y="66611"/>
                  </a:lnTo>
                  <a:lnTo>
                    <a:pt x="101000" y="65311"/>
                  </a:lnTo>
                  <a:lnTo>
                    <a:pt x="102666" y="65311"/>
                  </a:lnTo>
                  <a:lnTo>
                    <a:pt x="102666" y="71016"/>
                  </a:lnTo>
                  <a:lnTo>
                    <a:pt x="104666" y="71016"/>
                  </a:lnTo>
                  <a:lnTo>
                    <a:pt x="102666" y="71016"/>
                  </a:lnTo>
                  <a:lnTo>
                    <a:pt x="102666" y="76977"/>
                  </a:lnTo>
                  <a:lnTo>
                    <a:pt x="101000" y="76977"/>
                  </a:lnTo>
                  <a:lnTo>
                    <a:pt x="101000" y="78533"/>
                  </a:lnTo>
                  <a:lnTo>
                    <a:pt x="99000" y="80088"/>
                  </a:lnTo>
                  <a:lnTo>
                    <a:pt x="95333" y="80088"/>
                  </a:lnTo>
                  <a:lnTo>
                    <a:pt x="95333" y="78533"/>
                  </a:lnTo>
                  <a:lnTo>
                    <a:pt x="95333" y="80088"/>
                  </a:lnTo>
                  <a:lnTo>
                    <a:pt x="95333" y="78533"/>
                  </a:lnTo>
                  <a:lnTo>
                    <a:pt x="91333" y="78533"/>
                  </a:lnTo>
                  <a:lnTo>
                    <a:pt x="91333" y="81383"/>
                  </a:lnTo>
                  <a:lnTo>
                    <a:pt x="93333" y="82938"/>
                  </a:lnTo>
                  <a:lnTo>
                    <a:pt x="91333" y="82938"/>
                  </a:lnTo>
                  <a:lnTo>
                    <a:pt x="91333" y="84494"/>
                  </a:lnTo>
                  <a:lnTo>
                    <a:pt x="89333" y="85788"/>
                  </a:lnTo>
                  <a:lnTo>
                    <a:pt x="91333" y="85788"/>
                  </a:lnTo>
                  <a:lnTo>
                    <a:pt x="91333" y="87344"/>
                  </a:lnTo>
                  <a:lnTo>
                    <a:pt x="87666" y="87344"/>
                  </a:lnTo>
                  <a:lnTo>
                    <a:pt x="87666" y="88900"/>
                  </a:lnTo>
                  <a:lnTo>
                    <a:pt x="85666" y="90455"/>
                  </a:lnTo>
                  <a:lnTo>
                    <a:pt x="85666" y="96155"/>
                  </a:lnTo>
                  <a:lnTo>
                    <a:pt x="87666" y="96155"/>
                  </a:lnTo>
                  <a:lnTo>
                    <a:pt x="87666" y="97711"/>
                  </a:lnTo>
                  <a:lnTo>
                    <a:pt x="89333" y="99266"/>
                  </a:lnTo>
                  <a:lnTo>
                    <a:pt x="91333" y="99266"/>
                  </a:lnTo>
                  <a:lnTo>
                    <a:pt x="91333" y="100822"/>
                  </a:lnTo>
                  <a:lnTo>
                    <a:pt x="93333" y="100822"/>
                  </a:lnTo>
                  <a:lnTo>
                    <a:pt x="85666" y="106522"/>
                  </a:lnTo>
                  <a:lnTo>
                    <a:pt x="85666" y="108077"/>
                  </a:lnTo>
                  <a:lnTo>
                    <a:pt x="87666" y="108077"/>
                  </a:lnTo>
                  <a:lnTo>
                    <a:pt x="87666" y="110927"/>
                  </a:lnTo>
                  <a:lnTo>
                    <a:pt x="85666" y="110927"/>
                  </a:lnTo>
                  <a:lnTo>
                    <a:pt x="85666" y="114038"/>
                  </a:lnTo>
                  <a:lnTo>
                    <a:pt x="83666" y="115594"/>
                  </a:lnTo>
                  <a:lnTo>
                    <a:pt x="82000" y="115594"/>
                  </a:lnTo>
                  <a:lnTo>
                    <a:pt x="82000" y="116888"/>
                  </a:lnTo>
                  <a:lnTo>
                    <a:pt x="80000" y="116888"/>
                  </a:lnTo>
                  <a:lnTo>
                    <a:pt x="80000" y="118444"/>
                  </a:lnTo>
                  <a:lnTo>
                    <a:pt x="78000" y="118444"/>
                  </a:lnTo>
                  <a:lnTo>
                    <a:pt x="78000" y="120000"/>
                  </a:lnTo>
                  <a:lnTo>
                    <a:pt x="78000" y="118444"/>
                  </a:lnTo>
                  <a:lnTo>
                    <a:pt x="76000" y="118444"/>
                  </a:lnTo>
                  <a:lnTo>
                    <a:pt x="76000" y="116888"/>
                  </a:lnTo>
                  <a:lnTo>
                    <a:pt x="74333" y="116888"/>
                  </a:lnTo>
                  <a:lnTo>
                    <a:pt x="74333" y="115594"/>
                  </a:lnTo>
                  <a:lnTo>
                    <a:pt x="72333" y="115594"/>
                  </a:lnTo>
                  <a:lnTo>
                    <a:pt x="72333" y="114038"/>
                  </a:lnTo>
                  <a:lnTo>
                    <a:pt x="70333" y="114038"/>
                  </a:lnTo>
                  <a:lnTo>
                    <a:pt x="68666" y="112483"/>
                  </a:lnTo>
                  <a:lnTo>
                    <a:pt x="66666" y="112483"/>
                  </a:lnTo>
                  <a:lnTo>
                    <a:pt x="64666" y="114038"/>
                  </a:lnTo>
                  <a:lnTo>
                    <a:pt x="55333" y="114038"/>
                  </a:lnTo>
                  <a:lnTo>
                    <a:pt x="53333" y="112483"/>
                  </a:lnTo>
                  <a:lnTo>
                    <a:pt x="53333" y="110927"/>
                  </a:lnTo>
                  <a:lnTo>
                    <a:pt x="53333" y="112483"/>
                  </a:lnTo>
                  <a:lnTo>
                    <a:pt x="53333" y="110927"/>
                  </a:lnTo>
                  <a:lnTo>
                    <a:pt x="51333" y="110927"/>
                  </a:lnTo>
                  <a:lnTo>
                    <a:pt x="51333" y="109633"/>
                  </a:lnTo>
                  <a:lnTo>
                    <a:pt x="53333" y="109633"/>
                  </a:lnTo>
                  <a:lnTo>
                    <a:pt x="51333" y="109633"/>
                  </a:lnTo>
                  <a:lnTo>
                    <a:pt x="51333" y="108077"/>
                  </a:lnTo>
                  <a:lnTo>
                    <a:pt x="51333" y="109633"/>
                  </a:lnTo>
                  <a:lnTo>
                    <a:pt x="51333" y="108077"/>
                  </a:lnTo>
                  <a:lnTo>
                    <a:pt x="49333" y="108077"/>
                  </a:lnTo>
                  <a:lnTo>
                    <a:pt x="47666" y="106522"/>
                  </a:lnTo>
                  <a:lnTo>
                    <a:pt x="49333" y="106522"/>
                  </a:lnTo>
                  <a:lnTo>
                    <a:pt x="47666" y="105227"/>
                  </a:lnTo>
                  <a:lnTo>
                    <a:pt x="43666" y="105227"/>
                  </a:lnTo>
                  <a:lnTo>
                    <a:pt x="43666" y="106522"/>
                  </a:lnTo>
                  <a:lnTo>
                    <a:pt x="42000" y="106522"/>
                  </a:lnTo>
                  <a:lnTo>
                    <a:pt x="42000" y="105227"/>
                  </a:lnTo>
                  <a:lnTo>
                    <a:pt x="43666" y="105227"/>
                  </a:lnTo>
                  <a:lnTo>
                    <a:pt x="42000" y="103672"/>
                  </a:lnTo>
                  <a:lnTo>
                    <a:pt x="42000" y="102116"/>
                  </a:lnTo>
                  <a:lnTo>
                    <a:pt x="40000" y="102116"/>
                  </a:lnTo>
                  <a:lnTo>
                    <a:pt x="38000" y="100822"/>
                  </a:lnTo>
                  <a:lnTo>
                    <a:pt x="36000" y="100822"/>
                  </a:lnTo>
                  <a:lnTo>
                    <a:pt x="36000" y="99266"/>
                  </a:lnTo>
                  <a:lnTo>
                    <a:pt x="36000" y="100822"/>
                  </a:lnTo>
                  <a:lnTo>
                    <a:pt x="34333" y="100822"/>
                  </a:lnTo>
                  <a:lnTo>
                    <a:pt x="34333" y="102116"/>
                  </a:lnTo>
                  <a:lnTo>
                    <a:pt x="36000" y="102116"/>
                  </a:lnTo>
                  <a:lnTo>
                    <a:pt x="38000" y="103672"/>
                  </a:lnTo>
                  <a:lnTo>
                    <a:pt x="36000" y="103672"/>
                  </a:lnTo>
                  <a:lnTo>
                    <a:pt x="36000" y="105227"/>
                  </a:lnTo>
                  <a:lnTo>
                    <a:pt x="32333" y="105227"/>
                  </a:lnTo>
                  <a:lnTo>
                    <a:pt x="32333" y="102116"/>
                  </a:lnTo>
                  <a:lnTo>
                    <a:pt x="30333" y="102116"/>
                  </a:lnTo>
                  <a:lnTo>
                    <a:pt x="30333" y="103672"/>
                  </a:lnTo>
                  <a:lnTo>
                    <a:pt x="22666" y="103672"/>
                  </a:lnTo>
                  <a:lnTo>
                    <a:pt x="3666" y="78533"/>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12" name="Shape 3512"/>
            <p:cNvSpPr/>
            <p:nvPr/>
          </p:nvSpPr>
          <p:spPr>
            <a:xfrm>
              <a:off x="1238220" y="3262234"/>
              <a:ext cx="395280" cy="461951"/>
            </a:xfrm>
            <a:custGeom>
              <a:avLst/>
              <a:gdLst/>
              <a:ahLst/>
              <a:cxnLst/>
              <a:rect l="0" t="0" r="0" b="0"/>
              <a:pathLst>
                <a:path w="120000" h="120000" extrusionOk="0">
                  <a:moveTo>
                    <a:pt x="112050" y="105772"/>
                  </a:moveTo>
                  <a:lnTo>
                    <a:pt x="115661" y="102677"/>
                  </a:lnTo>
                  <a:lnTo>
                    <a:pt x="115661" y="98966"/>
                  </a:lnTo>
                  <a:lnTo>
                    <a:pt x="120000" y="98966"/>
                  </a:lnTo>
                  <a:lnTo>
                    <a:pt x="115661" y="98966"/>
                  </a:lnTo>
                  <a:lnTo>
                    <a:pt x="115661" y="95255"/>
                  </a:lnTo>
                  <a:lnTo>
                    <a:pt x="120000" y="95255"/>
                  </a:lnTo>
                  <a:lnTo>
                    <a:pt x="120000" y="81033"/>
                  </a:lnTo>
                  <a:lnTo>
                    <a:pt x="115661" y="84744"/>
                  </a:lnTo>
                  <a:lnTo>
                    <a:pt x="115661" y="81033"/>
                  </a:lnTo>
                  <a:lnTo>
                    <a:pt x="107711" y="81033"/>
                  </a:lnTo>
                  <a:lnTo>
                    <a:pt x="107711" y="74227"/>
                  </a:lnTo>
                  <a:lnTo>
                    <a:pt x="103372" y="74227"/>
                  </a:lnTo>
                  <a:lnTo>
                    <a:pt x="103372" y="67422"/>
                  </a:lnTo>
                  <a:lnTo>
                    <a:pt x="99038" y="67422"/>
                  </a:lnTo>
                  <a:lnTo>
                    <a:pt x="99038" y="63711"/>
                  </a:lnTo>
                  <a:lnTo>
                    <a:pt x="95422" y="60000"/>
                  </a:lnTo>
                  <a:lnTo>
                    <a:pt x="99038" y="60000"/>
                  </a:lnTo>
                  <a:lnTo>
                    <a:pt x="99038" y="53194"/>
                  </a:lnTo>
                  <a:lnTo>
                    <a:pt x="103372" y="53194"/>
                  </a:lnTo>
                  <a:lnTo>
                    <a:pt x="99038" y="49483"/>
                  </a:lnTo>
                  <a:lnTo>
                    <a:pt x="103372" y="45772"/>
                  </a:lnTo>
                  <a:lnTo>
                    <a:pt x="103372" y="42677"/>
                  </a:lnTo>
                  <a:lnTo>
                    <a:pt x="107711" y="42677"/>
                  </a:lnTo>
                  <a:lnTo>
                    <a:pt x="107711" y="38966"/>
                  </a:lnTo>
                  <a:lnTo>
                    <a:pt x="103372" y="38966"/>
                  </a:lnTo>
                  <a:lnTo>
                    <a:pt x="107711" y="38966"/>
                  </a:lnTo>
                  <a:lnTo>
                    <a:pt x="107711" y="35255"/>
                  </a:lnTo>
                  <a:lnTo>
                    <a:pt x="112050" y="35255"/>
                  </a:lnTo>
                  <a:lnTo>
                    <a:pt x="112050" y="28455"/>
                  </a:lnTo>
                  <a:lnTo>
                    <a:pt x="107711" y="24744"/>
                  </a:lnTo>
                  <a:lnTo>
                    <a:pt x="107711" y="14227"/>
                  </a:lnTo>
                  <a:lnTo>
                    <a:pt x="99038" y="14227"/>
                  </a:lnTo>
                  <a:lnTo>
                    <a:pt x="99038" y="17938"/>
                  </a:lnTo>
                  <a:lnTo>
                    <a:pt x="95422" y="17938"/>
                  </a:lnTo>
                  <a:lnTo>
                    <a:pt x="95422" y="14227"/>
                  </a:lnTo>
                  <a:lnTo>
                    <a:pt x="91083" y="14227"/>
                  </a:lnTo>
                  <a:lnTo>
                    <a:pt x="91083" y="17938"/>
                  </a:lnTo>
                  <a:lnTo>
                    <a:pt x="91083" y="14227"/>
                  </a:lnTo>
                  <a:lnTo>
                    <a:pt x="86744" y="14227"/>
                  </a:lnTo>
                  <a:lnTo>
                    <a:pt x="86744" y="17938"/>
                  </a:lnTo>
                  <a:lnTo>
                    <a:pt x="83133" y="17938"/>
                  </a:lnTo>
                  <a:lnTo>
                    <a:pt x="83133" y="21033"/>
                  </a:lnTo>
                  <a:lnTo>
                    <a:pt x="78794" y="21033"/>
                  </a:lnTo>
                  <a:lnTo>
                    <a:pt x="78794" y="17938"/>
                  </a:lnTo>
                  <a:lnTo>
                    <a:pt x="74455" y="14227"/>
                  </a:lnTo>
                  <a:lnTo>
                    <a:pt x="57833" y="14227"/>
                  </a:lnTo>
                  <a:lnTo>
                    <a:pt x="57833" y="10516"/>
                  </a:lnTo>
                  <a:lnTo>
                    <a:pt x="57833" y="14227"/>
                  </a:lnTo>
                  <a:lnTo>
                    <a:pt x="57833" y="10516"/>
                  </a:lnTo>
                  <a:lnTo>
                    <a:pt x="54216" y="10516"/>
                  </a:lnTo>
                  <a:lnTo>
                    <a:pt x="49877" y="14227"/>
                  </a:lnTo>
                  <a:lnTo>
                    <a:pt x="49877" y="7422"/>
                  </a:lnTo>
                  <a:lnTo>
                    <a:pt x="45544" y="7422"/>
                  </a:lnTo>
                  <a:lnTo>
                    <a:pt x="45544" y="0"/>
                  </a:lnTo>
                  <a:lnTo>
                    <a:pt x="41205" y="0"/>
                  </a:lnTo>
                  <a:lnTo>
                    <a:pt x="41205" y="3711"/>
                  </a:lnTo>
                  <a:lnTo>
                    <a:pt x="37588" y="7422"/>
                  </a:lnTo>
                  <a:lnTo>
                    <a:pt x="33255" y="3711"/>
                  </a:lnTo>
                  <a:lnTo>
                    <a:pt x="33255" y="7422"/>
                  </a:lnTo>
                  <a:lnTo>
                    <a:pt x="28916" y="7422"/>
                  </a:lnTo>
                  <a:lnTo>
                    <a:pt x="28916" y="10516"/>
                  </a:lnTo>
                  <a:lnTo>
                    <a:pt x="20961" y="10516"/>
                  </a:lnTo>
                  <a:lnTo>
                    <a:pt x="20961" y="14227"/>
                  </a:lnTo>
                  <a:lnTo>
                    <a:pt x="16627" y="17938"/>
                  </a:lnTo>
                  <a:lnTo>
                    <a:pt x="16627" y="21033"/>
                  </a:lnTo>
                  <a:lnTo>
                    <a:pt x="12288" y="21033"/>
                  </a:lnTo>
                  <a:lnTo>
                    <a:pt x="12288" y="24744"/>
                  </a:lnTo>
                  <a:lnTo>
                    <a:pt x="8672" y="24744"/>
                  </a:lnTo>
                  <a:lnTo>
                    <a:pt x="8672" y="32166"/>
                  </a:lnTo>
                  <a:lnTo>
                    <a:pt x="4338" y="32166"/>
                  </a:lnTo>
                  <a:lnTo>
                    <a:pt x="4338" y="35255"/>
                  </a:lnTo>
                  <a:lnTo>
                    <a:pt x="0" y="35255"/>
                  </a:lnTo>
                  <a:lnTo>
                    <a:pt x="0" y="38966"/>
                  </a:lnTo>
                  <a:lnTo>
                    <a:pt x="4338" y="38966"/>
                  </a:lnTo>
                  <a:lnTo>
                    <a:pt x="4338" y="42677"/>
                  </a:lnTo>
                  <a:lnTo>
                    <a:pt x="4338" y="38966"/>
                  </a:lnTo>
                  <a:lnTo>
                    <a:pt x="4338" y="42677"/>
                  </a:lnTo>
                  <a:lnTo>
                    <a:pt x="8672" y="42677"/>
                  </a:lnTo>
                  <a:lnTo>
                    <a:pt x="8672" y="38966"/>
                  </a:lnTo>
                  <a:lnTo>
                    <a:pt x="8672" y="42677"/>
                  </a:lnTo>
                  <a:lnTo>
                    <a:pt x="12288" y="42677"/>
                  </a:lnTo>
                  <a:lnTo>
                    <a:pt x="12288" y="49483"/>
                  </a:lnTo>
                  <a:lnTo>
                    <a:pt x="16627" y="49483"/>
                  </a:lnTo>
                  <a:lnTo>
                    <a:pt x="16627" y="53194"/>
                  </a:lnTo>
                  <a:lnTo>
                    <a:pt x="33255" y="53194"/>
                  </a:lnTo>
                  <a:lnTo>
                    <a:pt x="33255" y="56288"/>
                  </a:lnTo>
                  <a:lnTo>
                    <a:pt x="28916" y="56288"/>
                  </a:lnTo>
                  <a:lnTo>
                    <a:pt x="33255" y="56288"/>
                  </a:lnTo>
                  <a:lnTo>
                    <a:pt x="33255" y="60000"/>
                  </a:lnTo>
                  <a:lnTo>
                    <a:pt x="37588" y="63711"/>
                  </a:lnTo>
                  <a:lnTo>
                    <a:pt x="37588" y="70516"/>
                  </a:lnTo>
                  <a:lnTo>
                    <a:pt x="33255" y="70516"/>
                  </a:lnTo>
                  <a:lnTo>
                    <a:pt x="33255" y="77938"/>
                  </a:lnTo>
                  <a:lnTo>
                    <a:pt x="28916" y="77938"/>
                  </a:lnTo>
                  <a:lnTo>
                    <a:pt x="33255" y="81033"/>
                  </a:lnTo>
                  <a:lnTo>
                    <a:pt x="37588" y="84744"/>
                  </a:lnTo>
                  <a:lnTo>
                    <a:pt x="37588" y="88455"/>
                  </a:lnTo>
                  <a:lnTo>
                    <a:pt x="33255" y="88455"/>
                  </a:lnTo>
                  <a:lnTo>
                    <a:pt x="37588" y="88455"/>
                  </a:lnTo>
                  <a:lnTo>
                    <a:pt x="37588" y="92166"/>
                  </a:lnTo>
                  <a:lnTo>
                    <a:pt x="41205" y="92166"/>
                  </a:lnTo>
                  <a:lnTo>
                    <a:pt x="41205" y="88455"/>
                  </a:lnTo>
                  <a:lnTo>
                    <a:pt x="45544" y="88455"/>
                  </a:lnTo>
                  <a:lnTo>
                    <a:pt x="45544" y="92166"/>
                  </a:lnTo>
                  <a:lnTo>
                    <a:pt x="49877" y="92166"/>
                  </a:lnTo>
                  <a:lnTo>
                    <a:pt x="45544" y="92166"/>
                  </a:lnTo>
                  <a:lnTo>
                    <a:pt x="45544" y="98966"/>
                  </a:lnTo>
                  <a:lnTo>
                    <a:pt x="49877" y="98966"/>
                  </a:lnTo>
                  <a:lnTo>
                    <a:pt x="45544" y="98966"/>
                  </a:lnTo>
                  <a:lnTo>
                    <a:pt x="49877" y="98966"/>
                  </a:lnTo>
                  <a:lnTo>
                    <a:pt x="49877" y="102677"/>
                  </a:lnTo>
                  <a:lnTo>
                    <a:pt x="54216" y="105772"/>
                  </a:lnTo>
                  <a:lnTo>
                    <a:pt x="54216" y="109483"/>
                  </a:lnTo>
                  <a:lnTo>
                    <a:pt x="49877" y="109483"/>
                  </a:lnTo>
                  <a:lnTo>
                    <a:pt x="49877" y="105772"/>
                  </a:lnTo>
                  <a:lnTo>
                    <a:pt x="49877" y="109483"/>
                  </a:lnTo>
                  <a:lnTo>
                    <a:pt x="45544" y="109483"/>
                  </a:lnTo>
                  <a:lnTo>
                    <a:pt x="45544" y="116905"/>
                  </a:lnTo>
                  <a:lnTo>
                    <a:pt x="41205" y="116905"/>
                  </a:lnTo>
                  <a:lnTo>
                    <a:pt x="45544" y="116905"/>
                  </a:lnTo>
                  <a:lnTo>
                    <a:pt x="45544" y="120000"/>
                  </a:lnTo>
                  <a:lnTo>
                    <a:pt x="57833" y="120000"/>
                  </a:lnTo>
                  <a:lnTo>
                    <a:pt x="57833" y="116905"/>
                  </a:lnTo>
                  <a:lnTo>
                    <a:pt x="54216" y="116905"/>
                  </a:lnTo>
                  <a:lnTo>
                    <a:pt x="57833" y="113194"/>
                  </a:lnTo>
                  <a:lnTo>
                    <a:pt x="70122" y="113194"/>
                  </a:lnTo>
                  <a:lnTo>
                    <a:pt x="70122" y="116905"/>
                  </a:lnTo>
                  <a:lnTo>
                    <a:pt x="70122" y="113194"/>
                  </a:lnTo>
                  <a:lnTo>
                    <a:pt x="78794" y="113194"/>
                  </a:lnTo>
                  <a:lnTo>
                    <a:pt x="78794" y="109483"/>
                  </a:lnTo>
                  <a:lnTo>
                    <a:pt x="99038" y="109483"/>
                  </a:lnTo>
                  <a:lnTo>
                    <a:pt x="99038" y="105772"/>
                  </a:lnTo>
                  <a:lnTo>
                    <a:pt x="95422" y="105772"/>
                  </a:lnTo>
                  <a:lnTo>
                    <a:pt x="103372" y="105772"/>
                  </a:lnTo>
                  <a:lnTo>
                    <a:pt x="107711" y="109483"/>
                  </a:lnTo>
                  <a:lnTo>
                    <a:pt x="112050" y="109483"/>
                  </a:lnTo>
                  <a:lnTo>
                    <a:pt x="112050" y="10577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13" name="Shape 3513"/>
            <p:cNvSpPr/>
            <p:nvPr/>
          </p:nvSpPr>
          <p:spPr>
            <a:xfrm>
              <a:off x="1102492" y="2664556"/>
              <a:ext cx="557199" cy="366705"/>
            </a:xfrm>
            <a:custGeom>
              <a:avLst/>
              <a:gdLst/>
              <a:ahLst/>
              <a:cxnLst/>
              <a:rect l="0" t="0" r="0" b="0"/>
              <a:pathLst>
                <a:path w="120000" h="120000" extrusionOk="0">
                  <a:moveTo>
                    <a:pt x="108716" y="70911"/>
                  </a:moveTo>
                  <a:lnTo>
                    <a:pt x="108716" y="67011"/>
                  </a:lnTo>
                  <a:lnTo>
                    <a:pt x="105638" y="67011"/>
                  </a:lnTo>
                  <a:lnTo>
                    <a:pt x="105638" y="57661"/>
                  </a:lnTo>
                  <a:lnTo>
                    <a:pt x="102566" y="57661"/>
                  </a:lnTo>
                  <a:lnTo>
                    <a:pt x="102566" y="52988"/>
                  </a:lnTo>
                  <a:lnTo>
                    <a:pt x="99488" y="52988"/>
                  </a:lnTo>
                  <a:lnTo>
                    <a:pt x="99488" y="57661"/>
                  </a:lnTo>
                  <a:lnTo>
                    <a:pt x="99488" y="49088"/>
                  </a:lnTo>
                  <a:lnTo>
                    <a:pt x="96922" y="49088"/>
                  </a:lnTo>
                  <a:lnTo>
                    <a:pt x="96922" y="39738"/>
                  </a:lnTo>
                  <a:lnTo>
                    <a:pt x="99488" y="39738"/>
                  </a:lnTo>
                  <a:lnTo>
                    <a:pt x="99488" y="35844"/>
                  </a:lnTo>
                  <a:lnTo>
                    <a:pt x="96922" y="35844"/>
                  </a:lnTo>
                  <a:lnTo>
                    <a:pt x="93844" y="31166"/>
                  </a:lnTo>
                  <a:lnTo>
                    <a:pt x="93844" y="35844"/>
                  </a:lnTo>
                  <a:lnTo>
                    <a:pt x="90766" y="35844"/>
                  </a:lnTo>
                  <a:lnTo>
                    <a:pt x="93844" y="31166"/>
                  </a:lnTo>
                  <a:lnTo>
                    <a:pt x="90766" y="31166"/>
                  </a:lnTo>
                  <a:lnTo>
                    <a:pt x="90766" y="26494"/>
                  </a:lnTo>
                  <a:lnTo>
                    <a:pt x="82050" y="26494"/>
                  </a:lnTo>
                  <a:lnTo>
                    <a:pt x="82050" y="31166"/>
                  </a:lnTo>
                  <a:lnTo>
                    <a:pt x="76411" y="31166"/>
                  </a:lnTo>
                  <a:lnTo>
                    <a:pt x="76411" y="17922"/>
                  </a:lnTo>
                  <a:lnTo>
                    <a:pt x="78972" y="17922"/>
                  </a:lnTo>
                  <a:lnTo>
                    <a:pt x="78972" y="13244"/>
                  </a:lnTo>
                  <a:lnTo>
                    <a:pt x="76411" y="13244"/>
                  </a:lnTo>
                  <a:lnTo>
                    <a:pt x="78972" y="13244"/>
                  </a:lnTo>
                  <a:lnTo>
                    <a:pt x="76411" y="13244"/>
                  </a:lnTo>
                  <a:lnTo>
                    <a:pt x="76411" y="4677"/>
                  </a:lnTo>
                  <a:lnTo>
                    <a:pt x="73333" y="4677"/>
                  </a:lnTo>
                  <a:lnTo>
                    <a:pt x="73333" y="8572"/>
                  </a:lnTo>
                  <a:lnTo>
                    <a:pt x="70255" y="8572"/>
                  </a:lnTo>
                  <a:lnTo>
                    <a:pt x="70255" y="0"/>
                  </a:lnTo>
                  <a:lnTo>
                    <a:pt x="67694" y="0"/>
                  </a:lnTo>
                  <a:lnTo>
                    <a:pt x="67694" y="8572"/>
                  </a:lnTo>
                  <a:lnTo>
                    <a:pt x="55900" y="8572"/>
                  </a:lnTo>
                  <a:lnTo>
                    <a:pt x="55900" y="4677"/>
                  </a:lnTo>
                  <a:lnTo>
                    <a:pt x="52822" y="4677"/>
                  </a:lnTo>
                  <a:lnTo>
                    <a:pt x="49744" y="8572"/>
                  </a:lnTo>
                  <a:lnTo>
                    <a:pt x="47177" y="8572"/>
                  </a:lnTo>
                  <a:lnTo>
                    <a:pt x="47177" y="4677"/>
                  </a:lnTo>
                  <a:lnTo>
                    <a:pt x="47177" y="8572"/>
                  </a:lnTo>
                  <a:lnTo>
                    <a:pt x="44100" y="8572"/>
                  </a:lnTo>
                  <a:lnTo>
                    <a:pt x="41027" y="13244"/>
                  </a:lnTo>
                  <a:lnTo>
                    <a:pt x="41027" y="8572"/>
                  </a:lnTo>
                  <a:lnTo>
                    <a:pt x="37950" y="4677"/>
                  </a:lnTo>
                  <a:lnTo>
                    <a:pt x="37950" y="8572"/>
                  </a:lnTo>
                  <a:lnTo>
                    <a:pt x="37950" y="4677"/>
                  </a:lnTo>
                  <a:lnTo>
                    <a:pt x="35383" y="4677"/>
                  </a:lnTo>
                  <a:lnTo>
                    <a:pt x="35383" y="0"/>
                  </a:lnTo>
                  <a:lnTo>
                    <a:pt x="32305" y="0"/>
                  </a:lnTo>
                  <a:lnTo>
                    <a:pt x="32305" y="4677"/>
                  </a:lnTo>
                  <a:lnTo>
                    <a:pt x="29233" y="4677"/>
                  </a:lnTo>
                  <a:lnTo>
                    <a:pt x="29233" y="8572"/>
                  </a:lnTo>
                  <a:lnTo>
                    <a:pt x="26155" y="8572"/>
                  </a:lnTo>
                  <a:lnTo>
                    <a:pt x="26155" y="4677"/>
                  </a:lnTo>
                  <a:lnTo>
                    <a:pt x="23588" y="4677"/>
                  </a:lnTo>
                  <a:lnTo>
                    <a:pt x="23588" y="13244"/>
                  </a:lnTo>
                  <a:lnTo>
                    <a:pt x="17433" y="13244"/>
                  </a:lnTo>
                  <a:lnTo>
                    <a:pt x="17433" y="8572"/>
                  </a:lnTo>
                  <a:lnTo>
                    <a:pt x="14872" y="13244"/>
                  </a:lnTo>
                  <a:lnTo>
                    <a:pt x="14872" y="17922"/>
                  </a:lnTo>
                  <a:lnTo>
                    <a:pt x="14872" y="13244"/>
                  </a:lnTo>
                  <a:lnTo>
                    <a:pt x="14872" y="17922"/>
                  </a:lnTo>
                  <a:lnTo>
                    <a:pt x="11794" y="17922"/>
                  </a:lnTo>
                  <a:lnTo>
                    <a:pt x="14872" y="17922"/>
                  </a:lnTo>
                  <a:lnTo>
                    <a:pt x="14872" y="26494"/>
                  </a:lnTo>
                  <a:lnTo>
                    <a:pt x="11794" y="26494"/>
                  </a:lnTo>
                  <a:lnTo>
                    <a:pt x="11794" y="31166"/>
                  </a:lnTo>
                  <a:lnTo>
                    <a:pt x="14872" y="31166"/>
                  </a:lnTo>
                  <a:lnTo>
                    <a:pt x="14872" y="35844"/>
                  </a:lnTo>
                  <a:lnTo>
                    <a:pt x="17433" y="35844"/>
                  </a:lnTo>
                  <a:lnTo>
                    <a:pt x="17433" y="39738"/>
                  </a:lnTo>
                  <a:lnTo>
                    <a:pt x="20511" y="39738"/>
                  </a:lnTo>
                  <a:lnTo>
                    <a:pt x="20511" y="44416"/>
                  </a:lnTo>
                  <a:lnTo>
                    <a:pt x="17433" y="44416"/>
                  </a:lnTo>
                  <a:lnTo>
                    <a:pt x="17433" y="49088"/>
                  </a:lnTo>
                  <a:lnTo>
                    <a:pt x="14872" y="49088"/>
                  </a:lnTo>
                  <a:lnTo>
                    <a:pt x="11794" y="52988"/>
                  </a:lnTo>
                  <a:lnTo>
                    <a:pt x="14872" y="52988"/>
                  </a:lnTo>
                  <a:lnTo>
                    <a:pt x="14872" y="57661"/>
                  </a:lnTo>
                  <a:lnTo>
                    <a:pt x="5638" y="57661"/>
                  </a:lnTo>
                  <a:lnTo>
                    <a:pt x="5638" y="62338"/>
                  </a:lnTo>
                  <a:lnTo>
                    <a:pt x="8716" y="62338"/>
                  </a:lnTo>
                  <a:lnTo>
                    <a:pt x="5638" y="62338"/>
                  </a:lnTo>
                  <a:lnTo>
                    <a:pt x="5638" y="70911"/>
                  </a:lnTo>
                  <a:lnTo>
                    <a:pt x="8716" y="70911"/>
                  </a:lnTo>
                  <a:lnTo>
                    <a:pt x="3077" y="70911"/>
                  </a:lnTo>
                  <a:lnTo>
                    <a:pt x="3077" y="75583"/>
                  </a:lnTo>
                  <a:lnTo>
                    <a:pt x="0" y="80261"/>
                  </a:lnTo>
                  <a:lnTo>
                    <a:pt x="0" y="84155"/>
                  </a:lnTo>
                  <a:lnTo>
                    <a:pt x="3077" y="84155"/>
                  </a:lnTo>
                  <a:lnTo>
                    <a:pt x="0" y="88833"/>
                  </a:lnTo>
                  <a:lnTo>
                    <a:pt x="5638" y="88833"/>
                  </a:lnTo>
                  <a:lnTo>
                    <a:pt x="5638" y="93505"/>
                  </a:lnTo>
                  <a:lnTo>
                    <a:pt x="8716" y="93505"/>
                  </a:lnTo>
                  <a:lnTo>
                    <a:pt x="8716" y="98183"/>
                  </a:lnTo>
                  <a:lnTo>
                    <a:pt x="11794" y="98183"/>
                  </a:lnTo>
                  <a:lnTo>
                    <a:pt x="11794" y="102077"/>
                  </a:lnTo>
                  <a:lnTo>
                    <a:pt x="14872" y="98183"/>
                  </a:lnTo>
                  <a:lnTo>
                    <a:pt x="14872" y="102077"/>
                  </a:lnTo>
                  <a:lnTo>
                    <a:pt x="17433" y="98183"/>
                  </a:lnTo>
                  <a:lnTo>
                    <a:pt x="20511" y="98183"/>
                  </a:lnTo>
                  <a:lnTo>
                    <a:pt x="20511" y="102077"/>
                  </a:lnTo>
                  <a:lnTo>
                    <a:pt x="32305" y="102077"/>
                  </a:lnTo>
                  <a:lnTo>
                    <a:pt x="35383" y="106755"/>
                  </a:lnTo>
                  <a:lnTo>
                    <a:pt x="35383" y="102077"/>
                  </a:lnTo>
                  <a:lnTo>
                    <a:pt x="35383" y="106755"/>
                  </a:lnTo>
                  <a:lnTo>
                    <a:pt x="37950" y="106755"/>
                  </a:lnTo>
                  <a:lnTo>
                    <a:pt x="37950" y="102077"/>
                  </a:lnTo>
                  <a:lnTo>
                    <a:pt x="44100" y="102077"/>
                  </a:lnTo>
                  <a:lnTo>
                    <a:pt x="44100" y="111427"/>
                  </a:lnTo>
                  <a:lnTo>
                    <a:pt x="47177" y="106755"/>
                  </a:lnTo>
                  <a:lnTo>
                    <a:pt x="47177" y="115322"/>
                  </a:lnTo>
                  <a:lnTo>
                    <a:pt x="49744" y="111427"/>
                  </a:lnTo>
                  <a:lnTo>
                    <a:pt x="49744" y="106755"/>
                  </a:lnTo>
                  <a:lnTo>
                    <a:pt x="58461" y="106755"/>
                  </a:lnTo>
                  <a:lnTo>
                    <a:pt x="61538" y="102077"/>
                  </a:lnTo>
                  <a:lnTo>
                    <a:pt x="67694" y="102077"/>
                  </a:lnTo>
                  <a:lnTo>
                    <a:pt x="67694" y="88833"/>
                  </a:lnTo>
                  <a:lnTo>
                    <a:pt x="70255" y="88833"/>
                  </a:lnTo>
                  <a:lnTo>
                    <a:pt x="70255" y="93505"/>
                  </a:lnTo>
                  <a:lnTo>
                    <a:pt x="70255" y="88833"/>
                  </a:lnTo>
                  <a:lnTo>
                    <a:pt x="70255" y="93505"/>
                  </a:lnTo>
                  <a:lnTo>
                    <a:pt x="76411" y="93505"/>
                  </a:lnTo>
                  <a:lnTo>
                    <a:pt x="76411" y="98183"/>
                  </a:lnTo>
                  <a:lnTo>
                    <a:pt x="78972" y="98183"/>
                  </a:lnTo>
                  <a:lnTo>
                    <a:pt x="78972" y="102077"/>
                  </a:lnTo>
                  <a:lnTo>
                    <a:pt x="82050" y="102077"/>
                  </a:lnTo>
                  <a:lnTo>
                    <a:pt x="82050" y="111427"/>
                  </a:lnTo>
                  <a:lnTo>
                    <a:pt x="85127" y="111427"/>
                  </a:lnTo>
                  <a:lnTo>
                    <a:pt x="85127" y="106755"/>
                  </a:lnTo>
                  <a:lnTo>
                    <a:pt x="88205" y="106755"/>
                  </a:lnTo>
                  <a:lnTo>
                    <a:pt x="90766" y="111427"/>
                  </a:lnTo>
                  <a:lnTo>
                    <a:pt x="90766" y="115322"/>
                  </a:lnTo>
                  <a:lnTo>
                    <a:pt x="96922" y="115322"/>
                  </a:lnTo>
                  <a:lnTo>
                    <a:pt x="96922" y="111427"/>
                  </a:lnTo>
                  <a:lnTo>
                    <a:pt x="105638" y="111427"/>
                  </a:lnTo>
                  <a:lnTo>
                    <a:pt x="105638" y="115322"/>
                  </a:lnTo>
                  <a:lnTo>
                    <a:pt x="108716" y="115322"/>
                  </a:lnTo>
                  <a:lnTo>
                    <a:pt x="108716" y="120000"/>
                  </a:lnTo>
                  <a:lnTo>
                    <a:pt x="117433" y="120000"/>
                  </a:lnTo>
                  <a:lnTo>
                    <a:pt x="117433" y="111427"/>
                  </a:lnTo>
                  <a:lnTo>
                    <a:pt x="120000" y="111427"/>
                  </a:lnTo>
                  <a:lnTo>
                    <a:pt x="117433" y="111427"/>
                  </a:lnTo>
                  <a:lnTo>
                    <a:pt x="117433" y="102077"/>
                  </a:lnTo>
                  <a:lnTo>
                    <a:pt x="114361" y="102077"/>
                  </a:lnTo>
                  <a:lnTo>
                    <a:pt x="117433" y="102077"/>
                  </a:lnTo>
                  <a:lnTo>
                    <a:pt x="117433" y="98183"/>
                  </a:lnTo>
                  <a:lnTo>
                    <a:pt x="114361" y="98183"/>
                  </a:lnTo>
                  <a:lnTo>
                    <a:pt x="114361" y="93505"/>
                  </a:lnTo>
                  <a:lnTo>
                    <a:pt x="108716" y="93505"/>
                  </a:lnTo>
                  <a:lnTo>
                    <a:pt x="108716" y="84155"/>
                  </a:lnTo>
                  <a:lnTo>
                    <a:pt x="111283" y="84155"/>
                  </a:lnTo>
                  <a:lnTo>
                    <a:pt x="108716" y="84155"/>
                  </a:lnTo>
                  <a:lnTo>
                    <a:pt x="108716" y="70911"/>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14" name="Shape 3514"/>
            <p:cNvSpPr/>
            <p:nvPr/>
          </p:nvSpPr>
          <p:spPr>
            <a:xfrm>
              <a:off x="831037" y="3086026"/>
              <a:ext cx="476239" cy="392899"/>
            </a:xfrm>
            <a:custGeom>
              <a:avLst/>
              <a:gdLst/>
              <a:ahLst/>
              <a:cxnLst/>
              <a:rect l="0" t="0" r="0" b="0"/>
              <a:pathLst>
                <a:path w="120000" h="120000" extrusionOk="0">
                  <a:moveTo>
                    <a:pt x="37800" y="112000"/>
                  </a:moveTo>
                  <a:lnTo>
                    <a:pt x="30600" y="112000"/>
                  </a:lnTo>
                  <a:lnTo>
                    <a:pt x="30600" y="116361"/>
                  </a:lnTo>
                  <a:lnTo>
                    <a:pt x="13800" y="116361"/>
                  </a:lnTo>
                  <a:lnTo>
                    <a:pt x="13800" y="120000"/>
                  </a:lnTo>
                  <a:lnTo>
                    <a:pt x="10200" y="120000"/>
                  </a:lnTo>
                  <a:lnTo>
                    <a:pt x="6600" y="116361"/>
                  </a:lnTo>
                  <a:lnTo>
                    <a:pt x="6600" y="107638"/>
                  </a:lnTo>
                  <a:lnTo>
                    <a:pt x="10200" y="107638"/>
                  </a:lnTo>
                  <a:lnTo>
                    <a:pt x="6600" y="107638"/>
                  </a:lnTo>
                  <a:lnTo>
                    <a:pt x="10200" y="104000"/>
                  </a:lnTo>
                  <a:lnTo>
                    <a:pt x="13800" y="104000"/>
                  </a:lnTo>
                  <a:lnTo>
                    <a:pt x="10200" y="104000"/>
                  </a:lnTo>
                  <a:lnTo>
                    <a:pt x="10200" y="99638"/>
                  </a:lnTo>
                  <a:lnTo>
                    <a:pt x="6600" y="99638"/>
                  </a:lnTo>
                  <a:lnTo>
                    <a:pt x="6600" y="91638"/>
                  </a:lnTo>
                  <a:lnTo>
                    <a:pt x="0" y="91638"/>
                  </a:lnTo>
                  <a:lnTo>
                    <a:pt x="0" y="87272"/>
                  </a:lnTo>
                  <a:lnTo>
                    <a:pt x="3000" y="87272"/>
                  </a:lnTo>
                  <a:lnTo>
                    <a:pt x="3000" y="82911"/>
                  </a:lnTo>
                  <a:lnTo>
                    <a:pt x="6600" y="82911"/>
                  </a:lnTo>
                  <a:lnTo>
                    <a:pt x="10200" y="78544"/>
                  </a:lnTo>
                  <a:lnTo>
                    <a:pt x="6600" y="78544"/>
                  </a:lnTo>
                  <a:lnTo>
                    <a:pt x="6600" y="70544"/>
                  </a:lnTo>
                  <a:lnTo>
                    <a:pt x="3000" y="70544"/>
                  </a:lnTo>
                  <a:lnTo>
                    <a:pt x="3000" y="66183"/>
                  </a:lnTo>
                  <a:lnTo>
                    <a:pt x="6600" y="62544"/>
                  </a:lnTo>
                  <a:lnTo>
                    <a:pt x="3000" y="62544"/>
                  </a:lnTo>
                  <a:lnTo>
                    <a:pt x="6600" y="58183"/>
                  </a:lnTo>
                  <a:lnTo>
                    <a:pt x="6600" y="49455"/>
                  </a:lnTo>
                  <a:lnTo>
                    <a:pt x="10200" y="45816"/>
                  </a:lnTo>
                  <a:lnTo>
                    <a:pt x="13800" y="45816"/>
                  </a:lnTo>
                  <a:lnTo>
                    <a:pt x="13800" y="41455"/>
                  </a:lnTo>
                  <a:lnTo>
                    <a:pt x="10200" y="41455"/>
                  </a:lnTo>
                  <a:lnTo>
                    <a:pt x="10200" y="29088"/>
                  </a:lnTo>
                  <a:lnTo>
                    <a:pt x="16800" y="29088"/>
                  </a:lnTo>
                  <a:lnTo>
                    <a:pt x="16800" y="24727"/>
                  </a:lnTo>
                  <a:lnTo>
                    <a:pt x="20400" y="24727"/>
                  </a:lnTo>
                  <a:lnTo>
                    <a:pt x="20400" y="29088"/>
                  </a:lnTo>
                  <a:lnTo>
                    <a:pt x="20400" y="24727"/>
                  </a:lnTo>
                  <a:lnTo>
                    <a:pt x="24000" y="24727"/>
                  </a:lnTo>
                  <a:lnTo>
                    <a:pt x="24000" y="12361"/>
                  </a:lnTo>
                  <a:lnTo>
                    <a:pt x="30600" y="12361"/>
                  </a:lnTo>
                  <a:lnTo>
                    <a:pt x="30600" y="8000"/>
                  </a:lnTo>
                  <a:lnTo>
                    <a:pt x="34200" y="8000"/>
                  </a:lnTo>
                  <a:lnTo>
                    <a:pt x="34200" y="4361"/>
                  </a:lnTo>
                  <a:lnTo>
                    <a:pt x="37800" y="4361"/>
                  </a:lnTo>
                  <a:lnTo>
                    <a:pt x="40800" y="0"/>
                  </a:lnTo>
                  <a:lnTo>
                    <a:pt x="40800" y="4361"/>
                  </a:lnTo>
                  <a:lnTo>
                    <a:pt x="44400" y="4361"/>
                  </a:lnTo>
                  <a:lnTo>
                    <a:pt x="40800" y="4361"/>
                  </a:lnTo>
                  <a:lnTo>
                    <a:pt x="44400" y="4361"/>
                  </a:lnTo>
                  <a:lnTo>
                    <a:pt x="44400" y="8000"/>
                  </a:lnTo>
                  <a:lnTo>
                    <a:pt x="48000" y="8000"/>
                  </a:lnTo>
                  <a:lnTo>
                    <a:pt x="48000" y="12361"/>
                  </a:lnTo>
                  <a:lnTo>
                    <a:pt x="51000" y="12361"/>
                  </a:lnTo>
                  <a:lnTo>
                    <a:pt x="51000" y="16727"/>
                  </a:lnTo>
                  <a:lnTo>
                    <a:pt x="58200" y="16727"/>
                  </a:lnTo>
                  <a:lnTo>
                    <a:pt x="58200" y="20361"/>
                  </a:lnTo>
                  <a:lnTo>
                    <a:pt x="54600" y="20361"/>
                  </a:lnTo>
                  <a:lnTo>
                    <a:pt x="54600" y="24727"/>
                  </a:lnTo>
                  <a:lnTo>
                    <a:pt x="58200" y="24727"/>
                  </a:lnTo>
                  <a:lnTo>
                    <a:pt x="61800" y="29088"/>
                  </a:lnTo>
                  <a:lnTo>
                    <a:pt x="61800" y="24727"/>
                  </a:lnTo>
                  <a:lnTo>
                    <a:pt x="61800" y="29088"/>
                  </a:lnTo>
                  <a:lnTo>
                    <a:pt x="64800" y="29088"/>
                  </a:lnTo>
                  <a:lnTo>
                    <a:pt x="61800" y="29088"/>
                  </a:lnTo>
                  <a:lnTo>
                    <a:pt x="64800" y="29088"/>
                  </a:lnTo>
                  <a:lnTo>
                    <a:pt x="64800" y="33455"/>
                  </a:lnTo>
                  <a:lnTo>
                    <a:pt x="61800" y="33455"/>
                  </a:lnTo>
                  <a:lnTo>
                    <a:pt x="68400" y="33455"/>
                  </a:lnTo>
                  <a:lnTo>
                    <a:pt x="68400" y="37088"/>
                  </a:lnTo>
                  <a:lnTo>
                    <a:pt x="72000" y="41455"/>
                  </a:lnTo>
                  <a:lnTo>
                    <a:pt x="68400" y="41455"/>
                  </a:lnTo>
                  <a:lnTo>
                    <a:pt x="75000" y="41455"/>
                  </a:lnTo>
                  <a:lnTo>
                    <a:pt x="75000" y="45816"/>
                  </a:lnTo>
                  <a:lnTo>
                    <a:pt x="75000" y="41455"/>
                  </a:lnTo>
                  <a:lnTo>
                    <a:pt x="78600" y="41455"/>
                  </a:lnTo>
                  <a:lnTo>
                    <a:pt x="78600" y="45816"/>
                  </a:lnTo>
                  <a:lnTo>
                    <a:pt x="78600" y="41455"/>
                  </a:lnTo>
                  <a:lnTo>
                    <a:pt x="78600" y="45816"/>
                  </a:lnTo>
                  <a:lnTo>
                    <a:pt x="88800" y="45816"/>
                  </a:lnTo>
                  <a:lnTo>
                    <a:pt x="92400" y="41455"/>
                  </a:lnTo>
                  <a:lnTo>
                    <a:pt x="92400" y="45816"/>
                  </a:lnTo>
                  <a:lnTo>
                    <a:pt x="96000" y="45816"/>
                  </a:lnTo>
                  <a:lnTo>
                    <a:pt x="96000" y="41455"/>
                  </a:lnTo>
                  <a:lnTo>
                    <a:pt x="99000" y="41455"/>
                  </a:lnTo>
                  <a:lnTo>
                    <a:pt x="99000" y="45816"/>
                  </a:lnTo>
                  <a:lnTo>
                    <a:pt x="106200" y="45816"/>
                  </a:lnTo>
                  <a:lnTo>
                    <a:pt x="106200" y="58183"/>
                  </a:lnTo>
                  <a:lnTo>
                    <a:pt x="109800" y="58183"/>
                  </a:lnTo>
                  <a:lnTo>
                    <a:pt x="109800" y="62544"/>
                  </a:lnTo>
                  <a:lnTo>
                    <a:pt x="109800" y="58183"/>
                  </a:lnTo>
                  <a:lnTo>
                    <a:pt x="112800" y="58183"/>
                  </a:lnTo>
                  <a:lnTo>
                    <a:pt x="112800" y="62544"/>
                  </a:lnTo>
                  <a:lnTo>
                    <a:pt x="116400" y="62544"/>
                  </a:lnTo>
                  <a:lnTo>
                    <a:pt x="116400" y="66183"/>
                  </a:lnTo>
                  <a:lnTo>
                    <a:pt x="120000" y="66183"/>
                  </a:lnTo>
                  <a:lnTo>
                    <a:pt x="120000" y="70544"/>
                  </a:lnTo>
                  <a:lnTo>
                    <a:pt x="116400" y="74911"/>
                  </a:lnTo>
                  <a:lnTo>
                    <a:pt x="116400" y="78544"/>
                  </a:lnTo>
                  <a:lnTo>
                    <a:pt x="112800" y="78544"/>
                  </a:lnTo>
                  <a:lnTo>
                    <a:pt x="112800" y="82911"/>
                  </a:lnTo>
                  <a:lnTo>
                    <a:pt x="109800" y="82911"/>
                  </a:lnTo>
                  <a:lnTo>
                    <a:pt x="109800" y="91638"/>
                  </a:lnTo>
                  <a:lnTo>
                    <a:pt x="106200" y="91638"/>
                  </a:lnTo>
                  <a:lnTo>
                    <a:pt x="106200" y="95272"/>
                  </a:lnTo>
                  <a:lnTo>
                    <a:pt x="102600" y="95272"/>
                  </a:lnTo>
                  <a:lnTo>
                    <a:pt x="102600" y="99638"/>
                  </a:lnTo>
                  <a:lnTo>
                    <a:pt x="99000" y="99638"/>
                  </a:lnTo>
                  <a:lnTo>
                    <a:pt x="99000" y="104000"/>
                  </a:lnTo>
                  <a:lnTo>
                    <a:pt x="85800" y="104000"/>
                  </a:lnTo>
                  <a:lnTo>
                    <a:pt x="82200" y="107638"/>
                  </a:lnTo>
                  <a:lnTo>
                    <a:pt x="85800" y="107638"/>
                  </a:lnTo>
                  <a:lnTo>
                    <a:pt x="82200" y="107638"/>
                  </a:lnTo>
                  <a:lnTo>
                    <a:pt x="85800" y="107638"/>
                  </a:lnTo>
                  <a:lnTo>
                    <a:pt x="75000" y="107638"/>
                  </a:lnTo>
                  <a:lnTo>
                    <a:pt x="72000" y="104000"/>
                  </a:lnTo>
                  <a:lnTo>
                    <a:pt x="72000" y="107638"/>
                  </a:lnTo>
                  <a:lnTo>
                    <a:pt x="68400" y="107638"/>
                  </a:lnTo>
                  <a:lnTo>
                    <a:pt x="68400" y="112000"/>
                  </a:lnTo>
                  <a:lnTo>
                    <a:pt x="61800" y="104000"/>
                  </a:lnTo>
                  <a:lnTo>
                    <a:pt x="64800" y="104000"/>
                  </a:lnTo>
                  <a:lnTo>
                    <a:pt x="61800" y="104000"/>
                  </a:lnTo>
                  <a:lnTo>
                    <a:pt x="61800" y="99638"/>
                  </a:lnTo>
                  <a:lnTo>
                    <a:pt x="58200" y="99638"/>
                  </a:lnTo>
                  <a:lnTo>
                    <a:pt x="58200" y="95272"/>
                  </a:lnTo>
                  <a:lnTo>
                    <a:pt x="51000" y="95272"/>
                  </a:lnTo>
                  <a:lnTo>
                    <a:pt x="51000" y="99638"/>
                  </a:lnTo>
                  <a:lnTo>
                    <a:pt x="48000" y="99638"/>
                  </a:lnTo>
                  <a:lnTo>
                    <a:pt x="51000" y="104000"/>
                  </a:lnTo>
                  <a:lnTo>
                    <a:pt x="48000" y="104000"/>
                  </a:lnTo>
                  <a:lnTo>
                    <a:pt x="51000" y="104000"/>
                  </a:lnTo>
                  <a:lnTo>
                    <a:pt x="44400" y="104000"/>
                  </a:lnTo>
                  <a:lnTo>
                    <a:pt x="44400" y="107638"/>
                  </a:lnTo>
                  <a:lnTo>
                    <a:pt x="40800" y="107638"/>
                  </a:lnTo>
                  <a:lnTo>
                    <a:pt x="40800" y="112000"/>
                  </a:lnTo>
                  <a:lnTo>
                    <a:pt x="40800" y="107638"/>
                  </a:lnTo>
                  <a:lnTo>
                    <a:pt x="37800" y="107638"/>
                  </a:lnTo>
                  <a:lnTo>
                    <a:pt x="37800" y="112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15" name="Shape 3515"/>
            <p:cNvSpPr/>
            <p:nvPr/>
          </p:nvSpPr>
          <p:spPr>
            <a:xfrm>
              <a:off x="1021533" y="2936011"/>
              <a:ext cx="721503" cy="435761"/>
            </a:xfrm>
            <a:custGeom>
              <a:avLst/>
              <a:gdLst/>
              <a:ahLst/>
              <a:cxnLst/>
              <a:rect l="0" t="0" r="0" b="0"/>
              <a:pathLst>
                <a:path w="120000" h="120000" extrusionOk="0">
                  <a:moveTo>
                    <a:pt x="117622" y="48522"/>
                  </a:moveTo>
                  <a:lnTo>
                    <a:pt x="117622" y="52461"/>
                  </a:lnTo>
                  <a:lnTo>
                    <a:pt x="117622" y="48522"/>
                  </a:lnTo>
                  <a:lnTo>
                    <a:pt x="113266" y="48522"/>
                  </a:lnTo>
                  <a:lnTo>
                    <a:pt x="113266" y="52461"/>
                  </a:lnTo>
                  <a:lnTo>
                    <a:pt x="110888" y="52461"/>
                  </a:lnTo>
                  <a:lnTo>
                    <a:pt x="110888" y="56394"/>
                  </a:lnTo>
                  <a:lnTo>
                    <a:pt x="113266" y="56394"/>
                  </a:lnTo>
                  <a:lnTo>
                    <a:pt x="113266" y="63605"/>
                  </a:lnTo>
                  <a:lnTo>
                    <a:pt x="106138" y="63605"/>
                  </a:lnTo>
                  <a:lnTo>
                    <a:pt x="106138" y="67538"/>
                  </a:lnTo>
                  <a:lnTo>
                    <a:pt x="108516" y="67538"/>
                  </a:lnTo>
                  <a:lnTo>
                    <a:pt x="104161" y="67538"/>
                  </a:lnTo>
                  <a:lnTo>
                    <a:pt x="104161" y="71477"/>
                  </a:lnTo>
                  <a:lnTo>
                    <a:pt x="106138" y="71477"/>
                  </a:lnTo>
                  <a:lnTo>
                    <a:pt x="106138" y="85900"/>
                  </a:lnTo>
                  <a:lnTo>
                    <a:pt x="104161" y="85900"/>
                  </a:lnTo>
                  <a:lnTo>
                    <a:pt x="104161" y="97705"/>
                  </a:lnTo>
                  <a:lnTo>
                    <a:pt x="108516" y="97705"/>
                  </a:lnTo>
                  <a:lnTo>
                    <a:pt x="108516" y="100983"/>
                  </a:lnTo>
                  <a:lnTo>
                    <a:pt x="106138" y="100983"/>
                  </a:lnTo>
                  <a:lnTo>
                    <a:pt x="106138" y="104916"/>
                  </a:lnTo>
                  <a:lnTo>
                    <a:pt x="104161" y="100983"/>
                  </a:lnTo>
                  <a:lnTo>
                    <a:pt x="104161" y="108850"/>
                  </a:lnTo>
                  <a:lnTo>
                    <a:pt x="101783" y="108850"/>
                  </a:lnTo>
                  <a:lnTo>
                    <a:pt x="101783" y="112133"/>
                  </a:lnTo>
                  <a:lnTo>
                    <a:pt x="99405" y="112133"/>
                  </a:lnTo>
                  <a:lnTo>
                    <a:pt x="99405" y="116066"/>
                  </a:lnTo>
                  <a:lnTo>
                    <a:pt x="97427" y="116066"/>
                  </a:lnTo>
                  <a:lnTo>
                    <a:pt x="97427" y="120000"/>
                  </a:lnTo>
                  <a:lnTo>
                    <a:pt x="95050" y="116066"/>
                  </a:lnTo>
                  <a:lnTo>
                    <a:pt x="95050" y="104916"/>
                  </a:lnTo>
                  <a:lnTo>
                    <a:pt x="90294" y="104916"/>
                  </a:lnTo>
                  <a:lnTo>
                    <a:pt x="90294" y="108850"/>
                  </a:lnTo>
                  <a:lnTo>
                    <a:pt x="88316" y="108850"/>
                  </a:lnTo>
                  <a:lnTo>
                    <a:pt x="88316" y="104916"/>
                  </a:lnTo>
                  <a:lnTo>
                    <a:pt x="85938" y="104916"/>
                  </a:lnTo>
                  <a:lnTo>
                    <a:pt x="85938" y="108850"/>
                  </a:lnTo>
                  <a:lnTo>
                    <a:pt x="85938" y="104916"/>
                  </a:lnTo>
                  <a:lnTo>
                    <a:pt x="83566" y="104916"/>
                  </a:lnTo>
                  <a:lnTo>
                    <a:pt x="83566" y="108850"/>
                  </a:lnTo>
                  <a:lnTo>
                    <a:pt x="81583" y="108850"/>
                  </a:lnTo>
                  <a:lnTo>
                    <a:pt x="81583" y="112133"/>
                  </a:lnTo>
                  <a:lnTo>
                    <a:pt x="79205" y="112133"/>
                  </a:lnTo>
                  <a:lnTo>
                    <a:pt x="79205" y="108850"/>
                  </a:lnTo>
                  <a:lnTo>
                    <a:pt x="76833" y="104916"/>
                  </a:lnTo>
                  <a:lnTo>
                    <a:pt x="67722" y="104916"/>
                  </a:lnTo>
                  <a:lnTo>
                    <a:pt x="67722" y="100983"/>
                  </a:lnTo>
                  <a:lnTo>
                    <a:pt x="67722" y="104916"/>
                  </a:lnTo>
                  <a:lnTo>
                    <a:pt x="67722" y="100983"/>
                  </a:lnTo>
                  <a:lnTo>
                    <a:pt x="65744" y="100983"/>
                  </a:lnTo>
                  <a:lnTo>
                    <a:pt x="63366" y="104916"/>
                  </a:lnTo>
                  <a:lnTo>
                    <a:pt x="63366" y="97705"/>
                  </a:lnTo>
                  <a:lnTo>
                    <a:pt x="60988" y="97705"/>
                  </a:lnTo>
                  <a:lnTo>
                    <a:pt x="60988" y="89833"/>
                  </a:lnTo>
                  <a:lnTo>
                    <a:pt x="58611" y="89833"/>
                  </a:lnTo>
                  <a:lnTo>
                    <a:pt x="58611" y="93772"/>
                  </a:lnTo>
                  <a:lnTo>
                    <a:pt x="56633" y="97705"/>
                  </a:lnTo>
                  <a:lnTo>
                    <a:pt x="54255" y="93772"/>
                  </a:lnTo>
                  <a:lnTo>
                    <a:pt x="54255" y="97705"/>
                  </a:lnTo>
                  <a:lnTo>
                    <a:pt x="51883" y="97705"/>
                  </a:lnTo>
                  <a:lnTo>
                    <a:pt x="51883" y="100983"/>
                  </a:lnTo>
                  <a:lnTo>
                    <a:pt x="45150" y="100983"/>
                  </a:lnTo>
                  <a:lnTo>
                    <a:pt x="45150" y="97705"/>
                  </a:lnTo>
                  <a:lnTo>
                    <a:pt x="42772" y="97705"/>
                  </a:lnTo>
                  <a:lnTo>
                    <a:pt x="42772" y="93772"/>
                  </a:lnTo>
                  <a:lnTo>
                    <a:pt x="40794" y="93772"/>
                  </a:lnTo>
                  <a:lnTo>
                    <a:pt x="40794" y="97705"/>
                  </a:lnTo>
                  <a:lnTo>
                    <a:pt x="40794" y="93772"/>
                  </a:lnTo>
                  <a:lnTo>
                    <a:pt x="38416" y="93772"/>
                  </a:lnTo>
                  <a:lnTo>
                    <a:pt x="38416" y="82622"/>
                  </a:lnTo>
                  <a:lnTo>
                    <a:pt x="33661" y="82622"/>
                  </a:lnTo>
                  <a:lnTo>
                    <a:pt x="33661" y="78688"/>
                  </a:lnTo>
                  <a:lnTo>
                    <a:pt x="31683" y="78688"/>
                  </a:lnTo>
                  <a:lnTo>
                    <a:pt x="31683" y="82622"/>
                  </a:lnTo>
                  <a:lnTo>
                    <a:pt x="29305" y="82622"/>
                  </a:lnTo>
                  <a:lnTo>
                    <a:pt x="29305" y="78688"/>
                  </a:lnTo>
                  <a:lnTo>
                    <a:pt x="26933" y="82622"/>
                  </a:lnTo>
                  <a:lnTo>
                    <a:pt x="20200" y="82622"/>
                  </a:lnTo>
                  <a:lnTo>
                    <a:pt x="20200" y="78688"/>
                  </a:lnTo>
                  <a:lnTo>
                    <a:pt x="20200" y="82622"/>
                  </a:lnTo>
                  <a:lnTo>
                    <a:pt x="20200" y="78688"/>
                  </a:lnTo>
                  <a:lnTo>
                    <a:pt x="17822" y="78688"/>
                  </a:lnTo>
                  <a:lnTo>
                    <a:pt x="17822" y="82622"/>
                  </a:lnTo>
                  <a:lnTo>
                    <a:pt x="17822" y="78688"/>
                  </a:lnTo>
                  <a:lnTo>
                    <a:pt x="15838" y="78688"/>
                  </a:lnTo>
                  <a:lnTo>
                    <a:pt x="13466" y="74755"/>
                  </a:lnTo>
                  <a:lnTo>
                    <a:pt x="13466" y="71477"/>
                  </a:lnTo>
                  <a:lnTo>
                    <a:pt x="11088" y="71477"/>
                  </a:lnTo>
                  <a:lnTo>
                    <a:pt x="11088" y="67538"/>
                  </a:lnTo>
                  <a:lnTo>
                    <a:pt x="9111" y="67538"/>
                  </a:lnTo>
                  <a:lnTo>
                    <a:pt x="11088" y="67538"/>
                  </a:lnTo>
                  <a:lnTo>
                    <a:pt x="9111" y="67538"/>
                  </a:lnTo>
                  <a:lnTo>
                    <a:pt x="9111" y="63605"/>
                  </a:lnTo>
                  <a:lnTo>
                    <a:pt x="9111" y="67538"/>
                  </a:lnTo>
                  <a:lnTo>
                    <a:pt x="6733" y="63605"/>
                  </a:lnTo>
                  <a:lnTo>
                    <a:pt x="4355" y="63605"/>
                  </a:lnTo>
                  <a:lnTo>
                    <a:pt x="4355" y="59672"/>
                  </a:lnTo>
                  <a:lnTo>
                    <a:pt x="6733" y="59672"/>
                  </a:lnTo>
                  <a:lnTo>
                    <a:pt x="6733" y="56394"/>
                  </a:lnTo>
                  <a:lnTo>
                    <a:pt x="1977" y="56394"/>
                  </a:lnTo>
                  <a:lnTo>
                    <a:pt x="1977" y="52461"/>
                  </a:lnTo>
                  <a:lnTo>
                    <a:pt x="0" y="52461"/>
                  </a:lnTo>
                  <a:lnTo>
                    <a:pt x="0" y="45244"/>
                  </a:lnTo>
                  <a:lnTo>
                    <a:pt x="1977" y="45244"/>
                  </a:lnTo>
                  <a:lnTo>
                    <a:pt x="1977" y="41311"/>
                  </a:lnTo>
                  <a:lnTo>
                    <a:pt x="6733" y="41311"/>
                  </a:lnTo>
                  <a:lnTo>
                    <a:pt x="6733" y="33444"/>
                  </a:lnTo>
                  <a:lnTo>
                    <a:pt x="9111" y="33444"/>
                  </a:lnTo>
                  <a:lnTo>
                    <a:pt x="11088" y="30166"/>
                  </a:lnTo>
                  <a:lnTo>
                    <a:pt x="9111" y="30166"/>
                  </a:lnTo>
                  <a:lnTo>
                    <a:pt x="9111" y="15083"/>
                  </a:lnTo>
                  <a:lnTo>
                    <a:pt x="11088" y="15083"/>
                  </a:lnTo>
                  <a:lnTo>
                    <a:pt x="11088" y="7866"/>
                  </a:lnTo>
                  <a:lnTo>
                    <a:pt x="9111" y="7866"/>
                  </a:lnTo>
                  <a:lnTo>
                    <a:pt x="11088" y="7866"/>
                  </a:lnTo>
                  <a:lnTo>
                    <a:pt x="11088" y="3933"/>
                  </a:lnTo>
                  <a:lnTo>
                    <a:pt x="13466" y="3933"/>
                  </a:lnTo>
                  <a:lnTo>
                    <a:pt x="13466" y="0"/>
                  </a:lnTo>
                  <a:lnTo>
                    <a:pt x="15838" y="0"/>
                  </a:lnTo>
                  <a:lnTo>
                    <a:pt x="13466" y="0"/>
                  </a:lnTo>
                  <a:lnTo>
                    <a:pt x="15838" y="3933"/>
                  </a:lnTo>
                  <a:lnTo>
                    <a:pt x="15838" y="0"/>
                  </a:lnTo>
                  <a:lnTo>
                    <a:pt x="17822" y="0"/>
                  </a:lnTo>
                  <a:lnTo>
                    <a:pt x="17822" y="3933"/>
                  </a:lnTo>
                  <a:lnTo>
                    <a:pt x="20200" y="3933"/>
                  </a:lnTo>
                  <a:lnTo>
                    <a:pt x="20200" y="7866"/>
                  </a:lnTo>
                  <a:lnTo>
                    <a:pt x="22572" y="7866"/>
                  </a:lnTo>
                  <a:lnTo>
                    <a:pt x="22572" y="11150"/>
                  </a:lnTo>
                  <a:lnTo>
                    <a:pt x="24950" y="7866"/>
                  </a:lnTo>
                  <a:lnTo>
                    <a:pt x="24950" y="11150"/>
                  </a:lnTo>
                  <a:lnTo>
                    <a:pt x="26933" y="7866"/>
                  </a:lnTo>
                  <a:lnTo>
                    <a:pt x="29305" y="7866"/>
                  </a:lnTo>
                  <a:lnTo>
                    <a:pt x="29305" y="11150"/>
                  </a:lnTo>
                  <a:lnTo>
                    <a:pt x="38416" y="11150"/>
                  </a:lnTo>
                  <a:lnTo>
                    <a:pt x="40794" y="15083"/>
                  </a:lnTo>
                  <a:lnTo>
                    <a:pt x="40794" y="11150"/>
                  </a:lnTo>
                  <a:lnTo>
                    <a:pt x="40794" y="15083"/>
                  </a:lnTo>
                  <a:lnTo>
                    <a:pt x="42772" y="15083"/>
                  </a:lnTo>
                  <a:lnTo>
                    <a:pt x="42772" y="11150"/>
                  </a:lnTo>
                  <a:lnTo>
                    <a:pt x="47522" y="11150"/>
                  </a:lnTo>
                  <a:lnTo>
                    <a:pt x="47522" y="19016"/>
                  </a:lnTo>
                  <a:lnTo>
                    <a:pt x="49900" y="15083"/>
                  </a:lnTo>
                  <a:lnTo>
                    <a:pt x="49900" y="22294"/>
                  </a:lnTo>
                  <a:lnTo>
                    <a:pt x="51883" y="19016"/>
                  </a:lnTo>
                  <a:lnTo>
                    <a:pt x="51883" y="15083"/>
                  </a:lnTo>
                  <a:lnTo>
                    <a:pt x="58611" y="15083"/>
                  </a:lnTo>
                  <a:lnTo>
                    <a:pt x="60988" y="11150"/>
                  </a:lnTo>
                  <a:lnTo>
                    <a:pt x="65744" y="11150"/>
                  </a:lnTo>
                  <a:lnTo>
                    <a:pt x="65744" y="0"/>
                  </a:lnTo>
                  <a:lnTo>
                    <a:pt x="67722" y="0"/>
                  </a:lnTo>
                  <a:lnTo>
                    <a:pt x="67722" y="3933"/>
                  </a:lnTo>
                  <a:lnTo>
                    <a:pt x="67722" y="0"/>
                  </a:lnTo>
                  <a:lnTo>
                    <a:pt x="67722" y="3933"/>
                  </a:lnTo>
                  <a:lnTo>
                    <a:pt x="72477" y="3933"/>
                  </a:lnTo>
                  <a:lnTo>
                    <a:pt x="72477" y="7866"/>
                  </a:lnTo>
                  <a:lnTo>
                    <a:pt x="74455" y="7866"/>
                  </a:lnTo>
                  <a:lnTo>
                    <a:pt x="74455" y="11150"/>
                  </a:lnTo>
                  <a:lnTo>
                    <a:pt x="76833" y="11150"/>
                  </a:lnTo>
                  <a:lnTo>
                    <a:pt x="76833" y="19016"/>
                  </a:lnTo>
                  <a:lnTo>
                    <a:pt x="79205" y="19016"/>
                  </a:lnTo>
                  <a:lnTo>
                    <a:pt x="79205" y="15083"/>
                  </a:lnTo>
                  <a:lnTo>
                    <a:pt x="81583" y="15083"/>
                  </a:lnTo>
                  <a:lnTo>
                    <a:pt x="83566" y="19016"/>
                  </a:lnTo>
                  <a:lnTo>
                    <a:pt x="83566" y="22294"/>
                  </a:lnTo>
                  <a:lnTo>
                    <a:pt x="88316" y="22294"/>
                  </a:lnTo>
                  <a:lnTo>
                    <a:pt x="88316" y="19016"/>
                  </a:lnTo>
                  <a:lnTo>
                    <a:pt x="95050" y="19016"/>
                  </a:lnTo>
                  <a:lnTo>
                    <a:pt x="95050" y="22294"/>
                  </a:lnTo>
                  <a:lnTo>
                    <a:pt x="97427" y="22294"/>
                  </a:lnTo>
                  <a:lnTo>
                    <a:pt x="97427" y="26227"/>
                  </a:lnTo>
                  <a:lnTo>
                    <a:pt x="104161" y="26227"/>
                  </a:lnTo>
                  <a:lnTo>
                    <a:pt x="104161" y="30166"/>
                  </a:lnTo>
                  <a:lnTo>
                    <a:pt x="110888" y="30166"/>
                  </a:lnTo>
                  <a:lnTo>
                    <a:pt x="110888" y="26227"/>
                  </a:lnTo>
                  <a:lnTo>
                    <a:pt x="120000" y="26227"/>
                  </a:lnTo>
                  <a:lnTo>
                    <a:pt x="120000" y="30166"/>
                  </a:lnTo>
                  <a:lnTo>
                    <a:pt x="117622" y="33444"/>
                  </a:lnTo>
                  <a:lnTo>
                    <a:pt x="117622" y="45244"/>
                  </a:lnTo>
                  <a:lnTo>
                    <a:pt x="120000" y="48522"/>
                  </a:lnTo>
                  <a:lnTo>
                    <a:pt x="117622" y="48522"/>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16" name="Shape 3516"/>
            <p:cNvSpPr/>
            <p:nvPr/>
          </p:nvSpPr>
          <p:spPr>
            <a:xfrm>
              <a:off x="1607305" y="3100314"/>
              <a:ext cx="366705" cy="366705"/>
            </a:xfrm>
            <a:custGeom>
              <a:avLst/>
              <a:gdLst/>
              <a:ahLst/>
              <a:cxnLst/>
              <a:rect l="0" t="0" r="0" b="0"/>
              <a:pathLst>
                <a:path w="120000" h="120000" extrusionOk="0">
                  <a:moveTo>
                    <a:pt x="39738" y="3894"/>
                  </a:moveTo>
                  <a:lnTo>
                    <a:pt x="48311" y="3894"/>
                  </a:lnTo>
                  <a:lnTo>
                    <a:pt x="52988" y="0"/>
                  </a:lnTo>
                  <a:lnTo>
                    <a:pt x="62338" y="3894"/>
                  </a:lnTo>
                  <a:lnTo>
                    <a:pt x="66233" y="8572"/>
                  </a:lnTo>
                  <a:lnTo>
                    <a:pt x="75583" y="8572"/>
                  </a:lnTo>
                  <a:lnTo>
                    <a:pt x="75583" y="13244"/>
                  </a:lnTo>
                  <a:lnTo>
                    <a:pt x="88833" y="13244"/>
                  </a:lnTo>
                  <a:lnTo>
                    <a:pt x="88833" y="8572"/>
                  </a:lnTo>
                  <a:lnTo>
                    <a:pt x="84155" y="8572"/>
                  </a:lnTo>
                  <a:lnTo>
                    <a:pt x="88833" y="3894"/>
                  </a:lnTo>
                  <a:lnTo>
                    <a:pt x="88833" y="8572"/>
                  </a:lnTo>
                  <a:lnTo>
                    <a:pt x="93505" y="8572"/>
                  </a:lnTo>
                  <a:lnTo>
                    <a:pt x="93505" y="13244"/>
                  </a:lnTo>
                  <a:lnTo>
                    <a:pt x="97400" y="17144"/>
                  </a:lnTo>
                  <a:lnTo>
                    <a:pt x="102077" y="17144"/>
                  </a:lnTo>
                  <a:lnTo>
                    <a:pt x="102077" y="31166"/>
                  </a:lnTo>
                  <a:lnTo>
                    <a:pt x="106755" y="31166"/>
                  </a:lnTo>
                  <a:lnTo>
                    <a:pt x="102077" y="35066"/>
                  </a:lnTo>
                  <a:lnTo>
                    <a:pt x="106755" y="39738"/>
                  </a:lnTo>
                  <a:lnTo>
                    <a:pt x="102077" y="39738"/>
                  </a:lnTo>
                  <a:lnTo>
                    <a:pt x="102077" y="44416"/>
                  </a:lnTo>
                  <a:lnTo>
                    <a:pt x="106755" y="44416"/>
                  </a:lnTo>
                  <a:lnTo>
                    <a:pt x="106755" y="48311"/>
                  </a:lnTo>
                  <a:lnTo>
                    <a:pt x="110650" y="48311"/>
                  </a:lnTo>
                  <a:lnTo>
                    <a:pt x="115322" y="52988"/>
                  </a:lnTo>
                  <a:lnTo>
                    <a:pt x="120000" y="52988"/>
                  </a:lnTo>
                  <a:lnTo>
                    <a:pt x="115322" y="57661"/>
                  </a:lnTo>
                  <a:lnTo>
                    <a:pt x="120000" y="57661"/>
                  </a:lnTo>
                  <a:lnTo>
                    <a:pt x="120000" y="70911"/>
                  </a:lnTo>
                  <a:lnTo>
                    <a:pt x="106755" y="70911"/>
                  </a:lnTo>
                  <a:lnTo>
                    <a:pt x="106755" y="75583"/>
                  </a:lnTo>
                  <a:lnTo>
                    <a:pt x="102077" y="75583"/>
                  </a:lnTo>
                  <a:lnTo>
                    <a:pt x="97400" y="79477"/>
                  </a:lnTo>
                  <a:lnTo>
                    <a:pt x="93505" y="79477"/>
                  </a:lnTo>
                  <a:lnTo>
                    <a:pt x="93505" y="84155"/>
                  </a:lnTo>
                  <a:lnTo>
                    <a:pt x="88833" y="84155"/>
                  </a:lnTo>
                  <a:lnTo>
                    <a:pt x="88833" y="88833"/>
                  </a:lnTo>
                  <a:lnTo>
                    <a:pt x="88833" y="84155"/>
                  </a:lnTo>
                  <a:lnTo>
                    <a:pt x="88833" y="88833"/>
                  </a:lnTo>
                  <a:lnTo>
                    <a:pt x="84155" y="88833"/>
                  </a:lnTo>
                  <a:lnTo>
                    <a:pt x="84155" y="93505"/>
                  </a:lnTo>
                  <a:lnTo>
                    <a:pt x="79477" y="93505"/>
                  </a:lnTo>
                  <a:lnTo>
                    <a:pt x="75583" y="97400"/>
                  </a:lnTo>
                  <a:lnTo>
                    <a:pt x="75583" y="93505"/>
                  </a:lnTo>
                  <a:lnTo>
                    <a:pt x="75583" y="97400"/>
                  </a:lnTo>
                  <a:lnTo>
                    <a:pt x="70911" y="97400"/>
                  </a:lnTo>
                  <a:lnTo>
                    <a:pt x="70911" y="106755"/>
                  </a:lnTo>
                  <a:lnTo>
                    <a:pt x="66233" y="106755"/>
                  </a:lnTo>
                  <a:lnTo>
                    <a:pt x="66233" y="102077"/>
                  </a:lnTo>
                  <a:lnTo>
                    <a:pt x="62338" y="102077"/>
                  </a:lnTo>
                  <a:lnTo>
                    <a:pt x="62338" y="106755"/>
                  </a:lnTo>
                  <a:lnTo>
                    <a:pt x="57661" y="106755"/>
                  </a:lnTo>
                  <a:lnTo>
                    <a:pt x="57661" y="102077"/>
                  </a:lnTo>
                  <a:lnTo>
                    <a:pt x="52988" y="102077"/>
                  </a:lnTo>
                  <a:lnTo>
                    <a:pt x="52988" y="97400"/>
                  </a:lnTo>
                  <a:lnTo>
                    <a:pt x="48311" y="102077"/>
                  </a:lnTo>
                  <a:lnTo>
                    <a:pt x="39738" y="102077"/>
                  </a:lnTo>
                  <a:lnTo>
                    <a:pt x="39738" y="106755"/>
                  </a:lnTo>
                  <a:lnTo>
                    <a:pt x="35066" y="102077"/>
                  </a:lnTo>
                  <a:lnTo>
                    <a:pt x="35066" y="106755"/>
                  </a:lnTo>
                  <a:lnTo>
                    <a:pt x="35066" y="102077"/>
                  </a:lnTo>
                  <a:lnTo>
                    <a:pt x="31166" y="106755"/>
                  </a:lnTo>
                  <a:lnTo>
                    <a:pt x="35066" y="106755"/>
                  </a:lnTo>
                  <a:lnTo>
                    <a:pt x="26494" y="106755"/>
                  </a:lnTo>
                  <a:lnTo>
                    <a:pt x="26494" y="110650"/>
                  </a:lnTo>
                  <a:lnTo>
                    <a:pt x="21816" y="110650"/>
                  </a:lnTo>
                  <a:lnTo>
                    <a:pt x="21816" y="115322"/>
                  </a:lnTo>
                  <a:lnTo>
                    <a:pt x="17144" y="115322"/>
                  </a:lnTo>
                  <a:lnTo>
                    <a:pt x="17144" y="120000"/>
                  </a:lnTo>
                  <a:lnTo>
                    <a:pt x="17144" y="115322"/>
                  </a:lnTo>
                  <a:lnTo>
                    <a:pt x="13244" y="110650"/>
                  </a:lnTo>
                  <a:lnTo>
                    <a:pt x="8572" y="110650"/>
                  </a:lnTo>
                  <a:lnTo>
                    <a:pt x="8572" y="106755"/>
                  </a:lnTo>
                  <a:lnTo>
                    <a:pt x="0" y="106755"/>
                  </a:lnTo>
                  <a:lnTo>
                    <a:pt x="0" y="102077"/>
                  </a:lnTo>
                  <a:lnTo>
                    <a:pt x="3894" y="102077"/>
                  </a:lnTo>
                  <a:lnTo>
                    <a:pt x="0" y="102077"/>
                  </a:lnTo>
                  <a:lnTo>
                    <a:pt x="0" y="84155"/>
                  </a:lnTo>
                  <a:lnTo>
                    <a:pt x="3894" y="84155"/>
                  </a:lnTo>
                  <a:lnTo>
                    <a:pt x="3894" y="79477"/>
                  </a:lnTo>
                  <a:lnTo>
                    <a:pt x="8572" y="79477"/>
                  </a:lnTo>
                  <a:lnTo>
                    <a:pt x="8572" y="75583"/>
                  </a:lnTo>
                  <a:lnTo>
                    <a:pt x="13244" y="75583"/>
                  </a:lnTo>
                  <a:lnTo>
                    <a:pt x="13244" y="66233"/>
                  </a:lnTo>
                  <a:lnTo>
                    <a:pt x="17144" y="70911"/>
                  </a:lnTo>
                  <a:lnTo>
                    <a:pt x="17144" y="66233"/>
                  </a:lnTo>
                  <a:lnTo>
                    <a:pt x="21816" y="66233"/>
                  </a:lnTo>
                  <a:lnTo>
                    <a:pt x="21816" y="62338"/>
                  </a:lnTo>
                  <a:lnTo>
                    <a:pt x="13244" y="62338"/>
                  </a:lnTo>
                  <a:lnTo>
                    <a:pt x="13244" y="48311"/>
                  </a:lnTo>
                  <a:lnTo>
                    <a:pt x="17144" y="48311"/>
                  </a:lnTo>
                  <a:lnTo>
                    <a:pt x="17144" y="31166"/>
                  </a:lnTo>
                  <a:lnTo>
                    <a:pt x="13244" y="31166"/>
                  </a:lnTo>
                  <a:lnTo>
                    <a:pt x="13244" y="26494"/>
                  </a:lnTo>
                  <a:lnTo>
                    <a:pt x="17144" y="26494"/>
                  </a:lnTo>
                  <a:lnTo>
                    <a:pt x="17144" y="21816"/>
                  </a:lnTo>
                  <a:lnTo>
                    <a:pt x="31166" y="21816"/>
                  </a:lnTo>
                  <a:lnTo>
                    <a:pt x="31166" y="13244"/>
                  </a:lnTo>
                  <a:lnTo>
                    <a:pt x="26494" y="13244"/>
                  </a:lnTo>
                  <a:lnTo>
                    <a:pt x="26494" y="8572"/>
                  </a:lnTo>
                  <a:lnTo>
                    <a:pt x="31166" y="8572"/>
                  </a:lnTo>
                  <a:lnTo>
                    <a:pt x="31166" y="3894"/>
                  </a:lnTo>
                  <a:lnTo>
                    <a:pt x="39738" y="3894"/>
                  </a:lnTo>
                  <a:lnTo>
                    <a:pt x="39738" y="8572"/>
                  </a:lnTo>
                  <a:lnTo>
                    <a:pt x="39738" y="389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17" name="Shape 3517"/>
            <p:cNvSpPr/>
            <p:nvPr/>
          </p:nvSpPr>
          <p:spPr>
            <a:xfrm>
              <a:off x="1142973" y="2297851"/>
              <a:ext cx="750076" cy="583394"/>
            </a:xfrm>
            <a:custGeom>
              <a:avLst/>
              <a:gdLst/>
              <a:ahLst/>
              <a:cxnLst/>
              <a:rect l="0" t="0" r="0" b="0"/>
              <a:pathLst>
                <a:path w="120000" h="120000" extrusionOk="0">
                  <a:moveTo>
                    <a:pt x="60950" y="8327"/>
                  </a:moveTo>
                  <a:lnTo>
                    <a:pt x="59050" y="5388"/>
                  </a:lnTo>
                  <a:lnTo>
                    <a:pt x="59050" y="2450"/>
                  </a:lnTo>
                  <a:lnTo>
                    <a:pt x="56761" y="2450"/>
                  </a:lnTo>
                  <a:lnTo>
                    <a:pt x="56761" y="0"/>
                  </a:lnTo>
                  <a:lnTo>
                    <a:pt x="59050" y="0"/>
                  </a:lnTo>
                  <a:lnTo>
                    <a:pt x="30477" y="0"/>
                  </a:lnTo>
                  <a:lnTo>
                    <a:pt x="30477" y="2450"/>
                  </a:lnTo>
                  <a:lnTo>
                    <a:pt x="28572" y="2450"/>
                  </a:lnTo>
                  <a:lnTo>
                    <a:pt x="30477" y="2450"/>
                  </a:lnTo>
                  <a:lnTo>
                    <a:pt x="28572" y="2450"/>
                  </a:lnTo>
                  <a:lnTo>
                    <a:pt x="30477" y="2450"/>
                  </a:lnTo>
                  <a:lnTo>
                    <a:pt x="30477" y="5388"/>
                  </a:lnTo>
                  <a:lnTo>
                    <a:pt x="32761" y="5388"/>
                  </a:lnTo>
                  <a:lnTo>
                    <a:pt x="32761" y="8327"/>
                  </a:lnTo>
                  <a:lnTo>
                    <a:pt x="32761" y="5388"/>
                  </a:lnTo>
                  <a:lnTo>
                    <a:pt x="35050" y="5388"/>
                  </a:lnTo>
                  <a:lnTo>
                    <a:pt x="35050" y="8327"/>
                  </a:lnTo>
                  <a:lnTo>
                    <a:pt x="35050" y="5388"/>
                  </a:lnTo>
                  <a:lnTo>
                    <a:pt x="39238" y="5388"/>
                  </a:lnTo>
                  <a:lnTo>
                    <a:pt x="39238" y="8327"/>
                  </a:lnTo>
                  <a:lnTo>
                    <a:pt x="39238" y="5388"/>
                  </a:lnTo>
                  <a:lnTo>
                    <a:pt x="39238" y="8327"/>
                  </a:lnTo>
                  <a:lnTo>
                    <a:pt x="41522" y="8327"/>
                  </a:lnTo>
                  <a:lnTo>
                    <a:pt x="39238" y="8327"/>
                  </a:lnTo>
                  <a:lnTo>
                    <a:pt x="39238" y="11266"/>
                  </a:lnTo>
                  <a:lnTo>
                    <a:pt x="39238" y="8327"/>
                  </a:lnTo>
                  <a:lnTo>
                    <a:pt x="36950" y="8327"/>
                  </a:lnTo>
                  <a:lnTo>
                    <a:pt x="36950" y="13716"/>
                  </a:lnTo>
                  <a:lnTo>
                    <a:pt x="35050" y="13716"/>
                  </a:lnTo>
                  <a:lnTo>
                    <a:pt x="35050" y="11266"/>
                  </a:lnTo>
                  <a:lnTo>
                    <a:pt x="36950" y="11266"/>
                  </a:lnTo>
                  <a:lnTo>
                    <a:pt x="36950" y="8327"/>
                  </a:lnTo>
                  <a:lnTo>
                    <a:pt x="35050" y="8327"/>
                  </a:lnTo>
                  <a:lnTo>
                    <a:pt x="35050" y="13716"/>
                  </a:lnTo>
                  <a:lnTo>
                    <a:pt x="32761" y="16655"/>
                  </a:lnTo>
                  <a:lnTo>
                    <a:pt x="35050" y="16655"/>
                  </a:lnTo>
                  <a:lnTo>
                    <a:pt x="35050" y="27916"/>
                  </a:lnTo>
                  <a:lnTo>
                    <a:pt x="36950" y="27916"/>
                  </a:lnTo>
                  <a:lnTo>
                    <a:pt x="36950" y="30855"/>
                  </a:lnTo>
                  <a:lnTo>
                    <a:pt x="39238" y="30855"/>
                  </a:lnTo>
                  <a:lnTo>
                    <a:pt x="41522" y="33305"/>
                  </a:lnTo>
                  <a:lnTo>
                    <a:pt x="41522" y="44572"/>
                  </a:lnTo>
                  <a:lnTo>
                    <a:pt x="43811" y="44572"/>
                  </a:lnTo>
                  <a:lnTo>
                    <a:pt x="41522" y="44572"/>
                  </a:lnTo>
                  <a:lnTo>
                    <a:pt x="41522" y="47511"/>
                  </a:lnTo>
                  <a:lnTo>
                    <a:pt x="39238" y="47511"/>
                  </a:lnTo>
                  <a:lnTo>
                    <a:pt x="39238" y="44572"/>
                  </a:lnTo>
                  <a:lnTo>
                    <a:pt x="36950" y="44572"/>
                  </a:lnTo>
                  <a:lnTo>
                    <a:pt x="36950" y="39183"/>
                  </a:lnTo>
                  <a:lnTo>
                    <a:pt x="35050" y="39183"/>
                  </a:lnTo>
                  <a:lnTo>
                    <a:pt x="35050" y="36244"/>
                  </a:lnTo>
                  <a:lnTo>
                    <a:pt x="32761" y="33305"/>
                  </a:lnTo>
                  <a:lnTo>
                    <a:pt x="32761" y="30855"/>
                  </a:lnTo>
                  <a:lnTo>
                    <a:pt x="30477" y="30855"/>
                  </a:lnTo>
                  <a:lnTo>
                    <a:pt x="30477" y="33305"/>
                  </a:lnTo>
                  <a:lnTo>
                    <a:pt x="28572" y="33305"/>
                  </a:lnTo>
                  <a:lnTo>
                    <a:pt x="28572" y="30855"/>
                  </a:lnTo>
                  <a:lnTo>
                    <a:pt x="28572" y="33305"/>
                  </a:lnTo>
                  <a:lnTo>
                    <a:pt x="24000" y="33305"/>
                  </a:lnTo>
                  <a:lnTo>
                    <a:pt x="24000" y="27916"/>
                  </a:lnTo>
                  <a:lnTo>
                    <a:pt x="19811" y="27916"/>
                  </a:lnTo>
                  <a:lnTo>
                    <a:pt x="19811" y="30855"/>
                  </a:lnTo>
                  <a:lnTo>
                    <a:pt x="17522" y="30855"/>
                  </a:lnTo>
                  <a:lnTo>
                    <a:pt x="17522" y="24977"/>
                  </a:lnTo>
                  <a:lnTo>
                    <a:pt x="15238" y="24977"/>
                  </a:lnTo>
                  <a:lnTo>
                    <a:pt x="15238" y="27916"/>
                  </a:lnTo>
                  <a:lnTo>
                    <a:pt x="12950" y="27916"/>
                  </a:lnTo>
                  <a:lnTo>
                    <a:pt x="12950" y="30855"/>
                  </a:lnTo>
                  <a:lnTo>
                    <a:pt x="11050" y="30855"/>
                  </a:lnTo>
                  <a:lnTo>
                    <a:pt x="11050" y="36244"/>
                  </a:lnTo>
                  <a:lnTo>
                    <a:pt x="2283" y="36244"/>
                  </a:lnTo>
                  <a:lnTo>
                    <a:pt x="2283" y="39183"/>
                  </a:lnTo>
                  <a:lnTo>
                    <a:pt x="0" y="39183"/>
                  </a:lnTo>
                  <a:lnTo>
                    <a:pt x="0" y="41633"/>
                  </a:lnTo>
                  <a:lnTo>
                    <a:pt x="2283" y="41633"/>
                  </a:lnTo>
                  <a:lnTo>
                    <a:pt x="2283" y="44572"/>
                  </a:lnTo>
                  <a:lnTo>
                    <a:pt x="4572" y="44572"/>
                  </a:lnTo>
                  <a:lnTo>
                    <a:pt x="2283" y="44572"/>
                  </a:lnTo>
                  <a:lnTo>
                    <a:pt x="2283" y="50450"/>
                  </a:lnTo>
                  <a:lnTo>
                    <a:pt x="4572" y="50450"/>
                  </a:lnTo>
                  <a:lnTo>
                    <a:pt x="4572" y="52900"/>
                  </a:lnTo>
                  <a:lnTo>
                    <a:pt x="4572" y="50450"/>
                  </a:lnTo>
                  <a:lnTo>
                    <a:pt x="4572" y="52900"/>
                  </a:lnTo>
                  <a:lnTo>
                    <a:pt x="6477" y="55838"/>
                  </a:lnTo>
                  <a:lnTo>
                    <a:pt x="6477" y="58777"/>
                  </a:lnTo>
                  <a:lnTo>
                    <a:pt x="8761" y="58777"/>
                  </a:lnTo>
                  <a:lnTo>
                    <a:pt x="8761" y="67100"/>
                  </a:lnTo>
                  <a:lnTo>
                    <a:pt x="6477" y="67100"/>
                  </a:lnTo>
                  <a:lnTo>
                    <a:pt x="8761" y="67100"/>
                  </a:lnTo>
                  <a:lnTo>
                    <a:pt x="8761" y="72488"/>
                  </a:lnTo>
                  <a:lnTo>
                    <a:pt x="11050" y="72488"/>
                  </a:lnTo>
                  <a:lnTo>
                    <a:pt x="8761" y="72488"/>
                  </a:lnTo>
                  <a:lnTo>
                    <a:pt x="8761" y="78366"/>
                  </a:lnTo>
                  <a:lnTo>
                    <a:pt x="11050" y="78366"/>
                  </a:lnTo>
                  <a:lnTo>
                    <a:pt x="11050" y="80816"/>
                  </a:lnTo>
                  <a:lnTo>
                    <a:pt x="11050" y="78366"/>
                  </a:lnTo>
                  <a:lnTo>
                    <a:pt x="12950" y="78366"/>
                  </a:lnTo>
                  <a:lnTo>
                    <a:pt x="12950" y="80816"/>
                  </a:lnTo>
                  <a:lnTo>
                    <a:pt x="15238" y="80816"/>
                  </a:lnTo>
                  <a:lnTo>
                    <a:pt x="15238" y="78366"/>
                  </a:lnTo>
                  <a:lnTo>
                    <a:pt x="17522" y="78366"/>
                  </a:lnTo>
                  <a:lnTo>
                    <a:pt x="17522" y="75427"/>
                  </a:lnTo>
                  <a:lnTo>
                    <a:pt x="19811" y="75427"/>
                  </a:lnTo>
                  <a:lnTo>
                    <a:pt x="19811" y="78366"/>
                  </a:lnTo>
                  <a:lnTo>
                    <a:pt x="21716" y="78366"/>
                  </a:lnTo>
                  <a:lnTo>
                    <a:pt x="21716" y="80816"/>
                  </a:lnTo>
                  <a:lnTo>
                    <a:pt x="21716" y="78366"/>
                  </a:lnTo>
                  <a:lnTo>
                    <a:pt x="24000" y="80816"/>
                  </a:lnTo>
                  <a:lnTo>
                    <a:pt x="24000" y="83755"/>
                  </a:lnTo>
                  <a:lnTo>
                    <a:pt x="26283" y="80816"/>
                  </a:lnTo>
                  <a:lnTo>
                    <a:pt x="28572" y="80816"/>
                  </a:lnTo>
                  <a:lnTo>
                    <a:pt x="28572" y="78366"/>
                  </a:lnTo>
                  <a:lnTo>
                    <a:pt x="28572" y="80816"/>
                  </a:lnTo>
                  <a:lnTo>
                    <a:pt x="30477" y="80816"/>
                  </a:lnTo>
                  <a:lnTo>
                    <a:pt x="32761" y="78366"/>
                  </a:lnTo>
                  <a:lnTo>
                    <a:pt x="35050" y="78366"/>
                  </a:lnTo>
                  <a:lnTo>
                    <a:pt x="35050" y="80816"/>
                  </a:lnTo>
                  <a:lnTo>
                    <a:pt x="43811" y="80816"/>
                  </a:lnTo>
                  <a:lnTo>
                    <a:pt x="43811" y="75427"/>
                  </a:lnTo>
                  <a:lnTo>
                    <a:pt x="45716" y="75427"/>
                  </a:lnTo>
                  <a:lnTo>
                    <a:pt x="45716" y="80816"/>
                  </a:lnTo>
                  <a:lnTo>
                    <a:pt x="48000" y="80816"/>
                  </a:lnTo>
                  <a:lnTo>
                    <a:pt x="48000" y="78366"/>
                  </a:lnTo>
                  <a:lnTo>
                    <a:pt x="50283" y="78366"/>
                  </a:lnTo>
                  <a:lnTo>
                    <a:pt x="50283" y="83755"/>
                  </a:lnTo>
                  <a:lnTo>
                    <a:pt x="52188" y="83755"/>
                  </a:lnTo>
                  <a:lnTo>
                    <a:pt x="50283" y="83755"/>
                  </a:lnTo>
                  <a:lnTo>
                    <a:pt x="52188" y="83755"/>
                  </a:lnTo>
                  <a:lnTo>
                    <a:pt x="52188" y="86694"/>
                  </a:lnTo>
                  <a:lnTo>
                    <a:pt x="50283" y="86694"/>
                  </a:lnTo>
                  <a:lnTo>
                    <a:pt x="50283" y="95022"/>
                  </a:lnTo>
                  <a:lnTo>
                    <a:pt x="54477" y="95022"/>
                  </a:lnTo>
                  <a:lnTo>
                    <a:pt x="54477" y="92083"/>
                  </a:lnTo>
                  <a:lnTo>
                    <a:pt x="60950" y="92083"/>
                  </a:lnTo>
                  <a:lnTo>
                    <a:pt x="60950" y="95022"/>
                  </a:lnTo>
                  <a:lnTo>
                    <a:pt x="63238" y="95022"/>
                  </a:lnTo>
                  <a:lnTo>
                    <a:pt x="60950" y="97961"/>
                  </a:lnTo>
                  <a:lnTo>
                    <a:pt x="63238" y="97961"/>
                  </a:lnTo>
                  <a:lnTo>
                    <a:pt x="63238" y="95022"/>
                  </a:lnTo>
                  <a:lnTo>
                    <a:pt x="65522" y="97961"/>
                  </a:lnTo>
                  <a:lnTo>
                    <a:pt x="67427" y="97961"/>
                  </a:lnTo>
                  <a:lnTo>
                    <a:pt x="67427" y="100405"/>
                  </a:lnTo>
                  <a:lnTo>
                    <a:pt x="65522" y="100405"/>
                  </a:lnTo>
                  <a:lnTo>
                    <a:pt x="65522" y="106283"/>
                  </a:lnTo>
                  <a:lnTo>
                    <a:pt x="67427" y="106283"/>
                  </a:lnTo>
                  <a:lnTo>
                    <a:pt x="67427" y="108733"/>
                  </a:lnTo>
                  <a:lnTo>
                    <a:pt x="69716" y="108733"/>
                  </a:lnTo>
                  <a:lnTo>
                    <a:pt x="69716" y="111672"/>
                  </a:lnTo>
                  <a:lnTo>
                    <a:pt x="72000" y="111672"/>
                  </a:lnTo>
                  <a:lnTo>
                    <a:pt x="72000" y="117550"/>
                  </a:lnTo>
                  <a:lnTo>
                    <a:pt x="74283" y="117550"/>
                  </a:lnTo>
                  <a:lnTo>
                    <a:pt x="74283" y="120000"/>
                  </a:lnTo>
                  <a:lnTo>
                    <a:pt x="76188" y="120000"/>
                  </a:lnTo>
                  <a:lnTo>
                    <a:pt x="76188" y="117550"/>
                  </a:lnTo>
                  <a:lnTo>
                    <a:pt x="78477" y="117550"/>
                  </a:lnTo>
                  <a:lnTo>
                    <a:pt x="80761" y="120000"/>
                  </a:lnTo>
                  <a:lnTo>
                    <a:pt x="82666" y="120000"/>
                  </a:lnTo>
                  <a:lnTo>
                    <a:pt x="84950" y="117550"/>
                  </a:lnTo>
                  <a:lnTo>
                    <a:pt x="84950" y="120000"/>
                  </a:lnTo>
                  <a:lnTo>
                    <a:pt x="84950" y="117550"/>
                  </a:lnTo>
                  <a:lnTo>
                    <a:pt x="84950" y="120000"/>
                  </a:lnTo>
                  <a:lnTo>
                    <a:pt x="87238" y="120000"/>
                  </a:lnTo>
                  <a:lnTo>
                    <a:pt x="87238" y="114611"/>
                  </a:lnTo>
                  <a:lnTo>
                    <a:pt x="91427" y="114611"/>
                  </a:lnTo>
                  <a:lnTo>
                    <a:pt x="91427" y="111672"/>
                  </a:lnTo>
                  <a:lnTo>
                    <a:pt x="91427" y="114611"/>
                  </a:lnTo>
                  <a:lnTo>
                    <a:pt x="93716" y="114611"/>
                  </a:lnTo>
                  <a:lnTo>
                    <a:pt x="93716" y="111672"/>
                  </a:lnTo>
                  <a:lnTo>
                    <a:pt x="91427" y="111672"/>
                  </a:lnTo>
                  <a:lnTo>
                    <a:pt x="91427" y="106283"/>
                  </a:lnTo>
                  <a:lnTo>
                    <a:pt x="93716" y="106283"/>
                  </a:lnTo>
                  <a:lnTo>
                    <a:pt x="93716" y="103344"/>
                  </a:lnTo>
                  <a:lnTo>
                    <a:pt x="96000" y="103344"/>
                  </a:lnTo>
                  <a:lnTo>
                    <a:pt x="96000" y="106283"/>
                  </a:lnTo>
                  <a:lnTo>
                    <a:pt x="96000" y="103344"/>
                  </a:lnTo>
                  <a:lnTo>
                    <a:pt x="93716" y="100405"/>
                  </a:lnTo>
                  <a:lnTo>
                    <a:pt x="96000" y="100405"/>
                  </a:lnTo>
                  <a:lnTo>
                    <a:pt x="93716" y="97961"/>
                  </a:lnTo>
                  <a:lnTo>
                    <a:pt x="96000" y="97961"/>
                  </a:lnTo>
                  <a:lnTo>
                    <a:pt x="96000" y="95022"/>
                  </a:lnTo>
                  <a:lnTo>
                    <a:pt x="97905" y="95022"/>
                  </a:lnTo>
                  <a:lnTo>
                    <a:pt x="97905" y="92083"/>
                  </a:lnTo>
                  <a:lnTo>
                    <a:pt x="100188" y="92083"/>
                  </a:lnTo>
                  <a:lnTo>
                    <a:pt x="100188" y="89144"/>
                  </a:lnTo>
                  <a:lnTo>
                    <a:pt x="102477" y="89144"/>
                  </a:lnTo>
                  <a:lnTo>
                    <a:pt x="102477" y="86694"/>
                  </a:lnTo>
                  <a:lnTo>
                    <a:pt x="104761" y="86694"/>
                  </a:lnTo>
                  <a:lnTo>
                    <a:pt x="104761" y="83755"/>
                  </a:lnTo>
                  <a:lnTo>
                    <a:pt x="106666" y="80816"/>
                  </a:lnTo>
                  <a:lnTo>
                    <a:pt x="106666" y="78366"/>
                  </a:lnTo>
                  <a:lnTo>
                    <a:pt x="113144" y="78366"/>
                  </a:lnTo>
                  <a:lnTo>
                    <a:pt x="120000" y="75427"/>
                  </a:lnTo>
                  <a:lnTo>
                    <a:pt x="117716" y="72488"/>
                  </a:lnTo>
                  <a:lnTo>
                    <a:pt x="117716" y="69550"/>
                  </a:lnTo>
                  <a:lnTo>
                    <a:pt x="117716" y="72488"/>
                  </a:lnTo>
                  <a:lnTo>
                    <a:pt x="117716" y="69550"/>
                  </a:lnTo>
                  <a:lnTo>
                    <a:pt x="115427" y="69550"/>
                  </a:lnTo>
                  <a:lnTo>
                    <a:pt x="115427" y="67100"/>
                  </a:lnTo>
                  <a:lnTo>
                    <a:pt x="117716" y="67100"/>
                  </a:lnTo>
                  <a:lnTo>
                    <a:pt x="115427" y="67100"/>
                  </a:lnTo>
                  <a:lnTo>
                    <a:pt x="115427" y="64161"/>
                  </a:lnTo>
                  <a:lnTo>
                    <a:pt x="115427" y="67100"/>
                  </a:lnTo>
                  <a:lnTo>
                    <a:pt x="115427" y="64161"/>
                  </a:lnTo>
                  <a:lnTo>
                    <a:pt x="113144" y="64161"/>
                  </a:lnTo>
                  <a:lnTo>
                    <a:pt x="111238" y="61222"/>
                  </a:lnTo>
                  <a:lnTo>
                    <a:pt x="113144" y="61222"/>
                  </a:lnTo>
                  <a:lnTo>
                    <a:pt x="111238" y="58777"/>
                  </a:lnTo>
                  <a:lnTo>
                    <a:pt x="106666" y="58777"/>
                  </a:lnTo>
                  <a:lnTo>
                    <a:pt x="106666" y="61222"/>
                  </a:lnTo>
                  <a:lnTo>
                    <a:pt x="104761" y="61222"/>
                  </a:lnTo>
                  <a:lnTo>
                    <a:pt x="104761" y="58777"/>
                  </a:lnTo>
                  <a:lnTo>
                    <a:pt x="106666" y="58777"/>
                  </a:lnTo>
                  <a:lnTo>
                    <a:pt x="104761" y="55838"/>
                  </a:lnTo>
                  <a:lnTo>
                    <a:pt x="104761" y="52900"/>
                  </a:lnTo>
                  <a:lnTo>
                    <a:pt x="102477" y="52900"/>
                  </a:lnTo>
                  <a:lnTo>
                    <a:pt x="100188" y="50450"/>
                  </a:lnTo>
                  <a:lnTo>
                    <a:pt x="97905" y="50450"/>
                  </a:lnTo>
                  <a:lnTo>
                    <a:pt x="97905" y="47511"/>
                  </a:lnTo>
                  <a:lnTo>
                    <a:pt x="97905" y="50450"/>
                  </a:lnTo>
                  <a:lnTo>
                    <a:pt x="96000" y="50450"/>
                  </a:lnTo>
                  <a:lnTo>
                    <a:pt x="96000" y="52900"/>
                  </a:lnTo>
                  <a:lnTo>
                    <a:pt x="97905" y="52900"/>
                  </a:lnTo>
                  <a:lnTo>
                    <a:pt x="100188" y="55838"/>
                  </a:lnTo>
                  <a:lnTo>
                    <a:pt x="97905" y="55838"/>
                  </a:lnTo>
                  <a:lnTo>
                    <a:pt x="97905" y="58777"/>
                  </a:lnTo>
                  <a:lnTo>
                    <a:pt x="93716" y="58777"/>
                  </a:lnTo>
                  <a:lnTo>
                    <a:pt x="93716" y="52900"/>
                  </a:lnTo>
                  <a:lnTo>
                    <a:pt x="91427" y="52900"/>
                  </a:lnTo>
                  <a:lnTo>
                    <a:pt x="91427" y="55838"/>
                  </a:lnTo>
                  <a:lnTo>
                    <a:pt x="82666" y="55838"/>
                  </a:lnTo>
                  <a:lnTo>
                    <a:pt x="60950" y="8327"/>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18" name="Shape 3518"/>
            <p:cNvSpPr/>
            <p:nvPr/>
          </p:nvSpPr>
          <p:spPr>
            <a:xfrm>
              <a:off x="842941" y="2488348"/>
              <a:ext cx="380992" cy="623873"/>
            </a:xfrm>
            <a:custGeom>
              <a:avLst/>
              <a:gdLst/>
              <a:ahLst/>
              <a:cxnLst/>
              <a:rect l="0" t="0" r="0" b="0"/>
              <a:pathLst>
                <a:path w="120000" h="120000" extrusionOk="0">
                  <a:moveTo>
                    <a:pt x="56250" y="23361"/>
                  </a:moveTo>
                  <a:lnTo>
                    <a:pt x="56250" y="20611"/>
                  </a:lnTo>
                  <a:lnTo>
                    <a:pt x="60000" y="15572"/>
                  </a:lnTo>
                  <a:lnTo>
                    <a:pt x="64500" y="12822"/>
                  </a:lnTo>
                  <a:lnTo>
                    <a:pt x="77250" y="2288"/>
                  </a:lnTo>
                  <a:lnTo>
                    <a:pt x="90000" y="0"/>
                  </a:lnTo>
                  <a:lnTo>
                    <a:pt x="94500" y="0"/>
                  </a:lnTo>
                  <a:lnTo>
                    <a:pt x="94500" y="2288"/>
                  </a:lnTo>
                  <a:lnTo>
                    <a:pt x="99000" y="2288"/>
                  </a:lnTo>
                  <a:lnTo>
                    <a:pt x="99000" y="5038"/>
                  </a:lnTo>
                  <a:lnTo>
                    <a:pt x="103500" y="5038"/>
                  </a:lnTo>
                  <a:lnTo>
                    <a:pt x="99000" y="5038"/>
                  </a:lnTo>
                  <a:lnTo>
                    <a:pt x="99000" y="10533"/>
                  </a:lnTo>
                  <a:lnTo>
                    <a:pt x="103500" y="10533"/>
                  </a:lnTo>
                  <a:lnTo>
                    <a:pt x="103500" y="12822"/>
                  </a:lnTo>
                  <a:lnTo>
                    <a:pt x="103500" y="10533"/>
                  </a:lnTo>
                  <a:lnTo>
                    <a:pt x="103500" y="12822"/>
                  </a:lnTo>
                  <a:lnTo>
                    <a:pt x="107250" y="15572"/>
                  </a:lnTo>
                  <a:lnTo>
                    <a:pt x="107250" y="18322"/>
                  </a:lnTo>
                  <a:lnTo>
                    <a:pt x="111750" y="18322"/>
                  </a:lnTo>
                  <a:lnTo>
                    <a:pt x="111750" y="26105"/>
                  </a:lnTo>
                  <a:lnTo>
                    <a:pt x="107250" y="26105"/>
                  </a:lnTo>
                  <a:lnTo>
                    <a:pt x="111750" y="26105"/>
                  </a:lnTo>
                  <a:lnTo>
                    <a:pt x="111750" y="31144"/>
                  </a:lnTo>
                  <a:lnTo>
                    <a:pt x="116250" y="31144"/>
                  </a:lnTo>
                  <a:lnTo>
                    <a:pt x="111750" y="31144"/>
                  </a:lnTo>
                  <a:lnTo>
                    <a:pt x="111750" y="36638"/>
                  </a:lnTo>
                  <a:lnTo>
                    <a:pt x="116250" y="36638"/>
                  </a:lnTo>
                  <a:lnTo>
                    <a:pt x="116250" y="38933"/>
                  </a:lnTo>
                  <a:lnTo>
                    <a:pt x="116250" y="36638"/>
                  </a:lnTo>
                  <a:lnTo>
                    <a:pt x="120000" y="36638"/>
                  </a:lnTo>
                  <a:lnTo>
                    <a:pt x="116250" y="36638"/>
                  </a:lnTo>
                  <a:lnTo>
                    <a:pt x="116250" y="41677"/>
                  </a:lnTo>
                  <a:lnTo>
                    <a:pt x="107250" y="41677"/>
                  </a:lnTo>
                  <a:lnTo>
                    <a:pt x="107250" y="38933"/>
                  </a:lnTo>
                  <a:lnTo>
                    <a:pt x="103500" y="41677"/>
                  </a:lnTo>
                  <a:lnTo>
                    <a:pt x="103500" y="44427"/>
                  </a:lnTo>
                  <a:lnTo>
                    <a:pt x="103500" y="41677"/>
                  </a:lnTo>
                  <a:lnTo>
                    <a:pt x="103500" y="44427"/>
                  </a:lnTo>
                  <a:lnTo>
                    <a:pt x="99000" y="44427"/>
                  </a:lnTo>
                  <a:lnTo>
                    <a:pt x="103500" y="44427"/>
                  </a:lnTo>
                  <a:lnTo>
                    <a:pt x="103500" y="49466"/>
                  </a:lnTo>
                  <a:lnTo>
                    <a:pt x="99000" y="49466"/>
                  </a:lnTo>
                  <a:lnTo>
                    <a:pt x="99000" y="52211"/>
                  </a:lnTo>
                  <a:lnTo>
                    <a:pt x="103500" y="52211"/>
                  </a:lnTo>
                  <a:lnTo>
                    <a:pt x="103500" y="54961"/>
                  </a:lnTo>
                  <a:lnTo>
                    <a:pt x="107250" y="54961"/>
                  </a:lnTo>
                  <a:lnTo>
                    <a:pt x="107250" y="57250"/>
                  </a:lnTo>
                  <a:lnTo>
                    <a:pt x="111750" y="57250"/>
                  </a:lnTo>
                  <a:lnTo>
                    <a:pt x="111750" y="60000"/>
                  </a:lnTo>
                  <a:lnTo>
                    <a:pt x="107250" y="60000"/>
                  </a:lnTo>
                  <a:lnTo>
                    <a:pt x="107250" y="62750"/>
                  </a:lnTo>
                  <a:lnTo>
                    <a:pt x="103500" y="62750"/>
                  </a:lnTo>
                  <a:lnTo>
                    <a:pt x="99000" y="65038"/>
                  </a:lnTo>
                  <a:lnTo>
                    <a:pt x="103500" y="65038"/>
                  </a:lnTo>
                  <a:lnTo>
                    <a:pt x="103500" y="67788"/>
                  </a:lnTo>
                  <a:lnTo>
                    <a:pt x="90000" y="67788"/>
                  </a:lnTo>
                  <a:lnTo>
                    <a:pt x="90000" y="70533"/>
                  </a:lnTo>
                  <a:lnTo>
                    <a:pt x="94500" y="70533"/>
                  </a:lnTo>
                  <a:lnTo>
                    <a:pt x="90000" y="70533"/>
                  </a:lnTo>
                  <a:lnTo>
                    <a:pt x="90000" y="75572"/>
                  </a:lnTo>
                  <a:lnTo>
                    <a:pt x="94500" y="75572"/>
                  </a:lnTo>
                  <a:lnTo>
                    <a:pt x="86250" y="75572"/>
                  </a:lnTo>
                  <a:lnTo>
                    <a:pt x="86250" y="78322"/>
                  </a:lnTo>
                  <a:lnTo>
                    <a:pt x="81750" y="81066"/>
                  </a:lnTo>
                  <a:lnTo>
                    <a:pt x="81750" y="83361"/>
                  </a:lnTo>
                  <a:lnTo>
                    <a:pt x="86250" y="83361"/>
                  </a:lnTo>
                  <a:lnTo>
                    <a:pt x="81750" y="86105"/>
                  </a:lnTo>
                  <a:lnTo>
                    <a:pt x="86250" y="86105"/>
                  </a:lnTo>
                  <a:lnTo>
                    <a:pt x="86250" y="88855"/>
                  </a:lnTo>
                  <a:lnTo>
                    <a:pt x="81750" y="86105"/>
                  </a:lnTo>
                  <a:lnTo>
                    <a:pt x="86250" y="86105"/>
                  </a:lnTo>
                  <a:lnTo>
                    <a:pt x="81750" y="86105"/>
                  </a:lnTo>
                  <a:lnTo>
                    <a:pt x="81750" y="88855"/>
                  </a:lnTo>
                  <a:lnTo>
                    <a:pt x="77250" y="88855"/>
                  </a:lnTo>
                  <a:lnTo>
                    <a:pt x="77250" y="91605"/>
                  </a:lnTo>
                  <a:lnTo>
                    <a:pt x="73500" y="91605"/>
                  </a:lnTo>
                  <a:lnTo>
                    <a:pt x="77250" y="91605"/>
                  </a:lnTo>
                  <a:lnTo>
                    <a:pt x="77250" y="93894"/>
                  </a:lnTo>
                  <a:lnTo>
                    <a:pt x="77250" y="91605"/>
                  </a:lnTo>
                  <a:lnTo>
                    <a:pt x="77250" y="96638"/>
                  </a:lnTo>
                  <a:lnTo>
                    <a:pt x="73500" y="96638"/>
                  </a:lnTo>
                  <a:lnTo>
                    <a:pt x="73500" y="107177"/>
                  </a:lnTo>
                  <a:lnTo>
                    <a:pt x="77250" y="107177"/>
                  </a:lnTo>
                  <a:lnTo>
                    <a:pt x="73500" y="109466"/>
                  </a:lnTo>
                  <a:lnTo>
                    <a:pt x="69000" y="109466"/>
                  </a:lnTo>
                  <a:lnTo>
                    <a:pt x="69000" y="114961"/>
                  </a:lnTo>
                  <a:lnTo>
                    <a:pt x="60000" y="114961"/>
                  </a:lnTo>
                  <a:lnTo>
                    <a:pt x="60000" y="117711"/>
                  </a:lnTo>
                  <a:lnTo>
                    <a:pt x="56250" y="117711"/>
                  </a:lnTo>
                  <a:lnTo>
                    <a:pt x="56250" y="120000"/>
                  </a:lnTo>
                  <a:lnTo>
                    <a:pt x="51750" y="120000"/>
                  </a:lnTo>
                  <a:lnTo>
                    <a:pt x="51750" y="117711"/>
                  </a:lnTo>
                  <a:lnTo>
                    <a:pt x="47250" y="117711"/>
                  </a:lnTo>
                  <a:lnTo>
                    <a:pt x="51750" y="117711"/>
                  </a:lnTo>
                  <a:lnTo>
                    <a:pt x="47250" y="117711"/>
                  </a:lnTo>
                  <a:lnTo>
                    <a:pt x="47250" y="114961"/>
                  </a:lnTo>
                  <a:lnTo>
                    <a:pt x="43500" y="117711"/>
                  </a:lnTo>
                  <a:lnTo>
                    <a:pt x="39000" y="117711"/>
                  </a:lnTo>
                  <a:lnTo>
                    <a:pt x="39000" y="114961"/>
                  </a:lnTo>
                  <a:lnTo>
                    <a:pt x="34500" y="114961"/>
                  </a:lnTo>
                  <a:lnTo>
                    <a:pt x="34500" y="104427"/>
                  </a:lnTo>
                  <a:lnTo>
                    <a:pt x="30000" y="104427"/>
                  </a:lnTo>
                  <a:lnTo>
                    <a:pt x="30000" y="101677"/>
                  </a:lnTo>
                  <a:lnTo>
                    <a:pt x="30000" y="104427"/>
                  </a:lnTo>
                  <a:lnTo>
                    <a:pt x="30000" y="101677"/>
                  </a:lnTo>
                  <a:lnTo>
                    <a:pt x="26250" y="101677"/>
                  </a:lnTo>
                  <a:lnTo>
                    <a:pt x="26250" y="99388"/>
                  </a:lnTo>
                  <a:lnTo>
                    <a:pt x="9000" y="99388"/>
                  </a:lnTo>
                  <a:lnTo>
                    <a:pt x="9000" y="96638"/>
                  </a:lnTo>
                  <a:lnTo>
                    <a:pt x="13500" y="96638"/>
                  </a:lnTo>
                  <a:lnTo>
                    <a:pt x="9000" y="96638"/>
                  </a:lnTo>
                  <a:lnTo>
                    <a:pt x="17250" y="91605"/>
                  </a:lnTo>
                  <a:lnTo>
                    <a:pt x="17250" y="86105"/>
                  </a:lnTo>
                  <a:lnTo>
                    <a:pt x="13500" y="86105"/>
                  </a:lnTo>
                  <a:lnTo>
                    <a:pt x="9000" y="83361"/>
                  </a:lnTo>
                  <a:lnTo>
                    <a:pt x="4500" y="83361"/>
                  </a:lnTo>
                  <a:lnTo>
                    <a:pt x="4500" y="81066"/>
                  </a:lnTo>
                  <a:lnTo>
                    <a:pt x="9000" y="81066"/>
                  </a:lnTo>
                  <a:lnTo>
                    <a:pt x="4500" y="81066"/>
                  </a:lnTo>
                  <a:lnTo>
                    <a:pt x="9000" y="78322"/>
                  </a:lnTo>
                  <a:lnTo>
                    <a:pt x="4500" y="75572"/>
                  </a:lnTo>
                  <a:lnTo>
                    <a:pt x="0" y="75572"/>
                  </a:lnTo>
                  <a:lnTo>
                    <a:pt x="0" y="70533"/>
                  </a:lnTo>
                  <a:lnTo>
                    <a:pt x="4500" y="70533"/>
                  </a:lnTo>
                  <a:lnTo>
                    <a:pt x="9000" y="67788"/>
                  </a:lnTo>
                  <a:lnTo>
                    <a:pt x="9000" y="62750"/>
                  </a:lnTo>
                  <a:lnTo>
                    <a:pt x="13500" y="62750"/>
                  </a:lnTo>
                  <a:lnTo>
                    <a:pt x="13500" y="57250"/>
                  </a:lnTo>
                  <a:lnTo>
                    <a:pt x="17250" y="57250"/>
                  </a:lnTo>
                  <a:lnTo>
                    <a:pt x="17250" y="52211"/>
                  </a:lnTo>
                  <a:lnTo>
                    <a:pt x="13500" y="49466"/>
                  </a:lnTo>
                  <a:lnTo>
                    <a:pt x="17250" y="49466"/>
                  </a:lnTo>
                  <a:lnTo>
                    <a:pt x="17250" y="46716"/>
                  </a:lnTo>
                  <a:lnTo>
                    <a:pt x="21750" y="46716"/>
                  </a:lnTo>
                  <a:lnTo>
                    <a:pt x="21750" y="44427"/>
                  </a:lnTo>
                  <a:lnTo>
                    <a:pt x="30000" y="44427"/>
                  </a:lnTo>
                  <a:lnTo>
                    <a:pt x="34500" y="41677"/>
                  </a:lnTo>
                  <a:lnTo>
                    <a:pt x="34500" y="36638"/>
                  </a:lnTo>
                  <a:lnTo>
                    <a:pt x="30000" y="36638"/>
                  </a:lnTo>
                  <a:lnTo>
                    <a:pt x="30000" y="33894"/>
                  </a:lnTo>
                  <a:lnTo>
                    <a:pt x="34500" y="33894"/>
                  </a:lnTo>
                  <a:lnTo>
                    <a:pt x="39000" y="31144"/>
                  </a:lnTo>
                  <a:lnTo>
                    <a:pt x="30000" y="31144"/>
                  </a:lnTo>
                  <a:lnTo>
                    <a:pt x="30000" y="28394"/>
                  </a:lnTo>
                  <a:lnTo>
                    <a:pt x="39000" y="28394"/>
                  </a:lnTo>
                  <a:lnTo>
                    <a:pt x="39000" y="26105"/>
                  </a:lnTo>
                  <a:lnTo>
                    <a:pt x="43500" y="26105"/>
                  </a:lnTo>
                  <a:lnTo>
                    <a:pt x="43500" y="28394"/>
                  </a:lnTo>
                  <a:lnTo>
                    <a:pt x="43500" y="26105"/>
                  </a:lnTo>
                  <a:lnTo>
                    <a:pt x="51750" y="26105"/>
                  </a:lnTo>
                  <a:lnTo>
                    <a:pt x="51750" y="28394"/>
                  </a:lnTo>
                  <a:lnTo>
                    <a:pt x="51750" y="26105"/>
                  </a:lnTo>
                  <a:lnTo>
                    <a:pt x="56250" y="26105"/>
                  </a:lnTo>
                  <a:lnTo>
                    <a:pt x="56250" y="23361"/>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19" name="Shape 3519"/>
            <p:cNvSpPr/>
            <p:nvPr/>
          </p:nvSpPr>
          <p:spPr>
            <a:xfrm>
              <a:off x="95246" y="2447866"/>
              <a:ext cx="259552" cy="271457"/>
            </a:xfrm>
            <a:custGeom>
              <a:avLst/>
              <a:gdLst/>
              <a:ahLst/>
              <a:cxnLst/>
              <a:rect l="0" t="0" r="0" b="0"/>
              <a:pathLst>
                <a:path w="120000" h="120000" extrusionOk="0">
                  <a:moveTo>
                    <a:pt x="81466" y="17894"/>
                  </a:moveTo>
                  <a:lnTo>
                    <a:pt x="50644" y="17894"/>
                  </a:lnTo>
                  <a:lnTo>
                    <a:pt x="50644" y="23155"/>
                  </a:lnTo>
                  <a:lnTo>
                    <a:pt x="56144" y="23155"/>
                  </a:lnTo>
                  <a:lnTo>
                    <a:pt x="56144" y="35788"/>
                  </a:lnTo>
                  <a:lnTo>
                    <a:pt x="62750" y="35788"/>
                  </a:lnTo>
                  <a:lnTo>
                    <a:pt x="62750" y="42105"/>
                  </a:lnTo>
                  <a:lnTo>
                    <a:pt x="62750" y="35788"/>
                  </a:lnTo>
                  <a:lnTo>
                    <a:pt x="62750" y="42105"/>
                  </a:lnTo>
                  <a:lnTo>
                    <a:pt x="75961" y="42105"/>
                  </a:lnTo>
                  <a:lnTo>
                    <a:pt x="75961" y="35788"/>
                  </a:lnTo>
                  <a:lnTo>
                    <a:pt x="81466" y="35788"/>
                  </a:lnTo>
                  <a:lnTo>
                    <a:pt x="81466" y="29472"/>
                  </a:lnTo>
                  <a:lnTo>
                    <a:pt x="88072" y="29472"/>
                  </a:lnTo>
                  <a:lnTo>
                    <a:pt x="81466" y="29472"/>
                  </a:lnTo>
                  <a:lnTo>
                    <a:pt x="88072" y="29472"/>
                  </a:lnTo>
                  <a:lnTo>
                    <a:pt x="94677" y="23155"/>
                  </a:lnTo>
                  <a:lnTo>
                    <a:pt x="94677" y="53683"/>
                  </a:lnTo>
                  <a:lnTo>
                    <a:pt x="101283" y="53683"/>
                  </a:lnTo>
                  <a:lnTo>
                    <a:pt x="101283" y="65261"/>
                  </a:lnTo>
                  <a:lnTo>
                    <a:pt x="106788" y="65261"/>
                  </a:lnTo>
                  <a:lnTo>
                    <a:pt x="106788" y="71577"/>
                  </a:lnTo>
                  <a:lnTo>
                    <a:pt x="113394" y="71577"/>
                  </a:lnTo>
                  <a:lnTo>
                    <a:pt x="113394" y="77894"/>
                  </a:lnTo>
                  <a:lnTo>
                    <a:pt x="120000" y="77894"/>
                  </a:lnTo>
                  <a:lnTo>
                    <a:pt x="113394" y="77894"/>
                  </a:lnTo>
                  <a:lnTo>
                    <a:pt x="113394" y="102105"/>
                  </a:lnTo>
                  <a:lnTo>
                    <a:pt x="106788" y="102105"/>
                  </a:lnTo>
                  <a:lnTo>
                    <a:pt x="106788" y="95788"/>
                  </a:lnTo>
                  <a:lnTo>
                    <a:pt x="106788" y="102105"/>
                  </a:lnTo>
                  <a:lnTo>
                    <a:pt x="106788" y="95788"/>
                  </a:lnTo>
                  <a:lnTo>
                    <a:pt x="101283" y="95788"/>
                  </a:lnTo>
                  <a:lnTo>
                    <a:pt x="101283" y="102105"/>
                  </a:lnTo>
                  <a:lnTo>
                    <a:pt x="94677" y="102105"/>
                  </a:lnTo>
                  <a:lnTo>
                    <a:pt x="94677" y="107366"/>
                  </a:lnTo>
                  <a:lnTo>
                    <a:pt x="88072" y="107366"/>
                  </a:lnTo>
                  <a:lnTo>
                    <a:pt x="81466" y="113683"/>
                  </a:lnTo>
                  <a:lnTo>
                    <a:pt x="88072" y="120000"/>
                  </a:lnTo>
                  <a:lnTo>
                    <a:pt x="81466" y="120000"/>
                  </a:lnTo>
                  <a:lnTo>
                    <a:pt x="69355" y="102105"/>
                  </a:lnTo>
                  <a:lnTo>
                    <a:pt x="50644" y="89472"/>
                  </a:lnTo>
                  <a:lnTo>
                    <a:pt x="44038" y="77894"/>
                  </a:lnTo>
                  <a:lnTo>
                    <a:pt x="37433" y="71577"/>
                  </a:lnTo>
                  <a:lnTo>
                    <a:pt x="31927" y="65261"/>
                  </a:lnTo>
                  <a:lnTo>
                    <a:pt x="31927" y="60000"/>
                  </a:lnTo>
                  <a:lnTo>
                    <a:pt x="25322" y="53683"/>
                  </a:lnTo>
                  <a:lnTo>
                    <a:pt x="18716" y="53683"/>
                  </a:lnTo>
                  <a:lnTo>
                    <a:pt x="18716" y="47366"/>
                  </a:lnTo>
                  <a:lnTo>
                    <a:pt x="0" y="23155"/>
                  </a:lnTo>
                  <a:lnTo>
                    <a:pt x="18716" y="23155"/>
                  </a:lnTo>
                  <a:lnTo>
                    <a:pt x="25322" y="29472"/>
                  </a:lnTo>
                  <a:lnTo>
                    <a:pt x="31927" y="29472"/>
                  </a:lnTo>
                  <a:lnTo>
                    <a:pt x="31927" y="23155"/>
                  </a:lnTo>
                  <a:lnTo>
                    <a:pt x="18716" y="23155"/>
                  </a:lnTo>
                  <a:lnTo>
                    <a:pt x="18716" y="17894"/>
                  </a:lnTo>
                  <a:lnTo>
                    <a:pt x="25322" y="17894"/>
                  </a:lnTo>
                  <a:lnTo>
                    <a:pt x="18716" y="11577"/>
                  </a:lnTo>
                  <a:lnTo>
                    <a:pt x="18716" y="17894"/>
                  </a:lnTo>
                  <a:lnTo>
                    <a:pt x="12111" y="17894"/>
                  </a:lnTo>
                  <a:lnTo>
                    <a:pt x="12111" y="11577"/>
                  </a:lnTo>
                  <a:lnTo>
                    <a:pt x="25322" y="11577"/>
                  </a:lnTo>
                  <a:lnTo>
                    <a:pt x="25322" y="5261"/>
                  </a:lnTo>
                  <a:lnTo>
                    <a:pt x="31927" y="5261"/>
                  </a:lnTo>
                  <a:lnTo>
                    <a:pt x="37433" y="0"/>
                  </a:lnTo>
                  <a:lnTo>
                    <a:pt x="37433" y="11577"/>
                  </a:lnTo>
                  <a:lnTo>
                    <a:pt x="44038" y="11577"/>
                  </a:lnTo>
                  <a:lnTo>
                    <a:pt x="44038" y="17894"/>
                  </a:lnTo>
                  <a:lnTo>
                    <a:pt x="81466" y="1789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20" name="Shape 3520"/>
            <p:cNvSpPr/>
            <p:nvPr/>
          </p:nvSpPr>
          <p:spPr>
            <a:xfrm>
              <a:off x="504812" y="4907641"/>
              <a:ext cx="161921" cy="271457"/>
            </a:xfrm>
            <a:custGeom>
              <a:avLst/>
              <a:gdLst/>
              <a:ahLst/>
              <a:cxnLst/>
              <a:rect l="0" t="0" r="0" b="0"/>
              <a:pathLst>
                <a:path w="120000" h="120000" extrusionOk="0">
                  <a:moveTo>
                    <a:pt x="30000" y="17894"/>
                  </a:moveTo>
                  <a:lnTo>
                    <a:pt x="30000" y="6316"/>
                  </a:lnTo>
                  <a:lnTo>
                    <a:pt x="19411" y="6316"/>
                  </a:lnTo>
                  <a:lnTo>
                    <a:pt x="30000" y="6316"/>
                  </a:lnTo>
                  <a:lnTo>
                    <a:pt x="8822" y="6316"/>
                  </a:lnTo>
                  <a:lnTo>
                    <a:pt x="8822" y="0"/>
                  </a:lnTo>
                  <a:lnTo>
                    <a:pt x="0" y="6316"/>
                  </a:lnTo>
                  <a:lnTo>
                    <a:pt x="8822" y="6316"/>
                  </a:lnTo>
                  <a:lnTo>
                    <a:pt x="8822" y="17894"/>
                  </a:lnTo>
                  <a:lnTo>
                    <a:pt x="19411" y="17894"/>
                  </a:lnTo>
                  <a:lnTo>
                    <a:pt x="19411" y="24211"/>
                  </a:lnTo>
                  <a:lnTo>
                    <a:pt x="30000" y="24211"/>
                  </a:lnTo>
                  <a:lnTo>
                    <a:pt x="30000" y="30527"/>
                  </a:lnTo>
                  <a:lnTo>
                    <a:pt x="38822" y="30527"/>
                  </a:lnTo>
                  <a:lnTo>
                    <a:pt x="38822" y="35788"/>
                  </a:lnTo>
                  <a:lnTo>
                    <a:pt x="60000" y="35788"/>
                  </a:lnTo>
                  <a:lnTo>
                    <a:pt x="60000" y="24211"/>
                  </a:lnTo>
                  <a:lnTo>
                    <a:pt x="70588" y="24211"/>
                  </a:lnTo>
                  <a:lnTo>
                    <a:pt x="70588" y="30527"/>
                  </a:lnTo>
                  <a:lnTo>
                    <a:pt x="70588" y="24211"/>
                  </a:lnTo>
                  <a:lnTo>
                    <a:pt x="70588" y="30527"/>
                  </a:lnTo>
                  <a:lnTo>
                    <a:pt x="60000" y="30527"/>
                  </a:lnTo>
                  <a:lnTo>
                    <a:pt x="70588" y="30527"/>
                  </a:lnTo>
                  <a:lnTo>
                    <a:pt x="70588" y="35788"/>
                  </a:lnTo>
                  <a:lnTo>
                    <a:pt x="90000" y="35788"/>
                  </a:lnTo>
                  <a:lnTo>
                    <a:pt x="90000" y="42105"/>
                  </a:lnTo>
                  <a:lnTo>
                    <a:pt x="79411" y="42105"/>
                  </a:lnTo>
                  <a:lnTo>
                    <a:pt x="90000" y="42105"/>
                  </a:lnTo>
                  <a:lnTo>
                    <a:pt x="79411" y="42105"/>
                  </a:lnTo>
                  <a:lnTo>
                    <a:pt x="79411" y="53683"/>
                  </a:lnTo>
                  <a:lnTo>
                    <a:pt x="60000" y="53683"/>
                  </a:lnTo>
                  <a:lnTo>
                    <a:pt x="60000" y="60000"/>
                  </a:lnTo>
                  <a:lnTo>
                    <a:pt x="49411" y="60000"/>
                  </a:lnTo>
                  <a:lnTo>
                    <a:pt x="49411" y="66316"/>
                  </a:lnTo>
                  <a:lnTo>
                    <a:pt x="38822" y="71577"/>
                  </a:lnTo>
                  <a:lnTo>
                    <a:pt x="49411" y="71577"/>
                  </a:lnTo>
                  <a:lnTo>
                    <a:pt x="49411" y="77894"/>
                  </a:lnTo>
                  <a:lnTo>
                    <a:pt x="38822" y="77894"/>
                  </a:lnTo>
                  <a:lnTo>
                    <a:pt x="49411" y="84211"/>
                  </a:lnTo>
                  <a:lnTo>
                    <a:pt x="49411" y="90527"/>
                  </a:lnTo>
                  <a:lnTo>
                    <a:pt x="30000" y="90527"/>
                  </a:lnTo>
                  <a:lnTo>
                    <a:pt x="30000" y="77894"/>
                  </a:lnTo>
                  <a:lnTo>
                    <a:pt x="19411" y="77894"/>
                  </a:lnTo>
                  <a:lnTo>
                    <a:pt x="19411" y="90527"/>
                  </a:lnTo>
                  <a:lnTo>
                    <a:pt x="8822" y="90527"/>
                  </a:lnTo>
                  <a:lnTo>
                    <a:pt x="8822" y="95788"/>
                  </a:lnTo>
                  <a:lnTo>
                    <a:pt x="19411" y="95788"/>
                  </a:lnTo>
                  <a:lnTo>
                    <a:pt x="19411" y="108422"/>
                  </a:lnTo>
                  <a:lnTo>
                    <a:pt x="30000" y="108422"/>
                  </a:lnTo>
                  <a:lnTo>
                    <a:pt x="30000" y="113683"/>
                  </a:lnTo>
                  <a:lnTo>
                    <a:pt x="38822" y="120000"/>
                  </a:lnTo>
                  <a:lnTo>
                    <a:pt x="38822" y="113683"/>
                  </a:lnTo>
                  <a:lnTo>
                    <a:pt x="60000" y="113683"/>
                  </a:lnTo>
                  <a:lnTo>
                    <a:pt x="60000" y="95788"/>
                  </a:lnTo>
                  <a:lnTo>
                    <a:pt x="70588" y="95788"/>
                  </a:lnTo>
                  <a:lnTo>
                    <a:pt x="70588" y="90527"/>
                  </a:lnTo>
                  <a:lnTo>
                    <a:pt x="79411" y="90527"/>
                  </a:lnTo>
                  <a:lnTo>
                    <a:pt x="79411" y="84211"/>
                  </a:lnTo>
                  <a:lnTo>
                    <a:pt x="90000" y="84211"/>
                  </a:lnTo>
                  <a:lnTo>
                    <a:pt x="90000" y="71577"/>
                  </a:lnTo>
                  <a:lnTo>
                    <a:pt x="100588" y="71577"/>
                  </a:lnTo>
                  <a:lnTo>
                    <a:pt x="100588" y="66316"/>
                  </a:lnTo>
                  <a:lnTo>
                    <a:pt x="109411" y="66316"/>
                  </a:lnTo>
                  <a:lnTo>
                    <a:pt x="109411" y="84211"/>
                  </a:lnTo>
                  <a:lnTo>
                    <a:pt x="100588" y="90527"/>
                  </a:lnTo>
                  <a:lnTo>
                    <a:pt x="109411" y="90527"/>
                  </a:lnTo>
                  <a:lnTo>
                    <a:pt x="109411" y="84211"/>
                  </a:lnTo>
                  <a:lnTo>
                    <a:pt x="120000" y="84211"/>
                  </a:lnTo>
                  <a:lnTo>
                    <a:pt x="120000" y="42105"/>
                  </a:lnTo>
                  <a:lnTo>
                    <a:pt x="109411" y="35788"/>
                  </a:lnTo>
                  <a:lnTo>
                    <a:pt x="90000" y="35788"/>
                  </a:lnTo>
                  <a:lnTo>
                    <a:pt x="90000" y="24211"/>
                  </a:lnTo>
                  <a:lnTo>
                    <a:pt x="79411" y="24211"/>
                  </a:lnTo>
                  <a:lnTo>
                    <a:pt x="90000" y="24211"/>
                  </a:lnTo>
                  <a:lnTo>
                    <a:pt x="79411" y="17894"/>
                  </a:lnTo>
                  <a:lnTo>
                    <a:pt x="30000" y="17894"/>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21" name="Shape 3521"/>
            <p:cNvSpPr/>
            <p:nvPr/>
          </p:nvSpPr>
          <p:spPr>
            <a:xfrm>
              <a:off x="4625469" y="2988398"/>
              <a:ext cx="19051" cy="19049"/>
            </a:xfrm>
            <a:custGeom>
              <a:avLst/>
              <a:gdLst/>
              <a:ahLst/>
              <a:cxnLst/>
              <a:rect l="0" t="0" r="0" b="0"/>
              <a:pathLst>
                <a:path w="120000" h="120000" extrusionOk="0">
                  <a:moveTo>
                    <a:pt x="0" y="0"/>
                  </a:moveTo>
                  <a:lnTo>
                    <a:pt x="0" y="120000"/>
                  </a:lnTo>
                  <a:lnTo>
                    <a:pt x="120000" y="120000"/>
                  </a:ln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22" name="Shape 3522"/>
            <p:cNvSpPr/>
            <p:nvPr/>
          </p:nvSpPr>
          <p:spPr>
            <a:xfrm>
              <a:off x="4586178" y="2988398"/>
              <a:ext cx="0" cy="19049"/>
            </a:xfrm>
            <a:custGeom>
              <a:avLst/>
              <a:gdLst/>
              <a:ahLst/>
              <a:cxnLst/>
              <a:rect l="0" t="0" r="0" b="0"/>
              <a:pathLst>
                <a:path w="120000" h="120000" extrusionOk="0">
                  <a:moveTo>
                    <a:pt x="0" y="0"/>
                  </a:moveTo>
                  <a:lnTo>
                    <a:pt x="0" y="12000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23" name="Shape 3523"/>
            <p:cNvSpPr/>
            <p:nvPr/>
          </p:nvSpPr>
          <p:spPr>
            <a:xfrm>
              <a:off x="4574273" y="2974110"/>
              <a:ext cx="26195" cy="19049"/>
            </a:xfrm>
            <a:custGeom>
              <a:avLst/>
              <a:gdLst/>
              <a:ahLst/>
              <a:cxnLst/>
              <a:rect l="0" t="0" r="0" b="0"/>
              <a:pathLst>
                <a:path w="120000" h="120000" extrusionOk="0">
                  <a:moveTo>
                    <a:pt x="0" y="0"/>
                  </a:moveTo>
                  <a:lnTo>
                    <a:pt x="120000" y="0"/>
                  </a:lnTo>
                  <a:lnTo>
                    <a:pt x="120000" y="120000"/>
                  </a:lnTo>
                  <a:lnTo>
                    <a:pt x="54544" y="120000"/>
                  </a:lnTo>
                  <a:lnTo>
                    <a:pt x="54544" y="0"/>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24" name="Shape 3524"/>
            <p:cNvSpPr/>
            <p:nvPr/>
          </p:nvSpPr>
          <p:spPr>
            <a:xfrm>
              <a:off x="4600466" y="2990778"/>
              <a:ext cx="40481" cy="54768"/>
            </a:xfrm>
            <a:custGeom>
              <a:avLst/>
              <a:gdLst/>
              <a:ahLst/>
              <a:cxnLst/>
              <a:rect l="0" t="0" r="0" b="0"/>
              <a:pathLst>
                <a:path w="120000" h="120000" extrusionOk="0">
                  <a:moveTo>
                    <a:pt x="42355" y="0"/>
                  </a:moveTo>
                  <a:lnTo>
                    <a:pt x="42355" y="31305"/>
                  </a:lnTo>
                  <a:lnTo>
                    <a:pt x="84705" y="31305"/>
                  </a:lnTo>
                  <a:lnTo>
                    <a:pt x="42355" y="31305"/>
                  </a:lnTo>
                  <a:lnTo>
                    <a:pt x="84705" y="31305"/>
                  </a:lnTo>
                  <a:lnTo>
                    <a:pt x="120000" y="57388"/>
                  </a:lnTo>
                  <a:lnTo>
                    <a:pt x="84705" y="57388"/>
                  </a:lnTo>
                  <a:lnTo>
                    <a:pt x="120000" y="88694"/>
                  </a:lnTo>
                  <a:lnTo>
                    <a:pt x="84705" y="88694"/>
                  </a:lnTo>
                  <a:lnTo>
                    <a:pt x="120000" y="88694"/>
                  </a:lnTo>
                  <a:lnTo>
                    <a:pt x="120000" y="120000"/>
                  </a:lnTo>
                  <a:lnTo>
                    <a:pt x="84705" y="120000"/>
                  </a:lnTo>
                  <a:lnTo>
                    <a:pt x="84705" y="88694"/>
                  </a:lnTo>
                  <a:lnTo>
                    <a:pt x="84705" y="120000"/>
                  </a:lnTo>
                  <a:lnTo>
                    <a:pt x="42355" y="120000"/>
                  </a:lnTo>
                  <a:lnTo>
                    <a:pt x="42355" y="88694"/>
                  </a:lnTo>
                  <a:lnTo>
                    <a:pt x="0" y="88694"/>
                  </a:lnTo>
                  <a:lnTo>
                    <a:pt x="0" y="31305"/>
                  </a:lnTo>
                  <a:lnTo>
                    <a:pt x="42355" y="31305"/>
                  </a:lnTo>
                  <a:lnTo>
                    <a:pt x="0" y="31305"/>
                  </a:lnTo>
                  <a:lnTo>
                    <a:pt x="0" y="0"/>
                  </a:lnTo>
                  <a:lnTo>
                    <a:pt x="42355"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25" name="Shape 3525"/>
            <p:cNvSpPr/>
            <p:nvPr/>
          </p:nvSpPr>
          <p:spPr>
            <a:xfrm>
              <a:off x="4640946" y="3031259"/>
              <a:ext cx="54768" cy="26195"/>
            </a:xfrm>
            <a:custGeom>
              <a:avLst/>
              <a:gdLst/>
              <a:ahLst/>
              <a:cxnLst/>
              <a:rect l="0" t="0" r="0" b="0"/>
              <a:pathLst>
                <a:path w="120000" h="120000" extrusionOk="0">
                  <a:moveTo>
                    <a:pt x="31305" y="0"/>
                  </a:moveTo>
                  <a:lnTo>
                    <a:pt x="88694" y="0"/>
                  </a:lnTo>
                  <a:lnTo>
                    <a:pt x="88694" y="65455"/>
                  </a:lnTo>
                  <a:lnTo>
                    <a:pt x="120000" y="65455"/>
                  </a:lnTo>
                  <a:lnTo>
                    <a:pt x="120000" y="120000"/>
                  </a:lnTo>
                  <a:lnTo>
                    <a:pt x="31305" y="120000"/>
                  </a:lnTo>
                  <a:lnTo>
                    <a:pt x="31305" y="0"/>
                  </a:lnTo>
                  <a:lnTo>
                    <a:pt x="0" y="0"/>
                  </a:lnTo>
                  <a:lnTo>
                    <a:pt x="31305"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26" name="Shape 3526"/>
            <p:cNvSpPr/>
            <p:nvPr/>
          </p:nvSpPr>
          <p:spPr>
            <a:xfrm>
              <a:off x="80959" y="4364728"/>
              <a:ext cx="40481" cy="40481"/>
            </a:xfrm>
            <a:custGeom>
              <a:avLst/>
              <a:gdLst/>
              <a:ahLst/>
              <a:cxnLst/>
              <a:rect l="0" t="0" r="0" b="0"/>
              <a:pathLst>
                <a:path w="120000" h="120000" extrusionOk="0">
                  <a:moveTo>
                    <a:pt x="0" y="0"/>
                  </a:moveTo>
                  <a:lnTo>
                    <a:pt x="42355" y="35294"/>
                  </a:lnTo>
                  <a:lnTo>
                    <a:pt x="84705" y="77644"/>
                  </a:lnTo>
                  <a:lnTo>
                    <a:pt x="120000" y="77644"/>
                  </a:lnTo>
                  <a:lnTo>
                    <a:pt x="120000" y="120000"/>
                  </a:lnTo>
                  <a:lnTo>
                    <a:pt x="120000" y="77644"/>
                  </a:lnTo>
                  <a:lnTo>
                    <a:pt x="84705" y="77644"/>
                  </a:lnTo>
                  <a:lnTo>
                    <a:pt x="84705" y="35294"/>
                  </a:lnTo>
                  <a:lnTo>
                    <a:pt x="42355" y="35294"/>
                  </a:lnTo>
                  <a:lnTo>
                    <a:pt x="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27" name="Shape 3527"/>
            <p:cNvSpPr/>
            <p:nvPr/>
          </p:nvSpPr>
          <p:spPr>
            <a:xfrm>
              <a:off x="245262" y="4500455"/>
              <a:ext cx="26195" cy="66674"/>
            </a:xfrm>
            <a:custGeom>
              <a:avLst/>
              <a:gdLst/>
              <a:ahLst/>
              <a:cxnLst/>
              <a:rect l="0" t="0" r="0" b="0"/>
              <a:pathLst>
                <a:path w="120000" h="120000" extrusionOk="0">
                  <a:moveTo>
                    <a:pt x="65455" y="120000"/>
                  </a:moveTo>
                  <a:lnTo>
                    <a:pt x="65455" y="98572"/>
                  </a:lnTo>
                  <a:lnTo>
                    <a:pt x="0" y="98572"/>
                  </a:lnTo>
                  <a:lnTo>
                    <a:pt x="0" y="72855"/>
                  </a:lnTo>
                  <a:lnTo>
                    <a:pt x="65455" y="72855"/>
                  </a:lnTo>
                  <a:lnTo>
                    <a:pt x="65455" y="47144"/>
                  </a:lnTo>
                  <a:lnTo>
                    <a:pt x="120000" y="47144"/>
                  </a:lnTo>
                  <a:lnTo>
                    <a:pt x="120000" y="21427"/>
                  </a:lnTo>
                  <a:lnTo>
                    <a:pt x="65455" y="21427"/>
                  </a:lnTo>
                  <a:lnTo>
                    <a:pt x="65455" y="0"/>
                  </a:lnTo>
                  <a:lnTo>
                    <a:pt x="120000" y="0"/>
                  </a:lnTo>
                  <a:lnTo>
                    <a:pt x="120000" y="47144"/>
                  </a:lnTo>
                  <a:lnTo>
                    <a:pt x="65455" y="72855"/>
                  </a:lnTo>
                  <a:lnTo>
                    <a:pt x="65455" y="12000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28" name="Shape 3528"/>
            <p:cNvSpPr/>
            <p:nvPr/>
          </p:nvSpPr>
          <p:spPr>
            <a:xfrm>
              <a:off x="310745" y="4526650"/>
              <a:ext cx="19051" cy="0"/>
            </a:xfrm>
            <a:custGeom>
              <a:avLst/>
              <a:gdLst/>
              <a:ahLst/>
              <a:cxnLst/>
              <a:rect l="0" t="0" r="0" b="0"/>
              <a:pathLst>
                <a:path w="120000" h="120000" extrusionOk="0">
                  <a:moveTo>
                    <a:pt x="120000" y="0"/>
                  </a:moveTo>
                  <a:lnTo>
                    <a:pt x="0" y="0"/>
                  </a:lnTo>
                  <a:lnTo>
                    <a:pt x="120000" y="0"/>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29" name="Shape 3529"/>
            <p:cNvSpPr/>
            <p:nvPr/>
          </p:nvSpPr>
          <p:spPr>
            <a:xfrm>
              <a:off x="0" y="4417114"/>
              <a:ext cx="366703" cy="326224"/>
            </a:xfrm>
            <a:custGeom>
              <a:avLst/>
              <a:gdLst/>
              <a:ahLst/>
              <a:cxnLst/>
              <a:rect l="0" t="0" r="0" b="0"/>
              <a:pathLst>
                <a:path w="120000" h="120000" extrusionOk="0">
                  <a:moveTo>
                    <a:pt x="57661" y="5255"/>
                  </a:moveTo>
                  <a:lnTo>
                    <a:pt x="53766" y="5255"/>
                  </a:lnTo>
                  <a:lnTo>
                    <a:pt x="53766" y="15766"/>
                  </a:lnTo>
                  <a:lnTo>
                    <a:pt x="44416" y="15766"/>
                  </a:lnTo>
                  <a:lnTo>
                    <a:pt x="44416" y="10511"/>
                  </a:lnTo>
                  <a:lnTo>
                    <a:pt x="35844" y="10511"/>
                  </a:lnTo>
                  <a:lnTo>
                    <a:pt x="35844" y="5255"/>
                  </a:lnTo>
                  <a:lnTo>
                    <a:pt x="31166" y="5255"/>
                  </a:lnTo>
                  <a:lnTo>
                    <a:pt x="31166" y="10511"/>
                  </a:lnTo>
                  <a:lnTo>
                    <a:pt x="26494" y="10511"/>
                  </a:lnTo>
                  <a:lnTo>
                    <a:pt x="26494" y="5255"/>
                  </a:lnTo>
                  <a:lnTo>
                    <a:pt x="17922" y="5255"/>
                  </a:lnTo>
                  <a:lnTo>
                    <a:pt x="17922" y="10511"/>
                  </a:lnTo>
                  <a:lnTo>
                    <a:pt x="13244" y="10511"/>
                  </a:lnTo>
                  <a:lnTo>
                    <a:pt x="13244" y="5255"/>
                  </a:lnTo>
                  <a:lnTo>
                    <a:pt x="17922" y="5255"/>
                  </a:lnTo>
                  <a:lnTo>
                    <a:pt x="4677" y="5255"/>
                  </a:lnTo>
                  <a:lnTo>
                    <a:pt x="0" y="10511"/>
                  </a:lnTo>
                  <a:lnTo>
                    <a:pt x="4677" y="10511"/>
                  </a:lnTo>
                  <a:lnTo>
                    <a:pt x="4677" y="15766"/>
                  </a:lnTo>
                  <a:lnTo>
                    <a:pt x="8572" y="15766"/>
                  </a:lnTo>
                  <a:lnTo>
                    <a:pt x="13244" y="20144"/>
                  </a:lnTo>
                  <a:lnTo>
                    <a:pt x="13244" y="35038"/>
                  </a:lnTo>
                  <a:lnTo>
                    <a:pt x="17922" y="35038"/>
                  </a:lnTo>
                  <a:lnTo>
                    <a:pt x="17922" y="40294"/>
                  </a:lnTo>
                  <a:lnTo>
                    <a:pt x="22600" y="40294"/>
                  </a:lnTo>
                  <a:lnTo>
                    <a:pt x="22600" y="55183"/>
                  </a:lnTo>
                  <a:lnTo>
                    <a:pt x="17922" y="55183"/>
                  </a:lnTo>
                  <a:lnTo>
                    <a:pt x="17922" y="60438"/>
                  </a:lnTo>
                  <a:lnTo>
                    <a:pt x="8572" y="60438"/>
                  </a:lnTo>
                  <a:lnTo>
                    <a:pt x="8572" y="65694"/>
                  </a:lnTo>
                  <a:lnTo>
                    <a:pt x="4677" y="65694"/>
                  </a:lnTo>
                  <a:lnTo>
                    <a:pt x="8572" y="65694"/>
                  </a:lnTo>
                  <a:lnTo>
                    <a:pt x="8572" y="70072"/>
                  </a:lnTo>
                  <a:lnTo>
                    <a:pt x="4677" y="70072"/>
                  </a:lnTo>
                  <a:lnTo>
                    <a:pt x="4677" y="65694"/>
                  </a:lnTo>
                  <a:lnTo>
                    <a:pt x="0" y="65694"/>
                  </a:lnTo>
                  <a:lnTo>
                    <a:pt x="0" y="75327"/>
                  </a:lnTo>
                  <a:lnTo>
                    <a:pt x="4677" y="75327"/>
                  </a:lnTo>
                  <a:lnTo>
                    <a:pt x="4677" y="84961"/>
                  </a:lnTo>
                  <a:lnTo>
                    <a:pt x="8572" y="84961"/>
                  </a:lnTo>
                  <a:lnTo>
                    <a:pt x="8572" y="90216"/>
                  </a:lnTo>
                  <a:lnTo>
                    <a:pt x="31166" y="90216"/>
                  </a:lnTo>
                  <a:lnTo>
                    <a:pt x="35844" y="84961"/>
                  </a:lnTo>
                  <a:lnTo>
                    <a:pt x="39738" y="84961"/>
                  </a:lnTo>
                  <a:lnTo>
                    <a:pt x="39738" y="90216"/>
                  </a:lnTo>
                  <a:lnTo>
                    <a:pt x="49088" y="90216"/>
                  </a:lnTo>
                  <a:lnTo>
                    <a:pt x="49088" y="95472"/>
                  </a:lnTo>
                  <a:lnTo>
                    <a:pt x="53766" y="95472"/>
                  </a:lnTo>
                  <a:lnTo>
                    <a:pt x="53766" y="100727"/>
                  </a:lnTo>
                  <a:lnTo>
                    <a:pt x="62338" y="100727"/>
                  </a:lnTo>
                  <a:lnTo>
                    <a:pt x="62338" y="95472"/>
                  </a:lnTo>
                  <a:lnTo>
                    <a:pt x="62338" y="100727"/>
                  </a:lnTo>
                  <a:lnTo>
                    <a:pt x="67011" y="100727"/>
                  </a:lnTo>
                  <a:lnTo>
                    <a:pt x="67011" y="95472"/>
                  </a:lnTo>
                  <a:lnTo>
                    <a:pt x="67011" y="100727"/>
                  </a:lnTo>
                  <a:lnTo>
                    <a:pt x="70911" y="100727"/>
                  </a:lnTo>
                  <a:lnTo>
                    <a:pt x="67011" y="100727"/>
                  </a:lnTo>
                  <a:lnTo>
                    <a:pt x="70911" y="100727"/>
                  </a:lnTo>
                  <a:lnTo>
                    <a:pt x="70911" y="95472"/>
                  </a:lnTo>
                  <a:lnTo>
                    <a:pt x="80261" y="95472"/>
                  </a:lnTo>
                  <a:lnTo>
                    <a:pt x="80261" y="100727"/>
                  </a:lnTo>
                  <a:lnTo>
                    <a:pt x="84933" y="100727"/>
                  </a:lnTo>
                  <a:lnTo>
                    <a:pt x="84933" y="110366"/>
                  </a:lnTo>
                  <a:lnTo>
                    <a:pt x="88833" y="110366"/>
                  </a:lnTo>
                  <a:lnTo>
                    <a:pt x="88833" y="115622"/>
                  </a:lnTo>
                  <a:lnTo>
                    <a:pt x="88833" y="110366"/>
                  </a:lnTo>
                  <a:lnTo>
                    <a:pt x="88833" y="115622"/>
                  </a:lnTo>
                  <a:lnTo>
                    <a:pt x="93505" y="115622"/>
                  </a:lnTo>
                  <a:lnTo>
                    <a:pt x="93505" y="120000"/>
                  </a:lnTo>
                  <a:lnTo>
                    <a:pt x="106755" y="120000"/>
                  </a:lnTo>
                  <a:lnTo>
                    <a:pt x="106755" y="115622"/>
                  </a:lnTo>
                  <a:lnTo>
                    <a:pt x="111427" y="115622"/>
                  </a:lnTo>
                  <a:lnTo>
                    <a:pt x="111427" y="110366"/>
                  </a:lnTo>
                  <a:lnTo>
                    <a:pt x="116105" y="110366"/>
                  </a:lnTo>
                  <a:lnTo>
                    <a:pt x="116105" y="115622"/>
                  </a:lnTo>
                  <a:lnTo>
                    <a:pt x="120000" y="115622"/>
                  </a:lnTo>
                  <a:lnTo>
                    <a:pt x="120000" y="110366"/>
                  </a:lnTo>
                  <a:lnTo>
                    <a:pt x="116105" y="110366"/>
                  </a:lnTo>
                  <a:lnTo>
                    <a:pt x="116105" y="105111"/>
                  </a:lnTo>
                  <a:lnTo>
                    <a:pt x="111427" y="100727"/>
                  </a:lnTo>
                  <a:lnTo>
                    <a:pt x="106755" y="100727"/>
                  </a:lnTo>
                  <a:lnTo>
                    <a:pt x="106755" y="95472"/>
                  </a:lnTo>
                  <a:lnTo>
                    <a:pt x="102855" y="95472"/>
                  </a:lnTo>
                  <a:lnTo>
                    <a:pt x="102855" y="100727"/>
                  </a:lnTo>
                  <a:lnTo>
                    <a:pt x="98183" y="100727"/>
                  </a:lnTo>
                  <a:lnTo>
                    <a:pt x="98183" y="90216"/>
                  </a:lnTo>
                  <a:lnTo>
                    <a:pt x="84933" y="90216"/>
                  </a:lnTo>
                  <a:lnTo>
                    <a:pt x="80261" y="84961"/>
                  </a:lnTo>
                  <a:lnTo>
                    <a:pt x="80261" y="70072"/>
                  </a:lnTo>
                  <a:lnTo>
                    <a:pt x="84933" y="65694"/>
                  </a:lnTo>
                  <a:lnTo>
                    <a:pt x="84933" y="55183"/>
                  </a:lnTo>
                  <a:lnTo>
                    <a:pt x="80261" y="60438"/>
                  </a:lnTo>
                  <a:lnTo>
                    <a:pt x="80261" y="84961"/>
                  </a:lnTo>
                  <a:lnTo>
                    <a:pt x="75583" y="84961"/>
                  </a:lnTo>
                  <a:lnTo>
                    <a:pt x="75583" y="75327"/>
                  </a:lnTo>
                  <a:lnTo>
                    <a:pt x="70911" y="75327"/>
                  </a:lnTo>
                  <a:lnTo>
                    <a:pt x="75583" y="75327"/>
                  </a:lnTo>
                  <a:lnTo>
                    <a:pt x="75583" y="70072"/>
                  </a:lnTo>
                  <a:lnTo>
                    <a:pt x="70911" y="70072"/>
                  </a:lnTo>
                  <a:lnTo>
                    <a:pt x="70911" y="75327"/>
                  </a:lnTo>
                  <a:lnTo>
                    <a:pt x="70911" y="70072"/>
                  </a:lnTo>
                  <a:lnTo>
                    <a:pt x="80261" y="70072"/>
                  </a:lnTo>
                  <a:lnTo>
                    <a:pt x="80261" y="55183"/>
                  </a:lnTo>
                  <a:lnTo>
                    <a:pt x="75583" y="55183"/>
                  </a:lnTo>
                  <a:lnTo>
                    <a:pt x="80261" y="55183"/>
                  </a:lnTo>
                  <a:lnTo>
                    <a:pt x="75583" y="50805"/>
                  </a:lnTo>
                  <a:lnTo>
                    <a:pt x="80261" y="50805"/>
                  </a:lnTo>
                  <a:lnTo>
                    <a:pt x="80261" y="55183"/>
                  </a:lnTo>
                  <a:lnTo>
                    <a:pt x="80261" y="50805"/>
                  </a:lnTo>
                  <a:lnTo>
                    <a:pt x="75583" y="50805"/>
                  </a:lnTo>
                  <a:lnTo>
                    <a:pt x="80261" y="50805"/>
                  </a:lnTo>
                  <a:lnTo>
                    <a:pt x="80261" y="45550"/>
                  </a:lnTo>
                  <a:lnTo>
                    <a:pt x="75583" y="45550"/>
                  </a:lnTo>
                  <a:lnTo>
                    <a:pt x="80261" y="40294"/>
                  </a:lnTo>
                  <a:lnTo>
                    <a:pt x="80261" y="45550"/>
                  </a:lnTo>
                  <a:lnTo>
                    <a:pt x="80261" y="40294"/>
                  </a:lnTo>
                  <a:lnTo>
                    <a:pt x="75583" y="40294"/>
                  </a:lnTo>
                  <a:lnTo>
                    <a:pt x="80261" y="40294"/>
                  </a:lnTo>
                  <a:lnTo>
                    <a:pt x="80261" y="35038"/>
                  </a:lnTo>
                  <a:lnTo>
                    <a:pt x="70911" y="35038"/>
                  </a:lnTo>
                  <a:lnTo>
                    <a:pt x="70911" y="30655"/>
                  </a:lnTo>
                  <a:lnTo>
                    <a:pt x="75583" y="30655"/>
                  </a:lnTo>
                  <a:lnTo>
                    <a:pt x="75583" y="25400"/>
                  </a:lnTo>
                  <a:lnTo>
                    <a:pt x="70911" y="25400"/>
                  </a:lnTo>
                  <a:lnTo>
                    <a:pt x="70911" y="20144"/>
                  </a:lnTo>
                  <a:lnTo>
                    <a:pt x="70911" y="25400"/>
                  </a:lnTo>
                  <a:lnTo>
                    <a:pt x="67011" y="25400"/>
                  </a:lnTo>
                  <a:lnTo>
                    <a:pt x="67011" y="20144"/>
                  </a:lnTo>
                  <a:lnTo>
                    <a:pt x="67011" y="25400"/>
                  </a:lnTo>
                  <a:lnTo>
                    <a:pt x="67011" y="20144"/>
                  </a:lnTo>
                  <a:lnTo>
                    <a:pt x="70911" y="20144"/>
                  </a:lnTo>
                  <a:lnTo>
                    <a:pt x="67011" y="20144"/>
                  </a:lnTo>
                  <a:lnTo>
                    <a:pt x="67011" y="15766"/>
                  </a:lnTo>
                  <a:lnTo>
                    <a:pt x="62338" y="15766"/>
                  </a:lnTo>
                  <a:lnTo>
                    <a:pt x="62338" y="10511"/>
                  </a:lnTo>
                  <a:lnTo>
                    <a:pt x="67011" y="10511"/>
                  </a:lnTo>
                  <a:lnTo>
                    <a:pt x="67011" y="5255"/>
                  </a:lnTo>
                  <a:lnTo>
                    <a:pt x="62338" y="5255"/>
                  </a:lnTo>
                  <a:lnTo>
                    <a:pt x="62338" y="10511"/>
                  </a:lnTo>
                  <a:lnTo>
                    <a:pt x="62338" y="0"/>
                  </a:lnTo>
                  <a:lnTo>
                    <a:pt x="57661" y="0"/>
                  </a:lnTo>
                  <a:lnTo>
                    <a:pt x="57661" y="5255"/>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530" name="Shape 3530"/>
            <p:cNvSpPr/>
            <p:nvPr/>
          </p:nvSpPr>
          <p:spPr>
            <a:xfrm>
              <a:off x="926284" y="5450553"/>
              <a:ext cx="230976" cy="230978"/>
            </a:xfrm>
            <a:custGeom>
              <a:avLst/>
              <a:gdLst/>
              <a:ahLst/>
              <a:cxnLst/>
              <a:rect l="0" t="0" r="0" b="0"/>
              <a:pathLst>
                <a:path w="120000" h="120000" extrusionOk="0">
                  <a:moveTo>
                    <a:pt x="0" y="85361"/>
                  </a:moveTo>
                  <a:lnTo>
                    <a:pt x="0" y="77938"/>
                  </a:lnTo>
                  <a:lnTo>
                    <a:pt x="6183" y="77938"/>
                  </a:lnTo>
                  <a:lnTo>
                    <a:pt x="6183" y="64327"/>
                  </a:lnTo>
                  <a:lnTo>
                    <a:pt x="13605" y="64327"/>
                  </a:lnTo>
                  <a:lnTo>
                    <a:pt x="13605" y="14844"/>
                  </a:lnTo>
                  <a:lnTo>
                    <a:pt x="34638" y="14844"/>
                  </a:lnTo>
                  <a:lnTo>
                    <a:pt x="42061" y="7422"/>
                  </a:lnTo>
                  <a:lnTo>
                    <a:pt x="42061" y="0"/>
                  </a:lnTo>
                  <a:lnTo>
                    <a:pt x="49483" y="7422"/>
                  </a:lnTo>
                  <a:lnTo>
                    <a:pt x="49483" y="14844"/>
                  </a:lnTo>
                  <a:lnTo>
                    <a:pt x="63094" y="21033"/>
                  </a:lnTo>
                  <a:lnTo>
                    <a:pt x="63094" y="7422"/>
                  </a:lnTo>
                  <a:lnTo>
                    <a:pt x="70516" y="14844"/>
                  </a:lnTo>
                  <a:lnTo>
                    <a:pt x="77938" y="14844"/>
                  </a:lnTo>
                  <a:lnTo>
                    <a:pt x="77938" y="28455"/>
                  </a:lnTo>
                  <a:lnTo>
                    <a:pt x="84122" y="28455"/>
                  </a:lnTo>
                  <a:lnTo>
                    <a:pt x="84122" y="21033"/>
                  </a:lnTo>
                  <a:lnTo>
                    <a:pt x="84122" y="28455"/>
                  </a:lnTo>
                  <a:lnTo>
                    <a:pt x="91544" y="35877"/>
                  </a:lnTo>
                  <a:lnTo>
                    <a:pt x="84122" y="35877"/>
                  </a:lnTo>
                  <a:lnTo>
                    <a:pt x="84122" y="43300"/>
                  </a:lnTo>
                  <a:lnTo>
                    <a:pt x="98966" y="43300"/>
                  </a:lnTo>
                  <a:lnTo>
                    <a:pt x="98966" y="35877"/>
                  </a:lnTo>
                  <a:lnTo>
                    <a:pt x="105155" y="43300"/>
                  </a:lnTo>
                  <a:lnTo>
                    <a:pt x="112577" y="35877"/>
                  </a:lnTo>
                  <a:lnTo>
                    <a:pt x="112577" y="56905"/>
                  </a:lnTo>
                  <a:lnTo>
                    <a:pt x="120000" y="56905"/>
                  </a:lnTo>
                  <a:lnTo>
                    <a:pt x="112577" y="56905"/>
                  </a:lnTo>
                  <a:lnTo>
                    <a:pt x="112577" y="64327"/>
                  </a:lnTo>
                  <a:lnTo>
                    <a:pt x="98966" y="64327"/>
                  </a:lnTo>
                  <a:lnTo>
                    <a:pt x="98966" y="70516"/>
                  </a:lnTo>
                  <a:lnTo>
                    <a:pt x="91544" y="70516"/>
                  </a:lnTo>
                  <a:lnTo>
                    <a:pt x="91544" y="77938"/>
                  </a:lnTo>
                  <a:lnTo>
                    <a:pt x="84122" y="77938"/>
                  </a:lnTo>
                  <a:lnTo>
                    <a:pt x="84122" y="92783"/>
                  </a:lnTo>
                  <a:lnTo>
                    <a:pt x="77938" y="92783"/>
                  </a:lnTo>
                  <a:lnTo>
                    <a:pt x="77938" y="120000"/>
                  </a:lnTo>
                  <a:lnTo>
                    <a:pt x="70516" y="120000"/>
                  </a:lnTo>
                  <a:lnTo>
                    <a:pt x="70516" y="113816"/>
                  </a:lnTo>
                  <a:lnTo>
                    <a:pt x="63094" y="120000"/>
                  </a:lnTo>
                  <a:lnTo>
                    <a:pt x="63094" y="113816"/>
                  </a:lnTo>
                  <a:lnTo>
                    <a:pt x="55672" y="113816"/>
                  </a:lnTo>
                  <a:lnTo>
                    <a:pt x="55672" y="106394"/>
                  </a:lnTo>
                  <a:lnTo>
                    <a:pt x="49483" y="113816"/>
                  </a:lnTo>
                  <a:lnTo>
                    <a:pt x="49483" y="120000"/>
                  </a:lnTo>
                  <a:lnTo>
                    <a:pt x="42061" y="120000"/>
                  </a:lnTo>
                  <a:lnTo>
                    <a:pt x="42061" y="113816"/>
                  </a:lnTo>
                  <a:lnTo>
                    <a:pt x="42061" y="120000"/>
                  </a:lnTo>
                  <a:lnTo>
                    <a:pt x="42061" y="113816"/>
                  </a:lnTo>
                  <a:lnTo>
                    <a:pt x="34638" y="120000"/>
                  </a:lnTo>
                  <a:lnTo>
                    <a:pt x="13605" y="120000"/>
                  </a:lnTo>
                  <a:lnTo>
                    <a:pt x="13605" y="113816"/>
                  </a:lnTo>
                  <a:lnTo>
                    <a:pt x="6183" y="113816"/>
                  </a:lnTo>
                  <a:lnTo>
                    <a:pt x="6183" y="106394"/>
                  </a:lnTo>
                  <a:lnTo>
                    <a:pt x="0" y="106394"/>
                  </a:lnTo>
                  <a:lnTo>
                    <a:pt x="0" y="85361"/>
                  </a:ln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3531" name="Shape 3531"/>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32" name="Shape 3532"/>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533" name="Shape 3533"/>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3534" name="Shape 3534"/>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535" name="Shape 3535"/>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3536" name="Shape 3536"/>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37" name="Shape 3537"/>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538" name="Shape 3538"/>
          <p:cNvGrpSpPr/>
          <p:nvPr/>
        </p:nvGrpSpPr>
        <p:grpSpPr>
          <a:xfrm>
            <a:off x="632552" y="631470"/>
            <a:ext cx="1273177" cy="1304442"/>
            <a:chOff x="0" y="0"/>
            <a:chExt cx="1273176" cy="1304442"/>
          </a:xfrm>
        </p:grpSpPr>
        <p:sp>
          <p:nvSpPr>
            <p:cNvPr id="3539" name="Shape 3539"/>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40" name="Shape 354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3541" name="Shape 3541"/>
          <p:cNvGrpSpPr/>
          <p:nvPr/>
        </p:nvGrpSpPr>
        <p:grpSpPr>
          <a:xfrm>
            <a:off x="632552" y="11635888"/>
            <a:ext cx="1328635" cy="1329425"/>
            <a:chOff x="0" y="-56246"/>
            <a:chExt cx="1328634" cy="1329422"/>
          </a:xfrm>
        </p:grpSpPr>
        <p:sp>
          <p:nvSpPr>
            <p:cNvPr id="3542" name="Shape 3542"/>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43" name="Shape 3543"/>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100</a:t>
              </a:fld>
              <a:r>
                <a:rPr lang="en-US" sz="2400" b="0" i="0" u="none" strike="noStrike" cap="none">
                  <a:solidFill>
                    <a:srgbClr val="DDDDDD"/>
                  </a:solidFill>
                  <a:latin typeface="Open Sans Light"/>
                  <a:ea typeface="Open Sans Light"/>
                  <a:cs typeface="Open Sans Light"/>
                  <a:sym typeface="Open Sans Light"/>
                </a:rPr>
                <a:t>￼</a:t>
              </a:r>
            </a:p>
          </p:txBody>
        </p:sp>
        <p:sp>
          <p:nvSpPr>
            <p:cNvPr id="3544" name="Shape 3544"/>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545" name="Shape 3545"/>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3546" name="Shape 3546"/>
          <p:cNvSpPr txBox="1">
            <a:spLocks noGrp="1"/>
          </p:cNvSpPr>
          <p:nvPr>
            <p:ph type="title" idx="4294967295"/>
          </p:nvPr>
        </p:nvSpPr>
        <p:spPr>
          <a:xfrm>
            <a:off x="2539933" y="2328041"/>
            <a:ext cx="8256744"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Russia</a:t>
            </a:r>
          </a:p>
        </p:txBody>
      </p:sp>
      <p:sp>
        <p:nvSpPr>
          <p:cNvPr id="3547" name="Shape 3547"/>
          <p:cNvSpPr/>
          <p:nvPr/>
        </p:nvSpPr>
        <p:spPr>
          <a:xfrm>
            <a:off x="12760968" y="3575816"/>
            <a:ext cx="2308117"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48" name="Shape 3548"/>
          <p:cNvSpPr txBox="1"/>
          <p:nvPr/>
        </p:nvSpPr>
        <p:spPr>
          <a:xfrm>
            <a:off x="13095084" y="4515585"/>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3549" name="Shape 3549"/>
          <p:cNvSpPr/>
          <p:nvPr/>
        </p:nvSpPr>
        <p:spPr>
          <a:xfrm>
            <a:off x="19047468" y="2138561"/>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50" name="Shape 3550"/>
          <p:cNvSpPr txBox="1"/>
          <p:nvPr/>
        </p:nvSpPr>
        <p:spPr>
          <a:xfrm>
            <a:off x="19381584" y="3078332"/>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sp>
        <p:nvSpPr>
          <p:cNvPr id="3555" name="Shape 355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101</a:t>
            </a:fld>
            <a:endParaRPr lang="en-US" sz="2400" b="0" i="0" u="none" strike="noStrike" cap="none">
              <a:solidFill>
                <a:srgbClr val="DDDDDD"/>
              </a:solidFill>
              <a:latin typeface="Open Sans Light"/>
              <a:ea typeface="Open Sans Light"/>
              <a:cs typeface="Open Sans Light"/>
              <a:sym typeface="Open Sans Light"/>
            </a:endParaRPr>
          </a:p>
        </p:txBody>
      </p:sp>
      <p:pic>
        <p:nvPicPr>
          <p:cNvPr id="3556" name="Shape 3556" descr="Image"/>
          <p:cNvPicPr preferRelativeResize="0"/>
          <p:nvPr/>
        </p:nvPicPr>
        <p:blipFill rotWithShape="1">
          <a:blip r:embed="rId3">
            <a:alphaModFix/>
          </a:blip>
          <a:srcRect l="501" r="502"/>
          <a:stretch/>
        </p:blipFill>
        <p:spPr>
          <a:xfrm>
            <a:off x="12329867" y="0"/>
            <a:ext cx="12069358" cy="13716000"/>
          </a:xfrm>
          <a:prstGeom prst="rect">
            <a:avLst/>
          </a:prstGeom>
          <a:noFill/>
          <a:ln>
            <a:noFill/>
          </a:ln>
        </p:spPr>
      </p:pic>
      <p:grpSp>
        <p:nvGrpSpPr>
          <p:cNvPr id="3557" name="Shape 3557"/>
          <p:cNvGrpSpPr/>
          <p:nvPr/>
        </p:nvGrpSpPr>
        <p:grpSpPr>
          <a:xfrm>
            <a:off x="632552" y="631470"/>
            <a:ext cx="1273177" cy="1304442"/>
            <a:chOff x="0" y="0"/>
            <a:chExt cx="1273176" cy="1304442"/>
          </a:xfrm>
        </p:grpSpPr>
        <p:sp>
          <p:nvSpPr>
            <p:cNvPr id="3558" name="Shape 3558"/>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59" name="Shape 3559"/>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3560" name="Shape 3560"/>
          <p:cNvSpPr txBox="1"/>
          <p:nvPr/>
        </p:nvSpPr>
        <p:spPr>
          <a:xfrm>
            <a:off x="2533288" y="7292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3561" name="Shape 3561"/>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562" name="Shape 3562"/>
          <p:cNvGrpSpPr/>
          <p:nvPr/>
        </p:nvGrpSpPr>
        <p:grpSpPr>
          <a:xfrm>
            <a:off x="632552" y="11635888"/>
            <a:ext cx="1328635" cy="1329425"/>
            <a:chOff x="0" y="-56246"/>
            <a:chExt cx="1328634" cy="1329422"/>
          </a:xfrm>
        </p:grpSpPr>
        <p:sp>
          <p:nvSpPr>
            <p:cNvPr id="3563" name="Shape 356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64" name="Shape 356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101</a:t>
              </a:fld>
              <a:r>
                <a:rPr lang="en-US" sz="2400" b="0" i="0" u="none" strike="noStrike" cap="none">
                  <a:solidFill>
                    <a:srgbClr val="DDDDDD"/>
                  </a:solidFill>
                  <a:latin typeface="Open Sans Light"/>
                  <a:ea typeface="Open Sans Light"/>
                  <a:cs typeface="Open Sans Light"/>
                  <a:sym typeface="Open Sans Light"/>
                </a:rPr>
                <a:t>￼</a:t>
              </a:r>
            </a:p>
          </p:txBody>
        </p:sp>
        <p:sp>
          <p:nvSpPr>
            <p:cNvPr id="3565" name="Shape 356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566" name="Shape 3566"/>
          <p:cNvSpPr txBox="1">
            <a:spLocks noGrp="1"/>
          </p:cNvSpPr>
          <p:nvPr>
            <p:ph type="title" idx="4294967295"/>
          </p:nvPr>
        </p:nvSpPr>
        <p:spPr>
          <a:xfrm>
            <a:off x="2533288" y="4572933"/>
            <a:ext cx="10784636"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dirty="0">
                <a:solidFill>
                  <a:srgbClr val="000000"/>
                </a:solidFill>
                <a:latin typeface="Roboto Slab Light"/>
                <a:ea typeface="Roboto Slab Light"/>
                <a:cs typeface="Roboto Slab Light"/>
                <a:sym typeface="Roboto Slab Light"/>
              </a:rPr>
              <a:t>Text Content Section</a:t>
            </a:r>
          </a:p>
        </p:txBody>
      </p:sp>
      <p:sp>
        <p:nvSpPr>
          <p:cNvPr id="3567" name="Shape 3567"/>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extLst>
      <p:ext uri="{BB962C8B-B14F-4D97-AF65-F5344CB8AC3E}">
        <p14:creationId xmlns:p14="http://schemas.microsoft.com/office/powerpoint/2010/main" val="22545437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571"/>
        <p:cNvGrpSpPr/>
        <p:nvPr/>
      </p:nvGrpSpPr>
      <p:grpSpPr>
        <a:xfrm>
          <a:off x="0" y="0"/>
          <a:ext cx="0" cy="0"/>
          <a:chOff x="0" y="0"/>
          <a:chExt cx="0" cy="0"/>
        </a:xfrm>
      </p:grpSpPr>
      <p:sp>
        <p:nvSpPr>
          <p:cNvPr id="3572" name="Shape 3572"/>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102</a:t>
            </a:fld>
            <a:endParaRPr lang="en-US" sz="2400" b="0" i="0" u="none" strike="noStrike" cap="none">
              <a:solidFill>
                <a:srgbClr val="DDDDDD"/>
              </a:solidFill>
              <a:latin typeface="Open Sans Light"/>
              <a:ea typeface="Open Sans Light"/>
              <a:cs typeface="Open Sans Light"/>
              <a:sym typeface="Open Sans Light"/>
            </a:endParaRPr>
          </a:p>
        </p:txBody>
      </p:sp>
      <p:sp>
        <p:nvSpPr>
          <p:cNvPr id="3573" name="Shape 3573"/>
          <p:cNvSpPr txBox="1"/>
          <p:nvPr/>
        </p:nvSpPr>
        <p:spPr>
          <a:xfrm>
            <a:off x="1279716" y="7187785"/>
            <a:ext cx="10260995" cy="411035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Proin fermentum sagittis urna, in placerat lorem. Duis a scelerisque erat, at mattis nunc. Cras iaculis fermentum lorem, sed semper odio. Quisque at massa dolor. Quisque efficitur mauris in nisi aliquam, eu tempor augue congue. Nulla tempus nibh at hendrerit mattis. Morbi auctor, erat a facilisis consequat, justo nulla sagittis orci, eget lobortis dui tortor sed erat. Donec ornare, magna quis tempus vulputate, tellus libero sodales magna, ut convallis dui dolor in erat. Sed et quam vel lorem malesuada pretium sit amet et ante. Aliquam consectetur urna nec ante porttitor finibus. Donec vulputate scelerisque laoreet.</a:t>
            </a:r>
          </a:p>
          <a:p>
            <a:pPr marL="0" marR="0" lvl="0" indent="0" algn="l" rtl="0">
              <a:lnSpc>
                <a:spcPct val="120000"/>
              </a:lnSpc>
              <a:spcBef>
                <a:spcPts val="0"/>
              </a:spcBef>
              <a:spcAft>
                <a:spcPts val="0"/>
              </a:spcAft>
              <a:buClr>
                <a:srgbClr val="000000"/>
              </a:buClr>
              <a:buFont typeface="Open Sans"/>
              <a:buNone/>
            </a:pPr>
            <a:endParaRPr sz="4800" b="0" i="1" u="none" strike="noStrike" cap="none">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Phasellus eget justo nec nibh venenatis feugiat eget at ipsum. Proin convallis lacus tellus, ut aliquet sem mattis consectetur. Mauris dolor eros, congue quis pretium eu, maximus ut purus. Ut viverra blandit mauris non sollicitudin. Donec consequat finibus sodales. Aliquam mollis scelerisque felis, sit amet malesuada magna vulputate vel. Nulla at pretium lacus, et scelerisque neque.</a:t>
            </a:r>
          </a:p>
        </p:txBody>
      </p:sp>
      <p:sp>
        <p:nvSpPr>
          <p:cNvPr id="3574" name="Shape 3574"/>
          <p:cNvSpPr txBox="1"/>
          <p:nvPr/>
        </p:nvSpPr>
        <p:spPr>
          <a:xfrm>
            <a:off x="12316014" y="7187785"/>
            <a:ext cx="10260997" cy="411035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Proin fermentum sagittis urna, in placerat lorem. Duis a scelerisque erat, at mattis nunc. Cras iaculis fermentum lorem, sed semper odio. Quisque at massa dolor. Quisque efficitur mauris in nisi aliquam, eu tempor augue congue. Nulla tempus nibh at hendrerit mattis. Morbi auctor, erat a facilisis consequat, justo nulla sagittis orci, eget lobortis dui tortor sed erat. Donec ornare, magna quis tempus vulputate, tellus libero sodales magna, ut convallis dui dolor in erat. Sed et quam vel lorem malesuada pretium sit amet et ante. Aliquam consectetur urna nec ante porttitor finibus. Donec vulputate scelerisque laoreet.</a:t>
            </a:r>
          </a:p>
          <a:p>
            <a:pPr marL="0" marR="0" lvl="0" indent="0" algn="l" rtl="0">
              <a:lnSpc>
                <a:spcPct val="120000"/>
              </a:lnSpc>
              <a:spcBef>
                <a:spcPts val="0"/>
              </a:spcBef>
              <a:spcAft>
                <a:spcPts val="0"/>
              </a:spcAft>
              <a:buClr>
                <a:srgbClr val="000000"/>
              </a:buClr>
              <a:buFont typeface="Open Sans"/>
              <a:buNone/>
            </a:pPr>
            <a:endParaRPr sz="4800" b="0" i="1" u="none" strike="noStrike" cap="none">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Phasellus eget justo nec nibh venenatis feugiat eget at ipsum. Proin convallis lacus tellus, ut aliquet sem mattis consectetur. Mauris dolor eros, congue quis pretium eu, maximus ut purus. Ut viverra blandit mauris non sollicitudin. Donec consequat finibus sodales. Aliquam mollis scelerisque felis, sit amet malesuada magna vulputate vel. Nulla at pretium lacus, et scelerisque neque.</a:t>
            </a:r>
          </a:p>
        </p:txBody>
      </p:sp>
      <p:sp>
        <p:nvSpPr>
          <p:cNvPr id="3575" name="Shape 3575"/>
          <p:cNvSpPr txBox="1"/>
          <p:nvPr/>
        </p:nvSpPr>
        <p:spPr>
          <a:xfrm>
            <a:off x="1280848" y="6014705"/>
            <a:ext cx="3740513"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Column Title</a:t>
            </a:r>
          </a:p>
        </p:txBody>
      </p:sp>
      <p:sp>
        <p:nvSpPr>
          <p:cNvPr id="3576" name="Shape 3576"/>
          <p:cNvSpPr txBox="1"/>
          <p:nvPr/>
        </p:nvSpPr>
        <p:spPr>
          <a:xfrm>
            <a:off x="12317147" y="6014705"/>
            <a:ext cx="3740513"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Column Title</a:t>
            </a:r>
          </a:p>
        </p:txBody>
      </p:sp>
      <p:grpSp>
        <p:nvGrpSpPr>
          <p:cNvPr id="3577" name="Shape 3577"/>
          <p:cNvGrpSpPr/>
          <p:nvPr/>
        </p:nvGrpSpPr>
        <p:grpSpPr>
          <a:xfrm>
            <a:off x="632552" y="631470"/>
            <a:ext cx="1273177" cy="1304442"/>
            <a:chOff x="0" y="0"/>
            <a:chExt cx="1273176" cy="1304442"/>
          </a:xfrm>
        </p:grpSpPr>
        <p:sp>
          <p:nvSpPr>
            <p:cNvPr id="3578" name="Shape 3578"/>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79" name="Shape 3579"/>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3580" name="Shape 3580"/>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581" name="Shape 3581"/>
          <p:cNvGrpSpPr/>
          <p:nvPr/>
        </p:nvGrpSpPr>
        <p:grpSpPr>
          <a:xfrm>
            <a:off x="632552" y="11635888"/>
            <a:ext cx="1328635" cy="1329425"/>
            <a:chOff x="0" y="-56246"/>
            <a:chExt cx="1328634" cy="1329422"/>
          </a:xfrm>
        </p:grpSpPr>
        <p:sp>
          <p:nvSpPr>
            <p:cNvPr id="3582" name="Shape 3582"/>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83" name="Shape 3583"/>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102</a:t>
              </a:fld>
              <a:r>
                <a:rPr lang="en-US" sz="2400" b="0" i="0" u="none" strike="noStrike" cap="none">
                  <a:solidFill>
                    <a:srgbClr val="DDDDDD"/>
                  </a:solidFill>
                  <a:latin typeface="Open Sans Light"/>
                  <a:ea typeface="Open Sans Light"/>
                  <a:cs typeface="Open Sans Light"/>
                  <a:sym typeface="Open Sans Light"/>
                </a:rPr>
                <a:t>￼</a:t>
              </a:r>
            </a:p>
          </p:txBody>
        </p:sp>
        <p:sp>
          <p:nvSpPr>
            <p:cNvPr id="3584" name="Shape 3584"/>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585" name="Shape 3585"/>
          <p:cNvSpPr txBox="1">
            <a:spLocks noGrp="1"/>
          </p:cNvSpPr>
          <p:nvPr>
            <p:ph type="title" idx="4294967295"/>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Two Columns</a:t>
            </a:r>
          </a:p>
        </p:txBody>
      </p:sp>
      <p:sp>
        <p:nvSpPr>
          <p:cNvPr id="3586" name="Shape 3586"/>
          <p:cNvSpPr txBox="1">
            <a:spLocks noGrp="1"/>
          </p:cNvSpPr>
          <p:nvPr>
            <p:ph type="body" idx="4294967295"/>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590"/>
        <p:cNvGrpSpPr/>
        <p:nvPr/>
      </p:nvGrpSpPr>
      <p:grpSpPr>
        <a:xfrm>
          <a:off x="0" y="0"/>
          <a:ext cx="0" cy="0"/>
          <a:chOff x="0" y="0"/>
          <a:chExt cx="0" cy="0"/>
        </a:xfrm>
      </p:grpSpPr>
      <p:sp>
        <p:nvSpPr>
          <p:cNvPr id="3591" name="Shape 3591"/>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103</a:t>
            </a:fld>
            <a:endParaRPr lang="en-US" sz="2400" b="0" i="0" u="none" strike="noStrike" cap="none">
              <a:solidFill>
                <a:srgbClr val="DDDDDD"/>
              </a:solidFill>
              <a:latin typeface="Open Sans Light"/>
              <a:ea typeface="Open Sans Light"/>
              <a:cs typeface="Open Sans Light"/>
              <a:sym typeface="Open Sans Light"/>
            </a:endParaRPr>
          </a:p>
        </p:txBody>
      </p:sp>
      <p:sp>
        <p:nvSpPr>
          <p:cNvPr id="3592" name="Shape 3592"/>
          <p:cNvSpPr txBox="1"/>
          <p:nvPr/>
        </p:nvSpPr>
        <p:spPr>
          <a:xfrm>
            <a:off x="1279716" y="7187785"/>
            <a:ext cx="6952744" cy="343979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Proin fermentum sagittis urna, in placerat lorem. Duis a scelerisque erat, at mattis nunc. Cras iaculis fermentum lorem, sed semper odio. Quisque at massa dolor. Quisque efficitur mauris in nisi aliquam, eu tempor augue congue. Nulla tempus nibh at hendrerit mattis. Morbi auctor, erat a facilisis consequat, justo nulla sagittis orci, eget lobortis dui tortor sed erat. Donec ornare, magna quis tempus vulputate, tellus libero sodales magna, ut convallis dui dolor in erat. Sed et quam vel lorem malesuada pretium sit amet et ante. Aliquam consectetur urna nec ante porttitor finibus. Donec vulputate scelerisque laoreet.</a:t>
            </a:r>
          </a:p>
        </p:txBody>
      </p:sp>
      <p:sp>
        <p:nvSpPr>
          <p:cNvPr id="3593" name="Shape 3593"/>
          <p:cNvSpPr txBox="1"/>
          <p:nvPr/>
        </p:nvSpPr>
        <p:spPr>
          <a:xfrm>
            <a:off x="1280848" y="6014705"/>
            <a:ext cx="3740513"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Column Title</a:t>
            </a:r>
          </a:p>
        </p:txBody>
      </p:sp>
      <p:sp>
        <p:nvSpPr>
          <p:cNvPr id="3594" name="Shape 3594"/>
          <p:cNvSpPr txBox="1"/>
          <p:nvPr/>
        </p:nvSpPr>
        <p:spPr>
          <a:xfrm>
            <a:off x="8594914" y="7187785"/>
            <a:ext cx="6952744" cy="343979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Proin fermentum sagittis urna, in placerat lorem. Duis a scelerisque erat, at mattis nunc. Cras iaculis fermentum lorem, sed semper odio. Quisque at massa dolor. Quisque efficitur mauris in nisi aliquam, eu tempor augue congue. Nulla tempus nibh at hendrerit mattis. Morbi auctor, erat a facilisis consequat, justo nulla sagittis orci, eget lobortis dui tortor sed erat. Donec ornare, magna quis tempus vulputate, tellus libero sodales magna, ut convallis dui dolor in erat. Sed et quam vel lorem malesuada pretium sit amet et ante. Aliquam consectetur urna nec ante porttitor finibus. Donec vulputate scelerisque laoreet.</a:t>
            </a:r>
          </a:p>
        </p:txBody>
      </p:sp>
      <p:sp>
        <p:nvSpPr>
          <p:cNvPr id="3595" name="Shape 3595"/>
          <p:cNvSpPr txBox="1"/>
          <p:nvPr/>
        </p:nvSpPr>
        <p:spPr>
          <a:xfrm>
            <a:off x="8596047" y="6014705"/>
            <a:ext cx="3740513"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Column Title</a:t>
            </a:r>
          </a:p>
        </p:txBody>
      </p:sp>
      <p:sp>
        <p:nvSpPr>
          <p:cNvPr id="3596" name="Shape 3596"/>
          <p:cNvSpPr txBox="1"/>
          <p:nvPr/>
        </p:nvSpPr>
        <p:spPr>
          <a:xfrm>
            <a:off x="15973615" y="7187785"/>
            <a:ext cx="6952744" cy="343979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Proin fermentum sagittis urna, in placerat lorem. Duis a scelerisque erat, at mattis nunc. Cras iaculis fermentum lorem, sed semper odio. Quisque at massa dolor. Quisque efficitur mauris in nisi aliquam, eu tempor augue congue. Nulla tempus nibh at hendrerit mattis. Morbi auctor, erat a facilisis consequat, justo nulla sagittis orci, eget lobortis dui tortor sed erat. Donec ornare, magna quis tempus vulputate, tellus libero sodales magna, ut convallis dui dolor in erat. Sed et quam vel lorem malesuada pretium sit amet et ante. Aliquam consectetur urna nec ante porttitor finibus. Donec vulputate scelerisque laoreet.</a:t>
            </a:r>
          </a:p>
        </p:txBody>
      </p:sp>
      <p:sp>
        <p:nvSpPr>
          <p:cNvPr id="3597" name="Shape 3597"/>
          <p:cNvSpPr txBox="1"/>
          <p:nvPr/>
        </p:nvSpPr>
        <p:spPr>
          <a:xfrm>
            <a:off x="15974748" y="6014705"/>
            <a:ext cx="3740514"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Column Title</a:t>
            </a:r>
          </a:p>
        </p:txBody>
      </p:sp>
      <p:grpSp>
        <p:nvGrpSpPr>
          <p:cNvPr id="3598" name="Shape 3598"/>
          <p:cNvGrpSpPr/>
          <p:nvPr/>
        </p:nvGrpSpPr>
        <p:grpSpPr>
          <a:xfrm>
            <a:off x="632552" y="631470"/>
            <a:ext cx="1273177" cy="1304442"/>
            <a:chOff x="0" y="0"/>
            <a:chExt cx="1273176" cy="1304442"/>
          </a:xfrm>
        </p:grpSpPr>
        <p:sp>
          <p:nvSpPr>
            <p:cNvPr id="3599" name="Shape 3599"/>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00" name="Shape 360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3601" name="Shape 3601"/>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602" name="Shape 3602"/>
          <p:cNvGrpSpPr/>
          <p:nvPr/>
        </p:nvGrpSpPr>
        <p:grpSpPr>
          <a:xfrm>
            <a:off x="632552" y="11635888"/>
            <a:ext cx="1328635" cy="1329425"/>
            <a:chOff x="0" y="-56246"/>
            <a:chExt cx="1328634" cy="1329422"/>
          </a:xfrm>
        </p:grpSpPr>
        <p:sp>
          <p:nvSpPr>
            <p:cNvPr id="3603" name="Shape 360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04" name="Shape 360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103</a:t>
              </a:fld>
              <a:r>
                <a:rPr lang="en-US" sz="2400" b="0" i="0" u="none" strike="noStrike" cap="none">
                  <a:solidFill>
                    <a:srgbClr val="DDDDDD"/>
                  </a:solidFill>
                  <a:latin typeface="Open Sans Light"/>
                  <a:ea typeface="Open Sans Light"/>
                  <a:cs typeface="Open Sans Light"/>
                  <a:sym typeface="Open Sans Light"/>
                </a:rPr>
                <a:t>￼</a:t>
              </a:r>
            </a:p>
          </p:txBody>
        </p:sp>
        <p:sp>
          <p:nvSpPr>
            <p:cNvPr id="3605" name="Shape 360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606" name="Shape 3606"/>
          <p:cNvSpPr txBox="1">
            <a:spLocks noGrp="1"/>
          </p:cNvSpPr>
          <p:nvPr>
            <p:ph type="title" idx="4294967295"/>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Three Columns</a:t>
            </a:r>
          </a:p>
        </p:txBody>
      </p:sp>
      <p:sp>
        <p:nvSpPr>
          <p:cNvPr id="3607" name="Shape 3607"/>
          <p:cNvSpPr txBox="1">
            <a:spLocks noGrp="1"/>
          </p:cNvSpPr>
          <p:nvPr>
            <p:ph type="body" idx="4294967295"/>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611"/>
        <p:cNvGrpSpPr/>
        <p:nvPr/>
      </p:nvGrpSpPr>
      <p:grpSpPr>
        <a:xfrm>
          <a:off x="0" y="0"/>
          <a:ext cx="0" cy="0"/>
          <a:chOff x="0" y="0"/>
          <a:chExt cx="0" cy="0"/>
        </a:xfrm>
      </p:grpSpPr>
      <p:sp>
        <p:nvSpPr>
          <p:cNvPr id="3612" name="Shape 3612"/>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104</a:t>
            </a:fld>
            <a:endParaRPr lang="en-US" sz="2400" b="0" i="0" u="none" strike="noStrike" cap="none">
              <a:solidFill>
                <a:srgbClr val="DDDDDD"/>
              </a:solidFill>
              <a:latin typeface="Open Sans Light"/>
              <a:ea typeface="Open Sans Light"/>
              <a:cs typeface="Open Sans Light"/>
              <a:sym typeface="Open Sans Light"/>
            </a:endParaRPr>
          </a:p>
        </p:txBody>
      </p:sp>
      <p:sp>
        <p:nvSpPr>
          <p:cNvPr id="3613" name="Shape 3613"/>
          <p:cNvSpPr txBox="1"/>
          <p:nvPr/>
        </p:nvSpPr>
        <p:spPr>
          <a:xfrm>
            <a:off x="1279716" y="5789030"/>
            <a:ext cx="21824569" cy="377507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Proin fermentum sagittis urna, in placerat lorem. Duis a scelerisque erat, at mattis nunc. Cras iaculis fermentum lorem, sed semper odio. Quisque at massa dolor. Quisque efficitur mauris in nisi aliquam, eu tempor augue congue. Nulla tempus nibh at hendrerit mattis. Morbi auctor, erat a facilisis consequat, justo nulla sagittis orci, eget lobortis dui tortor sed erat. Donec ornare, magna quis tempus vulputate, tellus libero sodales magna, ut convallis dui dolor in erat. Sed et quam vel lorem malesuada pretium sit amet et ante. Aliquam consectetur urna nec ante porttitor finibus. Donec vulputate scelerisque laoreet.</a:t>
            </a:r>
          </a:p>
          <a:p>
            <a:pPr marL="0" marR="0" lvl="0" indent="0" algn="l" rtl="0">
              <a:lnSpc>
                <a:spcPct val="120000"/>
              </a:lnSpc>
              <a:spcBef>
                <a:spcPts val="0"/>
              </a:spcBef>
              <a:spcAft>
                <a:spcPts val="0"/>
              </a:spcAft>
              <a:buClr>
                <a:srgbClr val="000000"/>
              </a:buClr>
              <a:buFont typeface="Open Sans"/>
              <a:buNone/>
            </a:pPr>
            <a:endParaRPr sz="4800" b="0" i="1" u="none" strike="noStrike" cap="none">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Integer vitae lectus et erat porttitor porttitor ut a massa. Mauris congue orci sed lacus rutrum dapibus. Mauris interdum sapien quam, nec egestas nunc cursus eget. Vivamus faucibus, ipsum in viverra viverra, urna est pretium dui, non placerat lorem nisi vitae neque. Vivamus et justo egestas, faucibus elit id, ultricies velit. Nam feugiat mollis felis, sit amet aliquam quam aliquam at. Duis non augue fermentum, molestie orci eget, luctus est. In tristique a nulla consectetur porta. Nullam lobortis erat ac blandit finibus. Quisque vehicula eu est eu viverra. Donec eu facilisis metus, nec mollis nunc. Lorem ipsum dolor sit amet, consectetur adipiscing elit.</a:t>
            </a:r>
          </a:p>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Aliquam sollicitudin diam quis arcu auctor vulputate. Etiam tincidunt mollis ullamcorper. Morbi fringilla lectus vitae volutpat gravida. Donec hendrerit euismod felis in venenatis. Donec non lacinia est. Duis sodales ex vel risus tristique, at posuere velit iaculis. Praesent porta felis turpis. Mauris sed augue ipsum. Interdum et malesuada fames ac ante ipsum primis in faucibus. Praesent et ante fermentum, tincidunt magna et, gravida leo. Nullam eget sodales quam. Integer laoreet elit vitae mi placerat, eu cursus tellus consectetur.</a:t>
            </a:r>
          </a:p>
        </p:txBody>
      </p:sp>
      <p:sp>
        <p:nvSpPr>
          <p:cNvPr id="3614" name="Shape 3614"/>
          <p:cNvSpPr txBox="1"/>
          <p:nvPr/>
        </p:nvSpPr>
        <p:spPr>
          <a:xfrm>
            <a:off x="1280848" y="4615950"/>
            <a:ext cx="3740513"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Column Title</a:t>
            </a:r>
          </a:p>
        </p:txBody>
      </p:sp>
      <p:grpSp>
        <p:nvGrpSpPr>
          <p:cNvPr id="3615" name="Shape 3615"/>
          <p:cNvGrpSpPr/>
          <p:nvPr/>
        </p:nvGrpSpPr>
        <p:grpSpPr>
          <a:xfrm>
            <a:off x="632552" y="631470"/>
            <a:ext cx="1273177" cy="1304442"/>
            <a:chOff x="0" y="0"/>
            <a:chExt cx="1273176" cy="1304442"/>
          </a:xfrm>
        </p:grpSpPr>
        <p:sp>
          <p:nvSpPr>
            <p:cNvPr id="3616" name="Shape 3616"/>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17" name="Shape 3617"/>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3618" name="Shape 3618"/>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619" name="Shape 3619"/>
          <p:cNvGrpSpPr/>
          <p:nvPr/>
        </p:nvGrpSpPr>
        <p:grpSpPr>
          <a:xfrm>
            <a:off x="632552" y="11635888"/>
            <a:ext cx="1328635" cy="1329425"/>
            <a:chOff x="0" y="-56246"/>
            <a:chExt cx="1328634" cy="1329422"/>
          </a:xfrm>
        </p:grpSpPr>
        <p:sp>
          <p:nvSpPr>
            <p:cNvPr id="3620" name="Shape 3620"/>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21" name="Shape 362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104</a:t>
              </a:fld>
              <a:r>
                <a:rPr lang="en-US" sz="2400" b="0" i="0" u="none" strike="noStrike" cap="none">
                  <a:solidFill>
                    <a:srgbClr val="DDDDDD"/>
                  </a:solidFill>
                  <a:latin typeface="Open Sans Light"/>
                  <a:ea typeface="Open Sans Light"/>
                  <a:cs typeface="Open Sans Light"/>
                  <a:sym typeface="Open Sans Light"/>
                </a:rPr>
                <a:t>￼</a:t>
              </a:r>
            </a:p>
          </p:txBody>
        </p:sp>
        <p:sp>
          <p:nvSpPr>
            <p:cNvPr id="3622" name="Shape 3622"/>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623" name="Shape 3623"/>
          <p:cNvSpPr txBox="1">
            <a:spLocks noGrp="1"/>
          </p:cNvSpPr>
          <p:nvPr>
            <p:ph type="title" idx="4294967295"/>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Fullwidth Content</a:t>
            </a:r>
          </a:p>
        </p:txBody>
      </p:sp>
      <p:sp>
        <p:nvSpPr>
          <p:cNvPr id="3624" name="Shape 3624"/>
          <p:cNvSpPr txBox="1">
            <a:spLocks noGrp="1"/>
          </p:cNvSpPr>
          <p:nvPr>
            <p:ph type="body" idx="4294967295"/>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628"/>
        <p:cNvGrpSpPr/>
        <p:nvPr/>
      </p:nvGrpSpPr>
      <p:grpSpPr>
        <a:xfrm>
          <a:off x="0" y="0"/>
          <a:ext cx="0" cy="0"/>
          <a:chOff x="0" y="0"/>
          <a:chExt cx="0" cy="0"/>
        </a:xfrm>
      </p:grpSpPr>
      <p:sp>
        <p:nvSpPr>
          <p:cNvPr id="3629" name="Shape 3629"/>
          <p:cNvSpPr txBox="1">
            <a:spLocks noGrp="1"/>
          </p:cNvSpPr>
          <p:nvPr>
            <p:ph type="sldNum" idx="12"/>
          </p:nvPr>
        </p:nvSpPr>
        <p:spPr>
          <a:xfrm>
            <a:off x="11848478" y="13073061"/>
            <a:ext cx="677517"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105</a:t>
            </a:fld>
            <a:endParaRPr lang="en-US" sz="2400" b="0" i="0" u="none" strike="noStrike" cap="none">
              <a:solidFill>
                <a:srgbClr val="DDDDDD"/>
              </a:solidFill>
              <a:latin typeface="Open Sans Light"/>
              <a:ea typeface="Open Sans Light"/>
              <a:cs typeface="Open Sans Light"/>
              <a:sym typeface="Open Sans Light"/>
            </a:endParaRPr>
          </a:p>
        </p:txBody>
      </p:sp>
      <p:pic>
        <p:nvPicPr>
          <p:cNvPr id="3630" name="Shape 3630" descr="Image"/>
          <p:cNvPicPr preferRelativeResize="0"/>
          <p:nvPr/>
        </p:nvPicPr>
        <p:blipFill rotWithShape="1">
          <a:blip r:embed="rId3">
            <a:alphaModFix/>
          </a:blip>
          <a:srcRect l="501" r="502"/>
          <a:stretch/>
        </p:blipFill>
        <p:spPr>
          <a:xfrm>
            <a:off x="12329867" y="0"/>
            <a:ext cx="12069358" cy="13716000"/>
          </a:xfrm>
          <a:prstGeom prst="rect">
            <a:avLst/>
          </a:prstGeom>
          <a:noFill/>
          <a:ln>
            <a:noFill/>
          </a:ln>
        </p:spPr>
      </p:pic>
      <p:grpSp>
        <p:nvGrpSpPr>
          <p:cNvPr id="3631" name="Shape 3631"/>
          <p:cNvGrpSpPr/>
          <p:nvPr/>
        </p:nvGrpSpPr>
        <p:grpSpPr>
          <a:xfrm>
            <a:off x="632552" y="631470"/>
            <a:ext cx="1273177" cy="1304442"/>
            <a:chOff x="0" y="0"/>
            <a:chExt cx="1273176" cy="1304442"/>
          </a:xfrm>
        </p:grpSpPr>
        <p:sp>
          <p:nvSpPr>
            <p:cNvPr id="3632" name="Shape 3632"/>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33" name="Shape 3633"/>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3634" name="Shape 3634"/>
          <p:cNvSpPr txBox="1"/>
          <p:nvPr/>
        </p:nvSpPr>
        <p:spPr>
          <a:xfrm>
            <a:off x="2533288" y="7292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3635" name="Shape 3635"/>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636" name="Shape 3636"/>
          <p:cNvGrpSpPr/>
          <p:nvPr/>
        </p:nvGrpSpPr>
        <p:grpSpPr>
          <a:xfrm>
            <a:off x="632552" y="11635888"/>
            <a:ext cx="1328635" cy="1329425"/>
            <a:chOff x="0" y="-56246"/>
            <a:chExt cx="1328634" cy="1329422"/>
          </a:xfrm>
        </p:grpSpPr>
        <p:sp>
          <p:nvSpPr>
            <p:cNvPr id="3637" name="Shape 363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38" name="Shape 363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105</a:t>
              </a:fld>
              <a:r>
                <a:rPr lang="en-US" sz="2400" b="0" i="0" u="none" strike="noStrike" cap="none">
                  <a:solidFill>
                    <a:srgbClr val="DDDDDD"/>
                  </a:solidFill>
                  <a:latin typeface="Open Sans Light"/>
                  <a:ea typeface="Open Sans Light"/>
                  <a:cs typeface="Open Sans Light"/>
                  <a:sym typeface="Open Sans Light"/>
                </a:rPr>
                <a:t>￼</a:t>
              </a:r>
            </a:p>
          </p:txBody>
        </p:sp>
        <p:sp>
          <p:nvSpPr>
            <p:cNvPr id="3639" name="Shape 363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640" name="Shape 3640"/>
          <p:cNvSpPr txBox="1">
            <a:spLocks noGrp="1"/>
          </p:cNvSpPr>
          <p:nvPr>
            <p:ph type="title" idx="4294967295"/>
          </p:nvPr>
        </p:nvSpPr>
        <p:spPr>
          <a:xfrm>
            <a:off x="2533288" y="4572933"/>
            <a:ext cx="10784636"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Pricing Section</a:t>
            </a:r>
          </a:p>
        </p:txBody>
      </p:sp>
      <p:sp>
        <p:nvSpPr>
          <p:cNvPr id="3641" name="Shape 3641"/>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645"/>
        <p:cNvGrpSpPr/>
        <p:nvPr/>
      </p:nvGrpSpPr>
      <p:grpSpPr>
        <a:xfrm>
          <a:off x="0" y="0"/>
          <a:ext cx="0" cy="0"/>
          <a:chOff x="0" y="0"/>
          <a:chExt cx="0" cy="0"/>
        </a:xfrm>
      </p:grpSpPr>
      <p:sp>
        <p:nvSpPr>
          <p:cNvPr id="3646" name="Shape 3646"/>
          <p:cNvSpPr/>
          <p:nvPr/>
        </p:nvSpPr>
        <p:spPr>
          <a:xfrm>
            <a:off x="4033244" y="4061146"/>
            <a:ext cx="5268511" cy="7119541"/>
          </a:xfrm>
          <a:prstGeom prst="rect">
            <a:avLst/>
          </a:prstGeom>
          <a:solidFill>
            <a:srgbClr val="F5F5F5"/>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647" name="Shape 3647"/>
          <p:cNvGrpSpPr/>
          <p:nvPr/>
        </p:nvGrpSpPr>
        <p:grpSpPr>
          <a:xfrm>
            <a:off x="632552" y="631470"/>
            <a:ext cx="1273177" cy="1304442"/>
            <a:chOff x="0" y="0"/>
            <a:chExt cx="1273176" cy="1304442"/>
          </a:xfrm>
        </p:grpSpPr>
        <p:sp>
          <p:nvSpPr>
            <p:cNvPr id="3648" name="Shape 3648"/>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49" name="Shape 3649"/>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3650" name="Shape 3650"/>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651" name="Shape 3651"/>
          <p:cNvGrpSpPr/>
          <p:nvPr/>
        </p:nvGrpSpPr>
        <p:grpSpPr>
          <a:xfrm>
            <a:off x="632552" y="11635888"/>
            <a:ext cx="1328635" cy="1329425"/>
            <a:chOff x="0" y="-56246"/>
            <a:chExt cx="1328634" cy="1329422"/>
          </a:xfrm>
        </p:grpSpPr>
        <p:sp>
          <p:nvSpPr>
            <p:cNvPr id="3652" name="Shape 3652"/>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53" name="Shape 3653"/>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106</a:t>
              </a:fld>
              <a:r>
                <a:rPr lang="en-US" sz="2400" b="0" i="0" u="none" strike="noStrike" cap="none">
                  <a:solidFill>
                    <a:srgbClr val="DDDDDD"/>
                  </a:solidFill>
                  <a:latin typeface="Open Sans Light"/>
                  <a:ea typeface="Open Sans Light"/>
                  <a:cs typeface="Open Sans Light"/>
                  <a:sym typeface="Open Sans Light"/>
                </a:rPr>
                <a:t>￼</a:t>
              </a:r>
            </a:p>
          </p:txBody>
        </p:sp>
        <p:sp>
          <p:nvSpPr>
            <p:cNvPr id="3654" name="Shape 3654"/>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655" name="Shape 3655"/>
          <p:cNvSpPr txBox="1">
            <a:spLocks noGrp="1"/>
          </p:cNvSpPr>
          <p:nvPr>
            <p:ph type="title" idx="4294967295"/>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Pricing Table #1</a:t>
            </a:r>
          </a:p>
        </p:txBody>
      </p:sp>
      <p:sp>
        <p:nvSpPr>
          <p:cNvPr id="3656" name="Shape 3656"/>
          <p:cNvSpPr txBox="1">
            <a:spLocks noGrp="1"/>
          </p:cNvSpPr>
          <p:nvPr>
            <p:ph type="body" idx="4294967295"/>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3657" name="Shape 3657"/>
          <p:cNvSpPr/>
          <p:nvPr/>
        </p:nvSpPr>
        <p:spPr>
          <a:xfrm>
            <a:off x="15082245" y="4061146"/>
            <a:ext cx="5268511" cy="7119541"/>
          </a:xfrm>
          <a:prstGeom prst="rect">
            <a:avLst/>
          </a:prstGeom>
          <a:solidFill>
            <a:srgbClr val="F5F5F5"/>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58" name="Shape 3658"/>
          <p:cNvSpPr/>
          <p:nvPr/>
        </p:nvSpPr>
        <p:spPr>
          <a:xfrm>
            <a:off x="9570443" y="4061146"/>
            <a:ext cx="5268511" cy="7119541"/>
          </a:xfrm>
          <a:prstGeom prst="rect">
            <a:avLst/>
          </a:prstGeom>
          <a:solidFill>
            <a:srgbClr val="F5F5F5"/>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59" name="Shape 3659"/>
          <p:cNvSpPr/>
          <p:nvPr/>
        </p:nvSpPr>
        <p:spPr>
          <a:xfrm>
            <a:off x="4033244" y="4061146"/>
            <a:ext cx="5268511" cy="17684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60" name="Shape 3660"/>
          <p:cNvSpPr/>
          <p:nvPr/>
        </p:nvSpPr>
        <p:spPr>
          <a:xfrm>
            <a:off x="9570443" y="4061146"/>
            <a:ext cx="5268511" cy="1768402"/>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61" name="Shape 3661"/>
          <p:cNvSpPr/>
          <p:nvPr/>
        </p:nvSpPr>
        <p:spPr>
          <a:xfrm>
            <a:off x="15082245" y="4061146"/>
            <a:ext cx="5268511" cy="1768402"/>
          </a:xfrm>
          <a:prstGeom prst="rect">
            <a:avLst/>
          </a:pr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62" name="Shape 3662"/>
          <p:cNvSpPr txBox="1"/>
          <p:nvPr/>
        </p:nvSpPr>
        <p:spPr>
          <a:xfrm>
            <a:off x="4975042" y="4439587"/>
            <a:ext cx="2078828" cy="1175429"/>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FFFFFF"/>
              </a:buClr>
              <a:buSzPct val="25000"/>
              <a:buFont typeface="Roboto Slab Light"/>
              <a:buNone/>
            </a:pPr>
            <a:r>
              <a:rPr lang="en-US" sz="3600" b="0" i="0" u="none" strike="noStrike" cap="none">
                <a:solidFill>
                  <a:srgbClr val="FFFFFF"/>
                </a:solidFill>
                <a:latin typeface="Roboto Slab Light"/>
                <a:ea typeface="Roboto Slab Light"/>
                <a:cs typeface="Roboto Slab Light"/>
                <a:sym typeface="Roboto Slab Light"/>
              </a:rPr>
              <a:t>$</a:t>
            </a:r>
            <a:r>
              <a:rPr lang="en-US" sz="5600" b="0" i="0" u="none" strike="noStrike" cap="none">
                <a:solidFill>
                  <a:srgbClr val="FFFFFF"/>
                </a:solidFill>
                <a:latin typeface="Roboto Slab Light"/>
                <a:ea typeface="Roboto Slab Light"/>
                <a:cs typeface="Roboto Slab Light"/>
                <a:sym typeface="Roboto Slab Light"/>
              </a:rPr>
              <a:t>29</a:t>
            </a:r>
          </a:p>
        </p:txBody>
      </p:sp>
      <p:sp>
        <p:nvSpPr>
          <p:cNvPr id="3663" name="Shape 3663"/>
          <p:cNvSpPr txBox="1"/>
          <p:nvPr/>
        </p:nvSpPr>
        <p:spPr>
          <a:xfrm>
            <a:off x="6943542" y="5083191"/>
            <a:ext cx="1273176" cy="395553"/>
          </a:xfrm>
          <a:prstGeom prst="rect">
            <a:avLst/>
          </a:prstGeom>
          <a:noFill/>
          <a:ln>
            <a:noFill/>
          </a:ln>
        </p:spPr>
        <p:txBody>
          <a:bodyPr wrap="square" lIns="71425" tIns="71425" rIns="71425" bIns="71425" anchor="b" anchorCtr="0">
            <a:noAutofit/>
          </a:bodyPr>
          <a:lstStyle/>
          <a:p>
            <a:pPr marL="0" marR="0" lvl="0" indent="0" algn="l" rtl="0">
              <a:lnSpc>
                <a:spcPct val="110000"/>
              </a:lnSpc>
              <a:spcBef>
                <a:spcPts val="0"/>
              </a:spcBef>
              <a:spcAft>
                <a:spcPts val="0"/>
              </a:spcAft>
              <a:buClr>
                <a:srgbClr val="FFFFFF"/>
              </a:buClr>
              <a:buSzPct val="25000"/>
              <a:buFont typeface="Open Sans"/>
              <a:buNone/>
            </a:pPr>
            <a:r>
              <a:rPr lang="en-US" sz="1418" b="0" i="0" u="none" strike="noStrike" cap="none">
                <a:solidFill>
                  <a:srgbClr val="FFFFFF"/>
                </a:solidFill>
                <a:latin typeface="Open Sans"/>
                <a:ea typeface="Open Sans"/>
                <a:cs typeface="Open Sans"/>
                <a:sym typeface="Open Sans"/>
              </a:rPr>
              <a:t>/ mo.</a:t>
            </a:r>
          </a:p>
        </p:txBody>
      </p:sp>
      <p:sp>
        <p:nvSpPr>
          <p:cNvPr id="3664" name="Shape 3664"/>
          <p:cNvSpPr txBox="1"/>
          <p:nvPr/>
        </p:nvSpPr>
        <p:spPr>
          <a:xfrm>
            <a:off x="10563042" y="4439587"/>
            <a:ext cx="2078828" cy="1175429"/>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FFFFFF"/>
              </a:buClr>
              <a:buSzPct val="25000"/>
              <a:buFont typeface="Roboto Slab Light"/>
              <a:buNone/>
            </a:pPr>
            <a:r>
              <a:rPr lang="en-US" sz="3600" b="0" i="0" u="none" strike="noStrike" cap="none">
                <a:solidFill>
                  <a:srgbClr val="FFFFFF"/>
                </a:solidFill>
                <a:latin typeface="Roboto Slab Light"/>
                <a:ea typeface="Roboto Slab Light"/>
                <a:cs typeface="Roboto Slab Light"/>
                <a:sym typeface="Roboto Slab Light"/>
              </a:rPr>
              <a:t>$</a:t>
            </a:r>
            <a:r>
              <a:rPr lang="en-US" sz="5600" b="0" i="0" u="none" strike="noStrike" cap="none">
                <a:solidFill>
                  <a:srgbClr val="FFFFFF"/>
                </a:solidFill>
                <a:latin typeface="Roboto Slab Light"/>
                <a:ea typeface="Roboto Slab Light"/>
                <a:cs typeface="Roboto Slab Light"/>
                <a:sym typeface="Roboto Slab Light"/>
              </a:rPr>
              <a:t>49</a:t>
            </a:r>
          </a:p>
        </p:txBody>
      </p:sp>
      <p:sp>
        <p:nvSpPr>
          <p:cNvPr id="3665" name="Shape 3665"/>
          <p:cNvSpPr txBox="1"/>
          <p:nvPr/>
        </p:nvSpPr>
        <p:spPr>
          <a:xfrm>
            <a:off x="12531542" y="5083191"/>
            <a:ext cx="1273176" cy="395553"/>
          </a:xfrm>
          <a:prstGeom prst="rect">
            <a:avLst/>
          </a:prstGeom>
          <a:noFill/>
          <a:ln>
            <a:noFill/>
          </a:ln>
        </p:spPr>
        <p:txBody>
          <a:bodyPr wrap="square" lIns="71425" tIns="71425" rIns="71425" bIns="71425" anchor="b" anchorCtr="0">
            <a:noAutofit/>
          </a:bodyPr>
          <a:lstStyle/>
          <a:p>
            <a:pPr marL="0" marR="0" lvl="0" indent="0" algn="l" rtl="0">
              <a:lnSpc>
                <a:spcPct val="110000"/>
              </a:lnSpc>
              <a:spcBef>
                <a:spcPts val="0"/>
              </a:spcBef>
              <a:spcAft>
                <a:spcPts val="0"/>
              </a:spcAft>
              <a:buClr>
                <a:srgbClr val="FFFFFF"/>
              </a:buClr>
              <a:buSzPct val="25000"/>
              <a:buFont typeface="Open Sans"/>
              <a:buNone/>
            </a:pPr>
            <a:r>
              <a:rPr lang="en-US" sz="1418" b="0" i="0" u="none" strike="noStrike" cap="none">
                <a:solidFill>
                  <a:srgbClr val="FFFFFF"/>
                </a:solidFill>
                <a:latin typeface="Open Sans"/>
                <a:ea typeface="Open Sans"/>
                <a:cs typeface="Open Sans"/>
                <a:sym typeface="Open Sans"/>
              </a:rPr>
              <a:t>/ mo.</a:t>
            </a:r>
          </a:p>
        </p:txBody>
      </p:sp>
      <p:sp>
        <p:nvSpPr>
          <p:cNvPr id="3666" name="Shape 3666"/>
          <p:cNvSpPr txBox="1"/>
          <p:nvPr/>
        </p:nvSpPr>
        <p:spPr>
          <a:xfrm>
            <a:off x="16074843" y="4439587"/>
            <a:ext cx="2078828" cy="1175429"/>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FFFFFF"/>
              </a:buClr>
              <a:buSzPct val="25000"/>
              <a:buFont typeface="Roboto Slab Light"/>
              <a:buNone/>
            </a:pPr>
            <a:r>
              <a:rPr lang="en-US" sz="3600" b="0" i="0" u="none" strike="noStrike" cap="none">
                <a:solidFill>
                  <a:srgbClr val="FFFFFF"/>
                </a:solidFill>
                <a:latin typeface="Roboto Slab Light"/>
                <a:ea typeface="Roboto Slab Light"/>
                <a:cs typeface="Roboto Slab Light"/>
                <a:sym typeface="Roboto Slab Light"/>
              </a:rPr>
              <a:t>$</a:t>
            </a:r>
            <a:r>
              <a:rPr lang="en-US" sz="5600" b="0" i="0" u="none" strike="noStrike" cap="none">
                <a:solidFill>
                  <a:srgbClr val="FFFFFF"/>
                </a:solidFill>
                <a:latin typeface="Roboto Slab Light"/>
                <a:ea typeface="Roboto Slab Light"/>
                <a:cs typeface="Roboto Slab Light"/>
                <a:sym typeface="Roboto Slab Light"/>
              </a:rPr>
              <a:t>99</a:t>
            </a:r>
          </a:p>
        </p:txBody>
      </p:sp>
      <p:sp>
        <p:nvSpPr>
          <p:cNvPr id="3667" name="Shape 3667"/>
          <p:cNvSpPr txBox="1"/>
          <p:nvPr/>
        </p:nvSpPr>
        <p:spPr>
          <a:xfrm>
            <a:off x="4899157" y="4370325"/>
            <a:ext cx="3536686" cy="426541"/>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START</a:t>
            </a:r>
          </a:p>
        </p:txBody>
      </p:sp>
      <p:sp>
        <p:nvSpPr>
          <p:cNvPr id="3668" name="Shape 3668"/>
          <p:cNvSpPr txBox="1"/>
          <p:nvPr/>
        </p:nvSpPr>
        <p:spPr>
          <a:xfrm>
            <a:off x="10436357" y="4370325"/>
            <a:ext cx="3536686" cy="426541"/>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BASIC</a:t>
            </a:r>
          </a:p>
        </p:txBody>
      </p:sp>
      <p:sp>
        <p:nvSpPr>
          <p:cNvPr id="3669" name="Shape 3669"/>
          <p:cNvSpPr txBox="1"/>
          <p:nvPr/>
        </p:nvSpPr>
        <p:spPr>
          <a:xfrm>
            <a:off x="15948157" y="4370325"/>
            <a:ext cx="3536686" cy="426541"/>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PREMIUM</a:t>
            </a:r>
          </a:p>
        </p:txBody>
      </p:sp>
      <p:sp>
        <p:nvSpPr>
          <p:cNvPr id="3670" name="Shape 3670"/>
          <p:cNvSpPr txBox="1"/>
          <p:nvPr/>
        </p:nvSpPr>
        <p:spPr>
          <a:xfrm>
            <a:off x="18043342" y="5083191"/>
            <a:ext cx="1273176" cy="395553"/>
          </a:xfrm>
          <a:prstGeom prst="rect">
            <a:avLst/>
          </a:prstGeom>
          <a:noFill/>
          <a:ln>
            <a:noFill/>
          </a:ln>
        </p:spPr>
        <p:txBody>
          <a:bodyPr wrap="square" lIns="71425" tIns="71425" rIns="71425" bIns="71425" anchor="b" anchorCtr="0">
            <a:noAutofit/>
          </a:bodyPr>
          <a:lstStyle/>
          <a:p>
            <a:pPr marL="0" marR="0" lvl="0" indent="0" algn="l" rtl="0">
              <a:lnSpc>
                <a:spcPct val="110000"/>
              </a:lnSpc>
              <a:spcBef>
                <a:spcPts val="0"/>
              </a:spcBef>
              <a:spcAft>
                <a:spcPts val="0"/>
              </a:spcAft>
              <a:buClr>
                <a:srgbClr val="FFFFFF"/>
              </a:buClr>
              <a:buSzPct val="25000"/>
              <a:buFont typeface="Open Sans"/>
              <a:buNone/>
            </a:pPr>
            <a:r>
              <a:rPr lang="en-US" sz="1418" b="0" i="0" u="none" strike="noStrike" cap="none">
                <a:solidFill>
                  <a:srgbClr val="FFFFFF"/>
                </a:solidFill>
                <a:latin typeface="Open Sans"/>
                <a:ea typeface="Open Sans"/>
                <a:cs typeface="Open Sans"/>
                <a:sym typeface="Open Sans"/>
              </a:rPr>
              <a:t>/ mo.</a:t>
            </a:r>
          </a:p>
        </p:txBody>
      </p:sp>
      <p:sp>
        <p:nvSpPr>
          <p:cNvPr id="3671" name="Shape 3671"/>
          <p:cNvSpPr txBox="1"/>
          <p:nvPr/>
        </p:nvSpPr>
        <p:spPr>
          <a:xfrm>
            <a:off x="4678510" y="6325551"/>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1day Implementation</a:t>
            </a:r>
          </a:p>
        </p:txBody>
      </p:sp>
      <p:sp>
        <p:nvSpPr>
          <p:cNvPr id="3672" name="Shape 3672"/>
          <p:cNvSpPr txBox="1"/>
          <p:nvPr/>
        </p:nvSpPr>
        <p:spPr>
          <a:xfrm>
            <a:off x="4678510" y="7087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24 / 7 Support</a:t>
            </a:r>
          </a:p>
        </p:txBody>
      </p:sp>
      <p:sp>
        <p:nvSpPr>
          <p:cNvPr id="3673" name="Shape 3673"/>
          <p:cNvSpPr txBox="1"/>
          <p:nvPr/>
        </p:nvSpPr>
        <p:spPr>
          <a:xfrm>
            <a:off x="4678510" y="7849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2 Tb Traffic</a:t>
            </a:r>
          </a:p>
        </p:txBody>
      </p:sp>
      <p:sp>
        <p:nvSpPr>
          <p:cNvPr id="3674" name="Shape 3674"/>
          <p:cNvSpPr txBox="1"/>
          <p:nvPr/>
        </p:nvSpPr>
        <p:spPr>
          <a:xfrm>
            <a:off x="4678510" y="8611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3 Mailboxes</a:t>
            </a:r>
          </a:p>
        </p:txBody>
      </p:sp>
      <p:sp>
        <p:nvSpPr>
          <p:cNvPr id="3675" name="Shape 3675"/>
          <p:cNvSpPr txBox="1"/>
          <p:nvPr/>
        </p:nvSpPr>
        <p:spPr>
          <a:xfrm>
            <a:off x="4678510" y="9373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Remote Access</a:t>
            </a:r>
          </a:p>
        </p:txBody>
      </p:sp>
      <p:sp>
        <p:nvSpPr>
          <p:cNvPr id="3676" name="Shape 3676"/>
          <p:cNvSpPr txBox="1"/>
          <p:nvPr/>
        </p:nvSpPr>
        <p:spPr>
          <a:xfrm>
            <a:off x="4678510" y="10135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Unlimited themes</a:t>
            </a:r>
          </a:p>
        </p:txBody>
      </p:sp>
      <p:cxnSp>
        <p:nvCxnSpPr>
          <p:cNvPr id="3677" name="Shape 3677"/>
          <p:cNvCxnSpPr/>
          <p:nvPr/>
        </p:nvCxnSpPr>
        <p:spPr>
          <a:xfrm>
            <a:off x="4411448" y="6909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678" name="Shape 3678"/>
          <p:cNvCxnSpPr/>
          <p:nvPr/>
        </p:nvCxnSpPr>
        <p:spPr>
          <a:xfrm>
            <a:off x="4411448" y="7671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679" name="Shape 3679"/>
          <p:cNvCxnSpPr/>
          <p:nvPr/>
        </p:nvCxnSpPr>
        <p:spPr>
          <a:xfrm>
            <a:off x="4411448" y="8433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680" name="Shape 3680"/>
          <p:cNvCxnSpPr/>
          <p:nvPr/>
        </p:nvCxnSpPr>
        <p:spPr>
          <a:xfrm>
            <a:off x="4411448" y="9195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681" name="Shape 3681"/>
          <p:cNvCxnSpPr/>
          <p:nvPr/>
        </p:nvCxnSpPr>
        <p:spPr>
          <a:xfrm>
            <a:off x="4411448" y="9957717"/>
            <a:ext cx="4512103" cy="0"/>
          </a:xfrm>
          <a:prstGeom prst="straightConnector1">
            <a:avLst/>
          </a:prstGeom>
          <a:noFill/>
          <a:ln w="12700" cap="flat" cmpd="sng">
            <a:solidFill>
              <a:srgbClr val="929292"/>
            </a:solidFill>
            <a:prstDash val="dashDot"/>
            <a:round/>
            <a:headEnd type="none" w="med" len="med"/>
            <a:tailEnd type="none" w="med" len="med"/>
          </a:ln>
        </p:spPr>
      </p:cxnSp>
      <p:sp>
        <p:nvSpPr>
          <p:cNvPr id="3682" name="Shape 3682"/>
          <p:cNvSpPr txBox="1"/>
          <p:nvPr/>
        </p:nvSpPr>
        <p:spPr>
          <a:xfrm>
            <a:off x="10203010" y="6325551"/>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Fast Implementation</a:t>
            </a:r>
          </a:p>
        </p:txBody>
      </p:sp>
      <p:sp>
        <p:nvSpPr>
          <p:cNvPr id="3683" name="Shape 3683"/>
          <p:cNvSpPr txBox="1"/>
          <p:nvPr/>
        </p:nvSpPr>
        <p:spPr>
          <a:xfrm>
            <a:off x="10203010" y="7087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24 / 7 Support</a:t>
            </a:r>
          </a:p>
        </p:txBody>
      </p:sp>
      <p:sp>
        <p:nvSpPr>
          <p:cNvPr id="3684" name="Shape 3684"/>
          <p:cNvSpPr txBox="1"/>
          <p:nvPr/>
        </p:nvSpPr>
        <p:spPr>
          <a:xfrm>
            <a:off x="10203010" y="7849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2 Tb Traffic</a:t>
            </a:r>
          </a:p>
        </p:txBody>
      </p:sp>
      <p:sp>
        <p:nvSpPr>
          <p:cNvPr id="3685" name="Shape 3685"/>
          <p:cNvSpPr txBox="1"/>
          <p:nvPr/>
        </p:nvSpPr>
        <p:spPr>
          <a:xfrm>
            <a:off x="10203010" y="8611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3 Mailboxes</a:t>
            </a:r>
          </a:p>
        </p:txBody>
      </p:sp>
      <p:sp>
        <p:nvSpPr>
          <p:cNvPr id="3686" name="Shape 3686"/>
          <p:cNvSpPr txBox="1"/>
          <p:nvPr/>
        </p:nvSpPr>
        <p:spPr>
          <a:xfrm>
            <a:off x="10203010" y="9373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Remote Access</a:t>
            </a:r>
          </a:p>
        </p:txBody>
      </p:sp>
      <p:sp>
        <p:nvSpPr>
          <p:cNvPr id="3687" name="Shape 3687"/>
          <p:cNvSpPr txBox="1"/>
          <p:nvPr/>
        </p:nvSpPr>
        <p:spPr>
          <a:xfrm>
            <a:off x="10203010" y="10135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Unlimited themes</a:t>
            </a:r>
          </a:p>
        </p:txBody>
      </p:sp>
      <p:cxnSp>
        <p:nvCxnSpPr>
          <p:cNvPr id="3688" name="Shape 3688"/>
          <p:cNvCxnSpPr/>
          <p:nvPr/>
        </p:nvCxnSpPr>
        <p:spPr>
          <a:xfrm>
            <a:off x="9935947" y="6909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689" name="Shape 3689"/>
          <p:cNvCxnSpPr/>
          <p:nvPr/>
        </p:nvCxnSpPr>
        <p:spPr>
          <a:xfrm>
            <a:off x="9935947" y="7671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690" name="Shape 3690"/>
          <p:cNvCxnSpPr/>
          <p:nvPr/>
        </p:nvCxnSpPr>
        <p:spPr>
          <a:xfrm>
            <a:off x="9935947" y="8433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691" name="Shape 3691"/>
          <p:cNvCxnSpPr/>
          <p:nvPr/>
        </p:nvCxnSpPr>
        <p:spPr>
          <a:xfrm>
            <a:off x="9935947" y="9195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692" name="Shape 3692"/>
          <p:cNvCxnSpPr/>
          <p:nvPr/>
        </p:nvCxnSpPr>
        <p:spPr>
          <a:xfrm>
            <a:off x="9935947" y="9957717"/>
            <a:ext cx="4512103" cy="0"/>
          </a:xfrm>
          <a:prstGeom prst="straightConnector1">
            <a:avLst/>
          </a:prstGeom>
          <a:noFill/>
          <a:ln w="12700" cap="flat" cmpd="sng">
            <a:solidFill>
              <a:srgbClr val="929292"/>
            </a:solidFill>
            <a:prstDash val="dashDot"/>
            <a:round/>
            <a:headEnd type="none" w="med" len="med"/>
            <a:tailEnd type="none" w="med" len="med"/>
          </a:ln>
        </p:spPr>
      </p:cxnSp>
      <p:sp>
        <p:nvSpPr>
          <p:cNvPr id="3693" name="Shape 3693"/>
          <p:cNvSpPr txBox="1"/>
          <p:nvPr/>
        </p:nvSpPr>
        <p:spPr>
          <a:xfrm>
            <a:off x="15727510" y="6325551"/>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Fast Implementation</a:t>
            </a:r>
          </a:p>
        </p:txBody>
      </p:sp>
      <p:sp>
        <p:nvSpPr>
          <p:cNvPr id="3694" name="Shape 3694"/>
          <p:cNvSpPr txBox="1"/>
          <p:nvPr/>
        </p:nvSpPr>
        <p:spPr>
          <a:xfrm>
            <a:off x="15727510" y="7087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24 / 7 Support</a:t>
            </a:r>
          </a:p>
        </p:txBody>
      </p:sp>
      <p:sp>
        <p:nvSpPr>
          <p:cNvPr id="3695" name="Shape 3695"/>
          <p:cNvSpPr txBox="1"/>
          <p:nvPr/>
        </p:nvSpPr>
        <p:spPr>
          <a:xfrm>
            <a:off x="15727510" y="7849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2 Tb Traffic</a:t>
            </a:r>
          </a:p>
        </p:txBody>
      </p:sp>
      <p:sp>
        <p:nvSpPr>
          <p:cNvPr id="3696" name="Shape 3696"/>
          <p:cNvSpPr txBox="1"/>
          <p:nvPr/>
        </p:nvSpPr>
        <p:spPr>
          <a:xfrm>
            <a:off x="15727510" y="8611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3 Mailboxes</a:t>
            </a:r>
          </a:p>
        </p:txBody>
      </p:sp>
      <p:sp>
        <p:nvSpPr>
          <p:cNvPr id="3697" name="Shape 3697"/>
          <p:cNvSpPr txBox="1"/>
          <p:nvPr/>
        </p:nvSpPr>
        <p:spPr>
          <a:xfrm>
            <a:off x="15727510" y="9373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Remote Access</a:t>
            </a:r>
          </a:p>
        </p:txBody>
      </p:sp>
      <p:sp>
        <p:nvSpPr>
          <p:cNvPr id="3698" name="Shape 3698"/>
          <p:cNvSpPr txBox="1"/>
          <p:nvPr/>
        </p:nvSpPr>
        <p:spPr>
          <a:xfrm>
            <a:off x="15727510" y="10135552"/>
            <a:ext cx="3977978"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Unlimited themes</a:t>
            </a:r>
          </a:p>
        </p:txBody>
      </p:sp>
      <p:cxnSp>
        <p:nvCxnSpPr>
          <p:cNvPr id="3699" name="Shape 3699"/>
          <p:cNvCxnSpPr/>
          <p:nvPr/>
        </p:nvCxnSpPr>
        <p:spPr>
          <a:xfrm>
            <a:off x="15460448" y="6909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700" name="Shape 3700"/>
          <p:cNvCxnSpPr/>
          <p:nvPr/>
        </p:nvCxnSpPr>
        <p:spPr>
          <a:xfrm>
            <a:off x="15460448" y="7671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701" name="Shape 3701"/>
          <p:cNvCxnSpPr/>
          <p:nvPr/>
        </p:nvCxnSpPr>
        <p:spPr>
          <a:xfrm>
            <a:off x="15460448" y="8433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702" name="Shape 3702"/>
          <p:cNvCxnSpPr/>
          <p:nvPr/>
        </p:nvCxnSpPr>
        <p:spPr>
          <a:xfrm>
            <a:off x="15460448" y="9195717"/>
            <a:ext cx="4512103" cy="0"/>
          </a:xfrm>
          <a:prstGeom prst="straightConnector1">
            <a:avLst/>
          </a:prstGeom>
          <a:noFill/>
          <a:ln w="12700" cap="flat" cmpd="sng">
            <a:solidFill>
              <a:srgbClr val="929292"/>
            </a:solidFill>
            <a:prstDash val="dashDot"/>
            <a:round/>
            <a:headEnd type="none" w="med" len="med"/>
            <a:tailEnd type="none" w="med" len="med"/>
          </a:ln>
        </p:spPr>
      </p:cxnSp>
      <p:cxnSp>
        <p:nvCxnSpPr>
          <p:cNvPr id="3703" name="Shape 3703"/>
          <p:cNvCxnSpPr/>
          <p:nvPr/>
        </p:nvCxnSpPr>
        <p:spPr>
          <a:xfrm>
            <a:off x="15460448" y="9957717"/>
            <a:ext cx="4512103" cy="0"/>
          </a:xfrm>
          <a:prstGeom prst="straightConnector1">
            <a:avLst/>
          </a:prstGeom>
          <a:noFill/>
          <a:ln w="12700" cap="flat" cmpd="sng">
            <a:solidFill>
              <a:srgbClr val="929292"/>
            </a:solidFill>
            <a:prstDash val="dashDot"/>
            <a:round/>
            <a:headEnd type="none" w="med" len="med"/>
            <a:tailEnd type="none" w="med" len="med"/>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707"/>
        <p:cNvGrpSpPr/>
        <p:nvPr/>
      </p:nvGrpSpPr>
      <p:grpSpPr>
        <a:xfrm>
          <a:off x="0" y="0"/>
          <a:ext cx="0" cy="0"/>
          <a:chOff x="0" y="0"/>
          <a:chExt cx="0" cy="0"/>
        </a:xfrm>
      </p:grpSpPr>
      <p:grpSp>
        <p:nvGrpSpPr>
          <p:cNvPr id="3708" name="Shape 3708"/>
          <p:cNvGrpSpPr/>
          <p:nvPr/>
        </p:nvGrpSpPr>
        <p:grpSpPr>
          <a:xfrm>
            <a:off x="632552" y="631470"/>
            <a:ext cx="1273177" cy="1304442"/>
            <a:chOff x="0" y="0"/>
            <a:chExt cx="1273176" cy="1304442"/>
          </a:xfrm>
        </p:grpSpPr>
        <p:sp>
          <p:nvSpPr>
            <p:cNvPr id="3709" name="Shape 3709"/>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10" name="Shape 371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3711" name="Shape 3711"/>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712" name="Shape 3712"/>
          <p:cNvGrpSpPr/>
          <p:nvPr/>
        </p:nvGrpSpPr>
        <p:grpSpPr>
          <a:xfrm>
            <a:off x="632552" y="11635888"/>
            <a:ext cx="1328635" cy="1329425"/>
            <a:chOff x="0" y="-56246"/>
            <a:chExt cx="1328634" cy="1329422"/>
          </a:xfrm>
        </p:grpSpPr>
        <p:sp>
          <p:nvSpPr>
            <p:cNvPr id="3713" name="Shape 371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14" name="Shape 371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107</a:t>
              </a:fld>
              <a:r>
                <a:rPr lang="en-US" sz="2400" b="0" i="0" u="none" strike="noStrike" cap="none">
                  <a:solidFill>
                    <a:srgbClr val="DDDDDD"/>
                  </a:solidFill>
                  <a:latin typeface="Open Sans Light"/>
                  <a:ea typeface="Open Sans Light"/>
                  <a:cs typeface="Open Sans Light"/>
                  <a:sym typeface="Open Sans Light"/>
                </a:rPr>
                <a:t>￼</a:t>
              </a:r>
            </a:p>
          </p:txBody>
        </p:sp>
        <p:sp>
          <p:nvSpPr>
            <p:cNvPr id="3715" name="Shape 371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716" name="Shape 3716"/>
          <p:cNvSpPr txBox="1">
            <a:spLocks noGrp="1"/>
          </p:cNvSpPr>
          <p:nvPr>
            <p:ph type="title" idx="4294967295"/>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Pricing Table #2</a:t>
            </a:r>
          </a:p>
        </p:txBody>
      </p:sp>
      <p:sp>
        <p:nvSpPr>
          <p:cNvPr id="3717" name="Shape 3717"/>
          <p:cNvSpPr txBox="1">
            <a:spLocks noGrp="1"/>
          </p:cNvSpPr>
          <p:nvPr>
            <p:ph type="body" idx="4294967295"/>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graphicFrame>
        <p:nvGraphicFramePr>
          <p:cNvPr id="3718" name="Shape 3718"/>
          <p:cNvGraphicFramePr/>
          <p:nvPr/>
        </p:nvGraphicFramePr>
        <p:xfrm>
          <a:off x="3683000" y="3782571"/>
          <a:ext cx="17018000" cy="7876125"/>
        </p:xfrm>
        <a:graphic>
          <a:graphicData uri="http://schemas.openxmlformats.org/drawingml/2006/table">
            <a:tbl>
              <a:tblPr bandRow="1">
                <a:noFill/>
                <a:tableStyleId>{C61E8020-FDEB-4A87-A51A-E22BE61032FE}</a:tableStyleId>
              </a:tblPr>
              <a:tblGrid>
                <a:gridCol w="6359975"/>
                <a:gridCol w="3557475"/>
                <a:gridCol w="3567475"/>
                <a:gridCol w="3533075"/>
              </a:tblGrid>
              <a:tr h="875125">
                <a:tc>
                  <a:txBody>
                    <a:bodyPr/>
                    <a:lstStyle/>
                    <a:p>
                      <a:pPr marL="254000" marR="0" lvl="0" indent="0" algn="l" rtl="0">
                        <a:lnSpc>
                          <a:spcPct val="120000"/>
                        </a:lnSpc>
                        <a:spcBef>
                          <a:spcPts val="0"/>
                        </a:spcBef>
                        <a:spcAft>
                          <a:spcPts val="0"/>
                        </a:spcAft>
                        <a:buClr>
                          <a:srgbClr val="0F1113"/>
                        </a:buClr>
                        <a:buSzPct val="25000"/>
                        <a:buFont typeface="Open Sans"/>
                        <a:buNone/>
                      </a:pPr>
                      <a:endParaRPr sz="2400" u="none" strike="noStrike" cap="none"/>
                    </a:p>
                  </a:txBody>
                  <a:tcPr marL="50800" marR="50800" marT="50800" marB="50800" anchor="ctr">
                    <a:lnL w="9525" cap="flat" cmpd="sng">
                      <a:solidFill>
                        <a:srgbClr val="000000"/>
                      </a:solidFill>
                      <a:prstDash val="solid"/>
                      <a:round/>
                      <a:headEnd type="none" w="med" len="med"/>
                      <a:tailEnd type="none" w="med" len="med"/>
                    </a:lnL>
                    <a:lnR w="12700" cap="flat" cmpd="sng">
                      <a:solidFill>
                        <a:srgbClr val="DCDEE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Start</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Premium</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Optimal</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875125">
                <a:tc>
                  <a:txBody>
                    <a:bodyPr/>
                    <a:lstStyle/>
                    <a:p>
                      <a:pPr marL="254000" marR="0" lvl="0" indent="0" algn="l" rtl="0">
                        <a:lnSpc>
                          <a:spcPct val="120000"/>
                        </a:lnSpc>
                        <a:spcBef>
                          <a:spcPts val="0"/>
                        </a:spcBef>
                        <a:spcAft>
                          <a:spcPts val="0"/>
                        </a:spcAft>
                        <a:buClr>
                          <a:srgbClr val="0F1113"/>
                        </a:buClr>
                        <a:buSzPct val="25000"/>
                        <a:buFont typeface="Open Sans"/>
                        <a:buNone/>
                      </a:pPr>
                      <a:endParaRPr sz="2400" u="none" strike="noStrike" cap="none"/>
                    </a:p>
                  </a:txBody>
                  <a:tcPr marL="50800" marR="50800" marT="50800" marB="5080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rowSpan="2">
                  <a:txBody>
                    <a:bodyPr/>
                    <a:lstStyle/>
                    <a:p>
                      <a:pPr marL="0" marR="0" lvl="0" indent="0" algn="ctr" rtl="0">
                        <a:lnSpc>
                          <a:spcPct val="100000"/>
                        </a:lnSpc>
                        <a:spcBef>
                          <a:spcPts val="0"/>
                        </a:spcBef>
                        <a:spcAft>
                          <a:spcPts val="0"/>
                        </a:spcAft>
                        <a:buClr>
                          <a:srgbClr val="FFFFFF"/>
                        </a:buClr>
                        <a:buSzPct val="25000"/>
                        <a:buFont typeface="Open Sans Light"/>
                        <a:buNone/>
                      </a:pPr>
                      <a:r>
                        <a:rPr lang="en-US" sz="4800" u="none" strike="noStrike" cap="none">
                          <a:solidFill>
                            <a:srgbClr val="FFFFFF"/>
                          </a:solidFill>
                          <a:latin typeface="Open Sans Light"/>
                          <a:ea typeface="Open Sans Light"/>
                          <a:cs typeface="Open Sans Light"/>
                          <a:sym typeface="Open Sans Light"/>
                        </a:rPr>
                        <a:t>$79</a:t>
                      </a:r>
                    </a:p>
                    <a:p>
                      <a:pPr marL="0" marR="0" lvl="0" indent="0" algn="ctr" rtl="0">
                        <a:lnSpc>
                          <a:spcPct val="120000"/>
                        </a:lnSpc>
                        <a:spcBef>
                          <a:spcPts val="0"/>
                        </a:spcBef>
                        <a:spcAft>
                          <a:spcPts val="0"/>
                        </a:spcAft>
                        <a:buClr>
                          <a:srgbClr val="FFFFFF"/>
                        </a:buClr>
                        <a:buSzPct val="25000"/>
                        <a:buFont typeface="Open Sans"/>
                        <a:buNone/>
                      </a:pPr>
                      <a:r>
                        <a:rPr lang="en-US" sz="1400" u="none" strike="noStrike" cap="none">
                          <a:solidFill>
                            <a:srgbClr val="FFFFFF"/>
                          </a:solidFill>
                          <a:latin typeface="Open Sans"/>
                          <a:ea typeface="Open Sans"/>
                          <a:cs typeface="Open Sans"/>
                          <a:sym typeface="Open Sans"/>
                        </a:rPr>
                        <a:t>/ mo.</a:t>
                      </a:r>
                    </a:p>
                  </a:txBody>
                  <a:tcPr marL="50800" marR="50800" marT="50800" marB="5080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accent1"/>
                    </a:solidFill>
                  </a:tcPr>
                </a:tc>
                <a:tc rowSpan="2">
                  <a:txBody>
                    <a:bodyPr/>
                    <a:lstStyle/>
                    <a:p>
                      <a:pPr marL="0" marR="0" lvl="0" indent="0" algn="ctr" rtl="0">
                        <a:lnSpc>
                          <a:spcPct val="100000"/>
                        </a:lnSpc>
                        <a:spcBef>
                          <a:spcPts val="0"/>
                        </a:spcBef>
                        <a:spcAft>
                          <a:spcPts val="0"/>
                        </a:spcAft>
                        <a:buClr>
                          <a:srgbClr val="FFFFFF"/>
                        </a:buClr>
                        <a:buSzPct val="25000"/>
                        <a:buFont typeface="Open Sans Light"/>
                        <a:buNone/>
                      </a:pPr>
                      <a:r>
                        <a:rPr lang="en-US" sz="4800" u="none" strike="noStrike" cap="none">
                          <a:solidFill>
                            <a:srgbClr val="FFFFFF"/>
                          </a:solidFill>
                          <a:latin typeface="Open Sans Light"/>
                          <a:ea typeface="Open Sans Light"/>
                          <a:cs typeface="Open Sans Light"/>
                          <a:sym typeface="Open Sans Light"/>
                        </a:rPr>
                        <a:t>$299</a:t>
                      </a:r>
                    </a:p>
                    <a:p>
                      <a:pPr marL="0" marR="0" lvl="0" indent="0" algn="ctr" rtl="0">
                        <a:lnSpc>
                          <a:spcPct val="120000"/>
                        </a:lnSpc>
                        <a:spcBef>
                          <a:spcPts val="0"/>
                        </a:spcBef>
                        <a:spcAft>
                          <a:spcPts val="0"/>
                        </a:spcAft>
                        <a:buClr>
                          <a:srgbClr val="FFFFFF"/>
                        </a:buClr>
                        <a:buSzPct val="25000"/>
                        <a:buFont typeface="Open Sans"/>
                        <a:buNone/>
                      </a:pPr>
                      <a:r>
                        <a:rPr lang="en-US" sz="1400" u="none" strike="noStrike" cap="none">
                          <a:solidFill>
                            <a:srgbClr val="FFFFFF"/>
                          </a:solidFill>
                          <a:latin typeface="Open Sans"/>
                          <a:ea typeface="Open Sans"/>
                          <a:cs typeface="Open Sans"/>
                          <a:sym typeface="Open Sans"/>
                        </a:rPr>
                        <a:t>/ mo.</a:t>
                      </a:r>
                    </a:p>
                  </a:txBody>
                  <a:tcPr marL="50800" marR="50800" marT="50800" marB="5080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1956E6"/>
                    </a:solidFill>
                  </a:tcPr>
                </a:tc>
                <a:tc rowSpan="2">
                  <a:txBody>
                    <a:bodyPr/>
                    <a:lstStyle/>
                    <a:p>
                      <a:pPr marL="0" marR="0" lvl="0" indent="0" algn="ctr" rtl="0">
                        <a:lnSpc>
                          <a:spcPct val="100000"/>
                        </a:lnSpc>
                        <a:spcBef>
                          <a:spcPts val="0"/>
                        </a:spcBef>
                        <a:spcAft>
                          <a:spcPts val="0"/>
                        </a:spcAft>
                        <a:buClr>
                          <a:srgbClr val="FFFFFF"/>
                        </a:buClr>
                        <a:buSzPct val="25000"/>
                        <a:buFont typeface="Open Sans Light"/>
                        <a:buNone/>
                      </a:pPr>
                      <a:r>
                        <a:rPr lang="en-US" sz="4800" u="none" strike="noStrike" cap="none">
                          <a:solidFill>
                            <a:srgbClr val="FFFFFF"/>
                          </a:solidFill>
                          <a:latin typeface="Open Sans Light"/>
                          <a:ea typeface="Open Sans Light"/>
                          <a:cs typeface="Open Sans Light"/>
                          <a:sym typeface="Open Sans Light"/>
                        </a:rPr>
                        <a:t>$199</a:t>
                      </a:r>
                    </a:p>
                    <a:p>
                      <a:pPr marL="0" marR="0" lvl="0" indent="0" algn="ctr" rtl="0">
                        <a:lnSpc>
                          <a:spcPct val="120000"/>
                        </a:lnSpc>
                        <a:spcBef>
                          <a:spcPts val="0"/>
                        </a:spcBef>
                        <a:spcAft>
                          <a:spcPts val="0"/>
                        </a:spcAft>
                        <a:buClr>
                          <a:srgbClr val="FFFFFF"/>
                        </a:buClr>
                        <a:buSzPct val="25000"/>
                        <a:buFont typeface="Open Sans"/>
                        <a:buNone/>
                      </a:pPr>
                      <a:r>
                        <a:rPr lang="en-US" sz="1400" u="none" strike="noStrike" cap="none">
                          <a:solidFill>
                            <a:srgbClr val="FFFFFF"/>
                          </a:solidFill>
                          <a:latin typeface="Open Sans"/>
                          <a:ea typeface="Open Sans"/>
                          <a:cs typeface="Open Sans"/>
                          <a:sym typeface="Open Sans"/>
                        </a:rPr>
                        <a:t>/ mo.</a:t>
                      </a:r>
                    </a:p>
                  </a:txBody>
                  <a:tcPr marL="50800" marR="50800" marT="50800" marB="5080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04C7F"/>
                    </a:solidFill>
                  </a:tcPr>
                </a:tc>
              </a:tr>
              <a:tr h="875125">
                <a:tc>
                  <a:txBody>
                    <a:bodyPr/>
                    <a:lstStyle/>
                    <a:p>
                      <a:pPr marL="254000" marR="0" lvl="0" indent="0" algn="l" rtl="0">
                        <a:lnSpc>
                          <a:spcPct val="120000"/>
                        </a:lnSpc>
                        <a:spcBef>
                          <a:spcPts val="0"/>
                        </a:spcBef>
                        <a:spcAft>
                          <a:spcPts val="0"/>
                        </a:spcAft>
                        <a:buClr>
                          <a:srgbClr val="0F1113"/>
                        </a:buClr>
                        <a:buSzPct val="25000"/>
                        <a:buFont typeface="Open Sans"/>
                        <a:buNone/>
                      </a:pPr>
                      <a:endParaRPr sz="2400" u="none" strike="noStrike" cap="none"/>
                    </a:p>
                  </a:txBody>
                  <a:tcPr marL="50800" marR="50800" marT="50800" marB="5080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DCDEE0"/>
                      </a:solidFill>
                      <a:prstDash val="solid"/>
                      <a:round/>
                      <a:headEnd type="none" w="med" len="med"/>
                      <a:tailEnd type="none" w="med" len="med"/>
                    </a:lnB>
                  </a:tcPr>
                </a:tc>
                <a:tc vMerge="1">
                  <a:txBody>
                    <a:bodyPr/>
                    <a:lstStyle/>
                    <a:p>
                      <a:endParaRPr lang="pt-BR"/>
                    </a:p>
                  </a:txBody>
                  <a:tcPr/>
                </a:tc>
                <a:tc vMerge="1">
                  <a:txBody>
                    <a:bodyPr/>
                    <a:lstStyle/>
                    <a:p>
                      <a:endParaRPr lang="pt-BR"/>
                    </a:p>
                  </a:txBody>
                  <a:tcPr/>
                </a:tc>
                <a:tc vMerge="1">
                  <a:txBody>
                    <a:bodyPr/>
                    <a:lstStyle/>
                    <a:p>
                      <a:endParaRPr lang="pt-BR"/>
                    </a:p>
                  </a:txBody>
                  <a:tcPr/>
                </a:tc>
              </a:tr>
              <a:tr h="875125">
                <a:tc>
                  <a:txBody>
                    <a:bodyPr/>
                    <a:lstStyle/>
                    <a:p>
                      <a:pPr marL="254000" marR="0" lvl="0" indent="0" algn="l"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Email accounts</a:t>
                      </a:r>
                    </a:p>
                  </a:txBody>
                  <a:tcPr marL="50800" marR="50800" marT="50800" marB="50800" anchor="ctr">
                    <a:lnL w="9525" cap="flat" cmpd="sng">
                      <a:solidFill>
                        <a:srgbClr val="00000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1</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Unlimited</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15</a:t>
                      </a:r>
                    </a:p>
                  </a:txBody>
                  <a:tcPr marL="50800" marR="50800" marT="50800" marB="50800" anchor="ctr">
                    <a:lnL w="12700" cap="flat" cmpd="sng">
                      <a:solidFill>
                        <a:srgbClr val="DCDEE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DCDEE0"/>
                      </a:solidFill>
                      <a:prstDash val="solid"/>
                      <a:round/>
                      <a:headEnd type="none" w="med" len="med"/>
                      <a:tailEnd type="none" w="med" len="med"/>
                    </a:lnB>
                  </a:tcPr>
                </a:tc>
              </a:tr>
              <a:tr h="875125">
                <a:tc>
                  <a:txBody>
                    <a:bodyPr/>
                    <a:lstStyle/>
                    <a:p>
                      <a:pPr marL="254000" marR="0" lvl="0" indent="0" algn="l"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Monthly Traffic</a:t>
                      </a:r>
                    </a:p>
                  </a:txBody>
                  <a:tcPr marL="50800" marR="50800" marT="50800" marB="50800" anchor="ctr">
                    <a:lnL w="9525" cap="flat" cmpd="sng">
                      <a:solidFill>
                        <a:srgbClr val="00000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2Tb</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Unlimited</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10Tb</a:t>
                      </a:r>
                    </a:p>
                  </a:txBody>
                  <a:tcPr marL="50800" marR="50800" marT="50800" marB="50800" anchor="ctr">
                    <a:lnL w="12700" cap="flat" cmpd="sng">
                      <a:solidFill>
                        <a:srgbClr val="DCDEE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r>
              <a:tr h="875125">
                <a:tc>
                  <a:txBody>
                    <a:bodyPr/>
                    <a:lstStyle/>
                    <a:p>
                      <a:pPr marL="254000" marR="0" lvl="0" indent="0" algn="l"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Support</a:t>
                      </a:r>
                    </a:p>
                  </a:txBody>
                  <a:tcPr marL="50800" marR="50800" marT="50800" marB="50800" anchor="ctr">
                    <a:lnL w="9525" cap="flat" cmpd="sng">
                      <a:solidFill>
                        <a:srgbClr val="00000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24 / 7</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24 / 7</a:t>
                      </a:r>
                    </a:p>
                  </a:txBody>
                  <a:tcPr marL="50800" marR="50800" marT="50800" marB="50800" anchor="ctr">
                    <a:lnL w="12700" cap="flat" cmpd="sng">
                      <a:solidFill>
                        <a:srgbClr val="DCDEE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r>
              <a:tr h="875125">
                <a:tc>
                  <a:txBody>
                    <a:bodyPr/>
                    <a:lstStyle/>
                    <a:p>
                      <a:pPr marL="254000" marR="0" lvl="0" indent="0" algn="l"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Extensions</a:t>
                      </a:r>
                    </a:p>
                  </a:txBody>
                  <a:tcPr marL="50800" marR="50800" marT="50800" marB="50800" anchor="ctr">
                    <a:lnL w="9525" cap="flat" cmpd="sng">
                      <a:solidFill>
                        <a:srgbClr val="00000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Unlimited</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Unlimited</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Unlimited</a:t>
                      </a:r>
                    </a:p>
                  </a:txBody>
                  <a:tcPr marL="50800" marR="50800" marT="50800" marB="50800" anchor="ctr">
                    <a:lnL w="12700" cap="flat" cmpd="sng">
                      <a:solidFill>
                        <a:srgbClr val="DCDEE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r>
              <a:tr h="875125">
                <a:tc>
                  <a:txBody>
                    <a:bodyPr/>
                    <a:lstStyle/>
                    <a:p>
                      <a:pPr marL="254000" marR="0" lvl="0" indent="0" algn="l"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Themes</a:t>
                      </a:r>
                    </a:p>
                  </a:txBody>
                  <a:tcPr marL="50800" marR="50800" marT="50800" marB="50800" anchor="ctr">
                    <a:lnL w="9525" cap="flat" cmpd="sng">
                      <a:solidFill>
                        <a:srgbClr val="00000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Not Applicable</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10 +</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2 +</a:t>
                      </a:r>
                    </a:p>
                  </a:txBody>
                  <a:tcPr marL="50800" marR="50800" marT="50800" marB="50800" anchor="ctr">
                    <a:lnL w="12700" cap="flat" cmpd="sng">
                      <a:solidFill>
                        <a:srgbClr val="DCDEE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DCDEE0"/>
                      </a:solidFill>
                      <a:prstDash val="solid"/>
                      <a:round/>
                      <a:headEnd type="none" w="med" len="med"/>
                      <a:tailEnd type="none" w="med" len="med"/>
                    </a:lnT>
                    <a:lnB w="12700" cap="flat" cmpd="sng">
                      <a:solidFill>
                        <a:srgbClr val="DCDEE0"/>
                      </a:solidFill>
                      <a:prstDash val="solid"/>
                      <a:round/>
                      <a:headEnd type="none" w="med" len="med"/>
                      <a:tailEnd type="none" w="med" len="med"/>
                    </a:lnB>
                  </a:tcPr>
                </a:tc>
              </a:tr>
              <a:tr h="875125">
                <a:tc>
                  <a:txBody>
                    <a:bodyPr/>
                    <a:lstStyle/>
                    <a:p>
                      <a:pPr marL="254000" marR="0" lvl="0" indent="0" algn="l"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Migraton</a:t>
                      </a:r>
                    </a:p>
                  </a:txBody>
                  <a:tcPr marL="50800" marR="50800" marT="50800" marB="50800" anchor="ctr">
                    <a:lnL w="9525" cap="flat" cmpd="sng">
                      <a:solidFill>
                        <a:srgbClr val="00000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Included</a:t>
                      </a:r>
                    </a:p>
                  </a:txBody>
                  <a:tcPr marL="50800" marR="50800" marT="50800" marB="50800" anchor="ctr">
                    <a:lnL w="12700" cap="flat" cmpd="sng">
                      <a:solidFill>
                        <a:srgbClr val="DCDEE0"/>
                      </a:solidFill>
                      <a:prstDash val="solid"/>
                      <a:round/>
                      <a:headEnd type="none" w="med" len="med"/>
                      <a:tailEnd type="none" w="med" len="med"/>
                    </a:lnL>
                    <a:lnR w="12700" cap="flat" cmpd="sng">
                      <a:solidFill>
                        <a:srgbClr val="DCDEE0"/>
                      </a:solidFill>
                      <a:prstDash val="solid"/>
                      <a:round/>
                      <a:headEnd type="none" w="med" len="med"/>
                      <a:tailEnd type="none" w="med" len="med"/>
                    </a:lnR>
                    <a:lnT w="12700" cap="flat" cmpd="sng">
                      <a:solidFill>
                        <a:srgbClr val="DCDEE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20000"/>
                        </a:lnSpc>
                        <a:spcBef>
                          <a:spcPts val="0"/>
                        </a:spcBef>
                        <a:spcAft>
                          <a:spcPts val="0"/>
                        </a:spcAft>
                        <a:buClr>
                          <a:srgbClr val="0F1113"/>
                        </a:buClr>
                        <a:buSzPct val="25000"/>
                        <a:buFont typeface="Open Sans"/>
                        <a:buNone/>
                      </a:pPr>
                      <a:r>
                        <a:rPr lang="en-US" sz="2000" u="none" strike="noStrike" cap="none">
                          <a:solidFill>
                            <a:srgbClr val="0F1113"/>
                          </a:solidFill>
                          <a:latin typeface="Open Sans"/>
                          <a:ea typeface="Open Sans"/>
                          <a:cs typeface="Open Sans"/>
                          <a:sym typeface="Open Sans"/>
                        </a:rPr>
                        <a:t>Included</a:t>
                      </a:r>
                    </a:p>
                  </a:txBody>
                  <a:tcPr marL="50800" marR="50800" marT="50800" marB="50800" anchor="ctr">
                    <a:lnL w="12700" cap="flat" cmpd="sng">
                      <a:solidFill>
                        <a:srgbClr val="DCDEE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DCDEE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722"/>
        <p:cNvGrpSpPr/>
        <p:nvPr/>
      </p:nvGrpSpPr>
      <p:grpSpPr>
        <a:xfrm>
          <a:off x="0" y="0"/>
          <a:ext cx="0" cy="0"/>
          <a:chOff x="0" y="0"/>
          <a:chExt cx="0" cy="0"/>
        </a:xfrm>
      </p:grpSpPr>
      <p:sp>
        <p:nvSpPr>
          <p:cNvPr id="3723" name="Shape 3723"/>
          <p:cNvSpPr txBox="1">
            <a:spLocks noGrp="1"/>
          </p:cNvSpPr>
          <p:nvPr>
            <p:ph type="sldNum" idx="12"/>
          </p:nvPr>
        </p:nvSpPr>
        <p:spPr>
          <a:xfrm>
            <a:off x="11848478" y="13073061"/>
            <a:ext cx="677517"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108</a:t>
            </a:fld>
            <a:endParaRPr lang="en-US" sz="2400" b="0" i="0" u="none" strike="noStrike" cap="none">
              <a:solidFill>
                <a:srgbClr val="DDDDDD"/>
              </a:solidFill>
              <a:latin typeface="Open Sans Light"/>
              <a:ea typeface="Open Sans Light"/>
              <a:cs typeface="Open Sans Light"/>
              <a:sym typeface="Open Sans Light"/>
            </a:endParaRPr>
          </a:p>
        </p:txBody>
      </p:sp>
      <p:pic>
        <p:nvPicPr>
          <p:cNvPr id="3724" name="Shape 3724" descr="Image"/>
          <p:cNvPicPr preferRelativeResize="0"/>
          <p:nvPr/>
        </p:nvPicPr>
        <p:blipFill rotWithShape="1">
          <a:blip r:embed="rId3">
            <a:alphaModFix/>
          </a:blip>
          <a:srcRect l="501" r="502"/>
          <a:stretch/>
        </p:blipFill>
        <p:spPr>
          <a:xfrm>
            <a:off x="12329867" y="0"/>
            <a:ext cx="12069358" cy="13716000"/>
          </a:xfrm>
          <a:prstGeom prst="rect">
            <a:avLst/>
          </a:prstGeom>
          <a:noFill/>
          <a:ln>
            <a:noFill/>
          </a:ln>
        </p:spPr>
      </p:pic>
      <p:grpSp>
        <p:nvGrpSpPr>
          <p:cNvPr id="3725" name="Shape 3725"/>
          <p:cNvGrpSpPr/>
          <p:nvPr/>
        </p:nvGrpSpPr>
        <p:grpSpPr>
          <a:xfrm>
            <a:off x="632552" y="631470"/>
            <a:ext cx="1273177" cy="1304442"/>
            <a:chOff x="0" y="0"/>
            <a:chExt cx="1273176" cy="1304442"/>
          </a:xfrm>
        </p:grpSpPr>
        <p:sp>
          <p:nvSpPr>
            <p:cNvPr id="3726" name="Shape 3726"/>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27" name="Shape 3727"/>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3728" name="Shape 3728"/>
          <p:cNvSpPr txBox="1"/>
          <p:nvPr/>
        </p:nvSpPr>
        <p:spPr>
          <a:xfrm>
            <a:off x="2533288" y="7292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3729" name="Shape 3729"/>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730" name="Shape 3730"/>
          <p:cNvGrpSpPr/>
          <p:nvPr/>
        </p:nvGrpSpPr>
        <p:grpSpPr>
          <a:xfrm>
            <a:off x="632552" y="11635888"/>
            <a:ext cx="1328635" cy="1329425"/>
            <a:chOff x="0" y="-56246"/>
            <a:chExt cx="1328634" cy="1329422"/>
          </a:xfrm>
        </p:grpSpPr>
        <p:sp>
          <p:nvSpPr>
            <p:cNvPr id="3731" name="Shape 3731"/>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32" name="Shape 3732"/>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108</a:t>
              </a:fld>
              <a:r>
                <a:rPr lang="en-US" sz="2400" b="0" i="0" u="none" strike="noStrike" cap="none">
                  <a:solidFill>
                    <a:srgbClr val="DDDDDD"/>
                  </a:solidFill>
                  <a:latin typeface="Open Sans Light"/>
                  <a:ea typeface="Open Sans Light"/>
                  <a:cs typeface="Open Sans Light"/>
                  <a:sym typeface="Open Sans Light"/>
                </a:rPr>
                <a:t>￼</a:t>
              </a:r>
            </a:p>
          </p:txBody>
        </p:sp>
        <p:sp>
          <p:nvSpPr>
            <p:cNvPr id="3733" name="Shape 3733"/>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734" name="Shape 3734"/>
          <p:cNvSpPr txBox="1">
            <a:spLocks noGrp="1"/>
          </p:cNvSpPr>
          <p:nvPr>
            <p:ph type="title" idx="4294967295"/>
          </p:nvPr>
        </p:nvSpPr>
        <p:spPr>
          <a:xfrm>
            <a:off x="2533288" y="4572933"/>
            <a:ext cx="10784636"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Icons Section</a:t>
            </a:r>
          </a:p>
        </p:txBody>
      </p:sp>
      <p:sp>
        <p:nvSpPr>
          <p:cNvPr id="3735" name="Shape 3735"/>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739"/>
        <p:cNvGrpSpPr/>
        <p:nvPr/>
      </p:nvGrpSpPr>
      <p:grpSpPr>
        <a:xfrm>
          <a:off x="0" y="0"/>
          <a:ext cx="0" cy="0"/>
          <a:chOff x="0" y="0"/>
          <a:chExt cx="0" cy="0"/>
        </a:xfrm>
      </p:grpSpPr>
      <p:sp>
        <p:nvSpPr>
          <p:cNvPr id="3740" name="Shape 3740"/>
          <p:cNvSpPr txBox="1">
            <a:spLocks noGrp="1"/>
          </p:cNvSpPr>
          <p:nvPr>
            <p:ph type="sldNum" idx="12"/>
          </p:nvPr>
        </p:nvSpPr>
        <p:spPr>
          <a:xfrm>
            <a:off x="11848478" y="13073061"/>
            <a:ext cx="677517"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109</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3741" name="Shape 3741"/>
          <p:cNvGrpSpPr/>
          <p:nvPr/>
        </p:nvGrpSpPr>
        <p:grpSpPr>
          <a:xfrm>
            <a:off x="2971090" y="5061407"/>
            <a:ext cx="18436894" cy="3611962"/>
            <a:chOff x="0" y="0"/>
            <a:chExt cx="18436894" cy="3611959"/>
          </a:xfrm>
        </p:grpSpPr>
        <p:sp>
          <p:nvSpPr>
            <p:cNvPr id="3742" name="Shape 3742"/>
            <p:cNvSpPr/>
            <p:nvPr/>
          </p:nvSpPr>
          <p:spPr>
            <a:xfrm>
              <a:off x="17449964"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43" name="Shape 3743"/>
            <p:cNvSpPr/>
            <p:nvPr/>
          </p:nvSpPr>
          <p:spPr>
            <a:xfrm>
              <a:off x="17449964"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44" name="Shape 3744"/>
            <p:cNvSpPr/>
            <p:nvPr/>
          </p:nvSpPr>
          <p:spPr>
            <a:xfrm>
              <a:off x="3739276"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45" name="Shape 3745"/>
            <p:cNvSpPr/>
            <p:nvPr/>
          </p:nvSpPr>
          <p:spPr>
            <a:xfrm>
              <a:off x="3739276"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46" name="Shape 3746"/>
            <p:cNvSpPr/>
            <p:nvPr/>
          </p:nvSpPr>
          <p:spPr>
            <a:xfrm>
              <a:off x="4985703"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47" name="Shape 3747"/>
            <p:cNvSpPr/>
            <p:nvPr/>
          </p:nvSpPr>
          <p:spPr>
            <a:xfrm>
              <a:off x="4985703"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48" name="Shape 3748"/>
            <p:cNvSpPr/>
            <p:nvPr/>
          </p:nvSpPr>
          <p:spPr>
            <a:xfrm>
              <a:off x="6232128"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49" name="Shape 3749"/>
            <p:cNvSpPr/>
            <p:nvPr/>
          </p:nvSpPr>
          <p:spPr>
            <a:xfrm>
              <a:off x="6232128"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50" name="Shape 3750"/>
            <p:cNvSpPr/>
            <p:nvPr/>
          </p:nvSpPr>
          <p:spPr>
            <a:xfrm>
              <a:off x="7478554"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51" name="Shape 3751"/>
            <p:cNvSpPr/>
            <p:nvPr/>
          </p:nvSpPr>
          <p:spPr>
            <a:xfrm>
              <a:off x="7478554"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52" name="Shape 3752"/>
            <p:cNvSpPr/>
            <p:nvPr/>
          </p:nvSpPr>
          <p:spPr>
            <a:xfrm>
              <a:off x="8724981"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53" name="Shape 3753"/>
            <p:cNvSpPr/>
            <p:nvPr/>
          </p:nvSpPr>
          <p:spPr>
            <a:xfrm>
              <a:off x="8724981"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54" name="Shape 3754"/>
            <p:cNvSpPr/>
            <p:nvPr/>
          </p:nvSpPr>
          <p:spPr>
            <a:xfrm>
              <a:off x="9971407"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55" name="Shape 3755"/>
            <p:cNvSpPr/>
            <p:nvPr/>
          </p:nvSpPr>
          <p:spPr>
            <a:xfrm>
              <a:off x="9971407"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56" name="Shape 3756"/>
            <p:cNvSpPr/>
            <p:nvPr/>
          </p:nvSpPr>
          <p:spPr>
            <a:xfrm>
              <a:off x="11217832"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57" name="Shape 3757"/>
            <p:cNvSpPr/>
            <p:nvPr/>
          </p:nvSpPr>
          <p:spPr>
            <a:xfrm>
              <a:off x="11217832"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58" name="Shape 3758"/>
            <p:cNvSpPr/>
            <p:nvPr/>
          </p:nvSpPr>
          <p:spPr>
            <a:xfrm>
              <a:off x="12464260"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59" name="Shape 3759"/>
            <p:cNvSpPr/>
            <p:nvPr/>
          </p:nvSpPr>
          <p:spPr>
            <a:xfrm>
              <a:off x="12464260"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60" name="Shape 3760"/>
            <p:cNvSpPr/>
            <p:nvPr/>
          </p:nvSpPr>
          <p:spPr>
            <a:xfrm>
              <a:off x="13710687"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61" name="Shape 3761"/>
            <p:cNvSpPr/>
            <p:nvPr/>
          </p:nvSpPr>
          <p:spPr>
            <a:xfrm>
              <a:off x="13710687"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62" name="Shape 3762"/>
            <p:cNvSpPr/>
            <p:nvPr/>
          </p:nvSpPr>
          <p:spPr>
            <a:xfrm>
              <a:off x="14957110"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63" name="Shape 3763"/>
            <p:cNvSpPr/>
            <p:nvPr/>
          </p:nvSpPr>
          <p:spPr>
            <a:xfrm>
              <a:off x="14957110"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64" name="Shape 3764"/>
            <p:cNvSpPr/>
            <p:nvPr/>
          </p:nvSpPr>
          <p:spPr>
            <a:xfrm>
              <a:off x="16203537" y="13081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65" name="Shape 3765"/>
            <p:cNvSpPr/>
            <p:nvPr/>
          </p:nvSpPr>
          <p:spPr>
            <a:xfrm>
              <a:off x="16203537" y="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66" name="Shape 3766"/>
            <p:cNvSpPr/>
            <p:nvPr/>
          </p:nvSpPr>
          <p:spPr>
            <a:xfrm>
              <a:off x="2502063" y="26162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67" name="Shape 3767"/>
            <p:cNvSpPr/>
            <p:nvPr/>
          </p:nvSpPr>
          <p:spPr>
            <a:xfrm>
              <a:off x="2492850" y="130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68" name="Shape 3768"/>
            <p:cNvSpPr/>
            <p:nvPr/>
          </p:nvSpPr>
          <p:spPr>
            <a:xfrm>
              <a:off x="2492850"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69" name="Shape 3769"/>
            <p:cNvSpPr/>
            <p:nvPr/>
          </p:nvSpPr>
          <p:spPr>
            <a:xfrm>
              <a:off x="1251030" y="26162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70" name="Shape 3770"/>
            <p:cNvSpPr/>
            <p:nvPr/>
          </p:nvSpPr>
          <p:spPr>
            <a:xfrm>
              <a:off x="1246425" y="13081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71" name="Shape 3771"/>
            <p:cNvSpPr/>
            <p:nvPr/>
          </p:nvSpPr>
          <p:spPr>
            <a:xfrm>
              <a:off x="1246425" y="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72" name="Shape 3772"/>
            <p:cNvSpPr/>
            <p:nvPr/>
          </p:nvSpPr>
          <p:spPr>
            <a:xfrm>
              <a:off x="0" y="26162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73" name="Shape 3773"/>
            <p:cNvSpPr/>
            <p:nvPr/>
          </p:nvSpPr>
          <p:spPr>
            <a:xfrm>
              <a:off x="0" y="13081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74" name="Shape 3774"/>
            <p:cNvSpPr/>
            <p:nvPr/>
          </p:nvSpPr>
          <p:spPr>
            <a:xfrm>
              <a:off x="0" y="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775" name="Shape 3775"/>
          <p:cNvSpPr/>
          <p:nvPr/>
        </p:nvSpPr>
        <p:spPr>
          <a:xfrm>
            <a:off x="3355696" y="5338928"/>
            <a:ext cx="217716" cy="433551"/>
          </a:xfrm>
          <a:custGeom>
            <a:avLst/>
            <a:gdLst/>
            <a:ahLst/>
            <a:cxnLst/>
            <a:rect l="0" t="0" r="0" b="0"/>
            <a:pathLst>
              <a:path w="120000" h="120000" extrusionOk="0">
                <a:moveTo>
                  <a:pt x="80438" y="39666"/>
                </a:moveTo>
                <a:cubicBezTo>
                  <a:pt x="100222" y="39666"/>
                  <a:pt x="110111" y="39666"/>
                  <a:pt x="115055" y="39666"/>
                </a:cubicBezTo>
                <a:cubicBezTo>
                  <a:pt x="120000" y="39666"/>
                  <a:pt x="120000" y="39666"/>
                  <a:pt x="120000" y="39666"/>
                </a:cubicBezTo>
                <a:cubicBezTo>
                  <a:pt x="117694" y="49750"/>
                  <a:pt x="116538" y="54794"/>
                  <a:pt x="115961" y="57316"/>
                </a:cubicBezTo>
                <a:cubicBezTo>
                  <a:pt x="115383" y="59833"/>
                  <a:pt x="115383" y="59833"/>
                  <a:pt x="115383" y="59833"/>
                </a:cubicBezTo>
                <a:cubicBezTo>
                  <a:pt x="97911" y="59833"/>
                  <a:pt x="89177" y="59833"/>
                  <a:pt x="84805" y="59833"/>
                </a:cubicBezTo>
                <a:cubicBezTo>
                  <a:pt x="80438" y="59833"/>
                  <a:pt x="80438" y="59833"/>
                  <a:pt x="80438" y="59833"/>
                </a:cubicBezTo>
                <a:cubicBezTo>
                  <a:pt x="80438" y="89916"/>
                  <a:pt x="80438" y="104961"/>
                  <a:pt x="80438" y="112477"/>
                </a:cubicBezTo>
                <a:cubicBezTo>
                  <a:pt x="80438" y="120000"/>
                  <a:pt x="80438" y="120000"/>
                  <a:pt x="80438" y="120000"/>
                </a:cubicBezTo>
                <a:cubicBezTo>
                  <a:pt x="54727" y="120000"/>
                  <a:pt x="41866" y="120000"/>
                  <a:pt x="35438" y="120000"/>
                </a:cubicBezTo>
                <a:cubicBezTo>
                  <a:pt x="29011" y="120000"/>
                  <a:pt x="29011" y="120000"/>
                  <a:pt x="29011" y="120000"/>
                </a:cubicBezTo>
                <a:cubicBezTo>
                  <a:pt x="29011" y="89916"/>
                  <a:pt x="29011" y="74877"/>
                  <a:pt x="29011" y="67355"/>
                </a:cubicBezTo>
                <a:cubicBezTo>
                  <a:pt x="29011" y="59833"/>
                  <a:pt x="29011" y="59833"/>
                  <a:pt x="29011" y="59833"/>
                </a:cubicBezTo>
                <a:cubicBezTo>
                  <a:pt x="14505" y="59833"/>
                  <a:pt x="7250" y="59833"/>
                  <a:pt x="3627" y="59833"/>
                </a:cubicBezTo>
                <a:cubicBezTo>
                  <a:pt x="0" y="59833"/>
                  <a:pt x="0" y="59833"/>
                  <a:pt x="0" y="59833"/>
                </a:cubicBezTo>
                <a:cubicBezTo>
                  <a:pt x="0" y="49750"/>
                  <a:pt x="0" y="44711"/>
                  <a:pt x="0" y="42188"/>
                </a:cubicBezTo>
                <a:cubicBezTo>
                  <a:pt x="0" y="39666"/>
                  <a:pt x="0" y="39666"/>
                  <a:pt x="0" y="39666"/>
                </a:cubicBezTo>
                <a:cubicBezTo>
                  <a:pt x="14505" y="39666"/>
                  <a:pt x="21755" y="39666"/>
                  <a:pt x="25383" y="39666"/>
                </a:cubicBezTo>
                <a:cubicBezTo>
                  <a:pt x="29011" y="39666"/>
                  <a:pt x="29011" y="39666"/>
                  <a:pt x="29011" y="39666"/>
                </a:cubicBezTo>
                <a:cubicBezTo>
                  <a:pt x="29011" y="33055"/>
                  <a:pt x="29011" y="29750"/>
                  <a:pt x="29011" y="28100"/>
                </a:cubicBezTo>
                <a:cubicBezTo>
                  <a:pt x="29011" y="26444"/>
                  <a:pt x="29011" y="26444"/>
                  <a:pt x="29011" y="26444"/>
                </a:cubicBezTo>
                <a:cubicBezTo>
                  <a:pt x="29011" y="9588"/>
                  <a:pt x="42855" y="0"/>
                  <a:pt x="85716" y="0"/>
                </a:cubicBezTo>
                <a:cubicBezTo>
                  <a:pt x="120000" y="0"/>
                  <a:pt x="120000" y="0"/>
                  <a:pt x="120000" y="0"/>
                </a:cubicBezTo>
                <a:cubicBezTo>
                  <a:pt x="120000" y="9916"/>
                  <a:pt x="120000" y="14877"/>
                  <a:pt x="120000" y="17355"/>
                </a:cubicBezTo>
                <a:cubicBezTo>
                  <a:pt x="120000" y="19833"/>
                  <a:pt x="120000" y="19833"/>
                  <a:pt x="120000" y="19833"/>
                </a:cubicBezTo>
                <a:cubicBezTo>
                  <a:pt x="109777" y="19833"/>
                  <a:pt x="104672" y="19833"/>
                  <a:pt x="102116" y="19833"/>
                </a:cubicBezTo>
                <a:cubicBezTo>
                  <a:pt x="99561" y="19833"/>
                  <a:pt x="99561" y="19833"/>
                  <a:pt x="99561" y="19833"/>
                </a:cubicBezTo>
                <a:cubicBezTo>
                  <a:pt x="91316" y="19833"/>
                  <a:pt x="86538" y="20494"/>
                  <a:pt x="83816" y="21816"/>
                </a:cubicBezTo>
                <a:cubicBezTo>
                  <a:pt x="81100" y="23138"/>
                  <a:pt x="80438" y="25122"/>
                  <a:pt x="80438" y="27766"/>
                </a:cubicBezTo>
                <a:lnTo>
                  <a:pt x="80438" y="3966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76" name="Shape 3776"/>
          <p:cNvSpPr/>
          <p:nvPr/>
        </p:nvSpPr>
        <p:spPr>
          <a:xfrm>
            <a:off x="5749282" y="5371176"/>
            <a:ext cx="464139" cy="376223"/>
          </a:xfrm>
          <a:custGeom>
            <a:avLst/>
            <a:gdLst/>
            <a:ahLst/>
            <a:cxnLst/>
            <a:rect l="0" t="0" r="0" b="0"/>
            <a:pathLst>
              <a:path w="120000" h="120000" extrusionOk="0">
                <a:moveTo>
                  <a:pt x="107627" y="29716"/>
                </a:moveTo>
                <a:cubicBezTo>
                  <a:pt x="107627" y="31238"/>
                  <a:pt x="107627" y="32383"/>
                  <a:pt x="107627" y="33905"/>
                </a:cubicBezTo>
                <a:cubicBezTo>
                  <a:pt x="107627" y="73905"/>
                  <a:pt x="82888" y="120000"/>
                  <a:pt x="37733" y="120000"/>
                </a:cubicBezTo>
                <a:cubicBezTo>
                  <a:pt x="23816" y="120000"/>
                  <a:pt x="10822" y="115050"/>
                  <a:pt x="0" y="106283"/>
                </a:cubicBezTo>
                <a:cubicBezTo>
                  <a:pt x="1855" y="106666"/>
                  <a:pt x="3711" y="107050"/>
                  <a:pt x="5877" y="107050"/>
                </a:cubicBezTo>
                <a:cubicBezTo>
                  <a:pt x="17322" y="107050"/>
                  <a:pt x="27833" y="102094"/>
                  <a:pt x="36183" y="94094"/>
                </a:cubicBezTo>
                <a:cubicBezTo>
                  <a:pt x="30927" y="93905"/>
                  <a:pt x="25977" y="91616"/>
                  <a:pt x="21961" y="87855"/>
                </a:cubicBezTo>
                <a:cubicBezTo>
                  <a:pt x="17938" y="84094"/>
                  <a:pt x="14844" y="78855"/>
                  <a:pt x="13300" y="72761"/>
                </a:cubicBezTo>
                <a:cubicBezTo>
                  <a:pt x="14844" y="73144"/>
                  <a:pt x="16372" y="73511"/>
                  <a:pt x="17938" y="73522"/>
                </a:cubicBezTo>
                <a:cubicBezTo>
                  <a:pt x="20105" y="73544"/>
                  <a:pt x="22266" y="73144"/>
                  <a:pt x="24433" y="72383"/>
                </a:cubicBezTo>
                <a:cubicBezTo>
                  <a:pt x="18866" y="71050"/>
                  <a:pt x="13916" y="67238"/>
                  <a:pt x="10361" y="61950"/>
                </a:cubicBezTo>
                <a:cubicBezTo>
                  <a:pt x="6805" y="56666"/>
                  <a:pt x="4638" y="49905"/>
                  <a:pt x="4638" y="42666"/>
                </a:cubicBezTo>
                <a:lnTo>
                  <a:pt x="4638" y="42283"/>
                </a:lnTo>
                <a:cubicBezTo>
                  <a:pt x="6338" y="43388"/>
                  <a:pt x="8122" y="44277"/>
                  <a:pt x="9972" y="44905"/>
                </a:cubicBezTo>
                <a:cubicBezTo>
                  <a:pt x="11827" y="45533"/>
                  <a:pt x="13761" y="45905"/>
                  <a:pt x="15772" y="46094"/>
                </a:cubicBezTo>
                <a:cubicBezTo>
                  <a:pt x="9277" y="40761"/>
                  <a:pt x="4950" y="31238"/>
                  <a:pt x="4950" y="20950"/>
                </a:cubicBezTo>
                <a:cubicBezTo>
                  <a:pt x="4950" y="15238"/>
                  <a:pt x="6183" y="9905"/>
                  <a:pt x="8350" y="5716"/>
                </a:cubicBezTo>
                <a:cubicBezTo>
                  <a:pt x="14383" y="14855"/>
                  <a:pt x="21961" y="22383"/>
                  <a:pt x="30577" y="27811"/>
                </a:cubicBezTo>
                <a:cubicBezTo>
                  <a:pt x="39200" y="33238"/>
                  <a:pt x="48866" y="36572"/>
                  <a:pt x="59072" y="37333"/>
                </a:cubicBezTo>
                <a:cubicBezTo>
                  <a:pt x="58455" y="35050"/>
                  <a:pt x="58450" y="32783"/>
                  <a:pt x="58455" y="30477"/>
                </a:cubicBezTo>
                <a:cubicBezTo>
                  <a:pt x="58472" y="13716"/>
                  <a:pt x="69277" y="0"/>
                  <a:pt x="82888" y="0"/>
                </a:cubicBezTo>
                <a:cubicBezTo>
                  <a:pt x="90000" y="0"/>
                  <a:pt x="96494" y="3811"/>
                  <a:pt x="100822" y="9522"/>
                </a:cubicBezTo>
                <a:cubicBezTo>
                  <a:pt x="103633" y="8916"/>
                  <a:pt x="106388" y="7994"/>
                  <a:pt x="109061" y="6761"/>
                </a:cubicBezTo>
                <a:cubicBezTo>
                  <a:pt x="111727" y="5527"/>
                  <a:pt x="114277" y="4000"/>
                  <a:pt x="116600" y="2283"/>
                </a:cubicBezTo>
                <a:cubicBezTo>
                  <a:pt x="115672" y="5716"/>
                  <a:pt x="114188" y="8955"/>
                  <a:pt x="112344" y="11811"/>
                </a:cubicBezTo>
                <a:cubicBezTo>
                  <a:pt x="110500" y="14661"/>
                  <a:pt x="108277" y="17111"/>
                  <a:pt x="105772" y="19050"/>
                </a:cubicBezTo>
                <a:cubicBezTo>
                  <a:pt x="108216" y="18694"/>
                  <a:pt x="110633" y="18105"/>
                  <a:pt x="113000" y="17283"/>
                </a:cubicBezTo>
                <a:cubicBezTo>
                  <a:pt x="115361" y="16472"/>
                  <a:pt x="117677" y="15427"/>
                  <a:pt x="120000" y="14094"/>
                </a:cubicBezTo>
                <a:cubicBezTo>
                  <a:pt x="118288" y="17127"/>
                  <a:pt x="116377" y="19977"/>
                  <a:pt x="114277" y="22616"/>
                </a:cubicBezTo>
                <a:cubicBezTo>
                  <a:pt x="112222" y="25205"/>
                  <a:pt x="109950" y="27616"/>
                  <a:pt x="107627" y="2971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77" name="Shape 3777"/>
          <p:cNvSpPr/>
          <p:nvPr/>
        </p:nvSpPr>
        <p:spPr>
          <a:xfrm>
            <a:off x="7025818" y="5359857"/>
            <a:ext cx="361264" cy="361820"/>
          </a:xfrm>
          <a:custGeom>
            <a:avLst/>
            <a:gdLst/>
            <a:ahLst/>
            <a:cxnLst/>
            <a:rect l="0" t="0" r="0" b="0"/>
            <a:pathLst>
              <a:path w="120000" h="120000" extrusionOk="0">
                <a:moveTo>
                  <a:pt x="15494" y="0"/>
                </a:moveTo>
                <a:cubicBezTo>
                  <a:pt x="104505" y="0"/>
                  <a:pt x="104505" y="0"/>
                  <a:pt x="104505" y="0"/>
                </a:cubicBezTo>
                <a:cubicBezTo>
                  <a:pt x="113244" y="0"/>
                  <a:pt x="120000" y="6755"/>
                  <a:pt x="120000" y="15100"/>
                </a:cubicBezTo>
                <a:cubicBezTo>
                  <a:pt x="120000" y="104105"/>
                  <a:pt x="120000" y="104105"/>
                  <a:pt x="120000" y="104105"/>
                </a:cubicBezTo>
                <a:cubicBezTo>
                  <a:pt x="120000" y="112850"/>
                  <a:pt x="113244" y="120000"/>
                  <a:pt x="104505" y="120000"/>
                </a:cubicBezTo>
                <a:cubicBezTo>
                  <a:pt x="15494" y="120000"/>
                  <a:pt x="15494" y="120000"/>
                  <a:pt x="15494" y="120000"/>
                </a:cubicBezTo>
                <a:cubicBezTo>
                  <a:pt x="7150" y="120000"/>
                  <a:pt x="0" y="112850"/>
                  <a:pt x="0" y="104105"/>
                </a:cubicBezTo>
                <a:cubicBezTo>
                  <a:pt x="0" y="15100"/>
                  <a:pt x="0" y="15100"/>
                  <a:pt x="0" y="15100"/>
                </a:cubicBezTo>
                <a:cubicBezTo>
                  <a:pt x="0" y="6755"/>
                  <a:pt x="7150" y="0"/>
                  <a:pt x="15494" y="0"/>
                </a:cubicBezTo>
                <a:close/>
                <a:moveTo>
                  <a:pt x="87416" y="13511"/>
                </a:moveTo>
                <a:cubicBezTo>
                  <a:pt x="84633" y="13511"/>
                  <a:pt x="82250" y="15494"/>
                  <a:pt x="82250" y="18677"/>
                </a:cubicBezTo>
                <a:cubicBezTo>
                  <a:pt x="82250" y="31388"/>
                  <a:pt x="82250" y="31388"/>
                  <a:pt x="82250" y="31388"/>
                </a:cubicBezTo>
                <a:cubicBezTo>
                  <a:pt x="82250" y="34572"/>
                  <a:pt x="84633" y="36555"/>
                  <a:pt x="87416" y="36555"/>
                </a:cubicBezTo>
                <a:cubicBezTo>
                  <a:pt x="100927" y="36555"/>
                  <a:pt x="100927" y="36555"/>
                  <a:pt x="100927" y="36555"/>
                </a:cubicBezTo>
                <a:cubicBezTo>
                  <a:pt x="104105" y="36555"/>
                  <a:pt x="106488" y="34572"/>
                  <a:pt x="106488" y="31388"/>
                </a:cubicBezTo>
                <a:cubicBezTo>
                  <a:pt x="106488" y="18677"/>
                  <a:pt x="106488" y="18677"/>
                  <a:pt x="106488" y="18677"/>
                </a:cubicBezTo>
                <a:cubicBezTo>
                  <a:pt x="106488" y="15494"/>
                  <a:pt x="104105" y="13511"/>
                  <a:pt x="100927" y="13511"/>
                </a:cubicBezTo>
                <a:cubicBezTo>
                  <a:pt x="87416" y="13511"/>
                  <a:pt x="87416" y="13511"/>
                  <a:pt x="87416" y="13511"/>
                </a:cubicBezTo>
                <a:close/>
                <a:moveTo>
                  <a:pt x="106488" y="50461"/>
                </a:moveTo>
                <a:cubicBezTo>
                  <a:pt x="101322" y="50461"/>
                  <a:pt x="98744" y="50461"/>
                  <a:pt x="97450" y="50461"/>
                </a:cubicBezTo>
                <a:cubicBezTo>
                  <a:pt x="96161" y="50461"/>
                  <a:pt x="96161" y="50461"/>
                  <a:pt x="96161" y="50461"/>
                </a:cubicBezTo>
                <a:cubicBezTo>
                  <a:pt x="96955" y="53644"/>
                  <a:pt x="97350" y="57216"/>
                  <a:pt x="97350" y="60794"/>
                </a:cubicBezTo>
                <a:cubicBezTo>
                  <a:pt x="97350" y="80661"/>
                  <a:pt x="80661" y="96955"/>
                  <a:pt x="60400" y="96955"/>
                </a:cubicBezTo>
                <a:cubicBezTo>
                  <a:pt x="39733" y="96955"/>
                  <a:pt x="23044" y="80661"/>
                  <a:pt x="23044" y="60794"/>
                </a:cubicBezTo>
                <a:cubicBezTo>
                  <a:pt x="23044" y="57216"/>
                  <a:pt x="23444" y="53644"/>
                  <a:pt x="24633" y="50461"/>
                </a:cubicBezTo>
                <a:cubicBezTo>
                  <a:pt x="19072" y="50461"/>
                  <a:pt x="16288" y="50461"/>
                  <a:pt x="14900" y="50461"/>
                </a:cubicBezTo>
                <a:cubicBezTo>
                  <a:pt x="13511" y="50461"/>
                  <a:pt x="13511" y="50461"/>
                  <a:pt x="13511" y="50461"/>
                </a:cubicBezTo>
                <a:cubicBezTo>
                  <a:pt x="13511" y="75894"/>
                  <a:pt x="13511" y="88611"/>
                  <a:pt x="13511" y="94966"/>
                </a:cubicBezTo>
                <a:cubicBezTo>
                  <a:pt x="13511" y="101322"/>
                  <a:pt x="13511" y="101322"/>
                  <a:pt x="13511" y="101322"/>
                </a:cubicBezTo>
                <a:cubicBezTo>
                  <a:pt x="13511" y="103711"/>
                  <a:pt x="15894" y="106094"/>
                  <a:pt x="18277" y="106094"/>
                </a:cubicBezTo>
                <a:cubicBezTo>
                  <a:pt x="101722" y="106094"/>
                  <a:pt x="101722" y="106094"/>
                  <a:pt x="101722" y="106094"/>
                </a:cubicBezTo>
                <a:cubicBezTo>
                  <a:pt x="104505" y="106094"/>
                  <a:pt x="106488" y="103711"/>
                  <a:pt x="106488" y="101322"/>
                </a:cubicBezTo>
                <a:cubicBezTo>
                  <a:pt x="106488" y="50461"/>
                  <a:pt x="106488" y="50461"/>
                  <a:pt x="106488" y="50461"/>
                </a:cubicBezTo>
                <a:close/>
                <a:moveTo>
                  <a:pt x="60400" y="36161"/>
                </a:moveTo>
                <a:cubicBezTo>
                  <a:pt x="46888" y="36161"/>
                  <a:pt x="36161" y="46488"/>
                  <a:pt x="36161" y="59600"/>
                </a:cubicBezTo>
                <a:cubicBezTo>
                  <a:pt x="36161" y="72316"/>
                  <a:pt x="46888" y="82650"/>
                  <a:pt x="60400" y="82650"/>
                </a:cubicBezTo>
                <a:cubicBezTo>
                  <a:pt x="73511" y="82650"/>
                  <a:pt x="84238" y="72316"/>
                  <a:pt x="84238" y="59600"/>
                </a:cubicBezTo>
                <a:cubicBezTo>
                  <a:pt x="84238" y="46488"/>
                  <a:pt x="73511" y="36161"/>
                  <a:pt x="60400" y="36161"/>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78" name="Shape 3778"/>
          <p:cNvSpPr/>
          <p:nvPr/>
        </p:nvSpPr>
        <p:spPr>
          <a:xfrm>
            <a:off x="8262490" y="5361621"/>
            <a:ext cx="380402" cy="372640"/>
          </a:xfrm>
          <a:custGeom>
            <a:avLst/>
            <a:gdLst/>
            <a:ahLst/>
            <a:cxnLst/>
            <a:rect l="0" t="0" r="0" b="0"/>
            <a:pathLst>
              <a:path w="120000" h="120000" extrusionOk="0">
                <a:moveTo>
                  <a:pt x="120000" y="97305"/>
                </a:moveTo>
                <a:cubicBezTo>
                  <a:pt x="120000" y="79233"/>
                  <a:pt x="120000" y="79233"/>
                  <a:pt x="120000" y="79233"/>
                </a:cubicBezTo>
                <a:cubicBezTo>
                  <a:pt x="120000" y="66922"/>
                  <a:pt x="110188" y="56922"/>
                  <a:pt x="98111" y="56922"/>
                </a:cubicBezTo>
                <a:cubicBezTo>
                  <a:pt x="21888" y="56922"/>
                  <a:pt x="21888" y="56922"/>
                  <a:pt x="21888" y="56922"/>
                </a:cubicBezTo>
                <a:cubicBezTo>
                  <a:pt x="9811" y="56922"/>
                  <a:pt x="0" y="66922"/>
                  <a:pt x="0" y="79233"/>
                </a:cubicBezTo>
                <a:cubicBezTo>
                  <a:pt x="0" y="97305"/>
                  <a:pt x="0" y="97305"/>
                  <a:pt x="0" y="97305"/>
                </a:cubicBezTo>
                <a:cubicBezTo>
                  <a:pt x="0" y="109616"/>
                  <a:pt x="9811" y="120000"/>
                  <a:pt x="21888" y="120000"/>
                </a:cubicBezTo>
                <a:cubicBezTo>
                  <a:pt x="98111" y="120000"/>
                  <a:pt x="98111" y="120000"/>
                  <a:pt x="98111" y="120000"/>
                </a:cubicBezTo>
                <a:cubicBezTo>
                  <a:pt x="110188" y="120000"/>
                  <a:pt x="120000" y="109616"/>
                  <a:pt x="120000" y="97305"/>
                </a:cubicBezTo>
                <a:close/>
                <a:moveTo>
                  <a:pt x="37733" y="71155"/>
                </a:moveTo>
                <a:cubicBezTo>
                  <a:pt x="34338" y="71155"/>
                  <a:pt x="32638" y="71155"/>
                  <a:pt x="31794" y="71155"/>
                </a:cubicBezTo>
                <a:cubicBezTo>
                  <a:pt x="30944" y="71155"/>
                  <a:pt x="30944" y="71155"/>
                  <a:pt x="30944" y="71155"/>
                </a:cubicBezTo>
                <a:cubicBezTo>
                  <a:pt x="30944" y="89038"/>
                  <a:pt x="30944" y="97983"/>
                  <a:pt x="30944" y="102450"/>
                </a:cubicBezTo>
                <a:cubicBezTo>
                  <a:pt x="30944" y="106922"/>
                  <a:pt x="30944" y="106922"/>
                  <a:pt x="30944" y="106922"/>
                </a:cubicBezTo>
                <a:cubicBezTo>
                  <a:pt x="27361" y="106922"/>
                  <a:pt x="25566" y="106922"/>
                  <a:pt x="24672" y="106922"/>
                </a:cubicBezTo>
                <a:cubicBezTo>
                  <a:pt x="23772" y="106922"/>
                  <a:pt x="23772" y="106922"/>
                  <a:pt x="23772" y="106922"/>
                </a:cubicBezTo>
                <a:cubicBezTo>
                  <a:pt x="23772" y="89038"/>
                  <a:pt x="23772" y="80094"/>
                  <a:pt x="23772" y="75627"/>
                </a:cubicBezTo>
                <a:cubicBezTo>
                  <a:pt x="23772" y="71155"/>
                  <a:pt x="23772" y="71155"/>
                  <a:pt x="23772" y="71155"/>
                </a:cubicBezTo>
                <a:cubicBezTo>
                  <a:pt x="20188" y="71155"/>
                  <a:pt x="18394" y="71155"/>
                  <a:pt x="17500" y="71155"/>
                </a:cubicBezTo>
                <a:cubicBezTo>
                  <a:pt x="16605" y="71155"/>
                  <a:pt x="16605" y="71155"/>
                  <a:pt x="16605" y="71155"/>
                </a:cubicBezTo>
                <a:cubicBezTo>
                  <a:pt x="16605" y="68077"/>
                  <a:pt x="16605" y="66538"/>
                  <a:pt x="16605" y="65766"/>
                </a:cubicBezTo>
                <a:cubicBezTo>
                  <a:pt x="16605" y="65000"/>
                  <a:pt x="16605" y="65000"/>
                  <a:pt x="16605" y="65000"/>
                </a:cubicBezTo>
                <a:cubicBezTo>
                  <a:pt x="27172" y="65000"/>
                  <a:pt x="32455" y="65000"/>
                  <a:pt x="35094" y="65000"/>
                </a:cubicBezTo>
                <a:cubicBezTo>
                  <a:pt x="37733" y="65000"/>
                  <a:pt x="37733" y="65000"/>
                  <a:pt x="37733" y="65000"/>
                </a:cubicBezTo>
                <a:lnTo>
                  <a:pt x="37733" y="71155"/>
                </a:lnTo>
                <a:close/>
                <a:moveTo>
                  <a:pt x="58111" y="106922"/>
                </a:moveTo>
                <a:cubicBezTo>
                  <a:pt x="55094" y="106922"/>
                  <a:pt x="53583" y="106922"/>
                  <a:pt x="52827" y="106922"/>
                </a:cubicBezTo>
                <a:cubicBezTo>
                  <a:pt x="52077" y="106922"/>
                  <a:pt x="52077" y="106922"/>
                  <a:pt x="52077" y="106922"/>
                </a:cubicBezTo>
                <a:cubicBezTo>
                  <a:pt x="52077" y="105194"/>
                  <a:pt x="52077" y="104327"/>
                  <a:pt x="52077" y="103894"/>
                </a:cubicBezTo>
                <a:cubicBezTo>
                  <a:pt x="52077" y="103461"/>
                  <a:pt x="52077" y="103461"/>
                  <a:pt x="52077" y="103461"/>
                </a:cubicBezTo>
                <a:cubicBezTo>
                  <a:pt x="51505" y="104072"/>
                  <a:pt x="50866" y="104616"/>
                  <a:pt x="50188" y="105094"/>
                </a:cubicBezTo>
                <a:cubicBezTo>
                  <a:pt x="49522" y="105566"/>
                  <a:pt x="48866" y="105961"/>
                  <a:pt x="48300" y="106155"/>
                </a:cubicBezTo>
                <a:cubicBezTo>
                  <a:pt x="47172" y="106922"/>
                  <a:pt x="46038" y="107305"/>
                  <a:pt x="44905" y="107305"/>
                </a:cubicBezTo>
                <a:cubicBezTo>
                  <a:pt x="43394" y="107305"/>
                  <a:pt x="42266" y="106922"/>
                  <a:pt x="41511" y="105766"/>
                </a:cubicBezTo>
                <a:cubicBezTo>
                  <a:pt x="40755" y="105000"/>
                  <a:pt x="40377" y="103461"/>
                  <a:pt x="40377" y="101922"/>
                </a:cubicBezTo>
                <a:cubicBezTo>
                  <a:pt x="40377" y="75766"/>
                  <a:pt x="40377" y="75766"/>
                  <a:pt x="40377" y="75766"/>
                </a:cubicBezTo>
                <a:cubicBezTo>
                  <a:pt x="43394" y="75766"/>
                  <a:pt x="44905" y="75766"/>
                  <a:pt x="45661" y="75766"/>
                </a:cubicBezTo>
                <a:cubicBezTo>
                  <a:pt x="46416" y="75766"/>
                  <a:pt x="46416" y="75766"/>
                  <a:pt x="46416" y="75766"/>
                </a:cubicBezTo>
                <a:cubicBezTo>
                  <a:pt x="46416" y="87694"/>
                  <a:pt x="46416" y="93655"/>
                  <a:pt x="46416" y="96633"/>
                </a:cubicBezTo>
                <a:cubicBezTo>
                  <a:pt x="46416" y="99616"/>
                  <a:pt x="46416" y="99616"/>
                  <a:pt x="46416" y="99616"/>
                </a:cubicBezTo>
                <a:cubicBezTo>
                  <a:pt x="46416" y="100000"/>
                  <a:pt x="46522" y="100283"/>
                  <a:pt x="46605" y="100527"/>
                </a:cubicBezTo>
                <a:cubicBezTo>
                  <a:pt x="46672" y="100733"/>
                  <a:pt x="46794" y="100961"/>
                  <a:pt x="46794" y="101155"/>
                </a:cubicBezTo>
                <a:cubicBezTo>
                  <a:pt x="47172" y="101538"/>
                  <a:pt x="47544" y="101538"/>
                  <a:pt x="48300" y="101538"/>
                </a:cubicBezTo>
                <a:cubicBezTo>
                  <a:pt x="48677" y="101538"/>
                  <a:pt x="49055" y="101538"/>
                  <a:pt x="49811" y="101155"/>
                </a:cubicBezTo>
                <a:cubicBezTo>
                  <a:pt x="50566" y="100766"/>
                  <a:pt x="51322" y="100000"/>
                  <a:pt x="51700" y="99233"/>
                </a:cubicBezTo>
                <a:cubicBezTo>
                  <a:pt x="51888" y="99233"/>
                  <a:pt x="51983" y="99233"/>
                  <a:pt x="52027" y="99233"/>
                </a:cubicBezTo>
                <a:lnTo>
                  <a:pt x="52077" y="99233"/>
                </a:lnTo>
                <a:cubicBezTo>
                  <a:pt x="52077" y="87500"/>
                  <a:pt x="52077" y="81633"/>
                  <a:pt x="52077" y="78700"/>
                </a:cubicBezTo>
                <a:cubicBezTo>
                  <a:pt x="52077" y="75766"/>
                  <a:pt x="52077" y="75766"/>
                  <a:pt x="52077" y="75766"/>
                </a:cubicBezTo>
                <a:cubicBezTo>
                  <a:pt x="55094" y="75766"/>
                  <a:pt x="56605" y="75766"/>
                  <a:pt x="57361" y="75766"/>
                </a:cubicBezTo>
                <a:cubicBezTo>
                  <a:pt x="58111" y="75766"/>
                  <a:pt x="58111" y="75766"/>
                  <a:pt x="58111" y="75766"/>
                </a:cubicBezTo>
                <a:cubicBezTo>
                  <a:pt x="58111" y="91344"/>
                  <a:pt x="58111" y="99133"/>
                  <a:pt x="58111" y="103027"/>
                </a:cubicBezTo>
                <a:cubicBezTo>
                  <a:pt x="58111" y="106922"/>
                  <a:pt x="58111" y="106922"/>
                  <a:pt x="58111" y="106922"/>
                </a:cubicBezTo>
                <a:close/>
                <a:moveTo>
                  <a:pt x="80000" y="100383"/>
                </a:moveTo>
                <a:cubicBezTo>
                  <a:pt x="80000" y="101538"/>
                  <a:pt x="79905" y="102500"/>
                  <a:pt x="79672" y="103316"/>
                </a:cubicBezTo>
                <a:cubicBezTo>
                  <a:pt x="79433" y="104133"/>
                  <a:pt x="79055" y="104805"/>
                  <a:pt x="78488" y="105383"/>
                </a:cubicBezTo>
                <a:cubicBezTo>
                  <a:pt x="77733" y="106538"/>
                  <a:pt x="76227" y="107305"/>
                  <a:pt x="74338" y="107305"/>
                </a:cubicBezTo>
                <a:cubicBezTo>
                  <a:pt x="73205" y="107305"/>
                  <a:pt x="72077" y="106922"/>
                  <a:pt x="71322" y="106538"/>
                </a:cubicBezTo>
                <a:cubicBezTo>
                  <a:pt x="70755" y="106344"/>
                  <a:pt x="70311" y="106055"/>
                  <a:pt x="69861" y="105722"/>
                </a:cubicBezTo>
                <a:cubicBezTo>
                  <a:pt x="69422" y="105400"/>
                  <a:pt x="69027" y="105027"/>
                  <a:pt x="68677" y="104616"/>
                </a:cubicBezTo>
                <a:cubicBezTo>
                  <a:pt x="68677" y="105766"/>
                  <a:pt x="68677" y="106344"/>
                  <a:pt x="68677" y="106633"/>
                </a:cubicBezTo>
                <a:cubicBezTo>
                  <a:pt x="68677" y="106922"/>
                  <a:pt x="68677" y="106922"/>
                  <a:pt x="68677" y="106922"/>
                </a:cubicBezTo>
                <a:cubicBezTo>
                  <a:pt x="65661" y="106922"/>
                  <a:pt x="64150" y="106922"/>
                  <a:pt x="63394" y="106922"/>
                </a:cubicBezTo>
                <a:cubicBezTo>
                  <a:pt x="62638" y="106922"/>
                  <a:pt x="62638" y="106922"/>
                  <a:pt x="62638" y="106922"/>
                </a:cubicBezTo>
                <a:cubicBezTo>
                  <a:pt x="62638" y="85961"/>
                  <a:pt x="62638" y="75483"/>
                  <a:pt x="62638" y="70238"/>
                </a:cubicBezTo>
                <a:cubicBezTo>
                  <a:pt x="62638" y="65000"/>
                  <a:pt x="62638" y="65000"/>
                  <a:pt x="62638" y="65000"/>
                </a:cubicBezTo>
                <a:cubicBezTo>
                  <a:pt x="65661" y="65000"/>
                  <a:pt x="67172" y="65000"/>
                  <a:pt x="67922" y="65000"/>
                </a:cubicBezTo>
                <a:cubicBezTo>
                  <a:pt x="68677" y="65000"/>
                  <a:pt x="68677" y="65000"/>
                  <a:pt x="68677" y="65000"/>
                </a:cubicBezTo>
                <a:cubicBezTo>
                  <a:pt x="68677" y="71733"/>
                  <a:pt x="68677" y="75094"/>
                  <a:pt x="68677" y="76777"/>
                </a:cubicBezTo>
                <a:cubicBezTo>
                  <a:pt x="68677" y="78461"/>
                  <a:pt x="68677" y="78461"/>
                  <a:pt x="68677" y="78461"/>
                </a:cubicBezTo>
                <a:cubicBezTo>
                  <a:pt x="69055" y="77883"/>
                  <a:pt x="69427" y="77394"/>
                  <a:pt x="69861" y="77016"/>
                </a:cubicBezTo>
                <a:cubicBezTo>
                  <a:pt x="70288" y="76644"/>
                  <a:pt x="70788" y="76355"/>
                  <a:pt x="71322" y="76155"/>
                </a:cubicBezTo>
                <a:cubicBezTo>
                  <a:pt x="72077" y="75766"/>
                  <a:pt x="73205" y="75383"/>
                  <a:pt x="73961" y="75383"/>
                </a:cubicBezTo>
                <a:cubicBezTo>
                  <a:pt x="75850" y="75383"/>
                  <a:pt x="77361" y="76155"/>
                  <a:pt x="78488" y="77305"/>
                </a:cubicBezTo>
                <a:cubicBezTo>
                  <a:pt x="79622" y="78844"/>
                  <a:pt x="80000" y="80766"/>
                  <a:pt x="80000" y="83077"/>
                </a:cubicBezTo>
                <a:cubicBezTo>
                  <a:pt x="80000" y="100383"/>
                  <a:pt x="80000" y="100383"/>
                  <a:pt x="80000" y="100383"/>
                </a:cubicBezTo>
                <a:close/>
                <a:moveTo>
                  <a:pt x="85283" y="105000"/>
                </a:moveTo>
                <a:cubicBezTo>
                  <a:pt x="83772" y="103461"/>
                  <a:pt x="83016" y="101155"/>
                  <a:pt x="83016" y="98077"/>
                </a:cubicBezTo>
                <a:cubicBezTo>
                  <a:pt x="83016" y="84233"/>
                  <a:pt x="83016" y="84233"/>
                  <a:pt x="83016" y="84233"/>
                </a:cubicBezTo>
                <a:cubicBezTo>
                  <a:pt x="83016" y="81538"/>
                  <a:pt x="84150" y="79233"/>
                  <a:pt x="85661" y="77694"/>
                </a:cubicBezTo>
                <a:cubicBezTo>
                  <a:pt x="87544" y="75766"/>
                  <a:pt x="89811" y="75000"/>
                  <a:pt x="92455" y="75000"/>
                </a:cubicBezTo>
                <a:cubicBezTo>
                  <a:pt x="95094" y="75000"/>
                  <a:pt x="97361" y="75766"/>
                  <a:pt x="98866" y="77305"/>
                </a:cubicBezTo>
                <a:cubicBezTo>
                  <a:pt x="100377" y="78844"/>
                  <a:pt x="101133" y="81155"/>
                  <a:pt x="101133" y="84233"/>
                </a:cubicBezTo>
                <a:cubicBezTo>
                  <a:pt x="101133" y="92305"/>
                  <a:pt x="101133" y="92305"/>
                  <a:pt x="101133" y="92305"/>
                </a:cubicBezTo>
                <a:cubicBezTo>
                  <a:pt x="95472" y="92305"/>
                  <a:pt x="92638" y="92305"/>
                  <a:pt x="91227" y="92305"/>
                </a:cubicBezTo>
                <a:cubicBezTo>
                  <a:pt x="89811" y="92305"/>
                  <a:pt x="89811" y="92305"/>
                  <a:pt x="89811" y="92305"/>
                </a:cubicBezTo>
                <a:cubicBezTo>
                  <a:pt x="89811" y="95194"/>
                  <a:pt x="89811" y="96633"/>
                  <a:pt x="89811" y="97355"/>
                </a:cubicBezTo>
                <a:cubicBezTo>
                  <a:pt x="89811" y="98077"/>
                  <a:pt x="89811" y="98077"/>
                  <a:pt x="89811" y="98077"/>
                </a:cubicBezTo>
                <a:cubicBezTo>
                  <a:pt x="89811" y="98844"/>
                  <a:pt x="89811" y="99516"/>
                  <a:pt x="89861" y="100094"/>
                </a:cubicBezTo>
                <a:cubicBezTo>
                  <a:pt x="89905" y="100672"/>
                  <a:pt x="90000" y="101155"/>
                  <a:pt x="90188" y="101538"/>
                </a:cubicBezTo>
                <a:cubicBezTo>
                  <a:pt x="90566" y="101922"/>
                  <a:pt x="91322" y="102305"/>
                  <a:pt x="92077" y="102305"/>
                </a:cubicBezTo>
                <a:cubicBezTo>
                  <a:pt x="93205" y="102305"/>
                  <a:pt x="93583" y="101922"/>
                  <a:pt x="93961" y="101538"/>
                </a:cubicBezTo>
                <a:cubicBezTo>
                  <a:pt x="94716" y="100766"/>
                  <a:pt x="94716" y="99616"/>
                  <a:pt x="94716" y="98077"/>
                </a:cubicBezTo>
                <a:cubicBezTo>
                  <a:pt x="94716" y="96922"/>
                  <a:pt x="94716" y="96922"/>
                  <a:pt x="94716" y="96922"/>
                </a:cubicBezTo>
                <a:cubicBezTo>
                  <a:pt x="97922" y="96922"/>
                  <a:pt x="99527" y="96922"/>
                  <a:pt x="100327" y="96922"/>
                </a:cubicBezTo>
                <a:cubicBezTo>
                  <a:pt x="101133" y="96922"/>
                  <a:pt x="101133" y="96922"/>
                  <a:pt x="101133" y="96922"/>
                </a:cubicBezTo>
                <a:cubicBezTo>
                  <a:pt x="101133" y="97500"/>
                  <a:pt x="101133" y="97788"/>
                  <a:pt x="101133" y="97933"/>
                </a:cubicBezTo>
                <a:cubicBezTo>
                  <a:pt x="101133" y="98077"/>
                  <a:pt x="101133" y="98077"/>
                  <a:pt x="101133" y="98077"/>
                </a:cubicBezTo>
                <a:cubicBezTo>
                  <a:pt x="101133" y="101155"/>
                  <a:pt x="100377" y="103844"/>
                  <a:pt x="98866" y="105383"/>
                </a:cubicBezTo>
                <a:cubicBezTo>
                  <a:pt x="97361" y="106922"/>
                  <a:pt x="95094" y="107694"/>
                  <a:pt x="92077" y="107694"/>
                </a:cubicBezTo>
                <a:cubicBezTo>
                  <a:pt x="89055" y="107694"/>
                  <a:pt x="87172" y="106922"/>
                  <a:pt x="85283" y="105000"/>
                </a:cubicBezTo>
                <a:close/>
                <a:moveTo>
                  <a:pt x="94716" y="86922"/>
                </a:moveTo>
                <a:cubicBezTo>
                  <a:pt x="91888" y="86922"/>
                  <a:pt x="90472" y="86922"/>
                  <a:pt x="89766" y="86922"/>
                </a:cubicBezTo>
                <a:cubicBezTo>
                  <a:pt x="89055" y="86922"/>
                  <a:pt x="89055" y="86922"/>
                  <a:pt x="89055" y="86922"/>
                </a:cubicBezTo>
                <a:cubicBezTo>
                  <a:pt x="89055" y="85577"/>
                  <a:pt x="89055" y="84905"/>
                  <a:pt x="89055" y="84566"/>
                </a:cubicBezTo>
                <a:cubicBezTo>
                  <a:pt x="89055" y="84233"/>
                  <a:pt x="89055" y="84233"/>
                  <a:pt x="89055" y="84233"/>
                </a:cubicBezTo>
                <a:cubicBezTo>
                  <a:pt x="89055" y="83461"/>
                  <a:pt x="89150" y="82883"/>
                  <a:pt x="89294" y="82450"/>
                </a:cubicBezTo>
                <a:cubicBezTo>
                  <a:pt x="89433" y="82016"/>
                  <a:pt x="89622" y="81733"/>
                  <a:pt x="89811" y="81538"/>
                </a:cubicBezTo>
                <a:cubicBezTo>
                  <a:pt x="90188" y="80766"/>
                  <a:pt x="90944" y="80383"/>
                  <a:pt x="92077" y="80383"/>
                </a:cubicBezTo>
                <a:cubicBezTo>
                  <a:pt x="92827" y="80383"/>
                  <a:pt x="93583" y="80766"/>
                  <a:pt x="93961" y="81538"/>
                </a:cubicBezTo>
                <a:cubicBezTo>
                  <a:pt x="94150" y="81733"/>
                  <a:pt x="94338" y="82016"/>
                  <a:pt x="94483" y="82450"/>
                </a:cubicBezTo>
                <a:cubicBezTo>
                  <a:pt x="94622" y="82883"/>
                  <a:pt x="94716" y="83461"/>
                  <a:pt x="94716" y="84233"/>
                </a:cubicBezTo>
                <a:lnTo>
                  <a:pt x="94716" y="86922"/>
                </a:lnTo>
                <a:close/>
                <a:moveTo>
                  <a:pt x="72827" y="81155"/>
                </a:moveTo>
                <a:cubicBezTo>
                  <a:pt x="73583" y="81922"/>
                  <a:pt x="73583" y="82694"/>
                  <a:pt x="73583" y="83461"/>
                </a:cubicBezTo>
                <a:cubicBezTo>
                  <a:pt x="73583" y="99616"/>
                  <a:pt x="73583" y="99616"/>
                  <a:pt x="73583" y="99616"/>
                </a:cubicBezTo>
                <a:cubicBezTo>
                  <a:pt x="73583" y="100194"/>
                  <a:pt x="73594" y="100577"/>
                  <a:pt x="73538" y="100911"/>
                </a:cubicBezTo>
                <a:cubicBezTo>
                  <a:pt x="73477" y="101266"/>
                  <a:pt x="73394" y="101538"/>
                  <a:pt x="73205" y="101922"/>
                </a:cubicBezTo>
                <a:cubicBezTo>
                  <a:pt x="72827" y="102305"/>
                  <a:pt x="72077" y="102305"/>
                  <a:pt x="71322" y="102305"/>
                </a:cubicBezTo>
                <a:cubicBezTo>
                  <a:pt x="70944" y="102305"/>
                  <a:pt x="70566" y="102305"/>
                  <a:pt x="69811" y="101922"/>
                </a:cubicBezTo>
                <a:cubicBezTo>
                  <a:pt x="69622" y="101922"/>
                  <a:pt x="69422" y="101794"/>
                  <a:pt x="69244" y="101683"/>
                </a:cubicBezTo>
                <a:cubicBezTo>
                  <a:pt x="69022" y="101544"/>
                  <a:pt x="68833" y="101366"/>
                  <a:pt x="68677" y="101155"/>
                </a:cubicBezTo>
                <a:cubicBezTo>
                  <a:pt x="68677" y="91344"/>
                  <a:pt x="68677" y="86444"/>
                  <a:pt x="68677" y="83988"/>
                </a:cubicBezTo>
                <a:cubicBezTo>
                  <a:pt x="68677" y="81538"/>
                  <a:pt x="68677" y="81538"/>
                  <a:pt x="68677" y="81538"/>
                </a:cubicBezTo>
                <a:cubicBezTo>
                  <a:pt x="68833" y="81327"/>
                  <a:pt x="69022" y="81144"/>
                  <a:pt x="69244" y="81011"/>
                </a:cubicBezTo>
                <a:cubicBezTo>
                  <a:pt x="69422" y="80900"/>
                  <a:pt x="69622" y="80766"/>
                  <a:pt x="69811" y="80766"/>
                </a:cubicBezTo>
                <a:cubicBezTo>
                  <a:pt x="70188" y="80383"/>
                  <a:pt x="70566" y="80383"/>
                  <a:pt x="71322" y="80383"/>
                </a:cubicBezTo>
                <a:cubicBezTo>
                  <a:pt x="72077" y="80383"/>
                  <a:pt x="72455" y="80766"/>
                  <a:pt x="72827" y="81155"/>
                </a:cubicBezTo>
                <a:close/>
                <a:moveTo>
                  <a:pt x="31700" y="46155"/>
                </a:moveTo>
                <a:cubicBezTo>
                  <a:pt x="31700" y="36922"/>
                  <a:pt x="31700" y="32305"/>
                  <a:pt x="31700" y="30000"/>
                </a:cubicBezTo>
                <a:cubicBezTo>
                  <a:pt x="31700" y="27694"/>
                  <a:pt x="31700" y="27694"/>
                  <a:pt x="31700" y="27694"/>
                </a:cubicBezTo>
                <a:cubicBezTo>
                  <a:pt x="27172" y="13844"/>
                  <a:pt x="24905" y="6922"/>
                  <a:pt x="23772" y="3461"/>
                </a:cubicBezTo>
                <a:cubicBezTo>
                  <a:pt x="22638" y="0"/>
                  <a:pt x="22638" y="0"/>
                  <a:pt x="22638" y="0"/>
                </a:cubicBezTo>
                <a:cubicBezTo>
                  <a:pt x="26605" y="0"/>
                  <a:pt x="28583" y="0"/>
                  <a:pt x="29577" y="0"/>
                </a:cubicBezTo>
                <a:cubicBezTo>
                  <a:pt x="30566" y="0"/>
                  <a:pt x="30566" y="0"/>
                  <a:pt x="30566" y="0"/>
                </a:cubicBezTo>
                <a:cubicBezTo>
                  <a:pt x="33016" y="9233"/>
                  <a:pt x="34244" y="13844"/>
                  <a:pt x="34861" y="16155"/>
                </a:cubicBezTo>
                <a:cubicBezTo>
                  <a:pt x="35472" y="18461"/>
                  <a:pt x="35472" y="18461"/>
                  <a:pt x="35472" y="18461"/>
                </a:cubicBezTo>
                <a:cubicBezTo>
                  <a:pt x="35661" y="18461"/>
                  <a:pt x="35755" y="18461"/>
                  <a:pt x="35800" y="18461"/>
                </a:cubicBezTo>
                <a:lnTo>
                  <a:pt x="35850" y="18461"/>
                </a:lnTo>
                <a:cubicBezTo>
                  <a:pt x="38300" y="9233"/>
                  <a:pt x="39527" y="4616"/>
                  <a:pt x="40138" y="2305"/>
                </a:cubicBezTo>
                <a:cubicBezTo>
                  <a:pt x="40755" y="0"/>
                  <a:pt x="40755" y="0"/>
                  <a:pt x="40755" y="0"/>
                </a:cubicBezTo>
                <a:cubicBezTo>
                  <a:pt x="44527" y="0"/>
                  <a:pt x="46416" y="0"/>
                  <a:pt x="47361" y="0"/>
                </a:cubicBezTo>
                <a:cubicBezTo>
                  <a:pt x="48300" y="0"/>
                  <a:pt x="48300" y="0"/>
                  <a:pt x="48300" y="0"/>
                </a:cubicBezTo>
                <a:cubicBezTo>
                  <a:pt x="43772" y="13461"/>
                  <a:pt x="41511" y="20194"/>
                  <a:pt x="40377" y="23555"/>
                </a:cubicBezTo>
                <a:cubicBezTo>
                  <a:pt x="39244" y="26922"/>
                  <a:pt x="39244" y="26922"/>
                  <a:pt x="39244" y="26922"/>
                </a:cubicBezTo>
                <a:cubicBezTo>
                  <a:pt x="39244" y="36538"/>
                  <a:pt x="39244" y="41344"/>
                  <a:pt x="39244" y="43750"/>
                </a:cubicBezTo>
                <a:cubicBezTo>
                  <a:pt x="39244" y="46155"/>
                  <a:pt x="39244" y="46155"/>
                  <a:pt x="39244" y="46155"/>
                </a:cubicBezTo>
                <a:lnTo>
                  <a:pt x="31700" y="46155"/>
                </a:lnTo>
                <a:close/>
                <a:moveTo>
                  <a:pt x="81133" y="12305"/>
                </a:moveTo>
                <a:cubicBezTo>
                  <a:pt x="81133" y="25194"/>
                  <a:pt x="81133" y="31633"/>
                  <a:pt x="81133" y="34855"/>
                </a:cubicBezTo>
                <a:cubicBezTo>
                  <a:pt x="81133" y="38077"/>
                  <a:pt x="81133" y="38077"/>
                  <a:pt x="81133" y="38077"/>
                </a:cubicBezTo>
                <a:cubicBezTo>
                  <a:pt x="81133" y="38655"/>
                  <a:pt x="81227" y="39038"/>
                  <a:pt x="81322" y="39327"/>
                </a:cubicBezTo>
                <a:cubicBezTo>
                  <a:pt x="81416" y="39616"/>
                  <a:pt x="81511" y="39805"/>
                  <a:pt x="81511" y="40000"/>
                </a:cubicBezTo>
                <a:cubicBezTo>
                  <a:pt x="81888" y="40383"/>
                  <a:pt x="82638" y="40383"/>
                  <a:pt x="83016" y="40383"/>
                </a:cubicBezTo>
                <a:cubicBezTo>
                  <a:pt x="83772" y="40383"/>
                  <a:pt x="84150" y="40383"/>
                  <a:pt x="84905" y="40000"/>
                </a:cubicBezTo>
                <a:cubicBezTo>
                  <a:pt x="85283" y="39616"/>
                  <a:pt x="85755" y="39327"/>
                  <a:pt x="86177" y="39038"/>
                </a:cubicBezTo>
                <a:cubicBezTo>
                  <a:pt x="86605" y="38750"/>
                  <a:pt x="86983" y="38461"/>
                  <a:pt x="87172" y="38077"/>
                </a:cubicBezTo>
                <a:cubicBezTo>
                  <a:pt x="87172" y="25194"/>
                  <a:pt x="87172" y="18750"/>
                  <a:pt x="87172" y="15527"/>
                </a:cubicBezTo>
                <a:cubicBezTo>
                  <a:pt x="87172" y="12305"/>
                  <a:pt x="87172" y="12305"/>
                  <a:pt x="87172" y="12305"/>
                </a:cubicBezTo>
                <a:cubicBezTo>
                  <a:pt x="90755" y="12305"/>
                  <a:pt x="92544" y="12305"/>
                  <a:pt x="93444" y="12305"/>
                </a:cubicBezTo>
                <a:cubicBezTo>
                  <a:pt x="94338" y="12305"/>
                  <a:pt x="94338" y="12305"/>
                  <a:pt x="94338" y="12305"/>
                </a:cubicBezTo>
                <a:cubicBezTo>
                  <a:pt x="94338" y="29233"/>
                  <a:pt x="94338" y="37694"/>
                  <a:pt x="94338" y="41922"/>
                </a:cubicBezTo>
                <a:cubicBezTo>
                  <a:pt x="94338" y="46155"/>
                  <a:pt x="94338" y="46155"/>
                  <a:pt x="94338" y="46155"/>
                </a:cubicBezTo>
                <a:cubicBezTo>
                  <a:pt x="90755" y="46155"/>
                  <a:pt x="88961" y="46155"/>
                  <a:pt x="88066" y="46155"/>
                </a:cubicBezTo>
                <a:cubicBezTo>
                  <a:pt x="87172" y="46155"/>
                  <a:pt x="87172" y="46155"/>
                  <a:pt x="87172" y="46155"/>
                </a:cubicBezTo>
                <a:cubicBezTo>
                  <a:pt x="87172" y="44233"/>
                  <a:pt x="87172" y="43266"/>
                  <a:pt x="87172" y="42788"/>
                </a:cubicBezTo>
                <a:cubicBezTo>
                  <a:pt x="87172" y="42305"/>
                  <a:pt x="87172" y="42305"/>
                  <a:pt x="87172" y="42305"/>
                </a:cubicBezTo>
                <a:cubicBezTo>
                  <a:pt x="86600" y="43038"/>
                  <a:pt x="85972" y="43716"/>
                  <a:pt x="85283" y="44327"/>
                </a:cubicBezTo>
                <a:cubicBezTo>
                  <a:pt x="84627" y="44905"/>
                  <a:pt x="83961" y="45383"/>
                  <a:pt x="83394" y="45766"/>
                </a:cubicBezTo>
                <a:cubicBezTo>
                  <a:pt x="81888" y="46155"/>
                  <a:pt x="80377" y="46538"/>
                  <a:pt x="79244" y="46538"/>
                </a:cubicBezTo>
                <a:cubicBezTo>
                  <a:pt x="77733" y="46538"/>
                  <a:pt x="76605" y="46155"/>
                  <a:pt x="75850" y="45000"/>
                </a:cubicBezTo>
                <a:cubicBezTo>
                  <a:pt x="75094" y="44233"/>
                  <a:pt x="74716" y="42694"/>
                  <a:pt x="74716" y="40766"/>
                </a:cubicBezTo>
                <a:cubicBezTo>
                  <a:pt x="74716" y="12305"/>
                  <a:pt x="74716" y="12305"/>
                  <a:pt x="74716" y="12305"/>
                </a:cubicBezTo>
                <a:lnTo>
                  <a:pt x="81133" y="12305"/>
                </a:lnTo>
                <a:close/>
                <a:moveTo>
                  <a:pt x="49055" y="20000"/>
                </a:moveTo>
                <a:cubicBezTo>
                  <a:pt x="49055" y="37694"/>
                  <a:pt x="49055" y="37694"/>
                  <a:pt x="49055" y="37694"/>
                </a:cubicBezTo>
                <a:cubicBezTo>
                  <a:pt x="49055" y="39038"/>
                  <a:pt x="49211" y="40250"/>
                  <a:pt x="49672" y="41444"/>
                </a:cubicBezTo>
                <a:cubicBezTo>
                  <a:pt x="50122" y="42633"/>
                  <a:pt x="50755" y="43655"/>
                  <a:pt x="51700" y="44616"/>
                </a:cubicBezTo>
                <a:cubicBezTo>
                  <a:pt x="53583" y="46155"/>
                  <a:pt x="55850" y="46922"/>
                  <a:pt x="58866" y="46922"/>
                </a:cubicBezTo>
                <a:cubicBezTo>
                  <a:pt x="61888" y="46922"/>
                  <a:pt x="64527" y="46155"/>
                  <a:pt x="66416" y="44616"/>
                </a:cubicBezTo>
                <a:cubicBezTo>
                  <a:pt x="67922" y="43077"/>
                  <a:pt x="69055" y="40766"/>
                  <a:pt x="69055" y="37694"/>
                </a:cubicBezTo>
                <a:cubicBezTo>
                  <a:pt x="69055" y="20000"/>
                  <a:pt x="69055" y="20000"/>
                  <a:pt x="69055" y="20000"/>
                </a:cubicBezTo>
                <a:cubicBezTo>
                  <a:pt x="69055" y="17305"/>
                  <a:pt x="67922" y="15383"/>
                  <a:pt x="66416" y="13844"/>
                </a:cubicBezTo>
                <a:cubicBezTo>
                  <a:pt x="64527" y="11922"/>
                  <a:pt x="62266" y="11155"/>
                  <a:pt x="59244" y="11155"/>
                </a:cubicBezTo>
                <a:cubicBezTo>
                  <a:pt x="56227" y="11155"/>
                  <a:pt x="53583" y="11922"/>
                  <a:pt x="51700" y="13461"/>
                </a:cubicBezTo>
                <a:cubicBezTo>
                  <a:pt x="49811" y="15000"/>
                  <a:pt x="49055" y="17305"/>
                  <a:pt x="49055" y="20000"/>
                </a:cubicBezTo>
                <a:close/>
                <a:moveTo>
                  <a:pt x="55850" y="19616"/>
                </a:moveTo>
                <a:cubicBezTo>
                  <a:pt x="55855" y="19233"/>
                  <a:pt x="55938" y="18861"/>
                  <a:pt x="56083" y="18511"/>
                </a:cubicBezTo>
                <a:cubicBezTo>
                  <a:pt x="56211" y="18211"/>
                  <a:pt x="56416" y="17883"/>
                  <a:pt x="56605" y="17694"/>
                </a:cubicBezTo>
                <a:cubicBezTo>
                  <a:pt x="57361" y="17305"/>
                  <a:pt x="58111" y="16922"/>
                  <a:pt x="58866" y="16922"/>
                </a:cubicBezTo>
                <a:cubicBezTo>
                  <a:pt x="59622" y="16922"/>
                  <a:pt x="60377" y="17305"/>
                  <a:pt x="61133" y="17694"/>
                </a:cubicBezTo>
                <a:cubicBezTo>
                  <a:pt x="61511" y="18077"/>
                  <a:pt x="61888" y="18844"/>
                  <a:pt x="61888" y="19616"/>
                </a:cubicBezTo>
                <a:cubicBezTo>
                  <a:pt x="61888" y="38077"/>
                  <a:pt x="61888" y="38077"/>
                  <a:pt x="61888" y="38077"/>
                </a:cubicBezTo>
                <a:cubicBezTo>
                  <a:pt x="61888" y="39233"/>
                  <a:pt x="61511" y="40000"/>
                  <a:pt x="61133" y="40383"/>
                </a:cubicBezTo>
                <a:cubicBezTo>
                  <a:pt x="60755" y="40766"/>
                  <a:pt x="60000" y="41155"/>
                  <a:pt x="58866" y="41155"/>
                </a:cubicBezTo>
                <a:cubicBezTo>
                  <a:pt x="58111" y="41155"/>
                  <a:pt x="57361" y="40766"/>
                  <a:pt x="56605" y="40383"/>
                </a:cubicBezTo>
                <a:cubicBezTo>
                  <a:pt x="56227" y="40000"/>
                  <a:pt x="55850" y="39233"/>
                  <a:pt x="55850" y="38077"/>
                </a:cubicBezTo>
                <a:cubicBezTo>
                  <a:pt x="55850" y="19616"/>
                  <a:pt x="55850" y="19616"/>
                  <a:pt x="55850" y="1961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79" name="Shape 3779"/>
          <p:cNvSpPr/>
          <p:nvPr/>
        </p:nvSpPr>
        <p:spPr>
          <a:xfrm>
            <a:off x="9513113" y="5397451"/>
            <a:ext cx="395953" cy="341587"/>
          </a:xfrm>
          <a:custGeom>
            <a:avLst/>
            <a:gdLst/>
            <a:ahLst/>
            <a:cxnLst/>
            <a:rect l="0" t="0" r="0" b="0"/>
            <a:pathLst>
              <a:path w="120000" h="120000" extrusionOk="0">
                <a:moveTo>
                  <a:pt x="89908" y="57483"/>
                </a:moveTo>
                <a:cubicBezTo>
                  <a:pt x="89908" y="36922"/>
                  <a:pt x="89908" y="36922"/>
                  <a:pt x="89908" y="36922"/>
                </a:cubicBezTo>
                <a:cubicBezTo>
                  <a:pt x="81207" y="36922"/>
                  <a:pt x="76857" y="36922"/>
                  <a:pt x="74684" y="36922"/>
                </a:cubicBezTo>
                <a:cubicBezTo>
                  <a:pt x="72506" y="36922"/>
                  <a:pt x="72506" y="36922"/>
                  <a:pt x="72506" y="36922"/>
                </a:cubicBezTo>
                <a:cubicBezTo>
                  <a:pt x="71423" y="36922"/>
                  <a:pt x="70695" y="36083"/>
                  <a:pt x="70695" y="34405"/>
                </a:cubicBezTo>
                <a:cubicBezTo>
                  <a:pt x="70695" y="28950"/>
                  <a:pt x="70695" y="28950"/>
                  <a:pt x="70695" y="28950"/>
                </a:cubicBezTo>
                <a:cubicBezTo>
                  <a:pt x="70695" y="27272"/>
                  <a:pt x="71423" y="26016"/>
                  <a:pt x="72506" y="26016"/>
                </a:cubicBezTo>
                <a:cubicBezTo>
                  <a:pt x="89908" y="26016"/>
                  <a:pt x="89908" y="26016"/>
                  <a:pt x="89908" y="26016"/>
                </a:cubicBezTo>
                <a:cubicBezTo>
                  <a:pt x="89908" y="15944"/>
                  <a:pt x="89908" y="10911"/>
                  <a:pt x="89908" y="8388"/>
                </a:cubicBezTo>
                <a:cubicBezTo>
                  <a:pt x="89908" y="5872"/>
                  <a:pt x="89908" y="5872"/>
                  <a:pt x="89908" y="5872"/>
                </a:cubicBezTo>
                <a:cubicBezTo>
                  <a:pt x="89908" y="4194"/>
                  <a:pt x="90997" y="2938"/>
                  <a:pt x="92447" y="2938"/>
                </a:cubicBezTo>
                <a:cubicBezTo>
                  <a:pt x="97525" y="2938"/>
                  <a:pt x="97525" y="2938"/>
                  <a:pt x="97525" y="2938"/>
                </a:cubicBezTo>
                <a:cubicBezTo>
                  <a:pt x="98609" y="2938"/>
                  <a:pt x="100059" y="4194"/>
                  <a:pt x="100059" y="5872"/>
                </a:cubicBezTo>
                <a:cubicBezTo>
                  <a:pt x="100059" y="26016"/>
                  <a:pt x="100059" y="26016"/>
                  <a:pt x="100059" y="26016"/>
                </a:cubicBezTo>
                <a:cubicBezTo>
                  <a:pt x="108582" y="26016"/>
                  <a:pt x="112838" y="26016"/>
                  <a:pt x="114971" y="26016"/>
                </a:cubicBezTo>
                <a:cubicBezTo>
                  <a:pt x="117099" y="26016"/>
                  <a:pt x="117099" y="26016"/>
                  <a:pt x="117099" y="26016"/>
                </a:cubicBezTo>
                <a:cubicBezTo>
                  <a:pt x="118549" y="26016"/>
                  <a:pt x="120000" y="27272"/>
                  <a:pt x="120000" y="28950"/>
                </a:cubicBezTo>
                <a:cubicBezTo>
                  <a:pt x="120000" y="34405"/>
                  <a:pt x="120000" y="34405"/>
                  <a:pt x="120000" y="34405"/>
                </a:cubicBezTo>
                <a:cubicBezTo>
                  <a:pt x="119816" y="34405"/>
                  <a:pt x="119727" y="34405"/>
                  <a:pt x="119683" y="34405"/>
                </a:cubicBezTo>
                <a:lnTo>
                  <a:pt x="119638" y="34405"/>
                </a:lnTo>
                <a:cubicBezTo>
                  <a:pt x="119638" y="36083"/>
                  <a:pt x="118549" y="36922"/>
                  <a:pt x="117099" y="36922"/>
                </a:cubicBezTo>
                <a:cubicBezTo>
                  <a:pt x="100059" y="36922"/>
                  <a:pt x="100059" y="36922"/>
                  <a:pt x="100059" y="36922"/>
                </a:cubicBezTo>
                <a:cubicBezTo>
                  <a:pt x="100059" y="47205"/>
                  <a:pt x="100059" y="52344"/>
                  <a:pt x="100059" y="54911"/>
                </a:cubicBezTo>
                <a:cubicBezTo>
                  <a:pt x="100059" y="57483"/>
                  <a:pt x="100059" y="57483"/>
                  <a:pt x="100059" y="57483"/>
                </a:cubicBezTo>
                <a:cubicBezTo>
                  <a:pt x="100059" y="59161"/>
                  <a:pt x="98609" y="60000"/>
                  <a:pt x="97525" y="60000"/>
                </a:cubicBezTo>
                <a:cubicBezTo>
                  <a:pt x="92447" y="60000"/>
                  <a:pt x="92447" y="60000"/>
                  <a:pt x="92447" y="60000"/>
                </a:cubicBezTo>
                <a:cubicBezTo>
                  <a:pt x="90997" y="60000"/>
                  <a:pt x="89908" y="59161"/>
                  <a:pt x="89908" y="57483"/>
                </a:cubicBezTo>
                <a:close/>
                <a:moveTo>
                  <a:pt x="65983" y="91888"/>
                </a:moveTo>
                <a:cubicBezTo>
                  <a:pt x="65983" y="80561"/>
                  <a:pt x="63083" y="73427"/>
                  <a:pt x="54382" y="66711"/>
                </a:cubicBezTo>
                <a:cubicBezTo>
                  <a:pt x="50754" y="63777"/>
                  <a:pt x="47493" y="59161"/>
                  <a:pt x="47493" y="57900"/>
                </a:cubicBezTo>
                <a:cubicBezTo>
                  <a:pt x="47493" y="55383"/>
                  <a:pt x="47487" y="54116"/>
                  <a:pt x="52204" y="49927"/>
                </a:cubicBezTo>
                <a:cubicBezTo>
                  <a:pt x="58366" y="44466"/>
                  <a:pt x="61994" y="36922"/>
                  <a:pt x="61994" y="28950"/>
                </a:cubicBezTo>
                <a:cubicBezTo>
                  <a:pt x="61994" y="22238"/>
                  <a:pt x="60183" y="15944"/>
                  <a:pt x="56921" y="11327"/>
                </a:cubicBezTo>
                <a:cubicBezTo>
                  <a:pt x="58188" y="11327"/>
                  <a:pt x="58822" y="11327"/>
                  <a:pt x="59138" y="11327"/>
                </a:cubicBezTo>
                <a:cubicBezTo>
                  <a:pt x="59455" y="11327"/>
                  <a:pt x="59455" y="11327"/>
                  <a:pt x="59455" y="11327"/>
                </a:cubicBezTo>
                <a:cubicBezTo>
                  <a:pt x="59655" y="11333"/>
                  <a:pt x="59855" y="11322"/>
                  <a:pt x="60044" y="11277"/>
                </a:cubicBezTo>
                <a:cubicBezTo>
                  <a:pt x="60272" y="11227"/>
                  <a:pt x="60544" y="11116"/>
                  <a:pt x="60905" y="10911"/>
                </a:cubicBezTo>
                <a:cubicBezTo>
                  <a:pt x="64172" y="8183"/>
                  <a:pt x="65800" y="6816"/>
                  <a:pt x="66617" y="6138"/>
                </a:cubicBezTo>
                <a:cubicBezTo>
                  <a:pt x="67434" y="5455"/>
                  <a:pt x="67434" y="5455"/>
                  <a:pt x="67434" y="5455"/>
                </a:cubicBezTo>
                <a:cubicBezTo>
                  <a:pt x="68523" y="4616"/>
                  <a:pt x="68884" y="3355"/>
                  <a:pt x="68523" y="2100"/>
                </a:cubicBezTo>
                <a:cubicBezTo>
                  <a:pt x="68156" y="838"/>
                  <a:pt x="67072" y="0"/>
                  <a:pt x="66345" y="0"/>
                </a:cubicBezTo>
                <a:cubicBezTo>
                  <a:pt x="35531" y="0"/>
                  <a:pt x="35531" y="0"/>
                  <a:pt x="35531" y="0"/>
                </a:cubicBezTo>
                <a:cubicBezTo>
                  <a:pt x="33897" y="0"/>
                  <a:pt x="32269" y="211"/>
                  <a:pt x="30591" y="577"/>
                </a:cubicBezTo>
                <a:cubicBezTo>
                  <a:pt x="28913" y="944"/>
                  <a:pt x="27191" y="1466"/>
                  <a:pt x="25380" y="2100"/>
                </a:cubicBezTo>
                <a:cubicBezTo>
                  <a:pt x="14506" y="6711"/>
                  <a:pt x="6528" y="17622"/>
                  <a:pt x="6528" y="28950"/>
                </a:cubicBezTo>
                <a:cubicBezTo>
                  <a:pt x="6528" y="44894"/>
                  <a:pt x="17401" y="57061"/>
                  <a:pt x="31541" y="57483"/>
                </a:cubicBezTo>
                <a:cubicBezTo>
                  <a:pt x="31180" y="58738"/>
                  <a:pt x="31169" y="59988"/>
                  <a:pt x="31180" y="61261"/>
                </a:cubicBezTo>
                <a:cubicBezTo>
                  <a:pt x="31197" y="63777"/>
                  <a:pt x="31541" y="66294"/>
                  <a:pt x="32991" y="68388"/>
                </a:cubicBezTo>
                <a:cubicBezTo>
                  <a:pt x="32630" y="68388"/>
                  <a:pt x="32630" y="68388"/>
                  <a:pt x="32269" y="68388"/>
                </a:cubicBezTo>
                <a:cubicBezTo>
                  <a:pt x="18851" y="68388"/>
                  <a:pt x="6528" y="75944"/>
                  <a:pt x="1816" y="87694"/>
                </a:cubicBezTo>
                <a:cubicBezTo>
                  <a:pt x="727" y="90627"/>
                  <a:pt x="-11" y="93566"/>
                  <a:pt x="5" y="96505"/>
                </a:cubicBezTo>
                <a:cubicBezTo>
                  <a:pt x="16" y="99427"/>
                  <a:pt x="727" y="102377"/>
                  <a:pt x="1816" y="104894"/>
                </a:cubicBezTo>
                <a:cubicBezTo>
                  <a:pt x="4717" y="111188"/>
                  <a:pt x="11234" y="115838"/>
                  <a:pt x="19579" y="118322"/>
                </a:cubicBezTo>
                <a:cubicBezTo>
                  <a:pt x="23924" y="119616"/>
                  <a:pt x="28641" y="120000"/>
                  <a:pt x="33719" y="120000"/>
                </a:cubicBezTo>
                <a:cubicBezTo>
                  <a:pt x="38070" y="120000"/>
                  <a:pt x="42415" y="119561"/>
                  <a:pt x="46043" y="118322"/>
                </a:cubicBezTo>
                <a:cubicBezTo>
                  <a:pt x="58366" y="114111"/>
                  <a:pt x="65983" y="103638"/>
                  <a:pt x="65983" y="91888"/>
                </a:cubicBezTo>
                <a:close/>
                <a:moveTo>
                  <a:pt x="22479" y="28533"/>
                </a:moveTo>
                <a:cubicBezTo>
                  <a:pt x="22118" y="25594"/>
                  <a:pt x="22207" y="22761"/>
                  <a:pt x="22707" y="20294"/>
                </a:cubicBezTo>
                <a:cubicBezTo>
                  <a:pt x="23202" y="17833"/>
                  <a:pt x="24113" y="15733"/>
                  <a:pt x="25380" y="14266"/>
                </a:cubicBezTo>
                <a:cubicBezTo>
                  <a:pt x="26102" y="13005"/>
                  <a:pt x="27013" y="12166"/>
                  <a:pt x="28052" y="11644"/>
                </a:cubicBezTo>
                <a:cubicBezTo>
                  <a:pt x="29097" y="11116"/>
                  <a:pt x="30275" y="10911"/>
                  <a:pt x="31541" y="10911"/>
                </a:cubicBezTo>
                <a:lnTo>
                  <a:pt x="31541" y="10911"/>
                </a:lnTo>
                <a:cubicBezTo>
                  <a:pt x="34986" y="11116"/>
                  <a:pt x="38342" y="13322"/>
                  <a:pt x="40970" y="16783"/>
                </a:cubicBezTo>
                <a:cubicBezTo>
                  <a:pt x="43598" y="20244"/>
                  <a:pt x="45498" y="24966"/>
                  <a:pt x="46043" y="30211"/>
                </a:cubicBezTo>
                <a:cubicBezTo>
                  <a:pt x="46404" y="33144"/>
                  <a:pt x="46315" y="35977"/>
                  <a:pt x="45815" y="38494"/>
                </a:cubicBezTo>
                <a:cubicBezTo>
                  <a:pt x="45320" y="41016"/>
                  <a:pt x="44415" y="43216"/>
                  <a:pt x="43142" y="44894"/>
                </a:cubicBezTo>
                <a:cubicBezTo>
                  <a:pt x="41331" y="46994"/>
                  <a:pt x="39520" y="48250"/>
                  <a:pt x="36981" y="48250"/>
                </a:cubicBezTo>
                <a:cubicBezTo>
                  <a:pt x="36620" y="48250"/>
                  <a:pt x="36620" y="48250"/>
                  <a:pt x="36620" y="48250"/>
                </a:cubicBezTo>
                <a:cubicBezTo>
                  <a:pt x="33353" y="48250"/>
                  <a:pt x="30091" y="45944"/>
                  <a:pt x="27508" y="42327"/>
                </a:cubicBezTo>
                <a:cubicBezTo>
                  <a:pt x="24924" y="38705"/>
                  <a:pt x="23024" y="33777"/>
                  <a:pt x="22479" y="28533"/>
                </a:cubicBezTo>
                <a:close/>
                <a:moveTo>
                  <a:pt x="33719" y="109088"/>
                </a:moveTo>
                <a:cubicBezTo>
                  <a:pt x="23568" y="109088"/>
                  <a:pt x="15951" y="101955"/>
                  <a:pt x="15951" y="92727"/>
                </a:cubicBezTo>
                <a:cubicBezTo>
                  <a:pt x="15951" y="84755"/>
                  <a:pt x="25018" y="77205"/>
                  <a:pt x="35531" y="77205"/>
                </a:cubicBezTo>
                <a:lnTo>
                  <a:pt x="35531" y="77205"/>
                </a:lnTo>
                <a:cubicBezTo>
                  <a:pt x="36797" y="77205"/>
                  <a:pt x="37975" y="77305"/>
                  <a:pt x="39064" y="77516"/>
                </a:cubicBezTo>
                <a:cubicBezTo>
                  <a:pt x="40153" y="77727"/>
                  <a:pt x="41148" y="78044"/>
                  <a:pt x="42053" y="78461"/>
                </a:cubicBezTo>
                <a:cubicBezTo>
                  <a:pt x="42431" y="78655"/>
                  <a:pt x="42798" y="78883"/>
                  <a:pt x="43142" y="79144"/>
                </a:cubicBezTo>
                <a:cubicBezTo>
                  <a:pt x="43531" y="79438"/>
                  <a:pt x="43870" y="79722"/>
                  <a:pt x="44231" y="80138"/>
                </a:cubicBezTo>
                <a:cubicBezTo>
                  <a:pt x="46587" y="82027"/>
                  <a:pt x="48582" y="83600"/>
                  <a:pt x="50121" y="85172"/>
                </a:cubicBezTo>
                <a:cubicBezTo>
                  <a:pt x="51665" y="86750"/>
                  <a:pt x="52749" y="88322"/>
                  <a:pt x="53293" y="90211"/>
                </a:cubicBezTo>
                <a:cubicBezTo>
                  <a:pt x="53293" y="91466"/>
                  <a:pt x="53654" y="92305"/>
                  <a:pt x="53654" y="93144"/>
                </a:cubicBezTo>
                <a:cubicBezTo>
                  <a:pt x="53654" y="103638"/>
                  <a:pt x="46770" y="109088"/>
                  <a:pt x="33719" y="109088"/>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80" name="Shape 3780"/>
          <p:cNvSpPr/>
          <p:nvPr/>
        </p:nvSpPr>
        <p:spPr>
          <a:xfrm>
            <a:off x="10771707" y="5357462"/>
            <a:ext cx="366047" cy="365414"/>
          </a:xfrm>
          <a:custGeom>
            <a:avLst/>
            <a:gdLst/>
            <a:ahLst/>
            <a:cxnLst/>
            <a:rect l="0" t="0" r="0" b="0"/>
            <a:pathLst>
              <a:path w="120000" h="120000" extrusionOk="0">
                <a:moveTo>
                  <a:pt x="94116" y="120000"/>
                </a:moveTo>
                <a:cubicBezTo>
                  <a:pt x="94116" y="98166"/>
                  <a:pt x="94116" y="87244"/>
                  <a:pt x="94116" y="81788"/>
                </a:cubicBezTo>
                <a:cubicBezTo>
                  <a:pt x="94116" y="76327"/>
                  <a:pt x="94116" y="76327"/>
                  <a:pt x="94116" y="76327"/>
                </a:cubicBezTo>
                <a:cubicBezTo>
                  <a:pt x="94116" y="65705"/>
                  <a:pt x="90194" y="58622"/>
                  <a:pt x="80783" y="58622"/>
                </a:cubicBezTo>
                <a:cubicBezTo>
                  <a:pt x="73727" y="58622"/>
                  <a:pt x="69411" y="63344"/>
                  <a:pt x="67450" y="68066"/>
                </a:cubicBezTo>
                <a:cubicBezTo>
                  <a:pt x="66666" y="70033"/>
                  <a:pt x="66666" y="72394"/>
                  <a:pt x="66666" y="74361"/>
                </a:cubicBezTo>
                <a:cubicBezTo>
                  <a:pt x="66666" y="120000"/>
                  <a:pt x="66666" y="120000"/>
                  <a:pt x="66666" y="120000"/>
                </a:cubicBezTo>
                <a:cubicBezTo>
                  <a:pt x="53727" y="120000"/>
                  <a:pt x="47255" y="120000"/>
                  <a:pt x="44022" y="120000"/>
                </a:cubicBezTo>
                <a:cubicBezTo>
                  <a:pt x="40783" y="120000"/>
                  <a:pt x="40783" y="120000"/>
                  <a:pt x="40783" y="120000"/>
                </a:cubicBezTo>
                <a:cubicBezTo>
                  <a:pt x="40783" y="80066"/>
                  <a:pt x="40783" y="60100"/>
                  <a:pt x="40783" y="50116"/>
                </a:cubicBezTo>
                <a:cubicBezTo>
                  <a:pt x="40783" y="40133"/>
                  <a:pt x="40783" y="40133"/>
                  <a:pt x="40783" y="40133"/>
                </a:cubicBezTo>
                <a:cubicBezTo>
                  <a:pt x="53727" y="40133"/>
                  <a:pt x="60194" y="40133"/>
                  <a:pt x="63433" y="40133"/>
                </a:cubicBezTo>
                <a:cubicBezTo>
                  <a:pt x="66666" y="40133"/>
                  <a:pt x="66666" y="40133"/>
                  <a:pt x="66666" y="40133"/>
                </a:cubicBezTo>
                <a:cubicBezTo>
                  <a:pt x="66666" y="45638"/>
                  <a:pt x="66666" y="48394"/>
                  <a:pt x="66666" y="49772"/>
                </a:cubicBezTo>
                <a:cubicBezTo>
                  <a:pt x="66666" y="51150"/>
                  <a:pt x="66666" y="51150"/>
                  <a:pt x="66666" y="51150"/>
                </a:cubicBezTo>
                <a:cubicBezTo>
                  <a:pt x="70194" y="46033"/>
                  <a:pt x="76472" y="38166"/>
                  <a:pt x="89805" y="38166"/>
                </a:cubicBezTo>
                <a:cubicBezTo>
                  <a:pt x="106666" y="38166"/>
                  <a:pt x="120000" y="49177"/>
                  <a:pt x="120000" y="73572"/>
                </a:cubicBezTo>
                <a:cubicBezTo>
                  <a:pt x="120000" y="120000"/>
                  <a:pt x="120000" y="120000"/>
                  <a:pt x="120000" y="120000"/>
                </a:cubicBezTo>
                <a:lnTo>
                  <a:pt x="94116" y="120000"/>
                </a:lnTo>
                <a:close/>
                <a:moveTo>
                  <a:pt x="13727" y="0"/>
                </a:moveTo>
                <a:cubicBezTo>
                  <a:pt x="5488" y="0"/>
                  <a:pt x="0" y="5900"/>
                  <a:pt x="0" y="13772"/>
                </a:cubicBezTo>
                <a:cubicBezTo>
                  <a:pt x="0" y="21638"/>
                  <a:pt x="5100" y="27538"/>
                  <a:pt x="13333" y="27538"/>
                </a:cubicBezTo>
                <a:cubicBezTo>
                  <a:pt x="13727" y="27538"/>
                  <a:pt x="13727" y="27538"/>
                  <a:pt x="13727" y="27538"/>
                </a:cubicBezTo>
                <a:cubicBezTo>
                  <a:pt x="22355" y="27538"/>
                  <a:pt x="27450" y="21638"/>
                  <a:pt x="27450" y="13772"/>
                </a:cubicBezTo>
                <a:cubicBezTo>
                  <a:pt x="27450" y="5900"/>
                  <a:pt x="22355" y="0"/>
                  <a:pt x="13727" y="0"/>
                </a:cubicBezTo>
                <a:close/>
                <a:moveTo>
                  <a:pt x="0" y="120000"/>
                </a:moveTo>
                <a:cubicBezTo>
                  <a:pt x="12938" y="120000"/>
                  <a:pt x="19411" y="120000"/>
                  <a:pt x="22644" y="120000"/>
                </a:cubicBezTo>
                <a:cubicBezTo>
                  <a:pt x="25883" y="120000"/>
                  <a:pt x="25883" y="120000"/>
                  <a:pt x="25883" y="120000"/>
                </a:cubicBezTo>
                <a:cubicBezTo>
                  <a:pt x="25883" y="80066"/>
                  <a:pt x="25883" y="60100"/>
                  <a:pt x="25883" y="50116"/>
                </a:cubicBezTo>
                <a:cubicBezTo>
                  <a:pt x="25883" y="40133"/>
                  <a:pt x="25883" y="40133"/>
                  <a:pt x="25883" y="40133"/>
                </a:cubicBezTo>
                <a:cubicBezTo>
                  <a:pt x="12938" y="40133"/>
                  <a:pt x="6472" y="40133"/>
                  <a:pt x="3233" y="40133"/>
                </a:cubicBezTo>
                <a:cubicBezTo>
                  <a:pt x="0" y="40133"/>
                  <a:pt x="0" y="40133"/>
                  <a:pt x="0" y="40133"/>
                </a:cubicBezTo>
                <a:lnTo>
                  <a:pt x="0" y="1200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81" name="Shape 3781"/>
          <p:cNvSpPr/>
          <p:nvPr/>
        </p:nvSpPr>
        <p:spPr>
          <a:xfrm>
            <a:off x="12013163" y="5371176"/>
            <a:ext cx="339731" cy="339198"/>
          </a:xfrm>
          <a:custGeom>
            <a:avLst/>
            <a:gdLst/>
            <a:ahLst/>
            <a:cxnLst/>
            <a:rect l="0" t="0" r="0" b="0"/>
            <a:pathLst>
              <a:path w="120000" h="120000" extrusionOk="0">
                <a:moveTo>
                  <a:pt x="0" y="102677"/>
                </a:moveTo>
                <a:cubicBezTo>
                  <a:pt x="24294" y="106055"/>
                  <a:pt x="36444" y="107744"/>
                  <a:pt x="42516" y="108588"/>
                </a:cubicBezTo>
                <a:cubicBezTo>
                  <a:pt x="48588" y="109438"/>
                  <a:pt x="48588" y="109438"/>
                  <a:pt x="48588" y="109438"/>
                </a:cubicBezTo>
                <a:cubicBezTo>
                  <a:pt x="48588" y="86194"/>
                  <a:pt x="48588" y="74577"/>
                  <a:pt x="48588" y="68766"/>
                </a:cubicBezTo>
                <a:cubicBezTo>
                  <a:pt x="48588" y="62955"/>
                  <a:pt x="48588" y="62955"/>
                  <a:pt x="48588" y="62955"/>
                </a:cubicBezTo>
                <a:cubicBezTo>
                  <a:pt x="24294" y="62955"/>
                  <a:pt x="12150" y="62955"/>
                  <a:pt x="6072" y="62955"/>
                </a:cubicBezTo>
                <a:cubicBezTo>
                  <a:pt x="0" y="62955"/>
                  <a:pt x="0" y="62955"/>
                  <a:pt x="0" y="62955"/>
                </a:cubicBezTo>
                <a:lnTo>
                  <a:pt x="0" y="102677"/>
                </a:lnTo>
                <a:close/>
                <a:moveTo>
                  <a:pt x="0" y="56622"/>
                </a:moveTo>
                <a:cubicBezTo>
                  <a:pt x="24294" y="56622"/>
                  <a:pt x="36444" y="56622"/>
                  <a:pt x="42516" y="56622"/>
                </a:cubicBezTo>
                <a:cubicBezTo>
                  <a:pt x="48588" y="56622"/>
                  <a:pt x="48588" y="56622"/>
                  <a:pt x="48588" y="56622"/>
                </a:cubicBezTo>
                <a:cubicBezTo>
                  <a:pt x="48588" y="33377"/>
                  <a:pt x="48588" y="21761"/>
                  <a:pt x="48588" y="15950"/>
                </a:cubicBezTo>
                <a:cubicBezTo>
                  <a:pt x="48588" y="10138"/>
                  <a:pt x="48588" y="10138"/>
                  <a:pt x="48588" y="10138"/>
                </a:cubicBezTo>
                <a:cubicBezTo>
                  <a:pt x="24294" y="13733"/>
                  <a:pt x="12150" y="15527"/>
                  <a:pt x="6072" y="16427"/>
                </a:cubicBezTo>
                <a:cubicBezTo>
                  <a:pt x="0" y="17322"/>
                  <a:pt x="0" y="17322"/>
                  <a:pt x="0" y="17322"/>
                </a:cubicBezTo>
                <a:lnTo>
                  <a:pt x="0" y="56622"/>
                </a:lnTo>
                <a:close/>
                <a:moveTo>
                  <a:pt x="55350" y="110283"/>
                </a:moveTo>
                <a:cubicBezTo>
                  <a:pt x="87677" y="115138"/>
                  <a:pt x="103838" y="117572"/>
                  <a:pt x="111916" y="118783"/>
                </a:cubicBezTo>
                <a:cubicBezTo>
                  <a:pt x="120000" y="120000"/>
                  <a:pt x="120000" y="120000"/>
                  <a:pt x="120000" y="120000"/>
                </a:cubicBezTo>
                <a:cubicBezTo>
                  <a:pt x="120000" y="91477"/>
                  <a:pt x="120000" y="77216"/>
                  <a:pt x="120000" y="70088"/>
                </a:cubicBezTo>
                <a:cubicBezTo>
                  <a:pt x="120000" y="62955"/>
                  <a:pt x="120000" y="62955"/>
                  <a:pt x="120000" y="62955"/>
                </a:cubicBezTo>
                <a:cubicBezTo>
                  <a:pt x="87677" y="62955"/>
                  <a:pt x="71516" y="62955"/>
                  <a:pt x="63433" y="62955"/>
                </a:cubicBezTo>
                <a:cubicBezTo>
                  <a:pt x="55350" y="62955"/>
                  <a:pt x="55350" y="62955"/>
                  <a:pt x="55350" y="62955"/>
                </a:cubicBezTo>
                <a:lnTo>
                  <a:pt x="55350" y="110283"/>
                </a:lnTo>
                <a:close/>
                <a:moveTo>
                  <a:pt x="55350" y="9294"/>
                </a:moveTo>
                <a:cubicBezTo>
                  <a:pt x="55350" y="32955"/>
                  <a:pt x="55350" y="44788"/>
                  <a:pt x="55350" y="50705"/>
                </a:cubicBezTo>
                <a:cubicBezTo>
                  <a:pt x="55350" y="56622"/>
                  <a:pt x="55350" y="56622"/>
                  <a:pt x="55350" y="56622"/>
                </a:cubicBezTo>
                <a:cubicBezTo>
                  <a:pt x="87677" y="56622"/>
                  <a:pt x="103838" y="56622"/>
                  <a:pt x="111916" y="56622"/>
                </a:cubicBezTo>
                <a:cubicBezTo>
                  <a:pt x="120000" y="56622"/>
                  <a:pt x="120000" y="56622"/>
                  <a:pt x="120000" y="56622"/>
                </a:cubicBezTo>
                <a:cubicBezTo>
                  <a:pt x="120000" y="28311"/>
                  <a:pt x="120000" y="14155"/>
                  <a:pt x="120000" y="7077"/>
                </a:cubicBezTo>
                <a:cubicBezTo>
                  <a:pt x="120000" y="0"/>
                  <a:pt x="120000" y="0"/>
                  <a:pt x="120000" y="0"/>
                </a:cubicBezTo>
                <a:lnTo>
                  <a:pt x="55350" y="92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82" name="Shape 3782"/>
          <p:cNvSpPr/>
          <p:nvPr/>
        </p:nvSpPr>
        <p:spPr>
          <a:xfrm>
            <a:off x="13258598" y="5365848"/>
            <a:ext cx="352889" cy="359424"/>
          </a:xfrm>
          <a:custGeom>
            <a:avLst/>
            <a:gdLst/>
            <a:ahLst/>
            <a:cxnLst/>
            <a:rect l="0" t="0" r="0" b="0"/>
            <a:pathLst>
              <a:path w="120000" h="120000" extrusionOk="0">
                <a:moveTo>
                  <a:pt x="117966" y="60800"/>
                </a:moveTo>
                <a:cubicBezTo>
                  <a:pt x="117966" y="29600"/>
                  <a:pt x="92338" y="4433"/>
                  <a:pt x="60611" y="4400"/>
                </a:cubicBezTo>
                <a:cubicBezTo>
                  <a:pt x="57338" y="4394"/>
                  <a:pt x="54100" y="4400"/>
                  <a:pt x="50850" y="5200"/>
                </a:cubicBezTo>
                <a:cubicBezTo>
                  <a:pt x="45561" y="2000"/>
                  <a:pt x="39455" y="0"/>
                  <a:pt x="32950" y="0"/>
                </a:cubicBezTo>
                <a:cubicBezTo>
                  <a:pt x="14644" y="0"/>
                  <a:pt x="0" y="14800"/>
                  <a:pt x="0" y="32800"/>
                </a:cubicBezTo>
                <a:cubicBezTo>
                  <a:pt x="0" y="38800"/>
                  <a:pt x="1627" y="44400"/>
                  <a:pt x="4472" y="49200"/>
                </a:cubicBezTo>
                <a:cubicBezTo>
                  <a:pt x="3661" y="53200"/>
                  <a:pt x="3255" y="56800"/>
                  <a:pt x="3255" y="60800"/>
                </a:cubicBezTo>
                <a:cubicBezTo>
                  <a:pt x="3255" y="92000"/>
                  <a:pt x="28883" y="117200"/>
                  <a:pt x="60611" y="117200"/>
                </a:cubicBezTo>
                <a:cubicBezTo>
                  <a:pt x="64272" y="117200"/>
                  <a:pt x="67933" y="116800"/>
                  <a:pt x="71188" y="116000"/>
                </a:cubicBezTo>
                <a:cubicBezTo>
                  <a:pt x="75661" y="118800"/>
                  <a:pt x="81355" y="120000"/>
                  <a:pt x="87050" y="120000"/>
                </a:cubicBezTo>
                <a:cubicBezTo>
                  <a:pt x="105355" y="120000"/>
                  <a:pt x="120000" y="105600"/>
                  <a:pt x="120000" y="87200"/>
                </a:cubicBezTo>
                <a:cubicBezTo>
                  <a:pt x="120000" y="82000"/>
                  <a:pt x="118777" y="77200"/>
                  <a:pt x="116744" y="72800"/>
                </a:cubicBezTo>
                <a:cubicBezTo>
                  <a:pt x="117561" y="68800"/>
                  <a:pt x="117966" y="64800"/>
                  <a:pt x="117966" y="60800"/>
                </a:cubicBezTo>
                <a:close/>
                <a:moveTo>
                  <a:pt x="90305" y="87600"/>
                </a:moveTo>
                <a:cubicBezTo>
                  <a:pt x="88883" y="89400"/>
                  <a:pt x="87150" y="91100"/>
                  <a:pt x="85172" y="92600"/>
                </a:cubicBezTo>
                <a:cubicBezTo>
                  <a:pt x="83188" y="94100"/>
                  <a:pt x="80950" y="95400"/>
                  <a:pt x="78511" y="96400"/>
                </a:cubicBezTo>
                <a:cubicBezTo>
                  <a:pt x="73222" y="98400"/>
                  <a:pt x="67527" y="99600"/>
                  <a:pt x="60611" y="99600"/>
                </a:cubicBezTo>
                <a:cubicBezTo>
                  <a:pt x="52066" y="99600"/>
                  <a:pt x="45561" y="98000"/>
                  <a:pt x="39866" y="95200"/>
                </a:cubicBezTo>
                <a:cubicBezTo>
                  <a:pt x="38016" y="94200"/>
                  <a:pt x="36288" y="92994"/>
                  <a:pt x="34727" y="91600"/>
                </a:cubicBezTo>
                <a:cubicBezTo>
                  <a:pt x="33127" y="90172"/>
                  <a:pt x="31711" y="88561"/>
                  <a:pt x="30511" y="86800"/>
                </a:cubicBezTo>
                <a:cubicBezTo>
                  <a:pt x="28066" y="83600"/>
                  <a:pt x="26850" y="80000"/>
                  <a:pt x="26850" y="76800"/>
                </a:cubicBezTo>
                <a:cubicBezTo>
                  <a:pt x="26850" y="74800"/>
                  <a:pt x="27661" y="72800"/>
                  <a:pt x="29288" y="71600"/>
                </a:cubicBezTo>
                <a:cubicBezTo>
                  <a:pt x="30916" y="70033"/>
                  <a:pt x="32950" y="69200"/>
                  <a:pt x="35388" y="69200"/>
                </a:cubicBezTo>
                <a:cubicBezTo>
                  <a:pt x="37016" y="69200"/>
                  <a:pt x="39050" y="70000"/>
                  <a:pt x="40272" y="70800"/>
                </a:cubicBezTo>
                <a:cubicBezTo>
                  <a:pt x="40883" y="71400"/>
                  <a:pt x="41488" y="72100"/>
                  <a:pt x="42050" y="72950"/>
                </a:cubicBezTo>
                <a:cubicBezTo>
                  <a:pt x="42611" y="73800"/>
                  <a:pt x="43116" y="74800"/>
                  <a:pt x="43527" y="76000"/>
                </a:cubicBezTo>
                <a:cubicBezTo>
                  <a:pt x="44138" y="76972"/>
                  <a:pt x="44744" y="78000"/>
                  <a:pt x="45305" y="78950"/>
                </a:cubicBezTo>
                <a:cubicBezTo>
                  <a:pt x="45866" y="79900"/>
                  <a:pt x="46372" y="80800"/>
                  <a:pt x="46777" y="81600"/>
                </a:cubicBezTo>
                <a:cubicBezTo>
                  <a:pt x="48000" y="83200"/>
                  <a:pt x="49627" y="84400"/>
                  <a:pt x="51661" y="85200"/>
                </a:cubicBezTo>
                <a:cubicBezTo>
                  <a:pt x="53694" y="86000"/>
                  <a:pt x="56544" y="86800"/>
                  <a:pt x="60205" y="86800"/>
                </a:cubicBezTo>
                <a:cubicBezTo>
                  <a:pt x="64677" y="86800"/>
                  <a:pt x="68744" y="85600"/>
                  <a:pt x="71594" y="83600"/>
                </a:cubicBezTo>
                <a:cubicBezTo>
                  <a:pt x="74438" y="81600"/>
                  <a:pt x="76066" y="79600"/>
                  <a:pt x="76066" y="76800"/>
                </a:cubicBezTo>
                <a:cubicBezTo>
                  <a:pt x="76066" y="74400"/>
                  <a:pt x="75255" y="72800"/>
                  <a:pt x="73627" y="71200"/>
                </a:cubicBezTo>
                <a:cubicBezTo>
                  <a:pt x="72000" y="70000"/>
                  <a:pt x="69966" y="68800"/>
                  <a:pt x="67527" y="68000"/>
                </a:cubicBezTo>
                <a:cubicBezTo>
                  <a:pt x="65083" y="67200"/>
                  <a:pt x="61422" y="66400"/>
                  <a:pt x="56950" y="65600"/>
                </a:cubicBezTo>
                <a:cubicBezTo>
                  <a:pt x="54100" y="64800"/>
                  <a:pt x="51355" y="64100"/>
                  <a:pt x="48811" y="63400"/>
                </a:cubicBezTo>
                <a:cubicBezTo>
                  <a:pt x="46272" y="62700"/>
                  <a:pt x="43933" y="62000"/>
                  <a:pt x="41900" y="61200"/>
                </a:cubicBezTo>
                <a:cubicBezTo>
                  <a:pt x="39866" y="60200"/>
                  <a:pt x="38033" y="59100"/>
                  <a:pt x="36405" y="57900"/>
                </a:cubicBezTo>
                <a:cubicBezTo>
                  <a:pt x="34777" y="56700"/>
                  <a:pt x="33355" y="55400"/>
                  <a:pt x="32133" y="54000"/>
                </a:cubicBezTo>
                <a:cubicBezTo>
                  <a:pt x="29694" y="50800"/>
                  <a:pt x="28472" y="47200"/>
                  <a:pt x="28472" y="42800"/>
                </a:cubicBezTo>
                <a:cubicBezTo>
                  <a:pt x="28472" y="38400"/>
                  <a:pt x="29694" y="34400"/>
                  <a:pt x="32133" y="31200"/>
                </a:cubicBezTo>
                <a:cubicBezTo>
                  <a:pt x="34983" y="28000"/>
                  <a:pt x="38644" y="25200"/>
                  <a:pt x="43527" y="23600"/>
                </a:cubicBezTo>
                <a:cubicBezTo>
                  <a:pt x="48405" y="22000"/>
                  <a:pt x="53694" y="20800"/>
                  <a:pt x="60205" y="20800"/>
                </a:cubicBezTo>
                <a:cubicBezTo>
                  <a:pt x="65488" y="20800"/>
                  <a:pt x="69966" y="21600"/>
                  <a:pt x="73627" y="22800"/>
                </a:cubicBezTo>
                <a:cubicBezTo>
                  <a:pt x="77288" y="24000"/>
                  <a:pt x="80544" y="25600"/>
                  <a:pt x="82983" y="27200"/>
                </a:cubicBezTo>
                <a:cubicBezTo>
                  <a:pt x="84405" y="28200"/>
                  <a:pt x="85527" y="29194"/>
                  <a:pt x="86438" y="30250"/>
                </a:cubicBezTo>
                <a:cubicBezTo>
                  <a:pt x="87322" y="31272"/>
                  <a:pt x="88072" y="32400"/>
                  <a:pt x="88677" y="33600"/>
                </a:cubicBezTo>
                <a:cubicBezTo>
                  <a:pt x="89900" y="35600"/>
                  <a:pt x="90711" y="38000"/>
                  <a:pt x="90711" y="40000"/>
                </a:cubicBezTo>
                <a:cubicBezTo>
                  <a:pt x="90711" y="42000"/>
                  <a:pt x="89894" y="43994"/>
                  <a:pt x="88272" y="45600"/>
                </a:cubicBezTo>
                <a:cubicBezTo>
                  <a:pt x="86661" y="47188"/>
                  <a:pt x="84611" y="48000"/>
                  <a:pt x="82172" y="48000"/>
                </a:cubicBezTo>
                <a:cubicBezTo>
                  <a:pt x="80133" y="48000"/>
                  <a:pt x="78511" y="47200"/>
                  <a:pt x="77288" y="46400"/>
                </a:cubicBezTo>
                <a:cubicBezTo>
                  <a:pt x="76705" y="45800"/>
                  <a:pt x="76155" y="45172"/>
                  <a:pt x="75661" y="44500"/>
                </a:cubicBezTo>
                <a:cubicBezTo>
                  <a:pt x="75144" y="43805"/>
                  <a:pt x="74644" y="43000"/>
                  <a:pt x="74033" y="42000"/>
                </a:cubicBezTo>
                <a:cubicBezTo>
                  <a:pt x="72405" y="39200"/>
                  <a:pt x="70777" y="37200"/>
                  <a:pt x="68744" y="35600"/>
                </a:cubicBezTo>
                <a:cubicBezTo>
                  <a:pt x="66711" y="34000"/>
                  <a:pt x="63455" y="33200"/>
                  <a:pt x="58983" y="33200"/>
                </a:cubicBezTo>
                <a:cubicBezTo>
                  <a:pt x="54916" y="33200"/>
                  <a:pt x="51661" y="34400"/>
                  <a:pt x="49222" y="35600"/>
                </a:cubicBezTo>
                <a:cubicBezTo>
                  <a:pt x="46777" y="37200"/>
                  <a:pt x="45561" y="39200"/>
                  <a:pt x="45561" y="41200"/>
                </a:cubicBezTo>
                <a:cubicBezTo>
                  <a:pt x="45561" y="42400"/>
                  <a:pt x="45966" y="43600"/>
                  <a:pt x="46777" y="44400"/>
                </a:cubicBezTo>
                <a:cubicBezTo>
                  <a:pt x="47222" y="44977"/>
                  <a:pt x="47727" y="45505"/>
                  <a:pt x="48305" y="45950"/>
                </a:cubicBezTo>
                <a:cubicBezTo>
                  <a:pt x="48905" y="46411"/>
                  <a:pt x="49627" y="46800"/>
                  <a:pt x="50438" y="47200"/>
                </a:cubicBezTo>
                <a:cubicBezTo>
                  <a:pt x="51661" y="47600"/>
                  <a:pt x="53288" y="48400"/>
                  <a:pt x="54916" y="48800"/>
                </a:cubicBezTo>
                <a:cubicBezTo>
                  <a:pt x="56544" y="49200"/>
                  <a:pt x="58983" y="50000"/>
                  <a:pt x="62644" y="50800"/>
                </a:cubicBezTo>
                <a:cubicBezTo>
                  <a:pt x="65083" y="51200"/>
                  <a:pt x="67322" y="51700"/>
                  <a:pt x="69455" y="52250"/>
                </a:cubicBezTo>
                <a:cubicBezTo>
                  <a:pt x="71594" y="52800"/>
                  <a:pt x="73627" y="53400"/>
                  <a:pt x="75661" y="54000"/>
                </a:cubicBezTo>
                <a:cubicBezTo>
                  <a:pt x="77488" y="54600"/>
                  <a:pt x="79222" y="55300"/>
                  <a:pt x="80850" y="56050"/>
                </a:cubicBezTo>
                <a:cubicBezTo>
                  <a:pt x="82472" y="56800"/>
                  <a:pt x="84000" y="57600"/>
                  <a:pt x="85422" y="58400"/>
                </a:cubicBezTo>
                <a:cubicBezTo>
                  <a:pt x="86644" y="59200"/>
                  <a:pt x="87866" y="60200"/>
                  <a:pt x="88983" y="61350"/>
                </a:cubicBezTo>
                <a:cubicBezTo>
                  <a:pt x="90116" y="62516"/>
                  <a:pt x="91105" y="63811"/>
                  <a:pt x="91933" y="65200"/>
                </a:cubicBezTo>
                <a:cubicBezTo>
                  <a:pt x="93150" y="68000"/>
                  <a:pt x="93966" y="71200"/>
                  <a:pt x="93966" y="75200"/>
                </a:cubicBezTo>
                <a:cubicBezTo>
                  <a:pt x="93966" y="79600"/>
                  <a:pt x="92744" y="84000"/>
                  <a:pt x="90305" y="8760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83" name="Shape 3783"/>
          <p:cNvSpPr/>
          <p:nvPr/>
        </p:nvSpPr>
        <p:spPr>
          <a:xfrm>
            <a:off x="14451006" y="5451198"/>
            <a:ext cx="470121" cy="187514"/>
          </a:xfrm>
          <a:custGeom>
            <a:avLst/>
            <a:gdLst/>
            <a:ahLst/>
            <a:cxnLst/>
            <a:rect l="0" t="0" r="0" b="0"/>
            <a:pathLst>
              <a:path w="120000" h="120000" extrusionOk="0">
                <a:moveTo>
                  <a:pt x="15266" y="25988"/>
                </a:moveTo>
                <a:cubicBezTo>
                  <a:pt x="6411" y="26750"/>
                  <a:pt x="0" y="38216"/>
                  <a:pt x="0" y="62677"/>
                </a:cubicBezTo>
                <a:cubicBezTo>
                  <a:pt x="0" y="73377"/>
                  <a:pt x="1527" y="82550"/>
                  <a:pt x="3972" y="88661"/>
                </a:cubicBezTo>
                <a:cubicBezTo>
                  <a:pt x="7022" y="94777"/>
                  <a:pt x="10688" y="97072"/>
                  <a:pt x="15572" y="97072"/>
                </a:cubicBezTo>
                <a:cubicBezTo>
                  <a:pt x="19238" y="97072"/>
                  <a:pt x="22594" y="95538"/>
                  <a:pt x="25038" y="91722"/>
                </a:cubicBezTo>
                <a:cubicBezTo>
                  <a:pt x="26261" y="89427"/>
                  <a:pt x="27250" y="87133"/>
                  <a:pt x="27977" y="84555"/>
                </a:cubicBezTo>
                <a:cubicBezTo>
                  <a:pt x="28700" y="81972"/>
                  <a:pt x="29161" y="79105"/>
                  <a:pt x="29311" y="75666"/>
                </a:cubicBezTo>
                <a:cubicBezTo>
                  <a:pt x="26411" y="75666"/>
                  <a:pt x="24961" y="75666"/>
                  <a:pt x="24238" y="75666"/>
                </a:cubicBezTo>
                <a:cubicBezTo>
                  <a:pt x="23511" y="75666"/>
                  <a:pt x="23511" y="75666"/>
                  <a:pt x="23511" y="75666"/>
                </a:cubicBezTo>
                <a:cubicBezTo>
                  <a:pt x="21983" y="84077"/>
                  <a:pt x="18627" y="87133"/>
                  <a:pt x="15572" y="87133"/>
                </a:cubicBezTo>
                <a:cubicBezTo>
                  <a:pt x="10077" y="87133"/>
                  <a:pt x="6411" y="79488"/>
                  <a:pt x="6105" y="65733"/>
                </a:cubicBezTo>
                <a:cubicBezTo>
                  <a:pt x="18166" y="65733"/>
                  <a:pt x="24200" y="65733"/>
                  <a:pt x="27211" y="65733"/>
                </a:cubicBezTo>
                <a:cubicBezTo>
                  <a:pt x="30227" y="65733"/>
                  <a:pt x="30227" y="65733"/>
                  <a:pt x="30227" y="65733"/>
                </a:cubicBezTo>
                <a:cubicBezTo>
                  <a:pt x="30383" y="53122"/>
                  <a:pt x="29161" y="43183"/>
                  <a:pt x="26638" y="36400"/>
                </a:cubicBezTo>
                <a:cubicBezTo>
                  <a:pt x="24122" y="29616"/>
                  <a:pt x="20305" y="25988"/>
                  <a:pt x="15266" y="25988"/>
                </a:cubicBezTo>
                <a:close/>
                <a:moveTo>
                  <a:pt x="6411" y="55794"/>
                </a:moveTo>
                <a:cubicBezTo>
                  <a:pt x="6566" y="49300"/>
                  <a:pt x="7711" y="44333"/>
                  <a:pt x="9350" y="40988"/>
                </a:cubicBezTo>
                <a:cubicBezTo>
                  <a:pt x="10994" y="37644"/>
                  <a:pt x="13127" y="35922"/>
                  <a:pt x="15266" y="35922"/>
                </a:cubicBezTo>
                <a:cubicBezTo>
                  <a:pt x="17861" y="36305"/>
                  <a:pt x="19922" y="37833"/>
                  <a:pt x="21411" y="40988"/>
                </a:cubicBezTo>
                <a:cubicBezTo>
                  <a:pt x="22900" y="44138"/>
                  <a:pt x="23816" y="48916"/>
                  <a:pt x="24122" y="55794"/>
                </a:cubicBezTo>
                <a:lnTo>
                  <a:pt x="6411" y="55794"/>
                </a:lnTo>
                <a:close/>
                <a:moveTo>
                  <a:pt x="57405" y="35922"/>
                </a:moveTo>
                <a:cubicBezTo>
                  <a:pt x="54350" y="28277"/>
                  <a:pt x="50688" y="25988"/>
                  <a:pt x="46411" y="25988"/>
                </a:cubicBezTo>
                <a:cubicBezTo>
                  <a:pt x="42138" y="25988"/>
                  <a:pt x="38472" y="31338"/>
                  <a:pt x="36333" y="38216"/>
                </a:cubicBezTo>
                <a:cubicBezTo>
                  <a:pt x="36333" y="19105"/>
                  <a:pt x="36333" y="9555"/>
                  <a:pt x="36333" y="4777"/>
                </a:cubicBezTo>
                <a:cubicBezTo>
                  <a:pt x="36333" y="0"/>
                  <a:pt x="36333" y="0"/>
                  <a:pt x="36333" y="0"/>
                </a:cubicBezTo>
                <a:cubicBezTo>
                  <a:pt x="33283" y="0"/>
                  <a:pt x="31755" y="0"/>
                  <a:pt x="30994" y="0"/>
                </a:cubicBezTo>
                <a:cubicBezTo>
                  <a:pt x="30227" y="0"/>
                  <a:pt x="30227" y="0"/>
                  <a:pt x="30227" y="0"/>
                </a:cubicBezTo>
                <a:cubicBezTo>
                  <a:pt x="30227" y="40511"/>
                  <a:pt x="30227" y="60766"/>
                  <a:pt x="30227" y="70894"/>
                </a:cubicBezTo>
                <a:cubicBezTo>
                  <a:pt x="30227" y="81016"/>
                  <a:pt x="30227" y="81016"/>
                  <a:pt x="30227" y="81016"/>
                </a:cubicBezTo>
                <a:cubicBezTo>
                  <a:pt x="30077" y="87900"/>
                  <a:pt x="30000" y="91338"/>
                  <a:pt x="29961" y="93055"/>
                </a:cubicBezTo>
                <a:cubicBezTo>
                  <a:pt x="29922" y="94777"/>
                  <a:pt x="29922" y="94777"/>
                  <a:pt x="29922" y="94777"/>
                </a:cubicBezTo>
                <a:cubicBezTo>
                  <a:pt x="32977" y="94777"/>
                  <a:pt x="34505" y="94777"/>
                  <a:pt x="35266" y="94777"/>
                </a:cubicBezTo>
                <a:cubicBezTo>
                  <a:pt x="36027" y="94777"/>
                  <a:pt x="36027" y="94777"/>
                  <a:pt x="36027" y="94777"/>
                </a:cubicBezTo>
                <a:cubicBezTo>
                  <a:pt x="36027" y="90188"/>
                  <a:pt x="36027" y="87900"/>
                  <a:pt x="36027" y="86750"/>
                </a:cubicBezTo>
                <a:cubicBezTo>
                  <a:pt x="36027" y="85605"/>
                  <a:pt x="36027" y="85605"/>
                  <a:pt x="36027" y="85605"/>
                </a:cubicBezTo>
                <a:cubicBezTo>
                  <a:pt x="38472" y="92483"/>
                  <a:pt x="41527" y="96305"/>
                  <a:pt x="45800" y="97072"/>
                </a:cubicBezTo>
                <a:cubicBezTo>
                  <a:pt x="50077" y="97833"/>
                  <a:pt x="53738" y="95538"/>
                  <a:pt x="56794" y="89427"/>
                </a:cubicBezTo>
                <a:cubicBezTo>
                  <a:pt x="59544" y="82550"/>
                  <a:pt x="61372" y="74138"/>
                  <a:pt x="61372" y="61911"/>
                </a:cubicBezTo>
                <a:cubicBezTo>
                  <a:pt x="61372" y="51972"/>
                  <a:pt x="59850" y="42800"/>
                  <a:pt x="57405" y="35922"/>
                </a:cubicBezTo>
                <a:close/>
                <a:moveTo>
                  <a:pt x="52211" y="81016"/>
                </a:moveTo>
                <a:cubicBezTo>
                  <a:pt x="50077" y="84838"/>
                  <a:pt x="47938" y="87133"/>
                  <a:pt x="45188" y="87133"/>
                </a:cubicBezTo>
                <a:cubicBezTo>
                  <a:pt x="39083" y="87133"/>
                  <a:pt x="36333" y="74905"/>
                  <a:pt x="36027" y="61144"/>
                </a:cubicBezTo>
                <a:cubicBezTo>
                  <a:pt x="36027" y="47388"/>
                  <a:pt x="40305" y="35922"/>
                  <a:pt x="45494" y="35922"/>
                </a:cubicBezTo>
                <a:cubicBezTo>
                  <a:pt x="48244" y="35922"/>
                  <a:pt x="50383" y="38216"/>
                  <a:pt x="52211" y="42800"/>
                </a:cubicBezTo>
                <a:cubicBezTo>
                  <a:pt x="54044" y="47388"/>
                  <a:pt x="54961" y="52738"/>
                  <a:pt x="54961" y="61144"/>
                </a:cubicBezTo>
                <a:cubicBezTo>
                  <a:pt x="54961" y="70316"/>
                  <a:pt x="54044" y="76433"/>
                  <a:pt x="52211" y="81016"/>
                </a:cubicBezTo>
                <a:close/>
                <a:moveTo>
                  <a:pt x="89466" y="67261"/>
                </a:moveTo>
                <a:cubicBezTo>
                  <a:pt x="89466" y="51972"/>
                  <a:pt x="89466" y="51972"/>
                  <a:pt x="89466" y="51972"/>
                </a:cubicBezTo>
                <a:cubicBezTo>
                  <a:pt x="89466" y="42038"/>
                  <a:pt x="88016" y="35733"/>
                  <a:pt x="85650" y="31816"/>
                </a:cubicBezTo>
                <a:cubicBezTo>
                  <a:pt x="83283" y="27900"/>
                  <a:pt x="80000" y="26366"/>
                  <a:pt x="76333" y="25988"/>
                </a:cubicBezTo>
                <a:cubicBezTo>
                  <a:pt x="75116" y="25988"/>
                  <a:pt x="73905" y="26127"/>
                  <a:pt x="72711" y="26655"/>
                </a:cubicBezTo>
                <a:cubicBezTo>
                  <a:pt x="71550" y="27172"/>
                  <a:pt x="70411" y="27972"/>
                  <a:pt x="69311" y="29044"/>
                </a:cubicBezTo>
                <a:cubicBezTo>
                  <a:pt x="67327" y="30572"/>
                  <a:pt x="65877" y="32483"/>
                  <a:pt x="64850" y="35255"/>
                </a:cubicBezTo>
                <a:cubicBezTo>
                  <a:pt x="63816" y="38027"/>
                  <a:pt x="63205" y="41655"/>
                  <a:pt x="62900" y="46622"/>
                </a:cubicBezTo>
                <a:cubicBezTo>
                  <a:pt x="65955" y="46622"/>
                  <a:pt x="67483" y="46622"/>
                  <a:pt x="68244" y="46622"/>
                </a:cubicBezTo>
                <a:cubicBezTo>
                  <a:pt x="69005" y="46622"/>
                  <a:pt x="69005" y="46622"/>
                  <a:pt x="69005" y="46622"/>
                </a:cubicBezTo>
                <a:cubicBezTo>
                  <a:pt x="69616" y="38983"/>
                  <a:pt x="72061" y="35922"/>
                  <a:pt x="76027" y="35922"/>
                </a:cubicBezTo>
                <a:cubicBezTo>
                  <a:pt x="80000" y="35922"/>
                  <a:pt x="83361" y="40511"/>
                  <a:pt x="83361" y="49683"/>
                </a:cubicBezTo>
                <a:cubicBezTo>
                  <a:pt x="83361" y="53505"/>
                  <a:pt x="83361" y="53505"/>
                  <a:pt x="83361" y="53505"/>
                </a:cubicBezTo>
                <a:cubicBezTo>
                  <a:pt x="82288" y="53505"/>
                  <a:pt x="80994" y="53505"/>
                  <a:pt x="79427" y="53505"/>
                </a:cubicBezTo>
                <a:cubicBezTo>
                  <a:pt x="77861" y="53505"/>
                  <a:pt x="76027" y="53505"/>
                  <a:pt x="73894" y="53505"/>
                </a:cubicBezTo>
                <a:cubicBezTo>
                  <a:pt x="71755" y="53883"/>
                  <a:pt x="69388" y="54650"/>
                  <a:pt x="67250" y="56466"/>
                </a:cubicBezTo>
                <a:cubicBezTo>
                  <a:pt x="65116" y="58277"/>
                  <a:pt x="63205" y="61144"/>
                  <a:pt x="61983" y="65733"/>
                </a:cubicBezTo>
                <a:cubicBezTo>
                  <a:pt x="61527" y="66877"/>
                  <a:pt x="61150" y="68794"/>
                  <a:pt x="60916" y="70894"/>
                </a:cubicBezTo>
                <a:cubicBezTo>
                  <a:pt x="60688" y="72944"/>
                  <a:pt x="60611" y="75288"/>
                  <a:pt x="60761" y="77200"/>
                </a:cubicBezTo>
                <a:cubicBezTo>
                  <a:pt x="61372" y="92483"/>
                  <a:pt x="67177" y="97072"/>
                  <a:pt x="72061" y="97072"/>
                </a:cubicBezTo>
                <a:cubicBezTo>
                  <a:pt x="76638" y="97072"/>
                  <a:pt x="80611" y="95538"/>
                  <a:pt x="83666" y="85605"/>
                </a:cubicBezTo>
                <a:cubicBezTo>
                  <a:pt x="83816" y="87133"/>
                  <a:pt x="83816" y="88472"/>
                  <a:pt x="83816" y="89905"/>
                </a:cubicBezTo>
                <a:cubicBezTo>
                  <a:pt x="83816" y="91338"/>
                  <a:pt x="83816" y="92866"/>
                  <a:pt x="83972" y="94777"/>
                </a:cubicBezTo>
                <a:cubicBezTo>
                  <a:pt x="86872" y="94777"/>
                  <a:pt x="88322" y="94777"/>
                  <a:pt x="89044" y="94777"/>
                </a:cubicBezTo>
                <a:cubicBezTo>
                  <a:pt x="89772" y="94777"/>
                  <a:pt x="89772" y="94777"/>
                  <a:pt x="89772" y="94777"/>
                </a:cubicBezTo>
                <a:cubicBezTo>
                  <a:pt x="89161" y="90188"/>
                  <a:pt x="89466" y="70316"/>
                  <a:pt x="89466" y="67261"/>
                </a:cubicBezTo>
                <a:close/>
                <a:moveTo>
                  <a:pt x="82444" y="77200"/>
                </a:moveTo>
                <a:cubicBezTo>
                  <a:pt x="80000" y="87900"/>
                  <a:pt x="72666" y="91738"/>
                  <a:pt x="68700" y="84077"/>
                </a:cubicBezTo>
                <a:cubicBezTo>
                  <a:pt x="65950" y="78750"/>
                  <a:pt x="66566" y="68788"/>
                  <a:pt x="69922" y="65733"/>
                </a:cubicBezTo>
                <a:cubicBezTo>
                  <a:pt x="71911" y="64205"/>
                  <a:pt x="74272" y="63438"/>
                  <a:pt x="76638" y="63155"/>
                </a:cubicBezTo>
                <a:cubicBezTo>
                  <a:pt x="79005" y="62866"/>
                  <a:pt x="81372" y="63055"/>
                  <a:pt x="83361" y="63438"/>
                </a:cubicBezTo>
                <a:cubicBezTo>
                  <a:pt x="83361" y="66116"/>
                  <a:pt x="83361" y="68216"/>
                  <a:pt x="83244" y="70316"/>
                </a:cubicBezTo>
                <a:cubicBezTo>
                  <a:pt x="83127" y="72422"/>
                  <a:pt x="82900" y="74522"/>
                  <a:pt x="82444" y="77200"/>
                </a:cubicBezTo>
                <a:close/>
                <a:moveTo>
                  <a:pt x="120000" y="29044"/>
                </a:moveTo>
                <a:cubicBezTo>
                  <a:pt x="110688" y="74522"/>
                  <a:pt x="106027" y="97261"/>
                  <a:pt x="103700" y="108633"/>
                </a:cubicBezTo>
                <a:cubicBezTo>
                  <a:pt x="101372" y="120000"/>
                  <a:pt x="101372" y="120000"/>
                  <a:pt x="101372" y="120000"/>
                </a:cubicBezTo>
                <a:cubicBezTo>
                  <a:pt x="98016" y="120000"/>
                  <a:pt x="96333" y="120000"/>
                  <a:pt x="95494" y="120000"/>
                </a:cubicBezTo>
                <a:cubicBezTo>
                  <a:pt x="94655" y="120000"/>
                  <a:pt x="94655" y="120000"/>
                  <a:pt x="94655" y="120000"/>
                </a:cubicBezTo>
                <a:cubicBezTo>
                  <a:pt x="97405" y="107388"/>
                  <a:pt x="98777" y="101083"/>
                  <a:pt x="99466" y="97927"/>
                </a:cubicBezTo>
                <a:cubicBezTo>
                  <a:pt x="100150" y="94777"/>
                  <a:pt x="100150" y="94777"/>
                  <a:pt x="100150" y="94777"/>
                </a:cubicBezTo>
                <a:cubicBezTo>
                  <a:pt x="93127" y="61911"/>
                  <a:pt x="89616" y="45477"/>
                  <a:pt x="87861" y="37261"/>
                </a:cubicBezTo>
                <a:cubicBezTo>
                  <a:pt x="86105" y="29044"/>
                  <a:pt x="86105" y="29044"/>
                  <a:pt x="86105" y="29044"/>
                </a:cubicBezTo>
                <a:cubicBezTo>
                  <a:pt x="89616" y="29044"/>
                  <a:pt x="91372" y="29044"/>
                  <a:pt x="92250" y="29044"/>
                </a:cubicBezTo>
                <a:cubicBezTo>
                  <a:pt x="93127" y="29044"/>
                  <a:pt x="93127" y="29044"/>
                  <a:pt x="93127" y="29044"/>
                </a:cubicBezTo>
                <a:cubicBezTo>
                  <a:pt x="98322" y="55033"/>
                  <a:pt x="100916" y="68027"/>
                  <a:pt x="102211" y="74522"/>
                </a:cubicBezTo>
                <a:cubicBezTo>
                  <a:pt x="103511" y="81016"/>
                  <a:pt x="103511" y="81016"/>
                  <a:pt x="103511" y="81016"/>
                </a:cubicBezTo>
                <a:cubicBezTo>
                  <a:pt x="108550" y="55033"/>
                  <a:pt x="111066" y="42038"/>
                  <a:pt x="112327" y="35538"/>
                </a:cubicBezTo>
                <a:cubicBezTo>
                  <a:pt x="113588" y="29044"/>
                  <a:pt x="113588" y="29044"/>
                  <a:pt x="113588" y="29044"/>
                </a:cubicBezTo>
                <a:lnTo>
                  <a:pt x="120000" y="2904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84" name="Shape 3784"/>
          <p:cNvSpPr/>
          <p:nvPr/>
        </p:nvSpPr>
        <p:spPr>
          <a:xfrm>
            <a:off x="15719573" y="5404617"/>
            <a:ext cx="433805" cy="272420"/>
          </a:xfrm>
          <a:custGeom>
            <a:avLst/>
            <a:gdLst/>
            <a:ahLst/>
            <a:cxnLst/>
            <a:rect l="0" t="0" r="0" b="0"/>
            <a:pathLst>
              <a:path w="120000" h="120000" extrusionOk="0">
                <a:moveTo>
                  <a:pt x="77430" y="6840"/>
                </a:moveTo>
                <a:cubicBezTo>
                  <a:pt x="92987" y="6840"/>
                  <a:pt x="100760" y="6840"/>
                  <a:pt x="104649" y="6840"/>
                </a:cubicBezTo>
                <a:cubicBezTo>
                  <a:pt x="108538" y="6840"/>
                  <a:pt x="108538" y="6840"/>
                  <a:pt x="108538" y="6840"/>
                </a:cubicBezTo>
                <a:cubicBezTo>
                  <a:pt x="108538" y="13942"/>
                  <a:pt x="108538" y="17493"/>
                  <a:pt x="108538" y="19269"/>
                </a:cubicBezTo>
                <a:cubicBezTo>
                  <a:pt x="108538" y="21045"/>
                  <a:pt x="108538" y="21045"/>
                  <a:pt x="108538" y="21045"/>
                </a:cubicBezTo>
                <a:cubicBezTo>
                  <a:pt x="92987" y="21045"/>
                  <a:pt x="85208" y="21045"/>
                  <a:pt x="81319" y="21045"/>
                </a:cubicBezTo>
                <a:cubicBezTo>
                  <a:pt x="77430" y="21045"/>
                  <a:pt x="77430" y="21045"/>
                  <a:pt x="77430" y="21045"/>
                </a:cubicBezTo>
                <a:lnTo>
                  <a:pt x="77430" y="6840"/>
                </a:lnTo>
                <a:close/>
                <a:moveTo>
                  <a:pt x="119787" y="82069"/>
                </a:moveTo>
                <a:cubicBezTo>
                  <a:pt x="100593" y="82069"/>
                  <a:pt x="90999" y="82069"/>
                  <a:pt x="86202" y="82069"/>
                </a:cubicBezTo>
                <a:cubicBezTo>
                  <a:pt x="81405" y="82069"/>
                  <a:pt x="81405" y="82069"/>
                  <a:pt x="81405" y="82069"/>
                </a:cubicBezTo>
                <a:cubicBezTo>
                  <a:pt x="81405" y="92595"/>
                  <a:pt x="84628" y="97458"/>
                  <a:pt x="87857" y="99697"/>
                </a:cubicBezTo>
                <a:cubicBezTo>
                  <a:pt x="91080" y="101931"/>
                  <a:pt x="94308" y="101540"/>
                  <a:pt x="94308" y="101540"/>
                </a:cubicBezTo>
                <a:cubicBezTo>
                  <a:pt x="100432" y="101540"/>
                  <a:pt x="103408" y="98251"/>
                  <a:pt x="104856" y="94962"/>
                </a:cubicBezTo>
                <a:cubicBezTo>
                  <a:pt x="106304" y="91673"/>
                  <a:pt x="106223" y="88384"/>
                  <a:pt x="106223" y="88384"/>
                </a:cubicBezTo>
                <a:cubicBezTo>
                  <a:pt x="112841" y="88384"/>
                  <a:pt x="116150" y="88384"/>
                  <a:pt x="117805" y="88384"/>
                </a:cubicBezTo>
                <a:cubicBezTo>
                  <a:pt x="119459" y="88384"/>
                  <a:pt x="119459" y="88384"/>
                  <a:pt x="119459" y="88384"/>
                </a:cubicBezTo>
                <a:cubicBezTo>
                  <a:pt x="119459" y="105482"/>
                  <a:pt x="113088" y="113372"/>
                  <a:pt x="106717" y="116990"/>
                </a:cubicBezTo>
                <a:cubicBezTo>
                  <a:pt x="100346" y="120608"/>
                  <a:pt x="93975" y="119949"/>
                  <a:pt x="93975" y="119949"/>
                </a:cubicBezTo>
                <a:cubicBezTo>
                  <a:pt x="78757" y="119949"/>
                  <a:pt x="71639" y="108771"/>
                  <a:pt x="68330" y="97592"/>
                </a:cubicBezTo>
                <a:cubicBezTo>
                  <a:pt x="65021" y="86413"/>
                  <a:pt x="65520" y="75235"/>
                  <a:pt x="65520" y="75235"/>
                </a:cubicBezTo>
                <a:cubicBezTo>
                  <a:pt x="65520" y="75235"/>
                  <a:pt x="65520" y="30515"/>
                  <a:pt x="93975" y="30515"/>
                </a:cubicBezTo>
                <a:cubicBezTo>
                  <a:pt x="124090" y="30515"/>
                  <a:pt x="119787" y="82069"/>
                  <a:pt x="119787" y="82069"/>
                </a:cubicBezTo>
                <a:close/>
                <a:moveTo>
                  <a:pt x="94308" y="47350"/>
                </a:moveTo>
                <a:cubicBezTo>
                  <a:pt x="82726" y="47350"/>
                  <a:pt x="81072" y="65765"/>
                  <a:pt x="81072" y="65765"/>
                </a:cubicBezTo>
                <a:cubicBezTo>
                  <a:pt x="93314" y="65765"/>
                  <a:pt x="99438" y="65765"/>
                  <a:pt x="102500" y="65765"/>
                </a:cubicBezTo>
                <a:cubicBezTo>
                  <a:pt x="105557" y="65765"/>
                  <a:pt x="105557" y="65765"/>
                  <a:pt x="105557" y="65765"/>
                </a:cubicBezTo>
                <a:cubicBezTo>
                  <a:pt x="105557" y="65765"/>
                  <a:pt x="105557" y="47350"/>
                  <a:pt x="94308" y="47350"/>
                </a:cubicBezTo>
                <a:close/>
                <a:moveTo>
                  <a:pt x="62539" y="83125"/>
                </a:moveTo>
                <a:cubicBezTo>
                  <a:pt x="62539" y="101009"/>
                  <a:pt x="56667" y="109692"/>
                  <a:pt x="50796" y="113902"/>
                </a:cubicBezTo>
                <a:cubicBezTo>
                  <a:pt x="44919" y="118107"/>
                  <a:pt x="39048" y="117844"/>
                  <a:pt x="39048" y="117844"/>
                </a:cubicBezTo>
                <a:cubicBezTo>
                  <a:pt x="28127" y="117844"/>
                  <a:pt x="22669" y="117844"/>
                  <a:pt x="19934" y="117844"/>
                </a:cubicBezTo>
                <a:cubicBezTo>
                  <a:pt x="17206" y="117844"/>
                  <a:pt x="17206" y="117844"/>
                  <a:pt x="17206" y="117844"/>
                </a:cubicBezTo>
                <a:cubicBezTo>
                  <a:pt x="16878" y="117844"/>
                  <a:pt x="16711" y="117844"/>
                  <a:pt x="16625" y="117844"/>
                </a:cubicBezTo>
                <a:lnTo>
                  <a:pt x="16545" y="117844"/>
                </a:lnTo>
                <a:cubicBezTo>
                  <a:pt x="8272" y="117844"/>
                  <a:pt x="4136" y="117844"/>
                  <a:pt x="2068" y="117844"/>
                </a:cubicBezTo>
                <a:cubicBezTo>
                  <a:pt x="0" y="117844"/>
                  <a:pt x="0" y="117844"/>
                  <a:pt x="0" y="117844"/>
                </a:cubicBezTo>
                <a:cubicBezTo>
                  <a:pt x="0" y="58925"/>
                  <a:pt x="0" y="29459"/>
                  <a:pt x="0" y="14729"/>
                </a:cubicBezTo>
                <a:cubicBezTo>
                  <a:pt x="0" y="0"/>
                  <a:pt x="0" y="0"/>
                  <a:pt x="0" y="0"/>
                </a:cubicBezTo>
                <a:cubicBezTo>
                  <a:pt x="8272" y="0"/>
                  <a:pt x="12409" y="0"/>
                  <a:pt x="14477" y="0"/>
                </a:cubicBezTo>
                <a:cubicBezTo>
                  <a:pt x="16545" y="0"/>
                  <a:pt x="16545" y="0"/>
                  <a:pt x="16545" y="0"/>
                </a:cubicBezTo>
                <a:cubicBezTo>
                  <a:pt x="16878" y="0"/>
                  <a:pt x="17039" y="0"/>
                  <a:pt x="17125" y="0"/>
                </a:cubicBezTo>
                <a:lnTo>
                  <a:pt x="17206" y="0"/>
                </a:lnTo>
                <a:cubicBezTo>
                  <a:pt x="28127" y="0"/>
                  <a:pt x="33584" y="0"/>
                  <a:pt x="36319" y="0"/>
                </a:cubicBezTo>
                <a:cubicBezTo>
                  <a:pt x="39048" y="0"/>
                  <a:pt x="39048" y="0"/>
                  <a:pt x="39048" y="0"/>
                </a:cubicBezTo>
                <a:cubicBezTo>
                  <a:pt x="50630" y="0"/>
                  <a:pt x="59896" y="9994"/>
                  <a:pt x="59896" y="31039"/>
                </a:cubicBezTo>
                <a:cubicBezTo>
                  <a:pt x="59896" y="52609"/>
                  <a:pt x="48642" y="53659"/>
                  <a:pt x="48642" y="53659"/>
                </a:cubicBezTo>
                <a:cubicBezTo>
                  <a:pt x="56087" y="53659"/>
                  <a:pt x="59563" y="61030"/>
                  <a:pt x="61177" y="68395"/>
                </a:cubicBezTo>
                <a:cubicBezTo>
                  <a:pt x="62792" y="75760"/>
                  <a:pt x="62539" y="83125"/>
                  <a:pt x="62539" y="83125"/>
                </a:cubicBezTo>
                <a:close/>
                <a:moveTo>
                  <a:pt x="17206" y="47350"/>
                </a:moveTo>
                <a:cubicBezTo>
                  <a:pt x="27299" y="47350"/>
                  <a:pt x="32343" y="47350"/>
                  <a:pt x="34871" y="47350"/>
                </a:cubicBezTo>
                <a:cubicBezTo>
                  <a:pt x="37393" y="47350"/>
                  <a:pt x="37393" y="47350"/>
                  <a:pt x="37393" y="47350"/>
                </a:cubicBezTo>
                <a:cubicBezTo>
                  <a:pt x="41030" y="47350"/>
                  <a:pt x="44011" y="45769"/>
                  <a:pt x="44011" y="33145"/>
                </a:cubicBezTo>
                <a:cubicBezTo>
                  <a:pt x="44011" y="21045"/>
                  <a:pt x="39048" y="21045"/>
                  <a:pt x="39048" y="21045"/>
                </a:cubicBezTo>
                <a:cubicBezTo>
                  <a:pt x="37560" y="21045"/>
                  <a:pt x="36813" y="21045"/>
                  <a:pt x="36440" y="21045"/>
                </a:cubicBezTo>
                <a:cubicBezTo>
                  <a:pt x="36066" y="21045"/>
                  <a:pt x="36066" y="21045"/>
                  <a:pt x="36066" y="21045"/>
                </a:cubicBezTo>
                <a:cubicBezTo>
                  <a:pt x="26639" y="21045"/>
                  <a:pt x="21922" y="21045"/>
                  <a:pt x="19567" y="21045"/>
                </a:cubicBezTo>
                <a:cubicBezTo>
                  <a:pt x="17206" y="21045"/>
                  <a:pt x="17206" y="21045"/>
                  <a:pt x="17206" y="21045"/>
                </a:cubicBezTo>
                <a:lnTo>
                  <a:pt x="17206" y="47350"/>
                </a:lnTo>
                <a:close/>
                <a:moveTo>
                  <a:pt x="46660" y="81544"/>
                </a:moveTo>
                <a:cubicBezTo>
                  <a:pt x="46660" y="65234"/>
                  <a:pt x="39048" y="65765"/>
                  <a:pt x="39048" y="65765"/>
                </a:cubicBezTo>
                <a:cubicBezTo>
                  <a:pt x="28127" y="65765"/>
                  <a:pt x="22669" y="65765"/>
                  <a:pt x="19934" y="65765"/>
                </a:cubicBezTo>
                <a:cubicBezTo>
                  <a:pt x="17206" y="65765"/>
                  <a:pt x="17206" y="65765"/>
                  <a:pt x="17206" y="65765"/>
                </a:cubicBezTo>
                <a:cubicBezTo>
                  <a:pt x="17206" y="81282"/>
                  <a:pt x="17206" y="89043"/>
                  <a:pt x="17206" y="92924"/>
                </a:cubicBezTo>
                <a:cubicBezTo>
                  <a:pt x="17206" y="96805"/>
                  <a:pt x="17206" y="96805"/>
                  <a:pt x="17206" y="96805"/>
                </a:cubicBezTo>
                <a:cubicBezTo>
                  <a:pt x="26805" y="96805"/>
                  <a:pt x="31602" y="96805"/>
                  <a:pt x="33998" y="96805"/>
                </a:cubicBezTo>
                <a:cubicBezTo>
                  <a:pt x="36399" y="96805"/>
                  <a:pt x="36399" y="96805"/>
                  <a:pt x="36399" y="96805"/>
                </a:cubicBezTo>
                <a:cubicBezTo>
                  <a:pt x="36733" y="96805"/>
                  <a:pt x="37393" y="96805"/>
                  <a:pt x="37721" y="96805"/>
                </a:cubicBezTo>
                <a:cubicBezTo>
                  <a:pt x="41030" y="96805"/>
                  <a:pt x="46660" y="95224"/>
                  <a:pt x="46660" y="81544"/>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85" name="Shape 3785"/>
          <p:cNvSpPr/>
          <p:nvPr/>
        </p:nvSpPr>
        <p:spPr>
          <a:xfrm>
            <a:off x="18277043" y="5362816"/>
            <a:ext cx="331356" cy="333227"/>
          </a:xfrm>
          <a:custGeom>
            <a:avLst/>
            <a:gdLst/>
            <a:ahLst/>
            <a:cxnLst/>
            <a:rect l="0" t="0" r="0" b="0"/>
            <a:pathLst>
              <a:path w="120000" h="120000" extrusionOk="0">
                <a:moveTo>
                  <a:pt x="120000" y="120000"/>
                </a:moveTo>
                <a:cubicBezTo>
                  <a:pt x="108522" y="120000"/>
                  <a:pt x="102777" y="120000"/>
                  <a:pt x="99911" y="120000"/>
                </a:cubicBezTo>
                <a:cubicBezTo>
                  <a:pt x="97038" y="120000"/>
                  <a:pt x="97038" y="120000"/>
                  <a:pt x="97038" y="120000"/>
                </a:cubicBezTo>
                <a:cubicBezTo>
                  <a:pt x="97038" y="93333"/>
                  <a:pt x="86100" y="69033"/>
                  <a:pt x="68500" y="51400"/>
                </a:cubicBezTo>
                <a:cubicBezTo>
                  <a:pt x="50900" y="33761"/>
                  <a:pt x="26644" y="22794"/>
                  <a:pt x="0" y="22794"/>
                </a:cubicBezTo>
                <a:cubicBezTo>
                  <a:pt x="0" y="11400"/>
                  <a:pt x="0" y="5700"/>
                  <a:pt x="0" y="2850"/>
                </a:cubicBezTo>
                <a:cubicBezTo>
                  <a:pt x="0" y="0"/>
                  <a:pt x="0" y="0"/>
                  <a:pt x="0" y="0"/>
                </a:cubicBezTo>
                <a:cubicBezTo>
                  <a:pt x="32922" y="0"/>
                  <a:pt x="62922" y="13438"/>
                  <a:pt x="84694" y="35161"/>
                </a:cubicBezTo>
                <a:cubicBezTo>
                  <a:pt x="106461" y="56883"/>
                  <a:pt x="120000" y="86883"/>
                  <a:pt x="120000" y="120000"/>
                </a:cubicBezTo>
                <a:close/>
                <a:moveTo>
                  <a:pt x="39855" y="79572"/>
                </a:moveTo>
                <a:cubicBezTo>
                  <a:pt x="34438" y="74411"/>
                  <a:pt x="28266" y="70427"/>
                  <a:pt x="21550" y="67744"/>
                </a:cubicBezTo>
                <a:cubicBezTo>
                  <a:pt x="14838" y="65055"/>
                  <a:pt x="7583" y="63655"/>
                  <a:pt x="0" y="63655"/>
                </a:cubicBezTo>
                <a:cubicBezTo>
                  <a:pt x="0" y="52044"/>
                  <a:pt x="0" y="46238"/>
                  <a:pt x="0" y="43333"/>
                </a:cubicBezTo>
                <a:cubicBezTo>
                  <a:pt x="0" y="40427"/>
                  <a:pt x="0" y="40427"/>
                  <a:pt x="0" y="40427"/>
                </a:cubicBezTo>
                <a:cubicBezTo>
                  <a:pt x="21661" y="40427"/>
                  <a:pt x="41477" y="49355"/>
                  <a:pt x="55883" y="63655"/>
                </a:cubicBezTo>
                <a:cubicBezTo>
                  <a:pt x="70288" y="77955"/>
                  <a:pt x="79277" y="97633"/>
                  <a:pt x="79277" y="119138"/>
                </a:cubicBezTo>
                <a:cubicBezTo>
                  <a:pt x="67583" y="119138"/>
                  <a:pt x="61733" y="119138"/>
                  <a:pt x="58811" y="119138"/>
                </a:cubicBezTo>
                <a:cubicBezTo>
                  <a:pt x="55883" y="119138"/>
                  <a:pt x="55883" y="119138"/>
                  <a:pt x="55883" y="119138"/>
                </a:cubicBezTo>
                <a:cubicBezTo>
                  <a:pt x="55888" y="111866"/>
                  <a:pt x="54488" y="104655"/>
                  <a:pt x="51766" y="97905"/>
                </a:cubicBezTo>
                <a:cubicBezTo>
                  <a:pt x="49061" y="91183"/>
                  <a:pt x="45055" y="84944"/>
                  <a:pt x="39855" y="79572"/>
                </a:cubicBezTo>
                <a:close/>
                <a:moveTo>
                  <a:pt x="16027" y="87744"/>
                </a:moveTo>
                <a:cubicBezTo>
                  <a:pt x="24694" y="87744"/>
                  <a:pt x="32055" y="94622"/>
                  <a:pt x="32055" y="103655"/>
                </a:cubicBezTo>
                <a:cubicBezTo>
                  <a:pt x="32055" y="112255"/>
                  <a:pt x="24694" y="119572"/>
                  <a:pt x="16027" y="119572"/>
                </a:cubicBezTo>
                <a:cubicBezTo>
                  <a:pt x="6933" y="119572"/>
                  <a:pt x="0" y="112255"/>
                  <a:pt x="0" y="103655"/>
                </a:cubicBezTo>
                <a:cubicBezTo>
                  <a:pt x="0" y="94622"/>
                  <a:pt x="6933" y="87744"/>
                  <a:pt x="16027" y="87744"/>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86" name="Shape 3786"/>
          <p:cNvSpPr/>
          <p:nvPr/>
        </p:nvSpPr>
        <p:spPr>
          <a:xfrm>
            <a:off x="19522479" y="5364650"/>
            <a:ext cx="305040" cy="394890"/>
          </a:xfrm>
          <a:custGeom>
            <a:avLst/>
            <a:gdLst/>
            <a:ahLst/>
            <a:cxnLst/>
            <a:rect l="0" t="0" r="0" b="0"/>
            <a:pathLst>
              <a:path w="120000" h="120000" extrusionOk="0">
                <a:moveTo>
                  <a:pt x="120000" y="39685"/>
                </a:moveTo>
                <a:cubicBezTo>
                  <a:pt x="120000" y="66625"/>
                  <a:pt x="100705" y="86645"/>
                  <a:pt x="72000" y="86645"/>
                </a:cubicBezTo>
                <a:cubicBezTo>
                  <a:pt x="62116" y="86645"/>
                  <a:pt x="53177" y="82643"/>
                  <a:pt x="50355" y="78275"/>
                </a:cubicBezTo>
                <a:cubicBezTo>
                  <a:pt x="50355" y="78275"/>
                  <a:pt x="49061" y="82188"/>
                  <a:pt x="47588" y="86512"/>
                </a:cubicBezTo>
                <a:cubicBezTo>
                  <a:pt x="46116" y="90836"/>
                  <a:pt x="44472" y="95566"/>
                  <a:pt x="43766" y="97206"/>
                </a:cubicBezTo>
                <a:cubicBezTo>
                  <a:pt x="41883" y="102486"/>
                  <a:pt x="38116" y="107855"/>
                  <a:pt x="34705" y="112040"/>
                </a:cubicBezTo>
                <a:cubicBezTo>
                  <a:pt x="31294" y="116231"/>
                  <a:pt x="28233" y="119232"/>
                  <a:pt x="27766" y="119777"/>
                </a:cubicBezTo>
                <a:cubicBezTo>
                  <a:pt x="27527" y="119961"/>
                  <a:pt x="27038" y="120055"/>
                  <a:pt x="26644" y="119961"/>
                </a:cubicBezTo>
                <a:cubicBezTo>
                  <a:pt x="26238" y="119861"/>
                  <a:pt x="25883" y="119594"/>
                  <a:pt x="25883" y="119049"/>
                </a:cubicBezTo>
                <a:cubicBezTo>
                  <a:pt x="25644" y="118504"/>
                  <a:pt x="24822" y="114775"/>
                  <a:pt x="24472" y="109811"/>
                </a:cubicBezTo>
                <a:cubicBezTo>
                  <a:pt x="24116" y="104854"/>
                  <a:pt x="24233" y="98662"/>
                  <a:pt x="25883" y="93204"/>
                </a:cubicBezTo>
                <a:cubicBezTo>
                  <a:pt x="26822" y="90291"/>
                  <a:pt x="29766" y="80915"/>
                  <a:pt x="32472" y="72266"/>
                </a:cubicBezTo>
                <a:cubicBezTo>
                  <a:pt x="35177" y="63618"/>
                  <a:pt x="37644" y="55703"/>
                  <a:pt x="37644" y="55703"/>
                </a:cubicBezTo>
                <a:cubicBezTo>
                  <a:pt x="37644" y="55703"/>
                  <a:pt x="34355" y="51334"/>
                  <a:pt x="34355" y="44781"/>
                </a:cubicBezTo>
                <a:cubicBezTo>
                  <a:pt x="34355" y="34588"/>
                  <a:pt x="42355" y="26940"/>
                  <a:pt x="51766" y="26940"/>
                </a:cubicBezTo>
                <a:cubicBezTo>
                  <a:pt x="59766" y="26940"/>
                  <a:pt x="63527" y="31675"/>
                  <a:pt x="63527" y="37133"/>
                </a:cubicBezTo>
                <a:cubicBezTo>
                  <a:pt x="63527" y="43325"/>
                  <a:pt x="58355" y="52791"/>
                  <a:pt x="56000" y="61528"/>
                </a:cubicBezTo>
                <a:cubicBezTo>
                  <a:pt x="53644" y="68809"/>
                  <a:pt x="60705" y="74995"/>
                  <a:pt x="70116" y="74995"/>
                </a:cubicBezTo>
                <a:cubicBezTo>
                  <a:pt x="86588" y="74995"/>
                  <a:pt x="98355" y="58249"/>
                  <a:pt x="98355" y="38228"/>
                </a:cubicBezTo>
                <a:cubicBezTo>
                  <a:pt x="98355" y="23299"/>
                  <a:pt x="85177" y="12016"/>
                  <a:pt x="61177" y="12016"/>
                </a:cubicBezTo>
                <a:cubicBezTo>
                  <a:pt x="34355" y="12016"/>
                  <a:pt x="17411" y="27307"/>
                  <a:pt x="17411" y="44781"/>
                </a:cubicBezTo>
                <a:cubicBezTo>
                  <a:pt x="17411" y="50968"/>
                  <a:pt x="19766" y="54975"/>
                  <a:pt x="23061" y="58249"/>
                </a:cubicBezTo>
                <a:cubicBezTo>
                  <a:pt x="24000" y="58977"/>
                  <a:pt x="24472" y="59527"/>
                  <a:pt x="24644" y="60116"/>
                </a:cubicBezTo>
                <a:cubicBezTo>
                  <a:pt x="24822" y="60705"/>
                  <a:pt x="24705" y="61345"/>
                  <a:pt x="24472" y="62256"/>
                </a:cubicBezTo>
                <a:cubicBezTo>
                  <a:pt x="24233" y="62801"/>
                  <a:pt x="23883" y="63896"/>
                  <a:pt x="23527" y="64985"/>
                </a:cubicBezTo>
                <a:cubicBezTo>
                  <a:pt x="23177" y="66080"/>
                  <a:pt x="22822" y="67169"/>
                  <a:pt x="22588" y="67714"/>
                </a:cubicBezTo>
                <a:cubicBezTo>
                  <a:pt x="22355" y="68626"/>
                  <a:pt x="21766" y="69265"/>
                  <a:pt x="21000" y="69582"/>
                </a:cubicBezTo>
                <a:cubicBezTo>
                  <a:pt x="20233" y="69899"/>
                  <a:pt x="19294" y="69899"/>
                  <a:pt x="18355" y="69537"/>
                </a:cubicBezTo>
                <a:cubicBezTo>
                  <a:pt x="5644" y="65530"/>
                  <a:pt x="0" y="54975"/>
                  <a:pt x="0" y="43325"/>
                </a:cubicBezTo>
                <a:cubicBezTo>
                  <a:pt x="0" y="23666"/>
                  <a:pt x="21177" y="0"/>
                  <a:pt x="63527" y="0"/>
                </a:cubicBezTo>
                <a:cubicBezTo>
                  <a:pt x="97411" y="0"/>
                  <a:pt x="120000" y="19297"/>
                  <a:pt x="120000" y="3968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87" name="Shape 3787"/>
          <p:cNvSpPr/>
          <p:nvPr/>
        </p:nvSpPr>
        <p:spPr>
          <a:xfrm>
            <a:off x="20722065" y="5368787"/>
            <a:ext cx="401935" cy="372639"/>
          </a:xfrm>
          <a:custGeom>
            <a:avLst/>
            <a:gdLst/>
            <a:ahLst/>
            <a:cxnLst/>
            <a:rect l="0" t="0" r="0" b="0"/>
            <a:pathLst>
              <a:path w="120000" h="120000" extrusionOk="0">
                <a:moveTo>
                  <a:pt x="60000" y="21922"/>
                </a:moveTo>
                <a:cubicBezTo>
                  <a:pt x="42144" y="33844"/>
                  <a:pt x="33216" y="39805"/>
                  <a:pt x="28750" y="42788"/>
                </a:cubicBezTo>
                <a:cubicBezTo>
                  <a:pt x="24283" y="45766"/>
                  <a:pt x="24283" y="45766"/>
                  <a:pt x="24283" y="45766"/>
                </a:cubicBezTo>
                <a:cubicBezTo>
                  <a:pt x="12144" y="35194"/>
                  <a:pt x="6072" y="29905"/>
                  <a:pt x="3033" y="27261"/>
                </a:cubicBezTo>
                <a:cubicBezTo>
                  <a:pt x="0" y="24616"/>
                  <a:pt x="0" y="24616"/>
                  <a:pt x="0" y="24616"/>
                </a:cubicBezTo>
                <a:cubicBezTo>
                  <a:pt x="17677" y="12305"/>
                  <a:pt x="26516" y="6155"/>
                  <a:pt x="30938" y="3077"/>
                </a:cubicBezTo>
                <a:cubicBezTo>
                  <a:pt x="35355" y="0"/>
                  <a:pt x="35355" y="0"/>
                  <a:pt x="35355" y="0"/>
                </a:cubicBezTo>
                <a:lnTo>
                  <a:pt x="60000" y="21922"/>
                </a:lnTo>
                <a:close/>
                <a:moveTo>
                  <a:pt x="24283" y="45766"/>
                </a:moveTo>
                <a:cubicBezTo>
                  <a:pt x="42144" y="57500"/>
                  <a:pt x="51072" y="63366"/>
                  <a:pt x="55533" y="66300"/>
                </a:cubicBezTo>
                <a:cubicBezTo>
                  <a:pt x="60000" y="69233"/>
                  <a:pt x="60000" y="69233"/>
                  <a:pt x="60000" y="69233"/>
                </a:cubicBezTo>
                <a:cubicBezTo>
                  <a:pt x="47677" y="80383"/>
                  <a:pt x="41516" y="85961"/>
                  <a:pt x="38438" y="88750"/>
                </a:cubicBezTo>
                <a:cubicBezTo>
                  <a:pt x="35355" y="91538"/>
                  <a:pt x="35355" y="91538"/>
                  <a:pt x="35355" y="91538"/>
                </a:cubicBezTo>
                <a:cubicBezTo>
                  <a:pt x="17677" y="79038"/>
                  <a:pt x="8838" y="72788"/>
                  <a:pt x="4422" y="69661"/>
                </a:cubicBezTo>
                <a:cubicBezTo>
                  <a:pt x="0" y="66538"/>
                  <a:pt x="0" y="66538"/>
                  <a:pt x="0" y="66538"/>
                </a:cubicBezTo>
                <a:lnTo>
                  <a:pt x="24283" y="45766"/>
                </a:lnTo>
                <a:close/>
                <a:moveTo>
                  <a:pt x="95355" y="45766"/>
                </a:moveTo>
                <a:cubicBezTo>
                  <a:pt x="107677" y="56155"/>
                  <a:pt x="113838" y="61344"/>
                  <a:pt x="116922" y="63944"/>
                </a:cubicBezTo>
                <a:cubicBezTo>
                  <a:pt x="120000" y="66538"/>
                  <a:pt x="120000" y="66538"/>
                  <a:pt x="120000" y="66538"/>
                </a:cubicBezTo>
                <a:cubicBezTo>
                  <a:pt x="102322" y="79038"/>
                  <a:pt x="93483" y="85288"/>
                  <a:pt x="89061" y="88411"/>
                </a:cubicBezTo>
                <a:cubicBezTo>
                  <a:pt x="84644" y="91538"/>
                  <a:pt x="84644" y="91538"/>
                  <a:pt x="84644" y="91538"/>
                </a:cubicBezTo>
                <a:cubicBezTo>
                  <a:pt x="72322" y="80383"/>
                  <a:pt x="66161" y="74805"/>
                  <a:pt x="63077" y="72016"/>
                </a:cubicBezTo>
                <a:cubicBezTo>
                  <a:pt x="60000" y="69233"/>
                  <a:pt x="60000" y="69233"/>
                  <a:pt x="60000" y="69233"/>
                </a:cubicBezTo>
                <a:lnTo>
                  <a:pt x="95355" y="45766"/>
                </a:lnTo>
                <a:close/>
                <a:moveTo>
                  <a:pt x="95355" y="45766"/>
                </a:moveTo>
                <a:cubicBezTo>
                  <a:pt x="77677" y="33844"/>
                  <a:pt x="68838" y="27883"/>
                  <a:pt x="64422" y="24905"/>
                </a:cubicBezTo>
                <a:cubicBezTo>
                  <a:pt x="60000" y="21922"/>
                  <a:pt x="60000" y="21922"/>
                  <a:pt x="60000" y="21922"/>
                </a:cubicBezTo>
                <a:cubicBezTo>
                  <a:pt x="72322" y="10961"/>
                  <a:pt x="78483" y="5483"/>
                  <a:pt x="81561" y="2738"/>
                </a:cubicBezTo>
                <a:cubicBezTo>
                  <a:pt x="84644" y="0"/>
                  <a:pt x="84644" y="0"/>
                  <a:pt x="84644" y="0"/>
                </a:cubicBezTo>
                <a:cubicBezTo>
                  <a:pt x="102322" y="12305"/>
                  <a:pt x="111161" y="18461"/>
                  <a:pt x="115577" y="21538"/>
                </a:cubicBezTo>
                <a:cubicBezTo>
                  <a:pt x="120000" y="24616"/>
                  <a:pt x="120000" y="24616"/>
                  <a:pt x="120000" y="24616"/>
                </a:cubicBezTo>
                <a:lnTo>
                  <a:pt x="95355" y="45766"/>
                </a:lnTo>
                <a:close/>
                <a:moveTo>
                  <a:pt x="84644" y="96155"/>
                </a:moveTo>
                <a:cubicBezTo>
                  <a:pt x="90000" y="92500"/>
                  <a:pt x="92677" y="90672"/>
                  <a:pt x="94016" y="89761"/>
                </a:cubicBezTo>
                <a:cubicBezTo>
                  <a:pt x="95355" y="88844"/>
                  <a:pt x="95355" y="88844"/>
                  <a:pt x="95355" y="88844"/>
                </a:cubicBezTo>
                <a:cubicBezTo>
                  <a:pt x="95355" y="93077"/>
                  <a:pt x="95355" y="95194"/>
                  <a:pt x="95355" y="96250"/>
                </a:cubicBezTo>
                <a:cubicBezTo>
                  <a:pt x="95355" y="97305"/>
                  <a:pt x="95355" y="97305"/>
                  <a:pt x="95355" y="97305"/>
                </a:cubicBezTo>
                <a:cubicBezTo>
                  <a:pt x="77677" y="108655"/>
                  <a:pt x="68838" y="114327"/>
                  <a:pt x="64422" y="117161"/>
                </a:cubicBezTo>
                <a:cubicBezTo>
                  <a:pt x="60000" y="120000"/>
                  <a:pt x="60000" y="120000"/>
                  <a:pt x="60000" y="120000"/>
                </a:cubicBezTo>
                <a:cubicBezTo>
                  <a:pt x="42322" y="108655"/>
                  <a:pt x="33483" y="102983"/>
                  <a:pt x="29061" y="100144"/>
                </a:cubicBezTo>
                <a:cubicBezTo>
                  <a:pt x="24644" y="97305"/>
                  <a:pt x="24644" y="97305"/>
                  <a:pt x="24644" y="97305"/>
                </a:cubicBezTo>
                <a:cubicBezTo>
                  <a:pt x="24644" y="93077"/>
                  <a:pt x="24644" y="90961"/>
                  <a:pt x="24644" y="89905"/>
                </a:cubicBezTo>
                <a:cubicBezTo>
                  <a:pt x="24644" y="88844"/>
                  <a:pt x="24644" y="88844"/>
                  <a:pt x="24644" y="88844"/>
                </a:cubicBezTo>
                <a:cubicBezTo>
                  <a:pt x="30000" y="92500"/>
                  <a:pt x="32677" y="94327"/>
                  <a:pt x="34016" y="95238"/>
                </a:cubicBezTo>
                <a:cubicBezTo>
                  <a:pt x="35355" y="96155"/>
                  <a:pt x="35355" y="96155"/>
                  <a:pt x="35355" y="96155"/>
                </a:cubicBezTo>
                <a:cubicBezTo>
                  <a:pt x="47677" y="85194"/>
                  <a:pt x="53838" y="79711"/>
                  <a:pt x="56922" y="76972"/>
                </a:cubicBezTo>
                <a:cubicBezTo>
                  <a:pt x="60000" y="74233"/>
                  <a:pt x="60000" y="74233"/>
                  <a:pt x="60000" y="74233"/>
                </a:cubicBezTo>
                <a:lnTo>
                  <a:pt x="84644" y="9615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88" name="Shape 3788"/>
          <p:cNvSpPr/>
          <p:nvPr/>
        </p:nvSpPr>
        <p:spPr>
          <a:xfrm>
            <a:off x="3283923" y="6678646"/>
            <a:ext cx="363655" cy="364851"/>
          </a:xfrm>
          <a:custGeom>
            <a:avLst/>
            <a:gdLst/>
            <a:ahLst/>
            <a:cxnLst/>
            <a:rect l="0" t="0" r="0" b="0"/>
            <a:pathLst>
              <a:path w="120000" h="120000" extrusionOk="0">
                <a:moveTo>
                  <a:pt x="118816" y="47605"/>
                </a:moveTo>
                <a:cubicBezTo>
                  <a:pt x="117827" y="47016"/>
                  <a:pt x="117333" y="46722"/>
                  <a:pt x="117088" y="46572"/>
                </a:cubicBezTo>
                <a:cubicBezTo>
                  <a:pt x="116844" y="46427"/>
                  <a:pt x="116844" y="46427"/>
                  <a:pt x="116844" y="46427"/>
                </a:cubicBezTo>
                <a:cubicBezTo>
                  <a:pt x="115855" y="45444"/>
                  <a:pt x="112500" y="45444"/>
                  <a:pt x="109044" y="45344"/>
                </a:cubicBezTo>
                <a:cubicBezTo>
                  <a:pt x="105594" y="45244"/>
                  <a:pt x="102038" y="45050"/>
                  <a:pt x="100655" y="43672"/>
                </a:cubicBezTo>
                <a:cubicBezTo>
                  <a:pt x="99472" y="42688"/>
                  <a:pt x="98883" y="41311"/>
                  <a:pt x="98488" y="39588"/>
                </a:cubicBezTo>
                <a:cubicBezTo>
                  <a:pt x="98094" y="37866"/>
                  <a:pt x="97894" y="35805"/>
                  <a:pt x="97500" y="33444"/>
                </a:cubicBezTo>
                <a:cubicBezTo>
                  <a:pt x="96905" y="28722"/>
                  <a:pt x="96416" y="26261"/>
                  <a:pt x="95872" y="24588"/>
                </a:cubicBezTo>
                <a:cubicBezTo>
                  <a:pt x="95327" y="22916"/>
                  <a:pt x="94738" y="22033"/>
                  <a:pt x="93950" y="20461"/>
                </a:cubicBezTo>
                <a:cubicBezTo>
                  <a:pt x="91383" y="14950"/>
                  <a:pt x="86544" y="10033"/>
                  <a:pt x="81116" y="6394"/>
                </a:cubicBezTo>
                <a:cubicBezTo>
                  <a:pt x="75688" y="2755"/>
                  <a:pt x="69672" y="394"/>
                  <a:pt x="64738" y="0"/>
                </a:cubicBezTo>
                <a:cubicBezTo>
                  <a:pt x="51316" y="0"/>
                  <a:pt x="44605" y="0"/>
                  <a:pt x="41250" y="0"/>
                </a:cubicBezTo>
                <a:cubicBezTo>
                  <a:pt x="37894" y="0"/>
                  <a:pt x="37894" y="0"/>
                  <a:pt x="37894" y="0"/>
                </a:cubicBezTo>
                <a:cubicBezTo>
                  <a:pt x="16972" y="0"/>
                  <a:pt x="0" y="16916"/>
                  <a:pt x="0" y="37772"/>
                </a:cubicBezTo>
                <a:cubicBezTo>
                  <a:pt x="0" y="82227"/>
                  <a:pt x="0" y="82227"/>
                  <a:pt x="0" y="82227"/>
                </a:cubicBezTo>
                <a:cubicBezTo>
                  <a:pt x="0" y="102688"/>
                  <a:pt x="16972" y="120000"/>
                  <a:pt x="37894" y="120000"/>
                </a:cubicBezTo>
                <a:cubicBezTo>
                  <a:pt x="81711" y="120000"/>
                  <a:pt x="81711" y="120000"/>
                  <a:pt x="81711" y="120000"/>
                </a:cubicBezTo>
                <a:cubicBezTo>
                  <a:pt x="92172" y="120000"/>
                  <a:pt x="101644" y="115772"/>
                  <a:pt x="108505" y="108933"/>
                </a:cubicBezTo>
                <a:cubicBezTo>
                  <a:pt x="115361" y="102100"/>
                  <a:pt x="119605" y="92655"/>
                  <a:pt x="119605" y="82227"/>
                </a:cubicBezTo>
                <a:cubicBezTo>
                  <a:pt x="119800" y="66883"/>
                  <a:pt x="119900" y="59211"/>
                  <a:pt x="119950" y="55377"/>
                </a:cubicBezTo>
                <a:cubicBezTo>
                  <a:pt x="120000" y="51538"/>
                  <a:pt x="120000" y="51538"/>
                  <a:pt x="120000" y="51538"/>
                </a:cubicBezTo>
                <a:cubicBezTo>
                  <a:pt x="119800" y="50555"/>
                  <a:pt x="119705" y="50066"/>
                  <a:pt x="119655" y="49822"/>
                </a:cubicBezTo>
                <a:cubicBezTo>
                  <a:pt x="119605" y="49572"/>
                  <a:pt x="119605" y="49572"/>
                  <a:pt x="119605" y="49572"/>
                </a:cubicBezTo>
                <a:lnTo>
                  <a:pt x="118816" y="47605"/>
                </a:lnTo>
                <a:close/>
                <a:moveTo>
                  <a:pt x="38683" y="30688"/>
                </a:moveTo>
                <a:cubicBezTo>
                  <a:pt x="59605" y="30688"/>
                  <a:pt x="59605" y="30688"/>
                  <a:pt x="59605" y="30688"/>
                </a:cubicBezTo>
                <a:cubicBezTo>
                  <a:pt x="63550" y="30688"/>
                  <a:pt x="66711" y="34227"/>
                  <a:pt x="66711" y="38166"/>
                </a:cubicBezTo>
                <a:cubicBezTo>
                  <a:pt x="66711" y="42100"/>
                  <a:pt x="63550" y="45638"/>
                  <a:pt x="59605" y="45638"/>
                </a:cubicBezTo>
                <a:cubicBezTo>
                  <a:pt x="38683" y="45638"/>
                  <a:pt x="38683" y="45638"/>
                  <a:pt x="38683" y="45638"/>
                </a:cubicBezTo>
                <a:cubicBezTo>
                  <a:pt x="34344" y="45638"/>
                  <a:pt x="31183" y="42100"/>
                  <a:pt x="31183" y="38166"/>
                </a:cubicBezTo>
                <a:cubicBezTo>
                  <a:pt x="31183" y="34227"/>
                  <a:pt x="34344" y="30688"/>
                  <a:pt x="38683" y="30688"/>
                </a:cubicBezTo>
                <a:close/>
                <a:moveTo>
                  <a:pt x="81316" y="88522"/>
                </a:moveTo>
                <a:cubicBezTo>
                  <a:pt x="38683" y="88522"/>
                  <a:pt x="38683" y="88522"/>
                  <a:pt x="38683" y="88522"/>
                </a:cubicBezTo>
                <a:cubicBezTo>
                  <a:pt x="34344" y="88522"/>
                  <a:pt x="31183" y="85377"/>
                  <a:pt x="31183" y="81444"/>
                </a:cubicBezTo>
                <a:cubicBezTo>
                  <a:pt x="31183" y="77505"/>
                  <a:pt x="34344" y="74361"/>
                  <a:pt x="38683" y="74361"/>
                </a:cubicBezTo>
                <a:cubicBezTo>
                  <a:pt x="81316" y="74361"/>
                  <a:pt x="81316" y="74361"/>
                  <a:pt x="81316" y="74361"/>
                </a:cubicBezTo>
                <a:cubicBezTo>
                  <a:pt x="85261" y="74361"/>
                  <a:pt x="88816" y="77505"/>
                  <a:pt x="88816" y="81444"/>
                </a:cubicBezTo>
                <a:cubicBezTo>
                  <a:pt x="88816" y="85377"/>
                  <a:pt x="85261" y="88522"/>
                  <a:pt x="81316" y="88522"/>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89" name="Shape 3789"/>
          <p:cNvSpPr/>
          <p:nvPr/>
        </p:nvSpPr>
        <p:spPr>
          <a:xfrm>
            <a:off x="5748075" y="6647543"/>
            <a:ext cx="417497" cy="418682"/>
          </a:xfrm>
          <a:custGeom>
            <a:avLst/>
            <a:gdLst/>
            <a:ahLst/>
            <a:cxnLst/>
            <a:rect l="0" t="0" r="0" b="0"/>
            <a:pathLst>
              <a:path w="120000" h="120000" extrusionOk="0">
                <a:moveTo>
                  <a:pt x="5" y="60000"/>
                </a:moveTo>
                <a:cubicBezTo>
                  <a:pt x="-166" y="43544"/>
                  <a:pt x="6625" y="28544"/>
                  <a:pt x="17624" y="17655"/>
                </a:cubicBezTo>
                <a:cubicBezTo>
                  <a:pt x="28628" y="6772"/>
                  <a:pt x="43844" y="0"/>
                  <a:pt x="60517" y="0"/>
                </a:cubicBezTo>
                <a:cubicBezTo>
                  <a:pt x="93179" y="344"/>
                  <a:pt x="120000" y="27083"/>
                  <a:pt x="120000" y="60000"/>
                </a:cubicBezTo>
                <a:cubicBezTo>
                  <a:pt x="120000" y="92916"/>
                  <a:pt x="92840" y="120000"/>
                  <a:pt x="59833" y="120000"/>
                </a:cubicBezTo>
                <a:cubicBezTo>
                  <a:pt x="26826" y="120000"/>
                  <a:pt x="5" y="92916"/>
                  <a:pt x="5" y="60000"/>
                </a:cubicBezTo>
                <a:close/>
                <a:moveTo>
                  <a:pt x="36105" y="108000"/>
                </a:moveTo>
                <a:lnTo>
                  <a:pt x="36105" y="108000"/>
                </a:lnTo>
                <a:lnTo>
                  <a:pt x="36105" y="108000"/>
                </a:lnTo>
                <a:cubicBezTo>
                  <a:pt x="36105" y="107655"/>
                  <a:pt x="35994" y="107427"/>
                  <a:pt x="35933" y="107144"/>
                </a:cubicBezTo>
                <a:cubicBezTo>
                  <a:pt x="35877" y="106855"/>
                  <a:pt x="35760" y="106627"/>
                  <a:pt x="35760" y="106283"/>
                </a:cubicBezTo>
                <a:cubicBezTo>
                  <a:pt x="31638" y="95144"/>
                  <a:pt x="27499" y="84088"/>
                  <a:pt x="23426" y="73027"/>
                </a:cubicBezTo>
                <a:cubicBezTo>
                  <a:pt x="19354" y="61961"/>
                  <a:pt x="15304" y="50916"/>
                  <a:pt x="11349" y="39772"/>
                </a:cubicBezTo>
                <a:cubicBezTo>
                  <a:pt x="11009" y="39427"/>
                  <a:pt x="11009" y="38744"/>
                  <a:pt x="10664" y="38744"/>
                </a:cubicBezTo>
                <a:cubicBezTo>
                  <a:pt x="9974" y="38744"/>
                  <a:pt x="9974" y="39427"/>
                  <a:pt x="9974" y="39772"/>
                </a:cubicBezTo>
                <a:cubicBezTo>
                  <a:pt x="8428" y="43544"/>
                  <a:pt x="7310" y="47366"/>
                  <a:pt x="6664" y="51344"/>
                </a:cubicBezTo>
                <a:cubicBezTo>
                  <a:pt x="6025" y="55288"/>
                  <a:pt x="5852" y="59316"/>
                  <a:pt x="6191" y="63427"/>
                </a:cubicBezTo>
                <a:cubicBezTo>
                  <a:pt x="6709" y="71144"/>
                  <a:pt x="8600" y="78255"/>
                  <a:pt x="11866" y="84683"/>
                </a:cubicBezTo>
                <a:cubicBezTo>
                  <a:pt x="15132" y="91116"/>
                  <a:pt x="19777" y="96855"/>
                  <a:pt x="25791" y="101827"/>
                </a:cubicBezTo>
                <a:cubicBezTo>
                  <a:pt x="27337" y="103027"/>
                  <a:pt x="28962" y="104244"/>
                  <a:pt x="30692" y="105300"/>
                </a:cubicBezTo>
                <a:cubicBezTo>
                  <a:pt x="32417" y="106355"/>
                  <a:pt x="34214" y="107316"/>
                  <a:pt x="36105" y="108000"/>
                </a:cubicBezTo>
                <a:close/>
                <a:moveTo>
                  <a:pt x="86993" y="91883"/>
                </a:moveTo>
                <a:cubicBezTo>
                  <a:pt x="87165" y="91716"/>
                  <a:pt x="87254" y="91627"/>
                  <a:pt x="87293" y="91544"/>
                </a:cubicBezTo>
                <a:cubicBezTo>
                  <a:pt x="87343" y="91433"/>
                  <a:pt x="87337" y="91372"/>
                  <a:pt x="87337" y="91200"/>
                </a:cubicBezTo>
                <a:cubicBezTo>
                  <a:pt x="88723" y="86733"/>
                  <a:pt x="90097" y="82261"/>
                  <a:pt x="91460" y="77783"/>
                </a:cubicBezTo>
                <a:cubicBezTo>
                  <a:pt x="92834" y="73283"/>
                  <a:pt x="94214" y="68744"/>
                  <a:pt x="95588" y="64116"/>
                </a:cubicBezTo>
                <a:cubicBezTo>
                  <a:pt x="96417" y="61061"/>
                  <a:pt x="96700" y="57877"/>
                  <a:pt x="96406" y="54727"/>
                </a:cubicBezTo>
                <a:cubicBezTo>
                  <a:pt x="96111" y="51600"/>
                  <a:pt x="95243" y="48516"/>
                  <a:pt x="93869" y="45600"/>
                </a:cubicBezTo>
                <a:cubicBezTo>
                  <a:pt x="93351" y="44572"/>
                  <a:pt x="92723" y="43527"/>
                  <a:pt x="92105" y="42516"/>
                </a:cubicBezTo>
                <a:cubicBezTo>
                  <a:pt x="91465" y="41466"/>
                  <a:pt x="90792" y="40438"/>
                  <a:pt x="90086" y="39427"/>
                </a:cubicBezTo>
                <a:cubicBezTo>
                  <a:pt x="89401" y="38227"/>
                  <a:pt x="88712" y="37027"/>
                  <a:pt x="88155" y="35783"/>
                </a:cubicBezTo>
                <a:cubicBezTo>
                  <a:pt x="87593" y="34544"/>
                  <a:pt x="87165" y="33255"/>
                  <a:pt x="86993" y="31883"/>
                </a:cubicBezTo>
                <a:cubicBezTo>
                  <a:pt x="86475" y="28972"/>
                  <a:pt x="87076" y="26227"/>
                  <a:pt x="88539" y="24127"/>
                </a:cubicBezTo>
                <a:cubicBezTo>
                  <a:pt x="90002" y="22027"/>
                  <a:pt x="92322" y="20572"/>
                  <a:pt x="95243" y="20227"/>
                </a:cubicBezTo>
                <a:cubicBezTo>
                  <a:pt x="95588" y="20227"/>
                  <a:pt x="95933" y="20227"/>
                  <a:pt x="95933" y="19883"/>
                </a:cubicBezTo>
                <a:cubicBezTo>
                  <a:pt x="95933" y="19544"/>
                  <a:pt x="95588" y="19544"/>
                  <a:pt x="95243" y="19200"/>
                </a:cubicBezTo>
                <a:cubicBezTo>
                  <a:pt x="83210" y="8916"/>
                  <a:pt x="69107" y="4755"/>
                  <a:pt x="53641" y="6516"/>
                </a:cubicBezTo>
                <a:cubicBezTo>
                  <a:pt x="41947" y="7844"/>
                  <a:pt x="31983" y="12683"/>
                  <a:pt x="23382" y="20572"/>
                </a:cubicBezTo>
                <a:cubicBezTo>
                  <a:pt x="21835" y="21772"/>
                  <a:pt x="20495" y="23144"/>
                  <a:pt x="19215" y="24600"/>
                </a:cubicBezTo>
                <a:cubicBezTo>
                  <a:pt x="17963" y="26022"/>
                  <a:pt x="16851" y="27600"/>
                  <a:pt x="15821" y="29144"/>
                </a:cubicBezTo>
                <a:cubicBezTo>
                  <a:pt x="15632" y="29283"/>
                  <a:pt x="15471" y="29455"/>
                  <a:pt x="15349" y="29655"/>
                </a:cubicBezTo>
                <a:cubicBezTo>
                  <a:pt x="15248" y="29816"/>
                  <a:pt x="15132" y="30000"/>
                  <a:pt x="15132" y="30172"/>
                </a:cubicBezTo>
                <a:cubicBezTo>
                  <a:pt x="15477" y="30516"/>
                  <a:pt x="15821" y="30516"/>
                  <a:pt x="16166" y="30516"/>
                </a:cubicBezTo>
                <a:cubicBezTo>
                  <a:pt x="17196" y="30516"/>
                  <a:pt x="18225" y="30516"/>
                  <a:pt x="19260" y="30516"/>
                </a:cubicBezTo>
                <a:cubicBezTo>
                  <a:pt x="23727" y="30516"/>
                  <a:pt x="27855" y="29827"/>
                  <a:pt x="32322" y="29827"/>
                </a:cubicBezTo>
                <a:cubicBezTo>
                  <a:pt x="34041" y="29827"/>
                  <a:pt x="35076" y="30516"/>
                  <a:pt x="35076" y="31883"/>
                </a:cubicBezTo>
                <a:cubicBezTo>
                  <a:pt x="35076" y="32916"/>
                  <a:pt x="34386" y="33944"/>
                  <a:pt x="32667" y="34283"/>
                </a:cubicBezTo>
                <a:cubicBezTo>
                  <a:pt x="31293" y="34283"/>
                  <a:pt x="30264" y="34627"/>
                  <a:pt x="28884" y="34627"/>
                </a:cubicBezTo>
                <a:cubicBezTo>
                  <a:pt x="26826" y="34627"/>
                  <a:pt x="26815" y="34633"/>
                  <a:pt x="27510" y="36683"/>
                </a:cubicBezTo>
                <a:cubicBezTo>
                  <a:pt x="33691" y="54861"/>
                  <a:pt x="39888" y="73027"/>
                  <a:pt x="46075" y="91200"/>
                </a:cubicBezTo>
                <a:cubicBezTo>
                  <a:pt x="46075" y="91544"/>
                  <a:pt x="46075" y="92227"/>
                  <a:pt x="46764" y="92227"/>
                </a:cubicBezTo>
                <a:cubicBezTo>
                  <a:pt x="47109" y="92227"/>
                  <a:pt x="47109" y="91883"/>
                  <a:pt x="47109" y="91544"/>
                </a:cubicBezTo>
                <a:cubicBezTo>
                  <a:pt x="49001" y="86055"/>
                  <a:pt x="50776" y="80572"/>
                  <a:pt x="52611" y="75083"/>
                </a:cubicBezTo>
                <a:cubicBezTo>
                  <a:pt x="54442" y="69600"/>
                  <a:pt x="56222" y="64116"/>
                  <a:pt x="58114" y="58627"/>
                </a:cubicBezTo>
                <a:cubicBezTo>
                  <a:pt x="58114" y="58455"/>
                  <a:pt x="58214" y="58200"/>
                  <a:pt x="58242" y="57900"/>
                </a:cubicBezTo>
                <a:cubicBezTo>
                  <a:pt x="58269" y="57566"/>
                  <a:pt x="58280" y="57255"/>
                  <a:pt x="58114" y="56916"/>
                </a:cubicBezTo>
                <a:cubicBezTo>
                  <a:pt x="56906" y="53483"/>
                  <a:pt x="55616" y="49972"/>
                  <a:pt x="54286" y="46416"/>
                </a:cubicBezTo>
                <a:cubicBezTo>
                  <a:pt x="52951" y="42855"/>
                  <a:pt x="51588" y="39233"/>
                  <a:pt x="50203" y="35655"/>
                </a:cubicBezTo>
                <a:cubicBezTo>
                  <a:pt x="50203" y="34972"/>
                  <a:pt x="49513" y="34627"/>
                  <a:pt x="48828" y="34627"/>
                </a:cubicBezTo>
                <a:cubicBezTo>
                  <a:pt x="47454" y="34627"/>
                  <a:pt x="45735" y="34283"/>
                  <a:pt x="44016" y="34283"/>
                </a:cubicBezTo>
                <a:cubicBezTo>
                  <a:pt x="42981" y="33944"/>
                  <a:pt x="42297" y="32916"/>
                  <a:pt x="42297" y="31883"/>
                </a:cubicBezTo>
                <a:cubicBezTo>
                  <a:pt x="42297" y="30516"/>
                  <a:pt x="43326" y="29827"/>
                  <a:pt x="44700" y="29827"/>
                </a:cubicBezTo>
                <a:cubicBezTo>
                  <a:pt x="44700" y="29827"/>
                  <a:pt x="44789" y="29827"/>
                  <a:pt x="44917" y="29827"/>
                </a:cubicBezTo>
                <a:cubicBezTo>
                  <a:pt x="45073" y="29827"/>
                  <a:pt x="45235" y="29827"/>
                  <a:pt x="45390" y="29827"/>
                </a:cubicBezTo>
                <a:cubicBezTo>
                  <a:pt x="48322" y="30027"/>
                  <a:pt x="51260" y="30177"/>
                  <a:pt x="54203" y="30300"/>
                </a:cubicBezTo>
                <a:cubicBezTo>
                  <a:pt x="57168" y="30422"/>
                  <a:pt x="60172" y="30516"/>
                  <a:pt x="63271" y="30516"/>
                </a:cubicBezTo>
                <a:cubicBezTo>
                  <a:pt x="66364" y="30172"/>
                  <a:pt x="69802" y="29827"/>
                  <a:pt x="73240" y="29827"/>
                </a:cubicBezTo>
                <a:cubicBezTo>
                  <a:pt x="74614" y="29827"/>
                  <a:pt x="75304" y="30516"/>
                  <a:pt x="75643" y="31883"/>
                </a:cubicBezTo>
                <a:cubicBezTo>
                  <a:pt x="75632" y="32411"/>
                  <a:pt x="75454" y="32927"/>
                  <a:pt x="75132" y="33344"/>
                </a:cubicBezTo>
                <a:cubicBezTo>
                  <a:pt x="74792" y="33772"/>
                  <a:pt x="74269" y="34116"/>
                  <a:pt x="73585" y="34283"/>
                </a:cubicBezTo>
                <a:cubicBezTo>
                  <a:pt x="72205" y="34283"/>
                  <a:pt x="70831" y="34627"/>
                  <a:pt x="69457" y="34627"/>
                </a:cubicBezTo>
                <a:cubicBezTo>
                  <a:pt x="67393" y="34627"/>
                  <a:pt x="67393" y="34627"/>
                  <a:pt x="68083" y="36683"/>
                </a:cubicBezTo>
                <a:cubicBezTo>
                  <a:pt x="71176" y="45600"/>
                  <a:pt x="74158" y="54627"/>
                  <a:pt x="77196" y="63600"/>
                </a:cubicBezTo>
                <a:cubicBezTo>
                  <a:pt x="80233" y="72572"/>
                  <a:pt x="83210" y="81600"/>
                  <a:pt x="86303" y="90516"/>
                </a:cubicBezTo>
                <a:cubicBezTo>
                  <a:pt x="86303" y="90855"/>
                  <a:pt x="86386" y="91077"/>
                  <a:pt x="86520" y="91327"/>
                </a:cubicBezTo>
                <a:cubicBezTo>
                  <a:pt x="86636" y="91544"/>
                  <a:pt x="86798" y="91733"/>
                  <a:pt x="86993" y="91883"/>
                </a:cubicBezTo>
                <a:close/>
                <a:moveTo>
                  <a:pt x="61207" y="65144"/>
                </a:moveTo>
                <a:cubicBezTo>
                  <a:pt x="60862" y="65483"/>
                  <a:pt x="60700" y="65750"/>
                  <a:pt x="60561" y="65955"/>
                </a:cubicBezTo>
                <a:cubicBezTo>
                  <a:pt x="60433" y="66144"/>
                  <a:pt x="60344" y="66344"/>
                  <a:pt x="60172" y="66516"/>
                </a:cubicBezTo>
                <a:cubicBezTo>
                  <a:pt x="58798" y="70627"/>
                  <a:pt x="57746" y="74394"/>
                  <a:pt x="56394" y="78172"/>
                </a:cubicBezTo>
                <a:cubicBezTo>
                  <a:pt x="52589" y="88794"/>
                  <a:pt x="48840" y="99433"/>
                  <a:pt x="45390" y="110055"/>
                </a:cubicBezTo>
                <a:cubicBezTo>
                  <a:pt x="45057" y="111088"/>
                  <a:pt x="44700" y="111772"/>
                  <a:pt x="46075" y="112116"/>
                </a:cubicBezTo>
                <a:cubicBezTo>
                  <a:pt x="51232" y="113316"/>
                  <a:pt x="56305" y="113916"/>
                  <a:pt x="61379" y="113827"/>
                </a:cubicBezTo>
                <a:cubicBezTo>
                  <a:pt x="66447" y="113744"/>
                  <a:pt x="71521" y="112972"/>
                  <a:pt x="76678" y="111427"/>
                </a:cubicBezTo>
                <a:cubicBezTo>
                  <a:pt x="77196" y="111255"/>
                  <a:pt x="77452" y="111000"/>
                  <a:pt x="77535" y="110700"/>
                </a:cubicBezTo>
                <a:cubicBezTo>
                  <a:pt x="77624" y="110400"/>
                  <a:pt x="77535" y="110055"/>
                  <a:pt x="77363" y="109716"/>
                </a:cubicBezTo>
                <a:cubicBezTo>
                  <a:pt x="74981" y="103016"/>
                  <a:pt x="72561" y="96327"/>
                  <a:pt x="70102" y="89655"/>
                </a:cubicBezTo>
                <a:cubicBezTo>
                  <a:pt x="67632" y="82955"/>
                  <a:pt x="65123" y="76272"/>
                  <a:pt x="62581" y="69600"/>
                </a:cubicBezTo>
                <a:cubicBezTo>
                  <a:pt x="62408" y="68916"/>
                  <a:pt x="62152" y="68227"/>
                  <a:pt x="61891" y="67500"/>
                </a:cubicBezTo>
                <a:cubicBezTo>
                  <a:pt x="61635" y="66772"/>
                  <a:pt x="61379" y="66000"/>
                  <a:pt x="61207" y="65144"/>
                </a:cubicBezTo>
                <a:close/>
                <a:moveTo>
                  <a:pt x="87682" y="105944"/>
                </a:moveTo>
                <a:cubicBezTo>
                  <a:pt x="94898" y="104227"/>
                  <a:pt x="107649" y="88811"/>
                  <a:pt x="111404" y="76800"/>
                </a:cubicBezTo>
                <a:cubicBezTo>
                  <a:pt x="115899" y="62411"/>
                  <a:pt x="114842" y="48344"/>
                  <a:pt x="107966" y="34972"/>
                </a:cubicBezTo>
                <a:cubicBezTo>
                  <a:pt x="107794" y="34972"/>
                  <a:pt x="107721" y="35072"/>
                  <a:pt x="107666" y="35183"/>
                </a:cubicBezTo>
                <a:cubicBezTo>
                  <a:pt x="107605" y="35305"/>
                  <a:pt x="107621" y="35483"/>
                  <a:pt x="107621" y="35655"/>
                </a:cubicBezTo>
                <a:cubicBezTo>
                  <a:pt x="107966" y="39083"/>
                  <a:pt x="107877" y="42427"/>
                  <a:pt x="107404" y="45727"/>
                </a:cubicBezTo>
                <a:cubicBezTo>
                  <a:pt x="106937" y="49027"/>
                  <a:pt x="106075" y="52283"/>
                  <a:pt x="104873" y="55544"/>
                </a:cubicBezTo>
                <a:cubicBezTo>
                  <a:pt x="102119" y="63600"/>
                  <a:pt x="99254" y="71772"/>
                  <a:pt x="96450" y="79883"/>
                </a:cubicBezTo>
                <a:cubicBezTo>
                  <a:pt x="93641" y="88000"/>
                  <a:pt x="90776" y="96172"/>
                  <a:pt x="88022" y="104227"/>
                </a:cubicBezTo>
                <a:cubicBezTo>
                  <a:pt x="87849" y="104572"/>
                  <a:pt x="87682" y="104827"/>
                  <a:pt x="87593" y="105083"/>
                </a:cubicBezTo>
                <a:cubicBezTo>
                  <a:pt x="87510" y="105344"/>
                  <a:pt x="87510" y="105600"/>
                  <a:pt x="87682" y="105944"/>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90" name="Shape 3790"/>
          <p:cNvSpPr/>
          <p:nvPr/>
        </p:nvSpPr>
        <p:spPr>
          <a:xfrm>
            <a:off x="7049743" y="6655284"/>
            <a:ext cx="317001" cy="404386"/>
          </a:xfrm>
          <a:custGeom>
            <a:avLst/>
            <a:gdLst/>
            <a:ahLst/>
            <a:cxnLst/>
            <a:rect l="0" t="0" r="0" b="0"/>
            <a:pathLst>
              <a:path w="120000" h="120000" extrusionOk="0">
                <a:moveTo>
                  <a:pt x="19016" y="94005"/>
                </a:moveTo>
                <a:cubicBezTo>
                  <a:pt x="49133" y="94005"/>
                  <a:pt x="64188" y="94005"/>
                  <a:pt x="71716" y="94005"/>
                </a:cubicBezTo>
                <a:cubicBezTo>
                  <a:pt x="79244" y="94005"/>
                  <a:pt x="79244" y="94005"/>
                  <a:pt x="79244" y="94005"/>
                </a:cubicBezTo>
                <a:cubicBezTo>
                  <a:pt x="79244" y="98988"/>
                  <a:pt x="79244" y="101483"/>
                  <a:pt x="79244" y="102727"/>
                </a:cubicBezTo>
                <a:cubicBezTo>
                  <a:pt x="79244" y="103977"/>
                  <a:pt x="79244" y="103977"/>
                  <a:pt x="79244" y="103977"/>
                </a:cubicBezTo>
                <a:cubicBezTo>
                  <a:pt x="49133" y="103977"/>
                  <a:pt x="34077" y="103977"/>
                  <a:pt x="26544" y="103977"/>
                </a:cubicBezTo>
                <a:cubicBezTo>
                  <a:pt x="19016" y="103977"/>
                  <a:pt x="19016" y="103977"/>
                  <a:pt x="19016" y="103977"/>
                </a:cubicBezTo>
                <a:lnTo>
                  <a:pt x="19016" y="94005"/>
                </a:lnTo>
                <a:close/>
                <a:moveTo>
                  <a:pt x="109583" y="0"/>
                </a:moveTo>
                <a:cubicBezTo>
                  <a:pt x="114794" y="23322"/>
                  <a:pt x="117394" y="34983"/>
                  <a:pt x="118700" y="40816"/>
                </a:cubicBezTo>
                <a:cubicBezTo>
                  <a:pt x="120000" y="46644"/>
                  <a:pt x="120000" y="46644"/>
                  <a:pt x="120000" y="46644"/>
                </a:cubicBezTo>
                <a:cubicBezTo>
                  <a:pt x="113661" y="47538"/>
                  <a:pt x="110488" y="47983"/>
                  <a:pt x="108905" y="48205"/>
                </a:cubicBezTo>
                <a:cubicBezTo>
                  <a:pt x="107322" y="48427"/>
                  <a:pt x="107322" y="48427"/>
                  <a:pt x="107322" y="48427"/>
                </a:cubicBezTo>
                <a:cubicBezTo>
                  <a:pt x="102111" y="25105"/>
                  <a:pt x="99511" y="13444"/>
                  <a:pt x="98205" y="7611"/>
                </a:cubicBezTo>
                <a:cubicBezTo>
                  <a:pt x="96905" y="1777"/>
                  <a:pt x="96905" y="1777"/>
                  <a:pt x="96905" y="1777"/>
                </a:cubicBezTo>
                <a:lnTo>
                  <a:pt x="109583" y="0"/>
                </a:lnTo>
                <a:close/>
                <a:moveTo>
                  <a:pt x="79700" y="91155"/>
                </a:moveTo>
                <a:cubicBezTo>
                  <a:pt x="49583" y="89022"/>
                  <a:pt x="34527" y="87950"/>
                  <a:pt x="27000" y="87416"/>
                </a:cubicBezTo>
                <a:cubicBezTo>
                  <a:pt x="19472" y="86883"/>
                  <a:pt x="19472" y="86883"/>
                  <a:pt x="19472" y="86883"/>
                </a:cubicBezTo>
                <a:cubicBezTo>
                  <a:pt x="20150" y="81722"/>
                  <a:pt x="20488" y="79138"/>
                  <a:pt x="20661" y="77850"/>
                </a:cubicBezTo>
                <a:cubicBezTo>
                  <a:pt x="20827" y="76555"/>
                  <a:pt x="20827" y="76555"/>
                  <a:pt x="20827" y="76555"/>
                </a:cubicBezTo>
                <a:cubicBezTo>
                  <a:pt x="50716" y="78694"/>
                  <a:pt x="65661" y="79761"/>
                  <a:pt x="73133" y="80294"/>
                </a:cubicBezTo>
                <a:cubicBezTo>
                  <a:pt x="80605" y="80833"/>
                  <a:pt x="80605" y="80833"/>
                  <a:pt x="80605" y="80833"/>
                </a:cubicBezTo>
                <a:lnTo>
                  <a:pt x="79700" y="91155"/>
                </a:lnTo>
                <a:close/>
                <a:moveTo>
                  <a:pt x="26716" y="55550"/>
                </a:moveTo>
                <a:cubicBezTo>
                  <a:pt x="55700" y="61600"/>
                  <a:pt x="70188" y="64627"/>
                  <a:pt x="77433" y="66144"/>
                </a:cubicBezTo>
                <a:cubicBezTo>
                  <a:pt x="84677" y="67655"/>
                  <a:pt x="84677" y="67655"/>
                  <a:pt x="84677" y="67655"/>
                </a:cubicBezTo>
                <a:cubicBezTo>
                  <a:pt x="83094" y="72638"/>
                  <a:pt x="82300" y="75133"/>
                  <a:pt x="81905" y="76377"/>
                </a:cubicBezTo>
                <a:cubicBezTo>
                  <a:pt x="81511" y="77627"/>
                  <a:pt x="81511" y="77627"/>
                  <a:pt x="81511" y="77627"/>
                </a:cubicBezTo>
                <a:cubicBezTo>
                  <a:pt x="52300" y="71394"/>
                  <a:pt x="37700" y="68277"/>
                  <a:pt x="30394" y="66722"/>
                </a:cubicBezTo>
                <a:cubicBezTo>
                  <a:pt x="23094" y="65161"/>
                  <a:pt x="23094" y="65161"/>
                  <a:pt x="23094" y="65161"/>
                </a:cubicBezTo>
                <a:lnTo>
                  <a:pt x="26716" y="55550"/>
                </a:lnTo>
                <a:close/>
                <a:moveTo>
                  <a:pt x="86038" y="64805"/>
                </a:moveTo>
                <a:cubicBezTo>
                  <a:pt x="60000" y="52877"/>
                  <a:pt x="46983" y="46916"/>
                  <a:pt x="40472" y="43933"/>
                </a:cubicBezTo>
                <a:cubicBezTo>
                  <a:pt x="33961" y="40950"/>
                  <a:pt x="33961" y="40950"/>
                  <a:pt x="33961" y="40950"/>
                </a:cubicBezTo>
                <a:cubicBezTo>
                  <a:pt x="37133" y="36500"/>
                  <a:pt x="38716" y="34272"/>
                  <a:pt x="39511" y="33161"/>
                </a:cubicBezTo>
                <a:cubicBezTo>
                  <a:pt x="40300" y="32050"/>
                  <a:pt x="40300" y="32050"/>
                  <a:pt x="40300" y="32050"/>
                </a:cubicBezTo>
                <a:cubicBezTo>
                  <a:pt x="66338" y="44155"/>
                  <a:pt x="79361" y="50205"/>
                  <a:pt x="85866" y="53233"/>
                </a:cubicBezTo>
                <a:cubicBezTo>
                  <a:pt x="92377" y="56261"/>
                  <a:pt x="92377" y="56261"/>
                  <a:pt x="92377" y="56261"/>
                </a:cubicBezTo>
                <a:lnTo>
                  <a:pt x="86038" y="64805"/>
                </a:lnTo>
                <a:close/>
                <a:moveTo>
                  <a:pt x="94638" y="54838"/>
                </a:moveTo>
                <a:cubicBezTo>
                  <a:pt x="77661" y="35250"/>
                  <a:pt x="69172" y="25461"/>
                  <a:pt x="64922" y="20561"/>
                </a:cubicBezTo>
                <a:cubicBezTo>
                  <a:pt x="60677" y="15666"/>
                  <a:pt x="60677" y="15666"/>
                  <a:pt x="60677" y="15666"/>
                </a:cubicBezTo>
                <a:cubicBezTo>
                  <a:pt x="65888" y="12816"/>
                  <a:pt x="68488" y="11394"/>
                  <a:pt x="69794" y="10683"/>
                </a:cubicBezTo>
                <a:cubicBezTo>
                  <a:pt x="71094" y="9972"/>
                  <a:pt x="71094" y="9972"/>
                  <a:pt x="71094" y="9972"/>
                </a:cubicBezTo>
                <a:cubicBezTo>
                  <a:pt x="88077" y="29555"/>
                  <a:pt x="96566" y="39344"/>
                  <a:pt x="100811" y="44244"/>
                </a:cubicBezTo>
                <a:cubicBezTo>
                  <a:pt x="105055" y="49138"/>
                  <a:pt x="105055" y="49138"/>
                  <a:pt x="105055" y="49138"/>
                </a:cubicBezTo>
                <a:lnTo>
                  <a:pt x="94638" y="54838"/>
                </a:lnTo>
                <a:close/>
                <a:moveTo>
                  <a:pt x="99622" y="70505"/>
                </a:moveTo>
                <a:cubicBezTo>
                  <a:pt x="99622" y="94183"/>
                  <a:pt x="99622" y="106022"/>
                  <a:pt x="99622" y="111944"/>
                </a:cubicBezTo>
                <a:cubicBezTo>
                  <a:pt x="99622" y="117861"/>
                  <a:pt x="99622" y="117861"/>
                  <a:pt x="99622" y="117861"/>
                </a:cubicBezTo>
                <a:cubicBezTo>
                  <a:pt x="99622" y="118933"/>
                  <a:pt x="99622" y="119466"/>
                  <a:pt x="99622" y="119733"/>
                </a:cubicBezTo>
                <a:cubicBezTo>
                  <a:pt x="99622" y="120000"/>
                  <a:pt x="99622" y="120000"/>
                  <a:pt x="99622" y="120000"/>
                </a:cubicBezTo>
                <a:lnTo>
                  <a:pt x="99622" y="120000"/>
                </a:lnTo>
                <a:cubicBezTo>
                  <a:pt x="51394" y="120000"/>
                  <a:pt x="27283" y="120000"/>
                  <a:pt x="15227" y="120000"/>
                </a:cubicBezTo>
                <a:cubicBezTo>
                  <a:pt x="3172" y="120000"/>
                  <a:pt x="3172" y="120000"/>
                  <a:pt x="3172" y="120000"/>
                </a:cubicBezTo>
                <a:cubicBezTo>
                  <a:pt x="1811" y="120000"/>
                  <a:pt x="1133" y="120000"/>
                  <a:pt x="794" y="120000"/>
                </a:cubicBezTo>
                <a:cubicBezTo>
                  <a:pt x="455" y="120000"/>
                  <a:pt x="455" y="120000"/>
                  <a:pt x="455" y="120000"/>
                </a:cubicBezTo>
                <a:cubicBezTo>
                  <a:pt x="227" y="120000"/>
                  <a:pt x="111" y="120000"/>
                  <a:pt x="55" y="120000"/>
                </a:cubicBezTo>
                <a:lnTo>
                  <a:pt x="0" y="120000"/>
                </a:lnTo>
                <a:cubicBezTo>
                  <a:pt x="0" y="95250"/>
                  <a:pt x="0" y="82877"/>
                  <a:pt x="0" y="76688"/>
                </a:cubicBezTo>
                <a:cubicBezTo>
                  <a:pt x="0" y="70505"/>
                  <a:pt x="0" y="70505"/>
                  <a:pt x="0" y="70505"/>
                </a:cubicBezTo>
                <a:cubicBezTo>
                  <a:pt x="5205" y="70505"/>
                  <a:pt x="7811" y="70505"/>
                  <a:pt x="9111" y="70505"/>
                </a:cubicBezTo>
                <a:cubicBezTo>
                  <a:pt x="10416" y="70505"/>
                  <a:pt x="10416" y="70505"/>
                  <a:pt x="10416" y="70505"/>
                </a:cubicBezTo>
                <a:cubicBezTo>
                  <a:pt x="10416" y="91511"/>
                  <a:pt x="10416" y="102016"/>
                  <a:pt x="10416" y="107272"/>
                </a:cubicBezTo>
                <a:cubicBezTo>
                  <a:pt x="10416" y="112522"/>
                  <a:pt x="10416" y="112522"/>
                  <a:pt x="10416" y="112522"/>
                </a:cubicBezTo>
                <a:cubicBezTo>
                  <a:pt x="50038" y="112522"/>
                  <a:pt x="69850" y="112522"/>
                  <a:pt x="79755" y="112522"/>
                </a:cubicBezTo>
                <a:cubicBezTo>
                  <a:pt x="89661" y="112522"/>
                  <a:pt x="89661" y="112522"/>
                  <a:pt x="89661" y="112522"/>
                </a:cubicBezTo>
                <a:cubicBezTo>
                  <a:pt x="89661" y="91511"/>
                  <a:pt x="89661" y="81011"/>
                  <a:pt x="89661" y="75755"/>
                </a:cubicBezTo>
                <a:cubicBezTo>
                  <a:pt x="89661" y="70505"/>
                  <a:pt x="89661" y="70505"/>
                  <a:pt x="89661" y="70505"/>
                </a:cubicBezTo>
                <a:lnTo>
                  <a:pt x="99622" y="7050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91" name="Shape 3791"/>
          <p:cNvSpPr/>
          <p:nvPr/>
        </p:nvSpPr>
        <p:spPr>
          <a:xfrm>
            <a:off x="8256509" y="6698947"/>
            <a:ext cx="387123" cy="337165"/>
          </a:xfrm>
          <a:custGeom>
            <a:avLst/>
            <a:gdLst/>
            <a:ahLst/>
            <a:cxnLst/>
            <a:rect l="0" t="0" r="0" b="0"/>
            <a:pathLst>
              <a:path w="120000" h="120000" extrusionOk="0">
                <a:moveTo>
                  <a:pt x="64151" y="117096"/>
                </a:moveTo>
                <a:cubicBezTo>
                  <a:pt x="52626" y="125555"/>
                  <a:pt x="42642" y="113686"/>
                  <a:pt x="38935" y="105175"/>
                </a:cubicBezTo>
                <a:cubicBezTo>
                  <a:pt x="34486" y="94953"/>
                  <a:pt x="21876" y="40032"/>
                  <a:pt x="18542" y="35352"/>
                </a:cubicBezTo>
                <a:cubicBezTo>
                  <a:pt x="16872" y="33219"/>
                  <a:pt x="13533" y="34393"/>
                  <a:pt x="10613" y="36097"/>
                </a:cubicBezTo>
                <a:cubicBezTo>
                  <a:pt x="7694" y="37796"/>
                  <a:pt x="5190" y="40032"/>
                  <a:pt x="5190" y="40032"/>
                </a:cubicBezTo>
                <a:cubicBezTo>
                  <a:pt x="2598" y="36415"/>
                  <a:pt x="1296" y="34607"/>
                  <a:pt x="648" y="33699"/>
                </a:cubicBezTo>
                <a:cubicBezTo>
                  <a:pt x="0" y="32798"/>
                  <a:pt x="0" y="32798"/>
                  <a:pt x="0" y="32798"/>
                </a:cubicBezTo>
                <a:cubicBezTo>
                  <a:pt x="0" y="32798"/>
                  <a:pt x="20410" y="4783"/>
                  <a:pt x="35969" y="1289"/>
                </a:cubicBezTo>
                <a:cubicBezTo>
                  <a:pt x="52667" y="-2456"/>
                  <a:pt x="52281" y="30244"/>
                  <a:pt x="56362" y="48549"/>
                </a:cubicBezTo>
                <a:cubicBezTo>
                  <a:pt x="60070" y="66005"/>
                  <a:pt x="62668" y="75799"/>
                  <a:pt x="66001" y="75799"/>
                </a:cubicBezTo>
                <a:cubicBezTo>
                  <a:pt x="69341" y="75799"/>
                  <a:pt x="76084" y="66472"/>
                  <a:pt x="83061" y="51103"/>
                </a:cubicBezTo>
                <a:cubicBezTo>
                  <a:pt x="89804" y="36246"/>
                  <a:pt x="82687" y="23004"/>
                  <a:pt x="68967" y="32370"/>
                </a:cubicBezTo>
                <a:cubicBezTo>
                  <a:pt x="74531" y="-5522"/>
                  <a:pt x="126106" y="-14454"/>
                  <a:pt x="119398" y="28967"/>
                </a:cubicBezTo>
                <a:cubicBezTo>
                  <a:pt x="112760" y="71968"/>
                  <a:pt x="75243" y="108948"/>
                  <a:pt x="64151" y="11709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92" name="Shape 3792"/>
          <p:cNvSpPr/>
          <p:nvPr/>
        </p:nvSpPr>
        <p:spPr>
          <a:xfrm>
            <a:off x="9455693" y="6738457"/>
            <a:ext cx="484474" cy="210538"/>
          </a:xfrm>
          <a:custGeom>
            <a:avLst/>
            <a:gdLst/>
            <a:ahLst/>
            <a:cxnLst/>
            <a:rect l="0" t="0" r="0" b="0"/>
            <a:pathLst>
              <a:path w="120000" h="120000" extrusionOk="0">
                <a:moveTo>
                  <a:pt x="38516" y="116588"/>
                </a:moveTo>
                <a:cubicBezTo>
                  <a:pt x="38072" y="102272"/>
                  <a:pt x="37850" y="95111"/>
                  <a:pt x="37738" y="91533"/>
                </a:cubicBezTo>
                <a:cubicBezTo>
                  <a:pt x="37627" y="87955"/>
                  <a:pt x="37627" y="87955"/>
                  <a:pt x="37627" y="87955"/>
                </a:cubicBezTo>
                <a:cubicBezTo>
                  <a:pt x="38072" y="56588"/>
                  <a:pt x="38294" y="40911"/>
                  <a:pt x="38405" y="33066"/>
                </a:cubicBezTo>
                <a:cubicBezTo>
                  <a:pt x="38516" y="25227"/>
                  <a:pt x="38516" y="25227"/>
                  <a:pt x="38516" y="25227"/>
                </a:cubicBezTo>
                <a:cubicBezTo>
                  <a:pt x="38516" y="23861"/>
                  <a:pt x="39111" y="22500"/>
                  <a:pt x="39705" y="22500"/>
                </a:cubicBezTo>
                <a:cubicBezTo>
                  <a:pt x="40294" y="22500"/>
                  <a:pt x="40888" y="23861"/>
                  <a:pt x="40888" y="25227"/>
                </a:cubicBezTo>
                <a:cubicBezTo>
                  <a:pt x="41333" y="56588"/>
                  <a:pt x="41555" y="72272"/>
                  <a:pt x="41666" y="80111"/>
                </a:cubicBezTo>
                <a:cubicBezTo>
                  <a:pt x="41777" y="87955"/>
                  <a:pt x="41777" y="87955"/>
                  <a:pt x="41777" y="87955"/>
                </a:cubicBezTo>
                <a:cubicBezTo>
                  <a:pt x="41333" y="102272"/>
                  <a:pt x="41111" y="109433"/>
                  <a:pt x="41000" y="113011"/>
                </a:cubicBezTo>
                <a:cubicBezTo>
                  <a:pt x="40888" y="116588"/>
                  <a:pt x="40888" y="116588"/>
                  <a:pt x="40888" y="116588"/>
                </a:cubicBezTo>
                <a:lnTo>
                  <a:pt x="40888" y="116588"/>
                </a:lnTo>
                <a:cubicBezTo>
                  <a:pt x="40888" y="118638"/>
                  <a:pt x="40294" y="119316"/>
                  <a:pt x="39705" y="119316"/>
                </a:cubicBezTo>
                <a:cubicBezTo>
                  <a:pt x="39111" y="119316"/>
                  <a:pt x="38516" y="118638"/>
                  <a:pt x="38516" y="116588"/>
                </a:cubicBezTo>
                <a:close/>
                <a:moveTo>
                  <a:pt x="49777" y="119316"/>
                </a:moveTo>
                <a:cubicBezTo>
                  <a:pt x="50372" y="119316"/>
                  <a:pt x="50961" y="117955"/>
                  <a:pt x="50961" y="116588"/>
                </a:cubicBezTo>
                <a:lnTo>
                  <a:pt x="50961" y="116588"/>
                </a:lnTo>
                <a:cubicBezTo>
                  <a:pt x="51405" y="102272"/>
                  <a:pt x="51627" y="95111"/>
                  <a:pt x="51738" y="91533"/>
                </a:cubicBezTo>
                <a:cubicBezTo>
                  <a:pt x="51850" y="87955"/>
                  <a:pt x="51850" y="87955"/>
                  <a:pt x="51850" y="87955"/>
                </a:cubicBezTo>
                <a:cubicBezTo>
                  <a:pt x="51405" y="58638"/>
                  <a:pt x="51183" y="43977"/>
                  <a:pt x="51072" y="36650"/>
                </a:cubicBezTo>
                <a:cubicBezTo>
                  <a:pt x="50961" y="29316"/>
                  <a:pt x="50961" y="29316"/>
                  <a:pt x="50961" y="29316"/>
                </a:cubicBezTo>
                <a:cubicBezTo>
                  <a:pt x="50961" y="27272"/>
                  <a:pt x="50372" y="25911"/>
                  <a:pt x="49777" y="25911"/>
                </a:cubicBezTo>
                <a:cubicBezTo>
                  <a:pt x="48888" y="25911"/>
                  <a:pt x="48294" y="27272"/>
                  <a:pt x="48294" y="29316"/>
                </a:cubicBezTo>
                <a:cubicBezTo>
                  <a:pt x="48000" y="58638"/>
                  <a:pt x="47850" y="73294"/>
                  <a:pt x="47777" y="80627"/>
                </a:cubicBezTo>
                <a:cubicBezTo>
                  <a:pt x="47705" y="87955"/>
                  <a:pt x="47705" y="87955"/>
                  <a:pt x="47705" y="87955"/>
                </a:cubicBezTo>
                <a:cubicBezTo>
                  <a:pt x="48000" y="102272"/>
                  <a:pt x="48150" y="109433"/>
                  <a:pt x="48222" y="113011"/>
                </a:cubicBezTo>
                <a:cubicBezTo>
                  <a:pt x="48294" y="116588"/>
                  <a:pt x="48294" y="116588"/>
                  <a:pt x="48294" y="116588"/>
                </a:cubicBezTo>
                <a:cubicBezTo>
                  <a:pt x="48294" y="117955"/>
                  <a:pt x="48888" y="119316"/>
                  <a:pt x="49777" y="119316"/>
                </a:cubicBezTo>
                <a:close/>
                <a:moveTo>
                  <a:pt x="64294" y="120000"/>
                </a:moveTo>
                <a:cubicBezTo>
                  <a:pt x="64294" y="120000"/>
                  <a:pt x="104888" y="120000"/>
                  <a:pt x="105183" y="120000"/>
                </a:cubicBezTo>
                <a:cubicBezTo>
                  <a:pt x="113183" y="120000"/>
                  <a:pt x="120000" y="104316"/>
                  <a:pt x="120000" y="85911"/>
                </a:cubicBezTo>
                <a:cubicBezTo>
                  <a:pt x="120000" y="66816"/>
                  <a:pt x="113183" y="51816"/>
                  <a:pt x="105183" y="51816"/>
                </a:cubicBezTo>
                <a:cubicBezTo>
                  <a:pt x="103111" y="51816"/>
                  <a:pt x="101333" y="53183"/>
                  <a:pt x="99555" y="54544"/>
                </a:cubicBezTo>
                <a:cubicBezTo>
                  <a:pt x="98372" y="23861"/>
                  <a:pt x="87111" y="0"/>
                  <a:pt x="73483" y="0"/>
                </a:cubicBezTo>
                <a:cubicBezTo>
                  <a:pt x="70222" y="0"/>
                  <a:pt x="66961" y="1361"/>
                  <a:pt x="64294" y="4088"/>
                </a:cubicBezTo>
                <a:cubicBezTo>
                  <a:pt x="63111" y="4772"/>
                  <a:pt x="62816" y="6138"/>
                  <a:pt x="62816" y="8183"/>
                </a:cubicBezTo>
                <a:cubicBezTo>
                  <a:pt x="62816" y="115911"/>
                  <a:pt x="62816" y="115911"/>
                  <a:pt x="62816" y="115911"/>
                </a:cubicBezTo>
                <a:cubicBezTo>
                  <a:pt x="62816" y="116933"/>
                  <a:pt x="62961" y="117750"/>
                  <a:pt x="63222" y="118466"/>
                </a:cubicBezTo>
                <a:cubicBezTo>
                  <a:pt x="63472" y="119161"/>
                  <a:pt x="63850" y="119661"/>
                  <a:pt x="64294" y="120000"/>
                </a:cubicBezTo>
                <a:close/>
                <a:moveTo>
                  <a:pt x="34666" y="119316"/>
                </a:moveTo>
                <a:cubicBezTo>
                  <a:pt x="35261" y="119316"/>
                  <a:pt x="35850" y="118638"/>
                  <a:pt x="35850" y="117272"/>
                </a:cubicBezTo>
                <a:cubicBezTo>
                  <a:pt x="36294" y="102611"/>
                  <a:pt x="36516" y="95283"/>
                  <a:pt x="36627" y="91616"/>
                </a:cubicBezTo>
                <a:cubicBezTo>
                  <a:pt x="36738" y="87955"/>
                  <a:pt x="36738" y="87955"/>
                  <a:pt x="36738" y="87955"/>
                </a:cubicBezTo>
                <a:cubicBezTo>
                  <a:pt x="36294" y="57611"/>
                  <a:pt x="36072" y="42444"/>
                  <a:pt x="35961" y="34855"/>
                </a:cubicBezTo>
                <a:cubicBezTo>
                  <a:pt x="35850" y="27272"/>
                  <a:pt x="35850" y="27272"/>
                  <a:pt x="35850" y="27272"/>
                </a:cubicBezTo>
                <a:cubicBezTo>
                  <a:pt x="35850" y="25911"/>
                  <a:pt x="35261" y="24544"/>
                  <a:pt x="34666" y="24544"/>
                </a:cubicBezTo>
                <a:cubicBezTo>
                  <a:pt x="34072" y="24544"/>
                  <a:pt x="33483" y="25911"/>
                  <a:pt x="33483" y="27272"/>
                </a:cubicBezTo>
                <a:lnTo>
                  <a:pt x="32888" y="87955"/>
                </a:lnTo>
                <a:cubicBezTo>
                  <a:pt x="33183" y="102611"/>
                  <a:pt x="33333" y="109944"/>
                  <a:pt x="33405" y="113605"/>
                </a:cubicBezTo>
                <a:cubicBezTo>
                  <a:pt x="33483" y="117272"/>
                  <a:pt x="33483" y="117272"/>
                  <a:pt x="33483" y="117272"/>
                </a:cubicBezTo>
                <a:cubicBezTo>
                  <a:pt x="33483" y="118638"/>
                  <a:pt x="34072" y="119316"/>
                  <a:pt x="34666" y="119316"/>
                </a:cubicBezTo>
                <a:close/>
                <a:moveTo>
                  <a:pt x="59850" y="119316"/>
                </a:moveTo>
                <a:cubicBezTo>
                  <a:pt x="60738" y="119316"/>
                  <a:pt x="61333" y="117955"/>
                  <a:pt x="61333" y="115911"/>
                </a:cubicBezTo>
                <a:lnTo>
                  <a:pt x="61333" y="115911"/>
                </a:lnTo>
                <a:cubicBezTo>
                  <a:pt x="61627" y="101933"/>
                  <a:pt x="61777" y="94944"/>
                  <a:pt x="61850" y="91450"/>
                </a:cubicBezTo>
                <a:cubicBezTo>
                  <a:pt x="61927" y="87955"/>
                  <a:pt x="61927" y="87955"/>
                  <a:pt x="61927" y="87955"/>
                </a:cubicBezTo>
                <a:cubicBezTo>
                  <a:pt x="61627" y="49772"/>
                  <a:pt x="61483" y="30683"/>
                  <a:pt x="61405" y="21138"/>
                </a:cubicBezTo>
                <a:cubicBezTo>
                  <a:pt x="61333" y="11588"/>
                  <a:pt x="61333" y="11588"/>
                  <a:pt x="61333" y="11588"/>
                </a:cubicBezTo>
                <a:cubicBezTo>
                  <a:pt x="61333" y="9544"/>
                  <a:pt x="60738" y="8183"/>
                  <a:pt x="59850" y="8183"/>
                </a:cubicBezTo>
                <a:cubicBezTo>
                  <a:pt x="58961" y="8183"/>
                  <a:pt x="58072" y="9544"/>
                  <a:pt x="58072" y="11588"/>
                </a:cubicBezTo>
                <a:cubicBezTo>
                  <a:pt x="57777" y="49772"/>
                  <a:pt x="57627" y="68861"/>
                  <a:pt x="57555" y="78411"/>
                </a:cubicBezTo>
                <a:cubicBezTo>
                  <a:pt x="57483" y="87955"/>
                  <a:pt x="57483" y="87955"/>
                  <a:pt x="57483" y="87955"/>
                </a:cubicBezTo>
                <a:cubicBezTo>
                  <a:pt x="57777" y="101933"/>
                  <a:pt x="57927" y="108922"/>
                  <a:pt x="58000" y="112416"/>
                </a:cubicBezTo>
                <a:cubicBezTo>
                  <a:pt x="58072" y="115911"/>
                  <a:pt x="58072" y="115911"/>
                  <a:pt x="58072" y="115911"/>
                </a:cubicBezTo>
                <a:cubicBezTo>
                  <a:pt x="58072" y="117955"/>
                  <a:pt x="58961" y="119316"/>
                  <a:pt x="59850" y="119316"/>
                </a:cubicBezTo>
                <a:close/>
                <a:moveTo>
                  <a:pt x="54816" y="119316"/>
                </a:moveTo>
                <a:cubicBezTo>
                  <a:pt x="55405" y="119316"/>
                  <a:pt x="56294" y="117955"/>
                  <a:pt x="56294" y="115911"/>
                </a:cubicBezTo>
                <a:cubicBezTo>
                  <a:pt x="56594" y="101933"/>
                  <a:pt x="56738" y="94944"/>
                  <a:pt x="56816" y="91450"/>
                </a:cubicBezTo>
                <a:cubicBezTo>
                  <a:pt x="56888" y="87955"/>
                  <a:pt x="56888" y="87955"/>
                  <a:pt x="56888" y="87955"/>
                </a:cubicBezTo>
                <a:cubicBezTo>
                  <a:pt x="56594" y="52838"/>
                  <a:pt x="56444" y="35283"/>
                  <a:pt x="56372" y="26505"/>
                </a:cubicBezTo>
                <a:cubicBezTo>
                  <a:pt x="56294" y="17727"/>
                  <a:pt x="56294" y="17727"/>
                  <a:pt x="56294" y="17727"/>
                </a:cubicBezTo>
                <a:cubicBezTo>
                  <a:pt x="56294" y="16361"/>
                  <a:pt x="55405" y="14316"/>
                  <a:pt x="54816" y="14316"/>
                </a:cubicBezTo>
                <a:cubicBezTo>
                  <a:pt x="53927" y="14316"/>
                  <a:pt x="53044" y="16361"/>
                  <a:pt x="53038" y="17727"/>
                </a:cubicBezTo>
                <a:cubicBezTo>
                  <a:pt x="52744" y="87955"/>
                  <a:pt x="52738" y="87955"/>
                  <a:pt x="52738" y="87955"/>
                </a:cubicBezTo>
                <a:lnTo>
                  <a:pt x="53038" y="115911"/>
                </a:lnTo>
                <a:cubicBezTo>
                  <a:pt x="53038" y="117955"/>
                  <a:pt x="53927" y="119316"/>
                  <a:pt x="54816" y="119316"/>
                </a:cubicBezTo>
                <a:close/>
                <a:moveTo>
                  <a:pt x="44738" y="119316"/>
                </a:moveTo>
                <a:cubicBezTo>
                  <a:pt x="45333" y="119316"/>
                  <a:pt x="45927" y="117955"/>
                  <a:pt x="45927" y="116588"/>
                </a:cubicBezTo>
                <a:lnTo>
                  <a:pt x="45927" y="116588"/>
                </a:lnTo>
                <a:cubicBezTo>
                  <a:pt x="46372" y="102272"/>
                  <a:pt x="46594" y="95111"/>
                  <a:pt x="46705" y="91533"/>
                </a:cubicBezTo>
                <a:cubicBezTo>
                  <a:pt x="46816" y="87955"/>
                  <a:pt x="46816" y="87955"/>
                  <a:pt x="46816" y="87955"/>
                </a:cubicBezTo>
                <a:cubicBezTo>
                  <a:pt x="46372" y="57611"/>
                  <a:pt x="46150" y="42444"/>
                  <a:pt x="46038" y="34855"/>
                </a:cubicBezTo>
                <a:cubicBezTo>
                  <a:pt x="45927" y="27272"/>
                  <a:pt x="45927" y="27272"/>
                  <a:pt x="45927" y="27272"/>
                </a:cubicBezTo>
                <a:cubicBezTo>
                  <a:pt x="45927" y="25227"/>
                  <a:pt x="45333" y="23861"/>
                  <a:pt x="44738" y="23861"/>
                </a:cubicBezTo>
                <a:cubicBezTo>
                  <a:pt x="43850" y="23861"/>
                  <a:pt x="43261" y="25227"/>
                  <a:pt x="43261" y="27272"/>
                </a:cubicBezTo>
                <a:cubicBezTo>
                  <a:pt x="42961" y="57611"/>
                  <a:pt x="42816" y="72783"/>
                  <a:pt x="42738" y="80366"/>
                </a:cubicBezTo>
                <a:cubicBezTo>
                  <a:pt x="42666" y="87955"/>
                  <a:pt x="42666" y="87955"/>
                  <a:pt x="42666" y="87955"/>
                </a:cubicBezTo>
                <a:cubicBezTo>
                  <a:pt x="42961" y="102272"/>
                  <a:pt x="43111" y="109433"/>
                  <a:pt x="43183" y="113011"/>
                </a:cubicBezTo>
                <a:cubicBezTo>
                  <a:pt x="43261" y="116588"/>
                  <a:pt x="43261" y="116588"/>
                  <a:pt x="43261" y="116588"/>
                </a:cubicBezTo>
                <a:cubicBezTo>
                  <a:pt x="43261" y="117955"/>
                  <a:pt x="43850" y="119316"/>
                  <a:pt x="44738" y="119316"/>
                </a:cubicBezTo>
                <a:close/>
                <a:moveTo>
                  <a:pt x="5927" y="113183"/>
                </a:moveTo>
                <a:cubicBezTo>
                  <a:pt x="6222" y="113183"/>
                  <a:pt x="6222" y="113183"/>
                  <a:pt x="6516" y="112500"/>
                </a:cubicBezTo>
                <a:cubicBezTo>
                  <a:pt x="7111" y="100227"/>
                  <a:pt x="7405" y="94088"/>
                  <a:pt x="7555" y="91022"/>
                </a:cubicBezTo>
                <a:cubicBezTo>
                  <a:pt x="7705" y="87955"/>
                  <a:pt x="7705" y="87955"/>
                  <a:pt x="7705" y="87955"/>
                </a:cubicBezTo>
                <a:cubicBezTo>
                  <a:pt x="7111" y="75683"/>
                  <a:pt x="6816" y="69544"/>
                  <a:pt x="6666" y="66477"/>
                </a:cubicBezTo>
                <a:cubicBezTo>
                  <a:pt x="6516" y="63411"/>
                  <a:pt x="6516" y="63411"/>
                  <a:pt x="6516" y="63411"/>
                </a:cubicBezTo>
                <a:cubicBezTo>
                  <a:pt x="6222" y="62727"/>
                  <a:pt x="6255" y="62044"/>
                  <a:pt x="5927" y="62044"/>
                </a:cubicBezTo>
                <a:cubicBezTo>
                  <a:pt x="5600" y="62044"/>
                  <a:pt x="5333" y="62655"/>
                  <a:pt x="5333" y="63411"/>
                </a:cubicBezTo>
                <a:lnTo>
                  <a:pt x="4150" y="87955"/>
                </a:lnTo>
                <a:cubicBezTo>
                  <a:pt x="4738" y="100227"/>
                  <a:pt x="5038" y="106361"/>
                  <a:pt x="5183" y="109433"/>
                </a:cubicBezTo>
                <a:cubicBezTo>
                  <a:pt x="5333" y="112500"/>
                  <a:pt x="5333" y="112500"/>
                  <a:pt x="5333" y="112500"/>
                </a:cubicBezTo>
                <a:cubicBezTo>
                  <a:pt x="5333" y="113183"/>
                  <a:pt x="5627" y="113183"/>
                  <a:pt x="5927" y="113183"/>
                </a:cubicBezTo>
                <a:close/>
                <a:moveTo>
                  <a:pt x="1483" y="104316"/>
                </a:moveTo>
                <a:cubicBezTo>
                  <a:pt x="1811" y="104316"/>
                  <a:pt x="1777" y="103638"/>
                  <a:pt x="2072" y="102955"/>
                </a:cubicBezTo>
                <a:cubicBezTo>
                  <a:pt x="2516" y="95455"/>
                  <a:pt x="2738" y="91705"/>
                  <a:pt x="2850" y="89827"/>
                </a:cubicBezTo>
                <a:cubicBezTo>
                  <a:pt x="2961" y="87955"/>
                  <a:pt x="2961" y="87955"/>
                  <a:pt x="2961" y="87955"/>
                </a:cubicBezTo>
                <a:cubicBezTo>
                  <a:pt x="2516" y="80455"/>
                  <a:pt x="2294" y="76705"/>
                  <a:pt x="2183" y="74827"/>
                </a:cubicBezTo>
                <a:cubicBezTo>
                  <a:pt x="2072" y="72955"/>
                  <a:pt x="2072" y="72955"/>
                  <a:pt x="2072" y="72955"/>
                </a:cubicBezTo>
                <a:cubicBezTo>
                  <a:pt x="1777" y="72272"/>
                  <a:pt x="1811" y="71588"/>
                  <a:pt x="1483" y="71588"/>
                </a:cubicBezTo>
                <a:cubicBezTo>
                  <a:pt x="1155" y="71588"/>
                  <a:pt x="888" y="72200"/>
                  <a:pt x="888" y="72955"/>
                </a:cubicBezTo>
                <a:cubicBezTo>
                  <a:pt x="444" y="80455"/>
                  <a:pt x="222" y="84205"/>
                  <a:pt x="111" y="86077"/>
                </a:cubicBezTo>
                <a:cubicBezTo>
                  <a:pt x="0" y="87955"/>
                  <a:pt x="0" y="87955"/>
                  <a:pt x="0" y="87955"/>
                </a:cubicBezTo>
                <a:cubicBezTo>
                  <a:pt x="444" y="95455"/>
                  <a:pt x="666" y="99205"/>
                  <a:pt x="777" y="101077"/>
                </a:cubicBezTo>
                <a:cubicBezTo>
                  <a:pt x="888" y="102955"/>
                  <a:pt x="888" y="102955"/>
                  <a:pt x="888" y="102955"/>
                </a:cubicBezTo>
                <a:cubicBezTo>
                  <a:pt x="888" y="103705"/>
                  <a:pt x="1155" y="104316"/>
                  <a:pt x="1483" y="104316"/>
                </a:cubicBezTo>
                <a:close/>
                <a:moveTo>
                  <a:pt x="10666" y="117955"/>
                </a:moveTo>
                <a:cubicBezTo>
                  <a:pt x="10994" y="117955"/>
                  <a:pt x="11261" y="117344"/>
                  <a:pt x="11261" y="116588"/>
                </a:cubicBezTo>
                <a:cubicBezTo>
                  <a:pt x="11850" y="102272"/>
                  <a:pt x="12150" y="95111"/>
                  <a:pt x="12294" y="91533"/>
                </a:cubicBezTo>
                <a:cubicBezTo>
                  <a:pt x="12444" y="87955"/>
                  <a:pt x="12444" y="87955"/>
                  <a:pt x="12444" y="87955"/>
                </a:cubicBezTo>
                <a:cubicBezTo>
                  <a:pt x="11850" y="73294"/>
                  <a:pt x="11555" y="65966"/>
                  <a:pt x="11405" y="62300"/>
                </a:cubicBezTo>
                <a:cubicBezTo>
                  <a:pt x="11261" y="58638"/>
                  <a:pt x="11261" y="58638"/>
                  <a:pt x="11261" y="58638"/>
                </a:cubicBezTo>
                <a:cubicBezTo>
                  <a:pt x="11261" y="57883"/>
                  <a:pt x="10994" y="57272"/>
                  <a:pt x="10666" y="57272"/>
                </a:cubicBezTo>
                <a:cubicBezTo>
                  <a:pt x="10338" y="57272"/>
                  <a:pt x="10072" y="57883"/>
                  <a:pt x="10072" y="58638"/>
                </a:cubicBezTo>
                <a:lnTo>
                  <a:pt x="8888" y="87955"/>
                </a:lnTo>
                <a:cubicBezTo>
                  <a:pt x="9483" y="102272"/>
                  <a:pt x="9777" y="109433"/>
                  <a:pt x="9927" y="113011"/>
                </a:cubicBezTo>
                <a:cubicBezTo>
                  <a:pt x="10072" y="116588"/>
                  <a:pt x="10072" y="116588"/>
                  <a:pt x="10072" y="116588"/>
                </a:cubicBezTo>
                <a:cubicBezTo>
                  <a:pt x="10072" y="117344"/>
                  <a:pt x="10338" y="117955"/>
                  <a:pt x="10666" y="117955"/>
                </a:cubicBezTo>
                <a:close/>
                <a:moveTo>
                  <a:pt x="15405" y="118638"/>
                </a:moveTo>
                <a:cubicBezTo>
                  <a:pt x="15705" y="118638"/>
                  <a:pt x="16000" y="117955"/>
                  <a:pt x="16000" y="117272"/>
                </a:cubicBezTo>
                <a:cubicBezTo>
                  <a:pt x="16594" y="102611"/>
                  <a:pt x="16888" y="95283"/>
                  <a:pt x="17038" y="91616"/>
                </a:cubicBezTo>
                <a:cubicBezTo>
                  <a:pt x="17183" y="87955"/>
                  <a:pt x="17183" y="87955"/>
                  <a:pt x="17183" y="87955"/>
                </a:cubicBezTo>
                <a:cubicBezTo>
                  <a:pt x="16594" y="72955"/>
                  <a:pt x="16294" y="65455"/>
                  <a:pt x="16150" y="61705"/>
                </a:cubicBezTo>
                <a:cubicBezTo>
                  <a:pt x="16000" y="57955"/>
                  <a:pt x="16000" y="57955"/>
                  <a:pt x="16000" y="57955"/>
                </a:cubicBezTo>
                <a:cubicBezTo>
                  <a:pt x="16000" y="56588"/>
                  <a:pt x="15705" y="55911"/>
                  <a:pt x="15405" y="55911"/>
                </a:cubicBezTo>
                <a:cubicBezTo>
                  <a:pt x="15111" y="55911"/>
                  <a:pt x="14516" y="56588"/>
                  <a:pt x="14516" y="57955"/>
                </a:cubicBezTo>
                <a:cubicBezTo>
                  <a:pt x="14072" y="72955"/>
                  <a:pt x="13850" y="80455"/>
                  <a:pt x="13738" y="84205"/>
                </a:cubicBezTo>
                <a:cubicBezTo>
                  <a:pt x="13627" y="87955"/>
                  <a:pt x="13627" y="87955"/>
                  <a:pt x="13627" y="87955"/>
                </a:cubicBezTo>
                <a:cubicBezTo>
                  <a:pt x="14072" y="102611"/>
                  <a:pt x="14294" y="109944"/>
                  <a:pt x="14405" y="113605"/>
                </a:cubicBezTo>
                <a:cubicBezTo>
                  <a:pt x="14516" y="117272"/>
                  <a:pt x="14516" y="117272"/>
                  <a:pt x="14516" y="117272"/>
                </a:cubicBezTo>
                <a:cubicBezTo>
                  <a:pt x="14516" y="117955"/>
                  <a:pt x="15111" y="118638"/>
                  <a:pt x="15405" y="118638"/>
                </a:cubicBezTo>
                <a:close/>
                <a:moveTo>
                  <a:pt x="24888" y="119316"/>
                </a:moveTo>
                <a:cubicBezTo>
                  <a:pt x="25483" y="119316"/>
                  <a:pt x="25777" y="118638"/>
                  <a:pt x="25777" y="117272"/>
                </a:cubicBezTo>
                <a:lnTo>
                  <a:pt x="25777" y="117272"/>
                </a:lnTo>
                <a:cubicBezTo>
                  <a:pt x="26372" y="102611"/>
                  <a:pt x="26666" y="95283"/>
                  <a:pt x="26816" y="91616"/>
                </a:cubicBezTo>
                <a:cubicBezTo>
                  <a:pt x="26961" y="87955"/>
                  <a:pt x="26961" y="87955"/>
                  <a:pt x="26961" y="87955"/>
                </a:cubicBezTo>
                <a:cubicBezTo>
                  <a:pt x="26372" y="65111"/>
                  <a:pt x="26072" y="53694"/>
                  <a:pt x="25927" y="47983"/>
                </a:cubicBezTo>
                <a:cubicBezTo>
                  <a:pt x="25777" y="42272"/>
                  <a:pt x="25777" y="42272"/>
                  <a:pt x="25777" y="42272"/>
                </a:cubicBezTo>
                <a:cubicBezTo>
                  <a:pt x="25777" y="41588"/>
                  <a:pt x="25483" y="40227"/>
                  <a:pt x="24888" y="40227"/>
                </a:cubicBezTo>
                <a:cubicBezTo>
                  <a:pt x="24594" y="40227"/>
                  <a:pt x="24000" y="41588"/>
                  <a:pt x="24000" y="42272"/>
                </a:cubicBezTo>
                <a:cubicBezTo>
                  <a:pt x="23555" y="65111"/>
                  <a:pt x="23333" y="76533"/>
                  <a:pt x="23222" y="82244"/>
                </a:cubicBezTo>
                <a:cubicBezTo>
                  <a:pt x="23111" y="87955"/>
                  <a:pt x="23111" y="87955"/>
                  <a:pt x="23111" y="87955"/>
                </a:cubicBezTo>
                <a:cubicBezTo>
                  <a:pt x="23555" y="102611"/>
                  <a:pt x="23777" y="109944"/>
                  <a:pt x="23888" y="113605"/>
                </a:cubicBezTo>
                <a:cubicBezTo>
                  <a:pt x="24000" y="117272"/>
                  <a:pt x="24000" y="117272"/>
                  <a:pt x="24000" y="117272"/>
                </a:cubicBezTo>
                <a:cubicBezTo>
                  <a:pt x="24000" y="118638"/>
                  <a:pt x="24594" y="119316"/>
                  <a:pt x="24888" y="119316"/>
                </a:cubicBezTo>
                <a:close/>
                <a:moveTo>
                  <a:pt x="20150" y="119316"/>
                </a:moveTo>
                <a:cubicBezTo>
                  <a:pt x="20444" y="119316"/>
                  <a:pt x="21038" y="118638"/>
                  <a:pt x="21038" y="117272"/>
                </a:cubicBezTo>
                <a:cubicBezTo>
                  <a:pt x="21483" y="102611"/>
                  <a:pt x="21705" y="95283"/>
                  <a:pt x="21816" y="91616"/>
                </a:cubicBezTo>
                <a:cubicBezTo>
                  <a:pt x="21927" y="87955"/>
                  <a:pt x="21927" y="87955"/>
                  <a:pt x="21927" y="87955"/>
                </a:cubicBezTo>
                <a:cubicBezTo>
                  <a:pt x="21483" y="73977"/>
                  <a:pt x="21261" y="66988"/>
                  <a:pt x="21150" y="63494"/>
                </a:cubicBezTo>
                <a:cubicBezTo>
                  <a:pt x="21038" y="60000"/>
                  <a:pt x="21038" y="60000"/>
                  <a:pt x="21038" y="60000"/>
                </a:cubicBezTo>
                <a:cubicBezTo>
                  <a:pt x="21038" y="58638"/>
                  <a:pt x="20444" y="57955"/>
                  <a:pt x="20150" y="57955"/>
                </a:cubicBezTo>
                <a:cubicBezTo>
                  <a:pt x="19555" y="57955"/>
                  <a:pt x="19261" y="58638"/>
                  <a:pt x="19261" y="60000"/>
                </a:cubicBezTo>
                <a:cubicBezTo>
                  <a:pt x="18816" y="73977"/>
                  <a:pt x="18594" y="80966"/>
                  <a:pt x="18483" y="84461"/>
                </a:cubicBezTo>
                <a:cubicBezTo>
                  <a:pt x="18372" y="87955"/>
                  <a:pt x="18372" y="87955"/>
                  <a:pt x="18372" y="87955"/>
                </a:cubicBezTo>
                <a:cubicBezTo>
                  <a:pt x="18816" y="102611"/>
                  <a:pt x="19038" y="109944"/>
                  <a:pt x="19150" y="113605"/>
                </a:cubicBezTo>
                <a:cubicBezTo>
                  <a:pt x="19261" y="117272"/>
                  <a:pt x="19261" y="117272"/>
                  <a:pt x="19261" y="117272"/>
                </a:cubicBezTo>
                <a:cubicBezTo>
                  <a:pt x="19261" y="118638"/>
                  <a:pt x="19555" y="119316"/>
                  <a:pt x="20150" y="119316"/>
                </a:cubicBezTo>
                <a:close/>
                <a:moveTo>
                  <a:pt x="29927" y="119316"/>
                </a:moveTo>
                <a:cubicBezTo>
                  <a:pt x="30222" y="119316"/>
                  <a:pt x="30816" y="118638"/>
                  <a:pt x="30816" y="117272"/>
                </a:cubicBezTo>
                <a:cubicBezTo>
                  <a:pt x="31261" y="102611"/>
                  <a:pt x="31483" y="95283"/>
                  <a:pt x="31594" y="91616"/>
                </a:cubicBezTo>
                <a:cubicBezTo>
                  <a:pt x="31705" y="87955"/>
                  <a:pt x="31705" y="87955"/>
                  <a:pt x="31705" y="87955"/>
                </a:cubicBezTo>
                <a:cubicBezTo>
                  <a:pt x="31261" y="60000"/>
                  <a:pt x="31038" y="46022"/>
                  <a:pt x="30927" y="39033"/>
                </a:cubicBezTo>
                <a:cubicBezTo>
                  <a:pt x="30816" y="32044"/>
                  <a:pt x="30816" y="32044"/>
                  <a:pt x="30816" y="32044"/>
                </a:cubicBezTo>
                <a:cubicBezTo>
                  <a:pt x="30816" y="30683"/>
                  <a:pt x="30222" y="30000"/>
                  <a:pt x="29927" y="30000"/>
                </a:cubicBezTo>
                <a:cubicBezTo>
                  <a:pt x="29333" y="30000"/>
                  <a:pt x="28738" y="30683"/>
                  <a:pt x="28738" y="32044"/>
                </a:cubicBezTo>
                <a:lnTo>
                  <a:pt x="27850" y="87955"/>
                </a:lnTo>
                <a:cubicBezTo>
                  <a:pt x="28294" y="102611"/>
                  <a:pt x="28516" y="109944"/>
                  <a:pt x="28627" y="113605"/>
                </a:cubicBezTo>
                <a:cubicBezTo>
                  <a:pt x="28738" y="117272"/>
                  <a:pt x="28738" y="117272"/>
                  <a:pt x="28738" y="117272"/>
                </a:cubicBezTo>
                <a:cubicBezTo>
                  <a:pt x="28738" y="118638"/>
                  <a:pt x="29333" y="119316"/>
                  <a:pt x="29927" y="11931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93" name="Shape 3793"/>
          <p:cNvSpPr/>
          <p:nvPr/>
        </p:nvSpPr>
        <p:spPr>
          <a:xfrm>
            <a:off x="10728642" y="6690082"/>
            <a:ext cx="439017" cy="335988"/>
          </a:xfrm>
          <a:custGeom>
            <a:avLst/>
            <a:gdLst/>
            <a:ahLst/>
            <a:cxnLst/>
            <a:rect l="0" t="0" r="0" b="0"/>
            <a:pathLst>
              <a:path w="120000" h="120000" extrusionOk="0">
                <a:moveTo>
                  <a:pt x="66377" y="45000"/>
                </a:moveTo>
                <a:cubicBezTo>
                  <a:pt x="70461" y="47355"/>
                  <a:pt x="72505" y="48533"/>
                  <a:pt x="73527" y="49122"/>
                </a:cubicBezTo>
                <a:cubicBezTo>
                  <a:pt x="74550" y="49716"/>
                  <a:pt x="74550" y="49716"/>
                  <a:pt x="74550" y="49716"/>
                </a:cubicBezTo>
                <a:cubicBezTo>
                  <a:pt x="80761" y="47355"/>
                  <a:pt x="83866" y="46177"/>
                  <a:pt x="85422" y="45588"/>
                </a:cubicBezTo>
                <a:cubicBezTo>
                  <a:pt x="86977" y="45000"/>
                  <a:pt x="86977" y="45000"/>
                  <a:pt x="86977" y="45000"/>
                </a:cubicBezTo>
                <a:cubicBezTo>
                  <a:pt x="86977" y="39427"/>
                  <a:pt x="86977" y="36644"/>
                  <a:pt x="86977" y="35250"/>
                </a:cubicBezTo>
                <a:cubicBezTo>
                  <a:pt x="86977" y="33855"/>
                  <a:pt x="86977" y="33855"/>
                  <a:pt x="86977" y="33855"/>
                </a:cubicBezTo>
                <a:cubicBezTo>
                  <a:pt x="86322" y="15000"/>
                  <a:pt x="74550" y="0"/>
                  <a:pt x="60161" y="0"/>
                </a:cubicBezTo>
                <a:cubicBezTo>
                  <a:pt x="45450" y="0"/>
                  <a:pt x="33677" y="15000"/>
                  <a:pt x="33350" y="33855"/>
                </a:cubicBezTo>
                <a:cubicBezTo>
                  <a:pt x="33350" y="59144"/>
                  <a:pt x="33350" y="71783"/>
                  <a:pt x="33350" y="78105"/>
                </a:cubicBezTo>
                <a:cubicBezTo>
                  <a:pt x="33350" y="84427"/>
                  <a:pt x="33350" y="84427"/>
                  <a:pt x="33350" y="84427"/>
                </a:cubicBezTo>
                <a:cubicBezTo>
                  <a:pt x="33350" y="89144"/>
                  <a:pt x="30411" y="93000"/>
                  <a:pt x="26811" y="93000"/>
                </a:cubicBezTo>
                <a:cubicBezTo>
                  <a:pt x="23216" y="93000"/>
                  <a:pt x="20600" y="89144"/>
                  <a:pt x="20600" y="84427"/>
                </a:cubicBezTo>
                <a:cubicBezTo>
                  <a:pt x="20600" y="63000"/>
                  <a:pt x="20600" y="63000"/>
                  <a:pt x="20600" y="63000"/>
                </a:cubicBezTo>
                <a:cubicBezTo>
                  <a:pt x="10300" y="63000"/>
                  <a:pt x="5150" y="63000"/>
                  <a:pt x="2572" y="63000"/>
                </a:cubicBezTo>
                <a:cubicBezTo>
                  <a:pt x="0" y="63000"/>
                  <a:pt x="0" y="63000"/>
                  <a:pt x="0" y="63000"/>
                </a:cubicBezTo>
                <a:cubicBezTo>
                  <a:pt x="0" y="63000"/>
                  <a:pt x="0" y="84427"/>
                  <a:pt x="0" y="84855"/>
                </a:cubicBezTo>
                <a:cubicBezTo>
                  <a:pt x="0" y="104144"/>
                  <a:pt x="12100" y="120000"/>
                  <a:pt x="26811" y="120000"/>
                </a:cubicBezTo>
                <a:cubicBezTo>
                  <a:pt x="41527" y="120000"/>
                  <a:pt x="53294" y="104572"/>
                  <a:pt x="53622" y="85283"/>
                </a:cubicBezTo>
                <a:cubicBezTo>
                  <a:pt x="53622" y="60216"/>
                  <a:pt x="53622" y="47677"/>
                  <a:pt x="53622" y="41411"/>
                </a:cubicBezTo>
                <a:cubicBezTo>
                  <a:pt x="53622" y="35144"/>
                  <a:pt x="53622" y="35144"/>
                  <a:pt x="53622" y="35144"/>
                </a:cubicBezTo>
                <a:cubicBezTo>
                  <a:pt x="53622" y="30427"/>
                  <a:pt x="56566" y="27000"/>
                  <a:pt x="59838" y="27000"/>
                </a:cubicBezTo>
                <a:cubicBezTo>
                  <a:pt x="63433" y="27000"/>
                  <a:pt x="66377" y="30427"/>
                  <a:pt x="66377" y="35144"/>
                </a:cubicBezTo>
                <a:lnTo>
                  <a:pt x="66377" y="45000"/>
                </a:lnTo>
                <a:close/>
                <a:moveTo>
                  <a:pt x="99400" y="63000"/>
                </a:moveTo>
                <a:cubicBezTo>
                  <a:pt x="99400" y="74144"/>
                  <a:pt x="99400" y="79716"/>
                  <a:pt x="99400" y="82500"/>
                </a:cubicBezTo>
                <a:cubicBezTo>
                  <a:pt x="99400" y="85283"/>
                  <a:pt x="99400" y="85283"/>
                  <a:pt x="99400" y="85283"/>
                </a:cubicBezTo>
                <a:cubicBezTo>
                  <a:pt x="99400" y="90000"/>
                  <a:pt x="96783" y="93855"/>
                  <a:pt x="93188" y="93855"/>
                </a:cubicBezTo>
                <a:cubicBezTo>
                  <a:pt x="89588" y="93855"/>
                  <a:pt x="86977" y="90000"/>
                  <a:pt x="86977" y="85283"/>
                </a:cubicBezTo>
                <a:cubicBezTo>
                  <a:pt x="86977" y="63427"/>
                  <a:pt x="86977" y="63427"/>
                  <a:pt x="86977" y="63427"/>
                </a:cubicBezTo>
                <a:cubicBezTo>
                  <a:pt x="80761" y="65783"/>
                  <a:pt x="77655" y="66966"/>
                  <a:pt x="76105" y="67555"/>
                </a:cubicBezTo>
                <a:cubicBezTo>
                  <a:pt x="74550" y="68144"/>
                  <a:pt x="74550" y="68144"/>
                  <a:pt x="74550" y="68144"/>
                </a:cubicBezTo>
                <a:cubicBezTo>
                  <a:pt x="70461" y="65572"/>
                  <a:pt x="68422" y="64283"/>
                  <a:pt x="67400" y="63644"/>
                </a:cubicBezTo>
                <a:cubicBezTo>
                  <a:pt x="66377" y="63000"/>
                  <a:pt x="66377" y="63000"/>
                  <a:pt x="66377" y="63000"/>
                </a:cubicBezTo>
                <a:cubicBezTo>
                  <a:pt x="66377" y="74144"/>
                  <a:pt x="66377" y="79716"/>
                  <a:pt x="66377" y="82500"/>
                </a:cubicBezTo>
                <a:cubicBezTo>
                  <a:pt x="66377" y="85283"/>
                  <a:pt x="66377" y="85283"/>
                  <a:pt x="66377" y="85283"/>
                </a:cubicBezTo>
                <a:cubicBezTo>
                  <a:pt x="66377" y="104144"/>
                  <a:pt x="78472" y="120000"/>
                  <a:pt x="93188" y="120000"/>
                </a:cubicBezTo>
                <a:cubicBezTo>
                  <a:pt x="107900" y="120000"/>
                  <a:pt x="120000" y="104144"/>
                  <a:pt x="120000" y="84855"/>
                </a:cubicBezTo>
                <a:cubicBezTo>
                  <a:pt x="120000" y="84427"/>
                  <a:pt x="120000" y="63000"/>
                  <a:pt x="120000" y="63000"/>
                </a:cubicBezTo>
                <a:cubicBezTo>
                  <a:pt x="109700" y="63000"/>
                  <a:pt x="104550" y="63000"/>
                  <a:pt x="101977" y="63000"/>
                </a:cubicBezTo>
                <a:cubicBezTo>
                  <a:pt x="99400" y="63000"/>
                  <a:pt x="99400" y="63000"/>
                  <a:pt x="99400" y="6300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94" name="Shape 3794"/>
          <p:cNvSpPr/>
          <p:nvPr/>
        </p:nvSpPr>
        <p:spPr>
          <a:xfrm>
            <a:off x="12056227" y="6649935"/>
            <a:ext cx="271545" cy="430645"/>
          </a:xfrm>
          <a:custGeom>
            <a:avLst/>
            <a:gdLst/>
            <a:ahLst/>
            <a:cxnLst/>
            <a:rect l="0" t="0" r="0" b="0"/>
            <a:pathLst>
              <a:path w="120000" h="120000" extrusionOk="0">
                <a:moveTo>
                  <a:pt x="68194" y="0"/>
                </a:moveTo>
                <a:cubicBezTo>
                  <a:pt x="68194" y="14000"/>
                  <a:pt x="68194" y="21000"/>
                  <a:pt x="68194" y="24500"/>
                </a:cubicBezTo>
                <a:cubicBezTo>
                  <a:pt x="68194" y="28000"/>
                  <a:pt x="68194" y="28000"/>
                  <a:pt x="68194" y="28000"/>
                </a:cubicBezTo>
                <a:cubicBezTo>
                  <a:pt x="90133" y="28000"/>
                  <a:pt x="101100" y="28000"/>
                  <a:pt x="106583" y="28000"/>
                </a:cubicBezTo>
                <a:cubicBezTo>
                  <a:pt x="112072" y="28000"/>
                  <a:pt x="112072" y="28000"/>
                  <a:pt x="112072" y="28000"/>
                </a:cubicBezTo>
                <a:cubicBezTo>
                  <a:pt x="112072" y="38666"/>
                  <a:pt x="112072" y="44000"/>
                  <a:pt x="112072" y="46666"/>
                </a:cubicBezTo>
                <a:cubicBezTo>
                  <a:pt x="112072" y="49333"/>
                  <a:pt x="112072" y="49333"/>
                  <a:pt x="112072" y="49333"/>
                </a:cubicBezTo>
                <a:cubicBezTo>
                  <a:pt x="90133" y="49333"/>
                  <a:pt x="79161" y="49333"/>
                  <a:pt x="73677" y="49333"/>
                </a:cubicBezTo>
                <a:cubicBezTo>
                  <a:pt x="68194" y="49333"/>
                  <a:pt x="68194" y="49333"/>
                  <a:pt x="68194" y="49333"/>
                </a:cubicBezTo>
                <a:cubicBezTo>
                  <a:pt x="68194" y="64666"/>
                  <a:pt x="68194" y="72333"/>
                  <a:pt x="68194" y="76166"/>
                </a:cubicBezTo>
                <a:cubicBezTo>
                  <a:pt x="68194" y="80000"/>
                  <a:pt x="68194" y="80000"/>
                  <a:pt x="68194" y="80000"/>
                </a:cubicBezTo>
                <a:cubicBezTo>
                  <a:pt x="68194" y="87000"/>
                  <a:pt x="68194" y="91000"/>
                  <a:pt x="69250" y="93000"/>
                </a:cubicBezTo>
                <a:cubicBezTo>
                  <a:pt x="70311" y="95000"/>
                  <a:pt x="73477" y="97000"/>
                  <a:pt x="76650" y="98000"/>
                </a:cubicBezTo>
                <a:cubicBezTo>
                  <a:pt x="80883" y="99666"/>
                  <a:pt x="85638" y="100333"/>
                  <a:pt x="90927" y="100333"/>
                </a:cubicBezTo>
                <a:cubicBezTo>
                  <a:pt x="100438" y="100333"/>
                  <a:pt x="109955" y="98333"/>
                  <a:pt x="120000" y="94666"/>
                </a:cubicBezTo>
                <a:cubicBezTo>
                  <a:pt x="120000" y="104000"/>
                  <a:pt x="120000" y="108666"/>
                  <a:pt x="120000" y="111000"/>
                </a:cubicBezTo>
                <a:cubicBezTo>
                  <a:pt x="120000" y="113333"/>
                  <a:pt x="120000" y="113333"/>
                  <a:pt x="120000" y="113333"/>
                </a:cubicBezTo>
                <a:cubicBezTo>
                  <a:pt x="115772" y="114666"/>
                  <a:pt x="111805" y="115750"/>
                  <a:pt x="108105" y="116622"/>
                </a:cubicBezTo>
                <a:cubicBezTo>
                  <a:pt x="104405" y="117500"/>
                  <a:pt x="100966" y="118166"/>
                  <a:pt x="97800" y="118666"/>
                </a:cubicBezTo>
                <a:cubicBezTo>
                  <a:pt x="90927" y="119333"/>
                  <a:pt x="84055" y="120000"/>
                  <a:pt x="76122" y="120000"/>
                </a:cubicBezTo>
                <a:cubicBezTo>
                  <a:pt x="67666" y="120000"/>
                  <a:pt x="62377" y="119333"/>
                  <a:pt x="55505" y="118000"/>
                </a:cubicBezTo>
                <a:cubicBezTo>
                  <a:pt x="49161" y="116666"/>
                  <a:pt x="43350" y="114666"/>
                  <a:pt x="38588" y="112000"/>
                </a:cubicBezTo>
                <a:cubicBezTo>
                  <a:pt x="33833" y="109333"/>
                  <a:pt x="30661" y="106666"/>
                  <a:pt x="29072" y="103666"/>
                </a:cubicBezTo>
                <a:cubicBezTo>
                  <a:pt x="26961" y="101000"/>
                  <a:pt x="25905" y="96666"/>
                  <a:pt x="25905" y="91333"/>
                </a:cubicBezTo>
                <a:cubicBezTo>
                  <a:pt x="25905" y="49333"/>
                  <a:pt x="25905" y="49333"/>
                  <a:pt x="25905" y="49333"/>
                </a:cubicBezTo>
                <a:cubicBezTo>
                  <a:pt x="12950" y="49333"/>
                  <a:pt x="6477" y="49333"/>
                  <a:pt x="3238" y="49333"/>
                </a:cubicBezTo>
                <a:cubicBezTo>
                  <a:pt x="0" y="49333"/>
                  <a:pt x="0" y="49333"/>
                  <a:pt x="0" y="49333"/>
                </a:cubicBezTo>
                <a:cubicBezTo>
                  <a:pt x="0" y="40833"/>
                  <a:pt x="0" y="36583"/>
                  <a:pt x="0" y="34461"/>
                </a:cubicBezTo>
                <a:cubicBezTo>
                  <a:pt x="0" y="32333"/>
                  <a:pt x="0" y="32333"/>
                  <a:pt x="0" y="32333"/>
                </a:cubicBezTo>
                <a:cubicBezTo>
                  <a:pt x="3966" y="31500"/>
                  <a:pt x="8061" y="30500"/>
                  <a:pt x="11827" y="29377"/>
                </a:cubicBezTo>
                <a:cubicBezTo>
                  <a:pt x="15594" y="28250"/>
                  <a:pt x="19033" y="27000"/>
                  <a:pt x="21672" y="25666"/>
                </a:cubicBezTo>
                <a:cubicBezTo>
                  <a:pt x="26961" y="22666"/>
                  <a:pt x="31188" y="19333"/>
                  <a:pt x="34361" y="15333"/>
                </a:cubicBezTo>
                <a:cubicBezTo>
                  <a:pt x="37533" y="11333"/>
                  <a:pt x="40177" y="6000"/>
                  <a:pt x="41233" y="0"/>
                </a:cubicBezTo>
                <a:cubicBezTo>
                  <a:pt x="54711" y="0"/>
                  <a:pt x="61455" y="0"/>
                  <a:pt x="64822" y="0"/>
                </a:cubicBezTo>
                <a:cubicBezTo>
                  <a:pt x="68194" y="0"/>
                  <a:pt x="68194" y="0"/>
                  <a:pt x="68194" y="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95" name="Shape 3795"/>
          <p:cNvSpPr/>
          <p:nvPr/>
        </p:nvSpPr>
        <p:spPr>
          <a:xfrm>
            <a:off x="13237065" y="6672084"/>
            <a:ext cx="369636" cy="376787"/>
          </a:xfrm>
          <a:custGeom>
            <a:avLst/>
            <a:gdLst/>
            <a:ahLst/>
            <a:cxnLst/>
            <a:rect l="0" t="0" r="0" b="0"/>
            <a:pathLst>
              <a:path w="120000" h="120000" extrusionOk="0">
                <a:moveTo>
                  <a:pt x="120000" y="98983"/>
                </a:moveTo>
                <a:cubicBezTo>
                  <a:pt x="120000" y="110444"/>
                  <a:pt x="110288" y="120000"/>
                  <a:pt x="98638" y="120000"/>
                </a:cubicBezTo>
                <a:cubicBezTo>
                  <a:pt x="86600" y="120000"/>
                  <a:pt x="77283" y="110444"/>
                  <a:pt x="77283" y="98983"/>
                </a:cubicBezTo>
                <a:cubicBezTo>
                  <a:pt x="55338" y="87705"/>
                  <a:pt x="44366" y="82072"/>
                  <a:pt x="38883" y="79250"/>
                </a:cubicBezTo>
                <a:cubicBezTo>
                  <a:pt x="33400" y="76433"/>
                  <a:pt x="33400" y="76433"/>
                  <a:pt x="33400" y="76433"/>
                </a:cubicBezTo>
                <a:cubicBezTo>
                  <a:pt x="29905" y="78727"/>
                  <a:pt x="25633" y="80255"/>
                  <a:pt x="21361" y="80255"/>
                </a:cubicBezTo>
                <a:cubicBezTo>
                  <a:pt x="9322" y="80255"/>
                  <a:pt x="0" y="70700"/>
                  <a:pt x="0" y="59233"/>
                </a:cubicBezTo>
                <a:cubicBezTo>
                  <a:pt x="0" y="47388"/>
                  <a:pt x="9322" y="38216"/>
                  <a:pt x="21361" y="38216"/>
                </a:cubicBezTo>
                <a:cubicBezTo>
                  <a:pt x="26794" y="38216"/>
                  <a:pt x="32233" y="40127"/>
                  <a:pt x="36116" y="43950"/>
                </a:cubicBezTo>
                <a:cubicBezTo>
                  <a:pt x="56700" y="33250"/>
                  <a:pt x="66988" y="27900"/>
                  <a:pt x="72133" y="25222"/>
                </a:cubicBezTo>
                <a:cubicBezTo>
                  <a:pt x="77283" y="22550"/>
                  <a:pt x="77283" y="22550"/>
                  <a:pt x="77283" y="22550"/>
                </a:cubicBezTo>
                <a:cubicBezTo>
                  <a:pt x="77283" y="22166"/>
                  <a:pt x="77283" y="21783"/>
                  <a:pt x="77283" y="21016"/>
                </a:cubicBezTo>
                <a:cubicBezTo>
                  <a:pt x="77283" y="9555"/>
                  <a:pt x="86600" y="0"/>
                  <a:pt x="98638" y="0"/>
                </a:cubicBezTo>
                <a:cubicBezTo>
                  <a:pt x="110288" y="0"/>
                  <a:pt x="120000" y="9555"/>
                  <a:pt x="120000" y="21016"/>
                </a:cubicBezTo>
                <a:cubicBezTo>
                  <a:pt x="120000" y="32866"/>
                  <a:pt x="110288" y="42038"/>
                  <a:pt x="98638" y="42038"/>
                </a:cubicBezTo>
                <a:cubicBezTo>
                  <a:pt x="92816" y="42038"/>
                  <a:pt x="88155" y="40127"/>
                  <a:pt x="84272" y="36688"/>
                </a:cubicBezTo>
                <a:cubicBezTo>
                  <a:pt x="63494" y="47388"/>
                  <a:pt x="53105" y="52738"/>
                  <a:pt x="47911" y="55416"/>
                </a:cubicBezTo>
                <a:cubicBezTo>
                  <a:pt x="42716" y="58088"/>
                  <a:pt x="42716" y="58088"/>
                  <a:pt x="42716" y="58088"/>
                </a:cubicBezTo>
                <a:cubicBezTo>
                  <a:pt x="42727" y="58472"/>
                  <a:pt x="42722" y="58855"/>
                  <a:pt x="42716" y="59233"/>
                </a:cubicBezTo>
                <a:cubicBezTo>
                  <a:pt x="42711" y="60383"/>
                  <a:pt x="42327" y="61911"/>
                  <a:pt x="42327" y="63055"/>
                </a:cubicBezTo>
                <a:cubicBezTo>
                  <a:pt x="62716" y="73566"/>
                  <a:pt x="72911" y="78822"/>
                  <a:pt x="78011" y="81450"/>
                </a:cubicBezTo>
                <a:cubicBezTo>
                  <a:pt x="83105" y="84077"/>
                  <a:pt x="83105" y="84077"/>
                  <a:pt x="83105" y="84077"/>
                </a:cubicBezTo>
                <a:cubicBezTo>
                  <a:pt x="86988" y="80255"/>
                  <a:pt x="92427" y="77577"/>
                  <a:pt x="98638" y="77577"/>
                </a:cubicBezTo>
                <a:cubicBezTo>
                  <a:pt x="110288" y="77577"/>
                  <a:pt x="120000" y="87133"/>
                  <a:pt x="120000" y="98983"/>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96" name="Shape 3796"/>
          <p:cNvSpPr/>
          <p:nvPr/>
        </p:nvSpPr>
        <p:spPr>
          <a:xfrm>
            <a:off x="14465362" y="6636778"/>
            <a:ext cx="439017" cy="427527"/>
          </a:xfrm>
          <a:custGeom>
            <a:avLst/>
            <a:gdLst/>
            <a:ahLst/>
            <a:cxnLst/>
            <a:rect l="0" t="0" r="0" b="0"/>
            <a:pathLst>
              <a:path w="120000" h="120000" extrusionOk="0">
                <a:moveTo>
                  <a:pt x="120000" y="61448"/>
                </a:moveTo>
                <a:cubicBezTo>
                  <a:pt x="120000" y="88642"/>
                  <a:pt x="103000" y="111813"/>
                  <a:pt x="79127" y="119871"/>
                </a:cubicBezTo>
                <a:cubicBezTo>
                  <a:pt x="76183" y="120541"/>
                  <a:pt x="74877" y="118526"/>
                  <a:pt x="74877" y="116846"/>
                </a:cubicBezTo>
                <a:cubicBezTo>
                  <a:pt x="74877" y="114832"/>
                  <a:pt x="74877" y="108118"/>
                  <a:pt x="74877" y="100060"/>
                </a:cubicBezTo>
                <a:cubicBezTo>
                  <a:pt x="74877" y="94351"/>
                  <a:pt x="73244" y="90657"/>
                  <a:pt x="70955" y="88642"/>
                </a:cubicBezTo>
                <a:cubicBezTo>
                  <a:pt x="84361" y="86962"/>
                  <a:pt x="98422" y="81929"/>
                  <a:pt x="98422" y="58088"/>
                </a:cubicBezTo>
                <a:cubicBezTo>
                  <a:pt x="98422" y="51375"/>
                  <a:pt x="96133" y="46001"/>
                  <a:pt x="92205" y="41636"/>
                </a:cubicBezTo>
                <a:cubicBezTo>
                  <a:pt x="92533" y="40961"/>
                  <a:pt x="93188" y="39030"/>
                  <a:pt x="93350" y="36223"/>
                </a:cubicBezTo>
                <a:cubicBezTo>
                  <a:pt x="93516" y="33411"/>
                  <a:pt x="93188" y="29716"/>
                  <a:pt x="91555" y="25520"/>
                </a:cubicBezTo>
                <a:cubicBezTo>
                  <a:pt x="91555" y="25520"/>
                  <a:pt x="90327" y="25096"/>
                  <a:pt x="87672" y="25642"/>
                </a:cubicBezTo>
                <a:cubicBezTo>
                  <a:pt x="85011" y="26189"/>
                  <a:pt x="80927" y="27702"/>
                  <a:pt x="75205" y="31563"/>
                </a:cubicBezTo>
                <a:cubicBezTo>
                  <a:pt x="70294" y="30224"/>
                  <a:pt x="65066" y="29549"/>
                  <a:pt x="60161" y="29549"/>
                </a:cubicBezTo>
                <a:cubicBezTo>
                  <a:pt x="54933" y="29549"/>
                  <a:pt x="50027" y="30224"/>
                  <a:pt x="45122" y="31563"/>
                </a:cubicBezTo>
                <a:cubicBezTo>
                  <a:pt x="39400" y="27702"/>
                  <a:pt x="35233" y="26189"/>
                  <a:pt x="32494" y="25642"/>
                </a:cubicBezTo>
                <a:cubicBezTo>
                  <a:pt x="29755" y="25096"/>
                  <a:pt x="28444" y="25520"/>
                  <a:pt x="28444" y="25520"/>
                </a:cubicBezTo>
                <a:cubicBezTo>
                  <a:pt x="26811" y="29716"/>
                  <a:pt x="26566" y="33411"/>
                  <a:pt x="26811" y="36223"/>
                </a:cubicBezTo>
                <a:cubicBezTo>
                  <a:pt x="27055" y="39030"/>
                  <a:pt x="27794" y="40961"/>
                  <a:pt x="28122" y="41636"/>
                </a:cubicBezTo>
                <a:cubicBezTo>
                  <a:pt x="24194" y="46001"/>
                  <a:pt x="21905" y="51375"/>
                  <a:pt x="21905" y="58088"/>
                </a:cubicBezTo>
                <a:cubicBezTo>
                  <a:pt x="21905" y="81929"/>
                  <a:pt x="35966" y="86962"/>
                  <a:pt x="49044" y="88642"/>
                </a:cubicBezTo>
                <a:cubicBezTo>
                  <a:pt x="48227" y="89485"/>
                  <a:pt x="47411" y="90573"/>
                  <a:pt x="46755" y="91957"/>
                </a:cubicBezTo>
                <a:cubicBezTo>
                  <a:pt x="46105" y="93341"/>
                  <a:pt x="45611" y="95021"/>
                  <a:pt x="45450" y="97035"/>
                </a:cubicBezTo>
                <a:cubicBezTo>
                  <a:pt x="43650" y="97711"/>
                  <a:pt x="40627" y="98715"/>
                  <a:pt x="37355" y="98380"/>
                </a:cubicBezTo>
                <a:cubicBezTo>
                  <a:pt x="34088" y="98045"/>
                  <a:pt x="30572" y="96366"/>
                  <a:pt x="27794" y="91667"/>
                </a:cubicBezTo>
                <a:cubicBezTo>
                  <a:pt x="27794" y="91667"/>
                  <a:pt x="27055" y="90238"/>
                  <a:pt x="25544" y="88726"/>
                </a:cubicBezTo>
                <a:cubicBezTo>
                  <a:pt x="24033" y="87213"/>
                  <a:pt x="21744" y="85623"/>
                  <a:pt x="18638" y="85282"/>
                </a:cubicBezTo>
                <a:cubicBezTo>
                  <a:pt x="18638" y="85282"/>
                  <a:pt x="17166" y="85282"/>
                  <a:pt x="16388" y="85790"/>
                </a:cubicBezTo>
                <a:cubicBezTo>
                  <a:pt x="15611" y="86293"/>
                  <a:pt x="15533" y="87297"/>
                  <a:pt x="18311" y="89312"/>
                </a:cubicBezTo>
                <a:cubicBezTo>
                  <a:pt x="18311" y="89312"/>
                  <a:pt x="19288" y="89736"/>
                  <a:pt x="20600" y="91036"/>
                </a:cubicBezTo>
                <a:cubicBezTo>
                  <a:pt x="21905" y="92336"/>
                  <a:pt x="23544" y="94518"/>
                  <a:pt x="24850" y="98045"/>
                </a:cubicBezTo>
                <a:cubicBezTo>
                  <a:pt x="24850" y="98045"/>
                  <a:pt x="25750" y="100813"/>
                  <a:pt x="28733" y="103124"/>
                </a:cubicBezTo>
                <a:cubicBezTo>
                  <a:pt x="31716" y="105429"/>
                  <a:pt x="36783" y="107276"/>
                  <a:pt x="45122" y="105429"/>
                </a:cubicBezTo>
                <a:cubicBezTo>
                  <a:pt x="45122" y="110468"/>
                  <a:pt x="45122" y="115502"/>
                  <a:pt x="45122" y="116846"/>
                </a:cubicBezTo>
                <a:cubicBezTo>
                  <a:pt x="45122" y="118526"/>
                  <a:pt x="44144" y="120541"/>
                  <a:pt x="41200" y="119871"/>
                </a:cubicBezTo>
                <a:cubicBezTo>
                  <a:pt x="17327" y="111813"/>
                  <a:pt x="0" y="88642"/>
                  <a:pt x="0" y="61448"/>
                </a:cubicBezTo>
                <a:cubicBezTo>
                  <a:pt x="0" y="27534"/>
                  <a:pt x="26811" y="0"/>
                  <a:pt x="60161" y="0"/>
                </a:cubicBezTo>
                <a:cubicBezTo>
                  <a:pt x="93188" y="0"/>
                  <a:pt x="120000" y="27534"/>
                  <a:pt x="120000" y="61448"/>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97" name="Shape 3797"/>
          <p:cNvSpPr/>
          <p:nvPr/>
        </p:nvSpPr>
        <p:spPr>
          <a:xfrm>
            <a:off x="15723162" y="6647543"/>
            <a:ext cx="419878" cy="419878"/>
          </a:xfrm>
          <a:custGeom>
            <a:avLst/>
            <a:gdLst/>
            <a:ahLst/>
            <a:cxnLst/>
            <a:rect l="0" t="0" r="0" b="0"/>
            <a:pathLst>
              <a:path w="120000" h="120000" extrusionOk="0">
                <a:moveTo>
                  <a:pt x="59827" y="0"/>
                </a:moveTo>
                <a:cubicBezTo>
                  <a:pt x="27011" y="0"/>
                  <a:pt x="0" y="26666"/>
                  <a:pt x="0" y="59827"/>
                </a:cubicBezTo>
                <a:cubicBezTo>
                  <a:pt x="0" y="92988"/>
                  <a:pt x="27011" y="120000"/>
                  <a:pt x="59827" y="120000"/>
                </a:cubicBezTo>
                <a:cubicBezTo>
                  <a:pt x="92988" y="120000"/>
                  <a:pt x="120000" y="92988"/>
                  <a:pt x="120000" y="59827"/>
                </a:cubicBezTo>
                <a:cubicBezTo>
                  <a:pt x="120000" y="26666"/>
                  <a:pt x="92988" y="0"/>
                  <a:pt x="59827" y="0"/>
                </a:cubicBezTo>
                <a:close/>
                <a:moveTo>
                  <a:pt x="99488" y="27350"/>
                </a:moveTo>
                <a:cubicBezTo>
                  <a:pt x="103250" y="31622"/>
                  <a:pt x="106155" y="36583"/>
                  <a:pt x="108161" y="42011"/>
                </a:cubicBezTo>
                <a:cubicBezTo>
                  <a:pt x="110172" y="47433"/>
                  <a:pt x="111283" y="53333"/>
                  <a:pt x="111455" y="59488"/>
                </a:cubicBezTo>
                <a:cubicBezTo>
                  <a:pt x="111111" y="59316"/>
                  <a:pt x="106583" y="58288"/>
                  <a:pt x="99916" y="57605"/>
                </a:cubicBezTo>
                <a:cubicBezTo>
                  <a:pt x="93250" y="56922"/>
                  <a:pt x="84444" y="56583"/>
                  <a:pt x="75555" y="57777"/>
                </a:cubicBezTo>
                <a:cubicBezTo>
                  <a:pt x="75383" y="57266"/>
                  <a:pt x="75211" y="56866"/>
                  <a:pt x="75044" y="56411"/>
                </a:cubicBezTo>
                <a:cubicBezTo>
                  <a:pt x="74872" y="55955"/>
                  <a:pt x="74700" y="55555"/>
                  <a:pt x="74527" y="55044"/>
                </a:cubicBezTo>
                <a:cubicBezTo>
                  <a:pt x="73844" y="53844"/>
                  <a:pt x="73255" y="52555"/>
                  <a:pt x="72694" y="51283"/>
                </a:cubicBezTo>
                <a:cubicBezTo>
                  <a:pt x="72127" y="50005"/>
                  <a:pt x="71622" y="48716"/>
                  <a:pt x="71111" y="47522"/>
                </a:cubicBezTo>
                <a:cubicBezTo>
                  <a:pt x="81194" y="43416"/>
                  <a:pt x="88288" y="38377"/>
                  <a:pt x="92861" y="34361"/>
                </a:cubicBezTo>
                <a:cubicBezTo>
                  <a:pt x="97433" y="30344"/>
                  <a:pt x="99488" y="27350"/>
                  <a:pt x="99488" y="27350"/>
                </a:cubicBezTo>
                <a:close/>
                <a:moveTo>
                  <a:pt x="59827" y="8544"/>
                </a:moveTo>
                <a:cubicBezTo>
                  <a:pt x="72822" y="8544"/>
                  <a:pt x="84788" y="13333"/>
                  <a:pt x="94016" y="21194"/>
                </a:cubicBezTo>
                <a:cubicBezTo>
                  <a:pt x="93844" y="21366"/>
                  <a:pt x="91966" y="24272"/>
                  <a:pt x="87694" y="28033"/>
                </a:cubicBezTo>
                <a:cubicBezTo>
                  <a:pt x="83416" y="31794"/>
                  <a:pt x="76750" y="36411"/>
                  <a:pt x="67011" y="40000"/>
                </a:cubicBezTo>
                <a:cubicBezTo>
                  <a:pt x="62566" y="31966"/>
                  <a:pt x="57950" y="24700"/>
                  <a:pt x="54361" y="19316"/>
                </a:cubicBezTo>
                <a:cubicBezTo>
                  <a:pt x="50766" y="13933"/>
                  <a:pt x="48205" y="10427"/>
                  <a:pt x="47861" y="9916"/>
                </a:cubicBezTo>
                <a:cubicBezTo>
                  <a:pt x="51622" y="8888"/>
                  <a:pt x="55727" y="8544"/>
                  <a:pt x="59827" y="8544"/>
                </a:cubicBezTo>
                <a:close/>
                <a:moveTo>
                  <a:pt x="37950" y="13333"/>
                </a:moveTo>
                <a:cubicBezTo>
                  <a:pt x="38288" y="13844"/>
                  <a:pt x="40855" y="17350"/>
                  <a:pt x="44444" y="22694"/>
                </a:cubicBezTo>
                <a:cubicBezTo>
                  <a:pt x="48033" y="28033"/>
                  <a:pt x="52650" y="35211"/>
                  <a:pt x="57094" y="43077"/>
                </a:cubicBezTo>
                <a:cubicBezTo>
                  <a:pt x="44788" y="46322"/>
                  <a:pt x="33250" y="47861"/>
                  <a:pt x="24616" y="48588"/>
                </a:cubicBezTo>
                <a:cubicBezTo>
                  <a:pt x="15983" y="49316"/>
                  <a:pt x="10255" y="49233"/>
                  <a:pt x="9572" y="49233"/>
                </a:cubicBezTo>
                <a:cubicBezTo>
                  <a:pt x="11283" y="41366"/>
                  <a:pt x="14788" y="34100"/>
                  <a:pt x="19655" y="27950"/>
                </a:cubicBezTo>
                <a:cubicBezTo>
                  <a:pt x="24527" y="21794"/>
                  <a:pt x="30766" y="16750"/>
                  <a:pt x="37950" y="13333"/>
                </a:cubicBezTo>
                <a:close/>
                <a:moveTo>
                  <a:pt x="8544" y="59827"/>
                </a:moveTo>
                <a:cubicBezTo>
                  <a:pt x="8544" y="59488"/>
                  <a:pt x="8544" y="58805"/>
                  <a:pt x="8544" y="58461"/>
                </a:cubicBezTo>
                <a:cubicBezTo>
                  <a:pt x="8888" y="58461"/>
                  <a:pt x="15472" y="58544"/>
                  <a:pt x="25255" y="57650"/>
                </a:cubicBezTo>
                <a:cubicBezTo>
                  <a:pt x="35044" y="56750"/>
                  <a:pt x="48033" y="54872"/>
                  <a:pt x="61194" y="50938"/>
                </a:cubicBezTo>
                <a:cubicBezTo>
                  <a:pt x="62050" y="52477"/>
                  <a:pt x="62822" y="53933"/>
                  <a:pt x="63544" y="55383"/>
                </a:cubicBezTo>
                <a:cubicBezTo>
                  <a:pt x="64277" y="56850"/>
                  <a:pt x="64955" y="58288"/>
                  <a:pt x="65638" y="59827"/>
                </a:cubicBezTo>
                <a:cubicBezTo>
                  <a:pt x="65300" y="59827"/>
                  <a:pt x="64955" y="59944"/>
                  <a:pt x="64616" y="60000"/>
                </a:cubicBezTo>
                <a:cubicBezTo>
                  <a:pt x="64272" y="60055"/>
                  <a:pt x="63933" y="60172"/>
                  <a:pt x="63588" y="60172"/>
                </a:cubicBezTo>
                <a:cubicBezTo>
                  <a:pt x="49572" y="64788"/>
                  <a:pt x="39061" y="73333"/>
                  <a:pt x="32050" y="80727"/>
                </a:cubicBezTo>
                <a:cubicBezTo>
                  <a:pt x="25044" y="88122"/>
                  <a:pt x="21538" y="94361"/>
                  <a:pt x="21538" y="94361"/>
                </a:cubicBezTo>
                <a:lnTo>
                  <a:pt x="21538" y="94361"/>
                </a:lnTo>
                <a:cubicBezTo>
                  <a:pt x="13333" y="85127"/>
                  <a:pt x="8544" y="73161"/>
                  <a:pt x="8544" y="59827"/>
                </a:cubicBezTo>
                <a:close/>
                <a:moveTo>
                  <a:pt x="59827" y="111455"/>
                </a:moveTo>
                <a:cubicBezTo>
                  <a:pt x="47861" y="111455"/>
                  <a:pt x="36922" y="107350"/>
                  <a:pt x="28377" y="100511"/>
                </a:cubicBezTo>
                <a:cubicBezTo>
                  <a:pt x="28377" y="100344"/>
                  <a:pt x="30855" y="94955"/>
                  <a:pt x="37138" y="88288"/>
                </a:cubicBezTo>
                <a:cubicBezTo>
                  <a:pt x="43416" y="81622"/>
                  <a:pt x="53505" y="73677"/>
                  <a:pt x="68716" y="68377"/>
                </a:cubicBezTo>
                <a:lnTo>
                  <a:pt x="68761" y="68377"/>
                </a:lnTo>
                <a:cubicBezTo>
                  <a:pt x="68805" y="68377"/>
                  <a:pt x="68888" y="68377"/>
                  <a:pt x="69061" y="68377"/>
                </a:cubicBezTo>
                <a:cubicBezTo>
                  <a:pt x="72650" y="77777"/>
                  <a:pt x="75211" y="86411"/>
                  <a:pt x="76966" y="93250"/>
                </a:cubicBezTo>
                <a:cubicBezTo>
                  <a:pt x="78716" y="100083"/>
                  <a:pt x="79655" y="105127"/>
                  <a:pt x="80000" y="107350"/>
                </a:cubicBezTo>
                <a:cubicBezTo>
                  <a:pt x="73844" y="110083"/>
                  <a:pt x="67011" y="111455"/>
                  <a:pt x="59827" y="111455"/>
                </a:cubicBezTo>
                <a:close/>
                <a:moveTo>
                  <a:pt x="88544" y="102566"/>
                </a:moveTo>
                <a:cubicBezTo>
                  <a:pt x="88377" y="101027"/>
                  <a:pt x="87605" y="96494"/>
                  <a:pt x="86027" y="90044"/>
                </a:cubicBezTo>
                <a:cubicBezTo>
                  <a:pt x="84444" y="83588"/>
                  <a:pt x="82050" y="75211"/>
                  <a:pt x="78633" y="65983"/>
                </a:cubicBezTo>
                <a:cubicBezTo>
                  <a:pt x="87011" y="64616"/>
                  <a:pt x="94788" y="65044"/>
                  <a:pt x="100600" y="65855"/>
                </a:cubicBezTo>
                <a:cubicBezTo>
                  <a:pt x="106411" y="66666"/>
                  <a:pt x="110255" y="67861"/>
                  <a:pt x="110766" y="68033"/>
                </a:cubicBezTo>
                <a:cubicBezTo>
                  <a:pt x="109572" y="75211"/>
                  <a:pt x="106922" y="81877"/>
                  <a:pt x="103122" y="87733"/>
                </a:cubicBezTo>
                <a:cubicBezTo>
                  <a:pt x="99311" y="93605"/>
                  <a:pt x="94355" y="98655"/>
                  <a:pt x="88544" y="10256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98" name="Shape 3798"/>
          <p:cNvSpPr/>
          <p:nvPr/>
        </p:nvSpPr>
        <p:spPr>
          <a:xfrm>
            <a:off x="16982495" y="6752479"/>
            <a:ext cx="423923" cy="235193"/>
          </a:xfrm>
          <a:custGeom>
            <a:avLst/>
            <a:gdLst/>
            <a:ahLst/>
            <a:cxnLst/>
            <a:rect l="0" t="0" r="0" b="0"/>
            <a:pathLst>
              <a:path w="120000" h="120000" extrusionOk="0">
                <a:moveTo>
                  <a:pt x="69204" y="41022"/>
                </a:moveTo>
                <a:cubicBezTo>
                  <a:pt x="66667" y="40100"/>
                  <a:pt x="63956" y="39644"/>
                  <a:pt x="61123" y="39644"/>
                </a:cubicBezTo>
                <a:cubicBezTo>
                  <a:pt x="58285" y="39644"/>
                  <a:pt x="55323" y="40100"/>
                  <a:pt x="52278" y="41022"/>
                </a:cubicBezTo>
                <a:cubicBezTo>
                  <a:pt x="58708" y="64283"/>
                  <a:pt x="61926" y="75916"/>
                  <a:pt x="63533" y="81733"/>
                </a:cubicBezTo>
                <a:cubicBezTo>
                  <a:pt x="65144" y="87550"/>
                  <a:pt x="65144" y="87550"/>
                  <a:pt x="65144" y="87550"/>
                </a:cubicBezTo>
                <a:cubicBezTo>
                  <a:pt x="92572" y="73161"/>
                  <a:pt x="106286" y="65966"/>
                  <a:pt x="113140" y="62372"/>
                </a:cubicBezTo>
                <a:cubicBezTo>
                  <a:pt x="120000" y="58777"/>
                  <a:pt x="120000" y="58777"/>
                  <a:pt x="120000" y="58777"/>
                </a:cubicBezTo>
                <a:cubicBezTo>
                  <a:pt x="120000" y="58777"/>
                  <a:pt x="115003" y="44694"/>
                  <a:pt x="102560" y="32905"/>
                </a:cubicBezTo>
                <a:cubicBezTo>
                  <a:pt x="90118" y="21122"/>
                  <a:pt x="70225" y="11633"/>
                  <a:pt x="40427" y="20816"/>
                </a:cubicBezTo>
                <a:cubicBezTo>
                  <a:pt x="40254" y="20816"/>
                  <a:pt x="40171" y="20816"/>
                  <a:pt x="40042" y="20816"/>
                </a:cubicBezTo>
                <a:cubicBezTo>
                  <a:pt x="39914" y="20816"/>
                  <a:pt x="39747" y="20816"/>
                  <a:pt x="39406" y="20816"/>
                </a:cubicBezTo>
                <a:cubicBezTo>
                  <a:pt x="36529" y="10405"/>
                  <a:pt x="35090" y="5205"/>
                  <a:pt x="34370" y="2600"/>
                </a:cubicBezTo>
                <a:cubicBezTo>
                  <a:pt x="33651" y="0"/>
                  <a:pt x="33651" y="0"/>
                  <a:pt x="33651" y="0"/>
                </a:cubicBezTo>
                <a:cubicBezTo>
                  <a:pt x="25185" y="1533"/>
                  <a:pt x="20952" y="2294"/>
                  <a:pt x="18839" y="2677"/>
                </a:cubicBezTo>
                <a:cubicBezTo>
                  <a:pt x="16719" y="3061"/>
                  <a:pt x="16719" y="3061"/>
                  <a:pt x="16719" y="3061"/>
                </a:cubicBezTo>
                <a:cubicBezTo>
                  <a:pt x="20110" y="15916"/>
                  <a:pt x="21800" y="22344"/>
                  <a:pt x="22648" y="25561"/>
                </a:cubicBezTo>
                <a:cubicBezTo>
                  <a:pt x="23495" y="28777"/>
                  <a:pt x="23495" y="28777"/>
                  <a:pt x="23495" y="28777"/>
                </a:cubicBezTo>
                <a:cubicBezTo>
                  <a:pt x="5549" y="42550"/>
                  <a:pt x="552" y="65355"/>
                  <a:pt x="44" y="84716"/>
                </a:cubicBezTo>
                <a:cubicBezTo>
                  <a:pt x="-462" y="104083"/>
                  <a:pt x="3513" y="120000"/>
                  <a:pt x="3513" y="120000"/>
                </a:cubicBezTo>
                <a:cubicBezTo>
                  <a:pt x="31114" y="105611"/>
                  <a:pt x="44911" y="98416"/>
                  <a:pt x="51810" y="94822"/>
                </a:cubicBezTo>
                <a:cubicBezTo>
                  <a:pt x="58708" y="91222"/>
                  <a:pt x="58708" y="91222"/>
                  <a:pt x="58708" y="91222"/>
                </a:cubicBezTo>
                <a:cubicBezTo>
                  <a:pt x="51090" y="63366"/>
                  <a:pt x="47281" y="49438"/>
                  <a:pt x="45379" y="42472"/>
                </a:cubicBezTo>
                <a:cubicBezTo>
                  <a:pt x="43472" y="35511"/>
                  <a:pt x="43472" y="35511"/>
                  <a:pt x="43472" y="35511"/>
                </a:cubicBezTo>
                <a:cubicBezTo>
                  <a:pt x="57019" y="28466"/>
                  <a:pt x="69545" y="32144"/>
                  <a:pt x="78691" y="37577"/>
                </a:cubicBezTo>
                <a:cubicBezTo>
                  <a:pt x="87831" y="43011"/>
                  <a:pt x="93587" y="50205"/>
                  <a:pt x="93587" y="50205"/>
                </a:cubicBezTo>
                <a:cubicBezTo>
                  <a:pt x="84106" y="54794"/>
                  <a:pt x="79366" y="57094"/>
                  <a:pt x="76995" y="58238"/>
                </a:cubicBezTo>
                <a:cubicBezTo>
                  <a:pt x="74625" y="59388"/>
                  <a:pt x="74625" y="59388"/>
                  <a:pt x="74625" y="59388"/>
                </a:cubicBezTo>
                <a:lnTo>
                  <a:pt x="69204" y="41022"/>
                </a:lnTo>
                <a:close/>
                <a:moveTo>
                  <a:pt x="18415" y="86938"/>
                </a:moveTo>
                <a:cubicBezTo>
                  <a:pt x="18415" y="86938"/>
                  <a:pt x="17059" y="81583"/>
                  <a:pt x="17651" y="73927"/>
                </a:cubicBezTo>
                <a:cubicBezTo>
                  <a:pt x="18247" y="66277"/>
                  <a:pt x="20785" y="56327"/>
                  <a:pt x="28570" y="47144"/>
                </a:cubicBezTo>
                <a:cubicBezTo>
                  <a:pt x="32636" y="62450"/>
                  <a:pt x="34666" y="70100"/>
                  <a:pt x="35687" y="73927"/>
                </a:cubicBezTo>
                <a:cubicBezTo>
                  <a:pt x="36702" y="77755"/>
                  <a:pt x="36702" y="77755"/>
                  <a:pt x="36702" y="77755"/>
                </a:cubicBezTo>
                <a:lnTo>
                  <a:pt x="18415" y="86938"/>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799" name="Shape 3799"/>
          <p:cNvSpPr/>
          <p:nvPr/>
        </p:nvSpPr>
        <p:spPr>
          <a:xfrm>
            <a:off x="18205270" y="6722907"/>
            <a:ext cx="446194" cy="266760"/>
          </a:xfrm>
          <a:custGeom>
            <a:avLst/>
            <a:gdLst/>
            <a:ahLst/>
            <a:cxnLst/>
            <a:rect l="0" t="0" r="0" b="0"/>
            <a:pathLst>
              <a:path w="120000" h="120000" extrusionOk="0">
                <a:moveTo>
                  <a:pt x="99411" y="62422"/>
                </a:moveTo>
                <a:cubicBezTo>
                  <a:pt x="89105" y="62422"/>
                  <a:pt x="80750" y="48450"/>
                  <a:pt x="80750" y="31211"/>
                </a:cubicBezTo>
                <a:cubicBezTo>
                  <a:pt x="80750" y="13972"/>
                  <a:pt x="89105" y="0"/>
                  <a:pt x="99411" y="0"/>
                </a:cubicBezTo>
                <a:cubicBezTo>
                  <a:pt x="109716" y="0"/>
                  <a:pt x="118072" y="13972"/>
                  <a:pt x="118072" y="31211"/>
                </a:cubicBezTo>
                <a:cubicBezTo>
                  <a:pt x="118072" y="48450"/>
                  <a:pt x="109716" y="62422"/>
                  <a:pt x="99411" y="62422"/>
                </a:cubicBezTo>
                <a:moveTo>
                  <a:pt x="101016" y="69416"/>
                </a:moveTo>
                <a:cubicBezTo>
                  <a:pt x="111633" y="71033"/>
                  <a:pt x="120000" y="86638"/>
                  <a:pt x="120000" y="104933"/>
                </a:cubicBezTo>
                <a:cubicBezTo>
                  <a:pt x="120000" y="116772"/>
                  <a:pt x="120000" y="116772"/>
                  <a:pt x="120000" y="116772"/>
                </a:cubicBezTo>
                <a:cubicBezTo>
                  <a:pt x="120000" y="118383"/>
                  <a:pt x="119033" y="120000"/>
                  <a:pt x="118072" y="120000"/>
                </a:cubicBezTo>
                <a:cubicBezTo>
                  <a:pt x="117427" y="120000"/>
                  <a:pt x="117427" y="120000"/>
                  <a:pt x="117427" y="120000"/>
                </a:cubicBezTo>
                <a:cubicBezTo>
                  <a:pt x="99411" y="120000"/>
                  <a:pt x="90400" y="120000"/>
                  <a:pt x="85900" y="120000"/>
                </a:cubicBezTo>
                <a:cubicBezTo>
                  <a:pt x="81394" y="120000"/>
                  <a:pt x="81394" y="120000"/>
                  <a:pt x="81394" y="120000"/>
                </a:cubicBezTo>
                <a:cubicBezTo>
                  <a:pt x="81072" y="120000"/>
                  <a:pt x="80911" y="120000"/>
                  <a:pt x="80833" y="120000"/>
                </a:cubicBezTo>
                <a:lnTo>
                  <a:pt x="80750" y="120000"/>
                </a:lnTo>
                <a:cubicBezTo>
                  <a:pt x="79783" y="120000"/>
                  <a:pt x="78822" y="118383"/>
                  <a:pt x="78822" y="116772"/>
                </a:cubicBezTo>
                <a:cubicBezTo>
                  <a:pt x="78822" y="104933"/>
                  <a:pt x="78822" y="104933"/>
                  <a:pt x="78822" y="104933"/>
                </a:cubicBezTo>
                <a:cubicBezTo>
                  <a:pt x="78822" y="95783"/>
                  <a:pt x="80911" y="87311"/>
                  <a:pt x="84327" y="80916"/>
                </a:cubicBezTo>
                <a:cubicBezTo>
                  <a:pt x="87750" y="74527"/>
                  <a:pt x="92494" y="70222"/>
                  <a:pt x="97800" y="69416"/>
                </a:cubicBezTo>
                <a:lnTo>
                  <a:pt x="98122" y="69416"/>
                </a:lnTo>
                <a:lnTo>
                  <a:pt x="98444" y="69416"/>
                </a:lnTo>
                <a:cubicBezTo>
                  <a:pt x="98605" y="69416"/>
                  <a:pt x="98766" y="69416"/>
                  <a:pt x="98927" y="69416"/>
                </a:cubicBezTo>
                <a:cubicBezTo>
                  <a:pt x="99088" y="69416"/>
                  <a:pt x="99250" y="69416"/>
                  <a:pt x="99411" y="69416"/>
                </a:cubicBezTo>
                <a:lnTo>
                  <a:pt x="99411" y="69416"/>
                </a:lnTo>
                <a:lnTo>
                  <a:pt x="99411" y="69416"/>
                </a:lnTo>
                <a:cubicBezTo>
                  <a:pt x="99572" y="69416"/>
                  <a:pt x="99733" y="69416"/>
                  <a:pt x="99894" y="69416"/>
                </a:cubicBezTo>
                <a:cubicBezTo>
                  <a:pt x="100055" y="69416"/>
                  <a:pt x="100216" y="69416"/>
                  <a:pt x="100377" y="69416"/>
                </a:cubicBezTo>
                <a:lnTo>
                  <a:pt x="100694" y="69416"/>
                </a:lnTo>
                <a:lnTo>
                  <a:pt x="101016" y="69416"/>
                </a:lnTo>
                <a:moveTo>
                  <a:pt x="55977" y="68338"/>
                </a:moveTo>
                <a:cubicBezTo>
                  <a:pt x="46972" y="68338"/>
                  <a:pt x="39250" y="55427"/>
                  <a:pt x="39250" y="39822"/>
                </a:cubicBezTo>
                <a:cubicBezTo>
                  <a:pt x="39250" y="24755"/>
                  <a:pt x="46972" y="11838"/>
                  <a:pt x="55977" y="11838"/>
                </a:cubicBezTo>
                <a:cubicBezTo>
                  <a:pt x="65305" y="11838"/>
                  <a:pt x="73027" y="24755"/>
                  <a:pt x="73027" y="39822"/>
                </a:cubicBezTo>
                <a:cubicBezTo>
                  <a:pt x="73027" y="55427"/>
                  <a:pt x="65305" y="68338"/>
                  <a:pt x="55977" y="68338"/>
                </a:cubicBezTo>
                <a:moveTo>
                  <a:pt x="57588" y="74800"/>
                </a:moveTo>
                <a:cubicBezTo>
                  <a:pt x="67238" y="75872"/>
                  <a:pt x="74638" y="89866"/>
                  <a:pt x="74638" y="106544"/>
                </a:cubicBezTo>
                <a:cubicBezTo>
                  <a:pt x="74638" y="117311"/>
                  <a:pt x="74638" y="117311"/>
                  <a:pt x="74638" y="117311"/>
                </a:cubicBezTo>
                <a:lnTo>
                  <a:pt x="74638" y="117311"/>
                </a:lnTo>
                <a:cubicBezTo>
                  <a:pt x="74638" y="118922"/>
                  <a:pt x="73994" y="120000"/>
                  <a:pt x="73027" y="120000"/>
                </a:cubicBezTo>
                <a:cubicBezTo>
                  <a:pt x="72383" y="120000"/>
                  <a:pt x="72383" y="120000"/>
                  <a:pt x="72383" y="120000"/>
                </a:cubicBezTo>
                <a:cubicBezTo>
                  <a:pt x="56138" y="120000"/>
                  <a:pt x="48016" y="120000"/>
                  <a:pt x="43955" y="120000"/>
                </a:cubicBezTo>
                <a:cubicBezTo>
                  <a:pt x="39894" y="120000"/>
                  <a:pt x="39894" y="120000"/>
                  <a:pt x="39894" y="120000"/>
                </a:cubicBezTo>
                <a:cubicBezTo>
                  <a:pt x="39572" y="120000"/>
                  <a:pt x="39411" y="120000"/>
                  <a:pt x="39327" y="120000"/>
                </a:cubicBezTo>
                <a:lnTo>
                  <a:pt x="39250" y="120000"/>
                </a:lnTo>
                <a:cubicBezTo>
                  <a:pt x="38766" y="120000"/>
                  <a:pt x="38388" y="119772"/>
                  <a:pt x="38083" y="119261"/>
                </a:cubicBezTo>
                <a:cubicBezTo>
                  <a:pt x="37777" y="118744"/>
                  <a:pt x="37638" y="118116"/>
                  <a:pt x="37638" y="117311"/>
                </a:cubicBezTo>
                <a:lnTo>
                  <a:pt x="37638" y="117311"/>
                </a:lnTo>
                <a:cubicBezTo>
                  <a:pt x="37638" y="111927"/>
                  <a:pt x="37638" y="109238"/>
                  <a:pt x="37638" y="107894"/>
                </a:cubicBezTo>
                <a:cubicBezTo>
                  <a:pt x="37638" y="106544"/>
                  <a:pt x="37638" y="106544"/>
                  <a:pt x="37638" y="106544"/>
                </a:cubicBezTo>
                <a:cubicBezTo>
                  <a:pt x="37638" y="98205"/>
                  <a:pt x="39488" y="90538"/>
                  <a:pt x="42544" y="84822"/>
                </a:cubicBezTo>
                <a:cubicBezTo>
                  <a:pt x="45605" y="79105"/>
                  <a:pt x="49866" y="75338"/>
                  <a:pt x="54694" y="74800"/>
                </a:cubicBezTo>
                <a:lnTo>
                  <a:pt x="55011" y="74800"/>
                </a:lnTo>
                <a:lnTo>
                  <a:pt x="55333" y="74800"/>
                </a:lnTo>
                <a:cubicBezTo>
                  <a:pt x="55483" y="74800"/>
                  <a:pt x="55627" y="74800"/>
                  <a:pt x="55777" y="74800"/>
                </a:cubicBezTo>
                <a:cubicBezTo>
                  <a:pt x="55900" y="74800"/>
                  <a:pt x="55977" y="74800"/>
                  <a:pt x="55977" y="74800"/>
                </a:cubicBezTo>
                <a:lnTo>
                  <a:pt x="55977" y="74800"/>
                </a:lnTo>
                <a:lnTo>
                  <a:pt x="55977" y="74800"/>
                </a:lnTo>
                <a:cubicBezTo>
                  <a:pt x="56138" y="74800"/>
                  <a:pt x="56300" y="74800"/>
                  <a:pt x="56461" y="74800"/>
                </a:cubicBezTo>
                <a:cubicBezTo>
                  <a:pt x="56622" y="74800"/>
                  <a:pt x="56783" y="74800"/>
                  <a:pt x="56944" y="74800"/>
                </a:cubicBezTo>
                <a:cubicBezTo>
                  <a:pt x="56944" y="74800"/>
                  <a:pt x="57022" y="74661"/>
                  <a:pt x="57105" y="74594"/>
                </a:cubicBezTo>
                <a:cubicBezTo>
                  <a:pt x="57183" y="74527"/>
                  <a:pt x="57266" y="74527"/>
                  <a:pt x="57266" y="74800"/>
                </a:cubicBezTo>
                <a:lnTo>
                  <a:pt x="57588" y="74800"/>
                </a:lnTo>
                <a:moveTo>
                  <a:pt x="16727" y="73183"/>
                </a:moveTo>
                <a:cubicBezTo>
                  <a:pt x="8377" y="73183"/>
                  <a:pt x="1611" y="61861"/>
                  <a:pt x="1611" y="47894"/>
                </a:cubicBezTo>
                <a:cubicBezTo>
                  <a:pt x="1611" y="33922"/>
                  <a:pt x="8377" y="22600"/>
                  <a:pt x="16727" y="22600"/>
                </a:cubicBezTo>
                <a:cubicBezTo>
                  <a:pt x="25077" y="22600"/>
                  <a:pt x="31850" y="33922"/>
                  <a:pt x="31850" y="47894"/>
                </a:cubicBezTo>
                <a:cubicBezTo>
                  <a:pt x="31850" y="61861"/>
                  <a:pt x="25077" y="73183"/>
                  <a:pt x="16727" y="73183"/>
                </a:cubicBezTo>
                <a:moveTo>
                  <a:pt x="18016" y="79105"/>
                </a:moveTo>
                <a:cubicBezTo>
                  <a:pt x="26700" y="80177"/>
                  <a:pt x="33461" y="93094"/>
                  <a:pt x="33461" y="107622"/>
                </a:cubicBezTo>
                <a:cubicBezTo>
                  <a:pt x="33461" y="117311"/>
                  <a:pt x="33461" y="117311"/>
                  <a:pt x="33461" y="117311"/>
                </a:cubicBezTo>
                <a:cubicBezTo>
                  <a:pt x="33461" y="118922"/>
                  <a:pt x="32816" y="120000"/>
                  <a:pt x="31850" y="120000"/>
                </a:cubicBezTo>
                <a:cubicBezTo>
                  <a:pt x="31205" y="120000"/>
                  <a:pt x="31205" y="120000"/>
                  <a:pt x="31205" y="120000"/>
                </a:cubicBezTo>
                <a:cubicBezTo>
                  <a:pt x="16727" y="120000"/>
                  <a:pt x="9488" y="120000"/>
                  <a:pt x="5872" y="120000"/>
                </a:cubicBezTo>
                <a:cubicBezTo>
                  <a:pt x="2250" y="120000"/>
                  <a:pt x="2250" y="120000"/>
                  <a:pt x="2250" y="120000"/>
                </a:cubicBezTo>
                <a:cubicBezTo>
                  <a:pt x="1927" y="120000"/>
                  <a:pt x="1766" y="120000"/>
                  <a:pt x="1688" y="120000"/>
                </a:cubicBezTo>
                <a:lnTo>
                  <a:pt x="1611" y="120000"/>
                </a:lnTo>
                <a:cubicBezTo>
                  <a:pt x="966" y="120000"/>
                  <a:pt x="0" y="118922"/>
                  <a:pt x="0" y="117311"/>
                </a:cubicBezTo>
                <a:cubicBezTo>
                  <a:pt x="0" y="107622"/>
                  <a:pt x="0" y="107622"/>
                  <a:pt x="0" y="107622"/>
                </a:cubicBezTo>
                <a:cubicBezTo>
                  <a:pt x="0" y="100361"/>
                  <a:pt x="1688" y="93500"/>
                  <a:pt x="4461" y="88316"/>
                </a:cubicBezTo>
                <a:cubicBezTo>
                  <a:pt x="7238" y="83138"/>
                  <a:pt x="11100" y="79638"/>
                  <a:pt x="15444" y="79105"/>
                </a:cubicBezTo>
                <a:lnTo>
                  <a:pt x="15766" y="79105"/>
                </a:lnTo>
                <a:lnTo>
                  <a:pt x="16083" y="79105"/>
                </a:lnTo>
                <a:cubicBezTo>
                  <a:pt x="16244" y="79105"/>
                  <a:pt x="16300" y="79105"/>
                  <a:pt x="16405" y="79105"/>
                </a:cubicBezTo>
                <a:cubicBezTo>
                  <a:pt x="16516" y="79105"/>
                  <a:pt x="16566" y="79105"/>
                  <a:pt x="16727" y="79105"/>
                </a:cubicBezTo>
                <a:lnTo>
                  <a:pt x="16727" y="79105"/>
                </a:lnTo>
                <a:lnTo>
                  <a:pt x="16727" y="79105"/>
                </a:lnTo>
                <a:cubicBezTo>
                  <a:pt x="16877" y="79105"/>
                  <a:pt x="17022" y="79105"/>
                  <a:pt x="17172" y="79105"/>
                </a:cubicBezTo>
                <a:cubicBezTo>
                  <a:pt x="17294" y="79105"/>
                  <a:pt x="17372" y="79105"/>
                  <a:pt x="17372" y="79105"/>
                </a:cubicBezTo>
                <a:cubicBezTo>
                  <a:pt x="17533" y="79105"/>
                  <a:pt x="17616" y="79105"/>
                  <a:pt x="17655" y="79105"/>
                </a:cubicBezTo>
                <a:lnTo>
                  <a:pt x="17694" y="79105"/>
                </a:lnTo>
                <a:cubicBezTo>
                  <a:pt x="17855" y="79105"/>
                  <a:pt x="17944" y="79066"/>
                  <a:pt x="17977" y="79105"/>
                </a:cubicBezTo>
                <a:lnTo>
                  <a:pt x="18016" y="79105"/>
                </a:lnTo>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0F1113"/>
              </a:buClr>
              <a:buFont typeface="Open Sans"/>
              <a:buNone/>
            </a:pPr>
            <a:endParaRPr sz="4800" b="0" i="1" u="none" strike="noStrike" cap="none">
              <a:solidFill>
                <a:srgbClr val="000000"/>
              </a:solidFill>
              <a:latin typeface="Georgia"/>
              <a:ea typeface="Georgia"/>
              <a:cs typeface="Georgia"/>
              <a:sym typeface="Georgia"/>
            </a:endParaRPr>
          </a:p>
        </p:txBody>
      </p:sp>
      <p:sp>
        <p:nvSpPr>
          <p:cNvPr id="3800" name="Shape 3800"/>
          <p:cNvSpPr/>
          <p:nvPr/>
        </p:nvSpPr>
        <p:spPr>
          <a:xfrm>
            <a:off x="19466256" y="6649284"/>
            <a:ext cx="415094" cy="417586"/>
          </a:xfrm>
          <a:custGeom>
            <a:avLst/>
            <a:gdLst/>
            <a:ahLst/>
            <a:cxnLst/>
            <a:rect l="0" t="0" r="0" b="0"/>
            <a:pathLst>
              <a:path w="120000" h="120000" extrusionOk="0">
                <a:moveTo>
                  <a:pt x="60172" y="0"/>
                </a:moveTo>
                <a:cubicBezTo>
                  <a:pt x="26972" y="0"/>
                  <a:pt x="0" y="26861"/>
                  <a:pt x="0" y="60000"/>
                </a:cubicBezTo>
                <a:cubicBezTo>
                  <a:pt x="0" y="93138"/>
                  <a:pt x="26972" y="120000"/>
                  <a:pt x="60172" y="120000"/>
                </a:cubicBezTo>
                <a:cubicBezTo>
                  <a:pt x="93372" y="120000"/>
                  <a:pt x="120000" y="93105"/>
                  <a:pt x="120000" y="60000"/>
                </a:cubicBezTo>
                <a:cubicBezTo>
                  <a:pt x="120000" y="26894"/>
                  <a:pt x="93372" y="0"/>
                  <a:pt x="60172" y="0"/>
                </a:cubicBezTo>
                <a:close/>
                <a:moveTo>
                  <a:pt x="40461" y="25172"/>
                </a:moveTo>
                <a:cubicBezTo>
                  <a:pt x="39772" y="25172"/>
                  <a:pt x="38733" y="24827"/>
                  <a:pt x="38733" y="25172"/>
                </a:cubicBezTo>
                <a:cubicBezTo>
                  <a:pt x="38733" y="26205"/>
                  <a:pt x="38733" y="26205"/>
                  <a:pt x="38733" y="26205"/>
                </a:cubicBezTo>
                <a:cubicBezTo>
                  <a:pt x="38733" y="26722"/>
                  <a:pt x="38733" y="27155"/>
                  <a:pt x="38733" y="27544"/>
                </a:cubicBezTo>
                <a:cubicBezTo>
                  <a:pt x="38733" y="27900"/>
                  <a:pt x="38733" y="28261"/>
                  <a:pt x="38733" y="28622"/>
                </a:cubicBezTo>
                <a:cubicBezTo>
                  <a:pt x="39250" y="32761"/>
                  <a:pt x="39594" y="36983"/>
                  <a:pt x="39511" y="41205"/>
                </a:cubicBezTo>
                <a:cubicBezTo>
                  <a:pt x="39422" y="45433"/>
                  <a:pt x="38905" y="49655"/>
                  <a:pt x="37694" y="53794"/>
                </a:cubicBezTo>
                <a:cubicBezTo>
                  <a:pt x="37005" y="56033"/>
                  <a:pt x="35966" y="58105"/>
                  <a:pt x="34711" y="60000"/>
                </a:cubicBezTo>
                <a:cubicBezTo>
                  <a:pt x="33455" y="61894"/>
                  <a:pt x="31988" y="63622"/>
                  <a:pt x="30433" y="65172"/>
                </a:cubicBezTo>
                <a:cubicBezTo>
                  <a:pt x="27322" y="67933"/>
                  <a:pt x="23516" y="70344"/>
                  <a:pt x="19366" y="70344"/>
                </a:cubicBezTo>
                <a:cubicBezTo>
                  <a:pt x="18672" y="70344"/>
                  <a:pt x="17955" y="69966"/>
                  <a:pt x="17288" y="69655"/>
                </a:cubicBezTo>
                <a:cubicBezTo>
                  <a:pt x="13138" y="68277"/>
                  <a:pt x="12794" y="63794"/>
                  <a:pt x="12794" y="60000"/>
                </a:cubicBezTo>
                <a:cubicBezTo>
                  <a:pt x="12794" y="55861"/>
                  <a:pt x="13138" y="51722"/>
                  <a:pt x="14177" y="47933"/>
                </a:cubicBezTo>
                <a:cubicBezTo>
                  <a:pt x="14350" y="47238"/>
                  <a:pt x="14527" y="46638"/>
                  <a:pt x="14700" y="46077"/>
                </a:cubicBezTo>
                <a:cubicBezTo>
                  <a:pt x="14861" y="45544"/>
                  <a:pt x="15033" y="45011"/>
                  <a:pt x="15216" y="44483"/>
                </a:cubicBezTo>
                <a:cubicBezTo>
                  <a:pt x="17638" y="37588"/>
                  <a:pt x="21527" y="31466"/>
                  <a:pt x="26500" y="26466"/>
                </a:cubicBezTo>
                <a:cubicBezTo>
                  <a:pt x="31472" y="21466"/>
                  <a:pt x="37522" y="17588"/>
                  <a:pt x="44266" y="15172"/>
                </a:cubicBezTo>
                <a:cubicBezTo>
                  <a:pt x="49450" y="13105"/>
                  <a:pt x="54638" y="12411"/>
                  <a:pt x="60172" y="12411"/>
                </a:cubicBezTo>
                <a:cubicBezTo>
                  <a:pt x="76083" y="12411"/>
                  <a:pt x="90950" y="20344"/>
                  <a:pt x="99944" y="33794"/>
                </a:cubicBezTo>
                <a:cubicBezTo>
                  <a:pt x="102016" y="36894"/>
                  <a:pt x="103744" y="40688"/>
                  <a:pt x="105127" y="44483"/>
                </a:cubicBezTo>
                <a:lnTo>
                  <a:pt x="105127" y="44483"/>
                </a:lnTo>
                <a:cubicBezTo>
                  <a:pt x="105311" y="45011"/>
                  <a:pt x="105483" y="45544"/>
                  <a:pt x="105650" y="46077"/>
                </a:cubicBezTo>
                <a:cubicBezTo>
                  <a:pt x="105822" y="46638"/>
                  <a:pt x="105994" y="47238"/>
                  <a:pt x="106166" y="47933"/>
                </a:cubicBezTo>
                <a:cubicBezTo>
                  <a:pt x="107205" y="51722"/>
                  <a:pt x="107550" y="55861"/>
                  <a:pt x="107550" y="60000"/>
                </a:cubicBezTo>
                <a:cubicBezTo>
                  <a:pt x="107550" y="67588"/>
                  <a:pt x="105127" y="76205"/>
                  <a:pt x="95444" y="72066"/>
                </a:cubicBezTo>
                <a:cubicBezTo>
                  <a:pt x="93200" y="71033"/>
                  <a:pt x="91122" y="69566"/>
                  <a:pt x="89266" y="67888"/>
                </a:cubicBezTo>
                <a:cubicBezTo>
                  <a:pt x="87405" y="66205"/>
                  <a:pt x="85761" y="64311"/>
                  <a:pt x="84377" y="62411"/>
                </a:cubicBezTo>
                <a:cubicBezTo>
                  <a:pt x="82650" y="60172"/>
                  <a:pt x="81022" y="57922"/>
                  <a:pt x="79322" y="55688"/>
                </a:cubicBezTo>
                <a:cubicBezTo>
                  <a:pt x="77622" y="53461"/>
                  <a:pt x="75905" y="51205"/>
                  <a:pt x="74005" y="48966"/>
                </a:cubicBezTo>
                <a:cubicBezTo>
                  <a:pt x="72277" y="47066"/>
                  <a:pt x="70544" y="45150"/>
                  <a:pt x="68733" y="43316"/>
                </a:cubicBezTo>
                <a:cubicBezTo>
                  <a:pt x="66905" y="41477"/>
                  <a:pt x="65016" y="39655"/>
                  <a:pt x="62938" y="37933"/>
                </a:cubicBezTo>
                <a:cubicBezTo>
                  <a:pt x="61050" y="36172"/>
                  <a:pt x="59038" y="34550"/>
                  <a:pt x="56933" y="33061"/>
                </a:cubicBezTo>
                <a:cubicBezTo>
                  <a:pt x="54805" y="31555"/>
                  <a:pt x="52566" y="30172"/>
                  <a:pt x="50144" y="28966"/>
                </a:cubicBezTo>
                <a:cubicBezTo>
                  <a:pt x="48588" y="28277"/>
                  <a:pt x="46933" y="27577"/>
                  <a:pt x="45300" y="26938"/>
                </a:cubicBezTo>
                <a:cubicBezTo>
                  <a:pt x="43661" y="26294"/>
                  <a:pt x="42016" y="25688"/>
                  <a:pt x="40461" y="25172"/>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801" name="Shape 3801"/>
          <p:cNvSpPr/>
          <p:nvPr/>
        </p:nvSpPr>
        <p:spPr>
          <a:xfrm>
            <a:off x="20765123" y="6678079"/>
            <a:ext cx="309730" cy="366614"/>
          </a:xfrm>
          <a:custGeom>
            <a:avLst/>
            <a:gdLst/>
            <a:ahLst/>
            <a:cxnLst/>
            <a:rect l="0" t="0" r="0" b="0"/>
            <a:pathLst>
              <a:path w="120000" h="120000" extrusionOk="0">
                <a:moveTo>
                  <a:pt x="116797" y="20940"/>
                </a:moveTo>
                <a:cubicBezTo>
                  <a:pt x="116101" y="18588"/>
                  <a:pt x="114943" y="16825"/>
                  <a:pt x="113550" y="15508"/>
                </a:cubicBezTo>
                <a:cubicBezTo>
                  <a:pt x="112164" y="14184"/>
                  <a:pt x="110537" y="13306"/>
                  <a:pt x="108917" y="12716"/>
                </a:cubicBezTo>
                <a:cubicBezTo>
                  <a:pt x="107296" y="12327"/>
                  <a:pt x="104862" y="11838"/>
                  <a:pt x="101732" y="11348"/>
                </a:cubicBezTo>
                <a:cubicBezTo>
                  <a:pt x="98608" y="10859"/>
                  <a:pt x="94782" y="10370"/>
                  <a:pt x="90377" y="9975"/>
                </a:cubicBezTo>
                <a:cubicBezTo>
                  <a:pt x="87136" y="9586"/>
                  <a:pt x="83555" y="9391"/>
                  <a:pt x="80124" y="9341"/>
                </a:cubicBezTo>
                <a:cubicBezTo>
                  <a:pt x="76704" y="9291"/>
                  <a:pt x="73463" y="9391"/>
                  <a:pt x="70912" y="9586"/>
                </a:cubicBezTo>
                <a:cubicBezTo>
                  <a:pt x="70684" y="7823"/>
                  <a:pt x="69871" y="6160"/>
                  <a:pt x="68713" y="4837"/>
                </a:cubicBezTo>
                <a:cubicBezTo>
                  <a:pt x="67554" y="3514"/>
                  <a:pt x="66045" y="2535"/>
                  <a:pt x="64424" y="2146"/>
                </a:cubicBezTo>
                <a:cubicBezTo>
                  <a:pt x="60253" y="772"/>
                  <a:pt x="55040" y="189"/>
                  <a:pt x="50407" y="38"/>
                </a:cubicBezTo>
                <a:cubicBezTo>
                  <a:pt x="45773" y="-105"/>
                  <a:pt x="41713" y="189"/>
                  <a:pt x="39864" y="578"/>
                </a:cubicBezTo>
                <a:cubicBezTo>
                  <a:pt x="38700" y="973"/>
                  <a:pt x="37419" y="1445"/>
                  <a:pt x="36211" y="2096"/>
                </a:cubicBezTo>
                <a:cubicBezTo>
                  <a:pt x="34980" y="2757"/>
                  <a:pt x="33838" y="3514"/>
                  <a:pt x="32908" y="4492"/>
                </a:cubicBezTo>
                <a:cubicBezTo>
                  <a:pt x="31984" y="5671"/>
                  <a:pt x="31053" y="7628"/>
                  <a:pt x="31053" y="9586"/>
                </a:cubicBezTo>
                <a:cubicBezTo>
                  <a:pt x="31053" y="11148"/>
                  <a:pt x="31053" y="14284"/>
                  <a:pt x="31053" y="17026"/>
                </a:cubicBezTo>
                <a:cubicBezTo>
                  <a:pt x="31053" y="19767"/>
                  <a:pt x="31521" y="22113"/>
                  <a:pt x="31521" y="22113"/>
                </a:cubicBezTo>
                <a:cubicBezTo>
                  <a:pt x="31521" y="24465"/>
                  <a:pt x="28737" y="26423"/>
                  <a:pt x="25958" y="26423"/>
                </a:cubicBezTo>
                <a:cubicBezTo>
                  <a:pt x="12519" y="26423"/>
                  <a:pt x="12519" y="26423"/>
                  <a:pt x="12519" y="26423"/>
                </a:cubicBezTo>
                <a:cubicBezTo>
                  <a:pt x="11127" y="26423"/>
                  <a:pt x="9851" y="26517"/>
                  <a:pt x="8749" y="26712"/>
                </a:cubicBezTo>
                <a:cubicBezTo>
                  <a:pt x="7652" y="26912"/>
                  <a:pt x="6722" y="27201"/>
                  <a:pt x="6031" y="27596"/>
                </a:cubicBezTo>
                <a:cubicBezTo>
                  <a:pt x="5101" y="27985"/>
                  <a:pt x="4288" y="28380"/>
                  <a:pt x="3597" y="28769"/>
                </a:cubicBezTo>
                <a:cubicBezTo>
                  <a:pt x="2901" y="29164"/>
                  <a:pt x="2322" y="29553"/>
                  <a:pt x="1860" y="29943"/>
                </a:cubicBezTo>
                <a:cubicBezTo>
                  <a:pt x="1163" y="31121"/>
                  <a:pt x="701" y="32295"/>
                  <a:pt x="412" y="33468"/>
                </a:cubicBezTo>
                <a:cubicBezTo>
                  <a:pt x="116" y="34624"/>
                  <a:pt x="-22" y="35809"/>
                  <a:pt x="5" y="36993"/>
                </a:cubicBezTo>
                <a:cubicBezTo>
                  <a:pt x="5" y="36993"/>
                  <a:pt x="5" y="37583"/>
                  <a:pt x="61" y="38656"/>
                </a:cubicBezTo>
                <a:cubicBezTo>
                  <a:pt x="116" y="39734"/>
                  <a:pt x="233" y="41297"/>
                  <a:pt x="467" y="43260"/>
                </a:cubicBezTo>
                <a:cubicBezTo>
                  <a:pt x="701" y="44822"/>
                  <a:pt x="1860" y="51089"/>
                  <a:pt x="3419" y="57795"/>
                </a:cubicBezTo>
                <a:cubicBezTo>
                  <a:pt x="4984" y="64501"/>
                  <a:pt x="6955" y="71646"/>
                  <a:pt x="8810" y="74971"/>
                </a:cubicBezTo>
                <a:cubicBezTo>
                  <a:pt x="9506" y="76144"/>
                  <a:pt x="10202" y="77028"/>
                  <a:pt x="11071" y="77762"/>
                </a:cubicBezTo>
                <a:cubicBezTo>
                  <a:pt x="11940" y="78496"/>
                  <a:pt x="12981" y="79086"/>
                  <a:pt x="14368" y="79670"/>
                </a:cubicBezTo>
                <a:cubicBezTo>
                  <a:pt x="20862" y="82022"/>
                  <a:pt x="35693" y="84368"/>
                  <a:pt x="42643" y="85152"/>
                </a:cubicBezTo>
                <a:cubicBezTo>
                  <a:pt x="49593" y="85936"/>
                  <a:pt x="53765" y="87504"/>
                  <a:pt x="56544" y="82806"/>
                </a:cubicBezTo>
                <a:cubicBezTo>
                  <a:pt x="56544" y="82806"/>
                  <a:pt x="56661" y="82605"/>
                  <a:pt x="56895" y="82166"/>
                </a:cubicBezTo>
                <a:cubicBezTo>
                  <a:pt x="57123" y="81727"/>
                  <a:pt x="57474" y="81043"/>
                  <a:pt x="57936" y="80064"/>
                </a:cubicBezTo>
                <a:cubicBezTo>
                  <a:pt x="59791" y="74582"/>
                  <a:pt x="60253" y="69488"/>
                  <a:pt x="60253" y="65574"/>
                </a:cubicBezTo>
                <a:cubicBezTo>
                  <a:pt x="60253" y="65185"/>
                  <a:pt x="61183" y="65185"/>
                  <a:pt x="61183" y="65574"/>
                </a:cubicBezTo>
                <a:cubicBezTo>
                  <a:pt x="61183" y="68315"/>
                  <a:pt x="60253" y="77323"/>
                  <a:pt x="68596" y="80064"/>
                </a:cubicBezTo>
                <a:cubicBezTo>
                  <a:pt x="70216" y="80454"/>
                  <a:pt x="72767" y="80843"/>
                  <a:pt x="75780" y="81238"/>
                </a:cubicBezTo>
                <a:cubicBezTo>
                  <a:pt x="78793" y="81627"/>
                  <a:pt x="82268" y="82022"/>
                  <a:pt x="85743" y="82411"/>
                </a:cubicBezTo>
                <a:cubicBezTo>
                  <a:pt x="91769" y="83195"/>
                  <a:pt x="96403" y="85152"/>
                  <a:pt x="96403" y="98464"/>
                </a:cubicBezTo>
                <a:cubicBezTo>
                  <a:pt x="96403" y="106688"/>
                  <a:pt x="94548" y="107861"/>
                  <a:pt x="83426" y="107861"/>
                </a:cubicBezTo>
                <a:cubicBezTo>
                  <a:pt x="75084" y="107861"/>
                  <a:pt x="71842" y="107861"/>
                  <a:pt x="71842" y="102378"/>
                </a:cubicBezTo>
                <a:cubicBezTo>
                  <a:pt x="71842" y="97680"/>
                  <a:pt x="77401" y="98075"/>
                  <a:pt x="81110" y="98075"/>
                </a:cubicBezTo>
                <a:cubicBezTo>
                  <a:pt x="82964" y="98075"/>
                  <a:pt x="81572" y="96896"/>
                  <a:pt x="81572" y="94160"/>
                </a:cubicBezTo>
                <a:cubicBezTo>
                  <a:pt x="81572" y="91024"/>
                  <a:pt x="83889" y="89462"/>
                  <a:pt x="82034" y="89462"/>
                </a:cubicBezTo>
                <a:cubicBezTo>
                  <a:pt x="67671" y="89067"/>
                  <a:pt x="59328" y="89462"/>
                  <a:pt x="59328" y="104336"/>
                </a:cubicBezTo>
                <a:cubicBezTo>
                  <a:pt x="59328" y="117653"/>
                  <a:pt x="65817" y="120000"/>
                  <a:pt x="85743" y="120000"/>
                </a:cubicBezTo>
                <a:cubicBezTo>
                  <a:pt x="101504" y="120000"/>
                  <a:pt x="107062" y="119610"/>
                  <a:pt x="113088" y="102773"/>
                </a:cubicBezTo>
                <a:cubicBezTo>
                  <a:pt x="113784" y="101205"/>
                  <a:pt x="114943" y="97880"/>
                  <a:pt x="116157" y="92787"/>
                </a:cubicBezTo>
                <a:cubicBezTo>
                  <a:pt x="117376" y="87699"/>
                  <a:pt x="118652" y="80843"/>
                  <a:pt x="119576" y="72230"/>
                </a:cubicBezTo>
                <a:cubicBezTo>
                  <a:pt x="120272" y="66947"/>
                  <a:pt x="120038" y="56177"/>
                  <a:pt x="119404" y="45706"/>
                </a:cubicBezTo>
                <a:cubicBezTo>
                  <a:pt x="118769" y="35230"/>
                  <a:pt x="117722" y="25049"/>
                  <a:pt x="116797" y="20940"/>
                </a:cubicBezTo>
                <a:close/>
                <a:moveTo>
                  <a:pt x="89452" y="56961"/>
                </a:moveTo>
                <a:cubicBezTo>
                  <a:pt x="87136" y="56961"/>
                  <a:pt x="85281" y="56961"/>
                  <a:pt x="83889" y="56961"/>
                </a:cubicBezTo>
                <a:cubicBezTo>
                  <a:pt x="84356" y="53830"/>
                  <a:pt x="85743" y="49916"/>
                  <a:pt x="91769" y="49916"/>
                </a:cubicBezTo>
                <a:cubicBezTo>
                  <a:pt x="98257" y="49916"/>
                  <a:pt x="98720" y="55003"/>
                  <a:pt x="99187" y="58529"/>
                </a:cubicBezTo>
                <a:cubicBezTo>
                  <a:pt x="96403" y="57745"/>
                  <a:pt x="92694" y="56961"/>
                  <a:pt x="89452" y="56961"/>
                </a:cubicBezTo>
                <a:close/>
                <a:moveTo>
                  <a:pt x="12051" y="23287"/>
                </a:moveTo>
                <a:lnTo>
                  <a:pt x="12051" y="23287"/>
                </a:lnTo>
                <a:cubicBezTo>
                  <a:pt x="18773" y="23287"/>
                  <a:pt x="22132" y="23287"/>
                  <a:pt x="23813" y="23287"/>
                </a:cubicBezTo>
                <a:cubicBezTo>
                  <a:pt x="25495" y="23287"/>
                  <a:pt x="25495" y="23287"/>
                  <a:pt x="25495" y="23287"/>
                </a:cubicBezTo>
                <a:cubicBezTo>
                  <a:pt x="25724" y="23287"/>
                  <a:pt x="26119" y="23170"/>
                  <a:pt x="26364" y="22998"/>
                </a:cubicBezTo>
                <a:cubicBezTo>
                  <a:pt x="26670" y="22775"/>
                  <a:pt x="26882" y="22508"/>
                  <a:pt x="26882" y="22113"/>
                </a:cubicBezTo>
                <a:cubicBezTo>
                  <a:pt x="26882" y="22113"/>
                  <a:pt x="26771" y="19667"/>
                  <a:pt x="26654" y="16875"/>
                </a:cubicBezTo>
                <a:cubicBezTo>
                  <a:pt x="26537" y="14090"/>
                  <a:pt x="26420" y="10954"/>
                  <a:pt x="26420" y="9586"/>
                </a:cubicBezTo>
                <a:lnTo>
                  <a:pt x="26420" y="9586"/>
                </a:lnTo>
                <a:cubicBezTo>
                  <a:pt x="26420" y="7628"/>
                  <a:pt x="27350" y="5671"/>
                  <a:pt x="28274" y="4103"/>
                </a:cubicBezTo>
                <a:cubicBezTo>
                  <a:pt x="28737" y="3319"/>
                  <a:pt x="28737" y="3319"/>
                  <a:pt x="28737" y="3319"/>
                </a:cubicBezTo>
                <a:lnTo>
                  <a:pt x="28274" y="3319"/>
                </a:lnTo>
                <a:cubicBezTo>
                  <a:pt x="15298" y="14284"/>
                  <a:pt x="8810" y="19767"/>
                  <a:pt x="5563" y="22508"/>
                </a:cubicBezTo>
                <a:cubicBezTo>
                  <a:pt x="2322" y="25244"/>
                  <a:pt x="2322" y="25244"/>
                  <a:pt x="2322" y="25244"/>
                </a:cubicBezTo>
                <a:lnTo>
                  <a:pt x="2322" y="25244"/>
                </a:lnTo>
                <a:cubicBezTo>
                  <a:pt x="2511" y="25033"/>
                  <a:pt x="2745" y="24849"/>
                  <a:pt x="3018" y="24710"/>
                </a:cubicBezTo>
                <a:cubicBezTo>
                  <a:pt x="3230" y="24599"/>
                  <a:pt x="3480" y="24465"/>
                  <a:pt x="3709" y="24465"/>
                </a:cubicBezTo>
                <a:cubicBezTo>
                  <a:pt x="4867" y="24071"/>
                  <a:pt x="6142" y="23776"/>
                  <a:pt x="7535" y="23581"/>
                </a:cubicBezTo>
                <a:cubicBezTo>
                  <a:pt x="8927" y="23387"/>
                  <a:pt x="10431" y="23287"/>
                  <a:pt x="12051" y="23287"/>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802" name="Shape 3802"/>
          <p:cNvSpPr/>
          <p:nvPr/>
        </p:nvSpPr>
        <p:spPr>
          <a:xfrm>
            <a:off x="4531687" y="5374960"/>
            <a:ext cx="356247" cy="328222"/>
          </a:xfrm>
          <a:custGeom>
            <a:avLst/>
            <a:gdLst/>
            <a:ahLst/>
            <a:cxnLst/>
            <a:rect l="0" t="0" r="0" b="0"/>
            <a:pathLst>
              <a:path w="120000" h="120000" extrusionOk="0">
                <a:moveTo>
                  <a:pt x="68657" y="49910"/>
                </a:moveTo>
                <a:cubicBezTo>
                  <a:pt x="68657" y="55592"/>
                  <a:pt x="68657" y="58436"/>
                  <a:pt x="68657" y="59858"/>
                </a:cubicBezTo>
                <a:cubicBezTo>
                  <a:pt x="68657" y="61280"/>
                  <a:pt x="68657" y="61280"/>
                  <a:pt x="68657" y="61280"/>
                </a:cubicBezTo>
                <a:cubicBezTo>
                  <a:pt x="68657" y="65654"/>
                  <a:pt x="67345" y="69699"/>
                  <a:pt x="65480" y="72814"/>
                </a:cubicBezTo>
                <a:cubicBezTo>
                  <a:pt x="63616" y="75929"/>
                  <a:pt x="61199" y="78119"/>
                  <a:pt x="58986" y="78773"/>
                </a:cubicBezTo>
                <a:cubicBezTo>
                  <a:pt x="54553" y="80302"/>
                  <a:pt x="50925" y="79213"/>
                  <a:pt x="48458" y="76753"/>
                </a:cubicBezTo>
                <a:cubicBezTo>
                  <a:pt x="45991" y="74293"/>
                  <a:pt x="44678" y="70461"/>
                  <a:pt x="44881" y="66528"/>
                </a:cubicBezTo>
                <a:cubicBezTo>
                  <a:pt x="44881" y="61715"/>
                  <a:pt x="46898" y="57782"/>
                  <a:pt x="49765" y="54994"/>
                </a:cubicBezTo>
                <a:cubicBezTo>
                  <a:pt x="52638" y="52201"/>
                  <a:pt x="56366" y="50565"/>
                  <a:pt x="59791" y="50345"/>
                </a:cubicBezTo>
                <a:lnTo>
                  <a:pt x="68657" y="49910"/>
                </a:lnTo>
                <a:close/>
                <a:moveTo>
                  <a:pt x="90816" y="23231"/>
                </a:moveTo>
                <a:cubicBezTo>
                  <a:pt x="90816" y="8357"/>
                  <a:pt x="78728" y="-767"/>
                  <a:pt x="56164" y="50"/>
                </a:cubicBezTo>
                <a:cubicBezTo>
                  <a:pt x="42465" y="547"/>
                  <a:pt x="29166" y="6173"/>
                  <a:pt x="25944" y="24106"/>
                </a:cubicBezTo>
                <a:cubicBezTo>
                  <a:pt x="25538" y="24980"/>
                  <a:pt x="25538" y="25855"/>
                  <a:pt x="26344" y="26729"/>
                </a:cubicBezTo>
                <a:cubicBezTo>
                  <a:pt x="26749" y="27164"/>
                  <a:pt x="27149" y="27604"/>
                  <a:pt x="27960" y="28039"/>
                </a:cubicBezTo>
                <a:cubicBezTo>
                  <a:pt x="35007" y="28913"/>
                  <a:pt x="38533" y="29353"/>
                  <a:pt x="40296" y="29568"/>
                </a:cubicBezTo>
                <a:cubicBezTo>
                  <a:pt x="42059" y="29788"/>
                  <a:pt x="42059" y="29788"/>
                  <a:pt x="42059" y="29788"/>
                </a:cubicBezTo>
                <a:cubicBezTo>
                  <a:pt x="42865" y="29788"/>
                  <a:pt x="43535" y="29478"/>
                  <a:pt x="44126" y="28970"/>
                </a:cubicBezTo>
                <a:cubicBezTo>
                  <a:pt x="44667" y="28507"/>
                  <a:pt x="45084" y="27819"/>
                  <a:pt x="45287" y="27164"/>
                </a:cubicBezTo>
                <a:cubicBezTo>
                  <a:pt x="46092" y="21482"/>
                  <a:pt x="50120" y="17103"/>
                  <a:pt x="56164" y="17103"/>
                </a:cubicBezTo>
                <a:cubicBezTo>
                  <a:pt x="65030" y="17103"/>
                  <a:pt x="68657" y="22356"/>
                  <a:pt x="68657" y="28479"/>
                </a:cubicBezTo>
                <a:cubicBezTo>
                  <a:pt x="68657" y="37225"/>
                  <a:pt x="68657" y="37225"/>
                  <a:pt x="68657" y="37225"/>
                </a:cubicBezTo>
                <a:cubicBezTo>
                  <a:pt x="59994" y="37880"/>
                  <a:pt x="55662" y="38207"/>
                  <a:pt x="53494" y="38371"/>
                </a:cubicBezTo>
                <a:cubicBezTo>
                  <a:pt x="51331" y="38534"/>
                  <a:pt x="51331" y="38534"/>
                  <a:pt x="51331" y="38534"/>
                </a:cubicBezTo>
                <a:cubicBezTo>
                  <a:pt x="43873" y="39194"/>
                  <a:pt x="36719" y="42146"/>
                  <a:pt x="31385" y="47393"/>
                </a:cubicBezTo>
                <a:cubicBezTo>
                  <a:pt x="26045" y="52641"/>
                  <a:pt x="22519" y="60186"/>
                  <a:pt x="22316" y="70027"/>
                </a:cubicBezTo>
                <a:cubicBezTo>
                  <a:pt x="22316" y="79428"/>
                  <a:pt x="25138" y="86318"/>
                  <a:pt x="29870" y="90747"/>
                </a:cubicBezTo>
                <a:cubicBezTo>
                  <a:pt x="34607" y="95177"/>
                  <a:pt x="41254" y="97140"/>
                  <a:pt x="48909" y="96706"/>
                </a:cubicBezTo>
                <a:cubicBezTo>
                  <a:pt x="53342" y="96266"/>
                  <a:pt x="57572" y="95064"/>
                  <a:pt x="61453" y="93044"/>
                </a:cubicBezTo>
                <a:cubicBezTo>
                  <a:pt x="65334" y="91018"/>
                  <a:pt x="68854" y="88174"/>
                  <a:pt x="71879" y="84461"/>
                </a:cubicBezTo>
                <a:cubicBezTo>
                  <a:pt x="76312" y="89709"/>
                  <a:pt x="78526" y="92333"/>
                  <a:pt x="79635" y="93642"/>
                </a:cubicBezTo>
                <a:cubicBezTo>
                  <a:pt x="80745" y="94957"/>
                  <a:pt x="80745" y="94957"/>
                  <a:pt x="80745" y="94957"/>
                </a:cubicBezTo>
                <a:cubicBezTo>
                  <a:pt x="81145" y="95391"/>
                  <a:pt x="81950" y="95831"/>
                  <a:pt x="82756" y="95831"/>
                </a:cubicBezTo>
                <a:cubicBezTo>
                  <a:pt x="83567" y="95831"/>
                  <a:pt x="83967" y="95831"/>
                  <a:pt x="84772" y="94957"/>
                </a:cubicBezTo>
                <a:cubicBezTo>
                  <a:pt x="90416" y="89269"/>
                  <a:pt x="93233" y="86425"/>
                  <a:pt x="94647" y="85008"/>
                </a:cubicBezTo>
                <a:cubicBezTo>
                  <a:pt x="96055" y="83586"/>
                  <a:pt x="96055" y="83586"/>
                  <a:pt x="96055" y="83586"/>
                </a:cubicBezTo>
                <a:cubicBezTo>
                  <a:pt x="96460" y="82926"/>
                  <a:pt x="96759" y="82164"/>
                  <a:pt x="96860" y="81453"/>
                </a:cubicBezTo>
                <a:cubicBezTo>
                  <a:pt x="96962" y="80742"/>
                  <a:pt x="96860" y="80088"/>
                  <a:pt x="96460" y="79648"/>
                </a:cubicBezTo>
                <a:cubicBezTo>
                  <a:pt x="94444" y="76589"/>
                  <a:pt x="93435" y="75055"/>
                  <a:pt x="92934" y="74293"/>
                </a:cubicBezTo>
                <a:cubicBezTo>
                  <a:pt x="92427" y="73525"/>
                  <a:pt x="92427" y="73525"/>
                  <a:pt x="92427" y="73525"/>
                </a:cubicBezTo>
                <a:cubicBezTo>
                  <a:pt x="91222" y="72211"/>
                  <a:pt x="90816" y="66963"/>
                  <a:pt x="90816" y="63904"/>
                </a:cubicBezTo>
                <a:cubicBezTo>
                  <a:pt x="90816" y="23231"/>
                  <a:pt x="90816" y="23231"/>
                  <a:pt x="90816" y="23231"/>
                </a:cubicBezTo>
                <a:close/>
                <a:moveTo>
                  <a:pt x="113787" y="101514"/>
                </a:moveTo>
                <a:cubicBezTo>
                  <a:pt x="114187" y="99764"/>
                  <a:pt x="114389" y="98455"/>
                  <a:pt x="114085" y="97581"/>
                </a:cubicBezTo>
                <a:cubicBezTo>
                  <a:pt x="113787" y="96706"/>
                  <a:pt x="112981" y="96266"/>
                  <a:pt x="111370" y="96266"/>
                </a:cubicBezTo>
                <a:cubicBezTo>
                  <a:pt x="109754" y="96051"/>
                  <a:pt x="107945" y="96051"/>
                  <a:pt x="106030" y="96102"/>
                </a:cubicBezTo>
                <a:cubicBezTo>
                  <a:pt x="104115" y="96159"/>
                  <a:pt x="102099" y="96266"/>
                  <a:pt x="100088" y="96266"/>
                </a:cubicBezTo>
                <a:cubicBezTo>
                  <a:pt x="98877" y="96486"/>
                  <a:pt x="97868" y="96486"/>
                  <a:pt x="97469" y="96215"/>
                </a:cubicBezTo>
                <a:cubicBezTo>
                  <a:pt x="97063" y="95939"/>
                  <a:pt x="97266" y="95391"/>
                  <a:pt x="98471" y="94517"/>
                </a:cubicBezTo>
                <a:cubicBezTo>
                  <a:pt x="101293" y="92333"/>
                  <a:pt x="105828" y="91131"/>
                  <a:pt x="110007" y="90854"/>
                </a:cubicBezTo>
                <a:cubicBezTo>
                  <a:pt x="114187" y="90584"/>
                  <a:pt x="118017" y="91238"/>
                  <a:pt x="119425" y="92767"/>
                </a:cubicBezTo>
                <a:cubicBezTo>
                  <a:pt x="121441" y="94517"/>
                  <a:pt x="117814" y="108516"/>
                  <a:pt x="113381" y="113324"/>
                </a:cubicBezTo>
                <a:cubicBezTo>
                  <a:pt x="112981" y="113764"/>
                  <a:pt x="109354" y="115948"/>
                  <a:pt x="110565" y="112449"/>
                </a:cubicBezTo>
                <a:cubicBezTo>
                  <a:pt x="111370" y="110266"/>
                  <a:pt x="111973" y="108624"/>
                  <a:pt x="112474" y="106982"/>
                </a:cubicBezTo>
                <a:cubicBezTo>
                  <a:pt x="112981" y="105345"/>
                  <a:pt x="113381" y="103703"/>
                  <a:pt x="113787" y="101514"/>
                </a:cubicBezTo>
                <a:close/>
                <a:moveTo>
                  <a:pt x="109354" y="101079"/>
                </a:moveTo>
                <a:cubicBezTo>
                  <a:pt x="109556" y="101514"/>
                  <a:pt x="109556" y="102061"/>
                  <a:pt x="109354" y="102608"/>
                </a:cubicBezTo>
                <a:cubicBezTo>
                  <a:pt x="109151" y="103156"/>
                  <a:pt x="108751" y="103703"/>
                  <a:pt x="108143" y="104138"/>
                </a:cubicBezTo>
                <a:cubicBezTo>
                  <a:pt x="98471" y="112015"/>
                  <a:pt x="81545" y="118927"/>
                  <a:pt x="63419" y="119887"/>
                </a:cubicBezTo>
                <a:cubicBezTo>
                  <a:pt x="40043" y="121117"/>
                  <a:pt x="18289" y="112449"/>
                  <a:pt x="557" y="94957"/>
                </a:cubicBezTo>
                <a:cubicBezTo>
                  <a:pt x="152" y="94517"/>
                  <a:pt x="-225" y="94088"/>
                  <a:pt x="152" y="93642"/>
                </a:cubicBezTo>
                <a:cubicBezTo>
                  <a:pt x="540" y="93191"/>
                  <a:pt x="557" y="93207"/>
                  <a:pt x="2168" y="94082"/>
                </a:cubicBezTo>
                <a:cubicBezTo>
                  <a:pt x="3779" y="94957"/>
                  <a:pt x="5390" y="95831"/>
                  <a:pt x="5796" y="95831"/>
                </a:cubicBezTo>
                <a:cubicBezTo>
                  <a:pt x="20908" y="104578"/>
                  <a:pt x="37823" y="109493"/>
                  <a:pt x="55003" y="110429"/>
                </a:cubicBezTo>
                <a:cubicBezTo>
                  <a:pt x="72183" y="111360"/>
                  <a:pt x="89611" y="108296"/>
                  <a:pt x="105726" y="101079"/>
                </a:cubicBezTo>
                <a:cubicBezTo>
                  <a:pt x="106329" y="100859"/>
                  <a:pt x="107039" y="100639"/>
                  <a:pt x="107692" y="100588"/>
                </a:cubicBezTo>
                <a:cubicBezTo>
                  <a:pt x="108345" y="100532"/>
                  <a:pt x="108948" y="100639"/>
                  <a:pt x="109354" y="101079"/>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803" name="Shape 3803"/>
          <p:cNvSpPr/>
          <p:nvPr/>
        </p:nvSpPr>
        <p:spPr>
          <a:xfrm>
            <a:off x="3285119" y="7998778"/>
            <a:ext cx="356478" cy="356478"/>
          </a:xfrm>
          <a:custGeom>
            <a:avLst/>
            <a:gdLst/>
            <a:ahLst/>
            <a:cxnLst/>
            <a:rect l="0" t="0" r="0" b="0"/>
            <a:pathLst>
              <a:path w="120000" h="120000" extrusionOk="0">
                <a:moveTo>
                  <a:pt x="120000" y="117183"/>
                </a:moveTo>
                <a:lnTo>
                  <a:pt x="120000" y="117183"/>
                </a:lnTo>
                <a:cubicBezTo>
                  <a:pt x="120000" y="59800"/>
                  <a:pt x="120000" y="31105"/>
                  <a:pt x="120000" y="16761"/>
                </a:cubicBezTo>
                <a:cubicBezTo>
                  <a:pt x="120000" y="2416"/>
                  <a:pt x="120000" y="2416"/>
                  <a:pt x="120000" y="2416"/>
                </a:cubicBezTo>
                <a:cubicBezTo>
                  <a:pt x="120000" y="805"/>
                  <a:pt x="118794" y="0"/>
                  <a:pt x="117583" y="0"/>
                </a:cubicBezTo>
                <a:cubicBezTo>
                  <a:pt x="2416" y="0"/>
                  <a:pt x="2416" y="0"/>
                  <a:pt x="2416" y="0"/>
                </a:cubicBezTo>
                <a:cubicBezTo>
                  <a:pt x="1205" y="0"/>
                  <a:pt x="0" y="805"/>
                  <a:pt x="0" y="2416"/>
                </a:cubicBezTo>
                <a:cubicBezTo>
                  <a:pt x="0" y="117183"/>
                  <a:pt x="0" y="117183"/>
                  <a:pt x="0" y="117183"/>
                </a:cubicBezTo>
                <a:cubicBezTo>
                  <a:pt x="0" y="118794"/>
                  <a:pt x="1205" y="120000"/>
                  <a:pt x="2416" y="120000"/>
                </a:cubicBezTo>
                <a:cubicBezTo>
                  <a:pt x="117583" y="120000"/>
                  <a:pt x="117583" y="120000"/>
                  <a:pt x="117583" y="120000"/>
                </a:cubicBezTo>
                <a:cubicBezTo>
                  <a:pt x="118188" y="120000"/>
                  <a:pt x="118794" y="119700"/>
                  <a:pt x="119244" y="119194"/>
                </a:cubicBezTo>
                <a:cubicBezTo>
                  <a:pt x="119700" y="118688"/>
                  <a:pt x="120000" y="117988"/>
                  <a:pt x="120000" y="117183"/>
                </a:cubicBezTo>
                <a:close/>
                <a:moveTo>
                  <a:pt x="115166" y="115166"/>
                </a:moveTo>
                <a:cubicBezTo>
                  <a:pt x="87383" y="115166"/>
                  <a:pt x="73488" y="115166"/>
                  <a:pt x="66544" y="115166"/>
                </a:cubicBezTo>
                <a:cubicBezTo>
                  <a:pt x="59600" y="115166"/>
                  <a:pt x="59600" y="115166"/>
                  <a:pt x="59600" y="115166"/>
                </a:cubicBezTo>
                <a:cubicBezTo>
                  <a:pt x="59600" y="87383"/>
                  <a:pt x="59600" y="73488"/>
                  <a:pt x="59600" y="66544"/>
                </a:cubicBezTo>
                <a:cubicBezTo>
                  <a:pt x="59600" y="59600"/>
                  <a:pt x="59600" y="59600"/>
                  <a:pt x="59600" y="59600"/>
                </a:cubicBezTo>
                <a:cubicBezTo>
                  <a:pt x="32216" y="59600"/>
                  <a:pt x="18522" y="59600"/>
                  <a:pt x="11677" y="59600"/>
                </a:cubicBezTo>
                <a:cubicBezTo>
                  <a:pt x="4833" y="59600"/>
                  <a:pt x="4833" y="59600"/>
                  <a:pt x="4833" y="59600"/>
                </a:cubicBezTo>
                <a:cubicBezTo>
                  <a:pt x="4833" y="32216"/>
                  <a:pt x="4833" y="18522"/>
                  <a:pt x="4833" y="11677"/>
                </a:cubicBezTo>
                <a:cubicBezTo>
                  <a:pt x="4833" y="4833"/>
                  <a:pt x="4833" y="4833"/>
                  <a:pt x="4833" y="4833"/>
                </a:cubicBezTo>
                <a:cubicBezTo>
                  <a:pt x="32216" y="4833"/>
                  <a:pt x="45905" y="4833"/>
                  <a:pt x="52750" y="4833"/>
                </a:cubicBezTo>
                <a:cubicBezTo>
                  <a:pt x="59600" y="4833"/>
                  <a:pt x="59600" y="4833"/>
                  <a:pt x="59600" y="4833"/>
                </a:cubicBezTo>
                <a:cubicBezTo>
                  <a:pt x="59600" y="32216"/>
                  <a:pt x="59600" y="45905"/>
                  <a:pt x="59600" y="52750"/>
                </a:cubicBezTo>
                <a:cubicBezTo>
                  <a:pt x="59600" y="59600"/>
                  <a:pt x="59600" y="59600"/>
                  <a:pt x="59600" y="59600"/>
                </a:cubicBezTo>
                <a:cubicBezTo>
                  <a:pt x="87383" y="59600"/>
                  <a:pt x="101277" y="59600"/>
                  <a:pt x="108222" y="59600"/>
                </a:cubicBezTo>
                <a:cubicBezTo>
                  <a:pt x="115166" y="59600"/>
                  <a:pt x="115166" y="59600"/>
                  <a:pt x="115166" y="59600"/>
                </a:cubicBezTo>
                <a:lnTo>
                  <a:pt x="115166" y="11516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804" name="Shape 3804"/>
          <p:cNvSpPr/>
          <p:nvPr/>
        </p:nvSpPr>
        <p:spPr>
          <a:xfrm>
            <a:off x="4539330" y="7950928"/>
            <a:ext cx="342124" cy="400739"/>
          </a:xfrm>
          <a:custGeom>
            <a:avLst/>
            <a:gdLst/>
            <a:ahLst/>
            <a:cxnLst/>
            <a:rect l="0" t="0" r="0" b="0"/>
            <a:pathLst>
              <a:path w="120000" h="120000" extrusionOk="0">
                <a:moveTo>
                  <a:pt x="90211" y="59822"/>
                </a:moveTo>
                <a:cubicBezTo>
                  <a:pt x="105105" y="89911"/>
                  <a:pt x="112550" y="104955"/>
                  <a:pt x="116277" y="112477"/>
                </a:cubicBezTo>
                <a:cubicBezTo>
                  <a:pt x="120000" y="120000"/>
                  <a:pt x="120000" y="120000"/>
                  <a:pt x="120000" y="120000"/>
                </a:cubicBezTo>
                <a:cubicBezTo>
                  <a:pt x="93144" y="120000"/>
                  <a:pt x="79722" y="120000"/>
                  <a:pt x="73005" y="120000"/>
                </a:cubicBezTo>
                <a:cubicBezTo>
                  <a:pt x="66294" y="120000"/>
                  <a:pt x="66294" y="120000"/>
                  <a:pt x="66294" y="120000"/>
                </a:cubicBezTo>
                <a:cubicBezTo>
                  <a:pt x="66294" y="110505"/>
                  <a:pt x="66294" y="105761"/>
                  <a:pt x="66294" y="103388"/>
                </a:cubicBezTo>
                <a:cubicBezTo>
                  <a:pt x="66294" y="101016"/>
                  <a:pt x="66294" y="101016"/>
                  <a:pt x="66294" y="101016"/>
                </a:cubicBezTo>
                <a:cubicBezTo>
                  <a:pt x="77833" y="96000"/>
                  <a:pt x="83600" y="93494"/>
                  <a:pt x="86483" y="92238"/>
                </a:cubicBezTo>
                <a:cubicBezTo>
                  <a:pt x="89372" y="90983"/>
                  <a:pt x="89372" y="90983"/>
                  <a:pt x="89372" y="90983"/>
                </a:cubicBezTo>
                <a:cubicBezTo>
                  <a:pt x="88533" y="89372"/>
                  <a:pt x="88111" y="88566"/>
                  <a:pt x="87900" y="88166"/>
                </a:cubicBezTo>
                <a:cubicBezTo>
                  <a:pt x="87694" y="87761"/>
                  <a:pt x="87694" y="87761"/>
                  <a:pt x="87694" y="87761"/>
                </a:cubicBezTo>
                <a:cubicBezTo>
                  <a:pt x="76994" y="92238"/>
                  <a:pt x="71644" y="94477"/>
                  <a:pt x="68966" y="95594"/>
                </a:cubicBezTo>
                <a:cubicBezTo>
                  <a:pt x="66294" y="96716"/>
                  <a:pt x="66294" y="96716"/>
                  <a:pt x="66294" y="96716"/>
                </a:cubicBezTo>
                <a:cubicBezTo>
                  <a:pt x="66294" y="91883"/>
                  <a:pt x="66294" y="89461"/>
                  <a:pt x="66294" y="88255"/>
                </a:cubicBezTo>
                <a:cubicBezTo>
                  <a:pt x="66294" y="87044"/>
                  <a:pt x="66294" y="87044"/>
                  <a:pt x="66294" y="87044"/>
                </a:cubicBezTo>
                <a:cubicBezTo>
                  <a:pt x="73216" y="84177"/>
                  <a:pt x="76677" y="82744"/>
                  <a:pt x="78411" y="82027"/>
                </a:cubicBezTo>
                <a:cubicBezTo>
                  <a:pt x="80138" y="81311"/>
                  <a:pt x="80138" y="81311"/>
                  <a:pt x="80138" y="81311"/>
                </a:cubicBezTo>
                <a:cubicBezTo>
                  <a:pt x="79088" y="79522"/>
                  <a:pt x="78566" y="78627"/>
                  <a:pt x="78305" y="78177"/>
                </a:cubicBezTo>
                <a:cubicBezTo>
                  <a:pt x="78044" y="77733"/>
                  <a:pt x="78044" y="77733"/>
                  <a:pt x="78044" y="77733"/>
                </a:cubicBezTo>
                <a:cubicBezTo>
                  <a:pt x="72166" y="80416"/>
                  <a:pt x="69233" y="81761"/>
                  <a:pt x="67761" y="82433"/>
                </a:cubicBezTo>
                <a:cubicBezTo>
                  <a:pt x="66294" y="83105"/>
                  <a:pt x="66294" y="83105"/>
                  <a:pt x="66294" y="83105"/>
                </a:cubicBezTo>
                <a:cubicBezTo>
                  <a:pt x="66294" y="76655"/>
                  <a:pt x="66294" y="73433"/>
                  <a:pt x="66294" y="71822"/>
                </a:cubicBezTo>
                <a:cubicBezTo>
                  <a:pt x="66294" y="70211"/>
                  <a:pt x="66294" y="70211"/>
                  <a:pt x="66294" y="70211"/>
                </a:cubicBezTo>
                <a:cubicBezTo>
                  <a:pt x="57483" y="70211"/>
                  <a:pt x="53077" y="70211"/>
                  <a:pt x="50872" y="70211"/>
                </a:cubicBezTo>
                <a:cubicBezTo>
                  <a:pt x="48672" y="70211"/>
                  <a:pt x="48672" y="70211"/>
                  <a:pt x="48672" y="70211"/>
                </a:cubicBezTo>
                <a:cubicBezTo>
                  <a:pt x="48672" y="80238"/>
                  <a:pt x="48672" y="85255"/>
                  <a:pt x="48672" y="87761"/>
                </a:cubicBezTo>
                <a:cubicBezTo>
                  <a:pt x="48672" y="90266"/>
                  <a:pt x="48672" y="90266"/>
                  <a:pt x="48672" y="90266"/>
                </a:cubicBezTo>
                <a:cubicBezTo>
                  <a:pt x="43844" y="86866"/>
                  <a:pt x="41433" y="85166"/>
                  <a:pt x="40227" y="84311"/>
                </a:cubicBezTo>
                <a:cubicBezTo>
                  <a:pt x="39022" y="83461"/>
                  <a:pt x="39022" y="83461"/>
                  <a:pt x="39022" y="83461"/>
                </a:cubicBezTo>
                <a:cubicBezTo>
                  <a:pt x="38183" y="84894"/>
                  <a:pt x="37761" y="85611"/>
                  <a:pt x="37550" y="85972"/>
                </a:cubicBezTo>
                <a:cubicBezTo>
                  <a:pt x="37344" y="86327"/>
                  <a:pt x="37344" y="86327"/>
                  <a:pt x="37344" y="86327"/>
                </a:cubicBezTo>
                <a:cubicBezTo>
                  <a:pt x="43005" y="90627"/>
                  <a:pt x="45838" y="92777"/>
                  <a:pt x="47255" y="93850"/>
                </a:cubicBezTo>
                <a:cubicBezTo>
                  <a:pt x="48672" y="94927"/>
                  <a:pt x="48672" y="94927"/>
                  <a:pt x="48672" y="94927"/>
                </a:cubicBezTo>
                <a:cubicBezTo>
                  <a:pt x="48672" y="107461"/>
                  <a:pt x="48672" y="113733"/>
                  <a:pt x="48672" y="116866"/>
                </a:cubicBezTo>
                <a:cubicBezTo>
                  <a:pt x="48672" y="120000"/>
                  <a:pt x="48672" y="120000"/>
                  <a:pt x="48672" y="120000"/>
                </a:cubicBezTo>
                <a:cubicBezTo>
                  <a:pt x="24333" y="120000"/>
                  <a:pt x="12166" y="120000"/>
                  <a:pt x="6083" y="120000"/>
                </a:cubicBezTo>
                <a:cubicBezTo>
                  <a:pt x="0" y="120000"/>
                  <a:pt x="0" y="120000"/>
                  <a:pt x="0" y="120000"/>
                </a:cubicBezTo>
                <a:cubicBezTo>
                  <a:pt x="14894" y="89911"/>
                  <a:pt x="22344" y="74866"/>
                  <a:pt x="26066" y="67344"/>
                </a:cubicBezTo>
                <a:cubicBezTo>
                  <a:pt x="29788" y="59822"/>
                  <a:pt x="29788" y="59822"/>
                  <a:pt x="29788" y="59822"/>
                </a:cubicBezTo>
                <a:cubicBezTo>
                  <a:pt x="44894" y="29911"/>
                  <a:pt x="52450" y="14955"/>
                  <a:pt x="56222" y="7477"/>
                </a:cubicBezTo>
                <a:cubicBezTo>
                  <a:pt x="60000" y="0"/>
                  <a:pt x="60000" y="0"/>
                  <a:pt x="60000" y="0"/>
                </a:cubicBezTo>
                <a:lnTo>
                  <a:pt x="90211" y="59822"/>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805" name="Shape 3805"/>
          <p:cNvSpPr/>
          <p:nvPr/>
        </p:nvSpPr>
        <p:spPr>
          <a:xfrm>
            <a:off x="5751400" y="8057392"/>
            <a:ext cx="404887" cy="244032"/>
          </a:xfrm>
          <a:custGeom>
            <a:avLst/>
            <a:gdLst/>
            <a:ahLst/>
            <a:cxnLst/>
            <a:rect l="0" t="0" r="0" b="0"/>
            <a:pathLst>
              <a:path w="120000" h="120000" extrusionOk="0">
                <a:moveTo>
                  <a:pt x="11327" y="60000"/>
                </a:moveTo>
                <a:cubicBezTo>
                  <a:pt x="11327" y="82938"/>
                  <a:pt x="22300" y="101177"/>
                  <a:pt x="36105" y="101177"/>
                </a:cubicBezTo>
                <a:cubicBezTo>
                  <a:pt x="45311" y="101177"/>
                  <a:pt x="53805" y="92938"/>
                  <a:pt x="58055" y="78822"/>
                </a:cubicBezTo>
                <a:cubicBezTo>
                  <a:pt x="58055" y="78822"/>
                  <a:pt x="58405" y="78211"/>
                  <a:pt x="58761" y="78233"/>
                </a:cubicBezTo>
                <a:cubicBezTo>
                  <a:pt x="59138" y="78261"/>
                  <a:pt x="59438" y="78788"/>
                  <a:pt x="59466" y="79411"/>
                </a:cubicBezTo>
                <a:cubicBezTo>
                  <a:pt x="61772" y="87938"/>
                  <a:pt x="62922" y="92205"/>
                  <a:pt x="63494" y="94338"/>
                </a:cubicBezTo>
                <a:cubicBezTo>
                  <a:pt x="64072" y="96472"/>
                  <a:pt x="64072" y="96472"/>
                  <a:pt x="64072" y="96472"/>
                </a:cubicBezTo>
                <a:cubicBezTo>
                  <a:pt x="64072" y="96766"/>
                  <a:pt x="64072" y="97061"/>
                  <a:pt x="64072" y="97355"/>
                </a:cubicBezTo>
                <a:cubicBezTo>
                  <a:pt x="64072" y="97644"/>
                  <a:pt x="64072" y="97938"/>
                  <a:pt x="64072" y="98233"/>
                </a:cubicBezTo>
                <a:cubicBezTo>
                  <a:pt x="56988" y="111766"/>
                  <a:pt x="46727" y="120000"/>
                  <a:pt x="36105" y="120000"/>
                </a:cubicBezTo>
                <a:cubicBezTo>
                  <a:pt x="15927" y="120000"/>
                  <a:pt x="0" y="92938"/>
                  <a:pt x="0" y="60000"/>
                </a:cubicBezTo>
                <a:cubicBezTo>
                  <a:pt x="0" y="27061"/>
                  <a:pt x="15927" y="0"/>
                  <a:pt x="36105" y="0"/>
                </a:cubicBezTo>
                <a:cubicBezTo>
                  <a:pt x="50972" y="0"/>
                  <a:pt x="63361" y="13527"/>
                  <a:pt x="69377" y="37061"/>
                </a:cubicBezTo>
                <a:cubicBezTo>
                  <a:pt x="69377" y="37061"/>
                  <a:pt x="70883" y="43088"/>
                  <a:pt x="73100" y="51616"/>
                </a:cubicBezTo>
                <a:cubicBezTo>
                  <a:pt x="75311" y="60144"/>
                  <a:pt x="78227" y="71177"/>
                  <a:pt x="81061" y="81177"/>
                </a:cubicBezTo>
                <a:cubicBezTo>
                  <a:pt x="84250" y="93527"/>
                  <a:pt x="86727" y="100588"/>
                  <a:pt x="94866" y="101177"/>
                </a:cubicBezTo>
                <a:cubicBezTo>
                  <a:pt x="103011" y="101766"/>
                  <a:pt x="108672" y="94116"/>
                  <a:pt x="108672" y="82938"/>
                </a:cubicBezTo>
                <a:cubicBezTo>
                  <a:pt x="108672" y="73527"/>
                  <a:pt x="105133" y="71177"/>
                  <a:pt x="96988" y="67061"/>
                </a:cubicBezTo>
                <a:cubicBezTo>
                  <a:pt x="83183" y="59411"/>
                  <a:pt x="75750" y="51177"/>
                  <a:pt x="75750" y="32355"/>
                </a:cubicBezTo>
                <a:cubicBezTo>
                  <a:pt x="75750" y="13527"/>
                  <a:pt x="83538" y="1177"/>
                  <a:pt x="95577" y="1177"/>
                </a:cubicBezTo>
                <a:cubicBezTo>
                  <a:pt x="103361" y="1177"/>
                  <a:pt x="109377" y="7061"/>
                  <a:pt x="113272" y="18822"/>
                </a:cubicBezTo>
                <a:cubicBezTo>
                  <a:pt x="113272" y="19411"/>
                  <a:pt x="113272" y="19411"/>
                  <a:pt x="113272" y="20000"/>
                </a:cubicBezTo>
                <a:cubicBezTo>
                  <a:pt x="113272" y="20588"/>
                  <a:pt x="113272" y="20588"/>
                  <a:pt x="112922" y="20588"/>
                </a:cubicBezTo>
                <a:cubicBezTo>
                  <a:pt x="109205" y="23822"/>
                  <a:pt x="107344" y="25438"/>
                  <a:pt x="106416" y="26250"/>
                </a:cubicBezTo>
                <a:cubicBezTo>
                  <a:pt x="105488" y="27061"/>
                  <a:pt x="105488" y="27061"/>
                  <a:pt x="105488" y="27061"/>
                </a:cubicBezTo>
                <a:cubicBezTo>
                  <a:pt x="105338" y="27411"/>
                  <a:pt x="105044" y="27500"/>
                  <a:pt x="104822" y="27500"/>
                </a:cubicBezTo>
                <a:cubicBezTo>
                  <a:pt x="104600" y="27500"/>
                  <a:pt x="104422" y="27355"/>
                  <a:pt x="104422" y="27061"/>
                </a:cubicBezTo>
                <a:cubicBezTo>
                  <a:pt x="101594" y="20588"/>
                  <a:pt x="98761" y="18233"/>
                  <a:pt x="95222" y="18233"/>
                </a:cubicBezTo>
                <a:cubicBezTo>
                  <a:pt x="89911" y="18233"/>
                  <a:pt x="86372" y="24116"/>
                  <a:pt x="86372" y="31766"/>
                </a:cubicBezTo>
                <a:cubicBezTo>
                  <a:pt x="86372" y="41177"/>
                  <a:pt x="90966" y="43566"/>
                  <a:pt x="98405" y="47644"/>
                </a:cubicBezTo>
                <a:cubicBezTo>
                  <a:pt x="99472" y="48227"/>
                  <a:pt x="100533" y="48816"/>
                  <a:pt x="101594" y="49411"/>
                </a:cubicBezTo>
                <a:cubicBezTo>
                  <a:pt x="113266" y="55933"/>
                  <a:pt x="120000" y="63527"/>
                  <a:pt x="120000" y="83527"/>
                </a:cubicBezTo>
                <a:cubicBezTo>
                  <a:pt x="120000" y="104116"/>
                  <a:pt x="109377" y="119411"/>
                  <a:pt x="95577" y="119411"/>
                </a:cubicBezTo>
                <a:cubicBezTo>
                  <a:pt x="83894" y="119411"/>
                  <a:pt x="76461" y="110588"/>
                  <a:pt x="71150" y="90588"/>
                </a:cubicBezTo>
                <a:cubicBezTo>
                  <a:pt x="70622" y="88233"/>
                  <a:pt x="70355" y="87061"/>
                  <a:pt x="70222" y="86472"/>
                </a:cubicBezTo>
                <a:cubicBezTo>
                  <a:pt x="70088" y="85883"/>
                  <a:pt x="70088" y="85883"/>
                  <a:pt x="70088" y="85883"/>
                </a:cubicBezTo>
                <a:cubicBezTo>
                  <a:pt x="64422" y="64705"/>
                  <a:pt x="61594" y="54116"/>
                  <a:pt x="60177" y="48822"/>
                </a:cubicBezTo>
                <a:cubicBezTo>
                  <a:pt x="58761" y="43527"/>
                  <a:pt x="58761" y="43527"/>
                  <a:pt x="58761" y="43527"/>
                </a:cubicBezTo>
                <a:cubicBezTo>
                  <a:pt x="55222" y="28822"/>
                  <a:pt x="46016" y="18822"/>
                  <a:pt x="36105" y="18822"/>
                </a:cubicBezTo>
                <a:cubicBezTo>
                  <a:pt x="22300" y="18822"/>
                  <a:pt x="11327" y="37061"/>
                  <a:pt x="11327" y="6000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806" name="Shape 3806"/>
          <p:cNvSpPr/>
          <p:nvPr/>
        </p:nvSpPr>
        <p:spPr>
          <a:xfrm>
            <a:off x="16963854" y="5321267"/>
            <a:ext cx="440880" cy="439915"/>
          </a:xfrm>
          <a:custGeom>
            <a:avLst/>
            <a:gdLst/>
            <a:ahLst/>
            <a:cxnLst/>
            <a:rect l="0" t="0" r="0" b="0"/>
            <a:pathLst>
              <a:path w="120000" h="120000" extrusionOk="0">
                <a:moveTo>
                  <a:pt x="69808" y="3917"/>
                </a:moveTo>
                <a:cubicBezTo>
                  <a:pt x="80213" y="14358"/>
                  <a:pt x="85413" y="19579"/>
                  <a:pt x="88015" y="22187"/>
                </a:cubicBezTo>
                <a:cubicBezTo>
                  <a:pt x="90612" y="24800"/>
                  <a:pt x="90612" y="24800"/>
                  <a:pt x="90612" y="24800"/>
                </a:cubicBezTo>
                <a:cubicBezTo>
                  <a:pt x="75008" y="40299"/>
                  <a:pt x="67206" y="48049"/>
                  <a:pt x="63305" y="51927"/>
                </a:cubicBezTo>
                <a:cubicBezTo>
                  <a:pt x="59404" y="55799"/>
                  <a:pt x="59404" y="55799"/>
                  <a:pt x="59404" y="55799"/>
                </a:cubicBezTo>
                <a:cubicBezTo>
                  <a:pt x="52091" y="48459"/>
                  <a:pt x="48437" y="44784"/>
                  <a:pt x="46604" y="42952"/>
                </a:cubicBezTo>
                <a:cubicBezTo>
                  <a:pt x="44777" y="41114"/>
                  <a:pt x="44777" y="41114"/>
                  <a:pt x="44777" y="41114"/>
                </a:cubicBezTo>
                <a:cubicBezTo>
                  <a:pt x="42827" y="39158"/>
                  <a:pt x="39904" y="37849"/>
                  <a:pt x="36975" y="37849"/>
                </a:cubicBezTo>
                <a:cubicBezTo>
                  <a:pt x="34373" y="37849"/>
                  <a:pt x="31450" y="39158"/>
                  <a:pt x="29499" y="41114"/>
                </a:cubicBezTo>
                <a:cubicBezTo>
                  <a:pt x="20073" y="50578"/>
                  <a:pt x="20073" y="50578"/>
                  <a:pt x="20073" y="50578"/>
                </a:cubicBezTo>
                <a:cubicBezTo>
                  <a:pt x="17813" y="52528"/>
                  <a:pt x="16824" y="55473"/>
                  <a:pt x="16824" y="58412"/>
                </a:cubicBezTo>
                <a:cubicBezTo>
                  <a:pt x="16824" y="61345"/>
                  <a:pt x="17796" y="63959"/>
                  <a:pt x="20073" y="66240"/>
                </a:cubicBezTo>
                <a:cubicBezTo>
                  <a:pt x="51607" y="97891"/>
                  <a:pt x="51607" y="97891"/>
                  <a:pt x="51607" y="97891"/>
                </a:cubicBezTo>
                <a:cubicBezTo>
                  <a:pt x="52417" y="98712"/>
                  <a:pt x="53226" y="99369"/>
                  <a:pt x="54080" y="99852"/>
                </a:cubicBezTo>
                <a:cubicBezTo>
                  <a:pt x="54929" y="100325"/>
                  <a:pt x="55851" y="100645"/>
                  <a:pt x="56807" y="100830"/>
                </a:cubicBezTo>
                <a:cubicBezTo>
                  <a:pt x="57133" y="100993"/>
                  <a:pt x="57296" y="101072"/>
                  <a:pt x="57374" y="101117"/>
                </a:cubicBezTo>
                <a:lnTo>
                  <a:pt x="57453" y="101156"/>
                </a:lnTo>
                <a:cubicBezTo>
                  <a:pt x="58431" y="101156"/>
                  <a:pt x="58920" y="101156"/>
                  <a:pt x="59162" y="101156"/>
                </a:cubicBezTo>
                <a:cubicBezTo>
                  <a:pt x="59404" y="101156"/>
                  <a:pt x="59404" y="101156"/>
                  <a:pt x="59404" y="101156"/>
                </a:cubicBezTo>
                <a:cubicBezTo>
                  <a:pt x="60871" y="101156"/>
                  <a:pt x="62338" y="100926"/>
                  <a:pt x="63670" y="100381"/>
                </a:cubicBezTo>
                <a:cubicBezTo>
                  <a:pt x="65025" y="99830"/>
                  <a:pt x="66233" y="99038"/>
                  <a:pt x="67206" y="97891"/>
                </a:cubicBezTo>
                <a:cubicBezTo>
                  <a:pt x="91264" y="73748"/>
                  <a:pt x="103293" y="61671"/>
                  <a:pt x="109308" y="55636"/>
                </a:cubicBezTo>
                <a:cubicBezTo>
                  <a:pt x="115317" y="49600"/>
                  <a:pt x="115317" y="49600"/>
                  <a:pt x="115317" y="49600"/>
                </a:cubicBezTo>
                <a:cubicBezTo>
                  <a:pt x="115480" y="49763"/>
                  <a:pt x="115564" y="49842"/>
                  <a:pt x="115604" y="49887"/>
                </a:cubicBezTo>
                <a:lnTo>
                  <a:pt x="115643" y="49926"/>
                </a:lnTo>
                <a:cubicBezTo>
                  <a:pt x="118246" y="52697"/>
                  <a:pt x="119544" y="56288"/>
                  <a:pt x="119544" y="59879"/>
                </a:cubicBezTo>
                <a:cubicBezTo>
                  <a:pt x="119544" y="63470"/>
                  <a:pt x="118246" y="67055"/>
                  <a:pt x="115643" y="69831"/>
                </a:cubicBezTo>
                <a:cubicBezTo>
                  <a:pt x="92726" y="92833"/>
                  <a:pt x="81270" y="104337"/>
                  <a:pt x="75536" y="110092"/>
                </a:cubicBezTo>
                <a:cubicBezTo>
                  <a:pt x="69808" y="115841"/>
                  <a:pt x="69808" y="115841"/>
                  <a:pt x="69808" y="115841"/>
                </a:cubicBezTo>
                <a:cubicBezTo>
                  <a:pt x="64283" y="121388"/>
                  <a:pt x="55503" y="121388"/>
                  <a:pt x="49977" y="115841"/>
                </a:cubicBezTo>
                <a:cubicBezTo>
                  <a:pt x="4142" y="69831"/>
                  <a:pt x="4142" y="69831"/>
                  <a:pt x="4142" y="69831"/>
                </a:cubicBezTo>
                <a:cubicBezTo>
                  <a:pt x="-1382" y="64285"/>
                  <a:pt x="-1382" y="55473"/>
                  <a:pt x="4142" y="49926"/>
                </a:cubicBezTo>
                <a:cubicBezTo>
                  <a:pt x="49977" y="3917"/>
                  <a:pt x="49977" y="3917"/>
                  <a:pt x="49977" y="3917"/>
                </a:cubicBezTo>
                <a:cubicBezTo>
                  <a:pt x="52743" y="1303"/>
                  <a:pt x="56318" y="0"/>
                  <a:pt x="59893" y="0"/>
                </a:cubicBezTo>
                <a:cubicBezTo>
                  <a:pt x="63468" y="0"/>
                  <a:pt x="67043" y="1303"/>
                  <a:pt x="69808" y="3917"/>
                </a:cubicBezTo>
                <a:close/>
                <a:moveTo>
                  <a:pt x="118898" y="30672"/>
                </a:moveTo>
                <a:cubicBezTo>
                  <a:pt x="119707" y="31487"/>
                  <a:pt x="120033" y="32549"/>
                  <a:pt x="119994" y="33612"/>
                </a:cubicBezTo>
                <a:cubicBezTo>
                  <a:pt x="119955" y="34668"/>
                  <a:pt x="119544" y="35730"/>
                  <a:pt x="118898" y="36545"/>
                </a:cubicBezTo>
                <a:cubicBezTo>
                  <a:pt x="90449" y="65099"/>
                  <a:pt x="76228" y="79374"/>
                  <a:pt x="69117" y="86511"/>
                </a:cubicBezTo>
                <a:cubicBezTo>
                  <a:pt x="62006" y="93654"/>
                  <a:pt x="62006" y="93654"/>
                  <a:pt x="62006" y="93654"/>
                </a:cubicBezTo>
                <a:cubicBezTo>
                  <a:pt x="61680" y="93980"/>
                  <a:pt x="61275" y="94384"/>
                  <a:pt x="60786" y="94710"/>
                </a:cubicBezTo>
                <a:cubicBezTo>
                  <a:pt x="60297" y="95036"/>
                  <a:pt x="59730" y="95284"/>
                  <a:pt x="59083" y="95284"/>
                </a:cubicBezTo>
                <a:lnTo>
                  <a:pt x="59083" y="95284"/>
                </a:lnTo>
                <a:cubicBezTo>
                  <a:pt x="58920" y="94958"/>
                  <a:pt x="58836" y="94795"/>
                  <a:pt x="58797" y="94710"/>
                </a:cubicBezTo>
                <a:lnTo>
                  <a:pt x="58757" y="94632"/>
                </a:lnTo>
                <a:cubicBezTo>
                  <a:pt x="57779" y="94632"/>
                  <a:pt x="57133" y="93322"/>
                  <a:pt x="56481" y="92670"/>
                </a:cubicBezTo>
                <a:cubicBezTo>
                  <a:pt x="24626" y="61014"/>
                  <a:pt x="24626" y="61019"/>
                  <a:pt x="24626" y="61019"/>
                </a:cubicBezTo>
                <a:cubicBezTo>
                  <a:pt x="23991" y="60233"/>
                  <a:pt x="23648" y="59255"/>
                  <a:pt x="23648" y="58249"/>
                </a:cubicBezTo>
                <a:cubicBezTo>
                  <a:pt x="23648" y="57237"/>
                  <a:pt x="23991" y="56260"/>
                  <a:pt x="24626" y="55473"/>
                </a:cubicBezTo>
                <a:cubicBezTo>
                  <a:pt x="29336" y="50904"/>
                  <a:pt x="31691" y="48622"/>
                  <a:pt x="32872" y="47476"/>
                </a:cubicBezTo>
                <a:cubicBezTo>
                  <a:pt x="34052" y="46335"/>
                  <a:pt x="34052" y="46335"/>
                  <a:pt x="34052" y="46335"/>
                </a:cubicBezTo>
                <a:cubicBezTo>
                  <a:pt x="34699" y="45357"/>
                  <a:pt x="36003" y="45031"/>
                  <a:pt x="36975" y="45031"/>
                </a:cubicBezTo>
                <a:cubicBezTo>
                  <a:pt x="37953" y="45031"/>
                  <a:pt x="38926" y="45357"/>
                  <a:pt x="39578" y="46335"/>
                </a:cubicBezTo>
                <a:cubicBezTo>
                  <a:pt x="49331" y="56125"/>
                  <a:pt x="54204" y="61019"/>
                  <a:pt x="56644" y="63470"/>
                </a:cubicBezTo>
                <a:cubicBezTo>
                  <a:pt x="59083" y="65914"/>
                  <a:pt x="59083" y="65914"/>
                  <a:pt x="59083" y="65914"/>
                </a:cubicBezTo>
                <a:cubicBezTo>
                  <a:pt x="81512" y="43401"/>
                  <a:pt x="92726" y="32139"/>
                  <a:pt x="98336" y="26514"/>
                </a:cubicBezTo>
                <a:cubicBezTo>
                  <a:pt x="103940" y="20883"/>
                  <a:pt x="103940" y="20883"/>
                  <a:pt x="103940" y="20883"/>
                </a:cubicBezTo>
                <a:cubicBezTo>
                  <a:pt x="104592" y="20231"/>
                  <a:pt x="105593" y="19922"/>
                  <a:pt x="106543" y="19905"/>
                </a:cubicBezTo>
                <a:cubicBezTo>
                  <a:pt x="107841" y="19882"/>
                  <a:pt x="108819" y="20231"/>
                  <a:pt x="109465" y="20883"/>
                </a:cubicBezTo>
                <a:lnTo>
                  <a:pt x="118898" y="30672"/>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807" name="Shape 3807"/>
          <p:cNvSpPr/>
          <p:nvPr/>
        </p:nvSpPr>
        <p:spPr>
          <a:xfrm>
            <a:off x="4491482" y="6727692"/>
            <a:ext cx="436625" cy="248816"/>
          </a:xfrm>
          <a:custGeom>
            <a:avLst/>
            <a:gdLst/>
            <a:ahLst/>
            <a:cxnLst/>
            <a:rect l="0" t="0" r="0" b="0"/>
            <a:pathLst>
              <a:path w="120000" h="120000" extrusionOk="0">
                <a:moveTo>
                  <a:pt x="120000" y="28266"/>
                </a:moveTo>
                <a:cubicBezTo>
                  <a:pt x="105205" y="28266"/>
                  <a:pt x="97805" y="28266"/>
                  <a:pt x="94111" y="28266"/>
                </a:cubicBezTo>
                <a:cubicBezTo>
                  <a:pt x="90411" y="28266"/>
                  <a:pt x="90411" y="28266"/>
                  <a:pt x="90411" y="28266"/>
                </a:cubicBezTo>
                <a:cubicBezTo>
                  <a:pt x="90411" y="60288"/>
                  <a:pt x="90411" y="76300"/>
                  <a:pt x="90411" y="84305"/>
                </a:cubicBezTo>
                <a:cubicBezTo>
                  <a:pt x="90411" y="92305"/>
                  <a:pt x="90411" y="92305"/>
                  <a:pt x="90411" y="92305"/>
                </a:cubicBezTo>
                <a:cubicBezTo>
                  <a:pt x="99288" y="92305"/>
                  <a:pt x="103727" y="92305"/>
                  <a:pt x="105944" y="92305"/>
                </a:cubicBezTo>
                <a:cubicBezTo>
                  <a:pt x="108166" y="92305"/>
                  <a:pt x="108166" y="92305"/>
                  <a:pt x="108166" y="92305"/>
                </a:cubicBezTo>
                <a:cubicBezTo>
                  <a:pt x="108166" y="97211"/>
                  <a:pt x="108166" y="99661"/>
                  <a:pt x="108166" y="100888"/>
                </a:cubicBezTo>
                <a:cubicBezTo>
                  <a:pt x="108166" y="102116"/>
                  <a:pt x="108166" y="102116"/>
                  <a:pt x="108166" y="102116"/>
                </a:cubicBezTo>
                <a:cubicBezTo>
                  <a:pt x="98961" y="102116"/>
                  <a:pt x="94355" y="102116"/>
                  <a:pt x="92055" y="102116"/>
                </a:cubicBezTo>
                <a:cubicBezTo>
                  <a:pt x="89755" y="102116"/>
                  <a:pt x="89755" y="102116"/>
                  <a:pt x="89755" y="102116"/>
                </a:cubicBezTo>
                <a:cubicBezTo>
                  <a:pt x="89755" y="111055"/>
                  <a:pt x="89755" y="115527"/>
                  <a:pt x="89755" y="117766"/>
                </a:cubicBezTo>
                <a:cubicBezTo>
                  <a:pt x="89755" y="120000"/>
                  <a:pt x="89755" y="120000"/>
                  <a:pt x="89755" y="120000"/>
                </a:cubicBezTo>
                <a:cubicBezTo>
                  <a:pt x="102244" y="120000"/>
                  <a:pt x="108494" y="120000"/>
                  <a:pt x="111616" y="120000"/>
                </a:cubicBezTo>
                <a:cubicBezTo>
                  <a:pt x="114738" y="120000"/>
                  <a:pt x="114738" y="120000"/>
                  <a:pt x="114738" y="120000"/>
                </a:cubicBezTo>
                <a:cubicBezTo>
                  <a:pt x="117372" y="120000"/>
                  <a:pt x="118683" y="120000"/>
                  <a:pt x="119344" y="120000"/>
                </a:cubicBezTo>
                <a:cubicBezTo>
                  <a:pt x="120000" y="120000"/>
                  <a:pt x="120000" y="120000"/>
                  <a:pt x="120000" y="120000"/>
                </a:cubicBezTo>
                <a:lnTo>
                  <a:pt x="120000" y="28266"/>
                </a:lnTo>
                <a:close/>
                <a:moveTo>
                  <a:pt x="108166" y="74422"/>
                </a:moveTo>
                <a:cubicBezTo>
                  <a:pt x="105205" y="74422"/>
                  <a:pt x="103727" y="74422"/>
                  <a:pt x="102988" y="74422"/>
                </a:cubicBezTo>
                <a:cubicBezTo>
                  <a:pt x="102244" y="74422"/>
                  <a:pt x="102244" y="74422"/>
                  <a:pt x="102244" y="74422"/>
                </a:cubicBezTo>
                <a:cubicBezTo>
                  <a:pt x="102244" y="59711"/>
                  <a:pt x="102244" y="52355"/>
                  <a:pt x="102244" y="48677"/>
                </a:cubicBezTo>
                <a:cubicBezTo>
                  <a:pt x="102244" y="45000"/>
                  <a:pt x="102244" y="45000"/>
                  <a:pt x="102244" y="45000"/>
                </a:cubicBezTo>
                <a:cubicBezTo>
                  <a:pt x="105205" y="45000"/>
                  <a:pt x="106683" y="45000"/>
                  <a:pt x="107422" y="45000"/>
                </a:cubicBezTo>
                <a:cubicBezTo>
                  <a:pt x="108166" y="45000"/>
                  <a:pt x="108166" y="45000"/>
                  <a:pt x="108166" y="45000"/>
                </a:cubicBezTo>
                <a:lnTo>
                  <a:pt x="108166" y="74422"/>
                </a:lnTo>
                <a:close/>
                <a:moveTo>
                  <a:pt x="35833" y="1155"/>
                </a:moveTo>
                <a:cubicBezTo>
                  <a:pt x="42083" y="1155"/>
                  <a:pt x="45205" y="1155"/>
                  <a:pt x="46766" y="1155"/>
                </a:cubicBezTo>
                <a:cubicBezTo>
                  <a:pt x="48327" y="1155"/>
                  <a:pt x="48327" y="1155"/>
                  <a:pt x="48327" y="1155"/>
                </a:cubicBezTo>
                <a:cubicBezTo>
                  <a:pt x="48327" y="9805"/>
                  <a:pt x="48327" y="14133"/>
                  <a:pt x="48327" y="16300"/>
                </a:cubicBezTo>
                <a:cubicBezTo>
                  <a:pt x="48327" y="18461"/>
                  <a:pt x="48327" y="18461"/>
                  <a:pt x="48327" y="18461"/>
                </a:cubicBezTo>
                <a:cubicBezTo>
                  <a:pt x="42083" y="18461"/>
                  <a:pt x="38961" y="18461"/>
                  <a:pt x="37400" y="18461"/>
                </a:cubicBezTo>
                <a:cubicBezTo>
                  <a:pt x="35833" y="18461"/>
                  <a:pt x="35833" y="18461"/>
                  <a:pt x="35833" y="18461"/>
                </a:cubicBezTo>
                <a:lnTo>
                  <a:pt x="35833" y="1155"/>
                </a:lnTo>
                <a:close/>
                <a:moveTo>
                  <a:pt x="54244" y="102116"/>
                </a:moveTo>
                <a:cubicBezTo>
                  <a:pt x="54244" y="111055"/>
                  <a:pt x="54244" y="115527"/>
                  <a:pt x="54244" y="117766"/>
                </a:cubicBezTo>
                <a:cubicBezTo>
                  <a:pt x="54244" y="120000"/>
                  <a:pt x="54244" y="120000"/>
                  <a:pt x="54244" y="120000"/>
                </a:cubicBezTo>
                <a:cubicBezTo>
                  <a:pt x="66577" y="120000"/>
                  <a:pt x="72738" y="120000"/>
                  <a:pt x="75822" y="120000"/>
                </a:cubicBezTo>
                <a:cubicBezTo>
                  <a:pt x="78905" y="120000"/>
                  <a:pt x="78905" y="120000"/>
                  <a:pt x="78905" y="120000"/>
                </a:cubicBezTo>
                <a:cubicBezTo>
                  <a:pt x="81533" y="120000"/>
                  <a:pt x="82850" y="120000"/>
                  <a:pt x="83505" y="120000"/>
                </a:cubicBezTo>
                <a:cubicBezTo>
                  <a:pt x="84166" y="120000"/>
                  <a:pt x="84166" y="120000"/>
                  <a:pt x="84166" y="120000"/>
                </a:cubicBezTo>
                <a:cubicBezTo>
                  <a:pt x="84166" y="74133"/>
                  <a:pt x="84166" y="51200"/>
                  <a:pt x="84166" y="39733"/>
                </a:cubicBezTo>
                <a:cubicBezTo>
                  <a:pt x="84166" y="28266"/>
                  <a:pt x="84166" y="28266"/>
                  <a:pt x="84166" y="28266"/>
                </a:cubicBezTo>
                <a:cubicBezTo>
                  <a:pt x="69205" y="28266"/>
                  <a:pt x="61727" y="28266"/>
                  <a:pt x="57988" y="28266"/>
                </a:cubicBezTo>
                <a:cubicBezTo>
                  <a:pt x="54244" y="28266"/>
                  <a:pt x="54244" y="28266"/>
                  <a:pt x="54244" y="28266"/>
                </a:cubicBezTo>
                <a:cubicBezTo>
                  <a:pt x="54244" y="60288"/>
                  <a:pt x="54244" y="76300"/>
                  <a:pt x="54244" y="84305"/>
                </a:cubicBezTo>
                <a:cubicBezTo>
                  <a:pt x="54244" y="92305"/>
                  <a:pt x="54244" y="92305"/>
                  <a:pt x="54244" y="92305"/>
                </a:cubicBezTo>
                <a:cubicBezTo>
                  <a:pt x="63288" y="92305"/>
                  <a:pt x="67805" y="92305"/>
                  <a:pt x="70066" y="92305"/>
                </a:cubicBezTo>
                <a:cubicBezTo>
                  <a:pt x="72327" y="92305"/>
                  <a:pt x="72327" y="92305"/>
                  <a:pt x="72327" y="92305"/>
                </a:cubicBezTo>
                <a:cubicBezTo>
                  <a:pt x="72327" y="97211"/>
                  <a:pt x="72327" y="99661"/>
                  <a:pt x="72327" y="100888"/>
                </a:cubicBezTo>
                <a:cubicBezTo>
                  <a:pt x="72327" y="102116"/>
                  <a:pt x="72327" y="102116"/>
                  <a:pt x="72327" y="102116"/>
                </a:cubicBezTo>
                <a:lnTo>
                  <a:pt x="54244" y="102116"/>
                </a:lnTo>
                <a:close/>
                <a:moveTo>
                  <a:pt x="66083" y="74422"/>
                </a:moveTo>
                <a:cubicBezTo>
                  <a:pt x="66083" y="59711"/>
                  <a:pt x="66083" y="52355"/>
                  <a:pt x="66083" y="48677"/>
                </a:cubicBezTo>
                <a:cubicBezTo>
                  <a:pt x="66083" y="45000"/>
                  <a:pt x="66083" y="45000"/>
                  <a:pt x="66083" y="45000"/>
                </a:cubicBezTo>
                <a:cubicBezTo>
                  <a:pt x="69205" y="45000"/>
                  <a:pt x="70766" y="45000"/>
                  <a:pt x="71550" y="45000"/>
                </a:cubicBezTo>
                <a:cubicBezTo>
                  <a:pt x="72327" y="45000"/>
                  <a:pt x="72327" y="45000"/>
                  <a:pt x="72327" y="45000"/>
                </a:cubicBezTo>
                <a:cubicBezTo>
                  <a:pt x="72327" y="59711"/>
                  <a:pt x="72327" y="67066"/>
                  <a:pt x="72327" y="70744"/>
                </a:cubicBezTo>
                <a:cubicBezTo>
                  <a:pt x="72327" y="74422"/>
                  <a:pt x="72327" y="74422"/>
                  <a:pt x="72327" y="74422"/>
                </a:cubicBezTo>
                <a:lnTo>
                  <a:pt x="66083" y="74422"/>
                </a:lnTo>
                <a:close/>
                <a:moveTo>
                  <a:pt x="0" y="27694"/>
                </a:moveTo>
                <a:cubicBezTo>
                  <a:pt x="0" y="59422"/>
                  <a:pt x="0" y="75288"/>
                  <a:pt x="0" y="83222"/>
                </a:cubicBezTo>
                <a:cubicBezTo>
                  <a:pt x="0" y="91155"/>
                  <a:pt x="0" y="91155"/>
                  <a:pt x="0" y="91155"/>
                </a:cubicBezTo>
                <a:cubicBezTo>
                  <a:pt x="14961" y="91155"/>
                  <a:pt x="22438" y="91155"/>
                  <a:pt x="26177" y="91155"/>
                </a:cubicBezTo>
                <a:cubicBezTo>
                  <a:pt x="29916" y="91155"/>
                  <a:pt x="29916" y="91155"/>
                  <a:pt x="29916" y="91155"/>
                </a:cubicBezTo>
                <a:cubicBezTo>
                  <a:pt x="29916" y="45577"/>
                  <a:pt x="29916" y="22788"/>
                  <a:pt x="29916" y="11394"/>
                </a:cubicBezTo>
                <a:cubicBezTo>
                  <a:pt x="29916" y="0"/>
                  <a:pt x="29916" y="0"/>
                  <a:pt x="29916" y="0"/>
                </a:cubicBezTo>
                <a:cubicBezTo>
                  <a:pt x="24166" y="0"/>
                  <a:pt x="21288" y="0"/>
                  <a:pt x="19850" y="0"/>
                </a:cubicBezTo>
                <a:cubicBezTo>
                  <a:pt x="18411" y="0"/>
                  <a:pt x="18411" y="0"/>
                  <a:pt x="18411" y="0"/>
                </a:cubicBezTo>
                <a:cubicBezTo>
                  <a:pt x="18411" y="13844"/>
                  <a:pt x="18411" y="20766"/>
                  <a:pt x="18411" y="24233"/>
                </a:cubicBezTo>
                <a:cubicBezTo>
                  <a:pt x="18411" y="27694"/>
                  <a:pt x="18411" y="27694"/>
                  <a:pt x="18411" y="27694"/>
                </a:cubicBezTo>
                <a:lnTo>
                  <a:pt x="0" y="27694"/>
                </a:lnTo>
                <a:close/>
                <a:moveTo>
                  <a:pt x="18411" y="74422"/>
                </a:moveTo>
                <a:cubicBezTo>
                  <a:pt x="15288" y="74422"/>
                  <a:pt x="13727" y="74422"/>
                  <a:pt x="12944" y="74422"/>
                </a:cubicBezTo>
                <a:cubicBezTo>
                  <a:pt x="12166" y="74422"/>
                  <a:pt x="12166" y="74422"/>
                  <a:pt x="12166" y="74422"/>
                </a:cubicBezTo>
                <a:cubicBezTo>
                  <a:pt x="12166" y="59711"/>
                  <a:pt x="12166" y="52355"/>
                  <a:pt x="12166" y="48677"/>
                </a:cubicBezTo>
                <a:cubicBezTo>
                  <a:pt x="12166" y="45000"/>
                  <a:pt x="12166" y="45000"/>
                  <a:pt x="12166" y="45000"/>
                </a:cubicBezTo>
                <a:cubicBezTo>
                  <a:pt x="15288" y="45000"/>
                  <a:pt x="16850" y="45000"/>
                  <a:pt x="17627" y="45000"/>
                </a:cubicBezTo>
                <a:cubicBezTo>
                  <a:pt x="18411" y="45000"/>
                  <a:pt x="18411" y="45000"/>
                  <a:pt x="18411" y="45000"/>
                </a:cubicBezTo>
                <a:lnTo>
                  <a:pt x="18411" y="74422"/>
                </a:lnTo>
                <a:close/>
                <a:moveTo>
                  <a:pt x="35833" y="27694"/>
                </a:moveTo>
                <a:cubicBezTo>
                  <a:pt x="42083" y="27694"/>
                  <a:pt x="45205" y="27694"/>
                  <a:pt x="46766" y="27694"/>
                </a:cubicBezTo>
                <a:cubicBezTo>
                  <a:pt x="48327" y="27694"/>
                  <a:pt x="48327" y="27694"/>
                  <a:pt x="48327" y="27694"/>
                </a:cubicBezTo>
                <a:cubicBezTo>
                  <a:pt x="48327" y="60000"/>
                  <a:pt x="48327" y="76155"/>
                  <a:pt x="48327" y="84233"/>
                </a:cubicBezTo>
                <a:cubicBezTo>
                  <a:pt x="48327" y="92305"/>
                  <a:pt x="48327" y="92305"/>
                  <a:pt x="48327" y="92305"/>
                </a:cubicBezTo>
                <a:cubicBezTo>
                  <a:pt x="42083" y="92305"/>
                  <a:pt x="38961" y="92305"/>
                  <a:pt x="37400" y="92305"/>
                </a:cubicBezTo>
                <a:cubicBezTo>
                  <a:pt x="35833" y="92305"/>
                  <a:pt x="35833" y="92305"/>
                  <a:pt x="35833" y="92305"/>
                </a:cubicBezTo>
                <a:lnTo>
                  <a:pt x="35833" y="276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nvGrpSpPr>
          <p:cNvPr id="3808" name="Shape 3808"/>
          <p:cNvGrpSpPr/>
          <p:nvPr/>
        </p:nvGrpSpPr>
        <p:grpSpPr>
          <a:xfrm>
            <a:off x="632552" y="631470"/>
            <a:ext cx="1273177" cy="1304442"/>
            <a:chOff x="0" y="0"/>
            <a:chExt cx="1273176" cy="1304442"/>
          </a:xfrm>
        </p:grpSpPr>
        <p:sp>
          <p:nvSpPr>
            <p:cNvPr id="3809" name="Shape 3809"/>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10" name="Shape 381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3811" name="Shape 3811"/>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812" name="Shape 3812"/>
          <p:cNvGrpSpPr/>
          <p:nvPr/>
        </p:nvGrpSpPr>
        <p:grpSpPr>
          <a:xfrm>
            <a:off x="632552" y="11635888"/>
            <a:ext cx="1328635" cy="1329425"/>
            <a:chOff x="0" y="-56246"/>
            <a:chExt cx="1328634" cy="1329422"/>
          </a:xfrm>
        </p:grpSpPr>
        <p:sp>
          <p:nvSpPr>
            <p:cNvPr id="3813" name="Shape 381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14" name="Shape 381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109</a:t>
              </a:fld>
              <a:r>
                <a:rPr lang="en-US" sz="2400" b="0" i="0" u="none" strike="noStrike" cap="none">
                  <a:solidFill>
                    <a:srgbClr val="DDDDDD"/>
                  </a:solidFill>
                  <a:latin typeface="Open Sans Light"/>
                  <a:ea typeface="Open Sans Light"/>
                  <a:cs typeface="Open Sans Light"/>
                  <a:sym typeface="Open Sans Light"/>
                </a:rPr>
                <a:t>￼</a:t>
              </a:r>
            </a:p>
          </p:txBody>
        </p:sp>
        <p:sp>
          <p:nvSpPr>
            <p:cNvPr id="3815" name="Shape 381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816" name="Shape 3816"/>
          <p:cNvSpPr txBox="1">
            <a:spLocks noGrp="1"/>
          </p:cNvSpPr>
          <p:nvPr>
            <p:ph type="title" idx="4294967295"/>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Icon Set #1</a:t>
            </a:r>
          </a:p>
        </p:txBody>
      </p:sp>
      <p:sp>
        <p:nvSpPr>
          <p:cNvPr id="3817" name="Shape 3817"/>
          <p:cNvSpPr txBox="1">
            <a:spLocks noGrp="1"/>
          </p:cNvSpPr>
          <p:nvPr>
            <p:ph type="body" idx="4294967295"/>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25930" y="1550816"/>
            <a:ext cx="21819076" cy="11464621"/>
          </a:xfrm>
          <a:prstGeom prst="rect">
            <a:avLst/>
          </a:prstGeom>
          <a:noFill/>
          <a:extLst>
            <a:ext uri="{909E8E84-426E-40DD-AFC4-6F175D3DCCD1}">
              <a14:hiddenFill xmlns:a14="http://schemas.microsoft.com/office/drawing/2010/main">
                <a:solidFill>
                  <a:srgbClr val="FFFFFF"/>
                </a:solidFill>
              </a14:hiddenFill>
            </a:ext>
          </a:extLst>
        </p:spPr>
      </p:pic>
      <p:sp>
        <p:nvSpPr>
          <p:cNvPr id="3555" name="Shape 355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11</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3562" name="Shape 3562"/>
          <p:cNvGrpSpPr/>
          <p:nvPr/>
        </p:nvGrpSpPr>
        <p:grpSpPr>
          <a:xfrm>
            <a:off x="632552" y="11635888"/>
            <a:ext cx="1328635" cy="1329425"/>
            <a:chOff x="0" y="-56246"/>
            <a:chExt cx="1328634" cy="1329422"/>
          </a:xfrm>
        </p:grpSpPr>
        <p:sp>
          <p:nvSpPr>
            <p:cNvPr id="3563" name="Shape 356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64" name="Shape 356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11</a:t>
              </a:fld>
              <a:r>
                <a:rPr lang="en-US" sz="2400" b="0" i="0" u="none" strike="noStrike" cap="none">
                  <a:solidFill>
                    <a:srgbClr val="DDDDDD"/>
                  </a:solidFill>
                  <a:latin typeface="Open Sans Light"/>
                  <a:ea typeface="Open Sans Light"/>
                  <a:cs typeface="Open Sans Light"/>
                  <a:sym typeface="Open Sans Light"/>
                </a:rPr>
                <a:t>￼</a:t>
              </a:r>
            </a:p>
          </p:txBody>
        </p:sp>
        <p:sp>
          <p:nvSpPr>
            <p:cNvPr id="3565" name="Shape 356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566" name="Shape 3566"/>
          <p:cNvSpPr txBox="1">
            <a:spLocks noGrp="1"/>
          </p:cNvSpPr>
          <p:nvPr>
            <p:ph type="title" idx="4294967295"/>
          </p:nvPr>
        </p:nvSpPr>
        <p:spPr>
          <a:xfrm>
            <a:off x="6799682" y="171127"/>
            <a:ext cx="10784636" cy="1298576"/>
          </a:xfrm>
          <a:prstGeom prst="rect">
            <a:avLst/>
          </a:prstGeom>
          <a:noFill/>
          <a:ln>
            <a:noFill/>
          </a:ln>
        </p:spPr>
        <p:txBody>
          <a:bodyPr wrap="square" lIns="71425" tIns="71425" rIns="71425" bIns="71425" anchor="b" anchorCtr="0">
            <a:noAutofit/>
          </a:bodyPr>
          <a:lstStyle/>
          <a:p>
            <a:pPr marL="0" marR="0" lvl="0" indent="0" rtl="0">
              <a:lnSpc>
                <a:spcPct val="100000"/>
              </a:lnSpc>
              <a:spcBef>
                <a:spcPts val="0"/>
              </a:spcBef>
              <a:spcAft>
                <a:spcPts val="0"/>
              </a:spcAft>
              <a:buClr>
                <a:srgbClr val="000000"/>
              </a:buClr>
              <a:buSzPct val="25000"/>
              <a:buFont typeface="Roboto Slab Light"/>
              <a:buNone/>
            </a:pPr>
            <a:r>
              <a:rPr lang="en-US" sz="5600" b="0" i="0" u="none" strike="noStrike" cap="none" dirty="0" err="1" smtClean="0">
                <a:solidFill>
                  <a:srgbClr val="000000"/>
                </a:solidFill>
                <a:latin typeface="Roboto Slab Light"/>
                <a:ea typeface="Roboto Slab Light"/>
                <a:cs typeface="Roboto Slab Light"/>
                <a:sym typeface="Roboto Slab Light"/>
              </a:rPr>
              <a:t>Diagrama</a:t>
            </a:r>
            <a:r>
              <a:rPr lang="en-US" sz="5600" b="0" i="0" u="none" strike="noStrike" cap="none" dirty="0" smtClean="0">
                <a:solidFill>
                  <a:srgbClr val="000000"/>
                </a:solidFill>
                <a:latin typeface="Roboto Slab Light"/>
                <a:ea typeface="Roboto Slab Light"/>
                <a:cs typeface="Roboto Slab Light"/>
                <a:sym typeface="Roboto Slab Light"/>
              </a:rPr>
              <a:t> de </a:t>
            </a:r>
            <a:r>
              <a:rPr lang="en-US" sz="5600" b="0" i="0" u="none" strike="noStrike" cap="none" dirty="0" err="1" smtClean="0">
                <a:solidFill>
                  <a:srgbClr val="000000"/>
                </a:solidFill>
                <a:latin typeface="Roboto Slab Light"/>
                <a:ea typeface="Roboto Slab Light"/>
                <a:cs typeface="Roboto Slab Light"/>
                <a:sym typeface="Roboto Slab Light"/>
              </a:rPr>
              <a:t>Componentes</a:t>
            </a:r>
            <a:endParaRPr lang="en-US" sz="5600" b="0" i="0" u="none" strike="noStrike" cap="none" dirty="0">
              <a:solidFill>
                <a:srgbClr val="000000"/>
              </a:solidFill>
              <a:latin typeface="Roboto Slab Light"/>
              <a:ea typeface="Roboto Slab Light"/>
              <a:cs typeface="Roboto Slab Light"/>
              <a:sym typeface="Roboto Slab Light"/>
            </a:endParaRPr>
          </a:p>
        </p:txBody>
      </p:sp>
    </p:spTree>
    <p:extLst>
      <p:ext uri="{BB962C8B-B14F-4D97-AF65-F5344CB8AC3E}">
        <p14:creationId xmlns:p14="http://schemas.microsoft.com/office/powerpoint/2010/main" val="222727696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821"/>
        <p:cNvGrpSpPr/>
        <p:nvPr/>
      </p:nvGrpSpPr>
      <p:grpSpPr>
        <a:xfrm>
          <a:off x="0" y="0"/>
          <a:ext cx="0" cy="0"/>
          <a:chOff x="0" y="0"/>
          <a:chExt cx="0" cy="0"/>
        </a:xfrm>
      </p:grpSpPr>
      <p:sp>
        <p:nvSpPr>
          <p:cNvPr id="3822" name="Shape 3822"/>
          <p:cNvSpPr txBox="1">
            <a:spLocks noGrp="1"/>
          </p:cNvSpPr>
          <p:nvPr>
            <p:ph type="sldNum" idx="12"/>
          </p:nvPr>
        </p:nvSpPr>
        <p:spPr>
          <a:xfrm>
            <a:off x="11848478" y="13073061"/>
            <a:ext cx="677517"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110</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3823" name="Shape 3823"/>
          <p:cNvGrpSpPr/>
          <p:nvPr/>
        </p:nvGrpSpPr>
        <p:grpSpPr>
          <a:xfrm>
            <a:off x="2971090" y="4098416"/>
            <a:ext cx="18436894" cy="7307660"/>
            <a:chOff x="0" y="0"/>
            <a:chExt cx="18436894" cy="7307659"/>
          </a:xfrm>
        </p:grpSpPr>
        <p:sp>
          <p:nvSpPr>
            <p:cNvPr id="3824" name="Shape 3824"/>
            <p:cNvSpPr/>
            <p:nvPr/>
          </p:nvSpPr>
          <p:spPr>
            <a:xfrm>
              <a:off x="17449964"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25" name="Shape 3825"/>
            <p:cNvSpPr/>
            <p:nvPr/>
          </p:nvSpPr>
          <p:spPr>
            <a:xfrm>
              <a:off x="3739276"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26" name="Shape 3826"/>
            <p:cNvSpPr/>
            <p:nvPr/>
          </p:nvSpPr>
          <p:spPr>
            <a:xfrm>
              <a:off x="4985703"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27" name="Shape 3827"/>
            <p:cNvSpPr/>
            <p:nvPr/>
          </p:nvSpPr>
          <p:spPr>
            <a:xfrm>
              <a:off x="6232128"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28" name="Shape 3828"/>
            <p:cNvSpPr/>
            <p:nvPr/>
          </p:nvSpPr>
          <p:spPr>
            <a:xfrm>
              <a:off x="7478554"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29" name="Shape 3829"/>
            <p:cNvSpPr/>
            <p:nvPr/>
          </p:nvSpPr>
          <p:spPr>
            <a:xfrm>
              <a:off x="8724981"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30" name="Shape 3830"/>
            <p:cNvSpPr/>
            <p:nvPr/>
          </p:nvSpPr>
          <p:spPr>
            <a:xfrm>
              <a:off x="9971407"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31" name="Shape 3831"/>
            <p:cNvSpPr/>
            <p:nvPr/>
          </p:nvSpPr>
          <p:spPr>
            <a:xfrm>
              <a:off x="11217832"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32" name="Shape 3832"/>
            <p:cNvSpPr/>
            <p:nvPr/>
          </p:nvSpPr>
          <p:spPr>
            <a:xfrm>
              <a:off x="12464260"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33" name="Shape 3833"/>
            <p:cNvSpPr/>
            <p:nvPr/>
          </p:nvSpPr>
          <p:spPr>
            <a:xfrm>
              <a:off x="13710687"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34" name="Shape 3834"/>
            <p:cNvSpPr/>
            <p:nvPr/>
          </p:nvSpPr>
          <p:spPr>
            <a:xfrm>
              <a:off x="14957110"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35" name="Shape 3835"/>
            <p:cNvSpPr/>
            <p:nvPr/>
          </p:nvSpPr>
          <p:spPr>
            <a:xfrm>
              <a:off x="16203537" y="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36" name="Shape 3836"/>
            <p:cNvSpPr/>
            <p:nvPr/>
          </p:nvSpPr>
          <p:spPr>
            <a:xfrm>
              <a:off x="2492850" y="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37" name="Shape 3837"/>
            <p:cNvSpPr/>
            <p:nvPr/>
          </p:nvSpPr>
          <p:spPr>
            <a:xfrm>
              <a:off x="1246425" y="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38" name="Shape 3838"/>
            <p:cNvSpPr/>
            <p:nvPr/>
          </p:nvSpPr>
          <p:spPr>
            <a:xfrm>
              <a:off x="0" y="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39" name="Shape 3839"/>
            <p:cNvSpPr/>
            <p:nvPr/>
          </p:nvSpPr>
          <p:spPr>
            <a:xfrm>
              <a:off x="17449964"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40" name="Shape 3840"/>
            <p:cNvSpPr/>
            <p:nvPr/>
          </p:nvSpPr>
          <p:spPr>
            <a:xfrm>
              <a:off x="3739276"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41" name="Shape 3841"/>
            <p:cNvSpPr/>
            <p:nvPr/>
          </p:nvSpPr>
          <p:spPr>
            <a:xfrm>
              <a:off x="4985703"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42" name="Shape 3842"/>
            <p:cNvSpPr/>
            <p:nvPr/>
          </p:nvSpPr>
          <p:spPr>
            <a:xfrm>
              <a:off x="6232128"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43" name="Shape 3843"/>
            <p:cNvSpPr/>
            <p:nvPr/>
          </p:nvSpPr>
          <p:spPr>
            <a:xfrm>
              <a:off x="7478554"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44" name="Shape 3844"/>
            <p:cNvSpPr/>
            <p:nvPr/>
          </p:nvSpPr>
          <p:spPr>
            <a:xfrm>
              <a:off x="8724981"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45" name="Shape 3845"/>
            <p:cNvSpPr/>
            <p:nvPr/>
          </p:nvSpPr>
          <p:spPr>
            <a:xfrm>
              <a:off x="9971407"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46" name="Shape 3846"/>
            <p:cNvSpPr/>
            <p:nvPr/>
          </p:nvSpPr>
          <p:spPr>
            <a:xfrm>
              <a:off x="11217832"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47" name="Shape 3847"/>
            <p:cNvSpPr/>
            <p:nvPr/>
          </p:nvSpPr>
          <p:spPr>
            <a:xfrm>
              <a:off x="12464260"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48" name="Shape 3848"/>
            <p:cNvSpPr/>
            <p:nvPr/>
          </p:nvSpPr>
          <p:spPr>
            <a:xfrm>
              <a:off x="13710687"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49" name="Shape 3849"/>
            <p:cNvSpPr/>
            <p:nvPr/>
          </p:nvSpPr>
          <p:spPr>
            <a:xfrm>
              <a:off x="14957110"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50" name="Shape 3850"/>
            <p:cNvSpPr/>
            <p:nvPr/>
          </p:nvSpPr>
          <p:spPr>
            <a:xfrm>
              <a:off x="16203537" y="10414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51" name="Shape 3851"/>
            <p:cNvSpPr/>
            <p:nvPr/>
          </p:nvSpPr>
          <p:spPr>
            <a:xfrm>
              <a:off x="2492850" y="104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52" name="Shape 3852"/>
            <p:cNvSpPr/>
            <p:nvPr/>
          </p:nvSpPr>
          <p:spPr>
            <a:xfrm>
              <a:off x="1246425" y="10414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53" name="Shape 3853"/>
            <p:cNvSpPr/>
            <p:nvPr/>
          </p:nvSpPr>
          <p:spPr>
            <a:xfrm>
              <a:off x="0" y="10414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54" name="Shape 3854"/>
            <p:cNvSpPr/>
            <p:nvPr/>
          </p:nvSpPr>
          <p:spPr>
            <a:xfrm>
              <a:off x="17449964"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55" name="Shape 3855"/>
            <p:cNvSpPr/>
            <p:nvPr/>
          </p:nvSpPr>
          <p:spPr>
            <a:xfrm>
              <a:off x="3739276"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56" name="Shape 3856"/>
            <p:cNvSpPr/>
            <p:nvPr/>
          </p:nvSpPr>
          <p:spPr>
            <a:xfrm>
              <a:off x="4985703"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57" name="Shape 3857"/>
            <p:cNvSpPr/>
            <p:nvPr/>
          </p:nvSpPr>
          <p:spPr>
            <a:xfrm>
              <a:off x="6232128"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58" name="Shape 3858"/>
            <p:cNvSpPr/>
            <p:nvPr/>
          </p:nvSpPr>
          <p:spPr>
            <a:xfrm>
              <a:off x="7478554"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59" name="Shape 3859"/>
            <p:cNvSpPr/>
            <p:nvPr/>
          </p:nvSpPr>
          <p:spPr>
            <a:xfrm>
              <a:off x="8724981"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60" name="Shape 3860"/>
            <p:cNvSpPr/>
            <p:nvPr/>
          </p:nvSpPr>
          <p:spPr>
            <a:xfrm>
              <a:off x="9971407"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61" name="Shape 3861"/>
            <p:cNvSpPr/>
            <p:nvPr/>
          </p:nvSpPr>
          <p:spPr>
            <a:xfrm>
              <a:off x="11217832"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62" name="Shape 3862"/>
            <p:cNvSpPr/>
            <p:nvPr/>
          </p:nvSpPr>
          <p:spPr>
            <a:xfrm>
              <a:off x="12464260"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63" name="Shape 3863"/>
            <p:cNvSpPr/>
            <p:nvPr/>
          </p:nvSpPr>
          <p:spPr>
            <a:xfrm>
              <a:off x="13710687"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64" name="Shape 3864"/>
            <p:cNvSpPr/>
            <p:nvPr/>
          </p:nvSpPr>
          <p:spPr>
            <a:xfrm>
              <a:off x="14957110"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65" name="Shape 3865"/>
            <p:cNvSpPr/>
            <p:nvPr/>
          </p:nvSpPr>
          <p:spPr>
            <a:xfrm>
              <a:off x="16203537" y="20828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66" name="Shape 3866"/>
            <p:cNvSpPr/>
            <p:nvPr/>
          </p:nvSpPr>
          <p:spPr>
            <a:xfrm>
              <a:off x="2492850" y="2082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67" name="Shape 3867"/>
            <p:cNvSpPr/>
            <p:nvPr/>
          </p:nvSpPr>
          <p:spPr>
            <a:xfrm>
              <a:off x="1246425" y="20828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68" name="Shape 3868"/>
            <p:cNvSpPr/>
            <p:nvPr/>
          </p:nvSpPr>
          <p:spPr>
            <a:xfrm>
              <a:off x="0" y="20828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69" name="Shape 3869"/>
            <p:cNvSpPr/>
            <p:nvPr/>
          </p:nvSpPr>
          <p:spPr>
            <a:xfrm>
              <a:off x="17449964"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70" name="Shape 3870"/>
            <p:cNvSpPr/>
            <p:nvPr/>
          </p:nvSpPr>
          <p:spPr>
            <a:xfrm>
              <a:off x="3739276"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71" name="Shape 3871"/>
            <p:cNvSpPr/>
            <p:nvPr/>
          </p:nvSpPr>
          <p:spPr>
            <a:xfrm>
              <a:off x="4985703"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72" name="Shape 3872"/>
            <p:cNvSpPr/>
            <p:nvPr/>
          </p:nvSpPr>
          <p:spPr>
            <a:xfrm>
              <a:off x="6232128"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73" name="Shape 3873"/>
            <p:cNvSpPr/>
            <p:nvPr/>
          </p:nvSpPr>
          <p:spPr>
            <a:xfrm>
              <a:off x="7478554"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74" name="Shape 3874"/>
            <p:cNvSpPr/>
            <p:nvPr/>
          </p:nvSpPr>
          <p:spPr>
            <a:xfrm>
              <a:off x="8724981"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75" name="Shape 3875"/>
            <p:cNvSpPr/>
            <p:nvPr/>
          </p:nvSpPr>
          <p:spPr>
            <a:xfrm>
              <a:off x="9971407"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76" name="Shape 3876"/>
            <p:cNvSpPr/>
            <p:nvPr/>
          </p:nvSpPr>
          <p:spPr>
            <a:xfrm>
              <a:off x="11217832"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77" name="Shape 3877"/>
            <p:cNvSpPr/>
            <p:nvPr/>
          </p:nvSpPr>
          <p:spPr>
            <a:xfrm>
              <a:off x="12464260"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78" name="Shape 3878"/>
            <p:cNvSpPr/>
            <p:nvPr/>
          </p:nvSpPr>
          <p:spPr>
            <a:xfrm>
              <a:off x="13710687"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79" name="Shape 3879"/>
            <p:cNvSpPr/>
            <p:nvPr/>
          </p:nvSpPr>
          <p:spPr>
            <a:xfrm>
              <a:off x="14957110"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80" name="Shape 3880"/>
            <p:cNvSpPr/>
            <p:nvPr/>
          </p:nvSpPr>
          <p:spPr>
            <a:xfrm>
              <a:off x="16203537" y="31369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81" name="Shape 3881"/>
            <p:cNvSpPr/>
            <p:nvPr/>
          </p:nvSpPr>
          <p:spPr>
            <a:xfrm>
              <a:off x="2492850" y="3136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82" name="Shape 3882"/>
            <p:cNvSpPr/>
            <p:nvPr/>
          </p:nvSpPr>
          <p:spPr>
            <a:xfrm>
              <a:off x="1246425" y="31369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83" name="Shape 3883"/>
            <p:cNvSpPr/>
            <p:nvPr/>
          </p:nvSpPr>
          <p:spPr>
            <a:xfrm>
              <a:off x="0" y="31369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84" name="Shape 3884"/>
            <p:cNvSpPr/>
            <p:nvPr/>
          </p:nvSpPr>
          <p:spPr>
            <a:xfrm>
              <a:off x="17449964"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85" name="Shape 3885"/>
            <p:cNvSpPr/>
            <p:nvPr/>
          </p:nvSpPr>
          <p:spPr>
            <a:xfrm>
              <a:off x="3739276"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86" name="Shape 3886"/>
            <p:cNvSpPr/>
            <p:nvPr/>
          </p:nvSpPr>
          <p:spPr>
            <a:xfrm>
              <a:off x="4985703"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87" name="Shape 3887"/>
            <p:cNvSpPr/>
            <p:nvPr/>
          </p:nvSpPr>
          <p:spPr>
            <a:xfrm>
              <a:off x="6232128"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88" name="Shape 3888"/>
            <p:cNvSpPr/>
            <p:nvPr/>
          </p:nvSpPr>
          <p:spPr>
            <a:xfrm>
              <a:off x="7478554"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89" name="Shape 3889"/>
            <p:cNvSpPr/>
            <p:nvPr/>
          </p:nvSpPr>
          <p:spPr>
            <a:xfrm>
              <a:off x="8724981"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90" name="Shape 3890"/>
            <p:cNvSpPr/>
            <p:nvPr/>
          </p:nvSpPr>
          <p:spPr>
            <a:xfrm>
              <a:off x="9971407"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91" name="Shape 3891"/>
            <p:cNvSpPr/>
            <p:nvPr/>
          </p:nvSpPr>
          <p:spPr>
            <a:xfrm>
              <a:off x="11217832"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92" name="Shape 3892"/>
            <p:cNvSpPr/>
            <p:nvPr/>
          </p:nvSpPr>
          <p:spPr>
            <a:xfrm>
              <a:off x="12464260"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93" name="Shape 3893"/>
            <p:cNvSpPr/>
            <p:nvPr/>
          </p:nvSpPr>
          <p:spPr>
            <a:xfrm>
              <a:off x="13710687"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94" name="Shape 3894"/>
            <p:cNvSpPr/>
            <p:nvPr/>
          </p:nvSpPr>
          <p:spPr>
            <a:xfrm>
              <a:off x="14957110"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95" name="Shape 3895"/>
            <p:cNvSpPr/>
            <p:nvPr/>
          </p:nvSpPr>
          <p:spPr>
            <a:xfrm>
              <a:off x="16203537" y="41910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96" name="Shape 3896"/>
            <p:cNvSpPr/>
            <p:nvPr/>
          </p:nvSpPr>
          <p:spPr>
            <a:xfrm>
              <a:off x="2492850" y="41910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97" name="Shape 3897"/>
            <p:cNvSpPr/>
            <p:nvPr/>
          </p:nvSpPr>
          <p:spPr>
            <a:xfrm>
              <a:off x="1246425" y="41910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98" name="Shape 3898"/>
            <p:cNvSpPr/>
            <p:nvPr/>
          </p:nvSpPr>
          <p:spPr>
            <a:xfrm>
              <a:off x="0" y="41910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99" name="Shape 3899"/>
            <p:cNvSpPr/>
            <p:nvPr/>
          </p:nvSpPr>
          <p:spPr>
            <a:xfrm>
              <a:off x="17449964"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00" name="Shape 3900"/>
            <p:cNvSpPr/>
            <p:nvPr/>
          </p:nvSpPr>
          <p:spPr>
            <a:xfrm>
              <a:off x="3739276"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01" name="Shape 3901"/>
            <p:cNvSpPr/>
            <p:nvPr/>
          </p:nvSpPr>
          <p:spPr>
            <a:xfrm>
              <a:off x="4985703"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02" name="Shape 3902"/>
            <p:cNvSpPr/>
            <p:nvPr/>
          </p:nvSpPr>
          <p:spPr>
            <a:xfrm>
              <a:off x="6232128"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03" name="Shape 3903"/>
            <p:cNvSpPr/>
            <p:nvPr/>
          </p:nvSpPr>
          <p:spPr>
            <a:xfrm>
              <a:off x="7478554"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04" name="Shape 3904"/>
            <p:cNvSpPr/>
            <p:nvPr/>
          </p:nvSpPr>
          <p:spPr>
            <a:xfrm>
              <a:off x="8724981"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05" name="Shape 3905"/>
            <p:cNvSpPr/>
            <p:nvPr/>
          </p:nvSpPr>
          <p:spPr>
            <a:xfrm>
              <a:off x="9971407"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06" name="Shape 3906"/>
            <p:cNvSpPr/>
            <p:nvPr/>
          </p:nvSpPr>
          <p:spPr>
            <a:xfrm>
              <a:off x="11217832"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07" name="Shape 3907"/>
            <p:cNvSpPr/>
            <p:nvPr/>
          </p:nvSpPr>
          <p:spPr>
            <a:xfrm>
              <a:off x="12464260"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08" name="Shape 3908"/>
            <p:cNvSpPr/>
            <p:nvPr/>
          </p:nvSpPr>
          <p:spPr>
            <a:xfrm>
              <a:off x="13710687"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09" name="Shape 3909"/>
            <p:cNvSpPr/>
            <p:nvPr/>
          </p:nvSpPr>
          <p:spPr>
            <a:xfrm>
              <a:off x="14957110"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10" name="Shape 3910"/>
            <p:cNvSpPr/>
            <p:nvPr/>
          </p:nvSpPr>
          <p:spPr>
            <a:xfrm>
              <a:off x="16203537" y="52578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11" name="Shape 3911"/>
            <p:cNvSpPr/>
            <p:nvPr/>
          </p:nvSpPr>
          <p:spPr>
            <a:xfrm>
              <a:off x="2492850" y="52578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12" name="Shape 3912"/>
            <p:cNvSpPr/>
            <p:nvPr/>
          </p:nvSpPr>
          <p:spPr>
            <a:xfrm>
              <a:off x="1246425" y="52578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13" name="Shape 3913"/>
            <p:cNvSpPr/>
            <p:nvPr/>
          </p:nvSpPr>
          <p:spPr>
            <a:xfrm>
              <a:off x="0" y="52578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14" name="Shape 3914"/>
            <p:cNvSpPr/>
            <p:nvPr/>
          </p:nvSpPr>
          <p:spPr>
            <a:xfrm>
              <a:off x="3739276" y="6311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15" name="Shape 3915"/>
            <p:cNvSpPr/>
            <p:nvPr/>
          </p:nvSpPr>
          <p:spPr>
            <a:xfrm>
              <a:off x="4985703" y="6311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16" name="Shape 3916"/>
            <p:cNvSpPr/>
            <p:nvPr/>
          </p:nvSpPr>
          <p:spPr>
            <a:xfrm>
              <a:off x="6232128" y="6311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17" name="Shape 3917"/>
            <p:cNvSpPr/>
            <p:nvPr/>
          </p:nvSpPr>
          <p:spPr>
            <a:xfrm>
              <a:off x="7478554" y="6311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18" name="Shape 3918"/>
            <p:cNvSpPr/>
            <p:nvPr/>
          </p:nvSpPr>
          <p:spPr>
            <a:xfrm>
              <a:off x="2492850" y="63119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19" name="Shape 3919"/>
            <p:cNvSpPr/>
            <p:nvPr/>
          </p:nvSpPr>
          <p:spPr>
            <a:xfrm>
              <a:off x="1246425" y="63119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20" name="Shape 3920"/>
            <p:cNvSpPr/>
            <p:nvPr/>
          </p:nvSpPr>
          <p:spPr>
            <a:xfrm>
              <a:off x="0" y="63119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921" name="Shape 3921"/>
          <p:cNvSpPr/>
          <p:nvPr/>
        </p:nvSpPr>
        <p:spPr>
          <a:xfrm>
            <a:off x="4409839" y="4324610"/>
            <a:ext cx="590350" cy="468455"/>
          </a:xfrm>
          <a:custGeom>
            <a:avLst/>
            <a:gdLst/>
            <a:ahLst/>
            <a:cxnLst/>
            <a:rect l="0" t="0" r="0" b="0"/>
            <a:pathLst>
              <a:path w="120000" h="120000" extrusionOk="0">
                <a:moveTo>
                  <a:pt x="120000" y="36733"/>
                </a:moveTo>
                <a:lnTo>
                  <a:pt x="94738" y="55716"/>
                </a:lnTo>
                <a:lnTo>
                  <a:pt x="94738" y="120000"/>
                </a:lnTo>
                <a:lnTo>
                  <a:pt x="24777" y="120000"/>
                </a:lnTo>
                <a:lnTo>
                  <a:pt x="24777" y="55716"/>
                </a:lnTo>
                <a:lnTo>
                  <a:pt x="12633" y="46533"/>
                </a:lnTo>
                <a:lnTo>
                  <a:pt x="12633" y="99183"/>
                </a:lnTo>
                <a:lnTo>
                  <a:pt x="8261" y="99183"/>
                </a:lnTo>
                <a:lnTo>
                  <a:pt x="8261" y="43466"/>
                </a:lnTo>
                <a:lnTo>
                  <a:pt x="0" y="36733"/>
                </a:lnTo>
                <a:lnTo>
                  <a:pt x="59755" y="0"/>
                </a:lnTo>
                <a:lnTo>
                  <a:pt x="120000" y="36733"/>
                </a:lnTo>
                <a:close/>
                <a:moveTo>
                  <a:pt x="59755" y="6122"/>
                </a:moveTo>
                <a:lnTo>
                  <a:pt x="8744" y="37344"/>
                </a:lnTo>
                <a:lnTo>
                  <a:pt x="59755" y="76533"/>
                </a:lnTo>
                <a:lnTo>
                  <a:pt x="111255" y="37344"/>
                </a:lnTo>
                <a:lnTo>
                  <a:pt x="59755" y="6122"/>
                </a:lnTo>
                <a:close/>
                <a:moveTo>
                  <a:pt x="90850" y="115100"/>
                </a:moveTo>
                <a:lnTo>
                  <a:pt x="90850" y="58777"/>
                </a:lnTo>
                <a:lnTo>
                  <a:pt x="59755" y="82655"/>
                </a:lnTo>
                <a:lnTo>
                  <a:pt x="29150" y="58777"/>
                </a:lnTo>
                <a:lnTo>
                  <a:pt x="29150" y="115100"/>
                </a:lnTo>
                <a:lnTo>
                  <a:pt x="90850" y="1151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22" name="Shape 3922"/>
          <p:cNvSpPr/>
          <p:nvPr/>
        </p:nvSpPr>
        <p:spPr>
          <a:xfrm>
            <a:off x="5719016" y="4304294"/>
            <a:ext cx="466066" cy="509085"/>
          </a:xfrm>
          <a:custGeom>
            <a:avLst/>
            <a:gdLst/>
            <a:ahLst/>
            <a:cxnLst/>
            <a:rect l="0" t="0" r="0" b="0"/>
            <a:pathLst>
              <a:path w="120000" h="120000" extrusionOk="0">
                <a:moveTo>
                  <a:pt x="104266" y="27461"/>
                </a:moveTo>
                <a:cubicBezTo>
                  <a:pt x="106850" y="30055"/>
                  <a:pt x="108961" y="32650"/>
                  <a:pt x="110838" y="35461"/>
                </a:cubicBezTo>
                <a:cubicBezTo>
                  <a:pt x="112955" y="38272"/>
                  <a:pt x="114366" y="41300"/>
                  <a:pt x="115772" y="44538"/>
                </a:cubicBezTo>
                <a:cubicBezTo>
                  <a:pt x="117183" y="47566"/>
                  <a:pt x="118122" y="50811"/>
                  <a:pt x="118827" y="54272"/>
                </a:cubicBezTo>
                <a:cubicBezTo>
                  <a:pt x="119527" y="57727"/>
                  <a:pt x="120000" y="61188"/>
                  <a:pt x="120000" y="64866"/>
                </a:cubicBezTo>
                <a:cubicBezTo>
                  <a:pt x="120000" y="72433"/>
                  <a:pt x="118355" y="79783"/>
                  <a:pt x="115305" y="86272"/>
                </a:cubicBezTo>
                <a:cubicBezTo>
                  <a:pt x="112016" y="92972"/>
                  <a:pt x="107788" y="98811"/>
                  <a:pt x="102622" y="104000"/>
                </a:cubicBezTo>
                <a:cubicBezTo>
                  <a:pt x="96988" y="108755"/>
                  <a:pt x="90644" y="112650"/>
                  <a:pt x="83366" y="115677"/>
                </a:cubicBezTo>
                <a:cubicBezTo>
                  <a:pt x="76083" y="118488"/>
                  <a:pt x="68338" y="120000"/>
                  <a:pt x="60116" y="120000"/>
                </a:cubicBezTo>
                <a:cubicBezTo>
                  <a:pt x="51661" y="120000"/>
                  <a:pt x="43916" y="118488"/>
                  <a:pt x="36633" y="115677"/>
                </a:cubicBezTo>
                <a:cubicBezTo>
                  <a:pt x="29355" y="112650"/>
                  <a:pt x="23011" y="108755"/>
                  <a:pt x="17611" y="104000"/>
                </a:cubicBezTo>
                <a:cubicBezTo>
                  <a:pt x="12211" y="98811"/>
                  <a:pt x="7983" y="92972"/>
                  <a:pt x="4933" y="86272"/>
                </a:cubicBezTo>
                <a:cubicBezTo>
                  <a:pt x="1644" y="79783"/>
                  <a:pt x="0" y="72433"/>
                  <a:pt x="0" y="64866"/>
                </a:cubicBezTo>
                <a:cubicBezTo>
                  <a:pt x="0" y="57511"/>
                  <a:pt x="1644" y="50594"/>
                  <a:pt x="4461" y="44105"/>
                </a:cubicBezTo>
                <a:cubicBezTo>
                  <a:pt x="7277" y="37622"/>
                  <a:pt x="11272" y="32000"/>
                  <a:pt x="16205" y="27027"/>
                </a:cubicBezTo>
                <a:cubicBezTo>
                  <a:pt x="21372" y="22055"/>
                  <a:pt x="27477" y="17944"/>
                  <a:pt x="34283" y="14916"/>
                </a:cubicBezTo>
                <a:cubicBezTo>
                  <a:pt x="41094" y="11894"/>
                  <a:pt x="48377" y="10161"/>
                  <a:pt x="56127" y="9727"/>
                </a:cubicBezTo>
                <a:cubicBezTo>
                  <a:pt x="56127" y="0"/>
                  <a:pt x="56127" y="0"/>
                  <a:pt x="56127" y="0"/>
                </a:cubicBezTo>
                <a:cubicBezTo>
                  <a:pt x="64111" y="0"/>
                  <a:pt x="64111" y="0"/>
                  <a:pt x="64111" y="0"/>
                </a:cubicBezTo>
                <a:cubicBezTo>
                  <a:pt x="64111" y="9727"/>
                  <a:pt x="64111" y="9727"/>
                  <a:pt x="64111" y="9727"/>
                </a:cubicBezTo>
                <a:cubicBezTo>
                  <a:pt x="67400" y="9727"/>
                  <a:pt x="70922" y="10377"/>
                  <a:pt x="74205" y="11027"/>
                </a:cubicBezTo>
                <a:cubicBezTo>
                  <a:pt x="77727" y="11894"/>
                  <a:pt x="80783" y="12755"/>
                  <a:pt x="83833" y="14055"/>
                </a:cubicBezTo>
                <a:cubicBezTo>
                  <a:pt x="86888" y="15566"/>
                  <a:pt x="89938" y="16866"/>
                  <a:pt x="92761" y="18594"/>
                </a:cubicBezTo>
                <a:cubicBezTo>
                  <a:pt x="95577" y="20105"/>
                  <a:pt x="98161" y="21838"/>
                  <a:pt x="100744" y="24000"/>
                </a:cubicBezTo>
                <a:cubicBezTo>
                  <a:pt x="104972" y="20105"/>
                  <a:pt x="104972" y="20105"/>
                  <a:pt x="104972" y="20105"/>
                </a:cubicBezTo>
                <a:cubicBezTo>
                  <a:pt x="100511" y="15783"/>
                  <a:pt x="100511" y="15783"/>
                  <a:pt x="100511" y="15783"/>
                </a:cubicBezTo>
                <a:cubicBezTo>
                  <a:pt x="105911" y="10811"/>
                  <a:pt x="105911" y="10811"/>
                  <a:pt x="105911" y="10811"/>
                </a:cubicBezTo>
                <a:cubicBezTo>
                  <a:pt x="118827" y="22700"/>
                  <a:pt x="118827" y="22700"/>
                  <a:pt x="118827" y="22700"/>
                </a:cubicBezTo>
                <a:cubicBezTo>
                  <a:pt x="113188" y="27677"/>
                  <a:pt x="113188" y="27677"/>
                  <a:pt x="113188" y="27677"/>
                </a:cubicBezTo>
                <a:cubicBezTo>
                  <a:pt x="108727" y="23350"/>
                  <a:pt x="108727" y="23350"/>
                  <a:pt x="108727" y="23350"/>
                </a:cubicBezTo>
                <a:lnTo>
                  <a:pt x="104266" y="27461"/>
                </a:lnTo>
                <a:close/>
                <a:moveTo>
                  <a:pt x="60116" y="115244"/>
                </a:moveTo>
                <a:cubicBezTo>
                  <a:pt x="67633" y="115244"/>
                  <a:pt x="74677" y="113944"/>
                  <a:pt x="81250" y="111350"/>
                </a:cubicBezTo>
                <a:cubicBezTo>
                  <a:pt x="87827" y="108755"/>
                  <a:pt x="93700" y="105083"/>
                  <a:pt x="98866" y="100538"/>
                </a:cubicBezTo>
                <a:cubicBezTo>
                  <a:pt x="103794" y="96000"/>
                  <a:pt x="107555" y="90594"/>
                  <a:pt x="110605" y="84322"/>
                </a:cubicBezTo>
                <a:cubicBezTo>
                  <a:pt x="113422" y="78272"/>
                  <a:pt x="114833" y="71783"/>
                  <a:pt x="114833" y="64866"/>
                </a:cubicBezTo>
                <a:cubicBezTo>
                  <a:pt x="114833" y="57944"/>
                  <a:pt x="113422" y="51461"/>
                  <a:pt x="110605" y="45188"/>
                </a:cubicBezTo>
                <a:cubicBezTo>
                  <a:pt x="107555" y="39133"/>
                  <a:pt x="103794" y="33727"/>
                  <a:pt x="98866" y="28972"/>
                </a:cubicBezTo>
                <a:cubicBezTo>
                  <a:pt x="93700" y="24650"/>
                  <a:pt x="87827" y="20972"/>
                  <a:pt x="81250" y="18377"/>
                </a:cubicBezTo>
                <a:cubicBezTo>
                  <a:pt x="74677" y="15783"/>
                  <a:pt x="67633" y="14488"/>
                  <a:pt x="60116" y="14488"/>
                </a:cubicBezTo>
                <a:cubicBezTo>
                  <a:pt x="52600" y="14488"/>
                  <a:pt x="45322" y="15783"/>
                  <a:pt x="38750" y="18377"/>
                </a:cubicBezTo>
                <a:cubicBezTo>
                  <a:pt x="32172" y="20972"/>
                  <a:pt x="26300" y="24650"/>
                  <a:pt x="21133" y="28972"/>
                </a:cubicBezTo>
                <a:cubicBezTo>
                  <a:pt x="16205" y="33727"/>
                  <a:pt x="12444" y="39133"/>
                  <a:pt x="9627" y="45188"/>
                </a:cubicBezTo>
                <a:cubicBezTo>
                  <a:pt x="6811" y="51461"/>
                  <a:pt x="5400" y="57944"/>
                  <a:pt x="5400" y="64866"/>
                </a:cubicBezTo>
                <a:cubicBezTo>
                  <a:pt x="5400" y="71783"/>
                  <a:pt x="6811" y="78272"/>
                  <a:pt x="9627" y="84322"/>
                </a:cubicBezTo>
                <a:cubicBezTo>
                  <a:pt x="12444" y="90594"/>
                  <a:pt x="16205" y="96000"/>
                  <a:pt x="21133" y="100538"/>
                </a:cubicBezTo>
                <a:cubicBezTo>
                  <a:pt x="26300" y="105083"/>
                  <a:pt x="32172" y="108755"/>
                  <a:pt x="38750" y="111350"/>
                </a:cubicBezTo>
                <a:cubicBezTo>
                  <a:pt x="45322" y="113944"/>
                  <a:pt x="52600" y="115244"/>
                  <a:pt x="60116" y="115244"/>
                </a:cubicBezTo>
                <a:close/>
                <a:moveTo>
                  <a:pt x="62700" y="58161"/>
                </a:moveTo>
                <a:cubicBezTo>
                  <a:pt x="64111" y="58594"/>
                  <a:pt x="65516" y="59461"/>
                  <a:pt x="66455" y="60755"/>
                </a:cubicBezTo>
                <a:cubicBezTo>
                  <a:pt x="67400" y="62055"/>
                  <a:pt x="68100" y="63350"/>
                  <a:pt x="68100" y="64866"/>
                </a:cubicBezTo>
                <a:cubicBezTo>
                  <a:pt x="68100" y="66377"/>
                  <a:pt x="67400" y="67677"/>
                  <a:pt x="66455" y="68972"/>
                </a:cubicBezTo>
                <a:cubicBezTo>
                  <a:pt x="65516" y="70055"/>
                  <a:pt x="64111" y="70916"/>
                  <a:pt x="62700" y="71566"/>
                </a:cubicBezTo>
                <a:cubicBezTo>
                  <a:pt x="62700" y="81727"/>
                  <a:pt x="62700" y="81727"/>
                  <a:pt x="62700" y="81727"/>
                </a:cubicBezTo>
                <a:cubicBezTo>
                  <a:pt x="57300" y="81727"/>
                  <a:pt x="57300" y="81727"/>
                  <a:pt x="57300" y="81727"/>
                </a:cubicBezTo>
                <a:cubicBezTo>
                  <a:pt x="57300" y="71566"/>
                  <a:pt x="57300" y="71566"/>
                  <a:pt x="57300" y="71566"/>
                </a:cubicBezTo>
                <a:cubicBezTo>
                  <a:pt x="55888" y="70916"/>
                  <a:pt x="54716" y="70055"/>
                  <a:pt x="53544" y="68972"/>
                </a:cubicBezTo>
                <a:cubicBezTo>
                  <a:pt x="52600" y="67677"/>
                  <a:pt x="52133" y="66377"/>
                  <a:pt x="52133" y="64866"/>
                </a:cubicBezTo>
                <a:cubicBezTo>
                  <a:pt x="52133" y="63350"/>
                  <a:pt x="52600" y="62055"/>
                  <a:pt x="53544" y="60755"/>
                </a:cubicBezTo>
                <a:cubicBezTo>
                  <a:pt x="54716" y="59461"/>
                  <a:pt x="55888" y="58594"/>
                  <a:pt x="57300" y="58161"/>
                </a:cubicBezTo>
                <a:cubicBezTo>
                  <a:pt x="57300" y="26594"/>
                  <a:pt x="57300" y="26594"/>
                  <a:pt x="57300" y="26594"/>
                </a:cubicBezTo>
                <a:cubicBezTo>
                  <a:pt x="62700" y="26594"/>
                  <a:pt x="62700" y="26594"/>
                  <a:pt x="62700" y="26594"/>
                </a:cubicBezTo>
                <a:lnTo>
                  <a:pt x="62700" y="5816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23" name="Shape 3923"/>
          <p:cNvSpPr/>
          <p:nvPr/>
        </p:nvSpPr>
        <p:spPr>
          <a:xfrm>
            <a:off x="6925418" y="4299514"/>
            <a:ext cx="547327" cy="518647"/>
          </a:xfrm>
          <a:custGeom>
            <a:avLst/>
            <a:gdLst/>
            <a:ahLst/>
            <a:cxnLst/>
            <a:rect l="0" t="0" r="0" b="0"/>
            <a:pathLst>
              <a:path w="120000" h="120000" extrusionOk="0">
                <a:moveTo>
                  <a:pt x="74411" y="45900"/>
                </a:moveTo>
                <a:lnTo>
                  <a:pt x="120000" y="45900"/>
                </a:lnTo>
                <a:lnTo>
                  <a:pt x="83316" y="74100"/>
                </a:lnTo>
                <a:lnTo>
                  <a:pt x="97466" y="120000"/>
                </a:lnTo>
                <a:lnTo>
                  <a:pt x="60261" y="91244"/>
                </a:lnTo>
                <a:lnTo>
                  <a:pt x="23055" y="120000"/>
                </a:lnTo>
                <a:lnTo>
                  <a:pt x="37205" y="74100"/>
                </a:lnTo>
                <a:lnTo>
                  <a:pt x="0" y="45900"/>
                </a:lnTo>
                <a:lnTo>
                  <a:pt x="46111" y="45900"/>
                </a:lnTo>
                <a:lnTo>
                  <a:pt x="60261" y="0"/>
                </a:lnTo>
                <a:lnTo>
                  <a:pt x="74411" y="45900"/>
                </a:lnTo>
                <a:close/>
                <a:moveTo>
                  <a:pt x="78600" y="75761"/>
                </a:moveTo>
                <a:lnTo>
                  <a:pt x="77555" y="72444"/>
                </a:lnTo>
                <a:lnTo>
                  <a:pt x="106377" y="50322"/>
                </a:lnTo>
                <a:lnTo>
                  <a:pt x="71266" y="50322"/>
                </a:lnTo>
                <a:lnTo>
                  <a:pt x="60261" y="15483"/>
                </a:lnTo>
                <a:lnTo>
                  <a:pt x="49255" y="50322"/>
                </a:lnTo>
                <a:lnTo>
                  <a:pt x="14150" y="50322"/>
                </a:lnTo>
                <a:lnTo>
                  <a:pt x="39827" y="70227"/>
                </a:lnTo>
                <a:lnTo>
                  <a:pt x="42444" y="72444"/>
                </a:lnTo>
                <a:lnTo>
                  <a:pt x="31438" y="107833"/>
                </a:lnTo>
                <a:lnTo>
                  <a:pt x="60261" y="85716"/>
                </a:lnTo>
                <a:lnTo>
                  <a:pt x="89083" y="107833"/>
                </a:lnTo>
                <a:lnTo>
                  <a:pt x="78600" y="7576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24" name="Shape 3924"/>
          <p:cNvSpPr/>
          <p:nvPr/>
        </p:nvSpPr>
        <p:spPr>
          <a:xfrm>
            <a:off x="8141382" y="4364046"/>
            <a:ext cx="609469" cy="389584"/>
          </a:xfrm>
          <a:custGeom>
            <a:avLst/>
            <a:gdLst/>
            <a:ahLst/>
            <a:cxnLst/>
            <a:rect l="0" t="0" r="0" b="0"/>
            <a:pathLst>
              <a:path w="120000" h="120000" extrusionOk="0">
                <a:moveTo>
                  <a:pt x="0" y="38400"/>
                </a:moveTo>
                <a:cubicBezTo>
                  <a:pt x="46416" y="38400"/>
                  <a:pt x="46416" y="38400"/>
                  <a:pt x="46416" y="38400"/>
                </a:cubicBezTo>
                <a:cubicBezTo>
                  <a:pt x="75922" y="0"/>
                  <a:pt x="75922" y="0"/>
                  <a:pt x="75922" y="0"/>
                </a:cubicBezTo>
                <a:cubicBezTo>
                  <a:pt x="75922" y="119155"/>
                  <a:pt x="75922" y="119155"/>
                  <a:pt x="75922" y="119155"/>
                </a:cubicBezTo>
                <a:cubicBezTo>
                  <a:pt x="46594" y="82166"/>
                  <a:pt x="46594" y="82166"/>
                  <a:pt x="46594" y="82166"/>
                </a:cubicBezTo>
                <a:cubicBezTo>
                  <a:pt x="16011" y="82166"/>
                  <a:pt x="16011" y="82166"/>
                  <a:pt x="16011" y="82166"/>
                </a:cubicBezTo>
                <a:cubicBezTo>
                  <a:pt x="16011" y="120000"/>
                  <a:pt x="16011" y="120000"/>
                  <a:pt x="16011" y="120000"/>
                </a:cubicBezTo>
                <a:cubicBezTo>
                  <a:pt x="12055" y="120000"/>
                  <a:pt x="12055" y="120000"/>
                  <a:pt x="12055" y="120000"/>
                </a:cubicBezTo>
                <a:cubicBezTo>
                  <a:pt x="12055" y="82166"/>
                  <a:pt x="12055" y="82166"/>
                  <a:pt x="12055" y="82166"/>
                </a:cubicBezTo>
                <a:cubicBezTo>
                  <a:pt x="0" y="82166"/>
                  <a:pt x="0" y="82166"/>
                  <a:pt x="0" y="82166"/>
                </a:cubicBezTo>
                <a:lnTo>
                  <a:pt x="0" y="38400"/>
                </a:lnTo>
                <a:close/>
                <a:moveTo>
                  <a:pt x="3955" y="75955"/>
                </a:moveTo>
                <a:cubicBezTo>
                  <a:pt x="19972" y="75955"/>
                  <a:pt x="19972" y="75955"/>
                  <a:pt x="19972" y="75955"/>
                </a:cubicBezTo>
                <a:cubicBezTo>
                  <a:pt x="19972" y="44611"/>
                  <a:pt x="19972" y="44611"/>
                  <a:pt x="19972" y="44611"/>
                </a:cubicBezTo>
                <a:cubicBezTo>
                  <a:pt x="3955" y="44611"/>
                  <a:pt x="3955" y="44611"/>
                  <a:pt x="3955" y="44611"/>
                </a:cubicBezTo>
                <a:lnTo>
                  <a:pt x="3955" y="75955"/>
                </a:lnTo>
                <a:close/>
                <a:moveTo>
                  <a:pt x="48933" y="43200"/>
                </a:moveTo>
                <a:cubicBezTo>
                  <a:pt x="47855" y="44611"/>
                  <a:pt x="47855" y="44611"/>
                  <a:pt x="47855" y="44611"/>
                </a:cubicBezTo>
                <a:cubicBezTo>
                  <a:pt x="23927" y="44611"/>
                  <a:pt x="23927" y="44611"/>
                  <a:pt x="23927" y="44611"/>
                </a:cubicBezTo>
                <a:cubicBezTo>
                  <a:pt x="23927" y="75955"/>
                  <a:pt x="23927" y="75955"/>
                  <a:pt x="23927" y="75955"/>
                </a:cubicBezTo>
                <a:cubicBezTo>
                  <a:pt x="48033" y="75955"/>
                  <a:pt x="48033" y="75955"/>
                  <a:pt x="48033" y="75955"/>
                </a:cubicBezTo>
                <a:cubicBezTo>
                  <a:pt x="71966" y="106444"/>
                  <a:pt x="71966" y="106444"/>
                  <a:pt x="71966" y="106444"/>
                </a:cubicBezTo>
                <a:cubicBezTo>
                  <a:pt x="71966" y="13272"/>
                  <a:pt x="71966" y="13272"/>
                  <a:pt x="71966" y="13272"/>
                </a:cubicBezTo>
                <a:lnTo>
                  <a:pt x="48933" y="43200"/>
                </a:lnTo>
                <a:close/>
                <a:moveTo>
                  <a:pt x="90672" y="26261"/>
                </a:moveTo>
                <a:cubicBezTo>
                  <a:pt x="92472" y="27955"/>
                  <a:pt x="93911" y="29927"/>
                  <a:pt x="95350" y="32472"/>
                </a:cubicBezTo>
                <a:cubicBezTo>
                  <a:pt x="96788" y="35011"/>
                  <a:pt x="98050" y="37555"/>
                  <a:pt x="98950" y="40661"/>
                </a:cubicBezTo>
                <a:cubicBezTo>
                  <a:pt x="100027" y="43200"/>
                  <a:pt x="100750" y="46305"/>
                  <a:pt x="101288" y="49694"/>
                </a:cubicBezTo>
                <a:cubicBezTo>
                  <a:pt x="102011" y="52800"/>
                  <a:pt x="102188" y="56188"/>
                  <a:pt x="102188" y="59577"/>
                </a:cubicBezTo>
                <a:cubicBezTo>
                  <a:pt x="102188" y="63244"/>
                  <a:pt x="101827" y="66916"/>
                  <a:pt x="101288" y="70305"/>
                </a:cubicBezTo>
                <a:cubicBezTo>
                  <a:pt x="100572" y="73694"/>
                  <a:pt x="99850" y="77083"/>
                  <a:pt x="98772" y="79905"/>
                </a:cubicBezTo>
                <a:cubicBezTo>
                  <a:pt x="97511" y="82727"/>
                  <a:pt x="96250" y="85555"/>
                  <a:pt x="94811" y="88094"/>
                </a:cubicBezTo>
                <a:cubicBezTo>
                  <a:pt x="93372" y="90355"/>
                  <a:pt x="91572" y="92611"/>
                  <a:pt x="89777" y="94305"/>
                </a:cubicBezTo>
                <a:cubicBezTo>
                  <a:pt x="86894" y="89788"/>
                  <a:pt x="86894" y="89788"/>
                  <a:pt x="86894" y="89788"/>
                </a:cubicBezTo>
                <a:cubicBezTo>
                  <a:pt x="88694" y="88377"/>
                  <a:pt x="90133" y="86400"/>
                  <a:pt x="91572" y="84422"/>
                </a:cubicBezTo>
                <a:cubicBezTo>
                  <a:pt x="92833" y="82166"/>
                  <a:pt x="93911" y="79905"/>
                  <a:pt x="94994" y="77366"/>
                </a:cubicBezTo>
                <a:cubicBezTo>
                  <a:pt x="96072" y="74538"/>
                  <a:pt x="96788" y="71716"/>
                  <a:pt x="97333" y="68894"/>
                </a:cubicBezTo>
                <a:cubicBezTo>
                  <a:pt x="97688" y="66072"/>
                  <a:pt x="98050" y="62966"/>
                  <a:pt x="98050" y="59577"/>
                </a:cubicBezTo>
                <a:cubicBezTo>
                  <a:pt x="98050" y="56755"/>
                  <a:pt x="97688" y="53927"/>
                  <a:pt x="97333" y="50822"/>
                </a:cubicBezTo>
                <a:cubicBezTo>
                  <a:pt x="96788" y="48000"/>
                  <a:pt x="96072" y="45177"/>
                  <a:pt x="95172" y="42633"/>
                </a:cubicBezTo>
                <a:cubicBezTo>
                  <a:pt x="94450" y="40377"/>
                  <a:pt x="93372" y="38116"/>
                  <a:pt x="91933" y="35861"/>
                </a:cubicBezTo>
                <a:cubicBezTo>
                  <a:pt x="90672" y="33883"/>
                  <a:pt x="89233" y="32188"/>
                  <a:pt x="87977" y="30777"/>
                </a:cubicBezTo>
                <a:lnTo>
                  <a:pt x="90672" y="26261"/>
                </a:lnTo>
                <a:close/>
                <a:moveTo>
                  <a:pt x="103627" y="5927"/>
                </a:moveTo>
                <a:cubicBezTo>
                  <a:pt x="106144" y="9316"/>
                  <a:pt x="108305" y="12705"/>
                  <a:pt x="110466" y="16661"/>
                </a:cubicBezTo>
                <a:cubicBezTo>
                  <a:pt x="112444" y="20611"/>
                  <a:pt x="114061" y="24844"/>
                  <a:pt x="115500" y="29644"/>
                </a:cubicBezTo>
                <a:cubicBezTo>
                  <a:pt x="116938" y="33883"/>
                  <a:pt x="118022" y="38683"/>
                  <a:pt x="118738" y="43766"/>
                </a:cubicBezTo>
                <a:cubicBezTo>
                  <a:pt x="119638" y="49127"/>
                  <a:pt x="120000" y="54211"/>
                  <a:pt x="120000" y="59577"/>
                </a:cubicBezTo>
                <a:cubicBezTo>
                  <a:pt x="120000" y="65222"/>
                  <a:pt x="119638" y="70872"/>
                  <a:pt x="118738" y="75955"/>
                </a:cubicBezTo>
                <a:cubicBezTo>
                  <a:pt x="118022" y="81316"/>
                  <a:pt x="116938" y="86400"/>
                  <a:pt x="115322" y="90916"/>
                </a:cubicBezTo>
                <a:cubicBezTo>
                  <a:pt x="113883" y="95716"/>
                  <a:pt x="112083" y="99955"/>
                  <a:pt x="109927" y="103905"/>
                </a:cubicBezTo>
                <a:cubicBezTo>
                  <a:pt x="107766" y="107861"/>
                  <a:pt x="105427" y="111244"/>
                  <a:pt x="102911" y="114355"/>
                </a:cubicBezTo>
                <a:cubicBezTo>
                  <a:pt x="99850" y="110116"/>
                  <a:pt x="99850" y="110116"/>
                  <a:pt x="99850" y="110116"/>
                </a:cubicBezTo>
                <a:cubicBezTo>
                  <a:pt x="102366" y="107011"/>
                  <a:pt x="104527" y="103905"/>
                  <a:pt x="106505" y="100233"/>
                </a:cubicBezTo>
                <a:cubicBezTo>
                  <a:pt x="108483" y="96566"/>
                  <a:pt x="110105" y="92611"/>
                  <a:pt x="111544" y="88377"/>
                </a:cubicBezTo>
                <a:cubicBezTo>
                  <a:pt x="112983" y="83861"/>
                  <a:pt x="114061" y="79338"/>
                  <a:pt x="114783" y="74538"/>
                </a:cubicBezTo>
                <a:cubicBezTo>
                  <a:pt x="115683" y="69738"/>
                  <a:pt x="116044" y="64938"/>
                  <a:pt x="116044" y="59577"/>
                </a:cubicBezTo>
                <a:cubicBezTo>
                  <a:pt x="116044" y="54777"/>
                  <a:pt x="115683" y="49977"/>
                  <a:pt x="114961" y="45461"/>
                </a:cubicBezTo>
                <a:cubicBezTo>
                  <a:pt x="114244" y="40661"/>
                  <a:pt x="113161" y="36138"/>
                  <a:pt x="111722" y="31622"/>
                </a:cubicBezTo>
                <a:cubicBezTo>
                  <a:pt x="110466" y="27672"/>
                  <a:pt x="109027" y="23716"/>
                  <a:pt x="107044" y="20044"/>
                </a:cubicBezTo>
                <a:cubicBezTo>
                  <a:pt x="105250" y="16661"/>
                  <a:pt x="103088" y="13272"/>
                  <a:pt x="100750" y="10444"/>
                </a:cubicBezTo>
                <a:lnTo>
                  <a:pt x="103627" y="592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25" name="Shape 3925"/>
          <p:cNvSpPr/>
          <p:nvPr/>
        </p:nvSpPr>
        <p:spPr>
          <a:xfrm>
            <a:off x="9419488" y="4350901"/>
            <a:ext cx="547327" cy="415873"/>
          </a:xfrm>
          <a:custGeom>
            <a:avLst/>
            <a:gdLst/>
            <a:ahLst/>
            <a:cxnLst/>
            <a:rect l="0" t="0" r="0" b="0"/>
            <a:pathLst>
              <a:path w="120000" h="120000" extrusionOk="0">
                <a:moveTo>
                  <a:pt x="60100" y="0"/>
                </a:moveTo>
                <a:cubicBezTo>
                  <a:pt x="66311" y="0"/>
                  <a:pt x="72322" y="1050"/>
                  <a:pt x="78127" y="2894"/>
                </a:cubicBezTo>
                <a:cubicBezTo>
                  <a:pt x="83738" y="4738"/>
                  <a:pt x="89350" y="7633"/>
                  <a:pt x="94555" y="11316"/>
                </a:cubicBezTo>
                <a:cubicBezTo>
                  <a:pt x="99566" y="14738"/>
                  <a:pt x="104172" y="18950"/>
                  <a:pt x="108583" y="23950"/>
                </a:cubicBezTo>
                <a:cubicBezTo>
                  <a:pt x="112988" y="28950"/>
                  <a:pt x="116794" y="34472"/>
                  <a:pt x="120000" y="40788"/>
                </a:cubicBezTo>
                <a:cubicBezTo>
                  <a:pt x="116994" y="45261"/>
                  <a:pt x="116994" y="45261"/>
                  <a:pt x="116994" y="45261"/>
                </a:cubicBezTo>
                <a:cubicBezTo>
                  <a:pt x="113788" y="39211"/>
                  <a:pt x="110183" y="33950"/>
                  <a:pt x="105977" y="28950"/>
                </a:cubicBezTo>
                <a:cubicBezTo>
                  <a:pt x="101972" y="23950"/>
                  <a:pt x="97561" y="19738"/>
                  <a:pt x="92555" y="16316"/>
                </a:cubicBezTo>
                <a:cubicBezTo>
                  <a:pt x="87744" y="13155"/>
                  <a:pt x="82538" y="10527"/>
                  <a:pt x="77127" y="8683"/>
                </a:cubicBezTo>
                <a:cubicBezTo>
                  <a:pt x="71722" y="6844"/>
                  <a:pt x="65911" y="5788"/>
                  <a:pt x="60100" y="5788"/>
                </a:cubicBezTo>
                <a:cubicBezTo>
                  <a:pt x="54088" y="5788"/>
                  <a:pt x="48483" y="6844"/>
                  <a:pt x="42872" y="8683"/>
                </a:cubicBezTo>
                <a:cubicBezTo>
                  <a:pt x="37461" y="10527"/>
                  <a:pt x="32255" y="13422"/>
                  <a:pt x="27444" y="16844"/>
                </a:cubicBezTo>
                <a:cubicBezTo>
                  <a:pt x="22638" y="20261"/>
                  <a:pt x="18027" y="24211"/>
                  <a:pt x="14022" y="29211"/>
                </a:cubicBezTo>
                <a:cubicBezTo>
                  <a:pt x="9816" y="33950"/>
                  <a:pt x="6211" y="39211"/>
                  <a:pt x="3205" y="45261"/>
                </a:cubicBezTo>
                <a:cubicBezTo>
                  <a:pt x="0" y="41050"/>
                  <a:pt x="0" y="41050"/>
                  <a:pt x="0" y="41050"/>
                </a:cubicBezTo>
                <a:cubicBezTo>
                  <a:pt x="3405" y="35000"/>
                  <a:pt x="7211" y="29211"/>
                  <a:pt x="11416" y="24211"/>
                </a:cubicBezTo>
                <a:cubicBezTo>
                  <a:pt x="15827" y="19211"/>
                  <a:pt x="20633" y="15000"/>
                  <a:pt x="25844" y="11316"/>
                </a:cubicBezTo>
                <a:cubicBezTo>
                  <a:pt x="30850" y="7633"/>
                  <a:pt x="36261" y="4738"/>
                  <a:pt x="42072" y="2894"/>
                </a:cubicBezTo>
                <a:cubicBezTo>
                  <a:pt x="48077" y="1050"/>
                  <a:pt x="53888" y="0"/>
                  <a:pt x="60100" y="0"/>
                </a:cubicBezTo>
                <a:close/>
                <a:moveTo>
                  <a:pt x="60100" y="23155"/>
                </a:moveTo>
                <a:cubicBezTo>
                  <a:pt x="65111" y="23155"/>
                  <a:pt x="69916" y="24211"/>
                  <a:pt x="74522" y="25788"/>
                </a:cubicBezTo>
                <a:cubicBezTo>
                  <a:pt x="79133" y="27633"/>
                  <a:pt x="83338" y="30000"/>
                  <a:pt x="87344" y="32894"/>
                </a:cubicBezTo>
                <a:cubicBezTo>
                  <a:pt x="91350" y="35788"/>
                  <a:pt x="95161" y="39472"/>
                  <a:pt x="98566" y="43683"/>
                </a:cubicBezTo>
                <a:cubicBezTo>
                  <a:pt x="101972" y="47894"/>
                  <a:pt x="104772" y="52366"/>
                  <a:pt x="107177" y="57633"/>
                </a:cubicBezTo>
                <a:cubicBezTo>
                  <a:pt x="104172" y="62105"/>
                  <a:pt x="104172" y="62105"/>
                  <a:pt x="104172" y="62105"/>
                </a:cubicBezTo>
                <a:cubicBezTo>
                  <a:pt x="101772" y="56844"/>
                  <a:pt x="99166" y="52366"/>
                  <a:pt x="95961" y="48422"/>
                </a:cubicBezTo>
                <a:cubicBezTo>
                  <a:pt x="92955" y="44472"/>
                  <a:pt x="89350" y="41050"/>
                  <a:pt x="85544" y="38422"/>
                </a:cubicBezTo>
                <a:cubicBezTo>
                  <a:pt x="81938" y="35261"/>
                  <a:pt x="77927" y="33155"/>
                  <a:pt x="73522" y="31577"/>
                </a:cubicBezTo>
                <a:cubicBezTo>
                  <a:pt x="69316" y="30000"/>
                  <a:pt x="64705" y="29211"/>
                  <a:pt x="60100" y="29211"/>
                </a:cubicBezTo>
                <a:cubicBezTo>
                  <a:pt x="55294" y="29211"/>
                  <a:pt x="50883" y="30000"/>
                  <a:pt x="46677" y="31577"/>
                </a:cubicBezTo>
                <a:cubicBezTo>
                  <a:pt x="42272" y="33155"/>
                  <a:pt x="38261" y="35261"/>
                  <a:pt x="34455" y="38422"/>
                </a:cubicBezTo>
                <a:cubicBezTo>
                  <a:pt x="30650" y="41316"/>
                  <a:pt x="27244" y="44738"/>
                  <a:pt x="24038" y="48683"/>
                </a:cubicBezTo>
                <a:cubicBezTo>
                  <a:pt x="20833" y="52894"/>
                  <a:pt x="18227" y="57366"/>
                  <a:pt x="16227" y="62366"/>
                </a:cubicBezTo>
                <a:cubicBezTo>
                  <a:pt x="12822" y="57894"/>
                  <a:pt x="12822" y="57894"/>
                  <a:pt x="12822" y="57894"/>
                </a:cubicBezTo>
                <a:cubicBezTo>
                  <a:pt x="15227" y="52894"/>
                  <a:pt x="18227" y="48155"/>
                  <a:pt x="21633" y="43683"/>
                </a:cubicBezTo>
                <a:cubicBezTo>
                  <a:pt x="25044" y="39472"/>
                  <a:pt x="28650" y="35788"/>
                  <a:pt x="32655" y="32894"/>
                </a:cubicBezTo>
                <a:cubicBezTo>
                  <a:pt x="36661" y="30000"/>
                  <a:pt x="41066" y="27633"/>
                  <a:pt x="45677" y="25788"/>
                </a:cubicBezTo>
                <a:cubicBezTo>
                  <a:pt x="50283" y="24211"/>
                  <a:pt x="55094" y="23155"/>
                  <a:pt x="60100" y="23155"/>
                </a:cubicBezTo>
                <a:close/>
                <a:moveTo>
                  <a:pt x="60100" y="46844"/>
                </a:moveTo>
                <a:cubicBezTo>
                  <a:pt x="63705" y="46844"/>
                  <a:pt x="67311" y="47633"/>
                  <a:pt x="70716" y="48950"/>
                </a:cubicBezTo>
                <a:cubicBezTo>
                  <a:pt x="74122" y="50261"/>
                  <a:pt x="77327" y="52366"/>
                  <a:pt x="80333" y="54738"/>
                </a:cubicBezTo>
                <a:cubicBezTo>
                  <a:pt x="83338" y="57366"/>
                  <a:pt x="85944" y="60261"/>
                  <a:pt x="88144" y="63683"/>
                </a:cubicBezTo>
                <a:cubicBezTo>
                  <a:pt x="90550" y="67105"/>
                  <a:pt x="92355" y="70788"/>
                  <a:pt x="93955" y="75000"/>
                </a:cubicBezTo>
                <a:cubicBezTo>
                  <a:pt x="90550" y="79472"/>
                  <a:pt x="90550" y="79472"/>
                  <a:pt x="90550" y="79472"/>
                </a:cubicBezTo>
                <a:cubicBezTo>
                  <a:pt x="89350" y="75527"/>
                  <a:pt x="87744" y="71844"/>
                  <a:pt x="85544" y="68683"/>
                </a:cubicBezTo>
                <a:cubicBezTo>
                  <a:pt x="83538" y="65261"/>
                  <a:pt x="81133" y="62633"/>
                  <a:pt x="78533" y="60261"/>
                </a:cubicBezTo>
                <a:cubicBezTo>
                  <a:pt x="75927" y="57633"/>
                  <a:pt x="73122" y="55788"/>
                  <a:pt x="69716" y="54738"/>
                </a:cubicBezTo>
                <a:cubicBezTo>
                  <a:pt x="66511" y="53422"/>
                  <a:pt x="63305" y="52633"/>
                  <a:pt x="60100" y="52633"/>
                </a:cubicBezTo>
                <a:cubicBezTo>
                  <a:pt x="56494" y="52633"/>
                  <a:pt x="53288" y="53422"/>
                  <a:pt x="50083" y="54738"/>
                </a:cubicBezTo>
                <a:cubicBezTo>
                  <a:pt x="46677" y="55788"/>
                  <a:pt x="43872" y="57633"/>
                  <a:pt x="41266" y="60261"/>
                </a:cubicBezTo>
                <a:cubicBezTo>
                  <a:pt x="38666" y="62633"/>
                  <a:pt x="36261" y="65261"/>
                  <a:pt x="34255" y="68683"/>
                </a:cubicBezTo>
                <a:cubicBezTo>
                  <a:pt x="32055" y="71844"/>
                  <a:pt x="30450" y="75527"/>
                  <a:pt x="29250" y="79472"/>
                </a:cubicBezTo>
                <a:cubicBezTo>
                  <a:pt x="25844" y="75000"/>
                  <a:pt x="25844" y="75000"/>
                  <a:pt x="25844" y="75000"/>
                </a:cubicBezTo>
                <a:cubicBezTo>
                  <a:pt x="27444" y="70788"/>
                  <a:pt x="29250" y="67105"/>
                  <a:pt x="31650" y="63683"/>
                </a:cubicBezTo>
                <a:cubicBezTo>
                  <a:pt x="33855" y="60261"/>
                  <a:pt x="36461" y="57366"/>
                  <a:pt x="39466" y="54738"/>
                </a:cubicBezTo>
                <a:cubicBezTo>
                  <a:pt x="42472" y="52366"/>
                  <a:pt x="45677" y="50261"/>
                  <a:pt x="49083" y="48950"/>
                </a:cubicBezTo>
                <a:cubicBezTo>
                  <a:pt x="52488" y="47633"/>
                  <a:pt x="56294" y="46844"/>
                  <a:pt x="60100" y="46844"/>
                </a:cubicBezTo>
                <a:close/>
                <a:moveTo>
                  <a:pt x="60100" y="72894"/>
                </a:moveTo>
                <a:cubicBezTo>
                  <a:pt x="62505" y="72894"/>
                  <a:pt x="64705" y="73683"/>
                  <a:pt x="66911" y="74738"/>
                </a:cubicBezTo>
                <a:cubicBezTo>
                  <a:pt x="68916" y="76050"/>
                  <a:pt x="70716" y="77633"/>
                  <a:pt x="72522" y="79738"/>
                </a:cubicBezTo>
                <a:cubicBezTo>
                  <a:pt x="74122" y="82105"/>
                  <a:pt x="75327" y="84738"/>
                  <a:pt x="76327" y="87633"/>
                </a:cubicBezTo>
                <a:cubicBezTo>
                  <a:pt x="77327" y="90261"/>
                  <a:pt x="77727" y="93422"/>
                  <a:pt x="77727" y="96577"/>
                </a:cubicBezTo>
                <a:cubicBezTo>
                  <a:pt x="77727" y="99738"/>
                  <a:pt x="77327" y="102894"/>
                  <a:pt x="76327" y="105788"/>
                </a:cubicBezTo>
                <a:cubicBezTo>
                  <a:pt x="75327" y="108422"/>
                  <a:pt x="74122" y="111050"/>
                  <a:pt x="72522" y="113155"/>
                </a:cubicBezTo>
                <a:cubicBezTo>
                  <a:pt x="70716" y="115000"/>
                  <a:pt x="68916" y="116844"/>
                  <a:pt x="66911" y="117894"/>
                </a:cubicBezTo>
                <a:cubicBezTo>
                  <a:pt x="64705" y="119211"/>
                  <a:pt x="62505" y="120000"/>
                  <a:pt x="60100" y="120000"/>
                </a:cubicBezTo>
                <a:cubicBezTo>
                  <a:pt x="57494" y="120000"/>
                  <a:pt x="55094" y="119211"/>
                  <a:pt x="53088" y="117894"/>
                </a:cubicBezTo>
                <a:cubicBezTo>
                  <a:pt x="50883" y="116844"/>
                  <a:pt x="49083" y="115000"/>
                  <a:pt x="47277" y="113155"/>
                </a:cubicBezTo>
                <a:cubicBezTo>
                  <a:pt x="45677" y="111050"/>
                  <a:pt x="44472" y="108422"/>
                  <a:pt x="43472" y="105788"/>
                </a:cubicBezTo>
                <a:cubicBezTo>
                  <a:pt x="42472" y="102894"/>
                  <a:pt x="42072" y="99738"/>
                  <a:pt x="42072" y="96577"/>
                </a:cubicBezTo>
                <a:cubicBezTo>
                  <a:pt x="42072" y="93422"/>
                  <a:pt x="42472" y="90261"/>
                  <a:pt x="43472" y="87633"/>
                </a:cubicBezTo>
                <a:cubicBezTo>
                  <a:pt x="44472" y="84738"/>
                  <a:pt x="45677" y="82105"/>
                  <a:pt x="47277" y="79738"/>
                </a:cubicBezTo>
                <a:cubicBezTo>
                  <a:pt x="49083" y="77633"/>
                  <a:pt x="50883" y="76050"/>
                  <a:pt x="53088" y="74738"/>
                </a:cubicBezTo>
                <a:cubicBezTo>
                  <a:pt x="55094" y="73683"/>
                  <a:pt x="57494" y="72894"/>
                  <a:pt x="60100" y="72894"/>
                </a:cubicBezTo>
                <a:close/>
                <a:moveTo>
                  <a:pt x="60100" y="113950"/>
                </a:moveTo>
                <a:cubicBezTo>
                  <a:pt x="61705" y="113950"/>
                  <a:pt x="63505" y="113683"/>
                  <a:pt x="65111" y="112633"/>
                </a:cubicBezTo>
                <a:cubicBezTo>
                  <a:pt x="66711" y="111844"/>
                  <a:pt x="68111" y="110527"/>
                  <a:pt x="69516" y="108950"/>
                </a:cubicBezTo>
                <a:cubicBezTo>
                  <a:pt x="70716" y="107366"/>
                  <a:pt x="71516" y="105527"/>
                  <a:pt x="72322" y="103155"/>
                </a:cubicBezTo>
                <a:cubicBezTo>
                  <a:pt x="72922" y="101050"/>
                  <a:pt x="73322" y="98950"/>
                  <a:pt x="73322" y="96577"/>
                </a:cubicBezTo>
                <a:cubicBezTo>
                  <a:pt x="73322" y="93950"/>
                  <a:pt x="72922" y="91844"/>
                  <a:pt x="72322" y="89472"/>
                </a:cubicBezTo>
                <a:cubicBezTo>
                  <a:pt x="71516" y="87366"/>
                  <a:pt x="70716" y="85527"/>
                  <a:pt x="69516" y="83950"/>
                </a:cubicBezTo>
                <a:cubicBezTo>
                  <a:pt x="68111" y="82633"/>
                  <a:pt x="66711" y="81316"/>
                  <a:pt x="65111" y="80261"/>
                </a:cubicBezTo>
                <a:cubicBezTo>
                  <a:pt x="63505" y="79211"/>
                  <a:pt x="61705" y="78683"/>
                  <a:pt x="60100" y="78683"/>
                </a:cubicBezTo>
                <a:cubicBezTo>
                  <a:pt x="58094" y="78683"/>
                  <a:pt x="56294" y="79211"/>
                  <a:pt x="54688" y="80261"/>
                </a:cubicBezTo>
                <a:cubicBezTo>
                  <a:pt x="53088" y="81316"/>
                  <a:pt x="51688" y="82633"/>
                  <a:pt x="50283" y="83950"/>
                </a:cubicBezTo>
                <a:cubicBezTo>
                  <a:pt x="49083" y="85527"/>
                  <a:pt x="48277" y="87366"/>
                  <a:pt x="47477" y="89472"/>
                </a:cubicBezTo>
                <a:cubicBezTo>
                  <a:pt x="46877" y="91844"/>
                  <a:pt x="46477" y="93950"/>
                  <a:pt x="46477" y="96577"/>
                </a:cubicBezTo>
                <a:cubicBezTo>
                  <a:pt x="46477" y="98950"/>
                  <a:pt x="46877" y="101050"/>
                  <a:pt x="47477" y="103155"/>
                </a:cubicBezTo>
                <a:cubicBezTo>
                  <a:pt x="48277" y="105527"/>
                  <a:pt x="49083" y="107366"/>
                  <a:pt x="50283" y="108950"/>
                </a:cubicBezTo>
                <a:cubicBezTo>
                  <a:pt x="51688" y="110527"/>
                  <a:pt x="53088" y="111844"/>
                  <a:pt x="54688" y="112633"/>
                </a:cubicBezTo>
                <a:cubicBezTo>
                  <a:pt x="56294" y="113683"/>
                  <a:pt x="58094" y="113950"/>
                  <a:pt x="60100" y="11395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26" name="Shape 3926"/>
          <p:cNvSpPr/>
          <p:nvPr/>
        </p:nvSpPr>
        <p:spPr>
          <a:xfrm>
            <a:off x="10757343" y="4346121"/>
            <a:ext cx="365682" cy="425433"/>
          </a:xfrm>
          <a:custGeom>
            <a:avLst/>
            <a:gdLst/>
            <a:ahLst/>
            <a:cxnLst/>
            <a:rect l="0" t="0" r="0" b="0"/>
            <a:pathLst>
              <a:path w="120000" h="120000" extrusionOk="0">
                <a:moveTo>
                  <a:pt x="0" y="0"/>
                </a:moveTo>
                <a:lnTo>
                  <a:pt x="120000" y="60000"/>
                </a:lnTo>
                <a:lnTo>
                  <a:pt x="0" y="120000"/>
                </a:lnTo>
                <a:lnTo>
                  <a:pt x="0" y="0"/>
                </a:lnTo>
                <a:close/>
                <a:moveTo>
                  <a:pt x="7061" y="10111"/>
                </a:moveTo>
                <a:lnTo>
                  <a:pt x="7061" y="109888"/>
                </a:lnTo>
                <a:lnTo>
                  <a:pt x="106666" y="60000"/>
                </a:lnTo>
                <a:lnTo>
                  <a:pt x="7061" y="1011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27" name="Shape 3927"/>
          <p:cNvSpPr/>
          <p:nvPr/>
        </p:nvSpPr>
        <p:spPr>
          <a:xfrm>
            <a:off x="11910249" y="4283978"/>
            <a:ext cx="553940" cy="549716"/>
          </a:xfrm>
          <a:custGeom>
            <a:avLst/>
            <a:gdLst/>
            <a:ahLst/>
            <a:cxnLst/>
            <a:rect l="0" t="0" r="0" b="0"/>
            <a:pathLst>
              <a:path w="120000" h="120000" extrusionOk="0">
                <a:moveTo>
                  <a:pt x="26009" y="93888"/>
                </a:moveTo>
                <a:cubicBezTo>
                  <a:pt x="0" y="88305"/>
                  <a:pt x="0" y="88305"/>
                  <a:pt x="0" y="88305"/>
                </a:cubicBezTo>
                <a:cubicBezTo>
                  <a:pt x="5160" y="77938"/>
                  <a:pt x="5160" y="77938"/>
                  <a:pt x="5160" y="77938"/>
                </a:cubicBezTo>
                <a:cubicBezTo>
                  <a:pt x="29185" y="76544"/>
                  <a:pt x="29185" y="76544"/>
                  <a:pt x="29185" y="76544"/>
                </a:cubicBezTo>
                <a:cubicBezTo>
                  <a:pt x="29585" y="75750"/>
                  <a:pt x="30575" y="74550"/>
                  <a:pt x="31765" y="73155"/>
                </a:cubicBezTo>
                <a:cubicBezTo>
                  <a:pt x="32961" y="71761"/>
                  <a:pt x="33951" y="70766"/>
                  <a:pt x="34746" y="69766"/>
                </a:cubicBezTo>
                <a:cubicBezTo>
                  <a:pt x="56585" y="47838"/>
                  <a:pt x="56585" y="47838"/>
                  <a:pt x="56585" y="47838"/>
                </a:cubicBezTo>
                <a:cubicBezTo>
                  <a:pt x="11116" y="25516"/>
                  <a:pt x="11116" y="25516"/>
                  <a:pt x="11116" y="25516"/>
                </a:cubicBezTo>
                <a:cubicBezTo>
                  <a:pt x="22634" y="13955"/>
                  <a:pt x="22634" y="13955"/>
                  <a:pt x="22634" y="13955"/>
                </a:cubicBezTo>
                <a:cubicBezTo>
                  <a:pt x="80415" y="24122"/>
                  <a:pt x="80415" y="24122"/>
                  <a:pt x="80415" y="24122"/>
                </a:cubicBezTo>
                <a:cubicBezTo>
                  <a:pt x="100663" y="3588"/>
                  <a:pt x="100663" y="3588"/>
                  <a:pt x="100663" y="3588"/>
                </a:cubicBezTo>
                <a:cubicBezTo>
                  <a:pt x="101258" y="2988"/>
                  <a:pt x="101853" y="2394"/>
                  <a:pt x="102648" y="1994"/>
                </a:cubicBezTo>
                <a:cubicBezTo>
                  <a:pt x="103444" y="1594"/>
                  <a:pt x="104239" y="1194"/>
                  <a:pt x="105229" y="800"/>
                </a:cubicBezTo>
                <a:cubicBezTo>
                  <a:pt x="106224" y="400"/>
                  <a:pt x="107214" y="200"/>
                  <a:pt x="108210" y="200"/>
                </a:cubicBezTo>
                <a:cubicBezTo>
                  <a:pt x="109200" y="0"/>
                  <a:pt x="110395" y="0"/>
                  <a:pt x="111585" y="0"/>
                </a:cubicBezTo>
                <a:cubicBezTo>
                  <a:pt x="113170" y="0"/>
                  <a:pt x="114561" y="0"/>
                  <a:pt x="115556" y="200"/>
                </a:cubicBezTo>
                <a:cubicBezTo>
                  <a:pt x="116746" y="400"/>
                  <a:pt x="117341" y="600"/>
                  <a:pt x="117541" y="600"/>
                </a:cubicBezTo>
                <a:cubicBezTo>
                  <a:pt x="118531" y="800"/>
                  <a:pt x="118531" y="800"/>
                  <a:pt x="118531" y="800"/>
                </a:cubicBezTo>
                <a:cubicBezTo>
                  <a:pt x="119126" y="1994"/>
                  <a:pt x="119126" y="1994"/>
                  <a:pt x="119126" y="1994"/>
                </a:cubicBezTo>
                <a:cubicBezTo>
                  <a:pt x="119527" y="3588"/>
                  <a:pt x="119922" y="5183"/>
                  <a:pt x="119922" y="6977"/>
                </a:cubicBezTo>
                <a:cubicBezTo>
                  <a:pt x="120122" y="8572"/>
                  <a:pt x="119922" y="10166"/>
                  <a:pt x="119527" y="11761"/>
                </a:cubicBezTo>
                <a:cubicBezTo>
                  <a:pt x="119527" y="13155"/>
                  <a:pt x="119126" y="14750"/>
                  <a:pt x="118531" y="15944"/>
                </a:cubicBezTo>
                <a:cubicBezTo>
                  <a:pt x="117936" y="17344"/>
                  <a:pt x="117141" y="18338"/>
                  <a:pt x="116351" y="19138"/>
                </a:cubicBezTo>
                <a:cubicBezTo>
                  <a:pt x="95897" y="40066"/>
                  <a:pt x="95897" y="40066"/>
                  <a:pt x="95897" y="40066"/>
                </a:cubicBezTo>
                <a:cubicBezTo>
                  <a:pt x="105824" y="97672"/>
                  <a:pt x="105824" y="97672"/>
                  <a:pt x="105824" y="97672"/>
                </a:cubicBezTo>
                <a:cubicBezTo>
                  <a:pt x="94312" y="109038"/>
                  <a:pt x="94312" y="109038"/>
                  <a:pt x="94312" y="109038"/>
                </a:cubicBezTo>
                <a:cubicBezTo>
                  <a:pt x="72073" y="63588"/>
                  <a:pt x="72073" y="63588"/>
                  <a:pt x="72073" y="63588"/>
                </a:cubicBezTo>
                <a:cubicBezTo>
                  <a:pt x="51819" y="84122"/>
                  <a:pt x="51819" y="84122"/>
                  <a:pt x="51819" y="84122"/>
                </a:cubicBezTo>
                <a:cubicBezTo>
                  <a:pt x="50629" y="85116"/>
                  <a:pt x="49239" y="86511"/>
                  <a:pt x="47453" y="88305"/>
                </a:cubicBezTo>
                <a:cubicBezTo>
                  <a:pt x="45468" y="89900"/>
                  <a:pt x="44278" y="91094"/>
                  <a:pt x="43282" y="91894"/>
                </a:cubicBezTo>
                <a:cubicBezTo>
                  <a:pt x="41497" y="114416"/>
                  <a:pt x="41497" y="114416"/>
                  <a:pt x="41497" y="114416"/>
                </a:cubicBezTo>
                <a:cubicBezTo>
                  <a:pt x="31370" y="120000"/>
                  <a:pt x="31370" y="120000"/>
                  <a:pt x="31370" y="120000"/>
                </a:cubicBezTo>
                <a:lnTo>
                  <a:pt x="26009" y="93888"/>
                </a:lnTo>
                <a:close/>
                <a:moveTo>
                  <a:pt x="29585" y="90300"/>
                </a:moveTo>
                <a:cubicBezTo>
                  <a:pt x="34546" y="113422"/>
                  <a:pt x="34546" y="113422"/>
                  <a:pt x="34546" y="113422"/>
                </a:cubicBezTo>
                <a:cubicBezTo>
                  <a:pt x="37326" y="111827"/>
                  <a:pt x="37326" y="111827"/>
                  <a:pt x="37326" y="111827"/>
                </a:cubicBezTo>
                <a:cubicBezTo>
                  <a:pt x="39312" y="89900"/>
                  <a:pt x="39312" y="89900"/>
                  <a:pt x="39312" y="89900"/>
                </a:cubicBezTo>
                <a:cubicBezTo>
                  <a:pt x="39707" y="89300"/>
                  <a:pt x="39707" y="89300"/>
                  <a:pt x="39707" y="89300"/>
                </a:cubicBezTo>
                <a:cubicBezTo>
                  <a:pt x="44473" y="84916"/>
                  <a:pt x="47453" y="82127"/>
                  <a:pt x="48844" y="80927"/>
                </a:cubicBezTo>
                <a:cubicBezTo>
                  <a:pt x="73263" y="56011"/>
                  <a:pt x="73263" y="56011"/>
                  <a:pt x="73263" y="56011"/>
                </a:cubicBezTo>
                <a:cubicBezTo>
                  <a:pt x="95502" y="101461"/>
                  <a:pt x="95502" y="101461"/>
                  <a:pt x="95502" y="101461"/>
                </a:cubicBezTo>
                <a:cubicBezTo>
                  <a:pt x="101064" y="96077"/>
                  <a:pt x="101064" y="96077"/>
                  <a:pt x="101064" y="96077"/>
                </a:cubicBezTo>
                <a:cubicBezTo>
                  <a:pt x="90937" y="38472"/>
                  <a:pt x="90937" y="38472"/>
                  <a:pt x="90937" y="38472"/>
                </a:cubicBezTo>
                <a:cubicBezTo>
                  <a:pt x="113170" y="16144"/>
                  <a:pt x="113170" y="16144"/>
                  <a:pt x="113170" y="16144"/>
                </a:cubicBezTo>
                <a:cubicBezTo>
                  <a:pt x="114166" y="15150"/>
                  <a:pt x="114961" y="13755"/>
                  <a:pt x="115356" y="11561"/>
                </a:cubicBezTo>
                <a:cubicBezTo>
                  <a:pt x="115756" y="9366"/>
                  <a:pt x="115756" y="7177"/>
                  <a:pt x="115156" y="4583"/>
                </a:cubicBezTo>
                <a:cubicBezTo>
                  <a:pt x="114761" y="4583"/>
                  <a:pt x="114166" y="4383"/>
                  <a:pt x="113571" y="4383"/>
                </a:cubicBezTo>
                <a:cubicBezTo>
                  <a:pt x="112976" y="4383"/>
                  <a:pt x="112381" y="4383"/>
                  <a:pt x="111585" y="4383"/>
                </a:cubicBezTo>
                <a:cubicBezTo>
                  <a:pt x="110395" y="4383"/>
                  <a:pt x="109005" y="4583"/>
                  <a:pt x="107615" y="4783"/>
                </a:cubicBezTo>
                <a:cubicBezTo>
                  <a:pt x="106224" y="4983"/>
                  <a:pt x="104834" y="5783"/>
                  <a:pt x="103839" y="6777"/>
                </a:cubicBezTo>
                <a:cubicBezTo>
                  <a:pt x="81799" y="28905"/>
                  <a:pt x="81799" y="28905"/>
                  <a:pt x="81799" y="28905"/>
                </a:cubicBezTo>
                <a:cubicBezTo>
                  <a:pt x="24224" y="18738"/>
                  <a:pt x="24224" y="18738"/>
                  <a:pt x="24224" y="18738"/>
                </a:cubicBezTo>
                <a:cubicBezTo>
                  <a:pt x="18463" y="24122"/>
                  <a:pt x="18463" y="24122"/>
                  <a:pt x="18463" y="24122"/>
                </a:cubicBezTo>
                <a:cubicBezTo>
                  <a:pt x="64131" y="46644"/>
                  <a:pt x="64131" y="46644"/>
                  <a:pt x="64131" y="46644"/>
                </a:cubicBezTo>
                <a:cubicBezTo>
                  <a:pt x="37921" y="72955"/>
                  <a:pt x="37921" y="72955"/>
                  <a:pt x="37921" y="72955"/>
                </a:cubicBezTo>
                <a:cubicBezTo>
                  <a:pt x="36932" y="73955"/>
                  <a:pt x="35541" y="75350"/>
                  <a:pt x="34151" y="77144"/>
                </a:cubicBezTo>
                <a:cubicBezTo>
                  <a:pt x="32761" y="78938"/>
                  <a:pt x="31965" y="79933"/>
                  <a:pt x="31965" y="80133"/>
                </a:cubicBezTo>
                <a:cubicBezTo>
                  <a:pt x="31370" y="80927"/>
                  <a:pt x="31370" y="80927"/>
                  <a:pt x="31370" y="80927"/>
                </a:cubicBezTo>
                <a:cubicBezTo>
                  <a:pt x="7941" y="82327"/>
                  <a:pt x="7941" y="82327"/>
                  <a:pt x="7941" y="82327"/>
                </a:cubicBezTo>
                <a:cubicBezTo>
                  <a:pt x="6350" y="85116"/>
                  <a:pt x="6350" y="85116"/>
                  <a:pt x="6350" y="85116"/>
                </a:cubicBezTo>
                <a:lnTo>
                  <a:pt x="29585" y="903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28" name="Shape 3928"/>
          <p:cNvSpPr/>
          <p:nvPr/>
        </p:nvSpPr>
        <p:spPr>
          <a:xfrm>
            <a:off x="13160590" y="4335364"/>
            <a:ext cx="547327" cy="446944"/>
          </a:xfrm>
          <a:custGeom>
            <a:avLst/>
            <a:gdLst/>
            <a:ahLst/>
            <a:cxnLst/>
            <a:rect l="0" t="0" r="0" b="0"/>
            <a:pathLst>
              <a:path w="120000" h="120000" extrusionOk="0">
                <a:moveTo>
                  <a:pt x="104805" y="22461"/>
                </a:moveTo>
                <a:lnTo>
                  <a:pt x="120000" y="22461"/>
                </a:lnTo>
                <a:lnTo>
                  <a:pt x="120000" y="120000"/>
                </a:lnTo>
                <a:lnTo>
                  <a:pt x="15722" y="120000"/>
                </a:lnTo>
                <a:lnTo>
                  <a:pt x="15722" y="98183"/>
                </a:lnTo>
                <a:lnTo>
                  <a:pt x="0" y="98183"/>
                </a:lnTo>
                <a:lnTo>
                  <a:pt x="0" y="0"/>
                </a:lnTo>
                <a:lnTo>
                  <a:pt x="104805" y="0"/>
                </a:lnTo>
                <a:lnTo>
                  <a:pt x="104805" y="22461"/>
                </a:lnTo>
                <a:close/>
                <a:moveTo>
                  <a:pt x="4716" y="93050"/>
                </a:moveTo>
                <a:lnTo>
                  <a:pt x="15722" y="93050"/>
                </a:lnTo>
                <a:lnTo>
                  <a:pt x="15722" y="22461"/>
                </a:lnTo>
                <a:lnTo>
                  <a:pt x="100611" y="22461"/>
                </a:lnTo>
                <a:lnTo>
                  <a:pt x="100611" y="5777"/>
                </a:lnTo>
                <a:lnTo>
                  <a:pt x="4716" y="5777"/>
                </a:lnTo>
                <a:lnTo>
                  <a:pt x="4716" y="93050"/>
                </a:lnTo>
                <a:close/>
                <a:moveTo>
                  <a:pt x="115805" y="114866"/>
                </a:moveTo>
                <a:lnTo>
                  <a:pt x="115805" y="27594"/>
                </a:lnTo>
                <a:lnTo>
                  <a:pt x="19911" y="27594"/>
                </a:lnTo>
                <a:lnTo>
                  <a:pt x="19911" y="114866"/>
                </a:lnTo>
                <a:lnTo>
                  <a:pt x="115805" y="11486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29" name="Shape 3929"/>
          <p:cNvSpPr/>
          <p:nvPr/>
        </p:nvSpPr>
        <p:spPr>
          <a:xfrm>
            <a:off x="14519957" y="4285173"/>
            <a:ext cx="322661" cy="547327"/>
          </a:xfrm>
          <a:custGeom>
            <a:avLst/>
            <a:gdLst/>
            <a:ahLst/>
            <a:cxnLst/>
            <a:rect l="0" t="0" r="0" b="0"/>
            <a:pathLst>
              <a:path w="120000" h="120000" extrusionOk="0">
                <a:moveTo>
                  <a:pt x="109827" y="0"/>
                </a:moveTo>
                <a:cubicBezTo>
                  <a:pt x="111188" y="0"/>
                  <a:pt x="112544" y="200"/>
                  <a:pt x="113900" y="400"/>
                </a:cubicBezTo>
                <a:cubicBezTo>
                  <a:pt x="115255" y="800"/>
                  <a:pt x="116272" y="1200"/>
                  <a:pt x="117288" y="1600"/>
                </a:cubicBezTo>
                <a:cubicBezTo>
                  <a:pt x="118305" y="2405"/>
                  <a:pt x="118644" y="3005"/>
                  <a:pt x="119322" y="3805"/>
                </a:cubicBezTo>
                <a:cubicBezTo>
                  <a:pt x="119661" y="4405"/>
                  <a:pt x="120000" y="5211"/>
                  <a:pt x="120000" y="6011"/>
                </a:cubicBezTo>
                <a:cubicBezTo>
                  <a:pt x="120000" y="113988"/>
                  <a:pt x="120000" y="113988"/>
                  <a:pt x="120000" y="113988"/>
                </a:cubicBezTo>
                <a:cubicBezTo>
                  <a:pt x="120000" y="114988"/>
                  <a:pt x="119661" y="115794"/>
                  <a:pt x="119322" y="116394"/>
                </a:cubicBezTo>
                <a:cubicBezTo>
                  <a:pt x="118644" y="117194"/>
                  <a:pt x="118305" y="117794"/>
                  <a:pt x="117288" y="118400"/>
                </a:cubicBezTo>
                <a:cubicBezTo>
                  <a:pt x="116272" y="119000"/>
                  <a:pt x="115255" y="119400"/>
                  <a:pt x="113900" y="119600"/>
                </a:cubicBezTo>
                <a:cubicBezTo>
                  <a:pt x="112544" y="120000"/>
                  <a:pt x="111188" y="120000"/>
                  <a:pt x="109827" y="120000"/>
                </a:cubicBezTo>
                <a:cubicBezTo>
                  <a:pt x="10172" y="120000"/>
                  <a:pt x="10172" y="120000"/>
                  <a:pt x="10172" y="120000"/>
                </a:cubicBezTo>
                <a:cubicBezTo>
                  <a:pt x="8472" y="120000"/>
                  <a:pt x="7116" y="120000"/>
                  <a:pt x="5761" y="119600"/>
                </a:cubicBezTo>
                <a:cubicBezTo>
                  <a:pt x="4405" y="119400"/>
                  <a:pt x="3388" y="119000"/>
                  <a:pt x="2372" y="118400"/>
                </a:cubicBezTo>
                <a:cubicBezTo>
                  <a:pt x="1694" y="117794"/>
                  <a:pt x="1016" y="117194"/>
                  <a:pt x="677" y="116394"/>
                </a:cubicBezTo>
                <a:cubicBezTo>
                  <a:pt x="0" y="115794"/>
                  <a:pt x="0" y="114988"/>
                  <a:pt x="0" y="113988"/>
                </a:cubicBezTo>
                <a:cubicBezTo>
                  <a:pt x="0" y="6011"/>
                  <a:pt x="0" y="6011"/>
                  <a:pt x="0" y="6011"/>
                </a:cubicBezTo>
                <a:cubicBezTo>
                  <a:pt x="0" y="5211"/>
                  <a:pt x="0" y="4405"/>
                  <a:pt x="677" y="3805"/>
                </a:cubicBezTo>
                <a:cubicBezTo>
                  <a:pt x="1016" y="3005"/>
                  <a:pt x="1694" y="2405"/>
                  <a:pt x="2372" y="1600"/>
                </a:cubicBezTo>
                <a:cubicBezTo>
                  <a:pt x="3388" y="1200"/>
                  <a:pt x="4405" y="800"/>
                  <a:pt x="5761" y="400"/>
                </a:cubicBezTo>
                <a:cubicBezTo>
                  <a:pt x="7116" y="200"/>
                  <a:pt x="8472" y="0"/>
                  <a:pt x="10172" y="0"/>
                </a:cubicBezTo>
                <a:lnTo>
                  <a:pt x="109827" y="0"/>
                </a:lnTo>
                <a:close/>
                <a:moveTo>
                  <a:pt x="112544" y="13422"/>
                </a:moveTo>
                <a:cubicBezTo>
                  <a:pt x="112544" y="6011"/>
                  <a:pt x="112544" y="6011"/>
                  <a:pt x="112544" y="6011"/>
                </a:cubicBezTo>
                <a:cubicBezTo>
                  <a:pt x="112544" y="5611"/>
                  <a:pt x="112205" y="5211"/>
                  <a:pt x="111866" y="4805"/>
                </a:cubicBezTo>
                <a:cubicBezTo>
                  <a:pt x="111188" y="4605"/>
                  <a:pt x="110511" y="4405"/>
                  <a:pt x="109827" y="4405"/>
                </a:cubicBezTo>
                <a:cubicBezTo>
                  <a:pt x="10172" y="4405"/>
                  <a:pt x="10172" y="4405"/>
                  <a:pt x="10172" y="4405"/>
                </a:cubicBezTo>
                <a:cubicBezTo>
                  <a:pt x="9150" y="4405"/>
                  <a:pt x="8472" y="4605"/>
                  <a:pt x="8133" y="4805"/>
                </a:cubicBezTo>
                <a:cubicBezTo>
                  <a:pt x="7455" y="5211"/>
                  <a:pt x="7455" y="5611"/>
                  <a:pt x="7455" y="6011"/>
                </a:cubicBezTo>
                <a:cubicBezTo>
                  <a:pt x="7455" y="13422"/>
                  <a:pt x="7455" y="13422"/>
                  <a:pt x="7455" y="13422"/>
                </a:cubicBezTo>
                <a:lnTo>
                  <a:pt x="112544" y="13422"/>
                </a:lnTo>
                <a:close/>
                <a:moveTo>
                  <a:pt x="112544" y="88950"/>
                </a:moveTo>
                <a:cubicBezTo>
                  <a:pt x="112544" y="17827"/>
                  <a:pt x="112544" y="17827"/>
                  <a:pt x="112544" y="17827"/>
                </a:cubicBezTo>
                <a:cubicBezTo>
                  <a:pt x="7455" y="17827"/>
                  <a:pt x="7455" y="17827"/>
                  <a:pt x="7455" y="17827"/>
                </a:cubicBezTo>
                <a:cubicBezTo>
                  <a:pt x="7455" y="88950"/>
                  <a:pt x="7455" y="88950"/>
                  <a:pt x="7455" y="88950"/>
                </a:cubicBezTo>
                <a:lnTo>
                  <a:pt x="112544" y="88950"/>
                </a:lnTo>
                <a:close/>
                <a:moveTo>
                  <a:pt x="112544" y="113988"/>
                </a:moveTo>
                <a:cubicBezTo>
                  <a:pt x="112544" y="93355"/>
                  <a:pt x="112544" y="93355"/>
                  <a:pt x="112544" y="93355"/>
                </a:cubicBezTo>
                <a:cubicBezTo>
                  <a:pt x="7455" y="93355"/>
                  <a:pt x="7455" y="93355"/>
                  <a:pt x="7455" y="93355"/>
                </a:cubicBezTo>
                <a:cubicBezTo>
                  <a:pt x="7455" y="113988"/>
                  <a:pt x="7455" y="113988"/>
                  <a:pt x="7455" y="113988"/>
                </a:cubicBezTo>
                <a:cubicBezTo>
                  <a:pt x="7455" y="114588"/>
                  <a:pt x="7455" y="114988"/>
                  <a:pt x="8133" y="115194"/>
                </a:cubicBezTo>
                <a:cubicBezTo>
                  <a:pt x="8472" y="115394"/>
                  <a:pt x="9150" y="115594"/>
                  <a:pt x="10172" y="115594"/>
                </a:cubicBezTo>
                <a:cubicBezTo>
                  <a:pt x="109827" y="115594"/>
                  <a:pt x="109827" y="115594"/>
                  <a:pt x="109827" y="115594"/>
                </a:cubicBezTo>
                <a:cubicBezTo>
                  <a:pt x="110511" y="115594"/>
                  <a:pt x="111188" y="115394"/>
                  <a:pt x="111866" y="115194"/>
                </a:cubicBezTo>
                <a:cubicBezTo>
                  <a:pt x="112205" y="114988"/>
                  <a:pt x="112544" y="114588"/>
                  <a:pt x="112544" y="113988"/>
                </a:cubicBezTo>
                <a:close/>
                <a:moveTo>
                  <a:pt x="48472" y="102372"/>
                </a:moveTo>
                <a:cubicBezTo>
                  <a:pt x="48472" y="106777"/>
                  <a:pt x="48472" y="106777"/>
                  <a:pt x="48472" y="106777"/>
                </a:cubicBezTo>
                <a:cubicBezTo>
                  <a:pt x="71527" y="106777"/>
                  <a:pt x="71527" y="106777"/>
                  <a:pt x="71527" y="106777"/>
                </a:cubicBezTo>
                <a:cubicBezTo>
                  <a:pt x="71527" y="102372"/>
                  <a:pt x="71527" y="102372"/>
                  <a:pt x="71527" y="102372"/>
                </a:cubicBezTo>
                <a:lnTo>
                  <a:pt x="48472" y="102372"/>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30" name="Shape 3930"/>
          <p:cNvSpPr/>
          <p:nvPr/>
        </p:nvSpPr>
        <p:spPr>
          <a:xfrm>
            <a:off x="15647489" y="4273223"/>
            <a:ext cx="561669" cy="571227"/>
          </a:xfrm>
          <a:custGeom>
            <a:avLst/>
            <a:gdLst/>
            <a:ahLst/>
            <a:cxnLst/>
            <a:rect l="0" t="0" r="0" b="0"/>
            <a:pathLst>
              <a:path w="120000" h="120000" extrusionOk="0">
                <a:moveTo>
                  <a:pt x="120000" y="19394"/>
                </a:moveTo>
                <a:cubicBezTo>
                  <a:pt x="38438" y="99838"/>
                  <a:pt x="38438" y="99838"/>
                  <a:pt x="38438" y="99838"/>
                </a:cubicBezTo>
                <a:cubicBezTo>
                  <a:pt x="32777" y="94466"/>
                  <a:pt x="32777" y="94466"/>
                  <a:pt x="32777" y="94466"/>
                </a:cubicBezTo>
                <a:cubicBezTo>
                  <a:pt x="33755" y="95805"/>
                  <a:pt x="34144" y="97344"/>
                  <a:pt x="34338" y="98877"/>
                </a:cubicBezTo>
                <a:cubicBezTo>
                  <a:pt x="34538" y="100222"/>
                  <a:pt x="34538" y="101761"/>
                  <a:pt x="34338" y="103294"/>
                </a:cubicBezTo>
                <a:cubicBezTo>
                  <a:pt x="33950" y="104833"/>
                  <a:pt x="33561" y="106177"/>
                  <a:pt x="32777" y="107711"/>
                </a:cubicBezTo>
                <a:cubicBezTo>
                  <a:pt x="32194" y="109055"/>
                  <a:pt x="31222" y="110400"/>
                  <a:pt x="30050" y="111550"/>
                </a:cubicBezTo>
                <a:cubicBezTo>
                  <a:pt x="28100" y="113472"/>
                  <a:pt x="25561" y="115200"/>
                  <a:pt x="23022" y="116350"/>
                </a:cubicBezTo>
                <a:cubicBezTo>
                  <a:pt x="20294" y="117505"/>
                  <a:pt x="17561" y="118272"/>
                  <a:pt x="14827" y="118850"/>
                </a:cubicBezTo>
                <a:cubicBezTo>
                  <a:pt x="12100" y="119233"/>
                  <a:pt x="9561" y="119616"/>
                  <a:pt x="7222" y="119805"/>
                </a:cubicBezTo>
                <a:cubicBezTo>
                  <a:pt x="4877" y="120000"/>
                  <a:pt x="3122" y="120000"/>
                  <a:pt x="1755" y="120000"/>
                </a:cubicBezTo>
                <a:cubicBezTo>
                  <a:pt x="1172" y="120000"/>
                  <a:pt x="583" y="120000"/>
                  <a:pt x="0" y="120000"/>
                </a:cubicBezTo>
                <a:cubicBezTo>
                  <a:pt x="1172" y="106750"/>
                  <a:pt x="3511" y="97727"/>
                  <a:pt x="6633" y="93122"/>
                </a:cubicBezTo>
                <a:cubicBezTo>
                  <a:pt x="6633" y="92927"/>
                  <a:pt x="6633" y="92733"/>
                  <a:pt x="6633" y="92733"/>
                </a:cubicBezTo>
                <a:cubicBezTo>
                  <a:pt x="6633" y="92544"/>
                  <a:pt x="6827" y="92544"/>
                  <a:pt x="7022" y="92544"/>
                </a:cubicBezTo>
                <a:cubicBezTo>
                  <a:pt x="7022" y="92350"/>
                  <a:pt x="7022" y="92350"/>
                  <a:pt x="7022" y="92161"/>
                </a:cubicBezTo>
                <a:cubicBezTo>
                  <a:pt x="7222" y="92161"/>
                  <a:pt x="7222" y="91966"/>
                  <a:pt x="7416" y="91777"/>
                </a:cubicBezTo>
                <a:cubicBezTo>
                  <a:pt x="7611" y="91583"/>
                  <a:pt x="7611" y="91583"/>
                  <a:pt x="7611" y="91583"/>
                </a:cubicBezTo>
                <a:cubicBezTo>
                  <a:pt x="7805" y="91394"/>
                  <a:pt x="8000" y="91200"/>
                  <a:pt x="8194" y="91005"/>
                </a:cubicBezTo>
                <a:cubicBezTo>
                  <a:pt x="8388" y="90816"/>
                  <a:pt x="8583" y="90816"/>
                  <a:pt x="8777" y="90622"/>
                </a:cubicBezTo>
                <a:cubicBezTo>
                  <a:pt x="9366" y="89666"/>
                  <a:pt x="10144" y="89088"/>
                  <a:pt x="10927" y="88511"/>
                </a:cubicBezTo>
                <a:cubicBezTo>
                  <a:pt x="11900" y="88127"/>
                  <a:pt x="12683" y="87550"/>
                  <a:pt x="13461" y="87361"/>
                </a:cubicBezTo>
                <a:cubicBezTo>
                  <a:pt x="14633" y="86783"/>
                  <a:pt x="15611" y="86400"/>
                  <a:pt x="16388" y="86400"/>
                </a:cubicBezTo>
                <a:cubicBezTo>
                  <a:pt x="17366" y="86205"/>
                  <a:pt x="18338" y="86016"/>
                  <a:pt x="19316" y="86016"/>
                </a:cubicBezTo>
                <a:cubicBezTo>
                  <a:pt x="20488" y="86016"/>
                  <a:pt x="21661" y="86205"/>
                  <a:pt x="22827" y="86400"/>
                </a:cubicBezTo>
                <a:cubicBezTo>
                  <a:pt x="24000" y="86594"/>
                  <a:pt x="24977" y="86977"/>
                  <a:pt x="25950" y="87550"/>
                </a:cubicBezTo>
                <a:cubicBezTo>
                  <a:pt x="21072" y="82750"/>
                  <a:pt x="21072" y="82750"/>
                  <a:pt x="21072" y="82750"/>
                </a:cubicBezTo>
                <a:cubicBezTo>
                  <a:pt x="95611" y="9600"/>
                  <a:pt x="95611" y="9600"/>
                  <a:pt x="95611" y="9600"/>
                </a:cubicBezTo>
                <a:cubicBezTo>
                  <a:pt x="91122" y="4994"/>
                  <a:pt x="91122" y="4994"/>
                  <a:pt x="91122" y="4994"/>
                </a:cubicBezTo>
                <a:cubicBezTo>
                  <a:pt x="57561" y="38016"/>
                  <a:pt x="57561" y="38016"/>
                  <a:pt x="57561" y="38016"/>
                </a:cubicBezTo>
                <a:cubicBezTo>
                  <a:pt x="57366" y="38400"/>
                  <a:pt x="57172" y="38594"/>
                  <a:pt x="56777" y="38594"/>
                </a:cubicBezTo>
                <a:cubicBezTo>
                  <a:pt x="56583" y="38783"/>
                  <a:pt x="56388" y="38783"/>
                  <a:pt x="56000" y="38783"/>
                </a:cubicBezTo>
                <a:cubicBezTo>
                  <a:pt x="55805" y="38783"/>
                  <a:pt x="55611" y="38783"/>
                  <a:pt x="55222" y="38594"/>
                </a:cubicBezTo>
                <a:cubicBezTo>
                  <a:pt x="54827" y="38594"/>
                  <a:pt x="54633" y="38400"/>
                  <a:pt x="54438" y="38016"/>
                </a:cubicBezTo>
                <a:cubicBezTo>
                  <a:pt x="54050" y="37633"/>
                  <a:pt x="53855" y="37250"/>
                  <a:pt x="53855" y="36672"/>
                </a:cubicBezTo>
                <a:cubicBezTo>
                  <a:pt x="53855" y="36094"/>
                  <a:pt x="54050" y="35522"/>
                  <a:pt x="54438" y="35133"/>
                </a:cubicBezTo>
                <a:cubicBezTo>
                  <a:pt x="89561" y="577"/>
                  <a:pt x="89561" y="577"/>
                  <a:pt x="89561" y="577"/>
                </a:cubicBezTo>
                <a:cubicBezTo>
                  <a:pt x="89950" y="194"/>
                  <a:pt x="90538" y="0"/>
                  <a:pt x="91122" y="0"/>
                </a:cubicBezTo>
                <a:cubicBezTo>
                  <a:pt x="91705" y="0"/>
                  <a:pt x="92294" y="194"/>
                  <a:pt x="92488" y="577"/>
                </a:cubicBezTo>
                <a:cubicBezTo>
                  <a:pt x="98733" y="6333"/>
                  <a:pt x="98733" y="6333"/>
                  <a:pt x="98733" y="6333"/>
                </a:cubicBezTo>
                <a:cubicBezTo>
                  <a:pt x="102633" y="2305"/>
                  <a:pt x="102633" y="2305"/>
                  <a:pt x="102633" y="2305"/>
                </a:cubicBezTo>
                <a:lnTo>
                  <a:pt x="120000" y="19394"/>
                </a:lnTo>
                <a:close/>
                <a:moveTo>
                  <a:pt x="26927" y="108477"/>
                </a:moveTo>
                <a:cubicBezTo>
                  <a:pt x="28100" y="107522"/>
                  <a:pt x="28877" y="106366"/>
                  <a:pt x="29461" y="105022"/>
                </a:cubicBezTo>
                <a:cubicBezTo>
                  <a:pt x="30050" y="103677"/>
                  <a:pt x="30244" y="102333"/>
                  <a:pt x="30244" y="100994"/>
                </a:cubicBezTo>
                <a:cubicBezTo>
                  <a:pt x="30244" y="99650"/>
                  <a:pt x="30050" y="98305"/>
                  <a:pt x="29461" y="96961"/>
                </a:cubicBezTo>
                <a:cubicBezTo>
                  <a:pt x="28877" y="95805"/>
                  <a:pt x="28100" y="94466"/>
                  <a:pt x="26927" y="93505"/>
                </a:cubicBezTo>
                <a:cubicBezTo>
                  <a:pt x="26538" y="93122"/>
                  <a:pt x="25950" y="92544"/>
                  <a:pt x="25366" y="92161"/>
                </a:cubicBezTo>
                <a:cubicBezTo>
                  <a:pt x="24777" y="91777"/>
                  <a:pt x="24194" y="91394"/>
                  <a:pt x="23416" y="91005"/>
                </a:cubicBezTo>
                <a:cubicBezTo>
                  <a:pt x="22827" y="90816"/>
                  <a:pt x="22050" y="90816"/>
                  <a:pt x="21461" y="90622"/>
                </a:cubicBezTo>
                <a:cubicBezTo>
                  <a:pt x="20683" y="90433"/>
                  <a:pt x="20100" y="90238"/>
                  <a:pt x="19316" y="90238"/>
                </a:cubicBezTo>
                <a:cubicBezTo>
                  <a:pt x="18733" y="90238"/>
                  <a:pt x="17950" y="90433"/>
                  <a:pt x="17172" y="90622"/>
                </a:cubicBezTo>
                <a:cubicBezTo>
                  <a:pt x="16388" y="90816"/>
                  <a:pt x="15805" y="90816"/>
                  <a:pt x="15022" y="91005"/>
                </a:cubicBezTo>
                <a:cubicBezTo>
                  <a:pt x="14633" y="91394"/>
                  <a:pt x="14050" y="91777"/>
                  <a:pt x="13461" y="92161"/>
                </a:cubicBezTo>
                <a:cubicBezTo>
                  <a:pt x="12877" y="92544"/>
                  <a:pt x="12294" y="93122"/>
                  <a:pt x="11705" y="93505"/>
                </a:cubicBezTo>
                <a:cubicBezTo>
                  <a:pt x="11511" y="93505"/>
                  <a:pt x="11511" y="93694"/>
                  <a:pt x="11316" y="93888"/>
                </a:cubicBezTo>
                <a:cubicBezTo>
                  <a:pt x="11316" y="93888"/>
                  <a:pt x="11122" y="94077"/>
                  <a:pt x="10927" y="94077"/>
                </a:cubicBezTo>
                <a:cubicBezTo>
                  <a:pt x="10927" y="94272"/>
                  <a:pt x="10927" y="94272"/>
                  <a:pt x="10927" y="94272"/>
                </a:cubicBezTo>
                <a:cubicBezTo>
                  <a:pt x="10733" y="94272"/>
                  <a:pt x="10733" y="94466"/>
                  <a:pt x="10733" y="94466"/>
                </a:cubicBezTo>
                <a:cubicBezTo>
                  <a:pt x="10538" y="94655"/>
                  <a:pt x="10538" y="94850"/>
                  <a:pt x="10538" y="95038"/>
                </a:cubicBezTo>
                <a:cubicBezTo>
                  <a:pt x="10144" y="95038"/>
                  <a:pt x="10144" y="95038"/>
                  <a:pt x="10144" y="95038"/>
                </a:cubicBezTo>
                <a:cubicBezTo>
                  <a:pt x="10144" y="95233"/>
                  <a:pt x="10144" y="95233"/>
                  <a:pt x="10144" y="95233"/>
                </a:cubicBezTo>
                <a:cubicBezTo>
                  <a:pt x="9561" y="96383"/>
                  <a:pt x="8977" y="97533"/>
                  <a:pt x="8388" y="98877"/>
                </a:cubicBezTo>
                <a:cubicBezTo>
                  <a:pt x="7805" y="100416"/>
                  <a:pt x="7222" y="101761"/>
                  <a:pt x="6633" y="103294"/>
                </a:cubicBezTo>
                <a:cubicBezTo>
                  <a:pt x="6244" y="104638"/>
                  <a:pt x="6050" y="106177"/>
                  <a:pt x="5855" y="107711"/>
                </a:cubicBezTo>
                <a:cubicBezTo>
                  <a:pt x="5461" y="109250"/>
                  <a:pt x="5266" y="110783"/>
                  <a:pt x="4877" y="112127"/>
                </a:cubicBezTo>
                <a:cubicBezTo>
                  <a:pt x="14633" y="102722"/>
                  <a:pt x="14633" y="102722"/>
                  <a:pt x="14633" y="102722"/>
                </a:cubicBezTo>
                <a:cubicBezTo>
                  <a:pt x="17561" y="105794"/>
                  <a:pt x="17561" y="105794"/>
                  <a:pt x="17561" y="105794"/>
                </a:cubicBezTo>
                <a:cubicBezTo>
                  <a:pt x="7611" y="115583"/>
                  <a:pt x="7611" y="115583"/>
                  <a:pt x="7611" y="115583"/>
                </a:cubicBezTo>
                <a:cubicBezTo>
                  <a:pt x="9172" y="115394"/>
                  <a:pt x="10733" y="115200"/>
                  <a:pt x="12488" y="115005"/>
                </a:cubicBezTo>
                <a:cubicBezTo>
                  <a:pt x="14244" y="114622"/>
                  <a:pt x="16000" y="114238"/>
                  <a:pt x="17950" y="113472"/>
                </a:cubicBezTo>
                <a:cubicBezTo>
                  <a:pt x="19511" y="113088"/>
                  <a:pt x="21266" y="112322"/>
                  <a:pt x="22827" y="111550"/>
                </a:cubicBezTo>
                <a:cubicBezTo>
                  <a:pt x="24388" y="110783"/>
                  <a:pt x="25755" y="109633"/>
                  <a:pt x="26927" y="108477"/>
                </a:cubicBezTo>
                <a:close/>
                <a:moveTo>
                  <a:pt x="73950" y="36477"/>
                </a:moveTo>
                <a:cubicBezTo>
                  <a:pt x="27316" y="82750"/>
                  <a:pt x="27316" y="82750"/>
                  <a:pt x="27316" y="82750"/>
                </a:cubicBezTo>
                <a:cubicBezTo>
                  <a:pt x="38438" y="93888"/>
                  <a:pt x="38438" y="93888"/>
                  <a:pt x="38438" y="93888"/>
                </a:cubicBezTo>
                <a:cubicBezTo>
                  <a:pt x="85266" y="47616"/>
                  <a:pt x="85266" y="47616"/>
                  <a:pt x="85266" y="47616"/>
                </a:cubicBezTo>
                <a:lnTo>
                  <a:pt x="73950" y="36477"/>
                </a:lnTo>
                <a:close/>
                <a:moveTo>
                  <a:pt x="113950" y="19394"/>
                </a:moveTo>
                <a:cubicBezTo>
                  <a:pt x="102633" y="8255"/>
                  <a:pt x="102633" y="8255"/>
                  <a:pt x="102633" y="8255"/>
                </a:cubicBezTo>
                <a:cubicBezTo>
                  <a:pt x="77072" y="33600"/>
                  <a:pt x="77072" y="33600"/>
                  <a:pt x="77072" y="33600"/>
                </a:cubicBezTo>
                <a:cubicBezTo>
                  <a:pt x="88194" y="44544"/>
                  <a:pt x="88194" y="44544"/>
                  <a:pt x="88194" y="44544"/>
                </a:cubicBezTo>
                <a:lnTo>
                  <a:pt x="113950" y="193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31" name="Shape 3931"/>
          <p:cNvSpPr/>
          <p:nvPr/>
        </p:nvSpPr>
        <p:spPr>
          <a:xfrm>
            <a:off x="16972201" y="4255298"/>
            <a:ext cx="406313" cy="607078"/>
          </a:xfrm>
          <a:custGeom>
            <a:avLst/>
            <a:gdLst/>
            <a:ahLst/>
            <a:cxnLst/>
            <a:rect l="0" t="0" r="0" b="0"/>
            <a:pathLst>
              <a:path w="120000" h="120000" extrusionOk="0">
                <a:moveTo>
                  <a:pt x="60133" y="0"/>
                </a:moveTo>
                <a:cubicBezTo>
                  <a:pt x="68222" y="0"/>
                  <a:pt x="76044" y="900"/>
                  <a:pt x="83327" y="3061"/>
                </a:cubicBezTo>
                <a:cubicBezTo>
                  <a:pt x="90605" y="5227"/>
                  <a:pt x="96811" y="8105"/>
                  <a:pt x="102472" y="11711"/>
                </a:cubicBezTo>
                <a:cubicBezTo>
                  <a:pt x="107866" y="15316"/>
                  <a:pt x="112177" y="19461"/>
                  <a:pt x="115416" y="24322"/>
                </a:cubicBezTo>
                <a:cubicBezTo>
                  <a:pt x="118383" y="29188"/>
                  <a:pt x="120000" y="34416"/>
                  <a:pt x="120000" y="40000"/>
                </a:cubicBezTo>
                <a:cubicBezTo>
                  <a:pt x="120000" y="41800"/>
                  <a:pt x="120000" y="43605"/>
                  <a:pt x="119461" y="45405"/>
                </a:cubicBezTo>
                <a:cubicBezTo>
                  <a:pt x="119188" y="47027"/>
                  <a:pt x="118650" y="48827"/>
                  <a:pt x="118111" y="50633"/>
                </a:cubicBezTo>
                <a:cubicBezTo>
                  <a:pt x="117305" y="52072"/>
                  <a:pt x="116494" y="53694"/>
                  <a:pt x="115416" y="55316"/>
                </a:cubicBezTo>
                <a:cubicBezTo>
                  <a:pt x="114338" y="57116"/>
                  <a:pt x="113261" y="58561"/>
                  <a:pt x="111911" y="60000"/>
                </a:cubicBezTo>
                <a:cubicBezTo>
                  <a:pt x="60133" y="120000"/>
                  <a:pt x="60133" y="120000"/>
                  <a:pt x="60133" y="120000"/>
                </a:cubicBezTo>
                <a:cubicBezTo>
                  <a:pt x="8088" y="60000"/>
                  <a:pt x="8088" y="60000"/>
                  <a:pt x="8088" y="60000"/>
                </a:cubicBezTo>
                <a:cubicBezTo>
                  <a:pt x="7011" y="58561"/>
                  <a:pt x="5661" y="57116"/>
                  <a:pt x="4855" y="55316"/>
                </a:cubicBezTo>
                <a:cubicBezTo>
                  <a:pt x="3777" y="53694"/>
                  <a:pt x="2694" y="52072"/>
                  <a:pt x="2155" y="50633"/>
                </a:cubicBezTo>
                <a:cubicBezTo>
                  <a:pt x="1350" y="48827"/>
                  <a:pt x="811" y="47027"/>
                  <a:pt x="538" y="45405"/>
                </a:cubicBezTo>
                <a:cubicBezTo>
                  <a:pt x="272" y="43605"/>
                  <a:pt x="0" y="41800"/>
                  <a:pt x="0" y="40000"/>
                </a:cubicBezTo>
                <a:cubicBezTo>
                  <a:pt x="0" y="34416"/>
                  <a:pt x="1616" y="29188"/>
                  <a:pt x="4855" y="24322"/>
                </a:cubicBezTo>
                <a:cubicBezTo>
                  <a:pt x="7822" y="19461"/>
                  <a:pt x="12133" y="15316"/>
                  <a:pt x="17527" y="11711"/>
                </a:cubicBezTo>
                <a:cubicBezTo>
                  <a:pt x="23188" y="8105"/>
                  <a:pt x="29661" y="5227"/>
                  <a:pt x="36944" y="3061"/>
                </a:cubicBezTo>
                <a:cubicBezTo>
                  <a:pt x="44222" y="900"/>
                  <a:pt x="51777" y="0"/>
                  <a:pt x="60133" y="0"/>
                </a:cubicBezTo>
                <a:close/>
                <a:moveTo>
                  <a:pt x="60133" y="3966"/>
                </a:moveTo>
                <a:cubicBezTo>
                  <a:pt x="52583" y="3966"/>
                  <a:pt x="45572" y="4866"/>
                  <a:pt x="39100" y="6666"/>
                </a:cubicBezTo>
                <a:cubicBezTo>
                  <a:pt x="32361" y="8650"/>
                  <a:pt x="26694" y="11172"/>
                  <a:pt x="21844" y="14416"/>
                </a:cubicBezTo>
                <a:cubicBezTo>
                  <a:pt x="16988" y="17838"/>
                  <a:pt x="13211" y="21622"/>
                  <a:pt x="10244" y="25944"/>
                </a:cubicBezTo>
                <a:cubicBezTo>
                  <a:pt x="7550" y="30272"/>
                  <a:pt x="5933" y="34955"/>
                  <a:pt x="5933" y="40000"/>
                </a:cubicBezTo>
                <a:cubicBezTo>
                  <a:pt x="5933" y="41622"/>
                  <a:pt x="6200" y="43244"/>
                  <a:pt x="6472" y="44683"/>
                </a:cubicBezTo>
                <a:cubicBezTo>
                  <a:pt x="6738" y="46305"/>
                  <a:pt x="7283" y="47750"/>
                  <a:pt x="8088" y="49188"/>
                </a:cubicBezTo>
                <a:cubicBezTo>
                  <a:pt x="8627" y="50811"/>
                  <a:pt x="9166" y="52250"/>
                  <a:pt x="10244" y="53694"/>
                </a:cubicBezTo>
                <a:cubicBezTo>
                  <a:pt x="11055" y="55316"/>
                  <a:pt x="12133" y="56577"/>
                  <a:pt x="13211" y="57838"/>
                </a:cubicBezTo>
                <a:cubicBezTo>
                  <a:pt x="60133" y="112072"/>
                  <a:pt x="60133" y="112072"/>
                  <a:pt x="60133" y="112072"/>
                </a:cubicBezTo>
                <a:cubicBezTo>
                  <a:pt x="106788" y="57838"/>
                  <a:pt x="106788" y="57838"/>
                  <a:pt x="106788" y="57838"/>
                </a:cubicBezTo>
                <a:cubicBezTo>
                  <a:pt x="107866" y="56577"/>
                  <a:pt x="108944" y="55316"/>
                  <a:pt x="110022" y="53694"/>
                </a:cubicBezTo>
                <a:cubicBezTo>
                  <a:pt x="110833" y="52250"/>
                  <a:pt x="111638" y="50811"/>
                  <a:pt x="111911" y="49188"/>
                </a:cubicBezTo>
                <a:cubicBezTo>
                  <a:pt x="112716" y="47750"/>
                  <a:pt x="113261" y="46305"/>
                  <a:pt x="113527" y="44683"/>
                </a:cubicBezTo>
                <a:cubicBezTo>
                  <a:pt x="114066" y="43244"/>
                  <a:pt x="114066" y="41622"/>
                  <a:pt x="114066" y="40000"/>
                </a:cubicBezTo>
                <a:cubicBezTo>
                  <a:pt x="114066" y="34955"/>
                  <a:pt x="112716" y="30272"/>
                  <a:pt x="109755" y="25944"/>
                </a:cubicBezTo>
                <a:cubicBezTo>
                  <a:pt x="106788" y="21622"/>
                  <a:pt x="103011" y="17838"/>
                  <a:pt x="98427" y="14416"/>
                </a:cubicBezTo>
                <a:cubicBezTo>
                  <a:pt x="93305" y="11172"/>
                  <a:pt x="87638" y="8650"/>
                  <a:pt x="81166" y="6666"/>
                </a:cubicBezTo>
                <a:cubicBezTo>
                  <a:pt x="74427" y="4866"/>
                  <a:pt x="67416" y="3966"/>
                  <a:pt x="60133" y="3966"/>
                </a:cubicBezTo>
                <a:close/>
                <a:moveTo>
                  <a:pt x="60133" y="53872"/>
                </a:moveTo>
                <a:cubicBezTo>
                  <a:pt x="57166" y="53872"/>
                  <a:pt x="54472" y="53511"/>
                  <a:pt x="52044" y="52794"/>
                </a:cubicBezTo>
                <a:cubicBezTo>
                  <a:pt x="49350" y="52072"/>
                  <a:pt x="47188" y="51172"/>
                  <a:pt x="45305" y="49911"/>
                </a:cubicBezTo>
                <a:cubicBezTo>
                  <a:pt x="43416" y="48650"/>
                  <a:pt x="41800" y="47205"/>
                  <a:pt x="40716" y="45405"/>
                </a:cubicBezTo>
                <a:cubicBezTo>
                  <a:pt x="39638" y="43783"/>
                  <a:pt x="39100" y="41983"/>
                  <a:pt x="39100" y="40000"/>
                </a:cubicBezTo>
                <a:cubicBezTo>
                  <a:pt x="39100" y="38016"/>
                  <a:pt x="39638" y="36216"/>
                  <a:pt x="40716" y="34594"/>
                </a:cubicBezTo>
                <a:cubicBezTo>
                  <a:pt x="41800" y="32794"/>
                  <a:pt x="43416" y="31350"/>
                  <a:pt x="45305" y="30272"/>
                </a:cubicBezTo>
                <a:cubicBezTo>
                  <a:pt x="47188" y="28827"/>
                  <a:pt x="49350" y="27750"/>
                  <a:pt x="52044" y="27027"/>
                </a:cubicBezTo>
                <a:cubicBezTo>
                  <a:pt x="54472" y="26305"/>
                  <a:pt x="57166" y="25944"/>
                  <a:pt x="60133" y="25944"/>
                </a:cubicBezTo>
                <a:cubicBezTo>
                  <a:pt x="62833" y="25944"/>
                  <a:pt x="65527" y="26305"/>
                  <a:pt x="68222" y="27027"/>
                </a:cubicBezTo>
                <a:cubicBezTo>
                  <a:pt x="70650" y="27750"/>
                  <a:pt x="72811" y="28827"/>
                  <a:pt x="74694" y="30272"/>
                </a:cubicBezTo>
                <a:cubicBezTo>
                  <a:pt x="76583" y="31350"/>
                  <a:pt x="78200" y="32794"/>
                  <a:pt x="79283" y="34594"/>
                </a:cubicBezTo>
                <a:cubicBezTo>
                  <a:pt x="80627" y="36216"/>
                  <a:pt x="81166" y="38016"/>
                  <a:pt x="81166" y="40000"/>
                </a:cubicBezTo>
                <a:cubicBezTo>
                  <a:pt x="81166" y="41983"/>
                  <a:pt x="80627" y="43783"/>
                  <a:pt x="79283" y="45405"/>
                </a:cubicBezTo>
                <a:cubicBezTo>
                  <a:pt x="78200" y="47205"/>
                  <a:pt x="76583" y="48650"/>
                  <a:pt x="74694" y="49911"/>
                </a:cubicBezTo>
                <a:cubicBezTo>
                  <a:pt x="72811" y="51172"/>
                  <a:pt x="70650" y="52072"/>
                  <a:pt x="68222" y="52794"/>
                </a:cubicBezTo>
                <a:cubicBezTo>
                  <a:pt x="65527" y="53511"/>
                  <a:pt x="62833" y="53872"/>
                  <a:pt x="60133" y="53872"/>
                </a:cubicBezTo>
                <a:close/>
                <a:moveTo>
                  <a:pt x="60133" y="49911"/>
                </a:moveTo>
                <a:cubicBezTo>
                  <a:pt x="62022" y="49911"/>
                  <a:pt x="64177" y="49727"/>
                  <a:pt x="65800" y="49188"/>
                </a:cubicBezTo>
                <a:cubicBezTo>
                  <a:pt x="67683" y="48650"/>
                  <a:pt x="69305" y="47927"/>
                  <a:pt x="70650" y="47027"/>
                </a:cubicBezTo>
                <a:cubicBezTo>
                  <a:pt x="72000" y="46127"/>
                  <a:pt x="73077" y="45044"/>
                  <a:pt x="73888" y="43966"/>
                </a:cubicBezTo>
                <a:cubicBezTo>
                  <a:pt x="74694" y="42700"/>
                  <a:pt x="75233" y="41438"/>
                  <a:pt x="75233" y="40000"/>
                </a:cubicBezTo>
                <a:cubicBezTo>
                  <a:pt x="75233" y="38561"/>
                  <a:pt x="74694" y="37300"/>
                  <a:pt x="73888" y="36033"/>
                </a:cubicBezTo>
                <a:cubicBezTo>
                  <a:pt x="73077" y="34772"/>
                  <a:pt x="72000" y="33694"/>
                  <a:pt x="70650" y="32972"/>
                </a:cubicBezTo>
                <a:cubicBezTo>
                  <a:pt x="69305" y="32072"/>
                  <a:pt x="67683" y="31350"/>
                  <a:pt x="65800" y="30811"/>
                </a:cubicBezTo>
                <a:cubicBezTo>
                  <a:pt x="64177" y="30272"/>
                  <a:pt x="62022" y="29911"/>
                  <a:pt x="60133" y="29911"/>
                </a:cubicBezTo>
                <a:cubicBezTo>
                  <a:pt x="57977" y="29911"/>
                  <a:pt x="56088" y="30272"/>
                  <a:pt x="54200" y="30811"/>
                </a:cubicBezTo>
                <a:cubicBezTo>
                  <a:pt x="52583" y="31350"/>
                  <a:pt x="50966" y="32072"/>
                  <a:pt x="49616" y="32972"/>
                </a:cubicBezTo>
                <a:cubicBezTo>
                  <a:pt x="48000" y="33694"/>
                  <a:pt x="46922" y="34772"/>
                  <a:pt x="46111" y="36033"/>
                </a:cubicBezTo>
                <a:cubicBezTo>
                  <a:pt x="45305" y="37300"/>
                  <a:pt x="45033" y="38561"/>
                  <a:pt x="45033" y="40000"/>
                </a:cubicBezTo>
                <a:cubicBezTo>
                  <a:pt x="45033" y="41438"/>
                  <a:pt x="45305" y="42700"/>
                  <a:pt x="46111" y="43966"/>
                </a:cubicBezTo>
                <a:cubicBezTo>
                  <a:pt x="46922" y="45044"/>
                  <a:pt x="48000" y="46127"/>
                  <a:pt x="49616" y="47027"/>
                </a:cubicBezTo>
                <a:cubicBezTo>
                  <a:pt x="50966" y="47927"/>
                  <a:pt x="52583" y="48650"/>
                  <a:pt x="54200" y="49188"/>
                </a:cubicBezTo>
                <a:cubicBezTo>
                  <a:pt x="56088" y="49727"/>
                  <a:pt x="57977" y="49911"/>
                  <a:pt x="60133" y="49911"/>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32" name="Shape 3932"/>
          <p:cNvSpPr/>
          <p:nvPr/>
        </p:nvSpPr>
        <p:spPr>
          <a:xfrm>
            <a:off x="18169043" y="4396312"/>
            <a:ext cx="506696" cy="325050"/>
          </a:xfrm>
          <a:custGeom>
            <a:avLst/>
            <a:gdLst/>
            <a:ahLst/>
            <a:cxnLst/>
            <a:rect l="0" t="0" r="0" b="0"/>
            <a:pathLst>
              <a:path w="120000" h="120000" extrusionOk="0">
                <a:moveTo>
                  <a:pt x="115244" y="0"/>
                </a:moveTo>
                <a:cubicBezTo>
                  <a:pt x="120000" y="0"/>
                  <a:pt x="120000" y="0"/>
                  <a:pt x="120000" y="0"/>
                </a:cubicBezTo>
                <a:cubicBezTo>
                  <a:pt x="120000" y="120000"/>
                  <a:pt x="120000" y="120000"/>
                  <a:pt x="120000" y="120000"/>
                </a:cubicBezTo>
                <a:cubicBezTo>
                  <a:pt x="0" y="120000"/>
                  <a:pt x="0" y="120000"/>
                  <a:pt x="0" y="120000"/>
                </a:cubicBezTo>
                <a:cubicBezTo>
                  <a:pt x="0" y="0"/>
                  <a:pt x="0" y="0"/>
                  <a:pt x="0" y="0"/>
                </a:cubicBezTo>
                <a:lnTo>
                  <a:pt x="115244" y="0"/>
                </a:lnTo>
                <a:close/>
                <a:moveTo>
                  <a:pt x="4755" y="10172"/>
                </a:moveTo>
                <a:cubicBezTo>
                  <a:pt x="4755" y="108133"/>
                  <a:pt x="4755" y="108133"/>
                  <a:pt x="4755" y="108133"/>
                </a:cubicBezTo>
                <a:cubicBezTo>
                  <a:pt x="36105" y="58983"/>
                  <a:pt x="36105" y="58983"/>
                  <a:pt x="36105" y="58983"/>
                </a:cubicBezTo>
                <a:lnTo>
                  <a:pt x="4755" y="10172"/>
                </a:lnTo>
                <a:close/>
                <a:moveTo>
                  <a:pt x="8433" y="112544"/>
                </a:moveTo>
                <a:cubicBezTo>
                  <a:pt x="111566" y="112544"/>
                  <a:pt x="111566" y="112544"/>
                  <a:pt x="111566" y="112544"/>
                </a:cubicBezTo>
                <a:cubicBezTo>
                  <a:pt x="80650" y="64405"/>
                  <a:pt x="80650" y="64405"/>
                  <a:pt x="80650" y="64405"/>
                </a:cubicBezTo>
                <a:cubicBezTo>
                  <a:pt x="67461" y="85083"/>
                  <a:pt x="67461" y="85083"/>
                  <a:pt x="67461" y="85083"/>
                </a:cubicBezTo>
                <a:cubicBezTo>
                  <a:pt x="66377" y="86777"/>
                  <a:pt x="65300" y="88133"/>
                  <a:pt x="64000" y="88811"/>
                </a:cubicBezTo>
                <a:cubicBezTo>
                  <a:pt x="62700" y="89488"/>
                  <a:pt x="61405" y="89827"/>
                  <a:pt x="60105" y="89827"/>
                </a:cubicBezTo>
                <a:cubicBezTo>
                  <a:pt x="58811" y="89827"/>
                  <a:pt x="57511" y="89488"/>
                  <a:pt x="56000" y="88811"/>
                </a:cubicBezTo>
                <a:cubicBezTo>
                  <a:pt x="54700" y="88133"/>
                  <a:pt x="53622" y="86777"/>
                  <a:pt x="52755" y="85083"/>
                </a:cubicBezTo>
                <a:cubicBezTo>
                  <a:pt x="39566" y="64405"/>
                  <a:pt x="39566" y="64405"/>
                  <a:pt x="39566" y="64405"/>
                </a:cubicBezTo>
                <a:lnTo>
                  <a:pt x="8433" y="112544"/>
                </a:lnTo>
                <a:close/>
                <a:moveTo>
                  <a:pt x="110488" y="7455"/>
                </a:moveTo>
                <a:cubicBezTo>
                  <a:pt x="9727" y="7455"/>
                  <a:pt x="9727" y="7455"/>
                  <a:pt x="9727" y="7455"/>
                </a:cubicBezTo>
                <a:cubicBezTo>
                  <a:pt x="56000" y="79661"/>
                  <a:pt x="56000" y="79661"/>
                  <a:pt x="56000" y="79661"/>
                </a:cubicBezTo>
                <a:cubicBezTo>
                  <a:pt x="57300" y="81694"/>
                  <a:pt x="58594" y="82372"/>
                  <a:pt x="60105" y="82372"/>
                </a:cubicBezTo>
                <a:cubicBezTo>
                  <a:pt x="61622" y="82372"/>
                  <a:pt x="62916" y="81694"/>
                  <a:pt x="64000" y="79661"/>
                </a:cubicBezTo>
                <a:lnTo>
                  <a:pt x="110488" y="7455"/>
                </a:lnTo>
                <a:close/>
                <a:moveTo>
                  <a:pt x="115244" y="108133"/>
                </a:moveTo>
                <a:cubicBezTo>
                  <a:pt x="115244" y="10172"/>
                  <a:pt x="115244" y="10172"/>
                  <a:pt x="115244" y="10172"/>
                </a:cubicBezTo>
                <a:cubicBezTo>
                  <a:pt x="83894" y="58983"/>
                  <a:pt x="83894" y="58983"/>
                  <a:pt x="83894" y="58983"/>
                </a:cubicBezTo>
                <a:lnTo>
                  <a:pt x="115244" y="10813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33" name="Shape 3933"/>
          <p:cNvSpPr/>
          <p:nvPr/>
        </p:nvSpPr>
        <p:spPr>
          <a:xfrm>
            <a:off x="19416078" y="4274419"/>
            <a:ext cx="506696" cy="568838"/>
          </a:xfrm>
          <a:custGeom>
            <a:avLst/>
            <a:gdLst/>
            <a:ahLst/>
            <a:cxnLst/>
            <a:rect l="0" t="0" r="0" b="0"/>
            <a:pathLst>
              <a:path w="120000" h="120000" extrusionOk="0">
                <a:moveTo>
                  <a:pt x="119783" y="49194"/>
                </a:moveTo>
                <a:cubicBezTo>
                  <a:pt x="120000" y="49583"/>
                  <a:pt x="120000" y="49583"/>
                  <a:pt x="120000" y="49583"/>
                </a:cubicBezTo>
                <a:cubicBezTo>
                  <a:pt x="120000" y="120000"/>
                  <a:pt x="120000" y="120000"/>
                  <a:pt x="120000" y="120000"/>
                </a:cubicBezTo>
                <a:cubicBezTo>
                  <a:pt x="0" y="120000"/>
                  <a:pt x="0" y="120000"/>
                  <a:pt x="0" y="120000"/>
                </a:cubicBezTo>
                <a:cubicBezTo>
                  <a:pt x="0" y="49583"/>
                  <a:pt x="0" y="49583"/>
                  <a:pt x="0" y="49583"/>
                </a:cubicBezTo>
                <a:cubicBezTo>
                  <a:pt x="52755" y="2700"/>
                  <a:pt x="52755" y="2700"/>
                  <a:pt x="52755" y="2700"/>
                </a:cubicBezTo>
                <a:cubicBezTo>
                  <a:pt x="53622" y="1927"/>
                  <a:pt x="54700" y="1155"/>
                  <a:pt x="56000" y="772"/>
                </a:cubicBezTo>
                <a:cubicBezTo>
                  <a:pt x="57511" y="194"/>
                  <a:pt x="58811" y="0"/>
                  <a:pt x="60105" y="0"/>
                </a:cubicBezTo>
                <a:cubicBezTo>
                  <a:pt x="61405" y="0"/>
                  <a:pt x="62700" y="194"/>
                  <a:pt x="64000" y="772"/>
                </a:cubicBezTo>
                <a:cubicBezTo>
                  <a:pt x="65300" y="1155"/>
                  <a:pt x="66377" y="1927"/>
                  <a:pt x="67461" y="2700"/>
                </a:cubicBezTo>
                <a:lnTo>
                  <a:pt x="119783" y="49194"/>
                </a:lnTo>
                <a:close/>
                <a:moveTo>
                  <a:pt x="36322" y="84888"/>
                </a:moveTo>
                <a:cubicBezTo>
                  <a:pt x="4755" y="56722"/>
                  <a:pt x="4755" y="56722"/>
                  <a:pt x="4755" y="56722"/>
                </a:cubicBezTo>
                <a:cubicBezTo>
                  <a:pt x="4755" y="113055"/>
                  <a:pt x="4755" y="113055"/>
                  <a:pt x="4755" y="113055"/>
                </a:cubicBezTo>
                <a:cubicBezTo>
                  <a:pt x="36105" y="85272"/>
                  <a:pt x="36105" y="85272"/>
                  <a:pt x="36105" y="85272"/>
                </a:cubicBezTo>
                <a:lnTo>
                  <a:pt x="36322" y="84888"/>
                </a:lnTo>
                <a:close/>
                <a:moveTo>
                  <a:pt x="7566" y="49005"/>
                </a:moveTo>
                <a:cubicBezTo>
                  <a:pt x="5188" y="51127"/>
                  <a:pt x="5188" y="51127"/>
                  <a:pt x="5188" y="51127"/>
                </a:cubicBezTo>
                <a:cubicBezTo>
                  <a:pt x="39783" y="81800"/>
                  <a:pt x="39783" y="81800"/>
                  <a:pt x="39783" y="81800"/>
                </a:cubicBezTo>
                <a:cubicBezTo>
                  <a:pt x="52755" y="70227"/>
                  <a:pt x="52755" y="70227"/>
                  <a:pt x="52755" y="70227"/>
                </a:cubicBezTo>
                <a:cubicBezTo>
                  <a:pt x="53622" y="69455"/>
                  <a:pt x="54700" y="68683"/>
                  <a:pt x="56000" y="68294"/>
                </a:cubicBezTo>
                <a:cubicBezTo>
                  <a:pt x="57511" y="67716"/>
                  <a:pt x="58811" y="67522"/>
                  <a:pt x="60105" y="67522"/>
                </a:cubicBezTo>
                <a:cubicBezTo>
                  <a:pt x="61405" y="67522"/>
                  <a:pt x="62700" y="67716"/>
                  <a:pt x="64000" y="68294"/>
                </a:cubicBezTo>
                <a:cubicBezTo>
                  <a:pt x="65300" y="68683"/>
                  <a:pt x="66377" y="69455"/>
                  <a:pt x="67461" y="70227"/>
                </a:cubicBezTo>
                <a:cubicBezTo>
                  <a:pt x="80000" y="81800"/>
                  <a:pt x="80000" y="81800"/>
                  <a:pt x="80000" y="81800"/>
                </a:cubicBezTo>
                <a:cubicBezTo>
                  <a:pt x="114594" y="50933"/>
                  <a:pt x="114594" y="50933"/>
                  <a:pt x="114594" y="50933"/>
                </a:cubicBezTo>
                <a:cubicBezTo>
                  <a:pt x="64000" y="5788"/>
                  <a:pt x="64000" y="5788"/>
                  <a:pt x="64000" y="5788"/>
                </a:cubicBezTo>
                <a:cubicBezTo>
                  <a:pt x="62916" y="4627"/>
                  <a:pt x="61622" y="4244"/>
                  <a:pt x="60105" y="4244"/>
                </a:cubicBezTo>
                <a:cubicBezTo>
                  <a:pt x="58594" y="4244"/>
                  <a:pt x="57300" y="4627"/>
                  <a:pt x="56000" y="5788"/>
                </a:cubicBezTo>
                <a:lnTo>
                  <a:pt x="7566" y="49005"/>
                </a:lnTo>
                <a:close/>
                <a:moveTo>
                  <a:pt x="8433" y="115755"/>
                </a:moveTo>
                <a:cubicBezTo>
                  <a:pt x="111566" y="115755"/>
                  <a:pt x="111566" y="115755"/>
                  <a:pt x="111566" y="115755"/>
                </a:cubicBezTo>
                <a:cubicBezTo>
                  <a:pt x="64000" y="73311"/>
                  <a:pt x="64000" y="73311"/>
                  <a:pt x="64000" y="73311"/>
                </a:cubicBezTo>
                <a:cubicBezTo>
                  <a:pt x="62916" y="72538"/>
                  <a:pt x="61622" y="71961"/>
                  <a:pt x="60105" y="71961"/>
                </a:cubicBezTo>
                <a:cubicBezTo>
                  <a:pt x="58594" y="71961"/>
                  <a:pt x="57300" y="72538"/>
                  <a:pt x="56000" y="73311"/>
                </a:cubicBezTo>
                <a:cubicBezTo>
                  <a:pt x="11244" y="113438"/>
                  <a:pt x="11244" y="113438"/>
                  <a:pt x="11244" y="113438"/>
                </a:cubicBezTo>
                <a:lnTo>
                  <a:pt x="8433" y="115755"/>
                </a:lnTo>
                <a:close/>
                <a:moveTo>
                  <a:pt x="115244" y="58261"/>
                </a:moveTo>
                <a:cubicBezTo>
                  <a:pt x="115244" y="56527"/>
                  <a:pt x="115244" y="56527"/>
                  <a:pt x="115244" y="56527"/>
                </a:cubicBezTo>
                <a:cubicBezTo>
                  <a:pt x="83461" y="84888"/>
                  <a:pt x="83461" y="84888"/>
                  <a:pt x="83461" y="84888"/>
                </a:cubicBezTo>
                <a:cubicBezTo>
                  <a:pt x="115244" y="113055"/>
                  <a:pt x="115244" y="113055"/>
                  <a:pt x="115244" y="113055"/>
                </a:cubicBezTo>
                <a:lnTo>
                  <a:pt x="115244" y="5826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34" name="Shape 3934"/>
          <p:cNvSpPr/>
          <p:nvPr/>
        </p:nvSpPr>
        <p:spPr>
          <a:xfrm>
            <a:off x="20663112" y="4274419"/>
            <a:ext cx="506696" cy="568838"/>
          </a:xfrm>
          <a:custGeom>
            <a:avLst/>
            <a:gdLst/>
            <a:ahLst/>
            <a:cxnLst/>
            <a:rect l="0" t="0" r="0" b="0"/>
            <a:pathLst>
              <a:path w="120000" h="120000" extrusionOk="0">
                <a:moveTo>
                  <a:pt x="119783" y="49194"/>
                </a:moveTo>
                <a:cubicBezTo>
                  <a:pt x="120000" y="49583"/>
                  <a:pt x="120000" y="49583"/>
                  <a:pt x="120000" y="49583"/>
                </a:cubicBezTo>
                <a:cubicBezTo>
                  <a:pt x="120000" y="120000"/>
                  <a:pt x="120000" y="120000"/>
                  <a:pt x="120000" y="120000"/>
                </a:cubicBezTo>
                <a:cubicBezTo>
                  <a:pt x="0" y="120000"/>
                  <a:pt x="0" y="120000"/>
                  <a:pt x="0" y="120000"/>
                </a:cubicBezTo>
                <a:cubicBezTo>
                  <a:pt x="0" y="49583"/>
                  <a:pt x="0" y="49583"/>
                  <a:pt x="0" y="49583"/>
                </a:cubicBezTo>
                <a:cubicBezTo>
                  <a:pt x="24000" y="28361"/>
                  <a:pt x="24000" y="28361"/>
                  <a:pt x="24000" y="28361"/>
                </a:cubicBezTo>
                <a:cubicBezTo>
                  <a:pt x="24000" y="12733"/>
                  <a:pt x="24000" y="12733"/>
                  <a:pt x="24000" y="12733"/>
                </a:cubicBezTo>
                <a:cubicBezTo>
                  <a:pt x="41083" y="12733"/>
                  <a:pt x="41083" y="12733"/>
                  <a:pt x="41083" y="12733"/>
                </a:cubicBezTo>
                <a:cubicBezTo>
                  <a:pt x="52755" y="2700"/>
                  <a:pt x="52755" y="2700"/>
                  <a:pt x="52755" y="2700"/>
                </a:cubicBezTo>
                <a:cubicBezTo>
                  <a:pt x="53622" y="1927"/>
                  <a:pt x="54700" y="1155"/>
                  <a:pt x="56000" y="772"/>
                </a:cubicBezTo>
                <a:cubicBezTo>
                  <a:pt x="57511" y="194"/>
                  <a:pt x="58811" y="0"/>
                  <a:pt x="60105" y="0"/>
                </a:cubicBezTo>
                <a:cubicBezTo>
                  <a:pt x="61405" y="0"/>
                  <a:pt x="62700" y="194"/>
                  <a:pt x="64000" y="772"/>
                </a:cubicBezTo>
                <a:cubicBezTo>
                  <a:pt x="65300" y="1155"/>
                  <a:pt x="66377" y="1927"/>
                  <a:pt x="67461" y="2700"/>
                </a:cubicBezTo>
                <a:lnTo>
                  <a:pt x="119783" y="49194"/>
                </a:lnTo>
                <a:close/>
                <a:moveTo>
                  <a:pt x="4755" y="60194"/>
                </a:moveTo>
                <a:cubicBezTo>
                  <a:pt x="4755" y="113055"/>
                  <a:pt x="4755" y="113055"/>
                  <a:pt x="4755" y="113055"/>
                </a:cubicBezTo>
                <a:cubicBezTo>
                  <a:pt x="36105" y="85272"/>
                  <a:pt x="36105" y="85272"/>
                  <a:pt x="36105" y="85272"/>
                </a:cubicBezTo>
                <a:cubicBezTo>
                  <a:pt x="36322" y="84888"/>
                  <a:pt x="36322" y="84888"/>
                  <a:pt x="36322" y="84888"/>
                </a:cubicBezTo>
                <a:cubicBezTo>
                  <a:pt x="4755" y="56722"/>
                  <a:pt x="4755" y="56722"/>
                  <a:pt x="4755" y="56722"/>
                </a:cubicBezTo>
                <a:lnTo>
                  <a:pt x="4755" y="60194"/>
                </a:lnTo>
                <a:close/>
                <a:moveTo>
                  <a:pt x="7566" y="49005"/>
                </a:moveTo>
                <a:cubicBezTo>
                  <a:pt x="5188" y="51127"/>
                  <a:pt x="5188" y="51127"/>
                  <a:pt x="5188" y="51127"/>
                </a:cubicBezTo>
                <a:cubicBezTo>
                  <a:pt x="24000" y="67716"/>
                  <a:pt x="24000" y="67716"/>
                  <a:pt x="24000" y="67716"/>
                </a:cubicBezTo>
                <a:cubicBezTo>
                  <a:pt x="24000" y="34338"/>
                  <a:pt x="24000" y="34338"/>
                  <a:pt x="24000" y="34338"/>
                </a:cubicBezTo>
                <a:lnTo>
                  <a:pt x="7566" y="49005"/>
                </a:lnTo>
                <a:close/>
                <a:moveTo>
                  <a:pt x="8433" y="115755"/>
                </a:moveTo>
                <a:cubicBezTo>
                  <a:pt x="111566" y="115755"/>
                  <a:pt x="111566" y="115755"/>
                  <a:pt x="111566" y="115755"/>
                </a:cubicBezTo>
                <a:cubicBezTo>
                  <a:pt x="64000" y="73311"/>
                  <a:pt x="64000" y="73311"/>
                  <a:pt x="64000" y="73311"/>
                </a:cubicBezTo>
                <a:cubicBezTo>
                  <a:pt x="62916" y="72538"/>
                  <a:pt x="61622" y="71961"/>
                  <a:pt x="60105" y="71961"/>
                </a:cubicBezTo>
                <a:cubicBezTo>
                  <a:pt x="58594" y="71961"/>
                  <a:pt x="57300" y="72538"/>
                  <a:pt x="56000" y="73311"/>
                </a:cubicBezTo>
                <a:cubicBezTo>
                  <a:pt x="11244" y="113438"/>
                  <a:pt x="11244" y="113438"/>
                  <a:pt x="11244" y="113438"/>
                </a:cubicBezTo>
                <a:lnTo>
                  <a:pt x="8433" y="115755"/>
                </a:lnTo>
                <a:close/>
                <a:moveTo>
                  <a:pt x="76972" y="16977"/>
                </a:moveTo>
                <a:cubicBezTo>
                  <a:pt x="28755" y="16977"/>
                  <a:pt x="28755" y="16977"/>
                  <a:pt x="28755" y="16977"/>
                </a:cubicBezTo>
                <a:cubicBezTo>
                  <a:pt x="28755" y="71961"/>
                  <a:pt x="28755" y="71961"/>
                  <a:pt x="28755" y="71961"/>
                </a:cubicBezTo>
                <a:cubicBezTo>
                  <a:pt x="39783" y="81800"/>
                  <a:pt x="39783" y="81800"/>
                  <a:pt x="39783" y="81800"/>
                </a:cubicBezTo>
                <a:cubicBezTo>
                  <a:pt x="52755" y="70227"/>
                  <a:pt x="52755" y="70227"/>
                  <a:pt x="52755" y="70227"/>
                </a:cubicBezTo>
                <a:cubicBezTo>
                  <a:pt x="53622" y="69455"/>
                  <a:pt x="54700" y="68683"/>
                  <a:pt x="56000" y="68294"/>
                </a:cubicBezTo>
                <a:cubicBezTo>
                  <a:pt x="57511" y="67716"/>
                  <a:pt x="58811" y="67522"/>
                  <a:pt x="60105" y="67522"/>
                </a:cubicBezTo>
                <a:cubicBezTo>
                  <a:pt x="61405" y="67522"/>
                  <a:pt x="62700" y="67716"/>
                  <a:pt x="64000" y="68294"/>
                </a:cubicBezTo>
                <a:cubicBezTo>
                  <a:pt x="65300" y="68683"/>
                  <a:pt x="66377" y="69455"/>
                  <a:pt x="67461" y="70227"/>
                </a:cubicBezTo>
                <a:cubicBezTo>
                  <a:pt x="80000" y="81800"/>
                  <a:pt x="80000" y="81800"/>
                  <a:pt x="80000" y="81800"/>
                </a:cubicBezTo>
                <a:cubicBezTo>
                  <a:pt x="91244" y="71766"/>
                  <a:pt x="91244" y="71766"/>
                  <a:pt x="91244" y="71766"/>
                </a:cubicBezTo>
                <a:cubicBezTo>
                  <a:pt x="91244" y="30094"/>
                  <a:pt x="91244" y="30094"/>
                  <a:pt x="91244" y="30094"/>
                </a:cubicBezTo>
                <a:lnTo>
                  <a:pt x="76972" y="16977"/>
                </a:lnTo>
                <a:close/>
                <a:moveTo>
                  <a:pt x="43244" y="30094"/>
                </a:moveTo>
                <a:cubicBezTo>
                  <a:pt x="43244" y="34338"/>
                  <a:pt x="43244" y="34338"/>
                  <a:pt x="43244" y="34338"/>
                </a:cubicBezTo>
                <a:cubicBezTo>
                  <a:pt x="76972" y="34338"/>
                  <a:pt x="76972" y="34338"/>
                  <a:pt x="76972" y="34338"/>
                </a:cubicBezTo>
                <a:cubicBezTo>
                  <a:pt x="76972" y="30094"/>
                  <a:pt x="76972" y="30094"/>
                  <a:pt x="76972" y="30094"/>
                </a:cubicBezTo>
                <a:lnTo>
                  <a:pt x="43244" y="30094"/>
                </a:lnTo>
                <a:close/>
                <a:moveTo>
                  <a:pt x="43244" y="42827"/>
                </a:moveTo>
                <a:cubicBezTo>
                  <a:pt x="43244" y="47072"/>
                  <a:pt x="43244" y="47072"/>
                  <a:pt x="43244" y="47072"/>
                </a:cubicBezTo>
                <a:cubicBezTo>
                  <a:pt x="67461" y="47072"/>
                  <a:pt x="67461" y="47072"/>
                  <a:pt x="67461" y="47072"/>
                </a:cubicBezTo>
                <a:cubicBezTo>
                  <a:pt x="67461" y="42827"/>
                  <a:pt x="67461" y="42827"/>
                  <a:pt x="67461" y="42827"/>
                </a:cubicBezTo>
                <a:lnTo>
                  <a:pt x="43244" y="42827"/>
                </a:lnTo>
                <a:close/>
                <a:moveTo>
                  <a:pt x="43244" y="55755"/>
                </a:moveTo>
                <a:cubicBezTo>
                  <a:pt x="43244" y="60000"/>
                  <a:pt x="43244" y="60000"/>
                  <a:pt x="43244" y="60000"/>
                </a:cubicBezTo>
                <a:cubicBezTo>
                  <a:pt x="76972" y="60000"/>
                  <a:pt x="76972" y="60000"/>
                  <a:pt x="76972" y="60000"/>
                </a:cubicBezTo>
                <a:cubicBezTo>
                  <a:pt x="76972" y="55755"/>
                  <a:pt x="76972" y="55755"/>
                  <a:pt x="76972" y="55755"/>
                </a:cubicBezTo>
                <a:lnTo>
                  <a:pt x="43244" y="55755"/>
                </a:lnTo>
                <a:close/>
                <a:moveTo>
                  <a:pt x="56000" y="5788"/>
                </a:moveTo>
                <a:cubicBezTo>
                  <a:pt x="48216" y="12733"/>
                  <a:pt x="48216" y="12733"/>
                  <a:pt x="48216" y="12733"/>
                </a:cubicBezTo>
                <a:cubicBezTo>
                  <a:pt x="71783" y="12733"/>
                  <a:pt x="71783" y="12733"/>
                  <a:pt x="71783" y="12733"/>
                </a:cubicBezTo>
                <a:cubicBezTo>
                  <a:pt x="64000" y="5788"/>
                  <a:pt x="64000" y="5788"/>
                  <a:pt x="64000" y="5788"/>
                </a:cubicBezTo>
                <a:cubicBezTo>
                  <a:pt x="62916" y="4627"/>
                  <a:pt x="61622" y="4244"/>
                  <a:pt x="60105" y="4244"/>
                </a:cubicBezTo>
                <a:cubicBezTo>
                  <a:pt x="58594" y="4244"/>
                  <a:pt x="57300" y="4627"/>
                  <a:pt x="56000" y="5788"/>
                </a:cubicBezTo>
                <a:close/>
                <a:moveTo>
                  <a:pt x="115244" y="57494"/>
                </a:moveTo>
                <a:cubicBezTo>
                  <a:pt x="115244" y="56527"/>
                  <a:pt x="115244" y="56527"/>
                  <a:pt x="115244" y="56527"/>
                </a:cubicBezTo>
                <a:cubicBezTo>
                  <a:pt x="83461" y="84888"/>
                  <a:pt x="83461" y="84888"/>
                  <a:pt x="83461" y="84888"/>
                </a:cubicBezTo>
                <a:cubicBezTo>
                  <a:pt x="115244" y="113055"/>
                  <a:pt x="115244" y="113055"/>
                  <a:pt x="115244" y="113055"/>
                </a:cubicBezTo>
                <a:lnTo>
                  <a:pt x="115244" y="57494"/>
                </a:lnTo>
                <a:close/>
                <a:moveTo>
                  <a:pt x="114594" y="50933"/>
                </a:moveTo>
                <a:cubicBezTo>
                  <a:pt x="96000" y="34338"/>
                  <a:pt x="96000" y="34338"/>
                  <a:pt x="96000" y="34338"/>
                </a:cubicBezTo>
                <a:cubicBezTo>
                  <a:pt x="96000" y="67522"/>
                  <a:pt x="96000" y="67522"/>
                  <a:pt x="96000" y="67522"/>
                </a:cubicBezTo>
                <a:lnTo>
                  <a:pt x="114594" y="5093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35" name="Shape 3935"/>
          <p:cNvSpPr/>
          <p:nvPr/>
        </p:nvSpPr>
        <p:spPr>
          <a:xfrm>
            <a:off x="3234508" y="5337767"/>
            <a:ext cx="446944" cy="506696"/>
          </a:xfrm>
          <a:custGeom>
            <a:avLst/>
            <a:gdLst/>
            <a:ahLst/>
            <a:cxnLst/>
            <a:rect l="0" t="0" r="0" b="0"/>
            <a:pathLst>
              <a:path w="120000" h="120000" extrusionOk="0">
                <a:moveTo>
                  <a:pt x="87605" y="0"/>
                </a:moveTo>
                <a:cubicBezTo>
                  <a:pt x="120000" y="0"/>
                  <a:pt x="120000" y="0"/>
                  <a:pt x="120000" y="0"/>
                </a:cubicBezTo>
                <a:cubicBezTo>
                  <a:pt x="120000" y="67366"/>
                  <a:pt x="120000" y="67366"/>
                  <a:pt x="120000" y="67366"/>
                </a:cubicBezTo>
                <a:cubicBezTo>
                  <a:pt x="120000" y="74511"/>
                  <a:pt x="118527" y="81227"/>
                  <a:pt x="115338" y="87727"/>
                </a:cubicBezTo>
                <a:cubicBezTo>
                  <a:pt x="112150" y="94222"/>
                  <a:pt x="107977" y="99855"/>
                  <a:pt x="102577" y="104622"/>
                </a:cubicBezTo>
                <a:cubicBezTo>
                  <a:pt x="96933" y="109388"/>
                  <a:pt x="90550" y="113283"/>
                  <a:pt x="83433" y="115883"/>
                </a:cubicBezTo>
                <a:cubicBezTo>
                  <a:pt x="76072" y="118700"/>
                  <a:pt x="68466" y="120000"/>
                  <a:pt x="60122" y="120000"/>
                </a:cubicBezTo>
                <a:cubicBezTo>
                  <a:pt x="51777" y="120000"/>
                  <a:pt x="43927" y="118700"/>
                  <a:pt x="36811" y="115883"/>
                </a:cubicBezTo>
                <a:cubicBezTo>
                  <a:pt x="29450" y="113283"/>
                  <a:pt x="23066" y="109388"/>
                  <a:pt x="17422" y="104622"/>
                </a:cubicBezTo>
                <a:cubicBezTo>
                  <a:pt x="12272" y="99855"/>
                  <a:pt x="7850" y="94222"/>
                  <a:pt x="4661" y="87727"/>
                </a:cubicBezTo>
                <a:cubicBezTo>
                  <a:pt x="1472" y="81227"/>
                  <a:pt x="0" y="74511"/>
                  <a:pt x="0" y="67366"/>
                </a:cubicBezTo>
                <a:cubicBezTo>
                  <a:pt x="0" y="0"/>
                  <a:pt x="0" y="0"/>
                  <a:pt x="0" y="0"/>
                </a:cubicBezTo>
                <a:cubicBezTo>
                  <a:pt x="32638" y="0"/>
                  <a:pt x="32638" y="0"/>
                  <a:pt x="32638" y="0"/>
                </a:cubicBezTo>
                <a:cubicBezTo>
                  <a:pt x="32638" y="66933"/>
                  <a:pt x="32638" y="66933"/>
                  <a:pt x="32638" y="66933"/>
                </a:cubicBezTo>
                <a:cubicBezTo>
                  <a:pt x="32638" y="70394"/>
                  <a:pt x="33372" y="73644"/>
                  <a:pt x="34844" y="76461"/>
                </a:cubicBezTo>
                <a:cubicBezTo>
                  <a:pt x="36316" y="79494"/>
                  <a:pt x="38283" y="81877"/>
                  <a:pt x="40983" y="84261"/>
                </a:cubicBezTo>
                <a:cubicBezTo>
                  <a:pt x="43188" y="86211"/>
                  <a:pt x="46133" y="87944"/>
                  <a:pt x="49327" y="89244"/>
                </a:cubicBezTo>
                <a:cubicBezTo>
                  <a:pt x="52516" y="90538"/>
                  <a:pt x="56194" y="91188"/>
                  <a:pt x="60122" y="91188"/>
                </a:cubicBezTo>
                <a:cubicBezTo>
                  <a:pt x="63805" y="91188"/>
                  <a:pt x="67483" y="90538"/>
                  <a:pt x="70672" y="89244"/>
                </a:cubicBezTo>
                <a:cubicBezTo>
                  <a:pt x="74111" y="87944"/>
                  <a:pt x="76811" y="86211"/>
                  <a:pt x="79261" y="84261"/>
                </a:cubicBezTo>
                <a:cubicBezTo>
                  <a:pt x="81716" y="81877"/>
                  <a:pt x="83683" y="79494"/>
                  <a:pt x="85400" y="76461"/>
                </a:cubicBezTo>
                <a:cubicBezTo>
                  <a:pt x="86872" y="73644"/>
                  <a:pt x="87605" y="70394"/>
                  <a:pt x="87605" y="66933"/>
                </a:cubicBezTo>
                <a:lnTo>
                  <a:pt x="87605" y="0"/>
                </a:lnTo>
                <a:close/>
                <a:moveTo>
                  <a:pt x="27238" y="4766"/>
                </a:moveTo>
                <a:cubicBezTo>
                  <a:pt x="5400" y="4766"/>
                  <a:pt x="5400" y="4766"/>
                  <a:pt x="5400" y="4766"/>
                </a:cubicBezTo>
                <a:cubicBezTo>
                  <a:pt x="5400" y="19061"/>
                  <a:pt x="5400" y="19061"/>
                  <a:pt x="5400" y="19061"/>
                </a:cubicBezTo>
                <a:cubicBezTo>
                  <a:pt x="27238" y="19061"/>
                  <a:pt x="27238" y="19061"/>
                  <a:pt x="27238" y="19061"/>
                </a:cubicBezTo>
                <a:lnTo>
                  <a:pt x="27238" y="4766"/>
                </a:lnTo>
                <a:close/>
                <a:moveTo>
                  <a:pt x="60122" y="115233"/>
                </a:moveTo>
                <a:cubicBezTo>
                  <a:pt x="67483" y="115233"/>
                  <a:pt x="74600" y="113933"/>
                  <a:pt x="81227" y="111550"/>
                </a:cubicBezTo>
                <a:cubicBezTo>
                  <a:pt x="87850" y="108955"/>
                  <a:pt x="93494" y="105488"/>
                  <a:pt x="98650" y="101155"/>
                </a:cubicBezTo>
                <a:cubicBezTo>
                  <a:pt x="103555" y="96822"/>
                  <a:pt x="107483" y="91838"/>
                  <a:pt x="110427" y="85994"/>
                </a:cubicBezTo>
                <a:cubicBezTo>
                  <a:pt x="113127" y="80144"/>
                  <a:pt x="114600" y="73861"/>
                  <a:pt x="114600" y="67366"/>
                </a:cubicBezTo>
                <a:cubicBezTo>
                  <a:pt x="114600" y="23827"/>
                  <a:pt x="114600" y="23827"/>
                  <a:pt x="114600" y="23827"/>
                </a:cubicBezTo>
                <a:cubicBezTo>
                  <a:pt x="93005" y="23827"/>
                  <a:pt x="93005" y="23827"/>
                  <a:pt x="93005" y="23827"/>
                </a:cubicBezTo>
                <a:cubicBezTo>
                  <a:pt x="93005" y="66933"/>
                  <a:pt x="93005" y="66933"/>
                  <a:pt x="93005" y="66933"/>
                </a:cubicBezTo>
                <a:cubicBezTo>
                  <a:pt x="93005" y="71261"/>
                  <a:pt x="92022" y="74944"/>
                  <a:pt x="90305" y="78411"/>
                </a:cubicBezTo>
                <a:cubicBezTo>
                  <a:pt x="88344" y="81877"/>
                  <a:pt x="86133" y="84911"/>
                  <a:pt x="82944" y="87511"/>
                </a:cubicBezTo>
                <a:cubicBezTo>
                  <a:pt x="80244" y="90322"/>
                  <a:pt x="76811" y="92272"/>
                  <a:pt x="72883" y="93788"/>
                </a:cubicBezTo>
                <a:cubicBezTo>
                  <a:pt x="68711" y="95305"/>
                  <a:pt x="64538" y="96172"/>
                  <a:pt x="60122" y="96172"/>
                </a:cubicBezTo>
                <a:cubicBezTo>
                  <a:pt x="55461" y="96172"/>
                  <a:pt x="51288" y="95305"/>
                  <a:pt x="47361" y="93788"/>
                </a:cubicBezTo>
                <a:cubicBezTo>
                  <a:pt x="43188" y="92272"/>
                  <a:pt x="39755" y="90322"/>
                  <a:pt x="37055" y="87511"/>
                </a:cubicBezTo>
                <a:cubicBezTo>
                  <a:pt x="34111" y="84911"/>
                  <a:pt x="31655" y="81877"/>
                  <a:pt x="29938" y="78411"/>
                </a:cubicBezTo>
                <a:cubicBezTo>
                  <a:pt x="27977" y="74944"/>
                  <a:pt x="27238" y="71261"/>
                  <a:pt x="27238" y="66933"/>
                </a:cubicBezTo>
                <a:cubicBezTo>
                  <a:pt x="27238" y="23827"/>
                  <a:pt x="27238" y="23827"/>
                  <a:pt x="27238" y="23827"/>
                </a:cubicBezTo>
                <a:cubicBezTo>
                  <a:pt x="5400" y="23827"/>
                  <a:pt x="5400" y="23827"/>
                  <a:pt x="5400" y="23827"/>
                </a:cubicBezTo>
                <a:cubicBezTo>
                  <a:pt x="5400" y="67366"/>
                  <a:pt x="5400" y="67366"/>
                  <a:pt x="5400" y="67366"/>
                </a:cubicBezTo>
                <a:cubicBezTo>
                  <a:pt x="5400" y="73861"/>
                  <a:pt x="6872" y="80144"/>
                  <a:pt x="9816" y="85994"/>
                </a:cubicBezTo>
                <a:cubicBezTo>
                  <a:pt x="12516" y="91838"/>
                  <a:pt x="16444" y="96822"/>
                  <a:pt x="21350" y="101155"/>
                </a:cubicBezTo>
                <a:cubicBezTo>
                  <a:pt x="26505" y="105488"/>
                  <a:pt x="32394" y="108955"/>
                  <a:pt x="39016" y="111550"/>
                </a:cubicBezTo>
                <a:cubicBezTo>
                  <a:pt x="45644" y="113933"/>
                  <a:pt x="52516" y="115233"/>
                  <a:pt x="60122" y="115233"/>
                </a:cubicBezTo>
                <a:close/>
                <a:moveTo>
                  <a:pt x="114600" y="4766"/>
                </a:moveTo>
                <a:cubicBezTo>
                  <a:pt x="93005" y="4766"/>
                  <a:pt x="93005" y="4766"/>
                  <a:pt x="93005" y="4766"/>
                </a:cubicBezTo>
                <a:cubicBezTo>
                  <a:pt x="93005" y="19061"/>
                  <a:pt x="93005" y="19061"/>
                  <a:pt x="93005" y="19061"/>
                </a:cubicBezTo>
                <a:cubicBezTo>
                  <a:pt x="114600" y="19061"/>
                  <a:pt x="114600" y="19061"/>
                  <a:pt x="114600" y="19061"/>
                </a:cubicBezTo>
                <a:lnTo>
                  <a:pt x="114600" y="476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36" name="Shape 3936"/>
          <p:cNvSpPr/>
          <p:nvPr/>
        </p:nvSpPr>
        <p:spPr>
          <a:xfrm>
            <a:off x="4461226" y="5347328"/>
            <a:ext cx="487575" cy="487574"/>
          </a:xfrm>
          <a:custGeom>
            <a:avLst/>
            <a:gdLst/>
            <a:ahLst/>
            <a:cxnLst/>
            <a:rect l="0" t="0" r="0" b="0"/>
            <a:pathLst>
              <a:path w="120000" h="120000" extrusionOk="0">
                <a:moveTo>
                  <a:pt x="0" y="0"/>
                </a:moveTo>
                <a:lnTo>
                  <a:pt x="120000" y="0"/>
                </a:lnTo>
                <a:lnTo>
                  <a:pt x="120000" y="120000"/>
                </a:lnTo>
                <a:lnTo>
                  <a:pt x="0" y="120000"/>
                </a:lnTo>
                <a:lnTo>
                  <a:pt x="0" y="0"/>
                </a:lnTo>
                <a:close/>
                <a:moveTo>
                  <a:pt x="115294" y="4705"/>
                </a:moveTo>
                <a:lnTo>
                  <a:pt x="5294" y="4705"/>
                </a:lnTo>
                <a:lnTo>
                  <a:pt x="5294" y="98233"/>
                </a:lnTo>
                <a:lnTo>
                  <a:pt x="20000" y="81177"/>
                </a:lnTo>
                <a:lnTo>
                  <a:pt x="34705" y="91177"/>
                </a:lnTo>
                <a:lnTo>
                  <a:pt x="59411" y="56472"/>
                </a:lnTo>
                <a:lnTo>
                  <a:pt x="82355" y="74116"/>
                </a:lnTo>
                <a:lnTo>
                  <a:pt x="115294" y="26472"/>
                </a:lnTo>
                <a:lnTo>
                  <a:pt x="115294" y="4705"/>
                </a:lnTo>
                <a:close/>
                <a:moveTo>
                  <a:pt x="5294" y="115294"/>
                </a:moveTo>
                <a:lnTo>
                  <a:pt x="115294" y="115294"/>
                </a:lnTo>
                <a:lnTo>
                  <a:pt x="115294" y="35294"/>
                </a:lnTo>
                <a:lnTo>
                  <a:pt x="83527" y="81177"/>
                </a:lnTo>
                <a:lnTo>
                  <a:pt x="60588" y="63527"/>
                </a:lnTo>
                <a:lnTo>
                  <a:pt x="35883" y="98233"/>
                </a:lnTo>
                <a:lnTo>
                  <a:pt x="20588" y="88233"/>
                </a:lnTo>
                <a:lnTo>
                  <a:pt x="5294" y="105883"/>
                </a:lnTo>
                <a:lnTo>
                  <a:pt x="5294" y="1152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37" name="Shape 3937"/>
          <p:cNvSpPr/>
          <p:nvPr/>
        </p:nvSpPr>
        <p:spPr>
          <a:xfrm>
            <a:off x="5672410" y="5306698"/>
            <a:ext cx="559277" cy="568836"/>
          </a:xfrm>
          <a:custGeom>
            <a:avLst/>
            <a:gdLst/>
            <a:ahLst/>
            <a:cxnLst/>
            <a:rect l="0" t="0" r="0" b="0"/>
            <a:pathLst>
              <a:path w="120000" h="120000" extrusionOk="0">
                <a:moveTo>
                  <a:pt x="109022" y="0"/>
                </a:moveTo>
                <a:cubicBezTo>
                  <a:pt x="110394" y="0"/>
                  <a:pt x="111961" y="194"/>
                  <a:pt x="113138" y="772"/>
                </a:cubicBezTo>
                <a:cubicBezTo>
                  <a:pt x="114511" y="1350"/>
                  <a:pt x="115688" y="2122"/>
                  <a:pt x="116666" y="3277"/>
                </a:cubicBezTo>
                <a:cubicBezTo>
                  <a:pt x="117644" y="4050"/>
                  <a:pt x="118433" y="5211"/>
                  <a:pt x="119022" y="6561"/>
                </a:cubicBezTo>
                <a:cubicBezTo>
                  <a:pt x="119605" y="7911"/>
                  <a:pt x="120000" y="9261"/>
                  <a:pt x="120000" y="10805"/>
                </a:cubicBezTo>
                <a:cubicBezTo>
                  <a:pt x="120000" y="12350"/>
                  <a:pt x="119605" y="13700"/>
                  <a:pt x="119022" y="14855"/>
                </a:cubicBezTo>
                <a:cubicBezTo>
                  <a:pt x="118433" y="16205"/>
                  <a:pt x="117644" y="17361"/>
                  <a:pt x="116666" y="18327"/>
                </a:cubicBezTo>
                <a:cubicBezTo>
                  <a:pt x="115688" y="19294"/>
                  <a:pt x="114511" y="20066"/>
                  <a:pt x="113138" y="20644"/>
                </a:cubicBezTo>
                <a:cubicBezTo>
                  <a:pt x="111961" y="21027"/>
                  <a:pt x="110394" y="21222"/>
                  <a:pt x="109022" y="21222"/>
                </a:cubicBezTo>
                <a:cubicBezTo>
                  <a:pt x="108627" y="21222"/>
                  <a:pt x="108233" y="21222"/>
                  <a:pt x="107844" y="21222"/>
                </a:cubicBezTo>
                <a:cubicBezTo>
                  <a:pt x="107644" y="21222"/>
                  <a:pt x="107255" y="21222"/>
                  <a:pt x="106861" y="21222"/>
                </a:cubicBezTo>
                <a:cubicBezTo>
                  <a:pt x="86472" y="74472"/>
                  <a:pt x="86472" y="74472"/>
                  <a:pt x="86472" y="74472"/>
                </a:cubicBezTo>
                <a:cubicBezTo>
                  <a:pt x="87255" y="75050"/>
                  <a:pt x="87844" y="75627"/>
                  <a:pt x="88627" y="76205"/>
                </a:cubicBezTo>
                <a:cubicBezTo>
                  <a:pt x="89216" y="76783"/>
                  <a:pt x="89805" y="77555"/>
                  <a:pt x="90000" y="78327"/>
                </a:cubicBezTo>
                <a:cubicBezTo>
                  <a:pt x="90588" y="79100"/>
                  <a:pt x="90977" y="80066"/>
                  <a:pt x="91177" y="80833"/>
                </a:cubicBezTo>
                <a:cubicBezTo>
                  <a:pt x="91372" y="81605"/>
                  <a:pt x="91566" y="82572"/>
                  <a:pt x="91566" y="83538"/>
                </a:cubicBezTo>
                <a:cubicBezTo>
                  <a:pt x="91566" y="85077"/>
                  <a:pt x="91372" y="86433"/>
                  <a:pt x="90783" y="87783"/>
                </a:cubicBezTo>
                <a:cubicBezTo>
                  <a:pt x="90194" y="88938"/>
                  <a:pt x="89216" y="90094"/>
                  <a:pt x="88233" y="91061"/>
                </a:cubicBezTo>
                <a:cubicBezTo>
                  <a:pt x="87255" y="92216"/>
                  <a:pt x="86077" y="92988"/>
                  <a:pt x="84900" y="93377"/>
                </a:cubicBezTo>
                <a:cubicBezTo>
                  <a:pt x="83527" y="93955"/>
                  <a:pt x="82155" y="94150"/>
                  <a:pt x="80588" y="94150"/>
                </a:cubicBezTo>
                <a:cubicBezTo>
                  <a:pt x="79022" y="94150"/>
                  <a:pt x="77644" y="93955"/>
                  <a:pt x="76472" y="93377"/>
                </a:cubicBezTo>
                <a:cubicBezTo>
                  <a:pt x="75100" y="92988"/>
                  <a:pt x="73922" y="92216"/>
                  <a:pt x="72938" y="91061"/>
                </a:cubicBezTo>
                <a:cubicBezTo>
                  <a:pt x="71961" y="90094"/>
                  <a:pt x="71177" y="88938"/>
                  <a:pt x="70588" y="87783"/>
                </a:cubicBezTo>
                <a:cubicBezTo>
                  <a:pt x="70000" y="86433"/>
                  <a:pt x="69605" y="85077"/>
                  <a:pt x="69605" y="83538"/>
                </a:cubicBezTo>
                <a:cubicBezTo>
                  <a:pt x="69605" y="82572"/>
                  <a:pt x="69805" y="81800"/>
                  <a:pt x="70000" y="81027"/>
                </a:cubicBezTo>
                <a:cubicBezTo>
                  <a:pt x="70194" y="80255"/>
                  <a:pt x="70588" y="79483"/>
                  <a:pt x="70977" y="78522"/>
                </a:cubicBezTo>
                <a:cubicBezTo>
                  <a:pt x="50394" y="61738"/>
                  <a:pt x="50394" y="61738"/>
                  <a:pt x="50394" y="61738"/>
                </a:cubicBezTo>
                <a:cubicBezTo>
                  <a:pt x="49411" y="62505"/>
                  <a:pt x="48433" y="63277"/>
                  <a:pt x="47255" y="63666"/>
                </a:cubicBezTo>
                <a:cubicBezTo>
                  <a:pt x="46272" y="64050"/>
                  <a:pt x="44900" y="64244"/>
                  <a:pt x="43527" y="64244"/>
                </a:cubicBezTo>
                <a:cubicBezTo>
                  <a:pt x="42938" y="64244"/>
                  <a:pt x="42355" y="64244"/>
                  <a:pt x="41766" y="64050"/>
                </a:cubicBezTo>
                <a:cubicBezTo>
                  <a:pt x="41372" y="64050"/>
                  <a:pt x="40783" y="63861"/>
                  <a:pt x="40194" y="63861"/>
                </a:cubicBezTo>
                <a:cubicBezTo>
                  <a:pt x="18233" y="101477"/>
                  <a:pt x="18233" y="101477"/>
                  <a:pt x="18233" y="101477"/>
                </a:cubicBezTo>
                <a:cubicBezTo>
                  <a:pt x="18822" y="101866"/>
                  <a:pt x="19216" y="102444"/>
                  <a:pt x="19805" y="103022"/>
                </a:cubicBezTo>
                <a:cubicBezTo>
                  <a:pt x="20194" y="103600"/>
                  <a:pt x="20588" y="104372"/>
                  <a:pt x="20783" y="104950"/>
                </a:cubicBezTo>
                <a:cubicBezTo>
                  <a:pt x="21177" y="105722"/>
                  <a:pt x="21372" y="106300"/>
                  <a:pt x="21566" y="106883"/>
                </a:cubicBezTo>
                <a:cubicBezTo>
                  <a:pt x="21766" y="107650"/>
                  <a:pt x="21961" y="108422"/>
                  <a:pt x="21961" y="109194"/>
                </a:cubicBezTo>
                <a:cubicBezTo>
                  <a:pt x="21961" y="110738"/>
                  <a:pt x="21566" y="112088"/>
                  <a:pt x="20977" y="113438"/>
                </a:cubicBezTo>
                <a:cubicBezTo>
                  <a:pt x="20394" y="114788"/>
                  <a:pt x="19605" y="115950"/>
                  <a:pt x="18627" y="116722"/>
                </a:cubicBezTo>
                <a:cubicBezTo>
                  <a:pt x="17644" y="117683"/>
                  <a:pt x="16472" y="118650"/>
                  <a:pt x="15100" y="119227"/>
                </a:cubicBezTo>
                <a:cubicBezTo>
                  <a:pt x="13922" y="119805"/>
                  <a:pt x="12355" y="120000"/>
                  <a:pt x="10977" y="120000"/>
                </a:cubicBezTo>
                <a:cubicBezTo>
                  <a:pt x="9411" y="120000"/>
                  <a:pt x="8038" y="119805"/>
                  <a:pt x="6666" y="119227"/>
                </a:cubicBezTo>
                <a:cubicBezTo>
                  <a:pt x="5488" y="118650"/>
                  <a:pt x="4311" y="117683"/>
                  <a:pt x="3333" y="116722"/>
                </a:cubicBezTo>
                <a:cubicBezTo>
                  <a:pt x="2155" y="115950"/>
                  <a:pt x="1372" y="114788"/>
                  <a:pt x="783" y="113438"/>
                </a:cubicBezTo>
                <a:cubicBezTo>
                  <a:pt x="194" y="112088"/>
                  <a:pt x="0" y="110738"/>
                  <a:pt x="0" y="109194"/>
                </a:cubicBezTo>
                <a:cubicBezTo>
                  <a:pt x="0" y="107650"/>
                  <a:pt x="194" y="106300"/>
                  <a:pt x="783" y="105144"/>
                </a:cubicBezTo>
                <a:cubicBezTo>
                  <a:pt x="1372" y="103794"/>
                  <a:pt x="2155" y="102638"/>
                  <a:pt x="3333" y="101672"/>
                </a:cubicBezTo>
                <a:cubicBezTo>
                  <a:pt x="4311" y="100705"/>
                  <a:pt x="5488" y="99933"/>
                  <a:pt x="6666" y="99355"/>
                </a:cubicBezTo>
                <a:cubicBezTo>
                  <a:pt x="8038" y="98972"/>
                  <a:pt x="9411" y="98583"/>
                  <a:pt x="10977" y="98583"/>
                </a:cubicBezTo>
                <a:cubicBezTo>
                  <a:pt x="11566" y="98583"/>
                  <a:pt x="12155" y="98777"/>
                  <a:pt x="12744" y="98777"/>
                </a:cubicBezTo>
                <a:cubicBezTo>
                  <a:pt x="13333" y="98972"/>
                  <a:pt x="13922" y="98972"/>
                  <a:pt x="14511" y="99166"/>
                </a:cubicBezTo>
                <a:cubicBezTo>
                  <a:pt x="36472" y="61544"/>
                  <a:pt x="36472" y="61544"/>
                  <a:pt x="36472" y="61544"/>
                </a:cubicBezTo>
                <a:cubicBezTo>
                  <a:pt x="35688" y="60966"/>
                  <a:pt x="35294" y="60383"/>
                  <a:pt x="34705" y="59805"/>
                </a:cubicBezTo>
                <a:cubicBezTo>
                  <a:pt x="34311" y="59227"/>
                  <a:pt x="33922" y="58650"/>
                  <a:pt x="33727" y="58072"/>
                </a:cubicBezTo>
                <a:cubicBezTo>
                  <a:pt x="33333" y="57300"/>
                  <a:pt x="33138" y="56527"/>
                  <a:pt x="32938" y="55755"/>
                </a:cubicBezTo>
                <a:cubicBezTo>
                  <a:pt x="32744" y="55177"/>
                  <a:pt x="32550" y="54211"/>
                  <a:pt x="32550" y="53438"/>
                </a:cubicBezTo>
                <a:cubicBezTo>
                  <a:pt x="32550" y="52088"/>
                  <a:pt x="32938" y="50738"/>
                  <a:pt x="33527" y="49388"/>
                </a:cubicBezTo>
                <a:cubicBezTo>
                  <a:pt x="34116" y="48038"/>
                  <a:pt x="34900" y="46883"/>
                  <a:pt x="35883" y="45916"/>
                </a:cubicBezTo>
                <a:cubicBezTo>
                  <a:pt x="36861" y="44950"/>
                  <a:pt x="38038" y="44177"/>
                  <a:pt x="39411" y="43600"/>
                </a:cubicBezTo>
                <a:cubicBezTo>
                  <a:pt x="40588" y="43216"/>
                  <a:pt x="42155" y="42827"/>
                  <a:pt x="43527" y="42827"/>
                </a:cubicBezTo>
                <a:cubicBezTo>
                  <a:pt x="45100" y="42827"/>
                  <a:pt x="46472" y="43216"/>
                  <a:pt x="47844" y="43600"/>
                </a:cubicBezTo>
                <a:cubicBezTo>
                  <a:pt x="49022" y="44177"/>
                  <a:pt x="50194" y="44950"/>
                  <a:pt x="51177" y="45916"/>
                </a:cubicBezTo>
                <a:cubicBezTo>
                  <a:pt x="52355" y="46883"/>
                  <a:pt x="53138" y="48038"/>
                  <a:pt x="53727" y="49388"/>
                </a:cubicBezTo>
                <a:cubicBezTo>
                  <a:pt x="54311" y="50738"/>
                  <a:pt x="54511" y="52088"/>
                  <a:pt x="54511" y="53438"/>
                </a:cubicBezTo>
                <a:cubicBezTo>
                  <a:pt x="54511" y="54405"/>
                  <a:pt x="54511" y="55372"/>
                  <a:pt x="54116" y="56138"/>
                </a:cubicBezTo>
                <a:cubicBezTo>
                  <a:pt x="53922" y="57105"/>
                  <a:pt x="53527" y="57877"/>
                  <a:pt x="53138" y="58455"/>
                </a:cubicBezTo>
                <a:cubicBezTo>
                  <a:pt x="73727" y="75238"/>
                  <a:pt x="73727" y="75238"/>
                  <a:pt x="73727" y="75238"/>
                </a:cubicBezTo>
                <a:cubicBezTo>
                  <a:pt x="74705" y="74472"/>
                  <a:pt x="75883" y="73888"/>
                  <a:pt x="76861" y="73505"/>
                </a:cubicBezTo>
                <a:cubicBezTo>
                  <a:pt x="78038" y="72927"/>
                  <a:pt x="79216" y="72733"/>
                  <a:pt x="80588" y="72733"/>
                </a:cubicBezTo>
                <a:cubicBezTo>
                  <a:pt x="80977" y="72733"/>
                  <a:pt x="81177" y="72927"/>
                  <a:pt x="81566" y="72927"/>
                </a:cubicBezTo>
                <a:cubicBezTo>
                  <a:pt x="81766" y="72927"/>
                  <a:pt x="82155" y="73116"/>
                  <a:pt x="82355" y="73116"/>
                </a:cubicBezTo>
                <a:cubicBezTo>
                  <a:pt x="102744" y="19483"/>
                  <a:pt x="102744" y="19483"/>
                  <a:pt x="102744" y="19483"/>
                </a:cubicBezTo>
                <a:cubicBezTo>
                  <a:pt x="102155" y="19100"/>
                  <a:pt x="101566" y="18522"/>
                  <a:pt x="100977" y="17944"/>
                </a:cubicBezTo>
                <a:cubicBezTo>
                  <a:pt x="100394" y="17361"/>
                  <a:pt x="99805" y="16588"/>
                  <a:pt x="99411" y="15822"/>
                </a:cubicBezTo>
                <a:cubicBezTo>
                  <a:pt x="99022" y="15050"/>
                  <a:pt x="98627" y="14277"/>
                  <a:pt x="98433" y="13311"/>
                </a:cubicBezTo>
                <a:cubicBezTo>
                  <a:pt x="98038" y="12538"/>
                  <a:pt x="98038" y="11577"/>
                  <a:pt x="98038" y="10805"/>
                </a:cubicBezTo>
                <a:cubicBezTo>
                  <a:pt x="98038" y="9261"/>
                  <a:pt x="98233" y="7911"/>
                  <a:pt x="98822" y="6561"/>
                </a:cubicBezTo>
                <a:cubicBezTo>
                  <a:pt x="99411" y="5211"/>
                  <a:pt x="100194" y="4050"/>
                  <a:pt x="101372" y="3277"/>
                </a:cubicBezTo>
                <a:cubicBezTo>
                  <a:pt x="102355" y="2122"/>
                  <a:pt x="103527" y="1350"/>
                  <a:pt x="104705" y="772"/>
                </a:cubicBezTo>
                <a:cubicBezTo>
                  <a:pt x="106077" y="194"/>
                  <a:pt x="107450" y="0"/>
                  <a:pt x="109022" y="0"/>
                </a:cubicBezTo>
                <a:close/>
                <a:moveTo>
                  <a:pt x="10977" y="115755"/>
                </a:moveTo>
                <a:cubicBezTo>
                  <a:pt x="11766" y="115755"/>
                  <a:pt x="12550" y="115561"/>
                  <a:pt x="13527" y="115177"/>
                </a:cubicBezTo>
                <a:cubicBezTo>
                  <a:pt x="14311" y="114983"/>
                  <a:pt x="15100" y="114405"/>
                  <a:pt x="15488" y="113827"/>
                </a:cubicBezTo>
                <a:cubicBezTo>
                  <a:pt x="16272" y="113250"/>
                  <a:pt x="16666" y="112666"/>
                  <a:pt x="17061" y="111705"/>
                </a:cubicBezTo>
                <a:cubicBezTo>
                  <a:pt x="17450" y="110933"/>
                  <a:pt x="17644" y="110161"/>
                  <a:pt x="17644" y="109194"/>
                </a:cubicBezTo>
                <a:cubicBezTo>
                  <a:pt x="17644" y="108422"/>
                  <a:pt x="17450" y="107650"/>
                  <a:pt x="17061" y="106883"/>
                </a:cubicBezTo>
                <a:cubicBezTo>
                  <a:pt x="16666" y="106111"/>
                  <a:pt x="16272" y="105338"/>
                  <a:pt x="15488" y="104761"/>
                </a:cubicBezTo>
                <a:cubicBezTo>
                  <a:pt x="15100" y="104177"/>
                  <a:pt x="14311" y="103794"/>
                  <a:pt x="13527" y="103411"/>
                </a:cubicBezTo>
                <a:cubicBezTo>
                  <a:pt x="12550" y="103216"/>
                  <a:pt x="11766" y="103022"/>
                  <a:pt x="10977" y="103022"/>
                </a:cubicBezTo>
                <a:cubicBezTo>
                  <a:pt x="10000" y="103022"/>
                  <a:pt x="9216" y="103216"/>
                  <a:pt x="8433" y="103411"/>
                </a:cubicBezTo>
                <a:cubicBezTo>
                  <a:pt x="7450" y="103794"/>
                  <a:pt x="6861" y="104177"/>
                  <a:pt x="6272" y="104761"/>
                </a:cubicBezTo>
                <a:cubicBezTo>
                  <a:pt x="5883" y="105338"/>
                  <a:pt x="5294" y="106111"/>
                  <a:pt x="4900" y="106883"/>
                </a:cubicBezTo>
                <a:cubicBezTo>
                  <a:pt x="4511" y="107650"/>
                  <a:pt x="4311" y="108422"/>
                  <a:pt x="4311" y="109194"/>
                </a:cubicBezTo>
                <a:cubicBezTo>
                  <a:pt x="4311" y="110161"/>
                  <a:pt x="4511" y="110933"/>
                  <a:pt x="4900" y="111705"/>
                </a:cubicBezTo>
                <a:cubicBezTo>
                  <a:pt x="5294" y="112666"/>
                  <a:pt x="5883" y="113250"/>
                  <a:pt x="6272" y="113827"/>
                </a:cubicBezTo>
                <a:cubicBezTo>
                  <a:pt x="6861" y="114405"/>
                  <a:pt x="7450" y="114983"/>
                  <a:pt x="8433" y="115177"/>
                </a:cubicBezTo>
                <a:cubicBezTo>
                  <a:pt x="9216" y="115561"/>
                  <a:pt x="10000" y="115755"/>
                  <a:pt x="10977" y="115755"/>
                </a:cubicBezTo>
                <a:close/>
                <a:moveTo>
                  <a:pt x="43527" y="60000"/>
                </a:moveTo>
                <a:cubicBezTo>
                  <a:pt x="44511" y="60000"/>
                  <a:pt x="45294" y="59805"/>
                  <a:pt x="46077" y="59422"/>
                </a:cubicBezTo>
                <a:cubicBezTo>
                  <a:pt x="47061" y="59227"/>
                  <a:pt x="47644" y="58650"/>
                  <a:pt x="48233" y="58072"/>
                </a:cubicBezTo>
                <a:cubicBezTo>
                  <a:pt x="48627" y="57494"/>
                  <a:pt x="49216" y="56911"/>
                  <a:pt x="49605" y="56138"/>
                </a:cubicBezTo>
                <a:cubicBezTo>
                  <a:pt x="50000" y="55372"/>
                  <a:pt x="50194" y="54405"/>
                  <a:pt x="50194" y="53438"/>
                </a:cubicBezTo>
                <a:cubicBezTo>
                  <a:pt x="50194" y="52666"/>
                  <a:pt x="50000" y="51894"/>
                  <a:pt x="49605" y="51127"/>
                </a:cubicBezTo>
                <a:cubicBezTo>
                  <a:pt x="49216" y="50355"/>
                  <a:pt x="48627" y="49583"/>
                  <a:pt x="48233" y="49005"/>
                </a:cubicBezTo>
                <a:cubicBezTo>
                  <a:pt x="47644" y="48422"/>
                  <a:pt x="47061" y="48038"/>
                  <a:pt x="46077" y="47650"/>
                </a:cubicBezTo>
                <a:cubicBezTo>
                  <a:pt x="45294" y="47266"/>
                  <a:pt x="44511" y="47266"/>
                  <a:pt x="43527" y="47266"/>
                </a:cubicBezTo>
                <a:cubicBezTo>
                  <a:pt x="42744" y="47266"/>
                  <a:pt x="41961" y="47266"/>
                  <a:pt x="40977" y="47650"/>
                </a:cubicBezTo>
                <a:cubicBezTo>
                  <a:pt x="40194" y="48038"/>
                  <a:pt x="39605" y="48422"/>
                  <a:pt x="39022" y="49005"/>
                </a:cubicBezTo>
                <a:cubicBezTo>
                  <a:pt x="38233" y="49583"/>
                  <a:pt x="37844" y="50355"/>
                  <a:pt x="37450" y="51127"/>
                </a:cubicBezTo>
                <a:cubicBezTo>
                  <a:pt x="37061" y="51894"/>
                  <a:pt x="36861" y="52666"/>
                  <a:pt x="36861" y="53438"/>
                </a:cubicBezTo>
                <a:cubicBezTo>
                  <a:pt x="36861" y="54405"/>
                  <a:pt x="37061" y="55372"/>
                  <a:pt x="37450" y="56138"/>
                </a:cubicBezTo>
                <a:cubicBezTo>
                  <a:pt x="37844" y="56911"/>
                  <a:pt x="38233" y="57494"/>
                  <a:pt x="39022" y="58072"/>
                </a:cubicBezTo>
                <a:cubicBezTo>
                  <a:pt x="39605" y="58650"/>
                  <a:pt x="40194" y="59227"/>
                  <a:pt x="40977" y="59422"/>
                </a:cubicBezTo>
                <a:cubicBezTo>
                  <a:pt x="41961" y="59805"/>
                  <a:pt x="42744" y="60000"/>
                  <a:pt x="43527" y="60000"/>
                </a:cubicBezTo>
                <a:close/>
                <a:moveTo>
                  <a:pt x="80588" y="89905"/>
                </a:moveTo>
                <a:cubicBezTo>
                  <a:pt x="81372" y="89905"/>
                  <a:pt x="82355" y="89711"/>
                  <a:pt x="83138" y="89322"/>
                </a:cubicBezTo>
                <a:cubicBezTo>
                  <a:pt x="83922" y="89133"/>
                  <a:pt x="84705" y="88555"/>
                  <a:pt x="85294" y="88166"/>
                </a:cubicBezTo>
                <a:cubicBezTo>
                  <a:pt x="85883" y="87394"/>
                  <a:pt x="86472" y="86816"/>
                  <a:pt x="86666" y="86044"/>
                </a:cubicBezTo>
                <a:cubicBezTo>
                  <a:pt x="87061" y="85272"/>
                  <a:pt x="87255" y="84500"/>
                  <a:pt x="87255" y="83538"/>
                </a:cubicBezTo>
                <a:cubicBezTo>
                  <a:pt x="87255" y="82766"/>
                  <a:pt x="87061" y="81994"/>
                  <a:pt x="86666" y="81027"/>
                </a:cubicBezTo>
                <a:cubicBezTo>
                  <a:pt x="86472" y="80255"/>
                  <a:pt x="85883" y="79677"/>
                  <a:pt x="85294" y="79100"/>
                </a:cubicBezTo>
                <a:cubicBezTo>
                  <a:pt x="84705" y="78327"/>
                  <a:pt x="83922" y="77944"/>
                  <a:pt x="83138" y="77555"/>
                </a:cubicBezTo>
                <a:cubicBezTo>
                  <a:pt x="82355" y="77172"/>
                  <a:pt x="81372" y="77172"/>
                  <a:pt x="80588" y="77172"/>
                </a:cubicBezTo>
                <a:cubicBezTo>
                  <a:pt x="79805" y="77172"/>
                  <a:pt x="78822" y="77172"/>
                  <a:pt x="78038" y="77555"/>
                </a:cubicBezTo>
                <a:cubicBezTo>
                  <a:pt x="77255" y="77944"/>
                  <a:pt x="76472" y="78327"/>
                  <a:pt x="76077" y="79100"/>
                </a:cubicBezTo>
                <a:cubicBezTo>
                  <a:pt x="75294" y="79677"/>
                  <a:pt x="74900" y="80255"/>
                  <a:pt x="74511" y="81027"/>
                </a:cubicBezTo>
                <a:cubicBezTo>
                  <a:pt x="74116" y="81994"/>
                  <a:pt x="73922" y="82766"/>
                  <a:pt x="73922" y="83538"/>
                </a:cubicBezTo>
                <a:cubicBezTo>
                  <a:pt x="73922" y="84500"/>
                  <a:pt x="74116" y="85272"/>
                  <a:pt x="74511" y="86044"/>
                </a:cubicBezTo>
                <a:cubicBezTo>
                  <a:pt x="74900" y="86816"/>
                  <a:pt x="75294" y="87394"/>
                  <a:pt x="76077" y="88166"/>
                </a:cubicBezTo>
                <a:cubicBezTo>
                  <a:pt x="76472" y="88555"/>
                  <a:pt x="77255" y="89133"/>
                  <a:pt x="78038" y="89322"/>
                </a:cubicBezTo>
                <a:cubicBezTo>
                  <a:pt x="78822" y="89711"/>
                  <a:pt x="79805" y="89905"/>
                  <a:pt x="80588" y="89905"/>
                </a:cubicBezTo>
                <a:close/>
                <a:moveTo>
                  <a:pt x="109022" y="16977"/>
                </a:moveTo>
                <a:cubicBezTo>
                  <a:pt x="109805" y="16977"/>
                  <a:pt x="110588" y="16783"/>
                  <a:pt x="111566" y="16588"/>
                </a:cubicBezTo>
                <a:cubicBezTo>
                  <a:pt x="112355" y="16205"/>
                  <a:pt x="113138" y="15822"/>
                  <a:pt x="113527" y="15238"/>
                </a:cubicBezTo>
                <a:cubicBezTo>
                  <a:pt x="114116" y="14661"/>
                  <a:pt x="114511" y="13888"/>
                  <a:pt x="114900" y="13116"/>
                </a:cubicBezTo>
                <a:cubicBezTo>
                  <a:pt x="115294" y="12350"/>
                  <a:pt x="115688" y="11577"/>
                  <a:pt x="115688" y="10805"/>
                </a:cubicBezTo>
                <a:cubicBezTo>
                  <a:pt x="115688" y="9838"/>
                  <a:pt x="115294" y="9066"/>
                  <a:pt x="114900" y="8294"/>
                </a:cubicBezTo>
                <a:cubicBezTo>
                  <a:pt x="114511" y="7333"/>
                  <a:pt x="114116" y="6750"/>
                  <a:pt x="113527" y="6172"/>
                </a:cubicBezTo>
                <a:cubicBezTo>
                  <a:pt x="113138" y="5594"/>
                  <a:pt x="112355" y="5016"/>
                  <a:pt x="111566" y="4822"/>
                </a:cubicBezTo>
                <a:cubicBezTo>
                  <a:pt x="110588" y="4438"/>
                  <a:pt x="109805" y="4244"/>
                  <a:pt x="109022" y="4244"/>
                </a:cubicBezTo>
                <a:cubicBezTo>
                  <a:pt x="108038" y="4244"/>
                  <a:pt x="107255" y="4438"/>
                  <a:pt x="106472" y="4822"/>
                </a:cubicBezTo>
                <a:cubicBezTo>
                  <a:pt x="105488" y="5016"/>
                  <a:pt x="104900" y="5594"/>
                  <a:pt x="104311" y="6172"/>
                </a:cubicBezTo>
                <a:cubicBezTo>
                  <a:pt x="103727" y="6750"/>
                  <a:pt x="103138" y="7333"/>
                  <a:pt x="102744" y="8294"/>
                </a:cubicBezTo>
                <a:cubicBezTo>
                  <a:pt x="102550" y="9066"/>
                  <a:pt x="102355" y="9838"/>
                  <a:pt x="102355" y="10805"/>
                </a:cubicBezTo>
                <a:cubicBezTo>
                  <a:pt x="102355" y="11577"/>
                  <a:pt x="102550" y="12350"/>
                  <a:pt x="102744" y="13116"/>
                </a:cubicBezTo>
                <a:cubicBezTo>
                  <a:pt x="103138" y="13888"/>
                  <a:pt x="103727" y="14661"/>
                  <a:pt x="104311" y="15238"/>
                </a:cubicBezTo>
                <a:cubicBezTo>
                  <a:pt x="104900" y="15822"/>
                  <a:pt x="105488" y="16205"/>
                  <a:pt x="106472" y="16588"/>
                </a:cubicBezTo>
                <a:cubicBezTo>
                  <a:pt x="107255" y="16783"/>
                  <a:pt x="108038" y="16977"/>
                  <a:pt x="109022" y="16977"/>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38" name="Shape 3938"/>
          <p:cNvSpPr/>
          <p:nvPr/>
        </p:nvSpPr>
        <p:spPr>
          <a:xfrm>
            <a:off x="6945735" y="5337767"/>
            <a:ext cx="506696" cy="506696"/>
          </a:xfrm>
          <a:custGeom>
            <a:avLst/>
            <a:gdLst/>
            <a:ahLst/>
            <a:cxnLst/>
            <a:rect l="0" t="0" r="0" b="0"/>
            <a:pathLst>
              <a:path w="120000" h="120000" extrusionOk="0">
                <a:moveTo>
                  <a:pt x="120000" y="60000"/>
                </a:moveTo>
                <a:cubicBezTo>
                  <a:pt x="120000" y="64983"/>
                  <a:pt x="119350" y="69750"/>
                  <a:pt x="118272" y="74294"/>
                </a:cubicBezTo>
                <a:cubicBezTo>
                  <a:pt x="117188" y="79061"/>
                  <a:pt x="115677" y="83394"/>
                  <a:pt x="113511" y="87727"/>
                </a:cubicBezTo>
                <a:cubicBezTo>
                  <a:pt x="111350" y="91622"/>
                  <a:pt x="108538" y="95305"/>
                  <a:pt x="105727" y="98988"/>
                </a:cubicBezTo>
                <a:cubicBezTo>
                  <a:pt x="102700" y="102455"/>
                  <a:pt x="99461" y="105488"/>
                  <a:pt x="95783" y="108305"/>
                </a:cubicBezTo>
                <a:cubicBezTo>
                  <a:pt x="95783" y="108522"/>
                  <a:pt x="95783" y="108522"/>
                  <a:pt x="95783" y="108522"/>
                </a:cubicBezTo>
                <a:cubicBezTo>
                  <a:pt x="93622" y="109822"/>
                  <a:pt x="93622" y="109822"/>
                  <a:pt x="93622" y="109822"/>
                </a:cubicBezTo>
                <a:cubicBezTo>
                  <a:pt x="91894" y="111116"/>
                  <a:pt x="91894" y="111116"/>
                  <a:pt x="91894" y="111116"/>
                </a:cubicBezTo>
                <a:cubicBezTo>
                  <a:pt x="89511" y="112633"/>
                  <a:pt x="86916" y="113933"/>
                  <a:pt x="84538" y="115016"/>
                </a:cubicBezTo>
                <a:cubicBezTo>
                  <a:pt x="82161" y="116100"/>
                  <a:pt x="79566" y="116966"/>
                  <a:pt x="76972" y="117833"/>
                </a:cubicBezTo>
                <a:cubicBezTo>
                  <a:pt x="74161" y="118483"/>
                  <a:pt x="71350" y="119133"/>
                  <a:pt x="68538" y="119566"/>
                </a:cubicBezTo>
                <a:cubicBezTo>
                  <a:pt x="65944" y="119783"/>
                  <a:pt x="63133" y="120000"/>
                  <a:pt x="60105" y="120000"/>
                </a:cubicBezTo>
                <a:cubicBezTo>
                  <a:pt x="51677" y="120000"/>
                  <a:pt x="43894" y="118483"/>
                  <a:pt x="36755" y="115450"/>
                </a:cubicBezTo>
                <a:cubicBezTo>
                  <a:pt x="29405" y="112416"/>
                  <a:pt x="22916" y="108088"/>
                  <a:pt x="17511" y="102672"/>
                </a:cubicBezTo>
                <a:cubicBezTo>
                  <a:pt x="12105" y="97038"/>
                  <a:pt x="7783" y="90755"/>
                  <a:pt x="4755" y="83394"/>
                </a:cubicBezTo>
                <a:cubicBezTo>
                  <a:pt x="1511" y="76027"/>
                  <a:pt x="0" y="68233"/>
                  <a:pt x="0" y="60000"/>
                </a:cubicBezTo>
                <a:cubicBezTo>
                  <a:pt x="0" y="51983"/>
                  <a:pt x="1511" y="44405"/>
                  <a:pt x="4538" y="37255"/>
                </a:cubicBezTo>
                <a:cubicBezTo>
                  <a:pt x="7566" y="30105"/>
                  <a:pt x="11677" y="23611"/>
                  <a:pt x="16650" y="18194"/>
                </a:cubicBezTo>
                <a:cubicBezTo>
                  <a:pt x="21838" y="12777"/>
                  <a:pt x="28105" y="8450"/>
                  <a:pt x="35027" y="5200"/>
                </a:cubicBezTo>
                <a:cubicBezTo>
                  <a:pt x="42161" y="2166"/>
                  <a:pt x="49511" y="216"/>
                  <a:pt x="57511" y="0"/>
                </a:cubicBezTo>
                <a:cubicBezTo>
                  <a:pt x="62488" y="0"/>
                  <a:pt x="62488" y="0"/>
                  <a:pt x="62488" y="0"/>
                </a:cubicBezTo>
                <a:cubicBezTo>
                  <a:pt x="70488" y="216"/>
                  <a:pt x="77838" y="2166"/>
                  <a:pt x="84972" y="5200"/>
                </a:cubicBezTo>
                <a:cubicBezTo>
                  <a:pt x="91894" y="8450"/>
                  <a:pt x="98161" y="12777"/>
                  <a:pt x="103350" y="18194"/>
                </a:cubicBezTo>
                <a:cubicBezTo>
                  <a:pt x="108538" y="23611"/>
                  <a:pt x="112433" y="30105"/>
                  <a:pt x="115461" y="37255"/>
                </a:cubicBezTo>
                <a:cubicBezTo>
                  <a:pt x="118488" y="44405"/>
                  <a:pt x="120000" y="51983"/>
                  <a:pt x="120000" y="60000"/>
                </a:cubicBezTo>
                <a:close/>
                <a:moveTo>
                  <a:pt x="60105" y="115233"/>
                </a:moveTo>
                <a:cubicBezTo>
                  <a:pt x="62700" y="115233"/>
                  <a:pt x="65300" y="115016"/>
                  <a:pt x="67677" y="114800"/>
                </a:cubicBezTo>
                <a:cubicBezTo>
                  <a:pt x="70272" y="114366"/>
                  <a:pt x="72866" y="113716"/>
                  <a:pt x="75244" y="113066"/>
                </a:cubicBezTo>
                <a:cubicBezTo>
                  <a:pt x="77622" y="112416"/>
                  <a:pt x="80000" y="111550"/>
                  <a:pt x="82377" y="110683"/>
                </a:cubicBezTo>
                <a:cubicBezTo>
                  <a:pt x="84755" y="109605"/>
                  <a:pt x="86916" y="108522"/>
                  <a:pt x="89083" y="107005"/>
                </a:cubicBezTo>
                <a:cubicBezTo>
                  <a:pt x="57511" y="60866"/>
                  <a:pt x="57511" y="60866"/>
                  <a:pt x="57511" y="60866"/>
                </a:cubicBezTo>
                <a:cubicBezTo>
                  <a:pt x="57511" y="4766"/>
                  <a:pt x="57511" y="4766"/>
                  <a:pt x="57511" y="4766"/>
                </a:cubicBezTo>
                <a:cubicBezTo>
                  <a:pt x="50161" y="5200"/>
                  <a:pt x="43244" y="6716"/>
                  <a:pt x="36972" y="9750"/>
                </a:cubicBezTo>
                <a:cubicBezTo>
                  <a:pt x="30488" y="12777"/>
                  <a:pt x="25083" y="16677"/>
                  <a:pt x="20322" y="21661"/>
                </a:cubicBezTo>
                <a:cubicBezTo>
                  <a:pt x="15350" y="26644"/>
                  <a:pt x="11677" y="32488"/>
                  <a:pt x="8866" y="39205"/>
                </a:cubicBezTo>
                <a:cubicBezTo>
                  <a:pt x="6272" y="45705"/>
                  <a:pt x="4755" y="52633"/>
                  <a:pt x="4755" y="60000"/>
                </a:cubicBezTo>
                <a:cubicBezTo>
                  <a:pt x="4755" y="67800"/>
                  <a:pt x="6272" y="74944"/>
                  <a:pt x="9300" y="81661"/>
                </a:cubicBezTo>
                <a:cubicBezTo>
                  <a:pt x="12105" y="88161"/>
                  <a:pt x="16000" y="94222"/>
                  <a:pt x="20972" y="99205"/>
                </a:cubicBezTo>
                <a:cubicBezTo>
                  <a:pt x="25944" y="104188"/>
                  <a:pt x="31783" y="108088"/>
                  <a:pt x="38488" y="110900"/>
                </a:cubicBezTo>
                <a:cubicBezTo>
                  <a:pt x="45188" y="113716"/>
                  <a:pt x="52322" y="115233"/>
                  <a:pt x="60105" y="115233"/>
                </a:cubicBezTo>
                <a:close/>
                <a:moveTo>
                  <a:pt x="110488" y="37688"/>
                </a:moveTo>
                <a:cubicBezTo>
                  <a:pt x="108322" y="32922"/>
                  <a:pt x="105727" y="28594"/>
                  <a:pt x="102488" y="24694"/>
                </a:cubicBezTo>
                <a:cubicBezTo>
                  <a:pt x="99461" y="20794"/>
                  <a:pt x="95783" y="17327"/>
                  <a:pt x="91677" y="14511"/>
                </a:cubicBezTo>
                <a:cubicBezTo>
                  <a:pt x="87350" y="11477"/>
                  <a:pt x="82594" y="9316"/>
                  <a:pt x="77838" y="7583"/>
                </a:cubicBezTo>
                <a:cubicBezTo>
                  <a:pt x="72866" y="5850"/>
                  <a:pt x="67894" y="4983"/>
                  <a:pt x="62488" y="4766"/>
                </a:cubicBezTo>
                <a:cubicBezTo>
                  <a:pt x="62488" y="56533"/>
                  <a:pt x="62488" y="56533"/>
                  <a:pt x="62488" y="56533"/>
                </a:cubicBezTo>
                <a:lnTo>
                  <a:pt x="110488" y="37688"/>
                </a:lnTo>
                <a:close/>
                <a:moveTo>
                  <a:pt x="92972" y="104188"/>
                </a:moveTo>
                <a:cubicBezTo>
                  <a:pt x="96433" y="101805"/>
                  <a:pt x="99461" y="98988"/>
                  <a:pt x="102055" y="95738"/>
                </a:cubicBezTo>
                <a:cubicBezTo>
                  <a:pt x="104866" y="92488"/>
                  <a:pt x="107244" y="88811"/>
                  <a:pt x="109405" y="85127"/>
                </a:cubicBezTo>
                <a:cubicBezTo>
                  <a:pt x="111133" y="81444"/>
                  <a:pt x="112650" y="77327"/>
                  <a:pt x="113727" y="73211"/>
                </a:cubicBezTo>
                <a:cubicBezTo>
                  <a:pt x="114594" y="68883"/>
                  <a:pt x="115244" y="64550"/>
                  <a:pt x="115244" y="60000"/>
                </a:cubicBezTo>
                <a:cubicBezTo>
                  <a:pt x="115244" y="58483"/>
                  <a:pt x="115244" y="56966"/>
                  <a:pt x="115027" y="55233"/>
                </a:cubicBezTo>
                <a:cubicBezTo>
                  <a:pt x="115027" y="53716"/>
                  <a:pt x="114811" y="52200"/>
                  <a:pt x="114377" y="50900"/>
                </a:cubicBezTo>
                <a:cubicBezTo>
                  <a:pt x="114161" y="49388"/>
                  <a:pt x="113944" y="47872"/>
                  <a:pt x="113511" y="46355"/>
                </a:cubicBezTo>
                <a:cubicBezTo>
                  <a:pt x="113083" y="45055"/>
                  <a:pt x="112866" y="43538"/>
                  <a:pt x="112433" y="42238"/>
                </a:cubicBezTo>
                <a:cubicBezTo>
                  <a:pt x="63783" y="61083"/>
                  <a:pt x="63783" y="61083"/>
                  <a:pt x="63783" y="61083"/>
                </a:cubicBezTo>
                <a:lnTo>
                  <a:pt x="92972" y="104188"/>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39" name="Shape 3939"/>
          <p:cNvSpPr/>
          <p:nvPr/>
        </p:nvSpPr>
        <p:spPr>
          <a:xfrm>
            <a:off x="8192768" y="5337767"/>
            <a:ext cx="506696" cy="506696"/>
          </a:xfrm>
          <a:custGeom>
            <a:avLst/>
            <a:gdLst/>
            <a:ahLst/>
            <a:cxnLst/>
            <a:rect l="0" t="0" r="0" b="0"/>
            <a:pathLst>
              <a:path w="120000" h="120000" extrusionOk="0">
                <a:moveTo>
                  <a:pt x="60105" y="0"/>
                </a:moveTo>
                <a:cubicBezTo>
                  <a:pt x="68322" y="0"/>
                  <a:pt x="76105" y="1516"/>
                  <a:pt x="83461" y="4550"/>
                </a:cubicBezTo>
                <a:cubicBezTo>
                  <a:pt x="90811" y="7583"/>
                  <a:pt x="97083" y="11911"/>
                  <a:pt x="102488" y="17327"/>
                </a:cubicBezTo>
                <a:cubicBezTo>
                  <a:pt x="107894" y="22961"/>
                  <a:pt x="112216" y="29244"/>
                  <a:pt x="115461" y="36605"/>
                </a:cubicBezTo>
                <a:cubicBezTo>
                  <a:pt x="118488" y="43972"/>
                  <a:pt x="120000" y="51766"/>
                  <a:pt x="120000" y="60000"/>
                </a:cubicBezTo>
                <a:cubicBezTo>
                  <a:pt x="120000" y="68233"/>
                  <a:pt x="118488" y="76027"/>
                  <a:pt x="115461" y="83394"/>
                </a:cubicBezTo>
                <a:cubicBezTo>
                  <a:pt x="112216" y="90755"/>
                  <a:pt x="107894" y="97038"/>
                  <a:pt x="102488" y="102672"/>
                </a:cubicBezTo>
                <a:cubicBezTo>
                  <a:pt x="97083" y="108088"/>
                  <a:pt x="90811" y="112416"/>
                  <a:pt x="83461" y="115450"/>
                </a:cubicBezTo>
                <a:cubicBezTo>
                  <a:pt x="76105" y="118483"/>
                  <a:pt x="68322" y="120000"/>
                  <a:pt x="60105" y="120000"/>
                </a:cubicBezTo>
                <a:cubicBezTo>
                  <a:pt x="59677" y="120000"/>
                  <a:pt x="59677" y="120000"/>
                  <a:pt x="59677" y="120000"/>
                </a:cubicBezTo>
                <a:cubicBezTo>
                  <a:pt x="51461" y="120000"/>
                  <a:pt x="43677" y="118483"/>
                  <a:pt x="36538" y="115450"/>
                </a:cubicBezTo>
                <a:cubicBezTo>
                  <a:pt x="29405" y="112416"/>
                  <a:pt x="22916" y="108088"/>
                  <a:pt x="17511" y="102672"/>
                </a:cubicBezTo>
                <a:cubicBezTo>
                  <a:pt x="12105" y="97038"/>
                  <a:pt x="7783" y="90755"/>
                  <a:pt x="4755" y="83394"/>
                </a:cubicBezTo>
                <a:cubicBezTo>
                  <a:pt x="1511" y="76027"/>
                  <a:pt x="0" y="68233"/>
                  <a:pt x="0" y="60000"/>
                </a:cubicBezTo>
                <a:cubicBezTo>
                  <a:pt x="0" y="51766"/>
                  <a:pt x="1511" y="43972"/>
                  <a:pt x="4755" y="36605"/>
                </a:cubicBezTo>
                <a:cubicBezTo>
                  <a:pt x="7783" y="29244"/>
                  <a:pt x="12105" y="22961"/>
                  <a:pt x="17511" y="17327"/>
                </a:cubicBezTo>
                <a:cubicBezTo>
                  <a:pt x="22916" y="11911"/>
                  <a:pt x="29405" y="7583"/>
                  <a:pt x="36538" y="4550"/>
                </a:cubicBezTo>
                <a:cubicBezTo>
                  <a:pt x="43677" y="1516"/>
                  <a:pt x="51461" y="0"/>
                  <a:pt x="59677" y="0"/>
                </a:cubicBezTo>
                <a:lnTo>
                  <a:pt x="60105" y="0"/>
                </a:lnTo>
                <a:close/>
                <a:moveTo>
                  <a:pt x="31133" y="57400"/>
                </a:moveTo>
                <a:cubicBezTo>
                  <a:pt x="31133" y="55233"/>
                  <a:pt x="31133" y="53066"/>
                  <a:pt x="31350" y="50900"/>
                </a:cubicBezTo>
                <a:cubicBezTo>
                  <a:pt x="31566" y="48738"/>
                  <a:pt x="31783" y="46355"/>
                  <a:pt x="31783" y="44188"/>
                </a:cubicBezTo>
                <a:cubicBezTo>
                  <a:pt x="32216" y="42238"/>
                  <a:pt x="32650" y="40072"/>
                  <a:pt x="33083" y="37905"/>
                </a:cubicBezTo>
                <a:cubicBezTo>
                  <a:pt x="33300" y="35955"/>
                  <a:pt x="33944" y="34005"/>
                  <a:pt x="34377" y="32055"/>
                </a:cubicBezTo>
                <a:cubicBezTo>
                  <a:pt x="32866" y="31622"/>
                  <a:pt x="31350" y="31188"/>
                  <a:pt x="29838" y="30755"/>
                </a:cubicBezTo>
                <a:cubicBezTo>
                  <a:pt x="28322" y="30105"/>
                  <a:pt x="27027" y="29461"/>
                  <a:pt x="25727" y="29027"/>
                </a:cubicBezTo>
                <a:cubicBezTo>
                  <a:pt x="24216" y="28377"/>
                  <a:pt x="22700" y="27727"/>
                  <a:pt x="21405" y="27077"/>
                </a:cubicBezTo>
                <a:cubicBezTo>
                  <a:pt x="20105" y="26427"/>
                  <a:pt x="18811" y="25777"/>
                  <a:pt x="17300" y="25127"/>
                </a:cubicBezTo>
                <a:cubicBezTo>
                  <a:pt x="15566" y="27294"/>
                  <a:pt x="14055" y="29677"/>
                  <a:pt x="12538" y="32055"/>
                </a:cubicBezTo>
                <a:cubicBezTo>
                  <a:pt x="11027" y="34438"/>
                  <a:pt x="9727" y="37255"/>
                  <a:pt x="8433" y="40072"/>
                </a:cubicBezTo>
                <a:cubicBezTo>
                  <a:pt x="7350" y="42888"/>
                  <a:pt x="6488" y="45705"/>
                  <a:pt x="6055" y="48522"/>
                </a:cubicBezTo>
                <a:cubicBezTo>
                  <a:pt x="5405" y="51550"/>
                  <a:pt x="4972" y="54366"/>
                  <a:pt x="4755" y="57400"/>
                </a:cubicBezTo>
                <a:lnTo>
                  <a:pt x="31133" y="57400"/>
                </a:lnTo>
                <a:close/>
                <a:moveTo>
                  <a:pt x="31133" y="62600"/>
                </a:moveTo>
                <a:cubicBezTo>
                  <a:pt x="4755" y="62600"/>
                  <a:pt x="4755" y="62600"/>
                  <a:pt x="4755" y="62600"/>
                </a:cubicBezTo>
                <a:cubicBezTo>
                  <a:pt x="4972" y="65633"/>
                  <a:pt x="5405" y="68450"/>
                  <a:pt x="6055" y="71477"/>
                </a:cubicBezTo>
                <a:cubicBezTo>
                  <a:pt x="6488" y="74294"/>
                  <a:pt x="7350" y="77111"/>
                  <a:pt x="8433" y="79927"/>
                </a:cubicBezTo>
                <a:cubicBezTo>
                  <a:pt x="9727" y="82744"/>
                  <a:pt x="11027" y="85561"/>
                  <a:pt x="12538" y="87944"/>
                </a:cubicBezTo>
                <a:cubicBezTo>
                  <a:pt x="14055" y="90322"/>
                  <a:pt x="15566" y="92705"/>
                  <a:pt x="17300" y="94872"/>
                </a:cubicBezTo>
                <a:cubicBezTo>
                  <a:pt x="18811" y="94222"/>
                  <a:pt x="20105" y="93572"/>
                  <a:pt x="21405" y="92922"/>
                </a:cubicBezTo>
                <a:cubicBezTo>
                  <a:pt x="22700" y="92272"/>
                  <a:pt x="24216" y="91622"/>
                  <a:pt x="25727" y="90972"/>
                </a:cubicBezTo>
                <a:cubicBezTo>
                  <a:pt x="27027" y="90538"/>
                  <a:pt x="28322" y="89894"/>
                  <a:pt x="29838" y="89244"/>
                </a:cubicBezTo>
                <a:cubicBezTo>
                  <a:pt x="31350" y="88811"/>
                  <a:pt x="32866" y="88377"/>
                  <a:pt x="34377" y="87944"/>
                </a:cubicBezTo>
                <a:cubicBezTo>
                  <a:pt x="33944" y="85994"/>
                  <a:pt x="33300" y="84044"/>
                  <a:pt x="33083" y="82094"/>
                </a:cubicBezTo>
                <a:cubicBezTo>
                  <a:pt x="32650" y="79927"/>
                  <a:pt x="32216" y="77761"/>
                  <a:pt x="31783" y="75811"/>
                </a:cubicBezTo>
                <a:cubicBezTo>
                  <a:pt x="31783" y="73427"/>
                  <a:pt x="31566" y="71261"/>
                  <a:pt x="31350" y="69100"/>
                </a:cubicBezTo>
                <a:cubicBezTo>
                  <a:pt x="31133" y="66933"/>
                  <a:pt x="31133" y="64766"/>
                  <a:pt x="31133" y="62600"/>
                </a:cubicBezTo>
                <a:close/>
                <a:moveTo>
                  <a:pt x="47133" y="6066"/>
                </a:moveTo>
                <a:cubicBezTo>
                  <a:pt x="44538" y="6933"/>
                  <a:pt x="41944" y="7800"/>
                  <a:pt x="39566" y="8666"/>
                </a:cubicBezTo>
                <a:cubicBezTo>
                  <a:pt x="37188" y="9533"/>
                  <a:pt x="35027" y="10827"/>
                  <a:pt x="32650" y="12127"/>
                </a:cubicBezTo>
                <a:cubicBezTo>
                  <a:pt x="30488" y="13211"/>
                  <a:pt x="28322" y="14511"/>
                  <a:pt x="26377" y="16244"/>
                </a:cubicBezTo>
                <a:cubicBezTo>
                  <a:pt x="24433" y="17761"/>
                  <a:pt x="22488" y="19494"/>
                  <a:pt x="20538" y="21444"/>
                </a:cubicBezTo>
                <a:cubicBezTo>
                  <a:pt x="21838" y="21877"/>
                  <a:pt x="23133" y="22527"/>
                  <a:pt x="24216" y="22961"/>
                </a:cubicBezTo>
                <a:cubicBezTo>
                  <a:pt x="25511" y="23611"/>
                  <a:pt x="26594" y="24261"/>
                  <a:pt x="27894" y="24694"/>
                </a:cubicBezTo>
                <a:cubicBezTo>
                  <a:pt x="29188" y="25344"/>
                  <a:pt x="30488" y="25777"/>
                  <a:pt x="31783" y="26211"/>
                </a:cubicBezTo>
                <a:cubicBezTo>
                  <a:pt x="32866" y="26427"/>
                  <a:pt x="34161" y="27077"/>
                  <a:pt x="35461" y="27511"/>
                </a:cubicBezTo>
                <a:cubicBezTo>
                  <a:pt x="36322" y="25344"/>
                  <a:pt x="37188" y="23177"/>
                  <a:pt x="37838" y="21011"/>
                </a:cubicBezTo>
                <a:cubicBezTo>
                  <a:pt x="38700" y="19061"/>
                  <a:pt x="39566" y="17111"/>
                  <a:pt x="40650" y="15161"/>
                </a:cubicBezTo>
                <a:cubicBezTo>
                  <a:pt x="41511" y="13427"/>
                  <a:pt x="42594" y="11911"/>
                  <a:pt x="43461" y="10394"/>
                </a:cubicBezTo>
                <a:cubicBezTo>
                  <a:pt x="44538" y="8883"/>
                  <a:pt x="45838" y="7366"/>
                  <a:pt x="47133" y="6066"/>
                </a:cubicBezTo>
                <a:close/>
                <a:moveTo>
                  <a:pt x="20538" y="98555"/>
                </a:moveTo>
                <a:cubicBezTo>
                  <a:pt x="22488" y="100505"/>
                  <a:pt x="24433" y="102238"/>
                  <a:pt x="26377" y="103755"/>
                </a:cubicBezTo>
                <a:cubicBezTo>
                  <a:pt x="28322" y="105488"/>
                  <a:pt x="30488" y="106788"/>
                  <a:pt x="32650" y="107872"/>
                </a:cubicBezTo>
                <a:cubicBezTo>
                  <a:pt x="35027" y="109172"/>
                  <a:pt x="37188" y="110466"/>
                  <a:pt x="39566" y="111333"/>
                </a:cubicBezTo>
                <a:cubicBezTo>
                  <a:pt x="41944" y="112200"/>
                  <a:pt x="44538" y="113066"/>
                  <a:pt x="47133" y="113933"/>
                </a:cubicBezTo>
                <a:cubicBezTo>
                  <a:pt x="45838" y="112633"/>
                  <a:pt x="44538" y="111116"/>
                  <a:pt x="43461" y="109605"/>
                </a:cubicBezTo>
                <a:cubicBezTo>
                  <a:pt x="42594" y="108088"/>
                  <a:pt x="41511" y="106572"/>
                  <a:pt x="40650" y="104838"/>
                </a:cubicBezTo>
                <a:cubicBezTo>
                  <a:pt x="39566" y="102888"/>
                  <a:pt x="38700" y="100938"/>
                  <a:pt x="37838" y="98988"/>
                </a:cubicBezTo>
                <a:cubicBezTo>
                  <a:pt x="37188" y="96822"/>
                  <a:pt x="36322" y="94655"/>
                  <a:pt x="35461" y="92488"/>
                </a:cubicBezTo>
                <a:cubicBezTo>
                  <a:pt x="34161" y="92705"/>
                  <a:pt x="32866" y="93138"/>
                  <a:pt x="31783" y="93788"/>
                </a:cubicBezTo>
                <a:cubicBezTo>
                  <a:pt x="30488" y="94222"/>
                  <a:pt x="29188" y="94655"/>
                  <a:pt x="27894" y="95305"/>
                </a:cubicBezTo>
                <a:cubicBezTo>
                  <a:pt x="26594" y="95738"/>
                  <a:pt x="25300" y="96388"/>
                  <a:pt x="24216" y="97038"/>
                </a:cubicBezTo>
                <a:cubicBezTo>
                  <a:pt x="22916" y="97472"/>
                  <a:pt x="21838" y="98122"/>
                  <a:pt x="20538" y="98555"/>
                </a:cubicBezTo>
                <a:close/>
                <a:moveTo>
                  <a:pt x="57511" y="35738"/>
                </a:moveTo>
                <a:cubicBezTo>
                  <a:pt x="56000" y="35738"/>
                  <a:pt x="54488" y="35738"/>
                  <a:pt x="52755" y="35522"/>
                </a:cubicBezTo>
                <a:cubicBezTo>
                  <a:pt x="51244" y="35522"/>
                  <a:pt x="49727" y="35305"/>
                  <a:pt x="48216" y="35088"/>
                </a:cubicBezTo>
                <a:cubicBezTo>
                  <a:pt x="46488" y="35088"/>
                  <a:pt x="44972" y="34655"/>
                  <a:pt x="43461" y="34222"/>
                </a:cubicBezTo>
                <a:cubicBezTo>
                  <a:pt x="41944" y="34005"/>
                  <a:pt x="40433" y="33572"/>
                  <a:pt x="38916" y="33572"/>
                </a:cubicBezTo>
                <a:cubicBezTo>
                  <a:pt x="38488" y="35088"/>
                  <a:pt x="38272" y="37038"/>
                  <a:pt x="37838" y="38772"/>
                </a:cubicBezTo>
                <a:cubicBezTo>
                  <a:pt x="37405" y="40722"/>
                  <a:pt x="37188" y="42672"/>
                  <a:pt x="36972" y="44838"/>
                </a:cubicBezTo>
                <a:cubicBezTo>
                  <a:pt x="36538" y="46788"/>
                  <a:pt x="36322" y="48955"/>
                  <a:pt x="36105" y="51116"/>
                </a:cubicBezTo>
                <a:cubicBezTo>
                  <a:pt x="35894" y="53283"/>
                  <a:pt x="35894" y="55450"/>
                  <a:pt x="35894" y="57400"/>
                </a:cubicBezTo>
                <a:cubicBezTo>
                  <a:pt x="57511" y="57400"/>
                  <a:pt x="57511" y="57400"/>
                  <a:pt x="57511" y="57400"/>
                </a:cubicBezTo>
                <a:lnTo>
                  <a:pt x="57511" y="35738"/>
                </a:lnTo>
                <a:close/>
                <a:moveTo>
                  <a:pt x="35894" y="62600"/>
                </a:moveTo>
                <a:cubicBezTo>
                  <a:pt x="35894" y="64550"/>
                  <a:pt x="35894" y="66716"/>
                  <a:pt x="36105" y="68883"/>
                </a:cubicBezTo>
                <a:cubicBezTo>
                  <a:pt x="36322" y="71044"/>
                  <a:pt x="36538" y="73211"/>
                  <a:pt x="36972" y="75161"/>
                </a:cubicBezTo>
                <a:cubicBezTo>
                  <a:pt x="37188" y="77327"/>
                  <a:pt x="37405" y="79277"/>
                  <a:pt x="37838" y="81227"/>
                </a:cubicBezTo>
                <a:cubicBezTo>
                  <a:pt x="38272" y="82961"/>
                  <a:pt x="38488" y="84911"/>
                  <a:pt x="38916" y="86427"/>
                </a:cubicBezTo>
                <a:cubicBezTo>
                  <a:pt x="40433" y="86211"/>
                  <a:pt x="41944" y="85777"/>
                  <a:pt x="43461" y="85561"/>
                </a:cubicBezTo>
                <a:cubicBezTo>
                  <a:pt x="44972" y="85344"/>
                  <a:pt x="46488" y="84911"/>
                  <a:pt x="48216" y="84911"/>
                </a:cubicBezTo>
                <a:cubicBezTo>
                  <a:pt x="49727" y="84694"/>
                  <a:pt x="51244" y="84477"/>
                  <a:pt x="52755" y="84477"/>
                </a:cubicBezTo>
                <a:cubicBezTo>
                  <a:pt x="54488" y="84261"/>
                  <a:pt x="56000" y="84261"/>
                  <a:pt x="57511" y="84261"/>
                </a:cubicBezTo>
                <a:cubicBezTo>
                  <a:pt x="57511" y="62600"/>
                  <a:pt x="57511" y="62600"/>
                  <a:pt x="57511" y="62600"/>
                </a:cubicBezTo>
                <a:lnTo>
                  <a:pt x="35894" y="62600"/>
                </a:lnTo>
                <a:close/>
                <a:moveTo>
                  <a:pt x="57511" y="4983"/>
                </a:moveTo>
                <a:cubicBezTo>
                  <a:pt x="56000" y="5416"/>
                  <a:pt x="54488" y="6283"/>
                  <a:pt x="52755" y="7583"/>
                </a:cubicBezTo>
                <a:cubicBezTo>
                  <a:pt x="51244" y="8883"/>
                  <a:pt x="49727" y="10611"/>
                  <a:pt x="48216" y="12561"/>
                </a:cubicBezTo>
                <a:cubicBezTo>
                  <a:pt x="46700" y="14511"/>
                  <a:pt x="45188" y="16894"/>
                  <a:pt x="43894" y="19494"/>
                </a:cubicBezTo>
                <a:cubicBezTo>
                  <a:pt x="42377" y="22311"/>
                  <a:pt x="41300" y="25344"/>
                  <a:pt x="40433" y="28594"/>
                </a:cubicBezTo>
                <a:cubicBezTo>
                  <a:pt x="41727" y="29027"/>
                  <a:pt x="43027" y="29461"/>
                  <a:pt x="44322" y="29677"/>
                </a:cubicBezTo>
                <a:cubicBezTo>
                  <a:pt x="45838" y="29894"/>
                  <a:pt x="47350" y="30105"/>
                  <a:pt x="48866" y="30322"/>
                </a:cubicBezTo>
                <a:cubicBezTo>
                  <a:pt x="50377" y="30538"/>
                  <a:pt x="51677" y="30755"/>
                  <a:pt x="53188" y="30755"/>
                </a:cubicBezTo>
                <a:cubicBezTo>
                  <a:pt x="54700" y="30972"/>
                  <a:pt x="56216" y="30972"/>
                  <a:pt x="57511" y="30972"/>
                </a:cubicBezTo>
                <a:lnTo>
                  <a:pt x="57511" y="4983"/>
                </a:lnTo>
                <a:close/>
                <a:moveTo>
                  <a:pt x="57511" y="89027"/>
                </a:moveTo>
                <a:cubicBezTo>
                  <a:pt x="56216" y="89027"/>
                  <a:pt x="54700" y="89027"/>
                  <a:pt x="53188" y="89244"/>
                </a:cubicBezTo>
                <a:cubicBezTo>
                  <a:pt x="51677" y="89244"/>
                  <a:pt x="50377" y="89461"/>
                  <a:pt x="48866" y="89677"/>
                </a:cubicBezTo>
                <a:cubicBezTo>
                  <a:pt x="47350" y="89894"/>
                  <a:pt x="45838" y="90105"/>
                  <a:pt x="44322" y="90322"/>
                </a:cubicBezTo>
                <a:cubicBezTo>
                  <a:pt x="43027" y="90538"/>
                  <a:pt x="41727" y="90972"/>
                  <a:pt x="40433" y="91405"/>
                </a:cubicBezTo>
                <a:cubicBezTo>
                  <a:pt x="41300" y="94655"/>
                  <a:pt x="42377" y="97688"/>
                  <a:pt x="43894" y="100505"/>
                </a:cubicBezTo>
                <a:cubicBezTo>
                  <a:pt x="45188" y="103105"/>
                  <a:pt x="46700" y="105488"/>
                  <a:pt x="48216" y="107438"/>
                </a:cubicBezTo>
                <a:cubicBezTo>
                  <a:pt x="49727" y="109388"/>
                  <a:pt x="51244" y="111116"/>
                  <a:pt x="52755" y="112416"/>
                </a:cubicBezTo>
                <a:cubicBezTo>
                  <a:pt x="54488" y="113716"/>
                  <a:pt x="56000" y="114583"/>
                  <a:pt x="57511" y="115016"/>
                </a:cubicBezTo>
                <a:lnTo>
                  <a:pt x="57511" y="89027"/>
                </a:lnTo>
                <a:close/>
                <a:moveTo>
                  <a:pt x="62488" y="30972"/>
                </a:moveTo>
                <a:cubicBezTo>
                  <a:pt x="63783" y="30972"/>
                  <a:pt x="65300" y="30972"/>
                  <a:pt x="66811" y="30755"/>
                </a:cubicBezTo>
                <a:cubicBezTo>
                  <a:pt x="68322" y="30755"/>
                  <a:pt x="69838" y="30538"/>
                  <a:pt x="71350" y="30322"/>
                </a:cubicBezTo>
                <a:cubicBezTo>
                  <a:pt x="72650" y="30105"/>
                  <a:pt x="73944" y="29894"/>
                  <a:pt x="75461" y="29677"/>
                </a:cubicBezTo>
                <a:cubicBezTo>
                  <a:pt x="76755" y="29461"/>
                  <a:pt x="78272" y="29027"/>
                  <a:pt x="79783" y="28594"/>
                </a:cubicBezTo>
                <a:cubicBezTo>
                  <a:pt x="78700" y="25561"/>
                  <a:pt x="77405" y="22527"/>
                  <a:pt x="76105" y="19711"/>
                </a:cubicBezTo>
                <a:cubicBezTo>
                  <a:pt x="74811" y="17111"/>
                  <a:pt x="73300" y="14727"/>
                  <a:pt x="71783" y="12561"/>
                </a:cubicBezTo>
                <a:cubicBezTo>
                  <a:pt x="70272" y="10611"/>
                  <a:pt x="68755" y="8883"/>
                  <a:pt x="67244" y="7583"/>
                </a:cubicBezTo>
                <a:cubicBezTo>
                  <a:pt x="65511" y="6500"/>
                  <a:pt x="64000" y="5633"/>
                  <a:pt x="62488" y="4983"/>
                </a:cubicBezTo>
                <a:lnTo>
                  <a:pt x="62488" y="30972"/>
                </a:lnTo>
                <a:close/>
                <a:moveTo>
                  <a:pt x="62488" y="35738"/>
                </a:moveTo>
                <a:cubicBezTo>
                  <a:pt x="62488" y="57400"/>
                  <a:pt x="62488" y="57400"/>
                  <a:pt x="62488" y="57400"/>
                </a:cubicBezTo>
                <a:cubicBezTo>
                  <a:pt x="83894" y="57400"/>
                  <a:pt x="83894" y="57400"/>
                  <a:pt x="83894" y="57400"/>
                </a:cubicBezTo>
                <a:cubicBezTo>
                  <a:pt x="83894" y="55450"/>
                  <a:pt x="83894" y="53283"/>
                  <a:pt x="83677" y="51116"/>
                </a:cubicBezTo>
                <a:cubicBezTo>
                  <a:pt x="83461" y="48955"/>
                  <a:pt x="83244" y="46788"/>
                  <a:pt x="83027" y="44838"/>
                </a:cubicBezTo>
                <a:cubicBezTo>
                  <a:pt x="83027" y="42672"/>
                  <a:pt x="82594" y="40722"/>
                  <a:pt x="82377" y="38772"/>
                </a:cubicBezTo>
                <a:cubicBezTo>
                  <a:pt x="81944" y="37038"/>
                  <a:pt x="81511" y="35088"/>
                  <a:pt x="80866" y="33572"/>
                </a:cubicBezTo>
                <a:cubicBezTo>
                  <a:pt x="79350" y="33788"/>
                  <a:pt x="77838" y="34222"/>
                  <a:pt x="76322" y="34438"/>
                </a:cubicBezTo>
                <a:cubicBezTo>
                  <a:pt x="74811" y="34655"/>
                  <a:pt x="73300" y="35088"/>
                  <a:pt x="71783" y="35088"/>
                </a:cubicBezTo>
                <a:cubicBezTo>
                  <a:pt x="70272" y="35305"/>
                  <a:pt x="68755" y="35522"/>
                  <a:pt x="67244" y="35522"/>
                </a:cubicBezTo>
                <a:cubicBezTo>
                  <a:pt x="65511" y="35738"/>
                  <a:pt x="64000" y="35738"/>
                  <a:pt x="62488" y="35738"/>
                </a:cubicBezTo>
                <a:close/>
                <a:moveTo>
                  <a:pt x="62488" y="84261"/>
                </a:moveTo>
                <a:cubicBezTo>
                  <a:pt x="64000" y="84261"/>
                  <a:pt x="65511" y="84261"/>
                  <a:pt x="67244" y="84477"/>
                </a:cubicBezTo>
                <a:cubicBezTo>
                  <a:pt x="68755" y="84477"/>
                  <a:pt x="70272" y="84694"/>
                  <a:pt x="71783" y="84911"/>
                </a:cubicBezTo>
                <a:cubicBezTo>
                  <a:pt x="73300" y="84911"/>
                  <a:pt x="74811" y="85344"/>
                  <a:pt x="76322" y="85561"/>
                </a:cubicBezTo>
                <a:cubicBezTo>
                  <a:pt x="77838" y="85777"/>
                  <a:pt x="79350" y="86211"/>
                  <a:pt x="80866" y="86427"/>
                </a:cubicBezTo>
                <a:cubicBezTo>
                  <a:pt x="81511" y="84911"/>
                  <a:pt x="81944" y="82961"/>
                  <a:pt x="82377" y="81227"/>
                </a:cubicBezTo>
                <a:cubicBezTo>
                  <a:pt x="82594" y="79277"/>
                  <a:pt x="83027" y="77327"/>
                  <a:pt x="83027" y="75161"/>
                </a:cubicBezTo>
                <a:cubicBezTo>
                  <a:pt x="83244" y="73211"/>
                  <a:pt x="83461" y="71044"/>
                  <a:pt x="83677" y="68883"/>
                </a:cubicBezTo>
                <a:cubicBezTo>
                  <a:pt x="83894" y="66716"/>
                  <a:pt x="83894" y="64550"/>
                  <a:pt x="83894" y="62600"/>
                </a:cubicBezTo>
                <a:cubicBezTo>
                  <a:pt x="62488" y="62600"/>
                  <a:pt x="62488" y="62600"/>
                  <a:pt x="62488" y="62600"/>
                </a:cubicBezTo>
                <a:lnTo>
                  <a:pt x="62488" y="84261"/>
                </a:lnTo>
                <a:close/>
                <a:moveTo>
                  <a:pt x="62488" y="115016"/>
                </a:moveTo>
                <a:cubicBezTo>
                  <a:pt x="64000" y="114366"/>
                  <a:pt x="65511" y="113500"/>
                  <a:pt x="67244" y="112416"/>
                </a:cubicBezTo>
                <a:cubicBezTo>
                  <a:pt x="68755" y="111116"/>
                  <a:pt x="70272" y="109388"/>
                  <a:pt x="71783" y="107438"/>
                </a:cubicBezTo>
                <a:cubicBezTo>
                  <a:pt x="73300" y="105272"/>
                  <a:pt x="74811" y="102888"/>
                  <a:pt x="76105" y="100288"/>
                </a:cubicBezTo>
                <a:cubicBezTo>
                  <a:pt x="77405" y="97472"/>
                  <a:pt x="78700" y="94438"/>
                  <a:pt x="79783" y="91405"/>
                </a:cubicBezTo>
                <a:cubicBezTo>
                  <a:pt x="78272" y="90972"/>
                  <a:pt x="76755" y="90538"/>
                  <a:pt x="75461" y="90322"/>
                </a:cubicBezTo>
                <a:cubicBezTo>
                  <a:pt x="73944" y="90105"/>
                  <a:pt x="72650" y="89894"/>
                  <a:pt x="71350" y="89677"/>
                </a:cubicBezTo>
                <a:cubicBezTo>
                  <a:pt x="69838" y="89461"/>
                  <a:pt x="68322" y="89244"/>
                  <a:pt x="66811" y="89244"/>
                </a:cubicBezTo>
                <a:cubicBezTo>
                  <a:pt x="65300" y="89027"/>
                  <a:pt x="63783" y="89027"/>
                  <a:pt x="62488" y="89027"/>
                </a:cubicBezTo>
                <a:lnTo>
                  <a:pt x="62488" y="115016"/>
                </a:lnTo>
                <a:close/>
                <a:moveTo>
                  <a:pt x="99461" y="21444"/>
                </a:moveTo>
                <a:cubicBezTo>
                  <a:pt x="97511" y="19494"/>
                  <a:pt x="95566" y="17761"/>
                  <a:pt x="93622" y="16244"/>
                </a:cubicBezTo>
                <a:cubicBezTo>
                  <a:pt x="91677" y="14511"/>
                  <a:pt x="89511" y="12994"/>
                  <a:pt x="87350" y="11694"/>
                </a:cubicBezTo>
                <a:cubicBezTo>
                  <a:pt x="85188" y="10611"/>
                  <a:pt x="82811" y="9533"/>
                  <a:pt x="80216" y="8450"/>
                </a:cubicBezTo>
                <a:cubicBezTo>
                  <a:pt x="77838" y="7583"/>
                  <a:pt x="75461" y="6716"/>
                  <a:pt x="73083" y="6066"/>
                </a:cubicBezTo>
                <a:cubicBezTo>
                  <a:pt x="74161" y="7366"/>
                  <a:pt x="75244" y="8883"/>
                  <a:pt x="76322" y="10394"/>
                </a:cubicBezTo>
                <a:cubicBezTo>
                  <a:pt x="77188" y="11911"/>
                  <a:pt x="78272" y="13427"/>
                  <a:pt x="79133" y="15161"/>
                </a:cubicBezTo>
                <a:cubicBezTo>
                  <a:pt x="80216" y="17111"/>
                  <a:pt x="81300" y="19061"/>
                  <a:pt x="81944" y="21011"/>
                </a:cubicBezTo>
                <a:cubicBezTo>
                  <a:pt x="82811" y="23177"/>
                  <a:pt x="83461" y="25344"/>
                  <a:pt x="84322" y="27511"/>
                </a:cubicBezTo>
                <a:cubicBezTo>
                  <a:pt x="85622" y="27294"/>
                  <a:pt x="86916" y="26861"/>
                  <a:pt x="88216" y="26211"/>
                </a:cubicBezTo>
                <a:cubicBezTo>
                  <a:pt x="89511" y="25777"/>
                  <a:pt x="90811" y="25344"/>
                  <a:pt x="92105" y="24694"/>
                </a:cubicBezTo>
                <a:cubicBezTo>
                  <a:pt x="93188" y="24261"/>
                  <a:pt x="94488" y="23611"/>
                  <a:pt x="95566" y="22961"/>
                </a:cubicBezTo>
                <a:cubicBezTo>
                  <a:pt x="96866" y="22527"/>
                  <a:pt x="98161" y="21877"/>
                  <a:pt x="99461" y="21444"/>
                </a:cubicBezTo>
                <a:close/>
                <a:moveTo>
                  <a:pt x="73083" y="113933"/>
                </a:moveTo>
                <a:cubicBezTo>
                  <a:pt x="75461" y="113066"/>
                  <a:pt x="77838" y="112200"/>
                  <a:pt x="80216" y="111333"/>
                </a:cubicBezTo>
                <a:cubicBezTo>
                  <a:pt x="82811" y="110466"/>
                  <a:pt x="85188" y="109388"/>
                  <a:pt x="87350" y="108305"/>
                </a:cubicBezTo>
                <a:cubicBezTo>
                  <a:pt x="89511" y="107005"/>
                  <a:pt x="91677" y="105488"/>
                  <a:pt x="93622" y="103755"/>
                </a:cubicBezTo>
                <a:cubicBezTo>
                  <a:pt x="95566" y="102238"/>
                  <a:pt x="97511" y="100505"/>
                  <a:pt x="99461" y="98555"/>
                </a:cubicBezTo>
                <a:cubicBezTo>
                  <a:pt x="98161" y="98122"/>
                  <a:pt x="96866" y="97472"/>
                  <a:pt x="95566" y="97038"/>
                </a:cubicBezTo>
                <a:cubicBezTo>
                  <a:pt x="94488" y="96388"/>
                  <a:pt x="93188" y="95738"/>
                  <a:pt x="92105" y="95305"/>
                </a:cubicBezTo>
                <a:cubicBezTo>
                  <a:pt x="90811" y="94655"/>
                  <a:pt x="89511" y="94222"/>
                  <a:pt x="88216" y="93788"/>
                </a:cubicBezTo>
                <a:cubicBezTo>
                  <a:pt x="86916" y="93138"/>
                  <a:pt x="85622" y="92705"/>
                  <a:pt x="84322" y="92488"/>
                </a:cubicBezTo>
                <a:cubicBezTo>
                  <a:pt x="83461" y="94655"/>
                  <a:pt x="82811" y="96822"/>
                  <a:pt x="81944" y="98988"/>
                </a:cubicBezTo>
                <a:cubicBezTo>
                  <a:pt x="81300" y="100938"/>
                  <a:pt x="80216" y="102888"/>
                  <a:pt x="79133" y="104838"/>
                </a:cubicBezTo>
                <a:cubicBezTo>
                  <a:pt x="78272" y="106572"/>
                  <a:pt x="77188" y="108088"/>
                  <a:pt x="76322" y="109605"/>
                </a:cubicBezTo>
                <a:cubicBezTo>
                  <a:pt x="75244" y="111116"/>
                  <a:pt x="74161" y="112633"/>
                  <a:pt x="73083" y="113933"/>
                </a:cubicBezTo>
                <a:close/>
                <a:moveTo>
                  <a:pt x="88650" y="57400"/>
                </a:moveTo>
                <a:cubicBezTo>
                  <a:pt x="115244" y="57400"/>
                  <a:pt x="115244" y="57400"/>
                  <a:pt x="115244" y="57400"/>
                </a:cubicBezTo>
                <a:cubicBezTo>
                  <a:pt x="115027" y="54366"/>
                  <a:pt x="114594" y="51550"/>
                  <a:pt x="114161" y="48522"/>
                </a:cubicBezTo>
                <a:cubicBezTo>
                  <a:pt x="113511" y="45705"/>
                  <a:pt x="112650" y="42888"/>
                  <a:pt x="111566" y="40072"/>
                </a:cubicBezTo>
                <a:cubicBezTo>
                  <a:pt x="110488" y="37255"/>
                  <a:pt x="109188" y="34438"/>
                  <a:pt x="107677" y="31838"/>
                </a:cubicBezTo>
                <a:cubicBezTo>
                  <a:pt x="106161" y="29461"/>
                  <a:pt x="104433" y="27077"/>
                  <a:pt x="102916" y="25127"/>
                </a:cubicBezTo>
                <a:cubicBezTo>
                  <a:pt x="101405" y="25777"/>
                  <a:pt x="99894" y="26427"/>
                  <a:pt x="98594" y="27077"/>
                </a:cubicBezTo>
                <a:cubicBezTo>
                  <a:pt x="97300" y="27727"/>
                  <a:pt x="95783" y="28377"/>
                  <a:pt x="94488" y="29027"/>
                </a:cubicBezTo>
                <a:cubicBezTo>
                  <a:pt x="92972" y="29461"/>
                  <a:pt x="91461" y="30105"/>
                  <a:pt x="89944" y="30755"/>
                </a:cubicBezTo>
                <a:cubicBezTo>
                  <a:pt x="88650" y="31188"/>
                  <a:pt x="87133" y="31622"/>
                  <a:pt x="85622" y="32055"/>
                </a:cubicBezTo>
                <a:cubicBezTo>
                  <a:pt x="86055" y="34005"/>
                  <a:pt x="86488" y="35955"/>
                  <a:pt x="86916" y="37905"/>
                </a:cubicBezTo>
                <a:cubicBezTo>
                  <a:pt x="87350" y="40072"/>
                  <a:pt x="87783" y="42238"/>
                  <a:pt x="88000" y="44188"/>
                </a:cubicBezTo>
                <a:cubicBezTo>
                  <a:pt x="88000" y="46355"/>
                  <a:pt x="88216" y="48738"/>
                  <a:pt x="88433" y="50900"/>
                </a:cubicBezTo>
                <a:cubicBezTo>
                  <a:pt x="88650" y="53066"/>
                  <a:pt x="88650" y="55233"/>
                  <a:pt x="88650" y="57400"/>
                </a:cubicBezTo>
                <a:close/>
                <a:moveTo>
                  <a:pt x="88650" y="62600"/>
                </a:moveTo>
                <a:cubicBezTo>
                  <a:pt x="88650" y="64766"/>
                  <a:pt x="88650" y="66933"/>
                  <a:pt x="88433" y="69100"/>
                </a:cubicBezTo>
                <a:cubicBezTo>
                  <a:pt x="88216" y="71261"/>
                  <a:pt x="88000" y="73427"/>
                  <a:pt x="88000" y="75811"/>
                </a:cubicBezTo>
                <a:cubicBezTo>
                  <a:pt x="87783" y="77761"/>
                  <a:pt x="87350" y="79927"/>
                  <a:pt x="86916" y="82094"/>
                </a:cubicBezTo>
                <a:cubicBezTo>
                  <a:pt x="86488" y="84044"/>
                  <a:pt x="86055" y="85994"/>
                  <a:pt x="85622" y="87944"/>
                </a:cubicBezTo>
                <a:cubicBezTo>
                  <a:pt x="87133" y="88377"/>
                  <a:pt x="88650" y="88811"/>
                  <a:pt x="89944" y="89244"/>
                </a:cubicBezTo>
                <a:cubicBezTo>
                  <a:pt x="91461" y="89894"/>
                  <a:pt x="92972" y="90538"/>
                  <a:pt x="94488" y="90972"/>
                </a:cubicBezTo>
                <a:cubicBezTo>
                  <a:pt x="95783" y="91622"/>
                  <a:pt x="97300" y="92272"/>
                  <a:pt x="98594" y="92922"/>
                </a:cubicBezTo>
                <a:cubicBezTo>
                  <a:pt x="99894" y="93572"/>
                  <a:pt x="101405" y="94222"/>
                  <a:pt x="102916" y="94872"/>
                </a:cubicBezTo>
                <a:cubicBezTo>
                  <a:pt x="104433" y="92705"/>
                  <a:pt x="106161" y="90322"/>
                  <a:pt x="107677" y="87944"/>
                </a:cubicBezTo>
                <a:cubicBezTo>
                  <a:pt x="109188" y="85561"/>
                  <a:pt x="110488" y="82744"/>
                  <a:pt x="111566" y="79927"/>
                </a:cubicBezTo>
                <a:cubicBezTo>
                  <a:pt x="112650" y="77111"/>
                  <a:pt x="113511" y="74294"/>
                  <a:pt x="114161" y="71477"/>
                </a:cubicBezTo>
                <a:cubicBezTo>
                  <a:pt x="114594" y="68450"/>
                  <a:pt x="115027" y="65633"/>
                  <a:pt x="115244" y="62600"/>
                </a:cubicBezTo>
                <a:lnTo>
                  <a:pt x="88650" y="626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40" name="Shape 3940"/>
          <p:cNvSpPr/>
          <p:nvPr/>
        </p:nvSpPr>
        <p:spPr>
          <a:xfrm>
            <a:off x="9510310" y="5287576"/>
            <a:ext cx="365682" cy="607078"/>
          </a:xfrm>
          <a:custGeom>
            <a:avLst/>
            <a:gdLst/>
            <a:ahLst/>
            <a:cxnLst/>
            <a:rect l="0" t="0" r="0" b="0"/>
            <a:pathLst>
              <a:path w="120000" h="120000" extrusionOk="0">
                <a:moveTo>
                  <a:pt x="86272" y="0"/>
                </a:moveTo>
                <a:lnTo>
                  <a:pt x="76077" y="51966"/>
                </a:lnTo>
                <a:lnTo>
                  <a:pt x="120000" y="51966"/>
                </a:lnTo>
                <a:lnTo>
                  <a:pt x="33727" y="120000"/>
                </a:lnTo>
                <a:lnTo>
                  <a:pt x="43922" y="68033"/>
                </a:lnTo>
                <a:lnTo>
                  <a:pt x="0" y="68033"/>
                </a:lnTo>
                <a:lnTo>
                  <a:pt x="86272" y="0"/>
                </a:lnTo>
                <a:close/>
                <a:moveTo>
                  <a:pt x="76861" y="14172"/>
                </a:moveTo>
                <a:lnTo>
                  <a:pt x="13333" y="63777"/>
                </a:lnTo>
                <a:lnTo>
                  <a:pt x="51766" y="63777"/>
                </a:lnTo>
                <a:lnTo>
                  <a:pt x="43138" y="105827"/>
                </a:lnTo>
                <a:lnTo>
                  <a:pt x="106666" y="56222"/>
                </a:lnTo>
                <a:lnTo>
                  <a:pt x="68233" y="56222"/>
                </a:lnTo>
                <a:lnTo>
                  <a:pt x="76861" y="14172"/>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41" name="Shape 3941"/>
          <p:cNvSpPr/>
          <p:nvPr/>
        </p:nvSpPr>
        <p:spPr>
          <a:xfrm>
            <a:off x="10666521" y="5337767"/>
            <a:ext cx="547327" cy="506696"/>
          </a:xfrm>
          <a:custGeom>
            <a:avLst/>
            <a:gdLst/>
            <a:ahLst/>
            <a:cxnLst/>
            <a:rect l="0" t="0" r="0" b="0"/>
            <a:pathLst>
              <a:path w="120000" h="120000" extrusionOk="0">
                <a:moveTo>
                  <a:pt x="111183" y="0"/>
                </a:moveTo>
                <a:cubicBezTo>
                  <a:pt x="112388" y="0"/>
                  <a:pt x="113588" y="216"/>
                  <a:pt x="114588" y="650"/>
                </a:cubicBezTo>
                <a:cubicBezTo>
                  <a:pt x="115794" y="1083"/>
                  <a:pt x="116794" y="1733"/>
                  <a:pt x="117394" y="2816"/>
                </a:cubicBezTo>
                <a:cubicBezTo>
                  <a:pt x="118194" y="3466"/>
                  <a:pt x="119000" y="4550"/>
                  <a:pt x="119400" y="5633"/>
                </a:cubicBezTo>
                <a:cubicBezTo>
                  <a:pt x="119800" y="6933"/>
                  <a:pt x="120000" y="8233"/>
                  <a:pt x="120000" y="9533"/>
                </a:cubicBezTo>
                <a:cubicBezTo>
                  <a:pt x="120000" y="10827"/>
                  <a:pt x="119800" y="12127"/>
                  <a:pt x="119400" y="13211"/>
                </a:cubicBezTo>
                <a:cubicBezTo>
                  <a:pt x="119000" y="14294"/>
                  <a:pt x="118194" y="15377"/>
                  <a:pt x="117394" y="16244"/>
                </a:cubicBezTo>
                <a:cubicBezTo>
                  <a:pt x="97761" y="37472"/>
                  <a:pt x="97761" y="37472"/>
                  <a:pt x="97761" y="37472"/>
                </a:cubicBezTo>
                <a:cubicBezTo>
                  <a:pt x="97761" y="35955"/>
                  <a:pt x="97761" y="35955"/>
                  <a:pt x="97761" y="35955"/>
                </a:cubicBezTo>
                <a:cubicBezTo>
                  <a:pt x="97761" y="41588"/>
                  <a:pt x="96961" y="46572"/>
                  <a:pt x="95161" y="51333"/>
                </a:cubicBezTo>
                <a:cubicBezTo>
                  <a:pt x="93355" y="56100"/>
                  <a:pt x="90750" y="60433"/>
                  <a:pt x="87344" y="63900"/>
                </a:cubicBezTo>
                <a:cubicBezTo>
                  <a:pt x="84338" y="67800"/>
                  <a:pt x="80533" y="70827"/>
                  <a:pt x="76127" y="72994"/>
                </a:cubicBezTo>
                <a:cubicBezTo>
                  <a:pt x="71922" y="75161"/>
                  <a:pt x="67311" y="76461"/>
                  <a:pt x="62305" y="76677"/>
                </a:cubicBezTo>
                <a:cubicBezTo>
                  <a:pt x="62305" y="115233"/>
                  <a:pt x="62305" y="115233"/>
                  <a:pt x="62305" y="115233"/>
                </a:cubicBezTo>
                <a:cubicBezTo>
                  <a:pt x="80133" y="115233"/>
                  <a:pt x="80133" y="115233"/>
                  <a:pt x="80133" y="115233"/>
                </a:cubicBezTo>
                <a:cubicBezTo>
                  <a:pt x="80133" y="120000"/>
                  <a:pt x="80133" y="120000"/>
                  <a:pt x="80133" y="120000"/>
                </a:cubicBezTo>
                <a:cubicBezTo>
                  <a:pt x="39866" y="120000"/>
                  <a:pt x="39866" y="120000"/>
                  <a:pt x="39866" y="120000"/>
                </a:cubicBezTo>
                <a:cubicBezTo>
                  <a:pt x="39866" y="115233"/>
                  <a:pt x="39866" y="115233"/>
                  <a:pt x="39866" y="115233"/>
                </a:cubicBezTo>
                <a:cubicBezTo>
                  <a:pt x="57694" y="115233"/>
                  <a:pt x="57694" y="115233"/>
                  <a:pt x="57694" y="115233"/>
                </a:cubicBezTo>
                <a:cubicBezTo>
                  <a:pt x="57694" y="76677"/>
                  <a:pt x="57694" y="76677"/>
                  <a:pt x="57694" y="76677"/>
                </a:cubicBezTo>
                <a:cubicBezTo>
                  <a:pt x="52888" y="76461"/>
                  <a:pt x="48277" y="75161"/>
                  <a:pt x="43872" y="72994"/>
                </a:cubicBezTo>
                <a:cubicBezTo>
                  <a:pt x="39466" y="70827"/>
                  <a:pt x="35861" y="67800"/>
                  <a:pt x="32655" y="63900"/>
                </a:cubicBezTo>
                <a:cubicBezTo>
                  <a:pt x="29250" y="60433"/>
                  <a:pt x="26844" y="56100"/>
                  <a:pt x="25044" y="51333"/>
                </a:cubicBezTo>
                <a:cubicBezTo>
                  <a:pt x="23038" y="46572"/>
                  <a:pt x="22238" y="41588"/>
                  <a:pt x="22238" y="35955"/>
                </a:cubicBezTo>
                <a:cubicBezTo>
                  <a:pt x="22238" y="37472"/>
                  <a:pt x="22238" y="37472"/>
                  <a:pt x="22238" y="37472"/>
                </a:cubicBezTo>
                <a:cubicBezTo>
                  <a:pt x="2605" y="16244"/>
                  <a:pt x="2605" y="16244"/>
                  <a:pt x="2605" y="16244"/>
                </a:cubicBezTo>
                <a:cubicBezTo>
                  <a:pt x="1805" y="15377"/>
                  <a:pt x="1200" y="14294"/>
                  <a:pt x="600" y="13211"/>
                </a:cubicBezTo>
                <a:cubicBezTo>
                  <a:pt x="200" y="12127"/>
                  <a:pt x="0" y="10827"/>
                  <a:pt x="0" y="9533"/>
                </a:cubicBezTo>
                <a:cubicBezTo>
                  <a:pt x="0" y="8233"/>
                  <a:pt x="200" y="6933"/>
                  <a:pt x="600" y="5633"/>
                </a:cubicBezTo>
                <a:cubicBezTo>
                  <a:pt x="1200" y="4550"/>
                  <a:pt x="1805" y="3466"/>
                  <a:pt x="2605" y="2816"/>
                </a:cubicBezTo>
                <a:cubicBezTo>
                  <a:pt x="3405" y="1733"/>
                  <a:pt x="4205" y="1083"/>
                  <a:pt x="5411" y="650"/>
                </a:cubicBezTo>
                <a:cubicBezTo>
                  <a:pt x="6611" y="216"/>
                  <a:pt x="7611" y="0"/>
                  <a:pt x="8816" y="0"/>
                </a:cubicBezTo>
                <a:cubicBezTo>
                  <a:pt x="9016" y="0"/>
                  <a:pt x="9216" y="0"/>
                  <a:pt x="9416" y="0"/>
                </a:cubicBezTo>
                <a:cubicBezTo>
                  <a:pt x="97761" y="0"/>
                  <a:pt x="97761" y="0"/>
                  <a:pt x="97761" y="0"/>
                </a:cubicBezTo>
                <a:cubicBezTo>
                  <a:pt x="110583" y="0"/>
                  <a:pt x="110583" y="0"/>
                  <a:pt x="110583" y="0"/>
                </a:cubicBezTo>
                <a:cubicBezTo>
                  <a:pt x="110783" y="0"/>
                  <a:pt x="110983" y="0"/>
                  <a:pt x="111183" y="0"/>
                </a:cubicBezTo>
                <a:close/>
                <a:moveTo>
                  <a:pt x="22238" y="30755"/>
                </a:moveTo>
                <a:cubicBezTo>
                  <a:pt x="22238" y="4766"/>
                  <a:pt x="22238" y="4766"/>
                  <a:pt x="22238" y="4766"/>
                </a:cubicBezTo>
                <a:cubicBezTo>
                  <a:pt x="9216" y="4766"/>
                  <a:pt x="9216" y="4766"/>
                  <a:pt x="9216" y="4766"/>
                </a:cubicBezTo>
                <a:cubicBezTo>
                  <a:pt x="8816" y="4766"/>
                  <a:pt x="8816" y="4766"/>
                  <a:pt x="8816" y="4766"/>
                </a:cubicBezTo>
                <a:cubicBezTo>
                  <a:pt x="8616" y="4766"/>
                  <a:pt x="8616" y="4766"/>
                  <a:pt x="8616" y="4766"/>
                </a:cubicBezTo>
                <a:cubicBezTo>
                  <a:pt x="7411" y="4766"/>
                  <a:pt x="6411" y="5200"/>
                  <a:pt x="5611" y="6066"/>
                </a:cubicBezTo>
                <a:cubicBezTo>
                  <a:pt x="4805" y="7150"/>
                  <a:pt x="4405" y="8233"/>
                  <a:pt x="4405" y="9533"/>
                </a:cubicBezTo>
                <a:cubicBezTo>
                  <a:pt x="4405" y="10177"/>
                  <a:pt x="4605" y="10611"/>
                  <a:pt x="4805" y="11261"/>
                </a:cubicBezTo>
                <a:cubicBezTo>
                  <a:pt x="4805" y="12127"/>
                  <a:pt x="5211" y="12561"/>
                  <a:pt x="5811" y="12994"/>
                </a:cubicBezTo>
                <a:lnTo>
                  <a:pt x="22238" y="30755"/>
                </a:lnTo>
                <a:close/>
                <a:moveTo>
                  <a:pt x="93355" y="35955"/>
                </a:moveTo>
                <a:cubicBezTo>
                  <a:pt x="93355" y="4766"/>
                  <a:pt x="93355" y="4766"/>
                  <a:pt x="93355" y="4766"/>
                </a:cubicBezTo>
                <a:cubicBezTo>
                  <a:pt x="26644" y="4766"/>
                  <a:pt x="26644" y="4766"/>
                  <a:pt x="26644" y="4766"/>
                </a:cubicBezTo>
                <a:cubicBezTo>
                  <a:pt x="26644" y="35955"/>
                  <a:pt x="26644" y="35955"/>
                  <a:pt x="26644" y="35955"/>
                </a:cubicBezTo>
                <a:cubicBezTo>
                  <a:pt x="26644" y="40938"/>
                  <a:pt x="27444" y="45488"/>
                  <a:pt x="29250" y="50033"/>
                </a:cubicBezTo>
                <a:cubicBezTo>
                  <a:pt x="31050" y="54366"/>
                  <a:pt x="33455" y="58266"/>
                  <a:pt x="36461" y="61516"/>
                </a:cubicBezTo>
                <a:cubicBezTo>
                  <a:pt x="39466" y="64766"/>
                  <a:pt x="43072" y="67366"/>
                  <a:pt x="47077" y="69316"/>
                </a:cubicBezTo>
                <a:cubicBezTo>
                  <a:pt x="51283" y="71261"/>
                  <a:pt x="55494" y="72127"/>
                  <a:pt x="60100" y="72127"/>
                </a:cubicBezTo>
                <a:cubicBezTo>
                  <a:pt x="64505" y="72127"/>
                  <a:pt x="68916" y="71261"/>
                  <a:pt x="72922" y="69316"/>
                </a:cubicBezTo>
                <a:cubicBezTo>
                  <a:pt x="77127" y="67366"/>
                  <a:pt x="80533" y="64766"/>
                  <a:pt x="83538" y="61516"/>
                </a:cubicBezTo>
                <a:cubicBezTo>
                  <a:pt x="86544" y="58266"/>
                  <a:pt x="89150" y="54366"/>
                  <a:pt x="90750" y="50033"/>
                </a:cubicBezTo>
                <a:cubicBezTo>
                  <a:pt x="92555" y="45488"/>
                  <a:pt x="93355" y="40938"/>
                  <a:pt x="93355" y="35955"/>
                </a:cubicBezTo>
                <a:close/>
                <a:moveTo>
                  <a:pt x="114388" y="12994"/>
                </a:moveTo>
                <a:cubicBezTo>
                  <a:pt x="114788" y="12561"/>
                  <a:pt x="115194" y="12127"/>
                  <a:pt x="115394" y="11261"/>
                </a:cubicBezTo>
                <a:cubicBezTo>
                  <a:pt x="115594" y="10611"/>
                  <a:pt x="115594" y="10177"/>
                  <a:pt x="115594" y="9533"/>
                </a:cubicBezTo>
                <a:cubicBezTo>
                  <a:pt x="115594" y="8233"/>
                  <a:pt x="115194" y="7150"/>
                  <a:pt x="114388" y="6066"/>
                </a:cubicBezTo>
                <a:cubicBezTo>
                  <a:pt x="113588" y="5200"/>
                  <a:pt x="112588" y="4766"/>
                  <a:pt x="111383" y="4766"/>
                </a:cubicBezTo>
                <a:cubicBezTo>
                  <a:pt x="111183" y="4766"/>
                  <a:pt x="111183" y="4766"/>
                  <a:pt x="111183" y="4766"/>
                </a:cubicBezTo>
                <a:cubicBezTo>
                  <a:pt x="110983" y="4766"/>
                  <a:pt x="110983" y="4766"/>
                  <a:pt x="110983" y="4766"/>
                </a:cubicBezTo>
                <a:cubicBezTo>
                  <a:pt x="97761" y="4766"/>
                  <a:pt x="97761" y="4766"/>
                  <a:pt x="97761" y="4766"/>
                </a:cubicBezTo>
                <a:cubicBezTo>
                  <a:pt x="97761" y="30755"/>
                  <a:pt x="97761" y="30755"/>
                  <a:pt x="97761" y="30755"/>
                </a:cubicBezTo>
                <a:lnTo>
                  <a:pt x="114388" y="129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42" name="Shape 3942"/>
          <p:cNvSpPr/>
          <p:nvPr/>
        </p:nvSpPr>
        <p:spPr>
          <a:xfrm>
            <a:off x="11896825" y="5341353"/>
            <a:ext cx="580788" cy="499527"/>
          </a:xfrm>
          <a:custGeom>
            <a:avLst/>
            <a:gdLst/>
            <a:ahLst/>
            <a:cxnLst/>
            <a:rect l="0" t="0" r="0" b="0"/>
            <a:pathLst>
              <a:path w="120000" h="120000" extrusionOk="0">
                <a:moveTo>
                  <a:pt x="103211" y="41911"/>
                </a:moveTo>
                <a:lnTo>
                  <a:pt x="103211" y="114833"/>
                </a:lnTo>
                <a:lnTo>
                  <a:pt x="111605" y="114833"/>
                </a:lnTo>
                <a:lnTo>
                  <a:pt x="111605" y="120000"/>
                </a:lnTo>
                <a:lnTo>
                  <a:pt x="6911" y="120000"/>
                </a:lnTo>
                <a:lnTo>
                  <a:pt x="6911" y="114833"/>
                </a:lnTo>
                <a:lnTo>
                  <a:pt x="15311" y="114833"/>
                </a:lnTo>
                <a:lnTo>
                  <a:pt x="15311" y="41911"/>
                </a:lnTo>
                <a:lnTo>
                  <a:pt x="0" y="41911"/>
                </a:lnTo>
                <a:lnTo>
                  <a:pt x="59261" y="0"/>
                </a:lnTo>
                <a:lnTo>
                  <a:pt x="120000" y="41911"/>
                </a:lnTo>
                <a:lnTo>
                  <a:pt x="103211" y="41911"/>
                </a:lnTo>
                <a:close/>
                <a:moveTo>
                  <a:pt x="14816" y="36744"/>
                </a:moveTo>
                <a:lnTo>
                  <a:pt x="104688" y="36744"/>
                </a:lnTo>
                <a:lnTo>
                  <a:pt x="59261" y="5738"/>
                </a:lnTo>
                <a:lnTo>
                  <a:pt x="14816" y="36744"/>
                </a:lnTo>
                <a:close/>
                <a:moveTo>
                  <a:pt x="19755" y="114833"/>
                </a:moveTo>
                <a:lnTo>
                  <a:pt x="32100" y="114833"/>
                </a:lnTo>
                <a:lnTo>
                  <a:pt x="32100" y="41911"/>
                </a:lnTo>
                <a:lnTo>
                  <a:pt x="19755" y="41911"/>
                </a:lnTo>
                <a:lnTo>
                  <a:pt x="19755" y="114833"/>
                </a:lnTo>
                <a:close/>
                <a:moveTo>
                  <a:pt x="36050" y="114833"/>
                </a:moveTo>
                <a:lnTo>
                  <a:pt x="48888" y="114833"/>
                </a:lnTo>
                <a:lnTo>
                  <a:pt x="48888" y="41911"/>
                </a:lnTo>
                <a:lnTo>
                  <a:pt x="36050" y="41911"/>
                </a:lnTo>
                <a:lnTo>
                  <a:pt x="36050" y="114833"/>
                </a:lnTo>
                <a:close/>
                <a:moveTo>
                  <a:pt x="52838" y="114833"/>
                </a:moveTo>
                <a:lnTo>
                  <a:pt x="65183" y="114833"/>
                </a:lnTo>
                <a:lnTo>
                  <a:pt x="65183" y="41911"/>
                </a:lnTo>
                <a:lnTo>
                  <a:pt x="52838" y="41911"/>
                </a:lnTo>
                <a:lnTo>
                  <a:pt x="52838" y="114833"/>
                </a:lnTo>
                <a:close/>
                <a:moveTo>
                  <a:pt x="69627" y="114833"/>
                </a:moveTo>
                <a:lnTo>
                  <a:pt x="82466" y="114833"/>
                </a:lnTo>
                <a:lnTo>
                  <a:pt x="82466" y="41911"/>
                </a:lnTo>
                <a:lnTo>
                  <a:pt x="69627" y="41911"/>
                </a:lnTo>
                <a:lnTo>
                  <a:pt x="69627" y="114833"/>
                </a:lnTo>
                <a:close/>
                <a:moveTo>
                  <a:pt x="86422" y="114833"/>
                </a:moveTo>
                <a:lnTo>
                  <a:pt x="99261" y="114833"/>
                </a:lnTo>
                <a:lnTo>
                  <a:pt x="99261" y="41911"/>
                </a:lnTo>
                <a:lnTo>
                  <a:pt x="86422" y="41911"/>
                </a:lnTo>
                <a:lnTo>
                  <a:pt x="86422" y="11483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43" name="Shape 3943"/>
          <p:cNvSpPr/>
          <p:nvPr/>
        </p:nvSpPr>
        <p:spPr>
          <a:xfrm>
            <a:off x="13180906" y="5347328"/>
            <a:ext cx="506696" cy="487574"/>
          </a:xfrm>
          <a:custGeom>
            <a:avLst/>
            <a:gdLst/>
            <a:ahLst/>
            <a:cxnLst/>
            <a:rect l="0" t="0" r="0" b="0"/>
            <a:pathLst>
              <a:path w="120000" h="120000" extrusionOk="0">
                <a:moveTo>
                  <a:pt x="100755" y="100000"/>
                </a:moveTo>
                <a:lnTo>
                  <a:pt x="120000" y="100000"/>
                </a:lnTo>
                <a:lnTo>
                  <a:pt x="120000" y="104705"/>
                </a:lnTo>
                <a:lnTo>
                  <a:pt x="100755" y="104705"/>
                </a:lnTo>
                <a:lnTo>
                  <a:pt x="100755" y="120000"/>
                </a:lnTo>
                <a:lnTo>
                  <a:pt x="96227" y="120000"/>
                </a:lnTo>
                <a:lnTo>
                  <a:pt x="96227" y="104705"/>
                </a:lnTo>
                <a:lnTo>
                  <a:pt x="14150" y="104705"/>
                </a:lnTo>
                <a:lnTo>
                  <a:pt x="14150" y="20000"/>
                </a:lnTo>
                <a:lnTo>
                  <a:pt x="0" y="20000"/>
                </a:lnTo>
                <a:lnTo>
                  <a:pt x="0" y="15294"/>
                </a:lnTo>
                <a:lnTo>
                  <a:pt x="14150" y="15294"/>
                </a:lnTo>
                <a:lnTo>
                  <a:pt x="14150" y="0"/>
                </a:lnTo>
                <a:lnTo>
                  <a:pt x="19244" y="0"/>
                </a:lnTo>
                <a:lnTo>
                  <a:pt x="19244" y="15294"/>
                </a:lnTo>
                <a:lnTo>
                  <a:pt x="97922" y="15294"/>
                </a:lnTo>
                <a:lnTo>
                  <a:pt x="105850" y="5883"/>
                </a:lnTo>
                <a:lnTo>
                  <a:pt x="109811" y="10000"/>
                </a:lnTo>
                <a:lnTo>
                  <a:pt x="100755" y="18822"/>
                </a:lnTo>
                <a:lnTo>
                  <a:pt x="100755" y="100000"/>
                </a:lnTo>
                <a:close/>
                <a:moveTo>
                  <a:pt x="92827" y="20000"/>
                </a:moveTo>
                <a:lnTo>
                  <a:pt x="19244" y="20000"/>
                </a:lnTo>
                <a:lnTo>
                  <a:pt x="19244" y="96472"/>
                </a:lnTo>
                <a:lnTo>
                  <a:pt x="92827" y="20000"/>
                </a:lnTo>
                <a:close/>
                <a:moveTo>
                  <a:pt x="22638" y="100000"/>
                </a:moveTo>
                <a:lnTo>
                  <a:pt x="96227" y="100000"/>
                </a:lnTo>
                <a:lnTo>
                  <a:pt x="96227" y="24116"/>
                </a:lnTo>
                <a:lnTo>
                  <a:pt x="22638" y="1000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44" name="Shape 3944"/>
          <p:cNvSpPr/>
          <p:nvPr/>
        </p:nvSpPr>
        <p:spPr>
          <a:xfrm>
            <a:off x="14407623" y="5408275"/>
            <a:ext cx="547327" cy="365682"/>
          </a:xfrm>
          <a:custGeom>
            <a:avLst/>
            <a:gdLst/>
            <a:ahLst/>
            <a:cxnLst/>
            <a:rect l="0" t="0" r="0" b="0"/>
            <a:pathLst>
              <a:path w="120000" h="120000" extrusionOk="0">
                <a:moveTo>
                  <a:pt x="113588" y="0"/>
                </a:moveTo>
                <a:cubicBezTo>
                  <a:pt x="114388" y="0"/>
                  <a:pt x="115194" y="0"/>
                  <a:pt x="115994" y="600"/>
                </a:cubicBezTo>
                <a:cubicBezTo>
                  <a:pt x="116794" y="1194"/>
                  <a:pt x="117594" y="2094"/>
                  <a:pt x="118194" y="2994"/>
                </a:cubicBezTo>
                <a:cubicBezTo>
                  <a:pt x="118800" y="3888"/>
                  <a:pt x="119200" y="4788"/>
                  <a:pt x="119600" y="5983"/>
                </a:cubicBezTo>
                <a:cubicBezTo>
                  <a:pt x="119800" y="7483"/>
                  <a:pt x="120000" y="8677"/>
                  <a:pt x="120000" y="9877"/>
                </a:cubicBezTo>
                <a:cubicBezTo>
                  <a:pt x="120000" y="109827"/>
                  <a:pt x="120000" y="109827"/>
                  <a:pt x="120000" y="109827"/>
                </a:cubicBezTo>
                <a:cubicBezTo>
                  <a:pt x="120000" y="111022"/>
                  <a:pt x="119800" y="112222"/>
                  <a:pt x="119600" y="113716"/>
                </a:cubicBezTo>
                <a:cubicBezTo>
                  <a:pt x="119200" y="114911"/>
                  <a:pt x="118800" y="116111"/>
                  <a:pt x="118194" y="116705"/>
                </a:cubicBezTo>
                <a:cubicBezTo>
                  <a:pt x="117594" y="117905"/>
                  <a:pt x="116794" y="118505"/>
                  <a:pt x="115994" y="119100"/>
                </a:cubicBezTo>
                <a:cubicBezTo>
                  <a:pt x="115194" y="119700"/>
                  <a:pt x="114388" y="120000"/>
                  <a:pt x="113588" y="120000"/>
                </a:cubicBezTo>
                <a:cubicBezTo>
                  <a:pt x="6611" y="120000"/>
                  <a:pt x="6611" y="120000"/>
                  <a:pt x="6611" y="120000"/>
                </a:cubicBezTo>
                <a:cubicBezTo>
                  <a:pt x="5611" y="120000"/>
                  <a:pt x="4805" y="119700"/>
                  <a:pt x="4005" y="119100"/>
                </a:cubicBezTo>
                <a:cubicBezTo>
                  <a:pt x="3205" y="118505"/>
                  <a:pt x="2605" y="117905"/>
                  <a:pt x="1805" y="116705"/>
                </a:cubicBezTo>
                <a:cubicBezTo>
                  <a:pt x="1400" y="116111"/>
                  <a:pt x="1000" y="114911"/>
                  <a:pt x="600" y="113716"/>
                </a:cubicBezTo>
                <a:cubicBezTo>
                  <a:pt x="200" y="112222"/>
                  <a:pt x="0" y="111022"/>
                  <a:pt x="0" y="109827"/>
                </a:cubicBezTo>
                <a:cubicBezTo>
                  <a:pt x="0" y="9877"/>
                  <a:pt x="0" y="9877"/>
                  <a:pt x="0" y="9877"/>
                </a:cubicBezTo>
                <a:cubicBezTo>
                  <a:pt x="0" y="8677"/>
                  <a:pt x="200" y="7483"/>
                  <a:pt x="600" y="5983"/>
                </a:cubicBezTo>
                <a:cubicBezTo>
                  <a:pt x="1000" y="4788"/>
                  <a:pt x="1400" y="3888"/>
                  <a:pt x="1805" y="2994"/>
                </a:cubicBezTo>
                <a:cubicBezTo>
                  <a:pt x="2605" y="2094"/>
                  <a:pt x="3205" y="1194"/>
                  <a:pt x="4005" y="600"/>
                </a:cubicBezTo>
                <a:cubicBezTo>
                  <a:pt x="4805" y="0"/>
                  <a:pt x="5611" y="0"/>
                  <a:pt x="6611" y="0"/>
                </a:cubicBezTo>
                <a:lnTo>
                  <a:pt x="113588" y="0"/>
                </a:lnTo>
                <a:close/>
                <a:moveTo>
                  <a:pt x="4405" y="20050"/>
                </a:moveTo>
                <a:cubicBezTo>
                  <a:pt x="115594" y="20050"/>
                  <a:pt x="115594" y="20050"/>
                  <a:pt x="115594" y="20050"/>
                </a:cubicBezTo>
                <a:cubicBezTo>
                  <a:pt x="115594" y="9877"/>
                  <a:pt x="115594" y="9877"/>
                  <a:pt x="115594" y="9877"/>
                </a:cubicBezTo>
                <a:cubicBezTo>
                  <a:pt x="115594" y="9277"/>
                  <a:pt x="115394" y="8377"/>
                  <a:pt x="114988" y="7777"/>
                </a:cubicBezTo>
                <a:cubicBezTo>
                  <a:pt x="114588" y="7183"/>
                  <a:pt x="113988" y="6883"/>
                  <a:pt x="113588" y="6883"/>
                </a:cubicBezTo>
                <a:cubicBezTo>
                  <a:pt x="6611" y="6883"/>
                  <a:pt x="6611" y="6883"/>
                  <a:pt x="6611" y="6883"/>
                </a:cubicBezTo>
                <a:cubicBezTo>
                  <a:pt x="6011" y="6883"/>
                  <a:pt x="5611" y="7183"/>
                  <a:pt x="5211" y="7777"/>
                </a:cubicBezTo>
                <a:cubicBezTo>
                  <a:pt x="4605" y="8377"/>
                  <a:pt x="4405" y="9277"/>
                  <a:pt x="4405" y="9877"/>
                </a:cubicBezTo>
                <a:lnTo>
                  <a:pt x="4405" y="20050"/>
                </a:lnTo>
                <a:close/>
                <a:moveTo>
                  <a:pt x="4405" y="26633"/>
                </a:moveTo>
                <a:cubicBezTo>
                  <a:pt x="4405" y="40100"/>
                  <a:pt x="4405" y="40100"/>
                  <a:pt x="4405" y="40100"/>
                </a:cubicBezTo>
                <a:cubicBezTo>
                  <a:pt x="115594" y="40100"/>
                  <a:pt x="115594" y="40100"/>
                  <a:pt x="115594" y="40100"/>
                </a:cubicBezTo>
                <a:cubicBezTo>
                  <a:pt x="115594" y="26633"/>
                  <a:pt x="115594" y="26633"/>
                  <a:pt x="115594" y="26633"/>
                </a:cubicBezTo>
                <a:lnTo>
                  <a:pt x="4405" y="26633"/>
                </a:lnTo>
                <a:close/>
                <a:moveTo>
                  <a:pt x="115594" y="109827"/>
                </a:moveTo>
                <a:cubicBezTo>
                  <a:pt x="115594" y="46683"/>
                  <a:pt x="115594" y="46683"/>
                  <a:pt x="115594" y="46683"/>
                </a:cubicBezTo>
                <a:cubicBezTo>
                  <a:pt x="4405" y="46683"/>
                  <a:pt x="4405" y="46683"/>
                  <a:pt x="4405" y="46683"/>
                </a:cubicBezTo>
                <a:cubicBezTo>
                  <a:pt x="4405" y="109827"/>
                  <a:pt x="4405" y="109827"/>
                  <a:pt x="4405" y="109827"/>
                </a:cubicBezTo>
                <a:cubicBezTo>
                  <a:pt x="4405" y="110422"/>
                  <a:pt x="4605" y="111322"/>
                  <a:pt x="5211" y="111922"/>
                </a:cubicBezTo>
                <a:cubicBezTo>
                  <a:pt x="5611" y="112516"/>
                  <a:pt x="6011" y="112816"/>
                  <a:pt x="6611" y="112816"/>
                </a:cubicBezTo>
                <a:cubicBezTo>
                  <a:pt x="113588" y="112816"/>
                  <a:pt x="113588" y="112816"/>
                  <a:pt x="113588" y="112816"/>
                </a:cubicBezTo>
                <a:cubicBezTo>
                  <a:pt x="113988" y="112816"/>
                  <a:pt x="114588" y="112516"/>
                  <a:pt x="114988" y="111922"/>
                </a:cubicBezTo>
                <a:cubicBezTo>
                  <a:pt x="115394" y="111322"/>
                  <a:pt x="115594" y="110422"/>
                  <a:pt x="115594" y="109827"/>
                </a:cubicBezTo>
                <a:close/>
                <a:moveTo>
                  <a:pt x="13422" y="73016"/>
                </a:moveTo>
                <a:cubicBezTo>
                  <a:pt x="13422" y="79600"/>
                  <a:pt x="13422" y="79600"/>
                  <a:pt x="13422" y="79600"/>
                </a:cubicBezTo>
                <a:cubicBezTo>
                  <a:pt x="39866" y="79600"/>
                  <a:pt x="39866" y="79600"/>
                  <a:pt x="39866" y="79600"/>
                </a:cubicBezTo>
                <a:cubicBezTo>
                  <a:pt x="39866" y="73016"/>
                  <a:pt x="39866" y="73016"/>
                  <a:pt x="39866" y="73016"/>
                </a:cubicBezTo>
                <a:lnTo>
                  <a:pt x="13422" y="73016"/>
                </a:lnTo>
                <a:close/>
                <a:moveTo>
                  <a:pt x="13422" y="93066"/>
                </a:moveTo>
                <a:cubicBezTo>
                  <a:pt x="13422" y="99650"/>
                  <a:pt x="13422" y="99650"/>
                  <a:pt x="13422" y="99650"/>
                </a:cubicBezTo>
                <a:cubicBezTo>
                  <a:pt x="57694" y="99650"/>
                  <a:pt x="57694" y="99650"/>
                  <a:pt x="57694" y="99650"/>
                </a:cubicBezTo>
                <a:cubicBezTo>
                  <a:pt x="57694" y="93066"/>
                  <a:pt x="57694" y="93066"/>
                  <a:pt x="57694" y="93066"/>
                </a:cubicBezTo>
                <a:lnTo>
                  <a:pt x="13422" y="93066"/>
                </a:lnTo>
                <a:close/>
                <a:moveTo>
                  <a:pt x="93355" y="99650"/>
                </a:moveTo>
                <a:cubicBezTo>
                  <a:pt x="92155" y="99650"/>
                  <a:pt x="91150" y="99050"/>
                  <a:pt x="90350" y="97855"/>
                </a:cubicBezTo>
                <a:cubicBezTo>
                  <a:pt x="89350" y="96661"/>
                  <a:pt x="88950" y="95161"/>
                  <a:pt x="88950" y="93366"/>
                </a:cubicBezTo>
                <a:cubicBezTo>
                  <a:pt x="88950" y="93066"/>
                  <a:pt x="88950" y="93066"/>
                  <a:pt x="88950" y="93066"/>
                </a:cubicBezTo>
                <a:cubicBezTo>
                  <a:pt x="88950" y="91272"/>
                  <a:pt x="89350" y="89477"/>
                  <a:pt x="90350" y="88277"/>
                </a:cubicBezTo>
                <a:cubicBezTo>
                  <a:pt x="91150" y="87083"/>
                  <a:pt x="92155" y="86483"/>
                  <a:pt x="93355" y="86483"/>
                </a:cubicBezTo>
                <a:cubicBezTo>
                  <a:pt x="102372" y="86483"/>
                  <a:pt x="102372" y="86483"/>
                  <a:pt x="102372" y="86483"/>
                </a:cubicBezTo>
                <a:cubicBezTo>
                  <a:pt x="103572" y="86483"/>
                  <a:pt x="104572" y="87083"/>
                  <a:pt x="105377" y="88277"/>
                </a:cubicBezTo>
                <a:cubicBezTo>
                  <a:pt x="106377" y="89477"/>
                  <a:pt x="106777" y="91272"/>
                  <a:pt x="106777" y="93066"/>
                </a:cubicBezTo>
                <a:cubicBezTo>
                  <a:pt x="106777" y="93366"/>
                  <a:pt x="106777" y="93366"/>
                  <a:pt x="106777" y="93366"/>
                </a:cubicBezTo>
                <a:cubicBezTo>
                  <a:pt x="106777" y="95161"/>
                  <a:pt x="106377" y="96661"/>
                  <a:pt x="105377" y="97855"/>
                </a:cubicBezTo>
                <a:cubicBezTo>
                  <a:pt x="104572" y="99050"/>
                  <a:pt x="103572" y="99650"/>
                  <a:pt x="102372" y="99650"/>
                </a:cubicBezTo>
                <a:lnTo>
                  <a:pt x="93355" y="9965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45" name="Shape 3945"/>
          <p:cNvSpPr/>
          <p:nvPr/>
        </p:nvSpPr>
        <p:spPr>
          <a:xfrm>
            <a:off x="15702459" y="5324623"/>
            <a:ext cx="451724" cy="532986"/>
          </a:xfrm>
          <a:custGeom>
            <a:avLst/>
            <a:gdLst/>
            <a:ahLst/>
            <a:cxnLst/>
            <a:rect l="0" t="0" r="0" b="0"/>
            <a:pathLst>
              <a:path w="120000" h="120000" extrusionOk="0">
                <a:moveTo>
                  <a:pt x="120000" y="22600"/>
                </a:moveTo>
                <a:lnTo>
                  <a:pt x="120000" y="101166"/>
                </a:lnTo>
                <a:lnTo>
                  <a:pt x="87616" y="101166"/>
                </a:lnTo>
                <a:lnTo>
                  <a:pt x="87616" y="120000"/>
                </a:lnTo>
                <a:lnTo>
                  <a:pt x="0" y="120000"/>
                </a:lnTo>
                <a:lnTo>
                  <a:pt x="0" y="18294"/>
                </a:lnTo>
                <a:lnTo>
                  <a:pt x="33016" y="18294"/>
                </a:lnTo>
                <a:lnTo>
                  <a:pt x="33016" y="0"/>
                </a:lnTo>
                <a:lnTo>
                  <a:pt x="92700" y="0"/>
                </a:lnTo>
                <a:lnTo>
                  <a:pt x="120000" y="22600"/>
                </a:lnTo>
                <a:close/>
                <a:moveTo>
                  <a:pt x="5716" y="115155"/>
                </a:moveTo>
                <a:lnTo>
                  <a:pt x="81905" y="115155"/>
                </a:lnTo>
                <a:lnTo>
                  <a:pt x="81905" y="45738"/>
                </a:lnTo>
                <a:lnTo>
                  <a:pt x="54605" y="45738"/>
                </a:lnTo>
                <a:lnTo>
                  <a:pt x="54605" y="22600"/>
                </a:lnTo>
                <a:lnTo>
                  <a:pt x="5716" y="22600"/>
                </a:lnTo>
                <a:lnTo>
                  <a:pt x="5716" y="115155"/>
                </a:lnTo>
                <a:close/>
                <a:moveTo>
                  <a:pt x="87616" y="96861"/>
                </a:moveTo>
                <a:lnTo>
                  <a:pt x="114283" y="96861"/>
                </a:lnTo>
                <a:lnTo>
                  <a:pt x="114283" y="27444"/>
                </a:lnTo>
                <a:lnTo>
                  <a:pt x="87616" y="27444"/>
                </a:lnTo>
                <a:lnTo>
                  <a:pt x="87616" y="4305"/>
                </a:lnTo>
                <a:lnTo>
                  <a:pt x="38094" y="4305"/>
                </a:lnTo>
                <a:lnTo>
                  <a:pt x="38094" y="18294"/>
                </a:lnTo>
                <a:lnTo>
                  <a:pt x="60316" y="18294"/>
                </a:lnTo>
                <a:lnTo>
                  <a:pt x="87616" y="41433"/>
                </a:lnTo>
                <a:lnTo>
                  <a:pt x="87616" y="96861"/>
                </a:lnTo>
                <a:close/>
                <a:moveTo>
                  <a:pt x="60316" y="24755"/>
                </a:moveTo>
                <a:lnTo>
                  <a:pt x="60316" y="41433"/>
                </a:lnTo>
                <a:lnTo>
                  <a:pt x="79366" y="41433"/>
                </a:lnTo>
                <a:lnTo>
                  <a:pt x="60316" y="24755"/>
                </a:lnTo>
                <a:close/>
                <a:moveTo>
                  <a:pt x="92700" y="6455"/>
                </a:moveTo>
                <a:lnTo>
                  <a:pt x="92700" y="22600"/>
                </a:lnTo>
                <a:lnTo>
                  <a:pt x="112383" y="22600"/>
                </a:lnTo>
                <a:lnTo>
                  <a:pt x="92700" y="645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46" name="Shape 3946"/>
          <p:cNvSpPr/>
          <p:nvPr/>
        </p:nvSpPr>
        <p:spPr>
          <a:xfrm>
            <a:off x="16922007" y="5358083"/>
            <a:ext cx="506696" cy="466065"/>
          </a:xfrm>
          <a:custGeom>
            <a:avLst/>
            <a:gdLst/>
            <a:ahLst/>
            <a:cxnLst/>
            <a:rect l="0" t="0" r="0" b="0"/>
            <a:pathLst>
              <a:path w="120000" h="120000" extrusionOk="0">
                <a:moveTo>
                  <a:pt x="110488" y="0"/>
                </a:moveTo>
                <a:cubicBezTo>
                  <a:pt x="111783" y="0"/>
                  <a:pt x="113083" y="233"/>
                  <a:pt x="114161" y="705"/>
                </a:cubicBezTo>
                <a:cubicBezTo>
                  <a:pt x="115461" y="1177"/>
                  <a:pt x="116538" y="2116"/>
                  <a:pt x="117188" y="3061"/>
                </a:cubicBezTo>
                <a:cubicBezTo>
                  <a:pt x="118055" y="3766"/>
                  <a:pt x="118916" y="4938"/>
                  <a:pt x="119350" y="6355"/>
                </a:cubicBezTo>
                <a:cubicBezTo>
                  <a:pt x="119783" y="7527"/>
                  <a:pt x="120000" y="8938"/>
                  <a:pt x="120000" y="10355"/>
                </a:cubicBezTo>
                <a:cubicBezTo>
                  <a:pt x="120000" y="99294"/>
                  <a:pt x="120000" y="99294"/>
                  <a:pt x="120000" y="99294"/>
                </a:cubicBezTo>
                <a:cubicBezTo>
                  <a:pt x="120000" y="100705"/>
                  <a:pt x="119783" y="102116"/>
                  <a:pt x="119350" y="103294"/>
                </a:cubicBezTo>
                <a:cubicBezTo>
                  <a:pt x="118916" y="104705"/>
                  <a:pt x="118055" y="105883"/>
                  <a:pt x="117188" y="106588"/>
                </a:cubicBezTo>
                <a:cubicBezTo>
                  <a:pt x="116538" y="107527"/>
                  <a:pt x="115461" y="108472"/>
                  <a:pt x="114161" y="108938"/>
                </a:cubicBezTo>
                <a:cubicBezTo>
                  <a:pt x="113083" y="109411"/>
                  <a:pt x="111783" y="109644"/>
                  <a:pt x="110488" y="109644"/>
                </a:cubicBezTo>
                <a:cubicBezTo>
                  <a:pt x="67461" y="109644"/>
                  <a:pt x="67461" y="109644"/>
                  <a:pt x="67461" y="109644"/>
                </a:cubicBezTo>
                <a:cubicBezTo>
                  <a:pt x="67027" y="109644"/>
                  <a:pt x="67027" y="109644"/>
                  <a:pt x="67027" y="109644"/>
                </a:cubicBezTo>
                <a:cubicBezTo>
                  <a:pt x="65727" y="109644"/>
                  <a:pt x="64650" y="110116"/>
                  <a:pt x="63783" y="111294"/>
                </a:cubicBezTo>
                <a:cubicBezTo>
                  <a:pt x="62916" y="112233"/>
                  <a:pt x="62488" y="113411"/>
                  <a:pt x="62488" y="114822"/>
                </a:cubicBezTo>
                <a:cubicBezTo>
                  <a:pt x="62488" y="117411"/>
                  <a:pt x="62488" y="117411"/>
                  <a:pt x="62488" y="117411"/>
                </a:cubicBezTo>
                <a:cubicBezTo>
                  <a:pt x="62488" y="120000"/>
                  <a:pt x="62488" y="120000"/>
                  <a:pt x="62488" y="120000"/>
                </a:cubicBezTo>
                <a:cubicBezTo>
                  <a:pt x="57511" y="120000"/>
                  <a:pt x="57511" y="120000"/>
                  <a:pt x="57511" y="120000"/>
                </a:cubicBezTo>
                <a:cubicBezTo>
                  <a:pt x="57511" y="114822"/>
                  <a:pt x="57511" y="114822"/>
                  <a:pt x="57511" y="114822"/>
                </a:cubicBezTo>
                <a:cubicBezTo>
                  <a:pt x="57511" y="113411"/>
                  <a:pt x="57083" y="112233"/>
                  <a:pt x="56216" y="111294"/>
                </a:cubicBezTo>
                <a:cubicBezTo>
                  <a:pt x="55350" y="110116"/>
                  <a:pt x="54272" y="109644"/>
                  <a:pt x="52972" y="109644"/>
                </a:cubicBezTo>
                <a:cubicBezTo>
                  <a:pt x="52755" y="109644"/>
                  <a:pt x="52755" y="109644"/>
                  <a:pt x="52755" y="109644"/>
                </a:cubicBezTo>
                <a:cubicBezTo>
                  <a:pt x="9727" y="109644"/>
                  <a:pt x="9727" y="109644"/>
                  <a:pt x="9727" y="109644"/>
                </a:cubicBezTo>
                <a:cubicBezTo>
                  <a:pt x="8433" y="109644"/>
                  <a:pt x="7133" y="109411"/>
                  <a:pt x="5838" y="108938"/>
                </a:cubicBezTo>
                <a:cubicBezTo>
                  <a:pt x="4538" y="108472"/>
                  <a:pt x="3677" y="107527"/>
                  <a:pt x="2811" y="106588"/>
                </a:cubicBezTo>
                <a:cubicBezTo>
                  <a:pt x="1944" y="105883"/>
                  <a:pt x="1300" y="104705"/>
                  <a:pt x="866" y="103294"/>
                </a:cubicBezTo>
                <a:cubicBezTo>
                  <a:pt x="216" y="102116"/>
                  <a:pt x="0" y="100705"/>
                  <a:pt x="0" y="99294"/>
                </a:cubicBezTo>
                <a:cubicBezTo>
                  <a:pt x="0" y="10355"/>
                  <a:pt x="0" y="10355"/>
                  <a:pt x="0" y="10355"/>
                </a:cubicBezTo>
                <a:cubicBezTo>
                  <a:pt x="0" y="8938"/>
                  <a:pt x="216" y="7527"/>
                  <a:pt x="866" y="6355"/>
                </a:cubicBezTo>
                <a:cubicBezTo>
                  <a:pt x="1300" y="4938"/>
                  <a:pt x="1944" y="3766"/>
                  <a:pt x="2811" y="3061"/>
                </a:cubicBezTo>
                <a:cubicBezTo>
                  <a:pt x="3677" y="2116"/>
                  <a:pt x="4538" y="1177"/>
                  <a:pt x="5838" y="705"/>
                </a:cubicBezTo>
                <a:cubicBezTo>
                  <a:pt x="7133" y="233"/>
                  <a:pt x="8433" y="0"/>
                  <a:pt x="9727" y="0"/>
                </a:cubicBezTo>
                <a:cubicBezTo>
                  <a:pt x="52755" y="0"/>
                  <a:pt x="52755" y="0"/>
                  <a:pt x="52755" y="0"/>
                </a:cubicBezTo>
                <a:cubicBezTo>
                  <a:pt x="54272" y="0"/>
                  <a:pt x="55566" y="233"/>
                  <a:pt x="56866" y="938"/>
                </a:cubicBezTo>
                <a:cubicBezTo>
                  <a:pt x="57944" y="1411"/>
                  <a:pt x="59027" y="2355"/>
                  <a:pt x="60105" y="3766"/>
                </a:cubicBezTo>
                <a:cubicBezTo>
                  <a:pt x="60972" y="2355"/>
                  <a:pt x="62055" y="1411"/>
                  <a:pt x="63350" y="938"/>
                </a:cubicBezTo>
                <a:cubicBezTo>
                  <a:pt x="64433" y="233"/>
                  <a:pt x="65944" y="0"/>
                  <a:pt x="67461" y="0"/>
                </a:cubicBezTo>
                <a:lnTo>
                  <a:pt x="110488" y="0"/>
                </a:lnTo>
                <a:close/>
                <a:moveTo>
                  <a:pt x="4755" y="99294"/>
                </a:moveTo>
                <a:cubicBezTo>
                  <a:pt x="4755" y="100705"/>
                  <a:pt x="5405" y="101883"/>
                  <a:pt x="6272" y="102822"/>
                </a:cubicBezTo>
                <a:cubicBezTo>
                  <a:pt x="7133" y="104000"/>
                  <a:pt x="8433" y="104472"/>
                  <a:pt x="9727" y="104472"/>
                </a:cubicBezTo>
                <a:cubicBezTo>
                  <a:pt x="52755" y="104472"/>
                  <a:pt x="52755" y="104472"/>
                  <a:pt x="52755" y="104472"/>
                </a:cubicBezTo>
                <a:cubicBezTo>
                  <a:pt x="54055" y="104472"/>
                  <a:pt x="55133" y="104000"/>
                  <a:pt x="56000" y="102822"/>
                </a:cubicBezTo>
                <a:cubicBezTo>
                  <a:pt x="57083" y="101883"/>
                  <a:pt x="57511" y="100705"/>
                  <a:pt x="57511" y="99294"/>
                </a:cubicBezTo>
                <a:cubicBezTo>
                  <a:pt x="57511" y="10355"/>
                  <a:pt x="57511" y="10355"/>
                  <a:pt x="57511" y="10355"/>
                </a:cubicBezTo>
                <a:cubicBezTo>
                  <a:pt x="57511" y="8938"/>
                  <a:pt x="57083" y="7766"/>
                  <a:pt x="56000" y="6822"/>
                </a:cubicBezTo>
                <a:cubicBezTo>
                  <a:pt x="55133" y="5644"/>
                  <a:pt x="54055" y="5177"/>
                  <a:pt x="52755" y="5177"/>
                </a:cubicBezTo>
                <a:cubicBezTo>
                  <a:pt x="9727" y="5177"/>
                  <a:pt x="9727" y="5177"/>
                  <a:pt x="9727" y="5177"/>
                </a:cubicBezTo>
                <a:cubicBezTo>
                  <a:pt x="8433" y="5177"/>
                  <a:pt x="7133" y="5644"/>
                  <a:pt x="6272" y="6822"/>
                </a:cubicBezTo>
                <a:cubicBezTo>
                  <a:pt x="5405" y="7766"/>
                  <a:pt x="4755" y="8938"/>
                  <a:pt x="4755" y="10355"/>
                </a:cubicBezTo>
                <a:lnTo>
                  <a:pt x="4755" y="99294"/>
                </a:lnTo>
                <a:close/>
                <a:moveTo>
                  <a:pt x="115244" y="99294"/>
                </a:moveTo>
                <a:cubicBezTo>
                  <a:pt x="115244" y="10355"/>
                  <a:pt x="115244" y="10355"/>
                  <a:pt x="115244" y="10355"/>
                </a:cubicBezTo>
                <a:cubicBezTo>
                  <a:pt x="115244" y="8938"/>
                  <a:pt x="114811" y="7766"/>
                  <a:pt x="113727" y="6822"/>
                </a:cubicBezTo>
                <a:cubicBezTo>
                  <a:pt x="112866" y="5644"/>
                  <a:pt x="111783" y="5177"/>
                  <a:pt x="110488" y="5177"/>
                </a:cubicBezTo>
                <a:cubicBezTo>
                  <a:pt x="67461" y="5177"/>
                  <a:pt x="67461" y="5177"/>
                  <a:pt x="67461" y="5177"/>
                </a:cubicBezTo>
                <a:cubicBezTo>
                  <a:pt x="65944" y="5177"/>
                  <a:pt x="64866" y="5644"/>
                  <a:pt x="64000" y="6822"/>
                </a:cubicBezTo>
                <a:cubicBezTo>
                  <a:pt x="63133" y="7766"/>
                  <a:pt x="62488" y="8938"/>
                  <a:pt x="62488" y="10355"/>
                </a:cubicBezTo>
                <a:cubicBezTo>
                  <a:pt x="62488" y="99294"/>
                  <a:pt x="62488" y="99294"/>
                  <a:pt x="62488" y="99294"/>
                </a:cubicBezTo>
                <a:cubicBezTo>
                  <a:pt x="62488" y="100705"/>
                  <a:pt x="63133" y="101883"/>
                  <a:pt x="64000" y="102822"/>
                </a:cubicBezTo>
                <a:cubicBezTo>
                  <a:pt x="64866" y="104000"/>
                  <a:pt x="65944" y="104472"/>
                  <a:pt x="67461" y="104472"/>
                </a:cubicBezTo>
                <a:cubicBezTo>
                  <a:pt x="110488" y="104472"/>
                  <a:pt x="110488" y="104472"/>
                  <a:pt x="110488" y="104472"/>
                </a:cubicBezTo>
                <a:cubicBezTo>
                  <a:pt x="111783" y="104472"/>
                  <a:pt x="112866" y="104000"/>
                  <a:pt x="113727" y="102822"/>
                </a:cubicBezTo>
                <a:cubicBezTo>
                  <a:pt x="114811" y="101883"/>
                  <a:pt x="115244" y="100705"/>
                  <a:pt x="115244" y="99294"/>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47" name="Shape 3947"/>
          <p:cNvSpPr/>
          <p:nvPr/>
        </p:nvSpPr>
        <p:spPr>
          <a:xfrm>
            <a:off x="18117656" y="5422614"/>
            <a:ext cx="609469" cy="337001"/>
          </a:xfrm>
          <a:custGeom>
            <a:avLst/>
            <a:gdLst/>
            <a:ahLst/>
            <a:cxnLst/>
            <a:rect l="0" t="0" r="0" b="0"/>
            <a:pathLst>
              <a:path w="120000" h="120000" extrusionOk="0">
                <a:moveTo>
                  <a:pt x="98050" y="39888"/>
                </a:moveTo>
                <a:cubicBezTo>
                  <a:pt x="100927" y="39888"/>
                  <a:pt x="103805" y="40872"/>
                  <a:pt x="106505" y="43161"/>
                </a:cubicBezTo>
                <a:cubicBezTo>
                  <a:pt x="109205" y="45122"/>
                  <a:pt x="111544" y="48066"/>
                  <a:pt x="113522" y="51661"/>
                </a:cubicBezTo>
                <a:cubicBezTo>
                  <a:pt x="115500" y="55261"/>
                  <a:pt x="117122" y="59511"/>
                  <a:pt x="118200" y="64416"/>
                </a:cubicBezTo>
                <a:cubicBezTo>
                  <a:pt x="119461" y="69316"/>
                  <a:pt x="120000" y="74550"/>
                  <a:pt x="120000" y="79783"/>
                </a:cubicBezTo>
                <a:cubicBezTo>
                  <a:pt x="120000" y="85338"/>
                  <a:pt x="119461" y="90244"/>
                  <a:pt x="118200" y="95150"/>
                </a:cubicBezTo>
                <a:cubicBezTo>
                  <a:pt x="117122" y="100055"/>
                  <a:pt x="115500" y="104305"/>
                  <a:pt x="113522" y="107900"/>
                </a:cubicBezTo>
                <a:cubicBezTo>
                  <a:pt x="111544" y="111827"/>
                  <a:pt x="109205" y="114438"/>
                  <a:pt x="106505" y="116727"/>
                </a:cubicBezTo>
                <a:cubicBezTo>
                  <a:pt x="103805" y="119016"/>
                  <a:pt x="100927" y="120000"/>
                  <a:pt x="98050" y="120000"/>
                </a:cubicBezTo>
                <a:cubicBezTo>
                  <a:pt x="94994" y="120000"/>
                  <a:pt x="92116" y="119016"/>
                  <a:pt x="89416" y="116727"/>
                </a:cubicBezTo>
                <a:cubicBezTo>
                  <a:pt x="86716" y="114438"/>
                  <a:pt x="84377" y="111827"/>
                  <a:pt x="82577" y="107900"/>
                </a:cubicBezTo>
                <a:cubicBezTo>
                  <a:pt x="80422" y="104305"/>
                  <a:pt x="78800" y="100055"/>
                  <a:pt x="77722" y="95150"/>
                </a:cubicBezTo>
                <a:cubicBezTo>
                  <a:pt x="76461" y="90244"/>
                  <a:pt x="75922" y="85338"/>
                  <a:pt x="75922" y="79783"/>
                </a:cubicBezTo>
                <a:cubicBezTo>
                  <a:pt x="75922" y="76183"/>
                  <a:pt x="76283" y="72588"/>
                  <a:pt x="76822" y="69316"/>
                </a:cubicBezTo>
                <a:cubicBezTo>
                  <a:pt x="77361" y="66050"/>
                  <a:pt x="78083" y="63105"/>
                  <a:pt x="78977" y="59838"/>
                </a:cubicBezTo>
                <a:cubicBezTo>
                  <a:pt x="79877" y="57222"/>
                  <a:pt x="80961" y="54277"/>
                  <a:pt x="82216" y="51988"/>
                </a:cubicBezTo>
                <a:cubicBezTo>
                  <a:pt x="83477" y="49700"/>
                  <a:pt x="84916" y="47411"/>
                  <a:pt x="86538" y="45777"/>
                </a:cubicBezTo>
                <a:cubicBezTo>
                  <a:pt x="80422" y="23544"/>
                  <a:pt x="80422" y="23544"/>
                  <a:pt x="80422" y="23544"/>
                </a:cubicBezTo>
                <a:cubicBezTo>
                  <a:pt x="62066" y="81744"/>
                  <a:pt x="62066" y="81744"/>
                  <a:pt x="62066" y="81744"/>
                </a:cubicBezTo>
                <a:cubicBezTo>
                  <a:pt x="61888" y="82072"/>
                  <a:pt x="61527" y="82722"/>
                  <a:pt x="61166" y="82722"/>
                </a:cubicBezTo>
                <a:cubicBezTo>
                  <a:pt x="60811" y="83050"/>
                  <a:pt x="60627" y="83377"/>
                  <a:pt x="60272" y="83377"/>
                </a:cubicBezTo>
                <a:cubicBezTo>
                  <a:pt x="43900" y="83377"/>
                  <a:pt x="43900" y="83377"/>
                  <a:pt x="43900" y="83377"/>
                </a:cubicBezTo>
                <a:cubicBezTo>
                  <a:pt x="43716" y="88283"/>
                  <a:pt x="43000" y="93188"/>
                  <a:pt x="41738" y="97438"/>
                </a:cubicBezTo>
                <a:cubicBezTo>
                  <a:pt x="40477" y="102016"/>
                  <a:pt x="38861" y="105938"/>
                  <a:pt x="36883" y="109211"/>
                </a:cubicBezTo>
                <a:cubicBezTo>
                  <a:pt x="34900" y="112805"/>
                  <a:pt x="32744" y="115422"/>
                  <a:pt x="30222" y="117055"/>
                </a:cubicBezTo>
                <a:cubicBezTo>
                  <a:pt x="27527" y="119016"/>
                  <a:pt x="24827" y="120000"/>
                  <a:pt x="22127" y="120000"/>
                </a:cubicBezTo>
                <a:cubicBezTo>
                  <a:pt x="19072" y="120000"/>
                  <a:pt x="16194" y="119016"/>
                  <a:pt x="13494" y="116727"/>
                </a:cubicBezTo>
                <a:cubicBezTo>
                  <a:pt x="10794" y="114438"/>
                  <a:pt x="8455" y="111827"/>
                  <a:pt x="6655" y="107900"/>
                </a:cubicBezTo>
                <a:cubicBezTo>
                  <a:pt x="4677" y="104305"/>
                  <a:pt x="3061" y="100055"/>
                  <a:pt x="1800" y="95150"/>
                </a:cubicBezTo>
                <a:cubicBezTo>
                  <a:pt x="722" y="90244"/>
                  <a:pt x="0" y="85338"/>
                  <a:pt x="0" y="79783"/>
                </a:cubicBezTo>
                <a:cubicBezTo>
                  <a:pt x="0" y="74550"/>
                  <a:pt x="722" y="69316"/>
                  <a:pt x="1800" y="64416"/>
                </a:cubicBezTo>
                <a:cubicBezTo>
                  <a:pt x="3061" y="59511"/>
                  <a:pt x="4677" y="55261"/>
                  <a:pt x="6655" y="51661"/>
                </a:cubicBezTo>
                <a:cubicBezTo>
                  <a:pt x="8455" y="48066"/>
                  <a:pt x="10794" y="45122"/>
                  <a:pt x="13494" y="43161"/>
                </a:cubicBezTo>
                <a:cubicBezTo>
                  <a:pt x="16194" y="40872"/>
                  <a:pt x="19072" y="39888"/>
                  <a:pt x="22127" y="39888"/>
                </a:cubicBezTo>
                <a:cubicBezTo>
                  <a:pt x="22850" y="39888"/>
                  <a:pt x="23566" y="39888"/>
                  <a:pt x="24288" y="40216"/>
                </a:cubicBezTo>
                <a:cubicBezTo>
                  <a:pt x="25005" y="40216"/>
                  <a:pt x="25727" y="40544"/>
                  <a:pt x="26444" y="40872"/>
                </a:cubicBezTo>
                <a:cubicBezTo>
                  <a:pt x="27344" y="40872"/>
                  <a:pt x="28066" y="41527"/>
                  <a:pt x="28605" y="41855"/>
                </a:cubicBezTo>
                <a:cubicBezTo>
                  <a:pt x="29327" y="42177"/>
                  <a:pt x="30044" y="42833"/>
                  <a:pt x="30766" y="43161"/>
                </a:cubicBezTo>
                <a:cubicBezTo>
                  <a:pt x="39222" y="16350"/>
                  <a:pt x="39222" y="16350"/>
                  <a:pt x="39222" y="16350"/>
                </a:cubicBezTo>
                <a:cubicBezTo>
                  <a:pt x="39222" y="16022"/>
                  <a:pt x="39222" y="16022"/>
                  <a:pt x="39222" y="16022"/>
                </a:cubicBezTo>
                <a:cubicBezTo>
                  <a:pt x="34722" y="0"/>
                  <a:pt x="34722" y="0"/>
                  <a:pt x="34722" y="0"/>
                </a:cubicBezTo>
                <a:cubicBezTo>
                  <a:pt x="48033" y="0"/>
                  <a:pt x="48033" y="0"/>
                  <a:pt x="48033" y="0"/>
                </a:cubicBezTo>
                <a:cubicBezTo>
                  <a:pt x="48033" y="7194"/>
                  <a:pt x="48033" y="7194"/>
                  <a:pt x="48033" y="7194"/>
                </a:cubicBezTo>
                <a:cubicBezTo>
                  <a:pt x="41377" y="7194"/>
                  <a:pt x="41377" y="7194"/>
                  <a:pt x="41377" y="7194"/>
                </a:cubicBezTo>
                <a:cubicBezTo>
                  <a:pt x="43177" y="14388"/>
                  <a:pt x="43177" y="14388"/>
                  <a:pt x="43177" y="14388"/>
                </a:cubicBezTo>
                <a:cubicBezTo>
                  <a:pt x="77900" y="14388"/>
                  <a:pt x="77900" y="14388"/>
                  <a:pt x="77900" y="14388"/>
                </a:cubicBezTo>
                <a:cubicBezTo>
                  <a:pt x="73761" y="0"/>
                  <a:pt x="73761" y="0"/>
                  <a:pt x="73761" y="0"/>
                </a:cubicBezTo>
                <a:cubicBezTo>
                  <a:pt x="87977" y="0"/>
                  <a:pt x="87977" y="0"/>
                  <a:pt x="87977" y="0"/>
                </a:cubicBezTo>
                <a:cubicBezTo>
                  <a:pt x="87977" y="7194"/>
                  <a:pt x="87977" y="7194"/>
                  <a:pt x="87977" y="7194"/>
                </a:cubicBezTo>
                <a:cubicBezTo>
                  <a:pt x="80422" y="7194"/>
                  <a:pt x="80422" y="7194"/>
                  <a:pt x="80422" y="7194"/>
                </a:cubicBezTo>
                <a:cubicBezTo>
                  <a:pt x="90316" y="42505"/>
                  <a:pt x="90316" y="42505"/>
                  <a:pt x="90316" y="42505"/>
                </a:cubicBezTo>
                <a:cubicBezTo>
                  <a:pt x="90855" y="42177"/>
                  <a:pt x="91572" y="41855"/>
                  <a:pt x="92116" y="41527"/>
                </a:cubicBezTo>
                <a:cubicBezTo>
                  <a:pt x="92833" y="41200"/>
                  <a:pt x="93372" y="40872"/>
                  <a:pt x="93911" y="40872"/>
                </a:cubicBezTo>
                <a:cubicBezTo>
                  <a:pt x="94633" y="40544"/>
                  <a:pt x="95350" y="40216"/>
                  <a:pt x="96072" y="40216"/>
                </a:cubicBezTo>
                <a:cubicBezTo>
                  <a:pt x="96611" y="39888"/>
                  <a:pt x="97333" y="39888"/>
                  <a:pt x="98050" y="39888"/>
                </a:cubicBezTo>
                <a:close/>
                <a:moveTo>
                  <a:pt x="22127" y="112805"/>
                </a:moveTo>
                <a:cubicBezTo>
                  <a:pt x="24466" y="112805"/>
                  <a:pt x="26627" y="111827"/>
                  <a:pt x="28605" y="110188"/>
                </a:cubicBezTo>
                <a:cubicBezTo>
                  <a:pt x="30583" y="108883"/>
                  <a:pt x="32383" y="106594"/>
                  <a:pt x="34005" y="104305"/>
                </a:cubicBezTo>
                <a:cubicBezTo>
                  <a:pt x="35622" y="101688"/>
                  <a:pt x="36883" y="98422"/>
                  <a:pt x="37961" y="95150"/>
                </a:cubicBezTo>
                <a:cubicBezTo>
                  <a:pt x="39038" y="91555"/>
                  <a:pt x="39761" y="87627"/>
                  <a:pt x="39938" y="83377"/>
                </a:cubicBezTo>
                <a:cubicBezTo>
                  <a:pt x="21411" y="83377"/>
                  <a:pt x="21411" y="83377"/>
                  <a:pt x="21411" y="83377"/>
                </a:cubicBezTo>
                <a:cubicBezTo>
                  <a:pt x="21050" y="83377"/>
                  <a:pt x="20688" y="83050"/>
                  <a:pt x="20511" y="82722"/>
                </a:cubicBezTo>
                <a:cubicBezTo>
                  <a:pt x="20150" y="82722"/>
                  <a:pt x="19972" y="82072"/>
                  <a:pt x="19788" y="81744"/>
                </a:cubicBezTo>
                <a:cubicBezTo>
                  <a:pt x="19427" y="81088"/>
                  <a:pt x="19250" y="80433"/>
                  <a:pt x="19250" y="79783"/>
                </a:cubicBezTo>
                <a:cubicBezTo>
                  <a:pt x="19250" y="79455"/>
                  <a:pt x="19427" y="78800"/>
                  <a:pt x="19788" y="78144"/>
                </a:cubicBezTo>
                <a:cubicBezTo>
                  <a:pt x="28605" y="49700"/>
                  <a:pt x="28605" y="49700"/>
                  <a:pt x="28605" y="49700"/>
                </a:cubicBezTo>
                <a:cubicBezTo>
                  <a:pt x="27705" y="48716"/>
                  <a:pt x="26627" y="48066"/>
                  <a:pt x="25550" y="47738"/>
                </a:cubicBezTo>
                <a:cubicBezTo>
                  <a:pt x="24288" y="47411"/>
                  <a:pt x="23211" y="47083"/>
                  <a:pt x="22127" y="47083"/>
                </a:cubicBezTo>
                <a:cubicBezTo>
                  <a:pt x="19611" y="47083"/>
                  <a:pt x="17272" y="48066"/>
                  <a:pt x="15111" y="49700"/>
                </a:cubicBezTo>
                <a:cubicBezTo>
                  <a:pt x="12955" y="51333"/>
                  <a:pt x="10972" y="53950"/>
                  <a:pt x="9355" y="56894"/>
                </a:cubicBezTo>
                <a:cubicBezTo>
                  <a:pt x="7738" y="59838"/>
                  <a:pt x="6294" y="63105"/>
                  <a:pt x="5400" y="67027"/>
                </a:cubicBezTo>
                <a:cubicBezTo>
                  <a:pt x="4500" y="70955"/>
                  <a:pt x="3955" y="75205"/>
                  <a:pt x="3955" y="79783"/>
                </a:cubicBezTo>
                <a:cubicBezTo>
                  <a:pt x="3955" y="84361"/>
                  <a:pt x="4500" y="88611"/>
                  <a:pt x="5400" y="92533"/>
                </a:cubicBezTo>
                <a:cubicBezTo>
                  <a:pt x="6294" y="96783"/>
                  <a:pt x="7738" y="100055"/>
                  <a:pt x="9355" y="103000"/>
                </a:cubicBezTo>
                <a:cubicBezTo>
                  <a:pt x="10972" y="105938"/>
                  <a:pt x="12955" y="108555"/>
                  <a:pt x="15111" y="110188"/>
                </a:cubicBezTo>
                <a:cubicBezTo>
                  <a:pt x="17272" y="111827"/>
                  <a:pt x="19611" y="112805"/>
                  <a:pt x="22127" y="112805"/>
                </a:cubicBezTo>
                <a:close/>
                <a:moveTo>
                  <a:pt x="39938" y="76183"/>
                </a:moveTo>
                <a:cubicBezTo>
                  <a:pt x="39761" y="73894"/>
                  <a:pt x="39400" y="71605"/>
                  <a:pt x="39038" y="69316"/>
                </a:cubicBezTo>
                <a:cubicBezTo>
                  <a:pt x="38683" y="67027"/>
                  <a:pt x="38138" y="64738"/>
                  <a:pt x="37600" y="62777"/>
                </a:cubicBezTo>
                <a:cubicBezTo>
                  <a:pt x="36700" y="60816"/>
                  <a:pt x="35983" y="59183"/>
                  <a:pt x="35083" y="57222"/>
                </a:cubicBezTo>
                <a:cubicBezTo>
                  <a:pt x="34183" y="55583"/>
                  <a:pt x="33283" y="54277"/>
                  <a:pt x="32205" y="52972"/>
                </a:cubicBezTo>
                <a:cubicBezTo>
                  <a:pt x="24827" y="76183"/>
                  <a:pt x="24827" y="76183"/>
                  <a:pt x="24827" y="76183"/>
                </a:cubicBezTo>
                <a:lnTo>
                  <a:pt x="39938" y="76183"/>
                </a:lnTo>
                <a:close/>
                <a:moveTo>
                  <a:pt x="41377" y="23544"/>
                </a:moveTo>
                <a:cubicBezTo>
                  <a:pt x="34183" y="46755"/>
                  <a:pt x="34183" y="46755"/>
                  <a:pt x="34183" y="46755"/>
                </a:cubicBezTo>
                <a:cubicBezTo>
                  <a:pt x="35444" y="48394"/>
                  <a:pt x="36700" y="50355"/>
                  <a:pt x="37961" y="52316"/>
                </a:cubicBezTo>
                <a:cubicBezTo>
                  <a:pt x="39038" y="54605"/>
                  <a:pt x="40122" y="56894"/>
                  <a:pt x="40838" y="59183"/>
                </a:cubicBezTo>
                <a:cubicBezTo>
                  <a:pt x="41738" y="61472"/>
                  <a:pt x="42461" y="64416"/>
                  <a:pt x="43000" y="67027"/>
                </a:cubicBezTo>
                <a:cubicBezTo>
                  <a:pt x="43355" y="69972"/>
                  <a:pt x="43716" y="72916"/>
                  <a:pt x="43900" y="76183"/>
                </a:cubicBezTo>
                <a:cubicBezTo>
                  <a:pt x="55772" y="76183"/>
                  <a:pt x="55772" y="76183"/>
                  <a:pt x="55772" y="76183"/>
                </a:cubicBezTo>
                <a:lnTo>
                  <a:pt x="41377" y="23544"/>
                </a:lnTo>
                <a:close/>
                <a:moveTo>
                  <a:pt x="59727" y="73894"/>
                </a:moveTo>
                <a:cubicBezTo>
                  <a:pt x="76461" y="21577"/>
                  <a:pt x="76461" y="21577"/>
                  <a:pt x="76461" y="21577"/>
                </a:cubicBezTo>
                <a:cubicBezTo>
                  <a:pt x="45338" y="21577"/>
                  <a:pt x="45338" y="21577"/>
                  <a:pt x="45338" y="21577"/>
                </a:cubicBezTo>
                <a:lnTo>
                  <a:pt x="59727" y="73894"/>
                </a:lnTo>
                <a:close/>
                <a:moveTo>
                  <a:pt x="98050" y="112805"/>
                </a:moveTo>
                <a:cubicBezTo>
                  <a:pt x="100388" y="112805"/>
                  <a:pt x="102911" y="111827"/>
                  <a:pt x="105066" y="110188"/>
                </a:cubicBezTo>
                <a:cubicBezTo>
                  <a:pt x="107227" y="108555"/>
                  <a:pt x="109027" y="105938"/>
                  <a:pt x="110644" y="103000"/>
                </a:cubicBezTo>
                <a:cubicBezTo>
                  <a:pt x="112261" y="100055"/>
                  <a:pt x="113705" y="96783"/>
                  <a:pt x="114600" y="92533"/>
                </a:cubicBezTo>
                <a:cubicBezTo>
                  <a:pt x="115500" y="88611"/>
                  <a:pt x="116044" y="84361"/>
                  <a:pt x="116044" y="79783"/>
                </a:cubicBezTo>
                <a:cubicBezTo>
                  <a:pt x="116044" y="75205"/>
                  <a:pt x="115500" y="70955"/>
                  <a:pt x="114600" y="67027"/>
                </a:cubicBezTo>
                <a:cubicBezTo>
                  <a:pt x="113705" y="63105"/>
                  <a:pt x="112261" y="59838"/>
                  <a:pt x="110644" y="56894"/>
                </a:cubicBezTo>
                <a:cubicBezTo>
                  <a:pt x="109027" y="53950"/>
                  <a:pt x="107227" y="51333"/>
                  <a:pt x="105066" y="49700"/>
                </a:cubicBezTo>
                <a:cubicBezTo>
                  <a:pt x="102911" y="48066"/>
                  <a:pt x="100388" y="47083"/>
                  <a:pt x="98050" y="47083"/>
                </a:cubicBezTo>
                <a:cubicBezTo>
                  <a:pt x="96972" y="47083"/>
                  <a:pt x="95894" y="47411"/>
                  <a:pt x="94811" y="47411"/>
                </a:cubicBezTo>
                <a:cubicBezTo>
                  <a:pt x="93733" y="47738"/>
                  <a:pt x="92833" y="48394"/>
                  <a:pt x="91933" y="49372"/>
                </a:cubicBezTo>
                <a:cubicBezTo>
                  <a:pt x="100388" y="79455"/>
                  <a:pt x="100388" y="79455"/>
                  <a:pt x="100388" y="79455"/>
                </a:cubicBezTo>
                <a:cubicBezTo>
                  <a:pt x="96788" y="82722"/>
                  <a:pt x="96788" y="82722"/>
                  <a:pt x="96788" y="82722"/>
                </a:cubicBezTo>
                <a:cubicBezTo>
                  <a:pt x="88333" y="52316"/>
                  <a:pt x="88333" y="52316"/>
                  <a:pt x="88333" y="52316"/>
                </a:cubicBezTo>
                <a:cubicBezTo>
                  <a:pt x="87077" y="53622"/>
                  <a:pt x="85994" y="55261"/>
                  <a:pt x="84916" y="57222"/>
                </a:cubicBezTo>
                <a:cubicBezTo>
                  <a:pt x="84016" y="59183"/>
                  <a:pt x="83116" y="61472"/>
                  <a:pt x="82216" y="63761"/>
                </a:cubicBezTo>
                <a:cubicBezTo>
                  <a:pt x="81500" y="66377"/>
                  <a:pt x="80961" y="68994"/>
                  <a:pt x="80600" y="71605"/>
                </a:cubicBezTo>
                <a:cubicBezTo>
                  <a:pt x="80061" y="74222"/>
                  <a:pt x="79877" y="77166"/>
                  <a:pt x="79877" y="79783"/>
                </a:cubicBezTo>
                <a:cubicBezTo>
                  <a:pt x="79877" y="84361"/>
                  <a:pt x="80422" y="88611"/>
                  <a:pt x="81316" y="92533"/>
                </a:cubicBezTo>
                <a:cubicBezTo>
                  <a:pt x="82216" y="96783"/>
                  <a:pt x="83655" y="100055"/>
                  <a:pt x="85277" y="103000"/>
                </a:cubicBezTo>
                <a:cubicBezTo>
                  <a:pt x="86894" y="105938"/>
                  <a:pt x="88694" y="108555"/>
                  <a:pt x="91033" y="110188"/>
                </a:cubicBezTo>
                <a:cubicBezTo>
                  <a:pt x="93194" y="111827"/>
                  <a:pt x="95533" y="112805"/>
                  <a:pt x="98050" y="11280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48" name="Shape 3948"/>
          <p:cNvSpPr/>
          <p:nvPr/>
        </p:nvSpPr>
        <p:spPr>
          <a:xfrm>
            <a:off x="19425637" y="5327012"/>
            <a:ext cx="487574" cy="528207"/>
          </a:xfrm>
          <a:custGeom>
            <a:avLst/>
            <a:gdLst/>
            <a:ahLst/>
            <a:cxnLst/>
            <a:rect l="0" t="0" r="0" b="0"/>
            <a:pathLst>
              <a:path w="120000" h="120000" extrusionOk="0">
                <a:moveTo>
                  <a:pt x="102244" y="83250"/>
                </a:moveTo>
                <a:cubicBezTo>
                  <a:pt x="120000" y="96333"/>
                  <a:pt x="120000" y="96333"/>
                  <a:pt x="120000" y="96333"/>
                </a:cubicBezTo>
                <a:cubicBezTo>
                  <a:pt x="120000" y="103805"/>
                  <a:pt x="120000" y="103805"/>
                  <a:pt x="120000" y="103805"/>
                </a:cubicBezTo>
                <a:cubicBezTo>
                  <a:pt x="0" y="103805"/>
                  <a:pt x="0" y="103805"/>
                  <a:pt x="0" y="103805"/>
                </a:cubicBezTo>
                <a:cubicBezTo>
                  <a:pt x="0" y="96333"/>
                  <a:pt x="0" y="96333"/>
                  <a:pt x="0" y="96333"/>
                </a:cubicBezTo>
                <a:cubicBezTo>
                  <a:pt x="17527" y="83250"/>
                  <a:pt x="17527" y="83250"/>
                  <a:pt x="17527" y="83250"/>
                </a:cubicBezTo>
                <a:cubicBezTo>
                  <a:pt x="17527" y="46300"/>
                  <a:pt x="17527" y="46300"/>
                  <a:pt x="17527" y="46300"/>
                </a:cubicBezTo>
                <a:cubicBezTo>
                  <a:pt x="17527" y="41316"/>
                  <a:pt x="18427" y="36750"/>
                  <a:pt x="20222" y="32388"/>
                </a:cubicBezTo>
                <a:cubicBezTo>
                  <a:pt x="21800" y="28233"/>
                  <a:pt x="24272" y="24288"/>
                  <a:pt x="27416" y="20761"/>
                </a:cubicBezTo>
                <a:cubicBezTo>
                  <a:pt x="30561" y="17644"/>
                  <a:pt x="34383" y="14738"/>
                  <a:pt x="38650" y="12455"/>
                </a:cubicBezTo>
                <a:cubicBezTo>
                  <a:pt x="42922" y="10172"/>
                  <a:pt x="47416" y="8511"/>
                  <a:pt x="52361" y="7683"/>
                </a:cubicBezTo>
                <a:cubicBezTo>
                  <a:pt x="52361" y="4566"/>
                  <a:pt x="52361" y="4566"/>
                  <a:pt x="52361" y="4566"/>
                </a:cubicBezTo>
                <a:cubicBezTo>
                  <a:pt x="52361" y="3322"/>
                  <a:pt x="52811" y="2283"/>
                  <a:pt x="53705" y="1455"/>
                </a:cubicBezTo>
                <a:cubicBezTo>
                  <a:pt x="54833" y="416"/>
                  <a:pt x="55955" y="0"/>
                  <a:pt x="57305" y="0"/>
                </a:cubicBezTo>
                <a:cubicBezTo>
                  <a:pt x="62472" y="0"/>
                  <a:pt x="62472" y="0"/>
                  <a:pt x="62472" y="0"/>
                </a:cubicBezTo>
                <a:cubicBezTo>
                  <a:pt x="63822" y="0"/>
                  <a:pt x="65166" y="416"/>
                  <a:pt x="66066" y="1455"/>
                </a:cubicBezTo>
                <a:cubicBezTo>
                  <a:pt x="66966" y="2283"/>
                  <a:pt x="67638" y="3322"/>
                  <a:pt x="67638" y="4566"/>
                </a:cubicBezTo>
                <a:cubicBezTo>
                  <a:pt x="67638" y="7683"/>
                  <a:pt x="67638" y="7683"/>
                  <a:pt x="67638" y="7683"/>
                </a:cubicBezTo>
                <a:cubicBezTo>
                  <a:pt x="72361" y="8511"/>
                  <a:pt x="77077" y="10172"/>
                  <a:pt x="81350" y="12250"/>
                </a:cubicBezTo>
                <a:cubicBezTo>
                  <a:pt x="85616" y="14533"/>
                  <a:pt x="89211" y="17438"/>
                  <a:pt x="92361" y="20761"/>
                </a:cubicBezTo>
                <a:cubicBezTo>
                  <a:pt x="95505" y="24288"/>
                  <a:pt x="97977" y="28233"/>
                  <a:pt x="99777" y="32388"/>
                </a:cubicBezTo>
                <a:cubicBezTo>
                  <a:pt x="101572" y="36750"/>
                  <a:pt x="102244" y="41316"/>
                  <a:pt x="102244" y="46300"/>
                </a:cubicBezTo>
                <a:lnTo>
                  <a:pt x="102244" y="83250"/>
                </a:lnTo>
                <a:close/>
                <a:moveTo>
                  <a:pt x="114833" y="99238"/>
                </a:moveTo>
                <a:cubicBezTo>
                  <a:pt x="114833" y="98616"/>
                  <a:pt x="114833" y="98616"/>
                  <a:pt x="114833" y="98616"/>
                </a:cubicBezTo>
                <a:cubicBezTo>
                  <a:pt x="97305" y="85538"/>
                  <a:pt x="97305" y="85538"/>
                  <a:pt x="97305" y="85538"/>
                </a:cubicBezTo>
                <a:cubicBezTo>
                  <a:pt x="97305" y="46300"/>
                  <a:pt x="97305" y="46300"/>
                  <a:pt x="97305" y="46300"/>
                </a:cubicBezTo>
                <a:cubicBezTo>
                  <a:pt x="97305" y="41316"/>
                  <a:pt x="96405" y="36955"/>
                  <a:pt x="94383" y="32800"/>
                </a:cubicBezTo>
                <a:cubicBezTo>
                  <a:pt x="92583" y="28650"/>
                  <a:pt x="89888" y="24911"/>
                  <a:pt x="86516" y="21594"/>
                </a:cubicBezTo>
                <a:cubicBezTo>
                  <a:pt x="83144" y="18683"/>
                  <a:pt x="79100" y="16194"/>
                  <a:pt x="74605" y="14327"/>
                </a:cubicBezTo>
                <a:cubicBezTo>
                  <a:pt x="70111" y="12455"/>
                  <a:pt x="65166" y="11627"/>
                  <a:pt x="60000" y="11627"/>
                </a:cubicBezTo>
                <a:cubicBezTo>
                  <a:pt x="54833" y="11627"/>
                  <a:pt x="50111" y="12455"/>
                  <a:pt x="45394" y="14327"/>
                </a:cubicBezTo>
                <a:cubicBezTo>
                  <a:pt x="40900" y="16194"/>
                  <a:pt x="36855" y="18683"/>
                  <a:pt x="33483" y="21594"/>
                </a:cubicBezTo>
                <a:cubicBezTo>
                  <a:pt x="30111" y="24911"/>
                  <a:pt x="27416" y="28650"/>
                  <a:pt x="25394" y="32800"/>
                </a:cubicBezTo>
                <a:cubicBezTo>
                  <a:pt x="23372" y="36955"/>
                  <a:pt x="22472" y="41316"/>
                  <a:pt x="22472" y="46300"/>
                </a:cubicBezTo>
                <a:cubicBezTo>
                  <a:pt x="22472" y="85538"/>
                  <a:pt x="22472" y="85538"/>
                  <a:pt x="22472" y="85538"/>
                </a:cubicBezTo>
                <a:cubicBezTo>
                  <a:pt x="4944" y="98616"/>
                  <a:pt x="4944" y="98616"/>
                  <a:pt x="4944" y="98616"/>
                </a:cubicBezTo>
                <a:cubicBezTo>
                  <a:pt x="4944" y="99238"/>
                  <a:pt x="4944" y="99238"/>
                  <a:pt x="4944" y="99238"/>
                </a:cubicBezTo>
                <a:lnTo>
                  <a:pt x="114833" y="99238"/>
                </a:lnTo>
                <a:close/>
                <a:moveTo>
                  <a:pt x="60000" y="120000"/>
                </a:moveTo>
                <a:cubicBezTo>
                  <a:pt x="58200" y="120000"/>
                  <a:pt x="56627" y="119794"/>
                  <a:pt x="55055" y="119172"/>
                </a:cubicBezTo>
                <a:cubicBezTo>
                  <a:pt x="53705" y="118544"/>
                  <a:pt x="52361" y="117716"/>
                  <a:pt x="51233" y="116472"/>
                </a:cubicBezTo>
                <a:cubicBezTo>
                  <a:pt x="49888" y="115433"/>
                  <a:pt x="48988" y="114188"/>
                  <a:pt x="48316" y="112938"/>
                </a:cubicBezTo>
                <a:cubicBezTo>
                  <a:pt x="47638" y="111488"/>
                  <a:pt x="47416" y="110033"/>
                  <a:pt x="47416" y="108372"/>
                </a:cubicBezTo>
                <a:cubicBezTo>
                  <a:pt x="72583" y="108372"/>
                  <a:pt x="72583" y="108372"/>
                  <a:pt x="72583" y="108372"/>
                </a:cubicBezTo>
                <a:cubicBezTo>
                  <a:pt x="72583" y="110033"/>
                  <a:pt x="72133" y="111488"/>
                  <a:pt x="71461" y="112938"/>
                </a:cubicBezTo>
                <a:cubicBezTo>
                  <a:pt x="70788" y="114188"/>
                  <a:pt x="69888" y="115433"/>
                  <a:pt x="68766" y="116472"/>
                </a:cubicBezTo>
                <a:cubicBezTo>
                  <a:pt x="67638" y="117716"/>
                  <a:pt x="66294" y="118544"/>
                  <a:pt x="64716" y="119172"/>
                </a:cubicBezTo>
                <a:cubicBezTo>
                  <a:pt x="63372" y="119794"/>
                  <a:pt x="61572" y="120000"/>
                  <a:pt x="60000" y="12000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49" name="Shape 3949"/>
          <p:cNvSpPr/>
          <p:nvPr/>
        </p:nvSpPr>
        <p:spPr>
          <a:xfrm>
            <a:off x="20611723" y="5458467"/>
            <a:ext cx="609469" cy="265298"/>
          </a:xfrm>
          <a:custGeom>
            <a:avLst/>
            <a:gdLst/>
            <a:ahLst/>
            <a:cxnLst/>
            <a:rect l="0" t="0" r="0" b="0"/>
            <a:pathLst>
              <a:path w="120000" h="120000" extrusionOk="0">
                <a:moveTo>
                  <a:pt x="0" y="13288"/>
                </a:moveTo>
                <a:cubicBezTo>
                  <a:pt x="0" y="11627"/>
                  <a:pt x="177" y="9966"/>
                  <a:pt x="538" y="8305"/>
                </a:cubicBezTo>
                <a:cubicBezTo>
                  <a:pt x="900" y="6644"/>
                  <a:pt x="1261" y="5400"/>
                  <a:pt x="1977" y="4150"/>
                </a:cubicBezTo>
                <a:cubicBezTo>
                  <a:pt x="2338" y="2905"/>
                  <a:pt x="3061" y="1661"/>
                  <a:pt x="3777" y="827"/>
                </a:cubicBezTo>
                <a:cubicBezTo>
                  <a:pt x="4316" y="416"/>
                  <a:pt x="5216" y="0"/>
                  <a:pt x="6116" y="0"/>
                </a:cubicBezTo>
                <a:cubicBezTo>
                  <a:pt x="56133" y="0"/>
                  <a:pt x="56133" y="0"/>
                  <a:pt x="56133" y="0"/>
                </a:cubicBezTo>
                <a:cubicBezTo>
                  <a:pt x="56133" y="120000"/>
                  <a:pt x="56133" y="120000"/>
                  <a:pt x="56133" y="120000"/>
                </a:cubicBezTo>
                <a:cubicBezTo>
                  <a:pt x="6116" y="120000"/>
                  <a:pt x="6116" y="120000"/>
                  <a:pt x="6116" y="120000"/>
                </a:cubicBezTo>
                <a:cubicBezTo>
                  <a:pt x="5216" y="120000"/>
                  <a:pt x="4316" y="119583"/>
                  <a:pt x="3777" y="118755"/>
                </a:cubicBezTo>
                <a:cubicBezTo>
                  <a:pt x="3061" y="117922"/>
                  <a:pt x="2338" y="117094"/>
                  <a:pt x="1977" y="115433"/>
                </a:cubicBezTo>
                <a:cubicBezTo>
                  <a:pt x="1261" y="114600"/>
                  <a:pt x="900" y="112938"/>
                  <a:pt x="538" y="111694"/>
                </a:cubicBezTo>
                <a:cubicBezTo>
                  <a:pt x="177" y="110033"/>
                  <a:pt x="0" y="108372"/>
                  <a:pt x="0" y="106300"/>
                </a:cubicBezTo>
                <a:lnTo>
                  <a:pt x="0" y="13288"/>
                </a:lnTo>
                <a:close/>
                <a:moveTo>
                  <a:pt x="51994" y="110866"/>
                </a:moveTo>
                <a:cubicBezTo>
                  <a:pt x="51994" y="9133"/>
                  <a:pt x="51994" y="9133"/>
                  <a:pt x="51994" y="9133"/>
                </a:cubicBezTo>
                <a:cubicBezTo>
                  <a:pt x="6116" y="9133"/>
                  <a:pt x="6116" y="9133"/>
                  <a:pt x="6116" y="9133"/>
                </a:cubicBezTo>
                <a:cubicBezTo>
                  <a:pt x="5577" y="9133"/>
                  <a:pt x="5038" y="9550"/>
                  <a:pt x="4677" y="10383"/>
                </a:cubicBezTo>
                <a:cubicBezTo>
                  <a:pt x="4316" y="11211"/>
                  <a:pt x="3955" y="12455"/>
                  <a:pt x="3955" y="13288"/>
                </a:cubicBezTo>
                <a:cubicBezTo>
                  <a:pt x="3955" y="106300"/>
                  <a:pt x="3955" y="106300"/>
                  <a:pt x="3955" y="106300"/>
                </a:cubicBezTo>
                <a:cubicBezTo>
                  <a:pt x="3955" y="107544"/>
                  <a:pt x="4316" y="108372"/>
                  <a:pt x="4677" y="109205"/>
                </a:cubicBezTo>
                <a:cubicBezTo>
                  <a:pt x="5038" y="110033"/>
                  <a:pt x="5577" y="110866"/>
                  <a:pt x="6116" y="110866"/>
                </a:cubicBezTo>
                <a:lnTo>
                  <a:pt x="51994" y="110866"/>
                </a:lnTo>
                <a:close/>
                <a:moveTo>
                  <a:pt x="120000" y="59794"/>
                </a:moveTo>
                <a:cubicBezTo>
                  <a:pt x="120000" y="63944"/>
                  <a:pt x="119638" y="67266"/>
                  <a:pt x="119100" y="70588"/>
                </a:cubicBezTo>
                <a:cubicBezTo>
                  <a:pt x="118383" y="73911"/>
                  <a:pt x="117661" y="76816"/>
                  <a:pt x="116400" y="79305"/>
                </a:cubicBezTo>
                <a:cubicBezTo>
                  <a:pt x="115322" y="81800"/>
                  <a:pt x="114061" y="83877"/>
                  <a:pt x="112622" y="85122"/>
                </a:cubicBezTo>
                <a:cubicBezTo>
                  <a:pt x="111183" y="86783"/>
                  <a:pt x="109566" y="87611"/>
                  <a:pt x="108127" y="87611"/>
                </a:cubicBezTo>
                <a:cubicBezTo>
                  <a:pt x="108127" y="106300"/>
                  <a:pt x="108127" y="106300"/>
                  <a:pt x="108127" y="106300"/>
                </a:cubicBezTo>
                <a:cubicBezTo>
                  <a:pt x="108127" y="108372"/>
                  <a:pt x="107944" y="110033"/>
                  <a:pt x="107588" y="111694"/>
                </a:cubicBezTo>
                <a:cubicBezTo>
                  <a:pt x="107227" y="112938"/>
                  <a:pt x="106866" y="114600"/>
                  <a:pt x="106327" y="115433"/>
                </a:cubicBezTo>
                <a:cubicBezTo>
                  <a:pt x="105788" y="117094"/>
                  <a:pt x="105066" y="117922"/>
                  <a:pt x="104350" y="118755"/>
                </a:cubicBezTo>
                <a:cubicBezTo>
                  <a:pt x="103805" y="119583"/>
                  <a:pt x="102911" y="120000"/>
                  <a:pt x="102188" y="120000"/>
                </a:cubicBezTo>
                <a:cubicBezTo>
                  <a:pt x="60088" y="120000"/>
                  <a:pt x="60088" y="120000"/>
                  <a:pt x="60088" y="120000"/>
                </a:cubicBezTo>
                <a:cubicBezTo>
                  <a:pt x="60088" y="110866"/>
                  <a:pt x="60088" y="110866"/>
                  <a:pt x="60088" y="110866"/>
                </a:cubicBezTo>
                <a:cubicBezTo>
                  <a:pt x="102188" y="110866"/>
                  <a:pt x="102188" y="110866"/>
                  <a:pt x="102188" y="110866"/>
                </a:cubicBezTo>
                <a:cubicBezTo>
                  <a:pt x="102727" y="110866"/>
                  <a:pt x="103088" y="110033"/>
                  <a:pt x="103450" y="109205"/>
                </a:cubicBezTo>
                <a:cubicBezTo>
                  <a:pt x="103805" y="108372"/>
                  <a:pt x="103988" y="107544"/>
                  <a:pt x="103988" y="106300"/>
                </a:cubicBezTo>
                <a:cubicBezTo>
                  <a:pt x="103988" y="13288"/>
                  <a:pt x="103988" y="13288"/>
                  <a:pt x="103988" y="13288"/>
                </a:cubicBezTo>
                <a:cubicBezTo>
                  <a:pt x="103988" y="12455"/>
                  <a:pt x="103805" y="11211"/>
                  <a:pt x="103450" y="10383"/>
                </a:cubicBezTo>
                <a:cubicBezTo>
                  <a:pt x="103088" y="9550"/>
                  <a:pt x="102727" y="9133"/>
                  <a:pt x="102188" y="9133"/>
                </a:cubicBezTo>
                <a:cubicBezTo>
                  <a:pt x="60088" y="9133"/>
                  <a:pt x="60088" y="9133"/>
                  <a:pt x="60088" y="9133"/>
                </a:cubicBezTo>
                <a:cubicBezTo>
                  <a:pt x="60088" y="0"/>
                  <a:pt x="60088" y="0"/>
                  <a:pt x="60088" y="0"/>
                </a:cubicBezTo>
                <a:cubicBezTo>
                  <a:pt x="102188" y="0"/>
                  <a:pt x="102188" y="0"/>
                  <a:pt x="102188" y="0"/>
                </a:cubicBezTo>
                <a:cubicBezTo>
                  <a:pt x="102911" y="0"/>
                  <a:pt x="103805" y="416"/>
                  <a:pt x="104350" y="827"/>
                </a:cubicBezTo>
                <a:cubicBezTo>
                  <a:pt x="105066" y="1661"/>
                  <a:pt x="105788" y="2905"/>
                  <a:pt x="106327" y="4150"/>
                </a:cubicBezTo>
                <a:cubicBezTo>
                  <a:pt x="106866" y="5400"/>
                  <a:pt x="107227" y="6644"/>
                  <a:pt x="107588" y="8305"/>
                </a:cubicBezTo>
                <a:cubicBezTo>
                  <a:pt x="107944" y="9966"/>
                  <a:pt x="108127" y="11627"/>
                  <a:pt x="108127" y="13288"/>
                </a:cubicBezTo>
                <a:cubicBezTo>
                  <a:pt x="108127" y="32388"/>
                  <a:pt x="108127" y="32388"/>
                  <a:pt x="108127" y="32388"/>
                </a:cubicBezTo>
                <a:cubicBezTo>
                  <a:pt x="109566" y="32388"/>
                  <a:pt x="111183" y="33216"/>
                  <a:pt x="112622" y="34461"/>
                </a:cubicBezTo>
                <a:cubicBezTo>
                  <a:pt x="114061" y="35711"/>
                  <a:pt x="115322" y="37783"/>
                  <a:pt x="116400" y="40277"/>
                </a:cubicBezTo>
                <a:cubicBezTo>
                  <a:pt x="117661" y="42766"/>
                  <a:pt x="118383" y="45672"/>
                  <a:pt x="119100" y="48994"/>
                </a:cubicBezTo>
                <a:cubicBezTo>
                  <a:pt x="119638" y="52316"/>
                  <a:pt x="120000" y="56055"/>
                  <a:pt x="120000" y="59794"/>
                </a:cubicBezTo>
                <a:close/>
                <a:moveTo>
                  <a:pt x="108127" y="78061"/>
                </a:moveTo>
                <a:cubicBezTo>
                  <a:pt x="109205" y="78061"/>
                  <a:pt x="110105" y="77644"/>
                  <a:pt x="111183" y="76816"/>
                </a:cubicBezTo>
                <a:cubicBezTo>
                  <a:pt x="112083" y="75988"/>
                  <a:pt x="112805" y="74738"/>
                  <a:pt x="113705" y="72666"/>
                </a:cubicBezTo>
                <a:cubicBezTo>
                  <a:pt x="114244" y="71005"/>
                  <a:pt x="114783" y="68927"/>
                  <a:pt x="115322" y="66850"/>
                </a:cubicBezTo>
                <a:cubicBezTo>
                  <a:pt x="115861" y="64777"/>
                  <a:pt x="116044" y="62283"/>
                  <a:pt x="116044" y="59794"/>
                </a:cubicBezTo>
                <a:cubicBezTo>
                  <a:pt x="116044" y="57300"/>
                  <a:pt x="115861" y="54811"/>
                  <a:pt x="115322" y="52733"/>
                </a:cubicBezTo>
                <a:cubicBezTo>
                  <a:pt x="114783" y="50655"/>
                  <a:pt x="114244" y="48583"/>
                  <a:pt x="113705" y="46922"/>
                </a:cubicBezTo>
                <a:cubicBezTo>
                  <a:pt x="112805" y="45261"/>
                  <a:pt x="112083" y="43600"/>
                  <a:pt x="111183" y="42766"/>
                </a:cubicBezTo>
                <a:cubicBezTo>
                  <a:pt x="110105" y="41938"/>
                  <a:pt x="109205" y="41522"/>
                  <a:pt x="108127" y="41522"/>
                </a:cubicBezTo>
                <a:lnTo>
                  <a:pt x="108127" y="7806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50" name="Shape 3950"/>
          <p:cNvSpPr/>
          <p:nvPr/>
        </p:nvSpPr>
        <p:spPr>
          <a:xfrm>
            <a:off x="3203436" y="6416314"/>
            <a:ext cx="509086" cy="506696"/>
          </a:xfrm>
          <a:custGeom>
            <a:avLst/>
            <a:gdLst/>
            <a:ahLst/>
            <a:cxnLst/>
            <a:rect l="0" t="0" r="0" b="0"/>
            <a:pathLst>
              <a:path w="120000" h="120000" extrusionOk="0">
                <a:moveTo>
                  <a:pt x="60105" y="0"/>
                </a:moveTo>
                <a:cubicBezTo>
                  <a:pt x="68322" y="0"/>
                  <a:pt x="76105" y="1511"/>
                  <a:pt x="83461" y="4538"/>
                </a:cubicBezTo>
                <a:cubicBezTo>
                  <a:pt x="90811" y="7783"/>
                  <a:pt x="97083" y="11894"/>
                  <a:pt x="102488" y="17511"/>
                </a:cubicBezTo>
                <a:cubicBezTo>
                  <a:pt x="107894" y="22916"/>
                  <a:pt x="112216" y="29188"/>
                  <a:pt x="115461" y="36538"/>
                </a:cubicBezTo>
                <a:cubicBezTo>
                  <a:pt x="118488" y="43894"/>
                  <a:pt x="120000" y="51677"/>
                  <a:pt x="120000" y="59894"/>
                </a:cubicBezTo>
                <a:cubicBezTo>
                  <a:pt x="120000" y="68105"/>
                  <a:pt x="118488" y="75894"/>
                  <a:pt x="115461" y="83244"/>
                </a:cubicBezTo>
                <a:cubicBezTo>
                  <a:pt x="112216" y="90594"/>
                  <a:pt x="107894" y="97083"/>
                  <a:pt x="102488" y="102488"/>
                </a:cubicBezTo>
                <a:cubicBezTo>
                  <a:pt x="97083" y="107894"/>
                  <a:pt x="90811" y="112216"/>
                  <a:pt x="83461" y="115244"/>
                </a:cubicBezTo>
                <a:cubicBezTo>
                  <a:pt x="76105" y="118272"/>
                  <a:pt x="68322" y="120000"/>
                  <a:pt x="60105" y="120000"/>
                </a:cubicBezTo>
                <a:cubicBezTo>
                  <a:pt x="51677" y="120000"/>
                  <a:pt x="43894" y="118272"/>
                  <a:pt x="36755" y="115244"/>
                </a:cubicBezTo>
                <a:cubicBezTo>
                  <a:pt x="29405" y="112216"/>
                  <a:pt x="22916" y="107894"/>
                  <a:pt x="17511" y="102488"/>
                </a:cubicBezTo>
                <a:cubicBezTo>
                  <a:pt x="12105" y="97083"/>
                  <a:pt x="7783" y="90594"/>
                  <a:pt x="4755" y="83244"/>
                </a:cubicBezTo>
                <a:cubicBezTo>
                  <a:pt x="1511" y="75894"/>
                  <a:pt x="0" y="68105"/>
                  <a:pt x="0" y="59894"/>
                </a:cubicBezTo>
                <a:cubicBezTo>
                  <a:pt x="0" y="51677"/>
                  <a:pt x="1511" y="43894"/>
                  <a:pt x="4755" y="36538"/>
                </a:cubicBezTo>
                <a:cubicBezTo>
                  <a:pt x="7783" y="29188"/>
                  <a:pt x="12105" y="22916"/>
                  <a:pt x="17511" y="17511"/>
                </a:cubicBezTo>
                <a:cubicBezTo>
                  <a:pt x="22916" y="11894"/>
                  <a:pt x="29405" y="7783"/>
                  <a:pt x="36755" y="4538"/>
                </a:cubicBezTo>
                <a:cubicBezTo>
                  <a:pt x="43894" y="1511"/>
                  <a:pt x="51677" y="0"/>
                  <a:pt x="60105" y="0"/>
                </a:cubicBezTo>
                <a:close/>
                <a:moveTo>
                  <a:pt x="33083" y="11894"/>
                </a:moveTo>
                <a:cubicBezTo>
                  <a:pt x="28972" y="14055"/>
                  <a:pt x="25083" y="16866"/>
                  <a:pt x="21838" y="20105"/>
                </a:cubicBezTo>
                <a:cubicBezTo>
                  <a:pt x="18594" y="23350"/>
                  <a:pt x="15566" y="26811"/>
                  <a:pt x="12972" y="30700"/>
                </a:cubicBezTo>
                <a:cubicBezTo>
                  <a:pt x="10594" y="34594"/>
                  <a:pt x="8650" y="38916"/>
                  <a:pt x="7350" y="43244"/>
                </a:cubicBezTo>
                <a:cubicBezTo>
                  <a:pt x="5838" y="47783"/>
                  <a:pt x="4972" y="52538"/>
                  <a:pt x="4755" y="57300"/>
                </a:cubicBezTo>
                <a:cubicBezTo>
                  <a:pt x="48000" y="57300"/>
                  <a:pt x="48000" y="57300"/>
                  <a:pt x="48000" y="57300"/>
                </a:cubicBezTo>
                <a:cubicBezTo>
                  <a:pt x="47783" y="53405"/>
                  <a:pt x="47350" y="49511"/>
                  <a:pt x="46700" y="45405"/>
                </a:cubicBezTo>
                <a:cubicBezTo>
                  <a:pt x="46055" y="41300"/>
                  <a:pt x="44972" y="37405"/>
                  <a:pt x="43677" y="33511"/>
                </a:cubicBezTo>
                <a:cubicBezTo>
                  <a:pt x="42594" y="29622"/>
                  <a:pt x="41083" y="25944"/>
                  <a:pt x="39133" y="22272"/>
                </a:cubicBezTo>
                <a:cubicBezTo>
                  <a:pt x="37405" y="18594"/>
                  <a:pt x="35244" y="15133"/>
                  <a:pt x="33083" y="11894"/>
                </a:cubicBezTo>
                <a:close/>
                <a:moveTo>
                  <a:pt x="4755" y="62488"/>
                </a:moveTo>
                <a:cubicBezTo>
                  <a:pt x="4972" y="67244"/>
                  <a:pt x="5838" y="72000"/>
                  <a:pt x="7350" y="76538"/>
                </a:cubicBezTo>
                <a:cubicBezTo>
                  <a:pt x="8650" y="81083"/>
                  <a:pt x="10594" y="85188"/>
                  <a:pt x="13405" y="89300"/>
                </a:cubicBezTo>
                <a:cubicBezTo>
                  <a:pt x="15783" y="93188"/>
                  <a:pt x="18594" y="96650"/>
                  <a:pt x="21838" y="99894"/>
                </a:cubicBezTo>
                <a:cubicBezTo>
                  <a:pt x="25083" y="103133"/>
                  <a:pt x="28972" y="105727"/>
                  <a:pt x="33083" y="108105"/>
                </a:cubicBezTo>
                <a:cubicBezTo>
                  <a:pt x="35244" y="104650"/>
                  <a:pt x="37405" y="101188"/>
                  <a:pt x="39133" y="97511"/>
                </a:cubicBezTo>
                <a:cubicBezTo>
                  <a:pt x="41083" y="93838"/>
                  <a:pt x="42594" y="90161"/>
                  <a:pt x="43677" y="86488"/>
                </a:cubicBezTo>
                <a:cubicBezTo>
                  <a:pt x="44972" y="82377"/>
                  <a:pt x="46055" y="78488"/>
                  <a:pt x="46700" y="74594"/>
                </a:cubicBezTo>
                <a:cubicBezTo>
                  <a:pt x="47566" y="70700"/>
                  <a:pt x="48000" y="66594"/>
                  <a:pt x="48000" y="62488"/>
                </a:cubicBezTo>
                <a:lnTo>
                  <a:pt x="4755" y="62488"/>
                </a:lnTo>
                <a:close/>
                <a:moveTo>
                  <a:pt x="60105" y="4755"/>
                </a:moveTo>
                <a:cubicBezTo>
                  <a:pt x="57944" y="4755"/>
                  <a:pt x="56000" y="4755"/>
                  <a:pt x="54055" y="4972"/>
                </a:cubicBezTo>
                <a:cubicBezTo>
                  <a:pt x="52105" y="5188"/>
                  <a:pt x="50161" y="5405"/>
                  <a:pt x="48216" y="5838"/>
                </a:cubicBezTo>
                <a:cubicBezTo>
                  <a:pt x="46272" y="6488"/>
                  <a:pt x="44538" y="6916"/>
                  <a:pt x="42594" y="7566"/>
                </a:cubicBezTo>
                <a:cubicBezTo>
                  <a:pt x="40650" y="8216"/>
                  <a:pt x="38916" y="8866"/>
                  <a:pt x="37188" y="9511"/>
                </a:cubicBezTo>
                <a:cubicBezTo>
                  <a:pt x="39566" y="13188"/>
                  <a:pt x="41727" y="16866"/>
                  <a:pt x="43677" y="20755"/>
                </a:cubicBezTo>
                <a:cubicBezTo>
                  <a:pt x="45622" y="24433"/>
                  <a:pt x="47133" y="28322"/>
                  <a:pt x="48433" y="32433"/>
                </a:cubicBezTo>
                <a:cubicBezTo>
                  <a:pt x="49727" y="36538"/>
                  <a:pt x="50811" y="40650"/>
                  <a:pt x="51677" y="44755"/>
                </a:cubicBezTo>
                <a:cubicBezTo>
                  <a:pt x="52322" y="48866"/>
                  <a:pt x="52755" y="52972"/>
                  <a:pt x="52755" y="57300"/>
                </a:cubicBezTo>
                <a:cubicBezTo>
                  <a:pt x="67461" y="57300"/>
                  <a:pt x="67461" y="57300"/>
                  <a:pt x="67461" y="57300"/>
                </a:cubicBezTo>
                <a:cubicBezTo>
                  <a:pt x="67461" y="52972"/>
                  <a:pt x="67677" y="48866"/>
                  <a:pt x="68538" y="44755"/>
                </a:cubicBezTo>
                <a:cubicBezTo>
                  <a:pt x="69188" y="40650"/>
                  <a:pt x="70272" y="36538"/>
                  <a:pt x="71566" y="32433"/>
                </a:cubicBezTo>
                <a:cubicBezTo>
                  <a:pt x="72866" y="28322"/>
                  <a:pt x="74594" y="24433"/>
                  <a:pt x="76322" y="20755"/>
                </a:cubicBezTo>
                <a:cubicBezTo>
                  <a:pt x="78272" y="16866"/>
                  <a:pt x="80433" y="13188"/>
                  <a:pt x="82811" y="9511"/>
                </a:cubicBezTo>
                <a:cubicBezTo>
                  <a:pt x="81083" y="8866"/>
                  <a:pt x="79350" y="8216"/>
                  <a:pt x="77405" y="7566"/>
                </a:cubicBezTo>
                <a:cubicBezTo>
                  <a:pt x="75677" y="6916"/>
                  <a:pt x="73727" y="6488"/>
                  <a:pt x="71783" y="5838"/>
                </a:cubicBezTo>
                <a:cubicBezTo>
                  <a:pt x="70055" y="5405"/>
                  <a:pt x="68105" y="5188"/>
                  <a:pt x="66161" y="4972"/>
                </a:cubicBezTo>
                <a:cubicBezTo>
                  <a:pt x="64216" y="4755"/>
                  <a:pt x="62055" y="4755"/>
                  <a:pt x="60105" y="4755"/>
                </a:cubicBezTo>
                <a:close/>
                <a:moveTo>
                  <a:pt x="60105" y="115027"/>
                </a:moveTo>
                <a:cubicBezTo>
                  <a:pt x="62055" y="115027"/>
                  <a:pt x="64216" y="115027"/>
                  <a:pt x="66161" y="114811"/>
                </a:cubicBezTo>
                <a:cubicBezTo>
                  <a:pt x="68105" y="114594"/>
                  <a:pt x="70055" y="114377"/>
                  <a:pt x="71783" y="113944"/>
                </a:cubicBezTo>
                <a:cubicBezTo>
                  <a:pt x="73727" y="113511"/>
                  <a:pt x="75677" y="112866"/>
                  <a:pt x="77405" y="112216"/>
                </a:cubicBezTo>
                <a:cubicBezTo>
                  <a:pt x="79350" y="111783"/>
                  <a:pt x="81083" y="111133"/>
                  <a:pt x="82811" y="110272"/>
                </a:cubicBezTo>
                <a:cubicBezTo>
                  <a:pt x="80433" y="106811"/>
                  <a:pt x="78272" y="103133"/>
                  <a:pt x="76322" y="99244"/>
                </a:cubicBezTo>
                <a:cubicBezTo>
                  <a:pt x="74594" y="95350"/>
                  <a:pt x="72866" y="91461"/>
                  <a:pt x="71566" y="87566"/>
                </a:cubicBezTo>
                <a:cubicBezTo>
                  <a:pt x="70272" y="83461"/>
                  <a:pt x="69188" y="79350"/>
                  <a:pt x="68538" y="75027"/>
                </a:cubicBezTo>
                <a:cubicBezTo>
                  <a:pt x="67677" y="70916"/>
                  <a:pt x="67461" y="66811"/>
                  <a:pt x="67461" y="62488"/>
                </a:cubicBezTo>
                <a:cubicBezTo>
                  <a:pt x="52755" y="62488"/>
                  <a:pt x="52755" y="62488"/>
                  <a:pt x="52755" y="62488"/>
                </a:cubicBezTo>
                <a:cubicBezTo>
                  <a:pt x="52755" y="66811"/>
                  <a:pt x="52322" y="70916"/>
                  <a:pt x="51677" y="75027"/>
                </a:cubicBezTo>
                <a:cubicBezTo>
                  <a:pt x="50811" y="79350"/>
                  <a:pt x="49727" y="83461"/>
                  <a:pt x="48433" y="87566"/>
                </a:cubicBezTo>
                <a:cubicBezTo>
                  <a:pt x="47133" y="91461"/>
                  <a:pt x="45622" y="95350"/>
                  <a:pt x="43677" y="99244"/>
                </a:cubicBezTo>
                <a:cubicBezTo>
                  <a:pt x="41727" y="103133"/>
                  <a:pt x="39566" y="106811"/>
                  <a:pt x="37188" y="110272"/>
                </a:cubicBezTo>
                <a:cubicBezTo>
                  <a:pt x="38916" y="111133"/>
                  <a:pt x="40650" y="111783"/>
                  <a:pt x="42594" y="112216"/>
                </a:cubicBezTo>
                <a:cubicBezTo>
                  <a:pt x="44538" y="112866"/>
                  <a:pt x="46272" y="113511"/>
                  <a:pt x="48216" y="113944"/>
                </a:cubicBezTo>
                <a:cubicBezTo>
                  <a:pt x="50161" y="114377"/>
                  <a:pt x="52105" y="114594"/>
                  <a:pt x="54055" y="114811"/>
                </a:cubicBezTo>
                <a:cubicBezTo>
                  <a:pt x="56000" y="115027"/>
                  <a:pt x="57944" y="115027"/>
                  <a:pt x="60105" y="115027"/>
                </a:cubicBezTo>
                <a:close/>
                <a:moveTo>
                  <a:pt x="115244" y="57300"/>
                </a:moveTo>
                <a:cubicBezTo>
                  <a:pt x="115027" y="52538"/>
                  <a:pt x="114161" y="47783"/>
                  <a:pt x="112866" y="43244"/>
                </a:cubicBezTo>
                <a:cubicBezTo>
                  <a:pt x="111350" y="38916"/>
                  <a:pt x="109405" y="34594"/>
                  <a:pt x="106811" y="30700"/>
                </a:cubicBezTo>
                <a:cubicBezTo>
                  <a:pt x="104433" y="26811"/>
                  <a:pt x="101405" y="23350"/>
                  <a:pt x="98161" y="20105"/>
                </a:cubicBezTo>
                <a:cubicBezTo>
                  <a:pt x="94916" y="16866"/>
                  <a:pt x="91244" y="14055"/>
                  <a:pt x="87133" y="11894"/>
                </a:cubicBezTo>
                <a:cubicBezTo>
                  <a:pt x="84755" y="15133"/>
                  <a:pt x="82811" y="18594"/>
                  <a:pt x="80866" y="22272"/>
                </a:cubicBezTo>
                <a:cubicBezTo>
                  <a:pt x="78916" y="25944"/>
                  <a:pt x="77405" y="29622"/>
                  <a:pt x="76322" y="33511"/>
                </a:cubicBezTo>
                <a:cubicBezTo>
                  <a:pt x="75027" y="37405"/>
                  <a:pt x="74161" y="41300"/>
                  <a:pt x="73511" y="45405"/>
                </a:cubicBezTo>
                <a:cubicBezTo>
                  <a:pt x="72650" y="49511"/>
                  <a:pt x="72433" y="53405"/>
                  <a:pt x="72216" y="57300"/>
                </a:cubicBezTo>
                <a:lnTo>
                  <a:pt x="115244" y="57300"/>
                </a:lnTo>
                <a:close/>
                <a:moveTo>
                  <a:pt x="87133" y="108105"/>
                </a:moveTo>
                <a:cubicBezTo>
                  <a:pt x="91244" y="105727"/>
                  <a:pt x="94916" y="103133"/>
                  <a:pt x="98161" y="99894"/>
                </a:cubicBezTo>
                <a:cubicBezTo>
                  <a:pt x="101405" y="96650"/>
                  <a:pt x="104433" y="93188"/>
                  <a:pt x="106811" y="89300"/>
                </a:cubicBezTo>
                <a:cubicBezTo>
                  <a:pt x="109188" y="85188"/>
                  <a:pt x="111133" y="81083"/>
                  <a:pt x="112650" y="76538"/>
                </a:cubicBezTo>
                <a:cubicBezTo>
                  <a:pt x="114161" y="72000"/>
                  <a:pt x="115027" y="67244"/>
                  <a:pt x="115244" y="62488"/>
                </a:cubicBezTo>
                <a:cubicBezTo>
                  <a:pt x="72216" y="62488"/>
                  <a:pt x="72216" y="62488"/>
                  <a:pt x="72216" y="62488"/>
                </a:cubicBezTo>
                <a:cubicBezTo>
                  <a:pt x="72216" y="66594"/>
                  <a:pt x="72433" y="70700"/>
                  <a:pt x="73300" y="74594"/>
                </a:cubicBezTo>
                <a:cubicBezTo>
                  <a:pt x="73944" y="78488"/>
                  <a:pt x="75027" y="82377"/>
                  <a:pt x="76322" y="86488"/>
                </a:cubicBezTo>
                <a:cubicBezTo>
                  <a:pt x="77405" y="90161"/>
                  <a:pt x="78916" y="93838"/>
                  <a:pt x="80866" y="97511"/>
                </a:cubicBezTo>
                <a:cubicBezTo>
                  <a:pt x="82811" y="101188"/>
                  <a:pt x="84755" y="104650"/>
                  <a:pt x="87133" y="10810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51" name="Shape 3951"/>
          <p:cNvSpPr/>
          <p:nvPr/>
        </p:nvSpPr>
        <p:spPr>
          <a:xfrm>
            <a:off x="3214192" y="4346121"/>
            <a:ext cx="487574" cy="425433"/>
          </a:xfrm>
          <a:custGeom>
            <a:avLst/>
            <a:gdLst/>
            <a:ahLst/>
            <a:cxnLst/>
            <a:rect l="0" t="0" r="0" b="0"/>
            <a:pathLst>
              <a:path w="120000" h="120000" extrusionOk="0">
                <a:moveTo>
                  <a:pt x="120000" y="0"/>
                </a:moveTo>
                <a:lnTo>
                  <a:pt x="120000" y="86294"/>
                </a:lnTo>
                <a:lnTo>
                  <a:pt x="79411" y="86294"/>
                </a:lnTo>
                <a:lnTo>
                  <a:pt x="105294" y="120000"/>
                </a:lnTo>
                <a:lnTo>
                  <a:pt x="14705" y="120000"/>
                </a:lnTo>
                <a:lnTo>
                  <a:pt x="40588" y="86294"/>
                </a:lnTo>
                <a:lnTo>
                  <a:pt x="0" y="86294"/>
                </a:lnTo>
                <a:lnTo>
                  <a:pt x="0" y="0"/>
                </a:lnTo>
                <a:lnTo>
                  <a:pt x="120000" y="0"/>
                </a:lnTo>
                <a:close/>
                <a:moveTo>
                  <a:pt x="115294" y="80222"/>
                </a:moveTo>
                <a:lnTo>
                  <a:pt x="115294" y="6066"/>
                </a:lnTo>
                <a:lnTo>
                  <a:pt x="5294" y="6066"/>
                </a:lnTo>
                <a:lnTo>
                  <a:pt x="5294" y="80222"/>
                </a:lnTo>
                <a:lnTo>
                  <a:pt x="45294" y="80222"/>
                </a:lnTo>
                <a:lnTo>
                  <a:pt x="60000" y="60000"/>
                </a:lnTo>
                <a:lnTo>
                  <a:pt x="74705" y="80222"/>
                </a:lnTo>
                <a:lnTo>
                  <a:pt x="115294" y="80222"/>
                </a:lnTo>
                <a:close/>
                <a:moveTo>
                  <a:pt x="26472" y="114605"/>
                </a:moveTo>
                <a:lnTo>
                  <a:pt x="94116" y="114605"/>
                </a:lnTo>
                <a:lnTo>
                  <a:pt x="60000" y="68766"/>
                </a:lnTo>
                <a:lnTo>
                  <a:pt x="26472" y="11460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52" name="Shape 3952"/>
          <p:cNvSpPr/>
          <p:nvPr/>
        </p:nvSpPr>
        <p:spPr>
          <a:xfrm>
            <a:off x="4401475" y="6425875"/>
            <a:ext cx="607078" cy="487575"/>
          </a:xfrm>
          <a:custGeom>
            <a:avLst/>
            <a:gdLst/>
            <a:ahLst/>
            <a:cxnLst/>
            <a:rect l="0" t="0" r="0" b="0"/>
            <a:pathLst>
              <a:path w="120000" h="120000" extrusionOk="0">
                <a:moveTo>
                  <a:pt x="98016" y="39850"/>
                </a:moveTo>
                <a:cubicBezTo>
                  <a:pt x="100900" y="39850"/>
                  <a:pt x="103783" y="40527"/>
                  <a:pt x="106488" y="42100"/>
                </a:cubicBezTo>
                <a:cubicBezTo>
                  <a:pt x="109366" y="43450"/>
                  <a:pt x="111533" y="45477"/>
                  <a:pt x="113511" y="48177"/>
                </a:cubicBezTo>
                <a:cubicBezTo>
                  <a:pt x="115494" y="50433"/>
                  <a:pt x="117116" y="53361"/>
                  <a:pt x="118377" y="56733"/>
                </a:cubicBezTo>
                <a:cubicBezTo>
                  <a:pt x="119461" y="60111"/>
                  <a:pt x="120000" y="63716"/>
                  <a:pt x="120000" y="67544"/>
                </a:cubicBezTo>
                <a:cubicBezTo>
                  <a:pt x="120000" y="71144"/>
                  <a:pt x="119461" y="74744"/>
                  <a:pt x="118377" y="78122"/>
                </a:cubicBezTo>
                <a:cubicBezTo>
                  <a:pt x="117116" y="81500"/>
                  <a:pt x="115494" y="84427"/>
                  <a:pt x="113511" y="86677"/>
                </a:cubicBezTo>
                <a:cubicBezTo>
                  <a:pt x="111533" y="89383"/>
                  <a:pt x="109366" y="91405"/>
                  <a:pt x="106666" y="92755"/>
                </a:cubicBezTo>
                <a:cubicBezTo>
                  <a:pt x="103966" y="94333"/>
                  <a:pt x="101083" y="95011"/>
                  <a:pt x="98016" y="95011"/>
                </a:cubicBezTo>
                <a:cubicBezTo>
                  <a:pt x="69911" y="95011"/>
                  <a:pt x="69911" y="95011"/>
                  <a:pt x="69911" y="95011"/>
                </a:cubicBezTo>
                <a:cubicBezTo>
                  <a:pt x="69911" y="90055"/>
                  <a:pt x="69911" y="90055"/>
                  <a:pt x="69911" y="90055"/>
                </a:cubicBezTo>
                <a:cubicBezTo>
                  <a:pt x="98016" y="90055"/>
                  <a:pt x="98016" y="90055"/>
                  <a:pt x="98016" y="90055"/>
                </a:cubicBezTo>
                <a:cubicBezTo>
                  <a:pt x="100538" y="90055"/>
                  <a:pt x="102883" y="89383"/>
                  <a:pt x="105044" y="88255"/>
                </a:cubicBezTo>
                <a:cubicBezTo>
                  <a:pt x="107205" y="87127"/>
                  <a:pt x="109188" y="85327"/>
                  <a:pt x="110633" y="83300"/>
                </a:cubicBezTo>
                <a:cubicBezTo>
                  <a:pt x="112433" y="81277"/>
                  <a:pt x="113694" y="79022"/>
                  <a:pt x="114594" y="76322"/>
                </a:cubicBezTo>
                <a:cubicBezTo>
                  <a:pt x="115677" y="73394"/>
                  <a:pt x="116033" y="70466"/>
                  <a:pt x="116033" y="67544"/>
                </a:cubicBezTo>
                <a:cubicBezTo>
                  <a:pt x="116033" y="64388"/>
                  <a:pt x="115677" y="61461"/>
                  <a:pt x="114594" y="58538"/>
                </a:cubicBezTo>
                <a:cubicBezTo>
                  <a:pt x="113694" y="55833"/>
                  <a:pt x="112433" y="53583"/>
                  <a:pt x="110633" y="51555"/>
                </a:cubicBezTo>
                <a:cubicBezTo>
                  <a:pt x="109188" y="49533"/>
                  <a:pt x="107205" y="47727"/>
                  <a:pt x="105044" y="46605"/>
                </a:cubicBezTo>
                <a:cubicBezTo>
                  <a:pt x="102883" y="45477"/>
                  <a:pt x="100538" y="44805"/>
                  <a:pt x="98016" y="44805"/>
                </a:cubicBezTo>
                <a:cubicBezTo>
                  <a:pt x="94055" y="44805"/>
                  <a:pt x="94055" y="44805"/>
                  <a:pt x="94055" y="44805"/>
                </a:cubicBezTo>
                <a:cubicBezTo>
                  <a:pt x="94055" y="39850"/>
                  <a:pt x="94055" y="39850"/>
                  <a:pt x="94055" y="39850"/>
                </a:cubicBezTo>
                <a:cubicBezTo>
                  <a:pt x="94055" y="39622"/>
                  <a:pt x="94055" y="39622"/>
                  <a:pt x="94055" y="39400"/>
                </a:cubicBezTo>
                <a:cubicBezTo>
                  <a:pt x="94055" y="39400"/>
                  <a:pt x="94055" y="39172"/>
                  <a:pt x="94055" y="38950"/>
                </a:cubicBezTo>
                <a:cubicBezTo>
                  <a:pt x="94055" y="38722"/>
                  <a:pt x="94055" y="38722"/>
                  <a:pt x="94055" y="38722"/>
                </a:cubicBezTo>
                <a:cubicBezTo>
                  <a:pt x="94055" y="33994"/>
                  <a:pt x="93333" y="29716"/>
                  <a:pt x="91894" y="25438"/>
                </a:cubicBezTo>
                <a:cubicBezTo>
                  <a:pt x="90450" y="21388"/>
                  <a:pt x="88466" y="17788"/>
                  <a:pt x="86127" y="14861"/>
                </a:cubicBezTo>
                <a:cubicBezTo>
                  <a:pt x="83605" y="11933"/>
                  <a:pt x="80900" y="9455"/>
                  <a:pt x="77655" y="7655"/>
                </a:cubicBezTo>
                <a:cubicBezTo>
                  <a:pt x="74233" y="5855"/>
                  <a:pt x="70811" y="4955"/>
                  <a:pt x="67027" y="4955"/>
                </a:cubicBezTo>
                <a:cubicBezTo>
                  <a:pt x="64322" y="4955"/>
                  <a:pt x="61800" y="5405"/>
                  <a:pt x="59461" y="6305"/>
                </a:cubicBezTo>
                <a:cubicBezTo>
                  <a:pt x="56938" y="7205"/>
                  <a:pt x="54772" y="8555"/>
                  <a:pt x="52794" y="10355"/>
                </a:cubicBezTo>
                <a:cubicBezTo>
                  <a:pt x="50450" y="11933"/>
                  <a:pt x="48650" y="13733"/>
                  <a:pt x="46844" y="16211"/>
                </a:cubicBezTo>
                <a:cubicBezTo>
                  <a:pt x="45044" y="18461"/>
                  <a:pt x="43783" y="21161"/>
                  <a:pt x="42700" y="24088"/>
                </a:cubicBezTo>
                <a:cubicBezTo>
                  <a:pt x="41083" y="28816"/>
                  <a:pt x="41083" y="28816"/>
                  <a:pt x="41083" y="28816"/>
                </a:cubicBezTo>
                <a:cubicBezTo>
                  <a:pt x="37300" y="26338"/>
                  <a:pt x="37300" y="26338"/>
                  <a:pt x="37300" y="26338"/>
                </a:cubicBezTo>
                <a:cubicBezTo>
                  <a:pt x="36394" y="25888"/>
                  <a:pt x="35677" y="25438"/>
                  <a:pt x="34594" y="25216"/>
                </a:cubicBezTo>
                <a:cubicBezTo>
                  <a:pt x="33694" y="24988"/>
                  <a:pt x="32794" y="24988"/>
                  <a:pt x="31894" y="24988"/>
                </a:cubicBezTo>
                <a:cubicBezTo>
                  <a:pt x="30450" y="24988"/>
                  <a:pt x="29011" y="25216"/>
                  <a:pt x="27750" y="25888"/>
                </a:cubicBezTo>
                <a:cubicBezTo>
                  <a:pt x="26488" y="26338"/>
                  <a:pt x="25227" y="27244"/>
                  <a:pt x="24144" y="28366"/>
                </a:cubicBezTo>
                <a:cubicBezTo>
                  <a:pt x="23244" y="29494"/>
                  <a:pt x="22344" y="30616"/>
                  <a:pt x="21438" y="32194"/>
                </a:cubicBezTo>
                <a:cubicBezTo>
                  <a:pt x="20722" y="33772"/>
                  <a:pt x="20177" y="35572"/>
                  <a:pt x="20177" y="37150"/>
                </a:cubicBezTo>
                <a:cubicBezTo>
                  <a:pt x="19638" y="40077"/>
                  <a:pt x="19638" y="40077"/>
                  <a:pt x="19638" y="40077"/>
                </a:cubicBezTo>
                <a:cubicBezTo>
                  <a:pt x="17477" y="41427"/>
                  <a:pt x="17477" y="41427"/>
                  <a:pt x="17477" y="41427"/>
                </a:cubicBezTo>
                <a:cubicBezTo>
                  <a:pt x="15494" y="42100"/>
                  <a:pt x="13694" y="43227"/>
                  <a:pt x="11894" y="44805"/>
                </a:cubicBezTo>
                <a:cubicBezTo>
                  <a:pt x="10088" y="46377"/>
                  <a:pt x="8827" y="48177"/>
                  <a:pt x="7750" y="50433"/>
                </a:cubicBezTo>
                <a:cubicBezTo>
                  <a:pt x="6488" y="52455"/>
                  <a:pt x="5405" y="54711"/>
                  <a:pt x="4866" y="57183"/>
                </a:cubicBezTo>
                <a:cubicBezTo>
                  <a:pt x="4322" y="59661"/>
                  <a:pt x="3966" y="62366"/>
                  <a:pt x="3966" y="64838"/>
                </a:cubicBezTo>
                <a:cubicBezTo>
                  <a:pt x="3966" y="68216"/>
                  <a:pt x="4505" y="71594"/>
                  <a:pt x="5405" y="74522"/>
                </a:cubicBezTo>
                <a:cubicBezTo>
                  <a:pt x="6488" y="77672"/>
                  <a:pt x="7927" y="80377"/>
                  <a:pt x="9727" y="82627"/>
                </a:cubicBezTo>
                <a:cubicBezTo>
                  <a:pt x="11533" y="84877"/>
                  <a:pt x="13511" y="86677"/>
                  <a:pt x="16033" y="88027"/>
                </a:cubicBezTo>
                <a:cubicBezTo>
                  <a:pt x="18377" y="89383"/>
                  <a:pt x="21083" y="90055"/>
                  <a:pt x="23783" y="90055"/>
                </a:cubicBezTo>
                <a:cubicBezTo>
                  <a:pt x="49911" y="90055"/>
                  <a:pt x="49911" y="90055"/>
                  <a:pt x="49911" y="90055"/>
                </a:cubicBezTo>
                <a:cubicBezTo>
                  <a:pt x="49911" y="95011"/>
                  <a:pt x="49911" y="95011"/>
                  <a:pt x="49911" y="95011"/>
                </a:cubicBezTo>
                <a:cubicBezTo>
                  <a:pt x="23783" y="95011"/>
                  <a:pt x="23783" y="95011"/>
                  <a:pt x="23783" y="95011"/>
                </a:cubicBezTo>
                <a:cubicBezTo>
                  <a:pt x="20538" y="95011"/>
                  <a:pt x="17477" y="94111"/>
                  <a:pt x="14594" y="92755"/>
                </a:cubicBezTo>
                <a:cubicBezTo>
                  <a:pt x="11711" y="91183"/>
                  <a:pt x="9188" y="88933"/>
                  <a:pt x="7027" y="86227"/>
                </a:cubicBezTo>
                <a:cubicBezTo>
                  <a:pt x="4866" y="83527"/>
                  <a:pt x="3061" y="80377"/>
                  <a:pt x="1800" y="76772"/>
                </a:cubicBezTo>
                <a:cubicBezTo>
                  <a:pt x="538" y="73172"/>
                  <a:pt x="0" y="69116"/>
                  <a:pt x="0" y="64838"/>
                </a:cubicBezTo>
                <a:cubicBezTo>
                  <a:pt x="0" y="61688"/>
                  <a:pt x="361" y="58538"/>
                  <a:pt x="1083" y="55611"/>
                </a:cubicBezTo>
                <a:cubicBezTo>
                  <a:pt x="1800" y="52455"/>
                  <a:pt x="3061" y="49755"/>
                  <a:pt x="4322" y="47277"/>
                </a:cubicBezTo>
                <a:cubicBezTo>
                  <a:pt x="5944" y="44805"/>
                  <a:pt x="7750" y="42777"/>
                  <a:pt x="9727" y="40977"/>
                </a:cubicBezTo>
                <a:cubicBezTo>
                  <a:pt x="11711" y="38950"/>
                  <a:pt x="13694" y="37600"/>
                  <a:pt x="16033" y="36700"/>
                </a:cubicBezTo>
                <a:cubicBezTo>
                  <a:pt x="16394" y="34222"/>
                  <a:pt x="17116" y="32194"/>
                  <a:pt x="18016" y="30166"/>
                </a:cubicBezTo>
                <a:cubicBezTo>
                  <a:pt x="18916" y="27916"/>
                  <a:pt x="20177" y="26116"/>
                  <a:pt x="21438" y="24538"/>
                </a:cubicBezTo>
                <a:cubicBezTo>
                  <a:pt x="22883" y="23188"/>
                  <a:pt x="24505" y="21838"/>
                  <a:pt x="26305" y="21161"/>
                </a:cubicBezTo>
                <a:cubicBezTo>
                  <a:pt x="28105" y="20261"/>
                  <a:pt x="29911" y="20038"/>
                  <a:pt x="31894" y="20038"/>
                </a:cubicBezTo>
                <a:cubicBezTo>
                  <a:pt x="33155" y="20038"/>
                  <a:pt x="34416" y="20038"/>
                  <a:pt x="35677" y="20488"/>
                </a:cubicBezTo>
                <a:cubicBezTo>
                  <a:pt x="36755" y="20938"/>
                  <a:pt x="38016" y="21388"/>
                  <a:pt x="39100" y="22061"/>
                </a:cubicBezTo>
                <a:cubicBezTo>
                  <a:pt x="40361" y="18688"/>
                  <a:pt x="41983" y="15761"/>
                  <a:pt x="43783" y="13055"/>
                </a:cubicBezTo>
                <a:cubicBezTo>
                  <a:pt x="45766" y="10355"/>
                  <a:pt x="47927" y="8105"/>
                  <a:pt x="50450" y="6077"/>
                </a:cubicBezTo>
                <a:cubicBezTo>
                  <a:pt x="52794" y="4277"/>
                  <a:pt x="55316" y="2700"/>
                  <a:pt x="58200" y="1577"/>
                </a:cubicBezTo>
                <a:cubicBezTo>
                  <a:pt x="60900" y="450"/>
                  <a:pt x="63966" y="0"/>
                  <a:pt x="67027" y="0"/>
                </a:cubicBezTo>
                <a:cubicBezTo>
                  <a:pt x="71172" y="0"/>
                  <a:pt x="75316" y="1127"/>
                  <a:pt x="79100" y="3150"/>
                </a:cubicBezTo>
                <a:cubicBezTo>
                  <a:pt x="82883" y="5177"/>
                  <a:pt x="86305" y="7877"/>
                  <a:pt x="89011" y="11483"/>
                </a:cubicBezTo>
                <a:cubicBezTo>
                  <a:pt x="91894" y="14861"/>
                  <a:pt x="94055" y="18911"/>
                  <a:pt x="95677" y="23638"/>
                </a:cubicBezTo>
                <a:cubicBezTo>
                  <a:pt x="97300" y="28366"/>
                  <a:pt x="98016" y="33544"/>
                  <a:pt x="98016" y="38722"/>
                </a:cubicBezTo>
                <a:cubicBezTo>
                  <a:pt x="98016" y="38950"/>
                  <a:pt x="98016" y="39172"/>
                  <a:pt x="98016" y="39400"/>
                </a:cubicBezTo>
                <a:cubicBezTo>
                  <a:pt x="98016" y="39400"/>
                  <a:pt x="98016" y="39622"/>
                  <a:pt x="98016" y="39850"/>
                </a:cubicBezTo>
                <a:close/>
                <a:moveTo>
                  <a:pt x="44683" y="70694"/>
                </a:moveTo>
                <a:cubicBezTo>
                  <a:pt x="57838" y="54483"/>
                  <a:pt x="57838" y="54483"/>
                  <a:pt x="57838" y="54483"/>
                </a:cubicBezTo>
                <a:cubicBezTo>
                  <a:pt x="57838" y="120000"/>
                  <a:pt x="57838" y="120000"/>
                  <a:pt x="57838" y="120000"/>
                </a:cubicBezTo>
                <a:cubicBezTo>
                  <a:pt x="61800" y="120000"/>
                  <a:pt x="61800" y="120000"/>
                  <a:pt x="61800" y="120000"/>
                </a:cubicBezTo>
                <a:cubicBezTo>
                  <a:pt x="61800" y="54483"/>
                  <a:pt x="61800" y="54483"/>
                  <a:pt x="61800" y="54483"/>
                </a:cubicBezTo>
                <a:cubicBezTo>
                  <a:pt x="74955" y="70694"/>
                  <a:pt x="74955" y="70694"/>
                  <a:pt x="74955" y="70694"/>
                </a:cubicBezTo>
                <a:cubicBezTo>
                  <a:pt x="77838" y="67094"/>
                  <a:pt x="77838" y="67094"/>
                  <a:pt x="77838" y="67094"/>
                </a:cubicBezTo>
                <a:cubicBezTo>
                  <a:pt x="60000" y="44805"/>
                  <a:pt x="60000" y="44805"/>
                  <a:pt x="60000" y="44805"/>
                </a:cubicBezTo>
                <a:cubicBezTo>
                  <a:pt x="41983" y="67094"/>
                  <a:pt x="41983" y="67094"/>
                  <a:pt x="41983" y="67094"/>
                </a:cubicBezTo>
                <a:cubicBezTo>
                  <a:pt x="44683" y="70916"/>
                  <a:pt x="44683" y="70916"/>
                  <a:pt x="44683" y="70916"/>
                </a:cubicBezTo>
                <a:lnTo>
                  <a:pt x="44683" y="706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53" name="Shape 3953"/>
          <p:cNvSpPr/>
          <p:nvPr/>
        </p:nvSpPr>
        <p:spPr>
          <a:xfrm>
            <a:off x="5648510" y="6385244"/>
            <a:ext cx="607078" cy="568838"/>
          </a:xfrm>
          <a:custGeom>
            <a:avLst/>
            <a:gdLst/>
            <a:ahLst/>
            <a:cxnLst/>
            <a:rect l="0" t="0" r="0" b="0"/>
            <a:pathLst>
              <a:path w="120000" h="120000" extrusionOk="0">
                <a:moveTo>
                  <a:pt x="98166" y="34205"/>
                </a:moveTo>
                <a:cubicBezTo>
                  <a:pt x="101050" y="34205"/>
                  <a:pt x="103938" y="34783"/>
                  <a:pt x="106644" y="36133"/>
                </a:cubicBezTo>
                <a:cubicBezTo>
                  <a:pt x="109355" y="37294"/>
                  <a:pt x="111700" y="39033"/>
                  <a:pt x="113683" y="41350"/>
                </a:cubicBezTo>
                <a:cubicBezTo>
                  <a:pt x="115666" y="43283"/>
                  <a:pt x="117294" y="45794"/>
                  <a:pt x="118377" y="48694"/>
                </a:cubicBezTo>
                <a:cubicBezTo>
                  <a:pt x="119461" y="51594"/>
                  <a:pt x="120000" y="54683"/>
                  <a:pt x="120000" y="57972"/>
                </a:cubicBezTo>
                <a:cubicBezTo>
                  <a:pt x="120000" y="61061"/>
                  <a:pt x="119461" y="64155"/>
                  <a:pt x="118377" y="66861"/>
                </a:cubicBezTo>
                <a:cubicBezTo>
                  <a:pt x="117294" y="69761"/>
                  <a:pt x="115666" y="72272"/>
                  <a:pt x="113683" y="74394"/>
                </a:cubicBezTo>
                <a:cubicBezTo>
                  <a:pt x="111700" y="76716"/>
                  <a:pt x="109355" y="78455"/>
                  <a:pt x="106644" y="79611"/>
                </a:cubicBezTo>
                <a:cubicBezTo>
                  <a:pt x="103938" y="80966"/>
                  <a:pt x="101050" y="81544"/>
                  <a:pt x="98166" y="81544"/>
                </a:cubicBezTo>
                <a:cubicBezTo>
                  <a:pt x="70016" y="81544"/>
                  <a:pt x="70016" y="81544"/>
                  <a:pt x="70016" y="81544"/>
                </a:cubicBezTo>
                <a:cubicBezTo>
                  <a:pt x="70016" y="77294"/>
                  <a:pt x="70016" y="77294"/>
                  <a:pt x="70016" y="77294"/>
                </a:cubicBezTo>
                <a:cubicBezTo>
                  <a:pt x="98166" y="77294"/>
                  <a:pt x="98166" y="77294"/>
                  <a:pt x="98166" y="77294"/>
                </a:cubicBezTo>
                <a:cubicBezTo>
                  <a:pt x="100694" y="77294"/>
                  <a:pt x="103038" y="76716"/>
                  <a:pt x="105205" y="75555"/>
                </a:cubicBezTo>
                <a:cubicBezTo>
                  <a:pt x="107366" y="74588"/>
                  <a:pt x="109355" y="73238"/>
                  <a:pt x="110794" y="71500"/>
                </a:cubicBezTo>
                <a:cubicBezTo>
                  <a:pt x="112422" y="69761"/>
                  <a:pt x="113683" y="67827"/>
                  <a:pt x="114588" y="65505"/>
                </a:cubicBezTo>
                <a:cubicBezTo>
                  <a:pt x="115488" y="62994"/>
                  <a:pt x="116027" y="60483"/>
                  <a:pt x="116027" y="57972"/>
                </a:cubicBezTo>
                <a:cubicBezTo>
                  <a:pt x="116027" y="55266"/>
                  <a:pt x="115488" y="52755"/>
                  <a:pt x="114588" y="50238"/>
                </a:cubicBezTo>
                <a:cubicBezTo>
                  <a:pt x="113683" y="47922"/>
                  <a:pt x="112422" y="45988"/>
                  <a:pt x="110794" y="44250"/>
                </a:cubicBezTo>
                <a:cubicBezTo>
                  <a:pt x="109355" y="42511"/>
                  <a:pt x="107366" y="40966"/>
                  <a:pt x="105205" y="40000"/>
                </a:cubicBezTo>
                <a:cubicBezTo>
                  <a:pt x="103038" y="39033"/>
                  <a:pt x="100694" y="38455"/>
                  <a:pt x="98166" y="38455"/>
                </a:cubicBezTo>
                <a:cubicBezTo>
                  <a:pt x="93833" y="38455"/>
                  <a:pt x="93833" y="38455"/>
                  <a:pt x="93833" y="38455"/>
                </a:cubicBezTo>
                <a:cubicBezTo>
                  <a:pt x="94194" y="34205"/>
                  <a:pt x="94194" y="34205"/>
                  <a:pt x="94194" y="34205"/>
                </a:cubicBezTo>
                <a:cubicBezTo>
                  <a:pt x="94194" y="34011"/>
                  <a:pt x="94194" y="34011"/>
                  <a:pt x="94194" y="33816"/>
                </a:cubicBezTo>
                <a:cubicBezTo>
                  <a:pt x="94194" y="33816"/>
                  <a:pt x="94194" y="33622"/>
                  <a:pt x="94194" y="33427"/>
                </a:cubicBezTo>
                <a:cubicBezTo>
                  <a:pt x="94194" y="33238"/>
                  <a:pt x="94194" y="33238"/>
                  <a:pt x="94194" y="33238"/>
                </a:cubicBezTo>
                <a:cubicBezTo>
                  <a:pt x="94194" y="29177"/>
                  <a:pt x="93472" y="25505"/>
                  <a:pt x="92027" y="21833"/>
                </a:cubicBezTo>
                <a:cubicBezTo>
                  <a:pt x="90588" y="18355"/>
                  <a:pt x="88600" y="15266"/>
                  <a:pt x="86255" y="12755"/>
                </a:cubicBezTo>
                <a:cubicBezTo>
                  <a:pt x="83727" y="10238"/>
                  <a:pt x="81022" y="8116"/>
                  <a:pt x="77772" y="6572"/>
                </a:cubicBezTo>
                <a:cubicBezTo>
                  <a:pt x="74344" y="5022"/>
                  <a:pt x="70916" y="4250"/>
                  <a:pt x="67127" y="4250"/>
                </a:cubicBezTo>
                <a:cubicBezTo>
                  <a:pt x="64422" y="4250"/>
                  <a:pt x="61894" y="4638"/>
                  <a:pt x="59550" y="5411"/>
                </a:cubicBezTo>
                <a:cubicBezTo>
                  <a:pt x="57022" y="6183"/>
                  <a:pt x="54855" y="7344"/>
                  <a:pt x="52872" y="8888"/>
                </a:cubicBezTo>
                <a:cubicBezTo>
                  <a:pt x="50527" y="10238"/>
                  <a:pt x="48722" y="11788"/>
                  <a:pt x="46916" y="13911"/>
                </a:cubicBezTo>
                <a:cubicBezTo>
                  <a:pt x="45111" y="15844"/>
                  <a:pt x="43850" y="18166"/>
                  <a:pt x="42766" y="20677"/>
                </a:cubicBezTo>
                <a:cubicBezTo>
                  <a:pt x="41144" y="24733"/>
                  <a:pt x="41144" y="24733"/>
                  <a:pt x="41144" y="24733"/>
                </a:cubicBezTo>
                <a:cubicBezTo>
                  <a:pt x="37355" y="22611"/>
                  <a:pt x="37355" y="22611"/>
                  <a:pt x="37355" y="22611"/>
                </a:cubicBezTo>
                <a:cubicBezTo>
                  <a:pt x="36450" y="22222"/>
                  <a:pt x="35727" y="21833"/>
                  <a:pt x="34644" y="21644"/>
                </a:cubicBezTo>
                <a:cubicBezTo>
                  <a:pt x="33744" y="21450"/>
                  <a:pt x="32844" y="21450"/>
                  <a:pt x="31938" y="21450"/>
                </a:cubicBezTo>
                <a:cubicBezTo>
                  <a:pt x="30494" y="21450"/>
                  <a:pt x="29050" y="21644"/>
                  <a:pt x="27788" y="22222"/>
                </a:cubicBezTo>
                <a:cubicBezTo>
                  <a:pt x="26527" y="22611"/>
                  <a:pt x="25261" y="23383"/>
                  <a:pt x="24177" y="24350"/>
                </a:cubicBezTo>
                <a:cubicBezTo>
                  <a:pt x="23100" y="25316"/>
                  <a:pt x="22194" y="26277"/>
                  <a:pt x="21472" y="27633"/>
                </a:cubicBezTo>
                <a:cubicBezTo>
                  <a:pt x="20750" y="28983"/>
                  <a:pt x="20211" y="30533"/>
                  <a:pt x="20211" y="31883"/>
                </a:cubicBezTo>
                <a:cubicBezTo>
                  <a:pt x="19666" y="34394"/>
                  <a:pt x="19666" y="34394"/>
                  <a:pt x="19666" y="34394"/>
                </a:cubicBezTo>
                <a:cubicBezTo>
                  <a:pt x="17322" y="35555"/>
                  <a:pt x="17322" y="35555"/>
                  <a:pt x="17322" y="35555"/>
                </a:cubicBezTo>
                <a:cubicBezTo>
                  <a:pt x="15338" y="36133"/>
                  <a:pt x="13533" y="37100"/>
                  <a:pt x="11727" y="38455"/>
                </a:cubicBezTo>
                <a:cubicBezTo>
                  <a:pt x="10105" y="39805"/>
                  <a:pt x="8844" y="41350"/>
                  <a:pt x="7761" y="43283"/>
                </a:cubicBezTo>
                <a:cubicBezTo>
                  <a:pt x="6494" y="45022"/>
                  <a:pt x="5411" y="46955"/>
                  <a:pt x="4872" y="49083"/>
                </a:cubicBezTo>
                <a:cubicBezTo>
                  <a:pt x="4333" y="51205"/>
                  <a:pt x="3972" y="53527"/>
                  <a:pt x="3972" y="55650"/>
                </a:cubicBezTo>
                <a:cubicBezTo>
                  <a:pt x="3972" y="58550"/>
                  <a:pt x="4511" y="61450"/>
                  <a:pt x="5411" y="63961"/>
                </a:cubicBezTo>
                <a:cubicBezTo>
                  <a:pt x="6494" y="66666"/>
                  <a:pt x="7938" y="68983"/>
                  <a:pt x="9744" y="70916"/>
                </a:cubicBezTo>
                <a:cubicBezTo>
                  <a:pt x="11550" y="72850"/>
                  <a:pt x="13533" y="74394"/>
                  <a:pt x="16061" y="75555"/>
                </a:cubicBezTo>
                <a:cubicBezTo>
                  <a:pt x="18405" y="76716"/>
                  <a:pt x="21111" y="77294"/>
                  <a:pt x="23822" y="77294"/>
                </a:cubicBezTo>
                <a:cubicBezTo>
                  <a:pt x="49983" y="77294"/>
                  <a:pt x="49983" y="77294"/>
                  <a:pt x="49983" y="77294"/>
                </a:cubicBezTo>
                <a:cubicBezTo>
                  <a:pt x="49983" y="81544"/>
                  <a:pt x="49983" y="81544"/>
                  <a:pt x="49983" y="81544"/>
                </a:cubicBezTo>
                <a:cubicBezTo>
                  <a:pt x="23822" y="81544"/>
                  <a:pt x="23822" y="81544"/>
                  <a:pt x="23822" y="81544"/>
                </a:cubicBezTo>
                <a:cubicBezTo>
                  <a:pt x="20572" y="81544"/>
                  <a:pt x="17505" y="80772"/>
                  <a:pt x="14433" y="79611"/>
                </a:cubicBezTo>
                <a:cubicBezTo>
                  <a:pt x="11550" y="78261"/>
                  <a:pt x="9022" y="76327"/>
                  <a:pt x="7038" y="74011"/>
                </a:cubicBezTo>
                <a:cubicBezTo>
                  <a:pt x="4872" y="71688"/>
                  <a:pt x="3066" y="68983"/>
                  <a:pt x="1805" y="65894"/>
                </a:cubicBezTo>
                <a:cubicBezTo>
                  <a:pt x="538" y="62800"/>
                  <a:pt x="0" y="59322"/>
                  <a:pt x="0" y="55650"/>
                </a:cubicBezTo>
                <a:cubicBezTo>
                  <a:pt x="0" y="52944"/>
                  <a:pt x="361" y="50238"/>
                  <a:pt x="1083" y="47727"/>
                </a:cubicBezTo>
                <a:cubicBezTo>
                  <a:pt x="1805" y="45022"/>
                  <a:pt x="3066" y="42705"/>
                  <a:pt x="4333" y="40577"/>
                </a:cubicBezTo>
                <a:cubicBezTo>
                  <a:pt x="5772" y="38455"/>
                  <a:pt x="7577" y="36716"/>
                  <a:pt x="9566" y="35166"/>
                </a:cubicBezTo>
                <a:cubicBezTo>
                  <a:pt x="11550" y="33427"/>
                  <a:pt x="13716" y="32272"/>
                  <a:pt x="16061" y="31500"/>
                </a:cubicBezTo>
                <a:cubicBezTo>
                  <a:pt x="16422" y="29372"/>
                  <a:pt x="17144" y="27633"/>
                  <a:pt x="18044" y="25894"/>
                </a:cubicBezTo>
                <a:cubicBezTo>
                  <a:pt x="18950" y="23961"/>
                  <a:pt x="20211" y="22416"/>
                  <a:pt x="21472" y="21061"/>
                </a:cubicBezTo>
                <a:cubicBezTo>
                  <a:pt x="22916" y="19905"/>
                  <a:pt x="24538" y="18744"/>
                  <a:pt x="26166" y="18166"/>
                </a:cubicBezTo>
                <a:cubicBezTo>
                  <a:pt x="27972" y="17388"/>
                  <a:pt x="29772" y="17200"/>
                  <a:pt x="31938" y="17200"/>
                </a:cubicBezTo>
                <a:cubicBezTo>
                  <a:pt x="33205" y="17200"/>
                  <a:pt x="34466" y="17200"/>
                  <a:pt x="35727" y="17583"/>
                </a:cubicBezTo>
                <a:cubicBezTo>
                  <a:pt x="36811" y="17972"/>
                  <a:pt x="38077" y="18355"/>
                  <a:pt x="39155" y="18938"/>
                </a:cubicBezTo>
                <a:cubicBezTo>
                  <a:pt x="40422" y="16038"/>
                  <a:pt x="42044" y="13527"/>
                  <a:pt x="43850" y="11205"/>
                </a:cubicBezTo>
                <a:cubicBezTo>
                  <a:pt x="45833" y="8888"/>
                  <a:pt x="47822" y="6955"/>
                  <a:pt x="50166" y="5216"/>
                </a:cubicBezTo>
                <a:cubicBezTo>
                  <a:pt x="52694" y="3672"/>
                  <a:pt x="55400" y="2316"/>
                  <a:pt x="58283" y="1350"/>
                </a:cubicBezTo>
                <a:cubicBezTo>
                  <a:pt x="60994" y="388"/>
                  <a:pt x="64061" y="0"/>
                  <a:pt x="67127" y="0"/>
                </a:cubicBezTo>
                <a:cubicBezTo>
                  <a:pt x="71277" y="0"/>
                  <a:pt x="75427" y="966"/>
                  <a:pt x="79038" y="2705"/>
                </a:cubicBezTo>
                <a:cubicBezTo>
                  <a:pt x="82827" y="4444"/>
                  <a:pt x="86255" y="6761"/>
                  <a:pt x="88961" y="9855"/>
                </a:cubicBezTo>
                <a:cubicBezTo>
                  <a:pt x="91850" y="12755"/>
                  <a:pt x="94016" y="16233"/>
                  <a:pt x="95638" y="20288"/>
                </a:cubicBezTo>
                <a:cubicBezTo>
                  <a:pt x="97261" y="24350"/>
                  <a:pt x="98166" y="28794"/>
                  <a:pt x="98166" y="33238"/>
                </a:cubicBezTo>
                <a:cubicBezTo>
                  <a:pt x="98166" y="33427"/>
                  <a:pt x="98166" y="33622"/>
                  <a:pt x="98166" y="33816"/>
                </a:cubicBezTo>
                <a:cubicBezTo>
                  <a:pt x="98166" y="33816"/>
                  <a:pt x="98166" y="34011"/>
                  <a:pt x="98166" y="34205"/>
                </a:cubicBezTo>
                <a:close/>
                <a:moveTo>
                  <a:pt x="75066" y="97972"/>
                </a:moveTo>
                <a:cubicBezTo>
                  <a:pt x="61894" y="111883"/>
                  <a:pt x="61894" y="111883"/>
                  <a:pt x="61894" y="111883"/>
                </a:cubicBezTo>
                <a:cubicBezTo>
                  <a:pt x="61894" y="55650"/>
                  <a:pt x="61894" y="55650"/>
                  <a:pt x="61894" y="55650"/>
                </a:cubicBezTo>
                <a:cubicBezTo>
                  <a:pt x="57922" y="55650"/>
                  <a:pt x="57922" y="55650"/>
                  <a:pt x="57922" y="55650"/>
                </a:cubicBezTo>
                <a:cubicBezTo>
                  <a:pt x="57922" y="111883"/>
                  <a:pt x="57922" y="111883"/>
                  <a:pt x="57922" y="111883"/>
                </a:cubicBezTo>
                <a:cubicBezTo>
                  <a:pt x="44750" y="97972"/>
                  <a:pt x="44750" y="97972"/>
                  <a:pt x="44750" y="97972"/>
                </a:cubicBezTo>
                <a:cubicBezTo>
                  <a:pt x="42044" y="100872"/>
                  <a:pt x="42044" y="100872"/>
                  <a:pt x="42044" y="100872"/>
                </a:cubicBezTo>
                <a:cubicBezTo>
                  <a:pt x="60088" y="120000"/>
                  <a:pt x="60088" y="120000"/>
                  <a:pt x="60088" y="120000"/>
                </a:cubicBezTo>
                <a:cubicBezTo>
                  <a:pt x="77955" y="100872"/>
                  <a:pt x="77955" y="100872"/>
                  <a:pt x="77955" y="100872"/>
                </a:cubicBezTo>
                <a:lnTo>
                  <a:pt x="75066" y="97972"/>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54" name="Shape 3954"/>
          <p:cNvSpPr/>
          <p:nvPr/>
        </p:nvSpPr>
        <p:spPr>
          <a:xfrm>
            <a:off x="6919443" y="6480846"/>
            <a:ext cx="559277" cy="377632"/>
          </a:xfrm>
          <a:custGeom>
            <a:avLst/>
            <a:gdLst/>
            <a:ahLst/>
            <a:cxnLst/>
            <a:rect l="0" t="0" r="0" b="0"/>
            <a:pathLst>
              <a:path w="120000" h="120000" extrusionOk="0">
                <a:moveTo>
                  <a:pt x="98433" y="113911"/>
                </a:moveTo>
                <a:cubicBezTo>
                  <a:pt x="102744" y="113911"/>
                  <a:pt x="102744" y="113911"/>
                  <a:pt x="102744" y="113911"/>
                </a:cubicBezTo>
                <a:cubicBezTo>
                  <a:pt x="102744" y="120000"/>
                  <a:pt x="102744" y="120000"/>
                  <a:pt x="102744" y="120000"/>
                </a:cubicBezTo>
                <a:cubicBezTo>
                  <a:pt x="0" y="120000"/>
                  <a:pt x="0" y="120000"/>
                  <a:pt x="0" y="120000"/>
                </a:cubicBezTo>
                <a:cubicBezTo>
                  <a:pt x="0" y="25216"/>
                  <a:pt x="0" y="25216"/>
                  <a:pt x="0" y="25216"/>
                </a:cubicBezTo>
                <a:cubicBezTo>
                  <a:pt x="4311" y="25216"/>
                  <a:pt x="4311" y="25216"/>
                  <a:pt x="4311" y="25216"/>
                </a:cubicBezTo>
                <a:cubicBezTo>
                  <a:pt x="4311" y="113911"/>
                  <a:pt x="4311" y="113911"/>
                  <a:pt x="4311" y="113911"/>
                </a:cubicBezTo>
                <a:cubicBezTo>
                  <a:pt x="88233" y="113911"/>
                  <a:pt x="88233" y="113911"/>
                  <a:pt x="88233" y="113911"/>
                </a:cubicBezTo>
                <a:lnTo>
                  <a:pt x="98433" y="113911"/>
                </a:lnTo>
                <a:close/>
                <a:moveTo>
                  <a:pt x="107255" y="101161"/>
                </a:moveTo>
                <a:cubicBezTo>
                  <a:pt x="111177" y="101161"/>
                  <a:pt x="111177" y="101161"/>
                  <a:pt x="111177" y="101161"/>
                </a:cubicBezTo>
                <a:cubicBezTo>
                  <a:pt x="111177" y="107538"/>
                  <a:pt x="111177" y="107538"/>
                  <a:pt x="111177" y="107538"/>
                </a:cubicBezTo>
                <a:cubicBezTo>
                  <a:pt x="8627" y="107538"/>
                  <a:pt x="8627" y="107538"/>
                  <a:pt x="8627" y="107538"/>
                </a:cubicBezTo>
                <a:cubicBezTo>
                  <a:pt x="8627" y="12461"/>
                  <a:pt x="8627" y="12461"/>
                  <a:pt x="8627" y="12461"/>
                </a:cubicBezTo>
                <a:cubicBezTo>
                  <a:pt x="12744" y="12461"/>
                  <a:pt x="12744" y="12461"/>
                  <a:pt x="12744" y="12461"/>
                </a:cubicBezTo>
                <a:cubicBezTo>
                  <a:pt x="12744" y="101161"/>
                  <a:pt x="12744" y="101161"/>
                  <a:pt x="12744" y="101161"/>
                </a:cubicBezTo>
                <a:cubicBezTo>
                  <a:pt x="96861" y="101161"/>
                  <a:pt x="96861" y="101161"/>
                  <a:pt x="96861" y="101161"/>
                </a:cubicBezTo>
                <a:lnTo>
                  <a:pt x="107255" y="101161"/>
                </a:lnTo>
                <a:close/>
                <a:moveTo>
                  <a:pt x="17061" y="0"/>
                </a:moveTo>
                <a:cubicBezTo>
                  <a:pt x="120000" y="0"/>
                  <a:pt x="120000" y="0"/>
                  <a:pt x="120000" y="0"/>
                </a:cubicBezTo>
                <a:cubicBezTo>
                  <a:pt x="120000" y="94783"/>
                  <a:pt x="120000" y="94783"/>
                  <a:pt x="120000" y="94783"/>
                </a:cubicBezTo>
                <a:cubicBezTo>
                  <a:pt x="17061" y="94783"/>
                  <a:pt x="17061" y="94783"/>
                  <a:pt x="17061" y="94783"/>
                </a:cubicBezTo>
                <a:lnTo>
                  <a:pt x="17061" y="0"/>
                </a:lnTo>
                <a:close/>
                <a:moveTo>
                  <a:pt x="115688" y="21161"/>
                </a:moveTo>
                <a:cubicBezTo>
                  <a:pt x="115688" y="6088"/>
                  <a:pt x="115688" y="6088"/>
                  <a:pt x="115688" y="6088"/>
                </a:cubicBezTo>
                <a:cubicBezTo>
                  <a:pt x="21372" y="6088"/>
                  <a:pt x="21372" y="6088"/>
                  <a:pt x="21372" y="6088"/>
                </a:cubicBezTo>
                <a:cubicBezTo>
                  <a:pt x="21372" y="88694"/>
                  <a:pt x="21372" y="88694"/>
                  <a:pt x="21372" y="88694"/>
                </a:cubicBezTo>
                <a:cubicBezTo>
                  <a:pt x="115688" y="88694"/>
                  <a:pt x="115688" y="88694"/>
                  <a:pt x="115688" y="88694"/>
                </a:cubicBezTo>
                <a:lnTo>
                  <a:pt x="115688" y="21161"/>
                </a:lnTo>
                <a:close/>
                <a:moveTo>
                  <a:pt x="27844" y="13044"/>
                </a:moveTo>
                <a:cubicBezTo>
                  <a:pt x="27844" y="18838"/>
                  <a:pt x="27844" y="18838"/>
                  <a:pt x="27844" y="18838"/>
                </a:cubicBezTo>
                <a:cubicBezTo>
                  <a:pt x="40588" y="18838"/>
                  <a:pt x="40588" y="18838"/>
                  <a:pt x="40588" y="18838"/>
                </a:cubicBezTo>
                <a:cubicBezTo>
                  <a:pt x="40588" y="13044"/>
                  <a:pt x="40588" y="13044"/>
                  <a:pt x="40588" y="13044"/>
                </a:cubicBezTo>
                <a:lnTo>
                  <a:pt x="27844" y="13044"/>
                </a:lnTo>
                <a:close/>
                <a:moveTo>
                  <a:pt x="27844" y="75944"/>
                </a:moveTo>
                <a:cubicBezTo>
                  <a:pt x="27844" y="82316"/>
                  <a:pt x="27844" y="82316"/>
                  <a:pt x="27844" y="82316"/>
                </a:cubicBezTo>
                <a:cubicBezTo>
                  <a:pt x="40588" y="82316"/>
                  <a:pt x="40588" y="82316"/>
                  <a:pt x="40588" y="82316"/>
                </a:cubicBezTo>
                <a:cubicBezTo>
                  <a:pt x="40588" y="75944"/>
                  <a:pt x="40588" y="75944"/>
                  <a:pt x="40588" y="75944"/>
                </a:cubicBezTo>
                <a:lnTo>
                  <a:pt x="27844" y="75944"/>
                </a:lnTo>
                <a:close/>
                <a:moveTo>
                  <a:pt x="68627" y="28405"/>
                </a:moveTo>
                <a:cubicBezTo>
                  <a:pt x="70394" y="28405"/>
                  <a:pt x="71961" y="28983"/>
                  <a:pt x="73527" y="29855"/>
                </a:cubicBezTo>
                <a:cubicBezTo>
                  <a:pt x="74900" y="31016"/>
                  <a:pt x="76272" y="32172"/>
                  <a:pt x="77644" y="33911"/>
                </a:cubicBezTo>
                <a:cubicBezTo>
                  <a:pt x="78822" y="35944"/>
                  <a:pt x="79605" y="37683"/>
                  <a:pt x="80394" y="40000"/>
                </a:cubicBezTo>
                <a:cubicBezTo>
                  <a:pt x="80977" y="42316"/>
                  <a:pt x="81372" y="44638"/>
                  <a:pt x="81372" y="47244"/>
                </a:cubicBezTo>
                <a:cubicBezTo>
                  <a:pt x="81372" y="50144"/>
                  <a:pt x="80977" y="52461"/>
                  <a:pt x="80394" y="54783"/>
                </a:cubicBezTo>
                <a:cubicBezTo>
                  <a:pt x="79605" y="57100"/>
                  <a:pt x="78822" y="59127"/>
                  <a:pt x="77644" y="60872"/>
                </a:cubicBezTo>
                <a:cubicBezTo>
                  <a:pt x="76272" y="62611"/>
                  <a:pt x="74900" y="64055"/>
                  <a:pt x="73527" y="64927"/>
                </a:cubicBezTo>
                <a:cubicBezTo>
                  <a:pt x="71961" y="66088"/>
                  <a:pt x="70394" y="66377"/>
                  <a:pt x="68627" y="66377"/>
                </a:cubicBezTo>
                <a:cubicBezTo>
                  <a:pt x="66666" y="66377"/>
                  <a:pt x="65100" y="66088"/>
                  <a:pt x="63527" y="64927"/>
                </a:cubicBezTo>
                <a:cubicBezTo>
                  <a:pt x="61961" y="64055"/>
                  <a:pt x="60588" y="62611"/>
                  <a:pt x="59411" y="60872"/>
                </a:cubicBezTo>
                <a:cubicBezTo>
                  <a:pt x="58233" y="59127"/>
                  <a:pt x="57255" y="57100"/>
                  <a:pt x="56666" y="54783"/>
                </a:cubicBezTo>
                <a:cubicBezTo>
                  <a:pt x="55883" y="52461"/>
                  <a:pt x="55688" y="50144"/>
                  <a:pt x="55688" y="47244"/>
                </a:cubicBezTo>
                <a:cubicBezTo>
                  <a:pt x="55688" y="44638"/>
                  <a:pt x="55883" y="42316"/>
                  <a:pt x="56666" y="40000"/>
                </a:cubicBezTo>
                <a:cubicBezTo>
                  <a:pt x="57255" y="37683"/>
                  <a:pt x="58233" y="35944"/>
                  <a:pt x="59411" y="33911"/>
                </a:cubicBezTo>
                <a:cubicBezTo>
                  <a:pt x="60588" y="32172"/>
                  <a:pt x="61961" y="31016"/>
                  <a:pt x="63527" y="29855"/>
                </a:cubicBezTo>
                <a:cubicBezTo>
                  <a:pt x="65100" y="28983"/>
                  <a:pt x="66666" y="28405"/>
                  <a:pt x="68627" y="28405"/>
                </a:cubicBezTo>
                <a:close/>
                <a:moveTo>
                  <a:pt x="68627" y="60000"/>
                </a:moveTo>
                <a:cubicBezTo>
                  <a:pt x="69605" y="60000"/>
                  <a:pt x="70783" y="59711"/>
                  <a:pt x="71766" y="59127"/>
                </a:cubicBezTo>
                <a:cubicBezTo>
                  <a:pt x="72938" y="58550"/>
                  <a:pt x="73727" y="57683"/>
                  <a:pt x="74511" y="56233"/>
                </a:cubicBezTo>
                <a:cubicBezTo>
                  <a:pt x="75294" y="55361"/>
                  <a:pt x="75883" y="53911"/>
                  <a:pt x="76472" y="52461"/>
                </a:cubicBezTo>
                <a:cubicBezTo>
                  <a:pt x="76861" y="50722"/>
                  <a:pt x="77061" y="48983"/>
                  <a:pt x="77061" y="47244"/>
                </a:cubicBezTo>
                <a:cubicBezTo>
                  <a:pt x="77061" y="45505"/>
                  <a:pt x="76861" y="43766"/>
                  <a:pt x="76472" y="42316"/>
                </a:cubicBezTo>
                <a:cubicBezTo>
                  <a:pt x="75883" y="40872"/>
                  <a:pt x="75294" y="39711"/>
                  <a:pt x="74511" y="38550"/>
                </a:cubicBezTo>
                <a:cubicBezTo>
                  <a:pt x="73727" y="37388"/>
                  <a:pt x="72938" y="36233"/>
                  <a:pt x="71766" y="35650"/>
                </a:cubicBezTo>
                <a:cubicBezTo>
                  <a:pt x="70783" y="35072"/>
                  <a:pt x="69605" y="34783"/>
                  <a:pt x="68627" y="34783"/>
                </a:cubicBezTo>
                <a:cubicBezTo>
                  <a:pt x="67450" y="34783"/>
                  <a:pt x="66272" y="35072"/>
                  <a:pt x="65100" y="35650"/>
                </a:cubicBezTo>
                <a:cubicBezTo>
                  <a:pt x="64116" y="36233"/>
                  <a:pt x="63138" y="37388"/>
                  <a:pt x="62550" y="38550"/>
                </a:cubicBezTo>
                <a:cubicBezTo>
                  <a:pt x="61566" y="39711"/>
                  <a:pt x="60977" y="40872"/>
                  <a:pt x="60588" y="42316"/>
                </a:cubicBezTo>
                <a:cubicBezTo>
                  <a:pt x="60194" y="43766"/>
                  <a:pt x="60000" y="45505"/>
                  <a:pt x="60000" y="47244"/>
                </a:cubicBezTo>
                <a:cubicBezTo>
                  <a:pt x="60000" y="48983"/>
                  <a:pt x="60194" y="50722"/>
                  <a:pt x="60588" y="52461"/>
                </a:cubicBezTo>
                <a:cubicBezTo>
                  <a:pt x="60977" y="53911"/>
                  <a:pt x="61566" y="55361"/>
                  <a:pt x="62550" y="56233"/>
                </a:cubicBezTo>
                <a:cubicBezTo>
                  <a:pt x="63138" y="57683"/>
                  <a:pt x="64116" y="58550"/>
                  <a:pt x="65100" y="59127"/>
                </a:cubicBezTo>
                <a:cubicBezTo>
                  <a:pt x="66272" y="59711"/>
                  <a:pt x="67450" y="60000"/>
                  <a:pt x="68627" y="60000"/>
                </a:cubicBezTo>
                <a:close/>
                <a:moveTo>
                  <a:pt x="96472" y="13044"/>
                </a:moveTo>
                <a:cubicBezTo>
                  <a:pt x="96472" y="18838"/>
                  <a:pt x="96472" y="18838"/>
                  <a:pt x="96472" y="18838"/>
                </a:cubicBezTo>
                <a:cubicBezTo>
                  <a:pt x="109216" y="18838"/>
                  <a:pt x="109216" y="18838"/>
                  <a:pt x="109216" y="18838"/>
                </a:cubicBezTo>
                <a:cubicBezTo>
                  <a:pt x="109216" y="13044"/>
                  <a:pt x="109216" y="13044"/>
                  <a:pt x="109216" y="13044"/>
                </a:cubicBezTo>
                <a:lnTo>
                  <a:pt x="96472" y="13044"/>
                </a:lnTo>
                <a:close/>
                <a:moveTo>
                  <a:pt x="96472" y="75944"/>
                </a:moveTo>
                <a:cubicBezTo>
                  <a:pt x="96472" y="82316"/>
                  <a:pt x="96472" y="82316"/>
                  <a:pt x="96472" y="82316"/>
                </a:cubicBezTo>
                <a:cubicBezTo>
                  <a:pt x="109216" y="82316"/>
                  <a:pt x="109216" y="82316"/>
                  <a:pt x="109216" y="82316"/>
                </a:cubicBezTo>
                <a:cubicBezTo>
                  <a:pt x="109216" y="75944"/>
                  <a:pt x="109216" y="75944"/>
                  <a:pt x="109216" y="75944"/>
                </a:cubicBezTo>
                <a:lnTo>
                  <a:pt x="96472" y="7594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55" name="Shape 3955"/>
          <p:cNvSpPr/>
          <p:nvPr/>
        </p:nvSpPr>
        <p:spPr>
          <a:xfrm>
            <a:off x="8293152" y="6366123"/>
            <a:ext cx="305930" cy="607078"/>
          </a:xfrm>
          <a:custGeom>
            <a:avLst/>
            <a:gdLst/>
            <a:ahLst/>
            <a:cxnLst/>
            <a:rect l="0" t="0" r="0" b="0"/>
            <a:pathLst>
              <a:path w="120000" h="120000" extrusionOk="0">
                <a:moveTo>
                  <a:pt x="55311" y="65194"/>
                </a:moveTo>
                <a:lnTo>
                  <a:pt x="7500" y="89288"/>
                </a:lnTo>
                <a:lnTo>
                  <a:pt x="1877" y="86455"/>
                </a:lnTo>
                <a:lnTo>
                  <a:pt x="52500" y="60944"/>
                </a:lnTo>
                <a:lnTo>
                  <a:pt x="0" y="34488"/>
                </a:lnTo>
                <a:lnTo>
                  <a:pt x="4688" y="31655"/>
                </a:lnTo>
                <a:lnTo>
                  <a:pt x="55311" y="56694"/>
                </a:lnTo>
                <a:lnTo>
                  <a:pt x="55311" y="0"/>
                </a:lnTo>
                <a:lnTo>
                  <a:pt x="120000" y="32600"/>
                </a:lnTo>
                <a:lnTo>
                  <a:pt x="63750" y="60944"/>
                </a:lnTo>
                <a:lnTo>
                  <a:pt x="118122" y="88816"/>
                </a:lnTo>
                <a:lnTo>
                  <a:pt x="55311" y="120000"/>
                </a:lnTo>
                <a:lnTo>
                  <a:pt x="55311" y="65194"/>
                </a:lnTo>
                <a:close/>
                <a:moveTo>
                  <a:pt x="62811" y="55750"/>
                </a:moveTo>
                <a:lnTo>
                  <a:pt x="108750" y="32600"/>
                </a:lnTo>
                <a:lnTo>
                  <a:pt x="62811" y="9450"/>
                </a:lnTo>
                <a:lnTo>
                  <a:pt x="62811" y="55750"/>
                </a:lnTo>
                <a:close/>
                <a:moveTo>
                  <a:pt x="62811" y="110550"/>
                </a:moveTo>
                <a:lnTo>
                  <a:pt x="106872" y="88816"/>
                </a:lnTo>
                <a:lnTo>
                  <a:pt x="62811" y="66616"/>
                </a:lnTo>
                <a:lnTo>
                  <a:pt x="62811" y="11055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56" name="Shape 3956"/>
          <p:cNvSpPr/>
          <p:nvPr/>
        </p:nvSpPr>
        <p:spPr>
          <a:xfrm>
            <a:off x="9484018" y="6399585"/>
            <a:ext cx="418263" cy="540157"/>
          </a:xfrm>
          <a:custGeom>
            <a:avLst/>
            <a:gdLst/>
            <a:ahLst/>
            <a:cxnLst/>
            <a:rect l="0" t="0" r="0" b="0"/>
            <a:pathLst>
              <a:path w="120000" h="120000" extrusionOk="0">
                <a:moveTo>
                  <a:pt x="63083" y="39822"/>
                </a:moveTo>
                <a:lnTo>
                  <a:pt x="63083" y="44072"/>
                </a:lnTo>
                <a:lnTo>
                  <a:pt x="114516" y="44072"/>
                </a:lnTo>
                <a:lnTo>
                  <a:pt x="114516" y="75400"/>
                </a:lnTo>
                <a:lnTo>
                  <a:pt x="63083" y="75400"/>
                </a:lnTo>
                <a:lnTo>
                  <a:pt x="63083" y="120000"/>
                </a:lnTo>
                <a:lnTo>
                  <a:pt x="56916" y="120000"/>
                </a:lnTo>
                <a:lnTo>
                  <a:pt x="56916" y="75400"/>
                </a:lnTo>
                <a:lnTo>
                  <a:pt x="17144" y="75400"/>
                </a:lnTo>
                <a:lnTo>
                  <a:pt x="0" y="59466"/>
                </a:lnTo>
                <a:lnTo>
                  <a:pt x="17144" y="44072"/>
                </a:lnTo>
                <a:lnTo>
                  <a:pt x="56916" y="44072"/>
                </a:lnTo>
                <a:lnTo>
                  <a:pt x="56916" y="39822"/>
                </a:lnTo>
                <a:lnTo>
                  <a:pt x="5483" y="39822"/>
                </a:lnTo>
                <a:lnTo>
                  <a:pt x="5483" y="9027"/>
                </a:lnTo>
                <a:lnTo>
                  <a:pt x="56916" y="9027"/>
                </a:lnTo>
                <a:lnTo>
                  <a:pt x="56916" y="0"/>
                </a:lnTo>
                <a:lnTo>
                  <a:pt x="63083" y="0"/>
                </a:lnTo>
                <a:lnTo>
                  <a:pt x="63083" y="9027"/>
                </a:lnTo>
                <a:lnTo>
                  <a:pt x="102855" y="9027"/>
                </a:lnTo>
                <a:lnTo>
                  <a:pt x="120000" y="24422"/>
                </a:lnTo>
                <a:lnTo>
                  <a:pt x="102855" y="39822"/>
                </a:lnTo>
                <a:lnTo>
                  <a:pt x="63083" y="39822"/>
                </a:lnTo>
                <a:close/>
                <a:moveTo>
                  <a:pt x="108344" y="48850"/>
                </a:moveTo>
                <a:lnTo>
                  <a:pt x="19200" y="48850"/>
                </a:lnTo>
                <a:lnTo>
                  <a:pt x="6855" y="59466"/>
                </a:lnTo>
                <a:lnTo>
                  <a:pt x="19200" y="70622"/>
                </a:lnTo>
                <a:lnTo>
                  <a:pt x="108344" y="70622"/>
                </a:lnTo>
                <a:lnTo>
                  <a:pt x="108344" y="48850"/>
                </a:lnTo>
                <a:close/>
                <a:moveTo>
                  <a:pt x="11655" y="35577"/>
                </a:moveTo>
                <a:lnTo>
                  <a:pt x="100116" y="35577"/>
                </a:lnTo>
                <a:lnTo>
                  <a:pt x="112455" y="24422"/>
                </a:lnTo>
                <a:lnTo>
                  <a:pt x="100116" y="13272"/>
                </a:lnTo>
                <a:lnTo>
                  <a:pt x="11655" y="13272"/>
                </a:lnTo>
                <a:lnTo>
                  <a:pt x="11655" y="35577"/>
                </a:lnTo>
                <a:close/>
                <a:moveTo>
                  <a:pt x="17144" y="17522"/>
                </a:moveTo>
                <a:lnTo>
                  <a:pt x="17144" y="21772"/>
                </a:lnTo>
                <a:lnTo>
                  <a:pt x="45255" y="21772"/>
                </a:lnTo>
                <a:lnTo>
                  <a:pt x="45255" y="17522"/>
                </a:lnTo>
                <a:lnTo>
                  <a:pt x="17144" y="17522"/>
                </a:lnTo>
                <a:close/>
                <a:moveTo>
                  <a:pt x="74055" y="53100"/>
                </a:moveTo>
                <a:lnTo>
                  <a:pt x="74055" y="57877"/>
                </a:lnTo>
                <a:lnTo>
                  <a:pt x="102855" y="57877"/>
                </a:lnTo>
                <a:lnTo>
                  <a:pt x="102855" y="53100"/>
                </a:lnTo>
                <a:lnTo>
                  <a:pt x="74055" y="531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57" name="Shape 3957"/>
          <p:cNvSpPr/>
          <p:nvPr/>
        </p:nvSpPr>
        <p:spPr>
          <a:xfrm>
            <a:off x="10680861" y="6419900"/>
            <a:ext cx="518647" cy="499525"/>
          </a:xfrm>
          <a:custGeom>
            <a:avLst/>
            <a:gdLst/>
            <a:ahLst/>
            <a:cxnLst/>
            <a:rect l="0" t="0" r="0" b="0"/>
            <a:pathLst>
              <a:path w="120000" h="120000" extrusionOk="0">
                <a:moveTo>
                  <a:pt x="69294" y="14477"/>
                </a:moveTo>
                <a:cubicBezTo>
                  <a:pt x="120000" y="14477"/>
                  <a:pt x="120000" y="14477"/>
                  <a:pt x="120000" y="14477"/>
                </a:cubicBezTo>
                <a:cubicBezTo>
                  <a:pt x="120000" y="120000"/>
                  <a:pt x="120000" y="120000"/>
                  <a:pt x="120000" y="120000"/>
                </a:cubicBezTo>
                <a:cubicBezTo>
                  <a:pt x="0" y="120000"/>
                  <a:pt x="0" y="120000"/>
                  <a:pt x="0" y="120000"/>
                </a:cubicBezTo>
                <a:cubicBezTo>
                  <a:pt x="0" y="14477"/>
                  <a:pt x="0" y="14477"/>
                  <a:pt x="0" y="14477"/>
                </a:cubicBezTo>
                <a:cubicBezTo>
                  <a:pt x="50916" y="14477"/>
                  <a:pt x="50916" y="14477"/>
                  <a:pt x="50916" y="14477"/>
                </a:cubicBezTo>
                <a:cubicBezTo>
                  <a:pt x="50916" y="0"/>
                  <a:pt x="50916" y="0"/>
                  <a:pt x="50916" y="0"/>
                </a:cubicBezTo>
                <a:cubicBezTo>
                  <a:pt x="69294" y="0"/>
                  <a:pt x="69294" y="0"/>
                  <a:pt x="69294" y="0"/>
                </a:cubicBezTo>
                <a:lnTo>
                  <a:pt x="69294" y="14477"/>
                </a:lnTo>
                <a:close/>
                <a:moveTo>
                  <a:pt x="4650" y="19083"/>
                </a:moveTo>
                <a:cubicBezTo>
                  <a:pt x="4650" y="28738"/>
                  <a:pt x="4650" y="28738"/>
                  <a:pt x="4650" y="28738"/>
                </a:cubicBezTo>
                <a:cubicBezTo>
                  <a:pt x="50916" y="28738"/>
                  <a:pt x="50916" y="28738"/>
                  <a:pt x="50916" y="28738"/>
                </a:cubicBezTo>
                <a:cubicBezTo>
                  <a:pt x="50916" y="19083"/>
                  <a:pt x="50916" y="19083"/>
                  <a:pt x="50916" y="19083"/>
                </a:cubicBezTo>
                <a:lnTo>
                  <a:pt x="4650" y="19083"/>
                </a:lnTo>
                <a:close/>
                <a:moveTo>
                  <a:pt x="4650" y="115172"/>
                </a:moveTo>
                <a:cubicBezTo>
                  <a:pt x="115561" y="115172"/>
                  <a:pt x="115561" y="115172"/>
                  <a:pt x="115561" y="115172"/>
                </a:cubicBezTo>
                <a:cubicBezTo>
                  <a:pt x="115561" y="33783"/>
                  <a:pt x="115561" y="33783"/>
                  <a:pt x="115561" y="33783"/>
                </a:cubicBezTo>
                <a:cubicBezTo>
                  <a:pt x="4650" y="33783"/>
                  <a:pt x="4650" y="33783"/>
                  <a:pt x="4650" y="33783"/>
                </a:cubicBezTo>
                <a:lnTo>
                  <a:pt x="4650" y="115172"/>
                </a:lnTo>
                <a:close/>
                <a:moveTo>
                  <a:pt x="68027" y="93672"/>
                </a:moveTo>
                <a:cubicBezTo>
                  <a:pt x="69294" y="94333"/>
                  <a:pt x="70138" y="94988"/>
                  <a:pt x="70772" y="95866"/>
                </a:cubicBezTo>
                <a:cubicBezTo>
                  <a:pt x="71194" y="96966"/>
                  <a:pt x="71622" y="97844"/>
                  <a:pt x="71622" y="98500"/>
                </a:cubicBezTo>
                <a:cubicBezTo>
                  <a:pt x="71622" y="98938"/>
                  <a:pt x="71622" y="99161"/>
                  <a:pt x="71622" y="99600"/>
                </a:cubicBezTo>
                <a:cubicBezTo>
                  <a:pt x="71622" y="99816"/>
                  <a:pt x="71622" y="100255"/>
                  <a:pt x="71622" y="100916"/>
                </a:cubicBezTo>
                <a:cubicBezTo>
                  <a:pt x="66972" y="100916"/>
                  <a:pt x="66972" y="100916"/>
                  <a:pt x="66972" y="100916"/>
                </a:cubicBezTo>
                <a:cubicBezTo>
                  <a:pt x="66972" y="98722"/>
                  <a:pt x="66972" y="98722"/>
                  <a:pt x="66972" y="98722"/>
                </a:cubicBezTo>
                <a:cubicBezTo>
                  <a:pt x="66761" y="98500"/>
                  <a:pt x="66550" y="98283"/>
                  <a:pt x="66338" y="98283"/>
                </a:cubicBezTo>
                <a:cubicBezTo>
                  <a:pt x="65494" y="97844"/>
                  <a:pt x="64227" y="97405"/>
                  <a:pt x="62955" y="96966"/>
                </a:cubicBezTo>
                <a:cubicBezTo>
                  <a:pt x="61688" y="96527"/>
                  <a:pt x="60422" y="95866"/>
                  <a:pt x="58944" y="95427"/>
                </a:cubicBezTo>
                <a:cubicBezTo>
                  <a:pt x="57466" y="94772"/>
                  <a:pt x="55983" y="94333"/>
                  <a:pt x="54716" y="93894"/>
                </a:cubicBezTo>
                <a:cubicBezTo>
                  <a:pt x="53238" y="93233"/>
                  <a:pt x="51972" y="93016"/>
                  <a:pt x="50705" y="92577"/>
                </a:cubicBezTo>
                <a:cubicBezTo>
                  <a:pt x="48805" y="91922"/>
                  <a:pt x="47744" y="91044"/>
                  <a:pt x="47322" y="89505"/>
                </a:cubicBezTo>
                <a:cubicBezTo>
                  <a:pt x="46900" y="88188"/>
                  <a:pt x="46900" y="86872"/>
                  <a:pt x="46900" y="85994"/>
                </a:cubicBezTo>
                <a:cubicBezTo>
                  <a:pt x="46900" y="84900"/>
                  <a:pt x="46900" y="83800"/>
                  <a:pt x="47322" y="82705"/>
                </a:cubicBezTo>
                <a:cubicBezTo>
                  <a:pt x="47744" y="81611"/>
                  <a:pt x="48166" y="80733"/>
                  <a:pt x="48377" y="79633"/>
                </a:cubicBezTo>
                <a:cubicBezTo>
                  <a:pt x="48805" y="79194"/>
                  <a:pt x="49016" y="78755"/>
                  <a:pt x="49227" y="77877"/>
                </a:cubicBezTo>
                <a:cubicBezTo>
                  <a:pt x="49438" y="77000"/>
                  <a:pt x="49650" y="76122"/>
                  <a:pt x="49861" y="75466"/>
                </a:cubicBezTo>
                <a:cubicBezTo>
                  <a:pt x="49861" y="73927"/>
                  <a:pt x="49861" y="73927"/>
                  <a:pt x="49861" y="73927"/>
                </a:cubicBezTo>
                <a:cubicBezTo>
                  <a:pt x="50916" y="72833"/>
                  <a:pt x="50916" y="72833"/>
                  <a:pt x="50916" y="72833"/>
                </a:cubicBezTo>
                <a:cubicBezTo>
                  <a:pt x="51550" y="71738"/>
                  <a:pt x="51972" y="70422"/>
                  <a:pt x="52394" y="69105"/>
                </a:cubicBezTo>
                <a:cubicBezTo>
                  <a:pt x="52394" y="68227"/>
                  <a:pt x="52394" y="67350"/>
                  <a:pt x="52394" y="66911"/>
                </a:cubicBezTo>
                <a:cubicBezTo>
                  <a:pt x="52394" y="66688"/>
                  <a:pt x="52183" y="66472"/>
                  <a:pt x="52183" y="66472"/>
                </a:cubicBezTo>
                <a:cubicBezTo>
                  <a:pt x="51972" y="66250"/>
                  <a:pt x="51972" y="66250"/>
                  <a:pt x="51972" y="66033"/>
                </a:cubicBezTo>
                <a:cubicBezTo>
                  <a:pt x="51972" y="65594"/>
                  <a:pt x="51972" y="65594"/>
                  <a:pt x="51972" y="65594"/>
                </a:cubicBezTo>
                <a:cubicBezTo>
                  <a:pt x="51761" y="64716"/>
                  <a:pt x="51761" y="63400"/>
                  <a:pt x="51972" y="61427"/>
                </a:cubicBezTo>
                <a:cubicBezTo>
                  <a:pt x="52183" y="59450"/>
                  <a:pt x="52394" y="57916"/>
                  <a:pt x="52605" y="56816"/>
                </a:cubicBezTo>
                <a:cubicBezTo>
                  <a:pt x="52605" y="56377"/>
                  <a:pt x="52394" y="55722"/>
                  <a:pt x="52394" y="54627"/>
                </a:cubicBezTo>
                <a:cubicBezTo>
                  <a:pt x="52183" y="53311"/>
                  <a:pt x="51761" y="52211"/>
                  <a:pt x="50916" y="51116"/>
                </a:cubicBezTo>
                <a:cubicBezTo>
                  <a:pt x="50283" y="50238"/>
                  <a:pt x="49227" y="49361"/>
                  <a:pt x="47955" y="48922"/>
                </a:cubicBezTo>
                <a:cubicBezTo>
                  <a:pt x="46900" y="48483"/>
                  <a:pt x="45422" y="48261"/>
                  <a:pt x="43944" y="48044"/>
                </a:cubicBezTo>
                <a:cubicBezTo>
                  <a:pt x="41194" y="48044"/>
                  <a:pt x="41194" y="48044"/>
                  <a:pt x="41194" y="48044"/>
                </a:cubicBezTo>
                <a:cubicBezTo>
                  <a:pt x="39927" y="48261"/>
                  <a:pt x="38450" y="48483"/>
                  <a:pt x="37394" y="48922"/>
                </a:cubicBezTo>
                <a:cubicBezTo>
                  <a:pt x="36127" y="49361"/>
                  <a:pt x="35072" y="50238"/>
                  <a:pt x="34438" y="51116"/>
                </a:cubicBezTo>
                <a:cubicBezTo>
                  <a:pt x="33588" y="52211"/>
                  <a:pt x="33166" y="53311"/>
                  <a:pt x="32955" y="54627"/>
                </a:cubicBezTo>
                <a:cubicBezTo>
                  <a:pt x="32955" y="55722"/>
                  <a:pt x="32744" y="56377"/>
                  <a:pt x="32744" y="56816"/>
                </a:cubicBezTo>
                <a:cubicBezTo>
                  <a:pt x="32955" y="57916"/>
                  <a:pt x="33166" y="59450"/>
                  <a:pt x="33377" y="61427"/>
                </a:cubicBezTo>
                <a:cubicBezTo>
                  <a:pt x="33588" y="63400"/>
                  <a:pt x="33588" y="64716"/>
                  <a:pt x="33377" y="65594"/>
                </a:cubicBezTo>
                <a:cubicBezTo>
                  <a:pt x="33377" y="65811"/>
                  <a:pt x="33166" y="66033"/>
                  <a:pt x="33166" y="66250"/>
                </a:cubicBezTo>
                <a:cubicBezTo>
                  <a:pt x="33166" y="66472"/>
                  <a:pt x="32955" y="66688"/>
                  <a:pt x="32955" y="66911"/>
                </a:cubicBezTo>
                <a:cubicBezTo>
                  <a:pt x="32955" y="67350"/>
                  <a:pt x="32955" y="68227"/>
                  <a:pt x="32955" y="69105"/>
                </a:cubicBezTo>
                <a:cubicBezTo>
                  <a:pt x="33377" y="70422"/>
                  <a:pt x="33805" y="71738"/>
                  <a:pt x="34438" y="72833"/>
                </a:cubicBezTo>
                <a:cubicBezTo>
                  <a:pt x="35494" y="73927"/>
                  <a:pt x="35494" y="73927"/>
                  <a:pt x="35494" y="73927"/>
                </a:cubicBezTo>
                <a:cubicBezTo>
                  <a:pt x="35494" y="75466"/>
                  <a:pt x="35494" y="75466"/>
                  <a:pt x="35494" y="75466"/>
                </a:cubicBezTo>
                <a:cubicBezTo>
                  <a:pt x="35705" y="76122"/>
                  <a:pt x="35916" y="77000"/>
                  <a:pt x="36127" y="77877"/>
                </a:cubicBezTo>
                <a:cubicBezTo>
                  <a:pt x="36550" y="78755"/>
                  <a:pt x="36761" y="79194"/>
                  <a:pt x="36972" y="79633"/>
                </a:cubicBezTo>
                <a:cubicBezTo>
                  <a:pt x="37183" y="80733"/>
                  <a:pt x="37605" y="81611"/>
                  <a:pt x="37816" y="82705"/>
                </a:cubicBezTo>
                <a:cubicBezTo>
                  <a:pt x="37816" y="83800"/>
                  <a:pt x="38027" y="84900"/>
                  <a:pt x="38027" y="86216"/>
                </a:cubicBezTo>
                <a:cubicBezTo>
                  <a:pt x="38027" y="87094"/>
                  <a:pt x="37816" y="88188"/>
                  <a:pt x="37605" y="89505"/>
                </a:cubicBezTo>
                <a:cubicBezTo>
                  <a:pt x="37394" y="91044"/>
                  <a:pt x="36127" y="91922"/>
                  <a:pt x="34227" y="92577"/>
                </a:cubicBezTo>
                <a:cubicBezTo>
                  <a:pt x="32955" y="93016"/>
                  <a:pt x="31688" y="93455"/>
                  <a:pt x="30211" y="93894"/>
                </a:cubicBezTo>
                <a:cubicBezTo>
                  <a:pt x="28522" y="94550"/>
                  <a:pt x="27044" y="95211"/>
                  <a:pt x="25561" y="95650"/>
                </a:cubicBezTo>
                <a:cubicBezTo>
                  <a:pt x="24083" y="96305"/>
                  <a:pt x="22816" y="96744"/>
                  <a:pt x="21550" y="97183"/>
                </a:cubicBezTo>
                <a:cubicBezTo>
                  <a:pt x="20494" y="97622"/>
                  <a:pt x="19438" y="98061"/>
                  <a:pt x="18805" y="98283"/>
                </a:cubicBezTo>
                <a:cubicBezTo>
                  <a:pt x="18805" y="98500"/>
                  <a:pt x="18588" y="98500"/>
                  <a:pt x="18377" y="98500"/>
                </a:cubicBezTo>
                <a:cubicBezTo>
                  <a:pt x="18377" y="100916"/>
                  <a:pt x="18377" y="100916"/>
                  <a:pt x="18377" y="100916"/>
                </a:cubicBezTo>
                <a:cubicBezTo>
                  <a:pt x="13733" y="100916"/>
                  <a:pt x="13733" y="100916"/>
                  <a:pt x="13733" y="100916"/>
                </a:cubicBezTo>
                <a:cubicBezTo>
                  <a:pt x="13733" y="100255"/>
                  <a:pt x="13733" y="99816"/>
                  <a:pt x="13733" y="99600"/>
                </a:cubicBezTo>
                <a:cubicBezTo>
                  <a:pt x="13733" y="99161"/>
                  <a:pt x="13733" y="98938"/>
                  <a:pt x="13733" y="98500"/>
                </a:cubicBezTo>
                <a:cubicBezTo>
                  <a:pt x="13733" y="97844"/>
                  <a:pt x="13944" y="96966"/>
                  <a:pt x="14577" y="96088"/>
                </a:cubicBezTo>
                <a:cubicBezTo>
                  <a:pt x="15000" y="95211"/>
                  <a:pt x="15633" y="94550"/>
                  <a:pt x="16900" y="93894"/>
                </a:cubicBezTo>
                <a:cubicBezTo>
                  <a:pt x="17533" y="93672"/>
                  <a:pt x="18588" y="93233"/>
                  <a:pt x="19861" y="92577"/>
                </a:cubicBezTo>
                <a:cubicBezTo>
                  <a:pt x="21127" y="92138"/>
                  <a:pt x="22394" y="91700"/>
                  <a:pt x="23872" y="91044"/>
                </a:cubicBezTo>
                <a:cubicBezTo>
                  <a:pt x="25561" y="90605"/>
                  <a:pt x="27255" y="89944"/>
                  <a:pt x="28733" y="89288"/>
                </a:cubicBezTo>
                <a:cubicBezTo>
                  <a:pt x="30422" y="88850"/>
                  <a:pt x="31688" y="88411"/>
                  <a:pt x="32744" y="87972"/>
                </a:cubicBezTo>
                <a:cubicBezTo>
                  <a:pt x="32955" y="87972"/>
                  <a:pt x="33166" y="87972"/>
                  <a:pt x="33166" y="87750"/>
                </a:cubicBezTo>
                <a:cubicBezTo>
                  <a:pt x="33166" y="87533"/>
                  <a:pt x="33377" y="87094"/>
                  <a:pt x="33377" y="86216"/>
                </a:cubicBezTo>
                <a:cubicBezTo>
                  <a:pt x="33377" y="85338"/>
                  <a:pt x="33166" y="84461"/>
                  <a:pt x="33166" y="83583"/>
                </a:cubicBezTo>
                <a:cubicBezTo>
                  <a:pt x="33166" y="82927"/>
                  <a:pt x="32955" y="82266"/>
                  <a:pt x="32744" y="82050"/>
                </a:cubicBezTo>
                <a:cubicBezTo>
                  <a:pt x="32322" y="81172"/>
                  <a:pt x="32111" y="80294"/>
                  <a:pt x="31688" y="79194"/>
                </a:cubicBezTo>
                <a:cubicBezTo>
                  <a:pt x="31266" y="78100"/>
                  <a:pt x="31055" y="77000"/>
                  <a:pt x="31055" y="75905"/>
                </a:cubicBezTo>
                <a:cubicBezTo>
                  <a:pt x="30844" y="75683"/>
                  <a:pt x="30422" y="75027"/>
                  <a:pt x="29788" y="73927"/>
                </a:cubicBezTo>
                <a:cubicBezTo>
                  <a:pt x="29366" y="73055"/>
                  <a:pt x="28944" y="71738"/>
                  <a:pt x="28733" y="69983"/>
                </a:cubicBezTo>
                <a:cubicBezTo>
                  <a:pt x="28311" y="68666"/>
                  <a:pt x="28100" y="67566"/>
                  <a:pt x="28311" y="66911"/>
                </a:cubicBezTo>
                <a:cubicBezTo>
                  <a:pt x="28311" y="66033"/>
                  <a:pt x="28522" y="65594"/>
                  <a:pt x="28733" y="65155"/>
                </a:cubicBezTo>
                <a:cubicBezTo>
                  <a:pt x="28733" y="64933"/>
                  <a:pt x="28733" y="64716"/>
                  <a:pt x="28944" y="64716"/>
                </a:cubicBezTo>
                <a:cubicBezTo>
                  <a:pt x="28944" y="64500"/>
                  <a:pt x="28944" y="63400"/>
                  <a:pt x="28733" y="61866"/>
                </a:cubicBezTo>
                <a:cubicBezTo>
                  <a:pt x="28733" y="60550"/>
                  <a:pt x="28522" y="59011"/>
                  <a:pt x="28311" y="57694"/>
                </a:cubicBezTo>
                <a:cubicBezTo>
                  <a:pt x="28100" y="56816"/>
                  <a:pt x="28311" y="55283"/>
                  <a:pt x="28522" y="53527"/>
                </a:cubicBezTo>
                <a:cubicBezTo>
                  <a:pt x="28733" y="51772"/>
                  <a:pt x="29577" y="50016"/>
                  <a:pt x="30844" y="48261"/>
                </a:cubicBezTo>
                <a:cubicBezTo>
                  <a:pt x="31688" y="47383"/>
                  <a:pt x="32955" y="46288"/>
                  <a:pt x="34650" y="45194"/>
                </a:cubicBezTo>
                <a:cubicBezTo>
                  <a:pt x="36127" y="43877"/>
                  <a:pt x="38238" y="43216"/>
                  <a:pt x="40983" y="43216"/>
                </a:cubicBezTo>
                <a:cubicBezTo>
                  <a:pt x="43944" y="43216"/>
                  <a:pt x="43944" y="43216"/>
                  <a:pt x="43944" y="43216"/>
                </a:cubicBezTo>
                <a:cubicBezTo>
                  <a:pt x="46900" y="43216"/>
                  <a:pt x="49227" y="43877"/>
                  <a:pt x="50705" y="45194"/>
                </a:cubicBezTo>
                <a:cubicBezTo>
                  <a:pt x="52394" y="46288"/>
                  <a:pt x="53661" y="47383"/>
                  <a:pt x="54505" y="48261"/>
                </a:cubicBezTo>
                <a:cubicBezTo>
                  <a:pt x="55772" y="50016"/>
                  <a:pt x="56622" y="51772"/>
                  <a:pt x="56833" y="53527"/>
                </a:cubicBezTo>
                <a:cubicBezTo>
                  <a:pt x="57044" y="55283"/>
                  <a:pt x="57255" y="56816"/>
                  <a:pt x="57044" y="57694"/>
                </a:cubicBezTo>
                <a:cubicBezTo>
                  <a:pt x="56833" y="59011"/>
                  <a:pt x="56622" y="60550"/>
                  <a:pt x="56622" y="61866"/>
                </a:cubicBezTo>
                <a:cubicBezTo>
                  <a:pt x="56411" y="63400"/>
                  <a:pt x="56411" y="64500"/>
                  <a:pt x="56411" y="64716"/>
                </a:cubicBezTo>
                <a:cubicBezTo>
                  <a:pt x="56622" y="64716"/>
                  <a:pt x="56622" y="64933"/>
                  <a:pt x="56622" y="65155"/>
                </a:cubicBezTo>
                <a:cubicBezTo>
                  <a:pt x="56833" y="65594"/>
                  <a:pt x="57044" y="66033"/>
                  <a:pt x="57044" y="66911"/>
                </a:cubicBezTo>
                <a:cubicBezTo>
                  <a:pt x="57255" y="67566"/>
                  <a:pt x="57044" y="68666"/>
                  <a:pt x="56622" y="69983"/>
                </a:cubicBezTo>
                <a:cubicBezTo>
                  <a:pt x="56411" y="71738"/>
                  <a:pt x="55983" y="73055"/>
                  <a:pt x="55561" y="73927"/>
                </a:cubicBezTo>
                <a:cubicBezTo>
                  <a:pt x="54927" y="75027"/>
                  <a:pt x="54505" y="75683"/>
                  <a:pt x="54294" y="75905"/>
                </a:cubicBezTo>
                <a:cubicBezTo>
                  <a:pt x="54294" y="77000"/>
                  <a:pt x="54083" y="78100"/>
                  <a:pt x="53661" y="79194"/>
                </a:cubicBezTo>
                <a:cubicBezTo>
                  <a:pt x="53238" y="80294"/>
                  <a:pt x="53027" y="81172"/>
                  <a:pt x="52605" y="82050"/>
                </a:cubicBezTo>
                <a:cubicBezTo>
                  <a:pt x="52394" y="82488"/>
                  <a:pt x="52183" y="83144"/>
                  <a:pt x="51972" y="83800"/>
                </a:cubicBezTo>
                <a:cubicBezTo>
                  <a:pt x="51550" y="84461"/>
                  <a:pt x="51550" y="85116"/>
                  <a:pt x="51550" y="85994"/>
                </a:cubicBezTo>
                <a:cubicBezTo>
                  <a:pt x="51550" y="86872"/>
                  <a:pt x="51550" y="87533"/>
                  <a:pt x="51550" y="87750"/>
                </a:cubicBezTo>
                <a:cubicBezTo>
                  <a:pt x="51761" y="87972"/>
                  <a:pt x="51761" y="87972"/>
                  <a:pt x="51972" y="87972"/>
                </a:cubicBezTo>
                <a:cubicBezTo>
                  <a:pt x="53238" y="88411"/>
                  <a:pt x="54716" y="88850"/>
                  <a:pt x="56194" y="89288"/>
                </a:cubicBezTo>
                <a:cubicBezTo>
                  <a:pt x="57677" y="89944"/>
                  <a:pt x="59155" y="90383"/>
                  <a:pt x="60633" y="90822"/>
                </a:cubicBezTo>
                <a:cubicBezTo>
                  <a:pt x="62111" y="91483"/>
                  <a:pt x="63377" y="91922"/>
                  <a:pt x="64861" y="92577"/>
                </a:cubicBezTo>
                <a:cubicBezTo>
                  <a:pt x="66127" y="93016"/>
                  <a:pt x="67183" y="93455"/>
                  <a:pt x="68027" y="93672"/>
                </a:cubicBezTo>
                <a:close/>
                <a:moveTo>
                  <a:pt x="55350" y="4827"/>
                </a:moveTo>
                <a:cubicBezTo>
                  <a:pt x="55350" y="28738"/>
                  <a:pt x="55350" y="28738"/>
                  <a:pt x="55350" y="28738"/>
                </a:cubicBezTo>
                <a:cubicBezTo>
                  <a:pt x="64650" y="28738"/>
                  <a:pt x="64650" y="28738"/>
                  <a:pt x="64650" y="28738"/>
                </a:cubicBezTo>
                <a:cubicBezTo>
                  <a:pt x="64650" y="4827"/>
                  <a:pt x="64650" y="4827"/>
                  <a:pt x="64650" y="4827"/>
                </a:cubicBezTo>
                <a:lnTo>
                  <a:pt x="55350" y="4827"/>
                </a:lnTo>
                <a:close/>
                <a:moveTo>
                  <a:pt x="115561" y="19083"/>
                </a:moveTo>
                <a:cubicBezTo>
                  <a:pt x="69294" y="19083"/>
                  <a:pt x="69294" y="19083"/>
                  <a:pt x="69294" y="19083"/>
                </a:cubicBezTo>
                <a:cubicBezTo>
                  <a:pt x="69294" y="28738"/>
                  <a:pt x="69294" y="28738"/>
                  <a:pt x="69294" y="28738"/>
                </a:cubicBezTo>
                <a:cubicBezTo>
                  <a:pt x="115561" y="28738"/>
                  <a:pt x="115561" y="28738"/>
                  <a:pt x="115561" y="28738"/>
                </a:cubicBezTo>
                <a:lnTo>
                  <a:pt x="115561" y="19083"/>
                </a:lnTo>
                <a:close/>
                <a:moveTo>
                  <a:pt x="73944" y="43216"/>
                </a:moveTo>
                <a:cubicBezTo>
                  <a:pt x="73944" y="48044"/>
                  <a:pt x="73944" y="48044"/>
                  <a:pt x="73944" y="48044"/>
                </a:cubicBezTo>
                <a:cubicBezTo>
                  <a:pt x="106266" y="48044"/>
                  <a:pt x="106266" y="48044"/>
                  <a:pt x="106266" y="48044"/>
                </a:cubicBezTo>
                <a:cubicBezTo>
                  <a:pt x="106266" y="43216"/>
                  <a:pt x="106266" y="43216"/>
                  <a:pt x="106266" y="43216"/>
                </a:cubicBezTo>
                <a:lnTo>
                  <a:pt x="73944" y="43216"/>
                </a:lnTo>
                <a:close/>
                <a:moveTo>
                  <a:pt x="73944" y="57694"/>
                </a:moveTo>
                <a:cubicBezTo>
                  <a:pt x="73944" y="62305"/>
                  <a:pt x="73944" y="62305"/>
                  <a:pt x="73944" y="62305"/>
                </a:cubicBezTo>
                <a:cubicBezTo>
                  <a:pt x="96761" y="62305"/>
                  <a:pt x="96761" y="62305"/>
                  <a:pt x="96761" y="62305"/>
                </a:cubicBezTo>
                <a:cubicBezTo>
                  <a:pt x="96761" y="57694"/>
                  <a:pt x="96761" y="57694"/>
                  <a:pt x="96761" y="57694"/>
                </a:cubicBezTo>
                <a:lnTo>
                  <a:pt x="73944" y="57694"/>
                </a:lnTo>
                <a:close/>
                <a:moveTo>
                  <a:pt x="73944" y="71955"/>
                </a:moveTo>
                <a:cubicBezTo>
                  <a:pt x="73944" y="76783"/>
                  <a:pt x="73944" y="76783"/>
                  <a:pt x="73944" y="76783"/>
                </a:cubicBezTo>
                <a:cubicBezTo>
                  <a:pt x="106266" y="76783"/>
                  <a:pt x="106266" y="76783"/>
                  <a:pt x="106266" y="76783"/>
                </a:cubicBezTo>
                <a:cubicBezTo>
                  <a:pt x="106266" y="71955"/>
                  <a:pt x="106266" y="71955"/>
                  <a:pt x="106266" y="71955"/>
                </a:cubicBezTo>
                <a:lnTo>
                  <a:pt x="73944" y="7195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58" name="Shape 3958"/>
          <p:cNvSpPr/>
          <p:nvPr/>
        </p:nvSpPr>
        <p:spPr>
          <a:xfrm>
            <a:off x="11926700" y="6407948"/>
            <a:ext cx="521035" cy="523427"/>
          </a:xfrm>
          <a:custGeom>
            <a:avLst/>
            <a:gdLst/>
            <a:ahLst/>
            <a:cxnLst/>
            <a:rect l="0" t="0" r="0" b="0"/>
            <a:pathLst>
              <a:path w="120000" h="120000" extrusionOk="0">
                <a:moveTo>
                  <a:pt x="120000" y="32461"/>
                </a:moveTo>
                <a:cubicBezTo>
                  <a:pt x="94150" y="58638"/>
                  <a:pt x="94150" y="58638"/>
                  <a:pt x="94150" y="58638"/>
                </a:cubicBezTo>
                <a:cubicBezTo>
                  <a:pt x="94150" y="59055"/>
                  <a:pt x="94150" y="59894"/>
                  <a:pt x="94150" y="60522"/>
                </a:cubicBezTo>
                <a:cubicBezTo>
                  <a:pt x="94150" y="61150"/>
                  <a:pt x="94150" y="61777"/>
                  <a:pt x="94150" y="62411"/>
                </a:cubicBezTo>
                <a:cubicBezTo>
                  <a:pt x="94150" y="67855"/>
                  <a:pt x="93100" y="72877"/>
                  <a:pt x="91000" y="77694"/>
                </a:cubicBezTo>
                <a:cubicBezTo>
                  <a:pt x="89105" y="82511"/>
                  <a:pt x="86372" y="86494"/>
                  <a:pt x="82800" y="90050"/>
                </a:cubicBezTo>
                <a:cubicBezTo>
                  <a:pt x="79227" y="93611"/>
                  <a:pt x="75027" y="96333"/>
                  <a:pt x="70194" y="98427"/>
                </a:cubicBezTo>
                <a:cubicBezTo>
                  <a:pt x="65566" y="100522"/>
                  <a:pt x="60527" y="101361"/>
                  <a:pt x="55272" y="101361"/>
                </a:cubicBezTo>
                <a:cubicBezTo>
                  <a:pt x="54433" y="101361"/>
                  <a:pt x="53800" y="101361"/>
                  <a:pt x="53172" y="101361"/>
                </a:cubicBezTo>
                <a:cubicBezTo>
                  <a:pt x="52538" y="101361"/>
                  <a:pt x="51911" y="101361"/>
                  <a:pt x="51066" y="101150"/>
                </a:cubicBezTo>
                <a:cubicBezTo>
                  <a:pt x="32572" y="120000"/>
                  <a:pt x="32572" y="120000"/>
                  <a:pt x="32572" y="120000"/>
                </a:cubicBezTo>
                <a:cubicBezTo>
                  <a:pt x="6727" y="113716"/>
                  <a:pt x="6727" y="113716"/>
                  <a:pt x="6727" y="113716"/>
                </a:cubicBezTo>
                <a:cubicBezTo>
                  <a:pt x="0" y="87538"/>
                  <a:pt x="0" y="87538"/>
                  <a:pt x="0" y="87538"/>
                </a:cubicBezTo>
                <a:cubicBezTo>
                  <a:pt x="17022" y="70577"/>
                  <a:pt x="17022" y="70577"/>
                  <a:pt x="17022" y="70577"/>
                </a:cubicBezTo>
                <a:cubicBezTo>
                  <a:pt x="16811" y="69316"/>
                  <a:pt x="16600" y="68061"/>
                  <a:pt x="16394" y="66594"/>
                </a:cubicBezTo>
                <a:cubicBezTo>
                  <a:pt x="16183" y="65338"/>
                  <a:pt x="16183" y="63872"/>
                  <a:pt x="16183" y="62411"/>
                </a:cubicBezTo>
                <a:cubicBezTo>
                  <a:pt x="16183" y="57172"/>
                  <a:pt x="17233" y="52144"/>
                  <a:pt x="19333" y="47327"/>
                </a:cubicBezTo>
                <a:cubicBezTo>
                  <a:pt x="21433" y="42722"/>
                  <a:pt x="24166" y="38533"/>
                  <a:pt x="27533" y="35183"/>
                </a:cubicBezTo>
                <a:cubicBezTo>
                  <a:pt x="31105" y="31622"/>
                  <a:pt x="35094" y="28688"/>
                  <a:pt x="39927" y="26805"/>
                </a:cubicBezTo>
                <a:cubicBezTo>
                  <a:pt x="44761" y="24711"/>
                  <a:pt x="49805" y="23666"/>
                  <a:pt x="55272" y="23666"/>
                </a:cubicBezTo>
                <a:cubicBezTo>
                  <a:pt x="56533" y="23666"/>
                  <a:pt x="57794" y="23666"/>
                  <a:pt x="59266" y="23872"/>
                </a:cubicBezTo>
                <a:cubicBezTo>
                  <a:pt x="60527" y="23872"/>
                  <a:pt x="61994" y="24083"/>
                  <a:pt x="63255" y="24500"/>
                </a:cubicBezTo>
                <a:cubicBezTo>
                  <a:pt x="87633" y="0"/>
                  <a:pt x="87633" y="0"/>
                  <a:pt x="87633" y="0"/>
                </a:cubicBezTo>
                <a:lnTo>
                  <a:pt x="120000" y="32461"/>
                </a:lnTo>
                <a:close/>
                <a:moveTo>
                  <a:pt x="30894" y="114766"/>
                </a:moveTo>
                <a:cubicBezTo>
                  <a:pt x="45605" y="100316"/>
                  <a:pt x="45605" y="100316"/>
                  <a:pt x="45605" y="100316"/>
                </a:cubicBezTo>
                <a:cubicBezTo>
                  <a:pt x="42661" y="99477"/>
                  <a:pt x="39511" y="98222"/>
                  <a:pt x="36777" y="96544"/>
                </a:cubicBezTo>
                <a:cubicBezTo>
                  <a:pt x="34044" y="95077"/>
                  <a:pt x="31311" y="93405"/>
                  <a:pt x="29000" y="91311"/>
                </a:cubicBezTo>
                <a:cubicBezTo>
                  <a:pt x="26688" y="89216"/>
                  <a:pt x="24588" y="86700"/>
                  <a:pt x="22694" y="84188"/>
                </a:cubicBezTo>
                <a:cubicBezTo>
                  <a:pt x="20805" y="81466"/>
                  <a:pt x="19333" y="78533"/>
                  <a:pt x="18283" y="75600"/>
                </a:cubicBezTo>
                <a:cubicBezTo>
                  <a:pt x="5255" y="88794"/>
                  <a:pt x="5255" y="88794"/>
                  <a:pt x="5255" y="88794"/>
                </a:cubicBezTo>
                <a:cubicBezTo>
                  <a:pt x="10300" y="109950"/>
                  <a:pt x="10300" y="109950"/>
                  <a:pt x="10300" y="109950"/>
                </a:cubicBezTo>
                <a:lnTo>
                  <a:pt x="30894" y="114766"/>
                </a:lnTo>
                <a:close/>
                <a:moveTo>
                  <a:pt x="55272" y="96755"/>
                </a:moveTo>
                <a:cubicBezTo>
                  <a:pt x="59894" y="96755"/>
                  <a:pt x="64516" y="95916"/>
                  <a:pt x="68722" y="94238"/>
                </a:cubicBezTo>
                <a:cubicBezTo>
                  <a:pt x="72922" y="92566"/>
                  <a:pt x="76500" y="90050"/>
                  <a:pt x="79650" y="86700"/>
                </a:cubicBezTo>
                <a:cubicBezTo>
                  <a:pt x="82800" y="83561"/>
                  <a:pt x="85111" y="80000"/>
                  <a:pt x="87005" y="75811"/>
                </a:cubicBezTo>
                <a:cubicBezTo>
                  <a:pt x="88894" y="71622"/>
                  <a:pt x="89738" y="67227"/>
                  <a:pt x="89738" y="62411"/>
                </a:cubicBezTo>
                <a:cubicBezTo>
                  <a:pt x="89738" y="57800"/>
                  <a:pt x="88894" y="53194"/>
                  <a:pt x="87005" y="49216"/>
                </a:cubicBezTo>
                <a:cubicBezTo>
                  <a:pt x="85111" y="45027"/>
                  <a:pt x="82800" y="41466"/>
                  <a:pt x="79650" y="38116"/>
                </a:cubicBezTo>
                <a:cubicBezTo>
                  <a:pt x="76500" y="34972"/>
                  <a:pt x="72922" y="32672"/>
                  <a:pt x="68722" y="30994"/>
                </a:cubicBezTo>
                <a:cubicBezTo>
                  <a:pt x="64516" y="29111"/>
                  <a:pt x="59894" y="28272"/>
                  <a:pt x="55272" y="28272"/>
                </a:cubicBezTo>
                <a:cubicBezTo>
                  <a:pt x="50438" y="28272"/>
                  <a:pt x="46022" y="29111"/>
                  <a:pt x="41822" y="30994"/>
                </a:cubicBezTo>
                <a:cubicBezTo>
                  <a:pt x="37616" y="32672"/>
                  <a:pt x="34044" y="34972"/>
                  <a:pt x="30894" y="38116"/>
                </a:cubicBezTo>
                <a:cubicBezTo>
                  <a:pt x="27738" y="41466"/>
                  <a:pt x="25427" y="45027"/>
                  <a:pt x="23538" y="49216"/>
                </a:cubicBezTo>
                <a:cubicBezTo>
                  <a:pt x="21644" y="53194"/>
                  <a:pt x="20805" y="57800"/>
                  <a:pt x="20805" y="62411"/>
                </a:cubicBezTo>
                <a:cubicBezTo>
                  <a:pt x="20805" y="67227"/>
                  <a:pt x="21644" y="71622"/>
                  <a:pt x="23538" y="75811"/>
                </a:cubicBezTo>
                <a:cubicBezTo>
                  <a:pt x="25427" y="80000"/>
                  <a:pt x="27738" y="83561"/>
                  <a:pt x="30894" y="86700"/>
                </a:cubicBezTo>
                <a:cubicBezTo>
                  <a:pt x="34044" y="90050"/>
                  <a:pt x="37616" y="92566"/>
                  <a:pt x="41822" y="94238"/>
                </a:cubicBezTo>
                <a:cubicBezTo>
                  <a:pt x="46022" y="95916"/>
                  <a:pt x="50438" y="96755"/>
                  <a:pt x="55272" y="96755"/>
                </a:cubicBezTo>
                <a:close/>
                <a:moveTo>
                  <a:pt x="57372" y="61572"/>
                </a:moveTo>
                <a:cubicBezTo>
                  <a:pt x="70611" y="74766"/>
                  <a:pt x="70611" y="74766"/>
                  <a:pt x="70611" y="74766"/>
                </a:cubicBezTo>
                <a:cubicBezTo>
                  <a:pt x="67250" y="77905"/>
                  <a:pt x="67250" y="77905"/>
                  <a:pt x="67250" y="77905"/>
                </a:cubicBezTo>
                <a:cubicBezTo>
                  <a:pt x="52750" y="63455"/>
                  <a:pt x="52750" y="63455"/>
                  <a:pt x="52750" y="63455"/>
                </a:cubicBezTo>
                <a:cubicBezTo>
                  <a:pt x="52750" y="37277"/>
                  <a:pt x="52750" y="37277"/>
                  <a:pt x="52750" y="37277"/>
                </a:cubicBezTo>
                <a:cubicBezTo>
                  <a:pt x="57372" y="37277"/>
                  <a:pt x="57372" y="37277"/>
                  <a:pt x="57372" y="37277"/>
                </a:cubicBezTo>
                <a:lnTo>
                  <a:pt x="57372" y="61572"/>
                </a:lnTo>
                <a:close/>
                <a:moveTo>
                  <a:pt x="87633" y="6494"/>
                </a:moveTo>
                <a:cubicBezTo>
                  <a:pt x="68088" y="25966"/>
                  <a:pt x="68088" y="25966"/>
                  <a:pt x="68088" y="25966"/>
                </a:cubicBezTo>
                <a:cubicBezTo>
                  <a:pt x="71244" y="27016"/>
                  <a:pt x="74183" y="28483"/>
                  <a:pt x="76705" y="30155"/>
                </a:cubicBezTo>
                <a:cubicBezTo>
                  <a:pt x="79438" y="32044"/>
                  <a:pt x="81750" y="34138"/>
                  <a:pt x="84061" y="36227"/>
                </a:cubicBezTo>
                <a:cubicBezTo>
                  <a:pt x="86166" y="38533"/>
                  <a:pt x="88055" y="41255"/>
                  <a:pt x="89527" y="43977"/>
                </a:cubicBezTo>
                <a:cubicBezTo>
                  <a:pt x="91211" y="46911"/>
                  <a:pt x="92261" y="49844"/>
                  <a:pt x="93100" y="53194"/>
                </a:cubicBezTo>
                <a:cubicBezTo>
                  <a:pt x="113483" y="32461"/>
                  <a:pt x="113483" y="32461"/>
                  <a:pt x="113483" y="32461"/>
                </a:cubicBezTo>
                <a:lnTo>
                  <a:pt x="87633" y="64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59" name="Shape 3959"/>
          <p:cNvSpPr/>
          <p:nvPr/>
        </p:nvSpPr>
        <p:spPr>
          <a:xfrm>
            <a:off x="13215562" y="6385244"/>
            <a:ext cx="437385" cy="568838"/>
          </a:xfrm>
          <a:custGeom>
            <a:avLst/>
            <a:gdLst/>
            <a:ahLst/>
            <a:cxnLst/>
            <a:rect l="0" t="0" r="0" b="0"/>
            <a:pathLst>
              <a:path w="120000" h="120000" extrusionOk="0">
                <a:moveTo>
                  <a:pt x="99250" y="99583"/>
                </a:moveTo>
                <a:cubicBezTo>
                  <a:pt x="97000" y="100355"/>
                  <a:pt x="94750" y="101122"/>
                  <a:pt x="92500" y="101894"/>
                </a:cubicBezTo>
                <a:cubicBezTo>
                  <a:pt x="90250" y="102472"/>
                  <a:pt x="88000" y="103050"/>
                  <a:pt x="85500" y="103627"/>
                </a:cubicBezTo>
                <a:cubicBezTo>
                  <a:pt x="83250" y="104205"/>
                  <a:pt x="80750" y="104400"/>
                  <a:pt x="78500" y="104783"/>
                </a:cubicBezTo>
                <a:cubicBezTo>
                  <a:pt x="76000" y="104977"/>
                  <a:pt x="73500" y="105166"/>
                  <a:pt x="71000" y="105166"/>
                </a:cubicBezTo>
                <a:cubicBezTo>
                  <a:pt x="71000" y="111716"/>
                  <a:pt x="71000" y="111716"/>
                  <a:pt x="71000" y="111716"/>
                </a:cubicBezTo>
                <a:cubicBezTo>
                  <a:pt x="74250" y="111716"/>
                  <a:pt x="77250" y="111911"/>
                  <a:pt x="80250" y="112294"/>
                </a:cubicBezTo>
                <a:cubicBezTo>
                  <a:pt x="83000" y="112683"/>
                  <a:pt x="86000" y="113261"/>
                  <a:pt x="88750" y="114222"/>
                </a:cubicBezTo>
                <a:cubicBezTo>
                  <a:pt x="91750" y="114800"/>
                  <a:pt x="94750" y="115572"/>
                  <a:pt x="97500" y="116727"/>
                </a:cubicBezTo>
                <a:cubicBezTo>
                  <a:pt x="100250" y="117688"/>
                  <a:pt x="102750" y="118650"/>
                  <a:pt x="105000" y="120000"/>
                </a:cubicBezTo>
                <a:cubicBezTo>
                  <a:pt x="93750" y="120000"/>
                  <a:pt x="93750" y="120000"/>
                  <a:pt x="93750" y="120000"/>
                </a:cubicBezTo>
                <a:cubicBezTo>
                  <a:pt x="91750" y="119227"/>
                  <a:pt x="89750" y="118650"/>
                  <a:pt x="87750" y="118072"/>
                </a:cubicBezTo>
                <a:cubicBezTo>
                  <a:pt x="85500" y="117688"/>
                  <a:pt x="83500" y="117305"/>
                  <a:pt x="81250" y="116916"/>
                </a:cubicBezTo>
                <a:cubicBezTo>
                  <a:pt x="79250" y="116533"/>
                  <a:pt x="77000" y="116338"/>
                  <a:pt x="74750" y="115955"/>
                </a:cubicBezTo>
                <a:cubicBezTo>
                  <a:pt x="72750" y="115761"/>
                  <a:pt x="70500" y="115572"/>
                  <a:pt x="68250" y="115572"/>
                </a:cubicBezTo>
                <a:cubicBezTo>
                  <a:pt x="66000" y="115572"/>
                  <a:pt x="63750" y="115761"/>
                  <a:pt x="61500" y="115955"/>
                </a:cubicBezTo>
                <a:cubicBezTo>
                  <a:pt x="59250" y="116338"/>
                  <a:pt x="57250" y="116533"/>
                  <a:pt x="55000" y="116916"/>
                </a:cubicBezTo>
                <a:cubicBezTo>
                  <a:pt x="52750" y="117305"/>
                  <a:pt x="50750" y="117688"/>
                  <a:pt x="48500" y="118072"/>
                </a:cubicBezTo>
                <a:cubicBezTo>
                  <a:pt x="46500" y="118650"/>
                  <a:pt x="44500" y="119227"/>
                  <a:pt x="42500" y="120000"/>
                </a:cubicBezTo>
                <a:cubicBezTo>
                  <a:pt x="31250" y="120000"/>
                  <a:pt x="31250" y="120000"/>
                  <a:pt x="31250" y="120000"/>
                </a:cubicBezTo>
                <a:cubicBezTo>
                  <a:pt x="33750" y="118650"/>
                  <a:pt x="36500" y="117688"/>
                  <a:pt x="39000" y="116727"/>
                </a:cubicBezTo>
                <a:cubicBezTo>
                  <a:pt x="41500" y="115572"/>
                  <a:pt x="44500" y="114800"/>
                  <a:pt x="47500" y="114222"/>
                </a:cubicBezTo>
                <a:cubicBezTo>
                  <a:pt x="50250" y="113261"/>
                  <a:pt x="53250" y="112683"/>
                  <a:pt x="56250" y="112294"/>
                </a:cubicBezTo>
                <a:cubicBezTo>
                  <a:pt x="59250" y="111911"/>
                  <a:pt x="62250" y="111716"/>
                  <a:pt x="65500" y="111716"/>
                </a:cubicBezTo>
                <a:cubicBezTo>
                  <a:pt x="65500" y="105166"/>
                  <a:pt x="65500" y="105166"/>
                  <a:pt x="65500" y="105166"/>
                </a:cubicBezTo>
                <a:cubicBezTo>
                  <a:pt x="56500" y="104977"/>
                  <a:pt x="48000" y="103433"/>
                  <a:pt x="40000" y="100544"/>
                </a:cubicBezTo>
                <a:cubicBezTo>
                  <a:pt x="32000" y="97461"/>
                  <a:pt x="25000" y="93805"/>
                  <a:pt x="19250" y="88988"/>
                </a:cubicBezTo>
                <a:cubicBezTo>
                  <a:pt x="13250" y="84366"/>
                  <a:pt x="8500" y="78972"/>
                  <a:pt x="5250" y="72616"/>
                </a:cubicBezTo>
                <a:cubicBezTo>
                  <a:pt x="1750" y="66450"/>
                  <a:pt x="0" y="59711"/>
                  <a:pt x="0" y="52777"/>
                </a:cubicBezTo>
                <a:cubicBezTo>
                  <a:pt x="0" y="47766"/>
                  <a:pt x="750" y="42761"/>
                  <a:pt x="2500" y="38138"/>
                </a:cubicBezTo>
                <a:cubicBezTo>
                  <a:pt x="4250" y="33516"/>
                  <a:pt x="6750" y="29083"/>
                  <a:pt x="10000" y="25038"/>
                </a:cubicBezTo>
                <a:cubicBezTo>
                  <a:pt x="13250" y="21188"/>
                  <a:pt x="17250" y="17333"/>
                  <a:pt x="21750" y="14061"/>
                </a:cubicBezTo>
                <a:cubicBezTo>
                  <a:pt x="26250" y="10788"/>
                  <a:pt x="31500" y="7900"/>
                  <a:pt x="37500" y="5777"/>
                </a:cubicBezTo>
                <a:cubicBezTo>
                  <a:pt x="34750" y="1733"/>
                  <a:pt x="34750" y="1733"/>
                  <a:pt x="34750" y="1733"/>
                </a:cubicBezTo>
                <a:cubicBezTo>
                  <a:pt x="39750" y="0"/>
                  <a:pt x="39750" y="0"/>
                  <a:pt x="39750" y="0"/>
                </a:cubicBezTo>
                <a:cubicBezTo>
                  <a:pt x="47250" y="11555"/>
                  <a:pt x="47250" y="11555"/>
                  <a:pt x="47250" y="11555"/>
                </a:cubicBezTo>
                <a:cubicBezTo>
                  <a:pt x="42250" y="13288"/>
                  <a:pt x="42250" y="13288"/>
                  <a:pt x="42250" y="13288"/>
                </a:cubicBezTo>
                <a:cubicBezTo>
                  <a:pt x="39750" y="9633"/>
                  <a:pt x="39750" y="9633"/>
                  <a:pt x="39750" y="9633"/>
                </a:cubicBezTo>
                <a:cubicBezTo>
                  <a:pt x="34500" y="11555"/>
                  <a:pt x="29750" y="14061"/>
                  <a:pt x="25500" y="17144"/>
                </a:cubicBezTo>
                <a:cubicBezTo>
                  <a:pt x="21250" y="20033"/>
                  <a:pt x="17750" y="23500"/>
                  <a:pt x="14500" y="27350"/>
                </a:cubicBezTo>
                <a:cubicBezTo>
                  <a:pt x="11750" y="31011"/>
                  <a:pt x="9500" y="35055"/>
                  <a:pt x="8000" y="39294"/>
                </a:cubicBezTo>
                <a:cubicBezTo>
                  <a:pt x="6250" y="43533"/>
                  <a:pt x="5500" y="47961"/>
                  <a:pt x="5500" y="52777"/>
                </a:cubicBezTo>
                <a:cubicBezTo>
                  <a:pt x="5500" y="59327"/>
                  <a:pt x="7000" y="65683"/>
                  <a:pt x="10250" y="71461"/>
                </a:cubicBezTo>
                <a:cubicBezTo>
                  <a:pt x="13500" y="77433"/>
                  <a:pt x="18000" y="82438"/>
                  <a:pt x="23750" y="86872"/>
                </a:cubicBezTo>
                <a:cubicBezTo>
                  <a:pt x="29500" y="91105"/>
                  <a:pt x="36250" y="94572"/>
                  <a:pt x="44000" y="97272"/>
                </a:cubicBezTo>
                <a:cubicBezTo>
                  <a:pt x="51500" y="99777"/>
                  <a:pt x="59500" y="101122"/>
                  <a:pt x="68250" y="101122"/>
                </a:cubicBezTo>
                <a:cubicBezTo>
                  <a:pt x="70750" y="101122"/>
                  <a:pt x="73250" y="100933"/>
                  <a:pt x="75750" y="100738"/>
                </a:cubicBezTo>
                <a:cubicBezTo>
                  <a:pt x="78000" y="100544"/>
                  <a:pt x="80500" y="100161"/>
                  <a:pt x="83000" y="99583"/>
                </a:cubicBezTo>
                <a:cubicBezTo>
                  <a:pt x="85250" y="99200"/>
                  <a:pt x="87750" y="98811"/>
                  <a:pt x="90000" y="98044"/>
                </a:cubicBezTo>
                <a:cubicBezTo>
                  <a:pt x="92250" y="97461"/>
                  <a:pt x="94500" y="96694"/>
                  <a:pt x="96750" y="95922"/>
                </a:cubicBezTo>
                <a:cubicBezTo>
                  <a:pt x="94250" y="92072"/>
                  <a:pt x="94250" y="92072"/>
                  <a:pt x="94250" y="92072"/>
                </a:cubicBezTo>
                <a:cubicBezTo>
                  <a:pt x="99250" y="90338"/>
                  <a:pt x="99250" y="90338"/>
                  <a:pt x="99250" y="90338"/>
                </a:cubicBezTo>
                <a:cubicBezTo>
                  <a:pt x="106750" y="101894"/>
                  <a:pt x="106750" y="101894"/>
                  <a:pt x="106750" y="101894"/>
                </a:cubicBezTo>
                <a:cubicBezTo>
                  <a:pt x="101750" y="103627"/>
                  <a:pt x="101750" y="103627"/>
                  <a:pt x="101750" y="103627"/>
                </a:cubicBezTo>
                <a:lnTo>
                  <a:pt x="99250" y="99583"/>
                </a:lnTo>
                <a:close/>
                <a:moveTo>
                  <a:pt x="16250" y="52777"/>
                </a:moveTo>
                <a:cubicBezTo>
                  <a:pt x="16250" y="47188"/>
                  <a:pt x="17500" y="41988"/>
                  <a:pt x="20250" y="36983"/>
                </a:cubicBezTo>
                <a:cubicBezTo>
                  <a:pt x="23000" y="32166"/>
                  <a:pt x="26750" y="27927"/>
                  <a:pt x="31500" y="24272"/>
                </a:cubicBezTo>
                <a:cubicBezTo>
                  <a:pt x="36250" y="20611"/>
                  <a:pt x="41750" y="17722"/>
                  <a:pt x="48000" y="15794"/>
                </a:cubicBezTo>
                <a:cubicBezTo>
                  <a:pt x="54500" y="13677"/>
                  <a:pt x="61250" y="12522"/>
                  <a:pt x="68250" y="12522"/>
                </a:cubicBezTo>
                <a:cubicBezTo>
                  <a:pt x="75500" y="12522"/>
                  <a:pt x="82250" y="13677"/>
                  <a:pt x="88500" y="15794"/>
                </a:cubicBezTo>
                <a:cubicBezTo>
                  <a:pt x="94750" y="17722"/>
                  <a:pt x="100250" y="20611"/>
                  <a:pt x="105000" y="24272"/>
                </a:cubicBezTo>
                <a:cubicBezTo>
                  <a:pt x="109750" y="27927"/>
                  <a:pt x="113250" y="32166"/>
                  <a:pt x="116000" y="36983"/>
                </a:cubicBezTo>
                <a:cubicBezTo>
                  <a:pt x="118750" y="41988"/>
                  <a:pt x="120000" y="47188"/>
                  <a:pt x="120000" y="52777"/>
                </a:cubicBezTo>
                <a:cubicBezTo>
                  <a:pt x="120000" y="58172"/>
                  <a:pt x="118750" y="63372"/>
                  <a:pt x="116000" y="68188"/>
                </a:cubicBezTo>
                <a:cubicBezTo>
                  <a:pt x="113250" y="73194"/>
                  <a:pt x="109750" y="77238"/>
                  <a:pt x="105000" y="80705"/>
                </a:cubicBezTo>
                <a:cubicBezTo>
                  <a:pt x="100250" y="84561"/>
                  <a:pt x="94750" y="87450"/>
                  <a:pt x="88500" y="89372"/>
                </a:cubicBezTo>
                <a:cubicBezTo>
                  <a:pt x="82250" y="91494"/>
                  <a:pt x="75500" y="92650"/>
                  <a:pt x="68250" y="92650"/>
                </a:cubicBezTo>
                <a:cubicBezTo>
                  <a:pt x="61250" y="92650"/>
                  <a:pt x="54500" y="91494"/>
                  <a:pt x="48000" y="89372"/>
                </a:cubicBezTo>
                <a:cubicBezTo>
                  <a:pt x="41750" y="87450"/>
                  <a:pt x="36250" y="84561"/>
                  <a:pt x="31500" y="80705"/>
                </a:cubicBezTo>
                <a:cubicBezTo>
                  <a:pt x="26750" y="77238"/>
                  <a:pt x="23000" y="73194"/>
                  <a:pt x="20250" y="68188"/>
                </a:cubicBezTo>
                <a:cubicBezTo>
                  <a:pt x="17500" y="63372"/>
                  <a:pt x="16250" y="58172"/>
                  <a:pt x="16250" y="52777"/>
                </a:cubicBezTo>
                <a:close/>
                <a:moveTo>
                  <a:pt x="68250" y="16755"/>
                </a:moveTo>
                <a:cubicBezTo>
                  <a:pt x="61750" y="16755"/>
                  <a:pt x="55750" y="17722"/>
                  <a:pt x="50000" y="19644"/>
                </a:cubicBezTo>
                <a:cubicBezTo>
                  <a:pt x="44500" y="21377"/>
                  <a:pt x="39500" y="24077"/>
                  <a:pt x="35500" y="27350"/>
                </a:cubicBezTo>
                <a:cubicBezTo>
                  <a:pt x="31250" y="30627"/>
                  <a:pt x="28000" y="34283"/>
                  <a:pt x="25500" y="38716"/>
                </a:cubicBezTo>
                <a:cubicBezTo>
                  <a:pt x="23000" y="42955"/>
                  <a:pt x="21750" y="47766"/>
                  <a:pt x="21750" y="52777"/>
                </a:cubicBezTo>
                <a:cubicBezTo>
                  <a:pt x="21750" y="57594"/>
                  <a:pt x="23000" y="62216"/>
                  <a:pt x="25500" y="66450"/>
                </a:cubicBezTo>
                <a:cubicBezTo>
                  <a:pt x="28000" y="70883"/>
                  <a:pt x="31250" y="74544"/>
                  <a:pt x="35500" y="77816"/>
                </a:cubicBezTo>
                <a:cubicBezTo>
                  <a:pt x="39500" y="81088"/>
                  <a:pt x="44500" y="83788"/>
                  <a:pt x="50000" y="85522"/>
                </a:cubicBezTo>
                <a:cubicBezTo>
                  <a:pt x="55750" y="87450"/>
                  <a:pt x="61750" y="88216"/>
                  <a:pt x="68250" y="88216"/>
                </a:cubicBezTo>
                <a:cubicBezTo>
                  <a:pt x="74500" y="88216"/>
                  <a:pt x="80500" y="87450"/>
                  <a:pt x="86250" y="85522"/>
                </a:cubicBezTo>
                <a:cubicBezTo>
                  <a:pt x="91750" y="83788"/>
                  <a:pt x="96750" y="81088"/>
                  <a:pt x="101250" y="77816"/>
                </a:cubicBezTo>
                <a:cubicBezTo>
                  <a:pt x="105250" y="74544"/>
                  <a:pt x="108500" y="70883"/>
                  <a:pt x="111000" y="66450"/>
                </a:cubicBezTo>
                <a:cubicBezTo>
                  <a:pt x="113500" y="62216"/>
                  <a:pt x="114750" y="57594"/>
                  <a:pt x="114750" y="52777"/>
                </a:cubicBezTo>
                <a:cubicBezTo>
                  <a:pt x="114750" y="47766"/>
                  <a:pt x="113500" y="42955"/>
                  <a:pt x="111000" y="38716"/>
                </a:cubicBezTo>
                <a:cubicBezTo>
                  <a:pt x="108500" y="34283"/>
                  <a:pt x="105250" y="30627"/>
                  <a:pt x="101250" y="27350"/>
                </a:cubicBezTo>
                <a:cubicBezTo>
                  <a:pt x="96750" y="24077"/>
                  <a:pt x="91750" y="21377"/>
                  <a:pt x="86250" y="19644"/>
                </a:cubicBezTo>
                <a:cubicBezTo>
                  <a:pt x="80500" y="17722"/>
                  <a:pt x="74500" y="16755"/>
                  <a:pt x="68250" y="1675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60" name="Shape 3960"/>
          <p:cNvSpPr/>
          <p:nvPr/>
        </p:nvSpPr>
        <p:spPr>
          <a:xfrm>
            <a:off x="14412404" y="6431850"/>
            <a:ext cx="537768" cy="475626"/>
          </a:xfrm>
          <a:custGeom>
            <a:avLst/>
            <a:gdLst/>
            <a:ahLst/>
            <a:cxnLst/>
            <a:rect l="0" t="0" r="0" b="0"/>
            <a:pathLst>
              <a:path w="120000" h="120000" extrusionOk="0">
                <a:moveTo>
                  <a:pt x="57761" y="8294"/>
                </a:moveTo>
                <a:cubicBezTo>
                  <a:pt x="57761" y="37772"/>
                  <a:pt x="57761" y="37772"/>
                  <a:pt x="57761" y="37772"/>
                </a:cubicBezTo>
                <a:cubicBezTo>
                  <a:pt x="57761" y="83150"/>
                  <a:pt x="57761" y="83150"/>
                  <a:pt x="57761" y="83150"/>
                </a:cubicBezTo>
                <a:cubicBezTo>
                  <a:pt x="57761" y="112166"/>
                  <a:pt x="57761" y="112166"/>
                  <a:pt x="57761" y="112166"/>
                </a:cubicBezTo>
                <a:cubicBezTo>
                  <a:pt x="25422" y="83150"/>
                  <a:pt x="25422" y="83150"/>
                  <a:pt x="25422" y="83150"/>
                </a:cubicBezTo>
                <a:cubicBezTo>
                  <a:pt x="0" y="83150"/>
                  <a:pt x="0" y="83150"/>
                  <a:pt x="0" y="83150"/>
                </a:cubicBezTo>
                <a:cubicBezTo>
                  <a:pt x="0" y="60577"/>
                  <a:pt x="0" y="60577"/>
                  <a:pt x="0" y="60577"/>
                </a:cubicBezTo>
                <a:cubicBezTo>
                  <a:pt x="0" y="37772"/>
                  <a:pt x="0" y="37772"/>
                  <a:pt x="0" y="37772"/>
                </a:cubicBezTo>
                <a:cubicBezTo>
                  <a:pt x="25222" y="37772"/>
                  <a:pt x="25222" y="37772"/>
                  <a:pt x="25222" y="37772"/>
                </a:cubicBezTo>
                <a:lnTo>
                  <a:pt x="57761" y="8294"/>
                </a:lnTo>
                <a:close/>
                <a:moveTo>
                  <a:pt x="53288" y="78311"/>
                </a:moveTo>
                <a:cubicBezTo>
                  <a:pt x="53288" y="42838"/>
                  <a:pt x="53288" y="42838"/>
                  <a:pt x="53288" y="42838"/>
                </a:cubicBezTo>
                <a:cubicBezTo>
                  <a:pt x="53288" y="37772"/>
                  <a:pt x="53288" y="37772"/>
                  <a:pt x="53288" y="37772"/>
                </a:cubicBezTo>
                <a:cubicBezTo>
                  <a:pt x="53288" y="18888"/>
                  <a:pt x="53288" y="18888"/>
                  <a:pt x="53288" y="18888"/>
                </a:cubicBezTo>
                <a:cubicBezTo>
                  <a:pt x="26850" y="42838"/>
                  <a:pt x="26850" y="42838"/>
                  <a:pt x="26850" y="42838"/>
                </a:cubicBezTo>
                <a:cubicBezTo>
                  <a:pt x="4472" y="42838"/>
                  <a:pt x="4472" y="42838"/>
                  <a:pt x="4472" y="42838"/>
                </a:cubicBezTo>
                <a:cubicBezTo>
                  <a:pt x="4472" y="78311"/>
                  <a:pt x="4472" y="78311"/>
                  <a:pt x="4472" y="78311"/>
                </a:cubicBezTo>
                <a:cubicBezTo>
                  <a:pt x="26850" y="78311"/>
                  <a:pt x="26850" y="78311"/>
                  <a:pt x="26850" y="78311"/>
                </a:cubicBezTo>
                <a:cubicBezTo>
                  <a:pt x="53288" y="101572"/>
                  <a:pt x="53288" y="101572"/>
                  <a:pt x="53288" y="101572"/>
                </a:cubicBezTo>
                <a:lnTo>
                  <a:pt x="53288" y="78311"/>
                </a:lnTo>
                <a:close/>
                <a:moveTo>
                  <a:pt x="68133" y="34777"/>
                </a:moveTo>
                <a:cubicBezTo>
                  <a:pt x="71794" y="31783"/>
                  <a:pt x="71794" y="31783"/>
                  <a:pt x="71794" y="31783"/>
                </a:cubicBezTo>
                <a:cubicBezTo>
                  <a:pt x="73016" y="33855"/>
                  <a:pt x="74238" y="35933"/>
                  <a:pt x="75255" y="38005"/>
                </a:cubicBezTo>
                <a:cubicBezTo>
                  <a:pt x="76272" y="40305"/>
                  <a:pt x="77083" y="42611"/>
                  <a:pt x="77900" y="44911"/>
                </a:cubicBezTo>
                <a:cubicBezTo>
                  <a:pt x="78511" y="47444"/>
                  <a:pt x="79116" y="49750"/>
                  <a:pt x="79527" y="52283"/>
                </a:cubicBezTo>
                <a:cubicBezTo>
                  <a:pt x="79727" y="54816"/>
                  <a:pt x="79933" y="57350"/>
                  <a:pt x="79933" y="59883"/>
                </a:cubicBezTo>
                <a:cubicBezTo>
                  <a:pt x="79933" y="62650"/>
                  <a:pt x="79727" y="65183"/>
                  <a:pt x="79527" y="67716"/>
                </a:cubicBezTo>
                <a:cubicBezTo>
                  <a:pt x="79116" y="70016"/>
                  <a:pt x="78511" y="72555"/>
                  <a:pt x="77900" y="74855"/>
                </a:cubicBezTo>
                <a:cubicBezTo>
                  <a:pt x="77083" y="77388"/>
                  <a:pt x="76272" y="79694"/>
                  <a:pt x="75255" y="81994"/>
                </a:cubicBezTo>
                <a:cubicBezTo>
                  <a:pt x="74238" y="84300"/>
                  <a:pt x="73016" y="86372"/>
                  <a:pt x="71594" y="88444"/>
                </a:cubicBezTo>
                <a:cubicBezTo>
                  <a:pt x="67727" y="85450"/>
                  <a:pt x="67727" y="85450"/>
                  <a:pt x="67727" y="85450"/>
                </a:cubicBezTo>
                <a:cubicBezTo>
                  <a:pt x="68950" y="83611"/>
                  <a:pt x="70172" y="81766"/>
                  <a:pt x="71188" y="79694"/>
                </a:cubicBezTo>
                <a:cubicBezTo>
                  <a:pt x="72000" y="77622"/>
                  <a:pt x="73016" y="75544"/>
                  <a:pt x="73627" y="73472"/>
                </a:cubicBezTo>
                <a:cubicBezTo>
                  <a:pt x="74438" y="71172"/>
                  <a:pt x="74850" y="69100"/>
                  <a:pt x="75050" y="66794"/>
                </a:cubicBezTo>
                <a:cubicBezTo>
                  <a:pt x="75455" y="64488"/>
                  <a:pt x="75455" y="62188"/>
                  <a:pt x="75455" y="59883"/>
                </a:cubicBezTo>
                <a:cubicBezTo>
                  <a:pt x="75455" y="57583"/>
                  <a:pt x="75455" y="55277"/>
                  <a:pt x="75050" y="52977"/>
                </a:cubicBezTo>
                <a:cubicBezTo>
                  <a:pt x="74850" y="50900"/>
                  <a:pt x="74438" y="48600"/>
                  <a:pt x="73627" y="46527"/>
                </a:cubicBezTo>
                <a:cubicBezTo>
                  <a:pt x="73016" y="44455"/>
                  <a:pt x="72405" y="42377"/>
                  <a:pt x="71388" y="40538"/>
                </a:cubicBezTo>
                <a:cubicBezTo>
                  <a:pt x="70372" y="38466"/>
                  <a:pt x="69355" y="36622"/>
                  <a:pt x="68133" y="34777"/>
                </a:cubicBezTo>
                <a:close/>
                <a:moveTo>
                  <a:pt x="86033" y="16583"/>
                </a:moveTo>
                <a:cubicBezTo>
                  <a:pt x="88472" y="19577"/>
                  <a:pt x="90305" y="22800"/>
                  <a:pt x="92133" y="26255"/>
                </a:cubicBezTo>
                <a:cubicBezTo>
                  <a:pt x="93761" y="29711"/>
                  <a:pt x="95188" y="33400"/>
                  <a:pt x="96405" y="37083"/>
                </a:cubicBezTo>
                <a:cubicBezTo>
                  <a:pt x="97627" y="40766"/>
                  <a:pt x="98644" y="44683"/>
                  <a:pt x="99255" y="48600"/>
                </a:cubicBezTo>
                <a:cubicBezTo>
                  <a:pt x="99866" y="52516"/>
                  <a:pt x="100066" y="56661"/>
                  <a:pt x="100066" y="60577"/>
                </a:cubicBezTo>
                <a:cubicBezTo>
                  <a:pt x="100066" y="64488"/>
                  <a:pt x="99866" y="68405"/>
                  <a:pt x="99255" y="72322"/>
                </a:cubicBezTo>
                <a:cubicBezTo>
                  <a:pt x="98644" y="76005"/>
                  <a:pt x="97827" y="79694"/>
                  <a:pt x="96611" y="83377"/>
                </a:cubicBezTo>
                <a:cubicBezTo>
                  <a:pt x="95594" y="87061"/>
                  <a:pt x="94172" y="90516"/>
                  <a:pt x="92544" y="93744"/>
                </a:cubicBezTo>
                <a:cubicBezTo>
                  <a:pt x="90916" y="97200"/>
                  <a:pt x="88883" y="100650"/>
                  <a:pt x="86644" y="103644"/>
                </a:cubicBezTo>
                <a:cubicBezTo>
                  <a:pt x="83188" y="100422"/>
                  <a:pt x="83188" y="100422"/>
                  <a:pt x="83188" y="100422"/>
                </a:cubicBezTo>
                <a:cubicBezTo>
                  <a:pt x="85222" y="97661"/>
                  <a:pt x="87050" y="94666"/>
                  <a:pt x="88677" y="91438"/>
                </a:cubicBezTo>
                <a:cubicBezTo>
                  <a:pt x="90100" y="88216"/>
                  <a:pt x="91322" y="84988"/>
                  <a:pt x="92544" y="81533"/>
                </a:cubicBezTo>
                <a:cubicBezTo>
                  <a:pt x="93561" y="78311"/>
                  <a:pt x="94372" y="74855"/>
                  <a:pt x="94777" y="71400"/>
                </a:cubicBezTo>
                <a:cubicBezTo>
                  <a:pt x="95388" y="67716"/>
                  <a:pt x="95594" y="64261"/>
                  <a:pt x="95594" y="60577"/>
                </a:cubicBezTo>
                <a:cubicBezTo>
                  <a:pt x="95594" y="56661"/>
                  <a:pt x="95388" y="52977"/>
                  <a:pt x="94777" y="49522"/>
                </a:cubicBezTo>
                <a:cubicBezTo>
                  <a:pt x="94372" y="45833"/>
                  <a:pt x="93355" y="42377"/>
                  <a:pt x="92133" y="38694"/>
                </a:cubicBezTo>
                <a:cubicBezTo>
                  <a:pt x="91116" y="35238"/>
                  <a:pt x="89900" y="32016"/>
                  <a:pt x="88272" y="28788"/>
                </a:cubicBezTo>
                <a:cubicBezTo>
                  <a:pt x="86644" y="25566"/>
                  <a:pt x="84811" y="22572"/>
                  <a:pt x="82577" y="19805"/>
                </a:cubicBezTo>
                <a:lnTo>
                  <a:pt x="86033" y="16583"/>
                </a:lnTo>
                <a:close/>
                <a:moveTo>
                  <a:pt x="99866" y="0"/>
                </a:moveTo>
                <a:cubicBezTo>
                  <a:pt x="103116" y="4144"/>
                  <a:pt x="106172" y="8522"/>
                  <a:pt x="108611" y="13361"/>
                </a:cubicBezTo>
                <a:cubicBezTo>
                  <a:pt x="111050" y="17966"/>
                  <a:pt x="113288" y="23033"/>
                  <a:pt x="114916" y="28100"/>
                </a:cubicBezTo>
                <a:cubicBezTo>
                  <a:pt x="116544" y="33400"/>
                  <a:pt x="117761" y="38694"/>
                  <a:pt x="118577" y="43994"/>
                </a:cubicBezTo>
                <a:cubicBezTo>
                  <a:pt x="119594" y="49522"/>
                  <a:pt x="120000" y="55050"/>
                  <a:pt x="120000" y="60577"/>
                </a:cubicBezTo>
                <a:cubicBezTo>
                  <a:pt x="120000" y="65872"/>
                  <a:pt x="119594" y="71400"/>
                  <a:pt x="118777" y="76700"/>
                </a:cubicBezTo>
                <a:cubicBezTo>
                  <a:pt x="117966" y="81994"/>
                  <a:pt x="116744" y="87061"/>
                  <a:pt x="114916" y="92361"/>
                </a:cubicBezTo>
                <a:cubicBezTo>
                  <a:pt x="113288" y="97427"/>
                  <a:pt x="111455" y="102266"/>
                  <a:pt x="109016" y="106638"/>
                </a:cubicBezTo>
                <a:cubicBezTo>
                  <a:pt x="106577" y="111250"/>
                  <a:pt x="103933" y="115855"/>
                  <a:pt x="100677" y="120000"/>
                </a:cubicBezTo>
                <a:cubicBezTo>
                  <a:pt x="97222" y="116544"/>
                  <a:pt x="97222" y="116544"/>
                  <a:pt x="97222" y="116544"/>
                </a:cubicBezTo>
                <a:cubicBezTo>
                  <a:pt x="100272" y="112861"/>
                  <a:pt x="102916" y="108716"/>
                  <a:pt x="105150" y="104338"/>
                </a:cubicBezTo>
                <a:cubicBezTo>
                  <a:pt x="107388" y="99961"/>
                  <a:pt x="109422" y="95355"/>
                  <a:pt x="111050" y="90516"/>
                </a:cubicBezTo>
                <a:cubicBezTo>
                  <a:pt x="112472" y="85683"/>
                  <a:pt x="113488" y="80844"/>
                  <a:pt x="114305" y="75777"/>
                </a:cubicBezTo>
                <a:cubicBezTo>
                  <a:pt x="115116" y="70938"/>
                  <a:pt x="115527" y="65872"/>
                  <a:pt x="115527" y="60577"/>
                </a:cubicBezTo>
                <a:cubicBezTo>
                  <a:pt x="115527" y="55277"/>
                  <a:pt x="115116" y="49983"/>
                  <a:pt x="114305" y="44911"/>
                </a:cubicBezTo>
                <a:cubicBezTo>
                  <a:pt x="113488" y="39616"/>
                  <a:pt x="112272" y="34777"/>
                  <a:pt x="110644" y="29944"/>
                </a:cubicBezTo>
                <a:cubicBezTo>
                  <a:pt x="109222" y="25105"/>
                  <a:pt x="107188" y="20500"/>
                  <a:pt x="104744" y="16122"/>
                </a:cubicBezTo>
                <a:cubicBezTo>
                  <a:pt x="102305" y="11516"/>
                  <a:pt x="99661" y="7372"/>
                  <a:pt x="96611" y="3222"/>
                </a:cubicBezTo>
                <a:lnTo>
                  <a:pt x="99866" y="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61" name="Shape 3961"/>
          <p:cNvSpPr/>
          <p:nvPr/>
        </p:nvSpPr>
        <p:spPr>
          <a:xfrm>
            <a:off x="15659439" y="6460530"/>
            <a:ext cx="537768" cy="418263"/>
          </a:xfrm>
          <a:custGeom>
            <a:avLst/>
            <a:gdLst/>
            <a:ahLst/>
            <a:cxnLst/>
            <a:rect l="0" t="0" r="0" b="0"/>
            <a:pathLst>
              <a:path w="120000" h="120000" extrusionOk="0">
                <a:moveTo>
                  <a:pt x="0" y="92550"/>
                </a:moveTo>
                <a:cubicBezTo>
                  <a:pt x="0" y="91244"/>
                  <a:pt x="205" y="89933"/>
                  <a:pt x="1016" y="88627"/>
                </a:cubicBezTo>
                <a:cubicBezTo>
                  <a:pt x="1627" y="87322"/>
                  <a:pt x="2850" y="86272"/>
                  <a:pt x="4272" y="85488"/>
                </a:cubicBezTo>
                <a:cubicBezTo>
                  <a:pt x="5083" y="84966"/>
                  <a:pt x="6305" y="84444"/>
                  <a:pt x="7933" y="83661"/>
                </a:cubicBezTo>
                <a:cubicBezTo>
                  <a:pt x="9561" y="82877"/>
                  <a:pt x="11188" y="82088"/>
                  <a:pt x="13016" y="81305"/>
                </a:cubicBezTo>
                <a:cubicBezTo>
                  <a:pt x="14644" y="80522"/>
                  <a:pt x="16472" y="79738"/>
                  <a:pt x="18305" y="78955"/>
                </a:cubicBezTo>
                <a:cubicBezTo>
                  <a:pt x="19933" y="78433"/>
                  <a:pt x="21561" y="77644"/>
                  <a:pt x="22983" y="76861"/>
                </a:cubicBezTo>
                <a:cubicBezTo>
                  <a:pt x="23388" y="76861"/>
                  <a:pt x="23594" y="76861"/>
                  <a:pt x="23594" y="76600"/>
                </a:cubicBezTo>
                <a:cubicBezTo>
                  <a:pt x="23594" y="76338"/>
                  <a:pt x="23594" y="75555"/>
                  <a:pt x="23594" y="74250"/>
                </a:cubicBezTo>
                <a:cubicBezTo>
                  <a:pt x="23594" y="73200"/>
                  <a:pt x="23388" y="72155"/>
                  <a:pt x="23188" y="71111"/>
                </a:cubicBezTo>
                <a:cubicBezTo>
                  <a:pt x="22777" y="70066"/>
                  <a:pt x="22577" y="69022"/>
                  <a:pt x="22172" y="68233"/>
                </a:cubicBezTo>
                <a:cubicBezTo>
                  <a:pt x="21761" y="66927"/>
                  <a:pt x="21561" y="65622"/>
                  <a:pt x="21150" y="64311"/>
                </a:cubicBezTo>
                <a:cubicBezTo>
                  <a:pt x="20744" y="62744"/>
                  <a:pt x="20544" y="61177"/>
                  <a:pt x="20338" y="59605"/>
                </a:cubicBezTo>
                <a:cubicBezTo>
                  <a:pt x="19933" y="58822"/>
                  <a:pt x="19527" y="58038"/>
                  <a:pt x="18916" y="56472"/>
                </a:cubicBezTo>
                <a:cubicBezTo>
                  <a:pt x="18511" y="55161"/>
                  <a:pt x="17900" y="53333"/>
                  <a:pt x="17488" y="50716"/>
                </a:cubicBezTo>
                <a:cubicBezTo>
                  <a:pt x="17083" y="48627"/>
                  <a:pt x="16883" y="47322"/>
                  <a:pt x="17083" y="46272"/>
                </a:cubicBezTo>
                <a:cubicBezTo>
                  <a:pt x="17083" y="45227"/>
                  <a:pt x="17288" y="44183"/>
                  <a:pt x="17694" y="43400"/>
                </a:cubicBezTo>
                <a:cubicBezTo>
                  <a:pt x="17694" y="42877"/>
                  <a:pt x="17694" y="42877"/>
                  <a:pt x="17694" y="42877"/>
                </a:cubicBezTo>
                <a:cubicBezTo>
                  <a:pt x="17900" y="42616"/>
                  <a:pt x="17900" y="41305"/>
                  <a:pt x="17694" y="38955"/>
                </a:cubicBezTo>
                <a:cubicBezTo>
                  <a:pt x="17488" y="36861"/>
                  <a:pt x="17288" y="34772"/>
                  <a:pt x="17083" y="32677"/>
                </a:cubicBezTo>
                <a:cubicBezTo>
                  <a:pt x="17083" y="31372"/>
                  <a:pt x="17083" y="29283"/>
                  <a:pt x="17488" y="26666"/>
                </a:cubicBezTo>
                <a:cubicBezTo>
                  <a:pt x="17694" y="23788"/>
                  <a:pt x="18711" y="21177"/>
                  <a:pt x="20338" y="18822"/>
                </a:cubicBezTo>
                <a:cubicBezTo>
                  <a:pt x="20744" y="18038"/>
                  <a:pt x="21150" y="17255"/>
                  <a:pt x="21966" y="16472"/>
                </a:cubicBezTo>
                <a:cubicBezTo>
                  <a:pt x="22577" y="15688"/>
                  <a:pt x="23594" y="14900"/>
                  <a:pt x="24611" y="14377"/>
                </a:cubicBezTo>
                <a:cubicBezTo>
                  <a:pt x="25422" y="13594"/>
                  <a:pt x="26644" y="13072"/>
                  <a:pt x="27866" y="12550"/>
                </a:cubicBezTo>
                <a:cubicBezTo>
                  <a:pt x="29288" y="12027"/>
                  <a:pt x="30711" y="11505"/>
                  <a:pt x="32338" y="11505"/>
                </a:cubicBezTo>
                <a:cubicBezTo>
                  <a:pt x="36000" y="11505"/>
                  <a:pt x="36000" y="11505"/>
                  <a:pt x="36000" y="11505"/>
                </a:cubicBezTo>
                <a:cubicBezTo>
                  <a:pt x="37627" y="11505"/>
                  <a:pt x="39050" y="12027"/>
                  <a:pt x="40272" y="12550"/>
                </a:cubicBezTo>
                <a:cubicBezTo>
                  <a:pt x="41694" y="13072"/>
                  <a:pt x="42711" y="13594"/>
                  <a:pt x="43727" y="14377"/>
                </a:cubicBezTo>
                <a:cubicBezTo>
                  <a:pt x="44744" y="14900"/>
                  <a:pt x="45561" y="15688"/>
                  <a:pt x="46372" y="16472"/>
                </a:cubicBezTo>
                <a:cubicBezTo>
                  <a:pt x="46983" y="17255"/>
                  <a:pt x="47594" y="18038"/>
                  <a:pt x="47794" y="18822"/>
                </a:cubicBezTo>
                <a:cubicBezTo>
                  <a:pt x="49422" y="21177"/>
                  <a:pt x="50438" y="23788"/>
                  <a:pt x="50850" y="26666"/>
                </a:cubicBezTo>
                <a:cubicBezTo>
                  <a:pt x="51050" y="29283"/>
                  <a:pt x="51255" y="31372"/>
                  <a:pt x="51050" y="32677"/>
                </a:cubicBezTo>
                <a:cubicBezTo>
                  <a:pt x="50850" y="34772"/>
                  <a:pt x="50644" y="36861"/>
                  <a:pt x="50438" y="38955"/>
                </a:cubicBezTo>
                <a:cubicBezTo>
                  <a:pt x="50438" y="41305"/>
                  <a:pt x="50438" y="42616"/>
                  <a:pt x="50438" y="42877"/>
                </a:cubicBezTo>
                <a:cubicBezTo>
                  <a:pt x="50438" y="43400"/>
                  <a:pt x="50438" y="43400"/>
                  <a:pt x="50438" y="43400"/>
                </a:cubicBezTo>
                <a:cubicBezTo>
                  <a:pt x="50644" y="44183"/>
                  <a:pt x="50850" y="45227"/>
                  <a:pt x="50850" y="46272"/>
                </a:cubicBezTo>
                <a:cubicBezTo>
                  <a:pt x="51050" y="47322"/>
                  <a:pt x="51050" y="48627"/>
                  <a:pt x="50850" y="50716"/>
                </a:cubicBezTo>
                <a:cubicBezTo>
                  <a:pt x="50238" y="53333"/>
                  <a:pt x="49827" y="55161"/>
                  <a:pt x="49222" y="56472"/>
                </a:cubicBezTo>
                <a:cubicBezTo>
                  <a:pt x="48611" y="58038"/>
                  <a:pt x="48205" y="58822"/>
                  <a:pt x="47794" y="59605"/>
                </a:cubicBezTo>
                <a:cubicBezTo>
                  <a:pt x="47794" y="61177"/>
                  <a:pt x="47388" y="62744"/>
                  <a:pt x="47188" y="64311"/>
                </a:cubicBezTo>
                <a:cubicBezTo>
                  <a:pt x="46777" y="65622"/>
                  <a:pt x="46372" y="66927"/>
                  <a:pt x="45966" y="68233"/>
                </a:cubicBezTo>
                <a:cubicBezTo>
                  <a:pt x="45761" y="68755"/>
                  <a:pt x="45355" y="69544"/>
                  <a:pt x="45355" y="70588"/>
                </a:cubicBezTo>
                <a:cubicBezTo>
                  <a:pt x="45355" y="71633"/>
                  <a:pt x="45150" y="72938"/>
                  <a:pt x="45150" y="74250"/>
                </a:cubicBezTo>
                <a:cubicBezTo>
                  <a:pt x="45150" y="75555"/>
                  <a:pt x="45150" y="76338"/>
                  <a:pt x="45150" y="76600"/>
                </a:cubicBezTo>
                <a:cubicBezTo>
                  <a:pt x="45150" y="76861"/>
                  <a:pt x="45355" y="77122"/>
                  <a:pt x="45761" y="77383"/>
                </a:cubicBezTo>
                <a:cubicBezTo>
                  <a:pt x="46577" y="77644"/>
                  <a:pt x="47594" y="77911"/>
                  <a:pt x="48811" y="78433"/>
                </a:cubicBezTo>
                <a:cubicBezTo>
                  <a:pt x="50033" y="78694"/>
                  <a:pt x="51050" y="79477"/>
                  <a:pt x="52472" y="80000"/>
                </a:cubicBezTo>
                <a:cubicBezTo>
                  <a:pt x="53488" y="80522"/>
                  <a:pt x="54511" y="81044"/>
                  <a:pt x="55727" y="81566"/>
                </a:cubicBezTo>
                <a:cubicBezTo>
                  <a:pt x="57150" y="82088"/>
                  <a:pt x="58172" y="82616"/>
                  <a:pt x="59188" y="83138"/>
                </a:cubicBezTo>
                <a:cubicBezTo>
                  <a:pt x="60205" y="82616"/>
                  <a:pt x="61016" y="82355"/>
                  <a:pt x="61827" y="81827"/>
                </a:cubicBezTo>
                <a:cubicBezTo>
                  <a:pt x="62644" y="81566"/>
                  <a:pt x="63455" y="81305"/>
                  <a:pt x="64272" y="81044"/>
                </a:cubicBezTo>
                <a:cubicBezTo>
                  <a:pt x="64472" y="80783"/>
                  <a:pt x="64677" y="80522"/>
                  <a:pt x="64677" y="80261"/>
                </a:cubicBezTo>
                <a:cubicBezTo>
                  <a:pt x="64883" y="80261"/>
                  <a:pt x="64883" y="79216"/>
                  <a:pt x="64883" y="77644"/>
                </a:cubicBezTo>
                <a:cubicBezTo>
                  <a:pt x="64883" y="76338"/>
                  <a:pt x="64677" y="75033"/>
                  <a:pt x="64272" y="73466"/>
                </a:cubicBezTo>
                <a:cubicBezTo>
                  <a:pt x="63866" y="72155"/>
                  <a:pt x="63661" y="70850"/>
                  <a:pt x="63255" y="69805"/>
                </a:cubicBezTo>
                <a:cubicBezTo>
                  <a:pt x="62644" y="68494"/>
                  <a:pt x="62238" y="66927"/>
                  <a:pt x="61827" y="65100"/>
                </a:cubicBezTo>
                <a:cubicBezTo>
                  <a:pt x="61422" y="63266"/>
                  <a:pt x="61016" y="61438"/>
                  <a:pt x="60811" y="59344"/>
                </a:cubicBezTo>
                <a:cubicBezTo>
                  <a:pt x="60405" y="58561"/>
                  <a:pt x="59794" y="57516"/>
                  <a:pt x="58983" y="55688"/>
                </a:cubicBezTo>
                <a:cubicBezTo>
                  <a:pt x="58372" y="54116"/>
                  <a:pt x="57761" y="51505"/>
                  <a:pt x="57355" y="48366"/>
                </a:cubicBezTo>
                <a:cubicBezTo>
                  <a:pt x="56950" y="46011"/>
                  <a:pt x="56744" y="43922"/>
                  <a:pt x="56950" y="42877"/>
                </a:cubicBezTo>
                <a:cubicBezTo>
                  <a:pt x="57150" y="41566"/>
                  <a:pt x="57150" y="40522"/>
                  <a:pt x="57355" y="39477"/>
                </a:cubicBezTo>
                <a:cubicBezTo>
                  <a:pt x="57355" y="39216"/>
                  <a:pt x="57561" y="39216"/>
                  <a:pt x="57761" y="38955"/>
                </a:cubicBezTo>
                <a:cubicBezTo>
                  <a:pt x="57761" y="38172"/>
                  <a:pt x="57561" y="36600"/>
                  <a:pt x="57561" y="33988"/>
                </a:cubicBezTo>
                <a:cubicBezTo>
                  <a:pt x="57561" y="31372"/>
                  <a:pt x="57150" y="28755"/>
                  <a:pt x="56950" y="25883"/>
                </a:cubicBezTo>
                <a:cubicBezTo>
                  <a:pt x="56544" y="24311"/>
                  <a:pt x="56544" y="21961"/>
                  <a:pt x="57150" y="18561"/>
                </a:cubicBezTo>
                <a:cubicBezTo>
                  <a:pt x="57761" y="15422"/>
                  <a:pt x="58777" y="12288"/>
                  <a:pt x="60611" y="9150"/>
                </a:cubicBezTo>
                <a:cubicBezTo>
                  <a:pt x="61222" y="8105"/>
                  <a:pt x="62033" y="7061"/>
                  <a:pt x="62850" y="6011"/>
                </a:cubicBezTo>
                <a:cubicBezTo>
                  <a:pt x="63661" y="4966"/>
                  <a:pt x="64677" y="4183"/>
                  <a:pt x="65900" y="3400"/>
                </a:cubicBezTo>
                <a:cubicBezTo>
                  <a:pt x="67116" y="2616"/>
                  <a:pt x="68544" y="1827"/>
                  <a:pt x="70172" y="1044"/>
                </a:cubicBezTo>
                <a:cubicBezTo>
                  <a:pt x="71794" y="261"/>
                  <a:pt x="73627" y="0"/>
                  <a:pt x="75661" y="0"/>
                </a:cubicBezTo>
                <a:cubicBezTo>
                  <a:pt x="80133" y="0"/>
                  <a:pt x="80133" y="0"/>
                  <a:pt x="80133" y="0"/>
                </a:cubicBezTo>
                <a:cubicBezTo>
                  <a:pt x="82172" y="0"/>
                  <a:pt x="84000" y="261"/>
                  <a:pt x="85422" y="1044"/>
                </a:cubicBezTo>
                <a:cubicBezTo>
                  <a:pt x="87050" y="1827"/>
                  <a:pt x="88472" y="2616"/>
                  <a:pt x="89694" y="3400"/>
                </a:cubicBezTo>
                <a:cubicBezTo>
                  <a:pt x="90916" y="4183"/>
                  <a:pt x="91933" y="4966"/>
                  <a:pt x="92950" y="6011"/>
                </a:cubicBezTo>
                <a:cubicBezTo>
                  <a:pt x="93761" y="7061"/>
                  <a:pt x="94577" y="8105"/>
                  <a:pt x="94983" y="9150"/>
                </a:cubicBezTo>
                <a:cubicBezTo>
                  <a:pt x="97016" y="12288"/>
                  <a:pt x="98238" y="15422"/>
                  <a:pt x="98644" y="18561"/>
                </a:cubicBezTo>
                <a:cubicBezTo>
                  <a:pt x="99050" y="21961"/>
                  <a:pt x="99255" y="24311"/>
                  <a:pt x="99050" y="25883"/>
                </a:cubicBezTo>
                <a:cubicBezTo>
                  <a:pt x="98644" y="28755"/>
                  <a:pt x="98438" y="31372"/>
                  <a:pt x="98238" y="33988"/>
                </a:cubicBezTo>
                <a:cubicBezTo>
                  <a:pt x="98033" y="36600"/>
                  <a:pt x="98033" y="38172"/>
                  <a:pt x="98238" y="38955"/>
                </a:cubicBezTo>
                <a:cubicBezTo>
                  <a:pt x="98238" y="39216"/>
                  <a:pt x="98238" y="39216"/>
                  <a:pt x="98238" y="39477"/>
                </a:cubicBezTo>
                <a:cubicBezTo>
                  <a:pt x="98644" y="40522"/>
                  <a:pt x="98850" y="41566"/>
                  <a:pt x="98850" y="42877"/>
                </a:cubicBezTo>
                <a:cubicBezTo>
                  <a:pt x="99050" y="43922"/>
                  <a:pt x="98850" y="46011"/>
                  <a:pt x="98438" y="48366"/>
                </a:cubicBezTo>
                <a:cubicBezTo>
                  <a:pt x="98033" y="51505"/>
                  <a:pt x="97422" y="54116"/>
                  <a:pt x="96811" y="55688"/>
                </a:cubicBezTo>
                <a:cubicBezTo>
                  <a:pt x="96205" y="57516"/>
                  <a:pt x="95388" y="58561"/>
                  <a:pt x="94777" y="59344"/>
                </a:cubicBezTo>
                <a:cubicBezTo>
                  <a:pt x="94577" y="61438"/>
                  <a:pt x="94172" y="63266"/>
                  <a:pt x="93761" y="65100"/>
                </a:cubicBezTo>
                <a:cubicBezTo>
                  <a:pt x="93355" y="66927"/>
                  <a:pt x="92950" y="68494"/>
                  <a:pt x="92338" y="69805"/>
                </a:cubicBezTo>
                <a:cubicBezTo>
                  <a:pt x="92133" y="70850"/>
                  <a:pt x="91933" y="71894"/>
                  <a:pt x="91933" y="72938"/>
                </a:cubicBezTo>
                <a:cubicBezTo>
                  <a:pt x="91727" y="74250"/>
                  <a:pt x="91527" y="75816"/>
                  <a:pt x="91527" y="77644"/>
                </a:cubicBezTo>
                <a:cubicBezTo>
                  <a:pt x="91527" y="79216"/>
                  <a:pt x="91527" y="80261"/>
                  <a:pt x="91727" y="80522"/>
                </a:cubicBezTo>
                <a:cubicBezTo>
                  <a:pt x="91727" y="80783"/>
                  <a:pt x="91933" y="81044"/>
                  <a:pt x="92133" y="81044"/>
                </a:cubicBezTo>
                <a:cubicBezTo>
                  <a:pt x="93966" y="81827"/>
                  <a:pt x="96205" y="82616"/>
                  <a:pt x="98238" y="83661"/>
                </a:cubicBezTo>
                <a:cubicBezTo>
                  <a:pt x="100472" y="84705"/>
                  <a:pt x="102711" y="85488"/>
                  <a:pt x="105150" y="86533"/>
                </a:cubicBezTo>
                <a:cubicBezTo>
                  <a:pt x="107188" y="87583"/>
                  <a:pt x="109222" y="88627"/>
                  <a:pt x="111255" y="89672"/>
                </a:cubicBezTo>
                <a:cubicBezTo>
                  <a:pt x="113083" y="90455"/>
                  <a:pt x="114711" y="91244"/>
                  <a:pt x="115727" y="92027"/>
                </a:cubicBezTo>
                <a:cubicBezTo>
                  <a:pt x="117355" y="92811"/>
                  <a:pt x="118577" y="94116"/>
                  <a:pt x="119188" y="95688"/>
                </a:cubicBezTo>
                <a:cubicBezTo>
                  <a:pt x="119594" y="97255"/>
                  <a:pt x="120000" y="98822"/>
                  <a:pt x="120000" y="100133"/>
                </a:cubicBezTo>
                <a:cubicBezTo>
                  <a:pt x="120000" y="101700"/>
                  <a:pt x="120000" y="104311"/>
                  <a:pt x="120000" y="107711"/>
                </a:cubicBezTo>
                <a:cubicBezTo>
                  <a:pt x="120000" y="111372"/>
                  <a:pt x="120000" y="113466"/>
                  <a:pt x="120000" y="114511"/>
                </a:cubicBezTo>
                <a:cubicBezTo>
                  <a:pt x="120000" y="115555"/>
                  <a:pt x="119594" y="116861"/>
                  <a:pt x="118983" y="117911"/>
                </a:cubicBezTo>
                <a:cubicBezTo>
                  <a:pt x="118372" y="119216"/>
                  <a:pt x="117355" y="120000"/>
                  <a:pt x="115727" y="120000"/>
                </a:cubicBezTo>
                <a:cubicBezTo>
                  <a:pt x="114511" y="120000"/>
                  <a:pt x="109827" y="120000"/>
                  <a:pt x="101900" y="120000"/>
                </a:cubicBezTo>
                <a:cubicBezTo>
                  <a:pt x="93966" y="120000"/>
                  <a:pt x="87661" y="120000"/>
                  <a:pt x="82777" y="120000"/>
                </a:cubicBezTo>
                <a:cubicBezTo>
                  <a:pt x="81355" y="120000"/>
                  <a:pt x="79933" y="120000"/>
                  <a:pt x="78100" y="120000"/>
                </a:cubicBezTo>
                <a:cubicBezTo>
                  <a:pt x="77288" y="120000"/>
                  <a:pt x="77288" y="120000"/>
                  <a:pt x="77288" y="120000"/>
                </a:cubicBezTo>
                <a:cubicBezTo>
                  <a:pt x="75661" y="120000"/>
                  <a:pt x="74033" y="120000"/>
                  <a:pt x="72611" y="120000"/>
                </a:cubicBezTo>
                <a:cubicBezTo>
                  <a:pt x="67933" y="120000"/>
                  <a:pt x="61627" y="120000"/>
                  <a:pt x="53694" y="120000"/>
                </a:cubicBezTo>
                <a:cubicBezTo>
                  <a:pt x="45761" y="120000"/>
                  <a:pt x="41083" y="120000"/>
                  <a:pt x="39866" y="120000"/>
                </a:cubicBezTo>
                <a:cubicBezTo>
                  <a:pt x="38238" y="120000"/>
                  <a:pt x="37016" y="119216"/>
                  <a:pt x="36405" y="117911"/>
                </a:cubicBezTo>
                <a:cubicBezTo>
                  <a:pt x="35794" y="116861"/>
                  <a:pt x="35388" y="115555"/>
                  <a:pt x="35388" y="114511"/>
                </a:cubicBezTo>
                <a:cubicBezTo>
                  <a:pt x="35388" y="113988"/>
                  <a:pt x="35388" y="113200"/>
                  <a:pt x="35388" y="112155"/>
                </a:cubicBezTo>
                <a:cubicBezTo>
                  <a:pt x="35388" y="111111"/>
                  <a:pt x="35388" y="110066"/>
                  <a:pt x="35388" y="108755"/>
                </a:cubicBezTo>
                <a:cubicBezTo>
                  <a:pt x="34983" y="108755"/>
                  <a:pt x="34777" y="108755"/>
                  <a:pt x="34372" y="108755"/>
                </a:cubicBezTo>
                <a:cubicBezTo>
                  <a:pt x="33561" y="108755"/>
                  <a:pt x="33561" y="108755"/>
                  <a:pt x="33561" y="108755"/>
                </a:cubicBezTo>
                <a:cubicBezTo>
                  <a:pt x="32338" y="108755"/>
                  <a:pt x="31116" y="108755"/>
                  <a:pt x="29900" y="108755"/>
                </a:cubicBezTo>
                <a:cubicBezTo>
                  <a:pt x="26033" y="108755"/>
                  <a:pt x="20950" y="108755"/>
                  <a:pt x="14438" y="108755"/>
                </a:cubicBezTo>
                <a:cubicBezTo>
                  <a:pt x="8133" y="108755"/>
                  <a:pt x="4472" y="108755"/>
                  <a:pt x="3455" y="108755"/>
                </a:cubicBezTo>
                <a:cubicBezTo>
                  <a:pt x="2033" y="108755"/>
                  <a:pt x="1016" y="107972"/>
                  <a:pt x="611" y="106927"/>
                </a:cubicBezTo>
                <a:cubicBezTo>
                  <a:pt x="205" y="105883"/>
                  <a:pt x="0" y="104838"/>
                  <a:pt x="0" y="104311"/>
                </a:cubicBezTo>
                <a:cubicBezTo>
                  <a:pt x="0" y="103266"/>
                  <a:pt x="0" y="101438"/>
                  <a:pt x="0" y="98561"/>
                </a:cubicBezTo>
                <a:cubicBezTo>
                  <a:pt x="0" y="95688"/>
                  <a:pt x="0" y="93855"/>
                  <a:pt x="0" y="92550"/>
                </a:cubicBezTo>
                <a:close/>
                <a:moveTo>
                  <a:pt x="4472" y="92550"/>
                </a:moveTo>
                <a:cubicBezTo>
                  <a:pt x="4472" y="102744"/>
                  <a:pt x="4472" y="102744"/>
                  <a:pt x="4472" y="102744"/>
                </a:cubicBezTo>
                <a:cubicBezTo>
                  <a:pt x="35388" y="102744"/>
                  <a:pt x="35388" y="102744"/>
                  <a:pt x="35388" y="102744"/>
                </a:cubicBezTo>
                <a:cubicBezTo>
                  <a:pt x="35388" y="102483"/>
                  <a:pt x="35388" y="101961"/>
                  <a:pt x="35388" y="101438"/>
                </a:cubicBezTo>
                <a:cubicBezTo>
                  <a:pt x="35388" y="100916"/>
                  <a:pt x="35388" y="100655"/>
                  <a:pt x="35388" y="100133"/>
                </a:cubicBezTo>
                <a:cubicBezTo>
                  <a:pt x="35388" y="98822"/>
                  <a:pt x="35794" y="97255"/>
                  <a:pt x="36811" y="95422"/>
                </a:cubicBezTo>
                <a:cubicBezTo>
                  <a:pt x="37627" y="93855"/>
                  <a:pt x="39050" y="92550"/>
                  <a:pt x="40677" y="91505"/>
                </a:cubicBezTo>
                <a:cubicBezTo>
                  <a:pt x="41900" y="90977"/>
                  <a:pt x="43727" y="90194"/>
                  <a:pt x="45761" y="89150"/>
                </a:cubicBezTo>
                <a:cubicBezTo>
                  <a:pt x="47794" y="88105"/>
                  <a:pt x="50033" y="87061"/>
                  <a:pt x="52472" y="85750"/>
                </a:cubicBezTo>
                <a:cubicBezTo>
                  <a:pt x="51050" y="85488"/>
                  <a:pt x="49627" y="84705"/>
                  <a:pt x="48205" y="84183"/>
                </a:cubicBezTo>
                <a:cubicBezTo>
                  <a:pt x="46777" y="83400"/>
                  <a:pt x="45561" y="82877"/>
                  <a:pt x="44338" y="82877"/>
                </a:cubicBezTo>
                <a:cubicBezTo>
                  <a:pt x="42511" y="81827"/>
                  <a:pt x="41488" y="80522"/>
                  <a:pt x="41083" y="78955"/>
                </a:cubicBezTo>
                <a:cubicBezTo>
                  <a:pt x="40883" y="77122"/>
                  <a:pt x="40677" y="75555"/>
                  <a:pt x="40677" y="74250"/>
                </a:cubicBezTo>
                <a:cubicBezTo>
                  <a:pt x="40677" y="72416"/>
                  <a:pt x="40883" y="70850"/>
                  <a:pt x="41083" y="69544"/>
                </a:cubicBezTo>
                <a:cubicBezTo>
                  <a:pt x="41083" y="68233"/>
                  <a:pt x="41488" y="66927"/>
                  <a:pt x="41694" y="65622"/>
                </a:cubicBezTo>
                <a:cubicBezTo>
                  <a:pt x="42100" y="64838"/>
                  <a:pt x="42511" y="63788"/>
                  <a:pt x="42916" y="62483"/>
                </a:cubicBezTo>
                <a:cubicBezTo>
                  <a:pt x="43116" y="61177"/>
                  <a:pt x="43322" y="60133"/>
                  <a:pt x="43322" y="58822"/>
                </a:cubicBezTo>
                <a:cubicBezTo>
                  <a:pt x="43727" y="57255"/>
                  <a:pt x="43727" y="57255"/>
                  <a:pt x="43727" y="57255"/>
                </a:cubicBezTo>
                <a:cubicBezTo>
                  <a:pt x="44338" y="55950"/>
                  <a:pt x="44338" y="55950"/>
                  <a:pt x="44338" y="55950"/>
                </a:cubicBezTo>
                <a:cubicBezTo>
                  <a:pt x="44544" y="55688"/>
                  <a:pt x="44950" y="55161"/>
                  <a:pt x="45150" y="54116"/>
                </a:cubicBezTo>
                <a:cubicBezTo>
                  <a:pt x="45561" y="53333"/>
                  <a:pt x="45966" y="51766"/>
                  <a:pt x="46372" y="49672"/>
                </a:cubicBezTo>
                <a:cubicBezTo>
                  <a:pt x="46372" y="48105"/>
                  <a:pt x="46577" y="47061"/>
                  <a:pt x="46577" y="46800"/>
                </a:cubicBezTo>
                <a:cubicBezTo>
                  <a:pt x="46577" y="46272"/>
                  <a:pt x="46577" y="46011"/>
                  <a:pt x="46577" y="45750"/>
                </a:cubicBezTo>
                <a:cubicBezTo>
                  <a:pt x="46372" y="45488"/>
                  <a:pt x="46372" y="45227"/>
                  <a:pt x="46372" y="44966"/>
                </a:cubicBezTo>
                <a:cubicBezTo>
                  <a:pt x="46372" y="44705"/>
                  <a:pt x="46172" y="44444"/>
                  <a:pt x="45966" y="44183"/>
                </a:cubicBezTo>
                <a:cubicBezTo>
                  <a:pt x="45761" y="42877"/>
                  <a:pt x="45761" y="40783"/>
                  <a:pt x="45966" y="38172"/>
                </a:cubicBezTo>
                <a:cubicBezTo>
                  <a:pt x="46172" y="35555"/>
                  <a:pt x="46372" y="33200"/>
                  <a:pt x="46777" y="31633"/>
                </a:cubicBezTo>
                <a:cubicBezTo>
                  <a:pt x="46777" y="31111"/>
                  <a:pt x="46777" y="29805"/>
                  <a:pt x="46372" y="27972"/>
                </a:cubicBezTo>
                <a:cubicBezTo>
                  <a:pt x="46172" y="26144"/>
                  <a:pt x="45561" y="24311"/>
                  <a:pt x="44338" y="22483"/>
                </a:cubicBezTo>
                <a:cubicBezTo>
                  <a:pt x="43727" y="21438"/>
                  <a:pt x="42711" y="20133"/>
                  <a:pt x="41488" y="19083"/>
                </a:cubicBezTo>
                <a:cubicBezTo>
                  <a:pt x="40066" y="18038"/>
                  <a:pt x="38238" y="17255"/>
                  <a:pt x="35794" y="16994"/>
                </a:cubicBezTo>
                <a:cubicBezTo>
                  <a:pt x="32544" y="16994"/>
                  <a:pt x="32544" y="16994"/>
                  <a:pt x="32544" y="16994"/>
                </a:cubicBezTo>
                <a:cubicBezTo>
                  <a:pt x="31527" y="17255"/>
                  <a:pt x="30511" y="17516"/>
                  <a:pt x="29694" y="17777"/>
                </a:cubicBezTo>
                <a:cubicBezTo>
                  <a:pt x="28883" y="18038"/>
                  <a:pt x="28066" y="18300"/>
                  <a:pt x="27255" y="18822"/>
                </a:cubicBezTo>
                <a:cubicBezTo>
                  <a:pt x="26438" y="19344"/>
                  <a:pt x="25827" y="19866"/>
                  <a:pt x="25222" y="20394"/>
                </a:cubicBezTo>
                <a:cubicBezTo>
                  <a:pt x="24611" y="20916"/>
                  <a:pt x="24205" y="21700"/>
                  <a:pt x="23794" y="22483"/>
                </a:cubicBezTo>
                <a:cubicBezTo>
                  <a:pt x="22777" y="24311"/>
                  <a:pt x="21966" y="26144"/>
                  <a:pt x="21761" y="27972"/>
                </a:cubicBezTo>
                <a:cubicBezTo>
                  <a:pt x="21561" y="29805"/>
                  <a:pt x="21355" y="31111"/>
                  <a:pt x="21355" y="31633"/>
                </a:cubicBezTo>
                <a:cubicBezTo>
                  <a:pt x="21761" y="32938"/>
                  <a:pt x="21966" y="35294"/>
                  <a:pt x="22172" y="37911"/>
                </a:cubicBezTo>
                <a:cubicBezTo>
                  <a:pt x="22372" y="40783"/>
                  <a:pt x="22372" y="42877"/>
                  <a:pt x="22172" y="44183"/>
                </a:cubicBezTo>
                <a:cubicBezTo>
                  <a:pt x="21966" y="44183"/>
                  <a:pt x="21966" y="44183"/>
                  <a:pt x="21966" y="44183"/>
                </a:cubicBezTo>
                <a:cubicBezTo>
                  <a:pt x="21966" y="44705"/>
                  <a:pt x="21966" y="44705"/>
                  <a:pt x="21966" y="44705"/>
                </a:cubicBezTo>
                <a:cubicBezTo>
                  <a:pt x="21966" y="44966"/>
                  <a:pt x="21966" y="45227"/>
                  <a:pt x="21966" y="45227"/>
                </a:cubicBezTo>
                <a:cubicBezTo>
                  <a:pt x="21761" y="45227"/>
                  <a:pt x="21761" y="45227"/>
                  <a:pt x="21761" y="45227"/>
                </a:cubicBezTo>
                <a:cubicBezTo>
                  <a:pt x="21761" y="45750"/>
                  <a:pt x="21761" y="45750"/>
                  <a:pt x="21761" y="45750"/>
                </a:cubicBezTo>
                <a:cubicBezTo>
                  <a:pt x="21761" y="46011"/>
                  <a:pt x="21761" y="46272"/>
                  <a:pt x="21761" y="46800"/>
                </a:cubicBezTo>
                <a:cubicBezTo>
                  <a:pt x="21761" y="47061"/>
                  <a:pt x="21761" y="48105"/>
                  <a:pt x="21966" y="49672"/>
                </a:cubicBezTo>
                <a:cubicBezTo>
                  <a:pt x="22372" y="51766"/>
                  <a:pt x="22577" y="53333"/>
                  <a:pt x="22983" y="54116"/>
                </a:cubicBezTo>
                <a:cubicBezTo>
                  <a:pt x="23388" y="55161"/>
                  <a:pt x="23594" y="55688"/>
                  <a:pt x="23794" y="55950"/>
                </a:cubicBezTo>
                <a:cubicBezTo>
                  <a:pt x="24611" y="57255"/>
                  <a:pt x="24611" y="57255"/>
                  <a:pt x="24611" y="57255"/>
                </a:cubicBezTo>
                <a:cubicBezTo>
                  <a:pt x="24811" y="58822"/>
                  <a:pt x="24811" y="58822"/>
                  <a:pt x="24811" y="58822"/>
                </a:cubicBezTo>
                <a:cubicBezTo>
                  <a:pt x="24811" y="60133"/>
                  <a:pt x="25016" y="61177"/>
                  <a:pt x="25422" y="62483"/>
                </a:cubicBezTo>
                <a:cubicBezTo>
                  <a:pt x="25627" y="63788"/>
                  <a:pt x="26033" y="64838"/>
                  <a:pt x="26238" y="65361"/>
                </a:cubicBezTo>
                <a:cubicBezTo>
                  <a:pt x="26644" y="66666"/>
                  <a:pt x="27050" y="68233"/>
                  <a:pt x="27455" y="69544"/>
                </a:cubicBezTo>
                <a:cubicBezTo>
                  <a:pt x="27866" y="71111"/>
                  <a:pt x="28066" y="72677"/>
                  <a:pt x="28066" y="74250"/>
                </a:cubicBezTo>
                <a:cubicBezTo>
                  <a:pt x="28066" y="75294"/>
                  <a:pt x="27866" y="76861"/>
                  <a:pt x="27661" y="78694"/>
                </a:cubicBezTo>
                <a:cubicBezTo>
                  <a:pt x="27455" y="80522"/>
                  <a:pt x="26238" y="81827"/>
                  <a:pt x="24405" y="82355"/>
                </a:cubicBezTo>
                <a:cubicBezTo>
                  <a:pt x="22983" y="83138"/>
                  <a:pt x="21355" y="83922"/>
                  <a:pt x="19727" y="84444"/>
                </a:cubicBezTo>
                <a:cubicBezTo>
                  <a:pt x="17900" y="85227"/>
                  <a:pt x="16272" y="85750"/>
                  <a:pt x="14438" y="86533"/>
                </a:cubicBezTo>
                <a:cubicBezTo>
                  <a:pt x="12811" y="87322"/>
                  <a:pt x="11188" y="88105"/>
                  <a:pt x="9561" y="88888"/>
                </a:cubicBezTo>
                <a:cubicBezTo>
                  <a:pt x="8133" y="89672"/>
                  <a:pt x="6916" y="90194"/>
                  <a:pt x="5694" y="90977"/>
                </a:cubicBezTo>
                <a:cubicBezTo>
                  <a:pt x="5288" y="91244"/>
                  <a:pt x="4883" y="91505"/>
                  <a:pt x="4677" y="91766"/>
                </a:cubicBezTo>
                <a:cubicBezTo>
                  <a:pt x="4472" y="92027"/>
                  <a:pt x="4472" y="92550"/>
                  <a:pt x="4472" y="92550"/>
                </a:cubicBezTo>
                <a:close/>
                <a:moveTo>
                  <a:pt x="39866" y="100133"/>
                </a:moveTo>
                <a:cubicBezTo>
                  <a:pt x="39866" y="114511"/>
                  <a:pt x="39866" y="114511"/>
                  <a:pt x="39866" y="114511"/>
                </a:cubicBezTo>
                <a:cubicBezTo>
                  <a:pt x="115322" y="114511"/>
                  <a:pt x="115322" y="114511"/>
                  <a:pt x="115322" y="114511"/>
                </a:cubicBezTo>
                <a:cubicBezTo>
                  <a:pt x="115322" y="100133"/>
                  <a:pt x="115322" y="100133"/>
                  <a:pt x="115322" y="100133"/>
                </a:cubicBezTo>
                <a:cubicBezTo>
                  <a:pt x="115322" y="99344"/>
                  <a:pt x="115322" y="98822"/>
                  <a:pt x="115116" y="98300"/>
                </a:cubicBezTo>
                <a:cubicBezTo>
                  <a:pt x="114916" y="98038"/>
                  <a:pt x="114511" y="97516"/>
                  <a:pt x="113900" y="96994"/>
                </a:cubicBezTo>
                <a:cubicBezTo>
                  <a:pt x="112677" y="96472"/>
                  <a:pt x="111255" y="95688"/>
                  <a:pt x="109422" y="94638"/>
                </a:cubicBezTo>
                <a:cubicBezTo>
                  <a:pt x="107594" y="93855"/>
                  <a:pt x="105561" y="92811"/>
                  <a:pt x="103527" y="92027"/>
                </a:cubicBezTo>
                <a:cubicBezTo>
                  <a:pt x="101288" y="90977"/>
                  <a:pt x="99255" y="90194"/>
                  <a:pt x="96811" y="89150"/>
                </a:cubicBezTo>
                <a:cubicBezTo>
                  <a:pt x="94577" y="88105"/>
                  <a:pt x="92544" y="87322"/>
                  <a:pt x="90711" y="86533"/>
                </a:cubicBezTo>
                <a:cubicBezTo>
                  <a:pt x="89083" y="85750"/>
                  <a:pt x="87866" y="84705"/>
                  <a:pt x="87661" y="82877"/>
                </a:cubicBezTo>
                <a:cubicBezTo>
                  <a:pt x="87255" y="81044"/>
                  <a:pt x="87050" y="79216"/>
                  <a:pt x="87050" y="77644"/>
                </a:cubicBezTo>
                <a:cubicBezTo>
                  <a:pt x="87050" y="75294"/>
                  <a:pt x="87255" y="73466"/>
                  <a:pt x="87455" y="71894"/>
                </a:cubicBezTo>
                <a:cubicBezTo>
                  <a:pt x="87661" y="70327"/>
                  <a:pt x="88066" y="68755"/>
                  <a:pt x="88472" y="67450"/>
                </a:cubicBezTo>
                <a:cubicBezTo>
                  <a:pt x="88677" y="66405"/>
                  <a:pt x="89083" y="64838"/>
                  <a:pt x="89694" y="63266"/>
                </a:cubicBezTo>
                <a:cubicBezTo>
                  <a:pt x="90100" y="61700"/>
                  <a:pt x="90305" y="60133"/>
                  <a:pt x="90511" y="58561"/>
                </a:cubicBezTo>
                <a:cubicBezTo>
                  <a:pt x="90511" y="56994"/>
                  <a:pt x="90511" y="56994"/>
                  <a:pt x="90511" y="56994"/>
                </a:cubicBezTo>
                <a:cubicBezTo>
                  <a:pt x="91527" y="55422"/>
                  <a:pt x="91527" y="55422"/>
                  <a:pt x="91527" y="55422"/>
                </a:cubicBezTo>
                <a:cubicBezTo>
                  <a:pt x="91727" y="55422"/>
                  <a:pt x="92133" y="54638"/>
                  <a:pt x="92544" y="53333"/>
                </a:cubicBezTo>
                <a:cubicBezTo>
                  <a:pt x="93150" y="52027"/>
                  <a:pt x="93561" y="50194"/>
                  <a:pt x="93966" y="47322"/>
                </a:cubicBezTo>
                <a:cubicBezTo>
                  <a:pt x="94372" y="45227"/>
                  <a:pt x="94372" y="43922"/>
                  <a:pt x="94372" y="43400"/>
                </a:cubicBezTo>
                <a:cubicBezTo>
                  <a:pt x="94172" y="42616"/>
                  <a:pt x="94172" y="42088"/>
                  <a:pt x="94172" y="41566"/>
                </a:cubicBezTo>
                <a:cubicBezTo>
                  <a:pt x="93966" y="41305"/>
                  <a:pt x="93966" y="41044"/>
                  <a:pt x="93966" y="40783"/>
                </a:cubicBezTo>
                <a:cubicBezTo>
                  <a:pt x="93966" y="40783"/>
                  <a:pt x="93966" y="40522"/>
                  <a:pt x="93761" y="40261"/>
                </a:cubicBezTo>
                <a:cubicBezTo>
                  <a:pt x="93761" y="40000"/>
                  <a:pt x="93761" y="40000"/>
                  <a:pt x="93761" y="40000"/>
                </a:cubicBezTo>
                <a:cubicBezTo>
                  <a:pt x="93561" y="38694"/>
                  <a:pt x="93561" y="36600"/>
                  <a:pt x="93761" y="33200"/>
                </a:cubicBezTo>
                <a:cubicBezTo>
                  <a:pt x="93966" y="30066"/>
                  <a:pt x="94172" y="27188"/>
                  <a:pt x="94577" y="24838"/>
                </a:cubicBezTo>
                <a:cubicBezTo>
                  <a:pt x="94577" y="24050"/>
                  <a:pt x="94577" y="22222"/>
                  <a:pt x="94172" y="19866"/>
                </a:cubicBezTo>
                <a:cubicBezTo>
                  <a:pt x="93966" y="17255"/>
                  <a:pt x="92950" y="14900"/>
                  <a:pt x="91527" y="12550"/>
                </a:cubicBezTo>
                <a:cubicBezTo>
                  <a:pt x="91116" y="12027"/>
                  <a:pt x="90511" y="11244"/>
                  <a:pt x="89900" y="10455"/>
                </a:cubicBezTo>
                <a:cubicBezTo>
                  <a:pt x="89288" y="9672"/>
                  <a:pt x="88472" y="8888"/>
                  <a:pt x="87661" y="8105"/>
                </a:cubicBezTo>
                <a:cubicBezTo>
                  <a:pt x="86644" y="7583"/>
                  <a:pt x="85422" y="7061"/>
                  <a:pt x="84205" y="6533"/>
                </a:cubicBezTo>
                <a:cubicBezTo>
                  <a:pt x="82983" y="6011"/>
                  <a:pt x="81561" y="5750"/>
                  <a:pt x="79933" y="5488"/>
                </a:cubicBezTo>
                <a:cubicBezTo>
                  <a:pt x="75866" y="5488"/>
                  <a:pt x="75866" y="5488"/>
                  <a:pt x="75866" y="5488"/>
                </a:cubicBezTo>
                <a:cubicBezTo>
                  <a:pt x="74438" y="5750"/>
                  <a:pt x="73222" y="6011"/>
                  <a:pt x="72205" y="6272"/>
                </a:cubicBezTo>
                <a:cubicBezTo>
                  <a:pt x="70983" y="6800"/>
                  <a:pt x="69966" y="7322"/>
                  <a:pt x="69150" y="7844"/>
                </a:cubicBezTo>
                <a:cubicBezTo>
                  <a:pt x="67933" y="8366"/>
                  <a:pt x="67116" y="8888"/>
                  <a:pt x="66305" y="9672"/>
                </a:cubicBezTo>
                <a:cubicBezTo>
                  <a:pt x="65488" y="10455"/>
                  <a:pt x="64677" y="11505"/>
                  <a:pt x="64066" y="12550"/>
                </a:cubicBezTo>
                <a:cubicBezTo>
                  <a:pt x="62644" y="14900"/>
                  <a:pt x="61827" y="17255"/>
                  <a:pt x="61422" y="19866"/>
                </a:cubicBezTo>
                <a:cubicBezTo>
                  <a:pt x="61016" y="22222"/>
                  <a:pt x="61016" y="24050"/>
                  <a:pt x="61222" y="24838"/>
                </a:cubicBezTo>
                <a:cubicBezTo>
                  <a:pt x="61422" y="27188"/>
                  <a:pt x="61827" y="30066"/>
                  <a:pt x="61827" y="33200"/>
                </a:cubicBezTo>
                <a:cubicBezTo>
                  <a:pt x="62033" y="36600"/>
                  <a:pt x="62033" y="38955"/>
                  <a:pt x="61827" y="40261"/>
                </a:cubicBezTo>
                <a:cubicBezTo>
                  <a:pt x="61827" y="40522"/>
                  <a:pt x="61827" y="40522"/>
                  <a:pt x="61827" y="40522"/>
                </a:cubicBezTo>
                <a:cubicBezTo>
                  <a:pt x="61627" y="41305"/>
                  <a:pt x="61627" y="41305"/>
                  <a:pt x="61627" y="41305"/>
                </a:cubicBezTo>
                <a:cubicBezTo>
                  <a:pt x="61627" y="41566"/>
                  <a:pt x="61627" y="41566"/>
                  <a:pt x="61627" y="41566"/>
                </a:cubicBezTo>
                <a:cubicBezTo>
                  <a:pt x="61422" y="42088"/>
                  <a:pt x="61422" y="42616"/>
                  <a:pt x="61222" y="43400"/>
                </a:cubicBezTo>
                <a:cubicBezTo>
                  <a:pt x="61222" y="43922"/>
                  <a:pt x="61222" y="45227"/>
                  <a:pt x="61627" y="47322"/>
                </a:cubicBezTo>
                <a:cubicBezTo>
                  <a:pt x="62238" y="50194"/>
                  <a:pt x="62644" y="52027"/>
                  <a:pt x="63050" y="53333"/>
                </a:cubicBezTo>
                <a:cubicBezTo>
                  <a:pt x="63455" y="54638"/>
                  <a:pt x="63866" y="55422"/>
                  <a:pt x="64272" y="55422"/>
                </a:cubicBezTo>
                <a:cubicBezTo>
                  <a:pt x="65083" y="56994"/>
                  <a:pt x="65083" y="56994"/>
                  <a:pt x="65083" y="56994"/>
                </a:cubicBezTo>
                <a:cubicBezTo>
                  <a:pt x="65288" y="58561"/>
                  <a:pt x="65288" y="58561"/>
                  <a:pt x="65288" y="58561"/>
                </a:cubicBezTo>
                <a:cubicBezTo>
                  <a:pt x="65488" y="60133"/>
                  <a:pt x="65900" y="61700"/>
                  <a:pt x="66100" y="63266"/>
                </a:cubicBezTo>
                <a:cubicBezTo>
                  <a:pt x="66511" y="64838"/>
                  <a:pt x="66916" y="66405"/>
                  <a:pt x="67116" y="67450"/>
                </a:cubicBezTo>
                <a:cubicBezTo>
                  <a:pt x="67727" y="68755"/>
                  <a:pt x="68133" y="70327"/>
                  <a:pt x="68744" y="72155"/>
                </a:cubicBezTo>
                <a:cubicBezTo>
                  <a:pt x="69150" y="73727"/>
                  <a:pt x="69355" y="75555"/>
                  <a:pt x="69355" y="77644"/>
                </a:cubicBezTo>
                <a:cubicBezTo>
                  <a:pt x="69355" y="78955"/>
                  <a:pt x="69150" y="80783"/>
                  <a:pt x="68744" y="82616"/>
                </a:cubicBezTo>
                <a:cubicBezTo>
                  <a:pt x="68544" y="84444"/>
                  <a:pt x="67322" y="85750"/>
                  <a:pt x="65288" y="86533"/>
                </a:cubicBezTo>
                <a:cubicBezTo>
                  <a:pt x="63866" y="87322"/>
                  <a:pt x="61827" y="88105"/>
                  <a:pt x="59594" y="88888"/>
                </a:cubicBezTo>
                <a:cubicBezTo>
                  <a:pt x="57561" y="89933"/>
                  <a:pt x="55322" y="90716"/>
                  <a:pt x="53083" y="91505"/>
                </a:cubicBezTo>
                <a:cubicBezTo>
                  <a:pt x="50850" y="92550"/>
                  <a:pt x="48811" y="93333"/>
                  <a:pt x="46983" y="94377"/>
                </a:cubicBezTo>
                <a:cubicBezTo>
                  <a:pt x="45150" y="95161"/>
                  <a:pt x="43527" y="95950"/>
                  <a:pt x="42305" y="96733"/>
                </a:cubicBezTo>
                <a:cubicBezTo>
                  <a:pt x="41488" y="97255"/>
                  <a:pt x="40883" y="97777"/>
                  <a:pt x="40472" y="98561"/>
                </a:cubicBezTo>
                <a:cubicBezTo>
                  <a:pt x="40066" y="99344"/>
                  <a:pt x="39866" y="99866"/>
                  <a:pt x="39866" y="100133"/>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62" name="Shape 3962"/>
          <p:cNvSpPr/>
          <p:nvPr/>
        </p:nvSpPr>
        <p:spPr>
          <a:xfrm>
            <a:off x="16935153" y="6430655"/>
            <a:ext cx="480405" cy="478016"/>
          </a:xfrm>
          <a:custGeom>
            <a:avLst/>
            <a:gdLst/>
            <a:ahLst/>
            <a:cxnLst/>
            <a:rect l="0" t="0" r="0" b="0"/>
            <a:pathLst>
              <a:path w="120000" h="120000" extrusionOk="0">
                <a:moveTo>
                  <a:pt x="59883" y="0"/>
                </a:moveTo>
                <a:cubicBezTo>
                  <a:pt x="68116" y="0"/>
                  <a:pt x="76116" y="1377"/>
                  <a:pt x="83200" y="4588"/>
                </a:cubicBezTo>
                <a:cubicBezTo>
                  <a:pt x="90516" y="7572"/>
                  <a:pt x="96916" y="11933"/>
                  <a:pt x="102400" y="17438"/>
                </a:cubicBezTo>
                <a:cubicBezTo>
                  <a:pt x="107883" y="22944"/>
                  <a:pt x="112000" y="29138"/>
                  <a:pt x="115200" y="36483"/>
                </a:cubicBezTo>
                <a:cubicBezTo>
                  <a:pt x="118400" y="43822"/>
                  <a:pt x="120000" y="51627"/>
                  <a:pt x="120000" y="59883"/>
                </a:cubicBezTo>
                <a:cubicBezTo>
                  <a:pt x="120000" y="68372"/>
                  <a:pt x="118400" y="76177"/>
                  <a:pt x="115200" y="83516"/>
                </a:cubicBezTo>
                <a:cubicBezTo>
                  <a:pt x="112000" y="90633"/>
                  <a:pt x="107883" y="97055"/>
                  <a:pt x="102400" y="102333"/>
                </a:cubicBezTo>
                <a:cubicBezTo>
                  <a:pt x="96916" y="108066"/>
                  <a:pt x="90516" y="112200"/>
                  <a:pt x="83200" y="115411"/>
                </a:cubicBezTo>
                <a:cubicBezTo>
                  <a:pt x="76116" y="118394"/>
                  <a:pt x="68116" y="120000"/>
                  <a:pt x="59883" y="120000"/>
                </a:cubicBezTo>
                <a:cubicBezTo>
                  <a:pt x="51655" y="120000"/>
                  <a:pt x="44116" y="118394"/>
                  <a:pt x="36572" y="115411"/>
                </a:cubicBezTo>
                <a:cubicBezTo>
                  <a:pt x="29255" y="112200"/>
                  <a:pt x="23083" y="108066"/>
                  <a:pt x="17600" y="102333"/>
                </a:cubicBezTo>
                <a:cubicBezTo>
                  <a:pt x="12344" y="97055"/>
                  <a:pt x="8000" y="90633"/>
                  <a:pt x="4800" y="83516"/>
                </a:cubicBezTo>
                <a:cubicBezTo>
                  <a:pt x="1600" y="76177"/>
                  <a:pt x="0" y="68372"/>
                  <a:pt x="0" y="59883"/>
                </a:cubicBezTo>
                <a:cubicBezTo>
                  <a:pt x="0" y="51627"/>
                  <a:pt x="1600" y="43822"/>
                  <a:pt x="4800" y="36483"/>
                </a:cubicBezTo>
                <a:cubicBezTo>
                  <a:pt x="8000" y="29138"/>
                  <a:pt x="12344" y="22944"/>
                  <a:pt x="17600" y="17438"/>
                </a:cubicBezTo>
                <a:cubicBezTo>
                  <a:pt x="23083" y="11933"/>
                  <a:pt x="29255" y="7572"/>
                  <a:pt x="36572" y="4588"/>
                </a:cubicBezTo>
                <a:cubicBezTo>
                  <a:pt x="44116" y="1377"/>
                  <a:pt x="51655" y="0"/>
                  <a:pt x="59883" y="0"/>
                </a:cubicBezTo>
                <a:close/>
                <a:moveTo>
                  <a:pt x="97144" y="100494"/>
                </a:moveTo>
                <a:cubicBezTo>
                  <a:pt x="99655" y="98200"/>
                  <a:pt x="102172" y="95450"/>
                  <a:pt x="104455" y="92466"/>
                </a:cubicBezTo>
                <a:cubicBezTo>
                  <a:pt x="106744" y="89255"/>
                  <a:pt x="108572" y="86044"/>
                  <a:pt x="110172" y="82600"/>
                </a:cubicBezTo>
                <a:cubicBezTo>
                  <a:pt x="111772" y="79161"/>
                  <a:pt x="112916" y="75488"/>
                  <a:pt x="113827" y="71588"/>
                </a:cubicBezTo>
                <a:cubicBezTo>
                  <a:pt x="114516" y="67916"/>
                  <a:pt x="114972" y="64016"/>
                  <a:pt x="114972" y="59883"/>
                </a:cubicBezTo>
                <a:cubicBezTo>
                  <a:pt x="114972" y="52311"/>
                  <a:pt x="113600" y="45200"/>
                  <a:pt x="110627" y="38544"/>
                </a:cubicBezTo>
                <a:cubicBezTo>
                  <a:pt x="107655" y="31894"/>
                  <a:pt x="103772" y="26155"/>
                  <a:pt x="98972" y="21111"/>
                </a:cubicBezTo>
                <a:cubicBezTo>
                  <a:pt x="93944" y="16061"/>
                  <a:pt x="88000" y="11933"/>
                  <a:pt x="81372" y="8950"/>
                </a:cubicBezTo>
                <a:cubicBezTo>
                  <a:pt x="74744" y="6194"/>
                  <a:pt x="67655" y="4588"/>
                  <a:pt x="59883" y="4588"/>
                </a:cubicBezTo>
                <a:cubicBezTo>
                  <a:pt x="52344" y="4588"/>
                  <a:pt x="45255" y="6194"/>
                  <a:pt x="38627" y="8950"/>
                </a:cubicBezTo>
                <a:cubicBezTo>
                  <a:pt x="32000" y="11933"/>
                  <a:pt x="26055" y="16061"/>
                  <a:pt x="21255" y="21111"/>
                </a:cubicBezTo>
                <a:cubicBezTo>
                  <a:pt x="16227" y="26155"/>
                  <a:pt x="12344" y="31894"/>
                  <a:pt x="9372" y="38544"/>
                </a:cubicBezTo>
                <a:cubicBezTo>
                  <a:pt x="6627" y="45200"/>
                  <a:pt x="5027" y="52311"/>
                  <a:pt x="5027" y="59883"/>
                </a:cubicBezTo>
                <a:cubicBezTo>
                  <a:pt x="5027" y="64016"/>
                  <a:pt x="5483" y="67916"/>
                  <a:pt x="6400" y="71588"/>
                </a:cubicBezTo>
                <a:cubicBezTo>
                  <a:pt x="7083" y="75488"/>
                  <a:pt x="8227" y="78927"/>
                  <a:pt x="9827" y="82372"/>
                </a:cubicBezTo>
                <a:cubicBezTo>
                  <a:pt x="11200" y="85811"/>
                  <a:pt x="13027" y="89022"/>
                  <a:pt x="15316" y="92005"/>
                </a:cubicBezTo>
                <a:cubicBezTo>
                  <a:pt x="17372" y="95222"/>
                  <a:pt x="19883" y="97972"/>
                  <a:pt x="22627" y="100266"/>
                </a:cubicBezTo>
                <a:cubicBezTo>
                  <a:pt x="27883" y="98433"/>
                  <a:pt x="33144" y="96594"/>
                  <a:pt x="38855" y="94761"/>
                </a:cubicBezTo>
                <a:cubicBezTo>
                  <a:pt x="44572" y="92927"/>
                  <a:pt x="47316" y="91777"/>
                  <a:pt x="47316" y="91316"/>
                </a:cubicBezTo>
                <a:cubicBezTo>
                  <a:pt x="47316" y="90633"/>
                  <a:pt x="47316" y="89022"/>
                  <a:pt x="47316" y="86044"/>
                </a:cubicBezTo>
                <a:cubicBezTo>
                  <a:pt x="42283" y="85122"/>
                  <a:pt x="38627" y="84666"/>
                  <a:pt x="36344" y="84666"/>
                </a:cubicBezTo>
                <a:cubicBezTo>
                  <a:pt x="35200" y="84666"/>
                  <a:pt x="34055" y="84666"/>
                  <a:pt x="33144" y="84666"/>
                </a:cubicBezTo>
                <a:cubicBezTo>
                  <a:pt x="32000" y="84433"/>
                  <a:pt x="31316" y="84205"/>
                  <a:pt x="30400" y="83977"/>
                </a:cubicBezTo>
                <a:cubicBezTo>
                  <a:pt x="29483" y="83750"/>
                  <a:pt x="28572" y="83288"/>
                  <a:pt x="27655" y="82600"/>
                </a:cubicBezTo>
                <a:cubicBezTo>
                  <a:pt x="26972" y="81911"/>
                  <a:pt x="26055" y="80994"/>
                  <a:pt x="25144" y="79616"/>
                </a:cubicBezTo>
                <a:cubicBezTo>
                  <a:pt x="26283" y="77783"/>
                  <a:pt x="27427" y="75027"/>
                  <a:pt x="28572" y="71816"/>
                </a:cubicBezTo>
                <a:cubicBezTo>
                  <a:pt x="29944" y="68833"/>
                  <a:pt x="30855" y="65394"/>
                  <a:pt x="32000" y="61950"/>
                </a:cubicBezTo>
                <a:cubicBezTo>
                  <a:pt x="32683" y="58511"/>
                  <a:pt x="33372" y="55066"/>
                  <a:pt x="34055" y="51855"/>
                </a:cubicBezTo>
                <a:cubicBezTo>
                  <a:pt x="34516" y="48411"/>
                  <a:pt x="34972" y="45661"/>
                  <a:pt x="34972" y="43133"/>
                </a:cubicBezTo>
                <a:cubicBezTo>
                  <a:pt x="35200" y="43133"/>
                  <a:pt x="35200" y="43133"/>
                  <a:pt x="35200" y="43133"/>
                </a:cubicBezTo>
                <a:cubicBezTo>
                  <a:pt x="35427" y="39922"/>
                  <a:pt x="36116" y="36711"/>
                  <a:pt x="37483" y="33955"/>
                </a:cubicBezTo>
                <a:cubicBezTo>
                  <a:pt x="38627" y="31205"/>
                  <a:pt x="40455" y="28683"/>
                  <a:pt x="42972" y="26616"/>
                </a:cubicBezTo>
                <a:cubicBezTo>
                  <a:pt x="45027" y="24322"/>
                  <a:pt x="47772" y="22716"/>
                  <a:pt x="50744" y="21338"/>
                </a:cubicBezTo>
                <a:cubicBezTo>
                  <a:pt x="53716" y="20188"/>
                  <a:pt x="56683" y="19733"/>
                  <a:pt x="59883" y="19733"/>
                </a:cubicBezTo>
                <a:cubicBezTo>
                  <a:pt x="63316" y="19733"/>
                  <a:pt x="66516" y="20188"/>
                  <a:pt x="69483" y="21338"/>
                </a:cubicBezTo>
                <a:cubicBezTo>
                  <a:pt x="72455" y="22716"/>
                  <a:pt x="74972" y="24322"/>
                  <a:pt x="77255" y="26616"/>
                </a:cubicBezTo>
                <a:cubicBezTo>
                  <a:pt x="79316" y="28683"/>
                  <a:pt x="81144" y="31205"/>
                  <a:pt x="82516" y="33955"/>
                </a:cubicBezTo>
                <a:cubicBezTo>
                  <a:pt x="83883" y="36711"/>
                  <a:pt x="84800" y="39922"/>
                  <a:pt x="84800" y="43133"/>
                </a:cubicBezTo>
                <a:cubicBezTo>
                  <a:pt x="84800" y="45661"/>
                  <a:pt x="85255" y="48411"/>
                  <a:pt x="85716" y="51855"/>
                </a:cubicBezTo>
                <a:cubicBezTo>
                  <a:pt x="86400" y="55066"/>
                  <a:pt x="87083" y="58511"/>
                  <a:pt x="88227" y="61950"/>
                </a:cubicBezTo>
                <a:cubicBezTo>
                  <a:pt x="89144" y="65394"/>
                  <a:pt x="90283" y="68833"/>
                  <a:pt x="91427" y="71816"/>
                </a:cubicBezTo>
                <a:cubicBezTo>
                  <a:pt x="92572" y="75027"/>
                  <a:pt x="93716" y="77783"/>
                  <a:pt x="95083" y="79616"/>
                </a:cubicBezTo>
                <a:cubicBezTo>
                  <a:pt x="93944" y="80994"/>
                  <a:pt x="93027" y="81911"/>
                  <a:pt x="92116" y="82600"/>
                </a:cubicBezTo>
                <a:cubicBezTo>
                  <a:pt x="91200" y="83288"/>
                  <a:pt x="90516" y="83750"/>
                  <a:pt x="89600" y="83977"/>
                </a:cubicBezTo>
                <a:cubicBezTo>
                  <a:pt x="88683" y="84205"/>
                  <a:pt x="87772" y="84433"/>
                  <a:pt x="86855" y="84666"/>
                </a:cubicBezTo>
                <a:cubicBezTo>
                  <a:pt x="85944" y="84666"/>
                  <a:pt x="84800" y="84666"/>
                  <a:pt x="83655" y="84666"/>
                </a:cubicBezTo>
                <a:cubicBezTo>
                  <a:pt x="81600" y="84666"/>
                  <a:pt x="77716" y="85355"/>
                  <a:pt x="72455" y="86272"/>
                </a:cubicBezTo>
                <a:cubicBezTo>
                  <a:pt x="72455" y="89022"/>
                  <a:pt x="72455" y="90633"/>
                  <a:pt x="72455" y="91316"/>
                </a:cubicBezTo>
                <a:cubicBezTo>
                  <a:pt x="72455" y="91777"/>
                  <a:pt x="75200" y="92927"/>
                  <a:pt x="80916" y="94761"/>
                </a:cubicBezTo>
                <a:cubicBezTo>
                  <a:pt x="86627" y="96594"/>
                  <a:pt x="91883" y="98661"/>
                  <a:pt x="97144" y="100494"/>
                </a:cubicBezTo>
                <a:close/>
                <a:moveTo>
                  <a:pt x="27200" y="104166"/>
                </a:moveTo>
                <a:cubicBezTo>
                  <a:pt x="29255" y="106005"/>
                  <a:pt x="31772" y="107611"/>
                  <a:pt x="34283" y="108755"/>
                </a:cubicBezTo>
                <a:cubicBezTo>
                  <a:pt x="36800" y="110133"/>
                  <a:pt x="39544" y="111283"/>
                  <a:pt x="42283" y="112200"/>
                </a:cubicBezTo>
                <a:cubicBezTo>
                  <a:pt x="45027" y="113344"/>
                  <a:pt x="48000" y="114033"/>
                  <a:pt x="50972" y="114494"/>
                </a:cubicBezTo>
                <a:cubicBezTo>
                  <a:pt x="53944" y="114950"/>
                  <a:pt x="56916" y="115183"/>
                  <a:pt x="59883" y="115183"/>
                </a:cubicBezTo>
                <a:cubicBezTo>
                  <a:pt x="63083" y="115183"/>
                  <a:pt x="66055" y="114950"/>
                  <a:pt x="69027" y="114494"/>
                </a:cubicBezTo>
                <a:cubicBezTo>
                  <a:pt x="71772" y="114033"/>
                  <a:pt x="74744" y="113344"/>
                  <a:pt x="77483" y="112200"/>
                </a:cubicBezTo>
                <a:cubicBezTo>
                  <a:pt x="80227" y="111283"/>
                  <a:pt x="82744" y="110133"/>
                  <a:pt x="85255" y="108755"/>
                </a:cubicBezTo>
                <a:cubicBezTo>
                  <a:pt x="87772" y="107611"/>
                  <a:pt x="90283" y="106005"/>
                  <a:pt x="92572" y="104400"/>
                </a:cubicBezTo>
                <a:cubicBezTo>
                  <a:pt x="91655" y="104166"/>
                  <a:pt x="90744" y="103711"/>
                  <a:pt x="89827" y="103477"/>
                </a:cubicBezTo>
                <a:cubicBezTo>
                  <a:pt x="88916" y="103250"/>
                  <a:pt x="88000" y="102788"/>
                  <a:pt x="87316" y="102333"/>
                </a:cubicBezTo>
                <a:cubicBezTo>
                  <a:pt x="86400" y="102105"/>
                  <a:pt x="85716" y="101872"/>
                  <a:pt x="84800" y="101416"/>
                </a:cubicBezTo>
                <a:cubicBezTo>
                  <a:pt x="83883" y="101183"/>
                  <a:pt x="82972" y="100727"/>
                  <a:pt x="82283" y="100494"/>
                </a:cubicBezTo>
                <a:cubicBezTo>
                  <a:pt x="79083" y="99350"/>
                  <a:pt x="76344" y="98433"/>
                  <a:pt x="74516" y="97744"/>
                </a:cubicBezTo>
                <a:cubicBezTo>
                  <a:pt x="72455" y="97055"/>
                  <a:pt x="71083" y="96366"/>
                  <a:pt x="69944" y="95905"/>
                </a:cubicBezTo>
                <a:cubicBezTo>
                  <a:pt x="69027" y="95222"/>
                  <a:pt x="68344" y="94533"/>
                  <a:pt x="68116" y="93844"/>
                </a:cubicBezTo>
                <a:cubicBezTo>
                  <a:pt x="67883" y="93155"/>
                  <a:pt x="67655" y="92238"/>
                  <a:pt x="67655" y="91316"/>
                </a:cubicBezTo>
                <a:cubicBezTo>
                  <a:pt x="67655" y="82372"/>
                  <a:pt x="67655" y="82372"/>
                  <a:pt x="67655" y="82372"/>
                </a:cubicBezTo>
                <a:cubicBezTo>
                  <a:pt x="71544" y="81455"/>
                  <a:pt x="71544" y="81455"/>
                  <a:pt x="71544" y="81455"/>
                </a:cubicBezTo>
                <a:cubicBezTo>
                  <a:pt x="71772" y="81222"/>
                  <a:pt x="73144" y="80994"/>
                  <a:pt x="75883" y="80533"/>
                </a:cubicBezTo>
                <a:cubicBezTo>
                  <a:pt x="78627" y="79844"/>
                  <a:pt x="81372" y="79616"/>
                  <a:pt x="83655" y="79616"/>
                </a:cubicBezTo>
                <a:cubicBezTo>
                  <a:pt x="84800" y="79616"/>
                  <a:pt x="85944" y="79616"/>
                  <a:pt x="86627" y="79616"/>
                </a:cubicBezTo>
                <a:cubicBezTo>
                  <a:pt x="87544" y="79388"/>
                  <a:pt x="88227" y="79161"/>
                  <a:pt x="88683" y="78700"/>
                </a:cubicBezTo>
                <a:cubicBezTo>
                  <a:pt x="88000" y="76866"/>
                  <a:pt x="87083" y="74572"/>
                  <a:pt x="86172" y="72277"/>
                </a:cubicBezTo>
                <a:cubicBezTo>
                  <a:pt x="85255" y="69983"/>
                  <a:pt x="84572" y="67688"/>
                  <a:pt x="83883" y="64933"/>
                </a:cubicBezTo>
                <a:cubicBezTo>
                  <a:pt x="83200" y="62411"/>
                  <a:pt x="82516" y="59883"/>
                  <a:pt x="81827" y="57361"/>
                </a:cubicBezTo>
                <a:cubicBezTo>
                  <a:pt x="81372" y="54838"/>
                  <a:pt x="80916" y="52544"/>
                  <a:pt x="80455" y="50016"/>
                </a:cubicBezTo>
                <a:cubicBezTo>
                  <a:pt x="79772" y="43594"/>
                  <a:pt x="79772" y="43594"/>
                  <a:pt x="79772" y="43594"/>
                </a:cubicBezTo>
                <a:cubicBezTo>
                  <a:pt x="79772" y="40838"/>
                  <a:pt x="79316" y="38544"/>
                  <a:pt x="77944" y="36022"/>
                </a:cubicBezTo>
                <a:cubicBezTo>
                  <a:pt x="76800" y="33727"/>
                  <a:pt x="75427" y="31661"/>
                  <a:pt x="73600" y="30055"/>
                </a:cubicBezTo>
                <a:cubicBezTo>
                  <a:pt x="71772" y="28222"/>
                  <a:pt x="69716" y="26844"/>
                  <a:pt x="67427" y="26155"/>
                </a:cubicBezTo>
                <a:cubicBezTo>
                  <a:pt x="65144" y="25238"/>
                  <a:pt x="62627" y="24777"/>
                  <a:pt x="59883" y="24777"/>
                </a:cubicBezTo>
                <a:cubicBezTo>
                  <a:pt x="57372" y="24777"/>
                  <a:pt x="54855" y="25238"/>
                  <a:pt x="52344" y="26155"/>
                </a:cubicBezTo>
                <a:cubicBezTo>
                  <a:pt x="50055" y="26844"/>
                  <a:pt x="48000" y="28222"/>
                  <a:pt x="46172" y="30055"/>
                </a:cubicBezTo>
                <a:cubicBezTo>
                  <a:pt x="44344" y="31661"/>
                  <a:pt x="42972" y="33727"/>
                  <a:pt x="41827" y="36022"/>
                </a:cubicBezTo>
                <a:cubicBezTo>
                  <a:pt x="40683" y="38544"/>
                  <a:pt x="40227" y="40838"/>
                  <a:pt x="40000" y="43594"/>
                </a:cubicBezTo>
                <a:cubicBezTo>
                  <a:pt x="39544" y="50016"/>
                  <a:pt x="39544" y="50016"/>
                  <a:pt x="39544" y="50016"/>
                </a:cubicBezTo>
                <a:cubicBezTo>
                  <a:pt x="39316" y="50016"/>
                  <a:pt x="39316" y="50016"/>
                  <a:pt x="39316" y="50016"/>
                </a:cubicBezTo>
                <a:cubicBezTo>
                  <a:pt x="39083" y="52544"/>
                  <a:pt x="38855" y="54838"/>
                  <a:pt x="38172" y="57361"/>
                </a:cubicBezTo>
                <a:cubicBezTo>
                  <a:pt x="37483" y="59883"/>
                  <a:pt x="36800" y="62411"/>
                  <a:pt x="36116" y="64933"/>
                </a:cubicBezTo>
                <a:cubicBezTo>
                  <a:pt x="35200" y="67688"/>
                  <a:pt x="34516" y="69983"/>
                  <a:pt x="33600" y="72277"/>
                </a:cubicBezTo>
                <a:cubicBezTo>
                  <a:pt x="32916" y="74572"/>
                  <a:pt x="32000" y="76866"/>
                  <a:pt x="31083" y="78700"/>
                </a:cubicBezTo>
                <a:cubicBezTo>
                  <a:pt x="31772" y="79161"/>
                  <a:pt x="32455" y="79388"/>
                  <a:pt x="33144" y="79616"/>
                </a:cubicBezTo>
                <a:cubicBezTo>
                  <a:pt x="34055" y="79616"/>
                  <a:pt x="34972" y="79616"/>
                  <a:pt x="36344" y="79616"/>
                </a:cubicBezTo>
                <a:cubicBezTo>
                  <a:pt x="38855" y="79616"/>
                  <a:pt x="41372" y="79844"/>
                  <a:pt x="43883" y="80305"/>
                </a:cubicBezTo>
                <a:cubicBezTo>
                  <a:pt x="46627" y="80766"/>
                  <a:pt x="48000" y="80994"/>
                  <a:pt x="48227" y="80994"/>
                </a:cubicBezTo>
                <a:cubicBezTo>
                  <a:pt x="52344" y="81455"/>
                  <a:pt x="52344" y="81455"/>
                  <a:pt x="52344" y="81455"/>
                </a:cubicBezTo>
                <a:cubicBezTo>
                  <a:pt x="52344" y="91316"/>
                  <a:pt x="52344" y="91316"/>
                  <a:pt x="52344" y="91316"/>
                </a:cubicBezTo>
                <a:cubicBezTo>
                  <a:pt x="52344" y="92238"/>
                  <a:pt x="52344" y="93155"/>
                  <a:pt x="52116" y="93844"/>
                </a:cubicBezTo>
                <a:cubicBezTo>
                  <a:pt x="51655" y="94533"/>
                  <a:pt x="50972" y="95222"/>
                  <a:pt x="50055" y="95905"/>
                </a:cubicBezTo>
                <a:cubicBezTo>
                  <a:pt x="49144" y="96366"/>
                  <a:pt x="47544" y="97055"/>
                  <a:pt x="45716" y="97744"/>
                </a:cubicBezTo>
                <a:cubicBezTo>
                  <a:pt x="43883" y="98433"/>
                  <a:pt x="41372" y="99350"/>
                  <a:pt x="38400" y="100266"/>
                </a:cubicBezTo>
                <a:cubicBezTo>
                  <a:pt x="37483" y="100494"/>
                  <a:pt x="36572" y="100727"/>
                  <a:pt x="35655" y="100955"/>
                </a:cubicBezTo>
                <a:cubicBezTo>
                  <a:pt x="34744" y="101416"/>
                  <a:pt x="33827" y="101644"/>
                  <a:pt x="32916" y="102105"/>
                </a:cubicBezTo>
                <a:cubicBezTo>
                  <a:pt x="31772" y="102561"/>
                  <a:pt x="30855" y="102788"/>
                  <a:pt x="29944" y="103250"/>
                </a:cubicBezTo>
                <a:cubicBezTo>
                  <a:pt x="28800" y="103477"/>
                  <a:pt x="27883" y="103711"/>
                  <a:pt x="27200" y="10416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63" name="Shape 3963"/>
          <p:cNvSpPr/>
          <p:nvPr/>
        </p:nvSpPr>
        <p:spPr>
          <a:xfrm>
            <a:off x="18172628" y="6419900"/>
            <a:ext cx="499527" cy="499525"/>
          </a:xfrm>
          <a:custGeom>
            <a:avLst/>
            <a:gdLst/>
            <a:ahLst/>
            <a:cxnLst/>
            <a:rect l="0" t="0" r="0" b="0"/>
            <a:pathLst>
              <a:path w="120000" h="120000" extrusionOk="0">
                <a:moveTo>
                  <a:pt x="120000" y="59888"/>
                </a:moveTo>
                <a:cubicBezTo>
                  <a:pt x="120000" y="68227"/>
                  <a:pt x="118466" y="75905"/>
                  <a:pt x="115394" y="83144"/>
                </a:cubicBezTo>
                <a:cubicBezTo>
                  <a:pt x="112100" y="90605"/>
                  <a:pt x="107933" y="96966"/>
                  <a:pt x="102227" y="102227"/>
                </a:cubicBezTo>
                <a:cubicBezTo>
                  <a:pt x="96966" y="107716"/>
                  <a:pt x="90605" y="112100"/>
                  <a:pt x="83361" y="115172"/>
                </a:cubicBezTo>
                <a:cubicBezTo>
                  <a:pt x="75905" y="118466"/>
                  <a:pt x="68227" y="120000"/>
                  <a:pt x="60111" y="120000"/>
                </a:cubicBezTo>
                <a:cubicBezTo>
                  <a:pt x="51555" y="120000"/>
                  <a:pt x="43877" y="118466"/>
                  <a:pt x="36638" y="115172"/>
                </a:cubicBezTo>
                <a:cubicBezTo>
                  <a:pt x="29394" y="112100"/>
                  <a:pt x="23033" y="107716"/>
                  <a:pt x="17550" y="102227"/>
                </a:cubicBezTo>
                <a:cubicBezTo>
                  <a:pt x="12066" y="96966"/>
                  <a:pt x="7900" y="90605"/>
                  <a:pt x="4827" y="83144"/>
                </a:cubicBezTo>
                <a:cubicBezTo>
                  <a:pt x="1533" y="75905"/>
                  <a:pt x="0" y="68227"/>
                  <a:pt x="0" y="59888"/>
                </a:cubicBezTo>
                <a:cubicBezTo>
                  <a:pt x="0" y="51772"/>
                  <a:pt x="1533" y="44094"/>
                  <a:pt x="4827" y="36638"/>
                </a:cubicBezTo>
                <a:cubicBezTo>
                  <a:pt x="7900" y="29394"/>
                  <a:pt x="12066" y="23033"/>
                  <a:pt x="17550" y="17772"/>
                </a:cubicBezTo>
                <a:cubicBezTo>
                  <a:pt x="23033" y="12066"/>
                  <a:pt x="29394" y="7900"/>
                  <a:pt x="36638" y="4605"/>
                </a:cubicBezTo>
                <a:cubicBezTo>
                  <a:pt x="43877" y="1533"/>
                  <a:pt x="51555" y="0"/>
                  <a:pt x="60111" y="0"/>
                </a:cubicBezTo>
                <a:cubicBezTo>
                  <a:pt x="68227" y="0"/>
                  <a:pt x="75905" y="1533"/>
                  <a:pt x="83361" y="4605"/>
                </a:cubicBezTo>
                <a:cubicBezTo>
                  <a:pt x="90605" y="7900"/>
                  <a:pt x="96966" y="12066"/>
                  <a:pt x="102227" y="17772"/>
                </a:cubicBezTo>
                <a:cubicBezTo>
                  <a:pt x="107933" y="23033"/>
                  <a:pt x="112100" y="29394"/>
                  <a:pt x="115394" y="36638"/>
                </a:cubicBezTo>
                <a:cubicBezTo>
                  <a:pt x="118466" y="44094"/>
                  <a:pt x="120000" y="51772"/>
                  <a:pt x="120000" y="59888"/>
                </a:cubicBezTo>
                <a:close/>
                <a:moveTo>
                  <a:pt x="4827" y="59888"/>
                </a:moveTo>
                <a:cubicBezTo>
                  <a:pt x="4827" y="67566"/>
                  <a:pt x="6361" y="74805"/>
                  <a:pt x="9216" y="81388"/>
                </a:cubicBezTo>
                <a:cubicBezTo>
                  <a:pt x="12066" y="87972"/>
                  <a:pt x="16016" y="93894"/>
                  <a:pt x="20838" y="98722"/>
                </a:cubicBezTo>
                <a:cubicBezTo>
                  <a:pt x="26105" y="103983"/>
                  <a:pt x="32027" y="107933"/>
                  <a:pt x="38611" y="110783"/>
                </a:cubicBezTo>
                <a:cubicBezTo>
                  <a:pt x="45194" y="113638"/>
                  <a:pt x="52433" y="115172"/>
                  <a:pt x="60111" y="115172"/>
                </a:cubicBezTo>
                <a:cubicBezTo>
                  <a:pt x="67566" y="115172"/>
                  <a:pt x="74805" y="113638"/>
                  <a:pt x="81388" y="110783"/>
                </a:cubicBezTo>
                <a:cubicBezTo>
                  <a:pt x="88188" y="107933"/>
                  <a:pt x="93894" y="103983"/>
                  <a:pt x="98938" y="98722"/>
                </a:cubicBezTo>
                <a:cubicBezTo>
                  <a:pt x="103766" y="93894"/>
                  <a:pt x="107716" y="87972"/>
                  <a:pt x="110783" y="81388"/>
                </a:cubicBezTo>
                <a:cubicBezTo>
                  <a:pt x="113638" y="74805"/>
                  <a:pt x="115172" y="67566"/>
                  <a:pt x="115172" y="59888"/>
                </a:cubicBezTo>
                <a:cubicBezTo>
                  <a:pt x="115172" y="52433"/>
                  <a:pt x="113638" y="45194"/>
                  <a:pt x="110783" y="38611"/>
                </a:cubicBezTo>
                <a:cubicBezTo>
                  <a:pt x="107716" y="31811"/>
                  <a:pt x="103766" y="26105"/>
                  <a:pt x="98938" y="21061"/>
                </a:cubicBezTo>
                <a:cubicBezTo>
                  <a:pt x="93894" y="16016"/>
                  <a:pt x="88188" y="12066"/>
                  <a:pt x="81388" y="9216"/>
                </a:cubicBezTo>
                <a:cubicBezTo>
                  <a:pt x="74805" y="6361"/>
                  <a:pt x="67566" y="4827"/>
                  <a:pt x="60111" y="4827"/>
                </a:cubicBezTo>
                <a:cubicBezTo>
                  <a:pt x="52433" y="4827"/>
                  <a:pt x="45194" y="6361"/>
                  <a:pt x="38611" y="9216"/>
                </a:cubicBezTo>
                <a:cubicBezTo>
                  <a:pt x="32027" y="12066"/>
                  <a:pt x="26105" y="16016"/>
                  <a:pt x="20838" y="21061"/>
                </a:cubicBezTo>
                <a:cubicBezTo>
                  <a:pt x="16016" y="26105"/>
                  <a:pt x="12066" y="31811"/>
                  <a:pt x="9216" y="38611"/>
                </a:cubicBezTo>
                <a:cubicBezTo>
                  <a:pt x="6361" y="45194"/>
                  <a:pt x="4827" y="52433"/>
                  <a:pt x="4827" y="59888"/>
                </a:cubicBezTo>
                <a:close/>
                <a:moveTo>
                  <a:pt x="62305" y="32905"/>
                </a:moveTo>
                <a:cubicBezTo>
                  <a:pt x="62305" y="91044"/>
                  <a:pt x="62305" y="91044"/>
                  <a:pt x="62305" y="91044"/>
                </a:cubicBezTo>
                <a:cubicBezTo>
                  <a:pt x="57477" y="91044"/>
                  <a:pt x="57477" y="91044"/>
                  <a:pt x="57477" y="91044"/>
                </a:cubicBezTo>
                <a:cubicBezTo>
                  <a:pt x="57477" y="32905"/>
                  <a:pt x="57477" y="32905"/>
                  <a:pt x="57477" y="32905"/>
                </a:cubicBezTo>
                <a:cubicBezTo>
                  <a:pt x="34222" y="56161"/>
                  <a:pt x="34222" y="56161"/>
                  <a:pt x="34222" y="56161"/>
                </a:cubicBezTo>
                <a:cubicBezTo>
                  <a:pt x="30933" y="52872"/>
                  <a:pt x="30933" y="52872"/>
                  <a:pt x="30933" y="52872"/>
                </a:cubicBezTo>
                <a:cubicBezTo>
                  <a:pt x="60111" y="23694"/>
                  <a:pt x="60111" y="23694"/>
                  <a:pt x="60111" y="23694"/>
                </a:cubicBezTo>
                <a:cubicBezTo>
                  <a:pt x="89066" y="52872"/>
                  <a:pt x="89066" y="52872"/>
                  <a:pt x="89066" y="52872"/>
                </a:cubicBezTo>
                <a:cubicBezTo>
                  <a:pt x="85777" y="56161"/>
                  <a:pt x="85777" y="56161"/>
                  <a:pt x="85777" y="56161"/>
                </a:cubicBezTo>
                <a:lnTo>
                  <a:pt x="62305" y="3290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64" name="Shape 3964"/>
          <p:cNvSpPr/>
          <p:nvPr/>
        </p:nvSpPr>
        <p:spPr>
          <a:xfrm>
            <a:off x="19369470" y="6490407"/>
            <a:ext cx="599910" cy="358511"/>
          </a:xfrm>
          <a:custGeom>
            <a:avLst/>
            <a:gdLst/>
            <a:ahLst/>
            <a:cxnLst/>
            <a:rect l="0" t="0" r="0" b="0"/>
            <a:pathLst>
              <a:path w="120000" h="120000" extrusionOk="0">
                <a:moveTo>
                  <a:pt x="71888" y="59850"/>
                </a:moveTo>
                <a:cubicBezTo>
                  <a:pt x="71888" y="68088"/>
                  <a:pt x="70977" y="76027"/>
                  <a:pt x="68961" y="83361"/>
                </a:cubicBezTo>
                <a:cubicBezTo>
                  <a:pt x="67133" y="90383"/>
                  <a:pt x="64572" y="96794"/>
                  <a:pt x="61277" y="102594"/>
                </a:cubicBezTo>
                <a:cubicBezTo>
                  <a:pt x="57988" y="107788"/>
                  <a:pt x="54144" y="112061"/>
                  <a:pt x="49755" y="115116"/>
                </a:cubicBezTo>
                <a:cubicBezTo>
                  <a:pt x="45366" y="118472"/>
                  <a:pt x="40794" y="120000"/>
                  <a:pt x="35855" y="120000"/>
                </a:cubicBezTo>
                <a:cubicBezTo>
                  <a:pt x="30916" y="120000"/>
                  <a:pt x="26338" y="118472"/>
                  <a:pt x="21950" y="115116"/>
                </a:cubicBezTo>
                <a:cubicBezTo>
                  <a:pt x="17561" y="112061"/>
                  <a:pt x="13722" y="107788"/>
                  <a:pt x="10427" y="102594"/>
                </a:cubicBezTo>
                <a:cubicBezTo>
                  <a:pt x="7133" y="96794"/>
                  <a:pt x="4755" y="90383"/>
                  <a:pt x="2744" y="83361"/>
                </a:cubicBezTo>
                <a:cubicBezTo>
                  <a:pt x="916" y="76027"/>
                  <a:pt x="0" y="68088"/>
                  <a:pt x="0" y="59850"/>
                </a:cubicBezTo>
                <a:cubicBezTo>
                  <a:pt x="0" y="51605"/>
                  <a:pt x="916" y="43972"/>
                  <a:pt x="2744" y="36638"/>
                </a:cubicBezTo>
                <a:cubicBezTo>
                  <a:pt x="4755" y="29311"/>
                  <a:pt x="7133" y="22900"/>
                  <a:pt x="10427" y="17405"/>
                </a:cubicBezTo>
                <a:cubicBezTo>
                  <a:pt x="13722" y="12211"/>
                  <a:pt x="17561" y="7938"/>
                  <a:pt x="21950" y="4577"/>
                </a:cubicBezTo>
                <a:cubicBezTo>
                  <a:pt x="26338" y="1527"/>
                  <a:pt x="30916" y="0"/>
                  <a:pt x="35855" y="0"/>
                </a:cubicBezTo>
                <a:cubicBezTo>
                  <a:pt x="40794" y="0"/>
                  <a:pt x="45366" y="1527"/>
                  <a:pt x="49755" y="4577"/>
                </a:cubicBezTo>
                <a:cubicBezTo>
                  <a:pt x="54144" y="7938"/>
                  <a:pt x="57988" y="12211"/>
                  <a:pt x="61277" y="17405"/>
                </a:cubicBezTo>
                <a:cubicBezTo>
                  <a:pt x="64572" y="22900"/>
                  <a:pt x="67133" y="29311"/>
                  <a:pt x="68961" y="36638"/>
                </a:cubicBezTo>
                <a:cubicBezTo>
                  <a:pt x="70977" y="43972"/>
                  <a:pt x="71888" y="51605"/>
                  <a:pt x="71888" y="59850"/>
                </a:cubicBezTo>
                <a:close/>
                <a:moveTo>
                  <a:pt x="35855" y="113283"/>
                </a:moveTo>
                <a:cubicBezTo>
                  <a:pt x="40244" y="113283"/>
                  <a:pt x="44450" y="111755"/>
                  <a:pt x="48477" y="109005"/>
                </a:cubicBezTo>
                <a:cubicBezTo>
                  <a:pt x="52316" y="106261"/>
                  <a:pt x="55611" y="102594"/>
                  <a:pt x="58538" y="97711"/>
                </a:cubicBezTo>
                <a:cubicBezTo>
                  <a:pt x="61277" y="92822"/>
                  <a:pt x="63661" y="87327"/>
                  <a:pt x="65305" y="80916"/>
                </a:cubicBezTo>
                <a:cubicBezTo>
                  <a:pt x="66950" y="74200"/>
                  <a:pt x="67866" y="67483"/>
                  <a:pt x="67866" y="59850"/>
                </a:cubicBezTo>
                <a:cubicBezTo>
                  <a:pt x="67866" y="52516"/>
                  <a:pt x="66950" y="45494"/>
                  <a:pt x="65305" y="39083"/>
                </a:cubicBezTo>
                <a:cubicBezTo>
                  <a:pt x="63661" y="32672"/>
                  <a:pt x="61277" y="26872"/>
                  <a:pt x="58538" y="22288"/>
                </a:cubicBezTo>
                <a:cubicBezTo>
                  <a:pt x="55611" y="17405"/>
                  <a:pt x="52316" y="13738"/>
                  <a:pt x="48477" y="10994"/>
                </a:cubicBezTo>
                <a:cubicBezTo>
                  <a:pt x="44450" y="7938"/>
                  <a:pt x="40244" y="6716"/>
                  <a:pt x="35855" y="6716"/>
                </a:cubicBezTo>
                <a:cubicBezTo>
                  <a:pt x="31461" y="6716"/>
                  <a:pt x="27255" y="7938"/>
                  <a:pt x="23416" y="10994"/>
                </a:cubicBezTo>
                <a:cubicBezTo>
                  <a:pt x="19572" y="13738"/>
                  <a:pt x="16100" y="17405"/>
                  <a:pt x="13172" y="22288"/>
                </a:cubicBezTo>
                <a:cubicBezTo>
                  <a:pt x="10427" y="26872"/>
                  <a:pt x="8050" y="32672"/>
                  <a:pt x="6400" y="39083"/>
                </a:cubicBezTo>
                <a:cubicBezTo>
                  <a:pt x="4755" y="45494"/>
                  <a:pt x="4022" y="52516"/>
                  <a:pt x="4022" y="59850"/>
                </a:cubicBezTo>
                <a:cubicBezTo>
                  <a:pt x="4022" y="67483"/>
                  <a:pt x="4755" y="74200"/>
                  <a:pt x="6400" y="80916"/>
                </a:cubicBezTo>
                <a:cubicBezTo>
                  <a:pt x="8050" y="87327"/>
                  <a:pt x="10427" y="92822"/>
                  <a:pt x="13172" y="97711"/>
                </a:cubicBezTo>
                <a:cubicBezTo>
                  <a:pt x="16100" y="102594"/>
                  <a:pt x="19572" y="106261"/>
                  <a:pt x="23416" y="109005"/>
                </a:cubicBezTo>
                <a:cubicBezTo>
                  <a:pt x="27255" y="111755"/>
                  <a:pt x="31461" y="113283"/>
                  <a:pt x="35855" y="113283"/>
                </a:cubicBezTo>
                <a:close/>
                <a:moveTo>
                  <a:pt x="83777" y="0"/>
                </a:moveTo>
                <a:cubicBezTo>
                  <a:pt x="88900" y="0"/>
                  <a:pt x="93477" y="1527"/>
                  <a:pt x="97866" y="4577"/>
                </a:cubicBezTo>
                <a:cubicBezTo>
                  <a:pt x="102255" y="7938"/>
                  <a:pt x="106100" y="12211"/>
                  <a:pt x="109205" y="17405"/>
                </a:cubicBezTo>
                <a:cubicBezTo>
                  <a:pt x="112500" y="22900"/>
                  <a:pt x="115244" y="29311"/>
                  <a:pt x="117072" y="36638"/>
                </a:cubicBezTo>
                <a:cubicBezTo>
                  <a:pt x="119083" y="43972"/>
                  <a:pt x="120000" y="51605"/>
                  <a:pt x="120000" y="59850"/>
                </a:cubicBezTo>
                <a:cubicBezTo>
                  <a:pt x="120000" y="68088"/>
                  <a:pt x="119083" y="76027"/>
                  <a:pt x="117072" y="83361"/>
                </a:cubicBezTo>
                <a:cubicBezTo>
                  <a:pt x="115244" y="90383"/>
                  <a:pt x="112500" y="96794"/>
                  <a:pt x="109205" y="102594"/>
                </a:cubicBezTo>
                <a:cubicBezTo>
                  <a:pt x="106100" y="107788"/>
                  <a:pt x="102255" y="112061"/>
                  <a:pt x="97866" y="115116"/>
                </a:cubicBezTo>
                <a:cubicBezTo>
                  <a:pt x="93477" y="118472"/>
                  <a:pt x="88900" y="120000"/>
                  <a:pt x="83777" y="120000"/>
                </a:cubicBezTo>
                <a:cubicBezTo>
                  <a:pt x="53233" y="120000"/>
                  <a:pt x="53233" y="120000"/>
                  <a:pt x="53233" y="120000"/>
                </a:cubicBezTo>
                <a:cubicBezTo>
                  <a:pt x="53777" y="119388"/>
                  <a:pt x="54327" y="119083"/>
                  <a:pt x="54877" y="118472"/>
                </a:cubicBezTo>
                <a:cubicBezTo>
                  <a:pt x="55611" y="117861"/>
                  <a:pt x="56161" y="117250"/>
                  <a:pt x="56522" y="116944"/>
                </a:cubicBezTo>
                <a:cubicBezTo>
                  <a:pt x="57072" y="116333"/>
                  <a:pt x="57622" y="115727"/>
                  <a:pt x="58172" y="115116"/>
                </a:cubicBezTo>
                <a:cubicBezTo>
                  <a:pt x="58722" y="114811"/>
                  <a:pt x="59266" y="113894"/>
                  <a:pt x="59633" y="113283"/>
                </a:cubicBezTo>
                <a:cubicBezTo>
                  <a:pt x="83777" y="113283"/>
                  <a:pt x="83777" y="113283"/>
                  <a:pt x="83777" y="113283"/>
                </a:cubicBezTo>
                <a:cubicBezTo>
                  <a:pt x="88172" y="113283"/>
                  <a:pt x="92377" y="111755"/>
                  <a:pt x="96222" y="109005"/>
                </a:cubicBezTo>
                <a:cubicBezTo>
                  <a:pt x="100061" y="106261"/>
                  <a:pt x="103538" y="102594"/>
                  <a:pt x="106461" y="97711"/>
                </a:cubicBezTo>
                <a:cubicBezTo>
                  <a:pt x="109388" y="92822"/>
                  <a:pt x="111766" y="87327"/>
                  <a:pt x="113416" y="80916"/>
                </a:cubicBezTo>
                <a:cubicBezTo>
                  <a:pt x="115061" y="74200"/>
                  <a:pt x="115977" y="67483"/>
                  <a:pt x="115977" y="59850"/>
                </a:cubicBezTo>
                <a:cubicBezTo>
                  <a:pt x="115977" y="52516"/>
                  <a:pt x="115061" y="45494"/>
                  <a:pt x="113416" y="39083"/>
                </a:cubicBezTo>
                <a:cubicBezTo>
                  <a:pt x="111766" y="32672"/>
                  <a:pt x="109388" y="26872"/>
                  <a:pt x="106461" y="22288"/>
                </a:cubicBezTo>
                <a:cubicBezTo>
                  <a:pt x="103538" y="17405"/>
                  <a:pt x="100061" y="13738"/>
                  <a:pt x="96222" y="10994"/>
                </a:cubicBezTo>
                <a:cubicBezTo>
                  <a:pt x="92377" y="7938"/>
                  <a:pt x="88172" y="6716"/>
                  <a:pt x="83777" y="6716"/>
                </a:cubicBezTo>
                <a:cubicBezTo>
                  <a:pt x="59633" y="6716"/>
                  <a:pt x="59633" y="6716"/>
                  <a:pt x="59633" y="6716"/>
                </a:cubicBezTo>
                <a:cubicBezTo>
                  <a:pt x="59266" y="5800"/>
                  <a:pt x="58722" y="5188"/>
                  <a:pt x="58172" y="4577"/>
                </a:cubicBezTo>
                <a:cubicBezTo>
                  <a:pt x="57622" y="4272"/>
                  <a:pt x="57072" y="3666"/>
                  <a:pt x="56522" y="3055"/>
                </a:cubicBezTo>
                <a:cubicBezTo>
                  <a:pt x="56161" y="2444"/>
                  <a:pt x="55611" y="2138"/>
                  <a:pt x="54877" y="1527"/>
                </a:cubicBezTo>
                <a:cubicBezTo>
                  <a:pt x="54327" y="916"/>
                  <a:pt x="53777" y="305"/>
                  <a:pt x="53233" y="0"/>
                </a:cubicBezTo>
                <a:lnTo>
                  <a:pt x="83777" y="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65" name="Shape 3965"/>
          <p:cNvSpPr/>
          <p:nvPr/>
        </p:nvSpPr>
        <p:spPr>
          <a:xfrm>
            <a:off x="20638306" y="6487107"/>
            <a:ext cx="556304" cy="365111"/>
          </a:xfrm>
          <a:custGeom>
            <a:avLst/>
            <a:gdLst/>
            <a:ahLst/>
            <a:cxnLst/>
            <a:rect l="0" t="0" r="0" b="0"/>
            <a:pathLst>
              <a:path w="120000" h="120000" extrusionOk="0">
                <a:moveTo>
                  <a:pt x="55692" y="73426"/>
                </a:moveTo>
                <a:cubicBezTo>
                  <a:pt x="73450" y="113690"/>
                  <a:pt x="73450" y="113690"/>
                  <a:pt x="73450" y="113690"/>
                </a:cubicBezTo>
                <a:cubicBezTo>
                  <a:pt x="77588" y="113690"/>
                  <a:pt x="77588" y="113690"/>
                  <a:pt x="77588" y="113690"/>
                </a:cubicBezTo>
                <a:cubicBezTo>
                  <a:pt x="77588" y="120000"/>
                  <a:pt x="77588" y="120000"/>
                  <a:pt x="77588" y="120000"/>
                </a:cubicBezTo>
                <a:cubicBezTo>
                  <a:pt x="64768" y="120000"/>
                  <a:pt x="64768" y="120000"/>
                  <a:pt x="64768" y="120000"/>
                </a:cubicBezTo>
                <a:cubicBezTo>
                  <a:pt x="64768" y="113690"/>
                  <a:pt x="64768" y="113690"/>
                  <a:pt x="64768" y="113690"/>
                </a:cubicBezTo>
                <a:cubicBezTo>
                  <a:pt x="68317" y="113690"/>
                  <a:pt x="68317" y="113690"/>
                  <a:pt x="68317" y="113690"/>
                </a:cubicBezTo>
                <a:cubicBezTo>
                  <a:pt x="54513" y="82440"/>
                  <a:pt x="54513" y="82440"/>
                  <a:pt x="54513" y="82440"/>
                </a:cubicBezTo>
                <a:cubicBezTo>
                  <a:pt x="54513" y="85445"/>
                  <a:pt x="54513" y="88450"/>
                  <a:pt x="54908" y="91455"/>
                </a:cubicBezTo>
                <a:cubicBezTo>
                  <a:pt x="55103" y="94159"/>
                  <a:pt x="55497" y="96863"/>
                  <a:pt x="55892" y="99567"/>
                </a:cubicBezTo>
                <a:cubicBezTo>
                  <a:pt x="56482" y="102272"/>
                  <a:pt x="57077" y="104675"/>
                  <a:pt x="57472" y="107079"/>
                </a:cubicBezTo>
                <a:cubicBezTo>
                  <a:pt x="58061" y="109182"/>
                  <a:pt x="58651" y="111586"/>
                  <a:pt x="59246" y="113690"/>
                </a:cubicBezTo>
                <a:cubicBezTo>
                  <a:pt x="60431" y="113690"/>
                  <a:pt x="60431" y="113690"/>
                  <a:pt x="60431" y="113690"/>
                </a:cubicBezTo>
                <a:cubicBezTo>
                  <a:pt x="60431" y="116093"/>
                  <a:pt x="60431" y="116093"/>
                  <a:pt x="60431" y="116093"/>
                </a:cubicBezTo>
                <a:cubicBezTo>
                  <a:pt x="60431" y="116093"/>
                  <a:pt x="60625" y="116394"/>
                  <a:pt x="60625" y="116694"/>
                </a:cubicBezTo>
                <a:cubicBezTo>
                  <a:pt x="60431" y="116694"/>
                  <a:pt x="60431" y="116694"/>
                  <a:pt x="60431" y="116694"/>
                </a:cubicBezTo>
                <a:cubicBezTo>
                  <a:pt x="60431" y="120000"/>
                  <a:pt x="60431" y="120000"/>
                  <a:pt x="60431" y="120000"/>
                </a:cubicBezTo>
                <a:cubicBezTo>
                  <a:pt x="47606" y="120000"/>
                  <a:pt x="47606" y="120000"/>
                  <a:pt x="47606" y="120000"/>
                </a:cubicBezTo>
                <a:cubicBezTo>
                  <a:pt x="47606" y="113690"/>
                  <a:pt x="47606" y="113690"/>
                  <a:pt x="47606" y="113690"/>
                </a:cubicBezTo>
                <a:cubicBezTo>
                  <a:pt x="54708" y="113690"/>
                  <a:pt x="54708" y="113690"/>
                  <a:pt x="54708" y="113690"/>
                </a:cubicBezTo>
                <a:cubicBezTo>
                  <a:pt x="53918" y="110685"/>
                  <a:pt x="53329" y="107981"/>
                  <a:pt x="52733" y="104976"/>
                </a:cubicBezTo>
                <a:cubicBezTo>
                  <a:pt x="51949" y="102272"/>
                  <a:pt x="51354" y="98966"/>
                  <a:pt x="51160" y="95661"/>
                </a:cubicBezTo>
                <a:cubicBezTo>
                  <a:pt x="50564" y="92356"/>
                  <a:pt x="50170" y="88750"/>
                  <a:pt x="50170" y="85145"/>
                </a:cubicBezTo>
                <a:cubicBezTo>
                  <a:pt x="49975" y="81539"/>
                  <a:pt x="49975" y="77633"/>
                  <a:pt x="50170" y="73426"/>
                </a:cubicBezTo>
                <a:cubicBezTo>
                  <a:pt x="30054" y="73426"/>
                  <a:pt x="30054" y="73426"/>
                  <a:pt x="30054" y="73426"/>
                </a:cubicBezTo>
                <a:cubicBezTo>
                  <a:pt x="29854" y="74328"/>
                  <a:pt x="29659" y="75530"/>
                  <a:pt x="29459" y="76731"/>
                </a:cubicBezTo>
                <a:cubicBezTo>
                  <a:pt x="29064" y="77933"/>
                  <a:pt x="28869" y="79135"/>
                  <a:pt x="28474" y="80337"/>
                </a:cubicBezTo>
                <a:cubicBezTo>
                  <a:pt x="27490" y="83041"/>
                  <a:pt x="26105" y="85145"/>
                  <a:pt x="24726" y="87248"/>
                </a:cubicBezTo>
                <a:cubicBezTo>
                  <a:pt x="23146" y="89051"/>
                  <a:pt x="21372" y="90553"/>
                  <a:pt x="19598" y="91455"/>
                </a:cubicBezTo>
                <a:cubicBezTo>
                  <a:pt x="17624" y="92056"/>
                  <a:pt x="15649" y="92356"/>
                  <a:pt x="13681" y="92056"/>
                </a:cubicBezTo>
                <a:cubicBezTo>
                  <a:pt x="11706" y="91755"/>
                  <a:pt x="9932" y="91154"/>
                  <a:pt x="7958" y="89652"/>
                </a:cubicBezTo>
                <a:cubicBezTo>
                  <a:pt x="5989" y="88149"/>
                  <a:pt x="4604" y="86347"/>
                  <a:pt x="3420" y="83943"/>
                </a:cubicBezTo>
                <a:cubicBezTo>
                  <a:pt x="2041" y="81539"/>
                  <a:pt x="1251" y="78835"/>
                  <a:pt x="856" y="76130"/>
                </a:cubicBezTo>
                <a:cubicBezTo>
                  <a:pt x="66" y="73126"/>
                  <a:pt x="-127" y="70121"/>
                  <a:pt x="66" y="67116"/>
                </a:cubicBezTo>
                <a:cubicBezTo>
                  <a:pt x="66" y="64112"/>
                  <a:pt x="856" y="61407"/>
                  <a:pt x="1846" y="58403"/>
                </a:cubicBezTo>
                <a:cubicBezTo>
                  <a:pt x="2830" y="55698"/>
                  <a:pt x="4015" y="53595"/>
                  <a:pt x="5594" y="51492"/>
                </a:cubicBezTo>
                <a:cubicBezTo>
                  <a:pt x="7168" y="49689"/>
                  <a:pt x="8948" y="48186"/>
                  <a:pt x="10722" y="47586"/>
                </a:cubicBezTo>
                <a:cubicBezTo>
                  <a:pt x="12496" y="46384"/>
                  <a:pt x="14470" y="46083"/>
                  <a:pt x="16439" y="46384"/>
                </a:cubicBezTo>
                <a:cubicBezTo>
                  <a:pt x="18414" y="46684"/>
                  <a:pt x="20388" y="47586"/>
                  <a:pt x="22162" y="49088"/>
                </a:cubicBezTo>
                <a:cubicBezTo>
                  <a:pt x="23347" y="49989"/>
                  <a:pt x="24331" y="51191"/>
                  <a:pt x="25315" y="52393"/>
                </a:cubicBezTo>
                <a:cubicBezTo>
                  <a:pt x="26305" y="53595"/>
                  <a:pt x="26895" y="54797"/>
                  <a:pt x="27490" y="56600"/>
                </a:cubicBezTo>
                <a:cubicBezTo>
                  <a:pt x="28079" y="58102"/>
                  <a:pt x="28669" y="59604"/>
                  <a:pt x="29064" y="61407"/>
                </a:cubicBezTo>
                <a:cubicBezTo>
                  <a:pt x="29659" y="63210"/>
                  <a:pt x="29854" y="64712"/>
                  <a:pt x="30054" y="66515"/>
                </a:cubicBezTo>
                <a:cubicBezTo>
                  <a:pt x="47606" y="66515"/>
                  <a:pt x="47606" y="66515"/>
                  <a:pt x="47606" y="66515"/>
                </a:cubicBezTo>
                <a:cubicBezTo>
                  <a:pt x="37150" y="43980"/>
                  <a:pt x="37150" y="43980"/>
                  <a:pt x="37150" y="43980"/>
                </a:cubicBezTo>
                <a:cubicBezTo>
                  <a:pt x="36166" y="44881"/>
                  <a:pt x="35181" y="45182"/>
                  <a:pt x="33997" y="45482"/>
                </a:cubicBezTo>
                <a:cubicBezTo>
                  <a:pt x="33012" y="45783"/>
                  <a:pt x="31828" y="45783"/>
                  <a:pt x="30838" y="45783"/>
                </a:cubicBezTo>
                <a:cubicBezTo>
                  <a:pt x="29659" y="45783"/>
                  <a:pt x="28474" y="45783"/>
                  <a:pt x="27290" y="45482"/>
                </a:cubicBezTo>
                <a:cubicBezTo>
                  <a:pt x="26305" y="44881"/>
                  <a:pt x="25121" y="44280"/>
                  <a:pt x="24136" y="43078"/>
                </a:cubicBezTo>
                <a:cubicBezTo>
                  <a:pt x="22357" y="41877"/>
                  <a:pt x="20977" y="40074"/>
                  <a:pt x="19598" y="37369"/>
                </a:cubicBezTo>
                <a:cubicBezTo>
                  <a:pt x="18414" y="34966"/>
                  <a:pt x="17429" y="32562"/>
                  <a:pt x="17034" y="29858"/>
                </a:cubicBezTo>
                <a:cubicBezTo>
                  <a:pt x="16245" y="27153"/>
                  <a:pt x="16044" y="24149"/>
                  <a:pt x="16245" y="21144"/>
                </a:cubicBezTo>
                <a:cubicBezTo>
                  <a:pt x="16439" y="18139"/>
                  <a:pt x="17034" y="15134"/>
                  <a:pt x="18019" y="12430"/>
                </a:cubicBezTo>
                <a:cubicBezTo>
                  <a:pt x="19003" y="9425"/>
                  <a:pt x="20188" y="7022"/>
                  <a:pt x="21767" y="5219"/>
                </a:cubicBezTo>
                <a:cubicBezTo>
                  <a:pt x="23347" y="3416"/>
                  <a:pt x="25121" y="1914"/>
                  <a:pt x="26895" y="1012"/>
                </a:cubicBezTo>
                <a:cubicBezTo>
                  <a:pt x="28869" y="111"/>
                  <a:pt x="30838" y="-189"/>
                  <a:pt x="32812" y="111"/>
                </a:cubicBezTo>
                <a:cubicBezTo>
                  <a:pt x="34787" y="411"/>
                  <a:pt x="36561" y="1313"/>
                  <a:pt x="38535" y="2815"/>
                </a:cubicBezTo>
                <a:cubicBezTo>
                  <a:pt x="40309" y="4317"/>
                  <a:pt x="41688" y="6120"/>
                  <a:pt x="43068" y="8524"/>
                </a:cubicBezTo>
                <a:cubicBezTo>
                  <a:pt x="44252" y="10928"/>
                  <a:pt x="45242" y="13632"/>
                  <a:pt x="45637" y="16336"/>
                </a:cubicBezTo>
                <a:cubicBezTo>
                  <a:pt x="46227" y="19041"/>
                  <a:pt x="46421" y="22045"/>
                  <a:pt x="46421" y="25050"/>
                </a:cubicBezTo>
                <a:cubicBezTo>
                  <a:pt x="46227" y="28055"/>
                  <a:pt x="45637" y="31060"/>
                  <a:pt x="44647" y="33764"/>
                </a:cubicBezTo>
                <a:cubicBezTo>
                  <a:pt x="44252" y="34966"/>
                  <a:pt x="43663" y="36468"/>
                  <a:pt x="43068" y="37369"/>
                </a:cubicBezTo>
                <a:cubicBezTo>
                  <a:pt x="42478" y="38571"/>
                  <a:pt x="41688" y="39773"/>
                  <a:pt x="40899" y="40975"/>
                </a:cubicBezTo>
                <a:cubicBezTo>
                  <a:pt x="52339" y="66515"/>
                  <a:pt x="52339" y="66515"/>
                  <a:pt x="52339" y="66515"/>
                </a:cubicBezTo>
                <a:cubicBezTo>
                  <a:pt x="70491" y="46985"/>
                  <a:pt x="85680" y="42477"/>
                  <a:pt x="97909" y="52694"/>
                </a:cubicBezTo>
                <a:cubicBezTo>
                  <a:pt x="109939" y="63210"/>
                  <a:pt x="116251" y="68318"/>
                  <a:pt x="116251" y="68619"/>
                </a:cubicBezTo>
                <a:cubicBezTo>
                  <a:pt x="120000" y="74027"/>
                  <a:pt x="120000" y="74027"/>
                  <a:pt x="120000" y="74027"/>
                </a:cubicBezTo>
                <a:lnTo>
                  <a:pt x="55692" y="73426"/>
                </a:lnTo>
                <a:close/>
                <a:moveTo>
                  <a:pt x="24726" y="77332"/>
                </a:moveTo>
                <a:cubicBezTo>
                  <a:pt x="25315" y="75229"/>
                  <a:pt x="25710" y="73126"/>
                  <a:pt x="25710" y="70722"/>
                </a:cubicBezTo>
                <a:cubicBezTo>
                  <a:pt x="25910" y="68619"/>
                  <a:pt x="25710" y="66515"/>
                  <a:pt x="25516" y="64712"/>
                </a:cubicBezTo>
                <a:cubicBezTo>
                  <a:pt x="25121" y="62609"/>
                  <a:pt x="24526" y="60806"/>
                  <a:pt x="23541" y="59003"/>
                </a:cubicBezTo>
                <a:cubicBezTo>
                  <a:pt x="22557" y="57201"/>
                  <a:pt x="21567" y="55999"/>
                  <a:pt x="20188" y="54797"/>
                </a:cubicBezTo>
                <a:cubicBezTo>
                  <a:pt x="19003" y="53895"/>
                  <a:pt x="17429" y="53295"/>
                  <a:pt x="16044" y="52994"/>
                </a:cubicBezTo>
                <a:cubicBezTo>
                  <a:pt x="14665" y="52694"/>
                  <a:pt x="13286" y="52994"/>
                  <a:pt x="12101" y="53895"/>
                </a:cubicBezTo>
                <a:cubicBezTo>
                  <a:pt x="10722" y="54196"/>
                  <a:pt x="9537" y="55398"/>
                  <a:pt x="8353" y="56600"/>
                </a:cubicBezTo>
                <a:cubicBezTo>
                  <a:pt x="7168" y="58102"/>
                  <a:pt x="6379" y="59905"/>
                  <a:pt x="5594" y="61708"/>
                </a:cubicBezTo>
                <a:cubicBezTo>
                  <a:pt x="4999" y="63811"/>
                  <a:pt x="4604" y="65614"/>
                  <a:pt x="4410" y="67717"/>
                </a:cubicBezTo>
                <a:cubicBezTo>
                  <a:pt x="4210" y="69821"/>
                  <a:pt x="4410" y="71924"/>
                  <a:pt x="4805" y="74027"/>
                </a:cubicBezTo>
                <a:cubicBezTo>
                  <a:pt x="5199" y="76130"/>
                  <a:pt x="5789" y="77933"/>
                  <a:pt x="6579" y="79736"/>
                </a:cubicBezTo>
                <a:cubicBezTo>
                  <a:pt x="7563" y="81539"/>
                  <a:pt x="8553" y="82741"/>
                  <a:pt x="9932" y="83943"/>
                </a:cubicBezTo>
                <a:cubicBezTo>
                  <a:pt x="11312" y="84844"/>
                  <a:pt x="12691" y="85445"/>
                  <a:pt x="14076" y="85746"/>
                </a:cubicBezTo>
                <a:cubicBezTo>
                  <a:pt x="15455" y="85746"/>
                  <a:pt x="16834" y="85445"/>
                  <a:pt x="18219" y="85145"/>
                </a:cubicBezTo>
                <a:cubicBezTo>
                  <a:pt x="19598" y="84544"/>
                  <a:pt x="20783" y="83642"/>
                  <a:pt x="21962" y="82140"/>
                </a:cubicBezTo>
                <a:cubicBezTo>
                  <a:pt x="23146" y="80638"/>
                  <a:pt x="23936" y="79135"/>
                  <a:pt x="24726" y="77332"/>
                </a:cubicBezTo>
                <a:close/>
                <a:moveTo>
                  <a:pt x="12891" y="113690"/>
                </a:moveTo>
                <a:cubicBezTo>
                  <a:pt x="12891" y="120000"/>
                  <a:pt x="12891" y="120000"/>
                  <a:pt x="12891" y="120000"/>
                </a:cubicBezTo>
                <a:cubicBezTo>
                  <a:pt x="25910" y="120000"/>
                  <a:pt x="25910" y="120000"/>
                  <a:pt x="25910" y="120000"/>
                </a:cubicBezTo>
                <a:cubicBezTo>
                  <a:pt x="25910" y="113690"/>
                  <a:pt x="25910" y="113690"/>
                  <a:pt x="25910" y="113690"/>
                </a:cubicBezTo>
                <a:lnTo>
                  <a:pt x="12891" y="113690"/>
                </a:lnTo>
                <a:close/>
                <a:moveTo>
                  <a:pt x="26105" y="37369"/>
                </a:moveTo>
                <a:cubicBezTo>
                  <a:pt x="27490" y="38571"/>
                  <a:pt x="28869" y="39473"/>
                  <a:pt x="30248" y="39473"/>
                </a:cubicBezTo>
                <a:cubicBezTo>
                  <a:pt x="31628" y="39473"/>
                  <a:pt x="33012" y="39473"/>
                  <a:pt x="34392" y="38872"/>
                </a:cubicBezTo>
                <a:cubicBezTo>
                  <a:pt x="35771" y="37970"/>
                  <a:pt x="36956" y="37069"/>
                  <a:pt x="38140" y="35867"/>
                </a:cubicBezTo>
                <a:cubicBezTo>
                  <a:pt x="39325" y="34365"/>
                  <a:pt x="40109" y="32862"/>
                  <a:pt x="40899" y="30759"/>
                </a:cubicBezTo>
                <a:cubicBezTo>
                  <a:pt x="41494" y="28956"/>
                  <a:pt x="41889" y="26853"/>
                  <a:pt x="42083" y="24750"/>
                </a:cubicBezTo>
                <a:cubicBezTo>
                  <a:pt x="42083" y="22346"/>
                  <a:pt x="41889" y="20242"/>
                  <a:pt x="41688" y="18139"/>
                </a:cubicBezTo>
                <a:cubicBezTo>
                  <a:pt x="41293" y="16336"/>
                  <a:pt x="40704" y="14533"/>
                  <a:pt x="39720" y="12731"/>
                </a:cubicBezTo>
                <a:cubicBezTo>
                  <a:pt x="38730" y="11228"/>
                  <a:pt x="37745" y="9726"/>
                  <a:pt x="36561" y="8224"/>
                </a:cubicBezTo>
                <a:cubicBezTo>
                  <a:pt x="35181" y="7322"/>
                  <a:pt x="33602" y="6721"/>
                  <a:pt x="32223" y="6721"/>
                </a:cubicBezTo>
                <a:cubicBezTo>
                  <a:pt x="30838" y="6421"/>
                  <a:pt x="29459" y="6721"/>
                  <a:pt x="28274" y="7322"/>
                </a:cubicBezTo>
                <a:cubicBezTo>
                  <a:pt x="26895" y="7923"/>
                  <a:pt x="25710" y="9125"/>
                  <a:pt x="24526" y="10327"/>
                </a:cubicBezTo>
                <a:cubicBezTo>
                  <a:pt x="23347" y="11529"/>
                  <a:pt x="22557" y="13332"/>
                  <a:pt x="21767" y="15435"/>
                </a:cubicBezTo>
                <a:cubicBezTo>
                  <a:pt x="21178" y="17238"/>
                  <a:pt x="20783" y="19341"/>
                  <a:pt x="20583" y="21444"/>
                </a:cubicBezTo>
                <a:cubicBezTo>
                  <a:pt x="20388" y="23548"/>
                  <a:pt x="20583" y="25951"/>
                  <a:pt x="20977" y="28055"/>
                </a:cubicBezTo>
                <a:cubicBezTo>
                  <a:pt x="21372" y="29858"/>
                  <a:pt x="21962" y="31660"/>
                  <a:pt x="22952" y="33163"/>
                </a:cubicBezTo>
                <a:cubicBezTo>
                  <a:pt x="23936" y="34966"/>
                  <a:pt x="24920" y="36168"/>
                  <a:pt x="26105" y="37369"/>
                </a:cubicBezTo>
                <a:close/>
                <a:moveTo>
                  <a:pt x="30054" y="113690"/>
                </a:moveTo>
                <a:cubicBezTo>
                  <a:pt x="30054" y="120000"/>
                  <a:pt x="30054" y="120000"/>
                  <a:pt x="30054" y="120000"/>
                </a:cubicBezTo>
                <a:cubicBezTo>
                  <a:pt x="43068" y="120000"/>
                  <a:pt x="43068" y="120000"/>
                  <a:pt x="43068" y="120000"/>
                </a:cubicBezTo>
                <a:cubicBezTo>
                  <a:pt x="43068" y="113690"/>
                  <a:pt x="43068" y="113690"/>
                  <a:pt x="43068" y="113690"/>
                </a:cubicBezTo>
                <a:lnTo>
                  <a:pt x="30054" y="113690"/>
                </a:lnTo>
                <a:close/>
                <a:moveTo>
                  <a:pt x="104611" y="63811"/>
                </a:moveTo>
                <a:cubicBezTo>
                  <a:pt x="102047" y="61708"/>
                  <a:pt x="99483" y="60205"/>
                  <a:pt x="96330" y="58703"/>
                </a:cubicBezTo>
                <a:cubicBezTo>
                  <a:pt x="93171" y="57201"/>
                  <a:pt x="89817" y="56299"/>
                  <a:pt x="86074" y="55999"/>
                </a:cubicBezTo>
                <a:cubicBezTo>
                  <a:pt x="82326" y="55698"/>
                  <a:pt x="78183" y="56600"/>
                  <a:pt x="73839" y="58102"/>
                </a:cubicBezTo>
                <a:cubicBezTo>
                  <a:pt x="69501" y="59604"/>
                  <a:pt x="64768" y="62609"/>
                  <a:pt x="59835" y="67116"/>
                </a:cubicBezTo>
                <a:cubicBezTo>
                  <a:pt x="108560" y="67417"/>
                  <a:pt x="108560" y="67417"/>
                  <a:pt x="108560" y="67417"/>
                </a:cubicBezTo>
                <a:cubicBezTo>
                  <a:pt x="107964" y="66816"/>
                  <a:pt x="107180" y="66215"/>
                  <a:pt x="106585" y="65614"/>
                </a:cubicBezTo>
                <a:cubicBezTo>
                  <a:pt x="105996" y="65013"/>
                  <a:pt x="105206" y="64412"/>
                  <a:pt x="104611" y="63811"/>
                </a:cubicBezTo>
                <a:close/>
                <a:moveTo>
                  <a:pt x="81931" y="113690"/>
                </a:moveTo>
                <a:cubicBezTo>
                  <a:pt x="81931" y="120000"/>
                  <a:pt x="81931" y="120000"/>
                  <a:pt x="81931" y="120000"/>
                </a:cubicBezTo>
                <a:cubicBezTo>
                  <a:pt x="94750" y="120000"/>
                  <a:pt x="94750" y="120000"/>
                  <a:pt x="94750" y="120000"/>
                </a:cubicBezTo>
                <a:cubicBezTo>
                  <a:pt x="94750" y="113690"/>
                  <a:pt x="94750" y="113690"/>
                  <a:pt x="94750" y="113690"/>
                </a:cubicBezTo>
                <a:lnTo>
                  <a:pt x="81931" y="113690"/>
                </a:lnTo>
                <a:close/>
                <a:moveTo>
                  <a:pt x="99088" y="113690"/>
                </a:moveTo>
                <a:cubicBezTo>
                  <a:pt x="99088" y="120000"/>
                  <a:pt x="99088" y="120000"/>
                  <a:pt x="99088" y="120000"/>
                </a:cubicBezTo>
                <a:cubicBezTo>
                  <a:pt x="111913" y="120000"/>
                  <a:pt x="111913" y="120000"/>
                  <a:pt x="111913" y="120000"/>
                </a:cubicBezTo>
                <a:cubicBezTo>
                  <a:pt x="111913" y="113690"/>
                  <a:pt x="111913" y="113690"/>
                  <a:pt x="111913" y="113690"/>
                </a:cubicBezTo>
                <a:lnTo>
                  <a:pt x="99088" y="11369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66" name="Shape 3966"/>
          <p:cNvSpPr/>
          <p:nvPr/>
        </p:nvSpPr>
        <p:spPr>
          <a:xfrm>
            <a:off x="3208216" y="7496339"/>
            <a:ext cx="499527" cy="458893"/>
          </a:xfrm>
          <a:custGeom>
            <a:avLst/>
            <a:gdLst/>
            <a:ahLst/>
            <a:cxnLst/>
            <a:rect l="0" t="0" r="0" b="0"/>
            <a:pathLst>
              <a:path w="120000" h="120000" extrusionOk="0">
                <a:moveTo>
                  <a:pt x="0" y="0"/>
                </a:moveTo>
                <a:cubicBezTo>
                  <a:pt x="120000" y="0"/>
                  <a:pt x="120000" y="0"/>
                  <a:pt x="120000" y="0"/>
                </a:cubicBezTo>
                <a:cubicBezTo>
                  <a:pt x="120000" y="120000"/>
                  <a:pt x="120000" y="120000"/>
                  <a:pt x="120000" y="120000"/>
                </a:cubicBezTo>
                <a:cubicBezTo>
                  <a:pt x="0" y="120000"/>
                  <a:pt x="0" y="120000"/>
                  <a:pt x="0" y="120000"/>
                </a:cubicBezTo>
                <a:lnTo>
                  <a:pt x="0" y="0"/>
                </a:lnTo>
                <a:close/>
                <a:moveTo>
                  <a:pt x="115172" y="114750"/>
                </a:moveTo>
                <a:cubicBezTo>
                  <a:pt x="115172" y="5250"/>
                  <a:pt x="115172" y="5250"/>
                  <a:pt x="115172" y="5250"/>
                </a:cubicBezTo>
                <a:cubicBezTo>
                  <a:pt x="4827" y="5250"/>
                  <a:pt x="4827" y="5250"/>
                  <a:pt x="4827" y="5250"/>
                </a:cubicBezTo>
                <a:cubicBezTo>
                  <a:pt x="4827" y="114750"/>
                  <a:pt x="4827" y="114750"/>
                  <a:pt x="4827" y="114750"/>
                </a:cubicBezTo>
                <a:lnTo>
                  <a:pt x="115172" y="114750"/>
                </a:lnTo>
                <a:close/>
                <a:moveTo>
                  <a:pt x="14261" y="52244"/>
                </a:moveTo>
                <a:cubicBezTo>
                  <a:pt x="9872" y="52244"/>
                  <a:pt x="9872" y="52244"/>
                  <a:pt x="9872" y="52244"/>
                </a:cubicBezTo>
                <a:cubicBezTo>
                  <a:pt x="9872" y="31488"/>
                  <a:pt x="9872" y="31488"/>
                  <a:pt x="9872" y="31488"/>
                </a:cubicBezTo>
                <a:cubicBezTo>
                  <a:pt x="14261" y="31488"/>
                  <a:pt x="14261" y="31488"/>
                  <a:pt x="14261" y="31488"/>
                </a:cubicBezTo>
                <a:cubicBezTo>
                  <a:pt x="14261" y="47000"/>
                  <a:pt x="14261" y="47000"/>
                  <a:pt x="14261" y="47000"/>
                </a:cubicBezTo>
                <a:lnTo>
                  <a:pt x="14261" y="52244"/>
                </a:lnTo>
                <a:close/>
                <a:moveTo>
                  <a:pt x="14261" y="88750"/>
                </a:moveTo>
                <a:cubicBezTo>
                  <a:pt x="9872" y="88750"/>
                  <a:pt x="9872" y="88750"/>
                  <a:pt x="9872" y="88750"/>
                </a:cubicBezTo>
                <a:cubicBezTo>
                  <a:pt x="9872" y="67994"/>
                  <a:pt x="9872" y="67994"/>
                  <a:pt x="9872" y="67994"/>
                </a:cubicBezTo>
                <a:cubicBezTo>
                  <a:pt x="14261" y="67994"/>
                  <a:pt x="14261" y="67994"/>
                  <a:pt x="14261" y="67994"/>
                </a:cubicBezTo>
                <a:cubicBezTo>
                  <a:pt x="14261" y="83977"/>
                  <a:pt x="14261" y="83977"/>
                  <a:pt x="14261" y="83977"/>
                </a:cubicBezTo>
                <a:lnTo>
                  <a:pt x="14261" y="88750"/>
                </a:lnTo>
                <a:close/>
                <a:moveTo>
                  <a:pt x="19083" y="15505"/>
                </a:moveTo>
                <a:cubicBezTo>
                  <a:pt x="100694" y="15505"/>
                  <a:pt x="100694" y="15505"/>
                  <a:pt x="100694" y="15505"/>
                </a:cubicBezTo>
                <a:cubicBezTo>
                  <a:pt x="100694" y="104494"/>
                  <a:pt x="100694" y="104494"/>
                  <a:pt x="100694" y="104494"/>
                </a:cubicBezTo>
                <a:cubicBezTo>
                  <a:pt x="19083" y="104494"/>
                  <a:pt x="19083" y="104494"/>
                  <a:pt x="19083" y="104494"/>
                </a:cubicBezTo>
                <a:lnTo>
                  <a:pt x="19083" y="15505"/>
                </a:lnTo>
                <a:close/>
                <a:moveTo>
                  <a:pt x="96088" y="99005"/>
                </a:moveTo>
                <a:cubicBezTo>
                  <a:pt x="96088" y="20755"/>
                  <a:pt x="96088" y="20755"/>
                  <a:pt x="96088" y="20755"/>
                </a:cubicBezTo>
                <a:cubicBezTo>
                  <a:pt x="24133" y="20755"/>
                  <a:pt x="24133" y="20755"/>
                  <a:pt x="24133" y="20755"/>
                </a:cubicBezTo>
                <a:cubicBezTo>
                  <a:pt x="24133" y="99005"/>
                  <a:pt x="24133" y="99005"/>
                  <a:pt x="24133" y="99005"/>
                </a:cubicBezTo>
                <a:lnTo>
                  <a:pt x="96088" y="99005"/>
                </a:lnTo>
                <a:close/>
                <a:moveTo>
                  <a:pt x="60111" y="36261"/>
                </a:moveTo>
                <a:cubicBezTo>
                  <a:pt x="62961" y="36261"/>
                  <a:pt x="65594" y="36977"/>
                  <a:pt x="68227" y="38172"/>
                </a:cubicBezTo>
                <a:cubicBezTo>
                  <a:pt x="71077" y="39361"/>
                  <a:pt x="73272" y="41272"/>
                  <a:pt x="75244" y="43422"/>
                </a:cubicBezTo>
                <a:cubicBezTo>
                  <a:pt x="77000" y="45566"/>
                  <a:pt x="78538" y="47950"/>
                  <a:pt x="79855" y="50816"/>
                </a:cubicBezTo>
                <a:cubicBezTo>
                  <a:pt x="80950" y="53677"/>
                  <a:pt x="81388" y="56538"/>
                  <a:pt x="81388" y="59883"/>
                </a:cubicBezTo>
                <a:cubicBezTo>
                  <a:pt x="81388" y="63222"/>
                  <a:pt x="80950" y="66322"/>
                  <a:pt x="79855" y="69183"/>
                </a:cubicBezTo>
                <a:cubicBezTo>
                  <a:pt x="78538" y="71811"/>
                  <a:pt x="77000" y="74433"/>
                  <a:pt x="75244" y="76344"/>
                </a:cubicBezTo>
                <a:cubicBezTo>
                  <a:pt x="73272" y="78727"/>
                  <a:pt x="71077" y="80400"/>
                  <a:pt x="68227" y="81827"/>
                </a:cubicBezTo>
                <a:cubicBezTo>
                  <a:pt x="65594" y="83022"/>
                  <a:pt x="62961" y="83500"/>
                  <a:pt x="60111" y="83500"/>
                </a:cubicBezTo>
                <a:cubicBezTo>
                  <a:pt x="57255" y="83500"/>
                  <a:pt x="54405" y="83022"/>
                  <a:pt x="51994" y="81827"/>
                </a:cubicBezTo>
                <a:cubicBezTo>
                  <a:pt x="49577" y="80638"/>
                  <a:pt x="47383" y="79205"/>
                  <a:pt x="45411" y="77294"/>
                </a:cubicBezTo>
                <a:cubicBezTo>
                  <a:pt x="43655" y="75388"/>
                  <a:pt x="41900" y="73238"/>
                  <a:pt x="40805" y="70855"/>
                </a:cubicBezTo>
                <a:cubicBezTo>
                  <a:pt x="39488" y="68466"/>
                  <a:pt x="38827" y="65605"/>
                  <a:pt x="38611" y="62505"/>
                </a:cubicBezTo>
                <a:cubicBezTo>
                  <a:pt x="33566" y="62505"/>
                  <a:pt x="33566" y="62505"/>
                  <a:pt x="33566" y="62505"/>
                </a:cubicBezTo>
                <a:cubicBezTo>
                  <a:pt x="33566" y="57494"/>
                  <a:pt x="33566" y="57494"/>
                  <a:pt x="33566" y="57494"/>
                </a:cubicBezTo>
                <a:cubicBezTo>
                  <a:pt x="38611" y="57494"/>
                  <a:pt x="38611" y="57494"/>
                  <a:pt x="38611" y="57494"/>
                </a:cubicBezTo>
                <a:cubicBezTo>
                  <a:pt x="38827" y="54394"/>
                  <a:pt x="39488" y="51533"/>
                  <a:pt x="40805" y="49144"/>
                </a:cubicBezTo>
                <a:cubicBezTo>
                  <a:pt x="41900" y="46522"/>
                  <a:pt x="43655" y="44372"/>
                  <a:pt x="45411" y="42466"/>
                </a:cubicBezTo>
                <a:cubicBezTo>
                  <a:pt x="47383" y="40794"/>
                  <a:pt x="49577" y="39127"/>
                  <a:pt x="51994" y="38172"/>
                </a:cubicBezTo>
                <a:cubicBezTo>
                  <a:pt x="54405" y="36977"/>
                  <a:pt x="57255" y="36261"/>
                  <a:pt x="60111" y="36261"/>
                </a:cubicBezTo>
                <a:close/>
                <a:moveTo>
                  <a:pt x="60111" y="78250"/>
                </a:moveTo>
                <a:cubicBezTo>
                  <a:pt x="62305" y="78250"/>
                  <a:pt x="64500" y="77772"/>
                  <a:pt x="66472" y="76816"/>
                </a:cubicBezTo>
                <a:cubicBezTo>
                  <a:pt x="68444" y="75627"/>
                  <a:pt x="70200" y="74433"/>
                  <a:pt x="71738" y="73000"/>
                </a:cubicBezTo>
                <a:cubicBezTo>
                  <a:pt x="73272" y="71333"/>
                  <a:pt x="74588" y="69422"/>
                  <a:pt x="75466" y="67038"/>
                </a:cubicBezTo>
                <a:cubicBezTo>
                  <a:pt x="76344" y="64888"/>
                  <a:pt x="76783" y="62505"/>
                  <a:pt x="76783" y="59883"/>
                </a:cubicBezTo>
                <a:cubicBezTo>
                  <a:pt x="76783" y="57494"/>
                  <a:pt x="76344" y="55111"/>
                  <a:pt x="75466" y="52722"/>
                </a:cubicBezTo>
                <a:cubicBezTo>
                  <a:pt x="74588" y="50577"/>
                  <a:pt x="73272" y="48666"/>
                  <a:pt x="71738" y="47000"/>
                </a:cubicBezTo>
                <a:cubicBezTo>
                  <a:pt x="70200" y="45566"/>
                  <a:pt x="68444" y="44133"/>
                  <a:pt x="66472" y="43183"/>
                </a:cubicBezTo>
                <a:cubicBezTo>
                  <a:pt x="64500" y="42227"/>
                  <a:pt x="62305" y="41750"/>
                  <a:pt x="60111" y="41750"/>
                </a:cubicBezTo>
                <a:cubicBezTo>
                  <a:pt x="57916" y="41750"/>
                  <a:pt x="55938" y="41988"/>
                  <a:pt x="53966" y="42944"/>
                </a:cubicBezTo>
                <a:cubicBezTo>
                  <a:pt x="52211" y="43655"/>
                  <a:pt x="50455" y="44850"/>
                  <a:pt x="48922" y="46283"/>
                </a:cubicBezTo>
                <a:cubicBezTo>
                  <a:pt x="47383" y="47711"/>
                  <a:pt x="46072" y="49383"/>
                  <a:pt x="45194" y="51294"/>
                </a:cubicBezTo>
                <a:cubicBezTo>
                  <a:pt x="44316" y="53200"/>
                  <a:pt x="43655" y="55111"/>
                  <a:pt x="43438" y="57494"/>
                </a:cubicBezTo>
                <a:cubicBezTo>
                  <a:pt x="60111" y="57494"/>
                  <a:pt x="60111" y="57494"/>
                  <a:pt x="60111" y="57494"/>
                </a:cubicBezTo>
                <a:cubicBezTo>
                  <a:pt x="60111" y="62505"/>
                  <a:pt x="60111" y="62505"/>
                  <a:pt x="60111" y="62505"/>
                </a:cubicBezTo>
                <a:cubicBezTo>
                  <a:pt x="43438" y="62505"/>
                  <a:pt x="43438" y="62505"/>
                  <a:pt x="43438" y="62505"/>
                </a:cubicBezTo>
                <a:cubicBezTo>
                  <a:pt x="43655" y="64650"/>
                  <a:pt x="44316" y="66800"/>
                  <a:pt x="45194" y="68705"/>
                </a:cubicBezTo>
                <a:cubicBezTo>
                  <a:pt x="46072" y="70616"/>
                  <a:pt x="47383" y="72288"/>
                  <a:pt x="48922" y="73716"/>
                </a:cubicBezTo>
                <a:cubicBezTo>
                  <a:pt x="50455" y="75150"/>
                  <a:pt x="52211" y="76344"/>
                  <a:pt x="53966" y="77055"/>
                </a:cubicBezTo>
                <a:cubicBezTo>
                  <a:pt x="55938" y="77772"/>
                  <a:pt x="57916" y="78250"/>
                  <a:pt x="60111" y="7825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67" name="Shape 3967"/>
          <p:cNvSpPr/>
          <p:nvPr/>
        </p:nvSpPr>
        <p:spPr>
          <a:xfrm>
            <a:off x="4455251" y="7476022"/>
            <a:ext cx="499525" cy="499527"/>
          </a:xfrm>
          <a:custGeom>
            <a:avLst/>
            <a:gdLst/>
            <a:ahLst/>
            <a:cxnLst/>
            <a:rect l="0" t="0" r="0" b="0"/>
            <a:pathLst>
              <a:path w="120000" h="120000" extrusionOk="0">
                <a:moveTo>
                  <a:pt x="60111" y="120000"/>
                </a:moveTo>
                <a:cubicBezTo>
                  <a:pt x="51555" y="120000"/>
                  <a:pt x="43877" y="118466"/>
                  <a:pt x="36638" y="115172"/>
                </a:cubicBezTo>
                <a:cubicBezTo>
                  <a:pt x="29394" y="112100"/>
                  <a:pt x="23033" y="107716"/>
                  <a:pt x="17550" y="102227"/>
                </a:cubicBezTo>
                <a:cubicBezTo>
                  <a:pt x="12066" y="96966"/>
                  <a:pt x="7900" y="90605"/>
                  <a:pt x="4827" y="83144"/>
                </a:cubicBezTo>
                <a:cubicBezTo>
                  <a:pt x="1533" y="75905"/>
                  <a:pt x="0" y="68227"/>
                  <a:pt x="0" y="59888"/>
                </a:cubicBezTo>
                <a:cubicBezTo>
                  <a:pt x="0" y="51772"/>
                  <a:pt x="1533" y="44094"/>
                  <a:pt x="4827" y="36638"/>
                </a:cubicBezTo>
                <a:cubicBezTo>
                  <a:pt x="7900" y="29394"/>
                  <a:pt x="12066" y="23033"/>
                  <a:pt x="17550" y="17772"/>
                </a:cubicBezTo>
                <a:cubicBezTo>
                  <a:pt x="23033" y="12066"/>
                  <a:pt x="29394" y="7900"/>
                  <a:pt x="36638" y="4605"/>
                </a:cubicBezTo>
                <a:cubicBezTo>
                  <a:pt x="43877" y="1533"/>
                  <a:pt x="51555" y="0"/>
                  <a:pt x="60111" y="0"/>
                </a:cubicBezTo>
                <a:cubicBezTo>
                  <a:pt x="68227" y="0"/>
                  <a:pt x="75905" y="1533"/>
                  <a:pt x="83361" y="4605"/>
                </a:cubicBezTo>
                <a:cubicBezTo>
                  <a:pt x="90605" y="7900"/>
                  <a:pt x="96966" y="12066"/>
                  <a:pt x="102227" y="17772"/>
                </a:cubicBezTo>
                <a:cubicBezTo>
                  <a:pt x="107933" y="23033"/>
                  <a:pt x="112100" y="29394"/>
                  <a:pt x="115394" y="36638"/>
                </a:cubicBezTo>
                <a:cubicBezTo>
                  <a:pt x="118466" y="44094"/>
                  <a:pt x="120000" y="51772"/>
                  <a:pt x="120000" y="59888"/>
                </a:cubicBezTo>
                <a:cubicBezTo>
                  <a:pt x="120000" y="68227"/>
                  <a:pt x="118466" y="75905"/>
                  <a:pt x="115394" y="83144"/>
                </a:cubicBezTo>
                <a:cubicBezTo>
                  <a:pt x="112100" y="90605"/>
                  <a:pt x="107933" y="96966"/>
                  <a:pt x="102227" y="102227"/>
                </a:cubicBezTo>
                <a:cubicBezTo>
                  <a:pt x="96966" y="107716"/>
                  <a:pt x="90605" y="112100"/>
                  <a:pt x="83361" y="115172"/>
                </a:cubicBezTo>
                <a:cubicBezTo>
                  <a:pt x="75905" y="118466"/>
                  <a:pt x="68227" y="120000"/>
                  <a:pt x="60111" y="120000"/>
                </a:cubicBezTo>
                <a:close/>
                <a:moveTo>
                  <a:pt x="60111" y="4827"/>
                </a:moveTo>
                <a:cubicBezTo>
                  <a:pt x="52433" y="4827"/>
                  <a:pt x="45194" y="6361"/>
                  <a:pt x="38611" y="9216"/>
                </a:cubicBezTo>
                <a:cubicBezTo>
                  <a:pt x="32027" y="12066"/>
                  <a:pt x="26105" y="16016"/>
                  <a:pt x="20838" y="21061"/>
                </a:cubicBezTo>
                <a:cubicBezTo>
                  <a:pt x="16016" y="26105"/>
                  <a:pt x="12066" y="31811"/>
                  <a:pt x="9216" y="38611"/>
                </a:cubicBezTo>
                <a:cubicBezTo>
                  <a:pt x="6361" y="45194"/>
                  <a:pt x="4827" y="52433"/>
                  <a:pt x="4827" y="59888"/>
                </a:cubicBezTo>
                <a:cubicBezTo>
                  <a:pt x="4827" y="67566"/>
                  <a:pt x="6361" y="74805"/>
                  <a:pt x="9216" y="81388"/>
                </a:cubicBezTo>
                <a:cubicBezTo>
                  <a:pt x="12066" y="87972"/>
                  <a:pt x="16016" y="93894"/>
                  <a:pt x="20838" y="98722"/>
                </a:cubicBezTo>
                <a:cubicBezTo>
                  <a:pt x="26105" y="103983"/>
                  <a:pt x="32027" y="107933"/>
                  <a:pt x="38611" y="110783"/>
                </a:cubicBezTo>
                <a:cubicBezTo>
                  <a:pt x="45194" y="113638"/>
                  <a:pt x="52433" y="115172"/>
                  <a:pt x="60111" y="115172"/>
                </a:cubicBezTo>
                <a:cubicBezTo>
                  <a:pt x="67566" y="115172"/>
                  <a:pt x="74805" y="113638"/>
                  <a:pt x="81388" y="110783"/>
                </a:cubicBezTo>
                <a:cubicBezTo>
                  <a:pt x="88188" y="107933"/>
                  <a:pt x="93894" y="103983"/>
                  <a:pt x="98938" y="98722"/>
                </a:cubicBezTo>
                <a:cubicBezTo>
                  <a:pt x="103766" y="93894"/>
                  <a:pt x="107716" y="87972"/>
                  <a:pt x="110783" y="81388"/>
                </a:cubicBezTo>
                <a:cubicBezTo>
                  <a:pt x="113638" y="74805"/>
                  <a:pt x="115172" y="67566"/>
                  <a:pt x="115172" y="59888"/>
                </a:cubicBezTo>
                <a:cubicBezTo>
                  <a:pt x="115172" y="52433"/>
                  <a:pt x="113638" y="45194"/>
                  <a:pt x="110783" y="38611"/>
                </a:cubicBezTo>
                <a:cubicBezTo>
                  <a:pt x="107716" y="31811"/>
                  <a:pt x="103766" y="26105"/>
                  <a:pt x="98938" y="21061"/>
                </a:cubicBezTo>
                <a:cubicBezTo>
                  <a:pt x="93894" y="16016"/>
                  <a:pt x="88188" y="12066"/>
                  <a:pt x="81388" y="9216"/>
                </a:cubicBezTo>
                <a:cubicBezTo>
                  <a:pt x="74805" y="6361"/>
                  <a:pt x="67566" y="4827"/>
                  <a:pt x="60111" y="4827"/>
                </a:cubicBezTo>
                <a:close/>
                <a:moveTo>
                  <a:pt x="86872" y="62305"/>
                </a:moveTo>
                <a:cubicBezTo>
                  <a:pt x="28955" y="62305"/>
                  <a:pt x="28955" y="62305"/>
                  <a:pt x="28955" y="62305"/>
                </a:cubicBezTo>
                <a:cubicBezTo>
                  <a:pt x="28955" y="57694"/>
                  <a:pt x="28955" y="57694"/>
                  <a:pt x="28955" y="57694"/>
                </a:cubicBezTo>
                <a:cubicBezTo>
                  <a:pt x="86872" y="57694"/>
                  <a:pt x="86872" y="57694"/>
                  <a:pt x="86872" y="57694"/>
                </a:cubicBezTo>
                <a:cubicBezTo>
                  <a:pt x="63838" y="34222"/>
                  <a:pt x="63838" y="34222"/>
                  <a:pt x="63838" y="34222"/>
                </a:cubicBezTo>
                <a:cubicBezTo>
                  <a:pt x="66911" y="30933"/>
                  <a:pt x="66911" y="30933"/>
                  <a:pt x="66911" y="30933"/>
                </a:cubicBezTo>
                <a:cubicBezTo>
                  <a:pt x="96088" y="59888"/>
                  <a:pt x="96088" y="59888"/>
                  <a:pt x="96088" y="59888"/>
                </a:cubicBezTo>
                <a:cubicBezTo>
                  <a:pt x="66911" y="89066"/>
                  <a:pt x="66911" y="89066"/>
                  <a:pt x="66911" y="89066"/>
                </a:cubicBezTo>
                <a:cubicBezTo>
                  <a:pt x="63838" y="85777"/>
                  <a:pt x="63838" y="85777"/>
                  <a:pt x="63838" y="85777"/>
                </a:cubicBezTo>
                <a:lnTo>
                  <a:pt x="86872" y="6230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68" name="Shape 3968"/>
          <p:cNvSpPr/>
          <p:nvPr/>
        </p:nvSpPr>
        <p:spPr>
          <a:xfrm>
            <a:off x="5696310" y="7468853"/>
            <a:ext cx="511475" cy="513866"/>
          </a:xfrm>
          <a:custGeom>
            <a:avLst/>
            <a:gdLst/>
            <a:ahLst/>
            <a:cxnLst/>
            <a:rect l="0" t="0" r="0" b="0"/>
            <a:pathLst>
              <a:path w="120000" h="120000" extrusionOk="0">
                <a:moveTo>
                  <a:pt x="83850" y="70761"/>
                </a:moveTo>
                <a:cubicBezTo>
                  <a:pt x="86205" y="68416"/>
                  <a:pt x="88983" y="66500"/>
                  <a:pt x="92194" y="65222"/>
                </a:cubicBezTo>
                <a:cubicBezTo>
                  <a:pt x="95400" y="63944"/>
                  <a:pt x="98611" y="63305"/>
                  <a:pt x="102033" y="63305"/>
                </a:cubicBezTo>
                <a:cubicBezTo>
                  <a:pt x="105238" y="63305"/>
                  <a:pt x="108450" y="63944"/>
                  <a:pt x="111655" y="65222"/>
                </a:cubicBezTo>
                <a:cubicBezTo>
                  <a:pt x="114650" y="66500"/>
                  <a:pt x="117433" y="68416"/>
                  <a:pt x="120000" y="70761"/>
                </a:cubicBezTo>
                <a:cubicBezTo>
                  <a:pt x="116788" y="74172"/>
                  <a:pt x="116788" y="74172"/>
                  <a:pt x="116788" y="74172"/>
                </a:cubicBezTo>
                <a:cubicBezTo>
                  <a:pt x="114650" y="72044"/>
                  <a:pt x="112300" y="70550"/>
                  <a:pt x="109733" y="69483"/>
                </a:cubicBezTo>
                <a:cubicBezTo>
                  <a:pt x="107166" y="68633"/>
                  <a:pt x="104600" y="67994"/>
                  <a:pt x="102033" y="67994"/>
                </a:cubicBezTo>
                <a:cubicBezTo>
                  <a:pt x="99250" y="67994"/>
                  <a:pt x="96472" y="68633"/>
                  <a:pt x="94116" y="69483"/>
                </a:cubicBezTo>
                <a:cubicBezTo>
                  <a:pt x="91550" y="70550"/>
                  <a:pt x="89200" y="72044"/>
                  <a:pt x="87272" y="74172"/>
                </a:cubicBezTo>
                <a:cubicBezTo>
                  <a:pt x="49838" y="111261"/>
                  <a:pt x="49838" y="111261"/>
                  <a:pt x="49838" y="111261"/>
                </a:cubicBezTo>
                <a:cubicBezTo>
                  <a:pt x="47061" y="114033"/>
                  <a:pt x="43850" y="116161"/>
                  <a:pt x="40216" y="117655"/>
                </a:cubicBezTo>
                <a:cubicBezTo>
                  <a:pt x="36577" y="119150"/>
                  <a:pt x="32938" y="120000"/>
                  <a:pt x="29305" y="120000"/>
                </a:cubicBezTo>
                <a:cubicBezTo>
                  <a:pt x="25455" y="120000"/>
                  <a:pt x="21816" y="119150"/>
                  <a:pt x="18183" y="117655"/>
                </a:cubicBezTo>
                <a:cubicBezTo>
                  <a:pt x="14544" y="116161"/>
                  <a:pt x="11338" y="114033"/>
                  <a:pt x="8555" y="111261"/>
                </a:cubicBezTo>
                <a:cubicBezTo>
                  <a:pt x="5777" y="108488"/>
                  <a:pt x="3638" y="105294"/>
                  <a:pt x="2138" y="101883"/>
                </a:cubicBezTo>
                <a:cubicBezTo>
                  <a:pt x="855" y="98261"/>
                  <a:pt x="0" y="94850"/>
                  <a:pt x="0" y="91227"/>
                </a:cubicBezTo>
                <a:cubicBezTo>
                  <a:pt x="0" y="87600"/>
                  <a:pt x="644" y="83977"/>
                  <a:pt x="1927" y="80566"/>
                </a:cubicBezTo>
                <a:cubicBezTo>
                  <a:pt x="3211" y="76944"/>
                  <a:pt x="5133" y="73750"/>
                  <a:pt x="7916" y="70977"/>
                </a:cubicBezTo>
                <a:cubicBezTo>
                  <a:pt x="2783" y="66072"/>
                  <a:pt x="2783" y="66072"/>
                  <a:pt x="2783" y="66072"/>
                </a:cubicBezTo>
                <a:cubicBezTo>
                  <a:pt x="10694" y="58400"/>
                  <a:pt x="10694" y="58400"/>
                  <a:pt x="10694" y="58400"/>
                </a:cubicBezTo>
                <a:cubicBezTo>
                  <a:pt x="9200" y="55627"/>
                  <a:pt x="8555" y="53072"/>
                  <a:pt x="8127" y="50088"/>
                </a:cubicBezTo>
                <a:cubicBezTo>
                  <a:pt x="7700" y="47316"/>
                  <a:pt x="7700" y="44333"/>
                  <a:pt x="8127" y="41561"/>
                </a:cubicBezTo>
                <a:cubicBezTo>
                  <a:pt x="8555" y="38794"/>
                  <a:pt x="9627" y="36233"/>
                  <a:pt x="10911" y="33677"/>
                </a:cubicBezTo>
                <a:cubicBezTo>
                  <a:pt x="12194" y="31116"/>
                  <a:pt x="13905" y="28561"/>
                  <a:pt x="15827" y="26427"/>
                </a:cubicBezTo>
                <a:cubicBezTo>
                  <a:pt x="29305" y="13427"/>
                  <a:pt x="29305" y="13427"/>
                  <a:pt x="29305" y="13427"/>
                </a:cubicBezTo>
                <a:cubicBezTo>
                  <a:pt x="25883" y="10016"/>
                  <a:pt x="25883" y="10016"/>
                  <a:pt x="25883" y="10016"/>
                </a:cubicBezTo>
                <a:cubicBezTo>
                  <a:pt x="29305" y="6605"/>
                  <a:pt x="29305" y="6605"/>
                  <a:pt x="29305" y="6605"/>
                </a:cubicBezTo>
                <a:cubicBezTo>
                  <a:pt x="42355" y="20033"/>
                  <a:pt x="42355" y="20033"/>
                  <a:pt x="42355" y="20033"/>
                </a:cubicBezTo>
                <a:cubicBezTo>
                  <a:pt x="62033" y="0"/>
                  <a:pt x="62033" y="0"/>
                  <a:pt x="62033" y="0"/>
                </a:cubicBezTo>
                <a:cubicBezTo>
                  <a:pt x="65455" y="3411"/>
                  <a:pt x="65455" y="3411"/>
                  <a:pt x="65455" y="3411"/>
                </a:cubicBezTo>
                <a:cubicBezTo>
                  <a:pt x="45777" y="23022"/>
                  <a:pt x="45777" y="23022"/>
                  <a:pt x="45777" y="23022"/>
                </a:cubicBezTo>
                <a:cubicBezTo>
                  <a:pt x="59038" y="36450"/>
                  <a:pt x="59038" y="36450"/>
                  <a:pt x="59038" y="36450"/>
                </a:cubicBezTo>
                <a:cubicBezTo>
                  <a:pt x="78927" y="16627"/>
                  <a:pt x="78927" y="16627"/>
                  <a:pt x="78927" y="16627"/>
                </a:cubicBezTo>
                <a:cubicBezTo>
                  <a:pt x="82138" y="20033"/>
                  <a:pt x="82138" y="20033"/>
                  <a:pt x="82138" y="20033"/>
                </a:cubicBezTo>
                <a:cubicBezTo>
                  <a:pt x="62033" y="39644"/>
                  <a:pt x="62033" y="39644"/>
                  <a:pt x="62033" y="39644"/>
                </a:cubicBezTo>
                <a:cubicBezTo>
                  <a:pt x="75505" y="52861"/>
                  <a:pt x="75505" y="52861"/>
                  <a:pt x="75505" y="52861"/>
                </a:cubicBezTo>
                <a:cubicBezTo>
                  <a:pt x="72083" y="56055"/>
                  <a:pt x="72083" y="56055"/>
                  <a:pt x="72083" y="56055"/>
                </a:cubicBezTo>
                <a:cubicBezTo>
                  <a:pt x="68877" y="52861"/>
                  <a:pt x="68877" y="52861"/>
                  <a:pt x="68877" y="52861"/>
                </a:cubicBezTo>
                <a:cubicBezTo>
                  <a:pt x="55616" y="66072"/>
                  <a:pt x="55616" y="66072"/>
                  <a:pt x="55616" y="66072"/>
                </a:cubicBezTo>
                <a:cubicBezTo>
                  <a:pt x="53477" y="68205"/>
                  <a:pt x="51122" y="69700"/>
                  <a:pt x="48555" y="70977"/>
                </a:cubicBezTo>
                <a:cubicBezTo>
                  <a:pt x="45777" y="72466"/>
                  <a:pt x="43211" y="73322"/>
                  <a:pt x="40427" y="73750"/>
                </a:cubicBezTo>
                <a:cubicBezTo>
                  <a:pt x="37644" y="74172"/>
                  <a:pt x="34866" y="74172"/>
                  <a:pt x="31872" y="73750"/>
                </a:cubicBezTo>
                <a:cubicBezTo>
                  <a:pt x="29088" y="73533"/>
                  <a:pt x="26311" y="72683"/>
                  <a:pt x="23744" y="71405"/>
                </a:cubicBezTo>
                <a:cubicBezTo>
                  <a:pt x="15827" y="79077"/>
                  <a:pt x="15827" y="79077"/>
                  <a:pt x="15827" y="79077"/>
                </a:cubicBezTo>
                <a:cubicBezTo>
                  <a:pt x="11122" y="74388"/>
                  <a:pt x="11122" y="74388"/>
                  <a:pt x="11122" y="74388"/>
                </a:cubicBezTo>
                <a:cubicBezTo>
                  <a:pt x="8983" y="76733"/>
                  <a:pt x="7272" y="79500"/>
                  <a:pt x="6205" y="82272"/>
                </a:cubicBezTo>
                <a:cubicBezTo>
                  <a:pt x="5133" y="85255"/>
                  <a:pt x="4494" y="88238"/>
                  <a:pt x="4705" y="91227"/>
                </a:cubicBezTo>
                <a:cubicBezTo>
                  <a:pt x="4705" y="94211"/>
                  <a:pt x="5350" y="97194"/>
                  <a:pt x="6633" y="100177"/>
                </a:cubicBezTo>
                <a:cubicBezTo>
                  <a:pt x="7700" y="103161"/>
                  <a:pt x="9411" y="105716"/>
                  <a:pt x="11766" y="108066"/>
                </a:cubicBezTo>
                <a:cubicBezTo>
                  <a:pt x="14116" y="110411"/>
                  <a:pt x="16900" y="112111"/>
                  <a:pt x="19894" y="113394"/>
                </a:cubicBezTo>
                <a:cubicBezTo>
                  <a:pt x="22888" y="114672"/>
                  <a:pt x="26094" y="115100"/>
                  <a:pt x="29305" y="115100"/>
                </a:cubicBezTo>
                <a:cubicBezTo>
                  <a:pt x="32511" y="115100"/>
                  <a:pt x="35505" y="114672"/>
                  <a:pt x="38500" y="113394"/>
                </a:cubicBezTo>
                <a:cubicBezTo>
                  <a:pt x="41500" y="112111"/>
                  <a:pt x="44066" y="110411"/>
                  <a:pt x="46633" y="108066"/>
                </a:cubicBezTo>
                <a:cubicBezTo>
                  <a:pt x="46633" y="107850"/>
                  <a:pt x="46844" y="107638"/>
                  <a:pt x="47061" y="107638"/>
                </a:cubicBezTo>
                <a:lnTo>
                  <a:pt x="83850" y="70761"/>
                </a:lnTo>
                <a:close/>
                <a:moveTo>
                  <a:pt x="13050" y="62450"/>
                </a:moveTo>
                <a:cubicBezTo>
                  <a:pt x="9411" y="66072"/>
                  <a:pt x="9411" y="66072"/>
                  <a:pt x="9411" y="66072"/>
                </a:cubicBezTo>
                <a:cubicBezTo>
                  <a:pt x="15827" y="72466"/>
                  <a:pt x="15827" y="72466"/>
                  <a:pt x="15827" y="72466"/>
                </a:cubicBezTo>
                <a:cubicBezTo>
                  <a:pt x="19466" y="69061"/>
                  <a:pt x="19466" y="69061"/>
                  <a:pt x="19466" y="69061"/>
                </a:cubicBezTo>
                <a:cubicBezTo>
                  <a:pt x="19038" y="68633"/>
                  <a:pt x="18394" y="67994"/>
                  <a:pt x="17755" y="67566"/>
                </a:cubicBezTo>
                <a:cubicBezTo>
                  <a:pt x="17111" y="67138"/>
                  <a:pt x="16472" y="66716"/>
                  <a:pt x="15827" y="66072"/>
                </a:cubicBezTo>
                <a:cubicBezTo>
                  <a:pt x="15400" y="65433"/>
                  <a:pt x="14761" y="65011"/>
                  <a:pt x="14333" y="64372"/>
                </a:cubicBezTo>
                <a:cubicBezTo>
                  <a:pt x="13905" y="63727"/>
                  <a:pt x="13477" y="63088"/>
                  <a:pt x="13050" y="62450"/>
                </a:cubicBezTo>
                <a:close/>
                <a:moveTo>
                  <a:pt x="19250" y="29627"/>
                </a:moveTo>
                <a:cubicBezTo>
                  <a:pt x="16900" y="31972"/>
                  <a:pt x="15400" y="34527"/>
                  <a:pt x="14116" y="37300"/>
                </a:cubicBezTo>
                <a:cubicBezTo>
                  <a:pt x="13050" y="40283"/>
                  <a:pt x="12622" y="43266"/>
                  <a:pt x="12622" y="46466"/>
                </a:cubicBezTo>
                <a:cubicBezTo>
                  <a:pt x="12622" y="49238"/>
                  <a:pt x="13050" y="52222"/>
                  <a:pt x="14116" y="55205"/>
                </a:cubicBezTo>
                <a:cubicBezTo>
                  <a:pt x="15400" y="57977"/>
                  <a:pt x="16900" y="60533"/>
                  <a:pt x="19250" y="62666"/>
                </a:cubicBezTo>
                <a:cubicBezTo>
                  <a:pt x="21388" y="65011"/>
                  <a:pt x="23955" y="66716"/>
                  <a:pt x="26950" y="67777"/>
                </a:cubicBezTo>
                <a:cubicBezTo>
                  <a:pt x="29733" y="68844"/>
                  <a:pt x="32727" y="69483"/>
                  <a:pt x="35933" y="69483"/>
                </a:cubicBezTo>
                <a:cubicBezTo>
                  <a:pt x="38927" y="69483"/>
                  <a:pt x="41927" y="68844"/>
                  <a:pt x="44705" y="67777"/>
                </a:cubicBezTo>
                <a:cubicBezTo>
                  <a:pt x="47700" y="66716"/>
                  <a:pt x="50055" y="65011"/>
                  <a:pt x="52405" y="62666"/>
                </a:cubicBezTo>
                <a:cubicBezTo>
                  <a:pt x="65455" y="49450"/>
                  <a:pt x="65455" y="49450"/>
                  <a:pt x="65455" y="49450"/>
                </a:cubicBezTo>
                <a:cubicBezTo>
                  <a:pt x="32511" y="16627"/>
                  <a:pt x="32511" y="16627"/>
                  <a:pt x="32511" y="16627"/>
                </a:cubicBezTo>
                <a:lnTo>
                  <a:pt x="19250" y="2962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69" name="Shape 3969"/>
          <p:cNvSpPr/>
          <p:nvPr/>
        </p:nvSpPr>
        <p:spPr>
          <a:xfrm>
            <a:off x="6939759" y="7465267"/>
            <a:ext cx="518647" cy="521035"/>
          </a:xfrm>
          <a:custGeom>
            <a:avLst/>
            <a:gdLst/>
            <a:ahLst/>
            <a:cxnLst/>
            <a:rect l="0" t="0" r="0" b="0"/>
            <a:pathLst>
              <a:path w="120000" h="120000" extrusionOk="0">
                <a:moveTo>
                  <a:pt x="0" y="35094"/>
                </a:moveTo>
                <a:cubicBezTo>
                  <a:pt x="35155" y="0"/>
                  <a:pt x="35155" y="0"/>
                  <a:pt x="35155" y="0"/>
                </a:cubicBezTo>
                <a:cubicBezTo>
                  <a:pt x="36633" y="2311"/>
                  <a:pt x="36633" y="2311"/>
                  <a:pt x="36633" y="2311"/>
                </a:cubicBezTo>
                <a:cubicBezTo>
                  <a:pt x="37472" y="3783"/>
                  <a:pt x="38105" y="5255"/>
                  <a:pt x="38527" y="6516"/>
                </a:cubicBezTo>
                <a:cubicBezTo>
                  <a:pt x="38950" y="7983"/>
                  <a:pt x="39155" y="9455"/>
                  <a:pt x="39366" y="10716"/>
                </a:cubicBezTo>
                <a:cubicBezTo>
                  <a:pt x="39366" y="12188"/>
                  <a:pt x="39366" y="13450"/>
                  <a:pt x="39366" y="14500"/>
                </a:cubicBezTo>
                <a:cubicBezTo>
                  <a:pt x="39366" y="15550"/>
                  <a:pt x="39366" y="16600"/>
                  <a:pt x="39155" y="17233"/>
                </a:cubicBezTo>
                <a:cubicBezTo>
                  <a:pt x="44000" y="21433"/>
                  <a:pt x="48211" y="25216"/>
                  <a:pt x="52422" y="28788"/>
                </a:cubicBezTo>
                <a:cubicBezTo>
                  <a:pt x="56422" y="32155"/>
                  <a:pt x="60000" y="35305"/>
                  <a:pt x="62950" y="37827"/>
                </a:cubicBezTo>
                <a:cubicBezTo>
                  <a:pt x="66105" y="40561"/>
                  <a:pt x="68633" y="42872"/>
                  <a:pt x="70738" y="44555"/>
                </a:cubicBezTo>
                <a:cubicBezTo>
                  <a:pt x="72844" y="46233"/>
                  <a:pt x="74527" y="47494"/>
                  <a:pt x="75366" y="48127"/>
                </a:cubicBezTo>
                <a:cubicBezTo>
                  <a:pt x="78527" y="46866"/>
                  <a:pt x="81472" y="45816"/>
                  <a:pt x="84633" y="44972"/>
                </a:cubicBezTo>
                <a:cubicBezTo>
                  <a:pt x="87788" y="44133"/>
                  <a:pt x="90950" y="43711"/>
                  <a:pt x="94316" y="43500"/>
                </a:cubicBezTo>
                <a:cubicBezTo>
                  <a:pt x="97472" y="43294"/>
                  <a:pt x="100844" y="43500"/>
                  <a:pt x="104000" y="43922"/>
                </a:cubicBezTo>
                <a:cubicBezTo>
                  <a:pt x="107155" y="44133"/>
                  <a:pt x="110316" y="44761"/>
                  <a:pt x="113472" y="45816"/>
                </a:cubicBezTo>
                <a:cubicBezTo>
                  <a:pt x="117261" y="47077"/>
                  <a:pt x="117261" y="47077"/>
                  <a:pt x="117261" y="47077"/>
                </a:cubicBezTo>
                <a:cubicBezTo>
                  <a:pt x="83788" y="80488"/>
                  <a:pt x="83788" y="80488"/>
                  <a:pt x="83788" y="80488"/>
                </a:cubicBezTo>
                <a:cubicBezTo>
                  <a:pt x="120000" y="116850"/>
                  <a:pt x="120000" y="116850"/>
                  <a:pt x="120000" y="116850"/>
                </a:cubicBezTo>
                <a:cubicBezTo>
                  <a:pt x="117050" y="120000"/>
                  <a:pt x="117050" y="120000"/>
                  <a:pt x="117050" y="120000"/>
                </a:cubicBezTo>
                <a:cubicBezTo>
                  <a:pt x="80633" y="83855"/>
                  <a:pt x="80633" y="83855"/>
                  <a:pt x="80633" y="83855"/>
                </a:cubicBezTo>
                <a:cubicBezTo>
                  <a:pt x="47155" y="117055"/>
                  <a:pt x="47155" y="117055"/>
                  <a:pt x="47155" y="117055"/>
                </a:cubicBezTo>
                <a:cubicBezTo>
                  <a:pt x="45683" y="113272"/>
                  <a:pt x="45683" y="113272"/>
                  <a:pt x="45683" y="113272"/>
                </a:cubicBezTo>
                <a:cubicBezTo>
                  <a:pt x="44844" y="110333"/>
                  <a:pt x="44211" y="107177"/>
                  <a:pt x="43788" y="103816"/>
                </a:cubicBezTo>
                <a:cubicBezTo>
                  <a:pt x="43366" y="100666"/>
                  <a:pt x="43366" y="97511"/>
                  <a:pt x="43577" y="94150"/>
                </a:cubicBezTo>
                <a:cubicBezTo>
                  <a:pt x="43788" y="90788"/>
                  <a:pt x="44211" y="87633"/>
                  <a:pt x="45050" y="84694"/>
                </a:cubicBezTo>
                <a:cubicBezTo>
                  <a:pt x="45894" y="81538"/>
                  <a:pt x="46950" y="78388"/>
                  <a:pt x="48211" y="75238"/>
                </a:cubicBezTo>
                <a:cubicBezTo>
                  <a:pt x="47577" y="74394"/>
                  <a:pt x="46316" y="72922"/>
                  <a:pt x="44422" y="70822"/>
                </a:cubicBezTo>
                <a:cubicBezTo>
                  <a:pt x="42738" y="68722"/>
                  <a:pt x="40633" y="65988"/>
                  <a:pt x="37894" y="63050"/>
                </a:cubicBezTo>
                <a:cubicBezTo>
                  <a:pt x="35155" y="59894"/>
                  <a:pt x="32211" y="56322"/>
                  <a:pt x="28844" y="52327"/>
                </a:cubicBezTo>
                <a:cubicBezTo>
                  <a:pt x="25261" y="48338"/>
                  <a:pt x="21472" y="43922"/>
                  <a:pt x="17261" y="39088"/>
                </a:cubicBezTo>
                <a:cubicBezTo>
                  <a:pt x="16633" y="39088"/>
                  <a:pt x="16000" y="39088"/>
                  <a:pt x="15366" y="39088"/>
                </a:cubicBezTo>
                <a:cubicBezTo>
                  <a:pt x="14738" y="39088"/>
                  <a:pt x="14316" y="39088"/>
                  <a:pt x="13683" y="39088"/>
                </a:cubicBezTo>
                <a:cubicBezTo>
                  <a:pt x="10105" y="39088"/>
                  <a:pt x="7155" y="38666"/>
                  <a:pt x="5261" y="38038"/>
                </a:cubicBezTo>
                <a:cubicBezTo>
                  <a:pt x="3366" y="37200"/>
                  <a:pt x="2316" y="36566"/>
                  <a:pt x="2105" y="36355"/>
                </a:cubicBezTo>
                <a:lnTo>
                  <a:pt x="0" y="35094"/>
                </a:lnTo>
                <a:close/>
                <a:moveTo>
                  <a:pt x="7577" y="34044"/>
                </a:moveTo>
                <a:cubicBezTo>
                  <a:pt x="8422" y="34255"/>
                  <a:pt x="9261" y="34255"/>
                  <a:pt x="10316" y="34466"/>
                </a:cubicBezTo>
                <a:cubicBezTo>
                  <a:pt x="11155" y="34466"/>
                  <a:pt x="12422" y="34466"/>
                  <a:pt x="13683" y="34466"/>
                </a:cubicBezTo>
                <a:cubicBezTo>
                  <a:pt x="14316" y="34466"/>
                  <a:pt x="15155" y="34466"/>
                  <a:pt x="15788" y="34466"/>
                </a:cubicBezTo>
                <a:cubicBezTo>
                  <a:pt x="16422" y="34466"/>
                  <a:pt x="17050" y="34466"/>
                  <a:pt x="17683" y="34255"/>
                </a:cubicBezTo>
                <a:cubicBezTo>
                  <a:pt x="19155" y="34255"/>
                  <a:pt x="19155" y="34255"/>
                  <a:pt x="19155" y="34255"/>
                </a:cubicBezTo>
                <a:cubicBezTo>
                  <a:pt x="20000" y="35094"/>
                  <a:pt x="20000" y="35094"/>
                  <a:pt x="20000" y="35094"/>
                </a:cubicBezTo>
                <a:cubicBezTo>
                  <a:pt x="26105" y="42450"/>
                  <a:pt x="31366" y="48338"/>
                  <a:pt x="35366" y="52961"/>
                </a:cubicBezTo>
                <a:cubicBezTo>
                  <a:pt x="39366" y="57583"/>
                  <a:pt x="42738" y="61366"/>
                  <a:pt x="45261" y="64305"/>
                </a:cubicBezTo>
                <a:cubicBezTo>
                  <a:pt x="47577" y="67250"/>
                  <a:pt x="49261" y="69561"/>
                  <a:pt x="50527" y="70822"/>
                </a:cubicBezTo>
                <a:cubicBezTo>
                  <a:pt x="51788" y="72294"/>
                  <a:pt x="52422" y="73555"/>
                  <a:pt x="52844" y="74183"/>
                </a:cubicBezTo>
                <a:cubicBezTo>
                  <a:pt x="53472" y="75238"/>
                  <a:pt x="53472" y="75238"/>
                  <a:pt x="53472" y="75238"/>
                </a:cubicBezTo>
                <a:cubicBezTo>
                  <a:pt x="52844" y="76077"/>
                  <a:pt x="52844" y="76077"/>
                  <a:pt x="52844" y="76077"/>
                </a:cubicBezTo>
                <a:cubicBezTo>
                  <a:pt x="51788" y="78600"/>
                  <a:pt x="50738" y="81333"/>
                  <a:pt x="49894" y="83855"/>
                </a:cubicBezTo>
                <a:cubicBezTo>
                  <a:pt x="49261" y="86583"/>
                  <a:pt x="48633" y="89316"/>
                  <a:pt x="48422" y="92050"/>
                </a:cubicBezTo>
                <a:cubicBezTo>
                  <a:pt x="48211" y="94783"/>
                  <a:pt x="48000" y="97511"/>
                  <a:pt x="48211" y="100244"/>
                </a:cubicBezTo>
                <a:cubicBezTo>
                  <a:pt x="48422" y="102977"/>
                  <a:pt x="48844" y="105711"/>
                  <a:pt x="49261" y="108438"/>
                </a:cubicBezTo>
                <a:cubicBezTo>
                  <a:pt x="108422" y="49388"/>
                  <a:pt x="108422" y="49388"/>
                  <a:pt x="108422" y="49388"/>
                </a:cubicBezTo>
                <a:cubicBezTo>
                  <a:pt x="105683" y="48755"/>
                  <a:pt x="102950" y="48338"/>
                  <a:pt x="100211" y="48127"/>
                </a:cubicBezTo>
                <a:cubicBezTo>
                  <a:pt x="97472" y="48127"/>
                  <a:pt x="94738" y="48127"/>
                  <a:pt x="92000" y="48544"/>
                </a:cubicBezTo>
                <a:cubicBezTo>
                  <a:pt x="89261" y="48755"/>
                  <a:pt x="86738" y="49388"/>
                  <a:pt x="84000" y="50016"/>
                </a:cubicBezTo>
                <a:cubicBezTo>
                  <a:pt x="81261" y="50855"/>
                  <a:pt x="78738" y="51700"/>
                  <a:pt x="76211" y="52961"/>
                </a:cubicBezTo>
                <a:cubicBezTo>
                  <a:pt x="75366" y="53377"/>
                  <a:pt x="75366" y="53377"/>
                  <a:pt x="75366" y="53377"/>
                </a:cubicBezTo>
                <a:cubicBezTo>
                  <a:pt x="74527" y="53172"/>
                  <a:pt x="74527" y="53172"/>
                  <a:pt x="74527" y="53172"/>
                </a:cubicBezTo>
                <a:cubicBezTo>
                  <a:pt x="73894" y="52750"/>
                  <a:pt x="71155" y="50650"/>
                  <a:pt x="66527" y="46866"/>
                </a:cubicBezTo>
                <a:cubicBezTo>
                  <a:pt x="61683" y="43083"/>
                  <a:pt x="51366" y="34044"/>
                  <a:pt x="35155" y="19966"/>
                </a:cubicBezTo>
                <a:cubicBezTo>
                  <a:pt x="33894" y="18916"/>
                  <a:pt x="33894" y="18916"/>
                  <a:pt x="33894" y="18916"/>
                </a:cubicBezTo>
                <a:cubicBezTo>
                  <a:pt x="34527" y="17655"/>
                  <a:pt x="34527" y="17655"/>
                  <a:pt x="34527" y="17655"/>
                </a:cubicBezTo>
                <a:cubicBezTo>
                  <a:pt x="35155" y="13450"/>
                  <a:pt x="34950" y="10088"/>
                  <a:pt x="33894" y="7355"/>
                </a:cubicBezTo>
                <a:lnTo>
                  <a:pt x="7577" y="3404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70" name="Shape 3970"/>
          <p:cNvSpPr/>
          <p:nvPr/>
        </p:nvSpPr>
        <p:spPr>
          <a:xfrm>
            <a:off x="8186793" y="7495143"/>
            <a:ext cx="518647" cy="461285"/>
          </a:xfrm>
          <a:custGeom>
            <a:avLst/>
            <a:gdLst/>
            <a:ahLst/>
            <a:cxnLst/>
            <a:rect l="0" t="0" r="0" b="0"/>
            <a:pathLst>
              <a:path w="120000" h="120000" extrusionOk="0">
                <a:moveTo>
                  <a:pt x="13733" y="5705"/>
                </a:moveTo>
                <a:cubicBezTo>
                  <a:pt x="15422" y="4277"/>
                  <a:pt x="17111" y="3327"/>
                  <a:pt x="19016" y="2377"/>
                </a:cubicBezTo>
                <a:cubicBezTo>
                  <a:pt x="20705" y="1661"/>
                  <a:pt x="22394" y="950"/>
                  <a:pt x="24505" y="477"/>
                </a:cubicBezTo>
                <a:cubicBezTo>
                  <a:pt x="26622" y="238"/>
                  <a:pt x="28522" y="0"/>
                  <a:pt x="30633" y="0"/>
                </a:cubicBezTo>
                <a:cubicBezTo>
                  <a:pt x="32533" y="0"/>
                  <a:pt x="34650" y="238"/>
                  <a:pt x="36550" y="477"/>
                </a:cubicBezTo>
                <a:cubicBezTo>
                  <a:pt x="38661" y="950"/>
                  <a:pt x="40561" y="1661"/>
                  <a:pt x="42044" y="2377"/>
                </a:cubicBezTo>
                <a:cubicBezTo>
                  <a:pt x="43944" y="3327"/>
                  <a:pt x="45844" y="4277"/>
                  <a:pt x="47533" y="5705"/>
                </a:cubicBezTo>
                <a:cubicBezTo>
                  <a:pt x="49227" y="6888"/>
                  <a:pt x="50705" y="8316"/>
                  <a:pt x="51972" y="9744"/>
                </a:cubicBezTo>
                <a:cubicBezTo>
                  <a:pt x="113872" y="79366"/>
                  <a:pt x="113872" y="79366"/>
                  <a:pt x="113872" y="79366"/>
                </a:cubicBezTo>
                <a:cubicBezTo>
                  <a:pt x="115983" y="81744"/>
                  <a:pt x="117466" y="84355"/>
                  <a:pt x="118522" y="87444"/>
                </a:cubicBezTo>
                <a:cubicBezTo>
                  <a:pt x="119366" y="90294"/>
                  <a:pt x="120000" y="93388"/>
                  <a:pt x="120000" y="96238"/>
                </a:cubicBezTo>
                <a:cubicBezTo>
                  <a:pt x="120000" y="99327"/>
                  <a:pt x="119366" y="102177"/>
                  <a:pt x="118522" y="105027"/>
                </a:cubicBezTo>
                <a:cubicBezTo>
                  <a:pt x="117466" y="108116"/>
                  <a:pt x="115983" y="110733"/>
                  <a:pt x="113872" y="113111"/>
                </a:cubicBezTo>
                <a:cubicBezTo>
                  <a:pt x="113027" y="114294"/>
                  <a:pt x="111972" y="115250"/>
                  <a:pt x="110705" y="115961"/>
                </a:cubicBezTo>
                <a:cubicBezTo>
                  <a:pt x="109650" y="116911"/>
                  <a:pt x="108377" y="117622"/>
                  <a:pt x="107111" y="118100"/>
                </a:cubicBezTo>
                <a:cubicBezTo>
                  <a:pt x="105844" y="118811"/>
                  <a:pt x="104366" y="119288"/>
                  <a:pt x="103100" y="119522"/>
                </a:cubicBezTo>
                <a:cubicBezTo>
                  <a:pt x="101622" y="119761"/>
                  <a:pt x="100350" y="120000"/>
                  <a:pt x="99083" y="120000"/>
                </a:cubicBezTo>
                <a:cubicBezTo>
                  <a:pt x="97605" y="120000"/>
                  <a:pt x="96127" y="119761"/>
                  <a:pt x="94861" y="119522"/>
                </a:cubicBezTo>
                <a:cubicBezTo>
                  <a:pt x="93377" y="119288"/>
                  <a:pt x="92111" y="118811"/>
                  <a:pt x="90844" y="118100"/>
                </a:cubicBezTo>
                <a:cubicBezTo>
                  <a:pt x="89577" y="117622"/>
                  <a:pt x="88311" y="116911"/>
                  <a:pt x="87255" y="115961"/>
                </a:cubicBezTo>
                <a:cubicBezTo>
                  <a:pt x="86194" y="115250"/>
                  <a:pt x="85138" y="114294"/>
                  <a:pt x="83872" y="113111"/>
                </a:cubicBezTo>
                <a:cubicBezTo>
                  <a:pt x="56622" y="82216"/>
                  <a:pt x="56622" y="82216"/>
                  <a:pt x="56622" y="82216"/>
                </a:cubicBezTo>
                <a:cubicBezTo>
                  <a:pt x="24294" y="45622"/>
                  <a:pt x="24294" y="45622"/>
                  <a:pt x="24294" y="45622"/>
                </a:cubicBezTo>
                <a:cubicBezTo>
                  <a:pt x="23661" y="45150"/>
                  <a:pt x="23238" y="44433"/>
                  <a:pt x="22816" y="43722"/>
                </a:cubicBezTo>
                <a:cubicBezTo>
                  <a:pt x="22183" y="43011"/>
                  <a:pt x="21972" y="42294"/>
                  <a:pt x="21761" y="41344"/>
                </a:cubicBezTo>
                <a:cubicBezTo>
                  <a:pt x="21338" y="40633"/>
                  <a:pt x="21127" y="39683"/>
                  <a:pt x="20916" y="38972"/>
                </a:cubicBezTo>
                <a:cubicBezTo>
                  <a:pt x="20705" y="38022"/>
                  <a:pt x="20705" y="37305"/>
                  <a:pt x="20705" y="36355"/>
                </a:cubicBezTo>
                <a:cubicBezTo>
                  <a:pt x="20705" y="35405"/>
                  <a:pt x="20705" y="34455"/>
                  <a:pt x="20916" y="33744"/>
                </a:cubicBezTo>
                <a:cubicBezTo>
                  <a:pt x="21127" y="32794"/>
                  <a:pt x="21338" y="32077"/>
                  <a:pt x="21761" y="31127"/>
                </a:cubicBezTo>
                <a:cubicBezTo>
                  <a:pt x="21972" y="30655"/>
                  <a:pt x="22183" y="29938"/>
                  <a:pt x="22816" y="29227"/>
                </a:cubicBezTo>
                <a:cubicBezTo>
                  <a:pt x="23238" y="28516"/>
                  <a:pt x="23661" y="27800"/>
                  <a:pt x="24294" y="27088"/>
                </a:cubicBezTo>
                <a:cubicBezTo>
                  <a:pt x="24716" y="26611"/>
                  <a:pt x="25350" y="25900"/>
                  <a:pt x="25983" y="25427"/>
                </a:cubicBezTo>
                <a:cubicBezTo>
                  <a:pt x="26622" y="24950"/>
                  <a:pt x="27255" y="24477"/>
                  <a:pt x="28100" y="24000"/>
                </a:cubicBezTo>
                <a:cubicBezTo>
                  <a:pt x="28733" y="23761"/>
                  <a:pt x="29366" y="23761"/>
                  <a:pt x="30211" y="23522"/>
                </a:cubicBezTo>
                <a:cubicBezTo>
                  <a:pt x="31055" y="23288"/>
                  <a:pt x="31688" y="23050"/>
                  <a:pt x="32533" y="23050"/>
                </a:cubicBezTo>
                <a:cubicBezTo>
                  <a:pt x="33166" y="23050"/>
                  <a:pt x="34016" y="23288"/>
                  <a:pt x="34650" y="23522"/>
                </a:cubicBezTo>
                <a:cubicBezTo>
                  <a:pt x="35494" y="23761"/>
                  <a:pt x="36127" y="23761"/>
                  <a:pt x="36972" y="24000"/>
                </a:cubicBezTo>
                <a:cubicBezTo>
                  <a:pt x="37605" y="24477"/>
                  <a:pt x="38238" y="24950"/>
                  <a:pt x="38872" y="25427"/>
                </a:cubicBezTo>
                <a:cubicBezTo>
                  <a:pt x="39505" y="25900"/>
                  <a:pt x="40138" y="26611"/>
                  <a:pt x="40772" y="27088"/>
                </a:cubicBezTo>
                <a:cubicBezTo>
                  <a:pt x="92955" y="86022"/>
                  <a:pt x="92955" y="86022"/>
                  <a:pt x="92955" y="86022"/>
                </a:cubicBezTo>
                <a:cubicBezTo>
                  <a:pt x="89788" y="89344"/>
                  <a:pt x="89788" y="89344"/>
                  <a:pt x="89788" y="89344"/>
                </a:cubicBezTo>
                <a:cubicBezTo>
                  <a:pt x="37394" y="30655"/>
                  <a:pt x="37394" y="30655"/>
                  <a:pt x="37394" y="30655"/>
                </a:cubicBezTo>
                <a:cubicBezTo>
                  <a:pt x="36972" y="29938"/>
                  <a:pt x="36127" y="29466"/>
                  <a:pt x="35283" y="28988"/>
                </a:cubicBezTo>
                <a:cubicBezTo>
                  <a:pt x="34227" y="28516"/>
                  <a:pt x="33377" y="28516"/>
                  <a:pt x="32533" y="28516"/>
                </a:cubicBezTo>
                <a:cubicBezTo>
                  <a:pt x="31477" y="28516"/>
                  <a:pt x="30633" y="28516"/>
                  <a:pt x="29788" y="28988"/>
                </a:cubicBezTo>
                <a:cubicBezTo>
                  <a:pt x="28733" y="29466"/>
                  <a:pt x="28100" y="29938"/>
                  <a:pt x="27466" y="30655"/>
                </a:cubicBezTo>
                <a:cubicBezTo>
                  <a:pt x="26833" y="31366"/>
                  <a:pt x="26194" y="32316"/>
                  <a:pt x="25983" y="33266"/>
                </a:cubicBezTo>
                <a:cubicBezTo>
                  <a:pt x="25561" y="34455"/>
                  <a:pt x="25350" y="35405"/>
                  <a:pt x="25350" y="36355"/>
                </a:cubicBezTo>
                <a:cubicBezTo>
                  <a:pt x="25350" y="37544"/>
                  <a:pt x="25561" y="38494"/>
                  <a:pt x="25983" y="39444"/>
                </a:cubicBezTo>
                <a:cubicBezTo>
                  <a:pt x="26194" y="40394"/>
                  <a:pt x="26833" y="41111"/>
                  <a:pt x="27466" y="42061"/>
                </a:cubicBezTo>
                <a:cubicBezTo>
                  <a:pt x="87255" y="109544"/>
                  <a:pt x="87255" y="109544"/>
                  <a:pt x="87255" y="109544"/>
                </a:cubicBezTo>
                <a:cubicBezTo>
                  <a:pt x="88100" y="110255"/>
                  <a:pt x="88944" y="110972"/>
                  <a:pt x="89788" y="111683"/>
                </a:cubicBezTo>
                <a:cubicBezTo>
                  <a:pt x="90633" y="112161"/>
                  <a:pt x="91688" y="112872"/>
                  <a:pt x="92744" y="113583"/>
                </a:cubicBezTo>
                <a:cubicBezTo>
                  <a:pt x="93588" y="113822"/>
                  <a:pt x="94650" y="114294"/>
                  <a:pt x="95705" y="114533"/>
                </a:cubicBezTo>
                <a:cubicBezTo>
                  <a:pt x="96761" y="114533"/>
                  <a:pt x="98027" y="114772"/>
                  <a:pt x="99083" y="114772"/>
                </a:cubicBezTo>
                <a:cubicBezTo>
                  <a:pt x="100138" y="114772"/>
                  <a:pt x="101194" y="114533"/>
                  <a:pt x="102255" y="114533"/>
                </a:cubicBezTo>
                <a:cubicBezTo>
                  <a:pt x="103311" y="114294"/>
                  <a:pt x="104366" y="113822"/>
                  <a:pt x="105422" y="113583"/>
                </a:cubicBezTo>
                <a:cubicBezTo>
                  <a:pt x="106266" y="112872"/>
                  <a:pt x="107322" y="112161"/>
                  <a:pt x="108166" y="111683"/>
                </a:cubicBezTo>
                <a:cubicBezTo>
                  <a:pt x="109016" y="110972"/>
                  <a:pt x="109861" y="110255"/>
                  <a:pt x="110705" y="109544"/>
                </a:cubicBezTo>
                <a:cubicBezTo>
                  <a:pt x="112183" y="107644"/>
                  <a:pt x="113450" y="105505"/>
                  <a:pt x="114294" y="103366"/>
                </a:cubicBezTo>
                <a:cubicBezTo>
                  <a:pt x="115138" y="100988"/>
                  <a:pt x="115561" y="98611"/>
                  <a:pt x="115561" y="96238"/>
                </a:cubicBezTo>
                <a:cubicBezTo>
                  <a:pt x="115561" y="93861"/>
                  <a:pt x="115138" y="91722"/>
                  <a:pt x="114294" y="89344"/>
                </a:cubicBezTo>
                <a:cubicBezTo>
                  <a:pt x="113450" y="87205"/>
                  <a:pt x="112183" y="85066"/>
                  <a:pt x="110705" y="83166"/>
                </a:cubicBezTo>
                <a:cubicBezTo>
                  <a:pt x="49016" y="13544"/>
                  <a:pt x="49016" y="13544"/>
                  <a:pt x="49016" y="13544"/>
                </a:cubicBezTo>
                <a:cubicBezTo>
                  <a:pt x="47744" y="12355"/>
                  <a:pt x="46477" y="11166"/>
                  <a:pt x="45000" y="9977"/>
                </a:cubicBezTo>
                <a:cubicBezTo>
                  <a:pt x="43733" y="8794"/>
                  <a:pt x="42044" y="8077"/>
                  <a:pt x="40561" y="7366"/>
                </a:cubicBezTo>
                <a:cubicBezTo>
                  <a:pt x="39083" y="6655"/>
                  <a:pt x="37394" y="5938"/>
                  <a:pt x="35705" y="5705"/>
                </a:cubicBezTo>
                <a:cubicBezTo>
                  <a:pt x="34016" y="5466"/>
                  <a:pt x="32322" y="5227"/>
                  <a:pt x="30633" y="5227"/>
                </a:cubicBezTo>
                <a:cubicBezTo>
                  <a:pt x="28944" y="5227"/>
                  <a:pt x="27255" y="5466"/>
                  <a:pt x="25561" y="5705"/>
                </a:cubicBezTo>
                <a:cubicBezTo>
                  <a:pt x="23661" y="5938"/>
                  <a:pt x="22183" y="6655"/>
                  <a:pt x="20705" y="7366"/>
                </a:cubicBezTo>
                <a:cubicBezTo>
                  <a:pt x="19227" y="8077"/>
                  <a:pt x="17744" y="8794"/>
                  <a:pt x="16266" y="9977"/>
                </a:cubicBezTo>
                <a:cubicBezTo>
                  <a:pt x="14788" y="11166"/>
                  <a:pt x="13522" y="12355"/>
                  <a:pt x="12044" y="13544"/>
                </a:cubicBezTo>
                <a:cubicBezTo>
                  <a:pt x="10983" y="14972"/>
                  <a:pt x="9927" y="16394"/>
                  <a:pt x="8872" y="18061"/>
                </a:cubicBezTo>
                <a:cubicBezTo>
                  <a:pt x="8027" y="19483"/>
                  <a:pt x="7183" y="21388"/>
                  <a:pt x="6550" y="23050"/>
                </a:cubicBezTo>
                <a:cubicBezTo>
                  <a:pt x="5916" y="24711"/>
                  <a:pt x="5494" y="26611"/>
                  <a:pt x="5072" y="28516"/>
                </a:cubicBezTo>
                <a:cubicBezTo>
                  <a:pt x="4861" y="30177"/>
                  <a:pt x="4650" y="32316"/>
                  <a:pt x="4650" y="34216"/>
                </a:cubicBezTo>
                <a:cubicBezTo>
                  <a:pt x="4650" y="36116"/>
                  <a:pt x="4861" y="38022"/>
                  <a:pt x="5072" y="39922"/>
                </a:cubicBezTo>
                <a:cubicBezTo>
                  <a:pt x="5494" y="41822"/>
                  <a:pt x="5916" y="43483"/>
                  <a:pt x="6550" y="45388"/>
                </a:cubicBezTo>
                <a:cubicBezTo>
                  <a:pt x="7183" y="47050"/>
                  <a:pt x="8027" y="48711"/>
                  <a:pt x="8872" y="50377"/>
                </a:cubicBezTo>
                <a:cubicBezTo>
                  <a:pt x="9927" y="52038"/>
                  <a:pt x="10983" y="53466"/>
                  <a:pt x="12044" y="54655"/>
                </a:cubicBezTo>
                <a:cubicBezTo>
                  <a:pt x="66338" y="115722"/>
                  <a:pt x="66338" y="115722"/>
                  <a:pt x="66338" y="115722"/>
                </a:cubicBezTo>
                <a:cubicBezTo>
                  <a:pt x="62955" y="119288"/>
                  <a:pt x="62955" y="119288"/>
                  <a:pt x="62955" y="119288"/>
                </a:cubicBezTo>
                <a:cubicBezTo>
                  <a:pt x="9083" y="58455"/>
                  <a:pt x="9083" y="58455"/>
                  <a:pt x="9083" y="58455"/>
                </a:cubicBezTo>
                <a:cubicBezTo>
                  <a:pt x="7605" y="56794"/>
                  <a:pt x="6338" y="55127"/>
                  <a:pt x="5283" y="53227"/>
                </a:cubicBezTo>
                <a:cubicBezTo>
                  <a:pt x="4227" y="51327"/>
                  <a:pt x="3166" y="49427"/>
                  <a:pt x="2322" y="47288"/>
                </a:cubicBezTo>
                <a:cubicBezTo>
                  <a:pt x="1477" y="45150"/>
                  <a:pt x="844" y="43011"/>
                  <a:pt x="633" y="40872"/>
                </a:cubicBezTo>
                <a:cubicBezTo>
                  <a:pt x="211" y="38733"/>
                  <a:pt x="0" y="36594"/>
                  <a:pt x="0" y="34216"/>
                </a:cubicBezTo>
                <a:cubicBezTo>
                  <a:pt x="0" y="32077"/>
                  <a:pt x="211" y="29705"/>
                  <a:pt x="633" y="27566"/>
                </a:cubicBezTo>
                <a:cubicBezTo>
                  <a:pt x="844" y="25188"/>
                  <a:pt x="1477" y="23050"/>
                  <a:pt x="2322" y="20911"/>
                </a:cubicBezTo>
                <a:cubicBezTo>
                  <a:pt x="3166" y="19011"/>
                  <a:pt x="4227" y="16872"/>
                  <a:pt x="5283" y="15205"/>
                </a:cubicBezTo>
                <a:cubicBezTo>
                  <a:pt x="6338" y="13305"/>
                  <a:pt x="7605" y="11405"/>
                  <a:pt x="9083" y="9744"/>
                </a:cubicBezTo>
                <a:cubicBezTo>
                  <a:pt x="10350" y="8316"/>
                  <a:pt x="11833" y="6888"/>
                  <a:pt x="13733" y="570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71" name="Shape 3971"/>
          <p:cNvSpPr/>
          <p:nvPr/>
        </p:nvSpPr>
        <p:spPr>
          <a:xfrm>
            <a:off x="9452947" y="7441367"/>
            <a:ext cx="480405" cy="568838"/>
          </a:xfrm>
          <a:custGeom>
            <a:avLst/>
            <a:gdLst/>
            <a:ahLst/>
            <a:cxnLst/>
            <a:rect l="0" t="0" r="0" b="0"/>
            <a:pathLst>
              <a:path w="120000" h="120000" extrusionOk="0">
                <a:moveTo>
                  <a:pt x="74744" y="10594"/>
                </a:moveTo>
                <a:cubicBezTo>
                  <a:pt x="120000" y="10594"/>
                  <a:pt x="120000" y="10594"/>
                  <a:pt x="120000" y="10594"/>
                </a:cubicBezTo>
                <a:cubicBezTo>
                  <a:pt x="120000" y="120000"/>
                  <a:pt x="120000" y="120000"/>
                  <a:pt x="120000" y="120000"/>
                </a:cubicBezTo>
                <a:cubicBezTo>
                  <a:pt x="0" y="120000"/>
                  <a:pt x="0" y="120000"/>
                  <a:pt x="0" y="120000"/>
                </a:cubicBezTo>
                <a:cubicBezTo>
                  <a:pt x="0" y="10594"/>
                  <a:pt x="0" y="10594"/>
                  <a:pt x="0" y="10594"/>
                </a:cubicBezTo>
                <a:cubicBezTo>
                  <a:pt x="45255" y="10594"/>
                  <a:pt x="45255" y="10594"/>
                  <a:pt x="45255" y="10594"/>
                </a:cubicBezTo>
                <a:cubicBezTo>
                  <a:pt x="45483" y="9055"/>
                  <a:pt x="45944" y="7705"/>
                  <a:pt x="46855" y="6355"/>
                </a:cubicBezTo>
                <a:cubicBezTo>
                  <a:pt x="47772" y="5200"/>
                  <a:pt x="48916" y="4044"/>
                  <a:pt x="50283" y="3083"/>
                </a:cubicBezTo>
                <a:cubicBezTo>
                  <a:pt x="51655" y="2116"/>
                  <a:pt x="53027" y="1350"/>
                  <a:pt x="54627" y="772"/>
                </a:cubicBezTo>
                <a:cubicBezTo>
                  <a:pt x="56455" y="194"/>
                  <a:pt x="58055" y="0"/>
                  <a:pt x="59883" y="0"/>
                </a:cubicBezTo>
                <a:cubicBezTo>
                  <a:pt x="61944" y="0"/>
                  <a:pt x="63544" y="194"/>
                  <a:pt x="65144" y="772"/>
                </a:cubicBezTo>
                <a:cubicBezTo>
                  <a:pt x="66744" y="1350"/>
                  <a:pt x="68344" y="2116"/>
                  <a:pt x="69716" y="3083"/>
                </a:cubicBezTo>
                <a:cubicBezTo>
                  <a:pt x="71083" y="4044"/>
                  <a:pt x="72227" y="5200"/>
                  <a:pt x="73144" y="6355"/>
                </a:cubicBezTo>
                <a:cubicBezTo>
                  <a:pt x="74055" y="7705"/>
                  <a:pt x="74516" y="9055"/>
                  <a:pt x="74744" y="10594"/>
                </a:cubicBezTo>
                <a:close/>
                <a:moveTo>
                  <a:pt x="114972" y="115572"/>
                </a:moveTo>
                <a:cubicBezTo>
                  <a:pt x="114972" y="14833"/>
                  <a:pt x="114972" y="14833"/>
                  <a:pt x="114972" y="14833"/>
                </a:cubicBezTo>
                <a:cubicBezTo>
                  <a:pt x="74972" y="14833"/>
                  <a:pt x="74972" y="14833"/>
                  <a:pt x="74972" y="14833"/>
                </a:cubicBezTo>
                <a:cubicBezTo>
                  <a:pt x="74972" y="17911"/>
                  <a:pt x="74972" y="17911"/>
                  <a:pt x="74972" y="17911"/>
                </a:cubicBezTo>
                <a:cubicBezTo>
                  <a:pt x="77027" y="18683"/>
                  <a:pt x="78855" y="19644"/>
                  <a:pt x="80455" y="20994"/>
                </a:cubicBezTo>
                <a:cubicBezTo>
                  <a:pt x="82055" y="22150"/>
                  <a:pt x="83427" y="23694"/>
                  <a:pt x="84800" y="25427"/>
                </a:cubicBezTo>
                <a:cubicBezTo>
                  <a:pt x="86172" y="26772"/>
                  <a:pt x="87083" y="28505"/>
                  <a:pt x="88000" y="30238"/>
                </a:cubicBezTo>
                <a:cubicBezTo>
                  <a:pt x="88916" y="31972"/>
                  <a:pt x="89600" y="33900"/>
                  <a:pt x="90055" y="35633"/>
                </a:cubicBezTo>
                <a:cubicBezTo>
                  <a:pt x="30172" y="35633"/>
                  <a:pt x="30172" y="35633"/>
                  <a:pt x="30172" y="35633"/>
                </a:cubicBezTo>
                <a:cubicBezTo>
                  <a:pt x="30627" y="33900"/>
                  <a:pt x="31083" y="31972"/>
                  <a:pt x="32000" y="30238"/>
                </a:cubicBezTo>
                <a:cubicBezTo>
                  <a:pt x="32683" y="28505"/>
                  <a:pt x="33827" y="26772"/>
                  <a:pt x="35200" y="25427"/>
                </a:cubicBezTo>
                <a:cubicBezTo>
                  <a:pt x="36344" y="23694"/>
                  <a:pt x="37716" y="22150"/>
                  <a:pt x="39544" y="20994"/>
                </a:cubicBezTo>
                <a:cubicBezTo>
                  <a:pt x="41144" y="19644"/>
                  <a:pt x="42972" y="18683"/>
                  <a:pt x="45027" y="17911"/>
                </a:cubicBezTo>
                <a:cubicBezTo>
                  <a:pt x="45027" y="14833"/>
                  <a:pt x="45027" y="14833"/>
                  <a:pt x="45027" y="14833"/>
                </a:cubicBezTo>
                <a:cubicBezTo>
                  <a:pt x="5027" y="14833"/>
                  <a:pt x="5027" y="14833"/>
                  <a:pt x="5027" y="14833"/>
                </a:cubicBezTo>
                <a:cubicBezTo>
                  <a:pt x="5027" y="115572"/>
                  <a:pt x="5027" y="115572"/>
                  <a:pt x="5027" y="115572"/>
                </a:cubicBezTo>
                <a:lnTo>
                  <a:pt x="114972" y="115572"/>
                </a:lnTo>
                <a:close/>
                <a:moveTo>
                  <a:pt x="30172" y="52777"/>
                </a:moveTo>
                <a:cubicBezTo>
                  <a:pt x="30172" y="56627"/>
                  <a:pt x="30172" y="56627"/>
                  <a:pt x="30172" y="56627"/>
                </a:cubicBezTo>
                <a:cubicBezTo>
                  <a:pt x="90055" y="56627"/>
                  <a:pt x="90055" y="56627"/>
                  <a:pt x="90055" y="56627"/>
                </a:cubicBezTo>
                <a:cubicBezTo>
                  <a:pt x="90055" y="52777"/>
                  <a:pt x="90055" y="52777"/>
                  <a:pt x="90055" y="52777"/>
                </a:cubicBezTo>
                <a:lnTo>
                  <a:pt x="30172" y="52777"/>
                </a:lnTo>
                <a:close/>
                <a:moveTo>
                  <a:pt x="30172" y="69533"/>
                </a:moveTo>
                <a:cubicBezTo>
                  <a:pt x="30172" y="73772"/>
                  <a:pt x="30172" y="73772"/>
                  <a:pt x="30172" y="73772"/>
                </a:cubicBezTo>
                <a:cubicBezTo>
                  <a:pt x="90055" y="73772"/>
                  <a:pt x="90055" y="73772"/>
                  <a:pt x="90055" y="73772"/>
                </a:cubicBezTo>
                <a:cubicBezTo>
                  <a:pt x="90055" y="69533"/>
                  <a:pt x="90055" y="69533"/>
                  <a:pt x="90055" y="69533"/>
                </a:cubicBezTo>
                <a:lnTo>
                  <a:pt x="30172" y="69533"/>
                </a:lnTo>
                <a:close/>
                <a:moveTo>
                  <a:pt x="30172" y="86294"/>
                </a:moveTo>
                <a:cubicBezTo>
                  <a:pt x="30172" y="90527"/>
                  <a:pt x="30172" y="90527"/>
                  <a:pt x="30172" y="90527"/>
                </a:cubicBezTo>
                <a:cubicBezTo>
                  <a:pt x="69944" y="90527"/>
                  <a:pt x="69944" y="90527"/>
                  <a:pt x="69944" y="90527"/>
                </a:cubicBezTo>
                <a:cubicBezTo>
                  <a:pt x="69944" y="86294"/>
                  <a:pt x="69944" y="86294"/>
                  <a:pt x="69944" y="86294"/>
                </a:cubicBezTo>
                <a:lnTo>
                  <a:pt x="30172" y="86294"/>
                </a:lnTo>
                <a:close/>
                <a:moveTo>
                  <a:pt x="50055" y="20033"/>
                </a:moveTo>
                <a:cubicBezTo>
                  <a:pt x="47316" y="21377"/>
                  <a:pt x="47316" y="21377"/>
                  <a:pt x="47316" y="21377"/>
                </a:cubicBezTo>
                <a:cubicBezTo>
                  <a:pt x="46172" y="21955"/>
                  <a:pt x="45027" y="22727"/>
                  <a:pt x="43883" y="23305"/>
                </a:cubicBezTo>
                <a:cubicBezTo>
                  <a:pt x="42972" y="24077"/>
                  <a:pt x="41827" y="24850"/>
                  <a:pt x="41144" y="25811"/>
                </a:cubicBezTo>
                <a:cubicBezTo>
                  <a:pt x="40227" y="26772"/>
                  <a:pt x="39316" y="27544"/>
                  <a:pt x="38627" y="28505"/>
                </a:cubicBezTo>
                <a:cubicBezTo>
                  <a:pt x="37944" y="29472"/>
                  <a:pt x="37255" y="30433"/>
                  <a:pt x="36572" y="31588"/>
                </a:cubicBezTo>
                <a:cubicBezTo>
                  <a:pt x="83427" y="31588"/>
                  <a:pt x="83427" y="31588"/>
                  <a:pt x="83427" y="31588"/>
                </a:cubicBezTo>
                <a:cubicBezTo>
                  <a:pt x="82744" y="30433"/>
                  <a:pt x="82055" y="29472"/>
                  <a:pt x="81372" y="28505"/>
                </a:cubicBezTo>
                <a:cubicBezTo>
                  <a:pt x="80683" y="27544"/>
                  <a:pt x="80000" y="26772"/>
                  <a:pt x="78855" y="25811"/>
                </a:cubicBezTo>
                <a:cubicBezTo>
                  <a:pt x="78172" y="24850"/>
                  <a:pt x="77255" y="24077"/>
                  <a:pt x="76116" y="23305"/>
                </a:cubicBezTo>
                <a:cubicBezTo>
                  <a:pt x="74972" y="22727"/>
                  <a:pt x="73827" y="21955"/>
                  <a:pt x="72455" y="21377"/>
                </a:cubicBezTo>
                <a:cubicBezTo>
                  <a:pt x="69944" y="20033"/>
                  <a:pt x="69944" y="20033"/>
                  <a:pt x="69944" y="20033"/>
                </a:cubicBezTo>
                <a:cubicBezTo>
                  <a:pt x="69944" y="12522"/>
                  <a:pt x="69944" y="12522"/>
                  <a:pt x="69944" y="12522"/>
                </a:cubicBezTo>
                <a:cubicBezTo>
                  <a:pt x="69944" y="11366"/>
                  <a:pt x="69716" y="10400"/>
                  <a:pt x="69255" y="9244"/>
                </a:cubicBezTo>
                <a:cubicBezTo>
                  <a:pt x="68800" y="8283"/>
                  <a:pt x="68116" y="7316"/>
                  <a:pt x="66972" y="6550"/>
                </a:cubicBezTo>
                <a:cubicBezTo>
                  <a:pt x="66283" y="5972"/>
                  <a:pt x="65144" y="5394"/>
                  <a:pt x="64000" y="5005"/>
                </a:cubicBezTo>
                <a:cubicBezTo>
                  <a:pt x="62627" y="4427"/>
                  <a:pt x="61255" y="4238"/>
                  <a:pt x="59883" y="4238"/>
                </a:cubicBezTo>
                <a:cubicBezTo>
                  <a:pt x="58516" y="4238"/>
                  <a:pt x="57144" y="4427"/>
                  <a:pt x="56000" y="5005"/>
                </a:cubicBezTo>
                <a:cubicBezTo>
                  <a:pt x="54855" y="5394"/>
                  <a:pt x="53944" y="5972"/>
                  <a:pt x="53027" y="6550"/>
                </a:cubicBezTo>
                <a:cubicBezTo>
                  <a:pt x="52116" y="7316"/>
                  <a:pt x="51200" y="8283"/>
                  <a:pt x="50744" y="9244"/>
                </a:cubicBezTo>
                <a:cubicBezTo>
                  <a:pt x="50283" y="10400"/>
                  <a:pt x="50055" y="11366"/>
                  <a:pt x="50055" y="12522"/>
                </a:cubicBezTo>
                <a:lnTo>
                  <a:pt x="50055" y="2003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72" name="Shape 3972"/>
          <p:cNvSpPr/>
          <p:nvPr/>
        </p:nvSpPr>
        <p:spPr>
          <a:xfrm>
            <a:off x="10699982" y="7486778"/>
            <a:ext cx="480405" cy="478015"/>
          </a:xfrm>
          <a:custGeom>
            <a:avLst/>
            <a:gdLst/>
            <a:ahLst/>
            <a:cxnLst/>
            <a:rect l="0" t="0" r="0" b="0"/>
            <a:pathLst>
              <a:path w="120000" h="120000" extrusionOk="0">
                <a:moveTo>
                  <a:pt x="97311" y="70200"/>
                </a:moveTo>
                <a:lnTo>
                  <a:pt x="120000" y="70200"/>
                </a:lnTo>
                <a:lnTo>
                  <a:pt x="120000" y="120000"/>
                </a:lnTo>
                <a:lnTo>
                  <a:pt x="69850" y="120000"/>
                </a:lnTo>
                <a:lnTo>
                  <a:pt x="69850" y="70200"/>
                </a:lnTo>
                <a:lnTo>
                  <a:pt x="92538" y="70200"/>
                </a:lnTo>
                <a:lnTo>
                  <a:pt x="92538" y="62400"/>
                </a:lnTo>
                <a:lnTo>
                  <a:pt x="27461" y="62400"/>
                </a:lnTo>
                <a:lnTo>
                  <a:pt x="27461" y="70200"/>
                </a:lnTo>
                <a:lnTo>
                  <a:pt x="50150" y="70200"/>
                </a:lnTo>
                <a:lnTo>
                  <a:pt x="50150" y="120000"/>
                </a:lnTo>
                <a:lnTo>
                  <a:pt x="0" y="120000"/>
                </a:lnTo>
                <a:lnTo>
                  <a:pt x="0" y="70200"/>
                </a:lnTo>
                <a:lnTo>
                  <a:pt x="22688" y="70200"/>
                </a:lnTo>
                <a:lnTo>
                  <a:pt x="22688" y="57600"/>
                </a:lnTo>
                <a:lnTo>
                  <a:pt x="57911" y="57600"/>
                </a:lnTo>
                <a:lnTo>
                  <a:pt x="57911" y="49800"/>
                </a:lnTo>
                <a:lnTo>
                  <a:pt x="35222" y="49800"/>
                </a:lnTo>
                <a:lnTo>
                  <a:pt x="35222" y="0"/>
                </a:lnTo>
                <a:lnTo>
                  <a:pt x="84777" y="0"/>
                </a:lnTo>
                <a:lnTo>
                  <a:pt x="84777" y="49800"/>
                </a:lnTo>
                <a:lnTo>
                  <a:pt x="62688" y="49800"/>
                </a:lnTo>
                <a:lnTo>
                  <a:pt x="62688" y="57600"/>
                </a:lnTo>
                <a:lnTo>
                  <a:pt x="97311" y="57600"/>
                </a:lnTo>
                <a:lnTo>
                  <a:pt x="97311" y="70200"/>
                </a:lnTo>
                <a:close/>
                <a:moveTo>
                  <a:pt x="45372" y="115200"/>
                </a:moveTo>
                <a:lnTo>
                  <a:pt x="45372" y="74400"/>
                </a:lnTo>
                <a:lnTo>
                  <a:pt x="5372" y="74400"/>
                </a:lnTo>
                <a:lnTo>
                  <a:pt x="5372" y="115200"/>
                </a:lnTo>
                <a:lnTo>
                  <a:pt x="45372" y="115200"/>
                </a:lnTo>
                <a:close/>
                <a:moveTo>
                  <a:pt x="40000" y="4200"/>
                </a:moveTo>
                <a:lnTo>
                  <a:pt x="40000" y="45000"/>
                </a:lnTo>
                <a:lnTo>
                  <a:pt x="80000" y="45000"/>
                </a:lnTo>
                <a:lnTo>
                  <a:pt x="80000" y="4200"/>
                </a:lnTo>
                <a:lnTo>
                  <a:pt x="40000" y="4200"/>
                </a:lnTo>
                <a:close/>
                <a:moveTo>
                  <a:pt x="114627" y="115200"/>
                </a:moveTo>
                <a:lnTo>
                  <a:pt x="114627" y="74400"/>
                </a:lnTo>
                <a:lnTo>
                  <a:pt x="75222" y="74400"/>
                </a:lnTo>
                <a:lnTo>
                  <a:pt x="75222" y="115200"/>
                </a:lnTo>
                <a:lnTo>
                  <a:pt x="114627" y="1152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73" name="Shape 3973"/>
          <p:cNvSpPr/>
          <p:nvPr/>
        </p:nvSpPr>
        <p:spPr>
          <a:xfrm>
            <a:off x="11955382" y="7495143"/>
            <a:ext cx="463674" cy="461285"/>
          </a:xfrm>
          <a:custGeom>
            <a:avLst/>
            <a:gdLst/>
            <a:ahLst/>
            <a:cxnLst/>
            <a:rect l="0" t="0" r="0" b="0"/>
            <a:pathLst>
              <a:path w="120000" h="120000" extrusionOk="0">
                <a:moveTo>
                  <a:pt x="120000" y="3111"/>
                </a:moveTo>
                <a:lnTo>
                  <a:pt x="81033" y="42900"/>
                </a:lnTo>
                <a:lnTo>
                  <a:pt x="76083" y="47877"/>
                </a:lnTo>
                <a:lnTo>
                  <a:pt x="45155" y="78344"/>
                </a:lnTo>
                <a:lnTo>
                  <a:pt x="3711" y="120000"/>
                </a:lnTo>
                <a:lnTo>
                  <a:pt x="0" y="116888"/>
                </a:lnTo>
                <a:lnTo>
                  <a:pt x="33400" y="83316"/>
                </a:lnTo>
                <a:lnTo>
                  <a:pt x="13605" y="83316"/>
                </a:lnTo>
                <a:lnTo>
                  <a:pt x="13605" y="36683"/>
                </a:lnTo>
                <a:lnTo>
                  <a:pt x="43300" y="36683"/>
                </a:lnTo>
                <a:lnTo>
                  <a:pt x="81033" y="6216"/>
                </a:lnTo>
                <a:lnTo>
                  <a:pt x="81033" y="35438"/>
                </a:lnTo>
                <a:lnTo>
                  <a:pt x="116288" y="0"/>
                </a:lnTo>
                <a:lnTo>
                  <a:pt x="120000" y="3111"/>
                </a:lnTo>
                <a:close/>
                <a:moveTo>
                  <a:pt x="19177" y="78344"/>
                </a:moveTo>
                <a:lnTo>
                  <a:pt x="38350" y="78344"/>
                </a:lnTo>
                <a:lnTo>
                  <a:pt x="76083" y="40416"/>
                </a:lnTo>
                <a:lnTo>
                  <a:pt x="76083" y="17411"/>
                </a:lnTo>
                <a:lnTo>
                  <a:pt x="45155" y="42277"/>
                </a:lnTo>
                <a:lnTo>
                  <a:pt x="19177" y="42277"/>
                </a:lnTo>
                <a:lnTo>
                  <a:pt x="19177" y="78344"/>
                </a:lnTo>
                <a:close/>
                <a:moveTo>
                  <a:pt x="76083" y="55338"/>
                </a:moveTo>
                <a:lnTo>
                  <a:pt x="81033" y="50361"/>
                </a:lnTo>
                <a:lnTo>
                  <a:pt x="81033" y="113161"/>
                </a:lnTo>
                <a:lnTo>
                  <a:pt x="45772" y="85183"/>
                </a:lnTo>
                <a:lnTo>
                  <a:pt x="49483" y="82072"/>
                </a:lnTo>
                <a:lnTo>
                  <a:pt x="76083" y="102588"/>
                </a:lnTo>
                <a:lnTo>
                  <a:pt x="76083" y="55338"/>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74" name="Shape 3974"/>
          <p:cNvSpPr/>
          <p:nvPr/>
        </p:nvSpPr>
        <p:spPr>
          <a:xfrm>
            <a:off x="13254998" y="7447342"/>
            <a:ext cx="358511" cy="556888"/>
          </a:xfrm>
          <a:custGeom>
            <a:avLst/>
            <a:gdLst/>
            <a:ahLst/>
            <a:cxnLst/>
            <a:rect l="0" t="0" r="0" b="0"/>
            <a:pathLst>
              <a:path w="120000" h="120000" extrusionOk="0">
                <a:moveTo>
                  <a:pt x="86716" y="47061"/>
                </a:moveTo>
                <a:cubicBezTo>
                  <a:pt x="91605" y="48627"/>
                  <a:pt x="95877" y="50588"/>
                  <a:pt x="100150" y="52938"/>
                </a:cubicBezTo>
                <a:cubicBezTo>
                  <a:pt x="104427" y="55294"/>
                  <a:pt x="108088" y="58038"/>
                  <a:pt x="110838" y="60783"/>
                </a:cubicBezTo>
                <a:cubicBezTo>
                  <a:pt x="113894" y="63922"/>
                  <a:pt x="116027" y="67255"/>
                  <a:pt x="117555" y="70588"/>
                </a:cubicBezTo>
                <a:cubicBezTo>
                  <a:pt x="119388" y="74116"/>
                  <a:pt x="120000" y="77844"/>
                  <a:pt x="120000" y="81566"/>
                </a:cubicBezTo>
                <a:cubicBezTo>
                  <a:pt x="120000" y="86861"/>
                  <a:pt x="118472" y="91766"/>
                  <a:pt x="115422" y="96472"/>
                </a:cubicBezTo>
                <a:cubicBezTo>
                  <a:pt x="112061" y="101177"/>
                  <a:pt x="107788" y="105294"/>
                  <a:pt x="102594" y="108822"/>
                </a:cubicBezTo>
                <a:cubicBezTo>
                  <a:pt x="97100" y="112155"/>
                  <a:pt x="90688" y="114900"/>
                  <a:pt x="83361" y="117061"/>
                </a:cubicBezTo>
                <a:cubicBezTo>
                  <a:pt x="76027" y="119022"/>
                  <a:pt x="68394" y="120000"/>
                  <a:pt x="60150" y="120000"/>
                </a:cubicBezTo>
                <a:cubicBezTo>
                  <a:pt x="51911" y="120000"/>
                  <a:pt x="43972" y="119022"/>
                  <a:pt x="36638" y="117061"/>
                </a:cubicBezTo>
                <a:cubicBezTo>
                  <a:pt x="29616" y="114900"/>
                  <a:pt x="23205" y="112155"/>
                  <a:pt x="17405" y="108822"/>
                </a:cubicBezTo>
                <a:cubicBezTo>
                  <a:pt x="12211" y="105294"/>
                  <a:pt x="7938" y="101177"/>
                  <a:pt x="4883" y="96472"/>
                </a:cubicBezTo>
                <a:cubicBezTo>
                  <a:pt x="1527" y="91766"/>
                  <a:pt x="0" y="86861"/>
                  <a:pt x="0" y="81566"/>
                </a:cubicBezTo>
                <a:cubicBezTo>
                  <a:pt x="0" y="77844"/>
                  <a:pt x="916" y="74116"/>
                  <a:pt x="2444" y="70588"/>
                </a:cubicBezTo>
                <a:cubicBezTo>
                  <a:pt x="3972" y="67255"/>
                  <a:pt x="6105" y="63922"/>
                  <a:pt x="9161" y="60783"/>
                </a:cubicBezTo>
                <a:cubicBezTo>
                  <a:pt x="12211" y="58038"/>
                  <a:pt x="15572" y="55294"/>
                  <a:pt x="19850" y="52938"/>
                </a:cubicBezTo>
                <a:cubicBezTo>
                  <a:pt x="23816" y="50588"/>
                  <a:pt x="28394" y="48627"/>
                  <a:pt x="33283" y="47061"/>
                </a:cubicBezTo>
                <a:cubicBezTo>
                  <a:pt x="32366" y="45488"/>
                  <a:pt x="30838" y="43333"/>
                  <a:pt x="29005" y="40194"/>
                </a:cubicBezTo>
                <a:cubicBezTo>
                  <a:pt x="27177" y="37255"/>
                  <a:pt x="25344" y="34311"/>
                  <a:pt x="23511" y="31177"/>
                </a:cubicBezTo>
                <a:cubicBezTo>
                  <a:pt x="21677" y="28038"/>
                  <a:pt x="20150" y="25100"/>
                  <a:pt x="18627" y="22355"/>
                </a:cubicBezTo>
                <a:cubicBezTo>
                  <a:pt x="17405" y="19605"/>
                  <a:pt x="16794" y="17644"/>
                  <a:pt x="16794" y="16666"/>
                </a:cubicBezTo>
                <a:cubicBezTo>
                  <a:pt x="16794" y="0"/>
                  <a:pt x="16794" y="0"/>
                  <a:pt x="16794" y="0"/>
                </a:cubicBezTo>
                <a:cubicBezTo>
                  <a:pt x="103511" y="0"/>
                  <a:pt x="103511" y="0"/>
                  <a:pt x="103511" y="0"/>
                </a:cubicBezTo>
                <a:cubicBezTo>
                  <a:pt x="103511" y="16666"/>
                  <a:pt x="103511" y="16666"/>
                  <a:pt x="103511" y="16666"/>
                </a:cubicBezTo>
                <a:cubicBezTo>
                  <a:pt x="103511" y="17644"/>
                  <a:pt x="102594" y="19605"/>
                  <a:pt x="101372" y="22355"/>
                </a:cubicBezTo>
                <a:cubicBezTo>
                  <a:pt x="100150" y="25100"/>
                  <a:pt x="98627" y="27844"/>
                  <a:pt x="96488" y="30977"/>
                </a:cubicBezTo>
                <a:cubicBezTo>
                  <a:pt x="94655" y="34116"/>
                  <a:pt x="92822" y="37255"/>
                  <a:pt x="90994" y="40194"/>
                </a:cubicBezTo>
                <a:cubicBezTo>
                  <a:pt x="89161" y="43138"/>
                  <a:pt x="87633" y="45294"/>
                  <a:pt x="86716" y="47061"/>
                </a:cubicBezTo>
                <a:close/>
                <a:moveTo>
                  <a:pt x="60150" y="115688"/>
                </a:moveTo>
                <a:cubicBezTo>
                  <a:pt x="67483" y="115688"/>
                  <a:pt x="74505" y="114900"/>
                  <a:pt x="80916" y="113138"/>
                </a:cubicBezTo>
                <a:cubicBezTo>
                  <a:pt x="87327" y="111177"/>
                  <a:pt x="93127" y="108822"/>
                  <a:pt x="97711" y="105688"/>
                </a:cubicBezTo>
                <a:cubicBezTo>
                  <a:pt x="102594" y="102744"/>
                  <a:pt x="106261" y="99022"/>
                  <a:pt x="109005" y="94900"/>
                </a:cubicBezTo>
                <a:cubicBezTo>
                  <a:pt x="112061" y="90783"/>
                  <a:pt x="113283" y="86272"/>
                  <a:pt x="113283" y="81566"/>
                </a:cubicBezTo>
                <a:cubicBezTo>
                  <a:pt x="113283" y="76666"/>
                  <a:pt x="112061" y="72355"/>
                  <a:pt x="109005" y="68038"/>
                </a:cubicBezTo>
                <a:cubicBezTo>
                  <a:pt x="106261" y="63922"/>
                  <a:pt x="102594" y="60394"/>
                  <a:pt x="97711" y="57255"/>
                </a:cubicBezTo>
                <a:cubicBezTo>
                  <a:pt x="93127" y="54116"/>
                  <a:pt x="87327" y="51766"/>
                  <a:pt x="80916" y="50000"/>
                </a:cubicBezTo>
                <a:cubicBezTo>
                  <a:pt x="74505" y="48233"/>
                  <a:pt x="67483" y="47255"/>
                  <a:pt x="60150" y="47255"/>
                </a:cubicBezTo>
                <a:cubicBezTo>
                  <a:pt x="52516" y="47255"/>
                  <a:pt x="45800" y="48233"/>
                  <a:pt x="39083" y="50000"/>
                </a:cubicBezTo>
                <a:cubicBezTo>
                  <a:pt x="32672" y="51766"/>
                  <a:pt x="27177" y="54116"/>
                  <a:pt x="22288" y="57255"/>
                </a:cubicBezTo>
                <a:cubicBezTo>
                  <a:pt x="17405" y="60394"/>
                  <a:pt x="13738" y="63922"/>
                  <a:pt x="10994" y="68038"/>
                </a:cubicBezTo>
                <a:cubicBezTo>
                  <a:pt x="8244" y="72355"/>
                  <a:pt x="6716" y="76666"/>
                  <a:pt x="6716" y="81566"/>
                </a:cubicBezTo>
                <a:cubicBezTo>
                  <a:pt x="6716" y="86272"/>
                  <a:pt x="8244" y="90783"/>
                  <a:pt x="10994" y="94900"/>
                </a:cubicBezTo>
                <a:cubicBezTo>
                  <a:pt x="13738" y="99022"/>
                  <a:pt x="17405" y="102744"/>
                  <a:pt x="22288" y="105688"/>
                </a:cubicBezTo>
                <a:cubicBezTo>
                  <a:pt x="27177" y="108822"/>
                  <a:pt x="32672" y="111177"/>
                  <a:pt x="39083" y="113138"/>
                </a:cubicBezTo>
                <a:cubicBezTo>
                  <a:pt x="45800" y="114900"/>
                  <a:pt x="52516" y="115688"/>
                  <a:pt x="60150" y="115688"/>
                </a:cubicBezTo>
                <a:close/>
                <a:moveTo>
                  <a:pt x="60150" y="55688"/>
                </a:moveTo>
                <a:cubicBezTo>
                  <a:pt x="65650" y="55688"/>
                  <a:pt x="70838" y="56472"/>
                  <a:pt x="75727" y="57844"/>
                </a:cubicBezTo>
                <a:cubicBezTo>
                  <a:pt x="80611" y="59216"/>
                  <a:pt x="84883" y="60977"/>
                  <a:pt x="88244" y="63333"/>
                </a:cubicBezTo>
                <a:cubicBezTo>
                  <a:pt x="91911" y="65688"/>
                  <a:pt x="94961" y="68233"/>
                  <a:pt x="97100" y="71372"/>
                </a:cubicBezTo>
                <a:cubicBezTo>
                  <a:pt x="99238" y="74511"/>
                  <a:pt x="100150" y="78038"/>
                  <a:pt x="100150" y="81566"/>
                </a:cubicBezTo>
                <a:cubicBezTo>
                  <a:pt x="100150" y="85100"/>
                  <a:pt x="99238" y="88433"/>
                  <a:pt x="97100" y="91566"/>
                </a:cubicBezTo>
                <a:cubicBezTo>
                  <a:pt x="94961" y="94511"/>
                  <a:pt x="91911" y="97255"/>
                  <a:pt x="88244" y="99605"/>
                </a:cubicBezTo>
                <a:cubicBezTo>
                  <a:pt x="84883" y="101961"/>
                  <a:pt x="80611" y="103922"/>
                  <a:pt x="75727" y="105294"/>
                </a:cubicBezTo>
                <a:cubicBezTo>
                  <a:pt x="70838" y="106666"/>
                  <a:pt x="65650" y="107255"/>
                  <a:pt x="60150" y="107255"/>
                </a:cubicBezTo>
                <a:cubicBezTo>
                  <a:pt x="54350" y="107255"/>
                  <a:pt x="49466" y="106666"/>
                  <a:pt x="44577" y="105294"/>
                </a:cubicBezTo>
                <a:cubicBezTo>
                  <a:pt x="39694" y="103922"/>
                  <a:pt x="35422" y="101961"/>
                  <a:pt x="31755" y="99605"/>
                </a:cubicBezTo>
                <a:cubicBezTo>
                  <a:pt x="28088" y="97255"/>
                  <a:pt x="25344" y="94511"/>
                  <a:pt x="23205" y="91566"/>
                </a:cubicBezTo>
                <a:cubicBezTo>
                  <a:pt x="21066" y="88433"/>
                  <a:pt x="19850" y="85100"/>
                  <a:pt x="19850" y="81566"/>
                </a:cubicBezTo>
                <a:cubicBezTo>
                  <a:pt x="19850" y="78038"/>
                  <a:pt x="21066" y="74511"/>
                  <a:pt x="23205" y="71372"/>
                </a:cubicBezTo>
                <a:cubicBezTo>
                  <a:pt x="25344" y="68233"/>
                  <a:pt x="28088" y="65688"/>
                  <a:pt x="31755" y="63333"/>
                </a:cubicBezTo>
                <a:cubicBezTo>
                  <a:pt x="35422" y="60977"/>
                  <a:pt x="39694" y="59216"/>
                  <a:pt x="44577" y="57844"/>
                </a:cubicBezTo>
                <a:cubicBezTo>
                  <a:pt x="49466" y="56472"/>
                  <a:pt x="54350" y="55688"/>
                  <a:pt x="60150" y="55688"/>
                </a:cubicBezTo>
                <a:close/>
                <a:moveTo>
                  <a:pt x="23511" y="16666"/>
                </a:moveTo>
                <a:cubicBezTo>
                  <a:pt x="23511" y="17844"/>
                  <a:pt x="25344" y="21566"/>
                  <a:pt x="28700" y="27844"/>
                </a:cubicBezTo>
                <a:cubicBezTo>
                  <a:pt x="32366" y="34116"/>
                  <a:pt x="36027" y="40000"/>
                  <a:pt x="39388" y="45294"/>
                </a:cubicBezTo>
                <a:cubicBezTo>
                  <a:pt x="40916" y="44900"/>
                  <a:pt x="42750" y="44511"/>
                  <a:pt x="44272" y="44311"/>
                </a:cubicBezTo>
                <a:cubicBezTo>
                  <a:pt x="46105" y="43922"/>
                  <a:pt x="47633" y="43727"/>
                  <a:pt x="49466" y="43527"/>
                </a:cubicBezTo>
                <a:cubicBezTo>
                  <a:pt x="51300" y="43333"/>
                  <a:pt x="52822" y="43138"/>
                  <a:pt x="54655" y="43138"/>
                </a:cubicBezTo>
                <a:cubicBezTo>
                  <a:pt x="56488" y="42938"/>
                  <a:pt x="58322" y="42938"/>
                  <a:pt x="60150" y="42938"/>
                </a:cubicBezTo>
                <a:cubicBezTo>
                  <a:pt x="61983" y="42938"/>
                  <a:pt x="63816" y="42938"/>
                  <a:pt x="65344" y="43138"/>
                </a:cubicBezTo>
                <a:cubicBezTo>
                  <a:pt x="67177" y="43138"/>
                  <a:pt x="68700" y="43333"/>
                  <a:pt x="70533" y="43527"/>
                </a:cubicBezTo>
                <a:cubicBezTo>
                  <a:pt x="72366" y="43727"/>
                  <a:pt x="73894" y="43922"/>
                  <a:pt x="75422" y="44311"/>
                </a:cubicBezTo>
                <a:cubicBezTo>
                  <a:pt x="77250" y="44511"/>
                  <a:pt x="78777" y="44900"/>
                  <a:pt x="80305" y="45294"/>
                </a:cubicBezTo>
                <a:cubicBezTo>
                  <a:pt x="84577" y="39022"/>
                  <a:pt x="88244" y="32938"/>
                  <a:pt x="91605" y="27061"/>
                </a:cubicBezTo>
                <a:cubicBezTo>
                  <a:pt x="94961" y="21372"/>
                  <a:pt x="96488" y="17844"/>
                  <a:pt x="96488" y="16666"/>
                </a:cubicBezTo>
                <a:cubicBezTo>
                  <a:pt x="96488" y="4511"/>
                  <a:pt x="96488" y="4511"/>
                  <a:pt x="96488" y="4511"/>
                </a:cubicBezTo>
                <a:cubicBezTo>
                  <a:pt x="63205" y="4511"/>
                  <a:pt x="63205" y="4511"/>
                  <a:pt x="63205" y="4511"/>
                </a:cubicBezTo>
                <a:cubicBezTo>
                  <a:pt x="63205" y="33727"/>
                  <a:pt x="63205" y="33727"/>
                  <a:pt x="63205" y="33727"/>
                </a:cubicBezTo>
                <a:cubicBezTo>
                  <a:pt x="56488" y="33727"/>
                  <a:pt x="56488" y="33727"/>
                  <a:pt x="56488" y="33727"/>
                </a:cubicBezTo>
                <a:cubicBezTo>
                  <a:pt x="56488" y="4511"/>
                  <a:pt x="56488" y="4511"/>
                  <a:pt x="56488" y="4511"/>
                </a:cubicBezTo>
                <a:cubicBezTo>
                  <a:pt x="23511" y="4511"/>
                  <a:pt x="23511" y="4511"/>
                  <a:pt x="23511" y="4511"/>
                </a:cubicBezTo>
                <a:lnTo>
                  <a:pt x="23511" y="16666"/>
                </a:lnTo>
                <a:close/>
                <a:moveTo>
                  <a:pt x="60150" y="102938"/>
                </a:moveTo>
                <a:cubicBezTo>
                  <a:pt x="64427" y="102938"/>
                  <a:pt x="69005" y="102355"/>
                  <a:pt x="72977" y="101372"/>
                </a:cubicBezTo>
                <a:cubicBezTo>
                  <a:pt x="76944" y="100194"/>
                  <a:pt x="80611" y="98627"/>
                  <a:pt x="83361" y="96666"/>
                </a:cubicBezTo>
                <a:cubicBezTo>
                  <a:pt x="86716" y="94705"/>
                  <a:pt x="89161" y="92550"/>
                  <a:pt x="90994" y="89805"/>
                </a:cubicBezTo>
                <a:cubicBezTo>
                  <a:pt x="92516" y="87255"/>
                  <a:pt x="93433" y="84511"/>
                  <a:pt x="93433" y="81566"/>
                </a:cubicBezTo>
                <a:cubicBezTo>
                  <a:pt x="93433" y="78627"/>
                  <a:pt x="92516" y="75883"/>
                  <a:pt x="90994" y="73138"/>
                </a:cubicBezTo>
                <a:cubicBezTo>
                  <a:pt x="89161" y="70588"/>
                  <a:pt x="86716" y="68233"/>
                  <a:pt x="83361" y="66472"/>
                </a:cubicBezTo>
                <a:cubicBezTo>
                  <a:pt x="80611" y="64311"/>
                  <a:pt x="76944" y="62744"/>
                  <a:pt x="72977" y="61766"/>
                </a:cubicBezTo>
                <a:cubicBezTo>
                  <a:pt x="69005" y="60588"/>
                  <a:pt x="64427" y="60000"/>
                  <a:pt x="60150" y="60000"/>
                </a:cubicBezTo>
                <a:cubicBezTo>
                  <a:pt x="55572" y="60000"/>
                  <a:pt x="51300" y="60588"/>
                  <a:pt x="47022" y="61766"/>
                </a:cubicBezTo>
                <a:cubicBezTo>
                  <a:pt x="43055" y="62744"/>
                  <a:pt x="39388" y="64311"/>
                  <a:pt x="36638" y="66472"/>
                </a:cubicBezTo>
                <a:cubicBezTo>
                  <a:pt x="33283" y="68233"/>
                  <a:pt x="30838" y="70588"/>
                  <a:pt x="29311" y="73138"/>
                </a:cubicBezTo>
                <a:cubicBezTo>
                  <a:pt x="27483" y="75883"/>
                  <a:pt x="26566" y="78627"/>
                  <a:pt x="26566" y="81566"/>
                </a:cubicBezTo>
                <a:cubicBezTo>
                  <a:pt x="26566" y="84511"/>
                  <a:pt x="27483" y="87255"/>
                  <a:pt x="29311" y="89805"/>
                </a:cubicBezTo>
                <a:cubicBezTo>
                  <a:pt x="30838" y="92550"/>
                  <a:pt x="33283" y="94705"/>
                  <a:pt x="36638" y="96666"/>
                </a:cubicBezTo>
                <a:cubicBezTo>
                  <a:pt x="39388" y="98627"/>
                  <a:pt x="43055" y="100194"/>
                  <a:pt x="47022" y="101372"/>
                </a:cubicBezTo>
                <a:cubicBezTo>
                  <a:pt x="51300" y="102355"/>
                  <a:pt x="55572" y="102938"/>
                  <a:pt x="60150" y="102938"/>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75" name="Shape 3975"/>
          <p:cNvSpPr/>
          <p:nvPr/>
        </p:nvSpPr>
        <p:spPr>
          <a:xfrm>
            <a:off x="14421965" y="7477217"/>
            <a:ext cx="518647" cy="497135"/>
          </a:xfrm>
          <a:custGeom>
            <a:avLst/>
            <a:gdLst/>
            <a:ahLst/>
            <a:cxnLst/>
            <a:rect l="0" t="0" r="0" b="0"/>
            <a:pathLst>
              <a:path w="120000" h="120000" extrusionOk="0">
                <a:moveTo>
                  <a:pt x="120000" y="58455"/>
                </a:moveTo>
                <a:cubicBezTo>
                  <a:pt x="120000" y="59777"/>
                  <a:pt x="119788" y="60883"/>
                  <a:pt x="119366" y="61983"/>
                </a:cubicBezTo>
                <a:cubicBezTo>
                  <a:pt x="119155" y="63311"/>
                  <a:pt x="118522" y="64188"/>
                  <a:pt x="117677" y="65294"/>
                </a:cubicBezTo>
                <a:cubicBezTo>
                  <a:pt x="117044" y="66177"/>
                  <a:pt x="116194" y="67061"/>
                  <a:pt x="115350" y="67500"/>
                </a:cubicBezTo>
                <a:cubicBezTo>
                  <a:pt x="114294" y="68161"/>
                  <a:pt x="113450" y="68605"/>
                  <a:pt x="112183" y="69044"/>
                </a:cubicBezTo>
                <a:cubicBezTo>
                  <a:pt x="112816" y="69927"/>
                  <a:pt x="113238" y="71027"/>
                  <a:pt x="113661" y="71911"/>
                </a:cubicBezTo>
                <a:cubicBezTo>
                  <a:pt x="114083" y="73016"/>
                  <a:pt x="114294" y="74338"/>
                  <a:pt x="114294" y="75661"/>
                </a:cubicBezTo>
                <a:cubicBezTo>
                  <a:pt x="114294" y="76766"/>
                  <a:pt x="114083" y="77866"/>
                  <a:pt x="113661" y="78972"/>
                </a:cubicBezTo>
                <a:cubicBezTo>
                  <a:pt x="113238" y="80294"/>
                  <a:pt x="112816" y="81177"/>
                  <a:pt x="112183" y="82277"/>
                </a:cubicBezTo>
                <a:cubicBezTo>
                  <a:pt x="111550" y="82938"/>
                  <a:pt x="110705" y="83605"/>
                  <a:pt x="109861" y="84266"/>
                </a:cubicBezTo>
                <a:cubicBezTo>
                  <a:pt x="108805" y="84927"/>
                  <a:pt x="107955" y="85588"/>
                  <a:pt x="107111" y="86027"/>
                </a:cubicBezTo>
                <a:cubicBezTo>
                  <a:pt x="107533" y="86911"/>
                  <a:pt x="107955" y="88016"/>
                  <a:pt x="108377" y="89116"/>
                </a:cubicBezTo>
                <a:cubicBezTo>
                  <a:pt x="108805" y="90222"/>
                  <a:pt x="109016" y="91322"/>
                  <a:pt x="109016" y="92427"/>
                </a:cubicBezTo>
                <a:cubicBezTo>
                  <a:pt x="109016" y="93972"/>
                  <a:pt x="108805" y="95072"/>
                  <a:pt x="108377" y="96177"/>
                </a:cubicBezTo>
                <a:cubicBezTo>
                  <a:pt x="107955" y="97277"/>
                  <a:pt x="107533" y="98161"/>
                  <a:pt x="107111" y="99044"/>
                </a:cubicBezTo>
                <a:cubicBezTo>
                  <a:pt x="106266" y="100144"/>
                  <a:pt x="105422" y="100811"/>
                  <a:pt x="104577" y="101688"/>
                </a:cubicBezTo>
                <a:cubicBezTo>
                  <a:pt x="103733" y="102355"/>
                  <a:pt x="102677" y="102794"/>
                  <a:pt x="101622" y="102794"/>
                </a:cubicBezTo>
                <a:cubicBezTo>
                  <a:pt x="102255" y="103894"/>
                  <a:pt x="102888" y="104777"/>
                  <a:pt x="103100" y="105883"/>
                </a:cubicBezTo>
                <a:cubicBezTo>
                  <a:pt x="103522" y="106983"/>
                  <a:pt x="103733" y="108088"/>
                  <a:pt x="103733" y="109411"/>
                </a:cubicBezTo>
                <a:cubicBezTo>
                  <a:pt x="103733" y="110733"/>
                  <a:pt x="103522" y="112061"/>
                  <a:pt x="102888" y="113605"/>
                </a:cubicBezTo>
                <a:cubicBezTo>
                  <a:pt x="102466" y="114927"/>
                  <a:pt x="101622" y="116027"/>
                  <a:pt x="100772" y="116911"/>
                </a:cubicBezTo>
                <a:cubicBezTo>
                  <a:pt x="99716" y="118016"/>
                  <a:pt x="98450" y="118677"/>
                  <a:pt x="97183" y="119338"/>
                </a:cubicBezTo>
                <a:cubicBezTo>
                  <a:pt x="95916" y="119777"/>
                  <a:pt x="94438" y="120000"/>
                  <a:pt x="92955" y="120000"/>
                </a:cubicBezTo>
                <a:cubicBezTo>
                  <a:pt x="56622" y="120000"/>
                  <a:pt x="56622" y="120000"/>
                  <a:pt x="56622" y="120000"/>
                </a:cubicBezTo>
                <a:cubicBezTo>
                  <a:pt x="55350" y="120000"/>
                  <a:pt x="53872" y="120000"/>
                  <a:pt x="52394" y="119561"/>
                </a:cubicBezTo>
                <a:cubicBezTo>
                  <a:pt x="50705" y="119116"/>
                  <a:pt x="48805" y="118677"/>
                  <a:pt x="47111" y="117794"/>
                </a:cubicBezTo>
                <a:cubicBezTo>
                  <a:pt x="45211" y="117133"/>
                  <a:pt x="43311" y="116472"/>
                  <a:pt x="41622" y="115588"/>
                </a:cubicBezTo>
                <a:cubicBezTo>
                  <a:pt x="39716" y="114705"/>
                  <a:pt x="37816" y="114044"/>
                  <a:pt x="36127" y="113161"/>
                </a:cubicBezTo>
                <a:cubicBezTo>
                  <a:pt x="33805" y="112277"/>
                  <a:pt x="31688" y="111394"/>
                  <a:pt x="29577" y="110294"/>
                </a:cubicBezTo>
                <a:cubicBezTo>
                  <a:pt x="27466" y="109411"/>
                  <a:pt x="25983" y="108972"/>
                  <a:pt x="25138" y="108972"/>
                </a:cubicBezTo>
                <a:cubicBezTo>
                  <a:pt x="0" y="108972"/>
                  <a:pt x="0" y="108972"/>
                  <a:pt x="0" y="108972"/>
                </a:cubicBezTo>
                <a:cubicBezTo>
                  <a:pt x="0" y="52938"/>
                  <a:pt x="0" y="52938"/>
                  <a:pt x="0" y="52938"/>
                </a:cubicBezTo>
                <a:cubicBezTo>
                  <a:pt x="2322" y="52722"/>
                  <a:pt x="2322" y="52722"/>
                  <a:pt x="2322" y="52722"/>
                </a:cubicBezTo>
                <a:cubicBezTo>
                  <a:pt x="12677" y="52722"/>
                  <a:pt x="19861" y="52722"/>
                  <a:pt x="23661" y="52722"/>
                </a:cubicBezTo>
                <a:cubicBezTo>
                  <a:pt x="25350" y="52722"/>
                  <a:pt x="26833" y="52500"/>
                  <a:pt x="28311" y="52061"/>
                </a:cubicBezTo>
                <a:cubicBezTo>
                  <a:pt x="29577" y="51616"/>
                  <a:pt x="31055" y="50955"/>
                  <a:pt x="32533" y="49633"/>
                </a:cubicBezTo>
                <a:cubicBezTo>
                  <a:pt x="34227" y="48750"/>
                  <a:pt x="36127" y="47427"/>
                  <a:pt x="38238" y="45661"/>
                </a:cubicBezTo>
                <a:cubicBezTo>
                  <a:pt x="40138" y="43894"/>
                  <a:pt x="42677" y="41911"/>
                  <a:pt x="45633" y="39483"/>
                </a:cubicBezTo>
                <a:cubicBezTo>
                  <a:pt x="51338" y="34411"/>
                  <a:pt x="54716" y="28233"/>
                  <a:pt x="55772" y="20733"/>
                </a:cubicBezTo>
                <a:cubicBezTo>
                  <a:pt x="56833" y="13233"/>
                  <a:pt x="57255" y="9044"/>
                  <a:pt x="57255" y="7722"/>
                </a:cubicBezTo>
                <a:cubicBezTo>
                  <a:pt x="57255" y="6616"/>
                  <a:pt x="57466" y="5516"/>
                  <a:pt x="58100" y="4411"/>
                </a:cubicBezTo>
                <a:cubicBezTo>
                  <a:pt x="58733" y="3527"/>
                  <a:pt x="59366" y="2644"/>
                  <a:pt x="60211" y="1983"/>
                </a:cubicBezTo>
                <a:cubicBezTo>
                  <a:pt x="61266" y="1322"/>
                  <a:pt x="62111" y="661"/>
                  <a:pt x="63166" y="438"/>
                </a:cubicBezTo>
                <a:cubicBezTo>
                  <a:pt x="64227" y="222"/>
                  <a:pt x="65072" y="0"/>
                  <a:pt x="66127" y="0"/>
                </a:cubicBezTo>
                <a:cubicBezTo>
                  <a:pt x="67605" y="0"/>
                  <a:pt x="69083" y="222"/>
                  <a:pt x="70350" y="661"/>
                </a:cubicBezTo>
                <a:cubicBezTo>
                  <a:pt x="71833" y="1105"/>
                  <a:pt x="73311" y="1766"/>
                  <a:pt x="74577" y="3311"/>
                </a:cubicBezTo>
                <a:cubicBezTo>
                  <a:pt x="75844" y="4633"/>
                  <a:pt x="76900" y="6394"/>
                  <a:pt x="77533" y="8605"/>
                </a:cubicBezTo>
                <a:cubicBezTo>
                  <a:pt x="78377" y="10811"/>
                  <a:pt x="78805" y="13677"/>
                  <a:pt x="78805" y="17205"/>
                </a:cubicBezTo>
                <a:cubicBezTo>
                  <a:pt x="78805" y="20516"/>
                  <a:pt x="78377" y="23605"/>
                  <a:pt x="77955" y="26688"/>
                </a:cubicBezTo>
                <a:cubicBezTo>
                  <a:pt x="77533" y="29561"/>
                  <a:pt x="76900" y="32427"/>
                  <a:pt x="76266" y="35072"/>
                </a:cubicBezTo>
                <a:cubicBezTo>
                  <a:pt x="75633" y="37722"/>
                  <a:pt x="75000" y="40144"/>
                  <a:pt x="74155" y="42355"/>
                </a:cubicBezTo>
                <a:cubicBezTo>
                  <a:pt x="73311" y="44561"/>
                  <a:pt x="72677" y="46544"/>
                  <a:pt x="72044" y="48088"/>
                </a:cubicBezTo>
                <a:cubicBezTo>
                  <a:pt x="109438" y="48088"/>
                  <a:pt x="109438" y="48088"/>
                  <a:pt x="109438" y="48088"/>
                </a:cubicBezTo>
                <a:cubicBezTo>
                  <a:pt x="111127" y="48088"/>
                  <a:pt x="112605" y="48311"/>
                  <a:pt x="113872" y="48750"/>
                </a:cubicBezTo>
                <a:cubicBezTo>
                  <a:pt x="114927" y="49188"/>
                  <a:pt x="116194" y="49855"/>
                  <a:pt x="117255" y="50955"/>
                </a:cubicBezTo>
                <a:cubicBezTo>
                  <a:pt x="118100" y="51838"/>
                  <a:pt x="118733" y="52938"/>
                  <a:pt x="119366" y="54266"/>
                </a:cubicBezTo>
                <a:cubicBezTo>
                  <a:pt x="119788" y="55366"/>
                  <a:pt x="120000" y="56911"/>
                  <a:pt x="120000" y="58455"/>
                </a:cubicBezTo>
                <a:close/>
                <a:moveTo>
                  <a:pt x="109438" y="64411"/>
                </a:moveTo>
                <a:cubicBezTo>
                  <a:pt x="110494" y="64411"/>
                  <a:pt x="111338" y="64188"/>
                  <a:pt x="111972" y="63972"/>
                </a:cubicBezTo>
                <a:cubicBezTo>
                  <a:pt x="112816" y="63750"/>
                  <a:pt x="113238" y="63311"/>
                  <a:pt x="113661" y="62644"/>
                </a:cubicBezTo>
                <a:cubicBezTo>
                  <a:pt x="114294" y="61983"/>
                  <a:pt x="114716" y="61544"/>
                  <a:pt x="114927" y="60883"/>
                </a:cubicBezTo>
                <a:cubicBezTo>
                  <a:pt x="115350" y="60222"/>
                  <a:pt x="115561" y="59338"/>
                  <a:pt x="115561" y="58455"/>
                </a:cubicBezTo>
                <a:cubicBezTo>
                  <a:pt x="115561" y="56911"/>
                  <a:pt x="114927" y="55588"/>
                  <a:pt x="113872" y="54266"/>
                </a:cubicBezTo>
                <a:cubicBezTo>
                  <a:pt x="112816" y="53161"/>
                  <a:pt x="111338" y="52722"/>
                  <a:pt x="109438" y="52722"/>
                </a:cubicBezTo>
                <a:cubicBezTo>
                  <a:pt x="92955" y="52722"/>
                  <a:pt x="92955" y="52722"/>
                  <a:pt x="92955" y="52722"/>
                </a:cubicBezTo>
                <a:cubicBezTo>
                  <a:pt x="92955" y="52722"/>
                  <a:pt x="92955" y="52722"/>
                  <a:pt x="92955" y="52722"/>
                </a:cubicBezTo>
                <a:cubicBezTo>
                  <a:pt x="64650" y="52722"/>
                  <a:pt x="64650" y="52722"/>
                  <a:pt x="64650" y="52722"/>
                </a:cubicBezTo>
                <a:cubicBezTo>
                  <a:pt x="66338" y="49188"/>
                  <a:pt x="66338" y="49188"/>
                  <a:pt x="66338" y="49188"/>
                </a:cubicBezTo>
                <a:cubicBezTo>
                  <a:pt x="71411" y="35955"/>
                  <a:pt x="73944" y="25366"/>
                  <a:pt x="73944" y="17205"/>
                </a:cubicBezTo>
                <a:cubicBezTo>
                  <a:pt x="73944" y="11027"/>
                  <a:pt x="73100" y="7277"/>
                  <a:pt x="70983" y="6177"/>
                </a:cubicBezTo>
                <a:cubicBezTo>
                  <a:pt x="69083" y="5072"/>
                  <a:pt x="67394" y="4633"/>
                  <a:pt x="66127" y="4633"/>
                </a:cubicBezTo>
                <a:cubicBezTo>
                  <a:pt x="65494" y="4633"/>
                  <a:pt x="64650" y="4855"/>
                  <a:pt x="63588" y="5516"/>
                </a:cubicBezTo>
                <a:cubicBezTo>
                  <a:pt x="62533" y="6177"/>
                  <a:pt x="61900" y="6838"/>
                  <a:pt x="61900" y="7722"/>
                </a:cubicBezTo>
                <a:cubicBezTo>
                  <a:pt x="61900" y="9044"/>
                  <a:pt x="61900" y="10811"/>
                  <a:pt x="61688" y="13455"/>
                </a:cubicBezTo>
                <a:cubicBezTo>
                  <a:pt x="61477" y="16322"/>
                  <a:pt x="60844" y="19188"/>
                  <a:pt x="60000" y="22722"/>
                </a:cubicBezTo>
                <a:cubicBezTo>
                  <a:pt x="59155" y="26250"/>
                  <a:pt x="57677" y="29777"/>
                  <a:pt x="55983" y="33311"/>
                </a:cubicBezTo>
                <a:cubicBezTo>
                  <a:pt x="54294" y="37061"/>
                  <a:pt x="51761" y="40144"/>
                  <a:pt x="48805" y="42794"/>
                </a:cubicBezTo>
                <a:cubicBezTo>
                  <a:pt x="45633" y="45438"/>
                  <a:pt x="42888" y="47866"/>
                  <a:pt x="40983" y="49633"/>
                </a:cubicBezTo>
                <a:cubicBezTo>
                  <a:pt x="38872" y="51394"/>
                  <a:pt x="36761" y="52938"/>
                  <a:pt x="35072" y="54044"/>
                </a:cubicBezTo>
                <a:cubicBezTo>
                  <a:pt x="33166" y="55144"/>
                  <a:pt x="31266" y="56027"/>
                  <a:pt x="29366" y="56688"/>
                </a:cubicBezTo>
                <a:cubicBezTo>
                  <a:pt x="27677" y="57133"/>
                  <a:pt x="25772" y="57572"/>
                  <a:pt x="23661" y="57572"/>
                </a:cubicBezTo>
                <a:cubicBezTo>
                  <a:pt x="22183" y="57572"/>
                  <a:pt x="20705" y="57572"/>
                  <a:pt x="18805" y="57572"/>
                </a:cubicBezTo>
                <a:cubicBezTo>
                  <a:pt x="17111" y="57572"/>
                  <a:pt x="15422" y="57572"/>
                  <a:pt x="13522" y="57572"/>
                </a:cubicBezTo>
                <a:cubicBezTo>
                  <a:pt x="11833" y="57572"/>
                  <a:pt x="10350" y="57572"/>
                  <a:pt x="8661" y="57572"/>
                </a:cubicBezTo>
                <a:cubicBezTo>
                  <a:pt x="7183" y="57572"/>
                  <a:pt x="5916" y="57572"/>
                  <a:pt x="4650" y="57572"/>
                </a:cubicBezTo>
                <a:cubicBezTo>
                  <a:pt x="4650" y="104116"/>
                  <a:pt x="4650" y="104116"/>
                  <a:pt x="4650" y="104116"/>
                </a:cubicBezTo>
                <a:cubicBezTo>
                  <a:pt x="25138" y="104116"/>
                  <a:pt x="25138" y="104116"/>
                  <a:pt x="25138" y="104116"/>
                </a:cubicBezTo>
                <a:cubicBezTo>
                  <a:pt x="26411" y="104116"/>
                  <a:pt x="28100" y="104561"/>
                  <a:pt x="30211" y="105222"/>
                </a:cubicBezTo>
                <a:cubicBezTo>
                  <a:pt x="32322" y="106105"/>
                  <a:pt x="34861" y="107205"/>
                  <a:pt x="38027" y="108527"/>
                </a:cubicBezTo>
                <a:cubicBezTo>
                  <a:pt x="39505" y="109411"/>
                  <a:pt x="40983" y="110294"/>
                  <a:pt x="42888" y="110955"/>
                </a:cubicBezTo>
                <a:cubicBezTo>
                  <a:pt x="44577" y="111838"/>
                  <a:pt x="46266" y="112722"/>
                  <a:pt x="47955" y="113161"/>
                </a:cubicBezTo>
                <a:cubicBezTo>
                  <a:pt x="49650" y="113822"/>
                  <a:pt x="51338" y="114266"/>
                  <a:pt x="52816" y="114705"/>
                </a:cubicBezTo>
                <a:cubicBezTo>
                  <a:pt x="54294" y="115366"/>
                  <a:pt x="55561" y="115588"/>
                  <a:pt x="56622" y="115588"/>
                </a:cubicBezTo>
                <a:cubicBezTo>
                  <a:pt x="87255" y="115588"/>
                  <a:pt x="87255" y="115588"/>
                  <a:pt x="87255" y="115588"/>
                </a:cubicBezTo>
                <a:cubicBezTo>
                  <a:pt x="92955" y="115588"/>
                  <a:pt x="92955" y="115588"/>
                  <a:pt x="92955" y="115588"/>
                </a:cubicBezTo>
                <a:cubicBezTo>
                  <a:pt x="94016" y="115588"/>
                  <a:pt x="94861" y="115366"/>
                  <a:pt x="95494" y="114927"/>
                </a:cubicBezTo>
                <a:cubicBezTo>
                  <a:pt x="96127" y="114483"/>
                  <a:pt x="96761" y="114044"/>
                  <a:pt x="97394" y="113605"/>
                </a:cubicBezTo>
                <a:cubicBezTo>
                  <a:pt x="98027" y="113161"/>
                  <a:pt x="98450" y="112500"/>
                  <a:pt x="98661" y="111838"/>
                </a:cubicBezTo>
                <a:cubicBezTo>
                  <a:pt x="98872" y="110955"/>
                  <a:pt x="99083" y="110294"/>
                  <a:pt x="99083" y="109411"/>
                </a:cubicBezTo>
                <a:cubicBezTo>
                  <a:pt x="99083" y="108527"/>
                  <a:pt x="98872" y="107644"/>
                  <a:pt x="98661" y="106983"/>
                </a:cubicBezTo>
                <a:cubicBezTo>
                  <a:pt x="98450" y="106322"/>
                  <a:pt x="98027" y="105661"/>
                  <a:pt x="97394" y="105222"/>
                </a:cubicBezTo>
                <a:cubicBezTo>
                  <a:pt x="96761" y="104561"/>
                  <a:pt x="96127" y="104116"/>
                  <a:pt x="95494" y="103894"/>
                </a:cubicBezTo>
                <a:cubicBezTo>
                  <a:pt x="94861" y="103677"/>
                  <a:pt x="94016" y="103455"/>
                  <a:pt x="92955" y="103455"/>
                </a:cubicBezTo>
                <a:cubicBezTo>
                  <a:pt x="92533" y="103455"/>
                  <a:pt x="92533" y="103455"/>
                  <a:pt x="92533" y="103455"/>
                </a:cubicBezTo>
                <a:cubicBezTo>
                  <a:pt x="92533" y="98605"/>
                  <a:pt x="92533" y="98605"/>
                  <a:pt x="92533" y="98605"/>
                </a:cubicBezTo>
                <a:cubicBezTo>
                  <a:pt x="98872" y="98605"/>
                  <a:pt x="98872" y="98605"/>
                  <a:pt x="98872" y="98605"/>
                </a:cubicBezTo>
                <a:cubicBezTo>
                  <a:pt x="99505" y="98605"/>
                  <a:pt x="100350" y="98383"/>
                  <a:pt x="100983" y="98161"/>
                </a:cubicBezTo>
                <a:cubicBezTo>
                  <a:pt x="101622" y="97938"/>
                  <a:pt x="102466" y="97500"/>
                  <a:pt x="102888" y="96838"/>
                </a:cubicBezTo>
                <a:cubicBezTo>
                  <a:pt x="103311" y="96177"/>
                  <a:pt x="103733" y="95516"/>
                  <a:pt x="103944" y="94855"/>
                </a:cubicBezTo>
                <a:cubicBezTo>
                  <a:pt x="104366" y="93972"/>
                  <a:pt x="104577" y="93311"/>
                  <a:pt x="104577" y="92427"/>
                </a:cubicBezTo>
                <a:cubicBezTo>
                  <a:pt x="104577" y="91766"/>
                  <a:pt x="104366" y="91105"/>
                  <a:pt x="103944" y="90222"/>
                </a:cubicBezTo>
                <a:cubicBezTo>
                  <a:pt x="103733" y="89561"/>
                  <a:pt x="103311" y="88894"/>
                  <a:pt x="102888" y="88233"/>
                </a:cubicBezTo>
                <a:cubicBezTo>
                  <a:pt x="102466" y="87794"/>
                  <a:pt x="101622" y="87572"/>
                  <a:pt x="100983" y="87133"/>
                </a:cubicBezTo>
                <a:cubicBezTo>
                  <a:pt x="100350" y="86688"/>
                  <a:pt x="99505" y="86472"/>
                  <a:pt x="98872" y="86472"/>
                </a:cubicBezTo>
                <a:cubicBezTo>
                  <a:pt x="96761" y="86472"/>
                  <a:pt x="96761" y="86472"/>
                  <a:pt x="96761" y="86472"/>
                </a:cubicBezTo>
                <a:cubicBezTo>
                  <a:pt x="96761" y="81616"/>
                  <a:pt x="96761" y="81616"/>
                  <a:pt x="96761" y="81616"/>
                </a:cubicBezTo>
                <a:cubicBezTo>
                  <a:pt x="103733" y="81616"/>
                  <a:pt x="103733" y="81616"/>
                  <a:pt x="103733" y="81616"/>
                </a:cubicBezTo>
                <a:cubicBezTo>
                  <a:pt x="104577" y="81616"/>
                  <a:pt x="105211" y="81394"/>
                  <a:pt x="105844" y="81177"/>
                </a:cubicBezTo>
                <a:cubicBezTo>
                  <a:pt x="106688" y="80955"/>
                  <a:pt x="107322" y="80516"/>
                  <a:pt x="107955" y="79855"/>
                </a:cubicBezTo>
                <a:cubicBezTo>
                  <a:pt x="108377" y="79411"/>
                  <a:pt x="108805" y="78750"/>
                  <a:pt x="109227" y="77866"/>
                </a:cubicBezTo>
                <a:cubicBezTo>
                  <a:pt x="109650" y="77205"/>
                  <a:pt x="109861" y="76322"/>
                  <a:pt x="109861" y="75661"/>
                </a:cubicBezTo>
                <a:cubicBezTo>
                  <a:pt x="109861" y="74561"/>
                  <a:pt x="109650" y="73677"/>
                  <a:pt x="109227" y="73016"/>
                </a:cubicBezTo>
                <a:cubicBezTo>
                  <a:pt x="108805" y="72133"/>
                  <a:pt x="108377" y="71688"/>
                  <a:pt x="107955" y="71250"/>
                </a:cubicBezTo>
                <a:cubicBezTo>
                  <a:pt x="107322" y="70811"/>
                  <a:pt x="106688" y="70144"/>
                  <a:pt x="105844" y="69927"/>
                </a:cubicBezTo>
                <a:cubicBezTo>
                  <a:pt x="105211" y="69483"/>
                  <a:pt x="104577" y="69266"/>
                  <a:pt x="103733" y="69266"/>
                </a:cubicBezTo>
                <a:cubicBezTo>
                  <a:pt x="101622" y="69266"/>
                  <a:pt x="101622" y="69266"/>
                  <a:pt x="101622" y="69266"/>
                </a:cubicBezTo>
                <a:cubicBezTo>
                  <a:pt x="101622" y="64411"/>
                  <a:pt x="101622" y="64411"/>
                  <a:pt x="101622" y="64411"/>
                </a:cubicBezTo>
                <a:lnTo>
                  <a:pt x="109438" y="6441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76" name="Shape 3976"/>
          <p:cNvSpPr/>
          <p:nvPr/>
        </p:nvSpPr>
        <p:spPr>
          <a:xfrm>
            <a:off x="15678559" y="7476022"/>
            <a:ext cx="499527" cy="499527"/>
          </a:xfrm>
          <a:custGeom>
            <a:avLst/>
            <a:gdLst/>
            <a:ahLst/>
            <a:cxnLst/>
            <a:rect l="0" t="0" r="0" b="0"/>
            <a:pathLst>
              <a:path w="120000" h="120000" extrusionOk="0">
                <a:moveTo>
                  <a:pt x="60111" y="0"/>
                </a:moveTo>
                <a:cubicBezTo>
                  <a:pt x="68227" y="0"/>
                  <a:pt x="75905" y="1533"/>
                  <a:pt x="83361" y="4827"/>
                </a:cubicBezTo>
                <a:cubicBezTo>
                  <a:pt x="90605" y="7900"/>
                  <a:pt x="96966" y="12283"/>
                  <a:pt x="102227" y="17772"/>
                </a:cubicBezTo>
                <a:cubicBezTo>
                  <a:pt x="107933" y="23033"/>
                  <a:pt x="112100" y="29394"/>
                  <a:pt x="115394" y="36638"/>
                </a:cubicBezTo>
                <a:cubicBezTo>
                  <a:pt x="118466" y="44094"/>
                  <a:pt x="120000" y="51772"/>
                  <a:pt x="120000" y="59888"/>
                </a:cubicBezTo>
                <a:cubicBezTo>
                  <a:pt x="120000" y="68227"/>
                  <a:pt x="118466" y="75905"/>
                  <a:pt x="115394" y="83361"/>
                </a:cubicBezTo>
                <a:cubicBezTo>
                  <a:pt x="112100" y="90605"/>
                  <a:pt x="107933" y="96966"/>
                  <a:pt x="102227" y="102227"/>
                </a:cubicBezTo>
                <a:cubicBezTo>
                  <a:pt x="96966" y="107716"/>
                  <a:pt x="90605" y="112100"/>
                  <a:pt x="83361" y="115172"/>
                </a:cubicBezTo>
                <a:cubicBezTo>
                  <a:pt x="75905" y="118466"/>
                  <a:pt x="68227" y="120000"/>
                  <a:pt x="60111" y="120000"/>
                </a:cubicBezTo>
                <a:cubicBezTo>
                  <a:pt x="51555" y="120000"/>
                  <a:pt x="43877" y="118466"/>
                  <a:pt x="36638" y="115172"/>
                </a:cubicBezTo>
                <a:cubicBezTo>
                  <a:pt x="29394" y="112100"/>
                  <a:pt x="23033" y="107716"/>
                  <a:pt x="17550" y="102227"/>
                </a:cubicBezTo>
                <a:cubicBezTo>
                  <a:pt x="12066" y="96966"/>
                  <a:pt x="7900" y="90605"/>
                  <a:pt x="4827" y="83361"/>
                </a:cubicBezTo>
                <a:cubicBezTo>
                  <a:pt x="1533" y="75905"/>
                  <a:pt x="0" y="68227"/>
                  <a:pt x="0" y="59888"/>
                </a:cubicBezTo>
                <a:cubicBezTo>
                  <a:pt x="0" y="51772"/>
                  <a:pt x="1533" y="44094"/>
                  <a:pt x="4827" y="36638"/>
                </a:cubicBezTo>
                <a:cubicBezTo>
                  <a:pt x="7900" y="29394"/>
                  <a:pt x="12066" y="23033"/>
                  <a:pt x="17550" y="17772"/>
                </a:cubicBezTo>
                <a:cubicBezTo>
                  <a:pt x="23033" y="12283"/>
                  <a:pt x="29394" y="7900"/>
                  <a:pt x="36638" y="4827"/>
                </a:cubicBezTo>
                <a:cubicBezTo>
                  <a:pt x="43877" y="1533"/>
                  <a:pt x="51555" y="0"/>
                  <a:pt x="60111" y="0"/>
                </a:cubicBezTo>
                <a:close/>
                <a:moveTo>
                  <a:pt x="60111" y="115172"/>
                </a:moveTo>
                <a:cubicBezTo>
                  <a:pt x="67566" y="115172"/>
                  <a:pt x="74805" y="113638"/>
                  <a:pt x="81388" y="110783"/>
                </a:cubicBezTo>
                <a:cubicBezTo>
                  <a:pt x="88188" y="107933"/>
                  <a:pt x="93894" y="103983"/>
                  <a:pt x="98938" y="98938"/>
                </a:cubicBezTo>
                <a:cubicBezTo>
                  <a:pt x="103766" y="93894"/>
                  <a:pt x="107716" y="88188"/>
                  <a:pt x="110783" y="81388"/>
                </a:cubicBezTo>
                <a:cubicBezTo>
                  <a:pt x="113638" y="74805"/>
                  <a:pt x="115172" y="67566"/>
                  <a:pt x="115172" y="59888"/>
                </a:cubicBezTo>
                <a:cubicBezTo>
                  <a:pt x="115172" y="52433"/>
                  <a:pt x="113638" y="45194"/>
                  <a:pt x="110783" y="38611"/>
                </a:cubicBezTo>
                <a:cubicBezTo>
                  <a:pt x="107716" y="31811"/>
                  <a:pt x="103766" y="26105"/>
                  <a:pt x="98938" y="21061"/>
                </a:cubicBezTo>
                <a:cubicBezTo>
                  <a:pt x="93894" y="16016"/>
                  <a:pt x="88188" y="12066"/>
                  <a:pt x="81388" y="9216"/>
                </a:cubicBezTo>
                <a:cubicBezTo>
                  <a:pt x="74805" y="6361"/>
                  <a:pt x="67566" y="4827"/>
                  <a:pt x="60111" y="4827"/>
                </a:cubicBezTo>
                <a:cubicBezTo>
                  <a:pt x="52433" y="4827"/>
                  <a:pt x="45194" y="6361"/>
                  <a:pt x="38611" y="9216"/>
                </a:cubicBezTo>
                <a:cubicBezTo>
                  <a:pt x="32027" y="12066"/>
                  <a:pt x="26105" y="16016"/>
                  <a:pt x="20838" y="21061"/>
                </a:cubicBezTo>
                <a:cubicBezTo>
                  <a:pt x="16016" y="26105"/>
                  <a:pt x="12066" y="31811"/>
                  <a:pt x="9216" y="38611"/>
                </a:cubicBezTo>
                <a:cubicBezTo>
                  <a:pt x="6361" y="45194"/>
                  <a:pt x="4827" y="52433"/>
                  <a:pt x="4827" y="59888"/>
                </a:cubicBezTo>
                <a:cubicBezTo>
                  <a:pt x="4827" y="67566"/>
                  <a:pt x="6361" y="74805"/>
                  <a:pt x="9216" y="81388"/>
                </a:cubicBezTo>
                <a:cubicBezTo>
                  <a:pt x="12066" y="88188"/>
                  <a:pt x="16016" y="93894"/>
                  <a:pt x="20838" y="98938"/>
                </a:cubicBezTo>
                <a:cubicBezTo>
                  <a:pt x="26105" y="103983"/>
                  <a:pt x="32027" y="107933"/>
                  <a:pt x="38611" y="110783"/>
                </a:cubicBezTo>
                <a:cubicBezTo>
                  <a:pt x="45194" y="113638"/>
                  <a:pt x="52433" y="115172"/>
                  <a:pt x="60111" y="115172"/>
                </a:cubicBezTo>
                <a:close/>
                <a:moveTo>
                  <a:pt x="32905" y="57694"/>
                </a:moveTo>
                <a:cubicBezTo>
                  <a:pt x="91261" y="57694"/>
                  <a:pt x="91261" y="57694"/>
                  <a:pt x="91261" y="57694"/>
                </a:cubicBezTo>
                <a:cubicBezTo>
                  <a:pt x="91261" y="62305"/>
                  <a:pt x="91261" y="62305"/>
                  <a:pt x="91261" y="62305"/>
                </a:cubicBezTo>
                <a:cubicBezTo>
                  <a:pt x="32905" y="62305"/>
                  <a:pt x="32905" y="62305"/>
                  <a:pt x="32905" y="62305"/>
                </a:cubicBezTo>
                <a:cubicBezTo>
                  <a:pt x="56377" y="85777"/>
                  <a:pt x="56377" y="85777"/>
                  <a:pt x="56377" y="85777"/>
                </a:cubicBezTo>
                <a:cubicBezTo>
                  <a:pt x="52872" y="89066"/>
                  <a:pt x="52872" y="89066"/>
                  <a:pt x="52872" y="89066"/>
                </a:cubicBezTo>
                <a:cubicBezTo>
                  <a:pt x="23694" y="59888"/>
                  <a:pt x="23694" y="59888"/>
                  <a:pt x="23694" y="59888"/>
                </a:cubicBezTo>
                <a:cubicBezTo>
                  <a:pt x="52872" y="30933"/>
                  <a:pt x="52872" y="30933"/>
                  <a:pt x="52872" y="30933"/>
                </a:cubicBezTo>
                <a:cubicBezTo>
                  <a:pt x="56377" y="34222"/>
                  <a:pt x="56377" y="34222"/>
                  <a:pt x="56377" y="34222"/>
                </a:cubicBezTo>
                <a:lnTo>
                  <a:pt x="32905" y="576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77" name="Shape 3977"/>
          <p:cNvSpPr/>
          <p:nvPr/>
        </p:nvSpPr>
        <p:spPr>
          <a:xfrm>
            <a:off x="17036732" y="7455707"/>
            <a:ext cx="277248" cy="540157"/>
          </a:xfrm>
          <a:custGeom>
            <a:avLst/>
            <a:gdLst/>
            <a:ahLst/>
            <a:cxnLst/>
            <a:rect l="0" t="0" r="0" b="0"/>
            <a:pathLst>
              <a:path w="120000" h="120000" extrusionOk="0">
                <a:moveTo>
                  <a:pt x="120000" y="31266"/>
                </a:moveTo>
                <a:cubicBezTo>
                  <a:pt x="120000" y="34516"/>
                  <a:pt x="118822" y="37766"/>
                  <a:pt x="117255" y="40611"/>
                </a:cubicBezTo>
                <a:cubicBezTo>
                  <a:pt x="115294" y="43655"/>
                  <a:pt x="112550" y="46500"/>
                  <a:pt x="109022" y="48933"/>
                </a:cubicBezTo>
                <a:cubicBezTo>
                  <a:pt x="105883" y="51372"/>
                  <a:pt x="101566" y="53605"/>
                  <a:pt x="96861" y="55433"/>
                </a:cubicBezTo>
                <a:cubicBezTo>
                  <a:pt x="92155" y="57461"/>
                  <a:pt x="87061" y="58883"/>
                  <a:pt x="81566" y="59900"/>
                </a:cubicBezTo>
                <a:cubicBezTo>
                  <a:pt x="102355" y="71066"/>
                  <a:pt x="102355" y="71066"/>
                  <a:pt x="102355" y="71066"/>
                </a:cubicBezTo>
                <a:cubicBezTo>
                  <a:pt x="81177" y="82233"/>
                  <a:pt x="81177" y="82233"/>
                  <a:pt x="81177" y="82233"/>
                </a:cubicBezTo>
                <a:cubicBezTo>
                  <a:pt x="81177" y="90966"/>
                  <a:pt x="81177" y="90966"/>
                  <a:pt x="81177" y="90966"/>
                </a:cubicBezTo>
                <a:cubicBezTo>
                  <a:pt x="94511" y="97866"/>
                  <a:pt x="94511" y="97866"/>
                  <a:pt x="94511" y="97866"/>
                </a:cubicBezTo>
                <a:cubicBezTo>
                  <a:pt x="81177" y="104366"/>
                  <a:pt x="81177" y="104366"/>
                  <a:pt x="81177" y="104366"/>
                </a:cubicBezTo>
                <a:cubicBezTo>
                  <a:pt x="81177" y="120000"/>
                  <a:pt x="81177" y="120000"/>
                  <a:pt x="81177" y="120000"/>
                </a:cubicBezTo>
                <a:cubicBezTo>
                  <a:pt x="38038" y="120000"/>
                  <a:pt x="38038" y="120000"/>
                  <a:pt x="38038" y="120000"/>
                </a:cubicBezTo>
                <a:cubicBezTo>
                  <a:pt x="38038" y="59900"/>
                  <a:pt x="38038" y="59900"/>
                  <a:pt x="38038" y="59900"/>
                </a:cubicBezTo>
                <a:cubicBezTo>
                  <a:pt x="32550" y="58883"/>
                  <a:pt x="27450" y="57461"/>
                  <a:pt x="22744" y="55433"/>
                </a:cubicBezTo>
                <a:cubicBezTo>
                  <a:pt x="18038" y="53605"/>
                  <a:pt x="14116" y="51372"/>
                  <a:pt x="10588" y="48933"/>
                </a:cubicBezTo>
                <a:cubicBezTo>
                  <a:pt x="7061" y="46500"/>
                  <a:pt x="4705" y="43655"/>
                  <a:pt x="2744" y="40611"/>
                </a:cubicBezTo>
                <a:cubicBezTo>
                  <a:pt x="783" y="37766"/>
                  <a:pt x="0" y="34516"/>
                  <a:pt x="0" y="31266"/>
                </a:cubicBezTo>
                <a:cubicBezTo>
                  <a:pt x="0" y="27005"/>
                  <a:pt x="1566" y="22944"/>
                  <a:pt x="4311" y="19088"/>
                </a:cubicBezTo>
                <a:cubicBezTo>
                  <a:pt x="7450" y="15433"/>
                  <a:pt x="11766" y="11977"/>
                  <a:pt x="17255" y="9138"/>
                </a:cubicBezTo>
                <a:cubicBezTo>
                  <a:pt x="22744" y="6500"/>
                  <a:pt x="29022" y="4266"/>
                  <a:pt x="36472" y="2438"/>
                </a:cubicBezTo>
                <a:cubicBezTo>
                  <a:pt x="43527" y="811"/>
                  <a:pt x="51372" y="0"/>
                  <a:pt x="59605" y="0"/>
                </a:cubicBezTo>
                <a:cubicBezTo>
                  <a:pt x="68233" y="0"/>
                  <a:pt x="76077" y="811"/>
                  <a:pt x="83527" y="2438"/>
                </a:cubicBezTo>
                <a:cubicBezTo>
                  <a:pt x="90588" y="4266"/>
                  <a:pt x="96861" y="6500"/>
                  <a:pt x="102355" y="9138"/>
                </a:cubicBezTo>
                <a:cubicBezTo>
                  <a:pt x="107844" y="11977"/>
                  <a:pt x="112155" y="15433"/>
                  <a:pt x="115294" y="19088"/>
                </a:cubicBezTo>
                <a:cubicBezTo>
                  <a:pt x="118433" y="22944"/>
                  <a:pt x="120000" y="27005"/>
                  <a:pt x="120000" y="31266"/>
                </a:cubicBezTo>
                <a:close/>
                <a:moveTo>
                  <a:pt x="78433" y="56038"/>
                </a:moveTo>
                <a:cubicBezTo>
                  <a:pt x="83138" y="55027"/>
                  <a:pt x="87844" y="53605"/>
                  <a:pt x="91766" y="51977"/>
                </a:cubicBezTo>
                <a:cubicBezTo>
                  <a:pt x="95688" y="50355"/>
                  <a:pt x="99605" y="48322"/>
                  <a:pt x="102355" y="46294"/>
                </a:cubicBezTo>
                <a:cubicBezTo>
                  <a:pt x="105100" y="44061"/>
                  <a:pt x="107450" y="41827"/>
                  <a:pt x="109022" y="39188"/>
                </a:cubicBezTo>
                <a:cubicBezTo>
                  <a:pt x="110588" y="36750"/>
                  <a:pt x="111372" y="33911"/>
                  <a:pt x="111372" y="31266"/>
                </a:cubicBezTo>
                <a:cubicBezTo>
                  <a:pt x="111372" y="27411"/>
                  <a:pt x="109805" y="23961"/>
                  <a:pt x="107061" y="20711"/>
                </a:cubicBezTo>
                <a:cubicBezTo>
                  <a:pt x="104311" y="17461"/>
                  <a:pt x="100783" y="14616"/>
                  <a:pt x="96472" y="12383"/>
                </a:cubicBezTo>
                <a:cubicBezTo>
                  <a:pt x="91766" y="9950"/>
                  <a:pt x="86272" y="7916"/>
                  <a:pt x="79605" y="6500"/>
                </a:cubicBezTo>
                <a:cubicBezTo>
                  <a:pt x="73333" y="5077"/>
                  <a:pt x="66666" y="4466"/>
                  <a:pt x="59605" y="4466"/>
                </a:cubicBezTo>
                <a:cubicBezTo>
                  <a:pt x="52938" y="4466"/>
                  <a:pt x="46272" y="5077"/>
                  <a:pt x="40000" y="6500"/>
                </a:cubicBezTo>
                <a:cubicBezTo>
                  <a:pt x="33727" y="7916"/>
                  <a:pt x="28233" y="9950"/>
                  <a:pt x="23527" y="12383"/>
                </a:cubicBezTo>
                <a:cubicBezTo>
                  <a:pt x="18822" y="14616"/>
                  <a:pt x="15294" y="17461"/>
                  <a:pt x="12550" y="20711"/>
                </a:cubicBezTo>
                <a:cubicBezTo>
                  <a:pt x="9805" y="23961"/>
                  <a:pt x="8627" y="27411"/>
                  <a:pt x="8627" y="31266"/>
                </a:cubicBezTo>
                <a:cubicBezTo>
                  <a:pt x="8627" y="33911"/>
                  <a:pt x="9411" y="36750"/>
                  <a:pt x="10977" y="39188"/>
                </a:cubicBezTo>
                <a:cubicBezTo>
                  <a:pt x="12550" y="41827"/>
                  <a:pt x="14511" y="44061"/>
                  <a:pt x="17255" y="46294"/>
                </a:cubicBezTo>
                <a:cubicBezTo>
                  <a:pt x="20394" y="48322"/>
                  <a:pt x="23922" y="50355"/>
                  <a:pt x="27844" y="51977"/>
                </a:cubicBezTo>
                <a:cubicBezTo>
                  <a:pt x="32155" y="53605"/>
                  <a:pt x="36472" y="55027"/>
                  <a:pt x="41177" y="56038"/>
                </a:cubicBezTo>
                <a:cubicBezTo>
                  <a:pt x="46666" y="57055"/>
                  <a:pt x="46666" y="57055"/>
                  <a:pt x="46666" y="57055"/>
                </a:cubicBezTo>
                <a:cubicBezTo>
                  <a:pt x="46666" y="115533"/>
                  <a:pt x="46666" y="115533"/>
                  <a:pt x="46666" y="115533"/>
                </a:cubicBezTo>
                <a:cubicBezTo>
                  <a:pt x="72550" y="115533"/>
                  <a:pt x="72550" y="115533"/>
                  <a:pt x="72550" y="115533"/>
                </a:cubicBezTo>
                <a:cubicBezTo>
                  <a:pt x="72550" y="102538"/>
                  <a:pt x="72550" y="102538"/>
                  <a:pt x="72550" y="102538"/>
                </a:cubicBezTo>
                <a:cubicBezTo>
                  <a:pt x="81961" y="97866"/>
                  <a:pt x="81961" y="97866"/>
                  <a:pt x="81961" y="97866"/>
                </a:cubicBezTo>
                <a:cubicBezTo>
                  <a:pt x="72550" y="92794"/>
                  <a:pt x="72550" y="92794"/>
                  <a:pt x="72550" y="92794"/>
                </a:cubicBezTo>
                <a:cubicBezTo>
                  <a:pt x="72550" y="80405"/>
                  <a:pt x="72550" y="80405"/>
                  <a:pt x="72550" y="80405"/>
                </a:cubicBezTo>
                <a:cubicBezTo>
                  <a:pt x="90588" y="71066"/>
                  <a:pt x="90588" y="71066"/>
                  <a:pt x="90588" y="71066"/>
                </a:cubicBezTo>
                <a:cubicBezTo>
                  <a:pt x="72550" y="61927"/>
                  <a:pt x="72550" y="61927"/>
                  <a:pt x="72550" y="61927"/>
                </a:cubicBezTo>
                <a:cubicBezTo>
                  <a:pt x="72550" y="57055"/>
                  <a:pt x="72550" y="57055"/>
                  <a:pt x="72550" y="57055"/>
                </a:cubicBezTo>
                <a:lnTo>
                  <a:pt x="78433" y="56038"/>
                </a:lnTo>
                <a:close/>
                <a:moveTo>
                  <a:pt x="55688" y="17866"/>
                </a:moveTo>
                <a:cubicBezTo>
                  <a:pt x="55688" y="35733"/>
                  <a:pt x="55688" y="35733"/>
                  <a:pt x="55688" y="35733"/>
                </a:cubicBezTo>
                <a:cubicBezTo>
                  <a:pt x="64311" y="35733"/>
                  <a:pt x="64311" y="35733"/>
                  <a:pt x="64311" y="35733"/>
                </a:cubicBezTo>
                <a:cubicBezTo>
                  <a:pt x="64311" y="17866"/>
                  <a:pt x="64311" y="17866"/>
                  <a:pt x="64311" y="17866"/>
                </a:cubicBezTo>
                <a:lnTo>
                  <a:pt x="55688" y="1786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78" name="Shape 3978"/>
          <p:cNvSpPr/>
          <p:nvPr/>
        </p:nvSpPr>
        <p:spPr>
          <a:xfrm>
            <a:off x="18142753" y="7464072"/>
            <a:ext cx="559277" cy="523427"/>
          </a:xfrm>
          <a:custGeom>
            <a:avLst/>
            <a:gdLst/>
            <a:ahLst/>
            <a:cxnLst/>
            <a:rect l="0" t="0" r="0" b="0"/>
            <a:pathLst>
              <a:path w="120000" h="120000" extrusionOk="0">
                <a:moveTo>
                  <a:pt x="88822" y="45861"/>
                </a:moveTo>
                <a:cubicBezTo>
                  <a:pt x="90977" y="45861"/>
                  <a:pt x="93922" y="46911"/>
                  <a:pt x="97255" y="49216"/>
                </a:cubicBezTo>
                <a:cubicBezTo>
                  <a:pt x="100783" y="51516"/>
                  <a:pt x="104311" y="55077"/>
                  <a:pt x="107644" y="59683"/>
                </a:cubicBezTo>
                <a:cubicBezTo>
                  <a:pt x="111177" y="64294"/>
                  <a:pt x="113922" y="69950"/>
                  <a:pt x="116272" y="76861"/>
                </a:cubicBezTo>
                <a:cubicBezTo>
                  <a:pt x="118822" y="83772"/>
                  <a:pt x="120000" y="91727"/>
                  <a:pt x="120000" y="100944"/>
                </a:cubicBezTo>
                <a:cubicBezTo>
                  <a:pt x="120000" y="110155"/>
                  <a:pt x="117844" y="115600"/>
                  <a:pt x="113922" y="117488"/>
                </a:cubicBezTo>
                <a:cubicBezTo>
                  <a:pt x="110000" y="119161"/>
                  <a:pt x="107450" y="120000"/>
                  <a:pt x="106666" y="120000"/>
                </a:cubicBezTo>
                <a:cubicBezTo>
                  <a:pt x="104705" y="120000"/>
                  <a:pt x="102938" y="119788"/>
                  <a:pt x="101177" y="119372"/>
                </a:cubicBezTo>
                <a:cubicBezTo>
                  <a:pt x="99411" y="118955"/>
                  <a:pt x="97644" y="118116"/>
                  <a:pt x="95883" y="117066"/>
                </a:cubicBezTo>
                <a:cubicBezTo>
                  <a:pt x="94116" y="116022"/>
                  <a:pt x="92155" y="114766"/>
                  <a:pt x="90194" y="113088"/>
                </a:cubicBezTo>
                <a:cubicBezTo>
                  <a:pt x="88233" y="111622"/>
                  <a:pt x="86272" y="109527"/>
                  <a:pt x="84116" y="107433"/>
                </a:cubicBezTo>
                <a:cubicBezTo>
                  <a:pt x="82155" y="105133"/>
                  <a:pt x="80394" y="103244"/>
                  <a:pt x="78822" y="101777"/>
                </a:cubicBezTo>
                <a:cubicBezTo>
                  <a:pt x="77255" y="100316"/>
                  <a:pt x="75883" y="99266"/>
                  <a:pt x="74511" y="98427"/>
                </a:cubicBezTo>
                <a:cubicBezTo>
                  <a:pt x="73138" y="97588"/>
                  <a:pt x="71766" y="96961"/>
                  <a:pt x="70588" y="96544"/>
                </a:cubicBezTo>
                <a:cubicBezTo>
                  <a:pt x="69216" y="96127"/>
                  <a:pt x="67844" y="95916"/>
                  <a:pt x="66272" y="95916"/>
                </a:cubicBezTo>
                <a:cubicBezTo>
                  <a:pt x="65100" y="95916"/>
                  <a:pt x="63922" y="95916"/>
                  <a:pt x="62550" y="95916"/>
                </a:cubicBezTo>
                <a:cubicBezTo>
                  <a:pt x="61372" y="95916"/>
                  <a:pt x="60588" y="95916"/>
                  <a:pt x="60194" y="95916"/>
                </a:cubicBezTo>
                <a:cubicBezTo>
                  <a:pt x="60000" y="95916"/>
                  <a:pt x="59805" y="95916"/>
                  <a:pt x="59605" y="95916"/>
                </a:cubicBezTo>
                <a:cubicBezTo>
                  <a:pt x="59411" y="95916"/>
                  <a:pt x="58627" y="95916"/>
                  <a:pt x="57255" y="95916"/>
                </a:cubicBezTo>
                <a:cubicBezTo>
                  <a:pt x="55883" y="95916"/>
                  <a:pt x="54705" y="95916"/>
                  <a:pt x="53527" y="95916"/>
                </a:cubicBezTo>
                <a:cubicBezTo>
                  <a:pt x="51961" y="95916"/>
                  <a:pt x="50588" y="96127"/>
                  <a:pt x="49411" y="96544"/>
                </a:cubicBezTo>
                <a:cubicBezTo>
                  <a:pt x="48038" y="96961"/>
                  <a:pt x="46666" y="97588"/>
                  <a:pt x="45294" y="98427"/>
                </a:cubicBezTo>
                <a:cubicBezTo>
                  <a:pt x="43922" y="99266"/>
                  <a:pt x="42550" y="100316"/>
                  <a:pt x="40977" y="101777"/>
                </a:cubicBezTo>
                <a:cubicBezTo>
                  <a:pt x="39605" y="103244"/>
                  <a:pt x="37644" y="105133"/>
                  <a:pt x="35688" y="107433"/>
                </a:cubicBezTo>
                <a:cubicBezTo>
                  <a:pt x="33727" y="109527"/>
                  <a:pt x="31566" y="111622"/>
                  <a:pt x="29605" y="113088"/>
                </a:cubicBezTo>
                <a:cubicBezTo>
                  <a:pt x="27644" y="114766"/>
                  <a:pt x="25883" y="116022"/>
                  <a:pt x="23922" y="117066"/>
                </a:cubicBezTo>
                <a:cubicBezTo>
                  <a:pt x="22155" y="118116"/>
                  <a:pt x="20394" y="118955"/>
                  <a:pt x="18627" y="119372"/>
                </a:cubicBezTo>
                <a:cubicBezTo>
                  <a:pt x="16861" y="119788"/>
                  <a:pt x="15100" y="120000"/>
                  <a:pt x="13138" y="120000"/>
                </a:cubicBezTo>
                <a:cubicBezTo>
                  <a:pt x="12355" y="120000"/>
                  <a:pt x="10000" y="119161"/>
                  <a:pt x="5883" y="117488"/>
                </a:cubicBezTo>
                <a:cubicBezTo>
                  <a:pt x="1961" y="115600"/>
                  <a:pt x="0" y="110155"/>
                  <a:pt x="0" y="100944"/>
                </a:cubicBezTo>
                <a:cubicBezTo>
                  <a:pt x="0" y="91727"/>
                  <a:pt x="1177" y="83772"/>
                  <a:pt x="3527" y="76861"/>
                </a:cubicBezTo>
                <a:cubicBezTo>
                  <a:pt x="5883" y="69950"/>
                  <a:pt x="8822" y="64294"/>
                  <a:pt x="12155" y="59683"/>
                </a:cubicBezTo>
                <a:cubicBezTo>
                  <a:pt x="15688" y="55077"/>
                  <a:pt x="19022" y="51516"/>
                  <a:pt x="22550" y="49216"/>
                </a:cubicBezTo>
                <a:cubicBezTo>
                  <a:pt x="26077" y="46911"/>
                  <a:pt x="28822" y="45861"/>
                  <a:pt x="31177" y="45861"/>
                </a:cubicBezTo>
                <a:cubicBezTo>
                  <a:pt x="33138" y="45861"/>
                  <a:pt x="35294" y="46283"/>
                  <a:pt x="37255" y="47122"/>
                </a:cubicBezTo>
                <a:cubicBezTo>
                  <a:pt x="39411" y="47955"/>
                  <a:pt x="41566" y="48794"/>
                  <a:pt x="43527" y="49844"/>
                </a:cubicBezTo>
                <a:cubicBezTo>
                  <a:pt x="45883" y="50888"/>
                  <a:pt x="48038" y="51727"/>
                  <a:pt x="50394" y="52772"/>
                </a:cubicBezTo>
                <a:cubicBezTo>
                  <a:pt x="52938" y="53822"/>
                  <a:pt x="55294" y="54450"/>
                  <a:pt x="57844" y="54866"/>
                </a:cubicBezTo>
                <a:cubicBezTo>
                  <a:pt x="57844" y="50261"/>
                  <a:pt x="57844" y="50261"/>
                  <a:pt x="57844" y="50261"/>
                </a:cubicBezTo>
                <a:cubicBezTo>
                  <a:pt x="57844" y="49844"/>
                  <a:pt x="57844" y="49844"/>
                  <a:pt x="57844" y="49844"/>
                </a:cubicBezTo>
                <a:cubicBezTo>
                  <a:pt x="57844" y="46700"/>
                  <a:pt x="58433" y="43350"/>
                  <a:pt x="59605" y="40211"/>
                </a:cubicBezTo>
                <a:cubicBezTo>
                  <a:pt x="60783" y="37066"/>
                  <a:pt x="62550" y="34138"/>
                  <a:pt x="64705" y="31411"/>
                </a:cubicBezTo>
                <a:cubicBezTo>
                  <a:pt x="66861" y="28900"/>
                  <a:pt x="69411" y="26805"/>
                  <a:pt x="72550" y="25133"/>
                </a:cubicBezTo>
                <a:cubicBezTo>
                  <a:pt x="75688" y="23666"/>
                  <a:pt x="79216" y="22827"/>
                  <a:pt x="83138" y="22827"/>
                </a:cubicBezTo>
                <a:cubicBezTo>
                  <a:pt x="85688" y="22827"/>
                  <a:pt x="85688" y="22827"/>
                  <a:pt x="85688" y="22827"/>
                </a:cubicBezTo>
                <a:cubicBezTo>
                  <a:pt x="88038" y="22827"/>
                  <a:pt x="90588" y="22411"/>
                  <a:pt x="92938" y="21361"/>
                </a:cubicBezTo>
                <a:cubicBezTo>
                  <a:pt x="95488" y="20105"/>
                  <a:pt x="97644" y="18638"/>
                  <a:pt x="99805" y="16544"/>
                </a:cubicBezTo>
                <a:cubicBezTo>
                  <a:pt x="101566" y="14866"/>
                  <a:pt x="103333" y="12566"/>
                  <a:pt x="104705" y="9633"/>
                </a:cubicBezTo>
                <a:cubicBezTo>
                  <a:pt x="105883" y="6911"/>
                  <a:pt x="106861" y="3561"/>
                  <a:pt x="107255" y="0"/>
                </a:cubicBezTo>
                <a:cubicBezTo>
                  <a:pt x="111566" y="0"/>
                  <a:pt x="111566" y="0"/>
                  <a:pt x="111566" y="0"/>
                </a:cubicBezTo>
                <a:cubicBezTo>
                  <a:pt x="111177" y="4188"/>
                  <a:pt x="110194" y="7955"/>
                  <a:pt x="108627" y="11516"/>
                </a:cubicBezTo>
                <a:cubicBezTo>
                  <a:pt x="106861" y="14866"/>
                  <a:pt x="104900" y="17800"/>
                  <a:pt x="102550" y="20105"/>
                </a:cubicBezTo>
                <a:cubicBezTo>
                  <a:pt x="100194" y="22616"/>
                  <a:pt x="97450" y="24294"/>
                  <a:pt x="94511" y="25550"/>
                </a:cubicBezTo>
                <a:cubicBezTo>
                  <a:pt x="91566" y="26594"/>
                  <a:pt x="88627" y="27227"/>
                  <a:pt x="85688" y="27227"/>
                </a:cubicBezTo>
                <a:cubicBezTo>
                  <a:pt x="83138" y="27227"/>
                  <a:pt x="83138" y="27227"/>
                  <a:pt x="83138" y="27227"/>
                </a:cubicBezTo>
                <a:cubicBezTo>
                  <a:pt x="80000" y="27227"/>
                  <a:pt x="77061" y="27855"/>
                  <a:pt x="74311" y="29316"/>
                </a:cubicBezTo>
                <a:cubicBezTo>
                  <a:pt x="71766" y="30577"/>
                  <a:pt x="69411" y="32461"/>
                  <a:pt x="67644" y="34555"/>
                </a:cubicBezTo>
                <a:cubicBezTo>
                  <a:pt x="65883" y="36861"/>
                  <a:pt x="64511" y="39161"/>
                  <a:pt x="63527" y="42094"/>
                </a:cubicBezTo>
                <a:cubicBezTo>
                  <a:pt x="62550" y="44816"/>
                  <a:pt x="61961" y="47538"/>
                  <a:pt x="61961" y="50261"/>
                </a:cubicBezTo>
                <a:cubicBezTo>
                  <a:pt x="61961" y="54866"/>
                  <a:pt x="61961" y="54866"/>
                  <a:pt x="61961" y="54866"/>
                </a:cubicBezTo>
                <a:cubicBezTo>
                  <a:pt x="64511" y="54450"/>
                  <a:pt x="67061" y="53822"/>
                  <a:pt x="69411" y="52772"/>
                </a:cubicBezTo>
                <a:cubicBezTo>
                  <a:pt x="71766" y="51727"/>
                  <a:pt x="73922" y="50888"/>
                  <a:pt x="76077" y="49844"/>
                </a:cubicBezTo>
                <a:cubicBezTo>
                  <a:pt x="78233" y="48794"/>
                  <a:pt x="80394" y="47955"/>
                  <a:pt x="82550" y="47122"/>
                </a:cubicBezTo>
                <a:cubicBezTo>
                  <a:pt x="84705" y="46283"/>
                  <a:pt x="86666" y="45861"/>
                  <a:pt x="88822" y="45861"/>
                </a:cubicBezTo>
                <a:close/>
                <a:moveTo>
                  <a:pt x="106666" y="115394"/>
                </a:moveTo>
                <a:cubicBezTo>
                  <a:pt x="107644" y="115394"/>
                  <a:pt x="109411" y="114555"/>
                  <a:pt x="111961" y="113088"/>
                </a:cubicBezTo>
                <a:cubicBezTo>
                  <a:pt x="114311" y="111622"/>
                  <a:pt x="115688" y="107644"/>
                  <a:pt x="115688" y="100944"/>
                </a:cubicBezTo>
                <a:cubicBezTo>
                  <a:pt x="115688" y="92144"/>
                  <a:pt x="114511" y="84605"/>
                  <a:pt x="112155" y="78322"/>
                </a:cubicBezTo>
                <a:cubicBezTo>
                  <a:pt x="109805" y="71833"/>
                  <a:pt x="107255" y="66594"/>
                  <a:pt x="104311" y="62411"/>
                </a:cubicBezTo>
                <a:cubicBezTo>
                  <a:pt x="101372" y="58222"/>
                  <a:pt x="98233" y="55077"/>
                  <a:pt x="95294" y="53194"/>
                </a:cubicBezTo>
                <a:cubicBezTo>
                  <a:pt x="92355" y="51100"/>
                  <a:pt x="90194" y="50261"/>
                  <a:pt x="88822" y="50261"/>
                </a:cubicBezTo>
                <a:cubicBezTo>
                  <a:pt x="87844" y="50261"/>
                  <a:pt x="87061" y="50261"/>
                  <a:pt x="86272" y="50683"/>
                </a:cubicBezTo>
                <a:cubicBezTo>
                  <a:pt x="85294" y="50888"/>
                  <a:pt x="84511" y="51100"/>
                  <a:pt x="83727" y="51516"/>
                </a:cubicBezTo>
                <a:cubicBezTo>
                  <a:pt x="82744" y="51938"/>
                  <a:pt x="81766" y="52355"/>
                  <a:pt x="80783" y="52772"/>
                </a:cubicBezTo>
                <a:cubicBezTo>
                  <a:pt x="79805" y="53194"/>
                  <a:pt x="78822" y="53611"/>
                  <a:pt x="77844" y="54033"/>
                </a:cubicBezTo>
                <a:cubicBezTo>
                  <a:pt x="76472" y="54661"/>
                  <a:pt x="75100" y="55500"/>
                  <a:pt x="73727" y="56127"/>
                </a:cubicBezTo>
                <a:cubicBezTo>
                  <a:pt x="72355" y="56755"/>
                  <a:pt x="70977" y="57172"/>
                  <a:pt x="69411" y="57588"/>
                </a:cubicBezTo>
                <a:cubicBezTo>
                  <a:pt x="67844" y="58011"/>
                  <a:pt x="66272" y="58638"/>
                  <a:pt x="64705" y="58850"/>
                </a:cubicBezTo>
                <a:cubicBezTo>
                  <a:pt x="63333" y="59266"/>
                  <a:pt x="61566" y="59477"/>
                  <a:pt x="60000" y="59477"/>
                </a:cubicBezTo>
                <a:cubicBezTo>
                  <a:pt x="58233" y="59477"/>
                  <a:pt x="56666" y="59266"/>
                  <a:pt x="55100" y="58850"/>
                </a:cubicBezTo>
                <a:cubicBezTo>
                  <a:pt x="53527" y="58638"/>
                  <a:pt x="51961" y="58011"/>
                  <a:pt x="50394" y="57588"/>
                </a:cubicBezTo>
                <a:cubicBezTo>
                  <a:pt x="49022" y="57172"/>
                  <a:pt x="47450" y="56755"/>
                  <a:pt x="46077" y="56127"/>
                </a:cubicBezTo>
                <a:cubicBezTo>
                  <a:pt x="44705" y="55500"/>
                  <a:pt x="43333" y="54661"/>
                  <a:pt x="42155" y="54033"/>
                </a:cubicBezTo>
                <a:cubicBezTo>
                  <a:pt x="40977" y="53611"/>
                  <a:pt x="40000" y="53194"/>
                  <a:pt x="39216" y="52772"/>
                </a:cubicBezTo>
                <a:cubicBezTo>
                  <a:pt x="38233" y="52355"/>
                  <a:pt x="37255" y="51938"/>
                  <a:pt x="36272" y="51516"/>
                </a:cubicBezTo>
                <a:cubicBezTo>
                  <a:pt x="35294" y="51100"/>
                  <a:pt x="34511" y="50888"/>
                  <a:pt x="33727" y="50683"/>
                </a:cubicBezTo>
                <a:cubicBezTo>
                  <a:pt x="32744" y="50261"/>
                  <a:pt x="31961" y="50261"/>
                  <a:pt x="31177" y="50261"/>
                </a:cubicBezTo>
                <a:cubicBezTo>
                  <a:pt x="29805" y="50261"/>
                  <a:pt x="27644" y="51100"/>
                  <a:pt x="24511" y="53194"/>
                </a:cubicBezTo>
                <a:cubicBezTo>
                  <a:pt x="21566" y="55077"/>
                  <a:pt x="18627" y="58222"/>
                  <a:pt x="15488" y="62411"/>
                </a:cubicBezTo>
                <a:cubicBezTo>
                  <a:pt x="12550" y="66594"/>
                  <a:pt x="10000" y="71833"/>
                  <a:pt x="7644" y="78322"/>
                </a:cubicBezTo>
                <a:cubicBezTo>
                  <a:pt x="5488" y="84605"/>
                  <a:pt x="4311" y="92144"/>
                  <a:pt x="4311" y="100944"/>
                </a:cubicBezTo>
                <a:cubicBezTo>
                  <a:pt x="4311" y="107644"/>
                  <a:pt x="5488" y="111622"/>
                  <a:pt x="8038" y="113088"/>
                </a:cubicBezTo>
                <a:cubicBezTo>
                  <a:pt x="10394" y="114555"/>
                  <a:pt x="12155" y="115394"/>
                  <a:pt x="13138" y="115394"/>
                </a:cubicBezTo>
                <a:cubicBezTo>
                  <a:pt x="14705" y="115394"/>
                  <a:pt x="16272" y="115183"/>
                  <a:pt x="17844" y="114766"/>
                </a:cubicBezTo>
                <a:cubicBezTo>
                  <a:pt x="19411" y="114344"/>
                  <a:pt x="20783" y="113716"/>
                  <a:pt x="22355" y="112877"/>
                </a:cubicBezTo>
                <a:cubicBezTo>
                  <a:pt x="23922" y="112044"/>
                  <a:pt x="25488" y="110783"/>
                  <a:pt x="27255" y="109316"/>
                </a:cubicBezTo>
                <a:cubicBezTo>
                  <a:pt x="29022" y="107855"/>
                  <a:pt x="30783" y="106177"/>
                  <a:pt x="32550" y="104083"/>
                </a:cubicBezTo>
                <a:cubicBezTo>
                  <a:pt x="34705" y="101988"/>
                  <a:pt x="36472" y="100105"/>
                  <a:pt x="38233" y="98427"/>
                </a:cubicBezTo>
                <a:cubicBezTo>
                  <a:pt x="40000" y="96755"/>
                  <a:pt x="41566" y="95500"/>
                  <a:pt x="43138" y="94661"/>
                </a:cubicBezTo>
                <a:cubicBezTo>
                  <a:pt x="44705" y="93611"/>
                  <a:pt x="46272" y="92772"/>
                  <a:pt x="47844" y="92144"/>
                </a:cubicBezTo>
                <a:cubicBezTo>
                  <a:pt x="49605" y="91516"/>
                  <a:pt x="51566" y="91311"/>
                  <a:pt x="53527" y="91311"/>
                </a:cubicBezTo>
                <a:cubicBezTo>
                  <a:pt x="66272" y="91311"/>
                  <a:pt x="66272" y="91311"/>
                  <a:pt x="66272" y="91311"/>
                </a:cubicBezTo>
                <a:cubicBezTo>
                  <a:pt x="68433" y="91311"/>
                  <a:pt x="70194" y="91516"/>
                  <a:pt x="71961" y="92144"/>
                </a:cubicBezTo>
                <a:cubicBezTo>
                  <a:pt x="73727" y="92772"/>
                  <a:pt x="75294" y="93611"/>
                  <a:pt x="76861" y="94661"/>
                </a:cubicBezTo>
                <a:cubicBezTo>
                  <a:pt x="78233" y="95500"/>
                  <a:pt x="80000" y="96755"/>
                  <a:pt x="81566" y="98427"/>
                </a:cubicBezTo>
                <a:cubicBezTo>
                  <a:pt x="83333" y="100105"/>
                  <a:pt x="85294" y="101988"/>
                  <a:pt x="87255" y="104083"/>
                </a:cubicBezTo>
                <a:cubicBezTo>
                  <a:pt x="89216" y="106177"/>
                  <a:pt x="90977" y="107855"/>
                  <a:pt x="92550" y="109316"/>
                </a:cubicBezTo>
                <a:cubicBezTo>
                  <a:pt x="94311" y="110783"/>
                  <a:pt x="95883" y="112044"/>
                  <a:pt x="97450" y="112877"/>
                </a:cubicBezTo>
                <a:cubicBezTo>
                  <a:pt x="99022" y="113716"/>
                  <a:pt x="100588" y="114344"/>
                  <a:pt x="102155" y="114766"/>
                </a:cubicBezTo>
                <a:cubicBezTo>
                  <a:pt x="103527" y="115183"/>
                  <a:pt x="105100" y="115394"/>
                  <a:pt x="106666" y="115394"/>
                </a:cubicBezTo>
                <a:close/>
                <a:moveTo>
                  <a:pt x="34116" y="73088"/>
                </a:moveTo>
                <a:cubicBezTo>
                  <a:pt x="42744" y="73088"/>
                  <a:pt x="42744" y="73088"/>
                  <a:pt x="42744" y="73088"/>
                </a:cubicBezTo>
                <a:cubicBezTo>
                  <a:pt x="42744" y="77694"/>
                  <a:pt x="42744" y="77694"/>
                  <a:pt x="42744" y="77694"/>
                </a:cubicBezTo>
                <a:cubicBezTo>
                  <a:pt x="34116" y="77694"/>
                  <a:pt x="34116" y="77694"/>
                  <a:pt x="34116" y="77694"/>
                </a:cubicBezTo>
                <a:cubicBezTo>
                  <a:pt x="34116" y="86911"/>
                  <a:pt x="34116" y="86911"/>
                  <a:pt x="34116" y="86911"/>
                </a:cubicBezTo>
                <a:cubicBezTo>
                  <a:pt x="30000" y="86911"/>
                  <a:pt x="30000" y="86911"/>
                  <a:pt x="30000" y="86911"/>
                </a:cubicBezTo>
                <a:cubicBezTo>
                  <a:pt x="30000" y="77694"/>
                  <a:pt x="30000" y="77694"/>
                  <a:pt x="30000" y="77694"/>
                </a:cubicBezTo>
                <a:cubicBezTo>
                  <a:pt x="21372" y="77694"/>
                  <a:pt x="21372" y="77694"/>
                  <a:pt x="21372" y="77694"/>
                </a:cubicBezTo>
                <a:cubicBezTo>
                  <a:pt x="21372" y="73088"/>
                  <a:pt x="21372" y="73088"/>
                  <a:pt x="21372" y="73088"/>
                </a:cubicBezTo>
                <a:cubicBezTo>
                  <a:pt x="30000" y="73088"/>
                  <a:pt x="30000" y="73088"/>
                  <a:pt x="30000" y="73088"/>
                </a:cubicBezTo>
                <a:cubicBezTo>
                  <a:pt x="30000" y="64083"/>
                  <a:pt x="30000" y="64083"/>
                  <a:pt x="30000" y="64083"/>
                </a:cubicBezTo>
                <a:cubicBezTo>
                  <a:pt x="34116" y="64083"/>
                  <a:pt x="34116" y="64083"/>
                  <a:pt x="34116" y="64083"/>
                </a:cubicBezTo>
                <a:lnTo>
                  <a:pt x="34116" y="73088"/>
                </a:lnTo>
                <a:close/>
                <a:moveTo>
                  <a:pt x="79411" y="68483"/>
                </a:moveTo>
                <a:cubicBezTo>
                  <a:pt x="80194" y="68483"/>
                  <a:pt x="80977" y="68688"/>
                  <a:pt x="81766" y="68900"/>
                </a:cubicBezTo>
                <a:cubicBezTo>
                  <a:pt x="82550" y="69316"/>
                  <a:pt x="83138" y="69950"/>
                  <a:pt x="83727" y="70577"/>
                </a:cubicBezTo>
                <a:cubicBezTo>
                  <a:pt x="84311" y="71205"/>
                  <a:pt x="84900" y="71833"/>
                  <a:pt x="85294" y="72672"/>
                </a:cubicBezTo>
                <a:cubicBezTo>
                  <a:pt x="85488" y="73505"/>
                  <a:pt x="85688" y="74344"/>
                  <a:pt x="85688" y="75600"/>
                </a:cubicBezTo>
                <a:cubicBezTo>
                  <a:pt x="85688" y="76438"/>
                  <a:pt x="85488" y="77277"/>
                  <a:pt x="85294" y="78116"/>
                </a:cubicBezTo>
                <a:cubicBezTo>
                  <a:pt x="84900" y="78955"/>
                  <a:pt x="84311" y="79583"/>
                  <a:pt x="83727" y="80211"/>
                </a:cubicBezTo>
                <a:cubicBezTo>
                  <a:pt x="83138" y="80838"/>
                  <a:pt x="82550" y="81466"/>
                  <a:pt x="81766" y="81883"/>
                </a:cubicBezTo>
                <a:cubicBezTo>
                  <a:pt x="80977" y="82094"/>
                  <a:pt x="80194" y="82305"/>
                  <a:pt x="79411" y="82305"/>
                </a:cubicBezTo>
                <a:cubicBezTo>
                  <a:pt x="78233" y="82305"/>
                  <a:pt x="77450" y="82094"/>
                  <a:pt x="76666" y="81883"/>
                </a:cubicBezTo>
                <a:cubicBezTo>
                  <a:pt x="75883" y="81466"/>
                  <a:pt x="75294" y="80838"/>
                  <a:pt x="74705" y="80211"/>
                </a:cubicBezTo>
                <a:cubicBezTo>
                  <a:pt x="74116" y="79583"/>
                  <a:pt x="73527" y="78955"/>
                  <a:pt x="73138" y="78116"/>
                </a:cubicBezTo>
                <a:cubicBezTo>
                  <a:pt x="72938" y="77277"/>
                  <a:pt x="72744" y="76438"/>
                  <a:pt x="72744" y="75600"/>
                </a:cubicBezTo>
                <a:cubicBezTo>
                  <a:pt x="72744" y="74344"/>
                  <a:pt x="72938" y="73505"/>
                  <a:pt x="73138" y="72672"/>
                </a:cubicBezTo>
                <a:cubicBezTo>
                  <a:pt x="73527" y="71833"/>
                  <a:pt x="74116" y="71205"/>
                  <a:pt x="74705" y="70577"/>
                </a:cubicBezTo>
                <a:cubicBezTo>
                  <a:pt x="75294" y="69950"/>
                  <a:pt x="75883" y="69316"/>
                  <a:pt x="76666" y="68900"/>
                </a:cubicBezTo>
                <a:cubicBezTo>
                  <a:pt x="77450" y="68688"/>
                  <a:pt x="78233" y="68483"/>
                  <a:pt x="79411" y="68483"/>
                </a:cubicBezTo>
                <a:close/>
                <a:moveTo>
                  <a:pt x="79411" y="77694"/>
                </a:moveTo>
                <a:cubicBezTo>
                  <a:pt x="79805" y="77694"/>
                  <a:pt x="80394" y="77488"/>
                  <a:pt x="80783" y="77066"/>
                </a:cubicBezTo>
                <a:cubicBezTo>
                  <a:pt x="81177" y="76650"/>
                  <a:pt x="81372" y="76022"/>
                  <a:pt x="81372" y="75600"/>
                </a:cubicBezTo>
                <a:cubicBezTo>
                  <a:pt x="81372" y="74766"/>
                  <a:pt x="81177" y="74138"/>
                  <a:pt x="80783" y="73716"/>
                </a:cubicBezTo>
                <a:cubicBezTo>
                  <a:pt x="80394" y="73300"/>
                  <a:pt x="79805" y="73088"/>
                  <a:pt x="79411" y="73088"/>
                </a:cubicBezTo>
                <a:cubicBezTo>
                  <a:pt x="78627" y="73088"/>
                  <a:pt x="78038" y="73300"/>
                  <a:pt x="77644" y="73716"/>
                </a:cubicBezTo>
                <a:cubicBezTo>
                  <a:pt x="77255" y="74138"/>
                  <a:pt x="77061" y="74766"/>
                  <a:pt x="77061" y="75600"/>
                </a:cubicBezTo>
                <a:cubicBezTo>
                  <a:pt x="77061" y="76022"/>
                  <a:pt x="77255" y="76650"/>
                  <a:pt x="77644" y="77066"/>
                </a:cubicBezTo>
                <a:cubicBezTo>
                  <a:pt x="78038" y="77488"/>
                  <a:pt x="78627" y="77694"/>
                  <a:pt x="79411" y="77694"/>
                </a:cubicBezTo>
                <a:close/>
                <a:moveTo>
                  <a:pt x="96472" y="73088"/>
                </a:moveTo>
                <a:cubicBezTo>
                  <a:pt x="97255" y="73088"/>
                  <a:pt x="98038" y="73300"/>
                  <a:pt x="98822" y="73716"/>
                </a:cubicBezTo>
                <a:cubicBezTo>
                  <a:pt x="99605" y="73927"/>
                  <a:pt x="100194" y="74555"/>
                  <a:pt x="100783" y="75183"/>
                </a:cubicBezTo>
                <a:cubicBezTo>
                  <a:pt x="101372" y="75811"/>
                  <a:pt x="101961" y="76438"/>
                  <a:pt x="102355" y="77277"/>
                </a:cubicBezTo>
                <a:cubicBezTo>
                  <a:pt x="102744" y="78116"/>
                  <a:pt x="102744" y="78955"/>
                  <a:pt x="102744" y="80000"/>
                </a:cubicBezTo>
                <a:cubicBezTo>
                  <a:pt x="102744" y="81044"/>
                  <a:pt x="102744" y="81883"/>
                  <a:pt x="102355" y="82722"/>
                </a:cubicBezTo>
                <a:cubicBezTo>
                  <a:pt x="101961" y="83561"/>
                  <a:pt x="101372" y="84188"/>
                  <a:pt x="100783" y="84816"/>
                </a:cubicBezTo>
                <a:cubicBezTo>
                  <a:pt x="100194" y="85444"/>
                  <a:pt x="99605" y="86072"/>
                  <a:pt x="98822" y="86494"/>
                </a:cubicBezTo>
                <a:cubicBezTo>
                  <a:pt x="98038" y="86911"/>
                  <a:pt x="97255" y="86911"/>
                  <a:pt x="96472" y="86911"/>
                </a:cubicBezTo>
                <a:cubicBezTo>
                  <a:pt x="95488" y="86911"/>
                  <a:pt x="94511" y="86911"/>
                  <a:pt x="93727" y="86494"/>
                </a:cubicBezTo>
                <a:cubicBezTo>
                  <a:pt x="92938" y="86072"/>
                  <a:pt x="92355" y="85444"/>
                  <a:pt x="91766" y="84816"/>
                </a:cubicBezTo>
                <a:cubicBezTo>
                  <a:pt x="91177" y="84188"/>
                  <a:pt x="90588" y="83561"/>
                  <a:pt x="90394" y="82722"/>
                </a:cubicBezTo>
                <a:cubicBezTo>
                  <a:pt x="90000" y="81883"/>
                  <a:pt x="89805" y="81044"/>
                  <a:pt x="89805" y="80000"/>
                </a:cubicBezTo>
                <a:cubicBezTo>
                  <a:pt x="89805" y="78955"/>
                  <a:pt x="90000" y="78116"/>
                  <a:pt x="90394" y="77277"/>
                </a:cubicBezTo>
                <a:cubicBezTo>
                  <a:pt x="90588" y="76438"/>
                  <a:pt x="91177" y="75811"/>
                  <a:pt x="91766" y="75183"/>
                </a:cubicBezTo>
                <a:cubicBezTo>
                  <a:pt x="92355" y="74555"/>
                  <a:pt x="92938" y="73927"/>
                  <a:pt x="93727" y="73716"/>
                </a:cubicBezTo>
                <a:cubicBezTo>
                  <a:pt x="94511" y="73300"/>
                  <a:pt x="95488" y="73088"/>
                  <a:pt x="96472" y="73088"/>
                </a:cubicBezTo>
                <a:close/>
                <a:moveTo>
                  <a:pt x="96472" y="82305"/>
                </a:moveTo>
                <a:cubicBezTo>
                  <a:pt x="96861" y="82305"/>
                  <a:pt x="97450" y="82094"/>
                  <a:pt x="97844" y="81677"/>
                </a:cubicBezTo>
                <a:cubicBezTo>
                  <a:pt x="98233" y="81255"/>
                  <a:pt x="98433" y="80627"/>
                  <a:pt x="98433" y="80000"/>
                </a:cubicBezTo>
                <a:cubicBezTo>
                  <a:pt x="98433" y="79372"/>
                  <a:pt x="98233" y="78955"/>
                  <a:pt x="97844" y="78322"/>
                </a:cubicBezTo>
                <a:cubicBezTo>
                  <a:pt x="97450" y="77905"/>
                  <a:pt x="96861" y="77694"/>
                  <a:pt x="96472" y="77694"/>
                </a:cubicBezTo>
                <a:cubicBezTo>
                  <a:pt x="95688" y="77694"/>
                  <a:pt x="95294" y="77905"/>
                  <a:pt x="94705" y="78322"/>
                </a:cubicBezTo>
                <a:cubicBezTo>
                  <a:pt x="94311" y="78955"/>
                  <a:pt x="94116" y="79372"/>
                  <a:pt x="94116" y="80000"/>
                </a:cubicBezTo>
                <a:cubicBezTo>
                  <a:pt x="94116" y="80627"/>
                  <a:pt x="94311" y="81255"/>
                  <a:pt x="94705" y="81677"/>
                </a:cubicBezTo>
                <a:cubicBezTo>
                  <a:pt x="95294" y="82094"/>
                  <a:pt x="95688" y="82305"/>
                  <a:pt x="96472" y="8230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79" name="Shape 3979"/>
          <p:cNvSpPr/>
          <p:nvPr/>
        </p:nvSpPr>
        <p:spPr>
          <a:xfrm>
            <a:off x="19419662" y="7516653"/>
            <a:ext cx="499527" cy="418263"/>
          </a:xfrm>
          <a:custGeom>
            <a:avLst/>
            <a:gdLst/>
            <a:ahLst/>
            <a:cxnLst/>
            <a:rect l="0" t="0" r="0" b="0"/>
            <a:pathLst>
              <a:path w="120000" h="120000" extrusionOk="0">
                <a:moveTo>
                  <a:pt x="0" y="0"/>
                </a:moveTo>
                <a:lnTo>
                  <a:pt x="120000" y="0"/>
                </a:lnTo>
                <a:lnTo>
                  <a:pt x="120000" y="120000"/>
                </a:lnTo>
                <a:lnTo>
                  <a:pt x="0" y="120000"/>
                </a:lnTo>
                <a:lnTo>
                  <a:pt x="0" y="0"/>
                </a:lnTo>
                <a:close/>
                <a:moveTo>
                  <a:pt x="18950" y="28800"/>
                </a:moveTo>
                <a:lnTo>
                  <a:pt x="18950" y="5483"/>
                </a:lnTo>
                <a:lnTo>
                  <a:pt x="4594" y="5483"/>
                </a:lnTo>
                <a:lnTo>
                  <a:pt x="4594" y="28800"/>
                </a:lnTo>
                <a:lnTo>
                  <a:pt x="18950" y="28800"/>
                </a:lnTo>
                <a:close/>
                <a:moveTo>
                  <a:pt x="18950" y="57600"/>
                </a:moveTo>
                <a:lnTo>
                  <a:pt x="18950" y="34283"/>
                </a:lnTo>
                <a:lnTo>
                  <a:pt x="4594" y="34283"/>
                </a:lnTo>
                <a:lnTo>
                  <a:pt x="4594" y="57600"/>
                </a:lnTo>
                <a:lnTo>
                  <a:pt x="18950" y="57600"/>
                </a:lnTo>
                <a:close/>
                <a:moveTo>
                  <a:pt x="18950" y="85716"/>
                </a:moveTo>
                <a:lnTo>
                  <a:pt x="18950" y="63083"/>
                </a:lnTo>
                <a:lnTo>
                  <a:pt x="4594" y="63083"/>
                </a:lnTo>
                <a:lnTo>
                  <a:pt x="4594" y="85716"/>
                </a:lnTo>
                <a:lnTo>
                  <a:pt x="18950" y="85716"/>
                </a:lnTo>
                <a:close/>
                <a:moveTo>
                  <a:pt x="18950" y="114516"/>
                </a:moveTo>
                <a:lnTo>
                  <a:pt x="18950" y="91200"/>
                </a:lnTo>
                <a:lnTo>
                  <a:pt x="4594" y="91200"/>
                </a:lnTo>
                <a:lnTo>
                  <a:pt x="4594" y="114516"/>
                </a:lnTo>
                <a:lnTo>
                  <a:pt x="18950" y="114516"/>
                </a:lnTo>
                <a:close/>
                <a:moveTo>
                  <a:pt x="95883" y="38400"/>
                </a:moveTo>
                <a:lnTo>
                  <a:pt x="95883" y="5483"/>
                </a:lnTo>
                <a:lnTo>
                  <a:pt x="24116" y="5483"/>
                </a:lnTo>
                <a:lnTo>
                  <a:pt x="24116" y="114516"/>
                </a:lnTo>
                <a:lnTo>
                  <a:pt x="95883" y="114516"/>
                </a:lnTo>
                <a:lnTo>
                  <a:pt x="95883" y="38400"/>
                </a:lnTo>
                <a:close/>
                <a:moveTo>
                  <a:pt x="48227" y="37027"/>
                </a:moveTo>
                <a:lnTo>
                  <a:pt x="81533" y="60344"/>
                </a:lnTo>
                <a:lnTo>
                  <a:pt x="48227" y="83655"/>
                </a:lnTo>
                <a:lnTo>
                  <a:pt x="48227" y="37027"/>
                </a:lnTo>
                <a:close/>
                <a:moveTo>
                  <a:pt x="52822" y="46627"/>
                </a:moveTo>
                <a:lnTo>
                  <a:pt x="52822" y="73372"/>
                </a:lnTo>
                <a:lnTo>
                  <a:pt x="71772" y="60344"/>
                </a:lnTo>
                <a:lnTo>
                  <a:pt x="52822" y="46627"/>
                </a:lnTo>
                <a:close/>
                <a:moveTo>
                  <a:pt x="115405" y="28800"/>
                </a:moveTo>
                <a:lnTo>
                  <a:pt x="115405" y="5483"/>
                </a:lnTo>
                <a:lnTo>
                  <a:pt x="100477" y="5483"/>
                </a:lnTo>
                <a:lnTo>
                  <a:pt x="100477" y="28800"/>
                </a:lnTo>
                <a:lnTo>
                  <a:pt x="115405" y="28800"/>
                </a:lnTo>
                <a:close/>
                <a:moveTo>
                  <a:pt x="115405" y="57600"/>
                </a:moveTo>
                <a:lnTo>
                  <a:pt x="115405" y="34283"/>
                </a:lnTo>
                <a:lnTo>
                  <a:pt x="100477" y="34283"/>
                </a:lnTo>
                <a:lnTo>
                  <a:pt x="100477" y="57600"/>
                </a:lnTo>
                <a:lnTo>
                  <a:pt x="115405" y="57600"/>
                </a:lnTo>
                <a:close/>
                <a:moveTo>
                  <a:pt x="115405" y="85716"/>
                </a:moveTo>
                <a:lnTo>
                  <a:pt x="115405" y="63083"/>
                </a:lnTo>
                <a:lnTo>
                  <a:pt x="100477" y="63083"/>
                </a:lnTo>
                <a:lnTo>
                  <a:pt x="100477" y="85716"/>
                </a:lnTo>
                <a:lnTo>
                  <a:pt x="115405" y="85716"/>
                </a:lnTo>
                <a:close/>
                <a:moveTo>
                  <a:pt x="115405" y="114516"/>
                </a:moveTo>
                <a:lnTo>
                  <a:pt x="115405" y="91200"/>
                </a:lnTo>
                <a:lnTo>
                  <a:pt x="100477" y="91200"/>
                </a:lnTo>
                <a:lnTo>
                  <a:pt x="100477" y="114516"/>
                </a:lnTo>
                <a:lnTo>
                  <a:pt x="115405" y="11451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80" name="Shape 3980"/>
          <p:cNvSpPr/>
          <p:nvPr/>
        </p:nvSpPr>
        <p:spPr>
          <a:xfrm>
            <a:off x="20666695" y="7476022"/>
            <a:ext cx="499527" cy="499527"/>
          </a:xfrm>
          <a:custGeom>
            <a:avLst/>
            <a:gdLst/>
            <a:ahLst/>
            <a:cxnLst/>
            <a:rect l="0" t="0" r="0" b="0"/>
            <a:pathLst>
              <a:path w="120000" h="120000" extrusionOk="0">
                <a:moveTo>
                  <a:pt x="119561" y="67350"/>
                </a:moveTo>
                <a:cubicBezTo>
                  <a:pt x="119561" y="67788"/>
                  <a:pt x="119344" y="68227"/>
                  <a:pt x="119344" y="68666"/>
                </a:cubicBezTo>
                <a:cubicBezTo>
                  <a:pt x="119122" y="68883"/>
                  <a:pt x="119122" y="69322"/>
                  <a:pt x="119122" y="69761"/>
                </a:cubicBezTo>
                <a:cubicBezTo>
                  <a:pt x="118027" y="76783"/>
                  <a:pt x="115611" y="83361"/>
                  <a:pt x="112100" y="89505"/>
                </a:cubicBezTo>
                <a:cubicBezTo>
                  <a:pt x="108594" y="95650"/>
                  <a:pt x="104205" y="101133"/>
                  <a:pt x="98938" y="105300"/>
                </a:cubicBezTo>
                <a:cubicBezTo>
                  <a:pt x="93672" y="109911"/>
                  <a:pt x="87750" y="113638"/>
                  <a:pt x="81172" y="116050"/>
                </a:cubicBezTo>
                <a:cubicBezTo>
                  <a:pt x="74588" y="118683"/>
                  <a:pt x="67566" y="120000"/>
                  <a:pt x="60111" y="120000"/>
                </a:cubicBezTo>
                <a:cubicBezTo>
                  <a:pt x="51555" y="120000"/>
                  <a:pt x="43877" y="118466"/>
                  <a:pt x="36638" y="115172"/>
                </a:cubicBezTo>
                <a:cubicBezTo>
                  <a:pt x="29394" y="112100"/>
                  <a:pt x="23033" y="107716"/>
                  <a:pt x="17550" y="102227"/>
                </a:cubicBezTo>
                <a:cubicBezTo>
                  <a:pt x="12066" y="96966"/>
                  <a:pt x="7900" y="90605"/>
                  <a:pt x="4827" y="83361"/>
                </a:cubicBezTo>
                <a:cubicBezTo>
                  <a:pt x="1533" y="75905"/>
                  <a:pt x="0" y="68227"/>
                  <a:pt x="0" y="59888"/>
                </a:cubicBezTo>
                <a:cubicBezTo>
                  <a:pt x="0" y="57916"/>
                  <a:pt x="216" y="55938"/>
                  <a:pt x="438" y="53966"/>
                </a:cubicBezTo>
                <a:cubicBezTo>
                  <a:pt x="438" y="51994"/>
                  <a:pt x="877" y="50238"/>
                  <a:pt x="1094" y="48261"/>
                </a:cubicBezTo>
                <a:cubicBezTo>
                  <a:pt x="1533" y="46288"/>
                  <a:pt x="1972" y="44533"/>
                  <a:pt x="2633" y="42777"/>
                </a:cubicBezTo>
                <a:cubicBezTo>
                  <a:pt x="3288" y="40805"/>
                  <a:pt x="3950" y="39050"/>
                  <a:pt x="4605" y="37511"/>
                </a:cubicBezTo>
                <a:cubicBezTo>
                  <a:pt x="4605" y="37294"/>
                  <a:pt x="4605" y="37072"/>
                  <a:pt x="4605" y="37072"/>
                </a:cubicBezTo>
                <a:cubicBezTo>
                  <a:pt x="4605" y="36855"/>
                  <a:pt x="4605" y="36855"/>
                  <a:pt x="4605" y="36638"/>
                </a:cubicBezTo>
                <a:cubicBezTo>
                  <a:pt x="5044" y="35977"/>
                  <a:pt x="5483" y="35322"/>
                  <a:pt x="5705" y="34661"/>
                </a:cubicBezTo>
                <a:cubicBezTo>
                  <a:pt x="6144" y="33783"/>
                  <a:pt x="6361" y="33127"/>
                  <a:pt x="6583" y="32466"/>
                </a:cubicBezTo>
                <a:cubicBezTo>
                  <a:pt x="6800" y="32466"/>
                  <a:pt x="7022" y="32250"/>
                  <a:pt x="7022" y="32027"/>
                </a:cubicBezTo>
                <a:cubicBezTo>
                  <a:pt x="7238" y="31811"/>
                  <a:pt x="7238" y="31588"/>
                  <a:pt x="7238" y="31372"/>
                </a:cubicBezTo>
                <a:cubicBezTo>
                  <a:pt x="9872" y="26766"/>
                  <a:pt x="12944" y="22377"/>
                  <a:pt x="16672" y="18644"/>
                </a:cubicBezTo>
                <a:cubicBezTo>
                  <a:pt x="20183" y="14700"/>
                  <a:pt x="24350" y="11405"/>
                  <a:pt x="28955" y="8555"/>
                </a:cubicBezTo>
                <a:cubicBezTo>
                  <a:pt x="33566" y="5922"/>
                  <a:pt x="38388" y="3727"/>
                  <a:pt x="43655" y="2194"/>
                </a:cubicBezTo>
                <a:cubicBezTo>
                  <a:pt x="48922" y="655"/>
                  <a:pt x="54405" y="0"/>
                  <a:pt x="60111" y="0"/>
                </a:cubicBezTo>
                <a:cubicBezTo>
                  <a:pt x="68227" y="0"/>
                  <a:pt x="75905" y="1533"/>
                  <a:pt x="83361" y="4827"/>
                </a:cubicBezTo>
                <a:cubicBezTo>
                  <a:pt x="90605" y="7900"/>
                  <a:pt x="96966" y="12283"/>
                  <a:pt x="102227" y="17772"/>
                </a:cubicBezTo>
                <a:cubicBezTo>
                  <a:pt x="107933" y="23033"/>
                  <a:pt x="112100" y="29394"/>
                  <a:pt x="115394" y="36638"/>
                </a:cubicBezTo>
                <a:cubicBezTo>
                  <a:pt x="118466" y="44094"/>
                  <a:pt x="120000" y="51772"/>
                  <a:pt x="120000" y="59888"/>
                </a:cubicBezTo>
                <a:cubicBezTo>
                  <a:pt x="120000" y="61427"/>
                  <a:pt x="120000" y="62522"/>
                  <a:pt x="119783" y="63838"/>
                </a:cubicBezTo>
                <a:cubicBezTo>
                  <a:pt x="119783" y="65155"/>
                  <a:pt x="119561" y="66250"/>
                  <a:pt x="119561" y="67350"/>
                </a:cubicBezTo>
                <a:close/>
                <a:moveTo>
                  <a:pt x="78100" y="111883"/>
                </a:moveTo>
                <a:cubicBezTo>
                  <a:pt x="78316" y="111883"/>
                  <a:pt x="78316" y="111883"/>
                  <a:pt x="78538" y="111883"/>
                </a:cubicBezTo>
                <a:cubicBezTo>
                  <a:pt x="79633" y="111661"/>
                  <a:pt x="80511" y="111222"/>
                  <a:pt x="81388" y="110783"/>
                </a:cubicBezTo>
                <a:cubicBezTo>
                  <a:pt x="82266" y="110350"/>
                  <a:pt x="83144" y="110127"/>
                  <a:pt x="84022" y="109688"/>
                </a:cubicBezTo>
                <a:cubicBezTo>
                  <a:pt x="68005" y="80072"/>
                  <a:pt x="68005" y="80072"/>
                  <a:pt x="68005" y="80072"/>
                </a:cubicBezTo>
                <a:cubicBezTo>
                  <a:pt x="66911" y="80511"/>
                  <a:pt x="65594" y="80950"/>
                  <a:pt x="64277" y="81172"/>
                </a:cubicBezTo>
                <a:cubicBezTo>
                  <a:pt x="62744" y="81611"/>
                  <a:pt x="61427" y="81611"/>
                  <a:pt x="60111" y="81611"/>
                </a:cubicBezTo>
                <a:cubicBezTo>
                  <a:pt x="57038" y="81611"/>
                  <a:pt x="54188" y="81172"/>
                  <a:pt x="51555" y="80072"/>
                </a:cubicBezTo>
                <a:cubicBezTo>
                  <a:pt x="49138" y="78755"/>
                  <a:pt x="46727" y="77222"/>
                  <a:pt x="44533" y="75466"/>
                </a:cubicBezTo>
                <a:cubicBezTo>
                  <a:pt x="42777" y="73272"/>
                  <a:pt x="41244" y="71077"/>
                  <a:pt x="40144" y="68444"/>
                </a:cubicBezTo>
                <a:cubicBezTo>
                  <a:pt x="38827" y="65811"/>
                  <a:pt x="38388" y="62961"/>
                  <a:pt x="38388" y="59888"/>
                </a:cubicBezTo>
                <a:cubicBezTo>
                  <a:pt x="38388" y="59888"/>
                  <a:pt x="38388" y="59672"/>
                  <a:pt x="38388" y="59233"/>
                </a:cubicBezTo>
                <a:cubicBezTo>
                  <a:pt x="38388" y="59011"/>
                  <a:pt x="38388" y="58794"/>
                  <a:pt x="38611" y="58572"/>
                </a:cubicBezTo>
                <a:cubicBezTo>
                  <a:pt x="38611" y="57477"/>
                  <a:pt x="38827" y="56377"/>
                  <a:pt x="39050" y="55066"/>
                </a:cubicBezTo>
                <a:cubicBezTo>
                  <a:pt x="39266" y="53966"/>
                  <a:pt x="39705" y="52872"/>
                  <a:pt x="40144" y="51994"/>
                </a:cubicBezTo>
                <a:cubicBezTo>
                  <a:pt x="40366" y="51116"/>
                  <a:pt x="40805" y="50016"/>
                  <a:pt x="41244" y="49138"/>
                </a:cubicBezTo>
                <a:cubicBezTo>
                  <a:pt x="41900" y="48261"/>
                  <a:pt x="42338" y="47383"/>
                  <a:pt x="43216" y="46505"/>
                </a:cubicBezTo>
                <a:cubicBezTo>
                  <a:pt x="19522" y="22816"/>
                  <a:pt x="19522" y="22816"/>
                  <a:pt x="19522" y="22816"/>
                </a:cubicBezTo>
                <a:cubicBezTo>
                  <a:pt x="18427" y="23911"/>
                  <a:pt x="17333" y="25227"/>
                  <a:pt x="16233" y="26327"/>
                </a:cubicBezTo>
                <a:cubicBezTo>
                  <a:pt x="15355" y="27644"/>
                  <a:pt x="14477" y="28955"/>
                  <a:pt x="13383" y="30272"/>
                </a:cubicBezTo>
                <a:cubicBezTo>
                  <a:pt x="12505" y="31811"/>
                  <a:pt x="11627" y="33344"/>
                  <a:pt x="10966" y="34661"/>
                </a:cubicBezTo>
                <a:cubicBezTo>
                  <a:pt x="10311" y="36200"/>
                  <a:pt x="9650" y="37511"/>
                  <a:pt x="8994" y="39050"/>
                </a:cubicBezTo>
                <a:cubicBezTo>
                  <a:pt x="8555" y="40366"/>
                  <a:pt x="8116" y="41461"/>
                  <a:pt x="7677" y="42777"/>
                </a:cubicBezTo>
                <a:cubicBezTo>
                  <a:pt x="7238" y="43877"/>
                  <a:pt x="6800" y="45194"/>
                  <a:pt x="6583" y="46505"/>
                </a:cubicBezTo>
                <a:cubicBezTo>
                  <a:pt x="6144" y="47822"/>
                  <a:pt x="5922" y="49138"/>
                  <a:pt x="5705" y="50455"/>
                </a:cubicBezTo>
                <a:cubicBezTo>
                  <a:pt x="5266" y="51994"/>
                  <a:pt x="5266" y="53311"/>
                  <a:pt x="5266" y="54627"/>
                </a:cubicBezTo>
                <a:cubicBezTo>
                  <a:pt x="5266" y="54844"/>
                  <a:pt x="5266" y="54844"/>
                  <a:pt x="5266" y="55066"/>
                </a:cubicBezTo>
                <a:cubicBezTo>
                  <a:pt x="5044" y="55500"/>
                  <a:pt x="4827" y="55938"/>
                  <a:pt x="4827" y="56161"/>
                </a:cubicBezTo>
                <a:cubicBezTo>
                  <a:pt x="4827" y="56377"/>
                  <a:pt x="4827" y="56816"/>
                  <a:pt x="4827" y="57038"/>
                </a:cubicBezTo>
                <a:cubicBezTo>
                  <a:pt x="4827" y="57694"/>
                  <a:pt x="4827" y="58133"/>
                  <a:pt x="4827" y="58794"/>
                </a:cubicBezTo>
                <a:cubicBezTo>
                  <a:pt x="4827" y="59233"/>
                  <a:pt x="4827" y="59672"/>
                  <a:pt x="4827" y="59888"/>
                </a:cubicBezTo>
                <a:cubicBezTo>
                  <a:pt x="4827" y="60327"/>
                  <a:pt x="4827" y="60766"/>
                  <a:pt x="4827" y="61205"/>
                </a:cubicBezTo>
                <a:cubicBezTo>
                  <a:pt x="4827" y="61644"/>
                  <a:pt x="4827" y="62305"/>
                  <a:pt x="4827" y="62744"/>
                </a:cubicBezTo>
                <a:cubicBezTo>
                  <a:pt x="5266" y="69983"/>
                  <a:pt x="7022" y="77000"/>
                  <a:pt x="10088" y="83361"/>
                </a:cubicBezTo>
                <a:cubicBezTo>
                  <a:pt x="13161" y="89727"/>
                  <a:pt x="17111" y="95211"/>
                  <a:pt x="21938" y="100038"/>
                </a:cubicBezTo>
                <a:cubicBezTo>
                  <a:pt x="26983" y="104644"/>
                  <a:pt x="32688" y="108155"/>
                  <a:pt x="39266" y="111005"/>
                </a:cubicBezTo>
                <a:cubicBezTo>
                  <a:pt x="45633" y="113638"/>
                  <a:pt x="52650" y="115172"/>
                  <a:pt x="60111" y="115172"/>
                </a:cubicBezTo>
                <a:cubicBezTo>
                  <a:pt x="60550" y="115172"/>
                  <a:pt x="61205" y="115172"/>
                  <a:pt x="61644" y="115172"/>
                </a:cubicBezTo>
                <a:cubicBezTo>
                  <a:pt x="62083" y="115172"/>
                  <a:pt x="62522" y="115172"/>
                  <a:pt x="63183" y="115172"/>
                </a:cubicBezTo>
                <a:cubicBezTo>
                  <a:pt x="63400" y="115172"/>
                  <a:pt x="63622" y="115172"/>
                  <a:pt x="63838" y="115172"/>
                </a:cubicBezTo>
                <a:cubicBezTo>
                  <a:pt x="64061" y="114955"/>
                  <a:pt x="64500" y="114733"/>
                  <a:pt x="64933" y="114733"/>
                </a:cubicBezTo>
                <a:cubicBezTo>
                  <a:pt x="65372" y="114733"/>
                  <a:pt x="65594" y="114733"/>
                  <a:pt x="66033" y="114733"/>
                </a:cubicBezTo>
                <a:cubicBezTo>
                  <a:pt x="66250" y="114733"/>
                  <a:pt x="66472" y="114733"/>
                  <a:pt x="66911" y="114516"/>
                </a:cubicBezTo>
                <a:cubicBezTo>
                  <a:pt x="67350" y="114516"/>
                  <a:pt x="67566" y="114516"/>
                  <a:pt x="68005" y="114516"/>
                </a:cubicBezTo>
                <a:cubicBezTo>
                  <a:pt x="68444" y="114516"/>
                  <a:pt x="68883" y="114516"/>
                  <a:pt x="69105" y="114294"/>
                </a:cubicBezTo>
                <a:cubicBezTo>
                  <a:pt x="69544" y="114294"/>
                  <a:pt x="69761" y="114294"/>
                  <a:pt x="69983" y="114294"/>
                </a:cubicBezTo>
                <a:cubicBezTo>
                  <a:pt x="70422" y="114077"/>
                  <a:pt x="70638" y="114077"/>
                  <a:pt x="71077" y="114077"/>
                </a:cubicBezTo>
                <a:cubicBezTo>
                  <a:pt x="71300" y="114077"/>
                  <a:pt x="71738" y="113855"/>
                  <a:pt x="71955" y="113638"/>
                </a:cubicBezTo>
                <a:cubicBezTo>
                  <a:pt x="72177" y="113638"/>
                  <a:pt x="72394" y="113638"/>
                  <a:pt x="72394" y="113638"/>
                </a:cubicBezTo>
                <a:cubicBezTo>
                  <a:pt x="72616" y="113638"/>
                  <a:pt x="72616" y="113638"/>
                  <a:pt x="72833" y="113638"/>
                </a:cubicBezTo>
                <a:cubicBezTo>
                  <a:pt x="73272" y="113416"/>
                  <a:pt x="73711" y="113416"/>
                  <a:pt x="73927" y="113200"/>
                </a:cubicBezTo>
                <a:cubicBezTo>
                  <a:pt x="74150" y="113200"/>
                  <a:pt x="74588" y="113200"/>
                  <a:pt x="74805" y="113200"/>
                </a:cubicBezTo>
                <a:cubicBezTo>
                  <a:pt x="75027" y="113200"/>
                  <a:pt x="75244" y="112977"/>
                  <a:pt x="75244" y="112977"/>
                </a:cubicBezTo>
                <a:cubicBezTo>
                  <a:pt x="75466" y="112977"/>
                  <a:pt x="75466" y="112761"/>
                  <a:pt x="75683" y="112761"/>
                </a:cubicBezTo>
                <a:cubicBezTo>
                  <a:pt x="76122" y="112538"/>
                  <a:pt x="76561" y="112538"/>
                  <a:pt x="76783" y="112322"/>
                </a:cubicBezTo>
                <a:cubicBezTo>
                  <a:pt x="77222" y="112322"/>
                  <a:pt x="77661" y="112100"/>
                  <a:pt x="78100" y="111883"/>
                </a:cubicBezTo>
                <a:close/>
                <a:moveTo>
                  <a:pt x="114955" y="63183"/>
                </a:moveTo>
                <a:cubicBezTo>
                  <a:pt x="115172" y="62744"/>
                  <a:pt x="115172" y="62305"/>
                  <a:pt x="115172" y="61644"/>
                </a:cubicBezTo>
                <a:cubicBezTo>
                  <a:pt x="115172" y="61205"/>
                  <a:pt x="115172" y="60550"/>
                  <a:pt x="115172" y="59888"/>
                </a:cubicBezTo>
                <a:cubicBezTo>
                  <a:pt x="115172" y="58572"/>
                  <a:pt x="115172" y="57255"/>
                  <a:pt x="114955" y="55938"/>
                </a:cubicBezTo>
                <a:cubicBezTo>
                  <a:pt x="114955" y="54405"/>
                  <a:pt x="114733" y="53088"/>
                  <a:pt x="114516" y="51772"/>
                </a:cubicBezTo>
                <a:cubicBezTo>
                  <a:pt x="113416" y="44972"/>
                  <a:pt x="111222" y="38827"/>
                  <a:pt x="107933" y="33127"/>
                </a:cubicBezTo>
                <a:cubicBezTo>
                  <a:pt x="104861" y="27422"/>
                  <a:pt x="100694" y="22377"/>
                  <a:pt x="96088" y="18211"/>
                </a:cubicBezTo>
                <a:cubicBezTo>
                  <a:pt x="91261" y="14038"/>
                  <a:pt x="85777" y="10750"/>
                  <a:pt x="79633" y="8338"/>
                </a:cubicBezTo>
                <a:cubicBezTo>
                  <a:pt x="73494" y="6144"/>
                  <a:pt x="66911" y="4827"/>
                  <a:pt x="60111" y="4827"/>
                </a:cubicBezTo>
                <a:cubicBezTo>
                  <a:pt x="59672" y="4827"/>
                  <a:pt x="59672" y="4827"/>
                  <a:pt x="59672" y="4827"/>
                </a:cubicBezTo>
                <a:cubicBezTo>
                  <a:pt x="59450" y="4827"/>
                  <a:pt x="59011" y="4827"/>
                  <a:pt x="58572" y="4827"/>
                </a:cubicBezTo>
                <a:cubicBezTo>
                  <a:pt x="57916" y="4827"/>
                  <a:pt x="57477" y="4827"/>
                  <a:pt x="57255" y="4827"/>
                </a:cubicBezTo>
                <a:cubicBezTo>
                  <a:pt x="57038" y="4827"/>
                  <a:pt x="56816" y="4827"/>
                  <a:pt x="56377" y="5044"/>
                </a:cubicBezTo>
                <a:cubicBezTo>
                  <a:pt x="56161" y="5044"/>
                  <a:pt x="55938" y="5044"/>
                  <a:pt x="55722" y="5044"/>
                </a:cubicBezTo>
                <a:cubicBezTo>
                  <a:pt x="55500" y="5044"/>
                  <a:pt x="55283" y="5044"/>
                  <a:pt x="55283" y="5044"/>
                </a:cubicBezTo>
                <a:cubicBezTo>
                  <a:pt x="55066" y="5044"/>
                  <a:pt x="54844" y="5044"/>
                  <a:pt x="54627" y="5044"/>
                </a:cubicBezTo>
                <a:cubicBezTo>
                  <a:pt x="54188" y="5044"/>
                  <a:pt x="53750" y="5266"/>
                  <a:pt x="53527" y="5266"/>
                </a:cubicBezTo>
                <a:cubicBezTo>
                  <a:pt x="53088" y="5483"/>
                  <a:pt x="52650" y="5483"/>
                  <a:pt x="52433" y="5483"/>
                </a:cubicBezTo>
                <a:cubicBezTo>
                  <a:pt x="52211" y="5483"/>
                  <a:pt x="51994" y="5483"/>
                  <a:pt x="51772" y="5483"/>
                </a:cubicBezTo>
                <a:cubicBezTo>
                  <a:pt x="51333" y="5483"/>
                  <a:pt x="50894" y="5483"/>
                  <a:pt x="50677" y="5483"/>
                </a:cubicBezTo>
                <a:cubicBezTo>
                  <a:pt x="50238" y="5705"/>
                  <a:pt x="49800" y="5922"/>
                  <a:pt x="49361" y="5922"/>
                </a:cubicBezTo>
                <a:cubicBezTo>
                  <a:pt x="49138" y="5922"/>
                  <a:pt x="49138" y="5922"/>
                  <a:pt x="49138" y="5922"/>
                </a:cubicBezTo>
                <a:cubicBezTo>
                  <a:pt x="48483" y="6144"/>
                  <a:pt x="47605" y="6361"/>
                  <a:pt x="46727" y="6583"/>
                </a:cubicBezTo>
                <a:cubicBezTo>
                  <a:pt x="45850" y="6800"/>
                  <a:pt x="44972" y="7022"/>
                  <a:pt x="44094" y="7238"/>
                </a:cubicBezTo>
                <a:cubicBezTo>
                  <a:pt x="43216" y="7461"/>
                  <a:pt x="42561" y="7900"/>
                  <a:pt x="41683" y="8116"/>
                </a:cubicBezTo>
                <a:cubicBezTo>
                  <a:pt x="40805" y="8338"/>
                  <a:pt x="39927" y="8777"/>
                  <a:pt x="39266" y="8777"/>
                </a:cubicBezTo>
                <a:cubicBezTo>
                  <a:pt x="37733" y="9650"/>
                  <a:pt x="36200" y="10311"/>
                  <a:pt x="34661" y="10966"/>
                </a:cubicBezTo>
                <a:cubicBezTo>
                  <a:pt x="33344" y="11627"/>
                  <a:pt x="31811" y="12505"/>
                  <a:pt x="30272" y="13383"/>
                </a:cubicBezTo>
                <a:cubicBezTo>
                  <a:pt x="28955" y="14477"/>
                  <a:pt x="27644" y="15355"/>
                  <a:pt x="26544" y="16233"/>
                </a:cubicBezTo>
                <a:cubicBezTo>
                  <a:pt x="25227" y="17333"/>
                  <a:pt x="23911" y="18211"/>
                  <a:pt x="22594" y="19522"/>
                </a:cubicBezTo>
                <a:cubicBezTo>
                  <a:pt x="46505" y="43216"/>
                  <a:pt x="46505" y="43216"/>
                  <a:pt x="46505" y="43216"/>
                </a:cubicBezTo>
                <a:cubicBezTo>
                  <a:pt x="47383" y="42561"/>
                  <a:pt x="48261" y="42122"/>
                  <a:pt x="49138" y="41461"/>
                </a:cubicBezTo>
                <a:cubicBezTo>
                  <a:pt x="49800" y="41022"/>
                  <a:pt x="50677" y="40583"/>
                  <a:pt x="51555" y="40366"/>
                </a:cubicBezTo>
                <a:cubicBezTo>
                  <a:pt x="52433" y="39927"/>
                  <a:pt x="53311" y="39488"/>
                  <a:pt x="54405" y="39266"/>
                </a:cubicBezTo>
                <a:cubicBezTo>
                  <a:pt x="55283" y="39050"/>
                  <a:pt x="56377" y="38827"/>
                  <a:pt x="57477" y="38611"/>
                </a:cubicBezTo>
                <a:cubicBezTo>
                  <a:pt x="57916" y="38611"/>
                  <a:pt x="58133" y="38611"/>
                  <a:pt x="58572" y="38611"/>
                </a:cubicBezTo>
                <a:cubicBezTo>
                  <a:pt x="59011" y="38611"/>
                  <a:pt x="59450" y="38611"/>
                  <a:pt x="59672" y="38611"/>
                </a:cubicBezTo>
                <a:cubicBezTo>
                  <a:pt x="60111" y="38172"/>
                  <a:pt x="60111" y="38172"/>
                  <a:pt x="60111" y="38172"/>
                </a:cubicBezTo>
                <a:cubicBezTo>
                  <a:pt x="63183" y="38172"/>
                  <a:pt x="65811" y="38827"/>
                  <a:pt x="68444" y="39927"/>
                </a:cubicBezTo>
                <a:cubicBezTo>
                  <a:pt x="71077" y="41244"/>
                  <a:pt x="73272" y="42777"/>
                  <a:pt x="75466" y="44755"/>
                </a:cubicBezTo>
                <a:cubicBezTo>
                  <a:pt x="77438" y="46727"/>
                  <a:pt x="78977" y="48922"/>
                  <a:pt x="80072" y="51555"/>
                </a:cubicBezTo>
                <a:cubicBezTo>
                  <a:pt x="81172" y="54188"/>
                  <a:pt x="81827" y="57038"/>
                  <a:pt x="81827" y="59888"/>
                </a:cubicBezTo>
                <a:cubicBezTo>
                  <a:pt x="81827" y="61644"/>
                  <a:pt x="81611" y="63400"/>
                  <a:pt x="81172" y="64933"/>
                </a:cubicBezTo>
                <a:cubicBezTo>
                  <a:pt x="80733" y="66472"/>
                  <a:pt x="80294" y="67788"/>
                  <a:pt x="79855" y="69105"/>
                </a:cubicBezTo>
                <a:cubicBezTo>
                  <a:pt x="108372" y="86216"/>
                  <a:pt x="108372" y="86216"/>
                  <a:pt x="108372" y="86216"/>
                </a:cubicBezTo>
                <a:cubicBezTo>
                  <a:pt x="108594" y="85994"/>
                  <a:pt x="109033" y="85555"/>
                  <a:pt x="109250" y="84900"/>
                </a:cubicBezTo>
                <a:cubicBezTo>
                  <a:pt x="109250" y="84461"/>
                  <a:pt x="109472" y="84022"/>
                  <a:pt x="109688" y="83361"/>
                </a:cubicBezTo>
                <a:cubicBezTo>
                  <a:pt x="110127" y="83144"/>
                  <a:pt x="110127" y="83144"/>
                  <a:pt x="110127" y="83144"/>
                </a:cubicBezTo>
                <a:cubicBezTo>
                  <a:pt x="110127" y="82705"/>
                  <a:pt x="110350" y="82266"/>
                  <a:pt x="110566" y="81827"/>
                </a:cubicBezTo>
                <a:cubicBezTo>
                  <a:pt x="110783" y="81388"/>
                  <a:pt x="111005" y="80950"/>
                  <a:pt x="111222" y="80511"/>
                </a:cubicBezTo>
                <a:cubicBezTo>
                  <a:pt x="111444" y="80072"/>
                  <a:pt x="111444" y="80072"/>
                  <a:pt x="111444" y="80072"/>
                </a:cubicBezTo>
                <a:cubicBezTo>
                  <a:pt x="111661" y="79633"/>
                  <a:pt x="111883" y="79194"/>
                  <a:pt x="111883" y="78755"/>
                </a:cubicBezTo>
                <a:cubicBezTo>
                  <a:pt x="111883" y="78538"/>
                  <a:pt x="112100" y="78100"/>
                  <a:pt x="112322" y="77661"/>
                </a:cubicBezTo>
                <a:cubicBezTo>
                  <a:pt x="112322" y="77438"/>
                  <a:pt x="112322" y="77438"/>
                  <a:pt x="112322" y="77222"/>
                </a:cubicBezTo>
                <a:cubicBezTo>
                  <a:pt x="112322" y="77222"/>
                  <a:pt x="112322" y="77000"/>
                  <a:pt x="112538" y="76783"/>
                </a:cubicBezTo>
                <a:cubicBezTo>
                  <a:pt x="112538" y="76344"/>
                  <a:pt x="112761" y="75683"/>
                  <a:pt x="112977" y="75244"/>
                </a:cubicBezTo>
                <a:cubicBezTo>
                  <a:pt x="112977" y="74805"/>
                  <a:pt x="113200" y="74366"/>
                  <a:pt x="113416" y="73927"/>
                </a:cubicBezTo>
                <a:cubicBezTo>
                  <a:pt x="113416" y="73711"/>
                  <a:pt x="113416" y="73711"/>
                  <a:pt x="113416" y="73711"/>
                </a:cubicBezTo>
                <a:cubicBezTo>
                  <a:pt x="113416" y="73272"/>
                  <a:pt x="113638" y="72833"/>
                  <a:pt x="113638" y="72177"/>
                </a:cubicBezTo>
                <a:cubicBezTo>
                  <a:pt x="113855" y="71738"/>
                  <a:pt x="114077" y="71300"/>
                  <a:pt x="114077" y="70861"/>
                </a:cubicBezTo>
                <a:cubicBezTo>
                  <a:pt x="114077" y="70638"/>
                  <a:pt x="114077" y="70422"/>
                  <a:pt x="114294" y="69983"/>
                </a:cubicBezTo>
                <a:cubicBezTo>
                  <a:pt x="114294" y="69544"/>
                  <a:pt x="114294" y="69322"/>
                  <a:pt x="114516" y="68883"/>
                </a:cubicBezTo>
                <a:cubicBezTo>
                  <a:pt x="114516" y="68444"/>
                  <a:pt x="114516" y="68005"/>
                  <a:pt x="114516" y="67788"/>
                </a:cubicBezTo>
                <a:cubicBezTo>
                  <a:pt x="114516" y="67566"/>
                  <a:pt x="114516" y="67350"/>
                  <a:pt x="114516" y="67127"/>
                </a:cubicBezTo>
                <a:cubicBezTo>
                  <a:pt x="114516" y="66911"/>
                  <a:pt x="114516" y="66688"/>
                  <a:pt x="114516" y="66472"/>
                </a:cubicBezTo>
                <a:cubicBezTo>
                  <a:pt x="114733" y="66250"/>
                  <a:pt x="114955" y="65811"/>
                  <a:pt x="114955" y="65372"/>
                </a:cubicBezTo>
                <a:cubicBezTo>
                  <a:pt x="114955" y="64933"/>
                  <a:pt x="114955" y="64716"/>
                  <a:pt x="114955" y="64277"/>
                </a:cubicBezTo>
                <a:cubicBezTo>
                  <a:pt x="114955" y="64061"/>
                  <a:pt x="114955" y="63838"/>
                  <a:pt x="114955" y="63622"/>
                </a:cubicBezTo>
                <a:cubicBezTo>
                  <a:pt x="114955" y="63622"/>
                  <a:pt x="114955" y="63400"/>
                  <a:pt x="114955" y="63183"/>
                </a:cubicBezTo>
                <a:close/>
                <a:moveTo>
                  <a:pt x="76783" y="59888"/>
                </a:moveTo>
                <a:cubicBezTo>
                  <a:pt x="76783" y="57694"/>
                  <a:pt x="76344" y="55500"/>
                  <a:pt x="75466" y="53527"/>
                </a:cubicBezTo>
                <a:cubicBezTo>
                  <a:pt x="74588" y="51333"/>
                  <a:pt x="73272" y="49577"/>
                  <a:pt x="71738" y="48261"/>
                </a:cubicBezTo>
                <a:cubicBezTo>
                  <a:pt x="70200" y="46727"/>
                  <a:pt x="68444" y="45411"/>
                  <a:pt x="66472" y="44533"/>
                </a:cubicBezTo>
                <a:cubicBezTo>
                  <a:pt x="64500" y="43655"/>
                  <a:pt x="62305" y="43216"/>
                  <a:pt x="60111" y="43216"/>
                </a:cubicBezTo>
                <a:cubicBezTo>
                  <a:pt x="57694" y="43216"/>
                  <a:pt x="55500" y="43655"/>
                  <a:pt x="53527" y="44533"/>
                </a:cubicBezTo>
                <a:cubicBezTo>
                  <a:pt x="51333" y="45411"/>
                  <a:pt x="49577" y="46727"/>
                  <a:pt x="48044" y="48261"/>
                </a:cubicBezTo>
                <a:cubicBezTo>
                  <a:pt x="46505" y="49800"/>
                  <a:pt x="45411" y="51555"/>
                  <a:pt x="44533" y="53527"/>
                </a:cubicBezTo>
                <a:cubicBezTo>
                  <a:pt x="43655" y="55500"/>
                  <a:pt x="43216" y="57694"/>
                  <a:pt x="43216" y="59888"/>
                </a:cubicBezTo>
                <a:cubicBezTo>
                  <a:pt x="43216" y="62305"/>
                  <a:pt x="43655" y="64500"/>
                  <a:pt x="44533" y="66472"/>
                </a:cubicBezTo>
                <a:cubicBezTo>
                  <a:pt x="45411" y="68666"/>
                  <a:pt x="46505" y="70422"/>
                  <a:pt x="48044" y="71955"/>
                </a:cubicBezTo>
                <a:cubicBezTo>
                  <a:pt x="49577" y="73494"/>
                  <a:pt x="51333" y="74805"/>
                  <a:pt x="53527" y="75466"/>
                </a:cubicBezTo>
                <a:cubicBezTo>
                  <a:pt x="55500" y="76344"/>
                  <a:pt x="57694" y="76783"/>
                  <a:pt x="60111" y="76783"/>
                </a:cubicBezTo>
                <a:cubicBezTo>
                  <a:pt x="62305" y="76783"/>
                  <a:pt x="64500" y="76344"/>
                  <a:pt x="66472" y="75466"/>
                </a:cubicBezTo>
                <a:cubicBezTo>
                  <a:pt x="68444" y="74366"/>
                  <a:pt x="70200" y="73272"/>
                  <a:pt x="71738" y="71955"/>
                </a:cubicBezTo>
                <a:cubicBezTo>
                  <a:pt x="73272" y="70422"/>
                  <a:pt x="74588" y="68666"/>
                  <a:pt x="75466" y="66472"/>
                </a:cubicBezTo>
                <a:cubicBezTo>
                  <a:pt x="76344" y="64500"/>
                  <a:pt x="76783" y="62305"/>
                  <a:pt x="76783" y="59888"/>
                </a:cubicBezTo>
                <a:close/>
                <a:moveTo>
                  <a:pt x="60111" y="71955"/>
                </a:moveTo>
                <a:cubicBezTo>
                  <a:pt x="58355" y="71955"/>
                  <a:pt x="56816" y="71738"/>
                  <a:pt x="55283" y="71077"/>
                </a:cubicBezTo>
                <a:cubicBezTo>
                  <a:pt x="53966" y="70422"/>
                  <a:pt x="52650" y="69544"/>
                  <a:pt x="51555" y="68666"/>
                </a:cubicBezTo>
                <a:cubicBezTo>
                  <a:pt x="50238" y="67350"/>
                  <a:pt x="49361" y="66033"/>
                  <a:pt x="48922" y="64716"/>
                </a:cubicBezTo>
                <a:cubicBezTo>
                  <a:pt x="48261" y="63183"/>
                  <a:pt x="48044" y="61644"/>
                  <a:pt x="48044" y="59888"/>
                </a:cubicBezTo>
                <a:cubicBezTo>
                  <a:pt x="48044" y="58355"/>
                  <a:pt x="48261" y="56600"/>
                  <a:pt x="48922" y="55283"/>
                </a:cubicBezTo>
                <a:cubicBezTo>
                  <a:pt x="49361" y="53750"/>
                  <a:pt x="50238" y="52650"/>
                  <a:pt x="51555" y="51333"/>
                </a:cubicBezTo>
                <a:cubicBezTo>
                  <a:pt x="52650" y="50455"/>
                  <a:pt x="53966" y="49577"/>
                  <a:pt x="55283" y="48922"/>
                </a:cubicBezTo>
                <a:cubicBezTo>
                  <a:pt x="56816" y="48261"/>
                  <a:pt x="58355" y="48044"/>
                  <a:pt x="60111" y="48044"/>
                </a:cubicBezTo>
                <a:cubicBezTo>
                  <a:pt x="61644" y="48044"/>
                  <a:pt x="63183" y="48261"/>
                  <a:pt x="64716" y="48922"/>
                </a:cubicBezTo>
                <a:cubicBezTo>
                  <a:pt x="66033" y="49577"/>
                  <a:pt x="67350" y="50455"/>
                  <a:pt x="68227" y="51333"/>
                </a:cubicBezTo>
                <a:cubicBezTo>
                  <a:pt x="69544" y="52650"/>
                  <a:pt x="70422" y="53750"/>
                  <a:pt x="71077" y="55283"/>
                </a:cubicBezTo>
                <a:cubicBezTo>
                  <a:pt x="71738" y="56600"/>
                  <a:pt x="71955" y="58355"/>
                  <a:pt x="71955" y="59888"/>
                </a:cubicBezTo>
                <a:cubicBezTo>
                  <a:pt x="71955" y="61644"/>
                  <a:pt x="71738" y="63183"/>
                  <a:pt x="71077" y="64716"/>
                </a:cubicBezTo>
                <a:cubicBezTo>
                  <a:pt x="70422" y="66033"/>
                  <a:pt x="69544" y="67350"/>
                  <a:pt x="68227" y="68666"/>
                </a:cubicBezTo>
                <a:cubicBezTo>
                  <a:pt x="67350" y="69544"/>
                  <a:pt x="66033" y="70422"/>
                  <a:pt x="64716" y="71077"/>
                </a:cubicBezTo>
                <a:cubicBezTo>
                  <a:pt x="63183" y="71738"/>
                  <a:pt x="61644" y="71955"/>
                  <a:pt x="60111" y="71955"/>
                </a:cubicBezTo>
                <a:close/>
                <a:moveTo>
                  <a:pt x="60111" y="52872"/>
                </a:moveTo>
                <a:cubicBezTo>
                  <a:pt x="59011" y="52872"/>
                  <a:pt x="58133" y="53088"/>
                  <a:pt x="57255" y="53527"/>
                </a:cubicBezTo>
                <a:cubicBezTo>
                  <a:pt x="56161" y="53750"/>
                  <a:pt x="55500" y="54188"/>
                  <a:pt x="54844" y="54844"/>
                </a:cubicBezTo>
                <a:cubicBezTo>
                  <a:pt x="54405" y="55500"/>
                  <a:pt x="53750" y="56377"/>
                  <a:pt x="53527" y="57255"/>
                </a:cubicBezTo>
                <a:cubicBezTo>
                  <a:pt x="53088" y="58133"/>
                  <a:pt x="52872" y="59011"/>
                  <a:pt x="52872" y="59888"/>
                </a:cubicBezTo>
                <a:cubicBezTo>
                  <a:pt x="52872" y="60988"/>
                  <a:pt x="53088" y="61866"/>
                  <a:pt x="53527" y="62744"/>
                </a:cubicBezTo>
                <a:cubicBezTo>
                  <a:pt x="53750" y="63622"/>
                  <a:pt x="54405" y="64277"/>
                  <a:pt x="54844" y="65155"/>
                </a:cubicBezTo>
                <a:cubicBezTo>
                  <a:pt x="55500" y="65594"/>
                  <a:pt x="56161" y="66250"/>
                  <a:pt x="57255" y="66472"/>
                </a:cubicBezTo>
                <a:cubicBezTo>
                  <a:pt x="58133" y="66911"/>
                  <a:pt x="59011" y="67127"/>
                  <a:pt x="60111" y="67127"/>
                </a:cubicBezTo>
                <a:cubicBezTo>
                  <a:pt x="60988" y="67127"/>
                  <a:pt x="61866" y="66911"/>
                  <a:pt x="62744" y="66472"/>
                </a:cubicBezTo>
                <a:cubicBezTo>
                  <a:pt x="63622" y="66250"/>
                  <a:pt x="64500" y="65594"/>
                  <a:pt x="65155" y="65155"/>
                </a:cubicBezTo>
                <a:cubicBezTo>
                  <a:pt x="65811" y="64277"/>
                  <a:pt x="66250" y="63622"/>
                  <a:pt x="66688" y="62744"/>
                </a:cubicBezTo>
                <a:cubicBezTo>
                  <a:pt x="66911" y="61866"/>
                  <a:pt x="67127" y="60988"/>
                  <a:pt x="67127" y="59888"/>
                </a:cubicBezTo>
                <a:cubicBezTo>
                  <a:pt x="67127" y="59011"/>
                  <a:pt x="66911" y="58133"/>
                  <a:pt x="66688" y="57255"/>
                </a:cubicBezTo>
                <a:cubicBezTo>
                  <a:pt x="66250" y="56377"/>
                  <a:pt x="65811" y="55500"/>
                  <a:pt x="65155" y="54844"/>
                </a:cubicBezTo>
                <a:cubicBezTo>
                  <a:pt x="64500" y="54188"/>
                  <a:pt x="63622" y="53750"/>
                  <a:pt x="62744" y="53527"/>
                </a:cubicBezTo>
                <a:cubicBezTo>
                  <a:pt x="61866" y="53088"/>
                  <a:pt x="60988" y="52872"/>
                  <a:pt x="60111" y="52872"/>
                </a:cubicBezTo>
                <a:close/>
                <a:moveTo>
                  <a:pt x="102011" y="95427"/>
                </a:moveTo>
                <a:cubicBezTo>
                  <a:pt x="102227" y="95427"/>
                  <a:pt x="102227" y="95427"/>
                  <a:pt x="102227" y="95427"/>
                </a:cubicBezTo>
                <a:cubicBezTo>
                  <a:pt x="102888" y="94550"/>
                  <a:pt x="103544" y="93894"/>
                  <a:pt x="103983" y="93016"/>
                </a:cubicBezTo>
                <a:cubicBezTo>
                  <a:pt x="104644" y="92138"/>
                  <a:pt x="105083" y="91261"/>
                  <a:pt x="105738" y="90605"/>
                </a:cubicBezTo>
                <a:cubicBezTo>
                  <a:pt x="77222" y="73055"/>
                  <a:pt x="77222" y="73055"/>
                  <a:pt x="77222" y="73055"/>
                </a:cubicBezTo>
                <a:cubicBezTo>
                  <a:pt x="76344" y="74150"/>
                  <a:pt x="75683" y="75027"/>
                  <a:pt x="74805" y="75683"/>
                </a:cubicBezTo>
                <a:cubicBezTo>
                  <a:pt x="74150" y="76561"/>
                  <a:pt x="73272" y="77222"/>
                  <a:pt x="72394" y="77661"/>
                </a:cubicBezTo>
                <a:cubicBezTo>
                  <a:pt x="88411" y="107494"/>
                  <a:pt x="88411" y="107494"/>
                  <a:pt x="88411" y="107494"/>
                </a:cubicBezTo>
                <a:cubicBezTo>
                  <a:pt x="89066" y="106838"/>
                  <a:pt x="89944" y="106177"/>
                  <a:pt x="90822" y="105738"/>
                </a:cubicBezTo>
                <a:cubicBezTo>
                  <a:pt x="91700" y="105083"/>
                  <a:pt x="92355" y="104644"/>
                  <a:pt x="93233" y="103983"/>
                </a:cubicBezTo>
                <a:cubicBezTo>
                  <a:pt x="93455" y="103983"/>
                  <a:pt x="93455" y="103983"/>
                  <a:pt x="93455" y="103983"/>
                </a:cubicBezTo>
                <a:cubicBezTo>
                  <a:pt x="93455" y="103766"/>
                  <a:pt x="93455" y="103766"/>
                  <a:pt x="93455" y="103766"/>
                </a:cubicBezTo>
                <a:cubicBezTo>
                  <a:pt x="93894" y="103544"/>
                  <a:pt x="94111" y="103327"/>
                  <a:pt x="94550" y="102888"/>
                </a:cubicBezTo>
                <a:cubicBezTo>
                  <a:pt x="94988" y="102666"/>
                  <a:pt x="95211" y="102450"/>
                  <a:pt x="95427" y="102011"/>
                </a:cubicBezTo>
                <a:cubicBezTo>
                  <a:pt x="95650" y="102011"/>
                  <a:pt x="95650" y="102011"/>
                  <a:pt x="95650" y="101788"/>
                </a:cubicBezTo>
                <a:cubicBezTo>
                  <a:pt x="95650" y="101788"/>
                  <a:pt x="95866" y="101788"/>
                  <a:pt x="96088" y="101788"/>
                </a:cubicBezTo>
                <a:cubicBezTo>
                  <a:pt x="96305" y="101572"/>
                  <a:pt x="96527" y="101355"/>
                  <a:pt x="96966" y="100916"/>
                </a:cubicBezTo>
                <a:cubicBezTo>
                  <a:pt x="97183" y="100694"/>
                  <a:pt x="97622" y="100255"/>
                  <a:pt x="97844" y="100038"/>
                </a:cubicBezTo>
                <a:cubicBezTo>
                  <a:pt x="97844" y="99816"/>
                  <a:pt x="98061" y="99600"/>
                  <a:pt x="98283" y="99600"/>
                </a:cubicBezTo>
                <a:cubicBezTo>
                  <a:pt x="98500" y="99377"/>
                  <a:pt x="98722" y="98938"/>
                  <a:pt x="98938" y="98722"/>
                </a:cubicBezTo>
                <a:cubicBezTo>
                  <a:pt x="99377" y="98500"/>
                  <a:pt x="99600" y="98283"/>
                  <a:pt x="100038" y="98061"/>
                </a:cubicBezTo>
                <a:cubicBezTo>
                  <a:pt x="100255" y="97622"/>
                  <a:pt x="100255" y="97622"/>
                  <a:pt x="100255" y="97622"/>
                </a:cubicBezTo>
                <a:cubicBezTo>
                  <a:pt x="100477" y="97405"/>
                  <a:pt x="100694" y="96966"/>
                  <a:pt x="101133" y="96527"/>
                </a:cubicBezTo>
                <a:cubicBezTo>
                  <a:pt x="101572" y="96088"/>
                  <a:pt x="101788" y="95866"/>
                  <a:pt x="102011" y="95427"/>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81" name="Shape 3981"/>
          <p:cNvSpPr/>
          <p:nvPr/>
        </p:nvSpPr>
        <p:spPr>
          <a:xfrm>
            <a:off x="3209413" y="8583989"/>
            <a:ext cx="497135" cy="418265"/>
          </a:xfrm>
          <a:custGeom>
            <a:avLst/>
            <a:gdLst/>
            <a:ahLst/>
            <a:cxnLst/>
            <a:rect l="0" t="0" r="0" b="0"/>
            <a:pathLst>
              <a:path w="120000" h="120000" extrusionOk="0">
                <a:moveTo>
                  <a:pt x="86411" y="91766"/>
                </a:moveTo>
                <a:cubicBezTo>
                  <a:pt x="88177" y="92550"/>
                  <a:pt x="89500" y="93855"/>
                  <a:pt x="90388" y="95688"/>
                </a:cubicBezTo>
                <a:cubicBezTo>
                  <a:pt x="91272" y="97255"/>
                  <a:pt x="91933" y="98822"/>
                  <a:pt x="91933" y="100133"/>
                </a:cubicBezTo>
                <a:cubicBezTo>
                  <a:pt x="91933" y="101700"/>
                  <a:pt x="91933" y="104311"/>
                  <a:pt x="91933" y="107711"/>
                </a:cubicBezTo>
                <a:cubicBezTo>
                  <a:pt x="91933" y="111372"/>
                  <a:pt x="91933" y="113466"/>
                  <a:pt x="91933" y="114511"/>
                </a:cubicBezTo>
                <a:cubicBezTo>
                  <a:pt x="91933" y="115555"/>
                  <a:pt x="91494" y="116861"/>
                  <a:pt x="90827" y="117911"/>
                </a:cubicBezTo>
                <a:cubicBezTo>
                  <a:pt x="90166" y="119216"/>
                  <a:pt x="89061" y="120000"/>
                  <a:pt x="87294" y="120000"/>
                </a:cubicBezTo>
                <a:cubicBezTo>
                  <a:pt x="85744" y="120000"/>
                  <a:pt x="80661" y="120000"/>
                  <a:pt x="72044" y="120000"/>
                </a:cubicBezTo>
                <a:cubicBezTo>
                  <a:pt x="63644" y="120000"/>
                  <a:pt x="56794" y="120000"/>
                  <a:pt x="51494" y="120000"/>
                </a:cubicBezTo>
                <a:cubicBezTo>
                  <a:pt x="49944" y="120000"/>
                  <a:pt x="48177" y="120000"/>
                  <a:pt x="46411" y="120000"/>
                </a:cubicBezTo>
                <a:cubicBezTo>
                  <a:pt x="45522" y="120000"/>
                  <a:pt x="45522" y="120000"/>
                  <a:pt x="45522" y="120000"/>
                </a:cubicBezTo>
                <a:cubicBezTo>
                  <a:pt x="43533" y="120000"/>
                  <a:pt x="41766" y="120000"/>
                  <a:pt x="40222" y="120000"/>
                </a:cubicBezTo>
                <a:cubicBezTo>
                  <a:pt x="35138" y="120000"/>
                  <a:pt x="28288" y="120000"/>
                  <a:pt x="19666" y="120000"/>
                </a:cubicBezTo>
                <a:cubicBezTo>
                  <a:pt x="11272" y="120000"/>
                  <a:pt x="6188" y="120000"/>
                  <a:pt x="4638" y="120000"/>
                </a:cubicBezTo>
                <a:cubicBezTo>
                  <a:pt x="2872" y="120000"/>
                  <a:pt x="1766" y="119216"/>
                  <a:pt x="1105" y="117911"/>
                </a:cubicBezTo>
                <a:cubicBezTo>
                  <a:pt x="444" y="116861"/>
                  <a:pt x="0" y="115555"/>
                  <a:pt x="0" y="114511"/>
                </a:cubicBezTo>
                <a:cubicBezTo>
                  <a:pt x="0" y="113466"/>
                  <a:pt x="0" y="111372"/>
                  <a:pt x="0" y="107711"/>
                </a:cubicBezTo>
                <a:cubicBezTo>
                  <a:pt x="0" y="104311"/>
                  <a:pt x="0" y="101700"/>
                  <a:pt x="0" y="100133"/>
                </a:cubicBezTo>
                <a:cubicBezTo>
                  <a:pt x="0" y="98822"/>
                  <a:pt x="222" y="97255"/>
                  <a:pt x="883" y="95688"/>
                </a:cubicBezTo>
                <a:cubicBezTo>
                  <a:pt x="1544" y="94116"/>
                  <a:pt x="2650" y="92811"/>
                  <a:pt x="4638" y="92027"/>
                </a:cubicBezTo>
                <a:cubicBezTo>
                  <a:pt x="5744" y="91244"/>
                  <a:pt x="7511" y="90455"/>
                  <a:pt x="9500" y="89672"/>
                </a:cubicBezTo>
                <a:cubicBezTo>
                  <a:pt x="11711" y="88627"/>
                  <a:pt x="13922" y="87583"/>
                  <a:pt x="16133" y="86533"/>
                </a:cubicBezTo>
                <a:cubicBezTo>
                  <a:pt x="18561" y="85750"/>
                  <a:pt x="20994" y="84705"/>
                  <a:pt x="23427" y="83661"/>
                </a:cubicBezTo>
                <a:cubicBezTo>
                  <a:pt x="25855" y="82616"/>
                  <a:pt x="28066" y="81827"/>
                  <a:pt x="30277" y="81044"/>
                </a:cubicBezTo>
                <a:cubicBezTo>
                  <a:pt x="30500" y="81044"/>
                  <a:pt x="30500" y="81044"/>
                  <a:pt x="30716" y="80522"/>
                </a:cubicBezTo>
                <a:cubicBezTo>
                  <a:pt x="30716" y="80261"/>
                  <a:pt x="30938" y="79216"/>
                  <a:pt x="30938" y="77644"/>
                </a:cubicBezTo>
                <a:cubicBezTo>
                  <a:pt x="30938" y="75816"/>
                  <a:pt x="30716" y="74250"/>
                  <a:pt x="30716" y="73200"/>
                </a:cubicBezTo>
                <a:cubicBezTo>
                  <a:pt x="30500" y="71894"/>
                  <a:pt x="30277" y="70850"/>
                  <a:pt x="30055" y="69805"/>
                </a:cubicBezTo>
                <a:cubicBezTo>
                  <a:pt x="29394" y="68494"/>
                  <a:pt x="28950" y="66927"/>
                  <a:pt x="28288" y="65100"/>
                </a:cubicBezTo>
                <a:cubicBezTo>
                  <a:pt x="27844" y="63266"/>
                  <a:pt x="27622" y="61438"/>
                  <a:pt x="27405" y="59344"/>
                </a:cubicBezTo>
                <a:cubicBezTo>
                  <a:pt x="26738" y="58561"/>
                  <a:pt x="26077" y="57516"/>
                  <a:pt x="25416" y="55688"/>
                </a:cubicBezTo>
                <a:cubicBezTo>
                  <a:pt x="24527" y="54116"/>
                  <a:pt x="24088" y="51505"/>
                  <a:pt x="23644" y="48366"/>
                </a:cubicBezTo>
                <a:cubicBezTo>
                  <a:pt x="22983" y="46011"/>
                  <a:pt x="22761" y="43922"/>
                  <a:pt x="22983" y="42877"/>
                </a:cubicBezTo>
                <a:cubicBezTo>
                  <a:pt x="22983" y="41566"/>
                  <a:pt x="23205" y="40522"/>
                  <a:pt x="23644" y="39477"/>
                </a:cubicBezTo>
                <a:cubicBezTo>
                  <a:pt x="23644" y="39216"/>
                  <a:pt x="23644" y="39216"/>
                  <a:pt x="23644" y="38955"/>
                </a:cubicBezTo>
                <a:cubicBezTo>
                  <a:pt x="23644" y="38955"/>
                  <a:pt x="23644" y="38955"/>
                  <a:pt x="23866" y="38955"/>
                </a:cubicBezTo>
                <a:cubicBezTo>
                  <a:pt x="23866" y="38172"/>
                  <a:pt x="23866" y="36600"/>
                  <a:pt x="23866" y="33988"/>
                </a:cubicBezTo>
                <a:cubicBezTo>
                  <a:pt x="23644" y="31372"/>
                  <a:pt x="23427" y="28755"/>
                  <a:pt x="22983" y="25883"/>
                </a:cubicBezTo>
                <a:cubicBezTo>
                  <a:pt x="22761" y="24311"/>
                  <a:pt x="22761" y="21961"/>
                  <a:pt x="23427" y="18561"/>
                </a:cubicBezTo>
                <a:cubicBezTo>
                  <a:pt x="23866" y="15422"/>
                  <a:pt x="25194" y="12288"/>
                  <a:pt x="27183" y="9150"/>
                </a:cubicBezTo>
                <a:cubicBezTo>
                  <a:pt x="27622" y="8105"/>
                  <a:pt x="28505" y="7061"/>
                  <a:pt x="29394" y="6011"/>
                </a:cubicBezTo>
                <a:cubicBezTo>
                  <a:pt x="30277" y="4966"/>
                  <a:pt x="31600" y="4183"/>
                  <a:pt x="32927" y="3400"/>
                </a:cubicBezTo>
                <a:cubicBezTo>
                  <a:pt x="34255" y="2616"/>
                  <a:pt x="35800" y="1827"/>
                  <a:pt x="37350" y="1044"/>
                </a:cubicBezTo>
                <a:cubicBezTo>
                  <a:pt x="39116" y="522"/>
                  <a:pt x="41105" y="0"/>
                  <a:pt x="43094" y="0"/>
                </a:cubicBezTo>
                <a:cubicBezTo>
                  <a:pt x="48177" y="0"/>
                  <a:pt x="48177" y="0"/>
                  <a:pt x="48177" y="0"/>
                </a:cubicBezTo>
                <a:cubicBezTo>
                  <a:pt x="50388" y="0"/>
                  <a:pt x="52377" y="522"/>
                  <a:pt x="54144" y="1044"/>
                </a:cubicBezTo>
                <a:cubicBezTo>
                  <a:pt x="55911" y="1827"/>
                  <a:pt x="57461" y="2616"/>
                  <a:pt x="58783" y="3400"/>
                </a:cubicBezTo>
                <a:cubicBezTo>
                  <a:pt x="60111" y="4183"/>
                  <a:pt x="61216" y="4966"/>
                  <a:pt x="62100" y="6011"/>
                </a:cubicBezTo>
                <a:cubicBezTo>
                  <a:pt x="63205" y="7061"/>
                  <a:pt x="63866" y="8105"/>
                  <a:pt x="64527" y="9150"/>
                </a:cubicBezTo>
                <a:cubicBezTo>
                  <a:pt x="66516" y="12288"/>
                  <a:pt x="67622" y="15422"/>
                  <a:pt x="68288" y="18561"/>
                </a:cubicBezTo>
                <a:cubicBezTo>
                  <a:pt x="68727" y="21961"/>
                  <a:pt x="68950" y="24311"/>
                  <a:pt x="68505" y="25883"/>
                </a:cubicBezTo>
                <a:cubicBezTo>
                  <a:pt x="68066" y="28755"/>
                  <a:pt x="67844" y="31372"/>
                  <a:pt x="67844" y="33988"/>
                </a:cubicBezTo>
                <a:cubicBezTo>
                  <a:pt x="67622" y="36600"/>
                  <a:pt x="67622" y="38172"/>
                  <a:pt x="67622" y="38955"/>
                </a:cubicBezTo>
                <a:cubicBezTo>
                  <a:pt x="67844" y="38955"/>
                  <a:pt x="67844" y="38955"/>
                  <a:pt x="67844" y="38955"/>
                </a:cubicBezTo>
                <a:cubicBezTo>
                  <a:pt x="67844" y="39216"/>
                  <a:pt x="67844" y="39216"/>
                  <a:pt x="67844" y="39477"/>
                </a:cubicBezTo>
                <a:cubicBezTo>
                  <a:pt x="68288" y="40522"/>
                  <a:pt x="68505" y="41566"/>
                  <a:pt x="68727" y="42877"/>
                </a:cubicBezTo>
                <a:cubicBezTo>
                  <a:pt x="68727" y="43922"/>
                  <a:pt x="68505" y="46011"/>
                  <a:pt x="67844" y="48366"/>
                </a:cubicBezTo>
                <a:cubicBezTo>
                  <a:pt x="67622" y="51505"/>
                  <a:pt x="66961" y="54116"/>
                  <a:pt x="66300" y="55688"/>
                </a:cubicBezTo>
                <a:cubicBezTo>
                  <a:pt x="65416" y="57516"/>
                  <a:pt x="64750" y="58561"/>
                  <a:pt x="64311" y="59344"/>
                </a:cubicBezTo>
                <a:cubicBezTo>
                  <a:pt x="64088" y="61438"/>
                  <a:pt x="63644" y="63266"/>
                  <a:pt x="63205" y="65100"/>
                </a:cubicBezTo>
                <a:cubicBezTo>
                  <a:pt x="62761" y="66927"/>
                  <a:pt x="62100" y="68494"/>
                  <a:pt x="61655" y="69805"/>
                </a:cubicBezTo>
                <a:cubicBezTo>
                  <a:pt x="61216" y="71111"/>
                  <a:pt x="60772" y="72155"/>
                  <a:pt x="60550" y="73727"/>
                </a:cubicBezTo>
                <a:cubicBezTo>
                  <a:pt x="60111" y="75033"/>
                  <a:pt x="59888" y="76338"/>
                  <a:pt x="59888" y="77644"/>
                </a:cubicBezTo>
                <a:cubicBezTo>
                  <a:pt x="59888" y="79216"/>
                  <a:pt x="59888" y="80261"/>
                  <a:pt x="60111" y="80522"/>
                </a:cubicBezTo>
                <a:cubicBezTo>
                  <a:pt x="60111" y="80522"/>
                  <a:pt x="60333" y="80783"/>
                  <a:pt x="60772" y="81044"/>
                </a:cubicBezTo>
                <a:cubicBezTo>
                  <a:pt x="62761" y="81827"/>
                  <a:pt x="64750" y="82616"/>
                  <a:pt x="67183" y="83400"/>
                </a:cubicBezTo>
                <a:cubicBezTo>
                  <a:pt x="69611" y="84444"/>
                  <a:pt x="72044" y="85227"/>
                  <a:pt x="74255" y="86272"/>
                </a:cubicBezTo>
                <a:cubicBezTo>
                  <a:pt x="76683" y="87322"/>
                  <a:pt x="79116" y="88366"/>
                  <a:pt x="81105" y="89150"/>
                </a:cubicBezTo>
                <a:cubicBezTo>
                  <a:pt x="83316" y="90194"/>
                  <a:pt x="85083" y="90977"/>
                  <a:pt x="86411" y="91766"/>
                </a:cubicBezTo>
                <a:close/>
                <a:moveTo>
                  <a:pt x="86850" y="114511"/>
                </a:moveTo>
                <a:cubicBezTo>
                  <a:pt x="86850" y="100133"/>
                  <a:pt x="86850" y="100133"/>
                  <a:pt x="86850" y="100133"/>
                </a:cubicBezTo>
                <a:cubicBezTo>
                  <a:pt x="86850" y="99866"/>
                  <a:pt x="86850" y="99344"/>
                  <a:pt x="86411" y="98561"/>
                </a:cubicBezTo>
                <a:cubicBezTo>
                  <a:pt x="85966" y="97777"/>
                  <a:pt x="85305" y="97255"/>
                  <a:pt x="84422" y="96733"/>
                </a:cubicBezTo>
                <a:cubicBezTo>
                  <a:pt x="83094" y="95950"/>
                  <a:pt x="81327" y="95161"/>
                  <a:pt x="79338" y="94377"/>
                </a:cubicBezTo>
                <a:cubicBezTo>
                  <a:pt x="77350" y="93594"/>
                  <a:pt x="75138" y="92550"/>
                  <a:pt x="72927" y="91766"/>
                </a:cubicBezTo>
                <a:cubicBezTo>
                  <a:pt x="70277" y="90716"/>
                  <a:pt x="67844" y="89933"/>
                  <a:pt x="65633" y="88888"/>
                </a:cubicBezTo>
                <a:cubicBezTo>
                  <a:pt x="63427" y="88105"/>
                  <a:pt x="61216" y="87322"/>
                  <a:pt x="59227" y="86533"/>
                </a:cubicBezTo>
                <a:cubicBezTo>
                  <a:pt x="57238" y="85750"/>
                  <a:pt x="55911" y="84444"/>
                  <a:pt x="55472" y="82616"/>
                </a:cubicBezTo>
                <a:cubicBezTo>
                  <a:pt x="55250" y="80783"/>
                  <a:pt x="55027" y="78955"/>
                  <a:pt x="55027" y="77644"/>
                </a:cubicBezTo>
                <a:cubicBezTo>
                  <a:pt x="55027" y="75555"/>
                  <a:pt x="55250" y="73727"/>
                  <a:pt x="55688" y="72155"/>
                </a:cubicBezTo>
                <a:cubicBezTo>
                  <a:pt x="56133" y="70327"/>
                  <a:pt x="56794" y="68755"/>
                  <a:pt x="57238" y="67450"/>
                </a:cubicBezTo>
                <a:cubicBezTo>
                  <a:pt x="57677" y="66405"/>
                  <a:pt x="58122" y="65100"/>
                  <a:pt x="58561" y="63266"/>
                </a:cubicBezTo>
                <a:cubicBezTo>
                  <a:pt x="59005" y="61700"/>
                  <a:pt x="59450" y="60133"/>
                  <a:pt x="59666" y="58561"/>
                </a:cubicBezTo>
                <a:cubicBezTo>
                  <a:pt x="59666" y="56994"/>
                  <a:pt x="59666" y="56994"/>
                  <a:pt x="59666" y="56994"/>
                </a:cubicBezTo>
                <a:cubicBezTo>
                  <a:pt x="60772" y="55688"/>
                  <a:pt x="60772" y="55688"/>
                  <a:pt x="60772" y="55688"/>
                </a:cubicBezTo>
                <a:cubicBezTo>
                  <a:pt x="60994" y="55422"/>
                  <a:pt x="61438" y="54638"/>
                  <a:pt x="61877" y="53333"/>
                </a:cubicBezTo>
                <a:cubicBezTo>
                  <a:pt x="62538" y="52027"/>
                  <a:pt x="62983" y="50194"/>
                  <a:pt x="63427" y="47322"/>
                </a:cubicBezTo>
                <a:cubicBezTo>
                  <a:pt x="63644" y="45227"/>
                  <a:pt x="63866" y="43922"/>
                  <a:pt x="63866" y="43400"/>
                </a:cubicBezTo>
                <a:cubicBezTo>
                  <a:pt x="63644" y="42616"/>
                  <a:pt x="63427" y="42088"/>
                  <a:pt x="63427" y="41566"/>
                </a:cubicBezTo>
                <a:cubicBezTo>
                  <a:pt x="63427" y="41305"/>
                  <a:pt x="63427" y="41305"/>
                  <a:pt x="63427" y="41305"/>
                </a:cubicBezTo>
                <a:cubicBezTo>
                  <a:pt x="63427" y="40783"/>
                  <a:pt x="63205" y="40522"/>
                  <a:pt x="62983" y="40522"/>
                </a:cubicBezTo>
                <a:cubicBezTo>
                  <a:pt x="62983" y="40261"/>
                  <a:pt x="62983" y="40261"/>
                  <a:pt x="62983" y="40261"/>
                </a:cubicBezTo>
                <a:cubicBezTo>
                  <a:pt x="62761" y="38955"/>
                  <a:pt x="62761" y="36600"/>
                  <a:pt x="62983" y="33200"/>
                </a:cubicBezTo>
                <a:cubicBezTo>
                  <a:pt x="63205" y="30066"/>
                  <a:pt x="63427" y="27188"/>
                  <a:pt x="63866" y="24838"/>
                </a:cubicBezTo>
                <a:cubicBezTo>
                  <a:pt x="64088" y="24050"/>
                  <a:pt x="64088" y="22222"/>
                  <a:pt x="63644" y="19866"/>
                </a:cubicBezTo>
                <a:cubicBezTo>
                  <a:pt x="63205" y="17255"/>
                  <a:pt x="62322" y="14900"/>
                  <a:pt x="60772" y="12550"/>
                </a:cubicBezTo>
                <a:cubicBezTo>
                  <a:pt x="59888" y="11505"/>
                  <a:pt x="59227" y="10455"/>
                  <a:pt x="58344" y="9672"/>
                </a:cubicBezTo>
                <a:cubicBezTo>
                  <a:pt x="57461" y="8888"/>
                  <a:pt x="56355" y="8366"/>
                  <a:pt x="55250" y="7844"/>
                </a:cubicBezTo>
                <a:cubicBezTo>
                  <a:pt x="54366" y="7322"/>
                  <a:pt x="53261" y="6800"/>
                  <a:pt x="51933" y="6272"/>
                </a:cubicBezTo>
                <a:cubicBezTo>
                  <a:pt x="50827" y="6011"/>
                  <a:pt x="49500" y="5750"/>
                  <a:pt x="48177" y="5488"/>
                </a:cubicBezTo>
                <a:cubicBezTo>
                  <a:pt x="43533" y="5488"/>
                  <a:pt x="43533" y="5488"/>
                  <a:pt x="43533" y="5488"/>
                </a:cubicBezTo>
                <a:cubicBezTo>
                  <a:pt x="41766" y="5750"/>
                  <a:pt x="40222" y="6011"/>
                  <a:pt x="38894" y="6533"/>
                </a:cubicBezTo>
                <a:cubicBezTo>
                  <a:pt x="37566" y="7061"/>
                  <a:pt x="36466" y="7583"/>
                  <a:pt x="35361" y="8366"/>
                </a:cubicBezTo>
                <a:cubicBezTo>
                  <a:pt x="34255" y="8888"/>
                  <a:pt x="33372" y="9672"/>
                  <a:pt x="32705" y="10455"/>
                </a:cubicBezTo>
                <a:cubicBezTo>
                  <a:pt x="32044" y="11244"/>
                  <a:pt x="31383" y="12027"/>
                  <a:pt x="30938" y="12550"/>
                </a:cubicBezTo>
                <a:cubicBezTo>
                  <a:pt x="29394" y="14900"/>
                  <a:pt x="28288" y="17255"/>
                  <a:pt x="27844" y="19866"/>
                </a:cubicBezTo>
                <a:cubicBezTo>
                  <a:pt x="27622" y="22222"/>
                  <a:pt x="27405" y="24050"/>
                  <a:pt x="27622" y="24838"/>
                </a:cubicBezTo>
                <a:cubicBezTo>
                  <a:pt x="28066" y="27188"/>
                  <a:pt x="28288" y="30066"/>
                  <a:pt x="28505" y="33200"/>
                </a:cubicBezTo>
                <a:cubicBezTo>
                  <a:pt x="28727" y="36600"/>
                  <a:pt x="28727" y="38694"/>
                  <a:pt x="28505" y="40000"/>
                </a:cubicBezTo>
                <a:cubicBezTo>
                  <a:pt x="28505" y="40261"/>
                  <a:pt x="28505" y="40261"/>
                  <a:pt x="28505" y="40261"/>
                </a:cubicBezTo>
                <a:cubicBezTo>
                  <a:pt x="28505" y="40522"/>
                  <a:pt x="28505" y="40783"/>
                  <a:pt x="28288" y="41044"/>
                </a:cubicBezTo>
                <a:cubicBezTo>
                  <a:pt x="28288" y="41044"/>
                  <a:pt x="28066" y="41305"/>
                  <a:pt x="27844" y="41566"/>
                </a:cubicBezTo>
                <a:cubicBezTo>
                  <a:pt x="27844" y="42088"/>
                  <a:pt x="27844" y="42616"/>
                  <a:pt x="27844" y="43400"/>
                </a:cubicBezTo>
                <a:cubicBezTo>
                  <a:pt x="27622" y="43922"/>
                  <a:pt x="27844" y="45227"/>
                  <a:pt x="28288" y="47322"/>
                </a:cubicBezTo>
                <a:cubicBezTo>
                  <a:pt x="28727" y="50194"/>
                  <a:pt x="29172" y="52027"/>
                  <a:pt x="29611" y="53333"/>
                </a:cubicBezTo>
                <a:cubicBezTo>
                  <a:pt x="30277" y="54638"/>
                  <a:pt x="30716" y="55422"/>
                  <a:pt x="30938" y="55688"/>
                </a:cubicBezTo>
                <a:cubicBezTo>
                  <a:pt x="32044" y="56994"/>
                  <a:pt x="32044" y="56994"/>
                  <a:pt x="32044" y="56994"/>
                </a:cubicBezTo>
                <a:cubicBezTo>
                  <a:pt x="32044" y="58561"/>
                  <a:pt x="32044" y="58561"/>
                  <a:pt x="32044" y="58561"/>
                </a:cubicBezTo>
                <a:cubicBezTo>
                  <a:pt x="32266" y="60133"/>
                  <a:pt x="32488" y="61700"/>
                  <a:pt x="32927" y="63266"/>
                </a:cubicBezTo>
                <a:cubicBezTo>
                  <a:pt x="33372" y="65100"/>
                  <a:pt x="33811" y="66405"/>
                  <a:pt x="34255" y="67450"/>
                </a:cubicBezTo>
                <a:cubicBezTo>
                  <a:pt x="34916" y="68755"/>
                  <a:pt x="35138" y="70327"/>
                  <a:pt x="35361" y="71894"/>
                </a:cubicBezTo>
                <a:cubicBezTo>
                  <a:pt x="35577" y="73466"/>
                  <a:pt x="35800" y="75294"/>
                  <a:pt x="35800" y="77644"/>
                </a:cubicBezTo>
                <a:cubicBezTo>
                  <a:pt x="35800" y="79216"/>
                  <a:pt x="35577" y="81044"/>
                  <a:pt x="35361" y="82877"/>
                </a:cubicBezTo>
                <a:cubicBezTo>
                  <a:pt x="34916" y="84705"/>
                  <a:pt x="33811" y="85750"/>
                  <a:pt x="31600" y="86533"/>
                </a:cubicBezTo>
                <a:cubicBezTo>
                  <a:pt x="29833" y="87322"/>
                  <a:pt x="27622" y="88105"/>
                  <a:pt x="25194" y="89150"/>
                </a:cubicBezTo>
                <a:cubicBezTo>
                  <a:pt x="22761" y="90194"/>
                  <a:pt x="20333" y="90977"/>
                  <a:pt x="17900" y="92027"/>
                </a:cubicBezTo>
                <a:cubicBezTo>
                  <a:pt x="15472" y="92811"/>
                  <a:pt x="13483" y="93855"/>
                  <a:pt x="11494" y="94638"/>
                </a:cubicBezTo>
                <a:cubicBezTo>
                  <a:pt x="9500" y="95688"/>
                  <a:pt x="7733" y="96472"/>
                  <a:pt x="6627" y="96994"/>
                </a:cubicBezTo>
                <a:cubicBezTo>
                  <a:pt x="5966" y="97516"/>
                  <a:pt x="5305" y="98038"/>
                  <a:pt x="5305" y="98561"/>
                </a:cubicBezTo>
                <a:cubicBezTo>
                  <a:pt x="5083" y="98822"/>
                  <a:pt x="4861" y="99344"/>
                  <a:pt x="4861" y="100133"/>
                </a:cubicBezTo>
                <a:cubicBezTo>
                  <a:pt x="4861" y="114511"/>
                  <a:pt x="4861" y="114511"/>
                  <a:pt x="4861" y="114511"/>
                </a:cubicBezTo>
                <a:lnTo>
                  <a:pt x="86850" y="114511"/>
                </a:lnTo>
                <a:close/>
                <a:moveTo>
                  <a:pt x="120000" y="69283"/>
                </a:moveTo>
                <a:cubicBezTo>
                  <a:pt x="116683" y="73200"/>
                  <a:pt x="116683" y="73200"/>
                  <a:pt x="116683" y="73200"/>
                </a:cubicBezTo>
                <a:cubicBezTo>
                  <a:pt x="103866" y="58300"/>
                  <a:pt x="103866" y="58300"/>
                  <a:pt x="103866" y="58300"/>
                </a:cubicBezTo>
                <a:cubicBezTo>
                  <a:pt x="91272" y="73200"/>
                  <a:pt x="91272" y="73200"/>
                  <a:pt x="91272" y="73200"/>
                </a:cubicBezTo>
                <a:cubicBezTo>
                  <a:pt x="87733" y="69283"/>
                  <a:pt x="87733" y="69283"/>
                  <a:pt x="87733" y="69283"/>
                </a:cubicBezTo>
                <a:cubicBezTo>
                  <a:pt x="100550" y="54116"/>
                  <a:pt x="100550" y="54116"/>
                  <a:pt x="100550" y="54116"/>
                </a:cubicBezTo>
                <a:cubicBezTo>
                  <a:pt x="87733" y="39477"/>
                  <a:pt x="87733" y="39477"/>
                  <a:pt x="87733" y="39477"/>
                </a:cubicBezTo>
                <a:cubicBezTo>
                  <a:pt x="91272" y="35555"/>
                  <a:pt x="91272" y="35555"/>
                  <a:pt x="91272" y="35555"/>
                </a:cubicBezTo>
                <a:cubicBezTo>
                  <a:pt x="103866" y="50455"/>
                  <a:pt x="103866" y="50455"/>
                  <a:pt x="103866" y="50455"/>
                </a:cubicBezTo>
                <a:cubicBezTo>
                  <a:pt x="116683" y="35555"/>
                  <a:pt x="116683" y="35555"/>
                  <a:pt x="116683" y="35555"/>
                </a:cubicBezTo>
                <a:cubicBezTo>
                  <a:pt x="120000" y="39477"/>
                  <a:pt x="120000" y="39477"/>
                  <a:pt x="120000" y="39477"/>
                </a:cubicBezTo>
                <a:cubicBezTo>
                  <a:pt x="107405" y="54116"/>
                  <a:pt x="107405" y="54116"/>
                  <a:pt x="107405" y="54116"/>
                </a:cubicBezTo>
                <a:lnTo>
                  <a:pt x="120000" y="6928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82" name="Shape 3982"/>
          <p:cNvSpPr/>
          <p:nvPr/>
        </p:nvSpPr>
        <p:spPr>
          <a:xfrm>
            <a:off x="4455251" y="8543357"/>
            <a:ext cx="499525" cy="499525"/>
          </a:xfrm>
          <a:custGeom>
            <a:avLst/>
            <a:gdLst/>
            <a:ahLst/>
            <a:cxnLst/>
            <a:rect l="0" t="0" r="0" b="0"/>
            <a:pathLst>
              <a:path w="120000" h="120000" extrusionOk="0">
                <a:moveTo>
                  <a:pt x="0" y="59888"/>
                </a:moveTo>
                <a:cubicBezTo>
                  <a:pt x="0" y="51772"/>
                  <a:pt x="1533" y="44094"/>
                  <a:pt x="4827" y="36638"/>
                </a:cubicBezTo>
                <a:cubicBezTo>
                  <a:pt x="7900" y="29394"/>
                  <a:pt x="12066" y="23033"/>
                  <a:pt x="17550" y="17772"/>
                </a:cubicBezTo>
                <a:cubicBezTo>
                  <a:pt x="23033" y="12283"/>
                  <a:pt x="29394" y="7900"/>
                  <a:pt x="36638" y="4827"/>
                </a:cubicBezTo>
                <a:cubicBezTo>
                  <a:pt x="43877" y="1533"/>
                  <a:pt x="51555" y="0"/>
                  <a:pt x="60111" y="0"/>
                </a:cubicBezTo>
                <a:cubicBezTo>
                  <a:pt x="68227" y="0"/>
                  <a:pt x="75905" y="1533"/>
                  <a:pt x="83361" y="4827"/>
                </a:cubicBezTo>
                <a:cubicBezTo>
                  <a:pt x="90605" y="7900"/>
                  <a:pt x="96966" y="12283"/>
                  <a:pt x="102227" y="17772"/>
                </a:cubicBezTo>
                <a:cubicBezTo>
                  <a:pt x="107933" y="23033"/>
                  <a:pt x="112100" y="29394"/>
                  <a:pt x="115394" y="36638"/>
                </a:cubicBezTo>
                <a:cubicBezTo>
                  <a:pt x="118466" y="44094"/>
                  <a:pt x="120000" y="51772"/>
                  <a:pt x="120000" y="59888"/>
                </a:cubicBezTo>
                <a:cubicBezTo>
                  <a:pt x="120000" y="68227"/>
                  <a:pt x="118466" y="75905"/>
                  <a:pt x="115394" y="83361"/>
                </a:cubicBezTo>
                <a:cubicBezTo>
                  <a:pt x="112100" y="90605"/>
                  <a:pt x="107933" y="96966"/>
                  <a:pt x="102227" y="102227"/>
                </a:cubicBezTo>
                <a:cubicBezTo>
                  <a:pt x="96966" y="107716"/>
                  <a:pt x="90605" y="112100"/>
                  <a:pt x="83361" y="115172"/>
                </a:cubicBezTo>
                <a:cubicBezTo>
                  <a:pt x="75905" y="118466"/>
                  <a:pt x="68227" y="120000"/>
                  <a:pt x="60111" y="120000"/>
                </a:cubicBezTo>
                <a:cubicBezTo>
                  <a:pt x="51555" y="120000"/>
                  <a:pt x="43877" y="118466"/>
                  <a:pt x="36638" y="115172"/>
                </a:cubicBezTo>
                <a:cubicBezTo>
                  <a:pt x="29394" y="112100"/>
                  <a:pt x="23033" y="107716"/>
                  <a:pt x="17550" y="102227"/>
                </a:cubicBezTo>
                <a:cubicBezTo>
                  <a:pt x="12066" y="96966"/>
                  <a:pt x="7900" y="90605"/>
                  <a:pt x="4827" y="83361"/>
                </a:cubicBezTo>
                <a:cubicBezTo>
                  <a:pt x="1533" y="75905"/>
                  <a:pt x="0" y="68227"/>
                  <a:pt x="0" y="59888"/>
                </a:cubicBezTo>
                <a:close/>
                <a:moveTo>
                  <a:pt x="115172" y="59888"/>
                </a:moveTo>
                <a:cubicBezTo>
                  <a:pt x="115172" y="52433"/>
                  <a:pt x="113638" y="45194"/>
                  <a:pt x="110783" y="38611"/>
                </a:cubicBezTo>
                <a:cubicBezTo>
                  <a:pt x="107716" y="31811"/>
                  <a:pt x="103766" y="26105"/>
                  <a:pt x="98938" y="21061"/>
                </a:cubicBezTo>
                <a:cubicBezTo>
                  <a:pt x="93894" y="16016"/>
                  <a:pt x="88188" y="12066"/>
                  <a:pt x="81388" y="9216"/>
                </a:cubicBezTo>
                <a:cubicBezTo>
                  <a:pt x="74805" y="6361"/>
                  <a:pt x="67566" y="4827"/>
                  <a:pt x="60111" y="4827"/>
                </a:cubicBezTo>
                <a:cubicBezTo>
                  <a:pt x="52433" y="4827"/>
                  <a:pt x="45194" y="6361"/>
                  <a:pt x="38611" y="9216"/>
                </a:cubicBezTo>
                <a:cubicBezTo>
                  <a:pt x="32027" y="12066"/>
                  <a:pt x="26105" y="16016"/>
                  <a:pt x="20838" y="21061"/>
                </a:cubicBezTo>
                <a:cubicBezTo>
                  <a:pt x="16016" y="26105"/>
                  <a:pt x="12066" y="31811"/>
                  <a:pt x="9216" y="38611"/>
                </a:cubicBezTo>
                <a:cubicBezTo>
                  <a:pt x="6361" y="45194"/>
                  <a:pt x="4827" y="52433"/>
                  <a:pt x="4827" y="59888"/>
                </a:cubicBezTo>
                <a:cubicBezTo>
                  <a:pt x="4827" y="67566"/>
                  <a:pt x="6361" y="74805"/>
                  <a:pt x="9216" y="81388"/>
                </a:cubicBezTo>
                <a:cubicBezTo>
                  <a:pt x="12066" y="88188"/>
                  <a:pt x="16016" y="93894"/>
                  <a:pt x="20838" y="98938"/>
                </a:cubicBezTo>
                <a:cubicBezTo>
                  <a:pt x="26105" y="103983"/>
                  <a:pt x="32027" y="107933"/>
                  <a:pt x="38611" y="110783"/>
                </a:cubicBezTo>
                <a:cubicBezTo>
                  <a:pt x="45194" y="113638"/>
                  <a:pt x="52433" y="115172"/>
                  <a:pt x="60111" y="115172"/>
                </a:cubicBezTo>
                <a:cubicBezTo>
                  <a:pt x="67566" y="115172"/>
                  <a:pt x="74805" y="113638"/>
                  <a:pt x="81388" y="110783"/>
                </a:cubicBezTo>
                <a:cubicBezTo>
                  <a:pt x="88188" y="107933"/>
                  <a:pt x="93894" y="103983"/>
                  <a:pt x="98938" y="98938"/>
                </a:cubicBezTo>
                <a:cubicBezTo>
                  <a:pt x="103766" y="93894"/>
                  <a:pt x="107716" y="88188"/>
                  <a:pt x="110783" y="81388"/>
                </a:cubicBezTo>
                <a:cubicBezTo>
                  <a:pt x="113638" y="74805"/>
                  <a:pt x="115172" y="67566"/>
                  <a:pt x="115172" y="59888"/>
                </a:cubicBezTo>
                <a:close/>
                <a:moveTo>
                  <a:pt x="57477" y="87094"/>
                </a:moveTo>
                <a:cubicBezTo>
                  <a:pt x="57477" y="28955"/>
                  <a:pt x="57477" y="28955"/>
                  <a:pt x="57477" y="28955"/>
                </a:cubicBezTo>
                <a:cubicBezTo>
                  <a:pt x="62305" y="28955"/>
                  <a:pt x="62305" y="28955"/>
                  <a:pt x="62305" y="28955"/>
                </a:cubicBezTo>
                <a:cubicBezTo>
                  <a:pt x="62305" y="87094"/>
                  <a:pt x="62305" y="87094"/>
                  <a:pt x="62305" y="87094"/>
                </a:cubicBezTo>
                <a:cubicBezTo>
                  <a:pt x="85777" y="63622"/>
                  <a:pt x="85777" y="63622"/>
                  <a:pt x="85777" y="63622"/>
                </a:cubicBezTo>
                <a:cubicBezTo>
                  <a:pt x="89066" y="67127"/>
                  <a:pt x="89066" y="67127"/>
                  <a:pt x="89066" y="67127"/>
                </a:cubicBezTo>
                <a:cubicBezTo>
                  <a:pt x="60111" y="96305"/>
                  <a:pt x="60111" y="96305"/>
                  <a:pt x="60111" y="96305"/>
                </a:cubicBezTo>
                <a:cubicBezTo>
                  <a:pt x="30933" y="67127"/>
                  <a:pt x="30933" y="67127"/>
                  <a:pt x="30933" y="67127"/>
                </a:cubicBezTo>
                <a:cubicBezTo>
                  <a:pt x="34222" y="63622"/>
                  <a:pt x="34222" y="63622"/>
                  <a:pt x="34222" y="63622"/>
                </a:cubicBezTo>
                <a:lnTo>
                  <a:pt x="57477" y="870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83" name="Shape 3983"/>
          <p:cNvSpPr/>
          <p:nvPr/>
        </p:nvSpPr>
        <p:spPr>
          <a:xfrm>
            <a:off x="5692726" y="8583989"/>
            <a:ext cx="518647" cy="418265"/>
          </a:xfrm>
          <a:custGeom>
            <a:avLst/>
            <a:gdLst/>
            <a:ahLst/>
            <a:cxnLst/>
            <a:rect l="0" t="0" r="0" b="0"/>
            <a:pathLst>
              <a:path w="120000" h="120000" extrusionOk="0">
                <a:moveTo>
                  <a:pt x="82394" y="91766"/>
                </a:moveTo>
                <a:cubicBezTo>
                  <a:pt x="84083" y="92550"/>
                  <a:pt x="85350" y="93855"/>
                  <a:pt x="86411" y="95688"/>
                </a:cubicBezTo>
                <a:cubicBezTo>
                  <a:pt x="87255" y="97255"/>
                  <a:pt x="87677" y="98822"/>
                  <a:pt x="87677" y="100133"/>
                </a:cubicBezTo>
                <a:cubicBezTo>
                  <a:pt x="87677" y="101700"/>
                  <a:pt x="87677" y="104311"/>
                  <a:pt x="87677" y="107711"/>
                </a:cubicBezTo>
                <a:cubicBezTo>
                  <a:pt x="87677" y="111372"/>
                  <a:pt x="87677" y="113466"/>
                  <a:pt x="87677" y="114511"/>
                </a:cubicBezTo>
                <a:cubicBezTo>
                  <a:pt x="87677" y="115555"/>
                  <a:pt x="87466" y="116861"/>
                  <a:pt x="86833" y="117911"/>
                </a:cubicBezTo>
                <a:cubicBezTo>
                  <a:pt x="86194" y="119216"/>
                  <a:pt x="84927" y="120000"/>
                  <a:pt x="83238" y="120000"/>
                </a:cubicBezTo>
                <a:cubicBezTo>
                  <a:pt x="81761" y="120000"/>
                  <a:pt x="77111" y="120000"/>
                  <a:pt x="68872" y="120000"/>
                </a:cubicBezTo>
                <a:cubicBezTo>
                  <a:pt x="60633" y="120000"/>
                  <a:pt x="54083" y="120000"/>
                  <a:pt x="49227" y="120000"/>
                </a:cubicBezTo>
                <a:cubicBezTo>
                  <a:pt x="47744" y="120000"/>
                  <a:pt x="46055" y="120000"/>
                  <a:pt x="44155" y="120000"/>
                </a:cubicBezTo>
                <a:cubicBezTo>
                  <a:pt x="43522" y="120000"/>
                  <a:pt x="43522" y="120000"/>
                  <a:pt x="43522" y="120000"/>
                </a:cubicBezTo>
                <a:cubicBezTo>
                  <a:pt x="41622" y="120000"/>
                  <a:pt x="39927" y="120000"/>
                  <a:pt x="38450" y="120000"/>
                </a:cubicBezTo>
                <a:cubicBezTo>
                  <a:pt x="33588" y="120000"/>
                  <a:pt x="27044" y="120000"/>
                  <a:pt x="18805" y="120000"/>
                </a:cubicBezTo>
                <a:cubicBezTo>
                  <a:pt x="10561" y="120000"/>
                  <a:pt x="5916" y="120000"/>
                  <a:pt x="4438" y="120000"/>
                </a:cubicBezTo>
                <a:cubicBezTo>
                  <a:pt x="2744" y="120000"/>
                  <a:pt x="1477" y="119216"/>
                  <a:pt x="844" y="117911"/>
                </a:cubicBezTo>
                <a:cubicBezTo>
                  <a:pt x="211" y="116861"/>
                  <a:pt x="0" y="115555"/>
                  <a:pt x="0" y="114511"/>
                </a:cubicBezTo>
                <a:cubicBezTo>
                  <a:pt x="0" y="113466"/>
                  <a:pt x="0" y="111372"/>
                  <a:pt x="0" y="107711"/>
                </a:cubicBezTo>
                <a:cubicBezTo>
                  <a:pt x="0" y="104311"/>
                  <a:pt x="0" y="101700"/>
                  <a:pt x="0" y="100133"/>
                </a:cubicBezTo>
                <a:cubicBezTo>
                  <a:pt x="0" y="98822"/>
                  <a:pt x="211" y="97255"/>
                  <a:pt x="844" y="95688"/>
                </a:cubicBezTo>
                <a:cubicBezTo>
                  <a:pt x="1266" y="94116"/>
                  <a:pt x="2533" y="92811"/>
                  <a:pt x="4438" y="92027"/>
                </a:cubicBezTo>
                <a:cubicBezTo>
                  <a:pt x="5494" y="91244"/>
                  <a:pt x="6972" y="90455"/>
                  <a:pt x="9083" y="89672"/>
                </a:cubicBezTo>
                <a:cubicBezTo>
                  <a:pt x="10983" y="88627"/>
                  <a:pt x="13100" y="87583"/>
                  <a:pt x="15422" y="86533"/>
                </a:cubicBezTo>
                <a:cubicBezTo>
                  <a:pt x="17744" y="85750"/>
                  <a:pt x="20072" y="84705"/>
                  <a:pt x="22394" y="83661"/>
                </a:cubicBezTo>
                <a:cubicBezTo>
                  <a:pt x="24716" y="82616"/>
                  <a:pt x="26833" y="81827"/>
                  <a:pt x="28944" y="81044"/>
                </a:cubicBezTo>
                <a:cubicBezTo>
                  <a:pt x="28944" y="81044"/>
                  <a:pt x="29155" y="81044"/>
                  <a:pt x="29155" y="80522"/>
                </a:cubicBezTo>
                <a:cubicBezTo>
                  <a:pt x="29366" y="80261"/>
                  <a:pt x="29366" y="79216"/>
                  <a:pt x="29366" y="77644"/>
                </a:cubicBezTo>
                <a:cubicBezTo>
                  <a:pt x="29366" y="75816"/>
                  <a:pt x="29366" y="74250"/>
                  <a:pt x="29155" y="73200"/>
                </a:cubicBezTo>
                <a:cubicBezTo>
                  <a:pt x="29155" y="71894"/>
                  <a:pt x="28944" y="70850"/>
                  <a:pt x="28522" y="69805"/>
                </a:cubicBezTo>
                <a:cubicBezTo>
                  <a:pt x="28100" y="68494"/>
                  <a:pt x="27466" y="66927"/>
                  <a:pt x="27044" y="65100"/>
                </a:cubicBezTo>
                <a:cubicBezTo>
                  <a:pt x="26622" y="63266"/>
                  <a:pt x="26194" y="61438"/>
                  <a:pt x="26194" y="59344"/>
                </a:cubicBezTo>
                <a:cubicBezTo>
                  <a:pt x="25561" y="58561"/>
                  <a:pt x="24927" y="57516"/>
                  <a:pt x="24083" y="55688"/>
                </a:cubicBezTo>
                <a:cubicBezTo>
                  <a:pt x="23450" y="54116"/>
                  <a:pt x="22816" y="51505"/>
                  <a:pt x="22605" y="48366"/>
                </a:cubicBezTo>
                <a:cubicBezTo>
                  <a:pt x="21972" y="46011"/>
                  <a:pt x="21761" y="43922"/>
                  <a:pt x="21761" y="42877"/>
                </a:cubicBezTo>
                <a:cubicBezTo>
                  <a:pt x="21972" y="41566"/>
                  <a:pt x="22183" y="40522"/>
                  <a:pt x="22605" y="39477"/>
                </a:cubicBezTo>
                <a:cubicBezTo>
                  <a:pt x="22605" y="39216"/>
                  <a:pt x="22605" y="39216"/>
                  <a:pt x="22605" y="38955"/>
                </a:cubicBezTo>
                <a:cubicBezTo>
                  <a:pt x="22605" y="38955"/>
                  <a:pt x="22605" y="38955"/>
                  <a:pt x="22816" y="38955"/>
                </a:cubicBezTo>
                <a:cubicBezTo>
                  <a:pt x="22816" y="38172"/>
                  <a:pt x="22816" y="36600"/>
                  <a:pt x="22605" y="33988"/>
                </a:cubicBezTo>
                <a:cubicBezTo>
                  <a:pt x="22605" y="31372"/>
                  <a:pt x="22394" y="28755"/>
                  <a:pt x="21972" y="25883"/>
                </a:cubicBezTo>
                <a:cubicBezTo>
                  <a:pt x="21550" y="24311"/>
                  <a:pt x="21761" y="21961"/>
                  <a:pt x="22183" y="18561"/>
                </a:cubicBezTo>
                <a:cubicBezTo>
                  <a:pt x="22816" y="15422"/>
                  <a:pt x="24083" y="12288"/>
                  <a:pt x="25772" y="9150"/>
                </a:cubicBezTo>
                <a:cubicBezTo>
                  <a:pt x="26411" y="8105"/>
                  <a:pt x="27044" y="7061"/>
                  <a:pt x="28100" y="6011"/>
                </a:cubicBezTo>
                <a:cubicBezTo>
                  <a:pt x="28944" y="4966"/>
                  <a:pt x="30000" y="4183"/>
                  <a:pt x="31266" y="3400"/>
                </a:cubicBezTo>
                <a:cubicBezTo>
                  <a:pt x="32533" y="2616"/>
                  <a:pt x="34016" y="1827"/>
                  <a:pt x="35705" y="1044"/>
                </a:cubicBezTo>
                <a:cubicBezTo>
                  <a:pt x="37394" y="522"/>
                  <a:pt x="39294" y="0"/>
                  <a:pt x="41194" y="0"/>
                </a:cubicBezTo>
                <a:cubicBezTo>
                  <a:pt x="45844" y="0"/>
                  <a:pt x="45844" y="0"/>
                  <a:pt x="45844" y="0"/>
                </a:cubicBezTo>
                <a:cubicBezTo>
                  <a:pt x="48166" y="0"/>
                  <a:pt x="50072" y="522"/>
                  <a:pt x="51761" y="1044"/>
                </a:cubicBezTo>
                <a:cubicBezTo>
                  <a:pt x="53238" y="1827"/>
                  <a:pt x="54716" y="2616"/>
                  <a:pt x="55983" y="3400"/>
                </a:cubicBezTo>
                <a:cubicBezTo>
                  <a:pt x="57466" y="4183"/>
                  <a:pt x="58522" y="4966"/>
                  <a:pt x="59366" y="6011"/>
                </a:cubicBezTo>
                <a:cubicBezTo>
                  <a:pt x="60211" y="7061"/>
                  <a:pt x="61055" y="8105"/>
                  <a:pt x="61477" y="9150"/>
                </a:cubicBezTo>
                <a:cubicBezTo>
                  <a:pt x="63377" y="12288"/>
                  <a:pt x="64650" y="15422"/>
                  <a:pt x="65072" y="18561"/>
                </a:cubicBezTo>
                <a:cubicBezTo>
                  <a:pt x="65705" y="21961"/>
                  <a:pt x="65705" y="24311"/>
                  <a:pt x="65494" y="25883"/>
                </a:cubicBezTo>
                <a:cubicBezTo>
                  <a:pt x="65072" y="28755"/>
                  <a:pt x="64861" y="31372"/>
                  <a:pt x="64650" y="33988"/>
                </a:cubicBezTo>
                <a:cubicBezTo>
                  <a:pt x="64650" y="36600"/>
                  <a:pt x="64650" y="38172"/>
                  <a:pt x="64650" y="38955"/>
                </a:cubicBezTo>
                <a:cubicBezTo>
                  <a:pt x="64861" y="38955"/>
                  <a:pt x="64861" y="38955"/>
                  <a:pt x="64861" y="38955"/>
                </a:cubicBezTo>
                <a:cubicBezTo>
                  <a:pt x="64861" y="39216"/>
                  <a:pt x="64861" y="39216"/>
                  <a:pt x="64861" y="39477"/>
                </a:cubicBezTo>
                <a:cubicBezTo>
                  <a:pt x="65283" y="40522"/>
                  <a:pt x="65494" y="41566"/>
                  <a:pt x="65494" y="42877"/>
                </a:cubicBezTo>
                <a:cubicBezTo>
                  <a:pt x="65705" y="43922"/>
                  <a:pt x="65494" y="46011"/>
                  <a:pt x="64861" y="48366"/>
                </a:cubicBezTo>
                <a:cubicBezTo>
                  <a:pt x="64438" y="51505"/>
                  <a:pt x="64016" y="54116"/>
                  <a:pt x="63166" y="55688"/>
                </a:cubicBezTo>
                <a:cubicBezTo>
                  <a:pt x="62533" y="57516"/>
                  <a:pt x="61900" y="58561"/>
                  <a:pt x="61266" y="59344"/>
                </a:cubicBezTo>
                <a:cubicBezTo>
                  <a:pt x="61055" y="61438"/>
                  <a:pt x="60844" y="63266"/>
                  <a:pt x="60422" y="65100"/>
                </a:cubicBezTo>
                <a:cubicBezTo>
                  <a:pt x="59788" y="66927"/>
                  <a:pt x="59366" y="68494"/>
                  <a:pt x="58733" y="69805"/>
                </a:cubicBezTo>
                <a:cubicBezTo>
                  <a:pt x="58522" y="71111"/>
                  <a:pt x="58100" y="72155"/>
                  <a:pt x="57677" y="73727"/>
                </a:cubicBezTo>
                <a:cubicBezTo>
                  <a:pt x="57466" y="75033"/>
                  <a:pt x="57255" y="76338"/>
                  <a:pt x="57255" y="77644"/>
                </a:cubicBezTo>
                <a:cubicBezTo>
                  <a:pt x="57255" y="79216"/>
                  <a:pt x="57255" y="80261"/>
                  <a:pt x="57255" y="80522"/>
                </a:cubicBezTo>
                <a:cubicBezTo>
                  <a:pt x="57466" y="80522"/>
                  <a:pt x="57677" y="80783"/>
                  <a:pt x="58100" y="81044"/>
                </a:cubicBezTo>
                <a:cubicBezTo>
                  <a:pt x="59788" y="81827"/>
                  <a:pt x="61900" y="82616"/>
                  <a:pt x="64227" y="83400"/>
                </a:cubicBezTo>
                <a:cubicBezTo>
                  <a:pt x="66550" y="84444"/>
                  <a:pt x="68661" y="85227"/>
                  <a:pt x="70983" y="86272"/>
                </a:cubicBezTo>
                <a:cubicBezTo>
                  <a:pt x="73311" y="87322"/>
                  <a:pt x="75422" y="88366"/>
                  <a:pt x="77533" y="89150"/>
                </a:cubicBezTo>
                <a:cubicBezTo>
                  <a:pt x="79650" y="90194"/>
                  <a:pt x="81127" y="90977"/>
                  <a:pt x="82394" y="91766"/>
                </a:cubicBezTo>
                <a:close/>
                <a:moveTo>
                  <a:pt x="83027" y="114511"/>
                </a:moveTo>
                <a:cubicBezTo>
                  <a:pt x="83027" y="100133"/>
                  <a:pt x="83027" y="100133"/>
                  <a:pt x="83027" y="100133"/>
                </a:cubicBezTo>
                <a:cubicBezTo>
                  <a:pt x="83027" y="99866"/>
                  <a:pt x="82816" y="99344"/>
                  <a:pt x="82394" y="98561"/>
                </a:cubicBezTo>
                <a:cubicBezTo>
                  <a:pt x="82183" y="97777"/>
                  <a:pt x="81550" y="97255"/>
                  <a:pt x="80494" y="96733"/>
                </a:cubicBezTo>
                <a:cubicBezTo>
                  <a:pt x="79227" y="95950"/>
                  <a:pt x="77744" y="95161"/>
                  <a:pt x="75844" y="94377"/>
                </a:cubicBezTo>
                <a:cubicBezTo>
                  <a:pt x="73733" y="93594"/>
                  <a:pt x="71833" y="92550"/>
                  <a:pt x="69505" y="91766"/>
                </a:cubicBezTo>
                <a:cubicBezTo>
                  <a:pt x="67183" y="90716"/>
                  <a:pt x="64861" y="89933"/>
                  <a:pt x="62744" y="88888"/>
                </a:cubicBezTo>
                <a:cubicBezTo>
                  <a:pt x="60422" y="88105"/>
                  <a:pt x="58522" y="87322"/>
                  <a:pt x="56622" y="86533"/>
                </a:cubicBezTo>
                <a:cubicBezTo>
                  <a:pt x="54505" y="85750"/>
                  <a:pt x="53450" y="84444"/>
                  <a:pt x="53027" y="82616"/>
                </a:cubicBezTo>
                <a:cubicBezTo>
                  <a:pt x="52605" y="80783"/>
                  <a:pt x="52605" y="78955"/>
                  <a:pt x="52605" y="77644"/>
                </a:cubicBezTo>
                <a:cubicBezTo>
                  <a:pt x="52605" y="75555"/>
                  <a:pt x="52816" y="73727"/>
                  <a:pt x="53238" y="72155"/>
                </a:cubicBezTo>
                <a:cubicBezTo>
                  <a:pt x="53661" y="70327"/>
                  <a:pt x="54083" y="68755"/>
                  <a:pt x="54716" y="67450"/>
                </a:cubicBezTo>
                <a:cubicBezTo>
                  <a:pt x="55138" y="66405"/>
                  <a:pt x="55561" y="65100"/>
                  <a:pt x="55983" y="63266"/>
                </a:cubicBezTo>
                <a:cubicBezTo>
                  <a:pt x="56411" y="61700"/>
                  <a:pt x="56622" y="60133"/>
                  <a:pt x="56833" y="58561"/>
                </a:cubicBezTo>
                <a:cubicBezTo>
                  <a:pt x="56833" y="56994"/>
                  <a:pt x="56833" y="56994"/>
                  <a:pt x="56833" y="56994"/>
                </a:cubicBezTo>
                <a:cubicBezTo>
                  <a:pt x="58100" y="55688"/>
                  <a:pt x="58100" y="55688"/>
                  <a:pt x="58100" y="55688"/>
                </a:cubicBezTo>
                <a:cubicBezTo>
                  <a:pt x="58100" y="55422"/>
                  <a:pt x="58522" y="54638"/>
                  <a:pt x="59155" y="53333"/>
                </a:cubicBezTo>
                <a:cubicBezTo>
                  <a:pt x="59577" y="52027"/>
                  <a:pt x="60211" y="50194"/>
                  <a:pt x="60422" y="47322"/>
                </a:cubicBezTo>
                <a:cubicBezTo>
                  <a:pt x="60844" y="45227"/>
                  <a:pt x="61055" y="43922"/>
                  <a:pt x="60844" y="43400"/>
                </a:cubicBezTo>
                <a:cubicBezTo>
                  <a:pt x="60844" y="42616"/>
                  <a:pt x="60633" y="42088"/>
                  <a:pt x="60422" y="41566"/>
                </a:cubicBezTo>
                <a:cubicBezTo>
                  <a:pt x="60422" y="41305"/>
                  <a:pt x="60422" y="41305"/>
                  <a:pt x="60422" y="41305"/>
                </a:cubicBezTo>
                <a:cubicBezTo>
                  <a:pt x="60422" y="40783"/>
                  <a:pt x="60422" y="40522"/>
                  <a:pt x="60211" y="40522"/>
                </a:cubicBezTo>
                <a:cubicBezTo>
                  <a:pt x="60211" y="40261"/>
                  <a:pt x="60211" y="40261"/>
                  <a:pt x="60211" y="40261"/>
                </a:cubicBezTo>
                <a:cubicBezTo>
                  <a:pt x="60000" y="38955"/>
                  <a:pt x="60000" y="36600"/>
                  <a:pt x="60211" y="33200"/>
                </a:cubicBezTo>
                <a:cubicBezTo>
                  <a:pt x="60422" y="30066"/>
                  <a:pt x="60633" y="27188"/>
                  <a:pt x="61055" y="24838"/>
                </a:cubicBezTo>
                <a:cubicBezTo>
                  <a:pt x="61266" y="24050"/>
                  <a:pt x="61055" y="22222"/>
                  <a:pt x="60844" y="19866"/>
                </a:cubicBezTo>
                <a:cubicBezTo>
                  <a:pt x="60422" y="17255"/>
                  <a:pt x="59366" y="14900"/>
                  <a:pt x="58100" y="12550"/>
                </a:cubicBezTo>
                <a:cubicBezTo>
                  <a:pt x="57255" y="11505"/>
                  <a:pt x="56411" y="10455"/>
                  <a:pt x="55561" y="9672"/>
                </a:cubicBezTo>
                <a:cubicBezTo>
                  <a:pt x="54927" y="8888"/>
                  <a:pt x="53872" y="8366"/>
                  <a:pt x="52816" y="7844"/>
                </a:cubicBezTo>
                <a:cubicBezTo>
                  <a:pt x="51761" y="7322"/>
                  <a:pt x="50705" y="6800"/>
                  <a:pt x="49650" y="6272"/>
                </a:cubicBezTo>
                <a:cubicBezTo>
                  <a:pt x="48377" y="6011"/>
                  <a:pt x="47111" y="5750"/>
                  <a:pt x="45844" y="5488"/>
                </a:cubicBezTo>
                <a:cubicBezTo>
                  <a:pt x="41411" y="5488"/>
                  <a:pt x="41411" y="5488"/>
                  <a:pt x="41411" y="5488"/>
                </a:cubicBezTo>
                <a:cubicBezTo>
                  <a:pt x="39927" y="5750"/>
                  <a:pt x="38450" y="6011"/>
                  <a:pt x="37183" y="6533"/>
                </a:cubicBezTo>
                <a:cubicBezTo>
                  <a:pt x="35916" y="7061"/>
                  <a:pt x="34650" y="7583"/>
                  <a:pt x="33805" y="8366"/>
                </a:cubicBezTo>
                <a:cubicBezTo>
                  <a:pt x="32744" y="8888"/>
                  <a:pt x="31900" y="9672"/>
                  <a:pt x="31266" y="10455"/>
                </a:cubicBezTo>
                <a:cubicBezTo>
                  <a:pt x="30633" y="11244"/>
                  <a:pt x="30000" y="12027"/>
                  <a:pt x="29366" y="12550"/>
                </a:cubicBezTo>
                <a:cubicBezTo>
                  <a:pt x="27888" y="14900"/>
                  <a:pt x="27044" y="17255"/>
                  <a:pt x="26622" y="19866"/>
                </a:cubicBezTo>
                <a:cubicBezTo>
                  <a:pt x="26194" y="22222"/>
                  <a:pt x="26194" y="24050"/>
                  <a:pt x="26411" y="24838"/>
                </a:cubicBezTo>
                <a:cubicBezTo>
                  <a:pt x="26833" y="27188"/>
                  <a:pt x="27044" y="30066"/>
                  <a:pt x="27255" y="33200"/>
                </a:cubicBezTo>
                <a:cubicBezTo>
                  <a:pt x="27466" y="36600"/>
                  <a:pt x="27466" y="38694"/>
                  <a:pt x="27255" y="40000"/>
                </a:cubicBezTo>
                <a:cubicBezTo>
                  <a:pt x="27255" y="40261"/>
                  <a:pt x="27255" y="40261"/>
                  <a:pt x="27255" y="40261"/>
                </a:cubicBezTo>
                <a:cubicBezTo>
                  <a:pt x="27255" y="40522"/>
                  <a:pt x="27044" y="40783"/>
                  <a:pt x="27044" y="41044"/>
                </a:cubicBezTo>
                <a:cubicBezTo>
                  <a:pt x="27044" y="41044"/>
                  <a:pt x="26833" y="41305"/>
                  <a:pt x="26622" y="41566"/>
                </a:cubicBezTo>
                <a:cubicBezTo>
                  <a:pt x="26622" y="42088"/>
                  <a:pt x="26622" y="42616"/>
                  <a:pt x="26411" y="43400"/>
                </a:cubicBezTo>
                <a:cubicBezTo>
                  <a:pt x="26411" y="43922"/>
                  <a:pt x="26622" y="45227"/>
                  <a:pt x="26833" y="47322"/>
                </a:cubicBezTo>
                <a:cubicBezTo>
                  <a:pt x="27255" y="50194"/>
                  <a:pt x="27677" y="52027"/>
                  <a:pt x="28311" y="53333"/>
                </a:cubicBezTo>
                <a:cubicBezTo>
                  <a:pt x="28944" y="54638"/>
                  <a:pt x="29155" y="55422"/>
                  <a:pt x="29366" y="55688"/>
                </a:cubicBezTo>
                <a:cubicBezTo>
                  <a:pt x="30422" y="56994"/>
                  <a:pt x="30422" y="56994"/>
                  <a:pt x="30422" y="56994"/>
                </a:cubicBezTo>
                <a:cubicBezTo>
                  <a:pt x="30422" y="58561"/>
                  <a:pt x="30422" y="58561"/>
                  <a:pt x="30422" y="58561"/>
                </a:cubicBezTo>
                <a:cubicBezTo>
                  <a:pt x="30633" y="60133"/>
                  <a:pt x="31055" y="61700"/>
                  <a:pt x="31477" y="63266"/>
                </a:cubicBezTo>
                <a:cubicBezTo>
                  <a:pt x="31900" y="65100"/>
                  <a:pt x="32322" y="66405"/>
                  <a:pt x="32744" y="67450"/>
                </a:cubicBezTo>
                <a:cubicBezTo>
                  <a:pt x="33166" y="68755"/>
                  <a:pt x="33588" y="70327"/>
                  <a:pt x="33805" y="71894"/>
                </a:cubicBezTo>
                <a:cubicBezTo>
                  <a:pt x="34016" y="73466"/>
                  <a:pt x="34016" y="75294"/>
                  <a:pt x="34016" y="77644"/>
                </a:cubicBezTo>
                <a:cubicBezTo>
                  <a:pt x="34016" y="79216"/>
                  <a:pt x="34016" y="81044"/>
                  <a:pt x="33588" y="82877"/>
                </a:cubicBezTo>
                <a:cubicBezTo>
                  <a:pt x="33377" y="84705"/>
                  <a:pt x="32322" y="85750"/>
                  <a:pt x="30211" y="86533"/>
                </a:cubicBezTo>
                <a:cubicBezTo>
                  <a:pt x="28311" y="87322"/>
                  <a:pt x="26411" y="88105"/>
                  <a:pt x="24083" y="89150"/>
                </a:cubicBezTo>
                <a:cubicBezTo>
                  <a:pt x="21761" y="90194"/>
                  <a:pt x="19438" y="90977"/>
                  <a:pt x="17111" y="92027"/>
                </a:cubicBezTo>
                <a:cubicBezTo>
                  <a:pt x="14788" y="92811"/>
                  <a:pt x="12677" y="93855"/>
                  <a:pt x="10772" y="94638"/>
                </a:cubicBezTo>
                <a:cubicBezTo>
                  <a:pt x="8872" y="95688"/>
                  <a:pt x="7394" y="96472"/>
                  <a:pt x="6338" y="96994"/>
                </a:cubicBezTo>
                <a:cubicBezTo>
                  <a:pt x="5494" y="97516"/>
                  <a:pt x="5072" y="98038"/>
                  <a:pt x="4861" y="98561"/>
                </a:cubicBezTo>
                <a:cubicBezTo>
                  <a:pt x="4650" y="98822"/>
                  <a:pt x="4650" y="99344"/>
                  <a:pt x="4650" y="100133"/>
                </a:cubicBezTo>
                <a:cubicBezTo>
                  <a:pt x="4650" y="114511"/>
                  <a:pt x="4650" y="114511"/>
                  <a:pt x="4650" y="114511"/>
                </a:cubicBezTo>
                <a:lnTo>
                  <a:pt x="83027" y="114511"/>
                </a:lnTo>
                <a:close/>
                <a:moveTo>
                  <a:pt x="120000" y="51505"/>
                </a:moveTo>
                <a:cubicBezTo>
                  <a:pt x="120000" y="57255"/>
                  <a:pt x="120000" y="57255"/>
                  <a:pt x="120000" y="57255"/>
                </a:cubicBezTo>
                <a:cubicBezTo>
                  <a:pt x="101411" y="57255"/>
                  <a:pt x="101411" y="57255"/>
                  <a:pt x="101411" y="57255"/>
                </a:cubicBezTo>
                <a:cubicBezTo>
                  <a:pt x="101411" y="80000"/>
                  <a:pt x="101411" y="80000"/>
                  <a:pt x="101411" y="80000"/>
                </a:cubicBezTo>
                <a:cubicBezTo>
                  <a:pt x="96761" y="80000"/>
                  <a:pt x="96761" y="80000"/>
                  <a:pt x="96761" y="80000"/>
                </a:cubicBezTo>
                <a:cubicBezTo>
                  <a:pt x="96761" y="57255"/>
                  <a:pt x="96761" y="57255"/>
                  <a:pt x="96761" y="57255"/>
                </a:cubicBezTo>
                <a:cubicBezTo>
                  <a:pt x="78377" y="57255"/>
                  <a:pt x="78377" y="57255"/>
                  <a:pt x="78377" y="57255"/>
                </a:cubicBezTo>
                <a:cubicBezTo>
                  <a:pt x="78377" y="51505"/>
                  <a:pt x="78377" y="51505"/>
                  <a:pt x="78377" y="51505"/>
                </a:cubicBezTo>
                <a:cubicBezTo>
                  <a:pt x="96761" y="51505"/>
                  <a:pt x="96761" y="51505"/>
                  <a:pt x="96761" y="51505"/>
                </a:cubicBezTo>
                <a:cubicBezTo>
                  <a:pt x="96761" y="28755"/>
                  <a:pt x="96761" y="28755"/>
                  <a:pt x="96761" y="28755"/>
                </a:cubicBezTo>
                <a:cubicBezTo>
                  <a:pt x="101411" y="28755"/>
                  <a:pt x="101411" y="28755"/>
                  <a:pt x="101411" y="28755"/>
                </a:cubicBezTo>
                <a:cubicBezTo>
                  <a:pt x="101411" y="51505"/>
                  <a:pt x="101411" y="51505"/>
                  <a:pt x="101411" y="51505"/>
                </a:cubicBezTo>
                <a:lnTo>
                  <a:pt x="120000" y="5150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84" name="Shape 3984"/>
          <p:cNvSpPr/>
          <p:nvPr/>
        </p:nvSpPr>
        <p:spPr>
          <a:xfrm>
            <a:off x="6925418" y="8549334"/>
            <a:ext cx="547327" cy="487575"/>
          </a:xfrm>
          <a:custGeom>
            <a:avLst/>
            <a:gdLst/>
            <a:ahLst/>
            <a:cxnLst/>
            <a:rect l="0" t="0" r="0" b="0"/>
            <a:pathLst>
              <a:path w="120000" h="120000" extrusionOk="0">
                <a:moveTo>
                  <a:pt x="0" y="0"/>
                </a:moveTo>
                <a:cubicBezTo>
                  <a:pt x="120000" y="0"/>
                  <a:pt x="120000" y="0"/>
                  <a:pt x="120000" y="0"/>
                </a:cubicBezTo>
                <a:cubicBezTo>
                  <a:pt x="120000" y="120000"/>
                  <a:pt x="120000" y="120000"/>
                  <a:pt x="120000" y="120000"/>
                </a:cubicBezTo>
                <a:cubicBezTo>
                  <a:pt x="0" y="120000"/>
                  <a:pt x="0" y="120000"/>
                  <a:pt x="0" y="120000"/>
                </a:cubicBezTo>
                <a:lnTo>
                  <a:pt x="0" y="0"/>
                </a:lnTo>
                <a:close/>
                <a:moveTo>
                  <a:pt x="4400" y="4955"/>
                </a:moveTo>
                <a:cubicBezTo>
                  <a:pt x="4400" y="115044"/>
                  <a:pt x="4400" y="115044"/>
                  <a:pt x="4400" y="115044"/>
                </a:cubicBezTo>
                <a:cubicBezTo>
                  <a:pt x="15600" y="115044"/>
                  <a:pt x="15600" y="115044"/>
                  <a:pt x="15600" y="115044"/>
                </a:cubicBezTo>
                <a:cubicBezTo>
                  <a:pt x="15600" y="4955"/>
                  <a:pt x="15600" y="4955"/>
                  <a:pt x="15600" y="4955"/>
                </a:cubicBezTo>
                <a:lnTo>
                  <a:pt x="4400" y="4955"/>
                </a:lnTo>
                <a:close/>
                <a:moveTo>
                  <a:pt x="115600" y="115044"/>
                </a:moveTo>
                <a:cubicBezTo>
                  <a:pt x="115600" y="4955"/>
                  <a:pt x="115600" y="4955"/>
                  <a:pt x="115600" y="4955"/>
                </a:cubicBezTo>
                <a:cubicBezTo>
                  <a:pt x="20000" y="4955"/>
                  <a:pt x="20000" y="4955"/>
                  <a:pt x="20000" y="4955"/>
                </a:cubicBezTo>
                <a:cubicBezTo>
                  <a:pt x="20000" y="115044"/>
                  <a:pt x="20000" y="115044"/>
                  <a:pt x="20000" y="115044"/>
                </a:cubicBezTo>
                <a:lnTo>
                  <a:pt x="115600" y="115044"/>
                </a:lnTo>
                <a:close/>
                <a:moveTo>
                  <a:pt x="69000" y="107394"/>
                </a:moveTo>
                <a:cubicBezTo>
                  <a:pt x="63000" y="107394"/>
                  <a:pt x="57600" y="106266"/>
                  <a:pt x="52400" y="103788"/>
                </a:cubicBezTo>
                <a:cubicBezTo>
                  <a:pt x="47200" y="101311"/>
                  <a:pt x="42800" y="97938"/>
                  <a:pt x="39000" y="93661"/>
                </a:cubicBezTo>
                <a:cubicBezTo>
                  <a:pt x="35200" y="89383"/>
                  <a:pt x="32200" y="84427"/>
                  <a:pt x="29800" y="78572"/>
                </a:cubicBezTo>
                <a:cubicBezTo>
                  <a:pt x="27600" y="72944"/>
                  <a:pt x="26400" y="66638"/>
                  <a:pt x="26400" y="59888"/>
                </a:cubicBezTo>
                <a:cubicBezTo>
                  <a:pt x="26400" y="53361"/>
                  <a:pt x="27600" y="47055"/>
                  <a:pt x="29800" y="41427"/>
                </a:cubicBezTo>
                <a:cubicBezTo>
                  <a:pt x="32200" y="35572"/>
                  <a:pt x="35200" y="30616"/>
                  <a:pt x="39000" y="26338"/>
                </a:cubicBezTo>
                <a:cubicBezTo>
                  <a:pt x="42800" y="22061"/>
                  <a:pt x="47200" y="18688"/>
                  <a:pt x="52400" y="16211"/>
                </a:cubicBezTo>
                <a:cubicBezTo>
                  <a:pt x="57600" y="13733"/>
                  <a:pt x="63000" y="12605"/>
                  <a:pt x="69000" y="12605"/>
                </a:cubicBezTo>
                <a:cubicBezTo>
                  <a:pt x="74600" y="12605"/>
                  <a:pt x="80000" y="13733"/>
                  <a:pt x="85200" y="16211"/>
                </a:cubicBezTo>
                <a:cubicBezTo>
                  <a:pt x="90400" y="18688"/>
                  <a:pt x="94800" y="22061"/>
                  <a:pt x="98600" y="26338"/>
                </a:cubicBezTo>
                <a:cubicBezTo>
                  <a:pt x="102400" y="30616"/>
                  <a:pt x="105400" y="35572"/>
                  <a:pt x="107800" y="41427"/>
                </a:cubicBezTo>
                <a:cubicBezTo>
                  <a:pt x="110000" y="47055"/>
                  <a:pt x="111200" y="53361"/>
                  <a:pt x="111200" y="59888"/>
                </a:cubicBezTo>
                <a:cubicBezTo>
                  <a:pt x="111200" y="66638"/>
                  <a:pt x="110000" y="72944"/>
                  <a:pt x="107800" y="78572"/>
                </a:cubicBezTo>
                <a:cubicBezTo>
                  <a:pt x="105400" y="84427"/>
                  <a:pt x="102400" y="89383"/>
                  <a:pt x="98600" y="93661"/>
                </a:cubicBezTo>
                <a:cubicBezTo>
                  <a:pt x="94800" y="97938"/>
                  <a:pt x="90400" y="101311"/>
                  <a:pt x="85200" y="103788"/>
                </a:cubicBezTo>
                <a:cubicBezTo>
                  <a:pt x="80000" y="106266"/>
                  <a:pt x="74600" y="107394"/>
                  <a:pt x="69000" y="107394"/>
                </a:cubicBezTo>
                <a:close/>
                <a:moveTo>
                  <a:pt x="69000" y="17561"/>
                </a:moveTo>
                <a:cubicBezTo>
                  <a:pt x="63600" y="17561"/>
                  <a:pt x="58600" y="18688"/>
                  <a:pt x="54000" y="20938"/>
                </a:cubicBezTo>
                <a:cubicBezTo>
                  <a:pt x="49600" y="23188"/>
                  <a:pt x="45600" y="26116"/>
                  <a:pt x="42000" y="29716"/>
                </a:cubicBezTo>
                <a:cubicBezTo>
                  <a:pt x="38600" y="33772"/>
                  <a:pt x="35800" y="38272"/>
                  <a:pt x="33800" y="43450"/>
                </a:cubicBezTo>
                <a:cubicBezTo>
                  <a:pt x="31800" y="48627"/>
                  <a:pt x="30800" y="54033"/>
                  <a:pt x="30800" y="59888"/>
                </a:cubicBezTo>
                <a:cubicBezTo>
                  <a:pt x="30800" y="65738"/>
                  <a:pt x="31800" y="71372"/>
                  <a:pt x="33800" y="76550"/>
                </a:cubicBezTo>
                <a:cubicBezTo>
                  <a:pt x="35800" y="81727"/>
                  <a:pt x="38600" y="86227"/>
                  <a:pt x="42000" y="90283"/>
                </a:cubicBezTo>
                <a:cubicBezTo>
                  <a:pt x="45600" y="93883"/>
                  <a:pt x="49600" y="96811"/>
                  <a:pt x="54000" y="99061"/>
                </a:cubicBezTo>
                <a:cubicBezTo>
                  <a:pt x="58600" y="101311"/>
                  <a:pt x="63600" y="102438"/>
                  <a:pt x="69000" y="102438"/>
                </a:cubicBezTo>
                <a:cubicBezTo>
                  <a:pt x="74200" y="102438"/>
                  <a:pt x="79000" y="101311"/>
                  <a:pt x="83600" y="99061"/>
                </a:cubicBezTo>
                <a:cubicBezTo>
                  <a:pt x="88000" y="96811"/>
                  <a:pt x="92000" y="93883"/>
                  <a:pt x="95400" y="90283"/>
                </a:cubicBezTo>
                <a:cubicBezTo>
                  <a:pt x="99000" y="86227"/>
                  <a:pt x="101600" y="81727"/>
                  <a:pt x="103600" y="76550"/>
                </a:cubicBezTo>
                <a:cubicBezTo>
                  <a:pt x="105600" y="71372"/>
                  <a:pt x="106600" y="65738"/>
                  <a:pt x="106600" y="59888"/>
                </a:cubicBezTo>
                <a:cubicBezTo>
                  <a:pt x="106600" y="54033"/>
                  <a:pt x="105600" y="48627"/>
                  <a:pt x="103600" y="43450"/>
                </a:cubicBezTo>
                <a:cubicBezTo>
                  <a:pt x="101600" y="38272"/>
                  <a:pt x="99000" y="33772"/>
                  <a:pt x="95400" y="29716"/>
                </a:cubicBezTo>
                <a:cubicBezTo>
                  <a:pt x="92000" y="26116"/>
                  <a:pt x="88000" y="23188"/>
                  <a:pt x="83600" y="20938"/>
                </a:cubicBezTo>
                <a:cubicBezTo>
                  <a:pt x="79000" y="18688"/>
                  <a:pt x="74200" y="17561"/>
                  <a:pt x="69000" y="17561"/>
                </a:cubicBezTo>
                <a:close/>
                <a:moveTo>
                  <a:pt x="69000" y="74972"/>
                </a:moveTo>
                <a:cubicBezTo>
                  <a:pt x="67000" y="74972"/>
                  <a:pt x="65200" y="74522"/>
                  <a:pt x="63600" y="73844"/>
                </a:cubicBezTo>
                <a:cubicBezTo>
                  <a:pt x="62000" y="72944"/>
                  <a:pt x="60400" y="71822"/>
                  <a:pt x="59200" y="70466"/>
                </a:cubicBezTo>
                <a:cubicBezTo>
                  <a:pt x="58000" y="69116"/>
                  <a:pt x="57200" y="67544"/>
                  <a:pt x="56400" y="65738"/>
                </a:cubicBezTo>
                <a:cubicBezTo>
                  <a:pt x="55800" y="64166"/>
                  <a:pt x="55400" y="62138"/>
                  <a:pt x="55400" y="59888"/>
                </a:cubicBezTo>
                <a:cubicBezTo>
                  <a:pt x="55400" y="57861"/>
                  <a:pt x="55800" y="55833"/>
                  <a:pt x="56400" y="54033"/>
                </a:cubicBezTo>
                <a:cubicBezTo>
                  <a:pt x="57200" y="52455"/>
                  <a:pt x="58000" y="50883"/>
                  <a:pt x="59200" y="49533"/>
                </a:cubicBezTo>
                <a:cubicBezTo>
                  <a:pt x="60400" y="48177"/>
                  <a:pt x="62000" y="47055"/>
                  <a:pt x="63600" y="46155"/>
                </a:cubicBezTo>
                <a:cubicBezTo>
                  <a:pt x="65200" y="45477"/>
                  <a:pt x="67000" y="45027"/>
                  <a:pt x="69000" y="45027"/>
                </a:cubicBezTo>
                <a:cubicBezTo>
                  <a:pt x="70600" y="45027"/>
                  <a:pt x="72400" y="45477"/>
                  <a:pt x="74000" y="46155"/>
                </a:cubicBezTo>
                <a:cubicBezTo>
                  <a:pt x="75600" y="47055"/>
                  <a:pt x="77000" y="48177"/>
                  <a:pt x="78200" y="49533"/>
                </a:cubicBezTo>
                <a:cubicBezTo>
                  <a:pt x="79600" y="50883"/>
                  <a:pt x="80400" y="52455"/>
                  <a:pt x="81200" y="54033"/>
                </a:cubicBezTo>
                <a:cubicBezTo>
                  <a:pt x="81800" y="55833"/>
                  <a:pt x="82200" y="57861"/>
                  <a:pt x="82200" y="59888"/>
                </a:cubicBezTo>
                <a:cubicBezTo>
                  <a:pt x="82200" y="62138"/>
                  <a:pt x="81800" y="64166"/>
                  <a:pt x="81200" y="65738"/>
                </a:cubicBezTo>
                <a:cubicBezTo>
                  <a:pt x="80400" y="67544"/>
                  <a:pt x="79600" y="69116"/>
                  <a:pt x="78200" y="70466"/>
                </a:cubicBezTo>
                <a:cubicBezTo>
                  <a:pt x="77000" y="71822"/>
                  <a:pt x="75600" y="72944"/>
                  <a:pt x="74000" y="73844"/>
                </a:cubicBezTo>
                <a:cubicBezTo>
                  <a:pt x="72400" y="74522"/>
                  <a:pt x="70600" y="74972"/>
                  <a:pt x="69000" y="74972"/>
                </a:cubicBezTo>
                <a:close/>
                <a:moveTo>
                  <a:pt x="69000" y="49983"/>
                </a:moveTo>
                <a:cubicBezTo>
                  <a:pt x="67600" y="49983"/>
                  <a:pt x="66400" y="50205"/>
                  <a:pt x="65200" y="50655"/>
                </a:cubicBezTo>
                <a:cubicBezTo>
                  <a:pt x="64200" y="51333"/>
                  <a:pt x="63200" y="52005"/>
                  <a:pt x="62400" y="52905"/>
                </a:cubicBezTo>
                <a:cubicBezTo>
                  <a:pt x="61800" y="54033"/>
                  <a:pt x="61200" y="54933"/>
                  <a:pt x="60600" y="56283"/>
                </a:cubicBezTo>
                <a:cubicBezTo>
                  <a:pt x="60000" y="57411"/>
                  <a:pt x="59800" y="58538"/>
                  <a:pt x="59800" y="59888"/>
                </a:cubicBezTo>
                <a:cubicBezTo>
                  <a:pt x="59800" y="61461"/>
                  <a:pt x="60000" y="62588"/>
                  <a:pt x="60600" y="63716"/>
                </a:cubicBezTo>
                <a:cubicBezTo>
                  <a:pt x="61200" y="65066"/>
                  <a:pt x="61800" y="65966"/>
                  <a:pt x="62400" y="67094"/>
                </a:cubicBezTo>
                <a:cubicBezTo>
                  <a:pt x="63200" y="67994"/>
                  <a:pt x="64200" y="68666"/>
                  <a:pt x="65200" y="69116"/>
                </a:cubicBezTo>
                <a:cubicBezTo>
                  <a:pt x="66400" y="69794"/>
                  <a:pt x="67600" y="70016"/>
                  <a:pt x="69000" y="70016"/>
                </a:cubicBezTo>
                <a:cubicBezTo>
                  <a:pt x="70200" y="70016"/>
                  <a:pt x="71200" y="69794"/>
                  <a:pt x="72400" y="69116"/>
                </a:cubicBezTo>
                <a:cubicBezTo>
                  <a:pt x="73400" y="68666"/>
                  <a:pt x="74200" y="67994"/>
                  <a:pt x="75200" y="67094"/>
                </a:cubicBezTo>
                <a:cubicBezTo>
                  <a:pt x="75800" y="65966"/>
                  <a:pt x="76400" y="65066"/>
                  <a:pt x="77000" y="63716"/>
                </a:cubicBezTo>
                <a:cubicBezTo>
                  <a:pt x="77600" y="62588"/>
                  <a:pt x="77800" y="61461"/>
                  <a:pt x="77800" y="59888"/>
                </a:cubicBezTo>
                <a:cubicBezTo>
                  <a:pt x="77800" y="58538"/>
                  <a:pt x="77600" y="57411"/>
                  <a:pt x="77000" y="56283"/>
                </a:cubicBezTo>
                <a:cubicBezTo>
                  <a:pt x="76400" y="54933"/>
                  <a:pt x="75800" y="54033"/>
                  <a:pt x="75200" y="52905"/>
                </a:cubicBezTo>
                <a:cubicBezTo>
                  <a:pt x="74200" y="52005"/>
                  <a:pt x="73400" y="51333"/>
                  <a:pt x="72400" y="50655"/>
                </a:cubicBezTo>
                <a:cubicBezTo>
                  <a:pt x="71200" y="50205"/>
                  <a:pt x="70200" y="49983"/>
                  <a:pt x="69000" y="49983"/>
                </a:cubicBezTo>
                <a:close/>
                <a:moveTo>
                  <a:pt x="71000" y="59888"/>
                </a:moveTo>
                <a:cubicBezTo>
                  <a:pt x="71000" y="59211"/>
                  <a:pt x="70800" y="58538"/>
                  <a:pt x="70400" y="58088"/>
                </a:cubicBezTo>
                <a:cubicBezTo>
                  <a:pt x="70000" y="57633"/>
                  <a:pt x="69400" y="57411"/>
                  <a:pt x="69000" y="57411"/>
                </a:cubicBezTo>
                <a:cubicBezTo>
                  <a:pt x="68200" y="57411"/>
                  <a:pt x="67600" y="57633"/>
                  <a:pt x="67200" y="58088"/>
                </a:cubicBezTo>
                <a:cubicBezTo>
                  <a:pt x="66800" y="58538"/>
                  <a:pt x="66600" y="59211"/>
                  <a:pt x="66600" y="59888"/>
                </a:cubicBezTo>
                <a:cubicBezTo>
                  <a:pt x="66600" y="60788"/>
                  <a:pt x="66800" y="61461"/>
                  <a:pt x="67200" y="61911"/>
                </a:cubicBezTo>
                <a:cubicBezTo>
                  <a:pt x="67600" y="62366"/>
                  <a:pt x="68200" y="62588"/>
                  <a:pt x="69000" y="62588"/>
                </a:cubicBezTo>
                <a:cubicBezTo>
                  <a:pt x="69400" y="62588"/>
                  <a:pt x="70000" y="62366"/>
                  <a:pt x="70400" y="61911"/>
                </a:cubicBezTo>
                <a:cubicBezTo>
                  <a:pt x="70800" y="61461"/>
                  <a:pt x="71000" y="60788"/>
                  <a:pt x="71000" y="59888"/>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85" name="Shape 3985"/>
          <p:cNvSpPr/>
          <p:nvPr/>
        </p:nvSpPr>
        <p:spPr>
          <a:xfrm>
            <a:off x="8193964" y="8540968"/>
            <a:ext cx="504307" cy="504307"/>
          </a:xfrm>
          <a:custGeom>
            <a:avLst/>
            <a:gdLst/>
            <a:ahLst/>
            <a:cxnLst/>
            <a:rect l="0" t="0" r="0" b="0"/>
            <a:pathLst>
              <a:path w="120000" h="120000" extrusionOk="0">
                <a:moveTo>
                  <a:pt x="101522" y="21955"/>
                </a:moveTo>
                <a:cubicBezTo>
                  <a:pt x="104566" y="25000"/>
                  <a:pt x="107172" y="28261"/>
                  <a:pt x="109566" y="31738"/>
                </a:cubicBezTo>
                <a:cubicBezTo>
                  <a:pt x="111738" y="35433"/>
                  <a:pt x="113694" y="39127"/>
                  <a:pt x="115216" y="43044"/>
                </a:cubicBezTo>
                <a:cubicBezTo>
                  <a:pt x="116955" y="46955"/>
                  <a:pt x="118044" y="50872"/>
                  <a:pt x="118911" y="55216"/>
                </a:cubicBezTo>
                <a:cubicBezTo>
                  <a:pt x="119566" y="59566"/>
                  <a:pt x="120000" y="64127"/>
                  <a:pt x="120000" y="68694"/>
                </a:cubicBezTo>
                <a:cubicBezTo>
                  <a:pt x="120000" y="73477"/>
                  <a:pt x="119566" y="78261"/>
                  <a:pt x="118477" y="83261"/>
                </a:cubicBezTo>
                <a:cubicBezTo>
                  <a:pt x="117388" y="88044"/>
                  <a:pt x="115872" y="92611"/>
                  <a:pt x="114127" y="96955"/>
                </a:cubicBezTo>
                <a:cubicBezTo>
                  <a:pt x="111955" y="101305"/>
                  <a:pt x="109566" y="105433"/>
                  <a:pt x="106522" y="109350"/>
                </a:cubicBezTo>
                <a:cubicBezTo>
                  <a:pt x="103694" y="113261"/>
                  <a:pt x="100216" y="116955"/>
                  <a:pt x="96522" y="120000"/>
                </a:cubicBezTo>
                <a:cubicBezTo>
                  <a:pt x="93477" y="116738"/>
                  <a:pt x="93477" y="116738"/>
                  <a:pt x="93477" y="116738"/>
                </a:cubicBezTo>
                <a:cubicBezTo>
                  <a:pt x="93694" y="116305"/>
                  <a:pt x="94127" y="116088"/>
                  <a:pt x="94350" y="115872"/>
                </a:cubicBezTo>
                <a:cubicBezTo>
                  <a:pt x="94350" y="115650"/>
                  <a:pt x="94566" y="115433"/>
                  <a:pt x="94783" y="115216"/>
                </a:cubicBezTo>
                <a:cubicBezTo>
                  <a:pt x="51738" y="71955"/>
                  <a:pt x="51738" y="71955"/>
                  <a:pt x="51738" y="71955"/>
                </a:cubicBezTo>
                <a:cubicBezTo>
                  <a:pt x="35433" y="88044"/>
                  <a:pt x="35433" y="88044"/>
                  <a:pt x="35433" y="88044"/>
                </a:cubicBezTo>
                <a:cubicBezTo>
                  <a:pt x="35433" y="100216"/>
                  <a:pt x="35433" y="100216"/>
                  <a:pt x="35433" y="100216"/>
                </a:cubicBezTo>
                <a:cubicBezTo>
                  <a:pt x="18694" y="116955"/>
                  <a:pt x="18694" y="116955"/>
                  <a:pt x="18694" y="116955"/>
                </a:cubicBezTo>
                <a:cubicBezTo>
                  <a:pt x="18694" y="101738"/>
                  <a:pt x="18694" y="101738"/>
                  <a:pt x="18694" y="101738"/>
                </a:cubicBezTo>
                <a:cubicBezTo>
                  <a:pt x="3044" y="101738"/>
                  <a:pt x="3044" y="101738"/>
                  <a:pt x="3044" y="101738"/>
                </a:cubicBezTo>
                <a:cubicBezTo>
                  <a:pt x="20000" y="84783"/>
                  <a:pt x="20000" y="84783"/>
                  <a:pt x="20000" y="84783"/>
                </a:cubicBezTo>
                <a:cubicBezTo>
                  <a:pt x="31955" y="84783"/>
                  <a:pt x="31955" y="84783"/>
                  <a:pt x="31955" y="84783"/>
                </a:cubicBezTo>
                <a:cubicBezTo>
                  <a:pt x="48477" y="68694"/>
                  <a:pt x="48477" y="68694"/>
                  <a:pt x="48477" y="68694"/>
                </a:cubicBezTo>
                <a:cubicBezTo>
                  <a:pt x="5000" y="25000"/>
                  <a:pt x="5000" y="25000"/>
                  <a:pt x="5000" y="25000"/>
                </a:cubicBezTo>
                <a:cubicBezTo>
                  <a:pt x="5000" y="25433"/>
                  <a:pt x="4566" y="25650"/>
                  <a:pt x="4350" y="25872"/>
                </a:cubicBezTo>
                <a:cubicBezTo>
                  <a:pt x="4127" y="26088"/>
                  <a:pt x="3911" y="26305"/>
                  <a:pt x="3694" y="26522"/>
                </a:cubicBezTo>
                <a:cubicBezTo>
                  <a:pt x="0" y="23261"/>
                  <a:pt x="0" y="23261"/>
                  <a:pt x="0" y="23261"/>
                </a:cubicBezTo>
                <a:cubicBezTo>
                  <a:pt x="3261" y="19783"/>
                  <a:pt x="6738" y="16522"/>
                  <a:pt x="10650" y="13477"/>
                </a:cubicBezTo>
                <a:cubicBezTo>
                  <a:pt x="14783" y="10650"/>
                  <a:pt x="18911" y="8044"/>
                  <a:pt x="23261" y="6088"/>
                </a:cubicBezTo>
                <a:cubicBezTo>
                  <a:pt x="27827" y="4127"/>
                  <a:pt x="32388" y="2611"/>
                  <a:pt x="37172" y="1738"/>
                </a:cubicBezTo>
                <a:cubicBezTo>
                  <a:pt x="41738" y="650"/>
                  <a:pt x="46738" y="0"/>
                  <a:pt x="51738" y="0"/>
                </a:cubicBezTo>
                <a:cubicBezTo>
                  <a:pt x="56305" y="0"/>
                  <a:pt x="60650" y="433"/>
                  <a:pt x="65000" y="1305"/>
                </a:cubicBezTo>
                <a:cubicBezTo>
                  <a:pt x="69127" y="2172"/>
                  <a:pt x="73261" y="3477"/>
                  <a:pt x="77172" y="5000"/>
                </a:cubicBezTo>
                <a:cubicBezTo>
                  <a:pt x="81088" y="6522"/>
                  <a:pt x="84783" y="8261"/>
                  <a:pt x="88261" y="10650"/>
                </a:cubicBezTo>
                <a:cubicBezTo>
                  <a:pt x="91955" y="13044"/>
                  <a:pt x="95216" y="15650"/>
                  <a:pt x="98261" y="18477"/>
                </a:cubicBezTo>
                <a:cubicBezTo>
                  <a:pt x="111738" y="5000"/>
                  <a:pt x="111738" y="5000"/>
                  <a:pt x="111738" y="5000"/>
                </a:cubicBezTo>
                <a:cubicBezTo>
                  <a:pt x="100872" y="5000"/>
                  <a:pt x="100872" y="5000"/>
                  <a:pt x="100872" y="5000"/>
                </a:cubicBezTo>
                <a:cubicBezTo>
                  <a:pt x="100872" y="0"/>
                  <a:pt x="100872" y="0"/>
                  <a:pt x="100872" y="0"/>
                </a:cubicBezTo>
                <a:cubicBezTo>
                  <a:pt x="120000" y="0"/>
                  <a:pt x="120000" y="0"/>
                  <a:pt x="120000" y="0"/>
                </a:cubicBezTo>
                <a:cubicBezTo>
                  <a:pt x="120000" y="19566"/>
                  <a:pt x="120000" y="19566"/>
                  <a:pt x="120000" y="19566"/>
                </a:cubicBezTo>
                <a:cubicBezTo>
                  <a:pt x="115216" y="19566"/>
                  <a:pt x="115216" y="19566"/>
                  <a:pt x="115216" y="19566"/>
                </a:cubicBezTo>
                <a:cubicBezTo>
                  <a:pt x="115216" y="8261"/>
                  <a:pt x="115216" y="8261"/>
                  <a:pt x="115216" y="8261"/>
                </a:cubicBezTo>
                <a:lnTo>
                  <a:pt x="101522" y="21955"/>
                </a:lnTo>
                <a:close/>
                <a:moveTo>
                  <a:pt x="8477" y="21522"/>
                </a:moveTo>
                <a:cubicBezTo>
                  <a:pt x="51738" y="65000"/>
                  <a:pt x="51738" y="65000"/>
                  <a:pt x="51738" y="65000"/>
                </a:cubicBezTo>
                <a:cubicBezTo>
                  <a:pt x="94783" y="21522"/>
                  <a:pt x="94783" y="21522"/>
                  <a:pt x="94783" y="21522"/>
                </a:cubicBezTo>
                <a:cubicBezTo>
                  <a:pt x="91955" y="19127"/>
                  <a:pt x="88911" y="16738"/>
                  <a:pt x="85650" y="14566"/>
                </a:cubicBezTo>
                <a:cubicBezTo>
                  <a:pt x="82388" y="12611"/>
                  <a:pt x="78911" y="10650"/>
                  <a:pt x="75216" y="9350"/>
                </a:cubicBezTo>
                <a:cubicBezTo>
                  <a:pt x="71738" y="7827"/>
                  <a:pt x="67827" y="6738"/>
                  <a:pt x="63911" y="6088"/>
                </a:cubicBezTo>
                <a:cubicBezTo>
                  <a:pt x="60000" y="5216"/>
                  <a:pt x="55872" y="5000"/>
                  <a:pt x="51738" y="5000"/>
                </a:cubicBezTo>
                <a:cubicBezTo>
                  <a:pt x="47611" y="5000"/>
                  <a:pt x="43694" y="5216"/>
                  <a:pt x="39783" y="5872"/>
                </a:cubicBezTo>
                <a:cubicBezTo>
                  <a:pt x="35872" y="6522"/>
                  <a:pt x="32172" y="7611"/>
                  <a:pt x="28261" y="9127"/>
                </a:cubicBezTo>
                <a:cubicBezTo>
                  <a:pt x="24783" y="10650"/>
                  <a:pt x="21305" y="12388"/>
                  <a:pt x="17827" y="14566"/>
                </a:cubicBezTo>
                <a:cubicBezTo>
                  <a:pt x="14350" y="16522"/>
                  <a:pt x="11305" y="18911"/>
                  <a:pt x="8477" y="21522"/>
                </a:cubicBezTo>
                <a:close/>
                <a:moveTo>
                  <a:pt x="30872" y="98044"/>
                </a:moveTo>
                <a:cubicBezTo>
                  <a:pt x="30872" y="89350"/>
                  <a:pt x="30872" y="89350"/>
                  <a:pt x="30872" y="89350"/>
                </a:cubicBezTo>
                <a:cubicBezTo>
                  <a:pt x="22388" y="89350"/>
                  <a:pt x="22388" y="89350"/>
                  <a:pt x="22388" y="89350"/>
                </a:cubicBezTo>
                <a:cubicBezTo>
                  <a:pt x="15000" y="96522"/>
                  <a:pt x="15000" y="96522"/>
                  <a:pt x="15000" y="96522"/>
                </a:cubicBezTo>
                <a:cubicBezTo>
                  <a:pt x="23477" y="96522"/>
                  <a:pt x="23477" y="96522"/>
                  <a:pt x="23477" y="96522"/>
                </a:cubicBezTo>
                <a:cubicBezTo>
                  <a:pt x="23477" y="105433"/>
                  <a:pt x="23477" y="105433"/>
                  <a:pt x="23477" y="105433"/>
                </a:cubicBezTo>
                <a:cubicBezTo>
                  <a:pt x="30650" y="98044"/>
                  <a:pt x="30650" y="98044"/>
                  <a:pt x="30650" y="98044"/>
                </a:cubicBezTo>
                <a:lnTo>
                  <a:pt x="30872" y="98044"/>
                </a:lnTo>
                <a:close/>
                <a:moveTo>
                  <a:pt x="98261" y="25216"/>
                </a:moveTo>
                <a:cubicBezTo>
                  <a:pt x="55216" y="68694"/>
                  <a:pt x="55216" y="68694"/>
                  <a:pt x="55216" y="68694"/>
                </a:cubicBezTo>
                <a:cubicBezTo>
                  <a:pt x="98261" y="111955"/>
                  <a:pt x="98261" y="111955"/>
                  <a:pt x="98261" y="111955"/>
                </a:cubicBezTo>
                <a:cubicBezTo>
                  <a:pt x="101088" y="108911"/>
                  <a:pt x="103477" y="105650"/>
                  <a:pt x="105650" y="102172"/>
                </a:cubicBezTo>
                <a:cubicBezTo>
                  <a:pt x="107611" y="98911"/>
                  <a:pt x="109350" y="95433"/>
                  <a:pt x="110872" y="91738"/>
                </a:cubicBezTo>
                <a:cubicBezTo>
                  <a:pt x="112172" y="88261"/>
                  <a:pt x="113261" y="84350"/>
                  <a:pt x="114127" y="80433"/>
                </a:cubicBezTo>
                <a:cubicBezTo>
                  <a:pt x="114783" y="76522"/>
                  <a:pt x="115216" y="72611"/>
                  <a:pt x="115216" y="68694"/>
                </a:cubicBezTo>
                <a:cubicBezTo>
                  <a:pt x="115216" y="64350"/>
                  <a:pt x="114783" y="60433"/>
                  <a:pt x="114127" y="56522"/>
                </a:cubicBezTo>
                <a:cubicBezTo>
                  <a:pt x="113261" y="52388"/>
                  <a:pt x="112172" y="48694"/>
                  <a:pt x="110650" y="44783"/>
                </a:cubicBezTo>
                <a:cubicBezTo>
                  <a:pt x="109350" y="41305"/>
                  <a:pt x="107611" y="37827"/>
                  <a:pt x="105433" y="34566"/>
                </a:cubicBezTo>
                <a:cubicBezTo>
                  <a:pt x="103261" y="31088"/>
                  <a:pt x="100872" y="28044"/>
                  <a:pt x="98261" y="2521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86" name="Shape 3986"/>
          <p:cNvSpPr/>
          <p:nvPr/>
        </p:nvSpPr>
        <p:spPr>
          <a:xfrm>
            <a:off x="9408732" y="8521847"/>
            <a:ext cx="568838" cy="542547"/>
          </a:xfrm>
          <a:custGeom>
            <a:avLst/>
            <a:gdLst/>
            <a:ahLst/>
            <a:cxnLst/>
            <a:rect l="0" t="0" r="0" b="0"/>
            <a:pathLst>
              <a:path w="120000" h="120000" extrusionOk="0">
                <a:moveTo>
                  <a:pt x="21377" y="45783"/>
                </a:moveTo>
                <a:cubicBezTo>
                  <a:pt x="0" y="30455"/>
                  <a:pt x="0" y="30455"/>
                  <a:pt x="0" y="30455"/>
                </a:cubicBezTo>
                <a:cubicBezTo>
                  <a:pt x="42955" y="0"/>
                  <a:pt x="42955" y="0"/>
                  <a:pt x="42955" y="0"/>
                </a:cubicBezTo>
                <a:cubicBezTo>
                  <a:pt x="42955" y="16938"/>
                  <a:pt x="42955" y="16938"/>
                  <a:pt x="42955" y="16938"/>
                </a:cubicBezTo>
                <a:cubicBezTo>
                  <a:pt x="120000" y="16938"/>
                  <a:pt x="120000" y="16938"/>
                  <a:pt x="120000" y="16938"/>
                </a:cubicBezTo>
                <a:cubicBezTo>
                  <a:pt x="120000" y="120000"/>
                  <a:pt x="120000" y="120000"/>
                  <a:pt x="120000" y="120000"/>
                </a:cubicBezTo>
                <a:cubicBezTo>
                  <a:pt x="21377" y="120000"/>
                  <a:pt x="21377" y="120000"/>
                  <a:pt x="21377" y="120000"/>
                </a:cubicBezTo>
                <a:lnTo>
                  <a:pt x="21377" y="45783"/>
                </a:lnTo>
                <a:close/>
                <a:moveTo>
                  <a:pt x="38716" y="17144"/>
                </a:moveTo>
                <a:cubicBezTo>
                  <a:pt x="38716" y="8672"/>
                  <a:pt x="38716" y="8672"/>
                  <a:pt x="38716" y="8672"/>
                </a:cubicBezTo>
                <a:cubicBezTo>
                  <a:pt x="7900" y="30455"/>
                  <a:pt x="7900" y="30455"/>
                  <a:pt x="7900" y="30455"/>
                </a:cubicBezTo>
                <a:cubicBezTo>
                  <a:pt x="38716" y="52233"/>
                  <a:pt x="38716" y="52233"/>
                  <a:pt x="38716" y="52233"/>
                </a:cubicBezTo>
                <a:cubicBezTo>
                  <a:pt x="38716" y="40538"/>
                  <a:pt x="38716" y="40538"/>
                  <a:pt x="38716" y="40538"/>
                </a:cubicBezTo>
                <a:cubicBezTo>
                  <a:pt x="38716" y="36100"/>
                  <a:pt x="38716" y="36100"/>
                  <a:pt x="38716" y="36100"/>
                </a:cubicBezTo>
                <a:cubicBezTo>
                  <a:pt x="46227" y="36100"/>
                  <a:pt x="46227" y="36100"/>
                  <a:pt x="46227" y="36100"/>
                </a:cubicBezTo>
                <a:cubicBezTo>
                  <a:pt x="46422" y="36100"/>
                  <a:pt x="46422" y="36100"/>
                  <a:pt x="46422" y="36100"/>
                </a:cubicBezTo>
                <a:cubicBezTo>
                  <a:pt x="46805" y="36100"/>
                  <a:pt x="46805" y="36100"/>
                  <a:pt x="46805" y="36100"/>
                </a:cubicBezTo>
                <a:cubicBezTo>
                  <a:pt x="48733" y="36100"/>
                  <a:pt x="51044" y="36100"/>
                  <a:pt x="53933" y="36505"/>
                </a:cubicBezTo>
                <a:cubicBezTo>
                  <a:pt x="56627" y="36705"/>
                  <a:pt x="59711" y="37311"/>
                  <a:pt x="62983" y="38116"/>
                </a:cubicBezTo>
                <a:cubicBezTo>
                  <a:pt x="66261" y="38922"/>
                  <a:pt x="69533" y="39933"/>
                  <a:pt x="72811" y="41750"/>
                </a:cubicBezTo>
                <a:cubicBezTo>
                  <a:pt x="76083" y="43361"/>
                  <a:pt x="79355" y="45577"/>
                  <a:pt x="82633" y="48200"/>
                </a:cubicBezTo>
                <a:cubicBezTo>
                  <a:pt x="81088" y="44372"/>
                  <a:pt x="79166" y="40938"/>
                  <a:pt x="76661" y="37716"/>
                </a:cubicBezTo>
                <a:cubicBezTo>
                  <a:pt x="74350" y="34488"/>
                  <a:pt x="71461" y="31661"/>
                  <a:pt x="68377" y="29244"/>
                </a:cubicBezTo>
                <a:cubicBezTo>
                  <a:pt x="64911" y="27027"/>
                  <a:pt x="61250" y="25011"/>
                  <a:pt x="57016" y="23594"/>
                </a:cubicBezTo>
                <a:cubicBezTo>
                  <a:pt x="52777" y="22388"/>
                  <a:pt x="48155" y="21577"/>
                  <a:pt x="43144" y="21577"/>
                </a:cubicBezTo>
                <a:cubicBezTo>
                  <a:pt x="42955" y="21577"/>
                  <a:pt x="42955" y="21577"/>
                  <a:pt x="42955" y="21577"/>
                </a:cubicBezTo>
                <a:cubicBezTo>
                  <a:pt x="42761" y="21577"/>
                  <a:pt x="42761" y="21577"/>
                  <a:pt x="42761" y="21577"/>
                </a:cubicBezTo>
                <a:cubicBezTo>
                  <a:pt x="38716" y="21577"/>
                  <a:pt x="38716" y="21577"/>
                  <a:pt x="38716" y="21577"/>
                </a:cubicBezTo>
                <a:cubicBezTo>
                  <a:pt x="38716" y="17144"/>
                  <a:pt x="38716" y="17144"/>
                  <a:pt x="38716" y="17144"/>
                </a:cubicBezTo>
                <a:cubicBezTo>
                  <a:pt x="38716" y="17344"/>
                  <a:pt x="38716" y="17344"/>
                  <a:pt x="38716" y="17144"/>
                </a:cubicBezTo>
                <a:close/>
                <a:moveTo>
                  <a:pt x="25616" y="48605"/>
                </a:moveTo>
                <a:cubicBezTo>
                  <a:pt x="25616" y="115766"/>
                  <a:pt x="25616" y="115766"/>
                  <a:pt x="25616" y="115766"/>
                </a:cubicBezTo>
                <a:cubicBezTo>
                  <a:pt x="115761" y="115766"/>
                  <a:pt x="115761" y="115766"/>
                  <a:pt x="115761" y="115766"/>
                </a:cubicBezTo>
                <a:cubicBezTo>
                  <a:pt x="115761" y="21577"/>
                  <a:pt x="115761" y="21577"/>
                  <a:pt x="115761" y="21577"/>
                </a:cubicBezTo>
                <a:cubicBezTo>
                  <a:pt x="63561" y="21577"/>
                  <a:pt x="63561" y="21577"/>
                  <a:pt x="63561" y="21577"/>
                </a:cubicBezTo>
                <a:cubicBezTo>
                  <a:pt x="67800" y="23594"/>
                  <a:pt x="71655" y="26216"/>
                  <a:pt x="74927" y="29444"/>
                </a:cubicBezTo>
                <a:cubicBezTo>
                  <a:pt x="78200" y="32672"/>
                  <a:pt x="81088" y="36100"/>
                  <a:pt x="83405" y="39933"/>
                </a:cubicBezTo>
                <a:cubicBezTo>
                  <a:pt x="85522" y="43766"/>
                  <a:pt x="87061" y="48000"/>
                  <a:pt x="88216" y="52438"/>
                </a:cubicBezTo>
                <a:cubicBezTo>
                  <a:pt x="89372" y="56872"/>
                  <a:pt x="89950" y="61511"/>
                  <a:pt x="89950" y="66150"/>
                </a:cubicBezTo>
                <a:cubicBezTo>
                  <a:pt x="87450" y="60505"/>
                  <a:pt x="84561" y="55866"/>
                  <a:pt x="80705" y="52638"/>
                </a:cubicBezTo>
                <a:cubicBezTo>
                  <a:pt x="77044" y="49211"/>
                  <a:pt x="73000" y="46588"/>
                  <a:pt x="68766" y="44772"/>
                </a:cubicBezTo>
                <a:cubicBezTo>
                  <a:pt x="64716" y="42955"/>
                  <a:pt x="60483" y="41750"/>
                  <a:pt x="56627" y="41344"/>
                </a:cubicBezTo>
                <a:cubicBezTo>
                  <a:pt x="52777" y="40738"/>
                  <a:pt x="49500" y="40538"/>
                  <a:pt x="46805" y="40538"/>
                </a:cubicBezTo>
                <a:cubicBezTo>
                  <a:pt x="45844" y="40538"/>
                  <a:pt x="45072" y="40538"/>
                  <a:pt x="44494" y="40538"/>
                </a:cubicBezTo>
                <a:cubicBezTo>
                  <a:pt x="43722" y="40738"/>
                  <a:pt x="43338" y="40738"/>
                  <a:pt x="42955" y="40738"/>
                </a:cubicBezTo>
                <a:cubicBezTo>
                  <a:pt x="42955" y="60905"/>
                  <a:pt x="42955" y="60905"/>
                  <a:pt x="42955" y="60905"/>
                </a:cubicBezTo>
                <a:lnTo>
                  <a:pt x="25616" y="4860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87" name="Shape 3987"/>
          <p:cNvSpPr/>
          <p:nvPr/>
        </p:nvSpPr>
        <p:spPr>
          <a:xfrm>
            <a:off x="10658157" y="8511092"/>
            <a:ext cx="564057" cy="564058"/>
          </a:xfrm>
          <a:custGeom>
            <a:avLst/>
            <a:gdLst/>
            <a:ahLst/>
            <a:cxnLst/>
            <a:rect l="0" t="0" r="0" b="0"/>
            <a:pathLst>
              <a:path w="120000" h="120000" extrusionOk="0">
                <a:moveTo>
                  <a:pt x="118638" y="28588"/>
                </a:moveTo>
                <a:cubicBezTo>
                  <a:pt x="119416" y="29366"/>
                  <a:pt x="120000" y="30533"/>
                  <a:pt x="120000" y="31700"/>
                </a:cubicBezTo>
                <a:cubicBezTo>
                  <a:pt x="120000" y="33061"/>
                  <a:pt x="119416" y="34033"/>
                  <a:pt x="118638" y="34616"/>
                </a:cubicBezTo>
                <a:cubicBezTo>
                  <a:pt x="34755" y="118833"/>
                  <a:pt x="34755" y="118833"/>
                  <a:pt x="34755" y="118833"/>
                </a:cubicBezTo>
                <a:cubicBezTo>
                  <a:pt x="34366" y="119222"/>
                  <a:pt x="33983" y="119611"/>
                  <a:pt x="33400" y="119805"/>
                </a:cubicBezTo>
                <a:cubicBezTo>
                  <a:pt x="33011" y="120000"/>
                  <a:pt x="32427" y="120000"/>
                  <a:pt x="31650" y="120000"/>
                </a:cubicBezTo>
                <a:cubicBezTo>
                  <a:pt x="31261" y="120000"/>
                  <a:pt x="30677" y="120000"/>
                  <a:pt x="30094" y="119805"/>
                </a:cubicBezTo>
                <a:cubicBezTo>
                  <a:pt x="29711" y="119611"/>
                  <a:pt x="29127" y="119222"/>
                  <a:pt x="28738" y="118833"/>
                </a:cubicBezTo>
                <a:cubicBezTo>
                  <a:pt x="1361" y="91411"/>
                  <a:pt x="1361" y="91411"/>
                  <a:pt x="1361" y="91411"/>
                </a:cubicBezTo>
                <a:cubicBezTo>
                  <a:pt x="583" y="90633"/>
                  <a:pt x="0" y="89466"/>
                  <a:pt x="0" y="88300"/>
                </a:cubicBezTo>
                <a:cubicBezTo>
                  <a:pt x="0" y="87133"/>
                  <a:pt x="583" y="86161"/>
                  <a:pt x="1361" y="85383"/>
                </a:cubicBezTo>
                <a:cubicBezTo>
                  <a:pt x="85244" y="1166"/>
                  <a:pt x="85244" y="1166"/>
                  <a:pt x="85244" y="1166"/>
                </a:cubicBezTo>
                <a:cubicBezTo>
                  <a:pt x="85827" y="777"/>
                  <a:pt x="86211" y="388"/>
                  <a:pt x="86794" y="194"/>
                </a:cubicBezTo>
                <a:cubicBezTo>
                  <a:pt x="87377" y="0"/>
                  <a:pt x="87766" y="0"/>
                  <a:pt x="88350" y="0"/>
                </a:cubicBezTo>
                <a:cubicBezTo>
                  <a:pt x="88738" y="0"/>
                  <a:pt x="89322" y="0"/>
                  <a:pt x="89905" y="194"/>
                </a:cubicBezTo>
                <a:cubicBezTo>
                  <a:pt x="90288" y="388"/>
                  <a:pt x="90872" y="777"/>
                  <a:pt x="91261" y="1166"/>
                </a:cubicBezTo>
                <a:lnTo>
                  <a:pt x="118638" y="28588"/>
                </a:lnTo>
                <a:close/>
                <a:moveTo>
                  <a:pt x="31650" y="115722"/>
                </a:moveTo>
                <a:cubicBezTo>
                  <a:pt x="58055" y="89661"/>
                  <a:pt x="58055" y="89661"/>
                  <a:pt x="58055" y="89661"/>
                </a:cubicBezTo>
                <a:cubicBezTo>
                  <a:pt x="30483" y="62238"/>
                  <a:pt x="30483" y="62238"/>
                  <a:pt x="30483" y="62238"/>
                </a:cubicBezTo>
                <a:cubicBezTo>
                  <a:pt x="4466" y="88300"/>
                  <a:pt x="4466" y="88300"/>
                  <a:pt x="4466" y="88300"/>
                </a:cubicBezTo>
                <a:lnTo>
                  <a:pt x="31650" y="115722"/>
                </a:lnTo>
                <a:close/>
                <a:moveTo>
                  <a:pt x="23300" y="86550"/>
                </a:moveTo>
                <a:cubicBezTo>
                  <a:pt x="23300" y="85966"/>
                  <a:pt x="23105" y="85383"/>
                  <a:pt x="22716" y="84994"/>
                </a:cubicBezTo>
                <a:cubicBezTo>
                  <a:pt x="22327" y="84605"/>
                  <a:pt x="21750" y="84216"/>
                  <a:pt x="21361" y="84216"/>
                </a:cubicBezTo>
                <a:cubicBezTo>
                  <a:pt x="20583" y="84216"/>
                  <a:pt x="20000" y="84605"/>
                  <a:pt x="19611" y="84994"/>
                </a:cubicBezTo>
                <a:cubicBezTo>
                  <a:pt x="19222" y="85383"/>
                  <a:pt x="19027" y="85966"/>
                  <a:pt x="19027" y="86550"/>
                </a:cubicBezTo>
                <a:cubicBezTo>
                  <a:pt x="19027" y="87133"/>
                  <a:pt x="19222" y="87522"/>
                  <a:pt x="19611" y="87911"/>
                </a:cubicBezTo>
                <a:cubicBezTo>
                  <a:pt x="20000" y="88494"/>
                  <a:pt x="20583" y="88688"/>
                  <a:pt x="21361" y="88688"/>
                </a:cubicBezTo>
                <a:cubicBezTo>
                  <a:pt x="21750" y="88688"/>
                  <a:pt x="22327" y="88494"/>
                  <a:pt x="22716" y="87911"/>
                </a:cubicBezTo>
                <a:cubicBezTo>
                  <a:pt x="23105" y="87522"/>
                  <a:pt x="23300" y="87133"/>
                  <a:pt x="23300" y="86550"/>
                </a:cubicBezTo>
                <a:close/>
                <a:moveTo>
                  <a:pt x="32622" y="77405"/>
                </a:moveTo>
                <a:cubicBezTo>
                  <a:pt x="32622" y="77016"/>
                  <a:pt x="32427" y="76433"/>
                  <a:pt x="32038" y="76044"/>
                </a:cubicBezTo>
                <a:cubicBezTo>
                  <a:pt x="31650" y="75655"/>
                  <a:pt x="31066" y="75461"/>
                  <a:pt x="30483" y="75461"/>
                </a:cubicBezTo>
                <a:cubicBezTo>
                  <a:pt x="29905" y="75461"/>
                  <a:pt x="29516" y="75655"/>
                  <a:pt x="29127" y="76044"/>
                </a:cubicBezTo>
                <a:cubicBezTo>
                  <a:pt x="28544" y="76433"/>
                  <a:pt x="28350" y="77016"/>
                  <a:pt x="28350" y="77405"/>
                </a:cubicBezTo>
                <a:cubicBezTo>
                  <a:pt x="28350" y="78183"/>
                  <a:pt x="28544" y="78766"/>
                  <a:pt x="29127" y="79155"/>
                </a:cubicBezTo>
                <a:cubicBezTo>
                  <a:pt x="29516" y="79544"/>
                  <a:pt x="29905" y="79738"/>
                  <a:pt x="30483" y="79738"/>
                </a:cubicBezTo>
                <a:cubicBezTo>
                  <a:pt x="31066" y="79738"/>
                  <a:pt x="31650" y="79544"/>
                  <a:pt x="32038" y="79155"/>
                </a:cubicBezTo>
                <a:cubicBezTo>
                  <a:pt x="32427" y="78766"/>
                  <a:pt x="32622" y="78183"/>
                  <a:pt x="32622" y="77405"/>
                </a:cubicBezTo>
                <a:close/>
                <a:moveTo>
                  <a:pt x="35727" y="98994"/>
                </a:moveTo>
                <a:cubicBezTo>
                  <a:pt x="35727" y="98411"/>
                  <a:pt x="35533" y="97827"/>
                  <a:pt x="35144" y="97438"/>
                </a:cubicBezTo>
                <a:cubicBezTo>
                  <a:pt x="34755" y="96855"/>
                  <a:pt x="34172" y="96661"/>
                  <a:pt x="33400" y="96661"/>
                </a:cubicBezTo>
                <a:cubicBezTo>
                  <a:pt x="33011" y="96661"/>
                  <a:pt x="32427" y="96855"/>
                  <a:pt x="32038" y="97438"/>
                </a:cubicBezTo>
                <a:cubicBezTo>
                  <a:pt x="31650" y="97827"/>
                  <a:pt x="31455" y="98411"/>
                  <a:pt x="31455" y="98994"/>
                </a:cubicBezTo>
                <a:cubicBezTo>
                  <a:pt x="31455" y="99577"/>
                  <a:pt x="31650" y="99966"/>
                  <a:pt x="32038" y="100355"/>
                </a:cubicBezTo>
                <a:cubicBezTo>
                  <a:pt x="32427" y="100744"/>
                  <a:pt x="33011" y="100938"/>
                  <a:pt x="33400" y="100938"/>
                </a:cubicBezTo>
                <a:cubicBezTo>
                  <a:pt x="34172" y="100938"/>
                  <a:pt x="34755" y="100744"/>
                  <a:pt x="35144" y="100355"/>
                </a:cubicBezTo>
                <a:cubicBezTo>
                  <a:pt x="35533" y="99966"/>
                  <a:pt x="35727" y="99577"/>
                  <a:pt x="35727" y="98994"/>
                </a:cubicBezTo>
                <a:close/>
                <a:moveTo>
                  <a:pt x="60972" y="86550"/>
                </a:moveTo>
                <a:cubicBezTo>
                  <a:pt x="85244" y="62238"/>
                  <a:pt x="85244" y="62238"/>
                  <a:pt x="85244" y="62238"/>
                </a:cubicBezTo>
                <a:cubicBezTo>
                  <a:pt x="58055" y="34616"/>
                  <a:pt x="58055" y="34616"/>
                  <a:pt x="58055" y="34616"/>
                </a:cubicBezTo>
                <a:cubicBezTo>
                  <a:pt x="33400" y="59316"/>
                  <a:pt x="33400" y="59316"/>
                  <a:pt x="33400" y="59316"/>
                </a:cubicBezTo>
                <a:lnTo>
                  <a:pt x="60972" y="86550"/>
                </a:lnTo>
                <a:close/>
                <a:moveTo>
                  <a:pt x="44855" y="89661"/>
                </a:moveTo>
                <a:cubicBezTo>
                  <a:pt x="44855" y="88883"/>
                  <a:pt x="44661" y="88494"/>
                  <a:pt x="44272" y="87911"/>
                </a:cubicBezTo>
                <a:cubicBezTo>
                  <a:pt x="43688" y="87522"/>
                  <a:pt x="43300" y="87327"/>
                  <a:pt x="42522" y="87327"/>
                </a:cubicBezTo>
                <a:cubicBezTo>
                  <a:pt x="42133" y="87327"/>
                  <a:pt x="41555" y="87522"/>
                  <a:pt x="41166" y="87911"/>
                </a:cubicBezTo>
                <a:cubicBezTo>
                  <a:pt x="40777" y="88494"/>
                  <a:pt x="40583" y="88883"/>
                  <a:pt x="40583" y="89661"/>
                </a:cubicBezTo>
                <a:cubicBezTo>
                  <a:pt x="40583" y="90050"/>
                  <a:pt x="40777" y="90633"/>
                  <a:pt x="41166" y="91022"/>
                </a:cubicBezTo>
                <a:cubicBezTo>
                  <a:pt x="41555" y="91411"/>
                  <a:pt x="42133" y="91605"/>
                  <a:pt x="42522" y="91605"/>
                </a:cubicBezTo>
                <a:cubicBezTo>
                  <a:pt x="43300" y="91605"/>
                  <a:pt x="43688" y="91411"/>
                  <a:pt x="44272" y="91022"/>
                </a:cubicBezTo>
                <a:cubicBezTo>
                  <a:pt x="44661" y="90633"/>
                  <a:pt x="44855" y="90050"/>
                  <a:pt x="44855" y="89661"/>
                </a:cubicBezTo>
                <a:close/>
                <a:moveTo>
                  <a:pt x="88350" y="59316"/>
                </a:moveTo>
                <a:cubicBezTo>
                  <a:pt x="115533" y="31700"/>
                  <a:pt x="115533" y="31700"/>
                  <a:pt x="115533" y="31700"/>
                </a:cubicBezTo>
                <a:cubicBezTo>
                  <a:pt x="88350" y="4277"/>
                  <a:pt x="88350" y="4277"/>
                  <a:pt x="88350" y="4277"/>
                </a:cubicBezTo>
                <a:cubicBezTo>
                  <a:pt x="60972" y="31700"/>
                  <a:pt x="60972" y="31700"/>
                  <a:pt x="60972" y="31700"/>
                </a:cubicBezTo>
                <a:lnTo>
                  <a:pt x="88350" y="59316"/>
                </a:lnTo>
                <a:close/>
                <a:moveTo>
                  <a:pt x="78444" y="31700"/>
                </a:moveTo>
                <a:cubicBezTo>
                  <a:pt x="78444" y="31116"/>
                  <a:pt x="78250" y="30727"/>
                  <a:pt x="77866" y="30144"/>
                </a:cubicBezTo>
                <a:cubicBezTo>
                  <a:pt x="77477" y="29755"/>
                  <a:pt x="76894" y="29561"/>
                  <a:pt x="76116" y="29561"/>
                </a:cubicBezTo>
                <a:cubicBezTo>
                  <a:pt x="75727" y="29561"/>
                  <a:pt x="75144" y="29755"/>
                  <a:pt x="74755" y="30144"/>
                </a:cubicBezTo>
                <a:cubicBezTo>
                  <a:pt x="74366" y="30727"/>
                  <a:pt x="74172" y="31116"/>
                  <a:pt x="74172" y="31700"/>
                </a:cubicBezTo>
                <a:cubicBezTo>
                  <a:pt x="74172" y="32283"/>
                  <a:pt x="74366" y="32866"/>
                  <a:pt x="74755" y="33255"/>
                </a:cubicBezTo>
                <a:cubicBezTo>
                  <a:pt x="75144" y="33644"/>
                  <a:pt x="75727" y="33838"/>
                  <a:pt x="76116" y="33838"/>
                </a:cubicBezTo>
                <a:cubicBezTo>
                  <a:pt x="76894" y="33838"/>
                  <a:pt x="77477" y="33644"/>
                  <a:pt x="77866" y="33255"/>
                </a:cubicBezTo>
                <a:cubicBezTo>
                  <a:pt x="78250" y="32866"/>
                  <a:pt x="78444" y="32283"/>
                  <a:pt x="78444" y="31700"/>
                </a:cubicBezTo>
                <a:close/>
                <a:moveTo>
                  <a:pt x="87572" y="22561"/>
                </a:moveTo>
                <a:cubicBezTo>
                  <a:pt x="87572" y="21783"/>
                  <a:pt x="87377" y="21200"/>
                  <a:pt x="86988" y="20811"/>
                </a:cubicBezTo>
                <a:cubicBezTo>
                  <a:pt x="86600" y="20422"/>
                  <a:pt x="86016" y="20227"/>
                  <a:pt x="85244" y="20227"/>
                </a:cubicBezTo>
                <a:cubicBezTo>
                  <a:pt x="84855" y="20227"/>
                  <a:pt x="84272" y="20422"/>
                  <a:pt x="83883" y="20811"/>
                </a:cubicBezTo>
                <a:cubicBezTo>
                  <a:pt x="83494" y="21200"/>
                  <a:pt x="83300" y="21783"/>
                  <a:pt x="83300" y="22561"/>
                </a:cubicBezTo>
                <a:cubicBezTo>
                  <a:pt x="83300" y="22950"/>
                  <a:pt x="83494" y="23533"/>
                  <a:pt x="83883" y="23922"/>
                </a:cubicBezTo>
                <a:cubicBezTo>
                  <a:pt x="84272" y="24311"/>
                  <a:pt x="84855" y="24505"/>
                  <a:pt x="85244" y="24505"/>
                </a:cubicBezTo>
                <a:cubicBezTo>
                  <a:pt x="86016" y="24505"/>
                  <a:pt x="86600" y="24311"/>
                  <a:pt x="86988" y="23922"/>
                </a:cubicBezTo>
                <a:cubicBezTo>
                  <a:pt x="87377" y="23533"/>
                  <a:pt x="87572" y="22950"/>
                  <a:pt x="87572" y="22561"/>
                </a:cubicBezTo>
                <a:close/>
                <a:moveTo>
                  <a:pt x="90677" y="43761"/>
                </a:moveTo>
                <a:cubicBezTo>
                  <a:pt x="90677" y="43177"/>
                  <a:pt x="90288" y="42594"/>
                  <a:pt x="89905" y="42205"/>
                </a:cubicBezTo>
                <a:cubicBezTo>
                  <a:pt x="89516" y="41816"/>
                  <a:pt x="88933" y="41427"/>
                  <a:pt x="88350" y="41427"/>
                </a:cubicBezTo>
                <a:cubicBezTo>
                  <a:pt x="87572" y="41427"/>
                  <a:pt x="87183" y="41816"/>
                  <a:pt x="86600" y="42205"/>
                </a:cubicBezTo>
                <a:cubicBezTo>
                  <a:pt x="86211" y="42594"/>
                  <a:pt x="86016" y="43177"/>
                  <a:pt x="86016" y="43761"/>
                </a:cubicBezTo>
                <a:cubicBezTo>
                  <a:pt x="86016" y="44538"/>
                  <a:pt x="86211" y="44927"/>
                  <a:pt x="86600" y="45511"/>
                </a:cubicBezTo>
                <a:cubicBezTo>
                  <a:pt x="87183" y="45900"/>
                  <a:pt x="87572" y="46094"/>
                  <a:pt x="88350" y="46094"/>
                </a:cubicBezTo>
                <a:cubicBezTo>
                  <a:pt x="88933" y="46094"/>
                  <a:pt x="89516" y="45900"/>
                  <a:pt x="89905" y="45511"/>
                </a:cubicBezTo>
                <a:cubicBezTo>
                  <a:pt x="90288" y="44927"/>
                  <a:pt x="90677" y="44538"/>
                  <a:pt x="90677" y="43761"/>
                </a:cubicBezTo>
                <a:close/>
                <a:moveTo>
                  <a:pt x="99611" y="34616"/>
                </a:moveTo>
                <a:cubicBezTo>
                  <a:pt x="99611" y="34227"/>
                  <a:pt x="99416" y="33644"/>
                  <a:pt x="99027" y="33255"/>
                </a:cubicBezTo>
                <a:cubicBezTo>
                  <a:pt x="98638" y="32866"/>
                  <a:pt x="98250" y="32672"/>
                  <a:pt x="97672" y="32672"/>
                </a:cubicBezTo>
                <a:cubicBezTo>
                  <a:pt x="97088" y="32672"/>
                  <a:pt x="96505" y="32866"/>
                  <a:pt x="96116" y="33255"/>
                </a:cubicBezTo>
                <a:cubicBezTo>
                  <a:pt x="95533" y="33644"/>
                  <a:pt x="95338" y="34227"/>
                  <a:pt x="95338" y="34616"/>
                </a:cubicBezTo>
                <a:cubicBezTo>
                  <a:pt x="95338" y="35394"/>
                  <a:pt x="95533" y="35977"/>
                  <a:pt x="96116" y="36372"/>
                </a:cubicBezTo>
                <a:cubicBezTo>
                  <a:pt x="96505" y="36761"/>
                  <a:pt x="97088" y="36955"/>
                  <a:pt x="97672" y="36955"/>
                </a:cubicBezTo>
                <a:cubicBezTo>
                  <a:pt x="98250" y="36955"/>
                  <a:pt x="98638" y="36761"/>
                  <a:pt x="99027" y="36372"/>
                </a:cubicBezTo>
                <a:cubicBezTo>
                  <a:pt x="99416" y="35977"/>
                  <a:pt x="99611" y="35394"/>
                  <a:pt x="99611" y="3461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88" name="Shape 3988"/>
          <p:cNvSpPr/>
          <p:nvPr/>
        </p:nvSpPr>
        <p:spPr>
          <a:xfrm>
            <a:off x="11913556" y="8580404"/>
            <a:ext cx="547327" cy="425433"/>
          </a:xfrm>
          <a:custGeom>
            <a:avLst/>
            <a:gdLst/>
            <a:ahLst/>
            <a:cxnLst/>
            <a:rect l="0" t="0" r="0" b="0"/>
            <a:pathLst>
              <a:path w="120000" h="120000" extrusionOk="0">
                <a:moveTo>
                  <a:pt x="104600" y="34177"/>
                </a:moveTo>
                <a:cubicBezTo>
                  <a:pt x="120000" y="34177"/>
                  <a:pt x="120000" y="34177"/>
                  <a:pt x="120000" y="34177"/>
                </a:cubicBezTo>
                <a:cubicBezTo>
                  <a:pt x="120000" y="39827"/>
                  <a:pt x="120000" y="39827"/>
                  <a:pt x="120000" y="39827"/>
                </a:cubicBezTo>
                <a:cubicBezTo>
                  <a:pt x="105600" y="39827"/>
                  <a:pt x="105600" y="39827"/>
                  <a:pt x="105600" y="39827"/>
                </a:cubicBezTo>
                <a:cubicBezTo>
                  <a:pt x="105600" y="40344"/>
                  <a:pt x="105600" y="40344"/>
                  <a:pt x="105600" y="40344"/>
                </a:cubicBezTo>
                <a:cubicBezTo>
                  <a:pt x="107400" y="40600"/>
                  <a:pt x="109000" y="41111"/>
                  <a:pt x="110400" y="42138"/>
                </a:cubicBezTo>
                <a:cubicBezTo>
                  <a:pt x="112000" y="43166"/>
                  <a:pt x="113200" y="44455"/>
                  <a:pt x="114200" y="45994"/>
                </a:cubicBezTo>
                <a:cubicBezTo>
                  <a:pt x="115200" y="47538"/>
                  <a:pt x="116000" y="49338"/>
                  <a:pt x="116800" y="51133"/>
                </a:cubicBezTo>
                <a:cubicBezTo>
                  <a:pt x="117400" y="52933"/>
                  <a:pt x="117600" y="54988"/>
                  <a:pt x="117600" y="57300"/>
                </a:cubicBezTo>
                <a:cubicBezTo>
                  <a:pt x="117600" y="97133"/>
                  <a:pt x="117600" y="97133"/>
                  <a:pt x="117600" y="97133"/>
                </a:cubicBezTo>
                <a:cubicBezTo>
                  <a:pt x="111200" y="97133"/>
                  <a:pt x="111200" y="97133"/>
                  <a:pt x="111200" y="97133"/>
                </a:cubicBezTo>
                <a:cubicBezTo>
                  <a:pt x="111200" y="105866"/>
                  <a:pt x="111200" y="105866"/>
                  <a:pt x="111200" y="105866"/>
                </a:cubicBezTo>
                <a:cubicBezTo>
                  <a:pt x="111200" y="107666"/>
                  <a:pt x="110800" y="109466"/>
                  <a:pt x="110200" y="111261"/>
                </a:cubicBezTo>
                <a:cubicBezTo>
                  <a:pt x="109600" y="113061"/>
                  <a:pt x="108800" y="114605"/>
                  <a:pt x="107800" y="115888"/>
                </a:cubicBezTo>
                <a:cubicBezTo>
                  <a:pt x="106800" y="117172"/>
                  <a:pt x="105800" y="118200"/>
                  <a:pt x="104400" y="118972"/>
                </a:cubicBezTo>
                <a:cubicBezTo>
                  <a:pt x="103000" y="119483"/>
                  <a:pt x="101400" y="120000"/>
                  <a:pt x="100000" y="120000"/>
                </a:cubicBezTo>
                <a:cubicBezTo>
                  <a:pt x="98400" y="120000"/>
                  <a:pt x="96800" y="119483"/>
                  <a:pt x="95400" y="118972"/>
                </a:cubicBezTo>
                <a:cubicBezTo>
                  <a:pt x="94000" y="118200"/>
                  <a:pt x="93000" y="117172"/>
                  <a:pt x="92000" y="115888"/>
                </a:cubicBezTo>
                <a:cubicBezTo>
                  <a:pt x="91000" y="114605"/>
                  <a:pt x="90200" y="113061"/>
                  <a:pt x="89600" y="111261"/>
                </a:cubicBezTo>
                <a:cubicBezTo>
                  <a:pt x="89000" y="109466"/>
                  <a:pt x="88800" y="107666"/>
                  <a:pt x="88800" y="105866"/>
                </a:cubicBezTo>
                <a:cubicBezTo>
                  <a:pt x="88800" y="97133"/>
                  <a:pt x="88800" y="97133"/>
                  <a:pt x="88800" y="97133"/>
                </a:cubicBezTo>
                <a:cubicBezTo>
                  <a:pt x="30800" y="97133"/>
                  <a:pt x="30800" y="97133"/>
                  <a:pt x="30800" y="97133"/>
                </a:cubicBezTo>
                <a:cubicBezTo>
                  <a:pt x="30800" y="105866"/>
                  <a:pt x="30800" y="105866"/>
                  <a:pt x="30800" y="105866"/>
                </a:cubicBezTo>
                <a:cubicBezTo>
                  <a:pt x="30800" y="107666"/>
                  <a:pt x="30600" y="109466"/>
                  <a:pt x="30200" y="111261"/>
                </a:cubicBezTo>
                <a:cubicBezTo>
                  <a:pt x="29600" y="113061"/>
                  <a:pt x="28800" y="114605"/>
                  <a:pt x="27800" y="115888"/>
                </a:cubicBezTo>
                <a:cubicBezTo>
                  <a:pt x="26800" y="117172"/>
                  <a:pt x="25600" y="118200"/>
                  <a:pt x="24200" y="118972"/>
                </a:cubicBezTo>
                <a:cubicBezTo>
                  <a:pt x="23000" y="119483"/>
                  <a:pt x="21600" y="120000"/>
                  <a:pt x="20000" y="120000"/>
                </a:cubicBezTo>
                <a:cubicBezTo>
                  <a:pt x="18400" y="120000"/>
                  <a:pt x="17000" y="119483"/>
                  <a:pt x="15600" y="118972"/>
                </a:cubicBezTo>
                <a:cubicBezTo>
                  <a:pt x="14200" y="118200"/>
                  <a:pt x="13000" y="117172"/>
                  <a:pt x="12200" y="115888"/>
                </a:cubicBezTo>
                <a:cubicBezTo>
                  <a:pt x="11200" y="114605"/>
                  <a:pt x="10200" y="113061"/>
                  <a:pt x="9600" y="111261"/>
                </a:cubicBezTo>
                <a:cubicBezTo>
                  <a:pt x="9000" y="109466"/>
                  <a:pt x="8800" y="107666"/>
                  <a:pt x="8800" y="105866"/>
                </a:cubicBezTo>
                <a:cubicBezTo>
                  <a:pt x="8800" y="97133"/>
                  <a:pt x="8800" y="97133"/>
                  <a:pt x="8800" y="97133"/>
                </a:cubicBezTo>
                <a:cubicBezTo>
                  <a:pt x="2200" y="97133"/>
                  <a:pt x="2200" y="97133"/>
                  <a:pt x="2200" y="97133"/>
                </a:cubicBezTo>
                <a:cubicBezTo>
                  <a:pt x="2200" y="57300"/>
                  <a:pt x="2200" y="57300"/>
                  <a:pt x="2200" y="57300"/>
                </a:cubicBezTo>
                <a:cubicBezTo>
                  <a:pt x="2200" y="54988"/>
                  <a:pt x="2600" y="52933"/>
                  <a:pt x="3200" y="50877"/>
                </a:cubicBezTo>
                <a:cubicBezTo>
                  <a:pt x="3800" y="48822"/>
                  <a:pt x="4600" y="47277"/>
                  <a:pt x="5600" y="45483"/>
                </a:cubicBezTo>
                <a:cubicBezTo>
                  <a:pt x="6600" y="43938"/>
                  <a:pt x="8000" y="42911"/>
                  <a:pt x="9600" y="41883"/>
                </a:cubicBezTo>
                <a:cubicBezTo>
                  <a:pt x="11200" y="41111"/>
                  <a:pt x="12600" y="40600"/>
                  <a:pt x="14200" y="40344"/>
                </a:cubicBezTo>
                <a:cubicBezTo>
                  <a:pt x="14200" y="39827"/>
                  <a:pt x="14200" y="39827"/>
                  <a:pt x="14200" y="39827"/>
                </a:cubicBezTo>
                <a:cubicBezTo>
                  <a:pt x="0" y="39827"/>
                  <a:pt x="0" y="39827"/>
                  <a:pt x="0" y="39827"/>
                </a:cubicBezTo>
                <a:cubicBezTo>
                  <a:pt x="0" y="34177"/>
                  <a:pt x="0" y="34177"/>
                  <a:pt x="0" y="34177"/>
                </a:cubicBezTo>
                <a:cubicBezTo>
                  <a:pt x="15600" y="34177"/>
                  <a:pt x="15600" y="34177"/>
                  <a:pt x="15600" y="34177"/>
                </a:cubicBezTo>
                <a:cubicBezTo>
                  <a:pt x="19400" y="11561"/>
                  <a:pt x="19400" y="11561"/>
                  <a:pt x="19400" y="11561"/>
                </a:cubicBezTo>
                <a:cubicBezTo>
                  <a:pt x="20000" y="9766"/>
                  <a:pt x="20600" y="7966"/>
                  <a:pt x="21200" y="6683"/>
                </a:cubicBezTo>
                <a:cubicBezTo>
                  <a:pt x="21800" y="5138"/>
                  <a:pt x="22600" y="4111"/>
                  <a:pt x="23600" y="3083"/>
                </a:cubicBezTo>
                <a:cubicBezTo>
                  <a:pt x="24400" y="2055"/>
                  <a:pt x="25600" y="1283"/>
                  <a:pt x="26800" y="772"/>
                </a:cubicBezTo>
                <a:cubicBezTo>
                  <a:pt x="28200" y="255"/>
                  <a:pt x="29600" y="0"/>
                  <a:pt x="30800" y="0"/>
                </a:cubicBezTo>
                <a:cubicBezTo>
                  <a:pt x="88800" y="0"/>
                  <a:pt x="88800" y="0"/>
                  <a:pt x="88800" y="0"/>
                </a:cubicBezTo>
                <a:cubicBezTo>
                  <a:pt x="90200" y="0"/>
                  <a:pt x="91800" y="255"/>
                  <a:pt x="93000" y="772"/>
                </a:cubicBezTo>
                <a:cubicBezTo>
                  <a:pt x="94400" y="1283"/>
                  <a:pt x="95400" y="2055"/>
                  <a:pt x="96600" y="3083"/>
                </a:cubicBezTo>
                <a:cubicBezTo>
                  <a:pt x="97600" y="4111"/>
                  <a:pt x="98400" y="5138"/>
                  <a:pt x="99200" y="6683"/>
                </a:cubicBezTo>
                <a:cubicBezTo>
                  <a:pt x="99800" y="7966"/>
                  <a:pt x="100400" y="9766"/>
                  <a:pt x="100600" y="11561"/>
                </a:cubicBezTo>
                <a:lnTo>
                  <a:pt x="104600" y="34177"/>
                </a:lnTo>
                <a:close/>
                <a:moveTo>
                  <a:pt x="113200" y="57300"/>
                </a:moveTo>
                <a:cubicBezTo>
                  <a:pt x="113200" y="55761"/>
                  <a:pt x="113000" y="54216"/>
                  <a:pt x="112600" y="52933"/>
                </a:cubicBezTo>
                <a:cubicBezTo>
                  <a:pt x="112200" y="51650"/>
                  <a:pt x="111400" y="50366"/>
                  <a:pt x="110600" y="49338"/>
                </a:cubicBezTo>
                <a:cubicBezTo>
                  <a:pt x="109800" y="48311"/>
                  <a:pt x="109000" y="47538"/>
                  <a:pt x="107800" y="47022"/>
                </a:cubicBezTo>
                <a:cubicBezTo>
                  <a:pt x="106800" y="46250"/>
                  <a:pt x="105600" y="45994"/>
                  <a:pt x="104400" y="45994"/>
                </a:cubicBezTo>
                <a:cubicBezTo>
                  <a:pt x="15600" y="45994"/>
                  <a:pt x="15600" y="45994"/>
                  <a:pt x="15600" y="45994"/>
                </a:cubicBezTo>
                <a:cubicBezTo>
                  <a:pt x="14400" y="45994"/>
                  <a:pt x="13200" y="46250"/>
                  <a:pt x="12000" y="47022"/>
                </a:cubicBezTo>
                <a:cubicBezTo>
                  <a:pt x="10800" y="47538"/>
                  <a:pt x="10000" y="48311"/>
                  <a:pt x="9200" y="49338"/>
                </a:cubicBezTo>
                <a:cubicBezTo>
                  <a:pt x="8400" y="50366"/>
                  <a:pt x="7800" y="51650"/>
                  <a:pt x="7400" y="52933"/>
                </a:cubicBezTo>
                <a:cubicBezTo>
                  <a:pt x="6800" y="54216"/>
                  <a:pt x="6600" y="55761"/>
                  <a:pt x="6600" y="57300"/>
                </a:cubicBezTo>
                <a:cubicBezTo>
                  <a:pt x="6600" y="91477"/>
                  <a:pt x="6600" y="91477"/>
                  <a:pt x="6600" y="91477"/>
                </a:cubicBezTo>
                <a:cubicBezTo>
                  <a:pt x="113200" y="91477"/>
                  <a:pt x="113200" y="91477"/>
                  <a:pt x="113200" y="91477"/>
                </a:cubicBezTo>
                <a:lnTo>
                  <a:pt x="113200" y="57300"/>
                </a:lnTo>
                <a:close/>
                <a:moveTo>
                  <a:pt x="26400" y="105866"/>
                </a:moveTo>
                <a:cubicBezTo>
                  <a:pt x="26400" y="97133"/>
                  <a:pt x="26400" y="97133"/>
                  <a:pt x="26400" y="97133"/>
                </a:cubicBezTo>
                <a:cubicBezTo>
                  <a:pt x="13200" y="97133"/>
                  <a:pt x="13200" y="97133"/>
                  <a:pt x="13200" y="97133"/>
                </a:cubicBezTo>
                <a:cubicBezTo>
                  <a:pt x="13200" y="105866"/>
                  <a:pt x="13200" y="105866"/>
                  <a:pt x="13200" y="105866"/>
                </a:cubicBezTo>
                <a:cubicBezTo>
                  <a:pt x="13200" y="106894"/>
                  <a:pt x="13400" y="107922"/>
                  <a:pt x="13800" y="108950"/>
                </a:cubicBezTo>
                <a:cubicBezTo>
                  <a:pt x="14000" y="109977"/>
                  <a:pt x="14600" y="111005"/>
                  <a:pt x="15200" y="111777"/>
                </a:cubicBezTo>
                <a:cubicBezTo>
                  <a:pt x="15800" y="112550"/>
                  <a:pt x="16400" y="113061"/>
                  <a:pt x="17200" y="113577"/>
                </a:cubicBezTo>
                <a:cubicBezTo>
                  <a:pt x="18000" y="114088"/>
                  <a:pt x="19000" y="114088"/>
                  <a:pt x="20000" y="114088"/>
                </a:cubicBezTo>
                <a:cubicBezTo>
                  <a:pt x="20800" y="114088"/>
                  <a:pt x="21600" y="114088"/>
                  <a:pt x="22600" y="113577"/>
                </a:cubicBezTo>
                <a:cubicBezTo>
                  <a:pt x="23400" y="113061"/>
                  <a:pt x="24200" y="112550"/>
                  <a:pt x="24600" y="111777"/>
                </a:cubicBezTo>
                <a:cubicBezTo>
                  <a:pt x="25200" y="111005"/>
                  <a:pt x="25600" y="109977"/>
                  <a:pt x="26000" y="108950"/>
                </a:cubicBezTo>
                <a:cubicBezTo>
                  <a:pt x="26200" y="107922"/>
                  <a:pt x="26400" y="106894"/>
                  <a:pt x="26400" y="105866"/>
                </a:cubicBezTo>
                <a:close/>
                <a:moveTo>
                  <a:pt x="24400" y="57044"/>
                </a:moveTo>
                <a:cubicBezTo>
                  <a:pt x="25600" y="57044"/>
                  <a:pt x="26800" y="57300"/>
                  <a:pt x="27800" y="58072"/>
                </a:cubicBezTo>
                <a:cubicBezTo>
                  <a:pt x="28800" y="58588"/>
                  <a:pt x="29800" y="59355"/>
                  <a:pt x="30600" y="60383"/>
                </a:cubicBezTo>
                <a:cubicBezTo>
                  <a:pt x="31600" y="61411"/>
                  <a:pt x="32200" y="62700"/>
                  <a:pt x="32600" y="64238"/>
                </a:cubicBezTo>
                <a:cubicBezTo>
                  <a:pt x="33000" y="65522"/>
                  <a:pt x="33200" y="67066"/>
                  <a:pt x="33200" y="68605"/>
                </a:cubicBezTo>
                <a:cubicBezTo>
                  <a:pt x="33200" y="70150"/>
                  <a:pt x="33000" y="71688"/>
                  <a:pt x="32600" y="72977"/>
                </a:cubicBezTo>
                <a:cubicBezTo>
                  <a:pt x="32200" y="74261"/>
                  <a:pt x="31600" y="75544"/>
                  <a:pt x="30600" y="76833"/>
                </a:cubicBezTo>
                <a:cubicBezTo>
                  <a:pt x="29800" y="77600"/>
                  <a:pt x="28800" y="78372"/>
                  <a:pt x="27800" y="79144"/>
                </a:cubicBezTo>
                <a:cubicBezTo>
                  <a:pt x="26800" y="79655"/>
                  <a:pt x="25600" y="80172"/>
                  <a:pt x="24400" y="80172"/>
                </a:cubicBezTo>
                <a:cubicBezTo>
                  <a:pt x="23200" y="80172"/>
                  <a:pt x="22000" y="79655"/>
                  <a:pt x="20800" y="79144"/>
                </a:cubicBezTo>
                <a:cubicBezTo>
                  <a:pt x="19800" y="78372"/>
                  <a:pt x="18800" y="77600"/>
                  <a:pt x="18200" y="76833"/>
                </a:cubicBezTo>
                <a:cubicBezTo>
                  <a:pt x="17200" y="75544"/>
                  <a:pt x="16600" y="74261"/>
                  <a:pt x="16200" y="72977"/>
                </a:cubicBezTo>
                <a:cubicBezTo>
                  <a:pt x="15800" y="71688"/>
                  <a:pt x="15600" y="70150"/>
                  <a:pt x="15600" y="68605"/>
                </a:cubicBezTo>
                <a:cubicBezTo>
                  <a:pt x="15600" y="67066"/>
                  <a:pt x="15800" y="65522"/>
                  <a:pt x="16200" y="64238"/>
                </a:cubicBezTo>
                <a:cubicBezTo>
                  <a:pt x="16600" y="62700"/>
                  <a:pt x="17200" y="61411"/>
                  <a:pt x="18200" y="60383"/>
                </a:cubicBezTo>
                <a:cubicBezTo>
                  <a:pt x="18800" y="59355"/>
                  <a:pt x="19800" y="58588"/>
                  <a:pt x="20800" y="58072"/>
                </a:cubicBezTo>
                <a:cubicBezTo>
                  <a:pt x="22000" y="57300"/>
                  <a:pt x="23200" y="57044"/>
                  <a:pt x="24400" y="57044"/>
                </a:cubicBezTo>
                <a:close/>
                <a:moveTo>
                  <a:pt x="23600" y="13105"/>
                </a:moveTo>
                <a:cubicBezTo>
                  <a:pt x="19000" y="40344"/>
                  <a:pt x="19000" y="40344"/>
                  <a:pt x="19000" y="40344"/>
                </a:cubicBezTo>
                <a:cubicBezTo>
                  <a:pt x="101000" y="40344"/>
                  <a:pt x="101000" y="40344"/>
                  <a:pt x="101000" y="40344"/>
                </a:cubicBezTo>
                <a:cubicBezTo>
                  <a:pt x="96600" y="12850"/>
                  <a:pt x="96600" y="12850"/>
                  <a:pt x="96600" y="12850"/>
                </a:cubicBezTo>
                <a:cubicBezTo>
                  <a:pt x="96400" y="11822"/>
                  <a:pt x="96000" y="10794"/>
                  <a:pt x="95400" y="9766"/>
                </a:cubicBezTo>
                <a:cubicBezTo>
                  <a:pt x="95000" y="8994"/>
                  <a:pt x="94400" y="8222"/>
                  <a:pt x="94000" y="7450"/>
                </a:cubicBezTo>
                <a:cubicBezTo>
                  <a:pt x="93200" y="6683"/>
                  <a:pt x="92400" y="6422"/>
                  <a:pt x="91600" y="6166"/>
                </a:cubicBezTo>
                <a:cubicBezTo>
                  <a:pt x="90800" y="5911"/>
                  <a:pt x="89800" y="5911"/>
                  <a:pt x="88800" y="5911"/>
                </a:cubicBezTo>
                <a:cubicBezTo>
                  <a:pt x="30800" y="5911"/>
                  <a:pt x="30800" y="5911"/>
                  <a:pt x="30800" y="5911"/>
                </a:cubicBezTo>
                <a:cubicBezTo>
                  <a:pt x="30000" y="5911"/>
                  <a:pt x="29200" y="5911"/>
                  <a:pt x="28400" y="6166"/>
                </a:cubicBezTo>
                <a:cubicBezTo>
                  <a:pt x="27600" y="6422"/>
                  <a:pt x="27000" y="6683"/>
                  <a:pt x="26400" y="7450"/>
                </a:cubicBezTo>
                <a:cubicBezTo>
                  <a:pt x="25800" y="8222"/>
                  <a:pt x="25200" y="8994"/>
                  <a:pt x="24800" y="9766"/>
                </a:cubicBezTo>
                <a:cubicBezTo>
                  <a:pt x="24400" y="10794"/>
                  <a:pt x="24000" y="11822"/>
                  <a:pt x="23600" y="13105"/>
                </a:cubicBezTo>
                <a:close/>
                <a:moveTo>
                  <a:pt x="24400" y="74261"/>
                </a:moveTo>
                <a:cubicBezTo>
                  <a:pt x="25600" y="74261"/>
                  <a:pt x="26600" y="73750"/>
                  <a:pt x="27600" y="72722"/>
                </a:cubicBezTo>
                <a:cubicBezTo>
                  <a:pt x="28400" y="71688"/>
                  <a:pt x="28800" y="70150"/>
                  <a:pt x="28800" y="68605"/>
                </a:cubicBezTo>
                <a:cubicBezTo>
                  <a:pt x="28800" y="67066"/>
                  <a:pt x="28400" y="65783"/>
                  <a:pt x="27600" y="64755"/>
                </a:cubicBezTo>
                <a:cubicBezTo>
                  <a:pt x="26600" y="63466"/>
                  <a:pt x="25600" y="62955"/>
                  <a:pt x="24400" y="62955"/>
                </a:cubicBezTo>
                <a:cubicBezTo>
                  <a:pt x="23200" y="62955"/>
                  <a:pt x="22200" y="63466"/>
                  <a:pt x="21200" y="64755"/>
                </a:cubicBezTo>
                <a:cubicBezTo>
                  <a:pt x="20400" y="65783"/>
                  <a:pt x="20000" y="67066"/>
                  <a:pt x="20000" y="68605"/>
                </a:cubicBezTo>
                <a:cubicBezTo>
                  <a:pt x="20000" y="70150"/>
                  <a:pt x="20400" y="71688"/>
                  <a:pt x="21200" y="72722"/>
                </a:cubicBezTo>
                <a:cubicBezTo>
                  <a:pt x="22200" y="73750"/>
                  <a:pt x="23200" y="74261"/>
                  <a:pt x="24400" y="74261"/>
                </a:cubicBezTo>
                <a:close/>
                <a:moveTo>
                  <a:pt x="95400" y="57044"/>
                </a:moveTo>
                <a:cubicBezTo>
                  <a:pt x="96600" y="57044"/>
                  <a:pt x="97800" y="57300"/>
                  <a:pt x="98800" y="58072"/>
                </a:cubicBezTo>
                <a:cubicBezTo>
                  <a:pt x="100000" y="58588"/>
                  <a:pt x="100800" y="59355"/>
                  <a:pt x="101800" y="60383"/>
                </a:cubicBezTo>
                <a:cubicBezTo>
                  <a:pt x="102600" y="61411"/>
                  <a:pt x="103200" y="62700"/>
                  <a:pt x="103600" y="64238"/>
                </a:cubicBezTo>
                <a:cubicBezTo>
                  <a:pt x="104200" y="65522"/>
                  <a:pt x="104400" y="67066"/>
                  <a:pt x="104400" y="68605"/>
                </a:cubicBezTo>
                <a:cubicBezTo>
                  <a:pt x="104400" y="70150"/>
                  <a:pt x="104200" y="71688"/>
                  <a:pt x="103600" y="72977"/>
                </a:cubicBezTo>
                <a:cubicBezTo>
                  <a:pt x="103200" y="74261"/>
                  <a:pt x="102600" y="75544"/>
                  <a:pt x="101800" y="76833"/>
                </a:cubicBezTo>
                <a:cubicBezTo>
                  <a:pt x="100800" y="77600"/>
                  <a:pt x="100000" y="78372"/>
                  <a:pt x="98800" y="79144"/>
                </a:cubicBezTo>
                <a:cubicBezTo>
                  <a:pt x="97800" y="79655"/>
                  <a:pt x="96600" y="80172"/>
                  <a:pt x="95400" y="80172"/>
                </a:cubicBezTo>
                <a:cubicBezTo>
                  <a:pt x="94200" y="80172"/>
                  <a:pt x="93000" y="79655"/>
                  <a:pt x="92000" y="79144"/>
                </a:cubicBezTo>
                <a:cubicBezTo>
                  <a:pt x="90800" y="78372"/>
                  <a:pt x="90000" y="77600"/>
                  <a:pt x="89200" y="76833"/>
                </a:cubicBezTo>
                <a:cubicBezTo>
                  <a:pt x="88400" y="75544"/>
                  <a:pt x="87800" y="74261"/>
                  <a:pt x="87200" y="72977"/>
                </a:cubicBezTo>
                <a:cubicBezTo>
                  <a:pt x="86800" y="71688"/>
                  <a:pt x="86600" y="70150"/>
                  <a:pt x="86600" y="68605"/>
                </a:cubicBezTo>
                <a:cubicBezTo>
                  <a:pt x="86600" y="67066"/>
                  <a:pt x="86800" y="65522"/>
                  <a:pt x="87200" y="64238"/>
                </a:cubicBezTo>
                <a:cubicBezTo>
                  <a:pt x="87800" y="62700"/>
                  <a:pt x="88400" y="61411"/>
                  <a:pt x="89200" y="60383"/>
                </a:cubicBezTo>
                <a:cubicBezTo>
                  <a:pt x="90000" y="59355"/>
                  <a:pt x="90800" y="58588"/>
                  <a:pt x="92000" y="58072"/>
                </a:cubicBezTo>
                <a:cubicBezTo>
                  <a:pt x="93000" y="57300"/>
                  <a:pt x="94200" y="57044"/>
                  <a:pt x="95400" y="57044"/>
                </a:cubicBezTo>
                <a:close/>
                <a:moveTo>
                  <a:pt x="95400" y="74261"/>
                </a:moveTo>
                <a:cubicBezTo>
                  <a:pt x="96600" y="74261"/>
                  <a:pt x="97800" y="73750"/>
                  <a:pt x="98600" y="72722"/>
                </a:cubicBezTo>
                <a:cubicBezTo>
                  <a:pt x="99400" y="71688"/>
                  <a:pt x="100000" y="70150"/>
                  <a:pt x="100000" y="68605"/>
                </a:cubicBezTo>
                <a:cubicBezTo>
                  <a:pt x="100000" y="67066"/>
                  <a:pt x="99400" y="65783"/>
                  <a:pt x="98600" y="64755"/>
                </a:cubicBezTo>
                <a:cubicBezTo>
                  <a:pt x="97800" y="63466"/>
                  <a:pt x="96600" y="62955"/>
                  <a:pt x="95400" y="62955"/>
                </a:cubicBezTo>
                <a:cubicBezTo>
                  <a:pt x="94200" y="62955"/>
                  <a:pt x="93200" y="63466"/>
                  <a:pt x="92400" y="64755"/>
                </a:cubicBezTo>
                <a:cubicBezTo>
                  <a:pt x="91400" y="65783"/>
                  <a:pt x="91000" y="67066"/>
                  <a:pt x="91000" y="68605"/>
                </a:cubicBezTo>
                <a:cubicBezTo>
                  <a:pt x="91000" y="70150"/>
                  <a:pt x="91400" y="71688"/>
                  <a:pt x="92400" y="72722"/>
                </a:cubicBezTo>
                <a:cubicBezTo>
                  <a:pt x="93200" y="73750"/>
                  <a:pt x="94200" y="74261"/>
                  <a:pt x="95400" y="74261"/>
                </a:cubicBezTo>
                <a:close/>
                <a:moveTo>
                  <a:pt x="106600" y="105866"/>
                </a:moveTo>
                <a:cubicBezTo>
                  <a:pt x="106600" y="97133"/>
                  <a:pt x="106600" y="97133"/>
                  <a:pt x="106600" y="97133"/>
                </a:cubicBezTo>
                <a:cubicBezTo>
                  <a:pt x="93200" y="97133"/>
                  <a:pt x="93200" y="97133"/>
                  <a:pt x="93200" y="97133"/>
                </a:cubicBezTo>
                <a:cubicBezTo>
                  <a:pt x="93200" y="105866"/>
                  <a:pt x="93200" y="105866"/>
                  <a:pt x="93200" y="105866"/>
                </a:cubicBezTo>
                <a:cubicBezTo>
                  <a:pt x="93200" y="106894"/>
                  <a:pt x="93400" y="107922"/>
                  <a:pt x="93600" y="108950"/>
                </a:cubicBezTo>
                <a:cubicBezTo>
                  <a:pt x="94000" y="109977"/>
                  <a:pt x="94600" y="111005"/>
                  <a:pt x="95200" y="111777"/>
                </a:cubicBezTo>
                <a:cubicBezTo>
                  <a:pt x="95800" y="112550"/>
                  <a:pt x="96400" y="113061"/>
                  <a:pt x="97400" y="113577"/>
                </a:cubicBezTo>
                <a:cubicBezTo>
                  <a:pt x="98200" y="114088"/>
                  <a:pt x="99000" y="114088"/>
                  <a:pt x="100000" y="114088"/>
                </a:cubicBezTo>
                <a:cubicBezTo>
                  <a:pt x="100800" y="114088"/>
                  <a:pt x="101600" y="114088"/>
                  <a:pt x="102600" y="113577"/>
                </a:cubicBezTo>
                <a:cubicBezTo>
                  <a:pt x="103400" y="113061"/>
                  <a:pt x="104000" y="112550"/>
                  <a:pt x="104600" y="111777"/>
                </a:cubicBezTo>
                <a:cubicBezTo>
                  <a:pt x="105200" y="111005"/>
                  <a:pt x="105800" y="109977"/>
                  <a:pt x="106200" y="108950"/>
                </a:cubicBezTo>
                <a:cubicBezTo>
                  <a:pt x="106600" y="107922"/>
                  <a:pt x="106600" y="106894"/>
                  <a:pt x="106600" y="10586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89" name="Shape 3989"/>
          <p:cNvSpPr/>
          <p:nvPr/>
        </p:nvSpPr>
        <p:spPr>
          <a:xfrm>
            <a:off x="13168956" y="8549334"/>
            <a:ext cx="530597" cy="487575"/>
          </a:xfrm>
          <a:custGeom>
            <a:avLst/>
            <a:gdLst/>
            <a:ahLst/>
            <a:cxnLst/>
            <a:rect l="0" t="0" r="0" b="0"/>
            <a:pathLst>
              <a:path w="120000" h="120000" extrusionOk="0">
                <a:moveTo>
                  <a:pt x="117838" y="34705"/>
                </a:moveTo>
                <a:lnTo>
                  <a:pt x="120000" y="37061"/>
                </a:lnTo>
                <a:lnTo>
                  <a:pt x="60000" y="120000"/>
                </a:lnTo>
                <a:lnTo>
                  <a:pt x="1622" y="40000"/>
                </a:lnTo>
                <a:lnTo>
                  <a:pt x="0" y="37061"/>
                </a:lnTo>
                <a:lnTo>
                  <a:pt x="1622" y="34705"/>
                </a:lnTo>
                <a:lnTo>
                  <a:pt x="28650" y="0"/>
                </a:lnTo>
                <a:lnTo>
                  <a:pt x="90811" y="0"/>
                </a:lnTo>
                <a:lnTo>
                  <a:pt x="117838" y="34705"/>
                </a:lnTo>
                <a:close/>
                <a:moveTo>
                  <a:pt x="57838" y="40000"/>
                </a:moveTo>
                <a:lnTo>
                  <a:pt x="7027" y="40000"/>
                </a:lnTo>
                <a:lnTo>
                  <a:pt x="57838" y="108233"/>
                </a:lnTo>
                <a:lnTo>
                  <a:pt x="57838" y="40000"/>
                </a:lnTo>
                <a:close/>
                <a:moveTo>
                  <a:pt x="30272" y="5883"/>
                </a:moveTo>
                <a:lnTo>
                  <a:pt x="8105" y="34705"/>
                </a:lnTo>
                <a:lnTo>
                  <a:pt x="53511" y="34705"/>
                </a:lnTo>
                <a:lnTo>
                  <a:pt x="30272" y="5883"/>
                </a:lnTo>
                <a:close/>
                <a:moveTo>
                  <a:pt x="59461" y="34705"/>
                </a:moveTo>
                <a:lnTo>
                  <a:pt x="83244" y="4705"/>
                </a:lnTo>
                <a:lnTo>
                  <a:pt x="35677" y="4705"/>
                </a:lnTo>
                <a:lnTo>
                  <a:pt x="59461" y="34705"/>
                </a:lnTo>
                <a:close/>
                <a:moveTo>
                  <a:pt x="62161" y="108233"/>
                </a:moveTo>
                <a:lnTo>
                  <a:pt x="111894" y="40000"/>
                </a:lnTo>
                <a:lnTo>
                  <a:pt x="62161" y="40000"/>
                </a:lnTo>
                <a:lnTo>
                  <a:pt x="62161" y="108233"/>
                </a:lnTo>
                <a:close/>
                <a:moveTo>
                  <a:pt x="111894" y="34705"/>
                </a:moveTo>
                <a:lnTo>
                  <a:pt x="88650" y="5294"/>
                </a:lnTo>
                <a:lnTo>
                  <a:pt x="65944" y="34705"/>
                </a:lnTo>
                <a:lnTo>
                  <a:pt x="111894" y="3470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90" name="Shape 3990"/>
          <p:cNvSpPr/>
          <p:nvPr/>
        </p:nvSpPr>
        <p:spPr>
          <a:xfrm>
            <a:off x="14427940" y="8539774"/>
            <a:ext cx="506696" cy="506696"/>
          </a:xfrm>
          <a:custGeom>
            <a:avLst/>
            <a:gdLst/>
            <a:ahLst/>
            <a:cxnLst/>
            <a:rect l="0" t="0" r="0" b="0"/>
            <a:pathLst>
              <a:path w="120000" h="120000" extrusionOk="0">
                <a:moveTo>
                  <a:pt x="59783" y="0"/>
                </a:moveTo>
                <a:cubicBezTo>
                  <a:pt x="67983" y="0"/>
                  <a:pt x="75755" y="1511"/>
                  <a:pt x="83094" y="4755"/>
                </a:cubicBezTo>
                <a:cubicBezTo>
                  <a:pt x="90433" y="7783"/>
                  <a:pt x="96688" y="12105"/>
                  <a:pt x="102300" y="17511"/>
                </a:cubicBezTo>
                <a:cubicBezTo>
                  <a:pt x="107700" y="22916"/>
                  <a:pt x="112016" y="29405"/>
                  <a:pt x="115250" y="36538"/>
                </a:cubicBezTo>
                <a:cubicBezTo>
                  <a:pt x="118272" y="43894"/>
                  <a:pt x="120000" y="51677"/>
                  <a:pt x="120000" y="59894"/>
                </a:cubicBezTo>
                <a:cubicBezTo>
                  <a:pt x="120000" y="68322"/>
                  <a:pt x="118272" y="76105"/>
                  <a:pt x="115250" y="83461"/>
                </a:cubicBezTo>
                <a:cubicBezTo>
                  <a:pt x="112016" y="90594"/>
                  <a:pt x="107700" y="97083"/>
                  <a:pt x="102300" y="102488"/>
                </a:cubicBezTo>
                <a:cubicBezTo>
                  <a:pt x="96688" y="107894"/>
                  <a:pt x="90433" y="112216"/>
                  <a:pt x="83094" y="115244"/>
                </a:cubicBezTo>
                <a:cubicBezTo>
                  <a:pt x="75755" y="118488"/>
                  <a:pt x="67983" y="120000"/>
                  <a:pt x="59783" y="120000"/>
                </a:cubicBezTo>
                <a:cubicBezTo>
                  <a:pt x="51583" y="120000"/>
                  <a:pt x="43811" y="118488"/>
                  <a:pt x="36472" y="115244"/>
                </a:cubicBezTo>
                <a:cubicBezTo>
                  <a:pt x="29138" y="112216"/>
                  <a:pt x="22877" y="107894"/>
                  <a:pt x="17700" y="102488"/>
                </a:cubicBezTo>
                <a:cubicBezTo>
                  <a:pt x="12300" y="97083"/>
                  <a:pt x="7983" y="90594"/>
                  <a:pt x="4750" y="83461"/>
                </a:cubicBezTo>
                <a:cubicBezTo>
                  <a:pt x="1511" y="76105"/>
                  <a:pt x="0" y="68322"/>
                  <a:pt x="0" y="59894"/>
                </a:cubicBezTo>
                <a:cubicBezTo>
                  <a:pt x="0" y="51677"/>
                  <a:pt x="1511" y="43894"/>
                  <a:pt x="4750" y="36538"/>
                </a:cubicBezTo>
                <a:cubicBezTo>
                  <a:pt x="7983" y="29405"/>
                  <a:pt x="12300" y="22916"/>
                  <a:pt x="17700" y="17511"/>
                </a:cubicBezTo>
                <a:cubicBezTo>
                  <a:pt x="22877" y="12105"/>
                  <a:pt x="29138" y="7783"/>
                  <a:pt x="36472" y="4755"/>
                </a:cubicBezTo>
                <a:cubicBezTo>
                  <a:pt x="43811" y="1511"/>
                  <a:pt x="51583" y="0"/>
                  <a:pt x="59783" y="0"/>
                </a:cubicBezTo>
                <a:close/>
                <a:moveTo>
                  <a:pt x="59783" y="115244"/>
                </a:moveTo>
                <a:cubicBezTo>
                  <a:pt x="67555" y="115244"/>
                  <a:pt x="74677" y="113727"/>
                  <a:pt x="81366" y="110700"/>
                </a:cubicBezTo>
                <a:cubicBezTo>
                  <a:pt x="87844" y="107894"/>
                  <a:pt x="93883" y="104000"/>
                  <a:pt x="98850" y="99027"/>
                </a:cubicBezTo>
                <a:cubicBezTo>
                  <a:pt x="103811" y="94055"/>
                  <a:pt x="107911" y="88216"/>
                  <a:pt x="110716" y="81511"/>
                </a:cubicBezTo>
                <a:cubicBezTo>
                  <a:pt x="113738" y="74811"/>
                  <a:pt x="115250" y="67677"/>
                  <a:pt x="115250" y="59894"/>
                </a:cubicBezTo>
                <a:cubicBezTo>
                  <a:pt x="115250" y="52322"/>
                  <a:pt x="113738" y="45188"/>
                  <a:pt x="110716" y="38488"/>
                </a:cubicBezTo>
                <a:cubicBezTo>
                  <a:pt x="107911" y="31783"/>
                  <a:pt x="103811" y="25944"/>
                  <a:pt x="98850" y="20755"/>
                </a:cubicBezTo>
                <a:cubicBezTo>
                  <a:pt x="93883" y="16000"/>
                  <a:pt x="87844" y="12105"/>
                  <a:pt x="81366" y="9083"/>
                </a:cubicBezTo>
                <a:cubicBezTo>
                  <a:pt x="74677" y="6272"/>
                  <a:pt x="67555" y="4755"/>
                  <a:pt x="59783" y="4755"/>
                </a:cubicBezTo>
                <a:cubicBezTo>
                  <a:pt x="52227" y="4755"/>
                  <a:pt x="45105" y="6272"/>
                  <a:pt x="38416" y="9083"/>
                </a:cubicBezTo>
                <a:cubicBezTo>
                  <a:pt x="31727" y="12105"/>
                  <a:pt x="25900" y="16000"/>
                  <a:pt x="20933" y="20755"/>
                </a:cubicBezTo>
                <a:cubicBezTo>
                  <a:pt x="15972" y="25944"/>
                  <a:pt x="11872" y="31783"/>
                  <a:pt x="9066" y="38488"/>
                </a:cubicBezTo>
                <a:cubicBezTo>
                  <a:pt x="6261" y="45188"/>
                  <a:pt x="4750" y="52322"/>
                  <a:pt x="4750" y="59894"/>
                </a:cubicBezTo>
                <a:cubicBezTo>
                  <a:pt x="4750" y="67677"/>
                  <a:pt x="6261" y="74811"/>
                  <a:pt x="9066" y="81511"/>
                </a:cubicBezTo>
                <a:cubicBezTo>
                  <a:pt x="11872" y="88216"/>
                  <a:pt x="15972" y="94055"/>
                  <a:pt x="20933" y="99027"/>
                </a:cubicBezTo>
                <a:cubicBezTo>
                  <a:pt x="25900" y="104000"/>
                  <a:pt x="31727" y="107894"/>
                  <a:pt x="38416" y="110700"/>
                </a:cubicBezTo>
                <a:cubicBezTo>
                  <a:pt x="45105" y="113727"/>
                  <a:pt x="52227" y="115244"/>
                  <a:pt x="59783" y="115244"/>
                </a:cubicBezTo>
                <a:close/>
                <a:moveTo>
                  <a:pt x="79211" y="45622"/>
                </a:moveTo>
                <a:cubicBezTo>
                  <a:pt x="79211" y="47350"/>
                  <a:pt x="78994" y="49083"/>
                  <a:pt x="78344" y="50594"/>
                </a:cubicBezTo>
                <a:cubicBezTo>
                  <a:pt x="77700" y="52322"/>
                  <a:pt x="77050" y="54055"/>
                  <a:pt x="76405" y="55566"/>
                </a:cubicBezTo>
                <a:cubicBezTo>
                  <a:pt x="75322" y="56866"/>
                  <a:pt x="74461" y="58161"/>
                  <a:pt x="73166" y="59244"/>
                </a:cubicBezTo>
                <a:cubicBezTo>
                  <a:pt x="71872" y="60538"/>
                  <a:pt x="70577" y="61622"/>
                  <a:pt x="69283" y="62488"/>
                </a:cubicBezTo>
                <a:cubicBezTo>
                  <a:pt x="79211" y="91244"/>
                  <a:pt x="79211" y="91244"/>
                  <a:pt x="79211" y="91244"/>
                </a:cubicBezTo>
                <a:cubicBezTo>
                  <a:pt x="40577" y="91244"/>
                  <a:pt x="40577" y="91244"/>
                  <a:pt x="40577" y="91244"/>
                </a:cubicBezTo>
                <a:cubicBezTo>
                  <a:pt x="50716" y="62488"/>
                  <a:pt x="50716" y="62488"/>
                  <a:pt x="50716" y="62488"/>
                </a:cubicBezTo>
                <a:cubicBezTo>
                  <a:pt x="49211" y="61622"/>
                  <a:pt x="47911" y="60538"/>
                  <a:pt x="46616" y="59461"/>
                </a:cubicBezTo>
                <a:cubicBezTo>
                  <a:pt x="45538" y="58377"/>
                  <a:pt x="44461" y="57083"/>
                  <a:pt x="43383" y="55566"/>
                </a:cubicBezTo>
                <a:cubicBezTo>
                  <a:pt x="42516" y="54055"/>
                  <a:pt x="41872" y="52322"/>
                  <a:pt x="41438" y="50594"/>
                </a:cubicBezTo>
                <a:cubicBezTo>
                  <a:pt x="41005" y="49083"/>
                  <a:pt x="40577" y="47350"/>
                  <a:pt x="40577" y="45622"/>
                </a:cubicBezTo>
                <a:cubicBezTo>
                  <a:pt x="40577" y="43027"/>
                  <a:pt x="41222" y="40433"/>
                  <a:pt x="42300" y="38272"/>
                </a:cubicBezTo>
                <a:cubicBezTo>
                  <a:pt x="43166" y="35894"/>
                  <a:pt x="44677" y="33727"/>
                  <a:pt x="46405" y="32216"/>
                </a:cubicBezTo>
                <a:cubicBezTo>
                  <a:pt x="47911" y="30272"/>
                  <a:pt x="50072" y="28755"/>
                  <a:pt x="52444" y="27894"/>
                </a:cubicBezTo>
                <a:cubicBezTo>
                  <a:pt x="54605" y="27027"/>
                  <a:pt x="57194" y="26594"/>
                  <a:pt x="59783" y="26594"/>
                </a:cubicBezTo>
                <a:cubicBezTo>
                  <a:pt x="62372" y="26594"/>
                  <a:pt x="64966" y="27027"/>
                  <a:pt x="67338" y="27894"/>
                </a:cubicBezTo>
                <a:cubicBezTo>
                  <a:pt x="69494" y="28755"/>
                  <a:pt x="71655" y="30272"/>
                  <a:pt x="73594" y="32216"/>
                </a:cubicBezTo>
                <a:cubicBezTo>
                  <a:pt x="75322" y="33727"/>
                  <a:pt x="76616" y="35894"/>
                  <a:pt x="77700" y="38272"/>
                </a:cubicBezTo>
                <a:cubicBezTo>
                  <a:pt x="78561" y="40433"/>
                  <a:pt x="79211" y="43027"/>
                  <a:pt x="79211" y="45622"/>
                </a:cubicBezTo>
                <a:close/>
                <a:moveTo>
                  <a:pt x="72516" y="86488"/>
                </a:moveTo>
                <a:cubicBezTo>
                  <a:pt x="64533" y="64000"/>
                  <a:pt x="64533" y="64000"/>
                  <a:pt x="64533" y="64000"/>
                </a:cubicBezTo>
                <a:cubicBezTo>
                  <a:pt x="63238" y="59894"/>
                  <a:pt x="63238" y="59894"/>
                  <a:pt x="63238" y="59894"/>
                </a:cubicBezTo>
                <a:cubicBezTo>
                  <a:pt x="66905" y="57944"/>
                  <a:pt x="66905" y="57944"/>
                  <a:pt x="66905" y="57944"/>
                </a:cubicBezTo>
                <a:cubicBezTo>
                  <a:pt x="67983" y="57511"/>
                  <a:pt x="69066" y="56650"/>
                  <a:pt x="69927" y="56000"/>
                </a:cubicBezTo>
                <a:cubicBezTo>
                  <a:pt x="70788" y="55133"/>
                  <a:pt x="71655" y="54055"/>
                  <a:pt x="72088" y="52972"/>
                </a:cubicBezTo>
                <a:cubicBezTo>
                  <a:pt x="72950" y="51894"/>
                  <a:pt x="73383" y="50594"/>
                  <a:pt x="73811" y="49511"/>
                </a:cubicBezTo>
                <a:cubicBezTo>
                  <a:pt x="74244" y="48216"/>
                  <a:pt x="74461" y="46916"/>
                  <a:pt x="74461" y="45622"/>
                </a:cubicBezTo>
                <a:cubicBezTo>
                  <a:pt x="74461" y="43677"/>
                  <a:pt x="74027" y="41727"/>
                  <a:pt x="73166" y="40000"/>
                </a:cubicBezTo>
                <a:cubicBezTo>
                  <a:pt x="72300" y="38272"/>
                  <a:pt x="71222" y="36755"/>
                  <a:pt x="69927" y="35461"/>
                </a:cubicBezTo>
                <a:cubicBezTo>
                  <a:pt x="68850" y="34161"/>
                  <a:pt x="67338" y="33083"/>
                  <a:pt x="65611" y="32433"/>
                </a:cubicBezTo>
                <a:cubicBezTo>
                  <a:pt x="63666" y="31566"/>
                  <a:pt x="61944" y="31350"/>
                  <a:pt x="59783" y="31350"/>
                </a:cubicBezTo>
                <a:cubicBezTo>
                  <a:pt x="57844" y="31350"/>
                  <a:pt x="56116" y="31566"/>
                  <a:pt x="54388" y="32433"/>
                </a:cubicBezTo>
                <a:cubicBezTo>
                  <a:pt x="52444" y="33083"/>
                  <a:pt x="50933" y="34161"/>
                  <a:pt x="49638" y="35461"/>
                </a:cubicBezTo>
                <a:cubicBezTo>
                  <a:pt x="48344" y="36755"/>
                  <a:pt x="47266" y="38272"/>
                  <a:pt x="46616" y="40000"/>
                </a:cubicBezTo>
                <a:cubicBezTo>
                  <a:pt x="45755" y="41727"/>
                  <a:pt x="45538" y="43677"/>
                  <a:pt x="45538" y="45622"/>
                </a:cubicBezTo>
                <a:cubicBezTo>
                  <a:pt x="45538" y="46916"/>
                  <a:pt x="45538" y="48216"/>
                  <a:pt x="45972" y="49511"/>
                </a:cubicBezTo>
                <a:cubicBezTo>
                  <a:pt x="46405" y="50594"/>
                  <a:pt x="46833" y="51894"/>
                  <a:pt x="47483" y="52972"/>
                </a:cubicBezTo>
                <a:cubicBezTo>
                  <a:pt x="48127" y="54055"/>
                  <a:pt x="48994" y="55133"/>
                  <a:pt x="49855" y="56000"/>
                </a:cubicBezTo>
                <a:cubicBezTo>
                  <a:pt x="50933" y="57083"/>
                  <a:pt x="52016" y="57727"/>
                  <a:pt x="53094" y="58377"/>
                </a:cubicBezTo>
                <a:cubicBezTo>
                  <a:pt x="56333" y="60322"/>
                  <a:pt x="56333" y="60322"/>
                  <a:pt x="56333" y="60322"/>
                </a:cubicBezTo>
                <a:cubicBezTo>
                  <a:pt x="55033" y="64216"/>
                  <a:pt x="55033" y="64216"/>
                  <a:pt x="55033" y="64216"/>
                </a:cubicBezTo>
                <a:cubicBezTo>
                  <a:pt x="47483" y="86488"/>
                  <a:pt x="47483" y="86488"/>
                  <a:pt x="47483" y="86488"/>
                </a:cubicBezTo>
                <a:lnTo>
                  <a:pt x="72516" y="86488"/>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91" name="Shape 3991"/>
          <p:cNvSpPr/>
          <p:nvPr/>
        </p:nvSpPr>
        <p:spPr>
          <a:xfrm>
            <a:off x="15681292" y="8546943"/>
            <a:ext cx="494059" cy="492355"/>
          </a:xfrm>
          <a:custGeom>
            <a:avLst/>
            <a:gdLst/>
            <a:ahLst/>
            <a:cxnLst/>
            <a:rect l="0" t="0" r="0" b="0"/>
            <a:pathLst>
              <a:path w="120000" h="120000" extrusionOk="0">
                <a:moveTo>
                  <a:pt x="114169" y="5788"/>
                </a:moveTo>
                <a:cubicBezTo>
                  <a:pt x="116166" y="8016"/>
                  <a:pt x="117724" y="10238"/>
                  <a:pt x="118614" y="12688"/>
                </a:cubicBezTo>
                <a:cubicBezTo>
                  <a:pt x="119721" y="15361"/>
                  <a:pt x="120166" y="17811"/>
                  <a:pt x="119944" y="20261"/>
                </a:cubicBezTo>
                <a:cubicBezTo>
                  <a:pt x="119944" y="22933"/>
                  <a:pt x="119499" y="25605"/>
                  <a:pt x="118614" y="28050"/>
                </a:cubicBezTo>
                <a:cubicBezTo>
                  <a:pt x="117502" y="30722"/>
                  <a:pt x="115944" y="32950"/>
                  <a:pt x="113947" y="34733"/>
                </a:cubicBezTo>
                <a:cubicBezTo>
                  <a:pt x="96178" y="52544"/>
                  <a:pt x="96178" y="52544"/>
                  <a:pt x="96178" y="52544"/>
                </a:cubicBezTo>
                <a:cubicBezTo>
                  <a:pt x="105730" y="62338"/>
                  <a:pt x="105730" y="62338"/>
                  <a:pt x="105730" y="62338"/>
                </a:cubicBezTo>
                <a:cubicBezTo>
                  <a:pt x="102397" y="65677"/>
                  <a:pt x="102397" y="65677"/>
                  <a:pt x="102397" y="65677"/>
                </a:cubicBezTo>
                <a:cubicBezTo>
                  <a:pt x="91293" y="54544"/>
                  <a:pt x="91293" y="54544"/>
                  <a:pt x="91293" y="54544"/>
                </a:cubicBezTo>
                <a:cubicBezTo>
                  <a:pt x="37757" y="108200"/>
                  <a:pt x="37757" y="108200"/>
                  <a:pt x="37757" y="108200"/>
                </a:cubicBezTo>
                <a:cubicBezTo>
                  <a:pt x="36873" y="108866"/>
                  <a:pt x="35983" y="109538"/>
                  <a:pt x="34870" y="110205"/>
                </a:cubicBezTo>
                <a:cubicBezTo>
                  <a:pt x="33986" y="110872"/>
                  <a:pt x="32873" y="111538"/>
                  <a:pt x="31760" y="112205"/>
                </a:cubicBezTo>
                <a:cubicBezTo>
                  <a:pt x="30653" y="112655"/>
                  <a:pt x="29541" y="112877"/>
                  <a:pt x="28211" y="113100"/>
                </a:cubicBezTo>
                <a:cubicBezTo>
                  <a:pt x="27098" y="113322"/>
                  <a:pt x="25986" y="113322"/>
                  <a:pt x="24878" y="113322"/>
                </a:cubicBezTo>
                <a:cubicBezTo>
                  <a:pt x="23766" y="113322"/>
                  <a:pt x="22876" y="113322"/>
                  <a:pt x="21991" y="113100"/>
                </a:cubicBezTo>
                <a:cubicBezTo>
                  <a:pt x="20878" y="113100"/>
                  <a:pt x="19988" y="112877"/>
                  <a:pt x="19104" y="112427"/>
                </a:cubicBezTo>
                <a:cubicBezTo>
                  <a:pt x="17991" y="112205"/>
                  <a:pt x="17101" y="111983"/>
                  <a:pt x="16216" y="111538"/>
                </a:cubicBezTo>
                <a:cubicBezTo>
                  <a:pt x="15326" y="110872"/>
                  <a:pt x="14659" y="110427"/>
                  <a:pt x="13769" y="109761"/>
                </a:cubicBezTo>
                <a:cubicBezTo>
                  <a:pt x="3332" y="120000"/>
                  <a:pt x="3332" y="120000"/>
                  <a:pt x="3332" y="120000"/>
                </a:cubicBezTo>
                <a:cubicBezTo>
                  <a:pt x="0" y="116438"/>
                  <a:pt x="0" y="116438"/>
                  <a:pt x="0" y="116438"/>
                </a:cubicBezTo>
                <a:cubicBezTo>
                  <a:pt x="10442" y="106416"/>
                  <a:pt x="10442" y="106416"/>
                  <a:pt x="10442" y="106416"/>
                </a:cubicBezTo>
                <a:cubicBezTo>
                  <a:pt x="9107" y="104416"/>
                  <a:pt x="7994" y="102411"/>
                  <a:pt x="7549" y="100183"/>
                </a:cubicBezTo>
                <a:cubicBezTo>
                  <a:pt x="6887" y="98183"/>
                  <a:pt x="6664" y="95955"/>
                  <a:pt x="6664" y="93950"/>
                </a:cubicBezTo>
                <a:cubicBezTo>
                  <a:pt x="6887" y="91727"/>
                  <a:pt x="7332" y="89722"/>
                  <a:pt x="8216" y="87716"/>
                </a:cubicBezTo>
                <a:cubicBezTo>
                  <a:pt x="9107" y="85716"/>
                  <a:pt x="10442" y="83933"/>
                  <a:pt x="12216" y="82372"/>
                </a:cubicBezTo>
                <a:cubicBezTo>
                  <a:pt x="65524" y="28722"/>
                  <a:pt x="65524" y="28722"/>
                  <a:pt x="65524" y="28722"/>
                </a:cubicBezTo>
                <a:cubicBezTo>
                  <a:pt x="53752" y="17144"/>
                  <a:pt x="53752" y="17144"/>
                  <a:pt x="53752" y="17144"/>
                </a:cubicBezTo>
                <a:cubicBezTo>
                  <a:pt x="57307" y="13583"/>
                  <a:pt x="57307" y="13583"/>
                  <a:pt x="57307" y="13583"/>
                </a:cubicBezTo>
                <a:cubicBezTo>
                  <a:pt x="67304" y="23822"/>
                  <a:pt x="67304" y="23822"/>
                  <a:pt x="67304" y="23822"/>
                </a:cubicBezTo>
                <a:cubicBezTo>
                  <a:pt x="85073" y="5788"/>
                  <a:pt x="85073" y="5788"/>
                  <a:pt x="85073" y="5788"/>
                </a:cubicBezTo>
                <a:cubicBezTo>
                  <a:pt x="86180" y="4900"/>
                  <a:pt x="87293" y="4005"/>
                  <a:pt x="88406" y="3116"/>
                </a:cubicBezTo>
                <a:cubicBezTo>
                  <a:pt x="89290" y="2450"/>
                  <a:pt x="90625" y="1783"/>
                  <a:pt x="91955" y="1333"/>
                </a:cubicBezTo>
                <a:cubicBezTo>
                  <a:pt x="93068" y="888"/>
                  <a:pt x="94403" y="444"/>
                  <a:pt x="95732" y="222"/>
                </a:cubicBezTo>
                <a:cubicBezTo>
                  <a:pt x="97068" y="0"/>
                  <a:pt x="98397" y="0"/>
                  <a:pt x="99732" y="0"/>
                </a:cubicBezTo>
                <a:cubicBezTo>
                  <a:pt x="100840" y="0"/>
                  <a:pt x="102175" y="0"/>
                  <a:pt x="103510" y="222"/>
                </a:cubicBezTo>
                <a:cubicBezTo>
                  <a:pt x="104840" y="444"/>
                  <a:pt x="106175" y="888"/>
                  <a:pt x="107504" y="1333"/>
                </a:cubicBezTo>
                <a:cubicBezTo>
                  <a:pt x="108617" y="1783"/>
                  <a:pt x="109947" y="2450"/>
                  <a:pt x="111059" y="3116"/>
                </a:cubicBezTo>
                <a:cubicBezTo>
                  <a:pt x="112172" y="4005"/>
                  <a:pt x="113279" y="4900"/>
                  <a:pt x="114169" y="5788"/>
                </a:cubicBezTo>
                <a:close/>
                <a:moveTo>
                  <a:pt x="34431" y="104638"/>
                </a:moveTo>
                <a:cubicBezTo>
                  <a:pt x="87961" y="50983"/>
                  <a:pt x="87961" y="50983"/>
                  <a:pt x="87961" y="50983"/>
                </a:cubicBezTo>
                <a:cubicBezTo>
                  <a:pt x="69079" y="32061"/>
                  <a:pt x="69079" y="32061"/>
                  <a:pt x="69079" y="32061"/>
                </a:cubicBezTo>
                <a:cubicBezTo>
                  <a:pt x="15549" y="86161"/>
                  <a:pt x="15549" y="86161"/>
                  <a:pt x="15549" y="86161"/>
                </a:cubicBezTo>
                <a:cubicBezTo>
                  <a:pt x="14214" y="87272"/>
                  <a:pt x="13329" y="88611"/>
                  <a:pt x="12439" y="90388"/>
                </a:cubicBezTo>
                <a:cubicBezTo>
                  <a:pt x="11771" y="91950"/>
                  <a:pt x="11549" y="93505"/>
                  <a:pt x="11549" y="95288"/>
                </a:cubicBezTo>
                <a:cubicBezTo>
                  <a:pt x="11549" y="97066"/>
                  <a:pt x="11771" y="98850"/>
                  <a:pt x="12439" y="100405"/>
                </a:cubicBezTo>
                <a:cubicBezTo>
                  <a:pt x="13329" y="101966"/>
                  <a:pt x="14214" y="103527"/>
                  <a:pt x="15549" y="104638"/>
                </a:cubicBezTo>
                <a:cubicBezTo>
                  <a:pt x="16216" y="105305"/>
                  <a:pt x="16878" y="105972"/>
                  <a:pt x="17546" y="106416"/>
                </a:cubicBezTo>
                <a:cubicBezTo>
                  <a:pt x="18436" y="107088"/>
                  <a:pt x="19104" y="107311"/>
                  <a:pt x="19988" y="107533"/>
                </a:cubicBezTo>
                <a:cubicBezTo>
                  <a:pt x="20656" y="107977"/>
                  <a:pt x="21546" y="108200"/>
                  <a:pt x="22436" y="108422"/>
                </a:cubicBezTo>
                <a:cubicBezTo>
                  <a:pt x="23321" y="108644"/>
                  <a:pt x="23988" y="108644"/>
                  <a:pt x="24878" y="108644"/>
                </a:cubicBezTo>
                <a:cubicBezTo>
                  <a:pt x="25763" y="108644"/>
                  <a:pt x="26653" y="108644"/>
                  <a:pt x="27543" y="108422"/>
                </a:cubicBezTo>
                <a:cubicBezTo>
                  <a:pt x="28433" y="108200"/>
                  <a:pt x="29318" y="107977"/>
                  <a:pt x="29986" y="107533"/>
                </a:cubicBezTo>
                <a:cubicBezTo>
                  <a:pt x="30876" y="107311"/>
                  <a:pt x="31543" y="107088"/>
                  <a:pt x="32205" y="106416"/>
                </a:cubicBezTo>
                <a:cubicBezTo>
                  <a:pt x="32873" y="105972"/>
                  <a:pt x="33541" y="105305"/>
                  <a:pt x="34431" y="104638"/>
                </a:cubicBezTo>
                <a:close/>
                <a:moveTo>
                  <a:pt x="93068" y="49200"/>
                </a:moveTo>
                <a:cubicBezTo>
                  <a:pt x="110837" y="31616"/>
                  <a:pt x="110837" y="31616"/>
                  <a:pt x="110837" y="31616"/>
                </a:cubicBezTo>
                <a:cubicBezTo>
                  <a:pt x="111504" y="30722"/>
                  <a:pt x="112172" y="30055"/>
                  <a:pt x="112834" y="29166"/>
                </a:cubicBezTo>
                <a:cubicBezTo>
                  <a:pt x="113279" y="28272"/>
                  <a:pt x="113724" y="27383"/>
                  <a:pt x="114169" y="26272"/>
                </a:cubicBezTo>
                <a:cubicBezTo>
                  <a:pt x="114614" y="25377"/>
                  <a:pt x="114837" y="24488"/>
                  <a:pt x="115059" y="23377"/>
                </a:cubicBezTo>
                <a:cubicBezTo>
                  <a:pt x="115282" y="22483"/>
                  <a:pt x="115282" y="21372"/>
                  <a:pt x="115282" y="20261"/>
                </a:cubicBezTo>
                <a:cubicBezTo>
                  <a:pt x="115282" y="19366"/>
                  <a:pt x="115282" y="18255"/>
                  <a:pt x="115059" y="17366"/>
                </a:cubicBezTo>
                <a:cubicBezTo>
                  <a:pt x="114837" y="16472"/>
                  <a:pt x="114614" y="15361"/>
                  <a:pt x="114169" y="14472"/>
                </a:cubicBezTo>
                <a:cubicBezTo>
                  <a:pt x="113724" y="13583"/>
                  <a:pt x="113279" y="12688"/>
                  <a:pt x="112834" y="11800"/>
                </a:cubicBezTo>
                <a:cubicBezTo>
                  <a:pt x="112172" y="10911"/>
                  <a:pt x="111504" y="10016"/>
                  <a:pt x="110837" y="9350"/>
                </a:cubicBezTo>
                <a:cubicBezTo>
                  <a:pt x="109947" y="8461"/>
                  <a:pt x="109062" y="7794"/>
                  <a:pt x="108172" y="7122"/>
                </a:cubicBezTo>
                <a:cubicBezTo>
                  <a:pt x="107504" y="6677"/>
                  <a:pt x="106620" y="6233"/>
                  <a:pt x="105730" y="5788"/>
                </a:cubicBezTo>
                <a:cubicBezTo>
                  <a:pt x="104840" y="5344"/>
                  <a:pt x="103727" y="5122"/>
                  <a:pt x="102842" y="4900"/>
                </a:cubicBezTo>
                <a:cubicBezTo>
                  <a:pt x="101730" y="4677"/>
                  <a:pt x="100623" y="4677"/>
                  <a:pt x="99732" y="4677"/>
                </a:cubicBezTo>
                <a:cubicBezTo>
                  <a:pt x="98620" y="4677"/>
                  <a:pt x="97513" y="4677"/>
                  <a:pt x="96623" y="4900"/>
                </a:cubicBezTo>
                <a:cubicBezTo>
                  <a:pt x="95510" y="5122"/>
                  <a:pt x="94625" y="5344"/>
                  <a:pt x="93735" y="5788"/>
                </a:cubicBezTo>
                <a:cubicBezTo>
                  <a:pt x="92623" y="6233"/>
                  <a:pt x="91732" y="6677"/>
                  <a:pt x="90848" y="7122"/>
                </a:cubicBezTo>
                <a:cubicBezTo>
                  <a:pt x="89958" y="7794"/>
                  <a:pt x="89290" y="8461"/>
                  <a:pt x="88406" y="9350"/>
                </a:cubicBezTo>
                <a:cubicBezTo>
                  <a:pt x="70853" y="27161"/>
                  <a:pt x="70853" y="27161"/>
                  <a:pt x="70853" y="27161"/>
                </a:cubicBezTo>
                <a:lnTo>
                  <a:pt x="93068" y="492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92" name="Shape 3992"/>
          <p:cNvSpPr/>
          <p:nvPr/>
        </p:nvSpPr>
        <p:spPr>
          <a:xfrm>
            <a:off x="17002076" y="8529017"/>
            <a:ext cx="346561" cy="528207"/>
          </a:xfrm>
          <a:custGeom>
            <a:avLst/>
            <a:gdLst/>
            <a:ahLst/>
            <a:cxnLst/>
            <a:rect l="0" t="0" r="0" b="0"/>
            <a:pathLst>
              <a:path w="120000" h="120000" extrusionOk="0">
                <a:moveTo>
                  <a:pt x="102266" y="66944"/>
                </a:moveTo>
                <a:cubicBezTo>
                  <a:pt x="99422" y="68805"/>
                  <a:pt x="96572" y="70466"/>
                  <a:pt x="93722" y="71711"/>
                </a:cubicBezTo>
                <a:cubicBezTo>
                  <a:pt x="90555" y="73161"/>
                  <a:pt x="87388" y="74194"/>
                  <a:pt x="84222" y="75027"/>
                </a:cubicBezTo>
                <a:cubicBezTo>
                  <a:pt x="80738" y="76266"/>
                  <a:pt x="77572" y="76888"/>
                  <a:pt x="73772" y="77511"/>
                </a:cubicBezTo>
                <a:cubicBezTo>
                  <a:pt x="70288" y="78133"/>
                  <a:pt x="66805" y="78344"/>
                  <a:pt x="63638" y="78344"/>
                </a:cubicBezTo>
                <a:cubicBezTo>
                  <a:pt x="63638" y="96994"/>
                  <a:pt x="63638" y="96994"/>
                  <a:pt x="63638" y="96994"/>
                </a:cubicBezTo>
                <a:cubicBezTo>
                  <a:pt x="91505" y="96994"/>
                  <a:pt x="91505" y="96994"/>
                  <a:pt x="91505" y="96994"/>
                </a:cubicBezTo>
                <a:cubicBezTo>
                  <a:pt x="91505" y="101555"/>
                  <a:pt x="91505" y="101555"/>
                  <a:pt x="91505" y="101555"/>
                </a:cubicBezTo>
                <a:cubicBezTo>
                  <a:pt x="63638" y="101555"/>
                  <a:pt x="63638" y="101555"/>
                  <a:pt x="63638" y="101555"/>
                </a:cubicBezTo>
                <a:cubicBezTo>
                  <a:pt x="63638" y="120000"/>
                  <a:pt x="63638" y="120000"/>
                  <a:pt x="63638" y="120000"/>
                </a:cubicBezTo>
                <a:cubicBezTo>
                  <a:pt x="56677" y="120000"/>
                  <a:pt x="56677" y="120000"/>
                  <a:pt x="56677" y="120000"/>
                </a:cubicBezTo>
                <a:cubicBezTo>
                  <a:pt x="56677" y="101555"/>
                  <a:pt x="56677" y="101555"/>
                  <a:pt x="56677" y="101555"/>
                </a:cubicBezTo>
                <a:cubicBezTo>
                  <a:pt x="28177" y="101555"/>
                  <a:pt x="28177" y="101555"/>
                  <a:pt x="28177" y="101555"/>
                </a:cubicBezTo>
                <a:cubicBezTo>
                  <a:pt x="28177" y="96994"/>
                  <a:pt x="28177" y="96994"/>
                  <a:pt x="28177" y="96994"/>
                </a:cubicBezTo>
                <a:cubicBezTo>
                  <a:pt x="56677" y="96994"/>
                  <a:pt x="56677" y="96994"/>
                  <a:pt x="56677" y="96994"/>
                </a:cubicBezTo>
                <a:cubicBezTo>
                  <a:pt x="56677" y="78344"/>
                  <a:pt x="56677" y="78344"/>
                  <a:pt x="56677" y="78344"/>
                </a:cubicBezTo>
                <a:cubicBezTo>
                  <a:pt x="52877" y="78344"/>
                  <a:pt x="49394" y="78133"/>
                  <a:pt x="45911" y="77511"/>
                </a:cubicBezTo>
                <a:cubicBezTo>
                  <a:pt x="42744" y="76888"/>
                  <a:pt x="39261" y="76266"/>
                  <a:pt x="35777" y="75438"/>
                </a:cubicBezTo>
                <a:cubicBezTo>
                  <a:pt x="32611" y="74194"/>
                  <a:pt x="29444" y="73161"/>
                  <a:pt x="26594" y="71711"/>
                </a:cubicBezTo>
                <a:cubicBezTo>
                  <a:pt x="23427" y="70466"/>
                  <a:pt x="20577" y="68805"/>
                  <a:pt x="17733" y="66944"/>
                </a:cubicBezTo>
                <a:cubicBezTo>
                  <a:pt x="11716" y="63211"/>
                  <a:pt x="7283" y="58861"/>
                  <a:pt x="4433" y="54094"/>
                </a:cubicBezTo>
                <a:cubicBezTo>
                  <a:pt x="1583" y="49116"/>
                  <a:pt x="0" y="44350"/>
                  <a:pt x="0" y="39377"/>
                </a:cubicBezTo>
                <a:cubicBezTo>
                  <a:pt x="0" y="34405"/>
                  <a:pt x="1583" y="29427"/>
                  <a:pt x="4433" y="24661"/>
                </a:cubicBezTo>
                <a:cubicBezTo>
                  <a:pt x="7283" y="19688"/>
                  <a:pt x="11716" y="15544"/>
                  <a:pt x="17733" y="11605"/>
                </a:cubicBezTo>
                <a:cubicBezTo>
                  <a:pt x="20577" y="9738"/>
                  <a:pt x="23744" y="8083"/>
                  <a:pt x="27227" y="6633"/>
                </a:cubicBezTo>
                <a:cubicBezTo>
                  <a:pt x="30394" y="5183"/>
                  <a:pt x="33877" y="3938"/>
                  <a:pt x="37677" y="3111"/>
                </a:cubicBezTo>
                <a:cubicBezTo>
                  <a:pt x="41161" y="2072"/>
                  <a:pt x="44961" y="1244"/>
                  <a:pt x="48761" y="827"/>
                </a:cubicBezTo>
                <a:cubicBezTo>
                  <a:pt x="52561" y="205"/>
                  <a:pt x="56361" y="0"/>
                  <a:pt x="60155" y="0"/>
                </a:cubicBezTo>
                <a:cubicBezTo>
                  <a:pt x="63955" y="0"/>
                  <a:pt x="67755" y="416"/>
                  <a:pt x="71555" y="827"/>
                </a:cubicBezTo>
                <a:cubicBezTo>
                  <a:pt x="75355" y="1450"/>
                  <a:pt x="78838" y="2072"/>
                  <a:pt x="82638" y="3111"/>
                </a:cubicBezTo>
                <a:cubicBezTo>
                  <a:pt x="86122" y="3938"/>
                  <a:pt x="89605" y="5183"/>
                  <a:pt x="93088" y="6633"/>
                </a:cubicBezTo>
                <a:cubicBezTo>
                  <a:pt x="96572" y="8083"/>
                  <a:pt x="99422" y="9738"/>
                  <a:pt x="102266" y="11605"/>
                </a:cubicBezTo>
                <a:cubicBezTo>
                  <a:pt x="108283" y="15544"/>
                  <a:pt x="112716" y="19688"/>
                  <a:pt x="115566" y="24661"/>
                </a:cubicBezTo>
                <a:cubicBezTo>
                  <a:pt x="118733" y="29427"/>
                  <a:pt x="120000" y="34405"/>
                  <a:pt x="120000" y="39377"/>
                </a:cubicBezTo>
                <a:cubicBezTo>
                  <a:pt x="120000" y="44350"/>
                  <a:pt x="118733" y="49116"/>
                  <a:pt x="115566" y="54094"/>
                </a:cubicBezTo>
                <a:cubicBezTo>
                  <a:pt x="112716" y="58861"/>
                  <a:pt x="108283" y="63211"/>
                  <a:pt x="102266" y="66944"/>
                </a:cubicBezTo>
                <a:close/>
                <a:moveTo>
                  <a:pt x="22794" y="14922"/>
                </a:moveTo>
                <a:cubicBezTo>
                  <a:pt x="17416" y="18238"/>
                  <a:pt x="13616" y="21966"/>
                  <a:pt x="11083" y="26322"/>
                </a:cubicBezTo>
                <a:cubicBezTo>
                  <a:pt x="8233" y="30672"/>
                  <a:pt x="6966" y="34816"/>
                  <a:pt x="6966" y="39172"/>
                </a:cubicBezTo>
                <a:cubicBezTo>
                  <a:pt x="6966" y="43733"/>
                  <a:pt x="8233" y="48083"/>
                  <a:pt x="11083" y="52227"/>
                </a:cubicBezTo>
                <a:cubicBezTo>
                  <a:pt x="13616" y="56577"/>
                  <a:pt x="17416" y="60311"/>
                  <a:pt x="22794" y="63833"/>
                </a:cubicBezTo>
                <a:cubicBezTo>
                  <a:pt x="25327" y="65283"/>
                  <a:pt x="27861" y="66733"/>
                  <a:pt x="30711" y="68188"/>
                </a:cubicBezTo>
                <a:cubicBezTo>
                  <a:pt x="33244" y="69427"/>
                  <a:pt x="36411" y="70261"/>
                  <a:pt x="39577" y="71088"/>
                </a:cubicBezTo>
                <a:cubicBezTo>
                  <a:pt x="43061" y="71916"/>
                  <a:pt x="46227" y="72538"/>
                  <a:pt x="49394" y="73161"/>
                </a:cubicBezTo>
                <a:cubicBezTo>
                  <a:pt x="52877" y="73577"/>
                  <a:pt x="56361" y="73783"/>
                  <a:pt x="59844" y="73783"/>
                </a:cubicBezTo>
                <a:cubicBezTo>
                  <a:pt x="63322" y="73783"/>
                  <a:pt x="66805" y="73577"/>
                  <a:pt x="70288" y="73161"/>
                </a:cubicBezTo>
                <a:cubicBezTo>
                  <a:pt x="73772" y="72538"/>
                  <a:pt x="76938" y="72122"/>
                  <a:pt x="80105" y="71294"/>
                </a:cubicBezTo>
                <a:cubicBezTo>
                  <a:pt x="83272" y="70466"/>
                  <a:pt x="86438" y="69427"/>
                  <a:pt x="89288" y="68188"/>
                </a:cubicBezTo>
                <a:cubicBezTo>
                  <a:pt x="92138" y="66733"/>
                  <a:pt x="94988" y="65494"/>
                  <a:pt x="97522" y="64038"/>
                </a:cubicBezTo>
                <a:cubicBezTo>
                  <a:pt x="102266" y="60727"/>
                  <a:pt x="106066" y="56788"/>
                  <a:pt x="108600" y="52433"/>
                </a:cubicBezTo>
                <a:cubicBezTo>
                  <a:pt x="111450" y="48083"/>
                  <a:pt x="112716" y="43733"/>
                  <a:pt x="112716" y="39377"/>
                </a:cubicBezTo>
                <a:cubicBezTo>
                  <a:pt x="112716" y="35027"/>
                  <a:pt x="111450" y="30672"/>
                  <a:pt x="108600" y="26322"/>
                </a:cubicBezTo>
                <a:cubicBezTo>
                  <a:pt x="106066" y="22177"/>
                  <a:pt x="102266" y="18444"/>
                  <a:pt x="97522" y="14922"/>
                </a:cubicBezTo>
                <a:cubicBezTo>
                  <a:pt x="94988" y="13266"/>
                  <a:pt x="92138" y="11811"/>
                  <a:pt x="89288" y="10572"/>
                </a:cubicBezTo>
                <a:cubicBezTo>
                  <a:pt x="86438" y="9327"/>
                  <a:pt x="83272" y="8288"/>
                  <a:pt x="80105" y="7461"/>
                </a:cubicBezTo>
                <a:cubicBezTo>
                  <a:pt x="76938" y="6422"/>
                  <a:pt x="73772" y="5805"/>
                  <a:pt x="70288" y="5388"/>
                </a:cubicBezTo>
                <a:cubicBezTo>
                  <a:pt x="66805" y="4972"/>
                  <a:pt x="63322" y="4766"/>
                  <a:pt x="59844" y="4766"/>
                </a:cubicBezTo>
                <a:cubicBezTo>
                  <a:pt x="56361" y="4766"/>
                  <a:pt x="52877" y="4972"/>
                  <a:pt x="49394" y="5388"/>
                </a:cubicBezTo>
                <a:cubicBezTo>
                  <a:pt x="46227" y="5805"/>
                  <a:pt x="43061" y="6422"/>
                  <a:pt x="39577" y="7461"/>
                </a:cubicBezTo>
                <a:cubicBezTo>
                  <a:pt x="36411" y="8083"/>
                  <a:pt x="33244" y="9116"/>
                  <a:pt x="30711" y="10361"/>
                </a:cubicBezTo>
                <a:cubicBezTo>
                  <a:pt x="27861" y="11605"/>
                  <a:pt x="25327" y="13055"/>
                  <a:pt x="22794" y="14922"/>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93" name="Shape 3993"/>
          <p:cNvSpPr/>
          <p:nvPr/>
        </p:nvSpPr>
        <p:spPr>
          <a:xfrm>
            <a:off x="18117656" y="8610281"/>
            <a:ext cx="609469" cy="365682"/>
          </a:xfrm>
          <a:custGeom>
            <a:avLst/>
            <a:gdLst/>
            <a:ahLst/>
            <a:cxnLst/>
            <a:rect l="0" t="0" r="0" b="0"/>
            <a:pathLst>
              <a:path w="120000" h="120000" extrusionOk="0">
                <a:moveTo>
                  <a:pt x="120000" y="56472"/>
                </a:moveTo>
                <a:lnTo>
                  <a:pt x="120000" y="63527"/>
                </a:lnTo>
                <a:lnTo>
                  <a:pt x="108233" y="63527"/>
                </a:lnTo>
                <a:lnTo>
                  <a:pt x="108233" y="103527"/>
                </a:lnTo>
                <a:lnTo>
                  <a:pt x="96472" y="103527"/>
                </a:lnTo>
                <a:lnTo>
                  <a:pt x="96472" y="120000"/>
                </a:lnTo>
                <a:lnTo>
                  <a:pt x="80472" y="120000"/>
                </a:lnTo>
                <a:lnTo>
                  <a:pt x="80472" y="63527"/>
                </a:lnTo>
                <a:lnTo>
                  <a:pt x="40472" y="63527"/>
                </a:lnTo>
                <a:lnTo>
                  <a:pt x="40472" y="120000"/>
                </a:lnTo>
                <a:lnTo>
                  <a:pt x="24472" y="120000"/>
                </a:lnTo>
                <a:lnTo>
                  <a:pt x="24472" y="103527"/>
                </a:lnTo>
                <a:lnTo>
                  <a:pt x="12233" y="103527"/>
                </a:lnTo>
                <a:lnTo>
                  <a:pt x="12233" y="63527"/>
                </a:lnTo>
                <a:lnTo>
                  <a:pt x="0" y="63527"/>
                </a:lnTo>
                <a:lnTo>
                  <a:pt x="0" y="56472"/>
                </a:lnTo>
                <a:lnTo>
                  <a:pt x="12233" y="56472"/>
                </a:lnTo>
                <a:lnTo>
                  <a:pt x="12233" y="17255"/>
                </a:lnTo>
                <a:lnTo>
                  <a:pt x="24472" y="17255"/>
                </a:lnTo>
                <a:lnTo>
                  <a:pt x="24472" y="0"/>
                </a:lnTo>
                <a:lnTo>
                  <a:pt x="40472" y="0"/>
                </a:lnTo>
                <a:lnTo>
                  <a:pt x="40472" y="56472"/>
                </a:lnTo>
                <a:lnTo>
                  <a:pt x="80472" y="56472"/>
                </a:lnTo>
                <a:lnTo>
                  <a:pt x="80472" y="0"/>
                </a:lnTo>
                <a:lnTo>
                  <a:pt x="96472" y="0"/>
                </a:lnTo>
                <a:lnTo>
                  <a:pt x="96472" y="17255"/>
                </a:lnTo>
                <a:lnTo>
                  <a:pt x="108233" y="17255"/>
                </a:lnTo>
                <a:lnTo>
                  <a:pt x="108233" y="56472"/>
                </a:lnTo>
                <a:lnTo>
                  <a:pt x="120000" y="56472"/>
                </a:lnTo>
                <a:close/>
                <a:moveTo>
                  <a:pt x="16472" y="97255"/>
                </a:moveTo>
                <a:lnTo>
                  <a:pt x="24472" y="97255"/>
                </a:lnTo>
                <a:lnTo>
                  <a:pt x="24472" y="23527"/>
                </a:lnTo>
                <a:lnTo>
                  <a:pt x="16472" y="23527"/>
                </a:lnTo>
                <a:lnTo>
                  <a:pt x="16472" y="97255"/>
                </a:lnTo>
                <a:close/>
                <a:moveTo>
                  <a:pt x="36233" y="113727"/>
                </a:moveTo>
                <a:lnTo>
                  <a:pt x="36233" y="7061"/>
                </a:lnTo>
                <a:lnTo>
                  <a:pt x="28233" y="7061"/>
                </a:lnTo>
                <a:lnTo>
                  <a:pt x="28233" y="113727"/>
                </a:lnTo>
                <a:lnTo>
                  <a:pt x="36233" y="113727"/>
                </a:lnTo>
                <a:close/>
                <a:moveTo>
                  <a:pt x="92233" y="113727"/>
                </a:moveTo>
                <a:lnTo>
                  <a:pt x="92233" y="7061"/>
                </a:lnTo>
                <a:lnTo>
                  <a:pt x="84233" y="7061"/>
                </a:lnTo>
                <a:lnTo>
                  <a:pt x="84233" y="113727"/>
                </a:lnTo>
                <a:lnTo>
                  <a:pt x="92233" y="113727"/>
                </a:lnTo>
                <a:close/>
                <a:moveTo>
                  <a:pt x="104472" y="97255"/>
                </a:moveTo>
                <a:lnTo>
                  <a:pt x="104472" y="23527"/>
                </a:lnTo>
                <a:lnTo>
                  <a:pt x="96472" y="23527"/>
                </a:lnTo>
                <a:lnTo>
                  <a:pt x="96472" y="97255"/>
                </a:lnTo>
                <a:lnTo>
                  <a:pt x="104472" y="9725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94" name="Shape 3994"/>
          <p:cNvSpPr/>
          <p:nvPr/>
        </p:nvSpPr>
        <p:spPr>
          <a:xfrm>
            <a:off x="19390981" y="8514677"/>
            <a:ext cx="556888" cy="556888"/>
          </a:xfrm>
          <a:custGeom>
            <a:avLst/>
            <a:gdLst/>
            <a:ahLst/>
            <a:cxnLst/>
            <a:rect l="0" t="0" r="0" b="0"/>
            <a:pathLst>
              <a:path w="120000" h="120000" extrusionOk="0">
                <a:moveTo>
                  <a:pt x="116911" y="54077"/>
                </a:moveTo>
                <a:lnTo>
                  <a:pt x="120000" y="57166"/>
                </a:lnTo>
                <a:lnTo>
                  <a:pt x="83950" y="93733"/>
                </a:lnTo>
                <a:lnTo>
                  <a:pt x="80861" y="90644"/>
                </a:lnTo>
                <a:lnTo>
                  <a:pt x="82916" y="88583"/>
                </a:lnTo>
                <a:lnTo>
                  <a:pt x="58711" y="64377"/>
                </a:lnTo>
                <a:lnTo>
                  <a:pt x="3088" y="120000"/>
                </a:lnTo>
                <a:lnTo>
                  <a:pt x="0" y="116911"/>
                </a:lnTo>
                <a:lnTo>
                  <a:pt x="55622" y="61288"/>
                </a:lnTo>
                <a:lnTo>
                  <a:pt x="31416" y="37594"/>
                </a:lnTo>
                <a:lnTo>
                  <a:pt x="29355" y="39655"/>
                </a:lnTo>
                <a:lnTo>
                  <a:pt x="26266" y="36566"/>
                </a:lnTo>
                <a:lnTo>
                  <a:pt x="59227" y="3088"/>
                </a:lnTo>
                <a:lnTo>
                  <a:pt x="62833" y="0"/>
                </a:lnTo>
                <a:lnTo>
                  <a:pt x="65922" y="3088"/>
                </a:lnTo>
                <a:lnTo>
                  <a:pt x="62316" y="6177"/>
                </a:lnTo>
                <a:lnTo>
                  <a:pt x="113822" y="57683"/>
                </a:lnTo>
                <a:lnTo>
                  <a:pt x="116911" y="54077"/>
                </a:lnTo>
                <a:close/>
                <a:moveTo>
                  <a:pt x="59227" y="9272"/>
                </a:moveTo>
                <a:lnTo>
                  <a:pt x="35022" y="33988"/>
                </a:lnTo>
                <a:lnTo>
                  <a:pt x="42233" y="41716"/>
                </a:lnTo>
                <a:lnTo>
                  <a:pt x="66955" y="16994"/>
                </a:lnTo>
                <a:lnTo>
                  <a:pt x="59227" y="9272"/>
                </a:lnTo>
                <a:close/>
                <a:moveTo>
                  <a:pt x="74677" y="74161"/>
                </a:moveTo>
                <a:lnTo>
                  <a:pt x="99400" y="49444"/>
                </a:lnTo>
                <a:lnTo>
                  <a:pt x="70555" y="20600"/>
                </a:lnTo>
                <a:lnTo>
                  <a:pt x="45322" y="44805"/>
                </a:lnTo>
                <a:lnTo>
                  <a:pt x="74677" y="74161"/>
                </a:lnTo>
                <a:close/>
                <a:moveTo>
                  <a:pt x="85494" y="84977"/>
                </a:moveTo>
                <a:lnTo>
                  <a:pt x="110216" y="60255"/>
                </a:lnTo>
                <a:lnTo>
                  <a:pt x="102488" y="52533"/>
                </a:lnTo>
                <a:lnTo>
                  <a:pt x="78283" y="77766"/>
                </a:lnTo>
                <a:lnTo>
                  <a:pt x="85494" y="8497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95" name="Shape 3995"/>
          <p:cNvSpPr/>
          <p:nvPr/>
        </p:nvSpPr>
        <p:spPr>
          <a:xfrm>
            <a:off x="20661917" y="8508703"/>
            <a:ext cx="509085" cy="568836"/>
          </a:xfrm>
          <a:custGeom>
            <a:avLst/>
            <a:gdLst/>
            <a:ahLst/>
            <a:cxnLst/>
            <a:rect l="0" t="0" r="0" b="0"/>
            <a:pathLst>
              <a:path w="120000" h="120000" extrusionOk="0">
                <a:moveTo>
                  <a:pt x="120000" y="53550"/>
                </a:moveTo>
                <a:cubicBezTo>
                  <a:pt x="120000" y="75311"/>
                  <a:pt x="120000" y="75311"/>
                  <a:pt x="120000" y="75311"/>
                </a:cubicBezTo>
                <a:cubicBezTo>
                  <a:pt x="120000" y="75700"/>
                  <a:pt x="120000" y="75888"/>
                  <a:pt x="120000" y="76083"/>
                </a:cubicBezTo>
                <a:cubicBezTo>
                  <a:pt x="120000" y="76466"/>
                  <a:pt x="120000" y="76661"/>
                  <a:pt x="120000" y="77044"/>
                </a:cubicBezTo>
                <a:cubicBezTo>
                  <a:pt x="120000" y="78972"/>
                  <a:pt x="119566" y="81088"/>
                  <a:pt x="119138" y="83016"/>
                </a:cubicBezTo>
                <a:cubicBezTo>
                  <a:pt x="118488" y="84944"/>
                  <a:pt x="117844" y="86677"/>
                  <a:pt x="116761" y="88411"/>
                </a:cubicBezTo>
                <a:cubicBezTo>
                  <a:pt x="115900" y="90144"/>
                  <a:pt x="114822" y="91877"/>
                  <a:pt x="113527" y="93227"/>
                </a:cubicBezTo>
                <a:cubicBezTo>
                  <a:pt x="112227" y="94572"/>
                  <a:pt x="110716" y="95922"/>
                  <a:pt x="108994" y="97077"/>
                </a:cubicBezTo>
                <a:cubicBezTo>
                  <a:pt x="106833" y="99966"/>
                  <a:pt x="104461" y="102472"/>
                  <a:pt x="101872" y="104977"/>
                </a:cubicBezTo>
                <a:cubicBezTo>
                  <a:pt x="99066" y="107288"/>
                  <a:pt x="96044" y="109405"/>
                  <a:pt x="93022" y="111138"/>
                </a:cubicBezTo>
                <a:cubicBezTo>
                  <a:pt x="89783" y="113066"/>
                  <a:pt x="86333" y="114800"/>
                  <a:pt x="82877" y="115955"/>
                </a:cubicBezTo>
                <a:cubicBezTo>
                  <a:pt x="79211" y="117305"/>
                  <a:pt x="75538" y="118266"/>
                  <a:pt x="71872" y="119227"/>
                </a:cubicBezTo>
                <a:cubicBezTo>
                  <a:pt x="71872" y="120000"/>
                  <a:pt x="71872" y="120000"/>
                  <a:pt x="71872" y="120000"/>
                </a:cubicBezTo>
                <a:cubicBezTo>
                  <a:pt x="47911" y="120000"/>
                  <a:pt x="47911" y="120000"/>
                  <a:pt x="47911" y="120000"/>
                </a:cubicBezTo>
                <a:cubicBezTo>
                  <a:pt x="47911" y="107094"/>
                  <a:pt x="47911" y="107094"/>
                  <a:pt x="47911" y="107094"/>
                </a:cubicBezTo>
                <a:cubicBezTo>
                  <a:pt x="72088" y="107094"/>
                  <a:pt x="72088" y="107094"/>
                  <a:pt x="72088" y="107094"/>
                </a:cubicBezTo>
                <a:cubicBezTo>
                  <a:pt x="72088" y="114605"/>
                  <a:pt x="72088" y="114605"/>
                  <a:pt x="72088" y="114605"/>
                </a:cubicBezTo>
                <a:cubicBezTo>
                  <a:pt x="74677" y="114027"/>
                  <a:pt x="77050" y="113261"/>
                  <a:pt x="79422" y="112488"/>
                </a:cubicBezTo>
                <a:cubicBezTo>
                  <a:pt x="81800" y="111716"/>
                  <a:pt x="84172" y="110944"/>
                  <a:pt x="86116" y="109983"/>
                </a:cubicBezTo>
                <a:cubicBezTo>
                  <a:pt x="88488" y="108827"/>
                  <a:pt x="90650" y="107477"/>
                  <a:pt x="92588" y="106322"/>
                </a:cubicBezTo>
                <a:cubicBezTo>
                  <a:pt x="94533" y="104977"/>
                  <a:pt x="96472" y="103627"/>
                  <a:pt x="98200" y="101894"/>
                </a:cubicBezTo>
                <a:cubicBezTo>
                  <a:pt x="96905" y="102277"/>
                  <a:pt x="95827" y="102472"/>
                  <a:pt x="94750" y="102666"/>
                </a:cubicBezTo>
                <a:cubicBezTo>
                  <a:pt x="93666" y="102855"/>
                  <a:pt x="92588" y="102855"/>
                  <a:pt x="91294" y="102855"/>
                </a:cubicBezTo>
                <a:cubicBezTo>
                  <a:pt x="91077" y="102855"/>
                  <a:pt x="91077" y="102855"/>
                  <a:pt x="91077" y="102855"/>
                </a:cubicBezTo>
                <a:cubicBezTo>
                  <a:pt x="91077" y="51427"/>
                  <a:pt x="91077" y="51427"/>
                  <a:pt x="91077" y="51427"/>
                </a:cubicBezTo>
                <a:cubicBezTo>
                  <a:pt x="91294" y="51427"/>
                  <a:pt x="91294" y="51427"/>
                  <a:pt x="91294" y="51427"/>
                </a:cubicBezTo>
                <a:cubicBezTo>
                  <a:pt x="93666" y="51427"/>
                  <a:pt x="96044" y="51811"/>
                  <a:pt x="98416" y="52388"/>
                </a:cubicBezTo>
                <a:cubicBezTo>
                  <a:pt x="100788" y="52972"/>
                  <a:pt x="102950" y="53738"/>
                  <a:pt x="105105" y="54705"/>
                </a:cubicBezTo>
                <a:cubicBezTo>
                  <a:pt x="107050" y="55666"/>
                  <a:pt x="108994" y="57016"/>
                  <a:pt x="110716" y="58361"/>
                </a:cubicBezTo>
                <a:cubicBezTo>
                  <a:pt x="112444" y="59711"/>
                  <a:pt x="113738" y="61250"/>
                  <a:pt x="115250" y="62983"/>
                </a:cubicBezTo>
                <a:cubicBezTo>
                  <a:pt x="115250" y="53550"/>
                  <a:pt x="115250" y="53550"/>
                  <a:pt x="115250" y="53550"/>
                </a:cubicBezTo>
                <a:cubicBezTo>
                  <a:pt x="115250" y="46805"/>
                  <a:pt x="113738" y="40450"/>
                  <a:pt x="110716" y="34477"/>
                </a:cubicBezTo>
                <a:cubicBezTo>
                  <a:pt x="107911" y="28316"/>
                  <a:pt x="103811" y="23116"/>
                  <a:pt x="98850" y="18877"/>
                </a:cubicBezTo>
                <a:cubicBezTo>
                  <a:pt x="93883" y="14255"/>
                  <a:pt x="87844" y="10788"/>
                  <a:pt x="81366" y="8283"/>
                </a:cubicBezTo>
                <a:cubicBezTo>
                  <a:pt x="74677" y="5583"/>
                  <a:pt x="67555" y="4238"/>
                  <a:pt x="59783" y="4238"/>
                </a:cubicBezTo>
                <a:cubicBezTo>
                  <a:pt x="52227" y="4238"/>
                  <a:pt x="45105" y="5583"/>
                  <a:pt x="38416" y="8283"/>
                </a:cubicBezTo>
                <a:cubicBezTo>
                  <a:pt x="31727" y="10788"/>
                  <a:pt x="25900" y="14255"/>
                  <a:pt x="20933" y="18877"/>
                </a:cubicBezTo>
                <a:cubicBezTo>
                  <a:pt x="15972" y="23116"/>
                  <a:pt x="11872" y="28316"/>
                  <a:pt x="9066" y="34477"/>
                </a:cubicBezTo>
                <a:cubicBezTo>
                  <a:pt x="6261" y="40450"/>
                  <a:pt x="4750" y="46805"/>
                  <a:pt x="4750" y="53550"/>
                </a:cubicBezTo>
                <a:cubicBezTo>
                  <a:pt x="4750" y="62983"/>
                  <a:pt x="4750" y="62983"/>
                  <a:pt x="4750" y="62983"/>
                </a:cubicBezTo>
                <a:cubicBezTo>
                  <a:pt x="6044" y="61250"/>
                  <a:pt x="7555" y="59516"/>
                  <a:pt x="9283" y="58172"/>
                </a:cubicBezTo>
                <a:cubicBezTo>
                  <a:pt x="10788" y="56627"/>
                  <a:pt x="12733" y="55472"/>
                  <a:pt x="14894" y="54511"/>
                </a:cubicBezTo>
                <a:cubicBezTo>
                  <a:pt x="16616" y="53550"/>
                  <a:pt x="18777" y="52777"/>
                  <a:pt x="21150" y="52200"/>
                </a:cubicBezTo>
                <a:cubicBezTo>
                  <a:pt x="23527" y="51622"/>
                  <a:pt x="25900" y="51427"/>
                  <a:pt x="28488" y="51427"/>
                </a:cubicBezTo>
                <a:cubicBezTo>
                  <a:pt x="28488" y="102855"/>
                  <a:pt x="28488" y="102855"/>
                  <a:pt x="28488" y="102855"/>
                </a:cubicBezTo>
                <a:cubicBezTo>
                  <a:pt x="24605" y="102855"/>
                  <a:pt x="20933" y="102277"/>
                  <a:pt x="17483" y="100933"/>
                </a:cubicBezTo>
                <a:cubicBezTo>
                  <a:pt x="14027" y="99583"/>
                  <a:pt x="11005" y="97655"/>
                  <a:pt x="8633" y="95344"/>
                </a:cubicBezTo>
                <a:cubicBezTo>
                  <a:pt x="6044" y="93033"/>
                  <a:pt x="3883" y="90338"/>
                  <a:pt x="2372" y="87061"/>
                </a:cubicBezTo>
                <a:cubicBezTo>
                  <a:pt x="861" y="83983"/>
                  <a:pt x="216" y="80511"/>
                  <a:pt x="216" y="77044"/>
                </a:cubicBezTo>
                <a:cubicBezTo>
                  <a:pt x="216" y="76855"/>
                  <a:pt x="216" y="76661"/>
                  <a:pt x="216" y="76277"/>
                </a:cubicBezTo>
                <a:cubicBezTo>
                  <a:pt x="216" y="75888"/>
                  <a:pt x="216" y="75700"/>
                  <a:pt x="216" y="75311"/>
                </a:cubicBezTo>
                <a:cubicBezTo>
                  <a:pt x="0" y="75311"/>
                  <a:pt x="0" y="75311"/>
                  <a:pt x="0" y="75311"/>
                </a:cubicBezTo>
                <a:cubicBezTo>
                  <a:pt x="0" y="53550"/>
                  <a:pt x="0" y="53550"/>
                  <a:pt x="0" y="53550"/>
                </a:cubicBezTo>
                <a:cubicBezTo>
                  <a:pt x="0" y="46033"/>
                  <a:pt x="1511" y="39294"/>
                  <a:pt x="4750" y="32744"/>
                </a:cubicBezTo>
                <a:cubicBezTo>
                  <a:pt x="7983" y="26388"/>
                  <a:pt x="12300" y="20611"/>
                  <a:pt x="17700" y="15794"/>
                </a:cubicBezTo>
                <a:cubicBezTo>
                  <a:pt x="22877" y="10977"/>
                  <a:pt x="29138" y="7127"/>
                  <a:pt x="36472" y="4238"/>
                </a:cubicBezTo>
                <a:cubicBezTo>
                  <a:pt x="43811" y="1538"/>
                  <a:pt x="51583" y="0"/>
                  <a:pt x="59783" y="0"/>
                </a:cubicBezTo>
                <a:cubicBezTo>
                  <a:pt x="67983" y="0"/>
                  <a:pt x="75755" y="1538"/>
                  <a:pt x="83094" y="4238"/>
                </a:cubicBezTo>
                <a:cubicBezTo>
                  <a:pt x="90433" y="7127"/>
                  <a:pt x="96688" y="10977"/>
                  <a:pt x="102300" y="15794"/>
                </a:cubicBezTo>
                <a:cubicBezTo>
                  <a:pt x="107700" y="20611"/>
                  <a:pt x="112016" y="26388"/>
                  <a:pt x="115250" y="32744"/>
                </a:cubicBezTo>
                <a:cubicBezTo>
                  <a:pt x="118272" y="39294"/>
                  <a:pt x="120000" y="46033"/>
                  <a:pt x="120000" y="53550"/>
                </a:cubicBezTo>
                <a:close/>
                <a:moveTo>
                  <a:pt x="23738" y="56244"/>
                </a:moveTo>
                <a:cubicBezTo>
                  <a:pt x="21150" y="56822"/>
                  <a:pt x="18777" y="57594"/>
                  <a:pt x="16405" y="58938"/>
                </a:cubicBezTo>
                <a:cubicBezTo>
                  <a:pt x="14027" y="60094"/>
                  <a:pt x="12088" y="61638"/>
                  <a:pt x="10361" y="63561"/>
                </a:cubicBezTo>
                <a:cubicBezTo>
                  <a:pt x="8633" y="65294"/>
                  <a:pt x="7338" y="67416"/>
                  <a:pt x="6261" y="69727"/>
                </a:cubicBezTo>
                <a:cubicBezTo>
                  <a:pt x="5177" y="72038"/>
                  <a:pt x="4750" y="74544"/>
                  <a:pt x="4750" y="77044"/>
                </a:cubicBezTo>
                <a:cubicBezTo>
                  <a:pt x="4750" y="79744"/>
                  <a:pt x="5177" y="82244"/>
                  <a:pt x="6261" y="84366"/>
                </a:cubicBezTo>
                <a:cubicBezTo>
                  <a:pt x="7338" y="86677"/>
                  <a:pt x="8633" y="88794"/>
                  <a:pt x="10361" y="90916"/>
                </a:cubicBezTo>
                <a:cubicBezTo>
                  <a:pt x="12088" y="92650"/>
                  <a:pt x="14027" y="94188"/>
                  <a:pt x="16405" y="95538"/>
                </a:cubicBezTo>
                <a:cubicBezTo>
                  <a:pt x="18777" y="96694"/>
                  <a:pt x="21150" y="97655"/>
                  <a:pt x="23738" y="98044"/>
                </a:cubicBezTo>
                <a:lnTo>
                  <a:pt x="23738" y="56244"/>
                </a:lnTo>
                <a:close/>
                <a:moveTo>
                  <a:pt x="67122" y="115761"/>
                </a:moveTo>
                <a:cubicBezTo>
                  <a:pt x="67122" y="111333"/>
                  <a:pt x="67122" y="111333"/>
                  <a:pt x="67122" y="111333"/>
                </a:cubicBezTo>
                <a:cubicBezTo>
                  <a:pt x="52661" y="111333"/>
                  <a:pt x="52661" y="111333"/>
                  <a:pt x="52661" y="111333"/>
                </a:cubicBezTo>
                <a:cubicBezTo>
                  <a:pt x="52661" y="115761"/>
                  <a:pt x="52661" y="115761"/>
                  <a:pt x="52661" y="115761"/>
                </a:cubicBezTo>
                <a:lnTo>
                  <a:pt x="67122" y="115761"/>
                </a:lnTo>
                <a:close/>
                <a:moveTo>
                  <a:pt x="95827" y="98044"/>
                </a:moveTo>
                <a:cubicBezTo>
                  <a:pt x="98633" y="97655"/>
                  <a:pt x="101222" y="96694"/>
                  <a:pt x="103383" y="95538"/>
                </a:cubicBezTo>
                <a:cubicBezTo>
                  <a:pt x="105755" y="94188"/>
                  <a:pt x="107911" y="92650"/>
                  <a:pt x="109422" y="90916"/>
                </a:cubicBezTo>
                <a:cubicBezTo>
                  <a:pt x="111150" y="88794"/>
                  <a:pt x="112661" y="86677"/>
                  <a:pt x="113527" y="84366"/>
                </a:cubicBezTo>
                <a:cubicBezTo>
                  <a:pt x="114605" y="82244"/>
                  <a:pt x="115250" y="79744"/>
                  <a:pt x="115250" y="77044"/>
                </a:cubicBezTo>
                <a:cubicBezTo>
                  <a:pt x="115250" y="74544"/>
                  <a:pt x="114605" y="72038"/>
                  <a:pt x="113527" y="69727"/>
                </a:cubicBezTo>
                <a:cubicBezTo>
                  <a:pt x="112661" y="67416"/>
                  <a:pt x="111150" y="65294"/>
                  <a:pt x="109422" y="63561"/>
                </a:cubicBezTo>
                <a:cubicBezTo>
                  <a:pt x="107911" y="61638"/>
                  <a:pt x="105755" y="60094"/>
                  <a:pt x="103383" y="58938"/>
                </a:cubicBezTo>
                <a:cubicBezTo>
                  <a:pt x="101222" y="57594"/>
                  <a:pt x="98633" y="56822"/>
                  <a:pt x="95827" y="56244"/>
                </a:cubicBezTo>
                <a:lnTo>
                  <a:pt x="95827" y="9804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96" name="Shape 3996"/>
          <p:cNvSpPr/>
          <p:nvPr/>
        </p:nvSpPr>
        <p:spPr>
          <a:xfrm>
            <a:off x="3162806" y="9566477"/>
            <a:ext cx="590349" cy="587958"/>
          </a:xfrm>
          <a:custGeom>
            <a:avLst/>
            <a:gdLst/>
            <a:ahLst/>
            <a:cxnLst/>
            <a:rect l="0" t="0" r="0" b="0"/>
            <a:pathLst>
              <a:path w="120000" h="120000" extrusionOk="0">
                <a:moveTo>
                  <a:pt x="120000" y="62144"/>
                </a:moveTo>
                <a:cubicBezTo>
                  <a:pt x="104927" y="62144"/>
                  <a:pt x="104927" y="62144"/>
                  <a:pt x="104927" y="62144"/>
                </a:cubicBezTo>
                <a:cubicBezTo>
                  <a:pt x="104927" y="64944"/>
                  <a:pt x="104555" y="67555"/>
                  <a:pt x="104000" y="70172"/>
                </a:cubicBezTo>
                <a:cubicBezTo>
                  <a:pt x="103444" y="72783"/>
                  <a:pt x="102511" y="75394"/>
                  <a:pt x="101583" y="77822"/>
                </a:cubicBezTo>
                <a:cubicBezTo>
                  <a:pt x="100650" y="80250"/>
                  <a:pt x="99350" y="82488"/>
                  <a:pt x="97861" y="84538"/>
                </a:cubicBezTo>
                <a:cubicBezTo>
                  <a:pt x="96555" y="86594"/>
                  <a:pt x="94883" y="88644"/>
                  <a:pt x="93394" y="90700"/>
                </a:cubicBezTo>
                <a:cubicBezTo>
                  <a:pt x="103816" y="101150"/>
                  <a:pt x="103816" y="101150"/>
                  <a:pt x="103816" y="101150"/>
                </a:cubicBezTo>
                <a:cubicBezTo>
                  <a:pt x="100838" y="103950"/>
                  <a:pt x="100838" y="103950"/>
                  <a:pt x="100838" y="103950"/>
                </a:cubicBezTo>
                <a:cubicBezTo>
                  <a:pt x="90416" y="93500"/>
                  <a:pt x="90416" y="93500"/>
                  <a:pt x="90416" y="93500"/>
                </a:cubicBezTo>
                <a:cubicBezTo>
                  <a:pt x="88555" y="95366"/>
                  <a:pt x="86511" y="96861"/>
                  <a:pt x="84277" y="98350"/>
                </a:cubicBezTo>
                <a:cubicBezTo>
                  <a:pt x="82044" y="99655"/>
                  <a:pt x="79816" y="100777"/>
                  <a:pt x="77394" y="101900"/>
                </a:cubicBezTo>
                <a:cubicBezTo>
                  <a:pt x="75161" y="103016"/>
                  <a:pt x="72555" y="103761"/>
                  <a:pt x="69955" y="104322"/>
                </a:cubicBezTo>
                <a:cubicBezTo>
                  <a:pt x="67350" y="104883"/>
                  <a:pt x="64555" y="105255"/>
                  <a:pt x="61766" y="105444"/>
                </a:cubicBezTo>
                <a:cubicBezTo>
                  <a:pt x="61766" y="120000"/>
                  <a:pt x="61766" y="120000"/>
                  <a:pt x="61766" y="120000"/>
                </a:cubicBezTo>
                <a:cubicBezTo>
                  <a:pt x="57672" y="120000"/>
                  <a:pt x="57672" y="120000"/>
                  <a:pt x="57672" y="120000"/>
                </a:cubicBezTo>
                <a:cubicBezTo>
                  <a:pt x="57672" y="105255"/>
                  <a:pt x="57672" y="105255"/>
                  <a:pt x="57672" y="105255"/>
                </a:cubicBezTo>
                <a:cubicBezTo>
                  <a:pt x="55072" y="105072"/>
                  <a:pt x="52277" y="104694"/>
                  <a:pt x="49672" y="104138"/>
                </a:cubicBezTo>
                <a:cubicBezTo>
                  <a:pt x="47072" y="103577"/>
                  <a:pt x="44650" y="102827"/>
                  <a:pt x="42233" y="101900"/>
                </a:cubicBezTo>
                <a:cubicBezTo>
                  <a:pt x="39816" y="100777"/>
                  <a:pt x="37583" y="99655"/>
                  <a:pt x="35350" y="98166"/>
                </a:cubicBezTo>
                <a:cubicBezTo>
                  <a:pt x="33116" y="96672"/>
                  <a:pt x="31072" y="94994"/>
                  <a:pt x="29211" y="93311"/>
                </a:cubicBezTo>
                <a:cubicBezTo>
                  <a:pt x="18977" y="103761"/>
                  <a:pt x="18977" y="103761"/>
                  <a:pt x="18977" y="103761"/>
                </a:cubicBezTo>
                <a:cubicBezTo>
                  <a:pt x="16000" y="100777"/>
                  <a:pt x="16000" y="100777"/>
                  <a:pt x="16000" y="100777"/>
                </a:cubicBezTo>
                <a:cubicBezTo>
                  <a:pt x="26233" y="90327"/>
                  <a:pt x="26233" y="90327"/>
                  <a:pt x="26233" y="90327"/>
                </a:cubicBezTo>
                <a:cubicBezTo>
                  <a:pt x="24555" y="88644"/>
                  <a:pt x="23072" y="86594"/>
                  <a:pt x="21766" y="84355"/>
                </a:cubicBezTo>
                <a:cubicBezTo>
                  <a:pt x="20466" y="82300"/>
                  <a:pt x="19161" y="79877"/>
                  <a:pt x="18044" y="77450"/>
                </a:cubicBezTo>
                <a:cubicBezTo>
                  <a:pt x="17116" y="75211"/>
                  <a:pt x="16183" y="72783"/>
                  <a:pt x="15627" y="70172"/>
                </a:cubicBezTo>
                <a:cubicBezTo>
                  <a:pt x="15072" y="67372"/>
                  <a:pt x="14700" y="64761"/>
                  <a:pt x="14700" y="62144"/>
                </a:cubicBezTo>
                <a:cubicBezTo>
                  <a:pt x="0" y="62144"/>
                  <a:pt x="0" y="62144"/>
                  <a:pt x="0" y="62144"/>
                </a:cubicBezTo>
                <a:cubicBezTo>
                  <a:pt x="0" y="57855"/>
                  <a:pt x="0" y="57855"/>
                  <a:pt x="0" y="57855"/>
                </a:cubicBezTo>
                <a:cubicBezTo>
                  <a:pt x="14700" y="57855"/>
                  <a:pt x="14700" y="57855"/>
                  <a:pt x="14700" y="57855"/>
                </a:cubicBezTo>
                <a:cubicBezTo>
                  <a:pt x="14700" y="55055"/>
                  <a:pt x="14883" y="52444"/>
                  <a:pt x="15627" y="49827"/>
                </a:cubicBezTo>
                <a:cubicBezTo>
                  <a:pt x="16183" y="47216"/>
                  <a:pt x="17116" y="44788"/>
                  <a:pt x="18044" y="42177"/>
                </a:cubicBezTo>
                <a:cubicBezTo>
                  <a:pt x="19161" y="39750"/>
                  <a:pt x="20466" y="37511"/>
                  <a:pt x="21955" y="35272"/>
                </a:cubicBezTo>
                <a:cubicBezTo>
                  <a:pt x="23255" y="33033"/>
                  <a:pt x="24927" y="30794"/>
                  <a:pt x="26788" y="28927"/>
                </a:cubicBezTo>
                <a:cubicBezTo>
                  <a:pt x="16372" y="18477"/>
                  <a:pt x="16372" y="18477"/>
                  <a:pt x="16372" y="18477"/>
                </a:cubicBezTo>
                <a:cubicBezTo>
                  <a:pt x="19161" y="15488"/>
                  <a:pt x="19161" y="15488"/>
                  <a:pt x="19161" y="15488"/>
                </a:cubicBezTo>
                <a:cubicBezTo>
                  <a:pt x="29583" y="25938"/>
                  <a:pt x="29583" y="25938"/>
                  <a:pt x="29583" y="25938"/>
                </a:cubicBezTo>
                <a:cubicBezTo>
                  <a:pt x="31627" y="24261"/>
                  <a:pt x="33672" y="22583"/>
                  <a:pt x="35722" y="21277"/>
                </a:cubicBezTo>
                <a:cubicBezTo>
                  <a:pt x="37955" y="19966"/>
                  <a:pt x="40372" y="18661"/>
                  <a:pt x="42788" y="17727"/>
                </a:cubicBezTo>
                <a:cubicBezTo>
                  <a:pt x="45211" y="16611"/>
                  <a:pt x="47627" y="15677"/>
                  <a:pt x="50233" y="15116"/>
                </a:cubicBezTo>
                <a:cubicBezTo>
                  <a:pt x="52838" y="14555"/>
                  <a:pt x="55444" y="14183"/>
                  <a:pt x="58233" y="13994"/>
                </a:cubicBezTo>
                <a:cubicBezTo>
                  <a:pt x="58233" y="0"/>
                  <a:pt x="58233" y="0"/>
                  <a:pt x="58233" y="0"/>
                </a:cubicBezTo>
                <a:cubicBezTo>
                  <a:pt x="62327" y="0"/>
                  <a:pt x="62327" y="0"/>
                  <a:pt x="62327" y="0"/>
                </a:cubicBezTo>
                <a:cubicBezTo>
                  <a:pt x="62327" y="13994"/>
                  <a:pt x="62327" y="13994"/>
                  <a:pt x="62327" y="13994"/>
                </a:cubicBezTo>
                <a:cubicBezTo>
                  <a:pt x="65116" y="14183"/>
                  <a:pt x="67722" y="14555"/>
                  <a:pt x="70327" y="15116"/>
                </a:cubicBezTo>
                <a:cubicBezTo>
                  <a:pt x="72927" y="15677"/>
                  <a:pt x="75350" y="16422"/>
                  <a:pt x="77766" y="17544"/>
                </a:cubicBezTo>
                <a:cubicBezTo>
                  <a:pt x="80183" y="18661"/>
                  <a:pt x="82605" y="19966"/>
                  <a:pt x="84650" y="21277"/>
                </a:cubicBezTo>
                <a:cubicBezTo>
                  <a:pt x="86883" y="22583"/>
                  <a:pt x="88927" y="24261"/>
                  <a:pt x="90977" y="25938"/>
                </a:cubicBezTo>
                <a:cubicBezTo>
                  <a:pt x="101022" y="15488"/>
                  <a:pt x="101022" y="15488"/>
                  <a:pt x="101022" y="15488"/>
                </a:cubicBezTo>
                <a:cubicBezTo>
                  <a:pt x="104000" y="18477"/>
                  <a:pt x="104000" y="18477"/>
                  <a:pt x="104000" y="18477"/>
                </a:cubicBezTo>
                <a:cubicBezTo>
                  <a:pt x="93766" y="28927"/>
                  <a:pt x="93766" y="28927"/>
                  <a:pt x="93766" y="28927"/>
                </a:cubicBezTo>
                <a:cubicBezTo>
                  <a:pt x="95444" y="30794"/>
                  <a:pt x="96927" y="33033"/>
                  <a:pt x="98416" y="35272"/>
                </a:cubicBezTo>
                <a:cubicBezTo>
                  <a:pt x="99905" y="37511"/>
                  <a:pt x="101022" y="39750"/>
                  <a:pt x="102138" y="42177"/>
                </a:cubicBezTo>
                <a:cubicBezTo>
                  <a:pt x="103072" y="44788"/>
                  <a:pt x="103816" y="47216"/>
                  <a:pt x="104555" y="49827"/>
                </a:cubicBezTo>
                <a:cubicBezTo>
                  <a:pt x="105116" y="52444"/>
                  <a:pt x="105488" y="55055"/>
                  <a:pt x="105488" y="57855"/>
                </a:cubicBezTo>
                <a:cubicBezTo>
                  <a:pt x="120000" y="57855"/>
                  <a:pt x="120000" y="57855"/>
                  <a:pt x="120000" y="57855"/>
                </a:cubicBezTo>
                <a:lnTo>
                  <a:pt x="120000" y="62144"/>
                </a:lnTo>
                <a:close/>
                <a:moveTo>
                  <a:pt x="29394" y="32100"/>
                </a:moveTo>
                <a:cubicBezTo>
                  <a:pt x="27905" y="33594"/>
                  <a:pt x="26605" y="35461"/>
                  <a:pt x="25300" y="37511"/>
                </a:cubicBezTo>
                <a:cubicBezTo>
                  <a:pt x="24000" y="39566"/>
                  <a:pt x="22883" y="41616"/>
                  <a:pt x="21955" y="43672"/>
                </a:cubicBezTo>
                <a:cubicBezTo>
                  <a:pt x="21022" y="45911"/>
                  <a:pt x="20466" y="48333"/>
                  <a:pt x="19905" y="50577"/>
                </a:cubicBezTo>
                <a:cubicBezTo>
                  <a:pt x="19161" y="53000"/>
                  <a:pt x="18977" y="55427"/>
                  <a:pt x="18788" y="57855"/>
                </a:cubicBezTo>
                <a:cubicBezTo>
                  <a:pt x="43350" y="57855"/>
                  <a:pt x="43350" y="57855"/>
                  <a:pt x="43350" y="57855"/>
                </a:cubicBezTo>
                <a:cubicBezTo>
                  <a:pt x="43533" y="57105"/>
                  <a:pt x="43722" y="56361"/>
                  <a:pt x="43905" y="55616"/>
                </a:cubicBezTo>
                <a:cubicBezTo>
                  <a:pt x="44094" y="54866"/>
                  <a:pt x="44277" y="54122"/>
                  <a:pt x="44650" y="53372"/>
                </a:cubicBezTo>
                <a:cubicBezTo>
                  <a:pt x="45022" y="52816"/>
                  <a:pt x="45394" y="52066"/>
                  <a:pt x="45766" y="51511"/>
                </a:cubicBezTo>
                <a:cubicBezTo>
                  <a:pt x="46138" y="50950"/>
                  <a:pt x="46511" y="50200"/>
                  <a:pt x="47072" y="49644"/>
                </a:cubicBezTo>
                <a:lnTo>
                  <a:pt x="29394" y="32100"/>
                </a:lnTo>
                <a:close/>
                <a:moveTo>
                  <a:pt x="18977" y="62144"/>
                </a:moveTo>
                <a:cubicBezTo>
                  <a:pt x="18977" y="64572"/>
                  <a:pt x="19161" y="67000"/>
                  <a:pt x="19905" y="69238"/>
                </a:cubicBezTo>
                <a:cubicBezTo>
                  <a:pt x="20466" y="71477"/>
                  <a:pt x="21211" y="73716"/>
                  <a:pt x="22138" y="75772"/>
                </a:cubicBezTo>
                <a:cubicBezTo>
                  <a:pt x="22883" y="78011"/>
                  <a:pt x="24000" y="80061"/>
                  <a:pt x="25300" y="81927"/>
                </a:cubicBezTo>
                <a:cubicBezTo>
                  <a:pt x="26605" y="83794"/>
                  <a:pt x="28094" y="85661"/>
                  <a:pt x="29583" y="87527"/>
                </a:cubicBezTo>
                <a:cubicBezTo>
                  <a:pt x="47072" y="69983"/>
                  <a:pt x="47072" y="69983"/>
                  <a:pt x="47072" y="69983"/>
                </a:cubicBezTo>
                <a:cubicBezTo>
                  <a:pt x="46511" y="69238"/>
                  <a:pt x="46138" y="68677"/>
                  <a:pt x="45766" y="68116"/>
                </a:cubicBezTo>
                <a:cubicBezTo>
                  <a:pt x="45394" y="67555"/>
                  <a:pt x="45022" y="67000"/>
                  <a:pt x="44838" y="66250"/>
                </a:cubicBezTo>
                <a:cubicBezTo>
                  <a:pt x="44650" y="65694"/>
                  <a:pt x="44277" y="64944"/>
                  <a:pt x="44094" y="64200"/>
                </a:cubicBezTo>
                <a:cubicBezTo>
                  <a:pt x="44094" y="63450"/>
                  <a:pt x="43905" y="62894"/>
                  <a:pt x="43722" y="62144"/>
                </a:cubicBezTo>
                <a:lnTo>
                  <a:pt x="18977" y="62144"/>
                </a:lnTo>
                <a:close/>
                <a:moveTo>
                  <a:pt x="58044" y="18288"/>
                </a:moveTo>
                <a:cubicBezTo>
                  <a:pt x="55627" y="18288"/>
                  <a:pt x="53211" y="18661"/>
                  <a:pt x="50788" y="19222"/>
                </a:cubicBezTo>
                <a:cubicBezTo>
                  <a:pt x="48555" y="19966"/>
                  <a:pt x="46138" y="20716"/>
                  <a:pt x="43905" y="21650"/>
                </a:cubicBezTo>
                <a:cubicBezTo>
                  <a:pt x="41861" y="22583"/>
                  <a:pt x="39816" y="23700"/>
                  <a:pt x="37955" y="24822"/>
                </a:cubicBezTo>
                <a:cubicBezTo>
                  <a:pt x="35905" y="26127"/>
                  <a:pt x="34044" y="27433"/>
                  <a:pt x="32372" y="28927"/>
                </a:cubicBezTo>
                <a:cubicBezTo>
                  <a:pt x="50233" y="46655"/>
                  <a:pt x="50233" y="46655"/>
                  <a:pt x="50233" y="46655"/>
                </a:cubicBezTo>
                <a:cubicBezTo>
                  <a:pt x="50788" y="46283"/>
                  <a:pt x="51350" y="45911"/>
                  <a:pt x="51905" y="45538"/>
                </a:cubicBezTo>
                <a:cubicBezTo>
                  <a:pt x="52650" y="45161"/>
                  <a:pt x="53211" y="44788"/>
                  <a:pt x="53766" y="44416"/>
                </a:cubicBezTo>
                <a:cubicBezTo>
                  <a:pt x="54511" y="44227"/>
                  <a:pt x="55072" y="44044"/>
                  <a:pt x="55816" y="43855"/>
                </a:cubicBezTo>
                <a:cubicBezTo>
                  <a:pt x="56372" y="43672"/>
                  <a:pt x="57116" y="43483"/>
                  <a:pt x="58044" y="43483"/>
                </a:cubicBezTo>
                <a:lnTo>
                  <a:pt x="58044" y="18288"/>
                </a:lnTo>
                <a:close/>
                <a:moveTo>
                  <a:pt x="32372" y="90327"/>
                </a:moveTo>
                <a:cubicBezTo>
                  <a:pt x="34044" y="92005"/>
                  <a:pt x="35905" y="93500"/>
                  <a:pt x="37955" y="94805"/>
                </a:cubicBezTo>
                <a:cubicBezTo>
                  <a:pt x="39816" y="96111"/>
                  <a:pt x="41861" y="97044"/>
                  <a:pt x="43905" y="97977"/>
                </a:cubicBezTo>
                <a:cubicBezTo>
                  <a:pt x="46138" y="98911"/>
                  <a:pt x="48555" y="99655"/>
                  <a:pt x="50788" y="100216"/>
                </a:cubicBezTo>
                <a:cubicBezTo>
                  <a:pt x="53211" y="100777"/>
                  <a:pt x="55627" y="101150"/>
                  <a:pt x="58044" y="101338"/>
                </a:cubicBezTo>
                <a:cubicBezTo>
                  <a:pt x="58044" y="76516"/>
                  <a:pt x="58044" y="76516"/>
                  <a:pt x="58044" y="76516"/>
                </a:cubicBezTo>
                <a:cubicBezTo>
                  <a:pt x="57116" y="76516"/>
                  <a:pt x="56372" y="76327"/>
                  <a:pt x="55627" y="76144"/>
                </a:cubicBezTo>
                <a:cubicBezTo>
                  <a:pt x="54883" y="75955"/>
                  <a:pt x="54327" y="75583"/>
                  <a:pt x="53583" y="75394"/>
                </a:cubicBezTo>
                <a:cubicBezTo>
                  <a:pt x="52838" y="75022"/>
                  <a:pt x="52094" y="74650"/>
                  <a:pt x="51350" y="74277"/>
                </a:cubicBezTo>
                <a:cubicBezTo>
                  <a:pt x="50788" y="74088"/>
                  <a:pt x="50233" y="73527"/>
                  <a:pt x="49672" y="73155"/>
                </a:cubicBezTo>
                <a:lnTo>
                  <a:pt x="32372" y="90327"/>
                </a:lnTo>
                <a:close/>
                <a:moveTo>
                  <a:pt x="59905" y="72411"/>
                </a:moveTo>
                <a:cubicBezTo>
                  <a:pt x="61766" y="72411"/>
                  <a:pt x="63255" y="72038"/>
                  <a:pt x="64927" y="71477"/>
                </a:cubicBezTo>
                <a:cubicBezTo>
                  <a:pt x="66416" y="70733"/>
                  <a:pt x="67722" y="69983"/>
                  <a:pt x="68838" y="68677"/>
                </a:cubicBezTo>
                <a:cubicBezTo>
                  <a:pt x="69955" y="67555"/>
                  <a:pt x="70883" y="66250"/>
                  <a:pt x="71627" y="64944"/>
                </a:cubicBezTo>
                <a:cubicBezTo>
                  <a:pt x="72183" y="63450"/>
                  <a:pt x="72555" y="61772"/>
                  <a:pt x="72555" y="60094"/>
                </a:cubicBezTo>
                <a:cubicBezTo>
                  <a:pt x="72555" y="58227"/>
                  <a:pt x="72183" y="56550"/>
                  <a:pt x="71627" y="55238"/>
                </a:cubicBezTo>
                <a:cubicBezTo>
                  <a:pt x="70883" y="53750"/>
                  <a:pt x="69955" y="52444"/>
                  <a:pt x="68838" y="51322"/>
                </a:cubicBezTo>
                <a:cubicBezTo>
                  <a:pt x="67722" y="50200"/>
                  <a:pt x="66416" y="49266"/>
                  <a:pt x="64927" y="48522"/>
                </a:cubicBezTo>
                <a:cubicBezTo>
                  <a:pt x="63255" y="47961"/>
                  <a:pt x="61766" y="47588"/>
                  <a:pt x="59905" y="47588"/>
                </a:cubicBezTo>
                <a:cubicBezTo>
                  <a:pt x="58233" y="47588"/>
                  <a:pt x="56744" y="47961"/>
                  <a:pt x="55255" y="48522"/>
                </a:cubicBezTo>
                <a:cubicBezTo>
                  <a:pt x="53583" y="49266"/>
                  <a:pt x="52277" y="50200"/>
                  <a:pt x="51161" y="51322"/>
                </a:cubicBezTo>
                <a:cubicBezTo>
                  <a:pt x="50044" y="52444"/>
                  <a:pt x="49116" y="53750"/>
                  <a:pt x="48555" y="55238"/>
                </a:cubicBezTo>
                <a:cubicBezTo>
                  <a:pt x="47816" y="56550"/>
                  <a:pt x="47627" y="58227"/>
                  <a:pt x="47627" y="60094"/>
                </a:cubicBezTo>
                <a:cubicBezTo>
                  <a:pt x="47627" y="61772"/>
                  <a:pt x="47816" y="63450"/>
                  <a:pt x="48555" y="64944"/>
                </a:cubicBezTo>
                <a:cubicBezTo>
                  <a:pt x="49116" y="66250"/>
                  <a:pt x="50044" y="67555"/>
                  <a:pt x="51161" y="68677"/>
                </a:cubicBezTo>
                <a:cubicBezTo>
                  <a:pt x="52277" y="69983"/>
                  <a:pt x="53583" y="70733"/>
                  <a:pt x="55255" y="71477"/>
                </a:cubicBezTo>
                <a:cubicBezTo>
                  <a:pt x="56744" y="72038"/>
                  <a:pt x="58233" y="72411"/>
                  <a:pt x="59905" y="72411"/>
                </a:cubicBezTo>
                <a:close/>
                <a:moveTo>
                  <a:pt x="87816" y="29111"/>
                </a:moveTo>
                <a:cubicBezTo>
                  <a:pt x="85955" y="27622"/>
                  <a:pt x="84094" y="26127"/>
                  <a:pt x="82233" y="24822"/>
                </a:cubicBezTo>
                <a:cubicBezTo>
                  <a:pt x="80183" y="23700"/>
                  <a:pt x="78327" y="22583"/>
                  <a:pt x="76094" y="21650"/>
                </a:cubicBezTo>
                <a:cubicBezTo>
                  <a:pt x="73861" y="20716"/>
                  <a:pt x="71627" y="19966"/>
                  <a:pt x="69211" y="19222"/>
                </a:cubicBezTo>
                <a:cubicBezTo>
                  <a:pt x="66977" y="18661"/>
                  <a:pt x="64555" y="18288"/>
                  <a:pt x="62138" y="18288"/>
                </a:cubicBezTo>
                <a:cubicBezTo>
                  <a:pt x="62138" y="43672"/>
                  <a:pt x="62138" y="43672"/>
                  <a:pt x="62138" y="43672"/>
                </a:cubicBezTo>
                <a:cubicBezTo>
                  <a:pt x="62700" y="43672"/>
                  <a:pt x="63444" y="43855"/>
                  <a:pt x="64183" y="44044"/>
                </a:cubicBezTo>
                <a:cubicBezTo>
                  <a:pt x="64927" y="44416"/>
                  <a:pt x="65488" y="44605"/>
                  <a:pt x="66233" y="44788"/>
                </a:cubicBezTo>
                <a:cubicBezTo>
                  <a:pt x="66788" y="44977"/>
                  <a:pt x="67533" y="45350"/>
                  <a:pt x="68094" y="45722"/>
                </a:cubicBezTo>
                <a:cubicBezTo>
                  <a:pt x="68838" y="46283"/>
                  <a:pt x="69394" y="46655"/>
                  <a:pt x="69766" y="46844"/>
                </a:cubicBezTo>
                <a:lnTo>
                  <a:pt x="87816" y="29111"/>
                </a:lnTo>
                <a:close/>
                <a:moveTo>
                  <a:pt x="62138" y="101150"/>
                </a:moveTo>
                <a:cubicBezTo>
                  <a:pt x="64555" y="100966"/>
                  <a:pt x="66977" y="100588"/>
                  <a:pt x="69211" y="100033"/>
                </a:cubicBezTo>
                <a:cubicBezTo>
                  <a:pt x="71627" y="99655"/>
                  <a:pt x="73861" y="98911"/>
                  <a:pt x="76094" y="97977"/>
                </a:cubicBezTo>
                <a:cubicBezTo>
                  <a:pt x="78327" y="96861"/>
                  <a:pt x="80183" y="95927"/>
                  <a:pt x="82233" y="94616"/>
                </a:cubicBezTo>
                <a:cubicBezTo>
                  <a:pt x="84094" y="93500"/>
                  <a:pt x="85955" y="92005"/>
                  <a:pt x="87816" y="90327"/>
                </a:cubicBezTo>
                <a:cubicBezTo>
                  <a:pt x="70327" y="72972"/>
                  <a:pt x="70327" y="72972"/>
                  <a:pt x="70327" y="72972"/>
                </a:cubicBezTo>
                <a:cubicBezTo>
                  <a:pt x="69766" y="73344"/>
                  <a:pt x="69211" y="73905"/>
                  <a:pt x="68650" y="74277"/>
                </a:cubicBezTo>
                <a:cubicBezTo>
                  <a:pt x="67905" y="74650"/>
                  <a:pt x="67350" y="74838"/>
                  <a:pt x="66416" y="75022"/>
                </a:cubicBezTo>
                <a:cubicBezTo>
                  <a:pt x="65861" y="75394"/>
                  <a:pt x="65116" y="75772"/>
                  <a:pt x="64372" y="75955"/>
                </a:cubicBezTo>
                <a:cubicBezTo>
                  <a:pt x="63627" y="76144"/>
                  <a:pt x="62883" y="76327"/>
                  <a:pt x="62138" y="76327"/>
                </a:cubicBezTo>
                <a:lnTo>
                  <a:pt x="62138" y="101150"/>
                </a:lnTo>
                <a:close/>
                <a:moveTo>
                  <a:pt x="101394" y="57855"/>
                </a:moveTo>
                <a:cubicBezTo>
                  <a:pt x="101211" y="55427"/>
                  <a:pt x="100838" y="53000"/>
                  <a:pt x="100277" y="50577"/>
                </a:cubicBezTo>
                <a:cubicBezTo>
                  <a:pt x="99722" y="48333"/>
                  <a:pt x="98977" y="45911"/>
                  <a:pt x="98233" y="43672"/>
                </a:cubicBezTo>
                <a:cubicBezTo>
                  <a:pt x="97300" y="41616"/>
                  <a:pt x="96000" y="39566"/>
                  <a:pt x="94883" y="37511"/>
                </a:cubicBezTo>
                <a:cubicBezTo>
                  <a:pt x="93583" y="35461"/>
                  <a:pt x="92094" y="33594"/>
                  <a:pt x="90605" y="32100"/>
                </a:cubicBezTo>
                <a:cubicBezTo>
                  <a:pt x="72927" y="49644"/>
                  <a:pt x="72927" y="49644"/>
                  <a:pt x="72927" y="49644"/>
                </a:cubicBezTo>
                <a:cubicBezTo>
                  <a:pt x="73488" y="50200"/>
                  <a:pt x="73861" y="50950"/>
                  <a:pt x="74233" y="51511"/>
                </a:cubicBezTo>
                <a:cubicBezTo>
                  <a:pt x="74788" y="52066"/>
                  <a:pt x="75161" y="52816"/>
                  <a:pt x="75350" y="53372"/>
                </a:cubicBezTo>
                <a:cubicBezTo>
                  <a:pt x="75722" y="54122"/>
                  <a:pt x="75905" y="54866"/>
                  <a:pt x="76094" y="55616"/>
                </a:cubicBezTo>
                <a:cubicBezTo>
                  <a:pt x="76277" y="56361"/>
                  <a:pt x="76466" y="57105"/>
                  <a:pt x="76650" y="57855"/>
                </a:cubicBezTo>
                <a:lnTo>
                  <a:pt x="101394" y="57855"/>
                </a:lnTo>
                <a:close/>
                <a:moveTo>
                  <a:pt x="90605" y="87527"/>
                </a:moveTo>
                <a:cubicBezTo>
                  <a:pt x="92094" y="85850"/>
                  <a:pt x="93583" y="83983"/>
                  <a:pt x="94883" y="82116"/>
                </a:cubicBezTo>
                <a:cubicBezTo>
                  <a:pt x="96000" y="80250"/>
                  <a:pt x="97300" y="78194"/>
                  <a:pt x="98233" y="75955"/>
                </a:cubicBezTo>
                <a:cubicBezTo>
                  <a:pt x="98977" y="73716"/>
                  <a:pt x="99722" y="71477"/>
                  <a:pt x="100277" y="69238"/>
                </a:cubicBezTo>
                <a:cubicBezTo>
                  <a:pt x="100838" y="67000"/>
                  <a:pt x="101211" y="64572"/>
                  <a:pt x="101394" y="62144"/>
                </a:cubicBezTo>
                <a:cubicBezTo>
                  <a:pt x="76650" y="62144"/>
                  <a:pt x="76650" y="62144"/>
                  <a:pt x="76650" y="62144"/>
                </a:cubicBezTo>
                <a:cubicBezTo>
                  <a:pt x="76466" y="63077"/>
                  <a:pt x="76277" y="63827"/>
                  <a:pt x="76094" y="64383"/>
                </a:cubicBezTo>
                <a:cubicBezTo>
                  <a:pt x="75905" y="64944"/>
                  <a:pt x="75722" y="65694"/>
                  <a:pt x="75350" y="66627"/>
                </a:cubicBezTo>
                <a:cubicBezTo>
                  <a:pt x="75161" y="67183"/>
                  <a:pt x="74788" y="67744"/>
                  <a:pt x="74416" y="68305"/>
                </a:cubicBezTo>
                <a:cubicBezTo>
                  <a:pt x="74044" y="69050"/>
                  <a:pt x="73672" y="69611"/>
                  <a:pt x="73300" y="70172"/>
                </a:cubicBezTo>
                <a:lnTo>
                  <a:pt x="90605" y="8752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97" name="Shape 3997"/>
          <p:cNvSpPr/>
          <p:nvPr/>
        </p:nvSpPr>
        <p:spPr>
          <a:xfrm>
            <a:off x="4526953" y="9607107"/>
            <a:ext cx="356122" cy="506696"/>
          </a:xfrm>
          <a:custGeom>
            <a:avLst/>
            <a:gdLst/>
            <a:ahLst/>
            <a:cxnLst/>
            <a:rect l="0" t="0" r="0" b="0"/>
            <a:pathLst>
              <a:path w="120000" h="120000" extrusionOk="0">
                <a:moveTo>
                  <a:pt x="102416" y="33300"/>
                </a:moveTo>
                <a:cubicBezTo>
                  <a:pt x="102416" y="35244"/>
                  <a:pt x="102105" y="37405"/>
                  <a:pt x="101183" y="39566"/>
                </a:cubicBezTo>
                <a:cubicBezTo>
                  <a:pt x="100566" y="41727"/>
                  <a:pt x="98716" y="43894"/>
                  <a:pt x="96555" y="46272"/>
                </a:cubicBezTo>
                <a:cubicBezTo>
                  <a:pt x="94088" y="48650"/>
                  <a:pt x="90383" y="51027"/>
                  <a:pt x="86066" y="53622"/>
                </a:cubicBezTo>
                <a:cubicBezTo>
                  <a:pt x="81438" y="56000"/>
                  <a:pt x="75272" y="58377"/>
                  <a:pt x="67866" y="60755"/>
                </a:cubicBezTo>
                <a:cubicBezTo>
                  <a:pt x="74344" y="63133"/>
                  <a:pt x="79588" y="65300"/>
                  <a:pt x="84216" y="67461"/>
                </a:cubicBezTo>
                <a:cubicBezTo>
                  <a:pt x="88533" y="69622"/>
                  <a:pt x="92238" y="71783"/>
                  <a:pt x="94705" y="74161"/>
                </a:cubicBezTo>
                <a:cubicBezTo>
                  <a:pt x="97483" y="76538"/>
                  <a:pt x="99333" y="79133"/>
                  <a:pt x="100566" y="81727"/>
                </a:cubicBezTo>
                <a:cubicBezTo>
                  <a:pt x="101800" y="84322"/>
                  <a:pt x="102416" y="87133"/>
                  <a:pt x="102416" y="90377"/>
                </a:cubicBezTo>
                <a:cubicBezTo>
                  <a:pt x="102416" y="115244"/>
                  <a:pt x="102416" y="115244"/>
                  <a:pt x="102416" y="115244"/>
                </a:cubicBezTo>
                <a:cubicBezTo>
                  <a:pt x="120000" y="115244"/>
                  <a:pt x="120000" y="115244"/>
                  <a:pt x="120000" y="115244"/>
                </a:cubicBezTo>
                <a:cubicBezTo>
                  <a:pt x="120000" y="120000"/>
                  <a:pt x="120000" y="120000"/>
                  <a:pt x="120000" y="120000"/>
                </a:cubicBezTo>
                <a:cubicBezTo>
                  <a:pt x="0" y="120000"/>
                  <a:pt x="0" y="120000"/>
                  <a:pt x="0" y="120000"/>
                </a:cubicBezTo>
                <a:cubicBezTo>
                  <a:pt x="0" y="115244"/>
                  <a:pt x="0" y="115244"/>
                  <a:pt x="0" y="115244"/>
                </a:cubicBezTo>
                <a:cubicBezTo>
                  <a:pt x="17277" y="115244"/>
                  <a:pt x="17277" y="115244"/>
                  <a:pt x="17277" y="115244"/>
                </a:cubicBezTo>
                <a:cubicBezTo>
                  <a:pt x="17277" y="90377"/>
                  <a:pt x="17277" y="90377"/>
                  <a:pt x="17277" y="90377"/>
                </a:cubicBezTo>
                <a:cubicBezTo>
                  <a:pt x="17277" y="87133"/>
                  <a:pt x="17894" y="84322"/>
                  <a:pt x="19127" y="81727"/>
                </a:cubicBezTo>
                <a:cubicBezTo>
                  <a:pt x="20361" y="79133"/>
                  <a:pt x="22211" y="76538"/>
                  <a:pt x="24988" y="74161"/>
                </a:cubicBezTo>
                <a:cubicBezTo>
                  <a:pt x="27455" y="71783"/>
                  <a:pt x="31155" y="69622"/>
                  <a:pt x="35477" y="67677"/>
                </a:cubicBezTo>
                <a:cubicBezTo>
                  <a:pt x="40105" y="65511"/>
                  <a:pt x="45344" y="63350"/>
                  <a:pt x="51827" y="61188"/>
                </a:cubicBezTo>
                <a:cubicBezTo>
                  <a:pt x="44422" y="58594"/>
                  <a:pt x="38250" y="56216"/>
                  <a:pt x="33622" y="53622"/>
                </a:cubicBezTo>
                <a:cubicBezTo>
                  <a:pt x="29305" y="51244"/>
                  <a:pt x="25605" y="48650"/>
                  <a:pt x="23444" y="46488"/>
                </a:cubicBezTo>
                <a:cubicBezTo>
                  <a:pt x="20666" y="44105"/>
                  <a:pt x="18816" y="41727"/>
                  <a:pt x="18200" y="39566"/>
                </a:cubicBezTo>
                <a:cubicBezTo>
                  <a:pt x="17583" y="37405"/>
                  <a:pt x="17277" y="35244"/>
                  <a:pt x="17277" y="33300"/>
                </a:cubicBezTo>
                <a:cubicBezTo>
                  <a:pt x="17277" y="4755"/>
                  <a:pt x="17277" y="4755"/>
                  <a:pt x="17277" y="4755"/>
                </a:cubicBezTo>
                <a:cubicBezTo>
                  <a:pt x="0" y="4755"/>
                  <a:pt x="0" y="4755"/>
                  <a:pt x="0" y="4755"/>
                </a:cubicBezTo>
                <a:cubicBezTo>
                  <a:pt x="0" y="0"/>
                  <a:pt x="0" y="0"/>
                  <a:pt x="0" y="0"/>
                </a:cubicBezTo>
                <a:cubicBezTo>
                  <a:pt x="120000" y="0"/>
                  <a:pt x="120000" y="0"/>
                  <a:pt x="120000" y="0"/>
                </a:cubicBezTo>
                <a:cubicBezTo>
                  <a:pt x="120000" y="4755"/>
                  <a:pt x="120000" y="4755"/>
                  <a:pt x="120000" y="4755"/>
                </a:cubicBezTo>
                <a:cubicBezTo>
                  <a:pt x="102416" y="4755"/>
                  <a:pt x="102416" y="4755"/>
                  <a:pt x="102416" y="4755"/>
                </a:cubicBezTo>
                <a:lnTo>
                  <a:pt x="102416" y="33300"/>
                </a:lnTo>
                <a:close/>
                <a:moveTo>
                  <a:pt x="59538" y="58594"/>
                </a:moveTo>
                <a:cubicBezTo>
                  <a:pt x="67555" y="56000"/>
                  <a:pt x="73727" y="53622"/>
                  <a:pt x="78661" y="51244"/>
                </a:cubicBezTo>
                <a:cubicBezTo>
                  <a:pt x="83288" y="49083"/>
                  <a:pt x="86994" y="46916"/>
                  <a:pt x="89461" y="44755"/>
                </a:cubicBezTo>
                <a:cubicBezTo>
                  <a:pt x="91927" y="42594"/>
                  <a:pt x="93472" y="40433"/>
                  <a:pt x="94394" y="38700"/>
                </a:cubicBezTo>
                <a:cubicBezTo>
                  <a:pt x="95322" y="36755"/>
                  <a:pt x="95627" y="35027"/>
                  <a:pt x="95627" y="33300"/>
                </a:cubicBezTo>
                <a:cubicBezTo>
                  <a:pt x="95627" y="4755"/>
                  <a:pt x="95627" y="4755"/>
                  <a:pt x="95627" y="4755"/>
                </a:cubicBezTo>
                <a:cubicBezTo>
                  <a:pt x="24061" y="4755"/>
                  <a:pt x="24061" y="4755"/>
                  <a:pt x="24061" y="4755"/>
                </a:cubicBezTo>
                <a:cubicBezTo>
                  <a:pt x="24061" y="33300"/>
                  <a:pt x="24061" y="33300"/>
                  <a:pt x="24061" y="33300"/>
                </a:cubicBezTo>
                <a:cubicBezTo>
                  <a:pt x="24061" y="35027"/>
                  <a:pt x="24372" y="36755"/>
                  <a:pt x="24988" y="38700"/>
                </a:cubicBezTo>
                <a:cubicBezTo>
                  <a:pt x="25911" y="40433"/>
                  <a:pt x="27455" y="42594"/>
                  <a:pt x="30233" y="44755"/>
                </a:cubicBezTo>
                <a:cubicBezTo>
                  <a:pt x="32388" y="46916"/>
                  <a:pt x="36094" y="49083"/>
                  <a:pt x="40722" y="51244"/>
                </a:cubicBezTo>
                <a:cubicBezTo>
                  <a:pt x="45344" y="53622"/>
                  <a:pt x="51827" y="56000"/>
                  <a:pt x="59538" y="58594"/>
                </a:cubicBezTo>
                <a:close/>
                <a:moveTo>
                  <a:pt x="95627" y="90377"/>
                </a:moveTo>
                <a:cubicBezTo>
                  <a:pt x="95627" y="87783"/>
                  <a:pt x="95011" y="85405"/>
                  <a:pt x="94088" y="83244"/>
                </a:cubicBezTo>
                <a:cubicBezTo>
                  <a:pt x="93161" y="81083"/>
                  <a:pt x="91622" y="78916"/>
                  <a:pt x="89150" y="76972"/>
                </a:cubicBezTo>
                <a:cubicBezTo>
                  <a:pt x="86377" y="74811"/>
                  <a:pt x="82672" y="72650"/>
                  <a:pt x="78044" y="70488"/>
                </a:cubicBezTo>
                <a:cubicBezTo>
                  <a:pt x="73416" y="68322"/>
                  <a:pt x="67250" y="66161"/>
                  <a:pt x="59844" y="63566"/>
                </a:cubicBezTo>
                <a:cubicBezTo>
                  <a:pt x="52444" y="66161"/>
                  <a:pt x="46272" y="68322"/>
                  <a:pt x="41644" y="70488"/>
                </a:cubicBezTo>
                <a:cubicBezTo>
                  <a:pt x="37016" y="72433"/>
                  <a:pt x="33316" y="74594"/>
                  <a:pt x="30538" y="76972"/>
                </a:cubicBezTo>
                <a:cubicBezTo>
                  <a:pt x="28072" y="78916"/>
                  <a:pt x="26527" y="81083"/>
                  <a:pt x="25605" y="83244"/>
                </a:cubicBezTo>
                <a:cubicBezTo>
                  <a:pt x="24677" y="85405"/>
                  <a:pt x="24061" y="87783"/>
                  <a:pt x="24061" y="90377"/>
                </a:cubicBezTo>
                <a:cubicBezTo>
                  <a:pt x="24061" y="115244"/>
                  <a:pt x="24061" y="115244"/>
                  <a:pt x="24061" y="115244"/>
                </a:cubicBezTo>
                <a:cubicBezTo>
                  <a:pt x="95627" y="115244"/>
                  <a:pt x="95627" y="115244"/>
                  <a:pt x="95627" y="115244"/>
                </a:cubicBezTo>
                <a:lnTo>
                  <a:pt x="95627" y="9037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98" name="Shape 3998"/>
          <p:cNvSpPr/>
          <p:nvPr/>
        </p:nvSpPr>
        <p:spPr>
          <a:xfrm>
            <a:off x="5789523" y="9555721"/>
            <a:ext cx="325050" cy="609469"/>
          </a:xfrm>
          <a:custGeom>
            <a:avLst/>
            <a:gdLst/>
            <a:ahLst/>
            <a:cxnLst/>
            <a:rect l="0" t="0" r="0" b="0"/>
            <a:pathLst>
              <a:path w="120000" h="120000" extrusionOk="0">
                <a:moveTo>
                  <a:pt x="120000" y="62611"/>
                </a:moveTo>
                <a:cubicBezTo>
                  <a:pt x="120000" y="68905"/>
                  <a:pt x="118311" y="73944"/>
                  <a:pt x="114255" y="78083"/>
                </a:cubicBezTo>
                <a:cubicBezTo>
                  <a:pt x="110533" y="82216"/>
                  <a:pt x="105805" y="85638"/>
                  <a:pt x="100055" y="88333"/>
                </a:cubicBezTo>
                <a:cubicBezTo>
                  <a:pt x="94311" y="91033"/>
                  <a:pt x="88227" y="93011"/>
                  <a:pt x="81466" y="94450"/>
                </a:cubicBezTo>
                <a:cubicBezTo>
                  <a:pt x="75044" y="95894"/>
                  <a:pt x="68955" y="96972"/>
                  <a:pt x="63888" y="97872"/>
                </a:cubicBezTo>
                <a:cubicBezTo>
                  <a:pt x="63888" y="120000"/>
                  <a:pt x="63888" y="120000"/>
                  <a:pt x="63888" y="120000"/>
                </a:cubicBezTo>
                <a:cubicBezTo>
                  <a:pt x="56450" y="120000"/>
                  <a:pt x="56450" y="120000"/>
                  <a:pt x="56450" y="120000"/>
                </a:cubicBezTo>
                <a:cubicBezTo>
                  <a:pt x="56450" y="97872"/>
                  <a:pt x="56450" y="97872"/>
                  <a:pt x="56450" y="97872"/>
                </a:cubicBezTo>
                <a:cubicBezTo>
                  <a:pt x="51044" y="96972"/>
                  <a:pt x="44955" y="95894"/>
                  <a:pt x="38533" y="94450"/>
                </a:cubicBezTo>
                <a:cubicBezTo>
                  <a:pt x="31772" y="93011"/>
                  <a:pt x="25688" y="91033"/>
                  <a:pt x="20283" y="88333"/>
                </a:cubicBezTo>
                <a:cubicBezTo>
                  <a:pt x="14194" y="85638"/>
                  <a:pt x="9466" y="82216"/>
                  <a:pt x="5744" y="78083"/>
                </a:cubicBezTo>
                <a:cubicBezTo>
                  <a:pt x="2027" y="73944"/>
                  <a:pt x="0" y="68905"/>
                  <a:pt x="0" y="62611"/>
                </a:cubicBezTo>
                <a:cubicBezTo>
                  <a:pt x="0" y="55950"/>
                  <a:pt x="2027" y="49655"/>
                  <a:pt x="5744" y="43716"/>
                </a:cubicBezTo>
                <a:cubicBezTo>
                  <a:pt x="9466" y="37961"/>
                  <a:pt x="14194" y="32383"/>
                  <a:pt x="20283" y="27527"/>
                </a:cubicBezTo>
                <a:cubicBezTo>
                  <a:pt x="26027" y="22311"/>
                  <a:pt x="32450" y="17450"/>
                  <a:pt x="39550" y="12955"/>
                </a:cubicBezTo>
                <a:cubicBezTo>
                  <a:pt x="46650" y="8455"/>
                  <a:pt x="53411" y="4138"/>
                  <a:pt x="60166" y="0"/>
                </a:cubicBezTo>
                <a:cubicBezTo>
                  <a:pt x="66588" y="4138"/>
                  <a:pt x="73350" y="8455"/>
                  <a:pt x="80450" y="12955"/>
                </a:cubicBezTo>
                <a:cubicBezTo>
                  <a:pt x="87550" y="17450"/>
                  <a:pt x="93972" y="22311"/>
                  <a:pt x="100055" y="27527"/>
                </a:cubicBezTo>
                <a:cubicBezTo>
                  <a:pt x="105805" y="32383"/>
                  <a:pt x="110533" y="37961"/>
                  <a:pt x="114255" y="43716"/>
                </a:cubicBezTo>
                <a:cubicBezTo>
                  <a:pt x="118311" y="49655"/>
                  <a:pt x="120000" y="55950"/>
                  <a:pt x="120000" y="62611"/>
                </a:cubicBezTo>
                <a:close/>
                <a:moveTo>
                  <a:pt x="63888" y="93733"/>
                </a:moveTo>
                <a:cubicBezTo>
                  <a:pt x="68955" y="92833"/>
                  <a:pt x="74705" y="91755"/>
                  <a:pt x="80450" y="90316"/>
                </a:cubicBezTo>
                <a:cubicBezTo>
                  <a:pt x="85861" y="89055"/>
                  <a:pt x="91266" y="87255"/>
                  <a:pt x="96000" y="84916"/>
                </a:cubicBezTo>
                <a:cubicBezTo>
                  <a:pt x="101072" y="82577"/>
                  <a:pt x="104788" y="79522"/>
                  <a:pt x="108166" y="75922"/>
                </a:cubicBezTo>
                <a:cubicBezTo>
                  <a:pt x="111211" y="72322"/>
                  <a:pt x="112561" y="67827"/>
                  <a:pt x="112561" y="62611"/>
                </a:cubicBezTo>
                <a:cubicBezTo>
                  <a:pt x="112561" y="56850"/>
                  <a:pt x="111211" y="51272"/>
                  <a:pt x="108166" y="46238"/>
                </a:cubicBezTo>
                <a:cubicBezTo>
                  <a:pt x="104788" y="41022"/>
                  <a:pt x="101072" y="36161"/>
                  <a:pt x="96000" y="31483"/>
                </a:cubicBezTo>
                <a:cubicBezTo>
                  <a:pt x="90927" y="26805"/>
                  <a:pt x="85183" y="22311"/>
                  <a:pt x="79100" y="18172"/>
                </a:cubicBezTo>
                <a:cubicBezTo>
                  <a:pt x="72677" y="14033"/>
                  <a:pt x="66588" y="10072"/>
                  <a:pt x="60166" y="6116"/>
                </a:cubicBezTo>
                <a:cubicBezTo>
                  <a:pt x="53744" y="10072"/>
                  <a:pt x="47322" y="14033"/>
                  <a:pt x="41238" y="18172"/>
                </a:cubicBezTo>
                <a:cubicBezTo>
                  <a:pt x="34816" y="22311"/>
                  <a:pt x="29072" y="26805"/>
                  <a:pt x="24338" y="31483"/>
                </a:cubicBezTo>
                <a:cubicBezTo>
                  <a:pt x="19266" y="36161"/>
                  <a:pt x="15211" y="41022"/>
                  <a:pt x="12166" y="46238"/>
                </a:cubicBezTo>
                <a:cubicBezTo>
                  <a:pt x="9127" y="51272"/>
                  <a:pt x="7438" y="56850"/>
                  <a:pt x="7438" y="62611"/>
                </a:cubicBezTo>
                <a:cubicBezTo>
                  <a:pt x="7438" y="67827"/>
                  <a:pt x="9127" y="72322"/>
                  <a:pt x="12166" y="75922"/>
                </a:cubicBezTo>
                <a:cubicBezTo>
                  <a:pt x="15550" y="79522"/>
                  <a:pt x="19605" y="82577"/>
                  <a:pt x="24338" y="84916"/>
                </a:cubicBezTo>
                <a:cubicBezTo>
                  <a:pt x="28733" y="87255"/>
                  <a:pt x="34138" y="89055"/>
                  <a:pt x="39888" y="90316"/>
                </a:cubicBezTo>
                <a:cubicBezTo>
                  <a:pt x="45633" y="91755"/>
                  <a:pt x="51044" y="92833"/>
                  <a:pt x="56450" y="93733"/>
                </a:cubicBezTo>
                <a:cubicBezTo>
                  <a:pt x="56450" y="56672"/>
                  <a:pt x="56450" y="56672"/>
                  <a:pt x="56450" y="56672"/>
                </a:cubicBezTo>
                <a:cubicBezTo>
                  <a:pt x="31772" y="43538"/>
                  <a:pt x="31772" y="43538"/>
                  <a:pt x="31772" y="43538"/>
                </a:cubicBezTo>
                <a:cubicBezTo>
                  <a:pt x="36844" y="40838"/>
                  <a:pt x="36844" y="40838"/>
                  <a:pt x="36844" y="40838"/>
                </a:cubicBezTo>
                <a:cubicBezTo>
                  <a:pt x="56450" y="51094"/>
                  <a:pt x="56450" y="51094"/>
                  <a:pt x="56450" y="51094"/>
                </a:cubicBezTo>
                <a:cubicBezTo>
                  <a:pt x="56450" y="32205"/>
                  <a:pt x="56450" y="32205"/>
                  <a:pt x="56450" y="32205"/>
                </a:cubicBezTo>
                <a:cubicBezTo>
                  <a:pt x="63888" y="32205"/>
                  <a:pt x="63888" y="32205"/>
                  <a:pt x="63888" y="32205"/>
                </a:cubicBezTo>
                <a:cubicBezTo>
                  <a:pt x="63888" y="72683"/>
                  <a:pt x="63888" y="72683"/>
                  <a:pt x="63888" y="72683"/>
                </a:cubicBezTo>
                <a:cubicBezTo>
                  <a:pt x="82138" y="62788"/>
                  <a:pt x="82138" y="62788"/>
                  <a:pt x="82138" y="62788"/>
                </a:cubicBezTo>
                <a:cubicBezTo>
                  <a:pt x="87550" y="65666"/>
                  <a:pt x="87550" y="65666"/>
                  <a:pt x="87550" y="65666"/>
                </a:cubicBezTo>
                <a:cubicBezTo>
                  <a:pt x="63888" y="78261"/>
                  <a:pt x="63888" y="78261"/>
                  <a:pt x="63888" y="78261"/>
                </a:cubicBezTo>
                <a:lnTo>
                  <a:pt x="63888" y="9373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99" name="Shape 3999"/>
          <p:cNvSpPr/>
          <p:nvPr/>
        </p:nvSpPr>
        <p:spPr>
          <a:xfrm>
            <a:off x="6951710" y="9613082"/>
            <a:ext cx="494746" cy="494746"/>
          </a:xfrm>
          <a:custGeom>
            <a:avLst/>
            <a:gdLst/>
            <a:ahLst/>
            <a:cxnLst/>
            <a:rect l="0" t="0" r="0" b="0"/>
            <a:pathLst>
              <a:path w="120000" h="120000" extrusionOk="0">
                <a:moveTo>
                  <a:pt x="64350" y="52172"/>
                </a:moveTo>
                <a:lnTo>
                  <a:pt x="67827" y="55650"/>
                </a:lnTo>
                <a:lnTo>
                  <a:pt x="3477" y="120000"/>
                </a:lnTo>
                <a:lnTo>
                  <a:pt x="0" y="116522"/>
                </a:lnTo>
                <a:lnTo>
                  <a:pt x="64350" y="52172"/>
                </a:lnTo>
                <a:close/>
                <a:moveTo>
                  <a:pt x="66088" y="34783"/>
                </a:moveTo>
                <a:lnTo>
                  <a:pt x="66088" y="39422"/>
                </a:lnTo>
                <a:lnTo>
                  <a:pt x="46377" y="39422"/>
                </a:lnTo>
                <a:lnTo>
                  <a:pt x="46377" y="34783"/>
                </a:lnTo>
                <a:lnTo>
                  <a:pt x="66088" y="34783"/>
                </a:lnTo>
                <a:close/>
                <a:moveTo>
                  <a:pt x="55072" y="12755"/>
                </a:moveTo>
                <a:lnTo>
                  <a:pt x="58550" y="9277"/>
                </a:lnTo>
                <a:lnTo>
                  <a:pt x="72461" y="23188"/>
                </a:lnTo>
                <a:lnTo>
                  <a:pt x="68983" y="26666"/>
                </a:lnTo>
                <a:lnTo>
                  <a:pt x="55072" y="12755"/>
                </a:lnTo>
                <a:close/>
                <a:moveTo>
                  <a:pt x="85216" y="0"/>
                </a:moveTo>
                <a:lnTo>
                  <a:pt x="85216" y="19711"/>
                </a:lnTo>
                <a:lnTo>
                  <a:pt x="80577" y="19711"/>
                </a:lnTo>
                <a:lnTo>
                  <a:pt x="80577" y="0"/>
                </a:lnTo>
                <a:lnTo>
                  <a:pt x="85216" y="0"/>
                </a:lnTo>
                <a:close/>
                <a:moveTo>
                  <a:pt x="85216" y="54494"/>
                </a:moveTo>
                <a:lnTo>
                  <a:pt x="85216" y="74205"/>
                </a:lnTo>
                <a:lnTo>
                  <a:pt x="80577" y="74205"/>
                </a:lnTo>
                <a:lnTo>
                  <a:pt x="80577" y="54494"/>
                </a:lnTo>
                <a:lnTo>
                  <a:pt x="85216" y="54494"/>
                </a:lnTo>
                <a:close/>
                <a:moveTo>
                  <a:pt x="96811" y="26666"/>
                </a:moveTo>
                <a:lnTo>
                  <a:pt x="93333" y="23188"/>
                </a:lnTo>
                <a:lnTo>
                  <a:pt x="107244" y="9277"/>
                </a:lnTo>
                <a:lnTo>
                  <a:pt x="110722" y="12755"/>
                </a:lnTo>
                <a:lnTo>
                  <a:pt x="96811" y="26666"/>
                </a:lnTo>
                <a:close/>
                <a:moveTo>
                  <a:pt x="93333" y="51016"/>
                </a:moveTo>
                <a:lnTo>
                  <a:pt x="96811" y="47538"/>
                </a:lnTo>
                <a:lnTo>
                  <a:pt x="110722" y="61450"/>
                </a:lnTo>
                <a:lnTo>
                  <a:pt x="107244" y="64927"/>
                </a:lnTo>
                <a:lnTo>
                  <a:pt x="93333" y="51016"/>
                </a:lnTo>
                <a:close/>
                <a:moveTo>
                  <a:pt x="120000" y="34783"/>
                </a:moveTo>
                <a:lnTo>
                  <a:pt x="120000" y="39422"/>
                </a:lnTo>
                <a:lnTo>
                  <a:pt x="100288" y="39422"/>
                </a:lnTo>
                <a:lnTo>
                  <a:pt x="100288" y="34783"/>
                </a:lnTo>
                <a:lnTo>
                  <a:pt x="120000" y="3478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00" name="Shape 4000"/>
          <p:cNvSpPr/>
          <p:nvPr/>
        </p:nvSpPr>
        <p:spPr>
          <a:xfrm>
            <a:off x="8202329" y="9616668"/>
            <a:ext cx="487574" cy="487575"/>
          </a:xfrm>
          <a:custGeom>
            <a:avLst/>
            <a:gdLst/>
            <a:ahLst/>
            <a:cxnLst/>
            <a:rect l="0" t="0" r="0" b="0"/>
            <a:pathLst>
              <a:path w="120000" h="120000" extrusionOk="0">
                <a:moveTo>
                  <a:pt x="68988" y="11705"/>
                </a:moveTo>
                <a:cubicBezTo>
                  <a:pt x="120000" y="0"/>
                  <a:pt x="120000" y="0"/>
                  <a:pt x="120000" y="0"/>
                </a:cubicBezTo>
                <a:cubicBezTo>
                  <a:pt x="107866" y="50655"/>
                  <a:pt x="107866" y="50655"/>
                  <a:pt x="107866" y="50655"/>
                </a:cubicBezTo>
                <a:cubicBezTo>
                  <a:pt x="102922" y="49533"/>
                  <a:pt x="102922" y="49533"/>
                  <a:pt x="102922" y="49533"/>
                </a:cubicBezTo>
                <a:cubicBezTo>
                  <a:pt x="111911" y="11255"/>
                  <a:pt x="111911" y="11255"/>
                  <a:pt x="111911" y="11255"/>
                </a:cubicBezTo>
                <a:cubicBezTo>
                  <a:pt x="73933" y="49083"/>
                  <a:pt x="73933" y="49083"/>
                  <a:pt x="73933" y="49083"/>
                </a:cubicBezTo>
                <a:cubicBezTo>
                  <a:pt x="75727" y="51105"/>
                  <a:pt x="77305" y="53133"/>
                  <a:pt x="78650" y="55383"/>
                </a:cubicBezTo>
                <a:cubicBezTo>
                  <a:pt x="80000" y="57411"/>
                  <a:pt x="81122" y="59661"/>
                  <a:pt x="81800" y="62138"/>
                </a:cubicBezTo>
                <a:cubicBezTo>
                  <a:pt x="82922" y="64616"/>
                  <a:pt x="83594" y="67094"/>
                  <a:pt x="84044" y="69794"/>
                </a:cubicBezTo>
                <a:cubicBezTo>
                  <a:pt x="84494" y="72272"/>
                  <a:pt x="84716" y="74972"/>
                  <a:pt x="84716" y="77672"/>
                </a:cubicBezTo>
                <a:cubicBezTo>
                  <a:pt x="84716" y="83527"/>
                  <a:pt x="83594" y="88933"/>
                  <a:pt x="81350" y="94111"/>
                </a:cubicBezTo>
                <a:cubicBezTo>
                  <a:pt x="79100" y="99288"/>
                  <a:pt x="76177" y="103788"/>
                  <a:pt x="72583" y="107394"/>
                </a:cubicBezTo>
                <a:cubicBezTo>
                  <a:pt x="68538" y="111444"/>
                  <a:pt x="64044" y="114594"/>
                  <a:pt x="58877" y="116850"/>
                </a:cubicBezTo>
                <a:cubicBezTo>
                  <a:pt x="53705" y="118872"/>
                  <a:pt x="48316" y="120000"/>
                  <a:pt x="42472" y="120000"/>
                </a:cubicBezTo>
                <a:cubicBezTo>
                  <a:pt x="36627" y="120000"/>
                  <a:pt x="31011" y="118872"/>
                  <a:pt x="25844" y="116850"/>
                </a:cubicBezTo>
                <a:cubicBezTo>
                  <a:pt x="20672" y="114594"/>
                  <a:pt x="16177" y="111444"/>
                  <a:pt x="12133" y="107394"/>
                </a:cubicBezTo>
                <a:cubicBezTo>
                  <a:pt x="8538" y="103788"/>
                  <a:pt x="5616" y="99288"/>
                  <a:pt x="3372" y="94111"/>
                </a:cubicBezTo>
                <a:cubicBezTo>
                  <a:pt x="1122" y="88933"/>
                  <a:pt x="0" y="83527"/>
                  <a:pt x="0" y="77672"/>
                </a:cubicBezTo>
                <a:cubicBezTo>
                  <a:pt x="0" y="71822"/>
                  <a:pt x="1122" y="66188"/>
                  <a:pt x="3372" y="61011"/>
                </a:cubicBezTo>
                <a:cubicBezTo>
                  <a:pt x="5616" y="55833"/>
                  <a:pt x="8538" y="51333"/>
                  <a:pt x="12133" y="47505"/>
                </a:cubicBezTo>
                <a:cubicBezTo>
                  <a:pt x="16177" y="43450"/>
                  <a:pt x="20672" y="40527"/>
                  <a:pt x="25844" y="38272"/>
                </a:cubicBezTo>
                <a:cubicBezTo>
                  <a:pt x="31011" y="36250"/>
                  <a:pt x="36627" y="35122"/>
                  <a:pt x="42472" y="35122"/>
                </a:cubicBezTo>
                <a:cubicBezTo>
                  <a:pt x="45166" y="35122"/>
                  <a:pt x="47866" y="35344"/>
                  <a:pt x="50338" y="35800"/>
                </a:cubicBezTo>
                <a:cubicBezTo>
                  <a:pt x="53033" y="36250"/>
                  <a:pt x="55505" y="36922"/>
                  <a:pt x="57977" y="37822"/>
                </a:cubicBezTo>
                <a:cubicBezTo>
                  <a:pt x="60222" y="38722"/>
                  <a:pt x="62472" y="39850"/>
                  <a:pt x="64716" y="41200"/>
                </a:cubicBezTo>
                <a:cubicBezTo>
                  <a:pt x="66738" y="42550"/>
                  <a:pt x="68766" y="44127"/>
                  <a:pt x="70561" y="45705"/>
                </a:cubicBezTo>
                <a:cubicBezTo>
                  <a:pt x="108316" y="7877"/>
                  <a:pt x="108316" y="7877"/>
                  <a:pt x="108316" y="7877"/>
                </a:cubicBezTo>
                <a:cubicBezTo>
                  <a:pt x="70111" y="16661"/>
                  <a:pt x="70111" y="16661"/>
                  <a:pt x="70111" y="16661"/>
                </a:cubicBezTo>
                <a:lnTo>
                  <a:pt x="68988" y="11705"/>
                </a:lnTo>
                <a:close/>
                <a:moveTo>
                  <a:pt x="42472" y="115044"/>
                </a:moveTo>
                <a:cubicBezTo>
                  <a:pt x="47638" y="115044"/>
                  <a:pt x="52583" y="114144"/>
                  <a:pt x="57077" y="112122"/>
                </a:cubicBezTo>
                <a:cubicBezTo>
                  <a:pt x="61572" y="110316"/>
                  <a:pt x="65394" y="107394"/>
                  <a:pt x="68988" y="104016"/>
                </a:cubicBezTo>
                <a:cubicBezTo>
                  <a:pt x="72361" y="100638"/>
                  <a:pt x="75055" y="96811"/>
                  <a:pt x="76855" y="92083"/>
                </a:cubicBezTo>
                <a:cubicBezTo>
                  <a:pt x="78877" y="87577"/>
                  <a:pt x="79777" y="82627"/>
                  <a:pt x="79777" y="77672"/>
                </a:cubicBezTo>
                <a:cubicBezTo>
                  <a:pt x="79777" y="72272"/>
                  <a:pt x="78877" y="67544"/>
                  <a:pt x="76855" y="63038"/>
                </a:cubicBezTo>
                <a:cubicBezTo>
                  <a:pt x="75055" y="58538"/>
                  <a:pt x="72361" y="54483"/>
                  <a:pt x="68988" y="50883"/>
                </a:cubicBezTo>
                <a:cubicBezTo>
                  <a:pt x="65394" y="47505"/>
                  <a:pt x="61572" y="45027"/>
                  <a:pt x="57077" y="43000"/>
                </a:cubicBezTo>
                <a:cubicBezTo>
                  <a:pt x="52583" y="40977"/>
                  <a:pt x="47638" y="40077"/>
                  <a:pt x="42472" y="40077"/>
                </a:cubicBezTo>
                <a:cubicBezTo>
                  <a:pt x="37305" y="40077"/>
                  <a:pt x="32361" y="40977"/>
                  <a:pt x="27866" y="43000"/>
                </a:cubicBezTo>
                <a:cubicBezTo>
                  <a:pt x="23372" y="45027"/>
                  <a:pt x="19327" y="47505"/>
                  <a:pt x="15955" y="50883"/>
                </a:cubicBezTo>
                <a:cubicBezTo>
                  <a:pt x="12583" y="54483"/>
                  <a:pt x="9888" y="58538"/>
                  <a:pt x="7866" y="63038"/>
                </a:cubicBezTo>
                <a:cubicBezTo>
                  <a:pt x="5844" y="67544"/>
                  <a:pt x="4944" y="72272"/>
                  <a:pt x="4944" y="77672"/>
                </a:cubicBezTo>
                <a:cubicBezTo>
                  <a:pt x="4944" y="82627"/>
                  <a:pt x="5844" y="87577"/>
                  <a:pt x="7866" y="92083"/>
                </a:cubicBezTo>
                <a:cubicBezTo>
                  <a:pt x="9888" y="96811"/>
                  <a:pt x="12583" y="100638"/>
                  <a:pt x="15955" y="104016"/>
                </a:cubicBezTo>
                <a:cubicBezTo>
                  <a:pt x="19327" y="107394"/>
                  <a:pt x="23372" y="110316"/>
                  <a:pt x="27866" y="112122"/>
                </a:cubicBezTo>
                <a:cubicBezTo>
                  <a:pt x="32361" y="114144"/>
                  <a:pt x="37305" y="115044"/>
                  <a:pt x="42472" y="115044"/>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01" name="Shape 4001"/>
          <p:cNvSpPr/>
          <p:nvPr/>
        </p:nvSpPr>
        <p:spPr>
          <a:xfrm>
            <a:off x="9458924" y="9586792"/>
            <a:ext cx="468455" cy="547327"/>
          </a:xfrm>
          <a:custGeom>
            <a:avLst/>
            <a:gdLst/>
            <a:ahLst/>
            <a:cxnLst/>
            <a:rect l="0" t="0" r="0" b="0"/>
            <a:pathLst>
              <a:path w="120000" h="120000" extrusionOk="0">
                <a:moveTo>
                  <a:pt x="78044" y="65511"/>
                </a:moveTo>
                <a:cubicBezTo>
                  <a:pt x="120000" y="47677"/>
                  <a:pt x="120000" y="47677"/>
                  <a:pt x="120000" y="47677"/>
                </a:cubicBezTo>
                <a:cubicBezTo>
                  <a:pt x="120000" y="102172"/>
                  <a:pt x="120000" y="102172"/>
                  <a:pt x="120000" y="102172"/>
                </a:cubicBezTo>
                <a:cubicBezTo>
                  <a:pt x="78044" y="120000"/>
                  <a:pt x="78044" y="120000"/>
                  <a:pt x="78044" y="120000"/>
                </a:cubicBezTo>
                <a:cubicBezTo>
                  <a:pt x="41716" y="102172"/>
                  <a:pt x="41716" y="102172"/>
                  <a:pt x="41716" y="102172"/>
                </a:cubicBezTo>
                <a:cubicBezTo>
                  <a:pt x="0" y="116794"/>
                  <a:pt x="0" y="116794"/>
                  <a:pt x="0" y="116794"/>
                </a:cubicBezTo>
                <a:cubicBezTo>
                  <a:pt x="0" y="62305"/>
                  <a:pt x="0" y="62305"/>
                  <a:pt x="0" y="62305"/>
                </a:cubicBezTo>
                <a:cubicBezTo>
                  <a:pt x="41716" y="47677"/>
                  <a:pt x="41716" y="47677"/>
                  <a:pt x="41716" y="47677"/>
                </a:cubicBezTo>
                <a:cubicBezTo>
                  <a:pt x="57422" y="55294"/>
                  <a:pt x="57422" y="55294"/>
                  <a:pt x="57422" y="55294"/>
                </a:cubicBezTo>
                <a:cubicBezTo>
                  <a:pt x="57422" y="30850"/>
                  <a:pt x="57422" y="30850"/>
                  <a:pt x="57422" y="30850"/>
                </a:cubicBezTo>
                <a:cubicBezTo>
                  <a:pt x="55077" y="30650"/>
                  <a:pt x="52966" y="30050"/>
                  <a:pt x="51094" y="29050"/>
                </a:cubicBezTo>
                <a:cubicBezTo>
                  <a:pt x="49216" y="28044"/>
                  <a:pt x="47344" y="27044"/>
                  <a:pt x="45938" y="25644"/>
                </a:cubicBezTo>
                <a:cubicBezTo>
                  <a:pt x="44533" y="24438"/>
                  <a:pt x="43594" y="22838"/>
                  <a:pt x="42888" y="21233"/>
                </a:cubicBezTo>
                <a:cubicBezTo>
                  <a:pt x="42188" y="19433"/>
                  <a:pt x="41716" y="17427"/>
                  <a:pt x="41716" y="15427"/>
                </a:cubicBezTo>
                <a:cubicBezTo>
                  <a:pt x="41716" y="13222"/>
                  <a:pt x="42188" y="11416"/>
                  <a:pt x="43127" y="9416"/>
                </a:cubicBezTo>
                <a:cubicBezTo>
                  <a:pt x="44061" y="7411"/>
                  <a:pt x="45233" y="5811"/>
                  <a:pt x="46877" y="4405"/>
                </a:cubicBezTo>
                <a:cubicBezTo>
                  <a:pt x="48516" y="3005"/>
                  <a:pt x="50627" y="2005"/>
                  <a:pt x="52733" y="1200"/>
                </a:cubicBezTo>
                <a:cubicBezTo>
                  <a:pt x="55077" y="400"/>
                  <a:pt x="57422" y="0"/>
                  <a:pt x="59766" y="0"/>
                </a:cubicBezTo>
                <a:cubicBezTo>
                  <a:pt x="62344" y="0"/>
                  <a:pt x="64922" y="400"/>
                  <a:pt x="67033" y="1200"/>
                </a:cubicBezTo>
                <a:cubicBezTo>
                  <a:pt x="69372" y="2005"/>
                  <a:pt x="71250" y="3005"/>
                  <a:pt x="72888" y="4405"/>
                </a:cubicBezTo>
                <a:cubicBezTo>
                  <a:pt x="74533" y="5811"/>
                  <a:pt x="75705" y="7411"/>
                  <a:pt x="76638" y="9416"/>
                </a:cubicBezTo>
                <a:cubicBezTo>
                  <a:pt x="77577" y="11416"/>
                  <a:pt x="78044" y="13222"/>
                  <a:pt x="78044" y="15427"/>
                </a:cubicBezTo>
                <a:cubicBezTo>
                  <a:pt x="78044" y="17427"/>
                  <a:pt x="77577" y="19433"/>
                  <a:pt x="76872" y="21233"/>
                </a:cubicBezTo>
                <a:cubicBezTo>
                  <a:pt x="75938" y="22838"/>
                  <a:pt x="75000" y="24438"/>
                  <a:pt x="73594" y="25644"/>
                </a:cubicBezTo>
                <a:cubicBezTo>
                  <a:pt x="72188" y="27044"/>
                  <a:pt x="70544" y="28044"/>
                  <a:pt x="68672" y="29050"/>
                </a:cubicBezTo>
                <a:cubicBezTo>
                  <a:pt x="66794" y="30050"/>
                  <a:pt x="64688" y="30650"/>
                  <a:pt x="62577" y="30850"/>
                </a:cubicBezTo>
                <a:cubicBezTo>
                  <a:pt x="62577" y="57894"/>
                  <a:pt x="62577" y="57894"/>
                  <a:pt x="62577" y="57894"/>
                </a:cubicBezTo>
                <a:lnTo>
                  <a:pt x="78044" y="65511"/>
                </a:lnTo>
                <a:close/>
                <a:moveTo>
                  <a:pt x="36327" y="99366"/>
                </a:moveTo>
                <a:cubicBezTo>
                  <a:pt x="36327" y="54288"/>
                  <a:pt x="36327" y="54288"/>
                  <a:pt x="36327" y="54288"/>
                </a:cubicBezTo>
                <a:cubicBezTo>
                  <a:pt x="5155" y="65311"/>
                  <a:pt x="5155" y="65311"/>
                  <a:pt x="5155" y="65311"/>
                </a:cubicBezTo>
                <a:cubicBezTo>
                  <a:pt x="5155" y="110183"/>
                  <a:pt x="5155" y="110183"/>
                  <a:pt x="5155" y="110183"/>
                </a:cubicBezTo>
                <a:lnTo>
                  <a:pt x="36327" y="99366"/>
                </a:lnTo>
                <a:close/>
                <a:moveTo>
                  <a:pt x="78044" y="115394"/>
                </a:moveTo>
                <a:cubicBezTo>
                  <a:pt x="78044" y="70516"/>
                  <a:pt x="78044" y="70516"/>
                  <a:pt x="78044" y="70516"/>
                </a:cubicBezTo>
                <a:cubicBezTo>
                  <a:pt x="62577" y="62905"/>
                  <a:pt x="62577" y="62905"/>
                  <a:pt x="62577" y="62905"/>
                </a:cubicBezTo>
                <a:cubicBezTo>
                  <a:pt x="62577" y="80133"/>
                  <a:pt x="62577" y="80133"/>
                  <a:pt x="62577" y="80133"/>
                </a:cubicBezTo>
                <a:cubicBezTo>
                  <a:pt x="57422" y="80133"/>
                  <a:pt x="57422" y="80133"/>
                  <a:pt x="57422" y="80133"/>
                </a:cubicBezTo>
                <a:cubicBezTo>
                  <a:pt x="57422" y="60500"/>
                  <a:pt x="57422" y="60500"/>
                  <a:pt x="57422" y="60500"/>
                </a:cubicBezTo>
                <a:cubicBezTo>
                  <a:pt x="41716" y="52888"/>
                  <a:pt x="41716" y="52888"/>
                  <a:pt x="41716" y="52888"/>
                </a:cubicBezTo>
                <a:cubicBezTo>
                  <a:pt x="41716" y="97361"/>
                  <a:pt x="41716" y="97361"/>
                  <a:pt x="41716" y="97361"/>
                </a:cubicBezTo>
                <a:lnTo>
                  <a:pt x="78044" y="115394"/>
                </a:lnTo>
                <a:close/>
                <a:moveTo>
                  <a:pt x="46877" y="15427"/>
                </a:moveTo>
                <a:cubicBezTo>
                  <a:pt x="46877" y="17027"/>
                  <a:pt x="47344" y="18433"/>
                  <a:pt x="47811" y="19833"/>
                </a:cubicBezTo>
                <a:cubicBezTo>
                  <a:pt x="48516" y="21233"/>
                  <a:pt x="49455" y="22438"/>
                  <a:pt x="50627" y="23438"/>
                </a:cubicBezTo>
                <a:cubicBezTo>
                  <a:pt x="51794" y="24438"/>
                  <a:pt x="53205" y="25044"/>
                  <a:pt x="54844" y="25644"/>
                </a:cubicBezTo>
                <a:cubicBezTo>
                  <a:pt x="56250" y="26244"/>
                  <a:pt x="57888" y="26644"/>
                  <a:pt x="59766" y="26644"/>
                </a:cubicBezTo>
                <a:cubicBezTo>
                  <a:pt x="61638" y="26644"/>
                  <a:pt x="63283" y="26244"/>
                  <a:pt x="64922" y="25644"/>
                </a:cubicBezTo>
                <a:cubicBezTo>
                  <a:pt x="66561" y="25044"/>
                  <a:pt x="67966" y="24438"/>
                  <a:pt x="69138" y="23438"/>
                </a:cubicBezTo>
                <a:cubicBezTo>
                  <a:pt x="70311" y="22438"/>
                  <a:pt x="71016" y="21233"/>
                  <a:pt x="71716" y="19833"/>
                </a:cubicBezTo>
                <a:cubicBezTo>
                  <a:pt x="72422" y="18433"/>
                  <a:pt x="72888" y="17027"/>
                  <a:pt x="72888" y="15427"/>
                </a:cubicBezTo>
                <a:cubicBezTo>
                  <a:pt x="72888" y="13822"/>
                  <a:pt x="72422" y="12422"/>
                  <a:pt x="71716" y="11016"/>
                </a:cubicBezTo>
                <a:cubicBezTo>
                  <a:pt x="71016" y="9816"/>
                  <a:pt x="70311" y="8616"/>
                  <a:pt x="69138" y="7611"/>
                </a:cubicBezTo>
                <a:cubicBezTo>
                  <a:pt x="67966" y="6611"/>
                  <a:pt x="66561" y="5811"/>
                  <a:pt x="64922" y="5211"/>
                </a:cubicBezTo>
                <a:cubicBezTo>
                  <a:pt x="63283" y="4805"/>
                  <a:pt x="61638" y="4405"/>
                  <a:pt x="59766" y="4405"/>
                </a:cubicBezTo>
                <a:cubicBezTo>
                  <a:pt x="57888" y="4405"/>
                  <a:pt x="56250" y="4805"/>
                  <a:pt x="54844" y="5211"/>
                </a:cubicBezTo>
                <a:cubicBezTo>
                  <a:pt x="53205" y="5811"/>
                  <a:pt x="51794" y="6611"/>
                  <a:pt x="50627" y="7611"/>
                </a:cubicBezTo>
                <a:cubicBezTo>
                  <a:pt x="49455" y="8616"/>
                  <a:pt x="48516" y="9816"/>
                  <a:pt x="47811" y="11016"/>
                </a:cubicBezTo>
                <a:cubicBezTo>
                  <a:pt x="47344" y="12422"/>
                  <a:pt x="46877" y="13822"/>
                  <a:pt x="46877" y="15427"/>
                </a:cubicBezTo>
                <a:close/>
                <a:moveTo>
                  <a:pt x="114372" y="99566"/>
                </a:moveTo>
                <a:cubicBezTo>
                  <a:pt x="114372" y="55094"/>
                  <a:pt x="114372" y="55094"/>
                  <a:pt x="114372" y="55094"/>
                </a:cubicBezTo>
                <a:cubicBezTo>
                  <a:pt x="83205" y="68311"/>
                  <a:pt x="83205" y="68311"/>
                  <a:pt x="83205" y="68311"/>
                </a:cubicBezTo>
                <a:cubicBezTo>
                  <a:pt x="83205" y="112988"/>
                  <a:pt x="83205" y="112988"/>
                  <a:pt x="83205" y="112988"/>
                </a:cubicBezTo>
                <a:lnTo>
                  <a:pt x="114372" y="9956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02" name="Shape 4002"/>
          <p:cNvSpPr/>
          <p:nvPr/>
        </p:nvSpPr>
        <p:spPr>
          <a:xfrm>
            <a:off x="10655765" y="9589182"/>
            <a:ext cx="568838" cy="542547"/>
          </a:xfrm>
          <a:custGeom>
            <a:avLst/>
            <a:gdLst/>
            <a:ahLst/>
            <a:cxnLst/>
            <a:rect l="0" t="0" r="0" b="0"/>
            <a:pathLst>
              <a:path w="120000" h="120000" extrusionOk="0">
                <a:moveTo>
                  <a:pt x="120000" y="30455"/>
                </a:moveTo>
                <a:cubicBezTo>
                  <a:pt x="98622" y="45783"/>
                  <a:pt x="98622" y="45783"/>
                  <a:pt x="98622" y="45783"/>
                </a:cubicBezTo>
                <a:cubicBezTo>
                  <a:pt x="98622" y="120000"/>
                  <a:pt x="98622" y="120000"/>
                  <a:pt x="98622" y="120000"/>
                </a:cubicBezTo>
                <a:cubicBezTo>
                  <a:pt x="0" y="120000"/>
                  <a:pt x="0" y="120000"/>
                  <a:pt x="0" y="120000"/>
                </a:cubicBezTo>
                <a:cubicBezTo>
                  <a:pt x="0" y="16938"/>
                  <a:pt x="0" y="16938"/>
                  <a:pt x="0" y="16938"/>
                </a:cubicBezTo>
                <a:cubicBezTo>
                  <a:pt x="77044" y="16938"/>
                  <a:pt x="77044" y="16938"/>
                  <a:pt x="77044" y="16938"/>
                </a:cubicBezTo>
                <a:cubicBezTo>
                  <a:pt x="77044" y="0"/>
                  <a:pt x="77044" y="0"/>
                  <a:pt x="77044" y="0"/>
                </a:cubicBezTo>
                <a:lnTo>
                  <a:pt x="120000" y="30455"/>
                </a:lnTo>
                <a:close/>
                <a:moveTo>
                  <a:pt x="94188" y="115966"/>
                </a:moveTo>
                <a:cubicBezTo>
                  <a:pt x="94188" y="48605"/>
                  <a:pt x="94188" y="48605"/>
                  <a:pt x="94188" y="48605"/>
                </a:cubicBezTo>
                <a:cubicBezTo>
                  <a:pt x="77044" y="60705"/>
                  <a:pt x="77044" y="60705"/>
                  <a:pt x="77044" y="60705"/>
                </a:cubicBezTo>
                <a:cubicBezTo>
                  <a:pt x="77044" y="40538"/>
                  <a:pt x="77044" y="40538"/>
                  <a:pt x="77044" y="40538"/>
                </a:cubicBezTo>
                <a:cubicBezTo>
                  <a:pt x="76661" y="40338"/>
                  <a:pt x="76083" y="40338"/>
                  <a:pt x="75311" y="40338"/>
                </a:cubicBezTo>
                <a:cubicBezTo>
                  <a:pt x="74733" y="40338"/>
                  <a:pt x="73966" y="40338"/>
                  <a:pt x="73388" y="40338"/>
                </a:cubicBezTo>
                <a:cubicBezTo>
                  <a:pt x="70688" y="40338"/>
                  <a:pt x="67416" y="40538"/>
                  <a:pt x="63372" y="40938"/>
                </a:cubicBezTo>
                <a:cubicBezTo>
                  <a:pt x="59516" y="41544"/>
                  <a:pt x="55472" y="42755"/>
                  <a:pt x="51427" y="44372"/>
                </a:cubicBezTo>
                <a:cubicBezTo>
                  <a:pt x="47383" y="46388"/>
                  <a:pt x="43338" y="49011"/>
                  <a:pt x="39488" y="52438"/>
                </a:cubicBezTo>
                <a:cubicBezTo>
                  <a:pt x="35633" y="55866"/>
                  <a:pt x="32361" y="60300"/>
                  <a:pt x="29855" y="65950"/>
                </a:cubicBezTo>
                <a:cubicBezTo>
                  <a:pt x="29855" y="61511"/>
                  <a:pt x="30433" y="56872"/>
                  <a:pt x="31783" y="52438"/>
                </a:cubicBezTo>
                <a:cubicBezTo>
                  <a:pt x="32938" y="48000"/>
                  <a:pt x="34477" y="43766"/>
                  <a:pt x="36788" y="39733"/>
                </a:cubicBezTo>
                <a:cubicBezTo>
                  <a:pt x="39100" y="35900"/>
                  <a:pt x="41800" y="32472"/>
                  <a:pt x="45072" y="29244"/>
                </a:cubicBezTo>
                <a:cubicBezTo>
                  <a:pt x="48344" y="26016"/>
                  <a:pt x="52005" y="23594"/>
                  <a:pt x="56244" y="21577"/>
                </a:cubicBezTo>
                <a:cubicBezTo>
                  <a:pt x="4427" y="21577"/>
                  <a:pt x="4427" y="21577"/>
                  <a:pt x="4427" y="21577"/>
                </a:cubicBezTo>
                <a:cubicBezTo>
                  <a:pt x="4427" y="115966"/>
                  <a:pt x="4427" y="115966"/>
                  <a:pt x="4427" y="115966"/>
                </a:cubicBezTo>
                <a:lnTo>
                  <a:pt x="94188" y="115966"/>
                </a:lnTo>
                <a:close/>
                <a:moveTo>
                  <a:pt x="81283" y="8672"/>
                </a:moveTo>
                <a:cubicBezTo>
                  <a:pt x="81283" y="17144"/>
                  <a:pt x="81283" y="17144"/>
                  <a:pt x="81283" y="17144"/>
                </a:cubicBezTo>
                <a:cubicBezTo>
                  <a:pt x="81283" y="17344"/>
                  <a:pt x="81283" y="17344"/>
                  <a:pt x="81283" y="17344"/>
                </a:cubicBezTo>
                <a:cubicBezTo>
                  <a:pt x="81283" y="21577"/>
                  <a:pt x="81283" y="21577"/>
                  <a:pt x="81283" y="21577"/>
                </a:cubicBezTo>
                <a:cubicBezTo>
                  <a:pt x="77044" y="21577"/>
                  <a:pt x="77044" y="21577"/>
                  <a:pt x="77044" y="21577"/>
                </a:cubicBezTo>
                <a:cubicBezTo>
                  <a:pt x="76855" y="21577"/>
                  <a:pt x="76855" y="21577"/>
                  <a:pt x="76855" y="21577"/>
                </a:cubicBezTo>
                <a:cubicBezTo>
                  <a:pt x="76661" y="21577"/>
                  <a:pt x="76661" y="21577"/>
                  <a:pt x="76661" y="21577"/>
                </a:cubicBezTo>
                <a:cubicBezTo>
                  <a:pt x="71655" y="21577"/>
                  <a:pt x="67027" y="22388"/>
                  <a:pt x="62983" y="23800"/>
                </a:cubicBezTo>
                <a:cubicBezTo>
                  <a:pt x="58750" y="25211"/>
                  <a:pt x="55088" y="27027"/>
                  <a:pt x="51811" y="29244"/>
                </a:cubicBezTo>
                <a:cubicBezTo>
                  <a:pt x="48344" y="31661"/>
                  <a:pt x="45650" y="34488"/>
                  <a:pt x="43144" y="37716"/>
                </a:cubicBezTo>
                <a:cubicBezTo>
                  <a:pt x="40833" y="40938"/>
                  <a:pt x="38911" y="44372"/>
                  <a:pt x="37366" y="48200"/>
                </a:cubicBezTo>
                <a:cubicBezTo>
                  <a:pt x="40644" y="45577"/>
                  <a:pt x="43916" y="43361"/>
                  <a:pt x="47188" y="41750"/>
                </a:cubicBezTo>
                <a:cubicBezTo>
                  <a:pt x="50655" y="40338"/>
                  <a:pt x="53933" y="39127"/>
                  <a:pt x="57016" y="38116"/>
                </a:cubicBezTo>
                <a:cubicBezTo>
                  <a:pt x="60288" y="37311"/>
                  <a:pt x="63372" y="36705"/>
                  <a:pt x="66261" y="36505"/>
                </a:cubicBezTo>
                <a:cubicBezTo>
                  <a:pt x="68955" y="36100"/>
                  <a:pt x="71266" y="36100"/>
                  <a:pt x="73388" y="36100"/>
                </a:cubicBezTo>
                <a:cubicBezTo>
                  <a:pt x="73577" y="36100"/>
                  <a:pt x="73577" y="36100"/>
                  <a:pt x="73772" y="36100"/>
                </a:cubicBezTo>
                <a:cubicBezTo>
                  <a:pt x="81283" y="36100"/>
                  <a:pt x="81283" y="36100"/>
                  <a:pt x="81283" y="36100"/>
                </a:cubicBezTo>
                <a:cubicBezTo>
                  <a:pt x="81283" y="40538"/>
                  <a:pt x="81283" y="40538"/>
                  <a:pt x="81283" y="40538"/>
                </a:cubicBezTo>
                <a:cubicBezTo>
                  <a:pt x="81283" y="52233"/>
                  <a:pt x="81283" y="52233"/>
                  <a:pt x="81283" y="52233"/>
                </a:cubicBezTo>
                <a:cubicBezTo>
                  <a:pt x="112294" y="30455"/>
                  <a:pt x="112294" y="30455"/>
                  <a:pt x="112294" y="30455"/>
                </a:cubicBezTo>
                <a:lnTo>
                  <a:pt x="81283" y="8672"/>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03" name="Shape 4003"/>
          <p:cNvSpPr/>
          <p:nvPr/>
        </p:nvSpPr>
        <p:spPr>
          <a:xfrm>
            <a:off x="11917142" y="9576036"/>
            <a:ext cx="540157" cy="568838"/>
          </a:xfrm>
          <a:custGeom>
            <a:avLst/>
            <a:gdLst/>
            <a:ahLst/>
            <a:cxnLst/>
            <a:rect l="0" t="0" r="0" b="0"/>
            <a:pathLst>
              <a:path w="120000" h="120000" extrusionOk="0">
                <a:moveTo>
                  <a:pt x="94777" y="55283"/>
                </a:moveTo>
                <a:cubicBezTo>
                  <a:pt x="108611" y="68572"/>
                  <a:pt x="108611" y="68572"/>
                  <a:pt x="108611" y="68572"/>
                </a:cubicBezTo>
                <a:cubicBezTo>
                  <a:pt x="80744" y="68572"/>
                  <a:pt x="80744" y="68572"/>
                  <a:pt x="80744" y="68572"/>
                </a:cubicBezTo>
                <a:cubicBezTo>
                  <a:pt x="48405" y="99388"/>
                  <a:pt x="48405" y="99388"/>
                  <a:pt x="48405" y="99388"/>
                </a:cubicBezTo>
                <a:cubicBezTo>
                  <a:pt x="47794" y="99966"/>
                  <a:pt x="46983" y="100544"/>
                  <a:pt x="46172" y="100933"/>
                </a:cubicBezTo>
                <a:cubicBezTo>
                  <a:pt x="45355" y="101511"/>
                  <a:pt x="44544" y="101894"/>
                  <a:pt x="43933" y="102088"/>
                </a:cubicBezTo>
                <a:cubicBezTo>
                  <a:pt x="43116" y="102472"/>
                  <a:pt x="42100" y="102666"/>
                  <a:pt x="41488" y="102855"/>
                </a:cubicBezTo>
                <a:cubicBezTo>
                  <a:pt x="40677" y="103050"/>
                  <a:pt x="39661" y="103244"/>
                  <a:pt x="38850" y="103244"/>
                </a:cubicBezTo>
                <a:cubicBezTo>
                  <a:pt x="38033" y="103244"/>
                  <a:pt x="37016" y="103050"/>
                  <a:pt x="36205" y="102855"/>
                </a:cubicBezTo>
                <a:cubicBezTo>
                  <a:pt x="35388" y="102666"/>
                  <a:pt x="34577" y="102472"/>
                  <a:pt x="33761" y="102088"/>
                </a:cubicBezTo>
                <a:cubicBezTo>
                  <a:pt x="32950" y="101894"/>
                  <a:pt x="32133" y="101511"/>
                  <a:pt x="31322" y="100933"/>
                </a:cubicBezTo>
                <a:cubicBezTo>
                  <a:pt x="30511" y="100544"/>
                  <a:pt x="29900" y="99966"/>
                  <a:pt x="29288" y="99388"/>
                </a:cubicBezTo>
                <a:cubicBezTo>
                  <a:pt x="3866" y="75311"/>
                  <a:pt x="3866" y="75311"/>
                  <a:pt x="3866" y="75311"/>
                </a:cubicBezTo>
                <a:cubicBezTo>
                  <a:pt x="2438" y="73966"/>
                  <a:pt x="1422" y="72616"/>
                  <a:pt x="811" y="71077"/>
                </a:cubicBezTo>
                <a:cubicBezTo>
                  <a:pt x="205" y="69533"/>
                  <a:pt x="0" y="67994"/>
                  <a:pt x="0" y="66261"/>
                </a:cubicBezTo>
                <a:cubicBezTo>
                  <a:pt x="0" y="64716"/>
                  <a:pt x="205" y="63177"/>
                  <a:pt x="811" y="61638"/>
                </a:cubicBezTo>
                <a:cubicBezTo>
                  <a:pt x="1422" y="60094"/>
                  <a:pt x="2438" y="58750"/>
                  <a:pt x="3866" y="57594"/>
                </a:cubicBezTo>
                <a:cubicBezTo>
                  <a:pt x="22372" y="39677"/>
                  <a:pt x="22372" y="39677"/>
                  <a:pt x="22372" y="39677"/>
                </a:cubicBezTo>
                <a:cubicBezTo>
                  <a:pt x="22372" y="12905"/>
                  <a:pt x="22372" y="12905"/>
                  <a:pt x="22372" y="12905"/>
                </a:cubicBezTo>
                <a:cubicBezTo>
                  <a:pt x="22372" y="11172"/>
                  <a:pt x="22777" y="9633"/>
                  <a:pt x="23594" y="7900"/>
                </a:cubicBezTo>
                <a:cubicBezTo>
                  <a:pt x="24205" y="6355"/>
                  <a:pt x="25222" y="5005"/>
                  <a:pt x="26438" y="3850"/>
                </a:cubicBezTo>
                <a:cubicBezTo>
                  <a:pt x="27661" y="2694"/>
                  <a:pt x="29083" y="1733"/>
                  <a:pt x="30711" y="1155"/>
                </a:cubicBezTo>
                <a:cubicBezTo>
                  <a:pt x="32544" y="383"/>
                  <a:pt x="34372" y="0"/>
                  <a:pt x="36205" y="0"/>
                </a:cubicBezTo>
                <a:cubicBezTo>
                  <a:pt x="38033" y="0"/>
                  <a:pt x="39661" y="383"/>
                  <a:pt x="41488" y="1155"/>
                </a:cubicBezTo>
                <a:cubicBezTo>
                  <a:pt x="43116" y="1733"/>
                  <a:pt x="44544" y="2694"/>
                  <a:pt x="45761" y="3850"/>
                </a:cubicBezTo>
                <a:cubicBezTo>
                  <a:pt x="46983" y="5005"/>
                  <a:pt x="48000" y="6355"/>
                  <a:pt x="48611" y="7900"/>
                </a:cubicBezTo>
                <a:cubicBezTo>
                  <a:pt x="49422" y="9633"/>
                  <a:pt x="49827" y="11172"/>
                  <a:pt x="49827" y="12905"/>
                </a:cubicBezTo>
                <a:cubicBezTo>
                  <a:pt x="49827" y="14061"/>
                  <a:pt x="49827" y="14061"/>
                  <a:pt x="49827" y="14061"/>
                </a:cubicBezTo>
                <a:cubicBezTo>
                  <a:pt x="50438" y="13288"/>
                  <a:pt x="50438" y="13288"/>
                  <a:pt x="50438" y="13288"/>
                </a:cubicBezTo>
                <a:lnTo>
                  <a:pt x="94777" y="55283"/>
                </a:lnTo>
                <a:close/>
                <a:moveTo>
                  <a:pt x="78916" y="64333"/>
                </a:moveTo>
                <a:cubicBezTo>
                  <a:pt x="97627" y="64333"/>
                  <a:pt x="97627" y="64333"/>
                  <a:pt x="97627" y="64333"/>
                </a:cubicBezTo>
                <a:cubicBezTo>
                  <a:pt x="50238" y="19644"/>
                  <a:pt x="50238" y="19644"/>
                  <a:pt x="50238" y="19644"/>
                </a:cubicBezTo>
                <a:cubicBezTo>
                  <a:pt x="49827" y="20222"/>
                  <a:pt x="49827" y="20222"/>
                  <a:pt x="49827" y="20222"/>
                </a:cubicBezTo>
                <a:cubicBezTo>
                  <a:pt x="49827" y="51427"/>
                  <a:pt x="49827" y="51427"/>
                  <a:pt x="49827" y="51427"/>
                </a:cubicBezTo>
                <a:cubicBezTo>
                  <a:pt x="45150" y="51427"/>
                  <a:pt x="45150" y="51427"/>
                  <a:pt x="45150" y="51427"/>
                </a:cubicBezTo>
                <a:cubicBezTo>
                  <a:pt x="45150" y="24461"/>
                  <a:pt x="45150" y="24461"/>
                  <a:pt x="45150" y="24461"/>
                </a:cubicBezTo>
                <a:cubicBezTo>
                  <a:pt x="6916" y="60483"/>
                  <a:pt x="6916" y="60483"/>
                  <a:pt x="6916" y="60483"/>
                </a:cubicBezTo>
                <a:cubicBezTo>
                  <a:pt x="6100" y="61444"/>
                  <a:pt x="5488" y="62216"/>
                  <a:pt x="5083" y="63177"/>
                </a:cubicBezTo>
                <a:cubicBezTo>
                  <a:pt x="4677" y="64333"/>
                  <a:pt x="4472" y="65294"/>
                  <a:pt x="4472" y="66261"/>
                </a:cubicBezTo>
                <a:cubicBezTo>
                  <a:pt x="4472" y="67416"/>
                  <a:pt x="4677" y="68572"/>
                  <a:pt x="5083" y="69533"/>
                </a:cubicBezTo>
                <a:cubicBezTo>
                  <a:pt x="5488" y="70500"/>
                  <a:pt x="6100" y="71461"/>
                  <a:pt x="6916" y="72233"/>
                </a:cubicBezTo>
                <a:cubicBezTo>
                  <a:pt x="32544" y="96305"/>
                  <a:pt x="32544" y="96305"/>
                  <a:pt x="32544" y="96305"/>
                </a:cubicBezTo>
                <a:cubicBezTo>
                  <a:pt x="33150" y="97272"/>
                  <a:pt x="34172" y="97850"/>
                  <a:pt x="35388" y="98044"/>
                </a:cubicBezTo>
                <a:cubicBezTo>
                  <a:pt x="36405" y="98427"/>
                  <a:pt x="37627" y="98622"/>
                  <a:pt x="38644" y="98622"/>
                </a:cubicBezTo>
                <a:cubicBezTo>
                  <a:pt x="39866" y="98622"/>
                  <a:pt x="41083" y="98427"/>
                  <a:pt x="42100" y="98044"/>
                </a:cubicBezTo>
                <a:cubicBezTo>
                  <a:pt x="43116" y="97850"/>
                  <a:pt x="44133" y="97272"/>
                  <a:pt x="44950" y="96305"/>
                </a:cubicBezTo>
                <a:lnTo>
                  <a:pt x="78916" y="64333"/>
                </a:lnTo>
                <a:close/>
                <a:moveTo>
                  <a:pt x="27050" y="12905"/>
                </a:moveTo>
                <a:cubicBezTo>
                  <a:pt x="27050" y="35438"/>
                  <a:pt x="27050" y="35438"/>
                  <a:pt x="27050" y="35438"/>
                </a:cubicBezTo>
                <a:cubicBezTo>
                  <a:pt x="45150" y="18300"/>
                  <a:pt x="45150" y="18300"/>
                  <a:pt x="45150" y="18300"/>
                </a:cubicBezTo>
                <a:cubicBezTo>
                  <a:pt x="45150" y="12905"/>
                  <a:pt x="45150" y="12905"/>
                  <a:pt x="45150" y="12905"/>
                </a:cubicBezTo>
                <a:cubicBezTo>
                  <a:pt x="45150" y="11750"/>
                  <a:pt x="44950" y="10594"/>
                  <a:pt x="44338" y="9633"/>
                </a:cubicBezTo>
                <a:cubicBezTo>
                  <a:pt x="43933" y="8666"/>
                  <a:pt x="43322" y="7705"/>
                  <a:pt x="42511" y="6933"/>
                </a:cubicBezTo>
                <a:cubicBezTo>
                  <a:pt x="41694" y="6161"/>
                  <a:pt x="40677" y="5583"/>
                  <a:pt x="39661" y="5005"/>
                </a:cubicBezTo>
                <a:cubicBezTo>
                  <a:pt x="38644" y="4622"/>
                  <a:pt x="37422" y="4238"/>
                  <a:pt x="36205" y="4238"/>
                </a:cubicBezTo>
                <a:cubicBezTo>
                  <a:pt x="34777" y="4238"/>
                  <a:pt x="33561" y="4622"/>
                  <a:pt x="32544" y="5005"/>
                </a:cubicBezTo>
                <a:cubicBezTo>
                  <a:pt x="31527" y="5583"/>
                  <a:pt x="30511" y="6161"/>
                  <a:pt x="29694" y="6933"/>
                </a:cubicBezTo>
                <a:cubicBezTo>
                  <a:pt x="28883" y="7705"/>
                  <a:pt x="28272" y="8666"/>
                  <a:pt x="27661" y="9633"/>
                </a:cubicBezTo>
                <a:cubicBezTo>
                  <a:pt x="27255" y="10594"/>
                  <a:pt x="27050" y="11750"/>
                  <a:pt x="27050" y="12905"/>
                </a:cubicBezTo>
                <a:close/>
                <a:moveTo>
                  <a:pt x="119388" y="104205"/>
                </a:moveTo>
                <a:cubicBezTo>
                  <a:pt x="119594" y="104400"/>
                  <a:pt x="119594" y="104783"/>
                  <a:pt x="119594" y="105166"/>
                </a:cubicBezTo>
                <a:cubicBezTo>
                  <a:pt x="119594" y="105555"/>
                  <a:pt x="119794" y="105744"/>
                  <a:pt x="120000" y="105938"/>
                </a:cubicBezTo>
                <a:cubicBezTo>
                  <a:pt x="120000" y="107866"/>
                  <a:pt x="119594" y="109788"/>
                  <a:pt x="118777" y="111333"/>
                </a:cubicBezTo>
                <a:cubicBezTo>
                  <a:pt x="117966" y="113066"/>
                  <a:pt x="116950" y="114605"/>
                  <a:pt x="115727" y="115955"/>
                </a:cubicBezTo>
                <a:cubicBezTo>
                  <a:pt x="114305" y="117111"/>
                  <a:pt x="112677" y="118072"/>
                  <a:pt x="110850" y="118844"/>
                </a:cubicBezTo>
                <a:cubicBezTo>
                  <a:pt x="109222" y="119616"/>
                  <a:pt x="107388" y="120000"/>
                  <a:pt x="105355" y="120000"/>
                </a:cubicBezTo>
                <a:cubicBezTo>
                  <a:pt x="103322" y="120000"/>
                  <a:pt x="101288" y="119616"/>
                  <a:pt x="99455" y="118844"/>
                </a:cubicBezTo>
                <a:cubicBezTo>
                  <a:pt x="97827" y="118072"/>
                  <a:pt x="96205" y="117111"/>
                  <a:pt x="94777" y="115955"/>
                </a:cubicBezTo>
                <a:cubicBezTo>
                  <a:pt x="93561" y="114605"/>
                  <a:pt x="92544" y="113066"/>
                  <a:pt x="91727" y="111333"/>
                </a:cubicBezTo>
                <a:cubicBezTo>
                  <a:pt x="90916" y="109788"/>
                  <a:pt x="90511" y="107866"/>
                  <a:pt x="90511" y="105938"/>
                </a:cubicBezTo>
                <a:cubicBezTo>
                  <a:pt x="90511" y="105744"/>
                  <a:pt x="90511" y="105555"/>
                  <a:pt x="90511" y="105361"/>
                </a:cubicBezTo>
                <a:cubicBezTo>
                  <a:pt x="90511" y="104977"/>
                  <a:pt x="90511" y="104783"/>
                  <a:pt x="90511" y="104400"/>
                </a:cubicBezTo>
                <a:cubicBezTo>
                  <a:pt x="91116" y="98622"/>
                  <a:pt x="96000" y="89372"/>
                  <a:pt x="105150" y="77044"/>
                </a:cubicBezTo>
                <a:cubicBezTo>
                  <a:pt x="114100" y="89183"/>
                  <a:pt x="118777" y="98233"/>
                  <a:pt x="119388" y="104205"/>
                </a:cubicBezTo>
                <a:close/>
                <a:moveTo>
                  <a:pt x="105150" y="115761"/>
                </a:moveTo>
                <a:cubicBezTo>
                  <a:pt x="106577" y="115761"/>
                  <a:pt x="107794" y="115377"/>
                  <a:pt x="109016" y="114994"/>
                </a:cubicBezTo>
                <a:cubicBezTo>
                  <a:pt x="110238" y="114416"/>
                  <a:pt x="111255" y="113838"/>
                  <a:pt x="112272" y="112872"/>
                </a:cubicBezTo>
                <a:cubicBezTo>
                  <a:pt x="113083" y="111911"/>
                  <a:pt x="113900" y="110755"/>
                  <a:pt x="114305" y="109600"/>
                </a:cubicBezTo>
                <a:cubicBezTo>
                  <a:pt x="114916" y="108444"/>
                  <a:pt x="115116" y="107288"/>
                  <a:pt x="114916" y="105938"/>
                </a:cubicBezTo>
                <a:cubicBezTo>
                  <a:pt x="114916" y="105744"/>
                  <a:pt x="114916" y="105555"/>
                  <a:pt x="114916" y="105361"/>
                </a:cubicBezTo>
                <a:cubicBezTo>
                  <a:pt x="114916" y="105166"/>
                  <a:pt x="114916" y="104977"/>
                  <a:pt x="114916" y="104588"/>
                </a:cubicBezTo>
                <a:cubicBezTo>
                  <a:pt x="114711" y="103244"/>
                  <a:pt x="114305" y="101511"/>
                  <a:pt x="113488" y="99777"/>
                </a:cubicBezTo>
                <a:cubicBezTo>
                  <a:pt x="112883" y="98044"/>
                  <a:pt x="112066" y="96116"/>
                  <a:pt x="111255" y="94383"/>
                </a:cubicBezTo>
                <a:cubicBezTo>
                  <a:pt x="110033" y="92455"/>
                  <a:pt x="109016" y="90722"/>
                  <a:pt x="108000" y="89183"/>
                </a:cubicBezTo>
                <a:cubicBezTo>
                  <a:pt x="106983" y="87450"/>
                  <a:pt x="105966" y="85905"/>
                  <a:pt x="104744" y="84366"/>
                </a:cubicBezTo>
                <a:cubicBezTo>
                  <a:pt x="103727" y="85905"/>
                  <a:pt x="102711" y="87450"/>
                  <a:pt x="101694" y="89183"/>
                </a:cubicBezTo>
                <a:cubicBezTo>
                  <a:pt x="100677" y="90722"/>
                  <a:pt x="99455" y="92455"/>
                  <a:pt x="98438" y="94383"/>
                </a:cubicBezTo>
                <a:cubicBezTo>
                  <a:pt x="97627" y="96116"/>
                  <a:pt x="96811" y="98044"/>
                  <a:pt x="96000" y="99966"/>
                </a:cubicBezTo>
                <a:cubicBezTo>
                  <a:pt x="95388" y="101700"/>
                  <a:pt x="94983" y="103433"/>
                  <a:pt x="94777" y="104977"/>
                </a:cubicBezTo>
                <a:cubicBezTo>
                  <a:pt x="94777" y="104977"/>
                  <a:pt x="94777" y="105166"/>
                  <a:pt x="94777" y="105361"/>
                </a:cubicBezTo>
                <a:cubicBezTo>
                  <a:pt x="94777" y="105555"/>
                  <a:pt x="94777" y="105744"/>
                  <a:pt x="94777" y="105938"/>
                </a:cubicBezTo>
                <a:cubicBezTo>
                  <a:pt x="94777" y="107288"/>
                  <a:pt x="94983" y="108444"/>
                  <a:pt x="95594" y="109600"/>
                </a:cubicBezTo>
                <a:cubicBezTo>
                  <a:pt x="96000" y="110755"/>
                  <a:pt x="96811" y="111911"/>
                  <a:pt x="98033" y="112872"/>
                </a:cubicBezTo>
                <a:cubicBezTo>
                  <a:pt x="98850" y="113838"/>
                  <a:pt x="99866" y="114416"/>
                  <a:pt x="101083" y="114994"/>
                </a:cubicBezTo>
                <a:cubicBezTo>
                  <a:pt x="102305" y="115377"/>
                  <a:pt x="103727" y="115761"/>
                  <a:pt x="105150" y="115761"/>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04" name="Shape 4004"/>
          <p:cNvSpPr/>
          <p:nvPr/>
        </p:nvSpPr>
        <p:spPr>
          <a:xfrm>
            <a:off x="13293239" y="9586792"/>
            <a:ext cx="282030" cy="547327"/>
          </a:xfrm>
          <a:custGeom>
            <a:avLst/>
            <a:gdLst/>
            <a:ahLst/>
            <a:cxnLst/>
            <a:rect l="0" t="0" r="0" b="0"/>
            <a:pathLst>
              <a:path w="120000" h="120000" extrusionOk="0">
                <a:moveTo>
                  <a:pt x="94533" y="35461"/>
                </a:moveTo>
                <a:cubicBezTo>
                  <a:pt x="120000" y="35461"/>
                  <a:pt x="120000" y="35461"/>
                  <a:pt x="120000" y="35461"/>
                </a:cubicBezTo>
                <a:cubicBezTo>
                  <a:pt x="120000" y="107777"/>
                  <a:pt x="120000" y="107777"/>
                  <a:pt x="120000" y="107777"/>
                </a:cubicBezTo>
                <a:cubicBezTo>
                  <a:pt x="120000" y="109583"/>
                  <a:pt x="119616" y="111183"/>
                  <a:pt x="118072" y="112588"/>
                </a:cubicBezTo>
                <a:cubicBezTo>
                  <a:pt x="116911" y="113988"/>
                  <a:pt x="114983" y="115394"/>
                  <a:pt x="113055" y="116594"/>
                </a:cubicBezTo>
                <a:cubicBezTo>
                  <a:pt x="111127" y="117594"/>
                  <a:pt x="108811" y="118400"/>
                  <a:pt x="105722" y="119000"/>
                </a:cubicBezTo>
                <a:cubicBezTo>
                  <a:pt x="103022" y="119800"/>
                  <a:pt x="99933" y="120000"/>
                  <a:pt x="96461" y="120000"/>
                </a:cubicBezTo>
                <a:cubicBezTo>
                  <a:pt x="23538" y="120000"/>
                  <a:pt x="23538" y="120000"/>
                  <a:pt x="23538" y="120000"/>
                </a:cubicBezTo>
                <a:cubicBezTo>
                  <a:pt x="20450" y="120000"/>
                  <a:pt x="17361" y="119800"/>
                  <a:pt x="14277" y="119000"/>
                </a:cubicBezTo>
                <a:cubicBezTo>
                  <a:pt x="11577" y="118400"/>
                  <a:pt x="9261" y="117594"/>
                  <a:pt x="6944" y="116594"/>
                </a:cubicBezTo>
                <a:cubicBezTo>
                  <a:pt x="4627" y="115394"/>
                  <a:pt x="3088" y="113988"/>
                  <a:pt x="1927" y="112588"/>
                </a:cubicBezTo>
                <a:cubicBezTo>
                  <a:pt x="772" y="111183"/>
                  <a:pt x="0" y="109583"/>
                  <a:pt x="0" y="107777"/>
                </a:cubicBezTo>
                <a:cubicBezTo>
                  <a:pt x="0" y="35461"/>
                  <a:pt x="0" y="35461"/>
                  <a:pt x="0" y="35461"/>
                </a:cubicBezTo>
                <a:cubicBezTo>
                  <a:pt x="25466" y="35461"/>
                  <a:pt x="25466" y="35461"/>
                  <a:pt x="25466" y="35461"/>
                </a:cubicBezTo>
                <a:cubicBezTo>
                  <a:pt x="25466" y="0"/>
                  <a:pt x="25466" y="0"/>
                  <a:pt x="25466" y="0"/>
                </a:cubicBezTo>
                <a:cubicBezTo>
                  <a:pt x="94533" y="0"/>
                  <a:pt x="94533" y="0"/>
                  <a:pt x="94533" y="0"/>
                </a:cubicBezTo>
                <a:lnTo>
                  <a:pt x="94533" y="35461"/>
                </a:lnTo>
                <a:close/>
                <a:moveTo>
                  <a:pt x="111511" y="107777"/>
                </a:moveTo>
                <a:cubicBezTo>
                  <a:pt x="111511" y="39866"/>
                  <a:pt x="111511" y="39866"/>
                  <a:pt x="111511" y="39866"/>
                </a:cubicBezTo>
                <a:cubicBezTo>
                  <a:pt x="8488" y="39866"/>
                  <a:pt x="8488" y="39866"/>
                  <a:pt x="8488" y="39866"/>
                </a:cubicBezTo>
                <a:cubicBezTo>
                  <a:pt x="8488" y="107777"/>
                  <a:pt x="8488" y="107777"/>
                  <a:pt x="8488" y="107777"/>
                </a:cubicBezTo>
                <a:cubicBezTo>
                  <a:pt x="8488" y="108983"/>
                  <a:pt x="8872" y="109983"/>
                  <a:pt x="9644" y="110783"/>
                </a:cubicBezTo>
                <a:cubicBezTo>
                  <a:pt x="10805" y="111788"/>
                  <a:pt x="11577" y="112588"/>
                  <a:pt x="13116" y="113188"/>
                </a:cubicBezTo>
                <a:cubicBezTo>
                  <a:pt x="14277" y="114188"/>
                  <a:pt x="16205" y="114788"/>
                  <a:pt x="17750" y="114988"/>
                </a:cubicBezTo>
                <a:cubicBezTo>
                  <a:pt x="19677" y="115394"/>
                  <a:pt x="21605" y="115594"/>
                  <a:pt x="23538" y="115594"/>
                </a:cubicBezTo>
                <a:cubicBezTo>
                  <a:pt x="96461" y="115594"/>
                  <a:pt x="96461" y="115594"/>
                  <a:pt x="96461" y="115594"/>
                </a:cubicBezTo>
                <a:cubicBezTo>
                  <a:pt x="98394" y="115594"/>
                  <a:pt x="100322" y="115394"/>
                  <a:pt x="102250" y="114988"/>
                </a:cubicBezTo>
                <a:cubicBezTo>
                  <a:pt x="104177" y="114788"/>
                  <a:pt x="105722" y="114188"/>
                  <a:pt x="106883" y="113188"/>
                </a:cubicBezTo>
                <a:cubicBezTo>
                  <a:pt x="108422" y="112588"/>
                  <a:pt x="109583" y="111788"/>
                  <a:pt x="110355" y="110783"/>
                </a:cubicBezTo>
                <a:cubicBezTo>
                  <a:pt x="111127" y="109983"/>
                  <a:pt x="111511" y="108983"/>
                  <a:pt x="111511" y="107777"/>
                </a:cubicBezTo>
                <a:close/>
                <a:moveTo>
                  <a:pt x="34338" y="4405"/>
                </a:moveTo>
                <a:cubicBezTo>
                  <a:pt x="34338" y="35461"/>
                  <a:pt x="34338" y="35461"/>
                  <a:pt x="34338" y="35461"/>
                </a:cubicBezTo>
                <a:cubicBezTo>
                  <a:pt x="86044" y="35461"/>
                  <a:pt x="86044" y="35461"/>
                  <a:pt x="86044" y="35461"/>
                </a:cubicBezTo>
                <a:cubicBezTo>
                  <a:pt x="86044" y="4405"/>
                  <a:pt x="86044" y="4405"/>
                  <a:pt x="86044" y="4405"/>
                </a:cubicBezTo>
                <a:lnTo>
                  <a:pt x="34338" y="4405"/>
                </a:lnTo>
                <a:close/>
                <a:moveTo>
                  <a:pt x="42827" y="11016"/>
                </a:moveTo>
                <a:cubicBezTo>
                  <a:pt x="42827" y="22238"/>
                  <a:pt x="42827" y="22238"/>
                  <a:pt x="42827" y="22238"/>
                </a:cubicBezTo>
                <a:cubicBezTo>
                  <a:pt x="51316" y="22238"/>
                  <a:pt x="51316" y="22238"/>
                  <a:pt x="51316" y="22238"/>
                </a:cubicBezTo>
                <a:cubicBezTo>
                  <a:pt x="51316" y="11016"/>
                  <a:pt x="51316" y="11016"/>
                  <a:pt x="51316" y="11016"/>
                </a:cubicBezTo>
                <a:lnTo>
                  <a:pt x="42827" y="11016"/>
                </a:lnTo>
                <a:close/>
                <a:moveTo>
                  <a:pt x="68683" y="11016"/>
                </a:moveTo>
                <a:cubicBezTo>
                  <a:pt x="68683" y="22238"/>
                  <a:pt x="68683" y="22238"/>
                  <a:pt x="68683" y="22238"/>
                </a:cubicBezTo>
                <a:cubicBezTo>
                  <a:pt x="77555" y="22238"/>
                  <a:pt x="77555" y="22238"/>
                  <a:pt x="77555" y="22238"/>
                </a:cubicBezTo>
                <a:cubicBezTo>
                  <a:pt x="77555" y="11016"/>
                  <a:pt x="77555" y="11016"/>
                  <a:pt x="77555" y="11016"/>
                </a:cubicBezTo>
                <a:lnTo>
                  <a:pt x="68683" y="1101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05" name="Shape 4005"/>
          <p:cNvSpPr/>
          <p:nvPr/>
        </p:nvSpPr>
        <p:spPr>
          <a:xfrm>
            <a:off x="14426745" y="9616668"/>
            <a:ext cx="509086" cy="487575"/>
          </a:xfrm>
          <a:custGeom>
            <a:avLst/>
            <a:gdLst/>
            <a:ahLst/>
            <a:cxnLst/>
            <a:rect l="0" t="0" r="0" b="0"/>
            <a:pathLst>
              <a:path w="120000" h="120000" extrusionOk="0">
                <a:moveTo>
                  <a:pt x="0" y="0"/>
                </a:moveTo>
                <a:cubicBezTo>
                  <a:pt x="120000" y="0"/>
                  <a:pt x="120000" y="0"/>
                  <a:pt x="120000" y="0"/>
                </a:cubicBezTo>
                <a:cubicBezTo>
                  <a:pt x="120000" y="120000"/>
                  <a:pt x="120000" y="120000"/>
                  <a:pt x="120000" y="120000"/>
                </a:cubicBezTo>
                <a:cubicBezTo>
                  <a:pt x="0" y="120000"/>
                  <a:pt x="0" y="120000"/>
                  <a:pt x="0" y="120000"/>
                </a:cubicBezTo>
                <a:lnTo>
                  <a:pt x="0" y="0"/>
                </a:lnTo>
                <a:close/>
                <a:moveTo>
                  <a:pt x="115250" y="79700"/>
                </a:moveTo>
                <a:cubicBezTo>
                  <a:pt x="115250" y="4955"/>
                  <a:pt x="115250" y="4955"/>
                  <a:pt x="115250" y="4955"/>
                </a:cubicBezTo>
                <a:cubicBezTo>
                  <a:pt x="4750" y="4955"/>
                  <a:pt x="4750" y="4955"/>
                  <a:pt x="4750" y="4955"/>
                </a:cubicBezTo>
                <a:cubicBezTo>
                  <a:pt x="4750" y="68216"/>
                  <a:pt x="4750" y="68216"/>
                  <a:pt x="4750" y="68216"/>
                </a:cubicBezTo>
                <a:cubicBezTo>
                  <a:pt x="38416" y="31522"/>
                  <a:pt x="38416" y="31522"/>
                  <a:pt x="38416" y="31522"/>
                </a:cubicBezTo>
                <a:cubicBezTo>
                  <a:pt x="72088" y="66416"/>
                  <a:pt x="72088" y="66416"/>
                  <a:pt x="72088" y="66416"/>
                </a:cubicBezTo>
                <a:cubicBezTo>
                  <a:pt x="88922" y="51555"/>
                  <a:pt x="88922" y="51555"/>
                  <a:pt x="88922" y="51555"/>
                </a:cubicBezTo>
                <a:lnTo>
                  <a:pt x="115250" y="79700"/>
                </a:lnTo>
                <a:close/>
                <a:moveTo>
                  <a:pt x="4750" y="75650"/>
                </a:moveTo>
                <a:cubicBezTo>
                  <a:pt x="4750" y="84877"/>
                  <a:pt x="4750" y="84877"/>
                  <a:pt x="4750" y="84877"/>
                </a:cubicBezTo>
                <a:cubicBezTo>
                  <a:pt x="113527" y="84877"/>
                  <a:pt x="113527" y="84877"/>
                  <a:pt x="113527" y="84877"/>
                </a:cubicBezTo>
                <a:cubicBezTo>
                  <a:pt x="88488" y="58538"/>
                  <a:pt x="88488" y="58538"/>
                  <a:pt x="88488" y="58538"/>
                </a:cubicBezTo>
                <a:cubicBezTo>
                  <a:pt x="71655" y="73394"/>
                  <a:pt x="71655" y="73394"/>
                  <a:pt x="71655" y="73394"/>
                </a:cubicBezTo>
                <a:cubicBezTo>
                  <a:pt x="38416" y="38500"/>
                  <a:pt x="38416" y="38500"/>
                  <a:pt x="38416" y="38500"/>
                </a:cubicBezTo>
                <a:lnTo>
                  <a:pt x="4750" y="75650"/>
                </a:lnTo>
                <a:close/>
                <a:moveTo>
                  <a:pt x="115250" y="115044"/>
                </a:moveTo>
                <a:cubicBezTo>
                  <a:pt x="115250" y="89833"/>
                  <a:pt x="115250" y="89833"/>
                  <a:pt x="115250" y="89833"/>
                </a:cubicBezTo>
                <a:cubicBezTo>
                  <a:pt x="4750" y="89833"/>
                  <a:pt x="4750" y="89833"/>
                  <a:pt x="4750" y="89833"/>
                </a:cubicBezTo>
                <a:cubicBezTo>
                  <a:pt x="4750" y="115044"/>
                  <a:pt x="4750" y="115044"/>
                  <a:pt x="4750" y="115044"/>
                </a:cubicBezTo>
                <a:lnTo>
                  <a:pt x="115250" y="115044"/>
                </a:lnTo>
                <a:close/>
                <a:moveTo>
                  <a:pt x="88705" y="40077"/>
                </a:moveTo>
                <a:cubicBezTo>
                  <a:pt x="86977" y="40077"/>
                  <a:pt x="85466" y="39850"/>
                  <a:pt x="83955" y="38950"/>
                </a:cubicBezTo>
                <a:cubicBezTo>
                  <a:pt x="82444" y="38272"/>
                  <a:pt x="81150" y="37372"/>
                  <a:pt x="80072" y="36250"/>
                </a:cubicBezTo>
                <a:cubicBezTo>
                  <a:pt x="78994" y="35344"/>
                  <a:pt x="78344" y="33994"/>
                  <a:pt x="77700" y="32422"/>
                </a:cubicBezTo>
                <a:cubicBezTo>
                  <a:pt x="77050" y="30844"/>
                  <a:pt x="76616" y="29266"/>
                  <a:pt x="76616" y="27466"/>
                </a:cubicBezTo>
                <a:cubicBezTo>
                  <a:pt x="76616" y="25666"/>
                  <a:pt x="77050" y="24088"/>
                  <a:pt x="77700" y="22738"/>
                </a:cubicBezTo>
                <a:cubicBezTo>
                  <a:pt x="78344" y="21161"/>
                  <a:pt x="78994" y="19811"/>
                  <a:pt x="80072" y="18688"/>
                </a:cubicBezTo>
                <a:cubicBezTo>
                  <a:pt x="81150" y="17561"/>
                  <a:pt x="82444" y="16661"/>
                  <a:pt x="83955" y="15983"/>
                </a:cubicBezTo>
                <a:cubicBezTo>
                  <a:pt x="85466" y="15311"/>
                  <a:pt x="86977" y="14861"/>
                  <a:pt x="88705" y="14861"/>
                </a:cubicBezTo>
                <a:cubicBezTo>
                  <a:pt x="90433" y="14861"/>
                  <a:pt x="91944" y="15311"/>
                  <a:pt x="93455" y="15983"/>
                </a:cubicBezTo>
                <a:cubicBezTo>
                  <a:pt x="94750" y="16661"/>
                  <a:pt x="96044" y="17561"/>
                  <a:pt x="97122" y="18688"/>
                </a:cubicBezTo>
                <a:cubicBezTo>
                  <a:pt x="98200" y="19811"/>
                  <a:pt x="99066" y="21161"/>
                  <a:pt x="99711" y="22738"/>
                </a:cubicBezTo>
                <a:cubicBezTo>
                  <a:pt x="100361" y="24088"/>
                  <a:pt x="100577" y="25666"/>
                  <a:pt x="100577" y="27466"/>
                </a:cubicBezTo>
                <a:cubicBezTo>
                  <a:pt x="100577" y="29266"/>
                  <a:pt x="100361" y="30844"/>
                  <a:pt x="99711" y="32422"/>
                </a:cubicBezTo>
                <a:cubicBezTo>
                  <a:pt x="99066" y="33994"/>
                  <a:pt x="98200" y="35344"/>
                  <a:pt x="97122" y="36250"/>
                </a:cubicBezTo>
                <a:cubicBezTo>
                  <a:pt x="96044" y="37372"/>
                  <a:pt x="94750" y="38272"/>
                  <a:pt x="93455" y="38950"/>
                </a:cubicBezTo>
                <a:cubicBezTo>
                  <a:pt x="91944" y="39850"/>
                  <a:pt x="90433" y="40077"/>
                  <a:pt x="88705" y="40077"/>
                </a:cubicBezTo>
                <a:close/>
                <a:moveTo>
                  <a:pt x="88705" y="19811"/>
                </a:moveTo>
                <a:cubicBezTo>
                  <a:pt x="87627" y="19811"/>
                  <a:pt x="86544" y="20038"/>
                  <a:pt x="85683" y="20488"/>
                </a:cubicBezTo>
                <a:cubicBezTo>
                  <a:pt x="85033" y="20938"/>
                  <a:pt x="84172" y="21388"/>
                  <a:pt x="83311" y="22288"/>
                </a:cubicBezTo>
                <a:cubicBezTo>
                  <a:pt x="82877" y="22738"/>
                  <a:pt x="82444" y="23638"/>
                  <a:pt x="82016" y="24538"/>
                </a:cubicBezTo>
                <a:cubicBezTo>
                  <a:pt x="81583" y="25438"/>
                  <a:pt x="81366" y="26566"/>
                  <a:pt x="81366" y="27466"/>
                </a:cubicBezTo>
                <a:cubicBezTo>
                  <a:pt x="81366" y="28594"/>
                  <a:pt x="81583" y="29716"/>
                  <a:pt x="82016" y="30616"/>
                </a:cubicBezTo>
                <a:cubicBezTo>
                  <a:pt x="82444" y="31522"/>
                  <a:pt x="82877" y="32194"/>
                  <a:pt x="83311" y="32644"/>
                </a:cubicBezTo>
                <a:cubicBezTo>
                  <a:pt x="84172" y="33544"/>
                  <a:pt x="85033" y="34222"/>
                  <a:pt x="85683" y="34444"/>
                </a:cubicBezTo>
                <a:cubicBezTo>
                  <a:pt x="86544" y="34894"/>
                  <a:pt x="87627" y="35122"/>
                  <a:pt x="88705" y="35122"/>
                </a:cubicBezTo>
                <a:cubicBezTo>
                  <a:pt x="89566" y="35122"/>
                  <a:pt x="90650" y="34894"/>
                  <a:pt x="91511" y="34444"/>
                </a:cubicBezTo>
                <a:cubicBezTo>
                  <a:pt x="92372" y="34222"/>
                  <a:pt x="93238" y="33544"/>
                  <a:pt x="93883" y="32644"/>
                </a:cubicBezTo>
                <a:cubicBezTo>
                  <a:pt x="94316" y="32194"/>
                  <a:pt x="94750" y="31522"/>
                  <a:pt x="95177" y="30616"/>
                </a:cubicBezTo>
                <a:cubicBezTo>
                  <a:pt x="95611" y="29716"/>
                  <a:pt x="95827" y="28594"/>
                  <a:pt x="95827" y="27466"/>
                </a:cubicBezTo>
                <a:cubicBezTo>
                  <a:pt x="95827" y="26566"/>
                  <a:pt x="95611" y="25438"/>
                  <a:pt x="95177" y="24538"/>
                </a:cubicBezTo>
                <a:cubicBezTo>
                  <a:pt x="94750" y="23638"/>
                  <a:pt x="94316" y="22738"/>
                  <a:pt x="93883" y="22288"/>
                </a:cubicBezTo>
                <a:cubicBezTo>
                  <a:pt x="93238" y="21388"/>
                  <a:pt x="92372" y="20938"/>
                  <a:pt x="91511" y="20488"/>
                </a:cubicBezTo>
                <a:cubicBezTo>
                  <a:pt x="90650" y="20038"/>
                  <a:pt x="89566" y="19811"/>
                  <a:pt x="88705" y="19811"/>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06" name="Shape 4006"/>
          <p:cNvSpPr/>
          <p:nvPr/>
        </p:nvSpPr>
        <p:spPr>
          <a:xfrm>
            <a:off x="15637929" y="9585597"/>
            <a:ext cx="580788" cy="549716"/>
          </a:xfrm>
          <a:custGeom>
            <a:avLst/>
            <a:gdLst/>
            <a:ahLst/>
            <a:cxnLst/>
            <a:rect l="0" t="0" r="0" b="0"/>
            <a:pathLst>
              <a:path w="120000" h="120000" extrusionOk="0">
                <a:moveTo>
                  <a:pt x="109244" y="55400"/>
                </a:moveTo>
                <a:cubicBezTo>
                  <a:pt x="110566" y="55400"/>
                  <a:pt x="111888" y="55800"/>
                  <a:pt x="113205" y="56400"/>
                </a:cubicBezTo>
                <a:cubicBezTo>
                  <a:pt x="114527" y="57000"/>
                  <a:pt x="115472" y="57800"/>
                  <a:pt x="116416" y="58600"/>
                </a:cubicBezTo>
                <a:cubicBezTo>
                  <a:pt x="117361" y="59600"/>
                  <a:pt x="118111" y="60800"/>
                  <a:pt x="118866" y="62200"/>
                </a:cubicBezTo>
                <a:cubicBezTo>
                  <a:pt x="119433" y="63400"/>
                  <a:pt x="119811" y="64800"/>
                  <a:pt x="120000" y="66400"/>
                </a:cubicBezTo>
                <a:cubicBezTo>
                  <a:pt x="120000" y="73400"/>
                  <a:pt x="120000" y="73400"/>
                  <a:pt x="120000" y="73400"/>
                </a:cubicBezTo>
                <a:cubicBezTo>
                  <a:pt x="120000" y="75000"/>
                  <a:pt x="119811" y="76400"/>
                  <a:pt x="119244" y="77800"/>
                </a:cubicBezTo>
                <a:cubicBezTo>
                  <a:pt x="118677" y="79000"/>
                  <a:pt x="117922" y="80200"/>
                  <a:pt x="117172" y="81200"/>
                </a:cubicBezTo>
                <a:cubicBezTo>
                  <a:pt x="116038" y="82200"/>
                  <a:pt x="115094" y="82800"/>
                  <a:pt x="113772" y="83400"/>
                </a:cubicBezTo>
                <a:cubicBezTo>
                  <a:pt x="112638" y="84000"/>
                  <a:pt x="111133" y="84400"/>
                  <a:pt x="109811" y="84400"/>
                </a:cubicBezTo>
                <a:cubicBezTo>
                  <a:pt x="105661" y="84400"/>
                  <a:pt x="105661" y="84400"/>
                  <a:pt x="105661" y="84400"/>
                </a:cubicBezTo>
                <a:cubicBezTo>
                  <a:pt x="104716" y="86000"/>
                  <a:pt x="103961" y="87400"/>
                  <a:pt x="103016" y="88600"/>
                </a:cubicBezTo>
                <a:cubicBezTo>
                  <a:pt x="102077" y="90000"/>
                  <a:pt x="101133" y="91400"/>
                  <a:pt x="100000" y="92800"/>
                </a:cubicBezTo>
                <a:cubicBezTo>
                  <a:pt x="98677" y="94000"/>
                  <a:pt x="97544" y="95200"/>
                  <a:pt x="96416" y="96200"/>
                </a:cubicBezTo>
                <a:cubicBezTo>
                  <a:pt x="95094" y="97400"/>
                  <a:pt x="93772" y="98400"/>
                  <a:pt x="92266" y="99400"/>
                </a:cubicBezTo>
                <a:cubicBezTo>
                  <a:pt x="93772" y="102800"/>
                  <a:pt x="93772" y="102800"/>
                  <a:pt x="93772" y="102800"/>
                </a:cubicBezTo>
                <a:cubicBezTo>
                  <a:pt x="94338" y="104000"/>
                  <a:pt x="94716" y="105400"/>
                  <a:pt x="94716" y="106600"/>
                </a:cubicBezTo>
                <a:cubicBezTo>
                  <a:pt x="94716" y="108000"/>
                  <a:pt x="94527" y="109200"/>
                  <a:pt x="94338" y="110400"/>
                </a:cubicBezTo>
                <a:cubicBezTo>
                  <a:pt x="93772" y="111600"/>
                  <a:pt x="93205" y="112800"/>
                  <a:pt x="92266" y="113600"/>
                </a:cubicBezTo>
                <a:cubicBezTo>
                  <a:pt x="91511" y="114600"/>
                  <a:pt x="90566" y="115400"/>
                  <a:pt x="89433" y="116200"/>
                </a:cubicBezTo>
                <a:cubicBezTo>
                  <a:pt x="83961" y="119000"/>
                  <a:pt x="83961" y="119000"/>
                  <a:pt x="83961" y="119000"/>
                </a:cubicBezTo>
                <a:cubicBezTo>
                  <a:pt x="83205" y="119600"/>
                  <a:pt x="82638" y="119800"/>
                  <a:pt x="82077" y="120000"/>
                </a:cubicBezTo>
                <a:cubicBezTo>
                  <a:pt x="81322" y="120000"/>
                  <a:pt x="80566" y="120000"/>
                  <a:pt x="79811" y="120000"/>
                </a:cubicBezTo>
                <a:cubicBezTo>
                  <a:pt x="78866" y="120000"/>
                  <a:pt x="78111" y="120000"/>
                  <a:pt x="77172" y="119600"/>
                </a:cubicBezTo>
                <a:cubicBezTo>
                  <a:pt x="76227" y="119400"/>
                  <a:pt x="75472" y="119200"/>
                  <a:pt x="74905" y="118800"/>
                </a:cubicBezTo>
                <a:cubicBezTo>
                  <a:pt x="73961" y="118200"/>
                  <a:pt x="73394" y="117600"/>
                  <a:pt x="72827" y="117000"/>
                </a:cubicBezTo>
                <a:cubicBezTo>
                  <a:pt x="72266" y="116200"/>
                  <a:pt x="71700" y="115400"/>
                  <a:pt x="71133" y="114600"/>
                </a:cubicBezTo>
                <a:cubicBezTo>
                  <a:pt x="68677" y="109200"/>
                  <a:pt x="68677" y="109200"/>
                  <a:pt x="68677" y="109200"/>
                </a:cubicBezTo>
                <a:cubicBezTo>
                  <a:pt x="68111" y="109200"/>
                  <a:pt x="67361" y="109200"/>
                  <a:pt x="66605" y="109200"/>
                </a:cubicBezTo>
                <a:cubicBezTo>
                  <a:pt x="65850" y="109400"/>
                  <a:pt x="65283" y="109400"/>
                  <a:pt x="64527" y="109600"/>
                </a:cubicBezTo>
                <a:cubicBezTo>
                  <a:pt x="63772" y="109600"/>
                  <a:pt x="63016" y="109600"/>
                  <a:pt x="62266" y="109600"/>
                </a:cubicBezTo>
                <a:cubicBezTo>
                  <a:pt x="61511" y="109600"/>
                  <a:pt x="60755" y="109600"/>
                  <a:pt x="60188" y="109600"/>
                </a:cubicBezTo>
                <a:cubicBezTo>
                  <a:pt x="59055" y="109600"/>
                  <a:pt x="57733" y="109600"/>
                  <a:pt x="56605" y="109600"/>
                </a:cubicBezTo>
                <a:cubicBezTo>
                  <a:pt x="55472" y="109400"/>
                  <a:pt x="54527" y="109400"/>
                  <a:pt x="53394" y="109200"/>
                </a:cubicBezTo>
                <a:cubicBezTo>
                  <a:pt x="52266" y="109200"/>
                  <a:pt x="51322" y="109000"/>
                  <a:pt x="50188" y="108800"/>
                </a:cubicBezTo>
                <a:cubicBezTo>
                  <a:pt x="49055" y="108400"/>
                  <a:pt x="48111" y="108200"/>
                  <a:pt x="47172" y="108000"/>
                </a:cubicBezTo>
                <a:cubicBezTo>
                  <a:pt x="45283" y="113200"/>
                  <a:pt x="45283" y="113200"/>
                  <a:pt x="45283" y="113200"/>
                </a:cubicBezTo>
                <a:cubicBezTo>
                  <a:pt x="45094" y="114400"/>
                  <a:pt x="44527" y="115200"/>
                  <a:pt x="43961" y="116000"/>
                </a:cubicBezTo>
                <a:cubicBezTo>
                  <a:pt x="43205" y="116800"/>
                  <a:pt x="42638" y="117400"/>
                  <a:pt x="41888" y="118000"/>
                </a:cubicBezTo>
                <a:cubicBezTo>
                  <a:pt x="41133" y="118600"/>
                  <a:pt x="40188" y="119200"/>
                  <a:pt x="39433" y="119400"/>
                </a:cubicBezTo>
                <a:cubicBezTo>
                  <a:pt x="38488" y="119600"/>
                  <a:pt x="37361" y="119800"/>
                  <a:pt x="36227" y="119800"/>
                </a:cubicBezTo>
                <a:cubicBezTo>
                  <a:pt x="35850" y="119800"/>
                  <a:pt x="35283" y="119800"/>
                  <a:pt x="34905" y="119600"/>
                </a:cubicBezTo>
                <a:cubicBezTo>
                  <a:pt x="34338" y="119600"/>
                  <a:pt x="33772" y="119400"/>
                  <a:pt x="33394" y="119200"/>
                </a:cubicBezTo>
                <a:cubicBezTo>
                  <a:pt x="27361" y="117000"/>
                  <a:pt x="27361" y="117000"/>
                  <a:pt x="27361" y="117000"/>
                </a:cubicBezTo>
                <a:cubicBezTo>
                  <a:pt x="26038" y="116600"/>
                  <a:pt x="25094" y="116000"/>
                  <a:pt x="24150" y="115200"/>
                </a:cubicBezTo>
                <a:cubicBezTo>
                  <a:pt x="23205" y="114200"/>
                  <a:pt x="22455" y="113200"/>
                  <a:pt x="22077" y="112000"/>
                </a:cubicBezTo>
                <a:cubicBezTo>
                  <a:pt x="21322" y="111000"/>
                  <a:pt x="20944" y="109800"/>
                  <a:pt x="20944" y="108400"/>
                </a:cubicBezTo>
                <a:cubicBezTo>
                  <a:pt x="20755" y="107000"/>
                  <a:pt x="21133" y="105600"/>
                  <a:pt x="21511" y="104400"/>
                </a:cubicBezTo>
                <a:cubicBezTo>
                  <a:pt x="23961" y="96600"/>
                  <a:pt x="23961" y="96600"/>
                  <a:pt x="23961" y="96600"/>
                </a:cubicBezTo>
                <a:cubicBezTo>
                  <a:pt x="21888" y="94800"/>
                  <a:pt x="20000" y="92600"/>
                  <a:pt x="18300" y="90600"/>
                </a:cubicBezTo>
                <a:cubicBezTo>
                  <a:pt x="16794" y="88400"/>
                  <a:pt x="15283" y="86000"/>
                  <a:pt x="14150" y="83400"/>
                </a:cubicBezTo>
                <a:cubicBezTo>
                  <a:pt x="12827" y="81000"/>
                  <a:pt x="11888" y="78400"/>
                  <a:pt x="11322" y="75800"/>
                </a:cubicBezTo>
                <a:cubicBezTo>
                  <a:pt x="10755" y="73200"/>
                  <a:pt x="10566" y="70600"/>
                  <a:pt x="10566" y="67800"/>
                </a:cubicBezTo>
                <a:cubicBezTo>
                  <a:pt x="10566" y="66800"/>
                  <a:pt x="10566" y="66000"/>
                  <a:pt x="10566" y="65400"/>
                </a:cubicBezTo>
                <a:cubicBezTo>
                  <a:pt x="10566" y="64600"/>
                  <a:pt x="10566" y="64000"/>
                  <a:pt x="10755" y="63000"/>
                </a:cubicBezTo>
                <a:cubicBezTo>
                  <a:pt x="10755" y="62400"/>
                  <a:pt x="10755" y="61600"/>
                  <a:pt x="10944" y="61000"/>
                </a:cubicBezTo>
                <a:cubicBezTo>
                  <a:pt x="11133" y="60200"/>
                  <a:pt x="11322" y="59600"/>
                  <a:pt x="11511" y="58800"/>
                </a:cubicBezTo>
                <a:cubicBezTo>
                  <a:pt x="9055" y="57800"/>
                  <a:pt x="6983" y="56600"/>
                  <a:pt x="5472" y="55400"/>
                </a:cubicBezTo>
                <a:cubicBezTo>
                  <a:pt x="3961" y="54000"/>
                  <a:pt x="2638" y="52800"/>
                  <a:pt x="1888" y="51600"/>
                </a:cubicBezTo>
                <a:cubicBezTo>
                  <a:pt x="1133" y="50200"/>
                  <a:pt x="566" y="48800"/>
                  <a:pt x="377" y="47600"/>
                </a:cubicBezTo>
                <a:cubicBezTo>
                  <a:pt x="0" y="46400"/>
                  <a:pt x="0" y="45400"/>
                  <a:pt x="0" y="44600"/>
                </a:cubicBezTo>
                <a:cubicBezTo>
                  <a:pt x="0" y="43000"/>
                  <a:pt x="188" y="41400"/>
                  <a:pt x="755" y="40000"/>
                </a:cubicBezTo>
                <a:cubicBezTo>
                  <a:pt x="1133" y="38600"/>
                  <a:pt x="1888" y="37200"/>
                  <a:pt x="2827" y="36000"/>
                </a:cubicBezTo>
                <a:cubicBezTo>
                  <a:pt x="3772" y="34800"/>
                  <a:pt x="4716" y="33600"/>
                  <a:pt x="5850" y="32600"/>
                </a:cubicBezTo>
                <a:cubicBezTo>
                  <a:pt x="6983" y="31800"/>
                  <a:pt x="8111" y="31000"/>
                  <a:pt x="9433" y="30800"/>
                </a:cubicBezTo>
                <a:cubicBezTo>
                  <a:pt x="10755" y="35000"/>
                  <a:pt x="10755" y="35000"/>
                  <a:pt x="10755" y="35000"/>
                </a:cubicBezTo>
                <a:cubicBezTo>
                  <a:pt x="10000" y="35200"/>
                  <a:pt x="9433" y="35800"/>
                  <a:pt x="8488" y="36400"/>
                </a:cubicBezTo>
                <a:cubicBezTo>
                  <a:pt x="7733" y="37000"/>
                  <a:pt x="6983" y="37800"/>
                  <a:pt x="6227" y="38800"/>
                </a:cubicBezTo>
                <a:cubicBezTo>
                  <a:pt x="5661" y="39600"/>
                  <a:pt x="5094" y="40600"/>
                  <a:pt x="4716" y="41600"/>
                </a:cubicBezTo>
                <a:cubicBezTo>
                  <a:pt x="4338" y="42800"/>
                  <a:pt x="4150" y="43800"/>
                  <a:pt x="4150" y="45000"/>
                </a:cubicBezTo>
                <a:cubicBezTo>
                  <a:pt x="4150" y="46200"/>
                  <a:pt x="4338" y="47200"/>
                  <a:pt x="4716" y="48000"/>
                </a:cubicBezTo>
                <a:cubicBezTo>
                  <a:pt x="5094" y="49000"/>
                  <a:pt x="5661" y="49800"/>
                  <a:pt x="6227" y="50600"/>
                </a:cubicBezTo>
                <a:cubicBezTo>
                  <a:pt x="7172" y="51400"/>
                  <a:pt x="8111" y="52200"/>
                  <a:pt x="9055" y="52800"/>
                </a:cubicBezTo>
                <a:cubicBezTo>
                  <a:pt x="10188" y="53600"/>
                  <a:pt x="11511" y="54200"/>
                  <a:pt x="13016" y="54800"/>
                </a:cubicBezTo>
                <a:cubicBezTo>
                  <a:pt x="13772" y="52600"/>
                  <a:pt x="14716" y="50600"/>
                  <a:pt x="16038" y="48800"/>
                </a:cubicBezTo>
                <a:cubicBezTo>
                  <a:pt x="17172" y="46800"/>
                  <a:pt x="18677" y="45000"/>
                  <a:pt x="20000" y="43200"/>
                </a:cubicBezTo>
                <a:cubicBezTo>
                  <a:pt x="21511" y="41600"/>
                  <a:pt x="23205" y="39800"/>
                  <a:pt x="24905" y="38200"/>
                </a:cubicBezTo>
                <a:cubicBezTo>
                  <a:pt x="26794" y="36800"/>
                  <a:pt x="28677" y="35400"/>
                  <a:pt x="30566" y="34200"/>
                </a:cubicBezTo>
                <a:cubicBezTo>
                  <a:pt x="29811" y="33200"/>
                  <a:pt x="29055" y="32200"/>
                  <a:pt x="28300" y="31200"/>
                </a:cubicBezTo>
                <a:cubicBezTo>
                  <a:pt x="27544" y="30000"/>
                  <a:pt x="26983" y="28800"/>
                  <a:pt x="26416" y="27600"/>
                </a:cubicBezTo>
                <a:cubicBezTo>
                  <a:pt x="26038" y="26400"/>
                  <a:pt x="25850" y="25200"/>
                  <a:pt x="25472" y="23800"/>
                </a:cubicBezTo>
                <a:cubicBezTo>
                  <a:pt x="25094" y="22600"/>
                  <a:pt x="24905" y="21200"/>
                  <a:pt x="24905" y="19800"/>
                </a:cubicBezTo>
                <a:cubicBezTo>
                  <a:pt x="24905" y="17000"/>
                  <a:pt x="25472" y="14400"/>
                  <a:pt x="26416" y="12000"/>
                </a:cubicBezTo>
                <a:cubicBezTo>
                  <a:pt x="27361" y="9600"/>
                  <a:pt x="28866" y="7400"/>
                  <a:pt x="30566" y="5800"/>
                </a:cubicBezTo>
                <a:cubicBezTo>
                  <a:pt x="32266" y="4000"/>
                  <a:pt x="34150" y="2600"/>
                  <a:pt x="36605" y="1600"/>
                </a:cubicBezTo>
                <a:cubicBezTo>
                  <a:pt x="38866" y="600"/>
                  <a:pt x="41322" y="0"/>
                  <a:pt x="43961" y="0"/>
                </a:cubicBezTo>
                <a:cubicBezTo>
                  <a:pt x="46605" y="0"/>
                  <a:pt x="49055" y="600"/>
                  <a:pt x="51322" y="1600"/>
                </a:cubicBezTo>
                <a:cubicBezTo>
                  <a:pt x="53583" y="2600"/>
                  <a:pt x="55661" y="4000"/>
                  <a:pt x="57361" y="5800"/>
                </a:cubicBezTo>
                <a:cubicBezTo>
                  <a:pt x="59055" y="7400"/>
                  <a:pt x="60377" y="9600"/>
                  <a:pt x="61322" y="12000"/>
                </a:cubicBezTo>
                <a:cubicBezTo>
                  <a:pt x="62266" y="14400"/>
                  <a:pt x="62827" y="17000"/>
                  <a:pt x="62827" y="19800"/>
                </a:cubicBezTo>
                <a:cubicBezTo>
                  <a:pt x="62827" y="21000"/>
                  <a:pt x="62638" y="22200"/>
                  <a:pt x="62638" y="23000"/>
                </a:cubicBezTo>
                <a:cubicBezTo>
                  <a:pt x="62455" y="24000"/>
                  <a:pt x="62266" y="25000"/>
                  <a:pt x="62077" y="25800"/>
                </a:cubicBezTo>
                <a:cubicBezTo>
                  <a:pt x="62638" y="26000"/>
                  <a:pt x="63394" y="26000"/>
                  <a:pt x="64150" y="26000"/>
                </a:cubicBezTo>
                <a:cubicBezTo>
                  <a:pt x="64905" y="26000"/>
                  <a:pt x="65661" y="26200"/>
                  <a:pt x="66416" y="26400"/>
                </a:cubicBezTo>
                <a:cubicBezTo>
                  <a:pt x="67172" y="26400"/>
                  <a:pt x="67922" y="26400"/>
                  <a:pt x="68677" y="26600"/>
                </a:cubicBezTo>
                <a:cubicBezTo>
                  <a:pt x="69244" y="26800"/>
                  <a:pt x="70000" y="27000"/>
                  <a:pt x="70755" y="27000"/>
                </a:cubicBezTo>
                <a:cubicBezTo>
                  <a:pt x="71888" y="25000"/>
                  <a:pt x="73205" y="23200"/>
                  <a:pt x="74716" y="21400"/>
                </a:cubicBezTo>
                <a:cubicBezTo>
                  <a:pt x="76227" y="19800"/>
                  <a:pt x="78111" y="18400"/>
                  <a:pt x="80000" y="17200"/>
                </a:cubicBezTo>
                <a:cubicBezTo>
                  <a:pt x="81888" y="15800"/>
                  <a:pt x="83772" y="14600"/>
                  <a:pt x="85850" y="13800"/>
                </a:cubicBezTo>
                <a:cubicBezTo>
                  <a:pt x="88111" y="13000"/>
                  <a:pt x="90188" y="12400"/>
                  <a:pt x="92266" y="12200"/>
                </a:cubicBezTo>
                <a:cubicBezTo>
                  <a:pt x="91888" y="14000"/>
                  <a:pt x="91322" y="15600"/>
                  <a:pt x="90944" y="17000"/>
                </a:cubicBezTo>
                <a:cubicBezTo>
                  <a:pt x="90566" y="18600"/>
                  <a:pt x="90188" y="20000"/>
                  <a:pt x="89811" y="21600"/>
                </a:cubicBezTo>
                <a:cubicBezTo>
                  <a:pt x="89433" y="23200"/>
                  <a:pt x="89244" y="25000"/>
                  <a:pt x="89244" y="26800"/>
                </a:cubicBezTo>
                <a:cubicBezTo>
                  <a:pt x="89055" y="28800"/>
                  <a:pt x="89055" y="31200"/>
                  <a:pt x="89055" y="34200"/>
                </a:cubicBezTo>
                <a:cubicBezTo>
                  <a:pt x="91133" y="35600"/>
                  <a:pt x="93016" y="37000"/>
                  <a:pt x="94905" y="38600"/>
                </a:cubicBezTo>
                <a:cubicBezTo>
                  <a:pt x="96794" y="40200"/>
                  <a:pt x="98488" y="41800"/>
                  <a:pt x="100000" y="43600"/>
                </a:cubicBezTo>
                <a:cubicBezTo>
                  <a:pt x="101322" y="45200"/>
                  <a:pt x="102638" y="47200"/>
                  <a:pt x="103772" y="49200"/>
                </a:cubicBezTo>
                <a:cubicBezTo>
                  <a:pt x="104905" y="51200"/>
                  <a:pt x="106038" y="53200"/>
                  <a:pt x="106794" y="55400"/>
                </a:cubicBezTo>
                <a:lnTo>
                  <a:pt x="109244" y="55400"/>
                </a:lnTo>
                <a:close/>
                <a:moveTo>
                  <a:pt x="115094" y="73400"/>
                </a:moveTo>
                <a:cubicBezTo>
                  <a:pt x="115094" y="66400"/>
                  <a:pt x="115094" y="66400"/>
                  <a:pt x="115094" y="66400"/>
                </a:cubicBezTo>
                <a:cubicBezTo>
                  <a:pt x="115094" y="65600"/>
                  <a:pt x="114905" y="64800"/>
                  <a:pt x="114716" y="64000"/>
                </a:cubicBezTo>
                <a:cubicBezTo>
                  <a:pt x="114338" y="63200"/>
                  <a:pt x="113961" y="62400"/>
                  <a:pt x="113394" y="61800"/>
                </a:cubicBezTo>
                <a:cubicBezTo>
                  <a:pt x="113016" y="61200"/>
                  <a:pt x="112266" y="60800"/>
                  <a:pt x="111511" y="60400"/>
                </a:cubicBezTo>
                <a:cubicBezTo>
                  <a:pt x="110944" y="60000"/>
                  <a:pt x="110000" y="60000"/>
                  <a:pt x="109244" y="60000"/>
                </a:cubicBezTo>
                <a:cubicBezTo>
                  <a:pt x="103772" y="60000"/>
                  <a:pt x="103772" y="60000"/>
                  <a:pt x="103772" y="60000"/>
                </a:cubicBezTo>
                <a:cubicBezTo>
                  <a:pt x="102827" y="57000"/>
                  <a:pt x="102827" y="57000"/>
                  <a:pt x="102827" y="57000"/>
                </a:cubicBezTo>
                <a:cubicBezTo>
                  <a:pt x="102266" y="55200"/>
                  <a:pt x="101322" y="53400"/>
                  <a:pt x="100377" y="51600"/>
                </a:cubicBezTo>
                <a:cubicBezTo>
                  <a:pt x="99244" y="49800"/>
                  <a:pt x="97922" y="48200"/>
                  <a:pt x="96416" y="46400"/>
                </a:cubicBezTo>
                <a:cubicBezTo>
                  <a:pt x="95094" y="44800"/>
                  <a:pt x="93772" y="43400"/>
                  <a:pt x="92077" y="42000"/>
                </a:cubicBezTo>
                <a:cubicBezTo>
                  <a:pt x="90377" y="40600"/>
                  <a:pt x="88677" y="39200"/>
                  <a:pt x="86605" y="38000"/>
                </a:cubicBezTo>
                <a:cubicBezTo>
                  <a:pt x="84716" y="36400"/>
                  <a:pt x="84716" y="36400"/>
                  <a:pt x="84716" y="36400"/>
                </a:cubicBezTo>
                <a:cubicBezTo>
                  <a:pt x="84716" y="34200"/>
                  <a:pt x="84716" y="34200"/>
                  <a:pt x="84716" y="34200"/>
                </a:cubicBezTo>
                <a:cubicBezTo>
                  <a:pt x="84716" y="32200"/>
                  <a:pt x="84716" y="30600"/>
                  <a:pt x="84716" y="29000"/>
                </a:cubicBezTo>
                <a:cubicBezTo>
                  <a:pt x="84905" y="27600"/>
                  <a:pt x="85094" y="26200"/>
                  <a:pt x="85094" y="25000"/>
                </a:cubicBezTo>
                <a:cubicBezTo>
                  <a:pt x="85094" y="23800"/>
                  <a:pt x="85283" y="22600"/>
                  <a:pt x="85472" y="21600"/>
                </a:cubicBezTo>
                <a:cubicBezTo>
                  <a:pt x="85661" y="20600"/>
                  <a:pt x="85850" y="19600"/>
                  <a:pt x="86227" y="18600"/>
                </a:cubicBezTo>
                <a:cubicBezTo>
                  <a:pt x="84905" y="19000"/>
                  <a:pt x="83583" y="19600"/>
                  <a:pt x="82455" y="20400"/>
                </a:cubicBezTo>
                <a:cubicBezTo>
                  <a:pt x="81322" y="21200"/>
                  <a:pt x="80188" y="22000"/>
                  <a:pt x="79244" y="23000"/>
                </a:cubicBezTo>
                <a:cubicBezTo>
                  <a:pt x="78300" y="23800"/>
                  <a:pt x="77361" y="24800"/>
                  <a:pt x="76605" y="26000"/>
                </a:cubicBezTo>
                <a:cubicBezTo>
                  <a:pt x="75850" y="27000"/>
                  <a:pt x="75094" y="28200"/>
                  <a:pt x="74338" y="29200"/>
                </a:cubicBezTo>
                <a:cubicBezTo>
                  <a:pt x="72827" y="31800"/>
                  <a:pt x="72827" y="31800"/>
                  <a:pt x="72827" y="31800"/>
                </a:cubicBezTo>
                <a:cubicBezTo>
                  <a:pt x="70000" y="31200"/>
                  <a:pt x="70000" y="31200"/>
                  <a:pt x="70000" y="31200"/>
                </a:cubicBezTo>
                <a:cubicBezTo>
                  <a:pt x="69055" y="31000"/>
                  <a:pt x="68300" y="31000"/>
                  <a:pt x="67361" y="30800"/>
                </a:cubicBezTo>
                <a:cubicBezTo>
                  <a:pt x="66416" y="30800"/>
                  <a:pt x="65661" y="30800"/>
                  <a:pt x="64716" y="30800"/>
                </a:cubicBezTo>
                <a:cubicBezTo>
                  <a:pt x="63961" y="30600"/>
                  <a:pt x="63016" y="30400"/>
                  <a:pt x="62266" y="30400"/>
                </a:cubicBezTo>
                <a:cubicBezTo>
                  <a:pt x="61322" y="30400"/>
                  <a:pt x="60377" y="30400"/>
                  <a:pt x="59622" y="30400"/>
                </a:cubicBezTo>
                <a:cubicBezTo>
                  <a:pt x="53394" y="30400"/>
                  <a:pt x="47544" y="31400"/>
                  <a:pt x="42266" y="33400"/>
                </a:cubicBezTo>
                <a:cubicBezTo>
                  <a:pt x="36794" y="35200"/>
                  <a:pt x="32077" y="38000"/>
                  <a:pt x="27922" y="41400"/>
                </a:cubicBezTo>
                <a:cubicBezTo>
                  <a:pt x="23772" y="44800"/>
                  <a:pt x="20566" y="48600"/>
                  <a:pt x="18300" y="53200"/>
                </a:cubicBezTo>
                <a:cubicBezTo>
                  <a:pt x="15850" y="57600"/>
                  <a:pt x="14716" y="62600"/>
                  <a:pt x="14716" y="67800"/>
                </a:cubicBezTo>
                <a:cubicBezTo>
                  <a:pt x="14716" y="70200"/>
                  <a:pt x="14905" y="72400"/>
                  <a:pt x="15472" y="74800"/>
                </a:cubicBezTo>
                <a:cubicBezTo>
                  <a:pt x="15850" y="77000"/>
                  <a:pt x="16605" y="79200"/>
                  <a:pt x="17544" y="81200"/>
                </a:cubicBezTo>
                <a:cubicBezTo>
                  <a:pt x="18677" y="83600"/>
                  <a:pt x="20000" y="85600"/>
                  <a:pt x="21511" y="87600"/>
                </a:cubicBezTo>
                <a:cubicBezTo>
                  <a:pt x="23016" y="89400"/>
                  <a:pt x="24716" y="91200"/>
                  <a:pt x="26794" y="93000"/>
                </a:cubicBezTo>
                <a:cubicBezTo>
                  <a:pt x="29244" y="95000"/>
                  <a:pt x="29244" y="95000"/>
                  <a:pt x="29244" y="95000"/>
                </a:cubicBezTo>
                <a:cubicBezTo>
                  <a:pt x="27922" y="98000"/>
                  <a:pt x="27922" y="98000"/>
                  <a:pt x="27922" y="98000"/>
                </a:cubicBezTo>
                <a:cubicBezTo>
                  <a:pt x="25472" y="106000"/>
                  <a:pt x="25472" y="106000"/>
                  <a:pt x="25472" y="106000"/>
                </a:cubicBezTo>
                <a:cubicBezTo>
                  <a:pt x="25283" y="106600"/>
                  <a:pt x="25283" y="107400"/>
                  <a:pt x="25283" y="108000"/>
                </a:cubicBezTo>
                <a:cubicBezTo>
                  <a:pt x="25283" y="108800"/>
                  <a:pt x="25472" y="109400"/>
                  <a:pt x="25661" y="110200"/>
                </a:cubicBezTo>
                <a:cubicBezTo>
                  <a:pt x="26038" y="110800"/>
                  <a:pt x="26416" y="111400"/>
                  <a:pt x="26983" y="111800"/>
                </a:cubicBezTo>
                <a:cubicBezTo>
                  <a:pt x="27361" y="112200"/>
                  <a:pt x="27922" y="112600"/>
                  <a:pt x="28677" y="113000"/>
                </a:cubicBezTo>
                <a:cubicBezTo>
                  <a:pt x="34527" y="115200"/>
                  <a:pt x="34527" y="115200"/>
                  <a:pt x="34527" y="115200"/>
                </a:cubicBezTo>
                <a:cubicBezTo>
                  <a:pt x="34716" y="115200"/>
                  <a:pt x="34905" y="115400"/>
                  <a:pt x="35283" y="115400"/>
                </a:cubicBezTo>
                <a:cubicBezTo>
                  <a:pt x="35661" y="115400"/>
                  <a:pt x="36038" y="115400"/>
                  <a:pt x="36227" y="115400"/>
                </a:cubicBezTo>
                <a:cubicBezTo>
                  <a:pt x="37361" y="115400"/>
                  <a:pt x="38488" y="115000"/>
                  <a:pt x="39433" y="114400"/>
                </a:cubicBezTo>
                <a:cubicBezTo>
                  <a:pt x="40188" y="113600"/>
                  <a:pt x="40944" y="112800"/>
                  <a:pt x="41133" y="111800"/>
                </a:cubicBezTo>
                <a:cubicBezTo>
                  <a:pt x="42827" y="106600"/>
                  <a:pt x="42827" y="106600"/>
                  <a:pt x="42827" y="106600"/>
                </a:cubicBezTo>
                <a:cubicBezTo>
                  <a:pt x="43961" y="102800"/>
                  <a:pt x="43961" y="102800"/>
                  <a:pt x="43961" y="102800"/>
                </a:cubicBezTo>
                <a:cubicBezTo>
                  <a:pt x="47544" y="103600"/>
                  <a:pt x="47544" y="103600"/>
                  <a:pt x="47544" y="103600"/>
                </a:cubicBezTo>
                <a:cubicBezTo>
                  <a:pt x="48488" y="103800"/>
                  <a:pt x="49622" y="104000"/>
                  <a:pt x="50566" y="104200"/>
                </a:cubicBezTo>
                <a:cubicBezTo>
                  <a:pt x="51511" y="104400"/>
                  <a:pt x="52455" y="104600"/>
                  <a:pt x="53394" y="104800"/>
                </a:cubicBezTo>
                <a:cubicBezTo>
                  <a:pt x="54716" y="104800"/>
                  <a:pt x="55661" y="105000"/>
                  <a:pt x="56605" y="105000"/>
                </a:cubicBezTo>
                <a:cubicBezTo>
                  <a:pt x="57733" y="105000"/>
                  <a:pt x="58677" y="105000"/>
                  <a:pt x="59622" y="105000"/>
                </a:cubicBezTo>
                <a:cubicBezTo>
                  <a:pt x="60944" y="105000"/>
                  <a:pt x="62266" y="105000"/>
                  <a:pt x="63583" y="104800"/>
                </a:cubicBezTo>
                <a:cubicBezTo>
                  <a:pt x="64905" y="104800"/>
                  <a:pt x="66227" y="104600"/>
                  <a:pt x="67733" y="104400"/>
                </a:cubicBezTo>
                <a:cubicBezTo>
                  <a:pt x="70755" y="104000"/>
                  <a:pt x="70755" y="104000"/>
                  <a:pt x="70755" y="104000"/>
                </a:cubicBezTo>
                <a:cubicBezTo>
                  <a:pt x="72077" y="106800"/>
                  <a:pt x="72077" y="106800"/>
                  <a:pt x="72077" y="106800"/>
                </a:cubicBezTo>
                <a:cubicBezTo>
                  <a:pt x="74527" y="112200"/>
                  <a:pt x="74527" y="112200"/>
                  <a:pt x="74527" y="112200"/>
                </a:cubicBezTo>
                <a:cubicBezTo>
                  <a:pt x="75094" y="113200"/>
                  <a:pt x="75850" y="114000"/>
                  <a:pt x="76605" y="114600"/>
                </a:cubicBezTo>
                <a:cubicBezTo>
                  <a:pt x="77361" y="115200"/>
                  <a:pt x="78300" y="115400"/>
                  <a:pt x="79244" y="115400"/>
                </a:cubicBezTo>
                <a:cubicBezTo>
                  <a:pt x="79811" y="115400"/>
                  <a:pt x="80188" y="115400"/>
                  <a:pt x="80566" y="115200"/>
                </a:cubicBezTo>
                <a:cubicBezTo>
                  <a:pt x="81133" y="115200"/>
                  <a:pt x="81322" y="115000"/>
                  <a:pt x="81700" y="114800"/>
                </a:cubicBezTo>
                <a:cubicBezTo>
                  <a:pt x="87172" y="112200"/>
                  <a:pt x="87172" y="112200"/>
                  <a:pt x="87172" y="112200"/>
                </a:cubicBezTo>
                <a:cubicBezTo>
                  <a:pt x="87733" y="112000"/>
                  <a:pt x="88300" y="111400"/>
                  <a:pt x="88866" y="110800"/>
                </a:cubicBezTo>
                <a:cubicBezTo>
                  <a:pt x="89433" y="110200"/>
                  <a:pt x="89622" y="109600"/>
                  <a:pt x="89811" y="108800"/>
                </a:cubicBezTo>
                <a:cubicBezTo>
                  <a:pt x="90188" y="108200"/>
                  <a:pt x="90377" y="107400"/>
                  <a:pt x="90188" y="106600"/>
                </a:cubicBezTo>
                <a:cubicBezTo>
                  <a:pt x="90188" y="105800"/>
                  <a:pt x="90000" y="105200"/>
                  <a:pt x="89622" y="104800"/>
                </a:cubicBezTo>
                <a:cubicBezTo>
                  <a:pt x="88111" y="101400"/>
                  <a:pt x="88111" y="101400"/>
                  <a:pt x="88111" y="101400"/>
                </a:cubicBezTo>
                <a:cubicBezTo>
                  <a:pt x="86416" y="98000"/>
                  <a:pt x="86416" y="98000"/>
                  <a:pt x="86416" y="98000"/>
                </a:cubicBezTo>
                <a:cubicBezTo>
                  <a:pt x="89433" y="95600"/>
                  <a:pt x="89433" y="95600"/>
                  <a:pt x="89433" y="95600"/>
                </a:cubicBezTo>
                <a:cubicBezTo>
                  <a:pt x="90755" y="94800"/>
                  <a:pt x="91888" y="93800"/>
                  <a:pt x="93016" y="92800"/>
                </a:cubicBezTo>
                <a:cubicBezTo>
                  <a:pt x="94150" y="91600"/>
                  <a:pt x="95283" y="90600"/>
                  <a:pt x="96227" y="89400"/>
                </a:cubicBezTo>
                <a:cubicBezTo>
                  <a:pt x="97172" y="88200"/>
                  <a:pt x="98111" y="87200"/>
                  <a:pt x="98866" y="86000"/>
                </a:cubicBezTo>
                <a:cubicBezTo>
                  <a:pt x="99811" y="84800"/>
                  <a:pt x="100566" y="83400"/>
                  <a:pt x="101133" y="82000"/>
                </a:cubicBezTo>
                <a:cubicBezTo>
                  <a:pt x="102455" y="80000"/>
                  <a:pt x="102455" y="80000"/>
                  <a:pt x="102455" y="80000"/>
                </a:cubicBezTo>
                <a:cubicBezTo>
                  <a:pt x="109244" y="80000"/>
                  <a:pt x="109244" y="80000"/>
                  <a:pt x="109244" y="80000"/>
                </a:cubicBezTo>
                <a:cubicBezTo>
                  <a:pt x="110000" y="80000"/>
                  <a:pt x="110944" y="79800"/>
                  <a:pt x="111511" y="79400"/>
                </a:cubicBezTo>
                <a:cubicBezTo>
                  <a:pt x="112266" y="79000"/>
                  <a:pt x="113016" y="78600"/>
                  <a:pt x="113394" y="78200"/>
                </a:cubicBezTo>
                <a:cubicBezTo>
                  <a:pt x="113961" y="77400"/>
                  <a:pt x="114338" y="76800"/>
                  <a:pt x="114716" y="76000"/>
                </a:cubicBezTo>
                <a:cubicBezTo>
                  <a:pt x="114905" y="75200"/>
                  <a:pt x="115094" y="74400"/>
                  <a:pt x="115094" y="73400"/>
                </a:cubicBezTo>
                <a:close/>
                <a:moveTo>
                  <a:pt x="29244" y="19800"/>
                </a:moveTo>
                <a:cubicBezTo>
                  <a:pt x="29244" y="21000"/>
                  <a:pt x="29244" y="22200"/>
                  <a:pt x="29622" y="23400"/>
                </a:cubicBezTo>
                <a:cubicBezTo>
                  <a:pt x="30000" y="24400"/>
                  <a:pt x="30377" y="25600"/>
                  <a:pt x="30566" y="26600"/>
                </a:cubicBezTo>
                <a:cubicBezTo>
                  <a:pt x="31133" y="27600"/>
                  <a:pt x="31700" y="28600"/>
                  <a:pt x="32266" y="29400"/>
                </a:cubicBezTo>
                <a:cubicBezTo>
                  <a:pt x="33016" y="30400"/>
                  <a:pt x="33772" y="31000"/>
                  <a:pt x="34527" y="31800"/>
                </a:cubicBezTo>
                <a:cubicBezTo>
                  <a:pt x="36227" y="31000"/>
                  <a:pt x="37922" y="30400"/>
                  <a:pt x="39811" y="29800"/>
                </a:cubicBezTo>
                <a:cubicBezTo>
                  <a:pt x="41511" y="29000"/>
                  <a:pt x="43394" y="28400"/>
                  <a:pt x="45283" y="27800"/>
                </a:cubicBezTo>
                <a:cubicBezTo>
                  <a:pt x="47172" y="27400"/>
                  <a:pt x="49055" y="27000"/>
                  <a:pt x="51133" y="26800"/>
                </a:cubicBezTo>
                <a:cubicBezTo>
                  <a:pt x="53205" y="26400"/>
                  <a:pt x="55283" y="26200"/>
                  <a:pt x="57361" y="26000"/>
                </a:cubicBezTo>
                <a:cubicBezTo>
                  <a:pt x="57733" y="25200"/>
                  <a:pt x="58111" y="24200"/>
                  <a:pt x="58300" y="23200"/>
                </a:cubicBezTo>
                <a:cubicBezTo>
                  <a:pt x="58488" y="22200"/>
                  <a:pt x="58677" y="21000"/>
                  <a:pt x="58677" y="19800"/>
                </a:cubicBezTo>
                <a:cubicBezTo>
                  <a:pt x="58677" y="17800"/>
                  <a:pt x="58300" y="15800"/>
                  <a:pt x="57544" y="13800"/>
                </a:cubicBezTo>
                <a:cubicBezTo>
                  <a:pt x="56794" y="12000"/>
                  <a:pt x="55850" y="10200"/>
                  <a:pt x="54527" y="8800"/>
                </a:cubicBezTo>
                <a:cubicBezTo>
                  <a:pt x="53016" y="7400"/>
                  <a:pt x="51322" y="6400"/>
                  <a:pt x="49622" y="5600"/>
                </a:cubicBezTo>
                <a:cubicBezTo>
                  <a:pt x="47922" y="4800"/>
                  <a:pt x="46038" y="4400"/>
                  <a:pt x="43961" y="4400"/>
                </a:cubicBezTo>
                <a:cubicBezTo>
                  <a:pt x="41888" y="4400"/>
                  <a:pt x="40000" y="4800"/>
                  <a:pt x="38300" y="5600"/>
                </a:cubicBezTo>
                <a:cubicBezTo>
                  <a:pt x="36416" y="6400"/>
                  <a:pt x="34905" y="7400"/>
                  <a:pt x="33583" y="8800"/>
                </a:cubicBezTo>
                <a:cubicBezTo>
                  <a:pt x="32266" y="10200"/>
                  <a:pt x="31133" y="12000"/>
                  <a:pt x="30377" y="13800"/>
                </a:cubicBezTo>
                <a:cubicBezTo>
                  <a:pt x="29622" y="15800"/>
                  <a:pt x="29244" y="17800"/>
                  <a:pt x="29244" y="19800"/>
                </a:cubicBezTo>
                <a:close/>
                <a:moveTo>
                  <a:pt x="92077" y="58800"/>
                </a:moveTo>
                <a:cubicBezTo>
                  <a:pt x="92077" y="58000"/>
                  <a:pt x="91888" y="57200"/>
                  <a:pt x="91700" y="56600"/>
                </a:cubicBezTo>
                <a:cubicBezTo>
                  <a:pt x="91511" y="56000"/>
                  <a:pt x="91133" y="55400"/>
                  <a:pt x="90566" y="55000"/>
                </a:cubicBezTo>
                <a:cubicBezTo>
                  <a:pt x="90000" y="54400"/>
                  <a:pt x="89622" y="54000"/>
                  <a:pt x="89055" y="53600"/>
                </a:cubicBezTo>
                <a:cubicBezTo>
                  <a:pt x="88488" y="53400"/>
                  <a:pt x="87733" y="53200"/>
                  <a:pt x="86983" y="53200"/>
                </a:cubicBezTo>
                <a:cubicBezTo>
                  <a:pt x="86227" y="53200"/>
                  <a:pt x="85661" y="53400"/>
                  <a:pt x="84905" y="53600"/>
                </a:cubicBezTo>
                <a:cubicBezTo>
                  <a:pt x="84338" y="54000"/>
                  <a:pt x="83772" y="54400"/>
                  <a:pt x="83205" y="55000"/>
                </a:cubicBezTo>
                <a:cubicBezTo>
                  <a:pt x="82638" y="55400"/>
                  <a:pt x="82266" y="56000"/>
                  <a:pt x="82077" y="56600"/>
                </a:cubicBezTo>
                <a:cubicBezTo>
                  <a:pt x="81888" y="57200"/>
                  <a:pt x="81700" y="58000"/>
                  <a:pt x="81700" y="58800"/>
                </a:cubicBezTo>
                <a:cubicBezTo>
                  <a:pt x="81700" y="59600"/>
                  <a:pt x="81888" y="60200"/>
                  <a:pt x="82077" y="61000"/>
                </a:cubicBezTo>
                <a:cubicBezTo>
                  <a:pt x="82266" y="61600"/>
                  <a:pt x="82638" y="62200"/>
                  <a:pt x="83205" y="62800"/>
                </a:cubicBezTo>
                <a:cubicBezTo>
                  <a:pt x="83772" y="63200"/>
                  <a:pt x="84338" y="63600"/>
                  <a:pt x="84905" y="64000"/>
                </a:cubicBezTo>
                <a:cubicBezTo>
                  <a:pt x="85661" y="64200"/>
                  <a:pt x="86227" y="64400"/>
                  <a:pt x="86983" y="64400"/>
                </a:cubicBezTo>
                <a:cubicBezTo>
                  <a:pt x="87733" y="64400"/>
                  <a:pt x="88488" y="64200"/>
                  <a:pt x="89055" y="64000"/>
                </a:cubicBezTo>
                <a:cubicBezTo>
                  <a:pt x="89622" y="63600"/>
                  <a:pt x="90000" y="63200"/>
                  <a:pt x="90566" y="62800"/>
                </a:cubicBezTo>
                <a:cubicBezTo>
                  <a:pt x="91133" y="62200"/>
                  <a:pt x="91511" y="61600"/>
                  <a:pt x="91700" y="61000"/>
                </a:cubicBezTo>
                <a:cubicBezTo>
                  <a:pt x="91888" y="60200"/>
                  <a:pt x="92077" y="59600"/>
                  <a:pt x="92077" y="5880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07" name="Shape 4007"/>
          <p:cNvSpPr/>
          <p:nvPr/>
        </p:nvSpPr>
        <p:spPr>
          <a:xfrm>
            <a:off x="16901693" y="9626229"/>
            <a:ext cx="547327" cy="468455"/>
          </a:xfrm>
          <a:custGeom>
            <a:avLst/>
            <a:gdLst/>
            <a:ahLst/>
            <a:cxnLst/>
            <a:rect l="0" t="0" r="0" b="0"/>
            <a:pathLst>
              <a:path w="120000" h="120000" extrusionOk="0">
                <a:moveTo>
                  <a:pt x="111600" y="34150"/>
                </a:moveTo>
                <a:cubicBezTo>
                  <a:pt x="120000" y="38827"/>
                  <a:pt x="120000" y="38827"/>
                  <a:pt x="120000" y="38827"/>
                </a:cubicBezTo>
                <a:cubicBezTo>
                  <a:pt x="120000" y="89822"/>
                  <a:pt x="120000" y="89822"/>
                  <a:pt x="120000" y="89822"/>
                </a:cubicBezTo>
                <a:cubicBezTo>
                  <a:pt x="59800" y="120000"/>
                  <a:pt x="59800" y="120000"/>
                  <a:pt x="59800" y="120000"/>
                </a:cubicBezTo>
                <a:cubicBezTo>
                  <a:pt x="0" y="90294"/>
                  <a:pt x="0" y="90294"/>
                  <a:pt x="0" y="90294"/>
                </a:cubicBezTo>
                <a:cubicBezTo>
                  <a:pt x="0" y="38827"/>
                  <a:pt x="0" y="38827"/>
                  <a:pt x="0" y="38827"/>
                </a:cubicBezTo>
                <a:cubicBezTo>
                  <a:pt x="9800" y="33683"/>
                  <a:pt x="9800" y="33683"/>
                  <a:pt x="9800" y="33683"/>
                </a:cubicBezTo>
                <a:cubicBezTo>
                  <a:pt x="9400" y="32750"/>
                  <a:pt x="9200" y="32044"/>
                  <a:pt x="9000" y="31111"/>
                </a:cubicBezTo>
                <a:cubicBezTo>
                  <a:pt x="8800" y="30411"/>
                  <a:pt x="8800" y="29472"/>
                  <a:pt x="8800" y="28772"/>
                </a:cubicBezTo>
                <a:cubicBezTo>
                  <a:pt x="8800" y="26900"/>
                  <a:pt x="9200" y="25261"/>
                  <a:pt x="10200" y="23627"/>
                </a:cubicBezTo>
                <a:cubicBezTo>
                  <a:pt x="11200" y="22222"/>
                  <a:pt x="12400" y="20816"/>
                  <a:pt x="14000" y="19650"/>
                </a:cubicBezTo>
                <a:cubicBezTo>
                  <a:pt x="15600" y="18244"/>
                  <a:pt x="17400" y="17544"/>
                  <a:pt x="19600" y="16844"/>
                </a:cubicBezTo>
                <a:cubicBezTo>
                  <a:pt x="21800" y="16138"/>
                  <a:pt x="24000" y="15905"/>
                  <a:pt x="26400" y="15905"/>
                </a:cubicBezTo>
                <a:cubicBezTo>
                  <a:pt x="27600" y="15905"/>
                  <a:pt x="28800" y="15905"/>
                  <a:pt x="29800" y="16138"/>
                </a:cubicBezTo>
                <a:cubicBezTo>
                  <a:pt x="30800" y="16138"/>
                  <a:pt x="32000" y="16372"/>
                  <a:pt x="33000" y="16844"/>
                </a:cubicBezTo>
                <a:cubicBezTo>
                  <a:pt x="34000" y="17077"/>
                  <a:pt x="35000" y="17311"/>
                  <a:pt x="35800" y="17777"/>
                </a:cubicBezTo>
                <a:cubicBezTo>
                  <a:pt x="36800" y="18244"/>
                  <a:pt x="37600" y="18711"/>
                  <a:pt x="38400" y="19183"/>
                </a:cubicBezTo>
                <a:cubicBezTo>
                  <a:pt x="42800" y="16844"/>
                  <a:pt x="42800" y="16844"/>
                  <a:pt x="42800" y="16844"/>
                </a:cubicBezTo>
                <a:cubicBezTo>
                  <a:pt x="42600" y="16138"/>
                  <a:pt x="42400" y="15672"/>
                  <a:pt x="42200" y="14972"/>
                </a:cubicBezTo>
                <a:cubicBezTo>
                  <a:pt x="42200" y="14505"/>
                  <a:pt x="42000" y="13800"/>
                  <a:pt x="42000" y="13100"/>
                </a:cubicBezTo>
                <a:cubicBezTo>
                  <a:pt x="42000" y="11227"/>
                  <a:pt x="42600" y="9588"/>
                  <a:pt x="43600" y="7955"/>
                </a:cubicBezTo>
                <a:cubicBezTo>
                  <a:pt x="44400" y="6316"/>
                  <a:pt x="45800" y="5144"/>
                  <a:pt x="47400" y="3977"/>
                </a:cubicBezTo>
                <a:cubicBezTo>
                  <a:pt x="48800" y="2805"/>
                  <a:pt x="50800" y="1872"/>
                  <a:pt x="53000" y="1172"/>
                </a:cubicBezTo>
                <a:cubicBezTo>
                  <a:pt x="55000" y="466"/>
                  <a:pt x="57400" y="0"/>
                  <a:pt x="59800" y="0"/>
                </a:cubicBezTo>
                <a:cubicBezTo>
                  <a:pt x="62200" y="0"/>
                  <a:pt x="64600" y="466"/>
                  <a:pt x="66800" y="1172"/>
                </a:cubicBezTo>
                <a:cubicBezTo>
                  <a:pt x="68800" y="1872"/>
                  <a:pt x="70800" y="2805"/>
                  <a:pt x="72600" y="3977"/>
                </a:cubicBezTo>
                <a:cubicBezTo>
                  <a:pt x="74200" y="5144"/>
                  <a:pt x="75400" y="6316"/>
                  <a:pt x="76400" y="7955"/>
                </a:cubicBezTo>
                <a:cubicBezTo>
                  <a:pt x="77200" y="9588"/>
                  <a:pt x="77800" y="11227"/>
                  <a:pt x="77800" y="13100"/>
                </a:cubicBezTo>
                <a:cubicBezTo>
                  <a:pt x="77800" y="13800"/>
                  <a:pt x="77600" y="14505"/>
                  <a:pt x="77600" y="14972"/>
                </a:cubicBezTo>
                <a:cubicBezTo>
                  <a:pt x="77400" y="15672"/>
                  <a:pt x="77200" y="16138"/>
                  <a:pt x="77000" y="16844"/>
                </a:cubicBezTo>
                <a:cubicBezTo>
                  <a:pt x="82800" y="19650"/>
                  <a:pt x="82800" y="19650"/>
                  <a:pt x="82800" y="19650"/>
                </a:cubicBezTo>
                <a:cubicBezTo>
                  <a:pt x="83600" y="18950"/>
                  <a:pt x="84400" y="18477"/>
                  <a:pt x="85400" y="18011"/>
                </a:cubicBezTo>
                <a:cubicBezTo>
                  <a:pt x="86400" y="17544"/>
                  <a:pt x="87400" y="17311"/>
                  <a:pt x="88400" y="16844"/>
                </a:cubicBezTo>
                <a:cubicBezTo>
                  <a:pt x="89400" y="16372"/>
                  <a:pt x="90600" y="16138"/>
                  <a:pt x="91800" y="16138"/>
                </a:cubicBezTo>
                <a:cubicBezTo>
                  <a:pt x="93000" y="15905"/>
                  <a:pt x="94200" y="15905"/>
                  <a:pt x="95400" y="15905"/>
                </a:cubicBezTo>
                <a:cubicBezTo>
                  <a:pt x="98000" y="15905"/>
                  <a:pt x="100200" y="16138"/>
                  <a:pt x="102400" y="16844"/>
                </a:cubicBezTo>
                <a:cubicBezTo>
                  <a:pt x="104600" y="17544"/>
                  <a:pt x="106400" y="18244"/>
                  <a:pt x="108000" y="19650"/>
                </a:cubicBezTo>
                <a:cubicBezTo>
                  <a:pt x="109600" y="20816"/>
                  <a:pt x="110800" y="22222"/>
                  <a:pt x="111800" y="23627"/>
                </a:cubicBezTo>
                <a:cubicBezTo>
                  <a:pt x="112800" y="25261"/>
                  <a:pt x="113200" y="26900"/>
                  <a:pt x="113200" y="28772"/>
                </a:cubicBezTo>
                <a:cubicBezTo>
                  <a:pt x="113200" y="29705"/>
                  <a:pt x="113000" y="30644"/>
                  <a:pt x="112800" y="31577"/>
                </a:cubicBezTo>
                <a:cubicBezTo>
                  <a:pt x="112600" y="32516"/>
                  <a:pt x="112200" y="33450"/>
                  <a:pt x="111600" y="34150"/>
                </a:cubicBezTo>
                <a:close/>
                <a:moveTo>
                  <a:pt x="4400" y="44211"/>
                </a:moveTo>
                <a:cubicBezTo>
                  <a:pt x="4400" y="86550"/>
                  <a:pt x="4400" y="86550"/>
                  <a:pt x="4400" y="86550"/>
                </a:cubicBezTo>
                <a:cubicBezTo>
                  <a:pt x="57800" y="113450"/>
                  <a:pt x="57800" y="113450"/>
                  <a:pt x="57800" y="113450"/>
                </a:cubicBezTo>
                <a:cubicBezTo>
                  <a:pt x="57800" y="70644"/>
                  <a:pt x="57800" y="70644"/>
                  <a:pt x="57800" y="70644"/>
                </a:cubicBezTo>
                <a:lnTo>
                  <a:pt x="4400" y="44211"/>
                </a:lnTo>
                <a:close/>
                <a:moveTo>
                  <a:pt x="59800" y="66433"/>
                </a:moveTo>
                <a:cubicBezTo>
                  <a:pt x="112200" y="40466"/>
                  <a:pt x="112200" y="40466"/>
                  <a:pt x="112200" y="40466"/>
                </a:cubicBezTo>
                <a:cubicBezTo>
                  <a:pt x="108000" y="38827"/>
                  <a:pt x="108000" y="38827"/>
                  <a:pt x="108000" y="38827"/>
                </a:cubicBezTo>
                <a:cubicBezTo>
                  <a:pt x="107200" y="39300"/>
                  <a:pt x="106200" y="39766"/>
                  <a:pt x="105200" y="40233"/>
                </a:cubicBezTo>
                <a:cubicBezTo>
                  <a:pt x="104200" y="40700"/>
                  <a:pt x="103200" y="40933"/>
                  <a:pt x="102200" y="41172"/>
                </a:cubicBezTo>
                <a:cubicBezTo>
                  <a:pt x="101200" y="41638"/>
                  <a:pt x="100200" y="41872"/>
                  <a:pt x="99000" y="42105"/>
                </a:cubicBezTo>
                <a:cubicBezTo>
                  <a:pt x="97800" y="42338"/>
                  <a:pt x="96600" y="42338"/>
                  <a:pt x="95400" y="42338"/>
                </a:cubicBezTo>
                <a:cubicBezTo>
                  <a:pt x="93000" y="42338"/>
                  <a:pt x="90800" y="42105"/>
                  <a:pt x="88600" y="41405"/>
                </a:cubicBezTo>
                <a:cubicBezTo>
                  <a:pt x="86400" y="40700"/>
                  <a:pt x="84600" y="39766"/>
                  <a:pt x="83000" y="38361"/>
                </a:cubicBezTo>
                <a:cubicBezTo>
                  <a:pt x="81200" y="37194"/>
                  <a:pt x="80000" y="35788"/>
                  <a:pt x="79000" y="34383"/>
                </a:cubicBezTo>
                <a:cubicBezTo>
                  <a:pt x="78200" y="32750"/>
                  <a:pt x="77800" y="31111"/>
                  <a:pt x="77800" y="29238"/>
                </a:cubicBezTo>
                <a:cubicBezTo>
                  <a:pt x="77800" y="28305"/>
                  <a:pt x="78000" y="27366"/>
                  <a:pt x="78200" y="26666"/>
                </a:cubicBezTo>
                <a:cubicBezTo>
                  <a:pt x="78400" y="25733"/>
                  <a:pt x="78800" y="25027"/>
                  <a:pt x="79400" y="24094"/>
                </a:cubicBezTo>
                <a:cubicBezTo>
                  <a:pt x="74200" y="21288"/>
                  <a:pt x="74200" y="21288"/>
                  <a:pt x="74200" y="21288"/>
                </a:cubicBezTo>
                <a:cubicBezTo>
                  <a:pt x="73200" y="22222"/>
                  <a:pt x="72400" y="22922"/>
                  <a:pt x="71200" y="23627"/>
                </a:cubicBezTo>
                <a:cubicBezTo>
                  <a:pt x="70200" y="24094"/>
                  <a:pt x="69000" y="24794"/>
                  <a:pt x="67800" y="25261"/>
                </a:cubicBezTo>
                <a:cubicBezTo>
                  <a:pt x="66600" y="25733"/>
                  <a:pt x="65400" y="25966"/>
                  <a:pt x="64200" y="26200"/>
                </a:cubicBezTo>
                <a:cubicBezTo>
                  <a:pt x="62800" y="26433"/>
                  <a:pt x="61400" y="26666"/>
                  <a:pt x="59800" y="26666"/>
                </a:cubicBezTo>
                <a:cubicBezTo>
                  <a:pt x="58400" y="26666"/>
                  <a:pt x="57000" y="26433"/>
                  <a:pt x="55800" y="26200"/>
                </a:cubicBezTo>
                <a:cubicBezTo>
                  <a:pt x="54400" y="25966"/>
                  <a:pt x="53200" y="25733"/>
                  <a:pt x="52000" y="25261"/>
                </a:cubicBezTo>
                <a:cubicBezTo>
                  <a:pt x="50800" y="24794"/>
                  <a:pt x="49600" y="24094"/>
                  <a:pt x="48600" y="23627"/>
                </a:cubicBezTo>
                <a:cubicBezTo>
                  <a:pt x="47600" y="22922"/>
                  <a:pt x="46600" y="22222"/>
                  <a:pt x="45800" y="21288"/>
                </a:cubicBezTo>
                <a:cubicBezTo>
                  <a:pt x="42400" y="22922"/>
                  <a:pt x="42400" y="22922"/>
                  <a:pt x="42400" y="22922"/>
                </a:cubicBezTo>
                <a:cubicBezTo>
                  <a:pt x="43000" y="23861"/>
                  <a:pt x="43600" y="25027"/>
                  <a:pt x="44000" y="25966"/>
                </a:cubicBezTo>
                <a:cubicBezTo>
                  <a:pt x="44200" y="26900"/>
                  <a:pt x="44400" y="28072"/>
                  <a:pt x="44400" y="29005"/>
                </a:cubicBezTo>
                <a:cubicBezTo>
                  <a:pt x="44400" y="30877"/>
                  <a:pt x="44000" y="32516"/>
                  <a:pt x="43000" y="34150"/>
                </a:cubicBezTo>
                <a:cubicBezTo>
                  <a:pt x="42000" y="35788"/>
                  <a:pt x="40800" y="37194"/>
                  <a:pt x="39200" y="38127"/>
                </a:cubicBezTo>
                <a:cubicBezTo>
                  <a:pt x="37400" y="39300"/>
                  <a:pt x="35600" y="40233"/>
                  <a:pt x="33400" y="40933"/>
                </a:cubicBezTo>
                <a:cubicBezTo>
                  <a:pt x="31200" y="41872"/>
                  <a:pt x="28800" y="42105"/>
                  <a:pt x="26400" y="42105"/>
                </a:cubicBezTo>
                <a:cubicBezTo>
                  <a:pt x="25200" y="42105"/>
                  <a:pt x="24000" y="42105"/>
                  <a:pt x="22600" y="41872"/>
                </a:cubicBezTo>
                <a:cubicBezTo>
                  <a:pt x="21400" y="41638"/>
                  <a:pt x="20200" y="41405"/>
                  <a:pt x="19200" y="40933"/>
                </a:cubicBezTo>
                <a:cubicBezTo>
                  <a:pt x="18000" y="40466"/>
                  <a:pt x="16800" y="40000"/>
                  <a:pt x="16000" y="39300"/>
                </a:cubicBezTo>
                <a:cubicBezTo>
                  <a:pt x="15000" y="38827"/>
                  <a:pt x="14000" y="38127"/>
                  <a:pt x="13200" y="37427"/>
                </a:cubicBezTo>
                <a:cubicBezTo>
                  <a:pt x="7800" y="40233"/>
                  <a:pt x="7800" y="40233"/>
                  <a:pt x="7800" y="40233"/>
                </a:cubicBezTo>
                <a:lnTo>
                  <a:pt x="59800" y="66433"/>
                </a:lnTo>
                <a:close/>
                <a:moveTo>
                  <a:pt x="26400" y="21050"/>
                </a:moveTo>
                <a:cubicBezTo>
                  <a:pt x="24800" y="21050"/>
                  <a:pt x="23000" y="21288"/>
                  <a:pt x="21400" y="21755"/>
                </a:cubicBezTo>
                <a:cubicBezTo>
                  <a:pt x="19800" y="22222"/>
                  <a:pt x="18400" y="22688"/>
                  <a:pt x="17000" y="23627"/>
                </a:cubicBezTo>
                <a:cubicBezTo>
                  <a:pt x="15800" y="24327"/>
                  <a:pt x="15000" y="25261"/>
                  <a:pt x="14200" y="26200"/>
                </a:cubicBezTo>
                <a:cubicBezTo>
                  <a:pt x="13600" y="27133"/>
                  <a:pt x="13200" y="27838"/>
                  <a:pt x="13200" y="28772"/>
                </a:cubicBezTo>
                <a:cubicBezTo>
                  <a:pt x="13200" y="29705"/>
                  <a:pt x="13600" y="30644"/>
                  <a:pt x="14200" y="31577"/>
                </a:cubicBezTo>
                <a:cubicBezTo>
                  <a:pt x="15000" y="32516"/>
                  <a:pt x="15800" y="33216"/>
                  <a:pt x="17000" y="33916"/>
                </a:cubicBezTo>
                <a:cubicBezTo>
                  <a:pt x="18400" y="34622"/>
                  <a:pt x="19800" y="35322"/>
                  <a:pt x="21400" y="35788"/>
                </a:cubicBezTo>
                <a:cubicBezTo>
                  <a:pt x="23000" y="36255"/>
                  <a:pt x="24800" y="36727"/>
                  <a:pt x="26400" y="36727"/>
                </a:cubicBezTo>
                <a:cubicBezTo>
                  <a:pt x="28400" y="36727"/>
                  <a:pt x="30200" y="36255"/>
                  <a:pt x="31800" y="35788"/>
                </a:cubicBezTo>
                <a:cubicBezTo>
                  <a:pt x="33400" y="35322"/>
                  <a:pt x="34800" y="34622"/>
                  <a:pt x="36200" y="33916"/>
                </a:cubicBezTo>
                <a:cubicBezTo>
                  <a:pt x="37400" y="33216"/>
                  <a:pt x="38200" y="32516"/>
                  <a:pt x="39000" y="31577"/>
                </a:cubicBezTo>
                <a:cubicBezTo>
                  <a:pt x="39600" y="30644"/>
                  <a:pt x="40000" y="29705"/>
                  <a:pt x="40000" y="28772"/>
                </a:cubicBezTo>
                <a:cubicBezTo>
                  <a:pt x="40000" y="27838"/>
                  <a:pt x="39600" y="27133"/>
                  <a:pt x="39000" y="26200"/>
                </a:cubicBezTo>
                <a:cubicBezTo>
                  <a:pt x="38200" y="25261"/>
                  <a:pt x="37400" y="24327"/>
                  <a:pt x="36200" y="23627"/>
                </a:cubicBezTo>
                <a:cubicBezTo>
                  <a:pt x="34800" y="22688"/>
                  <a:pt x="33400" y="22222"/>
                  <a:pt x="31800" y="21755"/>
                </a:cubicBezTo>
                <a:cubicBezTo>
                  <a:pt x="30200" y="21288"/>
                  <a:pt x="28400" y="21050"/>
                  <a:pt x="26400" y="21050"/>
                </a:cubicBezTo>
                <a:close/>
                <a:moveTo>
                  <a:pt x="59800" y="31811"/>
                </a:moveTo>
                <a:cubicBezTo>
                  <a:pt x="62200" y="31811"/>
                  <a:pt x="64600" y="32044"/>
                  <a:pt x="66800" y="32750"/>
                </a:cubicBezTo>
                <a:cubicBezTo>
                  <a:pt x="68800" y="33216"/>
                  <a:pt x="70800" y="34150"/>
                  <a:pt x="72600" y="35322"/>
                </a:cubicBezTo>
                <a:cubicBezTo>
                  <a:pt x="74200" y="36727"/>
                  <a:pt x="75400" y="37894"/>
                  <a:pt x="76400" y="39533"/>
                </a:cubicBezTo>
                <a:cubicBezTo>
                  <a:pt x="77200" y="40933"/>
                  <a:pt x="77800" y="42805"/>
                  <a:pt x="77800" y="44444"/>
                </a:cubicBezTo>
                <a:cubicBezTo>
                  <a:pt x="77800" y="46316"/>
                  <a:pt x="77200" y="48188"/>
                  <a:pt x="76400" y="49822"/>
                </a:cubicBezTo>
                <a:cubicBezTo>
                  <a:pt x="75400" y="51461"/>
                  <a:pt x="74200" y="52866"/>
                  <a:pt x="72600" y="54033"/>
                </a:cubicBezTo>
                <a:cubicBezTo>
                  <a:pt x="70800" y="54972"/>
                  <a:pt x="68800" y="55905"/>
                  <a:pt x="66800" y="56605"/>
                </a:cubicBezTo>
                <a:cubicBezTo>
                  <a:pt x="64600" y="57311"/>
                  <a:pt x="62200" y="57544"/>
                  <a:pt x="59800" y="57544"/>
                </a:cubicBezTo>
                <a:cubicBezTo>
                  <a:pt x="57400" y="57544"/>
                  <a:pt x="55000" y="57311"/>
                  <a:pt x="53000" y="56605"/>
                </a:cubicBezTo>
                <a:cubicBezTo>
                  <a:pt x="50800" y="55905"/>
                  <a:pt x="48800" y="54972"/>
                  <a:pt x="47400" y="54033"/>
                </a:cubicBezTo>
                <a:cubicBezTo>
                  <a:pt x="45800" y="52866"/>
                  <a:pt x="44400" y="51461"/>
                  <a:pt x="43600" y="49822"/>
                </a:cubicBezTo>
                <a:cubicBezTo>
                  <a:pt x="42600" y="48188"/>
                  <a:pt x="42000" y="46316"/>
                  <a:pt x="42000" y="44444"/>
                </a:cubicBezTo>
                <a:cubicBezTo>
                  <a:pt x="42000" y="42805"/>
                  <a:pt x="42600" y="40933"/>
                  <a:pt x="43600" y="39533"/>
                </a:cubicBezTo>
                <a:cubicBezTo>
                  <a:pt x="44400" y="37894"/>
                  <a:pt x="45800" y="36727"/>
                  <a:pt x="47400" y="35322"/>
                </a:cubicBezTo>
                <a:cubicBezTo>
                  <a:pt x="48800" y="34150"/>
                  <a:pt x="50800" y="33216"/>
                  <a:pt x="53000" y="32750"/>
                </a:cubicBezTo>
                <a:cubicBezTo>
                  <a:pt x="55000" y="32044"/>
                  <a:pt x="57400" y="31811"/>
                  <a:pt x="59800" y="31811"/>
                </a:cubicBezTo>
                <a:close/>
                <a:moveTo>
                  <a:pt x="59800" y="5616"/>
                </a:moveTo>
                <a:cubicBezTo>
                  <a:pt x="58000" y="5616"/>
                  <a:pt x="56400" y="5850"/>
                  <a:pt x="54800" y="6316"/>
                </a:cubicBezTo>
                <a:cubicBezTo>
                  <a:pt x="53000" y="6783"/>
                  <a:pt x="51600" y="7483"/>
                  <a:pt x="50400" y="8188"/>
                </a:cubicBezTo>
                <a:cubicBezTo>
                  <a:pt x="49200" y="8888"/>
                  <a:pt x="48200" y="9588"/>
                  <a:pt x="47600" y="10527"/>
                </a:cubicBezTo>
                <a:cubicBezTo>
                  <a:pt x="46800" y="11461"/>
                  <a:pt x="46600" y="12400"/>
                  <a:pt x="46600" y="13566"/>
                </a:cubicBezTo>
                <a:cubicBezTo>
                  <a:pt x="46600" y="14266"/>
                  <a:pt x="46800" y="15205"/>
                  <a:pt x="47600" y="16138"/>
                </a:cubicBezTo>
                <a:cubicBezTo>
                  <a:pt x="48200" y="17077"/>
                  <a:pt x="49200" y="17777"/>
                  <a:pt x="50400" y="18711"/>
                </a:cubicBezTo>
                <a:cubicBezTo>
                  <a:pt x="51600" y="19416"/>
                  <a:pt x="53000" y="20116"/>
                  <a:pt x="54800" y="20583"/>
                </a:cubicBezTo>
                <a:cubicBezTo>
                  <a:pt x="56400" y="20816"/>
                  <a:pt x="58000" y="21050"/>
                  <a:pt x="59800" y="21050"/>
                </a:cubicBezTo>
                <a:cubicBezTo>
                  <a:pt x="61800" y="21050"/>
                  <a:pt x="63400" y="20816"/>
                  <a:pt x="65200" y="20583"/>
                </a:cubicBezTo>
                <a:cubicBezTo>
                  <a:pt x="66800" y="20116"/>
                  <a:pt x="68200" y="19416"/>
                  <a:pt x="69400" y="18711"/>
                </a:cubicBezTo>
                <a:cubicBezTo>
                  <a:pt x="70600" y="17777"/>
                  <a:pt x="71600" y="17077"/>
                  <a:pt x="72400" y="16138"/>
                </a:cubicBezTo>
                <a:cubicBezTo>
                  <a:pt x="73000" y="15205"/>
                  <a:pt x="73400" y="14266"/>
                  <a:pt x="73400" y="13566"/>
                </a:cubicBezTo>
                <a:cubicBezTo>
                  <a:pt x="73400" y="12400"/>
                  <a:pt x="73000" y="11461"/>
                  <a:pt x="72400" y="10527"/>
                </a:cubicBezTo>
                <a:cubicBezTo>
                  <a:pt x="71600" y="9588"/>
                  <a:pt x="70600" y="8888"/>
                  <a:pt x="69400" y="8188"/>
                </a:cubicBezTo>
                <a:cubicBezTo>
                  <a:pt x="68200" y="7483"/>
                  <a:pt x="66800" y="6783"/>
                  <a:pt x="65200" y="6316"/>
                </a:cubicBezTo>
                <a:cubicBezTo>
                  <a:pt x="63400" y="5850"/>
                  <a:pt x="61800" y="5616"/>
                  <a:pt x="59800" y="5616"/>
                </a:cubicBezTo>
                <a:close/>
                <a:moveTo>
                  <a:pt x="59800" y="52400"/>
                </a:moveTo>
                <a:cubicBezTo>
                  <a:pt x="61800" y="52400"/>
                  <a:pt x="63400" y="52161"/>
                  <a:pt x="65200" y="51694"/>
                </a:cubicBezTo>
                <a:cubicBezTo>
                  <a:pt x="66800" y="51227"/>
                  <a:pt x="68200" y="50527"/>
                  <a:pt x="69400" y="50061"/>
                </a:cubicBezTo>
                <a:cubicBezTo>
                  <a:pt x="70600" y="49122"/>
                  <a:pt x="71600" y="48422"/>
                  <a:pt x="72400" y="47483"/>
                </a:cubicBezTo>
                <a:cubicBezTo>
                  <a:pt x="73000" y="46550"/>
                  <a:pt x="73400" y="45616"/>
                  <a:pt x="73400" y="44444"/>
                </a:cubicBezTo>
                <a:cubicBezTo>
                  <a:pt x="73400" y="43744"/>
                  <a:pt x="73000" y="42805"/>
                  <a:pt x="72400" y="41872"/>
                </a:cubicBezTo>
                <a:cubicBezTo>
                  <a:pt x="71600" y="40933"/>
                  <a:pt x="70600" y="40233"/>
                  <a:pt x="69400" y="39300"/>
                </a:cubicBezTo>
                <a:cubicBezTo>
                  <a:pt x="68200" y="38594"/>
                  <a:pt x="66800" y="37894"/>
                  <a:pt x="65200" y="37427"/>
                </a:cubicBezTo>
                <a:cubicBezTo>
                  <a:pt x="63400" y="37194"/>
                  <a:pt x="61800" y="36961"/>
                  <a:pt x="59800" y="36961"/>
                </a:cubicBezTo>
                <a:cubicBezTo>
                  <a:pt x="58000" y="36961"/>
                  <a:pt x="56400" y="37194"/>
                  <a:pt x="54800" y="37427"/>
                </a:cubicBezTo>
                <a:cubicBezTo>
                  <a:pt x="53000" y="37894"/>
                  <a:pt x="51600" y="38594"/>
                  <a:pt x="50400" y="39300"/>
                </a:cubicBezTo>
                <a:cubicBezTo>
                  <a:pt x="49200" y="40233"/>
                  <a:pt x="48200" y="40933"/>
                  <a:pt x="47600" y="41872"/>
                </a:cubicBezTo>
                <a:cubicBezTo>
                  <a:pt x="46800" y="42805"/>
                  <a:pt x="46600" y="43744"/>
                  <a:pt x="46600" y="44444"/>
                </a:cubicBezTo>
                <a:cubicBezTo>
                  <a:pt x="46600" y="45616"/>
                  <a:pt x="46800" y="46550"/>
                  <a:pt x="47600" y="47483"/>
                </a:cubicBezTo>
                <a:cubicBezTo>
                  <a:pt x="48200" y="48422"/>
                  <a:pt x="49200" y="49122"/>
                  <a:pt x="50400" y="50061"/>
                </a:cubicBezTo>
                <a:cubicBezTo>
                  <a:pt x="51600" y="50527"/>
                  <a:pt x="53000" y="51227"/>
                  <a:pt x="54800" y="51694"/>
                </a:cubicBezTo>
                <a:cubicBezTo>
                  <a:pt x="56400" y="52161"/>
                  <a:pt x="58000" y="52400"/>
                  <a:pt x="59800" y="52400"/>
                </a:cubicBezTo>
                <a:close/>
                <a:moveTo>
                  <a:pt x="62200" y="113450"/>
                </a:moveTo>
                <a:cubicBezTo>
                  <a:pt x="115600" y="86550"/>
                  <a:pt x="115600" y="86550"/>
                  <a:pt x="115600" y="86550"/>
                </a:cubicBezTo>
                <a:cubicBezTo>
                  <a:pt x="115600" y="44211"/>
                  <a:pt x="115600" y="44211"/>
                  <a:pt x="115600" y="44211"/>
                </a:cubicBezTo>
                <a:cubicBezTo>
                  <a:pt x="62200" y="70644"/>
                  <a:pt x="62200" y="70644"/>
                  <a:pt x="62200" y="70644"/>
                </a:cubicBezTo>
                <a:lnTo>
                  <a:pt x="62200" y="113450"/>
                </a:lnTo>
                <a:close/>
                <a:moveTo>
                  <a:pt x="108800" y="28772"/>
                </a:moveTo>
                <a:cubicBezTo>
                  <a:pt x="108800" y="27838"/>
                  <a:pt x="108400" y="27133"/>
                  <a:pt x="107800" y="26200"/>
                </a:cubicBezTo>
                <a:cubicBezTo>
                  <a:pt x="107000" y="25261"/>
                  <a:pt x="106000" y="24327"/>
                  <a:pt x="104800" y="23627"/>
                </a:cubicBezTo>
                <a:cubicBezTo>
                  <a:pt x="103800" y="22688"/>
                  <a:pt x="102400" y="22222"/>
                  <a:pt x="100800" y="21755"/>
                </a:cubicBezTo>
                <a:cubicBezTo>
                  <a:pt x="99200" y="21288"/>
                  <a:pt x="97400" y="21050"/>
                  <a:pt x="95400" y="21050"/>
                </a:cubicBezTo>
                <a:cubicBezTo>
                  <a:pt x="93600" y="21050"/>
                  <a:pt x="91800" y="21288"/>
                  <a:pt x="90200" y="21755"/>
                </a:cubicBezTo>
                <a:cubicBezTo>
                  <a:pt x="88400" y="22222"/>
                  <a:pt x="87000" y="22688"/>
                  <a:pt x="85800" y="23627"/>
                </a:cubicBezTo>
                <a:cubicBezTo>
                  <a:pt x="84800" y="24327"/>
                  <a:pt x="84000" y="25261"/>
                  <a:pt x="83200" y="26200"/>
                </a:cubicBezTo>
                <a:cubicBezTo>
                  <a:pt x="82600" y="27133"/>
                  <a:pt x="82200" y="27838"/>
                  <a:pt x="82200" y="28772"/>
                </a:cubicBezTo>
                <a:cubicBezTo>
                  <a:pt x="82200" y="29705"/>
                  <a:pt x="82600" y="30644"/>
                  <a:pt x="83200" y="31577"/>
                </a:cubicBezTo>
                <a:cubicBezTo>
                  <a:pt x="84000" y="32516"/>
                  <a:pt x="84800" y="33216"/>
                  <a:pt x="85800" y="33916"/>
                </a:cubicBezTo>
                <a:cubicBezTo>
                  <a:pt x="87000" y="34622"/>
                  <a:pt x="88400" y="35322"/>
                  <a:pt x="90200" y="35788"/>
                </a:cubicBezTo>
                <a:cubicBezTo>
                  <a:pt x="91800" y="36255"/>
                  <a:pt x="93600" y="36727"/>
                  <a:pt x="95400" y="36727"/>
                </a:cubicBezTo>
                <a:cubicBezTo>
                  <a:pt x="97400" y="36727"/>
                  <a:pt x="99200" y="36255"/>
                  <a:pt x="100800" y="35788"/>
                </a:cubicBezTo>
                <a:cubicBezTo>
                  <a:pt x="102400" y="35322"/>
                  <a:pt x="103800" y="34622"/>
                  <a:pt x="104800" y="33916"/>
                </a:cubicBezTo>
                <a:cubicBezTo>
                  <a:pt x="106000" y="33216"/>
                  <a:pt x="107000" y="32516"/>
                  <a:pt x="107800" y="31577"/>
                </a:cubicBezTo>
                <a:cubicBezTo>
                  <a:pt x="108400" y="30644"/>
                  <a:pt x="108800" y="29705"/>
                  <a:pt x="108800" y="28772"/>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08" name="Shape 4008"/>
          <p:cNvSpPr/>
          <p:nvPr/>
        </p:nvSpPr>
        <p:spPr>
          <a:xfrm>
            <a:off x="18165457" y="9616668"/>
            <a:ext cx="513866" cy="487575"/>
          </a:xfrm>
          <a:custGeom>
            <a:avLst/>
            <a:gdLst/>
            <a:ahLst/>
            <a:cxnLst/>
            <a:rect l="0" t="0" r="0" b="0"/>
            <a:pathLst>
              <a:path w="120000" h="120000" extrusionOk="0">
                <a:moveTo>
                  <a:pt x="4688" y="60111"/>
                </a:moveTo>
                <a:cubicBezTo>
                  <a:pt x="4688" y="67544"/>
                  <a:pt x="6183" y="74744"/>
                  <a:pt x="8950" y="81500"/>
                </a:cubicBezTo>
                <a:cubicBezTo>
                  <a:pt x="11722" y="88027"/>
                  <a:pt x="15344" y="93883"/>
                  <a:pt x="20033" y="99061"/>
                </a:cubicBezTo>
                <a:cubicBezTo>
                  <a:pt x="24722" y="103788"/>
                  <a:pt x="30266" y="107844"/>
                  <a:pt x="36661" y="110766"/>
                </a:cubicBezTo>
                <a:cubicBezTo>
                  <a:pt x="42844" y="113694"/>
                  <a:pt x="49661" y="115044"/>
                  <a:pt x="56911" y="115044"/>
                </a:cubicBezTo>
                <a:cubicBezTo>
                  <a:pt x="56911" y="120000"/>
                  <a:pt x="56911" y="120000"/>
                  <a:pt x="56911" y="120000"/>
                </a:cubicBezTo>
                <a:cubicBezTo>
                  <a:pt x="49022" y="120000"/>
                  <a:pt x="41561" y="118650"/>
                  <a:pt x="34744" y="115494"/>
                </a:cubicBezTo>
                <a:cubicBezTo>
                  <a:pt x="27922" y="112344"/>
                  <a:pt x="21738" y="108066"/>
                  <a:pt x="16627" y="102438"/>
                </a:cubicBezTo>
                <a:cubicBezTo>
                  <a:pt x="11511" y="97033"/>
                  <a:pt x="7461" y="90733"/>
                  <a:pt x="4477" y="83527"/>
                </a:cubicBezTo>
                <a:cubicBezTo>
                  <a:pt x="1494" y="76322"/>
                  <a:pt x="0" y="68444"/>
                  <a:pt x="0" y="60111"/>
                </a:cubicBezTo>
                <a:cubicBezTo>
                  <a:pt x="0" y="56283"/>
                  <a:pt x="427" y="52683"/>
                  <a:pt x="1066" y="49305"/>
                </a:cubicBezTo>
                <a:cubicBezTo>
                  <a:pt x="1705" y="45927"/>
                  <a:pt x="2555" y="42550"/>
                  <a:pt x="3622" y="39172"/>
                </a:cubicBezTo>
                <a:cubicBezTo>
                  <a:pt x="4688" y="36022"/>
                  <a:pt x="5966" y="33094"/>
                  <a:pt x="7672" y="30166"/>
                </a:cubicBezTo>
                <a:cubicBezTo>
                  <a:pt x="9166" y="27244"/>
                  <a:pt x="11083" y="24316"/>
                  <a:pt x="13000" y="21611"/>
                </a:cubicBezTo>
                <a:cubicBezTo>
                  <a:pt x="2133" y="9683"/>
                  <a:pt x="2133" y="9683"/>
                  <a:pt x="2133" y="9683"/>
                </a:cubicBezTo>
                <a:cubicBezTo>
                  <a:pt x="36022" y="4050"/>
                  <a:pt x="36022" y="4050"/>
                  <a:pt x="36022" y="4050"/>
                </a:cubicBezTo>
                <a:cubicBezTo>
                  <a:pt x="31116" y="40750"/>
                  <a:pt x="31116" y="40750"/>
                  <a:pt x="31116" y="40750"/>
                </a:cubicBezTo>
                <a:cubicBezTo>
                  <a:pt x="16627" y="25216"/>
                  <a:pt x="16627" y="25216"/>
                  <a:pt x="16627" y="25216"/>
                </a:cubicBezTo>
                <a:cubicBezTo>
                  <a:pt x="14922" y="27694"/>
                  <a:pt x="13216" y="30166"/>
                  <a:pt x="11722" y="32872"/>
                </a:cubicBezTo>
                <a:cubicBezTo>
                  <a:pt x="10233" y="35572"/>
                  <a:pt x="8950" y="38272"/>
                  <a:pt x="7888" y="41200"/>
                </a:cubicBezTo>
                <a:cubicBezTo>
                  <a:pt x="6822" y="44127"/>
                  <a:pt x="6183" y="47277"/>
                  <a:pt x="5544" y="50433"/>
                </a:cubicBezTo>
                <a:cubicBezTo>
                  <a:pt x="5116" y="53361"/>
                  <a:pt x="4688" y="56733"/>
                  <a:pt x="4688" y="60111"/>
                </a:cubicBezTo>
                <a:close/>
                <a:moveTo>
                  <a:pt x="30266" y="10133"/>
                </a:moveTo>
                <a:cubicBezTo>
                  <a:pt x="11933" y="13055"/>
                  <a:pt x="11933" y="13055"/>
                  <a:pt x="11933" y="13055"/>
                </a:cubicBezTo>
                <a:cubicBezTo>
                  <a:pt x="27494" y="30166"/>
                  <a:pt x="27494" y="30166"/>
                  <a:pt x="27494" y="30166"/>
                </a:cubicBezTo>
                <a:lnTo>
                  <a:pt x="30266" y="10133"/>
                </a:lnTo>
                <a:close/>
                <a:moveTo>
                  <a:pt x="91011" y="72272"/>
                </a:moveTo>
                <a:cubicBezTo>
                  <a:pt x="102950" y="85555"/>
                  <a:pt x="102950" y="85555"/>
                  <a:pt x="102950" y="85555"/>
                </a:cubicBezTo>
                <a:cubicBezTo>
                  <a:pt x="103800" y="83527"/>
                  <a:pt x="104655" y="81500"/>
                  <a:pt x="105505" y="79472"/>
                </a:cubicBezTo>
                <a:cubicBezTo>
                  <a:pt x="106144" y="77450"/>
                  <a:pt x="106783" y="75422"/>
                  <a:pt x="107422" y="73172"/>
                </a:cubicBezTo>
                <a:cubicBezTo>
                  <a:pt x="108066" y="71144"/>
                  <a:pt x="108488" y="69116"/>
                  <a:pt x="108705" y="66866"/>
                </a:cubicBezTo>
                <a:cubicBezTo>
                  <a:pt x="108916" y="64616"/>
                  <a:pt x="109127" y="62366"/>
                  <a:pt x="109127" y="60111"/>
                </a:cubicBezTo>
                <a:cubicBezTo>
                  <a:pt x="109127" y="52455"/>
                  <a:pt x="107638" y="45255"/>
                  <a:pt x="104866" y="38500"/>
                </a:cubicBezTo>
                <a:cubicBezTo>
                  <a:pt x="102094" y="31972"/>
                  <a:pt x="98261" y="26116"/>
                  <a:pt x="93572" y="20938"/>
                </a:cubicBezTo>
                <a:cubicBezTo>
                  <a:pt x="88883" y="16211"/>
                  <a:pt x="83550" y="12155"/>
                  <a:pt x="77155" y="9233"/>
                </a:cubicBezTo>
                <a:cubicBezTo>
                  <a:pt x="70977" y="6305"/>
                  <a:pt x="64155" y="4955"/>
                  <a:pt x="56911" y="4955"/>
                </a:cubicBezTo>
                <a:cubicBezTo>
                  <a:pt x="56911" y="0"/>
                  <a:pt x="56911" y="0"/>
                  <a:pt x="56911" y="0"/>
                </a:cubicBezTo>
                <a:cubicBezTo>
                  <a:pt x="64583" y="0"/>
                  <a:pt x="72044" y="1577"/>
                  <a:pt x="79077" y="4505"/>
                </a:cubicBezTo>
                <a:cubicBezTo>
                  <a:pt x="85894" y="7655"/>
                  <a:pt x="91866" y="11933"/>
                  <a:pt x="97194" y="17561"/>
                </a:cubicBezTo>
                <a:cubicBezTo>
                  <a:pt x="102311" y="22966"/>
                  <a:pt x="106361" y="29266"/>
                  <a:pt x="109344" y="36472"/>
                </a:cubicBezTo>
                <a:cubicBezTo>
                  <a:pt x="112327" y="43900"/>
                  <a:pt x="113816" y="51555"/>
                  <a:pt x="113816" y="60111"/>
                </a:cubicBezTo>
                <a:cubicBezTo>
                  <a:pt x="113816" y="62816"/>
                  <a:pt x="113605" y="65288"/>
                  <a:pt x="113177" y="67994"/>
                </a:cubicBezTo>
                <a:cubicBezTo>
                  <a:pt x="112966" y="70466"/>
                  <a:pt x="112327" y="72944"/>
                  <a:pt x="111900" y="75194"/>
                </a:cubicBezTo>
                <a:cubicBezTo>
                  <a:pt x="111261" y="77900"/>
                  <a:pt x="110622" y="80150"/>
                  <a:pt x="109555" y="82627"/>
                </a:cubicBezTo>
                <a:cubicBezTo>
                  <a:pt x="108705" y="84877"/>
                  <a:pt x="107638" y="87127"/>
                  <a:pt x="106572" y="89383"/>
                </a:cubicBezTo>
                <a:cubicBezTo>
                  <a:pt x="120000" y="103338"/>
                  <a:pt x="120000" y="103338"/>
                  <a:pt x="120000" y="103338"/>
                </a:cubicBezTo>
                <a:cubicBezTo>
                  <a:pt x="86111" y="108966"/>
                  <a:pt x="86111" y="108966"/>
                  <a:pt x="86111" y="108966"/>
                </a:cubicBezTo>
                <a:lnTo>
                  <a:pt x="91011" y="72272"/>
                </a:lnTo>
                <a:close/>
                <a:moveTo>
                  <a:pt x="91227" y="103116"/>
                </a:moveTo>
                <a:cubicBezTo>
                  <a:pt x="109983" y="100188"/>
                  <a:pt x="109983" y="100188"/>
                  <a:pt x="109983" y="100188"/>
                </a:cubicBezTo>
                <a:cubicBezTo>
                  <a:pt x="94422" y="83077"/>
                  <a:pt x="94422" y="83077"/>
                  <a:pt x="94422" y="83077"/>
                </a:cubicBezTo>
                <a:lnTo>
                  <a:pt x="91227" y="10311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09" name="Shape 4009"/>
          <p:cNvSpPr/>
          <p:nvPr/>
        </p:nvSpPr>
        <p:spPr>
          <a:xfrm>
            <a:off x="19467464" y="9555721"/>
            <a:ext cx="403924" cy="609469"/>
          </a:xfrm>
          <a:custGeom>
            <a:avLst/>
            <a:gdLst/>
            <a:ahLst/>
            <a:cxnLst/>
            <a:rect l="0" t="0" r="0" b="0"/>
            <a:pathLst>
              <a:path w="120000" h="120000" extrusionOk="0">
                <a:moveTo>
                  <a:pt x="90000" y="71066"/>
                </a:moveTo>
                <a:cubicBezTo>
                  <a:pt x="120000" y="96072"/>
                  <a:pt x="120000" y="96072"/>
                  <a:pt x="120000" y="96072"/>
                </a:cubicBezTo>
                <a:cubicBezTo>
                  <a:pt x="0" y="96072"/>
                  <a:pt x="0" y="96072"/>
                  <a:pt x="0" y="96072"/>
                </a:cubicBezTo>
                <a:cubicBezTo>
                  <a:pt x="30000" y="71244"/>
                  <a:pt x="30000" y="71244"/>
                  <a:pt x="30000" y="71244"/>
                </a:cubicBezTo>
                <a:cubicBezTo>
                  <a:pt x="30000" y="67644"/>
                  <a:pt x="30000" y="64050"/>
                  <a:pt x="30000" y="60272"/>
                </a:cubicBezTo>
                <a:cubicBezTo>
                  <a:pt x="30000" y="56494"/>
                  <a:pt x="30000" y="52894"/>
                  <a:pt x="30000" y="49655"/>
                </a:cubicBezTo>
                <a:cubicBezTo>
                  <a:pt x="30000" y="46416"/>
                  <a:pt x="30000" y="43355"/>
                  <a:pt x="30000" y="40661"/>
                </a:cubicBezTo>
                <a:cubicBezTo>
                  <a:pt x="30000" y="37961"/>
                  <a:pt x="30000" y="35800"/>
                  <a:pt x="30000" y="34544"/>
                </a:cubicBezTo>
                <a:cubicBezTo>
                  <a:pt x="30000" y="31666"/>
                  <a:pt x="30538" y="28605"/>
                  <a:pt x="32161" y="25366"/>
                </a:cubicBezTo>
                <a:cubicBezTo>
                  <a:pt x="33511" y="22127"/>
                  <a:pt x="35405" y="18888"/>
                  <a:pt x="38105" y="16011"/>
                </a:cubicBezTo>
                <a:cubicBezTo>
                  <a:pt x="40538" y="12772"/>
                  <a:pt x="43783" y="9894"/>
                  <a:pt x="47566" y="7016"/>
                </a:cubicBezTo>
                <a:cubicBezTo>
                  <a:pt x="51350" y="4316"/>
                  <a:pt x="55405" y="1977"/>
                  <a:pt x="60272" y="0"/>
                </a:cubicBezTo>
                <a:cubicBezTo>
                  <a:pt x="64866" y="1977"/>
                  <a:pt x="69188" y="4316"/>
                  <a:pt x="72972" y="7016"/>
                </a:cubicBezTo>
                <a:cubicBezTo>
                  <a:pt x="76488" y="9894"/>
                  <a:pt x="79727" y="12772"/>
                  <a:pt x="81894" y="16011"/>
                </a:cubicBezTo>
                <a:cubicBezTo>
                  <a:pt x="84594" y="18888"/>
                  <a:pt x="86488" y="21950"/>
                  <a:pt x="88105" y="25188"/>
                </a:cubicBezTo>
                <a:cubicBezTo>
                  <a:pt x="89461" y="28427"/>
                  <a:pt x="90000" y="31483"/>
                  <a:pt x="90000" y="34183"/>
                </a:cubicBezTo>
                <a:cubicBezTo>
                  <a:pt x="90000" y="35800"/>
                  <a:pt x="90000" y="37961"/>
                  <a:pt x="90000" y="40477"/>
                </a:cubicBezTo>
                <a:cubicBezTo>
                  <a:pt x="90000" y="43177"/>
                  <a:pt x="90000" y="46238"/>
                  <a:pt x="90000" y="49477"/>
                </a:cubicBezTo>
                <a:cubicBezTo>
                  <a:pt x="90000" y="52711"/>
                  <a:pt x="90000" y="56311"/>
                  <a:pt x="90000" y="60088"/>
                </a:cubicBezTo>
                <a:cubicBezTo>
                  <a:pt x="90000" y="63688"/>
                  <a:pt x="90000" y="67466"/>
                  <a:pt x="90000" y="71066"/>
                </a:cubicBezTo>
                <a:close/>
                <a:moveTo>
                  <a:pt x="30000" y="92116"/>
                </a:moveTo>
                <a:cubicBezTo>
                  <a:pt x="30000" y="77361"/>
                  <a:pt x="30000" y="77361"/>
                  <a:pt x="30000" y="77361"/>
                </a:cubicBezTo>
                <a:cubicBezTo>
                  <a:pt x="12700" y="92116"/>
                  <a:pt x="12700" y="92116"/>
                  <a:pt x="12700" y="92116"/>
                </a:cubicBezTo>
                <a:lnTo>
                  <a:pt x="30000" y="92116"/>
                </a:lnTo>
                <a:close/>
                <a:moveTo>
                  <a:pt x="84055" y="92116"/>
                </a:moveTo>
                <a:cubicBezTo>
                  <a:pt x="84055" y="34544"/>
                  <a:pt x="84055" y="34544"/>
                  <a:pt x="84055" y="34544"/>
                </a:cubicBezTo>
                <a:cubicBezTo>
                  <a:pt x="84055" y="32205"/>
                  <a:pt x="83511" y="29683"/>
                  <a:pt x="82433" y="26988"/>
                </a:cubicBezTo>
                <a:cubicBezTo>
                  <a:pt x="81350" y="24288"/>
                  <a:pt x="80000" y="21588"/>
                  <a:pt x="77838" y="19072"/>
                </a:cubicBezTo>
                <a:cubicBezTo>
                  <a:pt x="75944" y="16372"/>
                  <a:pt x="73511" y="13855"/>
                  <a:pt x="70272" y="11333"/>
                </a:cubicBezTo>
                <a:cubicBezTo>
                  <a:pt x="67300" y="8994"/>
                  <a:pt x="64055" y="6838"/>
                  <a:pt x="60272" y="4677"/>
                </a:cubicBezTo>
                <a:cubicBezTo>
                  <a:pt x="56216" y="6838"/>
                  <a:pt x="52700" y="8994"/>
                  <a:pt x="49727" y="11333"/>
                </a:cubicBezTo>
                <a:cubicBezTo>
                  <a:pt x="46755" y="13855"/>
                  <a:pt x="44322" y="16372"/>
                  <a:pt x="42161" y="19072"/>
                </a:cubicBezTo>
                <a:cubicBezTo>
                  <a:pt x="40000" y="21588"/>
                  <a:pt x="38650" y="24288"/>
                  <a:pt x="37566" y="26988"/>
                </a:cubicBezTo>
                <a:cubicBezTo>
                  <a:pt x="36488" y="29683"/>
                  <a:pt x="35944" y="32205"/>
                  <a:pt x="35944" y="34544"/>
                </a:cubicBezTo>
                <a:cubicBezTo>
                  <a:pt x="35944" y="92116"/>
                  <a:pt x="35944" y="92116"/>
                  <a:pt x="35944" y="92116"/>
                </a:cubicBezTo>
                <a:lnTo>
                  <a:pt x="84055" y="92116"/>
                </a:lnTo>
                <a:close/>
                <a:moveTo>
                  <a:pt x="41894" y="100027"/>
                </a:moveTo>
                <a:cubicBezTo>
                  <a:pt x="41894" y="112083"/>
                  <a:pt x="41894" y="112083"/>
                  <a:pt x="41894" y="112083"/>
                </a:cubicBezTo>
                <a:cubicBezTo>
                  <a:pt x="48105" y="112083"/>
                  <a:pt x="48105" y="112083"/>
                  <a:pt x="48105" y="112083"/>
                </a:cubicBezTo>
                <a:cubicBezTo>
                  <a:pt x="48105" y="100027"/>
                  <a:pt x="48105" y="100027"/>
                  <a:pt x="48105" y="100027"/>
                </a:cubicBezTo>
                <a:lnTo>
                  <a:pt x="41894" y="100027"/>
                </a:lnTo>
                <a:close/>
                <a:moveTo>
                  <a:pt x="60272" y="27883"/>
                </a:moveTo>
                <a:cubicBezTo>
                  <a:pt x="62161" y="27883"/>
                  <a:pt x="64322" y="28244"/>
                  <a:pt x="65944" y="28783"/>
                </a:cubicBezTo>
                <a:cubicBezTo>
                  <a:pt x="67838" y="29327"/>
                  <a:pt x="69461" y="30044"/>
                  <a:pt x="70811" y="30944"/>
                </a:cubicBezTo>
                <a:cubicBezTo>
                  <a:pt x="72161" y="31844"/>
                  <a:pt x="73244" y="32922"/>
                  <a:pt x="73783" y="34183"/>
                </a:cubicBezTo>
                <a:cubicBezTo>
                  <a:pt x="74594" y="35261"/>
                  <a:pt x="74866" y="36522"/>
                  <a:pt x="74866" y="37961"/>
                </a:cubicBezTo>
                <a:cubicBezTo>
                  <a:pt x="74866" y="39400"/>
                  <a:pt x="74594" y="40661"/>
                  <a:pt x="73783" y="41916"/>
                </a:cubicBezTo>
                <a:cubicBezTo>
                  <a:pt x="73244" y="43177"/>
                  <a:pt x="72161" y="44255"/>
                  <a:pt x="70811" y="44977"/>
                </a:cubicBezTo>
                <a:cubicBezTo>
                  <a:pt x="69461" y="45877"/>
                  <a:pt x="67838" y="46777"/>
                  <a:pt x="65944" y="47316"/>
                </a:cubicBezTo>
                <a:cubicBezTo>
                  <a:pt x="64322" y="47855"/>
                  <a:pt x="62161" y="48033"/>
                  <a:pt x="60272" y="48033"/>
                </a:cubicBezTo>
                <a:cubicBezTo>
                  <a:pt x="58105" y="48033"/>
                  <a:pt x="55944" y="47855"/>
                  <a:pt x="54322" y="47316"/>
                </a:cubicBezTo>
                <a:cubicBezTo>
                  <a:pt x="52433" y="46777"/>
                  <a:pt x="50811" y="45877"/>
                  <a:pt x="49188" y="44977"/>
                </a:cubicBezTo>
                <a:cubicBezTo>
                  <a:pt x="48105" y="44255"/>
                  <a:pt x="47027" y="43177"/>
                  <a:pt x="46216" y="41916"/>
                </a:cubicBezTo>
                <a:cubicBezTo>
                  <a:pt x="45405" y="40661"/>
                  <a:pt x="45133" y="39400"/>
                  <a:pt x="45133" y="37961"/>
                </a:cubicBezTo>
                <a:cubicBezTo>
                  <a:pt x="45133" y="36522"/>
                  <a:pt x="45405" y="35261"/>
                  <a:pt x="46216" y="34183"/>
                </a:cubicBezTo>
                <a:cubicBezTo>
                  <a:pt x="47027" y="32922"/>
                  <a:pt x="48105" y="31844"/>
                  <a:pt x="49188" y="30944"/>
                </a:cubicBezTo>
                <a:cubicBezTo>
                  <a:pt x="50811" y="30044"/>
                  <a:pt x="52433" y="29327"/>
                  <a:pt x="54322" y="28783"/>
                </a:cubicBezTo>
                <a:cubicBezTo>
                  <a:pt x="55944" y="28244"/>
                  <a:pt x="58105" y="27883"/>
                  <a:pt x="60272" y="27883"/>
                </a:cubicBezTo>
                <a:close/>
                <a:moveTo>
                  <a:pt x="60272" y="44077"/>
                </a:moveTo>
                <a:cubicBezTo>
                  <a:pt x="61350" y="44077"/>
                  <a:pt x="62433" y="43900"/>
                  <a:pt x="63511" y="43538"/>
                </a:cubicBezTo>
                <a:cubicBezTo>
                  <a:pt x="64594" y="43355"/>
                  <a:pt x="65677" y="42816"/>
                  <a:pt x="66488" y="42277"/>
                </a:cubicBezTo>
                <a:cubicBezTo>
                  <a:pt x="67300" y="41738"/>
                  <a:pt x="67838" y="41200"/>
                  <a:pt x="68377" y="40477"/>
                </a:cubicBezTo>
                <a:cubicBezTo>
                  <a:pt x="68650" y="39761"/>
                  <a:pt x="68916" y="38861"/>
                  <a:pt x="68916" y="37961"/>
                </a:cubicBezTo>
                <a:cubicBezTo>
                  <a:pt x="68916" y="37238"/>
                  <a:pt x="68650" y="36344"/>
                  <a:pt x="68377" y="35622"/>
                </a:cubicBezTo>
                <a:cubicBezTo>
                  <a:pt x="67838" y="34900"/>
                  <a:pt x="67300" y="34183"/>
                  <a:pt x="66488" y="33822"/>
                </a:cubicBezTo>
                <a:cubicBezTo>
                  <a:pt x="65677" y="33105"/>
                  <a:pt x="64594" y="32744"/>
                  <a:pt x="63511" y="32561"/>
                </a:cubicBezTo>
                <a:cubicBezTo>
                  <a:pt x="62433" y="32205"/>
                  <a:pt x="61350" y="32205"/>
                  <a:pt x="60272" y="32205"/>
                </a:cubicBezTo>
                <a:cubicBezTo>
                  <a:pt x="58650" y="32205"/>
                  <a:pt x="57566" y="32205"/>
                  <a:pt x="56488" y="32561"/>
                </a:cubicBezTo>
                <a:cubicBezTo>
                  <a:pt x="55405" y="32744"/>
                  <a:pt x="54322" y="33105"/>
                  <a:pt x="53511" y="33822"/>
                </a:cubicBezTo>
                <a:cubicBezTo>
                  <a:pt x="52700" y="34183"/>
                  <a:pt x="52161" y="34900"/>
                  <a:pt x="51622" y="35622"/>
                </a:cubicBezTo>
                <a:cubicBezTo>
                  <a:pt x="51350" y="36344"/>
                  <a:pt x="51083" y="37238"/>
                  <a:pt x="51083" y="37961"/>
                </a:cubicBezTo>
                <a:cubicBezTo>
                  <a:pt x="51083" y="38861"/>
                  <a:pt x="51350" y="39761"/>
                  <a:pt x="51622" y="40477"/>
                </a:cubicBezTo>
                <a:cubicBezTo>
                  <a:pt x="52161" y="41200"/>
                  <a:pt x="52700" y="41738"/>
                  <a:pt x="53511" y="42277"/>
                </a:cubicBezTo>
                <a:cubicBezTo>
                  <a:pt x="54322" y="42816"/>
                  <a:pt x="55405" y="43355"/>
                  <a:pt x="56488" y="43538"/>
                </a:cubicBezTo>
                <a:cubicBezTo>
                  <a:pt x="57566" y="43900"/>
                  <a:pt x="58650" y="44077"/>
                  <a:pt x="60272" y="44077"/>
                </a:cubicBezTo>
                <a:close/>
                <a:moveTo>
                  <a:pt x="57027" y="100027"/>
                </a:moveTo>
                <a:cubicBezTo>
                  <a:pt x="57027" y="120000"/>
                  <a:pt x="57027" y="120000"/>
                  <a:pt x="57027" y="120000"/>
                </a:cubicBezTo>
                <a:cubicBezTo>
                  <a:pt x="62972" y="120000"/>
                  <a:pt x="62972" y="120000"/>
                  <a:pt x="62972" y="120000"/>
                </a:cubicBezTo>
                <a:cubicBezTo>
                  <a:pt x="62972" y="100027"/>
                  <a:pt x="62972" y="100027"/>
                  <a:pt x="62972" y="100027"/>
                </a:cubicBezTo>
                <a:lnTo>
                  <a:pt x="57027" y="100027"/>
                </a:lnTo>
                <a:close/>
                <a:moveTo>
                  <a:pt x="72161" y="100027"/>
                </a:moveTo>
                <a:cubicBezTo>
                  <a:pt x="72161" y="112083"/>
                  <a:pt x="72161" y="112083"/>
                  <a:pt x="72161" y="112083"/>
                </a:cubicBezTo>
                <a:cubicBezTo>
                  <a:pt x="78105" y="112083"/>
                  <a:pt x="78105" y="112083"/>
                  <a:pt x="78105" y="112083"/>
                </a:cubicBezTo>
                <a:cubicBezTo>
                  <a:pt x="78105" y="100027"/>
                  <a:pt x="78105" y="100027"/>
                  <a:pt x="78105" y="100027"/>
                </a:cubicBezTo>
                <a:lnTo>
                  <a:pt x="72161" y="100027"/>
                </a:lnTo>
                <a:close/>
                <a:moveTo>
                  <a:pt x="90000" y="77361"/>
                </a:moveTo>
                <a:cubicBezTo>
                  <a:pt x="90000" y="78977"/>
                  <a:pt x="90000" y="80422"/>
                  <a:pt x="90000" y="81861"/>
                </a:cubicBezTo>
                <a:cubicBezTo>
                  <a:pt x="90000" y="83116"/>
                  <a:pt x="90000" y="84555"/>
                  <a:pt x="90000" y="85816"/>
                </a:cubicBezTo>
                <a:cubicBezTo>
                  <a:pt x="90000" y="86894"/>
                  <a:pt x="90000" y="87977"/>
                  <a:pt x="90000" y="89055"/>
                </a:cubicBezTo>
                <a:cubicBezTo>
                  <a:pt x="90000" y="90133"/>
                  <a:pt x="90000" y="91216"/>
                  <a:pt x="90000" y="92116"/>
                </a:cubicBezTo>
                <a:cubicBezTo>
                  <a:pt x="107300" y="92116"/>
                  <a:pt x="107300" y="92116"/>
                  <a:pt x="107300" y="92116"/>
                </a:cubicBezTo>
                <a:lnTo>
                  <a:pt x="90000" y="7736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10" name="Shape 4010"/>
          <p:cNvSpPr/>
          <p:nvPr/>
        </p:nvSpPr>
        <p:spPr>
          <a:xfrm>
            <a:off x="20633234" y="9577232"/>
            <a:ext cx="566447" cy="566447"/>
          </a:xfrm>
          <a:custGeom>
            <a:avLst/>
            <a:gdLst/>
            <a:ahLst/>
            <a:cxnLst/>
            <a:rect l="0" t="0" r="0" b="0"/>
            <a:pathLst>
              <a:path w="120000" h="120000" extrusionOk="0">
                <a:moveTo>
                  <a:pt x="102772" y="69372"/>
                </a:moveTo>
                <a:cubicBezTo>
                  <a:pt x="102583" y="70722"/>
                  <a:pt x="102194" y="72077"/>
                  <a:pt x="101805" y="73238"/>
                </a:cubicBezTo>
                <a:cubicBezTo>
                  <a:pt x="101416" y="74394"/>
                  <a:pt x="101033" y="75555"/>
                  <a:pt x="100644" y="76716"/>
                </a:cubicBezTo>
                <a:cubicBezTo>
                  <a:pt x="100066" y="77683"/>
                  <a:pt x="99483" y="78838"/>
                  <a:pt x="98905" y="79805"/>
                </a:cubicBezTo>
                <a:cubicBezTo>
                  <a:pt x="98322" y="80966"/>
                  <a:pt x="97744" y="82127"/>
                  <a:pt x="96966" y="83283"/>
                </a:cubicBezTo>
                <a:cubicBezTo>
                  <a:pt x="106838" y="96811"/>
                  <a:pt x="106838" y="96811"/>
                  <a:pt x="106838" y="96811"/>
                </a:cubicBezTo>
                <a:cubicBezTo>
                  <a:pt x="96966" y="106666"/>
                  <a:pt x="96966" y="106666"/>
                  <a:pt x="96966" y="106666"/>
                </a:cubicBezTo>
                <a:cubicBezTo>
                  <a:pt x="84000" y="97200"/>
                  <a:pt x="84000" y="97200"/>
                  <a:pt x="84000" y="97200"/>
                </a:cubicBezTo>
                <a:cubicBezTo>
                  <a:pt x="82838" y="97777"/>
                  <a:pt x="81677" y="98355"/>
                  <a:pt x="80711" y="98938"/>
                </a:cubicBezTo>
                <a:cubicBezTo>
                  <a:pt x="79744" y="99516"/>
                  <a:pt x="78583" y="100094"/>
                  <a:pt x="77416" y="100677"/>
                </a:cubicBezTo>
                <a:cubicBezTo>
                  <a:pt x="76255" y="101061"/>
                  <a:pt x="75094" y="101255"/>
                  <a:pt x="73933" y="101833"/>
                </a:cubicBezTo>
                <a:cubicBezTo>
                  <a:pt x="72772" y="102222"/>
                  <a:pt x="71416" y="102611"/>
                  <a:pt x="70255" y="102994"/>
                </a:cubicBezTo>
                <a:cubicBezTo>
                  <a:pt x="68127" y="120000"/>
                  <a:pt x="68127" y="120000"/>
                  <a:pt x="68127" y="120000"/>
                </a:cubicBezTo>
                <a:cubicBezTo>
                  <a:pt x="51872" y="120000"/>
                  <a:pt x="51872" y="120000"/>
                  <a:pt x="51872" y="120000"/>
                </a:cubicBezTo>
                <a:cubicBezTo>
                  <a:pt x="49933" y="102994"/>
                  <a:pt x="49933" y="102994"/>
                  <a:pt x="49933" y="102994"/>
                </a:cubicBezTo>
                <a:cubicBezTo>
                  <a:pt x="48583" y="102611"/>
                  <a:pt x="47227" y="102222"/>
                  <a:pt x="46066" y="101833"/>
                </a:cubicBezTo>
                <a:cubicBezTo>
                  <a:pt x="44905" y="101255"/>
                  <a:pt x="43744" y="100872"/>
                  <a:pt x="42583" y="100288"/>
                </a:cubicBezTo>
                <a:cubicBezTo>
                  <a:pt x="41416" y="99905"/>
                  <a:pt x="40255" y="99322"/>
                  <a:pt x="39288" y="98744"/>
                </a:cubicBezTo>
                <a:cubicBezTo>
                  <a:pt x="38127" y="98166"/>
                  <a:pt x="36966" y="97583"/>
                  <a:pt x="36000" y="96811"/>
                </a:cubicBezTo>
                <a:cubicBezTo>
                  <a:pt x="23227" y="106666"/>
                  <a:pt x="23227" y="106666"/>
                  <a:pt x="23227" y="106666"/>
                </a:cubicBezTo>
                <a:cubicBezTo>
                  <a:pt x="13355" y="96811"/>
                  <a:pt x="13355" y="96811"/>
                  <a:pt x="13355" y="96811"/>
                </a:cubicBezTo>
                <a:cubicBezTo>
                  <a:pt x="23033" y="83866"/>
                  <a:pt x="23033" y="83866"/>
                  <a:pt x="23033" y="83866"/>
                </a:cubicBezTo>
                <a:cubicBezTo>
                  <a:pt x="22255" y="82705"/>
                  <a:pt x="21677" y="81738"/>
                  <a:pt x="21094" y="80577"/>
                </a:cubicBezTo>
                <a:cubicBezTo>
                  <a:pt x="20516" y="79611"/>
                  <a:pt x="19933" y="78455"/>
                  <a:pt x="19355" y="77294"/>
                </a:cubicBezTo>
                <a:cubicBezTo>
                  <a:pt x="18966" y="76133"/>
                  <a:pt x="18583" y="74783"/>
                  <a:pt x="18194" y="73622"/>
                </a:cubicBezTo>
                <a:cubicBezTo>
                  <a:pt x="17805" y="72272"/>
                  <a:pt x="17416" y="71111"/>
                  <a:pt x="17227" y="69950"/>
                </a:cubicBezTo>
                <a:cubicBezTo>
                  <a:pt x="0" y="68016"/>
                  <a:pt x="0" y="68016"/>
                  <a:pt x="0" y="68016"/>
                </a:cubicBezTo>
                <a:cubicBezTo>
                  <a:pt x="0" y="51788"/>
                  <a:pt x="0" y="51788"/>
                  <a:pt x="0" y="51788"/>
                </a:cubicBezTo>
                <a:cubicBezTo>
                  <a:pt x="17227" y="50050"/>
                  <a:pt x="17227" y="50050"/>
                  <a:pt x="17227" y="50050"/>
                </a:cubicBezTo>
                <a:cubicBezTo>
                  <a:pt x="17416" y="48694"/>
                  <a:pt x="17805" y="47538"/>
                  <a:pt x="18194" y="46377"/>
                </a:cubicBezTo>
                <a:cubicBezTo>
                  <a:pt x="18583" y="45022"/>
                  <a:pt x="18966" y="43866"/>
                  <a:pt x="19355" y="42705"/>
                </a:cubicBezTo>
                <a:cubicBezTo>
                  <a:pt x="19933" y="41738"/>
                  <a:pt x="20516" y="40772"/>
                  <a:pt x="20905" y="39611"/>
                </a:cubicBezTo>
                <a:cubicBezTo>
                  <a:pt x="21483" y="38455"/>
                  <a:pt x="22066" y="37488"/>
                  <a:pt x="22644" y="36522"/>
                </a:cubicBezTo>
                <a:cubicBezTo>
                  <a:pt x="13355" y="23188"/>
                  <a:pt x="13355" y="23188"/>
                  <a:pt x="13355" y="23188"/>
                </a:cubicBezTo>
                <a:cubicBezTo>
                  <a:pt x="23227" y="13333"/>
                  <a:pt x="23227" y="13333"/>
                  <a:pt x="23227" y="13333"/>
                </a:cubicBezTo>
                <a:cubicBezTo>
                  <a:pt x="36583" y="22611"/>
                  <a:pt x="36583" y="22611"/>
                  <a:pt x="36583" y="22611"/>
                </a:cubicBezTo>
                <a:cubicBezTo>
                  <a:pt x="37550" y="22027"/>
                  <a:pt x="38516" y="21450"/>
                  <a:pt x="39677" y="20872"/>
                </a:cubicBezTo>
                <a:cubicBezTo>
                  <a:pt x="40838" y="20288"/>
                  <a:pt x="41805" y="19905"/>
                  <a:pt x="42772" y="19322"/>
                </a:cubicBezTo>
                <a:cubicBezTo>
                  <a:pt x="43933" y="18938"/>
                  <a:pt x="45288" y="18355"/>
                  <a:pt x="46450" y="18166"/>
                </a:cubicBezTo>
                <a:cubicBezTo>
                  <a:pt x="47611" y="17777"/>
                  <a:pt x="48772" y="17388"/>
                  <a:pt x="50127" y="17005"/>
                </a:cubicBezTo>
                <a:cubicBezTo>
                  <a:pt x="51872" y="0"/>
                  <a:pt x="51872" y="0"/>
                  <a:pt x="51872" y="0"/>
                </a:cubicBezTo>
                <a:cubicBezTo>
                  <a:pt x="68127" y="0"/>
                  <a:pt x="68127" y="0"/>
                  <a:pt x="68127" y="0"/>
                </a:cubicBezTo>
                <a:cubicBezTo>
                  <a:pt x="70066" y="17005"/>
                  <a:pt x="70066" y="17005"/>
                  <a:pt x="70066" y="17005"/>
                </a:cubicBezTo>
                <a:cubicBezTo>
                  <a:pt x="71227" y="17388"/>
                  <a:pt x="72388" y="17777"/>
                  <a:pt x="73744" y="18166"/>
                </a:cubicBezTo>
                <a:cubicBezTo>
                  <a:pt x="74905" y="18355"/>
                  <a:pt x="76066" y="18938"/>
                  <a:pt x="77227" y="19322"/>
                </a:cubicBezTo>
                <a:cubicBezTo>
                  <a:pt x="78388" y="19905"/>
                  <a:pt x="79355" y="20483"/>
                  <a:pt x="80516" y="21061"/>
                </a:cubicBezTo>
                <a:cubicBezTo>
                  <a:pt x="81677" y="21644"/>
                  <a:pt x="82838" y="22222"/>
                  <a:pt x="84000" y="22800"/>
                </a:cubicBezTo>
                <a:cubicBezTo>
                  <a:pt x="96772" y="13333"/>
                  <a:pt x="96772" y="13333"/>
                  <a:pt x="96772" y="13333"/>
                </a:cubicBezTo>
                <a:cubicBezTo>
                  <a:pt x="106644" y="23188"/>
                  <a:pt x="106644" y="23188"/>
                  <a:pt x="106644" y="23188"/>
                </a:cubicBezTo>
                <a:cubicBezTo>
                  <a:pt x="96966" y="35944"/>
                  <a:pt x="96966" y="35944"/>
                  <a:pt x="96966" y="35944"/>
                </a:cubicBezTo>
                <a:cubicBezTo>
                  <a:pt x="97550" y="36905"/>
                  <a:pt x="98127" y="38066"/>
                  <a:pt x="98711" y="39033"/>
                </a:cubicBezTo>
                <a:cubicBezTo>
                  <a:pt x="99288" y="40194"/>
                  <a:pt x="99872" y="41350"/>
                  <a:pt x="100255" y="42511"/>
                </a:cubicBezTo>
                <a:cubicBezTo>
                  <a:pt x="100838" y="43672"/>
                  <a:pt x="101227" y="44833"/>
                  <a:pt x="101611" y="46183"/>
                </a:cubicBezTo>
                <a:cubicBezTo>
                  <a:pt x="102194" y="47344"/>
                  <a:pt x="102583" y="48694"/>
                  <a:pt x="102772" y="50050"/>
                </a:cubicBezTo>
                <a:cubicBezTo>
                  <a:pt x="120000" y="51594"/>
                  <a:pt x="120000" y="51594"/>
                  <a:pt x="120000" y="51594"/>
                </a:cubicBezTo>
                <a:cubicBezTo>
                  <a:pt x="120000" y="67633"/>
                  <a:pt x="120000" y="67633"/>
                  <a:pt x="120000" y="67633"/>
                </a:cubicBezTo>
                <a:lnTo>
                  <a:pt x="102772" y="69372"/>
                </a:lnTo>
                <a:close/>
                <a:moveTo>
                  <a:pt x="3872" y="63961"/>
                </a:moveTo>
                <a:cubicBezTo>
                  <a:pt x="16644" y="65122"/>
                  <a:pt x="16644" y="65122"/>
                  <a:pt x="16644" y="65122"/>
                </a:cubicBezTo>
                <a:cubicBezTo>
                  <a:pt x="16644" y="64350"/>
                  <a:pt x="16644" y="63383"/>
                  <a:pt x="16450" y="62611"/>
                </a:cubicBezTo>
                <a:cubicBezTo>
                  <a:pt x="16450" y="61644"/>
                  <a:pt x="16450" y="60677"/>
                  <a:pt x="16450" y="59711"/>
                </a:cubicBezTo>
                <a:cubicBezTo>
                  <a:pt x="16450" y="58550"/>
                  <a:pt x="16450" y="57583"/>
                  <a:pt x="16450" y="56811"/>
                </a:cubicBezTo>
                <a:cubicBezTo>
                  <a:pt x="16644" y="55844"/>
                  <a:pt x="16644" y="54877"/>
                  <a:pt x="16644" y="53911"/>
                </a:cubicBezTo>
                <a:cubicBezTo>
                  <a:pt x="3872" y="55266"/>
                  <a:pt x="3872" y="55266"/>
                  <a:pt x="3872" y="55266"/>
                </a:cubicBezTo>
                <a:lnTo>
                  <a:pt x="3872" y="63961"/>
                </a:lnTo>
                <a:close/>
                <a:moveTo>
                  <a:pt x="18388" y="23383"/>
                </a:moveTo>
                <a:cubicBezTo>
                  <a:pt x="25550" y="33044"/>
                  <a:pt x="25550" y="33044"/>
                  <a:pt x="25550" y="33044"/>
                </a:cubicBezTo>
                <a:cubicBezTo>
                  <a:pt x="25933" y="32272"/>
                  <a:pt x="26516" y="31688"/>
                  <a:pt x="27288" y="30916"/>
                </a:cubicBezTo>
                <a:cubicBezTo>
                  <a:pt x="27872" y="30338"/>
                  <a:pt x="28644" y="29566"/>
                  <a:pt x="29227" y="28983"/>
                </a:cubicBezTo>
                <a:cubicBezTo>
                  <a:pt x="30000" y="28211"/>
                  <a:pt x="30583" y="27633"/>
                  <a:pt x="31161" y="27055"/>
                </a:cubicBezTo>
                <a:cubicBezTo>
                  <a:pt x="31744" y="26472"/>
                  <a:pt x="32516" y="25894"/>
                  <a:pt x="33288" y="25122"/>
                </a:cubicBezTo>
                <a:cubicBezTo>
                  <a:pt x="23416" y="18355"/>
                  <a:pt x="23416" y="18355"/>
                  <a:pt x="23416" y="18355"/>
                </a:cubicBezTo>
                <a:lnTo>
                  <a:pt x="18388" y="23383"/>
                </a:lnTo>
                <a:close/>
                <a:moveTo>
                  <a:pt x="23416" y="100677"/>
                </a:moveTo>
                <a:cubicBezTo>
                  <a:pt x="32711" y="93527"/>
                  <a:pt x="32711" y="93527"/>
                  <a:pt x="32711" y="93527"/>
                </a:cubicBezTo>
                <a:cubicBezTo>
                  <a:pt x="32127" y="93138"/>
                  <a:pt x="31550" y="92561"/>
                  <a:pt x="30966" y="91983"/>
                </a:cubicBezTo>
                <a:cubicBezTo>
                  <a:pt x="30388" y="91400"/>
                  <a:pt x="29805" y="90822"/>
                  <a:pt x="29227" y="90238"/>
                </a:cubicBezTo>
                <a:cubicBezTo>
                  <a:pt x="28644" y="89661"/>
                  <a:pt x="27872" y="89083"/>
                  <a:pt x="27288" y="88500"/>
                </a:cubicBezTo>
                <a:cubicBezTo>
                  <a:pt x="26711" y="87922"/>
                  <a:pt x="26127" y="87150"/>
                  <a:pt x="25744" y="86572"/>
                </a:cubicBezTo>
                <a:cubicBezTo>
                  <a:pt x="18583" y="96038"/>
                  <a:pt x="18583" y="96038"/>
                  <a:pt x="18583" y="96038"/>
                </a:cubicBezTo>
                <a:lnTo>
                  <a:pt x="23416" y="100677"/>
                </a:lnTo>
                <a:close/>
                <a:moveTo>
                  <a:pt x="59805" y="98355"/>
                </a:moveTo>
                <a:cubicBezTo>
                  <a:pt x="62516" y="98355"/>
                  <a:pt x="65033" y="98166"/>
                  <a:pt x="67550" y="97583"/>
                </a:cubicBezTo>
                <a:cubicBezTo>
                  <a:pt x="70066" y="97200"/>
                  <a:pt x="72388" y="96427"/>
                  <a:pt x="74516" y="95650"/>
                </a:cubicBezTo>
                <a:cubicBezTo>
                  <a:pt x="77033" y="94683"/>
                  <a:pt x="79161" y="93333"/>
                  <a:pt x="81288" y="91983"/>
                </a:cubicBezTo>
                <a:cubicBezTo>
                  <a:pt x="83416" y="90627"/>
                  <a:pt x="85355" y="88888"/>
                  <a:pt x="87288" y="86955"/>
                </a:cubicBezTo>
                <a:cubicBezTo>
                  <a:pt x="89033" y="85216"/>
                  <a:pt x="90772" y="83283"/>
                  <a:pt x="92127" y="81161"/>
                </a:cubicBezTo>
                <a:cubicBezTo>
                  <a:pt x="93483" y="79033"/>
                  <a:pt x="94838" y="76905"/>
                  <a:pt x="95805" y="74394"/>
                </a:cubicBezTo>
                <a:cubicBezTo>
                  <a:pt x="96583" y="72077"/>
                  <a:pt x="97355" y="69761"/>
                  <a:pt x="97744" y="67244"/>
                </a:cubicBezTo>
                <a:cubicBezTo>
                  <a:pt x="98322" y="64733"/>
                  <a:pt x="98516" y="62222"/>
                  <a:pt x="98516" y="59711"/>
                </a:cubicBezTo>
                <a:cubicBezTo>
                  <a:pt x="98516" y="54300"/>
                  <a:pt x="97550" y="49277"/>
                  <a:pt x="95611" y="44444"/>
                </a:cubicBezTo>
                <a:cubicBezTo>
                  <a:pt x="93483" y="39805"/>
                  <a:pt x="90772" y="35750"/>
                  <a:pt x="87288" y="32272"/>
                </a:cubicBezTo>
                <a:cubicBezTo>
                  <a:pt x="83611" y="28600"/>
                  <a:pt x="79550" y="25894"/>
                  <a:pt x="74905" y="23961"/>
                </a:cubicBezTo>
                <a:cubicBezTo>
                  <a:pt x="70066" y="21833"/>
                  <a:pt x="65033" y="20872"/>
                  <a:pt x="59805" y="20872"/>
                </a:cubicBezTo>
                <a:cubicBezTo>
                  <a:pt x="57288" y="20872"/>
                  <a:pt x="54772" y="21061"/>
                  <a:pt x="52255" y="21644"/>
                </a:cubicBezTo>
                <a:cubicBezTo>
                  <a:pt x="49744" y="22222"/>
                  <a:pt x="47227" y="22800"/>
                  <a:pt x="44905" y="23572"/>
                </a:cubicBezTo>
                <a:cubicBezTo>
                  <a:pt x="42583" y="24733"/>
                  <a:pt x="40255" y="25894"/>
                  <a:pt x="38127" y="27244"/>
                </a:cubicBezTo>
                <a:cubicBezTo>
                  <a:pt x="36000" y="28794"/>
                  <a:pt x="34066" y="30338"/>
                  <a:pt x="32322" y="32272"/>
                </a:cubicBezTo>
                <a:cubicBezTo>
                  <a:pt x="30388" y="34011"/>
                  <a:pt x="28838" y="35944"/>
                  <a:pt x="27288" y="38066"/>
                </a:cubicBezTo>
                <a:cubicBezTo>
                  <a:pt x="25933" y="40194"/>
                  <a:pt x="24772" y="42511"/>
                  <a:pt x="23611" y="44833"/>
                </a:cubicBezTo>
                <a:cubicBezTo>
                  <a:pt x="22644" y="47150"/>
                  <a:pt x="21872" y="49466"/>
                  <a:pt x="21483" y="51983"/>
                </a:cubicBezTo>
                <a:cubicBezTo>
                  <a:pt x="20905" y="54683"/>
                  <a:pt x="20711" y="57200"/>
                  <a:pt x="20711" y="59711"/>
                </a:cubicBezTo>
                <a:cubicBezTo>
                  <a:pt x="20711" y="64927"/>
                  <a:pt x="21677" y="69950"/>
                  <a:pt x="23805" y="74783"/>
                </a:cubicBezTo>
                <a:cubicBezTo>
                  <a:pt x="25933" y="79422"/>
                  <a:pt x="28838" y="83477"/>
                  <a:pt x="32322" y="86955"/>
                </a:cubicBezTo>
                <a:cubicBezTo>
                  <a:pt x="35805" y="90627"/>
                  <a:pt x="39872" y="93333"/>
                  <a:pt x="44711" y="95266"/>
                </a:cubicBezTo>
                <a:cubicBezTo>
                  <a:pt x="49355" y="97388"/>
                  <a:pt x="54388" y="98355"/>
                  <a:pt x="59805" y="98355"/>
                </a:cubicBezTo>
                <a:close/>
                <a:moveTo>
                  <a:pt x="64066" y="115555"/>
                </a:moveTo>
                <a:cubicBezTo>
                  <a:pt x="65611" y="102611"/>
                  <a:pt x="65611" y="102611"/>
                  <a:pt x="65611" y="102611"/>
                </a:cubicBezTo>
                <a:cubicBezTo>
                  <a:pt x="64450" y="102611"/>
                  <a:pt x="63483" y="102611"/>
                  <a:pt x="62711" y="102800"/>
                </a:cubicBezTo>
                <a:cubicBezTo>
                  <a:pt x="61744" y="102800"/>
                  <a:pt x="60772" y="102994"/>
                  <a:pt x="59805" y="102994"/>
                </a:cubicBezTo>
                <a:cubicBezTo>
                  <a:pt x="58644" y="102994"/>
                  <a:pt x="57677" y="102800"/>
                  <a:pt x="56905" y="102800"/>
                </a:cubicBezTo>
                <a:cubicBezTo>
                  <a:pt x="55933" y="102611"/>
                  <a:pt x="54966" y="102611"/>
                  <a:pt x="54000" y="102611"/>
                </a:cubicBezTo>
                <a:cubicBezTo>
                  <a:pt x="55550" y="115555"/>
                  <a:pt x="55550" y="115555"/>
                  <a:pt x="55550" y="115555"/>
                </a:cubicBezTo>
                <a:lnTo>
                  <a:pt x="64066" y="115555"/>
                </a:lnTo>
                <a:close/>
                <a:moveTo>
                  <a:pt x="55550" y="3672"/>
                </a:moveTo>
                <a:cubicBezTo>
                  <a:pt x="54388" y="16616"/>
                  <a:pt x="54388" y="16616"/>
                  <a:pt x="54388" y="16616"/>
                </a:cubicBezTo>
                <a:cubicBezTo>
                  <a:pt x="55355" y="16616"/>
                  <a:pt x="56127" y="16616"/>
                  <a:pt x="57094" y="16427"/>
                </a:cubicBezTo>
                <a:cubicBezTo>
                  <a:pt x="58066" y="16427"/>
                  <a:pt x="59033" y="16427"/>
                  <a:pt x="60000" y="16427"/>
                </a:cubicBezTo>
                <a:cubicBezTo>
                  <a:pt x="60772" y="16427"/>
                  <a:pt x="61744" y="16427"/>
                  <a:pt x="62711" y="16427"/>
                </a:cubicBezTo>
                <a:cubicBezTo>
                  <a:pt x="63483" y="16616"/>
                  <a:pt x="64450" y="16616"/>
                  <a:pt x="65611" y="16616"/>
                </a:cubicBezTo>
                <a:cubicBezTo>
                  <a:pt x="64066" y="3672"/>
                  <a:pt x="64066" y="3672"/>
                  <a:pt x="64066" y="3672"/>
                </a:cubicBezTo>
                <a:lnTo>
                  <a:pt x="55550" y="3672"/>
                </a:lnTo>
                <a:close/>
                <a:moveTo>
                  <a:pt x="96000" y="18355"/>
                </a:moveTo>
                <a:cubicBezTo>
                  <a:pt x="86516" y="25316"/>
                  <a:pt x="86516" y="25316"/>
                  <a:pt x="86516" y="25316"/>
                </a:cubicBezTo>
                <a:cubicBezTo>
                  <a:pt x="87094" y="26088"/>
                  <a:pt x="87872" y="26666"/>
                  <a:pt x="88450" y="27244"/>
                </a:cubicBezTo>
                <a:cubicBezTo>
                  <a:pt x="89227" y="27633"/>
                  <a:pt x="89805" y="28211"/>
                  <a:pt x="90194" y="28983"/>
                </a:cubicBezTo>
                <a:cubicBezTo>
                  <a:pt x="90966" y="29372"/>
                  <a:pt x="91550" y="29950"/>
                  <a:pt x="92127" y="30722"/>
                </a:cubicBezTo>
                <a:cubicBezTo>
                  <a:pt x="92711" y="31305"/>
                  <a:pt x="93288" y="32077"/>
                  <a:pt x="93677" y="32655"/>
                </a:cubicBezTo>
                <a:cubicBezTo>
                  <a:pt x="100838" y="23188"/>
                  <a:pt x="100838" y="23188"/>
                  <a:pt x="100838" y="23188"/>
                </a:cubicBezTo>
                <a:lnTo>
                  <a:pt x="96000" y="18355"/>
                </a:lnTo>
                <a:close/>
                <a:moveTo>
                  <a:pt x="101033" y="95844"/>
                </a:moveTo>
                <a:cubicBezTo>
                  <a:pt x="94066" y="85794"/>
                  <a:pt x="94066" y="85794"/>
                  <a:pt x="94066" y="85794"/>
                </a:cubicBezTo>
                <a:cubicBezTo>
                  <a:pt x="93483" y="86572"/>
                  <a:pt x="92905" y="87344"/>
                  <a:pt x="92322" y="87922"/>
                </a:cubicBezTo>
                <a:cubicBezTo>
                  <a:pt x="91744" y="88500"/>
                  <a:pt x="91161" y="89083"/>
                  <a:pt x="90583" y="89855"/>
                </a:cubicBezTo>
                <a:cubicBezTo>
                  <a:pt x="89805" y="90433"/>
                  <a:pt x="89227" y="91205"/>
                  <a:pt x="88450" y="91788"/>
                </a:cubicBezTo>
                <a:cubicBezTo>
                  <a:pt x="87872" y="92561"/>
                  <a:pt x="87094" y="93138"/>
                  <a:pt x="86516" y="93527"/>
                </a:cubicBezTo>
                <a:cubicBezTo>
                  <a:pt x="96194" y="100677"/>
                  <a:pt x="96194" y="100677"/>
                  <a:pt x="96194" y="100677"/>
                </a:cubicBezTo>
                <a:lnTo>
                  <a:pt x="101033" y="95844"/>
                </a:lnTo>
                <a:close/>
                <a:moveTo>
                  <a:pt x="115744" y="55266"/>
                </a:moveTo>
                <a:cubicBezTo>
                  <a:pt x="102772" y="53911"/>
                  <a:pt x="102772" y="53911"/>
                  <a:pt x="102772" y="53911"/>
                </a:cubicBezTo>
                <a:cubicBezTo>
                  <a:pt x="102772" y="54877"/>
                  <a:pt x="102966" y="55844"/>
                  <a:pt x="102966" y="56616"/>
                </a:cubicBezTo>
                <a:cubicBezTo>
                  <a:pt x="102966" y="57388"/>
                  <a:pt x="103161" y="58355"/>
                  <a:pt x="103161" y="59322"/>
                </a:cubicBezTo>
                <a:cubicBezTo>
                  <a:pt x="103161" y="60288"/>
                  <a:pt x="102966" y="61255"/>
                  <a:pt x="102966" y="62222"/>
                </a:cubicBezTo>
                <a:cubicBezTo>
                  <a:pt x="102966" y="63188"/>
                  <a:pt x="102772" y="64155"/>
                  <a:pt x="102772" y="64927"/>
                </a:cubicBezTo>
                <a:cubicBezTo>
                  <a:pt x="115744" y="63572"/>
                  <a:pt x="115744" y="63572"/>
                  <a:pt x="115744" y="63572"/>
                </a:cubicBezTo>
                <a:lnTo>
                  <a:pt x="115744" y="5526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11" name="Shape 4011"/>
          <p:cNvSpPr/>
          <p:nvPr/>
        </p:nvSpPr>
        <p:spPr>
          <a:xfrm>
            <a:off x="3264384" y="10680617"/>
            <a:ext cx="387191" cy="506696"/>
          </a:xfrm>
          <a:custGeom>
            <a:avLst/>
            <a:gdLst/>
            <a:ahLst/>
            <a:cxnLst/>
            <a:rect l="0" t="0" r="0" b="0"/>
            <a:pathLst>
              <a:path w="120000" h="120000" extrusionOk="0">
                <a:moveTo>
                  <a:pt x="60000" y="0"/>
                </a:moveTo>
                <a:cubicBezTo>
                  <a:pt x="120000" y="8433"/>
                  <a:pt x="120000" y="8433"/>
                  <a:pt x="120000" y="8433"/>
                </a:cubicBezTo>
                <a:cubicBezTo>
                  <a:pt x="120000" y="46700"/>
                  <a:pt x="120000" y="68322"/>
                  <a:pt x="120000" y="73300"/>
                </a:cubicBezTo>
                <a:cubicBezTo>
                  <a:pt x="120000" y="77188"/>
                  <a:pt x="118861" y="81300"/>
                  <a:pt x="116588" y="85622"/>
                </a:cubicBezTo>
                <a:cubicBezTo>
                  <a:pt x="114311" y="89944"/>
                  <a:pt x="110900" y="94272"/>
                  <a:pt x="105783" y="98377"/>
                </a:cubicBezTo>
                <a:cubicBezTo>
                  <a:pt x="100950" y="102700"/>
                  <a:pt x="94694" y="106594"/>
                  <a:pt x="87300" y="110488"/>
                </a:cubicBezTo>
                <a:cubicBezTo>
                  <a:pt x="79622" y="114161"/>
                  <a:pt x="70522" y="117405"/>
                  <a:pt x="60000" y="120000"/>
                </a:cubicBezTo>
                <a:cubicBezTo>
                  <a:pt x="49761" y="117405"/>
                  <a:pt x="40661" y="114161"/>
                  <a:pt x="32983" y="110488"/>
                </a:cubicBezTo>
                <a:cubicBezTo>
                  <a:pt x="25305" y="106594"/>
                  <a:pt x="19050" y="102700"/>
                  <a:pt x="14500" y="98377"/>
                </a:cubicBezTo>
                <a:cubicBezTo>
                  <a:pt x="9383" y="94272"/>
                  <a:pt x="5972" y="89944"/>
                  <a:pt x="3411" y="85622"/>
                </a:cubicBezTo>
                <a:cubicBezTo>
                  <a:pt x="1138" y="81300"/>
                  <a:pt x="0" y="77188"/>
                  <a:pt x="0" y="73300"/>
                </a:cubicBezTo>
                <a:cubicBezTo>
                  <a:pt x="0" y="68322"/>
                  <a:pt x="0" y="46700"/>
                  <a:pt x="0" y="8433"/>
                </a:cubicBezTo>
                <a:lnTo>
                  <a:pt x="60000" y="0"/>
                </a:lnTo>
                <a:close/>
                <a:moveTo>
                  <a:pt x="113744" y="73300"/>
                </a:moveTo>
                <a:cubicBezTo>
                  <a:pt x="113744" y="12322"/>
                  <a:pt x="113744" y="12322"/>
                  <a:pt x="113744" y="12322"/>
                </a:cubicBezTo>
                <a:cubicBezTo>
                  <a:pt x="60000" y="4755"/>
                  <a:pt x="60000" y="4755"/>
                  <a:pt x="60000" y="4755"/>
                </a:cubicBezTo>
                <a:cubicBezTo>
                  <a:pt x="6255" y="12755"/>
                  <a:pt x="6255" y="12755"/>
                  <a:pt x="6255" y="12755"/>
                </a:cubicBezTo>
                <a:cubicBezTo>
                  <a:pt x="6255" y="73300"/>
                  <a:pt x="6255" y="73300"/>
                  <a:pt x="6255" y="73300"/>
                </a:cubicBezTo>
                <a:cubicBezTo>
                  <a:pt x="6255" y="76538"/>
                  <a:pt x="7394" y="80216"/>
                  <a:pt x="9383" y="83894"/>
                </a:cubicBezTo>
                <a:cubicBezTo>
                  <a:pt x="11661" y="87783"/>
                  <a:pt x="14788" y="91461"/>
                  <a:pt x="19338" y="95133"/>
                </a:cubicBezTo>
                <a:cubicBezTo>
                  <a:pt x="23600" y="99027"/>
                  <a:pt x="29288" y="102488"/>
                  <a:pt x="36111" y="105944"/>
                </a:cubicBezTo>
                <a:cubicBezTo>
                  <a:pt x="42938" y="109622"/>
                  <a:pt x="50900" y="112433"/>
                  <a:pt x="60000" y="114811"/>
                </a:cubicBezTo>
                <a:cubicBezTo>
                  <a:pt x="69383" y="112433"/>
                  <a:pt x="77344" y="109622"/>
                  <a:pt x="84172" y="105944"/>
                </a:cubicBezTo>
                <a:cubicBezTo>
                  <a:pt x="90711" y="102488"/>
                  <a:pt x="96400" y="99027"/>
                  <a:pt x="100661" y="95133"/>
                </a:cubicBezTo>
                <a:cubicBezTo>
                  <a:pt x="105211" y="91461"/>
                  <a:pt x="108338" y="87783"/>
                  <a:pt x="110616" y="83894"/>
                </a:cubicBezTo>
                <a:cubicBezTo>
                  <a:pt x="112605" y="80216"/>
                  <a:pt x="113744" y="76538"/>
                  <a:pt x="113744" y="73300"/>
                </a:cubicBezTo>
                <a:close/>
                <a:moveTo>
                  <a:pt x="60855" y="51027"/>
                </a:moveTo>
                <a:cubicBezTo>
                  <a:pt x="79622" y="36322"/>
                  <a:pt x="79622" y="36322"/>
                  <a:pt x="79622" y="36322"/>
                </a:cubicBezTo>
                <a:cubicBezTo>
                  <a:pt x="84172" y="39783"/>
                  <a:pt x="84172" y="39783"/>
                  <a:pt x="84172" y="39783"/>
                </a:cubicBezTo>
                <a:cubicBezTo>
                  <a:pt x="65116" y="54488"/>
                  <a:pt x="65116" y="54488"/>
                  <a:pt x="65116" y="54488"/>
                </a:cubicBezTo>
                <a:cubicBezTo>
                  <a:pt x="84172" y="68755"/>
                  <a:pt x="84172" y="68755"/>
                  <a:pt x="84172" y="68755"/>
                </a:cubicBezTo>
                <a:cubicBezTo>
                  <a:pt x="79622" y="72216"/>
                  <a:pt x="79622" y="72216"/>
                  <a:pt x="79622" y="72216"/>
                </a:cubicBezTo>
                <a:cubicBezTo>
                  <a:pt x="60855" y="57511"/>
                  <a:pt x="60855" y="57511"/>
                  <a:pt x="60855" y="57511"/>
                </a:cubicBezTo>
                <a:cubicBezTo>
                  <a:pt x="41800" y="72216"/>
                  <a:pt x="41800" y="72216"/>
                  <a:pt x="41800" y="72216"/>
                </a:cubicBezTo>
                <a:cubicBezTo>
                  <a:pt x="37533" y="68755"/>
                  <a:pt x="37533" y="68755"/>
                  <a:pt x="37533" y="68755"/>
                </a:cubicBezTo>
                <a:cubicBezTo>
                  <a:pt x="56305" y="54488"/>
                  <a:pt x="56305" y="54488"/>
                  <a:pt x="56305" y="54488"/>
                </a:cubicBezTo>
                <a:cubicBezTo>
                  <a:pt x="37533" y="39783"/>
                  <a:pt x="37533" y="39783"/>
                  <a:pt x="37533" y="39783"/>
                </a:cubicBezTo>
                <a:cubicBezTo>
                  <a:pt x="41800" y="36322"/>
                  <a:pt x="41800" y="36322"/>
                  <a:pt x="41800" y="36322"/>
                </a:cubicBezTo>
                <a:lnTo>
                  <a:pt x="60855" y="5102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12" name="Shape 4012"/>
          <p:cNvSpPr/>
          <p:nvPr/>
        </p:nvSpPr>
        <p:spPr>
          <a:xfrm>
            <a:off x="4457278" y="10690178"/>
            <a:ext cx="487574" cy="487574"/>
          </a:xfrm>
          <a:custGeom>
            <a:avLst/>
            <a:gdLst/>
            <a:ahLst/>
            <a:cxnLst/>
            <a:rect l="0" t="0" r="0" b="0"/>
            <a:pathLst>
              <a:path w="120000" h="120000" extrusionOk="0">
                <a:moveTo>
                  <a:pt x="60000" y="0"/>
                </a:moveTo>
                <a:cubicBezTo>
                  <a:pt x="68088" y="0"/>
                  <a:pt x="75955" y="1577"/>
                  <a:pt x="83144" y="4505"/>
                </a:cubicBezTo>
                <a:cubicBezTo>
                  <a:pt x="90561" y="7655"/>
                  <a:pt x="96855" y="11933"/>
                  <a:pt x="102244" y="17561"/>
                </a:cubicBezTo>
                <a:cubicBezTo>
                  <a:pt x="107866" y="22966"/>
                  <a:pt x="112133" y="29266"/>
                  <a:pt x="115283" y="36472"/>
                </a:cubicBezTo>
                <a:cubicBezTo>
                  <a:pt x="118427" y="43900"/>
                  <a:pt x="120000" y="51555"/>
                  <a:pt x="120000" y="60111"/>
                </a:cubicBezTo>
                <a:cubicBezTo>
                  <a:pt x="120000" y="68444"/>
                  <a:pt x="118427" y="76322"/>
                  <a:pt x="115283" y="83527"/>
                </a:cubicBezTo>
                <a:cubicBezTo>
                  <a:pt x="112133" y="90733"/>
                  <a:pt x="107866" y="97033"/>
                  <a:pt x="102244" y="102438"/>
                </a:cubicBezTo>
                <a:cubicBezTo>
                  <a:pt x="96855" y="108066"/>
                  <a:pt x="90561" y="112344"/>
                  <a:pt x="83144" y="115494"/>
                </a:cubicBezTo>
                <a:cubicBezTo>
                  <a:pt x="75955" y="118650"/>
                  <a:pt x="68088" y="120000"/>
                  <a:pt x="60000" y="120000"/>
                </a:cubicBezTo>
                <a:cubicBezTo>
                  <a:pt x="51461" y="120000"/>
                  <a:pt x="43822" y="118650"/>
                  <a:pt x="36627" y="115494"/>
                </a:cubicBezTo>
                <a:cubicBezTo>
                  <a:pt x="29211" y="112344"/>
                  <a:pt x="22922" y="108066"/>
                  <a:pt x="17527" y="102438"/>
                </a:cubicBezTo>
                <a:cubicBezTo>
                  <a:pt x="12133" y="97033"/>
                  <a:pt x="7638" y="90733"/>
                  <a:pt x="4716" y="83527"/>
                </a:cubicBezTo>
                <a:cubicBezTo>
                  <a:pt x="1572" y="76322"/>
                  <a:pt x="0" y="68444"/>
                  <a:pt x="0" y="60111"/>
                </a:cubicBezTo>
                <a:cubicBezTo>
                  <a:pt x="0" y="51555"/>
                  <a:pt x="1572" y="43900"/>
                  <a:pt x="4716" y="36472"/>
                </a:cubicBezTo>
                <a:cubicBezTo>
                  <a:pt x="7638" y="29266"/>
                  <a:pt x="12133" y="22966"/>
                  <a:pt x="17527" y="17561"/>
                </a:cubicBezTo>
                <a:cubicBezTo>
                  <a:pt x="22922" y="11933"/>
                  <a:pt x="29211" y="7655"/>
                  <a:pt x="36627" y="4505"/>
                </a:cubicBezTo>
                <a:cubicBezTo>
                  <a:pt x="43822" y="1577"/>
                  <a:pt x="51461" y="0"/>
                  <a:pt x="60000" y="0"/>
                </a:cubicBezTo>
                <a:close/>
                <a:moveTo>
                  <a:pt x="60000" y="115044"/>
                </a:moveTo>
                <a:cubicBezTo>
                  <a:pt x="67638" y="115044"/>
                  <a:pt x="74605" y="113694"/>
                  <a:pt x="81350" y="110766"/>
                </a:cubicBezTo>
                <a:cubicBezTo>
                  <a:pt x="87866" y="107844"/>
                  <a:pt x="93705" y="103788"/>
                  <a:pt x="98650" y="99061"/>
                </a:cubicBezTo>
                <a:cubicBezTo>
                  <a:pt x="103594" y="93883"/>
                  <a:pt x="107638" y="88027"/>
                  <a:pt x="110561" y="81500"/>
                </a:cubicBezTo>
                <a:cubicBezTo>
                  <a:pt x="113483" y="74744"/>
                  <a:pt x="114833" y="67544"/>
                  <a:pt x="114833" y="60111"/>
                </a:cubicBezTo>
                <a:cubicBezTo>
                  <a:pt x="114833" y="52455"/>
                  <a:pt x="113483" y="45255"/>
                  <a:pt x="110561" y="38500"/>
                </a:cubicBezTo>
                <a:cubicBezTo>
                  <a:pt x="107638" y="31972"/>
                  <a:pt x="103594" y="26116"/>
                  <a:pt x="98650" y="20938"/>
                </a:cubicBezTo>
                <a:cubicBezTo>
                  <a:pt x="93705" y="16211"/>
                  <a:pt x="87866" y="12155"/>
                  <a:pt x="81350" y="9233"/>
                </a:cubicBezTo>
                <a:cubicBezTo>
                  <a:pt x="74605" y="6305"/>
                  <a:pt x="67638" y="4955"/>
                  <a:pt x="60000" y="4955"/>
                </a:cubicBezTo>
                <a:cubicBezTo>
                  <a:pt x="52361" y="4955"/>
                  <a:pt x="45166" y="6305"/>
                  <a:pt x="38650" y="9233"/>
                </a:cubicBezTo>
                <a:cubicBezTo>
                  <a:pt x="31911" y="12155"/>
                  <a:pt x="26066" y="16211"/>
                  <a:pt x="20900" y="20938"/>
                </a:cubicBezTo>
                <a:cubicBezTo>
                  <a:pt x="16177" y="26116"/>
                  <a:pt x="12133" y="31972"/>
                  <a:pt x="9211" y="38500"/>
                </a:cubicBezTo>
                <a:cubicBezTo>
                  <a:pt x="6294" y="45255"/>
                  <a:pt x="4944" y="52455"/>
                  <a:pt x="4944" y="60111"/>
                </a:cubicBezTo>
                <a:cubicBezTo>
                  <a:pt x="4944" y="67544"/>
                  <a:pt x="6294" y="74744"/>
                  <a:pt x="9211" y="81500"/>
                </a:cubicBezTo>
                <a:cubicBezTo>
                  <a:pt x="12133" y="88027"/>
                  <a:pt x="16177" y="93883"/>
                  <a:pt x="20900" y="99061"/>
                </a:cubicBezTo>
                <a:cubicBezTo>
                  <a:pt x="26066" y="103788"/>
                  <a:pt x="31911" y="107844"/>
                  <a:pt x="38650" y="110766"/>
                </a:cubicBezTo>
                <a:cubicBezTo>
                  <a:pt x="45166" y="113694"/>
                  <a:pt x="52361" y="115044"/>
                  <a:pt x="60000" y="115044"/>
                </a:cubicBezTo>
                <a:close/>
                <a:moveTo>
                  <a:pt x="91011" y="74294"/>
                </a:moveTo>
                <a:cubicBezTo>
                  <a:pt x="91683" y="74522"/>
                  <a:pt x="92133" y="74972"/>
                  <a:pt x="92361" y="75650"/>
                </a:cubicBezTo>
                <a:cubicBezTo>
                  <a:pt x="92583" y="76322"/>
                  <a:pt x="92583" y="77000"/>
                  <a:pt x="92133" y="77672"/>
                </a:cubicBezTo>
                <a:cubicBezTo>
                  <a:pt x="90561" y="80600"/>
                  <a:pt x="88538" y="83300"/>
                  <a:pt x="86516" y="85777"/>
                </a:cubicBezTo>
                <a:cubicBezTo>
                  <a:pt x="84272" y="88255"/>
                  <a:pt x="81572" y="90505"/>
                  <a:pt x="78877" y="92305"/>
                </a:cubicBezTo>
                <a:cubicBezTo>
                  <a:pt x="75955" y="93883"/>
                  <a:pt x="73033" y="95011"/>
                  <a:pt x="69661" y="96133"/>
                </a:cubicBezTo>
                <a:cubicBezTo>
                  <a:pt x="66516" y="97033"/>
                  <a:pt x="63144" y="97483"/>
                  <a:pt x="60000" y="97483"/>
                </a:cubicBezTo>
                <a:cubicBezTo>
                  <a:pt x="56405" y="97483"/>
                  <a:pt x="53033" y="97033"/>
                  <a:pt x="49888" y="96133"/>
                </a:cubicBezTo>
                <a:cubicBezTo>
                  <a:pt x="46516" y="95011"/>
                  <a:pt x="43594" y="93883"/>
                  <a:pt x="40672" y="92305"/>
                </a:cubicBezTo>
                <a:cubicBezTo>
                  <a:pt x="37977" y="90505"/>
                  <a:pt x="35283" y="88255"/>
                  <a:pt x="33261" y="85777"/>
                </a:cubicBezTo>
                <a:cubicBezTo>
                  <a:pt x="31011" y="83300"/>
                  <a:pt x="28988" y="80600"/>
                  <a:pt x="27416" y="77672"/>
                </a:cubicBezTo>
                <a:cubicBezTo>
                  <a:pt x="27188" y="77000"/>
                  <a:pt x="27188" y="76322"/>
                  <a:pt x="27416" y="75650"/>
                </a:cubicBezTo>
                <a:cubicBezTo>
                  <a:pt x="27638" y="74972"/>
                  <a:pt x="28088" y="74522"/>
                  <a:pt x="28538" y="74294"/>
                </a:cubicBezTo>
                <a:cubicBezTo>
                  <a:pt x="29211" y="74072"/>
                  <a:pt x="29888" y="73844"/>
                  <a:pt x="30561" y="74072"/>
                </a:cubicBezTo>
                <a:cubicBezTo>
                  <a:pt x="31233" y="74294"/>
                  <a:pt x="31683" y="74744"/>
                  <a:pt x="31911" y="75194"/>
                </a:cubicBezTo>
                <a:cubicBezTo>
                  <a:pt x="33261" y="77900"/>
                  <a:pt x="34833" y="80377"/>
                  <a:pt x="36855" y="82627"/>
                </a:cubicBezTo>
                <a:cubicBezTo>
                  <a:pt x="38650" y="84655"/>
                  <a:pt x="40900" y="86455"/>
                  <a:pt x="43594" y="87805"/>
                </a:cubicBezTo>
                <a:cubicBezTo>
                  <a:pt x="45844" y="89383"/>
                  <a:pt x="48316" y="90505"/>
                  <a:pt x="51233" y="91405"/>
                </a:cubicBezTo>
                <a:cubicBezTo>
                  <a:pt x="53933" y="92083"/>
                  <a:pt x="56855" y="92533"/>
                  <a:pt x="60000" y="92533"/>
                </a:cubicBezTo>
                <a:cubicBezTo>
                  <a:pt x="62922" y="92533"/>
                  <a:pt x="65616" y="92083"/>
                  <a:pt x="68316" y="91405"/>
                </a:cubicBezTo>
                <a:cubicBezTo>
                  <a:pt x="71233" y="90505"/>
                  <a:pt x="73705" y="89383"/>
                  <a:pt x="76405" y="87805"/>
                </a:cubicBezTo>
                <a:cubicBezTo>
                  <a:pt x="78650" y="86455"/>
                  <a:pt x="80900" y="84655"/>
                  <a:pt x="82694" y="82627"/>
                </a:cubicBezTo>
                <a:cubicBezTo>
                  <a:pt x="84716" y="80377"/>
                  <a:pt x="86294" y="77900"/>
                  <a:pt x="87638" y="75194"/>
                </a:cubicBezTo>
                <a:cubicBezTo>
                  <a:pt x="88088" y="74744"/>
                  <a:pt x="88538" y="74294"/>
                  <a:pt x="89211" y="74072"/>
                </a:cubicBezTo>
                <a:cubicBezTo>
                  <a:pt x="89661" y="73844"/>
                  <a:pt x="90338" y="74072"/>
                  <a:pt x="91011" y="74294"/>
                </a:cubicBezTo>
                <a:close/>
                <a:moveTo>
                  <a:pt x="47416" y="47505"/>
                </a:moveTo>
                <a:cubicBezTo>
                  <a:pt x="47416" y="46377"/>
                  <a:pt x="47188" y="45477"/>
                  <a:pt x="46738" y="44577"/>
                </a:cubicBezTo>
                <a:cubicBezTo>
                  <a:pt x="46294" y="43677"/>
                  <a:pt x="45844" y="43000"/>
                  <a:pt x="45394" y="42100"/>
                </a:cubicBezTo>
                <a:cubicBezTo>
                  <a:pt x="44494" y="41650"/>
                  <a:pt x="43594" y="40977"/>
                  <a:pt x="42694" y="40750"/>
                </a:cubicBezTo>
                <a:cubicBezTo>
                  <a:pt x="42022" y="40300"/>
                  <a:pt x="40900" y="40077"/>
                  <a:pt x="40000" y="40077"/>
                </a:cubicBezTo>
                <a:cubicBezTo>
                  <a:pt x="38877" y="40077"/>
                  <a:pt x="37755" y="40300"/>
                  <a:pt x="36855" y="40750"/>
                </a:cubicBezTo>
                <a:cubicBezTo>
                  <a:pt x="36177" y="40977"/>
                  <a:pt x="35283" y="41650"/>
                  <a:pt x="34383" y="42100"/>
                </a:cubicBezTo>
                <a:cubicBezTo>
                  <a:pt x="33933" y="43000"/>
                  <a:pt x="33483" y="43677"/>
                  <a:pt x="33033" y="44577"/>
                </a:cubicBezTo>
                <a:cubicBezTo>
                  <a:pt x="32583" y="45477"/>
                  <a:pt x="32361" y="46377"/>
                  <a:pt x="32361" y="47505"/>
                </a:cubicBezTo>
                <a:cubicBezTo>
                  <a:pt x="32361" y="48627"/>
                  <a:pt x="32583" y="49533"/>
                  <a:pt x="33033" y="50433"/>
                </a:cubicBezTo>
                <a:cubicBezTo>
                  <a:pt x="33483" y="51333"/>
                  <a:pt x="33933" y="52005"/>
                  <a:pt x="34383" y="52683"/>
                </a:cubicBezTo>
                <a:cubicBezTo>
                  <a:pt x="35283" y="53361"/>
                  <a:pt x="36177" y="54033"/>
                  <a:pt x="36855" y="54483"/>
                </a:cubicBezTo>
                <a:cubicBezTo>
                  <a:pt x="37755" y="54933"/>
                  <a:pt x="38877" y="54933"/>
                  <a:pt x="40000" y="54933"/>
                </a:cubicBezTo>
                <a:cubicBezTo>
                  <a:pt x="40900" y="54933"/>
                  <a:pt x="42022" y="54933"/>
                  <a:pt x="42694" y="54483"/>
                </a:cubicBezTo>
                <a:cubicBezTo>
                  <a:pt x="43594" y="54033"/>
                  <a:pt x="44494" y="53361"/>
                  <a:pt x="45394" y="52683"/>
                </a:cubicBezTo>
                <a:cubicBezTo>
                  <a:pt x="45844" y="52005"/>
                  <a:pt x="46294" y="51333"/>
                  <a:pt x="46738" y="50433"/>
                </a:cubicBezTo>
                <a:cubicBezTo>
                  <a:pt x="47188" y="49533"/>
                  <a:pt x="47416" y="48627"/>
                  <a:pt x="47416" y="47505"/>
                </a:cubicBezTo>
                <a:close/>
                <a:moveTo>
                  <a:pt x="87416" y="47505"/>
                </a:moveTo>
                <a:cubicBezTo>
                  <a:pt x="87416" y="46377"/>
                  <a:pt x="87188" y="45477"/>
                  <a:pt x="86738" y="44577"/>
                </a:cubicBezTo>
                <a:cubicBezTo>
                  <a:pt x="86516" y="43677"/>
                  <a:pt x="85844" y="43000"/>
                  <a:pt x="85166" y="42100"/>
                </a:cubicBezTo>
                <a:cubicBezTo>
                  <a:pt x="84494" y="41650"/>
                  <a:pt x="83822" y="40977"/>
                  <a:pt x="82694" y="40750"/>
                </a:cubicBezTo>
                <a:cubicBezTo>
                  <a:pt x="81800" y="40300"/>
                  <a:pt x="80900" y="40077"/>
                  <a:pt x="79777" y="40077"/>
                </a:cubicBezTo>
                <a:cubicBezTo>
                  <a:pt x="78877" y="40077"/>
                  <a:pt x="77977" y="40300"/>
                  <a:pt x="76855" y="40750"/>
                </a:cubicBezTo>
                <a:cubicBezTo>
                  <a:pt x="75955" y="40977"/>
                  <a:pt x="75055" y="41650"/>
                  <a:pt x="74605" y="42100"/>
                </a:cubicBezTo>
                <a:cubicBezTo>
                  <a:pt x="73705" y="43000"/>
                  <a:pt x="73261" y="43677"/>
                  <a:pt x="72811" y="44577"/>
                </a:cubicBezTo>
                <a:cubicBezTo>
                  <a:pt x="72361" y="45477"/>
                  <a:pt x="72133" y="46377"/>
                  <a:pt x="72133" y="47505"/>
                </a:cubicBezTo>
                <a:cubicBezTo>
                  <a:pt x="72133" y="48627"/>
                  <a:pt x="72361" y="49533"/>
                  <a:pt x="72811" y="50433"/>
                </a:cubicBezTo>
                <a:cubicBezTo>
                  <a:pt x="73261" y="51333"/>
                  <a:pt x="73705" y="52005"/>
                  <a:pt x="74605" y="52683"/>
                </a:cubicBezTo>
                <a:cubicBezTo>
                  <a:pt x="75055" y="53361"/>
                  <a:pt x="75955" y="54033"/>
                  <a:pt x="76855" y="54483"/>
                </a:cubicBezTo>
                <a:cubicBezTo>
                  <a:pt x="77977" y="54933"/>
                  <a:pt x="78877" y="54933"/>
                  <a:pt x="79777" y="54933"/>
                </a:cubicBezTo>
                <a:cubicBezTo>
                  <a:pt x="80900" y="54933"/>
                  <a:pt x="81800" y="54933"/>
                  <a:pt x="82694" y="54483"/>
                </a:cubicBezTo>
                <a:cubicBezTo>
                  <a:pt x="83822" y="54033"/>
                  <a:pt x="84494" y="53361"/>
                  <a:pt x="85166" y="52683"/>
                </a:cubicBezTo>
                <a:cubicBezTo>
                  <a:pt x="85844" y="52005"/>
                  <a:pt x="86516" y="51333"/>
                  <a:pt x="86738" y="50433"/>
                </a:cubicBezTo>
                <a:cubicBezTo>
                  <a:pt x="87188" y="49533"/>
                  <a:pt x="87416" y="48627"/>
                  <a:pt x="87416" y="4750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13" name="Shape 4013"/>
          <p:cNvSpPr/>
          <p:nvPr/>
        </p:nvSpPr>
        <p:spPr>
          <a:xfrm>
            <a:off x="5807917" y="10629232"/>
            <a:ext cx="272469" cy="609469"/>
          </a:xfrm>
          <a:custGeom>
            <a:avLst/>
            <a:gdLst/>
            <a:ahLst/>
            <a:cxnLst/>
            <a:rect l="0" t="0" r="0" b="0"/>
            <a:pathLst>
              <a:path w="120000" h="120000" extrusionOk="0">
                <a:moveTo>
                  <a:pt x="120000" y="23927"/>
                </a:moveTo>
                <a:cubicBezTo>
                  <a:pt x="120000" y="37783"/>
                  <a:pt x="120000" y="37783"/>
                  <a:pt x="120000" y="37783"/>
                </a:cubicBezTo>
                <a:cubicBezTo>
                  <a:pt x="111972" y="37783"/>
                  <a:pt x="111972" y="37783"/>
                  <a:pt x="111972" y="37783"/>
                </a:cubicBezTo>
                <a:cubicBezTo>
                  <a:pt x="111972" y="47316"/>
                  <a:pt x="111972" y="47316"/>
                  <a:pt x="111972" y="47316"/>
                </a:cubicBezTo>
                <a:cubicBezTo>
                  <a:pt x="111972" y="48577"/>
                  <a:pt x="111572" y="50016"/>
                  <a:pt x="111172" y="51272"/>
                </a:cubicBezTo>
                <a:cubicBezTo>
                  <a:pt x="110366" y="52711"/>
                  <a:pt x="108361" y="54333"/>
                  <a:pt x="104350" y="55950"/>
                </a:cubicBezTo>
                <a:cubicBezTo>
                  <a:pt x="67422" y="72683"/>
                  <a:pt x="67422" y="72683"/>
                  <a:pt x="67422" y="72683"/>
                </a:cubicBezTo>
                <a:cubicBezTo>
                  <a:pt x="67422" y="100388"/>
                  <a:pt x="67422" y="100388"/>
                  <a:pt x="67422" y="100388"/>
                </a:cubicBezTo>
                <a:cubicBezTo>
                  <a:pt x="69833" y="100388"/>
                  <a:pt x="72238" y="100927"/>
                  <a:pt x="74250" y="101466"/>
                </a:cubicBezTo>
                <a:cubicBezTo>
                  <a:pt x="76655" y="102011"/>
                  <a:pt x="78661" y="102727"/>
                  <a:pt x="79866" y="103627"/>
                </a:cubicBezTo>
                <a:cubicBezTo>
                  <a:pt x="81472" y="104527"/>
                  <a:pt x="83077" y="105605"/>
                  <a:pt x="83877" y="106688"/>
                </a:cubicBezTo>
                <a:cubicBezTo>
                  <a:pt x="84683" y="107766"/>
                  <a:pt x="85083" y="108844"/>
                  <a:pt x="85083" y="109927"/>
                </a:cubicBezTo>
                <a:cubicBezTo>
                  <a:pt x="85083" y="111366"/>
                  <a:pt x="84683" y="112622"/>
                  <a:pt x="83477" y="113883"/>
                </a:cubicBezTo>
                <a:cubicBezTo>
                  <a:pt x="82272" y="115144"/>
                  <a:pt x="80666" y="116222"/>
                  <a:pt x="79061" y="117122"/>
                </a:cubicBezTo>
                <a:cubicBezTo>
                  <a:pt x="76655" y="118022"/>
                  <a:pt x="74250" y="118561"/>
                  <a:pt x="71438" y="119100"/>
                </a:cubicBezTo>
                <a:cubicBezTo>
                  <a:pt x="68627" y="119638"/>
                  <a:pt x="65816" y="120000"/>
                  <a:pt x="62611" y="120000"/>
                </a:cubicBezTo>
                <a:cubicBezTo>
                  <a:pt x="59400" y="120000"/>
                  <a:pt x="56588" y="119638"/>
                  <a:pt x="54183" y="119100"/>
                </a:cubicBezTo>
                <a:cubicBezTo>
                  <a:pt x="51372" y="118561"/>
                  <a:pt x="48961" y="118022"/>
                  <a:pt x="46955" y="117122"/>
                </a:cubicBezTo>
                <a:cubicBezTo>
                  <a:pt x="44950" y="116222"/>
                  <a:pt x="43344" y="115144"/>
                  <a:pt x="42138" y="113883"/>
                </a:cubicBezTo>
                <a:cubicBezTo>
                  <a:pt x="41338" y="112622"/>
                  <a:pt x="40533" y="111366"/>
                  <a:pt x="40533" y="109927"/>
                </a:cubicBezTo>
                <a:cubicBezTo>
                  <a:pt x="40533" y="108844"/>
                  <a:pt x="41338" y="107766"/>
                  <a:pt x="42138" y="106688"/>
                </a:cubicBezTo>
                <a:cubicBezTo>
                  <a:pt x="42944" y="105605"/>
                  <a:pt x="44144" y="104527"/>
                  <a:pt x="45350" y="103627"/>
                </a:cubicBezTo>
                <a:cubicBezTo>
                  <a:pt x="47355" y="102727"/>
                  <a:pt x="48961" y="102011"/>
                  <a:pt x="51372" y="101466"/>
                </a:cubicBezTo>
                <a:cubicBezTo>
                  <a:pt x="53377" y="100927"/>
                  <a:pt x="55783" y="100388"/>
                  <a:pt x="58594" y="100388"/>
                </a:cubicBezTo>
                <a:cubicBezTo>
                  <a:pt x="58594" y="89055"/>
                  <a:pt x="58594" y="89055"/>
                  <a:pt x="58594" y="89055"/>
                </a:cubicBezTo>
                <a:cubicBezTo>
                  <a:pt x="23677" y="73405"/>
                  <a:pt x="23677" y="73405"/>
                  <a:pt x="23677" y="73405"/>
                </a:cubicBezTo>
                <a:cubicBezTo>
                  <a:pt x="22472" y="72861"/>
                  <a:pt x="21272" y="72322"/>
                  <a:pt x="20066" y="71783"/>
                </a:cubicBezTo>
                <a:cubicBezTo>
                  <a:pt x="18861" y="71066"/>
                  <a:pt x="17661" y="70522"/>
                  <a:pt x="16855" y="69805"/>
                </a:cubicBezTo>
                <a:cubicBezTo>
                  <a:pt x="15650" y="69266"/>
                  <a:pt x="14850" y="68544"/>
                  <a:pt x="14450" y="67827"/>
                </a:cubicBezTo>
                <a:cubicBezTo>
                  <a:pt x="13644" y="66927"/>
                  <a:pt x="13644" y="66027"/>
                  <a:pt x="13644" y="65127"/>
                </a:cubicBezTo>
                <a:cubicBezTo>
                  <a:pt x="13644" y="55772"/>
                  <a:pt x="13644" y="55772"/>
                  <a:pt x="13644" y="55772"/>
                </a:cubicBezTo>
                <a:cubicBezTo>
                  <a:pt x="11638" y="55411"/>
                  <a:pt x="9633" y="55050"/>
                  <a:pt x="8027" y="54694"/>
                </a:cubicBezTo>
                <a:cubicBezTo>
                  <a:pt x="6422" y="54155"/>
                  <a:pt x="5216" y="53611"/>
                  <a:pt x="3611" y="52894"/>
                </a:cubicBezTo>
                <a:cubicBezTo>
                  <a:pt x="2405" y="52355"/>
                  <a:pt x="1605" y="51633"/>
                  <a:pt x="1205" y="50733"/>
                </a:cubicBezTo>
                <a:cubicBezTo>
                  <a:pt x="400" y="49833"/>
                  <a:pt x="0" y="48933"/>
                  <a:pt x="0" y="48033"/>
                </a:cubicBezTo>
                <a:cubicBezTo>
                  <a:pt x="0" y="46955"/>
                  <a:pt x="400" y="45877"/>
                  <a:pt x="1205" y="44977"/>
                </a:cubicBezTo>
                <a:cubicBezTo>
                  <a:pt x="2005" y="43900"/>
                  <a:pt x="3611" y="43000"/>
                  <a:pt x="5216" y="42461"/>
                </a:cubicBezTo>
                <a:cubicBezTo>
                  <a:pt x="6822" y="41738"/>
                  <a:pt x="8827" y="41022"/>
                  <a:pt x="10838" y="40661"/>
                </a:cubicBezTo>
                <a:cubicBezTo>
                  <a:pt x="12844" y="40300"/>
                  <a:pt x="15250" y="40122"/>
                  <a:pt x="17661" y="40122"/>
                </a:cubicBezTo>
                <a:cubicBezTo>
                  <a:pt x="20066" y="40122"/>
                  <a:pt x="22472" y="40300"/>
                  <a:pt x="24883" y="40661"/>
                </a:cubicBezTo>
                <a:cubicBezTo>
                  <a:pt x="26888" y="41022"/>
                  <a:pt x="28894" y="41738"/>
                  <a:pt x="30100" y="42461"/>
                </a:cubicBezTo>
                <a:cubicBezTo>
                  <a:pt x="32105" y="43000"/>
                  <a:pt x="33311" y="43900"/>
                  <a:pt x="34111" y="44977"/>
                </a:cubicBezTo>
                <a:cubicBezTo>
                  <a:pt x="34916" y="45877"/>
                  <a:pt x="35316" y="46955"/>
                  <a:pt x="35316" y="48033"/>
                </a:cubicBezTo>
                <a:cubicBezTo>
                  <a:pt x="35316" y="48933"/>
                  <a:pt x="35316" y="49833"/>
                  <a:pt x="34516" y="50733"/>
                </a:cubicBezTo>
                <a:cubicBezTo>
                  <a:pt x="33711" y="51633"/>
                  <a:pt x="32911" y="52355"/>
                  <a:pt x="31705" y="52894"/>
                </a:cubicBezTo>
                <a:cubicBezTo>
                  <a:pt x="30500" y="53794"/>
                  <a:pt x="28894" y="54333"/>
                  <a:pt x="27288" y="54872"/>
                </a:cubicBezTo>
                <a:cubicBezTo>
                  <a:pt x="25683" y="55411"/>
                  <a:pt x="24077" y="55594"/>
                  <a:pt x="22472" y="55772"/>
                </a:cubicBezTo>
                <a:cubicBezTo>
                  <a:pt x="22472" y="65127"/>
                  <a:pt x="22472" y="65127"/>
                  <a:pt x="22472" y="65127"/>
                </a:cubicBezTo>
                <a:cubicBezTo>
                  <a:pt x="22472" y="66027"/>
                  <a:pt x="22877" y="66744"/>
                  <a:pt x="24077" y="67644"/>
                </a:cubicBezTo>
                <a:cubicBezTo>
                  <a:pt x="25683" y="68544"/>
                  <a:pt x="27288" y="69444"/>
                  <a:pt x="29700" y="70522"/>
                </a:cubicBezTo>
                <a:cubicBezTo>
                  <a:pt x="57794" y="83116"/>
                  <a:pt x="57794" y="83116"/>
                  <a:pt x="57794" y="83116"/>
                </a:cubicBezTo>
                <a:cubicBezTo>
                  <a:pt x="57794" y="10972"/>
                  <a:pt x="57794" y="10972"/>
                  <a:pt x="57794" y="10972"/>
                </a:cubicBezTo>
                <a:cubicBezTo>
                  <a:pt x="51772" y="15650"/>
                  <a:pt x="51772" y="15650"/>
                  <a:pt x="51772" y="15650"/>
                </a:cubicBezTo>
                <a:cubicBezTo>
                  <a:pt x="43744" y="13672"/>
                  <a:pt x="43744" y="13672"/>
                  <a:pt x="43744" y="13672"/>
                </a:cubicBezTo>
                <a:cubicBezTo>
                  <a:pt x="62205" y="0"/>
                  <a:pt x="62205" y="0"/>
                  <a:pt x="62205" y="0"/>
                </a:cubicBezTo>
                <a:cubicBezTo>
                  <a:pt x="80266" y="13672"/>
                  <a:pt x="80266" y="13672"/>
                  <a:pt x="80266" y="13672"/>
                </a:cubicBezTo>
                <a:cubicBezTo>
                  <a:pt x="73044" y="15650"/>
                  <a:pt x="73044" y="15650"/>
                  <a:pt x="73044" y="15650"/>
                </a:cubicBezTo>
                <a:cubicBezTo>
                  <a:pt x="67022" y="10972"/>
                  <a:pt x="67022" y="10972"/>
                  <a:pt x="67022" y="10972"/>
                </a:cubicBezTo>
                <a:cubicBezTo>
                  <a:pt x="67022" y="66744"/>
                  <a:pt x="67022" y="66744"/>
                  <a:pt x="67022" y="66744"/>
                </a:cubicBezTo>
                <a:cubicBezTo>
                  <a:pt x="97527" y="53255"/>
                  <a:pt x="97527" y="53255"/>
                  <a:pt x="97527" y="53255"/>
                </a:cubicBezTo>
                <a:cubicBezTo>
                  <a:pt x="99933" y="52172"/>
                  <a:pt x="101538" y="51094"/>
                  <a:pt x="101938" y="50372"/>
                </a:cubicBezTo>
                <a:cubicBezTo>
                  <a:pt x="102338" y="49477"/>
                  <a:pt x="102338" y="48394"/>
                  <a:pt x="102338" y="47316"/>
                </a:cubicBezTo>
                <a:cubicBezTo>
                  <a:pt x="102338" y="37783"/>
                  <a:pt x="102338" y="37783"/>
                  <a:pt x="102338" y="37783"/>
                </a:cubicBezTo>
                <a:cubicBezTo>
                  <a:pt x="89500" y="37783"/>
                  <a:pt x="89500" y="37783"/>
                  <a:pt x="89500" y="37783"/>
                </a:cubicBezTo>
                <a:cubicBezTo>
                  <a:pt x="89500" y="23927"/>
                  <a:pt x="89500" y="23927"/>
                  <a:pt x="89500" y="23927"/>
                </a:cubicBezTo>
                <a:lnTo>
                  <a:pt x="120000" y="23927"/>
                </a:lnTo>
                <a:close/>
                <a:moveTo>
                  <a:pt x="8827" y="48033"/>
                </a:moveTo>
                <a:cubicBezTo>
                  <a:pt x="8827" y="49116"/>
                  <a:pt x="9633" y="50016"/>
                  <a:pt x="11638" y="50916"/>
                </a:cubicBezTo>
                <a:cubicBezTo>
                  <a:pt x="13244" y="51633"/>
                  <a:pt x="15250" y="51994"/>
                  <a:pt x="17661" y="51994"/>
                </a:cubicBezTo>
                <a:cubicBezTo>
                  <a:pt x="20066" y="51994"/>
                  <a:pt x="22072" y="51633"/>
                  <a:pt x="24077" y="50916"/>
                </a:cubicBezTo>
                <a:cubicBezTo>
                  <a:pt x="25683" y="50016"/>
                  <a:pt x="26488" y="49116"/>
                  <a:pt x="26488" y="48033"/>
                </a:cubicBezTo>
                <a:cubicBezTo>
                  <a:pt x="26488" y="46955"/>
                  <a:pt x="25683" y="46055"/>
                  <a:pt x="24077" y="45338"/>
                </a:cubicBezTo>
                <a:cubicBezTo>
                  <a:pt x="22072" y="44438"/>
                  <a:pt x="20066" y="44077"/>
                  <a:pt x="17661" y="44077"/>
                </a:cubicBezTo>
                <a:cubicBezTo>
                  <a:pt x="15250" y="44077"/>
                  <a:pt x="13244" y="44438"/>
                  <a:pt x="11638" y="45338"/>
                </a:cubicBezTo>
                <a:cubicBezTo>
                  <a:pt x="9633" y="46055"/>
                  <a:pt x="8827" y="46955"/>
                  <a:pt x="8827" y="48033"/>
                </a:cubicBezTo>
                <a:close/>
                <a:moveTo>
                  <a:pt x="75855" y="109927"/>
                </a:moveTo>
                <a:cubicBezTo>
                  <a:pt x="75855" y="109205"/>
                  <a:pt x="75450" y="108305"/>
                  <a:pt x="74650" y="107766"/>
                </a:cubicBezTo>
                <a:cubicBezTo>
                  <a:pt x="73844" y="107044"/>
                  <a:pt x="73044" y="106327"/>
                  <a:pt x="72238" y="105605"/>
                </a:cubicBezTo>
                <a:cubicBezTo>
                  <a:pt x="70633" y="105250"/>
                  <a:pt x="69027" y="104888"/>
                  <a:pt x="67827" y="104527"/>
                </a:cubicBezTo>
                <a:cubicBezTo>
                  <a:pt x="66222" y="104166"/>
                  <a:pt x="64216" y="103988"/>
                  <a:pt x="62205" y="103988"/>
                </a:cubicBezTo>
                <a:cubicBezTo>
                  <a:pt x="60600" y="103988"/>
                  <a:pt x="58594" y="104166"/>
                  <a:pt x="57388" y="104527"/>
                </a:cubicBezTo>
                <a:cubicBezTo>
                  <a:pt x="55783" y="104888"/>
                  <a:pt x="54183" y="105250"/>
                  <a:pt x="52577" y="105605"/>
                </a:cubicBezTo>
                <a:cubicBezTo>
                  <a:pt x="51772" y="106327"/>
                  <a:pt x="50972" y="107044"/>
                  <a:pt x="50166" y="107766"/>
                </a:cubicBezTo>
                <a:cubicBezTo>
                  <a:pt x="49366" y="108305"/>
                  <a:pt x="48961" y="109205"/>
                  <a:pt x="48961" y="109927"/>
                </a:cubicBezTo>
                <a:cubicBezTo>
                  <a:pt x="48961" y="110822"/>
                  <a:pt x="49366" y="111722"/>
                  <a:pt x="50166" y="112444"/>
                </a:cubicBezTo>
                <a:cubicBezTo>
                  <a:pt x="50972" y="112983"/>
                  <a:pt x="51772" y="113705"/>
                  <a:pt x="52577" y="114422"/>
                </a:cubicBezTo>
                <a:cubicBezTo>
                  <a:pt x="54183" y="114783"/>
                  <a:pt x="55783" y="115144"/>
                  <a:pt x="57388" y="115500"/>
                </a:cubicBezTo>
                <a:cubicBezTo>
                  <a:pt x="58594" y="115861"/>
                  <a:pt x="60600" y="116044"/>
                  <a:pt x="62205" y="116044"/>
                </a:cubicBezTo>
                <a:cubicBezTo>
                  <a:pt x="64216" y="116044"/>
                  <a:pt x="66222" y="115861"/>
                  <a:pt x="67827" y="115500"/>
                </a:cubicBezTo>
                <a:cubicBezTo>
                  <a:pt x="69027" y="115144"/>
                  <a:pt x="70633" y="114783"/>
                  <a:pt x="72238" y="114422"/>
                </a:cubicBezTo>
                <a:cubicBezTo>
                  <a:pt x="73044" y="113705"/>
                  <a:pt x="73844" y="112983"/>
                  <a:pt x="74650" y="112444"/>
                </a:cubicBezTo>
                <a:cubicBezTo>
                  <a:pt x="75450" y="111722"/>
                  <a:pt x="75855" y="110822"/>
                  <a:pt x="75855" y="109927"/>
                </a:cubicBezTo>
                <a:close/>
                <a:moveTo>
                  <a:pt x="98327" y="27883"/>
                </a:moveTo>
                <a:cubicBezTo>
                  <a:pt x="98327" y="33822"/>
                  <a:pt x="98327" y="33822"/>
                  <a:pt x="98327" y="33822"/>
                </a:cubicBezTo>
                <a:cubicBezTo>
                  <a:pt x="110766" y="33822"/>
                  <a:pt x="110766" y="33822"/>
                  <a:pt x="110766" y="33822"/>
                </a:cubicBezTo>
                <a:cubicBezTo>
                  <a:pt x="110766" y="27883"/>
                  <a:pt x="110766" y="27883"/>
                  <a:pt x="110766" y="27883"/>
                </a:cubicBezTo>
                <a:lnTo>
                  <a:pt x="98327" y="2788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14" name="Shape 4014"/>
          <p:cNvSpPr/>
          <p:nvPr/>
        </p:nvSpPr>
        <p:spPr>
          <a:xfrm>
            <a:off x="6907597" y="10654328"/>
            <a:ext cx="559277" cy="559277"/>
          </a:xfrm>
          <a:custGeom>
            <a:avLst/>
            <a:gdLst/>
            <a:ahLst/>
            <a:cxnLst/>
            <a:rect l="0" t="0" r="0" b="0"/>
            <a:pathLst>
              <a:path w="120000" h="120000" extrusionOk="0">
                <a:moveTo>
                  <a:pt x="109377" y="35294"/>
                </a:moveTo>
                <a:cubicBezTo>
                  <a:pt x="120000" y="46272"/>
                  <a:pt x="120000" y="46272"/>
                  <a:pt x="120000" y="46272"/>
                </a:cubicBezTo>
                <a:cubicBezTo>
                  <a:pt x="109377" y="56666"/>
                  <a:pt x="109377" y="56666"/>
                  <a:pt x="109377" y="56666"/>
                </a:cubicBezTo>
                <a:cubicBezTo>
                  <a:pt x="98361" y="46272"/>
                  <a:pt x="98361" y="46272"/>
                  <a:pt x="98361" y="46272"/>
                </a:cubicBezTo>
                <a:cubicBezTo>
                  <a:pt x="102294" y="42355"/>
                  <a:pt x="102294" y="42355"/>
                  <a:pt x="102294" y="42355"/>
                </a:cubicBezTo>
                <a:cubicBezTo>
                  <a:pt x="100327" y="40783"/>
                  <a:pt x="98361" y="39216"/>
                  <a:pt x="96194" y="38038"/>
                </a:cubicBezTo>
                <a:cubicBezTo>
                  <a:pt x="93833" y="36666"/>
                  <a:pt x="91672" y="35688"/>
                  <a:pt x="89505" y="34705"/>
                </a:cubicBezTo>
                <a:cubicBezTo>
                  <a:pt x="87150" y="33922"/>
                  <a:pt x="84588" y="33333"/>
                  <a:pt x="82227" y="32938"/>
                </a:cubicBezTo>
                <a:cubicBezTo>
                  <a:pt x="79672" y="32355"/>
                  <a:pt x="77116" y="32155"/>
                  <a:pt x="74555" y="32155"/>
                </a:cubicBezTo>
                <a:cubicBezTo>
                  <a:pt x="72394" y="32155"/>
                  <a:pt x="70227" y="32355"/>
                  <a:pt x="68066" y="32744"/>
                </a:cubicBezTo>
                <a:cubicBezTo>
                  <a:pt x="65900" y="33138"/>
                  <a:pt x="63933" y="33527"/>
                  <a:pt x="61772" y="33922"/>
                </a:cubicBezTo>
                <a:cubicBezTo>
                  <a:pt x="59805" y="34705"/>
                  <a:pt x="57833" y="35488"/>
                  <a:pt x="55866" y="36472"/>
                </a:cubicBezTo>
                <a:cubicBezTo>
                  <a:pt x="54100" y="37450"/>
                  <a:pt x="52133" y="38433"/>
                  <a:pt x="50361" y="39805"/>
                </a:cubicBezTo>
                <a:cubicBezTo>
                  <a:pt x="52327" y="41566"/>
                  <a:pt x="52327" y="41566"/>
                  <a:pt x="52327" y="41566"/>
                </a:cubicBezTo>
                <a:cubicBezTo>
                  <a:pt x="41311" y="52155"/>
                  <a:pt x="41311" y="52155"/>
                  <a:pt x="41311" y="52155"/>
                </a:cubicBezTo>
                <a:cubicBezTo>
                  <a:pt x="39538" y="50588"/>
                  <a:pt x="39538" y="50588"/>
                  <a:pt x="39538" y="50588"/>
                </a:cubicBezTo>
                <a:cubicBezTo>
                  <a:pt x="36983" y="54511"/>
                  <a:pt x="35016" y="58822"/>
                  <a:pt x="33833" y="63333"/>
                </a:cubicBezTo>
                <a:cubicBezTo>
                  <a:pt x="32461" y="67844"/>
                  <a:pt x="31866" y="72155"/>
                  <a:pt x="32066" y="76666"/>
                </a:cubicBezTo>
                <a:cubicBezTo>
                  <a:pt x="32461" y="81177"/>
                  <a:pt x="33444" y="85688"/>
                  <a:pt x="35016" y="90194"/>
                </a:cubicBezTo>
                <a:cubicBezTo>
                  <a:pt x="36588" y="94511"/>
                  <a:pt x="39150" y="98627"/>
                  <a:pt x="42294" y="102355"/>
                </a:cubicBezTo>
                <a:cubicBezTo>
                  <a:pt x="45833" y="98627"/>
                  <a:pt x="45833" y="98627"/>
                  <a:pt x="45833" y="98627"/>
                </a:cubicBezTo>
                <a:cubicBezTo>
                  <a:pt x="56655" y="109411"/>
                  <a:pt x="56655" y="109411"/>
                  <a:pt x="56655" y="109411"/>
                </a:cubicBezTo>
                <a:cubicBezTo>
                  <a:pt x="45833" y="120000"/>
                  <a:pt x="45833" y="120000"/>
                  <a:pt x="45833" y="120000"/>
                </a:cubicBezTo>
                <a:cubicBezTo>
                  <a:pt x="35211" y="109411"/>
                  <a:pt x="35211" y="109411"/>
                  <a:pt x="35211" y="109411"/>
                </a:cubicBezTo>
                <a:cubicBezTo>
                  <a:pt x="38950" y="105294"/>
                  <a:pt x="38950" y="105294"/>
                  <a:pt x="38950" y="105294"/>
                </a:cubicBezTo>
                <a:cubicBezTo>
                  <a:pt x="35805" y="101566"/>
                  <a:pt x="33244" y="97450"/>
                  <a:pt x="31277" y="93138"/>
                </a:cubicBezTo>
                <a:cubicBezTo>
                  <a:pt x="29505" y="88822"/>
                  <a:pt x="28327" y="84311"/>
                  <a:pt x="27738" y="79805"/>
                </a:cubicBezTo>
                <a:cubicBezTo>
                  <a:pt x="27150" y="75100"/>
                  <a:pt x="27344" y="70588"/>
                  <a:pt x="28327" y="65883"/>
                </a:cubicBezTo>
                <a:cubicBezTo>
                  <a:pt x="29116" y="61372"/>
                  <a:pt x="30688" y="56861"/>
                  <a:pt x="32850" y="52550"/>
                </a:cubicBezTo>
                <a:cubicBezTo>
                  <a:pt x="16133" y="69216"/>
                  <a:pt x="16133" y="69216"/>
                  <a:pt x="16133" y="69216"/>
                </a:cubicBezTo>
                <a:cubicBezTo>
                  <a:pt x="16722" y="70000"/>
                  <a:pt x="17116" y="70977"/>
                  <a:pt x="17311" y="71961"/>
                </a:cubicBezTo>
                <a:cubicBezTo>
                  <a:pt x="17311" y="72938"/>
                  <a:pt x="17505" y="73922"/>
                  <a:pt x="17505" y="74900"/>
                </a:cubicBezTo>
                <a:cubicBezTo>
                  <a:pt x="17311" y="75688"/>
                  <a:pt x="16916" y="76666"/>
                  <a:pt x="16522" y="77450"/>
                </a:cubicBezTo>
                <a:cubicBezTo>
                  <a:pt x="16133" y="78433"/>
                  <a:pt x="15538" y="79216"/>
                  <a:pt x="14950" y="80000"/>
                </a:cubicBezTo>
                <a:cubicBezTo>
                  <a:pt x="13966" y="80783"/>
                  <a:pt x="13177" y="81372"/>
                  <a:pt x="12194" y="81961"/>
                </a:cubicBezTo>
                <a:cubicBezTo>
                  <a:pt x="11016" y="82355"/>
                  <a:pt x="10033" y="82550"/>
                  <a:pt x="8850" y="82550"/>
                </a:cubicBezTo>
                <a:cubicBezTo>
                  <a:pt x="7672" y="82550"/>
                  <a:pt x="6688" y="82355"/>
                  <a:pt x="5505" y="81961"/>
                </a:cubicBezTo>
                <a:cubicBezTo>
                  <a:pt x="4522" y="81372"/>
                  <a:pt x="3538" y="80977"/>
                  <a:pt x="2555" y="80194"/>
                </a:cubicBezTo>
                <a:cubicBezTo>
                  <a:pt x="1772" y="79411"/>
                  <a:pt x="1177" y="78433"/>
                  <a:pt x="788" y="77255"/>
                </a:cubicBezTo>
                <a:cubicBezTo>
                  <a:pt x="194" y="76272"/>
                  <a:pt x="0" y="75100"/>
                  <a:pt x="0" y="73922"/>
                </a:cubicBezTo>
                <a:cubicBezTo>
                  <a:pt x="0" y="72744"/>
                  <a:pt x="194" y="71766"/>
                  <a:pt x="788" y="70588"/>
                </a:cubicBezTo>
                <a:cubicBezTo>
                  <a:pt x="1177" y="69605"/>
                  <a:pt x="1772" y="68627"/>
                  <a:pt x="2555" y="67644"/>
                </a:cubicBezTo>
                <a:cubicBezTo>
                  <a:pt x="3538" y="66861"/>
                  <a:pt x="4522" y="66272"/>
                  <a:pt x="5505" y="65883"/>
                </a:cubicBezTo>
                <a:cubicBezTo>
                  <a:pt x="6688" y="65294"/>
                  <a:pt x="7672" y="65100"/>
                  <a:pt x="8850" y="65100"/>
                </a:cubicBezTo>
                <a:cubicBezTo>
                  <a:pt x="9638" y="65100"/>
                  <a:pt x="10427" y="65294"/>
                  <a:pt x="11016" y="65488"/>
                </a:cubicBezTo>
                <a:cubicBezTo>
                  <a:pt x="11805" y="65488"/>
                  <a:pt x="12394" y="65883"/>
                  <a:pt x="13177" y="66472"/>
                </a:cubicBezTo>
                <a:cubicBezTo>
                  <a:pt x="34622" y="44900"/>
                  <a:pt x="34622" y="44900"/>
                  <a:pt x="34622" y="44900"/>
                </a:cubicBezTo>
                <a:cubicBezTo>
                  <a:pt x="30494" y="41177"/>
                  <a:pt x="30494" y="41177"/>
                  <a:pt x="30494" y="41177"/>
                </a:cubicBezTo>
                <a:cubicBezTo>
                  <a:pt x="41311" y="30394"/>
                  <a:pt x="41311" y="30394"/>
                  <a:pt x="41311" y="30394"/>
                </a:cubicBezTo>
                <a:cubicBezTo>
                  <a:pt x="45444" y="34311"/>
                  <a:pt x="45444" y="34311"/>
                  <a:pt x="45444" y="34311"/>
                </a:cubicBezTo>
                <a:cubicBezTo>
                  <a:pt x="66494" y="13527"/>
                  <a:pt x="66494" y="13527"/>
                  <a:pt x="66494" y="13527"/>
                </a:cubicBezTo>
                <a:cubicBezTo>
                  <a:pt x="65900" y="12744"/>
                  <a:pt x="65505" y="11766"/>
                  <a:pt x="65311" y="10977"/>
                </a:cubicBezTo>
                <a:cubicBezTo>
                  <a:pt x="64916" y="10000"/>
                  <a:pt x="64916" y="9022"/>
                  <a:pt x="65116" y="8038"/>
                </a:cubicBezTo>
                <a:cubicBezTo>
                  <a:pt x="65311" y="7061"/>
                  <a:pt x="65505" y="6272"/>
                  <a:pt x="66100" y="5294"/>
                </a:cubicBezTo>
                <a:cubicBezTo>
                  <a:pt x="66494" y="4311"/>
                  <a:pt x="67083" y="3527"/>
                  <a:pt x="67672" y="2938"/>
                </a:cubicBezTo>
                <a:cubicBezTo>
                  <a:pt x="68461" y="1961"/>
                  <a:pt x="69444" y="1372"/>
                  <a:pt x="70427" y="783"/>
                </a:cubicBezTo>
                <a:cubicBezTo>
                  <a:pt x="71605" y="394"/>
                  <a:pt x="72588" y="0"/>
                  <a:pt x="73772" y="0"/>
                </a:cubicBezTo>
                <a:cubicBezTo>
                  <a:pt x="74950" y="0"/>
                  <a:pt x="75933" y="394"/>
                  <a:pt x="76916" y="783"/>
                </a:cubicBezTo>
                <a:cubicBezTo>
                  <a:pt x="77900" y="1372"/>
                  <a:pt x="78883" y="1961"/>
                  <a:pt x="79672" y="2938"/>
                </a:cubicBezTo>
                <a:cubicBezTo>
                  <a:pt x="80655" y="3727"/>
                  <a:pt x="81444" y="4705"/>
                  <a:pt x="81833" y="5688"/>
                </a:cubicBezTo>
                <a:cubicBezTo>
                  <a:pt x="82427" y="6666"/>
                  <a:pt x="82622" y="7844"/>
                  <a:pt x="82622" y="9022"/>
                </a:cubicBezTo>
                <a:cubicBezTo>
                  <a:pt x="82622" y="10194"/>
                  <a:pt x="82427" y="11372"/>
                  <a:pt x="81833" y="12355"/>
                </a:cubicBezTo>
                <a:cubicBezTo>
                  <a:pt x="81444" y="13333"/>
                  <a:pt x="80655" y="14311"/>
                  <a:pt x="79672" y="15100"/>
                </a:cubicBezTo>
                <a:cubicBezTo>
                  <a:pt x="78883" y="15883"/>
                  <a:pt x="77900" y="16666"/>
                  <a:pt x="76916" y="17061"/>
                </a:cubicBezTo>
                <a:cubicBezTo>
                  <a:pt x="75933" y="17644"/>
                  <a:pt x="74950" y="17844"/>
                  <a:pt x="73772" y="17844"/>
                </a:cubicBezTo>
                <a:cubicBezTo>
                  <a:pt x="72983" y="17844"/>
                  <a:pt x="72194" y="17844"/>
                  <a:pt x="71411" y="17450"/>
                </a:cubicBezTo>
                <a:cubicBezTo>
                  <a:pt x="70622" y="17255"/>
                  <a:pt x="70033" y="16861"/>
                  <a:pt x="69444" y="16472"/>
                </a:cubicBezTo>
                <a:cubicBezTo>
                  <a:pt x="52916" y="32938"/>
                  <a:pt x="52916" y="32938"/>
                  <a:pt x="52916" y="32938"/>
                </a:cubicBezTo>
                <a:cubicBezTo>
                  <a:pt x="54294" y="32155"/>
                  <a:pt x="56066" y="31372"/>
                  <a:pt x="57833" y="30783"/>
                </a:cubicBezTo>
                <a:cubicBezTo>
                  <a:pt x="59605" y="30000"/>
                  <a:pt x="61377" y="29411"/>
                  <a:pt x="63344" y="29216"/>
                </a:cubicBezTo>
                <a:cubicBezTo>
                  <a:pt x="65116" y="28627"/>
                  <a:pt x="67083" y="28233"/>
                  <a:pt x="69050" y="28038"/>
                </a:cubicBezTo>
                <a:cubicBezTo>
                  <a:pt x="70822" y="27844"/>
                  <a:pt x="72788" y="27644"/>
                  <a:pt x="74555" y="27644"/>
                </a:cubicBezTo>
                <a:cubicBezTo>
                  <a:pt x="77505" y="27644"/>
                  <a:pt x="80261" y="27844"/>
                  <a:pt x="83016" y="28433"/>
                </a:cubicBezTo>
                <a:cubicBezTo>
                  <a:pt x="85772" y="28822"/>
                  <a:pt x="88522" y="29605"/>
                  <a:pt x="91083" y="30783"/>
                </a:cubicBezTo>
                <a:cubicBezTo>
                  <a:pt x="93638" y="31566"/>
                  <a:pt x="96194" y="32744"/>
                  <a:pt x="98755" y="34116"/>
                </a:cubicBezTo>
                <a:cubicBezTo>
                  <a:pt x="101116" y="35488"/>
                  <a:pt x="103277" y="37255"/>
                  <a:pt x="105244" y="39022"/>
                </a:cubicBezTo>
                <a:lnTo>
                  <a:pt x="109377" y="35294"/>
                </a:lnTo>
                <a:close/>
                <a:moveTo>
                  <a:pt x="11805" y="76861"/>
                </a:moveTo>
                <a:cubicBezTo>
                  <a:pt x="12788" y="76077"/>
                  <a:pt x="13177" y="75100"/>
                  <a:pt x="13177" y="73922"/>
                </a:cubicBezTo>
                <a:cubicBezTo>
                  <a:pt x="13177" y="72550"/>
                  <a:pt x="12788" y="71566"/>
                  <a:pt x="11805" y="70783"/>
                </a:cubicBezTo>
                <a:cubicBezTo>
                  <a:pt x="11411" y="70194"/>
                  <a:pt x="11016" y="70000"/>
                  <a:pt x="10427" y="69805"/>
                </a:cubicBezTo>
                <a:cubicBezTo>
                  <a:pt x="9833" y="69605"/>
                  <a:pt x="9244" y="69411"/>
                  <a:pt x="8850" y="69411"/>
                </a:cubicBezTo>
                <a:cubicBezTo>
                  <a:pt x="8261" y="69411"/>
                  <a:pt x="7672" y="69605"/>
                  <a:pt x="7277" y="69805"/>
                </a:cubicBezTo>
                <a:cubicBezTo>
                  <a:pt x="6688" y="70000"/>
                  <a:pt x="6294" y="70194"/>
                  <a:pt x="5705" y="70783"/>
                </a:cubicBezTo>
                <a:cubicBezTo>
                  <a:pt x="5311" y="71372"/>
                  <a:pt x="5116" y="71766"/>
                  <a:pt x="4722" y="72355"/>
                </a:cubicBezTo>
                <a:cubicBezTo>
                  <a:pt x="4522" y="72744"/>
                  <a:pt x="4327" y="73333"/>
                  <a:pt x="4327" y="73922"/>
                </a:cubicBezTo>
                <a:cubicBezTo>
                  <a:pt x="4327" y="74511"/>
                  <a:pt x="4522" y="75100"/>
                  <a:pt x="4722" y="75688"/>
                </a:cubicBezTo>
                <a:cubicBezTo>
                  <a:pt x="5116" y="76077"/>
                  <a:pt x="5311" y="76472"/>
                  <a:pt x="5705" y="76861"/>
                </a:cubicBezTo>
                <a:cubicBezTo>
                  <a:pt x="6294" y="77255"/>
                  <a:pt x="6688" y="77450"/>
                  <a:pt x="7277" y="77844"/>
                </a:cubicBezTo>
                <a:cubicBezTo>
                  <a:pt x="7672" y="78038"/>
                  <a:pt x="8261" y="78233"/>
                  <a:pt x="8850" y="78233"/>
                </a:cubicBezTo>
                <a:cubicBezTo>
                  <a:pt x="9244" y="78233"/>
                  <a:pt x="9833" y="78038"/>
                  <a:pt x="10427" y="77844"/>
                </a:cubicBezTo>
                <a:cubicBezTo>
                  <a:pt x="11016" y="77450"/>
                  <a:pt x="11411" y="77255"/>
                  <a:pt x="11805" y="76861"/>
                </a:cubicBezTo>
                <a:close/>
                <a:moveTo>
                  <a:pt x="41116" y="46272"/>
                </a:moveTo>
                <a:cubicBezTo>
                  <a:pt x="45638" y="41566"/>
                  <a:pt x="45638" y="41566"/>
                  <a:pt x="45638" y="41566"/>
                </a:cubicBezTo>
                <a:cubicBezTo>
                  <a:pt x="41116" y="37061"/>
                  <a:pt x="41116" y="37061"/>
                  <a:pt x="41116" y="37061"/>
                </a:cubicBezTo>
                <a:cubicBezTo>
                  <a:pt x="36788" y="41566"/>
                  <a:pt x="36788" y="41566"/>
                  <a:pt x="36788" y="41566"/>
                </a:cubicBezTo>
                <a:lnTo>
                  <a:pt x="41116" y="46272"/>
                </a:lnTo>
                <a:close/>
                <a:moveTo>
                  <a:pt x="50555" y="109411"/>
                </a:moveTo>
                <a:cubicBezTo>
                  <a:pt x="45833" y="104705"/>
                  <a:pt x="45833" y="104705"/>
                  <a:pt x="45833" y="104705"/>
                </a:cubicBezTo>
                <a:cubicBezTo>
                  <a:pt x="41311" y="109411"/>
                  <a:pt x="41311" y="109411"/>
                  <a:pt x="41311" y="109411"/>
                </a:cubicBezTo>
                <a:cubicBezTo>
                  <a:pt x="45833" y="113922"/>
                  <a:pt x="45833" y="113922"/>
                  <a:pt x="45833" y="113922"/>
                </a:cubicBezTo>
                <a:lnTo>
                  <a:pt x="50555" y="109411"/>
                </a:lnTo>
                <a:close/>
                <a:moveTo>
                  <a:pt x="70822" y="6272"/>
                </a:moveTo>
                <a:cubicBezTo>
                  <a:pt x="69833" y="7061"/>
                  <a:pt x="69444" y="8038"/>
                  <a:pt x="69444" y="9216"/>
                </a:cubicBezTo>
                <a:cubicBezTo>
                  <a:pt x="69444" y="10394"/>
                  <a:pt x="69833" y="11372"/>
                  <a:pt x="70822" y="11961"/>
                </a:cubicBezTo>
                <a:cubicBezTo>
                  <a:pt x="71016" y="12550"/>
                  <a:pt x="71605" y="12938"/>
                  <a:pt x="72000" y="13138"/>
                </a:cubicBezTo>
                <a:cubicBezTo>
                  <a:pt x="72588" y="13527"/>
                  <a:pt x="73177" y="13527"/>
                  <a:pt x="73772" y="13527"/>
                </a:cubicBezTo>
                <a:cubicBezTo>
                  <a:pt x="74361" y="13527"/>
                  <a:pt x="74950" y="13527"/>
                  <a:pt x="75344" y="13138"/>
                </a:cubicBezTo>
                <a:cubicBezTo>
                  <a:pt x="75933" y="12938"/>
                  <a:pt x="76327" y="12550"/>
                  <a:pt x="76916" y="11961"/>
                </a:cubicBezTo>
                <a:cubicBezTo>
                  <a:pt x="77705" y="11177"/>
                  <a:pt x="78100" y="10194"/>
                  <a:pt x="78100" y="9022"/>
                </a:cubicBezTo>
                <a:cubicBezTo>
                  <a:pt x="78100" y="8038"/>
                  <a:pt x="77705" y="7061"/>
                  <a:pt x="76916" y="6272"/>
                </a:cubicBezTo>
                <a:cubicBezTo>
                  <a:pt x="76327" y="5688"/>
                  <a:pt x="75933" y="5294"/>
                  <a:pt x="75344" y="5100"/>
                </a:cubicBezTo>
                <a:cubicBezTo>
                  <a:pt x="74950" y="4705"/>
                  <a:pt x="74361" y="4705"/>
                  <a:pt x="73772" y="4705"/>
                </a:cubicBezTo>
                <a:cubicBezTo>
                  <a:pt x="73177" y="4705"/>
                  <a:pt x="72588" y="4705"/>
                  <a:pt x="72000" y="5100"/>
                </a:cubicBezTo>
                <a:cubicBezTo>
                  <a:pt x="71605" y="5294"/>
                  <a:pt x="71016" y="5688"/>
                  <a:pt x="70822" y="6272"/>
                </a:cubicBezTo>
                <a:close/>
                <a:moveTo>
                  <a:pt x="109377" y="50588"/>
                </a:moveTo>
                <a:cubicBezTo>
                  <a:pt x="114100" y="46272"/>
                  <a:pt x="114100" y="46272"/>
                  <a:pt x="114100" y="46272"/>
                </a:cubicBezTo>
                <a:cubicBezTo>
                  <a:pt x="109377" y="41566"/>
                  <a:pt x="109377" y="41566"/>
                  <a:pt x="109377" y="41566"/>
                </a:cubicBezTo>
                <a:cubicBezTo>
                  <a:pt x="104850" y="46272"/>
                  <a:pt x="104850" y="46272"/>
                  <a:pt x="104850" y="46272"/>
                </a:cubicBezTo>
                <a:lnTo>
                  <a:pt x="109377" y="50588"/>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15" name="Shape 4015"/>
          <p:cNvSpPr/>
          <p:nvPr/>
        </p:nvSpPr>
        <p:spPr>
          <a:xfrm>
            <a:off x="8156657" y="10660304"/>
            <a:ext cx="547327" cy="547327"/>
          </a:xfrm>
          <a:custGeom>
            <a:avLst/>
            <a:gdLst/>
            <a:ahLst/>
            <a:cxnLst/>
            <a:rect l="0" t="0" r="0" b="0"/>
            <a:pathLst>
              <a:path w="120000" h="120000" extrusionOk="0">
                <a:moveTo>
                  <a:pt x="66333" y="0"/>
                </a:moveTo>
                <a:cubicBezTo>
                  <a:pt x="120000" y="53688"/>
                  <a:pt x="120000" y="53688"/>
                  <a:pt x="120000" y="53688"/>
                </a:cubicBezTo>
                <a:cubicBezTo>
                  <a:pt x="109144" y="64505"/>
                  <a:pt x="109144" y="64505"/>
                  <a:pt x="109144" y="64505"/>
                </a:cubicBezTo>
                <a:cubicBezTo>
                  <a:pt x="109144" y="64905"/>
                  <a:pt x="109144" y="64905"/>
                  <a:pt x="109144" y="64905"/>
                </a:cubicBezTo>
                <a:cubicBezTo>
                  <a:pt x="108944" y="64905"/>
                  <a:pt x="108944" y="64905"/>
                  <a:pt x="108944" y="64905"/>
                </a:cubicBezTo>
                <a:cubicBezTo>
                  <a:pt x="96483" y="77527"/>
                  <a:pt x="96483" y="77527"/>
                  <a:pt x="96483" y="77527"/>
                </a:cubicBezTo>
                <a:cubicBezTo>
                  <a:pt x="92661" y="80933"/>
                  <a:pt x="88644" y="83538"/>
                  <a:pt x="84222" y="85544"/>
                </a:cubicBezTo>
                <a:cubicBezTo>
                  <a:pt x="79800" y="87344"/>
                  <a:pt x="75177" y="88350"/>
                  <a:pt x="70550" y="88350"/>
                </a:cubicBezTo>
                <a:cubicBezTo>
                  <a:pt x="65927" y="88550"/>
                  <a:pt x="61305" y="87944"/>
                  <a:pt x="56683" y="86144"/>
                </a:cubicBezTo>
                <a:cubicBezTo>
                  <a:pt x="52061" y="84538"/>
                  <a:pt x="48038" y="82138"/>
                  <a:pt x="44422" y="79133"/>
                </a:cubicBezTo>
                <a:cubicBezTo>
                  <a:pt x="25127" y="97761"/>
                  <a:pt x="25127" y="97761"/>
                  <a:pt x="25127" y="97761"/>
                </a:cubicBezTo>
                <a:cubicBezTo>
                  <a:pt x="44422" y="116794"/>
                  <a:pt x="44422" y="116794"/>
                  <a:pt x="44422" y="116794"/>
                </a:cubicBezTo>
                <a:cubicBezTo>
                  <a:pt x="41205" y="120000"/>
                  <a:pt x="41205" y="120000"/>
                  <a:pt x="41205" y="120000"/>
                </a:cubicBezTo>
                <a:cubicBezTo>
                  <a:pt x="0" y="79133"/>
                  <a:pt x="0" y="79133"/>
                  <a:pt x="0" y="79133"/>
                </a:cubicBezTo>
                <a:cubicBezTo>
                  <a:pt x="3416" y="75327"/>
                  <a:pt x="3416" y="75327"/>
                  <a:pt x="3416" y="75327"/>
                </a:cubicBezTo>
                <a:cubicBezTo>
                  <a:pt x="22311" y="94155"/>
                  <a:pt x="22311" y="94155"/>
                  <a:pt x="22311" y="94155"/>
                </a:cubicBezTo>
                <a:cubicBezTo>
                  <a:pt x="41405" y="75327"/>
                  <a:pt x="41405" y="75327"/>
                  <a:pt x="41405" y="75327"/>
                </a:cubicBezTo>
                <a:cubicBezTo>
                  <a:pt x="38188" y="71516"/>
                  <a:pt x="35777" y="67311"/>
                  <a:pt x="34172" y="62905"/>
                </a:cubicBezTo>
                <a:cubicBezTo>
                  <a:pt x="32561" y="58294"/>
                  <a:pt x="31761" y="53888"/>
                  <a:pt x="31761" y="49283"/>
                </a:cubicBezTo>
                <a:cubicBezTo>
                  <a:pt x="31961" y="44672"/>
                  <a:pt x="32966" y="40066"/>
                  <a:pt x="34772" y="35661"/>
                </a:cubicBezTo>
                <a:cubicBezTo>
                  <a:pt x="36583" y="31250"/>
                  <a:pt x="39394" y="27044"/>
                  <a:pt x="43016" y="23438"/>
                </a:cubicBezTo>
                <a:lnTo>
                  <a:pt x="66333" y="0"/>
                </a:lnTo>
                <a:close/>
                <a:moveTo>
                  <a:pt x="107133" y="60300"/>
                </a:moveTo>
                <a:cubicBezTo>
                  <a:pt x="113766" y="53688"/>
                  <a:pt x="113766" y="53688"/>
                  <a:pt x="113766" y="53688"/>
                </a:cubicBezTo>
                <a:cubicBezTo>
                  <a:pt x="66333" y="6611"/>
                  <a:pt x="66333" y="6611"/>
                  <a:pt x="66333" y="6611"/>
                </a:cubicBezTo>
                <a:cubicBezTo>
                  <a:pt x="45827" y="26844"/>
                  <a:pt x="45827" y="26844"/>
                  <a:pt x="45827" y="26844"/>
                </a:cubicBezTo>
                <a:cubicBezTo>
                  <a:pt x="43616" y="29050"/>
                  <a:pt x="41811" y="31650"/>
                  <a:pt x="40200" y="34255"/>
                </a:cubicBezTo>
                <a:cubicBezTo>
                  <a:pt x="38794" y="37061"/>
                  <a:pt x="37788" y="39866"/>
                  <a:pt x="36983" y="42872"/>
                </a:cubicBezTo>
                <a:cubicBezTo>
                  <a:pt x="36383" y="45677"/>
                  <a:pt x="35977" y="48483"/>
                  <a:pt x="36183" y="51483"/>
                </a:cubicBezTo>
                <a:cubicBezTo>
                  <a:pt x="36183" y="54488"/>
                  <a:pt x="36583" y="57494"/>
                  <a:pt x="37588" y="60300"/>
                </a:cubicBezTo>
                <a:lnTo>
                  <a:pt x="107133" y="60300"/>
                </a:lnTo>
                <a:close/>
                <a:moveTo>
                  <a:pt x="93266" y="74322"/>
                </a:moveTo>
                <a:cubicBezTo>
                  <a:pt x="102711" y="64905"/>
                  <a:pt x="102711" y="64905"/>
                  <a:pt x="102711" y="64905"/>
                </a:cubicBezTo>
                <a:cubicBezTo>
                  <a:pt x="39194" y="64905"/>
                  <a:pt x="39194" y="64905"/>
                  <a:pt x="39194" y="64905"/>
                </a:cubicBezTo>
                <a:cubicBezTo>
                  <a:pt x="39600" y="65911"/>
                  <a:pt x="40000" y="66711"/>
                  <a:pt x="40605" y="67511"/>
                </a:cubicBezTo>
                <a:cubicBezTo>
                  <a:pt x="41005" y="68311"/>
                  <a:pt x="41605" y="68916"/>
                  <a:pt x="42211" y="69716"/>
                </a:cubicBezTo>
                <a:cubicBezTo>
                  <a:pt x="42816" y="70516"/>
                  <a:pt x="43416" y="71316"/>
                  <a:pt x="44022" y="71922"/>
                </a:cubicBezTo>
                <a:cubicBezTo>
                  <a:pt x="44622" y="72722"/>
                  <a:pt x="45227" y="73522"/>
                  <a:pt x="45827" y="74322"/>
                </a:cubicBezTo>
                <a:cubicBezTo>
                  <a:pt x="49044" y="77527"/>
                  <a:pt x="52661" y="79933"/>
                  <a:pt x="56883" y="81533"/>
                </a:cubicBezTo>
                <a:cubicBezTo>
                  <a:pt x="61105" y="83138"/>
                  <a:pt x="65327" y="83938"/>
                  <a:pt x="69550" y="83938"/>
                </a:cubicBezTo>
                <a:cubicBezTo>
                  <a:pt x="73766" y="83938"/>
                  <a:pt x="77988" y="83138"/>
                  <a:pt x="82211" y="81533"/>
                </a:cubicBezTo>
                <a:cubicBezTo>
                  <a:pt x="86233" y="79933"/>
                  <a:pt x="90050" y="77527"/>
                  <a:pt x="93266" y="74322"/>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16" name="Shape 4016"/>
          <p:cNvSpPr/>
          <p:nvPr/>
        </p:nvSpPr>
        <p:spPr>
          <a:xfrm>
            <a:off x="9432106" y="10718689"/>
            <a:ext cx="482601" cy="430556"/>
          </a:xfrm>
          <a:custGeom>
            <a:avLst/>
            <a:gdLst/>
            <a:ahLst/>
            <a:cxnLst/>
            <a:rect l="0" t="0" r="0" b="0"/>
            <a:pathLst>
              <a:path w="120000" h="120000" extrusionOk="0">
                <a:moveTo>
                  <a:pt x="77061" y="13844"/>
                </a:moveTo>
                <a:lnTo>
                  <a:pt x="120000" y="13844"/>
                </a:lnTo>
                <a:lnTo>
                  <a:pt x="120000" y="120000"/>
                </a:lnTo>
                <a:lnTo>
                  <a:pt x="0" y="120000"/>
                </a:lnTo>
                <a:lnTo>
                  <a:pt x="0" y="13844"/>
                </a:lnTo>
                <a:lnTo>
                  <a:pt x="42355" y="13844"/>
                </a:lnTo>
                <a:lnTo>
                  <a:pt x="42355" y="0"/>
                </a:lnTo>
                <a:lnTo>
                  <a:pt x="77061" y="0"/>
                </a:lnTo>
                <a:lnTo>
                  <a:pt x="77061" y="13844"/>
                </a:lnTo>
                <a:close/>
                <a:moveTo>
                  <a:pt x="42355" y="19122"/>
                </a:moveTo>
                <a:lnTo>
                  <a:pt x="4705" y="19122"/>
                </a:lnTo>
                <a:lnTo>
                  <a:pt x="4705" y="64616"/>
                </a:lnTo>
                <a:lnTo>
                  <a:pt x="42355" y="64616"/>
                </a:lnTo>
                <a:lnTo>
                  <a:pt x="42355" y="52750"/>
                </a:lnTo>
                <a:lnTo>
                  <a:pt x="77061" y="52750"/>
                </a:lnTo>
                <a:lnTo>
                  <a:pt x="77061" y="64616"/>
                </a:lnTo>
                <a:lnTo>
                  <a:pt x="114705" y="64616"/>
                </a:lnTo>
                <a:lnTo>
                  <a:pt x="114705" y="19122"/>
                </a:lnTo>
                <a:lnTo>
                  <a:pt x="42355" y="19122"/>
                </a:lnTo>
                <a:close/>
                <a:moveTo>
                  <a:pt x="4705" y="114727"/>
                </a:moveTo>
                <a:lnTo>
                  <a:pt x="114705" y="114727"/>
                </a:lnTo>
                <a:lnTo>
                  <a:pt x="114705" y="69888"/>
                </a:lnTo>
                <a:lnTo>
                  <a:pt x="77061" y="69888"/>
                </a:lnTo>
                <a:lnTo>
                  <a:pt x="77061" y="81100"/>
                </a:lnTo>
                <a:lnTo>
                  <a:pt x="42355" y="81100"/>
                </a:lnTo>
                <a:lnTo>
                  <a:pt x="42355" y="69888"/>
                </a:lnTo>
                <a:lnTo>
                  <a:pt x="4705" y="69888"/>
                </a:lnTo>
                <a:lnTo>
                  <a:pt x="4705" y="114727"/>
                </a:lnTo>
                <a:close/>
                <a:moveTo>
                  <a:pt x="47061" y="5272"/>
                </a:moveTo>
                <a:lnTo>
                  <a:pt x="47061" y="13844"/>
                </a:lnTo>
                <a:lnTo>
                  <a:pt x="72355" y="13844"/>
                </a:lnTo>
                <a:lnTo>
                  <a:pt x="72355" y="5272"/>
                </a:lnTo>
                <a:lnTo>
                  <a:pt x="47061" y="5272"/>
                </a:lnTo>
                <a:close/>
                <a:moveTo>
                  <a:pt x="72355" y="58683"/>
                </a:moveTo>
                <a:lnTo>
                  <a:pt x="47061" y="58683"/>
                </a:lnTo>
                <a:lnTo>
                  <a:pt x="47061" y="75166"/>
                </a:lnTo>
                <a:lnTo>
                  <a:pt x="72355" y="75166"/>
                </a:lnTo>
                <a:lnTo>
                  <a:pt x="72355" y="5868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17" name="Shape 4017"/>
          <p:cNvSpPr/>
          <p:nvPr/>
        </p:nvSpPr>
        <p:spPr>
          <a:xfrm>
            <a:off x="10675190" y="10728152"/>
            <a:ext cx="482601" cy="411629"/>
          </a:xfrm>
          <a:custGeom>
            <a:avLst/>
            <a:gdLst/>
            <a:ahLst/>
            <a:cxnLst/>
            <a:rect l="0" t="0" r="0" b="0"/>
            <a:pathLst>
              <a:path w="120000" h="120000" extrusionOk="0">
                <a:moveTo>
                  <a:pt x="109888" y="14738"/>
                </a:moveTo>
                <a:cubicBezTo>
                  <a:pt x="111233" y="14738"/>
                  <a:pt x="112583" y="15000"/>
                  <a:pt x="113705" y="15527"/>
                </a:cubicBezTo>
                <a:cubicBezTo>
                  <a:pt x="114833" y="16050"/>
                  <a:pt x="115955" y="16844"/>
                  <a:pt x="117077" y="18155"/>
                </a:cubicBezTo>
                <a:cubicBezTo>
                  <a:pt x="117755" y="18950"/>
                  <a:pt x="118427" y="20261"/>
                  <a:pt x="119100" y="21577"/>
                </a:cubicBezTo>
                <a:cubicBezTo>
                  <a:pt x="119550" y="23155"/>
                  <a:pt x="120000" y="24738"/>
                  <a:pt x="120000" y="26316"/>
                </a:cubicBezTo>
                <a:cubicBezTo>
                  <a:pt x="120000" y="108155"/>
                  <a:pt x="120000" y="108155"/>
                  <a:pt x="120000" y="108155"/>
                </a:cubicBezTo>
                <a:cubicBezTo>
                  <a:pt x="120000" y="109738"/>
                  <a:pt x="119550" y="111316"/>
                  <a:pt x="119100" y="112633"/>
                </a:cubicBezTo>
                <a:cubicBezTo>
                  <a:pt x="118427" y="113950"/>
                  <a:pt x="117755" y="115261"/>
                  <a:pt x="117077" y="116316"/>
                </a:cubicBezTo>
                <a:cubicBezTo>
                  <a:pt x="115955" y="117633"/>
                  <a:pt x="114833" y="118422"/>
                  <a:pt x="113705" y="118950"/>
                </a:cubicBezTo>
                <a:cubicBezTo>
                  <a:pt x="112583" y="119472"/>
                  <a:pt x="111233" y="120000"/>
                  <a:pt x="109888" y="120000"/>
                </a:cubicBezTo>
                <a:cubicBezTo>
                  <a:pt x="9888" y="120000"/>
                  <a:pt x="9888" y="120000"/>
                  <a:pt x="9888" y="120000"/>
                </a:cubicBezTo>
                <a:cubicBezTo>
                  <a:pt x="8538" y="120000"/>
                  <a:pt x="7188" y="119472"/>
                  <a:pt x="6066" y="118950"/>
                </a:cubicBezTo>
                <a:cubicBezTo>
                  <a:pt x="4944" y="118422"/>
                  <a:pt x="3822" y="117633"/>
                  <a:pt x="2922" y="116316"/>
                </a:cubicBezTo>
                <a:cubicBezTo>
                  <a:pt x="2022" y="115261"/>
                  <a:pt x="1350" y="113950"/>
                  <a:pt x="900" y="112633"/>
                </a:cubicBezTo>
                <a:cubicBezTo>
                  <a:pt x="222" y="111316"/>
                  <a:pt x="0" y="109738"/>
                  <a:pt x="0" y="108155"/>
                </a:cubicBezTo>
                <a:cubicBezTo>
                  <a:pt x="0" y="11577"/>
                  <a:pt x="0" y="11577"/>
                  <a:pt x="0" y="11577"/>
                </a:cubicBezTo>
                <a:cubicBezTo>
                  <a:pt x="0" y="10000"/>
                  <a:pt x="222" y="8422"/>
                  <a:pt x="900" y="7105"/>
                </a:cubicBezTo>
                <a:cubicBezTo>
                  <a:pt x="1350" y="5788"/>
                  <a:pt x="2022" y="4472"/>
                  <a:pt x="2922" y="3422"/>
                </a:cubicBezTo>
                <a:cubicBezTo>
                  <a:pt x="3822" y="2105"/>
                  <a:pt x="4944" y="1316"/>
                  <a:pt x="6066" y="788"/>
                </a:cubicBezTo>
                <a:cubicBezTo>
                  <a:pt x="7188" y="261"/>
                  <a:pt x="8538" y="0"/>
                  <a:pt x="9888" y="0"/>
                </a:cubicBezTo>
                <a:cubicBezTo>
                  <a:pt x="35055" y="0"/>
                  <a:pt x="35055" y="0"/>
                  <a:pt x="35055" y="0"/>
                </a:cubicBezTo>
                <a:cubicBezTo>
                  <a:pt x="36405" y="0"/>
                  <a:pt x="37755" y="261"/>
                  <a:pt x="38877" y="788"/>
                </a:cubicBezTo>
                <a:cubicBezTo>
                  <a:pt x="40000" y="1316"/>
                  <a:pt x="41122" y="2105"/>
                  <a:pt x="42022" y="3422"/>
                </a:cubicBezTo>
                <a:cubicBezTo>
                  <a:pt x="42922" y="4472"/>
                  <a:pt x="43594" y="5788"/>
                  <a:pt x="44044" y="7105"/>
                </a:cubicBezTo>
                <a:cubicBezTo>
                  <a:pt x="44716" y="8422"/>
                  <a:pt x="44944" y="10000"/>
                  <a:pt x="44944" y="11577"/>
                </a:cubicBezTo>
                <a:cubicBezTo>
                  <a:pt x="44944" y="14738"/>
                  <a:pt x="44944" y="14738"/>
                  <a:pt x="44944" y="14738"/>
                </a:cubicBezTo>
                <a:lnTo>
                  <a:pt x="109888" y="14738"/>
                </a:lnTo>
                <a:close/>
                <a:moveTo>
                  <a:pt x="4944" y="11577"/>
                </a:moveTo>
                <a:cubicBezTo>
                  <a:pt x="4944" y="32105"/>
                  <a:pt x="4944" y="32105"/>
                  <a:pt x="4944" y="32105"/>
                </a:cubicBezTo>
                <a:cubicBezTo>
                  <a:pt x="114833" y="32105"/>
                  <a:pt x="114833" y="32105"/>
                  <a:pt x="114833" y="32105"/>
                </a:cubicBezTo>
                <a:cubicBezTo>
                  <a:pt x="114833" y="26316"/>
                  <a:pt x="114833" y="26316"/>
                  <a:pt x="114833" y="26316"/>
                </a:cubicBezTo>
                <a:cubicBezTo>
                  <a:pt x="114833" y="24738"/>
                  <a:pt x="114383" y="23422"/>
                  <a:pt x="113483" y="22105"/>
                </a:cubicBezTo>
                <a:cubicBezTo>
                  <a:pt x="112583" y="21050"/>
                  <a:pt x="111233" y="20527"/>
                  <a:pt x="109888" y="20527"/>
                </a:cubicBezTo>
                <a:cubicBezTo>
                  <a:pt x="40000" y="20527"/>
                  <a:pt x="40000" y="20527"/>
                  <a:pt x="40000" y="20527"/>
                </a:cubicBezTo>
                <a:cubicBezTo>
                  <a:pt x="40000" y="11577"/>
                  <a:pt x="40000" y="11577"/>
                  <a:pt x="40000" y="11577"/>
                </a:cubicBezTo>
                <a:cubicBezTo>
                  <a:pt x="40000" y="10000"/>
                  <a:pt x="39550" y="8683"/>
                  <a:pt x="38650" y="7366"/>
                </a:cubicBezTo>
                <a:cubicBezTo>
                  <a:pt x="37527" y="6316"/>
                  <a:pt x="36405" y="5788"/>
                  <a:pt x="35055" y="5788"/>
                </a:cubicBezTo>
                <a:cubicBezTo>
                  <a:pt x="9888" y="5788"/>
                  <a:pt x="9888" y="5788"/>
                  <a:pt x="9888" y="5788"/>
                </a:cubicBezTo>
                <a:cubicBezTo>
                  <a:pt x="8538" y="5788"/>
                  <a:pt x="7416" y="6316"/>
                  <a:pt x="6294" y="7366"/>
                </a:cubicBezTo>
                <a:cubicBezTo>
                  <a:pt x="5394" y="8683"/>
                  <a:pt x="4944" y="10000"/>
                  <a:pt x="4944" y="11577"/>
                </a:cubicBezTo>
                <a:close/>
                <a:moveTo>
                  <a:pt x="109888" y="113950"/>
                </a:moveTo>
                <a:cubicBezTo>
                  <a:pt x="111233" y="113950"/>
                  <a:pt x="112583" y="113422"/>
                  <a:pt x="113483" y="112366"/>
                </a:cubicBezTo>
                <a:cubicBezTo>
                  <a:pt x="114383" y="111316"/>
                  <a:pt x="114833" y="109738"/>
                  <a:pt x="114833" y="108155"/>
                </a:cubicBezTo>
                <a:cubicBezTo>
                  <a:pt x="114833" y="37894"/>
                  <a:pt x="114833" y="37894"/>
                  <a:pt x="114833" y="37894"/>
                </a:cubicBezTo>
                <a:cubicBezTo>
                  <a:pt x="4944" y="37894"/>
                  <a:pt x="4944" y="37894"/>
                  <a:pt x="4944" y="37894"/>
                </a:cubicBezTo>
                <a:cubicBezTo>
                  <a:pt x="4944" y="108155"/>
                  <a:pt x="4944" y="108155"/>
                  <a:pt x="4944" y="108155"/>
                </a:cubicBezTo>
                <a:cubicBezTo>
                  <a:pt x="4944" y="109738"/>
                  <a:pt x="5394" y="111316"/>
                  <a:pt x="6294" y="112366"/>
                </a:cubicBezTo>
                <a:cubicBezTo>
                  <a:pt x="7416" y="113422"/>
                  <a:pt x="8538" y="113950"/>
                  <a:pt x="9888" y="113950"/>
                </a:cubicBezTo>
                <a:lnTo>
                  <a:pt x="109888" y="11395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nvGrpSpPr>
          <p:cNvPr id="4018" name="Shape 4018"/>
          <p:cNvGrpSpPr/>
          <p:nvPr/>
        </p:nvGrpSpPr>
        <p:grpSpPr>
          <a:xfrm>
            <a:off x="632552" y="631470"/>
            <a:ext cx="1273177" cy="1304442"/>
            <a:chOff x="0" y="0"/>
            <a:chExt cx="1273176" cy="1304442"/>
          </a:xfrm>
        </p:grpSpPr>
        <p:sp>
          <p:nvSpPr>
            <p:cNvPr id="4019" name="Shape 4019"/>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20" name="Shape 402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4021" name="Shape 4021"/>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4022" name="Shape 4022"/>
          <p:cNvGrpSpPr/>
          <p:nvPr/>
        </p:nvGrpSpPr>
        <p:grpSpPr>
          <a:xfrm>
            <a:off x="632552" y="11635888"/>
            <a:ext cx="1328635" cy="1329425"/>
            <a:chOff x="0" y="-56246"/>
            <a:chExt cx="1328634" cy="1329422"/>
          </a:xfrm>
        </p:grpSpPr>
        <p:sp>
          <p:nvSpPr>
            <p:cNvPr id="4023" name="Shape 402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24" name="Shape 402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110</a:t>
              </a:fld>
              <a:r>
                <a:rPr lang="en-US" sz="2400" b="0" i="0" u="none" strike="noStrike" cap="none">
                  <a:solidFill>
                    <a:srgbClr val="DDDDDD"/>
                  </a:solidFill>
                  <a:latin typeface="Open Sans Light"/>
                  <a:ea typeface="Open Sans Light"/>
                  <a:cs typeface="Open Sans Light"/>
                  <a:sym typeface="Open Sans Light"/>
                </a:rPr>
                <a:t>￼</a:t>
              </a:r>
            </a:p>
          </p:txBody>
        </p:sp>
        <p:sp>
          <p:nvSpPr>
            <p:cNvPr id="4025" name="Shape 402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4026" name="Shape 4026"/>
          <p:cNvSpPr txBox="1">
            <a:spLocks noGrp="1"/>
          </p:cNvSpPr>
          <p:nvPr>
            <p:ph type="title" idx="4294967295"/>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Icon Set #2</a:t>
            </a:r>
          </a:p>
        </p:txBody>
      </p:sp>
      <p:sp>
        <p:nvSpPr>
          <p:cNvPr id="4027" name="Shape 4027"/>
          <p:cNvSpPr txBox="1">
            <a:spLocks noGrp="1"/>
          </p:cNvSpPr>
          <p:nvPr>
            <p:ph type="body" idx="4294967295"/>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031"/>
        <p:cNvGrpSpPr/>
        <p:nvPr/>
      </p:nvGrpSpPr>
      <p:grpSpPr>
        <a:xfrm>
          <a:off x="0" y="0"/>
          <a:ext cx="0" cy="0"/>
          <a:chOff x="0" y="0"/>
          <a:chExt cx="0" cy="0"/>
        </a:xfrm>
      </p:grpSpPr>
      <p:grpSp>
        <p:nvGrpSpPr>
          <p:cNvPr id="4032" name="Shape 4032"/>
          <p:cNvGrpSpPr/>
          <p:nvPr/>
        </p:nvGrpSpPr>
        <p:grpSpPr>
          <a:xfrm>
            <a:off x="2971090" y="3920616"/>
            <a:ext cx="18436894" cy="8425260"/>
            <a:chOff x="0" y="-38100"/>
            <a:chExt cx="18436894" cy="8425259"/>
          </a:xfrm>
        </p:grpSpPr>
        <p:sp>
          <p:nvSpPr>
            <p:cNvPr id="4033" name="Shape 4033"/>
            <p:cNvSpPr/>
            <p:nvPr/>
          </p:nvSpPr>
          <p:spPr>
            <a:xfrm>
              <a:off x="17449964"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34" name="Shape 4034"/>
            <p:cNvSpPr/>
            <p:nvPr/>
          </p:nvSpPr>
          <p:spPr>
            <a:xfrm>
              <a:off x="3739276"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35" name="Shape 4035"/>
            <p:cNvSpPr/>
            <p:nvPr/>
          </p:nvSpPr>
          <p:spPr>
            <a:xfrm>
              <a:off x="4985703"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36" name="Shape 4036"/>
            <p:cNvSpPr/>
            <p:nvPr/>
          </p:nvSpPr>
          <p:spPr>
            <a:xfrm>
              <a:off x="6232128"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37" name="Shape 4037"/>
            <p:cNvSpPr/>
            <p:nvPr/>
          </p:nvSpPr>
          <p:spPr>
            <a:xfrm>
              <a:off x="7478554"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38" name="Shape 4038"/>
            <p:cNvSpPr/>
            <p:nvPr/>
          </p:nvSpPr>
          <p:spPr>
            <a:xfrm>
              <a:off x="8724981"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39" name="Shape 4039"/>
            <p:cNvSpPr/>
            <p:nvPr/>
          </p:nvSpPr>
          <p:spPr>
            <a:xfrm>
              <a:off x="9971407"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40" name="Shape 4040"/>
            <p:cNvSpPr/>
            <p:nvPr/>
          </p:nvSpPr>
          <p:spPr>
            <a:xfrm>
              <a:off x="11217832"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41" name="Shape 4041"/>
            <p:cNvSpPr/>
            <p:nvPr/>
          </p:nvSpPr>
          <p:spPr>
            <a:xfrm>
              <a:off x="12464260"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42" name="Shape 4042"/>
            <p:cNvSpPr/>
            <p:nvPr/>
          </p:nvSpPr>
          <p:spPr>
            <a:xfrm>
              <a:off x="13710687"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43" name="Shape 4043"/>
            <p:cNvSpPr/>
            <p:nvPr/>
          </p:nvSpPr>
          <p:spPr>
            <a:xfrm>
              <a:off x="14957110"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44" name="Shape 4044"/>
            <p:cNvSpPr/>
            <p:nvPr/>
          </p:nvSpPr>
          <p:spPr>
            <a:xfrm>
              <a:off x="16203537" y="-381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45" name="Shape 4045"/>
            <p:cNvSpPr/>
            <p:nvPr/>
          </p:nvSpPr>
          <p:spPr>
            <a:xfrm>
              <a:off x="2492850" y="-381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46" name="Shape 4046"/>
            <p:cNvSpPr/>
            <p:nvPr/>
          </p:nvSpPr>
          <p:spPr>
            <a:xfrm>
              <a:off x="1246425" y="-381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47" name="Shape 4047"/>
            <p:cNvSpPr/>
            <p:nvPr/>
          </p:nvSpPr>
          <p:spPr>
            <a:xfrm>
              <a:off x="0" y="-381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48" name="Shape 4048"/>
            <p:cNvSpPr/>
            <p:nvPr/>
          </p:nvSpPr>
          <p:spPr>
            <a:xfrm>
              <a:off x="17449964"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49" name="Shape 4049"/>
            <p:cNvSpPr/>
            <p:nvPr/>
          </p:nvSpPr>
          <p:spPr>
            <a:xfrm>
              <a:off x="3739276"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50" name="Shape 4050"/>
            <p:cNvSpPr/>
            <p:nvPr/>
          </p:nvSpPr>
          <p:spPr>
            <a:xfrm>
              <a:off x="4985703"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51" name="Shape 4051"/>
            <p:cNvSpPr/>
            <p:nvPr/>
          </p:nvSpPr>
          <p:spPr>
            <a:xfrm>
              <a:off x="6232128"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52" name="Shape 4052"/>
            <p:cNvSpPr/>
            <p:nvPr/>
          </p:nvSpPr>
          <p:spPr>
            <a:xfrm>
              <a:off x="7478554"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53" name="Shape 4053"/>
            <p:cNvSpPr/>
            <p:nvPr/>
          </p:nvSpPr>
          <p:spPr>
            <a:xfrm>
              <a:off x="8724981"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54" name="Shape 4054"/>
            <p:cNvSpPr/>
            <p:nvPr/>
          </p:nvSpPr>
          <p:spPr>
            <a:xfrm>
              <a:off x="9971407"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55" name="Shape 4055"/>
            <p:cNvSpPr/>
            <p:nvPr/>
          </p:nvSpPr>
          <p:spPr>
            <a:xfrm>
              <a:off x="11217832"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56" name="Shape 4056"/>
            <p:cNvSpPr/>
            <p:nvPr/>
          </p:nvSpPr>
          <p:spPr>
            <a:xfrm>
              <a:off x="12464260"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57" name="Shape 4057"/>
            <p:cNvSpPr/>
            <p:nvPr/>
          </p:nvSpPr>
          <p:spPr>
            <a:xfrm>
              <a:off x="13710687"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58" name="Shape 4058"/>
            <p:cNvSpPr/>
            <p:nvPr/>
          </p:nvSpPr>
          <p:spPr>
            <a:xfrm>
              <a:off x="14957110"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59" name="Shape 4059"/>
            <p:cNvSpPr/>
            <p:nvPr/>
          </p:nvSpPr>
          <p:spPr>
            <a:xfrm>
              <a:off x="16203537" y="1023257"/>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60" name="Shape 4060"/>
            <p:cNvSpPr/>
            <p:nvPr/>
          </p:nvSpPr>
          <p:spPr>
            <a:xfrm>
              <a:off x="2492850" y="1023257"/>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61" name="Shape 4061"/>
            <p:cNvSpPr/>
            <p:nvPr/>
          </p:nvSpPr>
          <p:spPr>
            <a:xfrm>
              <a:off x="1246425" y="1023257"/>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62" name="Shape 4062"/>
            <p:cNvSpPr/>
            <p:nvPr/>
          </p:nvSpPr>
          <p:spPr>
            <a:xfrm>
              <a:off x="0" y="1023257"/>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63" name="Shape 4063"/>
            <p:cNvSpPr/>
            <p:nvPr/>
          </p:nvSpPr>
          <p:spPr>
            <a:xfrm>
              <a:off x="17449964"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64" name="Shape 4064"/>
            <p:cNvSpPr/>
            <p:nvPr/>
          </p:nvSpPr>
          <p:spPr>
            <a:xfrm>
              <a:off x="3739276"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65" name="Shape 4065"/>
            <p:cNvSpPr/>
            <p:nvPr/>
          </p:nvSpPr>
          <p:spPr>
            <a:xfrm>
              <a:off x="4985703"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66" name="Shape 4066"/>
            <p:cNvSpPr/>
            <p:nvPr/>
          </p:nvSpPr>
          <p:spPr>
            <a:xfrm>
              <a:off x="6232128"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67" name="Shape 4067"/>
            <p:cNvSpPr/>
            <p:nvPr/>
          </p:nvSpPr>
          <p:spPr>
            <a:xfrm>
              <a:off x="7478554"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68" name="Shape 4068"/>
            <p:cNvSpPr/>
            <p:nvPr/>
          </p:nvSpPr>
          <p:spPr>
            <a:xfrm>
              <a:off x="8724981"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69" name="Shape 4069"/>
            <p:cNvSpPr/>
            <p:nvPr/>
          </p:nvSpPr>
          <p:spPr>
            <a:xfrm>
              <a:off x="9971407"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70" name="Shape 4070"/>
            <p:cNvSpPr/>
            <p:nvPr/>
          </p:nvSpPr>
          <p:spPr>
            <a:xfrm>
              <a:off x="11217832"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71" name="Shape 4071"/>
            <p:cNvSpPr/>
            <p:nvPr/>
          </p:nvSpPr>
          <p:spPr>
            <a:xfrm>
              <a:off x="12464260"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72" name="Shape 4072"/>
            <p:cNvSpPr/>
            <p:nvPr/>
          </p:nvSpPr>
          <p:spPr>
            <a:xfrm>
              <a:off x="13710687"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73" name="Shape 4073"/>
            <p:cNvSpPr/>
            <p:nvPr/>
          </p:nvSpPr>
          <p:spPr>
            <a:xfrm>
              <a:off x="14957110"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74" name="Shape 4074"/>
            <p:cNvSpPr/>
            <p:nvPr/>
          </p:nvSpPr>
          <p:spPr>
            <a:xfrm>
              <a:off x="16203537" y="2084614"/>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75" name="Shape 4075"/>
            <p:cNvSpPr/>
            <p:nvPr/>
          </p:nvSpPr>
          <p:spPr>
            <a:xfrm>
              <a:off x="2492850" y="2084614"/>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76" name="Shape 4076"/>
            <p:cNvSpPr/>
            <p:nvPr/>
          </p:nvSpPr>
          <p:spPr>
            <a:xfrm>
              <a:off x="1246425" y="2084614"/>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77" name="Shape 4077"/>
            <p:cNvSpPr/>
            <p:nvPr/>
          </p:nvSpPr>
          <p:spPr>
            <a:xfrm>
              <a:off x="0" y="2084614"/>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78" name="Shape 4078"/>
            <p:cNvSpPr/>
            <p:nvPr/>
          </p:nvSpPr>
          <p:spPr>
            <a:xfrm>
              <a:off x="17449964"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79" name="Shape 4079"/>
            <p:cNvSpPr/>
            <p:nvPr/>
          </p:nvSpPr>
          <p:spPr>
            <a:xfrm>
              <a:off x="3739276"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80" name="Shape 4080"/>
            <p:cNvSpPr/>
            <p:nvPr/>
          </p:nvSpPr>
          <p:spPr>
            <a:xfrm>
              <a:off x="4985703"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81" name="Shape 4081"/>
            <p:cNvSpPr/>
            <p:nvPr/>
          </p:nvSpPr>
          <p:spPr>
            <a:xfrm>
              <a:off x="6232128"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82" name="Shape 4082"/>
            <p:cNvSpPr/>
            <p:nvPr/>
          </p:nvSpPr>
          <p:spPr>
            <a:xfrm>
              <a:off x="7478554"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83" name="Shape 4083"/>
            <p:cNvSpPr/>
            <p:nvPr/>
          </p:nvSpPr>
          <p:spPr>
            <a:xfrm>
              <a:off x="8724981"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84" name="Shape 4084"/>
            <p:cNvSpPr/>
            <p:nvPr/>
          </p:nvSpPr>
          <p:spPr>
            <a:xfrm>
              <a:off x="9971407"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85" name="Shape 4085"/>
            <p:cNvSpPr/>
            <p:nvPr/>
          </p:nvSpPr>
          <p:spPr>
            <a:xfrm>
              <a:off x="11217832"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86" name="Shape 4086"/>
            <p:cNvSpPr/>
            <p:nvPr/>
          </p:nvSpPr>
          <p:spPr>
            <a:xfrm>
              <a:off x="12464260"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87" name="Shape 4087"/>
            <p:cNvSpPr/>
            <p:nvPr/>
          </p:nvSpPr>
          <p:spPr>
            <a:xfrm>
              <a:off x="13710687"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88" name="Shape 4088"/>
            <p:cNvSpPr/>
            <p:nvPr/>
          </p:nvSpPr>
          <p:spPr>
            <a:xfrm>
              <a:off x="14957110"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89" name="Shape 4089"/>
            <p:cNvSpPr/>
            <p:nvPr/>
          </p:nvSpPr>
          <p:spPr>
            <a:xfrm>
              <a:off x="16203537" y="3145971"/>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90" name="Shape 4090"/>
            <p:cNvSpPr/>
            <p:nvPr/>
          </p:nvSpPr>
          <p:spPr>
            <a:xfrm>
              <a:off x="2492850" y="3145971"/>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91" name="Shape 4091"/>
            <p:cNvSpPr/>
            <p:nvPr/>
          </p:nvSpPr>
          <p:spPr>
            <a:xfrm>
              <a:off x="1246425" y="3145971"/>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92" name="Shape 4092"/>
            <p:cNvSpPr/>
            <p:nvPr/>
          </p:nvSpPr>
          <p:spPr>
            <a:xfrm>
              <a:off x="0" y="3145971"/>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93" name="Shape 4093"/>
            <p:cNvSpPr/>
            <p:nvPr/>
          </p:nvSpPr>
          <p:spPr>
            <a:xfrm>
              <a:off x="17449964"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94" name="Shape 4094"/>
            <p:cNvSpPr/>
            <p:nvPr/>
          </p:nvSpPr>
          <p:spPr>
            <a:xfrm>
              <a:off x="3739276"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95" name="Shape 4095"/>
            <p:cNvSpPr/>
            <p:nvPr/>
          </p:nvSpPr>
          <p:spPr>
            <a:xfrm>
              <a:off x="4985703"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96" name="Shape 4096"/>
            <p:cNvSpPr/>
            <p:nvPr/>
          </p:nvSpPr>
          <p:spPr>
            <a:xfrm>
              <a:off x="6232128"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97" name="Shape 4097"/>
            <p:cNvSpPr/>
            <p:nvPr/>
          </p:nvSpPr>
          <p:spPr>
            <a:xfrm>
              <a:off x="7478554"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98" name="Shape 4098"/>
            <p:cNvSpPr/>
            <p:nvPr/>
          </p:nvSpPr>
          <p:spPr>
            <a:xfrm>
              <a:off x="8724981"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99" name="Shape 4099"/>
            <p:cNvSpPr/>
            <p:nvPr/>
          </p:nvSpPr>
          <p:spPr>
            <a:xfrm>
              <a:off x="9971407"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00" name="Shape 4100"/>
            <p:cNvSpPr/>
            <p:nvPr/>
          </p:nvSpPr>
          <p:spPr>
            <a:xfrm>
              <a:off x="11217832"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01" name="Shape 4101"/>
            <p:cNvSpPr/>
            <p:nvPr/>
          </p:nvSpPr>
          <p:spPr>
            <a:xfrm>
              <a:off x="12464260"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02" name="Shape 4102"/>
            <p:cNvSpPr/>
            <p:nvPr/>
          </p:nvSpPr>
          <p:spPr>
            <a:xfrm>
              <a:off x="13710687"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03" name="Shape 4103"/>
            <p:cNvSpPr/>
            <p:nvPr/>
          </p:nvSpPr>
          <p:spPr>
            <a:xfrm>
              <a:off x="14957110"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04" name="Shape 4104"/>
            <p:cNvSpPr/>
            <p:nvPr/>
          </p:nvSpPr>
          <p:spPr>
            <a:xfrm>
              <a:off x="16203537" y="4207328"/>
              <a:ext cx="986928"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05" name="Shape 4105"/>
            <p:cNvSpPr/>
            <p:nvPr/>
          </p:nvSpPr>
          <p:spPr>
            <a:xfrm>
              <a:off x="2492850" y="4207328"/>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06" name="Shape 4106"/>
            <p:cNvSpPr/>
            <p:nvPr/>
          </p:nvSpPr>
          <p:spPr>
            <a:xfrm>
              <a:off x="1246425" y="4207328"/>
              <a:ext cx="986928"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07" name="Shape 4107"/>
            <p:cNvSpPr/>
            <p:nvPr/>
          </p:nvSpPr>
          <p:spPr>
            <a:xfrm>
              <a:off x="0" y="4207328"/>
              <a:ext cx="986928"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08" name="Shape 4108"/>
            <p:cNvSpPr/>
            <p:nvPr/>
          </p:nvSpPr>
          <p:spPr>
            <a:xfrm>
              <a:off x="17449964"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09" name="Shape 4109"/>
            <p:cNvSpPr/>
            <p:nvPr/>
          </p:nvSpPr>
          <p:spPr>
            <a:xfrm>
              <a:off x="3739276"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10" name="Shape 4110"/>
            <p:cNvSpPr/>
            <p:nvPr/>
          </p:nvSpPr>
          <p:spPr>
            <a:xfrm>
              <a:off x="4985703"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11" name="Shape 4111"/>
            <p:cNvSpPr/>
            <p:nvPr/>
          </p:nvSpPr>
          <p:spPr>
            <a:xfrm>
              <a:off x="6232128"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12" name="Shape 4112"/>
            <p:cNvSpPr/>
            <p:nvPr/>
          </p:nvSpPr>
          <p:spPr>
            <a:xfrm>
              <a:off x="7478554"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13" name="Shape 4113"/>
            <p:cNvSpPr/>
            <p:nvPr/>
          </p:nvSpPr>
          <p:spPr>
            <a:xfrm>
              <a:off x="8724981"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14" name="Shape 4114"/>
            <p:cNvSpPr/>
            <p:nvPr/>
          </p:nvSpPr>
          <p:spPr>
            <a:xfrm>
              <a:off x="9971407"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15" name="Shape 4115"/>
            <p:cNvSpPr/>
            <p:nvPr/>
          </p:nvSpPr>
          <p:spPr>
            <a:xfrm>
              <a:off x="11217832"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16" name="Shape 4116"/>
            <p:cNvSpPr/>
            <p:nvPr/>
          </p:nvSpPr>
          <p:spPr>
            <a:xfrm>
              <a:off x="12464260"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17" name="Shape 4117"/>
            <p:cNvSpPr/>
            <p:nvPr/>
          </p:nvSpPr>
          <p:spPr>
            <a:xfrm>
              <a:off x="13710687"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18" name="Shape 4118"/>
            <p:cNvSpPr/>
            <p:nvPr/>
          </p:nvSpPr>
          <p:spPr>
            <a:xfrm>
              <a:off x="14957110"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19" name="Shape 4119"/>
            <p:cNvSpPr/>
            <p:nvPr/>
          </p:nvSpPr>
          <p:spPr>
            <a:xfrm>
              <a:off x="16203537" y="5268685"/>
              <a:ext cx="986928"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20" name="Shape 4120"/>
            <p:cNvSpPr/>
            <p:nvPr/>
          </p:nvSpPr>
          <p:spPr>
            <a:xfrm>
              <a:off x="2492850" y="5268685"/>
              <a:ext cx="986929"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21" name="Shape 4121"/>
            <p:cNvSpPr/>
            <p:nvPr/>
          </p:nvSpPr>
          <p:spPr>
            <a:xfrm>
              <a:off x="1246425" y="5268685"/>
              <a:ext cx="986928"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22" name="Shape 4122"/>
            <p:cNvSpPr/>
            <p:nvPr/>
          </p:nvSpPr>
          <p:spPr>
            <a:xfrm>
              <a:off x="0" y="5268685"/>
              <a:ext cx="986928" cy="995760"/>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23" name="Shape 4123"/>
            <p:cNvSpPr/>
            <p:nvPr/>
          </p:nvSpPr>
          <p:spPr>
            <a:xfrm>
              <a:off x="3739276"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24" name="Shape 4124"/>
            <p:cNvSpPr/>
            <p:nvPr/>
          </p:nvSpPr>
          <p:spPr>
            <a:xfrm>
              <a:off x="4985703"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25" name="Shape 4125"/>
            <p:cNvSpPr/>
            <p:nvPr/>
          </p:nvSpPr>
          <p:spPr>
            <a:xfrm>
              <a:off x="6232128"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26" name="Shape 4126"/>
            <p:cNvSpPr/>
            <p:nvPr/>
          </p:nvSpPr>
          <p:spPr>
            <a:xfrm>
              <a:off x="7478554"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27" name="Shape 4127"/>
            <p:cNvSpPr/>
            <p:nvPr/>
          </p:nvSpPr>
          <p:spPr>
            <a:xfrm>
              <a:off x="2492850"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28" name="Shape 4128"/>
            <p:cNvSpPr/>
            <p:nvPr/>
          </p:nvSpPr>
          <p:spPr>
            <a:xfrm>
              <a:off x="1246425" y="6330042"/>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29" name="Shape 4129"/>
            <p:cNvSpPr/>
            <p:nvPr/>
          </p:nvSpPr>
          <p:spPr>
            <a:xfrm>
              <a:off x="0" y="6330042"/>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30" name="Shape 4130"/>
            <p:cNvSpPr/>
            <p:nvPr/>
          </p:nvSpPr>
          <p:spPr>
            <a:xfrm>
              <a:off x="12489577"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31" name="Shape 4131"/>
            <p:cNvSpPr/>
            <p:nvPr/>
          </p:nvSpPr>
          <p:spPr>
            <a:xfrm>
              <a:off x="13736003"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32" name="Shape 4132"/>
            <p:cNvSpPr/>
            <p:nvPr/>
          </p:nvSpPr>
          <p:spPr>
            <a:xfrm>
              <a:off x="14982429"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33" name="Shape 4133"/>
            <p:cNvSpPr/>
            <p:nvPr/>
          </p:nvSpPr>
          <p:spPr>
            <a:xfrm>
              <a:off x="16228854"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34" name="Shape 4134"/>
            <p:cNvSpPr/>
            <p:nvPr/>
          </p:nvSpPr>
          <p:spPr>
            <a:xfrm>
              <a:off x="11243150"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35" name="Shape 4135"/>
            <p:cNvSpPr/>
            <p:nvPr/>
          </p:nvSpPr>
          <p:spPr>
            <a:xfrm>
              <a:off x="9996725"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36" name="Shape 4136"/>
            <p:cNvSpPr/>
            <p:nvPr/>
          </p:nvSpPr>
          <p:spPr>
            <a:xfrm>
              <a:off x="8750300" y="6330042"/>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37" name="Shape 4137"/>
            <p:cNvSpPr/>
            <p:nvPr/>
          </p:nvSpPr>
          <p:spPr>
            <a:xfrm>
              <a:off x="17448056" y="6330042"/>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38" name="Shape 4138"/>
            <p:cNvSpPr/>
            <p:nvPr/>
          </p:nvSpPr>
          <p:spPr>
            <a:xfrm>
              <a:off x="3739276"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39" name="Shape 4139"/>
            <p:cNvSpPr/>
            <p:nvPr/>
          </p:nvSpPr>
          <p:spPr>
            <a:xfrm>
              <a:off x="4985703"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40" name="Shape 4140"/>
            <p:cNvSpPr/>
            <p:nvPr/>
          </p:nvSpPr>
          <p:spPr>
            <a:xfrm>
              <a:off x="6232128"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41" name="Shape 4141"/>
            <p:cNvSpPr/>
            <p:nvPr/>
          </p:nvSpPr>
          <p:spPr>
            <a:xfrm>
              <a:off x="7478554"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42" name="Shape 4142"/>
            <p:cNvSpPr/>
            <p:nvPr/>
          </p:nvSpPr>
          <p:spPr>
            <a:xfrm>
              <a:off x="2492850"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43" name="Shape 4143"/>
            <p:cNvSpPr/>
            <p:nvPr/>
          </p:nvSpPr>
          <p:spPr>
            <a:xfrm>
              <a:off x="1246425" y="73914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44" name="Shape 4144"/>
            <p:cNvSpPr/>
            <p:nvPr/>
          </p:nvSpPr>
          <p:spPr>
            <a:xfrm>
              <a:off x="0" y="73914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45" name="Shape 4145"/>
            <p:cNvSpPr/>
            <p:nvPr/>
          </p:nvSpPr>
          <p:spPr>
            <a:xfrm>
              <a:off x="12489577"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46" name="Shape 4146"/>
            <p:cNvSpPr/>
            <p:nvPr/>
          </p:nvSpPr>
          <p:spPr>
            <a:xfrm>
              <a:off x="13736004"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47" name="Shape 4147"/>
            <p:cNvSpPr/>
            <p:nvPr/>
          </p:nvSpPr>
          <p:spPr>
            <a:xfrm>
              <a:off x="14982431"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48" name="Shape 4148"/>
            <p:cNvSpPr/>
            <p:nvPr/>
          </p:nvSpPr>
          <p:spPr>
            <a:xfrm>
              <a:off x="16228856"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49" name="Shape 4149"/>
            <p:cNvSpPr/>
            <p:nvPr/>
          </p:nvSpPr>
          <p:spPr>
            <a:xfrm>
              <a:off x="11243150"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50" name="Shape 4150"/>
            <p:cNvSpPr/>
            <p:nvPr/>
          </p:nvSpPr>
          <p:spPr>
            <a:xfrm>
              <a:off x="9996725"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51" name="Shape 4151"/>
            <p:cNvSpPr/>
            <p:nvPr/>
          </p:nvSpPr>
          <p:spPr>
            <a:xfrm>
              <a:off x="8750300" y="7391400"/>
              <a:ext cx="986928"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52" name="Shape 4152"/>
            <p:cNvSpPr/>
            <p:nvPr/>
          </p:nvSpPr>
          <p:spPr>
            <a:xfrm>
              <a:off x="17448056" y="7391400"/>
              <a:ext cx="986929" cy="995759"/>
            </a:xfrm>
            <a:prstGeom prst="ellipse">
              <a:avLst/>
            </a:prstGeom>
            <a:solidFill>
              <a:srgbClr val="F2F2F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4153" name="Shape 4153"/>
          <p:cNvSpPr txBox="1">
            <a:spLocks noGrp="1"/>
          </p:cNvSpPr>
          <p:nvPr>
            <p:ph type="sldNum" idx="12"/>
          </p:nvPr>
        </p:nvSpPr>
        <p:spPr>
          <a:xfrm>
            <a:off x="11919917" y="12653961"/>
            <a:ext cx="534641" cy="419101"/>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111</a:t>
            </a:fld>
            <a:endParaRPr lang="en-US" sz="2400" b="0" i="0" u="none" strike="noStrike" cap="none">
              <a:solidFill>
                <a:srgbClr val="DDDDDD"/>
              </a:solidFill>
              <a:latin typeface="Open Sans Light"/>
              <a:ea typeface="Open Sans Light"/>
              <a:cs typeface="Open Sans Light"/>
              <a:sym typeface="Open Sans Light"/>
            </a:endParaRPr>
          </a:p>
        </p:txBody>
      </p:sp>
      <p:sp>
        <p:nvSpPr>
          <p:cNvPr id="4154" name="Shape 4154"/>
          <p:cNvSpPr/>
          <p:nvPr/>
        </p:nvSpPr>
        <p:spPr>
          <a:xfrm>
            <a:off x="3218602" y="4159294"/>
            <a:ext cx="487574" cy="487575"/>
          </a:xfrm>
          <a:custGeom>
            <a:avLst/>
            <a:gdLst/>
            <a:ahLst/>
            <a:cxnLst/>
            <a:rect l="0" t="0" r="0" b="0"/>
            <a:pathLst>
              <a:path w="120000" h="120000" extrusionOk="0">
                <a:moveTo>
                  <a:pt x="116177" y="25166"/>
                </a:moveTo>
                <a:cubicBezTo>
                  <a:pt x="117077" y="25166"/>
                  <a:pt x="117977" y="25394"/>
                  <a:pt x="118650" y="26066"/>
                </a:cubicBezTo>
                <a:cubicBezTo>
                  <a:pt x="119550" y="26738"/>
                  <a:pt x="120000" y="27638"/>
                  <a:pt x="120000" y="28538"/>
                </a:cubicBezTo>
                <a:cubicBezTo>
                  <a:pt x="120000" y="116177"/>
                  <a:pt x="120000" y="116177"/>
                  <a:pt x="120000" y="116177"/>
                </a:cubicBezTo>
                <a:cubicBezTo>
                  <a:pt x="120000" y="117077"/>
                  <a:pt x="119550" y="117977"/>
                  <a:pt x="118650" y="118650"/>
                </a:cubicBezTo>
                <a:cubicBezTo>
                  <a:pt x="117977" y="119550"/>
                  <a:pt x="117077" y="120000"/>
                  <a:pt x="116177" y="120000"/>
                </a:cubicBezTo>
                <a:cubicBezTo>
                  <a:pt x="3822" y="120000"/>
                  <a:pt x="3822" y="120000"/>
                  <a:pt x="3822" y="120000"/>
                </a:cubicBezTo>
                <a:cubicBezTo>
                  <a:pt x="2694" y="120000"/>
                  <a:pt x="1800" y="119550"/>
                  <a:pt x="1122" y="118650"/>
                </a:cubicBezTo>
                <a:cubicBezTo>
                  <a:pt x="222" y="117977"/>
                  <a:pt x="0" y="117077"/>
                  <a:pt x="0" y="116177"/>
                </a:cubicBezTo>
                <a:cubicBezTo>
                  <a:pt x="0" y="11461"/>
                  <a:pt x="0" y="11461"/>
                  <a:pt x="0" y="11461"/>
                </a:cubicBezTo>
                <a:cubicBezTo>
                  <a:pt x="0" y="9888"/>
                  <a:pt x="222" y="8316"/>
                  <a:pt x="900" y="6966"/>
                </a:cubicBezTo>
                <a:cubicBezTo>
                  <a:pt x="1350" y="5616"/>
                  <a:pt x="2244" y="4494"/>
                  <a:pt x="3372" y="3372"/>
                </a:cubicBezTo>
                <a:cubicBezTo>
                  <a:pt x="4494" y="2244"/>
                  <a:pt x="5616" y="1350"/>
                  <a:pt x="6966" y="900"/>
                </a:cubicBezTo>
                <a:cubicBezTo>
                  <a:pt x="8316" y="222"/>
                  <a:pt x="9888" y="0"/>
                  <a:pt x="11461" y="0"/>
                </a:cubicBezTo>
                <a:cubicBezTo>
                  <a:pt x="88538" y="0"/>
                  <a:pt x="88538" y="0"/>
                  <a:pt x="88538" y="0"/>
                </a:cubicBezTo>
                <a:cubicBezTo>
                  <a:pt x="90111" y="0"/>
                  <a:pt x="91683" y="222"/>
                  <a:pt x="93033" y="900"/>
                </a:cubicBezTo>
                <a:cubicBezTo>
                  <a:pt x="94383" y="1350"/>
                  <a:pt x="95505" y="2244"/>
                  <a:pt x="96405" y="3372"/>
                </a:cubicBezTo>
                <a:cubicBezTo>
                  <a:pt x="97527" y="4494"/>
                  <a:pt x="98200" y="5616"/>
                  <a:pt x="98877" y="6966"/>
                </a:cubicBezTo>
                <a:cubicBezTo>
                  <a:pt x="99327" y="8316"/>
                  <a:pt x="99777" y="9888"/>
                  <a:pt x="99777" y="11461"/>
                </a:cubicBezTo>
                <a:cubicBezTo>
                  <a:pt x="99777" y="25166"/>
                  <a:pt x="99777" y="25166"/>
                  <a:pt x="99777" y="25166"/>
                </a:cubicBezTo>
                <a:lnTo>
                  <a:pt x="116177" y="25166"/>
                </a:lnTo>
                <a:close/>
                <a:moveTo>
                  <a:pt x="11461" y="4944"/>
                </a:moveTo>
                <a:cubicBezTo>
                  <a:pt x="10338" y="4944"/>
                  <a:pt x="9438" y="5166"/>
                  <a:pt x="8766" y="5616"/>
                </a:cubicBezTo>
                <a:cubicBezTo>
                  <a:pt x="8088" y="5844"/>
                  <a:pt x="7638" y="6294"/>
                  <a:pt x="6966" y="6966"/>
                </a:cubicBezTo>
                <a:cubicBezTo>
                  <a:pt x="6294" y="7638"/>
                  <a:pt x="5844" y="8088"/>
                  <a:pt x="5394" y="8766"/>
                </a:cubicBezTo>
                <a:cubicBezTo>
                  <a:pt x="5166" y="9661"/>
                  <a:pt x="4944" y="10338"/>
                  <a:pt x="4944" y="11461"/>
                </a:cubicBezTo>
                <a:cubicBezTo>
                  <a:pt x="4944" y="25166"/>
                  <a:pt x="4944" y="25166"/>
                  <a:pt x="4944" y="25166"/>
                </a:cubicBezTo>
                <a:cubicBezTo>
                  <a:pt x="94833" y="25166"/>
                  <a:pt x="94833" y="25166"/>
                  <a:pt x="94833" y="25166"/>
                </a:cubicBezTo>
                <a:cubicBezTo>
                  <a:pt x="94833" y="11461"/>
                  <a:pt x="94833" y="11461"/>
                  <a:pt x="94833" y="11461"/>
                </a:cubicBezTo>
                <a:cubicBezTo>
                  <a:pt x="94833" y="10338"/>
                  <a:pt x="94605" y="9661"/>
                  <a:pt x="94383" y="8766"/>
                </a:cubicBezTo>
                <a:cubicBezTo>
                  <a:pt x="93933" y="8088"/>
                  <a:pt x="93483" y="7638"/>
                  <a:pt x="93033" y="6966"/>
                </a:cubicBezTo>
                <a:cubicBezTo>
                  <a:pt x="92361" y="6294"/>
                  <a:pt x="91683" y="5844"/>
                  <a:pt x="91011" y="5616"/>
                </a:cubicBezTo>
                <a:cubicBezTo>
                  <a:pt x="90111" y="5166"/>
                  <a:pt x="89438" y="4944"/>
                  <a:pt x="88538" y="4944"/>
                </a:cubicBezTo>
                <a:lnTo>
                  <a:pt x="11461" y="4944"/>
                </a:lnTo>
                <a:close/>
                <a:moveTo>
                  <a:pt x="114833" y="114833"/>
                </a:moveTo>
                <a:cubicBezTo>
                  <a:pt x="114833" y="30111"/>
                  <a:pt x="114833" y="30111"/>
                  <a:pt x="114833" y="30111"/>
                </a:cubicBezTo>
                <a:cubicBezTo>
                  <a:pt x="4944" y="30111"/>
                  <a:pt x="4944" y="30111"/>
                  <a:pt x="4944" y="30111"/>
                </a:cubicBezTo>
                <a:cubicBezTo>
                  <a:pt x="4944" y="114833"/>
                  <a:pt x="4944" y="114833"/>
                  <a:pt x="4944" y="114833"/>
                </a:cubicBezTo>
                <a:lnTo>
                  <a:pt x="114833" y="114833"/>
                </a:lnTo>
                <a:close/>
                <a:moveTo>
                  <a:pt x="79777" y="72583"/>
                </a:moveTo>
                <a:cubicBezTo>
                  <a:pt x="79777" y="70788"/>
                  <a:pt x="80222" y="69211"/>
                  <a:pt x="80900" y="67638"/>
                </a:cubicBezTo>
                <a:cubicBezTo>
                  <a:pt x="81572" y="66066"/>
                  <a:pt x="82472" y="64716"/>
                  <a:pt x="83594" y="63372"/>
                </a:cubicBezTo>
                <a:cubicBezTo>
                  <a:pt x="84716" y="62472"/>
                  <a:pt x="86066" y="61572"/>
                  <a:pt x="87638" y="60900"/>
                </a:cubicBezTo>
                <a:cubicBezTo>
                  <a:pt x="88988" y="60222"/>
                  <a:pt x="90561" y="60000"/>
                  <a:pt x="92361" y="60000"/>
                </a:cubicBezTo>
                <a:cubicBezTo>
                  <a:pt x="94155" y="60000"/>
                  <a:pt x="95727" y="60222"/>
                  <a:pt x="97305" y="60900"/>
                </a:cubicBezTo>
                <a:cubicBezTo>
                  <a:pt x="98650" y="61572"/>
                  <a:pt x="100000" y="62472"/>
                  <a:pt x="101122" y="63822"/>
                </a:cubicBezTo>
                <a:cubicBezTo>
                  <a:pt x="102244" y="64716"/>
                  <a:pt x="103372" y="66066"/>
                  <a:pt x="104044" y="67638"/>
                </a:cubicBezTo>
                <a:cubicBezTo>
                  <a:pt x="104716" y="69211"/>
                  <a:pt x="104944" y="70788"/>
                  <a:pt x="104944" y="72583"/>
                </a:cubicBezTo>
                <a:cubicBezTo>
                  <a:pt x="104944" y="74155"/>
                  <a:pt x="104716" y="75727"/>
                  <a:pt x="104044" y="77305"/>
                </a:cubicBezTo>
                <a:cubicBezTo>
                  <a:pt x="103372" y="78650"/>
                  <a:pt x="102244" y="80222"/>
                  <a:pt x="101122" y="81350"/>
                </a:cubicBezTo>
                <a:cubicBezTo>
                  <a:pt x="100000" y="82472"/>
                  <a:pt x="98650" y="83372"/>
                  <a:pt x="97305" y="83822"/>
                </a:cubicBezTo>
                <a:cubicBezTo>
                  <a:pt x="95727" y="84494"/>
                  <a:pt x="94155" y="84716"/>
                  <a:pt x="92361" y="84716"/>
                </a:cubicBezTo>
                <a:cubicBezTo>
                  <a:pt x="90561" y="84716"/>
                  <a:pt x="88988" y="84494"/>
                  <a:pt x="87638" y="83822"/>
                </a:cubicBezTo>
                <a:cubicBezTo>
                  <a:pt x="86066" y="83372"/>
                  <a:pt x="84716" y="82472"/>
                  <a:pt x="83594" y="81350"/>
                </a:cubicBezTo>
                <a:cubicBezTo>
                  <a:pt x="82472" y="80222"/>
                  <a:pt x="81572" y="78650"/>
                  <a:pt x="80900" y="77305"/>
                </a:cubicBezTo>
                <a:cubicBezTo>
                  <a:pt x="80222" y="75727"/>
                  <a:pt x="79777" y="74155"/>
                  <a:pt x="79777" y="72583"/>
                </a:cubicBezTo>
                <a:close/>
                <a:moveTo>
                  <a:pt x="99777" y="72583"/>
                </a:moveTo>
                <a:cubicBezTo>
                  <a:pt x="99777" y="71233"/>
                  <a:pt x="99550" y="70338"/>
                  <a:pt x="99100" y="69438"/>
                </a:cubicBezTo>
                <a:cubicBezTo>
                  <a:pt x="98650" y="68538"/>
                  <a:pt x="98200" y="67866"/>
                  <a:pt x="97755" y="67188"/>
                </a:cubicBezTo>
                <a:cubicBezTo>
                  <a:pt x="97077" y="66516"/>
                  <a:pt x="96405" y="65844"/>
                  <a:pt x="95283" y="65394"/>
                </a:cubicBezTo>
                <a:cubicBezTo>
                  <a:pt x="94383" y="65166"/>
                  <a:pt x="93483" y="64944"/>
                  <a:pt x="92361" y="64944"/>
                </a:cubicBezTo>
                <a:cubicBezTo>
                  <a:pt x="91461" y="64944"/>
                  <a:pt x="90561" y="65166"/>
                  <a:pt x="89438" y="65394"/>
                </a:cubicBezTo>
                <a:cubicBezTo>
                  <a:pt x="88538" y="65844"/>
                  <a:pt x="87638" y="66516"/>
                  <a:pt x="87188" y="67188"/>
                </a:cubicBezTo>
                <a:cubicBezTo>
                  <a:pt x="86294" y="67866"/>
                  <a:pt x="85844" y="68538"/>
                  <a:pt x="85394" y="69438"/>
                </a:cubicBezTo>
                <a:cubicBezTo>
                  <a:pt x="84944" y="70338"/>
                  <a:pt x="84716" y="71233"/>
                  <a:pt x="84716" y="72583"/>
                </a:cubicBezTo>
                <a:cubicBezTo>
                  <a:pt x="84716" y="73483"/>
                  <a:pt x="84944" y="74383"/>
                  <a:pt x="85394" y="75283"/>
                </a:cubicBezTo>
                <a:cubicBezTo>
                  <a:pt x="85844" y="76177"/>
                  <a:pt x="86294" y="77077"/>
                  <a:pt x="87188" y="77755"/>
                </a:cubicBezTo>
                <a:cubicBezTo>
                  <a:pt x="87638" y="78427"/>
                  <a:pt x="88538" y="78877"/>
                  <a:pt x="89438" y="79327"/>
                </a:cubicBezTo>
                <a:cubicBezTo>
                  <a:pt x="90561" y="79550"/>
                  <a:pt x="91461" y="79777"/>
                  <a:pt x="92361" y="79777"/>
                </a:cubicBezTo>
                <a:cubicBezTo>
                  <a:pt x="93483" y="79777"/>
                  <a:pt x="94383" y="79550"/>
                  <a:pt x="95283" y="79327"/>
                </a:cubicBezTo>
                <a:cubicBezTo>
                  <a:pt x="96405" y="78877"/>
                  <a:pt x="97077" y="78427"/>
                  <a:pt x="97755" y="77755"/>
                </a:cubicBezTo>
                <a:cubicBezTo>
                  <a:pt x="98200" y="77077"/>
                  <a:pt x="98650" y="76177"/>
                  <a:pt x="99100" y="75283"/>
                </a:cubicBezTo>
                <a:cubicBezTo>
                  <a:pt x="99550" y="74383"/>
                  <a:pt x="99777" y="73483"/>
                  <a:pt x="99777" y="72583"/>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55" name="Shape 4155"/>
          <p:cNvSpPr/>
          <p:nvPr/>
        </p:nvSpPr>
        <p:spPr>
          <a:xfrm>
            <a:off x="4456214" y="4147346"/>
            <a:ext cx="506696" cy="509085"/>
          </a:xfrm>
          <a:custGeom>
            <a:avLst/>
            <a:gdLst/>
            <a:ahLst/>
            <a:cxnLst/>
            <a:rect l="0" t="0" r="0" b="0"/>
            <a:pathLst>
              <a:path w="120000" h="120000" extrusionOk="0">
                <a:moveTo>
                  <a:pt x="60105" y="0"/>
                </a:moveTo>
                <a:cubicBezTo>
                  <a:pt x="68322" y="0"/>
                  <a:pt x="76105" y="1727"/>
                  <a:pt x="83461" y="4755"/>
                </a:cubicBezTo>
                <a:cubicBezTo>
                  <a:pt x="90811" y="7783"/>
                  <a:pt x="97083" y="12105"/>
                  <a:pt x="102488" y="17511"/>
                </a:cubicBezTo>
                <a:cubicBezTo>
                  <a:pt x="107894" y="22916"/>
                  <a:pt x="112216" y="29405"/>
                  <a:pt x="115461" y="36755"/>
                </a:cubicBezTo>
                <a:cubicBezTo>
                  <a:pt x="118488" y="43894"/>
                  <a:pt x="120000" y="51894"/>
                  <a:pt x="120000" y="60105"/>
                </a:cubicBezTo>
                <a:cubicBezTo>
                  <a:pt x="120000" y="68322"/>
                  <a:pt x="118488" y="76105"/>
                  <a:pt x="115461" y="83461"/>
                </a:cubicBezTo>
                <a:cubicBezTo>
                  <a:pt x="112216" y="90811"/>
                  <a:pt x="107894" y="97083"/>
                  <a:pt x="102488" y="102488"/>
                </a:cubicBezTo>
                <a:cubicBezTo>
                  <a:pt x="97083" y="107894"/>
                  <a:pt x="90811" y="112216"/>
                  <a:pt x="83461" y="115461"/>
                </a:cubicBezTo>
                <a:cubicBezTo>
                  <a:pt x="76105" y="118488"/>
                  <a:pt x="68322" y="120000"/>
                  <a:pt x="60105" y="120000"/>
                </a:cubicBezTo>
                <a:cubicBezTo>
                  <a:pt x="51677" y="120000"/>
                  <a:pt x="43894" y="118488"/>
                  <a:pt x="36755" y="115461"/>
                </a:cubicBezTo>
                <a:cubicBezTo>
                  <a:pt x="29405" y="112216"/>
                  <a:pt x="22916" y="107894"/>
                  <a:pt x="17511" y="102488"/>
                </a:cubicBezTo>
                <a:cubicBezTo>
                  <a:pt x="12105" y="97083"/>
                  <a:pt x="7783" y="90811"/>
                  <a:pt x="4755" y="83461"/>
                </a:cubicBezTo>
                <a:cubicBezTo>
                  <a:pt x="1511" y="76105"/>
                  <a:pt x="0" y="68322"/>
                  <a:pt x="0" y="60105"/>
                </a:cubicBezTo>
                <a:cubicBezTo>
                  <a:pt x="0" y="51894"/>
                  <a:pt x="1511" y="43894"/>
                  <a:pt x="4755" y="36755"/>
                </a:cubicBezTo>
                <a:cubicBezTo>
                  <a:pt x="7783" y="29405"/>
                  <a:pt x="12105" y="22916"/>
                  <a:pt x="17511" y="17511"/>
                </a:cubicBezTo>
                <a:cubicBezTo>
                  <a:pt x="22916" y="12105"/>
                  <a:pt x="29405" y="7783"/>
                  <a:pt x="36755" y="4755"/>
                </a:cubicBezTo>
                <a:cubicBezTo>
                  <a:pt x="43894" y="1727"/>
                  <a:pt x="51677" y="0"/>
                  <a:pt x="60105" y="0"/>
                </a:cubicBezTo>
                <a:close/>
                <a:moveTo>
                  <a:pt x="60105" y="115244"/>
                </a:moveTo>
                <a:cubicBezTo>
                  <a:pt x="67677" y="115244"/>
                  <a:pt x="74811" y="113727"/>
                  <a:pt x="81511" y="110916"/>
                </a:cubicBezTo>
                <a:cubicBezTo>
                  <a:pt x="88216" y="107894"/>
                  <a:pt x="94055" y="104000"/>
                  <a:pt x="99244" y="99244"/>
                </a:cubicBezTo>
                <a:cubicBezTo>
                  <a:pt x="104000" y="94055"/>
                  <a:pt x="107894" y="88216"/>
                  <a:pt x="110916" y="81511"/>
                </a:cubicBezTo>
                <a:cubicBezTo>
                  <a:pt x="113727" y="74811"/>
                  <a:pt x="115244" y="67677"/>
                  <a:pt x="115244" y="60105"/>
                </a:cubicBezTo>
                <a:cubicBezTo>
                  <a:pt x="115244" y="52322"/>
                  <a:pt x="113727" y="45188"/>
                  <a:pt x="110916" y="38488"/>
                </a:cubicBezTo>
                <a:cubicBezTo>
                  <a:pt x="107894" y="31783"/>
                  <a:pt x="104000" y="25944"/>
                  <a:pt x="99244" y="20972"/>
                </a:cubicBezTo>
                <a:cubicBezTo>
                  <a:pt x="94055" y="16000"/>
                  <a:pt x="88216" y="12105"/>
                  <a:pt x="81511" y="9300"/>
                </a:cubicBezTo>
                <a:cubicBezTo>
                  <a:pt x="74811" y="6272"/>
                  <a:pt x="67677" y="4755"/>
                  <a:pt x="60105" y="4755"/>
                </a:cubicBezTo>
                <a:cubicBezTo>
                  <a:pt x="52322" y="4755"/>
                  <a:pt x="45188" y="6272"/>
                  <a:pt x="38488" y="9300"/>
                </a:cubicBezTo>
                <a:cubicBezTo>
                  <a:pt x="31783" y="12105"/>
                  <a:pt x="25944" y="16000"/>
                  <a:pt x="20972" y="20972"/>
                </a:cubicBezTo>
                <a:cubicBezTo>
                  <a:pt x="16000" y="25944"/>
                  <a:pt x="12105" y="31783"/>
                  <a:pt x="9300" y="38488"/>
                </a:cubicBezTo>
                <a:cubicBezTo>
                  <a:pt x="6272" y="45188"/>
                  <a:pt x="4755" y="52322"/>
                  <a:pt x="4755" y="60105"/>
                </a:cubicBezTo>
                <a:cubicBezTo>
                  <a:pt x="4755" y="67677"/>
                  <a:pt x="6272" y="74811"/>
                  <a:pt x="9300" y="81511"/>
                </a:cubicBezTo>
                <a:cubicBezTo>
                  <a:pt x="12105" y="88216"/>
                  <a:pt x="16000" y="94055"/>
                  <a:pt x="20972" y="99244"/>
                </a:cubicBezTo>
                <a:cubicBezTo>
                  <a:pt x="25944" y="104000"/>
                  <a:pt x="31783" y="107894"/>
                  <a:pt x="38488" y="110916"/>
                </a:cubicBezTo>
                <a:cubicBezTo>
                  <a:pt x="45188" y="113727"/>
                  <a:pt x="52322" y="115244"/>
                  <a:pt x="60105" y="115244"/>
                </a:cubicBezTo>
                <a:close/>
                <a:moveTo>
                  <a:pt x="38272" y="48000"/>
                </a:moveTo>
                <a:cubicBezTo>
                  <a:pt x="58161" y="48000"/>
                  <a:pt x="58161" y="48000"/>
                  <a:pt x="58161" y="48000"/>
                </a:cubicBezTo>
                <a:cubicBezTo>
                  <a:pt x="74377" y="31566"/>
                  <a:pt x="74377" y="31566"/>
                  <a:pt x="74377" y="31566"/>
                </a:cubicBezTo>
                <a:cubicBezTo>
                  <a:pt x="74377" y="88433"/>
                  <a:pt x="74377" y="88433"/>
                  <a:pt x="74377" y="88433"/>
                </a:cubicBezTo>
                <a:cubicBezTo>
                  <a:pt x="58161" y="72216"/>
                  <a:pt x="58161" y="72216"/>
                  <a:pt x="58161" y="72216"/>
                </a:cubicBezTo>
                <a:cubicBezTo>
                  <a:pt x="38272" y="72216"/>
                  <a:pt x="38272" y="72216"/>
                  <a:pt x="38272" y="72216"/>
                </a:cubicBezTo>
                <a:lnTo>
                  <a:pt x="38272" y="48000"/>
                </a:lnTo>
                <a:close/>
                <a:moveTo>
                  <a:pt x="61405" y="51244"/>
                </a:moveTo>
                <a:cubicBezTo>
                  <a:pt x="60105" y="52755"/>
                  <a:pt x="60105" y="52755"/>
                  <a:pt x="60105" y="52755"/>
                </a:cubicBezTo>
                <a:cubicBezTo>
                  <a:pt x="43244" y="52755"/>
                  <a:pt x="43244" y="52755"/>
                  <a:pt x="43244" y="52755"/>
                </a:cubicBezTo>
                <a:cubicBezTo>
                  <a:pt x="43244" y="67461"/>
                  <a:pt x="43244" y="67461"/>
                  <a:pt x="43244" y="67461"/>
                </a:cubicBezTo>
                <a:cubicBezTo>
                  <a:pt x="60105" y="67461"/>
                  <a:pt x="60105" y="67461"/>
                  <a:pt x="60105" y="67461"/>
                </a:cubicBezTo>
                <a:cubicBezTo>
                  <a:pt x="69622" y="76755"/>
                  <a:pt x="69622" y="76755"/>
                  <a:pt x="69622" y="76755"/>
                </a:cubicBezTo>
                <a:cubicBezTo>
                  <a:pt x="69622" y="43461"/>
                  <a:pt x="69622" y="43461"/>
                  <a:pt x="69622" y="43461"/>
                </a:cubicBezTo>
                <a:lnTo>
                  <a:pt x="61405" y="5124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56" name="Shape 4156"/>
          <p:cNvSpPr/>
          <p:nvPr/>
        </p:nvSpPr>
        <p:spPr>
          <a:xfrm>
            <a:off x="5703387" y="4147346"/>
            <a:ext cx="506696" cy="509085"/>
          </a:xfrm>
          <a:custGeom>
            <a:avLst/>
            <a:gdLst/>
            <a:ahLst/>
            <a:cxnLst/>
            <a:rect l="0" t="0" r="0" b="0"/>
            <a:pathLst>
              <a:path w="120000" h="120000" extrusionOk="0">
                <a:moveTo>
                  <a:pt x="60105" y="115244"/>
                </a:moveTo>
                <a:cubicBezTo>
                  <a:pt x="63783" y="115244"/>
                  <a:pt x="67461" y="114811"/>
                  <a:pt x="70916" y="114161"/>
                </a:cubicBezTo>
                <a:cubicBezTo>
                  <a:pt x="74594" y="113300"/>
                  <a:pt x="78055" y="112216"/>
                  <a:pt x="81511" y="110916"/>
                </a:cubicBezTo>
                <a:cubicBezTo>
                  <a:pt x="84755" y="109405"/>
                  <a:pt x="88000" y="107677"/>
                  <a:pt x="90811" y="105727"/>
                </a:cubicBezTo>
                <a:cubicBezTo>
                  <a:pt x="93838" y="103783"/>
                  <a:pt x="96433" y="101622"/>
                  <a:pt x="98811" y="99244"/>
                </a:cubicBezTo>
                <a:cubicBezTo>
                  <a:pt x="102272" y="102488"/>
                  <a:pt x="102272" y="102488"/>
                  <a:pt x="102272" y="102488"/>
                </a:cubicBezTo>
                <a:cubicBezTo>
                  <a:pt x="99677" y="105083"/>
                  <a:pt x="96650" y="107677"/>
                  <a:pt x="93622" y="109838"/>
                </a:cubicBezTo>
                <a:cubicBezTo>
                  <a:pt x="90377" y="112216"/>
                  <a:pt x="86916" y="113944"/>
                  <a:pt x="83461" y="115461"/>
                </a:cubicBezTo>
                <a:cubicBezTo>
                  <a:pt x="79783" y="116972"/>
                  <a:pt x="76105" y="118055"/>
                  <a:pt x="72216" y="118916"/>
                </a:cubicBezTo>
                <a:cubicBezTo>
                  <a:pt x="68105" y="119566"/>
                  <a:pt x="64216" y="120000"/>
                  <a:pt x="60105" y="120000"/>
                </a:cubicBezTo>
                <a:cubicBezTo>
                  <a:pt x="51677" y="120000"/>
                  <a:pt x="43894" y="118488"/>
                  <a:pt x="36755" y="115461"/>
                </a:cubicBezTo>
                <a:cubicBezTo>
                  <a:pt x="29405" y="112216"/>
                  <a:pt x="22916" y="107894"/>
                  <a:pt x="17511" y="102488"/>
                </a:cubicBezTo>
                <a:cubicBezTo>
                  <a:pt x="12105" y="97083"/>
                  <a:pt x="7783" y="90811"/>
                  <a:pt x="4755" y="83461"/>
                </a:cubicBezTo>
                <a:cubicBezTo>
                  <a:pt x="1511" y="76105"/>
                  <a:pt x="0" y="68322"/>
                  <a:pt x="0" y="60105"/>
                </a:cubicBezTo>
                <a:cubicBezTo>
                  <a:pt x="0" y="51894"/>
                  <a:pt x="1511" y="43894"/>
                  <a:pt x="4755" y="36755"/>
                </a:cubicBezTo>
                <a:cubicBezTo>
                  <a:pt x="7783" y="29405"/>
                  <a:pt x="12105" y="22916"/>
                  <a:pt x="17511" y="17511"/>
                </a:cubicBezTo>
                <a:cubicBezTo>
                  <a:pt x="22916" y="12105"/>
                  <a:pt x="29405" y="7783"/>
                  <a:pt x="36755" y="4755"/>
                </a:cubicBezTo>
                <a:cubicBezTo>
                  <a:pt x="43894" y="1727"/>
                  <a:pt x="51677" y="0"/>
                  <a:pt x="60105" y="0"/>
                </a:cubicBezTo>
                <a:cubicBezTo>
                  <a:pt x="64216" y="0"/>
                  <a:pt x="68105" y="433"/>
                  <a:pt x="72216" y="1300"/>
                </a:cubicBezTo>
                <a:cubicBezTo>
                  <a:pt x="76105" y="1944"/>
                  <a:pt x="79783" y="3027"/>
                  <a:pt x="83461" y="4538"/>
                </a:cubicBezTo>
                <a:cubicBezTo>
                  <a:pt x="86916" y="6055"/>
                  <a:pt x="90377" y="8000"/>
                  <a:pt x="93622" y="10161"/>
                </a:cubicBezTo>
                <a:cubicBezTo>
                  <a:pt x="96650" y="12538"/>
                  <a:pt x="99677" y="14916"/>
                  <a:pt x="102272" y="17511"/>
                </a:cubicBezTo>
                <a:cubicBezTo>
                  <a:pt x="98811" y="20972"/>
                  <a:pt x="98811" y="20972"/>
                  <a:pt x="98811" y="20972"/>
                </a:cubicBezTo>
                <a:cubicBezTo>
                  <a:pt x="96433" y="18377"/>
                  <a:pt x="93838" y="16216"/>
                  <a:pt x="90811" y="14272"/>
                </a:cubicBezTo>
                <a:cubicBezTo>
                  <a:pt x="88000" y="12322"/>
                  <a:pt x="84755" y="10594"/>
                  <a:pt x="81511" y="9083"/>
                </a:cubicBezTo>
                <a:cubicBezTo>
                  <a:pt x="78055" y="7783"/>
                  <a:pt x="74594" y="6700"/>
                  <a:pt x="70916" y="6055"/>
                </a:cubicBezTo>
                <a:cubicBezTo>
                  <a:pt x="67461" y="5188"/>
                  <a:pt x="63783" y="4755"/>
                  <a:pt x="60105" y="4755"/>
                </a:cubicBezTo>
                <a:cubicBezTo>
                  <a:pt x="52322" y="4755"/>
                  <a:pt x="45188" y="6272"/>
                  <a:pt x="38488" y="9300"/>
                </a:cubicBezTo>
                <a:cubicBezTo>
                  <a:pt x="31783" y="12105"/>
                  <a:pt x="25944" y="16000"/>
                  <a:pt x="20972" y="20972"/>
                </a:cubicBezTo>
                <a:cubicBezTo>
                  <a:pt x="16000" y="25944"/>
                  <a:pt x="12105" y="31783"/>
                  <a:pt x="9300" y="38488"/>
                </a:cubicBezTo>
                <a:cubicBezTo>
                  <a:pt x="6272" y="45188"/>
                  <a:pt x="4755" y="52322"/>
                  <a:pt x="4755" y="60105"/>
                </a:cubicBezTo>
                <a:cubicBezTo>
                  <a:pt x="4755" y="67677"/>
                  <a:pt x="6272" y="74811"/>
                  <a:pt x="9300" y="81511"/>
                </a:cubicBezTo>
                <a:cubicBezTo>
                  <a:pt x="12105" y="88216"/>
                  <a:pt x="16000" y="94055"/>
                  <a:pt x="20972" y="99244"/>
                </a:cubicBezTo>
                <a:cubicBezTo>
                  <a:pt x="25944" y="104000"/>
                  <a:pt x="31783" y="107894"/>
                  <a:pt x="38488" y="110916"/>
                </a:cubicBezTo>
                <a:cubicBezTo>
                  <a:pt x="45188" y="113727"/>
                  <a:pt x="52322" y="115244"/>
                  <a:pt x="60105" y="115244"/>
                </a:cubicBezTo>
                <a:close/>
                <a:moveTo>
                  <a:pt x="38272" y="48000"/>
                </a:moveTo>
                <a:cubicBezTo>
                  <a:pt x="58161" y="48000"/>
                  <a:pt x="58161" y="48000"/>
                  <a:pt x="58161" y="48000"/>
                </a:cubicBezTo>
                <a:cubicBezTo>
                  <a:pt x="74377" y="31566"/>
                  <a:pt x="74377" y="31566"/>
                  <a:pt x="74377" y="31566"/>
                </a:cubicBezTo>
                <a:cubicBezTo>
                  <a:pt x="74377" y="88433"/>
                  <a:pt x="74377" y="88433"/>
                  <a:pt x="74377" y="88433"/>
                </a:cubicBezTo>
                <a:cubicBezTo>
                  <a:pt x="58161" y="72216"/>
                  <a:pt x="58161" y="72216"/>
                  <a:pt x="58161" y="72216"/>
                </a:cubicBezTo>
                <a:cubicBezTo>
                  <a:pt x="38272" y="72216"/>
                  <a:pt x="38272" y="72216"/>
                  <a:pt x="38272" y="72216"/>
                </a:cubicBezTo>
                <a:lnTo>
                  <a:pt x="38272" y="48000"/>
                </a:lnTo>
                <a:close/>
                <a:moveTo>
                  <a:pt x="61405" y="51244"/>
                </a:moveTo>
                <a:cubicBezTo>
                  <a:pt x="60105" y="52755"/>
                  <a:pt x="60105" y="52755"/>
                  <a:pt x="60105" y="52755"/>
                </a:cubicBezTo>
                <a:cubicBezTo>
                  <a:pt x="43244" y="52755"/>
                  <a:pt x="43244" y="52755"/>
                  <a:pt x="43244" y="52755"/>
                </a:cubicBezTo>
                <a:cubicBezTo>
                  <a:pt x="43244" y="67461"/>
                  <a:pt x="43244" y="67461"/>
                  <a:pt x="43244" y="67461"/>
                </a:cubicBezTo>
                <a:cubicBezTo>
                  <a:pt x="60105" y="67461"/>
                  <a:pt x="60105" y="67461"/>
                  <a:pt x="60105" y="67461"/>
                </a:cubicBezTo>
                <a:cubicBezTo>
                  <a:pt x="69622" y="76755"/>
                  <a:pt x="69622" y="76755"/>
                  <a:pt x="69622" y="76755"/>
                </a:cubicBezTo>
                <a:cubicBezTo>
                  <a:pt x="69622" y="43461"/>
                  <a:pt x="69622" y="43461"/>
                  <a:pt x="69622" y="43461"/>
                </a:cubicBezTo>
                <a:lnTo>
                  <a:pt x="61405" y="51244"/>
                </a:lnTo>
                <a:close/>
                <a:moveTo>
                  <a:pt x="85188" y="78700"/>
                </a:moveTo>
                <a:cubicBezTo>
                  <a:pt x="81083" y="75894"/>
                  <a:pt x="81083" y="75894"/>
                  <a:pt x="81083" y="75894"/>
                </a:cubicBezTo>
                <a:cubicBezTo>
                  <a:pt x="82161" y="74594"/>
                  <a:pt x="82811" y="73511"/>
                  <a:pt x="83461" y="72216"/>
                </a:cubicBezTo>
                <a:cubicBezTo>
                  <a:pt x="83894" y="71133"/>
                  <a:pt x="84538" y="69838"/>
                  <a:pt x="85188" y="68538"/>
                </a:cubicBezTo>
                <a:cubicBezTo>
                  <a:pt x="85405" y="67244"/>
                  <a:pt x="85838" y="65727"/>
                  <a:pt x="86055" y="64433"/>
                </a:cubicBezTo>
                <a:cubicBezTo>
                  <a:pt x="86272" y="62916"/>
                  <a:pt x="86488" y="61622"/>
                  <a:pt x="86488" y="60105"/>
                </a:cubicBezTo>
                <a:cubicBezTo>
                  <a:pt x="86488" y="58594"/>
                  <a:pt x="86272" y="57083"/>
                  <a:pt x="86055" y="55783"/>
                </a:cubicBezTo>
                <a:cubicBezTo>
                  <a:pt x="85838" y="54272"/>
                  <a:pt x="85405" y="52972"/>
                  <a:pt x="85188" y="51677"/>
                </a:cubicBezTo>
                <a:cubicBezTo>
                  <a:pt x="84538" y="50377"/>
                  <a:pt x="83894" y="49083"/>
                  <a:pt x="83461" y="47783"/>
                </a:cubicBezTo>
                <a:cubicBezTo>
                  <a:pt x="82811" y="46488"/>
                  <a:pt x="82161" y="45405"/>
                  <a:pt x="81083" y="44322"/>
                </a:cubicBezTo>
                <a:cubicBezTo>
                  <a:pt x="85188" y="41511"/>
                  <a:pt x="85188" y="41511"/>
                  <a:pt x="85188" y="41511"/>
                </a:cubicBezTo>
                <a:cubicBezTo>
                  <a:pt x="86055" y="42811"/>
                  <a:pt x="86916" y="44105"/>
                  <a:pt x="87566" y="45622"/>
                </a:cubicBezTo>
                <a:cubicBezTo>
                  <a:pt x="88433" y="46916"/>
                  <a:pt x="89083" y="48433"/>
                  <a:pt x="89511" y="50161"/>
                </a:cubicBezTo>
                <a:cubicBezTo>
                  <a:pt x="90161" y="51677"/>
                  <a:pt x="90594" y="53188"/>
                  <a:pt x="90811" y="54916"/>
                </a:cubicBezTo>
                <a:cubicBezTo>
                  <a:pt x="91244" y="56650"/>
                  <a:pt x="91244" y="58377"/>
                  <a:pt x="91244" y="60105"/>
                </a:cubicBezTo>
                <a:cubicBezTo>
                  <a:pt x="91244" y="61838"/>
                  <a:pt x="91244" y="63350"/>
                  <a:pt x="90811" y="65083"/>
                </a:cubicBezTo>
                <a:cubicBezTo>
                  <a:pt x="90594" y="66811"/>
                  <a:pt x="90161" y="68322"/>
                  <a:pt x="89511" y="69838"/>
                </a:cubicBezTo>
                <a:cubicBezTo>
                  <a:pt x="89083" y="71566"/>
                  <a:pt x="88433" y="73083"/>
                  <a:pt x="87566" y="74594"/>
                </a:cubicBezTo>
                <a:cubicBezTo>
                  <a:pt x="86916" y="75894"/>
                  <a:pt x="86055" y="77405"/>
                  <a:pt x="85188" y="78700"/>
                </a:cubicBezTo>
                <a:close/>
                <a:moveTo>
                  <a:pt x="96650" y="87350"/>
                </a:moveTo>
                <a:cubicBezTo>
                  <a:pt x="92755" y="84322"/>
                  <a:pt x="92755" y="84322"/>
                  <a:pt x="92755" y="84322"/>
                </a:cubicBezTo>
                <a:cubicBezTo>
                  <a:pt x="94055" y="82594"/>
                  <a:pt x="95133" y="80866"/>
                  <a:pt x="96216" y="78916"/>
                </a:cubicBezTo>
                <a:cubicBezTo>
                  <a:pt x="97300" y="76972"/>
                  <a:pt x="97944" y="75027"/>
                  <a:pt x="98594" y="73083"/>
                </a:cubicBezTo>
                <a:cubicBezTo>
                  <a:pt x="99461" y="70916"/>
                  <a:pt x="99894" y="68755"/>
                  <a:pt x="100322" y="66594"/>
                </a:cubicBezTo>
                <a:cubicBezTo>
                  <a:pt x="100755" y="64433"/>
                  <a:pt x="100755" y="62272"/>
                  <a:pt x="100755" y="60105"/>
                </a:cubicBezTo>
                <a:cubicBezTo>
                  <a:pt x="100755" y="57727"/>
                  <a:pt x="100755" y="55566"/>
                  <a:pt x="100322" y="53405"/>
                </a:cubicBezTo>
                <a:cubicBezTo>
                  <a:pt x="99894" y="51244"/>
                  <a:pt x="99461" y="49083"/>
                  <a:pt x="98594" y="47133"/>
                </a:cubicBezTo>
                <a:cubicBezTo>
                  <a:pt x="97944" y="44972"/>
                  <a:pt x="97300" y="43027"/>
                  <a:pt x="96216" y="41083"/>
                </a:cubicBezTo>
                <a:cubicBezTo>
                  <a:pt x="95133" y="39350"/>
                  <a:pt x="94055" y="37622"/>
                  <a:pt x="92755" y="35894"/>
                </a:cubicBezTo>
                <a:cubicBezTo>
                  <a:pt x="96650" y="32650"/>
                  <a:pt x="96650" y="32650"/>
                  <a:pt x="96650" y="32650"/>
                </a:cubicBezTo>
                <a:cubicBezTo>
                  <a:pt x="97944" y="34594"/>
                  <a:pt x="99244" y="36538"/>
                  <a:pt x="100322" y="38700"/>
                </a:cubicBezTo>
                <a:cubicBezTo>
                  <a:pt x="101405" y="40866"/>
                  <a:pt x="102272" y="43244"/>
                  <a:pt x="103133" y="45405"/>
                </a:cubicBezTo>
                <a:cubicBezTo>
                  <a:pt x="104000" y="47566"/>
                  <a:pt x="104650" y="49944"/>
                  <a:pt x="105083" y="52538"/>
                </a:cubicBezTo>
                <a:cubicBezTo>
                  <a:pt x="105511" y="54916"/>
                  <a:pt x="105727" y="57511"/>
                  <a:pt x="105727" y="60105"/>
                </a:cubicBezTo>
                <a:cubicBezTo>
                  <a:pt x="105727" y="62700"/>
                  <a:pt x="105511" y="65300"/>
                  <a:pt x="105083" y="67677"/>
                </a:cubicBezTo>
                <a:cubicBezTo>
                  <a:pt x="104650" y="70055"/>
                  <a:pt x="104000" y="72433"/>
                  <a:pt x="103133" y="74594"/>
                </a:cubicBezTo>
                <a:cubicBezTo>
                  <a:pt x="102272" y="76972"/>
                  <a:pt x="101405" y="79133"/>
                  <a:pt x="100322" y="81300"/>
                </a:cubicBezTo>
                <a:cubicBezTo>
                  <a:pt x="99244" y="83461"/>
                  <a:pt x="97944" y="85405"/>
                  <a:pt x="96650" y="87350"/>
                </a:cubicBezTo>
                <a:close/>
                <a:moveTo>
                  <a:pt x="108105" y="24216"/>
                </a:moveTo>
                <a:cubicBezTo>
                  <a:pt x="110055" y="26811"/>
                  <a:pt x="111783" y="29405"/>
                  <a:pt x="113300" y="32216"/>
                </a:cubicBezTo>
                <a:cubicBezTo>
                  <a:pt x="114811" y="35027"/>
                  <a:pt x="115894" y="37838"/>
                  <a:pt x="116972" y="40866"/>
                </a:cubicBezTo>
                <a:cubicBezTo>
                  <a:pt x="118055" y="43894"/>
                  <a:pt x="118916" y="46916"/>
                  <a:pt x="119350" y="50161"/>
                </a:cubicBezTo>
                <a:cubicBezTo>
                  <a:pt x="119783" y="53405"/>
                  <a:pt x="120000" y="56650"/>
                  <a:pt x="120000" y="60105"/>
                </a:cubicBezTo>
                <a:cubicBezTo>
                  <a:pt x="120000" y="63350"/>
                  <a:pt x="119783" y="66811"/>
                  <a:pt x="119350" y="69838"/>
                </a:cubicBezTo>
                <a:cubicBezTo>
                  <a:pt x="118916" y="73083"/>
                  <a:pt x="118055" y="76105"/>
                  <a:pt x="116972" y="79133"/>
                </a:cubicBezTo>
                <a:cubicBezTo>
                  <a:pt x="115894" y="82161"/>
                  <a:pt x="114811" y="85188"/>
                  <a:pt x="113300" y="88000"/>
                </a:cubicBezTo>
                <a:cubicBezTo>
                  <a:pt x="111783" y="90811"/>
                  <a:pt x="110055" y="93405"/>
                  <a:pt x="108105" y="95783"/>
                </a:cubicBezTo>
                <a:cubicBezTo>
                  <a:pt x="104216" y="92972"/>
                  <a:pt x="104216" y="92972"/>
                  <a:pt x="104216" y="92972"/>
                </a:cubicBezTo>
                <a:cubicBezTo>
                  <a:pt x="105944" y="90811"/>
                  <a:pt x="107461" y="88433"/>
                  <a:pt x="108972" y="85838"/>
                </a:cubicBezTo>
                <a:cubicBezTo>
                  <a:pt x="110272" y="83244"/>
                  <a:pt x="111566" y="80650"/>
                  <a:pt x="112433" y="77838"/>
                </a:cubicBezTo>
                <a:cubicBezTo>
                  <a:pt x="113300" y="75027"/>
                  <a:pt x="113944" y="72000"/>
                  <a:pt x="114594" y="68972"/>
                </a:cubicBezTo>
                <a:cubicBezTo>
                  <a:pt x="115027" y="65944"/>
                  <a:pt x="115244" y="63133"/>
                  <a:pt x="115244" y="60105"/>
                </a:cubicBezTo>
                <a:cubicBezTo>
                  <a:pt x="115244" y="57083"/>
                  <a:pt x="115027" y="54055"/>
                  <a:pt x="114594" y="51027"/>
                </a:cubicBezTo>
                <a:cubicBezTo>
                  <a:pt x="113944" y="48000"/>
                  <a:pt x="113300" y="45188"/>
                  <a:pt x="112433" y="42377"/>
                </a:cubicBezTo>
                <a:cubicBezTo>
                  <a:pt x="111566" y="39566"/>
                  <a:pt x="110272" y="36755"/>
                  <a:pt x="108972" y="34377"/>
                </a:cubicBezTo>
                <a:cubicBezTo>
                  <a:pt x="107461" y="31783"/>
                  <a:pt x="105944" y="29405"/>
                  <a:pt x="104216" y="27027"/>
                </a:cubicBezTo>
                <a:lnTo>
                  <a:pt x="108105" y="2421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57" name="Shape 4157"/>
          <p:cNvSpPr/>
          <p:nvPr/>
        </p:nvSpPr>
        <p:spPr>
          <a:xfrm>
            <a:off x="6899171" y="4264458"/>
            <a:ext cx="609469" cy="274859"/>
          </a:xfrm>
          <a:custGeom>
            <a:avLst/>
            <a:gdLst/>
            <a:ahLst/>
            <a:cxnLst/>
            <a:rect l="0" t="0" r="0" b="0"/>
            <a:pathLst>
              <a:path w="120000" h="120000" extrusionOk="0">
                <a:moveTo>
                  <a:pt x="93011" y="0"/>
                </a:moveTo>
                <a:cubicBezTo>
                  <a:pt x="96788" y="0"/>
                  <a:pt x="100388" y="1605"/>
                  <a:pt x="103627" y="4816"/>
                </a:cubicBezTo>
                <a:cubicBezTo>
                  <a:pt x="106866" y="7627"/>
                  <a:pt x="109744" y="12038"/>
                  <a:pt x="112083" y="17661"/>
                </a:cubicBezTo>
                <a:cubicBezTo>
                  <a:pt x="114600" y="22877"/>
                  <a:pt x="116400" y="29300"/>
                  <a:pt x="117838" y="36522"/>
                </a:cubicBezTo>
                <a:cubicBezTo>
                  <a:pt x="119277" y="43744"/>
                  <a:pt x="120000" y="51772"/>
                  <a:pt x="120000" y="60200"/>
                </a:cubicBezTo>
                <a:cubicBezTo>
                  <a:pt x="120000" y="68627"/>
                  <a:pt x="119277" y="76255"/>
                  <a:pt x="117838" y="83477"/>
                </a:cubicBezTo>
                <a:cubicBezTo>
                  <a:pt x="116400" y="91105"/>
                  <a:pt x="114600" y="97122"/>
                  <a:pt x="112083" y="102338"/>
                </a:cubicBezTo>
                <a:cubicBezTo>
                  <a:pt x="109744" y="107961"/>
                  <a:pt x="106866" y="112372"/>
                  <a:pt x="103627" y="115583"/>
                </a:cubicBezTo>
                <a:cubicBezTo>
                  <a:pt x="100388" y="118794"/>
                  <a:pt x="96788" y="120000"/>
                  <a:pt x="93011" y="120000"/>
                </a:cubicBezTo>
                <a:cubicBezTo>
                  <a:pt x="26988" y="120000"/>
                  <a:pt x="26988" y="120000"/>
                  <a:pt x="26988" y="120000"/>
                </a:cubicBezTo>
                <a:cubicBezTo>
                  <a:pt x="23211" y="120000"/>
                  <a:pt x="19788" y="118794"/>
                  <a:pt x="16372" y="115583"/>
                </a:cubicBezTo>
                <a:cubicBezTo>
                  <a:pt x="13133" y="112372"/>
                  <a:pt x="10433" y="107961"/>
                  <a:pt x="8094" y="102338"/>
                </a:cubicBezTo>
                <a:cubicBezTo>
                  <a:pt x="5577" y="97122"/>
                  <a:pt x="3600" y="91105"/>
                  <a:pt x="2161" y="83477"/>
                </a:cubicBezTo>
                <a:cubicBezTo>
                  <a:pt x="722" y="76255"/>
                  <a:pt x="0" y="68627"/>
                  <a:pt x="0" y="60200"/>
                </a:cubicBezTo>
                <a:cubicBezTo>
                  <a:pt x="0" y="51772"/>
                  <a:pt x="722" y="43744"/>
                  <a:pt x="2161" y="36522"/>
                </a:cubicBezTo>
                <a:cubicBezTo>
                  <a:pt x="3600" y="29300"/>
                  <a:pt x="5577" y="22877"/>
                  <a:pt x="8094" y="17661"/>
                </a:cubicBezTo>
                <a:cubicBezTo>
                  <a:pt x="10433" y="12038"/>
                  <a:pt x="13133" y="7627"/>
                  <a:pt x="16372" y="4816"/>
                </a:cubicBezTo>
                <a:cubicBezTo>
                  <a:pt x="19788" y="1605"/>
                  <a:pt x="23211" y="0"/>
                  <a:pt x="26988" y="0"/>
                </a:cubicBezTo>
                <a:cubicBezTo>
                  <a:pt x="30766" y="0"/>
                  <a:pt x="34183" y="1605"/>
                  <a:pt x="37600" y="4816"/>
                </a:cubicBezTo>
                <a:cubicBezTo>
                  <a:pt x="40838" y="7627"/>
                  <a:pt x="43716" y="12038"/>
                  <a:pt x="46238" y="17661"/>
                </a:cubicBezTo>
                <a:cubicBezTo>
                  <a:pt x="48577" y="22877"/>
                  <a:pt x="50372" y="29300"/>
                  <a:pt x="51816" y="36522"/>
                </a:cubicBezTo>
                <a:cubicBezTo>
                  <a:pt x="53255" y="43744"/>
                  <a:pt x="53972" y="51772"/>
                  <a:pt x="53972" y="60200"/>
                </a:cubicBezTo>
                <a:cubicBezTo>
                  <a:pt x="53972" y="65816"/>
                  <a:pt x="53611" y="71038"/>
                  <a:pt x="53072" y="75855"/>
                </a:cubicBezTo>
                <a:cubicBezTo>
                  <a:pt x="52355" y="80666"/>
                  <a:pt x="51455" y="85483"/>
                  <a:pt x="50372" y="89900"/>
                </a:cubicBezTo>
                <a:cubicBezTo>
                  <a:pt x="49294" y="94316"/>
                  <a:pt x="48033" y="98327"/>
                  <a:pt x="46416" y="102338"/>
                </a:cubicBezTo>
                <a:cubicBezTo>
                  <a:pt x="44800" y="105955"/>
                  <a:pt x="43000" y="108761"/>
                  <a:pt x="41022" y="111172"/>
                </a:cubicBezTo>
                <a:cubicBezTo>
                  <a:pt x="78977" y="111172"/>
                  <a:pt x="78977" y="111172"/>
                  <a:pt x="78977" y="111172"/>
                </a:cubicBezTo>
                <a:cubicBezTo>
                  <a:pt x="77000" y="108761"/>
                  <a:pt x="75200" y="105955"/>
                  <a:pt x="73583" y="102338"/>
                </a:cubicBezTo>
                <a:cubicBezTo>
                  <a:pt x="72144" y="98327"/>
                  <a:pt x="70705" y="94316"/>
                  <a:pt x="69627" y="89900"/>
                </a:cubicBezTo>
                <a:cubicBezTo>
                  <a:pt x="68544" y="85483"/>
                  <a:pt x="67644" y="80666"/>
                  <a:pt x="67105" y="75855"/>
                </a:cubicBezTo>
                <a:cubicBezTo>
                  <a:pt x="66388" y="71038"/>
                  <a:pt x="66205" y="65816"/>
                  <a:pt x="66205" y="60200"/>
                </a:cubicBezTo>
                <a:cubicBezTo>
                  <a:pt x="66205" y="51772"/>
                  <a:pt x="66744" y="43744"/>
                  <a:pt x="68183" y="36522"/>
                </a:cubicBezTo>
                <a:cubicBezTo>
                  <a:pt x="69627" y="29300"/>
                  <a:pt x="71422" y="22877"/>
                  <a:pt x="73761" y="17661"/>
                </a:cubicBezTo>
                <a:cubicBezTo>
                  <a:pt x="76283" y="12038"/>
                  <a:pt x="79161" y="7627"/>
                  <a:pt x="82577" y="4816"/>
                </a:cubicBezTo>
                <a:cubicBezTo>
                  <a:pt x="85816" y="1605"/>
                  <a:pt x="89233" y="0"/>
                  <a:pt x="93011" y="0"/>
                </a:cubicBezTo>
                <a:close/>
                <a:moveTo>
                  <a:pt x="3955" y="60200"/>
                </a:moveTo>
                <a:cubicBezTo>
                  <a:pt x="3955" y="67022"/>
                  <a:pt x="4677" y="73844"/>
                  <a:pt x="5938" y="79866"/>
                </a:cubicBezTo>
                <a:cubicBezTo>
                  <a:pt x="7194" y="86288"/>
                  <a:pt x="8816" y="91505"/>
                  <a:pt x="10794" y="96322"/>
                </a:cubicBezTo>
                <a:cubicBezTo>
                  <a:pt x="12955" y="101138"/>
                  <a:pt x="15294" y="104750"/>
                  <a:pt x="18172" y="107561"/>
                </a:cubicBezTo>
                <a:cubicBezTo>
                  <a:pt x="20872" y="109966"/>
                  <a:pt x="23927" y="111172"/>
                  <a:pt x="26988" y="111172"/>
                </a:cubicBezTo>
                <a:cubicBezTo>
                  <a:pt x="30222" y="111172"/>
                  <a:pt x="33283" y="109966"/>
                  <a:pt x="35983" y="107561"/>
                </a:cubicBezTo>
                <a:cubicBezTo>
                  <a:pt x="38683" y="104750"/>
                  <a:pt x="41200" y="101138"/>
                  <a:pt x="43355" y="96322"/>
                </a:cubicBezTo>
                <a:cubicBezTo>
                  <a:pt x="45338" y="91505"/>
                  <a:pt x="46955" y="86288"/>
                  <a:pt x="48216" y="79866"/>
                </a:cubicBezTo>
                <a:cubicBezTo>
                  <a:pt x="49294" y="73844"/>
                  <a:pt x="50016" y="67022"/>
                  <a:pt x="50016" y="60200"/>
                </a:cubicBezTo>
                <a:cubicBezTo>
                  <a:pt x="50016" y="52977"/>
                  <a:pt x="49294" y="46555"/>
                  <a:pt x="48216" y="40133"/>
                </a:cubicBezTo>
                <a:cubicBezTo>
                  <a:pt x="46955" y="34111"/>
                  <a:pt x="45338" y="28494"/>
                  <a:pt x="43355" y="24077"/>
                </a:cubicBezTo>
                <a:cubicBezTo>
                  <a:pt x="41200" y="19266"/>
                  <a:pt x="38683" y="15250"/>
                  <a:pt x="35983" y="12844"/>
                </a:cubicBezTo>
                <a:cubicBezTo>
                  <a:pt x="33283" y="10033"/>
                  <a:pt x="30222" y="8827"/>
                  <a:pt x="26988" y="8827"/>
                </a:cubicBezTo>
                <a:cubicBezTo>
                  <a:pt x="23927" y="8827"/>
                  <a:pt x="20872" y="10033"/>
                  <a:pt x="18172" y="12844"/>
                </a:cubicBezTo>
                <a:cubicBezTo>
                  <a:pt x="15294" y="15250"/>
                  <a:pt x="12955" y="19266"/>
                  <a:pt x="10794" y="24077"/>
                </a:cubicBezTo>
                <a:cubicBezTo>
                  <a:pt x="8816" y="28494"/>
                  <a:pt x="7194" y="34111"/>
                  <a:pt x="5938" y="40133"/>
                </a:cubicBezTo>
                <a:cubicBezTo>
                  <a:pt x="4677" y="46555"/>
                  <a:pt x="3955" y="52977"/>
                  <a:pt x="3955" y="60200"/>
                </a:cubicBezTo>
                <a:close/>
                <a:moveTo>
                  <a:pt x="93011" y="111172"/>
                </a:moveTo>
                <a:cubicBezTo>
                  <a:pt x="96250" y="111172"/>
                  <a:pt x="99127" y="109966"/>
                  <a:pt x="102011" y="107561"/>
                </a:cubicBezTo>
                <a:cubicBezTo>
                  <a:pt x="104705" y="104750"/>
                  <a:pt x="107227" y="101138"/>
                  <a:pt x="109205" y="96322"/>
                </a:cubicBezTo>
                <a:cubicBezTo>
                  <a:pt x="111183" y="91505"/>
                  <a:pt x="112805" y="86288"/>
                  <a:pt x="114061" y="79866"/>
                </a:cubicBezTo>
                <a:cubicBezTo>
                  <a:pt x="115322" y="73844"/>
                  <a:pt x="116044" y="67022"/>
                  <a:pt x="116044" y="60200"/>
                </a:cubicBezTo>
                <a:cubicBezTo>
                  <a:pt x="116044" y="52977"/>
                  <a:pt x="115322" y="46555"/>
                  <a:pt x="114061" y="40133"/>
                </a:cubicBezTo>
                <a:cubicBezTo>
                  <a:pt x="112805" y="34111"/>
                  <a:pt x="111183" y="28494"/>
                  <a:pt x="109205" y="24077"/>
                </a:cubicBezTo>
                <a:cubicBezTo>
                  <a:pt x="107227" y="19266"/>
                  <a:pt x="104705" y="15250"/>
                  <a:pt x="102011" y="12844"/>
                </a:cubicBezTo>
                <a:cubicBezTo>
                  <a:pt x="99127" y="10033"/>
                  <a:pt x="96250" y="8827"/>
                  <a:pt x="93011" y="8827"/>
                </a:cubicBezTo>
                <a:cubicBezTo>
                  <a:pt x="89777" y="8827"/>
                  <a:pt x="86716" y="10033"/>
                  <a:pt x="84016" y="12844"/>
                </a:cubicBezTo>
                <a:cubicBezTo>
                  <a:pt x="81316" y="15250"/>
                  <a:pt x="78800" y="19266"/>
                  <a:pt x="76644" y="24077"/>
                </a:cubicBezTo>
                <a:cubicBezTo>
                  <a:pt x="74661" y="28494"/>
                  <a:pt x="73044" y="34111"/>
                  <a:pt x="71783" y="40133"/>
                </a:cubicBezTo>
                <a:cubicBezTo>
                  <a:pt x="70705" y="46555"/>
                  <a:pt x="70166" y="52977"/>
                  <a:pt x="70166" y="60200"/>
                </a:cubicBezTo>
                <a:cubicBezTo>
                  <a:pt x="70166" y="67022"/>
                  <a:pt x="70705" y="73844"/>
                  <a:pt x="71783" y="79866"/>
                </a:cubicBezTo>
                <a:cubicBezTo>
                  <a:pt x="73044" y="86288"/>
                  <a:pt x="74661" y="91505"/>
                  <a:pt x="76644" y="96322"/>
                </a:cubicBezTo>
                <a:cubicBezTo>
                  <a:pt x="78800" y="101138"/>
                  <a:pt x="81316" y="104750"/>
                  <a:pt x="84016" y="107561"/>
                </a:cubicBezTo>
                <a:cubicBezTo>
                  <a:pt x="86716" y="109966"/>
                  <a:pt x="89777" y="111172"/>
                  <a:pt x="93011" y="111172"/>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58" name="Shape 4158"/>
          <p:cNvSpPr/>
          <p:nvPr/>
        </p:nvSpPr>
        <p:spPr>
          <a:xfrm>
            <a:off x="8166660" y="4228607"/>
            <a:ext cx="568838" cy="346561"/>
          </a:xfrm>
          <a:custGeom>
            <a:avLst/>
            <a:gdLst/>
            <a:ahLst/>
            <a:cxnLst/>
            <a:rect l="0" t="0" r="0" b="0"/>
            <a:pathLst>
              <a:path w="120000" h="120000" extrusionOk="0">
                <a:moveTo>
                  <a:pt x="109022" y="14005"/>
                </a:moveTo>
                <a:cubicBezTo>
                  <a:pt x="120000" y="14005"/>
                  <a:pt x="120000" y="14005"/>
                  <a:pt x="120000" y="14005"/>
                </a:cubicBezTo>
                <a:cubicBezTo>
                  <a:pt x="120000" y="105994"/>
                  <a:pt x="120000" y="105994"/>
                  <a:pt x="120000" y="105994"/>
                </a:cubicBezTo>
                <a:cubicBezTo>
                  <a:pt x="109405" y="105994"/>
                  <a:pt x="109405" y="105994"/>
                  <a:pt x="109405" y="105994"/>
                </a:cubicBezTo>
                <a:cubicBezTo>
                  <a:pt x="81283" y="78300"/>
                  <a:pt x="81283" y="78300"/>
                  <a:pt x="81283" y="78300"/>
                </a:cubicBezTo>
                <a:cubicBezTo>
                  <a:pt x="81283" y="109494"/>
                  <a:pt x="81283" y="109494"/>
                  <a:pt x="81283" y="109494"/>
                </a:cubicBezTo>
                <a:cubicBezTo>
                  <a:pt x="81283" y="111088"/>
                  <a:pt x="81088" y="112361"/>
                  <a:pt x="80900" y="113633"/>
                </a:cubicBezTo>
                <a:cubicBezTo>
                  <a:pt x="80511" y="114905"/>
                  <a:pt x="80127" y="116177"/>
                  <a:pt x="79550" y="117133"/>
                </a:cubicBezTo>
                <a:cubicBezTo>
                  <a:pt x="78972" y="118088"/>
                  <a:pt x="78200" y="118727"/>
                  <a:pt x="77433" y="119361"/>
                </a:cubicBezTo>
                <a:cubicBezTo>
                  <a:pt x="76661" y="120000"/>
                  <a:pt x="75888" y="120000"/>
                  <a:pt x="75122" y="120000"/>
                </a:cubicBezTo>
                <a:cubicBezTo>
                  <a:pt x="6550" y="120000"/>
                  <a:pt x="6550" y="120000"/>
                  <a:pt x="6550" y="120000"/>
                </a:cubicBezTo>
                <a:cubicBezTo>
                  <a:pt x="5583" y="120000"/>
                  <a:pt x="4816" y="120000"/>
                  <a:pt x="4044" y="119361"/>
                </a:cubicBezTo>
                <a:cubicBezTo>
                  <a:pt x="3272" y="118727"/>
                  <a:pt x="2505" y="118088"/>
                  <a:pt x="2116" y="117133"/>
                </a:cubicBezTo>
                <a:cubicBezTo>
                  <a:pt x="1350" y="116177"/>
                  <a:pt x="961" y="114905"/>
                  <a:pt x="577" y="113633"/>
                </a:cubicBezTo>
                <a:cubicBezTo>
                  <a:pt x="194" y="112361"/>
                  <a:pt x="0" y="111088"/>
                  <a:pt x="0" y="109494"/>
                </a:cubicBezTo>
                <a:cubicBezTo>
                  <a:pt x="0" y="10822"/>
                  <a:pt x="0" y="10822"/>
                  <a:pt x="0" y="10822"/>
                </a:cubicBezTo>
                <a:cubicBezTo>
                  <a:pt x="0" y="9233"/>
                  <a:pt x="194" y="7638"/>
                  <a:pt x="577" y="6366"/>
                </a:cubicBezTo>
                <a:cubicBezTo>
                  <a:pt x="961" y="5094"/>
                  <a:pt x="1350" y="3822"/>
                  <a:pt x="2116" y="2866"/>
                </a:cubicBezTo>
                <a:cubicBezTo>
                  <a:pt x="2505" y="1911"/>
                  <a:pt x="3272" y="1272"/>
                  <a:pt x="4044" y="638"/>
                </a:cubicBezTo>
                <a:cubicBezTo>
                  <a:pt x="4816" y="316"/>
                  <a:pt x="5583" y="0"/>
                  <a:pt x="6550" y="0"/>
                </a:cubicBezTo>
                <a:cubicBezTo>
                  <a:pt x="75122" y="0"/>
                  <a:pt x="75122" y="0"/>
                  <a:pt x="75122" y="0"/>
                </a:cubicBezTo>
                <a:cubicBezTo>
                  <a:pt x="75888" y="0"/>
                  <a:pt x="76661" y="316"/>
                  <a:pt x="77433" y="638"/>
                </a:cubicBezTo>
                <a:cubicBezTo>
                  <a:pt x="78200" y="1272"/>
                  <a:pt x="78972" y="1911"/>
                  <a:pt x="79550" y="2866"/>
                </a:cubicBezTo>
                <a:cubicBezTo>
                  <a:pt x="80127" y="3822"/>
                  <a:pt x="80511" y="5094"/>
                  <a:pt x="80900" y="6366"/>
                </a:cubicBezTo>
                <a:cubicBezTo>
                  <a:pt x="81088" y="7638"/>
                  <a:pt x="81283" y="9233"/>
                  <a:pt x="81283" y="10822"/>
                </a:cubicBezTo>
                <a:cubicBezTo>
                  <a:pt x="81283" y="41377"/>
                  <a:pt x="81283" y="41377"/>
                  <a:pt x="81283" y="41377"/>
                </a:cubicBezTo>
                <a:lnTo>
                  <a:pt x="109022" y="14005"/>
                </a:lnTo>
                <a:close/>
                <a:moveTo>
                  <a:pt x="77044" y="109494"/>
                </a:moveTo>
                <a:cubicBezTo>
                  <a:pt x="77044" y="10822"/>
                  <a:pt x="77044" y="10822"/>
                  <a:pt x="77044" y="10822"/>
                </a:cubicBezTo>
                <a:cubicBezTo>
                  <a:pt x="77044" y="9550"/>
                  <a:pt x="76855" y="8594"/>
                  <a:pt x="76466" y="7955"/>
                </a:cubicBezTo>
                <a:cubicBezTo>
                  <a:pt x="76083" y="7322"/>
                  <a:pt x="75505" y="7000"/>
                  <a:pt x="75122" y="7000"/>
                </a:cubicBezTo>
                <a:cubicBezTo>
                  <a:pt x="6550" y="7000"/>
                  <a:pt x="6550" y="7000"/>
                  <a:pt x="6550" y="7000"/>
                </a:cubicBezTo>
                <a:cubicBezTo>
                  <a:pt x="5972" y="7000"/>
                  <a:pt x="5394" y="7322"/>
                  <a:pt x="5005" y="7955"/>
                </a:cubicBezTo>
                <a:cubicBezTo>
                  <a:pt x="4622" y="8594"/>
                  <a:pt x="4427" y="9550"/>
                  <a:pt x="4427" y="10822"/>
                </a:cubicBezTo>
                <a:cubicBezTo>
                  <a:pt x="4427" y="109494"/>
                  <a:pt x="4427" y="109494"/>
                  <a:pt x="4427" y="109494"/>
                </a:cubicBezTo>
                <a:cubicBezTo>
                  <a:pt x="4427" y="110450"/>
                  <a:pt x="4622" y="111405"/>
                  <a:pt x="5005" y="112044"/>
                </a:cubicBezTo>
                <a:cubicBezTo>
                  <a:pt x="5394" y="112677"/>
                  <a:pt x="5972" y="113000"/>
                  <a:pt x="6550" y="113000"/>
                </a:cubicBezTo>
                <a:cubicBezTo>
                  <a:pt x="75122" y="113000"/>
                  <a:pt x="75122" y="113000"/>
                  <a:pt x="75122" y="113000"/>
                </a:cubicBezTo>
                <a:cubicBezTo>
                  <a:pt x="75505" y="113000"/>
                  <a:pt x="76083" y="112677"/>
                  <a:pt x="76466" y="112044"/>
                </a:cubicBezTo>
                <a:cubicBezTo>
                  <a:pt x="76855" y="111405"/>
                  <a:pt x="77044" y="110450"/>
                  <a:pt x="77044" y="109494"/>
                </a:cubicBezTo>
                <a:close/>
                <a:moveTo>
                  <a:pt x="115761" y="98994"/>
                </a:moveTo>
                <a:cubicBezTo>
                  <a:pt x="115761" y="21005"/>
                  <a:pt x="115761" y="21005"/>
                  <a:pt x="115761" y="21005"/>
                </a:cubicBezTo>
                <a:cubicBezTo>
                  <a:pt x="110177" y="21005"/>
                  <a:pt x="110177" y="21005"/>
                  <a:pt x="110177" y="21005"/>
                </a:cubicBezTo>
                <a:cubicBezTo>
                  <a:pt x="81283" y="49655"/>
                  <a:pt x="81283" y="49655"/>
                  <a:pt x="81283" y="49655"/>
                </a:cubicBezTo>
                <a:cubicBezTo>
                  <a:pt x="81283" y="70027"/>
                  <a:pt x="81283" y="70027"/>
                  <a:pt x="81283" y="70027"/>
                </a:cubicBezTo>
                <a:cubicBezTo>
                  <a:pt x="110755" y="98994"/>
                  <a:pt x="110755" y="98994"/>
                  <a:pt x="110755" y="98994"/>
                </a:cubicBezTo>
                <a:lnTo>
                  <a:pt x="115761" y="989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59" name="Shape 4159"/>
          <p:cNvSpPr/>
          <p:nvPr/>
        </p:nvSpPr>
        <p:spPr>
          <a:xfrm>
            <a:off x="9454464" y="4159294"/>
            <a:ext cx="487575" cy="487575"/>
          </a:xfrm>
          <a:custGeom>
            <a:avLst/>
            <a:gdLst/>
            <a:ahLst/>
            <a:cxnLst/>
            <a:rect l="0" t="0" r="0" b="0"/>
            <a:pathLst>
              <a:path w="120000" h="120000" extrusionOk="0">
                <a:moveTo>
                  <a:pt x="60000" y="0"/>
                </a:moveTo>
                <a:cubicBezTo>
                  <a:pt x="68088" y="0"/>
                  <a:pt x="75955" y="1572"/>
                  <a:pt x="83144" y="4716"/>
                </a:cubicBezTo>
                <a:cubicBezTo>
                  <a:pt x="90561" y="7638"/>
                  <a:pt x="96855" y="12133"/>
                  <a:pt x="102244" y="17527"/>
                </a:cubicBezTo>
                <a:cubicBezTo>
                  <a:pt x="107866" y="22922"/>
                  <a:pt x="112133" y="29438"/>
                  <a:pt x="115283" y="36627"/>
                </a:cubicBezTo>
                <a:cubicBezTo>
                  <a:pt x="118427" y="44044"/>
                  <a:pt x="120000" y="51683"/>
                  <a:pt x="120000" y="60000"/>
                </a:cubicBezTo>
                <a:cubicBezTo>
                  <a:pt x="120000" y="68088"/>
                  <a:pt x="118427" y="75955"/>
                  <a:pt x="115283" y="83144"/>
                </a:cubicBezTo>
                <a:cubicBezTo>
                  <a:pt x="112133" y="90561"/>
                  <a:pt x="107866" y="96855"/>
                  <a:pt x="102244" y="102244"/>
                </a:cubicBezTo>
                <a:cubicBezTo>
                  <a:pt x="96855" y="107866"/>
                  <a:pt x="90561" y="112133"/>
                  <a:pt x="83144" y="115283"/>
                </a:cubicBezTo>
                <a:cubicBezTo>
                  <a:pt x="75955" y="118427"/>
                  <a:pt x="68088" y="120000"/>
                  <a:pt x="60000" y="120000"/>
                </a:cubicBezTo>
                <a:cubicBezTo>
                  <a:pt x="51683" y="120000"/>
                  <a:pt x="44044" y="118427"/>
                  <a:pt x="36627" y="115283"/>
                </a:cubicBezTo>
                <a:cubicBezTo>
                  <a:pt x="29438" y="112133"/>
                  <a:pt x="22922" y="107866"/>
                  <a:pt x="17527" y="102244"/>
                </a:cubicBezTo>
                <a:cubicBezTo>
                  <a:pt x="12133" y="96855"/>
                  <a:pt x="7638" y="90561"/>
                  <a:pt x="4716" y="83144"/>
                </a:cubicBezTo>
                <a:cubicBezTo>
                  <a:pt x="1572" y="75955"/>
                  <a:pt x="0" y="68088"/>
                  <a:pt x="0" y="60000"/>
                </a:cubicBezTo>
                <a:cubicBezTo>
                  <a:pt x="0" y="51683"/>
                  <a:pt x="1572" y="44044"/>
                  <a:pt x="4716" y="36627"/>
                </a:cubicBezTo>
                <a:cubicBezTo>
                  <a:pt x="7638" y="29438"/>
                  <a:pt x="12133" y="22922"/>
                  <a:pt x="17527" y="17527"/>
                </a:cubicBezTo>
                <a:cubicBezTo>
                  <a:pt x="22922" y="12133"/>
                  <a:pt x="29438" y="7638"/>
                  <a:pt x="36627" y="4716"/>
                </a:cubicBezTo>
                <a:cubicBezTo>
                  <a:pt x="44044" y="1572"/>
                  <a:pt x="51683" y="0"/>
                  <a:pt x="60000" y="0"/>
                </a:cubicBezTo>
                <a:close/>
                <a:moveTo>
                  <a:pt x="60000" y="4944"/>
                </a:moveTo>
                <a:cubicBezTo>
                  <a:pt x="52361" y="4944"/>
                  <a:pt x="45166" y="6294"/>
                  <a:pt x="38650" y="9211"/>
                </a:cubicBezTo>
                <a:cubicBezTo>
                  <a:pt x="31911" y="12133"/>
                  <a:pt x="26066" y="16177"/>
                  <a:pt x="20900" y="21122"/>
                </a:cubicBezTo>
                <a:cubicBezTo>
                  <a:pt x="16177" y="26066"/>
                  <a:pt x="12133" y="31911"/>
                  <a:pt x="9211" y="38650"/>
                </a:cubicBezTo>
                <a:cubicBezTo>
                  <a:pt x="6294" y="45166"/>
                  <a:pt x="4944" y="52361"/>
                  <a:pt x="4944" y="60000"/>
                </a:cubicBezTo>
                <a:cubicBezTo>
                  <a:pt x="4944" y="63144"/>
                  <a:pt x="5166" y="66516"/>
                  <a:pt x="5844" y="69661"/>
                </a:cubicBezTo>
                <a:cubicBezTo>
                  <a:pt x="6294" y="73033"/>
                  <a:pt x="7188" y="75955"/>
                  <a:pt x="8538" y="78877"/>
                </a:cubicBezTo>
                <a:cubicBezTo>
                  <a:pt x="9661" y="82022"/>
                  <a:pt x="11011" y="84944"/>
                  <a:pt x="12583" y="87638"/>
                </a:cubicBezTo>
                <a:cubicBezTo>
                  <a:pt x="14155" y="90561"/>
                  <a:pt x="15955" y="93033"/>
                  <a:pt x="17977" y="95283"/>
                </a:cubicBezTo>
                <a:cubicBezTo>
                  <a:pt x="19327" y="94833"/>
                  <a:pt x="20900" y="94155"/>
                  <a:pt x="23144" y="93261"/>
                </a:cubicBezTo>
                <a:cubicBezTo>
                  <a:pt x="25166" y="92583"/>
                  <a:pt x="27416" y="91683"/>
                  <a:pt x="29888" y="90561"/>
                </a:cubicBezTo>
                <a:cubicBezTo>
                  <a:pt x="32361" y="89888"/>
                  <a:pt x="34833" y="88988"/>
                  <a:pt x="37305" y="88088"/>
                </a:cubicBezTo>
                <a:cubicBezTo>
                  <a:pt x="40000" y="87188"/>
                  <a:pt x="42244" y="86516"/>
                  <a:pt x="44494" y="86066"/>
                </a:cubicBezTo>
                <a:cubicBezTo>
                  <a:pt x="44716" y="85844"/>
                  <a:pt x="44716" y="85616"/>
                  <a:pt x="44944" y="85394"/>
                </a:cubicBezTo>
                <a:cubicBezTo>
                  <a:pt x="44944" y="85166"/>
                  <a:pt x="44944" y="84272"/>
                  <a:pt x="44944" y="82694"/>
                </a:cubicBezTo>
                <a:cubicBezTo>
                  <a:pt x="44944" y="81350"/>
                  <a:pt x="44944" y="80222"/>
                  <a:pt x="44716" y="78877"/>
                </a:cubicBezTo>
                <a:cubicBezTo>
                  <a:pt x="44494" y="77755"/>
                  <a:pt x="44272" y="76855"/>
                  <a:pt x="43822" y="75955"/>
                </a:cubicBezTo>
                <a:cubicBezTo>
                  <a:pt x="43372" y="75055"/>
                  <a:pt x="42922" y="73705"/>
                  <a:pt x="42472" y="71911"/>
                </a:cubicBezTo>
                <a:cubicBezTo>
                  <a:pt x="41800" y="70111"/>
                  <a:pt x="41350" y="68538"/>
                  <a:pt x="41122" y="66966"/>
                </a:cubicBezTo>
                <a:cubicBezTo>
                  <a:pt x="40672" y="66066"/>
                  <a:pt x="40000" y="64944"/>
                  <a:pt x="39327" y="63594"/>
                </a:cubicBezTo>
                <a:cubicBezTo>
                  <a:pt x="38650" y="62022"/>
                  <a:pt x="37977" y="60222"/>
                  <a:pt x="37305" y="57527"/>
                </a:cubicBezTo>
                <a:cubicBezTo>
                  <a:pt x="37077" y="55283"/>
                  <a:pt x="36855" y="53483"/>
                  <a:pt x="36855" y="52361"/>
                </a:cubicBezTo>
                <a:cubicBezTo>
                  <a:pt x="37077" y="51461"/>
                  <a:pt x="37305" y="50338"/>
                  <a:pt x="37305" y="49438"/>
                </a:cubicBezTo>
                <a:cubicBezTo>
                  <a:pt x="37527" y="49438"/>
                  <a:pt x="37755" y="49211"/>
                  <a:pt x="37755" y="49211"/>
                </a:cubicBezTo>
                <a:cubicBezTo>
                  <a:pt x="37977" y="48538"/>
                  <a:pt x="37977" y="46966"/>
                  <a:pt x="37755" y="44716"/>
                </a:cubicBezTo>
                <a:cubicBezTo>
                  <a:pt x="37527" y="42472"/>
                  <a:pt x="37305" y="40000"/>
                  <a:pt x="36855" y="37755"/>
                </a:cubicBezTo>
                <a:cubicBezTo>
                  <a:pt x="36627" y="36405"/>
                  <a:pt x="36855" y="34155"/>
                  <a:pt x="37305" y="31461"/>
                </a:cubicBezTo>
                <a:cubicBezTo>
                  <a:pt x="37755" y="28538"/>
                  <a:pt x="39100" y="25844"/>
                  <a:pt x="41122" y="23144"/>
                </a:cubicBezTo>
                <a:cubicBezTo>
                  <a:pt x="41800" y="22244"/>
                  <a:pt x="42472" y="21350"/>
                  <a:pt x="43594" y="20450"/>
                </a:cubicBezTo>
                <a:cubicBezTo>
                  <a:pt x="44494" y="19550"/>
                  <a:pt x="45616" y="18650"/>
                  <a:pt x="46966" y="17977"/>
                </a:cubicBezTo>
                <a:cubicBezTo>
                  <a:pt x="48316" y="17305"/>
                  <a:pt x="49888" y="16627"/>
                  <a:pt x="51683" y="15955"/>
                </a:cubicBezTo>
                <a:cubicBezTo>
                  <a:pt x="53483" y="15505"/>
                  <a:pt x="55505" y="15055"/>
                  <a:pt x="57977" y="14833"/>
                </a:cubicBezTo>
                <a:cubicBezTo>
                  <a:pt x="62922" y="14833"/>
                  <a:pt x="62922" y="14833"/>
                  <a:pt x="62922" y="14833"/>
                </a:cubicBezTo>
                <a:cubicBezTo>
                  <a:pt x="65166" y="15055"/>
                  <a:pt x="67188" y="15505"/>
                  <a:pt x="68988" y="15955"/>
                </a:cubicBezTo>
                <a:cubicBezTo>
                  <a:pt x="70788" y="16627"/>
                  <a:pt x="72361" y="17305"/>
                  <a:pt x="73705" y="17977"/>
                </a:cubicBezTo>
                <a:cubicBezTo>
                  <a:pt x="75055" y="18650"/>
                  <a:pt x="76177" y="19550"/>
                  <a:pt x="77077" y="20450"/>
                </a:cubicBezTo>
                <a:cubicBezTo>
                  <a:pt x="78200" y="21350"/>
                  <a:pt x="79100" y="22244"/>
                  <a:pt x="79777" y="23144"/>
                </a:cubicBezTo>
                <a:cubicBezTo>
                  <a:pt x="81800" y="25844"/>
                  <a:pt x="83144" y="28538"/>
                  <a:pt x="83594" y="31461"/>
                </a:cubicBezTo>
                <a:cubicBezTo>
                  <a:pt x="84272" y="34155"/>
                  <a:pt x="84272" y="36405"/>
                  <a:pt x="83822" y="37755"/>
                </a:cubicBezTo>
                <a:cubicBezTo>
                  <a:pt x="83594" y="40000"/>
                  <a:pt x="83372" y="42472"/>
                  <a:pt x="83144" y="44716"/>
                </a:cubicBezTo>
                <a:cubicBezTo>
                  <a:pt x="83144" y="46966"/>
                  <a:pt x="83144" y="48538"/>
                  <a:pt x="83144" y="49211"/>
                </a:cubicBezTo>
                <a:cubicBezTo>
                  <a:pt x="83372" y="49438"/>
                  <a:pt x="83372" y="49438"/>
                  <a:pt x="83372" y="49438"/>
                </a:cubicBezTo>
                <a:cubicBezTo>
                  <a:pt x="83822" y="50338"/>
                  <a:pt x="84044" y="51461"/>
                  <a:pt x="84044" y="52361"/>
                </a:cubicBezTo>
                <a:cubicBezTo>
                  <a:pt x="84272" y="53483"/>
                  <a:pt x="83822" y="55283"/>
                  <a:pt x="83372" y="57527"/>
                </a:cubicBezTo>
                <a:cubicBezTo>
                  <a:pt x="82922" y="60222"/>
                  <a:pt x="82244" y="62022"/>
                  <a:pt x="81572" y="63594"/>
                </a:cubicBezTo>
                <a:cubicBezTo>
                  <a:pt x="80900" y="64944"/>
                  <a:pt x="80222" y="66066"/>
                  <a:pt x="79550" y="66966"/>
                </a:cubicBezTo>
                <a:cubicBezTo>
                  <a:pt x="79327" y="68538"/>
                  <a:pt x="78877" y="70111"/>
                  <a:pt x="78427" y="71911"/>
                </a:cubicBezTo>
                <a:cubicBezTo>
                  <a:pt x="77755" y="73705"/>
                  <a:pt x="77305" y="75055"/>
                  <a:pt x="76855" y="75955"/>
                </a:cubicBezTo>
                <a:cubicBezTo>
                  <a:pt x="76405" y="77077"/>
                  <a:pt x="75727" y="77977"/>
                  <a:pt x="75505" y="79327"/>
                </a:cubicBezTo>
                <a:cubicBezTo>
                  <a:pt x="75055" y="80450"/>
                  <a:pt x="74833" y="81572"/>
                  <a:pt x="74833" y="82694"/>
                </a:cubicBezTo>
                <a:cubicBezTo>
                  <a:pt x="74833" y="84044"/>
                  <a:pt x="74833" y="84944"/>
                  <a:pt x="75055" y="85166"/>
                </a:cubicBezTo>
                <a:cubicBezTo>
                  <a:pt x="75055" y="85616"/>
                  <a:pt x="75283" y="85844"/>
                  <a:pt x="75727" y="86066"/>
                </a:cubicBezTo>
                <a:cubicBezTo>
                  <a:pt x="77755" y="86516"/>
                  <a:pt x="80000" y="87188"/>
                  <a:pt x="82472" y="88088"/>
                </a:cubicBezTo>
                <a:cubicBezTo>
                  <a:pt x="84944" y="88766"/>
                  <a:pt x="87416" y="89661"/>
                  <a:pt x="89661" y="90338"/>
                </a:cubicBezTo>
                <a:cubicBezTo>
                  <a:pt x="92361" y="91233"/>
                  <a:pt x="94605" y="92133"/>
                  <a:pt x="96855" y="93033"/>
                </a:cubicBezTo>
                <a:cubicBezTo>
                  <a:pt x="98877" y="93705"/>
                  <a:pt x="100672" y="94383"/>
                  <a:pt x="102022" y="95055"/>
                </a:cubicBezTo>
                <a:cubicBezTo>
                  <a:pt x="104044" y="92811"/>
                  <a:pt x="105844" y="90111"/>
                  <a:pt x="107416" y="87416"/>
                </a:cubicBezTo>
                <a:cubicBezTo>
                  <a:pt x="109211" y="84716"/>
                  <a:pt x="110338" y="81800"/>
                  <a:pt x="111461" y="78877"/>
                </a:cubicBezTo>
                <a:cubicBezTo>
                  <a:pt x="112583" y="75955"/>
                  <a:pt x="113483" y="73033"/>
                  <a:pt x="114155" y="69661"/>
                </a:cubicBezTo>
                <a:cubicBezTo>
                  <a:pt x="114605" y="66516"/>
                  <a:pt x="114833" y="63144"/>
                  <a:pt x="114833" y="60000"/>
                </a:cubicBezTo>
                <a:cubicBezTo>
                  <a:pt x="114833" y="52361"/>
                  <a:pt x="113483" y="45166"/>
                  <a:pt x="110561" y="38650"/>
                </a:cubicBezTo>
                <a:cubicBezTo>
                  <a:pt x="107638" y="31911"/>
                  <a:pt x="103822" y="26066"/>
                  <a:pt x="98877" y="21122"/>
                </a:cubicBezTo>
                <a:cubicBezTo>
                  <a:pt x="93705" y="16177"/>
                  <a:pt x="87866" y="12133"/>
                  <a:pt x="81350" y="9211"/>
                </a:cubicBezTo>
                <a:cubicBezTo>
                  <a:pt x="74605" y="6294"/>
                  <a:pt x="67638" y="4944"/>
                  <a:pt x="60000" y="4944"/>
                </a:cubicBezTo>
                <a:close/>
                <a:moveTo>
                  <a:pt x="21572" y="99100"/>
                </a:moveTo>
                <a:cubicBezTo>
                  <a:pt x="24044" y="101572"/>
                  <a:pt x="26738" y="103822"/>
                  <a:pt x="29661" y="105616"/>
                </a:cubicBezTo>
                <a:cubicBezTo>
                  <a:pt x="32361" y="107638"/>
                  <a:pt x="35505" y="109211"/>
                  <a:pt x="38877" y="110561"/>
                </a:cubicBezTo>
                <a:cubicBezTo>
                  <a:pt x="42244" y="111911"/>
                  <a:pt x="45616" y="113033"/>
                  <a:pt x="48988" y="113705"/>
                </a:cubicBezTo>
                <a:cubicBezTo>
                  <a:pt x="52583" y="114605"/>
                  <a:pt x="56177" y="114833"/>
                  <a:pt x="60000" y="114833"/>
                </a:cubicBezTo>
                <a:cubicBezTo>
                  <a:pt x="63594" y="114833"/>
                  <a:pt x="67188" y="114605"/>
                  <a:pt x="70788" y="113705"/>
                </a:cubicBezTo>
                <a:cubicBezTo>
                  <a:pt x="74605" y="113033"/>
                  <a:pt x="77977" y="111911"/>
                  <a:pt x="81350" y="110561"/>
                </a:cubicBezTo>
                <a:cubicBezTo>
                  <a:pt x="84494" y="109211"/>
                  <a:pt x="87416" y="107638"/>
                  <a:pt x="90338" y="105616"/>
                </a:cubicBezTo>
                <a:cubicBezTo>
                  <a:pt x="93261" y="103594"/>
                  <a:pt x="95955" y="101350"/>
                  <a:pt x="98650" y="98877"/>
                </a:cubicBezTo>
                <a:cubicBezTo>
                  <a:pt x="97077" y="98200"/>
                  <a:pt x="95283" y="97527"/>
                  <a:pt x="93033" y="96855"/>
                </a:cubicBezTo>
                <a:cubicBezTo>
                  <a:pt x="91011" y="96177"/>
                  <a:pt x="88988" y="95505"/>
                  <a:pt x="86738" y="94833"/>
                </a:cubicBezTo>
                <a:cubicBezTo>
                  <a:pt x="84716" y="93933"/>
                  <a:pt x="82472" y="93261"/>
                  <a:pt x="80222" y="92583"/>
                </a:cubicBezTo>
                <a:cubicBezTo>
                  <a:pt x="77977" y="91911"/>
                  <a:pt x="75955" y="91233"/>
                  <a:pt x="74155" y="90561"/>
                </a:cubicBezTo>
                <a:cubicBezTo>
                  <a:pt x="72133" y="89888"/>
                  <a:pt x="70788" y="88766"/>
                  <a:pt x="70561" y="87188"/>
                </a:cubicBezTo>
                <a:cubicBezTo>
                  <a:pt x="70111" y="85616"/>
                  <a:pt x="69888" y="84044"/>
                  <a:pt x="69888" y="82694"/>
                </a:cubicBezTo>
                <a:cubicBezTo>
                  <a:pt x="69888" y="80900"/>
                  <a:pt x="70111" y="79327"/>
                  <a:pt x="70788" y="77977"/>
                </a:cubicBezTo>
                <a:cubicBezTo>
                  <a:pt x="71233" y="76405"/>
                  <a:pt x="71911" y="75055"/>
                  <a:pt x="72133" y="73933"/>
                </a:cubicBezTo>
                <a:cubicBezTo>
                  <a:pt x="72811" y="73033"/>
                  <a:pt x="73261" y="71683"/>
                  <a:pt x="73933" y="70111"/>
                </a:cubicBezTo>
                <a:cubicBezTo>
                  <a:pt x="74383" y="68538"/>
                  <a:pt x="74605" y="66966"/>
                  <a:pt x="74605" y="65394"/>
                </a:cubicBezTo>
                <a:cubicBezTo>
                  <a:pt x="74605" y="65394"/>
                  <a:pt x="74605" y="64944"/>
                  <a:pt x="74833" y="64716"/>
                </a:cubicBezTo>
                <a:cubicBezTo>
                  <a:pt x="75055" y="64494"/>
                  <a:pt x="75283" y="64272"/>
                  <a:pt x="75505" y="64044"/>
                </a:cubicBezTo>
                <a:cubicBezTo>
                  <a:pt x="75727" y="63594"/>
                  <a:pt x="76405" y="62922"/>
                  <a:pt x="76855" y="61800"/>
                </a:cubicBezTo>
                <a:cubicBezTo>
                  <a:pt x="77527" y="60450"/>
                  <a:pt x="77977" y="58650"/>
                  <a:pt x="78650" y="56405"/>
                </a:cubicBezTo>
                <a:cubicBezTo>
                  <a:pt x="79100" y="54605"/>
                  <a:pt x="79100" y="53483"/>
                  <a:pt x="79100" y="52811"/>
                </a:cubicBezTo>
                <a:cubicBezTo>
                  <a:pt x="79100" y="52361"/>
                  <a:pt x="78877" y="51911"/>
                  <a:pt x="78650" y="51461"/>
                </a:cubicBezTo>
                <a:cubicBezTo>
                  <a:pt x="78650" y="51233"/>
                  <a:pt x="78650" y="51011"/>
                  <a:pt x="78427" y="50788"/>
                </a:cubicBezTo>
                <a:cubicBezTo>
                  <a:pt x="78427" y="50561"/>
                  <a:pt x="78427" y="50561"/>
                  <a:pt x="78427" y="50338"/>
                </a:cubicBezTo>
                <a:cubicBezTo>
                  <a:pt x="77977" y="49211"/>
                  <a:pt x="77977" y="47416"/>
                  <a:pt x="78200" y="44494"/>
                </a:cubicBezTo>
                <a:cubicBezTo>
                  <a:pt x="78427" y="41572"/>
                  <a:pt x="78877" y="38877"/>
                  <a:pt x="79327" y="36855"/>
                </a:cubicBezTo>
                <a:cubicBezTo>
                  <a:pt x="79327" y="35955"/>
                  <a:pt x="79100" y="34605"/>
                  <a:pt x="78877" y="32361"/>
                </a:cubicBezTo>
                <a:cubicBezTo>
                  <a:pt x="78427" y="30338"/>
                  <a:pt x="77527" y="28088"/>
                  <a:pt x="75727" y="26066"/>
                </a:cubicBezTo>
                <a:cubicBezTo>
                  <a:pt x="75055" y="25166"/>
                  <a:pt x="74383" y="24494"/>
                  <a:pt x="73483" y="23594"/>
                </a:cubicBezTo>
                <a:cubicBezTo>
                  <a:pt x="72361" y="22922"/>
                  <a:pt x="71461" y="22244"/>
                  <a:pt x="70561" y="21800"/>
                </a:cubicBezTo>
                <a:cubicBezTo>
                  <a:pt x="69211" y="21350"/>
                  <a:pt x="68088" y="20900"/>
                  <a:pt x="66738" y="20672"/>
                </a:cubicBezTo>
                <a:cubicBezTo>
                  <a:pt x="65616" y="20222"/>
                  <a:pt x="64044" y="20000"/>
                  <a:pt x="62472" y="19777"/>
                </a:cubicBezTo>
                <a:cubicBezTo>
                  <a:pt x="57977" y="19777"/>
                  <a:pt x="57977" y="19777"/>
                  <a:pt x="57977" y="19777"/>
                </a:cubicBezTo>
                <a:cubicBezTo>
                  <a:pt x="56405" y="20000"/>
                  <a:pt x="55283" y="20222"/>
                  <a:pt x="53933" y="20672"/>
                </a:cubicBezTo>
                <a:cubicBezTo>
                  <a:pt x="52583" y="20900"/>
                  <a:pt x="51461" y="21350"/>
                  <a:pt x="50561" y="21800"/>
                </a:cubicBezTo>
                <a:cubicBezTo>
                  <a:pt x="49438" y="22244"/>
                  <a:pt x="48316" y="22922"/>
                  <a:pt x="47416" y="23594"/>
                </a:cubicBezTo>
                <a:cubicBezTo>
                  <a:pt x="46516" y="24494"/>
                  <a:pt x="45844" y="25166"/>
                  <a:pt x="44944" y="26066"/>
                </a:cubicBezTo>
                <a:cubicBezTo>
                  <a:pt x="43372" y="28088"/>
                  <a:pt x="42472" y="30338"/>
                  <a:pt x="42022" y="32361"/>
                </a:cubicBezTo>
                <a:cubicBezTo>
                  <a:pt x="41572" y="34605"/>
                  <a:pt x="41572" y="35955"/>
                  <a:pt x="41800" y="36855"/>
                </a:cubicBezTo>
                <a:cubicBezTo>
                  <a:pt x="42244" y="38877"/>
                  <a:pt x="42472" y="41572"/>
                  <a:pt x="42694" y="44494"/>
                </a:cubicBezTo>
                <a:cubicBezTo>
                  <a:pt x="42922" y="47416"/>
                  <a:pt x="42694" y="49211"/>
                  <a:pt x="42472" y="50338"/>
                </a:cubicBezTo>
                <a:cubicBezTo>
                  <a:pt x="42472" y="50561"/>
                  <a:pt x="42472" y="50561"/>
                  <a:pt x="42472" y="50788"/>
                </a:cubicBezTo>
                <a:cubicBezTo>
                  <a:pt x="42472" y="51011"/>
                  <a:pt x="42244" y="51233"/>
                  <a:pt x="42022" y="51461"/>
                </a:cubicBezTo>
                <a:cubicBezTo>
                  <a:pt x="41800" y="51911"/>
                  <a:pt x="41800" y="52361"/>
                  <a:pt x="41800" y="52811"/>
                </a:cubicBezTo>
                <a:cubicBezTo>
                  <a:pt x="41800" y="53483"/>
                  <a:pt x="42022" y="54605"/>
                  <a:pt x="42472" y="56405"/>
                </a:cubicBezTo>
                <a:cubicBezTo>
                  <a:pt x="42694" y="58650"/>
                  <a:pt x="43144" y="60450"/>
                  <a:pt x="43822" y="61800"/>
                </a:cubicBezTo>
                <a:cubicBezTo>
                  <a:pt x="44494" y="62922"/>
                  <a:pt x="44944" y="63594"/>
                  <a:pt x="45394" y="64044"/>
                </a:cubicBezTo>
                <a:cubicBezTo>
                  <a:pt x="45394" y="64272"/>
                  <a:pt x="45616" y="64494"/>
                  <a:pt x="45844" y="64716"/>
                </a:cubicBezTo>
                <a:cubicBezTo>
                  <a:pt x="46066" y="64944"/>
                  <a:pt x="46066" y="65394"/>
                  <a:pt x="46066" y="65394"/>
                </a:cubicBezTo>
                <a:cubicBezTo>
                  <a:pt x="46294" y="66966"/>
                  <a:pt x="46738" y="68538"/>
                  <a:pt x="46966" y="70111"/>
                </a:cubicBezTo>
                <a:cubicBezTo>
                  <a:pt x="47416" y="71683"/>
                  <a:pt x="47866" y="73033"/>
                  <a:pt x="48538" y="73933"/>
                </a:cubicBezTo>
                <a:cubicBezTo>
                  <a:pt x="49211" y="75505"/>
                  <a:pt x="49661" y="77077"/>
                  <a:pt x="49888" y="78650"/>
                </a:cubicBezTo>
                <a:cubicBezTo>
                  <a:pt x="49888" y="80222"/>
                  <a:pt x="49888" y="81572"/>
                  <a:pt x="49888" y="82694"/>
                </a:cubicBezTo>
                <a:cubicBezTo>
                  <a:pt x="49888" y="84272"/>
                  <a:pt x="49888" y="85844"/>
                  <a:pt x="49438" y="87416"/>
                </a:cubicBezTo>
                <a:cubicBezTo>
                  <a:pt x="49211" y="88988"/>
                  <a:pt x="48088" y="90111"/>
                  <a:pt x="45844" y="90561"/>
                </a:cubicBezTo>
                <a:cubicBezTo>
                  <a:pt x="43822" y="91233"/>
                  <a:pt x="41800" y="91911"/>
                  <a:pt x="39550" y="92811"/>
                </a:cubicBezTo>
                <a:cubicBezTo>
                  <a:pt x="37305" y="93483"/>
                  <a:pt x="35055" y="94155"/>
                  <a:pt x="33033" y="95055"/>
                </a:cubicBezTo>
                <a:cubicBezTo>
                  <a:pt x="30788" y="95727"/>
                  <a:pt x="28766" y="96627"/>
                  <a:pt x="26738" y="97305"/>
                </a:cubicBezTo>
                <a:cubicBezTo>
                  <a:pt x="24716" y="97977"/>
                  <a:pt x="22922" y="98650"/>
                  <a:pt x="21572" y="9910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60" name="Shape 4160"/>
          <p:cNvSpPr/>
          <p:nvPr/>
        </p:nvSpPr>
        <p:spPr>
          <a:xfrm>
            <a:off x="10742267" y="4209487"/>
            <a:ext cx="406313" cy="487574"/>
          </a:xfrm>
          <a:custGeom>
            <a:avLst/>
            <a:gdLst/>
            <a:ahLst/>
            <a:cxnLst/>
            <a:rect l="0" t="0" r="0" b="0"/>
            <a:pathLst>
              <a:path w="120000" h="120000" extrusionOk="0">
                <a:moveTo>
                  <a:pt x="0" y="95294"/>
                </a:moveTo>
                <a:lnTo>
                  <a:pt x="0" y="0"/>
                </a:lnTo>
                <a:lnTo>
                  <a:pt x="120000" y="0"/>
                </a:lnTo>
                <a:lnTo>
                  <a:pt x="120000" y="95294"/>
                </a:lnTo>
                <a:lnTo>
                  <a:pt x="75527" y="95294"/>
                </a:lnTo>
                <a:lnTo>
                  <a:pt x="75527" y="90000"/>
                </a:lnTo>
                <a:lnTo>
                  <a:pt x="114355" y="90000"/>
                </a:lnTo>
                <a:lnTo>
                  <a:pt x="114355" y="4705"/>
                </a:lnTo>
                <a:lnTo>
                  <a:pt x="6355" y="4705"/>
                </a:lnTo>
                <a:lnTo>
                  <a:pt x="6355" y="90000"/>
                </a:lnTo>
                <a:lnTo>
                  <a:pt x="45177" y="90000"/>
                </a:lnTo>
                <a:lnTo>
                  <a:pt x="45177" y="95294"/>
                </a:lnTo>
                <a:lnTo>
                  <a:pt x="0" y="95294"/>
                </a:lnTo>
                <a:close/>
                <a:moveTo>
                  <a:pt x="63527" y="41177"/>
                </a:moveTo>
                <a:lnTo>
                  <a:pt x="63527" y="120000"/>
                </a:lnTo>
                <a:lnTo>
                  <a:pt x="57177" y="120000"/>
                </a:lnTo>
                <a:lnTo>
                  <a:pt x="57177" y="41177"/>
                </a:lnTo>
                <a:lnTo>
                  <a:pt x="33883" y="60000"/>
                </a:lnTo>
                <a:lnTo>
                  <a:pt x="29644" y="56472"/>
                </a:lnTo>
                <a:lnTo>
                  <a:pt x="60705" y="31177"/>
                </a:lnTo>
                <a:lnTo>
                  <a:pt x="91061" y="56472"/>
                </a:lnTo>
                <a:lnTo>
                  <a:pt x="86822" y="60000"/>
                </a:lnTo>
                <a:lnTo>
                  <a:pt x="63527" y="4117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61" name="Shape 4161"/>
          <p:cNvSpPr/>
          <p:nvPr/>
        </p:nvSpPr>
        <p:spPr>
          <a:xfrm>
            <a:off x="11989440" y="4137785"/>
            <a:ext cx="406313" cy="528208"/>
          </a:xfrm>
          <a:custGeom>
            <a:avLst/>
            <a:gdLst/>
            <a:ahLst/>
            <a:cxnLst/>
            <a:rect l="0" t="0" r="0" b="0"/>
            <a:pathLst>
              <a:path w="120000" h="120000" extrusionOk="0">
                <a:moveTo>
                  <a:pt x="101933" y="57511"/>
                </a:moveTo>
                <a:cubicBezTo>
                  <a:pt x="120000" y="57511"/>
                  <a:pt x="120000" y="57511"/>
                  <a:pt x="120000" y="57511"/>
                </a:cubicBezTo>
                <a:cubicBezTo>
                  <a:pt x="120000" y="120000"/>
                  <a:pt x="120000" y="120000"/>
                  <a:pt x="120000" y="120000"/>
                </a:cubicBezTo>
                <a:cubicBezTo>
                  <a:pt x="0" y="120000"/>
                  <a:pt x="0" y="120000"/>
                  <a:pt x="0" y="120000"/>
                </a:cubicBezTo>
                <a:cubicBezTo>
                  <a:pt x="0" y="57511"/>
                  <a:pt x="0" y="57511"/>
                  <a:pt x="0" y="57511"/>
                </a:cubicBezTo>
                <a:cubicBezTo>
                  <a:pt x="21033" y="57511"/>
                  <a:pt x="21033" y="57511"/>
                  <a:pt x="21033" y="57511"/>
                </a:cubicBezTo>
                <a:cubicBezTo>
                  <a:pt x="21033" y="29894"/>
                  <a:pt x="21033" y="29894"/>
                  <a:pt x="21033" y="29894"/>
                </a:cubicBezTo>
                <a:cubicBezTo>
                  <a:pt x="21033" y="25744"/>
                  <a:pt x="22111" y="22005"/>
                  <a:pt x="24272" y="18272"/>
                </a:cubicBezTo>
                <a:cubicBezTo>
                  <a:pt x="26427" y="14738"/>
                  <a:pt x="29122" y="11627"/>
                  <a:pt x="32627" y="8927"/>
                </a:cubicBezTo>
                <a:cubicBezTo>
                  <a:pt x="36133" y="6227"/>
                  <a:pt x="40177" y="3944"/>
                  <a:pt x="45033" y="2283"/>
                </a:cubicBezTo>
                <a:cubicBezTo>
                  <a:pt x="49616" y="827"/>
                  <a:pt x="54738" y="0"/>
                  <a:pt x="60133" y="0"/>
                </a:cubicBezTo>
                <a:cubicBezTo>
                  <a:pt x="65527" y="0"/>
                  <a:pt x="70383" y="827"/>
                  <a:pt x="75233" y="2283"/>
                </a:cubicBezTo>
                <a:cubicBezTo>
                  <a:pt x="79822" y="3944"/>
                  <a:pt x="83866" y="6227"/>
                  <a:pt x="87372" y="8927"/>
                </a:cubicBezTo>
                <a:cubicBezTo>
                  <a:pt x="90877" y="11627"/>
                  <a:pt x="93844" y="14738"/>
                  <a:pt x="95727" y="18272"/>
                </a:cubicBezTo>
                <a:cubicBezTo>
                  <a:pt x="97888" y="22005"/>
                  <a:pt x="98966" y="25744"/>
                  <a:pt x="98966" y="29894"/>
                </a:cubicBezTo>
                <a:cubicBezTo>
                  <a:pt x="98966" y="39033"/>
                  <a:pt x="98966" y="39033"/>
                  <a:pt x="98966" y="39033"/>
                </a:cubicBezTo>
                <a:cubicBezTo>
                  <a:pt x="93033" y="39033"/>
                  <a:pt x="93033" y="39033"/>
                  <a:pt x="93033" y="39033"/>
                </a:cubicBezTo>
                <a:cubicBezTo>
                  <a:pt x="93033" y="29894"/>
                  <a:pt x="93033" y="29894"/>
                  <a:pt x="93033" y="29894"/>
                </a:cubicBezTo>
                <a:cubicBezTo>
                  <a:pt x="93033" y="26572"/>
                  <a:pt x="92222" y="23250"/>
                  <a:pt x="90338" y="20138"/>
                </a:cubicBezTo>
                <a:cubicBezTo>
                  <a:pt x="88716" y="17233"/>
                  <a:pt x="86294" y="14533"/>
                  <a:pt x="83327" y="12038"/>
                </a:cubicBezTo>
                <a:cubicBezTo>
                  <a:pt x="80361" y="9755"/>
                  <a:pt x="76855" y="7888"/>
                  <a:pt x="72811" y="6644"/>
                </a:cubicBezTo>
                <a:cubicBezTo>
                  <a:pt x="68766" y="5188"/>
                  <a:pt x="64450" y="4566"/>
                  <a:pt x="60133" y="4566"/>
                </a:cubicBezTo>
                <a:cubicBezTo>
                  <a:pt x="55550" y="4566"/>
                  <a:pt x="51233" y="5188"/>
                  <a:pt x="47188" y="6644"/>
                </a:cubicBezTo>
                <a:cubicBezTo>
                  <a:pt x="43144" y="7888"/>
                  <a:pt x="39638" y="9755"/>
                  <a:pt x="36944" y="12038"/>
                </a:cubicBezTo>
                <a:cubicBezTo>
                  <a:pt x="33705" y="14533"/>
                  <a:pt x="31550" y="17233"/>
                  <a:pt x="29661" y="20138"/>
                </a:cubicBezTo>
                <a:cubicBezTo>
                  <a:pt x="28044" y="23250"/>
                  <a:pt x="26966" y="26572"/>
                  <a:pt x="26966" y="29894"/>
                </a:cubicBezTo>
                <a:cubicBezTo>
                  <a:pt x="26966" y="57511"/>
                  <a:pt x="26966" y="57511"/>
                  <a:pt x="26966" y="57511"/>
                </a:cubicBezTo>
                <a:lnTo>
                  <a:pt x="101933" y="57511"/>
                </a:lnTo>
                <a:close/>
                <a:moveTo>
                  <a:pt x="114066" y="115433"/>
                </a:moveTo>
                <a:cubicBezTo>
                  <a:pt x="114066" y="62283"/>
                  <a:pt x="114066" y="62283"/>
                  <a:pt x="114066" y="62283"/>
                </a:cubicBezTo>
                <a:cubicBezTo>
                  <a:pt x="5933" y="62283"/>
                  <a:pt x="5933" y="62283"/>
                  <a:pt x="5933" y="62283"/>
                </a:cubicBezTo>
                <a:cubicBezTo>
                  <a:pt x="5933" y="115433"/>
                  <a:pt x="5933" y="115433"/>
                  <a:pt x="5933" y="115433"/>
                </a:cubicBezTo>
                <a:lnTo>
                  <a:pt x="114066" y="11543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62" name="Shape 4162"/>
          <p:cNvSpPr/>
          <p:nvPr/>
        </p:nvSpPr>
        <p:spPr>
          <a:xfrm>
            <a:off x="13136229" y="4116273"/>
            <a:ext cx="607078" cy="571228"/>
          </a:xfrm>
          <a:custGeom>
            <a:avLst/>
            <a:gdLst/>
            <a:ahLst/>
            <a:cxnLst/>
            <a:rect l="0" t="0" r="0" b="0"/>
            <a:pathLst>
              <a:path w="120000" h="120000" extrusionOk="0">
                <a:moveTo>
                  <a:pt x="62066" y="6550"/>
                </a:moveTo>
                <a:cubicBezTo>
                  <a:pt x="70166" y="6933"/>
                  <a:pt x="77538" y="8861"/>
                  <a:pt x="84555" y="12327"/>
                </a:cubicBezTo>
                <a:cubicBezTo>
                  <a:pt x="91572" y="15600"/>
                  <a:pt x="97872" y="20222"/>
                  <a:pt x="103088" y="26005"/>
                </a:cubicBezTo>
                <a:cubicBezTo>
                  <a:pt x="108305" y="31783"/>
                  <a:pt x="112444" y="38522"/>
                  <a:pt x="115500" y="46033"/>
                </a:cubicBezTo>
                <a:cubicBezTo>
                  <a:pt x="118561" y="53738"/>
                  <a:pt x="120000" y="61827"/>
                  <a:pt x="120000" y="70305"/>
                </a:cubicBezTo>
                <a:cubicBezTo>
                  <a:pt x="120000" y="71461"/>
                  <a:pt x="120000" y="72616"/>
                  <a:pt x="119822" y="73772"/>
                </a:cubicBezTo>
                <a:cubicBezTo>
                  <a:pt x="119822" y="74733"/>
                  <a:pt x="119638" y="75888"/>
                  <a:pt x="119461" y="77044"/>
                </a:cubicBezTo>
                <a:cubicBezTo>
                  <a:pt x="115500" y="77044"/>
                  <a:pt x="115500" y="77044"/>
                  <a:pt x="115500" y="77044"/>
                </a:cubicBezTo>
                <a:cubicBezTo>
                  <a:pt x="115500" y="75311"/>
                  <a:pt x="115144" y="73577"/>
                  <a:pt x="114422" y="72038"/>
                </a:cubicBezTo>
                <a:cubicBezTo>
                  <a:pt x="113705" y="70500"/>
                  <a:pt x="112805" y="69150"/>
                  <a:pt x="111722" y="67994"/>
                </a:cubicBezTo>
                <a:cubicBezTo>
                  <a:pt x="110644" y="66838"/>
                  <a:pt x="109383" y="66066"/>
                  <a:pt x="107944" y="65294"/>
                </a:cubicBezTo>
                <a:cubicBezTo>
                  <a:pt x="106505" y="64716"/>
                  <a:pt x="104888" y="64333"/>
                  <a:pt x="103450" y="64333"/>
                </a:cubicBezTo>
                <a:cubicBezTo>
                  <a:pt x="101650" y="64333"/>
                  <a:pt x="100027" y="64716"/>
                  <a:pt x="98411" y="65294"/>
                </a:cubicBezTo>
                <a:cubicBezTo>
                  <a:pt x="96972" y="66066"/>
                  <a:pt x="95533" y="67027"/>
                  <a:pt x="94450" y="68377"/>
                </a:cubicBezTo>
                <a:cubicBezTo>
                  <a:pt x="93372" y="69533"/>
                  <a:pt x="92472" y="70883"/>
                  <a:pt x="91933" y="72422"/>
                </a:cubicBezTo>
                <a:cubicBezTo>
                  <a:pt x="91216" y="73966"/>
                  <a:pt x="91033" y="75700"/>
                  <a:pt x="91033" y="77622"/>
                </a:cubicBezTo>
                <a:cubicBezTo>
                  <a:pt x="86894" y="77622"/>
                  <a:pt x="86894" y="77622"/>
                  <a:pt x="86894" y="77622"/>
                </a:cubicBezTo>
                <a:cubicBezTo>
                  <a:pt x="86894" y="75700"/>
                  <a:pt x="86538" y="73966"/>
                  <a:pt x="85994" y="72422"/>
                </a:cubicBezTo>
                <a:cubicBezTo>
                  <a:pt x="85277" y="70883"/>
                  <a:pt x="84377" y="69533"/>
                  <a:pt x="83300" y="68377"/>
                </a:cubicBezTo>
                <a:cubicBezTo>
                  <a:pt x="82038" y="67027"/>
                  <a:pt x="80777" y="66066"/>
                  <a:pt x="79338" y="65294"/>
                </a:cubicBezTo>
                <a:cubicBezTo>
                  <a:pt x="77900" y="64716"/>
                  <a:pt x="76283" y="64333"/>
                  <a:pt x="74483" y="64333"/>
                </a:cubicBezTo>
                <a:cubicBezTo>
                  <a:pt x="72861" y="64333"/>
                  <a:pt x="71244" y="64716"/>
                  <a:pt x="69627" y="65294"/>
                </a:cubicBezTo>
                <a:cubicBezTo>
                  <a:pt x="68005" y="66066"/>
                  <a:pt x="66744" y="67027"/>
                  <a:pt x="65666" y="68377"/>
                </a:cubicBezTo>
                <a:cubicBezTo>
                  <a:pt x="64588" y="69533"/>
                  <a:pt x="63688" y="70883"/>
                  <a:pt x="63150" y="72422"/>
                </a:cubicBezTo>
                <a:cubicBezTo>
                  <a:pt x="62427" y="73966"/>
                  <a:pt x="62066" y="75700"/>
                  <a:pt x="62066" y="77622"/>
                </a:cubicBezTo>
                <a:cubicBezTo>
                  <a:pt x="62066" y="110366"/>
                  <a:pt x="62066" y="110366"/>
                  <a:pt x="62066" y="110366"/>
                </a:cubicBezTo>
                <a:cubicBezTo>
                  <a:pt x="62066" y="111911"/>
                  <a:pt x="62611" y="113261"/>
                  <a:pt x="63505" y="114222"/>
                </a:cubicBezTo>
                <a:cubicBezTo>
                  <a:pt x="64405" y="115183"/>
                  <a:pt x="65488" y="115761"/>
                  <a:pt x="66744" y="115761"/>
                </a:cubicBezTo>
                <a:cubicBezTo>
                  <a:pt x="68183" y="115761"/>
                  <a:pt x="69444" y="115183"/>
                  <a:pt x="70344" y="114222"/>
                </a:cubicBezTo>
                <a:cubicBezTo>
                  <a:pt x="71244" y="113261"/>
                  <a:pt x="71783" y="111911"/>
                  <a:pt x="71783" y="110366"/>
                </a:cubicBezTo>
                <a:cubicBezTo>
                  <a:pt x="75744" y="110366"/>
                  <a:pt x="75744" y="110366"/>
                  <a:pt x="75744" y="110366"/>
                </a:cubicBezTo>
                <a:cubicBezTo>
                  <a:pt x="75744" y="111716"/>
                  <a:pt x="75561" y="113066"/>
                  <a:pt x="75022" y="114222"/>
                </a:cubicBezTo>
                <a:cubicBezTo>
                  <a:pt x="74483" y="115377"/>
                  <a:pt x="73944" y="116338"/>
                  <a:pt x="73222" y="117305"/>
                </a:cubicBezTo>
                <a:cubicBezTo>
                  <a:pt x="72322" y="118072"/>
                  <a:pt x="71422" y="118650"/>
                  <a:pt x="70344" y="119227"/>
                </a:cubicBezTo>
                <a:cubicBezTo>
                  <a:pt x="69266" y="119805"/>
                  <a:pt x="68005" y="120000"/>
                  <a:pt x="66744" y="120000"/>
                </a:cubicBezTo>
                <a:cubicBezTo>
                  <a:pt x="65488" y="120000"/>
                  <a:pt x="64405" y="119805"/>
                  <a:pt x="63505" y="119227"/>
                </a:cubicBezTo>
                <a:cubicBezTo>
                  <a:pt x="62427" y="118650"/>
                  <a:pt x="61527" y="118072"/>
                  <a:pt x="60811" y="117305"/>
                </a:cubicBezTo>
                <a:cubicBezTo>
                  <a:pt x="59727" y="116338"/>
                  <a:pt x="59011" y="115377"/>
                  <a:pt x="58650" y="114222"/>
                </a:cubicBezTo>
                <a:cubicBezTo>
                  <a:pt x="58111" y="113066"/>
                  <a:pt x="57933" y="111716"/>
                  <a:pt x="57933" y="110366"/>
                </a:cubicBezTo>
                <a:cubicBezTo>
                  <a:pt x="57933" y="77433"/>
                  <a:pt x="57933" y="77433"/>
                  <a:pt x="57933" y="77433"/>
                </a:cubicBezTo>
                <a:cubicBezTo>
                  <a:pt x="57933" y="75505"/>
                  <a:pt x="57572" y="73772"/>
                  <a:pt x="57033" y="72233"/>
                </a:cubicBezTo>
                <a:cubicBezTo>
                  <a:pt x="56311" y="70688"/>
                  <a:pt x="55411" y="69150"/>
                  <a:pt x="54333" y="67994"/>
                </a:cubicBezTo>
                <a:cubicBezTo>
                  <a:pt x="53072" y="66838"/>
                  <a:pt x="51816" y="66066"/>
                  <a:pt x="50372" y="65294"/>
                </a:cubicBezTo>
                <a:cubicBezTo>
                  <a:pt x="48755" y="64716"/>
                  <a:pt x="47316" y="64333"/>
                  <a:pt x="45694" y="64333"/>
                </a:cubicBezTo>
                <a:cubicBezTo>
                  <a:pt x="44077" y="64333"/>
                  <a:pt x="42461" y="64716"/>
                  <a:pt x="40838" y="65294"/>
                </a:cubicBezTo>
                <a:cubicBezTo>
                  <a:pt x="39222" y="66066"/>
                  <a:pt x="37961" y="67027"/>
                  <a:pt x="36883" y="68377"/>
                </a:cubicBezTo>
                <a:cubicBezTo>
                  <a:pt x="35800" y="69533"/>
                  <a:pt x="34900" y="70883"/>
                  <a:pt x="34183" y="72422"/>
                </a:cubicBezTo>
                <a:cubicBezTo>
                  <a:pt x="33644" y="73966"/>
                  <a:pt x="33283" y="75700"/>
                  <a:pt x="33283" y="77622"/>
                </a:cubicBezTo>
                <a:cubicBezTo>
                  <a:pt x="29144" y="77622"/>
                  <a:pt x="29144" y="77622"/>
                  <a:pt x="29144" y="77622"/>
                </a:cubicBezTo>
                <a:cubicBezTo>
                  <a:pt x="29144" y="75700"/>
                  <a:pt x="28783" y="73966"/>
                  <a:pt x="28244" y="72422"/>
                </a:cubicBezTo>
                <a:cubicBezTo>
                  <a:pt x="27527" y="70883"/>
                  <a:pt x="26627" y="69533"/>
                  <a:pt x="25550" y="68377"/>
                </a:cubicBezTo>
                <a:cubicBezTo>
                  <a:pt x="24466" y="67027"/>
                  <a:pt x="23211" y="66066"/>
                  <a:pt x="21588" y="65294"/>
                </a:cubicBezTo>
                <a:cubicBezTo>
                  <a:pt x="19972" y="64716"/>
                  <a:pt x="18350" y="64333"/>
                  <a:pt x="16733" y="64333"/>
                </a:cubicBezTo>
                <a:cubicBezTo>
                  <a:pt x="15111" y="64333"/>
                  <a:pt x="13672" y="64716"/>
                  <a:pt x="12055" y="65294"/>
                </a:cubicBezTo>
                <a:cubicBezTo>
                  <a:pt x="10616" y="66066"/>
                  <a:pt x="9355" y="66838"/>
                  <a:pt x="8277" y="67994"/>
                </a:cubicBezTo>
                <a:cubicBezTo>
                  <a:pt x="7194" y="69150"/>
                  <a:pt x="6294" y="70500"/>
                  <a:pt x="5577" y="72038"/>
                </a:cubicBezTo>
                <a:cubicBezTo>
                  <a:pt x="4855" y="73577"/>
                  <a:pt x="4500" y="75311"/>
                  <a:pt x="4500" y="77044"/>
                </a:cubicBezTo>
                <a:cubicBezTo>
                  <a:pt x="538" y="77433"/>
                  <a:pt x="538" y="77433"/>
                  <a:pt x="538" y="77433"/>
                </a:cubicBezTo>
                <a:cubicBezTo>
                  <a:pt x="361" y="76083"/>
                  <a:pt x="177" y="74927"/>
                  <a:pt x="177" y="73772"/>
                </a:cubicBezTo>
                <a:cubicBezTo>
                  <a:pt x="177" y="72616"/>
                  <a:pt x="0" y="71461"/>
                  <a:pt x="0" y="70305"/>
                </a:cubicBezTo>
                <a:cubicBezTo>
                  <a:pt x="0" y="61827"/>
                  <a:pt x="1616" y="53738"/>
                  <a:pt x="4677" y="46033"/>
                </a:cubicBezTo>
                <a:cubicBezTo>
                  <a:pt x="7738" y="38522"/>
                  <a:pt x="11694" y="31783"/>
                  <a:pt x="16911" y="26005"/>
                </a:cubicBezTo>
                <a:cubicBezTo>
                  <a:pt x="22311" y="20222"/>
                  <a:pt x="28427" y="15600"/>
                  <a:pt x="35444" y="12327"/>
                </a:cubicBezTo>
                <a:cubicBezTo>
                  <a:pt x="42461" y="8861"/>
                  <a:pt x="50016" y="6933"/>
                  <a:pt x="57933" y="6550"/>
                </a:cubicBezTo>
                <a:cubicBezTo>
                  <a:pt x="57933" y="0"/>
                  <a:pt x="57933" y="0"/>
                  <a:pt x="57933" y="0"/>
                </a:cubicBezTo>
                <a:cubicBezTo>
                  <a:pt x="62066" y="0"/>
                  <a:pt x="62066" y="0"/>
                  <a:pt x="62066" y="0"/>
                </a:cubicBezTo>
                <a:lnTo>
                  <a:pt x="62066" y="6550"/>
                </a:lnTo>
                <a:close/>
                <a:moveTo>
                  <a:pt x="103450" y="60094"/>
                </a:moveTo>
                <a:cubicBezTo>
                  <a:pt x="104527" y="60094"/>
                  <a:pt x="105788" y="60288"/>
                  <a:pt x="107044" y="60483"/>
                </a:cubicBezTo>
                <a:cubicBezTo>
                  <a:pt x="108127" y="60866"/>
                  <a:pt x="109383" y="61250"/>
                  <a:pt x="110466" y="61827"/>
                </a:cubicBezTo>
                <a:cubicBezTo>
                  <a:pt x="111544" y="62216"/>
                  <a:pt x="112444" y="62983"/>
                  <a:pt x="113344" y="63755"/>
                </a:cubicBezTo>
                <a:cubicBezTo>
                  <a:pt x="114244" y="64333"/>
                  <a:pt x="114961" y="65294"/>
                  <a:pt x="115861" y="66261"/>
                </a:cubicBezTo>
                <a:cubicBezTo>
                  <a:pt x="115322" y="58555"/>
                  <a:pt x="113522" y="51427"/>
                  <a:pt x="110466" y="44688"/>
                </a:cubicBezTo>
                <a:cubicBezTo>
                  <a:pt x="107227" y="37755"/>
                  <a:pt x="103266" y="31972"/>
                  <a:pt x="98233" y="26966"/>
                </a:cubicBezTo>
                <a:cubicBezTo>
                  <a:pt x="93194" y="21955"/>
                  <a:pt x="87438" y="17911"/>
                  <a:pt x="80961" y="15216"/>
                </a:cubicBezTo>
                <a:cubicBezTo>
                  <a:pt x="74305" y="12327"/>
                  <a:pt x="67288" y="10788"/>
                  <a:pt x="60088" y="10788"/>
                </a:cubicBezTo>
                <a:cubicBezTo>
                  <a:pt x="52711" y="10788"/>
                  <a:pt x="45694" y="12327"/>
                  <a:pt x="39222" y="15216"/>
                </a:cubicBezTo>
                <a:cubicBezTo>
                  <a:pt x="32561" y="17911"/>
                  <a:pt x="26805" y="21955"/>
                  <a:pt x="21766" y="26966"/>
                </a:cubicBezTo>
                <a:cubicBezTo>
                  <a:pt x="16911" y="31972"/>
                  <a:pt x="12772" y="37755"/>
                  <a:pt x="9716" y="44688"/>
                </a:cubicBezTo>
                <a:cubicBezTo>
                  <a:pt x="6477" y="51427"/>
                  <a:pt x="4677" y="58555"/>
                  <a:pt x="4316" y="66261"/>
                </a:cubicBezTo>
                <a:cubicBezTo>
                  <a:pt x="5038" y="65294"/>
                  <a:pt x="5938" y="64333"/>
                  <a:pt x="6655" y="63755"/>
                </a:cubicBezTo>
                <a:cubicBezTo>
                  <a:pt x="7555" y="62983"/>
                  <a:pt x="8633" y="62216"/>
                  <a:pt x="9716" y="61827"/>
                </a:cubicBezTo>
                <a:cubicBezTo>
                  <a:pt x="10794" y="61250"/>
                  <a:pt x="11872" y="60866"/>
                  <a:pt x="13133" y="60483"/>
                </a:cubicBezTo>
                <a:cubicBezTo>
                  <a:pt x="14211" y="60288"/>
                  <a:pt x="15472" y="60094"/>
                  <a:pt x="16733" y="60094"/>
                </a:cubicBezTo>
                <a:cubicBezTo>
                  <a:pt x="18172" y="60094"/>
                  <a:pt x="19788" y="60288"/>
                  <a:pt x="21227" y="60672"/>
                </a:cubicBezTo>
                <a:cubicBezTo>
                  <a:pt x="22666" y="61061"/>
                  <a:pt x="24105" y="61638"/>
                  <a:pt x="25366" y="62600"/>
                </a:cubicBezTo>
                <a:cubicBezTo>
                  <a:pt x="26627" y="63372"/>
                  <a:pt x="27705" y="64333"/>
                  <a:pt x="28783" y="65488"/>
                </a:cubicBezTo>
                <a:cubicBezTo>
                  <a:pt x="29683" y="66450"/>
                  <a:pt x="30583" y="67800"/>
                  <a:pt x="31305" y="69344"/>
                </a:cubicBezTo>
                <a:cubicBezTo>
                  <a:pt x="31844" y="67800"/>
                  <a:pt x="32744" y="66450"/>
                  <a:pt x="33644" y="65488"/>
                </a:cubicBezTo>
                <a:cubicBezTo>
                  <a:pt x="34722" y="64333"/>
                  <a:pt x="35800" y="63372"/>
                  <a:pt x="37061" y="62600"/>
                </a:cubicBezTo>
                <a:cubicBezTo>
                  <a:pt x="38322" y="61638"/>
                  <a:pt x="39761" y="61061"/>
                  <a:pt x="41200" y="60672"/>
                </a:cubicBezTo>
                <a:cubicBezTo>
                  <a:pt x="42638" y="60288"/>
                  <a:pt x="44255" y="60094"/>
                  <a:pt x="45694" y="60094"/>
                </a:cubicBezTo>
                <a:cubicBezTo>
                  <a:pt x="47138" y="60094"/>
                  <a:pt x="48577" y="60288"/>
                  <a:pt x="50016" y="60672"/>
                </a:cubicBezTo>
                <a:cubicBezTo>
                  <a:pt x="51633" y="61061"/>
                  <a:pt x="52894" y="61638"/>
                  <a:pt x="54155" y="62600"/>
                </a:cubicBezTo>
                <a:cubicBezTo>
                  <a:pt x="55411" y="63372"/>
                  <a:pt x="56494" y="64333"/>
                  <a:pt x="57572" y="65488"/>
                </a:cubicBezTo>
                <a:cubicBezTo>
                  <a:pt x="58650" y="66450"/>
                  <a:pt x="59372" y="67800"/>
                  <a:pt x="60088" y="69344"/>
                </a:cubicBezTo>
                <a:cubicBezTo>
                  <a:pt x="60811" y="67800"/>
                  <a:pt x="61711" y="66450"/>
                  <a:pt x="62611" y="65488"/>
                </a:cubicBezTo>
                <a:cubicBezTo>
                  <a:pt x="63505" y="64333"/>
                  <a:pt x="64588" y="63372"/>
                  <a:pt x="65844" y="62600"/>
                </a:cubicBezTo>
                <a:cubicBezTo>
                  <a:pt x="67105" y="61638"/>
                  <a:pt x="68544" y="61061"/>
                  <a:pt x="69983" y="60672"/>
                </a:cubicBezTo>
                <a:cubicBezTo>
                  <a:pt x="71422" y="60288"/>
                  <a:pt x="73044" y="60094"/>
                  <a:pt x="74483" y="60094"/>
                </a:cubicBezTo>
                <a:cubicBezTo>
                  <a:pt x="75922" y="60094"/>
                  <a:pt x="77361" y="60288"/>
                  <a:pt x="78800" y="60672"/>
                </a:cubicBezTo>
                <a:cubicBezTo>
                  <a:pt x="80422" y="61061"/>
                  <a:pt x="81677" y="61638"/>
                  <a:pt x="82938" y="62600"/>
                </a:cubicBezTo>
                <a:cubicBezTo>
                  <a:pt x="84200" y="63372"/>
                  <a:pt x="85277" y="64333"/>
                  <a:pt x="86355" y="65488"/>
                </a:cubicBezTo>
                <a:cubicBezTo>
                  <a:pt x="87438" y="66450"/>
                  <a:pt x="88155" y="67800"/>
                  <a:pt x="88877" y="69344"/>
                </a:cubicBezTo>
                <a:cubicBezTo>
                  <a:pt x="89594" y="67800"/>
                  <a:pt x="90494" y="66450"/>
                  <a:pt x="91394" y="65488"/>
                </a:cubicBezTo>
                <a:cubicBezTo>
                  <a:pt x="92294" y="64333"/>
                  <a:pt x="93372" y="63372"/>
                  <a:pt x="94633" y="62600"/>
                </a:cubicBezTo>
                <a:cubicBezTo>
                  <a:pt x="95894" y="61638"/>
                  <a:pt x="97333" y="61061"/>
                  <a:pt x="98772" y="60672"/>
                </a:cubicBezTo>
                <a:cubicBezTo>
                  <a:pt x="100211" y="60288"/>
                  <a:pt x="101827" y="60094"/>
                  <a:pt x="103450" y="60094"/>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63" name="Shape 4163"/>
          <p:cNvSpPr/>
          <p:nvPr/>
        </p:nvSpPr>
        <p:spPr>
          <a:xfrm>
            <a:off x="14494540" y="4147346"/>
            <a:ext cx="384802" cy="509085"/>
          </a:xfrm>
          <a:custGeom>
            <a:avLst/>
            <a:gdLst/>
            <a:ahLst/>
            <a:cxnLst/>
            <a:rect l="0" t="0" r="0" b="0"/>
            <a:pathLst>
              <a:path w="120000" h="120000" extrusionOk="0">
                <a:moveTo>
                  <a:pt x="120000" y="14488"/>
                </a:moveTo>
                <a:cubicBezTo>
                  <a:pt x="120000" y="19244"/>
                  <a:pt x="120000" y="19244"/>
                  <a:pt x="120000" y="19244"/>
                </a:cubicBezTo>
                <a:cubicBezTo>
                  <a:pt x="113461" y="19244"/>
                  <a:pt x="113461" y="19244"/>
                  <a:pt x="113461" y="19244"/>
                </a:cubicBezTo>
                <a:cubicBezTo>
                  <a:pt x="107205" y="110488"/>
                  <a:pt x="107205" y="110488"/>
                  <a:pt x="107205" y="110488"/>
                </a:cubicBezTo>
                <a:cubicBezTo>
                  <a:pt x="107205" y="111783"/>
                  <a:pt x="106916" y="113083"/>
                  <a:pt x="106350" y="114161"/>
                </a:cubicBezTo>
                <a:cubicBezTo>
                  <a:pt x="105783" y="115461"/>
                  <a:pt x="104927" y="116538"/>
                  <a:pt x="103505" y="117188"/>
                </a:cubicBezTo>
                <a:cubicBezTo>
                  <a:pt x="102655" y="118055"/>
                  <a:pt x="101233" y="118916"/>
                  <a:pt x="99811" y="119350"/>
                </a:cubicBezTo>
                <a:cubicBezTo>
                  <a:pt x="98105" y="119783"/>
                  <a:pt x="96400" y="120000"/>
                  <a:pt x="94694" y="120000"/>
                </a:cubicBezTo>
                <a:cubicBezTo>
                  <a:pt x="25594" y="120000"/>
                  <a:pt x="25594" y="120000"/>
                  <a:pt x="25594" y="120000"/>
                </a:cubicBezTo>
                <a:cubicBezTo>
                  <a:pt x="23600" y="120000"/>
                  <a:pt x="22177" y="119783"/>
                  <a:pt x="20472" y="119350"/>
                </a:cubicBezTo>
                <a:cubicBezTo>
                  <a:pt x="18766" y="118916"/>
                  <a:pt x="17627" y="118055"/>
                  <a:pt x="16494" y="117188"/>
                </a:cubicBezTo>
                <a:cubicBezTo>
                  <a:pt x="15355" y="116538"/>
                  <a:pt x="14500" y="115461"/>
                  <a:pt x="13933" y="114161"/>
                </a:cubicBezTo>
                <a:cubicBezTo>
                  <a:pt x="13083" y="113083"/>
                  <a:pt x="12794" y="111783"/>
                  <a:pt x="12794" y="110488"/>
                </a:cubicBezTo>
                <a:cubicBezTo>
                  <a:pt x="6538" y="19244"/>
                  <a:pt x="6538" y="19244"/>
                  <a:pt x="6538" y="19244"/>
                </a:cubicBezTo>
                <a:cubicBezTo>
                  <a:pt x="0" y="19244"/>
                  <a:pt x="0" y="19244"/>
                  <a:pt x="0" y="19244"/>
                </a:cubicBezTo>
                <a:cubicBezTo>
                  <a:pt x="0" y="14488"/>
                  <a:pt x="0" y="14488"/>
                  <a:pt x="0" y="14488"/>
                </a:cubicBezTo>
                <a:cubicBezTo>
                  <a:pt x="31277" y="14488"/>
                  <a:pt x="31277" y="14488"/>
                  <a:pt x="31277" y="14488"/>
                </a:cubicBezTo>
                <a:cubicBezTo>
                  <a:pt x="31277" y="9727"/>
                  <a:pt x="31277" y="9727"/>
                  <a:pt x="31277" y="9727"/>
                </a:cubicBezTo>
                <a:cubicBezTo>
                  <a:pt x="31277" y="8433"/>
                  <a:pt x="31850" y="7133"/>
                  <a:pt x="32416" y="5838"/>
                </a:cubicBezTo>
                <a:cubicBezTo>
                  <a:pt x="33272" y="4538"/>
                  <a:pt x="34122" y="3677"/>
                  <a:pt x="34977" y="2811"/>
                </a:cubicBezTo>
                <a:cubicBezTo>
                  <a:pt x="36400" y="1944"/>
                  <a:pt x="37822" y="1300"/>
                  <a:pt x="39244" y="866"/>
                </a:cubicBezTo>
                <a:cubicBezTo>
                  <a:pt x="40661" y="216"/>
                  <a:pt x="42372" y="0"/>
                  <a:pt x="44077" y="0"/>
                </a:cubicBezTo>
                <a:cubicBezTo>
                  <a:pt x="75922" y="0"/>
                  <a:pt x="75922" y="0"/>
                  <a:pt x="75922" y="0"/>
                </a:cubicBezTo>
                <a:cubicBezTo>
                  <a:pt x="77627" y="0"/>
                  <a:pt x="79050" y="216"/>
                  <a:pt x="80755" y="866"/>
                </a:cubicBezTo>
                <a:cubicBezTo>
                  <a:pt x="82177" y="1300"/>
                  <a:pt x="83600" y="1944"/>
                  <a:pt x="84738" y="2811"/>
                </a:cubicBezTo>
                <a:cubicBezTo>
                  <a:pt x="85594" y="3677"/>
                  <a:pt x="86444" y="4538"/>
                  <a:pt x="87300" y="5838"/>
                </a:cubicBezTo>
                <a:cubicBezTo>
                  <a:pt x="88150" y="7133"/>
                  <a:pt x="88433" y="8433"/>
                  <a:pt x="88433" y="9727"/>
                </a:cubicBezTo>
                <a:cubicBezTo>
                  <a:pt x="88433" y="14488"/>
                  <a:pt x="88433" y="14488"/>
                  <a:pt x="88433" y="14488"/>
                </a:cubicBezTo>
                <a:lnTo>
                  <a:pt x="120000" y="14488"/>
                </a:lnTo>
                <a:close/>
                <a:moveTo>
                  <a:pt x="100950" y="110055"/>
                </a:moveTo>
                <a:cubicBezTo>
                  <a:pt x="107205" y="19244"/>
                  <a:pt x="107205" y="19244"/>
                  <a:pt x="107205" y="19244"/>
                </a:cubicBezTo>
                <a:cubicBezTo>
                  <a:pt x="12794" y="19244"/>
                  <a:pt x="12794" y="19244"/>
                  <a:pt x="12794" y="19244"/>
                </a:cubicBezTo>
                <a:cubicBezTo>
                  <a:pt x="19050" y="110055"/>
                  <a:pt x="19050" y="110055"/>
                  <a:pt x="19050" y="110055"/>
                </a:cubicBezTo>
                <a:cubicBezTo>
                  <a:pt x="19050" y="110488"/>
                  <a:pt x="19050" y="110488"/>
                  <a:pt x="19050" y="110488"/>
                </a:cubicBezTo>
                <a:cubicBezTo>
                  <a:pt x="19050" y="111783"/>
                  <a:pt x="19905" y="112866"/>
                  <a:pt x="21044" y="113727"/>
                </a:cubicBezTo>
                <a:cubicBezTo>
                  <a:pt x="22177" y="114811"/>
                  <a:pt x="23600" y="115244"/>
                  <a:pt x="25594" y="115244"/>
                </a:cubicBezTo>
                <a:cubicBezTo>
                  <a:pt x="94694" y="115244"/>
                  <a:pt x="94694" y="115244"/>
                  <a:pt x="94694" y="115244"/>
                </a:cubicBezTo>
                <a:cubicBezTo>
                  <a:pt x="96400" y="115244"/>
                  <a:pt x="97822" y="114811"/>
                  <a:pt x="99244" y="113727"/>
                </a:cubicBezTo>
                <a:cubicBezTo>
                  <a:pt x="100377" y="112866"/>
                  <a:pt x="100950" y="111783"/>
                  <a:pt x="100950" y="110488"/>
                </a:cubicBezTo>
                <a:lnTo>
                  <a:pt x="100950" y="110055"/>
                </a:lnTo>
                <a:close/>
                <a:moveTo>
                  <a:pt x="38105" y="105944"/>
                </a:moveTo>
                <a:cubicBezTo>
                  <a:pt x="31277" y="28972"/>
                  <a:pt x="31277" y="28972"/>
                  <a:pt x="31277" y="28972"/>
                </a:cubicBezTo>
                <a:cubicBezTo>
                  <a:pt x="37822" y="28755"/>
                  <a:pt x="37822" y="28755"/>
                  <a:pt x="37822" y="28755"/>
                </a:cubicBezTo>
                <a:cubicBezTo>
                  <a:pt x="44361" y="105727"/>
                  <a:pt x="44361" y="105727"/>
                  <a:pt x="44361" y="105727"/>
                </a:cubicBezTo>
                <a:lnTo>
                  <a:pt x="38105" y="105944"/>
                </a:lnTo>
                <a:close/>
                <a:moveTo>
                  <a:pt x="37822" y="9727"/>
                </a:moveTo>
                <a:cubicBezTo>
                  <a:pt x="37822" y="14488"/>
                  <a:pt x="37822" y="14488"/>
                  <a:pt x="37822" y="14488"/>
                </a:cubicBezTo>
                <a:cubicBezTo>
                  <a:pt x="82177" y="14488"/>
                  <a:pt x="82177" y="14488"/>
                  <a:pt x="82177" y="14488"/>
                </a:cubicBezTo>
                <a:cubicBezTo>
                  <a:pt x="82177" y="9727"/>
                  <a:pt x="82177" y="9727"/>
                  <a:pt x="82177" y="9727"/>
                </a:cubicBezTo>
                <a:cubicBezTo>
                  <a:pt x="82177" y="8433"/>
                  <a:pt x="81611" y="7133"/>
                  <a:pt x="80188" y="6272"/>
                </a:cubicBezTo>
                <a:cubicBezTo>
                  <a:pt x="79050" y="5405"/>
                  <a:pt x="77627" y="4755"/>
                  <a:pt x="75922" y="4755"/>
                </a:cubicBezTo>
                <a:cubicBezTo>
                  <a:pt x="44077" y="4755"/>
                  <a:pt x="44077" y="4755"/>
                  <a:pt x="44077" y="4755"/>
                </a:cubicBezTo>
                <a:cubicBezTo>
                  <a:pt x="42372" y="4755"/>
                  <a:pt x="40661" y="5405"/>
                  <a:pt x="39527" y="6272"/>
                </a:cubicBezTo>
                <a:cubicBezTo>
                  <a:pt x="38388" y="7133"/>
                  <a:pt x="37822" y="8433"/>
                  <a:pt x="37822" y="9727"/>
                </a:cubicBezTo>
                <a:close/>
                <a:moveTo>
                  <a:pt x="56588" y="28755"/>
                </a:moveTo>
                <a:cubicBezTo>
                  <a:pt x="56588" y="105727"/>
                  <a:pt x="56588" y="105727"/>
                  <a:pt x="56588" y="105727"/>
                </a:cubicBezTo>
                <a:cubicBezTo>
                  <a:pt x="63127" y="105727"/>
                  <a:pt x="63127" y="105727"/>
                  <a:pt x="63127" y="105727"/>
                </a:cubicBezTo>
                <a:cubicBezTo>
                  <a:pt x="63127" y="28755"/>
                  <a:pt x="63127" y="28755"/>
                  <a:pt x="63127" y="28755"/>
                </a:cubicBezTo>
                <a:lnTo>
                  <a:pt x="56588" y="28755"/>
                </a:lnTo>
                <a:close/>
                <a:moveTo>
                  <a:pt x="82177" y="105944"/>
                </a:moveTo>
                <a:cubicBezTo>
                  <a:pt x="75922" y="105727"/>
                  <a:pt x="75922" y="105727"/>
                  <a:pt x="75922" y="105727"/>
                </a:cubicBezTo>
                <a:cubicBezTo>
                  <a:pt x="82177" y="28755"/>
                  <a:pt x="82177" y="28755"/>
                  <a:pt x="82177" y="28755"/>
                </a:cubicBezTo>
                <a:cubicBezTo>
                  <a:pt x="88433" y="28972"/>
                  <a:pt x="88433" y="28972"/>
                  <a:pt x="88433" y="28972"/>
                </a:cubicBezTo>
                <a:lnTo>
                  <a:pt x="82177" y="10594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64" name="Shape 4164"/>
          <p:cNvSpPr/>
          <p:nvPr/>
        </p:nvSpPr>
        <p:spPr>
          <a:xfrm>
            <a:off x="15661829" y="4130614"/>
            <a:ext cx="544570" cy="544938"/>
          </a:xfrm>
          <a:custGeom>
            <a:avLst/>
            <a:gdLst/>
            <a:ahLst/>
            <a:cxnLst/>
            <a:rect l="0" t="0" r="0" b="0"/>
            <a:pathLst>
              <a:path w="120000" h="120000" extrusionOk="0">
                <a:moveTo>
                  <a:pt x="116781" y="100872"/>
                </a:moveTo>
                <a:cubicBezTo>
                  <a:pt x="117787" y="101877"/>
                  <a:pt x="118593" y="103088"/>
                  <a:pt x="119193" y="104494"/>
                </a:cubicBezTo>
                <a:cubicBezTo>
                  <a:pt x="119799" y="105905"/>
                  <a:pt x="120000" y="107316"/>
                  <a:pt x="120000" y="108722"/>
                </a:cubicBezTo>
                <a:cubicBezTo>
                  <a:pt x="120000" y="110333"/>
                  <a:pt x="119799" y="111744"/>
                  <a:pt x="119193" y="112955"/>
                </a:cubicBezTo>
                <a:cubicBezTo>
                  <a:pt x="118593" y="114361"/>
                  <a:pt x="117787" y="115572"/>
                  <a:pt x="116781" y="116577"/>
                </a:cubicBezTo>
                <a:cubicBezTo>
                  <a:pt x="116380" y="117183"/>
                  <a:pt x="115774" y="117583"/>
                  <a:pt x="115174" y="117988"/>
                </a:cubicBezTo>
                <a:cubicBezTo>
                  <a:pt x="114568" y="118388"/>
                  <a:pt x="113762" y="118794"/>
                  <a:pt x="113161" y="119194"/>
                </a:cubicBezTo>
                <a:cubicBezTo>
                  <a:pt x="112555" y="119394"/>
                  <a:pt x="111755" y="119600"/>
                  <a:pt x="111149" y="119800"/>
                </a:cubicBezTo>
                <a:cubicBezTo>
                  <a:pt x="110343" y="119800"/>
                  <a:pt x="109542" y="120000"/>
                  <a:pt x="108736" y="120000"/>
                </a:cubicBezTo>
                <a:cubicBezTo>
                  <a:pt x="107930" y="120000"/>
                  <a:pt x="107330" y="119800"/>
                  <a:pt x="106523" y="119800"/>
                </a:cubicBezTo>
                <a:cubicBezTo>
                  <a:pt x="105917" y="119600"/>
                  <a:pt x="105117" y="119394"/>
                  <a:pt x="104511" y="119194"/>
                </a:cubicBezTo>
                <a:cubicBezTo>
                  <a:pt x="103911" y="118794"/>
                  <a:pt x="103104" y="118388"/>
                  <a:pt x="102498" y="117988"/>
                </a:cubicBezTo>
                <a:cubicBezTo>
                  <a:pt x="101898" y="117583"/>
                  <a:pt x="101292" y="117183"/>
                  <a:pt x="100892" y="116577"/>
                </a:cubicBezTo>
                <a:cubicBezTo>
                  <a:pt x="77359" y="93022"/>
                  <a:pt x="77359" y="93022"/>
                  <a:pt x="77359" y="93022"/>
                </a:cubicBezTo>
                <a:cubicBezTo>
                  <a:pt x="74140" y="96038"/>
                  <a:pt x="74140" y="96038"/>
                  <a:pt x="74140" y="96038"/>
                </a:cubicBezTo>
                <a:cubicBezTo>
                  <a:pt x="70921" y="93022"/>
                  <a:pt x="70921" y="93022"/>
                  <a:pt x="70921" y="93022"/>
                </a:cubicBezTo>
                <a:cubicBezTo>
                  <a:pt x="80372" y="83555"/>
                  <a:pt x="80372" y="83555"/>
                  <a:pt x="80372" y="83555"/>
                </a:cubicBezTo>
                <a:cubicBezTo>
                  <a:pt x="64483" y="67450"/>
                  <a:pt x="64483" y="67450"/>
                  <a:pt x="64483" y="67450"/>
                </a:cubicBezTo>
                <a:cubicBezTo>
                  <a:pt x="45576" y="86777"/>
                  <a:pt x="45576" y="86777"/>
                  <a:pt x="45576" y="86777"/>
                </a:cubicBezTo>
                <a:cubicBezTo>
                  <a:pt x="46382" y="88794"/>
                  <a:pt x="46782" y="91005"/>
                  <a:pt x="46982" y="93022"/>
                </a:cubicBezTo>
                <a:cubicBezTo>
                  <a:pt x="46982" y="95233"/>
                  <a:pt x="46982" y="97450"/>
                  <a:pt x="46382" y="99866"/>
                </a:cubicBezTo>
                <a:cubicBezTo>
                  <a:pt x="45776" y="101877"/>
                  <a:pt x="44975" y="103894"/>
                  <a:pt x="43969" y="105905"/>
                </a:cubicBezTo>
                <a:cubicBezTo>
                  <a:pt x="42963" y="107716"/>
                  <a:pt x="41756" y="109527"/>
                  <a:pt x="40144" y="111138"/>
                </a:cubicBezTo>
                <a:cubicBezTo>
                  <a:pt x="39138" y="112350"/>
                  <a:pt x="37931" y="113355"/>
                  <a:pt x="36525" y="114161"/>
                </a:cubicBezTo>
                <a:cubicBezTo>
                  <a:pt x="35318" y="114766"/>
                  <a:pt x="33912" y="115572"/>
                  <a:pt x="32500" y="116377"/>
                </a:cubicBezTo>
                <a:cubicBezTo>
                  <a:pt x="31093" y="116777"/>
                  <a:pt x="29687" y="117183"/>
                  <a:pt x="28075" y="117583"/>
                </a:cubicBezTo>
                <a:cubicBezTo>
                  <a:pt x="26668" y="117988"/>
                  <a:pt x="25061" y="118188"/>
                  <a:pt x="23649" y="118188"/>
                </a:cubicBezTo>
                <a:cubicBezTo>
                  <a:pt x="22643" y="118188"/>
                  <a:pt x="21842" y="118188"/>
                  <a:pt x="21036" y="117988"/>
                </a:cubicBezTo>
                <a:cubicBezTo>
                  <a:pt x="20230" y="117988"/>
                  <a:pt x="19630" y="117783"/>
                  <a:pt x="18824" y="117583"/>
                </a:cubicBezTo>
                <a:cubicBezTo>
                  <a:pt x="18018" y="117383"/>
                  <a:pt x="17217" y="117183"/>
                  <a:pt x="16411" y="116977"/>
                </a:cubicBezTo>
                <a:cubicBezTo>
                  <a:pt x="15605" y="116777"/>
                  <a:pt x="14799" y="116377"/>
                  <a:pt x="14198" y="115972"/>
                </a:cubicBezTo>
                <a:cubicBezTo>
                  <a:pt x="11179" y="114766"/>
                  <a:pt x="11179" y="114766"/>
                  <a:pt x="11179" y="114766"/>
                </a:cubicBezTo>
                <a:cubicBezTo>
                  <a:pt x="21437" y="104494"/>
                  <a:pt x="21437" y="104494"/>
                  <a:pt x="21437" y="104494"/>
                </a:cubicBezTo>
                <a:cubicBezTo>
                  <a:pt x="21437" y="96444"/>
                  <a:pt x="21437" y="96444"/>
                  <a:pt x="21437" y="96444"/>
                </a:cubicBezTo>
                <a:cubicBezTo>
                  <a:pt x="13592" y="96444"/>
                  <a:pt x="13592" y="96444"/>
                  <a:pt x="13592" y="96444"/>
                </a:cubicBezTo>
                <a:cubicBezTo>
                  <a:pt x="3135" y="106911"/>
                  <a:pt x="3135" y="106911"/>
                  <a:pt x="3135" y="106911"/>
                </a:cubicBezTo>
                <a:cubicBezTo>
                  <a:pt x="1929" y="103894"/>
                  <a:pt x="1929" y="103894"/>
                  <a:pt x="1929" y="103894"/>
                </a:cubicBezTo>
                <a:cubicBezTo>
                  <a:pt x="922" y="101677"/>
                  <a:pt x="316" y="99461"/>
                  <a:pt x="116" y="97044"/>
                </a:cubicBezTo>
                <a:cubicBezTo>
                  <a:pt x="-83" y="94633"/>
                  <a:pt x="-83" y="92416"/>
                  <a:pt x="522" y="90000"/>
                </a:cubicBezTo>
                <a:cubicBezTo>
                  <a:pt x="922" y="87783"/>
                  <a:pt x="1523" y="85572"/>
                  <a:pt x="2735" y="83555"/>
                </a:cubicBezTo>
                <a:cubicBezTo>
                  <a:pt x="3735" y="81344"/>
                  <a:pt x="5148" y="79527"/>
                  <a:pt x="6754" y="78122"/>
                </a:cubicBezTo>
                <a:cubicBezTo>
                  <a:pt x="7961" y="76711"/>
                  <a:pt x="9167" y="75705"/>
                  <a:pt x="10579" y="75100"/>
                </a:cubicBezTo>
                <a:cubicBezTo>
                  <a:pt x="11785" y="74294"/>
                  <a:pt x="12992" y="73488"/>
                  <a:pt x="14398" y="72683"/>
                </a:cubicBezTo>
                <a:cubicBezTo>
                  <a:pt x="15805" y="72283"/>
                  <a:pt x="17217" y="71877"/>
                  <a:pt x="18824" y="71477"/>
                </a:cubicBezTo>
                <a:cubicBezTo>
                  <a:pt x="20430" y="71072"/>
                  <a:pt x="22043" y="70872"/>
                  <a:pt x="23649" y="70872"/>
                </a:cubicBezTo>
                <a:cubicBezTo>
                  <a:pt x="24856" y="70872"/>
                  <a:pt x="26068" y="71072"/>
                  <a:pt x="27474" y="71277"/>
                </a:cubicBezTo>
                <a:cubicBezTo>
                  <a:pt x="28681" y="71677"/>
                  <a:pt x="30087" y="72077"/>
                  <a:pt x="31494" y="72483"/>
                </a:cubicBezTo>
                <a:cubicBezTo>
                  <a:pt x="50201" y="53355"/>
                  <a:pt x="50201" y="53355"/>
                  <a:pt x="50201" y="53355"/>
                </a:cubicBezTo>
                <a:cubicBezTo>
                  <a:pt x="23649" y="26577"/>
                  <a:pt x="23649" y="26577"/>
                  <a:pt x="23649" y="26577"/>
                </a:cubicBezTo>
                <a:cubicBezTo>
                  <a:pt x="20430" y="29800"/>
                  <a:pt x="20430" y="29800"/>
                  <a:pt x="20430" y="29800"/>
                </a:cubicBezTo>
                <a:cubicBezTo>
                  <a:pt x="2935" y="12283"/>
                  <a:pt x="2935" y="12283"/>
                  <a:pt x="2935" y="12283"/>
                </a:cubicBezTo>
                <a:cubicBezTo>
                  <a:pt x="12386" y="2816"/>
                  <a:pt x="12386" y="2816"/>
                  <a:pt x="12386" y="2816"/>
                </a:cubicBezTo>
                <a:cubicBezTo>
                  <a:pt x="29887" y="20333"/>
                  <a:pt x="29887" y="20333"/>
                  <a:pt x="29887" y="20333"/>
                </a:cubicBezTo>
                <a:cubicBezTo>
                  <a:pt x="26668" y="23555"/>
                  <a:pt x="26668" y="23555"/>
                  <a:pt x="26668" y="23555"/>
                </a:cubicBezTo>
                <a:cubicBezTo>
                  <a:pt x="53420" y="50333"/>
                  <a:pt x="53420" y="50333"/>
                  <a:pt x="53420" y="50333"/>
                </a:cubicBezTo>
                <a:cubicBezTo>
                  <a:pt x="72528" y="31411"/>
                  <a:pt x="72528" y="31411"/>
                  <a:pt x="72528" y="31411"/>
                </a:cubicBezTo>
                <a:cubicBezTo>
                  <a:pt x="71727" y="28994"/>
                  <a:pt x="71121" y="26777"/>
                  <a:pt x="71121" y="24766"/>
                </a:cubicBezTo>
                <a:cubicBezTo>
                  <a:pt x="71121" y="22550"/>
                  <a:pt x="71321" y="20333"/>
                  <a:pt x="71727" y="18322"/>
                </a:cubicBezTo>
                <a:cubicBezTo>
                  <a:pt x="72127" y="16105"/>
                  <a:pt x="72728" y="14094"/>
                  <a:pt x="73940" y="12283"/>
                </a:cubicBezTo>
                <a:cubicBezTo>
                  <a:pt x="74940" y="10266"/>
                  <a:pt x="76353" y="8455"/>
                  <a:pt x="78159" y="6644"/>
                </a:cubicBezTo>
                <a:cubicBezTo>
                  <a:pt x="79166" y="5638"/>
                  <a:pt x="80372" y="4633"/>
                  <a:pt x="81578" y="3827"/>
                </a:cubicBezTo>
                <a:cubicBezTo>
                  <a:pt x="82990" y="3022"/>
                  <a:pt x="84197" y="2216"/>
                  <a:pt x="85603" y="1811"/>
                </a:cubicBezTo>
                <a:cubicBezTo>
                  <a:pt x="87010" y="1005"/>
                  <a:pt x="88422" y="605"/>
                  <a:pt x="90029" y="200"/>
                </a:cubicBezTo>
                <a:cubicBezTo>
                  <a:pt x="91435" y="0"/>
                  <a:pt x="93047" y="0"/>
                  <a:pt x="94654" y="0"/>
                </a:cubicBezTo>
                <a:cubicBezTo>
                  <a:pt x="95460" y="0"/>
                  <a:pt x="96266" y="0"/>
                  <a:pt x="97067" y="0"/>
                </a:cubicBezTo>
                <a:cubicBezTo>
                  <a:pt x="97873" y="200"/>
                  <a:pt x="98679" y="200"/>
                  <a:pt x="99280" y="400"/>
                </a:cubicBezTo>
                <a:cubicBezTo>
                  <a:pt x="100086" y="605"/>
                  <a:pt x="100892" y="805"/>
                  <a:pt x="101698" y="1005"/>
                </a:cubicBezTo>
                <a:cubicBezTo>
                  <a:pt x="102298" y="1411"/>
                  <a:pt x="103104" y="1611"/>
                  <a:pt x="103911" y="1811"/>
                </a:cubicBezTo>
                <a:cubicBezTo>
                  <a:pt x="106924" y="3022"/>
                  <a:pt x="106924" y="3022"/>
                  <a:pt x="106924" y="3022"/>
                </a:cubicBezTo>
                <a:cubicBezTo>
                  <a:pt x="96667" y="13488"/>
                  <a:pt x="96667" y="13488"/>
                  <a:pt x="96667" y="13488"/>
                </a:cubicBezTo>
                <a:cubicBezTo>
                  <a:pt x="96466" y="21344"/>
                  <a:pt x="96466" y="21344"/>
                  <a:pt x="96466" y="21344"/>
                </a:cubicBezTo>
                <a:cubicBezTo>
                  <a:pt x="104511" y="21138"/>
                  <a:pt x="104511" y="21138"/>
                  <a:pt x="104511" y="21138"/>
                </a:cubicBezTo>
                <a:cubicBezTo>
                  <a:pt x="114768" y="11277"/>
                  <a:pt x="114768" y="11277"/>
                  <a:pt x="114768" y="11277"/>
                </a:cubicBezTo>
                <a:cubicBezTo>
                  <a:pt x="115974" y="14094"/>
                  <a:pt x="115974" y="14094"/>
                  <a:pt x="115974" y="14094"/>
                </a:cubicBezTo>
                <a:cubicBezTo>
                  <a:pt x="117181" y="16311"/>
                  <a:pt x="117787" y="18722"/>
                  <a:pt x="117987" y="20938"/>
                </a:cubicBezTo>
                <a:cubicBezTo>
                  <a:pt x="118187" y="23355"/>
                  <a:pt x="118187" y="25572"/>
                  <a:pt x="117587" y="27783"/>
                </a:cubicBezTo>
                <a:cubicBezTo>
                  <a:pt x="117181" y="30000"/>
                  <a:pt x="116580" y="32216"/>
                  <a:pt x="115374" y="34227"/>
                </a:cubicBezTo>
                <a:cubicBezTo>
                  <a:pt x="114168" y="36444"/>
                  <a:pt x="112756" y="38255"/>
                  <a:pt x="111149" y="40066"/>
                </a:cubicBezTo>
                <a:cubicBezTo>
                  <a:pt x="109943" y="41072"/>
                  <a:pt x="108936" y="42077"/>
                  <a:pt x="107530" y="42883"/>
                </a:cubicBezTo>
                <a:cubicBezTo>
                  <a:pt x="106123" y="43688"/>
                  <a:pt x="104911" y="44494"/>
                  <a:pt x="103505" y="44900"/>
                </a:cubicBezTo>
                <a:cubicBezTo>
                  <a:pt x="102098" y="45705"/>
                  <a:pt x="100692" y="46105"/>
                  <a:pt x="99079" y="46511"/>
                </a:cubicBezTo>
                <a:cubicBezTo>
                  <a:pt x="97673" y="46711"/>
                  <a:pt x="96061" y="46911"/>
                  <a:pt x="94654" y="46911"/>
                </a:cubicBezTo>
                <a:cubicBezTo>
                  <a:pt x="93248" y="46911"/>
                  <a:pt x="91841" y="46711"/>
                  <a:pt x="90429" y="46511"/>
                </a:cubicBezTo>
                <a:cubicBezTo>
                  <a:pt x="89223" y="46105"/>
                  <a:pt x="88016" y="45905"/>
                  <a:pt x="86610" y="45505"/>
                </a:cubicBezTo>
                <a:cubicBezTo>
                  <a:pt x="67902" y="64427"/>
                  <a:pt x="67902" y="64427"/>
                  <a:pt x="67902" y="64427"/>
                </a:cubicBezTo>
                <a:cubicBezTo>
                  <a:pt x="83591" y="80333"/>
                  <a:pt x="83591" y="80333"/>
                  <a:pt x="83591" y="80333"/>
                </a:cubicBezTo>
                <a:cubicBezTo>
                  <a:pt x="93047" y="70872"/>
                  <a:pt x="93047" y="70872"/>
                  <a:pt x="93047" y="70872"/>
                </a:cubicBezTo>
                <a:cubicBezTo>
                  <a:pt x="96061" y="74094"/>
                  <a:pt x="96061" y="74094"/>
                  <a:pt x="96061" y="74094"/>
                </a:cubicBezTo>
                <a:cubicBezTo>
                  <a:pt x="93047" y="77316"/>
                  <a:pt x="93047" y="77316"/>
                  <a:pt x="93047" y="77316"/>
                </a:cubicBezTo>
                <a:lnTo>
                  <a:pt x="116781" y="100872"/>
                </a:lnTo>
                <a:close/>
                <a:moveTo>
                  <a:pt x="40950" y="86977"/>
                </a:moveTo>
                <a:cubicBezTo>
                  <a:pt x="40344" y="85572"/>
                  <a:pt x="40344" y="85572"/>
                  <a:pt x="40344" y="85572"/>
                </a:cubicBezTo>
                <a:cubicBezTo>
                  <a:pt x="85603" y="40266"/>
                  <a:pt x="85603" y="40266"/>
                  <a:pt x="85603" y="40266"/>
                </a:cubicBezTo>
                <a:cubicBezTo>
                  <a:pt x="87010" y="40872"/>
                  <a:pt x="87010" y="40872"/>
                  <a:pt x="87010" y="40872"/>
                </a:cubicBezTo>
                <a:cubicBezTo>
                  <a:pt x="88216" y="41277"/>
                  <a:pt x="89428" y="41677"/>
                  <a:pt x="90835" y="41877"/>
                </a:cubicBezTo>
                <a:cubicBezTo>
                  <a:pt x="92041" y="42283"/>
                  <a:pt x="93248" y="42283"/>
                  <a:pt x="94654" y="42283"/>
                </a:cubicBezTo>
                <a:cubicBezTo>
                  <a:pt x="95861" y="42283"/>
                  <a:pt x="97067" y="42283"/>
                  <a:pt x="98273" y="41877"/>
                </a:cubicBezTo>
                <a:cubicBezTo>
                  <a:pt x="99485" y="41677"/>
                  <a:pt x="100692" y="41477"/>
                  <a:pt x="101898" y="41072"/>
                </a:cubicBezTo>
                <a:cubicBezTo>
                  <a:pt x="102904" y="40472"/>
                  <a:pt x="103911" y="39866"/>
                  <a:pt x="105117" y="39261"/>
                </a:cubicBezTo>
                <a:cubicBezTo>
                  <a:pt x="106123" y="38455"/>
                  <a:pt x="107124" y="37650"/>
                  <a:pt x="107930" y="36844"/>
                </a:cubicBezTo>
                <a:cubicBezTo>
                  <a:pt x="109136" y="35638"/>
                  <a:pt x="110143" y="34427"/>
                  <a:pt x="110949" y="33022"/>
                </a:cubicBezTo>
                <a:cubicBezTo>
                  <a:pt x="111755" y="31611"/>
                  <a:pt x="112355" y="30000"/>
                  <a:pt x="112961" y="28388"/>
                </a:cubicBezTo>
                <a:cubicBezTo>
                  <a:pt x="113161" y="27183"/>
                  <a:pt x="113362" y="25572"/>
                  <a:pt x="113562" y="23961"/>
                </a:cubicBezTo>
                <a:cubicBezTo>
                  <a:pt x="113562" y="22150"/>
                  <a:pt x="113562" y="20538"/>
                  <a:pt x="113161" y="19127"/>
                </a:cubicBezTo>
                <a:cubicBezTo>
                  <a:pt x="106523" y="25572"/>
                  <a:pt x="106523" y="25572"/>
                  <a:pt x="106523" y="25572"/>
                </a:cubicBezTo>
                <a:cubicBezTo>
                  <a:pt x="92041" y="25772"/>
                  <a:pt x="92041" y="25772"/>
                  <a:pt x="92041" y="25772"/>
                </a:cubicBezTo>
                <a:cubicBezTo>
                  <a:pt x="92241" y="11677"/>
                  <a:pt x="92241" y="11677"/>
                  <a:pt x="92241" y="11677"/>
                </a:cubicBezTo>
                <a:cubicBezTo>
                  <a:pt x="98679" y="4833"/>
                  <a:pt x="98679" y="4833"/>
                  <a:pt x="98679" y="4833"/>
                </a:cubicBezTo>
                <a:cubicBezTo>
                  <a:pt x="98073" y="4633"/>
                  <a:pt x="97273" y="4633"/>
                  <a:pt x="96667" y="4427"/>
                </a:cubicBezTo>
                <a:cubicBezTo>
                  <a:pt x="95861" y="4427"/>
                  <a:pt x="95260" y="4427"/>
                  <a:pt x="94654" y="4427"/>
                </a:cubicBezTo>
                <a:cubicBezTo>
                  <a:pt x="93248" y="4427"/>
                  <a:pt x="92041" y="4427"/>
                  <a:pt x="90835" y="4833"/>
                </a:cubicBezTo>
                <a:cubicBezTo>
                  <a:pt x="89628" y="5033"/>
                  <a:pt x="88422" y="5438"/>
                  <a:pt x="87216" y="5838"/>
                </a:cubicBezTo>
                <a:cubicBezTo>
                  <a:pt x="86209" y="6238"/>
                  <a:pt x="85203" y="6844"/>
                  <a:pt x="83997" y="7450"/>
                </a:cubicBezTo>
                <a:cubicBezTo>
                  <a:pt x="82990" y="8255"/>
                  <a:pt x="81984" y="9061"/>
                  <a:pt x="81178" y="9866"/>
                </a:cubicBezTo>
                <a:cubicBezTo>
                  <a:pt x="79772" y="11277"/>
                  <a:pt x="78765" y="12883"/>
                  <a:pt x="77759" y="14494"/>
                </a:cubicBezTo>
                <a:cubicBezTo>
                  <a:pt x="76953" y="16105"/>
                  <a:pt x="76353" y="17922"/>
                  <a:pt x="75947" y="19733"/>
                </a:cubicBezTo>
                <a:cubicBezTo>
                  <a:pt x="75546" y="21544"/>
                  <a:pt x="75546" y="23355"/>
                  <a:pt x="75747" y="25366"/>
                </a:cubicBezTo>
                <a:cubicBezTo>
                  <a:pt x="75947" y="27183"/>
                  <a:pt x="76353" y="28994"/>
                  <a:pt x="77359" y="30805"/>
                </a:cubicBezTo>
                <a:cubicBezTo>
                  <a:pt x="77759" y="32416"/>
                  <a:pt x="77759" y="32416"/>
                  <a:pt x="77759" y="32416"/>
                </a:cubicBezTo>
                <a:cubicBezTo>
                  <a:pt x="32500" y="77716"/>
                  <a:pt x="32500" y="77716"/>
                  <a:pt x="32500" y="77716"/>
                </a:cubicBezTo>
                <a:cubicBezTo>
                  <a:pt x="30893" y="76911"/>
                  <a:pt x="30893" y="76911"/>
                  <a:pt x="30893" y="76911"/>
                </a:cubicBezTo>
                <a:cubicBezTo>
                  <a:pt x="29887" y="76711"/>
                  <a:pt x="28681" y="76311"/>
                  <a:pt x="27474" y="76105"/>
                </a:cubicBezTo>
                <a:cubicBezTo>
                  <a:pt x="26068" y="75705"/>
                  <a:pt x="24856" y="75705"/>
                  <a:pt x="23649" y="75705"/>
                </a:cubicBezTo>
                <a:cubicBezTo>
                  <a:pt x="22243" y="75705"/>
                  <a:pt x="20836" y="75705"/>
                  <a:pt x="19630" y="75905"/>
                </a:cubicBezTo>
                <a:cubicBezTo>
                  <a:pt x="18423" y="76105"/>
                  <a:pt x="17217" y="76511"/>
                  <a:pt x="16211" y="76911"/>
                </a:cubicBezTo>
                <a:cubicBezTo>
                  <a:pt x="15004" y="77516"/>
                  <a:pt x="13998" y="78122"/>
                  <a:pt x="12792" y="78722"/>
                </a:cubicBezTo>
                <a:cubicBezTo>
                  <a:pt x="11785" y="79527"/>
                  <a:pt x="10779" y="80333"/>
                  <a:pt x="9973" y="81138"/>
                </a:cubicBezTo>
                <a:cubicBezTo>
                  <a:pt x="8967" y="82150"/>
                  <a:pt x="7961" y="83555"/>
                  <a:pt x="7160" y="84966"/>
                </a:cubicBezTo>
                <a:cubicBezTo>
                  <a:pt x="6154" y="86377"/>
                  <a:pt x="5548" y="87988"/>
                  <a:pt x="5348" y="89394"/>
                </a:cubicBezTo>
                <a:cubicBezTo>
                  <a:pt x="4742" y="90805"/>
                  <a:pt x="4542" y="92416"/>
                  <a:pt x="4542" y="94027"/>
                </a:cubicBezTo>
                <a:cubicBezTo>
                  <a:pt x="4542" y="95638"/>
                  <a:pt x="4542" y="97250"/>
                  <a:pt x="4947" y="98655"/>
                </a:cubicBezTo>
                <a:cubicBezTo>
                  <a:pt x="11785" y="92011"/>
                  <a:pt x="11785" y="92011"/>
                  <a:pt x="11785" y="92011"/>
                </a:cubicBezTo>
                <a:cubicBezTo>
                  <a:pt x="25862" y="92011"/>
                  <a:pt x="25862" y="92011"/>
                  <a:pt x="25862" y="92011"/>
                </a:cubicBezTo>
                <a:cubicBezTo>
                  <a:pt x="25662" y="106511"/>
                  <a:pt x="25662" y="106511"/>
                  <a:pt x="25662" y="106511"/>
                </a:cubicBezTo>
                <a:cubicBezTo>
                  <a:pt x="19224" y="113155"/>
                  <a:pt x="19224" y="113155"/>
                  <a:pt x="19224" y="113155"/>
                </a:cubicBezTo>
                <a:cubicBezTo>
                  <a:pt x="19830" y="113355"/>
                  <a:pt x="20636" y="113355"/>
                  <a:pt x="21437" y="113355"/>
                </a:cubicBezTo>
                <a:cubicBezTo>
                  <a:pt x="22243" y="113355"/>
                  <a:pt x="22849" y="113355"/>
                  <a:pt x="23649" y="113355"/>
                </a:cubicBezTo>
                <a:cubicBezTo>
                  <a:pt x="24856" y="113355"/>
                  <a:pt x="26068" y="113355"/>
                  <a:pt x="27274" y="113155"/>
                </a:cubicBezTo>
                <a:cubicBezTo>
                  <a:pt x="28480" y="112955"/>
                  <a:pt x="29687" y="112550"/>
                  <a:pt x="30693" y="112150"/>
                </a:cubicBezTo>
                <a:cubicBezTo>
                  <a:pt x="31899" y="111544"/>
                  <a:pt x="33106" y="110938"/>
                  <a:pt x="34112" y="110333"/>
                </a:cubicBezTo>
                <a:cubicBezTo>
                  <a:pt x="35118" y="109527"/>
                  <a:pt x="36125" y="108722"/>
                  <a:pt x="36925" y="107922"/>
                </a:cubicBezTo>
                <a:cubicBezTo>
                  <a:pt x="38337" y="106511"/>
                  <a:pt x="39544" y="104900"/>
                  <a:pt x="40344" y="103288"/>
                </a:cubicBezTo>
                <a:cubicBezTo>
                  <a:pt x="41150" y="101677"/>
                  <a:pt x="41756" y="99866"/>
                  <a:pt x="42157" y="98255"/>
                </a:cubicBezTo>
                <a:cubicBezTo>
                  <a:pt x="42557" y="96238"/>
                  <a:pt x="42557" y="94427"/>
                  <a:pt x="42357" y="92616"/>
                </a:cubicBezTo>
                <a:cubicBezTo>
                  <a:pt x="42357" y="90805"/>
                  <a:pt x="41756" y="88794"/>
                  <a:pt x="40950" y="86977"/>
                </a:cubicBezTo>
                <a:close/>
                <a:moveTo>
                  <a:pt x="9167" y="12283"/>
                </a:moveTo>
                <a:cubicBezTo>
                  <a:pt x="20430" y="23555"/>
                  <a:pt x="20430" y="23555"/>
                  <a:pt x="20430" y="23555"/>
                </a:cubicBezTo>
                <a:cubicBezTo>
                  <a:pt x="23649" y="20333"/>
                  <a:pt x="23649" y="20333"/>
                  <a:pt x="23649" y="20333"/>
                </a:cubicBezTo>
                <a:cubicBezTo>
                  <a:pt x="12386" y="9061"/>
                  <a:pt x="12386" y="9061"/>
                  <a:pt x="12386" y="9061"/>
                </a:cubicBezTo>
                <a:lnTo>
                  <a:pt x="9167" y="12283"/>
                </a:lnTo>
                <a:close/>
                <a:moveTo>
                  <a:pt x="113362" y="113355"/>
                </a:moveTo>
                <a:cubicBezTo>
                  <a:pt x="114168" y="112955"/>
                  <a:pt x="114568" y="112150"/>
                  <a:pt x="114968" y="111344"/>
                </a:cubicBezTo>
                <a:cubicBezTo>
                  <a:pt x="115374" y="110538"/>
                  <a:pt x="115574" y="109527"/>
                  <a:pt x="115574" y="108722"/>
                </a:cubicBezTo>
                <a:cubicBezTo>
                  <a:pt x="115574" y="107922"/>
                  <a:pt x="115374" y="106911"/>
                  <a:pt x="114968" y="106311"/>
                </a:cubicBezTo>
                <a:cubicBezTo>
                  <a:pt x="114568" y="105505"/>
                  <a:pt x="114168" y="104700"/>
                  <a:pt x="113362" y="103894"/>
                </a:cubicBezTo>
                <a:cubicBezTo>
                  <a:pt x="89829" y="80333"/>
                  <a:pt x="89829" y="80333"/>
                  <a:pt x="89829" y="80333"/>
                </a:cubicBezTo>
                <a:cubicBezTo>
                  <a:pt x="80372" y="89800"/>
                  <a:pt x="80372" y="89800"/>
                  <a:pt x="80372" y="89800"/>
                </a:cubicBezTo>
                <a:cubicBezTo>
                  <a:pt x="103911" y="113355"/>
                  <a:pt x="103911" y="113355"/>
                  <a:pt x="103911" y="113355"/>
                </a:cubicBezTo>
                <a:cubicBezTo>
                  <a:pt x="104711" y="114161"/>
                  <a:pt x="105517" y="114561"/>
                  <a:pt x="106123" y="114966"/>
                </a:cubicBezTo>
                <a:cubicBezTo>
                  <a:pt x="106924" y="115366"/>
                  <a:pt x="107930" y="115572"/>
                  <a:pt x="108736" y="115572"/>
                </a:cubicBezTo>
                <a:cubicBezTo>
                  <a:pt x="109542" y="115572"/>
                  <a:pt x="110543" y="115366"/>
                  <a:pt x="111349" y="114966"/>
                </a:cubicBezTo>
                <a:cubicBezTo>
                  <a:pt x="112155" y="114561"/>
                  <a:pt x="112961" y="114161"/>
                  <a:pt x="113362" y="11335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65" name="Shape 4165"/>
          <p:cNvSpPr/>
          <p:nvPr/>
        </p:nvSpPr>
        <p:spPr>
          <a:xfrm>
            <a:off x="16927940" y="4147346"/>
            <a:ext cx="506696" cy="509085"/>
          </a:xfrm>
          <a:custGeom>
            <a:avLst/>
            <a:gdLst/>
            <a:ahLst/>
            <a:cxnLst/>
            <a:rect l="0" t="0" r="0" b="0"/>
            <a:pathLst>
              <a:path w="120000" h="120000" extrusionOk="0">
                <a:moveTo>
                  <a:pt x="60105" y="0"/>
                </a:moveTo>
                <a:cubicBezTo>
                  <a:pt x="68322" y="0"/>
                  <a:pt x="76105" y="1727"/>
                  <a:pt x="83461" y="4755"/>
                </a:cubicBezTo>
                <a:cubicBezTo>
                  <a:pt x="90811" y="7783"/>
                  <a:pt x="97083" y="12105"/>
                  <a:pt x="102488" y="17511"/>
                </a:cubicBezTo>
                <a:cubicBezTo>
                  <a:pt x="107894" y="22916"/>
                  <a:pt x="112216" y="29405"/>
                  <a:pt x="115461" y="36755"/>
                </a:cubicBezTo>
                <a:cubicBezTo>
                  <a:pt x="118488" y="43894"/>
                  <a:pt x="120000" y="51894"/>
                  <a:pt x="120000" y="60105"/>
                </a:cubicBezTo>
                <a:cubicBezTo>
                  <a:pt x="120000" y="68322"/>
                  <a:pt x="118488" y="76105"/>
                  <a:pt x="115461" y="83461"/>
                </a:cubicBezTo>
                <a:cubicBezTo>
                  <a:pt x="112216" y="90811"/>
                  <a:pt x="107894" y="97083"/>
                  <a:pt x="102488" y="102488"/>
                </a:cubicBezTo>
                <a:cubicBezTo>
                  <a:pt x="97083" y="107894"/>
                  <a:pt x="90811" y="112216"/>
                  <a:pt x="83461" y="115461"/>
                </a:cubicBezTo>
                <a:cubicBezTo>
                  <a:pt x="76105" y="118488"/>
                  <a:pt x="68322" y="120000"/>
                  <a:pt x="60105" y="120000"/>
                </a:cubicBezTo>
                <a:cubicBezTo>
                  <a:pt x="51677" y="120000"/>
                  <a:pt x="43894" y="118488"/>
                  <a:pt x="36755" y="115461"/>
                </a:cubicBezTo>
                <a:cubicBezTo>
                  <a:pt x="29405" y="112216"/>
                  <a:pt x="22916" y="107894"/>
                  <a:pt x="17511" y="102488"/>
                </a:cubicBezTo>
                <a:cubicBezTo>
                  <a:pt x="12105" y="97083"/>
                  <a:pt x="7783" y="90811"/>
                  <a:pt x="4755" y="83461"/>
                </a:cubicBezTo>
                <a:cubicBezTo>
                  <a:pt x="1511" y="76105"/>
                  <a:pt x="0" y="68322"/>
                  <a:pt x="0" y="60105"/>
                </a:cubicBezTo>
                <a:cubicBezTo>
                  <a:pt x="0" y="56000"/>
                  <a:pt x="433" y="51894"/>
                  <a:pt x="1300" y="48000"/>
                </a:cubicBezTo>
                <a:cubicBezTo>
                  <a:pt x="1944" y="43894"/>
                  <a:pt x="3244" y="40216"/>
                  <a:pt x="4755" y="36755"/>
                </a:cubicBezTo>
                <a:cubicBezTo>
                  <a:pt x="6272" y="33083"/>
                  <a:pt x="8216" y="29838"/>
                  <a:pt x="10377" y="26594"/>
                </a:cubicBezTo>
                <a:cubicBezTo>
                  <a:pt x="12538" y="23350"/>
                  <a:pt x="14916" y="20322"/>
                  <a:pt x="17511" y="17511"/>
                </a:cubicBezTo>
                <a:cubicBezTo>
                  <a:pt x="20972" y="20972"/>
                  <a:pt x="20972" y="20972"/>
                  <a:pt x="20972" y="20972"/>
                </a:cubicBezTo>
                <a:cubicBezTo>
                  <a:pt x="18377" y="23566"/>
                  <a:pt x="16216" y="26377"/>
                  <a:pt x="14272" y="29188"/>
                </a:cubicBezTo>
                <a:cubicBezTo>
                  <a:pt x="12322" y="32216"/>
                  <a:pt x="10594" y="35244"/>
                  <a:pt x="9083" y="38700"/>
                </a:cubicBezTo>
                <a:cubicBezTo>
                  <a:pt x="7783" y="41944"/>
                  <a:pt x="6700" y="45188"/>
                  <a:pt x="6055" y="48866"/>
                </a:cubicBezTo>
                <a:cubicBezTo>
                  <a:pt x="5188" y="52538"/>
                  <a:pt x="4755" y="56216"/>
                  <a:pt x="4755" y="60105"/>
                </a:cubicBezTo>
                <a:cubicBezTo>
                  <a:pt x="4755" y="67677"/>
                  <a:pt x="6272" y="74811"/>
                  <a:pt x="9300" y="81511"/>
                </a:cubicBezTo>
                <a:cubicBezTo>
                  <a:pt x="12105" y="88216"/>
                  <a:pt x="16000" y="94055"/>
                  <a:pt x="20972" y="99244"/>
                </a:cubicBezTo>
                <a:cubicBezTo>
                  <a:pt x="25944" y="104000"/>
                  <a:pt x="31783" y="107894"/>
                  <a:pt x="38488" y="110916"/>
                </a:cubicBezTo>
                <a:cubicBezTo>
                  <a:pt x="45188" y="113727"/>
                  <a:pt x="52322" y="115244"/>
                  <a:pt x="60105" y="115244"/>
                </a:cubicBezTo>
                <a:cubicBezTo>
                  <a:pt x="67677" y="115244"/>
                  <a:pt x="74811" y="113727"/>
                  <a:pt x="81511" y="110916"/>
                </a:cubicBezTo>
                <a:cubicBezTo>
                  <a:pt x="88216" y="107894"/>
                  <a:pt x="94055" y="104000"/>
                  <a:pt x="99244" y="99244"/>
                </a:cubicBezTo>
                <a:cubicBezTo>
                  <a:pt x="104000" y="94055"/>
                  <a:pt x="107894" y="88216"/>
                  <a:pt x="110916" y="81511"/>
                </a:cubicBezTo>
                <a:cubicBezTo>
                  <a:pt x="113727" y="74811"/>
                  <a:pt x="115244" y="67677"/>
                  <a:pt x="115244" y="60105"/>
                </a:cubicBezTo>
                <a:cubicBezTo>
                  <a:pt x="115244" y="52755"/>
                  <a:pt x="113944" y="45838"/>
                  <a:pt x="111133" y="39133"/>
                </a:cubicBezTo>
                <a:cubicBezTo>
                  <a:pt x="108322" y="32650"/>
                  <a:pt x="104650" y="26811"/>
                  <a:pt x="99677" y="21838"/>
                </a:cubicBezTo>
                <a:cubicBezTo>
                  <a:pt x="95133" y="16866"/>
                  <a:pt x="89511" y="12972"/>
                  <a:pt x="83027" y="9944"/>
                </a:cubicBezTo>
                <a:cubicBezTo>
                  <a:pt x="76755" y="6916"/>
                  <a:pt x="69838" y="5188"/>
                  <a:pt x="62488" y="4755"/>
                </a:cubicBezTo>
                <a:cubicBezTo>
                  <a:pt x="62488" y="28755"/>
                  <a:pt x="62488" y="28755"/>
                  <a:pt x="62488" y="28755"/>
                </a:cubicBezTo>
                <a:cubicBezTo>
                  <a:pt x="57511" y="28755"/>
                  <a:pt x="57511" y="28755"/>
                  <a:pt x="57511" y="28755"/>
                </a:cubicBezTo>
                <a:cubicBezTo>
                  <a:pt x="57511" y="2594"/>
                  <a:pt x="57511" y="2594"/>
                  <a:pt x="57511" y="2594"/>
                </a:cubicBezTo>
                <a:cubicBezTo>
                  <a:pt x="57727" y="2594"/>
                  <a:pt x="57727" y="2594"/>
                  <a:pt x="57727" y="2594"/>
                </a:cubicBezTo>
                <a:cubicBezTo>
                  <a:pt x="57727" y="0"/>
                  <a:pt x="57727" y="0"/>
                  <a:pt x="57727" y="0"/>
                </a:cubicBezTo>
                <a:cubicBezTo>
                  <a:pt x="58161" y="0"/>
                  <a:pt x="58594" y="0"/>
                  <a:pt x="58811" y="0"/>
                </a:cubicBezTo>
                <a:cubicBezTo>
                  <a:pt x="59244" y="0"/>
                  <a:pt x="59677" y="0"/>
                  <a:pt x="60105" y="0"/>
                </a:cubicBezTo>
                <a:close/>
                <a:moveTo>
                  <a:pt x="54055" y="64216"/>
                </a:moveTo>
                <a:cubicBezTo>
                  <a:pt x="31566" y="35244"/>
                  <a:pt x="31566" y="35244"/>
                  <a:pt x="31566" y="35244"/>
                </a:cubicBezTo>
                <a:cubicBezTo>
                  <a:pt x="31133" y="34811"/>
                  <a:pt x="31133" y="34161"/>
                  <a:pt x="31133" y="33511"/>
                </a:cubicBezTo>
                <a:cubicBezTo>
                  <a:pt x="31350" y="32866"/>
                  <a:pt x="31566" y="32216"/>
                  <a:pt x="32216" y="31783"/>
                </a:cubicBezTo>
                <a:cubicBezTo>
                  <a:pt x="32433" y="31566"/>
                  <a:pt x="33083" y="31350"/>
                  <a:pt x="33511" y="31350"/>
                </a:cubicBezTo>
                <a:cubicBezTo>
                  <a:pt x="34161" y="31350"/>
                  <a:pt x="34594" y="31566"/>
                  <a:pt x="35027" y="31783"/>
                </a:cubicBezTo>
                <a:cubicBezTo>
                  <a:pt x="64216" y="54055"/>
                  <a:pt x="64216" y="54055"/>
                  <a:pt x="64216" y="54055"/>
                </a:cubicBezTo>
                <a:cubicBezTo>
                  <a:pt x="64433" y="54055"/>
                  <a:pt x="64650" y="54272"/>
                  <a:pt x="64866" y="54700"/>
                </a:cubicBezTo>
                <a:cubicBezTo>
                  <a:pt x="65511" y="55350"/>
                  <a:pt x="66161" y="56216"/>
                  <a:pt x="66594" y="57083"/>
                </a:cubicBezTo>
                <a:cubicBezTo>
                  <a:pt x="67027" y="57944"/>
                  <a:pt x="67461" y="58811"/>
                  <a:pt x="67461" y="60105"/>
                </a:cubicBezTo>
                <a:cubicBezTo>
                  <a:pt x="67461" y="60972"/>
                  <a:pt x="67244" y="61838"/>
                  <a:pt x="66811" y="62916"/>
                </a:cubicBezTo>
                <a:cubicBezTo>
                  <a:pt x="66377" y="63783"/>
                  <a:pt x="65944" y="64650"/>
                  <a:pt x="65083" y="65083"/>
                </a:cubicBezTo>
                <a:cubicBezTo>
                  <a:pt x="64650" y="65944"/>
                  <a:pt x="63783" y="66377"/>
                  <a:pt x="62916" y="66811"/>
                </a:cubicBezTo>
                <a:cubicBezTo>
                  <a:pt x="61838" y="67244"/>
                  <a:pt x="60972" y="67461"/>
                  <a:pt x="60105" y="67461"/>
                </a:cubicBezTo>
                <a:cubicBezTo>
                  <a:pt x="58811" y="67461"/>
                  <a:pt x="57944" y="67027"/>
                  <a:pt x="56866" y="66594"/>
                </a:cubicBezTo>
                <a:cubicBezTo>
                  <a:pt x="56000" y="65944"/>
                  <a:pt x="55133" y="65300"/>
                  <a:pt x="54488" y="64650"/>
                </a:cubicBezTo>
                <a:lnTo>
                  <a:pt x="54055" y="6421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66" name="Shape 4166"/>
          <p:cNvSpPr/>
          <p:nvPr/>
        </p:nvSpPr>
        <p:spPr>
          <a:xfrm>
            <a:off x="18154795" y="4128225"/>
            <a:ext cx="547327" cy="547327"/>
          </a:xfrm>
          <a:custGeom>
            <a:avLst/>
            <a:gdLst/>
            <a:ahLst/>
            <a:cxnLst/>
            <a:rect l="0" t="0" r="0" b="0"/>
            <a:pathLst>
              <a:path w="120000" h="120000" extrusionOk="0">
                <a:moveTo>
                  <a:pt x="96761" y="0"/>
                </a:moveTo>
                <a:cubicBezTo>
                  <a:pt x="120000" y="23238"/>
                  <a:pt x="120000" y="23238"/>
                  <a:pt x="120000" y="23238"/>
                </a:cubicBezTo>
                <a:cubicBezTo>
                  <a:pt x="120000" y="53088"/>
                  <a:pt x="120000" y="53088"/>
                  <a:pt x="120000" y="53088"/>
                </a:cubicBezTo>
                <a:cubicBezTo>
                  <a:pt x="52688" y="120000"/>
                  <a:pt x="52688" y="120000"/>
                  <a:pt x="52688" y="120000"/>
                </a:cubicBezTo>
                <a:cubicBezTo>
                  <a:pt x="0" y="67111"/>
                  <a:pt x="0" y="67111"/>
                  <a:pt x="0" y="67111"/>
                </a:cubicBezTo>
                <a:cubicBezTo>
                  <a:pt x="67311" y="0"/>
                  <a:pt x="67311" y="0"/>
                  <a:pt x="67311" y="0"/>
                </a:cubicBezTo>
                <a:lnTo>
                  <a:pt x="96761" y="0"/>
                </a:lnTo>
                <a:close/>
                <a:moveTo>
                  <a:pt x="115594" y="51083"/>
                </a:moveTo>
                <a:cubicBezTo>
                  <a:pt x="115594" y="25044"/>
                  <a:pt x="115594" y="25044"/>
                  <a:pt x="115594" y="25044"/>
                </a:cubicBezTo>
                <a:cubicBezTo>
                  <a:pt x="94755" y="4405"/>
                  <a:pt x="94755" y="4405"/>
                  <a:pt x="94755" y="4405"/>
                </a:cubicBezTo>
                <a:cubicBezTo>
                  <a:pt x="69116" y="4405"/>
                  <a:pt x="69116" y="4405"/>
                  <a:pt x="69116" y="4405"/>
                </a:cubicBezTo>
                <a:cubicBezTo>
                  <a:pt x="6211" y="67111"/>
                  <a:pt x="6211" y="67111"/>
                  <a:pt x="6211" y="67111"/>
                </a:cubicBezTo>
                <a:cubicBezTo>
                  <a:pt x="52688" y="113788"/>
                  <a:pt x="52688" y="113788"/>
                  <a:pt x="52688" y="113788"/>
                </a:cubicBezTo>
                <a:lnTo>
                  <a:pt x="115594" y="51083"/>
                </a:lnTo>
                <a:close/>
                <a:moveTo>
                  <a:pt x="84538" y="26644"/>
                </a:moveTo>
                <a:cubicBezTo>
                  <a:pt x="84538" y="25444"/>
                  <a:pt x="84738" y="24238"/>
                  <a:pt x="85144" y="23238"/>
                </a:cubicBezTo>
                <a:cubicBezTo>
                  <a:pt x="85544" y="22238"/>
                  <a:pt x="86344" y="21233"/>
                  <a:pt x="87144" y="20433"/>
                </a:cubicBezTo>
                <a:cubicBezTo>
                  <a:pt x="87944" y="19433"/>
                  <a:pt x="88950" y="18833"/>
                  <a:pt x="89950" y="18433"/>
                </a:cubicBezTo>
                <a:cubicBezTo>
                  <a:pt x="91150" y="18027"/>
                  <a:pt x="92155" y="17827"/>
                  <a:pt x="93355" y="17827"/>
                </a:cubicBezTo>
                <a:cubicBezTo>
                  <a:pt x="94555" y="17827"/>
                  <a:pt x="95761" y="18027"/>
                  <a:pt x="96761" y="18433"/>
                </a:cubicBezTo>
                <a:cubicBezTo>
                  <a:pt x="97761" y="18833"/>
                  <a:pt x="98766" y="19433"/>
                  <a:pt x="99766" y="20433"/>
                </a:cubicBezTo>
                <a:cubicBezTo>
                  <a:pt x="100566" y="21233"/>
                  <a:pt x="101166" y="22238"/>
                  <a:pt x="101566" y="23238"/>
                </a:cubicBezTo>
                <a:cubicBezTo>
                  <a:pt x="102172" y="24238"/>
                  <a:pt x="102372" y="25444"/>
                  <a:pt x="102372" y="26644"/>
                </a:cubicBezTo>
                <a:cubicBezTo>
                  <a:pt x="102372" y="27844"/>
                  <a:pt x="102172" y="29050"/>
                  <a:pt x="101566" y="30050"/>
                </a:cubicBezTo>
                <a:cubicBezTo>
                  <a:pt x="101166" y="31050"/>
                  <a:pt x="100566" y="32055"/>
                  <a:pt x="99766" y="32855"/>
                </a:cubicBezTo>
                <a:cubicBezTo>
                  <a:pt x="98766" y="33855"/>
                  <a:pt x="97761" y="34455"/>
                  <a:pt x="96761" y="34855"/>
                </a:cubicBezTo>
                <a:cubicBezTo>
                  <a:pt x="95761" y="35261"/>
                  <a:pt x="94555" y="35461"/>
                  <a:pt x="93355" y="35461"/>
                </a:cubicBezTo>
                <a:cubicBezTo>
                  <a:pt x="92155" y="35461"/>
                  <a:pt x="91150" y="35261"/>
                  <a:pt x="89950" y="34855"/>
                </a:cubicBezTo>
                <a:cubicBezTo>
                  <a:pt x="88950" y="34455"/>
                  <a:pt x="87944" y="33855"/>
                  <a:pt x="87144" y="32855"/>
                </a:cubicBezTo>
                <a:cubicBezTo>
                  <a:pt x="86344" y="32055"/>
                  <a:pt x="85544" y="31050"/>
                  <a:pt x="85144" y="30050"/>
                </a:cubicBezTo>
                <a:cubicBezTo>
                  <a:pt x="84738" y="29050"/>
                  <a:pt x="84538" y="27844"/>
                  <a:pt x="84538" y="26644"/>
                </a:cubicBezTo>
                <a:close/>
                <a:moveTo>
                  <a:pt x="97761" y="26644"/>
                </a:moveTo>
                <a:cubicBezTo>
                  <a:pt x="97761" y="25444"/>
                  <a:pt x="97361" y="24438"/>
                  <a:pt x="96561" y="23438"/>
                </a:cubicBezTo>
                <a:cubicBezTo>
                  <a:pt x="95761" y="22638"/>
                  <a:pt x="94555" y="22238"/>
                  <a:pt x="93355" y="22238"/>
                </a:cubicBezTo>
                <a:cubicBezTo>
                  <a:pt x="92155" y="22238"/>
                  <a:pt x="91150" y="22638"/>
                  <a:pt x="90350" y="23438"/>
                </a:cubicBezTo>
                <a:cubicBezTo>
                  <a:pt x="89350" y="24438"/>
                  <a:pt x="88950" y="25444"/>
                  <a:pt x="88950" y="26644"/>
                </a:cubicBezTo>
                <a:cubicBezTo>
                  <a:pt x="88950" y="27844"/>
                  <a:pt x="89350" y="28850"/>
                  <a:pt x="90350" y="29850"/>
                </a:cubicBezTo>
                <a:cubicBezTo>
                  <a:pt x="91150" y="30650"/>
                  <a:pt x="92155" y="31050"/>
                  <a:pt x="93355" y="31050"/>
                </a:cubicBezTo>
                <a:cubicBezTo>
                  <a:pt x="94555" y="31050"/>
                  <a:pt x="95761" y="30650"/>
                  <a:pt x="96561" y="29850"/>
                </a:cubicBezTo>
                <a:cubicBezTo>
                  <a:pt x="97361" y="28850"/>
                  <a:pt x="97761" y="27844"/>
                  <a:pt x="97761" y="26644"/>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67" name="Shape 4167"/>
          <p:cNvSpPr/>
          <p:nvPr/>
        </p:nvSpPr>
        <p:spPr>
          <a:xfrm>
            <a:off x="19431843" y="4156905"/>
            <a:ext cx="487575" cy="489966"/>
          </a:xfrm>
          <a:custGeom>
            <a:avLst/>
            <a:gdLst/>
            <a:ahLst/>
            <a:cxnLst/>
            <a:rect l="0" t="0" r="0" b="0"/>
            <a:pathLst>
              <a:path w="120000" h="120000" extrusionOk="0">
                <a:moveTo>
                  <a:pt x="120000" y="59222"/>
                </a:moveTo>
                <a:cubicBezTo>
                  <a:pt x="120000" y="63894"/>
                  <a:pt x="119327" y="68350"/>
                  <a:pt x="118427" y="72577"/>
                </a:cubicBezTo>
                <a:cubicBezTo>
                  <a:pt x="117527" y="76811"/>
                  <a:pt x="115955" y="80816"/>
                  <a:pt x="114155" y="84600"/>
                </a:cubicBezTo>
                <a:cubicBezTo>
                  <a:pt x="112361" y="88611"/>
                  <a:pt x="110111" y="92172"/>
                  <a:pt x="107416" y="95511"/>
                </a:cubicBezTo>
                <a:cubicBezTo>
                  <a:pt x="104944" y="98627"/>
                  <a:pt x="102022" y="101744"/>
                  <a:pt x="98877" y="104416"/>
                </a:cubicBezTo>
                <a:cubicBezTo>
                  <a:pt x="108766" y="117105"/>
                  <a:pt x="108766" y="117105"/>
                  <a:pt x="108766" y="117105"/>
                </a:cubicBezTo>
                <a:cubicBezTo>
                  <a:pt x="104944" y="120000"/>
                  <a:pt x="104944" y="120000"/>
                  <a:pt x="104944" y="120000"/>
                </a:cubicBezTo>
                <a:cubicBezTo>
                  <a:pt x="94833" y="107533"/>
                  <a:pt x="94833" y="107533"/>
                  <a:pt x="94833" y="107533"/>
                </a:cubicBezTo>
                <a:cubicBezTo>
                  <a:pt x="92133" y="109311"/>
                  <a:pt x="89661" y="110872"/>
                  <a:pt x="86966" y="112205"/>
                </a:cubicBezTo>
                <a:cubicBezTo>
                  <a:pt x="84272" y="113544"/>
                  <a:pt x="81572" y="114655"/>
                  <a:pt x="78650" y="115772"/>
                </a:cubicBezTo>
                <a:cubicBezTo>
                  <a:pt x="75727" y="116661"/>
                  <a:pt x="72811" y="117327"/>
                  <a:pt x="69661" y="117772"/>
                </a:cubicBezTo>
                <a:cubicBezTo>
                  <a:pt x="66516" y="118438"/>
                  <a:pt x="63144" y="118666"/>
                  <a:pt x="60000" y="118666"/>
                </a:cubicBezTo>
                <a:cubicBezTo>
                  <a:pt x="56627" y="118666"/>
                  <a:pt x="53483" y="118438"/>
                  <a:pt x="50338" y="117772"/>
                </a:cubicBezTo>
                <a:cubicBezTo>
                  <a:pt x="47188" y="117327"/>
                  <a:pt x="44044" y="116661"/>
                  <a:pt x="41122" y="115772"/>
                </a:cubicBezTo>
                <a:cubicBezTo>
                  <a:pt x="38200" y="114655"/>
                  <a:pt x="35505" y="113544"/>
                  <a:pt x="32811" y="112205"/>
                </a:cubicBezTo>
                <a:cubicBezTo>
                  <a:pt x="29888" y="110872"/>
                  <a:pt x="27416" y="109311"/>
                  <a:pt x="24716" y="107533"/>
                </a:cubicBezTo>
                <a:cubicBezTo>
                  <a:pt x="14605" y="120000"/>
                  <a:pt x="14605" y="120000"/>
                  <a:pt x="14605" y="120000"/>
                </a:cubicBezTo>
                <a:cubicBezTo>
                  <a:pt x="10788" y="117105"/>
                  <a:pt x="10788" y="117105"/>
                  <a:pt x="10788" y="117105"/>
                </a:cubicBezTo>
                <a:cubicBezTo>
                  <a:pt x="20900" y="104416"/>
                  <a:pt x="20900" y="104416"/>
                  <a:pt x="20900" y="104416"/>
                </a:cubicBezTo>
                <a:cubicBezTo>
                  <a:pt x="17977" y="101744"/>
                  <a:pt x="15055" y="98627"/>
                  <a:pt x="12361" y="95288"/>
                </a:cubicBezTo>
                <a:cubicBezTo>
                  <a:pt x="9661" y="91950"/>
                  <a:pt x="7638" y="88161"/>
                  <a:pt x="5844" y="84377"/>
                </a:cubicBezTo>
                <a:cubicBezTo>
                  <a:pt x="3822" y="80816"/>
                  <a:pt x="2472" y="76811"/>
                  <a:pt x="1350" y="72577"/>
                </a:cubicBezTo>
                <a:cubicBezTo>
                  <a:pt x="450" y="68350"/>
                  <a:pt x="0" y="63894"/>
                  <a:pt x="0" y="59222"/>
                </a:cubicBezTo>
                <a:cubicBezTo>
                  <a:pt x="0" y="50983"/>
                  <a:pt x="1572" y="43411"/>
                  <a:pt x="4716" y="36066"/>
                </a:cubicBezTo>
                <a:cubicBezTo>
                  <a:pt x="7638" y="28944"/>
                  <a:pt x="12133" y="22711"/>
                  <a:pt x="17527" y="17366"/>
                </a:cubicBezTo>
                <a:cubicBezTo>
                  <a:pt x="22922" y="12022"/>
                  <a:pt x="29438" y="7794"/>
                  <a:pt x="36627" y="4677"/>
                </a:cubicBezTo>
                <a:cubicBezTo>
                  <a:pt x="44044" y="1561"/>
                  <a:pt x="51683" y="0"/>
                  <a:pt x="60000" y="0"/>
                </a:cubicBezTo>
                <a:cubicBezTo>
                  <a:pt x="68088" y="0"/>
                  <a:pt x="75955" y="1561"/>
                  <a:pt x="83144" y="4677"/>
                </a:cubicBezTo>
                <a:cubicBezTo>
                  <a:pt x="90561" y="7794"/>
                  <a:pt x="96855" y="12022"/>
                  <a:pt x="102244" y="17366"/>
                </a:cubicBezTo>
                <a:cubicBezTo>
                  <a:pt x="107866" y="22711"/>
                  <a:pt x="112133" y="28944"/>
                  <a:pt x="115283" y="36066"/>
                </a:cubicBezTo>
                <a:cubicBezTo>
                  <a:pt x="118427" y="43411"/>
                  <a:pt x="120000" y="50983"/>
                  <a:pt x="120000" y="59222"/>
                </a:cubicBezTo>
                <a:close/>
                <a:moveTo>
                  <a:pt x="4944" y="59222"/>
                </a:moveTo>
                <a:cubicBezTo>
                  <a:pt x="4944" y="66788"/>
                  <a:pt x="6294" y="73694"/>
                  <a:pt x="9211" y="80372"/>
                </a:cubicBezTo>
                <a:cubicBezTo>
                  <a:pt x="12133" y="86827"/>
                  <a:pt x="16177" y="92616"/>
                  <a:pt x="20900" y="97738"/>
                </a:cubicBezTo>
                <a:cubicBezTo>
                  <a:pt x="26066" y="102633"/>
                  <a:pt x="31911" y="106416"/>
                  <a:pt x="38650" y="109311"/>
                </a:cubicBezTo>
                <a:cubicBezTo>
                  <a:pt x="45166" y="112205"/>
                  <a:pt x="52361" y="113766"/>
                  <a:pt x="60000" y="113766"/>
                </a:cubicBezTo>
                <a:cubicBezTo>
                  <a:pt x="67638" y="113766"/>
                  <a:pt x="74605" y="112205"/>
                  <a:pt x="81350" y="109311"/>
                </a:cubicBezTo>
                <a:cubicBezTo>
                  <a:pt x="87866" y="106416"/>
                  <a:pt x="93705" y="102633"/>
                  <a:pt x="98877" y="97738"/>
                </a:cubicBezTo>
                <a:cubicBezTo>
                  <a:pt x="103822" y="92616"/>
                  <a:pt x="107638" y="86827"/>
                  <a:pt x="110561" y="80372"/>
                </a:cubicBezTo>
                <a:cubicBezTo>
                  <a:pt x="113483" y="73694"/>
                  <a:pt x="114833" y="66788"/>
                  <a:pt x="114833" y="59222"/>
                </a:cubicBezTo>
                <a:cubicBezTo>
                  <a:pt x="114833" y="51872"/>
                  <a:pt x="113483" y="44750"/>
                  <a:pt x="110561" y="38072"/>
                </a:cubicBezTo>
                <a:cubicBezTo>
                  <a:pt x="107638" y="31388"/>
                  <a:pt x="103822" y="25827"/>
                  <a:pt x="98877" y="20927"/>
                </a:cubicBezTo>
                <a:cubicBezTo>
                  <a:pt x="93705" y="15805"/>
                  <a:pt x="87866" y="12022"/>
                  <a:pt x="81350" y="9127"/>
                </a:cubicBezTo>
                <a:cubicBezTo>
                  <a:pt x="74605" y="6455"/>
                  <a:pt x="67638" y="4900"/>
                  <a:pt x="60000" y="4900"/>
                </a:cubicBezTo>
                <a:cubicBezTo>
                  <a:pt x="52361" y="4900"/>
                  <a:pt x="45166" y="6455"/>
                  <a:pt x="38650" y="9127"/>
                </a:cubicBezTo>
                <a:cubicBezTo>
                  <a:pt x="31911" y="12022"/>
                  <a:pt x="26066" y="15805"/>
                  <a:pt x="20900" y="20927"/>
                </a:cubicBezTo>
                <a:cubicBezTo>
                  <a:pt x="16177" y="25827"/>
                  <a:pt x="12133" y="31388"/>
                  <a:pt x="9211" y="38072"/>
                </a:cubicBezTo>
                <a:cubicBezTo>
                  <a:pt x="6294" y="44750"/>
                  <a:pt x="4944" y="51872"/>
                  <a:pt x="4944" y="59222"/>
                </a:cubicBezTo>
                <a:close/>
                <a:moveTo>
                  <a:pt x="60222" y="19816"/>
                </a:moveTo>
                <a:cubicBezTo>
                  <a:pt x="65616" y="19816"/>
                  <a:pt x="70788" y="20705"/>
                  <a:pt x="75727" y="22711"/>
                </a:cubicBezTo>
                <a:cubicBezTo>
                  <a:pt x="80672" y="24711"/>
                  <a:pt x="84716" y="27605"/>
                  <a:pt x="88316" y="31388"/>
                </a:cubicBezTo>
                <a:cubicBezTo>
                  <a:pt x="91911" y="34733"/>
                  <a:pt x="94833" y="38961"/>
                  <a:pt x="96855" y="43861"/>
                </a:cubicBezTo>
                <a:cubicBezTo>
                  <a:pt x="98877" y="48533"/>
                  <a:pt x="100000" y="53655"/>
                  <a:pt x="100000" y="59222"/>
                </a:cubicBezTo>
                <a:cubicBezTo>
                  <a:pt x="100000" y="64788"/>
                  <a:pt x="98877" y="69905"/>
                  <a:pt x="96855" y="74583"/>
                </a:cubicBezTo>
                <a:cubicBezTo>
                  <a:pt x="94833" y="79477"/>
                  <a:pt x="91911" y="83711"/>
                  <a:pt x="88316" y="87272"/>
                </a:cubicBezTo>
                <a:cubicBezTo>
                  <a:pt x="84716" y="90833"/>
                  <a:pt x="80672" y="93505"/>
                  <a:pt x="75727" y="95733"/>
                </a:cubicBezTo>
                <a:cubicBezTo>
                  <a:pt x="70788" y="97738"/>
                  <a:pt x="65616" y="98850"/>
                  <a:pt x="60222" y="98850"/>
                </a:cubicBezTo>
                <a:cubicBezTo>
                  <a:pt x="54833" y="98850"/>
                  <a:pt x="49661" y="97738"/>
                  <a:pt x="44716" y="95733"/>
                </a:cubicBezTo>
                <a:cubicBezTo>
                  <a:pt x="39777" y="93505"/>
                  <a:pt x="35505" y="90833"/>
                  <a:pt x="31911" y="87272"/>
                </a:cubicBezTo>
                <a:cubicBezTo>
                  <a:pt x="28316" y="83711"/>
                  <a:pt x="25394" y="79477"/>
                  <a:pt x="23372" y="74583"/>
                </a:cubicBezTo>
                <a:cubicBezTo>
                  <a:pt x="21122" y="69905"/>
                  <a:pt x="20222" y="64788"/>
                  <a:pt x="20222" y="59222"/>
                </a:cubicBezTo>
                <a:cubicBezTo>
                  <a:pt x="20222" y="53655"/>
                  <a:pt x="21122" y="48533"/>
                  <a:pt x="23372" y="43861"/>
                </a:cubicBezTo>
                <a:cubicBezTo>
                  <a:pt x="25394" y="38961"/>
                  <a:pt x="28316" y="34733"/>
                  <a:pt x="31911" y="31388"/>
                </a:cubicBezTo>
                <a:cubicBezTo>
                  <a:pt x="35505" y="27605"/>
                  <a:pt x="39777" y="24711"/>
                  <a:pt x="44716" y="22711"/>
                </a:cubicBezTo>
                <a:cubicBezTo>
                  <a:pt x="49661" y="20705"/>
                  <a:pt x="54833" y="19816"/>
                  <a:pt x="60222" y="19816"/>
                </a:cubicBezTo>
                <a:close/>
                <a:moveTo>
                  <a:pt x="60222" y="93950"/>
                </a:moveTo>
                <a:cubicBezTo>
                  <a:pt x="65166" y="93950"/>
                  <a:pt x="69661" y="93061"/>
                  <a:pt x="73933" y="91277"/>
                </a:cubicBezTo>
                <a:cubicBezTo>
                  <a:pt x="77977" y="89277"/>
                  <a:pt x="81572" y="86827"/>
                  <a:pt x="84716" y="83711"/>
                </a:cubicBezTo>
                <a:cubicBezTo>
                  <a:pt x="88088" y="80816"/>
                  <a:pt x="90561" y="77033"/>
                  <a:pt x="92361" y="72800"/>
                </a:cubicBezTo>
                <a:cubicBezTo>
                  <a:pt x="94155" y="68572"/>
                  <a:pt x="95055" y="63894"/>
                  <a:pt x="95055" y="59222"/>
                </a:cubicBezTo>
                <a:cubicBezTo>
                  <a:pt x="95055" y="54544"/>
                  <a:pt x="94155" y="50094"/>
                  <a:pt x="92361" y="45861"/>
                </a:cubicBezTo>
                <a:cubicBezTo>
                  <a:pt x="90561" y="41633"/>
                  <a:pt x="88088" y="37850"/>
                  <a:pt x="84716" y="34733"/>
                </a:cubicBezTo>
                <a:cubicBezTo>
                  <a:pt x="81572" y="31838"/>
                  <a:pt x="77977" y="29166"/>
                  <a:pt x="73933" y="27383"/>
                </a:cubicBezTo>
                <a:cubicBezTo>
                  <a:pt x="69661" y="25605"/>
                  <a:pt x="65166" y="24711"/>
                  <a:pt x="60222" y="24711"/>
                </a:cubicBezTo>
                <a:cubicBezTo>
                  <a:pt x="55283" y="24711"/>
                  <a:pt x="50788" y="25605"/>
                  <a:pt x="46516" y="27383"/>
                </a:cubicBezTo>
                <a:cubicBezTo>
                  <a:pt x="42472" y="29166"/>
                  <a:pt x="38650" y="31838"/>
                  <a:pt x="35283" y="34733"/>
                </a:cubicBezTo>
                <a:cubicBezTo>
                  <a:pt x="32133" y="37850"/>
                  <a:pt x="29661" y="41633"/>
                  <a:pt x="27866" y="45861"/>
                </a:cubicBezTo>
                <a:cubicBezTo>
                  <a:pt x="26066" y="50094"/>
                  <a:pt x="25166" y="54544"/>
                  <a:pt x="25166" y="59222"/>
                </a:cubicBezTo>
                <a:cubicBezTo>
                  <a:pt x="25166" y="63894"/>
                  <a:pt x="26066" y="68572"/>
                  <a:pt x="27866" y="72800"/>
                </a:cubicBezTo>
                <a:cubicBezTo>
                  <a:pt x="29661" y="77033"/>
                  <a:pt x="32133" y="80816"/>
                  <a:pt x="35283" y="83711"/>
                </a:cubicBezTo>
                <a:cubicBezTo>
                  <a:pt x="38650" y="86827"/>
                  <a:pt x="42472" y="89277"/>
                  <a:pt x="46516" y="91277"/>
                </a:cubicBezTo>
                <a:cubicBezTo>
                  <a:pt x="50788" y="93061"/>
                  <a:pt x="55283" y="93950"/>
                  <a:pt x="60222" y="93950"/>
                </a:cubicBezTo>
                <a:close/>
                <a:moveTo>
                  <a:pt x="60222" y="39405"/>
                </a:moveTo>
                <a:cubicBezTo>
                  <a:pt x="62922" y="39405"/>
                  <a:pt x="65616" y="40072"/>
                  <a:pt x="67866" y="40966"/>
                </a:cubicBezTo>
                <a:cubicBezTo>
                  <a:pt x="70338" y="42077"/>
                  <a:pt x="72583" y="43411"/>
                  <a:pt x="74155" y="45194"/>
                </a:cubicBezTo>
                <a:cubicBezTo>
                  <a:pt x="75955" y="46977"/>
                  <a:pt x="77527" y="48977"/>
                  <a:pt x="78427" y="51427"/>
                </a:cubicBezTo>
                <a:cubicBezTo>
                  <a:pt x="79550" y="53877"/>
                  <a:pt x="80222" y="56550"/>
                  <a:pt x="80222" y="59222"/>
                </a:cubicBezTo>
                <a:cubicBezTo>
                  <a:pt x="80222" y="61894"/>
                  <a:pt x="79550" y="64338"/>
                  <a:pt x="78427" y="66788"/>
                </a:cubicBezTo>
                <a:cubicBezTo>
                  <a:pt x="77527" y="69238"/>
                  <a:pt x="75955" y="71466"/>
                  <a:pt x="74155" y="73466"/>
                </a:cubicBezTo>
                <a:cubicBezTo>
                  <a:pt x="72583" y="75027"/>
                  <a:pt x="70338" y="76588"/>
                  <a:pt x="67866" y="77477"/>
                </a:cubicBezTo>
                <a:cubicBezTo>
                  <a:pt x="65616" y="78588"/>
                  <a:pt x="62922" y="79255"/>
                  <a:pt x="60222" y="79255"/>
                </a:cubicBezTo>
                <a:cubicBezTo>
                  <a:pt x="57527" y="79255"/>
                  <a:pt x="54833" y="78588"/>
                  <a:pt x="52361" y="77477"/>
                </a:cubicBezTo>
                <a:cubicBezTo>
                  <a:pt x="50111" y="76588"/>
                  <a:pt x="47866" y="75027"/>
                  <a:pt x="46066" y="73466"/>
                </a:cubicBezTo>
                <a:cubicBezTo>
                  <a:pt x="44272" y="71466"/>
                  <a:pt x="42694" y="69238"/>
                  <a:pt x="41800" y="66788"/>
                </a:cubicBezTo>
                <a:cubicBezTo>
                  <a:pt x="40900" y="64338"/>
                  <a:pt x="40222" y="61894"/>
                  <a:pt x="40222" y="59222"/>
                </a:cubicBezTo>
                <a:cubicBezTo>
                  <a:pt x="40222" y="56550"/>
                  <a:pt x="40900" y="53877"/>
                  <a:pt x="41800" y="51427"/>
                </a:cubicBezTo>
                <a:cubicBezTo>
                  <a:pt x="42694" y="48977"/>
                  <a:pt x="44272" y="46977"/>
                  <a:pt x="46066" y="45194"/>
                </a:cubicBezTo>
                <a:cubicBezTo>
                  <a:pt x="47866" y="43411"/>
                  <a:pt x="50111" y="42077"/>
                  <a:pt x="52361" y="40966"/>
                </a:cubicBezTo>
                <a:cubicBezTo>
                  <a:pt x="54833" y="40072"/>
                  <a:pt x="57527" y="39405"/>
                  <a:pt x="60222" y="39405"/>
                </a:cubicBezTo>
                <a:close/>
                <a:moveTo>
                  <a:pt x="60222" y="74138"/>
                </a:moveTo>
                <a:cubicBezTo>
                  <a:pt x="62244" y="74138"/>
                  <a:pt x="64044" y="73916"/>
                  <a:pt x="65844" y="73022"/>
                </a:cubicBezTo>
                <a:cubicBezTo>
                  <a:pt x="67866" y="72133"/>
                  <a:pt x="69438" y="71022"/>
                  <a:pt x="70788" y="69905"/>
                </a:cubicBezTo>
                <a:cubicBezTo>
                  <a:pt x="72133" y="68572"/>
                  <a:pt x="73261" y="67011"/>
                  <a:pt x="73933" y="65011"/>
                </a:cubicBezTo>
                <a:cubicBezTo>
                  <a:pt x="74833" y="63227"/>
                  <a:pt x="75055" y="61222"/>
                  <a:pt x="75055" y="59222"/>
                </a:cubicBezTo>
                <a:cubicBezTo>
                  <a:pt x="75055" y="57216"/>
                  <a:pt x="74833" y="55433"/>
                  <a:pt x="73933" y="53433"/>
                </a:cubicBezTo>
                <a:cubicBezTo>
                  <a:pt x="73261" y="51650"/>
                  <a:pt x="72133" y="50094"/>
                  <a:pt x="70788" y="48755"/>
                </a:cubicBezTo>
                <a:cubicBezTo>
                  <a:pt x="69438" y="47422"/>
                  <a:pt x="67866" y="46305"/>
                  <a:pt x="65844" y="45638"/>
                </a:cubicBezTo>
                <a:cubicBezTo>
                  <a:pt x="64044" y="44750"/>
                  <a:pt x="62244" y="44305"/>
                  <a:pt x="60222" y="44305"/>
                </a:cubicBezTo>
                <a:cubicBezTo>
                  <a:pt x="57977" y="44305"/>
                  <a:pt x="56177" y="44750"/>
                  <a:pt x="54383" y="45638"/>
                </a:cubicBezTo>
                <a:cubicBezTo>
                  <a:pt x="52583" y="46305"/>
                  <a:pt x="51011" y="47422"/>
                  <a:pt x="49661" y="48755"/>
                </a:cubicBezTo>
                <a:cubicBezTo>
                  <a:pt x="48316" y="50094"/>
                  <a:pt x="47188" y="51650"/>
                  <a:pt x="46516" y="53433"/>
                </a:cubicBezTo>
                <a:cubicBezTo>
                  <a:pt x="45616" y="55433"/>
                  <a:pt x="45394" y="57216"/>
                  <a:pt x="45394" y="59222"/>
                </a:cubicBezTo>
                <a:cubicBezTo>
                  <a:pt x="45394" y="61222"/>
                  <a:pt x="45616" y="63227"/>
                  <a:pt x="46516" y="65011"/>
                </a:cubicBezTo>
                <a:cubicBezTo>
                  <a:pt x="47188" y="67011"/>
                  <a:pt x="48316" y="68572"/>
                  <a:pt x="49661" y="69905"/>
                </a:cubicBezTo>
                <a:cubicBezTo>
                  <a:pt x="51011" y="71022"/>
                  <a:pt x="52583" y="72133"/>
                  <a:pt x="54383" y="73022"/>
                </a:cubicBezTo>
                <a:cubicBezTo>
                  <a:pt x="56177" y="73916"/>
                  <a:pt x="57977" y="74138"/>
                  <a:pt x="60222" y="74138"/>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68" name="Shape 4168"/>
          <p:cNvSpPr/>
          <p:nvPr/>
        </p:nvSpPr>
        <p:spPr>
          <a:xfrm>
            <a:off x="20618070" y="4097153"/>
            <a:ext cx="609469" cy="609469"/>
          </a:xfrm>
          <a:custGeom>
            <a:avLst/>
            <a:gdLst/>
            <a:ahLst/>
            <a:cxnLst/>
            <a:rect l="0" t="0" r="0" b="0"/>
            <a:pathLst>
              <a:path w="120000" h="120000" extrusionOk="0">
                <a:moveTo>
                  <a:pt x="23927" y="57933"/>
                </a:moveTo>
                <a:cubicBezTo>
                  <a:pt x="23927" y="62066"/>
                  <a:pt x="23927" y="62066"/>
                  <a:pt x="23927" y="62066"/>
                </a:cubicBezTo>
                <a:cubicBezTo>
                  <a:pt x="0" y="62066"/>
                  <a:pt x="0" y="62066"/>
                  <a:pt x="0" y="62066"/>
                </a:cubicBezTo>
                <a:cubicBezTo>
                  <a:pt x="0" y="57933"/>
                  <a:pt x="0" y="57933"/>
                  <a:pt x="0" y="57933"/>
                </a:cubicBezTo>
                <a:lnTo>
                  <a:pt x="23927" y="57933"/>
                </a:lnTo>
                <a:close/>
                <a:moveTo>
                  <a:pt x="35622" y="32922"/>
                </a:moveTo>
                <a:cubicBezTo>
                  <a:pt x="32922" y="35622"/>
                  <a:pt x="32922" y="35622"/>
                  <a:pt x="32922" y="35622"/>
                </a:cubicBezTo>
                <a:cubicBezTo>
                  <a:pt x="16194" y="19072"/>
                  <a:pt x="16194" y="19072"/>
                  <a:pt x="16194" y="19072"/>
                </a:cubicBezTo>
                <a:cubicBezTo>
                  <a:pt x="19072" y="16011"/>
                  <a:pt x="19072" y="16011"/>
                  <a:pt x="19072" y="16011"/>
                </a:cubicBezTo>
                <a:lnTo>
                  <a:pt x="35622" y="32922"/>
                </a:lnTo>
                <a:close/>
                <a:moveTo>
                  <a:pt x="16194" y="100750"/>
                </a:moveTo>
                <a:cubicBezTo>
                  <a:pt x="32922" y="84200"/>
                  <a:pt x="32922" y="84200"/>
                  <a:pt x="32922" y="84200"/>
                </a:cubicBezTo>
                <a:cubicBezTo>
                  <a:pt x="35622" y="86894"/>
                  <a:pt x="35622" y="86894"/>
                  <a:pt x="35622" y="86894"/>
                </a:cubicBezTo>
                <a:cubicBezTo>
                  <a:pt x="19072" y="103627"/>
                  <a:pt x="19072" y="103627"/>
                  <a:pt x="19072" y="103627"/>
                </a:cubicBezTo>
                <a:lnTo>
                  <a:pt x="16194" y="100750"/>
                </a:lnTo>
                <a:close/>
                <a:moveTo>
                  <a:pt x="48394" y="32383"/>
                </a:moveTo>
                <a:cubicBezTo>
                  <a:pt x="44800" y="34005"/>
                  <a:pt x="41561" y="36161"/>
                  <a:pt x="38861" y="39038"/>
                </a:cubicBezTo>
                <a:cubicBezTo>
                  <a:pt x="36161" y="41561"/>
                  <a:pt x="34005" y="44800"/>
                  <a:pt x="32383" y="48394"/>
                </a:cubicBezTo>
                <a:cubicBezTo>
                  <a:pt x="30766" y="52172"/>
                  <a:pt x="30044" y="55950"/>
                  <a:pt x="30044" y="60088"/>
                </a:cubicBezTo>
                <a:cubicBezTo>
                  <a:pt x="30044" y="64227"/>
                  <a:pt x="30766" y="68183"/>
                  <a:pt x="32383" y="71783"/>
                </a:cubicBezTo>
                <a:cubicBezTo>
                  <a:pt x="34005" y="75383"/>
                  <a:pt x="36161" y="78622"/>
                  <a:pt x="38861" y="81316"/>
                </a:cubicBezTo>
                <a:cubicBezTo>
                  <a:pt x="41561" y="84016"/>
                  <a:pt x="44800" y="86177"/>
                  <a:pt x="48394" y="87616"/>
                </a:cubicBezTo>
                <a:cubicBezTo>
                  <a:pt x="51994" y="89233"/>
                  <a:pt x="55772" y="89955"/>
                  <a:pt x="60088" y="89955"/>
                </a:cubicBezTo>
                <a:cubicBezTo>
                  <a:pt x="64050" y="89955"/>
                  <a:pt x="68005" y="89233"/>
                  <a:pt x="71605" y="87616"/>
                </a:cubicBezTo>
                <a:cubicBezTo>
                  <a:pt x="75383" y="86177"/>
                  <a:pt x="78438" y="84016"/>
                  <a:pt x="81138" y="81316"/>
                </a:cubicBezTo>
                <a:cubicBezTo>
                  <a:pt x="83838" y="78622"/>
                  <a:pt x="86177" y="75383"/>
                  <a:pt x="87616" y="71783"/>
                </a:cubicBezTo>
                <a:cubicBezTo>
                  <a:pt x="89233" y="68183"/>
                  <a:pt x="89955" y="64227"/>
                  <a:pt x="89955" y="60088"/>
                </a:cubicBezTo>
                <a:cubicBezTo>
                  <a:pt x="89955" y="55950"/>
                  <a:pt x="89233" y="52172"/>
                  <a:pt x="87616" y="48394"/>
                </a:cubicBezTo>
                <a:cubicBezTo>
                  <a:pt x="86177" y="44800"/>
                  <a:pt x="83838" y="41561"/>
                  <a:pt x="81138" y="39038"/>
                </a:cubicBezTo>
                <a:cubicBezTo>
                  <a:pt x="78438" y="36161"/>
                  <a:pt x="75383" y="34005"/>
                  <a:pt x="71605" y="32383"/>
                </a:cubicBezTo>
                <a:cubicBezTo>
                  <a:pt x="68005" y="30766"/>
                  <a:pt x="64050" y="30044"/>
                  <a:pt x="60088" y="30044"/>
                </a:cubicBezTo>
                <a:cubicBezTo>
                  <a:pt x="55772" y="30044"/>
                  <a:pt x="51994" y="30766"/>
                  <a:pt x="48394" y="32383"/>
                </a:cubicBezTo>
                <a:close/>
                <a:moveTo>
                  <a:pt x="50016" y="84016"/>
                </a:moveTo>
                <a:cubicBezTo>
                  <a:pt x="46777" y="82761"/>
                  <a:pt x="44077" y="80777"/>
                  <a:pt x="41738" y="78261"/>
                </a:cubicBezTo>
                <a:cubicBezTo>
                  <a:pt x="39400" y="75922"/>
                  <a:pt x="37600" y="73222"/>
                  <a:pt x="36161" y="70166"/>
                </a:cubicBezTo>
                <a:cubicBezTo>
                  <a:pt x="34722" y="66927"/>
                  <a:pt x="34005" y="63688"/>
                  <a:pt x="34005" y="60088"/>
                </a:cubicBezTo>
                <a:cubicBezTo>
                  <a:pt x="34005" y="56494"/>
                  <a:pt x="34722" y="53072"/>
                  <a:pt x="36161" y="50016"/>
                </a:cubicBezTo>
                <a:cubicBezTo>
                  <a:pt x="37600" y="46777"/>
                  <a:pt x="39400" y="44077"/>
                  <a:pt x="41738" y="41738"/>
                </a:cubicBezTo>
                <a:cubicBezTo>
                  <a:pt x="44077" y="39400"/>
                  <a:pt x="46777" y="37600"/>
                  <a:pt x="50016" y="36161"/>
                </a:cubicBezTo>
                <a:cubicBezTo>
                  <a:pt x="53072" y="34722"/>
                  <a:pt x="56494" y="34005"/>
                  <a:pt x="60088" y="34005"/>
                </a:cubicBezTo>
                <a:cubicBezTo>
                  <a:pt x="63688" y="34005"/>
                  <a:pt x="66927" y="34722"/>
                  <a:pt x="70166" y="36161"/>
                </a:cubicBezTo>
                <a:cubicBezTo>
                  <a:pt x="73222" y="37600"/>
                  <a:pt x="75922" y="39400"/>
                  <a:pt x="78261" y="41738"/>
                </a:cubicBezTo>
                <a:cubicBezTo>
                  <a:pt x="80600" y="44077"/>
                  <a:pt x="82577" y="46777"/>
                  <a:pt x="83838" y="50016"/>
                </a:cubicBezTo>
                <a:cubicBezTo>
                  <a:pt x="85277" y="53072"/>
                  <a:pt x="85994" y="56494"/>
                  <a:pt x="85994" y="60088"/>
                </a:cubicBezTo>
                <a:cubicBezTo>
                  <a:pt x="85994" y="63688"/>
                  <a:pt x="85277" y="66927"/>
                  <a:pt x="83838" y="70166"/>
                </a:cubicBezTo>
                <a:cubicBezTo>
                  <a:pt x="82577" y="73222"/>
                  <a:pt x="80600" y="75922"/>
                  <a:pt x="78261" y="78261"/>
                </a:cubicBezTo>
                <a:cubicBezTo>
                  <a:pt x="75922" y="80777"/>
                  <a:pt x="73222" y="82761"/>
                  <a:pt x="70166" y="84016"/>
                </a:cubicBezTo>
                <a:cubicBezTo>
                  <a:pt x="66927" y="85455"/>
                  <a:pt x="63688" y="85994"/>
                  <a:pt x="60088" y="85994"/>
                </a:cubicBezTo>
                <a:cubicBezTo>
                  <a:pt x="56494" y="85994"/>
                  <a:pt x="53072" y="85455"/>
                  <a:pt x="50016" y="84016"/>
                </a:cubicBezTo>
                <a:close/>
                <a:moveTo>
                  <a:pt x="62066" y="0"/>
                </a:moveTo>
                <a:cubicBezTo>
                  <a:pt x="62066" y="24105"/>
                  <a:pt x="62066" y="24105"/>
                  <a:pt x="62066" y="24105"/>
                </a:cubicBezTo>
                <a:cubicBezTo>
                  <a:pt x="58111" y="24105"/>
                  <a:pt x="58111" y="24105"/>
                  <a:pt x="58111" y="24105"/>
                </a:cubicBezTo>
                <a:cubicBezTo>
                  <a:pt x="58111" y="0"/>
                  <a:pt x="58111" y="0"/>
                  <a:pt x="58111" y="0"/>
                </a:cubicBezTo>
                <a:lnTo>
                  <a:pt x="62066" y="0"/>
                </a:lnTo>
                <a:close/>
                <a:moveTo>
                  <a:pt x="62066" y="96072"/>
                </a:moveTo>
                <a:cubicBezTo>
                  <a:pt x="62066" y="120000"/>
                  <a:pt x="62066" y="120000"/>
                  <a:pt x="62066" y="120000"/>
                </a:cubicBezTo>
                <a:cubicBezTo>
                  <a:pt x="58111" y="120000"/>
                  <a:pt x="58111" y="120000"/>
                  <a:pt x="58111" y="120000"/>
                </a:cubicBezTo>
                <a:cubicBezTo>
                  <a:pt x="58111" y="96072"/>
                  <a:pt x="58111" y="96072"/>
                  <a:pt x="58111" y="96072"/>
                </a:cubicBezTo>
                <a:lnTo>
                  <a:pt x="62066" y="96072"/>
                </a:lnTo>
                <a:close/>
                <a:moveTo>
                  <a:pt x="103805" y="19072"/>
                </a:moveTo>
                <a:cubicBezTo>
                  <a:pt x="87255" y="35622"/>
                  <a:pt x="87255" y="35622"/>
                  <a:pt x="87255" y="35622"/>
                </a:cubicBezTo>
                <a:cubicBezTo>
                  <a:pt x="84377" y="32922"/>
                  <a:pt x="84377" y="32922"/>
                  <a:pt x="84377" y="32922"/>
                </a:cubicBezTo>
                <a:cubicBezTo>
                  <a:pt x="101111" y="16011"/>
                  <a:pt x="101111" y="16011"/>
                  <a:pt x="101111" y="16011"/>
                </a:cubicBezTo>
                <a:lnTo>
                  <a:pt x="103805" y="19072"/>
                </a:lnTo>
                <a:close/>
                <a:moveTo>
                  <a:pt x="84377" y="86894"/>
                </a:moveTo>
                <a:cubicBezTo>
                  <a:pt x="87255" y="84200"/>
                  <a:pt x="87255" y="84200"/>
                  <a:pt x="87255" y="84200"/>
                </a:cubicBezTo>
                <a:cubicBezTo>
                  <a:pt x="103805" y="100750"/>
                  <a:pt x="103805" y="100750"/>
                  <a:pt x="103805" y="100750"/>
                </a:cubicBezTo>
                <a:cubicBezTo>
                  <a:pt x="101111" y="103627"/>
                  <a:pt x="101111" y="103627"/>
                  <a:pt x="101111" y="103627"/>
                </a:cubicBezTo>
                <a:lnTo>
                  <a:pt x="84377" y="86894"/>
                </a:lnTo>
                <a:close/>
                <a:moveTo>
                  <a:pt x="120000" y="57933"/>
                </a:moveTo>
                <a:cubicBezTo>
                  <a:pt x="120000" y="62066"/>
                  <a:pt x="120000" y="62066"/>
                  <a:pt x="120000" y="62066"/>
                </a:cubicBezTo>
                <a:cubicBezTo>
                  <a:pt x="96072" y="62066"/>
                  <a:pt x="96072" y="62066"/>
                  <a:pt x="96072" y="62066"/>
                </a:cubicBezTo>
                <a:cubicBezTo>
                  <a:pt x="96072" y="57933"/>
                  <a:pt x="96072" y="57933"/>
                  <a:pt x="96072" y="57933"/>
                </a:cubicBezTo>
                <a:lnTo>
                  <a:pt x="120000" y="5793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69" name="Shape 4169"/>
          <p:cNvSpPr/>
          <p:nvPr/>
        </p:nvSpPr>
        <p:spPr>
          <a:xfrm>
            <a:off x="3206652" y="5248141"/>
            <a:ext cx="509086" cy="444554"/>
          </a:xfrm>
          <a:custGeom>
            <a:avLst/>
            <a:gdLst/>
            <a:ahLst/>
            <a:cxnLst/>
            <a:rect l="0" t="0" r="0" b="0"/>
            <a:pathLst>
              <a:path w="120000" h="120000" extrusionOk="0">
                <a:moveTo>
                  <a:pt x="98588" y="70966"/>
                </a:moveTo>
                <a:lnTo>
                  <a:pt x="120000" y="95483"/>
                </a:lnTo>
                <a:lnTo>
                  <a:pt x="98588" y="120000"/>
                </a:lnTo>
                <a:lnTo>
                  <a:pt x="95211" y="116127"/>
                </a:lnTo>
                <a:lnTo>
                  <a:pt x="110422" y="98066"/>
                </a:lnTo>
                <a:lnTo>
                  <a:pt x="80561" y="98066"/>
                </a:lnTo>
                <a:lnTo>
                  <a:pt x="21972" y="27094"/>
                </a:lnTo>
                <a:lnTo>
                  <a:pt x="0" y="27094"/>
                </a:lnTo>
                <a:lnTo>
                  <a:pt x="0" y="21933"/>
                </a:lnTo>
                <a:lnTo>
                  <a:pt x="24227" y="21933"/>
                </a:lnTo>
                <a:lnTo>
                  <a:pt x="82255" y="92905"/>
                </a:lnTo>
                <a:lnTo>
                  <a:pt x="110422" y="92905"/>
                </a:lnTo>
                <a:lnTo>
                  <a:pt x="95211" y="74838"/>
                </a:lnTo>
                <a:lnTo>
                  <a:pt x="98588" y="70966"/>
                </a:lnTo>
                <a:close/>
                <a:moveTo>
                  <a:pt x="43944" y="66450"/>
                </a:moveTo>
                <a:lnTo>
                  <a:pt x="47322" y="69677"/>
                </a:lnTo>
                <a:lnTo>
                  <a:pt x="24227" y="98066"/>
                </a:lnTo>
                <a:lnTo>
                  <a:pt x="0" y="98066"/>
                </a:lnTo>
                <a:lnTo>
                  <a:pt x="0" y="92905"/>
                </a:lnTo>
                <a:lnTo>
                  <a:pt x="21972" y="92905"/>
                </a:lnTo>
                <a:lnTo>
                  <a:pt x="43944" y="66450"/>
                </a:lnTo>
                <a:close/>
                <a:moveTo>
                  <a:pt x="60283" y="53550"/>
                </a:moveTo>
                <a:lnTo>
                  <a:pt x="57466" y="49677"/>
                </a:lnTo>
                <a:lnTo>
                  <a:pt x="80561" y="21933"/>
                </a:lnTo>
                <a:lnTo>
                  <a:pt x="110422" y="21933"/>
                </a:lnTo>
                <a:lnTo>
                  <a:pt x="95211" y="3872"/>
                </a:lnTo>
                <a:lnTo>
                  <a:pt x="98588" y="0"/>
                </a:lnTo>
                <a:lnTo>
                  <a:pt x="120000" y="23872"/>
                </a:lnTo>
                <a:lnTo>
                  <a:pt x="98588" y="49033"/>
                </a:lnTo>
                <a:lnTo>
                  <a:pt x="95211" y="44516"/>
                </a:lnTo>
                <a:lnTo>
                  <a:pt x="110422" y="27094"/>
                </a:lnTo>
                <a:lnTo>
                  <a:pt x="82255" y="27094"/>
                </a:lnTo>
                <a:lnTo>
                  <a:pt x="60283" y="5355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70" name="Shape 4170"/>
          <p:cNvSpPr/>
          <p:nvPr/>
        </p:nvSpPr>
        <p:spPr>
          <a:xfrm>
            <a:off x="4464751" y="5225435"/>
            <a:ext cx="487574" cy="487574"/>
          </a:xfrm>
          <a:custGeom>
            <a:avLst/>
            <a:gdLst/>
            <a:ahLst/>
            <a:cxnLst/>
            <a:rect l="0" t="0" r="0" b="0"/>
            <a:pathLst>
              <a:path w="120000" h="120000" extrusionOk="0">
                <a:moveTo>
                  <a:pt x="0" y="0"/>
                </a:moveTo>
                <a:cubicBezTo>
                  <a:pt x="120000" y="0"/>
                  <a:pt x="120000" y="0"/>
                  <a:pt x="120000" y="0"/>
                </a:cubicBezTo>
                <a:cubicBezTo>
                  <a:pt x="120000" y="120000"/>
                  <a:pt x="120000" y="120000"/>
                  <a:pt x="120000" y="120000"/>
                </a:cubicBezTo>
                <a:cubicBezTo>
                  <a:pt x="0" y="120000"/>
                  <a:pt x="0" y="120000"/>
                  <a:pt x="0" y="120000"/>
                </a:cubicBezTo>
                <a:lnTo>
                  <a:pt x="0" y="0"/>
                </a:lnTo>
                <a:close/>
                <a:moveTo>
                  <a:pt x="114833" y="115055"/>
                </a:moveTo>
                <a:cubicBezTo>
                  <a:pt x="114833" y="4944"/>
                  <a:pt x="114833" y="4944"/>
                  <a:pt x="114833" y="4944"/>
                </a:cubicBezTo>
                <a:cubicBezTo>
                  <a:pt x="4944" y="4944"/>
                  <a:pt x="4944" y="4944"/>
                  <a:pt x="4944" y="4944"/>
                </a:cubicBezTo>
                <a:cubicBezTo>
                  <a:pt x="4944" y="115055"/>
                  <a:pt x="4944" y="115055"/>
                  <a:pt x="4944" y="115055"/>
                </a:cubicBezTo>
                <a:lnTo>
                  <a:pt x="114833" y="115055"/>
                </a:lnTo>
                <a:close/>
                <a:moveTo>
                  <a:pt x="27416" y="47416"/>
                </a:moveTo>
                <a:cubicBezTo>
                  <a:pt x="27416" y="30111"/>
                  <a:pt x="27416" y="30111"/>
                  <a:pt x="27416" y="30111"/>
                </a:cubicBezTo>
                <a:cubicBezTo>
                  <a:pt x="22472" y="30111"/>
                  <a:pt x="22472" y="30111"/>
                  <a:pt x="22472" y="30111"/>
                </a:cubicBezTo>
                <a:cubicBezTo>
                  <a:pt x="22472" y="25166"/>
                  <a:pt x="22472" y="25166"/>
                  <a:pt x="22472" y="25166"/>
                </a:cubicBezTo>
                <a:cubicBezTo>
                  <a:pt x="37305" y="25166"/>
                  <a:pt x="37305" y="25166"/>
                  <a:pt x="37305" y="25166"/>
                </a:cubicBezTo>
                <a:cubicBezTo>
                  <a:pt x="37305" y="30111"/>
                  <a:pt x="37305" y="30111"/>
                  <a:pt x="37305" y="30111"/>
                </a:cubicBezTo>
                <a:cubicBezTo>
                  <a:pt x="32361" y="30111"/>
                  <a:pt x="32361" y="30111"/>
                  <a:pt x="32361" y="30111"/>
                </a:cubicBezTo>
                <a:cubicBezTo>
                  <a:pt x="32361" y="47416"/>
                  <a:pt x="32361" y="47416"/>
                  <a:pt x="32361" y="47416"/>
                </a:cubicBezTo>
                <a:cubicBezTo>
                  <a:pt x="32361" y="51233"/>
                  <a:pt x="33261" y="54833"/>
                  <a:pt x="34605" y="58200"/>
                </a:cubicBezTo>
                <a:cubicBezTo>
                  <a:pt x="36177" y="61572"/>
                  <a:pt x="37977" y="64494"/>
                  <a:pt x="40672" y="66966"/>
                </a:cubicBezTo>
                <a:cubicBezTo>
                  <a:pt x="42922" y="69211"/>
                  <a:pt x="45844" y="71233"/>
                  <a:pt x="49211" y="72583"/>
                </a:cubicBezTo>
                <a:cubicBezTo>
                  <a:pt x="52583" y="74155"/>
                  <a:pt x="56177" y="74833"/>
                  <a:pt x="60000" y="74833"/>
                </a:cubicBezTo>
                <a:cubicBezTo>
                  <a:pt x="63594" y="74833"/>
                  <a:pt x="67188" y="74155"/>
                  <a:pt x="70561" y="72583"/>
                </a:cubicBezTo>
                <a:cubicBezTo>
                  <a:pt x="73933" y="71233"/>
                  <a:pt x="76855" y="69211"/>
                  <a:pt x="79327" y="66966"/>
                </a:cubicBezTo>
                <a:cubicBezTo>
                  <a:pt x="81800" y="64494"/>
                  <a:pt x="83822" y="61572"/>
                  <a:pt x="85166" y="58200"/>
                </a:cubicBezTo>
                <a:cubicBezTo>
                  <a:pt x="86738" y="54833"/>
                  <a:pt x="87416" y="51233"/>
                  <a:pt x="87416" y="47416"/>
                </a:cubicBezTo>
                <a:cubicBezTo>
                  <a:pt x="87416" y="30111"/>
                  <a:pt x="87416" y="30111"/>
                  <a:pt x="87416" y="30111"/>
                </a:cubicBezTo>
                <a:cubicBezTo>
                  <a:pt x="82472" y="30111"/>
                  <a:pt x="82472" y="30111"/>
                  <a:pt x="82472" y="30111"/>
                </a:cubicBezTo>
                <a:cubicBezTo>
                  <a:pt x="82472" y="25166"/>
                  <a:pt x="82472" y="25166"/>
                  <a:pt x="82472" y="25166"/>
                </a:cubicBezTo>
                <a:cubicBezTo>
                  <a:pt x="97305" y="25166"/>
                  <a:pt x="97305" y="25166"/>
                  <a:pt x="97305" y="25166"/>
                </a:cubicBezTo>
                <a:cubicBezTo>
                  <a:pt x="97305" y="30111"/>
                  <a:pt x="97305" y="30111"/>
                  <a:pt x="97305" y="30111"/>
                </a:cubicBezTo>
                <a:cubicBezTo>
                  <a:pt x="92361" y="30111"/>
                  <a:pt x="92361" y="30111"/>
                  <a:pt x="92361" y="30111"/>
                </a:cubicBezTo>
                <a:cubicBezTo>
                  <a:pt x="92361" y="47416"/>
                  <a:pt x="92361" y="47416"/>
                  <a:pt x="92361" y="47416"/>
                </a:cubicBezTo>
                <a:cubicBezTo>
                  <a:pt x="92361" y="51911"/>
                  <a:pt x="91461" y="56177"/>
                  <a:pt x="89661" y="60000"/>
                </a:cubicBezTo>
                <a:cubicBezTo>
                  <a:pt x="88088" y="64044"/>
                  <a:pt x="85616" y="67638"/>
                  <a:pt x="82694" y="70561"/>
                </a:cubicBezTo>
                <a:cubicBezTo>
                  <a:pt x="79777" y="73483"/>
                  <a:pt x="76405" y="75727"/>
                  <a:pt x="72583" y="77305"/>
                </a:cubicBezTo>
                <a:cubicBezTo>
                  <a:pt x="68538" y="79100"/>
                  <a:pt x="64494" y="79777"/>
                  <a:pt x="60000" y="79777"/>
                </a:cubicBezTo>
                <a:cubicBezTo>
                  <a:pt x="55505" y="79777"/>
                  <a:pt x="51233" y="79100"/>
                  <a:pt x="47416" y="77305"/>
                </a:cubicBezTo>
                <a:cubicBezTo>
                  <a:pt x="43372" y="75727"/>
                  <a:pt x="40000" y="73483"/>
                  <a:pt x="37077" y="70561"/>
                </a:cubicBezTo>
                <a:cubicBezTo>
                  <a:pt x="34155" y="67638"/>
                  <a:pt x="31911" y="64044"/>
                  <a:pt x="30111" y="60000"/>
                </a:cubicBezTo>
                <a:cubicBezTo>
                  <a:pt x="28316" y="56177"/>
                  <a:pt x="27416" y="51911"/>
                  <a:pt x="27416" y="4741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71" name="Shape 4171"/>
          <p:cNvSpPr/>
          <p:nvPr/>
        </p:nvSpPr>
        <p:spPr>
          <a:xfrm>
            <a:off x="5682219" y="5205119"/>
            <a:ext cx="547327" cy="528208"/>
          </a:xfrm>
          <a:custGeom>
            <a:avLst/>
            <a:gdLst/>
            <a:ahLst/>
            <a:cxnLst/>
            <a:rect l="0" t="0" r="0" b="0"/>
            <a:pathLst>
              <a:path w="120000" h="120000" extrusionOk="0">
                <a:moveTo>
                  <a:pt x="102372" y="0"/>
                </a:moveTo>
                <a:cubicBezTo>
                  <a:pt x="104772" y="0"/>
                  <a:pt x="106977" y="416"/>
                  <a:pt x="109183" y="1455"/>
                </a:cubicBezTo>
                <a:cubicBezTo>
                  <a:pt x="111383" y="2488"/>
                  <a:pt x="113188" y="3738"/>
                  <a:pt x="114788" y="5400"/>
                </a:cubicBezTo>
                <a:cubicBezTo>
                  <a:pt x="116594" y="7061"/>
                  <a:pt x="117794" y="8927"/>
                  <a:pt x="118800" y="11211"/>
                </a:cubicBezTo>
                <a:cubicBezTo>
                  <a:pt x="119600" y="13494"/>
                  <a:pt x="120000" y="15777"/>
                  <a:pt x="120000" y="18272"/>
                </a:cubicBezTo>
                <a:cubicBezTo>
                  <a:pt x="120000" y="20966"/>
                  <a:pt x="119600" y="23461"/>
                  <a:pt x="118800" y="25538"/>
                </a:cubicBezTo>
                <a:cubicBezTo>
                  <a:pt x="117794" y="27822"/>
                  <a:pt x="116594" y="29688"/>
                  <a:pt x="114788" y="31555"/>
                </a:cubicBezTo>
                <a:cubicBezTo>
                  <a:pt x="113188" y="33216"/>
                  <a:pt x="111383" y="34461"/>
                  <a:pt x="109183" y="35500"/>
                </a:cubicBezTo>
                <a:cubicBezTo>
                  <a:pt x="106977" y="36538"/>
                  <a:pt x="104772" y="36955"/>
                  <a:pt x="102372" y="36955"/>
                </a:cubicBezTo>
                <a:cubicBezTo>
                  <a:pt x="100766" y="36955"/>
                  <a:pt x="99166" y="36750"/>
                  <a:pt x="97561" y="36333"/>
                </a:cubicBezTo>
                <a:cubicBezTo>
                  <a:pt x="95961" y="35916"/>
                  <a:pt x="94555" y="35088"/>
                  <a:pt x="93355" y="34255"/>
                </a:cubicBezTo>
                <a:cubicBezTo>
                  <a:pt x="91955" y="33633"/>
                  <a:pt x="90750" y="32594"/>
                  <a:pt x="89750" y="31555"/>
                </a:cubicBezTo>
                <a:cubicBezTo>
                  <a:pt x="88750" y="30516"/>
                  <a:pt x="87744" y="29272"/>
                  <a:pt x="86944" y="27822"/>
                </a:cubicBezTo>
                <a:cubicBezTo>
                  <a:pt x="35061" y="50450"/>
                  <a:pt x="35061" y="50450"/>
                  <a:pt x="35061" y="50450"/>
                </a:cubicBezTo>
                <a:cubicBezTo>
                  <a:pt x="35261" y="51277"/>
                  <a:pt x="35261" y="51905"/>
                  <a:pt x="35461" y="52733"/>
                </a:cubicBezTo>
                <a:cubicBezTo>
                  <a:pt x="35461" y="53566"/>
                  <a:pt x="35461" y="54394"/>
                  <a:pt x="35461" y="55433"/>
                </a:cubicBezTo>
                <a:cubicBezTo>
                  <a:pt x="35461" y="56055"/>
                  <a:pt x="35461" y="56883"/>
                  <a:pt x="35461" y="57716"/>
                </a:cubicBezTo>
                <a:cubicBezTo>
                  <a:pt x="35261" y="58544"/>
                  <a:pt x="35261" y="59172"/>
                  <a:pt x="35061" y="60000"/>
                </a:cubicBezTo>
                <a:cubicBezTo>
                  <a:pt x="34855" y="60622"/>
                  <a:pt x="34655" y="61455"/>
                  <a:pt x="34255" y="62077"/>
                </a:cubicBezTo>
                <a:cubicBezTo>
                  <a:pt x="34055" y="62905"/>
                  <a:pt x="33855" y="63527"/>
                  <a:pt x="33455" y="64361"/>
                </a:cubicBezTo>
                <a:cubicBezTo>
                  <a:pt x="66911" y="89066"/>
                  <a:pt x="66911" y="89066"/>
                  <a:pt x="66911" y="89066"/>
                </a:cubicBezTo>
                <a:cubicBezTo>
                  <a:pt x="67711" y="88233"/>
                  <a:pt x="68516" y="87405"/>
                  <a:pt x="69516" y="86572"/>
                </a:cubicBezTo>
                <a:cubicBezTo>
                  <a:pt x="70516" y="85744"/>
                  <a:pt x="71516" y="85122"/>
                  <a:pt x="72722" y="84500"/>
                </a:cubicBezTo>
                <a:cubicBezTo>
                  <a:pt x="73922" y="84083"/>
                  <a:pt x="74922" y="83666"/>
                  <a:pt x="76127" y="83250"/>
                </a:cubicBezTo>
                <a:cubicBezTo>
                  <a:pt x="77327" y="83044"/>
                  <a:pt x="78733" y="82838"/>
                  <a:pt x="80133" y="82838"/>
                </a:cubicBezTo>
                <a:cubicBezTo>
                  <a:pt x="82538" y="82838"/>
                  <a:pt x="84938" y="83461"/>
                  <a:pt x="86944" y="84500"/>
                </a:cubicBezTo>
                <a:cubicBezTo>
                  <a:pt x="89150" y="85327"/>
                  <a:pt x="91150" y="86783"/>
                  <a:pt x="92555" y="88444"/>
                </a:cubicBezTo>
                <a:cubicBezTo>
                  <a:pt x="94155" y="90105"/>
                  <a:pt x="95561" y="92177"/>
                  <a:pt x="96361" y="94255"/>
                </a:cubicBezTo>
                <a:cubicBezTo>
                  <a:pt x="97361" y="96538"/>
                  <a:pt x="97761" y="98822"/>
                  <a:pt x="97761" y="101522"/>
                </a:cubicBezTo>
                <a:cubicBezTo>
                  <a:pt x="97761" y="104011"/>
                  <a:pt x="97361" y="106505"/>
                  <a:pt x="96361" y="108788"/>
                </a:cubicBezTo>
                <a:cubicBezTo>
                  <a:pt x="95561" y="111072"/>
                  <a:pt x="94155" y="112938"/>
                  <a:pt x="92555" y="114600"/>
                </a:cubicBezTo>
                <a:cubicBezTo>
                  <a:pt x="91150" y="116261"/>
                  <a:pt x="89150" y="117511"/>
                  <a:pt x="86944" y="118544"/>
                </a:cubicBezTo>
                <a:cubicBezTo>
                  <a:pt x="84938" y="119377"/>
                  <a:pt x="82538" y="120000"/>
                  <a:pt x="80133" y="120000"/>
                </a:cubicBezTo>
                <a:cubicBezTo>
                  <a:pt x="77727" y="120000"/>
                  <a:pt x="75327" y="119377"/>
                  <a:pt x="73122" y="118544"/>
                </a:cubicBezTo>
                <a:cubicBezTo>
                  <a:pt x="71116" y="117511"/>
                  <a:pt x="69116" y="116261"/>
                  <a:pt x="67511" y="114600"/>
                </a:cubicBezTo>
                <a:cubicBezTo>
                  <a:pt x="65911" y="112938"/>
                  <a:pt x="64505" y="111072"/>
                  <a:pt x="63705" y="108788"/>
                </a:cubicBezTo>
                <a:cubicBezTo>
                  <a:pt x="62905" y="106505"/>
                  <a:pt x="62305" y="104011"/>
                  <a:pt x="62305" y="101522"/>
                </a:cubicBezTo>
                <a:cubicBezTo>
                  <a:pt x="62305" y="100694"/>
                  <a:pt x="62505" y="99861"/>
                  <a:pt x="62505" y="99238"/>
                </a:cubicBezTo>
                <a:cubicBezTo>
                  <a:pt x="62505" y="98405"/>
                  <a:pt x="62705" y="97783"/>
                  <a:pt x="62905" y="96955"/>
                </a:cubicBezTo>
                <a:cubicBezTo>
                  <a:pt x="63105" y="96333"/>
                  <a:pt x="63305" y="95500"/>
                  <a:pt x="63505" y="94877"/>
                </a:cubicBezTo>
                <a:cubicBezTo>
                  <a:pt x="63905" y="94050"/>
                  <a:pt x="64105" y="93427"/>
                  <a:pt x="64305" y="93011"/>
                </a:cubicBezTo>
                <a:cubicBezTo>
                  <a:pt x="30850" y="67888"/>
                  <a:pt x="30850" y="67888"/>
                  <a:pt x="30850" y="67888"/>
                </a:cubicBezTo>
                <a:cubicBezTo>
                  <a:pt x="29850" y="68722"/>
                  <a:pt x="29050" y="69550"/>
                  <a:pt x="28044" y="70172"/>
                </a:cubicBezTo>
                <a:cubicBezTo>
                  <a:pt x="27044" y="71005"/>
                  <a:pt x="26044" y="71627"/>
                  <a:pt x="25044" y="72038"/>
                </a:cubicBezTo>
                <a:cubicBezTo>
                  <a:pt x="23838" y="72666"/>
                  <a:pt x="22638" y="73077"/>
                  <a:pt x="21433" y="73288"/>
                </a:cubicBezTo>
                <a:cubicBezTo>
                  <a:pt x="20233" y="73700"/>
                  <a:pt x="19033" y="73700"/>
                  <a:pt x="17827" y="73700"/>
                </a:cubicBezTo>
                <a:cubicBezTo>
                  <a:pt x="15427" y="73700"/>
                  <a:pt x="13022" y="73288"/>
                  <a:pt x="10816" y="72250"/>
                </a:cubicBezTo>
                <a:cubicBezTo>
                  <a:pt x="8616" y="71211"/>
                  <a:pt x="6811" y="69966"/>
                  <a:pt x="5211" y="68305"/>
                </a:cubicBezTo>
                <a:cubicBezTo>
                  <a:pt x="3605" y="66644"/>
                  <a:pt x="2205" y="64777"/>
                  <a:pt x="1400" y="62488"/>
                </a:cubicBezTo>
                <a:cubicBezTo>
                  <a:pt x="400" y="60205"/>
                  <a:pt x="0" y="57922"/>
                  <a:pt x="0" y="55433"/>
                </a:cubicBezTo>
                <a:cubicBezTo>
                  <a:pt x="0" y="52938"/>
                  <a:pt x="400" y="50450"/>
                  <a:pt x="1400" y="48166"/>
                </a:cubicBezTo>
                <a:cubicBezTo>
                  <a:pt x="2205" y="45883"/>
                  <a:pt x="3605" y="44011"/>
                  <a:pt x="5211" y="42355"/>
                </a:cubicBezTo>
                <a:cubicBezTo>
                  <a:pt x="6811" y="40483"/>
                  <a:pt x="8616" y="39238"/>
                  <a:pt x="10816" y="38405"/>
                </a:cubicBezTo>
                <a:cubicBezTo>
                  <a:pt x="13022" y="37372"/>
                  <a:pt x="15427" y="36955"/>
                  <a:pt x="17827" y="36955"/>
                </a:cubicBezTo>
                <a:cubicBezTo>
                  <a:pt x="19433" y="36955"/>
                  <a:pt x="20833" y="37161"/>
                  <a:pt x="22438" y="37577"/>
                </a:cubicBezTo>
                <a:cubicBezTo>
                  <a:pt x="24038" y="38200"/>
                  <a:pt x="25444" y="38616"/>
                  <a:pt x="26844" y="39444"/>
                </a:cubicBezTo>
                <a:cubicBezTo>
                  <a:pt x="28044" y="40277"/>
                  <a:pt x="29250" y="41316"/>
                  <a:pt x="30450" y="42355"/>
                </a:cubicBezTo>
                <a:cubicBezTo>
                  <a:pt x="31650" y="43388"/>
                  <a:pt x="32455" y="44638"/>
                  <a:pt x="33255" y="46088"/>
                </a:cubicBezTo>
                <a:cubicBezTo>
                  <a:pt x="85344" y="23461"/>
                  <a:pt x="85344" y="23461"/>
                  <a:pt x="85344" y="23461"/>
                </a:cubicBezTo>
                <a:cubicBezTo>
                  <a:pt x="84938" y="22838"/>
                  <a:pt x="84738" y="22005"/>
                  <a:pt x="84738" y="20966"/>
                </a:cubicBezTo>
                <a:cubicBezTo>
                  <a:pt x="84538" y="20138"/>
                  <a:pt x="84538" y="19305"/>
                  <a:pt x="84538" y="18272"/>
                </a:cubicBezTo>
                <a:cubicBezTo>
                  <a:pt x="84538" y="15777"/>
                  <a:pt x="84938" y="13494"/>
                  <a:pt x="85944" y="11211"/>
                </a:cubicBezTo>
                <a:cubicBezTo>
                  <a:pt x="86944" y="8927"/>
                  <a:pt x="88144" y="7061"/>
                  <a:pt x="89750" y="5400"/>
                </a:cubicBezTo>
                <a:cubicBezTo>
                  <a:pt x="91350" y="3738"/>
                  <a:pt x="93155" y="2488"/>
                  <a:pt x="95361" y="1455"/>
                </a:cubicBezTo>
                <a:cubicBezTo>
                  <a:pt x="97561" y="416"/>
                  <a:pt x="99766" y="0"/>
                  <a:pt x="102372" y="0"/>
                </a:cubicBezTo>
                <a:close/>
                <a:moveTo>
                  <a:pt x="17827" y="69133"/>
                </a:moveTo>
                <a:cubicBezTo>
                  <a:pt x="19633" y="69133"/>
                  <a:pt x="21433" y="68722"/>
                  <a:pt x="23038" y="68094"/>
                </a:cubicBezTo>
                <a:cubicBezTo>
                  <a:pt x="24638" y="67266"/>
                  <a:pt x="26044" y="66433"/>
                  <a:pt x="27244" y="65188"/>
                </a:cubicBezTo>
                <a:cubicBezTo>
                  <a:pt x="28450" y="63738"/>
                  <a:pt x="29250" y="62488"/>
                  <a:pt x="30050" y="60827"/>
                </a:cubicBezTo>
                <a:cubicBezTo>
                  <a:pt x="30650" y="59172"/>
                  <a:pt x="31050" y="57300"/>
                  <a:pt x="31050" y="55433"/>
                </a:cubicBezTo>
                <a:cubicBezTo>
                  <a:pt x="31050" y="53355"/>
                  <a:pt x="30650" y="51488"/>
                  <a:pt x="30050" y="50033"/>
                </a:cubicBezTo>
                <a:cubicBezTo>
                  <a:pt x="29250" y="48372"/>
                  <a:pt x="28450" y="46922"/>
                  <a:pt x="27244" y="45672"/>
                </a:cubicBezTo>
                <a:cubicBezTo>
                  <a:pt x="26044" y="44427"/>
                  <a:pt x="24638" y="43388"/>
                  <a:pt x="23038" y="42561"/>
                </a:cubicBezTo>
                <a:cubicBezTo>
                  <a:pt x="21433" y="41938"/>
                  <a:pt x="19633" y="41522"/>
                  <a:pt x="17827" y="41522"/>
                </a:cubicBezTo>
                <a:cubicBezTo>
                  <a:pt x="15827" y="41522"/>
                  <a:pt x="14222" y="41938"/>
                  <a:pt x="12622" y="42561"/>
                </a:cubicBezTo>
                <a:cubicBezTo>
                  <a:pt x="11016" y="43388"/>
                  <a:pt x="9616" y="44427"/>
                  <a:pt x="8416" y="45672"/>
                </a:cubicBezTo>
                <a:cubicBezTo>
                  <a:pt x="7211" y="46922"/>
                  <a:pt x="6211" y="48372"/>
                  <a:pt x="5611" y="50033"/>
                </a:cubicBezTo>
                <a:cubicBezTo>
                  <a:pt x="4805" y="51488"/>
                  <a:pt x="4405" y="53355"/>
                  <a:pt x="4405" y="55433"/>
                </a:cubicBezTo>
                <a:cubicBezTo>
                  <a:pt x="4405" y="57300"/>
                  <a:pt x="4805" y="59172"/>
                  <a:pt x="5611" y="60827"/>
                </a:cubicBezTo>
                <a:cubicBezTo>
                  <a:pt x="6211" y="62488"/>
                  <a:pt x="7211" y="63738"/>
                  <a:pt x="8416" y="65188"/>
                </a:cubicBezTo>
                <a:cubicBezTo>
                  <a:pt x="9616" y="66433"/>
                  <a:pt x="11016" y="67266"/>
                  <a:pt x="12622" y="68094"/>
                </a:cubicBezTo>
                <a:cubicBezTo>
                  <a:pt x="14222" y="68722"/>
                  <a:pt x="15827" y="69133"/>
                  <a:pt x="17827" y="69133"/>
                </a:cubicBezTo>
                <a:close/>
                <a:moveTo>
                  <a:pt x="80133" y="87611"/>
                </a:moveTo>
                <a:cubicBezTo>
                  <a:pt x="78127" y="87611"/>
                  <a:pt x="76527" y="87822"/>
                  <a:pt x="74922" y="88650"/>
                </a:cubicBezTo>
                <a:cubicBezTo>
                  <a:pt x="73322" y="89272"/>
                  <a:pt x="71922" y="90311"/>
                  <a:pt x="70716" y="91555"/>
                </a:cubicBezTo>
                <a:cubicBezTo>
                  <a:pt x="69516" y="92800"/>
                  <a:pt x="68516" y="94255"/>
                  <a:pt x="67911" y="96122"/>
                </a:cubicBezTo>
                <a:cubicBezTo>
                  <a:pt x="67111" y="97783"/>
                  <a:pt x="66911" y="99655"/>
                  <a:pt x="66911" y="101522"/>
                </a:cubicBezTo>
                <a:cubicBezTo>
                  <a:pt x="66911" y="103388"/>
                  <a:pt x="67111" y="105050"/>
                  <a:pt x="67911" y="106922"/>
                </a:cubicBezTo>
                <a:cubicBezTo>
                  <a:pt x="68516" y="108583"/>
                  <a:pt x="69516" y="110033"/>
                  <a:pt x="70716" y="111277"/>
                </a:cubicBezTo>
                <a:cubicBezTo>
                  <a:pt x="71922" y="112527"/>
                  <a:pt x="73322" y="113566"/>
                  <a:pt x="74922" y="114394"/>
                </a:cubicBezTo>
                <a:cubicBezTo>
                  <a:pt x="76527" y="115016"/>
                  <a:pt x="78127" y="115433"/>
                  <a:pt x="80133" y="115433"/>
                </a:cubicBezTo>
                <a:cubicBezTo>
                  <a:pt x="81938" y="115433"/>
                  <a:pt x="83538" y="115016"/>
                  <a:pt x="85144" y="114394"/>
                </a:cubicBezTo>
                <a:cubicBezTo>
                  <a:pt x="86944" y="113566"/>
                  <a:pt x="88350" y="112527"/>
                  <a:pt x="89550" y="111277"/>
                </a:cubicBezTo>
                <a:cubicBezTo>
                  <a:pt x="90750" y="110033"/>
                  <a:pt x="91755" y="108583"/>
                  <a:pt x="92355" y="106922"/>
                </a:cubicBezTo>
                <a:cubicBezTo>
                  <a:pt x="93155" y="105050"/>
                  <a:pt x="93355" y="103388"/>
                  <a:pt x="93355" y="101522"/>
                </a:cubicBezTo>
                <a:cubicBezTo>
                  <a:pt x="93355" y="99655"/>
                  <a:pt x="93155" y="97783"/>
                  <a:pt x="92355" y="96122"/>
                </a:cubicBezTo>
                <a:cubicBezTo>
                  <a:pt x="91755" y="94255"/>
                  <a:pt x="90750" y="92800"/>
                  <a:pt x="89550" y="91555"/>
                </a:cubicBezTo>
                <a:cubicBezTo>
                  <a:pt x="88350" y="90311"/>
                  <a:pt x="86944" y="89272"/>
                  <a:pt x="85144" y="88650"/>
                </a:cubicBezTo>
                <a:cubicBezTo>
                  <a:pt x="83538" y="87822"/>
                  <a:pt x="81938" y="87611"/>
                  <a:pt x="80133" y="87611"/>
                </a:cubicBezTo>
                <a:close/>
                <a:moveTo>
                  <a:pt x="102372" y="32388"/>
                </a:moveTo>
                <a:cubicBezTo>
                  <a:pt x="104172" y="32388"/>
                  <a:pt x="105977" y="31972"/>
                  <a:pt x="107577" y="31350"/>
                </a:cubicBezTo>
                <a:cubicBezTo>
                  <a:pt x="108983" y="30516"/>
                  <a:pt x="110383" y="29688"/>
                  <a:pt x="111583" y="28233"/>
                </a:cubicBezTo>
                <a:cubicBezTo>
                  <a:pt x="112988" y="26988"/>
                  <a:pt x="113788" y="25538"/>
                  <a:pt x="114588" y="23877"/>
                </a:cubicBezTo>
                <a:cubicBezTo>
                  <a:pt x="115194" y="22216"/>
                  <a:pt x="115594" y="20344"/>
                  <a:pt x="115594" y="18272"/>
                </a:cubicBezTo>
                <a:cubicBezTo>
                  <a:pt x="115594" y="16611"/>
                  <a:pt x="115194" y="14738"/>
                  <a:pt x="114588" y="13077"/>
                </a:cubicBezTo>
                <a:cubicBezTo>
                  <a:pt x="113788" y="11416"/>
                  <a:pt x="112988" y="9755"/>
                  <a:pt x="111583" y="8511"/>
                </a:cubicBezTo>
                <a:cubicBezTo>
                  <a:pt x="110383" y="7266"/>
                  <a:pt x="108983" y="6433"/>
                  <a:pt x="107577" y="5605"/>
                </a:cubicBezTo>
                <a:cubicBezTo>
                  <a:pt x="105977" y="4983"/>
                  <a:pt x="104172" y="4566"/>
                  <a:pt x="102372" y="4566"/>
                </a:cubicBezTo>
                <a:cubicBezTo>
                  <a:pt x="100366" y="4566"/>
                  <a:pt x="98566" y="4983"/>
                  <a:pt x="97161" y="5605"/>
                </a:cubicBezTo>
                <a:cubicBezTo>
                  <a:pt x="95561" y="6433"/>
                  <a:pt x="94155" y="7266"/>
                  <a:pt x="92955" y="8511"/>
                </a:cubicBezTo>
                <a:cubicBezTo>
                  <a:pt x="91755" y="9755"/>
                  <a:pt x="90750" y="11416"/>
                  <a:pt x="89950" y="13077"/>
                </a:cubicBezTo>
                <a:cubicBezTo>
                  <a:pt x="89350" y="14738"/>
                  <a:pt x="88950" y="16611"/>
                  <a:pt x="88950" y="18272"/>
                </a:cubicBezTo>
                <a:cubicBezTo>
                  <a:pt x="88950" y="20344"/>
                  <a:pt x="89350" y="22216"/>
                  <a:pt x="89950" y="23877"/>
                </a:cubicBezTo>
                <a:cubicBezTo>
                  <a:pt x="90750" y="25538"/>
                  <a:pt x="91755" y="26988"/>
                  <a:pt x="92955" y="28233"/>
                </a:cubicBezTo>
                <a:cubicBezTo>
                  <a:pt x="94155" y="29688"/>
                  <a:pt x="95561" y="30516"/>
                  <a:pt x="97161" y="31350"/>
                </a:cubicBezTo>
                <a:cubicBezTo>
                  <a:pt x="98566" y="31972"/>
                  <a:pt x="100366" y="32388"/>
                  <a:pt x="102372" y="32388"/>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72" name="Shape 4172"/>
          <p:cNvSpPr/>
          <p:nvPr/>
        </p:nvSpPr>
        <p:spPr>
          <a:xfrm>
            <a:off x="6970192" y="5205289"/>
            <a:ext cx="466065" cy="528208"/>
          </a:xfrm>
          <a:custGeom>
            <a:avLst/>
            <a:gdLst/>
            <a:ahLst/>
            <a:cxnLst/>
            <a:rect l="0" t="0" r="0" b="0"/>
            <a:pathLst>
              <a:path w="120000" h="120000" extrusionOk="0">
                <a:moveTo>
                  <a:pt x="60116" y="0"/>
                </a:moveTo>
                <a:cubicBezTo>
                  <a:pt x="68338" y="0"/>
                  <a:pt x="76083" y="622"/>
                  <a:pt x="83366" y="1866"/>
                </a:cubicBezTo>
                <a:cubicBezTo>
                  <a:pt x="90644" y="3322"/>
                  <a:pt x="96988" y="5188"/>
                  <a:pt x="102622" y="7472"/>
                </a:cubicBezTo>
                <a:cubicBezTo>
                  <a:pt x="107788" y="9755"/>
                  <a:pt x="112016" y="12250"/>
                  <a:pt x="115305" y="15572"/>
                </a:cubicBezTo>
                <a:cubicBezTo>
                  <a:pt x="118355" y="18683"/>
                  <a:pt x="120000" y="22005"/>
                  <a:pt x="120000" y="25327"/>
                </a:cubicBezTo>
                <a:cubicBezTo>
                  <a:pt x="120000" y="94461"/>
                  <a:pt x="120000" y="94461"/>
                  <a:pt x="120000" y="94461"/>
                </a:cubicBezTo>
                <a:cubicBezTo>
                  <a:pt x="120000" y="97994"/>
                  <a:pt x="118355" y="101316"/>
                  <a:pt x="115305" y="104427"/>
                </a:cubicBezTo>
                <a:cubicBezTo>
                  <a:pt x="112016" y="107544"/>
                  <a:pt x="107788" y="110244"/>
                  <a:pt x="102622" y="112316"/>
                </a:cubicBezTo>
                <a:cubicBezTo>
                  <a:pt x="96988" y="114811"/>
                  <a:pt x="90644" y="116677"/>
                  <a:pt x="83366" y="117922"/>
                </a:cubicBezTo>
                <a:cubicBezTo>
                  <a:pt x="76083" y="119377"/>
                  <a:pt x="68338" y="120000"/>
                  <a:pt x="60116" y="120000"/>
                </a:cubicBezTo>
                <a:cubicBezTo>
                  <a:pt x="51661" y="120000"/>
                  <a:pt x="43916" y="119377"/>
                  <a:pt x="36633" y="117922"/>
                </a:cubicBezTo>
                <a:cubicBezTo>
                  <a:pt x="29355" y="116677"/>
                  <a:pt x="23011" y="114811"/>
                  <a:pt x="17611" y="112316"/>
                </a:cubicBezTo>
                <a:cubicBezTo>
                  <a:pt x="12211" y="110244"/>
                  <a:pt x="7983" y="107544"/>
                  <a:pt x="4933" y="104427"/>
                </a:cubicBezTo>
                <a:cubicBezTo>
                  <a:pt x="1644" y="101316"/>
                  <a:pt x="0" y="97994"/>
                  <a:pt x="0" y="94461"/>
                </a:cubicBezTo>
                <a:cubicBezTo>
                  <a:pt x="0" y="25327"/>
                  <a:pt x="0" y="25327"/>
                  <a:pt x="0" y="25327"/>
                </a:cubicBezTo>
                <a:cubicBezTo>
                  <a:pt x="0" y="22005"/>
                  <a:pt x="1644" y="18683"/>
                  <a:pt x="4933" y="15572"/>
                </a:cubicBezTo>
                <a:cubicBezTo>
                  <a:pt x="7983" y="12250"/>
                  <a:pt x="12211" y="9755"/>
                  <a:pt x="17611" y="7472"/>
                </a:cubicBezTo>
                <a:cubicBezTo>
                  <a:pt x="23011" y="5188"/>
                  <a:pt x="29355" y="3322"/>
                  <a:pt x="36633" y="1866"/>
                </a:cubicBezTo>
                <a:cubicBezTo>
                  <a:pt x="43916" y="622"/>
                  <a:pt x="51661" y="0"/>
                  <a:pt x="60116" y="0"/>
                </a:cubicBezTo>
                <a:close/>
                <a:moveTo>
                  <a:pt x="60116" y="4566"/>
                </a:moveTo>
                <a:cubicBezTo>
                  <a:pt x="51900" y="4566"/>
                  <a:pt x="44383" y="5188"/>
                  <a:pt x="37805" y="6433"/>
                </a:cubicBezTo>
                <a:cubicBezTo>
                  <a:pt x="31233" y="7683"/>
                  <a:pt x="25594" y="9344"/>
                  <a:pt x="20666" y="11211"/>
                </a:cubicBezTo>
                <a:cubicBezTo>
                  <a:pt x="15733" y="13288"/>
                  <a:pt x="11977" y="15572"/>
                  <a:pt x="9394" y="17855"/>
                </a:cubicBezTo>
                <a:cubicBezTo>
                  <a:pt x="6577" y="20344"/>
                  <a:pt x="5400" y="22838"/>
                  <a:pt x="5400" y="25327"/>
                </a:cubicBezTo>
                <a:cubicBezTo>
                  <a:pt x="5400" y="27822"/>
                  <a:pt x="6577" y="30311"/>
                  <a:pt x="9394" y="32800"/>
                </a:cubicBezTo>
                <a:cubicBezTo>
                  <a:pt x="11977" y="35294"/>
                  <a:pt x="15733" y="37372"/>
                  <a:pt x="20666" y="39444"/>
                </a:cubicBezTo>
                <a:cubicBezTo>
                  <a:pt x="25594" y="41316"/>
                  <a:pt x="31233" y="42977"/>
                  <a:pt x="37805" y="44222"/>
                </a:cubicBezTo>
                <a:cubicBezTo>
                  <a:pt x="44383" y="45466"/>
                  <a:pt x="51900" y="46088"/>
                  <a:pt x="60116" y="46088"/>
                </a:cubicBezTo>
                <a:cubicBezTo>
                  <a:pt x="68100" y="46088"/>
                  <a:pt x="75616" y="45466"/>
                  <a:pt x="82194" y="44222"/>
                </a:cubicBezTo>
                <a:cubicBezTo>
                  <a:pt x="88766" y="42977"/>
                  <a:pt x="94638" y="41316"/>
                  <a:pt x="99572" y="39444"/>
                </a:cubicBezTo>
                <a:cubicBezTo>
                  <a:pt x="104266" y="37372"/>
                  <a:pt x="108255" y="35294"/>
                  <a:pt x="110838" y="32800"/>
                </a:cubicBezTo>
                <a:cubicBezTo>
                  <a:pt x="113422" y="30311"/>
                  <a:pt x="114833" y="27822"/>
                  <a:pt x="114833" y="25327"/>
                </a:cubicBezTo>
                <a:cubicBezTo>
                  <a:pt x="114833" y="22838"/>
                  <a:pt x="113422" y="20344"/>
                  <a:pt x="110838" y="17855"/>
                </a:cubicBezTo>
                <a:cubicBezTo>
                  <a:pt x="108255" y="15572"/>
                  <a:pt x="104266" y="13288"/>
                  <a:pt x="99572" y="11211"/>
                </a:cubicBezTo>
                <a:cubicBezTo>
                  <a:pt x="94638" y="9344"/>
                  <a:pt x="88766" y="7683"/>
                  <a:pt x="82194" y="6433"/>
                </a:cubicBezTo>
                <a:cubicBezTo>
                  <a:pt x="75616" y="5188"/>
                  <a:pt x="68100" y="4566"/>
                  <a:pt x="60116" y="4566"/>
                </a:cubicBezTo>
                <a:close/>
                <a:moveTo>
                  <a:pt x="114833" y="48372"/>
                </a:moveTo>
                <a:cubicBezTo>
                  <a:pt x="114833" y="35711"/>
                  <a:pt x="114833" y="35711"/>
                  <a:pt x="114833" y="35711"/>
                </a:cubicBezTo>
                <a:cubicBezTo>
                  <a:pt x="112483" y="37994"/>
                  <a:pt x="109433" y="40066"/>
                  <a:pt x="105677" y="41938"/>
                </a:cubicBezTo>
                <a:cubicBezTo>
                  <a:pt x="101916" y="43600"/>
                  <a:pt x="97688" y="45261"/>
                  <a:pt x="92994" y="46505"/>
                </a:cubicBezTo>
                <a:cubicBezTo>
                  <a:pt x="88300" y="47961"/>
                  <a:pt x="83133" y="48994"/>
                  <a:pt x="77727" y="49616"/>
                </a:cubicBezTo>
                <a:cubicBezTo>
                  <a:pt x="72094" y="50450"/>
                  <a:pt x="66222" y="50866"/>
                  <a:pt x="60116" y="50866"/>
                </a:cubicBezTo>
                <a:cubicBezTo>
                  <a:pt x="54011" y="50866"/>
                  <a:pt x="48138" y="50450"/>
                  <a:pt x="42505" y="49616"/>
                </a:cubicBezTo>
                <a:cubicBezTo>
                  <a:pt x="36866" y="48994"/>
                  <a:pt x="31700" y="47961"/>
                  <a:pt x="27005" y="46505"/>
                </a:cubicBezTo>
                <a:cubicBezTo>
                  <a:pt x="22311" y="45261"/>
                  <a:pt x="18083" y="43600"/>
                  <a:pt x="14322" y="41938"/>
                </a:cubicBezTo>
                <a:cubicBezTo>
                  <a:pt x="10566" y="40066"/>
                  <a:pt x="7516" y="37994"/>
                  <a:pt x="5400" y="35711"/>
                </a:cubicBezTo>
                <a:cubicBezTo>
                  <a:pt x="5400" y="48372"/>
                  <a:pt x="5400" y="48372"/>
                  <a:pt x="5400" y="48372"/>
                </a:cubicBezTo>
                <a:cubicBezTo>
                  <a:pt x="5400" y="50866"/>
                  <a:pt x="6577" y="53355"/>
                  <a:pt x="9394" y="55850"/>
                </a:cubicBezTo>
                <a:cubicBezTo>
                  <a:pt x="11977" y="58133"/>
                  <a:pt x="15733" y="60416"/>
                  <a:pt x="20666" y="62488"/>
                </a:cubicBezTo>
                <a:cubicBezTo>
                  <a:pt x="25594" y="64361"/>
                  <a:pt x="31233" y="66022"/>
                  <a:pt x="37805" y="67266"/>
                </a:cubicBezTo>
                <a:cubicBezTo>
                  <a:pt x="44383" y="68511"/>
                  <a:pt x="51900" y="69133"/>
                  <a:pt x="60116" y="69133"/>
                </a:cubicBezTo>
                <a:cubicBezTo>
                  <a:pt x="68100" y="69133"/>
                  <a:pt x="75616" y="68511"/>
                  <a:pt x="82194" y="67266"/>
                </a:cubicBezTo>
                <a:cubicBezTo>
                  <a:pt x="88766" y="66022"/>
                  <a:pt x="94638" y="64361"/>
                  <a:pt x="99572" y="62488"/>
                </a:cubicBezTo>
                <a:cubicBezTo>
                  <a:pt x="104266" y="60416"/>
                  <a:pt x="108255" y="58133"/>
                  <a:pt x="110838" y="55850"/>
                </a:cubicBezTo>
                <a:cubicBezTo>
                  <a:pt x="113422" y="53355"/>
                  <a:pt x="114833" y="50866"/>
                  <a:pt x="114833" y="48372"/>
                </a:cubicBezTo>
                <a:close/>
                <a:moveTo>
                  <a:pt x="114833" y="71627"/>
                </a:moveTo>
                <a:cubicBezTo>
                  <a:pt x="114833" y="58961"/>
                  <a:pt x="114833" y="58961"/>
                  <a:pt x="114833" y="58961"/>
                </a:cubicBezTo>
                <a:cubicBezTo>
                  <a:pt x="112483" y="61038"/>
                  <a:pt x="109433" y="63116"/>
                  <a:pt x="105677" y="64777"/>
                </a:cubicBezTo>
                <a:cubicBezTo>
                  <a:pt x="101916" y="66644"/>
                  <a:pt x="97688" y="68305"/>
                  <a:pt x="92994" y="69755"/>
                </a:cubicBezTo>
                <a:cubicBezTo>
                  <a:pt x="88300" y="71005"/>
                  <a:pt x="83133" y="72038"/>
                  <a:pt x="77727" y="72666"/>
                </a:cubicBezTo>
                <a:cubicBezTo>
                  <a:pt x="72094" y="73288"/>
                  <a:pt x="66222" y="73700"/>
                  <a:pt x="60116" y="73700"/>
                </a:cubicBezTo>
                <a:cubicBezTo>
                  <a:pt x="54011" y="73700"/>
                  <a:pt x="48138" y="73288"/>
                  <a:pt x="42505" y="72666"/>
                </a:cubicBezTo>
                <a:cubicBezTo>
                  <a:pt x="36866" y="72038"/>
                  <a:pt x="31700" y="71005"/>
                  <a:pt x="27005" y="69755"/>
                </a:cubicBezTo>
                <a:cubicBezTo>
                  <a:pt x="22311" y="68305"/>
                  <a:pt x="18083" y="66644"/>
                  <a:pt x="14322" y="64777"/>
                </a:cubicBezTo>
                <a:cubicBezTo>
                  <a:pt x="10566" y="63116"/>
                  <a:pt x="7516" y="61038"/>
                  <a:pt x="5400" y="58961"/>
                </a:cubicBezTo>
                <a:cubicBezTo>
                  <a:pt x="5400" y="71627"/>
                  <a:pt x="5400" y="71627"/>
                  <a:pt x="5400" y="71627"/>
                </a:cubicBezTo>
                <a:cubicBezTo>
                  <a:pt x="5400" y="73911"/>
                  <a:pt x="6577" y="76400"/>
                  <a:pt x="9394" y="78894"/>
                </a:cubicBezTo>
                <a:cubicBezTo>
                  <a:pt x="11977" y="81383"/>
                  <a:pt x="15733" y="83666"/>
                  <a:pt x="20666" y="85538"/>
                </a:cubicBezTo>
                <a:cubicBezTo>
                  <a:pt x="25594" y="87611"/>
                  <a:pt x="31233" y="89272"/>
                  <a:pt x="37805" y="90311"/>
                </a:cubicBezTo>
                <a:cubicBezTo>
                  <a:pt x="44383" y="91555"/>
                  <a:pt x="51900" y="92177"/>
                  <a:pt x="60116" y="92177"/>
                </a:cubicBezTo>
                <a:cubicBezTo>
                  <a:pt x="68100" y="92177"/>
                  <a:pt x="75616" y="91555"/>
                  <a:pt x="82194" y="90311"/>
                </a:cubicBezTo>
                <a:cubicBezTo>
                  <a:pt x="88766" y="89272"/>
                  <a:pt x="94638" y="87611"/>
                  <a:pt x="99572" y="85538"/>
                </a:cubicBezTo>
                <a:cubicBezTo>
                  <a:pt x="104266" y="83666"/>
                  <a:pt x="108255" y="81383"/>
                  <a:pt x="110838" y="78894"/>
                </a:cubicBezTo>
                <a:cubicBezTo>
                  <a:pt x="113422" y="76400"/>
                  <a:pt x="114833" y="73911"/>
                  <a:pt x="114833" y="71627"/>
                </a:cubicBezTo>
                <a:close/>
                <a:moveTo>
                  <a:pt x="114833" y="89894"/>
                </a:moveTo>
                <a:cubicBezTo>
                  <a:pt x="114833" y="81800"/>
                  <a:pt x="114833" y="81800"/>
                  <a:pt x="114833" y="81800"/>
                </a:cubicBezTo>
                <a:cubicBezTo>
                  <a:pt x="112483" y="84083"/>
                  <a:pt x="109433" y="85950"/>
                  <a:pt x="105677" y="88027"/>
                </a:cubicBezTo>
                <a:cubicBezTo>
                  <a:pt x="101916" y="89894"/>
                  <a:pt x="97688" y="91350"/>
                  <a:pt x="92994" y="92594"/>
                </a:cubicBezTo>
                <a:cubicBezTo>
                  <a:pt x="88300" y="93838"/>
                  <a:pt x="83133" y="94877"/>
                  <a:pt x="77727" y="95711"/>
                </a:cubicBezTo>
                <a:cubicBezTo>
                  <a:pt x="72094" y="96333"/>
                  <a:pt x="66222" y="96750"/>
                  <a:pt x="60116" y="96750"/>
                </a:cubicBezTo>
                <a:cubicBezTo>
                  <a:pt x="54011" y="96750"/>
                  <a:pt x="48138" y="96333"/>
                  <a:pt x="42505" y="95711"/>
                </a:cubicBezTo>
                <a:cubicBezTo>
                  <a:pt x="36866" y="94877"/>
                  <a:pt x="31700" y="93838"/>
                  <a:pt x="27005" y="92594"/>
                </a:cubicBezTo>
                <a:cubicBezTo>
                  <a:pt x="22311" y="91350"/>
                  <a:pt x="18083" y="89894"/>
                  <a:pt x="14322" y="88027"/>
                </a:cubicBezTo>
                <a:cubicBezTo>
                  <a:pt x="10566" y="85950"/>
                  <a:pt x="7516" y="84083"/>
                  <a:pt x="5400" y="81800"/>
                </a:cubicBezTo>
                <a:cubicBezTo>
                  <a:pt x="5400" y="94461"/>
                  <a:pt x="5400" y="94461"/>
                  <a:pt x="5400" y="94461"/>
                </a:cubicBezTo>
                <a:cubicBezTo>
                  <a:pt x="5400" y="97161"/>
                  <a:pt x="6577" y="99655"/>
                  <a:pt x="9394" y="101938"/>
                </a:cubicBezTo>
                <a:cubicBezTo>
                  <a:pt x="11977" y="104427"/>
                  <a:pt x="15733" y="106711"/>
                  <a:pt x="20666" y="108583"/>
                </a:cubicBezTo>
                <a:cubicBezTo>
                  <a:pt x="25594" y="110655"/>
                  <a:pt x="31233" y="112316"/>
                  <a:pt x="37805" y="113566"/>
                </a:cubicBezTo>
                <a:cubicBezTo>
                  <a:pt x="44383" y="114811"/>
                  <a:pt x="51900" y="115433"/>
                  <a:pt x="60116" y="115433"/>
                </a:cubicBezTo>
                <a:cubicBezTo>
                  <a:pt x="68100" y="115433"/>
                  <a:pt x="75616" y="114811"/>
                  <a:pt x="82194" y="113566"/>
                </a:cubicBezTo>
                <a:cubicBezTo>
                  <a:pt x="88766" y="112316"/>
                  <a:pt x="94638" y="110655"/>
                  <a:pt x="99572" y="108583"/>
                </a:cubicBezTo>
                <a:cubicBezTo>
                  <a:pt x="104266" y="106711"/>
                  <a:pt x="108255" y="104427"/>
                  <a:pt x="110838" y="101938"/>
                </a:cubicBezTo>
                <a:cubicBezTo>
                  <a:pt x="113422" y="99655"/>
                  <a:pt x="114833" y="97161"/>
                  <a:pt x="114833" y="94461"/>
                </a:cubicBezTo>
                <a:lnTo>
                  <a:pt x="114833" y="898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73" name="Shape 4173"/>
          <p:cNvSpPr/>
          <p:nvPr/>
        </p:nvSpPr>
        <p:spPr>
          <a:xfrm>
            <a:off x="8211560" y="5230216"/>
            <a:ext cx="478015" cy="478015"/>
          </a:xfrm>
          <a:custGeom>
            <a:avLst/>
            <a:gdLst/>
            <a:ahLst/>
            <a:cxnLst/>
            <a:rect l="0" t="0" r="0" b="0"/>
            <a:pathLst>
              <a:path w="120000" h="120000" extrusionOk="0">
                <a:moveTo>
                  <a:pt x="120000" y="113588"/>
                </a:moveTo>
                <a:cubicBezTo>
                  <a:pt x="113805" y="120000"/>
                  <a:pt x="113805" y="120000"/>
                  <a:pt x="113805" y="120000"/>
                </a:cubicBezTo>
                <a:cubicBezTo>
                  <a:pt x="79161" y="85188"/>
                  <a:pt x="79161" y="85188"/>
                  <a:pt x="79161" y="85188"/>
                </a:cubicBezTo>
                <a:cubicBezTo>
                  <a:pt x="77094" y="87022"/>
                  <a:pt x="75027" y="88627"/>
                  <a:pt x="72505" y="90000"/>
                </a:cubicBezTo>
                <a:cubicBezTo>
                  <a:pt x="70211" y="91372"/>
                  <a:pt x="67688" y="92750"/>
                  <a:pt x="65161" y="93666"/>
                </a:cubicBezTo>
                <a:cubicBezTo>
                  <a:pt x="62638" y="94577"/>
                  <a:pt x="59883" y="95494"/>
                  <a:pt x="56900" y="95955"/>
                </a:cubicBezTo>
                <a:cubicBezTo>
                  <a:pt x="53922" y="96411"/>
                  <a:pt x="51166" y="96638"/>
                  <a:pt x="48411" y="96638"/>
                </a:cubicBezTo>
                <a:cubicBezTo>
                  <a:pt x="41527" y="96638"/>
                  <a:pt x="35333" y="95266"/>
                  <a:pt x="29366" y="92750"/>
                </a:cubicBezTo>
                <a:cubicBezTo>
                  <a:pt x="23633" y="90227"/>
                  <a:pt x="18355" y="86794"/>
                  <a:pt x="13994" y="82211"/>
                </a:cubicBezTo>
                <a:cubicBezTo>
                  <a:pt x="9638" y="77861"/>
                  <a:pt x="6194" y="72822"/>
                  <a:pt x="3672" y="66872"/>
                </a:cubicBezTo>
                <a:cubicBezTo>
                  <a:pt x="1150" y="61144"/>
                  <a:pt x="0" y="54961"/>
                  <a:pt x="0" y="48322"/>
                </a:cubicBezTo>
                <a:cubicBezTo>
                  <a:pt x="0" y="41677"/>
                  <a:pt x="1150" y="35266"/>
                  <a:pt x="3672" y="29311"/>
                </a:cubicBezTo>
                <a:cubicBezTo>
                  <a:pt x="6194" y="23588"/>
                  <a:pt x="9638" y="18322"/>
                  <a:pt x="13994" y="13972"/>
                </a:cubicBezTo>
                <a:cubicBezTo>
                  <a:pt x="18355" y="9616"/>
                  <a:pt x="23633" y="6183"/>
                  <a:pt x="29366" y="3666"/>
                </a:cubicBezTo>
                <a:cubicBezTo>
                  <a:pt x="35333" y="1372"/>
                  <a:pt x="41527" y="0"/>
                  <a:pt x="48411" y="0"/>
                </a:cubicBezTo>
                <a:cubicBezTo>
                  <a:pt x="55066" y="0"/>
                  <a:pt x="61261" y="1372"/>
                  <a:pt x="67000" y="3666"/>
                </a:cubicBezTo>
                <a:cubicBezTo>
                  <a:pt x="72961" y="6183"/>
                  <a:pt x="78011" y="9616"/>
                  <a:pt x="82372" y="13972"/>
                </a:cubicBezTo>
                <a:cubicBezTo>
                  <a:pt x="86727" y="18322"/>
                  <a:pt x="90400" y="23588"/>
                  <a:pt x="92927" y="29311"/>
                </a:cubicBezTo>
                <a:cubicBezTo>
                  <a:pt x="95450" y="35266"/>
                  <a:pt x="96827" y="41677"/>
                  <a:pt x="96827" y="48322"/>
                </a:cubicBezTo>
                <a:cubicBezTo>
                  <a:pt x="96827" y="51066"/>
                  <a:pt x="96594" y="54044"/>
                  <a:pt x="96138" y="56794"/>
                </a:cubicBezTo>
                <a:cubicBezTo>
                  <a:pt x="95450" y="59772"/>
                  <a:pt x="94761" y="62516"/>
                  <a:pt x="93844" y="65038"/>
                </a:cubicBezTo>
                <a:cubicBezTo>
                  <a:pt x="92694" y="67555"/>
                  <a:pt x="91550" y="70077"/>
                  <a:pt x="90172" y="72366"/>
                </a:cubicBezTo>
                <a:cubicBezTo>
                  <a:pt x="88794" y="74883"/>
                  <a:pt x="87188" y="76944"/>
                  <a:pt x="85355" y="79005"/>
                </a:cubicBezTo>
                <a:lnTo>
                  <a:pt x="120000" y="113588"/>
                </a:lnTo>
                <a:close/>
                <a:moveTo>
                  <a:pt x="5050" y="48322"/>
                </a:moveTo>
                <a:cubicBezTo>
                  <a:pt x="5050" y="54272"/>
                  <a:pt x="6194" y="59772"/>
                  <a:pt x="8261" y="65038"/>
                </a:cubicBezTo>
                <a:cubicBezTo>
                  <a:pt x="10555" y="70305"/>
                  <a:pt x="13538" y="74655"/>
                  <a:pt x="17666" y="78777"/>
                </a:cubicBezTo>
                <a:cubicBezTo>
                  <a:pt x="21566" y="82672"/>
                  <a:pt x="26155" y="85877"/>
                  <a:pt x="31433" y="88166"/>
                </a:cubicBezTo>
                <a:cubicBezTo>
                  <a:pt x="36711" y="90455"/>
                  <a:pt x="42450" y="91605"/>
                  <a:pt x="48411" y="91605"/>
                </a:cubicBezTo>
                <a:cubicBezTo>
                  <a:pt x="54377" y="91605"/>
                  <a:pt x="59883" y="90455"/>
                  <a:pt x="65161" y="88166"/>
                </a:cubicBezTo>
                <a:cubicBezTo>
                  <a:pt x="70211" y="85877"/>
                  <a:pt x="74800" y="82672"/>
                  <a:pt x="78927" y="78777"/>
                </a:cubicBezTo>
                <a:cubicBezTo>
                  <a:pt x="82827" y="74655"/>
                  <a:pt x="86044" y="70305"/>
                  <a:pt x="88338" y="65038"/>
                </a:cubicBezTo>
                <a:cubicBezTo>
                  <a:pt x="90633" y="59772"/>
                  <a:pt x="91777" y="54272"/>
                  <a:pt x="91777" y="48322"/>
                </a:cubicBezTo>
                <a:cubicBezTo>
                  <a:pt x="91777" y="42366"/>
                  <a:pt x="90633" y="36638"/>
                  <a:pt x="88338" y="31372"/>
                </a:cubicBezTo>
                <a:cubicBezTo>
                  <a:pt x="86044" y="26105"/>
                  <a:pt x="82827" y="21527"/>
                  <a:pt x="78927" y="17633"/>
                </a:cubicBezTo>
                <a:cubicBezTo>
                  <a:pt x="74800" y="13738"/>
                  <a:pt x="70211" y="10533"/>
                  <a:pt x="65161" y="8472"/>
                </a:cubicBezTo>
                <a:cubicBezTo>
                  <a:pt x="59883" y="6183"/>
                  <a:pt x="54377" y="5038"/>
                  <a:pt x="48411" y="5038"/>
                </a:cubicBezTo>
                <a:cubicBezTo>
                  <a:pt x="42450" y="5038"/>
                  <a:pt x="36711" y="6183"/>
                  <a:pt x="31433" y="8472"/>
                </a:cubicBezTo>
                <a:cubicBezTo>
                  <a:pt x="26155" y="10533"/>
                  <a:pt x="21566" y="13738"/>
                  <a:pt x="17666" y="17633"/>
                </a:cubicBezTo>
                <a:cubicBezTo>
                  <a:pt x="13538" y="21527"/>
                  <a:pt x="10555" y="26105"/>
                  <a:pt x="8261" y="31372"/>
                </a:cubicBezTo>
                <a:cubicBezTo>
                  <a:pt x="6194" y="36638"/>
                  <a:pt x="5050" y="42366"/>
                  <a:pt x="5050" y="48322"/>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74" name="Shape 4174"/>
          <p:cNvSpPr/>
          <p:nvPr/>
        </p:nvSpPr>
        <p:spPr>
          <a:xfrm>
            <a:off x="9474725" y="5216898"/>
            <a:ext cx="446373" cy="506696"/>
          </a:xfrm>
          <a:custGeom>
            <a:avLst/>
            <a:gdLst/>
            <a:ahLst/>
            <a:cxnLst/>
            <a:rect l="0" t="0" r="0" b="0"/>
            <a:pathLst>
              <a:path w="120000" h="120000" extrusionOk="0">
                <a:moveTo>
                  <a:pt x="103784" y="60105"/>
                </a:moveTo>
                <a:cubicBezTo>
                  <a:pt x="107222" y="63133"/>
                  <a:pt x="110170" y="66161"/>
                  <a:pt x="112384" y="68972"/>
                </a:cubicBezTo>
                <a:cubicBezTo>
                  <a:pt x="114837" y="72000"/>
                  <a:pt x="116562" y="74811"/>
                  <a:pt x="117786" y="77622"/>
                </a:cubicBezTo>
                <a:cubicBezTo>
                  <a:pt x="119260" y="80216"/>
                  <a:pt x="119755" y="82594"/>
                  <a:pt x="120000" y="84972"/>
                </a:cubicBezTo>
                <a:cubicBezTo>
                  <a:pt x="120000" y="87350"/>
                  <a:pt x="119510" y="89511"/>
                  <a:pt x="118281" y="91244"/>
                </a:cubicBezTo>
                <a:cubicBezTo>
                  <a:pt x="117786" y="92105"/>
                  <a:pt x="117051" y="92755"/>
                  <a:pt x="116311" y="93622"/>
                </a:cubicBezTo>
                <a:cubicBezTo>
                  <a:pt x="115332" y="94272"/>
                  <a:pt x="114348" y="94916"/>
                  <a:pt x="112874" y="95566"/>
                </a:cubicBezTo>
                <a:cubicBezTo>
                  <a:pt x="111399" y="96000"/>
                  <a:pt x="109925" y="96650"/>
                  <a:pt x="107962" y="96866"/>
                </a:cubicBezTo>
                <a:cubicBezTo>
                  <a:pt x="105992" y="97300"/>
                  <a:pt x="103784" y="97511"/>
                  <a:pt x="101325" y="97511"/>
                </a:cubicBezTo>
                <a:cubicBezTo>
                  <a:pt x="99851" y="97511"/>
                  <a:pt x="98132" y="97511"/>
                  <a:pt x="96658" y="97300"/>
                </a:cubicBezTo>
                <a:cubicBezTo>
                  <a:pt x="94934" y="97300"/>
                  <a:pt x="93460" y="97083"/>
                  <a:pt x="91741" y="96866"/>
                </a:cubicBezTo>
                <a:cubicBezTo>
                  <a:pt x="90022" y="96650"/>
                  <a:pt x="88303" y="96216"/>
                  <a:pt x="86584" y="95783"/>
                </a:cubicBezTo>
                <a:cubicBezTo>
                  <a:pt x="84860" y="95350"/>
                  <a:pt x="82896" y="95133"/>
                  <a:pt x="81177" y="94700"/>
                </a:cubicBezTo>
                <a:cubicBezTo>
                  <a:pt x="79703" y="98377"/>
                  <a:pt x="78473" y="101838"/>
                  <a:pt x="76755" y="105083"/>
                </a:cubicBezTo>
                <a:cubicBezTo>
                  <a:pt x="75280" y="108322"/>
                  <a:pt x="73562" y="110916"/>
                  <a:pt x="71837" y="113300"/>
                </a:cubicBezTo>
                <a:cubicBezTo>
                  <a:pt x="69873" y="115244"/>
                  <a:pt x="67910" y="116972"/>
                  <a:pt x="65451" y="118272"/>
                </a:cubicBezTo>
                <a:cubicBezTo>
                  <a:pt x="63237" y="119350"/>
                  <a:pt x="61029" y="120000"/>
                  <a:pt x="58570" y="120000"/>
                </a:cubicBezTo>
                <a:cubicBezTo>
                  <a:pt x="56361" y="120000"/>
                  <a:pt x="54147" y="119566"/>
                  <a:pt x="51933" y="118272"/>
                </a:cubicBezTo>
                <a:cubicBezTo>
                  <a:pt x="49725" y="117188"/>
                  <a:pt x="48006" y="115461"/>
                  <a:pt x="46282" y="113300"/>
                </a:cubicBezTo>
                <a:cubicBezTo>
                  <a:pt x="44318" y="111133"/>
                  <a:pt x="42599" y="108538"/>
                  <a:pt x="40880" y="105511"/>
                </a:cubicBezTo>
                <a:cubicBezTo>
                  <a:pt x="39406" y="102488"/>
                  <a:pt x="37932" y="99027"/>
                  <a:pt x="36703" y="95350"/>
                </a:cubicBezTo>
                <a:cubicBezTo>
                  <a:pt x="34984" y="95566"/>
                  <a:pt x="33259" y="96000"/>
                  <a:pt x="31785" y="96216"/>
                </a:cubicBezTo>
                <a:cubicBezTo>
                  <a:pt x="30311" y="96433"/>
                  <a:pt x="28837" y="96866"/>
                  <a:pt x="27363" y="96866"/>
                </a:cubicBezTo>
                <a:cubicBezTo>
                  <a:pt x="25889" y="97083"/>
                  <a:pt x="24414" y="97300"/>
                  <a:pt x="22940" y="97300"/>
                </a:cubicBezTo>
                <a:cubicBezTo>
                  <a:pt x="21711" y="97511"/>
                  <a:pt x="20237" y="97511"/>
                  <a:pt x="19007" y="97511"/>
                </a:cubicBezTo>
                <a:cubicBezTo>
                  <a:pt x="16310" y="97511"/>
                  <a:pt x="13851" y="97300"/>
                  <a:pt x="11882" y="96866"/>
                </a:cubicBezTo>
                <a:cubicBezTo>
                  <a:pt x="10163" y="96650"/>
                  <a:pt x="8444" y="96000"/>
                  <a:pt x="7214" y="95566"/>
                </a:cubicBezTo>
                <a:cubicBezTo>
                  <a:pt x="5740" y="94916"/>
                  <a:pt x="4511" y="94272"/>
                  <a:pt x="3777" y="93622"/>
                </a:cubicBezTo>
                <a:cubicBezTo>
                  <a:pt x="2792" y="92755"/>
                  <a:pt x="2058" y="92105"/>
                  <a:pt x="1807" y="91244"/>
                </a:cubicBezTo>
                <a:cubicBezTo>
                  <a:pt x="333" y="89511"/>
                  <a:pt x="-155" y="87350"/>
                  <a:pt x="89" y="84972"/>
                </a:cubicBezTo>
                <a:cubicBezTo>
                  <a:pt x="89" y="82594"/>
                  <a:pt x="828" y="80216"/>
                  <a:pt x="2058" y="77622"/>
                </a:cubicBezTo>
                <a:cubicBezTo>
                  <a:pt x="3282" y="74811"/>
                  <a:pt x="5251" y="72000"/>
                  <a:pt x="7459" y="68972"/>
                </a:cubicBezTo>
                <a:cubicBezTo>
                  <a:pt x="9918" y="66161"/>
                  <a:pt x="12621" y="63133"/>
                  <a:pt x="16059" y="60105"/>
                </a:cubicBezTo>
                <a:cubicBezTo>
                  <a:pt x="14830" y="59027"/>
                  <a:pt x="13606" y="57727"/>
                  <a:pt x="12377" y="56650"/>
                </a:cubicBezTo>
                <a:cubicBezTo>
                  <a:pt x="11392" y="55566"/>
                  <a:pt x="10163" y="54488"/>
                  <a:pt x="9428" y="53405"/>
                </a:cubicBezTo>
                <a:cubicBezTo>
                  <a:pt x="6970" y="50811"/>
                  <a:pt x="5251" y="48433"/>
                  <a:pt x="3777" y="46055"/>
                </a:cubicBezTo>
                <a:cubicBezTo>
                  <a:pt x="2302" y="43677"/>
                  <a:pt x="1318" y="41511"/>
                  <a:pt x="828" y="39566"/>
                </a:cubicBezTo>
                <a:cubicBezTo>
                  <a:pt x="89" y="37405"/>
                  <a:pt x="-155" y="35461"/>
                  <a:pt x="89" y="33727"/>
                </a:cubicBezTo>
                <a:cubicBezTo>
                  <a:pt x="89" y="32000"/>
                  <a:pt x="584" y="30272"/>
                  <a:pt x="1807" y="28755"/>
                </a:cubicBezTo>
                <a:cubicBezTo>
                  <a:pt x="2058" y="28105"/>
                  <a:pt x="2792" y="27244"/>
                  <a:pt x="3777" y="26594"/>
                </a:cubicBezTo>
                <a:cubicBezTo>
                  <a:pt x="4511" y="25727"/>
                  <a:pt x="5740" y="25083"/>
                  <a:pt x="7214" y="24650"/>
                </a:cubicBezTo>
                <a:cubicBezTo>
                  <a:pt x="8444" y="24000"/>
                  <a:pt x="10163" y="23566"/>
                  <a:pt x="11882" y="23133"/>
                </a:cubicBezTo>
                <a:cubicBezTo>
                  <a:pt x="13851" y="22700"/>
                  <a:pt x="16310" y="22700"/>
                  <a:pt x="19007" y="22700"/>
                </a:cubicBezTo>
                <a:cubicBezTo>
                  <a:pt x="20237" y="22700"/>
                  <a:pt x="21711" y="22700"/>
                  <a:pt x="22940" y="22700"/>
                </a:cubicBezTo>
                <a:cubicBezTo>
                  <a:pt x="24414" y="22916"/>
                  <a:pt x="25889" y="22916"/>
                  <a:pt x="27363" y="23133"/>
                </a:cubicBezTo>
                <a:cubicBezTo>
                  <a:pt x="28837" y="23350"/>
                  <a:pt x="30311" y="23566"/>
                  <a:pt x="31785" y="23783"/>
                </a:cubicBezTo>
                <a:cubicBezTo>
                  <a:pt x="33259" y="24216"/>
                  <a:pt x="34984" y="24433"/>
                  <a:pt x="36703" y="24866"/>
                </a:cubicBezTo>
                <a:cubicBezTo>
                  <a:pt x="37932" y="21188"/>
                  <a:pt x="39406" y="17727"/>
                  <a:pt x="40880" y="14700"/>
                </a:cubicBezTo>
                <a:cubicBezTo>
                  <a:pt x="42599" y="11461"/>
                  <a:pt x="44318" y="8866"/>
                  <a:pt x="46282" y="6916"/>
                </a:cubicBezTo>
                <a:cubicBezTo>
                  <a:pt x="48006" y="4538"/>
                  <a:pt x="49725" y="2811"/>
                  <a:pt x="51933" y="1727"/>
                </a:cubicBezTo>
                <a:cubicBezTo>
                  <a:pt x="54147" y="650"/>
                  <a:pt x="56361" y="0"/>
                  <a:pt x="58570" y="0"/>
                </a:cubicBezTo>
                <a:cubicBezTo>
                  <a:pt x="61029" y="0"/>
                  <a:pt x="63237" y="650"/>
                  <a:pt x="65451" y="1944"/>
                </a:cubicBezTo>
                <a:cubicBezTo>
                  <a:pt x="67910" y="3244"/>
                  <a:pt x="69873" y="4755"/>
                  <a:pt x="71837" y="6916"/>
                </a:cubicBezTo>
                <a:cubicBezTo>
                  <a:pt x="73562" y="9083"/>
                  <a:pt x="75280" y="11894"/>
                  <a:pt x="76755" y="14916"/>
                </a:cubicBezTo>
                <a:cubicBezTo>
                  <a:pt x="78473" y="18161"/>
                  <a:pt x="79703" y="21622"/>
                  <a:pt x="81177" y="25511"/>
                </a:cubicBezTo>
                <a:cubicBezTo>
                  <a:pt x="82896" y="25083"/>
                  <a:pt x="84860" y="24650"/>
                  <a:pt x="86584" y="24216"/>
                </a:cubicBezTo>
                <a:cubicBezTo>
                  <a:pt x="88303" y="24000"/>
                  <a:pt x="90022" y="23566"/>
                  <a:pt x="91741" y="23133"/>
                </a:cubicBezTo>
                <a:cubicBezTo>
                  <a:pt x="93460" y="22916"/>
                  <a:pt x="94934" y="22916"/>
                  <a:pt x="96658" y="22700"/>
                </a:cubicBezTo>
                <a:cubicBezTo>
                  <a:pt x="98132" y="22700"/>
                  <a:pt x="99851" y="22700"/>
                  <a:pt x="101325" y="22700"/>
                </a:cubicBezTo>
                <a:cubicBezTo>
                  <a:pt x="103784" y="22700"/>
                  <a:pt x="105992" y="22700"/>
                  <a:pt x="107962" y="23133"/>
                </a:cubicBezTo>
                <a:cubicBezTo>
                  <a:pt x="109925" y="23566"/>
                  <a:pt x="111399" y="24000"/>
                  <a:pt x="112874" y="24650"/>
                </a:cubicBezTo>
                <a:cubicBezTo>
                  <a:pt x="114348" y="25083"/>
                  <a:pt x="115332" y="25727"/>
                  <a:pt x="116311" y="26594"/>
                </a:cubicBezTo>
                <a:cubicBezTo>
                  <a:pt x="117051" y="27244"/>
                  <a:pt x="117786" y="28105"/>
                  <a:pt x="118281" y="28755"/>
                </a:cubicBezTo>
                <a:cubicBezTo>
                  <a:pt x="119510" y="30700"/>
                  <a:pt x="120000" y="32866"/>
                  <a:pt x="120000" y="35244"/>
                </a:cubicBezTo>
                <a:cubicBezTo>
                  <a:pt x="119755" y="37405"/>
                  <a:pt x="119260" y="40000"/>
                  <a:pt x="117786" y="42594"/>
                </a:cubicBezTo>
                <a:cubicBezTo>
                  <a:pt x="116562" y="45188"/>
                  <a:pt x="114837" y="48000"/>
                  <a:pt x="112384" y="51027"/>
                </a:cubicBezTo>
                <a:cubicBezTo>
                  <a:pt x="110170" y="54055"/>
                  <a:pt x="107222" y="57083"/>
                  <a:pt x="103784" y="60105"/>
                </a:cubicBezTo>
                <a:close/>
                <a:moveTo>
                  <a:pt x="6230" y="31350"/>
                </a:moveTo>
                <a:cubicBezTo>
                  <a:pt x="5496" y="32216"/>
                  <a:pt x="5251" y="33511"/>
                  <a:pt x="5251" y="34811"/>
                </a:cubicBezTo>
                <a:cubicBezTo>
                  <a:pt x="5251" y="36322"/>
                  <a:pt x="5496" y="37622"/>
                  <a:pt x="6230" y="39133"/>
                </a:cubicBezTo>
                <a:cubicBezTo>
                  <a:pt x="6970" y="40866"/>
                  <a:pt x="7704" y="42811"/>
                  <a:pt x="8933" y="44538"/>
                </a:cubicBezTo>
                <a:cubicBezTo>
                  <a:pt x="10163" y="46488"/>
                  <a:pt x="11637" y="48433"/>
                  <a:pt x="13606" y="50594"/>
                </a:cubicBezTo>
                <a:cubicBezTo>
                  <a:pt x="14340" y="51461"/>
                  <a:pt x="15325" y="52538"/>
                  <a:pt x="16554" y="53622"/>
                </a:cubicBezTo>
                <a:cubicBezTo>
                  <a:pt x="17533" y="54700"/>
                  <a:pt x="18763" y="55783"/>
                  <a:pt x="19992" y="56650"/>
                </a:cubicBezTo>
                <a:cubicBezTo>
                  <a:pt x="20732" y="56000"/>
                  <a:pt x="21711" y="55133"/>
                  <a:pt x="22696" y="54488"/>
                </a:cubicBezTo>
                <a:cubicBezTo>
                  <a:pt x="23680" y="53622"/>
                  <a:pt x="24659" y="52972"/>
                  <a:pt x="25644" y="52105"/>
                </a:cubicBezTo>
                <a:cubicBezTo>
                  <a:pt x="26873" y="51461"/>
                  <a:pt x="27858" y="50594"/>
                  <a:pt x="28837" y="49944"/>
                </a:cubicBezTo>
                <a:cubicBezTo>
                  <a:pt x="30066" y="49083"/>
                  <a:pt x="31051" y="48433"/>
                  <a:pt x="32035" y="47566"/>
                </a:cubicBezTo>
                <a:cubicBezTo>
                  <a:pt x="32280" y="46272"/>
                  <a:pt x="32525" y="44538"/>
                  <a:pt x="32770" y="43027"/>
                </a:cubicBezTo>
                <a:cubicBezTo>
                  <a:pt x="33015" y="41511"/>
                  <a:pt x="33259" y="39783"/>
                  <a:pt x="33510" y="38488"/>
                </a:cubicBezTo>
                <a:cubicBezTo>
                  <a:pt x="33510" y="36972"/>
                  <a:pt x="33999" y="35461"/>
                  <a:pt x="34244" y="33944"/>
                </a:cubicBezTo>
                <a:cubicBezTo>
                  <a:pt x="34489" y="32433"/>
                  <a:pt x="34984" y="30916"/>
                  <a:pt x="35229" y="29622"/>
                </a:cubicBezTo>
                <a:cubicBezTo>
                  <a:pt x="33754" y="29188"/>
                  <a:pt x="32280" y="28972"/>
                  <a:pt x="30806" y="28755"/>
                </a:cubicBezTo>
                <a:cubicBezTo>
                  <a:pt x="29332" y="28322"/>
                  <a:pt x="27858" y="28105"/>
                  <a:pt x="26628" y="27894"/>
                </a:cubicBezTo>
                <a:cubicBezTo>
                  <a:pt x="25154" y="27677"/>
                  <a:pt x="23925" y="27677"/>
                  <a:pt x="22451" y="27461"/>
                </a:cubicBezTo>
                <a:cubicBezTo>
                  <a:pt x="21221" y="27461"/>
                  <a:pt x="19992" y="27461"/>
                  <a:pt x="19007" y="27461"/>
                </a:cubicBezTo>
                <a:cubicBezTo>
                  <a:pt x="17784" y="27461"/>
                  <a:pt x="16554" y="27461"/>
                  <a:pt x="15325" y="27461"/>
                </a:cubicBezTo>
                <a:cubicBezTo>
                  <a:pt x="14096" y="27677"/>
                  <a:pt x="13111" y="27677"/>
                  <a:pt x="11882" y="27894"/>
                </a:cubicBezTo>
                <a:cubicBezTo>
                  <a:pt x="10658" y="28322"/>
                  <a:pt x="9673" y="28755"/>
                  <a:pt x="8689" y="29405"/>
                </a:cubicBezTo>
                <a:cubicBezTo>
                  <a:pt x="7704" y="29838"/>
                  <a:pt x="6970" y="30700"/>
                  <a:pt x="6230" y="31350"/>
                </a:cubicBezTo>
                <a:close/>
                <a:moveTo>
                  <a:pt x="19007" y="92755"/>
                </a:moveTo>
                <a:cubicBezTo>
                  <a:pt x="19992" y="92755"/>
                  <a:pt x="21221" y="92755"/>
                  <a:pt x="22451" y="92538"/>
                </a:cubicBezTo>
                <a:cubicBezTo>
                  <a:pt x="23925" y="92538"/>
                  <a:pt x="25154" y="92322"/>
                  <a:pt x="26628" y="92105"/>
                </a:cubicBezTo>
                <a:cubicBezTo>
                  <a:pt x="27858" y="91894"/>
                  <a:pt x="29332" y="91677"/>
                  <a:pt x="30806" y="91461"/>
                </a:cubicBezTo>
                <a:cubicBezTo>
                  <a:pt x="32280" y="91244"/>
                  <a:pt x="33754" y="90811"/>
                  <a:pt x="35229" y="90377"/>
                </a:cubicBezTo>
                <a:cubicBezTo>
                  <a:pt x="34984" y="89083"/>
                  <a:pt x="34489" y="87783"/>
                  <a:pt x="34244" y="86272"/>
                </a:cubicBezTo>
                <a:cubicBezTo>
                  <a:pt x="33999" y="84755"/>
                  <a:pt x="33510" y="83244"/>
                  <a:pt x="33510" y="81727"/>
                </a:cubicBezTo>
                <a:cubicBezTo>
                  <a:pt x="33259" y="80216"/>
                  <a:pt x="33015" y="78700"/>
                  <a:pt x="32770" y="77188"/>
                </a:cubicBezTo>
                <a:cubicBezTo>
                  <a:pt x="32525" y="75461"/>
                  <a:pt x="32280" y="73944"/>
                  <a:pt x="32035" y="72433"/>
                </a:cubicBezTo>
                <a:cubicBezTo>
                  <a:pt x="31051" y="71783"/>
                  <a:pt x="30066" y="70916"/>
                  <a:pt x="28837" y="70272"/>
                </a:cubicBezTo>
                <a:cubicBezTo>
                  <a:pt x="27858" y="69405"/>
                  <a:pt x="26873" y="68755"/>
                  <a:pt x="25644" y="67894"/>
                </a:cubicBezTo>
                <a:cubicBezTo>
                  <a:pt x="24659" y="67244"/>
                  <a:pt x="23680" y="66377"/>
                  <a:pt x="22696" y="65727"/>
                </a:cubicBezTo>
                <a:cubicBezTo>
                  <a:pt x="21711" y="64866"/>
                  <a:pt x="20732" y="64216"/>
                  <a:pt x="19992" y="63350"/>
                </a:cubicBezTo>
                <a:cubicBezTo>
                  <a:pt x="17044" y="66161"/>
                  <a:pt x="14340" y="68755"/>
                  <a:pt x="12377" y="71133"/>
                </a:cubicBezTo>
                <a:cubicBezTo>
                  <a:pt x="10163" y="73727"/>
                  <a:pt x="8444" y="76105"/>
                  <a:pt x="7459" y="78272"/>
                </a:cubicBezTo>
                <a:cubicBezTo>
                  <a:pt x="6230" y="80650"/>
                  <a:pt x="5496" y="82594"/>
                  <a:pt x="5496" y="84322"/>
                </a:cubicBezTo>
                <a:cubicBezTo>
                  <a:pt x="5251" y="86055"/>
                  <a:pt x="5496" y="87566"/>
                  <a:pt x="6230" y="88866"/>
                </a:cubicBezTo>
                <a:cubicBezTo>
                  <a:pt x="6970" y="89511"/>
                  <a:pt x="7704" y="90161"/>
                  <a:pt x="8689" y="90811"/>
                </a:cubicBezTo>
                <a:cubicBezTo>
                  <a:pt x="9673" y="91244"/>
                  <a:pt x="10658" y="91677"/>
                  <a:pt x="11882" y="92105"/>
                </a:cubicBezTo>
                <a:cubicBezTo>
                  <a:pt x="13111" y="92322"/>
                  <a:pt x="14096" y="92538"/>
                  <a:pt x="15325" y="92538"/>
                </a:cubicBezTo>
                <a:cubicBezTo>
                  <a:pt x="16554" y="92755"/>
                  <a:pt x="17784" y="92755"/>
                  <a:pt x="19007" y="92755"/>
                </a:cubicBezTo>
                <a:close/>
                <a:moveTo>
                  <a:pt x="31785" y="65944"/>
                </a:moveTo>
                <a:cubicBezTo>
                  <a:pt x="31785" y="65083"/>
                  <a:pt x="31785" y="64000"/>
                  <a:pt x="31540" y="62916"/>
                </a:cubicBezTo>
                <a:cubicBezTo>
                  <a:pt x="31540" y="62055"/>
                  <a:pt x="31540" y="60972"/>
                  <a:pt x="31540" y="60105"/>
                </a:cubicBezTo>
                <a:cubicBezTo>
                  <a:pt x="31540" y="59027"/>
                  <a:pt x="31540" y="58161"/>
                  <a:pt x="31540" y="57083"/>
                </a:cubicBezTo>
                <a:cubicBezTo>
                  <a:pt x="31785" y="56000"/>
                  <a:pt x="31785" y="55133"/>
                  <a:pt x="31785" y="54055"/>
                </a:cubicBezTo>
                <a:cubicBezTo>
                  <a:pt x="30311" y="55133"/>
                  <a:pt x="28837" y="56000"/>
                  <a:pt x="27608" y="57083"/>
                </a:cubicBezTo>
                <a:cubicBezTo>
                  <a:pt x="26384" y="58161"/>
                  <a:pt x="25154" y="59027"/>
                  <a:pt x="23925" y="60105"/>
                </a:cubicBezTo>
                <a:cubicBezTo>
                  <a:pt x="25154" y="60972"/>
                  <a:pt x="26384" y="62055"/>
                  <a:pt x="27608" y="62916"/>
                </a:cubicBezTo>
                <a:cubicBezTo>
                  <a:pt x="28837" y="64000"/>
                  <a:pt x="30311" y="65083"/>
                  <a:pt x="31785" y="65944"/>
                </a:cubicBezTo>
                <a:close/>
                <a:moveTo>
                  <a:pt x="71103" y="76322"/>
                </a:moveTo>
                <a:cubicBezTo>
                  <a:pt x="72822" y="75677"/>
                  <a:pt x="74296" y="74811"/>
                  <a:pt x="75770" y="73944"/>
                </a:cubicBezTo>
                <a:cubicBezTo>
                  <a:pt x="77244" y="73083"/>
                  <a:pt x="78718" y="72216"/>
                  <a:pt x="80192" y="71350"/>
                </a:cubicBezTo>
                <a:cubicBezTo>
                  <a:pt x="80192" y="70488"/>
                  <a:pt x="80192" y="69405"/>
                  <a:pt x="80192" y="68538"/>
                </a:cubicBezTo>
                <a:cubicBezTo>
                  <a:pt x="80437" y="67677"/>
                  <a:pt x="80437" y="66594"/>
                  <a:pt x="80437" y="65727"/>
                </a:cubicBezTo>
                <a:cubicBezTo>
                  <a:pt x="80437" y="64650"/>
                  <a:pt x="80437" y="63783"/>
                  <a:pt x="80437" y="62916"/>
                </a:cubicBezTo>
                <a:cubicBezTo>
                  <a:pt x="80437" y="61838"/>
                  <a:pt x="80437" y="60972"/>
                  <a:pt x="80437" y="60105"/>
                </a:cubicBezTo>
                <a:cubicBezTo>
                  <a:pt x="80437" y="59027"/>
                  <a:pt x="80437" y="58161"/>
                  <a:pt x="80437" y="57300"/>
                </a:cubicBezTo>
                <a:cubicBezTo>
                  <a:pt x="80437" y="56216"/>
                  <a:pt x="80437" y="55350"/>
                  <a:pt x="80437" y="54488"/>
                </a:cubicBezTo>
                <a:cubicBezTo>
                  <a:pt x="80437" y="53405"/>
                  <a:pt x="80437" y="52538"/>
                  <a:pt x="80192" y="51677"/>
                </a:cubicBezTo>
                <a:cubicBezTo>
                  <a:pt x="80192" y="50594"/>
                  <a:pt x="80192" y="49727"/>
                  <a:pt x="80192" y="48866"/>
                </a:cubicBezTo>
                <a:cubicBezTo>
                  <a:pt x="78718" y="47783"/>
                  <a:pt x="77244" y="46916"/>
                  <a:pt x="75770" y="46055"/>
                </a:cubicBezTo>
                <a:cubicBezTo>
                  <a:pt x="74296" y="45188"/>
                  <a:pt x="72822" y="44538"/>
                  <a:pt x="71103" y="43677"/>
                </a:cubicBezTo>
                <a:cubicBezTo>
                  <a:pt x="70363" y="43244"/>
                  <a:pt x="69384" y="42594"/>
                  <a:pt x="68399" y="42161"/>
                </a:cubicBezTo>
                <a:cubicBezTo>
                  <a:pt x="67415" y="41727"/>
                  <a:pt x="66680" y="41300"/>
                  <a:pt x="65696" y="40866"/>
                </a:cubicBezTo>
                <a:cubicBezTo>
                  <a:pt x="64711" y="40433"/>
                  <a:pt x="63732" y="39783"/>
                  <a:pt x="62748" y="39566"/>
                </a:cubicBezTo>
                <a:cubicBezTo>
                  <a:pt x="62008" y="39133"/>
                  <a:pt x="61029" y="38700"/>
                  <a:pt x="60044" y="38055"/>
                </a:cubicBezTo>
                <a:cubicBezTo>
                  <a:pt x="59059" y="38700"/>
                  <a:pt x="58325" y="39133"/>
                  <a:pt x="57340" y="39566"/>
                </a:cubicBezTo>
                <a:cubicBezTo>
                  <a:pt x="56361" y="39783"/>
                  <a:pt x="55377" y="40433"/>
                  <a:pt x="54147" y="40866"/>
                </a:cubicBezTo>
                <a:cubicBezTo>
                  <a:pt x="53408" y="41300"/>
                  <a:pt x="52429" y="41727"/>
                  <a:pt x="51444" y="42161"/>
                </a:cubicBezTo>
                <a:cubicBezTo>
                  <a:pt x="50459" y="42594"/>
                  <a:pt x="49725" y="43244"/>
                  <a:pt x="48740" y="43677"/>
                </a:cubicBezTo>
                <a:cubicBezTo>
                  <a:pt x="47756" y="44322"/>
                  <a:pt x="46777" y="44755"/>
                  <a:pt x="45792" y="45405"/>
                </a:cubicBezTo>
                <a:cubicBezTo>
                  <a:pt x="44808" y="46055"/>
                  <a:pt x="43829" y="46488"/>
                  <a:pt x="43089" y="47133"/>
                </a:cubicBezTo>
                <a:cubicBezTo>
                  <a:pt x="41859" y="47566"/>
                  <a:pt x="40880" y="48000"/>
                  <a:pt x="40140" y="48433"/>
                </a:cubicBezTo>
                <a:cubicBezTo>
                  <a:pt x="39156" y="49083"/>
                  <a:pt x="38422" y="49727"/>
                  <a:pt x="37682" y="50161"/>
                </a:cubicBezTo>
                <a:cubicBezTo>
                  <a:pt x="37437" y="51027"/>
                  <a:pt x="37192" y="51677"/>
                  <a:pt x="37192" y="52538"/>
                </a:cubicBezTo>
                <a:cubicBezTo>
                  <a:pt x="37192" y="53405"/>
                  <a:pt x="37192" y="54272"/>
                  <a:pt x="37192" y="54916"/>
                </a:cubicBezTo>
                <a:cubicBezTo>
                  <a:pt x="37192" y="56000"/>
                  <a:pt x="37192" y="56866"/>
                  <a:pt x="37192" y="57727"/>
                </a:cubicBezTo>
                <a:cubicBezTo>
                  <a:pt x="36947" y="58594"/>
                  <a:pt x="36947" y="59244"/>
                  <a:pt x="36947" y="60105"/>
                </a:cubicBezTo>
                <a:cubicBezTo>
                  <a:pt x="36947" y="60755"/>
                  <a:pt x="36947" y="61622"/>
                  <a:pt x="37192" y="62488"/>
                </a:cubicBezTo>
                <a:cubicBezTo>
                  <a:pt x="37192" y="63350"/>
                  <a:pt x="37192" y="64216"/>
                  <a:pt x="37192" y="65083"/>
                </a:cubicBezTo>
                <a:cubicBezTo>
                  <a:pt x="37192" y="65944"/>
                  <a:pt x="37192" y="66594"/>
                  <a:pt x="37192" y="67461"/>
                </a:cubicBezTo>
                <a:cubicBezTo>
                  <a:pt x="37192" y="68105"/>
                  <a:pt x="37437" y="68972"/>
                  <a:pt x="37682" y="69838"/>
                </a:cubicBezTo>
                <a:cubicBezTo>
                  <a:pt x="38422" y="70488"/>
                  <a:pt x="39156" y="71133"/>
                  <a:pt x="40140" y="71566"/>
                </a:cubicBezTo>
                <a:cubicBezTo>
                  <a:pt x="40880" y="72216"/>
                  <a:pt x="41859" y="72650"/>
                  <a:pt x="43089" y="73300"/>
                </a:cubicBezTo>
                <a:cubicBezTo>
                  <a:pt x="43829" y="73727"/>
                  <a:pt x="44808" y="74161"/>
                  <a:pt x="45792" y="74594"/>
                </a:cubicBezTo>
                <a:cubicBezTo>
                  <a:pt x="46777" y="75244"/>
                  <a:pt x="47756" y="75894"/>
                  <a:pt x="48740" y="76322"/>
                </a:cubicBezTo>
                <a:cubicBezTo>
                  <a:pt x="49725" y="76972"/>
                  <a:pt x="50459" y="77405"/>
                  <a:pt x="51444" y="77838"/>
                </a:cubicBezTo>
                <a:cubicBezTo>
                  <a:pt x="52429" y="78488"/>
                  <a:pt x="53408" y="78916"/>
                  <a:pt x="54147" y="79133"/>
                </a:cubicBezTo>
                <a:cubicBezTo>
                  <a:pt x="55377" y="79783"/>
                  <a:pt x="56361" y="80216"/>
                  <a:pt x="57340" y="80650"/>
                </a:cubicBezTo>
                <a:cubicBezTo>
                  <a:pt x="58325" y="81083"/>
                  <a:pt x="59059" y="81511"/>
                  <a:pt x="60044" y="81944"/>
                </a:cubicBezTo>
                <a:cubicBezTo>
                  <a:pt x="61029" y="81511"/>
                  <a:pt x="62008" y="81083"/>
                  <a:pt x="62748" y="80650"/>
                </a:cubicBezTo>
                <a:cubicBezTo>
                  <a:pt x="63732" y="80216"/>
                  <a:pt x="64711" y="79783"/>
                  <a:pt x="65696" y="79133"/>
                </a:cubicBezTo>
                <a:cubicBezTo>
                  <a:pt x="66680" y="78916"/>
                  <a:pt x="67415" y="78488"/>
                  <a:pt x="68399" y="77838"/>
                </a:cubicBezTo>
                <a:cubicBezTo>
                  <a:pt x="69384" y="77405"/>
                  <a:pt x="70363" y="76972"/>
                  <a:pt x="71103" y="76322"/>
                </a:cubicBezTo>
                <a:close/>
                <a:moveTo>
                  <a:pt x="38177" y="44105"/>
                </a:moveTo>
                <a:cubicBezTo>
                  <a:pt x="39156" y="43244"/>
                  <a:pt x="40385" y="42594"/>
                  <a:pt x="41859" y="41727"/>
                </a:cubicBezTo>
                <a:cubicBezTo>
                  <a:pt x="43333" y="41083"/>
                  <a:pt x="44563" y="40216"/>
                  <a:pt x="45792" y="39566"/>
                </a:cubicBezTo>
                <a:cubicBezTo>
                  <a:pt x="47266" y="38916"/>
                  <a:pt x="48496" y="38272"/>
                  <a:pt x="49970" y="37622"/>
                </a:cubicBezTo>
                <a:cubicBezTo>
                  <a:pt x="51199" y="36755"/>
                  <a:pt x="52673" y="36105"/>
                  <a:pt x="53903" y="35677"/>
                </a:cubicBezTo>
                <a:cubicBezTo>
                  <a:pt x="52918" y="35244"/>
                  <a:pt x="51689" y="34811"/>
                  <a:pt x="50459" y="34377"/>
                </a:cubicBezTo>
                <a:cubicBezTo>
                  <a:pt x="49236" y="33727"/>
                  <a:pt x="48251" y="33511"/>
                  <a:pt x="47266" y="33083"/>
                </a:cubicBezTo>
                <a:cubicBezTo>
                  <a:pt x="46037" y="32650"/>
                  <a:pt x="45058" y="32216"/>
                  <a:pt x="43829" y="32000"/>
                </a:cubicBezTo>
                <a:cubicBezTo>
                  <a:pt x="42599" y="31566"/>
                  <a:pt x="41615" y="31350"/>
                  <a:pt x="40385" y="31133"/>
                </a:cubicBezTo>
                <a:cubicBezTo>
                  <a:pt x="40140" y="32000"/>
                  <a:pt x="39896" y="33083"/>
                  <a:pt x="39896" y="33944"/>
                </a:cubicBezTo>
                <a:cubicBezTo>
                  <a:pt x="39651" y="35027"/>
                  <a:pt x="39406" y="36105"/>
                  <a:pt x="39156" y="37188"/>
                </a:cubicBezTo>
                <a:cubicBezTo>
                  <a:pt x="38911" y="38488"/>
                  <a:pt x="38666" y="39566"/>
                  <a:pt x="38422" y="40650"/>
                </a:cubicBezTo>
                <a:cubicBezTo>
                  <a:pt x="38422" y="41727"/>
                  <a:pt x="38177" y="42811"/>
                  <a:pt x="38177" y="44105"/>
                </a:cubicBezTo>
                <a:close/>
                <a:moveTo>
                  <a:pt x="53903" y="84538"/>
                </a:moveTo>
                <a:cubicBezTo>
                  <a:pt x="52673" y="83894"/>
                  <a:pt x="51199" y="83244"/>
                  <a:pt x="49970" y="82594"/>
                </a:cubicBezTo>
                <a:cubicBezTo>
                  <a:pt x="48496" y="81727"/>
                  <a:pt x="47266" y="81083"/>
                  <a:pt x="45792" y="80650"/>
                </a:cubicBezTo>
                <a:cubicBezTo>
                  <a:pt x="44563" y="79783"/>
                  <a:pt x="43333" y="79133"/>
                  <a:pt x="41859" y="78272"/>
                </a:cubicBezTo>
                <a:cubicBezTo>
                  <a:pt x="40385" y="77622"/>
                  <a:pt x="39156" y="76755"/>
                  <a:pt x="38177" y="76105"/>
                </a:cubicBezTo>
                <a:cubicBezTo>
                  <a:pt x="38177" y="77188"/>
                  <a:pt x="38422" y="78272"/>
                  <a:pt x="38422" y="79566"/>
                </a:cubicBezTo>
                <a:cubicBezTo>
                  <a:pt x="38666" y="80650"/>
                  <a:pt x="38911" y="81727"/>
                  <a:pt x="39156" y="82811"/>
                </a:cubicBezTo>
                <a:cubicBezTo>
                  <a:pt x="39406" y="83894"/>
                  <a:pt x="39651" y="84972"/>
                  <a:pt x="39896" y="86055"/>
                </a:cubicBezTo>
                <a:cubicBezTo>
                  <a:pt x="39896" y="87133"/>
                  <a:pt x="40140" y="88216"/>
                  <a:pt x="40385" y="89083"/>
                </a:cubicBezTo>
                <a:cubicBezTo>
                  <a:pt x="41615" y="88866"/>
                  <a:pt x="42599" y="88650"/>
                  <a:pt x="43829" y="88216"/>
                </a:cubicBezTo>
                <a:cubicBezTo>
                  <a:pt x="45058" y="87783"/>
                  <a:pt x="46037" y="87566"/>
                  <a:pt x="47266" y="87133"/>
                </a:cubicBezTo>
                <a:cubicBezTo>
                  <a:pt x="48251" y="86700"/>
                  <a:pt x="49236" y="86272"/>
                  <a:pt x="50459" y="85838"/>
                </a:cubicBezTo>
                <a:cubicBezTo>
                  <a:pt x="51689" y="85405"/>
                  <a:pt x="52918" y="84972"/>
                  <a:pt x="53903" y="84538"/>
                </a:cubicBezTo>
                <a:close/>
                <a:moveTo>
                  <a:pt x="58570" y="4972"/>
                </a:moveTo>
                <a:cubicBezTo>
                  <a:pt x="57096" y="4972"/>
                  <a:pt x="55622" y="5405"/>
                  <a:pt x="54147" y="6272"/>
                </a:cubicBezTo>
                <a:cubicBezTo>
                  <a:pt x="52673" y="7133"/>
                  <a:pt x="51199" y="8650"/>
                  <a:pt x="49725" y="10594"/>
                </a:cubicBezTo>
                <a:cubicBezTo>
                  <a:pt x="48251" y="12322"/>
                  <a:pt x="46777" y="14700"/>
                  <a:pt x="45303" y="17300"/>
                </a:cubicBezTo>
                <a:cubicBezTo>
                  <a:pt x="44073" y="19894"/>
                  <a:pt x="42844" y="22916"/>
                  <a:pt x="41615" y="26377"/>
                </a:cubicBezTo>
                <a:cubicBezTo>
                  <a:pt x="43333" y="26594"/>
                  <a:pt x="44808" y="27027"/>
                  <a:pt x="46282" y="27461"/>
                </a:cubicBezTo>
                <a:cubicBezTo>
                  <a:pt x="47756" y="28105"/>
                  <a:pt x="49236" y="28538"/>
                  <a:pt x="50710" y="29188"/>
                </a:cubicBezTo>
                <a:cubicBezTo>
                  <a:pt x="52184" y="29622"/>
                  <a:pt x="53658" y="30272"/>
                  <a:pt x="55377" y="30916"/>
                </a:cubicBezTo>
                <a:cubicBezTo>
                  <a:pt x="56851" y="31566"/>
                  <a:pt x="58570" y="32216"/>
                  <a:pt x="60044" y="32650"/>
                </a:cubicBezTo>
                <a:cubicBezTo>
                  <a:pt x="61273" y="32216"/>
                  <a:pt x="62503" y="31566"/>
                  <a:pt x="63977" y="31133"/>
                </a:cubicBezTo>
                <a:cubicBezTo>
                  <a:pt x="65451" y="30488"/>
                  <a:pt x="66680" y="30055"/>
                  <a:pt x="67910" y="29622"/>
                </a:cubicBezTo>
                <a:cubicBezTo>
                  <a:pt x="69384" y="29188"/>
                  <a:pt x="70858" y="28538"/>
                  <a:pt x="72087" y="28105"/>
                </a:cubicBezTo>
                <a:cubicBezTo>
                  <a:pt x="73311" y="27677"/>
                  <a:pt x="74785" y="27244"/>
                  <a:pt x="76015" y="26811"/>
                </a:cubicBezTo>
                <a:cubicBezTo>
                  <a:pt x="74785" y="23566"/>
                  <a:pt x="73562" y="20322"/>
                  <a:pt x="72332" y="17727"/>
                </a:cubicBezTo>
                <a:cubicBezTo>
                  <a:pt x="70858" y="14916"/>
                  <a:pt x="69384" y="12755"/>
                  <a:pt x="67910" y="10811"/>
                </a:cubicBezTo>
                <a:cubicBezTo>
                  <a:pt x="66436" y="8866"/>
                  <a:pt x="64961" y="7566"/>
                  <a:pt x="63482" y="6488"/>
                </a:cubicBezTo>
                <a:cubicBezTo>
                  <a:pt x="62008" y="5405"/>
                  <a:pt x="60289" y="4972"/>
                  <a:pt x="58570" y="4972"/>
                </a:cubicBezTo>
                <a:close/>
                <a:moveTo>
                  <a:pt x="58570" y="115244"/>
                </a:moveTo>
                <a:cubicBezTo>
                  <a:pt x="60289" y="115244"/>
                  <a:pt x="62008" y="114811"/>
                  <a:pt x="63482" y="113727"/>
                </a:cubicBezTo>
                <a:cubicBezTo>
                  <a:pt x="64961" y="112650"/>
                  <a:pt x="66436" y="111133"/>
                  <a:pt x="67910" y="109405"/>
                </a:cubicBezTo>
                <a:cubicBezTo>
                  <a:pt x="69384" y="107461"/>
                  <a:pt x="70858" y="105083"/>
                  <a:pt x="72332" y="102488"/>
                </a:cubicBezTo>
                <a:cubicBezTo>
                  <a:pt x="73562" y="99677"/>
                  <a:pt x="74785" y="96650"/>
                  <a:pt x="76015" y="93188"/>
                </a:cubicBezTo>
                <a:cubicBezTo>
                  <a:pt x="74785" y="92972"/>
                  <a:pt x="73311" y="92538"/>
                  <a:pt x="72087" y="92105"/>
                </a:cubicBezTo>
                <a:cubicBezTo>
                  <a:pt x="70858" y="91461"/>
                  <a:pt x="69384" y="91027"/>
                  <a:pt x="67910" y="90377"/>
                </a:cubicBezTo>
                <a:cubicBezTo>
                  <a:pt x="66680" y="90161"/>
                  <a:pt x="65451" y="89727"/>
                  <a:pt x="63977" y="89083"/>
                </a:cubicBezTo>
                <a:cubicBezTo>
                  <a:pt x="62503" y="88433"/>
                  <a:pt x="61273" y="88000"/>
                  <a:pt x="60044" y="87350"/>
                </a:cubicBezTo>
                <a:cubicBezTo>
                  <a:pt x="58570" y="88000"/>
                  <a:pt x="56851" y="88650"/>
                  <a:pt x="55377" y="89300"/>
                </a:cubicBezTo>
                <a:cubicBezTo>
                  <a:pt x="53658" y="89944"/>
                  <a:pt x="52184" y="90377"/>
                  <a:pt x="50710" y="91027"/>
                </a:cubicBezTo>
                <a:cubicBezTo>
                  <a:pt x="49236" y="91677"/>
                  <a:pt x="47756" y="92105"/>
                  <a:pt x="46282" y="92538"/>
                </a:cubicBezTo>
                <a:cubicBezTo>
                  <a:pt x="44808" y="92972"/>
                  <a:pt x="43333" y="93405"/>
                  <a:pt x="41615" y="93838"/>
                </a:cubicBezTo>
                <a:cubicBezTo>
                  <a:pt x="42844" y="97300"/>
                  <a:pt x="44073" y="100322"/>
                  <a:pt x="45303" y="102916"/>
                </a:cubicBezTo>
                <a:cubicBezTo>
                  <a:pt x="46777" y="105511"/>
                  <a:pt x="48251" y="107677"/>
                  <a:pt x="49725" y="109622"/>
                </a:cubicBezTo>
                <a:cubicBezTo>
                  <a:pt x="51199" y="111566"/>
                  <a:pt x="52673" y="112866"/>
                  <a:pt x="54147" y="113727"/>
                </a:cubicBezTo>
                <a:cubicBezTo>
                  <a:pt x="55622" y="114811"/>
                  <a:pt x="57096" y="115244"/>
                  <a:pt x="58570" y="115244"/>
                </a:cubicBezTo>
                <a:close/>
                <a:moveTo>
                  <a:pt x="65941" y="35677"/>
                </a:moveTo>
                <a:cubicBezTo>
                  <a:pt x="67415" y="36105"/>
                  <a:pt x="68889" y="36755"/>
                  <a:pt x="70118" y="37622"/>
                </a:cubicBezTo>
                <a:cubicBezTo>
                  <a:pt x="71592" y="38272"/>
                  <a:pt x="72822" y="38916"/>
                  <a:pt x="74051" y="39566"/>
                </a:cubicBezTo>
                <a:cubicBezTo>
                  <a:pt x="74785" y="40000"/>
                  <a:pt x="75770" y="40650"/>
                  <a:pt x="76755" y="41083"/>
                </a:cubicBezTo>
                <a:cubicBezTo>
                  <a:pt x="77734" y="41511"/>
                  <a:pt x="78718" y="41944"/>
                  <a:pt x="79458" y="42594"/>
                </a:cubicBezTo>
                <a:cubicBezTo>
                  <a:pt x="79208" y="41727"/>
                  <a:pt x="78963" y="40650"/>
                  <a:pt x="78718" y="39783"/>
                </a:cubicBezTo>
                <a:cubicBezTo>
                  <a:pt x="78718" y="38916"/>
                  <a:pt x="78473" y="37838"/>
                  <a:pt x="78473" y="36972"/>
                </a:cubicBezTo>
                <a:cubicBezTo>
                  <a:pt x="78229" y="36105"/>
                  <a:pt x="77984" y="35244"/>
                  <a:pt x="77984" y="34377"/>
                </a:cubicBezTo>
                <a:cubicBezTo>
                  <a:pt x="77734" y="33511"/>
                  <a:pt x="77489" y="32650"/>
                  <a:pt x="77244" y="31566"/>
                </a:cubicBezTo>
                <a:cubicBezTo>
                  <a:pt x="76510" y="32000"/>
                  <a:pt x="75525" y="32433"/>
                  <a:pt x="74541" y="32650"/>
                </a:cubicBezTo>
                <a:cubicBezTo>
                  <a:pt x="73562" y="32866"/>
                  <a:pt x="72577" y="33300"/>
                  <a:pt x="71837" y="33511"/>
                </a:cubicBezTo>
                <a:cubicBezTo>
                  <a:pt x="70858" y="33727"/>
                  <a:pt x="70118" y="34161"/>
                  <a:pt x="69134" y="34377"/>
                </a:cubicBezTo>
                <a:cubicBezTo>
                  <a:pt x="68155" y="34811"/>
                  <a:pt x="67170" y="35244"/>
                  <a:pt x="65941" y="35677"/>
                </a:cubicBezTo>
                <a:close/>
                <a:moveTo>
                  <a:pt x="79458" y="77622"/>
                </a:moveTo>
                <a:cubicBezTo>
                  <a:pt x="78718" y="78055"/>
                  <a:pt x="77734" y="78700"/>
                  <a:pt x="76755" y="79133"/>
                </a:cubicBezTo>
                <a:cubicBezTo>
                  <a:pt x="75770" y="79566"/>
                  <a:pt x="74785" y="80000"/>
                  <a:pt x="74051" y="80650"/>
                </a:cubicBezTo>
                <a:cubicBezTo>
                  <a:pt x="72822" y="81083"/>
                  <a:pt x="71592" y="81727"/>
                  <a:pt x="70118" y="82594"/>
                </a:cubicBezTo>
                <a:cubicBezTo>
                  <a:pt x="68889" y="83244"/>
                  <a:pt x="67415" y="83894"/>
                  <a:pt x="65941" y="84538"/>
                </a:cubicBezTo>
                <a:cubicBezTo>
                  <a:pt x="67170" y="84972"/>
                  <a:pt x="68155" y="85405"/>
                  <a:pt x="69134" y="85622"/>
                </a:cubicBezTo>
                <a:cubicBezTo>
                  <a:pt x="70118" y="86055"/>
                  <a:pt x="70858" y="86272"/>
                  <a:pt x="71837" y="86488"/>
                </a:cubicBezTo>
                <a:cubicBezTo>
                  <a:pt x="72577" y="86916"/>
                  <a:pt x="73562" y="87133"/>
                  <a:pt x="74541" y="87566"/>
                </a:cubicBezTo>
                <a:cubicBezTo>
                  <a:pt x="75525" y="87783"/>
                  <a:pt x="76510" y="88216"/>
                  <a:pt x="77244" y="88433"/>
                </a:cubicBezTo>
                <a:cubicBezTo>
                  <a:pt x="77489" y="87566"/>
                  <a:pt x="77734" y="86700"/>
                  <a:pt x="77984" y="85838"/>
                </a:cubicBezTo>
                <a:cubicBezTo>
                  <a:pt x="77984" y="84972"/>
                  <a:pt x="78229" y="84105"/>
                  <a:pt x="78473" y="83244"/>
                </a:cubicBezTo>
                <a:cubicBezTo>
                  <a:pt x="78473" y="82161"/>
                  <a:pt x="78718" y="81300"/>
                  <a:pt x="78718" y="80433"/>
                </a:cubicBezTo>
                <a:cubicBezTo>
                  <a:pt x="78963" y="79350"/>
                  <a:pt x="79208" y="78488"/>
                  <a:pt x="79458" y="77622"/>
                </a:cubicBezTo>
                <a:close/>
                <a:moveTo>
                  <a:pt x="101325" y="27461"/>
                </a:moveTo>
                <a:cubicBezTo>
                  <a:pt x="99851" y="27461"/>
                  <a:pt x="98377" y="27461"/>
                  <a:pt x="96903" y="27461"/>
                </a:cubicBezTo>
                <a:cubicBezTo>
                  <a:pt x="95429" y="27677"/>
                  <a:pt x="93955" y="27677"/>
                  <a:pt x="92236" y="27894"/>
                </a:cubicBezTo>
                <a:cubicBezTo>
                  <a:pt x="90762" y="28322"/>
                  <a:pt x="89287" y="28755"/>
                  <a:pt x="87563" y="28972"/>
                </a:cubicBezTo>
                <a:cubicBezTo>
                  <a:pt x="85844" y="29188"/>
                  <a:pt x="84125" y="29622"/>
                  <a:pt x="82406" y="30272"/>
                </a:cubicBezTo>
                <a:cubicBezTo>
                  <a:pt x="82896" y="31350"/>
                  <a:pt x="83141" y="32650"/>
                  <a:pt x="83385" y="33944"/>
                </a:cubicBezTo>
                <a:cubicBezTo>
                  <a:pt x="83636" y="35244"/>
                  <a:pt x="83636" y="36538"/>
                  <a:pt x="83880" y="37838"/>
                </a:cubicBezTo>
                <a:cubicBezTo>
                  <a:pt x="84370" y="39133"/>
                  <a:pt x="84615" y="40433"/>
                  <a:pt x="84860" y="41944"/>
                </a:cubicBezTo>
                <a:cubicBezTo>
                  <a:pt x="84860" y="43244"/>
                  <a:pt x="85110" y="44755"/>
                  <a:pt x="85355" y="46055"/>
                </a:cubicBezTo>
                <a:cubicBezTo>
                  <a:pt x="86584" y="46916"/>
                  <a:pt x="87808" y="47783"/>
                  <a:pt x="89287" y="48650"/>
                </a:cubicBezTo>
                <a:cubicBezTo>
                  <a:pt x="90511" y="49511"/>
                  <a:pt x="91741" y="50377"/>
                  <a:pt x="92970" y="51244"/>
                </a:cubicBezTo>
                <a:cubicBezTo>
                  <a:pt x="94199" y="52322"/>
                  <a:pt x="95429" y="53188"/>
                  <a:pt x="96658" y="54055"/>
                </a:cubicBezTo>
                <a:cubicBezTo>
                  <a:pt x="97888" y="54916"/>
                  <a:pt x="98867" y="55783"/>
                  <a:pt x="99851" y="56650"/>
                </a:cubicBezTo>
                <a:cubicBezTo>
                  <a:pt x="103044" y="54055"/>
                  <a:pt x="105503" y="51461"/>
                  <a:pt x="107711" y="48866"/>
                </a:cubicBezTo>
                <a:cubicBezTo>
                  <a:pt x="109681" y="46488"/>
                  <a:pt x="111399" y="44105"/>
                  <a:pt x="112384" y="41727"/>
                </a:cubicBezTo>
                <a:cubicBezTo>
                  <a:pt x="113613" y="39783"/>
                  <a:pt x="114348" y="37838"/>
                  <a:pt x="114592" y="35894"/>
                </a:cubicBezTo>
                <a:cubicBezTo>
                  <a:pt x="114837" y="34161"/>
                  <a:pt x="114592" y="32650"/>
                  <a:pt x="113613" y="31350"/>
                </a:cubicBezTo>
                <a:cubicBezTo>
                  <a:pt x="113118" y="30700"/>
                  <a:pt x="112384" y="29838"/>
                  <a:pt x="111399" y="29405"/>
                </a:cubicBezTo>
                <a:cubicBezTo>
                  <a:pt x="110415" y="28755"/>
                  <a:pt x="109436" y="28322"/>
                  <a:pt x="108206" y="27894"/>
                </a:cubicBezTo>
                <a:cubicBezTo>
                  <a:pt x="106977" y="27677"/>
                  <a:pt x="105748" y="27677"/>
                  <a:pt x="104518" y="27461"/>
                </a:cubicBezTo>
                <a:cubicBezTo>
                  <a:pt x="103534" y="27461"/>
                  <a:pt x="102310" y="27461"/>
                  <a:pt x="101325" y="27461"/>
                </a:cubicBezTo>
                <a:close/>
                <a:moveTo>
                  <a:pt x="113613" y="88866"/>
                </a:moveTo>
                <a:cubicBezTo>
                  <a:pt x="114592" y="87566"/>
                  <a:pt x="114837" y="86055"/>
                  <a:pt x="114592" y="84322"/>
                </a:cubicBezTo>
                <a:cubicBezTo>
                  <a:pt x="114348" y="82594"/>
                  <a:pt x="113613" y="80650"/>
                  <a:pt x="112384" y="78272"/>
                </a:cubicBezTo>
                <a:cubicBezTo>
                  <a:pt x="111399" y="76105"/>
                  <a:pt x="109681" y="73727"/>
                  <a:pt x="107711" y="71133"/>
                </a:cubicBezTo>
                <a:cubicBezTo>
                  <a:pt x="105503" y="68755"/>
                  <a:pt x="103044" y="66161"/>
                  <a:pt x="99851" y="63350"/>
                </a:cubicBezTo>
                <a:cubicBezTo>
                  <a:pt x="98867" y="64433"/>
                  <a:pt x="97888" y="65300"/>
                  <a:pt x="96658" y="66161"/>
                </a:cubicBezTo>
                <a:cubicBezTo>
                  <a:pt x="95429" y="67027"/>
                  <a:pt x="94199" y="67894"/>
                  <a:pt x="92970" y="68755"/>
                </a:cubicBezTo>
                <a:cubicBezTo>
                  <a:pt x="91741" y="69838"/>
                  <a:pt x="90511" y="70700"/>
                  <a:pt x="89287" y="71566"/>
                </a:cubicBezTo>
                <a:cubicBezTo>
                  <a:pt x="87808" y="72216"/>
                  <a:pt x="86584" y="73300"/>
                  <a:pt x="85355" y="74161"/>
                </a:cubicBezTo>
                <a:cubicBezTo>
                  <a:pt x="85110" y="75461"/>
                  <a:pt x="84860" y="76755"/>
                  <a:pt x="84860" y="78272"/>
                </a:cubicBezTo>
                <a:cubicBezTo>
                  <a:pt x="84615" y="79566"/>
                  <a:pt x="84370" y="81083"/>
                  <a:pt x="83880" y="82377"/>
                </a:cubicBezTo>
                <a:cubicBezTo>
                  <a:pt x="83636" y="83677"/>
                  <a:pt x="83636" y="84972"/>
                  <a:pt x="83385" y="86272"/>
                </a:cubicBezTo>
                <a:cubicBezTo>
                  <a:pt x="83141" y="87566"/>
                  <a:pt x="82896" y="88866"/>
                  <a:pt x="82406" y="89944"/>
                </a:cubicBezTo>
                <a:cubicBezTo>
                  <a:pt x="84125" y="90377"/>
                  <a:pt x="85844" y="90811"/>
                  <a:pt x="87563" y="91244"/>
                </a:cubicBezTo>
                <a:cubicBezTo>
                  <a:pt x="89287" y="91461"/>
                  <a:pt x="90762" y="91677"/>
                  <a:pt x="92236" y="92105"/>
                </a:cubicBezTo>
                <a:cubicBezTo>
                  <a:pt x="93955" y="92322"/>
                  <a:pt x="95429" y="92538"/>
                  <a:pt x="96903" y="92538"/>
                </a:cubicBezTo>
                <a:cubicBezTo>
                  <a:pt x="98377" y="92755"/>
                  <a:pt x="99851" y="92755"/>
                  <a:pt x="101325" y="92755"/>
                </a:cubicBezTo>
                <a:cubicBezTo>
                  <a:pt x="102310" y="92755"/>
                  <a:pt x="103534" y="92755"/>
                  <a:pt x="104518" y="92538"/>
                </a:cubicBezTo>
                <a:cubicBezTo>
                  <a:pt x="105748" y="92538"/>
                  <a:pt x="106977" y="92322"/>
                  <a:pt x="108206" y="92105"/>
                </a:cubicBezTo>
                <a:cubicBezTo>
                  <a:pt x="109436" y="91677"/>
                  <a:pt x="110415" y="91244"/>
                  <a:pt x="111399" y="90811"/>
                </a:cubicBezTo>
                <a:cubicBezTo>
                  <a:pt x="112384" y="90161"/>
                  <a:pt x="113118" y="89511"/>
                  <a:pt x="113613" y="88866"/>
                </a:cubicBezTo>
                <a:close/>
                <a:moveTo>
                  <a:pt x="85844" y="52538"/>
                </a:moveTo>
                <a:cubicBezTo>
                  <a:pt x="85844" y="53838"/>
                  <a:pt x="85844" y="55133"/>
                  <a:pt x="85844" y="56216"/>
                </a:cubicBezTo>
                <a:cubicBezTo>
                  <a:pt x="85844" y="57511"/>
                  <a:pt x="85844" y="58811"/>
                  <a:pt x="85844" y="60105"/>
                </a:cubicBezTo>
                <a:cubicBezTo>
                  <a:pt x="85844" y="61405"/>
                  <a:pt x="85844" y="62700"/>
                  <a:pt x="85844" y="63783"/>
                </a:cubicBezTo>
                <a:cubicBezTo>
                  <a:pt x="85844" y="65083"/>
                  <a:pt x="85844" y="66377"/>
                  <a:pt x="85844" y="67677"/>
                </a:cubicBezTo>
                <a:cubicBezTo>
                  <a:pt x="86829" y="67027"/>
                  <a:pt x="87563" y="66594"/>
                  <a:pt x="88548" y="65727"/>
                </a:cubicBezTo>
                <a:cubicBezTo>
                  <a:pt x="89532" y="65083"/>
                  <a:pt x="90511" y="64650"/>
                  <a:pt x="91251" y="64000"/>
                </a:cubicBezTo>
                <a:cubicBezTo>
                  <a:pt x="92236" y="63350"/>
                  <a:pt x="92970" y="62488"/>
                  <a:pt x="93710" y="61838"/>
                </a:cubicBezTo>
                <a:cubicBezTo>
                  <a:pt x="94444" y="61188"/>
                  <a:pt x="95184" y="60538"/>
                  <a:pt x="96163" y="60105"/>
                </a:cubicBezTo>
                <a:cubicBezTo>
                  <a:pt x="95184" y="59461"/>
                  <a:pt x="94444" y="58811"/>
                  <a:pt x="93710" y="58161"/>
                </a:cubicBezTo>
                <a:cubicBezTo>
                  <a:pt x="92970" y="57511"/>
                  <a:pt x="92236" y="56866"/>
                  <a:pt x="91251" y="56216"/>
                </a:cubicBezTo>
                <a:cubicBezTo>
                  <a:pt x="90511" y="55566"/>
                  <a:pt x="89532" y="54916"/>
                  <a:pt x="88548" y="54272"/>
                </a:cubicBezTo>
                <a:cubicBezTo>
                  <a:pt x="87563" y="53622"/>
                  <a:pt x="86829" y="52972"/>
                  <a:pt x="85844" y="52538"/>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75" name="Shape 4175"/>
          <p:cNvSpPr/>
          <p:nvPr/>
        </p:nvSpPr>
        <p:spPr>
          <a:xfrm>
            <a:off x="10752853" y="5269651"/>
            <a:ext cx="384802" cy="487574"/>
          </a:xfrm>
          <a:custGeom>
            <a:avLst/>
            <a:gdLst/>
            <a:ahLst/>
            <a:cxnLst/>
            <a:rect l="0" t="0" r="0" b="0"/>
            <a:pathLst>
              <a:path w="120000" h="120000" extrusionOk="0">
                <a:moveTo>
                  <a:pt x="0" y="0"/>
                </a:moveTo>
                <a:lnTo>
                  <a:pt x="120000" y="0"/>
                </a:lnTo>
                <a:lnTo>
                  <a:pt x="120000" y="120000"/>
                </a:lnTo>
                <a:lnTo>
                  <a:pt x="60372" y="84705"/>
                </a:lnTo>
                <a:lnTo>
                  <a:pt x="0" y="120000"/>
                </a:lnTo>
                <a:lnTo>
                  <a:pt x="0" y="0"/>
                </a:lnTo>
                <a:close/>
                <a:moveTo>
                  <a:pt x="113294" y="110000"/>
                </a:moveTo>
                <a:lnTo>
                  <a:pt x="113294" y="4705"/>
                </a:lnTo>
                <a:lnTo>
                  <a:pt x="5961" y="4705"/>
                </a:lnTo>
                <a:lnTo>
                  <a:pt x="5961" y="110000"/>
                </a:lnTo>
                <a:lnTo>
                  <a:pt x="60372" y="78822"/>
                </a:lnTo>
                <a:lnTo>
                  <a:pt x="113294" y="110000"/>
                </a:lnTo>
                <a:close/>
                <a:moveTo>
                  <a:pt x="28322" y="30000"/>
                </a:moveTo>
                <a:lnTo>
                  <a:pt x="28322" y="34705"/>
                </a:lnTo>
                <a:lnTo>
                  <a:pt x="91677" y="34705"/>
                </a:lnTo>
                <a:lnTo>
                  <a:pt x="91677" y="30000"/>
                </a:lnTo>
                <a:lnTo>
                  <a:pt x="28322" y="30000"/>
                </a:lnTo>
                <a:close/>
                <a:moveTo>
                  <a:pt x="28322" y="50000"/>
                </a:moveTo>
                <a:lnTo>
                  <a:pt x="28322" y="54705"/>
                </a:lnTo>
                <a:lnTo>
                  <a:pt x="91677" y="54705"/>
                </a:lnTo>
                <a:lnTo>
                  <a:pt x="91677" y="50000"/>
                </a:lnTo>
                <a:lnTo>
                  <a:pt x="28322" y="500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76" name="Shape 4176"/>
          <p:cNvSpPr/>
          <p:nvPr/>
        </p:nvSpPr>
        <p:spPr>
          <a:xfrm>
            <a:off x="11939249" y="5218266"/>
            <a:ext cx="506696" cy="501916"/>
          </a:xfrm>
          <a:custGeom>
            <a:avLst/>
            <a:gdLst/>
            <a:ahLst/>
            <a:cxnLst/>
            <a:rect l="0" t="0" r="0" b="0"/>
            <a:pathLst>
              <a:path w="120000" h="120000" extrusionOk="0">
                <a:moveTo>
                  <a:pt x="110377" y="52572"/>
                </a:moveTo>
                <a:lnTo>
                  <a:pt x="114905" y="52572"/>
                </a:lnTo>
                <a:lnTo>
                  <a:pt x="114905" y="96000"/>
                </a:lnTo>
                <a:lnTo>
                  <a:pt x="9055" y="96000"/>
                </a:lnTo>
                <a:lnTo>
                  <a:pt x="29433" y="116572"/>
                </a:lnTo>
                <a:lnTo>
                  <a:pt x="26038" y="120000"/>
                </a:lnTo>
                <a:lnTo>
                  <a:pt x="0" y="93716"/>
                </a:lnTo>
                <a:lnTo>
                  <a:pt x="26038" y="67427"/>
                </a:lnTo>
                <a:lnTo>
                  <a:pt x="29433" y="70855"/>
                </a:lnTo>
                <a:lnTo>
                  <a:pt x="9055" y="91427"/>
                </a:lnTo>
                <a:lnTo>
                  <a:pt x="110377" y="91427"/>
                </a:lnTo>
                <a:lnTo>
                  <a:pt x="110377" y="52572"/>
                </a:lnTo>
                <a:close/>
                <a:moveTo>
                  <a:pt x="9622" y="67427"/>
                </a:moveTo>
                <a:lnTo>
                  <a:pt x="4527" y="67427"/>
                </a:lnTo>
                <a:lnTo>
                  <a:pt x="4527" y="23427"/>
                </a:lnTo>
                <a:lnTo>
                  <a:pt x="110377" y="23427"/>
                </a:lnTo>
                <a:lnTo>
                  <a:pt x="90566" y="3427"/>
                </a:lnTo>
                <a:lnTo>
                  <a:pt x="93961" y="0"/>
                </a:lnTo>
                <a:lnTo>
                  <a:pt x="120000" y="26283"/>
                </a:lnTo>
                <a:lnTo>
                  <a:pt x="93961" y="52000"/>
                </a:lnTo>
                <a:lnTo>
                  <a:pt x="90566" y="48572"/>
                </a:lnTo>
                <a:lnTo>
                  <a:pt x="110944" y="28000"/>
                </a:lnTo>
                <a:lnTo>
                  <a:pt x="9622" y="28000"/>
                </a:lnTo>
                <a:lnTo>
                  <a:pt x="9622" y="6742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77" name="Shape 4177"/>
          <p:cNvSpPr/>
          <p:nvPr/>
        </p:nvSpPr>
        <p:spPr>
          <a:xfrm>
            <a:off x="13196154" y="5176608"/>
            <a:ext cx="487574" cy="585569"/>
          </a:xfrm>
          <a:custGeom>
            <a:avLst/>
            <a:gdLst/>
            <a:ahLst/>
            <a:cxnLst/>
            <a:rect l="0" t="0" r="0" b="0"/>
            <a:pathLst>
              <a:path w="120000" h="120000" extrusionOk="0">
                <a:moveTo>
                  <a:pt x="114833" y="70544"/>
                </a:moveTo>
                <a:cubicBezTo>
                  <a:pt x="120000" y="70544"/>
                  <a:pt x="120000" y="70544"/>
                  <a:pt x="120000" y="70544"/>
                </a:cubicBezTo>
                <a:cubicBezTo>
                  <a:pt x="120000" y="77261"/>
                  <a:pt x="118427" y="83794"/>
                  <a:pt x="115283" y="89766"/>
                </a:cubicBezTo>
                <a:cubicBezTo>
                  <a:pt x="112133" y="95927"/>
                  <a:pt x="107866" y="101150"/>
                  <a:pt x="102244" y="105444"/>
                </a:cubicBezTo>
                <a:cubicBezTo>
                  <a:pt x="96855" y="110111"/>
                  <a:pt x="90561" y="113655"/>
                  <a:pt x="83144" y="116266"/>
                </a:cubicBezTo>
                <a:cubicBezTo>
                  <a:pt x="75955" y="118694"/>
                  <a:pt x="68088" y="120000"/>
                  <a:pt x="60000" y="120000"/>
                </a:cubicBezTo>
                <a:cubicBezTo>
                  <a:pt x="51683" y="120000"/>
                  <a:pt x="44044" y="118694"/>
                  <a:pt x="36627" y="116266"/>
                </a:cubicBezTo>
                <a:cubicBezTo>
                  <a:pt x="29438" y="113655"/>
                  <a:pt x="22922" y="110111"/>
                  <a:pt x="17527" y="105444"/>
                </a:cubicBezTo>
                <a:cubicBezTo>
                  <a:pt x="12133" y="101150"/>
                  <a:pt x="7638" y="95927"/>
                  <a:pt x="4716" y="89766"/>
                </a:cubicBezTo>
                <a:cubicBezTo>
                  <a:pt x="1572" y="83794"/>
                  <a:pt x="0" y="77261"/>
                  <a:pt x="0" y="70544"/>
                </a:cubicBezTo>
                <a:cubicBezTo>
                  <a:pt x="0" y="63450"/>
                  <a:pt x="1572" y="57105"/>
                  <a:pt x="4716" y="51133"/>
                </a:cubicBezTo>
                <a:cubicBezTo>
                  <a:pt x="7638" y="45161"/>
                  <a:pt x="12133" y="39750"/>
                  <a:pt x="17527" y="35272"/>
                </a:cubicBezTo>
                <a:cubicBezTo>
                  <a:pt x="22922" y="30794"/>
                  <a:pt x="29211" y="27250"/>
                  <a:pt x="36627" y="24633"/>
                </a:cubicBezTo>
                <a:cubicBezTo>
                  <a:pt x="43822" y="22022"/>
                  <a:pt x="51461" y="20716"/>
                  <a:pt x="59550" y="20716"/>
                </a:cubicBezTo>
                <a:cubicBezTo>
                  <a:pt x="59550" y="0"/>
                  <a:pt x="59550" y="0"/>
                  <a:pt x="59550" y="0"/>
                </a:cubicBezTo>
                <a:cubicBezTo>
                  <a:pt x="106966" y="22583"/>
                  <a:pt x="106966" y="22583"/>
                  <a:pt x="106966" y="22583"/>
                </a:cubicBezTo>
                <a:cubicBezTo>
                  <a:pt x="59550" y="45538"/>
                  <a:pt x="59550" y="45538"/>
                  <a:pt x="59550" y="45538"/>
                </a:cubicBezTo>
                <a:cubicBezTo>
                  <a:pt x="59550" y="24822"/>
                  <a:pt x="59550" y="24822"/>
                  <a:pt x="59550" y="24822"/>
                </a:cubicBezTo>
                <a:cubicBezTo>
                  <a:pt x="52133" y="24822"/>
                  <a:pt x="45166" y="25938"/>
                  <a:pt x="38650" y="28555"/>
                </a:cubicBezTo>
                <a:cubicBezTo>
                  <a:pt x="31911" y="30977"/>
                  <a:pt x="26066" y="34150"/>
                  <a:pt x="20900" y="38255"/>
                </a:cubicBezTo>
                <a:cubicBezTo>
                  <a:pt x="16177" y="42366"/>
                  <a:pt x="12133" y="47216"/>
                  <a:pt x="9211" y="52816"/>
                </a:cubicBezTo>
                <a:cubicBezTo>
                  <a:pt x="6294" y="58227"/>
                  <a:pt x="4944" y="64200"/>
                  <a:pt x="4944" y="70544"/>
                </a:cubicBezTo>
                <a:cubicBezTo>
                  <a:pt x="4944" y="76705"/>
                  <a:pt x="6294" y="82488"/>
                  <a:pt x="9211" y="88088"/>
                </a:cubicBezTo>
                <a:cubicBezTo>
                  <a:pt x="12133" y="93683"/>
                  <a:pt x="16177" y="98538"/>
                  <a:pt x="20900" y="102644"/>
                </a:cubicBezTo>
                <a:cubicBezTo>
                  <a:pt x="26066" y="106750"/>
                  <a:pt x="31911" y="110111"/>
                  <a:pt x="38650" y="112350"/>
                </a:cubicBezTo>
                <a:cubicBezTo>
                  <a:pt x="45166" y="114772"/>
                  <a:pt x="52361" y="115894"/>
                  <a:pt x="60000" y="115894"/>
                </a:cubicBezTo>
                <a:cubicBezTo>
                  <a:pt x="67638" y="115894"/>
                  <a:pt x="74605" y="114772"/>
                  <a:pt x="81350" y="112350"/>
                </a:cubicBezTo>
                <a:cubicBezTo>
                  <a:pt x="87866" y="110111"/>
                  <a:pt x="93705" y="106750"/>
                  <a:pt x="98877" y="102644"/>
                </a:cubicBezTo>
                <a:cubicBezTo>
                  <a:pt x="103822" y="98538"/>
                  <a:pt x="107638" y="93683"/>
                  <a:pt x="110561" y="88088"/>
                </a:cubicBezTo>
                <a:cubicBezTo>
                  <a:pt x="113483" y="82488"/>
                  <a:pt x="114833" y="76705"/>
                  <a:pt x="114833" y="70544"/>
                </a:cubicBezTo>
                <a:close/>
                <a:moveTo>
                  <a:pt x="64716" y="7094"/>
                </a:moveTo>
                <a:cubicBezTo>
                  <a:pt x="64716" y="38444"/>
                  <a:pt x="64716" y="38444"/>
                  <a:pt x="64716" y="38444"/>
                </a:cubicBezTo>
                <a:cubicBezTo>
                  <a:pt x="97077" y="22583"/>
                  <a:pt x="97077" y="22583"/>
                  <a:pt x="97077" y="22583"/>
                </a:cubicBezTo>
                <a:lnTo>
                  <a:pt x="64716" y="70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78" name="Shape 4178"/>
          <p:cNvSpPr/>
          <p:nvPr/>
        </p:nvSpPr>
        <p:spPr>
          <a:xfrm>
            <a:off x="14382550" y="5276862"/>
            <a:ext cx="609469" cy="384802"/>
          </a:xfrm>
          <a:custGeom>
            <a:avLst/>
            <a:gdLst/>
            <a:ahLst/>
            <a:cxnLst/>
            <a:rect l="0" t="0" r="0" b="0"/>
            <a:pathLst>
              <a:path w="120000" h="120000" extrusionOk="0">
                <a:moveTo>
                  <a:pt x="98050" y="50333"/>
                </a:moveTo>
                <a:cubicBezTo>
                  <a:pt x="101111" y="50333"/>
                  <a:pt x="103988" y="51183"/>
                  <a:pt x="106688" y="53177"/>
                </a:cubicBezTo>
                <a:cubicBezTo>
                  <a:pt x="109383" y="54883"/>
                  <a:pt x="111544" y="57438"/>
                  <a:pt x="113522" y="60566"/>
                </a:cubicBezTo>
                <a:cubicBezTo>
                  <a:pt x="115500" y="63983"/>
                  <a:pt x="117122" y="67677"/>
                  <a:pt x="118200" y="71661"/>
                </a:cubicBezTo>
                <a:cubicBezTo>
                  <a:pt x="119461" y="75922"/>
                  <a:pt x="120000" y="80472"/>
                  <a:pt x="120000" y="85022"/>
                </a:cubicBezTo>
                <a:cubicBezTo>
                  <a:pt x="120000" y="89855"/>
                  <a:pt x="119461" y="94405"/>
                  <a:pt x="118200" y="98672"/>
                </a:cubicBezTo>
                <a:cubicBezTo>
                  <a:pt x="117122" y="102938"/>
                  <a:pt x="115500" y="106633"/>
                  <a:pt x="113705" y="109477"/>
                </a:cubicBezTo>
                <a:cubicBezTo>
                  <a:pt x="111722" y="112888"/>
                  <a:pt x="109383" y="115166"/>
                  <a:pt x="106688" y="117155"/>
                </a:cubicBezTo>
                <a:cubicBezTo>
                  <a:pt x="103988" y="118861"/>
                  <a:pt x="101111" y="120000"/>
                  <a:pt x="98233" y="120000"/>
                </a:cubicBezTo>
                <a:cubicBezTo>
                  <a:pt x="23927" y="120000"/>
                  <a:pt x="23927" y="120000"/>
                  <a:pt x="23927" y="120000"/>
                </a:cubicBezTo>
                <a:cubicBezTo>
                  <a:pt x="20688" y="120000"/>
                  <a:pt x="17633" y="118861"/>
                  <a:pt x="14750" y="116872"/>
                </a:cubicBezTo>
                <a:cubicBezTo>
                  <a:pt x="11872" y="114883"/>
                  <a:pt x="9355" y="112322"/>
                  <a:pt x="7016" y="108911"/>
                </a:cubicBezTo>
                <a:cubicBezTo>
                  <a:pt x="4855" y="105500"/>
                  <a:pt x="3238" y="101233"/>
                  <a:pt x="1977" y="96683"/>
                </a:cubicBezTo>
                <a:cubicBezTo>
                  <a:pt x="722" y="92133"/>
                  <a:pt x="0" y="87300"/>
                  <a:pt x="0" y="82177"/>
                </a:cubicBezTo>
                <a:cubicBezTo>
                  <a:pt x="0" y="77916"/>
                  <a:pt x="361" y="73933"/>
                  <a:pt x="1261" y="70238"/>
                </a:cubicBezTo>
                <a:cubicBezTo>
                  <a:pt x="1977" y="66255"/>
                  <a:pt x="3238" y="62844"/>
                  <a:pt x="4677" y="60000"/>
                </a:cubicBezTo>
                <a:cubicBezTo>
                  <a:pt x="6116" y="56872"/>
                  <a:pt x="7916" y="54027"/>
                  <a:pt x="9716" y="51466"/>
                </a:cubicBezTo>
                <a:cubicBezTo>
                  <a:pt x="11694" y="49194"/>
                  <a:pt x="13855" y="47488"/>
                  <a:pt x="16194" y="46350"/>
                </a:cubicBezTo>
                <a:cubicBezTo>
                  <a:pt x="16550" y="43222"/>
                  <a:pt x="17088" y="40377"/>
                  <a:pt x="18172" y="37822"/>
                </a:cubicBezTo>
                <a:cubicBezTo>
                  <a:pt x="19072" y="35261"/>
                  <a:pt x="20150" y="32983"/>
                  <a:pt x="21588" y="30994"/>
                </a:cubicBezTo>
                <a:cubicBezTo>
                  <a:pt x="23027" y="29288"/>
                  <a:pt x="24650" y="27866"/>
                  <a:pt x="26444" y="26727"/>
                </a:cubicBezTo>
                <a:cubicBezTo>
                  <a:pt x="28244" y="25594"/>
                  <a:pt x="30044" y="25022"/>
                  <a:pt x="32205" y="25022"/>
                </a:cubicBezTo>
                <a:cubicBezTo>
                  <a:pt x="33461" y="25022"/>
                  <a:pt x="34544" y="25305"/>
                  <a:pt x="35800" y="25877"/>
                </a:cubicBezTo>
                <a:cubicBezTo>
                  <a:pt x="36883" y="26444"/>
                  <a:pt x="38138" y="27016"/>
                  <a:pt x="39222" y="27866"/>
                </a:cubicBezTo>
                <a:cubicBezTo>
                  <a:pt x="40477" y="23888"/>
                  <a:pt x="42100" y="20188"/>
                  <a:pt x="43900" y="16494"/>
                </a:cubicBezTo>
                <a:cubicBezTo>
                  <a:pt x="45877" y="13083"/>
                  <a:pt x="48033" y="10238"/>
                  <a:pt x="50372" y="7677"/>
                </a:cubicBezTo>
                <a:cubicBezTo>
                  <a:pt x="52711" y="5405"/>
                  <a:pt x="55411" y="3411"/>
                  <a:pt x="58288" y="1988"/>
                </a:cubicBezTo>
                <a:cubicBezTo>
                  <a:pt x="61166" y="566"/>
                  <a:pt x="64050" y="0"/>
                  <a:pt x="67105" y="0"/>
                </a:cubicBezTo>
                <a:cubicBezTo>
                  <a:pt x="71422" y="0"/>
                  <a:pt x="75561" y="1138"/>
                  <a:pt x="79161" y="3983"/>
                </a:cubicBezTo>
                <a:cubicBezTo>
                  <a:pt x="82938" y="6538"/>
                  <a:pt x="86355" y="9950"/>
                  <a:pt x="89055" y="14500"/>
                </a:cubicBezTo>
                <a:cubicBezTo>
                  <a:pt x="91933" y="18766"/>
                  <a:pt x="94094" y="23888"/>
                  <a:pt x="95711" y="29855"/>
                </a:cubicBezTo>
                <a:cubicBezTo>
                  <a:pt x="97333" y="35827"/>
                  <a:pt x="98233" y="42083"/>
                  <a:pt x="98233" y="48911"/>
                </a:cubicBezTo>
                <a:cubicBezTo>
                  <a:pt x="98233" y="49194"/>
                  <a:pt x="98233" y="49194"/>
                  <a:pt x="98050" y="49477"/>
                </a:cubicBezTo>
                <a:cubicBezTo>
                  <a:pt x="98050" y="49761"/>
                  <a:pt x="98050" y="50050"/>
                  <a:pt x="98050" y="50333"/>
                </a:cubicBezTo>
                <a:close/>
                <a:moveTo>
                  <a:pt x="98050" y="113744"/>
                </a:moveTo>
                <a:cubicBezTo>
                  <a:pt x="100388" y="113744"/>
                  <a:pt x="102911" y="112888"/>
                  <a:pt x="105066" y="111466"/>
                </a:cubicBezTo>
                <a:cubicBezTo>
                  <a:pt x="107227" y="110050"/>
                  <a:pt x="109027" y="107772"/>
                  <a:pt x="110644" y="105211"/>
                </a:cubicBezTo>
                <a:cubicBezTo>
                  <a:pt x="112261" y="102655"/>
                  <a:pt x="113705" y="99811"/>
                  <a:pt x="114600" y="96111"/>
                </a:cubicBezTo>
                <a:cubicBezTo>
                  <a:pt x="115500" y="92700"/>
                  <a:pt x="116044" y="89005"/>
                  <a:pt x="116044" y="85022"/>
                </a:cubicBezTo>
                <a:cubicBezTo>
                  <a:pt x="116044" y="81044"/>
                  <a:pt x="115500" y="77344"/>
                  <a:pt x="114600" y="73933"/>
                </a:cubicBezTo>
                <a:cubicBezTo>
                  <a:pt x="113705" y="70522"/>
                  <a:pt x="112261" y="67677"/>
                  <a:pt x="110644" y="65116"/>
                </a:cubicBezTo>
                <a:cubicBezTo>
                  <a:pt x="109027" y="62561"/>
                  <a:pt x="107227" y="60566"/>
                  <a:pt x="105066" y="59144"/>
                </a:cubicBezTo>
                <a:cubicBezTo>
                  <a:pt x="102911" y="57438"/>
                  <a:pt x="100388" y="56588"/>
                  <a:pt x="98050" y="56588"/>
                </a:cubicBezTo>
                <a:cubicBezTo>
                  <a:pt x="93911" y="56588"/>
                  <a:pt x="93911" y="56588"/>
                  <a:pt x="93911" y="56588"/>
                </a:cubicBezTo>
                <a:cubicBezTo>
                  <a:pt x="93911" y="50333"/>
                  <a:pt x="93911" y="50333"/>
                  <a:pt x="93911" y="50333"/>
                </a:cubicBezTo>
                <a:cubicBezTo>
                  <a:pt x="93911" y="50050"/>
                  <a:pt x="93911" y="49761"/>
                  <a:pt x="93911" y="49761"/>
                </a:cubicBezTo>
                <a:cubicBezTo>
                  <a:pt x="93911" y="49761"/>
                  <a:pt x="93911" y="49477"/>
                  <a:pt x="93911" y="49194"/>
                </a:cubicBezTo>
                <a:cubicBezTo>
                  <a:pt x="93911" y="48911"/>
                  <a:pt x="93911" y="48911"/>
                  <a:pt x="93911" y="48911"/>
                </a:cubicBezTo>
                <a:cubicBezTo>
                  <a:pt x="93911" y="42938"/>
                  <a:pt x="93372" y="37533"/>
                  <a:pt x="91933" y="32416"/>
                </a:cubicBezTo>
                <a:cubicBezTo>
                  <a:pt x="90494" y="27300"/>
                  <a:pt x="88694" y="22750"/>
                  <a:pt x="86355" y="18766"/>
                </a:cubicBezTo>
                <a:cubicBezTo>
                  <a:pt x="83838" y="14788"/>
                  <a:pt x="80961" y="11944"/>
                  <a:pt x="77538" y="9666"/>
                </a:cubicBezTo>
                <a:cubicBezTo>
                  <a:pt x="74305" y="7394"/>
                  <a:pt x="70883" y="6255"/>
                  <a:pt x="67105" y="6255"/>
                </a:cubicBezTo>
                <a:cubicBezTo>
                  <a:pt x="64588" y="6255"/>
                  <a:pt x="62066" y="6822"/>
                  <a:pt x="59727" y="7961"/>
                </a:cubicBezTo>
                <a:cubicBezTo>
                  <a:pt x="57211" y="9100"/>
                  <a:pt x="54872" y="10805"/>
                  <a:pt x="52711" y="12794"/>
                </a:cubicBezTo>
                <a:cubicBezTo>
                  <a:pt x="50555" y="15072"/>
                  <a:pt x="48755" y="17627"/>
                  <a:pt x="46955" y="20755"/>
                </a:cubicBezTo>
                <a:cubicBezTo>
                  <a:pt x="45338" y="23600"/>
                  <a:pt x="43900" y="27016"/>
                  <a:pt x="42638" y="30711"/>
                </a:cubicBezTo>
                <a:cubicBezTo>
                  <a:pt x="41022" y="36111"/>
                  <a:pt x="41022" y="36111"/>
                  <a:pt x="41022" y="36111"/>
                </a:cubicBezTo>
                <a:cubicBezTo>
                  <a:pt x="37238" y="33555"/>
                  <a:pt x="37238" y="33555"/>
                  <a:pt x="37238" y="33555"/>
                </a:cubicBezTo>
                <a:cubicBezTo>
                  <a:pt x="36522" y="32983"/>
                  <a:pt x="35622" y="32416"/>
                  <a:pt x="34900" y="31850"/>
                </a:cubicBezTo>
                <a:cubicBezTo>
                  <a:pt x="34005" y="31566"/>
                  <a:pt x="33105" y="31566"/>
                  <a:pt x="32205" y="31566"/>
                </a:cubicBezTo>
                <a:cubicBezTo>
                  <a:pt x="30583" y="31566"/>
                  <a:pt x="29144" y="31850"/>
                  <a:pt x="27883" y="32416"/>
                </a:cubicBezTo>
                <a:cubicBezTo>
                  <a:pt x="26444" y="33272"/>
                  <a:pt x="25366" y="34405"/>
                  <a:pt x="24466" y="35827"/>
                </a:cubicBezTo>
                <a:cubicBezTo>
                  <a:pt x="23388" y="37250"/>
                  <a:pt x="22488" y="38955"/>
                  <a:pt x="21766" y="40950"/>
                </a:cubicBezTo>
                <a:cubicBezTo>
                  <a:pt x="21050" y="42655"/>
                  <a:pt x="20511" y="44927"/>
                  <a:pt x="20150" y="47488"/>
                </a:cubicBezTo>
                <a:cubicBezTo>
                  <a:pt x="19788" y="51183"/>
                  <a:pt x="19788" y="51183"/>
                  <a:pt x="19788" y="51183"/>
                </a:cubicBezTo>
                <a:cubicBezTo>
                  <a:pt x="17633" y="52038"/>
                  <a:pt x="17633" y="52038"/>
                  <a:pt x="17633" y="52038"/>
                </a:cubicBezTo>
                <a:cubicBezTo>
                  <a:pt x="15650" y="53177"/>
                  <a:pt x="13855" y="54594"/>
                  <a:pt x="12055" y="56588"/>
                </a:cubicBezTo>
                <a:cubicBezTo>
                  <a:pt x="10433" y="58577"/>
                  <a:pt x="8994" y="60855"/>
                  <a:pt x="7738" y="63694"/>
                </a:cubicBezTo>
                <a:cubicBezTo>
                  <a:pt x="6655" y="66255"/>
                  <a:pt x="5755" y="69383"/>
                  <a:pt x="5038" y="72227"/>
                </a:cubicBezTo>
                <a:cubicBezTo>
                  <a:pt x="4316" y="75355"/>
                  <a:pt x="3955" y="78766"/>
                  <a:pt x="3955" y="82177"/>
                </a:cubicBezTo>
                <a:cubicBezTo>
                  <a:pt x="3955" y="86444"/>
                  <a:pt x="4677" y="90427"/>
                  <a:pt x="5755" y="94122"/>
                </a:cubicBezTo>
                <a:cubicBezTo>
                  <a:pt x="6838" y="98105"/>
                  <a:pt x="8094" y="101516"/>
                  <a:pt x="9894" y="104361"/>
                </a:cubicBezTo>
                <a:cubicBezTo>
                  <a:pt x="11694" y="107205"/>
                  <a:pt x="13855" y="109194"/>
                  <a:pt x="16372" y="110900"/>
                </a:cubicBezTo>
                <a:cubicBezTo>
                  <a:pt x="18711" y="112888"/>
                  <a:pt x="21227" y="113744"/>
                  <a:pt x="23927" y="113744"/>
                </a:cubicBezTo>
                <a:cubicBezTo>
                  <a:pt x="97333" y="113744"/>
                  <a:pt x="97333" y="113744"/>
                  <a:pt x="97333" y="113744"/>
                </a:cubicBezTo>
                <a:lnTo>
                  <a:pt x="98050" y="113744"/>
                </a:lnTo>
                <a:close/>
                <a:moveTo>
                  <a:pt x="60088" y="91277"/>
                </a:moveTo>
                <a:cubicBezTo>
                  <a:pt x="61888" y="91277"/>
                  <a:pt x="63688" y="90994"/>
                  <a:pt x="65488" y="89855"/>
                </a:cubicBezTo>
                <a:cubicBezTo>
                  <a:pt x="67105" y="88722"/>
                  <a:pt x="68544" y="87016"/>
                  <a:pt x="69805" y="85022"/>
                </a:cubicBezTo>
                <a:cubicBezTo>
                  <a:pt x="71066" y="83033"/>
                  <a:pt x="72144" y="80755"/>
                  <a:pt x="72861" y="78200"/>
                </a:cubicBezTo>
                <a:cubicBezTo>
                  <a:pt x="73761" y="75355"/>
                  <a:pt x="74122" y="72511"/>
                  <a:pt x="74122" y="69100"/>
                </a:cubicBezTo>
                <a:cubicBezTo>
                  <a:pt x="78083" y="69100"/>
                  <a:pt x="78083" y="69100"/>
                  <a:pt x="78083" y="69100"/>
                </a:cubicBezTo>
                <a:cubicBezTo>
                  <a:pt x="78083" y="73083"/>
                  <a:pt x="77538" y="76777"/>
                  <a:pt x="76644" y="80188"/>
                </a:cubicBezTo>
                <a:cubicBezTo>
                  <a:pt x="75744" y="83888"/>
                  <a:pt x="74483" y="86727"/>
                  <a:pt x="72683" y="89572"/>
                </a:cubicBezTo>
                <a:cubicBezTo>
                  <a:pt x="71066" y="92133"/>
                  <a:pt x="69266" y="94122"/>
                  <a:pt x="67105" y="95544"/>
                </a:cubicBezTo>
                <a:cubicBezTo>
                  <a:pt x="64950" y="96966"/>
                  <a:pt x="62611" y="97822"/>
                  <a:pt x="60088" y="97822"/>
                </a:cubicBezTo>
                <a:cubicBezTo>
                  <a:pt x="57572" y="97822"/>
                  <a:pt x="55233" y="96966"/>
                  <a:pt x="53072" y="95544"/>
                </a:cubicBezTo>
                <a:cubicBezTo>
                  <a:pt x="50733" y="94122"/>
                  <a:pt x="48933" y="92133"/>
                  <a:pt x="47316" y="89572"/>
                </a:cubicBezTo>
                <a:cubicBezTo>
                  <a:pt x="45694" y="86727"/>
                  <a:pt x="44255" y="83888"/>
                  <a:pt x="43355" y="80188"/>
                </a:cubicBezTo>
                <a:cubicBezTo>
                  <a:pt x="42461" y="76777"/>
                  <a:pt x="41916" y="73083"/>
                  <a:pt x="41916" y="69100"/>
                </a:cubicBezTo>
                <a:cubicBezTo>
                  <a:pt x="41916" y="65405"/>
                  <a:pt x="42461" y="61988"/>
                  <a:pt x="43355" y="58577"/>
                </a:cubicBezTo>
                <a:cubicBezTo>
                  <a:pt x="44255" y="54883"/>
                  <a:pt x="45694" y="52038"/>
                  <a:pt x="47316" y="49194"/>
                </a:cubicBezTo>
                <a:cubicBezTo>
                  <a:pt x="48933" y="46633"/>
                  <a:pt x="50733" y="44644"/>
                  <a:pt x="53072" y="43222"/>
                </a:cubicBezTo>
                <a:cubicBezTo>
                  <a:pt x="55233" y="41800"/>
                  <a:pt x="57572" y="40950"/>
                  <a:pt x="60088" y="40950"/>
                </a:cubicBezTo>
                <a:cubicBezTo>
                  <a:pt x="60088" y="31566"/>
                  <a:pt x="60088" y="31566"/>
                  <a:pt x="60088" y="31566"/>
                </a:cubicBezTo>
                <a:cubicBezTo>
                  <a:pt x="75022" y="45211"/>
                  <a:pt x="75022" y="45211"/>
                  <a:pt x="75022" y="45211"/>
                </a:cubicBezTo>
                <a:cubicBezTo>
                  <a:pt x="60088" y="58861"/>
                  <a:pt x="60088" y="58861"/>
                  <a:pt x="60088" y="58861"/>
                </a:cubicBezTo>
                <a:cubicBezTo>
                  <a:pt x="60088" y="47488"/>
                  <a:pt x="60088" y="47488"/>
                  <a:pt x="60088" y="47488"/>
                </a:cubicBezTo>
                <a:cubicBezTo>
                  <a:pt x="58111" y="47488"/>
                  <a:pt x="56311" y="47772"/>
                  <a:pt x="54694" y="48911"/>
                </a:cubicBezTo>
                <a:cubicBezTo>
                  <a:pt x="52894" y="50050"/>
                  <a:pt x="51455" y="51755"/>
                  <a:pt x="50194" y="53744"/>
                </a:cubicBezTo>
                <a:cubicBezTo>
                  <a:pt x="48933" y="55733"/>
                  <a:pt x="47855" y="58011"/>
                  <a:pt x="47138" y="60566"/>
                </a:cubicBezTo>
                <a:cubicBezTo>
                  <a:pt x="46416" y="63411"/>
                  <a:pt x="46055" y="66255"/>
                  <a:pt x="46055" y="69100"/>
                </a:cubicBezTo>
                <a:cubicBezTo>
                  <a:pt x="46055" y="72511"/>
                  <a:pt x="46416" y="75355"/>
                  <a:pt x="47138" y="78200"/>
                </a:cubicBezTo>
                <a:cubicBezTo>
                  <a:pt x="47855" y="80755"/>
                  <a:pt x="48933" y="83033"/>
                  <a:pt x="50194" y="85022"/>
                </a:cubicBezTo>
                <a:cubicBezTo>
                  <a:pt x="51455" y="87016"/>
                  <a:pt x="52894" y="88722"/>
                  <a:pt x="54694" y="89855"/>
                </a:cubicBezTo>
                <a:cubicBezTo>
                  <a:pt x="56311" y="90994"/>
                  <a:pt x="58111" y="91277"/>
                  <a:pt x="60088" y="91277"/>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79" name="Shape 4179"/>
          <p:cNvSpPr/>
          <p:nvPr/>
        </p:nvSpPr>
        <p:spPr>
          <a:xfrm>
            <a:off x="15681279" y="5237541"/>
            <a:ext cx="506696" cy="465752"/>
          </a:xfrm>
          <a:custGeom>
            <a:avLst/>
            <a:gdLst/>
            <a:ahLst/>
            <a:cxnLst/>
            <a:rect l="0" t="0" r="0" b="0"/>
            <a:pathLst>
              <a:path w="120000" h="120000" extrusionOk="0">
                <a:moveTo>
                  <a:pt x="114594" y="26473"/>
                </a:moveTo>
                <a:cubicBezTo>
                  <a:pt x="115461" y="26473"/>
                  <a:pt x="116105" y="26707"/>
                  <a:pt x="116755" y="27174"/>
                </a:cubicBezTo>
                <a:cubicBezTo>
                  <a:pt x="117405" y="27646"/>
                  <a:pt x="118055" y="28113"/>
                  <a:pt x="118700" y="28820"/>
                </a:cubicBezTo>
                <a:cubicBezTo>
                  <a:pt x="118916" y="29526"/>
                  <a:pt x="119350" y="30232"/>
                  <a:pt x="119566" y="30938"/>
                </a:cubicBezTo>
                <a:cubicBezTo>
                  <a:pt x="119783" y="31877"/>
                  <a:pt x="120000" y="32583"/>
                  <a:pt x="120000" y="33523"/>
                </a:cubicBezTo>
                <a:cubicBezTo>
                  <a:pt x="120000" y="112717"/>
                  <a:pt x="120000" y="112717"/>
                  <a:pt x="120000" y="112717"/>
                </a:cubicBezTo>
                <a:cubicBezTo>
                  <a:pt x="120000" y="113656"/>
                  <a:pt x="119783" y="114596"/>
                  <a:pt x="119350" y="115535"/>
                </a:cubicBezTo>
                <a:cubicBezTo>
                  <a:pt x="119133" y="116475"/>
                  <a:pt x="118700" y="117181"/>
                  <a:pt x="118055" y="117887"/>
                </a:cubicBezTo>
                <a:cubicBezTo>
                  <a:pt x="117405" y="118354"/>
                  <a:pt x="116755" y="119060"/>
                  <a:pt x="115894" y="119293"/>
                </a:cubicBezTo>
                <a:cubicBezTo>
                  <a:pt x="115027" y="119766"/>
                  <a:pt x="114161" y="120000"/>
                  <a:pt x="113300" y="120000"/>
                </a:cubicBezTo>
                <a:cubicBezTo>
                  <a:pt x="6916" y="120000"/>
                  <a:pt x="6916" y="120000"/>
                  <a:pt x="6916" y="120000"/>
                </a:cubicBezTo>
                <a:cubicBezTo>
                  <a:pt x="5838" y="120000"/>
                  <a:pt x="4972" y="119766"/>
                  <a:pt x="4105" y="119293"/>
                </a:cubicBezTo>
                <a:cubicBezTo>
                  <a:pt x="3244" y="119060"/>
                  <a:pt x="2594" y="118354"/>
                  <a:pt x="1944" y="117887"/>
                </a:cubicBezTo>
                <a:cubicBezTo>
                  <a:pt x="1511" y="117181"/>
                  <a:pt x="1083" y="116475"/>
                  <a:pt x="650" y="115535"/>
                </a:cubicBezTo>
                <a:cubicBezTo>
                  <a:pt x="216" y="114596"/>
                  <a:pt x="0" y="113656"/>
                  <a:pt x="0" y="112717"/>
                </a:cubicBezTo>
                <a:cubicBezTo>
                  <a:pt x="0" y="33523"/>
                  <a:pt x="0" y="33523"/>
                  <a:pt x="0" y="33523"/>
                </a:cubicBezTo>
                <a:cubicBezTo>
                  <a:pt x="0" y="32344"/>
                  <a:pt x="216" y="31405"/>
                  <a:pt x="650" y="30465"/>
                </a:cubicBezTo>
                <a:cubicBezTo>
                  <a:pt x="1083" y="29526"/>
                  <a:pt x="1511" y="28820"/>
                  <a:pt x="1944" y="28113"/>
                </a:cubicBezTo>
                <a:cubicBezTo>
                  <a:pt x="2594" y="27646"/>
                  <a:pt x="3244" y="27174"/>
                  <a:pt x="4105" y="26707"/>
                </a:cubicBezTo>
                <a:cubicBezTo>
                  <a:pt x="4972" y="26234"/>
                  <a:pt x="5838" y="26001"/>
                  <a:pt x="6916" y="26001"/>
                </a:cubicBezTo>
                <a:cubicBezTo>
                  <a:pt x="93188" y="26001"/>
                  <a:pt x="93188" y="26001"/>
                  <a:pt x="93188" y="26001"/>
                </a:cubicBezTo>
                <a:cubicBezTo>
                  <a:pt x="11244" y="5320"/>
                  <a:pt x="11244" y="5320"/>
                  <a:pt x="11244" y="5320"/>
                </a:cubicBezTo>
                <a:cubicBezTo>
                  <a:pt x="10811" y="5086"/>
                  <a:pt x="10377" y="4614"/>
                  <a:pt x="9944" y="4147"/>
                </a:cubicBezTo>
                <a:cubicBezTo>
                  <a:pt x="9511" y="3441"/>
                  <a:pt x="9511" y="2735"/>
                  <a:pt x="9727" y="1795"/>
                </a:cubicBezTo>
                <a:cubicBezTo>
                  <a:pt x="9727" y="1328"/>
                  <a:pt x="10161" y="856"/>
                  <a:pt x="10811" y="389"/>
                </a:cubicBezTo>
                <a:cubicBezTo>
                  <a:pt x="11244" y="-83"/>
                  <a:pt x="11894" y="-83"/>
                  <a:pt x="12538" y="150"/>
                </a:cubicBezTo>
                <a:cubicBezTo>
                  <a:pt x="114377" y="26001"/>
                  <a:pt x="114377" y="26001"/>
                  <a:pt x="114377" y="26001"/>
                </a:cubicBezTo>
                <a:lnTo>
                  <a:pt x="114594" y="26473"/>
                </a:lnTo>
                <a:close/>
                <a:moveTo>
                  <a:pt x="115244" y="112717"/>
                </a:moveTo>
                <a:cubicBezTo>
                  <a:pt x="115244" y="33523"/>
                  <a:pt x="115244" y="33523"/>
                  <a:pt x="115244" y="33523"/>
                </a:cubicBezTo>
                <a:cubicBezTo>
                  <a:pt x="115244" y="32817"/>
                  <a:pt x="115027" y="32344"/>
                  <a:pt x="114594" y="31877"/>
                </a:cubicBezTo>
                <a:cubicBezTo>
                  <a:pt x="114377" y="31405"/>
                  <a:pt x="113727" y="31171"/>
                  <a:pt x="113300" y="31171"/>
                </a:cubicBezTo>
                <a:cubicBezTo>
                  <a:pt x="6916" y="31171"/>
                  <a:pt x="6916" y="31171"/>
                  <a:pt x="6916" y="31171"/>
                </a:cubicBezTo>
                <a:cubicBezTo>
                  <a:pt x="6272" y="31171"/>
                  <a:pt x="5838" y="31405"/>
                  <a:pt x="5405" y="31877"/>
                </a:cubicBezTo>
                <a:cubicBezTo>
                  <a:pt x="4972" y="32344"/>
                  <a:pt x="4755" y="32817"/>
                  <a:pt x="4755" y="33523"/>
                </a:cubicBezTo>
                <a:cubicBezTo>
                  <a:pt x="4755" y="112717"/>
                  <a:pt x="4755" y="112717"/>
                  <a:pt x="4755" y="112717"/>
                </a:cubicBezTo>
                <a:cubicBezTo>
                  <a:pt x="4755" y="113184"/>
                  <a:pt x="4972" y="113890"/>
                  <a:pt x="5405" y="114123"/>
                </a:cubicBezTo>
                <a:cubicBezTo>
                  <a:pt x="5838" y="114596"/>
                  <a:pt x="6272" y="114829"/>
                  <a:pt x="6916" y="114829"/>
                </a:cubicBezTo>
                <a:cubicBezTo>
                  <a:pt x="113300" y="114829"/>
                  <a:pt x="113300" y="114829"/>
                  <a:pt x="113300" y="114829"/>
                </a:cubicBezTo>
                <a:cubicBezTo>
                  <a:pt x="113727" y="114829"/>
                  <a:pt x="114377" y="114596"/>
                  <a:pt x="114594" y="114123"/>
                </a:cubicBezTo>
                <a:cubicBezTo>
                  <a:pt x="115027" y="113890"/>
                  <a:pt x="115244" y="113184"/>
                  <a:pt x="115244" y="112717"/>
                </a:cubicBezTo>
                <a:close/>
                <a:moveTo>
                  <a:pt x="16650" y="71588"/>
                </a:moveTo>
                <a:cubicBezTo>
                  <a:pt x="16650" y="72767"/>
                  <a:pt x="16433" y="73940"/>
                  <a:pt x="15783" y="74646"/>
                </a:cubicBezTo>
                <a:cubicBezTo>
                  <a:pt x="15133" y="75352"/>
                  <a:pt x="14272" y="75585"/>
                  <a:pt x="13405" y="75585"/>
                </a:cubicBezTo>
                <a:cubicBezTo>
                  <a:pt x="12105" y="75585"/>
                  <a:pt x="11244" y="75352"/>
                  <a:pt x="10594" y="74646"/>
                </a:cubicBezTo>
                <a:cubicBezTo>
                  <a:pt x="9944" y="73940"/>
                  <a:pt x="9727" y="72767"/>
                  <a:pt x="9727" y="71588"/>
                </a:cubicBezTo>
                <a:cubicBezTo>
                  <a:pt x="9727" y="70649"/>
                  <a:pt x="9944" y="69709"/>
                  <a:pt x="10594" y="69003"/>
                </a:cubicBezTo>
                <a:cubicBezTo>
                  <a:pt x="11244" y="68302"/>
                  <a:pt x="12105" y="68063"/>
                  <a:pt x="13405" y="68063"/>
                </a:cubicBezTo>
                <a:cubicBezTo>
                  <a:pt x="14272" y="68063"/>
                  <a:pt x="15133" y="68302"/>
                  <a:pt x="15783" y="69003"/>
                </a:cubicBezTo>
                <a:cubicBezTo>
                  <a:pt x="16433" y="69709"/>
                  <a:pt x="16650" y="70649"/>
                  <a:pt x="16650" y="71588"/>
                </a:cubicBezTo>
                <a:close/>
                <a:moveTo>
                  <a:pt x="18161" y="52086"/>
                </a:moveTo>
                <a:cubicBezTo>
                  <a:pt x="19027" y="52086"/>
                  <a:pt x="19894" y="52553"/>
                  <a:pt x="20538" y="53259"/>
                </a:cubicBezTo>
                <a:cubicBezTo>
                  <a:pt x="21405" y="54198"/>
                  <a:pt x="21838" y="55138"/>
                  <a:pt x="21838" y="56083"/>
                </a:cubicBezTo>
                <a:cubicBezTo>
                  <a:pt x="21838" y="57256"/>
                  <a:pt x="21405" y="58195"/>
                  <a:pt x="20538" y="58902"/>
                </a:cubicBezTo>
                <a:cubicBezTo>
                  <a:pt x="19894" y="59608"/>
                  <a:pt x="19027" y="60075"/>
                  <a:pt x="18161" y="60075"/>
                </a:cubicBezTo>
                <a:cubicBezTo>
                  <a:pt x="16866" y="60075"/>
                  <a:pt x="16000" y="59608"/>
                  <a:pt x="15350" y="58902"/>
                </a:cubicBezTo>
                <a:cubicBezTo>
                  <a:pt x="14700" y="58195"/>
                  <a:pt x="14488" y="57256"/>
                  <a:pt x="14488" y="56083"/>
                </a:cubicBezTo>
                <a:cubicBezTo>
                  <a:pt x="14488" y="55138"/>
                  <a:pt x="14700" y="54198"/>
                  <a:pt x="15350" y="53259"/>
                </a:cubicBezTo>
                <a:cubicBezTo>
                  <a:pt x="16000" y="52553"/>
                  <a:pt x="16866" y="52086"/>
                  <a:pt x="18161" y="52086"/>
                </a:cubicBezTo>
                <a:close/>
                <a:moveTo>
                  <a:pt x="18161" y="83574"/>
                </a:moveTo>
                <a:cubicBezTo>
                  <a:pt x="19027" y="83574"/>
                  <a:pt x="19894" y="84047"/>
                  <a:pt x="20538" y="84747"/>
                </a:cubicBezTo>
                <a:cubicBezTo>
                  <a:pt x="21405" y="85453"/>
                  <a:pt x="21838" y="86393"/>
                  <a:pt x="21838" y="87571"/>
                </a:cubicBezTo>
                <a:cubicBezTo>
                  <a:pt x="21838" y="88511"/>
                  <a:pt x="21405" y="89451"/>
                  <a:pt x="20538" y="90390"/>
                </a:cubicBezTo>
                <a:cubicBezTo>
                  <a:pt x="19894" y="91096"/>
                  <a:pt x="19027" y="91563"/>
                  <a:pt x="18161" y="91563"/>
                </a:cubicBezTo>
                <a:cubicBezTo>
                  <a:pt x="16866" y="91563"/>
                  <a:pt x="16000" y="91096"/>
                  <a:pt x="15350" y="90390"/>
                </a:cubicBezTo>
                <a:cubicBezTo>
                  <a:pt x="14700" y="89451"/>
                  <a:pt x="14488" y="88511"/>
                  <a:pt x="14488" y="87571"/>
                </a:cubicBezTo>
                <a:cubicBezTo>
                  <a:pt x="14488" y="86393"/>
                  <a:pt x="14700" y="85453"/>
                  <a:pt x="15350" y="84747"/>
                </a:cubicBezTo>
                <a:cubicBezTo>
                  <a:pt x="16000" y="84047"/>
                  <a:pt x="16866" y="83574"/>
                  <a:pt x="18161" y="83574"/>
                </a:cubicBezTo>
                <a:close/>
                <a:moveTo>
                  <a:pt x="27461" y="93915"/>
                </a:moveTo>
                <a:cubicBezTo>
                  <a:pt x="28538" y="93915"/>
                  <a:pt x="29405" y="94387"/>
                  <a:pt x="30055" y="95088"/>
                </a:cubicBezTo>
                <a:cubicBezTo>
                  <a:pt x="30700" y="95794"/>
                  <a:pt x="31133" y="96733"/>
                  <a:pt x="31133" y="97912"/>
                </a:cubicBezTo>
                <a:cubicBezTo>
                  <a:pt x="31133" y="99085"/>
                  <a:pt x="30700" y="99791"/>
                  <a:pt x="30055" y="100497"/>
                </a:cubicBezTo>
                <a:cubicBezTo>
                  <a:pt x="29405" y="101198"/>
                  <a:pt x="28538" y="101670"/>
                  <a:pt x="27461" y="101670"/>
                </a:cubicBezTo>
                <a:cubicBezTo>
                  <a:pt x="26377" y="101670"/>
                  <a:pt x="25511" y="101198"/>
                  <a:pt x="24866" y="100497"/>
                </a:cubicBezTo>
                <a:cubicBezTo>
                  <a:pt x="24000" y="99791"/>
                  <a:pt x="23783" y="99085"/>
                  <a:pt x="23783" y="97912"/>
                </a:cubicBezTo>
                <a:cubicBezTo>
                  <a:pt x="23783" y="96733"/>
                  <a:pt x="24000" y="95794"/>
                  <a:pt x="24866" y="95088"/>
                </a:cubicBezTo>
                <a:cubicBezTo>
                  <a:pt x="25511" y="94387"/>
                  <a:pt x="26377" y="93915"/>
                  <a:pt x="27461" y="93915"/>
                </a:cubicBezTo>
                <a:close/>
                <a:moveTo>
                  <a:pt x="27677" y="49734"/>
                </a:moveTo>
                <a:cubicBezTo>
                  <a:pt x="26811" y="49734"/>
                  <a:pt x="25944" y="49267"/>
                  <a:pt x="25083" y="48328"/>
                </a:cubicBezTo>
                <a:cubicBezTo>
                  <a:pt x="24433" y="47621"/>
                  <a:pt x="24000" y="46682"/>
                  <a:pt x="24000" y="45742"/>
                </a:cubicBezTo>
                <a:cubicBezTo>
                  <a:pt x="24000" y="44564"/>
                  <a:pt x="24433" y="43624"/>
                  <a:pt x="25083" y="42918"/>
                </a:cubicBezTo>
                <a:cubicBezTo>
                  <a:pt x="25944" y="41979"/>
                  <a:pt x="26811" y="41745"/>
                  <a:pt x="27677" y="41745"/>
                </a:cubicBezTo>
                <a:cubicBezTo>
                  <a:pt x="28538" y="41745"/>
                  <a:pt x="29405" y="41979"/>
                  <a:pt x="30272" y="42918"/>
                </a:cubicBezTo>
                <a:cubicBezTo>
                  <a:pt x="30916" y="43624"/>
                  <a:pt x="31350" y="44564"/>
                  <a:pt x="31350" y="45742"/>
                </a:cubicBezTo>
                <a:cubicBezTo>
                  <a:pt x="31350" y="46682"/>
                  <a:pt x="30916" y="47621"/>
                  <a:pt x="30272" y="48328"/>
                </a:cubicBezTo>
                <a:cubicBezTo>
                  <a:pt x="29405" y="49267"/>
                  <a:pt x="28538" y="49734"/>
                  <a:pt x="27677" y="49734"/>
                </a:cubicBezTo>
                <a:close/>
                <a:moveTo>
                  <a:pt x="29838" y="60075"/>
                </a:moveTo>
                <a:cubicBezTo>
                  <a:pt x="31133" y="60075"/>
                  <a:pt x="32000" y="60308"/>
                  <a:pt x="32650" y="61014"/>
                </a:cubicBezTo>
                <a:cubicBezTo>
                  <a:pt x="33300" y="61720"/>
                  <a:pt x="33511" y="62893"/>
                  <a:pt x="33511" y="64072"/>
                </a:cubicBezTo>
                <a:cubicBezTo>
                  <a:pt x="33511" y="65011"/>
                  <a:pt x="33300" y="65951"/>
                  <a:pt x="32650" y="66657"/>
                </a:cubicBezTo>
                <a:cubicBezTo>
                  <a:pt x="32000" y="67596"/>
                  <a:pt x="31133" y="68063"/>
                  <a:pt x="29838" y="68063"/>
                </a:cubicBezTo>
                <a:cubicBezTo>
                  <a:pt x="28972" y="68063"/>
                  <a:pt x="28105" y="67596"/>
                  <a:pt x="27461" y="66657"/>
                </a:cubicBezTo>
                <a:cubicBezTo>
                  <a:pt x="26811" y="65951"/>
                  <a:pt x="26594" y="65011"/>
                  <a:pt x="26594" y="64072"/>
                </a:cubicBezTo>
                <a:cubicBezTo>
                  <a:pt x="26594" y="62893"/>
                  <a:pt x="26811" y="61720"/>
                  <a:pt x="27461" y="61014"/>
                </a:cubicBezTo>
                <a:cubicBezTo>
                  <a:pt x="28105" y="60308"/>
                  <a:pt x="28972" y="60075"/>
                  <a:pt x="29838" y="60075"/>
                </a:cubicBezTo>
                <a:close/>
                <a:moveTo>
                  <a:pt x="29838" y="75352"/>
                </a:moveTo>
                <a:cubicBezTo>
                  <a:pt x="31133" y="75352"/>
                  <a:pt x="32000" y="75819"/>
                  <a:pt x="32650" y="76525"/>
                </a:cubicBezTo>
                <a:cubicBezTo>
                  <a:pt x="33300" y="77464"/>
                  <a:pt x="33511" y="78170"/>
                  <a:pt x="33511" y="79343"/>
                </a:cubicBezTo>
                <a:cubicBezTo>
                  <a:pt x="33511" y="80522"/>
                  <a:pt x="33300" y="81462"/>
                  <a:pt x="32650" y="82168"/>
                </a:cubicBezTo>
                <a:cubicBezTo>
                  <a:pt x="32000" y="82868"/>
                  <a:pt x="31133" y="83341"/>
                  <a:pt x="29838" y="83341"/>
                </a:cubicBezTo>
                <a:cubicBezTo>
                  <a:pt x="28972" y="83341"/>
                  <a:pt x="28105" y="82868"/>
                  <a:pt x="27461" y="82168"/>
                </a:cubicBezTo>
                <a:cubicBezTo>
                  <a:pt x="26811" y="81462"/>
                  <a:pt x="26594" y="80522"/>
                  <a:pt x="26594" y="79343"/>
                </a:cubicBezTo>
                <a:cubicBezTo>
                  <a:pt x="26594" y="78170"/>
                  <a:pt x="26811" y="77464"/>
                  <a:pt x="27461" y="76525"/>
                </a:cubicBezTo>
                <a:cubicBezTo>
                  <a:pt x="28105" y="75819"/>
                  <a:pt x="28972" y="75352"/>
                  <a:pt x="29838" y="75352"/>
                </a:cubicBezTo>
                <a:close/>
                <a:moveTo>
                  <a:pt x="43244" y="36575"/>
                </a:moveTo>
                <a:cubicBezTo>
                  <a:pt x="44322" y="36575"/>
                  <a:pt x="45188" y="36808"/>
                  <a:pt x="45838" y="37748"/>
                </a:cubicBezTo>
                <a:cubicBezTo>
                  <a:pt x="46488" y="38454"/>
                  <a:pt x="46700" y="39394"/>
                  <a:pt x="46700" y="40333"/>
                </a:cubicBezTo>
                <a:cubicBezTo>
                  <a:pt x="46700" y="41512"/>
                  <a:pt x="46488" y="42451"/>
                  <a:pt x="45838" y="43157"/>
                </a:cubicBezTo>
                <a:cubicBezTo>
                  <a:pt x="45188" y="44097"/>
                  <a:pt x="44322" y="44330"/>
                  <a:pt x="43244" y="44330"/>
                </a:cubicBezTo>
                <a:cubicBezTo>
                  <a:pt x="42161" y="44330"/>
                  <a:pt x="41300" y="44097"/>
                  <a:pt x="40650" y="43157"/>
                </a:cubicBezTo>
                <a:cubicBezTo>
                  <a:pt x="39783" y="42451"/>
                  <a:pt x="39566" y="41512"/>
                  <a:pt x="39566" y="40333"/>
                </a:cubicBezTo>
                <a:cubicBezTo>
                  <a:pt x="39566" y="39394"/>
                  <a:pt x="39783" y="38454"/>
                  <a:pt x="40650" y="37748"/>
                </a:cubicBezTo>
                <a:cubicBezTo>
                  <a:pt x="41300" y="36808"/>
                  <a:pt x="42161" y="36575"/>
                  <a:pt x="43244" y="36575"/>
                </a:cubicBezTo>
                <a:close/>
                <a:moveTo>
                  <a:pt x="43244" y="52086"/>
                </a:moveTo>
                <a:cubicBezTo>
                  <a:pt x="44322" y="52086"/>
                  <a:pt x="45188" y="52553"/>
                  <a:pt x="45838" y="53259"/>
                </a:cubicBezTo>
                <a:cubicBezTo>
                  <a:pt x="46488" y="54198"/>
                  <a:pt x="46700" y="55138"/>
                  <a:pt x="46700" y="56083"/>
                </a:cubicBezTo>
                <a:cubicBezTo>
                  <a:pt x="46700" y="57256"/>
                  <a:pt x="46488" y="58195"/>
                  <a:pt x="45838" y="58902"/>
                </a:cubicBezTo>
                <a:cubicBezTo>
                  <a:pt x="45188" y="59608"/>
                  <a:pt x="44322" y="60075"/>
                  <a:pt x="43244" y="60075"/>
                </a:cubicBezTo>
                <a:cubicBezTo>
                  <a:pt x="42161" y="60075"/>
                  <a:pt x="41300" y="59608"/>
                  <a:pt x="40650" y="58902"/>
                </a:cubicBezTo>
                <a:cubicBezTo>
                  <a:pt x="39783" y="58195"/>
                  <a:pt x="39566" y="57256"/>
                  <a:pt x="39566" y="56083"/>
                </a:cubicBezTo>
                <a:cubicBezTo>
                  <a:pt x="39566" y="55138"/>
                  <a:pt x="39783" y="54198"/>
                  <a:pt x="40650" y="53259"/>
                </a:cubicBezTo>
                <a:cubicBezTo>
                  <a:pt x="41300" y="52553"/>
                  <a:pt x="42161" y="52086"/>
                  <a:pt x="43244" y="52086"/>
                </a:cubicBezTo>
                <a:close/>
                <a:moveTo>
                  <a:pt x="43244" y="68063"/>
                </a:moveTo>
                <a:cubicBezTo>
                  <a:pt x="44322" y="68063"/>
                  <a:pt x="45188" y="68302"/>
                  <a:pt x="45838" y="69003"/>
                </a:cubicBezTo>
                <a:cubicBezTo>
                  <a:pt x="46488" y="69709"/>
                  <a:pt x="46700" y="70649"/>
                  <a:pt x="46700" y="71588"/>
                </a:cubicBezTo>
                <a:cubicBezTo>
                  <a:pt x="46700" y="72767"/>
                  <a:pt x="46488" y="73940"/>
                  <a:pt x="45838" y="74646"/>
                </a:cubicBezTo>
                <a:cubicBezTo>
                  <a:pt x="45188" y="75352"/>
                  <a:pt x="44322" y="75585"/>
                  <a:pt x="43244" y="75585"/>
                </a:cubicBezTo>
                <a:cubicBezTo>
                  <a:pt x="42161" y="75585"/>
                  <a:pt x="41300" y="75352"/>
                  <a:pt x="40650" y="74646"/>
                </a:cubicBezTo>
                <a:cubicBezTo>
                  <a:pt x="39783" y="73940"/>
                  <a:pt x="39566" y="72767"/>
                  <a:pt x="39566" y="71588"/>
                </a:cubicBezTo>
                <a:cubicBezTo>
                  <a:pt x="39566" y="70649"/>
                  <a:pt x="39783" y="69709"/>
                  <a:pt x="40650" y="69003"/>
                </a:cubicBezTo>
                <a:cubicBezTo>
                  <a:pt x="41300" y="68302"/>
                  <a:pt x="42161" y="68063"/>
                  <a:pt x="43244" y="68063"/>
                </a:cubicBezTo>
                <a:close/>
                <a:moveTo>
                  <a:pt x="43244" y="83574"/>
                </a:moveTo>
                <a:cubicBezTo>
                  <a:pt x="44322" y="83574"/>
                  <a:pt x="45188" y="84047"/>
                  <a:pt x="45838" y="84747"/>
                </a:cubicBezTo>
                <a:cubicBezTo>
                  <a:pt x="46488" y="85453"/>
                  <a:pt x="46700" y="86393"/>
                  <a:pt x="46700" y="87571"/>
                </a:cubicBezTo>
                <a:cubicBezTo>
                  <a:pt x="46700" y="88511"/>
                  <a:pt x="46488" y="89451"/>
                  <a:pt x="45838" y="90390"/>
                </a:cubicBezTo>
                <a:cubicBezTo>
                  <a:pt x="45188" y="91096"/>
                  <a:pt x="44322" y="91563"/>
                  <a:pt x="43244" y="91563"/>
                </a:cubicBezTo>
                <a:cubicBezTo>
                  <a:pt x="42161" y="91563"/>
                  <a:pt x="41300" y="91096"/>
                  <a:pt x="40650" y="90390"/>
                </a:cubicBezTo>
                <a:cubicBezTo>
                  <a:pt x="39783" y="89451"/>
                  <a:pt x="39566" y="88511"/>
                  <a:pt x="39566" y="87571"/>
                </a:cubicBezTo>
                <a:cubicBezTo>
                  <a:pt x="39566" y="86393"/>
                  <a:pt x="39783" y="85453"/>
                  <a:pt x="40650" y="84747"/>
                </a:cubicBezTo>
                <a:cubicBezTo>
                  <a:pt x="41300" y="84047"/>
                  <a:pt x="42161" y="83574"/>
                  <a:pt x="43244" y="83574"/>
                </a:cubicBezTo>
                <a:close/>
                <a:moveTo>
                  <a:pt x="43244" y="99085"/>
                </a:moveTo>
                <a:cubicBezTo>
                  <a:pt x="44322" y="99085"/>
                  <a:pt x="45188" y="99558"/>
                  <a:pt x="45838" y="100258"/>
                </a:cubicBezTo>
                <a:cubicBezTo>
                  <a:pt x="46488" y="100964"/>
                  <a:pt x="46700" y="101904"/>
                  <a:pt x="46700" y="103082"/>
                </a:cubicBezTo>
                <a:cubicBezTo>
                  <a:pt x="46700" y="104255"/>
                  <a:pt x="46488" y="105195"/>
                  <a:pt x="45838" y="105901"/>
                </a:cubicBezTo>
                <a:cubicBezTo>
                  <a:pt x="45188" y="106840"/>
                  <a:pt x="44322" y="107074"/>
                  <a:pt x="43244" y="107074"/>
                </a:cubicBezTo>
                <a:cubicBezTo>
                  <a:pt x="42161" y="107074"/>
                  <a:pt x="41300" y="106840"/>
                  <a:pt x="40650" y="105901"/>
                </a:cubicBezTo>
                <a:cubicBezTo>
                  <a:pt x="39783" y="105195"/>
                  <a:pt x="39566" y="104255"/>
                  <a:pt x="39566" y="103082"/>
                </a:cubicBezTo>
                <a:cubicBezTo>
                  <a:pt x="39566" y="101904"/>
                  <a:pt x="39783" y="100964"/>
                  <a:pt x="40650" y="100258"/>
                </a:cubicBezTo>
                <a:cubicBezTo>
                  <a:pt x="41300" y="99558"/>
                  <a:pt x="42161" y="99085"/>
                  <a:pt x="43244" y="99085"/>
                </a:cubicBezTo>
                <a:close/>
                <a:moveTo>
                  <a:pt x="56433" y="68063"/>
                </a:moveTo>
                <a:cubicBezTo>
                  <a:pt x="55350" y="68063"/>
                  <a:pt x="54488" y="67596"/>
                  <a:pt x="53838" y="66657"/>
                </a:cubicBezTo>
                <a:cubicBezTo>
                  <a:pt x="53188" y="65951"/>
                  <a:pt x="52755" y="65011"/>
                  <a:pt x="52755" y="64072"/>
                </a:cubicBezTo>
                <a:cubicBezTo>
                  <a:pt x="52755" y="62893"/>
                  <a:pt x="53188" y="61720"/>
                  <a:pt x="53838" y="61014"/>
                </a:cubicBezTo>
                <a:cubicBezTo>
                  <a:pt x="54488" y="60308"/>
                  <a:pt x="55350" y="60075"/>
                  <a:pt x="56433" y="60075"/>
                </a:cubicBezTo>
                <a:cubicBezTo>
                  <a:pt x="57511" y="60075"/>
                  <a:pt x="58377" y="60308"/>
                  <a:pt x="59027" y="61014"/>
                </a:cubicBezTo>
                <a:cubicBezTo>
                  <a:pt x="59677" y="61720"/>
                  <a:pt x="60105" y="62893"/>
                  <a:pt x="60105" y="64072"/>
                </a:cubicBezTo>
                <a:cubicBezTo>
                  <a:pt x="60105" y="65011"/>
                  <a:pt x="59677" y="65951"/>
                  <a:pt x="59027" y="66657"/>
                </a:cubicBezTo>
                <a:cubicBezTo>
                  <a:pt x="58377" y="67596"/>
                  <a:pt x="57511" y="68063"/>
                  <a:pt x="56433" y="68063"/>
                </a:cubicBezTo>
                <a:close/>
                <a:moveTo>
                  <a:pt x="60105" y="79583"/>
                </a:moveTo>
                <a:cubicBezTo>
                  <a:pt x="60105" y="80522"/>
                  <a:pt x="59677" y="81462"/>
                  <a:pt x="59027" y="82401"/>
                </a:cubicBezTo>
                <a:cubicBezTo>
                  <a:pt x="58377" y="83107"/>
                  <a:pt x="57511" y="83574"/>
                  <a:pt x="56433" y="83574"/>
                </a:cubicBezTo>
                <a:cubicBezTo>
                  <a:pt x="55350" y="83574"/>
                  <a:pt x="54488" y="83107"/>
                  <a:pt x="53838" y="82401"/>
                </a:cubicBezTo>
                <a:cubicBezTo>
                  <a:pt x="53188" y="81462"/>
                  <a:pt x="52755" y="80522"/>
                  <a:pt x="52755" y="79583"/>
                </a:cubicBezTo>
                <a:cubicBezTo>
                  <a:pt x="52755" y="78637"/>
                  <a:pt x="53188" y="77698"/>
                  <a:pt x="53838" y="76758"/>
                </a:cubicBezTo>
                <a:cubicBezTo>
                  <a:pt x="54488" y="76052"/>
                  <a:pt x="55350" y="75585"/>
                  <a:pt x="56433" y="75585"/>
                </a:cubicBezTo>
                <a:cubicBezTo>
                  <a:pt x="57511" y="75585"/>
                  <a:pt x="58377" y="76052"/>
                  <a:pt x="59027" y="76758"/>
                </a:cubicBezTo>
                <a:cubicBezTo>
                  <a:pt x="59677" y="77698"/>
                  <a:pt x="60105" y="78637"/>
                  <a:pt x="60105" y="79583"/>
                </a:cubicBezTo>
                <a:close/>
                <a:moveTo>
                  <a:pt x="58594" y="41745"/>
                </a:moveTo>
                <a:cubicBezTo>
                  <a:pt x="59677" y="41745"/>
                  <a:pt x="60538" y="41979"/>
                  <a:pt x="61405" y="42918"/>
                </a:cubicBezTo>
                <a:cubicBezTo>
                  <a:pt x="62055" y="43624"/>
                  <a:pt x="62272" y="44564"/>
                  <a:pt x="62272" y="45742"/>
                </a:cubicBezTo>
                <a:cubicBezTo>
                  <a:pt x="62272" y="46682"/>
                  <a:pt x="62055" y="47621"/>
                  <a:pt x="61405" y="48328"/>
                </a:cubicBezTo>
                <a:cubicBezTo>
                  <a:pt x="60538" y="49267"/>
                  <a:pt x="59677" y="49734"/>
                  <a:pt x="58594" y="49734"/>
                </a:cubicBezTo>
                <a:cubicBezTo>
                  <a:pt x="57727" y="49734"/>
                  <a:pt x="56866" y="49267"/>
                  <a:pt x="56216" y="48328"/>
                </a:cubicBezTo>
                <a:cubicBezTo>
                  <a:pt x="55566" y="47621"/>
                  <a:pt x="55350" y="46682"/>
                  <a:pt x="55350" y="45742"/>
                </a:cubicBezTo>
                <a:cubicBezTo>
                  <a:pt x="55350" y="44564"/>
                  <a:pt x="55566" y="43624"/>
                  <a:pt x="56216" y="42918"/>
                </a:cubicBezTo>
                <a:cubicBezTo>
                  <a:pt x="56866" y="41979"/>
                  <a:pt x="57727" y="41745"/>
                  <a:pt x="58594" y="41745"/>
                </a:cubicBezTo>
                <a:close/>
                <a:moveTo>
                  <a:pt x="58594" y="93915"/>
                </a:moveTo>
                <a:cubicBezTo>
                  <a:pt x="59677" y="93915"/>
                  <a:pt x="60538" y="94387"/>
                  <a:pt x="61405" y="95088"/>
                </a:cubicBezTo>
                <a:cubicBezTo>
                  <a:pt x="62055" y="95794"/>
                  <a:pt x="62272" y="96733"/>
                  <a:pt x="62272" y="97912"/>
                </a:cubicBezTo>
                <a:cubicBezTo>
                  <a:pt x="62272" y="99085"/>
                  <a:pt x="62055" y="99791"/>
                  <a:pt x="61405" y="100497"/>
                </a:cubicBezTo>
                <a:cubicBezTo>
                  <a:pt x="60538" y="101198"/>
                  <a:pt x="59677" y="101670"/>
                  <a:pt x="58594" y="101670"/>
                </a:cubicBezTo>
                <a:cubicBezTo>
                  <a:pt x="57727" y="101670"/>
                  <a:pt x="56866" y="101198"/>
                  <a:pt x="56216" y="100497"/>
                </a:cubicBezTo>
                <a:cubicBezTo>
                  <a:pt x="55566" y="99791"/>
                  <a:pt x="55350" y="99085"/>
                  <a:pt x="55350" y="97912"/>
                </a:cubicBezTo>
                <a:cubicBezTo>
                  <a:pt x="55350" y="96733"/>
                  <a:pt x="55566" y="95794"/>
                  <a:pt x="56216" y="95088"/>
                </a:cubicBezTo>
                <a:cubicBezTo>
                  <a:pt x="56866" y="94387"/>
                  <a:pt x="57727" y="93915"/>
                  <a:pt x="58594" y="93915"/>
                </a:cubicBezTo>
                <a:close/>
                <a:moveTo>
                  <a:pt x="68538" y="60075"/>
                </a:moveTo>
                <a:cubicBezTo>
                  <a:pt x="67461" y="60075"/>
                  <a:pt x="66594" y="59608"/>
                  <a:pt x="65944" y="58902"/>
                </a:cubicBezTo>
                <a:cubicBezTo>
                  <a:pt x="65300" y="58195"/>
                  <a:pt x="64866" y="57256"/>
                  <a:pt x="64866" y="56083"/>
                </a:cubicBezTo>
                <a:cubicBezTo>
                  <a:pt x="64866" y="55138"/>
                  <a:pt x="65300" y="54198"/>
                  <a:pt x="65944" y="53259"/>
                </a:cubicBezTo>
                <a:cubicBezTo>
                  <a:pt x="66594" y="52553"/>
                  <a:pt x="67461" y="52086"/>
                  <a:pt x="68538" y="52086"/>
                </a:cubicBezTo>
                <a:cubicBezTo>
                  <a:pt x="69405" y="52086"/>
                  <a:pt x="70272" y="52553"/>
                  <a:pt x="70916" y="53259"/>
                </a:cubicBezTo>
                <a:cubicBezTo>
                  <a:pt x="71783" y="54198"/>
                  <a:pt x="72216" y="55138"/>
                  <a:pt x="72216" y="56083"/>
                </a:cubicBezTo>
                <a:cubicBezTo>
                  <a:pt x="72216" y="57256"/>
                  <a:pt x="71783" y="58195"/>
                  <a:pt x="70916" y="58902"/>
                </a:cubicBezTo>
                <a:cubicBezTo>
                  <a:pt x="70272" y="59608"/>
                  <a:pt x="69405" y="60075"/>
                  <a:pt x="68538" y="60075"/>
                </a:cubicBezTo>
                <a:close/>
                <a:moveTo>
                  <a:pt x="68538" y="83574"/>
                </a:moveTo>
                <a:cubicBezTo>
                  <a:pt x="69405" y="83574"/>
                  <a:pt x="70272" y="84047"/>
                  <a:pt x="70916" y="84747"/>
                </a:cubicBezTo>
                <a:cubicBezTo>
                  <a:pt x="71783" y="85453"/>
                  <a:pt x="72216" y="86393"/>
                  <a:pt x="72216" y="87571"/>
                </a:cubicBezTo>
                <a:cubicBezTo>
                  <a:pt x="72216" y="88511"/>
                  <a:pt x="71783" y="89451"/>
                  <a:pt x="70916" y="90390"/>
                </a:cubicBezTo>
                <a:cubicBezTo>
                  <a:pt x="70272" y="91096"/>
                  <a:pt x="69405" y="91563"/>
                  <a:pt x="68538" y="91563"/>
                </a:cubicBezTo>
                <a:cubicBezTo>
                  <a:pt x="67461" y="91563"/>
                  <a:pt x="66594" y="91096"/>
                  <a:pt x="65944" y="90390"/>
                </a:cubicBezTo>
                <a:cubicBezTo>
                  <a:pt x="65300" y="89451"/>
                  <a:pt x="64866" y="88511"/>
                  <a:pt x="64866" y="87571"/>
                </a:cubicBezTo>
                <a:cubicBezTo>
                  <a:pt x="64866" y="86393"/>
                  <a:pt x="65300" y="85453"/>
                  <a:pt x="65944" y="84747"/>
                </a:cubicBezTo>
                <a:cubicBezTo>
                  <a:pt x="66594" y="84047"/>
                  <a:pt x="67461" y="83574"/>
                  <a:pt x="68538" y="83574"/>
                </a:cubicBezTo>
                <a:close/>
                <a:moveTo>
                  <a:pt x="73300" y="68063"/>
                </a:moveTo>
                <a:cubicBezTo>
                  <a:pt x="74161" y="68063"/>
                  <a:pt x="75027" y="68302"/>
                  <a:pt x="75894" y="69003"/>
                </a:cubicBezTo>
                <a:cubicBezTo>
                  <a:pt x="76538" y="69709"/>
                  <a:pt x="76972" y="70649"/>
                  <a:pt x="76972" y="71588"/>
                </a:cubicBezTo>
                <a:cubicBezTo>
                  <a:pt x="76972" y="72767"/>
                  <a:pt x="76538" y="73940"/>
                  <a:pt x="75894" y="74646"/>
                </a:cubicBezTo>
                <a:cubicBezTo>
                  <a:pt x="75027" y="75352"/>
                  <a:pt x="74161" y="75585"/>
                  <a:pt x="73300" y="75585"/>
                </a:cubicBezTo>
                <a:cubicBezTo>
                  <a:pt x="72433" y="75585"/>
                  <a:pt x="71566" y="75352"/>
                  <a:pt x="70700" y="74646"/>
                </a:cubicBezTo>
                <a:cubicBezTo>
                  <a:pt x="70055" y="73940"/>
                  <a:pt x="69622" y="72767"/>
                  <a:pt x="69622" y="71588"/>
                </a:cubicBezTo>
                <a:cubicBezTo>
                  <a:pt x="69622" y="70649"/>
                  <a:pt x="70055" y="69709"/>
                  <a:pt x="70700" y="69003"/>
                </a:cubicBezTo>
                <a:cubicBezTo>
                  <a:pt x="71566" y="68302"/>
                  <a:pt x="72433" y="68063"/>
                  <a:pt x="73300" y="68063"/>
                </a:cubicBezTo>
                <a:close/>
                <a:moveTo>
                  <a:pt x="98377" y="41745"/>
                </a:moveTo>
                <a:cubicBezTo>
                  <a:pt x="99461" y="41745"/>
                  <a:pt x="100538" y="41979"/>
                  <a:pt x="101188" y="42218"/>
                </a:cubicBezTo>
                <a:cubicBezTo>
                  <a:pt x="102055" y="42685"/>
                  <a:pt x="102916" y="43391"/>
                  <a:pt x="103566" y="44097"/>
                </a:cubicBezTo>
                <a:cubicBezTo>
                  <a:pt x="104216" y="44803"/>
                  <a:pt x="104650" y="45503"/>
                  <a:pt x="105083" y="46443"/>
                </a:cubicBezTo>
                <a:cubicBezTo>
                  <a:pt x="105511" y="47621"/>
                  <a:pt x="105727" y="48561"/>
                  <a:pt x="105727" y="49734"/>
                </a:cubicBezTo>
                <a:cubicBezTo>
                  <a:pt x="105727" y="50674"/>
                  <a:pt x="105511" y="51613"/>
                  <a:pt x="105083" y="52553"/>
                </a:cubicBezTo>
                <a:cubicBezTo>
                  <a:pt x="104650" y="53498"/>
                  <a:pt x="104216" y="54198"/>
                  <a:pt x="103566" y="55138"/>
                </a:cubicBezTo>
                <a:cubicBezTo>
                  <a:pt x="102916" y="55844"/>
                  <a:pt x="102055" y="56316"/>
                  <a:pt x="101188" y="56550"/>
                </a:cubicBezTo>
                <a:cubicBezTo>
                  <a:pt x="100538" y="57022"/>
                  <a:pt x="99461" y="57256"/>
                  <a:pt x="98377" y="57256"/>
                </a:cubicBezTo>
                <a:cubicBezTo>
                  <a:pt x="97300" y="57256"/>
                  <a:pt x="96433" y="57022"/>
                  <a:pt x="95566" y="56550"/>
                </a:cubicBezTo>
                <a:cubicBezTo>
                  <a:pt x="94700" y="56316"/>
                  <a:pt x="94055" y="55844"/>
                  <a:pt x="93188" y="55138"/>
                </a:cubicBezTo>
                <a:cubicBezTo>
                  <a:pt x="92755" y="54198"/>
                  <a:pt x="92322" y="53498"/>
                  <a:pt x="91894" y="52553"/>
                </a:cubicBezTo>
                <a:cubicBezTo>
                  <a:pt x="91461" y="51613"/>
                  <a:pt x="91244" y="50674"/>
                  <a:pt x="91244" y="49734"/>
                </a:cubicBezTo>
                <a:cubicBezTo>
                  <a:pt x="91244" y="48561"/>
                  <a:pt x="91461" y="47621"/>
                  <a:pt x="91894" y="46443"/>
                </a:cubicBezTo>
                <a:cubicBezTo>
                  <a:pt x="92322" y="45503"/>
                  <a:pt x="92755" y="44803"/>
                  <a:pt x="93188" y="44097"/>
                </a:cubicBezTo>
                <a:cubicBezTo>
                  <a:pt x="94055" y="43391"/>
                  <a:pt x="94700" y="42685"/>
                  <a:pt x="95566" y="42218"/>
                </a:cubicBezTo>
                <a:cubicBezTo>
                  <a:pt x="96433" y="41979"/>
                  <a:pt x="97300" y="41745"/>
                  <a:pt x="98377" y="41745"/>
                </a:cubicBezTo>
                <a:close/>
                <a:moveTo>
                  <a:pt x="98377" y="62893"/>
                </a:moveTo>
                <a:cubicBezTo>
                  <a:pt x="99461" y="62893"/>
                  <a:pt x="100538" y="62893"/>
                  <a:pt x="101188" y="63366"/>
                </a:cubicBezTo>
                <a:cubicBezTo>
                  <a:pt x="102055" y="63833"/>
                  <a:pt x="102916" y="64305"/>
                  <a:pt x="103566" y="65011"/>
                </a:cubicBezTo>
                <a:cubicBezTo>
                  <a:pt x="104216" y="65478"/>
                  <a:pt x="104650" y="66418"/>
                  <a:pt x="105083" y="67363"/>
                </a:cubicBezTo>
                <a:cubicBezTo>
                  <a:pt x="105511" y="68302"/>
                  <a:pt x="105727" y="69476"/>
                  <a:pt x="105727" y="70415"/>
                </a:cubicBezTo>
                <a:cubicBezTo>
                  <a:pt x="105727" y="71355"/>
                  <a:pt x="105511" y="72528"/>
                  <a:pt x="105083" y="73473"/>
                </a:cubicBezTo>
                <a:cubicBezTo>
                  <a:pt x="104650" y="74412"/>
                  <a:pt x="104216" y="75352"/>
                  <a:pt x="103566" y="75819"/>
                </a:cubicBezTo>
                <a:cubicBezTo>
                  <a:pt x="102916" y="76758"/>
                  <a:pt x="102055" y="77464"/>
                  <a:pt x="101188" y="77698"/>
                </a:cubicBezTo>
                <a:cubicBezTo>
                  <a:pt x="100538" y="78170"/>
                  <a:pt x="99461" y="78404"/>
                  <a:pt x="98377" y="78404"/>
                </a:cubicBezTo>
                <a:cubicBezTo>
                  <a:pt x="97300" y="78404"/>
                  <a:pt x="96433" y="78170"/>
                  <a:pt x="95566" y="77698"/>
                </a:cubicBezTo>
                <a:cubicBezTo>
                  <a:pt x="94700" y="77464"/>
                  <a:pt x="94055" y="76758"/>
                  <a:pt x="93188" y="75819"/>
                </a:cubicBezTo>
                <a:cubicBezTo>
                  <a:pt x="92755" y="75352"/>
                  <a:pt x="92322" y="74412"/>
                  <a:pt x="91894" y="73473"/>
                </a:cubicBezTo>
                <a:cubicBezTo>
                  <a:pt x="91461" y="72528"/>
                  <a:pt x="91244" y="71355"/>
                  <a:pt x="91244" y="70415"/>
                </a:cubicBezTo>
                <a:cubicBezTo>
                  <a:pt x="91244" y="69476"/>
                  <a:pt x="91461" y="68302"/>
                  <a:pt x="91894" y="67363"/>
                </a:cubicBezTo>
                <a:cubicBezTo>
                  <a:pt x="92322" y="66418"/>
                  <a:pt x="92755" y="65478"/>
                  <a:pt x="93188" y="65011"/>
                </a:cubicBezTo>
                <a:cubicBezTo>
                  <a:pt x="94055" y="64305"/>
                  <a:pt x="94700" y="63833"/>
                  <a:pt x="95566" y="63366"/>
                </a:cubicBezTo>
                <a:cubicBezTo>
                  <a:pt x="96433" y="62893"/>
                  <a:pt x="97300" y="62893"/>
                  <a:pt x="98377" y="62893"/>
                </a:cubicBezTo>
                <a:close/>
                <a:moveTo>
                  <a:pt x="98377" y="52086"/>
                </a:moveTo>
                <a:cubicBezTo>
                  <a:pt x="99027" y="52086"/>
                  <a:pt x="99677" y="51852"/>
                  <a:pt x="100105" y="51380"/>
                </a:cubicBezTo>
                <a:cubicBezTo>
                  <a:pt x="100538" y="50913"/>
                  <a:pt x="100755" y="50207"/>
                  <a:pt x="100755" y="49734"/>
                </a:cubicBezTo>
                <a:cubicBezTo>
                  <a:pt x="100755" y="48794"/>
                  <a:pt x="100538" y="48088"/>
                  <a:pt x="100105" y="47621"/>
                </a:cubicBezTo>
                <a:cubicBezTo>
                  <a:pt x="99677" y="47149"/>
                  <a:pt x="99027" y="46915"/>
                  <a:pt x="98377" y="46915"/>
                </a:cubicBezTo>
                <a:cubicBezTo>
                  <a:pt x="97727" y="46915"/>
                  <a:pt x="97300" y="47149"/>
                  <a:pt x="96866" y="47621"/>
                </a:cubicBezTo>
                <a:cubicBezTo>
                  <a:pt x="96216" y="48088"/>
                  <a:pt x="96000" y="48794"/>
                  <a:pt x="96000" y="49734"/>
                </a:cubicBezTo>
                <a:cubicBezTo>
                  <a:pt x="96000" y="50207"/>
                  <a:pt x="96216" y="50913"/>
                  <a:pt x="96866" y="51380"/>
                </a:cubicBezTo>
                <a:cubicBezTo>
                  <a:pt x="97300" y="51852"/>
                  <a:pt x="97727" y="52086"/>
                  <a:pt x="98377" y="52086"/>
                </a:cubicBezTo>
                <a:close/>
                <a:moveTo>
                  <a:pt x="98377" y="73234"/>
                </a:moveTo>
                <a:cubicBezTo>
                  <a:pt x="99027" y="73234"/>
                  <a:pt x="99677" y="73000"/>
                  <a:pt x="100105" y="72528"/>
                </a:cubicBezTo>
                <a:cubicBezTo>
                  <a:pt x="100538" y="71827"/>
                  <a:pt x="100755" y="71355"/>
                  <a:pt x="100755" y="70415"/>
                </a:cubicBezTo>
                <a:cubicBezTo>
                  <a:pt x="100755" y="69709"/>
                  <a:pt x="100538" y="69242"/>
                  <a:pt x="100105" y="68769"/>
                </a:cubicBezTo>
                <a:cubicBezTo>
                  <a:pt x="99677" y="68302"/>
                  <a:pt x="99027" y="68063"/>
                  <a:pt x="98377" y="68063"/>
                </a:cubicBezTo>
                <a:cubicBezTo>
                  <a:pt x="97727" y="68063"/>
                  <a:pt x="97300" y="68302"/>
                  <a:pt x="96866" y="68769"/>
                </a:cubicBezTo>
                <a:cubicBezTo>
                  <a:pt x="96216" y="69242"/>
                  <a:pt x="96000" y="69709"/>
                  <a:pt x="96000" y="70415"/>
                </a:cubicBezTo>
                <a:cubicBezTo>
                  <a:pt x="96000" y="71355"/>
                  <a:pt x="96216" y="71827"/>
                  <a:pt x="96866" y="72528"/>
                </a:cubicBezTo>
                <a:cubicBezTo>
                  <a:pt x="97300" y="73000"/>
                  <a:pt x="97727" y="73234"/>
                  <a:pt x="98377" y="73234"/>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80" name="Shape 4180"/>
          <p:cNvSpPr/>
          <p:nvPr/>
        </p:nvSpPr>
        <p:spPr>
          <a:xfrm>
            <a:off x="16917865" y="5215876"/>
            <a:ext cx="528207" cy="506696"/>
          </a:xfrm>
          <a:custGeom>
            <a:avLst/>
            <a:gdLst/>
            <a:ahLst/>
            <a:cxnLst/>
            <a:rect l="0" t="0" r="0" b="0"/>
            <a:pathLst>
              <a:path w="120000" h="120000" extrusionOk="0">
                <a:moveTo>
                  <a:pt x="117511" y="24000"/>
                </a:moveTo>
                <a:cubicBezTo>
                  <a:pt x="118133" y="24000"/>
                  <a:pt x="118755" y="24216"/>
                  <a:pt x="119172" y="24650"/>
                </a:cubicBezTo>
                <a:cubicBezTo>
                  <a:pt x="119794" y="25300"/>
                  <a:pt x="120000" y="25727"/>
                  <a:pt x="120000" y="26594"/>
                </a:cubicBezTo>
                <a:cubicBezTo>
                  <a:pt x="120000" y="98377"/>
                  <a:pt x="120000" y="98377"/>
                  <a:pt x="120000" y="98377"/>
                </a:cubicBezTo>
                <a:cubicBezTo>
                  <a:pt x="120000" y="99027"/>
                  <a:pt x="119794" y="99677"/>
                  <a:pt x="119172" y="100105"/>
                </a:cubicBezTo>
                <a:cubicBezTo>
                  <a:pt x="118755" y="100755"/>
                  <a:pt x="118133" y="100972"/>
                  <a:pt x="117511" y="100972"/>
                </a:cubicBezTo>
                <a:cubicBezTo>
                  <a:pt x="92177" y="100972"/>
                  <a:pt x="92177" y="100972"/>
                  <a:pt x="92177" y="100972"/>
                </a:cubicBezTo>
                <a:cubicBezTo>
                  <a:pt x="92177" y="120000"/>
                  <a:pt x="92177" y="120000"/>
                  <a:pt x="92177" y="120000"/>
                </a:cubicBezTo>
                <a:cubicBezTo>
                  <a:pt x="27822" y="120000"/>
                  <a:pt x="27822" y="120000"/>
                  <a:pt x="27822" y="120000"/>
                </a:cubicBezTo>
                <a:cubicBezTo>
                  <a:pt x="27822" y="100972"/>
                  <a:pt x="27822" y="100972"/>
                  <a:pt x="27822" y="100972"/>
                </a:cubicBezTo>
                <a:cubicBezTo>
                  <a:pt x="2283" y="100972"/>
                  <a:pt x="2283" y="100972"/>
                  <a:pt x="2283" y="100972"/>
                </a:cubicBezTo>
                <a:cubicBezTo>
                  <a:pt x="1661" y="100972"/>
                  <a:pt x="1038" y="100755"/>
                  <a:pt x="622" y="100105"/>
                </a:cubicBezTo>
                <a:cubicBezTo>
                  <a:pt x="205" y="99677"/>
                  <a:pt x="0" y="99027"/>
                  <a:pt x="0" y="98377"/>
                </a:cubicBezTo>
                <a:cubicBezTo>
                  <a:pt x="0" y="26594"/>
                  <a:pt x="0" y="26594"/>
                  <a:pt x="0" y="26594"/>
                </a:cubicBezTo>
                <a:cubicBezTo>
                  <a:pt x="0" y="25727"/>
                  <a:pt x="205" y="25300"/>
                  <a:pt x="622" y="24650"/>
                </a:cubicBezTo>
                <a:cubicBezTo>
                  <a:pt x="1038" y="24216"/>
                  <a:pt x="1661" y="24000"/>
                  <a:pt x="2283" y="24000"/>
                </a:cubicBezTo>
                <a:cubicBezTo>
                  <a:pt x="27822" y="24000"/>
                  <a:pt x="27822" y="24000"/>
                  <a:pt x="27822" y="24000"/>
                </a:cubicBezTo>
                <a:cubicBezTo>
                  <a:pt x="27822" y="0"/>
                  <a:pt x="27822" y="0"/>
                  <a:pt x="27822" y="0"/>
                </a:cubicBezTo>
                <a:cubicBezTo>
                  <a:pt x="92177" y="0"/>
                  <a:pt x="92177" y="0"/>
                  <a:pt x="92177" y="0"/>
                </a:cubicBezTo>
                <a:cubicBezTo>
                  <a:pt x="92177" y="24000"/>
                  <a:pt x="92177" y="24000"/>
                  <a:pt x="92177" y="24000"/>
                </a:cubicBezTo>
                <a:lnTo>
                  <a:pt x="117511" y="24000"/>
                </a:lnTo>
                <a:close/>
                <a:moveTo>
                  <a:pt x="115433" y="96000"/>
                </a:moveTo>
                <a:cubicBezTo>
                  <a:pt x="115433" y="28755"/>
                  <a:pt x="115433" y="28755"/>
                  <a:pt x="115433" y="28755"/>
                </a:cubicBezTo>
                <a:cubicBezTo>
                  <a:pt x="4566" y="28755"/>
                  <a:pt x="4566" y="28755"/>
                  <a:pt x="4566" y="28755"/>
                </a:cubicBezTo>
                <a:cubicBezTo>
                  <a:pt x="4566" y="96000"/>
                  <a:pt x="4566" y="96000"/>
                  <a:pt x="4566" y="96000"/>
                </a:cubicBezTo>
                <a:cubicBezTo>
                  <a:pt x="27822" y="96000"/>
                  <a:pt x="27822" y="96000"/>
                  <a:pt x="27822" y="96000"/>
                </a:cubicBezTo>
                <a:cubicBezTo>
                  <a:pt x="27822" y="67461"/>
                  <a:pt x="27822" y="67461"/>
                  <a:pt x="27822" y="67461"/>
                </a:cubicBezTo>
                <a:cubicBezTo>
                  <a:pt x="92177" y="67461"/>
                  <a:pt x="92177" y="67461"/>
                  <a:pt x="92177" y="67461"/>
                </a:cubicBezTo>
                <a:cubicBezTo>
                  <a:pt x="92177" y="96000"/>
                  <a:pt x="92177" y="96000"/>
                  <a:pt x="92177" y="96000"/>
                </a:cubicBezTo>
                <a:lnTo>
                  <a:pt x="115433" y="96000"/>
                </a:lnTo>
                <a:close/>
                <a:moveTo>
                  <a:pt x="23250" y="43244"/>
                </a:moveTo>
                <a:cubicBezTo>
                  <a:pt x="24500" y="43244"/>
                  <a:pt x="25538" y="43677"/>
                  <a:pt x="26366" y="44538"/>
                </a:cubicBezTo>
                <a:cubicBezTo>
                  <a:pt x="27405" y="45622"/>
                  <a:pt x="27822" y="46700"/>
                  <a:pt x="27822" y="48000"/>
                </a:cubicBezTo>
                <a:cubicBezTo>
                  <a:pt x="27822" y="49300"/>
                  <a:pt x="27405" y="50377"/>
                  <a:pt x="26366" y="51244"/>
                </a:cubicBezTo>
                <a:cubicBezTo>
                  <a:pt x="25538" y="52322"/>
                  <a:pt x="24500" y="52755"/>
                  <a:pt x="23250" y="52755"/>
                </a:cubicBezTo>
                <a:cubicBezTo>
                  <a:pt x="21800" y="52755"/>
                  <a:pt x="20555" y="52322"/>
                  <a:pt x="19722" y="51244"/>
                </a:cubicBezTo>
                <a:cubicBezTo>
                  <a:pt x="18683" y="50377"/>
                  <a:pt x="18272" y="49300"/>
                  <a:pt x="18272" y="48000"/>
                </a:cubicBezTo>
                <a:cubicBezTo>
                  <a:pt x="18272" y="46700"/>
                  <a:pt x="18683" y="45622"/>
                  <a:pt x="19722" y="44538"/>
                </a:cubicBezTo>
                <a:cubicBezTo>
                  <a:pt x="20555" y="43677"/>
                  <a:pt x="21800" y="43244"/>
                  <a:pt x="23250" y="43244"/>
                </a:cubicBezTo>
                <a:close/>
                <a:moveTo>
                  <a:pt x="32388" y="4972"/>
                </a:moveTo>
                <a:cubicBezTo>
                  <a:pt x="32388" y="24000"/>
                  <a:pt x="32388" y="24000"/>
                  <a:pt x="32388" y="24000"/>
                </a:cubicBezTo>
                <a:cubicBezTo>
                  <a:pt x="87405" y="24000"/>
                  <a:pt x="87405" y="24000"/>
                  <a:pt x="87405" y="24000"/>
                </a:cubicBezTo>
                <a:cubicBezTo>
                  <a:pt x="87405" y="4972"/>
                  <a:pt x="87405" y="4972"/>
                  <a:pt x="87405" y="4972"/>
                </a:cubicBezTo>
                <a:lnTo>
                  <a:pt x="32388" y="4972"/>
                </a:lnTo>
                <a:close/>
                <a:moveTo>
                  <a:pt x="36955" y="43244"/>
                </a:moveTo>
                <a:cubicBezTo>
                  <a:pt x="38200" y="43244"/>
                  <a:pt x="39238" y="43677"/>
                  <a:pt x="40277" y="44538"/>
                </a:cubicBezTo>
                <a:cubicBezTo>
                  <a:pt x="41105" y="45622"/>
                  <a:pt x="41522" y="46700"/>
                  <a:pt x="41522" y="48000"/>
                </a:cubicBezTo>
                <a:cubicBezTo>
                  <a:pt x="41522" y="49300"/>
                  <a:pt x="41105" y="50377"/>
                  <a:pt x="40277" y="51244"/>
                </a:cubicBezTo>
                <a:cubicBezTo>
                  <a:pt x="39238" y="52322"/>
                  <a:pt x="38200" y="52755"/>
                  <a:pt x="36955" y="52755"/>
                </a:cubicBezTo>
                <a:cubicBezTo>
                  <a:pt x="35711" y="52755"/>
                  <a:pt x="34672" y="52322"/>
                  <a:pt x="33633" y="51244"/>
                </a:cubicBezTo>
                <a:cubicBezTo>
                  <a:pt x="32800" y="50377"/>
                  <a:pt x="32388" y="49300"/>
                  <a:pt x="32388" y="48000"/>
                </a:cubicBezTo>
                <a:cubicBezTo>
                  <a:pt x="32388" y="46700"/>
                  <a:pt x="32800" y="45622"/>
                  <a:pt x="33633" y="44538"/>
                </a:cubicBezTo>
                <a:cubicBezTo>
                  <a:pt x="34672" y="43677"/>
                  <a:pt x="35711" y="43244"/>
                  <a:pt x="36955" y="43244"/>
                </a:cubicBezTo>
                <a:close/>
                <a:moveTo>
                  <a:pt x="87405" y="115244"/>
                </a:moveTo>
                <a:cubicBezTo>
                  <a:pt x="87405" y="72216"/>
                  <a:pt x="87405" y="72216"/>
                  <a:pt x="87405" y="72216"/>
                </a:cubicBezTo>
                <a:cubicBezTo>
                  <a:pt x="32388" y="72216"/>
                  <a:pt x="32388" y="72216"/>
                  <a:pt x="32388" y="72216"/>
                </a:cubicBezTo>
                <a:cubicBezTo>
                  <a:pt x="32388" y="115244"/>
                  <a:pt x="32388" y="115244"/>
                  <a:pt x="32388" y="115244"/>
                </a:cubicBezTo>
                <a:lnTo>
                  <a:pt x="87405" y="11524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81" name="Shape 4181"/>
          <p:cNvSpPr/>
          <p:nvPr/>
        </p:nvSpPr>
        <p:spPr>
          <a:xfrm>
            <a:off x="18144893" y="5307892"/>
            <a:ext cx="568836" cy="322661"/>
          </a:xfrm>
          <a:custGeom>
            <a:avLst/>
            <a:gdLst/>
            <a:ahLst/>
            <a:cxnLst/>
            <a:rect l="0" t="0" r="0" b="0"/>
            <a:pathLst>
              <a:path w="120000" h="120000" extrusionOk="0">
                <a:moveTo>
                  <a:pt x="0" y="60444"/>
                </a:moveTo>
                <a:lnTo>
                  <a:pt x="60000" y="0"/>
                </a:lnTo>
                <a:lnTo>
                  <a:pt x="60000" y="120000"/>
                </a:lnTo>
                <a:lnTo>
                  <a:pt x="0" y="60444"/>
                </a:lnTo>
                <a:close/>
                <a:moveTo>
                  <a:pt x="55966" y="107555"/>
                </a:moveTo>
                <a:lnTo>
                  <a:pt x="55966" y="12444"/>
                </a:lnTo>
                <a:lnTo>
                  <a:pt x="9077" y="60444"/>
                </a:lnTo>
                <a:lnTo>
                  <a:pt x="55966" y="107555"/>
                </a:lnTo>
                <a:close/>
                <a:moveTo>
                  <a:pt x="60000" y="60444"/>
                </a:moveTo>
                <a:lnTo>
                  <a:pt x="120000" y="0"/>
                </a:lnTo>
                <a:lnTo>
                  <a:pt x="120000" y="120000"/>
                </a:lnTo>
                <a:lnTo>
                  <a:pt x="60000" y="60444"/>
                </a:lnTo>
                <a:close/>
                <a:moveTo>
                  <a:pt x="115966" y="107555"/>
                </a:moveTo>
                <a:lnTo>
                  <a:pt x="115966" y="12444"/>
                </a:lnTo>
                <a:lnTo>
                  <a:pt x="68572" y="60444"/>
                </a:lnTo>
                <a:lnTo>
                  <a:pt x="115966" y="10755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82" name="Shape 4182"/>
          <p:cNvSpPr/>
          <p:nvPr/>
        </p:nvSpPr>
        <p:spPr>
          <a:xfrm>
            <a:off x="19432868" y="5216046"/>
            <a:ext cx="487574" cy="506696"/>
          </a:xfrm>
          <a:custGeom>
            <a:avLst/>
            <a:gdLst/>
            <a:ahLst/>
            <a:cxnLst/>
            <a:rect l="0" t="0" r="0" b="0"/>
            <a:pathLst>
              <a:path w="120000" h="120000" extrusionOk="0">
                <a:moveTo>
                  <a:pt x="84272" y="9727"/>
                </a:moveTo>
                <a:cubicBezTo>
                  <a:pt x="89438" y="11894"/>
                  <a:pt x="94383" y="14916"/>
                  <a:pt x="98650" y="18377"/>
                </a:cubicBezTo>
                <a:cubicBezTo>
                  <a:pt x="103144" y="22055"/>
                  <a:pt x="106738" y="25944"/>
                  <a:pt x="109888" y="30488"/>
                </a:cubicBezTo>
                <a:cubicBezTo>
                  <a:pt x="113033" y="35244"/>
                  <a:pt x="115505" y="40216"/>
                  <a:pt x="117305" y="45622"/>
                </a:cubicBezTo>
                <a:cubicBezTo>
                  <a:pt x="119100" y="50811"/>
                  <a:pt x="120000" y="56650"/>
                  <a:pt x="120000" y="62700"/>
                </a:cubicBezTo>
                <a:cubicBezTo>
                  <a:pt x="120000" y="70488"/>
                  <a:pt x="118427" y="77838"/>
                  <a:pt x="115283" y="84972"/>
                </a:cubicBezTo>
                <a:cubicBezTo>
                  <a:pt x="112133" y="92105"/>
                  <a:pt x="107866" y="98161"/>
                  <a:pt x="102244" y="103133"/>
                </a:cubicBezTo>
                <a:cubicBezTo>
                  <a:pt x="96855" y="108322"/>
                  <a:pt x="90561" y="112433"/>
                  <a:pt x="83144" y="115461"/>
                </a:cubicBezTo>
                <a:cubicBezTo>
                  <a:pt x="75955" y="118488"/>
                  <a:pt x="68088" y="120000"/>
                  <a:pt x="60000" y="120000"/>
                </a:cubicBezTo>
                <a:cubicBezTo>
                  <a:pt x="51683" y="120000"/>
                  <a:pt x="44044" y="118488"/>
                  <a:pt x="36627" y="115461"/>
                </a:cubicBezTo>
                <a:cubicBezTo>
                  <a:pt x="29438" y="112433"/>
                  <a:pt x="22922" y="108322"/>
                  <a:pt x="17527" y="103133"/>
                </a:cubicBezTo>
                <a:cubicBezTo>
                  <a:pt x="12133" y="98161"/>
                  <a:pt x="7638" y="92105"/>
                  <a:pt x="4716" y="84972"/>
                </a:cubicBezTo>
                <a:cubicBezTo>
                  <a:pt x="1572" y="77838"/>
                  <a:pt x="0" y="70488"/>
                  <a:pt x="0" y="62700"/>
                </a:cubicBezTo>
                <a:cubicBezTo>
                  <a:pt x="0" y="56866"/>
                  <a:pt x="672" y="51244"/>
                  <a:pt x="2472" y="46055"/>
                </a:cubicBezTo>
                <a:cubicBezTo>
                  <a:pt x="4044" y="40650"/>
                  <a:pt x="6516" y="35894"/>
                  <a:pt x="9661" y="31350"/>
                </a:cubicBezTo>
                <a:cubicBezTo>
                  <a:pt x="12583" y="26811"/>
                  <a:pt x="16177" y="22700"/>
                  <a:pt x="20222" y="19244"/>
                </a:cubicBezTo>
                <a:cubicBezTo>
                  <a:pt x="24494" y="15783"/>
                  <a:pt x="29211" y="12755"/>
                  <a:pt x="34155" y="10594"/>
                </a:cubicBezTo>
                <a:cubicBezTo>
                  <a:pt x="34155" y="15783"/>
                  <a:pt x="34155" y="15783"/>
                  <a:pt x="34155" y="15783"/>
                </a:cubicBezTo>
                <a:cubicBezTo>
                  <a:pt x="29888" y="18161"/>
                  <a:pt x="25844" y="20755"/>
                  <a:pt x="22244" y="24000"/>
                </a:cubicBezTo>
                <a:cubicBezTo>
                  <a:pt x="18650" y="27244"/>
                  <a:pt x="15727" y="30916"/>
                  <a:pt x="13033" y="35027"/>
                </a:cubicBezTo>
                <a:cubicBezTo>
                  <a:pt x="10561" y="38916"/>
                  <a:pt x="8538" y="43244"/>
                  <a:pt x="7188" y="48000"/>
                </a:cubicBezTo>
                <a:cubicBezTo>
                  <a:pt x="5616" y="52755"/>
                  <a:pt x="4944" y="57511"/>
                  <a:pt x="4944" y="62700"/>
                </a:cubicBezTo>
                <a:cubicBezTo>
                  <a:pt x="4944" y="69838"/>
                  <a:pt x="6294" y="76538"/>
                  <a:pt x="9211" y="83027"/>
                </a:cubicBezTo>
                <a:cubicBezTo>
                  <a:pt x="12133" y="89511"/>
                  <a:pt x="16177" y="95133"/>
                  <a:pt x="20900" y="99677"/>
                </a:cubicBezTo>
                <a:cubicBezTo>
                  <a:pt x="26066" y="104650"/>
                  <a:pt x="31911" y="108538"/>
                  <a:pt x="38650" y="111133"/>
                </a:cubicBezTo>
                <a:cubicBezTo>
                  <a:pt x="45166" y="113944"/>
                  <a:pt x="52361" y="115244"/>
                  <a:pt x="60000" y="115244"/>
                </a:cubicBezTo>
                <a:cubicBezTo>
                  <a:pt x="67638" y="115244"/>
                  <a:pt x="74605" y="113944"/>
                  <a:pt x="81350" y="111133"/>
                </a:cubicBezTo>
                <a:cubicBezTo>
                  <a:pt x="87866" y="108538"/>
                  <a:pt x="93705" y="104650"/>
                  <a:pt x="98877" y="99677"/>
                </a:cubicBezTo>
                <a:cubicBezTo>
                  <a:pt x="103822" y="95133"/>
                  <a:pt x="107638" y="89511"/>
                  <a:pt x="110561" y="83027"/>
                </a:cubicBezTo>
                <a:cubicBezTo>
                  <a:pt x="113483" y="76538"/>
                  <a:pt x="114833" y="69838"/>
                  <a:pt x="114833" y="62700"/>
                </a:cubicBezTo>
                <a:cubicBezTo>
                  <a:pt x="114833" y="57300"/>
                  <a:pt x="114155" y="52322"/>
                  <a:pt x="112583" y="47566"/>
                </a:cubicBezTo>
                <a:cubicBezTo>
                  <a:pt x="111011" y="42811"/>
                  <a:pt x="108988" y="38272"/>
                  <a:pt x="106066" y="34161"/>
                </a:cubicBezTo>
                <a:cubicBezTo>
                  <a:pt x="103594" y="30055"/>
                  <a:pt x="100450" y="26377"/>
                  <a:pt x="96627" y="23133"/>
                </a:cubicBezTo>
                <a:cubicBezTo>
                  <a:pt x="92811" y="19894"/>
                  <a:pt x="88766" y="17300"/>
                  <a:pt x="84272" y="14916"/>
                </a:cubicBezTo>
                <a:lnTo>
                  <a:pt x="84272" y="9727"/>
                </a:lnTo>
                <a:close/>
                <a:moveTo>
                  <a:pt x="56627" y="0"/>
                </a:moveTo>
                <a:cubicBezTo>
                  <a:pt x="56627" y="57511"/>
                  <a:pt x="56627" y="57511"/>
                  <a:pt x="56627" y="57511"/>
                </a:cubicBezTo>
                <a:cubicBezTo>
                  <a:pt x="61572" y="57511"/>
                  <a:pt x="61572" y="57511"/>
                  <a:pt x="61572" y="57511"/>
                </a:cubicBezTo>
                <a:cubicBezTo>
                  <a:pt x="61572" y="0"/>
                  <a:pt x="61572" y="0"/>
                  <a:pt x="61572" y="0"/>
                </a:cubicBezTo>
                <a:lnTo>
                  <a:pt x="56627" y="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83" name="Shape 4183"/>
          <p:cNvSpPr/>
          <p:nvPr/>
        </p:nvSpPr>
        <p:spPr>
          <a:xfrm>
            <a:off x="20670651" y="5215875"/>
            <a:ext cx="506696" cy="506696"/>
          </a:xfrm>
          <a:custGeom>
            <a:avLst/>
            <a:gdLst/>
            <a:ahLst/>
            <a:cxnLst/>
            <a:rect l="0" t="0" r="0" b="0"/>
            <a:pathLst>
              <a:path w="120000" h="120000" extrusionOk="0">
                <a:moveTo>
                  <a:pt x="60105" y="0"/>
                </a:moveTo>
                <a:cubicBezTo>
                  <a:pt x="68322" y="0"/>
                  <a:pt x="76105" y="1727"/>
                  <a:pt x="83461" y="4755"/>
                </a:cubicBezTo>
                <a:cubicBezTo>
                  <a:pt x="90811" y="7783"/>
                  <a:pt x="97083" y="12105"/>
                  <a:pt x="102488" y="17511"/>
                </a:cubicBezTo>
                <a:cubicBezTo>
                  <a:pt x="107894" y="22916"/>
                  <a:pt x="112216" y="29405"/>
                  <a:pt x="115461" y="36755"/>
                </a:cubicBezTo>
                <a:cubicBezTo>
                  <a:pt x="118488" y="44105"/>
                  <a:pt x="120000" y="51894"/>
                  <a:pt x="120000" y="60105"/>
                </a:cubicBezTo>
                <a:cubicBezTo>
                  <a:pt x="120000" y="68322"/>
                  <a:pt x="118488" y="76105"/>
                  <a:pt x="115461" y="83461"/>
                </a:cubicBezTo>
                <a:cubicBezTo>
                  <a:pt x="112216" y="90811"/>
                  <a:pt x="107894" y="97083"/>
                  <a:pt x="102488" y="102488"/>
                </a:cubicBezTo>
                <a:cubicBezTo>
                  <a:pt x="97083" y="108105"/>
                  <a:pt x="90811" y="112216"/>
                  <a:pt x="83461" y="115461"/>
                </a:cubicBezTo>
                <a:cubicBezTo>
                  <a:pt x="76105" y="118488"/>
                  <a:pt x="68322" y="120000"/>
                  <a:pt x="60105" y="120000"/>
                </a:cubicBezTo>
                <a:cubicBezTo>
                  <a:pt x="51677" y="120000"/>
                  <a:pt x="43894" y="118488"/>
                  <a:pt x="36755" y="115461"/>
                </a:cubicBezTo>
                <a:cubicBezTo>
                  <a:pt x="29405" y="112216"/>
                  <a:pt x="22916" y="108105"/>
                  <a:pt x="17511" y="102488"/>
                </a:cubicBezTo>
                <a:cubicBezTo>
                  <a:pt x="12105" y="97083"/>
                  <a:pt x="7783" y="90811"/>
                  <a:pt x="4755" y="83461"/>
                </a:cubicBezTo>
                <a:cubicBezTo>
                  <a:pt x="1511" y="76105"/>
                  <a:pt x="0" y="68322"/>
                  <a:pt x="0" y="60105"/>
                </a:cubicBezTo>
                <a:cubicBezTo>
                  <a:pt x="0" y="51894"/>
                  <a:pt x="1511" y="44105"/>
                  <a:pt x="4755" y="36755"/>
                </a:cubicBezTo>
                <a:cubicBezTo>
                  <a:pt x="7783" y="29405"/>
                  <a:pt x="12105" y="22916"/>
                  <a:pt x="17511" y="17511"/>
                </a:cubicBezTo>
                <a:cubicBezTo>
                  <a:pt x="22916" y="12105"/>
                  <a:pt x="29405" y="7783"/>
                  <a:pt x="36755" y="4755"/>
                </a:cubicBezTo>
                <a:cubicBezTo>
                  <a:pt x="43894" y="1727"/>
                  <a:pt x="51677" y="0"/>
                  <a:pt x="60105" y="0"/>
                </a:cubicBezTo>
                <a:close/>
                <a:moveTo>
                  <a:pt x="60105" y="115244"/>
                </a:moveTo>
                <a:cubicBezTo>
                  <a:pt x="67677" y="115244"/>
                  <a:pt x="74811" y="113727"/>
                  <a:pt x="81511" y="110916"/>
                </a:cubicBezTo>
                <a:cubicBezTo>
                  <a:pt x="88216" y="107894"/>
                  <a:pt x="94055" y="104000"/>
                  <a:pt x="99244" y="99244"/>
                </a:cubicBezTo>
                <a:cubicBezTo>
                  <a:pt x="104000" y="94055"/>
                  <a:pt x="107894" y="88216"/>
                  <a:pt x="110916" y="81511"/>
                </a:cubicBezTo>
                <a:cubicBezTo>
                  <a:pt x="113727" y="75027"/>
                  <a:pt x="115244" y="67677"/>
                  <a:pt x="115244" y="60105"/>
                </a:cubicBezTo>
                <a:cubicBezTo>
                  <a:pt x="115244" y="52322"/>
                  <a:pt x="113727" y="45188"/>
                  <a:pt x="110916" y="38488"/>
                </a:cubicBezTo>
                <a:cubicBezTo>
                  <a:pt x="107894" y="31783"/>
                  <a:pt x="104000" y="25944"/>
                  <a:pt x="99244" y="20972"/>
                </a:cubicBezTo>
                <a:cubicBezTo>
                  <a:pt x="94055" y="16000"/>
                  <a:pt x="88216" y="12105"/>
                  <a:pt x="81511" y="9300"/>
                </a:cubicBezTo>
                <a:cubicBezTo>
                  <a:pt x="74811" y="6272"/>
                  <a:pt x="67677" y="4972"/>
                  <a:pt x="60105" y="4972"/>
                </a:cubicBezTo>
                <a:cubicBezTo>
                  <a:pt x="52322" y="4972"/>
                  <a:pt x="45188" y="6272"/>
                  <a:pt x="38488" y="9300"/>
                </a:cubicBezTo>
                <a:cubicBezTo>
                  <a:pt x="31783" y="12105"/>
                  <a:pt x="25944" y="16000"/>
                  <a:pt x="20972" y="20972"/>
                </a:cubicBezTo>
                <a:cubicBezTo>
                  <a:pt x="16000" y="25944"/>
                  <a:pt x="12105" y="31783"/>
                  <a:pt x="9300" y="38488"/>
                </a:cubicBezTo>
                <a:cubicBezTo>
                  <a:pt x="6272" y="45188"/>
                  <a:pt x="4755" y="52322"/>
                  <a:pt x="4755" y="60105"/>
                </a:cubicBezTo>
                <a:cubicBezTo>
                  <a:pt x="4755" y="67677"/>
                  <a:pt x="6272" y="75027"/>
                  <a:pt x="9300" y="81511"/>
                </a:cubicBezTo>
                <a:cubicBezTo>
                  <a:pt x="12105" y="88216"/>
                  <a:pt x="16000" y="94055"/>
                  <a:pt x="20972" y="99244"/>
                </a:cubicBezTo>
                <a:cubicBezTo>
                  <a:pt x="25944" y="104000"/>
                  <a:pt x="31783" y="107894"/>
                  <a:pt x="38488" y="110916"/>
                </a:cubicBezTo>
                <a:cubicBezTo>
                  <a:pt x="45188" y="113727"/>
                  <a:pt x="52322" y="115244"/>
                  <a:pt x="60105" y="115244"/>
                </a:cubicBezTo>
                <a:close/>
                <a:moveTo>
                  <a:pt x="62488" y="57511"/>
                </a:moveTo>
                <a:cubicBezTo>
                  <a:pt x="96000" y="57511"/>
                  <a:pt x="96000" y="57511"/>
                  <a:pt x="96000" y="57511"/>
                </a:cubicBezTo>
                <a:cubicBezTo>
                  <a:pt x="96000" y="62700"/>
                  <a:pt x="96000" y="62700"/>
                  <a:pt x="96000" y="62700"/>
                </a:cubicBezTo>
                <a:cubicBezTo>
                  <a:pt x="62488" y="62700"/>
                  <a:pt x="62488" y="62700"/>
                  <a:pt x="62488" y="62700"/>
                </a:cubicBezTo>
                <a:cubicBezTo>
                  <a:pt x="62488" y="95783"/>
                  <a:pt x="62488" y="95783"/>
                  <a:pt x="62488" y="95783"/>
                </a:cubicBezTo>
                <a:cubicBezTo>
                  <a:pt x="57511" y="95783"/>
                  <a:pt x="57511" y="95783"/>
                  <a:pt x="57511" y="95783"/>
                </a:cubicBezTo>
                <a:cubicBezTo>
                  <a:pt x="57511" y="62700"/>
                  <a:pt x="57511" y="62700"/>
                  <a:pt x="57511" y="62700"/>
                </a:cubicBezTo>
                <a:cubicBezTo>
                  <a:pt x="24216" y="62700"/>
                  <a:pt x="24216" y="62700"/>
                  <a:pt x="24216" y="62700"/>
                </a:cubicBezTo>
                <a:cubicBezTo>
                  <a:pt x="24216" y="57511"/>
                  <a:pt x="24216" y="57511"/>
                  <a:pt x="24216" y="57511"/>
                </a:cubicBezTo>
                <a:cubicBezTo>
                  <a:pt x="57511" y="57511"/>
                  <a:pt x="57511" y="57511"/>
                  <a:pt x="57511" y="57511"/>
                </a:cubicBezTo>
                <a:cubicBezTo>
                  <a:pt x="57511" y="24000"/>
                  <a:pt x="57511" y="24000"/>
                  <a:pt x="57511" y="24000"/>
                </a:cubicBezTo>
                <a:cubicBezTo>
                  <a:pt x="62488" y="24000"/>
                  <a:pt x="62488" y="24000"/>
                  <a:pt x="62488" y="24000"/>
                </a:cubicBezTo>
                <a:lnTo>
                  <a:pt x="62488" y="5751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84" name="Shape 4184"/>
          <p:cNvSpPr/>
          <p:nvPr/>
        </p:nvSpPr>
        <p:spPr>
          <a:xfrm>
            <a:off x="3206652" y="6284405"/>
            <a:ext cx="509086" cy="506696"/>
          </a:xfrm>
          <a:custGeom>
            <a:avLst/>
            <a:gdLst/>
            <a:ahLst/>
            <a:cxnLst/>
            <a:rect l="0" t="0" r="0" b="0"/>
            <a:pathLst>
              <a:path w="120000" h="120000" extrusionOk="0">
                <a:moveTo>
                  <a:pt x="43944" y="76983"/>
                </a:moveTo>
                <a:lnTo>
                  <a:pt x="0" y="57172"/>
                </a:lnTo>
                <a:lnTo>
                  <a:pt x="120000" y="0"/>
                </a:lnTo>
                <a:lnTo>
                  <a:pt x="64788" y="120000"/>
                </a:lnTo>
                <a:lnTo>
                  <a:pt x="43944" y="76983"/>
                </a:lnTo>
                <a:close/>
                <a:moveTo>
                  <a:pt x="45072" y="71888"/>
                </a:moveTo>
                <a:lnTo>
                  <a:pt x="103100" y="13016"/>
                </a:lnTo>
                <a:lnTo>
                  <a:pt x="11833" y="57172"/>
                </a:lnTo>
                <a:lnTo>
                  <a:pt x="45072" y="71888"/>
                </a:lnTo>
                <a:close/>
                <a:moveTo>
                  <a:pt x="64788" y="108677"/>
                </a:moveTo>
                <a:lnTo>
                  <a:pt x="107044" y="15850"/>
                </a:lnTo>
                <a:lnTo>
                  <a:pt x="48450" y="75283"/>
                </a:lnTo>
                <a:lnTo>
                  <a:pt x="64788" y="10867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85" name="Shape 4185"/>
          <p:cNvSpPr/>
          <p:nvPr/>
        </p:nvSpPr>
        <p:spPr>
          <a:xfrm>
            <a:off x="4459971" y="6252139"/>
            <a:ext cx="497135" cy="568836"/>
          </a:xfrm>
          <a:custGeom>
            <a:avLst/>
            <a:gdLst/>
            <a:ahLst/>
            <a:cxnLst/>
            <a:rect l="0" t="0" r="0" b="0"/>
            <a:pathLst>
              <a:path w="120000" h="120000" extrusionOk="0">
                <a:moveTo>
                  <a:pt x="115144" y="16977"/>
                </a:moveTo>
                <a:cubicBezTo>
                  <a:pt x="120000" y="16977"/>
                  <a:pt x="120000" y="16977"/>
                  <a:pt x="120000" y="16977"/>
                </a:cubicBezTo>
                <a:cubicBezTo>
                  <a:pt x="120000" y="21222"/>
                  <a:pt x="120000" y="21222"/>
                  <a:pt x="120000" y="21222"/>
                </a:cubicBezTo>
                <a:cubicBezTo>
                  <a:pt x="115144" y="21222"/>
                  <a:pt x="115144" y="21222"/>
                  <a:pt x="115144" y="21222"/>
                </a:cubicBezTo>
                <a:cubicBezTo>
                  <a:pt x="115144" y="28166"/>
                  <a:pt x="115144" y="28166"/>
                  <a:pt x="115144" y="28166"/>
                </a:cubicBezTo>
                <a:cubicBezTo>
                  <a:pt x="115144" y="29516"/>
                  <a:pt x="114705" y="30866"/>
                  <a:pt x="114044" y="32216"/>
                </a:cubicBezTo>
                <a:cubicBezTo>
                  <a:pt x="113383" y="33566"/>
                  <a:pt x="112500" y="34533"/>
                  <a:pt x="111616" y="35305"/>
                </a:cubicBezTo>
                <a:cubicBezTo>
                  <a:pt x="110516" y="36272"/>
                  <a:pt x="109188" y="37233"/>
                  <a:pt x="107644" y="37811"/>
                </a:cubicBezTo>
                <a:cubicBezTo>
                  <a:pt x="106322" y="38394"/>
                  <a:pt x="104777" y="38583"/>
                  <a:pt x="103016" y="38583"/>
                </a:cubicBezTo>
                <a:cubicBezTo>
                  <a:pt x="24044" y="38583"/>
                  <a:pt x="24044" y="38583"/>
                  <a:pt x="24044" y="38583"/>
                </a:cubicBezTo>
                <a:cubicBezTo>
                  <a:pt x="22500" y="38583"/>
                  <a:pt x="20955" y="38394"/>
                  <a:pt x="19633" y="37811"/>
                </a:cubicBezTo>
                <a:cubicBezTo>
                  <a:pt x="18088" y="37233"/>
                  <a:pt x="16766" y="36272"/>
                  <a:pt x="15661" y="35305"/>
                </a:cubicBezTo>
                <a:cubicBezTo>
                  <a:pt x="14561" y="34533"/>
                  <a:pt x="13677" y="33566"/>
                  <a:pt x="13016" y="32216"/>
                </a:cubicBezTo>
                <a:cubicBezTo>
                  <a:pt x="12572" y="30866"/>
                  <a:pt x="12355" y="29516"/>
                  <a:pt x="12355" y="28166"/>
                </a:cubicBezTo>
                <a:cubicBezTo>
                  <a:pt x="12355" y="21222"/>
                  <a:pt x="12355" y="21222"/>
                  <a:pt x="12355" y="21222"/>
                </a:cubicBezTo>
                <a:cubicBezTo>
                  <a:pt x="9927" y="21222"/>
                  <a:pt x="9927" y="21222"/>
                  <a:pt x="9927" y="21222"/>
                </a:cubicBezTo>
                <a:cubicBezTo>
                  <a:pt x="8605" y="21222"/>
                  <a:pt x="7500" y="21800"/>
                  <a:pt x="6394" y="22766"/>
                </a:cubicBezTo>
                <a:cubicBezTo>
                  <a:pt x="5294" y="23538"/>
                  <a:pt x="4855" y="24694"/>
                  <a:pt x="4855" y="25850"/>
                </a:cubicBezTo>
                <a:cubicBezTo>
                  <a:pt x="4855" y="40705"/>
                  <a:pt x="4855" y="40705"/>
                  <a:pt x="4855" y="40705"/>
                </a:cubicBezTo>
                <a:cubicBezTo>
                  <a:pt x="4855" y="41866"/>
                  <a:pt x="5294" y="42827"/>
                  <a:pt x="6394" y="43600"/>
                </a:cubicBezTo>
                <a:cubicBezTo>
                  <a:pt x="7500" y="44566"/>
                  <a:pt x="8605" y="44950"/>
                  <a:pt x="9927" y="44950"/>
                </a:cubicBezTo>
                <a:cubicBezTo>
                  <a:pt x="49855" y="44950"/>
                  <a:pt x="49855" y="44950"/>
                  <a:pt x="49855" y="44950"/>
                </a:cubicBezTo>
                <a:cubicBezTo>
                  <a:pt x="55811" y="44950"/>
                  <a:pt x="55811" y="44950"/>
                  <a:pt x="55811" y="44950"/>
                </a:cubicBezTo>
                <a:cubicBezTo>
                  <a:pt x="57355" y="44950"/>
                  <a:pt x="58677" y="45144"/>
                  <a:pt x="60000" y="45722"/>
                </a:cubicBezTo>
                <a:cubicBezTo>
                  <a:pt x="61105" y="46111"/>
                  <a:pt x="62205" y="46883"/>
                  <a:pt x="63088" y="47650"/>
                </a:cubicBezTo>
                <a:cubicBezTo>
                  <a:pt x="63972" y="48422"/>
                  <a:pt x="64855" y="49194"/>
                  <a:pt x="65294" y="50355"/>
                </a:cubicBezTo>
                <a:cubicBezTo>
                  <a:pt x="65733" y="51316"/>
                  <a:pt x="65955" y="52477"/>
                  <a:pt x="65955" y="53633"/>
                </a:cubicBezTo>
                <a:cubicBezTo>
                  <a:pt x="65955" y="68488"/>
                  <a:pt x="65955" y="68488"/>
                  <a:pt x="65955" y="68488"/>
                </a:cubicBezTo>
                <a:cubicBezTo>
                  <a:pt x="75661" y="68488"/>
                  <a:pt x="75661" y="68488"/>
                  <a:pt x="75661" y="68488"/>
                </a:cubicBezTo>
                <a:cubicBezTo>
                  <a:pt x="75661" y="120000"/>
                  <a:pt x="75661" y="120000"/>
                  <a:pt x="75661" y="120000"/>
                </a:cubicBezTo>
                <a:cubicBezTo>
                  <a:pt x="51394" y="120000"/>
                  <a:pt x="51394" y="120000"/>
                  <a:pt x="51394" y="120000"/>
                </a:cubicBezTo>
                <a:cubicBezTo>
                  <a:pt x="51394" y="68488"/>
                  <a:pt x="51394" y="68488"/>
                  <a:pt x="51394" y="68488"/>
                </a:cubicBezTo>
                <a:cubicBezTo>
                  <a:pt x="61105" y="68488"/>
                  <a:pt x="61105" y="68488"/>
                  <a:pt x="61105" y="68488"/>
                </a:cubicBezTo>
                <a:cubicBezTo>
                  <a:pt x="61105" y="53633"/>
                  <a:pt x="61105" y="53633"/>
                  <a:pt x="61105" y="53633"/>
                </a:cubicBezTo>
                <a:cubicBezTo>
                  <a:pt x="61105" y="52477"/>
                  <a:pt x="60661" y="51511"/>
                  <a:pt x="59561" y="50544"/>
                </a:cubicBezTo>
                <a:cubicBezTo>
                  <a:pt x="58677" y="49583"/>
                  <a:pt x="57355" y="49194"/>
                  <a:pt x="55811" y="49194"/>
                </a:cubicBezTo>
                <a:cubicBezTo>
                  <a:pt x="9927" y="49388"/>
                  <a:pt x="9927" y="49388"/>
                  <a:pt x="9927" y="49388"/>
                </a:cubicBezTo>
                <a:cubicBezTo>
                  <a:pt x="8605" y="49388"/>
                  <a:pt x="7277" y="49194"/>
                  <a:pt x="6177" y="48616"/>
                </a:cubicBezTo>
                <a:cubicBezTo>
                  <a:pt x="4855" y="48233"/>
                  <a:pt x="3750" y="47461"/>
                  <a:pt x="2866" y="46688"/>
                </a:cubicBezTo>
                <a:cubicBezTo>
                  <a:pt x="1766" y="45916"/>
                  <a:pt x="1105" y="45144"/>
                  <a:pt x="661" y="43988"/>
                </a:cubicBezTo>
                <a:cubicBezTo>
                  <a:pt x="222" y="43022"/>
                  <a:pt x="0" y="41866"/>
                  <a:pt x="0" y="40705"/>
                </a:cubicBezTo>
                <a:cubicBezTo>
                  <a:pt x="0" y="25850"/>
                  <a:pt x="0" y="25850"/>
                  <a:pt x="0" y="25850"/>
                </a:cubicBezTo>
                <a:cubicBezTo>
                  <a:pt x="0" y="24694"/>
                  <a:pt x="222" y="23538"/>
                  <a:pt x="661" y="22377"/>
                </a:cubicBezTo>
                <a:cubicBezTo>
                  <a:pt x="1105" y="21416"/>
                  <a:pt x="1766" y="20450"/>
                  <a:pt x="2866" y="19872"/>
                </a:cubicBezTo>
                <a:cubicBezTo>
                  <a:pt x="3750" y="18905"/>
                  <a:pt x="4855" y="18327"/>
                  <a:pt x="6177" y="17750"/>
                </a:cubicBezTo>
                <a:cubicBezTo>
                  <a:pt x="7277" y="17361"/>
                  <a:pt x="8605" y="16977"/>
                  <a:pt x="9927" y="16977"/>
                </a:cubicBezTo>
                <a:cubicBezTo>
                  <a:pt x="12355" y="16977"/>
                  <a:pt x="12355" y="16977"/>
                  <a:pt x="12355" y="16977"/>
                </a:cubicBezTo>
                <a:cubicBezTo>
                  <a:pt x="12355" y="10416"/>
                  <a:pt x="12355" y="10416"/>
                  <a:pt x="12355" y="10416"/>
                </a:cubicBezTo>
                <a:cubicBezTo>
                  <a:pt x="12355" y="9066"/>
                  <a:pt x="12572" y="7522"/>
                  <a:pt x="13016" y="6366"/>
                </a:cubicBezTo>
                <a:cubicBezTo>
                  <a:pt x="13677" y="5016"/>
                  <a:pt x="14561" y="4050"/>
                  <a:pt x="15661" y="2894"/>
                </a:cubicBezTo>
                <a:cubicBezTo>
                  <a:pt x="16766" y="2122"/>
                  <a:pt x="18088" y="1350"/>
                  <a:pt x="19633" y="772"/>
                </a:cubicBezTo>
                <a:cubicBezTo>
                  <a:pt x="20955" y="194"/>
                  <a:pt x="22500" y="0"/>
                  <a:pt x="24044" y="0"/>
                </a:cubicBezTo>
                <a:cubicBezTo>
                  <a:pt x="103016" y="0"/>
                  <a:pt x="103016" y="0"/>
                  <a:pt x="103016" y="0"/>
                </a:cubicBezTo>
                <a:cubicBezTo>
                  <a:pt x="104777" y="0"/>
                  <a:pt x="106322" y="194"/>
                  <a:pt x="107644" y="772"/>
                </a:cubicBezTo>
                <a:cubicBezTo>
                  <a:pt x="109188" y="1350"/>
                  <a:pt x="110516" y="2122"/>
                  <a:pt x="111616" y="2894"/>
                </a:cubicBezTo>
                <a:cubicBezTo>
                  <a:pt x="112500" y="4050"/>
                  <a:pt x="113383" y="5016"/>
                  <a:pt x="114044" y="6366"/>
                </a:cubicBezTo>
                <a:cubicBezTo>
                  <a:pt x="114705" y="7522"/>
                  <a:pt x="115144" y="9066"/>
                  <a:pt x="115144" y="10416"/>
                </a:cubicBezTo>
                <a:lnTo>
                  <a:pt x="115144" y="16977"/>
                </a:lnTo>
                <a:close/>
                <a:moveTo>
                  <a:pt x="110294" y="28166"/>
                </a:moveTo>
                <a:cubicBezTo>
                  <a:pt x="110294" y="10416"/>
                  <a:pt x="110294" y="10416"/>
                  <a:pt x="110294" y="10416"/>
                </a:cubicBezTo>
                <a:cubicBezTo>
                  <a:pt x="110294" y="9644"/>
                  <a:pt x="110072" y="8872"/>
                  <a:pt x="109633" y="8105"/>
                </a:cubicBezTo>
                <a:cubicBezTo>
                  <a:pt x="109188" y="7333"/>
                  <a:pt x="108750" y="6561"/>
                  <a:pt x="108088" y="5983"/>
                </a:cubicBezTo>
                <a:cubicBezTo>
                  <a:pt x="107427" y="5400"/>
                  <a:pt x="106544" y="5016"/>
                  <a:pt x="105661" y="4627"/>
                </a:cubicBezTo>
                <a:cubicBezTo>
                  <a:pt x="104777" y="4438"/>
                  <a:pt x="103894" y="4244"/>
                  <a:pt x="103016" y="4244"/>
                </a:cubicBezTo>
                <a:cubicBezTo>
                  <a:pt x="24044" y="4244"/>
                  <a:pt x="24044" y="4244"/>
                  <a:pt x="24044" y="4244"/>
                </a:cubicBezTo>
                <a:cubicBezTo>
                  <a:pt x="23161" y="4244"/>
                  <a:pt x="22061" y="4438"/>
                  <a:pt x="21394" y="4627"/>
                </a:cubicBezTo>
                <a:cubicBezTo>
                  <a:pt x="20516" y="5016"/>
                  <a:pt x="19633" y="5400"/>
                  <a:pt x="19188" y="5983"/>
                </a:cubicBezTo>
                <a:cubicBezTo>
                  <a:pt x="18527" y="6561"/>
                  <a:pt x="18088" y="7333"/>
                  <a:pt x="17644" y="8105"/>
                </a:cubicBezTo>
                <a:cubicBezTo>
                  <a:pt x="17427" y="8872"/>
                  <a:pt x="17205" y="9644"/>
                  <a:pt x="17205" y="10416"/>
                </a:cubicBezTo>
                <a:cubicBezTo>
                  <a:pt x="17205" y="28166"/>
                  <a:pt x="17205" y="28166"/>
                  <a:pt x="17205" y="28166"/>
                </a:cubicBezTo>
                <a:cubicBezTo>
                  <a:pt x="17205" y="28938"/>
                  <a:pt x="17427" y="29711"/>
                  <a:pt x="17644" y="30483"/>
                </a:cubicBezTo>
                <a:cubicBezTo>
                  <a:pt x="18088" y="31255"/>
                  <a:pt x="18527" y="31833"/>
                  <a:pt x="19188" y="32411"/>
                </a:cubicBezTo>
                <a:cubicBezTo>
                  <a:pt x="19633" y="32988"/>
                  <a:pt x="20516" y="33566"/>
                  <a:pt x="21394" y="33761"/>
                </a:cubicBezTo>
                <a:cubicBezTo>
                  <a:pt x="22061" y="34150"/>
                  <a:pt x="23161" y="34338"/>
                  <a:pt x="24044" y="34338"/>
                </a:cubicBezTo>
                <a:cubicBezTo>
                  <a:pt x="103016" y="34338"/>
                  <a:pt x="103016" y="34338"/>
                  <a:pt x="103016" y="34338"/>
                </a:cubicBezTo>
                <a:cubicBezTo>
                  <a:pt x="103894" y="34338"/>
                  <a:pt x="104777" y="34150"/>
                  <a:pt x="105661" y="33761"/>
                </a:cubicBezTo>
                <a:cubicBezTo>
                  <a:pt x="106544" y="33566"/>
                  <a:pt x="107427" y="32988"/>
                  <a:pt x="108088" y="32411"/>
                </a:cubicBezTo>
                <a:cubicBezTo>
                  <a:pt x="108750" y="31833"/>
                  <a:pt x="109188" y="31255"/>
                  <a:pt x="109633" y="30483"/>
                </a:cubicBezTo>
                <a:cubicBezTo>
                  <a:pt x="110072" y="29711"/>
                  <a:pt x="110294" y="28938"/>
                  <a:pt x="110294" y="28166"/>
                </a:cubicBezTo>
                <a:close/>
                <a:moveTo>
                  <a:pt x="70811" y="115755"/>
                </a:moveTo>
                <a:cubicBezTo>
                  <a:pt x="70811" y="72733"/>
                  <a:pt x="70811" y="72733"/>
                  <a:pt x="70811" y="72733"/>
                </a:cubicBezTo>
                <a:cubicBezTo>
                  <a:pt x="56250" y="72733"/>
                  <a:pt x="56250" y="72733"/>
                  <a:pt x="56250" y="72733"/>
                </a:cubicBezTo>
                <a:cubicBezTo>
                  <a:pt x="56250" y="115755"/>
                  <a:pt x="56250" y="115755"/>
                  <a:pt x="56250" y="115755"/>
                </a:cubicBezTo>
                <a:lnTo>
                  <a:pt x="70811" y="11575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86" name="Shape 4186"/>
          <p:cNvSpPr/>
          <p:nvPr/>
        </p:nvSpPr>
        <p:spPr>
          <a:xfrm>
            <a:off x="5712094" y="6292769"/>
            <a:ext cx="487574" cy="487575"/>
          </a:xfrm>
          <a:custGeom>
            <a:avLst/>
            <a:gdLst/>
            <a:ahLst/>
            <a:cxnLst/>
            <a:rect l="0" t="0" r="0" b="0"/>
            <a:pathLst>
              <a:path w="120000" h="120000" extrusionOk="0">
                <a:moveTo>
                  <a:pt x="60000" y="0"/>
                </a:moveTo>
                <a:cubicBezTo>
                  <a:pt x="120000" y="0"/>
                  <a:pt x="120000" y="0"/>
                  <a:pt x="120000" y="0"/>
                </a:cubicBezTo>
                <a:cubicBezTo>
                  <a:pt x="120000" y="120000"/>
                  <a:pt x="120000" y="120000"/>
                  <a:pt x="120000" y="120000"/>
                </a:cubicBezTo>
                <a:cubicBezTo>
                  <a:pt x="20450" y="120000"/>
                  <a:pt x="20450" y="120000"/>
                  <a:pt x="20450" y="120000"/>
                </a:cubicBezTo>
                <a:cubicBezTo>
                  <a:pt x="15727" y="120000"/>
                  <a:pt x="12133" y="119327"/>
                  <a:pt x="9211" y="117977"/>
                </a:cubicBezTo>
                <a:cubicBezTo>
                  <a:pt x="6516" y="116627"/>
                  <a:pt x="4494" y="114833"/>
                  <a:pt x="3144" y="113033"/>
                </a:cubicBezTo>
                <a:cubicBezTo>
                  <a:pt x="1800" y="111233"/>
                  <a:pt x="900" y="109438"/>
                  <a:pt x="450" y="107416"/>
                </a:cubicBezTo>
                <a:cubicBezTo>
                  <a:pt x="222" y="105394"/>
                  <a:pt x="0" y="104044"/>
                  <a:pt x="0" y="102922"/>
                </a:cubicBezTo>
                <a:cubicBezTo>
                  <a:pt x="0" y="20222"/>
                  <a:pt x="0" y="20222"/>
                  <a:pt x="0" y="20222"/>
                </a:cubicBezTo>
                <a:cubicBezTo>
                  <a:pt x="0" y="17077"/>
                  <a:pt x="450" y="14383"/>
                  <a:pt x="1350" y="11911"/>
                </a:cubicBezTo>
                <a:cubicBezTo>
                  <a:pt x="2472" y="9438"/>
                  <a:pt x="3822" y="7416"/>
                  <a:pt x="5394" y="5616"/>
                </a:cubicBezTo>
                <a:cubicBezTo>
                  <a:pt x="7188" y="3822"/>
                  <a:pt x="9438" y="2472"/>
                  <a:pt x="11683" y="1350"/>
                </a:cubicBezTo>
                <a:cubicBezTo>
                  <a:pt x="14155" y="450"/>
                  <a:pt x="17077" y="0"/>
                  <a:pt x="20222" y="0"/>
                </a:cubicBezTo>
                <a:lnTo>
                  <a:pt x="60000" y="0"/>
                </a:lnTo>
                <a:close/>
                <a:moveTo>
                  <a:pt x="20222" y="4944"/>
                </a:moveTo>
                <a:cubicBezTo>
                  <a:pt x="17755" y="4944"/>
                  <a:pt x="15727" y="5394"/>
                  <a:pt x="13933" y="6066"/>
                </a:cubicBezTo>
                <a:cubicBezTo>
                  <a:pt x="11911" y="6966"/>
                  <a:pt x="10338" y="7866"/>
                  <a:pt x="8988" y="8988"/>
                </a:cubicBezTo>
                <a:cubicBezTo>
                  <a:pt x="7866" y="10338"/>
                  <a:pt x="6966" y="12133"/>
                  <a:pt x="6066" y="13933"/>
                </a:cubicBezTo>
                <a:cubicBezTo>
                  <a:pt x="5394" y="15727"/>
                  <a:pt x="4944" y="17755"/>
                  <a:pt x="4944" y="20222"/>
                </a:cubicBezTo>
                <a:cubicBezTo>
                  <a:pt x="4944" y="92811"/>
                  <a:pt x="4944" y="92811"/>
                  <a:pt x="4944" y="92811"/>
                </a:cubicBezTo>
                <a:cubicBezTo>
                  <a:pt x="5844" y="91683"/>
                  <a:pt x="6966" y="91011"/>
                  <a:pt x="8088" y="90338"/>
                </a:cubicBezTo>
                <a:cubicBezTo>
                  <a:pt x="8988" y="89888"/>
                  <a:pt x="10111" y="89211"/>
                  <a:pt x="11461" y="88538"/>
                </a:cubicBezTo>
                <a:cubicBezTo>
                  <a:pt x="12811" y="88316"/>
                  <a:pt x="14155" y="87866"/>
                  <a:pt x="15505" y="87866"/>
                </a:cubicBezTo>
                <a:cubicBezTo>
                  <a:pt x="16855" y="87638"/>
                  <a:pt x="18427" y="87416"/>
                  <a:pt x="20222" y="87416"/>
                </a:cubicBezTo>
                <a:cubicBezTo>
                  <a:pt x="114833" y="87416"/>
                  <a:pt x="114833" y="87416"/>
                  <a:pt x="114833" y="87416"/>
                </a:cubicBezTo>
                <a:cubicBezTo>
                  <a:pt x="114833" y="4944"/>
                  <a:pt x="114833" y="4944"/>
                  <a:pt x="114833" y="4944"/>
                </a:cubicBezTo>
                <a:cubicBezTo>
                  <a:pt x="60000" y="4944"/>
                  <a:pt x="60000" y="4944"/>
                  <a:pt x="60000" y="4944"/>
                </a:cubicBezTo>
                <a:cubicBezTo>
                  <a:pt x="60000" y="64044"/>
                  <a:pt x="60000" y="64044"/>
                  <a:pt x="60000" y="64044"/>
                </a:cubicBezTo>
                <a:cubicBezTo>
                  <a:pt x="42694" y="48316"/>
                  <a:pt x="42694" y="48316"/>
                  <a:pt x="42694" y="48316"/>
                </a:cubicBezTo>
                <a:cubicBezTo>
                  <a:pt x="24272" y="63822"/>
                  <a:pt x="24272" y="63822"/>
                  <a:pt x="24272" y="63822"/>
                </a:cubicBezTo>
                <a:cubicBezTo>
                  <a:pt x="24272" y="4944"/>
                  <a:pt x="24272" y="4944"/>
                  <a:pt x="24272" y="4944"/>
                </a:cubicBezTo>
                <a:lnTo>
                  <a:pt x="20222" y="4944"/>
                </a:lnTo>
                <a:close/>
                <a:moveTo>
                  <a:pt x="20450" y="115055"/>
                </a:moveTo>
                <a:cubicBezTo>
                  <a:pt x="114833" y="115055"/>
                  <a:pt x="114833" y="115055"/>
                  <a:pt x="114833" y="115055"/>
                </a:cubicBezTo>
                <a:cubicBezTo>
                  <a:pt x="114833" y="92361"/>
                  <a:pt x="114833" y="92361"/>
                  <a:pt x="114833" y="92361"/>
                </a:cubicBezTo>
                <a:cubicBezTo>
                  <a:pt x="20222" y="92361"/>
                  <a:pt x="20222" y="92361"/>
                  <a:pt x="20222" y="92361"/>
                </a:cubicBezTo>
                <a:cubicBezTo>
                  <a:pt x="17755" y="92361"/>
                  <a:pt x="15727" y="92811"/>
                  <a:pt x="13933" y="93261"/>
                </a:cubicBezTo>
                <a:cubicBezTo>
                  <a:pt x="11911" y="93933"/>
                  <a:pt x="10338" y="94605"/>
                  <a:pt x="8988" y="95727"/>
                </a:cubicBezTo>
                <a:cubicBezTo>
                  <a:pt x="7866" y="96627"/>
                  <a:pt x="6966" y="97977"/>
                  <a:pt x="6294" y="99550"/>
                </a:cubicBezTo>
                <a:cubicBezTo>
                  <a:pt x="5616" y="101122"/>
                  <a:pt x="5166" y="102694"/>
                  <a:pt x="5166" y="104716"/>
                </a:cubicBezTo>
                <a:cubicBezTo>
                  <a:pt x="5166" y="105844"/>
                  <a:pt x="5394" y="107188"/>
                  <a:pt x="6066" y="108316"/>
                </a:cubicBezTo>
                <a:cubicBezTo>
                  <a:pt x="6738" y="109661"/>
                  <a:pt x="7638" y="110788"/>
                  <a:pt x="8766" y="111683"/>
                </a:cubicBezTo>
                <a:cubicBezTo>
                  <a:pt x="9888" y="112811"/>
                  <a:pt x="11461" y="113483"/>
                  <a:pt x="13261" y="114155"/>
                </a:cubicBezTo>
                <a:cubicBezTo>
                  <a:pt x="15055" y="114605"/>
                  <a:pt x="17527" y="115055"/>
                  <a:pt x="20450" y="115055"/>
                </a:cubicBezTo>
                <a:close/>
                <a:moveTo>
                  <a:pt x="55055" y="4944"/>
                </a:moveTo>
                <a:cubicBezTo>
                  <a:pt x="29211" y="4944"/>
                  <a:pt x="29211" y="4944"/>
                  <a:pt x="29211" y="4944"/>
                </a:cubicBezTo>
                <a:cubicBezTo>
                  <a:pt x="29211" y="53261"/>
                  <a:pt x="29211" y="53261"/>
                  <a:pt x="29211" y="53261"/>
                </a:cubicBezTo>
                <a:cubicBezTo>
                  <a:pt x="42694" y="41572"/>
                  <a:pt x="42694" y="41572"/>
                  <a:pt x="42694" y="41572"/>
                </a:cubicBezTo>
                <a:cubicBezTo>
                  <a:pt x="55055" y="53033"/>
                  <a:pt x="55055" y="53033"/>
                  <a:pt x="55055" y="53033"/>
                </a:cubicBezTo>
                <a:lnTo>
                  <a:pt x="55055" y="494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87" name="Shape 4187"/>
          <p:cNvSpPr/>
          <p:nvPr/>
        </p:nvSpPr>
        <p:spPr>
          <a:xfrm>
            <a:off x="6970192" y="6303867"/>
            <a:ext cx="466065" cy="466065"/>
          </a:xfrm>
          <a:custGeom>
            <a:avLst/>
            <a:gdLst/>
            <a:ahLst/>
            <a:cxnLst/>
            <a:rect l="0" t="0" r="0" b="0"/>
            <a:pathLst>
              <a:path w="120000" h="120000" extrusionOk="0">
                <a:moveTo>
                  <a:pt x="117416" y="2116"/>
                </a:moveTo>
                <a:cubicBezTo>
                  <a:pt x="118355" y="2822"/>
                  <a:pt x="119061" y="3766"/>
                  <a:pt x="119294" y="4705"/>
                </a:cubicBezTo>
                <a:cubicBezTo>
                  <a:pt x="119766" y="5644"/>
                  <a:pt x="120000" y="6588"/>
                  <a:pt x="120000" y="7527"/>
                </a:cubicBezTo>
                <a:cubicBezTo>
                  <a:pt x="120000" y="8705"/>
                  <a:pt x="119766" y="9644"/>
                  <a:pt x="119294" y="10588"/>
                </a:cubicBezTo>
                <a:cubicBezTo>
                  <a:pt x="119061" y="11766"/>
                  <a:pt x="118355" y="12472"/>
                  <a:pt x="117416" y="13177"/>
                </a:cubicBezTo>
                <a:cubicBezTo>
                  <a:pt x="94405" y="36472"/>
                  <a:pt x="94405" y="36472"/>
                  <a:pt x="94405" y="36472"/>
                </a:cubicBezTo>
                <a:cubicBezTo>
                  <a:pt x="99100" y="36472"/>
                  <a:pt x="99100" y="36472"/>
                  <a:pt x="99100" y="36472"/>
                </a:cubicBezTo>
                <a:cubicBezTo>
                  <a:pt x="99100" y="120000"/>
                  <a:pt x="99100" y="120000"/>
                  <a:pt x="99100" y="120000"/>
                </a:cubicBezTo>
                <a:cubicBezTo>
                  <a:pt x="0" y="120000"/>
                  <a:pt x="0" y="120000"/>
                  <a:pt x="0" y="120000"/>
                </a:cubicBezTo>
                <a:cubicBezTo>
                  <a:pt x="0" y="20705"/>
                  <a:pt x="0" y="20705"/>
                  <a:pt x="0" y="20705"/>
                </a:cubicBezTo>
                <a:cubicBezTo>
                  <a:pt x="83600" y="20705"/>
                  <a:pt x="83600" y="20705"/>
                  <a:pt x="83600" y="20705"/>
                </a:cubicBezTo>
                <a:cubicBezTo>
                  <a:pt x="83600" y="24938"/>
                  <a:pt x="83600" y="24938"/>
                  <a:pt x="83600" y="24938"/>
                </a:cubicBezTo>
                <a:cubicBezTo>
                  <a:pt x="106616" y="2116"/>
                  <a:pt x="106616" y="2116"/>
                  <a:pt x="106616" y="2116"/>
                </a:cubicBezTo>
                <a:cubicBezTo>
                  <a:pt x="107316" y="1177"/>
                  <a:pt x="108255" y="705"/>
                  <a:pt x="109200" y="472"/>
                </a:cubicBezTo>
                <a:cubicBezTo>
                  <a:pt x="110138" y="0"/>
                  <a:pt x="111077" y="0"/>
                  <a:pt x="112016" y="0"/>
                </a:cubicBezTo>
                <a:cubicBezTo>
                  <a:pt x="112955" y="0"/>
                  <a:pt x="114127" y="0"/>
                  <a:pt x="115066" y="472"/>
                </a:cubicBezTo>
                <a:cubicBezTo>
                  <a:pt x="116005" y="705"/>
                  <a:pt x="116944" y="1177"/>
                  <a:pt x="117416" y="2116"/>
                </a:cubicBezTo>
                <a:close/>
                <a:moveTo>
                  <a:pt x="93933" y="114822"/>
                </a:moveTo>
                <a:cubicBezTo>
                  <a:pt x="93933" y="36938"/>
                  <a:pt x="93933" y="36938"/>
                  <a:pt x="93933" y="36938"/>
                </a:cubicBezTo>
                <a:cubicBezTo>
                  <a:pt x="52600" y="78355"/>
                  <a:pt x="52600" y="78355"/>
                  <a:pt x="52600" y="78355"/>
                </a:cubicBezTo>
                <a:cubicBezTo>
                  <a:pt x="42033" y="78355"/>
                  <a:pt x="42033" y="78355"/>
                  <a:pt x="42033" y="78355"/>
                </a:cubicBezTo>
                <a:cubicBezTo>
                  <a:pt x="42033" y="67061"/>
                  <a:pt x="42033" y="67061"/>
                  <a:pt x="42033" y="67061"/>
                </a:cubicBezTo>
                <a:cubicBezTo>
                  <a:pt x="82661" y="25883"/>
                  <a:pt x="82661" y="25883"/>
                  <a:pt x="82661" y="25883"/>
                </a:cubicBezTo>
                <a:cubicBezTo>
                  <a:pt x="5400" y="25883"/>
                  <a:pt x="5400" y="25883"/>
                  <a:pt x="5400" y="25883"/>
                </a:cubicBezTo>
                <a:cubicBezTo>
                  <a:pt x="5400" y="114822"/>
                  <a:pt x="5400" y="114822"/>
                  <a:pt x="5400" y="114822"/>
                </a:cubicBezTo>
                <a:lnTo>
                  <a:pt x="93933" y="114822"/>
                </a:lnTo>
                <a:close/>
                <a:moveTo>
                  <a:pt x="113894" y="9411"/>
                </a:moveTo>
                <a:cubicBezTo>
                  <a:pt x="114366" y="9177"/>
                  <a:pt x="114600" y="8938"/>
                  <a:pt x="114600" y="8472"/>
                </a:cubicBezTo>
                <a:cubicBezTo>
                  <a:pt x="114833" y="8000"/>
                  <a:pt x="114833" y="7766"/>
                  <a:pt x="114833" y="7527"/>
                </a:cubicBezTo>
                <a:cubicBezTo>
                  <a:pt x="114833" y="7294"/>
                  <a:pt x="114833" y="7061"/>
                  <a:pt x="114600" y="6822"/>
                </a:cubicBezTo>
                <a:cubicBezTo>
                  <a:pt x="114600" y="6588"/>
                  <a:pt x="114366" y="6116"/>
                  <a:pt x="113894" y="5644"/>
                </a:cubicBezTo>
                <a:cubicBezTo>
                  <a:pt x="113661" y="5644"/>
                  <a:pt x="113422" y="5411"/>
                  <a:pt x="112955" y="5177"/>
                </a:cubicBezTo>
                <a:cubicBezTo>
                  <a:pt x="112483" y="5177"/>
                  <a:pt x="112250" y="5177"/>
                  <a:pt x="112016" y="5177"/>
                </a:cubicBezTo>
                <a:cubicBezTo>
                  <a:pt x="111783" y="5177"/>
                  <a:pt x="111544" y="5177"/>
                  <a:pt x="111311" y="5177"/>
                </a:cubicBezTo>
                <a:cubicBezTo>
                  <a:pt x="110838" y="5411"/>
                  <a:pt x="110605" y="5644"/>
                  <a:pt x="110138" y="5644"/>
                </a:cubicBezTo>
                <a:cubicBezTo>
                  <a:pt x="47200" y="69177"/>
                  <a:pt x="47200" y="69177"/>
                  <a:pt x="47200" y="69177"/>
                </a:cubicBezTo>
                <a:cubicBezTo>
                  <a:pt x="47200" y="73177"/>
                  <a:pt x="47200" y="73177"/>
                  <a:pt x="47200" y="73177"/>
                </a:cubicBezTo>
                <a:cubicBezTo>
                  <a:pt x="50488" y="73177"/>
                  <a:pt x="50488" y="73177"/>
                  <a:pt x="50488" y="73177"/>
                </a:cubicBezTo>
                <a:lnTo>
                  <a:pt x="113894" y="941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88" name="Shape 4188"/>
          <p:cNvSpPr/>
          <p:nvPr/>
        </p:nvSpPr>
        <p:spPr>
          <a:xfrm>
            <a:off x="8166149" y="6374032"/>
            <a:ext cx="568838" cy="325051"/>
          </a:xfrm>
          <a:custGeom>
            <a:avLst/>
            <a:gdLst/>
            <a:ahLst/>
            <a:cxnLst/>
            <a:rect l="0" t="0" r="0" b="0"/>
            <a:pathLst>
              <a:path w="120000" h="120000" extrusionOk="0">
                <a:moveTo>
                  <a:pt x="0" y="0"/>
                </a:moveTo>
                <a:lnTo>
                  <a:pt x="60000" y="60000"/>
                </a:lnTo>
                <a:lnTo>
                  <a:pt x="0" y="120000"/>
                </a:lnTo>
                <a:lnTo>
                  <a:pt x="0" y="0"/>
                </a:lnTo>
                <a:close/>
                <a:moveTo>
                  <a:pt x="4538" y="13233"/>
                </a:moveTo>
                <a:lnTo>
                  <a:pt x="4538" y="106766"/>
                </a:lnTo>
                <a:lnTo>
                  <a:pt x="51427" y="60000"/>
                </a:lnTo>
                <a:lnTo>
                  <a:pt x="4538" y="13233"/>
                </a:lnTo>
                <a:close/>
                <a:moveTo>
                  <a:pt x="60000" y="0"/>
                </a:moveTo>
                <a:lnTo>
                  <a:pt x="120000" y="60000"/>
                </a:lnTo>
                <a:lnTo>
                  <a:pt x="60000" y="120000"/>
                </a:lnTo>
                <a:lnTo>
                  <a:pt x="60000" y="0"/>
                </a:lnTo>
                <a:close/>
                <a:moveTo>
                  <a:pt x="64033" y="13233"/>
                </a:moveTo>
                <a:lnTo>
                  <a:pt x="64033" y="106766"/>
                </a:lnTo>
                <a:lnTo>
                  <a:pt x="110922" y="60000"/>
                </a:lnTo>
                <a:lnTo>
                  <a:pt x="64033" y="1323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89" name="Shape 4189"/>
          <p:cNvSpPr/>
          <p:nvPr/>
        </p:nvSpPr>
        <p:spPr>
          <a:xfrm>
            <a:off x="9444564" y="6284062"/>
            <a:ext cx="506696" cy="506696"/>
          </a:xfrm>
          <a:custGeom>
            <a:avLst/>
            <a:gdLst/>
            <a:ahLst/>
            <a:cxnLst/>
            <a:rect l="0" t="0" r="0" b="0"/>
            <a:pathLst>
              <a:path w="120000" h="120000" extrusionOk="0">
                <a:moveTo>
                  <a:pt x="28755" y="0"/>
                </a:moveTo>
                <a:cubicBezTo>
                  <a:pt x="120000" y="0"/>
                  <a:pt x="120000" y="0"/>
                  <a:pt x="120000" y="0"/>
                </a:cubicBezTo>
                <a:cubicBezTo>
                  <a:pt x="120000" y="67800"/>
                  <a:pt x="120000" y="103105"/>
                  <a:pt x="120000" y="105705"/>
                </a:cubicBezTo>
                <a:cubicBezTo>
                  <a:pt x="120000" y="107655"/>
                  <a:pt x="119566" y="109388"/>
                  <a:pt x="118916" y="111116"/>
                </a:cubicBezTo>
                <a:cubicBezTo>
                  <a:pt x="118055" y="112633"/>
                  <a:pt x="116972" y="114150"/>
                  <a:pt x="115461" y="115450"/>
                </a:cubicBezTo>
                <a:cubicBezTo>
                  <a:pt x="114161" y="116966"/>
                  <a:pt x="112650" y="118266"/>
                  <a:pt x="110916" y="118916"/>
                </a:cubicBezTo>
                <a:cubicBezTo>
                  <a:pt x="109405" y="119566"/>
                  <a:pt x="107461" y="120000"/>
                  <a:pt x="105727" y="120000"/>
                </a:cubicBezTo>
                <a:cubicBezTo>
                  <a:pt x="101622" y="120000"/>
                  <a:pt x="94700" y="120000"/>
                  <a:pt x="85622" y="120000"/>
                </a:cubicBezTo>
                <a:cubicBezTo>
                  <a:pt x="76322" y="120000"/>
                  <a:pt x="66594" y="120000"/>
                  <a:pt x="56650" y="120000"/>
                </a:cubicBezTo>
                <a:cubicBezTo>
                  <a:pt x="46916" y="120000"/>
                  <a:pt x="38055" y="120000"/>
                  <a:pt x="30055" y="120000"/>
                </a:cubicBezTo>
                <a:cubicBezTo>
                  <a:pt x="22055" y="120000"/>
                  <a:pt x="17300" y="120000"/>
                  <a:pt x="15566" y="120000"/>
                </a:cubicBezTo>
                <a:cubicBezTo>
                  <a:pt x="13838" y="120000"/>
                  <a:pt x="12105" y="119783"/>
                  <a:pt x="10377" y="119350"/>
                </a:cubicBezTo>
                <a:cubicBezTo>
                  <a:pt x="8650" y="118916"/>
                  <a:pt x="6916" y="118050"/>
                  <a:pt x="5405" y="116966"/>
                </a:cubicBezTo>
                <a:cubicBezTo>
                  <a:pt x="3677" y="115883"/>
                  <a:pt x="2377" y="114366"/>
                  <a:pt x="1511" y="112633"/>
                </a:cubicBezTo>
                <a:cubicBezTo>
                  <a:pt x="433" y="111116"/>
                  <a:pt x="0" y="108955"/>
                  <a:pt x="0" y="106572"/>
                </a:cubicBezTo>
                <a:cubicBezTo>
                  <a:pt x="0" y="101805"/>
                  <a:pt x="0" y="88811"/>
                  <a:pt x="0" y="67366"/>
                </a:cubicBezTo>
                <a:cubicBezTo>
                  <a:pt x="28755" y="67366"/>
                  <a:pt x="28755" y="67366"/>
                  <a:pt x="28755" y="67366"/>
                </a:cubicBezTo>
                <a:lnTo>
                  <a:pt x="28755" y="0"/>
                </a:lnTo>
                <a:close/>
                <a:moveTo>
                  <a:pt x="15566" y="115233"/>
                </a:moveTo>
                <a:cubicBezTo>
                  <a:pt x="18161" y="115233"/>
                  <a:pt x="18161" y="115233"/>
                  <a:pt x="18161" y="115233"/>
                </a:cubicBezTo>
                <a:cubicBezTo>
                  <a:pt x="19677" y="115233"/>
                  <a:pt x="20972" y="114800"/>
                  <a:pt x="22488" y="113933"/>
                </a:cubicBezTo>
                <a:cubicBezTo>
                  <a:pt x="23783" y="113066"/>
                  <a:pt x="25083" y="112200"/>
                  <a:pt x="25944" y="111116"/>
                </a:cubicBezTo>
                <a:cubicBezTo>
                  <a:pt x="26811" y="109822"/>
                  <a:pt x="27677" y="108738"/>
                  <a:pt x="28105" y="107438"/>
                </a:cubicBezTo>
                <a:cubicBezTo>
                  <a:pt x="28538" y="106355"/>
                  <a:pt x="28755" y="105272"/>
                  <a:pt x="28755" y="104622"/>
                </a:cubicBezTo>
                <a:cubicBezTo>
                  <a:pt x="28755" y="72127"/>
                  <a:pt x="28755" y="72127"/>
                  <a:pt x="28755" y="72127"/>
                </a:cubicBezTo>
                <a:cubicBezTo>
                  <a:pt x="4755" y="72127"/>
                  <a:pt x="4755" y="72127"/>
                  <a:pt x="4755" y="72127"/>
                </a:cubicBezTo>
                <a:cubicBezTo>
                  <a:pt x="4755" y="106572"/>
                  <a:pt x="4755" y="106572"/>
                  <a:pt x="4755" y="106572"/>
                </a:cubicBezTo>
                <a:cubicBezTo>
                  <a:pt x="4755" y="110033"/>
                  <a:pt x="6272" y="112416"/>
                  <a:pt x="9083" y="113500"/>
                </a:cubicBezTo>
                <a:cubicBezTo>
                  <a:pt x="11894" y="114583"/>
                  <a:pt x="14055" y="115233"/>
                  <a:pt x="15566" y="115233"/>
                </a:cubicBezTo>
                <a:close/>
                <a:moveTo>
                  <a:pt x="115244" y="105705"/>
                </a:moveTo>
                <a:cubicBezTo>
                  <a:pt x="115244" y="4766"/>
                  <a:pt x="115244" y="4766"/>
                  <a:pt x="115244" y="4766"/>
                </a:cubicBezTo>
                <a:cubicBezTo>
                  <a:pt x="33511" y="4766"/>
                  <a:pt x="33511" y="4766"/>
                  <a:pt x="33511" y="4766"/>
                </a:cubicBezTo>
                <a:cubicBezTo>
                  <a:pt x="33511" y="104622"/>
                  <a:pt x="33511" y="104622"/>
                  <a:pt x="33511" y="104622"/>
                </a:cubicBezTo>
                <a:cubicBezTo>
                  <a:pt x="33511" y="105272"/>
                  <a:pt x="33511" y="106138"/>
                  <a:pt x="33300" y="107005"/>
                </a:cubicBezTo>
                <a:cubicBezTo>
                  <a:pt x="33083" y="107872"/>
                  <a:pt x="32866" y="108738"/>
                  <a:pt x="32433" y="109822"/>
                </a:cubicBezTo>
                <a:cubicBezTo>
                  <a:pt x="31783" y="110900"/>
                  <a:pt x="31350" y="111766"/>
                  <a:pt x="30700" y="112633"/>
                </a:cubicBezTo>
                <a:cubicBezTo>
                  <a:pt x="30272" y="113716"/>
                  <a:pt x="29405" y="114583"/>
                  <a:pt x="28538" y="115233"/>
                </a:cubicBezTo>
                <a:cubicBezTo>
                  <a:pt x="105727" y="115233"/>
                  <a:pt x="105727" y="115233"/>
                  <a:pt x="105727" y="115233"/>
                </a:cubicBezTo>
                <a:cubicBezTo>
                  <a:pt x="106811" y="115233"/>
                  <a:pt x="107894" y="115016"/>
                  <a:pt x="109188" y="114366"/>
                </a:cubicBezTo>
                <a:cubicBezTo>
                  <a:pt x="110488" y="113933"/>
                  <a:pt x="111350" y="113066"/>
                  <a:pt x="112216" y="112200"/>
                </a:cubicBezTo>
                <a:cubicBezTo>
                  <a:pt x="113083" y="111333"/>
                  <a:pt x="113727" y="110466"/>
                  <a:pt x="114377" y="109172"/>
                </a:cubicBezTo>
                <a:cubicBezTo>
                  <a:pt x="115027" y="107872"/>
                  <a:pt x="115244" y="106788"/>
                  <a:pt x="115244" y="105705"/>
                </a:cubicBezTo>
                <a:close/>
                <a:moveTo>
                  <a:pt x="43244" y="14294"/>
                </a:moveTo>
                <a:cubicBezTo>
                  <a:pt x="43244" y="19061"/>
                  <a:pt x="43244" y="19061"/>
                  <a:pt x="43244" y="19061"/>
                </a:cubicBezTo>
                <a:cubicBezTo>
                  <a:pt x="105727" y="19061"/>
                  <a:pt x="105727" y="19061"/>
                  <a:pt x="105727" y="19061"/>
                </a:cubicBezTo>
                <a:cubicBezTo>
                  <a:pt x="105727" y="14294"/>
                  <a:pt x="105727" y="14294"/>
                  <a:pt x="105727" y="14294"/>
                </a:cubicBezTo>
                <a:lnTo>
                  <a:pt x="43244" y="14294"/>
                </a:lnTo>
                <a:close/>
                <a:moveTo>
                  <a:pt x="105727" y="31188"/>
                </a:moveTo>
                <a:cubicBezTo>
                  <a:pt x="105727" y="67366"/>
                  <a:pt x="105727" y="67366"/>
                  <a:pt x="105727" y="67366"/>
                </a:cubicBezTo>
                <a:cubicBezTo>
                  <a:pt x="43244" y="67366"/>
                  <a:pt x="43244" y="67366"/>
                  <a:pt x="43244" y="67366"/>
                </a:cubicBezTo>
                <a:cubicBezTo>
                  <a:pt x="43244" y="31188"/>
                  <a:pt x="43244" y="31188"/>
                  <a:pt x="43244" y="31188"/>
                </a:cubicBezTo>
                <a:lnTo>
                  <a:pt x="105727" y="31188"/>
                </a:lnTo>
                <a:close/>
                <a:moveTo>
                  <a:pt x="43244" y="79061"/>
                </a:moveTo>
                <a:cubicBezTo>
                  <a:pt x="43244" y="84044"/>
                  <a:pt x="43244" y="84044"/>
                  <a:pt x="43244" y="84044"/>
                </a:cubicBezTo>
                <a:cubicBezTo>
                  <a:pt x="105727" y="84044"/>
                  <a:pt x="105727" y="84044"/>
                  <a:pt x="105727" y="84044"/>
                </a:cubicBezTo>
                <a:cubicBezTo>
                  <a:pt x="105727" y="79061"/>
                  <a:pt x="105727" y="79061"/>
                  <a:pt x="105727" y="79061"/>
                </a:cubicBezTo>
                <a:lnTo>
                  <a:pt x="43244" y="79061"/>
                </a:lnTo>
                <a:close/>
                <a:moveTo>
                  <a:pt x="43244" y="96172"/>
                </a:moveTo>
                <a:cubicBezTo>
                  <a:pt x="43244" y="100938"/>
                  <a:pt x="43244" y="100938"/>
                  <a:pt x="43244" y="100938"/>
                </a:cubicBezTo>
                <a:cubicBezTo>
                  <a:pt x="105727" y="100938"/>
                  <a:pt x="105727" y="100938"/>
                  <a:pt x="105727" y="100938"/>
                </a:cubicBezTo>
                <a:cubicBezTo>
                  <a:pt x="105727" y="96172"/>
                  <a:pt x="105727" y="96172"/>
                  <a:pt x="105727" y="96172"/>
                </a:cubicBezTo>
                <a:lnTo>
                  <a:pt x="43244" y="96172"/>
                </a:lnTo>
                <a:close/>
                <a:moveTo>
                  <a:pt x="100755" y="62600"/>
                </a:moveTo>
                <a:cubicBezTo>
                  <a:pt x="100755" y="35955"/>
                  <a:pt x="100755" y="35955"/>
                  <a:pt x="100755" y="35955"/>
                </a:cubicBezTo>
                <a:cubicBezTo>
                  <a:pt x="48000" y="35955"/>
                  <a:pt x="48000" y="35955"/>
                  <a:pt x="48000" y="35955"/>
                </a:cubicBezTo>
                <a:cubicBezTo>
                  <a:pt x="48000" y="62600"/>
                  <a:pt x="48000" y="62600"/>
                  <a:pt x="48000" y="62600"/>
                </a:cubicBezTo>
                <a:lnTo>
                  <a:pt x="100755" y="626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90" name="Shape 4190"/>
          <p:cNvSpPr/>
          <p:nvPr/>
        </p:nvSpPr>
        <p:spPr>
          <a:xfrm>
            <a:off x="10691907" y="6320255"/>
            <a:ext cx="506696" cy="506696"/>
          </a:xfrm>
          <a:custGeom>
            <a:avLst/>
            <a:gdLst/>
            <a:ahLst/>
            <a:cxnLst/>
            <a:rect l="0" t="0" r="0" b="0"/>
            <a:pathLst>
              <a:path w="120000" h="120000" extrusionOk="0">
                <a:moveTo>
                  <a:pt x="62488" y="26427"/>
                </a:moveTo>
                <a:cubicBezTo>
                  <a:pt x="62488" y="31188"/>
                  <a:pt x="62488" y="31188"/>
                  <a:pt x="62488" y="31188"/>
                </a:cubicBezTo>
                <a:cubicBezTo>
                  <a:pt x="0" y="31188"/>
                  <a:pt x="0" y="31188"/>
                  <a:pt x="0" y="31188"/>
                </a:cubicBezTo>
                <a:cubicBezTo>
                  <a:pt x="0" y="26427"/>
                  <a:pt x="0" y="26427"/>
                  <a:pt x="0" y="26427"/>
                </a:cubicBezTo>
                <a:lnTo>
                  <a:pt x="62488" y="26427"/>
                </a:lnTo>
                <a:close/>
                <a:moveTo>
                  <a:pt x="62488" y="47872"/>
                </a:moveTo>
                <a:cubicBezTo>
                  <a:pt x="62488" y="52633"/>
                  <a:pt x="62488" y="52633"/>
                  <a:pt x="62488" y="52633"/>
                </a:cubicBezTo>
                <a:cubicBezTo>
                  <a:pt x="0" y="52633"/>
                  <a:pt x="0" y="52633"/>
                  <a:pt x="0" y="52633"/>
                </a:cubicBezTo>
                <a:cubicBezTo>
                  <a:pt x="0" y="47872"/>
                  <a:pt x="0" y="47872"/>
                  <a:pt x="0" y="47872"/>
                </a:cubicBezTo>
                <a:lnTo>
                  <a:pt x="62488" y="47872"/>
                </a:lnTo>
                <a:close/>
                <a:moveTo>
                  <a:pt x="62488" y="69533"/>
                </a:moveTo>
                <a:cubicBezTo>
                  <a:pt x="62488" y="74294"/>
                  <a:pt x="62488" y="74294"/>
                  <a:pt x="62488" y="74294"/>
                </a:cubicBezTo>
                <a:cubicBezTo>
                  <a:pt x="0" y="74294"/>
                  <a:pt x="0" y="74294"/>
                  <a:pt x="0" y="74294"/>
                </a:cubicBezTo>
                <a:cubicBezTo>
                  <a:pt x="0" y="69533"/>
                  <a:pt x="0" y="69533"/>
                  <a:pt x="0" y="69533"/>
                </a:cubicBezTo>
                <a:lnTo>
                  <a:pt x="62488" y="69533"/>
                </a:lnTo>
                <a:close/>
                <a:moveTo>
                  <a:pt x="120000" y="33355"/>
                </a:moveTo>
                <a:cubicBezTo>
                  <a:pt x="120000" y="27511"/>
                  <a:pt x="118916" y="22527"/>
                  <a:pt x="116755" y="18844"/>
                </a:cubicBezTo>
                <a:cubicBezTo>
                  <a:pt x="114594" y="14944"/>
                  <a:pt x="111783" y="11911"/>
                  <a:pt x="108105" y="9533"/>
                </a:cubicBezTo>
                <a:cubicBezTo>
                  <a:pt x="104433" y="7150"/>
                  <a:pt x="100322" y="5200"/>
                  <a:pt x="95566" y="3683"/>
                </a:cubicBezTo>
                <a:cubicBezTo>
                  <a:pt x="91027" y="2383"/>
                  <a:pt x="86488" y="1083"/>
                  <a:pt x="81727" y="0"/>
                </a:cubicBezTo>
                <a:cubicBezTo>
                  <a:pt x="81727" y="91188"/>
                  <a:pt x="81727" y="91188"/>
                  <a:pt x="81727" y="91188"/>
                </a:cubicBezTo>
                <a:cubicBezTo>
                  <a:pt x="80216" y="91188"/>
                  <a:pt x="78272" y="91188"/>
                  <a:pt x="75894" y="91188"/>
                </a:cubicBezTo>
                <a:cubicBezTo>
                  <a:pt x="73511" y="91188"/>
                  <a:pt x="70488" y="91188"/>
                  <a:pt x="66811" y="91188"/>
                </a:cubicBezTo>
                <a:cubicBezTo>
                  <a:pt x="63133" y="91188"/>
                  <a:pt x="60322" y="91622"/>
                  <a:pt x="57944" y="92488"/>
                </a:cubicBezTo>
                <a:cubicBezTo>
                  <a:pt x="55566" y="93355"/>
                  <a:pt x="53622" y="94438"/>
                  <a:pt x="52105" y="95738"/>
                </a:cubicBezTo>
                <a:cubicBezTo>
                  <a:pt x="50594" y="97038"/>
                  <a:pt x="49511" y="98555"/>
                  <a:pt x="48866" y="100505"/>
                </a:cubicBezTo>
                <a:cubicBezTo>
                  <a:pt x="48216" y="102238"/>
                  <a:pt x="48000" y="103972"/>
                  <a:pt x="48000" y="105705"/>
                </a:cubicBezTo>
                <a:cubicBezTo>
                  <a:pt x="48000" y="107005"/>
                  <a:pt x="48216" y="108522"/>
                  <a:pt x="48866" y="110250"/>
                </a:cubicBezTo>
                <a:cubicBezTo>
                  <a:pt x="49511" y="111766"/>
                  <a:pt x="50594" y="113500"/>
                  <a:pt x="52105" y="115016"/>
                </a:cubicBezTo>
                <a:cubicBezTo>
                  <a:pt x="53405" y="116533"/>
                  <a:pt x="55350" y="117616"/>
                  <a:pt x="57944" y="118700"/>
                </a:cubicBezTo>
                <a:cubicBezTo>
                  <a:pt x="60538" y="119566"/>
                  <a:pt x="63566" y="120000"/>
                  <a:pt x="67461" y="120000"/>
                </a:cubicBezTo>
                <a:cubicBezTo>
                  <a:pt x="72650" y="120000"/>
                  <a:pt x="76538" y="119133"/>
                  <a:pt x="79133" y="117183"/>
                </a:cubicBezTo>
                <a:cubicBezTo>
                  <a:pt x="81727" y="115450"/>
                  <a:pt x="83677" y="113066"/>
                  <a:pt x="84755" y="110250"/>
                </a:cubicBezTo>
                <a:cubicBezTo>
                  <a:pt x="85838" y="107222"/>
                  <a:pt x="86488" y="103972"/>
                  <a:pt x="86488" y="100722"/>
                </a:cubicBezTo>
                <a:cubicBezTo>
                  <a:pt x="86488" y="97472"/>
                  <a:pt x="86488" y="94222"/>
                  <a:pt x="86488" y="91188"/>
                </a:cubicBezTo>
                <a:cubicBezTo>
                  <a:pt x="86488" y="29244"/>
                  <a:pt x="86488" y="29244"/>
                  <a:pt x="86488" y="29244"/>
                </a:cubicBezTo>
                <a:lnTo>
                  <a:pt x="120000" y="33355"/>
                </a:lnTo>
                <a:close/>
                <a:moveTo>
                  <a:pt x="76322" y="113500"/>
                </a:moveTo>
                <a:cubicBezTo>
                  <a:pt x="75461" y="113933"/>
                  <a:pt x="74811" y="114150"/>
                  <a:pt x="73727" y="114366"/>
                </a:cubicBezTo>
                <a:cubicBezTo>
                  <a:pt x="72866" y="114800"/>
                  <a:pt x="71783" y="115016"/>
                  <a:pt x="70700" y="115016"/>
                </a:cubicBezTo>
                <a:cubicBezTo>
                  <a:pt x="69622" y="115233"/>
                  <a:pt x="68538" y="115233"/>
                  <a:pt x="67461" y="115233"/>
                </a:cubicBezTo>
                <a:cubicBezTo>
                  <a:pt x="60322" y="115233"/>
                  <a:pt x="56216" y="113933"/>
                  <a:pt x="54916" y="111116"/>
                </a:cubicBezTo>
                <a:cubicBezTo>
                  <a:pt x="53405" y="108305"/>
                  <a:pt x="52755" y="106355"/>
                  <a:pt x="52755" y="105705"/>
                </a:cubicBezTo>
                <a:cubicBezTo>
                  <a:pt x="52755" y="104188"/>
                  <a:pt x="52972" y="102888"/>
                  <a:pt x="53622" y="101588"/>
                </a:cubicBezTo>
                <a:cubicBezTo>
                  <a:pt x="54272" y="100288"/>
                  <a:pt x="55350" y="99422"/>
                  <a:pt x="56433" y="98555"/>
                </a:cubicBezTo>
                <a:cubicBezTo>
                  <a:pt x="57727" y="97688"/>
                  <a:pt x="59244" y="97038"/>
                  <a:pt x="60972" y="96605"/>
                </a:cubicBezTo>
                <a:cubicBezTo>
                  <a:pt x="62488" y="96172"/>
                  <a:pt x="64650" y="96172"/>
                  <a:pt x="66811" y="96172"/>
                </a:cubicBezTo>
                <a:cubicBezTo>
                  <a:pt x="81727" y="96172"/>
                  <a:pt x="81727" y="96172"/>
                  <a:pt x="81727" y="96172"/>
                </a:cubicBezTo>
                <a:cubicBezTo>
                  <a:pt x="81727" y="99638"/>
                  <a:pt x="81727" y="99638"/>
                  <a:pt x="81727" y="99638"/>
                </a:cubicBezTo>
                <a:cubicBezTo>
                  <a:pt x="81727" y="101155"/>
                  <a:pt x="81511" y="102238"/>
                  <a:pt x="81511" y="103322"/>
                </a:cubicBezTo>
                <a:cubicBezTo>
                  <a:pt x="81300" y="104622"/>
                  <a:pt x="81083" y="105705"/>
                  <a:pt x="80866" y="106788"/>
                </a:cubicBezTo>
                <a:cubicBezTo>
                  <a:pt x="80650" y="107655"/>
                  <a:pt x="80433" y="108738"/>
                  <a:pt x="79783" y="109605"/>
                </a:cubicBezTo>
                <a:cubicBezTo>
                  <a:pt x="79350" y="110466"/>
                  <a:pt x="78700" y="111333"/>
                  <a:pt x="78055" y="111766"/>
                </a:cubicBezTo>
                <a:cubicBezTo>
                  <a:pt x="77405" y="112416"/>
                  <a:pt x="76972" y="112850"/>
                  <a:pt x="76322" y="113500"/>
                </a:cubicBezTo>
                <a:close/>
                <a:moveTo>
                  <a:pt x="86488" y="24477"/>
                </a:moveTo>
                <a:cubicBezTo>
                  <a:pt x="86488" y="6066"/>
                  <a:pt x="86488" y="6066"/>
                  <a:pt x="86488" y="6066"/>
                </a:cubicBezTo>
                <a:cubicBezTo>
                  <a:pt x="90377" y="7150"/>
                  <a:pt x="94055" y="8450"/>
                  <a:pt x="97300" y="9533"/>
                </a:cubicBezTo>
                <a:cubicBezTo>
                  <a:pt x="100538" y="10611"/>
                  <a:pt x="103566" y="12127"/>
                  <a:pt x="105944" y="13644"/>
                </a:cubicBezTo>
                <a:cubicBezTo>
                  <a:pt x="108105" y="15377"/>
                  <a:pt x="110055" y="17327"/>
                  <a:pt x="111783" y="19711"/>
                </a:cubicBezTo>
                <a:cubicBezTo>
                  <a:pt x="113300" y="21877"/>
                  <a:pt x="114377" y="24694"/>
                  <a:pt x="115027" y="28161"/>
                </a:cubicBezTo>
                <a:lnTo>
                  <a:pt x="86488" y="2447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91" name="Shape 4191"/>
          <p:cNvSpPr/>
          <p:nvPr/>
        </p:nvSpPr>
        <p:spPr>
          <a:xfrm>
            <a:off x="11948810" y="6259310"/>
            <a:ext cx="487574" cy="554497"/>
          </a:xfrm>
          <a:custGeom>
            <a:avLst/>
            <a:gdLst/>
            <a:ahLst/>
            <a:cxnLst/>
            <a:rect l="0" t="0" r="0" b="0"/>
            <a:pathLst>
              <a:path w="120000" h="120000" extrusionOk="0">
                <a:moveTo>
                  <a:pt x="120000" y="0"/>
                </a:moveTo>
                <a:cubicBezTo>
                  <a:pt x="120000" y="76111"/>
                  <a:pt x="120000" y="76111"/>
                  <a:pt x="120000" y="76111"/>
                </a:cubicBezTo>
                <a:cubicBezTo>
                  <a:pt x="120000" y="76111"/>
                  <a:pt x="120000" y="76311"/>
                  <a:pt x="120000" y="76505"/>
                </a:cubicBezTo>
                <a:cubicBezTo>
                  <a:pt x="120000" y="76705"/>
                  <a:pt x="120000" y="76905"/>
                  <a:pt x="120000" y="77100"/>
                </a:cubicBezTo>
                <a:cubicBezTo>
                  <a:pt x="120000" y="79672"/>
                  <a:pt x="119327" y="82044"/>
                  <a:pt x="118200" y="84416"/>
                </a:cubicBezTo>
                <a:cubicBezTo>
                  <a:pt x="117077" y="86788"/>
                  <a:pt x="115505" y="88766"/>
                  <a:pt x="113483" y="90544"/>
                </a:cubicBezTo>
                <a:cubicBezTo>
                  <a:pt x="111683" y="91927"/>
                  <a:pt x="109438" y="93311"/>
                  <a:pt x="106966" y="94300"/>
                </a:cubicBezTo>
                <a:cubicBezTo>
                  <a:pt x="104272" y="95288"/>
                  <a:pt x="101572" y="95883"/>
                  <a:pt x="98650" y="95883"/>
                </a:cubicBezTo>
                <a:cubicBezTo>
                  <a:pt x="95727" y="95883"/>
                  <a:pt x="92811" y="95288"/>
                  <a:pt x="90338" y="94300"/>
                </a:cubicBezTo>
                <a:cubicBezTo>
                  <a:pt x="87866" y="93311"/>
                  <a:pt x="85616" y="91927"/>
                  <a:pt x="83594" y="90544"/>
                </a:cubicBezTo>
                <a:cubicBezTo>
                  <a:pt x="81572" y="88766"/>
                  <a:pt x="80222" y="86788"/>
                  <a:pt x="79100" y="84416"/>
                </a:cubicBezTo>
                <a:cubicBezTo>
                  <a:pt x="77977" y="82044"/>
                  <a:pt x="77527" y="79672"/>
                  <a:pt x="77527" y="77100"/>
                </a:cubicBezTo>
                <a:cubicBezTo>
                  <a:pt x="77527" y="74527"/>
                  <a:pt x="77977" y="72155"/>
                  <a:pt x="79100" y="69783"/>
                </a:cubicBezTo>
                <a:cubicBezTo>
                  <a:pt x="80222" y="67611"/>
                  <a:pt x="81572" y="65633"/>
                  <a:pt x="83594" y="63855"/>
                </a:cubicBezTo>
                <a:cubicBezTo>
                  <a:pt x="85616" y="62272"/>
                  <a:pt x="87866" y="60888"/>
                  <a:pt x="90338" y="59900"/>
                </a:cubicBezTo>
                <a:cubicBezTo>
                  <a:pt x="92811" y="58911"/>
                  <a:pt x="95727" y="58516"/>
                  <a:pt x="98650" y="58516"/>
                </a:cubicBezTo>
                <a:cubicBezTo>
                  <a:pt x="100222" y="58516"/>
                  <a:pt x="102022" y="58716"/>
                  <a:pt x="103372" y="59111"/>
                </a:cubicBezTo>
                <a:cubicBezTo>
                  <a:pt x="104944" y="59305"/>
                  <a:pt x="106294" y="59900"/>
                  <a:pt x="107638" y="60294"/>
                </a:cubicBezTo>
                <a:cubicBezTo>
                  <a:pt x="108988" y="60888"/>
                  <a:pt x="110338" y="61483"/>
                  <a:pt x="111461" y="62472"/>
                </a:cubicBezTo>
                <a:cubicBezTo>
                  <a:pt x="112811" y="63261"/>
                  <a:pt x="113933" y="64250"/>
                  <a:pt x="114833" y="65238"/>
                </a:cubicBezTo>
                <a:cubicBezTo>
                  <a:pt x="114833" y="6327"/>
                  <a:pt x="114833" y="6327"/>
                  <a:pt x="114833" y="6327"/>
                </a:cubicBezTo>
                <a:cubicBezTo>
                  <a:pt x="42472" y="28861"/>
                  <a:pt x="42472" y="28861"/>
                  <a:pt x="42472" y="28861"/>
                </a:cubicBezTo>
                <a:cubicBezTo>
                  <a:pt x="42472" y="101616"/>
                  <a:pt x="42472" y="101616"/>
                  <a:pt x="42472" y="101616"/>
                </a:cubicBezTo>
                <a:cubicBezTo>
                  <a:pt x="42472" y="104183"/>
                  <a:pt x="41800" y="106555"/>
                  <a:pt x="40672" y="108733"/>
                </a:cubicBezTo>
                <a:cubicBezTo>
                  <a:pt x="39550" y="110905"/>
                  <a:pt x="37977" y="112883"/>
                  <a:pt x="36177" y="114661"/>
                </a:cubicBezTo>
                <a:cubicBezTo>
                  <a:pt x="34383" y="116438"/>
                  <a:pt x="32133" y="117627"/>
                  <a:pt x="29438" y="118616"/>
                </a:cubicBezTo>
                <a:cubicBezTo>
                  <a:pt x="26966" y="119605"/>
                  <a:pt x="24272" y="120000"/>
                  <a:pt x="21350" y="120000"/>
                </a:cubicBezTo>
                <a:cubicBezTo>
                  <a:pt x="18427" y="120000"/>
                  <a:pt x="15505" y="119605"/>
                  <a:pt x="13033" y="118416"/>
                </a:cubicBezTo>
                <a:cubicBezTo>
                  <a:pt x="10338" y="117427"/>
                  <a:pt x="8088" y="116044"/>
                  <a:pt x="6294" y="114466"/>
                </a:cubicBezTo>
                <a:cubicBezTo>
                  <a:pt x="4494" y="112883"/>
                  <a:pt x="2922" y="110905"/>
                  <a:pt x="1800" y="108533"/>
                </a:cubicBezTo>
                <a:cubicBezTo>
                  <a:pt x="450" y="106361"/>
                  <a:pt x="0" y="103788"/>
                  <a:pt x="0" y="101216"/>
                </a:cubicBezTo>
                <a:cubicBezTo>
                  <a:pt x="0" y="98650"/>
                  <a:pt x="450" y="96277"/>
                  <a:pt x="1800" y="94100"/>
                </a:cubicBezTo>
                <a:cubicBezTo>
                  <a:pt x="2922" y="91727"/>
                  <a:pt x="4494" y="89755"/>
                  <a:pt x="6294" y="88172"/>
                </a:cubicBezTo>
                <a:cubicBezTo>
                  <a:pt x="8088" y="86394"/>
                  <a:pt x="10338" y="85005"/>
                  <a:pt x="13033" y="84216"/>
                </a:cubicBezTo>
                <a:cubicBezTo>
                  <a:pt x="15505" y="83227"/>
                  <a:pt x="18427" y="82633"/>
                  <a:pt x="21350" y="82633"/>
                </a:cubicBezTo>
                <a:cubicBezTo>
                  <a:pt x="22922" y="82633"/>
                  <a:pt x="24494" y="82833"/>
                  <a:pt x="26066" y="83033"/>
                </a:cubicBezTo>
                <a:cubicBezTo>
                  <a:pt x="27638" y="83427"/>
                  <a:pt x="28988" y="83822"/>
                  <a:pt x="30338" y="84611"/>
                </a:cubicBezTo>
                <a:cubicBezTo>
                  <a:pt x="31683" y="85005"/>
                  <a:pt x="33033" y="85800"/>
                  <a:pt x="34155" y="86588"/>
                </a:cubicBezTo>
                <a:cubicBezTo>
                  <a:pt x="35283" y="87383"/>
                  <a:pt x="36405" y="88366"/>
                  <a:pt x="37305" y="89355"/>
                </a:cubicBezTo>
                <a:cubicBezTo>
                  <a:pt x="37305" y="25900"/>
                  <a:pt x="37305" y="25900"/>
                  <a:pt x="37305" y="25900"/>
                </a:cubicBezTo>
                <a:lnTo>
                  <a:pt x="120000" y="0"/>
                </a:lnTo>
                <a:close/>
                <a:moveTo>
                  <a:pt x="21350" y="115650"/>
                </a:moveTo>
                <a:cubicBezTo>
                  <a:pt x="23372" y="115650"/>
                  <a:pt x="25394" y="115255"/>
                  <a:pt x="27416" y="114466"/>
                </a:cubicBezTo>
                <a:cubicBezTo>
                  <a:pt x="29438" y="113672"/>
                  <a:pt x="31233" y="112683"/>
                  <a:pt x="32811" y="111300"/>
                </a:cubicBezTo>
                <a:cubicBezTo>
                  <a:pt x="34383" y="110116"/>
                  <a:pt x="35505" y="108733"/>
                  <a:pt x="36177" y="106950"/>
                </a:cubicBezTo>
                <a:cubicBezTo>
                  <a:pt x="37077" y="105172"/>
                  <a:pt x="37305" y="103394"/>
                  <a:pt x="37305" y="101216"/>
                </a:cubicBezTo>
                <a:cubicBezTo>
                  <a:pt x="37305" y="99438"/>
                  <a:pt x="37077" y="97661"/>
                  <a:pt x="36177" y="95883"/>
                </a:cubicBezTo>
                <a:cubicBezTo>
                  <a:pt x="35505" y="94100"/>
                  <a:pt x="34383" y="92522"/>
                  <a:pt x="32811" y="91138"/>
                </a:cubicBezTo>
                <a:cubicBezTo>
                  <a:pt x="31233" y="89755"/>
                  <a:pt x="29438" y="88766"/>
                  <a:pt x="27416" y="88172"/>
                </a:cubicBezTo>
                <a:cubicBezTo>
                  <a:pt x="25394" y="87383"/>
                  <a:pt x="23372" y="87183"/>
                  <a:pt x="21350" y="87183"/>
                </a:cubicBezTo>
                <a:cubicBezTo>
                  <a:pt x="18877" y="87183"/>
                  <a:pt x="16855" y="87383"/>
                  <a:pt x="14833" y="88172"/>
                </a:cubicBezTo>
                <a:cubicBezTo>
                  <a:pt x="12811" y="88766"/>
                  <a:pt x="11233" y="89755"/>
                  <a:pt x="9888" y="91138"/>
                </a:cubicBezTo>
                <a:cubicBezTo>
                  <a:pt x="8316" y="92522"/>
                  <a:pt x="7188" y="94100"/>
                  <a:pt x="6294" y="95883"/>
                </a:cubicBezTo>
                <a:cubicBezTo>
                  <a:pt x="5394" y="97661"/>
                  <a:pt x="4944" y="99438"/>
                  <a:pt x="4944" y="101216"/>
                </a:cubicBezTo>
                <a:cubicBezTo>
                  <a:pt x="4944" y="103394"/>
                  <a:pt x="5394" y="105172"/>
                  <a:pt x="6294" y="106950"/>
                </a:cubicBezTo>
                <a:cubicBezTo>
                  <a:pt x="7188" y="108733"/>
                  <a:pt x="8316" y="110116"/>
                  <a:pt x="9888" y="111300"/>
                </a:cubicBezTo>
                <a:cubicBezTo>
                  <a:pt x="11233" y="112683"/>
                  <a:pt x="12811" y="113672"/>
                  <a:pt x="14833" y="114466"/>
                </a:cubicBezTo>
                <a:cubicBezTo>
                  <a:pt x="16855" y="115255"/>
                  <a:pt x="18877" y="115650"/>
                  <a:pt x="21350" y="115650"/>
                </a:cubicBezTo>
                <a:close/>
                <a:moveTo>
                  <a:pt x="98650" y="91533"/>
                </a:moveTo>
                <a:cubicBezTo>
                  <a:pt x="100900" y="91533"/>
                  <a:pt x="103144" y="91138"/>
                  <a:pt x="104944" y="90344"/>
                </a:cubicBezTo>
                <a:cubicBezTo>
                  <a:pt x="106966" y="89555"/>
                  <a:pt x="108538" y="88566"/>
                  <a:pt x="109888" y="87383"/>
                </a:cubicBezTo>
                <a:cubicBezTo>
                  <a:pt x="111461" y="85994"/>
                  <a:pt x="112811" y="84416"/>
                  <a:pt x="113705" y="82633"/>
                </a:cubicBezTo>
                <a:cubicBezTo>
                  <a:pt x="114605" y="81055"/>
                  <a:pt x="114833" y="79077"/>
                  <a:pt x="114833" y="77100"/>
                </a:cubicBezTo>
                <a:cubicBezTo>
                  <a:pt x="114833" y="75122"/>
                  <a:pt x="114605" y="73344"/>
                  <a:pt x="113705" y="71566"/>
                </a:cubicBezTo>
                <a:cubicBezTo>
                  <a:pt x="112811" y="69983"/>
                  <a:pt x="111461" y="68400"/>
                  <a:pt x="109888" y="67016"/>
                </a:cubicBezTo>
                <a:cubicBezTo>
                  <a:pt x="108538" y="65833"/>
                  <a:pt x="106966" y="64844"/>
                  <a:pt x="104944" y="64050"/>
                </a:cubicBezTo>
                <a:cubicBezTo>
                  <a:pt x="103144" y="63261"/>
                  <a:pt x="100900" y="62866"/>
                  <a:pt x="98650" y="62866"/>
                </a:cubicBezTo>
                <a:cubicBezTo>
                  <a:pt x="96405" y="62866"/>
                  <a:pt x="94383" y="63261"/>
                  <a:pt x="92361" y="64050"/>
                </a:cubicBezTo>
                <a:cubicBezTo>
                  <a:pt x="90561" y="64844"/>
                  <a:pt x="88766" y="65833"/>
                  <a:pt x="87188" y="67016"/>
                </a:cubicBezTo>
                <a:cubicBezTo>
                  <a:pt x="85616" y="68400"/>
                  <a:pt x="84494" y="69983"/>
                  <a:pt x="83594" y="71566"/>
                </a:cubicBezTo>
                <a:cubicBezTo>
                  <a:pt x="82922" y="73344"/>
                  <a:pt x="82472" y="75122"/>
                  <a:pt x="82472" y="77100"/>
                </a:cubicBezTo>
                <a:cubicBezTo>
                  <a:pt x="82472" y="79077"/>
                  <a:pt x="82922" y="81055"/>
                  <a:pt x="83594" y="82633"/>
                </a:cubicBezTo>
                <a:cubicBezTo>
                  <a:pt x="84494" y="84416"/>
                  <a:pt x="85616" y="85994"/>
                  <a:pt x="87188" y="87383"/>
                </a:cubicBezTo>
                <a:cubicBezTo>
                  <a:pt x="88766" y="88566"/>
                  <a:pt x="90561" y="89555"/>
                  <a:pt x="92361" y="90344"/>
                </a:cubicBezTo>
                <a:cubicBezTo>
                  <a:pt x="94383" y="91138"/>
                  <a:pt x="96405" y="91533"/>
                  <a:pt x="98650" y="91533"/>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92" name="Shape 4192"/>
          <p:cNvSpPr/>
          <p:nvPr/>
        </p:nvSpPr>
        <p:spPr>
          <a:xfrm>
            <a:off x="13286976" y="6233360"/>
            <a:ext cx="305930" cy="607078"/>
          </a:xfrm>
          <a:custGeom>
            <a:avLst/>
            <a:gdLst/>
            <a:ahLst/>
            <a:cxnLst/>
            <a:rect l="0" t="0" r="0" b="0"/>
            <a:pathLst>
              <a:path w="120000" h="120000" extrusionOk="0">
                <a:moveTo>
                  <a:pt x="64144" y="32072"/>
                </a:moveTo>
                <a:cubicBezTo>
                  <a:pt x="72072" y="32433"/>
                  <a:pt x="79277" y="33333"/>
                  <a:pt x="86127" y="34955"/>
                </a:cubicBezTo>
                <a:cubicBezTo>
                  <a:pt x="92972" y="36394"/>
                  <a:pt x="98738" y="38561"/>
                  <a:pt x="103783" y="41261"/>
                </a:cubicBezTo>
                <a:cubicBezTo>
                  <a:pt x="108827" y="43783"/>
                  <a:pt x="112794" y="46666"/>
                  <a:pt x="115677" y="50088"/>
                </a:cubicBezTo>
                <a:cubicBezTo>
                  <a:pt x="118561" y="53511"/>
                  <a:pt x="120000" y="57300"/>
                  <a:pt x="120000" y="61083"/>
                </a:cubicBezTo>
                <a:cubicBezTo>
                  <a:pt x="120000" y="90988"/>
                  <a:pt x="120000" y="90988"/>
                  <a:pt x="120000" y="90988"/>
                </a:cubicBezTo>
                <a:cubicBezTo>
                  <a:pt x="120000" y="94772"/>
                  <a:pt x="118561" y="98561"/>
                  <a:pt x="115316" y="102161"/>
                </a:cubicBezTo>
                <a:cubicBezTo>
                  <a:pt x="112433" y="105766"/>
                  <a:pt x="107750" y="109011"/>
                  <a:pt x="102344" y="111533"/>
                </a:cubicBezTo>
                <a:cubicBezTo>
                  <a:pt x="96938" y="114055"/>
                  <a:pt x="90811" y="116216"/>
                  <a:pt x="83244" y="117655"/>
                </a:cubicBezTo>
                <a:cubicBezTo>
                  <a:pt x="76033" y="119277"/>
                  <a:pt x="68105" y="120000"/>
                  <a:pt x="60177" y="120000"/>
                </a:cubicBezTo>
                <a:cubicBezTo>
                  <a:pt x="51894" y="120000"/>
                  <a:pt x="44322" y="119277"/>
                  <a:pt x="36755" y="117655"/>
                </a:cubicBezTo>
                <a:cubicBezTo>
                  <a:pt x="29550" y="116216"/>
                  <a:pt x="23061" y="114055"/>
                  <a:pt x="17655" y="111533"/>
                </a:cubicBezTo>
                <a:cubicBezTo>
                  <a:pt x="12250" y="109011"/>
                  <a:pt x="7927" y="105766"/>
                  <a:pt x="4683" y="102161"/>
                </a:cubicBezTo>
                <a:cubicBezTo>
                  <a:pt x="1438" y="98561"/>
                  <a:pt x="0" y="94772"/>
                  <a:pt x="0" y="90988"/>
                </a:cubicBezTo>
                <a:cubicBezTo>
                  <a:pt x="0" y="61083"/>
                  <a:pt x="0" y="61083"/>
                  <a:pt x="0" y="61083"/>
                </a:cubicBezTo>
                <a:cubicBezTo>
                  <a:pt x="0" y="57300"/>
                  <a:pt x="1438" y="53511"/>
                  <a:pt x="4322" y="50088"/>
                </a:cubicBezTo>
                <a:cubicBezTo>
                  <a:pt x="7566" y="46666"/>
                  <a:pt x="11533" y="43783"/>
                  <a:pt x="16577" y="41261"/>
                </a:cubicBezTo>
                <a:cubicBezTo>
                  <a:pt x="21261" y="38561"/>
                  <a:pt x="27388" y="36394"/>
                  <a:pt x="33872" y="34955"/>
                </a:cubicBezTo>
                <a:cubicBezTo>
                  <a:pt x="40722" y="33333"/>
                  <a:pt x="47927" y="32433"/>
                  <a:pt x="55855" y="32072"/>
                </a:cubicBezTo>
                <a:cubicBezTo>
                  <a:pt x="55855" y="25944"/>
                  <a:pt x="55855" y="25944"/>
                  <a:pt x="55855" y="25944"/>
                </a:cubicBezTo>
                <a:cubicBezTo>
                  <a:pt x="55855" y="24866"/>
                  <a:pt x="56216" y="23966"/>
                  <a:pt x="57655" y="23061"/>
                </a:cubicBezTo>
                <a:cubicBezTo>
                  <a:pt x="58738" y="22161"/>
                  <a:pt x="59822" y="21261"/>
                  <a:pt x="61622" y="20538"/>
                </a:cubicBezTo>
                <a:cubicBezTo>
                  <a:pt x="63422" y="19822"/>
                  <a:pt x="65227" y="19100"/>
                  <a:pt x="67388" y="18377"/>
                </a:cubicBezTo>
                <a:cubicBezTo>
                  <a:pt x="69188" y="17655"/>
                  <a:pt x="71350" y="16938"/>
                  <a:pt x="73511" y="16394"/>
                </a:cubicBezTo>
                <a:cubicBezTo>
                  <a:pt x="76755" y="15316"/>
                  <a:pt x="80000" y="14233"/>
                  <a:pt x="83244" y="12972"/>
                </a:cubicBezTo>
                <a:cubicBezTo>
                  <a:pt x="86488" y="11894"/>
                  <a:pt x="88288" y="10811"/>
                  <a:pt x="88288" y="9727"/>
                </a:cubicBezTo>
                <a:cubicBezTo>
                  <a:pt x="88288" y="0"/>
                  <a:pt x="88288" y="0"/>
                  <a:pt x="88288" y="0"/>
                </a:cubicBezTo>
                <a:cubicBezTo>
                  <a:pt x="96216" y="0"/>
                  <a:pt x="96216" y="0"/>
                  <a:pt x="96216" y="0"/>
                </a:cubicBezTo>
                <a:cubicBezTo>
                  <a:pt x="96216" y="9727"/>
                  <a:pt x="96216" y="9727"/>
                  <a:pt x="96216" y="9727"/>
                </a:cubicBezTo>
                <a:cubicBezTo>
                  <a:pt x="96216" y="10811"/>
                  <a:pt x="95494" y="11894"/>
                  <a:pt x="94416" y="12794"/>
                </a:cubicBezTo>
                <a:cubicBezTo>
                  <a:pt x="93333" y="13511"/>
                  <a:pt x="92250" y="14416"/>
                  <a:pt x="90450" y="15316"/>
                </a:cubicBezTo>
                <a:cubicBezTo>
                  <a:pt x="88650" y="16216"/>
                  <a:pt x="86488" y="16938"/>
                  <a:pt x="84322" y="17655"/>
                </a:cubicBezTo>
                <a:cubicBezTo>
                  <a:pt x="82161" y="18377"/>
                  <a:pt x="80000" y="18916"/>
                  <a:pt x="77838" y="19638"/>
                </a:cubicBezTo>
                <a:cubicBezTo>
                  <a:pt x="74594" y="20538"/>
                  <a:pt x="71711" y="21622"/>
                  <a:pt x="68827" y="22883"/>
                </a:cubicBezTo>
                <a:cubicBezTo>
                  <a:pt x="65583" y="23966"/>
                  <a:pt x="64144" y="25044"/>
                  <a:pt x="64144" y="25944"/>
                </a:cubicBezTo>
                <a:lnTo>
                  <a:pt x="64144" y="32072"/>
                </a:lnTo>
                <a:close/>
                <a:moveTo>
                  <a:pt x="7927" y="61083"/>
                </a:moveTo>
                <a:cubicBezTo>
                  <a:pt x="7927" y="63966"/>
                  <a:pt x="7927" y="63966"/>
                  <a:pt x="7927" y="63966"/>
                </a:cubicBezTo>
                <a:cubicBezTo>
                  <a:pt x="55855" y="63966"/>
                  <a:pt x="55855" y="63966"/>
                  <a:pt x="55855" y="63966"/>
                </a:cubicBezTo>
                <a:cubicBezTo>
                  <a:pt x="55855" y="36033"/>
                  <a:pt x="55855" y="36033"/>
                  <a:pt x="55855" y="36033"/>
                </a:cubicBezTo>
                <a:cubicBezTo>
                  <a:pt x="49366" y="36394"/>
                  <a:pt x="43244" y="37300"/>
                  <a:pt x="37477" y="38561"/>
                </a:cubicBezTo>
                <a:cubicBezTo>
                  <a:pt x="31350" y="40000"/>
                  <a:pt x="26305" y="41800"/>
                  <a:pt x="21983" y="43966"/>
                </a:cubicBezTo>
                <a:cubicBezTo>
                  <a:pt x="17655" y="46305"/>
                  <a:pt x="14055" y="48827"/>
                  <a:pt x="11894" y="51711"/>
                </a:cubicBezTo>
                <a:cubicBezTo>
                  <a:pt x="9366" y="54772"/>
                  <a:pt x="7927" y="57838"/>
                  <a:pt x="7927" y="61083"/>
                </a:cubicBezTo>
                <a:close/>
                <a:moveTo>
                  <a:pt x="60177" y="116033"/>
                </a:moveTo>
                <a:cubicBezTo>
                  <a:pt x="67388" y="116033"/>
                  <a:pt x="73872" y="115316"/>
                  <a:pt x="80361" y="114055"/>
                </a:cubicBezTo>
                <a:cubicBezTo>
                  <a:pt x="86488" y="112794"/>
                  <a:pt x="91894" y="110811"/>
                  <a:pt x="96577" y="108466"/>
                </a:cubicBezTo>
                <a:cubicBezTo>
                  <a:pt x="101261" y="106305"/>
                  <a:pt x="105227" y="103783"/>
                  <a:pt x="107750" y="100722"/>
                </a:cubicBezTo>
                <a:cubicBezTo>
                  <a:pt x="110633" y="97655"/>
                  <a:pt x="112072" y="94416"/>
                  <a:pt x="112072" y="90988"/>
                </a:cubicBezTo>
                <a:cubicBezTo>
                  <a:pt x="112072" y="67927"/>
                  <a:pt x="112072" y="67927"/>
                  <a:pt x="112072" y="67927"/>
                </a:cubicBezTo>
                <a:cubicBezTo>
                  <a:pt x="7927" y="67927"/>
                  <a:pt x="7927" y="67927"/>
                  <a:pt x="7927" y="67927"/>
                </a:cubicBezTo>
                <a:cubicBezTo>
                  <a:pt x="7927" y="90988"/>
                  <a:pt x="7927" y="90988"/>
                  <a:pt x="7927" y="90988"/>
                </a:cubicBezTo>
                <a:cubicBezTo>
                  <a:pt x="7927" y="94416"/>
                  <a:pt x="9366" y="97655"/>
                  <a:pt x="12250" y="100722"/>
                </a:cubicBezTo>
                <a:cubicBezTo>
                  <a:pt x="15133" y="103783"/>
                  <a:pt x="18738" y="106305"/>
                  <a:pt x="23422" y="108466"/>
                </a:cubicBezTo>
                <a:cubicBezTo>
                  <a:pt x="28105" y="110811"/>
                  <a:pt x="33511" y="112794"/>
                  <a:pt x="40000" y="114055"/>
                </a:cubicBezTo>
                <a:cubicBezTo>
                  <a:pt x="46127" y="115316"/>
                  <a:pt x="52972" y="116033"/>
                  <a:pt x="60177" y="116033"/>
                </a:cubicBezTo>
                <a:close/>
                <a:moveTo>
                  <a:pt x="112072" y="61083"/>
                </a:moveTo>
                <a:cubicBezTo>
                  <a:pt x="112072" y="57838"/>
                  <a:pt x="110988" y="54772"/>
                  <a:pt x="108466" y="51711"/>
                </a:cubicBezTo>
                <a:cubicBezTo>
                  <a:pt x="105944" y="48827"/>
                  <a:pt x="102344" y="46305"/>
                  <a:pt x="98016" y="43966"/>
                </a:cubicBezTo>
                <a:cubicBezTo>
                  <a:pt x="93694" y="41800"/>
                  <a:pt x="88650" y="40000"/>
                  <a:pt x="82883" y="38561"/>
                </a:cubicBezTo>
                <a:cubicBezTo>
                  <a:pt x="77116" y="37300"/>
                  <a:pt x="70988" y="36394"/>
                  <a:pt x="64144" y="36033"/>
                </a:cubicBezTo>
                <a:cubicBezTo>
                  <a:pt x="64144" y="63966"/>
                  <a:pt x="64144" y="63966"/>
                  <a:pt x="64144" y="63966"/>
                </a:cubicBezTo>
                <a:cubicBezTo>
                  <a:pt x="112072" y="63966"/>
                  <a:pt x="112072" y="63966"/>
                  <a:pt x="112072" y="63966"/>
                </a:cubicBezTo>
                <a:lnTo>
                  <a:pt x="112072" y="6108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93" name="Shape 4193"/>
          <p:cNvSpPr/>
          <p:nvPr/>
        </p:nvSpPr>
        <p:spPr>
          <a:xfrm>
            <a:off x="14382550" y="6475692"/>
            <a:ext cx="609469" cy="121895"/>
          </a:xfrm>
          <a:custGeom>
            <a:avLst/>
            <a:gdLst/>
            <a:ahLst/>
            <a:cxnLst/>
            <a:rect l="0" t="0" r="0" b="0"/>
            <a:pathLst>
              <a:path w="120000" h="120000" extrusionOk="0">
                <a:moveTo>
                  <a:pt x="12055" y="0"/>
                </a:moveTo>
                <a:cubicBezTo>
                  <a:pt x="13672" y="0"/>
                  <a:pt x="15294" y="1805"/>
                  <a:pt x="16733" y="5411"/>
                </a:cubicBezTo>
                <a:cubicBezTo>
                  <a:pt x="18350" y="8122"/>
                  <a:pt x="19427" y="12633"/>
                  <a:pt x="20511" y="18044"/>
                </a:cubicBezTo>
                <a:cubicBezTo>
                  <a:pt x="21588" y="23461"/>
                  <a:pt x="22311" y="29772"/>
                  <a:pt x="23027" y="36994"/>
                </a:cubicBezTo>
                <a:cubicBezTo>
                  <a:pt x="23566" y="44211"/>
                  <a:pt x="23927" y="51427"/>
                  <a:pt x="23927" y="60450"/>
                </a:cubicBezTo>
                <a:cubicBezTo>
                  <a:pt x="23927" y="68572"/>
                  <a:pt x="23566" y="76694"/>
                  <a:pt x="23027" y="83911"/>
                </a:cubicBezTo>
                <a:cubicBezTo>
                  <a:pt x="22311" y="91127"/>
                  <a:pt x="21588" y="97444"/>
                  <a:pt x="20511" y="102855"/>
                </a:cubicBezTo>
                <a:cubicBezTo>
                  <a:pt x="19427" y="108272"/>
                  <a:pt x="18350" y="112783"/>
                  <a:pt x="16733" y="115488"/>
                </a:cubicBezTo>
                <a:cubicBezTo>
                  <a:pt x="15294" y="119100"/>
                  <a:pt x="13672" y="120000"/>
                  <a:pt x="12055" y="120000"/>
                </a:cubicBezTo>
                <a:cubicBezTo>
                  <a:pt x="10433" y="120000"/>
                  <a:pt x="8994" y="119100"/>
                  <a:pt x="7377" y="115488"/>
                </a:cubicBezTo>
                <a:cubicBezTo>
                  <a:pt x="5938" y="112783"/>
                  <a:pt x="4677" y="108272"/>
                  <a:pt x="3600" y="102855"/>
                </a:cubicBezTo>
                <a:cubicBezTo>
                  <a:pt x="2516" y="97444"/>
                  <a:pt x="1616" y="91127"/>
                  <a:pt x="1077" y="83911"/>
                </a:cubicBezTo>
                <a:cubicBezTo>
                  <a:pt x="361" y="76694"/>
                  <a:pt x="0" y="68572"/>
                  <a:pt x="0" y="60450"/>
                </a:cubicBezTo>
                <a:cubicBezTo>
                  <a:pt x="0" y="51427"/>
                  <a:pt x="361" y="44211"/>
                  <a:pt x="1077" y="36994"/>
                </a:cubicBezTo>
                <a:cubicBezTo>
                  <a:pt x="1616" y="29772"/>
                  <a:pt x="2516" y="23461"/>
                  <a:pt x="3600" y="18044"/>
                </a:cubicBezTo>
                <a:cubicBezTo>
                  <a:pt x="4677" y="12633"/>
                  <a:pt x="5938" y="8122"/>
                  <a:pt x="7377" y="5411"/>
                </a:cubicBezTo>
                <a:cubicBezTo>
                  <a:pt x="8994" y="1805"/>
                  <a:pt x="10433" y="0"/>
                  <a:pt x="12055" y="0"/>
                </a:cubicBezTo>
                <a:close/>
                <a:moveTo>
                  <a:pt x="12055" y="100150"/>
                </a:moveTo>
                <a:cubicBezTo>
                  <a:pt x="13133" y="100150"/>
                  <a:pt x="14211" y="99250"/>
                  <a:pt x="15111" y="97444"/>
                </a:cubicBezTo>
                <a:cubicBezTo>
                  <a:pt x="16194" y="95638"/>
                  <a:pt x="17088" y="92027"/>
                  <a:pt x="17633" y="88422"/>
                </a:cubicBezTo>
                <a:cubicBezTo>
                  <a:pt x="18350" y="84811"/>
                  <a:pt x="19072" y="80300"/>
                  <a:pt x="19427" y="75788"/>
                </a:cubicBezTo>
                <a:cubicBezTo>
                  <a:pt x="19788" y="71277"/>
                  <a:pt x="19972" y="65866"/>
                  <a:pt x="19972" y="60450"/>
                </a:cubicBezTo>
                <a:cubicBezTo>
                  <a:pt x="19972" y="55038"/>
                  <a:pt x="19788" y="49622"/>
                  <a:pt x="19427" y="45111"/>
                </a:cubicBezTo>
                <a:cubicBezTo>
                  <a:pt x="19072" y="40600"/>
                  <a:pt x="18350" y="36088"/>
                  <a:pt x="17633" y="32483"/>
                </a:cubicBezTo>
                <a:cubicBezTo>
                  <a:pt x="17088" y="27972"/>
                  <a:pt x="16194" y="25261"/>
                  <a:pt x="15111" y="23461"/>
                </a:cubicBezTo>
                <a:cubicBezTo>
                  <a:pt x="14211" y="21655"/>
                  <a:pt x="13133" y="20750"/>
                  <a:pt x="12055" y="20750"/>
                </a:cubicBezTo>
                <a:cubicBezTo>
                  <a:pt x="10972" y="20750"/>
                  <a:pt x="9894" y="21655"/>
                  <a:pt x="8994" y="23461"/>
                </a:cubicBezTo>
                <a:cubicBezTo>
                  <a:pt x="8094" y="25261"/>
                  <a:pt x="7194" y="27972"/>
                  <a:pt x="6294" y="32483"/>
                </a:cubicBezTo>
                <a:cubicBezTo>
                  <a:pt x="5755" y="36088"/>
                  <a:pt x="5216" y="40600"/>
                  <a:pt x="4677" y="45111"/>
                </a:cubicBezTo>
                <a:cubicBezTo>
                  <a:pt x="4316" y="49622"/>
                  <a:pt x="3955" y="55038"/>
                  <a:pt x="3955" y="60450"/>
                </a:cubicBezTo>
                <a:cubicBezTo>
                  <a:pt x="3955" y="65866"/>
                  <a:pt x="4316" y="71277"/>
                  <a:pt x="4677" y="75788"/>
                </a:cubicBezTo>
                <a:cubicBezTo>
                  <a:pt x="5216" y="80300"/>
                  <a:pt x="5755" y="84811"/>
                  <a:pt x="6294" y="88422"/>
                </a:cubicBezTo>
                <a:cubicBezTo>
                  <a:pt x="7194" y="92027"/>
                  <a:pt x="8094" y="95638"/>
                  <a:pt x="8994" y="97444"/>
                </a:cubicBezTo>
                <a:cubicBezTo>
                  <a:pt x="9894" y="99250"/>
                  <a:pt x="10972" y="100150"/>
                  <a:pt x="12055" y="100150"/>
                </a:cubicBezTo>
                <a:close/>
                <a:moveTo>
                  <a:pt x="60088" y="0"/>
                </a:moveTo>
                <a:cubicBezTo>
                  <a:pt x="61711" y="0"/>
                  <a:pt x="63327" y="1805"/>
                  <a:pt x="64766" y="5411"/>
                </a:cubicBezTo>
                <a:cubicBezTo>
                  <a:pt x="66205" y="8122"/>
                  <a:pt x="67288" y="12633"/>
                  <a:pt x="68544" y="18044"/>
                </a:cubicBezTo>
                <a:cubicBezTo>
                  <a:pt x="69627" y="23461"/>
                  <a:pt x="70344" y="29772"/>
                  <a:pt x="71066" y="36994"/>
                </a:cubicBezTo>
                <a:cubicBezTo>
                  <a:pt x="71605" y="44211"/>
                  <a:pt x="71966" y="51427"/>
                  <a:pt x="71966" y="60450"/>
                </a:cubicBezTo>
                <a:cubicBezTo>
                  <a:pt x="71966" y="68572"/>
                  <a:pt x="71605" y="76694"/>
                  <a:pt x="71066" y="83911"/>
                </a:cubicBezTo>
                <a:cubicBezTo>
                  <a:pt x="70344" y="91127"/>
                  <a:pt x="69627" y="97444"/>
                  <a:pt x="68544" y="102855"/>
                </a:cubicBezTo>
                <a:cubicBezTo>
                  <a:pt x="67288" y="108272"/>
                  <a:pt x="66205" y="112783"/>
                  <a:pt x="64766" y="115488"/>
                </a:cubicBezTo>
                <a:cubicBezTo>
                  <a:pt x="63327" y="119100"/>
                  <a:pt x="61711" y="120000"/>
                  <a:pt x="60088" y="120000"/>
                </a:cubicBezTo>
                <a:cubicBezTo>
                  <a:pt x="58288" y="120000"/>
                  <a:pt x="56672" y="119100"/>
                  <a:pt x="55411" y="115488"/>
                </a:cubicBezTo>
                <a:cubicBezTo>
                  <a:pt x="53972" y="112783"/>
                  <a:pt x="52711" y="108272"/>
                  <a:pt x="51633" y="102855"/>
                </a:cubicBezTo>
                <a:cubicBezTo>
                  <a:pt x="50555" y="97444"/>
                  <a:pt x="49655" y="91127"/>
                  <a:pt x="48933" y="83911"/>
                </a:cubicBezTo>
                <a:cubicBezTo>
                  <a:pt x="48394" y="76694"/>
                  <a:pt x="48033" y="68572"/>
                  <a:pt x="48033" y="60450"/>
                </a:cubicBezTo>
                <a:cubicBezTo>
                  <a:pt x="48033" y="51427"/>
                  <a:pt x="48394" y="44211"/>
                  <a:pt x="48933" y="36994"/>
                </a:cubicBezTo>
                <a:cubicBezTo>
                  <a:pt x="49655" y="29772"/>
                  <a:pt x="50555" y="23461"/>
                  <a:pt x="51633" y="18044"/>
                </a:cubicBezTo>
                <a:cubicBezTo>
                  <a:pt x="52711" y="12633"/>
                  <a:pt x="53972" y="8122"/>
                  <a:pt x="55411" y="5411"/>
                </a:cubicBezTo>
                <a:cubicBezTo>
                  <a:pt x="56672" y="1805"/>
                  <a:pt x="58288" y="0"/>
                  <a:pt x="60088" y="0"/>
                </a:cubicBezTo>
                <a:close/>
                <a:moveTo>
                  <a:pt x="60088" y="100150"/>
                </a:moveTo>
                <a:cubicBezTo>
                  <a:pt x="61166" y="100150"/>
                  <a:pt x="62066" y="99250"/>
                  <a:pt x="63150" y="97444"/>
                </a:cubicBezTo>
                <a:cubicBezTo>
                  <a:pt x="64050" y="95638"/>
                  <a:pt x="64950" y="92027"/>
                  <a:pt x="65666" y="88422"/>
                </a:cubicBezTo>
                <a:cubicBezTo>
                  <a:pt x="66388" y="84811"/>
                  <a:pt x="67105" y="80300"/>
                  <a:pt x="67466" y="75788"/>
                </a:cubicBezTo>
                <a:cubicBezTo>
                  <a:pt x="67827" y="71277"/>
                  <a:pt x="68005" y="65866"/>
                  <a:pt x="68005" y="60450"/>
                </a:cubicBezTo>
                <a:cubicBezTo>
                  <a:pt x="68005" y="55038"/>
                  <a:pt x="67827" y="49622"/>
                  <a:pt x="67466" y="45111"/>
                </a:cubicBezTo>
                <a:cubicBezTo>
                  <a:pt x="67105" y="40600"/>
                  <a:pt x="66388" y="36088"/>
                  <a:pt x="65666" y="32483"/>
                </a:cubicBezTo>
                <a:cubicBezTo>
                  <a:pt x="64950" y="27972"/>
                  <a:pt x="64050" y="25261"/>
                  <a:pt x="63150" y="23461"/>
                </a:cubicBezTo>
                <a:cubicBezTo>
                  <a:pt x="62066" y="21655"/>
                  <a:pt x="61166" y="20750"/>
                  <a:pt x="60088" y="20750"/>
                </a:cubicBezTo>
                <a:cubicBezTo>
                  <a:pt x="59011" y="20750"/>
                  <a:pt x="57933" y="21655"/>
                  <a:pt x="57033" y="23461"/>
                </a:cubicBezTo>
                <a:cubicBezTo>
                  <a:pt x="56133" y="25261"/>
                  <a:pt x="55233" y="27972"/>
                  <a:pt x="54333" y="32483"/>
                </a:cubicBezTo>
                <a:cubicBezTo>
                  <a:pt x="53611" y="36088"/>
                  <a:pt x="53072" y="40600"/>
                  <a:pt x="52711" y="45111"/>
                </a:cubicBezTo>
                <a:cubicBezTo>
                  <a:pt x="52172" y="49622"/>
                  <a:pt x="51994" y="55038"/>
                  <a:pt x="51994" y="60450"/>
                </a:cubicBezTo>
                <a:cubicBezTo>
                  <a:pt x="51994" y="65866"/>
                  <a:pt x="52172" y="71277"/>
                  <a:pt x="52711" y="75788"/>
                </a:cubicBezTo>
                <a:cubicBezTo>
                  <a:pt x="53072" y="80300"/>
                  <a:pt x="53611" y="84811"/>
                  <a:pt x="54333" y="88422"/>
                </a:cubicBezTo>
                <a:cubicBezTo>
                  <a:pt x="55233" y="92027"/>
                  <a:pt x="56133" y="95638"/>
                  <a:pt x="57033" y="97444"/>
                </a:cubicBezTo>
                <a:cubicBezTo>
                  <a:pt x="57933" y="99250"/>
                  <a:pt x="59011" y="100150"/>
                  <a:pt x="60088" y="100150"/>
                </a:cubicBezTo>
                <a:close/>
                <a:moveTo>
                  <a:pt x="108127" y="0"/>
                </a:moveTo>
                <a:cubicBezTo>
                  <a:pt x="109566" y="0"/>
                  <a:pt x="111183" y="1805"/>
                  <a:pt x="112622" y="5411"/>
                </a:cubicBezTo>
                <a:cubicBezTo>
                  <a:pt x="114061" y="8122"/>
                  <a:pt x="115322" y="12633"/>
                  <a:pt x="116400" y="18044"/>
                </a:cubicBezTo>
                <a:cubicBezTo>
                  <a:pt x="117661" y="23461"/>
                  <a:pt x="118383" y="29772"/>
                  <a:pt x="119100" y="36994"/>
                </a:cubicBezTo>
                <a:cubicBezTo>
                  <a:pt x="119638" y="44211"/>
                  <a:pt x="120000" y="51427"/>
                  <a:pt x="120000" y="60450"/>
                </a:cubicBezTo>
                <a:cubicBezTo>
                  <a:pt x="120000" y="68572"/>
                  <a:pt x="119638" y="76694"/>
                  <a:pt x="119100" y="83911"/>
                </a:cubicBezTo>
                <a:cubicBezTo>
                  <a:pt x="118383" y="91127"/>
                  <a:pt x="117661" y="97444"/>
                  <a:pt x="116400" y="102855"/>
                </a:cubicBezTo>
                <a:cubicBezTo>
                  <a:pt x="115322" y="108272"/>
                  <a:pt x="114061" y="112783"/>
                  <a:pt x="112622" y="115488"/>
                </a:cubicBezTo>
                <a:cubicBezTo>
                  <a:pt x="111183" y="119100"/>
                  <a:pt x="109566" y="120000"/>
                  <a:pt x="108127" y="120000"/>
                </a:cubicBezTo>
                <a:cubicBezTo>
                  <a:pt x="106327" y="120000"/>
                  <a:pt x="104705" y="119100"/>
                  <a:pt x="103266" y="115488"/>
                </a:cubicBezTo>
                <a:cubicBezTo>
                  <a:pt x="101827" y="112783"/>
                  <a:pt x="100572" y="108272"/>
                  <a:pt x="99672" y="102855"/>
                </a:cubicBezTo>
                <a:cubicBezTo>
                  <a:pt x="98588" y="97444"/>
                  <a:pt x="97688" y="91127"/>
                  <a:pt x="96972" y="83911"/>
                </a:cubicBezTo>
                <a:cubicBezTo>
                  <a:pt x="96433" y="76694"/>
                  <a:pt x="96072" y="68572"/>
                  <a:pt x="96072" y="60450"/>
                </a:cubicBezTo>
                <a:cubicBezTo>
                  <a:pt x="96072" y="51427"/>
                  <a:pt x="96433" y="44211"/>
                  <a:pt x="96972" y="36994"/>
                </a:cubicBezTo>
                <a:cubicBezTo>
                  <a:pt x="97688" y="29772"/>
                  <a:pt x="98588" y="23461"/>
                  <a:pt x="99672" y="18044"/>
                </a:cubicBezTo>
                <a:cubicBezTo>
                  <a:pt x="100572" y="12633"/>
                  <a:pt x="101827" y="8122"/>
                  <a:pt x="103266" y="5411"/>
                </a:cubicBezTo>
                <a:cubicBezTo>
                  <a:pt x="104705" y="1805"/>
                  <a:pt x="106327" y="0"/>
                  <a:pt x="108127" y="0"/>
                </a:cubicBezTo>
                <a:close/>
                <a:moveTo>
                  <a:pt x="108127" y="100150"/>
                </a:moveTo>
                <a:cubicBezTo>
                  <a:pt x="109205" y="100150"/>
                  <a:pt x="110105" y="99250"/>
                  <a:pt x="111183" y="97444"/>
                </a:cubicBezTo>
                <a:cubicBezTo>
                  <a:pt x="112083" y="95638"/>
                  <a:pt x="112805" y="92027"/>
                  <a:pt x="113705" y="88422"/>
                </a:cubicBezTo>
                <a:cubicBezTo>
                  <a:pt x="114244" y="84811"/>
                  <a:pt x="114783" y="80300"/>
                  <a:pt x="115322" y="75788"/>
                </a:cubicBezTo>
                <a:cubicBezTo>
                  <a:pt x="115861" y="71277"/>
                  <a:pt x="116044" y="65866"/>
                  <a:pt x="116044" y="60450"/>
                </a:cubicBezTo>
                <a:cubicBezTo>
                  <a:pt x="116044" y="55038"/>
                  <a:pt x="115861" y="49622"/>
                  <a:pt x="115322" y="45111"/>
                </a:cubicBezTo>
                <a:cubicBezTo>
                  <a:pt x="114783" y="40600"/>
                  <a:pt x="114244" y="36088"/>
                  <a:pt x="113705" y="32483"/>
                </a:cubicBezTo>
                <a:cubicBezTo>
                  <a:pt x="112805" y="27972"/>
                  <a:pt x="112083" y="25261"/>
                  <a:pt x="111183" y="23461"/>
                </a:cubicBezTo>
                <a:cubicBezTo>
                  <a:pt x="110105" y="21655"/>
                  <a:pt x="109205" y="20750"/>
                  <a:pt x="108127" y="20750"/>
                </a:cubicBezTo>
                <a:cubicBezTo>
                  <a:pt x="107044" y="20750"/>
                  <a:pt x="105966" y="21655"/>
                  <a:pt x="104888" y="23461"/>
                </a:cubicBezTo>
                <a:cubicBezTo>
                  <a:pt x="103805" y="25261"/>
                  <a:pt x="103088" y="27972"/>
                  <a:pt x="102366" y="32483"/>
                </a:cubicBezTo>
                <a:cubicBezTo>
                  <a:pt x="101650" y="36088"/>
                  <a:pt x="101111" y="40600"/>
                  <a:pt x="100750" y="45111"/>
                </a:cubicBezTo>
                <a:cubicBezTo>
                  <a:pt x="100211" y="49622"/>
                  <a:pt x="100027" y="55038"/>
                  <a:pt x="100027" y="60450"/>
                </a:cubicBezTo>
                <a:cubicBezTo>
                  <a:pt x="100027" y="65866"/>
                  <a:pt x="100211" y="71277"/>
                  <a:pt x="100750" y="75788"/>
                </a:cubicBezTo>
                <a:cubicBezTo>
                  <a:pt x="101111" y="80300"/>
                  <a:pt x="101650" y="84811"/>
                  <a:pt x="102366" y="88422"/>
                </a:cubicBezTo>
                <a:cubicBezTo>
                  <a:pt x="103088" y="92027"/>
                  <a:pt x="103805" y="95638"/>
                  <a:pt x="104888" y="97444"/>
                </a:cubicBezTo>
                <a:cubicBezTo>
                  <a:pt x="105966" y="99250"/>
                  <a:pt x="107044" y="100150"/>
                  <a:pt x="108127" y="10015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94" name="Shape 4194"/>
          <p:cNvSpPr/>
          <p:nvPr/>
        </p:nvSpPr>
        <p:spPr>
          <a:xfrm>
            <a:off x="15681279" y="6284403"/>
            <a:ext cx="506696" cy="506696"/>
          </a:xfrm>
          <a:custGeom>
            <a:avLst/>
            <a:gdLst/>
            <a:ahLst/>
            <a:cxnLst/>
            <a:rect l="0" t="0" r="0" b="0"/>
            <a:pathLst>
              <a:path w="120000" h="120000" extrusionOk="0">
                <a:moveTo>
                  <a:pt x="45622" y="0"/>
                </a:moveTo>
                <a:cubicBezTo>
                  <a:pt x="43461" y="2383"/>
                  <a:pt x="41511" y="4983"/>
                  <a:pt x="39566" y="7583"/>
                </a:cubicBezTo>
                <a:cubicBezTo>
                  <a:pt x="37838" y="10394"/>
                  <a:pt x="36322" y="13211"/>
                  <a:pt x="35244" y="16244"/>
                </a:cubicBezTo>
                <a:cubicBezTo>
                  <a:pt x="33944" y="19277"/>
                  <a:pt x="32866" y="22311"/>
                  <a:pt x="32216" y="25561"/>
                </a:cubicBezTo>
                <a:cubicBezTo>
                  <a:pt x="31566" y="28811"/>
                  <a:pt x="31350" y="32055"/>
                  <a:pt x="31350" y="35738"/>
                </a:cubicBezTo>
                <a:cubicBezTo>
                  <a:pt x="31350" y="42888"/>
                  <a:pt x="32650" y="49605"/>
                  <a:pt x="35461" y="56100"/>
                </a:cubicBezTo>
                <a:cubicBezTo>
                  <a:pt x="38272" y="62383"/>
                  <a:pt x="42161" y="68016"/>
                  <a:pt x="46700" y="72561"/>
                </a:cubicBezTo>
                <a:cubicBezTo>
                  <a:pt x="51461" y="77327"/>
                  <a:pt x="57083" y="81011"/>
                  <a:pt x="63350" y="83827"/>
                </a:cubicBezTo>
                <a:cubicBezTo>
                  <a:pt x="69622" y="86644"/>
                  <a:pt x="76322" y="87944"/>
                  <a:pt x="83677" y="87944"/>
                </a:cubicBezTo>
                <a:cubicBezTo>
                  <a:pt x="87350" y="87944"/>
                  <a:pt x="90811" y="87511"/>
                  <a:pt x="94055" y="86861"/>
                </a:cubicBezTo>
                <a:cubicBezTo>
                  <a:pt x="97511" y="86211"/>
                  <a:pt x="100755" y="85344"/>
                  <a:pt x="103566" y="84044"/>
                </a:cubicBezTo>
                <a:cubicBezTo>
                  <a:pt x="106594" y="82527"/>
                  <a:pt x="109622" y="81011"/>
                  <a:pt x="112433" y="79277"/>
                </a:cubicBezTo>
                <a:cubicBezTo>
                  <a:pt x="115244" y="77544"/>
                  <a:pt x="117838" y="75377"/>
                  <a:pt x="120000" y="72994"/>
                </a:cubicBezTo>
                <a:cubicBezTo>
                  <a:pt x="118488" y="79711"/>
                  <a:pt x="115894" y="85994"/>
                  <a:pt x="112216" y="91622"/>
                </a:cubicBezTo>
                <a:cubicBezTo>
                  <a:pt x="108538" y="97472"/>
                  <a:pt x="104216" y="102455"/>
                  <a:pt x="98811" y="106572"/>
                </a:cubicBezTo>
                <a:cubicBezTo>
                  <a:pt x="93622" y="110900"/>
                  <a:pt x="87783" y="114150"/>
                  <a:pt x="81300" y="116533"/>
                </a:cubicBezTo>
                <a:cubicBezTo>
                  <a:pt x="74811" y="118916"/>
                  <a:pt x="68105" y="120000"/>
                  <a:pt x="60972" y="120000"/>
                </a:cubicBezTo>
                <a:cubicBezTo>
                  <a:pt x="52538" y="120000"/>
                  <a:pt x="44538" y="118483"/>
                  <a:pt x="37188" y="115233"/>
                </a:cubicBezTo>
                <a:cubicBezTo>
                  <a:pt x="29622" y="111983"/>
                  <a:pt x="23350" y="107655"/>
                  <a:pt x="17727" y="102022"/>
                </a:cubicBezTo>
                <a:cubicBezTo>
                  <a:pt x="12322" y="96605"/>
                  <a:pt x="8000" y="90105"/>
                  <a:pt x="4755" y="82744"/>
                </a:cubicBezTo>
                <a:cubicBezTo>
                  <a:pt x="1727" y="75161"/>
                  <a:pt x="0" y="67366"/>
                  <a:pt x="0" y="58916"/>
                </a:cubicBezTo>
                <a:cubicBezTo>
                  <a:pt x="0" y="51983"/>
                  <a:pt x="1300" y="45272"/>
                  <a:pt x="3461" y="38772"/>
                </a:cubicBezTo>
                <a:cubicBezTo>
                  <a:pt x="5622" y="32488"/>
                  <a:pt x="8866" y="26644"/>
                  <a:pt x="12972" y="21227"/>
                </a:cubicBezTo>
                <a:cubicBezTo>
                  <a:pt x="16866" y="16244"/>
                  <a:pt x="21838" y="11911"/>
                  <a:pt x="27461" y="8016"/>
                </a:cubicBezTo>
                <a:cubicBezTo>
                  <a:pt x="33083" y="4333"/>
                  <a:pt x="39133" y="1516"/>
                  <a:pt x="45622" y="0"/>
                </a:cubicBezTo>
                <a:close/>
                <a:moveTo>
                  <a:pt x="32433" y="10611"/>
                </a:moveTo>
                <a:cubicBezTo>
                  <a:pt x="28322" y="12994"/>
                  <a:pt x="24433" y="16027"/>
                  <a:pt x="20972" y="19494"/>
                </a:cubicBezTo>
                <a:cubicBezTo>
                  <a:pt x="17511" y="22961"/>
                  <a:pt x="14700" y="26861"/>
                  <a:pt x="12538" y="30972"/>
                </a:cubicBezTo>
                <a:cubicBezTo>
                  <a:pt x="9944" y="35088"/>
                  <a:pt x="8216" y="39422"/>
                  <a:pt x="6916" y="44188"/>
                </a:cubicBezTo>
                <a:cubicBezTo>
                  <a:pt x="5405" y="48955"/>
                  <a:pt x="4755" y="53716"/>
                  <a:pt x="4755" y="58916"/>
                </a:cubicBezTo>
                <a:cubicBezTo>
                  <a:pt x="4755" y="66716"/>
                  <a:pt x="6272" y="74077"/>
                  <a:pt x="9300" y="80794"/>
                </a:cubicBezTo>
                <a:cubicBezTo>
                  <a:pt x="12105" y="87511"/>
                  <a:pt x="16216" y="93572"/>
                  <a:pt x="21188" y="98555"/>
                </a:cubicBezTo>
                <a:cubicBezTo>
                  <a:pt x="26161" y="103755"/>
                  <a:pt x="32216" y="107655"/>
                  <a:pt x="39133" y="110683"/>
                </a:cubicBezTo>
                <a:cubicBezTo>
                  <a:pt x="45838" y="113716"/>
                  <a:pt x="53188" y="115233"/>
                  <a:pt x="60972" y="115233"/>
                </a:cubicBezTo>
                <a:cubicBezTo>
                  <a:pt x="66161" y="115233"/>
                  <a:pt x="71133" y="114583"/>
                  <a:pt x="75894" y="113066"/>
                </a:cubicBezTo>
                <a:cubicBezTo>
                  <a:pt x="80650" y="111766"/>
                  <a:pt x="85188" y="109822"/>
                  <a:pt x="89511" y="107438"/>
                </a:cubicBezTo>
                <a:cubicBezTo>
                  <a:pt x="93622" y="104838"/>
                  <a:pt x="97511" y="101805"/>
                  <a:pt x="100972" y="98338"/>
                </a:cubicBezTo>
                <a:cubicBezTo>
                  <a:pt x="104433" y="94655"/>
                  <a:pt x="107461" y="90755"/>
                  <a:pt x="109838" y="86427"/>
                </a:cubicBezTo>
                <a:cubicBezTo>
                  <a:pt x="107894" y="87511"/>
                  <a:pt x="105727" y="88377"/>
                  <a:pt x="103566" y="89244"/>
                </a:cubicBezTo>
                <a:cubicBezTo>
                  <a:pt x="101622" y="90105"/>
                  <a:pt x="99461" y="90755"/>
                  <a:pt x="97300" y="91188"/>
                </a:cubicBezTo>
                <a:cubicBezTo>
                  <a:pt x="94916" y="91622"/>
                  <a:pt x="92755" y="92055"/>
                  <a:pt x="90377" y="92272"/>
                </a:cubicBezTo>
                <a:cubicBezTo>
                  <a:pt x="88216" y="92488"/>
                  <a:pt x="85838" y="92705"/>
                  <a:pt x="83677" y="92705"/>
                </a:cubicBezTo>
                <a:cubicBezTo>
                  <a:pt x="75894" y="92705"/>
                  <a:pt x="68322" y="91188"/>
                  <a:pt x="61405" y="88161"/>
                </a:cubicBezTo>
                <a:cubicBezTo>
                  <a:pt x="54488" y="85127"/>
                  <a:pt x="48433" y="81227"/>
                  <a:pt x="43461" y="76027"/>
                </a:cubicBezTo>
                <a:cubicBezTo>
                  <a:pt x="38272" y="70827"/>
                  <a:pt x="33944" y="64766"/>
                  <a:pt x="31133" y="57833"/>
                </a:cubicBezTo>
                <a:cubicBezTo>
                  <a:pt x="28105" y="50900"/>
                  <a:pt x="26594" y="43538"/>
                  <a:pt x="26594" y="35738"/>
                </a:cubicBezTo>
                <a:cubicBezTo>
                  <a:pt x="26594" y="33355"/>
                  <a:pt x="26594" y="31188"/>
                  <a:pt x="27027" y="29027"/>
                </a:cubicBezTo>
                <a:cubicBezTo>
                  <a:pt x="27244" y="26861"/>
                  <a:pt x="27677" y="24911"/>
                  <a:pt x="28322" y="22744"/>
                </a:cubicBezTo>
                <a:cubicBezTo>
                  <a:pt x="28538" y="20577"/>
                  <a:pt x="29188" y="18627"/>
                  <a:pt x="29838" y="16461"/>
                </a:cubicBezTo>
                <a:cubicBezTo>
                  <a:pt x="30700" y="14511"/>
                  <a:pt x="31566" y="12561"/>
                  <a:pt x="32433" y="10611"/>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95" name="Shape 4195"/>
          <p:cNvSpPr/>
          <p:nvPr/>
        </p:nvSpPr>
        <p:spPr>
          <a:xfrm>
            <a:off x="16917865" y="6303526"/>
            <a:ext cx="528207" cy="466065"/>
          </a:xfrm>
          <a:custGeom>
            <a:avLst/>
            <a:gdLst/>
            <a:ahLst/>
            <a:cxnLst/>
            <a:rect l="0" t="0" r="0" b="0"/>
            <a:pathLst>
              <a:path w="120000" h="120000" extrusionOk="0">
                <a:moveTo>
                  <a:pt x="120000" y="94155"/>
                </a:moveTo>
                <a:lnTo>
                  <a:pt x="61900" y="94155"/>
                </a:lnTo>
                <a:lnTo>
                  <a:pt x="61900" y="115077"/>
                </a:lnTo>
                <a:lnTo>
                  <a:pt x="78188" y="115077"/>
                </a:lnTo>
                <a:lnTo>
                  <a:pt x="78188" y="120000"/>
                </a:lnTo>
                <a:lnTo>
                  <a:pt x="41266" y="120000"/>
                </a:lnTo>
                <a:lnTo>
                  <a:pt x="41266" y="115077"/>
                </a:lnTo>
                <a:lnTo>
                  <a:pt x="57555" y="115077"/>
                </a:lnTo>
                <a:lnTo>
                  <a:pt x="57555" y="94155"/>
                </a:lnTo>
                <a:lnTo>
                  <a:pt x="0" y="94155"/>
                </a:lnTo>
                <a:lnTo>
                  <a:pt x="0" y="0"/>
                </a:lnTo>
                <a:lnTo>
                  <a:pt x="120000" y="0"/>
                </a:lnTo>
                <a:lnTo>
                  <a:pt x="120000" y="94155"/>
                </a:lnTo>
                <a:close/>
                <a:moveTo>
                  <a:pt x="4344" y="5538"/>
                </a:moveTo>
                <a:lnTo>
                  <a:pt x="4344" y="89233"/>
                </a:lnTo>
                <a:lnTo>
                  <a:pt x="115111" y="89233"/>
                </a:lnTo>
                <a:lnTo>
                  <a:pt x="115111" y="5538"/>
                </a:lnTo>
                <a:lnTo>
                  <a:pt x="4344" y="5538"/>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96" name="Shape 4196"/>
          <p:cNvSpPr/>
          <p:nvPr/>
        </p:nvSpPr>
        <p:spPr>
          <a:xfrm>
            <a:off x="18257228" y="6233019"/>
            <a:ext cx="344171" cy="607078"/>
          </a:xfrm>
          <a:custGeom>
            <a:avLst/>
            <a:gdLst/>
            <a:ahLst/>
            <a:cxnLst/>
            <a:rect l="0" t="0" r="0" b="0"/>
            <a:pathLst>
              <a:path w="120000" h="120000" extrusionOk="0">
                <a:moveTo>
                  <a:pt x="113000" y="41927"/>
                </a:moveTo>
                <a:cubicBezTo>
                  <a:pt x="120000" y="41927"/>
                  <a:pt x="120000" y="41927"/>
                  <a:pt x="120000" y="41927"/>
                </a:cubicBezTo>
                <a:cubicBezTo>
                  <a:pt x="120000" y="61805"/>
                  <a:pt x="120000" y="61805"/>
                  <a:pt x="120000" y="61805"/>
                </a:cubicBezTo>
                <a:cubicBezTo>
                  <a:pt x="120000" y="66327"/>
                  <a:pt x="118727" y="70661"/>
                  <a:pt x="115544" y="74816"/>
                </a:cubicBezTo>
                <a:cubicBezTo>
                  <a:pt x="112677" y="78794"/>
                  <a:pt x="108538" y="82411"/>
                  <a:pt x="103450" y="85483"/>
                </a:cubicBezTo>
                <a:cubicBezTo>
                  <a:pt x="98355" y="88555"/>
                  <a:pt x="92305" y="91083"/>
                  <a:pt x="85305" y="92888"/>
                </a:cubicBezTo>
                <a:cubicBezTo>
                  <a:pt x="78300" y="94700"/>
                  <a:pt x="70983" y="95600"/>
                  <a:pt x="63022" y="95961"/>
                </a:cubicBezTo>
                <a:cubicBezTo>
                  <a:pt x="63661" y="95961"/>
                  <a:pt x="63661" y="95961"/>
                  <a:pt x="63661" y="95961"/>
                </a:cubicBezTo>
                <a:cubicBezTo>
                  <a:pt x="63661" y="116022"/>
                  <a:pt x="63661" y="116022"/>
                  <a:pt x="63661" y="116022"/>
                </a:cubicBezTo>
                <a:cubicBezTo>
                  <a:pt x="95172" y="116022"/>
                  <a:pt x="95172" y="116022"/>
                  <a:pt x="95172" y="116022"/>
                </a:cubicBezTo>
                <a:cubicBezTo>
                  <a:pt x="95172" y="120000"/>
                  <a:pt x="95172" y="120000"/>
                  <a:pt x="95172" y="120000"/>
                </a:cubicBezTo>
                <a:cubicBezTo>
                  <a:pt x="24827" y="120000"/>
                  <a:pt x="24827" y="120000"/>
                  <a:pt x="24827" y="120000"/>
                </a:cubicBezTo>
                <a:cubicBezTo>
                  <a:pt x="24827" y="116022"/>
                  <a:pt x="24827" y="116022"/>
                  <a:pt x="24827" y="116022"/>
                </a:cubicBezTo>
                <a:cubicBezTo>
                  <a:pt x="56655" y="116022"/>
                  <a:pt x="56655" y="116022"/>
                  <a:pt x="56655" y="116022"/>
                </a:cubicBezTo>
                <a:cubicBezTo>
                  <a:pt x="56655" y="95961"/>
                  <a:pt x="56655" y="95961"/>
                  <a:pt x="56655" y="95961"/>
                </a:cubicBezTo>
                <a:cubicBezTo>
                  <a:pt x="57294" y="95961"/>
                  <a:pt x="57294" y="95961"/>
                  <a:pt x="57294" y="95961"/>
                </a:cubicBezTo>
                <a:cubicBezTo>
                  <a:pt x="49016" y="95600"/>
                  <a:pt x="41700" y="94700"/>
                  <a:pt x="34694" y="92888"/>
                </a:cubicBezTo>
                <a:cubicBezTo>
                  <a:pt x="28011" y="91083"/>
                  <a:pt x="21644" y="88555"/>
                  <a:pt x="16550" y="85483"/>
                </a:cubicBezTo>
                <a:cubicBezTo>
                  <a:pt x="11461" y="82411"/>
                  <a:pt x="7638" y="78794"/>
                  <a:pt x="4455" y="74816"/>
                </a:cubicBezTo>
                <a:cubicBezTo>
                  <a:pt x="1588" y="70661"/>
                  <a:pt x="0" y="66327"/>
                  <a:pt x="0" y="61805"/>
                </a:cubicBezTo>
                <a:cubicBezTo>
                  <a:pt x="0" y="41927"/>
                  <a:pt x="0" y="41927"/>
                  <a:pt x="0" y="41927"/>
                </a:cubicBezTo>
                <a:cubicBezTo>
                  <a:pt x="7000" y="41927"/>
                  <a:pt x="7000" y="41927"/>
                  <a:pt x="7000" y="41927"/>
                </a:cubicBezTo>
                <a:cubicBezTo>
                  <a:pt x="7000" y="61805"/>
                  <a:pt x="7000" y="61805"/>
                  <a:pt x="7000" y="61805"/>
                </a:cubicBezTo>
                <a:cubicBezTo>
                  <a:pt x="7000" y="66144"/>
                  <a:pt x="8277" y="69938"/>
                  <a:pt x="11138" y="73555"/>
                </a:cubicBezTo>
                <a:cubicBezTo>
                  <a:pt x="14005" y="77166"/>
                  <a:pt x="17822" y="80422"/>
                  <a:pt x="22600" y="83311"/>
                </a:cubicBezTo>
                <a:cubicBezTo>
                  <a:pt x="27372" y="86022"/>
                  <a:pt x="33105" y="88011"/>
                  <a:pt x="39472" y="89638"/>
                </a:cubicBezTo>
                <a:cubicBezTo>
                  <a:pt x="46155" y="91266"/>
                  <a:pt x="52838" y="91988"/>
                  <a:pt x="60161" y="91988"/>
                </a:cubicBezTo>
                <a:cubicBezTo>
                  <a:pt x="67161" y="91988"/>
                  <a:pt x="74166" y="91266"/>
                  <a:pt x="80527" y="89638"/>
                </a:cubicBezTo>
                <a:cubicBezTo>
                  <a:pt x="87216" y="88011"/>
                  <a:pt x="92627" y="86022"/>
                  <a:pt x="97400" y="83311"/>
                </a:cubicBezTo>
                <a:cubicBezTo>
                  <a:pt x="102177" y="80422"/>
                  <a:pt x="106311" y="77166"/>
                  <a:pt x="108861" y="73555"/>
                </a:cubicBezTo>
                <a:cubicBezTo>
                  <a:pt x="111722" y="69938"/>
                  <a:pt x="113000" y="66144"/>
                  <a:pt x="113000" y="61805"/>
                </a:cubicBezTo>
                <a:lnTo>
                  <a:pt x="113000" y="41927"/>
                </a:lnTo>
                <a:close/>
                <a:moveTo>
                  <a:pt x="60161" y="84038"/>
                </a:moveTo>
                <a:cubicBezTo>
                  <a:pt x="54750" y="84038"/>
                  <a:pt x="49972" y="83311"/>
                  <a:pt x="45200" y="82227"/>
                </a:cubicBezTo>
                <a:cubicBezTo>
                  <a:pt x="40422" y="80961"/>
                  <a:pt x="36288" y="79516"/>
                  <a:pt x="32783" y="77711"/>
                </a:cubicBezTo>
                <a:cubicBezTo>
                  <a:pt x="28966" y="75544"/>
                  <a:pt x="26416" y="73194"/>
                  <a:pt x="24188" y="70483"/>
                </a:cubicBezTo>
                <a:cubicBezTo>
                  <a:pt x="22283" y="67950"/>
                  <a:pt x="21005" y="65061"/>
                  <a:pt x="21005" y="61805"/>
                </a:cubicBezTo>
                <a:cubicBezTo>
                  <a:pt x="21005" y="21866"/>
                  <a:pt x="21005" y="21866"/>
                  <a:pt x="21005" y="21866"/>
                </a:cubicBezTo>
                <a:cubicBezTo>
                  <a:pt x="21005" y="18794"/>
                  <a:pt x="22283" y="16083"/>
                  <a:pt x="24188" y="13372"/>
                </a:cubicBezTo>
                <a:cubicBezTo>
                  <a:pt x="26416" y="10661"/>
                  <a:pt x="28966" y="8311"/>
                  <a:pt x="32783" y="6327"/>
                </a:cubicBezTo>
                <a:cubicBezTo>
                  <a:pt x="36288" y="4338"/>
                  <a:pt x="40422" y="2711"/>
                  <a:pt x="45200" y="1627"/>
                </a:cubicBezTo>
                <a:cubicBezTo>
                  <a:pt x="49972" y="544"/>
                  <a:pt x="54750" y="0"/>
                  <a:pt x="60161" y="0"/>
                </a:cubicBezTo>
                <a:cubicBezTo>
                  <a:pt x="65250" y="0"/>
                  <a:pt x="70344" y="544"/>
                  <a:pt x="75116" y="1627"/>
                </a:cubicBezTo>
                <a:cubicBezTo>
                  <a:pt x="79894" y="2711"/>
                  <a:pt x="84033" y="4338"/>
                  <a:pt x="87533" y="6327"/>
                </a:cubicBezTo>
                <a:cubicBezTo>
                  <a:pt x="91033" y="8311"/>
                  <a:pt x="93900" y="10661"/>
                  <a:pt x="95811" y="13372"/>
                </a:cubicBezTo>
                <a:cubicBezTo>
                  <a:pt x="98038" y="16083"/>
                  <a:pt x="98994" y="18794"/>
                  <a:pt x="98994" y="21866"/>
                </a:cubicBezTo>
                <a:cubicBezTo>
                  <a:pt x="98994" y="61805"/>
                  <a:pt x="98994" y="61805"/>
                  <a:pt x="98994" y="61805"/>
                </a:cubicBezTo>
                <a:cubicBezTo>
                  <a:pt x="98994" y="65061"/>
                  <a:pt x="98038" y="67950"/>
                  <a:pt x="95811" y="70483"/>
                </a:cubicBezTo>
                <a:cubicBezTo>
                  <a:pt x="93900" y="73194"/>
                  <a:pt x="91033" y="75544"/>
                  <a:pt x="87533" y="77711"/>
                </a:cubicBezTo>
                <a:cubicBezTo>
                  <a:pt x="84033" y="79516"/>
                  <a:pt x="79894" y="80961"/>
                  <a:pt x="75116" y="82227"/>
                </a:cubicBezTo>
                <a:cubicBezTo>
                  <a:pt x="70344" y="83311"/>
                  <a:pt x="65250" y="84038"/>
                  <a:pt x="60161" y="84038"/>
                </a:cubicBezTo>
                <a:close/>
                <a:moveTo>
                  <a:pt x="28011" y="21866"/>
                </a:moveTo>
                <a:cubicBezTo>
                  <a:pt x="28011" y="61805"/>
                  <a:pt x="28011" y="61805"/>
                  <a:pt x="28011" y="61805"/>
                </a:cubicBezTo>
                <a:cubicBezTo>
                  <a:pt x="28011" y="64338"/>
                  <a:pt x="28966" y="66688"/>
                  <a:pt x="30877" y="68855"/>
                </a:cubicBezTo>
                <a:cubicBezTo>
                  <a:pt x="32783" y="71205"/>
                  <a:pt x="35011" y="73011"/>
                  <a:pt x="37561" y="74816"/>
                </a:cubicBezTo>
                <a:cubicBezTo>
                  <a:pt x="40422" y="76444"/>
                  <a:pt x="43605" y="77711"/>
                  <a:pt x="47744" y="78616"/>
                </a:cubicBezTo>
                <a:cubicBezTo>
                  <a:pt x="51566" y="79516"/>
                  <a:pt x="55705" y="80061"/>
                  <a:pt x="60161" y="80061"/>
                </a:cubicBezTo>
                <a:cubicBezTo>
                  <a:pt x="64616" y="80061"/>
                  <a:pt x="68755" y="79516"/>
                  <a:pt x="72572" y="78616"/>
                </a:cubicBezTo>
                <a:cubicBezTo>
                  <a:pt x="76394" y="77711"/>
                  <a:pt x="79577" y="76444"/>
                  <a:pt x="82438" y="74816"/>
                </a:cubicBezTo>
                <a:cubicBezTo>
                  <a:pt x="85622" y="73011"/>
                  <a:pt x="87850" y="71205"/>
                  <a:pt x="89444" y="68855"/>
                </a:cubicBezTo>
                <a:cubicBezTo>
                  <a:pt x="91033" y="66688"/>
                  <a:pt x="91988" y="64338"/>
                  <a:pt x="91988" y="61805"/>
                </a:cubicBezTo>
                <a:cubicBezTo>
                  <a:pt x="91988" y="21866"/>
                  <a:pt x="91988" y="21866"/>
                  <a:pt x="91988" y="21866"/>
                </a:cubicBezTo>
                <a:cubicBezTo>
                  <a:pt x="91988" y="19338"/>
                  <a:pt x="91033" y="16988"/>
                  <a:pt x="89444" y="14816"/>
                </a:cubicBezTo>
                <a:cubicBezTo>
                  <a:pt x="87850" y="12650"/>
                  <a:pt x="85622" y="10661"/>
                  <a:pt x="82438" y="9216"/>
                </a:cubicBezTo>
                <a:cubicBezTo>
                  <a:pt x="79577" y="7588"/>
                  <a:pt x="76394" y="6327"/>
                  <a:pt x="72572" y="5422"/>
                </a:cubicBezTo>
                <a:cubicBezTo>
                  <a:pt x="68755" y="4516"/>
                  <a:pt x="64616" y="3977"/>
                  <a:pt x="60161" y="3977"/>
                </a:cubicBezTo>
                <a:cubicBezTo>
                  <a:pt x="55705" y="3977"/>
                  <a:pt x="51566" y="4516"/>
                  <a:pt x="47744" y="5422"/>
                </a:cubicBezTo>
                <a:cubicBezTo>
                  <a:pt x="43605" y="6327"/>
                  <a:pt x="40422" y="7588"/>
                  <a:pt x="37561" y="9216"/>
                </a:cubicBezTo>
                <a:cubicBezTo>
                  <a:pt x="35011" y="10661"/>
                  <a:pt x="32783" y="12650"/>
                  <a:pt x="30877" y="14816"/>
                </a:cubicBezTo>
                <a:cubicBezTo>
                  <a:pt x="28966" y="16988"/>
                  <a:pt x="28011" y="19338"/>
                  <a:pt x="28011" y="2186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97" name="Shape 4197"/>
          <p:cNvSpPr/>
          <p:nvPr/>
        </p:nvSpPr>
        <p:spPr>
          <a:xfrm>
            <a:off x="19432868" y="6364814"/>
            <a:ext cx="487574" cy="344172"/>
          </a:xfrm>
          <a:custGeom>
            <a:avLst/>
            <a:gdLst/>
            <a:ahLst/>
            <a:cxnLst/>
            <a:rect l="0" t="0" r="0" b="0"/>
            <a:pathLst>
              <a:path w="120000" h="120000" extrusionOk="0">
                <a:moveTo>
                  <a:pt x="0" y="0"/>
                </a:moveTo>
                <a:lnTo>
                  <a:pt x="120000" y="0"/>
                </a:lnTo>
                <a:lnTo>
                  <a:pt x="120000" y="28333"/>
                </a:lnTo>
                <a:lnTo>
                  <a:pt x="0" y="28333"/>
                </a:lnTo>
                <a:lnTo>
                  <a:pt x="0" y="0"/>
                </a:lnTo>
                <a:close/>
                <a:moveTo>
                  <a:pt x="0" y="74166"/>
                </a:moveTo>
                <a:lnTo>
                  <a:pt x="0" y="45833"/>
                </a:lnTo>
                <a:lnTo>
                  <a:pt x="120000" y="45833"/>
                </a:lnTo>
                <a:lnTo>
                  <a:pt x="120000" y="74166"/>
                </a:lnTo>
                <a:lnTo>
                  <a:pt x="0" y="74166"/>
                </a:lnTo>
                <a:close/>
                <a:moveTo>
                  <a:pt x="0" y="120000"/>
                </a:moveTo>
                <a:lnTo>
                  <a:pt x="0" y="91666"/>
                </a:lnTo>
                <a:lnTo>
                  <a:pt x="120000" y="91666"/>
                </a:lnTo>
                <a:lnTo>
                  <a:pt x="120000" y="120000"/>
                </a:lnTo>
                <a:lnTo>
                  <a:pt x="0" y="120000"/>
                </a:lnTo>
                <a:close/>
                <a:moveTo>
                  <a:pt x="114705" y="20833"/>
                </a:moveTo>
                <a:lnTo>
                  <a:pt x="114705" y="6666"/>
                </a:lnTo>
                <a:lnTo>
                  <a:pt x="4705" y="6666"/>
                </a:lnTo>
                <a:lnTo>
                  <a:pt x="4705" y="20833"/>
                </a:lnTo>
                <a:lnTo>
                  <a:pt x="114705" y="20833"/>
                </a:lnTo>
                <a:close/>
                <a:moveTo>
                  <a:pt x="4705" y="52500"/>
                </a:moveTo>
                <a:lnTo>
                  <a:pt x="4705" y="66666"/>
                </a:lnTo>
                <a:lnTo>
                  <a:pt x="114705" y="66666"/>
                </a:lnTo>
                <a:lnTo>
                  <a:pt x="114705" y="52500"/>
                </a:lnTo>
                <a:lnTo>
                  <a:pt x="4705" y="52500"/>
                </a:lnTo>
                <a:close/>
                <a:moveTo>
                  <a:pt x="4705" y="99166"/>
                </a:moveTo>
                <a:lnTo>
                  <a:pt x="4705" y="113333"/>
                </a:lnTo>
                <a:lnTo>
                  <a:pt x="114705" y="113333"/>
                </a:lnTo>
                <a:lnTo>
                  <a:pt x="114705" y="99166"/>
                </a:lnTo>
                <a:lnTo>
                  <a:pt x="4705" y="9916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98" name="Shape 4198"/>
          <p:cNvSpPr/>
          <p:nvPr/>
        </p:nvSpPr>
        <p:spPr>
          <a:xfrm>
            <a:off x="20670651" y="6290380"/>
            <a:ext cx="506696" cy="492355"/>
          </a:xfrm>
          <a:custGeom>
            <a:avLst/>
            <a:gdLst/>
            <a:ahLst/>
            <a:cxnLst/>
            <a:rect l="0" t="0" r="0" b="0"/>
            <a:pathLst>
              <a:path w="120000" h="120000" extrusionOk="0">
                <a:moveTo>
                  <a:pt x="91700" y="1166"/>
                </a:moveTo>
                <a:lnTo>
                  <a:pt x="120000" y="16311"/>
                </a:lnTo>
                <a:lnTo>
                  <a:pt x="120000" y="120000"/>
                </a:lnTo>
                <a:lnTo>
                  <a:pt x="88866" y="103688"/>
                </a:lnTo>
                <a:lnTo>
                  <a:pt x="60000" y="118833"/>
                </a:lnTo>
                <a:lnTo>
                  <a:pt x="31133" y="103688"/>
                </a:lnTo>
                <a:lnTo>
                  <a:pt x="0" y="120000"/>
                </a:lnTo>
                <a:lnTo>
                  <a:pt x="0" y="16311"/>
                </a:lnTo>
                <a:lnTo>
                  <a:pt x="31133" y="0"/>
                </a:lnTo>
                <a:lnTo>
                  <a:pt x="60000" y="14561"/>
                </a:lnTo>
                <a:lnTo>
                  <a:pt x="86605" y="1166"/>
                </a:lnTo>
                <a:lnTo>
                  <a:pt x="88866" y="0"/>
                </a:lnTo>
                <a:lnTo>
                  <a:pt x="91700" y="1166"/>
                </a:lnTo>
                <a:close/>
                <a:moveTo>
                  <a:pt x="28866" y="99611"/>
                </a:moveTo>
                <a:lnTo>
                  <a:pt x="28866" y="6405"/>
                </a:lnTo>
                <a:lnTo>
                  <a:pt x="4527" y="19222"/>
                </a:lnTo>
                <a:lnTo>
                  <a:pt x="4527" y="111844"/>
                </a:lnTo>
                <a:lnTo>
                  <a:pt x="28866" y="99611"/>
                </a:lnTo>
                <a:close/>
                <a:moveTo>
                  <a:pt x="57733" y="111844"/>
                </a:moveTo>
                <a:lnTo>
                  <a:pt x="57733" y="19222"/>
                </a:lnTo>
                <a:lnTo>
                  <a:pt x="33394" y="6405"/>
                </a:lnTo>
                <a:lnTo>
                  <a:pt x="33394" y="99611"/>
                </a:lnTo>
                <a:lnTo>
                  <a:pt x="57733" y="111844"/>
                </a:lnTo>
                <a:close/>
                <a:moveTo>
                  <a:pt x="86605" y="99611"/>
                </a:moveTo>
                <a:lnTo>
                  <a:pt x="86605" y="6405"/>
                </a:lnTo>
                <a:lnTo>
                  <a:pt x="62266" y="19222"/>
                </a:lnTo>
                <a:lnTo>
                  <a:pt x="62266" y="111844"/>
                </a:lnTo>
                <a:lnTo>
                  <a:pt x="86605" y="99611"/>
                </a:lnTo>
                <a:close/>
                <a:moveTo>
                  <a:pt x="115472" y="111844"/>
                </a:moveTo>
                <a:lnTo>
                  <a:pt x="115472" y="19222"/>
                </a:lnTo>
                <a:lnTo>
                  <a:pt x="91133" y="6405"/>
                </a:lnTo>
                <a:lnTo>
                  <a:pt x="91133" y="99611"/>
                </a:lnTo>
                <a:lnTo>
                  <a:pt x="115472" y="11184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199" name="Shape 4199"/>
          <p:cNvSpPr/>
          <p:nvPr/>
        </p:nvSpPr>
        <p:spPr>
          <a:xfrm>
            <a:off x="3156460" y="7473632"/>
            <a:ext cx="609469" cy="262909"/>
          </a:xfrm>
          <a:custGeom>
            <a:avLst/>
            <a:gdLst/>
            <a:ahLst/>
            <a:cxnLst/>
            <a:rect l="0" t="0" r="0" b="0"/>
            <a:pathLst>
              <a:path w="120000" h="120000" extrusionOk="0">
                <a:moveTo>
                  <a:pt x="26088" y="110483"/>
                </a:moveTo>
                <a:cubicBezTo>
                  <a:pt x="27705" y="110483"/>
                  <a:pt x="29144" y="110483"/>
                  <a:pt x="30583" y="109655"/>
                </a:cubicBezTo>
                <a:cubicBezTo>
                  <a:pt x="32022" y="108827"/>
                  <a:pt x="33644" y="107588"/>
                  <a:pt x="34900" y="106344"/>
                </a:cubicBezTo>
                <a:cubicBezTo>
                  <a:pt x="36161" y="104688"/>
                  <a:pt x="37422" y="103033"/>
                  <a:pt x="38683" y="101377"/>
                </a:cubicBezTo>
                <a:cubicBezTo>
                  <a:pt x="39938" y="99311"/>
                  <a:pt x="41022" y="96827"/>
                  <a:pt x="41916" y="94344"/>
                </a:cubicBezTo>
                <a:cubicBezTo>
                  <a:pt x="44800" y="100966"/>
                  <a:pt x="44800" y="100966"/>
                  <a:pt x="44800" y="100966"/>
                </a:cubicBezTo>
                <a:cubicBezTo>
                  <a:pt x="43716" y="103861"/>
                  <a:pt x="42461" y="106344"/>
                  <a:pt x="41022" y="108827"/>
                </a:cubicBezTo>
                <a:cubicBezTo>
                  <a:pt x="39577" y="110894"/>
                  <a:pt x="38138" y="112966"/>
                  <a:pt x="36344" y="115033"/>
                </a:cubicBezTo>
                <a:cubicBezTo>
                  <a:pt x="34722" y="116277"/>
                  <a:pt x="33105" y="117516"/>
                  <a:pt x="31483" y="118344"/>
                </a:cubicBezTo>
                <a:cubicBezTo>
                  <a:pt x="29683" y="119172"/>
                  <a:pt x="27883" y="120000"/>
                  <a:pt x="26088" y="120000"/>
                </a:cubicBezTo>
                <a:cubicBezTo>
                  <a:pt x="22488" y="120000"/>
                  <a:pt x="19072" y="118344"/>
                  <a:pt x="16011" y="115033"/>
                </a:cubicBezTo>
                <a:cubicBezTo>
                  <a:pt x="12955" y="111722"/>
                  <a:pt x="10072" y="107588"/>
                  <a:pt x="7738" y="102205"/>
                </a:cubicBezTo>
                <a:cubicBezTo>
                  <a:pt x="5400" y="96827"/>
                  <a:pt x="3600" y="90205"/>
                  <a:pt x="2161" y="83172"/>
                </a:cubicBezTo>
                <a:cubicBezTo>
                  <a:pt x="722" y="76138"/>
                  <a:pt x="0" y="68277"/>
                  <a:pt x="0" y="60000"/>
                </a:cubicBezTo>
                <a:cubicBezTo>
                  <a:pt x="0" y="51722"/>
                  <a:pt x="722" y="43861"/>
                  <a:pt x="2161" y="36827"/>
                </a:cubicBezTo>
                <a:cubicBezTo>
                  <a:pt x="3600" y="29794"/>
                  <a:pt x="5400" y="23172"/>
                  <a:pt x="7738" y="17794"/>
                </a:cubicBezTo>
                <a:cubicBezTo>
                  <a:pt x="10072" y="12411"/>
                  <a:pt x="12955" y="8277"/>
                  <a:pt x="16011" y="4966"/>
                </a:cubicBezTo>
                <a:cubicBezTo>
                  <a:pt x="19072" y="1655"/>
                  <a:pt x="22488" y="0"/>
                  <a:pt x="26088" y="0"/>
                </a:cubicBezTo>
                <a:cubicBezTo>
                  <a:pt x="27705" y="0"/>
                  <a:pt x="29505" y="827"/>
                  <a:pt x="31305" y="1655"/>
                </a:cubicBezTo>
                <a:cubicBezTo>
                  <a:pt x="32922" y="2483"/>
                  <a:pt x="34544" y="3722"/>
                  <a:pt x="36161" y="4966"/>
                </a:cubicBezTo>
                <a:cubicBezTo>
                  <a:pt x="37600" y="6622"/>
                  <a:pt x="38861" y="8277"/>
                  <a:pt x="40300" y="10344"/>
                </a:cubicBezTo>
                <a:cubicBezTo>
                  <a:pt x="41738" y="12000"/>
                  <a:pt x="43000" y="14483"/>
                  <a:pt x="44077" y="17377"/>
                </a:cubicBezTo>
                <a:cubicBezTo>
                  <a:pt x="44255" y="17377"/>
                  <a:pt x="44255" y="17377"/>
                  <a:pt x="44255" y="17377"/>
                </a:cubicBezTo>
                <a:cubicBezTo>
                  <a:pt x="51994" y="35172"/>
                  <a:pt x="51994" y="35172"/>
                  <a:pt x="51994" y="35172"/>
                </a:cubicBezTo>
                <a:cubicBezTo>
                  <a:pt x="51994" y="18622"/>
                  <a:pt x="51994" y="18622"/>
                  <a:pt x="51994" y="18622"/>
                </a:cubicBezTo>
                <a:cubicBezTo>
                  <a:pt x="56133" y="18622"/>
                  <a:pt x="56133" y="18622"/>
                  <a:pt x="56133" y="18622"/>
                </a:cubicBezTo>
                <a:cubicBezTo>
                  <a:pt x="56133" y="50894"/>
                  <a:pt x="56133" y="50894"/>
                  <a:pt x="56133" y="50894"/>
                </a:cubicBezTo>
                <a:cubicBezTo>
                  <a:pt x="41916" y="50894"/>
                  <a:pt x="41916" y="50894"/>
                  <a:pt x="41916" y="50894"/>
                </a:cubicBezTo>
                <a:cubicBezTo>
                  <a:pt x="41916" y="41794"/>
                  <a:pt x="41916" y="41794"/>
                  <a:pt x="41916" y="41794"/>
                </a:cubicBezTo>
                <a:cubicBezTo>
                  <a:pt x="49294" y="41794"/>
                  <a:pt x="49294" y="41794"/>
                  <a:pt x="49294" y="41794"/>
                </a:cubicBezTo>
                <a:cubicBezTo>
                  <a:pt x="41377" y="24000"/>
                  <a:pt x="41377" y="24000"/>
                  <a:pt x="41377" y="24000"/>
                </a:cubicBezTo>
                <a:cubicBezTo>
                  <a:pt x="41377" y="23172"/>
                  <a:pt x="41377" y="23172"/>
                  <a:pt x="41377" y="23172"/>
                </a:cubicBezTo>
                <a:cubicBezTo>
                  <a:pt x="40122" y="21105"/>
                  <a:pt x="39038" y="19450"/>
                  <a:pt x="37961" y="17794"/>
                </a:cubicBezTo>
                <a:cubicBezTo>
                  <a:pt x="36883" y="16138"/>
                  <a:pt x="35622" y="14483"/>
                  <a:pt x="34183" y="13238"/>
                </a:cubicBezTo>
                <a:cubicBezTo>
                  <a:pt x="32922" y="12000"/>
                  <a:pt x="31666" y="11172"/>
                  <a:pt x="30222" y="10344"/>
                </a:cubicBezTo>
                <a:cubicBezTo>
                  <a:pt x="28783" y="9516"/>
                  <a:pt x="27527" y="9516"/>
                  <a:pt x="26088" y="9516"/>
                </a:cubicBezTo>
                <a:cubicBezTo>
                  <a:pt x="23027" y="9516"/>
                  <a:pt x="20327" y="10761"/>
                  <a:pt x="17450" y="13238"/>
                </a:cubicBezTo>
                <a:cubicBezTo>
                  <a:pt x="14750" y="16138"/>
                  <a:pt x="12411" y="19861"/>
                  <a:pt x="10616" y="24411"/>
                </a:cubicBezTo>
                <a:cubicBezTo>
                  <a:pt x="8633" y="28550"/>
                  <a:pt x="7016" y="33933"/>
                  <a:pt x="5755" y="40138"/>
                </a:cubicBezTo>
                <a:cubicBezTo>
                  <a:pt x="4677" y="46761"/>
                  <a:pt x="3955" y="52966"/>
                  <a:pt x="3955" y="60000"/>
                </a:cubicBezTo>
                <a:cubicBezTo>
                  <a:pt x="3955" y="66622"/>
                  <a:pt x="4677" y="73238"/>
                  <a:pt x="5755" y="79861"/>
                </a:cubicBezTo>
                <a:cubicBezTo>
                  <a:pt x="7016" y="86066"/>
                  <a:pt x="8633" y="91033"/>
                  <a:pt x="10616" y="95588"/>
                </a:cubicBezTo>
                <a:cubicBezTo>
                  <a:pt x="12411" y="100138"/>
                  <a:pt x="14750" y="103861"/>
                  <a:pt x="17450" y="106761"/>
                </a:cubicBezTo>
                <a:cubicBezTo>
                  <a:pt x="20327" y="109238"/>
                  <a:pt x="23027" y="110483"/>
                  <a:pt x="26088" y="110483"/>
                </a:cubicBezTo>
                <a:close/>
                <a:moveTo>
                  <a:pt x="79522" y="21933"/>
                </a:moveTo>
                <a:cubicBezTo>
                  <a:pt x="44800" y="100966"/>
                  <a:pt x="44800" y="100966"/>
                  <a:pt x="44800" y="100966"/>
                </a:cubicBezTo>
                <a:cubicBezTo>
                  <a:pt x="41916" y="94344"/>
                  <a:pt x="41916" y="94344"/>
                  <a:pt x="41916" y="94344"/>
                </a:cubicBezTo>
                <a:cubicBezTo>
                  <a:pt x="76644" y="15311"/>
                  <a:pt x="76644" y="15311"/>
                  <a:pt x="76644" y="15311"/>
                </a:cubicBezTo>
                <a:lnTo>
                  <a:pt x="79522" y="21933"/>
                </a:lnTo>
                <a:close/>
                <a:moveTo>
                  <a:pt x="93911" y="0"/>
                </a:moveTo>
                <a:cubicBezTo>
                  <a:pt x="97511" y="0"/>
                  <a:pt x="100927" y="1655"/>
                  <a:pt x="103988" y="4966"/>
                </a:cubicBezTo>
                <a:cubicBezTo>
                  <a:pt x="107227" y="8277"/>
                  <a:pt x="109927" y="12411"/>
                  <a:pt x="112261" y="17794"/>
                </a:cubicBezTo>
                <a:cubicBezTo>
                  <a:pt x="114600" y="23172"/>
                  <a:pt x="116400" y="29794"/>
                  <a:pt x="117838" y="36827"/>
                </a:cubicBezTo>
                <a:cubicBezTo>
                  <a:pt x="119277" y="43861"/>
                  <a:pt x="120000" y="51722"/>
                  <a:pt x="120000" y="60000"/>
                </a:cubicBezTo>
                <a:cubicBezTo>
                  <a:pt x="120000" y="68277"/>
                  <a:pt x="119277" y="76138"/>
                  <a:pt x="117838" y="83172"/>
                </a:cubicBezTo>
                <a:cubicBezTo>
                  <a:pt x="116400" y="90205"/>
                  <a:pt x="114600" y="96827"/>
                  <a:pt x="112261" y="102205"/>
                </a:cubicBezTo>
                <a:cubicBezTo>
                  <a:pt x="109927" y="107588"/>
                  <a:pt x="107227" y="111722"/>
                  <a:pt x="103988" y="115033"/>
                </a:cubicBezTo>
                <a:cubicBezTo>
                  <a:pt x="100927" y="118344"/>
                  <a:pt x="97511" y="120000"/>
                  <a:pt x="93911" y="120000"/>
                </a:cubicBezTo>
                <a:cubicBezTo>
                  <a:pt x="92294" y="120000"/>
                  <a:pt x="90672" y="119588"/>
                  <a:pt x="88877" y="118761"/>
                </a:cubicBezTo>
                <a:cubicBezTo>
                  <a:pt x="87255" y="117933"/>
                  <a:pt x="85638" y="117105"/>
                  <a:pt x="84200" y="115450"/>
                </a:cubicBezTo>
                <a:cubicBezTo>
                  <a:pt x="82577" y="114205"/>
                  <a:pt x="81138" y="112138"/>
                  <a:pt x="79877" y="110066"/>
                </a:cubicBezTo>
                <a:cubicBezTo>
                  <a:pt x="78438" y="108000"/>
                  <a:pt x="77361" y="105516"/>
                  <a:pt x="76283" y="103033"/>
                </a:cubicBezTo>
                <a:cubicBezTo>
                  <a:pt x="75922" y="103033"/>
                  <a:pt x="75922" y="103033"/>
                  <a:pt x="75922" y="103033"/>
                </a:cubicBezTo>
                <a:cubicBezTo>
                  <a:pt x="62788" y="72827"/>
                  <a:pt x="62788" y="72827"/>
                  <a:pt x="62788" y="72827"/>
                </a:cubicBezTo>
                <a:cubicBezTo>
                  <a:pt x="65666" y="66622"/>
                  <a:pt x="65666" y="66622"/>
                  <a:pt x="65666" y="66622"/>
                </a:cubicBezTo>
                <a:cubicBezTo>
                  <a:pt x="78977" y="96827"/>
                  <a:pt x="78977" y="96827"/>
                  <a:pt x="78977" y="96827"/>
                </a:cubicBezTo>
                <a:cubicBezTo>
                  <a:pt x="79877" y="98894"/>
                  <a:pt x="80961" y="100966"/>
                  <a:pt x="82216" y="102622"/>
                </a:cubicBezTo>
                <a:cubicBezTo>
                  <a:pt x="83300" y="104277"/>
                  <a:pt x="84555" y="105933"/>
                  <a:pt x="85816" y="106761"/>
                </a:cubicBezTo>
                <a:cubicBezTo>
                  <a:pt x="87077" y="108000"/>
                  <a:pt x="88333" y="108827"/>
                  <a:pt x="89777" y="109655"/>
                </a:cubicBezTo>
                <a:cubicBezTo>
                  <a:pt x="91216" y="110483"/>
                  <a:pt x="92655" y="110483"/>
                  <a:pt x="93911" y="110483"/>
                </a:cubicBezTo>
                <a:cubicBezTo>
                  <a:pt x="96972" y="110483"/>
                  <a:pt x="99850" y="109238"/>
                  <a:pt x="102550" y="106761"/>
                </a:cubicBezTo>
                <a:cubicBezTo>
                  <a:pt x="105250" y="103861"/>
                  <a:pt x="107588" y="100138"/>
                  <a:pt x="109383" y="95588"/>
                </a:cubicBezTo>
                <a:cubicBezTo>
                  <a:pt x="111544" y="91033"/>
                  <a:pt x="113161" y="86066"/>
                  <a:pt x="114244" y="79861"/>
                </a:cubicBezTo>
                <a:cubicBezTo>
                  <a:pt x="115500" y="73238"/>
                  <a:pt x="116044" y="66622"/>
                  <a:pt x="116044" y="60000"/>
                </a:cubicBezTo>
                <a:cubicBezTo>
                  <a:pt x="116044" y="52966"/>
                  <a:pt x="115500" y="46761"/>
                  <a:pt x="114244" y="40138"/>
                </a:cubicBezTo>
                <a:cubicBezTo>
                  <a:pt x="113161" y="33933"/>
                  <a:pt x="111544" y="28550"/>
                  <a:pt x="109383" y="24411"/>
                </a:cubicBezTo>
                <a:cubicBezTo>
                  <a:pt x="107588" y="19861"/>
                  <a:pt x="105250" y="16138"/>
                  <a:pt x="102550" y="13238"/>
                </a:cubicBezTo>
                <a:cubicBezTo>
                  <a:pt x="99850" y="10761"/>
                  <a:pt x="96972" y="9516"/>
                  <a:pt x="93911" y="9516"/>
                </a:cubicBezTo>
                <a:cubicBezTo>
                  <a:pt x="92655" y="9516"/>
                  <a:pt x="91216" y="9516"/>
                  <a:pt x="89955" y="10344"/>
                </a:cubicBezTo>
                <a:cubicBezTo>
                  <a:pt x="88516" y="10761"/>
                  <a:pt x="87438" y="11588"/>
                  <a:pt x="86355" y="12411"/>
                </a:cubicBezTo>
                <a:cubicBezTo>
                  <a:pt x="85100" y="13655"/>
                  <a:pt x="83838" y="14894"/>
                  <a:pt x="82761" y="16550"/>
                </a:cubicBezTo>
                <a:cubicBezTo>
                  <a:pt x="81677" y="18205"/>
                  <a:pt x="80600" y="19861"/>
                  <a:pt x="79700" y="21933"/>
                </a:cubicBezTo>
                <a:cubicBezTo>
                  <a:pt x="76644" y="15311"/>
                  <a:pt x="76644" y="15311"/>
                  <a:pt x="76644" y="15311"/>
                </a:cubicBezTo>
                <a:cubicBezTo>
                  <a:pt x="77900" y="13238"/>
                  <a:pt x="79161" y="11172"/>
                  <a:pt x="80600" y="9105"/>
                </a:cubicBezTo>
                <a:cubicBezTo>
                  <a:pt x="81861" y="7033"/>
                  <a:pt x="83300" y="5377"/>
                  <a:pt x="84555" y="4550"/>
                </a:cubicBezTo>
                <a:cubicBezTo>
                  <a:pt x="85994" y="2894"/>
                  <a:pt x="87438" y="2066"/>
                  <a:pt x="89055" y="1238"/>
                </a:cubicBezTo>
                <a:cubicBezTo>
                  <a:pt x="90672" y="411"/>
                  <a:pt x="92294" y="0"/>
                  <a:pt x="93911" y="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00" name="Shape 4200"/>
          <p:cNvSpPr/>
          <p:nvPr/>
        </p:nvSpPr>
        <p:spPr>
          <a:xfrm>
            <a:off x="4403803" y="7421052"/>
            <a:ext cx="609469" cy="365682"/>
          </a:xfrm>
          <a:custGeom>
            <a:avLst/>
            <a:gdLst/>
            <a:ahLst/>
            <a:cxnLst/>
            <a:rect l="0" t="0" r="0" b="0"/>
            <a:pathLst>
              <a:path w="120000" h="120000" extrusionOk="0">
                <a:moveTo>
                  <a:pt x="60088" y="0"/>
                </a:moveTo>
                <a:cubicBezTo>
                  <a:pt x="66566" y="0"/>
                  <a:pt x="72683" y="2094"/>
                  <a:pt x="78622" y="5683"/>
                </a:cubicBezTo>
                <a:cubicBezTo>
                  <a:pt x="84377" y="9577"/>
                  <a:pt x="89777" y="14366"/>
                  <a:pt x="94633" y="20350"/>
                </a:cubicBezTo>
                <a:cubicBezTo>
                  <a:pt x="99672" y="26033"/>
                  <a:pt x="104350" y="32616"/>
                  <a:pt x="108483" y="39800"/>
                </a:cubicBezTo>
                <a:cubicBezTo>
                  <a:pt x="112805" y="46983"/>
                  <a:pt x="116583" y="53866"/>
                  <a:pt x="120000" y="61050"/>
                </a:cubicBezTo>
                <a:cubicBezTo>
                  <a:pt x="116583" y="66733"/>
                  <a:pt x="112805" y="73016"/>
                  <a:pt x="108666" y="79900"/>
                </a:cubicBezTo>
                <a:cubicBezTo>
                  <a:pt x="104527" y="86783"/>
                  <a:pt x="99850" y="93066"/>
                  <a:pt x="94994" y="99050"/>
                </a:cubicBezTo>
                <a:cubicBezTo>
                  <a:pt x="89955" y="105038"/>
                  <a:pt x="84555" y="110122"/>
                  <a:pt x="78800" y="114016"/>
                </a:cubicBezTo>
                <a:cubicBezTo>
                  <a:pt x="73044" y="118205"/>
                  <a:pt x="66744" y="120000"/>
                  <a:pt x="60088" y="120000"/>
                </a:cubicBezTo>
                <a:cubicBezTo>
                  <a:pt x="53255" y="120000"/>
                  <a:pt x="47316" y="118505"/>
                  <a:pt x="41916" y="115211"/>
                </a:cubicBezTo>
                <a:cubicBezTo>
                  <a:pt x="36522" y="111622"/>
                  <a:pt x="31483" y="107433"/>
                  <a:pt x="26805" y="101744"/>
                </a:cubicBezTo>
                <a:cubicBezTo>
                  <a:pt x="22127" y="96361"/>
                  <a:pt x="17633" y="90072"/>
                  <a:pt x="13311" y="82594"/>
                </a:cubicBezTo>
                <a:cubicBezTo>
                  <a:pt x="8994" y="75411"/>
                  <a:pt x="4677" y="67927"/>
                  <a:pt x="0" y="60150"/>
                </a:cubicBezTo>
                <a:cubicBezTo>
                  <a:pt x="5400" y="50872"/>
                  <a:pt x="10433" y="42494"/>
                  <a:pt x="15294" y="35011"/>
                </a:cubicBezTo>
                <a:cubicBezTo>
                  <a:pt x="20150" y="27533"/>
                  <a:pt x="25005" y="21544"/>
                  <a:pt x="29866" y="16461"/>
                </a:cubicBezTo>
                <a:cubicBezTo>
                  <a:pt x="34544" y="11372"/>
                  <a:pt x="39400" y="7183"/>
                  <a:pt x="44255" y="4488"/>
                </a:cubicBezTo>
                <a:cubicBezTo>
                  <a:pt x="49294" y="1494"/>
                  <a:pt x="54511" y="0"/>
                  <a:pt x="60088" y="0"/>
                </a:cubicBezTo>
                <a:close/>
                <a:moveTo>
                  <a:pt x="60088" y="113116"/>
                </a:moveTo>
                <a:cubicBezTo>
                  <a:pt x="66027" y="113116"/>
                  <a:pt x="71422" y="111622"/>
                  <a:pt x="76644" y="108327"/>
                </a:cubicBezTo>
                <a:cubicBezTo>
                  <a:pt x="81861" y="105038"/>
                  <a:pt x="86716" y="100850"/>
                  <a:pt x="91216" y="95461"/>
                </a:cubicBezTo>
                <a:cubicBezTo>
                  <a:pt x="95711" y="90372"/>
                  <a:pt x="99850" y="84688"/>
                  <a:pt x="103805" y="78405"/>
                </a:cubicBezTo>
                <a:cubicBezTo>
                  <a:pt x="107766" y="72122"/>
                  <a:pt x="111366" y="66133"/>
                  <a:pt x="114600" y="60450"/>
                </a:cubicBezTo>
                <a:cubicBezTo>
                  <a:pt x="111183" y="54166"/>
                  <a:pt x="107588" y="47583"/>
                  <a:pt x="103627" y="41294"/>
                </a:cubicBezTo>
                <a:cubicBezTo>
                  <a:pt x="99672" y="35011"/>
                  <a:pt x="95533" y="29027"/>
                  <a:pt x="91033" y="23938"/>
                </a:cubicBezTo>
                <a:cubicBezTo>
                  <a:pt x="86355" y="18855"/>
                  <a:pt x="81500" y="14961"/>
                  <a:pt x="76461" y="11972"/>
                </a:cubicBezTo>
                <a:cubicBezTo>
                  <a:pt x="71244" y="8677"/>
                  <a:pt x="65844" y="7183"/>
                  <a:pt x="60088" y="7183"/>
                </a:cubicBezTo>
                <a:cubicBezTo>
                  <a:pt x="55233" y="7183"/>
                  <a:pt x="50555" y="8377"/>
                  <a:pt x="46055" y="10772"/>
                </a:cubicBezTo>
                <a:cubicBezTo>
                  <a:pt x="41561" y="12866"/>
                  <a:pt x="37238" y="16461"/>
                  <a:pt x="32922" y="20650"/>
                </a:cubicBezTo>
                <a:cubicBezTo>
                  <a:pt x="28427" y="25438"/>
                  <a:pt x="24105" y="31122"/>
                  <a:pt x="19611" y="37405"/>
                </a:cubicBezTo>
                <a:cubicBezTo>
                  <a:pt x="15111" y="43988"/>
                  <a:pt x="10433" y="51472"/>
                  <a:pt x="5755" y="60150"/>
                </a:cubicBezTo>
                <a:cubicBezTo>
                  <a:pt x="9716" y="67333"/>
                  <a:pt x="13672" y="74216"/>
                  <a:pt x="17633" y="80500"/>
                </a:cubicBezTo>
                <a:cubicBezTo>
                  <a:pt x="21588" y="87083"/>
                  <a:pt x="25727" y="92466"/>
                  <a:pt x="30044" y="97555"/>
                </a:cubicBezTo>
                <a:cubicBezTo>
                  <a:pt x="34361" y="102344"/>
                  <a:pt x="39038" y="106233"/>
                  <a:pt x="43900" y="108927"/>
                </a:cubicBezTo>
                <a:cubicBezTo>
                  <a:pt x="48755" y="111922"/>
                  <a:pt x="54155" y="113116"/>
                  <a:pt x="60088" y="113116"/>
                </a:cubicBezTo>
                <a:close/>
                <a:moveTo>
                  <a:pt x="60088" y="20350"/>
                </a:moveTo>
                <a:cubicBezTo>
                  <a:pt x="63327" y="20350"/>
                  <a:pt x="66388" y="21544"/>
                  <a:pt x="69266" y="23638"/>
                </a:cubicBezTo>
                <a:cubicBezTo>
                  <a:pt x="72144" y="25733"/>
                  <a:pt x="74661" y="28427"/>
                  <a:pt x="76822" y="32022"/>
                </a:cubicBezTo>
                <a:cubicBezTo>
                  <a:pt x="79161" y="35611"/>
                  <a:pt x="80777" y="39800"/>
                  <a:pt x="82038" y="44888"/>
                </a:cubicBezTo>
                <a:cubicBezTo>
                  <a:pt x="83300" y="49677"/>
                  <a:pt x="83838" y="54761"/>
                  <a:pt x="83838" y="60150"/>
                </a:cubicBezTo>
                <a:cubicBezTo>
                  <a:pt x="83838" y="65538"/>
                  <a:pt x="83300" y="70622"/>
                  <a:pt x="82038" y="75411"/>
                </a:cubicBezTo>
                <a:cubicBezTo>
                  <a:pt x="80777" y="80200"/>
                  <a:pt x="79161" y="84688"/>
                  <a:pt x="76822" y="88277"/>
                </a:cubicBezTo>
                <a:cubicBezTo>
                  <a:pt x="74661" y="91872"/>
                  <a:pt x="72144" y="94561"/>
                  <a:pt x="69266" y="96661"/>
                </a:cubicBezTo>
                <a:cubicBezTo>
                  <a:pt x="66388" y="98755"/>
                  <a:pt x="63327" y="99950"/>
                  <a:pt x="60088" y="99950"/>
                </a:cubicBezTo>
                <a:cubicBezTo>
                  <a:pt x="56672" y="99950"/>
                  <a:pt x="53611" y="98755"/>
                  <a:pt x="50733" y="96661"/>
                </a:cubicBezTo>
                <a:cubicBezTo>
                  <a:pt x="47855" y="94561"/>
                  <a:pt x="45338" y="91872"/>
                  <a:pt x="43177" y="88277"/>
                </a:cubicBezTo>
                <a:cubicBezTo>
                  <a:pt x="41022" y="84688"/>
                  <a:pt x="39222" y="80200"/>
                  <a:pt x="37961" y="75411"/>
                </a:cubicBezTo>
                <a:cubicBezTo>
                  <a:pt x="36700" y="70622"/>
                  <a:pt x="36161" y="65538"/>
                  <a:pt x="36161" y="60150"/>
                </a:cubicBezTo>
                <a:cubicBezTo>
                  <a:pt x="36161" y="54761"/>
                  <a:pt x="36700" y="49677"/>
                  <a:pt x="37961" y="44888"/>
                </a:cubicBezTo>
                <a:cubicBezTo>
                  <a:pt x="39222" y="39800"/>
                  <a:pt x="41022" y="35611"/>
                  <a:pt x="43177" y="32022"/>
                </a:cubicBezTo>
                <a:cubicBezTo>
                  <a:pt x="45338" y="28427"/>
                  <a:pt x="47855" y="25733"/>
                  <a:pt x="50733" y="23638"/>
                </a:cubicBezTo>
                <a:cubicBezTo>
                  <a:pt x="53611" y="21544"/>
                  <a:pt x="56672" y="20350"/>
                  <a:pt x="60088" y="20350"/>
                </a:cubicBezTo>
                <a:close/>
                <a:moveTo>
                  <a:pt x="60088" y="93366"/>
                </a:moveTo>
                <a:cubicBezTo>
                  <a:pt x="62788" y="93366"/>
                  <a:pt x="65488" y="92466"/>
                  <a:pt x="67827" y="90672"/>
                </a:cubicBezTo>
                <a:cubicBezTo>
                  <a:pt x="70344" y="89177"/>
                  <a:pt x="72322" y="86783"/>
                  <a:pt x="74122" y="83488"/>
                </a:cubicBezTo>
                <a:cubicBezTo>
                  <a:pt x="75922" y="80800"/>
                  <a:pt x="77361" y="77205"/>
                  <a:pt x="78438" y="73316"/>
                </a:cubicBezTo>
                <a:cubicBezTo>
                  <a:pt x="79522" y="69127"/>
                  <a:pt x="79877" y="64938"/>
                  <a:pt x="79877" y="60150"/>
                </a:cubicBezTo>
                <a:cubicBezTo>
                  <a:pt x="79877" y="55361"/>
                  <a:pt x="79522" y="51172"/>
                  <a:pt x="78438" y="46983"/>
                </a:cubicBezTo>
                <a:cubicBezTo>
                  <a:pt x="77361" y="43094"/>
                  <a:pt x="75922" y="39500"/>
                  <a:pt x="74122" y="36805"/>
                </a:cubicBezTo>
                <a:cubicBezTo>
                  <a:pt x="72322" y="33516"/>
                  <a:pt x="70344" y="31122"/>
                  <a:pt x="67827" y="29627"/>
                </a:cubicBezTo>
                <a:cubicBezTo>
                  <a:pt x="65488" y="27827"/>
                  <a:pt x="62788" y="26933"/>
                  <a:pt x="60088" y="26933"/>
                </a:cubicBezTo>
                <a:cubicBezTo>
                  <a:pt x="57211" y="26933"/>
                  <a:pt x="54511" y="27827"/>
                  <a:pt x="52172" y="29627"/>
                </a:cubicBezTo>
                <a:cubicBezTo>
                  <a:pt x="49833" y="31122"/>
                  <a:pt x="47677" y="33516"/>
                  <a:pt x="46055" y="36805"/>
                </a:cubicBezTo>
                <a:cubicBezTo>
                  <a:pt x="44077" y="39500"/>
                  <a:pt x="42638" y="43094"/>
                  <a:pt x="41561" y="46983"/>
                </a:cubicBezTo>
                <a:cubicBezTo>
                  <a:pt x="40661" y="51172"/>
                  <a:pt x="40122" y="55361"/>
                  <a:pt x="40122" y="60150"/>
                </a:cubicBezTo>
                <a:cubicBezTo>
                  <a:pt x="40122" y="64938"/>
                  <a:pt x="40661" y="69127"/>
                  <a:pt x="41561" y="73316"/>
                </a:cubicBezTo>
                <a:cubicBezTo>
                  <a:pt x="42638" y="77205"/>
                  <a:pt x="44077" y="80800"/>
                  <a:pt x="46055" y="83488"/>
                </a:cubicBezTo>
                <a:cubicBezTo>
                  <a:pt x="47677" y="86783"/>
                  <a:pt x="49833" y="89177"/>
                  <a:pt x="52172" y="90672"/>
                </a:cubicBezTo>
                <a:cubicBezTo>
                  <a:pt x="54511" y="92466"/>
                  <a:pt x="57211" y="93366"/>
                  <a:pt x="60088" y="93366"/>
                </a:cubicBezTo>
                <a:close/>
                <a:moveTo>
                  <a:pt x="60088" y="36805"/>
                </a:moveTo>
                <a:cubicBezTo>
                  <a:pt x="61888" y="36805"/>
                  <a:pt x="63688" y="37405"/>
                  <a:pt x="65488" y="38605"/>
                </a:cubicBezTo>
                <a:cubicBezTo>
                  <a:pt x="67105" y="40100"/>
                  <a:pt x="68544" y="41594"/>
                  <a:pt x="69805" y="43688"/>
                </a:cubicBezTo>
                <a:cubicBezTo>
                  <a:pt x="71066" y="45783"/>
                  <a:pt x="72144" y="48177"/>
                  <a:pt x="72861" y="51172"/>
                </a:cubicBezTo>
                <a:cubicBezTo>
                  <a:pt x="73761" y="54166"/>
                  <a:pt x="74122" y="57155"/>
                  <a:pt x="74122" y="60150"/>
                </a:cubicBezTo>
                <a:cubicBezTo>
                  <a:pt x="74122" y="63144"/>
                  <a:pt x="73761" y="66133"/>
                  <a:pt x="72861" y="69127"/>
                </a:cubicBezTo>
                <a:cubicBezTo>
                  <a:pt x="72144" y="71822"/>
                  <a:pt x="71066" y="74511"/>
                  <a:pt x="69805" y="76611"/>
                </a:cubicBezTo>
                <a:cubicBezTo>
                  <a:pt x="68544" y="78705"/>
                  <a:pt x="67105" y="80200"/>
                  <a:pt x="65488" y="81694"/>
                </a:cubicBezTo>
                <a:cubicBezTo>
                  <a:pt x="63688" y="82894"/>
                  <a:pt x="61888" y="83488"/>
                  <a:pt x="60088" y="83488"/>
                </a:cubicBezTo>
                <a:cubicBezTo>
                  <a:pt x="58111" y="83488"/>
                  <a:pt x="56311" y="82894"/>
                  <a:pt x="54694" y="81694"/>
                </a:cubicBezTo>
                <a:cubicBezTo>
                  <a:pt x="52894" y="80200"/>
                  <a:pt x="51455" y="78705"/>
                  <a:pt x="50194" y="76611"/>
                </a:cubicBezTo>
                <a:cubicBezTo>
                  <a:pt x="48933" y="74511"/>
                  <a:pt x="47855" y="71822"/>
                  <a:pt x="47138" y="69127"/>
                </a:cubicBezTo>
                <a:cubicBezTo>
                  <a:pt x="46416" y="66133"/>
                  <a:pt x="46055" y="63144"/>
                  <a:pt x="46055" y="60150"/>
                </a:cubicBezTo>
                <a:cubicBezTo>
                  <a:pt x="46055" y="57155"/>
                  <a:pt x="46416" y="54166"/>
                  <a:pt x="47138" y="51172"/>
                </a:cubicBezTo>
                <a:cubicBezTo>
                  <a:pt x="47855" y="48177"/>
                  <a:pt x="48933" y="45783"/>
                  <a:pt x="50194" y="43688"/>
                </a:cubicBezTo>
                <a:cubicBezTo>
                  <a:pt x="51455" y="41594"/>
                  <a:pt x="52894" y="40100"/>
                  <a:pt x="54694" y="38605"/>
                </a:cubicBezTo>
                <a:cubicBezTo>
                  <a:pt x="56311" y="37405"/>
                  <a:pt x="58111" y="36805"/>
                  <a:pt x="60088" y="36805"/>
                </a:cubicBezTo>
                <a:close/>
                <a:moveTo>
                  <a:pt x="60088" y="76905"/>
                </a:moveTo>
                <a:cubicBezTo>
                  <a:pt x="61350" y="76905"/>
                  <a:pt x="62788" y="76311"/>
                  <a:pt x="63866" y="75411"/>
                </a:cubicBezTo>
                <a:cubicBezTo>
                  <a:pt x="65127" y="74511"/>
                  <a:pt x="66205" y="73316"/>
                  <a:pt x="67105" y="71822"/>
                </a:cubicBezTo>
                <a:cubicBezTo>
                  <a:pt x="68005" y="70322"/>
                  <a:pt x="68727" y="68527"/>
                  <a:pt x="69266" y="66433"/>
                </a:cubicBezTo>
                <a:cubicBezTo>
                  <a:pt x="69805" y="64638"/>
                  <a:pt x="70166" y="62544"/>
                  <a:pt x="70166" y="60150"/>
                </a:cubicBezTo>
                <a:cubicBezTo>
                  <a:pt x="70166" y="57755"/>
                  <a:pt x="69805" y="55661"/>
                  <a:pt x="69266" y="53566"/>
                </a:cubicBezTo>
                <a:cubicBezTo>
                  <a:pt x="68727" y="51772"/>
                  <a:pt x="68005" y="49977"/>
                  <a:pt x="67105" y="48477"/>
                </a:cubicBezTo>
                <a:cubicBezTo>
                  <a:pt x="66205" y="46983"/>
                  <a:pt x="65127" y="45783"/>
                  <a:pt x="63866" y="44888"/>
                </a:cubicBezTo>
                <a:cubicBezTo>
                  <a:pt x="62788" y="43988"/>
                  <a:pt x="61350" y="43388"/>
                  <a:pt x="60088" y="43388"/>
                </a:cubicBezTo>
                <a:cubicBezTo>
                  <a:pt x="58650" y="43388"/>
                  <a:pt x="57388" y="43988"/>
                  <a:pt x="56133" y="44888"/>
                </a:cubicBezTo>
                <a:cubicBezTo>
                  <a:pt x="55050" y="45783"/>
                  <a:pt x="53972" y="46983"/>
                  <a:pt x="53072" y="48477"/>
                </a:cubicBezTo>
                <a:cubicBezTo>
                  <a:pt x="51994" y="49977"/>
                  <a:pt x="51272" y="51772"/>
                  <a:pt x="50733" y="53566"/>
                </a:cubicBezTo>
                <a:cubicBezTo>
                  <a:pt x="50194" y="55661"/>
                  <a:pt x="50016" y="57755"/>
                  <a:pt x="50016" y="60150"/>
                </a:cubicBezTo>
                <a:cubicBezTo>
                  <a:pt x="50016" y="62544"/>
                  <a:pt x="50194" y="64638"/>
                  <a:pt x="50733" y="66433"/>
                </a:cubicBezTo>
                <a:cubicBezTo>
                  <a:pt x="51272" y="68527"/>
                  <a:pt x="51994" y="70322"/>
                  <a:pt x="53072" y="71822"/>
                </a:cubicBezTo>
                <a:cubicBezTo>
                  <a:pt x="53972" y="73316"/>
                  <a:pt x="55050" y="74511"/>
                  <a:pt x="56133" y="75411"/>
                </a:cubicBezTo>
                <a:cubicBezTo>
                  <a:pt x="57388" y="76311"/>
                  <a:pt x="58650" y="76905"/>
                  <a:pt x="60088" y="7690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01" name="Shape 4201"/>
          <p:cNvSpPr/>
          <p:nvPr/>
        </p:nvSpPr>
        <p:spPr>
          <a:xfrm>
            <a:off x="5752725" y="7340985"/>
            <a:ext cx="406313" cy="525816"/>
          </a:xfrm>
          <a:custGeom>
            <a:avLst/>
            <a:gdLst/>
            <a:ahLst/>
            <a:cxnLst/>
            <a:rect l="0" t="0" r="0" b="0"/>
            <a:pathLst>
              <a:path w="120000" h="120000" extrusionOk="0">
                <a:moveTo>
                  <a:pt x="98966" y="57511"/>
                </a:moveTo>
                <a:cubicBezTo>
                  <a:pt x="120000" y="57511"/>
                  <a:pt x="120000" y="57511"/>
                  <a:pt x="120000" y="57511"/>
                </a:cubicBezTo>
                <a:cubicBezTo>
                  <a:pt x="120000" y="120000"/>
                  <a:pt x="120000" y="120000"/>
                  <a:pt x="120000" y="120000"/>
                </a:cubicBezTo>
                <a:cubicBezTo>
                  <a:pt x="0" y="120000"/>
                  <a:pt x="0" y="120000"/>
                  <a:pt x="0" y="120000"/>
                </a:cubicBezTo>
                <a:cubicBezTo>
                  <a:pt x="0" y="57511"/>
                  <a:pt x="0" y="57511"/>
                  <a:pt x="0" y="57511"/>
                </a:cubicBezTo>
                <a:cubicBezTo>
                  <a:pt x="21033" y="57511"/>
                  <a:pt x="21033" y="57511"/>
                  <a:pt x="21033" y="57511"/>
                </a:cubicBezTo>
                <a:cubicBezTo>
                  <a:pt x="21033" y="29894"/>
                  <a:pt x="21033" y="29894"/>
                  <a:pt x="21033" y="29894"/>
                </a:cubicBezTo>
                <a:cubicBezTo>
                  <a:pt x="21033" y="25744"/>
                  <a:pt x="22111" y="22005"/>
                  <a:pt x="24272" y="18272"/>
                </a:cubicBezTo>
                <a:cubicBezTo>
                  <a:pt x="26427" y="14738"/>
                  <a:pt x="29122" y="11627"/>
                  <a:pt x="32627" y="8927"/>
                </a:cubicBezTo>
                <a:cubicBezTo>
                  <a:pt x="36133" y="6227"/>
                  <a:pt x="40177" y="3944"/>
                  <a:pt x="45033" y="2488"/>
                </a:cubicBezTo>
                <a:cubicBezTo>
                  <a:pt x="49616" y="827"/>
                  <a:pt x="54738" y="0"/>
                  <a:pt x="60133" y="0"/>
                </a:cubicBezTo>
                <a:cubicBezTo>
                  <a:pt x="65527" y="0"/>
                  <a:pt x="70383" y="827"/>
                  <a:pt x="75233" y="2488"/>
                </a:cubicBezTo>
                <a:cubicBezTo>
                  <a:pt x="79822" y="3944"/>
                  <a:pt x="83866" y="6227"/>
                  <a:pt x="87372" y="8927"/>
                </a:cubicBezTo>
                <a:cubicBezTo>
                  <a:pt x="90877" y="11627"/>
                  <a:pt x="93844" y="14738"/>
                  <a:pt x="95727" y="18272"/>
                </a:cubicBezTo>
                <a:cubicBezTo>
                  <a:pt x="97888" y="22005"/>
                  <a:pt x="98966" y="25744"/>
                  <a:pt x="98966" y="29894"/>
                </a:cubicBezTo>
                <a:lnTo>
                  <a:pt x="98966" y="57511"/>
                </a:lnTo>
                <a:close/>
                <a:moveTo>
                  <a:pt x="114066" y="115433"/>
                </a:moveTo>
                <a:cubicBezTo>
                  <a:pt x="114066" y="62488"/>
                  <a:pt x="114066" y="62488"/>
                  <a:pt x="114066" y="62488"/>
                </a:cubicBezTo>
                <a:cubicBezTo>
                  <a:pt x="5933" y="62488"/>
                  <a:pt x="5933" y="62488"/>
                  <a:pt x="5933" y="62488"/>
                </a:cubicBezTo>
                <a:cubicBezTo>
                  <a:pt x="5933" y="115433"/>
                  <a:pt x="5933" y="115433"/>
                  <a:pt x="5933" y="115433"/>
                </a:cubicBezTo>
                <a:lnTo>
                  <a:pt x="114066" y="115433"/>
                </a:lnTo>
                <a:close/>
                <a:moveTo>
                  <a:pt x="26966" y="29894"/>
                </a:moveTo>
                <a:cubicBezTo>
                  <a:pt x="26966" y="57511"/>
                  <a:pt x="26966" y="57511"/>
                  <a:pt x="26966" y="57511"/>
                </a:cubicBezTo>
                <a:cubicBezTo>
                  <a:pt x="93033" y="57511"/>
                  <a:pt x="93033" y="57511"/>
                  <a:pt x="93033" y="57511"/>
                </a:cubicBezTo>
                <a:cubicBezTo>
                  <a:pt x="93033" y="29894"/>
                  <a:pt x="93033" y="29894"/>
                  <a:pt x="93033" y="29894"/>
                </a:cubicBezTo>
                <a:cubicBezTo>
                  <a:pt x="93033" y="26572"/>
                  <a:pt x="92222" y="23250"/>
                  <a:pt x="90338" y="20344"/>
                </a:cubicBezTo>
                <a:cubicBezTo>
                  <a:pt x="88716" y="17233"/>
                  <a:pt x="86294" y="14533"/>
                  <a:pt x="83327" y="12250"/>
                </a:cubicBezTo>
                <a:cubicBezTo>
                  <a:pt x="80361" y="9755"/>
                  <a:pt x="76855" y="7888"/>
                  <a:pt x="72811" y="6644"/>
                </a:cubicBezTo>
                <a:cubicBezTo>
                  <a:pt x="68766" y="5188"/>
                  <a:pt x="64450" y="4566"/>
                  <a:pt x="60133" y="4566"/>
                </a:cubicBezTo>
                <a:cubicBezTo>
                  <a:pt x="55550" y="4566"/>
                  <a:pt x="51233" y="5188"/>
                  <a:pt x="47188" y="6644"/>
                </a:cubicBezTo>
                <a:cubicBezTo>
                  <a:pt x="43144" y="7888"/>
                  <a:pt x="39638" y="9755"/>
                  <a:pt x="36944" y="12250"/>
                </a:cubicBezTo>
                <a:cubicBezTo>
                  <a:pt x="33705" y="14533"/>
                  <a:pt x="31550" y="17233"/>
                  <a:pt x="29661" y="20344"/>
                </a:cubicBezTo>
                <a:cubicBezTo>
                  <a:pt x="28044" y="23250"/>
                  <a:pt x="26966" y="26572"/>
                  <a:pt x="26966" y="29894"/>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02" name="Shape 4202"/>
          <p:cNvSpPr/>
          <p:nvPr/>
        </p:nvSpPr>
        <p:spPr>
          <a:xfrm>
            <a:off x="7061014" y="7300864"/>
            <a:ext cx="284419" cy="607078"/>
          </a:xfrm>
          <a:custGeom>
            <a:avLst/>
            <a:gdLst/>
            <a:ahLst/>
            <a:cxnLst/>
            <a:rect l="0" t="0" r="0" b="0"/>
            <a:pathLst>
              <a:path w="120000" h="120000" extrusionOk="0">
                <a:moveTo>
                  <a:pt x="0" y="0"/>
                </a:moveTo>
                <a:cubicBezTo>
                  <a:pt x="120000" y="0"/>
                  <a:pt x="120000" y="0"/>
                  <a:pt x="120000" y="0"/>
                </a:cubicBezTo>
                <a:cubicBezTo>
                  <a:pt x="120000" y="11894"/>
                  <a:pt x="120000" y="11894"/>
                  <a:pt x="120000" y="11894"/>
                </a:cubicBezTo>
                <a:cubicBezTo>
                  <a:pt x="90194" y="36033"/>
                  <a:pt x="90194" y="36033"/>
                  <a:pt x="90194" y="36033"/>
                </a:cubicBezTo>
                <a:cubicBezTo>
                  <a:pt x="90194" y="120000"/>
                  <a:pt x="90194" y="120000"/>
                  <a:pt x="90194" y="120000"/>
                </a:cubicBezTo>
                <a:cubicBezTo>
                  <a:pt x="29805" y="120000"/>
                  <a:pt x="29805" y="120000"/>
                  <a:pt x="29805" y="120000"/>
                </a:cubicBezTo>
                <a:cubicBezTo>
                  <a:pt x="29805" y="36033"/>
                  <a:pt x="29805" y="36033"/>
                  <a:pt x="29805" y="36033"/>
                </a:cubicBezTo>
                <a:cubicBezTo>
                  <a:pt x="0" y="11894"/>
                  <a:pt x="0" y="11894"/>
                  <a:pt x="0" y="11894"/>
                </a:cubicBezTo>
                <a:lnTo>
                  <a:pt x="0" y="0"/>
                </a:lnTo>
                <a:close/>
                <a:moveTo>
                  <a:pt x="8516" y="3966"/>
                </a:moveTo>
                <a:cubicBezTo>
                  <a:pt x="8516" y="10988"/>
                  <a:pt x="8516" y="10988"/>
                  <a:pt x="8516" y="10988"/>
                </a:cubicBezTo>
                <a:cubicBezTo>
                  <a:pt x="9288" y="11894"/>
                  <a:pt x="9288" y="11894"/>
                  <a:pt x="9288" y="11894"/>
                </a:cubicBezTo>
                <a:cubicBezTo>
                  <a:pt x="110322" y="11894"/>
                  <a:pt x="110322" y="11894"/>
                  <a:pt x="110322" y="11894"/>
                </a:cubicBezTo>
                <a:cubicBezTo>
                  <a:pt x="111094" y="10988"/>
                  <a:pt x="111094" y="10988"/>
                  <a:pt x="111094" y="10988"/>
                </a:cubicBezTo>
                <a:cubicBezTo>
                  <a:pt x="111094" y="3966"/>
                  <a:pt x="111094" y="3966"/>
                  <a:pt x="111094" y="3966"/>
                </a:cubicBezTo>
                <a:lnTo>
                  <a:pt x="8516" y="3966"/>
                </a:lnTo>
                <a:close/>
                <a:moveTo>
                  <a:pt x="82450" y="33872"/>
                </a:moveTo>
                <a:cubicBezTo>
                  <a:pt x="105288" y="15855"/>
                  <a:pt x="105288" y="15855"/>
                  <a:pt x="105288" y="15855"/>
                </a:cubicBezTo>
                <a:cubicBezTo>
                  <a:pt x="14322" y="15855"/>
                  <a:pt x="14322" y="15855"/>
                  <a:pt x="14322" y="15855"/>
                </a:cubicBezTo>
                <a:cubicBezTo>
                  <a:pt x="38322" y="34955"/>
                  <a:pt x="38322" y="34955"/>
                  <a:pt x="38322" y="34955"/>
                </a:cubicBezTo>
                <a:cubicBezTo>
                  <a:pt x="38322" y="104144"/>
                  <a:pt x="38322" y="104144"/>
                  <a:pt x="38322" y="104144"/>
                </a:cubicBezTo>
                <a:cubicBezTo>
                  <a:pt x="81677" y="104144"/>
                  <a:pt x="81677" y="104144"/>
                  <a:pt x="81677" y="104144"/>
                </a:cubicBezTo>
                <a:cubicBezTo>
                  <a:pt x="81677" y="34955"/>
                  <a:pt x="81677" y="34955"/>
                  <a:pt x="81677" y="34955"/>
                </a:cubicBezTo>
                <a:lnTo>
                  <a:pt x="82450" y="33872"/>
                </a:lnTo>
                <a:close/>
                <a:moveTo>
                  <a:pt x="38322" y="116033"/>
                </a:moveTo>
                <a:cubicBezTo>
                  <a:pt x="81677" y="116033"/>
                  <a:pt x="81677" y="116033"/>
                  <a:pt x="81677" y="116033"/>
                </a:cubicBezTo>
                <a:cubicBezTo>
                  <a:pt x="81677" y="108105"/>
                  <a:pt x="81677" y="108105"/>
                  <a:pt x="81677" y="108105"/>
                </a:cubicBezTo>
                <a:cubicBezTo>
                  <a:pt x="38322" y="108105"/>
                  <a:pt x="38322" y="108105"/>
                  <a:pt x="38322" y="108105"/>
                </a:cubicBezTo>
                <a:lnTo>
                  <a:pt x="38322" y="116033"/>
                </a:lnTo>
                <a:close/>
                <a:moveTo>
                  <a:pt x="60000" y="56033"/>
                </a:moveTo>
                <a:cubicBezTo>
                  <a:pt x="61550" y="56033"/>
                  <a:pt x="63094" y="56216"/>
                  <a:pt x="65033" y="56394"/>
                </a:cubicBezTo>
                <a:cubicBezTo>
                  <a:pt x="66583" y="56755"/>
                  <a:pt x="68127" y="57116"/>
                  <a:pt x="68905" y="57655"/>
                </a:cubicBezTo>
                <a:cubicBezTo>
                  <a:pt x="70450" y="58200"/>
                  <a:pt x="71227" y="58916"/>
                  <a:pt x="72000" y="59638"/>
                </a:cubicBezTo>
                <a:cubicBezTo>
                  <a:pt x="72772" y="60361"/>
                  <a:pt x="73161" y="61083"/>
                  <a:pt x="73161" y="62161"/>
                </a:cubicBezTo>
                <a:cubicBezTo>
                  <a:pt x="73161" y="70088"/>
                  <a:pt x="73161" y="70088"/>
                  <a:pt x="73161" y="70088"/>
                </a:cubicBezTo>
                <a:cubicBezTo>
                  <a:pt x="73161" y="70811"/>
                  <a:pt x="72772" y="71533"/>
                  <a:pt x="72000" y="72250"/>
                </a:cubicBezTo>
                <a:cubicBezTo>
                  <a:pt x="71227" y="72972"/>
                  <a:pt x="70450" y="73694"/>
                  <a:pt x="68905" y="74233"/>
                </a:cubicBezTo>
                <a:cubicBezTo>
                  <a:pt x="68127" y="74772"/>
                  <a:pt x="66583" y="75133"/>
                  <a:pt x="65033" y="75494"/>
                </a:cubicBezTo>
                <a:cubicBezTo>
                  <a:pt x="63094" y="75855"/>
                  <a:pt x="61550" y="76033"/>
                  <a:pt x="60000" y="76033"/>
                </a:cubicBezTo>
                <a:cubicBezTo>
                  <a:pt x="58066" y="76033"/>
                  <a:pt x="56516" y="75855"/>
                  <a:pt x="54966" y="75494"/>
                </a:cubicBezTo>
                <a:cubicBezTo>
                  <a:pt x="53033" y="75133"/>
                  <a:pt x="51872" y="74772"/>
                  <a:pt x="50711" y="74233"/>
                </a:cubicBezTo>
                <a:cubicBezTo>
                  <a:pt x="49550" y="73694"/>
                  <a:pt x="48388" y="72972"/>
                  <a:pt x="47611" y="72250"/>
                </a:cubicBezTo>
                <a:cubicBezTo>
                  <a:pt x="47227" y="71533"/>
                  <a:pt x="46838" y="70811"/>
                  <a:pt x="46838" y="70088"/>
                </a:cubicBezTo>
                <a:cubicBezTo>
                  <a:pt x="46838" y="62161"/>
                  <a:pt x="46838" y="62161"/>
                  <a:pt x="46838" y="62161"/>
                </a:cubicBezTo>
                <a:cubicBezTo>
                  <a:pt x="46838" y="61083"/>
                  <a:pt x="47227" y="60361"/>
                  <a:pt x="47611" y="59638"/>
                </a:cubicBezTo>
                <a:cubicBezTo>
                  <a:pt x="48388" y="58916"/>
                  <a:pt x="49550" y="58200"/>
                  <a:pt x="50711" y="57655"/>
                </a:cubicBezTo>
                <a:cubicBezTo>
                  <a:pt x="51872" y="57116"/>
                  <a:pt x="53033" y="56755"/>
                  <a:pt x="54966" y="56394"/>
                </a:cubicBezTo>
                <a:cubicBezTo>
                  <a:pt x="56516" y="56216"/>
                  <a:pt x="58066" y="56033"/>
                  <a:pt x="60000" y="56033"/>
                </a:cubicBezTo>
                <a:close/>
                <a:moveTo>
                  <a:pt x="64255" y="70088"/>
                </a:moveTo>
                <a:cubicBezTo>
                  <a:pt x="64255" y="62161"/>
                  <a:pt x="64255" y="62161"/>
                  <a:pt x="64255" y="62161"/>
                </a:cubicBezTo>
                <a:cubicBezTo>
                  <a:pt x="64255" y="61438"/>
                  <a:pt x="63872" y="60900"/>
                  <a:pt x="63094" y="60538"/>
                </a:cubicBezTo>
                <a:cubicBezTo>
                  <a:pt x="62322" y="60177"/>
                  <a:pt x="61161" y="60000"/>
                  <a:pt x="60000" y="60000"/>
                </a:cubicBezTo>
                <a:cubicBezTo>
                  <a:pt x="58450" y="60000"/>
                  <a:pt x="57288" y="60177"/>
                  <a:pt x="56516" y="60538"/>
                </a:cubicBezTo>
                <a:cubicBezTo>
                  <a:pt x="55744" y="60900"/>
                  <a:pt x="55355" y="61438"/>
                  <a:pt x="55355" y="62161"/>
                </a:cubicBezTo>
                <a:cubicBezTo>
                  <a:pt x="55355" y="70088"/>
                  <a:pt x="55355" y="70088"/>
                  <a:pt x="55355" y="70088"/>
                </a:cubicBezTo>
                <a:cubicBezTo>
                  <a:pt x="55355" y="70633"/>
                  <a:pt x="55744" y="70988"/>
                  <a:pt x="56516" y="71350"/>
                </a:cubicBezTo>
                <a:cubicBezTo>
                  <a:pt x="57288" y="71711"/>
                  <a:pt x="58450" y="71894"/>
                  <a:pt x="60000" y="71894"/>
                </a:cubicBezTo>
                <a:cubicBezTo>
                  <a:pt x="61161" y="71894"/>
                  <a:pt x="62322" y="71711"/>
                  <a:pt x="63094" y="71350"/>
                </a:cubicBezTo>
                <a:cubicBezTo>
                  <a:pt x="63872" y="70988"/>
                  <a:pt x="64255" y="70633"/>
                  <a:pt x="64255" y="70088"/>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03" name="Shape 4203"/>
          <p:cNvSpPr/>
          <p:nvPr/>
        </p:nvSpPr>
        <p:spPr>
          <a:xfrm>
            <a:off x="8197220" y="7350545"/>
            <a:ext cx="506696" cy="506696"/>
          </a:xfrm>
          <a:custGeom>
            <a:avLst/>
            <a:gdLst/>
            <a:ahLst/>
            <a:cxnLst/>
            <a:rect l="0" t="0" r="0" b="0"/>
            <a:pathLst>
              <a:path w="120000" h="120000" extrusionOk="0">
                <a:moveTo>
                  <a:pt x="24000" y="119566"/>
                </a:moveTo>
                <a:cubicBezTo>
                  <a:pt x="22488" y="119350"/>
                  <a:pt x="21188" y="118916"/>
                  <a:pt x="19677" y="118483"/>
                </a:cubicBezTo>
                <a:cubicBezTo>
                  <a:pt x="18377" y="117833"/>
                  <a:pt x="17083" y="117183"/>
                  <a:pt x="15783" y="116316"/>
                </a:cubicBezTo>
                <a:cubicBezTo>
                  <a:pt x="14488" y="115450"/>
                  <a:pt x="13405" y="114366"/>
                  <a:pt x="12538" y="113283"/>
                </a:cubicBezTo>
                <a:cubicBezTo>
                  <a:pt x="6916" y="107655"/>
                  <a:pt x="6916" y="107655"/>
                  <a:pt x="6916" y="107655"/>
                </a:cubicBezTo>
                <a:cubicBezTo>
                  <a:pt x="4538" y="105488"/>
                  <a:pt x="2811" y="103105"/>
                  <a:pt x="1727" y="100288"/>
                </a:cubicBezTo>
                <a:cubicBezTo>
                  <a:pt x="650" y="97472"/>
                  <a:pt x="0" y="94655"/>
                  <a:pt x="0" y="91622"/>
                </a:cubicBezTo>
                <a:cubicBezTo>
                  <a:pt x="0" y="88594"/>
                  <a:pt x="650" y="85561"/>
                  <a:pt x="1727" y="82744"/>
                </a:cubicBezTo>
                <a:cubicBezTo>
                  <a:pt x="2811" y="79927"/>
                  <a:pt x="4538" y="77544"/>
                  <a:pt x="6916" y="75161"/>
                </a:cubicBezTo>
                <a:cubicBezTo>
                  <a:pt x="36972" y="45055"/>
                  <a:pt x="36972" y="45055"/>
                  <a:pt x="36972" y="45055"/>
                </a:cubicBezTo>
                <a:cubicBezTo>
                  <a:pt x="39133" y="42888"/>
                  <a:pt x="41727" y="41155"/>
                  <a:pt x="44538" y="40072"/>
                </a:cubicBezTo>
                <a:cubicBezTo>
                  <a:pt x="47350" y="38772"/>
                  <a:pt x="50161" y="38338"/>
                  <a:pt x="52972" y="38338"/>
                </a:cubicBezTo>
                <a:cubicBezTo>
                  <a:pt x="56000" y="38338"/>
                  <a:pt x="58811" y="38772"/>
                  <a:pt x="61622" y="40072"/>
                </a:cubicBezTo>
                <a:cubicBezTo>
                  <a:pt x="64650" y="41155"/>
                  <a:pt x="67027" y="42888"/>
                  <a:pt x="69405" y="45055"/>
                </a:cubicBezTo>
                <a:cubicBezTo>
                  <a:pt x="75027" y="50683"/>
                  <a:pt x="75027" y="50683"/>
                  <a:pt x="75027" y="50683"/>
                </a:cubicBezTo>
                <a:cubicBezTo>
                  <a:pt x="71566" y="54150"/>
                  <a:pt x="71566" y="54150"/>
                  <a:pt x="71566" y="54150"/>
                </a:cubicBezTo>
                <a:cubicBezTo>
                  <a:pt x="65944" y="48522"/>
                  <a:pt x="65944" y="48522"/>
                  <a:pt x="65944" y="48522"/>
                </a:cubicBezTo>
                <a:cubicBezTo>
                  <a:pt x="64000" y="46788"/>
                  <a:pt x="62055" y="45488"/>
                  <a:pt x="59894" y="44405"/>
                </a:cubicBezTo>
                <a:cubicBezTo>
                  <a:pt x="57727" y="43538"/>
                  <a:pt x="55350" y="43105"/>
                  <a:pt x="52972" y="43105"/>
                </a:cubicBezTo>
                <a:cubicBezTo>
                  <a:pt x="50811" y="43105"/>
                  <a:pt x="48433" y="43538"/>
                  <a:pt x="46272" y="44405"/>
                </a:cubicBezTo>
                <a:cubicBezTo>
                  <a:pt x="43894" y="45488"/>
                  <a:pt x="41944" y="46788"/>
                  <a:pt x="40433" y="48522"/>
                </a:cubicBezTo>
                <a:cubicBezTo>
                  <a:pt x="10161" y="78844"/>
                  <a:pt x="10161" y="78844"/>
                  <a:pt x="10161" y="78844"/>
                </a:cubicBezTo>
                <a:cubicBezTo>
                  <a:pt x="8433" y="80577"/>
                  <a:pt x="6916" y="82527"/>
                  <a:pt x="6055" y="84911"/>
                </a:cubicBezTo>
                <a:cubicBezTo>
                  <a:pt x="5188" y="87077"/>
                  <a:pt x="4755" y="89244"/>
                  <a:pt x="4755" y="91622"/>
                </a:cubicBezTo>
                <a:cubicBezTo>
                  <a:pt x="4755" y="93788"/>
                  <a:pt x="5188" y="96172"/>
                  <a:pt x="6055" y="98338"/>
                </a:cubicBezTo>
                <a:cubicBezTo>
                  <a:pt x="6916" y="100505"/>
                  <a:pt x="8433" y="102672"/>
                  <a:pt x="10161" y="104188"/>
                </a:cubicBezTo>
                <a:cubicBezTo>
                  <a:pt x="15783" y="109822"/>
                  <a:pt x="15783" y="109822"/>
                  <a:pt x="15783" y="109822"/>
                </a:cubicBezTo>
                <a:cubicBezTo>
                  <a:pt x="16650" y="110900"/>
                  <a:pt x="17511" y="111550"/>
                  <a:pt x="18594" y="112416"/>
                </a:cubicBezTo>
                <a:cubicBezTo>
                  <a:pt x="19461" y="113066"/>
                  <a:pt x="20538" y="113500"/>
                  <a:pt x="21405" y="113933"/>
                </a:cubicBezTo>
                <a:cubicBezTo>
                  <a:pt x="22488" y="114366"/>
                  <a:pt x="23783" y="114800"/>
                  <a:pt x="25083" y="115016"/>
                </a:cubicBezTo>
                <a:cubicBezTo>
                  <a:pt x="26161" y="115233"/>
                  <a:pt x="27461" y="115233"/>
                  <a:pt x="28538" y="115233"/>
                </a:cubicBezTo>
                <a:cubicBezTo>
                  <a:pt x="29622" y="115233"/>
                  <a:pt x="30700" y="115233"/>
                  <a:pt x="32000" y="115016"/>
                </a:cubicBezTo>
                <a:cubicBezTo>
                  <a:pt x="33300" y="114800"/>
                  <a:pt x="34377" y="114366"/>
                  <a:pt x="35461" y="113933"/>
                </a:cubicBezTo>
                <a:cubicBezTo>
                  <a:pt x="36538" y="113500"/>
                  <a:pt x="37405" y="113066"/>
                  <a:pt x="38488" y="112416"/>
                </a:cubicBezTo>
                <a:cubicBezTo>
                  <a:pt x="39566" y="111550"/>
                  <a:pt x="40433" y="110900"/>
                  <a:pt x="41083" y="109822"/>
                </a:cubicBezTo>
                <a:cubicBezTo>
                  <a:pt x="61405" y="89894"/>
                  <a:pt x="61405" y="89894"/>
                  <a:pt x="61405" y="89894"/>
                </a:cubicBezTo>
                <a:cubicBezTo>
                  <a:pt x="64866" y="93355"/>
                  <a:pt x="64866" y="93355"/>
                  <a:pt x="64866" y="93355"/>
                </a:cubicBezTo>
                <a:cubicBezTo>
                  <a:pt x="44538" y="113283"/>
                  <a:pt x="44538" y="113283"/>
                  <a:pt x="44538" y="113283"/>
                </a:cubicBezTo>
                <a:cubicBezTo>
                  <a:pt x="43677" y="114366"/>
                  <a:pt x="42377" y="115450"/>
                  <a:pt x="41083" y="116316"/>
                </a:cubicBezTo>
                <a:cubicBezTo>
                  <a:pt x="39783" y="117183"/>
                  <a:pt x="38488" y="117833"/>
                  <a:pt x="37188" y="118483"/>
                </a:cubicBezTo>
                <a:cubicBezTo>
                  <a:pt x="35894" y="118916"/>
                  <a:pt x="34594" y="119350"/>
                  <a:pt x="33083" y="119566"/>
                </a:cubicBezTo>
                <a:cubicBezTo>
                  <a:pt x="31566" y="120000"/>
                  <a:pt x="30055" y="120000"/>
                  <a:pt x="28538" y="120000"/>
                </a:cubicBezTo>
                <a:cubicBezTo>
                  <a:pt x="27027" y="120000"/>
                  <a:pt x="25511" y="120000"/>
                  <a:pt x="24000" y="119566"/>
                </a:cubicBezTo>
                <a:close/>
                <a:moveTo>
                  <a:pt x="62488" y="81227"/>
                </a:moveTo>
                <a:cubicBezTo>
                  <a:pt x="60972" y="81011"/>
                  <a:pt x="59677" y="80577"/>
                  <a:pt x="58377" y="79927"/>
                </a:cubicBezTo>
                <a:cubicBezTo>
                  <a:pt x="57083" y="79494"/>
                  <a:pt x="55783" y="78844"/>
                  <a:pt x="54488" y="77977"/>
                </a:cubicBezTo>
                <a:cubicBezTo>
                  <a:pt x="53188" y="77111"/>
                  <a:pt x="51894" y="76027"/>
                  <a:pt x="50811" y="74944"/>
                </a:cubicBezTo>
                <a:cubicBezTo>
                  <a:pt x="54055" y="71477"/>
                  <a:pt x="54055" y="71477"/>
                  <a:pt x="54055" y="71477"/>
                </a:cubicBezTo>
                <a:cubicBezTo>
                  <a:pt x="56000" y="73211"/>
                  <a:pt x="57944" y="74511"/>
                  <a:pt x="60105" y="75594"/>
                </a:cubicBezTo>
                <a:cubicBezTo>
                  <a:pt x="62272" y="76461"/>
                  <a:pt x="64650" y="76894"/>
                  <a:pt x="67027" y="76894"/>
                </a:cubicBezTo>
                <a:cubicBezTo>
                  <a:pt x="69405" y="76894"/>
                  <a:pt x="71566" y="76461"/>
                  <a:pt x="73727" y="75594"/>
                </a:cubicBezTo>
                <a:cubicBezTo>
                  <a:pt x="76105" y="74511"/>
                  <a:pt x="78055" y="73211"/>
                  <a:pt x="79783" y="71477"/>
                </a:cubicBezTo>
                <a:cubicBezTo>
                  <a:pt x="109838" y="41155"/>
                  <a:pt x="109838" y="41155"/>
                  <a:pt x="109838" y="41155"/>
                </a:cubicBezTo>
                <a:cubicBezTo>
                  <a:pt x="111783" y="39422"/>
                  <a:pt x="113083" y="37472"/>
                  <a:pt x="113944" y="35088"/>
                </a:cubicBezTo>
                <a:cubicBezTo>
                  <a:pt x="114811" y="32922"/>
                  <a:pt x="115244" y="30755"/>
                  <a:pt x="115244" y="28377"/>
                </a:cubicBezTo>
                <a:cubicBezTo>
                  <a:pt x="115244" y="26211"/>
                  <a:pt x="114811" y="23827"/>
                  <a:pt x="113944" y="21661"/>
                </a:cubicBezTo>
                <a:cubicBezTo>
                  <a:pt x="113083" y="19277"/>
                  <a:pt x="111783" y="17327"/>
                  <a:pt x="109838" y="15811"/>
                </a:cubicBezTo>
                <a:cubicBezTo>
                  <a:pt x="104216" y="10177"/>
                  <a:pt x="104216" y="10177"/>
                  <a:pt x="104216" y="10177"/>
                </a:cubicBezTo>
                <a:cubicBezTo>
                  <a:pt x="102488" y="8233"/>
                  <a:pt x="100538" y="6933"/>
                  <a:pt x="98377" y="6066"/>
                </a:cubicBezTo>
                <a:cubicBezTo>
                  <a:pt x="96000" y="5200"/>
                  <a:pt x="93838" y="4766"/>
                  <a:pt x="91677" y="4766"/>
                </a:cubicBezTo>
                <a:cubicBezTo>
                  <a:pt x="89300" y="4766"/>
                  <a:pt x="87133" y="5200"/>
                  <a:pt x="84755" y="6066"/>
                </a:cubicBezTo>
                <a:cubicBezTo>
                  <a:pt x="82594" y="6933"/>
                  <a:pt x="80650" y="8233"/>
                  <a:pt x="78916" y="10177"/>
                </a:cubicBezTo>
                <a:cubicBezTo>
                  <a:pt x="57511" y="31188"/>
                  <a:pt x="57511" y="31188"/>
                  <a:pt x="57511" y="31188"/>
                </a:cubicBezTo>
                <a:cubicBezTo>
                  <a:pt x="54055" y="27944"/>
                  <a:pt x="54055" y="27944"/>
                  <a:pt x="54055" y="27944"/>
                </a:cubicBezTo>
                <a:cubicBezTo>
                  <a:pt x="75461" y="6716"/>
                  <a:pt x="75461" y="6716"/>
                  <a:pt x="75461" y="6716"/>
                </a:cubicBezTo>
                <a:cubicBezTo>
                  <a:pt x="77622" y="4333"/>
                  <a:pt x="80000" y="2816"/>
                  <a:pt x="82811" y="1516"/>
                </a:cubicBezTo>
                <a:cubicBezTo>
                  <a:pt x="85622" y="433"/>
                  <a:pt x="88650" y="0"/>
                  <a:pt x="91677" y="0"/>
                </a:cubicBezTo>
                <a:cubicBezTo>
                  <a:pt x="94488" y="0"/>
                  <a:pt x="97511" y="433"/>
                  <a:pt x="100322" y="1516"/>
                </a:cubicBezTo>
                <a:cubicBezTo>
                  <a:pt x="103133" y="2816"/>
                  <a:pt x="105511" y="4333"/>
                  <a:pt x="107677" y="6716"/>
                </a:cubicBezTo>
                <a:cubicBezTo>
                  <a:pt x="113300" y="12344"/>
                  <a:pt x="113300" y="12344"/>
                  <a:pt x="113300" y="12344"/>
                </a:cubicBezTo>
                <a:cubicBezTo>
                  <a:pt x="115461" y="14294"/>
                  <a:pt x="117188" y="16894"/>
                  <a:pt x="118272" y="19711"/>
                </a:cubicBezTo>
                <a:cubicBezTo>
                  <a:pt x="119350" y="22527"/>
                  <a:pt x="120000" y="25344"/>
                  <a:pt x="120000" y="28377"/>
                </a:cubicBezTo>
                <a:cubicBezTo>
                  <a:pt x="120000" y="31405"/>
                  <a:pt x="119350" y="34222"/>
                  <a:pt x="118272" y="37255"/>
                </a:cubicBezTo>
                <a:cubicBezTo>
                  <a:pt x="117188" y="40072"/>
                  <a:pt x="115461" y="42455"/>
                  <a:pt x="113300" y="44405"/>
                </a:cubicBezTo>
                <a:cubicBezTo>
                  <a:pt x="83027" y="74944"/>
                  <a:pt x="83027" y="74944"/>
                  <a:pt x="83027" y="74944"/>
                </a:cubicBezTo>
                <a:cubicBezTo>
                  <a:pt x="81944" y="76027"/>
                  <a:pt x="80866" y="77111"/>
                  <a:pt x="79566" y="77977"/>
                </a:cubicBezTo>
                <a:cubicBezTo>
                  <a:pt x="78055" y="78844"/>
                  <a:pt x="76755" y="79494"/>
                  <a:pt x="75461" y="79927"/>
                </a:cubicBezTo>
                <a:cubicBezTo>
                  <a:pt x="74161" y="80577"/>
                  <a:pt x="72866" y="81011"/>
                  <a:pt x="71350" y="81227"/>
                </a:cubicBezTo>
                <a:cubicBezTo>
                  <a:pt x="69838" y="81661"/>
                  <a:pt x="68322" y="81661"/>
                  <a:pt x="67027" y="81661"/>
                </a:cubicBezTo>
                <a:cubicBezTo>
                  <a:pt x="65511" y="81661"/>
                  <a:pt x="64000" y="81661"/>
                  <a:pt x="62488" y="81227"/>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04" name="Shape 4204"/>
          <p:cNvSpPr/>
          <p:nvPr/>
        </p:nvSpPr>
        <p:spPr>
          <a:xfrm>
            <a:off x="9444563" y="7377517"/>
            <a:ext cx="506696" cy="454115"/>
          </a:xfrm>
          <a:custGeom>
            <a:avLst/>
            <a:gdLst/>
            <a:ahLst/>
            <a:cxnLst/>
            <a:rect l="0" t="0" r="0" b="0"/>
            <a:pathLst>
              <a:path w="120000" h="120000" extrusionOk="0">
                <a:moveTo>
                  <a:pt x="86488" y="0"/>
                </a:moveTo>
                <a:cubicBezTo>
                  <a:pt x="91244" y="0"/>
                  <a:pt x="95566" y="961"/>
                  <a:pt x="99677" y="3133"/>
                </a:cubicBezTo>
                <a:cubicBezTo>
                  <a:pt x="103566" y="5061"/>
                  <a:pt x="107244" y="7711"/>
                  <a:pt x="110055" y="11083"/>
                </a:cubicBezTo>
                <a:cubicBezTo>
                  <a:pt x="113300" y="14455"/>
                  <a:pt x="115677" y="18311"/>
                  <a:pt x="117405" y="22888"/>
                </a:cubicBezTo>
                <a:cubicBezTo>
                  <a:pt x="119133" y="27227"/>
                  <a:pt x="120000" y="32288"/>
                  <a:pt x="120000" y="37350"/>
                </a:cubicBezTo>
                <a:cubicBezTo>
                  <a:pt x="120000" y="40000"/>
                  <a:pt x="119783" y="42411"/>
                  <a:pt x="119350" y="44816"/>
                </a:cubicBezTo>
                <a:cubicBezTo>
                  <a:pt x="118916" y="47472"/>
                  <a:pt x="118272" y="49877"/>
                  <a:pt x="117405" y="52050"/>
                </a:cubicBezTo>
                <a:cubicBezTo>
                  <a:pt x="116538" y="54216"/>
                  <a:pt x="115461" y="56383"/>
                  <a:pt x="114161" y="58311"/>
                </a:cubicBezTo>
                <a:cubicBezTo>
                  <a:pt x="113083" y="60483"/>
                  <a:pt x="111566" y="62411"/>
                  <a:pt x="109838" y="64094"/>
                </a:cubicBezTo>
                <a:cubicBezTo>
                  <a:pt x="60105" y="120000"/>
                  <a:pt x="60105" y="120000"/>
                  <a:pt x="60105" y="120000"/>
                </a:cubicBezTo>
                <a:cubicBezTo>
                  <a:pt x="9300" y="63133"/>
                  <a:pt x="9300" y="63133"/>
                  <a:pt x="9300" y="63133"/>
                </a:cubicBezTo>
                <a:cubicBezTo>
                  <a:pt x="7783" y="61444"/>
                  <a:pt x="6488" y="59516"/>
                  <a:pt x="5405" y="57588"/>
                </a:cubicBezTo>
                <a:cubicBezTo>
                  <a:pt x="4322" y="55661"/>
                  <a:pt x="3244" y="53494"/>
                  <a:pt x="2377" y="51327"/>
                </a:cubicBezTo>
                <a:cubicBezTo>
                  <a:pt x="1511" y="49155"/>
                  <a:pt x="1083" y="46988"/>
                  <a:pt x="650" y="44577"/>
                </a:cubicBezTo>
                <a:cubicBezTo>
                  <a:pt x="216" y="42166"/>
                  <a:pt x="0" y="39761"/>
                  <a:pt x="0" y="37350"/>
                </a:cubicBezTo>
                <a:cubicBezTo>
                  <a:pt x="0" y="32288"/>
                  <a:pt x="866" y="27227"/>
                  <a:pt x="2594" y="22888"/>
                </a:cubicBezTo>
                <a:cubicBezTo>
                  <a:pt x="4322" y="18311"/>
                  <a:pt x="6700" y="14455"/>
                  <a:pt x="9944" y="11083"/>
                </a:cubicBezTo>
                <a:cubicBezTo>
                  <a:pt x="12972" y="7711"/>
                  <a:pt x="16433" y="5061"/>
                  <a:pt x="20538" y="3133"/>
                </a:cubicBezTo>
                <a:cubicBezTo>
                  <a:pt x="24433" y="961"/>
                  <a:pt x="28972" y="0"/>
                  <a:pt x="33511" y="0"/>
                </a:cubicBezTo>
                <a:cubicBezTo>
                  <a:pt x="36105" y="0"/>
                  <a:pt x="38700" y="483"/>
                  <a:pt x="41300" y="961"/>
                </a:cubicBezTo>
                <a:cubicBezTo>
                  <a:pt x="43894" y="1688"/>
                  <a:pt x="46272" y="2650"/>
                  <a:pt x="48433" y="3855"/>
                </a:cubicBezTo>
                <a:cubicBezTo>
                  <a:pt x="50811" y="5061"/>
                  <a:pt x="52755" y="6505"/>
                  <a:pt x="54916" y="8433"/>
                </a:cubicBezTo>
                <a:cubicBezTo>
                  <a:pt x="56866" y="10122"/>
                  <a:pt x="58594" y="12288"/>
                  <a:pt x="60105" y="14455"/>
                </a:cubicBezTo>
                <a:cubicBezTo>
                  <a:pt x="61622" y="12288"/>
                  <a:pt x="63350" y="10122"/>
                  <a:pt x="65300" y="8433"/>
                </a:cubicBezTo>
                <a:cubicBezTo>
                  <a:pt x="67244" y="6505"/>
                  <a:pt x="69405" y="5061"/>
                  <a:pt x="71566" y="3855"/>
                </a:cubicBezTo>
                <a:cubicBezTo>
                  <a:pt x="73727" y="2650"/>
                  <a:pt x="76322" y="1688"/>
                  <a:pt x="78700" y="961"/>
                </a:cubicBezTo>
                <a:cubicBezTo>
                  <a:pt x="81300" y="483"/>
                  <a:pt x="83894" y="0"/>
                  <a:pt x="86488" y="0"/>
                </a:cubicBezTo>
                <a:close/>
                <a:moveTo>
                  <a:pt x="86488" y="5300"/>
                </a:moveTo>
                <a:cubicBezTo>
                  <a:pt x="83461" y="5300"/>
                  <a:pt x="80650" y="5783"/>
                  <a:pt x="77838" y="6744"/>
                </a:cubicBezTo>
                <a:cubicBezTo>
                  <a:pt x="75244" y="7711"/>
                  <a:pt x="72650" y="9155"/>
                  <a:pt x="70488" y="10844"/>
                </a:cubicBezTo>
                <a:cubicBezTo>
                  <a:pt x="68105" y="12527"/>
                  <a:pt x="66161" y="14700"/>
                  <a:pt x="64433" y="17111"/>
                </a:cubicBezTo>
                <a:cubicBezTo>
                  <a:pt x="62700" y="19516"/>
                  <a:pt x="61188" y="22166"/>
                  <a:pt x="60105" y="25061"/>
                </a:cubicBezTo>
                <a:cubicBezTo>
                  <a:pt x="58811" y="22166"/>
                  <a:pt x="57511" y="19516"/>
                  <a:pt x="55566" y="17111"/>
                </a:cubicBezTo>
                <a:cubicBezTo>
                  <a:pt x="53838" y="14700"/>
                  <a:pt x="51894" y="12527"/>
                  <a:pt x="49511" y="10844"/>
                </a:cubicBezTo>
                <a:cubicBezTo>
                  <a:pt x="47350" y="9155"/>
                  <a:pt x="44972" y="7711"/>
                  <a:pt x="42161" y="6744"/>
                </a:cubicBezTo>
                <a:cubicBezTo>
                  <a:pt x="39350" y="5783"/>
                  <a:pt x="36538" y="5300"/>
                  <a:pt x="33511" y="5300"/>
                </a:cubicBezTo>
                <a:cubicBezTo>
                  <a:pt x="29622" y="5300"/>
                  <a:pt x="25944" y="6266"/>
                  <a:pt x="22488" y="7950"/>
                </a:cubicBezTo>
                <a:cubicBezTo>
                  <a:pt x="19027" y="9638"/>
                  <a:pt x="16000" y="11805"/>
                  <a:pt x="13405" y="14700"/>
                </a:cubicBezTo>
                <a:cubicBezTo>
                  <a:pt x="10594" y="17833"/>
                  <a:pt x="8650" y="21205"/>
                  <a:pt x="7133" y="25061"/>
                </a:cubicBezTo>
                <a:cubicBezTo>
                  <a:pt x="5622" y="28916"/>
                  <a:pt x="4755" y="33011"/>
                  <a:pt x="4755" y="37350"/>
                </a:cubicBezTo>
                <a:cubicBezTo>
                  <a:pt x="4755" y="39516"/>
                  <a:pt x="4972" y="41688"/>
                  <a:pt x="5405" y="43616"/>
                </a:cubicBezTo>
                <a:cubicBezTo>
                  <a:pt x="5838" y="45783"/>
                  <a:pt x="6272" y="47711"/>
                  <a:pt x="6916" y="49638"/>
                </a:cubicBezTo>
                <a:cubicBezTo>
                  <a:pt x="7566" y="51566"/>
                  <a:pt x="8433" y="53255"/>
                  <a:pt x="9511" y="54938"/>
                </a:cubicBezTo>
                <a:cubicBezTo>
                  <a:pt x="10594" y="56627"/>
                  <a:pt x="11677" y="58072"/>
                  <a:pt x="12755" y="59277"/>
                </a:cubicBezTo>
                <a:cubicBezTo>
                  <a:pt x="60105" y="112288"/>
                  <a:pt x="60105" y="112288"/>
                  <a:pt x="60105" y="112288"/>
                </a:cubicBezTo>
                <a:cubicBezTo>
                  <a:pt x="106594" y="60238"/>
                  <a:pt x="106594" y="60238"/>
                  <a:pt x="106594" y="60238"/>
                </a:cubicBezTo>
                <a:cubicBezTo>
                  <a:pt x="107894" y="58794"/>
                  <a:pt x="108972" y="57350"/>
                  <a:pt x="110055" y="55661"/>
                </a:cubicBezTo>
                <a:cubicBezTo>
                  <a:pt x="111350" y="53977"/>
                  <a:pt x="112216" y="52050"/>
                  <a:pt x="112866" y="50361"/>
                </a:cubicBezTo>
                <a:cubicBezTo>
                  <a:pt x="113727" y="48194"/>
                  <a:pt x="114377" y="46022"/>
                  <a:pt x="114594" y="44094"/>
                </a:cubicBezTo>
                <a:cubicBezTo>
                  <a:pt x="115027" y="41927"/>
                  <a:pt x="115244" y="39761"/>
                  <a:pt x="115244" y="37350"/>
                </a:cubicBezTo>
                <a:cubicBezTo>
                  <a:pt x="115244" y="33011"/>
                  <a:pt x="114377" y="28916"/>
                  <a:pt x="112866" y="25061"/>
                </a:cubicBezTo>
                <a:cubicBezTo>
                  <a:pt x="111566" y="21205"/>
                  <a:pt x="109405" y="17833"/>
                  <a:pt x="106811" y="14700"/>
                </a:cubicBezTo>
                <a:cubicBezTo>
                  <a:pt x="104216" y="11805"/>
                  <a:pt x="101188" y="9638"/>
                  <a:pt x="97511" y="7950"/>
                </a:cubicBezTo>
                <a:cubicBezTo>
                  <a:pt x="94055" y="6266"/>
                  <a:pt x="90377" y="5300"/>
                  <a:pt x="86488" y="530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05" name="Shape 4205"/>
          <p:cNvSpPr/>
          <p:nvPr/>
        </p:nvSpPr>
        <p:spPr>
          <a:xfrm>
            <a:off x="10742096" y="7339789"/>
            <a:ext cx="406313" cy="587958"/>
          </a:xfrm>
          <a:custGeom>
            <a:avLst/>
            <a:gdLst/>
            <a:ahLst/>
            <a:cxnLst/>
            <a:rect l="0" t="0" r="0" b="0"/>
            <a:pathLst>
              <a:path w="120000" h="120000" extrusionOk="0">
                <a:moveTo>
                  <a:pt x="120000" y="41422"/>
                </a:moveTo>
                <a:cubicBezTo>
                  <a:pt x="120000" y="44766"/>
                  <a:pt x="119461" y="48111"/>
                  <a:pt x="118383" y="51083"/>
                </a:cubicBezTo>
                <a:cubicBezTo>
                  <a:pt x="117033" y="54238"/>
                  <a:pt x="115416" y="57400"/>
                  <a:pt x="113527" y="60183"/>
                </a:cubicBezTo>
                <a:cubicBezTo>
                  <a:pt x="111372" y="62972"/>
                  <a:pt x="108672" y="65572"/>
                  <a:pt x="105977" y="67988"/>
                </a:cubicBezTo>
                <a:cubicBezTo>
                  <a:pt x="103011" y="70400"/>
                  <a:pt x="99505" y="72444"/>
                  <a:pt x="95727" y="74305"/>
                </a:cubicBezTo>
                <a:cubicBezTo>
                  <a:pt x="94650" y="74861"/>
                  <a:pt x="93305" y="75788"/>
                  <a:pt x="91955" y="76716"/>
                </a:cubicBezTo>
                <a:cubicBezTo>
                  <a:pt x="90605" y="77833"/>
                  <a:pt x="89261" y="78950"/>
                  <a:pt x="88177" y="80250"/>
                </a:cubicBezTo>
                <a:cubicBezTo>
                  <a:pt x="86833" y="81733"/>
                  <a:pt x="86022" y="83405"/>
                  <a:pt x="85211" y="85077"/>
                </a:cubicBezTo>
                <a:cubicBezTo>
                  <a:pt x="84405" y="86933"/>
                  <a:pt x="83866" y="88794"/>
                  <a:pt x="83866" y="91022"/>
                </a:cubicBezTo>
                <a:cubicBezTo>
                  <a:pt x="83866" y="120000"/>
                  <a:pt x="83866" y="120000"/>
                  <a:pt x="83866" y="120000"/>
                </a:cubicBezTo>
                <a:cubicBezTo>
                  <a:pt x="36133" y="120000"/>
                  <a:pt x="36133" y="120000"/>
                  <a:pt x="36133" y="120000"/>
                </a:cubicBezTo>
                <a:cubicBezTo>
                  <a:pt x="36133" y="91022"/>
                  <a:pt x="36133" y="91022"/>
                  <a:pt x="36133" y="91022"/>
                </a:cubicBezTo>
                <a:cubicBezTo>
                  <a:pt x="36133" y="88977"/>
                  <a:pt x="35866" y="87122"/>
                  <a:pt x="35055" y="85450"/>
                </a:cubicBezTo>
                <a:cubicBezTo>
                  <a:pt x="34244" y="83777"/>
                  <a:pt x="33166" y="82288"/>
                  <a:pt x="32361" y="80805"/>
                </a:cubicBezTo>
                <a:cubicBezTo>
                  <a:pt x="31011" y="79505"/>
                  <a:pt x="29933" y="78388"/>
                  <a:pt x="28583" y="77277"/>
                </a:cubicBezTo>
                <a:cubicBezTo>
                  <a:pt x="27233" y="76161"/>
                  <a:pt x="26155" y="75416"/>
                  <a:pt x="24811" y="74672"/>
                </a:cubicBezTo>
                <a:cubicBezTo>
                  <a:pt x="24538" y="74672"/>
                  <a:pt x="24538" y="74672"/>
                  <a:pt x="24538" y="74672"/>
                </a:cubicBezTo>
                <a:cubicBezTo>
                  <a:pt x="24538" y="74672"/>
                  <a:pt x="24538" y="74488"/>
                  <a:pt x="24538" y="74305"/>
                </a:cubicBezTo>
                <a:cubicBezTo>
                  <a:pt x="24272" y="74305"/>
                  <a:pt x="24000" y="74305"/>
                  <a:pt x="24000" y="74305"/>
                </a:cubicBezTo>
                <a:cubicBezTo>
                  <a:pt x="20494" y="72261"/>
                  <a:pt x="17261" y="70216"/>
                  <a:pt x="14294" y="67800"/>
                </a:cubicBezTo>
                <a:cubicBezTo>
                  <a:pt x="11327" y="65388"/>
                  <a:pt x="8900" y="62788"/>
                  <a:pt x="6738" y="60000"/>
                </a:cubicBezTo>
                <a:cubicBezTo>
                  <a:pt x="4583" y="57211"/>
                  <a:pt x="2966" y="54238"/>
                  <a:pt x="1888" y="51083"/>
                </a:cubicBezTo>
                <a:cubicBezTo>
                  <a:pt x="538" y="48111"/>
                  <a:pt x="0" y="44766"/>
                  <a:pt x="0" y="41422"/>
                </a:cubicBezTo>
                <a:cubicBezTo>
                  <a:pt x="0" y="35666"/>
                  <a:pt x="1616" y="30466"/>
                  <a:pt x="4855" y="25450"/>
                </a:cubicBezTo>
                <a:cubicBezTo>
                  <a:pt x="7822" y="20433"/>
                  <a:pt x="12133" y="15977"/>
                  <a:pt x="17527" y="12072"/>
                </a:cubicBezTo>
                <a:cubicBezTo>
                  <a:pt x="23188" y="8361"/>
                  <a:pt x="29661" y="5388"/>
                  <a:pt x="36944" y="3344"/>
                </a:cubicBezTo>
                <a:cubicBezTo>
                  <a:pt x="44222" y="1116"/>
                  <a:pt x="51777" y="0"/>
                  <a:pt x="60133" y="0"/>
                </a:cubicBezTo>
                <a:cubicBezTo>
                  <a:pt x="68222" y="0"/>
                  <a:pt x="76044" y="1116"/>
                  <a:pt x="83327" y="3344"/>
                </a:cubicBezTo>
                <a:cubicBezTo>
                  <a:pt x="90605" y="5388"/>
                  <a:pt x="96811" y="8361"/>
                  <a:pt x="102472" y="12072"/>
                </a:cubicBezTo>
                <a:cubicBezTo>
                  <a:pt x="107866" y="15977"/>
                  <a:pt x="112177" y="20433"/>
                  <a:pt x="115416" y="25450"/>
                </a:cubicBezTo>
                <a:cubicBezTo>
                  <a:pt x="118383" y="30466"/>
                  <a:pt x="120000" y="35666"/>
                  <a:pt x="120000" y="41422"/>
                </a:cubicBezTo>
                <a:close/>
                <a:moveTo>
                  <a:pt x="92222" y="71144"/>
                </a:moveTo>
                <a:cubicBezTo>
                  <a:pt x="95727" y="69288"/>
                  <a:pt x="98966" y="67244"/>
                  <a:pt x="101661" y="65016"/>
                </a:cubicBezTo>
                <a:cubicBezTo>
                  <a:pt x="104361" y="62788"/>
                  <a:pt x="106516" y="60555"/>
                  <a:pt x="108133" y="58144"/>
                </a:cubicBezTo>
                <a:cubicBezTo>
                  <a:pt x="110022" y="55544"/>
                  <a:pt x="111372" y="52755"/>
                  <a:pt x="112450" y="49966"/>
                </a:cubicBezTo>
                <a:cubicBezTo>
                  <a:pt x="113527" y="47183"/>
                  <a:pt x="114066" y="44211"/>
                  <a:pt x="114066" y="41422"/>
                </a:cubicBezTo>
                <a:cubicBezTo>
                  <a:pt x="114066" y="36222"/>
                  <a:pt x="112716" y="31394"/>
                  <a:pt x="109755" y="26933"/>
                </a:cubicBezTo>
                <a:cubicBezTo>
                  <a:pt x="106788" y="22288"/>
                  <a:pt x="103011" y="18388"/>
                  <a:pt x="98427" y="15233"/>
                </a:cubicBezTo>
                <a:cubicBezTo>
                  <a:pt x="93305" y="11888"/>
                  <a:pt x="87638" y="9288"/>
                  <a:pt x="81166" y="7244"/>
                </a:cubicBezTo>
                <a:cubicBezTo>
                  <a:pt x="74427" y="5388"/>
                  <a:pt x="67416" y="4272"/>
                  <a:pt x="60133" y="4272"/>
                </a:cubicBezTo>
                <a:cubicBezTo>
                  <a:pt x="52583" y="4272"/>
                  <a:pt x="45572" y="5388"/>
                  <a:pt x="39100" y="7244"/>
                </a:cubicBezTo>
                <a:cubicBezTo>
                  <a:pt x="32361" y="9288"/>
                  <a:pt x="26694" y="11888"/>
                  <a:pt x="21844" y="15233"/>
                </a:cubicBezTo>
                <a:cubicBezTo>
                  <a:pt x="16988" y="18388"/>
                  <a:pt x="13211" y="22288"/>
                  <a:pt x="10244" y="26933"/>
                </a:cubicBezTo>
                <a:cubicBezTo>
                  <a:pt x="7550" y="31394"/>
                  <a:pt x="5933" y="36222"/>
                  <a:pt x="5933" y="41422"/>
                </a:cubicBezTo>
                <a:cubicBezTo>
                  <a:pt x="5933" y="44211"/>
                  <a:pt x="6472" y="47183"/>
                  <a:pt x="7550" y="49966"/>
                </a:cubicBezTo>
                <a:cubicBezTo>
                  <a:pt x="8627" y="52755"/>
                  <a:pt x="9977" y="55355"/>
                  <a:pt x="11594" y="57772"/>
                </a:cubicBezTo>
                <a:cubicBezTo>
                  <a:pt x="13483" y="60372"/>
                  <a:pt x="15638" y="62788"/>
                  <a:pt x="18338" y="65016"/>
                </a:cubicBezTo>
                <a:cubicBezTo>
                  <a:pt x="21033" y="67061"/>
                  <a:pt x="24000" y="69100"/>
                  <a:pt x="27505" y="70961"/>
                </a:cubicBezTo>
                <a:cubicBezTo>
                  <a:pt x="27505" y="70961"/>
                  <a:pt x="27777" y="70961"/>
                  <a:pt x="27777" y="71144"/>
                </a:cubicBezTo>
                <a:cubicBezTo>
                  <a:pt x="28044" y="71144"/>
                  <a:pt x="28044" y="71144"/>
                  <a:pt x="28044" y="71333"/>
                </a:cubicBezTo>
                <a:cubicBezTo>
                  <a:pt x="28044" y="71333"/>
                  <a:pt x="28316" y="71333"/>
                  <a:pt x="28316" y="71333"/>
                </a:cubicBezTo>
                <a:cubicBezTo>
                  <a:pt x="28316" y="71516"/>
                  <a:pt x="28316" y="71516"/>
                  <a:pt x="28316" y="71516"/>
                </a:cubicBezTo>
                <a:cubicBezTo>
                  <a:pt x="30200" y="72444"/>
                  <a:pt x="31822" y="73372"/>
                  <a:pt x="33438" y="74672"/>
                </a:cubicBezTo>
                <a:cubicBezTo>
                  <a:pt x="35055" y="75977"/>
                  <a:pt x="36405" y="77461"/>
                  <a:pt x="37483" y="79133"/>
                </a:cubicBezTo>
                <a:cubicBezTo>
                  <a:pt x="39100" y="80805"/>
                  <a:pt x="40177" y="82477"/>
                  <a:pt x="40988" y="84522"/>
                </a:cubicBezTo>
                <a:cubicBezTo>
                  <a:pt x="41800" y="86561"/>
                  <a:pt x="42066" y="88605"/>
                  <a:pt x="42066" y="91022"/>
                </a:cubicBezTo>
                <a:cubicBezTo>
                  <a:pt x="42066" y="99194"/>
                  <a:pt x="42066" y="99194"/>
                  <a:pt x="42066" y="99194"/>
                </a:cubicBezTo>
                <a:cubicBezTo>
                  <a:pt x="56900" y="99194"/>
                  <a:pt x="56900" y="99194"/>
                  <a:pt x="56900" y="99194"/>
                </a:cubicBezTo>
                <a:cubicBezTo>
                  <a:pt x="56900" y="49411"/>
                  <a:pt x="56900" y="49411"/>
                  <a:pt x="56900" y="49411"/>
                </a:cubicBezTo>
                <a:cubicBezTo>
                  <a:pt x="55822" y="49227"/>
                  <a:pt x="54472" y="48855"/>
                  <a:pt x="53661" y="48294"/>
                </a:cubicBezTo>
                <a:cubicBezTo>
                  <a:pt x="52583" y="47738"/>
                  <a:pt x="51505" y="47183"/>
                  <a:pt x="50694" y="46438"/>
                </a:cubicBezTo>
                <a:cubicBezTo>
                  <a:pt x="49888" y="45883"/>
                  <a:pt x="49350" y="44955"/>
                  <a:pt x="48811" y="44211"/>
                </a:cubicBezTo>
                <a:cubicBezTo>
                  <a:pt x="48272" y="43283"/>
                  <a:pt x="48000" y="42355"/>
                  <a:pt x="48000" y="41422"/>
                </a:cubicBezTo>
                <a:cubicBezTo>
                  <a:pt x="48000" y="40311"/>
                  <a:pt x="48272" y="39194"/>
                  <a:pt x="49077" y="38266"/>
                </a:cubicBezTo>
                <a:cubicBezTo>
                  <a:pt x="49616" y="37338"/>
                  <a:pt x="50427" y="36411"/>
                  <a:pt x="51505" y="35477"/>
                </a:cubicBezTo>
                <a:cubicBezTo>
                  <a:pt x="52855" y="34738"/>
                  <a:pt x="54200" y="34177"/>
                  <a:pt x="55550" y="33805"/>
                </a:cubicBezTo>
                <a:cubicBezTo>
                  <a:pt x="56900" y="33438"/>
                  <a:pt x="58516" y="33066"/>
                  <a:pt x="60133" y="33066"/>
                </a:cubicBezTo>
                <a:cubicBezTo>
                  <a:pt x="61755" y="33066"/>
                  <a:pt x="63100" y="33438"/>
                  <a:pt x="64716" y="33805"/>
                </a:cubicBezTo>
                <a:cubicBezTo>
                  <a:pt x="66066" y="34177"/>
                  <a:pt x="67416" y="34738"/>
                  <a:pt x="68494" y="35477"/>
                </a:cubicBezTo>
                <a:cubicBezTo>
                  <a:pt x="69572" y="36411"/>
                  <a:pt x="70650" y="37338"/>
                  <a:pt x="71188" y="38266"/>
                </a:cubicBezTo>
                <a:cubicBezTo>
                  <a:pt x="71727" y="39194"/>
                  <a:pt x="72000" y="40311"/>
                  <a:pt x="72000" y="41422"/>
                </a:cubicBezTo>
                <a:cubicBezTo>
                  <a:pt x="72000" y="42355"/>
                  <a:pt x="71727" y="43283"/>
                  <a:pt x="71188" y="44211"/>
                </a:cubicBezTo>
                <a:cubicBezTo>
                  <a:pt x="70922" y="44955"/>
                  <a:pt x="70111" y="45883"/>
                  <a:pt x="69572" y="46438"/>
                </a:cubicBezTo>
                <a:cubicBezTo>
                  <a:pt x="68494" y="47183"/>
                  <a:pt x="67683" y="47738"/>
                  <a:pt x="66605" y="48294"/>
                </a:cubicBezTo>
                <a:cubicBezTo>
                  <a:pt x="65527" y="48855"/>
                  <a:pt x="64450" y="49227"/>
                  <a:pt x="63100" y="49411"/>
                </a:cubicBezTo>
                <a:cubicBezTo>
                  <a:pt x="63100" y="99194"/>
                  <a:pt x="63100" y="99194"/>
                  <a:pt x="63100" y="99194"/>
                </a:cubicBezTo>
                <a:cubicBezTo>
                  <a:pt x="77933" y="99194"/>
                  <a:pt x="77933" y="99194"/>
                  <a:pt x="77933" y="99194"/>
                </a:cubicBezTo>
                <a:cubicBezTo>
                  <a:pt x="77933" y="91022"/>
                  <a:pt x="77933" y="91022"/>
                  <a:pt x="77933" y="91022"/>
                </a:cubicBezTo>
                <a:cubicBezTo>
                  <a:pt x="77933" y="88605"/>
                  <a:pt x="78472" y="86377"/>
                  <a:pt x="79283" y="84333"/>
                </a:cubicBezTo>
                <a:cubicBezTo>
                  <a:pt x="80088" y="82288"/>
                  <a:pt x="81166" y="80433"/>
                  <a:pt x="82516" y="78577"/>
                </a:cubicBezTo>
                <a:cubicBezTo>
                  <a:pt x="83866" y="77088"/>
                  <a:pt x="85483" y="75605"/>
                  <a:pt x="87100" y="74305"/>
                </a:cubicBezTo>
                <a:cubicBezTo>
                  <a:pt x="88716" y="73005"/>
                  <a:pt x="90338" y="71888"/>
                  <a:pt x="91955" y="71144"/>
                </a:cubicBezTo>
                <a:lnTo>
                  <a:pt x="92222" y="71144"/>
                </a:lnTo>
                <a:close/>
                <a:moveTo>
                  <a:pt x="42066" y="115544"/>
                </a:moveTo>
                <a:cubicBezTo>
                  <a:pt x="77933" y="115544"/>
                  <a:pt x="77933" y="115544"/>
                  <a:pt x="77933" y="115544"/>
                </a:cubicBezTo>
                <a:cubicBezTo>
                  <a:pt x="77933" y="103283"/>
                  <a:pt x="77933" y="103283"/>
                  <a:pt x="77933" y="103283"/>
                </a:cubicBezTo>
                <a:cubicBezTo>
                  <a:pt x="42066" y="103283"/>
                  <a:pt x="42066" y="103283"/>
                  <a:pt x="42066" y="103283"/>
                </a:cubicBezTo>
                <a:lnTo>
                  <a:pt x="42066" y="115544"/>
                </a:lnTo>
                <a:close/>
                <a:moveTo>
                  <a:pt x="60133" y="45511"/>
                </a:moveTo>
                <a:cubicBezTo>
                  <a:pt x="61755" y="45511"/>
                  <a:pt x="63100" y="45138"/>
                  <a:pt x="64177" y="44211"/>
                </a:cubicBezTo>
                <a:cubicBezTo>
                  <a:pt x="65527" y="43466"/>
                  <a:pt x="66066" y="42538"/>
                  <a:pt x="66066" y="41422"/>
                </a:cubicBezTo>
                <a:cubicBezTo>
                  <a:pt x="66066" y="40311"/>
                  <a:pt x="65527" y="39194"/>
                  <a:pt x="64177" y="38450"/>
                </a:cubicBezTo>
                <a:cubicBezTo>
                  <a:pt x="63100" y="37711"/>
                  <a:pt x="61755" y="37338"/>
                  <a:pt x="60133" y="37338"/>
                </a:cubicBezTo>
                <a:cubicBezTo>
                  <a:pt x="58516" y="37338"/>
                  <a:pt x="56900" y="37711"/>
                  <a:pt x="55822" y="38450"/>
                </a:cubicBezTo>
                <a:cubicBezTo>
                  <a:pt x="54738" y="39194"/>
                  <a:pt x="54200" y="40311"/>
                  <a:pt x="54200" y="41422"/>
                </a:cubicBezTo>
                <a:cubicBezTo>
                  <a:pt x="54200" y="42538"/>
                  <a:pt x="54738" y="43466"/>
                  <a:pt x="55822" y="44211"/>
                </a:cubicBezTo>
                <a:cubicBezTo>
                  <a:pt x="56900" y="45138"/>
                  <a:pt x="58516" y="45511"/>
                  <a:pt x="60133" y="45511"/>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06" name="Shape 4206"/>
          <p:cNvSpPr/>
          <p:nvPr/>
        </p:nvSpPr>
        <p:spPr>
          <a:xfrm>
            <a:off x="11939249" y="7350545"/>
            <a:ext cx="506696" cy="506696"/>
          </a:xfrm>
          <a:custGeom>
            <a:avLst/>
            <a:gdLst/>
            <a:ahLst/>
            <a:cxnLst/>
            <a:rect l="0" t="0" r="0" b="0"/>
            <a:pathLst>
              <a:path w="120000" h="120000" extrusionOk="0">
                <a:moveTo>
                  <a:pt x="60105" y="0"/>
                </a:moveTo>
                <a:cubicBezTo>
                  <a:pt x="68322" y="0"/>
                  <a:pt x="76105" y="1516"/>
                  <a:pt x="83461" y="4550"/>
                </a:cubicBezTo>
                <a:cubicBezTo>
                  <a:pt x="90811" y="7583"/>
                  <a:pt x="97083" y="11911"/>
                  <a:pt x="102488" y="17327"/>
                </a:cubicBezTo>
                <a:cubicBezTo>
                  <a:pt x="107894" y="22961"/>
                  <a:pt x="112216" y="29244"/>
                  <a:pt x="115461" y="36605"/>
                </a:cubicBezTo>
                <a:cubicBezTo>
                  <a:pt x="118488" y="43972"/>
                  <a:pt x="120000" y="51766"/>
                  <a:pt x="120000" y="60000"/>
                </a:cubicBezTo>
                <a:cubicBezTo>
                  <a:pt x="120000" y="68233"/>
                  <a:pt x="118488" y="76027"/>
                  <a:pt x="115461" y="83394"/>
                </a:cubicBezTo>
                <a:cubicBezTo>
                  <a:pt x="112216" y="90755"/>
                  <a:pt x="107894" y="97038"/>
                  <a:pt x="102488" y="102672"/>
                </a:cubicBezTo>
                <a:cubicBezTo>
                  <a:pt x="97083" y="108088"/>
                  <a:pt x="90811" y="112416"/>
                  <a:pt x="83461" y="115450"/>
                </a:cubicBezTo>
                <a:cubicBezTo>
                  <a:pt x="76105" y="118483"/>
                  <a:pt x="68322" y="120000"/>
                  <a:pt x="60105" y="120000"/>
                </a:cubicBezTo>
                <a:cubicBezTo>
                  <a:pt x="51677" y="120000"/>
                  <a:pt x="43894" y="118483"/>
                  <a:pt x="36755" y="115450"/>
                </a:cubicBezTo>
                <a:cubicBezTo>
                  <a:pt x="29405" y="112416"/>
                  <a:pt x="22916" y="108088"/>
                  <a:pt x="17511" y="102672"/>
                </a:cubicBezTo>
                <a:cubicBezTo>
                  <a:pt x="12105" y="97038"/>
                  <a:pt x="7783" y="90755"/>
                  <a:pt x="4755" y="83394"/>
                </a:cubicBezTo>
                <a:cubicBezTo>
                  <a:pt x="1511" y="76027"/>
                  <a:pt x="0" y="68233"/>
                  <a:pt x="0" y="60000"/>
                </a:cubicBezTo>
                <a:cubicBezTo>
                  <a:pt x="0" y="51766"/>
                  <a:pt x="1511" y="43972"/>
                  <a:pt x="4755" y="36605"/>
                </a:cubicBezTo>
                <a:cubicBezTo>
                  <a:pt x="7783" y="29244"/>
                  <a:pt x="12105" y="22961"/>
                  <a:pt x="17511" y="17327"/>
                </a:cubicBezTo>
                <a:cubicBezTo>
                  <a:pt x="22916" y="11911"/>
                  <a:pt x="29405" y="7583"/>
                  <a:pt x="36755" y="4550"/>
                </a:cubicBezTo>
                <a:cubicBezTo>
                  <a:pt x="43894" y="1516"/>
                  <a:pt x="51677" y="0"/>
                  <a:pt x="60105" y="0"/>
                </a:cubicBezTo>
                <a:close/>
                <a:moveTo>
                  <a:pt x="60105" y="115233"/>
                </a:moveTo>
                <a:cubicBezTo>
                  <a:pt x="67677" y="115233"/>
                  <a:pt x="74811" y="113716"/>
                  <a:pt x="81511" y="110900"/>
                </a:cubicBezTo>
                <a:cubicBezTo>
                  <a:pt x="88216" y="108088"/>
                  <a:pt x="94055" y="104188"/>
                  <a:pt x="99244" y="99205"/>
                </a:cubicBezTo>
                <a:cubicBezTo>
                  <a:pt x="104000" y="94222"/>
                  <a:pt x="107894" y="88161"/>
                  <a:pt x="110916" y="81661"/>
                </a:cubicBezTo>
                <a:cubicBezTo>
                  <a:pt x="113727" y="74944"/>
                  <a:pt x="115244" y="67800"/>
                  <a:pt x="115244" y="60000"/>
                </a:cubicBezTo>
                <a:cubicBezTo>
                  <a:pt x="115244" y="52200"/>
                  <a:pt x="113727" y="45055"/>
                  <a:pt x="110916" y="38338"/>
                </a:cubicBezTo>
                <a:cubicBezTo>
                  <a:pt x="107894" y="31838"/>
                  <a:pt x="104000" y="25777"/>
                  <a:pt x="99244" y="20794"/>
                </a:cubicBezTo>
                <a:cubicBezTo>
                  <a:pt x="94055" y="15811"/>
                  <a:pt x="88216" y="11911"/>
                  <a:pt x="81511" y="9100"/>
                </a:cubicBezTo>
                <a:cubicBezTo>
                  <a:pt x="74811" y="6283"/>
                  <a:pt x="67677" y="4766"/>
                  <a:pt x="60105" y="4766"/>
                </a:cubicBezTo>
                <a:cubicBezTo>
                  <a:pt x="52322" y="4766"/>
                  <a:pt x="45188" y="6283"/>
                  <a:pt x="38488" y="9100"/>
                </a:cubicBezTo>
                <a:cubicBezTo>
                  <a:pt x="31783" y="11911"/>
                  <a:pt x="25944" y="15811"/>
                  <a:pt x="20972" y="20794"/>
                </a:cubicBezTo>
                <a:cubicBezTo>
                  <a:pt x="16000" y="25777"/>
                  <a:pt x="12105" y="31838"/>
                  <a:pt x="9300" y="38338"/>
                </a:cubicBezTo>
                <a:cubicBezTo>
                  <a:pt x="6272" y="45055"/>
                  <a:pt x="4755" y="52200"/>
                  <a:pt x="4755" y="60000"/>
                </a:cubicBezTo>
                <a:cubicBezTo>
                  <a:pt x="4755" y="67800"/>
                  <a:pt x="6272" y="74944"/>
                  <a:pt x="9300" y="81661"/>
                </a:cubicBezTo>
                <a:cubicBezTo>
                  <a:pt x="12105" y="88161"/>
                  <a:pt x="16000" y="94222"/>
                  <a:pt x="20972" y="99205"/>
                </a:cubicBezTo>
                <a:cubicBezTo>
                  <a:pt x="25944" y="104188"/>
                  <a:pt x="31783" y="108088"/>
                  <a:pt x="38488" y="110900"/>
                </a:cubicBezTo>
                <a:cubicBezTo>
                  <a:pt x="45188" y="113716"/>
                  <a:pt x="52322" y="115233"/>
                  <a:pt x="60105" y="115233"/>
                </a:cubicBezTo>
                <a:close/>
                <a:moveTo>
                  <a:pt x="28972" y="57400"/>
                </a:moveTo>
                <a:cubicBezTo>
                  <a:pt x="28972" y="62600"/>
                  <a:pt x="28972" y="62600"/>
                  <a:pt x="28972" y="62600"/>
                </a:cubicBezTo>
                <a:cubicBezTo>
                  <a:pt x="91244" y="62600"/>
                  <a:pt x="91244" y="62600"/>
                  <a:pt x="91244" y="62600"/>
                </a:cubicBezTo>
                <a:cubicBezTo>
                  <a:pt x="91244" y="57400"/>
                  <a:pt x="91244" y="57400"/>
                  <a:pt x="91244" y="57400"/>
                </a:cubicBezTo>
                <a:lnTo>
                  <a:pt x="28972" y="574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07" name="Shape 4207"/>
          <p:cNvSpPr/>
          <p:nvPr/>
        </p:nvSpPr>
        <p:spPr>
          <a:xfrm>
            <a:off x="13205712" y="7372567"/>
            <a:ext cx="468455" cy="463674"/>
          </a:xfrm>
          <a:custGeom>
            <a:avLst/>
            <a:gdLst/>
            <a:ahLst/>
            <a:cxnLst/>
            <a:rect l="0" t="0" r="0" b="0"/>
            <a:pathLst>
              <a:path w="120000" h="120000" extrusionOk="0">
                <a:moveTo>
                  <a:pt x="15733" y="0"/>
                </a:moveTo>
                <a:cubicBezTo>
                  <a:pt x="17850" y="0"/>
                  <a:pt x="19961" y="472"/>
                  <a:pt x="21838" y="1177"/>
                </a:cubicBezTo>
                <a:cubicBezTo>
                  <a:pt x="23716" y="1883"/>
                  <a:pt x="25361" y="3061"/>
                  <a:pt x="26772" y="4472"/>
                </a:cubicBezTo>
                <a:cubicBezTo>
                  <a:pt x="28177" y="5883"/>
                  <a:pt x="29355" y="7527"/>
                  <a:pt x="30061" y="9411"/>
                </a:cubicBezTo>
                <a:cubicBezTo>
                  <a:pt x="31000" y="11294"/>
                  <a:pt x="31233" y="13411"/>
                  <a:pt x="31233" y="15527"/>
                </a:cubicBezTo>
                <a:cubicBezTo>
                  <a:pt x="31233" y="17883"/>
                  <a:pt x="31000" y="19766"/>
                  <a:pt x="30061" y="21644"/>
                </a:cubicBezTo>
                <a:cubicBezTo>
                  <a:pt x="29355" y="23527"/>
                  <a:pt x="28177" y="25177"/>
                  <a:pt x="26772" y="26588"/>
                </a:cubicBezTo>
                <a:cubicBezTo>
                  <a:pt x="25361" y="28000"/>
                  <a:pt x="23716" y="29177"/>
                  <a:pt x="21838" y="29883"/>
                </a:cubicBezTo>
                <a:cubicBezTo>
                  <a:pt x="19961" y="30822"/>
                  <a:pt x="17850" y="31294"/>
                  <a:pt x="15733" y="31294"/>
                </a:cubicBezTo>
                <a:cubicBezTo>
                  <a:pt x="13383" y="31294"/>
                  <a:pt x="11505" y="30822"/>
                  <a:pt x="9627" y="29883"/>
                </a:cubicBezTo>
                <a:cubicBezTo>
                  <a:pt x="7750" y="29177"/>
                  <a:pt x="6105" y="28000"/>
                  <a:pt x="4694" y="26588"/>
                </a:cubicBezTo>
                <a:cubicBezTo>
                  <a:pt x="3288" y="25177"/>
                  <a:pt x="2111" y="23527"/>
                  <a:pt x="1411" y="21644"/>
                </a:cubicBezTo>
                <a:cubicBezTo>
                  <a:pt x="472" y="19766"/>
                  <a:pt x="0" y="17883"/>
                  <a:pt x="0" y="15527"/>
                </a:cubicBezTo>
                <a:cubicBezTo>
                  <a:pt x="0" y="13411"/>
                  <a:pt x="472" y="11294"/>
                  <a:pt x="1411" y="9411"/>
                </a:cubicBezTo>
                <a:cubicBezTo>
                  <a:pt x="2111" y="7527"/>
                  <a:pt x="3288" y="5883"/>
                  <a:pt x="4694" y="4472"/>
                </a:cubicBezTo>
                <a:cubicBezTo>
                  <a:pt x="6105" y="3061"/>
                  <a:pt x="7750" y="1883"/>
                  <a:pt x="9627" y="1177"/>
                </a:cubicBezTo>
                <a:cubicBezTo>
                  <a:pt x="11505" y="472"/>
                  <a:pt x="13383" y="0"/>
                  <a:pt x="15733" y="0"/>
                </a:cubicBezTo>
                <a:close/>
                <a:moveTo>
                  <a:pt x="15733" y="44000"/>
                </a:moveTo>
                <a:cubicBezTo>
                  <a:pt x="17850" y="44000"/>
                  <a:pt x="19961" y="44472"/>
                  <a:pt x="21838" y="45411"/>
                </a:cubicBezTo>
                <a:cubicBezTo>
                  <a:pt x="23716" y="46355"/>
                  <a:pt x="25361" y="47527"/>
                  <a:pt x="26772" y="48705"/>
                </a:cubicBezTo>
                <a:cubicBezTo>
                  <a:pt x="28177" y="50116"/>
                  <a:pt x="29355" y="51766"/>
                  <a:pt x="30061" y="53644"/>
                </a:cubicBezTo>
                <a:cubicBezTo>
                  <a:pt x="31000" y="55766"/>
                  <a:pt x="31233" y="57644"/>
                  <a:pt x="31233" y="60000"/>
                </a:cubicBezTo>
                <a:cubicBezTo>
                  <a:pt x="31233" y="62116"/>
                  <a:pt x="31000" y="64000"/>
                  <a:pt x="30061" y="65883"/>
                </a:cubicBezTo>
                <a:cubicBezTo>
                  <a:pt x="29355" y="68000"/>
                  <a:pt x="28177" y="69644"/>
                  <a:pt x="26772" y="71061"/>
                </a:cubicBezTo>
                <a:cubicBezTo>
                  <a:pt x="25361" y="72472"/>
                  <a:pt x="23716" y="73644"/>
                  <a:pt x="21838" y="74355"/>
                </a:cubicBezTo>
                <a:cubicBezTo>
                  <a:pt x="19961" y="75294"/>
                  <a:pt x="17850" y="75527"/>
                  <a:pt x="15733" y="75527"/>
                </a:cubicBezTo>
                <a:cubicBezTo>
                  <a:pt x="13383" y="75527"/>
                  <a:pt x="11505" y="75294"/>
                  <a:pt x="9627" y="74355"/>
                </a:cubicBezTo>
                <a:cubicBezTo>
                  <a:pt x="7750" y="73644"/>
                  <a:pt x="6105" y="72472"/>
                  <a:pt x="4694" y="71061"/>
                </a:cubicBezTo>
                <a:cubicBezTo>
                  <a:pt x="3288" y="69644"/>
                  <a:pt x="2111" y="68000"/>
                  <a:pt x="1411" y="65883"/>
                </a:cubicBezTo>
                <a:cubicBezTo>
                  <a:pt x="472" y="64000"/>
                  <a:pt x="0" y="62116"/>
                  <a:pt x="0" y="60000"/>
                </a:cubicBezTo>
                <a:cubicBezTo>
                  <a:pt x="0" y="57644"/>
                  <a:pt x="472" y="55766"/>
                  <a:pt x="1411" y="53644"/>
                </a:cubicBezTo>
                <a:cubicBezTo>
                  <a:pt x="2111" y="51766"/>
                  <a:pt x="3288" y="50116"/>
                  <a:pt x="4694" y="48705"/>
                </a:cubicBezTo>
                <a:cubicBezTo>
                  <a:pt x="6105" y="47527"/>
                  <a:pt x="7750" y="46355"/>
                  <a:pt x="9627" y="45411"/>
                </a:cubicBezTo>
                <a:cubicBezTo>
                  <a:pt x="11505" y="44472"/>
                  <a:pt x="13383" y="44000"/>
                  <a:pt x="15733" y="44000"/>
                </a:cubicBezTo>
                <a:close/>
                <a:moveTo>
                  <a:pt x="15733" y="88705"/>
                </a:moveTo>
                <a:cubicBezTo>
                  <a:pt x="17850" y="88705"/>
                  <a:pt x="19961" y="89177"/>
                  <a:pt x="21838" y="90116"/>
                </a:cubicBezTo>
                <a:cubicBezTo>
                  <a:pt x="23716" y="90822"/>
                  <a:pt x="25361" y="92000"/>
                  <a:pt x="26772" y="93411"/>
                </a:cubicBezTo>
                <a:cubicBezTo>
                  <a:pt x="28177" y="94822"/>
                  <a:pt x="29355" y="96472"/>
                  <a:pt x="30061" y="98355"/>
                </a:cubicBezTo>
                <a:cubicBezTo>
                  <a:pt x="31000" y="100233"/>
                  <a:pt x="31233" y="102116"/>
                  <a:pt x="31233" y="104472"/>
                </a:cubicBezTo>
                <a:cubicBezTo>
                  <a:pt x="31233" y="106588"/>
                  <a:pt x="31000" y="108705"/>
                  <a:pt x="30061" y="110588"/>
                </a:cubicBezTo>
                <a:cubicBezTo>
                  <a:pt x="29355" y="112472"/>
                  <a:pt x="28177" y="114116"/>
                  <a:pt x="26772" y="115527"/>
                </a:cubicBezTo>
                <a:cubicBezTo>
                  <a:pt x="25361" y="116938"/>
                  <a:pt x="23716" y="118116"/>
                  <a:pt x="21838" y="118822"/>
                </a:cubicBezTo>
                <a:cubicBezTo>
                  <a:pt x="19961" y="119527"/>
                  <a:pt x="17850" y="120000"/>
                  <a:pt x="15733" y="120000"/>
                </a:cubicBezTo>
                <a:cubicBezTo>
                  <a:pt x="13383" y="120000"/>
                  <a:pt x="11505" y="119527"/>
                  <a:pt x="9627" y="118822"/>
                </a:cubicBezTo>
                <a:cubicBezTo>
                  <a:pt x="7750" y="118116"/>
                  <a:pt x="6105" y="116938"/>
                  <a:pt x="4694" y="115527"/>
                </a:cubicBezTo>
                <a:cubicBezTo>
                  <a:pt x="3288" y="114116"/>
                  <a:pt x="2111" y="112472"/>
                  <a:pt x="1411" y="110588"/>
                </a:cubicBezTo>
                <a:cubicBezTo>
                  <a:pt x="472" y="108705"/>
                  <a:pt x="0" y="106588"/>
                  <a:pt x="0" y="104472"/>
                </a:cubicBezTo>
                <a:cubicBezTo>
                  <a:pt x="0" y="102116"/>
                  <a:pt x="472" y="100233"/>
                  <a:pt x="1411" y="98355"/>
                </a:cubicBezTo>
                <a:cubicBezTo>
                  <a:pt x="2111" y="96472"/>
                  <a:pt x="3288" y="94822"/>
                  <a:pt x="4694" y="93411"/>
                </a:cubicBezTo>
                <a:cubicBezTo>
                  <a:pt x="6105" y="92000"/>
                  <a:pt x="7750" y="90822"/>
                  <a:pt x="9627" y="90116"/>
                </a:cubicBezTo>
                <a:cubicBezTo>
                  <a:pt x="11505" y="89177"/>
                  <a:pt x="13383" y="88705"/>
                  <a:pt x="15733" y="88705"/>
                </a:cubicBezTo>
                <a:close/>
                <a:moveTo>
                  <a:pt x="15733" y="25883"/>
                </a:moveTo>
                <a:cubicBezTo>
                  <a:pt x="17144" y="25883"/>
                  <a:pt x="18550" y="25644"/>
                  <a:pt x="19727" y="25177"/>
                </a:cubicBezTo>
                <a:cubicBezTo>
                  <a:pt x="20900" y="24705"/>
                  <a:pt x="22072" y="24000"/>
                  <a:pt x="23011" y="22822"/>
                </a:cubicBezTo>
                <a:cubicBezTo>
                  <a:pt x="23955" y="21883"/>
                  <a:pt x="24894" y="20705"/>
                  <a:pt x="25361" y="19527"/>
                </a:cubicBezTo>
                <a:cubicBezTo>
                  <a:pt x="25833" y="18355"/>
                  <a:pt x="26066" y="16938"/>
                  <a:pt x="26066" y="15527"/>
                </a:cubicBezTo>
                <a:cubicBezTo>
                  <a:pt x="26066" y="14116"/>
                  <a:pt x="25833" y="12705"/>
                  <a:pt x="25361" y="11527"/>
                </a:cubicBezTo>
                <a:cubicBezTo>
                  <a:pt x="24894" y="10355"/>
                  <a:pt x="23955" y="9177"/>
                  <a:pt x="23011" y="8233"/>
                </a:cubicBezTo>
                <a:cubicBezTo>
                  <a:pt x="22072" y="7294"/>
                  <a:pt x="20900" y="6355"/>
                  <a:pt x="19727" y="5883"/>
                </a:cubicBezTo>
                <a:cubicBezTo>
                  <a:pt x="18550" y="5411"/>
                  <a:pt x="17144" y="5177"/>
                  <a:pt x="15733" y="5177"/>
                </a:cubicBezTo>
                <a:cubicBezTo>
                  <a:pt x="14322" y="5177"/>
                  <a:pt x="12916" y="5411"/>
                  <a:pt x="11744" y="5883"/>
                </a:cubicBezTo>
                <a:cubicBezTo>
                  <a:pt x="10566" y="6355"/>
                  <a:pt x="9394" y="7294"/>
                  <a:pt x="8455" y="8233"/>
                </a:cubicBezTo>
                <a:cubicBezTo>
                  <a:pt x="7277" y="9177"/>
                  <a:pt x="6577" y="10355"/>
                  <a:pt x="6105" y="11527"/>
                </a:cubicBezTo>
                <a:cubicBezTo>
                  <a:pt x="5633" y="12705"/>
                  <a:pt x="5400" y="14116"/>
                  <a:pt x="5400" y="15527"/>
                </a:cubicBezTo>
                <a:cubicBezTo>
                  <a:pt x="5400" y="16938"/>
                  <a:pt x="5633" y="18355"/>
                  <a:pt x="6105" y="19527"/>
                </a:cubicBezTo>
                <a:cubicBezTo>
                  <a:pt x="6577" y="20705"/>
                  <a:pt x="7277" y="21883"/>
                  <a:pt x="8455" y="22822"/>
                </a:cubicBezTo>
                <a:cubicBezTo>
                  <a:pt x="9394" y="24000"/>
                  <a:pt x="10566" y="24705"/>
                  <a:pt x="11744" y="25177"/>
                </a:cubicBezTo>
                <a:cubicBezTo>
                  <a:pt x="12916" y="25644"/>
                  <a:pt x="14322" y="25883"/>
                  <a:pt x="15733" y="25883"/>
                </a:cubicBezTo>
                <a:close/>
                <a:moveTo>
                  <a:pt x="15733" y="70355"/>
                </a:moveTo>
                <a:cubicBezTo>
                  <a:pt x="17144" y="70355"/>
                  <a:pt x="18550" y="70116"/>
                  <a:pt x="19727" y="69411"/>
                </a:cubicBezTo>
                <a:cubicBezTo>
                  <a:pt x="20900" y="68938"/>
                  <a:pt x="22072" y="68233"/>
                  <a:pt x="23011" y="67294"/>
                </a:cubicBezTo>
                <a:cubicBezTo>
                  <a:pt x="23955" y="66355"/>
                  <a:pt x="24894" y="65177"/>
                  <a:pt x="25361" y="64000"/>
                </a:cubicBezTo>
                <a:cubicBezTo>
                  <a:pt x="25833" y="62822"/>
                  <a:pt x="26066" y="61411"/>
                  <a:pt x="26066" y="60000"/>
                </a:cubicBezTo>
                <a:cubicBezTo>
                  <a:pt x="26066" y="58588"/>
                  <a:pt x="25833" y="57177"/>
                  <a:pt x="25361" y="55766"/>
                </a:cubicBezTo>
                <a:cubicBezTo>
                  <a:pt x="24894" y="54588"/>
                  <a:pt x="23955" y="53411"/>
                  <a:pt x="23011" y="52705"/>
                </a:cubicBezTo>
                <a:cubicBezTo>
                  <a:pt x="22072" y="51527"/>
                  <a:pt x="20900" y="50822"/>
                  <a:pt x="19727" y="50355"/>
                </a:cubicBezTo>
                <a:cubicBezTo>
                  <a:pt x="18550" y="49883"/>
                  <a:pt x="17144" y="49644"/>
                  <a:pt x="15733" y="49644"/>
                </a:cubicBezTo>
                <a:cubicBezTo>
                  <a:pt x="14322" y="49644"/>
                  <a:pt x="12916" y="49883"/>
                  <a:pt x="11744" y="50355"/>
                </a:cubicBezTo>
                <a:cubicBezTo>
                  <a:pt x="10566" y="50822"/>
                  <a:pt x="9394" y="51527"/>
                  <a:pt x="8455" y="52705"/>
                </a:cubicBezTo>
                <a:cubicBezTo>
                  <a:pt x="7277" y="53411"/>
                  <a:pt x="6577" y="54588"/>
                  <a:pt x="6105" y="55766"/>
                </a:cubicBezTo>
                <a:cubicBezTo>
                  <a:pt x="5633" y="57177"/>
                  <a:pt x="5400" y="58588"/>
                  <a:pt x="5400" y="60000"/>
                </a:cubicBezTo>
                <a:cubicBezTo>
                  <a:pt x="5400" y="61411"/>
                  <a:pt x="5633" y="62822"/>
                  <a:pt x="6105" y="64000"/>
                </a:cubicBezTo>
                <a:cubicBezTo>
                  <a:pt x="6577" y="65177"/>
                  <a:pt x="7277" y="66355"/>
                  <a:pt x="8455" y="67294"/>
                </a:cubicBezTo>
                <a:cubicBezTo>
                  <a:pt x="9394" y="68233"/>
                  <a:pt x="10566" y="68938"/>
                  <a:pt x="11744" y="69411"/>
                </a:cubicBezTo>
                <a:cubicBezTo>
                  <a:pt x="12916" y="70116"/>
                  <a:pt x="14322" y="70355"/>
                  <a:pt x="15733" y="70355"/>
                </a:cubicBezTo>
                <a:close/>
                <a:moveTo>
                  <a:pt x="15733" y="114822"/>
                </a:moveTo>
                <a:cubicBezTo>
                  <a:pt x="17144" y="114822"/>
                  <a:pt x="18550" y="114588"/>
                  <a:pt x="19727" y="114116"/>
                </a:cubicBezTo>
                <a:cubicBezTo>
                  <a:pt x="20900" y="113644"/>
                  <a:pt x="22072" y="112705"/>
                  <a:pt x="23011" y="111766"/>
                </a:cubicBezTo>
                <a:cubicBezTo>
                  <a:pt x="23955" y="110822"/>
                  <a:pt x="24894" y="109644"/>
                  <a:pt x="25361" y="108472"/>
                </a:cubicBezTo>
                <a:cubicBezTo>
                  <a:pt x="25833" y="107061"/>
                  <a:pt x="26066" y="105883"/>
                  <a:pt x="26066" y="104472"/>
                </a:cubicBezTo>
                <a:cubicBezTo>
                  <a:pt x="26066" y="103061"/>
                  <a:pt x="25833" y="101644"/>
                  <a:pt x="25361" y="100472"/>
                </a:cubicBezTo>
                <a:cubicBezTo>
                  <a:pt x="24894" y="99294"/>
                  <a:pt x="23955" y="98116"/>
                  <a:pt x="23011" y="97177"/>
                </a:cubicBezTo>
                <a:cubicBezTo>
                  <a:pt x="22072" y="96000"/>
                  <a:pt x="20900" y="95294"/>
                  <a:pt x="19727" y="94822"/>
                </a:cubicBezTo>
                <a:cubicBezTo>
                  <a:pt x="18550" y="94355"/>
                  <a:pt x="17144" y="94116"/>
                  <a:pt x="15733" y="94116"/>
                </a:cubicBezTo>
                <a:cubicBezTo>
                  <a:pt x="14322" y="94116"/>
                  <a:pt x="12916" y="94355"/>
                  <a:pt x="11744" y="94822"/>
                </a:cubicBezTo>
                <a:cubicBezTo>
                  <a:pt x="10566" y="95294"/>
                  <a:pt x="9394" y="96000"/>
                  <a:pt x="8455" y="97177"/>
                </a:cubicBezTo>
                <a:cubicBezTo>
                  <a:pt x="7277" y="98116"/>
                  <a:pt x="6577" y="99294"/>
                  <a:pt x="6105" y="100472"/>
                </a:cubicBezTo>
                <a:cubicBezTo>
                  <a:pt x="5633" y="101644"/>
                  <a:pt x="5400" y="103061"/>
                  <a:pt x="5400" y="104472"/>
                </a:cubicBezTo>
                <a:cubicBezTo>
                  <a:pt x="5400" y="105883"/>
                  <a:pt x="5633" y="107061"/>
                  <a:pt x="6105" y="108472"/>
                </a:cubicBezTo>
                <a:cubicBezTo>
                  <a:pt x="6577" y="109644"/>
                  <a:pt x="7277" y="110822"/>
                  <a:pt x="8455" y="111766"/>
                </a:cubicBezTo>
                <a:cubicBezTo>
                  <a:pt x="9394" y="112705"/>
                  <a:pt x="10566" y="113644"/>
                  <a:pt x="11744" y="114116"/>
                </a:cubicBezTo>
                <a:cubicBezTo>
                  <a:pt x="12916" y="114588"/>
                  <a:pt x="14322" y="114822"/>
                  <a:pt x="15733" y="114822"/>
                </a:cubicBezTo>
                <a:close/>
                <a:moveTo>
                  <a:pt x="60116" y="0"/>
                </a:moveTo>
                <a:cubicBezTo>
                  <a:pt x="62233" y="0"/>
                  <a:pt x="64344" y="472"/>
                  <a:pt x="66222" y="1177"/>
                </a:cubicBezTo>
                <a:cubicBezTo>
                  <a:pt x="68100" y="1883"/>
                  <a:pt x="69511" y="3061"/>
                  <a:pt x="71155" y="4472"/>
                </a:cubicBezTo>
                <a:cubicBezTo>
                  <a:pt x="72561" y="5883"/>
                  <a:pt x="73505" y="7527"/>
                  <a:pt x="74444" y="9411"/>
                </a:cubicBezTo>
                <a:cubicBezTo>
                  <a:pt x="75144" y="11294"/>
                  <a:pt x="75616" y="13411"/>
                  <a:pt x="75616" y="15527"/>
                </a:cubicBezTo>
                <a:cubicBezTo>
                  <a:pt x="75616" y="17883"/>
                  <a:pt x="75144" y="19766"/>
                  <a:pt x="74444" y="21644"/>
                </a:cubicBezTo>
                <a:cubicBezTo>
                  <a:pt x="73505" y="23527"/>
                  <a:pt x="72561" y="25177"/>
                  <a:pt x="71155" y="26588"/>
                </a:cubicBezTo>
                <a:cubicBezTo>
                  <a:pt x="69511" y="28000"/>
                  <a:pt x="68100" y="29177"/>
                  <a:pt x="66222" y="29883"/>
                </a:cubicBezTo>
                <a:cubicBezTo>
                  <a:pt x="64344" y="30822"/>
                  <a:pt x="62233" y="31294"/>
                  <a:pt x="60116" y="31294"/>
                </a:cubicBezTo>
                <a:cubicBezTo>
                  <a:pt x="57766" y="31294"/>
                  <a:pt x="55655" y="30822"/>
                  <a:pt x="54011" y="29883"/>
                </a:cubicBezTo>
                <a:cubicBezTo>
                  <a:pt x="52133" y="29177"/>
                  <a:pt x="50488" y="28000"/>
                  <a:pt x="49077" y="26588"/>
                </a:cubicBezTo>
                <a:cubicBezTo>
                  <a:pt x="47672" y="25177"/>
                  <a:pt x="46494" y="23527"/>
                  <a:pt x="45555" y="21644"/>
                </a:cubicBezTo>
                <a:cubicBezTo>
                  <a:pt x="44855" y="19766"/>
                  <a:pt x="44383" y="17883"/>
                  <a:pt x="44383" y="15527"/>
                </a:cubicBezTo>
                <a:cubicBezTo>
                  <a:pt x="44383" y="13411"/>
                  <a:pt x="44855" y="11294"/>
                  <a:pt x="45555" y="9411"/>
                </a:cubicBezTo>
                <a:cubicBezTo>
                  <a:pt x="46494" y="7527"/>
                  <a:pt x="47672" y="5883"/>
                  <a:pt x="49077" y="4472"/>
                </a:cubicBezTo>
                <a:cubicBezTo>
                  <a:pt x="50488" y="3061"/>
                  <a:pt x="52133" y="1883"/>
                  <a:pt x="54011" y="1177"/>
                </a:cubicBezTo>
                <a:cubicBezTo>
                  <a:pt x="55655" y="472"/>
                  <a:pt x="57766" y="0"/>
                  <a:pt x="60116" y="0"/>
                </a:cubicBezTo>
                <a:close/>
                <a:moveTo>
                  <a:pt x="60116" y="44000"/>
                </a:moveTo>
                <a:cubicBezTo>
                  <a:pt x="62233" y="44000"/>
                  <a:pt x="64344" y="44472"/>
                  <a:pt x="66222" y="45411"/>
                </a:cubicBezTo>
                <a:cubicBezTo>
                  <a:pt x="68100" y="46355"/>
                  <a:pt x="69511" y="47527"/>
                  <a:pt x="71155" y="48705"/>
                </a:cubicBezTo>
                <a:cubicBezTo>
                  <a:pt x="72561" y="50116"/>
                  <a:pt x="73505" y="51766"/>
                  <a:pt x="74444" y="53644"/>
                </a:cubicBezTo>
                <a:cubicBezTo>
                  <a:pt x="75144" y="55766"/>
                  <a:pt x="75616" y="57644"/>
                  <a:pt x="75616" y="60000"/>
                </a:cubicBezTo>
                <a:cubicBezTo>
                  <a:pt x="75616" y="62116"/>
                  <a:pt x="75144" y="64000"/>
                  <a:pt x="74444" y="65883"/>
                </a:cubicBezTo>
                <a:cubicBezTo>
                  <a:pt x="73505" y="68000"/>
                  <a:pt x="72561" y="69644"/>
                  <a:pt x="71155" y="71061"/>
                </a:cubicBezTo>
                <a:cubicBezTo>
                  <a:pt x="69511" y="72472"/>
                  <a:pt x="68100" y="73644"/>
                  <a:pt x="66222" y="74355"/>
                </a:cubicBezTo>
                <a:cubicBezTo>
                  <a:pt x="64344" y="75294"/>
                  <a:pt x="62233" y="75527"/>
                  <a:pt x="60116" y="75527"/>
                </a:cubicBezTo>
                <a:cubicBezTo>
                  <a:pt x="57766" y="75527"/>
                  <a:pt x="55655" y="75294"/>
                  <a:pt x="54011" y="74355"/>
                </a:cubicBezTo>
                <a:cubicBezTo>
                  <a:pt x="52133" y="73644"/>
                  <a:pt x="50488" y="72472"/>
                  <a:pt x="49077" y="71061"/>
                </a:cubicBezTo>
                <a:cubicBezTo>
                  <a:pt x="47672" y="69644"/>
                  <a:pt x="46494" y="68000"/>
                  <a:pt x="45555" y="65883"/>
                </a:cubicBezTo>
                <a:cubicBezTo>
                  <a:pt x="44855" y="64000"/>
                  <a:pt x="44383" y="62116"/>
                  <a:pt x="44383" y="60000"/>
                </a:cubicBezTo>
                <a:cubicBezTo>
                  <a:pt x="44383" y="57644"/>
                  <a:pt x="44855" y="55766"/>
                  <a:pt x="45555" y="53644"/>
                </a:cubicBezTo>
                <a:cubicBezTo>
                  <a:pt x="46494" y="51766"/>
                  <a:pt x="47672" y="50116"/>
                  <a:pt x="49077" y="48705"/>
                </a:cubicBezTo>
                <a:cubicBezTo>
                  <a:pt x="50488" y="47527"/>
                  <a:pt x="52133" y="46355"/>
                  <a:pt x="54011" y="45411"/>
                </a:cubicBezTo>
                <a:cubicBezTo>
                  <a:pt x="55655" y="44472"/>
                  <a:pt x="57766" y="44000"/>
                  <a:pt x="60116" y="44000"/>
                </a:cubicBezTo>
                <a:close/>
                <a:moveTo>
                  <a:pt x="60116" y="88705"/>
                </a:moveTo>
                <a:cubicBezTo>
                  <a:pt x="62233" y="88705"/>
                  <a:pt x="64344" y="89177"/>
                  <a:pt x="66222" y="90116"/>
                </a:cubicBezTo>
                <a:cubicBezTo>
                  <a:pt x="68100" y="90822"/>
                  <a:pt x="69511" y="92000"/>
                  <a:pt x="71155" y="93411"/>
                </a:cubicBezTo>
                <a:cubicBezTo>
                  <a:pt x="72561" y="94822"/>
                  <a:pt x="73505" y="96472"/>
                  <a:pt x="74444" y="98355"/>
                </a:cubicBezTo>
                <a:cubicBezTo>
                  <a:pt x="75144" y="100233"/>
                  <a:pt x="75616" y="102116"/>
                  <a:pt x="75616" y="104472"/>
                </a:cubicBezTo>
                <a:cubicBezTo>
                  <a:pt x="75616" y="106588"/>
                  <a:pt x="75144" y="108705"/>
                  <a:pt x="74444" y="110588"/>
                </a:cubicBezTo>
                <a:cubicBezTo>
                  <a:pt x="73505" y="112472"/>
                  <a:pt x="72561" y="114116"/>
                  <a:pt x="71155" y="115527"/>
                </a:cubicBezTo>
                <a:cubicBezTo>
                  <a:pt x="69511" y="116938"/>
                  <a:pt x="68100" y="118116"/>
                  <a:pt x="66222" y="118822"/>
                </a:cubicBezTo>
                <a:cubicBezTo>
                  <a:pt x="64344" y="119527"/>
                  <a:pt x="62233" y="120000"/>
                  <a:pt x="60116" y="120000"/>
                </a:cubicBezTo>
                <a:cubicBezTo>
                  <a:pt x="57766" y="120000"/>
                  <a:pt x="55655" y="119527"/>
                  <a:pt x="54011" y="118822"/>
                </a:cubicBezTo>
                <a:cubicBezTo>
                  <a:pt x="52133" y="118116"/>
                  <a:pt x="50488" y="116938"/>
                  <a:pt x="49077" y="115527"/>
                </a:cubicBezTo>
                <a:cubicBezTo>
                  <a:pt x="47672" y="114116"/>
                  <a:pt x="46494" y="112472"/>
                  <a:pt x="45555" y="110588"/>
                </a:cubicBezTo>
                <a:cubicBezTo>
                  <a:pt x="44855" y="108705"/>
                  <a:pt x="44383" y="106588"/>
                  <a:pt x="44383" y="104472"/>
                </a:cubicBezTo>
                <a:cubicBezTo>
                  <a:pt x="44383" y="102116"/>
                  <a:pt x="44855" y="100233"/>
                  <a:pt x="45555" y="98355"/>
                </a:cubicBezTo>
                <a:cubicBezTo>
                  <a:pt x="46494" y="96472"/>
                  <a:pt x="47672" y="94822"/>
                  <a:pt x="49077" y="93411"/>
                </a:cubicBezTo>
                <a:cubicBezTo>
                  <a:pt x="50488" y="92000"/>
                  <a:pt x="52133" y="90822"/>
                  <a:pt x="54011" y="90116"/>
                </a:cubicBezTo>
                <a:cubicBezTo>
                  <a:pt x="55655" y="89177"/>
                  <a:pt x="57766" y="88705"/>
                  <a:pt x="60116" y="88705"/>
                </a:cubicBezTo>
                <a:close/>
                <a:moveTo>
                  <a:pt x="60116" y="25883"/>
                </a:moveTo>
                <a:cubicBezTo>
                  <a:pt x="61527" y="25883"/>
                  <a:pt x="62700" y="25644"/>
                  <a:pt x="64111" y="25177"/>
                </a:cubicBezTo>
                <a:cubicBezTo>
                  <a:pt x="65283" y="24705"/>
                  <a:pt x="66455" y="24000"/>
                  <a:pt x="67400" y="22822"/>
                </a:cubicBezTo>
                <a:cubicBezTo>
                  <a:pt x="68338" y="21883"/>
                  <a:pt x="69277" y="20705"/>
                  <a:pt x="69744" y="19527"/>
                </a:cubicBezTo>
                <a:cubicBezTo>
                  <a:pt x="70216" y="18355"/>
                  <a:pt x="70450" y="16938"/>
                  <a:pt x="70450" y="15527"/>
                </a:cubicBezTo>
                <a:cubicBezTo>
                  <a:pt x="70450" y="14116"/>
                  <a:pt x="70216" y="12705"/>
                  <a:pt x="69744" y="11527"/>
                </a:cubicBezTo>
                <a:cubicBezTo>
                  <a:pt x="69277" y="10355"/>
                  <a:pt x="68338" y="9177"/>
                  <a:pt x="67400" y="8233"/>
                </a:cubicBezTo>
                <a:cubicBezTo>
                  <a:pt x="66455" y="7294"/>
                  <a:pt x="65283" y="6355"/>
                  <a:pt x="64111" y="5883"/>
                </a:cubicBezTo>
                <a:cubicBezTo>
                  <a:pt x="62700" y="5411"/>
                  <a:pt x="61527" y="5177"/>
                  <a:pt x="60116" y="5177"/>
                </a:cubicBezTo>
                <a:cubicBezTo>
                  <a:pt x="58711" y="5177"/>
                  <a:pt x="57300" y="5411"/>
                  <a:pt x="56127" y="5883"/>
                </a:cubicBezTo>
                <a:cubicBezTo>
                  <a:pt x="54950" y="6355"/>
                  <a:pt x="53777" y="7294"/>
                  <a:pt x="52600" y="8233"/>
                </a:cubicBezTo>
                <a:cubicBezTo>
                  <a:pt x="51661" y="9177"/>
                  <a:pt x="50961" y="10355"/>
                  <a:pt x="50488" y="11527"/>
                </a:cubicBezTo>
                <a:cubicBezTo>
                  <a:pt x="49783" y="12705"/>
                  <a:pt x="49550" y="14116"/>
                  <a:pt x="49550" y="15527"/>
                </a:cubicBezTo>
                <a:cubicBezTo>
                  <a:pt x="49550" y="16938"/>
                  <a:pt x="49783" y="18355"/>
                  <a:pt x="50488" y="19527"/>
                </a:cubicBezTo>
                <a:cubicBezTo>
                  <a:pt x="50961" y="20705"/>
                  <a:pt x="51661" y="21883"/>
                  <a:pt x="52600" y="22822"/>
                </a:cubicBezTo>
                <a:cubicBezTo>
                  <a:pt x="53777" y="24000"/>
                  <a:pt x="54950" y="24705"/>
                  <a:pt x="56127" y="25177"/>
                </a:cubicBezTo>
                <a:cubicBezTo>
                  <a:pt x="57300" y="25644"/>
                  <a:pt x="58711" y="25883"/>
                  <a:pt x="60116" y="25883"/>
                </a:cubicBezTo>
                <a:close/>
                <a:moveTo>
                  <a:pt x="60116" y="70355"/>
                </a:moveTo>
                <a:cubicBezTo>
                  <a:pt x="61527" y="70355"/>
                  <a:pt x="62700" y="70116"/>
                  <a:pt x="64111" y="69411"/>
                </a:cubicBezTo>
                <a:cubicBezTo>
                  <a:pt x="65283" y="68938"/>
                  <a:pt x="66455" y="68233"/>
                  <a:pt x="67400" y="67294"/>
                </a:cubicBezTo>
                <a:cubicBezTo>
                  <a:pt x="68338" y="66355"/>
                  <a:pt x="69277" y="65177"/>
                  <a:pt x="69744" y="64000"/>
                </a:cubicBezTo>
                <a:cubicBezTo>
                  <a:pt x="70216" y="62822"/>
                  <a:pt x="70450" y="61411"/>
                  <a:pt x="70450" y="60000"/>
                </a:cubicBezTo>
                <a:cubicBezTo>
                  <a:pt x="70450" y="58588"/>
                  <a:pt x="70216" y="57177"/>
                  <a:pt x="69744" y="55766"/>
                </a:cubicBezTo>
                <a:cubicBezTo>
                  <a:pt x="69277" y="54588"/>
                  <a:pt x="68338" y="53411"/>
                  <a:pt x="67400" y="52705"/>
                </a:cubicBezTo>
                <a:cubicBezTo>
                  <a:pt x="66455" y="51527"/>
                  <a:pt x="65283" y="50822"/>
                  <a:pt x="64111" y="50355"/>
                </a:cubicBezTo>
                <a:cubicBezTo>
                  <a:pt x="62700" y="49883"/>
                  <a:pt x="61527" y="49644"/>
                  <a:pt x="60116" y="49644"/>
                </a:cubicBezTo>
                <a:cubicBezTo>
                  <a:pt x="58711" y="49644"/>
                  <a:pt x="57300" y="49883"/>
                  <a:pt x="56127" y="50355"/>
                </a:cubicBezTo>
                <a:cubicBezTo>
                  <a:pt x="54950" y="50822"/>
                  <a:pt x="53777" y="51527"/>
                  <a:pt x="52600" y="52705"/>
                </a:cubicBezTo>
                <a:cubicBezTo>
                  <a:pt x="51661" y="53411"/>
                  <a:pt x="50961" y="54588"/>
                  <a:pt x="50488" y="55766"/>
                </a:cubicBezTo>
                <a:cubicBezTo>
                  <a:pt x="49783" y="57177"/>
                  <a:pt x="49550" y="58588"/>
                  <a:pt x="49550" y="60000"/>
                </a:cubicBezTo>
                <a:cubicBezTo>
                  <a:pt x="49550" y="61411"/>
                  <a:pt x="49783" y="62822"/>
                  <a:pt x="50488" y="64000"/>
                </a:cubicBezTo>
                <a:cubicBezTo>
                  <a:pt x="50961" y="65177"/>
                  <a:pt x="51661" y="66355"/>
                  <a:pt x="52600" y="67294"/>
                </a:cubicBezTo>
                <a:cubicBezTo>
                  <a:pt x="53777" y="68233"/>
                  <a:pt x="54950" y="68938"/>
                  <a:pt x="56127" y="69411"/>
                </a:cubicBezTo>
                <a:cubicBezTo>
                  <a:pt x="57300" y="70116"/>
                  <a:pt x="58711" y="70355"/>
                  <a:pt x="60116" y="70355"/>
                </a:cubicBezTo>
                <a:close/>
                <a:moveTo>
                  <a:pt x="60116" y="114822"/>
                </a:moveTo>
                <a:cubicBezTo>
                  <a:pt x="61527" y="114822"/>
                  <a:pt x="62700" y="114588"/>
                  <a:pt x="64111" y="114116"/>
                </a:cubicBezTo>
                <a:cubicBezTo>
                  <a:pt x="65283" y="113644"/>
                  <a:pt x="66455" y="112705"/>
                  <a:pt x="67400" y="111766"/>
                </a:cubicBezTo>
                <a:cubicBezTo>
                  <a:pt x="68338" y="110822"/>
                  <a:pt x="69277" y="109644"/>
                  <a:pt x="69744" y="108472"/>
                </a:cubicBezTo>
                <a:cubicBezTo>
                  <a:pt x="70216" y="107061"/>
                  <a:pt x="70450" y="105883"/>
                  <a:pt x="70450" y="104472"/>
                </a:cubicBezTo>
                <a:cubicBezTo>
                  <a:pt x="70450" y="103061"/>
                  <a:pt x="70216" y="101644"/>
                  <a:pt x="69744" y="100472"/>
                </a:cubicBezTo>
                <a:cubicBezTo>
                  <a:pt x="69277" y="99294"/>
                  <a:pt x="68338" y="98116"/>
                  <a:pt x="67400" y="97177"/>
                </a:cubicBezTo>
                <a:cubicBezTo>
                  <a:pt x="66455" y="96000"/>
                  <a:pt x="65283" y="95294"/>
                  <a:pt x="64111" y="94822"/>
                </a:cubicBezTo>
                <a:cubicBezTo>
                  <a:pt x="62700" y="94355"/>
                  <a:pt x="61527" y="94116"/>
                  <a:pt x="60116" y="94116"/>
                </a:cubicBezTo>
                <a:cubicBezTo>
                  <a:pt x="58711" y="94116"/>
                  <a:pt x="57300" y="94355"/>
                  <a:pt x="56127" y="94822"/>
                </a:cubicBezTo>
                <a:cubicBezTo>
                  <a:pt x="54950" y="95294"/>
                  <a:pt x="53777" y="96000"/>
                  <a:pt x="52600" y="97177"/>
                </a:cubicBezTo>
                <a:cubicBezTo>
                  <a:pt x="51661" y="98116"/>
                  <a:pt x="50961" y="99294"/>
                  <a:pt x="50488" y="100472"/>
                </a:cubicBezTo>
                <a:cubicBezTo>
                  <a:pt x="49783" y="101644"/>
                  <a:pt x="49550" y="103061"/>
                  <a:pt x="49550" y="104472"/>
                </a:cubicBezTo>
                <a:cubicBezTo>
                  <a:pt x="49550" y="105883"/>
                  <a:pt x="49783" y="107061"/>
                  <a:pt x="50488" y="108472"/>
                </a:cubicBezTo>
                <a:cubicBezTo>
                  <a:pt x="50961" y="109644"/>
                  <a:pt x="51661" y="110822"/>
                  <a:pt x="52600" y="111766"/>
                </a:cubicBezTo>
                <a:cubicBezTo>
                  <a:pt x="53777" y="112705"/>
                  <a:pt x="54950" y="113644"/>
                  <a:pt x="56127" y="114116"/>
                </a:cubicBezTo>
                <a:cubicBezTo>
                  <a:pt x="57300" y="114588"/>
                  <a:pt x="58711" y="114822"/>
                  <a:pt x="60116" y="114822"/>
                </a:cubicBezTo>
                <a:close/>
                <a:moveTo>
                  <a:pt x="104266" y="31294"/>
                </a:moveTo>
                <a:cubicBezTo>
                  <a:pt x="102150" y="31294"/>
                  <a:pt x="100038" y="30822"/>
                  <a:pt x="98161" y="29883"/>
                </a:cubicBezTo>
                <a:cubicBezTo>
                  <a:pt x="96516" y="29177"/>
                  <a:pt x="94872" y="28000"/>
                  <a:pt x="93461" y="26588"/>
                </a:cubicBezTo>
                <a:cubicBezTo>
                  <a:pt x="92055" y="25177"/>
                  <a:pt x="90883" y="23527"/>
                  <a:pt x="89938" y="21644"/>
                </a:cubicBezTo>
                <a:cubicBezTo>
                  <a:pt x="89238" y="19766"/>
                  <a:pt x="88766" y="17883"/>
                  <a:pt x="88766" y="15527"/>
                </a:cubicBezTo>
                <a:cubicBezTo>
                  <a:pt x="88766" y="13411"/>
                  <a:pt x="89238" y="11294"/>
                  <a:pt x="89938" y="9411"/>
                </a:cubicBezTo>
                <a:cubicBezTo>
                  <a:pt x="90883" y="7527"/>
                  <a:pt x="92055" y="5883"/>
                  <a:pt x="93461" y="4472"/>
                </a:cubicBezTo>
                <a:cubicBezTo>
                  <a:pt x="94872" y="3061"/>
                  <a:pt x="96516" y="1883"/>
                  <a:pt x="98161" y="1177"/>
                </a:cubicBezTo>
                <a:cubicBezTo>
                  <a:pt x="100038" y="472"/>
                  <a:pt x="102150" y="0"/>
                  <a:pt x="104266" y="0"/>
                </a:cubicBezTo>
                <a:cubicBezTo>
                  <a:pt x="106616" y="0"/>
                  <a:pt x="108727" y="472"/>
                  <a:pt x="110605" y="1177"/>
                </a:cubicBezTo>
                <a:cubicBezTo>
                  <a:pt x="112250" y="1883"/>
                  <a:pt x="113894" y="3061"/>
                  <a:pt x="115305" y="4472"/>
                </a:cubicBezTo>
                <a:cubicBezTo>
                  <a:pt x="116711" y="5883"/>
                  <a:pt x="117888" y="7527"/>
                  <a:pt x="118827" y="9411"/>
                </a:cubicBezTo>
                <a:cubicBezTo>
                  <a:pt x="119527" y="11294"/>
                  <a:pt x="120000" y="13411"/>
                  <a:pt x="120000" y="15527"/>
                </a:cubicBezTo>
                <a:cubicBezTo>
                  <a:pt x="120000" y="17883"/>
                  <a:pt x="119527" y="19766"/>
                  <a:pt x="118827" y="21644"/>
                </a:cubicBezTo>
                <a:cubicBezTo>
                  <a:pt x="117888" y="23527"/>
                  <a:pt x="116711" y="25177"/>
                  <a:pt x="115305" y="26588"/>
                </a:cubicBezTo>
                <a:cubicBezTo>
                  <a:pt x="113894" y="28000"/>
                  <a:pt x="112250" y="29177"/>
                  <a:pt x="110605" y="29883"/>
                </a:cubicBezTo>
                <a:cubicBezTo>
                  <a:pt x="108727" y="30822"/>
                  <a:pt x="106616" y="31294"/>
                  <a:pt x="104266" y="31294"/>
                </a:cubicBezTo>
                <a:close/>
                <a:moveTo>
                  <a:pt x="104266" y="44000"/>
                </a:moveTo>
                <a:cubicBezTo>
                  <a:pt x="106616" y="44000"/>
                  <a:pt x="108727" y="44472"/>
                  <a:pt x="110605" y="45411"/>
                </a:cubicBezTo>
                <a:cubicBezTo>
                  <a:pt x="112250" y="46355"/>
                  <a:pt x="113894" y="47527"/>
                  <a:pt x="115305" y="48705"/>
                </a:cubicBezTo>
                <a:cubicBezTo>
                  <a:pt x="116711" y="50116"/>
                  <a:pt x="117888" y="51766"/>
                  <a:pt x="118827" y="53644"/>
                </a:cubicBezTo>
                <a:cubicBezTo>
                  <a:pt x="119527" y="55766"/>
                  <a:pt x="120000" y="57644"/>
                  <a:pt x="120000" y="60000"/>
                </a:cubicBezTo>
                <a:cubicBezTo>
                  <a:pt x="120000" y="62116"/>
                  <a:pt x="119527" y="64000"/>
                  <a:pt x="118827" y="65883"/>
                </a:cubicBezTo>
                <a:cubicBezTo>
                  <a:pt x="117888" y="68000"/>
                  <a:pt x="116711" y="69644"/>
                  <a:pt x="115305" y="71061"/>
                </a:cubicBezTo>
                <a:cubicBezTo>
                  <a:pt x="113894" y="72472"/>
                  <a:pt x="112250" y="73644"/>
                  <a:pt x="110605" y="74355"/>
                </a:cubicBezTo>
                <a:cubicBezTo>
                  <a:pt x="108727" y="75294"/>
                  <a:pt x="106616" y="75527"/>
                  <a:pt x="104266" y="75527"/>
                </a:cubicBezTo>
                <a:cubicBezTo>
                  <a:pt x="102150" y="75527"/>
                  <a:pt x="100038" y="75294"/>
                  <a:pt x="98161" y="74355"/>
                </a:cubicBezTo>
                <a:cubicBezTo>
                  <a:pt x="96516" y="73644"/>
                  <a:pt x="94872" y="72472"/>
                  <a:pt x="93461" y="71061"/>
                </a:cubicBezTo>
                <a:cubicBezTo>
                  <a:pt x="92055" y="69644"/>
                  <a:pt x="90883" y="68000"/>
                  <a:pt x="89938" y="65883"/>
                </a:cubicBezTo>
                <a:cubicBezTo>
                  <a:pt x="89238" y="64000"/>
                  <a:pt x="88766" y="62116"/>
                  <a:pt x="88766" y="60000"/>
                </a:cubicBezTo>
                <a:cubicBezTo>
                  <a:pt x="88766" y="57644"/>
                  <a:pt x="89238" y="55766"/>
                  <a:pt x="89938" y="53644"/>
                </a:cubicBezTo>
                <a:cubicBezTo>
                  <a:pt x="90883" y="51766"/>
                  <a:pt x="92055" y="50116"/>
                  <a:pt x="93461" y="48705"/>
                </a:cubicBezTo>
                <a:cubicBezTo>
                  <a:pt x="94872" y="47527"/>
                  <a:pt x="96516" y="46355"/>
                  <a:pt x="98161" y="45411"/>
                </a:cubicBezTo>
                <a:cubicBezTo>
                  <a:pt x="100038" y="44472"/>
                  <a:pt x="102150" y="44000"/>
                  <a:pt x="104266" y="44000"/>
                </a:cubicBezTo>
                <a:close/>
                <a:moveTo>
                  <a:pt x="104266" y="88705"/>
                </a:moveTo>
                <a:cubicBezTo>
                  <a:pt x="106616" y="88705"/>
                  <a:pt x="108727" y="89177"/>
                  <a:pt x="110605" y="90116"/>
                </a:cubicBezTo>
                <a:cubicBezTo>
                  <a:pt x="112250" y="90822"/>
                  <a:pt x="113894" y="92000"/>
                  <a:pt x="115305" y="93411"/>
                </a:cubicBezTo>
                <a:cubicBezTo>
                  <a:pt x="116711" y="94822"/>
                  <a:pt x="117888" y="96472"/>
                  <a:pt x="118827" y="98355"/>
                </a:cubicBezTo>
                <a:cubicBezTo>
                  <a:pt x="119527" y="100233"/>
                  <a:pt x="120000" y="102116"/>
                  <a:pt x="120000" y="104472"/>
                </a:cubicBezTo>
                <a:cubicBezTo>
                  <a:pt x="120000" y="106588"/>
                  <a:pt x="119527" y="108705"/>
                  <a:pt x="118827" y="110588"/>
                </a:cubicBezTo>
                <a:cubicBezTo>
                  <a:pt x="117888" y="112472"/>
                  <a:pt x="116711" y="114116"/>
                  <a:pt x="115305" y="115527"/>
                </a:cubicBezTo>
                <a:cubicBezTo>
                  <a:pt x="113894" y="116938"/>
                  <a:pt x="112250" y="118116"/>
                  <a:pt x="110605" y="118822"/>
                </a:cubicBezTo>
                <a:cubicBezTo>
                  <a:pt x="108727" y="119527"/>
                  <a:pt x="106616" y="120000"/>
                  <a:pt x="104266" y="120000"/>
                </a:cubicBezTo>
                <a:cubicBezTo>
                  <a:pt x="102150" y="120000"/>
                  <a:pt x="100038" y="119527"/>
                  <a:pt x="98161" y="118822"/>
                </a:cubicBezTo>
                <a:cubicBezTo>
                  <a:pt x="96516" y="118116"/>
                  <a:pt x="94872" y="116938"/>
                  <a:pt x="93461" y="115527"/>
                </a:cubicBezTo>
                <a:cubicBezTo>
                  <a:pt x="92055" y="114116"/>
                  <a:pt x="90883" y="112472"/>
                  <a:pt x="89938" y="110588"/>
                </a:cubicBezTo>
                <a:cubicBezTo>
                  <a:pt x="89238" y="108705"/>
                  <a:pt x="88766" y="106588"/>
                  <a:pt x="88766" y="104472"/>
                </a:cubicBezTo>
                <a:cubicBezTo>
                  <a:pt x="88766" y="102116"/>
                  <a:pt x="89238" y="100233"/>
                  <a:pt x="89938" y="98355"/>
                </a:cubicBezTo>
                <a:cubicBezTo>
                  <a:pt x="90883" y="96472"/>
                  <a:pt x="92055" y="94822"/>
                  <a:pt x="93461" y="93411"/>
                </a:cubicBezTo>
                <a:cubicBezTo>
                  <a:pt x="94872" y="92000"/>
                  <a:pt x="96516" y="90822"/>
                  <a:pt x="98161" y="90116"/>
                </a:cubicBezTo>
                <a:cubicBezTo>
                  <a:pt x="100038" y="89177"/>
                  <a:pt x="102150" y="88705"/>
                  <a:pt x="104266" y="88705"/>
                </a:cubicBezTo>
                <a:close/>
                <a:moveTo>
                  <a:pt x="104266" y="5177"/>
                </a:moveTo>
                <a:cubicBezTo>
                  <a:pt x="102855" y="5177"/>
                  <a:pt x="101683" y="5411"/>
                  <a:pt x="100511" y="5883"/>
                </a:cubicBezTo>
                <a:cubicBezTo>
                  <a:pt x="99100" y="6355"/>
                  <a:pt x="98161" y="7294"/>
                  <a:pt x="96988" y="8233"/>
                </a:cubicBezTo>
                <a:cubicBezTo>
                  <a:pt x="96044" y="9177"/>
                  <a:pt x="95344" y="10355"/>
                  <a:pt x="94638" y="11527"/>
                </a:cubicBezTo>
                <a:cubicBezTo>
                  <a:pt x="94166" y="12705"/>
                  <a:pt x="93933" y="14116"/>
                  <a:pt x="93933" y="15527"/>
                </a:cubicBezTo>
                <a:cubicBezTo>
                  <a:pt x="93933" y="16938"/>
                  <a:pt x="94166" y="18355"/>
                  <a:pt x="94638" y="19527"/>
                </a:cubicBezTo>
                <a:cubicBezTo>
                  <a:pt x="95344" y="20705"/>
                  <a:pt x="96044" y="21883"/>
                  <a:pt x="96988" y="22822"/>
                </a:cubicBezTo>
                <a:cubicBezTo>
                  <a:pt x="98161" y="24000"/>
                  <a:pt x="99100" y="24705"/>
                  <a:pt x="100511" y="25177"/>
                </a:cubicBezTo>
                <a:cubicBezTo>
                  <a:pt x="101683" y="25644"/>
                  <a:pt x="102855" y="25883"/>
                  <a:pt x="104266" y="25883"/>
                </a:cubicBezTo>
                <a:cubicBezTo>
                  <a:pt x="105911" y="25883"/>
                  <a:pt x="107083" y="25644"/>
                  <a:pt x="108255" y="25177"/>
                </a:cubicBezTo>
                <a:cubicBezTo>
                  <a:pt x="109666" y="24705"/>
                  <a:pt x="110605" y="24000"/>
                  <a:pt x="111783" y="22822"/>
                </a:cubicBezTo>
                <a:cubicBezTo>
                  <a:pt x="112722" y="21883"/>
                  <a:pt x="113422" y="20705"/>
                  <a:pt x="113894" y="19527"/>
                </a:cubicBezTo>
                <a:cubicBezTo>
                  <a:pt x="114600" y="18355"/>
                  <a:pt x="114833" y="16938"/>
                  <a:pt x="114833" y="15527"/>
                </a:cubicBezTo>
                <a:cubicBezTo>
                  <a:pt x="114833" y="14116"/>
                  <a:pt x="114600" y="12705"/>
                  <a:pt x="113894" y="11527"/>
                </a:cubicBezTo>
                <a:cubicBezTo>
                  <a:pt x="113422" y="10355"/>
                  <a:pt x="112722" y="9177"/>
                  <a:pt x="111783" y="8233"/>
                </a:cubicBezTo>
                <a:cubicBezTo>
                  <a:pt x="110605" y="7294"/>
                  <a:pt x="109666" y="6355"/>
                  <a:pt x="108255" y="5883"/>
                </a:cubicBezTo>
                <a:cubicBezTo>
                  <a:pt x="107083" y="5411"/>
                  <a:pt x="105911" y="5177"/>
                  <a:pt x="104266" y="5177"/>
                </a:cubicBezTo>
                <a:close/>
                <a:moveTo>
                  <a:pt x="104266" y="70355"/>
                </a:moveTo>
                <a:cubicBezTo>
                  <a:pt x="105911" y="70355"/>
                  <a:pt x="107083" y="70116"/>
                  <a:pt x="108255" y="69411"/>
                </a:cubicBezTo>
                <a:cubicBezTo>
                  <a:pt x="109666" y="68938"/>
                  <a:pt x="110605" y="68233"/>
                  <a:pt x="111783" y="67294"/>
                </a:cubicBezTo>
                <a:cubicBezTo>
                  <a:pt x="112722" y="66355"/>
                  <a:pt x="113422" y="65177"/>
                  <a:pt x="113894" y="64000"/>
                </a:cubicBezTo>
                <a:cubicBezTo>
                  <a:pt x="114600" y="62822"/>
                  <a:pt x="114833" y="61411"/>
                  <a:pt x="114833" y="60000"/>
                </a:cubicBezTo>
                <a:cubicBezTo>
                  <a:pt x="114833" y="58588"/>
                  <a:pt x="114600" y="57177"/>
                  <a:pt x="113894" y="55766"/>
                </a:cubicBezTo>
                <a:cubicBezTo>
                  <a:pt x="113422" y="54588"/>
                  <a:pt x="112722" y="53411"/>
                  <a:pt x="111783" y="52705"/>
                </a:cubicBezTo>
                <a:cubicBezTo>
                  <a:pt x="110605" y="51527"/>
                  <a:pt x="109666" y="50822"/>
                  <a:pt x="108255" y="50355"/>
                </a:cubicBezTo>
                <a:cubicBezTo>
                  <a:pt x="107083" y="49883"/>
                  <a:pt x="105911" y="49644"/>
                  <a:pt x="104266" y="49644"/>
                </a:cubicBezTo>
                <a:cubicBezTo>
                  <a:pt x="102855" y="49644"/>
                  <a:pt x="101683" y="49883"/>
                  <a:pt x="100511" y="50355"/>
                </a:cubicBezTo>
                <a:cubicBezTo>
                  <a:pt x="99100" y="50822"/>
                  <a:pt x="98161" y="51527"/>
                  <a:pt x="96988" y="52705"/>
                </a:cubicBezTo>
                <a:cubicBezTo>
                  <a:pt x="96044" y="53411"/>
                  <a:pt x="95344" y="54588"/>
                  <a:pt x="94638" y="55766"/>
                </a:cubicBezTo>
                <a:cubicBezTo>
                  <a:pt x="94166" y="57177"/>
                  <a:pt x="93933" y="58588"/>
                  <a:pt x="93933" y="60000"/>
                </a:cubicBezTo>
                <a:cubicBezTo>
                  <a:pt x="93933" y="61411"/>
                  <a:pt x="94166" y="62822"/>
                  <a:pt x="94638" y="64000"/>
                </a:cubicBezTo>
                <a:cubicBezTo>
                  <a:pt x="95344" y="65177"/>
                  <a:pt x="96044" y="66355"/>
                  <a:pt x="96988" y="67294"/>
                </a:cubicBezTo>
                <a:cubicBezTo>
                  <a:pt x="98161" y="68233"/>
                  <a:pt x="99100" y="68938"/>
                  <a:pt x="100511" y="69411"/>
                </a:cubicBezTo>
                <a:cubicBezTo>
                  <a:pt x="101683" y="70116"/>
                  <a:pt x="102855" y="70355"/>
                  <a:pt x="104266" y="70355"/>
                </a:cubicBezTo>
                <a:close/>
                <a:moveTo>
                  <a:pt x="104266" y="114822"/>
                </a:moveTo>
                <a:cubicBezTo>
                  <a:pt x="105911" y="114822"/>
                  <a:pt x="107083" y="114588"/>
                  <a:pt x="108255" y="114116"/>
                </a:cubicBezTo>
                <a:cubicBezTo>
                  <a:pt x="109666" y="113644"/>
                  <a:pt x="110605" y="112705"/>
                  <a:pt x="111783" y="111766"/>
                </a:cubicBezTo>
                <a:cubicBezTo>
                  <a:pt x="112722" y="110822"/>
                  <a:pt x="113422" y="109644"/>
                  <a:pt x="113894" y="108472"/>
                </a:cubicBezTo>
                <a:cubicBezTo>
                  <a:pt x="114600" y="107061"/>
                  <a:pt x="114833" y="105883"/>
                  <a:pt x="114833" y="104472"/>
                </a:cubicBezTo>
                <a:cubicBezTo>
                  <a:pt x="114833" y="103061"/>
                  <a:pt x="114600" y="101644"/>
                  <a:pt x="113894" y="100472"/>
                </a:cubicBezTo>
                <a:cubicBezTo>
                  <a:pt x="113422" y="99294"/>
                  <a:pt x="112722" y="98116"/>
                  <a:pt x="111783" y="97177"/>
                </a:cubicBezTo>
                <a:cubicBezTo>
                  <a:pt x="110605" y="96000"/>
                  <a:pt x="109666" y="95294"/>
                  <a:pt x="108255" y="94822"/>
                </a:cubicBezTo>
                <a:cubicBezTo>
                  <a:pt x="107083" y="94355"/>
                  <a:pt x="105911" y="94116"/>
                  <a:pt x="104266" y="94116"/>
                </a:cubicBezTo>
                <a:cubicBezTo>
                  <a:pt x="102855" y="94116"/>
                  <a:pt x="101683" y="94355"/>
                  <a:pt x="100511" y="94822"/>
                </a:cubicBezTo>
                <a:cubicBezTo>
                  <a:pt x="99100" y="95294"/>
                  <a:pt x="98161" y="96000"/>
                  <a:pt x="96988" y="97177"/>
                </a:cubicBezTo>
                <a:cubicBezTo>
                  <a:pt x="96044" y="98116"/>
                  <a:pt x="95344" y="99294"/>
                  <a:pt x="94638" y="100472"/>
                </a:cubicBezTo>
                <a:cubicBezTo>
                  <a:pt x="94166" y="101644"/>
                  <a:pt x="93933" y="103061"/>
                  <a:pt x="93933" y="104472"/>
                </a:cubicBezTo>
                <a:cubicBezTo>
                  <a:pt x="93933" y="105883"/>
                  <a:pt x="94166" y="107061"/>
                  <a:pt x="94638" y="108472"/>
                </a:cubicBezTo>
                <a:cubicBezTo>
                  <a:pt x="95344" y="109644"/>
                  <a:pt x="96044" y="110822"/>
                  <a:pt x="96988" y="111766"/>
                </a:cubicBezTo>
                <a:cubicBezTo>
                  <a:pt x="98161" y="112705"/>
                  <a:pt x="99100" y="113644"/>
                  <a:pt x="100511" y="114116"/>
                </a:cubicBezTo>
                <a:cubicBezTo>
                  <a:pt x="101683" y="114588"/>
                  <a:pt x="102855" y="114822"/>
                  <a:pt x="104266" y="114822"/>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08" name="Shape 4208"/>
          <p:cNvSpPr/>
          <p:nvPr/>
        </p:nvSpPr>
        <p:spPr>
          <a:xfrm>
            <a:off x="14433935" y="7431929"/>
            <a:ext cx="506696" cy="344172"/>
          </a:xfrm>
          <a:custGeom>
            <a:avLst/>
            <a:gdLst/>
            <a:ahLst/>
            <a:cxnLst/>
            <a:rect l="0" t="0" r="0" b="0"/>
            <a:pathLst>
              <a:path w="120000" h="120000" extrusionOk="0">
                <a:moveTo>
                  <a:pt x="120000" y="0"/>
                </a:moveTo>
                <a:cubicBezTo>
                  <a:pt x="120000" y="6983"/>
                  <a:pt x="120000" y="6983"/>
                  <a:pt x="120000" y="6983"/>
                </a:cubicBezTo>
                <a:cubicBezTo>
                  <a:pt x="116538" y="6983"/>
                  <a:pt x="116538" y="6983"/>
                  <a:pt x="116538" y="6983"/>
                </a:cubicBezTo>
                <a:cubicBezTo>
                  <a:pt x="115244" y="21272"/>
                  <a:pt x="115244" y="21272"/>
                  <a:pt x="115244" y="21272"/>
                </a:cubicBezTo>
                <a:cubicBezTo>
                  <a:pt x="115244" y="22538"/>
                  <a:pt x="115027" y="23811"/>
                  <a:pt x="114811" y="25394"/>
                </a:cubicBezTo>
                <a:cubicBezTo>
                  <a:pt x="114594" y="26666"/>
                  <a:pt x="114161" y="27938"/>
                  <a:pt x="113727" y="28888"/>
                </a:cubicBezTo>
                <a:cubicBezTo>
                  <a:pt x="113300" y="30161"/>
                  <a:pt x="112650" y="31111"/>
                  <a:pt x="112000" y="31744"/>
                </a:cubicBezTo>
                <a:cubicBezTo>
                  <a:pt x="111350" y="32700"/>
                  <a:pt x="110700" y="33333"/>
                  <a:pt x="109838" y="33966"/>
                </a:cubicBezTo>
                <a:cubicBezTo>
                  <a:pt x="101405" y="106350"/>
                  <a:pt x="101405" y="106350"/>
                  <a:pt x="101405" y="106350"/>
                </a:cubicBezTo>
                <a:cubicBezTo>
                  <a:pt x="100972" y="108255"/>
                  <a:pt x="100538" y="110161"/>
                  <a:pt x="100105" y="111744"/>
                </a:cubicBezTo>
                <a:cubicBezTo>
                  <a:pt x="99677" y="113333"/>
                  <a:pt x="99027" y="114922"/>
                  <a:pt x="98377" y="116188"/>
                </a:cubicBezTo>
                <a:cubicBezTo>
                  <a:pt x="97511" y="117461"/>
                  <a:pt x="96650" y="118094"/>
                  <a:pt x="95566" y="119050"/>
                </a:cubicBezTo>
                <a:cubicBezTo>
                  <a:pt x="94700" y="119683"/>
                  <a:pt x="93405" y="120000"/>
                  <a:pt x="92105" y="120000"/>
                </a:cubicBezTo>
                <a:cubicBezTo>
                  <a:pt x="27894" y="120000"/>
                  <a:pt x="27894" y="120000"/>
                  <a:pt x="27894" y="120000"/>
                </a:cubicBezTo>
                <a:cubicBezTo>
                  <a:pt x="26594" y="120000"/>
                  <a:pt x="25511" y="119683"/>
                  <a:pt x="24433" y="119050"/>
                </a:cubicBezTo>
                <a:cubicBezTo>
                  <a:pt x="23350" y="118094"/>
                  <a:pt x="22488" y="117144"/>
                  <a:pt x="21838" y="115872"/>
                </a:cubicBezTo>
                <a:cubicBezTo>
                  <a:pt x="20972" y="114605"/>
                  <a:pt x="20322" y="113333"/>
                  <a:pt x="19894" y="111744"/>
                </a:cubicBezTo>
                <a:cubicBezTo>
                  <a:pt x="19461" y="110161"/>
                  <a:pt x="19027" y="108255"/>
                  <a:pt x="18594" y="106350"/>
                </a:cubicBezTo>
                <a:cubicBezTo>
                  <a:pt x="10161" y="33966"/>
                  <a:pt x="10161" y="33966"/>
                  <a:pt x="10161" y="33966"/>
                </a:cubicBezTo>
                <a:cubicBezTo>
                  <a:pt x="9511" y="33333"/>
                  <a:pt x="8650" y="32700"/>
                  <a:pt x="8000" y="31744"/>
                </a:cubicBezTo>
                <a:cubicBezTo>
                  <a:pt x="7350" y="31111"/>
                  <a:pt x="6916" y="30161"/>
                  <a:pt x="6272" y="28888"/>
                </a:cubicBezTo>
                <a:cubicBezTo>
                  <a:pt x="5838" y="27938"/>
                  <a:pt x="5622" y="26666"/>
                  <a:pt x="5188" y="25394"/>
                </a:cubicBezTo>
                <a:cubicBezTo>
                  <a:pt x="4972" y="23811"/>
                  <a:pt x="4755" y="22538"/>
                  <a:pt x="4755" y="21272"/>
                </a:cubicBezTo>
                <a:cubicBezTo>
                  <a:pt x="3461" y="6983"/>
                  <a:pt x="3461" y="6983"/>
                  <a:pt x="3461" y="6983"/>
                </a:cubicBezTo>
                <a:cubicBezTo>
                  <a:pt x="0" y="6983"/>
                  <a:pt x="0" y="6983"/>
                  <a:pt x="0" y="6983"/>
                </a:cubicBezTo>
                <a:cubicBezTo>
                  <a:pt x="0" y="0"/>
                  <a:pt x="0" y="0"/>
                  <a:pt x="0" y="0"/>
                </a:cubicBezTo>
                <a:lnTo>
                  <a:pt x="120000" y="0"/>
                </a:lnTo>
                <a:close/>
                <a:moveTo>
                  <a:pt x="110488" y="20316"/>
                </a:moveTo>
                <a:cubicBezTo>
                  <a:pt x="111783" y="6983"/>
                  <a:pt x="111783" y="6983"/>
                  <a:pt x="111783" y="6983"/>
                </a:cubicBezTo>
                <a:cubicBezTo>
                  <a:pt x="8216" y="6983"/>
                  <a:pt x="8216" y="6983"/>
                  <a:pt x="8216" y="6983"/>
                </a:cubicBezTo>
                <a:cubicBezTo>
                  <a:pt x="9727" y="20316"/>
                  <a:pt x="9727" y="20316"/>
                  <a:pt x="9727" y="20316"/>
                </a:cubicBezTo>
                <a:cubicBezTo>
                  <a:pt x="9727" y="20633"/>
                  <a:pt x="9727" y="20633"/>
                  <a:pt x="9727" y="20633"/>
                </a:cubicBezTo>
                <a:cubicBezTo>
                  <a:pt x="9727" y="21272"/>
                  <a:pt x="9727" y="21272"/>
                  <a:pt x="9727" y="21272"/>
                </a:cubicBezTo>
                <a:cubicBezTo>
                  <a:pt x="9727" y="23172"/>
                  <a:pt x="10161" y="24761"/>
                  <a:pt x="11027" y="26033"/>
                </a:cubicBezTo>
                <a:cubicBezTo>
                  <a:pt x="11894" y="27616"/>
                  <a:pt x="13188" y="28255"/>
                  <a:pt x="14488" y="28255"/>
                </a:cubicBezTo>
                <a:cubicBezTo>
                  <a:pt x="105727" y="28255"/>
                  <a:pt x="105727" y="28255"/>
                  <a:pt x="105727" y="28255"/>
                </a:cubicBezTo>
                <a:cubicBezTo>
                  <a:pt x="107027" y="28255"/>
                  <a:pt x="108105" y="27616"/>
                  <a:pt x="108972" y="26033"/>
                </a:cubicBezTo>
                <a:cubicBezTo>
                  <a:pt x="110055" y="24761"/>
                  <a:pt x="110488" y="23172"/>
                  <a:pt x="110488" y="21272"/>
                </a:cubicBezTo>
                <a:cubicBezTo>
                  <a:pt x="110488" y="20633"/>
                  <a:pt x="110488" y="20633"/>
                  <a:pt x="110488" y="20633"/>
                </a:cubicBezTo>
                <a:lnTo>
                  <a:pt x="110488" y="20316"/>
                </a:lnTo>
                <a:close/>
                <a:moveTo>
                  <a:pt x="96650" y="105077"/>
                </a:moveTo>
                <a:cubicBezTo>
                  <a:pt x="104866" y="35238"/>
                  <a:pt x="104866" y="35238"/>
                  <a:pt x="104866" y="35238"/>
                </a:cubicBezTo>
                <a:cubicBezTo>
                  <a:pt x="15350" y="35238"/>
                  <a:pt x="15350" y="35238"/>
                  <a:pt x="15350" y="35238"/>
                </a:cubicBezTo>
                <a:cubicBezTo>
                  <a:pt x="23350" y="105394"/>
                  <a:pt x="23350" y="105394"/>
                  <a:pt x="23350" y="105394"/>
                </a:cubicBezTo>
                <a:cubicBezTo>
                  <a:pt x="23566" y="106350"/>
                  <a:pt x="24000" y="107616"/>
                  <a:pt x="24650" y="109838"/>
                </a:cubicBezTo>
                <a:cubicBezTo>
                  <a:pt x="25083" y="111744"/>
                  <a:pt x="26161" y="113016"/>
                  <a:pt x="27894" y="113016"/>
                </a:cubicBezTo>
                <a:cubicBezTo>
                  <a:pt x="92105" y="113016"/>
                  <a:pt x="92105" y="113016"/>
                  <a:pt x="92105" y="113016"/>
                </a:cubicBezTo>
                <a:cubicBezTo>
                  <a:pt x="93622" y="113016"/>
                  <a:pt x="94700" y="112061"/>
                  <a:pt x="95350" y="110161"/>
                </a:cubicBezTo>
                <a:cubicBezTo>
                  <a:pt x="96000" y="108572"/>
                  <a:pt x="96433" y="106666"/>
                  <a:pt x="96650" y="105077"/>
                </a:cubicBezTo>
                <a:close/>
                <a:moveTo>
                  <a:pt x="63350" y="73966"/>
                </a:moveTo>
                <a:cubicBezTo>
                  <a:pt x="78055" y="95238"/>
                  <a:pt x="78055" y="95238"/>
                  <a:pt x="78055" y="95238"/>
                </a:cubicBezTo>
                <a:cubicBezTo>
                  <a:pt x="74377" y="100000"/>
                  <a:pt x="74377" y="100000"/>
                  <a:pt x="74377" y="100000"/>
                </a:cubicBezTo>
                <a:cubicBezTo>
                  <a:pt x="60105" y="79050"/>
                  <a:pt x="60105" y="79050"/>
                  <a:pt x="60105" y="79050"/>
                </a:cubicBezTo>
                <a:cubicBezTo>
                  <a:pt x="45622" y="100000"/>
                  <a:pt x="45622" y="100000"/>
                  <a:pt x="45622" y="100000"/>
                </a:cubicBezTo>
                <a:cubicBezTo>
                  <a:pt x="41944" y="95238"/>
                  <a:pt x="41944" y="95238"/>
                  <a:pt x="41944" y="95238"/>
                </a:cubicBezTo>
                <a:cubicBezTo>
                  <a:pt x="56650" y="73966"/>
                  <a:pt x="56650" y="73966"/>
                  <a:pt x="56650" y="73966"/>
                </a:cubicBezTo>
                <a:cubicBezTo>
                  <a:pt x="42377" y="53016"/>
                  <a:pt x="42377" y="53016"/>
                  <a:pt x="42377" y="53016"/>
                </a:cubicBezTo>
                <a:cubicBezTo>
                  <a:pt x="45622" y="47938"/>
                  <a:pt x="45622" y="47938"/>
                  <a:pt x="45622" y="47938"/>
                </a:cubicBezTo>
                <a:cubicBezTo>
                  <a:pt x="60105" y="69205"/>
                  <a:pt x="60105" y="69205"/>
                  <a:pt x="60105" y="69205"/>
                </a:cubicBezTo>
                <a:cubicBezTo>
                  <a:pt x="74377" y="47938"/>
                  <a:pt x="74377" y="47938"/>
                  <a:pt x="74377" y="47938"/>
                </a:cubicBezTo>
                <a:cubicBezTo>
                  <a:pt x="77838" y="53016"/>
                  <a:pt x="77838" y="53016"/>
                  <a:pt x="77838" y="53016"/>
                </a:cubicBezTo>
                <a:lnTo>
                  <a:pt x="63350" y="7396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09" name="Shape 4209"/>
          <p:cNvSpPr/>
          <p:nvPr/>
        </p:nvSpPr>
        <p:spPr>
          <a:xfrm>
            <a:off x="15681278" y="7351739"/>
            <a:ext cx="506696" cy="506696"/>
          </a:xfrm>
          <a:custGeom>
            <a:avLst/>
            <a:gdLst/>
            <a:ahLst/>
            <a:cxnLst/>
            <a:rect l="0" t="0" r="0" b="0"/>
            <a:pathLst>
              <a:path w="120000" h="120000" extrusionOk="0">
                <a:moveTo>
                  <a:pt x="60105" y="0"/>
                </a:moveTo>
                <a:cubicBezTo>
                  <a:pt x="68322" y="0"/>
                  <a:pt x="76105" y="1516"/>
                  <a:pt x="83461" y="4550"/>
                </a:cubicBezTo>
                <a:cubicBezTo>
                  <a:pt x="90811" y="7583"/>
                  <a:pt x="97083" y="11911"/>
                  <a:pt x="102488" y="17327"/>
                </a:cubicBezTo>
                <a:cubicBezTo>
                  <a:pt x="107894" y="22961"/>
                  <a:pt x="112216" y="29244"/>
                  <a:pt x="115461" y="36605"/>
                </a:cubicBezTo>
                <a:cubicBezTo>
                  <a:pt x="118488" y="43972"/>
                  <a:pt x="120000" y="51766"/>
                  <a:pt x="120000" y="60000"/>
                </a:cubicBezTo>
                <a:cubicBezTo>
                  <a:pt x="120000" y="68233"/>
                  <a:pt x="118488" y="76027"/>
                  <a:pt x="115461" y="83394"/>
                </a:cubicBezTo>
                <a:cubicBezTo>
                  <a:pt x="112216" y="90755"/>
                  <a:pt x="107894" y="97038"/>
                  <a:pt x="102488" y="102672"/>
                </a:cubicBezTo>
                <a:cubicBezTo>
                  <a:pt x="97083" y="108088"/>
                  <a:pt x="90811" y="112416"/>
                  <a:pt x="83461" y="115450"/>
                </a:cubicBezTo>
                <a:cubicBezTo>
                  <a:pt x="76105" y="118483"/>
                  <a:pt x="68322" y="120000"/>
                  <a:pt x="60105" y="120000"/>
                </a:cubicBezTo>
                <a:cubicBezTo>
                  <a:pt x="51677" y="120000"/>
                  <a:pt x="43894" y="118483"/>
                  <a:pt x="36755" y="115450"/>
                </a:cubicBezTo>
                <a:cubicBezTo>
                  <a:pt x="29405" y="112416"/>
                  <a:pt x="22916" y="108088"/>
                  <a:pt x="17511" y="102672"/>
                </a:cubicBezTo>
                <a:cubicBezTo>
                  <a:pt x="12105" y="97038"/>
                  <a:pt x="7783" y="90755"/>
                  <a:pt x="4755" y="83394"/>
                </a:cubicBezTo>
                <a:cubicBezTo>
                  <a:pt x="1511" y="76027"/>
                  <a:pt x="0" y="68233"/>
                  <a:pt x="0" y="60000"/>
                </a:cubicBezTo>
                <a:cubicBezTo>
                  <a:pt x="0" y="51766"/>
                  <a:pt x="1511" y="43972"/>
                  <a:pt x="4755" y="36605"/>
                </a:cubicBezTo>
                <a:cubicBezTo>
                  <a:pt x="7783" y="29244"/>
                  <a:pt x="12105" y="22961"/>
                  <a:pt x="17511" y="17327"/>
                </a:cubicBezTo>
                <a:cubicBezTo>
                  <a:pt x="22916" y="11911"/>
                  <a:pt x="29405" y="7583"/>
                  <a:pt x="36755" y="4550"/>
                </a:cubicBezTo>
                <a:cubicBezTo>
                  <a:pt x="43894" y="1516"/>
                  <a:pt x="51677" y="0"/>
                  <a:pt x="60105" y="0"/>
                </a:cubicBezTo>
                <a:close/>
                <a:moveTo>
                  <a:pt x="60105" y="115233"/>
                </a:moveTo>
                <a:cubicBezTo>
                  <a:pt x="67677" y="115233"/>
                  <a:pt x="74811" y="113716"/>
                  <a:pt x="81511" y="110900"/>
                </a:cubicBezTo>
                <a:cubicBezTo>
                  <a:pt x="88216" y="108088"/>
                  <a:pt x="94055" y="104188"/>
                  <a:pt x="99244" y="99205"/>
                </a:cubicBezTo>
                <a:cubicBezTo>
                  <a:pt x="104000" y="94222"/>
                  <a:pt x="107894" y="88161"/>
                  <a:pt x="110916" y="81661"/>
                </a:cubicBezTo>
                <a:cubicBezTo>
                  <a:pt x="113727" y="74944"/>
                  <a:pt x="115244" y="67800"/>
                  <a:pt x="115244" y="60000"/>
                </a:cubicBezTo>
                <a:cubicBezTo>
                  <a:pt x="115244" y="52200"/>
                  <a:pt x="113727" y="45055"/>
                  <a:pt x="110916" y="38338"/>
                </a:cubicBezTo>
                <a:cubicBezTo>
                  <a:pt x="107894" y="31838"/>
                  <a:pt x="104000" y="25777"/>
                  <a:pt x="99244" y="20794"/>
                </a:cubicBezTo>
                <a:cubicBezTo>
                  <a:pt x="94055" y="15811"/>
                  <a:pt x="88216" y="11911"/>
                  <a:pt x="81511" y="9100"/>
                </a:cubicBezTo>
                <a:cubicBezTo>
                  <a:pt x="74811" y="6283"/>
                  <a:pt x="67677" y="4766"/>
                  <a:pt x="60105" y="4766"/>
                </a:cubicBezTo>
                <a:cubicBezTo>
                  <a:pt x="52322" y="4766"/>
                  <a:pt x="45188" y="6283"/>
                  <a:pt x="38488" y="9100"/>
                </a:cubicBezTo>
                <a:cubicBezTo>
                  <a:pt x="31783" y="11911"/>
                  <a:pt x="25944" y="15811"/>
                  <a:pt x="20972" y="20794"/>
                </a:cubicBezTo>
                <a:cubicBezTo>
                  <a:pt x="16000" y="25777"/>
                  <a:pt x="12105" y="31838"/>
                  <a:pt x="9300" y="38338"/>
                </a:cubicBezTo>
                <a:cubicBezTo>
                  <a:pt x="6272" y="45055"/>
                  <a:pt x="4755" y="52200"/>
                  <a:pt x="4755" y="60000"/>
                </a:cubicBezTo>
                <a:cubicBezTo>
                  <a:pt x="4755" y="67800"/>
                  <a:pt x="6272" y="74944"/>
                  <a:pt x="9300" y="81661"/>
                </a:cubicBezTo>
                <a:cubicBezTo>
                  <a:pt x="12105" y="88161"/>
                  <a:pt x="16000" y="94222"/>
                  <a:pt x="20972" y="99205"/>
                </a:cubicBezTo>
                <a:cubicBezTo>
                  <a:pt x="25944" y="104188"/>
                  <a:pt x="31783" y="108088"/>
                  <a:pt x="38488" y="110900"/>
                </a:cubicBezTo>
                <a:cubicBezTo>
                  <a:pt x="45188" y="113716"/>
                  <a:pt x="52322" y="115233"/>
                  <a:pt x="60105" y="115233"/>
                </a:cubicBezTo>
                <a:close/>
                <a:moveTo>
                  <a:pt x="65083" y="88811"/>
                </a:moveTo>
                <a:cubicBezTo>
                  <a:pt x="70272" y="88811"/>
                  <a:pt x="70272" y="88811"/>
                  <a:pt x="70272" y="88811"/>
                </a:cubicBezTo>
                <a:cubicBezTo>
                  <a:pt x="70272" y="93572"/>
                  <a:pt x="70272" y="93572"/>
                  <a:pt x="70272" y="93572"/>
                </a:cubicBezTo>
                <a:cubicBezTo>
                  <a:pt x="50811" y="93572"/>
                  <a:pt x="50811" y="93572"/>
                  <a:pt x="50811" y="93572"/>
                </a:cubicBezTo>
                <a:cubicBezTo>
                  <a:pt x="50811" y="88811"/>
                  <a:pt x="50811" y="88811"/>
                  <a:pt x="50811" y="88811"/>
                </a:cubicBezTo>
                <a:cubicBezTo>
                  <a:pt x="55566" y="88811"/>
                  <a:pt x="55566" y="88811"/>
                  <a:pt x="55566" y="88811"/>
                </a:cubicBezTo>
                <a:cubicBezTo>
                  <a:pt x="55566" y="47872"/>
                  <a:pt x="55566" y="47872"/>
                  <a:pt x="55566" y="47872"/>
                </a:cubicBezTo>
                <a:cubicBezTo>
                  <a:pt x="50811" y="47872"/>
                  <a:pt x="50811" y="47872"/>
                  <a:pt x="50811" y="47872"/>
                </a:cubicBezTo>
                <a:cubicBezTo>
                  <a:pt x="50811" y="43105"/>
                  <a:pt x="50811" y="43105"/>
                  <a:pt x="50811" y="43105"/>
                </a:cubicBezTo>
                <a:cubicBezTo>
                  <a:pt x="65083" y="43105"/>
                  <a:pt x="65083" y="43105"/>
                  <a:pt x="65083" y="43105"/>
                </a:cubicBezTo>
                <a:cubicBezTo>
                  <a:pt x="65083" y="47872"/>
                  <a:pt x="65083" y="47872"/>
                  <a:pt x="65083" y="47872"/>
                </a:cubicBezTo>
                <a:lnTo>
                  <a:pt x="65083" y="88811"/>
                </a:lnTo>
                <a:close/>
                <a:moveTo>
                  <a:pt x="60322" y="37905"/>
                </a:moveTo>
                <a:cubicBezTo>
                  <a:pt x="59461" y="37905"/>
                  <a:pt x="58377" y="37905"/>
                  <a:pt x="57511" y="37472"/>
                </a:cubicBezTo>
                <a:cubicBezTo>
                  <a:pt x="56650" y="37038"/>
                  <a:pt x="55783" y="36605"/>
                  <a:pt x="55350" y="35955"/>
                </a:cubicBezTo>
                <a:cubicBezTo>
                  <a:pt x="54488" y="35522"/>
                  <a:pt x="53838" y="34655"/>
                  <a:pt x="53622" y="33788"/>
                </a:cubicBezTo>
                <a:cubicBezTo>
                  <a:pt x="53188" y="32922"/>
                  <a:pt x="52972" y="31838"/>
                  <a:pt x="52972" y="30972"/>
                </a:cubicBezTo>
                <a:cubicBezTo>
                  <a:pt x="52972" y="30105"/>
                  <a:pt x="53188" y="29027"/>
                  <a:pt x="53622" y="28161"/>
                </a:cubicBezTo>
                <a:cubicBezTo>
                  <a:pt x="53838" y="27294"/>
                  <a:pt x="54488" y="26427"/>
                  <a:pt x="55350" y="25777"/>
                </a:cubicBezTo>
                <a:cubicBezTo>
                  <a:pt x="55783" y="25127"/>
                  <a:pt x="56650" y="24477"/>
                  <a:pt x="57511" y="24261"/>
                </a:cubicBezTo>
                <a:cubicBezTo>
                  <a:pt x="58377" y="23827"/>
                  <a:pt x="59461" y="23611"/>
                  <a:pt x="60322" y="23611"/>
                </a:cubicBezTo>
                <a:cubicBezTo>
                  <a:pt x="61188" y="23611"/>
                  <a:pt x="62272" y="23827"/>
                  <a:pt x="63133" y="24261"/>
                </a:cubicBezTo>
                <a:cubicBezTo>
                  <a:pt x="64000" y="24477"/>
                  <a:pt x="64866" y="25127"/>
                  <a:pt x="65300" y="25777"/>
                </a:cubicBezTo>
                <a:cubicBezTo>
                  <a:pt x="66161" y="26427"/>
                  <a:pt x="66594" y="27294"/>
                  <a:pt x="67027" y="28161"/>
                </a:cubicBezTo>
                <a:cubicBezTo>
                  <a:pt x="67461" y="29027"/>
                  <a:pt x="67677" y="30105"/>
                  <a:pt x="67677" y="30972"/>
                </a:cubicBezTo>
                <a:cubicBezTo>
                  <a:pt x="67677" y="31838"/>
                  <a:pt x="67461" y="32922"/>
                  <a:pt x="67027" y="33788"/>
                </a:cubicBezTo>
                <a:cubicBezTo>
                  <a:pt x="66594" y="34655"/>
                  <a:pt x="66161" y="35522"/>
                  <a:pt x="65300" y="35955"/>
                </a:cubicBezTo>
                <a:cubicBezTo>
                  <a:pt x="64866" y="36605"/>
                  <a:pt x="64000" y="37038"/>
                  <a:pt x="63133" y="37472"/>
                </a:cubicBezTo>
                <a:cubicBezTo>
                  <a:pt x="62272" y="37905"/>
                  <a:pt x="61188" y="37905"/>
                  <a:pt x="60322" y="3790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10" name="Shape 4210"/>
          <p:cNvSpPr/>
          <p:nvPr/>
        </p:nvSpPr>
        <p:spPr>
          <a:xfrm>
            <a:off x="16928621" y="7350545"/>
            <a:ext cx="506696" cy="506696"/>
          </a:xfrm>
          <a:custGeom>
            <a:avLst/>
            <a:gdLst/>
            <a:ahLst/>
            <a:cxnLst/>
            <a:rect l="0" t="0" r="0" b="0"/>
            <a:pathLst>
              <a:path w="120000" h="120000" extrusionOk="0">
                <a:moveTo>
                  <a:pt x="60000" y="0"/>
                </a:moveTo>
                <a:lnTo>
                  <a:pt x="120000" y="60000"/>
                </a:lnTo>
                <a:lnTo>
                  <a:pt x="117172" y="63394"/>
                </a:lnTo>
                <a:lnTo>
                  <a:pt x="60000" y="6794"/>
                </a:lnTo>
                <a:lnTo>
                  <a:pt x="3394" y="63394"/>
                </a:lnTo>
                <a:lnTo>
                  <a:pt x="0" y="60000"/>
                </a:lnTo>
                <a:lnTo>
                  <a:pt x="16416" y="43016"/>
                </a:lnTo>
                <a:lnTo>
                  <a:pt x="16416" y="14150"/>
                </a:lnTo>
                <a:lnTo>
                  <a:pt x="36227" y="14150"/>
                </a:lnTo>
                <a:lnTo>
                  <a:pt x="36227" y="23772"/>
                </a:lnTo>
                <a:lnTo>
                  <a:pt x="60000" y="0"/>
                </a:lnTo>
                <a:close/>
                <a:moveTo>
                  <a:pt x="16416" y="62827"/>
                </a:moveTo>
                <a:lnTo>
                  <a:pt x="60000" y="19244"/>
                </a:lnTo>
                <a:lnTo>
                  <a:pt x="103583" y="62827"/>
                </a:lnTo>
                <a:lnTo>
                  <a:pt x="103583" y="120000"/>
                </a:lnTo>
                <a:lnTo>
                  <a:pt x="69622" y="120000"/>
                </a:lnTo>
                <a:lnTo>
                  <a:pt x="69622" y="86605"/>
                </a:lnTo>
                <a:lnTo>
                  <a:pt x="50377" y="86605"/>
                </a:lnTo>
                <a:lnTo>
                  <a:pt x="50377" y="120000"/>
                </a:lnTo>
                <a:lnTo>
                  <a:pt x="16416" y="120000"/>
                </a:lnTo>
                <a:lnTo>
                  <a:pt x="16416" y="62827"/>
                </a:lnTo>
                <a:close/>
                <a:moveTo>
                  <a:pt x="22077" y="19244"/>
                </a:moveTo>
                <a:lnTo>
                  <a:pt x="22077" y="38488"/>
                </a:lnTo>
                <a:lnTo>
                  <a:pt x="31133" y="28866"/>
                </a:lnTo>
                <a:lnTo>
                  <a:pt x="31133" y="19244"/>
                </a:lnTo>
                <a:lnTo>
                  <a:pt x="22077" y="19244"/>
                </a:lnTo>
                <a:close/>
                <a:moveTo>
                  <a:pt x="98488" y="114905"/>
                </a:moveTo>
                <a:lnTo>
                  <a:pt x="98488" y="64527"/>
                </a:lnTo>
                <a:lnTo>
                  <a:pt x="60000" y="26038"/>
                </a:lnTo>
                <a:lnTo>
                  <a:pt x="22077" y="64527"/>
                </a:lnTo>
                <a:lnTo>
                  <a:pt x="22077" y="114905"/>
                </a:lnTo>
                <a:lnTo>
                  <a:pt x="45850" y="114905"/>
                </a:lnTo>
                <a:lnTo>
                  <a:pt x="45850" y="81511"/>
                </a:lnTo>
                <a:lnTo>
                  <a:pt x="74150" y="81511"/>
                </a:lnTo>
                <a:lnTo>
                  <a:pt x="74150" y="114905"/>
                </a:lnTo>
                <a:lnTo>
                  <a:pt x="98488" y="11490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11" name="Shape 4211"/>
          <p:cNvSpPr/>
          <p:nvPr/>
        </p:nvSpPr>
        <p:spPr>
          <a:xfrm>
            <a:off x="18184329" y="7360104"/>
            <a:ext cx="489966" cy="487575"/>
          </a:xfrm>
          <a:custGeom>
            <a:avLst/>
            <a:gdLst/>
            <a:ahLst/>
            <a:cxnLst/>
            <a:rect l="0" t="0" r="0" b="0"/>
            <a:pathLst>
              <a:path w="120000" h="120000" extrusionOk="0">
                <a:moveTo>
                  <a:pt x="60000" y="0"/>
                </a:moveTo>
                <a:cubicBezTo>
                  <a:pt x="68088" y="0"/>
                  <a:pt x="75955" y="1572"/>
                  <a:pt x="83144" y="4716"/>
                </a:cubicBezTo>
                <a:cubicBezTo>
                  <a:pt x="90561" y="7866"/>
                  <a:pt x="96855" y="12133"/>
                  <a:pt x="102244" y="17527"/>
                </a:cubicBezTo>
                <a:cubicBezTo>
                  <a:pt x="107866" y="22922"/>
                  <a:pt x="112133" y="29438"/>
                  <a:pt x="115283" y="36627"/>
                </a:cubicBezTo>
                <a:cubicBezTo>
                  <a:pt x="118427" y="44044"/>
                  <a:pt x="120000" y="51911"/>
                  <a:pt x="120000" y="60000"/>
                </a:cubicBezTo>
                <a:cubicBezTo>
                  <a:pt x="120000" y="68088"/>
                  <a:pt x="118427" y="75955"/>
                  <a:pt x="115283" y="83144"/>
                </a:cubicBezTo>
                <a:cubicBezTo>
                  <a:pt x="112133" y="90561"/>
                  <a:pt x="107866" y="96855"/>
                  <a:pt x="102244" y="102472"/>
                </a:cubicBezTo>
                <a:cubicBezTo>
                  <a:pt x="96855" y="107866"/>
                  <a:pt x="90561" y="112133"/>
                  <a:pt x="83144" y="115283"/>
                </a:cubicBezTo>
                <a:cubicBezTo>
                  <a:pt x="75955" y="118427"/>
                  <a:pt x="68088" y="120000"/>
                  <a:pt x="60000" y="120000"/>
                </a:cubicBezTo>
                <a:cubicBezTo>
                  <a:pt x="51683" y="120000"/>
                  <a:pt x="44044" y="118427"/>
                  <a:pt x="36627" y="115283"/>
                </a:cubicBezTo>
                <a:cubicBezTo>
                  <a:pt x="29438" y="112133"/>
                  <a:pt x="22922" y="107866"/>
                  <a:pt x="17527" y="102472"/>
                </a:cubicBezTo>
                <a:cubicBezTo>
                  <a:pt x="12133" y="96855"/>
                  <a:pt x="7638" y="90561"/>
                  <a:pt x="4716" y="83144"/>
                </a:cubicBezTo>
                <a:cubicBezTo>
                  <a:pt x="1572" y="75955"/>
                  <a:pt x="0" y="68088"/>
                  <a:pt x="0" y="60000"/>
                </a:cubicBezTo>
                <a:cubicBezTo>
                  <a:pt x="0" y="51911"/>
                  <a:pt x="1572" y="44044"/>
                  <a:pt x="4716" y="36627"/>
                </a:cubicBezTo>
                <a:cubicBezTo>
                  <a:pt x="7638" y="29438"/>
                  <a:pt x="12133" y="22922"/>
                  <a:pt x="17527" y="17527"/>
                </a:cubicBezTo>
                <a:cubicBezTo>
                  <a:pt x="22922" y="12133"/>
                  <a:pt x="29438" y="7866"/>
                  <a:pt x="36627" y="4716"/>
                </a:cubicBezTo>
                <a:cubicBezTo>
                  <a:pt x="44044" y="1572"/>
                  <a:pt x="51683" y="0"/>
                  <a:pt x="60000" y="0"/>
                </a:cubicBezTo>
                <a:close/>
                <a:moveTo>
                  <a:pt x="11011" y="34833"/>
                </a:moveTo>
                <a:cubicBezTo>
                  <a:pt x="10111" y="36855"/>
                  <a:pt x="9211" y="38650"/>
                  <a:pt x="8538" y="40672"/>
                </a:cubicBezTo>
                <a:cubicBezTo>
                  <a:pt x="7638" y="42694"/>
                  <a:pt x="6966" y="44716"/>
                  <a:pt x="6738" y="46738"/>
                </a:cubicBezTo>
                <a:cubicBezTo>
                  <a:pt x="6066" y="48988"/>
                  <a:pt x="5616" y="51011"/>
                  <a:pt x="5394" y="53261"/>
                </a:cubicBezTo>
                <a:cubicBezTo>
                  <a:pt x="5166" y="55505"/>
                  <a:pt x="4944" y="57755"/>
                  <a:pt x="4944" y="60000"/>
                </a:cubicBezTo>
                <a:cubicBezTo>
                  <a:pt x="4944" y="62244"/>
                  <a:pt x="5166" y="64272"/>
                  <a:pt x="5394" y="66516"/>
                </a:cubicBezTo>
                <a:cubicBezTo>
                  <a:pt x="5616" y="68766"/>
                  <a:pt x="6066" y="71011"/>
                  <a:pt x="6738" y="72811"/>
                </a:cubicBezTo>
                <a:cubicBezTo>
                  <a:pt x="6966" y="75055"/>
                  <a:pt x="7638" y="77077"/>
                  <a:pt x="8538" y="79100"/>
                </a:cubicBezTo>
                <a:cubicBezTo>
                  <a:pt x="9211" y="80900"/>
                  <a:pt x="10111" y="82922"/>
                  <a:pt x="11011" y="84944"/>
                </a:cubicBezTo>
                <a:cubicBezTo>
                  <a:pt x="29888" y="72361"/>
                  <a:pt x="29888" y="72361"/>
                  <a:pt x="29888" y="72361"/>
                </a:cubicBezTo>
                <a:cubicBezTo>
                  <a:pt x="29438" y="71233"/>
                  <a:pt x="28988" y="70338"/>
                  <a:pt x="28766" y="69438"/>
                </a:cubicBezTo>
                <a:cubicBezTo>
                  <a:pt x="28538" y="68316"/>
                  <a:pt x="28316" y="67416"/>
                  <a:pt x="28088" y="66066"/>
                </a:cubicBezTo>
                <a:cubicBezTo>
                  <a:pt x="27866" y="65166"/>
                  <a:pt x="27638" y="64272"/>
                  <a:pt x="27638" y="63144"/>
                </a:cubicBezTo>
                <a:cubicBezTo>
                  <a:pt x="27416" y="62244"/>
                  <a:pt x="27416" y="61122"/>
                  <a:pt x="27416" y="60000"/>
                </a:cubicBezTo>
                <a:cubicBezTo>
                  <a:pt x="27416" y="58877"/>
                  <a:pt x="27416" y="57755"/>
                  <a:pt x="27638" y="56627"/>
                </a:cubicBezTo>
                <a:cubicBezTo>
                  <a:pt x="27638" y="55505"/>
                  <a:pt x="27866" y="54605"/>
                  <a:pt x="28088" y="53483"/>
                </a:cubicBezTo>
                <a:cubicBezTo>
                  <a:pt x="28316" y="52583"/>
                  <a:pt x="28538" y="51461"/>
                  <a:pt x="28988" y="50561"/>
                </a:cubicBezTo>
                <a:cubicBezTo>
                  <a:pt x="29211" y="49438"/>
                  <a:pt x="29661" y="48316"/>
                  <a:pt x="30111" y="47416"/>
                </a:cubicBezTo>
                <a:lnTo>
                  <a:pt x="11011" y="34833"/>
                </a:lnTo>
                <a:close/>
                <a:moveTo>
                  <a:pt x="13483" y="89211"/>
                </a:moveTo>
                <a:cubicBezTo>
                  <a:pt x="14605" y="91011"/>
                  <a:pt x="15727" y="92583"/>
                  <a:pt x="17077" y="94155"/>
                </a:cubicBezTo>
                <a:cubicBezTo>
                  <a:pt x="18427" y="95727"/>
                  <a:pt x="19550" y="97305"/>
                  <a:pt x="20900" y="98650"/>
                </a:cubicBezTo>
                <a:cubicBezTo>
                  <a:pt x="22472" y="100222"/>
                  <a:pt x="23822" y="101572"/>
                  <a:pt x="25616" y="102922"/>
                </a:cubicBezTo>
                <a:cubicBezTo>
                  <a:pt x="27188" y="104044"/>
                  <a:pt x="28988" y="105166"/>
                  <a:pt x="30561" y="106294"/>
                </a:cubicBezTo>
                <a:cubicBezTo>
                  <a:pt x="42922" y="87866"/>
                  <a:pt x="42922" y="87866"/>
                  <a:pt x="42922" y="87866"/>
                </a:cubicBezTo>
                <a:cubicBezTo>
                  <a:pt x="42022" y="86966"/>
                  <a:pt x="40900" y="86294"/>
                  <a:pt x="39777" y="85394"/>
                </a:cubicBezTo>
                <a:cubicBezTo>
                  <a:pt x="38877" y="84716"/>
                  <a:pt x="37755" y="83822"/>
                  <a:pt x="36855" y="82922"/>
                </a:cubicBezTo>
                <a:cubicBezTo>
                  <a:pt x="35955" y="81800"/>
                  <a:pt x="35283" y="80900"/>
                  <a:pt x="34383" y="80000"/>
                </a:cubicBezTo>
                <a:cubicBezTo>
                  <a:pt x="33483" y="78877"/>
                  <a:pt x="32811" y="77755"/>
                  <a:pt x="32133" y="76627"/>
                </a:cubicBezTo>
                <a:lnTo>
                  <a:pt x="13483" y="89211"/>
                </a:lnTo>
                <a:close/>
                <a:moveTo>
                  <a:pt x="30561" y="13483"/>
                </a:moveTo>
                <a:cubicBezTo>
                  <a:pt x="28988" y="14605"/>
                  <a:pt x="27188" y="15955"/>
                  <a:pt x="25616" y="17077"/>
                </a:cubicBezTo>
                <a:cubicBezTo>
                  <a:pt x="24044" y="18427"/>
                  <a:pt x="22694" y="19777"/>
                  <a:pt x="21350" y="21122"/>
                </a:cubicBezTo>
                <a:cubicBezTo>
                  <a:pt x="19777" y="22472"/>
                  <a:pt x="18427" y="24044"/>
                  <a:pt x="17077" y="25616"/>
                </a:cubicBezTo>
                <a:cubicBezTo>
                  <a:pt x="15727" y="27188"/>
                  <a:pt x="14605" y="28988"/>
                  <a:pt x="13705" y="30338"/>
                </a:cubicBezTo>
                <a:cubicBezTo>
                  <a:pt x="32361" y="42922"/>
                  <a:pt x="32361" y="42922"/>
                  <a:pt x="32361" y="42922"/>
                </a:cubicBezTo>
                <a:cubicBezTo>
                  <a:pt x="33033" y="41800"/>
                  <a:pt x="33705" y="40672"/>
                  <a:pt x="34383" y="39777"/>
                </a:cubicBezTo>
                <a:cubicBezTo>
                  <a:pt x="35283" y="38877"/>
                  <a:pt x="36177" y="37755"/>
                  <a:pt x="37077" y="36855"/>
                </a:cubicBezTo>
                <a:cubicBezTo>
                  <a:pt x="37977" y="36177"/>
                  <a:pt x="39100" y="35283"/>
                  <a:pt x="40000" y="34605"/>
                </a:cubicBezTo>
                <a:cubicBezTo>
                  <a:pt x="40900" y="33705"/>
                  <a:pt x="42022" y="33033"/>
                  <a:pt x="43144" y="32133"/>
                </a:cubicBezTo>
                <a:lnTo>
                  <a:pt x="30561" y="13483"/>
                </a:lnTo>
                <a:close/>
                <a:moveTo>
                  <a:pt x="60000" y="87416"/>
                </a:moveTo>
                <a:cubicBezTo>
                  <a:pt x="63594" y="87416"/>
                  <a:pt x="67188" y="86738"/>
                  <a:pt x="70561" y="85394"/>
                </a:cubicBezTo>
                <a:cubicBezTo>
                  <a:pt x="73933" y="83822"/>
                  <a:pt x="76855" y="81800"/>
                  <a:pt x="79327" y="79327"/>
                </a:cubicBezTo>
                <a:cubicBezTo>
                  <a:pt x="81800" y="76855"/>
                  <a:pt x="83822" y="74155"/>
                  <a:pt x="85166" y="70788"/>
                </a:cubicBezTo>
                <a:cubicBezTo>
                  <a:pt x="86738" y="67188"/>
                  <a:pt x="87416" y="63594"/>
                  <a:pt x="87416" y="60000"/>
                </a:cubicBezTo>
                <a:cubicBezTo>
                  <a:pt x="87416" y="56177"/>
                  <a:pt x="86738" y="52811"/>
                  <a:pt x="85166" y="49211"/>
                </a:cubicBezTo>
                <a:cubicBezTo>
                  <a:pt x="83822" y="45844"/>
                  <a:pt x="81800" y="42922"/>
                  <a:pt x="79327" y="40672"/>
                </a:cubicBezTo>
                <a:cubicBezTo>
                  <a:pt x="76855" y="38200"/>
                  <a:pt x="73933" y="36177"/>
                  <a:pt x="70561" y="34605"/>
                </a:cubicBezTo>
                <a:cubicBezTo>
                  <a:pt x="67188" y="33261"/>
                  <a:pt x="63594" y="32583"/>
                  <a:pt x="60000" y="32583"/>
                </a:cubicBezTo>
                <a:cubicBezTo>
                  <a:pt x="56177" y="32583"/>
                  <a:pt x="52583" y="33261"/>
                  <a:pt x="49211" y="34605"/>
                </a:cubicBezTo>
                <a:cubicBezTo>
                  <a:pt x="45844" y="36177"/>
                  <a:pt x="42922" y="38200"/>
                  <a:pt x="40672" y="40672"/>
                </a:cubicBezTo>
                <a:cubicBezTo>
                  <a:pt x="37977" y="42922"/>
                  <a:pt x="36177" y="45844"/>
                  <a:pt x="34605" y="49211"/>
                </a:cubicBezTo>
                <a:cubicBezTo>
                  <a:pt x="33261" y="52811"/>
                  <a:pt x="32361" y="56177"/>
                  <a:pt x="32361" y="60000"/>
                </a:cubicBezTo>
                <a:cubicBezTo>
                  <a:pt x="32361" y="63594"/>
                  <a:pt x="33261" y="67188"/>
                  <a:pt x="34605" y="70788"/>
                </a:cubicBezTo>
                <a:cubicBezTo>
                  <a:pt x="36177" y="74155"/>
                  <a:pt x="37977" y="76855"/>
                  <a:pt x="40672" y="79327"/>
                </a:cubicBezTo>
                <a:cubicBezTo>
                  <a:pt x="42922" y="81800"/>
                  <a:pt x="45844" y="83822"/>
                  <a:pt x="49211" y="85394"/>
                </a:cubicBezTo>
                <a:cubicBezTo>
                  <a:pt x="52583" y="86738"/>
                  <a:pt x="56177" y="87416"/>
                  <a:pt x="60000" y="87416"/>
                </a:cubicBezTo>
                <a:close/>
                <a:moveTo>
                  <a:pt x="34833" y="108766"/>
                </a:moveTo>
                <a:cubicBezTo>
                  <a:pt x="36627" y="109888"/>
                  <a:pt x="38650" y="110788"/>
                  <a:pt x="40672" y="111461"/>
                </a:cubicBezTo>
                <a:cubicBezTo>
                  <a:pt x="42694" y="112361"/>
                  <a:pt x="44716" y="112811"/>
                  <a:pt x="46738" y="113261"/>
                </a:cubicBezTo>
                <a:cubicBezTo>
                  <a:pt x="48988" y="113933"/>
                  <a:pt x="51011" y="114383"/>
                  <a:pt x="53261" y="114605"/>
                </a:cubicBezTo>
                <a:cubicBezTo>
                  <a:pt x="55283" y="114833"/>
                  <a:pt x="57527" y="115055"/>
                  <a:pt x="60000" y="115055"/>
                </a:cubicBezTo>
                <a:cubicBezTo>
                  <a:pt x="62244" y="115055"/>
                  <a:pt x="64494" y="114833"/>
                  <a:pt x="66738" y="114605"/>
                </a:cubicBezTo>
                <a:cubicBezTo>
                  <a:pt x="68766" y="114383"/>
                  <a:pt x="71011" y="113933"/>
                  <a:pt x="73033" y="113261"/>
                </a:cubicBezTo>
                <a:cubicBezTo>
                  <a:pt x="75055" y="112811"/>
                  <a:pt x="77077" y="112361"/>
                  <a:pt x="79100" y="111461"/>
                </a:cubicBezTo>
                <a:cubicBezTo>
                  <a:pt x="81122" y="110788"/>
                  <a:pt x="83144" y="109888"/>
                  <a:pt x="85166" y="108766"/>
                </a:cubicBezTo>
                <a:cubicBezTo>
                  <a:pt x="72583" y="89888"/>
                  <a:pt x="72583" y="89888"/>
                  <a:pt x="72583" y="89888"/>
                </a:cubicBezTo>
                <a:cubicBezTo>
                  <a:pt x="71461" y="90338"/>
                  <a:pt x="70561" y="90561"/>
                  <a:pt x="69438" y="91011"/>
                </a:cubicBezTo>
                <a:cubicBezTo>
                  <a:pt x="68316" y="91461"/>
                  <a:pt x="67416" y="91683"/>
                  <a:pt x="66294" y="91911"/>
                </a:cubicBezTo>
                <a:cubicBezTo>
                  <a:pt x="65394" y="92133"/>
                  <a:pt x="64272" y="92133"/>
                  <a:pt x="63372" y="92361"/>
                </a:cubicBezTo>
                <a:cubicBezTo>
                  <a:pt x="62244" y="92361"/>
                  <a:pt x="61122" y="92583"/>
                  <a:pt x="60000" y="92583"/>
                </a:cubicBezTo>
                <a:cubicBezTo>
                  <a:pt x="58650" y="92583"/>
                  <a:pt x="57527" y="92361"/>
                  <a:pt x="56627" y="92361"/>
                </a:cubicBezTo>
                <a:cubicBezTo>
                  <a:pt x="55505" y="92133"/>
                  <a:pt x="54383" y="92133"/>
                  <a:pt x="53483" y="91911"/>
                </a:cubicBezTo>
                <a:cubicBezTo>
                  <a:pt x="52583" y="91683"/>
                  <a:pt x="51461" y="91461"/>
                  <a:pt x="50338" y="91011"/>
                </a:cubicBezTo>
                <a:cubicBezTo>
                  <a:pt x="49438" y="90561"/>
                  <a:pt x="48316" y="90338"/>
                  <a:pt x="47638" y="89888"/>
                </a:cubicBezTo>
                <a:lnTo>
                  <a:pt x="34833" y="108766"/>
                </a:lnTo>
                <a:close/>
                <a:moveTo>
                  <a:pt x="84716" y="11233"/>
                </a:moveTo>
                <a:cubicBezTo>
                  <a:pt x="82922" y="10111"/>
                  <a:pt x="80900" y="9211"/>
                  <a:pt x="78877" y="8538"/>
                </a:cubicBezTo>
                <a:cubicBezTo>
                  <a:pt x="77077" y="7638"/>
                  <a:pt x="75055" y="7188"/>
                  <a:pt x="72811" y="6738"/>
                </a:cubicBezTo>
                <a:cubicBezTo>
                  <a:pt x="70788" y="6066"/>
                  <a:pt x="68766" y="5616"/>
                  <a:pt x="66516" y="5394"/>
                </a:cubicBezTo>
                <a:cubicBezTo>
                  <a:pt x="64272" y="5166"/>
                  <a:pt x="62022" y="4944"/>
                  <a:pt x="60000" y="4944"/>
                </a:cubicBezTo>
                <a:cubicBezTo>
                  <a:pt x="57755" y="4944"/>
                  <a:pt x="55505" y="5166"/>
                  <a:pt x="53261" y="5394"/>
                </a:cubicBezTo>
                <a:cubicBezTo>
                  <a:pt x="51011" y="5616"/>
                  <a:pt x="48988" y="6066"/>
                  <a:pt x="46966" y="6738"/>
                </a:cubicBezTo>
                <a:cubicBezTo>
                  <a:pt x="44944" y="7188"/>
                  <a:pt x="42922" y="7638"/>
                  <a:pt x="40900" y="8538"/>
                </a:cubicBezTo>
                <a:cubicBezTo>
                  <a:pt x="38877" y="9211"/>
                  <a:pt x="37077" y="10111"/>
                  <a:pt x="35055" y="11233"/>
                </a:cubicBezTo>
                <a:cubicBezTo>
                  <a:pt x="47638" y="29888"/>
                  <a:pt x="47638" y="29888"/>
                  <a:pt x="47638" y="29888"/>
                </a:cubicBezTo>
                <a:cubicBezTo>
                  <a:pt x="48538" y="29438"/>
                  <a:pt x="49661" y="29211"/>
                  <a:pt x="50561" y="28766"/>
                </a:cubicBezTo>
                <a:cubicBezTo>
                  <a:pt x="51461" y="28538"/>
                  <a:pt x="52583" y="28316"/>
                  <a:pt x="53483" y="28088"/>
                </a:cubicBezTo>
                <a:cubicBezTo>
                  <a:pt x="54605" y="27866"/>
                  <a:pt x="55727" y="27866"/>
                  <a:pt x="56627" y="27638"/>
                </a:cubicBezTo>
                <a:cubicBezTo>
                  <a:pt x="57755" y="27638"/>
                  <a:pt x="58650" y="27416"/>
                  <a:pt x="60000" y="27416"/>
                </a:cubicBezTo>
                <a:cubicBezTo>
                  <a:pt x="61122" y="27416"/>
                  <a:pt x="62244" y="27638"/>
                  <a:pt x="63144" y="27638"/>
                </a:cubicBezTo>
                <a:cubicBezTo>
                  <a:pt x="64044" y="27866"/>
                  <a:pt x="65166" y="27866"/>
                  <a:pt x="66294" y="28088"/>
                </a:cubicBezTo>
                <a:cubicBezTo>
                  <a:pt x="67416" y="28316"/>
                  <a:pt x="68316" y="28538"/>
                  <a:pt x="69211" y="28766"/>
                </a:cubicBezTo>
                <a:cubicBezTo>
                  <a:pt x="70338" y="29211"/>
                  <a:pt x="71233" y="29438"/>
                  <a:pt x="72133" y="29888"/>
                </a:cubicBezTo>
                <a:lnTo>
                  <a:pt x="84716" y="11233"/>
                </a:lnTo>
                <a:close/>
                <a:moveTo>
                  <a:pt x="106066" y="30338"/>
                </a:moveTo>
                <a:cubicBezTo>
                  <a:pt x="105166" y="28988"/>
                  <a:pt x="104044" y="27188"/>
                  <a:pt x="102694" y="25616"/>
                </a:cubicBezTo>
                <a:cubicBezTo>
                  <a:pt x="101572" y="24044"/>
                  <a:pt x="100000" y="22472"/>
                  <a:pt x="98650" y="21122"/>
                </a:cubicBezTo>
                <a:cubicBezTo>
                  <a:pt x="97077" y="19777"/>
                  <a:pt x="95727" y="18427"/>
                  <a:pt x="94155" y="17077"/>
                </a:cubicBezTo>
                <a:cubicBezTo>
                  <a:pt x="92583" y="15955"/>
                  <a:pt x="91011" y="14605"/>
                  <a:pt x="89211" y="13483"/>
                </a:cubicBezTo>
                <a:cubicBezTo>
                  <a:pt x="76627" y="32133"/>
                  <a:pt x="76627" y="32133"/>
                  <a:pt x="76627" y="32133"/>
                </a:cubicBezTo>
                <a:cubicBezTo>
                  <a:pt x="77755" y="33033"/>
                  <a:pt x="78877" y="33705"/>
                  <a:pt x="79777" y="34605"/>
                </a:cubicBezTo>
                <a:cubicBezTo>
                  <a:pt x="80900" y="35283"/>
                  <a:pt x="81800" y="36177"/>
                  <a:pt x="82694" y="36855"/>
                </a:cubicBezTo>
                <a:cubicBezTo>
                  <a:pt x="83822" y="37755"/>
                  <a:pt x="84494" y="38877"/>
                  <a:pt x="85394" y="39777"/>
                </a:cubicBezTo>
                <a:cubicBezTo>
                  <a:pt x="86066" y="40672"/>
                  <a:pt x="86738" y="41800"/>
                  <a:pt x="87416" y="42922"/>
                </a:cubicBezTo>
                <a:lnTo>
                  <a:pt x="106066" y="30338"/>
                </a:lnTo>
                <a:close/>
                <a:moveTo>
                  <a:pt x="89211" y="106294"/>
                </a:moveTo>
                <a:cubicBezTo>
                  <a:pt x="91011" y="105166"/>
                  <a:pt x="92583" y="104044"/>
                  <a:pt x="94383" y="102922"/>
                </a:cubicBezTo>
                <a:cubicBezTo>
                  <a:pt x="95955" y="101572"/>
                  <a:pt x="97527" y="100222"/>
                  <a:pt x="98877" y="98650"/>
                </a:cubicBezTo>
                <a:cubicBezTo>
                  <a:pt x="100222" y="97305"/>
                  <a:pt x="101572" y="95727"/>
                  <a:pt x="102694" y="94155"/>
                </a:cubicBezTo>
                <a:cubicBezTo>
                  <a:pt x="104044" y="92583"/>
                  <a:pt x="105166" y="91011"/>
                  <a:pt x="106516" y="89211"/>
                </a:cubicBezTo>
                <a:cubicBezTo>
                  <a:pt x="87638" y="76627"/>
                  <a:pt x="87638" y="76627"/>
                  <a:pt x="87638" y="76627"/>
                </a:cubicBezTo>
                <a:cubicBezTo>
                  <a:pt x="87188" y="77755"/>
                  <a:pt x="86516" y="78877"/>
                  <a:pt x="85616" y="80000"/>
                </a:cubicBezTo>
                <a:cubicBezTo>
                  <a:pt x="84716" y="80900"/>
                  <a:pt x="83822" y="81800"/>
                  <a:pt x="83144" y="82922"/>
                </a:cubicBezTo>
                <a:cubicBezTo>
                  <a:pt x="82022" y="83822"/>
                  <a:pt x="81122" y="84716"/>
                  <a:pt x="80000" y="85394"/>
                </a:cubicBezTo>
                <a:cubicBezTo>
                  <a:pt x="78877" y="86294"/>
                  <a:pt x="77977" y="86966"/>
                  <a:pt x="76855" y="87866"/>
                </a:cubicBezTo>
                <a:lnTo>
                  <a:pt x="89211" y="106294"/>
                </a:lnTo>
                <a:close/>
                <a:moveTo>
                  <a:pt x="89661" y="47416"/>
                </a:moveTo>
                <a:cubicBezTo>
                  <a:pt x="90111" y="48316"/>
                  <a:pt x="90561" y="49438"/>
                  <a:pt x="91011" y="50561"/>
                </a:cubicBezTo>
                <a:cubicBezTo>
                  <a:pt x="91233" y="51461"/>
                  <a:pt x="91683" y="52583"/>
                  <a:pt x="91911" y="53483"/>
                </a:cubicBezTo>
                <a:cubicBezTo>
                  <a:pt x="91911" y="54605"/>
                  <a:pt x="92133" y="55505"/>
                  <a:pt x="92361" y="56627"/>
                </a:cubicBezTo>
                <a:cubicBezTo>
                  <a:pt x="92361" y="57755"/>
                  <a:pt x="92361" y="58877"/>
                  <a:pt x="92361" y="60000"/>
                </a:cubicBezTo>
                <a:cubicBezTo>
                  <a:pt x="92361" y="61122"/>
                  <a:pt x="92361" y="62244"/>
                  <a:pt x="92361" y="63144"/>
                </a:cubicBezTo>
                <a:cubicBezTo>
                  <a:pt x="92133" y="64272"/>
                  <a:pt x="91911" y="65166"/>
                  <a:pt x="91911" y="66516"/>
                </a:cubicBezTo>
                <a:cubicBezTo>
                  <a:pt x="91683" y="67416"/>
                  <a:pt x="91461" y="68316"/>
                  <a:pt x="91011" y="69438"/>
                </a:cubicBezTo>
                <a:cubicBezTo>
                  <a:pt x="90788" y="70338"/>
                  <a:pt x="90561" y="71233"/>
                  <a:pt x="90111" y="72361"/>
                </a:cubicBezTo>
                <a:cubicBezTo>
                  <a:pt x="108766" y="84944"/>
                  <a:pt x="108766" y="84944"/>
                  <a:pt x="108766" y="84944"/>
                </a:cubicBezTo>
                <a:cubicBezTo>
                  <a:pt x="109661" y="82922"/>
                  <a:pt x="110561" y="80900"/>
                  <a:pt x="111461" y="79100"/>
                </a:cubicBezTo>
                <a:cubicBezTo>
                  <a:pt x="112133" y="77077"/>
                  <a:pt x="112811" y="75055"/>
                  <a:pt x="113261" y="72811"/>
                </a:cubicBezTo>
                <a:cubicBezTo>
                  <a:pt x="113705" y="71011"/>
                  <a:pt x="114155" y="68766"/>
                  <a:pt x="114605" y="66516"/>
                </a:cubicBezTo>
                <a:cubicBezTo>
                  <a:pt x="114833" y="64272"/>
                  <a:pt x="114833" y="62244"/>
                  <a:pt x="114833" y="60000"/>
                </a:cubicBezTo>
                <a:cubicBezTo>
                  <a:pt x="114833" y="57755"/>
                  <a:pt x="114833" y="55505"/>
                  <a:pt x="114605" y="53261"/>
                </a:cubicBezTo>
                <a:cubicBezTo>
                  <a:pt x="114155" y="51011"/>
                  <a:pt x="113705" y="48988"/>
                  <a:pt x="113261" y="46738"/>
                </a:cubicBezTo>
                <a:cubicBezTo>
                  <a:pt x="112811" y="44716"/>
                  <a:pt x="112133" y="42694"/>
                  <a:pt x="111461" y="40672"/>
                </a:cubicBezTo>
                <a:cubicBezTo>
                  <a:pt x="110561" y="38650"/>
                  <a:pt x="109661" y="36855"/>
                  <a:pt x="108766" y="34833"/>
                </a:cubicBezTo>
                <a:lnTo>
                  <a:pt x="89661" y="4741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12" name="Shape 4212"/>
          <p:cNvSpPr/>
          <p:nvPr/>
        </p:nvSpPr>
        <p:spPr>
          <a:xfrm>
            <a:off x="19423306" y="7351057"/>
            <a:ext cx="506696" cy="506696"/>
          </a:xfrm>
          <a:custGeom>
            <a:avLst/>
            <a:gdLst/>
            <a:ahLst/>
            <a:cxnLst/>
            <a:rect l="0" t="0" r="0" b="0"/>
            <a:pathLst>
              <a:path w="120000" h="120000" extrusionOk="0">
                <a:moveTo>
                  <a:pt x="60105" y="0"/>
                </a:moveTo>
                <a:cubicBezTo>
                  <a:pt x="68322" y="0"/>
                  <a:pt x="76105" y="1516"/>
                  <a:pt x="83461" y="4550"/>
                </a:cubicBezTo>
                <a:cubicBezTo>
                  <a:pt x="90811" y="7583"/>
                  <a:pt x="97083" y="11911"/>
                  <a:pt x="102488" y="17327"/>
                </a:cubicBezTo>
                <a:cubicBezTo>
                  <a:pt x="107894" y="22961"/>
                  <a:pt x="112216" y="29244"/>
                  <a:pt x="115461" y="36605"/>
                </a:cubicBezTo>
                <a:cubicBezTo>
                  <a:pt x="118488" y="43972"/>
                  <a:pt x="120000" y="51766"/>
                  <a:pt x="120000" y="60000"/>
                </a:cubicBezTo>
                <a:cubicBezTo>
                  <a:pt x="120000" y="68233"/>
                  <a:pt x="118488" y="76027"/>
                  <a:pt x="115461" y="83394"/>
                </a:cubicBezTo>
                <a:cubicBezTo>
                  <a:pt x="112216" y="90755"/>
                  <a:pt x="107894" y="97038"/>
                  <a:pt x="102488" y="102672"/>
                </a:cubicBezTo>
                <a:cubicBezTo>
                  <a:pt x="97083" y="108088"/>
                  <a:pt x="90811" y="112416"/>
                  <a:pt x="83461" y="115450"/>
                </a:cubicBezTo>
                <a:cubicBezTo>
                  <a:pt x="76105" y="118483"/>
                  <a:pt x="68322" y="120000"/>
                  <a:pt x="60105" y="120000"/>
                </a:cubicBezTo>
                <a:cubicBezTo>
                  <a:pt x="51677" y="120000"/>
                  <a:pt x="43894" y="118483"/>
                  <a:pt x="36755" y="115450"/>
                </a:cubicBezTo>
                <a:cubicBezTo>
                  <a:pt x="29405" y="112416"/>
                  <a:pt x="22916" y="108088"/>
                  <a:pt x="17511" y="102672"/>
                </a:cubicBezTo>
                <a:cubicBezTo>
                  <a:pt x="12105" y="97038"/>
                  <a:pt x="7783" y="90755"/>
                  <a:pt x="4755" y="83394"/>
                </a:cubicBezTo>
                <a:cubicBezTo>
                  <a:pt x="1511" y="76027"/>
                  <a:pt x="0" y="68233"/>
                  <a:pt x="0" y="60000"/>
                </a:cubicBezTo>
                <a:cubicBezTo>
                  <a:pt x="0" y="51766"/>
                  <a:pt x="1511" y="43972"/>
                  <a:pt x="4755" y="36605"/>
                </a:cubicBezTo>
                <a:cubicBezTo>
                  <a:pt x="7783" y="29244"/>
                  <a:pt x="12105" y="22961"/>
                  <a:pt x="17511" y="17327"/>
                </a:cubicBezTo>
                <a:cubicBezTo>
                  <a:pt x="22916" y="11911"/>
                  <a:pt x="29405" y="7583"/>
                  <a:pt x="36755" y="4550"/>
                </a:cubicBezTo>
                <a:cubicBezTo>
                  <a:pt x="43894" y="1516"/>
                  <a:pt x="51677" y="0"/>
                  <a:pt x="60105" y="0"/>
                </a:cubicBezTo>
                <a:close/>
                <a:moveTo>
                  <a:pt x="60105" y="115233"/>
                </a:moveTo>
                <a:cubicBezTo>
                  <a:pt x="67677" y="115233"/>
                  <a:pt x="74811" y="113716"/>
                  <a:pt x="81511" y="110900"/>
                </a:cubicBezTo>
                <a:cubicBezTo>
                  <a:pt x="88216" y="108088"/>
                  <a:pt x="94055" y="104188"/>
                  <a:pt x="99244" y="99205"/>
                </a:cubicBezTo>
                <a:cubicBezTo>
                  <a:pt x="104000" y="94222"/>
                  <a:pt x="107894" y="88161"/>
                  <a:pt x="110916" y="81661"/>
                </a:cubicBezTo>
                <a:cubicBezTo>
                  <a:pt x="113727" y="74944"/>
                  <a:pt x="115244" y="67800"/>
                  <a:pt x="115244" y="60000"/>
                </a:cubicBezTo>
                <a:cubicBezTo>
                  <a:pt x="115244" y="52200"/>
                  <a:pt x="113727" y="45055"/>
                  <a:pt x="110916" y="38338"/>
                </a:cubicBezTo>
                <a:cubicBezTo>
                  <a:pt x="107894" y="31838"/>
                  <a:pt x="104000" y="25777"/>
                  <a:pt x="99244" y="20794"/>
                </a:cubicBezTo>
                <a:cubicBezTo>
                  <a:pt x="94055" y="15811"/>
                  <a:pt x="88216" y="11911"/>
                  <a:pt x="81511" y="9100"/>
                </a:cubicBezTo>
                <a:cubicBezTo>
                  <a:pt x="74811" y="6283"/>
                  <a:pt x="67677" y="4766"/>
                  <a:pt x="60105" y="4766"/>
                </a:cubicBezTo>
                <a:cubicBezTo>
                  <a:pt x="52322" y="4766"/>
                  <a:pt x="45188" y="6283"/>
                  <a:pt x="38488" y="9100"/>
                </a:cubicBezTo>
                <a:cubicBezTo>
                  <a:pt x="31783" y="11911"/>
                  <a:pt x="25944" y="15811"/>
                  <a:pt x="20972" y="20794"/>
                </a:cubicBezTo>
                <a:cubicBezTo>
                  <a:pt x="16000" y="25777"/>
                  <a:pt x="12105" y="31838"/>
                  <a:pt x="9300" y="38338"/>
                </a:cubicBezTo>
                <a:cubicBezTo>
                  <a:pt x="6272" y="45055"/>
                  <a:pt x="4755" y="52200"/>
                  <a:pt x="4755" y="60000"/>
                </a:cubicBezTo>
                <a:cubicBezTo>
                  <a:pt x="4755" y="67800"/>
                  <a:pt x="6272" y="74944"/>
                  <a:pt x="9300" y="81661"/>
                </a:cubicBezTo>
                <a:cubicBezTo>
                  <a:pt x="12105" y="88161"/>
                  <a:pt x="16000" y="94222"/>
                  <a:pt x="20972" y="99205"/>
                </a:cubicBezTo>
                <a:cubicBezTo>
                  <a:pt x="25944" y="104188"/>
                  <a:pt x="31783" y="108088"/>
                  <a:pt x="38488" y="110900"/>
                </a:cubicBezTo>
                <a:cubicBezTo>
                  <a:pt x="45188" y="113716"/>
                  <a:pt x="52322" y="115233"/>
                  <a:pt x="60105" y="115233"/>
                </a:cubicBezTo>
                <a:close/>
                <a:moveTo>
                  <a:pt x="59677" y="28377"/>
                </a:moveTo>
                <a:cubicBezTo>
                  <a:pt x="62272" y="28377"/>
                  <a:pt x="64433" y="28811"/>
                  <a:pt x="66594" y="29461"/>
                </a:cubicBezTo>
                <a:cubicBezTo>
                  <a:pt x="68538" y="30322"/>
                  <a:pt x="70272" y="31405"/>
                  <a:pt x="71783" y="32705"/>
                </a:cubicBezTo>
                <a:cubicBezTo>
                  <a:pt x="73300" y="34005"/>
                  <a:pt x="74594" y="35522"/>
                  <a:pt x="75461" y="37472"/>
                </a:cubicBezTo>
                <a:cubicBezTo>
                  <a:pt x="76538" y="39205"/>
                  <a:pt x="76972" y="41372"/>
                  <a:pt x="76972" y="43972"/>
                </a:cubicBezTo>
                <a:cubicBezTo>
                  <a:pt x="76972" y="45705"/>
                  <a:pt x="76755" y="47222"/>
                  <a:pt x="76322" y="48522"/>
                </a:cubicBezTo>
                <a:cubicBezTo>
                  <a:pt x="75894" y="49822"/>
                  <a:pt x="75461" y="50900"/>
                  <a:pt x="75027" y="52200"/>
                </a:cubicBezTo>
                <a:cubicBezTo>
                  <a:pt x="74161" y="53283"/>
                  <a:pt x="73511" y="54366"/>
                  <a:pt x="72650" y="55233"/>
                </a:cubicBezTo>
                <a:cubicBezTo>
                  <a:pt x="71783" y="56316"/>
                  <a:pt x="70700" y="57400"/>
                  <a:pt x="69622" y="58266"/>
                </a:cubicBezTo>
                <a:cubicBezTo>
                  <a:pt x="67894" y="60000"/>
                  <a:pt x="66594" y="61300"/>
                  <a:pt x="65727" y="62166"/>
                </a:cubicBezTo>
                <a:cubicBezTo>
                  <a:pt x="64866" y="63250"/>
                  <a:pt x="64433" y="64116"/>
                  <a:pt x="64000" y="64766"/>
                </a:cubicBezTo>
                <a:cubicBezTo>
                  <a:pt x="63566" y="65633"/>
                  <a:pt x="63350" y="66716"/>
                  <a:pt x="63350" y="67800"/>
                </a:cubicBezTo>
                <a:cubicBezTo>
                  <a:pt x="63133" y="68883"/>
                  <a:pt x="63133" y="70177"/>
                  <a:pt x="63133" y="72127"/>
                </a:cubicBezTo>
                <a:cubicBezTo>
                  <a:pt x="57511" y="72127"/>
                  <a:pt x="57511" y="72127"/>
                  <a:pt x="57511" y="72127"/>
                </a:cubicBezTo>
                <a:cubicBezTo>
                  <a:pt x="57727" y="69966"/>
                  <a:pt x="57944" y="68233"/>
                  <a:pt x="58161" y="66716"/>
                </a:cubicBezTo>
                <a:cubicBezTo>
                  <a:pt x="58594" y="65200"/>
                  <a:pt x="58811" y="63900"/>
                  <a:pt x="59461" y="62816"/>
                </a:cubicBezTo>
                <a:cubicBezTo>
                  <a:pt x="60322" y="61516"/>
                  <a:pt x="61188" y="60216"/>
                  <a:pt x="62055" y="59133"/>
                </a:cubicBezTo>
                <a:cubicBezTo>
                  <a:pt x="63133" y="58050"/>
                  <a:pt x="64650" y="56750"/>
                  <a:pt x="66161" y="55233"/>
                </a:cubicBezTo>
                <a:cubicBezTo>
                  <a:pt x="67027" y="54366"/>
                  <a:pt x="67677" y="53716"/>
                  <a:pt x="68322" y="52850"/>
                </a:cubicBezTo>
                <a:cubicBezTo>
                  <a:pt x="68972" y="51983"/>
                  <a:pt x="69622" y="51116"/>
                  <a:pt x="70272" y="50033"/>
                </a:cubicBezTo>
                <a:cubicBezTo>
                  <a:pt x="70488" y="49388"/>
                  <a:pt x="70916" y="48522"/>
                  <a:pt x="71133" y="47438"/>
                </a:cubicBezTo>
                <a:cubicBezTo>
                  <a:pt x="71350" y="46355"/>
                  <a:pt x="71566" y="45272"/>
                  <a:pt x="71566" y="44188"/>
                </a:cubicBezTo>
                <a:cubicBezTo>
                  <a:pt x="71566" y="42455"/>
                  <a:pt x="71350" y="40938"/>
                  <a:pt x="70488" y="39638"/>
                </a:cubicBezTo>
                <a:cubicBezTo>
                  <a:pt x="69838" y="38338"/>
                  <a:pt x="68972" y="37255"/>
                  <a:pt x="67894" y="35955"/>
                </a:cubicBezTo>
                <a:cubicBezTo>
                  <a:pt x="67027" y="35088"/>
                  <a:pt x="65727" y="34222"/>
                  <a:pt x="64216" y="33788"/>
                </a:cubicBezTo>
                <a:cubicBezTo>
                  <a:pt x="62700" y="33138"/>
                  <a:pt x="61188" y="32922"/>
                  <a:pt x="59461" y="32922"/>
                </a:cubicBezTo>
                <a:cubicBezTo>
                  <a:pt x="57300" y="32922"/>
                  <a:pt x="55350" y="33355"/>
                  <a:pt x="53622" y="34005"/>
                </a:cubicBezTo>
                <a:cubicBezTo>
                  <a:pt x="51894" y="34872"/>
                  <a:pt x="50377" y="35738"/>
                  <a:pt x="49300" y="37255"/>
                </a:cubicBezTo>
                <a:cubicBezTo>
                  <a:pt x="48216" y="38555"/>
                  <a:pt x="47350" y="40072"/>
                  <a:pt x="46700" y="42022"/>
                </a:cubicBezTo>
                <a:cubicBezTo>
                  <a:pt x="46272" y="43755"/>
                  <a:pt x="46055" y="45705"/>
                  <a:pt x="46055" y="47872"/>
                </a:cubicBezTo>
                <a:cubicBezTo>
                  <a:pt x="40650" y="47872"/>
                  <a:pt x="40650" y="47872"/>
                  <a:pt x="40650" y="47872"/>
                </a:cubicBezTo>
                <a:cubicBezTo>
                  <a:pt x="40866" y="44838"/>
                  <a:pt x="41300" y="42238"/>
                  <a:pt x="42161" y="39855"/>
                </a:cubicBezTo>
                <a:cubicBezTo>
                  <a:pt x="43027" y="37472"/>
                  <a:pt x="44105" y="35522"/>
                  <a:pt x="45622" y="33788"/>
                </a:cubicBezTo>
                <a:cubicBezTo>
                  <a:pt x="47350" y="32055"/>
                  <a:pt x="49300" y="30755"/>
                  <a:pt x="51677" y="29894"/>
                </a:cubicBezTo>
                <a:cubicBezTo>
                  <a:pt x="54055" y="28811"/>
                  <a:pt x="56650" y="28377"/>
                  <a:pt x="59677" y="28377"/>
                </a:cubicBezTo>
                <a:close/>
                <a:moveTo>
                  <a:pt x="60105" y="81661"/>
                </a:moveTo>
                <a:cubicBezTo>
                  <a:pt x="61405" y="81661"/>
                  <a:pt x="62488" y="82094"/>
                  <a:pt x="63350" y="83177"/>
                </a:cubicBezTo>
                <a:cubicBezTo>
                  <a:pt x="64433" y="84044"/>
                  <a:pt x="64866" y="85127"/>
                  <a:pt x="64866" y="86427"/>
                </a:cubicBezTo>
                <a:cubicBezTo>
                  <a:pt x="64866" y="87727"/>
                  <a:pt x="64433" y="89027"/>
                  <a:pt x="63350" y="89894"/>
                </a:cubicBezTo>
                <a:cubicBezTo>
                  <a:pt x="62488" y="90755"/>
                  <a:pt x="61405" y="91405"/>
                  <a:pt x="60105" y="91405"/>
                </a:cubicBezTo>
                <a:cubicBezTo>
                  <a:pt x="58811" y="91405"/>
                  <a:pt x="57511" y="90755"/>
                  <a:pt x="56650" y="89894"/>
                </a:cubicBezTo>
                <a:cubicBezTo>
                  <a:pt x="55783" y="89027"/>
                  <a:pt x="55350" y="87727"/>
                  <a:pt x="55350" y="86427"/>
                </a:cubicBezTo>
                <a:cubicBezTo>
                  <a:pt x="55350" y="85127"/>
                  <a:pt x="55783" y="84044"/>
                  <a:pt x="56650" y="83177"/>
                </a:cubicBezTo>
                <a:cubicBezTo>
                  <a:pt x="57511" y="82094"/>
                  <a:pt x="58811" y="81661"/>
                  <a:pt x="60105" y="81661"/>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13" name="Shape 4213"/>
          <p:cNvSpPr/>
          <p:nvPr/>
        </p:nvSpPr>
        <p:spPr>
          <a:xfrm>
            <a:off x="20670651" y="7372056"/>
            <a:ext cx="506696" cy="463674"/>
          </a:xfrm>
          <a:custGeom>
            <a:avLst/>
            <a:gdLst/>
            <a:ahLst/>
            <a:cxnLst/>
            <a:rect l="0" t="0" r="0" b="0"/>
            <a:pathLst>
              <a:path w="120000" h="120000" extrusionOk="0">
                <a:moveTo>
                  <a:pt x="120000" y="51961"/>
                </a:moveTo>
                <a:lnTo>
                  <a:pt x="120000" y="120000"/>
                </a:lnTo>
                <a:lnTo>
                  <a:pt x="0" y="120000"/>
                </a:lnTo>
                <a:lnTo>
                  <a:pt x="0" y="68038"/>
                </a:lnTo>
                <a:lnTo>
                  <a:pt x="4527" y="68038"/>
                </a:lnTo>
                <a:lnTo>
                  <a:pt x="4527" y="115050"/>
                </a:lnTo>
                <a:lnTo>
                  <a:pt x="28866" y="115050"/>
                </a:lnTo>
                <a:lnTo>
                  <a:pt x="28866" y="83505"/>
                </a:lnTo>
                <a:lnTo>
                  <a:pt x="33394" y="83505"/>
                </a:lnTo>
                <a:lnTo>
                  <a:pt x="33394" y="115050"/>
                </a:lnTo>
                <a:lnTo>
                  <a:pt x="57733" y="115050"/>
                </a:lnTo>
                <a:lnTo>
                  <a:pt x="57733" y="36494"/>
                </a:lnTo>
                <a:lnTo>
                  <a:pt x="62266" y="36494"/>
                </a:lnTo>
                <a:lnTo>
                  <a:pt x="62266" y="115050"/>
                </a:lnTo>
                <a:lnTo>
                  <a:pt x="86605" y="115050"/>
                </a:lnTo>
                <a:lnTo>
                  <a:pt x="86605" y="0"/>
                </a:lnTo>
                <a:lnTo>
                  <a:pt x="91133" y="0"/>
                </a:lnTo>
                <a:lnTo>
                  <a:pt x="91133" y="115050"/>
                </a:lnTo>
                <a:lnTo>
                  <a:pt x="115472" y="115050"/>
                </a:lnTo>
                <a:lnTo>
                  <a:pt x="115472" y="51961"/>
                </a:lnTo>
                <a:lnTo>
                  <a:pt x="120000" y="5196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14" name="Shape 4214"/>
          <p:cNvSpPr/>
          <p:nvPr/>
        </p:nvSpPr>
        <p:spPr>
          <a:xfrm>
            <a:off x="3156460" y="8545747"/>
            <a:ext cx="609469" cy="253348"/>
          </a:xfrm>
          <a:custGeom>
            <a:avLst/>
            <a:gdLst/>
            <a:ahLst/>
            <a:cxnLst/>
            <a:rect l="0" t="0" r="0" b="0"/>
            <a:pathLst>
              <a:path w="120000" h="120000" extrusionOk="0">
                <a:moveTo>
                  <a:pt x="116938" y="52661"/>
                </a:moveTo>
                <a:cubicBezTo>
                  <a:pt x="117661" y="52661"/>
                  <a:pt x="118383" y="53527"/>
                  <a:pt x="119100" y="54822"/>
                </a:cubicBezTo>
                <a:cubicBezTo>
                  <a:pt x="119638" y="56544"/>
                  <a:pt x="120000" y="58272"/>
                  <a:pt x="120000" y="60000"/>
                </a:cubicBezTo>
                <a:cubicBezTo>
                  <a:pt x="120000" y="61727"/>
                  <a:pt x="119638" y="63455"/>
                  <a:pt x="119100" y="65177"/>
                </a:cubicBezTo>
                <a:cubicBezTo>
                  <a:pt x="118383" y="66472"/>
                  <a:pt x="117661" y="67338"/>
                  <a:pt x="116938" y="67338"/>
                </a:cubicBezTo>
                <a:cubicBezTo>
                  <a:pt x="115861" y="67338"/>
                  <a:pt x="115861" y="67338"/>
                  <a:pt x="115861" y="67338"/>
                </a:cubicBezTo>
                <a:cubicBezTo>
                  <a:pt x="115500" y="74677"/>
                  <a:pt x="114600" y="81583"/>
                  <a:pt x="113161" y="88055"/>
                </a:cubicBezTo>
                <a:cubicBezTo>
                  <a:pt x="111544" y="94533"/>
                  <a:pt x="109744" y="100144"/>
                  <a:pt x="107588" y="104894"/>
                </a:cubicBezTo>
                <a:cubicBezTo>
                  <a:pt x="105427" y="109638"/>
                  <a:pt x="102911" y="113094"/>
                  <a:pt x="100027" y="116116"/>
                </a:cubicBezTo>
                <a:cubicBezTo>
                  <a:pt x="97333" y="118705"/>
                  <a:pt x="94272" y="120000"/>
                  <a:pt x="91033" y="120000"/>
                </a:cubicBezTo>
                <a:cubicBezTo>
                  <a:pt x="87438" y="120000"/>
                  <a:pt x="84200" y="118705"/>
                  <a:pt x="81316" y="115250"/>
                </a:cubicBezTo>
                <a:cubicBezTo>
                  <a:pt x="78261" y="112227"/>
                  <a:pt x="75561" y="107911"/>
                  <a:pt x="73405" y="102300"/>
                </a:cubicBezTo>
                <a:cubicBezTo>
                  <a:pt x="71066" y="97122"/>
                  <a:pt x="69266" y="90650"/>
                  <a:pt x="68005" y="83311"/>
                </a:cubicBezTo>
                <a:cubicBezTo>
                  <a:pt x="66744" y="75972"/>
                  <a:pt x="66205" y="68200"/>
                  <a:pt x="66205" y="60000"/>
                </a:cubicBezTo>
                <a:cubicBezTo>
                  <a:pt x="66205" y="59566"/>
                  <a:pt x="66205" y="59138"/>
                  <a:pt x="66205" y="58705"/>
                </a:cubicBezTo>
                <a:cubicBezTo>
                  <a:pt x="66205" y="58272"/>
                  <a:pt x="66205" y="57411"/>
                  <a:pt x="66205" y="56544"/>
                </a:cubicBezTo>
                <a:cubicBezTo>
                  <a:pt x="60088" y="49211"/>
                  <a:pt x="60088" y="49211"/>
                  <a:pt x="60088" y="49211"/>
                </a:cubicBezTo>
                <a:cubicBezTo>
                  <a:pt x="53972" y="56544"/>
                  <a:pt x="53972" y="56544"/>
                  <a:pt x="53972" y="56544"/>
                </a:cubicBezTo>
                <a:cubicBezTo>
                  <a:pt x="53972" y="57411"/>
                  <a:pt x="53972" y="58272"/>
                  <a:pt x="53972" y="58705"/>
                </a:cubicBezTo>
                <a:cubicBezTo>
                  <a:pt x="53972" y="59138"/>
                  <a:pt x="53972" y="59566"/>
                  <a:pt x="53972" y="60000"/>
                </a:cubicBezTo>
                <a:cubicBezTo>
                  <a:pt x="53972" y="68200"/>
                  <a:pt x="53255" y="75972"/>
                  <a:pt x="51994" y="83311"/>
                </a:cubicBezTo>
                <a:cubicBezTo>
                  <a:pt x="50733" y="90650"/>
                  <a:pt x="48933" y="97122"/>
                  <a:pt x="46594" y="102300"/>
                </a:cubicBezTo>
                <a:cubicBezTo>
                  <a:pt x="44438" y="107911"/>
                  <a:pt x="41916" y="112227"/>
                  <a:pt x="38861" y="115250"/>
                </a:cubicBezTo>
                <a:cubicBezTo>
                  <a:pt x="35800" y="118705"/>
                  <a:pt x="32561" y="120000"/>
                  <a:pt x="29144" y="120000"/>
                </a:cubicBezTo>
                <a:cubicBezTo>
                  <a:pt x="25905" y="120000"/>
                  <a:pt x="22850" y="118705"/>
                  <a:pt x="19972" y="116116"/>
                </a:cubicBezTo>
                <a:cubicBezTo>
                  <a:pt x="17088" y="113094"/>
                  <a:pt x="14572" y="109638"/>
                  <a:pt x="12411" y="104894"/>
                </a:cubicBezTo>
                <a:cubicBezTo>
                  <a:pt x="10255" y="100144"/>
                  <a:pt x="8455" y="94533"/>
                  <a:pt x="7016" y="88055"/>
                </a:cubicBezTo>
                <a:cubicBezTo>
                  <a:pt x="5400" y="81583"/>
                  <a:pt x="4677" y="74677"/>
                  <a:pt x="4316" y="67338"/>
                </a:cubicBezTo>
                <a:cubicBezTo>
                  <a:pt x="3061" y="67338"/>
                  <a:pt x="3061" y="67338"/>
                  <a:pt x="3061" y="67338"/>
                </a:cubicBezTo>
                <a:cubicBezTo>
                  <a:pt x="2338" y="67338"/>
                  <a:pt x="1616" y="66472"/>
                  <a:pt x="1077" y="65177"/>
                </a:cubicBezTo>
                <a:cubicBezTo>
                  <a:pt x="361" y="63455"/>
                  <a:pt x="0" y="61727"/>
                  <a:pt x="0" y="60000"/>
                </a:cubicBezTo>
                <a:cubicBezTo>
                  <a:pt x="0" y="58272"/>
                  <a:pt x="361" y="56544"/>
                  <a:pt x="1077" y="54822"/>
                </a:cubicBezTo>
                <a:cubicBezTo>
                  <a:pt x="1616" y="53527"/>
                  <a:pt x="2338" y="52661"/>
                  <a:pt x="3061" y="52661"/>
                </a:cubicBezTo>
                <a:cubicBezTo>
                  <a:pt x="4316" y="52661"/>
                  <a:pt x="4316" y="52661"/>
                  <a:pt x="4316" y="52661"/>
                </a:cubicBezTo>
                <a:cubicBezTo>
                  <a:pt x="4677" y="45322"/>
                  <a:pt x="5400" y="38416"/>
                  <a:pt x="7016" y="31944"/>
                </a:cubicBezTo>
                <a:cubicBezTo>
                  <a:pt x="8455" y="25466"/>
                  <a:pt x="10255" y="19855"/>
                  <a:pt x="12411" y="15105"/>
                </a:cubicBezTo>
                <a:cubicBezTo>
                  <a:pt x="14572" y="10361"/>
                  <a:pt x="17088" y="6905"/>
                  <a:pt x="19972" y="4316"/>
                </a:cubicBezTo>
                <a:cubicBezTo>
                  <a:pt x="22850" y="1294"/>
                  <a:pt x="25905" y="0"/>
                  <a:pt x="29144" y="0"/>
                </a:cubicBezTo>
                <a:cubicBezTo>
                  <a:pt x="32022" y="0"/>
                  <a:pt x="34900" y="1294"/>
                  <a:pt x="37600" y="3455"/>
                </a:cubicBezTo>
                <a:cubicBezTo>
                  <a:pt x="40122" y="6044"/>
                  <a:pt x="42638" y="9066"/>
                  <a:pt x="44800" y="13383"/>
                </a:cubicBezTo>
                <a:cubicBezTo>
                  <a:pt x="46777" y="17700"/>
                  <a:pt x="48577" y="22444"/>
                  <a:pt x="50194" y="28055"/>
                </a:cubicBezTo>
                <a:cubicBezTo>
                  <a:pt x="51816" y="33666"/>
                  <a:pt x="52894" y="39711"/>
                  <a:pt x="53433" y="46616"/>
                </a:cubicBezTo>
                <a:cubicBezTo>
                  <a:pt x="59011" y="39283"/>
                  <a:pt x="59011" y="39283"/>
                  <a:pt x="59011" y="39283"/>
                </a:cubicBezTo>
                <a:cubicBezTo>
                  <a:pt x="59372" y="38850"/>
                  <a:pt x="59727" y="38850"/>
                  <a:pt x="60088" y="38850"/>
                </a:cubicBezTo>
                <a:cubicBezTo>
                  <a:pt x="60272" y="38850"/>
                  <a:pt x="60627" y="38850"/>
                  <a:pt x="60988" y="39283"/>
                </a:cubicBezTo>
                <a:cubicBezTo>
                  <a:pt x="66566" y="46616"/>
                  <a:pt x="66566" y="46616"/>
                  <a:pt x="66566" y="46616"/>
                </a:cubicBezTo>
                <a:cubicBezTo>
                  <a:pt x="67288" y="39711"/>
                  <a:pt x="68366" y="33666"/>
                  <a:pt x="69805" y="28055"/>
                </a:cubicBezTo>
                <a:cubicBezTo>
                  <a:pt x="71422" y="22444"/>
                  <a:pt x="73222" y="17700"/>
                  <a:pt x="75200" y="13383"/>
                </a:cubicBezTo>
                <a:cubicBezTo>
                  <a:pt x="77361" y="9066"/>
                  <a:pt x="79877" y="6044"/>
                  <a:pt x="82577" y="3455"/>
                </a:cubicBezTo>
                <a:cubicBezTo>
                  <a:pt x="85100" y="1294"/>
                  <a:pt x="87977" y="0"/>
                  <a:pt x="91033" y="0"/>
                </a:cubicBezTo>
                <a:cubicBezTo>
                  <a:pt x="94272" y="0"/>
                  <a:pt x="97333" y="1294"/>
                  <a:pt x="100027" y="4316"/>
                </a:cubicBezTo>
                <a:cubicBezTo>
                  <a:pt x="102911" y="6905"/>
                  <a:pt x="105427" y="10361"/>
                  <a:pt x="107588" y="15105"/>
                </a:cubicBezTo>
                <a:cubicBezTo>
                  <a:pt x="109744" y="19855"/>
                  <a:pt x="111544" y="25466"/>
                  <a:pt x="113161" y="31944"/>
                </a:cubicBezTo>
                <a:cubicBezTo>
                  <a:pt x="114600" y="38416"/>
                  <a:pt x="115500" y="45322"/>
                  <a:pt x="115861" y="52661"/>
                </a:cubicBezTo>
                <a:lnTo>
                  <a:pt x="116938" y="52661"/>
                </a:lnTo>
                <a:close/>
                <a:moveTo>
                  <a:pt x="29144" y="110505"/>
                </a:moveTo>
                <a:cubicBezTo>
                  <a:pt x="31844" y="110505"/>
                  <a:pt x="34544" y="109211"/>
                  <a:pt x="37238" y="106188"/>
                </a:cubicBezTo>
                <a:cubicBezTo>
                  <a:pt x="39761" y="103594"/>
                  <a:pt x="41916" y="100144"/>
                  <a:pt x="43900" y="95394"/>
                </a:cubicBezTo>
                <a:cubicBezTo>
                  <a:pt x="45694" y="91077"/>
                  <a:pt x="47138" y="85900"/>
                  <a:pt x="48394" y="79855"/>
                </a:cubicBezTo>
                <a:cubicBezTo>
                  <a:pt x="49477" y="73811"/>
                  <a:pt x="50016" y="67338"/>
                  <a:pt x="50016" y="60000"/>
                </a:cubicBezTo>
                <a:cubicBezTo>
                  <a:pt x="50016" y="53094"/>
                  <a:pt x="49477" y="46188"/>
                  <a:pt x="48394" y="40577"/>
                </a:cubicBezTo>
                <a:cubicBezTo>
                  <a:pt x="47138" y="34533"/>
                  <a:pt x="45694" y="28922"/>
                  <a:pt x="43900" y="24605"/>
                </a:cubicBezTo>
                <a:cubicBezTo>
                  <a:pt x="41916" y="20288"/>
                  <a:pt x="39761" y="16405"/>
                  <a:pt x="37238" y="13811"/>
                </a:cubicBezTo>
                <a:cubicBezTo>
                  <a:pt x="34544" y="10788"/>
                  <a:pt x="31844" y="9494"/>
                  <a:pt x="29144" y="9494"/>
                </a:cubicBezTo>
                <a:cubicBezTo>
                  <a:pt x="26088" y="9494"/>
                  <a:pt x="23388" y="10788"/>
                  <a:pt x="20872" y="13811"/>
                </a:cubicBezTo>
                <a:cubicBezTo>
                  <a:pt x="18350" y="16405"/>
                  <a:pt x="16194" y="20288"/>
                  <a:pt x="14033" y="24605"/>
                </a:cubicBezTo>
                <a:cubicBezTo>
                  <a:pt x="12233" y="28922"/>
                  <a:pt x="10794" y="34533"/>
                  <a:pt x="9716" y="40577"/>
                </a:cubicBezTo>
                <a:cubicBezTo>
                  <a:pt x="8633" y="46188"/>
                  <a:pt x="8094" y="53094"/>
                  <a:pt x="8094" y="60000"/>
                </a:cubicBezTo>
                <a:cubicBezTo>
                  <a:pt x="8094" y="67338"/>
                  <a:pt x="8633" y="73811"/>
                  <a:pt x="9716" y="79855"/>
                </a:cubicBezTo>
                <a:cubicBezTo>
                  <a:pt x="10794" y="85900"/>
                  <a:pt x="12233" y="91077"/>
                  <a:pt x="14033" y="95394"/>
                </a:cubicBezTo>
                <a:cubicBezTo>
                  <a:pt x="16194" y="100144"/>
                  <a:pt x="18350" y="103594"/>
                  <a:pt x="20872" y="106188"/>
                </a:cubicBezTo>
                <a:cubicBezTo>
                  <a:pt x="23388" y="109211"/>
                  <a:pt x="26088" y="110505"/>
                  <a:pt x="29144" y="110505"/>
                </a:cubicBezTo>
                <a:close/>
                <a:moveTo>
                  <a:pt x="91033" y="110505"/>
                </a:moveTo>
                <a:cubicBezTo>
                  <a:pt x="93911" y="110505"/>
                  <a:pt x="96611" y="109211"/>
                  <a:pt x="99127" y="106188"/>
                </a:cubicBezTo>
                <a:cubicBezTo>
                  <a:pt x="101650" y="103594"/>
                  <a:pt x="103988" y="100144"/>
                  <a:pt x="105966" y="95394"/>
                </a:cubicBezTo>
                <a:cubicBezTo>
                  <a:pt x="107766" y="91077"/>
                  <a:pt x="109383" y="85900"/>
                  <a:pt x="110466" y="79855"/>
                </a:cubicBezTo>
                <a:cubicBezTo>
                  <a:pt x="111544" y="73811"/>
                  <a:pt x="112083" y="67338"/>
                  <a:pt x="112083" y="60000"/>
                </a:cubicBezTo>
                <a:cubicBezTo>
                  <a:pt x="112083" y="53094"/>
                  <a:pt x="111544" y="46188"/>
                  <a:pt x="110466" y="40577"/>
                </a:cubicBezTo>
                <a:cubicBezTo>
                  <a:pt x="109383" y="34533"/>
                  <a:pt x="107766" y="28922"/>
                  <a:pt x="105966" y="24605"/>
                </a:cubicBezTo>
                <a:cubicBezTo>
                  <a:pt x="103988" y="20288"/>
                  <a:pt x="101650" y="16405"/>
                  <a:pt x="99127" y="13811"/>
                </a:cubicBezTo>
                <a:cubicBezTo>
                  <a:pt x="96611" y="10788"/>
                  <a:pt x="93911" y="9494"/>
                  <a:pt x="91033" y="9494"/>
                </a:cubicBezTo>
                <a:cubicBezTo>
                  <a:pt x="88155" y="9494"/>
                  <a:pt x="85455" y="10788"/>
                  <a:pt x="82938" y="13811"/>
                </a:cubicBezTo>
                <a:cubicBezTo>
                  <a:pt x="80238" y="16405"/>
                  <a:pt x="78083" y="20288"/>
                  <a:pt x="76283" y="24605"/>
                </a:cubicBezTo>
                <a:cubicBezTo>
                  <a:pt x="74305" y="28922"/>
                  <a:pt x="72861" y="34533"/>
                  <a:pt x="71783" y="40577"/>
                </a:cubicBezTo>
                <a:cubicBezTo>
                  <a:pt x="70705" y="46188"/>
                  <a:pt x="70166" y="53094"/>
                  <a:pt x="70166" y="60000"/>
                </a:cubicBezTo>
                <a:cubicBezTo>
                  <a:pt x="70166" y="67338"/>
                  <a:pt x="70705" y="73811"/>
                  <a:pt x="71783" y="79855"/>
                </a:cubicBezTo>
                <a:cubicBezTo>
                  <a:pt x="72861" y="85900"/>
                  <a:pt x="74305" y="91077"/>
                  <a:pt x="76283" y="95394"/>
                </a:cubicBezTo>
                <a:cubicBezTo>
                  <a:pt x="78083" y="100144"/>
                  <a:pt x="80238" y="103594"/>
                  <a:pt x="82938" y="106188"/>
                </a:cubicBezTo>
                <a:cubicBezTo>
                  <a:pt x="85455" y="109211"/>
                  <a:pt x="88155" y="110505"/>
                  <a:pt x="91033" y="11050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15" name="Shape 4215"/>
          <p:cNvSpPr/>
          <p:nvPr/>
        </p:nvSpPr>
        <p:spPr>
          <a:xfrm>
            <a:off x="4464751" y="8407124"/>
            <a:ext cx="487574" cy="528208"/>
          </a:xfrm>
          <a:custGeom>
            <a:avLst/>
            <a:gdLst/>
            <a:ahLst/>
            <a:cxnLst/>
            <a:rect l="0" t="0" r="0" b="0"/>
            <a:pathLst>
              <a:path w="120000" h="120000" extrusionOk="0">
                <a:moveTo>
                  <a:pt x="90561" y="32388"/>
                </a:moveTo>
                <a:cubicBezTo>
                  <a:pt x="120000" y="32388"/>
                  <a:pt x="120000" y="32388"/>
                  <a:pt x="120000" y="32388"/>
                </a:cubicBezTo>
                <a:cubicBezTo>
                  <a:pt x="120000" y="120000"/>
                  <a:pt x="120000" y="120000"/>
                  <a:pt x="120000" y="120000"/>
                </a:cubicBezTo>
                <a:cubicBezTo>
                  <a:pt x="0" y="120000"/>
                  <a:pt x="0" y="120000"/>
                  <a:pt x="0" y="120000"/>
                </a:cubicBezTo>
                <a:cubicBezTo>
                  <a:pt x="0" y="32388"/>
                  <a:pt x="0" y="32388"/>
                  <a:pt x="0" y="32388"/>
                </a:cubicBezTo>
                <a:cubicBezTo>
                  <a:pt x="29211" y="32388"/>
                  <a:pt x="29211" y="32388"/>
                  <a:pt x="29211" y="32388"/>
                </a:cubicBezTo>
                <a:cubicBezTo>
                  <a:pt x="28316" y="31555"/>
                  <a:pt x="27188" y="30516"/>
                  <a:pt x="26516" y="29688"/>
                </a:cubicBezTo>
                <a:cubicBezTo>
                  <a:pt x="25616" y="28650"/>
                  <a:pt x="24716" y="27405"/>
                  <a:pt x="24272" y="26161"/>
                </a:cubicBezTo>
                <a:cubicBezTo>
                  <a:pt x="23594" y="24911"/>
                  <a:pt x="23144" y="23666"/>
                  <a:pt x="22922" y="22422"/>
                </a:cubicBezTo>
                <a:cubicBezTo>
                  <a:pt x="22694" y="21177"/>
                  <a:pt x="22472" y="19933"/>
                  <a:pt x="22472" y="18477"/>
                </a:cubicBezTo>
                <a:cubicBezTo>
                  <a:pt x="22472" y="15777"/>
                  <a:pt x="22922" y="13494"/>
                  <a:pt x="24044" y="11416"/>
                </a:cubicBezTo>
                <a:cubicBezTo>
                  <a:pt x="25166" y="9133"/>
                  <a:pt x="26516" y="7266"/>
                  <a:pt x="28316" y="5400"/>
                </a:cubicBezTo>
                <a:cubicBezTo>
                  <a:pt x="30111" y="3738"/>
                  <a:pt x="32133" y="2488"/>
                  <a:pt x="34605" y="1455"/>
                </a:cubicBezTo>
                <a:cubicBezTo>
                  <a:pt x="37077" y="416"/>
                  <a:pt x="39550" y="0"/>
                  <a:pt x="42472" y="0"/>
                </a:cubicBezTo>
                <a:cubicBezTo>
                  <a:pt x="44272" y="0"/>
                  <a:pt x="46066" y="205"/>
                  <a:pt x="47866" y="622"/>
                </a:cubicBezTo>
                <a:cubicBezTo>
                  <a:pt x="49661" y="1038"/>
                  <a:pt x="51233" y="1866"/>
                  <a:pt x="52583" y="2700"/>
                </a:cubicBezTo>
                <a:cubicBezTo>
                  <a:pt x="54155" y="3527"/>
                  <a:pt x="55505" y="4566"/>
                  <a:pt x="56855" y="5811"/>
                </a:cubicBezTo>
                <a:cubicBezTo>
                  <a:pt x="58200" y="7061"/>
                  <a:pt x="59100" y="8305"/>
                  <a:pt x="60000" y="9755"/>
                </a:cubicBezTo>
                <a:cubicBezTo>
                  <a:pt x="60672" y="8305"/>
                  <a:pt x="61800" y="7061"/>
                  <a:pt x="62922" y="5811"/>
                </a:cubicBezTo>
                <a:cubicBezTo>
                  <a:pt x="64272" y="4566"/>
                  <a:pt x="65616" y="3527"/>
                  <a:pt x="67188" y="2700"/>
                </a:cubicBezTo>
                <a:cubicBezTo>
                  <a:pt x="68538" y="1866"/>
                  <a:pt x="70111" y="1038"/>
                  <a:pt x="71911" y="622"/>
                </a:cubicBezTo>
                <a:cubicBezTo>
                  <a:pt x="73705" y="205"/>
                  <a:pt x="75505" y="0"/>
                  <a:pt x="77527" y="0"/>
                </a:cubicBezTo>
                <a:cubicBezTo>
                  <a:pt x="80222" y="0"/>
                  <a:pt x="82694" y="416"/>
                  <a:pt x="85166" y="1455"/>
                </a:cubicBezTo>
                <a:cubicBezTo>
                  <a:pt x="87638" y="2488"/>
                  <a:pt x="89661" y="3738"/>
                  <a:pt x="91461" y="5400"/>
                </a:cubicBezTo>
                <a:cubicBezTo>
                  <a:pt x="93261" y="7266"/>
                  <a:pt x="94605" y="9133"/>
                  <a:pt x="95727" y="11416"/>
                </a:cubicBezTo>
                <a:cubicBezTo>
                  <a:pt x="96855" y="13494"/>
                  <a:pt x="97305" y="15777"/>
                  <a:pt x="97305" y="18477"/>
                </a:cubicBezTo>
                <a:cubicBezTo>
                  <a:pt x="97305" y="19933"/>
                  <a:pt x="97305" y="21177"/>
                  <a:pt x="96855" y="22422"/>
                </a:cubicBezTo>
                <a:cubicBezTo>
                  <a:pt x="96627" y="23666"/>
                  <a:pt x="96177" y="24911"/>
                  <a:pt x="95727" y="26161"/>
                </a:cubicBezTo>
                <a:cubicBezTo>
                  <a:pt x="95055" y="27405"/>
                  <a:pt x="94383" y="28650"/>
                  <a:pt x="93483" y="29688"/>
                </a:cubicBezTo>
                <a:cubicBezTo>
                  <a:pt x="92583" y="30516"/>
                  <a:pt x="91683" y="31555"/>
                  <a:pt x="90561" y="32388"/>
                </a:cubicBezTo>
                <a:close/>
                <a:moveTo>
                  <a:pt x="48538" y="36955"/>
                </a:moveTo>
                <a:cubicBezTo>
                  <a:pt x="4944" y="36955"/>
                  <a:pt x="4944" y="36955"/>
                  <a:pt x="4944" y="36955"/>
                </a:cubicBezTo>
                <a:cubicBezTo>
                  <a:pt x="4944" y="73700"/>
                  <a:pt x="4944" y="73700"/>
                  <a:pt x="4944" y="73700"/>
                </a:cubicBezTo>
                <a:cubicBezTo>
                  <a:pt x="57305" y="73700"/>
                  <a:pt x="57305" y="73700"/>
                  <a:pt x="57305" y="73700"/>
                </a:cubicBezTo>
                <a:cubicBezTo>
                  <a:pt x="57305" y="36955"/>
                  <a:pt x="57305" y="36955"/>
                  <a:pt x="57305" y="36955"/>
                </a:cubicBezTo>
                <a:cubicBezTo>
                  <a:pt x="54383" y="36955"/>
                  <a:pt x="54383" y="36955"/>
                  <a:pt x="54383" y="36955"/>
                </a:cubicBezTo>
                <a:cubicBezTo>
                  <a:pt x="42022" y="56472"/>
                  <a:pt x="42022" y="56472"/>
                  <a:pt x="42022" y="56472"/>
                </a:cubicBezTo>
                <a:cubicBezTo>
                  <a:pt x="37755" y="54394"/>
                  <a:pt x="37755" y="54394"/>
                  <a:pt x="37755" y="54394"/>
                </a:cubicBezTo>
                <a:lnTo>
                  <a:pt x="48538" y="36955"/>
                </a:lnTo>
                <a:close/>
                <a:moveTo>
                  <a:pt x="4944" y="78477"/>
                </a:moveTo>
                <a:cubicBezTo>
                  <a:pt x="4944" y="115433"/>
                  <a:pt x="4944" y="115433"/>
                  <a:pt x="4944" y="115433"/>
                </a:cubicBezTo>
                <a:cubicBezTo>
                  <a:pt x="57305" y="115433"/>
                  <a:pt x="57305" y="115433"/>
                  <a:pt x="57305" y="115433"/>
                </a:cubicBezTo>
                <a:cubicBezTo>
                  <a:pt x="57305" y="78477"/>
                  <a:pt x="57305" y="78477"/>
                  <a:pt x="57305" y="78477"/>
                </a:cubicBezTo>
                <a:lnTo>
                  <a:pt x="4944" y="78477"/>
                </a:lnTo>
                <a:close/>
                <a:moveTo>
                  <a:pt x="27416" y="18477"/>
                </a:moveTo>
                <a:cubicBezTo>
                  <a:pt x="27416" y="20344"/>
                  <a:pt x="27866" y="22216"/>
                  <a:pt x="28538" y="23877"/>
                </a:cubicBezTo>
                <a:cubicBezTo>
                  <a:pt x="29438" y="25744"/>
                  <a:pt x="30561" y="27200"/>
                  <a:pt x="31911" y="28444"/>
                </a:cubicBezTo>
                <a:cubicBezTo>
                  <a:pt x="33261" y="29688"/>
                  <a:pt x="34833" y="30727"/>
                  <a:pt x="36627" y="31350"/>
                </a:cubicBezTo>
                <a:cubicBezTo>
                  <a:pt x="38427" y="32177"/>
                  <a:pt x="40450" y="32388"/>
                  <a:pt x="42472" y="32388"/>
                </a:cubicBezTo>
                <a:cubicBezTo>
                  <a:pt x="44494" y="32388"/>
                  <a:pt x="46516" y="32177"/>
                  <a:pt x="48316" y="31350"/>
                </a:cubicBezTo>
                <a:cubicBezTo>
                  <a:pt x="50111" y="30727"/>
                  <a:pt x="51683" y="29688"/>
                  <a:pt x="52811" y="28444"/>
                </a:cubicBezTo>
                <a:cubicBezTo>
                  <a:pt x="54155" y="27200"/>
                  <a:pt x="55283" y="25744"/>
                  <a:pt x="56177" y="23877"/>
                </a:cubicBezTo>
                <a:cubicBezTo>
                  <a:pt x="56855" y="22216"/>
                  <a:pt x="57305" y="20344"/>
                  <a:pt x="57305" y="18477"/>
                </a:cubicBezTo>
                <a:cubicBezTo>
                  <a:pt x="57305" y="16611"/>
                  <a:pt x="56855" y="14738"/>
                  <a:pt x="56177" y="13077"/>
                </a:cubicBezTo>
                <a:cubicBezTo>
                  <a:pt x="55283" y="11416"/>
                  <a:pt x="54155" y="9966"/>
                  <a:pt x="52811" y="8722"/>
                </a:cubicBezTo>
                <a:cubicBezTo>
                  <a:pt x="51683" y="7472"/>
                  <a:pt x="50111" y="6433"/>
                  <a:pt x="48316" y="5605"/>
                </a:cubicBezTo>
                <a:cubicBezTo>
                  <a:pt x="46516" y="4983"/>
                  <a:pt x="44494" y="4566"/>
                  <a:pt x="42472" y="4566"/>
                </a:cubicBezTo>
                <a:cubicBezTo>
                  <a:pt x="40450" y="4566"/>
                  <a:pt x="38427" y="4983"/>
                  <a:pt x="36627" y="5605"/>
                </a:cubicBezTo>
                <a:cubicBezTo>
                  <a:pt x="34833" y="6433"/>
                  <a:pt x="33261" y="7472"/>
                  <a:pt x="31911" y="8722"/>
                </a:cubicBezTo>
                <a:cubicBezTo>
                  <a:pt x="30561" y="9966"/>
                  <a:pt x="29438" y="11416"/>
                  <a:pt x="28538" y="13077"/>
                </a:cubicBezTo>
                <a:cubicBezTo>
                  <a:pt x="27866" y="14738"/>
                  <a:pt x="27416" y="16611"/>
                  <a:pt x="27416" y="18477"/>
                </a:cubicBezTo>
                <a:close/>
                <a:moveTo>
                  <a:pt x="60000" y="27822"/>
                </a:moveTo>
                <a:cubicBezTo>
                  <a:pt x="57077" y="32388"/>
                  <a:pt x="57077" y="32388"/>
                  <a:pt x="57077" y="32388"/>
                </a:cubicBezTo>
                <a:cubicBezTo>
                  <a:pt x="62922" y="32388"/>
                  <a:pt x="62922" y="32388"/>
                  <a:pt x="62922" y="32388"/>
                </a:cubicBezTo>
                <a:lnTo>
                  <a:pt x="60000" y="27822"/>
                </a:lnTo>
                <a:close/>
                <a:moveTo>
                  <a:pt x="77527" y="4566"/>
                </a:moveTo>
                <a:cubicBezTo>
                  <a:pt x="75283" y="4566"/>
                  <a:pt x="73261" y="4983"/>
                  <a:pt x="71461" y="5605"/>
                </a:cubicBezTo>
                <a:cubicBezTo>
                  <a:pt x="69661" y="6433"/>
                  <a:pt x="68088" y="7472"/>
                  <a:pt x="66966" y="8722"/>
                </a:cubicBezTo>
                <a:cubicBezTo>
                  <a:pt x="65616" y="9966"/>
                  <a:pt x="64494" y="11416"/>
                  <a:pt x="63822" y="13077"/>
                </a:cubicBezTo>
                <a:cubicBezTo>
                  <a:pt x="62922" y="14738"/>
                  <a:pt x="62472" y="16611"/>
                  <a:pt x="62472" y="18477"/>
                </a:cubicBezTo>
                <a:cubicBezTo>
                  <a:pt x="62472" y="20344"/>
                  <a:pt x="62922" y="22216"/>
                  <a:pt x="63822" y="23877"/>
                </a:cubicBezTo>
                <a:cubicBezTo>
                  <a:pt x="64494" y="25744"/>
                  <a:pt x="65616" y="27200"/>
                  <a:pt x="66966" y="28444"/>
                </a:cubicBezTo>
                <a:cubicBezTo>
                  <a:pt x="68088" y="29688"/>
                  <a:pt x="69661" y="30727"/>
                  <a:pt x="71461" y="31350"/>
                </a:cubicBezTo>
                <a:cubicBezTo>
                  <a:pt x="73261" y="32177"/>
                  <a:pt x="75283" y="32388"/>
                  <a:pt x="77527" y="32388"/>
                </a:cubicBezTo>
                <a:cubicBezTo>
                  <a:pt x="79327" y="32388"/>
                  <a:pt x="81350" y="32177"/>
                  <a:pt x="83144" y="31350"/>
                </a:cubicBezTo>
                <a:cubicBezTo>
                  <a:pt x="84944" y="30727"/>
                  <a:pt x="86738" y="29688"/>
                  <a:pt x="88088" y="28444"/>
                </a:cubicBezTo>
                <a:cubicBezTo>
                  <a:pt x="89438" y="27200"/>
                  <a:pt x="90561" y="25744"/>
                  <a:pt x="91233" y="23877"/>
                </a:cubicBezTo>
                <a:cubicBezTo>
                  <a:pt x="91911" y="22216"/>
                  <a:pt x="92361" y="20344"/>
                  <a:pt x="92361" y="18477"/>
                </a:cubicBezTo>
                <a:cubicBezTo>
                  <a:pt x="92361" y="16611"/>
                  <a:pt x="91911" y="14738"/>
                  <a:pt x="91233" y="13077"/>
                </a:cubicBezTo>
                <a:cubicBezTo>
                  <a:pt x="90561" y="11416"/>
                  <a:pt x="89438" y="9966"/>
                  <a:pt x="88088" y="8722"/>
                </a:cubicBezTo>
                <a:cubicBezTo>
                  <a:pt x="86738" y="7472"/>
                  <a:pt x="84944" y="6433"/>
                  <a:pt x="83144" y="5605"/>
                </a:cubicBezTo>
                <a:cubicBezTo>
                  <a:pt x="81350" y="4983"/>
                  <a:pt x="79327" y="4566"/>
                  <a:pt x="77527" y="4566"/>
                </a:cubicBezTo>
                <a:close/>
                <a:moveTo>
                  <a:pt x="114833" y="36955"/>
                </a:moveTo>
                <a:cubicBezTo>
                  <a:pt x="71233" y="36955"/>
                  <a:pt x="71233" y="36955"/>
                  <a:pt x="71233" y="36955"/>
                </a:cubicBezTo>
                <a:cubicBezTo>
                  <a:pt x="82244" y="54394"/>
                  <a:pt x="82244" y="54394"/>
                  <a:pt x="82244" y="54394"/>
                </a:cubicBezTo>
                <a:cubicBezTo>
                  <a:pt x="77755" y="56472"/>
                  <a:pt x="77755" y="56472"/>
                  <a:pt x="77755" y="56472"/>
                </a:cubicBezTo>
                <a:cubicBezTo>
                  <a:pt x="65394" y="36955"/>
                  <a:pt x="65394" y="36955"/>
                  <a:pt x="65394" y="36955"/>
                </a:cubicBezTo>
                <a:cubicBezTo>
                  <a:pt x="62472" y="36955"/>
                  <a:pt x="62472" y="36955"/>
                  <a:pt x="62472" y="36955"/>
                </a:cubicBezTo>
                <a:cubicBezTo>
                  <a:pt x="62472" y="73700"/>
                  <a:pt x="62472" y="73700"/>
                  <a:pt x="62472" y="73700"/>
                </a:cubicBezTo>
                <a:cubicBezTo>
                  <a:pt x="114833" y="73700"/>
                  <a:pt x="114833" y="73700"/>
                  <a:pt x="114833" y="73700"/>
                </a:cubicBezTo>
                <a:lnTo>
                  <a:pt x="114833" y="36955"/>
                </a:lnTo>
                <a:close/>
                <a:moveTo>
                  <a:pt x="62472" y="115433"/>
                </a:moveTo>
                <a:cubicBezTo>
                  <a:pt x="114833" y="115433"/>
                  <a:pt x="114833" y="115433"/>
                  <a:pt x="114833" y="115433"/>
                </a:cubicBezTo>
                <a:cubicBezTo>
                  <a:pt x="114833" y="78477"/>
                  <a:pt x="114833" y="78477"/>
                  <a:pt x="114833" y="78477"/>
                </a:cubicBezTo>
                <a:cubicBezTo>
                  <a:pt x="62472" y="78477"/>
                  <a:pt x="62472" y="78477"/>
                  <a:pt x="62472" y="78477"/>
                </a:cubicBezTo>
                <a:lnTo>
                  <a:pt x="62472" y="11543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16" name="Shape 4216"/>
          <p:cNvSpPr/>
          <p:nvPr/>
        </p:nvSpPr>
        <p:spPr>
          <a:xfrm>
            <a:off x="5773039" y="8446560"/>
            <a:ext cx="365682" cy="449333"/>
          </a:xfrm>
          <a:custGeom>
            <a:avLst/>
            <a:gdLst/>
            <a:ahLst/>
            <a:cxnLst/>
            <a:rect l="0" t="0" r="0" b="0"/>
            <a:pathLst>
              <a:path w="120000" h="120000" extrusionOk="0">
                <a:moveTo>
                  <a:pt x="120000" y="1961"/>
                </a:moveTo>
                <a:cubicBezTo>
                  <a:pt x="120000" y="67344"/>
                  <a:pt x="120000" y="67344"/>
                  <a:pt x="120000" y="67344"/>
                </a:cubicBezTo>
                <a:cubicBezTo>
                  <a:pt x="117605" y="68083"/>
                  <a:pt x="117605" y="68083"/>
                  <a:pt x="117605" y="68083"/>
                </a:cubicBezTo>
                <a:cubicBezTo>
                  <a:pt x="117605" y="68327"/>
                  <a:pt x="114316" y="68816"/>
                  <a:pt x="108327" y="70038"/>
                </a:cubicBezTo>
                <a:cubicBezTo>
                  <a:pt x="102344" y="71266"/>
                  <a:pt x="94561" y="71755"/>
                  <a:pt x="84688" y="71755"/>
                </a:cubicBezTo>
                <a:cubicBezTo>
                  <a:pt x="81994" y="71755"/>
                  <a:pt x="79300" y="71755"/>
                  <a:pt x="76905" y="71511"/>
                </a:cubicBezTo>
                <a:cubicBezTo>
                  <a:pt x="74216" y="71266"/>
                  <a:pt x="71822" y="71022"/>
                  <a:pt x="69427" y="70777"/>
                </a:cubicBezTo>
                <a:cubicBezTo>
                  <a:pt x="67033" y="70533"/>
                  <a:pt x="64638" y="70038"/>
                  <a:pt x="62244" y="69794"/>
                </a:cubicBezTo>
                <a:cubicBezTo>
                  <a:pt x="60150" y="69305"/>
                  <a:pt x="57755" y="69061"/>
                  <a:pt x="55361" y="68572"/>
                </a:cubicBezTo>
                <a:cubicBezTo>
                  <a:pt x="52966" y="68327"/>
                  <a:pt x="50872" y="67838"/>
                  <a:pt x="48477" y="67344"/>
                </a:cubicBezTo>
                <a:cubicBezTo>
                  <a:pt x="46383" y="66855"/>
                  <a:pt x="44288" y="66611"/>
                  <a:pt x="42194" y="66366"/>
                </a:cubicBezTo>
                <a:cubicBezTo>
                  <a:pt x="39800" y="66122"/>
                  <a:pt x="37405" y="65877"/>
                  <a:pt x="35311" y="65877"/>
                </a:cubicBezTo>
                <a:cubicBezTo>
                  <a:pt x="33216" y="65633"/>
                  <a:pt x="30822" y="65388"/>
                  <a:pt x="28427" y="65388"/>
                </a:cubicBezTo>
                <a:cubicBezTo>
                  <a:pt x="22144" y="65388"/>
                  <a:pt x="17355" y="65877"/>
                  <a:pt x="14066" y="66366"/>
                </a:cubicBezTo>
                <a:cubicBezTo>
                  <a:pt x="10772" y="67100"/>
                  <a:pt x="8377" y="67594"/>
                  <a:pt x="7183" y="68083"/>
                </a:cubicBezTo>
                <a:cubicBezTo>
                  <a:pt x="7183" y="120000"/>
                  <a:pt x="7183" y="120000"/>
                  <a:pt x="7183" y="120000"/>
                </a:cubicBezTo>
                <a:cubicBezTo>
                  <a:pt x="0" y="120000"/>
                  <a:pt x="0" y="120000"/>
                  <a:pt x="0" y="120000"/>
                </a:cubicBezTo>
                <a:cubicBezTo>
                  <a:pt x="0" y="4900"/>
                  <a:pt x="0" y="4900"/>
                  <a:pt x="0" y="4900"/>
                </a:cubicBezTo>
                <a:cubicBezTo>
                  <a:pt x="1494" y="3916"/>
                  <a:pt x="1494" y="3916"/>
                  <a:pt x="1494" y="3916"/>
                </a:cubicBezTo>
                <a:cubicBezTo>
                  <a:pt x="1794" y="3672"/>
                  <a:pt x="3888" y="2938"/>
                  <a:pt x="8077" y="1716"/>
                </a:cubicBezTo>
                <a:cubicBezTo>
                  <a:pt x="11972" y="733"/>
                  <a:pt x="18855" y="0"/>
                  <a:pt x="28427" y="0"/>
                </a:cubicBezTo>
                <a:cubicBezTo>
                  <a:pt x="31122" y="0"/>
                  <a:pt x="33516" y="244"/>
                  <a:pt x="35911" y="488"/>
                </a:cubicBezTo>
                <a:cubicBezTo>
                  <a:pt x="38305" y="488"/>
                  <a:pt x="40700" y="733"/>
                  <a:pt x="42794" y="977"/>
                </a:cubicBezTo>
                <a:cubicBezTo>
                  <a:pt x="45188" y="1466"/>
                  <a:pt x="47583" y="1716"/>
                  <a:pt x="49977" y="2205"/>
                </a:cubicBezTo>
                <a:cubicBezTo>
                  <a:pt x="52366" y="2450"/>
                  <a:pt x="54461" y="2938"/>
                  <a:pt x="56561" y="3183"/>
                </a:cubicBezTo>
                <a:cubicBezTo>
                  <a:pt x="58950" y="3672"/>
                  <a:pt x="61050" y="4161"/>
                  <a:pt x="63438" y="4655"/>
                </a:cubicBezTo>
                <a:cubicBezTo>
                  <a:pt x="65538" y="4900"/>
                  <a:pt x="67927" y="5388"/>
                  <a:pt x="70322" y="5388"/>
                </a:cubicBezTo>
                <a:cubicBezTo>
                  <a:pt x="72416" y="5633"/>
                  <a:pt x="74811" y="5877"/>
                  <a:pt x="77205" y="6122"/>
                </a:cubicBezTo>
                <a:cubicBezTo>
                  <a:pt x="79600" y="6366"/>
                  <a:pt x="81994" y="6366"/>
                  <a:pt x="84688" y="6366"/>
                </a:cubicBezTo>
                <a:cubicBezTo>
                  <a:pt x="93966" y="6366"/>
                  <a:pt x="104138" y="5388"/>
                  <a:pt x="115511" y="3183"/>
                </a:cubicBezTo>
                <a:lnTo>
                  <a:pt x="120000" y="1961"/>
                </a:lnTo>
                <a:close/>
                <a:moveTo>
                  <a:pt x="113116" y="63427"/>
                </a:moveTo>
                <a:cubicBezTo>
                  <a:pt x="113116" y="9305"/>
                  <a:pt x="113116" y="9305"/>
                  <a:pt x="113116" y="9305"/>
                </a:cubicBezTo>
                <a:cubicBezTo>
                  <a:pt x="111622" y="9550"/>
                  <a:pt x="110122" y="9794"/>
                  <a:pt x="108327" y="10038"/>
                </a:cubicBezTo>
                <a:cubicBezTo>
                  <a:pt x="106533" y="10533"/>
                  <a:pt x="104438" y="10777"/>
                  <a:pt x="101744" y="11022"/>
                </a:cubicBezTo>
                <a:cubicBezTo>
                  <a:pt x="99350" y="11266"/>
                  <a:pt x="96661" y="11511"/>
                  <a:pt x="93666" y="11755"/>
                </a:cubicBezTo>
                <a:cubicBezTo>
                  <a:pt x="90672" y="11755"/>
                  <a:pt x="87683" y="11755"/>
                  <a:pt x="84688" y="11755"/>
                </a:cubicBezTo>
                <a:cubicBezTo>
                  <a:pt x="81994" y="11755"/>
                  <a:pt x="79300" y="11755"/>
                  <a:pt x="76905" y="11511"/>
                </a:cubicBezTo>
                <a:cubicBezTo>
                  <a:pt x="74216" y="11266"/>
                  <a:pt x="71822" y="11022"/>
                  <a:pt x="69427" y="11022"/>
                </a:cubicBezTo>
                <a:cubicBezTo>
                  <a:pt x="67033" y="10777"/>
                  <a:pt x="64638" y="10283"/>
                  <a:pt x="62244" y="10038"/>
                </a:cubicBezTo>
                <a:cubicBezTo>
                  <a:pt x="60150" y="9550"/>
                  <a:pt x="57755" y="9061"/>
                  <a:pt x="55361" y="8572"/>
                </a:cubicBezTo>
                <a:cubicBezTo>
                  <a:pt x="52966" y="8327"/>
                  <a:pt x="50872" y="7838"/>
                  <a:pt x="48477" y="7594"/>
                </a:cubicBezTo>
                <a:cubicBezTo>
                  <a:pt x="46383" y="7344"/>
                  <a:pt x="44288" y="6855"/>
                  <a:pt x="42194" y="6366"/>
                </a:cubicBezTo>
                <a:cubicBezTo>
                  <a:pt x="39800" y="6122"/>
                  <a:pt x="37405" y="6122"/>
                  <a:pt x="35311" y="5877"/>
                </a:cubicBezTo>
                <a:cubicBezTo>
                  <a:pt x="33216" y="5633"/>
                  <a:pt x="30822" y="5388"/>
                  <a:pt x="28427" y="5388"/>
                </a:cubicBezTo>
                <a:cubicBezTo>
                  <a:pt x="22144" y="5388"/>
                  <a:pt x="17355" y="5877"/>
                  <a:pt x="14066" y="6366"/>
                </a:cubicBezTo>
                <a:cubicBezTo>
                  <a:pt x="10772" y="7100"/>
                  <a:pt x="8377" y="7594"/>
                  <a:pt x="7183" y="8083"/>
                </a:cubicBezTo>
                <a:cubicBezTo>
                  <a:pt x="7183" y="62205"/>
                  <a:pt x="7183" y="62205"/>
                  <a:pt x="7183" y="62205"/>
                </a:cubicBezTo>
                <a:cubicBezTo>
                  <a:pt x="7777" y="61716"/>
                  <a:pt x="8977" y="61466"/>
                  <a:pt x="10472" y="61222"/>
                </a:cubicBezTo>
                <a:cubicBezTo>
                  <a:pt x="11672" y="60977"/>
                  <a:pt x="13466" y="60977"/>
                  <a:pt x="15261" y="60733"/>
                </a:cubicBezTo>
                <a:cubicBezTo>
                  <a:pt x="17055" y="60488"/>
                  <a:pt x="19150" y="60244"/>
                  <a:pt x="21244" y="60244"/>
                </a:cubicBezTo>
                <a:cubicBezTo>
                  <a:pt x="23338" y="60000"/>
                  <a:pt x="26033" y="60000"/>
                  <a:pt x="28427" y="60000"/>
                </a:cubicBezTo>
                <a:cubicBezTo>
                  <a:pt x="31122" y="60000"/>
                  <a:pt x="33516" y="60244"/>
                  <a:pt x="35911" y="60244"/>
                </a:cubicBezTo>
                <a:cubicBezTo>
                  <a:pt x="38305" y="60488"/>
                  <a:pt x="40700" y="60733"/>
                  <a:pt x="42794" y="60977"/>
                </a:cubicBezTo>
                <a:cubicBezTo>
                  <a:pt x="45188" y="61466"/>
                  <a:pt x="47583" y="61716"/>
                  <a:pt x="49977" y="62205"/>
                </a:cubicBezTo>
                <a:cubicBezTo>
                  <a:pt x="52366" y="62450"/>
                  <a:pt x="54461" y="62694"/>
                  <a:pt x="56561" y="63183"/>
                </a:cubicBezTo>
                <a:cubicBezTo>
                  <a:pt x="58950" y="63672"/>
                  <a:pt x="61050" y="63916"/>
                  <a:pt x="63438" y="64405"/>
                </a:cubicBezTo>
                <a:cubicBezTo>
                  <a:pt x="65538" y="64655"/>
                  <a:pt x="67927" y="64900"/>
                  <a:pt x="70322" y="65388"/>
                </a:cubicBezTo>
                <a:cubicBezTo>
                  <a:pt x="72416" y="65633"/>
                  <a:pt x="74811" y="65877"/>
                  <a:pt x="77205" y="66122"/>
                </a:cubicBezTo>
                <a:cubicBezTo>
                  <a:pt x="79600" y="66366"/>
                  <a:pt x="81994" y="66366"/>
                  <a:pt x="84688" y="66366"/>
                </a:cubicBezTo>
                <a:cubicBezTo>
                  <a:pt x="87977" y="66366"/>
                  <a:pt x="91272" y="66366"/>
                  <a:pt x="94266" y="66122"/>
                </a:cubicBezTo>
                <a:cubicBezTo>
                  <a:pt x="97555" y="65877"/>
                  <a:pt x="100250" y="65633"/>
                  <a:pt x="102644" y="65388"/>
                </a:cubicBezTo>
                <a:cubicBezTo>
                  <a:pt x="104738" y="64900"/>
                  <a:pt x="106833" y="64655"/>
                  <a:pt x="108627" y="64405"/>
                </a:cubicBezTo>
                <a:cubicBezTo>
                  <a:pt x="110422" y="63916"/>
                  <a:pt x="111922" y="63672"/>
                  <a:pt x="113116" y="63427"/>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17" name="Shape 4217"/>
          <p:cNvSpPr/>
          <p:nvPr/>
        </p:nvSpPr>
        <p:spPr>
          <a:xfrm>
            <a:off x="6939121" y="8438877"/>
            <a:ext cx="528207" cy="466066"/>
          </a:xfrm>
          <a:custGeom>
            <a:avLst/>
            <a:gdLst/>
            <a:ahLst/>
            <a:cxnLst/>
            <a:rect l="0" t="0" r="0" b="0"/>
            <a:pathLst>
              <a:path w="120000" h="120000" extrusionOk="0">
                <a:moveTo>
                  <a:pt x="46155" y="120000"/>
                </a:moveTo>
                <a:lnTo>
                  <a:pt x="46155" y="68922"/>
                </a:lnTo>
                <a:lnTo>
                  <a:pt x="0" y="0"/>
                </a:lnTo>
                <a:lnTo>
                  <a:pt x="120000" y="0"/>
                </a:lnTo>
                <a:lnTo>
                  <a:pt x="73844" y="68922"/>
                </a:lnTo>
                <a:lnTo>
                  <a:pt x="73844" y="120000"/>
                </a:lnTo>
                <a:lnTo>
                  <a:pt x="46155" y="120000"/>
                </a:lnTo>
                <a:close/>
                <a:moveTo>
                  <a:pt x="68961" y="114461"/>
                </a:moveTo>
                <a:lnTo>
                  <a:pt x="68961" y="67077"/>
                </a:lnTo>
                <a:lnTo>
                  <a:pt x="110766" y="4922"/>
                </a:lnTo>
                <a:lnTo>
                  <a:pt x="9233" y="4922"/>
                </a:lnTo>
                <a:lnTo>
                  <a:pt x="50500" y="67077"/>
                </a:lnTo>
                <a:lnTo>
                  <a:pt x="50500" y="114461"/>
                </a:lnTo>
                <a:lnTo>
                  <a:pt x="68961" y="11446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18" name="Shape 4218"/>
          <p:cNvSpPr/>
          <p:nvPr/>
        </p:nvSpPr>
        <p:spPr>
          <a:xfrm>
            <a:off x="8273702" y="8427439"/>
            <a:ext cx="353732" cy="487575"/>
          </a:xfrm>
          <a:custGeom>
            <a:avLst/>
            <a:gdLst/>
            <a:ahLst/>
            <a:cxnLst/>
            <a:rect l="0" t="0" r="0" b="0"/>
            <a:pathLst>
              <a:path w="120000" h="120000" extrusionOk="0">
                <a:moveTo>
                  <a:pt x="120000" y="42355"/>
                </a:moveTo>
                <a:lnTo>
                  <a:pt x="120000" y="120000"/>
                </a:lnTo>
                <a:lnTo>
                  <a:pt x="0" y="120000"/>
                </a:lnTo>
                <a:lnTo>
                  <a:pt x="0" y="0"/>
                </a:lnTo>
                <a:lnTo>
                  <a:pt x="61622" y="0"/>
                </a:lnTo>
                <a:lnTo>
                  <a:pt x="120000" y="42355"/>
                </a:lnTo>
                <a:close/>
                <a:moveTo>
                  <a:pt x="6488" y="115294"/>
                </a:moveTo>
                <a:lnTo>
                  <a:pt x="113511" y="115294"/>
                </a:lnTo>
                <a:lnTo>
                  <a:pt x="113511" y="45294"/>
                </a:lnTo>
                <a:lnTo>
                  <a:pt x="54322" y="45294"/>
                </a:lnTo>
                <a:lnTo>
                  <a:pt x="54322" y="4705"/>
                </a:lnTo>
                <a:lnTo>
                  <a:pt x="6488" y="4705"/>
                </a:lnTo>
                <a:lnTo>
                  <a:pt x="6488" y="115294"/>
                </a:lnTo>
                <a:close/>
                <a:moveTo>
                  <a:pt x="61622" y="7061"/>
                </a:moveTo>
                <a:lnTo>
                  <a:pt x="61622" y="40000"/>
                </a:lnTo>
                <a:lnTo>
                  <a:pt x="107027" y="40000"/>
                </a:lnTo>
                <a:lnTo>
                  <a:pt x="61622" y="706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19" name="Shape 4219"/>
          <p:cNvSpPr/>
          <p:nvPr/>
        </p:nvSpPr>
        <p:spPr>
          <a:xfrm>
            <a:off x="9454122" y="8427952"/>
            <a:ext cx="487575" cy="487574"/>
          </a:xfrm>
          <a:custGeom>
            <a:avLst/>
            <a:gdLst/>
            <a:ahLst/>
            <a:cxnLst/>
            <a:rect l="0" t="0" r="0" b="0"/>
            <a:pathLst>
              <a:path w="120000" h="120000" extrusionOk="0">
                <a:moveTo>
                  <a:pt x="8822" y="4705"/>
                </a:moveTo>
                <a:lnTo>
                  <a:pt x="44116" y="40588"/>
                </a:lnTo>
                <a:lnTo>
                  <a:pt x="40588" y="44116"/>
                </a:lnTo>
                <a:lnTo>
                  <a:pt x="5294" y="8822"/>
                </a:lnTo>
                <a:lnTo>
                  <a:pt x="5294" y="37644"/>
                </a:lnTo>
                <a:lnTo>
                  <a:pt x="0" y="37644"/>
                </a:lnTo>
                <a:lnTo>
                  <a:pt x="0" y="0"/>
                </a:lnTo>
                <a:lnTo>
                  <a:pt x="37644" y="0"/>
                </a:lnTo>
                <a:lnTo>
                  <a:pt x="37644" y="4705"/>
                </a:lnTo>
                <a:lnTo>
                  <a:pt x="8822" y="4705"/>
                </a:lnTo>
                <a:close/>
                <a:moveTo>
                  <a:pt x="44116" y="79411"/>
                </a:moveTo>
                <a:lnTo>
                  <a:pt x="8822" y="115294"/>
                </a:lnTo>
                <a:lnTo>
                  <a:pt x="37644" y="115294"/>
                </a:lnTo>
                <a:lnTo>
                  <a:pt x="37644" y="120000"/>
                </a:lnTo>
                <a:lnTo>
                  <a:pt x="0" y="120000"/>
                </a:lnTo>
                <a:lnTo>
                  <a:pt x="0" y="82355"/>
                </a:lnTo>
                <a:lnTo>
                  <a:pt x="5294" y="82355"/>
                </a:lnTo>
                <a:lnTo>
                  <a:pt x="5294" y="111766"/>
                </a:lnTo>
                <a:lnTo>
                  <a:pt x="40588" y="75883"/>
                </a:lnTo>
                <a:lnTo>
                  <a:pt x="44116" y="79411"/>
                </a:lnTo>
                <a:close/>
                <a:moveTo>
                  <a:pt x="120000" y="0"/>
                </a:moveTo>
                <a:lnTo>
                  <a:pt x="120000" y="37644"/>
                </a:lnTo>
                <a:lnTo>
                  <a:pt x="115294" y="37644"/>
                </a:lnTo>
                <a:lnTo>
                  <a:pt x="115294" y="8822"/>
                </a:lnTo>
                <a:lnTo>
                  <a:pt x="79411" y="44116"/>
                </a:lnTo>
                <a:lnTo>
                  <a:pt x="75883" y="40588"/>
                </a:lnTo>
                <a:lnTo>
                  <a:pt x="111766" y="4705"/>
                </a:lnTo>
                <a:lnTo>
                  <a:pt x="82355" y="4705"/>
                </a:lnTo>
                <a:lnTo>
                  <a:pt x="82355" y="0"/>
                </a:lnTo>
                <a:lnTo>
                  <a:pt x="120000" y="0"/>
                </a:lnTo>
                <a:close/>
                <a:moveTo>
                  <a:pt x="115294" y="82355"/>
                </a:moveTo>
                <a:lnTo>
                  <a:pt x="120000" y="82355"/>
                </a:lnTo>
                <a:lnTo>
                  <a:pt x="120000" y="120000"/>
                </a:lnTo>
                <a:lnTo>
                  <a:pt x="82355" y="120000"/>
                </a:lnTo>
                <a:lnTo>
                  <a:pt x="82355" y="115294"/>
                </a:lnTo>
                <a:lnTo>
                  <a:pt x="111766" y="115294"/>
                </a:lnTo>
                <a:lnTo>
                  <a:pt x="75883" y="79411"/>
                </a:lnTo>
                <a:lnTo>
                  <a:pt x="79411" y="75883"/>
                </a:lnTo>
                <a:lnTo>
                  <a:pt x="115294" y="111766"/>
                </a:lnTo>
                <a:lnTo>
                  <a:pt x="115294" y="8235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20" name="Shape 4220"/>
          <p:cNvSpPr/>
          <p:nvPr/>
        </p:nvSpPr>
        <p:spPr>
          <a:xfrm>
            <a:off x="10701465" y="8450145"/>
            <a:ext cx="487574" cy="487574"/>
          </a:xfrm>
          <a:custGeom>
            <a:avLst/>
            <a:gdLst/>
            <a:ahLst/>
            <a:cxnLst/>
            <a:rect l="0" t="0" r="0" b="0"/>
            <a:pathLst>
              <a:path w="120000" h="120000" extrusionOk="0">
                <a:moveTo>
                  <a:pt x="120000" y="0"/>
                </a:moveTo>
                <a:lnTo>
                  <a:pt x="120000" y="120000"/>
                </a:lnTo>
                <a:lnTo>
                  <a:pt x="60000" y="120000"/>
                </a:lnTo>
                <a:lnTo>
                  <a:pt x="60000" y="115294"/>
                </a:lnTo>
                <a:lnTo>
                  <a:pt x="114705" y="115294"/>
                </a:lnTo>
                <a:lnTo>
                  <a:pt x="114705" y="4705"/>
                </a:lnTo>
                <a:lnTo>
                  <a:pt x="4705" y="4705"/>
                </a:lnTo>
                <a:lnTo>
                  <a:pt x="4705" y="60000"/>
                </a:lnTo>
                <a:lnTo>
                  <a:pt x="0" y="60000"/>
                </a:lnTo>
                <a:lnTo>
                  <a:pt x="0" y="0"/>
                </a:lnTo>
                <a:lnTo>
                  <a:pt x="120000" y="0"/>
                </a:lnTo>
                <a:close/>
                <a:moveTo>
                  <a:pt x="0" y="120000"/>
                </a:moveTo>
                <a:lnTo>
                  <a:pt x="0" y="70000"/>
                </a:lnTo>
                <a:lnTo>
                  <a:pt x="49411" y="70000"/>
                </a:lnTo>
                <a:lnTo>
                  <a:pt x="49411" y="120000"/>
                </a:lnTo>
                <a:lnTo>
                  <a:pt x="0" y="120000"/>
                </a:lnTo>
                <a:close/>
                <a:moveTo>
                  <a:pt x="4705" y="74705"/>
                </a:moveTo>
                <a:lnTo>
                  <a:pt x="4705" y="115294"/>
                </a:lnTo>
                <a:lnTo>
                  <a:pt x="44705" y="115294"/>
                </a:lnTo>
                <a:lnTo>
                  <a:pt x="44705" y="74705"/>
                </a:lnTo>
                <a:lnTo>
                  <a:pt x="4705" y="74705"/>
                </a:lnTo>
                <a:close/>
                <a:moveTo>
                  <a:pt x="94705" y="28822"/>
                </a:moveTo>
                <a:lnTo>
                  <a:pt x="58233" y="65883"/>
                </a:lnTo>
                <a:lnTo>
                  <a:pt x="54116" y="62355"/>
                </a:lnTo>
                <a:lnTo>
                  <a:pt x="91177" y="25294"/>
                </a:lnTo>
                <a:lnTo>
                  <a:pt x="60000" y="25294"/>
                </a:lnTo>
                <a:lnTo>
                  <a:pt x="60000" y="20000"/>
                </a:lnTo>
                <a:lnTo>
                  <a:pt x="99411" y="20000"/>
                </a:lnTo>
                <a:lnTo>
                  <a:pt x="99411" y="60000"/>
                </a:lnTo>
                <a:lnTo>
                  <a:pt x="94705" y="60000"/>
                </a:lnTo>
                <a:lnTo>
                  <a:pt x="94705" y="28822"/>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21" name="Shape 4221"/>
          <p:cNvSpPr/>
          <p:nvPr/>
        </p:nvSpPr>
        <p:spPr>
          <a:xfrm>
            <a:off x="11959564" y="8427439"/>
            <a:ext cx="466066" cy="487575"/>
          </a:xfrm>
          <a:custGeom>
            <a:avLst/>
            <a:gdLst/>
            <a:ahLst/>
            <a:cxnLst/>
            <a:rect l="0" t="0" r="0" b="0"/>
            <a:pathLst>
              <a:path w="120000" h="120000" extrusionOk="0">
                <a:moveTo>
                  <a:pt x="15733" y="95055"/>
                </a:moveTo>
                <a:cubicBezTo>
                  <a:pt x="17144" y="95505"/>
                  <a:pt x="18550" y="95955"/>
                  <a:pt x="19727" y="96627"/>
                </a:cubicBezTo>
                <a:cubicBezTo>
                  <a:pt x="21133" y="97527"/>
                  <a:pt x="22311" y="98427"/>
                  <a:pt x="23011" y="99550"/>
                </a:cubicBezTo>
                <a:cubicBezTo>
                  <a:pt x="23955" y="100450"/>
                  <a:pt x="24894" y="101572"/>
                  <a:pt x="25361" y="102922"/>
                </a:cubicBezTo>
                <a:cubicBezTo>
                  <a:pt x="25833" y="104494"/>
                  <a:pt x="26066" y="105844"/>
                  <a:pt x="26066" y="107416"/>
                </a:cubicBezTo>
                <a:cubicBezTo>
                  <a:pt x="26066" y="109211"/>
                  <a:pt x="25833" y="110788"/>
                  <a:pt x="25127" y="112133"/>
                </a:cubicBezTo>
                <a:cubicBezTo>
                  <a:pt x="24422" y="113705"/>
                  <a:pt x="23483" y="115055"/>
                  <a:pt x="22544" y="116177"/>
                </a:cubicBezTo>
                <a:cubicBezTo>
                  <a:pt x="21133" y="117305"/>
                  <a:pt x="19727" y="118200"/>
                  <a:pt x="18083" y="118877"/>
                </a:cubicBezTo>
                <a:cubicBezTo>
                  <a:pt x="16438" y="119550"/>
                  <a:pt x="14794" y="120000"/>
                  <a:pt x="12916" y="120000"/>
                </a:cubicBezTo>
                <a:cubicBezTo>
                  <a:pt x="11272" y="120000"/>
                  <a:pt x="9627" y="119550"/>
                  <a:pt x="7983" y="118877"/>
                </a:cubicBezTo>
                <a:cubicBezTo>
                  <a:pt x="6338" y="118200"/>
                  <a:pt x="4933" y="117305"/>
                  <a:pt x="3755" y="116177"/>
                </a:cubicBezTo>
                <a:cubicBezTo>
                  <a:pt x="2816" y="115055"/>
                  <a:pt x="1877" y="113705"/>
                  <a:pt x="1172" y="112133"/>
                </a:cubicBezTo>
                <a:cubicBezTo>
                  <a:pt x="472" y="110788"/>
                  <a:pt x="0" y="109211"/>
                  <a:pt x="0" y="107416"/>
                </a:cubicBezTo>
                <a:cubicBezTo>
                  <a:pt x="0" y="105844"/>
                  <a:pt x="472" y="104494"/>
                  <a:pt x="938" y="102922"/>
                </a:cubicBezTo>
                <a:cubicBezTo>
                  <a:pt x="1411" y="101572"/>
                  <a:pt x="2111" y="100450"/>
                  <a:pt x="3055" y="99550"/>
                </a:cubicBezTo>
                <a:cubicBezTo>
                  <a:pt x="3994" y="98427"/>
                  <a:pt x="4933" y="97527"/>
                  <a:pt x="6338" y="96627"/>
                </a:cubicBezTo>
                <a:cubicBezTo>
                  <a:pt x="7750" y="95955"/>
                  <a:pt x="9161" y="95505"/>
                  <a:pt x="10566" y="95055"/>
                </a:cubicBezTo>
                <a:cubicBezTo>
                  <a:pt x="10566" y="9888"/>
                  <a:pt x="10566" y="9888"/>
                  <a:pt x="10566" y="9888"/>
                </a:cubicBezTo>
                <a:cubicBezTo>
                  <a:pt x="15733" y="9888"/>
                  <a:pt x="15733" y="9888"/>
                  <a:pt x="15733" y="9888"/>
                </a:cubicBezTo>
                <a:lnTo>
                  <a:pt x="15733" y="95055"/>
                </a:lnTo>
                <a:close/>
                <a:moveTo>
                  <a:pt x="12916" y="115055"/>
                </a:moveTo>
                <a:cubicBezTo>
                  <a:pt x="14088" y="115055"/>
                  <a:pt x="15266" y="114833"/>
                  <a:pt x="16205" y="114383"/>
                </a:cubicBezTo>
                <a:cubicBezTo>
                  <a:pt x="17144" y="114155"/>
                  <a:pt x="17850" y="113483"/>
                  <a:pt x="18788" y="112583"/>
                </a:cubicBezTo>
                <a:cubicBezTo>
                  <a:pt x="19255" y="112133"/>
                  <a:pt x="19961" y="111233"/>
                  <a:pt x="20194" y="110338"/>
                </a:cubicBezTo>
                <a:cubicBezTo>
                  <a:pt x="20666" y="109438"/>
                  <a:pt x="20900" y="108316"/>
                  <a:pt x="20900" y="107416"/>
                </a:cubicBezTo>
                <a:cubicBezTo>
                  <a:pt x="20900" y="106516"/>
                  <a:pt x="20666" y="105394"/>
                  <a:pt x="20194" y="104494"/>
                </a:cubicBezTo>
                <a:cubicBezTo>
                  <a:pt x="19961" y="103594"/>
                  <a:pt x="19255" y="102694"/>
                  <a:pt x="18788" y="102244"/>
                </a:cubicBezTo>
                <a:cubicBezTo>
                  <a:pt x="17850" y="101572"/>
                  <a:pt x="17144" y="101122"/>
                  <a:pt x="16205" y="100450"/>
                </a:cubicBezTo>
                <a:cubicBezTo>
                  <a:pt x="15266" y="100000"/>
                  <a:pt x="14088" y="99777"/>
                  <a:pt x="12916" y="99777"/>
                </a:cubicBezTo>
                <a:cubicBezTo>
                  <a:pt x="11977" y="99777"/>
                  <a:pt x="11038" y="100000"/>
                  <a:pt x="10100" y="100450"/>
                </a:cubicBezTo>
                <a:cubicBezTo>
                  <a:pt x="9161" y="101122"/>
                  <a:pt x="8216" y="101572"/>
                  <a:pt x="7516" y="102244"/>
                </a:cubicBezTo>
                <a:cubicBezTo>
                  <a:pt x="6811" y="102694"/>
                  <a:pt x="6338" y="103594"/>
                  <a:pt x="5872" y="104494"/>
                </a:cubicBezTo>
                <a:cubicBezTo>
                  <a:pt x="5400" y="105394"/>
                  <a:pt x="5400" y="106516"/>
                  <a:pt x="5400" y="107416"/>
                </a:cubicBezTo>
                <a:cubicBezTo>
                  <a:pt x="5400" y="108316"/>
                  <a:pt x="5400" y="109438"/>
                  <a:pt x="5872" y="110338"/>
                </a:cubicBezTo>
                <a:cubicBezTo>
                  <a:pt x="6338" y="111233"/>
                  <a:pt x="6811" y="112133"/>
                  <a:pt x="7516" y="112583"/>
                </a:cubicBezTo>
                <a:cubicBezTo>
                  <a:pt x="8216" y="113483"/>
                  <a:pt x="9161" y="114155"/>
                  <a:pt x="10100" y="114383"/>
                </a:cubicBezTo>
                <a:cubicBezTo>
                  <a:pt x="11038" y="114833"/>
                  <a:pt x="11977" y="115055"/>
                  <a:pt x="12916" y="115055"/>
                </a:cubicBezTo>
                <a:close/>
                <a:moveTo>
                  <a:pt x="62700" y="47638"/>
                </a:moveTo>
                <a:cubicBezTo>
                  <a:pt x="64111" y="48088"/>
                  <a:pt x="65516" y="48766"/>
                  <a:pt x="66694" y="49438"/>
                </a:cubicBezTo>
                <a:cubicBezTo>
                  <a:pt x="68100" y="50111"/>
                  <a:pt x="69038" y="51011"/>
                  <a:pt x="70216" y="52133"/>
                </a:cubicBezTo>
                <a:cubicBezTo>
                  <a:pt x="70922" y="53033"/>
                  <a:pt x="71622" y="54155"/>
                  <a:pt x="72327" y="55727"/>
                </a:cubicBezTo>
                <a:cubicBezTo>
                  <a:pt x="72800" y="57077"/>
                  <a:pt x="73266" y="58427"/>
                  <a:pt x="73266" y="60000"/>
                </a:cubicBezTo>
                <a:cubicBezTo>
                  <a:pt x="73266" y="61572"/>
                  <a:pt x="72800" y="63144"/>
                  <a:pt x="72327" y="64494"/>
                </a:cubicBezTo>
                <a:cubicBezTo>
                  <a:pt x="71622" y="65844"/>
                  <a:pt x="70922" y="66966"/>
                  <a:pt x="70216" y="67866"/>
                </a:cubicBezTo>
                <a:cubicBezTo>
                  <a:pt x="69038" y="68988"/>
                  <a:pt x="68100" y="70111"/>
                  <a:pt x="66694" y="70788"/>
                </a:cubicBezTo>
                <a:cubicBezTo>
                  <a:pt x="65516" y="71461"/>
                  <a:pt x="64111" y="71911"/>
                  <a:pt x="62700" y="72361"/>
                </a:cubicBezTo>
                <a:cubicBezTo>
                  <a:pt x="62700" y="110111"/>
                  <a:pt x="62700" y="110111"/>
                  <a:pt x="62700" y="110111"/>
                </a:cubicBezTo>
                <a:cubicBezTo>
                  <a:pt x="57300" y="110111"/>
                  <a:pt x="57300" y="110111"/>
                  <a:pt x="57300" y="110111"/>
                </a:cubicBezTo>
                <a:cubicBezTo>
                  <a:pt x="57300" y="72361"/>
                  <a:pt x="57300" y="72361"/>
                  <a:pt x="57300" y="72361"/>
                </a:cubicBezTo>
                <a:cubicBezTo>
                  <a:pt x="55888" y="71911"/>
                  <a:pt x="54483" y="71461"/>
                  <a:pt x="53305" y="70788"/>
                </a:cubicBezTo>
                <a:cubicBezTo>
                  <a:pt x="52133" y="70111"/>
                  <a:pt x="50961" y="68988"/>
                  <a:pt x="50022" y="67866"/>
                </a:cubicBezTo>
                <a:cubicBezTo>
                  <a:pt x="49077" y="66966"/>
                  <a:pt x="48377" y="65844"/>
                  <a:pt x="47905" y="64494"/>
                </a:cubicBezTo>
                <a:cubicBezTo>
                  <a:pt x="47200" y="63144"/>
                  <a:pt x="46966" y="61572"/>
                  <a:pt x="46966" y="60000"/>
                </a:cubicBezTo>
                <a:cubicBezTo>
                  <a:pt x="46966" y="58427"/>
                  <a:pt x="47200" y="57077"/>
                  <a:pt x="47905" y="55727"/>
                </a:cubicBezTo>
                <a:cubicBezTo>
                  <a:pt x="48377" y="54155"/>
                  <a:pt x="49077" y="53033"/>
                  <a:pt x="50022" y="52133"/>
                </a:cubicBezTo>
                <a:cubicBezTo>
                  <a:pt x="50961" y="51011"/>
                  <a:pt x="52133" y="50111"/>
                  <a:pt x="53305" y="49438"/>
                </a:cubicBezTo>
                <a:cubicBezTo>
                  <a:pt x="54483" y="48766"/>
                  <a:pt x="55888" y="48088"/>
                  <a:pt x="57300" y="47638"/>
                </a:cubicBezTo>
                <a:cubicBezTo>
                  <a:pt x="57300" y="9888"/>
                  <a:pt x="57300" y="9888"/>
                  <a:pt x="57300" y="9888"/>
                </a:cubicBezTo>
                <a:cubicBezTo>
                  <a:pt x="62700" y="9888"/>
                  <a:pt x="62700" y="9888"/>
                  <a:pt x="62700" y="9888"/>
                </a:cubicBezTo>
                <a:lnTo>
                  <a:pt x="62700" y="47638"/>
                </a:lnTo>
                <a:close/>
                <a:moveTo>
                  <a:pt x="60116" y="67638"/>
                </a:moveTo>
                <a:cubicBezTo>
                  <a:pt x="61055" y="67638"/>
                  <a:pt x="61994" y="67416"/>
                  <a:pt x="63172" y="66966"/>
                </a:cubicBezTo>
                <a:cubicBezTo>
                  <a:pt x="64111" y="66738"/>
                  <a:pt x="65050" y="66066"/>
                  <a:pt x="65516" y="65394"/>
                </a:cubicBezTo>
                <a:cubicBezTo>
                  <a:pt x="66455" y="64716"/>
                  <a:pt x="66927" y="63822"/>
                  <a:pt x="67400" y="62922"/>
                </a:cubicBezTo>
                <a:cubicBezTo>
                  <a:pt x="67866" y="62022"/>
                  <a:pt x="68100" y="60900"/>
                  <a:pt x="68100" y="60000"/>
                </a:cubicBezTo>
                <a:cubicBezTo>
                  <a:pt x="68100" y="59100"/>
                  <a:pt x="67866" y="57977"/>
                  <a:pt x="67400" y="57077"/>
                </a:cubicBezTo>
                <a:cubicBezTo>
                  <a:pt x="66927" y="56177"/>
                  <a:pt x="66455" y="55283"/>
                  <a:pt x="65516" y="54833"/>
                </a:cubicBezTo>
                <a:cubicBezTo>
                  <a:pt x="65050" y="53933"/>
                  <a:pt x="64111" y="53483"/>
                  <a:pt x="63172" y="53033"/>
                </a:cubicBezTo>
                <a:cubicBezTo>
                  <a:pt x="61994" y="52583"/>
                  <a:pt x="61055" y="52361"/>
                  <a:pt x="60116" y="52361"/>
                </a:cubicBezTo>
                <a:cubicBezTo>
                  <a:pt x="58944" y="52361"/>
                  <a:pt x="58005" y="52583"/>
                  <a:pt x="57066" y="53033"/>
                </a:cubicBezTo>
                <a:cubicBezTo>
                  <a:pt x="55888" y="53483"/>
                  <a:pt x="55183" y="53933"/>
                  <a:pt x="54483" y="54833"/>
                </a:cubicBezTo>
                <a:cubicBezTo>
                  <a:pt x="53777" y="55283"/>
                  <a:pt x="53072" y="56177"/>
                  <a:pt x="52600" y="57077"/>
                </a:cubicBezTo>
                <a:cubicBezTo>
                  <a:pt x="52366" y="57977"/>
                  <a:pt x="52133" y="59100"/>
                  <a:pt x="52133" y="60000"/>
                </a:cubicBezTo>
                <a:cubicBezTo>
                  <a:pt x="52133" y="60900"/>
                  <a:pt x="52366" y="62022"/>
                  <a:pt x="52600" y="62922"/>
                </a:cubicBezTo>
                <a:cubicBezTo>
                  <a:pt x="53072" y="63822"/>
                  <a:pt x="53777" y="64716"/>
                  <a:pt x="54483" y="65394"/>
                </a:cubicBezTo>
                <a:cubicBezTo>
                  <a:pt x="55183" y="66066"/>
                  <a:pt x="55888" y="66738"/>
                  <a:pt x="57066" y="66966"/>
                </a:cubicBezTo>
                <a:cubicBezTo>
                  <a:pt x="58005" y="67416"/>
                  <a:pt x="58944" y="67638"/>
                  <a:pt x="60116" y="67638"/>
                </a:cubicBezTo>
                <a:close/>
                <a:moveTo>
                  <a:pt x="120000" y="12583"/>
                </a:moveTo>
                <a:cubicBezTo>
                  <a:pt x="120000" y="14155"/>
                  <a:pt x="119766" y="15727"/>
                  <a:pt x="119294" y="17077"/>
                </a:cubicBezTo>
                <a:cubicBezTo>
                  <a:pt x="118588" y="18427"/>
                  <a:pt x="117888" y="19550"/>
                  <a:pt x="116944" y="20450"/>
                </a:cubicBezTo>
                <a:cubicBezTo>
                  <a:pt x="116005" y="21800"/>
                  <a:pt x="115066" y="22694"/>
                  <a:pt x="113661" y="23372"/>
                </a:cubicBezTo>
                <a:cubicBezTo>
                  <a:pt x="112483" y="24044"/>
                  <a:pt x="111077" y="24494"/>
                  <a:pt x="109666" y="24944"/>
                </a:cubicBezTo>
                <a:cubicBezTo>
                  <a:pt x="109666" y="110111"/>
                  <a:pt x="109666" y="110111"/>
                  <a:pt x="109666" y="110111"/>
                </a:cubicBezTo>
                <a:cubicBezTo>
                  <a:pt x="104266" y="110111"/>
                  <a:pt x="104266" y="110111"/>
                  <a:pt x="104266" y="110111"/>
                </a:cubicBezTo>
                <a:cubicBezTo>
                  <a:pt x="104266" y="24944"/>
                  <a:pt x="104266" y="24944"/>
                  <a:pt x="104266" y="24944"/>
                </a:cubicBezTo>
                <a:cubicBezTo>
                  <a:pt x="102855" y="24494"/>
                  <a:pt x="101683" y="24044"/>
                  <a:pt x="100272" y="23372"/>
                </a:cubicBezTo>
                <a:cubicBezTo>
                  <a:pt x="98866" y="22694"/>
                  <a:pt x="97927" y="21800"/>
                  <a:pt x="96988" y="20450"/>
                </a:cubicBezTo>
                <a:cubicBezTo>
                  <a:pt x="96044" y="19550"/>
                  <a:pt x="95344" y="18427"/>
                  <a:pt x="94638" y="17077"/>
                </a:cubicBezTo>
                <a:cubicBezTo>
                  <a:pt x="94166" y="15727"/>
                  <a:pt x="93933" y="14155"/>
                  <a:pt x="93933" y="12583"/>
                </a:cubicBezTo>
                <a:cubicBezTo>
                  <a:pt x="93933" y="10788"/>
                  <a:pt x="94405" y="9211"/>
                  <a:pt x="95105" y="7866"/>
                </a:cubicBezTo>
                <a:cubicBezTo>
                  <a:pt x="95811" y="6294"/>
                  <a:pt x="96516" y="4944"/>
                  <a:pt x="97688" y="3822"/>
                </a:cubicBezTo>
                <a:cubicBezTo>
                  <a:pt x="98866" y="2694"/>
                  <a:pt x="100272" y="1800"/>
                  <a:pt x="101916" y="1122"/>
                </a:cubicBezTo>
                <a:cubicBezTo>
                  <a:pt x="103561" y="450"/>
                  <a:pt x="105205" y="0"/>
                  <a:pt x="107083" y="0"/>
                </a:cubicBezTo>
                <a:cubicBezTo>
                  <a:pt x="108727" y="0"/>
                  <a:pt x="110372" y="450"/>
                  <a:pt x="112016" y="1122"/>
                </a:cubicBezTo>
                <a:cubicBezTo>
                  <a:pt x="113661" y="1800"/>
                  <a:pt x="115066" y="2694"/>
                  <a:pt x="116244" y="3822"/>
                </a:cubicBezTo>
                <a:cubicBezTo>
                  <a:pt x="117416" y="4944"/>
                  <a:pt x="118122" y="6294"/>
                  <a:pt x="118827" y="7866"/>
                </a:cubicBezTo>
                <a:cubicBezTo>
                  <a:pt x="119527" y="9211"/>
                  <a:pt x="120000" y="10788"/>
                  <a:pt x="120000" y="12583"/>
                </a:cubicBezTo>
                <a:close/>
                <a:moveTo>
                  <a:pt x="107083" y="20222"/>
                </a:moveTo>
                <a:cubicBezTo>
                  <a:pt x="108255" y="20222"/>
                  <a:pt x="109200" y="20000"/>
                  <a:pt x="110138" y="19550"/>
                </a:cubicBezTo>
                <a:cubicBezTo>
                  <a:pt x="110838" y="19100"/>
                  <a:pt x="111783" y="18427"/>
                  <a:pt x="112722" y="17977"/>
                </a:cubicBezTo>
                <a:cubicBezTo>
                  <a:pt x="113188" y="17305"/>
                  <a:pt x="113661" y="16627"/>
                  <a:pt x="114127" y="15505"/>
                </a:cubicBezTo>
                <a:cubicBezTo>
                  <a:pt x="114600" y="14605"/>
                  <a:pt x="114833" y="13483"/>
                  <a:pt x="114833" y="12583"/>
                </a:cubicBezTo>
                <a:cubicBezTo>
                  <a:pt x="114833" y="11683"/>
                  <a:pt x="114600" y="10561"/>
                  <a:pt x="114127" y="9661"/>
                </a:cubicBezTo>
                <a:cubicBezTo>
                  <a:pt x="113661" y="8766"/>
                  <a:pt x="113188" y="7866"/>
                  <a:pt x="112722" y="7416"/>
                </a:cubicBezTo>
                <a:cubicBezTo>
                  <a:pt x="111783" y="6516"/>
                  <a:pt x="110838" y="6066"/>
                  <a:pt x="110138" y="5616"/>
                </a:cubicBezTo>
                <a:cubicBezTo>
                  <a:pt x="109200" y="5166"/>
                  <a:pt x="108255" y="4944"/>
                  <a:pt x="107083" y="4944"/>
                </a:cubicBezTo>
                <a:cubicBezTo>
                  <a:pt x="105911" y="4944"/>
                  <a:pt x="104733" y="5166"/>
                  <a:pt x="104033" y="5616"/>
                </a:cubicBezTo>
                <a:cubicBezTo>
                  <a:pt x="103094" y="6066"/>
                  <a:pt x="102150" y="6516"/>
                  <a:pt x="101211" y="7416"/>
                </a:cubicBezTo>
                <a:cubicBezTo>
                  <a:pt x="100744" y="7866"/>
                  <a:pt x="100272" y="8766"/>
                  <a:pt x="99805" y="9661"/>
                </a:cubicBezTo>
                <a:cubicBezTo>
                  <a:pt x="99333" y="10561"/>
                  <a:pt x="99100" y="11683"/>
                  <a:pt x="99100" y="12583"/>
                </a:cubicBezTo>
                <a:cubicBezTo>
                  <a:pt x="99100" y="13483"/>
                  <a:pt x="99333" y="14605"/>
                  <a:pt x="99805" y="15505"/>
                </a:cubicBezTo>
                <a:cubicBezTo>
                  <a:pt x="100272" y="16627"/>
                  <a:pt x="100744" y="17305"/>
                  <a:pt x="101211" y="17977"/>
                </a:cubicBezTo>
                <a:cubicBezTo>
                  <a:pt x="102150" y="18427"/>
                  <a:pt x="103094" y="19100"/>
                  <a:pt x="104033" y="19550"/>
                </a:cubicBezTo>
                <a:cubicBezTo>
                  <a:pt x="104733" y="20000"/>
                  <a:pt x="105911" y="20222"/>
                  <a:pt x="107083" y="20222"/>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22" name="Shape 4222"/>
          <p:cNvSpPr/>
          <p:nvPr/>
        </p:nvSpPr>
        <p:spPr>
          <a:xfrm>
            <a:off x="13247540" y="8387490"/>
            <a:ext cx="384802" cy="568838"/>
          </a:xfrm>
          <a:custGeom>
            <a:avLst/>
            <a:gdLst/>
            <a:ahLst/>
            <a:cxnLst/>
            <a:rect l="0" t="0" r="0" b="0"/>
            <a:pathLst>
              <a:path w="120000" h="120000" extrusionOk="0">
                <a:moveTo>
                  <a:pt x="112038" y="59422"/>
                </a:moveTo>
                <a:cubicBezTo>
                  <a:pt x="113461" y="60966"/>
                  <a:pt x="114594" y="62505"/>
                  <a:pt x="115450" y="64244"/>
                </a:cubicBezTo>
                <a:cubicBezTo>
                  <a:pt x="116305" y="65788"/>
                  <a:pt x="117155" y="67333"/>
                  <a:pt x="118011" y="69066"/>
                </a:cubicBezTo>
                <a:cubicBezTo>
                  <a:pt x="118577" y="70805"/>
                  <a:pt x="118861" y="72350"/>
                  <a:pt x="119433" y="74083"/>
                </a:cubicBezTo>
                <a:cubicBezTo>
                  <a:pt x="119716" y="75822"/>
                  <a:pt x="120000" y="77555"/>
                  <a:pt x="120000" y="79294"/>
                </a:cubicBezTo>
                <a:cubicBezTo>
                  <a:pt x="120000" y="84888"/>
                  <a:pt x="118294" y="90094"/>
                  <a:pt x="115166" y="95111"/>
                </a:cubicBezTo>
                <a:cubicBezTo>
                  <a:pt x="112038" y="99933"/>
                  <a:pt x="107772" y="104372"/>
                  <a:pt x="102372" y="108038"/>
                </a:cubicBezTo>
                <a:cubicBezTo>
                  <a:pt x="96966" y="111705"/>
                  <a:pt x="90711" y="114600"/>
                  <a:pt x="83316" y="116722"/>
                </a:cubicBezTo>
                <a:cubicBezTo>
                  <a:pt x="76211" y="119033"/>
                  <a:pt x="68244" y="120000"/>
                  <a:pt x="60000" y="120000"/>
                </a:cubicBezTo>
                <a:cubicBezTo>
                  <a:pt x="51466" y="120000"/>
                  <a:pt x="43788" y="119033"/>
                  <a:pt x="36400" y="116722"/>
                </a:cubicBezTo>
                <a:cubicBezTo>
                  <a:pt x="29005" y="114600"/>
                  <a:pt x="22750" y="111705"/>
                  <a:pt x="17344" y="108038"/>
                </a:cubicBezTo>
                <a:cubicBezTo>
                  <a:pt x="11944" y="104372"/>
                  <a:pt x="7677" y="99933"/>
                  <a:pt x="4550" y="95111"/>
                </a:cubicBezTo>
                <a:cubicBezTo>
                  <a:pt x="1422" y="90094"/>
                  <a:pt x="0" y="84888"/>
                  <a:pt x="0" y="79294"/>
                </a:cubicBezTo>
                <a:cubicBezTo>
                  <a:pt x="0" y="77555"/>
                  <a:pt x="0" y="75627"/>
                  <a:pt x="566" y="73888"/>
                </a:cubicBezTo>
                <a:cubicBezTo>
                  <a:pt x="855" y="72155"/>
                  <a:pt x="1138" y="70416"/>
                  <a:pt x="1705" y="68872"/>
                </a:cubicBezTo>
                <a:cubicBezTo>
                  <a:pt x="2561" y="67138"/>
                  <a:pt x="3411" y="65594"/>
                  <a:pt x="4266" y="63861"/>
                </a:cubicBezTo>
                <a:cubicBezTo>
                  <a:pt x="5405" y="62316"/>
                  <a:pt x="6538" y="60772"/>
                  <a:pt x="7677" y="59227"/>
                </a:cubicBezTo>
                <a:cubicBezTo>
                  <a:pt x="7677" y="59033"/>
                  <a:pt x="7961" y="58844"/>
                  <a:pt x="7961" y="58844"/>
                </a:cubicBezTo>
                <a:cubicBezTo>
                  <a:pt x="52605" y="8488"/>
                  <a:pt x="52605" y="8488"/>
                  <a:pt x="52605" y="8488"/>
                </a:cubicBezTo>
                <a:cubicBezTo>
                  <a:pt x="60000" y="0"/>
                  <a:pt x="60000" y="0"/>
                  <a:pt x="60000" y="0"/>
                </a:cubicBezTo>
                <a:cubicBezTo>
                  <a:pt x="111755" y="58455"/>
                  <a:pt x="111755" y="58455"/>
                  <a:pt x="111755" y="58455"/>
                </a:cubicBezTo>
                <a:cubicBezTo>
                  <a:pt x="111755" y="58650"/>
                  <a:pt x="111755" y="58844"/>
                  <a:pt x="112038" y="59033"/>
                </a:cubicBezTo>
                <a:cubicBezTo>
                  <a:pt x="112038" y="59227"/>
                  <a:pt x="112038" y="59422"/>
                  <a:pt x="112038" y="59422"/>
                </a:cubicBezTo>
                <a:close/>
                <a:moveTo>
                  <a:pt x="60000" y="115755"/>
                </a:moveTo>
                <a:cubicBezTo>
                  <a:pt x="67394" y="115755"/>
                  <a:pt x="74216" y="114788"/>
                  <a:pt x="80755" y="112861"/>
                </a:cubicBezTo>
                <a:cubicBezTo>
                  <a:pt x="87300" y="110933"/>
                  <a:pt x="92983" y="108422"/>
                  <a:pt x="97533" y="104950"/>
                </a:cubicBezTo>
                <a:cubicBezTo>
                  <a:pt x="102655" y="101672"/>
                  <a:pt x="106633" y="97811"/>
                  <a:pt x="109194" y="93377"/>
                </a:cubicBezTo>
                <a:cubicBezTo>
                  <a:pt x="112038" y="89133"/>
                  <a:pt x="113461" y="84311"/>
                  <a:pt x="113461" y="79294"/>
                </a:cubicBezTo>
                <a:cubicBezTo>
                  <a:pt x="113461" y="77750"/>
                  <a:pt x="113461" y="76011"/>
                  <a:pt x="113177" y="74472"/>
                </a:cubicBezTo>
                <a:cubicBezTo>
                  <a:pt x="112605" y="72927"/>
                  <a:pt x="112322" y="71383"/>
                  <a:pt x="111755" y="69838"/>
                </a:cubicBezTo>
                <a:cubicBezTo>
                  <a:pt x="111183" y="68294"/>
                  <a:pt x="110616" y="66750"/>
                  <a:pt x="109477" y="65211"/>
                </a:cubicBezTo>
                <a:cubicBezTo>
                  <a:pt x="108627" y="63861"/>
                  <a:pt x="107488" y="62316"/>
                  <a:pt x="106066" y="60966"/>
                </a:cubicBezTo>
                <a:cubicBezTo>
                  <a:pt x="106066" y="60772"/>
                  <a:pt x="106066" y="60772"/>
                  <a:pt x="106066" y="60772"/>
                </a:cubicBezTo>
                <a:cubicBezTo>
                  <a:pt x="60000" y="8488"/>
                  <a:pt x="60000" y="8488"/>
                  <a:pt x="60000" y="8488"/>
                </a:cubicBezTo>
                <a:cubicBezTo>
                  <a:pt x="13650" y="60772"/>
                  <a:pt x="13650" y="60772"/>
                  <a:pt x="13650" y="60772"/>
                </a:cubicBezTo>
                <a:cubicBezTo>
                  <a:pt x="13650" y="60966"/>
                  <a:pt x="13650" y="60966"/>
                  <a:pt x="13650" y="60966"/>
                </a:cubicBezTo>
                <a:cubicBezTo>
                  <a:pt x="12511" y="62316"/>
                  <a:pt x="11372" y="63861"/>
                  <a:pt x="10238" y="65211"/>
                </a:cubicBezTo>
                <a:cubicBezTo>
                  <a:pt x="9383" y="66750"/>
                  <a:pt x="8533" y="68294"/>
                  <a:pt x="7961" y="69838"/>
                </a:cubicBezTo>
                <a:cubicBezTo>
                  <a:pt x="7677" y="71383"/>
                  <a:pt x="7111" y="72927"/>
                  <a:pt x="6822" y="74472"/>
                </a:cubicBezTo>
                <a:cubicBezTo>
                  <a:pt x="6538" y="76011"/>
                  <a:pt x="6255" y="77750"/>
                  <a:pt x="6255" y="79294"/>
                </a:cubicBezTo>
                <a:cubicBezTo>
                  <a:pt x="6255" y="84311"/>
                  <a:pt x="7677" y="89133"/>
                  <a:pt x="10522" y="93377"/>
                </a:cubicBezTo>
                <a:cubicBezTo>
                  <a:pt x="13366" y="97811"/>
                  <a:pt x="17061" y="101672"/>
                  <a:pt x="22177" y="104950"/>
                </a:cubicBezTo>
                <a:cubicBezTo>
                  <a:pt x="26727" y="108422"/>
                  <a:pt x="32416" y="110933"/>
                  <a:pt x="38955" y="112861"/>
                </a:cubicBezTo>
                <a:cubicBezTo>
                  <a:pt x="45500" y="114788"/>
                  <a:pt x="52605" y="115755"/>
                  <a:pt x="60000" y="11575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23" name="Shape 4223"/>
          <p:cNvSpPr/>
          <p:nvPr/>
        </p:nvSpPr>
        <p:spPr>
          <a:xfrm>
            <a:off x="14433935" y="8499306"/>
            <a:ext cx="506696" cy="344171"/>
          </a:xfrm>
          <a:custGeom>
            <a:avLst/>
            <a:gdLst/>
            <a:ahLst/>
            <a:cxnLst/>
            <a:rect l="0" t="0" r="0" b="0"/>
            <a:pathLst>
              <a:path w="120000" h="120000" extrusionOk="0">
                <a:moveTo>
                  <a:pt x="93838" y="0"/>
                </a:moveTo>
                <a:cubicBezTo>
                  <a:pt x="120000" y="42222"/>
                  <a:pt x="120000" y="42222"/>
                  <a:pt x="120000" y="42222"/>
                </a:cubicBezTo>
                <a:cubicBezTo>
                  <a:pt x="120000" y="120000"/>
                  <a:pt x="120000" y="120000"/>
                  <a:pt x="120000" y="120000"/>
                </a:cubicBezTo>
                <a:cubicBezTo>
                  <a:pt x="0" y="120000"/>
                  <a:pt x="0" y="120000"/>
                  <a:pt x="0" y="120000"/>
                </a:cubicBezTo>
                <a:cubicBezTo>
                  <a:pt x="0" y="42222"/>
                  <a:pt x="0" y="42222"/>
                  <a:pt x="0" y="42222"/>
                </a:cubicBezTo>
                <a:cubicBezTo>
                  <a:pt x="26594" y="0"/>
                  <a:pt x="26594" y="0"/>
                  <a:pt x="26594" y="0"/>
                </a:cubicBezTo>
                <a:lnTo>
                  <a:pt x="93838" y="0"/>
                </a:lnTo>
                <a:close/>
                <a:moveTo>
                  <a:pt x="115244" y="113016"/>
                </a:moveTo>
                <a:cubicBezTo>
                  <a:pt x="115244" y="49205"/>
                  <a:pt x="115244" y="49205"/>
                  <a:pt x="115244" y="49205"/>
                </a:cubicBezTo>
                <a:cubicBezTo>
                  <a:pt x="81083" y="49205"/>
                  <a:pt x="81083" y="49205"/>
                  <a:pt x="81083" y="49205"/>
                </a:cubicBezTo>
                <a:cubicBezTo>
                  <a:pt x="80650" y="53016"/>
                  <a:pt x="79566" y="56188"/>
                  <a:pt x="78272" y="59050"/>
                </a:cubicBezTo>
                <a:cubicBezTo>
                  <a:pt x="76972" y="61905"/>
                  <a:pt x="75461" y="64444"/>
                  <a:pt x="73511" y="66666"/>
                </a:cubicBezTo>
                <a:cubicBezTo>
                  <a:pt x="71566" y="68572"/>
                  <a:pt x="69622" y="70161"/>
                  <a:pt x="67244" y="71427"/>
                </a:cubicBezTo>
                <a:cubicBezTo>
                  <a:pt x="64866" y="72700"/>
                  <a:pt x="62488" y="73333"/>
                  <a:pt x="60105" y="73333"/>
                </a:cubicBezTo>
                <a:cubicBezTo>
                  <a:pt x="57511" y="73333"/>
                  <a:pt x="55133" y="72700"/>
                  <a:pt x="52755" y="71427"/>
                </a:cubicBezTo>
                <a:cubicBezTo>
                  <a:pt x="50594" y="70161"/>
                  <a:pt x="48433" y="68572"/>
                  <a:pt x="46488" y="66666"/>
                </a:cubicBezTo>
                <a:cubicBezTo>
                  <a:pt x="44538" y="64444"/>
                  <a:pt x="43027" y="61905"/>
                  <a:pt x="41727" y="59050"/>
                </a:cubicBezTo>
                <a:cubicBezTo>
                  <a:pt x="40433" y="56188"/>
                  <a:pt x="39566" y="53016"/>
                  <a:pt x="38916" y="49205"/>
                </a:cubicBezTo>
                <a:cubicBezTo>
                  <a:pt x="4755" y="49205"/>
                  <a:pt x="4755" y="49205"/>
                  <a:pt x="4755" y="49205"/>
                </a:cubicBezTo>
                <a:cubicBezTo>
                  <a:pt x="4755" y="113016"/>
                  <a:pt x="4755" y="113016"/>
                  <a:pt x="4755" y="113016"/>
                </a:cubicBezTo>
                <a:lnTo>
                  <a:pt x="115244" y="113016"/>
                </a:lnTo>
                <a:close/>
                <a:moveTo>
                  <a:pt x="28538" y="6983"/>
                </a:moveTo>
                <a:cubicBezTo>
                  <a:pt x="6488" y="42222"/>
                  <a:pt x="6488" y="42222"/>
                  <a:pt x="6488" y="42222"/>
                </a:cubicBezTo>
                <a:cubicBezTo>
                  <a:pt x="43244" y="42222"/>
                  <a:pt x="43244" y="42222"/>
                  <a:pt x="43244" y="42222"/>
                </a:cubicBezTo>
                <a:cubicBezTo>
                  <a:pt x="43244" y="45716"/>
                  <a:pt x="43677" y="48572"/>
                  <a:pt x="44538" y="51427"/>
                </a:cubicBezTo>
                <a:cubicBezTo>
                  <a:pt x="45405" y="54283"/>
                  <a:pt x="46700" y="57144"/>
                  <a:pt x="48216" y="59050"/>
                </a:cubicBezTo>
                <a:cubicBezTo>
                  <a:pt x="49727" y="61272"/>
                  <a:pt x="51461" y="63172"/>
                  <a:pt x="53622" y="64444"/>
                </a:cubicBezTo>
                <a:cubicBezTo>
                  <a:pt x="55566" y="65716"/>
                  <a:pt x="57727" y="66350"/>
                  <a:pt x="60105" y="66350"/>
                </a:cubicBezTo>
                <a:cubicBezTo>
                  <a:pt x="62272" y="66350"/>
                  <a:pt x="64433" y="65716"/>
                  <a:pt x="66594" y="64444"/>
                </a:cubicBezTo>
                <a:cubicBezTo>
                  <a:pt x="68538" y="63172"/>
                  <a:pt x="70272" y="61272"/>
                  <a:pt x="71783" y="59050"/>
                </a:cubicBezTo>
                <a:cubicBezTo>
                  <a:pt x="73300" y="57144"/>
                  <a:pt x="74594" y="54283"/>
                  <a:pt x="75461" y="51427"/>
                </a:cubicBezTo>
                <a:cubicBezTo>
                  <a:pt x="76538" y="48572"/>
                  <a:pt x="76972" y="45716"/>
                  <a:pt x="76972" y="42222"/>
                </a:cubicBezTo>
                <a:cubicBezTo>
                  <a:pt x="113511" y="42222"/>
                  <a:pt x="113511" y="42222"/>
                  <a:pt x="113511" y="42222"/>
                </a:cubicBezTo>
                <a:cubicBezTo>
                  <a:pt x="91894" y="6983"/>
                  <a:pt x="91894" y="6983"/>
                  <a:pt x="91894" y="6983"/>
                </a:cubicBezTo>
                <a:lnTo>
                  <a:pt x="28538" y="698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24" name="Shape 4224"/>
          <p:cNvSpPr/>
          <p:nvPr/>
        </p:nvSpPr>
        <p:spPr>
          <a:xfrm>
            <a:off x="15731470" y="8428634"/>
            <a:ext cx="406313" cy="487574"/>
          </a:xfrm>
          <a:custGeom>
            <a:avLst/>
            <a:gdLst/>
            <a:ahLst/>
            <a:cxnLst/>
            <a:rect l="0" t="0" r="0" b="0"/>
            <a:pathLst>
              <a:path w="120000" h="120000" extrusionOk="0">
                <a:moveTo>
                  <a:pt x="120000" y="24705"/>
                </a:moveTo>
                <a:lnTo>
                  <a:pt x="120000" y="120000"/>
                </a:lnTo>
                <a:lnTo>
                  <a:pt x="0" y="120000"/>
                </a:lnTo>
                <a:lnTo>
                  <a:pt x="0" y="24705"/>
                </a:lnTo>
                <a:lnTo>
                  <a:pt x="44472" y="24705"/>
                </a:lnTo>
                <a:lnTo>
                  <a:pt x="44472" y="30000"/>
                </a:lnTo>
                <a:lnTo>
                  <a:pt x="5644" y="30000"/>
                </a:lnTo>
                <a:lnTo>
                  <a:pt x="5644" y="114705"/>
                </a:lnTo>
                <a:lnTo>
                  <a:pt x="113644" y="114705"/>
                </a:lnTo>
                <a:lnTo>
                  <a:pt x="113644" y="30000"/>
                </a:lnTo>
                <a:lnTo>
                  <a:pt x="74822" y="30000"/>
                </a:lnTo>
                <a:lnTo>
                  <a:pt x="74822" y="24705"/>
                </a:lnTo>
                <a:lnTo>
                  <a:pt x="120000" y="24705"/>
                </a:lnTo>
                <a:close/>
                <a:moveTo>
                  <a:pt x="56472" y="79411"/>
                </a:moveTo>
                <a:lnTo>
                  <a:pt x="56472" y="0"/>
                </a:lnTo>
                <a:lnTo>
                  <a:pt x="62822" y="0"/>
                </a:lnTo>
                <a:lnTo>
                  <a:pt x="62822" y="79411"/>
                </a:lnTo>
                <a:lnTo>
                  <a:pt x="86116" y="60000"/>
                </a:lnTo>
                <a:lnTo>
                  <a:pt x="90355" y="63527"/>
                </a:lnTo>
                <a:lnTo>
                  <a:pt x="60000" y="88822"/>
                </a:lnTo>
                <a:lnTo>
                  <a:pt x="28938" y="63527"/>
                </a:lnTo>
                <a:lnTo>
                  <a:pt x="33177" y="60000"/>
                </a:lnTo>
                <a:lnTo>
                  <a:pt x="56472" y="7941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25" name="Shape 4225"/>
          <p:cNvSpPr/>
          <p:nvPr/>
        </p:nvSpPr>
        <p:spPr>
          <a:xfrm>
            <a:off x="16909501" y="8442975"/>
            <a:ext cx="544936" cy="456505"/>
          </a:xfrm>
          <a:custGeom>
            <a:avLst/>
            <a:gdLst/>
            <a:ahLst/>
            <a:cxnLst/>
            <a:rect l="0" t="0" r="0" b="0"/>
            <a:pathLst>
              <a:path w="120000" h="120000" extrusionOk="0">
                <a:moveTo>
                  <a:pt x="120000" y="0"/>
                </a:moveTo>
                <a:lnTo>
                  <a:pt x="120000" y="5027"/>
                </a:lnTo>
                <a:lnTo>
                  <a:pt x="111577" y="5027"/>
                </a:lnTo>
                <a:lnTo>
                  <a:pt x="111577" y="101150"/>
                </a:lnTo>
                <a:lnTo>
                  <a:pt x="62105" y="101150"/>
                </a:lnTo>
                <a:lnTo>
                  <a:pt x="62105" y="114344"/>
                </a:lnTo>
                <a:lnTo>
                  <a:pt x="97894" y="114344"/>
                </a:lnTo>
                <a:lnTo>
                  <a:pt x="97894" y="120000"/>
                </a:lnTo>
                <a:lnTo>
                  <a:pt x="22105" y="120000"/>
                </a:lnTo>
                <a:lnTo>
                  <a:pt x="22105" y="114344"/>
                </a:lnTo>
                <a:lnTo>
                  <a:pt x="57894" y="114344"/>
                </a:lnTo>
                <a:lnTo>
                  <a:pt x="57894" y="101150"/>
                </a:lnTo>
                <a:lnTo>
                  <a:pt x="8422" y="101150"/>
                </a:lnTo>
                <a:lnTo>
                  <a:pt x="8422" y="5027"/>
                </a:lnTo>
                <a:lnTo>
                  <a:pt x="0" y="5027"/>
                </a:lnTo>
                <a:lnTo>
                  <a:pt x="0" y="0"/>
                </a:lnTo>
                <a:lnTo>
                  <a:pt x="120000" y="0"/>
                </a:lnTo>
                <a:close/>
                <a:moveTo>
                  <a:pt x="106844" y="95500"/>
                </a:moveTo>
                <a:lnTo>
                  <a:pt x="106844" y="5027"/>
                </a:lnTo>
                <a:lnTo>
                  <a:pt x="13155" y="5027"/>
                </a:lnTo>
                <a:lnTo>
                  <a:pt x="13155" y="95500"/>
                </a:lnTo>
                <a:lnTo>
                  <a:pt x="106844" y="95500"/>
                </a:lnTo>
                <a:close/>
                <a:moveTo>
                  <a:pt x="53155" y="21361"/>
                </a:moveTo>
                <a:lnTo>
                  <a:pt x="53155" y="53405"/>
                </a:lnTo>
                <a:lnTo>
                  <a:pt x="26316" y="53405"/>
                </a:lnTo>
                <a:lnTo>
                  <a:pt x="26316" y="21361"/>
                </a:lnTo>
                <a:lnTo>
                  <a:pt x="53155" y="21361"/>
                </a:lnTo>
                <a:close/>
                <a:moveTo>
                  <a:pt x="26316" y="64083"/>
                </a:moveTo>
                <a:lnTo>
                  <a:pt x="26316" y="69111"/>
                </a:lnTo>
                <a:lnTo>
                  <a:pt x="93683" y="69111"/>
                </a:lnTo>
                <a:lnTo>
                  <a:pt x="93683" y="64083"/>
                </a:lnTo>
                <a:lnTo>
                  <a:pt x="26316" y="64083"/>
                </a:lnTo>
                <a:close/>
                <a:moveTo>
                  <a:pt x="26316" y="79788"/>
                </a:moveTo>
                <a:lnTo>
                  <a:pt x="26316" y="85444"/>
                </a:lnTo>
                <a:lnTo>
                  <a:pt x="93683" y="85444"/>
                </a:lnTo>
                <a:lnTo>
                  <a:pt x="93683" y="79788"/>
                </a:lnTo>
                <a:lnTo>
                  <a:pt x="26316" y="79788"/>
                </a:lnTo>
                <a:close/>
                <a:moveTo>
                  <a:pt x="48950" y="47750"/>
                </a:moveTo>
                <a:lnTo>
                  <a:pt x="48950" y="26388"/>
                </a:lnTo>
                <a:lnTo>
                  <a:pt x="31050" y="26388"/>
                </a:lnTo>
                <a:lnTo>
                  <a:pt x="31050" y="47750"/>
                </a:lnTo>
                <a:lnTo>
                  <a:pt x="48950" y="47750"/>
                </a:lnTo>
                <a:close/>
                <a:moveTo>
                  <a:pt x="62105" y="21361"/>
                </a:moveTo>
                <a:lnTo>
                  <a:pt x="62105" y="26388"/>
                </a:lnTo>
                <a:lnTo>
                  <a:pt x="93683" y="26388"/>
                </a:lnTo>
                <a:lnTo>
                  <a:pt x="93683" y="21361"/>
                </a:lnTo>
                <a:lnTo>
                  <a:pt x="62105" y="21361"/>
                </a:lnTo>
                <a:close/>
                <a:moveTo>
                  <a:pt x="62105" y="34555"/>
                </a:moveTo>
                <a:lnTo>
                  <a:pt x="62105" y="39583"/>
                </a:lnTo>
                <a:lnTo>
                  <a:pt x="93683" y="39583"/>
                </a:lnTo>
                <a:lnTo>
                  <a:pt x="93683" y="34555"/>
                </a:lnTo>
                <a:lnTo>
                  <a:pt x="62105" y="34555"/>
                </a:lnTo>
                <a:close/>
                <a:moveTo>
                  <a:pt x="62105" y="47750"/>
                </a:moveTo>
                <a:lnTo>
                  <a:pt x="62105" y="53405"/>
                </a:lnTo>
                <a:lnTo>
                  <a:pt x="93683" y="53405"/>
                </a:lnTo>
                <a:lnTo>
                  <a:pt x="93683" y="47750"/>
                </a:lnTo>
                <a:lnTo>
                  <a:pt x="62105" y="4775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26" name="Shape 4226"/>
          <p:cNvSpPr/>
          <p:nvPr/>
        </p:nvSpPr>
        <p:spPr>
          <a:xfrm>
            <a:off x="18165209" y="8434609"/>
            <a:ext cx="528207" cy="473235"/>
          </a:xfrm>
          <a:custGeom>
            <a:avLst/>
            <a:gdLst/>
            <a:ahLst/>
            <a:cxnLst/>
            <a:rect l="0" t="0" r="0" b="0"/>
            <a:pathLst>
              <a:path w="120000" h="120000" extrusionOk="0">
                <a:moveTo>
                  <a:pt x="120000" y="92077"/>
                </a:moveTo>
                <a:cubicBezTo>
                  <a:pt x="62283" y="92077"/>
                  <a:pt x="62283" y="92077"/>
                  <a:pt x="62283" y="92077"/>
                </a:cubicBezTo>
                <a:cubicBezTo>
                  <a:pt x="62283" y="102000"/>
                  <a:pt x="62283" y="102000"/>
                  <a:pt x="62283" y="102000"/>
                </a:cubicBezTo>
                <a:cubicBezTo>
                  <a:pt x="84083" y="115616"/>
                  <a:pt x="84083" y="115616"/>
                  <a:pt x="84083" y="115616"/>
                </a:cubicBezTo>
                <a:cubicBezTo>
                  <a:pt x="81800" y="120000"/>
                  <a:pt x="81800" y="120000"/>
                  <a:pt x="81800" y="120000"/>
                </a:cubicBezTo>
                <a:cubicBezTo>
                  <a:pt x="60000" y="106616"/>
                  <a:pt x="60000" y="106616"/>
                  <a:pt x="60000" y="106616"/>
                </a:cubicBezTo>
                <a:cubicBezTo>
                  <a:pt x="37994" y="120000"/>
                  <a:pt x="37994" y="120000"/>
                  <a:pt x="37994" y="120000"/>
                </a:cubicBezTo>
                <a:cubicBezTo>
                  <a:pt x="35916" y="115616"/>
                  <a:pt x="35916" y="115616"/>
                  <a:pt x="35916" y="115616"/>
                </a:cubicBezTo>
                <a:cubicBezTo>
                  <a:pt x="57511" y="102000"/>
                  <a:pt x="57511" y="102000"/>
                  <a:pt x="57511" y="102000"/>
                </a:cubicBezTo>
                <a:cubicBezTo>
                  <a:pt x="57511" y="92077"/>
                  <a:pt x="57511" y="92077"/>
                  <a:pt x="57511" y="92077"/>
                </a:cubicBezTo>
                <a:cubicBezTo>
                  <a:pt x="0" y="92077"/>
                  <a:pt x="0" y="92077"/>
                  <a:pt x="0" y="92077"/>
                </a:cubicBezTo>
                <a:cubicBezTo>
                  <a:pt x="0" y="0"/>
                  <a:pt x="0" y="0"/>
                  <a:pt x="0" y="0"/>
                </a:cubicBezTo>
                <a:cubicBezTo>
                  <a:pt x="120000" y="0"/>
                  <a:pt x="120000" y="0"/>
                  <a:pt x="120000" y="0"/>
                </a:cubicBezTo>
                <a:lnTo>
                  <a:pt x="120000" y="92077"/>
                </a:lnTo>
                <a:close/>
                <a:moveTo>
                  <a:pt x="4566" y="5077"/>
                </a:moveTo>
                <a:cubicBezTo>
                  <a:pt x="4566" y="87000"/>
                  <a:pt x="4566" y="87000"/>
                  <a:pt x="4566" y="87000"/>
                </a:cubicBezTo>
                <a:cubicBezTo>
                  <a:pt x="115433" y="87000"/>
                  <a:pt x="115433" y="87000"/>
                  <a:pt x="115433" y="87000"/>
                </a:cubicBezTo>
                <a:cubicBezTo>
                  <a:pt x="115433" y="5077"/>
                  <a:pt x="115433" y="5077"/>
                  <a:pt x="115433" y="5077"/>
                </a:cubicBezTo>
                <a:lnTo>
                  <a:pt x="4566" y="5077"/>
                </a:lnTo>
                <a:close/>
                <a:moveTo>
                  <a:pt x="67061" y="19844"/>
                </a:moveTo>
                <a:cubicBezTo>
                  <a:pt x="71211" y="21233"/>
                  <a:pt x="71211" y="21233"/>
                  <a:pt x="71211" y="21233"/>
                </a:cubicBezTo>
                <a:cubicBezTo>
                  <a:pt x="58544" y="68766"/>
                  <a:pt x="58544" y="68766"/>
                  <a:pt x="58544" y="68766"/>
                </a:cubicBezTo>
                <a:cubicBezTo>
                  <a:pt x="43805" y="45922"/>
                  <a:pt x="43805" y="45922"/>
                  <a:pt x="43805" y="45922"/>
                </a:cubicBezTo>
                <a:cubicBezTo>
                  <a:pt x="34050" y="67155"/>
                  <a:pt x="34050" y="67155"/>
                  <a:pt x="34050" y="67155"/>
                </a:cubicBezTo>
                <a:cubicBezTo>
                  <a:pt x="20966" y="37844"/>
                  <a:pt x="20966" y="37844"/>
                  <a:pt x="20966" y="37844"/>
                </a:cubicBezTo>
                <a:cubicBezTo>
                  <a:pt x="13700" y="67844"/>
                  <a:pt x="13700" y="67844"/>
                  <a:pt x="13700" y="67844"/>
                </a:cubicBezTo>
                <a:cubicBezTo>
                  <a:pt x="9133" y="66694"/>
                  <a:pt x="9133" y="66694"/>
                  <a:pt x="9133" y="66694"/>
                </a:cubicBezTo>
                <a:cubicBezTo>
                  <a:pt x="19722" y="23766"/>
                  <a:pt x="19722" y="23766"/>
                  <a:pt x="19722" y="23766"/>
                </a:cubicBezTo>
                <a:cubicBezTo>
                  <a:pt x="34050" y="55844"/>
                  <a:pt x="34050" y="55844"/>
                  <a:pt x="34050" y="55844"/>
                </a:cubicBezTo>
                <a:cubicBezTo>
                  <a:pt x="43183" y="36000"/>
                  <a:pt x="43183" y="36000"/>
                  <a:pt x="43183" y="36000"/>
                </a:cubicBezTo>
                <a:cubicBezTo>
                  <a:pt x="56883" y="57233"/>
                  <a:pt x="56883" y="57233"/>
                  <a:pt x="56883" y="57233"/>
                </a:cubicBezTo>
                <a:lnTo>
                  <a:pt x="67061" y="19844"/>
                </a:lnTo>
                <a:close/>
                <a:moveTo>
                  <a:pt x="92177" y="30461"/>
                </a:moveTo>
                <a:cubicBezTo>
                  <a:pt x="94050" y="30461"/>
                  <a:pt x="95916" y="30922"/>
                  <a:pt x="97577" y="31844"/>
                </a:cubicBezTo>
                <a:cubicBezTo>
                  <a:pt x="99444" y="32766"/>
                  <a:pt x="100900" y="33922"/>
                  <a:pt x="102144" y="35077"/>
                </a:cubicBezTo>
                <a:cubicBezTo>
                  <a:pt x="103388" y="36461"/>
                  <a:pt x="104427" y="38077"/>
                  <a:pt x="105050" y="39922"/>
                </a:cubicBezTo>
                <a:cubicBezTo>
                  <a:pt x="105883" y="42000"/>
                  <a:pt x="106088" y="44077"/>
                  <a:pt x="106088" y="46155"/>
                </a:cubicBezTo>
                <a:cubicBezTo>
                  <a:pt x="106088" y="48233"/>
                  <a:pt x="105883" y="50077"/>
                  <a:pt x="105050" y="52155"/>
                </a:cubicBezTo>
                <a:cubicBezTo>
                  <a:pt x="104427" y="54000"/>
                  <a:pt x="103388" y="55616"/>
                  <a:pt x="102144" y="57000"/>
                </a:cubicBezTo>
                <a:cubicBezTo>
                  <a:pt x="100900" y="58383"/>
                  <a:pt x="99444" y="59538"/>
                  <a:pt x="97577" y="60233"/>
                </a:cubicBezTo>
                <a:cubicBezTo>
                  <a:pt x="95916" y="61155"/>
                  <a:pt x="94050" y="61616"/>
                  <a:pt x="92177" y="61616"/>
                </a:cubicBezTo>
                <a:cubicBezTo>
                  <a:pt x="90311" y="61616"/>
                  <a:pt x="88444" y="61155"/>
                  <a:pt x="86783" y="60233"/>
                </a:cubicBezTo>
                <a:cubicBezTo>
                  <a:pt x="85122" y="59538"/>
                  <a:pt x="83666" y="58383"/>
                  <a:pt x="82422" y="57000"/>
                </a:cubicBezTo>
                <a:cubicBezTo>
                  <a:pt x="81177" y="55616"/>
                  <a:pt x="80138" y="54000"/>
                  <a:pt x="79305" y="52155"/>
                </a:cubicBezTo>
                <a:cubicBezTo>
                  <a:pt x="78683" y="50077"/>
                  <a:pt x="78272" y="48233"/>
                  <a:pt x="78272" y="46155"/>
                </a:cubicBezTo>
                <a:cubicBezTo>
                  <a:pt x="78272" y="44077"/>
                  <a:pt x="78683" y="42000"/>
                  <a:pt x="79305" y="39922"/>
                </a:cubicBezTo>
                <a:cubicBezTo>
                  <a:pt x="80138" y="38077"/>
                  <a:pt x="81177" y="36461"/>
                  <a:pt x="82422" y="35077"/>
                </a:cubicBezTo>
                <a:cubicBezTo>
                  <a:pt x="83666" y="33922"/>
                  <a:pt x="85122" y="32766"/>
                  <a:pt x="86783" y="31844"/>
                </a:cubicBezTo>
                <a:cubicBezTo>
                  <a:pt x="88444" y="30922"/>
                  <a:pt x="90311" y="30461"/>
                  <a:pt x="92177" y="30461"/>
                </a:cubicBezTo>
                <a:close/>
                <a:moveTo>
                  <a:pt x="92177" y="56305"/>
                </a:moveTo>
                <a:cubicBezTo>
                  <a:pt x="93427" y="56305"/>
                  <a:pt x="94672" y="56077"/>
                  <a:pt x="95711" y="55616"/>
                </a:cubicBezTo>
                <a:cubicBezTo>
                  <a:pt x="96955" y="54922"/>
                  <a:pt x="97994" y="54233"/>
                  <a:pt x="98822" y="53305"/>
                </a:cubicBezTo>
                <a:cubicBezTo>
                  <a:pt x="99655" y="52383"/>
                  <a:pt x="100277" y="51233"/>
                  <a:pt x="100694" y="50077"/>
                </a:cubicBezTo>
                <a:cubicBezTo>
                  <a:pt x="101316" y="48922"/>
                  <a:pt x="101522" y="47538"/>
                  <a:pt x="101522" y="46155"/>
                </a:cubicBezTo>
                <a:cubicBezTo>
                  <a:pt x="101522" y="44766"/>
                  <a:pt x="101316" y="43383"/>
                  <a:pt x="100694" y="42233"/>
                </a:cubicBezTo>
                <a:cubicBezTo>
                  <a:pt x="100277" y="40844"/>
                  <a:pt x="99655" y="39694"/>
                  <a:pt x="98822" y="39000"/>
                </a:cubicBezTo>
                <a:cubicBezTo>
                  <a:pt x="97994" y="38077"/>
                  <a:pt x="96955" y="37155"/>
                  <a:pt x="95711" y="36694"/>
                </a:cubicBezTo>
                <a:cubicBezTo>
                  <a:pt x="94672" y="36233"/>
                  <a:pt x="93427" y="36000"/>
                  <a:pt x="92177" y="36000"/>
                </a:cubicBezTo>
                <a:cubicBezTo>
                  <a:pt x="90933" y="36000"/>
                  <a:pt x="89688" y="36233"/>
                  <a:pt x="88650" y="36694"/>
                </a:cubicBezTo>
                <a:cubicBezTo>
                  <a:pt x="87405" y="37155"/>
                  <a:pt x="86572" y="38077"/>
                  <a:pt x="85538" y="39000"/>
                </a:cubicBezTo>
                <a:cubicBezTo>
                  <a:pt x="84911" y="39694"/>
                  <a:pt x="84288" y="40844"/>
                  <a:pt x="83666" y="42233"/>
                </a:cubicBezTo>
                <a:cubicBezTo>
                  <a:pt x="83250" y="43383"/>
                  <a:pt x="82838" y="44766"/>
                  <a:pt x="82838" y="46155"/>
                </a:cubicBezTo>
                <a:cubicBezTo>
                  <a:pt x="82838" y="47538"/>
                  <a:pt x="83250" y="48922"/>
                  <a:pt x="83666" y="50077"/>
                </a:cubicBezTo>
                <a:cubicBezTo>
                  <a:pt x="84288" y="51233"/>
                  <a:pt x="84911" y="52383"/>
                  <a:pt x="85538" y="53305"/>
                </a:cubicBezTo>
                <a:cubicBezTo>
                  <a:pt x="86572" y="54233"/>
                  <a:pt x="87405" y="54922"/>
                  <a:pt x="88650" y="55616"/>
                </a:cubicBezTo>
                <a:cubicBezTo>
                  <a:pt x="89688" y="56077"/>
                  <a:pt x="90933" y="56305"/>
                  <a:pt x="92177" y="5630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27" name="Shape 4227"/>
          <p:cNvSpPr/>
          <p:nvPr/>
        </p:nvSpPr>
        <p:spPr>
          <a:xfrm>
            <a:off x="19432868" y="8428122"/>
            <a:ext cx="487574" cy="487574"/>
          </a:xfrm>
          <a:custGeom>
            <a:avLst/>
            <a:gdLst/>
            <a:ahLst/>
            <a:cxnLst/>
            <a:rect l="0" t="0" r="0" b="0"/>
            <a:pathLst>
              <a:path w="120000" h="120000" extrusionOk="0">
                <a:moveTo>
                  <a:pt x="94705" y="0"/>
                </a:moveTo>
                <a:lnTo>
                  <a:pt x="120000" y="25294"/>
                </a:lnTo>
                <a:lnTo>
                  <a:pt x="120000" y="120000"/>
                </a:lnTo>
                <a:lnTo>
                  <a:pt x="0" y="120000"/>
                </a:lnTo>
                <a:lnTo>
                  <a:pt x="0" y="0"/>
                </a:lnTo>
                <a:lnTo>
                  <a:pt x="94705" y="0"/>
                </a:lnTo>
                <a:close/>
                <a:moveTo>
                  <a:pt x="114705" y="115294"/>
                </a:moveTo>
                <a:lnTo>
                  <a:pt x="114705" y="27061"/>
                </a:lnTo>
                <a:lnTo>
                  <a:pt x="92938" y="4705"/>
                </a:lnTo>
                <a:lnTo>
                  <a:pt x="89411" y="4705"/>
                </a:lnTo>
                <a:lnTo>
                  <a:pt x="89411" y="45294"/>
                </a:lnTo>
                <a:lnTo>
                  <a:pt x="30000" y="45294"/>
                </a:lnTo>
                <a:lnTo>
                  <a:pt x="30000" y="4705"/>
                </a:lnTo>
                <a:lnTo>
                  <a:pt x="4705" y="4705"/>
                </a:lnTo>
                <a:lnTo>
                  <a:pt x="4705" y="115294"/>
                </a:lnTo>
                <a:lnTo>
                  <a:pt x="114705" y="115294"/>
                </a:lnTo>
                <a:close/>
                <a:moveTo>
                  <a:pt x="84705" y="4705"/>
                </a:moveTo>
                <a:lnTo>
                  <a:pt x="34705" y="4705"/>
                </a:lnTo>
                <a:lnTo>
                  <a:pt x="34705" y="40000"/>
                </a:lnTo>
                <a:lnTo>
                  <a:pt x="84705" y="40000"/>
                </a:lnTo>
                <a:lnTo>
                  <a:pt x="84705" y="4705"/>
                </a:lnTo>
                <a:close/>
                <a:moveTo>
                  <a:pt x="34705" y="80000"/>
                </a:moveTo>
                <a:lnTo>
                  <a:pt x="34705" y="85294"/>
                </a:lnTo>
                <a:lnTo>
                  <a:pt x="84705" y="85294"/>
                </a:lnTo>
                <a:lnTo>
                  <a:pt x="84705" y="80000"/>
                </a:lnTo>
                <a:lnTo>
                  <a:pt x="34705" y="80000"/>
                </a:lnTo>
                <a:close/>
                <a:moveTo>
                  <a:pt x="34705" y="94705"/>
                </a:moveTo>
                <a:lnTo>
                  <a:pt x="34705" y="100000"/>
                </a:lnTo>
                <a:lnTo>
                  <a:pt x="84705" y="100000"/>
                </a:lnTo>
                <a:lnTo>
                  <a:pt x="84705" y="94705"/>
                </a:lnTo>
                <a:lnTo>
                  <a:pt x="34705" y="94705"/>
                </a:lnTo>
                <a:close/>
                <a:moveTo>
                  <a:pt x="70000" y="15294"/>
                </a:moveTo>
                <a:lnTo>
                  <a:pt x="70000" y="30000"/>
                </a:lnTo>
                <a:lnTo>
                  <a:pt x="74705" y="30000"/>
                </a:lnTo>
                <a:lnTo>
                  <a:pt x="74705" y="15294"/>
                </a:lnTo>
                <a:lnTo>
                  <a:pt x="70000" y="152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28" name="Shape 4228"/>
          <p:cNvSpPr/>
          <p:nvPr/>
        </p:nvSpPr>
        <p:spPr>
          <a:xfrm>
            <a:off x="20680212" y="8427439"/>
            <a:ext cx="487574" cy="487575"/>
          </a:xfrm>
          <a:custGeom>
            <a:avLst/>
            <a:gdLst/>
            <a:ahLst/>
            <a:cxnLst/>
            <a:rect l="0" t="0" r="0" b="0"/>
            <a:pathLst>
              <a:path w="120000" h="120000" extrusionOk="0">
                <a:moveTo>
                  <a:pt x="0" y="0"/>
                </a:moveTo>
                <a:cubicBezTo>
                  <a:pt x="120000" y="0"/>
                  <a:pt x="120000" y="0"/>
                  <a:pt x="120000" y="0"/>
                </a:cubicBezTo>
                <a:cubicBezTo>
                  <a:pt x="120000" y="120000"/>
                  <a:pt x="120000" y="120000"/>
                  <a:pt x="120000" y="120000"/>
                </a:cubicBezTo>
                <a:cubicBezTo>
                  <a:pt x="0" y="120000"/>
                  <a:pt x="0" y="120000"/>
                  <a:pt x="0" y="120000"/>
                </a:cubicBezTo>
                <a:lnTo>
                  <a:pt x="0" y="0"/>
                </a:lnTo>
                <a:close/>
                <a:moveTo>
                  <a:pt x="114833" y="4944"/>
                </a:moveTo>
                <a:cubicBezTo>
                  <a:pt x="4944" y="4944"/>
                  <a:pt x="4944" y="4944"/>
                  <a:pt x="4944" y="4944"/>
                </a:cubicBezTo>
                <a:cubicBezTo>
                  <a:pt x="4944" y="27638"/>
                  <a:pt x="4944" y="27638"/>
                  <a:pt x="4944" y="27638"/>
                </a:cubicBezTo>
                <a:cubicBezTo>
                  <a:pt x="114833" y="27638"/>
                  <a:pt x="114833" y="27638"/>
                  <a:pt x="114833" y="27638"/>
                </a:cubicBezTo>
                <a:lnTo>
                  <a:pt x="114833" y="4944"/>
                </a:lnTo>
                <a:close/>
                <a:moveTo>
                  <a:pt x="4944" y="115055"/>
                </a:moveTo>
                <a:cubicBezTo>
                  <a:pt x="114833" y="115055"/>
                  <a:pt x="114833" y="115055"/>
                  <a:pt x="114833" y="115055"/>
                </a:cubicBezTo>
                <a:cubicBezTo>
                  <a:pt x="114833" y="32583"/>
                  <a:pt x="114833" y="32583"/>
                  <a:pt x="114833" y="32583"/>
                </a:cubicBezTo>
                <a:cubicBezTo>
                  <a:pt x="4944" y="32583"/>
                  <a:pt x="4944" y="32583"/>
                  <a:pt x="4944" y="32583"/>
                </a:cubicBezTo>
                <a:lnTo>
                  <a:pt x="4944" y="115055"/>
                </a:lnTo>
                <a:close/>
                <a:moveTo>
                  <a:pt x="42922" y="50338"/>
                </a:moveTo>
                <a:cubicBezTo>
                  <a:pt x="42922" y="49438"/>
                  <a:pt x="42922" y="49438"/>
                  <a:pt x="42922" y="49438"/>
                </a:cubicBezTo>
                <a:cubicBezTo>
                  <a:pt x="47416" y="49438"/>
                  <a:pt x="47416" y="49438"/>
                  <a:pt x="47416" y="49438"/>
                </a:cubicBezTo>
                <a:cubicBezTo>
                  <a:pt x="47416" y="88766"/>
                  <a:pt x="47416" y="88766"/>
                  <a:pt x="47416" y="88766"/>
                </a:cubicBezTo>
                <a:cubicBezTo>
                  <a:pt x="42022" y="88766"/>
                  <a:pt x="42022" y="88766"/>
                  <a:pt x="42022" y="88766"/>
                </a:cubicBezTo>
                <a:cubicBezTo>
                  <a:pt x="42022" y="60900"/>
                  <a:pt x="42022" y="60900"/>
                  <a:pt x="42022" y="60900"/>
                </a:cubicBezTo>
                <a:cubicBezTo>
                  <a:pt x="32361" y="60900"/>
                  <a:pt x="32361" y="60900"/>
                  <a:pt x="32361" y="60900"/>
                </a:cubicBezTo>
                <a:cubicBezTo>
                  <a:pt x="32361" y="56855"/>
                  <a:pt x="32361" y="56855"/>
                  <a:pt x="32361" y="56855"/>
                </a:cubicBezTo>
                <a:cubicBezTo>
                  <a:pt x="33261" y="56855"/>
                  <a:pt x="33261" y="56855"/>
                  <a:pt x="33261" y="56855"/>
                </a:cubicBezTo>
                <a:cubicBezTo>
                  <a:pt x="34605" y="56627"/>
                  <a:pt x="35955" y="56405"/>
                  <a:pt x="36855" y="56405"/>
                </a:cubicBezTo>
                <a:cubicBezTo>
                  <a:pt x="37977" y="56177"/>
                  <a:pt x="38877" y="55955"/>
                  <a:pt x="39777" y="55727"/>
                </a:cubicBezTo>
                <a:cubicBezTo>
                  <a:pt x="40450" y="55283"/>
                  <a:pt x="41122" y="54605"/>
                  <a:pt x="41572" y="53933"/>
                </a:cubicBezTo>
                <a:cubicBezTo>
                  <a:pt x="42022" y="53033"/>
                  <a:pt x="42472" y="51911"/>
                  <a:pt x="42922" y="50338"/>
                </a:cubicBezTo>
                <a:close/>
                <a:moveTo>
                  <a:pt x="37305" y="12583"/>
                </a:moveTo>
                <a:cubicBezTo>
                  <a:pt x="37305" y="20222"/>
                  <a:pt x="37305" y="20222"/>
                  <a:pt x="37305" y="20222"/>
                </a:cubicBezTo>
                <a:cubicBezTo>
                  <a:pt x="44944" y="20222"/>
                  <a:pt x="44944" y="20222"/>
                  <a:pt x="44944" y="20222"/>
                </a:cubicBezTo>
                <a:cubicBezTo>
                  <a:pt x="44944" y="12583"/>
                  <a:pt x="44944" y="12583"/>
                  <a:pt x="44944" y="12583"/>
                </a:cubicBezTo>
                <a:lnTo>
                  <a:pt x="37305" y="12583"/>
                </a:lnTo>
                <a:close/>
                <a:moveTo>
                  <a:pt x="72133" y="62022"/>
                </a:moveTo>
                <a:cubicBezTo>
                  <a:pt x="74383" y="62022"/>
                  <a:pt x="76177" y="62472"/>
                  <a:pt x="77977" y="63144"/>
                </a:cubicBezTo>
                <a:cubicBezTo>
                  <a:pt x="79550" y="63822"/>
                  <a:pt x="80900" y="64716"/>
                  <a:pt x="82244" y="65844"/>
                </a:cubicBezTo>
                <a:cubicBezTo>
                  <a:pt x="83372" y="66966"/>
                  <a:pt x="84272" y="68538"/>
                  <a:pt x="84716" y="70338"/>
                </a:cubicBezTo>
                <a:cubicBezTo>
                  <a:pt x="85394" y="71911"/>
                  <a:pt x="85616" y="73933"/>
                  <a:pt x="85616" y="75727"/>
                </a:cubicBezTo>
                <a:cubicBezTo>
                  <a:pt x="85616" y="77755"/>
                  <a:pt x="85394" y="79550"/>
                  <a:pt x="84716" y="81122"/>
                </a:cubicBezTo>
                <a:cubicBezTo>
                  <a:pt x="84044" y="82922"/>
                  <a:pt x="82922" y="84272"/>
                  <a:pt x="81572" y="85394"/>
                </a:cubicBezTo>
                <a:cubicBezTo>
                  <a:pt x="80450" y="86738"/>
                  <a:pt x="79100" y="87638"/>
                  <a:pt x="77305" y="88316"/>
                </a:cubicBezTo>
                <a:cubicBezTo>
                  <a:pt x="75727" y="89211"/>
                  <a:pt x="73933" y="89661"/>
                  <a:pt x="71911" y="89661"/>
                </a:cubicBezTo>
                <a:cubicBezTo>
                  <a:pt x="69888" y="89661"/>
                  <a:pt x="68316" y="89211"/>
                  <a:pt x="66738" y="88766"/>
                </a:cubicBezTo>
                <a:cubicBezTo>
                  <a:pt x="65166" y="88088"/>
                  <a:pt x="63822" y="87188"/>
                  <a:pt x="62472" y="86066"/>
                </a:cubicBezTo>
                <a:cubicBezTo>
                  <a:pt x="61350" y="84944"/>
                  <a:pt x="60450" y="83594"/>
                  <a:pt x="59777" y="82022"/>
                </a:cubicBezTo>
                <a:cubicBezTo>
                  <a:pt x="59100" y="80672"/>
                  <a:pt x="58650" y="78877"/>
                  <a:pt x="58650" y="77077"/>
                </a:cubicBezTo>
                <a:cubicBezTo>
                  <a:pt x="58650" y="76177"/>
                  <a:pt x="58650" y="76177"/>
                  <a:pt x="58650" y="76177"/>
                </a:cubicBezTo>
                <a:cubicBezTo>
                  <a:pt x="64044" y="76177"/>
                  <a:pt x="64044" y="76177"/>
                  <a:pt x="64044" y="76177"/>
                </a:cubicBezTo>
                <a:cubicBezTo>
                  <a:pt x="64044" y="77077"/>
                  <a:pt x="64044" y="77077"/>
                  <a:pt x="64044" y="77077"/>
                </a:cubicBezTo>
                <a:cubicBezTo>
                  <a:pt x="64044" y="78200"/>
                  <a:pt x="64272" y="79327"/>
                  <a:pt x="64716" y="80222"/>
                </a:cubicBezTo>
                <a:cubicBezTo>
                  <a:pt x="64944" y="81122"/>
                  <a:pt x="65616" y="82022"/>
                  <a:pt x="66294" y="82472"/>
                </a:cubicBezTo>
                <a:cubicBezTo>
                  <a:pt x="67188" y="83372"/>
                  <a:pt x="68088" y="83822"/>
                  <a:pt x="68988" y="84272"/>
                </a:cubicBezTo>
                <a:cubicBezTo>
                  <a:pt x="69888" y="84716"/>
                  <a:pt x="71011" y="84944"/>
                  <a:pt x="72133" y="84944"/>
                </a:cubicBezTo>
                <a:cubicBezTo>
                  <a:pt x="73483" y="84944"/>
                  <a:pt x="74833" y="84494"/>
                  <a:pt x="75727" y="84044"/>
                </a:cubicBezTo>
                <a:cubicBezTo>
                  <a:pt x="76627" y="83372"/>
                  <a:pt x="77527" y="82694"/>
                  <a:pt x="78427" y="82022"/>
                </a:cubicBezTo>
                <a:cubicBezTo>
                  <a:pt x="79100" y="80900"/>
                  <a:pt x="79777" y="80000"/>
                  <a:pt x="80000" y="78877"/>
                </a:cubicBezTo>
                <a:cubicBezTo>
                  <a:pt x="80222" y="77755"/>
                  <a:pt x="80450" y="76627"/>
                  <a:pt x="80450" y="75505"/>
                </a:cubicBezTo>
                <a:cubicBezTo>
                  <a:pt x="80450" y="74383"/>
                  <a:pt x="80222" y="73261"/>
                  <a:pt x="79777" y="72133"/>
                </a:cubicBezTo>
                <a:cubicBezTo>
                  <a:pt x="79327" y="71011"/>
                  <a:pt x="78877" y="70111"/>
                  <a:pt x="77977" y="69438"/>
                </a:cubicBezTo>
                <a:cubicBezTo>
                  <a:pt x="77305" y="68538"/>
                  <a:pt x="76405" y="67866"/>
                  <a:pt x="75283" y="67416"/>
                </a:cubicBezTo>
                <a:cubicBezTo>
                  <a:pt x="74155" y="66966"/>
                  <a:pt x="73033" y="66738"/>
                  <a:pt x="71911" y="66738"/>
                </a:cubicBezTo>
                <a:cubicBezTo>
                  <a:pt x="70338" y="66738"/>
                  <a:pt x="68988" y="67188"/>
                  <a:pt x="67638" y="67866"/>
                </a:cubicBezTo>
                <a:cubicBezTo>
                  <a:pt x="66066" y="68538"/>
                  <a:pt x="65166" y="69438"/>
                  <a:pt x="64272" y="70788"/>
                </a:cubicBezTo>
                <a:cubicBezTo>
                  <a:pt x="64044" y="71233"/>
                  <a:pt x="64044" y="71233"/>
                  <a:pt x="64044" y="71233"/>
                </a:cubicBezTo>
                <a:cubicBezTo>
                  <a:pt x="59550" y="71233"/>
                  <a:pt x="59550" y="71233"/>
                  <a:pt x="59550" y="71233"/>
                </a:cubicBezTo>
                <a:cubicBezTo>
                  <a:pt x="63372" y="50111"/>
                  <a:pt x="63372" y="50111"/>
                  <a:pt x="63372" y="50111"/>
                </a:cubicBezTo>
                <a:cubicBezTo>
                  <a:pt x="83822" y="50111"/>
                  <a:pt x="83822" y="50111"/>
                  <a:pt x="83822" y="50111"/>
                </a:cubicBezTo>
                <a:cubicBezTo>
                  <a:pt x="83822" y="55055"/>
                  <a:pt x="83822" y="55055"/>
                  <a:pt x="83822" y="55055"/>
                </a:cubicBezTo>
                <a:cubicBezTo>
                  <a:pt x="67638" y="55055"/>
                  <a:pt x="67638" y="55055"/>
                  <a:pt x="67638" y="55055"/>
                </a:cubicBezTo>
                <a:cubicBezTo>
                  <a:pt x="65844" y="64044"/>
                  <a:pt x="65844" y="64044"/>
                  <a:pt x="65844" y="64044"/>
                </a:cubicBezTo>
                <a:cubicBezTo>
                  <a:pt x="66738" y="63594"/>
                  <a:pt x="67866" y="63144"/>
                  <a:pt x="68766" y="62694"/>
                </a:cubicBezTo>
                <a:cubicBezTo>
                  <a:pt x="69888" y="62244"/>
                  <a:pt x="71011" y="62022"/>
                  <a:pt x="72133" y="62022"/>
                </a:cubicBezTo>
                <a:close/>
                <a:moveTo>
                  <a:pt x="74833" y="12583"/>
                </a:moveTo>
                <a:cubicBezTo>
                  <a:pt x="74833" y="20222"/>
                  <a:pt x="74833" y="20222"/>
                  <a:pt x="74833" y="20222"/>
                </a:cubicBezTo>
                <a:cubicBezTo>
                  <a:pt x="82472" y="20222"/>
                  <a:pt x="82472" y="20222"/>
                  <a:pt x="82472" y="20222"/>
                </a:cubicBezTo>
                <a:cubicBezTo>
                  <a:pt x="82472" y="12583"/>
                  <a:pt x="82472" y="12583"/>
                  <a:pt x="82472" y="12583"/>
                </a:cubicBezTo>
                <a:lnTo>
                  <a:pt x="74833" y="1258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29" name="Shape 4229"/>
          <p:cNvSpPr/>
          <p:nvPr/>
        </p:nvSpPr>
        <p:spPr>
          <a:xfrm>
            <a:off x="3206652" y="9486410"/>
            <a:ext cx="509086" cy="506696"/>
          </a:xfrm>
          <a:custGeom>
            <a:avLst/>
            <a:gdLst/>
            <a:ahLst/>
            <a:cxnLst/>
            <a:rect l="0" t="0" r="0" b="0"/>
            <a:pathLst>
              <a:path w="120000" h="120000" extrusionOk="0">
                <a:moveTo>
                  <a:pt x="72216" y="0"/>
                </a:moveTo>
                <a:cubicBezTo>
                  <a:pt x="72216" y="12538"/>
                  <a:pt x="72216" y="12538"/>
                  <a:pt x="72216" y="12538"/>
                </a:cubicBezTo>
                <a:cubicBezTo>
                  <a:pt x="73300" y="12972"/>
                  <a:pt x="74377" y="13405"/>
                  <a:pt x="75461" y="13838"/>
                </a:cubicBezTo>
                <a:cubicBezTo>
                  <a:pt x="76538" y="14055"/>
                  <a:pt x="77622" y="14488"/>
                  <a:pt x="78700" y="14916"/>
                </a:cubicBezTo>
                <a:cubicBezTo>
                  <a:pt x="79783" y="15350"/>
                  <a:pt x="80866" y="16000"/>
                  <a:pt x="81944" y="16433"/>
                </a:cubicBezTo>
                <a:cubicBezTo>
                  <a:pt x="82811" y="16866"/>
                  <a:pt x="83894" y="17511"/>
                  <a:pt x="84755" y="17944"/>
                </a:cubicBezTo>
                <a:cubicBezTo>
                  <a:pt x="94055" y="8866"/>
                  <a:pt x="94055" y="8866"/>
                  <a:pt x="94055" y="8866"/>
                </a:cubicBezTo>
                <a:cubicBezTo>
                  <a:pt x="110916" y="25944"/>
                  <a:pt x="110916" y="25944"/>
                  <a:pt x="110916" y="25944"/>
                </a:cubicBezTo>
                <a:cubicBezTo>
                  <a:pt x="101622" y="35244"/>
                  <a:pt x="101622" y="35244"/>
                  <a:pt x="101622" y="35244"/>
                </a:cubicBezTo>
                <a:cubicBezTo>
                  <a:pt x="102272" y="36322"/>
                  <a:pt x="102700" y="37405"/>
                  <a:pt x="103350" y="38272"/>
                </a:cubicBezTo>
                <a:cubicBezTo>
                  <a:pt x="103783" y="39133"/>
                  <a:pt x="104216" y="40216"/>
                  <a:pt x="104433" y="41300"/>
                </a:cubicBezTo>
                <a:cubicBezTo>
                  <a:pt x="105083" y="42377"/>
                  <a:pt x="105511" y="43461"/>
                  <a:pt x="105727" y="44538"/>
                </a:cubicBezTo>
                <a:cubicBezTo>
                  <a:pt x="106161" y="45622"/>
                  <a:pt x="106377" y="46700"/>
                  <a:pt x="106811" y="47783"/>
                </a:cubicBezTo>
                <a:cubicBezTo>
                  <a:pt x="120000" y="47783"/>
                  <a:pt x="120000" y="47783"/>
                  <a:pt x="120000" y="47783"/>
                </a:cubicBezTo>
                <a:cubicBezTo>
                  <a:pt x="120000" y="72000"/>
                  <a:pt x="120000" y="72000"/>
                  <a:pt x="120000" y="72000"/>
                </a:cubicBezTo>
                <a:cubicBezTo>
                  <a:pt x="106161" y="72000"/>
                  <a:pt x="106161" y="72000"/>
                  <a:pt x="106161" y="72000"/>
                </a:cubicBezTo>
                <a:cubicBezTo>
                  <a:pt x="105944" y="73083"/>
                  <a:pt x="105727" y="73944"/>
                  <a:pt x="105300" y="75027"/>
                </a:cubicBezTo>
                <a:cubicBezTo>
                  <a:pt x="105083" y="76105"/>
                  <a:pt x="104433" y="77188"/>
                  <a:pt x="104000" y="78272"/>
                </a:cubicBezTo>
                <a:cubicBezTo>
                  <a:pt x="103566" y="79133"/>
                  <a:pt x="103133" y="80216"/>
                  <a:pt x="102700" y="81083"/>
                </a:cubicBezTo>
                <a:cubicBezTo>
                  <a:pt x="102272" y="82161"/>
                  <a:pt x="101622" y="83027"/>
                  <a:pt x="101188" y="83894"/>
                </a:cubicBezTo>
                <a:cubicBezTo>
                  <a:pt x="110916" y="94055"/>
                  <a:pt x="110916" y="94055"/>
                  <a:pt x="110916" y="94055"/>
                </a:cubicBezTo>
                <a:cubicBezTo>
                  <a:pt x="94055" y="110916"/>
                  <a:pt x="94055" y="110916"/>
                  <a:pt x="94055" y="110916"/>
                </a:cubicBezTo>
                <a:cubicBezTo>
                  <a:pt x="83894" y="100755"/>
                  <a:pt x="83894" y="100755"/>
                  <a:pt x="83894" y="100755"/>
                </a:cubicBezTo>
                <a:cubicBezTo>
                  <a:pt x="83027" y="101405"/>
                  <a:pt x="82161" y="101838"/>
                  <a:pt x="81083" y="102272"/>
                </a:cubicBezTo>
                <a:cubicBezTo>
                  <a:pt x="80216" y="102700"/>
                  <a:pt x="79133" y="103133"/>
                  <a:pt x="78055" y="103566"/>
                </a:cubicBezTo>
                <a:cubicBezTo>
                  <a:pt x="77188" y="104000"/>
                  <a:pt x="76105" y="104216"/>
                  <a:pt x="75027" y="104650"/>
                </a:cubicBezTo>
                <a:cubicBezTo>
                  <a:pt x="74161" y="105083"/>
                  <a:pt x="73083" y="105300"/>
                  <a:pt x="72216" y="105511"/>
                </a:cubicBezTo>
                <a:cubicBezTo>
                  <a:pt x="72216" y="120000"/>
                  <a:pt x="72216" y="120000"/>
                  <a:pt x="72216" y="120000"/>
                </a:cubicBezTo>
                <a:cubicBezTo>
                  <a:pt x="48000" y="120000"/>
                  <a:pt x="48000" y="120000"/>
                  <a:pt x="48000" y="120000"/>
                </a:cubicBezTo>
                <a:cubicBezTo>
                  <a:pt x="48000" y="105511"/>
                  <a:pt x="48000" y="105511"/>
                  <a:pt x="48000" y="105511"/>
                </a:cubicBezTo>
                <a:cubicBezTo>
                  <a:pt x="46916" y="105300"/>
                  <a:pt x="46055" y="105083"/>
                  <a:pt x="44972" y="104650"/>
                </a:cubicBezTo>
                <a:cubicBezTo>
                  <a:pt x="43894" y="104216"/>
                  <a:pt x="43027" y="104000"/>
                  <a:pt x="41944" y="103566"/>
                </a:cubicBezTo>
                <a:cubicBezTo>
                  <a:pt x="40866" y="103133"/>
                  <a:pt x="39783" y="102700"/>
                  <a:pt x="38916" y="102272"/>
                </a:cubicBezTo>
                <a:cubicBezTo>
                  <a:pt x="38055" y="101838"/>
                  <a:pt x="36972" y="101405"/>
                  <a:pt x="36105" y="100755"/>
                </a:cubicBezTo>
                <a:cubicBezTo>
                  <a:pt x="25944" y="110916"/>
                  <a:pt x="25944" y="110916"/>
                  <a:pt x="25944" y="110916"/>
                </a:cubicBezTo>
                <a:cubicBezTo>
                  <a:pt x="9083" y="94055"/>
                  <a:pt x="9083" y="94055"/>
                  <a:pt x="9083" y="94055"/>
                </a:cubicBezTo>
                <a:cubicBezTo>
                  <a:pt x="19027" y="83894"/>
                  <a:pt x="19027" y="83894"/>
                  <a:pt x="19027" y="83894"/>
                </a:cubicBezTo>
                <a:cubicBezTo>
                  <a:pt x="18377" y="83027"/>
                  <a:pt x="17944" y="82161"/>
                  <a:pt x="17300" y="81083"/>
                </a:cubicBezTo>
                <a:cubicBezTo>
                  <a:pt x="16866" y="80216"/>
                  <a:pt x="16433" y="79133"/>
                  <a:pt x="16216" y="78272"/>
                </a:cubicBezTo>
                <a:cubicBezTo>
                  <a:pt x="15566" y="77188"/>
                  <a:pt x="15133" y="76105"/>
                  <a:pt x="14700" y="75027"/>
                </a:cubicBezTo>
                <a:cubicBezTo>
                  <a:pt x="14272" y="73944"/>
                  <a:pt x="14055" y="73083"/>
                  <a:pt x="13838" y="72000"/>
                </a:cubicBezTo>
                <a:cubicBezTo>
                  <a:pt x="0" y="72000"/>
                  <a:pt x="0" y="72000"/>
                  <a:pt x="0" y="72000"/>
                </a:cubicBezTo>
                <a:cubicBezTo>
                  <a:pt x="0" y="47783"/>
                  <a:pt x="0" y="47783"/>
                  <a:pt x="0" y="47783"/>
                </a:cubicBezTo>
                <a:cubicBezTo>
                  <a:pt x="13405" y="47783"/>
                  <a:pt x="13405" y="47783"/>
                  <a:pt x="13405" y="47783"/>
                </a:cubicBezTo>
                <a:cubicBezTo>
                  <a:pt x="13622" y="46700"/>
                  <a:pt x="14055" y="45622"/>
                  <a:pt x="14272" y="44538"/>
                </a:cubicBezTo>
                <a:cubicBezTo>
                  <a:pt x="14488" y="43461"/>
                  <a:pt x="14916" y="42377"/>
                  <a:pt x="15566" y="41300"/>
                </a:cubicBezTo>
                <a:cubicBezTo>
                  <a:pt x="16000" y="40216"/>
                  <a:pt x="16433" y="39133"/>
                  <a:pt x="16866" y="38272"/>
                </a:cubicBezTo>
                <a:cubicBezTo>
                  <a:pt x="17300" y="37405"/>
                  <a:pt x="17727" y="36322"/>
                  <a:pt x="18377" y="35244"/>
                </a:cubicBezTo>
                <a:cubicBezTo>
                  <a:pt x="9083" y="25944"/>
                  <a:pt x="9083" y="25944"/>
                  <a:pt x="9083" y="25944"/>
                </a:cubicBezTo>
                <a:cubicBezTo>
                  <a:pt x="25944" y="8866"/>
                  <a:pt x="25944" y="8866"/>
                  <a:pt x="25944" y="8866"/>
                </a:cubicBezTo>
                <a:cubicBezTo>
                  <a:pt x="35244" y="17944"/>
                  <a:pt x="35244" y="17944"/>
                  <a:pt x="35244" y="17944"/>
                </a:cubicBezTo>
                <a:cubicBezTo>
                  <a:pt x="36105" y="17511"/>
                  <a:pt x="37188" y="16866"/>
                  <a:pt x="38272" y="16433"/>
                </a:cubicBezTo>
                <a:cubicBezTo>
                  <a:pt x="39350" y="16000"/>
                  <a:pt x="40433" y="15350"/>
                  <a:pt x="41511" y="14916"/>
                </a:cubicBezTo>
                <a:cubicBezTo>
                  <a:pt x="42377" y="14488"/>
                  <a:pt x="43461" y="14055"/>
                  <a:pt x="44538" y="13838"/>
                </a:cubicBezTo>
                <a:cubicBezTo>
                  <a:pt x="45622" y="13405"/>
                  <a:pt x="46700" y="12972"/>
                  <a:pt x="48000" y="12538"/>
                </a:cubicBezTo>
                <a:cubicBezTo>
                  <a:pt x="48000" y="0"/>
                  <a:pt x="48000" y="0"/>
                  <a:pt x="48000" y="0"/>
                </a:cubicBezTo>
                <a:lnTo>
                  <a:pt x="72216" y="0"/>
                </a:lnTo>
                <a:close/>
                <a:moveTo>
                  <a:pt x="67461" y="4755"/>
                </a:moveTo>
                <a:cubicBezTo>
                  <a:pt x="52755" y="4755"/>
                  <a:pt x="52755" y="4755"/>
                  <a:pt x="52755" y="4755"/>
                </a:cubicBezTo>
                <a:cubicBezTo>
                  <a:pt x="52755" y="16216"/>
                  <a:pt x="52755" y="16216"/>
                  <a:pt x="52755" y="16216"/>
                </a:cubicBezTo>
                <a:cubicBezTo>
                  <a:pt x="49300" y="17511"/>
                  <a:pt x="49300" y="17511"/>
                  <a:pt x="49300" y="17511"/>
                </a:cubicBezTo>
                <a:cubicBezTo>
                  <a:pt x="48216" y="17511"/>
                  <a:pt x="47133" y="17944"/>
                  <a:pt x="46272" y="18161"/>
                </a:cubicBezTo>
                <a:cubicBezTo>
                  <a:pt x="45405" y="18594"/>
                  <a:pt x="44322" y="19027"/>
                  <a:pt x="43244" y="19461"/>
                </a:cubicBezTo>
                <a:cubicBezTo>
                  <a:pt x="42161" y="19677"/>
                  <a:pt x="41300" y="20105"/>
                  <a:pt x="40433" y="20755"/>
                </a:cubicBezTo>
                <a:cubicBezTo>
                  <a:pt x="39350" y="21188"/>
                  <a:pt x="38488" y="21622"/>
                  <a:pt x="37838" y="22272"/>
                </a:cubicBezTo>
                <a:cubicBezTo>
                  <a:pt x="34377" y="24216"/>
                  <a:pt x="34377" y="24216"/>
                  <a:pt x="34377" y="24216"/>
                </a:cubicBezTo>
                <a:cubicBezTo>
                  <a:pt x="25944" y="15783"/>
                  <a:pt x="25944" y="15783"/>
                  <a:pt x="25944" y="15783"/>
                </a:cubicBezTo>
                <a:cubicBezTo>
                  <a:pt x="15783" y="25944"/>
                  <a:pt x="15783" y="25944"/>
                  <a:pt x="15783" y="25944"/>
                </a:cubicBezTo>
                <a:cubicBezTo>
                  <a:pt x="24216" y="34594"/>
                  <a:pt x="24216" y="34594"/>
                  <a:pt x="24216" y="34594"/>
                </a:cubicBezTo>
                <a:cubicBezTo>
                  <a:pt x="22488" y="37622"/>
                  <a:pt x="22488" y="37622"/>
                  <a:pt x="22488" y="37622"/>
                </a:cubicBezTo>
                <a:cubicBezTo>
                  <a:pt x="22055" y="38700"/>
                  <a:pt x="21405" y="39566"/>
                  <a:pt x="20972" y="40433"/>
                </a:cubicBezTo>
                <a:cubicBezTo>
                  <a:pt x="20538" y="41300"/>
                  <a:pt x="20105" y="42161"/>
                  <a:pt x="19677" y="43027"/>
                </a:cubicBezTo>
                <a:cubicBezTo>
                  <a:pt x="19461" y="44105"/>
                  <a:pt x="19027" y="45188"/>
                  <a:pt x="18811" y="46055"/>
                </a:cubicBezTo>
                <a:cubicBezTo>
                  <a:pt x="18594" y="47133"/>
                  <a:pt x="18377" y="48000"/>
                  <a:pt x="18161" y="48866"/>
                </a:cubicBezTo>
                <a:cubicBezTo>
                  <a:pt x="17300" y="52538"/>
                  <a:pt x="17300" y="52538"/>
                  <a:pt x="17300" y="52538"/>
                </a:cubicBezTo>
                <a:cubicBezTo>
                  <a:pt x="4755" y="52538"/>
                  <a:pt x="4755" y="52538"/>
                  <a:pt x="4755" y="52538"/>
                </a:cubicBezTo>
                <a:cubicBezTo>
                  <a:pt x="4755" y="67244"/>
                  <a:pt x="4755" y="67244"/>
                  <a:pt x="4755" y="67244"/>
                </a:cubicBezTo>
                <a:cubicBezTo>
                  <a:pt x="17511" y="67244"/>
                  <a:pt x="17511" y="67244"/>
                  <a:pt x="17511" y="67244"/>
                </a:cubicBezTo>
                <a:cubicBezTo>
                  <a:pt x="18377" y="70700"/>
                  <a:pt x="18377" y="70700"/>
                  <a:pt x="18377" y="70700"/>
                </a:cubicBezTo>
                <a:cubicBezTo>
                  <a:pt x="18811" y="71566"/>
                  <a:pt x="19027" y="72433"/>
                  <a:pt x="19461" y="73511"/>
                </a:cubicBezTo>
                <a:cubicBezTo>
                  <a:pt x="19677" y="74377"/>
                  <a:pt x="19894" y="75244"/>
                  <a:pt x="20322" y="76322"/>
                </a:cubicBezTo>
                <a:cubicBezTo>
                  <a:pt x="20755" y="77188"/>
                  <a:pt x="21188" y="78055"/>
                  <a:pt x="21622" y="78916"/>
                </a:cubicBezTo>
                <a:cubicBezTo>
                  <a:pt x="22055" y="79783"/>
                  <a:pt x="22488" y="80650"/>
                  <a:pt x="23133" y="81511"/>
                </a:cubicBezTo>
                <a:cubicBezTo>
                  <a:pt x="25083" y="84755"/>
                  <a:pt x="25083" y="84755"/>
                  <a:pt x="25083" y="84755"/>
                </a:cubicBezTo>
                <a:cubicBezTo>
                  <a:pt x="15783" y="94055"/>
                  <a:pt x="15783" y="94055"/>
                  <a:pt x="15783" y="94055"/>
                </a:cubicBezTo>
                <a:cubicBezTo>
                  <a:pt x="25944" y="104216"/>
                  <a:pt x="25944" y="104216"/>
                  <a:pt x="25944" y="104216"/>
                </a:cubicBezTo>
                <a:cubicBezTo>
                  <a:pt x="35244" y="94916"/>
                  <a:pt x="35244" y="94916"/>
                  <a:pt x="35244" y="94916"/>
                </a:cubicBezTo>
                <a:cubicBezTo>
                  <a:pt x="38700" y="96433"/>
                  <a:pt x="38700" y="96433"/>
                  <a:pt x="38700" y="96433"/>
                </a:cubicBezTo>
                <a:cubicBezTo>
                  <a:pt x="39350" y="97083"/>
                  <a:pt x="40216" y="97511"/>
                  <a:pt x="41083" y="97944"/>
                </a:cubicBezTo>
                <a:cubicBezTo>
                  <a:pt x="41944" y="98377"/>
                  <a:pt x="42811" y="98594"/>
                  <a:pt x="43677" y="99027"/>
                </a:cubicBezTo>
                <a:cubicBezTo>
                  <a:pt x="44538" y="99461"/>
                  <a:pt x="45622" y="99677"/>
                  <a:pt x="46488" y="100105"/>
                </a:cubicBezTo>
                <a:cubicBezTo>
                  <a:pt x="47566" y="100322"/>
                  <a:pt x="48433" y="100755"/>
                  <a:pt x="49300" y="100972"/>
                </a:cubicBezTo>
                <a:cubicBezTo>
                  <a:pt x="52755" y="101838"/>
                  <a:pt x="52755" y="101838"/>
                  <a:pt x="52755" y="101838"/>
                </a:cubicBezTo>
                <a:cubicBezTo>
                  <a:pt x="52755" y="115027"/>
                  <a:pt x="52755" y="115027"/>
                  <a:pt x="52755" y="115027"/>
                </a:cubicBezTo>
                <a:cubicBezTo>
                  <a:pt x="67461" y="115027"/>
                  <a:pt x="67461" y="115027"/>
                  <a:pt x="67461" y="115027"/>
                </a:cubicBezTo>
                <a:cubicBezTo>
                  <a:pt x="67461" y="101838"/>
                  <a:pt x="67461" y="101838"/>
                  <a:pt x="67461" y="101838"/>
                </a:cubicBezTo>
                <a:cubicBezTo>
                  <a:pt x="70700" y="100972"/>
                  <a:pt x="70700" y="100972"/>
                  <a:pt x="70700" y="100972"/>
                </a:cubicBezTo>
                <a:cubicBezTo>
                  <a:pt x="71566" y="100755"/>
                  <a:pt x="72650" y="100322"/>
                  <a:pt x="73511" y="100105"/>
                </a:cubicBezTo>
                <a:cubicBezTo>
                  <a:pt x="74594" y="99677"/>
                  <a:pt x="75461" y="99461"/>
                  <a:pt x="76322" y="99027"/>
                </a:cubicBezTo>
                <a:cubicBezTo>
                  <a:pt x="77405" y="98594"/>
                  <a:pt x="78272" y="98377"/>
                  <a:pt x="79133" y="97944"/>
                </a:cubicBezTo>
                <a:cubicBezTo>
                  <a:pt x="79783" y="97511"/>
                  <a:pt x="80650" y="97083"/>
                  <a:pt x="81511" y="96433"/>
                </a:cubicBezTo>
                <a:cubicBezTo>
                  <a:pt x="84755" y="94916"/>
                  <a:pt x="84755" y="94916"/>
                  <a:pt x="84755" y="94916"/>
                </a:cubicBezTo>
                <a:cubicBezTo>
                  <a:pt x="94055" y="104216"/>
                  <a:pt x="94055" y="104216"/>
                  <a:pt x="94055" y="104216"/>
                </a:cubicBezTo>
                <a:cubicBezTo>
                  <a:pt x="104216" y="94055"/>
                  <a:pt x="104216" y="94055"/>
                  <a:pt x="104216" y="94055"/>
                </a:cubicBezTo>
                <a:cubicBezTo>
                  <a:pt x="94916" y="84755"/>
                  <a:pt x="94916" y="84755"/>
                  <a:pt x="94916" y="84755"/>
                </a:cubicBezTo>
                <a:cubicBezTo>
                  <a:pt x="96866" y="81511"/>
                  <a:pt x="96866" y="81511"/>
                  <a:pt x="96866" y="81511"/>
                </a:cubicBezTo>
                <a:cubicBezTo>
                  <a:pt x="97511" y="80650"/>
                  <a:pt x="97944" y="79783"/>
                  <a:pt x="98377" y="78916"/>
                </a:cubicBezTo>
                <a:cubicBezTo>
                  <a:pt x="99027" y="78055"/>
                  <a:pt x="99461" y="77188"/>
                  <a:pt x="99677" y="76322"/>
                </a:cubicBezTo>
                <a:cubicBezTo>
                  <a:pt x="100105" y="75244"/>
                  <a:pt x="100538" y="74377"/>
                  <a:pt x="100755" y="73511"/>
                </a:cubicBezTo>
                <a:cubicBezTo>
                  <a:pt x="100972" y="72433"/>
                  <a:pt x="101405" y="71566"/>
                  <a:pt x="101622" y="70700"/>
                </a:cubicBezTo>
                <a:cubicBezTo>
                  <a:pt x="102488" y="67244"/>
                  <a:pt x="102488" y="67244"/>
                  <a:pt x="102488" y="67244"/>
                </a:cubicBezTo>
                <a:cubicBezTo>
                  <a:pt x="115244" y="67244"/>
                  <a:pt x="115244" y="67244"/>
                  <a:pt x="115244" y="67244"/>
                </a:cubicBezTo>
                <a:cubicBezTo>
                  <a:pt x="115244" y="52538"/>
                  <a:pt x="115244" y="52538"/>
                  <a:pt x="115244" y="52538"/>
                </a:cubicBezTo>
                <a:cubicBezTo>
                  <a:pt x="102916" y="52538"/>
                  <a:pt x="102916" y="52538"/>
                  <a:pt x="102916" y="52538"/>
                </a:cubicBezTo>
                <a:cubicBezTo>
                  <a:pt x="102055" y="48866"/>
                  <a:pt x="102055" y="48866"/>
                  <a:pt x="102055" y="48866"/>
                </a:cubicBezTo>
                <a:cubicBezTo>
                  <a:pt x="101838" y="48000"/>
                  <a:pt x="101622" y="47133"/>
                  <a:pt x="101188" y="46055"/>
                </a:cubicBezTo>
                <a:cubicBezTo>
                  <a:pt x="100972" y="45188"/>
                  <a:pt x="100755" y="44105"/>
                  <a:pt x="100322" y="43027"/>
                </a:cubicBezTo>
                <a:cubicBezTo>
                  <a:pt x="99894" y="42161"/>
                  <a:pt x="99461" y="41300"/>
                  <a:pt x="99027" y="40433"/>
                </a:cubicBezTo>
                <a:cubicBezTo>
                  <a:pt x="98594" y="39566"/>
                  <a:pt x="97944" y="38700"/>
                  <a:pt x="97511" y="37622"/>
                </a:cubicBezTo>
                <a:cubicBezTo>
                  <a:pt x="95783" y="34594"/>
                  <a:pt x="95783" y="34594"/>
                  <a:pt x="95783" y="34594"/>
                </a:cubicBezTo>
                <a:cubicBezTo>
                  <a:pt x="104216" y="25944"/>
                  <a:pt x="104216" y="25944"/>
                  <a:pt x="104216" y="25944"/>
                </a:cubicBezTo>
                <a:cubicBezTo>
                  <a:pt x="94055" y="15783"/>
                  <a:pt x="94055" y="15783"/>
                  <a:pt x="94055" y="15783"/>
                </a:cubicBezTo>
                <a:cubicBezTo>
                  <a:pt x="85622" y="24216"/>
                  <a:pt x="85622" y="24216"/>
                  <a:pt x="85622" y="24216"/>
                </a:cubicBezTo>
                <a:cubicBezTo>
                  <a:pt x="82377" y="22272"/>
                  <a:pt x="82377" y="22272"/>
                  <a:pt x="82377" y="22272"/>
                </a:cubicBezTo>
                <a:cubicBezTo>
                  <a:pt x="81511" y="21622"/>
                  <a:pt x="80650" y="21188"/>
                  <a:pt x="79783" y="20755"/>
                </a:cubicBezTo>
                <a:cubicBezTo>
                  <a:pt x="78700" y="20105"/>
                  <a:pt x="77838" y="19677"/>
                  <a:pt x="76972" y="19461"/>
                </a:cubicBezTo>
                <a:cubicBezTo>
                  <a:pt x="75894" y="19027"/>
                  <a:pt x="74811" y="18594"/>
                  <a:pt x="73727" y="18161"/>
                </a:cubicBezTo>
                <a:cubicBezTo>
                  <a:pt x="72866" y="17944"/>
                  <a:pt x="71783" y="17511"/>
                  <a:pt x="70700" y="17511"/>
                </a:cubicBezTo>
                <a:cubicBezTo>
                  <a:pt x="67461" y="16216"/>
                  <a:pt x="67461" y="16216"/>
                  <a:pt x="67461" y="16216"/>
                </a:cubicBezTo>
                <a:lnTo>
                  <a:pt x="67461" y="4755"/>
                </a:lnTo>
                <a:close/>
                <a:moveTo>
                  <a:pt x="60105" y="81511"/>
                </a:moveTo>
                <a:cubicBezTo>
                  <a:pt x="57083" y="81511"/>
                  <a:pt x="54272" y="81083"/>
                  <a:pt x="51677" y="80000"/>
                </a:cubicBezTo>
                <a:cubicBezTo>
                  <a:pt x="48866" y="78700"/>
                  <a:pt x="46700" y="77188"/>
                  <a:pt x="44755" y="75027"/>
                </a:cubicBezTo>
                <a:cubicBezTo>
                  <a:pt x="42811" y="73300"/>
                  <a:pt x="41083" y="70916"/>
                  <a:pt x="40000" y="68322"/>
                </a:cubicBezTo>
                <a:cubicBezTo>
                  <a:pt x="38916" y="65727"/>
                  <a:pt x="38272" y="62916"/>
                  <a:pt x="38272" y="59894"/>
                </a:cubicBezTo>
                <a:cubicBezTo>
                  <a:pt x="38272" y="56866"/>
                  <a:pt x="38916" y="54055"/>
                  <a:pt x="40000" y="51461"/>
                </a:cubicBezTo>
                <a:cubicBezTo>
                  <a:pt x="41083" y="48866"/>
                  <a:pt x="42811" y="46700"/>
                  <a:pt x="44755" y="44755"/>
                </a:cubicBezTo>
                <a:cubicBezTo>
                  <a:pt x="46700" y="42594"/>
                  <a:pt x="48866" y="41083"/>
                  <a:pt x="51677" y="40000"/>
                </a:cubicBezTo>
                <a:cubicBezTo>
                  <a:pt x="54272" y="38916"/>
                  <a:pt x="57083" y="38272"/>
                  <a:pt x="60105" y="38272"/>
                </a:cubicBezTo>
                <a:cubicBezTo>
                  <a:pt x="63133" y="38272"/>
                  <a:pt x="65944" y="38916"/>
                  <a:pt x="68538" y="40000"/>
                </a:cubicBezTo>
                <a:cubicBezTo>
                  <a:pt x="71133" y="41083"/>
                  <a:pt x="73300" y="42594"/>
                  <a:pt x="75244" y="44755"/>
                </a:cubicBezTo>
                <a:cubicBezTo>
                  <a:pt x="77405" y="46700"/>
                  <a:pt x="78916" y="48866"/>
                  <a:pt x="80000" y="51461"/>
                </a:cubicBezTo>
                <a:cubicBezTo>
                  <a:pt x="81083" y="54055"/>
                  <a:pt x="81727" y="56866"/>
                  <a:pt x="81727" y="59894"/>
                </a:cubicBezTo>
                <a:cubicBezTo>
                  <a:pt x="81727" y="62916"/>
                  <a:pt x="81083" y="65727"/>
                  <a:pt x="80000" y="68322"/>
                </a:cubicBezTo>
                <a:cubicBezTo>
                  <a:pt x="78916" y="70916"/>
                  <a:pt x="77405" y="73300"/>
                  <a:pt x="75244" y="75027"/>
                </a:cubicBezTo>
                <a:cubicBezTo>
                  <a:pt x="73300" y="77188"/>
                  <a:pt x="71133" y="78700"/>
                  <a:pt x="68538" y="80000"/>
                </a:cubicBezTo>
                <a:cubicBezTo>
                  <a:pt x="65944" y="81083"/>
                  <a:pt x="63133" y="81511"/>
                  <a:pt x="60105" y="81511"/>
                </a:cubicBezTo>
                <a:close/>
                <a:moveTo>
                  <a:pt x="60105" y="76755"/>
                </a:moveTo>
                <a:cubicBezTo>
                  <a:pt x="62272" y="76755"/>
                  <a:pt x="64433" y="76322"/>
                  <a:pt x="66594" y="75461"/>
                </a:cubicBezTo>
                <a:cubicBezTo>
                  <a:pt x="68538" y="74377"/>
                  <a:pt x="70272" y="73300"/>
                  <a:pt x="71783" y="71783"/>
                </a:cubicBezTo>
                <a:cubicBezTo>
                  <a:pt x="73300" y="70272"/>
                  <a:pt x="74594" y="68538"/>
                  <a:pt x="75461" y="66377"/>
                </a:cubicBezTo>
                <a:cubicBezTo>
                  <a:pt x="76538" y="64433"/>
                  <a:pt x="76972" y="62272"/>
                  <a:pt x="76972" y="59894"/>
                </a:cubicBezTo>
                <a:cubicBezTo>
                  <a:pt x="76972" y="57727"/>
                  <a:pt x="76538" y="55566"/>
                  <a:pt x="75461" y="53405"/>
                </a:cubicBezTo>
                <a:cubicBezTo>
                  <a:pt x="74594" y="51461"/>
                  <a:pt x="73300" y="49511"/>
                  <a:pt x="71783" y="48000"/>
                </a:cubicBezTo>
                <a:cubicBezTo>
                  <a:pt x="70272" y="46700"/>
                  <a:pt x="68538" y="45405"/>
                  <a:pt x="66594" y="44538"/>
                </a:cubicBezTo>
                <a:cubicBezTo>
                  <a:pt x="64433" y="43461"/>
                  <a:pt x="62272" y="43027"/>
                  <a:pt x="60105" y="43027"/>
                </a:cubicBezTo>
                <a:cubicBezTo>
                  <a:pt x="57727" y="43027"/>
                  <a:pt x="55566" y="43461"/>
                  <a:pt x="53622" y="44538"/>
                </a:cubicBezTo>
                <a:cubicBezTo>
                  <a:pt x="51461" y="45405"/>
                  <a:pt x="49727" y="46700"/>
                  <a:pt x="48216" y="48000"/>
                </a:cubicBezTo>
                <a:cubicBezTo>
                  <a:pt x="46700" y="49511"/>
                  <a:pt x="45405" y="51461"/>
                  <a:pt x="44538" y="53405"/>
                </a:cubicBezTo>
                <a:cubicBezTo>
                  <a:pt x="43677" y="55566"/>
                  <a:pt x="43244" y="57727"/>
                  <a:pt x="43244" y="59894"/>
                </a:cubicBezTo>
                <a:cubicBezTo>
                  <a:pt x="43244" y="62272"/>
                  <a:pt x="43677" y="64433"/>
                  <a:pt x="44538" y="66377"/>
                </a:cubicBezTo>
                <a:cubicBezTo>
                  <a:pt x="45405" y="68538"/>
                  <a:pt x="46700" y="70272"/>
                  <a:pt x="48216" y="71783"/>
                </a:cubicBezTo>
                <a:cubicBezTo>
                  <a:pt x="49727" y="73300"/>
                  <a:pt x="51461" y="74377"/>
                  <a:pt x="53622" y="75461"/>
                </a:cubicBezTo>
                <a:cubicBezTo>
                  <a:pt x="55566" y="76322"/>
                  <a:pt x="57727" y="76755"/>
                  <a:pt x="60105" y="7675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30" name="Shape 4230"/>
          <p:cNvSpPr/>
          <p:nvPr/>
        </p:nvSpPr>
        <p:spPr>
          <a:xfrm>
            <a:off x="4464751" y="9454143"/>
            <a:ext cx="487574" cy="568838"/>
          </a:xfrm>
          <a:custGeom>
            <a:avLst/>
            <a:gdLst/>
            <a:ahLst/>
            <a:cxnLst/>
            <a:rect l="0" t="0" r="0" b="0"/>
            <a:pathLst>
              <a:path w="120000" h="120000" extrusionOk="0">
                <a:moveTo>
                  <a:pt x="69211" y="17750"/>
                </a:moveTo>
                <a:cubicBezTo>
                  <a:pt x="76405" y="18905"/>
                  <a:pt x="83144" y="20833"/>
                  <a:pt x="89438" y="23922"/>
                </a:cubicBezTo>
                <a:cubicBezTo>
                  <a:pt x="95505" y="26816"/>
                  <a:pt x="100900" y="30483"/>
                  <a:pt x="105166" y="34922"/>
                </a:cubicBezTo>
                <a:cubicBezTo>
                  <a:pt x="109661" y="39355"/>
                  <a:pt x="113261" y="44566"/>
                  <a:pt x="115955" y="50355"/>
                </a:cubicBezTo>
                <a:cubicBezTo>
                  <a:pt x="118650" y="56138"/>
                  <a:pt x="120000" y="62122"/>
                  <a:pt x="120000" y="68488"/>
                </a:cubicBezTo>
                <a:cubicBezTo>
                  <a:pt x="120000" y="75822"/>
                  <a:pt x="118427" y="82572"/>
                  <a:pt x="115283" y="88744"/>
                </a:cubicBezTo>
                <a:cubicBezTo>
                  <a:pt x="112133" y="94922"/>
                  <a:pt x="107866" y="100322"/>
                  <a:pt x="102244" y="104950"/>
                </a:cubicBezTo>
                <a:cubicBezTo>
                  <a:pt x="96855" y="109772"/>
                  <a:pt x="90561" y="113438"/>
                  <a:pt x="83144" y="116138"/>
                </a:cubicBezTo>
                <a:cubicBezTo>
                  <a:pt x="75955" y="118650"/>
                  <a:pt x="68088" y="120000"/>
                  <a:pt x="60000" y="120000"/>
                </a:cubicBezTo>
                <a:cubicBezTo>
                  <a:pt x="51683" y="120000"/>
                  <a:pt x="44044" y="118650"/>
                  <a:pt x="36627" y="116138"/>
                </a:cubicBezTo>
                <a:cubicBezTo>
                  <a:pt x="29438" y="113438"/>
                  <a:pt x="22922" y="109772"/>
                  <a:pt x="17527" y="104950"/>
                </a:cubicBezTo>
                <a:cubicBezTo>
                  <a:pt x="12133" y="100322"/>
                  <a:pt x="7638" y="94922"/>
                  <a:pt x="4716" y="88744"/>
                </a:cubicBezTo>
                <a:cubicBezTo>
                  <a:pt x="1572" y="82572"/>
                  <a:pt x="0" y="75822"/>
                  <a:pt x="0" y="68488"/>
                </a:cubicBezTo>
                <a:cubicBezTo>
                  <a:pt x="0" y="62122"/>
                  <a:pt x="1350" y="56138"/>
                  <a:pt x="3822" y="50355"/>
                </a:cubicBezTo>
                <a:cubicBezTo>
                  <a:pt x="6516" y="44566"/>
                  <a:pt x="10111" y="39355"/>
                  <a:pt x="14605" y="34922"/>
                </a:cubicBezTo>
                <a:cubicBezTo>
                  <a:pt x="19100" y="30483"/>
                  <a:pt x="24272" y="26816"/>
                  <a:pt x="30561" y="23922"/>
                </a:cubicBezTo>
                <a:cubicBezTo>
                  <a:pt x="36627" y="20833"/>
                  <a:pt x="43372" y="18905"/>
                  <a:pt x="50561" y="17750"/>
                </a:cubicBezTo>
                <a:cubicBezTo>
                  <a:pt x="49661" y="16783"/>
                  <a:pt x="48766" y="15822"/>
                  <a:pt x="48316" y="14472"/>
                </a:cubicBezTo>
                <a:cubicBezTo>
                  <a:pt x="47638" y="13311"/>
                  <a:pt x="47416" y="12155"/>
                  <a:pt x="47416" y="10805"/>
                </a:cubicBezTo>
                <a:cubicBezTo>
                  <a:pt x="47416" y="9261"/>
                  <a:pt x="47638" y="7911"/>
                  <a:pt x="48316" y="6561"/>
                </a:cubicBezTo>
                <a:cubicBezTo>
                  <a:pt x="48988" y="5211"/>
                  <a:pt x="49888" y="4050"/>
                  <a:pt x="51233" y="3277"/>
                </a:cubicBezTo>
                <a:cubicBezTo>
                  <a:pt x="52361" y="2316"/>
                  <a:pt x="53705" y="1544"/>
                  <a:pt x="55055" y="966"/>
                </a:cubicBezTo>
                <a:cubicBezTo>
                  <a:pt x="56627" y="194"/>
                  <a:pt x="58200" y="0"/>
                  <a:pt x="60000" y="0"/>
                </a:cubicBezTo>
                <a:cubicBezTo>
                  <a:pt x="61572" y="0"/>
                  <a:pt x="63372" y="194"/>
                  <a:pt x="64716" y="966"/>
                </a:cubicBezTo>
                <a:cubicBezTo>
                  <a:pt x="66294" y="1544"/>
                  <a:pt x="67638" y="2316"/>
                  <a:pt x="68766" y="3277"/>
                </a:cubicBezTo>
                <a:cubicBezTo>
                  <a:pt x="69888" y="4050"/>
                  <a:pt x="70788" y="5211"/>
                  <a:pt x="71461" y="6561"/>
                </a:cubicBezTo>
                <a:cubicBezTo>
                  <a:pt x="72133" y="7911"/>
                  <a:pt x="72583" y="9261"/>
                  <a:pt x="72583" y="10805"/>
                </a:cubicBezTo>
                <a:cubicBezTo>
                  <a:pt x="72583" y="12155"/>
                  <a:pt x="72133" y="13311"/>
                  <a:pt x="71683" y="14472"/>
                </a:cubicBezTo>
                <a:cubicBezTo>
                  <a:pt x="71011" y="15822"/>
                  <a:pt x="70338" y="16783"/>
                  <a:pt x="69211" y="17750"/>
                </a:cubicBezTo>
                <a:close/>
                <a:moveTo>
                  <a:pt x="60000" y="115755"/>
                </a:moveTo>
                <a:cubicBezTo>
                  <a:pt x="67638" y="115755"/>
                  <a:pt x="74605" y="114600"/>
                  <a:pt x="81350" y="112088"/>
                </a:cubicBezTo>
                <a:cubicBezTo>
                  <a:pt x="87866" y="109583"/>
                  <a:pt x="93705" y="106111"/>
                  <a:pt x="98877" y="102055"/>
                </a:cubicBezTo>
                <a:cubicBezTo>
                  <a:pt x="103822" y="97622"/>
                  <a:pt x="107638" y="92605"/>
                  <a:pt x="110561" y="86816"/>
                </a:cubicBezTo>
                <a:cubicBezTo>
                  <a:pt x="113483" y="81222"/>
                  <a:pt x="114833" y="75050"/>
                  <a:pt x="114833" y="68488"/>
                </a:cubicBezTo>
                <a:cubicBezTo>
                  <a:pt x="114833" y="62122"/>
                  <a:pt x="113483" y="55950"/>
                  <a:pt x="110561" y="50161"/>
                </a:cubicBezTo>
                <a:cubicBezTo>
                  <a:pt x="107638" y="44566"/>
                  <a:pt x="103822" y="39550"/>
                  <a:pt x="98877" y="35111"/>
                </a:cubicBezTo>
                <a:cubicBezTo>
                  <a:pt x="93705" y="31061"/>
                  <a:pt x="87866" y="27588"/>
                  <a:pt x="81350" y="25077"/>
                </a:cubicBezTo>
                <a:cubicBezTo>
                  <a:pt x="74605" y="22572"/>
                  <a:pt x="67638" y="21416"/>
                  <a:pt x="60000" y="21416"/>
                </a:cubicBezTo>
                <a:cubicBezTo>
                  <a:pt x="52361" y="21416"/>
                  <a:pt x="45166" y="22572"/>
                  <a:pt x="38650" y="25077"/>
                </a:cubicBezTo>
                <a:cubicBezTo>
                  <a:pt x="31911" y="27588"/>
                  <a:pt x="26066" y="31061"/>
                  <a:pt x="20900" y="35111"/>
                </a:cubicBezTo>
                <a:cubicBezTo>
                  <a:pt x="16177" y="39550"/>
                  <a:pt x="12133" y="44566"/>
                  <a:pt x="9211" y="50161"/>
                </a:cubicBezTo>
                <a:cubicBezTo>
                  <a:pt x="6294" y="55950"/>
                  <a:pt x="4944" y="62122"/>
                  <a:pt x="4944" y="68488"/>
                </a:cubicBezTo>
                <a:cubicBezTo>
                  <a:pt x="4944" y="75050"/>
                  <a:pt x="6294" y="81222"/>
                  <a:pt x="9211" y="86816"/>
                </a:cubicBezTo>
                <a:cubicBezTo>
                  <a:pt x="12133" y="92605"/>
                  <a:pt x="16177" y="97622"/>
                  <a:pt x="20900" y="102055"/>
                </a:cubicBezTo>
                <a:cubicBezTo>
                  <a:pt x="26066" y="106111"/>
                  <a:pt x="31911" y="109583"/>
                  <a:pt x="38650" y="112088"/>
                </a:cubicBezTo>
                <a:cubicBezTo>
                  <a:pt x="45166" y="114600"/>
                  <a:pt x="52361" y="115755"/>
                  <a:pt x="60000" y="115755"/>
                </a:cubicBezTo>
                <a:close/>
                <a:moveTo>
                  <a:pt x="30111" y="94533"/>
                </a:moveTo>
                <a:cubicBezTo>
                  <a:pt x="48988" y="59227"/>
                  <a:pt x="48988" y="59227"/>
                  <a:pt x="48988" y="59227"/>
                </a:cubicBezTo>
                <a:cubicBezTo>
                  <a:pt x="89661" y="43022"/>
                  <a:pt x="89661" y="43022"/>
                  <a:pt x="89661" y="43022"/>
                </a:cubicBezTo>
                <a:cubicBezTo>
                  <a:pt x="70561" y="77944"/>
                  <a:pt x="70561" y="77944"/>
                  <a:pt x="70561" y="77944"/>
                </a:cubicBezTo>
                <a:lnTo>
                  <a:pt x="30111" y="94533"/>
                </a:lnTo>
                <a:close/>
                <a:moveTo>
                  <a:pt x="51683" y="64627"/>
                </a:moveTo>
                <a:cubicBezTo>
                  <a:pt x="40222" y="85466"/>
                  <a:pt x="40222" y="85466"/>
                  <a:pt x="40222" y="85466"/>
                </a:cubicBezTo>
                <a:cubicBezTo>
                  <a:pt x="64272" y="75627"/>
                  <a:pt x="64272" y="75627"/>
                  <a:pt x="64272" y="75627"/>
                </a:cubicBezTo>
                <a:lnTo>
                  <a:pt x="51683" y="64627"/>
                </a:lnTo>
                <a:close/>
                <a:moveTo>
                  <a:pt x="60000" y="4244"/>
                </a:moveTo>
                <a:cubicBezTo>
                  <a:pt x="58877" y="4244"/>
                  <a:pt x="57977" y="4438"/>
                  <a:pt x="57077" y="4822"/>
                </a:cubicBezTo>
                <a:cubicBezTo>
                  <a:pt x="55955" y="5016"/>
                  <a:pt x="55283" y="5594"/>
                  <a:pt x="54605" y="6366"/>
                </a:cubicBezTo>
                <a:cubicBezTo>
                  <a:pt x="53933" y="6750"/>
                  <a:pt x="53261" y="7522"/>
                  <a:pt x="52811" y="8294"/>
                </a:cubicBezTo>
                <a:cubicBezTo>
                  <a:pt x="52583" y="9066"/>
                  <a:pt x="52361" y="10033"/>
                  <a:pt x="52361" y="10805"/>
                </a:cubicBezTo>
                <a:cubicBezTo>
                  <a:pt x="52361" y="11577"/>
                  <a:pt x="52583" y="12350"/>
                  <a:pt x="52811" y="13116"/>
                </a:cubicBezTo>
                <a:cubicBezTo>
                  <a:pt x="53261" y="13888"/>
                  <a:pt x="53933" y="14661"/>
                  <a:pt x="54605" y="15238"/>
                </a:cubicBezTo>
                <a:cubicBezTo>
                  <a:pt x="55283" y="15822"/>
                  <a:pt x="55955" y="16205"/>
                  <a:pt x="57077" y="16588"/>
                </a:cubicBezTo>
                <a:cubicBezTo>
                  <a:pt x="57977" y="16977"/>
                  <a:pt x="58877" y="17172"/>
                  <a:pt x="60000" y="17172"/>
                </a:cubicBezTo>
                <a:cubicBezTo>
                  <a:pt x="60900" y="17172"/>
                  <a:pt x="61800" y="16977"/>
                  <a:pt x="62922" y="16588"/>
                </a:cubicBezTo>
                <a:cubicBezTo>
                  <a:pt x="63822" y="16205"/>
                  <a:pt x="64716" y="15822"/>
                  <a:pt x="65166" y="15238"/>
                </a:cubicBezTo>
                <a:cubicBezTo>
                  <a:pt x="66066" y="14661"/>
                  <a:pt x="66516" y="13888"/>
                  <a:pt x="66966" y="13116"/>
                </a:cubicBezTo>
                <a:cubicBezTo>
                  <a:pt x="67416" y="12350"/>
                  <a:pt x="67638" y="11577"/>
                  <a:pt x="67638" y="10805"/>
                </a:cubicBezTo>
                <a:cubicBezTo>
                  <a:pt x="67638" y="10033"/>
                  <a:pt x="67416" y="9066"/>
                  <a:pt x="66966" y="8294"/>
                </a:cubicBezTo>
                <a:cubicBezTo>
                  <a:pt x="66516" y="7522"/>
                  <a:pt x="66066" y="6750"/>
                  <a:pt x="65166" y="6366"/>
                </a:cubicBezTo>
                <a:cubicBezTo>
                  <a:pt x="64716" y="5594"/>
                  <a:pt x="63822" y="5016"/>
                  <a:pt x="62922" y="4822"/>
                </a:cubicBezTo>
                <a:cubicBezTo>
                  <a:pt x="61800" y="4438"/>
                  <a:pt x="60900" y="4244"/>
                  <a:pt x="60000" y="4244"/>
                </a:cubicBezTo>
                <a:close/>
                <a:moveTo>
                  <a:pt x="68088" y="72538"/>
                </a:moveTo>
                <a:cubicBezTo>
                  <a:pt x="79327" y="52088"/>
                  <a:pt x="79327" y="52088"/>
                  <a:pt x="79327" y="52088"/>
                </a:cubicBezTo>
                <a:cubicBezTo>
                  <a:pt x="55283" y="61544"/>
                  <a:pt x="55283" y="61544"/>
                  <a:pt x="55283" y="61544"/>
                </a:cubicBezTo>
                <a:lnTo>
                  <a:pt x="68088" y="72538"/>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31" name="Shape 4231"/>
          <p:cNvSpPr/>
          <p:nvPr/>
        </p:nvSpPr>
        <p:spPr>
          <a:xfrm>
            <a:off x="5712094" y="9525845"/>
            <a:ext cx="487574" cy="425433"/>
          </a:xfrm>
          <a:custGeom>
            <a:avLst/>
            <a:gdLst/>
            <a:ahLst/>
            <a:cxnLst/>
            <a:rect l="0" t="0" r="0" b="0"/>
            <a:pathLst>
              <a:path w="120000" h="120000" extrusionOk="0">
                <a:moveTo>
                  <a:pt x="109888" y="0"/>
                </a:moveTo>
                <a:cubicBezTo>
                  <a:pt x="111233" y="0"/>
                  <a:pt x="112583" y="255"/>
                  <a:pt x="113705" y="772"/>
                </a:cubicBezTo>
                <a:cubicBezTo>
                  <a:pt x="114833" y="1544"/>
                  <a:pt x="115955" y="2316"/>
                  <a:pt x="117077" y="3350"/>
                </a:cubicBezTo>
                <a:cubicBezTo>
                  <a:pt x="117755" y="4377"/>
                  <a:pt x="118427" y="5666"/>
                  <a:pt x="119100" y="6955"/>
                </a:cubicBezTo>
                <a:cubicBezTo>
                  <a:pt x="119550" y="8500"/>
                  <a:pt x="120000" y="9783"/>
                  <a:pt x="120000" y="11327"/>
                </a:cubicBezTo>
                <a:cubicBezTo>
                  <a:pt x="120000" y="85750"/>
                  <a:pt x="120000" y="85750"/>
                  <a:pt x="120000" y="85750"/>
                </a:cubicBezTo>
                <a:cubicBezTo>
                  <a:pt x="120000" y="87555"/>
                  <a:pt x="119550" y="88838"/>
                  <a:pt x="119100" y="90388"/>
                </a:cubicBezTo>
                <a:cubicBezTo>
                  <a:pt x="118427" y="91933"/>
                  <a:pt x="117755" y="92961"/>
                  <a:pt x="117077" y="93988"/>
                </a:cubicBezTo>
                <a:cubicBezTo>
                  <a:pt x="115955" y="95022"/>
                  <a:pt x="114833" y="95794"/>
                  <a:pt x="113705" y="96311"/>
                </a:cubicBezTo>
                <a:cubicBezTo>
                  <a:pt x="112583" y="97083"/>
                  <a:pt x="111233" y="97338"/>
                  <a:pt x="109888" y="97338"/>
                </a:cubicBezTo>
                <a:cubicBezTo>
                  <a:pt x="99777" y="97338"/>
                  <a:pt x="99777" y="97338"/>
                  <a:pt x="99777" y="97338"/>
                </a:cubicBezTo>
                <a:cubicBezTo>
                  <a:pt x="99777" y="120000"/>
                  <a:pt x="99777" y="120000"/>
                  <a:pt x="99777" y="120000"/>
                </a:cubicBezTo>
                <a:cubicBezTo>
                  <a:pt x="80222" y="97338"/>
                  <a:pt x="80222" y="97338"/>
                  <a:pt x="80222" y="97338"/>
                </a:cubicBezTo>
                <a:cubicBezTo>
                  <a:pt x="9888" y="97338"/>
                  <a:pt x="9888" y="97338"/>
                  <a:pt x="9888" y="97338"/>
                </a:cubicBezTo>
                <a:cubicBezTo>
                  <a:pt x="8538" y="97338"/>
                  <a:pt x="7188" y="97083"/>
                  <a:pt x="6066" y="96311"/>
                </a:cubicBezTo>
                <a:cubicBezTo>
                  <a:pt x="4944" y="95794"/>
                  <a:pt x="3822" y="95022"/>
                  <a:pt x="2922" y="93988"/>
                </a:cubicBezTo>
                <a:cubicBezTo>
                  <a:pt x="2022" y="92961"/>
                  <a:pt x="1350" y="91933"/>
                  <a:pt x="900" y="90388"/>
                </a:cubicBezTo>
                <a:cubicBezTo>
                  <a:pt x="222" y="88838"/>
                  <a:pt x="0" y="87555"/>
                  <a:pt x="0" y="85750"/>
                </a:cubicBezTo>
                <a:cubicBezTo>
                  <a:pt x="0" y="11327"/>
                  <a:pt x="0" y="11327"/>
                  <a:pt x="0" y="11327"/>
                </a:cubicBezTo>
                <a:cubicBezTo>
                  <a:pt x="0" y="9783"/>
                  <a:pt x="222" y="8500"/>
                  <a:pt x="900" y="6955"/>
                </a:cubicBezTo>
                <a:cubicBezTo>
                  <a:pt x="1350" y="5666"/>
                  <a:pt x="2022" y="4377"/>
                  <a:pt x="2922" y="3350"/>
                </a:cubicBezTo>
                <a:cubicBezTo>
                  <a:pt x="3822" y="2316"/>
                  <a:pt x="4944" y="1544"/>
                  <a:pt x="6066" y="772"/>
                </a:cubicBezTo>
                <a:cubicBezTo>
                  <a:pt x="7188" y="255"/>
                  <a:pt x="8538" y="0"/>
                  <a:pt x="9888" y="0"/>
                </a:cubicBezTo>
                <a:lnTo>
                  <a:pt x="109888" y="0"/>
                </a:lnTo>
                <a:close/>
                <a:moveTo>
                  <a:pt x="114833" y="85750"/>
                </a:moveTo>
                <a:cubicBezTo>
                  <a:pt x="114833" y="11327"/>
                  <a:pt x="114833" y="11327"/>
                  <a:pt x="114833" y="11327"/>
                </a:cubicBezTo>
                <a:cubicBezTo>
                  <a:pt x="114833" y="9783"/>
                  <a:pt x="114383" y="8500"/>
                  <a:pt x="113483" y="7466"/>
                </a:cubicBezTo>
                <a:cubicBezTo>
                  <a:pt x="112583" y="6177"/>
                  <a:pt x="111233" y="5666"/>
                  <a:pt x="109888" y="5666"/>
                </a:cubicBezTo>
                <a:cubicBezTo>
                  <a:pt x="9888" y="5666"/>
                  <a:pt x="9888" y="5666"/>
                  <a:pt x="9888" y="5666"/>
                </a:cubicBezTo>
                <a:cubicBezTo>
                  <a:pt x="8538" y="5666"/>
                  <a:pt x="7416" y="6177"/>
                  <a:pt x="6294" y="7466"/>
                </a:cubicBezTo>
                <a:cubicBezTo>
                  <a:pt x="5394" y="8500"/>
                  <a:pt x="4944" y="9783"/>
                  <a:pt x="4944" y="11327"/>
                </a:cubicBezTo>
                <a:cubicBezTo>
                  <a:pt x="4944" y="85750"/>
                  <a:pt x="4944" y="85750"/>
                  <a:pt x="4944" y="85750"/>
                </a:cubicBezTo>
                <a:cubicBezTo>
                  <a:pt x="4944" y="87555"/>
                  <a:pt x="5394" y="88838"/>
                  <a:pt x="6294" y="89872"/>
                </a:cubicBezTo>
                <a:cubicBezTo>
                  <a:pt x="7416" y="90900"/>
                  <a:pt x="8538" y="91672"/>
                  <a:pt x="9888" y="91672"/>
                </a:cubicBezTo>
                <a:cubicBezTo>
                  <a:pt x="82244" y="91672"/>
                  <a:pt x="82244" y="91672"/>
                  <a:pt x="82244" y="91672"/>
                </a:cubicBezTo>
                <a:cubicBezTo>
                  <a:pt x="94833" y="106350"/>
                  <a:pt x="94833" y="106350"/>
                  <a:pt x="94833" y="106350"/>
                </a:cubicBezTo>
                <a:cubicBezTo>
                  <a:pt x="94833" y="91672"/>
                  <a:pt x="94833" y="91672"/>
                  <a:pt x="94833" y="91672"/>
                </a:cubicBezTo>
                <a:cubicBezTo>
                  <a:pt x="109888" y="91672"/>
                  <a:pt x="109888" y="91672"/>
                  <a:pt x="109888" y="91672"/>
                </a:cubicBezTo>
                <a:cubicBezTo>
                  <a:pt x="111233" y="91672"/>
                  <a:pt x="112583" y="90900"/>
                  <a:pt x="113483" y="89872"/>
                </a:cubicBezTo>
                <a:cubicBezTo>
                  <a:pt x="114383" y="88838"/>
                  <a:pt x="114833" y="87555"/>
                  <a:pt x="114833" y="85750"/>
                </a:cubicBezTo>
                <a:close/>
                <a:moveTo>
                  <a:pt x="40222" y="43005"/>
                </a:moveTo>
                <a:cubicBezTo>
                  <a:pt x="41572" y="43005"/>
                  <a:pt x="42922" y="43516"/>
                  <a:pt x="43822" y="44550"/>
                </a:cubicBezTo>
                <a:cubicBezTo>
                  <a:pt x="44716" y="45838"/>
                  <a:pt x="45394" y="47122"/>
                  <a:pt x="45394" y="48672"/>
                </a:cubicBezTo>
                <a:cubicBezTo>
                  <a:pt x="45394" y="50216"/>
                  <a:pt x="44716" y="51500"/>
                  <a:pt x="43822" y="52788"/>
                </a:cubicBezTo>
                <a:cubicBezTo>
                  <a:pt x="42922" y="53822"/>
                  <a:pt x="41572" y="54333"/>
                  <a:pt x="40222" y="54333"/>
                </a:cubicBezTo>
                <a:cubicBezTo>
                  <a:pt x="38877" y="54333"/>
                  <a:pt x="37755" y="53822"/>
                  <a:pt x="36855" y="52788"/>
                </a:cubicBezTo>
                <a:cubicBezTo>
                  <a:pt x="35727" y="51500"/>
                  <a:pt x="35283" y="50216"/>
                  <a:pt x="35283" y="48672"/>
                </a:cubicBezTo>
                <a:cubicBezTo>
                  <a:pt x="35283" y="47122"/>
                  <a:pt x="35727" y="45838"/>
                  <a:pt x="36855" y="44550"/>
                </a:cubicBezTo>
                <a:cubicBezTo>
                  <a:pt x="37755" y="43516"/>
                  <a:pt x="38877" y="43005"/>
                  <a:pt x="40222" y="43005"/>
                </a:cubicBezTo>
                <a:close/>
                <a:moveTo>
                  <a:pt x="60000" y="43005"/>
                </a:moveTo>
                <a:cubicBezTo>
                  <a:pt x="61350" y="43005"/>
                  <a:pt x="62472" y="43516"/>
                  <a:pt x="63372" y="44550"/>
                </a:cubicBezTo>
                <a:cubicBezTo>
                  <a:pt x="64494" y="45838"/>
                  <a:pt x="64944" y="47122"/>
                  <a:pt x="64944" y="48672"/>
                </a:cubicBezTo>
                <a:cubicBezTo>
                  <a:pt x="64944" y="50216"/>
                  <a:pt x="64494" y="51500"/>
                  <a:pt x="63372" y="52788"/>
                </a:cubicBezTo>
                <a:cubicBezTo>
                  <a:pt x="62472" y="53822"/>
                  <a:pt x="61350" y="54333"/>
                  <a:pt x="60000" y="54333"/>
                </a:cubicBezTo>
                <a:cubicBezTo>
                  <a:pt x="58650" y="54333"/>
                  <a:pt x="57305" y="53822"/>
                  <a:pt x="56405" y="52788"/>
                </a:cubicBezTo>
                <a:cubicBezTo>
                  <a:pt x="55505" y="51500"/>
                  <a:pt x="55055" y="50216"/>
                  <a:pt x="55055" y="48672"/>
                </a:cubicBezTo>
                <a:cubicBezTo>
                  <a:pt x="55055" y="47122"/>
                  <a:pt x="55505" y="45838"/>
                  <a:pt x="56405" y="44550"/>
                </a:cubicBezTo>
                <a:cubicBezTo>
                  <a:pt x="57305" y="43516"/>
                  <a:pt x="58650" y="43005"/>
                  <a:pt x="60000" y="43005"/>
                </a:cubicBezTo>
                <a:close/>
                <a:moveTo>
                  <a:pt x="79777" y="43005"/>
                </a:moveTo>
                <a:cubicBezTo>
                  <a:pt x="81122" y="43005"/>
                  <a:pt x="82244" y="43516"/>
                  <a:pt x="83372" y="44550"/>
                </a:cubicBezTo>
                <a:cubicBezTo>
                  <a:pt x="84272" y="45838"/>
                  <a:pt x="84716" y="47122"/>
                  <a:pt x="84716" y="48672"/>
                </a:cubicBezTo>
                <a:cubicBezTo>
                  <a:pt x="84716" y="50216"/>
                  <a:pt x="84272" y="51500"/>
                  <a:pt x="83372" y="52788"/>
                </a:cubicBezTo>
                <a:cubicBezTo>
                  <a:pt x="82244" y="53822"/>
                  <a:pt x="81122" y="54333"/>
                  <a:pt x="79777" y="54333"/>
                </a:cubicBezTo>
                <a:cubicBezTo>
                  <a:pt x="78427" y="54333"/>
                  <a:pt x="77305" y="53822"/>
                  <a:pt x="76405" y="52788"/>
                </a:cubicBezTo>
                <a:cubicBezTo>
                  <a:pt x="75283" y="51500"/>
                  <a:pt x="74833" y="50216"/>
                  <a:pt x="74833" y="48672"/>
                </a:cubicBezTo>
                <a:cubicBezTo>
                  <a:pt x="74833" y="47122"/>
                  <a:pt x="75283" y="45838"/>
                  <a:pt x="76405" y="44550"/>
                </a:cubicBezTo>
                <a:cubicBezTo>
                  <a:pt x="77305" y="43516"/>
                  <a:pt x="78427" y="43005"/>
                  <a:pt x="79777" y="4300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32" name="Shape 4232"/>
          <p:cNvSpPr/>
          <p:nvPr/>
        </p:nvSpPr>
        <p:spPr>
          <a:xfrm>
            <a:off x="6970192" y="9465752"/>
            <a:ext cx="466065" cy="547327"/>
          </a:xfrm>
          <a:custGeom>
            <a:avLst/>
            <a:gdLst/>
            <a:ahLst/>
            <a:cxnLst/>
            <a:rect l="0" t="0" r="0" b="0"/>
            <a:pathLst>
              <a:path w="120000" h="120000" extrusionOk="0">
                <a:moveTo>
                  <a:pt x="99100" y="75527"/>
                </a:moveTo>
                <a:cubicBezTo>
                  <a:pt x="98866" y="81133"/>
                  <a:pt x="97222" y="86344"/>
                  <a:pt x="94405" y="91150"/>
                </a:cubicBezTo>
                <a:cubicBezTo>
                  <a:pt x="91583" y="96161"/>
                  <a:pt x="88061" y="100366"/>
                  <a:pt x="83833" y="103972"/>
                </a:cubicBezTo>
                <a:cubicBezTo>
                  <a:pt x="79372" y="107577"/>
                  <a:pt x="74205" y="110183"/>
                  <a:pt x="68338" y="112388"/>
                </a:cubicBezTo>
                <a:cubicBezTo>
                  <a:pt x="62466" y="114388"/>
                  <a:pt x="56127" y="115594"/>
                  <a:pt x="49550" y="115594"/>
                </a:cubicBezTo>
                <a:cubicBezTo>
                  <a:pt x="42738" y="115594"/>
                  <a:pt x="36166" y="114388"/>
                  <a:pt x="30294" y="112188"/>
                </a:cubicBezTo>
                <a:cubicBezTo>
                  <a:pt x="24188" y="109983"/>
                  <a:pt x="19022" y="106977"/>
                  <a:pt x="14561" y="103172"/>
                </a:cubicBezTo>
                <a:cubicBezTo>
                  <a:pt x="10100" y="99366"/>
                  <a:pt x="6577" y="94955"/>
                  <a:pt x="3994" y="89750"/>
                </a:cubicBezTo>
                <a:cubicBezTo>
                  <a:pt x="1411" y="84738"/>
                  <a:pt x="0" y="79133"/>
                  <a:pt x="0" y="73322"/>
                </a:cubicBezTo>
                <a:cubicBezTo>
                  <a:pt x="0" y="39866"/>
                  <a:pt x="0" y="39866"/>
                  <a:pt x="0" y="39866"/>
                </a:cubicBezTo>
                <a:cubicBezTo>
                  <a:pt x="120000" y="39866"/>
                  <a:pt x="120000" y="39866"/>
                  <a:pt x="120000" y="39866"/>
                </a:cubicBezTo>
                <a:cubicBezTo>
                  <a:pt x="120000" y="75527"/>
                  <a:pt x="120000" y="75527"/>
                  <a:pt x="120000" y="75527"/>
                </a:cubicBezTo>
                <a:lnTo>
                  <a:pt x="99100" y="75527"/>
                </a:lnTo>
                <a:close/>
                <a:moveTo>
                  <a:pt x="0" y="115594"/>
                </a:moveTo>
                <a:cubicBezTo>
                  <a:pt x="99100" y="115594"/>
                  <a:pt x="99100" y="115594"/>
                  <a:pt x="99100" y="115594"/>
                </a:cubicBezTo>
                <a:cubicBezTo>
                  <a:pt x="99100" y="120000"/>
                  <a:pt x="99100" y="120000"/>
                  <a:pt x="99100" y="120000"/>
                </a:cubicBezTo>
                <a:cubicBezTo>
                  <a:pt x="0" y="120000"/>
                  <a:pt x="0" y="120000"/>
                  <a:pt x="0" y="120000"/>
                </a:cubicBezTo>
                <a:lnTo>
                  <a:pt x="0" y="115594"/>
                </a:lnTo>
                <a:close/>
                <a:moveTo>
                  <a:pt x="49550" y="110983"/>
                </a:moveTo>
                <a:cubicBezTo>
                  <a:pt x="55655" y="110983"/>
                  <a:pt x="61527" y="109983"/>
                  <a:pt x="66927" y="107977"/>
                </a:cubicBezTo>
                <a:cubicBezTo>
                  <a:pt x="72327" y="105977"/>
                  <a:pt x="77027" y="103372"/>
                  <a:pt x="80783" y="100166"/>
                </a:cubicBezTo>
                <a:cubicBezTo>
                  <a:pt x="85011" y="96561"/>
                  <a:pt x="88061" y="92555"/>
                  <a:pt x="90411" y="87944"/>
                </a:cubicBezTo>
                <a:cubicBezTo>
                  <a:pt x="92761" y="83338"/>
                  <a:pt x="93933" y="78533"/>
                  <a:pt x="93933" y="73322"/>
                </a:cubicBezTo>
                <a:cubicBezTo>
                  <a:pt x="93933" y="44272"/>
                  <a:pt x="93933" y="44272"/>
                  <a:pt x="93933" y="44272"/>
                </a:cubicBezTo>
                <a:cubicBezTo>
                  <a:pt x="5400" y="44272"/>
                  <a:pt x="5400" y="44272"/>
                  <a:pt x="5400" y="44272"/>
                </a:cubicBezTo>
                <a:cubicBezTo>
                  <a:pt x="5400" y="73322"/>
                  <a:pt x="5400" y="73322"/>
                  <a:pt x="5400" y="73322"/>
                </a:cubicBezTo>
                <a:cubicBezTo>
                  <a:pt x="5400" y="78533"/>
                  <a:pt x="6577" y="83338"/>
                  <a:pt x="8922" y="87944"/>
                </a:cubicBezTo>
                <a:cubicBezTo>
                  <a:pt x="11272" y="92555"/>
                  <a:pt x="14322" y="96561"/>
                  <a:pt x="18083" y="100166"/>
                </a:cubicBezTo>
                <a:cubicBezTo>
                  <a:pt x="22311" y="103372"/>
                  <a:pt x="27005" y="105977"/>
                  <a:pt x="32405" y="107977"/>
                </a:cubicBezTo>
                <a:cubicBezTo>
                  <a:pt x="37805" y="109983"/>
                  <a:pt x="43444" y="110983"/>
                  <a:pt x="49550" y="110983"/>
                </a:cubicBezTo>
                <a:close/>
                <a:moveTo>
                  <a:pt x="26066" y="6411"/>
                </a:moveTo>
                <a:cubicBezTo>
                  <a:pt x="26066" y="26644"/>
                  <a:pt x="26066" y="26644"/>
                  <a:pt x="26066" y="26644"/>
                </a:cubicBezTo>
                <a:cubicBezTo>
                  <a:pt x="31233" y="26644"/>
                  <a:pt x="31233" y="26644"/>
                  <a:pt x="31233" y="26644"/>
                </a:cubicBezTo>
                <a:cubicBezTo>
                  <a:pt x="31233" y="6411"/>
                  <a:pt x="31233" y="6411"/>
                  <a:pt x="31233" y="6411"/>
                </a:cubicBezTo>
                <a:lnTo>
                  <a:pt x="26066" y="6411"/>
                </a:lnTo>
                <a:close/>
                <a:moveTo>
                  <a:pt x="46966" y="0"/>
                </a:moveTo>
                <a:cubicBezTo>
                  <a:pt x="46966" y="26644"/>
                  <a:pt x="46966" y="26644"/>
                  <a:pt x="46966" y="26644"/>
                </a:cubicBezTo>
                <a:cubicBezTo>
                  <a:pt x="52133" y="26644"/>
                  <a:pt x="52133" y="26644"/>
                  <a:pt x="52133" y="26644"/>
                </a:cubicBezTo>
                <a:cubicBezTo>
                  <a:pt x="52133" y="0"/>
                  <a:pt x="52133" y="0"/>
                  <a:pt x="52133" y="0"/>
                </a:cubicBezTo>
                <a:lnTo>
                  <a:pt x="46966" y="0"/>
                </a:lnTo>
                <a:close/>
                <a:moveTo>
                  <a:pt x="68100" y="6411"/>
                </a:moveTo>
                <a:cubicBezTo>
                  <a:pt x="68100" y="26644"/>
                  <a:pt x="68100" y="26644"/>
                  <a:pt x="68100" y="26644"/>
                </a:cubicBezTo>
                <a:cubicBezTo>
                  <a:pt x="73266" y="26644"/>
                  <a:pt x="73266" y="26644"/>
                  <a:pt x="73266" y="26644"/>
                </a:cubicBezTo>
                <a:cubicBezTo>
                  <a:pt x="73266" y="6411"/>
                  <a:pt x="73266" y="6411"/>
                  <a:pt x="73266" y="6411"/>
                </a:cubicBezTo>
                <a:lnTo>
                  <a:pt x="68100" y="6411"/>
                </a:lnTo>
                <a:close/>
                <a:moveTo>
                  <a:pt x="99100" y="44272"/>
                </a:moveTo>
                <a:cubicBezTo>
                  <a:pt x="99100" y="71116"/>
                  <a:pt x="99100" y="71116"/>
                  <a:pt x="99100" y="71116"/>
                </a:cubicBezTo>
                <a:cubicBezTo>
                  <a:pt x="114833" y="71116"/>
                  <a:pt x="114833" y="71116"/>
                  <a:pt x="114833" y="71116"/>
                </a:cubicBezTo>
                <a:cubicBezTo>
                  <a:pt x="114833" y="44272"/>
                  <a:pt x="114833" y="44272"/>
                  <a:pt x="114833" y="44272"/>
                </a:cubicBezTo>
                <a:lnTo>
                  <a:pt x="99100" y="44272"/>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33" name="Shape 4233"/>
          <p:cNvSpPr/>
          <p:nvPr/>
        </p:nvSpPr>
        <p:spPr>
          <a:xfrm>
            <a:off x="8145834" y="9546160"/>
            <a:ext cx="609469" cy="384802"/>
          </a:xfrm>
          <a:custGeom>
            <a:avLst/>
            <a:gdLst/>
            <a:ahLst/>
            <a:cxnLst/>
            <a:rect l="0" t="0" r="0" b="0"/>
            <a:pathLst>
              <a:path w="120000" h="120000" extrusionOk="0">
                <a:moveTo>
                  <a:pt x="67105" y="0"/>
                </a:moveTo>
                <a:cubicBezTo>
                  <a:pt x="71422" y="0"/>
                  <a:pt x="75561" y="1422"/>
                  <a:pt x="79161" y="3983"/>
                </a:cubicBezTo>
                <a:cubicBezTo>
                  <a:pt x="82938" y="6538"/>
                  <a:pt x="86355" y="9950"/>
                  <a:pt x="89055" y="14500"/>
                </a:cubicBezTo>
                <a:cubicBezTo>
                  <a:pt x="91933" y="19050"/>
                  <a:pt x="94094" y="24172"/>
                  <a:pt x="95711" y="30144"/>
                </a:cubicBezTo>
                <a:cubicBezTo>
                  <a:pt x="97333" y="36111"/>
                  <a:pt x="98233" y="42372"/>
                  <a:pt x="98233" y="48911"/>
                </a:cubicBezTo>
                <a:cubicBezTo>
                  <a:pt x="98233" y="49194"/>
                  <a:pt x="98233" y="49477"/>
                  <a:pt x="98050" y="49761"/>
                </a:cubicBezTo>
                <a:cubicBezTo>
                  <a:pt x="98050" y="50050"/>
                  <a:pt x="98050" y="50050"/>
                  <a:pt x="98050" y="50333"/>
                </a:cubicBezTo>
                <a:cubicBezTo>
                  <a:pt x="101111" y="50333"/>
                  <a:pt x="103988" y="51466"/>
                  <a:pt x="106688" y="53177"/>
                </a:cubicBezTo>
                <a:cubicBezTo>
                  <a:pt x="109383" y="55166"/>
                  <a:pt x="111544" y="57727"/>
                  <a:pt x="113522" y="60855"/>
                </a:cubicBezTo>
                <a:cubicBezTo>
                  <a:pt x="115500" y="63983"/>
                  <a:pt x="117122" y="67677"/>
                  <a:pt x="118200" y="71944"/>
                </a:cubicBezTo>
                <a:cubicBezTo>
                  <a:pt x="119461" y="76211"/>
                  <a:pt x="120000" y="80472"/>
                  <a:pt x="120000" y="85305"/>
                </a:cubicBezTo>
                <a:cubicBezTo>
                  <a:pt x="120000" y="89855"/>
                  <a:pt x="119461" y="94405"/>
                  <a:pt x="118200" y="98672"/>
                </a:cubicBezTo>
                <a:cubicBezTo>
                  <a:pt x="117122" y="102938"/>
                  <a:pt x="115500" y="106633"/>
                  <a:pt x="113705" y="109761"/>
                </a:cubicBezTo>
                <a:cubicBezTo>
                  <a:pt x="111722" y="112888"/>
                  <a:pt x="109383" y="115450"/>
                  <a:pt x="106688" y="117155"/>
                </a:cubicBezTo>
                <a:cubicBezTo>
                  <a:pt x="103988" y="119144"/>
                  <a:pt x="101111" y="120000"/>
                  <a:pt x="98233" y="120000"/>
                </a:cubicBezTo>
                <a:cubicBezTo>
                  <a:pt x="23927" y="120000"/>
                  <a:pt x="23927" y="120000"/>
                  <a:pt x="23927" y="120000"/>
                </a:cubicBezTo>
                <a:cubicBezTo>
                  <a:pt x="20688" y="120000"/>
                  <a:pt x="17633" y="119144"/>
                  <a:pt x="14750" y="117155"/>
                </a:cubicBezTo>
                <a:cubicBezTo>
                  <a:pt x="11872" y="115166"/>
                  <a:pt x="9355" y="112322"/>
                  <a:pt x="7016" y="108911"/>
                </a:cubicBezTo>
                <a:cubicBezTo>
                  <a:pt x="4855" y="105500"/>
                  <a:pt x="3238" y="101516"/>
                  <a:pt x="1977" y="96966"/>
                </a:cubicBezTo>
                <a:cubicBezTo>
                  <a:pt x="722" y="92416"/>
                  <a:pt x="0" y="87583"/>
                  <a:pt x="0" y="82177"/>
                </a:cubicBezTo>
                <a:cubicBezTo>
                  <a:pt x="0" y="78200"/>
                  <a:pt x="361" y="73933"/>
                  <a:pt x="1261" y="70238"/>
                </a:cubicBezTo>
                <a:cubicBezTo>
                  <a:pt x="1977" y="66538"/>
                  <a:pt x="3238" y="63127"/>
                  <a:pt x="4677" y="60000"/>
                </a:cubicBezTo>
                <a:cubicBezTo>
                  <a:pt x="6116" y="56872"/>
                  <a:pt x="7916" y="54027"/>
                  <a:pt x="9716" y="51755"/>
                </a:cubicBezTo>
                <a:cubicBezTo>
                  <a:pt x="11694" y="49477"/>
                  <a:pt x="13855" y="47488"/>
                  <a:pt x="16194" y="46350"/>
                </a:cubicBezTo>
                <a:cubicBezTo>
                  <a:pt x="16550" y="43505"/>
                  <a:pt x="17088" y="40661"/>
                  <a:pt x="18172" y="38105"/>
                </a:cubicBezTo>
                <a:cubicBezTo>
                  <a:pt x="19072" y="35544"/>
                  <a:pt x="20150" y="33272"/>
                  <a:pt x="21588" y="31277"/>
                </a:cubicBezTo>
                <a:cubicBezTo>
                  <a:pt x="23027" y="29572"/>
                  <a:pt x="24650" y="28150"/>
                  <a:pt x="26444" y="27016"/>
                </a:cubicBezTo>
                <a:cubicBezTo>
                  <a:pt x="28244" y="25877"/>
                  <a:pt x="30044" y="25305"/>
                  <a:pt x="32205" y="25305"/>
                </a:cubicBezTo>
                <a:cubicBezTo>
                  <a:pt x="33461" y="25305"/>
                  <a:pt x="34544" y="25594"/>
                  <a:pt x="35800" y="25877"/>
                </a:cubicBezTo>
                <a:cubicBezTo>
                  <a:pt x="36883" y="26444"/>
                  <a:pt x="38138" y="27016"/>
                  <a:pt x="39222" y="27866"/>
                </a:cubicBezTo>
                <a:cubicBezTo>
                  <a:pt x="40477" y="23888"/>
                  <a:pt x="42100" y="20188"/>
                  <a:pt x="43900" y="16777"/>
                </a:cubicBezTo>
                <a:cubicBezTo>
                  <a:pt x="45877" y="13366"/>
                  <a:pt x="48033" y="10238"/>
                  <a:pt x="50372" y="7961"/>
                </a:cubicBezTo>
                <a:cubicBezTo>
                  <a:pt x="52711" y="5405"/>
                  <a:pt x="55411" y="3411"/>
                  <a:pt x="58288" y="1988"/>
                </a:cubicBezTo>
                <a:cubicBezTo>
                  <a:pt x="61166" y="855"/>
                  <a:pt x="64050" y="0"/>
                  <a:pt x="67105" y="0"/>
                </a:cubicBezTo>
                <a:close/>
                <a:moveTo>
                  <a:pt x="67105" y="6255"/>
                </a:moveTo>
                <a:cubicBezTo>
                  <a:pt x="64588" y="6255"/>
                  <a:pt x="62066" y="6822"/>
                  <a:pt x="59727" y="7961"/>
                </a:cubicBezTo>
                <a:cubicBezTo>
                  <a:pt x="57211" y="9100"/>
                  <a:pt x="54872" y="10805"/>
                  <a:pt x="52711" y="13083"/>
                </a:cubicBezTo>
                <a:cubicBezTo>
                  <a:pt x="50555" y="15355"/>
                  <a:pt x="48755" y="17916"/>
                  <a:pt x="46955" y="20755"/>
                </a:cubicBezTo>
                <a:cubicBezTo>
                  <a:pt x="45338" y="23888"/>
                  <a:pt x="43900" y="27016"/>
                  <a:pt x="42638" y="30711"/>
                </a:cubicBezTo>
                <a:cubicBezTo>
                  <a:pt x="41022" y="36400"/>
                  <a:pt x="41022" y="36400"/>
                  <a:pt x="41022" y="36400"/>
                </a:cubicBezTo>
                <a:cubicBezTo>
                  <a:pt x="37238" y="33838"/>
                  <a:pt x="37238" y="33838"/>
                  <a:pt x="37238" y="33838"/>
                </a:cubicBezTo>
                <a:cubicBezTo>
                  <a:pt x="36522" y="32983"/>
                  <a:pt x="35622" y="32416"/>
                  <a:pt x="34900" y="32133"/>
                </a:cubicBezTo>
                <a:cubicBezTo>
                  <a:pt x="34005" y="31850"/>
                  <a:pt x="33105" y="31566"/>
                  <a:pt x="32205" y="31566"/>
                </a:cubicBezTo>
                <a:cubicBezTo>
                  <a:pt x="30583" y="31566"/>
                  <a:pt x="29144" y="31850"/>
                  <a:pt x="27883" y="32700"/>
                </a:cubicBezTo>
                <a:cubicBezTo>
                  <a:pt x="26444" y="33272"/>
                  <a:pt x="25366" y="34405"/>
                  <a:pt x="24466" y="36111"/>
                </a:cubicBezTo>
                <a:cubicBezTo>
                  <a:pt x="23388" y="37533"/>
                  <a:pt x="22488" y="39244"/>
                  <a:pt x="21766" y="40950"/>
                </a:cubicBezTo>
                <a:cubicBezTo>
                  <a:pt x="21050" y="42938"/>
                  <a:pt x="20511" y="44927"/>
                  <a:pt x="20150" y="47488"/>
                </a:cubicBezTo>
                <a:cubicBezTo>
                  <a:pt x="19788" y="51183"/>
                  <a:pt x="19788" y="51183"/>
                  <a:pt x="19788" y="51183"/>
                </a:cubicBezTo>
                <a:cubicBezTo>
                  <a:pt x="17633" y="52322"/>
                  <a:pt x="17633" y="52322"/>
                  <a:pt x="17633" y="52322"/>
                </a:cubicBezTo>
                <a:cubicBezTo>
                  <a:pt x="15650" y="53177"/>
                  <a:pt x="13855" y="54883"/>
                  <a:pt x="12055" y="56588"/>
                </a:cubicBezTo>
                <a:cubicBezTo>
                  <a:pt x="10433" y="58577"/>
                  <a:pt x="8994" y="61138"/>
                  <a:pt x="7738" y="63694"/>
                </a:cubicBezTo>
                <a:cubicBezTo>
                  <a:pt x="6655" y="66538"/>
                  <a:pt x="5755" y="69383"/>
                  <a:pt x="5038" y="72511"/>
                </a:cubicBezTo>
                <a:cubicBezTo>
                  <a:pt x="4316" y="75638"/>
                  <a:pt x="3955" y="78766"/>
                  <a:pt x="3955" y="82177"/>
                </a:cubicBezTo>
                <a:cubicBezTo>
                  <a:pt x="3955" y="86444"/>
                  <a:pt x="4677" y="90427"/>
                  <a:pt x="5755" y="94405"/>
                </a:cubicBezTo>
                <a:cubicBezTo>
                  <a:pt x="6838" y="98105"/>
                  <a:pt x="8094" y="101516"/>
                  <a:pt x="9894" y="104361"/>
                </a:cubicBezTo>
                <a:cubicBezTo>
                  <a:pt x="11694" y="107205"/>
                  <a:pt x="13855" y="109477"/>
                  <a:pt x="16372" y="111183"/>
                </a:cubicBezTo>
                <a:cubicBezTo>
                  <a:pt x="18711" y="112888"/>
                  <a:pt x="21227" y="113744"/>
                  <a:pt x="23927" y="113744"/>
                </a:cubicBezTo>
                <a:cubicBezTo>
                  <a:pt x="97333" y="113744"/>
                  <a:pt x="97333" y="113744"/>
                  <a:pt x="97333" y="113744"/>
                </a:cubicBezTo>
                <a:cubicBezTo>
                  <a:pt x="98050" y="113744"/>
                  <a:pt x="98050" y="113744"/>
                  <a:pt x="98050" y="113744"/>
                </a:cubicBezTo>
                <a:cubicBezTo>
                  <a:pt x="100388" y="113744"/>
                  <a:pt x="102911" y="112888"/>
                  <a:pt x="105066" y="111466"/>
                </a:cubicBezTo>
                <a:cubicBezTo>
                  <a:pt x="107227" y="110050"/>
                  <a:pt x="109027" y="108055"/>
                  <a:pt x="110644" y="105211"/>
                </a:cubicBezTo>
                <a:cubicBezTo>
                  <a:pt x="112261" y="102655"/>
                  <a:pt x="113705" y="99811"/>
                  <a:pt x="114600" y="96400"/>
                </a:cubicBezTo>
                <a:cubicBezTo>
                  <a:pt x="115500" y="92983"/>
                  <a:pt x="116044" y="89288"/>
                  <a:pt x="116044" y="85305"/>
                </a:cubicBezTo>
                <a:cubicBezTo>
                  <a:pt x="116044" y="81327"/>
                  <a:pt x="115500" y="77627"/>
                  <a:pt x="114600" y="74216"/>
                </a:cubicBezTo>
                <a:cubicBezTo>
                  <a:pt x="113705" y="70805"/>
                  <a:pt x="112261" y="67677"/>
                  <a:pt x="110644" y="65116"/>
                </a:cubicBezTo>
                <a:cubicBezTo>
                  <a:pt x="109027" y="62844"/>
                  <a:pt x="107227" y="60855"/>
                  <a:pt x="105066" y="59144"/>
                </a:cubicBezTo>
                <a:cubicBezTo>
                  <a:pt x="102911" y="57438"/>
                  <a:pt x="100388" y="56588"/>
                  <a:pt x="98050" y="56588"/>
                </a:cubicBezTo>
                <a:cubicBezTo>
                  <a:pt x="93911" y="56588"/>
                  <a:pt x="93911" y="56588"/>
                  <a:pt x="93911" y="56588"/>
                </a:cubicBezTo>
                <a:cubicBezTo>
                  <a:pt x="93911" y="50333"/>
                  <a:pt x="93911" y="50333"/>
                  <a:pt x="93911" y="50333"/>
                </a:cubicBezTo>
                <a:cubicBezTo>
                  <a:pt x="93911" y="50050"/>
                  <a:pt x="93911" y="50050"/>
                  <a:pt x="93911" y="49761"/>
                </a:cubicBezTo>
                <a:cubicBezTo>
                  <a:pt x="93911" y="49761"/>
                  <a:pt x="93911" y="49477"/>
                  <a:pt x="93911" y="49194"/>
                </a:cubicBezTo>
                <a:cubicBezTo>
                  <a:pt x="93911" y="48911"/>
                  <a:pt x="93911" y="48911"/>
                  <a:pt x="93911" y="48911"/>
                </a:cubicBezTo>
                <a:cubicBezTo>
                  <a:pt x="93911" y="42938"/>
                  <a:pt x="93372" y="37533"/>
                  <a:pt x="91933" y="32416"/>
                </a:cubicBezTo>
                <a:cubicBezTo>
                  <a:pt x="90494" y="27300"/>
                  <a:pt x="88694" y="23033"/>
                  <a:pt x="86355" y="19050"/>
                </a:cubicBezTo>
                <a:cubicBezTo>
                  <a:pt x="83838" y="15072"/>
                  <a:pt x="80961" y="11944"/>
                  <a:pt x="77538" y="9666"/>
                </a:cubicBezTo>
                <a:cubicBezTo>
                  <a:pt x="74305" y="7394"/>
                  <a:pt x="70883" y="6255"/>
                  <a:pt x="67105" y="625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34" name="Shape 4234"/>
          <p:cNvSpPr/>
          <p:nvPr/>
        </p:nvSpPr>
        <p:spPr>
          <a:xfrm>
            <a:off x="9454122" y="9495114"/>
            <a:ext cx="487575" cy="487575"/>
          </a:xfrm>
          <a:custGeom>
            <a:avLst/>
            <a:gdLst/>
            <a:ahLst/>
            <a:cxnLst/>
            <a:rect l="0" t="0" r="0" b="0"/>
            <a:pathLst>
              <a:path w="120000" h="120000" extrusionOk="0">
                <a:moveTo>
                  <a:pt x="60000" y="0"/>
                </a:moveTo>
                <a:cubicBezTo>
                  <a:pt x="68088" y="0"/>
                  <a:pt x="75955" y="1572"/>
                  <a:pt x="83144" y="4716"/>
                </a:cubicBezTo>
                <a:cubicBezTo>
                  <a:pt x="90561" y="7866"/>
                  <a:pt x="96855" y="12133"/>
                  <a:pt x="102244" y="17527"/>
                </a:cubicBezTo>
                <a:cubicBezTo>
                  <a:pt x="107866" y="23144"/>
                  <a:pt x="112133" y="29438"/>
                  <a:pt x="115283" y="36855"/>
                </a:cubicBezTo>
                <a:cubicBezTo>
                  <a:pt x="118427" y="44044"/>
                  <a:pt x="120000" y="51911"/>
                  <a:pt x="120000" y="60000"/>
                </a:cubicBezTo>
                <a:cubicBezTo>
                  <a:pt x="120000" y="68316"/>
                  <a:pt x="118427" y="75955"/>
                  <a:pt x="115283" y="83372"/>
                </a:cubicBezTo>
                <a:cubicBezTo>
                  <a:pt x="112133" y="90561"/>
                  <a:pt x="107866" y="97077"/>
                  <a:pt x="102244" y="102472"/>
                </a:cubicBezTo>
                <a:cubicBezTo>
                  <a:pt x="96855" y="107866"/>
                  <a:pt x="90561" y="112133"/>
                  <a:pt x="83144" y="115283"/>
                </a:cubicBezTo>
                <a:cubicBezTo>
                  <a:pt x="75955" y="118427"/>
                  <a:pt x="68088" y="120000"/>
                  <a:pt x="60000" y="120000"/>
                </a:cubicBezTo>
                <a:cubicBezTo>
                  <a:pt x="51683" y="120000"/>
                  <a:pt x="44044" y="118427"/>
                  <a:pt x="36627" y="115283"/>
                </a:cubicBezTo>
                <a:cubicBezTo>
                  <a:pt x="29438" y="112133"/>
                  <a:pt x="22922" y="107866"/>
                  <a:pt x="17527" y="102472"/>
                </a:cubicBezTo>
                <a:cubicBezTo>
                  <a:pt x="12133" y="97077"/>
                  <a:pt x="7638" y="90561"/>
                  <a:pt x="4716" y="83372"/>
                </a:cubicBezTo>
                <a:cubicBezTo>
                  <a:pt x="1572" y="75955"/>
                  <a:pt x="0" y="68316"/>
                  <a:pt x="0" y="60000"/>
                </a:cubicBezTo>
                <a:cubicBezTo>
                  <a:pt x="0" y="51911"/>
                  <a:pt x="1572" y="44044"/>
                  <a:pt x="4716" y="36855"/>
                </a:cubicBezTo>
                <a:cubicBezTo>
                  <a:pt x="7638" y="29438"/>
                  <a:pt x="12133" y="23144"/>
                  <a:pt x="17527" y="17527"/>
                </a:cubicBezTo>
                <a:cubicBezTo>
                  <a:pt x="22922" y="12133"/>
                  <a:pt x="29438" y="7866"/>
                  <a:pt x="36627" y="4716"/>
                </a:cubicBezTo>
                <a:cubicBezTo>
                  <a:pt x="44044" y="1572"/>
                  <a:pt x="51683" y="0"/>
                  <a:pt x="60000" y="0"/>
                </a:cubicBezTo>
                <a:close/>
                <a:moveTo>
                  <a:pt x="60000" y="115055"/>
                </a:moveTo>
                <a:cubicBezTo>
                  <a:pt x="67638" y="115055"/>
                  <a:pt x="74605" y="113483"/>
                  <a:pt x="81350" y="110561"/>
                </a:cubicBezTo>
                <a:cubicBezTo>
                  <a:pt x="87866" y="107638"/>
                  <a:pt x="93705" y="103822"/>
                  <a:pt x="98877" y="98877"/>
                </a:cubicBezTo>
                <a:cubicBezTo>
                  <a:pt x="103822" y="93933"/>
                  <a:pt x="107638" y="88088"/>
                  <a:pt x="110561" y="81350"/>
                </a:cubicBezTo>
                <a:cubicBezTo>
                  <a:pt x="113483" y="74833"/>
                  <a:pt x="114833" y="67638"/>
                  <a:pt x="114833" y="60000"/>
                </a:cubicBezTo>
                <a:cubicBezTo>
                  <a:pt x="114833" y="52361"/>
                  <a:pt x="113483" y="45394"/>
                  <a:pt x="110561" y="38650"/>
                </a:cubicBezTo>
                <a:cubicBezTo>
                  <a:pt x="107638" y="32133"/>
                  <a:pt x="103822" y="26294"/>
                  <a:pt x="98877" y="21122"/>
                </a:cubicBezTo>
                <a:cubicBezTo>
                  <a:pt x="93705" y="16177"/>
                  <a:pt x="87866" y="12361"/>
                  <a:pt x="81350" y="9438"/>
                </a:cubicBezTo>
                <a:cubicBezTo>
                  <a:pt x="74605" y="6516"/>
                  <a:pt x="67638" y="4944"/>
                  <a:pt x="60000" y="4944"/>
                </a:cubicBezTo>
                <a:cubicBezTo>
                  <a:pt x="52361" y="4944"/>
                  <a:pt x="45166" y="6516"/>
                  <a:pt x="38650" y="9438"/>
                </a:cubicBezTo>
                <a:cubicBezTo>
                  <a:pt x="31911" y="12361"/>
                  <a:pt x="26066" y="16177"/>
                  <a:pt x="20900" y="21122"/>
                </a:cubicBezTo>
                <a:cubicBezTo>
                  <a:pt x="16177" y="26294"/>
                  <a:pt x="12133" y="32133"/>
                  <a:pt x="9211" y="38650"/>
                </a:cubicBezTo>
                <a:cubicBezTo>
                  <a:pt x="6294" y="45394"/>
                  <a:pt x="4944" y="52361"/>
                  <a:pt x="4944" y="60000"/>
                </a:cubicBezTo>
                <a:cubicBezTo>
                  <a:pt x="4944" y="67638"/>
                  <a:pt x="6294" y="74833"/>
                  <a:pt x="9211" y="81350"/>
                </a:cubicBezTo>
                <a:cubicBezTo>
                  <a:pt x="12133" y="88088"/>
                  <a:pt x="16177" y="93933"/>
                  <a:pt x="20900" y="98877"/>
                </a:cubicBezTo>
                <a:cubicBezTo>
                  <a:pt x="26066" y="103822"/>
                  <a:pt x="31911" y="107638"/>
                  <a:pt x="38650" y="110561"/>
                </a:cubicBezTo>
                <a:cubicBezTo>
                  <a:pt x="45166" y="113483"/>
                  <a:pt x="52361" y="115055"/>
                  <a:pt x="60000" y="115055"/>
                </a:cubicBezTo>
                <a:close/>
                <a:moveTo>
                  <a:pt x="60000" y="20222"/>
                </a:moveTo>
                <a:cubicBezTo>
                  <a:pt x="64944" y="20222"/>
                  <a:pt x="64944" y="20222"/>
                  <a:pt x="64944" y="20222"/>
                </a:cubicBezTo>
                <a:cubicBezTo>
                  <a:pt x="64944" y="69888"/>
                  <a:pt x="64944" y="69888"/>
                  <a:pt x="64944" y="69888"/>
                </a:cubicBezTo>
                <a:cubicBezTo>
                  <a:pt x="30111" y="69888"/>
                  <a:pt x="30111" y="69888"/>
                  <a:pt x="30111" y="69888"/>
                </a:cubicBezTo>
                <a:cubicBezTo>
                  <a:pt x="30111" y="64944"/>
                  <a:pt x="30111" y="64944"/>
                  <a:pt x="30111" y="64944"/>
                </a:cubicBezTo>
                <a:cubicBezTo>
                  <a:pt x="60000" y="64944"/>
                  <a:pt x="60000" y="64944"/>
                  <a:pt x="60000" y="64944"/>
                </a:cubicBezTo>
                <a:lnTo>
                  <a:pt x="60000" y="20222"/>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35" name="Shape 4235"/>
          <p:cNvSpPr/>
          <p:nvPr/>
        </p:nvSpPr>
        <p:spPr>
          <a:xfrm>
            <a:off x="10691907" y="9500749"/>
            <a:ext cx="506696" cy="506696"/>
          </a:xfrm>
          <a:custGeom>
            <a:avLst/>
            <a:gdLst/>
            <a:ahLst/>
            <a:cxnLst/>
            <a:rect l="0" t="0" r="0" b="0"/>
            <a:pathLst>
              <a:path w="120000" h="120000" extrusionOk="0">
                <a:moveTo>
                  <a:pt x="60105" y="0"/>
                </a:moveTo>
                <a:cubicBezTo>
                  <a:pt x="68322" y="0"/>
                  <a:pt x="76105" y="1511"/>
                  <a:pt x="83461" y="4538"/>
                </a:cubicBezTo>
                <a:cubicBezTo>
                  <a:pt x="90811" y="7783"/>
                  <a:pt x="97083" y="11894"/>
                  <a:pt x="102488" y="17511"/>
                </a:cubicBezTo>
                <a:cubicBezTo>
                  <a:pt x="107894" y="22916"/>
                  <a:pt x="112216" y="29188"/>
                  <a:pt x="115461" y="36538"/>
                </a:cubicBezTo>
                <a:cubicBezTo>
                  <a:pt x="118488" y="43894"/>
                  <a:pt x="120000" y="51677"/>
                  <a:pt x="120000" y="59894"/>
                </a:cubicBezTo>
                <a:cubicBezTo>
                  <a:pt x="120000" y="68105"/>
                  <a:pt x="118488" y="75894"/>
                  <a:pt x="115461" y="83244"/>
                </a:cubicBezTo>
                <a:cubicBezTo>
                  <a:pt x="112216" y="90594"/>
                  <a:pt x="107894" y="97083"/>
                  <a:pt x="102488" y="102488"/>
                </a:cubicBezTo>
                <a:cubicBezTo>
                  <a:pt x="97083" y="107894"/>
                  <a:pt x="90811" y="112216"/>
                  <a:pt x="83461" y="115244"/>
                </a:cubicBezTo>
                <a:cubicBezTo>
                  <a:pt x="76105" y="118272"/>
                  <a:pt x="68322" y="120000"/>
                  <a:pt x="60105" y="120000"/>
                </a:cubicBezTo>
                <a:cubicBezTo>
                  <a:pt x="51677" y="120000"/>
                  <a:pt x="43894" y="118272"/>
                  <a:pt x="36755" y="115244"/>
                </a:cubicBezTo>
                <a:cubicBezTo>
                  <a:pt x="29405" y="112216"/>
                  <a:pt x="22916" y="107894"/>
                  <a:pt x="17511" y="102488"/>
                </a:cubicBezTo>
                <a:cubicBezTo>
                  <a:pt x="12105" y="97083"/>
                  <a:pt x="7783" y="90594"/>
                  <a:pt x="4755" y="83244"/>
                </a:cubicBezTo>
                <a:cubicBezTo>
                  <a:pt x="1511" y="75894"/>
                  <a:pt x="0" y="68105"/>
                  <a:pt x="0" y="59894"/>
                </a:cubicBezTo>
                <a:cubicBezTo>
                  <a:pt x="0" y="51677"/>
                  <a:pt x="1511" y="43894"/>
                  <a:pt x="4755" y="36538"/>
                </a:cubicBezTo>
                <a:cubicBezTo>
                  <a:pt x="7783" y="29188"/>
                  <a:pt x="12105" y="22916"/>
                  <a:pt x="17511" y="17511"/>
                </a:cubicBezTo>
                <a:cubicBezTo>
                  <a:pt x="22916" y="11894"/>
                  <a:pt x="29405" y="7783"/>
                  <a:pt x="36755" y="4538"/>
                </a:cubicBezTo>
                <a:cubicBezTo>
                  <a:pt x="43894" y="1511"/>
                  <a:pt x="51677" y="0"/>
                  <a:pt x="60105" y="0"/>
                </a:cubicBezTo>
                <a:close/>
                <a:moveTo>
                  <a:pt x="60105" y="115027"/>
                </a:moveTo>
                <a:cubicBezTo>
                  <a:pt x="67677" y="115027"/>
                  <a:pt x="74811" y="113727"/>
                  <a:pt x="81511" y="110700"/>
                </a:cubicBezTo>
                <a:cubicBezTo>
                  <a:pt x="88216" y="107894"/>
                  <a:pt x="94055" y="104000"/>
                  <a:pt x="99244" y="99027"/>
                </a:cubicBezTo>
                <a:cubicBezTo>
                  <a:pt x="104000" y="94055"/>
                  <a:pt x="107894" y="88216"/>
                  <a:pt x="110916" y="81511"/>
                </a:cubicBezTo>
                <a:cubicBezTo>
                  <a:pt x="113727" y="74811"/>
                  <a:pt x="115244" y="67677"/>
                  <a:pt x="115244" y="59894"/>
                </a:cubicBezTo>
                <a:cubicBezTo>
                  <a:pt x="115244" y="52322"/>
                  <a:pt x="113727" y="44972"/>
                  <a:pt x="110916" y="38488"/>
                </a:cubicBezTo>
                <a:cubicBezTo>
                  <a:pt x="107894" y="31783"/>
                  <a:pt x="104000" y="25944"/>
                  <a:pt x="99244" y="20755"/>
                </a:cubicBezTo>
                <a:cubicBezTo>
                  <a:pt x="94055" y="16000"/>
                  <a:pt x="88216" y="12105"/>
                  <a:pt x="81511" y="9083"/>
                </a:cubicBezTo>
                <a:cubicBezTo>
                  <a:pt x="74811" y="6272"/>
                  <a:pt x="67677" y="4755"/>
                  <a:pt x="60105" y="4755"/>
                </a:cubicBezTo>
                <a:cubicBezTo>
                  <a:pt x="52322" y="4755"/>
                  <a:pt x="45188" y="6272"/>
                  <a:pt x="38488" y="9083"/>
                </a:cubicBezTo>
                <a:cubicBezTo>
                  <a:pt x="31783" y="12105"/>
                  <a:pt x="25944" y="16000"/>
                  <a:pt x="20972" y="20755"/>
                </a:cubicBezTo>
                <a:cubicBezTo>
                  <a:pt x="16000" y="25944"/>
                  <a:pt x="12105" y="31783"/>
                  <a:pt x="9300" y="38488"/>
                </a:cubicBezTo>
                <a:cubicBezTo>
                  <a:pt x="6272" y="44972"/>
                  <a:pt x="4755" y="52322"/>
                  <a:pt x="4755" y="59894"/>
                </a:cubicBezTo>
                <a:cubicBezTo>
                  <a:pt x="4755" y="67677"/>
                  <a:pt x="6272" y="74811"/>
                  <a:pt x="9300" y="81511"/>
                </a:cubicBezTo>
                <a:cubicBezTo>
                  <a:pt x="12105" y="88216"/>
                  <a:pt x="16000" y="94055"/>
                  <a:pt x="20972" y="99027"/>
                </a:cubicBezTo>
                <a:cubicBezTo>
                  <a:pt x="25944" y="104000"/>
                  <a:pt x="31783" y="107894"/>
                  <a:pt x="38488" y="110700"/>
                </a:cubicBezTo>
                <a:cubicBezTo>
                  <a:pt x="45188" y="113727"/>
                  <a:pt x="52322" y="115027"/>
                  <a:pt x="60105" y="115027"/>
                </a:cubicBezTo>
                <a:close/>
                <a:moveTo>
                  <a:pt x="90161" y="38488"/>
                </a:moveTo>
                <a:cubicBezTo>
                  <a:pt x="90811" y="37838"/>
                  <a:pt x="91461" y="37405"/>
                  <a:pt x="92538" y="37405"/>
                </a:cubicBezTo>
                <a:cubicBezTo>
                  <a:pt x="93622" y="37405"/>
                  <a:pt x="94488" y="37838"/>
                  <a:pt x="95133" y="38488"/>
                </a:cubicBezTo>
                <a:cubicBezTo>
                  <a:pt x="95783" y="39350"/>
                  <a:pt x="96000" y="40216"/>
                  <a:pt x="96000" y="41300"/>
                </a:cubicBezTo>
                <a:cubicBezTo>
                  <a:pt x="96000" y="42161"/>
                  <a:pt x="95783" y="43027"/>
                  <a:pt x="94916" y="43677"/>
                </a:cubicBezTo>
                <a:cubicBezTo>
                  <a:pt x="53838" y="83677"/>
                  <a:pt x="53838" y="83677"/>
                  <a:pt x="53838" y="83677"/>
                </a:cubicBezTo>
                <a:cubicBezTo>
                  <a:pt x="53622" y="83894"/>
                  <a:pt x="53405" y="84105"/>
                  <a:pt x="52755" y="84322"/>
                </a:cubicBezTo>
                <a:cubicBezTo>
                  <a:pt x="52322" y="84322"/>
                  <a:pt x="51894" y="84322"/>
                  <a:pt x="51677" y="84322"/>
                </a:cubicBezTo>
                <a:cubicBezTo>
                  <a:pt x="51027" y="84322"/>
                  <a:pt x="50594" y="84322"/>
                  <a:pt x="49944" y="84322"/>
                </a:cubicBezTo>
                <a:cubicBezTo>
                  <a:pt x="49511" y="84105"/>
                  <a:pt x="49300" y="83894"/>
                  <a:pt x="49083" y="83677"/>
                </a:cubicBezTo>
                <a:cubicBezTo>
                  <a:pt x="33083" y="67461"/>
                  <a:pt x="33083" y="67461"/>
                  <a:pt x="33083" y="67461"/>
                </a:cubicBezTo>
                <a:cubicBezTo>
                  <a:pt x="32216" y="66811"/>
                  <a:pt x="31783" y="65944"/>
                  <a:pt x="31783" y="64866"/>
                </a:cubicBezTo>
                <a:cubicBezTo>
                  <a:pt x="31783" y="63783"/>
                  <a:pt x="32216" y="62916"/>
                  <a:pt x="33083" y="62488"/>
                </a:cubicBezTo>
                <a:cubicBezTo>
                  <a:pt x="33511" y="61622"/>
                  <a:pt x="34377" y="61405"/>
                  <a:pt x="35461" y="61405"/>
                </a:cubicBezTo>
                <a:cubicBezTo>
                  <a:pt x="36322" y="61405"/>
                  <a:pt x="37405" y="61622"/>
                  <a:pt x="38055" y="62488"/>
                </a:cubicBezTo>
                <a:cubicBezTo>
                  <a:pt x="51677" y="75894"/>
                  <a:pt x="51677" y="75894"/>
                  <a:pt x="51677" y="75894"/>
                </a:cubicBezTo>
                <a:lnTo>
                  <a:pt x="90161" y="38488"/>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36" name="Shape 4236"/>
          <p:cNvSpPr/>
          <p:nvPr/>
        </p:nvSpPr>
        <p:spPr>
          <a:xfrm>
            <a:off x="11939249" y="9485214"/>
            <a:ext cx="506696" cy="506696"/>
          </a:xfrm>
          <a:custGeom>
            <a:avLst/>
            <a:gdLst/>
            <a:ahLst/>
            <a:cxnLst/>
            <a:rect l="0" t="0" r="0" b="0"/>
            <a:pathLst>
              <a:path w="120000" h="120000" extrusionOk="0">
                <a:moveTo>
                  <a:pt x="83772" y="36227"/>
                </a:moveTo>
                <a:lnTo>
                  <a:pt x="120000" y="36227"/>
                </a:lnTo>
                <a:lnTo>
                  <a:pt x="120000" y="100755"/>
                </a:lnTo>
                <a:lnTo>
                  <a:pt x="108111" y="100755"/>
                </a:lnTo>
                <a:lnTo>
                  <a:pt x="108111" y="120000"/>
                </a:lnTo>
                <a:lnTo>
                  <a:pt x="104716" y="120000"/>
                </a:lnTo>
                <a:lnTo>
                  <a:pt x="85472" y="100755"/>
                </a:lnTo>
                <a:lnTo>
                  <a:pt x="35661" y="100755"/>
                </a:lnTo>
                <a:lnTo>
                  <a:pt x="35661" y="65094"/>
                </a:lnTo>
                <a:lnTo>
                  <a:pt x="0" y="65094"/>
                </a:lnTo>
                <a:lnTo>
                  <a:pt x="0" y="0"/>
                </a:lnTo>
                <a:lnTo>
                  <a:pt x="83772" y="0"/>
                </a:lnTo>
                <a:lnTo>
                  <a:pt x="83772" y="36227"/>
                </a:lnTo>
                <a:close/>
                <a:moveTo>
                  <a:pt x="4527" y="60000"/>
                </a:moveTo>
                <a:lnTo>
                  <a:pt x="35661" y="60000"/>
                </a:lnTo>
                <a:lnTo>
                  <a:pt x="35661" y="36227"/>
                </a:lnTo>
                <a:lnTo>
                  <a:pt x="79244" y="36227"/>
                </a:lnTo>
                <a:lnTo>
                  <a:pt x="79244" y="5094"/>
                </a:lnTo>
                <a:lnTo>
                  <a:pt x="4527" y="5094"/>
                </a:lnTo>
                <a:lnTo>
                  <a:pt x="4527" y="60000"/>
                </a:lnTo>
                <a:close/>
                <a:moveTo>
                  <a:pt x="114905" y="96227"/>
                </a:moveTo>
                <a:lnTo>
                  <a:pt x="114905" y="41322"/>
                </a:lnTo>
                <a:lnTo>
                  <a:pt x="40755" y="41322"/>
                </a:lnTo>
                <a:lnTo>
                  <a:pt x="40755" y="96227"/>
                </a:lnTo>
                <a:lnTo>
                  <a:pt x="87733" y="96227"/>
                </a:lnTo>
                <a:lnTo>
                  <a:pt x="103016" y="111511"/>
                </a:lnTo>
                <a:lnTo>
                  <a:pt x="103016" y="96227"/>
                </a:lnTo>
                <a:lnTo>
                  <a:pt x="114905" y="9622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37" name="Shape 4237"/>
          <p:cNvSpPr/>
          <p:nvPr/>
        </p:nvSpPr>
        <p:spPr>
          <a:xfrm>
            <a:off x="13162692" y="9475311"/>
            <a:ext cx="554497" cy="528207"/>
          </a:xfrm>
          <a:custGeom>
            <a:avLst/>
            <a:gdLst/>
            <a:ahLst/>
            <a:cxnLst/>
            <a:rect l="0" t="0" r="0" b="0"/>
            <a:pathLst>
              <a:path w="120000" h="120000" extrusionOk="0">
                <a:moveTo>
                  <a:pt x="120000" y="32388"/>
                </a:moveTo>
                <a:cubicBezTo>
                  <a:pt x="102461" y="87611"/>
                  <a:pt x="102461" y="87611"/>
                  <a:pt x="102461" y="87611"/>
                </a:cubicBezTo>
                <a:cubicBezTo>
                  <a:pt x="40788" y="87611"/>
                  <a:pt x="40788" y="87611"/>
                  <a:pt x="40788" y="87611"/>
                </a:cubicBezTo>
                <a:cubicBezTo>
                  <a:pt x="42761" y="96750"/>
                  <a:pt x="42761" y="96750"/>
                  <a:pt x="42761" y="96750"/>
                </a:cubicBezTo>
                <a:cubicBezTo>
                  <a:pt x="89850" y="96750"/>
                  <a:pt x="89850" y="96750"/>
                  <a:pt x="89850" y="96750"/>
                </a:cubicBezTo>
                <a:cubicBezTo>
                  <a:pt x="91427" y="96750"/>
                  <a:pt x="92805" y="97161"/>
                  <a:pt x="93988" y="97783"/>
                </a:cubicBezTo>
                <a:cubicBezTo>
                  <a:pt x="95372" y="98405"/>
                  <a:pt x="96550" y="99238"/>
                  <a:pt x="97538" y="100277"/>
                </a:cubicBezTo>
                <a:cubicBezTo>
                  <a:pt x="98522" y="101316"/>
                  <a:pt x="99311" y="102561"/>
                  <a:pt x="99705" y="104011"/>
                </a:cubicBezTo>
                <a:cubicBezTo>
                  <a:pt x="100294" y="105261"/>
                  <a:pt x="100494" y="106711"/>
                  <a:pt x="100494" y="108372"/>
                </a:cubicBezTo>
                <a:cubicBezTo>
                  <a:pt x="100494" y="110033"/>
                  <a:pt x="100294" y="111488"/>
                  <a:pt x="99705" y="112938"/>
                </a:cubicBezTo>
                <a:cubicBezTo>
                  <a:pt x="99311" y="114188"/>
                  <a:pt x="98522" y="115433"/>
                  <a:pt x="97538" y="116472"/>
                </a:cubicBezTo>
                <a:cubicBezTo>
                  <a:pt x="96550" y="117716"/>
                  <a:pt x="95372" y="118544"/>
                  <a:pt x="93988" y="119172"/>
                </a:cubicBezTo>
                <a:cubicBezTo>
                  <a:pt x="92805" y="119794"/>
                  <a:pt x="91427" y="120000"/>
                  <a:pt x="89850" y="120000"/>
                </a:cubicBezTo>
                <a:cubicBezTo>
                  <a:pt x="88277" y="120000"/>
                  <a:pt x="86894" y="119794"/>
                  <a:pt x="85516" y="119172"/>
                </a:cubicBezTo>
                <a:cubicBezTo>
                  <a:pt x="84138" y="118544"/>
                  <a:pt x="82955" y="117716"/>
                  <a:pt x="82166" y="116472"/>
                </a:cubicBezTo>
                <a:cubicBezTo>
                  <a:pt x="80983" y="115433"/>
                  <a:pt x="80194" y="114188"/>
                  <a:pt x="79605" y="112938"/>
                </a:cubicBezTo>
                <a:cubicBezTo>
                  <a:pt x="79016" y="111488"/>
                  <a:pt x="78816" y="110033"/>
                  <a:pt x="78816" y="108372"/>
                </a:cubicBezTo>
                <a:cubicBezTo>
                  <a:pt x="78816" y="107127"/>
                  <a:pt x="79016" y="105883"/>
                  <a:pt x="79411" y="104844"/>
                </a:cubicBezTo>
                <a:cubicBezTo>
                  <a:pt x="79805" y="103600"/>
                  <a:pt x="80394" y="102561"/>
                  <a:pt x="80983" y="101727"/>
                </a:cubicBezTo>
                <a:cubicBezTo>
                  <a:pt x="50244" y="101727"/>
                  <a:pt x="50244" y="101727"/>
                  <a:pt x="50244" y="101727"/>
                </a:cubicBezTo>
                <a:cubicBezTo>
                  <a:pt x="51033" y="102561"/>
                  <a:pt x="51427" y="103600"/>
                  <a:pt x="52022" y="104844"/>
                </a:cubicBezTo>
                <a:cubicBezTo>
                  <a:pt x="52411" y="105883"/>
                  <a:pt x="52611" y="107127"/>
                  <a:pt x="52611" y="108372"/>
                </a:cubicBezTo>
                <a:cubicBezTo>
                  <a:pt x="52611" y="110033"/>
                  <a:pt x="52216" y="111488"/>
                  <a:pt x="51627" y="112938"/>
                </a:cubicBezTo>
                <a:cubicBezTo>
                  <a:pt x="51033" y="114188"/>
                  <a:pt x="50244" y="115433"/>
                  <a:pt x="49261" y="116472"/>
                </a:cubicBezTo>
                <a:cubicBezTo>
                  <a:pt x="48277" y="117716"/>
                  <a:pt x="47094" y="118544"/>
                  <a:pt x="45716" y="119172"/>
                </a:cubicBezTo>
                <a:cubicBezTo>
                  <a:pt x="44533" y="119794"/>
                  <a:pt x="43150" y="120000"/>
                  <a:pt x="41577" y="120000"/>
                </a:cubicBezTo>
                <a:cubicBezTo>
                  <a:pt x="40000" y="120000"/>
                  <a:pt x="38622" y="119794"/>
                  <a:pt x="37238" y="119172"/>
                </a:cubicBezTo>
                <a:cubicBezTo>
                  <a:pt x="36061" y="118544"/>
                  <a:pt x="34877" y="117716"/>
                  <a:pt x="33888" y="116472"/>
                </a:cubicBezTo>
                <a:cubicBezTo>
                  <a:pt x="32905" y="115433"/>
                  <a:pt x="32116" y="114188"/>
                  <a:pt x="31327" y="112938"/>
                </a:cubicBezTo>
                <a:cubicBezTo>
                  <a:pt x="30738" y="111488"/>
                  <a:pt x="30544" y="110033"/>
                  <a:pt x="30544" y="108372"/>
                </a:cubicBezTo>
                <a:cubicBezTo>
                  <a:pt x="30544" y="107127"/>
                  <a:pt x="30738" y="105883"/>
                  <a:pt x="31133" y="104844"/>
                </a:cubicBezTo>
                <a:cubicBezTo>
                  <a:pt x="31527" y="103600"/>
                  <a:pt x="32116" y="102561"/>
                  <a:pt x="32905" y="101316"/>
                </a:cubicBezTo>
                <a:cubicBezTo>
                  <a:pt x="33500" y="100483"/>
                  <a:pt x="34283" y="99655"/>
                  <a:pt x="35466" y="99033"/>
                </a:cubicBezTo>
                <a:cubicBezTo>
                  <a:pt x="36455" y="98200"/>
                  <a:pt x="37438" y="97783"/>
                  <a:pt x="38422" y="97372"/>
                </a:cubicBezTo>
                <a:cubicBezTo>
                  <a:pt x="17144" y="4566"/>
                  <a:pt x="17144" y="4566"/>
                  <a:pt x="17144" y="4566"/>
                </a:cubicBezTo>
                <a:cubicBezTo>
                  <a:pt x="0" y="4566"/>
                  <a:pt x="0" y="4566"/>
                  <a:pt x="0" y="4566"/>
                </a:cubicBezTo>
                <a:cubicBezTo>
                  <a:pt x="0" y="0"/>
                  <a:pt x="0" y="0"/>
                  <a:pt x="0" y="0"/>
                </a:cubicBezTo>
                <a:cubicBezTo>
                  <a:pt x="20494" y="0"/>
                  <a:pt x="20494" y="0"/>
                  <a:pt x="20494" y="0"/>
                </a:cubicBezTo>
                <a:cubicBezTo>
                  <a:pt x="27977" y="32388"/>
                  <a:pt x="27977" y="32388"/>
                  <a:pt x="27977" y="32388"/>
                </a:cubicBezTo>
                <a:lnTo>
                  <a:pt x="120000" y="32388"/>
                </a:lnTo>
                <a:close/>
                <a:moveTo>
                  <a:pt x="39805" y="83044"/>
                </a:moveTo>
                <a:cubicBezTo>
                  <a:pt x="99111" y="83044"/>
                  <a:pt x="99111" y="83044"/>
                  <a:pt x="99111" y="83044"/>
                </a:cubicBezTo>
                <a:cubicBezTo>
                  <a:pt x="113888" y="36955"/>
                  <a:pt x="113888" y="36955"/>
                  <a:pt x="113888" y="36955"/>
                </a:cubicBezTo>
                <a:cubicBezTo>
                  <a:pt x="29161" y="36955"/>
                  <a:pt x="29161" y="36955"/>
                  <a:pt x="29161" y="36955"/>
                </a:cubicBezTo>
                <a:lnTo>
                  <a:pt x="39805" y="83044"/>
                </a:lnTo>
                <a:close/>
                <a:moveTo>
                  <a:pt x="48277" y="108372"/>
                </a:moveTo>
                <a:cubicBezTo>
                  <a:pt x="48277" y="107544"/>
                  <a:pt x="48077" y="106711"/>
                  <a:pt x="47683" y="105883"/>
                </a:cubicBezTo>
                <a:cubicBezTo>
                  <a:pt x="47288" y="105050"/>
                  <a:pt x="46894" y="104222"/>
                  <a:pt x="46111" y="103600"/>
                </a:cubicBezTo>
                <a:cubicBezTo>
                  <a:pt x="45716" y="102977"/>
                  <a:pt x="44927" y="102561"/>
                  <a:pt x="44138" y="102144"/>
                </a:cubicBezTo>
                <a:cubicBezTo>
                  <a:pt x="43350" y="101938"/>
                  <a:pt x="42366" y="101727"/>
                  <a:pt x="41577" y="101727"/>
                </a:cubicBezTo>
                <a:cubicBezTo>
                  <a:pt x="40788" y="101727"/>
                  <a:pt x="39805" y="101938"/>
                  <a:pt x="39211" y="102144"/>
                </a:cubicBezTo>
                <a:cubicBezTo>
                  <a:pt x="38422" y="102561"/>
                  <a:pt x="37633" y="102977"/>
                  <a:pt x="36850" y="103600"/>
                </a:cubicBezTo>
                <a:cubicBezTo>
                  <a:pt x="36455" y="104222"/>
                  <a:pt x="36061" y="105050"/>
                  <a:pt x="35666" y="105883"/>
                </a:cubicBezTo>
                <a:cubicBezTo>
                  <a:pt x="35272" y="106711"/>
                  <a:pt x="35072" y="107544"/>
                  <a:pt x="35072" y="108372"/>
                </a:cubicBezTo>
                <a:cubicBezTo>
                  <a:pt x="35072" y="109411"/>
                  <a:pt x="35272" y="110244"/>
                  <a:pt x="35666" y="111072"/>
                </a:cubicBezTo>
                <a:cubicBezTo>
                  <a:pt x="36061" y="112111"/>
                  <a:pt x="36455" y="112733"/>
                  <a:pt x="36850" y="113355"/>
                </a:cubicBezTo>
                <a:cubicBezTo>
                  <a:pt x="37633" y="113977"/>
                  <a:pt x="38422" y="114600"/>
                  <a:pt x="39211" y="114811"/>
                </a:cubicBezTo>
                <a:cubicBezTo>
                  <a:pt x="39805" y="115222"/>
                  <a:pt x="40788" y="115433"/>
                  <a:pt x="41577" y="115433"/>
                </a:cubicBezTo>
                <a:cubicBezTo>
                  <a:pt x="42366" y="115433"/>
                  <a:pt x="43350" y="115222"/>
                  <a:pt x="44138" y="114811"/>
                </a:cubicBezTo>
                <a:cubicBezTo>
                  <a:pt x="44927" y="114600"/>
                  <a:pt x="45716" y="113977"/>
                  <a:pt x="46111" y="113355"/>
                </a:cubicBezTo>
                <a:cubicBezTo>
                  <a:pt x="46894" y="112733"/>
                  <a:pt x="47288" y="112111"/>
                  <a:pt x="47683" y="111072"/>
                </a:cubicBezTo>
                <a:cubicBezTo>
                  <a:pt x="48077" y="110244"/>
                  <a:pt x="48277" y="109411"/>
                  <a:pt x="48277" y="108372"/>
                </a:cubicBezTo>
                <a:close/>
                <a:moveTo>
                  <a:pt x="96155" y="108372"/>
                </a:moveTo>
                <a:cubicBezTo>
                  <a:pt x="96155" y="107544"/>
                  <a:pt x="95961" y="106711"/>
                  <a:pt x="95761" y="105883"/>
                </a:cubicBezTo>
                <a:cubicBezTo>
                  <a:pt x="95372" y="105050"/>
                  <a:pt x="94977" y="104222"/>
                  <a:pt x="94383" y="103600"/>
                </a:cubicBezTo>
                <a:cubicBezTo>
                  <a:pt x="93794" y="102977"/>
                  <a:pt x="93005" y="102561"/>
                  <a:pt x="92216" y="102144"/>
                </a:cubicBezTo>
                <a:cubicBezTo>
                  <a:pt x="91427" y="101938"/>
                  <a:pt x="90638" y="101727"/>
                  <a:pt x="89850" y="101727"/>
                </a:cubicBezTo>
                <a:cubicBezTo>
                  <a:pt x="88866" y="101727"/>
                  <a:pt x="87883" y="101938"/>
                  <a:pt x="87094" y="102144"/>
                </a:cubicBezTo>
                <a:cubicBezTo>
                  <a:pt x="86305" y="102561"/>
                  <a:pt x="85716" y="102977"/>
                  <a:pt x="85122" y="103600"/>
                </a:cubicBezTo>
                <a:cubicBezTo>
                  <a:pt x="84533" y="104222"/>
                  <a:pt x="83938" y="105050"/>
                  <a:pt x="83544" y="105883"/>
                </a:cubicBezTo>
                <a:cubicBezTo>
                  <a:pt x="83350" y="106711"/>
                  <a:pt x="83150" y="107544"/>
                  <a:pt x="83150" y="108372"/>
                </a:cubicBezTo>
                <a:cubicBezTo>
                  <a:pt x="83150" y="109411"/>
                  <a:pt x="83350" y="110244"/>
                  <a:pt x="83544" y="111072"/>
                </a:cubicBezTo>
                <a:cubicBezTo>
                  <a:pt x="83938" y="112111"/>
                  <a:pt x="84533" y="112733"/>
                  <a:pt x="85122" y="113355"/>
                </a:cubicBezTo>
                <a:cubicBezTo>
                  <a:pt x="85716" y="113977"/>
                  <a:pt x="86305" y="114600"/>
                  <a:pt x="87094" y="114811"/>
                </a:cubicBezTo>
                <a:cubicBezTo>
                  <a:pt x="87883" y="115222"/>
                  <a:pt x="88866" y="115433"/>
                  <a:pt x="89850" y="115433"/>
                </a:cubicBezTo>
                <a:cubicBezTo>
                  <a:pt x="90638" y="115433"/>
                  <a:pt x="91427" y="115222"/>
                  <a:pt x="92216" y="114811"/>
                </a:cubicBezTo>
                <a:cubicBezTo>
                  <a:pt x="93005" y="114600"/>
                  <a:pt x="93794" y="113977"/>
                  <a:pt x="94383" y="113355"/>
                </a:cubicBezTo>
                <a:cubicBezTo>
                  <a:pt x="94977" y="112733"/>
                  <a:pt x="95372" y="112111"/>
                  <a:pt x="95761" y="111072"/>
                </a:cubicBezTo>
                <a:cubicBezTo>
                  <a:pt x="95961" y="110244"/>
                  <a:pt x="96155" y="109411"/>
                  <a:pt x="96155" y="108372"/>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38" name="Shape 4238"/>
          <p:cNvSpPr/>
          <p:nvPr/>
        </p:nvSpPr>
        <p:spPr>
          <a:xfrm>
            <a:off x="14433935" y="9546365"/>
            <a:ext cx="506696" cy="384802"/>
          </a:xfrm>
          <a:custGeom>
            <a:avLst/>
            <a:gdLst/>
            <a:ahLst/>
            <a:cxnLst/>
            <a:rect l="0" t="0" r="0" b="0"/>
            <a:pathLst>
              <a:path w="120000" h="120000" extrusionOk="0">
                <a:moveTo>
                  <a:pt x="110488" y="19050"/>
                </a:moveTo>
                <a:cubicBezTo>
                  <a:pt x="111783" y="19050"/>
                  <a:pt x="113083" y="19338"/>
                  <a:pt x="114161" y="19905"/>
                </a:cubicBezTo>
                <a:cubicBezTo>
                  <a:pt x="115461" y="20472"/>
                  <a:pt x="116538" y="21327"/>
                  <a:pt x="117188" y="22750"/>
                </a:cubicBezTo>
                <a:cubicBezTo>
                  <a:pt x="118055" y="23888"/>
                  <a:pt x="118916" y="25305"/>
                  <a:pt x="119350" y="26727"/>
                </a:cubicBezTo>
                <a:cubicBezTo>
                  <a:pt x="119783" y="28150"/>
                  <a:pt x="120000" y="29855"/>
                  <a:pt x="120000" y="31566"/>
                </a:cubicBezTo>
                <a:cubicBezTo>
                  <a:pt x="120000" y="107488"/>
                  <a:pt x="120000" y="107488"/>
                  <a:pt x="120000" y="107488"/>
                </a:cubicBezTo>
                <a:cubicBezTo>
                  <a:pt x="120000" y="109194"/>
                  <a:pt x="119783" y="110900"/>
                  <a:pt x="119350" y="112322"/>
                </a:cubicBezTo>
                <a:cubicBezTo>
                  <a:pt x="118916" y="113744"/>
                  <a:pt x="118055" y="115166"/>
                  <a:pt x="117188" y="116305"/>
                </a:cubicBezTo>
                <a:cubicBezTo>
                  <a:pt x="116538" y="117438"/>
                  <a:pt x="115461" y="118577"/>
                  <a:pt x="114161" y="119144"/>
                </a:cubicBezTo>
                <a:cubicBezTo>
                  <a:pt x="113083" y="119716"/>
                  <a:pt x="111783" y="120000"/>
                  <a:pt x="110488" y="120000"/>
                </a:cubicBezTo>
                <a:cubicBezTo>
                  <a:pt x="9727" y="120000"/>
                  <a:pt x="9727" y="120000"/>
                  <a:pt x="9727" y="120000"/>
                </a:cubicBezTo>
                <a:cubicBezTo>
                  <a:pt x="8433" y="120000"/>
                  <a:pt x="7133" y="119716"/>
                  <a:pt x="5838" y="119144"/>
                </a:cubicBezTo>
                <a:cubicBezTo>
                  <a:pt x="4538" y="118577"/>
                  <a:pt x="3677" y="117438"/>
                  <a:pt x="2811" y="116305"/>
                </a:cubicBezTo>
                <a:cubicBezTo>
                  <a:pt x="1944" y="115166"/>
                  <a:pt x="1300" y="113744"/>
                  <a:pt x="866" y="112322"/>
                </a:cubicBezTo>
                <a:cubicBezTo>
                  <a:pt x="216" y="110900"/>
                  <a:pt x="0" y="109194"/>
                  <a:pt x="0" y="107488"/>
                </a:cubicBezTo>
                <a:cubicBezTo>
                  <a:pt x="0" y="31566"/>
                  <a:pt x="0" y="31566"/>
                  <a:pt x="0" y="31566"/>
                </a:cubicBezTo>
                <a:cubicBezTo>
                  <a:pt x="0" y="29855"/>
                  <a:pt x="216" y="28150"/>
                  <a:pt x="866" y="26727"/>
                </a:cubicBezTo>
                <a:cubicBezTo>
                  <a:pt x="1300" y="25305"/>
                  <a:pt x="1944" y="23888"/>
                  <a:pt x="2811" y="22750"/>
                </a:cubicBezTo>
                <a:cubicBezTo>
                  <a:pt x="3677" y="21327"/>
                  <a:pt x="4538" y="20472"/>
                  <a:pt x="5838" y="19905"/>
                </a:cubicBezTo>
                <a:cubicBezTo>
                  <a:pt x="7133" y="19338"/>
                  <a:pt x="8433" y="19050"/>
                  <a:pt x="9727" y="19050"/>
                </a:cubicBezTo>
                <a:cubicBezTo>
                  <a:pt x="29838" y="19050"/>
                  <a:pt x="29838" y="19050"/>
                  <a:pt x="29838" y="19050"/>
                </a:cubicBezTo>
                <a:cubicBezTo>
                  <a:pt x="41083" y="4266"/>
                  <a:pt x="41083" y="4266"/>
                  <a:pt x="41083" y="4266"/>
                </a:cubicBezTo>
                <a:cubicBezTo>
                  <a:pt x="42161" y="2844"/>
                  <a:pt x="43244" y="1988"/>
                  <a:pt x="44322" y="1138"/>
                </a:cubicBezTo>
                <a:cubicBezTo>
                  <a:pt x="45622" y="566"/>
                  <a:pt x="46916" y="0"/>
                  <a:pt x="48216" y="0"/>
                </a:cubicBezTo>
                <a:cubicBezTo>
                  <a:pt x="72216" y="0"/>
                  <a:pt x="72216" y="0"/>
                  <a:pt x="72216" y="0"/>
                </a:cubicBezTo>
                <a:cubicBezTo>
                  <a:pt x="73511" y="0"/>
                  <a:pt x="74811" y="283"/>
                  <a:pt x="75894" y="855"/>
                </a:cubicBezTo>
                <a:cubicBezTo>
                  <a:pt x="77188" y="1705"/>
                  <a:pt x="78055" y="2561"/>
                  <a:pt x="78916" y="3694"/>
                </a:cubicBezTo>
                <a:cubicBezTo>
                  <a:pt x="79133" y="3694"/>
                  <a:pt x="79133" y="3694"/>
                  <a:pt x="79133" y="3694"/>
                </a:cubicBezTo>
                <a:cubicBezTo>
                  <a:pt x="90811" y="19050"/>
                  <a:pt x="90811" y="19050"/>
                  <a:pt x="90811" y="19050"/>
                </a:cubicBezTo>
                <a:lnTo>
                  <a:pt x="110488" y="19050"/>
                </a:lnTo>
                <a:close/>
                <a:moveTo>
                  <a:pt x="115244" y="107488"/>
                </a:moveTo>
                <a:cubicBezTo>
                  <a:pt x="115244" y="31566"/>
                  <a:pt x="115244" y="31566"/>
                  <a:pt x="115244" y="31566"/>
                </a:cubicBezTo>
                <a:cubicBezTo>
                  <a:pt x="115244" y="29855"/>
                  <a:pt x="114811" y="28433"/>
                  <a:pt x="113727" y="27016"/>
                </a:cubicBezTo>
                <a:cubicBezTo>
                  <a:pt x="112866" y="25877"/>
                  <a:pt x="111783" y="25305"/>
                  <a:pt x="110488" y="25305"/>
                </a:cubicBezTo>
                <a:cubicBezTo>
                  <a:pt x="88433" y="25305"/>
                  <a:pt x="88433" y="25305"/>
                  <a:pt x="88433" y="25305"/>
                </a:cubicBezTo>
                <a:cubicBezTo>
                  <a:pt x="75461" y="8244"/>
                  <a:pt x="75461" y="8244"/>
                  <a:pt x="75461" y="8244"/>
                </a:cubicBezTo>
                <a:cubicBezTo>
                  <a:pt x="75244" y="7677"/>
                  <a:pt x="74594" y="7394"/>
                  <a:pt x="74161" y="6822"/>
                </a:cubicBezTo>
                <a:cubicBezTo>
                  <a:pt x="73511" y="6538"/>
                  <a:pt x="72866" y="6255"/>
                  <a:pt x="72216" y="6255"/>
                </a:cubicBezTo>
                <a:cubicBezTo>
                  <a:pt x="48216" y="6255"/>
                  <a:pt x="48216" y="6255"/>
                  <a:pt x="48216" y="6255"/>
                </a:cubicBezTo>
                <a:cubicBezTo>
                  <a:pt x="47566" y="6255"/>
                  <a:pt x="47133" y="6538"/>
                  <a:pt x="46488" y="6822"/>
                </a:cubicBezTo>
                <a:cubicBezTo>
                  <a:pt x="45622" y="7394"/>
                  <a:pt x="45188" y="7961"/>
                  <a:pt x="44755" y="8533"/>
                </a:cubicBezTo>
                <a:cubicBezTo>
                  <a:pt x="39133" y="16494"/>
                  <a:pt x="39133" y="16494"/>
                  <a:pt x="39133" y="16494"/>
                </a:cubicBezTo>
                <a:cubicBezTo>
                  <a:pt x="39133" y="15638"/>
                  <a:pt x="39133" y="15638"/>
                  <a:pt x="39133" y="15638"/>
                </a:cubicBezTo>
                <a:cubicBezTo>
                  <a:pt x="31783" y="25305"/>
                  <a:pt x="31783" y="25305"/>
                  <a:pt x="31783" y="25305"/>
                </a:cubicBezTo>
                <a:cubicBezTo>
                  <a:pt x="9727" y="25305"/>
                  <a:pt x="9727" y="25305"/>
                  <a:pt x="9727" y="25305"/>
                </a:cubicBezTo>
                <a:cubicBezTo>
                  <a:pt x="8433" y="25305"/>
                  <a:pt x="7133" y="25877"/>
                  <a:pt x="6272" y="27016"/>
                </a:cubicBezTo>
                <a:cubicBezTo>
                  <a:pt x="5405" y="28433"/>
                  <a:pt x="4755" y="29855"/>
                  <a:pt x="4755" y="31566"/>
                </a:cubicBezTo>
                <a:cubicBezTo>
                  <a:pt x="4755" y="107488"/>
                  <a:pt x="4755" y="107488"/>
                  <a:pt x="4755" y="107488"/>
                </a:cubicBezTo>
                <a:cubicBezTo>
                  <a:pt x="4755" y="109194"/>
                  <a:pt x="5405" y="110616"/>
                  <a:pt x="6272" y="111755"/>
                </a:cubicBezTo>
                <a:cubicBezTo>
                  <a:pt x="7133" y="113177"/>
                  <a:pt x="8433" y="113744"/>
                  <a:pt x="9727" y="113744"/>
                </a:cubicBezTo>
                <a:cubicBezTo>
                  <a:pt x="110488" y="113744"/>
                  <a:pt x="110488" y="113744"/>
                  <a:pt x="110488" y="113744"/>
                </a:cubicBezTo>
                <a:cubicBezTo>
                  <a:pt x="111783" y="113744"/>
                  <a:pt x="112866" y="113177"/>
                  <a:pt x="113727" y="111755"/>
                </a:cubicBezTo>
                <a:cubicBezTo>
                  <a:pt x="114811" y="110616"/>
                  <a:pt x="115244" y="109194"/>
                  <a:pt x="115244" y="107488"/>
                </a:cubicBezTo>
                <a:close/>
                <a:moveTo>
                  <a:pt x="60105" y="25305"/>
                </a:moveTo>
                <a:cubicBezTo>
                  <a:pt x="64433" y="25305"/>
                  <a:pt x="68322" y="26444"/>
                  <a:pt x="72216" y="28433"/>
                </a:cubicBezTo>
                <a:cubicBezTo>
                  <a:pt x="75894" y="30711"/>
                  <a:pt x="79133" y="33838"/>
                  <a:pt x="81944" y="37533"/>
                </a:cubicBezTo>
                <a:cubicBezTo>
                  <a:pt x="84755" y="41233"/>
                  <a:pt x="87133" y="45500"/>
                  <a:pt x="88650" y="50333"/>
                </a:cubicBezTo>
                <a:cubicBezTo>
                  <a:pt x="90377" y="55450"/>
                  <a:pt x="91244" y="60566"/>
                  <a:pt x="91244" y="66255"/>
                </a:cubicBezTo>
                <a:cubicBezTo>
                  <a:pt x="91244" y="71944"/>
                  <a:pt x="90377" y="77344"/>
                  <a:pt x="88650" y="82177"/>
                </a:cubicBezTo>
                <a:cubicBezTo>
                  <a:pt x="87133" y="87300"/>
                  <a:pt x="84755" y="91566"/>
                  <a:pt x="81944" y="95261"/>
                </a:cubicBezTo>
                <a:cubicBezTo>
                  <a:pt x="79133" y="99244"/>
                  <a:pt x="75894" y="102083"/>
                  <a:pt x="72216" y="104361"/>
                </a:cubicBezTo>
                <a:cubicBezTo>
                  <a:pt x="68322" y="106350"/>
                  <a:pt x="64433" y="107488"/>
                  <a:pt x="60105" y="107488"/>
                </a:cubicBezTo>
                <a:cubicBezTo>
                  <a:pt x="55783" y="107488"/>
                  <a:pt x="51677" y="106350"/>
                  <a:pt x="48000" y="104361"/>
                </a:cubicBezTo>
                <a:cubicBezTo>
                  <a:pt x="44105" y="102083"/>
                  <a:pt x="40866" y="99244"/>
                  <a:pt x="38055" y="95261"/>
                </a:cubicBezTo>
                <a:cubicBezTo>
                  <a:pt x="35244" y="91566"/>
                  <a:pt x="33083" y="87300"/>
                  <a:pt x="31350" y="82177"/>
                </a:cubicBezTo>
                <a:cubicBezTo>
                  <a:pt x="29622" y="77344"/>
                  <a:pt x="28755" y="71944"/>
                  <a:pt x="28755" y="66255"/>
                </a:cubicBezTo>
                <a:cubicBezTo>
                  <a:pt x="28755" y="60566"/>
                  <a:pt x="29622" y="55450"/>
                  <a:pt x="31350" y="50333"/>
                </a:cubicBezTo>
                <a:cubicBezTo>
                  <a:pt x="33083" y="45500"/>
                  <a:pt x="35244" y="41233"/>
                  <a:pt x="38055" y="37533"/>
                </a:cubicBezTo>
                <a:cubicBezTo>
                  <a:pt x="40866" y="33838"/>
                  <a:pt x="44105" y="30711"/>
                  <a:pt x="48000" y="28433"/>
                </a:cubicBezTo>
                <a:cubicBezTo>
                  <a:pt x="51677" y="26444"/>
                  <a:pt x="55783" y="25305"/>
                  <a:pt x="60105" y="25305"/>
                </a:cubicBezTo>
                <a:close/>
                <a:moveTo>
                  <a:pt x="60105" y="101233"/>
                </a:moveTo>
                <a:cubicBezTo>
                  <a:pt x="63566" y="101233"/>
                  <a:pt x="67027" y="100094"/>
                  <a:pt x="70272" y="98388"/>
                </a:cubicBezTo>
                <a:cubicBezTo>
                  <a:pt x="73511" y="96400"/>
                  <a:pt x="76322" y="94122"/>
                  <a:pt x="78700" y="90711"/>
                </a:cubicBezTo>
                <a:cubicBezTo>
                  <a:pt x="81083" y="87866"/>
                  <a:pt x="83027" y="84172"/>
                  <a:pt x="84322" y="79905"/>
                </a:cubicBezTo>
                <a:cubicBezTo>
                  <a:pt x="85838" y="75638"/>
                  <a:pt x="86488" y="71088"/>
                  <a:pt x="86488" y="66255"/>
                </a:cubicBezTo>
                <a:cubicBezTo>
                  <a:pt x="86488" y="61705"/>
                  <a:pt x="85838" y="57155"/>
                  <a:pt x="84322" y="52888"/>
                </a:cubicBezTo>
                <a:cubicBezTo>
                  <a:pt x="83027" y="48627"/>
                  <a:pt x="81083" y="44927"/>
                  <a:pt x="78700" y="41800"/>
                </a:cubicBezTo>
                <a:cubicBezTo>
                  <a:pt x="76322" y="38672"/>
                  <a:pt x="73511" y="36111"/>
                  <a:pt x="70272" y="34405"/>
                </a:cubicBezTo>
                <a:cubicBezTo>
                  <a:pt x="67027" y="32416"/>
                  <a:pt x="63566" y="31566"/>
                  <a:pt x="60105" y="31566"/>
                </a:cubicBezTo>
                <a:cubicBezTo>
                  <a:pt x="56433" y="31566"/>
                  <a:pt x="52972" y="32416"/>
                  <a:pt x="49727" y="34405"/>
                </a:cubicBezTo>
                <a:cubicBezTo>
                  <a:pt x="46488" y="36111"/>
                  <a:pt x="43677" y="38672"/>
                  <a:pt x="41511" y="41800"/>
                </a:cubicBezTo>
                <a:cubicBezTo>
                  <a:pt x="38916" y="44927"/>
                  <a:pt x="37188" y="48627"/>
                  <a:pt x="35677" y="52888"/>
                </a:cubicBezTo>
                <a:cubicBezTo>
                  <a:pt x="34377" y="57155"/>
                  <a:pt x="33511" y="61705"/>
                  <a:pt x="33511" y="66255"/>
                </a:cubicBezTo>
                <a:cubicBezTo>
                  <a:pt x="33511" y="71088"/>
                  <a:pt x="34377" y="75638"/>
                  <a:pt x="35677" y="79905"/>
                </a:cubicBezTo>
                <a:cubicBezTo>
                  <a:pt x="37188" y="84172"/>
                  <a:pt x="38916" y="87866"/>
                  <a:pt x="41511" y="90711"/>
                </a:cubicBezTo>
                <a:cubicBezTo>
                  <a:pt x="43677" y="94122"/>
                  <a:pt x="46488" y="96400"/>
                  <a:pt x="49727" y="98388"/>
                </a:cubicBezTo>
                <a:cubicBezTo>
                  <a:pt x="52972" y="100094"/>
                  <a:pt x="56433" y="101233"/>
                  <a:pt x="60105" y="101233"/>
                </a:cubicBezTo>
                <a:close/>
                <a:moveTo>
                  <a:pt x="60105" y="37822"/>
                </a:moveTo>
                <a:cubicBezTo>
                  <a:pt x="63133" y="37822"/>
                  <a:pt x="65944" y="38672"/>
                  <a:pt x="68538" y="40094"/>
                </a:cubicBezTo>
                <a:cubicBezTo>
                  <a:pt x="71133" y="41516"/>
                  <a:pt x="73300" y="43505"/>
                  <a:pt x="75244" y="46350"/>
                </a:cubicBezTo>
                <a:cubicBezTo>
                  <a:pt x="77405" y="48911"/>
                  <a:pt x="78916" y="51755"/>
                  <a:pt x="80000" y="55166"/>
                </a:cubicBezTo>
                <a:cubicBezTo>
                  <a:pt x="81083" y="58577"/>
                  <a:pt x="81727" y="62272"/>
                  <a:pt x="81727" y="66255"/>
                </a:cubicBezTo>
                <a:cubicBezTo>
                  <a:pt x="81727" y="70238"/>
                  <a:pt x="81083" y="73933"/>
                  <a:pt x="80000" y="77344"/>
                </a:cubicBezTo>
                <a:cubicBezTo>
                  <a:pt x="78916" y="81044"/>
                  <a:pt x="77405" y="83888"/>
                  <a:pt x="75244" y="86444"/>
                </a:cubicBezTo>
                <a:cubicBezTo>
                  <a:pt x="73300" y="89005"/>
                  <a:pt x="71133" y="91277"/>
                  <a:pt x="68538" y="92700"/>
                </a:cubicBezTo>
                <a:cubicBezTo>
                  <a:pt x="65944" y="94122"/>
                  <a:pt x="63133" y="94977"/>
                  <a:pt x="60105" y="94977"/>
                </a:cubicBezTo>
                <a:cubicBezTo>
                  <a:pt x="57083" y="94977"/>
                  <a:pt x="54272" y="94122"/>
                  <a:pt x="51677" y="92700"/>
                </a:cubicBezTo>
                <a:cubicBezTo>
                  <a:pt x="48866" y="91277"/>
                  <a:pt x="46700" y="89005"/>
                  <a:pt x="44755" y="86444"/>
                </a:cubicBezTo>
                <a:cubicBezTo>
                  <a:pt x="42811" y="83888"/>
                  <a:pt x="41083" y="81044"/>
                  <a:pt x="40000" y="77344"/>
                </a:cubicBezTo>
                <a:cubicBezTo>
                  <a:pt x="38916" y="73933"/>
                  <a:pt x="38272" y="70238"/>
                  <a:pt x="38272" y="66255"/>
                </a:cubicBezTo>
                <a:cubicBezTo>
                  <a:pt x="38272" y="62272"/>
                  <a:pt x="38916" y="58577"/>
                  <a:pt x="40000" y="55166"/>
                </a:cubicBezTo>
                <a:cubicBezTo>
                  <a:pt x="41083" y="51755"/>
                  <a:pt x="42811" y="48911"/>
                  <a:pt x="44755" y="46350"/>
                </a:cubicBezTo>
                <a:cubicBezTo>
                  <a:pt x="46700" y="43505"/>
                  <a:pt x="48866" y="41516"/>
                  <a:pt x="51677" y="40094"/>
                </a:cubicBezTo>
                <a:cubicBezTo>
                  <a:pt x="54272" y="38672"/>
                  <a:pt x="57083" y="37822"/>
                  <a:pt x="60105" y="37822"/>
                </a:cubicBezTo>
                <a:close/>
                <a:moveTo>
                  <a:pt x="60105" y="88433"/>
                </a:moveTo>
                <a:cubicBezTo>
                  <a:pt x="62272" y="88433"/>
                  <a:pt x="64433" y="87866"/>
                  <a:pt x="66594" y="86727"/>
                </a:cubicBezTo>
                <a:cubicBezTo>
                  <a:pt x="68538" y="85594"/>
                  <a:pt x="70272" y="83888"/>
                  <a:pt x="71783" y="81894"/>
                </a:cubicBezTo>
                <a:cubicBezTo>
                  <a:pt x="73300" y="79905"/>
                  <a:pt x="74594" y="77627"/>
                  <a:pt x="75461" y="74788"/>
                </a:cubicBezTo>
                <a:cubicBezTo>
                  <a:pt x="76538" y="72227"/>
                  <a:pt x="76972" y="69383"/>
                  <a:pt x="76972" y="66255"/>
                </a:cubicBezTo>
                <a:cubicBezTo>
                  <a:pt x="76972" y="63411"/>
                  <a:pt x="76538" y="60566"/>
                  <a:pt x="75461" y="57727"/>
                </a:cubicBezTo>
                <a:cubicBezTo>
                  <a:pt x="74594" y="55166"/>
                  <a:pt x="73300" y="52888"/>
                  <a:pt x="71783" y="50900"/>
                </a:cubicBezTo>
                <a:cubicBezTo>
                  <a:pt x="70272" y="48911"/>
                  <a:pt x="68538" y="47205"/>
                  <a:pt x="66594" y="46066"/>
                </a:cubicBezTo>
                <a:cubicBezTo>
                  <a:pt x="64433" y="44644"/>
                  <a:pt x="62272" y="44077"/>
                  <a:pt x="60105" y="44077"/>
                </a:cubicBezTo>
                <a:cubicBezTo>
                  <a:pt x="57727" y="44077"/>
                  <a:pt x="55566" y="44644"/>
                  <a:pt x="53622" y="46066"/>
                </a:cubicBezTo>
                <a:cubicBezTo>
                  <a:pt x="51461" y="47205"/>
                  <a:pt x="49727" y="48911"/>
                  <a:pt x="48216" y="50900"/>
                </a:cubicBezTo>
                <a:cubicBezTo>
                  <a:pt x="46700" y="52888"/>
                  <a:pt x="45405" y="55166"/>
                  <a:pt x="44538" y="57727"/>
                </a:cubicBezTo>
                <a:cubicBezTo>
                  <a:pt x="43677" y="60566"/>
                  <a:pt x="43244" y="63411"/>
                  <a:pt x="43244" y="66255"/>
                </a:cubicBezTo>
                <a:cubicBezTo>
                  <a:pt x="43244" y="69383"/>
                  <a:pt x="43677" y="72227"/>
                  <a:pt x="44538" y="74788"/>
                </a:cubicBezTo>
                <a:cubicBezTo>
                  <a:pt x="45405" y="77627"/>
                  <a:pt x="46700" y="79905"/>
                  <a:pt x="48216" y="81894"/>
                </a:cubicBezTo>
                <a:cubicBezTo>
                  <a:pt x="49727" y="83888"/>
                  <a:pt x="51461" y="85594"/>
                  <a:pt x="53622" y="86727"/>
                </a:cubicBezTo>
                <a:cubicBezTo>
                  <a:pt x="55566" y="87866"/>
                  <a:pt x="57727" y="88433"/>
                  <a:pt x="60105" y="88433"/>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39" name="Shape 4239"/>
          <p:cNvSpPr/>
          <p:nvPr/>
        </p:nvSpPr>
        <p:spPr>
          <a:xfrm>
            <a:off x="15690540" y="9466092"/>
            <a:ext cx="488172" cy="547327"/>
          </a:xfrm>
          <a:custGeom>
            <a:avLst/>
            <a:gdLst/>
            <a:ahLst/>
            <a:cxnLst/>
            <a:rect l="0" t="0" r="0" b="0"/>
            <a:pathLst>
              <a:path w="120000" h="120000" extrusionOk="0">
                <a:moveTo>
                  <a:pt x="83366" y="117394"/>
                </a:moveTo>
                <a:cubicBezTo>
                  <a:pt x="78643" y="115794"/>
                  <a:pt x="73479" y="113388"/>
                  <a:pt x="67859" y="109983"/>
                </a:cubicBezTo>
                <a:cubicBezTo>
                  <a:pt x="62244" y="106777"/>
                  <a:pt x="56177" y="102572"/>
                  <a:pt x="50111" y="97361"/>
                </a:cubicBezTo>
                <a:cubicBezTo>
                  <a:pt x="44044" y="92155"/>
                  <a:pt x="37972" y="86144"/>
                  <a:pt x="32357" y="79333"/>
                </a:cubicBezTo>
                <a:cubicBezTo>
                  <a:pt x="26965" y="72722"/>
                  <a:pt x="22248" y="66511"/>
                  <a:pt x="17976" y="60900"/>
                </a:cubicBezTo>
                <a:cubicBezTo>
                  <a:pt x="13934" y="55494"/>
                  <a:pt x="10560" y="50283"/>
                  <a:pt x="8090" y="45277"/>
                </a:cubicBezTo>
                <a:cubicBezTo>
                  <a:pt x="5391" y="40666"/>
                  <a:pt x="3367" y="36261"/>
                  <a:pt x="2024" y="32255"/>
                </a:cubicBezTo>
                <a:cubicBezTo>
                  <a:pt x="674" y="28244"/>
                  <a:pt x="0" y="24638"/>
                  <a:pt x="0" y="21633"/>
                </a:cubicBezTo>
                <a:cubicBezTo>
                  <a:pt x="0" y="19233"/>
                  <a:pt x="451" y="17027"/>
                  <a:pt x="1349" y="15027"/>
                </a:cubicBezTo>
                <a:cubicBezTo>
                  <a:pt x="2247" y="13222"/>
                  <a:pt x="3144" y="11416"/>
                  <a:pt x="4271" y="10016"/>
                </a:cubicBezTo>
                <a:cubicBezTo>
                  <a:pt x="5614" y="8816"/>
                  <a:pt x="6964" y="7811"/>
                  <a:pt x="8536" y="6811"/>
                </a:cubicBezTo>
                <a:cubicBezTo>
                  <a:pt x="9886" y="5811"/>
                  <a:pt x="11012" y="5011"/>
                  <a:pt x="11910" y="4405"/>
                </a:cubicBezTo>
                <a:cubicBezTo>
                  <a:pt x="12807" y="3805"/>
                  <a:pt x="12807" y="3805"/>
                  <a:pt x="12807" y="3805"/>
                </a:cubicBezTo>
                <a:cubicBezTo>
                  <a:pt x="15055" y="2205"/>
                  <a:pt x="17753" y="1200"/>
                  <a:pt x="20898" y="800"/>
                </a:cubicBezTo>
                <a:cubicBezTo>
                  <a:pt x="23820" y="200"/>
                  <a:pt x="26067" y="0"/>
                  <a:pt x="27411" y="0"/>
                </a:cubicBezTo>
                <a:cubicBezTo>
                  <a:pt x="29887" y="0"/>
                  <a:pt x="31459" y="400"/>
                  <a:pt x="32808" y="1400"/>
                </a:cubicBezTo>
                <a:cubicBezTo>
                  <a:pt x="33929" y="2405"/>
                  <a:pt x="34827" y="3405"/>
                  <a:pt x="35279" y="4605"/>
                </a:cubicBezTo>
                <a:cubicBezTo>
                  <a:pt x="35953" y="5411"/>
                  <a:pt x="37749" y="8816"/>
                  <a:pt x="40670" y="14622"/>
                </a:cubicBezTo>
                <a:cubicBezTo>
                  <a:pt x="43815" y="20433"/>
                  <a:pt x="45388" y="23838"/>
                  <a:pt x="45839" y="25044"/>
                </a:cubicBezTo>
                <a:cubicBezTo>
                  <a:pt x="46285" y="25644"/>
                  <a:pt x="46514" y="26444"/>
                  <a:pt x="46514" y="27444"/>
                </a:cubicBezTo>
                <a:cubicBezTo>
                  <a:pt x="46737" y="28450"/>
                  <a:pt x="46737" y="29250"/>
                  <a:pt x="46514" y="30250"/>
                </a:cubicBezTo>
                <a:cubicBezTo>
                  <a:pt x="46062" y="31250"/>
                  <a:pt x="45616" y="32255"/>
                  <a:pt x="44942" y="33055"/>
                </a:cubicBezTo>
                <a:cubicBezTo>
                  <a:pt x="44490" y="33855"/>
                  <a:pt x="43592" y="34655"/>
                  <a:pt x="42695" y="35461"/>
                </a:cubicBezTo>
                <a:cubicBezTo>
                  <a:pt x="42020" y="35661"/>
                  <a:pt x="42020" y="35661"/>
                  <a:pt x="42020" y="35661"/>
                </a:cubicBezTo>
                <a:cubicBezTo>
                  <a:pt x="40894" y="36461"/>
                  <a:pt x="39550" y="37261"/>
                  <a:pt x="38200" y="38466"/>
                </a:cubicBezTo>
                <a:cubicBezTo>
                  <a:pt x="36628" y="39466"/>
                  <a:pt x="35725" y="40866"/>
                  <a:pt x="35725" y="42272"/>
                </a:cubicBezTo>
                <a:cubicBezTo>
                  <a:pt x="35502" y="42872"/>
                  <a:pt x="35502" y="43672"/>
                  <a:pt x="35725" y="44472"/>
                </a:cubicBezTo>
                <a:cubicBezTo>
                  <a:pt x="36176" y="45277"/>
                  <a:pt x="36628" y="45877"/>
                  <a:pt x="37074" y="46677"/>
                </a:cubicBezTo>
                <a:cubicBezTo>
                  <a:pt x="38875" y="48683"/>
                  <a:pt x="41345" y="51483"/>
                  <a:pt x="44490" y="55094"/>
                </a:cubicBezTo>
                <a:cubicBezTo>
                  <a:pt x="47635" y="58700"/>
                  <a:pt x="50780" y="62305"/>
                  <a:pt x="54153" y="65911"/>
                </a:cubicBezTo>
                <a:cubicBezTo>
                  <a:pt x="57298" y="69516"/>
                  <a:pt x="60443" y="72922"/>
                  <a:pt x="63365" y="75927"/>
                </a:cubicBezTo>
                <a:cubicBezTo>
                  <a:pt x="66063" y="78733"/>
                  <a:pt x="68082" y="80533"/>
                  <a:pt x="68985" y="81333"/>
                </a:cubicBezTo>
                <a:cubicBezTo>
                  <a:pt x="69660" y="81938"/>
                  <a:pt x="70558" y="82538"/>
                  <a:pt x="71232" y="82938"/>
                </a:cubicBezTo>
                <a:cubicBezTo>
                  <a:pt x="72130" y="83338"/>
                  <a:pt x="72805" y="83338"/>
                  <a:pt x="73702" y="83338"/>
                </a:cubicBezTo>
                <a:cubicBezTo>
                  <a:pt x="74600" y="83538"/>
                  <a:pt x="75498" y="83538"/>
                  <a:pt x="76396" y="83338"/>
                </a:cubicBezTo>
                <a:cubicBezTo>
                  <a:pt x="77070" y="83338"/>
                  <a:pt x="77745" y="82938"/>
                  <a:pt x="78420" y="82338"/>
                </a:cubicBezTo>
                <a:cubicBezTo>
                  <a:pt x="79769" y="81333"/>
                  <a:pt x="80890" y="80133"/>
                  <a:pt x="82239" y="78933"/>
                </a:cubicBezTo>
                <a:cubicBezTo>
                  <a:pt x="82468" y="78933"/>
                  <a:pt x="82468" y="78933"/>
                  <a:pt x="82468" y="78933"/>
                </a:cubicBezTo>
                <a:cubicBezTo>
                  <a:pt x="82691" y="78733"/>
                  <a:pt x="83137" y="78533"/>
                  <a:pt x="84263" y="77927"/>
                </a:cubicBezTo>
                <a:cubicBezTo>
                  <a:pt x="85161" y="77327"/>
                  <a:pt x="86510" y="77127"/>
                  <a:pt x="88306" y="77127"/>
                </a:cubicBezTo>
                <a:cubicBezTo>
                  <a:pt x="89432" y="77127"/>
                  <a:pt x="90782" y="77327"/>
                  <a:pt x="91902" y="77727"/>
                </a:cubicBezTo>
                <a:cubicBezTo>
                  <a:pt x="93252" y="78327"/>
                  <a:pt x="94372" y="78733"/>
                  <a:pt x="95722" y="79533"/>
                </a:cubicBezTo>
                <a:cubicBezTo>
                  <a:pt x="98867" y="81333"/>
                  <a:pt x="106060" y="85544"/>
                  <a:pt x="116620" y="91955"/>
                </a:cubicBezTo>
                <a:cubicBezTo>
                  <a:pt x="117072" y="92355"/>
                  <a:pt x="117072" y="92355"/>
                  <a:pt x="117072" y="92355"/>
                </a:cubicBezTo>
                <a:cubicBezTo>
                  <a:pt x="117970" y="92955"/>
                  <a:pt x="118868" y="94355"/>
                  <a:pt x="119542" y="96161"/>
                </a:cubicBezTo>
                <a:cubicBezTo>
                  <a:pt x="120440" y="98161"/>
                  <a:pt x="119988" y="100366"/>
                  <a:pt x="118416" y="102972"/>
                </a:cubicBezTo>
                <a:cubicBezTo>
                  <a:pt x="117741" y="104372"/>
                  <a:pt x="116397" y="105977"/>
                  <a:pt x="114825" y="107977"/>
                </a:cubicBezTo>
                <a:cubicBezTo>
                  <a:pt x="113024" y="109983"/>
                  <a:pt x="111229" y="111988"/>
                  <a:pt x="108981" y="113588"/>
                </a:cubicBezTo>
                <a:cubicBezTo>
                  <a:pt x="106957" y="115394"/>
                  <a:pt x="104710" y="116794"/>
                  <a:pt x="102240" y="118194"/>
                </a:cubicBezTo>
                <a:cubicBezTo>
                  <a:pt x="99770" y="119400"/>
                  <a:pt x="97294" y="120000"/>
                  <a:pt x="94824" y="120000"/>
                </a:cubicBezTo>
                <a:cubicBezTo>
                  <a:pt x="91902" y="120000"/>
                  <a:pt x="88083" y="119200"/>
                  <a:pt x="83366" y="117394"/>
                </a:cubicBezTo>
                <a:close/>
                <a:moveTo>
                  <a:pt x="22019" y="5011"/>
                </a:moveTo>
                <a:cubicBezTo>
                  <a:pt x="19549" y="5411"/>
                  <a:pt x="17525" y="6211"/>
                  <a:pt x="15729" y="7211"/>
                </a:cubicBezTo>
                <a:cubicBezTo>
                  <a:pt x="14832" y="8011"/>
                  <a:pt x="14832" y="8011"/>
                  <a:pt x="14832" y="8011"/>
                </a:cubicBezTo>
                <a:cubicBezTo>
                  <a:pt x="13934" y="8616"/>
                  <a:pt x="12807" y="9216"/>
                  <a:pt x="11687" y="10016"/>
                </a:cubicBezTo>
                <a:cubicBezTo>
                  <a:pt x="10560" y="10816"/>
                  <a:pt x="9440" y="11822"/>
                  <a:pt x="8536" y="13022"/>
                </a:cubicBezTo>
                <a:cubicBezTo>
                  <a:pt x="7416" y="14022"/>
                  <a:pt x="6518" y="15227"/>
                  <a:pt x="5843" y="16627"/>
                </a:cubicBezTo>
                <a:cubicBezTo>
                  <a:pt x="5168" y="18027"/>
                  <a:pt x="4945" y="19633"/>
                  <a:pt x="4945" y="21633"/>
                </a:cubicBezTo>
                <a:cubicBezTo>
                  <a:pt x="4945" y="24638"/>
                  <a:pt x="5614" y="27844"/>
                  <a:pt x="6964" y="31650"/>
                </a:cubicBezTo>
                <a:cubicBezTo>
                  <a:pt x="8313" y="35461"/>
                  <a:pt x="10337" y="39466"/>
                  <a:pt x="12807" y="44072"/>
                </a:cubicBezTo>
                <a:cubicBezTo>
                  <a:pt x="15278" y="48483"/>
                  <a:pt x="18651" y="53488"/>
                  <a:pt x="22471" y="58900"/>
                </a:cubicBezTo>
                <a:cubicBezTo>
                  <a:pt x="26290" y="64305"/>
                  <a:pt x="31007" y="70116"/>
                  <a:pt x="36176" y="76727"/>
                </a:cubicBezTo>
                <a:cubicBezTo>
                  <a:pt x="42020" y="83338"/>
                  <a:pt x="47863" y="89350"/>
                  <a:pt x="53930" y="94155"/>
                </a:cubicBezTo>
                <a:cubicBezTo>
                  <a:pt x="59768" y="99166"/>
                  <a:pt x="65389" y="103172"/>
                  <a:pt x="70781" y="106377"/>
                </a:cubicBezTo>
                <a:cubicBezTo>
                  <a:pt x="75950" y="109583"/>
                  <a:pt x="80667" y="111788"/>
                  <a:pt x="84938" y="113188"/>
                </a:cubicBezTo>
                <a:cubicBezTo>
                  <a:pt x="89209" y="114788"/>
                  <a:pt x="92354" y="115594"/>
                  <a:pt x="94824" y="115594"/>
                </a:cubicBezTo>
                <a:cubicBezTo>
                  <a:pt x="96397" y="115594"/>
                  <a:pt x="98421" y="114988"/>
                  <a:pt x="100439" y="113988"/>
                </a:cubicBezTo>
                <a:cubicBezTo>
                  <a:pt x="102463" y="112788"/>
                  <a:pt x="104487" y="111583"/>
                  <a:pt x="106060" y="110183"/>
                </a:cubicBezTo>
                <a:cubicBezTo>
                  <a:pt x="107855" y="108783"/>
                  <a:pt x="109428" y="107177"/>
                  <a:pt x="110777" y="105377"/>
                </a:cubicBezTo>
                <a:cubicBezTo>
                  <a:pt x="112126" y="103772"/>
                  <a:pt x="113247" y="102372"/>
                  <a:pt x="114150" y="100966"/>
                </a:cubicBezTo>
                <a:cubicBezTo>
                  <a:pt x="114825" y="99366"/>
                  <a:pt x="115048" y="98161"/>
                  <a:pt x="114596" y="97161"/>
                </a:cubicBezTo>
                <a:cubicBezTo>
                  <a:pt x="114150" y="96361"/>
                  <a:pt x="113922" y="95761"/>
                  <a:pt x="113699" y="95761"/>
                </a:cubicBezTo>
                <a:cubicBezTo>
                  <a:pt x="113024" y="95161"/>
                  <a:pt x="110102" y="93355"/>
                  <a:pt x="104933" y="90350"/>
                </a:cubicBezTo>
                <a:cubicBezTo>
                  <a:pt x="99993" y="87344"/>
                  <a:pt x="95945" y="84938"/>
                  <a:pt x="93029" y="83138"/>
                </a:cubicBezTo>
                <a:cubicBezTo>
                  <a:pt x="92125" y="82538"/>
                  <a:pt x="91451" y="82138"/>
                  <a:pt x="90553" y="81938"/>
                </a:cubicBezTo>
                <a:cubicBezTo>
                  <a:pt x="89878" y="81738"/>
                  <a:pt x="88980" y="81533"/>
                  <a:pt x="88306" y="81533"/>
                </a:cubicBezTo>
                <a:cubicBezTo>
                  <a:pt x="87408" y="81533"/>
                  <a:pt x="86962" y="81738"/>
                  <a:pt x="86510" y="81938"/>
                </a:cubicBezTo>
                <a:cubicBezTo>
                  <a:pt x="86059" y="81938"/>
                  <a:pt x="85836" y="82138"/>
                  <a:pt x="85613" y="82338"/>
                </a:cubicBezTo>
                <a:cubicBezTo>
                  <a:pt x="85384" y="82538"/>
                  <a:pt x="84938" y="82938"/>
                  <a:pt x="84263" y="83538"/>
                </a:cubicBezTo>
                <a:cubicBezTo>
                  <a:pt x="83589" y="84138"/>
                  <a:pt x="82691" y="84938"/>
                  <a:pt x="81564" y="85744"/>
                </a:cubicBezTo>
                <a:cubicBezTo>
                  <a:pt x="80444" y="86544"/>
                  <a:pt x="79094" y="87144"/>
                  <a:pt x="77745" y="87544"/>
                </a:cubicBezTo>
                <a:cubicBezTo>
                  <a:pt x="76396" y="87944"/>
                  <a:pt x="75052" y="87944"/>
                  <a:pt x="73702" y="87744"/>
                </a:cubicBezTo>
                <a:cubicBezTo>
                  <a:pt x="72353" y="87744"/>
                  <a:pt x="70781" y="87544"/>
                  <a:pt x="69431" y="87144"/>
                </a:cubicBezTo>
                <a:cubicBezTo>
                  <a:pt x="67859" y="86544"/>
                  <a:pt x="66738" y="85744"/>
                  <a:pt x="65389" y="84738"/>
                </a:cubicBezTo>
                <a:cubicBezTo>
                  <a:pt x="64491" y="83938"/>
                  <a:pt x="62467" y="81938"/>
                  <a:pt x="59545" y="78733"/>
                </a:cubicBezTo>
                <a:cubicBezTo>
                  <a:pt x="56623" y="75527"/>
                  <a:pt x="53478" y="72122"/>
                  <a:pt x="49882" y="68516"/>
                </a:cubicBezTo>
                <a:cubicBezTo>
                  <a:pt x="46737" y="64705"/>
                  <a:pt x="43369" y="61100"/>
                  <a:pt x="40219" y="57494"/>
                </a:cubicBezTo>
                <a:cubicBezTo>
                  <a:pt x="36851" y="53888"/>
                  <a:pt x="34604" y="51083"/>
                  <a:pt x="33031" y="49283"/>
                </a:cubicBezTo>
                <a:cubicBezTo>
                  <a:pt x="32134" y="48077"/>
                  <a:pt x="31230" y="46677"/>
                  <a:pt x="31007" y="45477"/>
                </a:cubicBezTo>
                <a:cubicBezTo>
                  <a:pt x="30561" y="44072"/>
                  <a:pt x="30561" y="42872"/>
                  <a:pt x="30561" y="41466"/>
                </a:cubicBezTo>
                <a:cubicBezTo>
                  <a:pt x="30784" y="40466"/>
                  <a:pt x="31230" y="39266"/>
                  <a:pt x="31905" y="38261"/>
                </a:cubicBezTo>
                <a:cubicBezTo>
                  <a:pt x="32580" y="37261"/>
                  <a:pt x="33477" y="36461"/>
                  <a:pt x="34152" y="35661"/>
                </a:cubicBezTo>
                <a:cubicBezTo>
                  <a:pt x="35055" y="34855"/>
                  <a:pt x="35725" y="34055"/>
                  <a:pt x="36628" y="33655"/>
                </a:cubicBezTo>
                <a:cubicBezTo>
                  <a:pt x="37526" y="33055"/>
                  <a:pt x="38423" y="32455"/>
                  <a:pt x="39098" y="32055"/>
                </a:cubicBezTo>
                <a:cubicBezTo>
                  <a:pt x="39773" y="31855"/>
                  <a:pt x="39773" y="31855"/>
                  <a:pt x="39773" y="31855"/>
                </a:cubicBezTo>
                <a:cubicBezTo>
                  <a:pt x="40894" y="30850"/>
                  <a:pt x="41568" y="29850"/>
                  <a:pt x="41568" y="28850"/>
                </a:cubicBezTo>
                <a:cubicBezTo>
                  <a:pt x="41568" y="27644"/>
                  <a:pt x="41345" y="26844"/>
                  <a:pt x="41122" y="26644"/>
                </a:cubicBezTo>
                <a:cubicBezTo>
                  <a:pt x="40894" y="25644"/>
                  <a:pt x="39098" y="22438"/>
                  <a:pt x="36176" y="16627"/>
                </a:cubicBezTo>
                <a:cubicBezTo>
                  <a:pt x="33254" y="10816"/>
                  <a:pt x="31459" y="7411"/>
                  <a:pt x="31007" y="6411"/>
                </a:cubicBezTo>
                <a:cubicBezTo>
                  <a:pt x="30561" y="5811"/>
                  <a:pt x="30110" y="5211"/>
                  <a:pt x="29658" y="4805"/>
                </a:cubicBezTo>
                <a:cubicBezTo>
                  <a:pt x="29212" y="4605"/>
                  <a:pt x="28314" y="4405"/>
                  <a:pt x="27411" y="4405"/>
                </a:cubicBezTo>
                <a:cubicBezTo>
                  <a:pt x="26290" y="4405"/>
                  <a:pt x="24495" y="4605"/>
                  <a:pt x="22019" y="5011"/>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40" name="Shape 4240"/>
          <p:cNvSpPr/>
          <p:nvPr/>
        </p:nvSpPr>
        <p:spPr>
          <a:xfrm>
            <a:off x="16997934" y="9494775"/>
            <a:ext cx="368072" cy="487574"/>
          </a:xfrm>
          <a:custGeom>
            <a:avLst/>
            <a:gdLst/>
            <a:ahLst/>
            <a:cxnLst/>
            <a:rect l="0" t="0" r="0" b="0"/>
            <a:pathLst>
              <a:path w="120000" h="120000" extrusionOk="0">
                <a:moveTo>
                  <a:pt x="106533" y="0"/>
                </a:moveTo>
                <a:cubicBezTo>
                  <a:pt x="108327" y="0"/>
                  <a:pt x="110122" y="450"/>
                  <a:pt x="111622" y="900"/>
                </a:cubicBezTo>
                <a:cubicBezTo>
                  <a:pt x="113416" y="1572"/>
                  <a:pt x="114911" y="2244"/>
                  <a:pt x="116111" y="2922"/>
                </a:cubicBezTo>
                <a:cubicBezTo>
                  <a:pt x="117305" y="4044"/>
                  <a:pt x="118205" y="4944"/>
                  <a:pt x="118805" y="6294"/>
                </a:cubicBezTo>
                <a:cubicBezTo>
                  <a:pt x="119700" y="7416"/>
                  <a:pt x="120000" y="8538"/>
                  <a:pt x="120000" y="10111"/>
                </a:cubicBezTo>
                <a:cubicBezTo>
                  <a:pt x="120000" y="110111"/>
                  <a:pt x="120000" y="110111"/>
                  <a:pt x="120000" y="110111"/>
                </a:cubicBezTo>
                <a:cubicBezTo>
                  <a:pt x="120000" y="111461"/>
                  <a:pt x="119700" y="112811"/>
                  <a:pt x="118805" y="113933"/>
                </a:cubicBezTo>
                <a:cubicBezTo>
                  <a:pt x="118205" y="115055"/>
                  <a:pt x="117305" y="116177"/>
                  <a:pt x="116111" y="117077"/>
                </a:cubicBezTo>
                <a:cubicBezTo>
                  <a:pt x="114911" y="117977"/>
                  <a:pt x="113416" y="118650"/>
                  <a:pt x="111622" y="119100"/>
                </a:cubicBezTo>
                <a:cubicBezTo>
                  <a:pt x="110122" y="119777"/>
                  <a:pt x="108327" y="120000"/>
                  <a:pt x="106533" y="120000"/>
                </a:cubicBezTo>
                <a:cubicBezTo>
                  <a:pt x="13766" y="120000"/>
                  <a:pt x="13766" y="120000"/>
                  <a:pt x="13766" y="120000"/>
                </a:cubicBezTo>
                <a:cubicBezTo>
                  <a:pt x="11972" y="120000"/>
                  <a:pt x="10172" y="119777"/>
                  <a:pt x="8377" y="119100"/>
                </a:cubicBezTo>
                <a:cubicBezTo>
                  <a:pt x="6583" y="118650"/>
                  <a:pt x="5388" y="117977"/>
                  <a:pt x="3888" y="117077"/>
                </a:cubicBezTo>
                <a:cubicBezTo>
                  <a:pt x="2994" y="116177"/>
                  <a:pt x="2094" y="115055"/>
                  <a:pt x="1194" y="113933"/>
                </a:cubicBezTo>
                <a:cubicBezTo>
                  <a:pt x="300" y="112811"/>
                  <a:pt x="0" y="111461"/>
                  <a:pt x="0" y="110111"/>
                </a:cubicBezTo>
                <a:cubicBezTo>
                  <a:pt x="0" y="10111"/>
                  <a:pt x="0" y="10111"/>
                  <a:pt x="0" y="10111"/>
                </a:cubicBezTo>
                <a:cubicBezTo>
                  <a:pt x="0" y="8538"/>
                  <a:pt x="300" y="7416"/>
                  <a:pt x="1194" y="6294"/>
                </a:cubicBezTo>
                <a:cubicBezTo>
                  <a:pt x="2094" y="4944"/>
                  <a:pt x="2994" y="4044"/>
                  <a:pt x="3888" y="2922"/>
                </a:cubicBezTo>
                <a:cubicBezTo>
                  <a:pt x="5388" y="2244"/>
                  <a:pt x="6583" y="1572"/>
                  <a:pt x="8377" y="900"/>
                </a:cubicBezTo>
                <a:cubicBezTo>
                  <a:pt x="10172" y="450"/>
                  <a:pt x="11972" y="0"/>
                  <a:pt x="13766" y="0"/>
                </a:cubicBezTo>
                <a:lnTo>
                  <a:pt x="106533" y="0"/>
                </a:lnTo>
                <a:close/>
                <a:moveTo>
                  <a:pt x="113116" y="110111"/>
                </a:moveTo>
                <a:cubicBezTo>
                  <a:pt x="113116" y="10111"/>
                  <a:pt x="113116" y="10111"/>
                  <a:pt x="113116" y="10111"/>
                </a:cubicBezTo>
                <a:cubicBezTo>
                  <a:pt x="113116" y="8538"/>
                  <a:pt x="112516" y="7416"/>
                  <a:pt x="111022" y="6516"/>
                </a:cubicBezTo>
                <a:cubicBezTo>
                  <a:pt x="109827" y="5616"/>
                  <a:pt x="108327" y="4944"/>
                  <a:pt x="106533" y="4944"/>
                </a:cubicBezTo>
                <a:cubicBezTo>
                  <a:pt x="13766" y="4944"/>
                  <a:pt x="13766" y="4944"/>
                  <a:pt x="13766" y="4944"/>
                </a:cubicBezTo>
                <a:cubicBezTo>
                  <a:pt x="11972" y="4944"/>
                  <a:pt x="10172" y="5616"/>
                  <a:pt x="8977" y="6516"/>
                </a:cubicBezTo>
                <a:cubicBezTo>
                  <a:pt x="7777" y="7416"/>
                  <a:pt x="7183" y="8538"/>
                  <a:pt x="7183" y="10111"/>
                </a:cubicBezTo>
                <a:cubicBezTo>
                  <a:pt x="7183" y="110111"/>
                  <a:pt x="7183" y="110111"/>
                  <a:pt x="7183" y="110111"/>
                </a:cubicBezTo>
                <a:cubicBezTo>
                  <a:pt x="7183" y="111461"/>
                  <a:pt x="7777" y="112583"/>
                  <a:pt x="8977" y="113483"/>
                </a:cubicBezTo>
                <a:cubicBezTo>
                  <a:pt x="10172" y="114605"/>
                  <a:pt x="11972" y="115055"/>
                  <a:pt x="13766" y="115055"/>
                </a:cubicBezTo>
                <a:cubicBezTo>
                  <a:pt x="106533" y="115055"/>
                  <a:pt x="106533" y="115055"/>
                  <a:pt x="106533" y="115055"/>
                </a:cubicBezTo>
                <a:cubicBezTo>
                  <a:pt x="108327" y="115055"/>
                  <a:pt x="109827" y="114605"/>
                  <a:pt x="111022" y="113483"/>
                </a:cubicBezTo>
                <a:cubicBezTo>
                  <a:pt x="112516" y="112583"/>
                  <a:pt x="113116" y="111461"/>
                  <a:pt x="113116" y="110111"/>
                </a:cubicBezTo>
                <a:close/>
                <a:moveTo>
                  <a:pt x="13766" y="32583"/>
                </a:moveTo>
                <a:cubicBezTo>
                  <a:pt x="13766" y="12583"/>
                  <a:pt x="13766" y="12583"/>
                  <a:pt x="13766" y="12583"/>
                </a:cubicBezTo>
                <a:cubicBezTo>
                  <a:pt x="106533" y="12583"/>
                  <a:pt x="106533" y="12583"/>
                  <a:pt x="106533" y="12583"/>
                </a:cubicBezTo>
                <a:cubicBezTo>
                  <a:pt x="106533" y="32583"/>
                  <a:pt x="106533" y="32583"/>
                  <a:pt x="106533" y="32583"/>
                </a:cubicBezTo>
                <a:lnTo>
                  <a:pt x="13766" y="32583"/>
                </a:lnTo>
                <a:close/>
                <a:moveTo>
                  <a:pt x="33516" y="55055"/>
                </a:moveTo>
                <a:cubicBezTo>
                  <a:pt x="40100" y="55055"/>
                  <a:pt x="40100" y="55055"/>
                  <a:pt x="40100" y="55055"/>
                </a:cubicBezTo>
                <a:cubicBezTo>
                  <a:pt x="40100" y="60000"/>
                  <a:pt x="40100" y="60000"/>
                  <a:pt x="40100" y="60000"/>
                </a:cubicBezTo>
                <a:cubicBezTo>
                  <a:pt x="13766" y="60000"/>
                  <a:pt x="13766" y="60000"/>
                  <a:pt x="13766" y="60000"/>
                </a:cubicBezTo>
                <a:cubicBezTo>
                  <a:pt x="13766" y="40222"/>
                  <a:pt x="13766" y="40222"/>
                  <a:pt x="13766" y="40222"/>
                </a:cubicBezTo>
                <a:cubicBezTo>
                  <a:pt x="20350" y="40222"/>
                  <a:pt x="20350" y="40222"/>
                  <a:pt x="20350" y="40222"/>
                </a:cubicBezTo>
                <a:cubicBezTo>
                  <a:pt x="20350" y="55055"/>
                  <a:pt x="20350" y="55055"/>
                  <a:pt x="20350" y="55055"/>
                </a:cubicBezTo>
                <a:lnTo>
                  <a:pt x="33516" y="55055"/>
                </a:lnTo>
                <a:close/>
                <a:moveTo>
                  <a:pt x="33516" y="80000"/>
                </a:moveTo>
                <a:cubicBezTo>
                  <a:pt x="40100" y="80000"/>
                  <a:pt x="40100" y="80000"/>
                  <a:pt x="40100" y="80000"/>
                </a:cubicBezTo>
                <a:cubicBezTo>
                  <a:pt x="40100" y="84944"/>
                  <a:pt x="40100" y="84944"/>
                  <a:pt x="40100" y="84944"/>
                </a:cubicBezTo>
                <a:cubicBezTo>
                  <a:pt x="13766" y="84944"/>
                  <a:pt x="13766" y="84944"/>
                  <a:pt x="13766" y="84944"/>
                </a:cubicBezTo>
                <a:cubicBezTo>
                  <a:pt x="13766" y="64944"/>
                  <a:pt x="13766" y="64944"/>
                  <a:pt x="13766" y="64944"/>
                </a:cubicBezTo>
                <a:cubicBezTo>
                  <a:pt x="20350" y="64944"/>
                  <a:pt x="20350" y="64944"/>
                  <a:pt x="20350" y="64944"/>
                </a:cubicBezTo>
                <a:cubicBezTo>
                  <a:pt x="20350" y="80000"/>
                  <a:pt x="20350" y="80000"/>
                  <a:pt x="20350" y="80000"/>
                </a:cubicBezTo>
                <a:lnTo>
                  <a:pt x="33516" y="80000"/>
                </a:lnTo>
                <a:close/>
                <a:moveTo>
                  <a:pt x="33516" y="105166"/>
                </a:moveTo>
                <a:cubicBezTo>
                  <a:pt x="40100" y="105166"/>
                  <a:pt x="40100" y="105166"/>
                  <a:pt x="40100" y="105166"/>
                </a:cubicBezTo>
                <a:cubicBezTo>
                  <a:pt x="40100" y="110111"/>
                  <a:pt x="40100" y="110111"/>
                  <a:pt x="40100" y="110111"/>
                </a:cubicBezTo>
                <a:cubicBezTo>
                  <a:pt x="13766" y="110111"/>
                  <a:pt x="13766" y="110111"/>
                  <a:pt x="13766" y="110111"/>
                </a:cubicBezTo>
                <a:cubicBezTo>
                  <a:pt x="13766" y="89888"/>
                  <a:pt x="13766" y="89888"/>
                  <a:pt x="13766" y="89888"/>
                </a:cubicBezTo>
                <a:cubicBezTo>
                  <a:pt x="20350" y="89888"/>
                  <a:pt x="20350" y="89888"/>
                  <a:pt x="20350" y="89888"/>
                </a:cubicBezTo>
                <a:cubicBezTo>
                  <a:pt x="20350" y="105166"/>
                  <a:pt x="20350" y="105166"/>
                  <a:pt x="20350" y="105166"/>
                </a:cubicBezTo>
                <a:lnTo>
                  <a:pt x="33516" y="105166"/>
                </a:lnTo>
                <a:close/>
                <a:moveTo>
                  <a:pt x="20350" y="17527"/>
                </a:moveTo>
                <a:cubicBezTo>
                  <a:pt x="20350" y="27638"/>
                  <a:pt x="20350" y="27638"/>
                  <a:pt x="20350" y="27638"/>
                </a:cubicBezTo>
                <a:cubicBezTo>
                  <a:pt x="99650" y="27638"/>
                  <a:pt x="99650" y="27638"/>
                  <a:pt x="99650" y="27638"/>
                </a:cubicBezTo>
                <a:cubicBezTo>
                  <a:pt x="99650" y="17527"/>
                  <a:pt x="99650" y="17527"/>
                  <a:pt x="99650" y="17527"/>
                </a:cubicBezTo>
                <a:lnTo>
                  <a:pt x="20350" y="17527"/>
                </a:lnTo>
                <a:close/>
                <a:moveTo>
                  <a:pt x="66733" y="55055"/>
                </a:moveTo>
                <a:cubicBezTo>
                  <a:pt x="73316" y="55055"/>
                  <a:pt x="73316" y="55055"/>
                  <a:pt x="73316" y="55055"/>
                </a:cubicBezTo>
                <a:cubicBezTo>
                  <a:pt x="73316" y="60000"/>
                  <a:pt x="73316" y="60000"/>
                  <a:pt x="73316" y="60000"/>
                </a:cubicBezTo>
                <a:cubicBezTo>
                  <a:pt x="46683" y="60000"/>
                  <a:pt x="46683" y="60000"/>
                  <a:pt x="46683" y="60000"/>
                </a:cubicBezTo>
                <a:cubicBezTo>
                  <a:pt x="46683" y="40222"/>
                  <a:pt x="46683" y="40222"/>
                  <a:pt x="46683" y="40222"/>
                </a:cubicBezTo>
                <a:cubicBezTo>
                  <a:pt x="53566" y="40222"/>
                  <a:pt x="53566" y="40222"/>
                  <a:pt x="53566" y="40222"/>
                </a:cubicBezTo>
                <a:cubicBezTo>
                  <a:pt x="53566" y="55055"/>
                  <a:pt x="53566" y="55055"/>
                  <a:pt x="53566" y="55055"/>
                </a:cubicBezTo>
                <a:lnTo>
                  <a:pt x="66733" y="55055"/>
                </a:lnTo>
                <a:close/>
                <a:moveTo>
                  <a:pt x="66733" y="80000"/>
                </a:moveTo>
                <a:cubicBezTo>
                  <a:pt x="73316" y="80000"/>
                  <a:pt x="73316" y="80000"/>
                  <a:pt x="73316" y="80000"/>
                </a:cubicBezTo>
                <a:cubicBezTo>
                  <a:pt x="73316" y="84944"/>
                  <a:pt x="73316" y="84944"/>
                  <a:pt x="73316" y="84944"/>
                </a:cubicBezTo>
                <a:cubicBezTo>
                  <a:pt x="46683" y="84944"/>
                  <a:pt x="46683" y="84944"/>
                  <a:pt x="46683" y="84944"/>
                </a:cubicBezTo>
                <a:cubicBezTo>
                  <a:pt x="46683" y="64944"/>
                  <a:pt x="46683" y="64944"/>
                  <a:pt x="46683" y="64944"/>
                </a:cubicBezTo>
                <a:cubicBezTo>
                  <a:pt x="53566" y="64944"/>
                  <a:pt x="53566" y="64944"/>
                  <a:pt x="53566" y="64944"/>
                </a:cubicBezTo>
                <a:cubicBezTo>
                  <a:pt x="53566" y="80000"/>
                  <a:pt x="53566" y="80000"/>
                  <a:pt x="53566" y="80000"/>
                </a:cubicBezTo>
                <a:lnTo>
                  <a:pt x="66733" y="80000"/>
                </a:lnTo>
                <a:close/>
                <a:moveTo>
                  <a:pt x="66733" y="105166"/>
                </a:moveTo>
                <a:cubicBezTo>
                  <a:pt x="73316" y="105166"/>
                  <a:pt x="73316" y="105166"/>
                  <a:pt x="73316" y="105166"/>
                </a:cubicBezTo>
                <a:cubicBezTo>
                  <a:pt x="73316" y="110111"/>
                  <a:pt x="73316" y="110111"/>
                  <a:pt x="73316" y="110111"/>
                </a:cubicBezTo>
                <a:cubicBezTo>
                  <a:pt x="46683" y="110111"/>
                  <a:pt x="46683" y="110111"/>
                  <a:pt x="46683" y="110111"/>
                </a:cubicBezTo>
                <a:cubicBezTo>
                  <a:pt x="46683" y="89888"/>
                  <a:pt x="46683" y="89888"/>
                  <a:pt x="46683" y="89888"/>
                </a:cubicBezTo>
                <a:cubicBezTo>
                  <a:pt x="53566" y="89888"/>
                  <a:pt x="53566" y="89888"/>
                  <a:pt x="53566" y="89888"/>
                </a:cubicBezTo>
                <a:cubicBezTo>
                  <a:pt x="53566" y="105166"/>
                  <a:pt x="53566" y="105166"/>
                  <a:pt x="53566" y="105166"/>
                </a:cubicBezTo>
                <a:lnTo>
                  <a:pt x="66733" y="105166"/>
                </a:lnTo>
                <a:close/>
                <a:moveTo>
                  <a:pt x="99650" y="55055"/>
                </a:moveTo>
                <a:cubicBezTo>
                  <a:pt x="106533" y="55055"/>
                  <a:pt x="106533" y="55055"/>
                  <a:pt x="106533" y="55055"/>
                </a:cubicBezTo>
                <a:cubicBezTo>
                  <a:pt x="106533" y="60000"/>
                  <a:pt x="106533" y="60000"/>
                  <a:pt x="106533" y="60000"/>
                </a:cubicBezTo>
                <a:cubicBezTo>
                  <a:pt x="79900" y="60000"/>
                  <a:pt x="79900" y="60000"/>
                  <a:pt x="79900" y="60000"/>
                </a:cubicBezTo>
                <a:cubicBezTo>
                  <a:pt x="79900" y="40222"/>
                  <a:pt x="79900" y="40222"/>
                  <a:pt x="79900" y="40222"/>
                </a:cubicBezTo>
                <a:cubicBezTo>
                  <a:pt x="86483" y="40222"/>
                  <a:pt x="86483" y="40222"/>
                  <a:pt x="86483" y="40222"/>
                </a:cubicBezTo>
                <a:cubicBezTo>
                  <a:pt x="86483" y="55055"/>
                  <a:pt x="86483" y="55055"/>
                  <a:pt x="86483" y="55055"/>
                </a:cubicBezTo>
                <a:lnTo>
                  <a:pt x="99650" y="55055"/>
                </a:lnTo>
                <a:close/>
                <a:moveTo>
                  <a:pt x="99650" y="105166"/>
                </a:moveTo>
                <a:cubicBezTo>
                  <a:pt x="106533" y="105166"/>
                  <a:pt x="106533" y="105166"/>
                  <a:pt x="106533" y="105166"/>
                </a:cubicBezTo>
                <a:cubicBezTo>
                  <a:pt x="106533" y="110111"/>
                  <a:pt x="106533" y="110111"/>
                  <a:pt x="106533" y="110111"/>
                </a:cubicBezTo>
                <a:cubicBezTo>
                  <a:pt x="79900" y="110111"/>
                  <a:pt x="79900" y="110111"/>
                  <a:pt x="79900" y="110111"/>
                </a:cubicBezTo>
                <a:cubicBezTo>
                  <a:pt x="79900" y="64944"/>
                  <a:pt x="79900" y="64944"/>
                  <a:pt x="79900" y="64944"/>
                </a:cubicBezTo>
                <a:cubicBezTo>
                  <a:pt x="86483" y="64944"/>
                  <a:pt x="86483" y="64944"/>
                  <a:pt x="86483" y="64944"/>
                </a:cubicBezTo>
                <a:cubicBezTo>
                  <a:pt x="86483" y="105166"/>
                  <a:pt x="86483" y="105166"/>
                  <a:pt x="86483" y="105166"/>
                </a:cubicBezTo>
                <a:lnTo>
                  <a:pt x="99650" y="10516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41" name="Shape 4241"/>
          <p:cNvSpPr/>
          <p:nvPr/>
        </p:nvSpPr>
        <p:spPr>
          <a:xfrm>
            <a:off x="18175964" y="9485214"/>
            <a:ext cx="506696" cy="506696"/>
          </a:xfrm>
          <a:custGeom>
            <a:avLst/>
            <a:gdLst/>
            <a:ahLst/>
            <a:cxnLst/>
            <a:rect l="0" t="0" r="0" b="0"/>
            <a:pathLst>
              <a:path w="120000" h="120000" extrusionOk="0">
                <a:moveTo>
                  <a:pt x="0" y="0"/>
                </a:moveTo>
                <a:lnTo>
                  <a:pt x="120000" y="0"/>
                </a:lnTo>
                <a:lnTo>
                  <a:pt x="120000" y="120000"/>
                </a:lnTo>
                <a:lnTo>
                  <a:pt x="0" y="120000"/>
                </a:lnTo>
                <a:lnTo>
                  <a:pt x="0" y="0"/>
                </a:lnTo>
                <a:close/>
                <a:moveTo>
                  <a:pt x="115472" y="5094"/>
                </a:moveTo>
                <a:lnTo>
                  <a:pt x="5094" y="5094"/>
                </a:lnTo>
                <a:lnTo>
                  <a:pt x="5094" y="24338"/>
                </a:lnTo>
                <a:lnTo>
                  <a:pt x="115472" y="24338"/>
                </a:lnTo>
                <a:lnTo>
                  <a:pt x="115472" y="5094"/>
                </a:lnTo>
                <a:close/>
                <a:moveTo>
                  <a:pt x="5094" y="115472"/>
                </a:moveTo>
                <a:lnTo>
                  <a:pt x="115472" y="115472"/>
                </a:lnTo>
                <a:lnTo>
                  <a:pt x="115472" y="28866"/>
                </a:lnTo>
                <a:lnTo>
                  <a:pt x="5094" y="28866"/>
                </a:lnTo>
                <a:lnTo>
                  <a:pt x="5094" y="115472"/>
                </a:lnTo>
                <a:close/>
                <a:moveTo>
                  <a:pt x="11888" y="11888"/>
                </a:moveTo>
                <a:lnTo>
                  <a:pt x="11888" y="16983"/>
                </a:lnTo>
                <a:lnTo>
                  <a:pt x="16983" y="16983"/>
                </a:lnTo>
                <a:lnTo>
                  <a:pt x="16983" y="11888"/>
                </a:lnTo>
                <a:lnTo>
                  <a:pt x="11888" y="11888"/>
                </a:lnTo>
                <a:close/>
                <a:moveTo>
                  <a:pt x="22077" y="11888"/>
                </a:moveTo>
                <a:lnTo>
                  <a:pt x="22077" y="16983"/>
                </a:lnTo>
                <a:lnTo>
                  <a:pt x="26605" y="16983"/>
                </a:lnTo>
                <a:lnTo>
                  <a:pt x="26605" y="11888"/>
                </a:lnTo>
                <a:lnTo>
                  <a:pt x="22077" y="11888"/>
                </a:lnTo>
                <a:close/>
                <a:moveTo>
                  <a:pt x="31700" y="11888"/>
                </a:moveTo>
                <a:lnTo>
                  <a:pt x="31700" y="16983"/>
                </a:lnTo>
                <a:lnTo>
                  <a:pt x="105850" y="16983"/>
                </a:lnTo>
                <a:lnTo>
                  <a:pt x="105850" y="11888"/>
                </a:lnTo>
                <a:lnTo>
                  <a:pt x="31700" y="11888"/>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42" name="Shape 4242"/>
          <p:cNvSpPr/>
          <p:nvPr/>
        </p:nvSpPr>
        <p:spPr>
          <a:xfrm>
            <a:off x="19402992" y="9452607"/>
            <a:ext cx="547327" cy="573617"/>
          </a:xfrm>
          <a:custGeom>
            <a:avLst/>
            <a:gdLst/>
            <a:ahLst/>
            <a:cxnLst/>
            <a:rect l="0" t="0" r="0" b="0"/>
            <a:pathLst>
              <a:path w="120000" h="120000" extrusionOk="0">
                <a:moveTo>
                  <a:pt x="117905" y="20500"/>
                </a:moveTo>
                <a:lnTo>
                  <a:pt x="120000" y="21000"/>
                </a:lnTo>
                <a:lnTo>
                  <a:pt x="120000" y="99500"/>
                </a:lnTo>
                <a:lnTo>
                  <a:pt x="60261" y="120000"/>
                </a:lnTo>
                <a:lnTo>
                  <a:pt x="0" y="99500"/>
                </a:lnTo>
                <a:lnTo>
                  <a:pt x="0" y="21000"/>
                </a:lnTo>
                <a:lnTo>
                  <a:pt x="60261" y="0"/>
                </a:lnTo>
                <a:lnTo>
                  <a:pt x="117905" y="20500"/>
                </a:lnTo>
                <a:close/>
                <a:moveTo>
                  <a:pt x="57644" y="115000"/>
                </a:moveTo>
                <a:lnTo>
                  <a:pt x="57644" y="44000"/>
                </a:lnTo>
                <a:lnTo>
                  <a:pt x="4716" y="25500"/>
                </a:lnTo>
                <a:lnTo>
                  <a:pt x="4716" y="96500"/>
                </a:lnTo>
                <a:lnTo>
                  <a:pt x="57644" y="115000"/>
                </a:lnTo>
                <a:close/>
                <a:moveTo>
                  <a:pt x="60261" y="40500"/>
                </a:moveTo>
                <a:lnTo>
                  <a:pt x="111616" y="22500"/>
                </a:lnTo>
                <a:lnTo>
                  <a:pt x="60261" y="4500"/>
                </a:lnTo>
                <a:lnTo>
                  <a:pt x="8905" y="22500"/>
                </a:lnTo>
                <a:lnTo>
                  <a:pt x="60261" y="40500"/>
                </a:lnTo>
                <a:close/>
                <a:moveTo>
                  <a:pt x="115805" y="96500"/>
                </a:moveTo>
                <a:lnTo>
                  <a:pt x="115805" y="25500"/>
                </a:lnTo>
                <a:lnTo>
                  <a:pt x="62355" y="44000"/>
                </a:lnTo>
                <a:lnTo>
                  <a:pt x="62355" y="115000"/>
                </a:lnTo>
                <a:lnTo>
                  <a:pt x="115805" y="965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43" name="Shape 4243"/>
          <p:cNvSpPr/>
          <p:nvPr/>
        </p:nvSpPr>
        <p:spPr>
          <a:xfrm>
            <a:off x="20680212" y="9510310"/>
            <a:ext cx="487574" cy="456505"/>
          </a:xfrm>
          <a:custGeom>
            <a:avLst/>
            <a:gdLst/>
            <a:ahLst/>
            <a:cxnLst/>
            <a:rect l="0" t="0" r="0" b="0"/>
            <a:pathLst>
              <a:path w="120000" h="120000" extrusionOk="0">
                <a:moveTo>
                  <a:pt x="120000" y="0"/>
                </a:moveTo>
                <a:cubicBezTo>
                  <a:pt x="120000" y="34800"/>
                  <a:pt x="120000" y="34800"/>
                  <a:pt x="120000" y="34800"/>
                </a:cubicBezTo>
                <a:cubicBezTo>
                  <a:pt x="114833" y="34800"/>
                  <a:pt x="114833" y="34800"/>
                  <a:pt x="114833" y="34800"/>
                </a:cubicBezTo>
                <a:cubicBezTo>
                  <a:pt x="114833" y="120000"/>
                  <a:pt x="114833" y="120000"/>
                  <a:pt x="114833" y="120000"/>
                </a:cubicBezTo>
                <a:cubicBezTo>
                  <a:pt x="4944" y="120000"/>
                  <a:pt x="4944" y="120000"/>
                  <a:pt x="4944" y="120000"/>
                </a:cubicBezTo>
                <a:cubicBezTo>
                  <a:pt x="4944" y="34800"/>
                  <a:pt x="4944" y="34800"/>
                  <a:pt x="4944" y="34800"/>
                </a:cubicBezTo>
                <a:cubicBezTo>
                  <a:pt x="0" y="34800"/>
                  <a:pt x="0" y="34800"/>
                  <a:pt x="0" y="34800"/>
                </a:cubicBezTo>
                <a:cubicBezTo>
                  <a:pt x="0" y="0"/>
                  <a:pt x="0" y="0"/>
                  <a:pt x="0" y="0"/>
                </a:cubicBezTo>
                <a:lnTo>
                  <a:pt x="120000" y="0"/>
                </a:lnTo>
                <a:close/>
                <a:moveTo>
                  <a:pt x="114833" y="29522"/>
                </a:moveTo>
                <a:cubicBezTo>
                  <a:pt x="114833" y="5277"/>
                  <a:pt x="114833" y="5277"/>
                  <a:pt x="114833" y="5277"/>
                </a:cubicBezTo>
                <a:cubicBezTo>
                  <a:pt x="4944" y="5277"/>
                  <a:pt x="4944" y="5277"/>
                  <a:pt x="4944" y="5277"/>
                </a:cubicBezTo>
                <a:cubicBezTo>
                  <a:pt x="4944" y="29522"/>
                  <a:pt x="4944" y="29522"/>
                  <a:pt x="4944" y="29522"/>
                </a:cubicBezTo>
                <a:lnTo>
                  <a:pt x="114833" y="29522"/>
                </a:lnTo>
                <a:close/>
                <a:moveTo>
                  <a:pt x="109888" y="114722"/>
                </a:moveTo>
                <a:cubicBezTo>
                  <a:pt x="109888" y="34800"/>
                  <a:pt x="109888" y="34800"/>
                  <a:pt x="109888" y="34800"/>
                </a:cubicBezTo>
                <a:cubicBezTo>
                  <a:pt x="9888" y="34800"/>
                  <a:pt x="9888" y="34800"/>
                  <a:pt x="9888" y="34800"/>
                </a:cubicBezTo>
                <a:cubicBezTo>
                  <a:pt x="9888" y="114722"/>
                  <a:pt x="9888" y="114722"/>
                  <a:pt x="9888" y="114722"/>
                </a:cubicBezTo>
                <a:lnTo>
                  <a:pt x="109888" y="114722"/>
                </a:lnTo>
                <a:close/>
                <a:moveTo>
                  <a:pt x="41800" y="69361"/>
                </a:moveTo>
                <a:cubicBezTo>
                  <a:pt x="40672" y="69361"/>
                  <a:pt x="39550" y="69122"/>
                  <a:pt x="38200" y="68638"/>
                </a:cubicBezTo>
                <a:cubicBezTo>
                  <a:pt x="37077" y="68161"/>
                  <a:pt x="36177" y="67438"/>
                  <a:pt x="35283" y="66722"/>
                </a:cubicBezTo>
                <a:cubicBezTo>
                  <a:pt x="34383" y="65761"/>
                  <a:pt x="33705" y="64800"/>
                  <a:pt x="33261" y="63361"/>
                </a:cubicBezTo>
                <a:cubicBezTo>
                  <a:pt x="32583" y="62161"/>
                  <a:pt x="32361" y="60961"/>
                  <a:pt x="32361" y="59761"/>
                </a:cubicBezTo>
                <a:cubicBezTo>
                  <a:pt x="32361" y="57838"/>
                  <a:pt x="32361" y="57838"/>
                  <a:pt x="32361" y="57838"/>
                </a:cubicBezTo>
                <a:cubicBezTo>
                  <a:pt x="32361" y="56400"/>
                  <a:pt x="32583" y="55200"/>
                  <a:pt x="33261" y="54000"/>
                </a:cubicBezTo>
                <a:cubicBezTo>
                  <a:pt x="33705" y="52800"/>
                  <a:pt x="34383" y="51838"/>
                  <a:pt x="35283" y="50877"/>
                </a:cubicBezTo>
                <a:cubicBezTo>
                  <a:pt x="36177" y="50161"/>
                  <a:pt x="37077" y="49438"/>
                  <a:pt x="38200" y="48961"/>
                </a:cubicBezTo>
                <a:cubicBezTo>
                  <a:pt x="39550" y="48477"/>
                  <a:pt x="40672" y="48238"/>
                  <a:pt x="41800" y="48238"/>
                </a:cubicBezTo>
                <a:cubicBezTo>
                  <a:pt x="77977" y="48238"/>
                  <a:pt x="77977" y="48238"/>
                  <a:pt x="77977" y="48238"/>
                </a:cubicBezTo>
                <a:cubicBezTo>
                  <a:pt x="79327" y="48238"/>
                  <a:pt x="80672" y="48477"/>
                  <a:pt x="81800" y="48961"/>
                </a:cubicBezTo>
                <a:cubicBezTo>
                  <a:pt x="82694" y="49438"/>
                  <a:pt x="83822" y="50161"/>
                  <a:pt x="84716" y="50877"/>
                </a:cubicBezTo>
                <a:cubicBezTo>
                  <a:pt x="85616" y="51838"/>
                  <a:pt x="86294" y="52800"/>
                  <a:pt x="86738" y="54000"/>
                </a:cubicBezTo>
                <a:cubicBezTo>
                  <a:pt x="87188" y="55200"/>
                  <a:pt x="87416" y="56400"/>
                  <a:pt x="87416" y="57838"/>
                </a:cubicBezTo>
                <a:cubicBezTo>
                  <a:pt x="87416" y="59761"/>
                  <a:pt x="87416" y="59761"/>
                  <a:pt x="87416" y="59761"/>
                </a:cubicBezTo>
                <a:cubicBezTo>
                  <a:pt x="87416" y="60961"/>
                  <a:pt x="87188" y="62161"/>
                  <a:pt x="86738" y="63361"/>
                </a:cubicBezTo>
                <a:cubicBezTo>
                  <a:pt x="86294" y="64800"/>
                  <a:pt x="85616" y="65761"/>
                  <a:pt x="84716" y="66722"/>
                </a:cubicBezTo>
                <a:cubicBezTo>
                  <a:pt x="83822" y="67438"/>
                  <a:pt x="82694" y="68161"/>
                  <a:pt x="81800" y="68638"/>
                </a:cubicBezTo>
                <a:cubicBezTo>
                  <a:pt x="80672" y="69122"/>
                  <a:pt x="79327" y="69361"/>
                  <a:pt x="77977" y="69361"/>
                </a:cubicBezTo>
                <a:lnTo>
                  <a:pt x="41800" y="69361"/>
                </a:lnTo>
                <a:close/>
                <a:moveTo>
                  <a:pt x="37305" y="57838"/>
                </a:moveTo>
                <a:cubicBezTo>
                  <a:pt x="37305" y="59761"/>
                  <a:pt x="37305" y="59761"/>
                  <a:pt x="37305" y="59761"/>
                </a:cubicBezTo>
                <a:cubicBezTo>
                  <a:pt x="37305" y="60961"/>
                  <a:pt x="37755" y="61922"/>
                  <a:pt x="38650" y="62877"/>
                </a:cubicBezTo>
                <a:cubicBezTo>
                  <a:pt x="39550" y="63600"/>
                  <a:pt x="40672" y="64077"/>
                  <a:pt x="41800" y="64077"/>
                </a:cubicBezTo>
                <a:cubicBezTo>
                  <a:pt x="77977" y="64077"/>
                  <a:pt x="77977" y="64077"/>
                  <a:pt x="77977" y="64077"/>
                </a:cubicBezTo>
                <a:cubicBezTo>
                  <a:pt x="79327" y="64077"/>
                  <a:pt x="80222" y="63600"/>
                  <a:pt x="81122" y="62877"/>
                </a:cubicBezTo>
                <a:cubicBezTo>
                  <a:pt x="82022" y="61922"/>
                  <a:pt x="82472" y="60961"/>
                  <a:pt x="82472" y="59761"/>
                </a:cubicBezTo>
                <a:cubicBezTo>
                  <a:pt x="82472" y="57838"/>
                  <a:pt x="82472" y="57838"/>
                  <a:pt x="82472" y="57838"/>
                </a:cubicBezTo>
                <a:cubicBezTo>
                  <a:pt x="82472" y="56638"/>
                  <a:pt x="82022" y="55677"/>
                  <a:pt x="81122" y="54722"/>
                </a:cubicBezTo>
                <a:cubicBezTo>
                  <a:pt x="80222" y="54000"/>
                  <a:pt x="79327" y="53522"/>
                  <a:pt x="77977" y="53522"/>
                </a:cubicBezTo>
                <a:cubicBezTo>
                  <a:pt x="41800" y="53522"/>
                  <a:pt x="41800" y="53522"/>
                  <a:pt x="41800" y="53522"/>
                </a:cubicBezTo>
                <a:cubicBezTo>
                  <a:pt x="40672" y="53522"/>
                  <a:pt x="39550" y="54000"/>
                  <a:pt x="38650" y="54722"/>
                </a:cubicBezTo>
                <a:cubicBezTo>
                  <a:pt x="37755" y="55677"/>
                  <a:pt x="37305" y="56638"/>
                  <a:pt x="37305" y="57838"/>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44" name="Shape 4244"/>
          <p:cNvSpPr/>
          <p:nvPr/>
        </p:nvSpPr>
        <p:spPr>
          <a:xfrm>
            <a:off x="3206652" y="10614690"/>
            <a:ext cx="509086" cy="384802"/>
          </a:xfrm>
          <a:custGeom>
            <a:avLst/>
            <a:gdLst/>
            <a:ahLst/>
            <a:cxnLst/>
            <a:rect l="0" t="0" r="0" b="0"/>
            <a:pathLst>
              <a:path w="120000" h="120000" extrusionOk="0">
                <a:moveTo>
                  <a:pt x="57511" y="0"/>
                </a:moveTo>
                <a:cubicBezTo>
                  <a:pt x="57511" y="31850"/>
                  <a:pt x="57511" y="31850"/>
                  <a:pt x="57511" y="31850"/>
                </a:cubicBezTo>
                <a:cubicBezTo>
                  <a:pt x="72433" y="32133"/>
                  <a:pt x="83894" y="35544"/>
                  <a:pt x="92322" y="42372"/>
                </a:cubicBezTo>
                <a:cubicBezTo>
                  <a:pt x="100538" y="48911"/>
                  <a:pt x="106811" y="56872"/>
                  <a:pt x="110916" y="66255"/>
                </a:cubicBezTo>
                <a:cubicBezTo>
                  <a:pt x="115027" y="75638"/>
                  <a:pt x="117622" y="85022"/>
                  <a:pt x="118700" y="94977"/>
                </a:cubicBezTo>
                <a:cubicBezTo>
                  <a:pt x="119566" y="104644"/>
                  <a:pt x="120000" y="113177"/>
                  <a:pt x="120000" y="120000"/>
                </a:cubicBezTo>
                <a:cubicBezTo>
                  <a:pt x="115461" y="109477"/>
                  <a:pt x="110700" y="101233"/>
                  <a:pt x="105944" y="95261"/>
                </a:cubicBezTo>
                <a:cubicBezTo>
                  <a:pt x="100972" y="89288"/>
                  <a:pt x="96000" y="85022"/>
                  <a:pt x="90811" y="81894"/>
                </a:cubicBezTo>
                <a:cubicBezTo>
                  <a:pt x="85405" y="79338"/>
                  <a:pt x="80000" y="77627"/>
                  <a:pt x="74594" y="77061"/>
                </a:cubicBezTo>
                <a:cubicBezTo>
                  <a:pt x="68972" y="76211"/>
                  <a:pt x="63350" y="75922"/>
                  <a:pt x="57511" y="75922"/>
                </a:cubicBezTo>
                <a:cubicBezTo>
                  <a:pt x="57511" y="107488"/>
                  <a:pt x="57511" y="107488"/>
                  <a:pt x="57511" y="107488"/>
                </a:cubicBezTo>
                <a:cubicBezTo>
                  <a:pt x="0" y="53744"/>
                  <a:pt x="0" y="53744"/>
                  <a:pt x="0" y="53744"/>
                </a:cubicBezTo>
                <a:lnTo>
                  <a:pt x="57511" y="0"/>
                </a:lnTo>
                <a:close/>
                <a:moveTo>
                  <a:pt x="52755" y="12227"/>
                </a:moveTo>
                <a:cubicBezTo>
                  <a:pt x="8216" y="53744"/>
                  <a:pt x="8216" y="53744"/>
                  <a:pt x="8216" y="53744"/>
                </a:cubicBezTo>
                <a:cubicBezTo>
                  <a:pt x="52755" y="95261"/>
                  <a:pt x="52755" y="95261"/>
                  <a:pt x="52755" y="95261"/>
                </a:cubicBezTo>
                <a:cubicBezTo>
                  <a:pt x="52755" y="69666"/>
                  <a:pt x="52755" y="69666"/>
                  <a:pt x="52755" y="69666"/>
                </a:cubicBezTo>
                <a:cubicBezTo>
                  <a:pt x="57511" y="69666"/>
                  <a:pt x="57511" y="69666"/>
                  <a:pt x="57511" y="69666"/>
                </a:cubicBezTo>
                <a:cubicBezTo>
                  <a:pt x="61838" y="69666"/>
                  <a:pt x="66377" y="69950"/>
                  <a:pt x="71133" y="69950"/>
                </a:cubicBezTo>
                <a:cubicBezTo>
                  <a:pt x="75894" y="70238"/>
                  <a:pt x="80866" y="71372"/>
                  <a:pt x="85622" y="73083"/>
                </a:cubicBezTo>
                <a:cubicBezTo>
                  <a:pt x="90377" y="74788"/>
                  <a:pt x="95133" y="77627"/>
                  <a:pt x="100105" y="81327"/>
                </a:cubicBezTo>
                <a:cubicBezTo>
                  <a:pt x="104866" y="85305"/>
                  <a:pt x="109622" y="90427"/>
                  <a:pt x="114161" y="97533"/>
                </a:cubicBezTo>
                <a:cubicBezTo>
                  <a:pt x="112866" y="87583"/>
                  <a:pt x="110700" y="79050"/>
                  <a:pt x="107677" y="71661"/>
                </a:cubicBezTo>
                <a:cubicBezTo>
                  <a:pt x="104866" y="64550"/>
                  <a:pt x="100972" y="58294"/>
                  <a:pt x="96433" y="53461"/>
                </a:cubicBezTo>
                <a:cubicBezTo>
                  <a:pt x="91677" y="48338"/>
                  <a:pt x="86055" y="44644"/>
                  <a:pt x="79566" y="42372"/>
                </a:cubicBezTo>
                <a:cubicBezTo>
                  <a:pt x="73083" y="39811"/>
                  <a:pt x="65727" y="38388"/>
                  <a:pt x="57511" y="38105"/>
                </a:cubicBezTo>
                <a:cubicBezTo>
                  <a:pt x="52755" y="38105"/>
                  <a:pt x="52755" y="38105"/>
                  <a:pt x="52755" y="38105"/>
                </a:cubicBezTo>
                <a:lnTo>
                  <a:pt x="52755" y="1222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45" name="Shape 4245"/>
          <p:cNvSpPr/>
          <p:nvPr/>
        </p:nvSpPr>
        <p:spPr>
          <a:xfrm>
            <a:off x="4434876" y="10568085"/>
            <a:ext cx="547327" cy="475624"/>
          </a:xfrm>
          <a:custGeom>
            <a:avLst/>
            <a:gdLst/>
            <a:ahLst/>
            <a:cxnLst/>
            <a:rect l="0" t="0" r="0" b="0"/>
            <a:pathLst>
              <a:path w="120000" h="120000" extrusionOk="0">
                <a:moveTo>
                  <a:pt x="60100" y="0"/>
                </a:moveTo>
                <a:cubicBezTo>
                  <a:pt x="120000" y="120000"/>
                  <a:pt x="120000" y="120000"/>
                  <a:pt x="120000" y="120000"/>
                </a:cubicBezTo>
                <a:cubicBezTo>
                  <a:pt x="0" y="120000"/>
                  <a:pt x="0" y="120000"/>
                  <a:pt x="0" y="120000"/>
                </a:cubicBezTo>
                <a:lnTo>
                  <a:pt x="60100" y="0"/>
                </a:lnTo>
                <a:close/>
                <a:moveTo>
                  <a:pt x="60100" y="10133"/>
                </a:moveTo>
                <a:cubicBezTo>
                  <a:pt x="7611" y="114933"/>
                  <a:pt x="7611" y="114933"/>
                  <a:pt x="7611" y="114933"/>
                </a:cubicBezTo>
                <a:cubicBezTo>
                  <a:pt x="112388" y="114933"/>
                  <a:pt x="112388" y="114933"/>
                  <a:pt x="112388" y="114933"/>
                </a:cubicBezTo>
                <a:lnTo>
                  <a:pt x="60100" y="10133"/>
                </a:lnTo>
                <a:close/>
                <a:moveTo>
                  <a:pt x="60100" y="92127"/>
                </a:moveTo>
                <a:cubicBezTo>
                  <a:pt x="60900" y="92127"/>
                  <a:pt x="61705" y="92361"/>
                  <a:pt x="62305" y="93050"/>
                </a:cubicBezTo>
                <a:cubicBezTo>
                  <a:pt x="63105" y="93744"/>
                  <a:pt x="63505" y="94666"/>
                  <a:pt x="63505" y="95583"/>
                </a:cubicBezTo>
                <a:cubicBezTo>
                  <a:pt x="63505" y="96738"/>
                  <a:pt x="63105" y="97888"/>
                  <a:pt x="62305" y="98577"/>
                </a:cubicBezTo>
                <a:cubicBezTo>
                  <a:pt x="61705" y="99272"/>
                  <a:pt x="60900" y="99500"/>
                  <a:pt x="60100" y="99500"/>
                </a:cubicBezTo>
                <a:cubicBezTo>
                  <a:pt x="59100" y="99500"/>
                  <a:pt x="58294" y="99272"/>
                  <a:pt x="57694" y="98577"/>
                </a:cubicBezTo>
                <a:cubicBezTo>
                  <a:pt x="56894" y="97888"/>
                  <a:pt x="56694" y="96738"/>
                  <a:pt x="56694" y="95583"/>
                </a:cubicBezTo>
                <a:cubicBezTo>
                  <a:pt x="56694" y="94666"/>
                  <a:pt x="56894" y="93744"/>
                  <a:pt x="57694" y="93050"/>
                </a:cubicBezTo>
                <a:cubicBezTo>
                  <a:pt x="58294" y="92361"/>
                  <a:pt x="59100" y="92127"/>
                  <a:pt x="60100" y="92127"/>
                </a:cubicBezTo>
                <a:close/>
                <a:moveTo>
                  <a:pt x="57694" y="48600"/>
                </a:moveTo>
                <a:cubicBezTo>
                  <a:pt x="57694" y="84300"/>
                  <a:pt x="57694" y="84300"/>
                  <a:pt x="57694" y="84300"/>
                </a:cubicBezTo>
                <a:cubicBezTo>
                  <a:pt x="62305" y="84300"/>
                  <a:pt x="62305" y="84300"/>
                  <a:pt x="62305" y="84300"/>
                </a:cubicBezTo>
                <a:cubicBezTo>
                  <a:pt x="62305" y="48600"/>
                  <a:pt x="62305" y="48600"/>
                  <a:pt x="62305" y="48600"/>
                </a:cubicBezTo>
                <a:lnTo>
                  <a:pt x="57694" y="486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46" name="Shape 4246"/>
          <p:cNvSpPr/>
          <p:nvPr/>
        </p:nvSpPr>
        <p:spPr>
          <a:xfrm>
            <a:off x="5689389" y="10532232"/>
            <a:ext cx="532986" cy="547327"/>
          </a:xfrm>
          <a:custGeom>
            <a:avLst/>
            <a:gdLst/>
            <a:ahLst/>
            <a:cxnLst/>
            <a:rect l="0" t="0" r="0" b="0"/>
            <a:pathLst>
              <a:path w="120000" h="120000" extrusionOk="0">
                <a:moveTo>
                  <a:pt x="120000" y="95361"/>
                </a:moveTo>
                <a:cubicBezTo>
                  <a:pt x="116088" y="97561"/>
                  <a:pt x="116088" y="97561"/>
                  <a:pt x="116088" y="97561"/>
                </a:cubicBezTo>
                <a:cubicBezTo>
                  <a:pt x="110122" y="85744"/>
                  <a:pt x="110122" y="85744"/>
                  <a:pt x="110122" y="85744"/>
                </a:cubicBezTo>
                <a:cubicBezTo>
                  <a:pt x="108266" y="90750"/>
                  <a:pt x="105800" y="95361"/>
                  <a:pt x="102711" y="99566"/>
                </a:cubicBezTo>
                <a:cubicBezTo>
                  <a:pt x="99416" y="103772"/>
                  <a:pt x="95505" y="107377"/>
                  <a:pt x="91183" y="110383"/>
                </a:cubicBezTo>
                <a:cubicBezTo>
                  <a:pt x="86861" y="113388"/>
                  <a:pt x="82127" y="115794"/>
                  <a:pt x="76983" y="117394"/>
                </a:cubicBezTo>
                <a:cubicBezTo>
                  <a:pt x="71833" y="119200"/>
                  <a:pt x="66277" y="120000"/>
                  <a:pt x="60516" y="120000"/>
                </a:cubicBezTo>
                <a:cubicBezTo>
                  <a:pt x="54750" y="120000"/>
                  <a:pt x="48988" y="119000"/>
                  <a:pt x="43844" y="117394"/>
                </a:cubicBezTo>
                <a:cubicBezTo>
                  <a:pt x="38488" y="115594"/>
                  <a:pt x="33755" y="113188"/>
                  <a:pt x="29227" y="109983"/>
                </a:cubicBezTo>
                <a:cubicBezTo>
                  <a:pt x="24905" y="106977"/>
                  <a:pt x="21200" y="103172"/>
                  <a:pt x="17905" y="98766"/>
                </a:cubicBezTo>
                <a:cubicBezTo>
                  <a:pt x="14822" y="94555"/>
                  <a:pt x="12144" y="89750"/>
                  <a:pt x="10500" y="84538"/>
                </a:cubicBezTo>
                <a:cubicBezTo>
                  <a:pt x="4116" y="97561"/>
                  <a:pt x="4116" y="97561"/>
                  <a:pt x="4116" y="97561"/>
                </a:cubicBezTo>
                <a:cubicBezTo>
                  <a:pt x="0" y="95361"/>
                  <a:pt x="0" y="95361"/>
                  <a:pt x="0" y="95361"/>
                </a:cubicBezTo>
                <a:cubicBezTo>
                  <a:pt x="9055" y="77127"/>
                  <a:pt x="9055" y="77127"/>
                  <a:pt x="9055" y="77127"/>
                </a:cubicBezTo>
                <a:cubicBezTo>
                  <a:pt x="29433" y="85344"/>
                  <a:pt x="29433" y="85344"/>
                  <a:pt x="29433" y="85344"/>
                </a:cubicBezTo>
                <a:cubicBezTo>
                  <a:pt x="27583" y="89150"/>
                  <a:pt x="27583" y="89150"/>
                  <a:pt x="27583" y="89150"/>
                </a:cubicBezTo>
                <a:cubicBezTo>
                  <a:pt x="15233" y="84538"/>
                  <a:pt x="15233" y="84538"/>
                  <a:pt x="15233" y="84538"/>
                </a:cubicBezTo>
                <a:cubicBezTo>
                  <a:pt x="16877" y="88750"/>
                  <a:pt x="19144" y="92755"/>
                  <a:pt x="21816" y="96561"/>
                </a:cubicBezTo>
                <a:cubicBezTo>
                  <a:pt x="24700" y="100166"/>
                  <a:pt x="27788" y="103372"/>
                  <a:pt x="31700" y="106177"/>
                </a:cubicBezTo>
                <a:cubicBezTo>
                  <a:pt x="35405" y="108983"/>
                  <a:pt x="39522" y="111183"/>
                  <a:pt x="44050" y="112788"/>
                </a:cubicBezTo>
                <a:cubicBezTo>
                  <a:pt x="48577" y="114388"/>
                  <a:pt x="53311" y="115394"/>
                  <a:pt x="58250" y="115594"/>
                </a:cubicBezTo>
                <a:cubicBezTo>
                  <a:pt x="58250" y="35461"/>
                  <a:pt x="58250" y="35461"/>
                  <a:pt x="58250" y="35461"/>
                </a:cubicBezTo>
                <a:cubicBezTo>
                  <a:pt x="55988" y="35061"/>
                  <a:pt x="53927" y="34455"/>
                  <a:pt x="52077" y="33255"/>
                </a:cubicBezTo>
                <a:cubicBezTo>
                  <a:pt x="50016" y="32255"/>
                  <a:pt x="48372" y="31050"/>
                  <a:pt x="46927" y="29450"/>
                </a:cubicBezTo>
                <a:cubicBezTo>
                  <a:pt x="45488" y="27844"/>
                  <a:pt x="44255" y="26044"/>
                  <a:pt x="43638" y="24038"/>
                </a:cubicBezTo>
                <a:cubicBezTo>
                  <a:pt x="42811" y="22038"/>
                  <a:pt x="42400" y="20033"/>
                  <a:pt x="42400" y="17627"/>
                </a:cubicBezTo>
                <a:cubicBezTo>
                  <a:pt x="42400" y="15227"/>
                  <a:pt x="42811" y="13022"/>
                  <a:pt x="43638" y="10816"/>
                </a:cubicBezTo>
                <a:cubicBezTo>
                  <a:pt x="44666" y="8616"/>
                  <a:pt x="45900" y="6811"/>
                  <a:pt x="47755" y="5211"/>
                </a:cubicBezTo>
                <a:cubicBezTo>
                  <a:pt x="49400" y="3405"/>
                  <a:pt x="51250" y="2205"/>
                  <a:pt x="53516" y="1200"/>
                </a:cubicBezTo>
                <a:cubicBezTo>
                  <a:pt x="55777" y="400"/>
                  <a:pt x="58044" y="0"/>
                  <a:pt x="60516" y="0"/>
                </a:cubicBezTo>
                <a:cubicBezTo>
                  <a:pt x="62983" y="0"/>
                  <a:pt x="65455" y="400"/>
                  <a:pt x="67716" y="1200"/>
                </a:cubicBezTo>
                <a:cubicBezTo>
                  <a:pt x="69983" y="2205"/>
                  <a:pt x="71833" y="3405"/>
                  <a:pt x="73483" y="5211"/>
                </a:cubicBezTo>
                <a:cubicBezTo>
                  <a:pt x="75127" y="6811"/>
                  <a:pt x="76361" y="8616"/>
                  <a:pt x="77394" y="10816"/>
                </a:cubicBezTo>
                <a:cubicBezTo>
                  <a:pt x="78216" y="13022"/>
                  <a:pt x="78833" y="15227"/>
                  <a:pt x="78833" y="17627"/>
                </a:cubicBezTo>
                <a:cubicBezTo>
                  <a:pt x="78833" y="20033"/>
                  <a:pt x="78422" y="22038"/>
                  <a:pt x="77600" y="24038"/>
                </a:cubicBezTo>
                <a:cubicBezTo>
                  <a:pt x="76777" y="26044"/>
                  <a:pt x="75744" y="27844"/>
                  <a:pt x="74305" y="29450"/>
                </a:cubicBezTo>
                <a:cubicBezTo>
                  <a:pt x="72866" y="31050"/>
                  <a:pt x="71011" y="32255"/>
                  <a:pt x="69161" y="33255"/>
                </a:cubicBezTo>
                <a:cubicBezTo>
                  <a:pt x="67100" y="34455"/>
                  <a:pt x="65044" y="35061"/>
                  <a:pt x="62777" y="35461"/>
                </a:cubicBezTo>
                <a:cubicBezTo>
                  <a:pt x="62777" y="115594"/>
                  <a:pt x="62777" y="115594"/>
                  <a:pt x="62777" y="115594"/>
                </a:cubicBezTo>
                <a:cubicBezTo>
                  <a:pt x="67716" y="115394"/>
                  <a:pt x="72455" y="114388"/>
                  <a:pt x="76983" y="112588"/>
                </a:cubicBezTo>
                <a:cubicBezTo>
                  <a:pt x="81511" y="110983"/>
                  <a:pt x="85833" y="108583"/>
                  <a:pt x="89538" y="105777"/>
                </a:cubicBezTo>
                <a:cubicBezTo>
                  <a:pt x="93244" y="103172"/>
                  <a:pt x="96533" y="99766"/>
                  <a:pt x="99211" y="96161"/>
                </a:cubicBezTo>
                <a:cubicBezTo>
                  <a:pt x="102094" y="92355"/>
                  <a:pt x="104355" y="88350"/>
                  <a:pt x="105800" y="83938"/>
                </a:cubicBezTo>
                <a:cubicBezTo>
                  <a:pt x="92416" y="89150"/>
                  <a:pt x="92416" y="89150"/>
                  <a:pt x="92416" y="89150"/>
                </a:cubicBezTo>
                <a:cubicBezTo>
                  <a:pt x="90566" y="85344"/>
                  <a:pt x="90566" y="85344"/>
                  <a:pt x="90566" y="85344"/>
                </a:cubicBezTo>
                <a:cubicBezTo>
                  <a:pt x="110944" y="77127"/>
                  <a:pt x="110944" y="77127"/>
                  <a:pt x="110944" y="77127"/>
                </a:cubicBezTo>
                <a:lnTo>
                  <a:pt x="120000" y="95361"/>
                </a:lnTo>
                <a:close/>
                <a:moveTo>
                  <a:pt x="46927" y="17627"/>
                </a:moveTo>
                <a:cubicBezTo>
                  <a:pt x="46927" y="19633"/>
                  <a:pt x="47338" y="21433"/>
                  <a:pt x="47961" y="22838"/>
                </a:cubicBezTo>
                <a:cubicBezTo>
                  <a:pt x="48783" y="24438"/>
                  <a:pt x="49605" y="25844"/>
                  <a:pt x="50838" y="27044"/>
                </a:cubicBezTo>
                <a:cubicBezTo>
                  <a:pt x="52077" y="28244"/>
                  <a:pt x="53516" y="29250"/>
                  <a:pt x="55161" y="30050"/>
                </a:cubicBezTo>
                <a:cubicBezTo>
                  <a:pt x="56811" y="30650"/>
                  <a:pt x="58661" y="31050"/>
                  <a:pt x="60516" y="31050"/>
                </a:cubicBezTo>
                <a:cubicBezTo>
                  <a:pt x="62366" y="31050"/>
                  <a:pt x="64011" y="30650"/>
                  <a:pt x="65866" y="30050"/>
                </a:cubicBezTo>
                <a:cubicBezTo>
                  <a:pt x="67511" y="29250"/>
                  <a:pt x="68955" y="28244"/>
                  <a:pt x="70188" y="27044"/>
                </a:cubicBezTo>
                <a:cubicBezTo>
                  <a:pt x="71422" y="25844"/>
                  <a:pt x="72455" y="24438"/>
                  <a:pt x="73072" y="22838"/>
                </a:cubicBezTo>
                <a:cubicBezTo>
                  <a:pt x="73894" y="21433"/>
                  <a:pt x="74305" y="19633"/>
                  <a:pt x="74305" y="17627"/>
                </a:cubicBezTo>
                <a:cubicBezTo>
                  <a:pt x="74305" y="15827"/>
                  <a:pt x="73894" y="14022"/>
                  <a:pt x="73072" y="12422"/>
                </a:cubicBezTo>
                <a:cubicBezTo>
                  <a:pt x="72455" y="10816"/>
                  <a:pt x="71422" y="9616"/>
                  <a:pt x="70188" y="8211"/>
                </a:cubicBezTo>
                <a:cubicBezTo>
                  <a:pt x="68955" y="7011"/>
                  <a:pt x="67511" y="6211"/>
                  <a:pt x="65866" y="5411"/>
                </a:cubicBezTo>
                <a:cubicBezTo>
                  <a:pt x="64011" y="4805"/>
                  <a:pt x="62366" y="4405"/>
                  <a:pt x="60516" y="4405"/>
                </a:cubicBezTo>
                <a:cubicBezTo>
                  <a:pt x="58661" y="4405"/>
                  <a:pt x="56811" y="4805"/>
                  <a:pt x="55161" y="5411"/>
                </a:cubicBezTo>
                <a:cubicBezTo>
                  <a:pt x="53516" y="6211"/>
                  <a:pt x="52077" y="7011"/>
                  <a:pt x="50838" y="8211"/>
                </a:cubicBezTo>
                <a:cubicBezTo>
                  <a:pt x="49605" y="9616"/>
                  <a:pt x="48783" y="10816"/>
                  <a:pt x="47961" y="12422"/>
                </a:cubicBezTo>
                <a:cubicBezTo>
                  <a:pt x="47338" y="14022"/>
                  <a:pt x="46927" y="15827"/>
                  <a:pt x="46927" y="17627"/>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47" name="Shape 4247"/>
          <p:cNvSpPr/>
          <p:nvPr/>
        </p:nvSpPr>
        <p:spPr>
          <a:xfrm>
            <a:off x="6929560" y="10563134"/>
            <a:ext cx="547327" cy="487574"/>
          </a:xfrm>
          <a:custGeom>
            <a:avLst/>
            <a:gdLst/>
            <a:ahLst/>
            <a:cxnLst/>
            <a:rect l="0" t="0" r="0" b="0"/>
            <a:pathLst>
              <a:path w="120000" h="120000" extrusionOk="0">
                <a:moveTo>
                  <a:pt x="0" y="20588"/>
                </a:moveTo>
                <a:lnTo>
                  <a:pt x="120000" y="20588"/>
                </a:lnTo>
                <a:lnTo>
                  <a:pt x="120000" y="120000"/>
                </a:lnTo>
                <a:lnTo>
                  <a:pt x="0" y="120000"/>
                </a:lnTo>
                <a:lnTo>
                  <a:pt x="0" y="20588"/>
                </a:lnTo>
                <a:close/>
                <a:moveTo>
                  <a:pt x="115283" y="115294"/>
                </a:moveTo>
                <a:lnTo>
                  <a:pt x="115283" y="25294"/>
                </a:lnTo>
                <a:lnTo>
                  <a:pt x="4194" y="25294"/>
                </a:lnTo>
                <a:lnTo>
                  <a:pt x="4194" y="115294"/>
                </a:lnTo>
                <a:lnTo>
                  <a:pt x="115283" y="115294"/>
                </a:lnTo>
                <a:close/>
                <a:moveTo>
                  <a:pt x="8905" y="10000"/>
                </a:moveTo>
                <a:lnTo>
                  <a:pt x="8905" y="15294"/>
                </a:lnTo>
                <a:lnTo>
                  <a:pt x="111094" y="15294"/>
                </a:lnTo>
                <a:lnTo>
                  <a:pt x="111094" y="10000"/>
                </a:lnTo>
                <a:lnTo>
                  <a:pt x="8905" y="10000"/>
                </a:lnTo>
                <a:close/>
                <a:moveTo>
                  <a:pt x="17816" y="0"/>
                </a:moveTo>
                <a:lnTo>
                  <a:pt x="17816" y="5294"/>
                </a:lnTo>
                <a:lnTo>
                  <a:pt x="102183" y="5294"/>
                </a:lnTo>
                <a:lnTo>
                  <a:pt x="102183" y="0"/>
                </a:lnTo>
                <a:lnTo>
                  <a:pt x="17816" y="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48" name="Shape 4248"/>
          <p:cNvSpPr/>
          <p:nvPr/>
        </p:nvSpPr>
        <p:spPr>
          <a:xfrm>
            <a:off x="8197220" y="10551353"/>
            <a:ext cx="506696" cy="509086"/>
          </a:xfrm>
          <a:custGeom>
            <a:avLst/>
            <a:gdLst/>
            <a:ahLst/>
            <a:cxnLst/>
            <a:rect l="0" t="0" r="0" b="0"/>
            <a:pathLst>
              <a:path w="120000" h="120000" extrusionOk="0">
                <a:moveTo>
                  <a:pt x="38272" y="0"/>
                </a:moveTo>
                <a:cubicBezTo>
                  <a:pt x="38272" y="6700"/>
                  <a:pt x="38272" y="6700"/>
                  <a:pt x="38272" y="6700"/>
                </a:cubicBezTo>
                <a:cubicBezTo>
                  <a:pt x="6916" y="38272"/>
                  <a:pt x="6916" y="38272"/>
                  <a:pt x="6916" y="38272"/>
                </a:cubicBezTo>
                <a:cubicBezTo>
                  <a:pt x="0" y="38272"/>
                  <a:pt x="0" y="38272"/>
                  <a:pt x="0" y="38272"/>
                </a:cubicBezTo>
                <a:cubicBezTo>
                  <a:pt x="0" y="24000"/>
                  <a:pt x="0" y="24000"/>
                  <a:pt x="0" y="24000"/>
                </a:cubicBezTo>
                <a:cubicBezTo>
                  <a:pt x="0" y="20538"/>
                  <a:pt x="650" y="17300"/>
                  <a:pt x="1944" y="14488"/>
                </a:cubicBezTo>
                <a:cubicBezTo>
                  <a:pt x="3027" y="11677"/>
                  <a:pt x="4755" y="9083"/>
                  <a:pt x="7133" y="6916"/>
                </a:cubicBezTo>
                <a:cubicBezTo>
                  <a:pt x="9083" y="4755"/>
                  <a:pt x="11677" y="3027"/>
                  <a:pt x="14488" y="1727"/>
                </a:cubicBezTo>
                <a:cubicBezTo>
                  <a:pt x="17511" y="650"/>
                  <a:pt x="20538" y="0"/>
                  <a:pt x="24000" y="0"/>
                </a:cubicBezTo>
                <a:lnTo>
                  <a:pt x="38272" y="0"/>
                </a:lnTo>
                <a:close/>
                <a:moveTo>
                  <a:pt x="33511" y="4755"/>
                </a:moveTo>
                <a:cubicBezTo>
                  <a:pt x="24000" y="4755"/>
                  <a:pt x="24000" y="4755"/>
                  <a:pt x="24000" y="4755"/>
                </a:cubicBezTo>
                <a:cubicBezTo>
                  <a:pt x="21405" y="4755"/>
                  <a:pt x="18811" y="5188"/>
                  <a:pt x="16433" y="6272"/>
                </a:cubicBezTo>
                <a:cubicBezTo>
                  <a:pt x="14272" y="7350"/>
                  <a:pt x="12105" y="8650"/>
                  <a:pt x="10594" y="10377"/>
                </a:cubicBezTo>
                <a:cubicBezTo>
                  <a:pt x="8866" y="12105"/>
                  <a:pt x="7350" y="14055"/>
                  <a:pt x="6488" y="16433"/>
                </a:cubicBezTo>
                <a:cubicBezTo>
                  <a:pt x="5405" y="18811"/>
                  <a:pt x="4755" y="21188"/>
                  <a:pt x="4755" y="24000"/>
                </a:cubicBezTo>
                <a:cubicBezTo>
                  <a:pt x="4755" y="33511"/>
                  <a:pt x="4755" y="33511"/>
                  <a:pt x="4755" y="33511"/>
                </a:cubicBezTo>
                <a:lnTo>
                  <a:pt x="33511" y="4755"/>
                </a:lnTo>
                <a:close/>
                <a:moveTo>
                  <a:pt x="60105" y="14272"/>
                </a:moveTo>
                <a:cubicBezTo>
                  <a:pt x="67461" y="14272"/>
                  <a:pt x="74161" y="15783"/>
                  <a:pt x="80650" y="18377"/>
                </a:cubicBezTo>
                <a:cubicBezTo>
                  <a:pt x="86916" y="21188"/>
                  <a:pt x="92538" y="24866"/>
                  <a:pt x="97511" y="29838"/>
                </a:cubicBezTo>
                <a:cubicBezTo>
                  <a:pt x="102272" y="34594"/>
                  <a:pt x="105944" y="40000"/>
                  <a:pt x="108755" y="46488"/>
                </a:cubicBezTo>
                <a:cubicBezTo>
                  <a:pt x="111566" y="52972"/>
                  <a:pt x="112866" y="59894"/>
                  <a:pt x="112866" y="67244"/>
                </a:cubicBezTo>
                <a:cubicBezTo>
                  <a:pt x="112866" y="70488"/>
                  <a:pt x="112650" y="73727"/>
                  <a:pt x="112000" y="76755"/>
                </a:cubicBezTo>
                <a:cubicBezTo>
                  <a:pt x="111350" y="80000"/>
                  <a:pt x="110488" y="83027"/>
                  <a:pt x="109405" y="85838"/>
                </a:cubicBezTo>
                <a:cubicBezTo>
                  <a:pt x="108105" y="88866"/>
                  <a:pt x="106811" y="91677"/>
                  <a:pt x="105300" y="94272"/>
                </a:cubicBezTo>
                <a:cubicBezTo>
                  <a:pt x="103566" y="96866"/>
                  <a:pt x="101838" y="99461"/>
                  <a:pt x="100105" y="101622"/>
                </a:cubicBezTo>
                <a:cubicBezTo>
                  <a:pt x="112433" y="116755"/>
                  <a:pt x="112433" y="116755"/>
                  <a:pt x="112433" y="116755"/>
                </a:cubicBezTo>
                <a:cubicBezTo>
                  <a:pt x="108538" y="120000"/>
                  <a:pt x="108538" y="120000"/>
                  <a:pt x="108538" y="120000"/>
                </a:cubicBezTo>
                <a:cubicBezTo>
                  <a:pt x="96650" y="105300"/>
                  <a:pt x="96650" y="105300"/>
                  <a:pt x="96650" y="105300"/>
                </a:cubicBezTo>
                <a:cubicBezTo>
                  <a:pt x="94272" y="107461"/>
                  <a:pt x="91677" y="109622"/>
                  <a:pt x="88866" y="111350"/>
                </a:cubicBezTo>
                <a:cubicBezTo>
                  <a:pt x="86272" y="113083"/>
                  <a:pt x="83244" y="114594"/>
                  <a:pt x="80000" y="115894"/>
                </a:cubicBezTo>
                <a:cubicBezTo>
                  <a:pt x="76972" y="117188"/>
                  <a:pt x="73727" y="118272"/>
                  <a:pt x="70488" y="118916"/>
                </a:cubicBezTo>
                <a:cubicBezTo>
                  <a:pt x="67027" y="119566"/>
                  <a:pt x="63566" y="120000"/>
                  <a:pt x="60105" y="120000"/>
                </a:cubicBezTo>
                <a:cubicBezTo>
                  <a:pt x="56433" y="120000"/>
                  <a:pt x="52972" y="119566"/>
                  <a:pt x="49511" y="118916"/>
                </a:cubicBezTo>
                <a:cubicBezTo>
                  <a:pt x="46272" y="118272"/>
                  <a:pt x="43027" y="117188"/>
                  <a:pt x="40000" y="115894"/>
                </a:cubicBezTo>
                <a:cubicBezTo>
                  <a:pt x="36755" y="114594"/>
                  <a:pt x="33944" y="113083"/>
                  <a:pt x="31133" y="111350"/>
                </a:cubicBezTo>
                <a:cubicBezTo>
                  <a:pt x="28538" y="109622"/>
                  <a:pt x="25944" y="107461"/>
                  <a:pt x="23350" y="105300"/>
                </a:cubicBezTo>
                <a:cubicBezTo>
                  <a:pt x="11244" y="120000"/>
                  <a:pt x="11244" y="120000"/>
                  <a:pt x="11244" y="120000"/>
                </a:cubicBezTo>
                <a:cubicBezTo>
                  <a:pt x="7566" y="116755"/>
                  <a:pt x="7566" y="116755"/>
                  <a:pt x="7566" y="116755"/>
                </a:cubicBezTo>
                <a:cubicBezTo>
                  <a:pt x="20105" y="101838"/>
                  <a:pt x="20105" y="101838"/>
                  <a:pt x="20105" y="101838"/>
                </a:cubicBezTo>
                <a:cubicBezTo>
                  <a:pt x="17944" y="99461"/>
                  <a:pt x="16216" y="96866"/>
                  <a:pt x="14488" y="94272"/>
                </a:cubicBezTo>
                <a:cubicBezTo>
                  <a:pt x="12972" y="91677"/>
                  <a:pt x="11677" y="88866"/>
                  <a:pt x="10594" y="85838"/>
                </a:cubicBezTo>
                <a:cubicBezTo>
                  <a:pt x="9511" y="83027"/>
                  <a:pt x="8650" y="80000"/>
                  <a:pt x="8000" y="76755"/>
                </a:cubicBezTo>
                <a:cubicBezTo>
                  <a:pt x="7350" y="73727"/>
                  <a:pt x="7133" y="70488"/>
                  <a:pt x="7133" y="67244"/>
                </a:cubicBezTo>
                <a:cubicBezTo>
                  <a:pt x="7133" y="59894"/>
                  <a:pt x="8433" y="52972"/>
                  <a:pt x="11244" y="46488"/>
                </a:cubicBezTo>
                <a:cubicBezTo>
                  <a:pt x="14055" y="40000"/>
                  <a:pt x="17944" y="34594"/>
                  <a:pt x="22488" y="29838"/>
                </a:cubicBezTo>
                <a:cubicBezTo>
                  <a:pt x="27461" y="24866"/>
                  <a:pt x="33083" y="21188"/>
                  <a:pt x="39566" y="18377"/>
                </a:cubicBezTo>
                <a:cubicBezTo>
                  <a:pt x="45838" y="15783"/>
                  <a:pt x="52755" y="14272"/>
                  <a:pt x="60105" y="14272"/>
                </a:cubicBezTo>
                <a:close/>
                <a:moveTo>
                  <a:pt x="60105" y="115027"/>
                </a:moveTo>
                <a:cubicBezTo>
                  <a:pt x="66594" y="115027"/>
                  <a:pt x="72866" y="113944"/>
                  <a:pt x="78700" y="111350"/>
                </a:cubicBezTo>
                <a:cubicBezTo>
                  <a:pt x="84538" y="108755"/>
                  <a:pt x="89511" y="105300"/>
                  <a:pt x="93838" y="100972"/>
                </a:cubicBezTo>
                <a:cubicBezTo>
                  <a:pt x="98377" y="96650"/>
                  <a:pt x="101838" y="91677"/>
                  <a:pt x="104216" y="85838"/>
                </a:cubicBezTo>
                <a:cubicBezTo>
                  <a:pt x="106594" y="80000"/>
                  <a:pt x="107894" y="73944"/>
                  <a:pt x="107894" y="67244"/>
                </a:cubicBezTo>
                <a:cubicBezTo>
                  <a:pt x="107894" y="60538"/>
                  <a:pt x="106594" y="54272"/>
                  <a:pt x="104216" y="48433"/>
                </a:cubicBezTo>
                <a:cubicBezTo>
                  <a:pt x="101838" y="42594"/>
                  <a:pt x="98377" y="37622"/>
                  <a:pt x="93838" y="33300"/>
                </a:cubicBezTo>
                <a:cubicBezTo>
                  <a:pt x="89511" y="28972"/>
                  <a:pt x="84538" y="25511"/>
                  <a:pt x="78700" y="22916"/>
                </a:cubicBezTo>
                <a:cubicBezTo>
                  <a:pt x="72866" y="20322"/>
                  <a:pt x="66594" y="19027"/>
                  <a:pt x="60105" y="19027"/>
                </a:cubicBezTo>
                <a:cubicBezTo>
                  <a:pt x="53405" y="19027"/>
                  <a:pt x="47133" y="20322"/>
                  <a:pt x="41300" y="22916"/>
                </a:cubicBezTo>
                <a:cubicBezTo>
                  <a:pt x="35461" y="25511"/>
                  <a:pt x="30272" y="28972"/>
                  <a:pt x="25944" y="33300"/>
                </a:cubicBezTo>
                <a:cubicBezTo>
                  <a:pt x="21622" y="37622"/>
                  <a:pt x="18161" y="42594"/>
                  <a:pt x="15783" y="48433"/>
                </a:cubicBezTo>
                <a:cubicBezTo>
                  <a:pt x="13188" y="54272"/>
                  <a:pt x="11894" y="60538"/>
                  <a:pt x="11894" y="67244"/>
                </a:cubicBezTo>
                <a:cubicBezTo>
                  <a:pt x="11894" y="73944"/>
                  <a:pt x="13188" y="80000"/>
                  <a:pt x="15783" y="85838"/>
                </a:cubicBezTo>
                <a:cubicBezTo>
                  <a:pt x="18161" y="91677"/>
                  <a:pt x="21622" y="96650"/>
                  <a:pt x="25944" y="100972"/>
                </a:cubicBezTo>
                <a:cubicBezTo>
                  <a:pt x="30272" y="105300"/>
                  <a:pt x="35461" y="108755"/>
                  <a:pt x="41300" y="111350"/>
                </a:cubicBezTo>
                <a:cubicBezTo>
                  <a:pt x="47133" y="113944"/>
                  <a:pt x="53405" y="115027"/>
                  <a:pt x="60105" y="115027"/>
                </a:cubicBezTo>
                <a:close/>
                <a:moveTo>
                  <a:pt x="57511" y="28755"/>
                </a:moveTo>
                <a:cubicBezTo>
                  <a:pt x="62488" y="28755"/>
                  <a:pt x="62488" y="28755"/>
                  <a:pt x="62488" y="28755"/>
                </a:cubicBezTo>
                <a:cubicBezTo>
                  <a:pt x="62488" y="72000"/>
                  <a:pt x="62488" y="72000"/>
                  <a:pt x="62488" y="72000"/>
                </a:cubicBezTo>
                <a:cubicBezTo>
                  <a:pt x="31133" y="72000"/>
                  <a:pt x="31133" y="72000"/>
                  <a:pt x="31133" y="72000"/>
                </a:cubicBezTo>
                <a:cubicBezTo>
                  <a:pt x="31133" y="67244"/>
                  <a:pt x="31133" y="67244"/>
                  <a:pt x="31133" y="67244"/>
                </a:cubicBezTo>
                <a:cubicBezTo>
                  <a:pt x="57511" y="67244"/>
                  <a:pt x="57511" y="67244"/>
                  <a:pt x="57511" y="67244"/>
                </a:cubicBezTo>
                <a:lnTo>
                  <a:pt x="57511" y="28755"/>
                </a:lnTo>
                <a:close/>
                <a:moveTo>
                  <a:pt x="96000" y="0"/>
                </a:moveTo>
                <a:cubicBezTo>
                  <a:pt x="99461" y="0"/>
                  <a:pt x="102488" y="650"/>
                  <a:pt x="105511" y="1727"/>
                </a:cubicBezTo>
                <a:cubicBezTo>
                  <a:pt x="108322" y="3027"/>
                  <a:pt x="110916" y="4755"/>
                  <a:pt x="112866" y="6916"/>
                </a:cubicBezTo>
                <a:cubicBezTo>
                  <a:pt x="115244" y="9083"/>
                  <a:pt x="116972" y="11677"/>
                  <a:pt x="118272" y="14488"/>
                </a:cubicBezTo>
                <a:cubicBezTo>
                  <a:pt x="119350" y="17300"/>
                  <a:pt x="120000" y="20538"/>
                  <a:pt x="120000" y="24000"/>
                </a:cubicBezTo>
                <a:cubicBezTo>
                  <a:pt x="120000" y="38272"/>
                  <a:pt x="120000" y="38272"/>
                  <a:pt x="120000" y="38272"/>
                </a:cubicBezTo>
                <a:cubicBezTo>
                  <a:pt x="113300" y="38272"/>
                  <a:pt x="113300" y="38272"/>
                  <a:pt x="113300" y="38272"/>
                </a:cubicBezTo>
                <a:cubicBezTo>
                  <a:pt x="81727" y="6700"/>
                  <a:pt x="81727" y="6700"/>
                  <a:pt x="81727" y="6700"/>
                </a:cubicBezTo>
                <a:cubicBezTo>
                  <a:pt x="81727" y="0"/>
                  <a:pt x="81727" y="0"/>
                  <a:pt x="81727" y="0"/>
                </a:cubicBezTo>
                <a:lnTo>
                  <a:pt x="96000" y="0"/>
                </a:lnTo>
                <a:close/>
                <a:moveTo>
                  <a:pt x="115244" y="33511"/>
                </a:moveTo>
                <a:cubicBezTo>
                  <a:pt x="115244" y="24000"/>
                  <a:pt x="115244" y="24000"/>
                  <a:pt x="115244" y="24000"/>
                </a:cubicBezTo>
                <a:cubicBezTo>
                  <a:pt x="115244" y="21188"/>
                  <a:pt x="114594" y="18811"/>
                  <a:pt x="113727" y="16433"/>
                </a:cubicBezTo>
                <a:cubicBezTo>
                  <a:pt x="112650" y="14055"/>
                  <a:pt x="111350" y="12105"/>
                  <a:pt x="109622" y="10377"/>
                </a:cubicBezTo>
                <a:cubicBezTo>
                  <a:pt x="107894" y="8650"/>
                  <a:pt x="105944" y="7350"/>
                  <a:pt x="103566" y="6272"/>
                </a:cubicBezTo>
                <a:cubicBezTo>
                  <a:pt x="101188" y="5188"/>
                  <a:pt x="98594" y="4755"/>
                  <a:pt x="96000" y="4755"/>
                </a:cubicBezTo>
                <a:cubicBezTo>
                  <a:pt x="86488" y="4755"/>
                  <a:pt x="86488" y="4755"/>
                  <a:pt x="86488" y="4755"/>
                </a:cubicBezTo>
                <a:lnTo>
                  <a:pt x="115244" y="33511"/>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49" name="Shape 4249"/>
          <p:cNvSpPr/>
          <p:nvPr/>
        </p:nvSpPr>
        <p:spPr>
          <a:xfrm>
            <a:off x="9581992" y="10691343"/>
            <a:ext cx="231838" cy="229448"/>
          </a:xfrm>
          <a:custGeom>
            <a:avLst/>
            <a:gdLst/>
            <a:ahLst/>
            <a:cxnLst/>
            <a:rect l="0" t="0" r="0" b="0"/>
            <a:pathLst>
              <a:path w="120000" h="120000" extrusionOk="0">
                <a:moveTo>
                  <a:pt x="60616" y="53750"/>
                </a:moveTo>
                <a:lnTo>
                  <a:pt x="111338" y="0"/>
                </a:lnTo>
                <a:lnTo>
                  <a:pt x="120000" y="8750"/>
                </a:lnTo>
                <a:lnTo>
                  <a:pt x="66805" y="60000"/>
                </a:lnTo>
                <a:lnTo>
                  <a:pt x="118761" y="112500"/>
                </a:lnTo>
                <a:lnTo>
                  <a:pt x="111338" y="120000"/>
                </a:lnTo>
                <a:lnTo>
                  <a:pt x="60616" y="67500"/>
                </a:lnTo>
                <a:lnTo>
                  <a:pt x="8661" y="120000"/>
                </a:lnTo>
                <a:lnTo>
                  <a:pt x="1238" y="112500"/>
                </a:lnTo>
                <a:lnTo>
                  <a:pt x="51961" y="60000"/>
                </a:lnTo>
                <a:lnTo>
                  <a:pt x="0" y="8750"/>
                </a:lnTo>
                <a:lnTo>
                  <a:pt x="8661" y="0"/>
                </a:lnTo>
                <a:lnTo>
                  <a:pt x="60616" y="5375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50" name="Shape 4250"/>
          <p:cNvSpPr/>
          <p:nvPr/>
        </p:nvSpPr>
        <p:spPr>
          <a:xfrm>
            <a:off x="10691907" y="10559717"/>
            <a:ext cx="506696" cy="509086"/>
          </a:xfrm>
          <a:custGeom>
            <a:avLst/>
            <a:gdLst/>
            <a:ahLst/>
            <a:cxnLst/>
            <a:rect l="0" t="0" r="0" b="0"/>
            <a:pathLst>
              <a:path w="120000" h="120000" extrusionOk="0">
                <a:moveTo>
                  <a:pt x="17511" y="17511"/>
                </a:moveTo>
                <a:cubicBezTo>
                  <a:pt x="23350" y="11677"/>
                  <a:pt x="30055" y="7350"/>
                  <a:pt x="37405" y="4322"/>
                </a:cubicBezTo>
                <a:cubicBezTo>
                  <a:pt x="44755" y="1511"/>
                  <a:pt x="52322" y="0"/>
                  <a:pt x="60105" y="0"/>
                </a:cubicBezTo>
                <a:cubicBezTo>
                  <a:pt x="67677" y="0"/>
                  <a:pt x="75244" y="1511"/>
                  <a:pt x="82594" y="4322"/>
                </a:cubicBezTo>
                <a:cubicBezTo>
                  <a:pt x="90161" y="7350"/>
                  <a:pt x="96650" y="11677"/>
                  <a:pt x="102488" y="17511"/>
                </a:cubicBezTo>
                <a:cubicBezTo>
                  <a:pt x="108322" y="23350"/>
                  <a:pt x="112650" y="29838"/>
                  <a:pt x="115677" y="37188"/>
                </a:cubicBezTo>
                <a:cubicBezTo>
                  <a:pt x="118488" y="44755"/>
                  <a:pt x="120000" y="52322"/>
                  <a:pt x="120000" y="59894"/>
                </a:cubicBezTo>
                <a:cubicBezTo>
                  <a:pt x="120000" y="67677"/>
                  <a:pt x="118488" y="75244"/>
                  <a:pt x="115677" y="82594"/>
                </a:cubicBezTo>
                <a:cubicBezTo>
                  <a:pt x="112650" y="89944"/>
                  <a:pt x="108322" y="96650"/>
                  <a:pt x="102488" y="102488"/>
                </a:cubicBezTo>
                <a:cubicBezTo>
                  <a:pt x="96650" y="108322"/>
                  <a:pt x="90161" y="112650"/>
                  <a:pt x="82594" y="115461"/>
                </a:cubicBezTo>
                <a:cubicBezTo>
                  <a:pt x="75244" y="118488"/>
                  <a:pt x="67677" y="120000"/>
                  <a:pt x="60105" y="120000"/>
                </a:cubicBezTo>
                <a:cubicBezTo>
                  <a:pt x="52322" y="120000"/>
                  <a:pt x="44755" y="118488"/>
                  <a:pt x="37405" y="115461"/>
                </a:cubicBezTo>
                <a:cubicBezTo>
                  <a:pt x="30055" y="112650"/>
                  <a:pt x="23350" y="108322"/>
                  <a:pt x="17511" y="102488"/>
                </a:cubicBezTo>
                <a:cubicBezTo>
                  <a:pt x="11677" y="96650"/>
                  <a:pt x="7350" y="89944"/>
                  <a:pt x="4538" y="82594"/>
                </a:cubicBezTo>
                <a:cubicBezTo>
                  <a:pt x="1511" y="75244"/>
                  <a:pt x="0" y="67677"/>
                  <a:pt x="0" y="59894"/>
                </a:cubicBezTo>
                <a:cubicBezTo>
                  <a:pt x="0" y="52322"/>
                  <a:pt x="1511" y="44755"/>
                  <a:pt x="4538" y="37188"/>
                </a:cubicBezTo>
                <a:cubicBezTo>
                  <a:pt x="7350" y="29838"/>
                  <a:pt x="11677" y="23350"/>
                  <a:pt x="17511" y="17511"/>
                </a:cubicBezTo>
                <a:close/>
                <a:moveTo>
                  <a:pt x="99244" y="99027"/>
                </a:moveTo>
                <a:cubicBezTo>
                  <a:pt x="104433" y="93622"/>
                  <a:pt x="108322" y="87566"/>
                  <a:pt x="111133" y="80866"/>
                </a:cubicBezTo>
                <a:cubicBezTo>
                  <a:pt x="113944" y="73944"/>
                  <a:pt x="115244" y="67027"/>
                  <a:pt x="115244" y="59894"/>
                </a:cubicBezTo>
                <a:cubicBezTo>
                  <a:pt x="115244" y="52755"/>
                  <a:pt x="113944" y="45838"/>
                  <a:pt x="111133" y="39133"/>
                </a:cubicBezTo>
                <a:cubicBezTo>
                  <a:pt x="108322" y="32433"/>
                  <a:pt x="104433" y="26161"/>
                  <a:pt x="99244" y="20755"/>
                </a:cubicBezTo>
                <a:cubicBezTo>
                  <a:pt x="93622" y="15566"/>
                  <a:pt x="87566" y="11677"/>
                  <a:pt x="80866" y="8866"/>
                </a:cubicBezTo>
                <a:cubicBezTo>
                  <a:pt x="74161" y="6055"/>
                  <a:pt x="67244" y="4755"/>
                  <a:pt x="60105" y="4755"/>
                </a:cubicBezTo>
                <a:cubicBezTo>
                  <a:pt x="52972" y="4755"/>
                  <a:pt x="46055" y="6055"/>
                  <a:pt x="39133" y="8866"/>
                </a:cubicBezTo>
                <a:cubicBezTo>
                  <a:pt x="32433" y="11677"/>
                  <a:pt x="26377" y="15566"/>
                  <a:pt x="20972" y="20755"/>
                </a:cubicBezTo>
                <a:cubicBezTo>
                  <a:pt x="15566" y="26161"/>
                  <a:pt x="11677" y="32433"/>
                  <a:pt x="8866" y="39133"/>
                </a:cubicBezTo>
                <a:cubicBezTo>
                  <a:pt x="6272" y="45838"/>
                  <a:pt x="4755" y="52755"/>
                  <a:pt x="4755" y="59894"/>
                </a:cubicBezTo>
                <a:cubicBezTo>
                  <a:pt x="4755" y="67027"/>
                  <a:pt x="6272" y="73944"/>
                  <a:pt x="8866" y="80866"/>
                </a:cubicBezTo>
                <a:cubicBezTo>
                  <a:pt x="11677" y="87566"/>
                  <a:pt x="15566" y="93622"/>
                  <a:pt x="20972" y="99027"/>
                </a:cubicBezTo>
                <a:cubicBezTo>
                  <a:pt x="26377" y="104433"/>
                  <a:pt x="32433" y="108322"/>
                  <a:pt x="39133" y="111133"/>
                </a:cubicBezTo>
                <a:cubicBezTo>
                  <a:pt x="46055" y="113727"/>
                  <a:pt x="52972" y="115027"/>
                  <a:pt x="60105" y="115027"/>
                </a:cubicBezTo>
                <a:cubicBezTo>
                  <a:pt x="67244" y="115027"/>
                  <a:pt x="74161" y="113727"/>
                  <a:pt x="80866" y="111133"/>
                </a:cubicBezTo>
                <a:cubicBezTo>
                  <a:pt x="87566" y="108322"/>
                  <a:pt x="93622" y="104433"/>
                  <a:pt x="99244" y="99027"/>
                </a:cubicBezTo>
                <a:close/>
                <a:moveTo>
                  <a:pt x="60105" y="56650"/>
                </a:moveTo>
                <a:cubicBezTo>
                  <a:pt x="83677" y="32650"/>
                  <a:pt x="83677" y="32650"/>
                  <a:pt x="83677" y="32650"/>
                </a:cubicBezTo>
                <a:cubicBezTo>
                  <a:pt x="87350" y="36322"/>
                  <a:pt x="87350" y="36322"/>
                  <a:pt x="87350" y="36322"/>
                </a:cubicBezTo>
                <a:cubicBezTo>
                  <a:pt x="63350" y="59894"/>
                  <a:pt x="63350" y="59894"/>
                  <a:pt x="63350" y="59894"/>
                </a:cubicBezTo>
                <a:cubicBezTo>
                  <a:pt x="87133" y="83677"/>
                  <a:pt x="87133" y="83677"/>
                  <a:pt x="87133" y="83677"/>
                </a:cubicBezTo>
                <a:cubicBezTo>
                  <a:pt x="83677" y="86916"/>
                  <a:pt x="83677" y="86916"/>
                  <a:pt x="83677" y="86916"/>
                </a:cubicBezTo>
                <a:cubicBezTo>
                  <a:pt x="60105" y="63350"/>
                  <a:pt x="60105" y="63350"/>
                  <a:pt x="60105" y="63350"/>
                </a:cubicBezTo>
                <a:cubicBezTo>
                  <a:pt x="36322" y="86916"/>
                  <a:pt x="36322" y="86916"/>
                  <a:pt x="36322" y="86916"/>
                </a:cubicBezTo>
                <a:cubicBezTo>
                  <a:pt x="33083" y="83677"/>
                  <a:pt x="33083" y="83677"/>
                  <a:pt x="33083" y="83677"/>
                </a:cubicBezTo>
                <a:cubicBezTo>
                  <a:pt x="56650" y="59894"/>
                  <a:pt x="56650" y="59894"/>
                  <a:pt x="56650" y="59894"/>
                </a:cubicBezTo>
                <a:cubicBezTo>
                  <a:pt x="32650" y="36322"/>
                  <a:pt x="32650" y="36322"/>
                  <a:pt x="32650" y="36322"/>
                </a:cubicBezTo>
                <a:cubicBezTo>
                  <a:pt x="36322" y="32650"/>
                  <a:pt x="36322" y="32650"/>
                  <a:pt x="36322" y="32650"/>
                </a:cubicBezTo>
                <a:lnTo>
                  <a:pt x="60105" y="5665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51" name="Shape 4251"/>
          <p:cNvSpPr/>
          <p:nvPr/>
        </p:nvSpPr>
        <p:spPr>
          <a:xfrm>
            <a:off x="12077872" y="10741365"/>
            <a:ext cx="229448" cy="129063"/>
          </a:xfrm>
          <a:custGeom>
            <a:avLst/>
            <a:gdLst/>
            <a:ahLst/>
            <a:cxnLst/>
            <a:rect l="0" t="0" r="0" b="0"/>
            <a:pathLst>
              <a:path w="120000" h="120000" extrusionOk="0">
                <a:moveTo>
                  <a:pt x="90000" y="53333"/>
                </a:moveTo>
                <a:lnTo>
                  <a:pt x="120000" y="106666"/>
                </a:lnTo>
                <a:lnTo>
                  <a:pt x="112500" y="120000"/>
                </a:lnTo>
                <a:lnTo>
                  <a:pt x="60000" y="26666"/>
                </a:lnTo>
                <a:lnTo>
                  <a:pt x="7500" y="120000"/>
                </a:lnTo>
                <a:lnTo>
                  <a:pt x="0" y="106666"/>
                </a:lnTo>
                <a:lnTo>
                  <a:pt x="60000" y="0"/>
                </a:lnTo>
                <a:lnTo>
                  <a:pt x="90000" y="5333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52" name="Shape 4252"/>
          <p:cNvSpPr/>
          <p:nvPr/>
        </p:nvSpPr>
        <p:spPr>
          <a:xfrm>
            <a:off x="13186593" y="10552378"/>
            <a:ext cx="506696" cy="509086"/>
          </a:xfrm>
          <a:custGeom>
            <a:avLst/>
            <a:gdLst/>
            <a:ahLst/>
            <a:cxnLst/>
            <a:rect l="0" t="0" r="0" b="0"/>
            <a:pathLst>
              <a:path w="120000" h="120000" extrusionOk="0">
                <a:moveTo>
                  <a:pt x="60216" y="120000"/>
                </a:moveTo>
                <a:cubicBezTo>
                  <a:pt x="51800" y="120000"/>
                  <a:pt x="43811" y="118272"/>
                  <a:pt x="36688" y="115250"/>
                </a:cubicBezTo>
                <a:cubicBezTo>
                  <a:pt x="29566" y="112227"/>
                  <a:pt x="23094" y="107911"/>
                  <a:pt x="17700" y="102516"/>
                </a:cubicBezTo>
                <a:cubicBezTo>
                  <a:pt x="12300" y="97122"/>
                  <a:pt x="7983" y="90650"/>
                  <a:pt x="4750" y="83311"/>
                </a:cubicBezTo>
                <a:cubicBezTo>
                  <a:pt x="1511" y="75972"/>
                  <a:pt x="0" y="68200"/>
                  <a:pt x="0" y="60000"/>
                </a:cubicBezTo>
                <a:cubicBezTo>
                  <a:pt x="0" y="51800"/>
                  <a:pt x="1511" y="44027"/>
                  <a:pt x="4750" y="36688"/>
                </a:cubicBezTo>
                <a:cubicBezTo>
                  <a:pt x="7983" y="29350"/>
                  <a:pt x="12300" y="23094"/>
                  <a:pt x="17700" y="17700"/>
                </a:cubicBezTo>
                <a:cubicBezTo>
                  <a:pt x="23094" y="12088"/>
                  <a:pt x="29566" y="7983"/>
                  <a:pt x="36688" y="4750"/>
                </a:cubicBezTo>
                <a:cubicBezTo>
                  <a:pt x="43811" y="1511"/>
                  <a:pt x="51800" y="0"/>
                  <a:pt x="60216" y="0"/>
                </a:cubicBezTo>
                <a:cubicBezTo>
                  <a:pt x="68416" y="0"/>
                  <a:pt x="76188" y="1511"/>
                  <a:pt x="83527" y="4750"/>
                </a:cubicBezTo>
                <a:cubicBezTo>
                  <a:pt x="90861" y="7983"/>
                  <a:pt x="97122" y="12088"/>
                  <a:pt x="102300" y="17700"/>
                </a:cubicBezTo>
                <a:cubicBezTo>
                  <a:pt x="107700" y="23094"/>
                  <a:pt x="112016" y="29350"/>
                  <a:pt x="115250" y="36688"/>
                </a:cubicBezTo>
                <a:cubicBezTo>
                  <a:pt x="118488" y="44027"/>
                  <a:pt x="120000" y="51800"/>
                  <a:pt x="120000" y="60000"/>
                </a:cubicBezTo>
                <a:cubicBezTo>
                  <a:pt x="120000" y="68200"/>
                  <a:pt x="118488" y="75972"/>
                  <a:pt x="115250" y="83311"/>
                </a:cubicBezTo>
                <a:cubicBezTo>
                  <a:pt x="112016" y="90650"/>
                  <a:pt x="107700" y="97122"/>
                  <a:pt x="102300" y="102516"/>
                </a:cubicBezTo>
                <a:cubicBezTo>
                  <a:pt x="97122" y="107911"/>
                  <a:pt x="90861" y="112227"/>
                  <a:pt x="83527" y="115250"/>
                </a:cubicBezTo>
                <a:cubicBezTo>
                  <a:pt x="76188" y="118272"/>
                  <a:pt x="68416" y="120000"/>
                  <a:pt x="60216" y="120000"/>
                </a:cubicBezTo>
                <a:close/>
                <a:moveTo>
                  <a:pt x="60216" y="4966"/>
                </a:moveTo>
                <a:cubicBezTo>
                  <a:pt x="52444" y="4966"/>
                  <a:pt x="45322" y="6472"/>
                  <a:pt x="38633" y="9283"/>
                </a:cubicBezTo>
                <a:cubicBezTo>
                  <a:pt x="31944" y="12088"/>
                  <a:pt x="26116" y="15972"/>
                  <a:pt x="21150" y="20933"/>
                </a:cubicBezTo>
                <a:cubicBezTo>
                  <a:pt x="15972" y="26116"/>
                  <a:pt x="12088" y="31944"/>
                  <a:pt x="9066" y="38633"/>
                </a:cubicBezTo>
                <a:cubicBezTo>
                  <a:pt x="6261" y="45105"/>
                  <a:pt x="4750" y="52444"/>
                  <a:pt x="4750" y="60000"/>
                </a:cubicBezTo>
                <a:cubicBezTo>
                  <a:pt x="4750" y="67555"/>
                  <a:pt x="6261" y="74677"/>
                  <a:pt x="9066" y="81366"/>
                </a:cubicBezTo>
                <a:cubicBezTo>
                  <a:pt x="12088" y="88055"/>
                  <a:pt x="15972" y="94100"/>
                  <a:pt x="21150" y="99066"/>
                </a:cubicBezTo>
                <a:cubicBezTo>
                  <a:pt x="26116" y="104027"/>
                  <a:pt x="31944" y="107911"/>
                  <a:pt x="38633" y="110716"/>
                </a:cubicBezTo>
                <a:cubicBezTo>
                  <a:pt x="45322" y="113738"/>
                  <a:pt x="52444" y="115033"/>
                  <a:pt x="60216" y="115033"/>
                </a:cubicBezTo>
                <a:cubicBezTo>
                  <a:pt x="67555" y="115033"/>
                  <a:pt x="74677" y="113738"/>
                  <a:pt x="81583" y="110716"/>
                </a:cubicBezTo>
                <a:cubicBezTo>
                  <a:pt x="88272" y="107911"/>
                  <a:pt x="94100" y="104027"/>
                  <a:pt x="98850" y="99066"/>
                </a:cubicBezTo>
                <a:cubicBezTo>
                  <a:pt x="104027" y="94100"/>
                  <a:pt x="107911" y="88055"/>
                  <a:pt x="110933" y="81366"/>
                </a:cubicBezTo>
                <a:cubicBezTo>
                  <a:pt x="113738" y="74677"/>
                  <a:pt x="115250" y="67555"/>
                  <a:pt x="115250" y="60000"/>
                </a:cubicBezTo>
                <a:cubicBezTo>
                  <a:pt x="115250" y="52444"/>
                  <a:pt x="113738" y="45105"/>
                  <a:pt x="110933" y="38633"/>
                </a:cubicBezTo>
                <a:cubicBezTo>
                  <a:pt x="107911" y="31944"/>
                  <a:pt x="104027" y="26116"/>
                  <a:pt x="98850" y="20933"/>
                </a:cubicBezTo>
                <a:cubicBezTo>
                  <a:pt x="94100" y="15972"/>
                  <a:pt x="88272" y="12088"/>
                  <a:pt x="81583" y="9283"/>
                </a:cubicBezTo>
                <a:cubicBezTo>
                  <a:pt x="74677" y="6472"/>
                  <a:pt x="67555" y="4966"/>
                  <a:pt x="60216" y="4966"/>
                </a:cubicBezTo>
                <a:close/>
                <a:moveTo>
                  <a:pt x="73594" y="55900"/>
                </a:moveTo>
                <a:cubicBezTo>
                  <a:pt x="87194" y="69283"/>
                  <a:pt x="87194" y="69283"/>
                  <a:pt x="87194" y="69283"/>
                </a:cubicBezTo>
                <a:cubicBezTo>
                  <a:pt x="83738" y="72733"/>
                  <a:pt x="83738" y="72733"/>
                  <a:pt x="83738" y="72733"/>
                </a:cubicBezTo>
                <a:cubicBezTo>
                  <a:pt x="60216" y="48994"/>
                  <a:pt x="60216" y="48994"/>
                  <a:pt x="60216" y="48994"/>
                </a:cubicBezTo>
                <a:cubicBezTo>
                  <a:pt x="36261" y="72950"/>
                  <a:pt x="36261" y="72950"/>
                  <a:pt x="36261" y="72950"/>
                </a:cubicBezTo>
                <a:cubicBezTo>
                  <a:pt x="32805" y="69283"/>
                  <a:pt x="32805" y="69283"/>
                  <a:pt x="32805" y="69283"/>
                </a:cubicBezTo>
                <a:cubicBezTo>
                  <a:pt x="60216" y="42300"/>
                  <a:pt x="60216" y="42300"/>
                  <a:pt x="60216" y="42300"/>
                </a:cubicBezTo>
                <a:cubicBezTo>
                  <a:pt x="63455" y="45755"/>
                  <a:pt x="63455" y="45755"/>
                  <a:pt x="63455" y="45755"/>
                </a:cubicBezTo>
                <a:lnTo>
                  <a:pt x="73594" y="559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53" name="Shape 4253"/>
          <p:cNvSpPr/>
          <p:nvPr/>
        </p:nvSpPr>
        <p:spPr>
          <a:xfrm>
            <a:off x="14622751" y="10692614"/>
            <a:ext cx="129065" cy="227058"/>
          </a:xfrm>
          <a:custGeom>
            <a:avLst/>
            <a:gdLst/>
            <a:ahLst/>
            <a:cxnLst/>
            <a:rect l="0" t="0" r="0" b="0"/>
            <a:pathLst>
              <a:path w="120000" h="120000" extrusionOk="0">
                <a:moveTo>
                  <a:pt x="66666" y="89683"/>
                </a:moveTo>
                <a:lnTo>
                  <a:pt x="13333" y="120000"/>
                </a:lnTo>
                <a:lnTo>
                  <a:pt x="0" y="112422"/>
                </a:lnTo>
                <a:lnTo>
                  <a:pt x="93333" y="59366"/>
                </a:lnTo>
                <a:lnTo>
                  <a:pt x="0" y="7577"/>
                </a:lnTo>
                <a:lnTo>
                  <a:pt x="13333" y="0"/>
                </a:lnTo>
                <a:lnTo>
                  <a:pt x="120000" y="59366"/>
                </a:lnTo>
                <a:lnTo>
                  <a:pt x="66666" y="89683"/>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54" name="Shape 4254"/>
          <p:cNvSpPr/>
          <p:nvPr/>
        </p:nvSpPr>
        <p:spPr>
          <a:xfrm>
            <a:off x="15681279" y="10552547"/>
            <a:ext cx="506696" cy="509085"/>
          </a:xfrm>
          <a:custGeom>
            <a:avLst/>
            <a:gdLst/>
            <a:ahLst/>
            <a:cxnLst/>
            <a:rect l="0" t="0" r="0" b="0"/>
            <a:pathLst>
              <a:path w="120000" h="120000" extrusionOk="0">
                <a:moveTo>
                  <a:pt x="0" y="60000"/>
                </a:moveTo>
                <a:cubicBezTo>
                  <a:pt x="0" y="51800"/>
                  <a:pt x="1511" y="44027"/>
                  <a:pt x="4750" y="36688"/>
                </a:cubicBezTo>
                <a:cubicBezTo>
                  <a:pt x="7983" y="29350"/>
                  <a:pt x="12300" y="23094"/>
                  <a:pt x="17700" y="17700"/>
                </a:cubicBezTo>
                <a:cubicBezTo>
                  <a:pt x="23094" y="12088"/>
                  <a:pt x="29566" y="7983"/>
                  <a:pt x="36688" y="4750"/>
                </a:cubicBezTo>
                <a:cubicBezTo>
                  <a:pt x="43811" y="1511"/>
                  <a:pt x="51800" y="0"/>
                  <a:pt x="60216" y="0"/>
                </a:cubicBezTo>
                <a:cubicBezTo>
                  <a:pt x="68416" y="0"/>
                  <a:pt x="76188" y="1511"/>
                  <a:pt x="83527" y="4750"/>
                </a:cubicBezTo>
                <a:cubicBezTo>
                  <a:pt x="90861" y="7983"/>
                  <a:pt x="97122" y="12088"/>
                  <a:pt x="102516" y="17700"/>
                </a:cubicBezTo>
                <a:cubicBezTo>
                  <a:pt x="107911" y="23094"/>
                  <a:pt x="112016" y="29350"/>
                  <a:pt x="115250" y="36688"/>
                </a:cubicBezTo>
                <a:cubicBezTo>
                  <a:pt x="118488" y="44027"/>
                  <a:pt x="120000" y="51800"/>
                  <a:pt x="120000" y="60000"/>
                </a:cubicBezTo>
                <a:cubicBezTo>
                  <a:pt x="120000" y="68200"/>
                  <a:pt x="118488" y="75972"/>
                  <a:pt x="115250" y="83311"/>
                </a:cubicBezTo>
                <a:cubicBezTo>
                  <a:pt x="112016" y="90650"/>
                  <a:pt x="107911" y="97122"/>
                  <a:pt x="102516" y="102516"/>
                </a:cubicBezTo>
                <a:cubicBezTo>
                  <a:pt x="97122" y="107911"/>
                  <a:pt x="90861" y="112227"/>
                  <a:pt x="83527" y="115250"/>
                </a:cubicBezTo>
                <a:cubicBezTo>
                  <a:pt x="76188" y="118272"/>
                  <a:pt x="68416" y="120000"/>
                  <a:pt x="60216" y="120000"/>
                </a:cubicBezTo>
                <a:cubicBezTo>
                  <a:pt x="51800" y="120000"/>
                  <a:pt x="43811" y="118272"/>
                  <a:pt x="36688" y="115250"/>
                </a:cubicBezTo>
                <a:cubicBezTo>
                  <a:pt x="29566" y="112227"/>
                  <a:pt x="23094" y="107911"/>
                  <a:pt x="17700" y="102516"/>
                </a:cubicBezTo>
                <a:cubicBezTo>
                  <a:pt x="12300" y="97122"/>
                  <a:pt x="7983" y="90650"/>
                  <a:pt x="4750" y="83311"/>
                </a:cubicBezTo>
                <a:cubicBezTo>
                  <a:pt x="1511" y="75972"/>
                  <a:pt x="0" y="68200"/>
                  <a:pt x="0" y="60000"/>
                </a:cubicBezTo>
                <a:close/>
                <a:moveTo>
                  <a:pt x="115250" y="60000"/>
                </a:moveTo>
                <a:cubicBezTo>
                  <a:pt x="115250" y="52444"/>
                  <a:pt x="113738" y="45105"/>
                  <a:pt x="110933" y="38633"/>
                </a:cubicBezTo>
                <a:cubicBezTo>
                  <a:pt x="107911" y="31944"/>
                  <a:pt x="104027" y="26116"/>
                  <a:pt x="98850" y="20933"/>
                </a:cubicBezTo>
                <a:cubicBezTo>
                  <a:pt x="94100" y="15972"/>
                  <a:pt x="88272" y="12088"/>
                  <a:pt x="81583" y="9283"/>
                </a:cubicBezTo>
                <a:cubicBezTo>
                  <a:pt x="74677" y="6472"/>
                  <a:pt x="67555" y="4966"/>
                  <a:pt x="60216" y="4966"/>
                </a:cubicBezTo>
                <a:cubicBezTo>
                  <a:pt x="52444" y="4966"/>
                  <a:pt x="45322" y="6472"/>
                  <a:pt x="38633" y="9283"/>
                </a:cubicBezTo>
                <a:cubicBezTo>
                  <a:pt x="31944" y="12088"/>
                  <a:pt x="26116" y="15972"/>
                  <a:pt x="21150" y="20933"/>
                </a:cubicBezTo>
                <a:cubicBezTo>
                  <a:pt x="15972" y="26116"/>
                  <a:pt x="12088" y="31944"/>
                  <a:pt x="9066" y="38633"/>
                </a:cubicBezTo>
                <a:cubicBezTo>
                  <a:pt x="6261" y="45105"/>
                  <a:pt x="4750" y="52444"/>
                  <a:pt x="4750" y="60000"/>
                </a:cubicBezTo>
                <a:cubicBezTo>
                  <a:pt x="4750" y="67555"/>
                  <a:pt x="6261" y="74677"/>
                  <a:pt x="9066" y="81366"/>
                </a:cubicBezTo>
                <a:cubicBezTo>
                  <a:pt x="12088" y="88055"/>
                  <a:pt x="15972" y="94100"/>
                  <a:pt x="21150" y="99066"/>
                </a:cubicBezTo>
                <a:cubicBezTo>
                  <a:pt x="26116" y="104027"/>
                  <a:pt x="31944" y="107911"/>
                  <a:pt x="38633" y="110716"/>
                </a:cubicBezTo>
                <a:cubicBezTo>
                  <a:pt x="45322" y="113738"/>
                  <a:pt x="52444" y="115033"/>
                  <a:pt x="60216" y="115033"/>
                </a:cubicBezTo>
                <a:cubicBezTo>
                  <a:pt x="67555" y="115033"/>
                  <a:pt x="74677" y="113738"/>
                  <a:pt x="81583" y="110716"/>
                </a:cubicBezTo>
                <a:cubicBezTo>
                  <a:pt x="88272" y="107911"/>
                  <a:pt x="94100" y="104027"/>
                  <a:pt x="98850" y="99066"/>
                </a:cubicBezTo>
                <a:cubicBezTo>
                  <a:pt x="104027" y="94100"/>
                  <a:pt x="107911" y="88055"/>
                  <a:pt x="110933" y="81366"/>
                </a:cubicBezTo>
                <a:cubicBezTo>
                  <a:pt x="113738" y="74677"/>
                  <a:pt x="115250" y="67555"/>
                  <a:pt x="115250" y="60000"/>
                </a:cubicBezTo>
                <a:close/>
                <a:moveTo>
                  <a:pt x="64316" y="73594"/>
                </a:moveTo>
                <a:cubicBezTo>
                  <a:pt x="50505" y="86977"/>
                  <a:pt x="50505" y="86977"/>
                  <a:pt x="50505" y="86977"/>
                </a:cubicBezTo>
                <a:cubicBezTo>
                  <a:pt x="47266" y="83738"/>
                  <a:pt x="47266" y="83738"/>
                  <a:pt x="47266" y="83738"/>
                </a:cubicBezTo>
                <a:cubicBezTo>
                  <a:pt x="70788" y="60000"/>
                  <a:pt x="70788" y="60000"/>
                  <a:pt x="70788" y="60000"/>
                </a:cubicBezTo>
                <a:cubicBezTo>
                  <a:pt x="47266" y="36261"/>
                  <a:pt x="47266" y="36261"/>
                  <a:pt x="47266" y="36261"/>
                </a:cubicBezTo>
                <a:cubicBezTo>
                  <a:pt x="50505" y="32805"/>
                  <a:pt x="50505" y="32805"/>
                  <a:pt x="50505" y="32805"/>
                </a:cubicBezTo>
                <a:cubicBezTo>
                  <a:pt x="77911" y="60000"/>
                  <a:pt x="77911" y="60000"/>
                  <a:pt x="77911" y="60000"/>
                </a:cubicBezTo>
                <a:cubicBezTo>
                  <a:pt x="74461" y="63455"/>
                  <a:pt x="74461" y="63455"/>
                  <a:pt x="74461" y="63455"/>
                </a:cubicBezTo>
                <a:lnTo>
                  <a:pt x="64316" y="735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55" name="Shape 4255"/>
          <p:cNvSpPr/>
          <p:nvPr/>
        </p:nvSpPr>
        <p:spPr>
          <a:xfrm>
            <a:off x="17117437" y="10692368"/>
            <a:ext cx="129065" cy="227058"/>
          </a:xfrm>
          <a:custGeom>
            <a:avLst/>
            <a:gdLst/>
            <a:ahLst/>
            <a:cxnLst/>
            <a:rect l="0" t="0" r="0" b="0"/>
            <a:pathLst>
              <a:path w="120000" h="120000" extrusionOk="0">
                <a:moveTo>
                  <a:pt x="53333" y="30316"/>
                </a:moveTo>
                <a:lnTo>
                  <a:pt x="106666" y="0"/>
                </a:lnTo>
                <a:lnTo>
                  <a:pt x="120000" y="7577"/>
                </a:lnTo>
                <a:lnTo>
                  <a:pt x="26666" y="59366"/>
                </a:lnTo>
                <a:lnTo>
                  <a:pt x="120000" y="112422"/>
                </a:lnTo>
                <a:lnTo>
                  <a:pt x="106666" y="120000"/>
                </a:lnTo>
                <a:lnTo>
                  <a:pt x="0" y="59366"/>
                </a:lnTo>
                <a:lnTo>
                  <a:pt x="13333" y="53050"/>
                </a:lnTo>
                <a:lnTo>
                  <a:pt x="53333" y="3031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56" name="Shape 4256"/>
          <p:cNvSpPr/>
          <p:nvPr/>
        </p:nvSpPr>
        <p:spPr>
          <a:xfrm>
            <a:off x="18174768" y="10551353"/>
            <a:ext cx="509086" cy="509086"/>
          </a:xfrm>
          <a:custGeom>
            <a:avLst/>
            <a:gdLst/>
            <a:ahLst/>
            <a:cxnLst/>
            <a:rect l="0" t="0" r="0" b="0"/>
            <a:pathLst>
              <a:path w="120000" h="120000" extrusionOk="0">
                <a:moveTo>
                  <a:pt x="120000" y="60000"/>
                </a:moveTo>
                <a:cubicBezTo>
                  <a:pt x="120000" y="68200"/>
                  <a:pt x="118488" y="75972"/>
                  <a:pt x="115250" y="83311"/>
                </a:cubicBezTo>
                <a:cubicBezTo>
                  <a:pt x="112016" y="90650"/>
                  <a:pt x="107911" y="97122"/>
                  <a:pt x="102516" y="102516"/>
                </a:cubicBezTo>
                <a:cubicBezTo>
                  <a:pt x="97122" y="107911"/>
                  <a:pt x="90861" y="112227"/>
                  <a:pt x="83527" y="115250"/>
                </a:cubicBezTo>
                <a:cubicBezTo>
                  <a:pt x="76188" y="118272"/>
                  <a:pt x="68416" y="120000"/>
                  <a:pt x="60216" y="120000"/>
                </a:cubicBezTo>
                <a:cubicBezTo>
                  <a:pt x="51800" y="120000"/>
                  <a:pt x="43811" y="118272"/>
                  <a:pt x="36688" y="115250"/>
                </a:cubicBezTo>
                <a:cubicBezTo>
                  <a:pt x="29566" y="112227"/>
                  <a:pt x="23094" y="107911"/>
                  <a:pt x="17700" y="102516"/>
                </a:cubicBezTo>
                <a:cubicBezTo>
                  <a:pt x="12300" y="97122"/>
                  <a:pt x="7983" y="90650"/>
                  <a:pt x="4750" y="83311"/>
                </a:cubicBezTo>
                <a:cubicBezTo>
                  <a:pt x="1511" y="75972"/>
                  <a:pt x="0" y="68200"/>
                  <a:pt x="0" y="60000"/>
                </a:cubicBezTo>
                <a:cubicBezTo>
                  <a:pt x="0" y="51800"/>
                  <a:pt x="1511" y="44027"/>
                  <a:pt x="4750" y="36688"/>
                </a:cubicBezTo>
                <a:cubicBezTo>
                  <a:pt x="7983" y="29350"/>
                  <a:pt x="12300" y="23094"/>
                  <a:pt x="17700" y="17700"/>
                </a:cubicBezTo>
                <a:cubicBezTo>
                  <a:pt x="23094" y="12088"/>
                  <a:pt x="29566" y="7983"/>
                  <a:pt x="36688" y="4750"/>
                </a:cubicBezTo>
                <a:cubicBezTo>
                  <a:pt x="43811" y="1511"/>
                  <a:pt x="51800" y="0"/>
                  <a:pt x="60216" y="0"/>
                </a:cubicBezTo>
                <a:cubicBezTo>
                  <a:pt x="68416" y="0"/>
                  <a:pt x="76188" y="1511"/>
                  <a:pt x="83527" y="4750"/>
                </a:cubicBezTo>
                <a:cubicBezTo>
                  <a:pt x="90861" y="7983"/>
                  <a:pt x="97122" y="12088"/>
                  <a:pt x="102300" y="17700"/>
                </a:cubicBezTo>
                <a:cubicBezTo>
                  <a:pt x="107700" y="23094"/>
                  <a:pt x="112016" y="29350"/>
                  <a:pt x="115250" y="36688"/>
                </a:cubicBezTo>
                <a:cubicBezTo>
                  <a:pt x="118488" y="44027"/>
                  <a:pt x="120000" y="51800"/>
                  <a:pt x="120000" y="60000"/>
                </a:cubicBezTo>
                <a:close/>
                <a:moveTo>
                  <a:pt x="4750" y="60000"/>
                </a:moveTo>
                <a:cubicBezTo>
                  <a:pt x="4750" y="67555"/>
                  <a:pt x="6261" y="74677"/>
                  <a:pt x="9066" y="81366"/>
                </a:cubicBezTo>
                <a:cubicBezTo>
                  <a:pt x="12088" y="88055"/>
                  <a:pt x="15972" y="94100"/>
                  <a:pt x="21150" y="99066"/>
                </a:cubicBezTo>
                <a:cubicBezTo>
                  <a:pt x="26116" y="104027"/>
                  <a:pt x="31944" y="107911"/>
                  <a:pt x="38633" y="110716"/>
                </a:cubicBezTo>
                <a:cubicBezTo>
                  <a:pt x="45322" y="113738"/>
                  <a:pt x="52444" y="115033"/>
                  <a:pt x="60216" y="115033"/>
                </a:cubicBezTo>
                <a:cubicBezTo>
                  <a:pt x="67555" y="115033"/>
                  <a:pt x="74677" y="113738"/>
                  <a:pt x="81583" y="110716"/>
                </a:cubicBezTo>
                <a:cubicBezTo>
                  <a:pt x="88272" y="107911"/>
                  <a:pt x="94100" y="104027"/>
                  <a:pt x="98850" y="99066"/>
                </a:cubicBezTo>
                <a:cubicBezTo>
                  <a:pt x="104027" y="94100"/>
                  <a:pt x="107911" y="88055"/>
                  <a:pt x="110933" y="81366"/>
                </a:cubicBezTo>
                <a:cubicBezTo>
                  <a:pt x="113738" y="74677"/>
                  <a:pt x="115250" y="67555"/>
                  <a:pt x="115250" y="60000"/>
                </a:cubicBezTo>
                <a:cubicBezTo>
                  <a:pt x="115250" y="52444"/>
                  <a:pt x="113738" y="45105"/>
                  <a:pt x="110933" y="38633"/>
                </a:cubicBezTo>
                <a:cubicBezTo>
                  <a:pt x="107911" y="31944"/>
                  <a:pt x="104027" y="26116"/>
                  <a:pt x="98850" y="20933"/>
                </a:cubicBezTo>
                <a:cubicBezTo>
                  <a:pt x="94100" y="15972"/>
                  <a:pt x="88272" y="12088"/>
                  <a:pt x="81583" y="9283"/>
                </a:cubicBezTo>
                <a:cubicBezTo>
                  <a:pt x="74677" y="6472"/>
                  <a:pt x="67555" y="4966"/>
                  <a:pt x="60216" y="4966"/>
                </a:cubicBezTo>
                <a:cubicBezTo>
                  <a:pt x="52444" y="4966"/>
                  <a:pt x="45322" y="6472"/>
                  <a:pt x="38633" y="9283"/>
                </a:cubicBezTo>
                <a:cubicBezTo>
                  <a:pt x="31944" y="12088"/>
                  <a:pt x="26116" y="15972"/>
                  <a:pt x="21150" y="20933"/>
                </a:cubicBezTo>
                <a:cubicBezTo>
                  <a:pt x="15972" y="26116"/>
                  <a:pt x="12088" y="31944"/>
                  <a:pt x="9066" y="38633"/>
                </a:cubicBezTo>
                <a:cubicBezTo>
                  <a:pt x="6261" y="45105"/>
                  <a:pt x="4750" y="52444"/>
                  <a:pt x="4750" y="60000"/>
                </a:cubicBezTo>
                <a:close/>
                <a:moveTo>
                  <a:pt x="55900" y="46616"/>
                </a:moveTo>
                <a:cubicBezTo>
                  <a:pt x="69494" y="33022"/>
                  <a:pt x="69494" y="33022"/>
                  <a:pt x="69494" y="33022"/>
                </a:cubicBezTo>
                <a:cubicBezTo>
                  <a:pt x="72733" y="36472"/>
                  <a:pt x="72733" y="36472"/>
                  <a:pt x="72733" y="36472"/>
                </a:cubicBezTo>
                <a:cubicBezTo>
                  <a:pt x="49211" y="60000"/>
                  <a:pt x="49211" y="60000"/>
                  <a:pt x="49211" y="60000"/>
                </a:cubicBezTo>
                <a:cubicBezTo>
                  <a:pt x="72733" y="83738"/>
                  <a:pt x="72733" y="83738"/>
                  <a:pt x="72733" y="83738"/>
                </a:cubicBezTo>
                <a:cubicBezTo>
                  <a:pt x="69494" y="86977"/>
                  <a:pt x="69494" y="86977"/>
                  <a:pt x="69494" y="86977"/>
                </a:cubicBezTo>
                <a:cubicBezTo>
                  <a:pt x="42516" y="60000"/>
                  <a:pt x="42516" y="60000"/>
                  <a:pt x="42516" y="60000"/>
                </a:cubicBezTo>
                <a:cubicBezTo>
                  <a:pt x="45755" y="56761"/>
                  <a:pt x="45755" y="56761"/>
                  <a:pt x="45755" y="56761"/>
                </a:cubicBezTo>
                <a:lnTo>
                  <a:pt x="55900" y="4661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57" name="Shape 4257"/>
          <p:cNvSpPr/>
          <p:nvPr/>
        </p:nvSpPr>
        <p:spPr>
          <a:xfrm>
            <a:off x="19561932" y="10741195"/>
            <a:ext cx="229446" cy="131456"/>
          </a:xfrm>
          <a:custGeom>
            <a:avLst/>
            <a:gdLst/>
            <a:ahLst/>
            <a:cxnLst/>
            <a:rect l="0" t="0" r="0" b="0"/>
            <a:pathLst>
              <a:path w="120000" h="120000" extrusionOk="0">
                <a:moveTo>
                  <a:pt x="30000" y="67638"/>
                </a:moveTo>
                <a:lnTo>
                  <a:pt x="0" y="15272"/>
                </a:lnTo>
                <a:lnTo>
                  <a:pt x="7500" y="2183"/>
                </a:lnTo>
                <a:lnTo>
                  <a:pt x="60000" y="93816"/>
                </a:lnTo>
                <a:lnTo>
                  <a:pt x="112500" y="0"/>
                </a:lnTo>
                <a:lnTo>
                  <a:pt x="120000" y="15272"/>
                </a:lnTo>
                <a:lnTo>
                  <a:pt x="60000" y="120000"/>
                </a:lnTo>
                <a:lnTo>
                  <a:pt x="30000" y="67638"/>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58" name="Shape 4258"/>
          <p:cNvSpPr/>
          <p:nvPr/>
        </p:nvSpPr>
        <p:spPr>
          <a:xfrm>
            <a:off x="20670651" y="10551353"/>
            <a:ext cx="506696" cy="509086"/>
          </a:xfrm>
          <a:custGeom>
            <a:avLst/>
            <a:gdLst/>
            <a:ahLst/>
            <a:cxnLst/>
            <a:rect l="0" t="0" r="0" b="0"/>
            <a:pathLst>
              <a:path w="120000" h="120000" extrusionOk="0">
                <a:moveTo>
                  <a:pt x="60216" y="0"/>
                </a:moveTo>
                <a:cubicBezTo>
                  <a:pt x="68416" y="0"/>
                  <a:pt x="76188" y="1511"/>
                  <a:pt x="83527" y="4750"/>
                </a:cubicBezTo>
                <a:cubicBezTo>
                  <a:pt x="90861" y="7983"/>
                  <a:pt x="97122" y="12088"/>
                  <a:pt x="102300" y="17700"/>
                </a:cubicBezTo>
                <a:cubicBezTo>
                  <a:pt x="107700" y="23094"/>
                  <a:pt x="112016" y="29350"/>
                  <a:pt x="115250" y="36688"/>
                </a:cubicBezTo>
                <a:cubicBezTo>
                  <a:pt x="118488" y="44027"/>
                  <a:pt x="120000" y="51800"/>
                  <a:pt x="120000" y="60000"/>
                </a:cubicBezTo>
                <a:cubicBezTo>
                  <a:pt x="120000" y="68200"/>
                  <a:pt x="118488" y="75972"/>
                  <a:pt x="115250" y="83311"/>
                </a:cubicBezTo>
                <a:cubicBezTo>
                  <a:pt x="112016" y="90650"/>
                  <a:pt x="107700" y="97122"/>
                  <a:pt x="102300" y="102516"/>
                </a:cubicBezTo>
                <a:cubicBezTo>
                  <a:pt x="97122" y="107911"/>
                  <a:pt x="90861" y="112227"/>
                  <a:pt x="83527" y="115250"/>
                </a:cubicBezTo>
                <a:cubicBezTo>
                  <a:pt x="76188" y="118272"/>
                  <a:pt x="68416" y="120000"/>
                  <a:pt x="60216" y="120000"/>
                </a:cubicBezTo>
                <a:cubicBezTo>
                  <a:pt x="51800" y="120000"/>
                  <a:pt x="43811" y="118272"/>
                  <a:pt x="36688" y="115250"/>
                </a:cubicBezTo>
                <a:cubicBezTo>
                  <a:pt x="29566" y="112227"/>
                  <a:pt x="23094" y="107911"/>
                  <a:pt x="17700" y="102516"/>
                </a:cubicBezTo>
                <a:cubicBezTo>
                  <a:pt x="12300" y="97122"/>
                  <a:pt x="7983" y="90650"/>
                  <a:pt x="4750" y="83311"/>
                </a:cubicBezTo>
                <a:cubicBezTo>
                  <a:pt x="1511" y="75972"/>
                  <a:pt x="0" y="68200"/>
                  <a:pt x="0" y="60000"/>
                </a:cubicBezTo>
                <a:cubicBezTo>
                  <a:pt x="0" y="51800"/>
                  <a:pt x="1511" y="44027"/>
                  <a:pt x="4750" y="36688"/>
                </a:cubicBezTo>
                <a:cubicBezTo>
                  <a:pt x="7983" y="29350"/>
                  <a:pt x="12300" y="23094"/>
                  <a:pt x="17700" y="17700"/>
                </a:cubicBezTo>
                <a:cubicBezTo>
                  <a:pt x="23094" y="12088"/>
                  <a:pt x="29566" y="7983"/>
                  <a:pt x="36688" y="4750"/>
                </a:cubicBezTo>
                <a:cubicBezTo>
                  <a:pt x="43811" y="1511"/>
                  <a:pt x="51800" y="0"/>
                  <a:pt x="60216" y="0"/>
                </a:cubicBezTo>
                <a:close/>
                <a:moveTo>
                  <a:pt x="60216" y="115033"/>
                </a:moveTo>
                <a:cubicBezTo>
                  <a:pt x="67555" y="115033"/>
                  <a:pt x="74677" y="113738"/>
                  <a:pt x="81583" y="110716"/>
                </a:cubicBezTo>
                <a:cubicBezTo>
                  <a:pt x="88272" y="107911"/>
                  <a:pt x="94100" y="104027"/>
                  <a:pt x="98850" y="99066"/>
                </a:cubicBezTo>
                <a:cubicBezTo>
                  <a:pt x="104027" y="94100"/>
                  <a:pt x="107911" y="88055"/>
                  <a:pt x="110933" y="81366"/>
                </a:cubicBezTo>
                <a:cubicBezTo>
                  <a:pt x="113738" y="74677"/>
                  <a:pt x="115250" y="67555"/>
                  <a:pt x="115250" y="60000"/>
                </a:cubicBezTo>
                <a:cubicBezTo>
                  <a:pt x="115250" y="52444"/>
                  <a:pt x="113738" y="45105"/>
                  <a:pt x="110933" y="38633"/>
                </a:cubicBezTo>
                <a:cubicBezTo>
                  <a:pt x="107911" y="31944"/>
                  <a:pt x="104027" y="26116"/>
                  <a:pt x="98850" y="20933"/>
                </a:cubicBezTo>
                <a:cubicBezTo>
                  <a:pt x="94100" y="15972"/>
                  <a:pt x="88272" y="12088"/>
                  <a:pt x="81583" y="9283"/>
                </a:cubicBezTo>
                <a:cubicBezTo>
                  <a:pt x="74677" y="6472"/>
                  <a:pt x="67555" y="4966"/>
                  <a:pt x="60216" y="4966"/>
                </a:cubicBezTo>
                <a:cubicBezTo>
                  <a:pt x="52444" y="4966"/>
                  <a:pt x="45322" y="6472"/>
                  <a:pt x="38633" y="9283"/>
                </a:cubicBezTo>
                <a:cubicBezTo>
                  <a:pt x="31944" y="12088"/>
                  <a:pt x="26116" y="15972"/>
                  <a:pt x="21150" y="20933"/>
                </a:cubicBezTo>
                <a:cubicBezTo>
                  <a:pt x="15972" y="26116"/>
                  <a:pt x="12088" y="31944"/>
                  <a:pt x="9066" y="38633"/>
                </a:cubicBezTo>
                <a:cubicBezTo>
                  <a:pt x="6261" y="45105"/>
                  <a:pt x="4750" y="52444"/>
                  <a:pt x="4750" y="60000"/>
                </a:cubicBezTo>
                <a:cubicBezTo>
                  <a:pt x="4750" y="67555"/>
                  <a:pt x="6261" y="74677"/>
                  <a:pt x="9066" y="81366"/>
                </a:cubicBezTo>
                <a:cubicBezTo>
                  <a:pt x="12088" y="88055"/>
                  <a:pt x="15972" y="94100"/>
                  <a:pt x="21150" y="99066"/>
                </a:cubicBezTo>
                <a:cubicBezTo>
                  <a:pt x="26116" y="104027"/>
                  <a:pt x="31944" y="107911"/>
                  <a:pt x="38633" y="110716"/>
                </a:cubicBezTo>
                <a:cubicBezTo>
                  <a:pt x="45322" y="113738"/>
                  <a:pt x="52444" y="115033"/>
                  <a:pt x="60216" y="115033"/>
                </a:cubicBezTo>
                <a:close/>
                <a:moveTo>
                  <a:pt x="46616" y="64316"/>
                </a:moveTo>
                <a:cubicBezTo>
                  <a:pt x="32805" y="50716"/>
                  <a:pt x="32805" y="50716"/>
                  <a:pt x="32805" y="50716"/>
                </a:cubicBezTo>
                <a:cubicBezTo>
                  <a:pt x="36261" y="47483"/>
                  <a:pt x="36261" y="47483"/>
                  <a:pt x="36261" y="47483"/>
                </a:cubicBezTo>
                <a:cubicBezTo>
                  <a:pt x="59783" y="71005"/>
                  <a:pt x="59783" y="71005"/>
                  <a:pt x="59783" y="71005"/>
                </a:cubicBezTo>
                <a:cubicBezTo>
                  <a:pt x="83738" y="47050"/>
                  <a:pt x="83738" y="47050"/>
                  <a:pt x="83738" y="47050"/>
                </a:cubicBezTo>
                <a:cubicBezTo>
                  <a:pt x="87194" y="50505"/>
                  <a:pt x="87194" y="50505"/>
                  <a:pt x="87194" y="50505"/>
                </a:cubicBezTo>
                <a:cubicBezTo>
                  <a:pt x="59783" y="77700"/>
                  <a:pt x="59783" y="77700"/>
                  <a:pt x="59783" y="77700"/>
                </a:cubicBezTo>
                <a:cubicBezTo>
                  <a:pt x="56544" y="74461"/>
                  <a:pt x="56544" y="74461"/>
                  <a:pt x="56544" y="74461"/>
                </a:cubicBezTo>
                <a:lnTo>
                  <a:pt x="46616" y="64316"/>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59" name="Shape 4259"/>
          <p:cNvSpPr/>
          <p:nvPr/>
        </p:nvSpPr>
        <p:spPr>
          <a:xfrm>
            <a:off x="3252064" y="11604349"/>
            <a:ext cx="418263" cy="540155"/>
          </a:xfrm>
          <a:custGeom>
            <a:avLst/>
            <a:gdLst/>
            <a:ahLst/>
            <a:cxnLst/>
            <a:rect l="0" t="0" r="0" b="0"/>
            <a:pathLst>
              <a:path w="120000" h="120000" extrusionOk="0">
                <a:moveTo>
                  <a:pt x="63083" y="39822"/>
                </a:moveTo>
                <a:lnTo>
                  <a:pt x="63083" y="44072"/>
                </a:lnTo>
                <a:lnTo>
                  <a:pt x="114516" y="44072"/>
                </a:lnTo>
                <a:lnTo>
                  <a:pt x="114516" y="75400"/>
                </a:lnTo>
                <a:lnTo>
                  <a:pt x="63083" y="75400"/>
                </a:lnTo>
                <a:lnTo>
                  <a:pt x="63083" y="120000"/>
                </a:lnTo>
                <a:lnTo>
                  <a:pt x="56916" y="120000"/>
                </a:lnTo>
                <a:lnTo>
                  <a:pt x="56916" y="75400"/>
                </a:lnTo>
                <a:lnTo>
                  <a:pt x="17144" y="75400"/>
                </a:lnTo>
                <a:lnTo>
                  <a:pt x="0" y="59466"/>
                </a:lnTo>
                <a:lnTo>
                  <a:pt x="17144" y="44072"/>
                </a:lnTo>
                <a:lnTo>
                  <a:pt x="56916" y="44072"/>
                </a:lnTo>
                <a:lnTo>
                  <a:pt x="56916" y="39822"/>
                </a:lnTo>
                <a:lnTo>
                  <a:pt x="5483" y="39822"/>
                </a:lnTo>
                <a:lnTo>
                  <a:pt x="5483" y="9027"/>
                </a:lnTo>
                <a:lnTo>
                  <a:pt x="56916" y="9027"/>
                </a:lnTo>
                <a:lnTo>
                  <a:pt x="56916" y="0"/>
                </a:lnTo>
                <a:lnTo>
                  <a:pt x="63083" y="0"/>
                </a:lnTo>
                <a:lnTo>
                  <a:pt x="63083" y="9027"/>
                </a:lnTo>
                <a:lnTo>
                  <a:pt x="102855" y="9027"/>
                </a:lnTo>
                <a:lnTo>
                  <a:pt x="120000" y="24422"/>
                </a:lnTo>
                <a:lnTo>
                  <a:pt x="102855" y="39822"/>
                </a:lnTo>
                <a:lnTo>
                  <a:pt x="63083" y="39822"/>
                </a:lnTo>
                <a:close/>
                <a:moveTo>
                  <a:pt x="108344" y="48850"/>
                </a:moveTo>
                <a:lnTo>
                  <a:pt x="19200" y="48850"/>
                </a:lnTo>
                <a:lnTo>
                  <a:pt x="6855" y="59466"/>
                </a:lnTo>
                <a:lnTo>
                  <a:pt x="19200" y="70622"/>
                </a:lnTo>
                <a:lnTo>
                  <a:pt x="108344" y="70622"/>
                </a:lnTo>
                <a:lnTo>
                  <a:pt x="108344" y="48850"/>
                </a:lnTo>
                <a:close/>
                <a:moveTo>
                  <a:pt x="11655" y="35577"/>
                </a:moveTo>
                <a:lnTo>
                  <a:pt x="100116" y="35577"/>
                </a:lnTo>
                <a:lnTo>
                  <a:pt x="112455" y="24422"/>
                </a:lnTo>
                <a:lnTo>
                  <a:pt x="100116" y="13272"/>
                </a:lnTo>
                <a:lnTo>
                  <a:pt x="11655" y="13272"/>
                </a:lnTo>
                <a:lnTo>
                  <a:pt x="11655" y="35577"/>
                </a:lnTo>
                <a:close/>
                <a:moveTo>
                  <a:pt x="17144" y="17522"/>
                </a:moveTo>
                <a:lnTo>
                  <a:pt x="17144" y="21772"/>
                </a:lnTo>
                <a:lnTo>
                  <a:pt x="45255" y="21772"/>
                </a:lnTo>
                <a:lnTo>
                  <a:pt x="45255" y="17522"/>
                </a:lnTo>
                <a:lnTo>
                  <a:pt x="17144" y="17522"/>
                </a:lnTo>
                <a:close/>
                <a:moveTo>
                  <a:pt x="74055" y="53100"/>
                </a:moveTo>
                <a:lnTo>
                  <a:pt x="74055" y="57877"/>
                </a:lnTo>
                <a:lnTo>
                  <a:pt x="102855" y="57877"/>
                </a:lnTo>
                <a:lnTo>
                  <a:pt x="102855" y="53100"/>
                </a:lnTo>
                <a:lnTo>
                  <a:pt x="74055" y="5310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60" name="Shape 4260"/>
          <p:cNvSpPr/>
          <p:nvPr/>
        </p:nvSpPr>
        <p:spPr>
          <a:xfrm>
            <a:off x="4449128" y="11623470"/>
            <a:ext cx="518647" cy="499525"/>
          </a:xfrm>
          <a:custGeom>
            <a:avLst/>
            <a:gdLst/>
            <a:ahLst/>
            <a:cxnLst/>
            <a:rect l="0" t="0" r="0" b="0"/>
            <a:pathLst>
              <a:path w="120000" h="120000" extrusionOk="0">
                <a:moveTo>
                  <a:pt x="69294" y="14477"/>
                </a:moveTo>
                <a:cubicBezTo>
                  <a:pt x="120000" y="14477"/>
                  <a:pt x="120000" y="14477"/>
                  <a:pt x="120000" y="14477"/>
                </a:cubicBezTo>
                <a:cubicBezTo>
                  <a:pt x="120000" y="120000"/>
                  <a:pt x="120000" y="120000"/>
                  <a:pt x="120000" y="120000"/>
                </a:cubicBezTo>
                <a:cubicBezTo>
                  <a:pt x="0" y="120000"/>
                  <a:pt x="0" y="120000"/>
                  <a:pt x="0" y="120000"/>
                </a:cubicBezTo>
                <a:cubicBezTo>
                  <a:pt x="0" y="14477"/>
                  <a:pt x="0" y="14477"/>
                  <a:pt x="0" y="14477"/>
                </a:cubicBezTo>
                <a:cubicBezTo>
                  <a:pt x="50916" y="14477"/>
                  <a:pt x="50916" y="14477"/>
                  <a:pt x="50916" y="14477"/>
                </a:cubicBezTo>
                <a:cubicBezTo>
                  <a:pt x="50916" y="0"/>
                  <a:pt x="50916" y="0"/>
                  <a:pt x="50916" y="0"/>
                </a:cubicBezTo>
                <a:cubicBezTo>
                  <a:pt x="69294" y="0"/>
                  <a:pt x="69294" y="0"/>
                  <a:pt x="69294" y="0"/>
                </a:cubicBezTo>
                <a:lnTo>
                  <a:pt x="69294" y="14477"/>
                </a:lnTo>
                <a:close/>
                <a:moveTo>
                  <a:pt x="4650" y="19083"/>
                </a:moveTo>
                <a:cubicBezTo>
                  <a:pt x="4650" y="28738"/>
                  <a:pt x="4650" y="28738"/>
                  <a:pt x="4650" y="28738"/>
                </a:cubicBezTo>
                <a:cubicBezTo>
                  <a:pt x="50916" y="28738"/>
                  <a:pt x="50916" y="28738"/>
                  <a:pt x="50916" y="28738"/>
                </a:cubicBezTo>
                <a:cubicBezTo>
                  <a:pt x="50916" y="19083"/>
                  <a:pt x="50916" y="19083"/>
                  <a:pt x="50916" y="19083"/>
                </a:cubicBezTo>
                <a:lnTo>
                  <a:pt x="4650" y="19083"/>
                </a:lnTo>
                <a:close/>
                <a:moveTo>
                  <a:pt x="4650" y="115172"/>
                </a:moveTo>
                <a:cubicBezTo>
                  <a:pt x="115561" y="115172"/>
                  <a:pt x="115561" y="115172"/>
                  <a:pt x="115561" y="115172"/>
                </a:cubicBezTo>
                <a:cubicBezTo>
                  <a:pt x="115561" y="33783"/>
                  <a:pt x="115561" y="33783"/>
                  <a:pt x="115561" y="33783"/>
                </a:cubicBezTo>
                <a:cubicBezTo>
                  <a:pt x="4650" y="33783"/>
                  <a:pt x="4650" y="33783"/>
                  <a:pt x="4650" y="33783"/>
                </a:cubicBezTo>
                <a:lnTo>
                  <a:pt x="4650" y="115172"/>
                </a:lnTo>
                <a:close/>
                <a:moveTo>
                  <a:pt x="68027" y="93672"/>
                </a:moveTo>
                <a:cubicBezTo>
                  <a:pt x="69294" y="94333"/>
                  <a:pt x="70138" y="94988"/>
                  <a:pt x="70772" y="95866"/>
                </a:cubicBezTo>
                <a:cubicBezTo>
                  <a:pt x="71194" y="96966"/>
                  <a:pt x="71622" y="97844"/>
                  <a:pt x="71622" y="98500"/>
                </a:cubicBezTo>
                <a:cubicBezTo>
                  <a:pt x="71622" y="98938"/>
                  <a:pt x="71622" y="99161"/>
                  <a:pt x="71622" y="99600"/>
                </a:cubicBezTo>
                <a:cubicBezTo>
                  <a:pt x="71622" y="99816"/>
                  <a:pt x="71622" y="100255"/>
                  <a:pt x="71622" y="100916"/>
                </a:cubicBezTo>
                <a:cubicBezTo>
                  <a:pt x="66972" y="100916"/>
                  <a:pt x="66972" y="100916"/>
                  <a:pt x="66972" y="100916"/>
                </a:cubicBezTo>
                <a:cubicBezTo>
                  <a:pt x="66972" y="98722"/>
                  <a:pt x="66972" y="98722"/>
                  <a:pt x="66972" y="98722"/>
                </a:cubicBezTo>
                <a:cubicBezTo>
                  <a:pt x="66761" y="98500"/>
                  <a:pt x="66550" y="98283"/>
                  <a:pt x="66338" y="98283"/>
                </a:cubicBezTo>
                <a:cubicBezTo>
                  <a:pt x="65494" y="97844"/>
                  <a:pt x="64227" y="97405"/>
                  <a:pt x="62955" y="96966"/>
                </a:cubicBezTo>
                <a:cubicBezTo>
                  <a:pt x="61688" y="96527"/>
                  <a:pt x="60422" y="95866"/>
                  <a:pt x="58944" y="95427"/>
                </a:cubicBezTo>
                <a:cubicBezTo>
                  <a:pt x="57466" y="94772"/>
                  <a:pt x="55983" y="94333"/>
                  <a:pt x="54716" y="93894"/>
                </a:cubicBezTo>
                <a:cubicBezTo>
                  <a:pt x="53238" y="93233"/>
                  <a:pt x="51972" y="93016"/>
                  <a:pt x="50705" y="92577"/>
                </a:cubicBezTo>
                <a:cubicBezTo>
                  <a:pt x="48805" y="91922"/>
                  <a:pt x="47744" y="91044"/>
                  <a:pt x="47322" y="89505"/>
                </a:cubicBezTo>
                <a:cubicBezTo>
                  <a:pt x="46900" y="88188"/>
                  <a:pt x="46900" y="86872"/>
                  <a:pt x="46900" y="85994"/>
                </a:cubicBezTo>
                <a:cubicBezTo>
                  <a:pt x="46900" y="84900"/>
                  <a:pt x="46900" y="83800"/>
                  <a:pt x="47322" y="82705"/>
                </a:cubicBezTo>
                <a:cubicBezTo>
                  <a:pt x="47744" y="81611"/>
                  <a:pt x="48166" y="80733"/>
                  <a:pt x="48377" y="79633"/>
                </a:cubicBezTo>
                <a:cubicBezTo>
                  <a:pt x="48805" y="79194"/>
                  <a:pt x="49016" y="78755"/>
                  <a:pt x="49227" y="77877"/>
                </a:cubicBezTo>
                <a:cubicBezTo>
                  <a:pt x="49438" y="77000"/>
                  <a:pt x="49650" y="76122"/>
                  <a:pt x="49861" y="75466"/>
                </a:cubicBezTo>
                <a:cubicBezTo>
                  <a:pt x="49861" y="73927"/>
                  <a:pt x="49861" y="73927"/>
                  <a:pt x="49861" y="73927"/>
                </a:cubicBezTo>
                <a:cubicBezTo>
                  <a:pt x="50916" y="72833"/>
                  <a:pt x="50916" y="72833"/>
                  <a:pt x="50916" y="72833"/>
                </a:cubicBezTo>
                <a:cubicBezTo>
                  <a:pt x="51550" y="71738"/>
                  <a:pt x="51972" y="70422"/>
                  <a:pt x="52394" y="69105"/>
                </a:cubicBezTo>
                <a:cubicBezTo>
                  <a:pt x="52394" y="68227"/>
                  <a:pt x="52394" y="67350"/>
                  <a:pt x="52394" y="66911"/>
                </a:cubicBezTo>
                <a:cubicBezTo>
                  <a:pt x="52394" y="66688"/>
                  <a:pt x="52183" y="66472"/>
                  <a:pt x="52183" y="66472"/>
                </a:cubicBezTo>
                <a:cubicBezTo>
                  <a:pt x="51972" y="66250"/>
                  <a:pt x="51972" y="66250"/>
                  <a:pt x="51972" y="66033"/>
                </a:cubicBezTo>
                <a:cubicBezTo>
                  <a:pt x="51972" y="65594"/>
                  <a:pt x="51972" y="65594"/>
                  <a:pt x="51972" y="65594"/>
                </a:cubicBezTo>
                <a:cubicBezTo>
                  <a:pt x="51761" y="64716"/>
                  <a:pt x="51761" y="63400"/>
                  <a:pt x="51972" y="61427"/>
                </a:cubicBezTo>
                <a:cubicBezTo>
                  <a:pt x="52183" y="59450"/>
                  <a:pt x="52394" y="57916"/>
                  <a:pt x="52605" y="56816"/>
                </a:cubicBezTo>
                <a:cubicBezTo>
                  <a:pt x="52605" y="56377"/>
                  <a:pt x="52394" y="55722"/>
                  <a:pt x="52394" y="54627"/>
                </a:cubicBezTo>
                <a:cubicBezTo>
                  <a:pt x="52183" y="53311"/>
                  <a:pt x="51761" y="52211"/>
                  <a:pt x="50916" y="51116"/>
                </a:cubicBezTo>
                <a:cubicBezTo>
                  <a:pt x="50283" y="50238"/>
                  <a:pt x="49227" y="49361"/>
                  <a:pt x="47955" y="48922"/>
                </a:cubicBezTo>
                <a:cubicBezTo>
                  <a:pt x="46900" y="48483"/>
                  <a:pt x="45422" y="48261"/>
                  <a:pt x="43944" y="48044"/>
                </a:cubicBezTo>
                <a:cubicBezTo>
                  <a:pt x="41194" y="48044"/>
                  <a:pt x="41194" y="48044"/>
                  <a:pt x="41194" y="48044"/>
                </a:cubicBezTo>
                <a:cubicBezTo>
                  <a:pt x="39927" y="48261"/>
                  <a:pt x="38450" y="48483"/>
                  <a:pt x="37394" y="48922"/>
                </a:cubicBezTo>
                <a:cubicBezTo>
                  <a:pt x="36127" y="49361"/>
                  <a:pt x="35072" y="50238"/>
                  <a:pt x="34438" y="51116"/>
                </a:cubicBezTo>
                <a:cubicBezTo>
                  <a:pt x="33588" y="52211"/>
                  <a:pt x="33166" y="53311"/>
                  <a:pt x="32955" y="54627"/>
                </a:cubicBezTo>
                <a:cubicBezTo>
                  <a:pt x="32955" y="55722"/>
                  <a:pt x="32744" y="56377"/>
                  <a:pt x="32744" y="56816"/>
                </a:cubicBezTo>
                <a:cubicBezTo>
                  <a:pt x="32955" y="57916"/>
                  <a:pt x="33166" y="59450"/>
                  <a:pt x="33377" y="61427"/>
                </a:cubicBezTo>
                <a:cubicBezTo>
                  <a:pt x="33588" y="63400"/>
                  <a:pt x="33588" y="64716"/>
                  <a:pt x="33377" y="65594"/>
                </a:cubicBezTo>
                <a:cubicBezTo>
                  <a:pt x="33377" y="65811"/>
                  <a:pt x="33166" y="66033"/>
                  <a:pt x="33166" y="66250"/>
                </a:cubicBezTo>
                <a:cubicBezTo>
                  <a:pt x="33166" y="66472"/>
                  <a:pt x="32955" y="66688"/>
                  <a:pt x="32955" y="66911"/>
                </a:cubicBezTo>
                <a:cubicBezTo>
                  <a:pt x="32955" y="67350"/>
                  <a:pt x="32955" y="68227"/>
                  <a:pt x="32955" y="69105"/>
                </a:cubicBezTo>
                <a:cubicBezTo>
                  <a:pt x="33377" y="70422"/>
                  <a:pt x="33805" y="71738"/>
                  <a:pt x="34438" y="72833"/>
                </a:cubicBezTo>
                <a:cubicBezTo>
                  <a:pt x="35494" y="73927"/>
                  <a:pt x="35494" y="73927"/>
                  <a:pt x="35494" y="73927"/>
                </a:cubicBezTo>
                <a:cubicBezTo>
                  <a:pt x="35494" y="75466"/>
                  <a:pt x="35494" y="75466"/>
                  <a:pt x="35494" y="75466"/>
                </a:cubicBezTo>
                <a:cubicBezTo>
                  <a:pt x="35705" y="76122"/>
                  <a:pt x="35916" y="77000"/>
                  <a:pt x="36127" y="77877"/>
                </a:cubicBezTo>
                <a:cubicBezTo>
                  <a:pt x="36550" y="78755"/>
                  <a:pt x="36761" y="79194"/>
                  <a:pt x="36972" y="79633"/>
                </a:cubicBezTo>
                <a:cubicBezTo>
                  <a:pt x="37183" y="80733"/>
                  <a:pt x="37605" y="81611"/>
                  <a:pt x="37816" y="82705"/>
                </a:cubicBezTo>
                <a:cubicBezTo>
                  <a:pt x="37816" y="83800"/>
                  <a:pt x="38027" y="84900"/>
                  <a:pt x="38027" y="86216"/>
                </a:cubicBezTo>
                <a:cubicBezTo>
                  <a:pt x="38027" y="87094"/>
                  <a:pt x="37816" y="88188"/>
                  <a:pt x="37605" y="89505"/>
                </a:cubicBezTo>
                <a:cubicBezTo>
                  <a:pt x="37394" y="91044"/>
                  <a:pt x="36127" y="91922"/>
                  <a:pt x="34227" y="92577"/>
                </a:cubicBezTo>
                <a:cubicBezTo>
                  <a:pt x="32955" y="93016"/>
                  <a:pt x="31688" y="93455"/>
                  <a:pt x="30211" y="93894"/>
                </a:cubicBezTo>
                <a:cubicBezTo>
                  <a:pt x="28522" y="94550"/>
                  <a:pt x="27044" y="95211"/>
                  <a:pt x="25561" y="95650"/>
                </a:cubicBezTo>
                <a:cubicBezTo>
                  <a:pt x="24083" y="96305"/>
                  <a:pt x="22816" y="96744"/>
                  <a:pt x="21550" y="97183"/>
                </a:cubicBezTo>
                <a:cubicBezTo>
                  <a:pt x="20494" y="97622"/>
                  <a:pt x="19438" y="98061"/>
                  <a:pt x="18805" y="98283"/>
                </a:cubicBezTo>
                <a:cubicBezTo>
                  <a:pt x="18805" y="98500"/>
                  <a:pt x="18588" y="98500"/>
                  <a:pt x="18377" y="98500"/>
                </a:cubicBezTo>
                <a:cubicBezTo>
                  <a:pt x="18377" y="100916"/>
                  <a:pt x="18377" y="100916"/>
                  <a:pt x="18377" y="100916"/>
                </a:cubicBezTo>
                <a:cubicBezTo>
                  <a:pt x="13733" y="100916"/>
                  <a:pt x="13733" y="100916"/>
                  <a:pt x="13733" y="100916"/>
                </a:cubicBezTo>
                <a:cubicBezTo>
                  <a:pt x="13733" y="100255"/>
                  <a:pt x="13733" y="99816"/>
                  <a:pt x="13733" y="99600"/>
                </a:cubicBezTo>
                <a:cubicBezTo>
                  <a:pt x="13733" y="99161"/>
                  <a:pt x="13733" y="98938"/>
                  <a:pt x="13733" y="98500"/>
                </a:cubicBezTo>
                <a:cubicBezTo>
                  <a:pt x="13733" y="97844"/>
                  <a:pt x="13944" y="96966"/>
                  <a:pt x="14577" y="96088"/>
                </a:cubicBezTo>
                <a:cubicBezTo>
                  <a:pt x="15000" y="95211"/>
                  <a:pt x="15633" y="94550"/>
                  <a:pt x="16900" y="93894"/>
                </a:cubicBezTo>
                <a:cubicBezTo>
                  <a:pt x="17533" y="93672"/>
                  <a:pt x="18588" y="93233"/>
                  <a:pt x="19861" y="92577"/>
                </a:cubicBezTo>
                <a:cubicBezTo>
                  <a:pt x="21127" y="92138"/>
                  <a:pt x="22394" y="91700"/>
                  <a:pt x="23872" y="91044"/>
                </a:cubicBezTo>
                <a:cubicBezTo>
                  <a:pt x="25561" y="90605"/>
                  <a:pt x="27255" y="89944"/>
                  <a:pt x="28733" y="89288"/>
                </a:cubicBezTo>
                <a:cubicBezTo>
                  <a:pt x="30422" y="88850"/>
                  <a:pt x="31688" y="88411"/>
                  <a:pt x="32744" y="87972"/>
                </a:cubicBezTo>
                <a:cubicBezTo>
                  <a:pt x="32955" y="87972"/>
                  <a:pt x="33166" y="87972"/>
                  <a:pt x="33166" y="87750"/>
                </a:cubicBezTo>
                <a:cubicBezTo>
                  <a:pt x="33166" y="87533"/>
                  <a:pt x="33377" y="87094"/>
                  <a:pt x="33377" y="86216"/>
                </a:cubicBezTo>
                <a:cubicBezTo>
                  <a:pt x="33377" y="85338"/>
                  <a:pt x="33166" y="84461"/>
                  <a:pt x="33166" y="83583"/>
                </a:cubicBezTo>
                <a:cubicBezTo>
                  <a:pt x="33166" y="82927"/>
                  <a:pt x="32955" y="82266"/>
                  <a:pt x="32744" y="82050"/>
                </a:cubicBezTo>
                <a:cubicBezTo>
                  <a:pt x="32322" y="81172"/>
                  <a:pt x="32111" y="80294"/>
                  <a:pt x="31688" y="79194"/>
                </a:cubicBezTo>
                <a:cubicBezTo>
                  <a:pt x="31266" y="78100"/>
                  <a:pt x="31055" y="77000"/>
                  <a:pt x="31055" y="75905"/>
                </a:cubicBezTo>
                <a:cubicBezTo>
                  <a:pt x="30844" y="75683"/>
                  <a:pt x="30422" y="75027"/>
                  <a:pt x="29788" y="73927"/>
                </a:cubicBezTo>
                <a:cubicBezTo>
                  <a:pt x="29366" y="73055"/>
                  <a:pt x="28944" y="71738"/>
                  <a:pt x="28733" y="69983"/>
                </a:cubicBezTo>
                <a:cubicBezTo>
                  <a:pt x="28311" y="68666"/>
                  <a:pt x="28100" y="67566"/>
                  <a:pt x="28311" y="66911"/>
                </a:cubicBezTo>
                <a:cubicBezTo>
                  <a:pt x="28311" y="66033"/>
                  <a:pt x="28522" y="65594"/>
                  <a:pt x="28733" y="65155"/>
                </a:cubicBezTo>
                <a:cubicBezTo>
                  <a:pt x="28733" y="64933"/>
                  <a:pt x="28733" y="64716"/>
                  <a:pt x="28944" y="64716"/>
                </a:cubicBezTo>
                <a:cubicBezTo>
                  <a:pt x="28944" y="64500"/>
                  <a:pt x="28944" y="63400"/>
                  <a:pt x="28733" y="61866"/>
                </a:cubicBezTo>
                <a:cubicBezTo>
                  <a:pt x="28733" y="60550"/>
                  <a:pt x="28522" y="59011"/>
                  <a:pt x="28311" y="57694"/>
                </a:cubicBezTo>
                <a:cubicBezTo>
                  <a:pt x="28100" y="56816"/>
                  <a:pt x="28311" y="55283"/>
                  <a:pt x="28522" y="53527"/>
                </a:cubicBezTo>
                <a:cubicBezTo>
                  <a:pt x="28733" y="51772"/>
                  <a:pt x="29577" y="50016"/>
                  <a:pt x="30844" y="48261"/>
                </a:cubicBezTo>
                <a:cubicBezTo>
                  <a:pt x="31688" y="47383"/>
                  <a:pt x="32955" y="46288"/>
                  <a:pt x="34650" y="45194"/>
                </a:cubicBezTo>
                <a:cubicBezTo>
                  <a:pt x="36127" y="43877"/>
                  <a:pt x="38238" y="43216"/>
                  <a:pt x="40983" y="43216"/>
                </a:cubicBezTo>
                <a:cubicBezTo>
                  <a:pt x="43944" y="43216"/>
                  <a:pt x="43944" y="43216"/>
                  <a:pt x="43944" y="43216"/>
                </a:cubicBezTo>
                <a:cubicBezTo>
                  <a:pt x="46900" y="43216"/>
                  <a:pt x="49227" y="43877"/>
                  <a:pt x="50705" y="45194"/>
                </a:cubicBezTo>
                <a:cubicBezTo>
                  <a:pt x="52394" y="46288"/>
                  <a:pt x="53661" y="47383"/>
                  <a:pt x="54505" y="48261"/>
                </a:cubicBezTo>
                <a:cubicBezTo>
                  <a:pt x="55772" y="50016"/>
                  <a:pt x="56622" y="51772"/>
                  <a:pt x="56833" y="53527"/>
                </a:cubicBezTo>
                <a:cubicBezTo>
                  <a:pt x="57044" y="55283"/>
                  <a:pt x="57255" y="56816"/>
                  <a:pt x="57044" y="57694"/>
                </a:cubicBezTo>
                <a:cubicBezTo>
                  <a:pt x="56833" y="59011"/>
                  <a:pt x="56622" y="60550"/>
                  <a:pt x="56622" y="61866"/>
                </a:cubicBezTo>
                <a:cubicBezTo>
                  <a:pt x="56411" y="63400"/>
                  <a:pt x="56411" y="64500"/>
                  <a:pt x="56411" y="64716"/>
                </a:cubicBezTo>
                <a:cubicBezTo>
                  <a:pt x="56622" y="64716"/>
                  <a:pt x="56622" y="64933"/>
                  <a:pt x="56622" y="65155"/>
                </a:cubicBezTo>
                <a:cubicBezTo>
                  <a:pt x="56833" y="65594"/>
                  <a:pt x="57044" y="66033"/>
                  <a:pt x="57044" y="66911"/>
                </a:cubicBezTo>
                <a:cubicBezTo>
                  <a:pt x="57255" y="67566"/>
                  <a:pt x="57044" y="68666"/>
                  <a:pt x="56622" y="69983"/>
                </a:cubicBezTo>
                <a:cubicBezTo>
                  <a:pt x="56411" y="71738"/>
                  <a:pt x="55983" y="73055"/>
                  <a:pt x="55561" y="73927"/>
                </a:cubicBezTo>
                <a:cubicBezTo>
                  <a:pt x="54927" y="75027"/>
                  <a:pt x="54505" y="75683"/>
                  <a:pt x="54294" y="75905"/>
                </a:cubicBezTo>
                <a:cubicBezTo>
                  <a:pt x="54294" y="77000"/>
                  <a:pt x="54083" y="78100"/>
                  <a:pt x="53661" y="79194"/>
                </a:cubicBezTo>
                <a:cubicBezTo>
                  <a:pt x="53238" y="80294"/>
                  <a:pt x="53027" y="81172"/>
                  <a:pt x="52605" y="82050"/>
                </a:cubicBezTo>
                <a:cubicBezTo>
                  <a:pt x="52394" y="82488"/>
                  <a:pt x="52183" y="83144"/>
                  <a:pt x="51972" y="83800"/>
                </a:cubicBezTo>
                <a:cubicBezTo>
                  <a:pt x="51550" y="84461"/>
                  <a:pt x="51550" y="85116"/>
                  <a:pt x="51550" y="85994"/>
                </a:cubicBezTo>
                <a:cubicBezTo>
                  <a:pt x="51550" y="86872"/>
                  <a:pt x="51550" y="87533"/>
                  <a:pt x="51550" y="87750"/>
                </a:cubicBezTo>
                <a:cubicBezTo>
                  <a:pt x="51761" y="87972"/>
                  <a:pt x="51761" y="87972"/>
                  <a:pt x="51972" y="87972"/>
                </a:cubicBezTo>
                <a:cubicBezTo>
                  <a:pt x="53238" y="88411"/>
                  <a:pt x="54716" y="88850"/>
                  <a:pt x="56194" y="89288"/>
                </a:cubicBezTo>
                <a:cubicBezTo>
                  <a:pt x="57677" y="89944"/>
                  <a:pt x="59155" y="90383"/>
                  <a:pt x="60633" y="90822"/>
                </a:cubicBezTo>
                <a:cubicBezTo>
                  <a:pt x="62111" y="91483"/>
                  <a:pt x="63377" y="91922"/>
                  <a:pt x="64861" y="92577"/>
                </a:cubicBezTo>
                <a:cubicBezTo>
                  <a:pt x="66127" y="93016"/>
                  <a:pt x="67183" y="93455"/>
                  <a:pt x="68027" y="93672"/>
                </a:cubicBezTo>
                <a:close/>
                <a:moveTo>
                  <a:pt x="55350" y="4827"/>
                </a:moveTo>
                <a:cubicBezTo>
                  <a:pt x="55350" y="28738"/>
                  <a:pt x="55350" y="28738"/>
                  <a:pt x="55350" y="28738"/>
                </a:cubicBezTo>
                <a:cubicBezTo>
                  <a:pt x="64650" y="28738"/>
                  <a:pt x="64650" y="28738"/>
                  <a:pt x="64650" y="28738"/>
                </a:cubicBezTo>
                <a:cubicBezTo>
                  <a:pt x="64650" y="4827"/>
                  <a:pt x="64650" y="4827"/>
                  <a:pt x="64650" y="4827"/>
                </a:cubicBezTo>
                <a:lnTo>
                  <a:pt x="55350" y="4827"/>
                </a:lnTo>
                <a:close/>
                <a:moveTo>
                  <a:pt x="115561" y="19083"/>
                </a:moveTo>
                <a:cubicBezTo>
                  <a:pt x="69294" y="19083"/>
                  <a:pt x="69294" y="19083"/>
                  <a:pt x="69294" y="19083"/>
                </a:cubicBezTo>
                <a:cubicBezTo>
                  <a:pt x="69294" y="28738"/>
                  <a:pt x="69294" y="28738"/>
                  <a:pt x="69294" y="28738"/>
                </a:cubicBezTo>
                <a:cubicBezTo>
                  <a:pt x="115561" y="28738"/>
                  <a:pt x="115561" y="28738"/>
                  <a:pt x="115561" y="28738"/>
                </a:cubicBezTo>
                <a:lnTo>
                  <a:pt x="115561" y="19083"/>
                </a:lnTo>
                <a:close/>
                <a:moveTo>
                  <a:pt x="73944" y="43216"/>
                </a:moveTo>
                <a:cubicBezTo>
                  <a:pt x="73944" y="48044"/>
                  <a:pt x="73944" y="48044"/>
                  <a:pt x="73944" y="48044"/>
                </a:cubicBezTo>
                <a:cubicBezTo>
                  <a:pt x="106266" y="48044"/>
                  <a:pt x="106266" y="48044"/>
                  <a:pt x="106266" y="48044"/>
                </a:cubicBezTo>
                <a:cubicBezTo>
                  <a:pt x="106266" y="43216"/>
                  <a:pt x="106266" y="43216"/>
                  <a:pt x="106266" y="43216"/>
                </a:cubicBezTo>
                <a:lnTo>
                  <a:pt x="73944" y="43216"/>
                </a:lnTo>
                <a:close/>
                <a:moveTo>
                  <a:pt x="73944" y="57694"/>
                </a:moveTo>
                <a:cubicBezTo>
                  <a:pt x="73944" y="62305"/>
                  <a:pt x="73944" y="62305"/>
                  <a:pt x="73944" y="62305"/>
                </a:cubicBezTo>
                <a:cubicBezTo>
                  <a:pt x="96761" y="62305"/>
                  <a:pt x="96761" y="62305"/>
                  <a:pt x="96761" y="62305"/>
                </a:cubicBezTo>
                <a:cubicBezTo>
                  <a:pt x="96761" y="57694"/>
                  <a:pt x="96761" y="57694"/>
                  <a:pt x="96761" y="57694"/>
                </a:cubicBezTo>
                <a:lnTo>
                  <a:pt x="73944" y="57694"/>
                </a:lnTo>
                <a:close/>
                <a:moveTo>
                  <a:pt x="73944" y="71955"/>
                </a:moveTo>
                <a:cubicBezTo>
                  <a:pt x="73944" y="76783"/>
                  <a:pt x="73944" y="76783"/>
                  <a:pt x="73944" y="76783"/>
                </a:cubicBezTo>
                <a:cubicBezTo>
                  <a:pt x="106266" y="76783"/>
                  <a:pt x="106266" y="76783"/>
                  <a:pt x="106266" y="76783"/>
                </a:cubicBezTo>
                <a:cubicBezTo>
                  <a:pt x="106266" y="71955"/>
                  <a:pt x="106266" y="71955"/>
                  <a:pt x="106266" y="71955"/>
                </a:cubicBezTo>
                <a:lnTo>
                  <a:pt x="73944" y="7195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61" name="Shape 4261"/>
          <p:cNvSpPr/>
          <p:nvPr/>
        </p:nvSpPr>
        <p:spPr>
          <a:xfrm>
            <a:off x="5695192" y="11611518"/>
            <a:ext cx="521035" cy="523427"/>
          </a:xfrm>
          <a:custGeom>
            <a:avLst/>
            <a:gdLst/>
            <a:ahLst/>
            <a:cxnLst/>
            <a:rect l="0" t="0" r="0" b="0"/>
            <a:pathLst>
              <a:path w="120000" h="120000" extrusionOk="0">
                <a:moveTo>
                  <a:pt x="120000" y="32461"/>
                </a:moveTo>
                <a:cubicBezTo>
                  <a:pt x="94150" y="58638"/>
                  <a:pt x="94150" y="58638"/>
                  <a:pt x="94150" y="58638"/>
                </a:cubicBezTo>
                <a:cubicBezTo>
                  <a:pt x="94150" y="59055"/>
                  <a:pt x="94150" y="59894"/>
                  <a:pt x="94150" y="60522"/>
                </a:cubicBezTo>
                <a:cubicBezTo>
                  <a:pt x="94150" y="61150"/>
                  <a:pt x="94150" y="61777"/>
                  <a:pt x="94150" y="62411"/>
                </a:cubicBezTo>
                <a:cubicBezTo>
                  <a:pt x="94150" y="67855"/>
                  <a:pt x="93100" y="72877"/>
                  <a:pt x="91000" y="77694"/>
                </a:cubicBezTo>
                <a:cubicBezTo>
                  <a:pt x="89105" y="82511"/>
                  <a:pt x="86372" y="86494"/>
                  <a:pt x="82800" y="90050"/>
                </a:cubicBezTo>
                <a:cubicBezTo>
                  <a:pt x="79227" y="93611"/>
                  <a:pt x="75027" y="96333"/>
                  <a:pt x="70194" y="98427"/>
                </a:cubicBezTo>
                <a:cubicBezTo>
                  <a:pt x="65566" y="100522"/>
                  <a:pt x="60527" y="101361"/>
                  <a:pt x="55272" y="101361"/>
                </a:cubicBezTo>
                <a:cubicBezTo>
                  <a:pt x="54433" y="101361"/>
                  <a:pt x="53800" y="101361"/>
                  <a:pt x="53172" y="101361"/>
                </a:cubicBezTo>
                <a:cubicBezTo>
                  <a:pt x="52538" y="101361"/>
                  <a:pt x="51911" y="101361"/>
                  <a:pt x="51066" y="101150"/>
                </a:cubicBezTo>
                <a:cubicBezTo>
                  <a:pt x="32572" y="120000"/>
                  <a:pt x="32572" y="120000"/>
                  <a:pt x="32572" y="120000"/>
                </a:cubicBezTo>
                <a:cubicBezTo>
                  <a:pt x="6727" y="113716"/>
                  <a:pt x="6727" y="113716"/>
                  <a:pt x="6727" y="113716"/>
                </a:cubicBezTo>
                <a:cubicBezTo>
                  <a:pt x="0" y="87538"/>
                  <a:pt x="0" y="87538"/>
                  <a:pt x="0" y="87538"/>
                </a:cubicBezTo>
                <a:cubicBezTo>
                  <a:pt x="17022" y="70577"/>
                  <a:pt x="17022" y="70577"/>
                  <a:pt x="17022" y="70577"/>
                </a:cubicBezTo>
                <a:cubicBezTo>
                  <a:pt x="16811" y="69316"/>
                  <a:pt x="16600" y="68061"/>
                  <a:pt x="16394" y="66594"/>
                </a:cubicBezTo>
                <a:cubicBezTo>
                  <a:pt x="16183" y="65338"/>
                  <a:pt x="16183" y="63872"/>
                  <a:pt x="16183" y="62411"/>
                </a:cubicBezTo>
                <a:cubicBezTo>
                  <a:pt x="16183" y="57172"/>
                  <a:pt x="17233" y="52144"/>
                  <a:pt x="19333" y="47327"/>
                </a:cubicBezTo>
                <a:cubicBezTo>
                  <a:pt x="21433" y="42722"/>
                  <a:pt x="24166" y="38533"/>
                  <a:pt x="27533" y="35183"/>
                </a:cubicBezTo>
                <a:cubicBezTo>
                  <a:pt x="31105" y="31622"/>
                  <a:pt x="35094" y="28688"/>
                  <a:pt x="39927" y="26805"/>
                </a:cubicBezTo>
                <a:cubicBezTo>
                  <a:pt x="44761" y="24711"/>
                  <a:pt x="49805" y="23666"/>
                  <a:pt x="55272" y="23666"/>
                </a:cubicBezTo>
                <a:cubicBezTo>
                  <a:pt x="56533" y="23666"/>
                  <a:pt x="57794" y="23666"/>
                  <a:pt x="59266" y="23872"/>
                </a:cubicBezTo>
                <a:cubicBezTo>
                  <a:pt x="60527" y="23872"/>
                  <a:pt x="61994" y="24083"/>
                  <a:pt x="63255" y="24500"/>
                </a:cubicBezTo>
                <a:cubicBezTo>
                  <a:pt x="87633" y="0"/>
                  <a:pt x="87633" y="0"/>
                  <a:pt x="87633" y="0"/>
                </a:cubicBezTo>
                <a:lnTo>
                  <a:pt x="120000" y="32461"/>
                </a:lnTo>
                <a:close/>
                <a:moveTo>
                  <a:pt x="30894" y="114766"/>
                </a:moveTo>
                <a:cubicBezTo>
                  <a:pt x="45605" y="100316"/>
                  <a:pt x="45605" y="100316"/>
                  <a:pt x="45605" y="100316"/>
                </a:cubicBezTo>
                <a:cubicBezTo>
                  <a:pt x="42661" y="99477"/>
                  <a:pt x="39511" y="98222"/>
                  <a:pt x="36777" y="96544"/>
                </a:cubicBezTo>
                <a:cubicBezTo>
                  <a:pt x="34044" y="95077"/>
                  <a:pt x="31311" y="93405"/>
                  <a:pt x="29000" y="91311"/>
                </a:cubicBezTo>
                <a:cubicBezTo>
                  <a:pt x="26688" y="89216"/>
                  <a:pt x="24588" y="86700"/>
                  <a:pt x="22694" y="84188"/>
                </a:cubicBezTo>
                <a:cubicBezTo>
                  <a:pt x="20805" y="81466"/>
                  <a:pt x="19333" y="78533"/>
                  <a:pt x="18283" y="75600"/>
                </a:cubicBezTo>
                <a:cubicBezTo>
                  <a:pt x="5255" y="88794"/>
                  <a:pt x="5255" y="88794"/>
                  <a:pt x="5255" y="88794"/>
                </a:cubicBezTo>
                <a:cubicBezTo>
                  <a:pt x="10300" y="109950"/>
                  <a:pt x="10300" y="109950"/>
                  <a:pt x="10300" y="109950"/>
                </a:cubicBezTo>
                <a:lnTo>
                  <a:pt x="30894" y="114766"/>
                </a:lnTo>
                <a:close/>
                <a:moveTo>
                  <a:pt x="55272" y="96755"/>
                </a:moveTo>
                <a:cubicBezTo>
                  <a:pt x="59894" y="96755"/>
                  <a:pt x="64516" y="95916"/>
                  <a:pt x="68722" y="94238"/>
                </a:cubicBezTo>
                <a:cubicBezTo>
                  <a:pt x="72922" y="92566"/>
                  <a:pt x="76500" y="90050"/>
                  <a:pt x="79650" y="86700"/>
                </a:cubicBezTo>
                <a:cubicBezTo>
                  <a:pt x="82800" y="83561"/>
                  <a:pt x="85111" y="80000"/>
                  <a:pt x="87005" y="75811"/>
                </a:cubicBezTo>
                <a:cubicBezTo>
                  <a:pt x="88894" y="71622"/>
                  <a:pt x="89738" y="67227"/>
                  <a:pt x="89738" y="62411"/>
                </a:cubicBezTo>
                <a:cubicBezTo>
                  <a:pt x="89738" y="57800"/>
                  <a:pt x="88894" y="53194"/>
                  <a:pt x="87005" y="49216"/>
                </a:cubicBezTo>
                <a:cubicBezTo>
                  <a:pt x="85111" y="45027"/>
                  <a:pt x="82800" y="41466"/>
                  <a:pt x="79650" y="38116"/>
                </a:cubicBezTo>
                <a:cubicBezTo>
                  <a:pt x="76500" y="34972"/>
                  <a:pt x="72922" y="32672"/>
                  <a:pt x="68722" y="30994"/>
                </a:cubicBezTo>
                <a:cubicBezTo>
                  <a:pt x="64516" y="29111"/>
                  <a:pt x="59894" y="28272"/>
                  <a:pt x="55272" y="28272"/>
                </a:cubicBezTo>
                <a:cubicBezTo>
                  <a:pt x="50438" y="28272"/>
                  <a:pt x="46022" y="29111"/>
                  <a:pt x="41822" y="30994"/>
                </a:cubicBezTo>
                <a:cubicBezTo>
                  <a:pt x="37616" y="32672"/>
                  <a:pt x="34044" y="34972"/>
                  <a:pt x="30894" y="38116"/>
                </a:cubicBezTo>
                <a:cubicBezTo>
                  <a:pt x="27738" y="41466"/>
                  <a:pt x="25427" y="45027"/>
                  <a:pt x="23538" y="49216"/>
                </a:cubicBezTo>
                <a:cubicBezTo>
                  <a:pt x="21644" y="53194"/>
                  <a:pt x="20805" y="57800"/>
                  <a:pt x="20805" y="62411"/>
                </a:cubicBezTo>
                <a:cubicBezTo>
                  <a:pt x="20805" y="67227"/>
                  <a:pt x="21644" y="71622"/>
                  <a:pt x="23538" y="75811"/>
                </a:cubicBezTo>
                <a:cubicBezTo>
                  <a:pt x="25427" y="80000"/>
                  <a:pt x="27738" y="83561"/>
                  <a:pt x="30894" y="86700"/>
                </a:cubicBezTo>
                <a:cubicBezTo>
                  <a:pt x="34044" y="90050"/>
                  <a:pt x="37616" y="92566"/>
                  <a:pt x="41822" y="94238"/>
                </a:cubicBezTo>
                <a:cubicBezTo>
                  <a:pt x="46022" y="95916"/>
                  <a:pt x="50438" y="96755"/>
                  <a:pt x="55272" y="96755"/>
                </a:cubicBezTo>
                <a:close/>
                <a:moveTo>
                  <a:pt x="57372" y="61572"/>
                </a:moveTo>
                <a:cubicBezTo>
                  <a:pt x="70611" y="74766"/>
                  <a:pt x="70611" y="74766"/>
                  <a:pt x="70611" y="74766"/>
                </a:cubicBezTo>
                <a:cubicBezTo>
                  <a:pt x="67250" y="77905"/>
                  <a:pt x="67250" y="77905"/>
                  <a:pt x="67250" y="77905"/>
                </a:cubicBezTo>
                <a:cubicBezTo>
                  <a:pt x="52750" y="63455"/>
                  <a:pt x="52750" y="63455"/>
                  <a:pt x="52750" y="63455"/>
                </a:cubicBezTo>
                <a:cubicBezTo>
                  <a:pt x="52750" y="37277"/>
                  <a:pt x="52750" y="37277"/>
                  <a:pt x="52750" y="37277"/>
                </a:cubicBezTo>
                <a:cubicBezTo>
                  <a:pt x="57372" y="37277"/>
                  <a:pt x="57372" y="37277"/>
                  <a:pt x="57372" y="37277"/>
                </a:cubicBezTo>
                <a:lnTo>
                  <a:pt x="57372" y="61572"/>
                </a:lnTo>
                <a:close/>
                <a:moveTo>
                  <a:pt x="87633" y="6494"/>
                </a:moveTo>
                <a:cubicBezTo>
                  <a:pt x="68088" y="25966"/>
                  <a:pt x="68088" y="25966"/>
                  <a:pt x="68088" y="25966"/>
                </a:cubicBezTo>
                <a:cubicBezTo>
                  <a:pt x="71244" y="27016"/>
                  <a:pt x="74183" y="28483"/>
                  <a:pt x="76705" y="30155"/>
                </a:cubicBezTo>
                <a:cubicBezTo>
                  <a:pt x="79438" y="32044"/>
                  <a:pt x="81750" y="34138"/>
                  <a:pt x="84061" y="36227"/>
                </a:cubicBezTo>
                <a:cubicBezTo>
                  <a:pt x="86166" y="38533"/>
                  <a:pt x="88055" y="41255"/>
                  <a:pt x="89527" y="43977"/>
                </a:cubicBezTo>
                <a:cubicBezTo>
                  <a:pt x="91211" y="46911"/>
                  <a:pt x="92261" y="49844"/>
                  <a:pt x="93100" y="53194"/>
                </a:cubicBezTo>
                <a:cubicBezTo>
                  <a:pt x="113483" y="32461"/>
                  <a:pt x="113483" y="32461"/>
                  <a:pt x="113483" y="32461"/>
                </a:cubicBezTo>
                <a:lnTo>
                  <a:pt x="87633" y="649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62" name="Shape 4262"/>
          <p:cNvSpPr/>
          <p:nvPr/>
        </p:nvSpPr>
        <p:spPr>
          <a:xfrm>
            <a:off x="6984277" y="11590007"/>
            <a:ext cx="437385" cy="568838"/>
          </a:xfrm>
          <a:custGeom>
            <a:avLst/>
            <a:gdLst/>
            <a:ahLst/>
            <a:cxnLst/>
            <a:rect l="0" t="0" r="0" b="0"/>
            <a:pathLst>
              <a:path w="120000" h="120000" extrusionOk="0">
                <a:moveTo>
                  <a:pt x="99250" y="99583"/>
                </a:moveTo>
                <a:cubicBezTo>
                  <a:pt x="97000" y="100355"/>
                  <a:pt x="94750" y="101122"/>
                  <a:pt x="92500" y="101894"/>
                </a:cubicBezTo>
                <a:cubicBezTo>
                  <a:pt x="90250" y="102472"/>
                  <a:pt x="88000" y="103050"/>
                  <a:pt x="85500" y="103627"/>
                </a:cubicBezTo>
                <a:cubicBezTo>
                  <a:pt x="83250" y="104205"/>
                  <a:pt x="80750" y="104400"/>
                  <a:pt x="78500" y="104783"/>
                </a:cubicBezTo>
                <a:cubicBezTo>
                  <a:pt x="76000" y="104977"/>
                  <a:pt x="73500" y="105166"/>
                  <a:pt x="71000" y="105166"/>
                </a:cubicBezTo>
                <a:cubicBezTo>
                  <a:pt x="71000" y="111716"/>
                  <a:pt x="71000" y="111716"/>
                  <a:pt x="71000" y="111716"/>
                </a:cubicBezTo>
                <a:cubicBezTo>
                  <a:pt x="74250" y="111716"/>
                  <a:pt x="77250" y="111911"/>
                  <a:pt x="80250" y="112294"/>
                </a:cubicBezTo>
                <a:cubicBezTo>
                  <a:pt x="83000" y="112683"/>
                  <a:pt x="86000" y="113261"/>
                  <a:pt x="88750" y="114222"/>
                </a:cubicBezTo>
                <a:cubicBezTo>
                  <a:pt x="91750" y="114800"/>
                  <a:pt x="94750" y="115572"/>
                  <a:pt x="97500" y="116727"/>
                </a:cubicBezTo>
                <a:cubicBezTo>
                  <a:pt x="100250" y="117688"/>
                  <a:pt x="102750" y="118650"/>
                  <a:pt x="105000" y="120000"/>
                </a:cubicBezTo>
                <a:cubicBezTo>
                  <a:pt x="93750" y="120000"/>
                  <a:pt x="93750" y="120000"/>
                  <a:pt x="93750" y="120000"/>
                </a:cubicBezTo>
                <a:cubicBezTo>
                  <a:pt x="91750" y="119227"/>
                  <a:pt x="89750" y="118650"/>
                  <a:pt x="87750" y="118072"/>
                </a:cubicBezTo>
                <a:cubicBezTo>
                  <a:pt x="85500" y="117688"/>
                  <a:pt x="83500" y="117305"/>
                  <a:pt x="81250" y="116916"/>
                </a:cubicBezTo>
                <a:cubicBezTo>
                  <a:pt x="79250" y="116533"/>
                  <a:pt x="77000" y="116338"/>
                  <a:pt x="74750" y="115955"/>
                </a:cubicBezTo>
                <a:cubicBezTo>
                  <a:pt x="72750" y="115761"/>
                  <a:pt x="70500" y="115572"/>
                  <a:pt x="68250" y="115572"/>
                </a:cubicBezTo>
                <a:cubicBezTo>
                  <a:pt x="66000" y="115572"/>
                  <a:pt x="63750" y="115761"/>
                  <a:pt x="61500" y="115955"/>
                </a:cubicBezTo>
                <a:cubicBezTo>
                  <a:pt x="59250" y="116338"/>
                  <a:pt x="57250" y="116533"/>
                  <a:pt x="55000" y="116916"/>
                </a:cubicBezTo>
                <a:cubicBezTo>
                  <a:pt x="52750" y="117305"/>
                  <a:pt x="50750" y="117688"/>
                  <a:pt x="48500" y="118072"/>
                </a:cubicBezTo>
                <a:cubicBezTo>
                  <a:pt x="46500" y="118650"/>
                  <a:pt x="44500" y="119227"/>
                  <a:pt x="42500" y="120000"/>
                </a:cubicBezTo>
                <a:cubicBezTo>
                  <a:pt x="31250" y="120000"/>
                  <a:pt x="31250" y="120000"/>
                  <a:pt x="31250" y="120000"/>
                </a:cubicBezTo>
                <a:cubicBezTo>
                  <a:pt x="33750" y="118650"/>
                  <a:pt x="36500" y="117688"/>
                  <a:pt x="39000" y="116727"/>
                </a:cubicBezTo>
                <a:cubicBezTo>
                  <a:pt x="41500" y="115572"/>
                  <a:pt x="44500" y="114800"/>
                  <a:pt x="47500" y="114222"/>
                </a:cubicBezTo>
                <a:cubicBezTo>
                  <a:pt x="50250" y="113261"/>
                  <a:pt x="53250" y="112683"/>
                  <a:pt x="56250" y="112294"/>
                </a:cubicBezTo>
                <a:cubicBezTo>
                  <a:pt x="59250" y="111911"/>
                  <a:pt x="62250" y="111716"/>
                  <a:pt x="65500" y="111716"/>
                </a:cubicBezTo>
                <a:cubicBezTo>
                  <a:pt x="65500" y="105166"/>
                  <a:pt x="65500" y="105166"/>
                  <a:pt x="65500" y="105166"/>
                </a:cubicBezTo>
                <a:cubicBezTo>
                  <a:pt x="56500" y="104977"/>
                  <a:pt x="48000" y="103433"/>
                  <a:pt x="40000" y="100544"/>
                </a:cubicBezTo>
                <a:cubicBezTo>
                  <a:pt x="32000" y="97461"/>
                  <a:pt x="25000" y="93805"/>
                  <a:pt x="19250" y="88988"/>
                </a:cubicBezTo>
                <a:cubicBezTo>
                  <a:pt x="13250" y="84366"/>
                  <a:pt x="8500" y="78972"/>
                  <a:pt x="5250" y="72616"/>
                </a:cubicBezTo>
                <a:cubicBezTo>
                  <a:pt x="1750" y="66450"/>
                  <a:pt x="0" y="59711"/>
                  <a:pt x="0" y="52777"/>
                </a:cubicBezTo>
                <a:cubicBezTo>
                  <a:pt x="0" y="47766"/>
                  <a:pt x="750" y="42761"/>
                  <a:pt x="2500" y="38138"/>
                </a:cubicBezTo>
                <a:cubicBezTo>
                  <a:pt x="4250" y="33516"/>
                  <a:pt x="6750" y="29083"/>
                  <a:pt x="10000" y="25038"/>
                </a:cubicBezTo>
                <a:cubicBezTo>
                  <a:pt x="13250" y="21188"/>
                  <a:pt x="17250" y="17333"/>
                  <a:pt x="21750" y="14061"/>
                </a:cubicBezTo>
                <a:cubicBezTo>
                  <a:pt x="26250" y="10788"/>
                  <a:pt x="31500" y="7900"/>
                  <a:pt x="37500" y="5777"/>
                </a:cubicBezTo>
                <a:cubicBezTo>
                  <a:pt x="34750" y="1733"/>
                  <a:pt x="34750" y="1733"/>
                  <a:pt x="34750" y="1733"/>
                </a:cubicBezTo>
                <a:cubicBezTo>
                  <a:pt x="39750" y="0"/>
                  <a:pt x="39750" y="0"/>
                  <a:pt x="39750" y="0"/>
                </a:cubicBezTo>
                <a:cubicBezTo>
                  <a:pt x="47250" y="11555"/>
                  <a:pt x="47250" y="11555"/>
                  <a:pt x="47250" y="11555"/>
                </a:cubicBezTo>
                <a:cubicBezTo>
                  <a:pt x="42250" y="13288"/>
                  <a:pt x="42250" y="13288"/>
                  <a:pt x="42250" y="13288"/>
                </a:cubicBezTo>
                <a:cubicBezTo>
                  <a:pt x="39750" y="9633"/>
                  <a:pt x="39750" y="9633"/>
                  <a:pt x="39750" y="9633"/>
                </a:cubicBezTo>
                <a:cubicBezTo>
                  <a:pt x="34500" y="11555"/>
                  <a:pt x="29750" y="14061"/>
                  <a:pt x="25500" y="17144"/>
                </a:cubicBezTo>
                <a:cubicBezTo>
                  <a:pt x="21250" y="20033"/>
                  <a:pt x="17750" y="23500"/>
                  <a:pt x="14500" y="27350"/>
                </a:cubicBezTo>
                <a:cubicBezTo>
                  <a:pt x="11750" y="31011"/>
                  <a:pt x="9500" y="35055"/>
                  <a:pt x="8000" y="39294"/>
                </a:cubicBezTo>
                <a:cubicBezTo>
                  <a:pt x="6250" y="43533"/>
                  <a:pt x="5500" y="47961"/>
                  <a:pt x="5500" y="52777"/>
                </a:cubicBezTo>
                <a:cubicBezTo>
                  <a:pt x="5500" y="59327"/>
                  <a:pt x="7000" y="65683"/>
                  <a:pt x="10250" y="71461"/>
                </a:cubicBezTo>
                <a:cubicBezTo>
                  <a:pt x="13500" y="77433"/>
                  <a:pt x="18000" y="82438"/>
                  <a:pt x="23750" y="86872"/>
                </a:cubicBezTo>
                <a:cubicBezTo>
                  <a:pt x="29500" y="91105"/>
                  <a:pt x="36250" y="94572"/>
                  <a:pt x="44000" y="97272"/>
                </a:cubicBezTo>
                <a:cubicBezTo>
                  <a:pt x="51500" y="99777"/>
                  <a:pt x="59500" y="101122"/>
                  <a:pt x="68250" y="101122"/>
                </a:cubicBezTo>
                <a:cubicBezTo>
                  <a:pt x="70750" y="101122"/>
                  <a:pt x="73250" y="100933"/>
                  <a:pt x="75750" y="100738"/>
                </a:cubicBezTo>
                <a:cubicBezTo>
                  <a:pt x="78000" y="100544"/>
                  <a:pt x="80500" y="100161"/>
                  <a:pt x="83000" y="99583"/>
                </a:cubicBezTo>
                <a:cubicBezTo>
                  <a:pt x="85250" y="99200"/>
                  <a:pt x="87750" y="98811"/>
                  <a:pt x="90000" y="98044"/>
                </a:cubicBezTo>
                <a:cubicBezTo>
                  <a:pt x="92250" y="97461"/>
                  <a:pt x="94500" y="96694"/>
                  <a:pt x="96750" y="95922"/>
                </a:cubicBezTo>
                <a:cubicBezTo>
                  <a:pt x="94250" y="92072"/>
                  <a:pt x="94250" y="92072"/>
                  <a:pt x="94250" y="92072"/>
                </a:cubicBezTo>
                <a:cubicBezTo>
                  <a:pt x="99250" y="90338"/>
                  <a:pt x="99250" y="90338"/>
                  <a:pt x="99250" y="90338"/>
                </a:cubicBezTo>
                <a:cubicBezTo>
                  <a:pt x="106750" y="101894"/>
                  <a:pt x="106750" y="101894"/>
                  <a:pt x="106750" y="101894"/>
                </a:cubicBezTo>
                <a:cubicBezTo>
                  <a:pt x="101750" y="103627"/>
                  <a:pt x="101750" y="103627"/>
                  <a:pt x="101750" y="103627"/>
                </a:cubicBezTo>
                <a:lnTo>
                  <a:pt x="99250" y="99583"/>
                </a:lnTo>
                <a:close/>
                <a:moveTo>
                  <a:pt x="16250" y="52777"/>
                </a:moveTo>
                <a:cubicBezTo>
                  <a:pt x="16250" y="47188"/>
                  <a:pt x="17500" y="41988"/>
                  <a:pt x="20250" y="36983"/>
                </a:cubicBezTo>
                <a:cubicBezTo>
                  <a:pt x="23000" y="32166"/>
                  <a:pt x="26750" y="27927"/>
                  <a:pt x="31500" y="24272"/>
                </a:cubicBezTo>
                <a:cubicBezTo>
                  <a:pt x="36250" y="20611"/>
                  <a:pt x="41750" y="17722"/>
                  <a:pt x="48000" y="15794"/>
                </a:cubicBezTo>
                <a:cubicBezTo>
                  <a:pt x="54500" y="13677"/>
                  <a:pt x="61250" y="12522"/>
                  <a:pt x="68250" y="12522"/>
                </a:cubicBezTo>
                <a:cubicBezTo>
                  <a:pt x="75500" y="12522"/>
                  <a:pt x="82250" y="13677"/>
                  <a:pt x="88500" y="15794"/>
                </a:cubicBezTo>
                <a:cubicBezTo>
                  <a:pt x="94750" y="17722"/>
                  <a:pt x="100250" y="20611"/>
                  <a:pt x="105000" y="24272"/>
                </a:cubicBezTo>
                <a:cubicBezTo>
                  <a:pt x="109750" y="27927"/>
                  <a:pt x="113250" y="32166"/>
                  <a:pt x="116000" y="36983"/>
                </a:cubicBezTo>
                <a:cubicBezTo>
                  <a:pt x="118750" y="41988"/>
                  <a:pt x="120000" y="47188"/>
                  <a:pt x="120000" y="52777"/>
                </a:cubicBezTo>
                <a:cubicBezTo>
                  <a:pt x="120000" y="58172"/>
                  <a:pt x="118750" y="63372"/>
                  <a:pt x="116000" y="68188"/>
                </a:cubicBezTo>
                <a:cubicBezTo>
                  <a:pt x="113250" y="73194"/>
                  <a:pt x="109750" y="77238"/>
                  <a:pt x="105000" y="80705"/>
                </a:cubicBezTo>
                <a:cubicBezTo>
                  <a:pt x="100250" y="84561"/>
                  <a:pt x="94750" y="87450"/>
                  <a:pt x="88500" y="89372"/>
                </a:cubicBezTo>
                <a:cubicBezTo>
                  <a:pt x="82250" y="91494"/>
                  <a:pt x="75500" y="92650"/>
                  <a:pt x="68250" y="92650"/>
                </a:cubicBezTo>
                <a:cubicBezTo>
                  <a:pt x="61250" y="92650"/>
                  <a:pt x="54500" y="91494"/>
                  <a:pt x="48000" y="89372"/>
                </a:cubicBezTo>
                <a:cubicBezTo>
                  <a:pt x="41750" y="87450"/>
                  <a:pt x="36250" y="84561"/>
                  <a:pt x="31500" y="80705"/>
                </a:cubicBezTo>
                <a:cubicBezTo>
                  <a:pt x="26750" y="77238"/>
                  <a:pt x="23000" y="73194"/>
                  <a:pt x="20250" y="68188"/>
                </a:cubicBezTo>
                <a:cubicBezTo>
                  <a:pt x="17500" y="63372"/>
                  <a:pt x="16250" y="58172"/>
                  <a:pt x="16250" y="52777"/>
                </a:cubicBezTo>
                <a:close/>
                <a:moveTo>
                  <a:pt x="68250" y="16755"/>
                </a:moveTo>
                <a:cubicBezTo>
                  <a:pt x="61750" y="16755"/>
                  <a:pt x="55750" y="17722"/>
                  <a:pt x="50000" y="19644"/>
                </a:cubicBezTo>
                <a:cubicBezTo>
                  <a:pt x="44500" y="21377"/>
                  <a:pt x="39500" y="24077"/>
                  <a:pt x="35500" y="27350"/>
                </a:cubicBezTo>
                <a:cubicBezTo>
                  <a:pt x="31250" y="30627"/>
                  <a:pt x="28000" y="34283"/>
                  <a:pt x="25500" y="38716"/>
                </a:cubicBezTo>
                <a:cubicBezTo>
                  <a:pt x="23000" y="42955"/>
                  <a:pt x="21750" y="47766"/>
                  <a:pt x="21750" y="52777"/>
                </a:cubicBezTo>
                <a:cubicBezTo>
                  <a:pt x="21750" y="57594"/>
                  <a:pt x="23000" y="62216"/>
                  <a:pt x="25500" y="66450"/>
                </a:cubicBezTo>
                <a:cubicBezTo>
                  <a:pt x="28000" y="70883"/>
                  <a:pt x="31250" y="74544"/>
                  <a:pt x="35500" y="77816"/>
                </a:cubicBezTo>
                <a:cubicBezTo>
                  <a:pt x="39500" y="81088"/>
                  <a:pt x="44500" y="83788"/>
                  <a:pt x="50000" y="85522"/>
                </a:cubicBezTo>
                <a:cubicBezTo>
                  <a:pt x="55750" y="87450"/>
                  <a:pt x="61750" y="88216"/>
                  <a:pt x="68250" y="88216"/>
                </a:cubicBezTo>
                <a:cubicBezTo>
                  <a:pt x="74500" y="88216"/>
                  <a:pt x="80500" y="87450"/>
                  <a:pt x="86250" y="85522"/>
                </a:cubicBezTo>
                <a:cubicBezTo>
                  <a:pt x="91750" y="83788"/>
                  <a:pt x="96750" y="81088"/>
                  <a:pt x="101250" y="77816"/>
                </a:cubicBezTo>
                <a:cubicBezTo>
                  <a:pt x="105250" y="74544"/>
                  <a:pt x="108500" y="70883"/>
                  <a:pt x="111000" y="66450"/>
                </a:cubicBezTo>
                <a:cubicBezTo>
                  <a:pt x="113500" y="62216"/>
                  <a:pt x="114750" y="57594"/>
                  <a:pt x="114750" y="52777"/>
                </a:cubicBezTo>
                <a:cubicBezTo>
                  <a:pt x="114750" y="47766"/>
                  <a:pt x="113500" y="42955"/>
                  <a:pt x="111000" y="38716"/>
                </a:cubicBezTo>
                <a:cubicBezTo>
                  <a:pt x="108500" y="34283"/>
                  <a:pt x="105250" y="30627"/>
                  <a:pt x="101250" y="27350"/>
                </a:cubicBezTo>
                <a:cubicBezTo>
                  <a:pt x="96750" y="24077"/>
                  <a:pt x="91750" y="21377"/>
                  <a:pt x="86250" y="19644"/>
                </a:cubicBezTo>
                <a:cubicBezTo>
                  <a:pt x="80500" y="17722"/>
                  <a:pt x="74500" y="16755"/>
                  <a:pt x="68250" y="1675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63" name="Shape 4263"/>
          <p:cNvSpPr/>
          <p:nvPr/>
        </p:nvSpPr>
        <p:spPr>
          <a:xfrm>
            <a:off x="8181342" y="11635417"/>
            <a:ext cx="537768" cy="475626"/>
          </a:xfrm>
          <a:custGeom>
            <a:avLst/>
            <a:gdLst/>
            <a:ahLst/>
            <a:cxnLst/>
            <a:rect l="0" t="0" r="0" b="0"/>
            <a:pathLst>
              <a:path w="120000" h="120000" extrusionOk="0">
                <a:moveTo>
                  <a:pt x="57761" y="8294"/>
                </a:moveTo>
                <a:cubicBezTo>
                  <a:pt x="57761" y="37772"/>
                  <a:pt x="57761" y="37772"/>
                  <a:pt x="57761" y="37772"/>
                </a:cubicBezTo>
                <a:cubicBezTo>
                  <a:pt x="57761" y="83150"/>
                  <a:pt x="57761" y="83150"/>
                  <a:pt x="57761" y="83150"/>
                </a:cubicBezTo>
                <a:cubicBezTo>
                  <a:pt x="57761" y="112166"/>
                  <a:pt x="57761" y="112166"/>
                  <a:pt x="57761" y="112166"/>
                </a:cubicBezTo>
                <a:cubicBezTo>
                  <a:pt x="25422" y="83150"/>
                  <a:pt x="25422" y="83150"/>
                  <a:pt x="25422" y="83150"/>
                </a:cubicBezTo>
                <a:cubicBezTo>
                  <a:pt x="0" y="83150"/>
                  <a:pt x="0" y="83150"/>
                  <a:pt x="0" y="83150"/>
                </a:cubicBezTo>
                <a:cubicBezTo>
                  <a:pt x="0" y="60577"/>
                  <a:pt x="0" y="60577"/>
                  <a:pt x="0" y="60577"/>
                </a:cubicBezTo>
                <a:cubicBezTo>
                  <a:pt x="0" y="37772"/>
                  <a:pt x="0" y="37772"/>
                  <a:pt x="0" y="37772"/>
                </a:cubicBezTo>
                <a:cubicBezTo>
                  <a:pt x="25222" y="37772"/>
                  <a:pt x="25222" y="37772"/>
                  <a:pt x="25222" y="37772"/>
                </a:cubicBezTo>
                <a:lnTo>
                  <a:pt x="57761" y="8294"/>
                </a:lnTo>
                <a:close/>
                <a:moveTo>
                  <a:pt x="53288" y="78311"/>
                </a:moveTo>
                <a:cubicBezTo>
                  <a:pt x="53288" y="42838"/>
                  <a:pt x="53288" y="42838"/>
                  <a:pt x="53288" y="42838"/>
                </a:cubicBezTo>
                <a:cubicBezTo>
                  <a:pt x="53288" y="37772"/>
                  <a:pt x="53288" y="37772"/>
                  <a:pt x="53288" y="37772"/>
                </a:cubicBezTo>
                <a:cubicBezTo>
                  <a:pt x="53288" y="18888"/>
                  <a:pt x="53288" y="18888"/>
                  <a:pt x="53288" y="18888"/>
                </a:cubicBezTo>
                <a:cubicBezTo>
                  <a:pt x="26850" y="42838"/>
                  <a:pt x="26850" y="42838"/>
                  <a:pt x="26850" y="42838"/>
                </a:cubicBezTo>
                <a:cubicBezTo>
                  <a:pt x="4472" y="42838"/>
                  <a:pt x="4472" y="42838"/>
                  <a:pt x="4472" y="42838"/>
                </a:cubicBezTo>
                <a:cubicBezTo>
                  <a:pt x="4472" y="78311"/>
                  <a:pt x="4472" y="78311"/>
                  <a:pt x="4472" y="78311"/>
                </a:cubicBezTo>
                <a:cubicBezTo>
                  <a:pt x="26850" y="78311"/>
                  <a:pt x="26850" y="78311"/>
                  <a:pt x="26850" y="78311"/>
                </a:cubicBezTo>
                <a:cubicBezTo>
                  <a:pt x="53288" y="101572"/>
                  <a:pt x="53288" y="101572"/>
                  <a:pt x="53288" y="101572"/>
                </a:cubicBezTo>
                <a:lnTo>
                  <a:pt x="53288" y="78311"/>
                </a:lnTo>
                <a:close/>
                <a:moveTo>
                  <a:pt x="68133" y="34777"/>
                </a:moveTo>
                <a:cubicBezTo>
                  <a:pt x="71794" y="31783"/>
                  <a:pt x="71794" y="31783"/>
                  <a:pt x="71794" y="31783"/>
                </a:cubicBezTo>
                <a:cubicBezTo>
                  <a:pt x="73016" y="33855"/>
                  <a:pt x="74238" y="35933"/>
                  <a:pt x="75255" y="38005"/>
                </a:cubicBezTo>
                <a:cubicBezTo>
                  <a:pt x="76272" y="40305"/>
                  <a:pt x="77083" y="42611"/>
                  <a:pt x="77900" y="44911"/>
                </a:cubicBezTo>
                <a:cubicBezTo>
                  <a:pt x="78511" y="47444"/>
                  <a:pt x="79116" y="49750"/>
                  <a:pt x="79527" y="52283"/>
                </a:cubicBezTo>
                <a:cubicBezTo>
                  <a:pt x="79727" y="54816"/>
                  <a:pt x="79933" y="57350"/>
                  <a:pt x="79933" y="59883"/>
                </a:cubicBezTo>
                <a:cubicBezTo>
                  <a:pt x="79933" y="62650"/>
                  <a:pt x="79727" y="65183"/>
                  <a:pt x="79527" y="67716"/>
                </a:cubicBezTo>
                <a:cubicBezTo>
                  <a:pt x="79116" y="70016"/>
                  <a:pt x="78511" y="72555"/>
                  <a:pt x="77900" y="74855"/>
                </a:cubicBezTo>
                <a:cubicBezTo>
                  <a:pt x="77083" y="77388"/>
                  <a:pt x="76272" y="79694"/>
                  <a:pt x="75255" y="81994"/>
                </a:cubicBezTo>
                <a:cubicBezTo>
                  <a:pt x="74238" y="84300"/>
                  <a:pt x="73016" y="86372"/>
                  <a:pt x="71594" y="88444"/>
                </a:cubicBezTo>
                <a:cubicBezTo>
                  <a:pt x="67727" y="85450"/>
                  <a:pt x="67727" y="85450"/>
                  <a:pt x="67727" y="85450"/>
                </a:cubicBezTo>
                <a:cubicBezTo>
                  <a:pt x="68950" y="83611"/>
                  <a:pt x="70172" y="81766"/>
                  <a:pt x="71188" y="79694"/>
                </a:cubicBezTo>
                <a:cubicBezTo>
                  <a:pt x="72000" y="77622"/>
                  <a:pt x="73016" y="75544"/>
                  <a:pt x="73627" y="73472"/>
                </a:cubicBezTo>
                <a:cubicBezTo>
                  <a:pt x="74438" y="71172"/>
                  <a:pt x="74850" y="69100"/>
                  <a:pt x="75050" y="66794"/>
                </a:cubicBezTo>
                <a:cubicBezTo>
                  <a:pt x="75455" y="64488"/>
                  <a:pt x="75455" y="62188"/>
                  <a:pt x="75455" y="59883"/>
                </a:cubicBezTo>
                <a:cubicBezTo>
                  <a:pt x="75455" y="57583"/>
                  <a:pt x="75455" y="55277"/>
                  <a:pt x="75050" y="52977"/>
                </a:cubicBezTo>
                <a:cubicBezTo>
                  <a:pt x="74850" y="50900"/>
                  <a:pt x="74438" y="48600"/>
                  <a:pt x="73627" y="46527"/>
                </a:cubicBezTo>
                <a:cubicBezTo>
                  <a:pt x="73016" y="44455"/>
                  <a:pt x="72405" y="42377"/>
                  <a:pt x="71388" y="40538"/>
                </a:cubicBezTo>
                <a:cubicBezTo>
                  <a:pt x="70372" y="38466"/>
                  <a:pt x="69355" y="36622"/>
                  <a:pt x="68133" y="34777"/>
                </a:cubicBezTo>
                <a:close/>
                <a:moveTo>
                  <a:pt x="86033" y="16583"/>
                </a:moveTo>
                <a:cubicBezTo>
                  <a:pt x="88472" y="19577"/>
                  <a:pt x="90305" y="22800"/>
                  <a:pt x="92133" y="26255"/>
                </a:cubicBezTo>
                <a:cubicBezTo>
                  <a:pt x="93761" y="29711"/>
                  <a:pt x="95188" y="33400"/>
                  <a:pt x="96405" y="37083"/>
                </a:cubicBezTo>
                <a:cubicBezTo>
                  <a:pt x="97627" y="40766"/>
                  <a:pt x="98644" y="44683"/>
                  <a:pt x="99255" y="48600"/>
                </a:cubicBezTo>
                <a:cubicBezTo>
                  <a:pt x="99866" y="52516"/>
                  <a:pt x="100066" y="56661"/>
                  <a:pt x="100066" y="60577"/>
                </a:cubicBezTo>
                <a:cubicBezTo>
                  <a:pt x="100066" y="64488"/>
                  <a:pt x="99866" y="68405"/>
                  <a:pt x="99255" y="72322"/>
                </a:cubicBezTo>
                <a:cubicBezTo>
                  <a:pt x="98644" y="76005"/>
                  <a:pt x="97827" y="79694"/>
                  <a:pt x="96611" y="83377"/>
                </a:cubicBezTo>
                <a:cubicBezTo>
                  <a:pt x="95594" y="87061"/>
                  <a:pt x="94172" y="90516"/>
                  <a:pt x="92544" y="93744"/>
                </a:cubicBezTo>
                <a:cubicBezTo>
                  <a:pt x="90916" y="97200"/>
                  <a:pt x="88883" y="100650"/>
                  <a:pt x="86644" y="103644"/>
                </a:cubicBezTo>
                <a:cubicBezTo>
                  <a:pt x="83188" y="100422"/>
                  <a:pt x="83188" y="100422"/>
                  <a:pt x="83188" y="100422"/>
                </a:cubicBezTo>
                <a:cubicBezTo>
                  <a:pt x="85222" y="97661"/>
                  <a:pt x="87050" y="94666"/>
                  <a:pt x="88677" y="91438"/>
                </a:cubicBezTo>
                <a:cubicBezTo>
                  <a:pt x="90100" y="88216"/>
                  <a:pt x="91322" y="84988"/>
                  <a:pt x="92544" y="81533"/>
                </a:cubicBezTo>
                <a:cubicBezTo>
                  <a:pt x="93561" y="78311"/>
                  <a:pt x="94372" y="74855"/>
                  <a:pt x="94777" y="71400"/>
                </a:cubicBezTo>
                <a:cubicBezTo>
                  <a:pt x="95388" y="67716"/>
                  <a:pt x="95594" y="64261"/>
                  <a:pt x="95594" y="60577"/>
                </a:cubicBezTo>
                <a:cubicBezTo>
                  <a:pt x="95594" y="56661"/>
                  <a:pt x="95388" y="52977"/>
                  <a:pt x="94777" y="49522"/>
                </a:cubicBezTo>
                <a:cubicBezTo>
                  <a:pt x="94372" y="45833"/>
                  <a:pt x="93355" y="42377"/>
                  <a:pt x="92133" y="38694"/>
                </a:cubicBezTo>
                <a:cubicBezTo>
                  <a:pt x="91116" y="35238"/>
                  <a:pt x="89900" y="32016"/>
                  <a:pt x="88272" y="28788"/>
                </a:cubicBezTo>
                <a:cubicBezTo>
                  <a:pt x="86644" y="25566"/>
                  <a:pt x="84811" y="22572"/>
                  <a:pt x="82577" y="19805"/>
                </a:cubicBezTo>
                <a:lnTo>
                  <a:pt x="86033" y="16583"/>
                </a:lnTo>
                <a:close/>
                <a:moveTo>
                  <a:pt x="99866" y="0"/>
                </a:moveTo>
                <a:cubicBezTo>
                  <a:pt x="103116" y="4144"/>
                  <a:pt x="106172" y="8522"/>
                  <a:pt x="108611" y="13361"/>
                </a:cubicBezTo>
                <a:cubicBezTo>
                  <a:pt x="111050" y="17966"/>
                  <a:pt x="113288" y="23033"/>
                  <a:pt x="114916" y="28100"/>
                </a:cubicBezTo>
                <a:cubicBezTo>
                  <a:pt x="116544" y="33400"/>
                  <a:pt x="117761" y="38694"/>
                  <a:pt x="118577" y="43994"/>
                </a:cubicBezTo>
                <a:cubicBezTo>
                  <a:pt x="119594" y="49522"/>
                  <a:pt x="120000" y="55050"/>
                  <a:pt x="120000" y="60577"/>
                </a:cubicBezTo>
                <a:cubicBezTo>
                  <a:pt x="120000" y="65872"/>
                  <a:pt x="119594" y="71400"/>
                  <a:pt x="118777" y="76700"/>
                </a:cubicBezTo>
                <a:cubicBezTo>
                  <a:pt x="117966" y="81994"/>
                  <a:pt x="116744" y="87061"/>
                  <a:pt x="114916" y="92361"/>
                </a:cubicBezTo>
                <a:cubicBezTo>
                  <a:pt x="113288" y="97427"/>
                  <a:pt x="111455" y="102266"/>
                  <a:pt x="109016" y="106638"/>
                </a:cubicBezTo>
                <a:cubicBezTo>
                  <a:pt x="106577" y="111250"/>
                  <a:pt x="103933" y="115855"/>
                  <a:pt x="100677" y="120000"/>
                </a:cubicBezTo>
                <a:cubicBezTo>
                  <a:pt x="97222" y="116544"/>
                  <a:pt x="97222" y="116544"/>
                  <a:pt x="97222" y="116544"/>
                </a:cubicBezTo>
                <a:cubicBezTo>
                  <a:pt x="100272" y="112861"/>
                  <a:pt x="102916" y="108716"/>
                  <a:pt x="105150" y="104338"/>
                </a:cubicBezTo>
                <a:cubicBezTo>
                  <a:pt x="107388" y="99961"/>
                  <a:pt x="109422" y="95355"/>
                  <a:pt x="111050" y="90516"/>
                </a:cubicBezTo>
                <a:cubicBezTo>
                  <a:pt x="112472" y="85683"/>
                  <a:pt x="113488" y="80844"/>
                  <a:pt x="114305" y="75777"/>
                </a:cubicBezTo>
                <a:cubicBezTo>
                  <a:pt x="115116" y="70938"/>
                  <a:pt x="115527" y="65872"/>
                  <a:pt x="115527" y="60577"/>
                </a:cubicBezTo>
                <a:cubicBezTo>
                  <a:pt x="115527" y="55277"/>
                  <a:pt x="115116" y="49983"/>
                  <a:pt x="114305" y="44911"/>
                </a:cubicBezTo>
                <a:cubicBezTo>
                  <a:pt x="113488" y="39616"/>
                  <a:pt x="112272" y="34777"/>
                  <a:pt x="110644" y="29944"/>
                </a:cubicBezTo>
                <a:cubicBezTo>
                  <a:pt x="109222" y="25105"/>
                  <a:pt x="107188" y="20500"/>
                  <a:pt x="104744" y="16122"/>
                </a:cubicBezTo>
                <a:cubicBezTo>
                  <a:pt x="102305" y="11516"/>
                  <a:pt x="99661" y="7372"/>
                  <a:pt x="96611" y="3222"/>
                </a:cubicBezTo>
                <a:lnTo>
                  <a:pt x="99866" y="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64" name="Shape 4264"/>
          <p:cNvSpPr/>
          <p:nvPr/>
        </p:nvSpPr>
        <p:spPr>
          <a:xfrm>
            <a:off x="9428600" y="11664100"/>
            <a:ext cx="537766" cy="418263"/>
          </a:xfrm>
          <a:custGeom>
            <a:avLst/>
            <a:gdLst/>
            <a:ahLst/>
            <a:cxnLst/>
            <a:rect l="0" t="0" r="0" b="0"/>
            <a:pathLst>
              <a:path w="120000" h="120000" extrusionOk="0">
                <a:moveTo>
                  <a:pt x="0" y="92550"/>
                </a:moveTo>
                <a:cubicBezTo>
                  <a:pt x="0" y="91244"/>
                  <a:pt x="205" y="89933"/>
                  <a:pt x="1016" y="88627"/>
                </a:cubicBezTo>
                <a:cubicBezTo>
                  <a:pt x="1627" y="87322"/>
                  <a:pt x="2850" y="86272"/>
                  <a:pt x="4272" y="85488"/>
                </a:cubicBezTo>
                <a:cubicBezTo>
                  <a:pt x="5083" y="84966"/>
                  <a:pt x="6305" y="84444"/>
                  <a:pt x="7933" y="83661"/>
                </a:cubicBezTo>
                <a:cubicBezTo>
                  <a:pt x="9561" y="82877"/>
                  <a:pt x="11188" y="82088"/>
                  <a:pt x="13016" y="81305"/>
                </a:cubicBezTo>
                <a:cubicBezTo>
                  <a:pt x="14644" y="80522"/>
                  <a:pt x="16472" y="79738"/>
                  <a:pt x="18305" y="78955"/>
                </a:cubicBezTo>
                <a:cubicBezTo>
                  <a:pt x="19933" y="78433"/>
                  <a:pt x="21561" y="77644"/>
                  <a:pt x="22983" y="76861"/>
                </a:cubicBezTo>
                <a:cubicBezTo>
                  <a:pt x="23388" y="76861"/>
                  <a:pt x="23594" y="76861"/>
                  <a:pt x="23594" y="76600"/>
                </a:cubicBezTo>
                <a:cubicBezTo>
                  <a:pt x="23594" y="76338"/>
                  <a:pt x="23594" y="75555"/>
                  <a:pt x="23594" y="74250"/>
                </a:cubicBezTo>
                <a:cubicBezTo>
                  <a:pt x="23594" y="73200"/>
                  <a:pt x="23388" y="72155"/>
                  <a:pt x="23188" y="71111"/>
                </a:cubicBezTo>
                <a:cubicBezTo>
                  <a:pt x="22777" y="70066"/>
                  <a:pt x="22577" y="69022"/>
                  <a:pt x="22172" y="68233"/>
                </a:cubicBezTo>
                <a:cubicBezTo>
                  <a:pt x="21761" y="66927"/>
                  <a:pt x="21561" y="65622"/>
                  <a:pt x="21150" y="64311"/>
                </a:cubicBezTo>
                <a:cubicBezTo>
                  <a:pt x="20744" y="62744"/>
                  <a:pt x="20544" y="61177"/>
                  <a:pt x="20338" y="59605"/>
                </a:cubicBezTo>
                <a:cubicBezTo>
                  <a:pt x="19933" y="58822"/>
                  <a:pt x="19527" y="58038"/>
                  <a:pt x="18916" y="56472"/>
                </a:cubicBezTo>
                <a:cubicBezTo>
                  <a:pt x="18511" y="55161"/>
                  <a:pt x="17900" y="53333"/>
                  <a:pt x="17488" y="50716"/>
                </a:cubicBezTo>
                <a:cubicBezTo>
                  <a:pt x="17083" y="48627"/>
                  <a:pt x="16883" y="47322"/>
                  <a:pt x="17083" y="46272"/>
                </a:cubicBezTo>
                <a:cubicBezTo>
                  <a:pt x="17083" y="45227"/>
                  <a:pt x="17288" y="44183"/>
                  <a:pt x="17694" y="43400"/>
                </a:cubicBezTo>
                <a:cubicBezTo>
                  <a:pt x="17694" y="42877"/>
                  <a:pt x="17694" y="42877"/>
                  <a:pt x="17694" y="42877"/>
                </a:cubicBezTo>
                <a:cubicBezTo>
                  <a:pt x="17900" y="42616"/>
                  <a:pt x="17900" y="41305"/>
                  <a:pt x="17694" y="38955"/>
                </a:cubicBezTo>
                <a:cubicBezTo>
                  <a:pt x="17488" y="36861"/>
                  <a:pt x="17288" y="34772"/>
                  <a:pt x="17083" y="32677"/>
                </a:cubicBezTo>
                <a:cubicBezTo>
                  <a:pt x="17083" y="31372"/>
                  <a:pt x="17083" y="29283"/>
                  <a:pt x="17488" y="26666"/>
                </a:cubicBezTo>
                <a:cubicBezTo>
                  <a:pt x="17694" y="23788"/>
                  <a:pt x="18711" y="21177"/>
                  <a:pt x="20338" y="18822"/>
                </a:cubicBezTo>
                <a:cubicBezTo>
                  <a:pt x="20744" y="18038"/>
                  <a:pt x="21150" y="17255"/>
                  <a:pt x="21966" y="16472"/>
                </a:cubicBezTo>
                <a:cubicBezTo>
                  <a:pt x="22577" y="15688"/>
                  <a:pt x="23594" y="14900"/>
                  <a:pt x="24611" y="14377"/>
                </a:cubicBezTo>
                <a:cubicBezTo>
                  <a:pt x="25422" y="13594"/>
                  <a:pt x="26644" y="13072"/>
                  <a:pt x="27866" y="12550"/>
                </a:cubicBezTo>
                <a:cubicBezTo>
                  <a:pt x="29288" y="12027"/>
                  <a:pt x="30711" y="11505"/>
                  <a:pt x="32338" y="11505"/>
                </a:cubicBezTo>
                <a:cubicBezTo>
                  <a:pt x="36000" y="11505"/>
                  <a:pt x="36000" y="11505"/>
                  <a:pt x="36000" y="11505"/>
                </a:cubicBezTo>
                <a:cubicBezTo>
                  <a:pt x="37627" y="11505"/>
                  <a:pt x="39050" y="12027"/>
                  <a:pt x="40272" y="12550"/>
                </a:cubicBezTo>
                <a:cubicBezTo>
                  <a:pt x="41694" y="13072"/>
                  <a:pt x="42711" y="13594"/>
                  <a:pt x="43727" y="14377"/>
                </a:cubicBezTo>
                <a:cubicBezTo>
                  <a:pt x="44744" y="14900"/>
                  <a:pt x="45561" y="15688"/>
                  <a:pt x="46372" y="16472"/>
                </a:cubicBezTo>
                <a:cubicBezTo>
                  <a:pt x="46983" y="17255"/>
                  <a:pt x="47594" y="18038"/>
                  <a:pt x="47794" y="18822"/>
                </a:cubicBezTo>
                <a:cubicBezTo>
                  <a:pt x="49422" y="21177"/>
                  <a:pt x="50438" y="23788"/>
                  <a:pt x="50850" y="26666"/>
                </a:cubicBezTo>
                <a:cubicBezTo>
                  <a:pt x="51050" y="29283"/>
                  <a:pt x="51255" y="31372"/>
                  <a:pt x="51050" y="32677"/>
                </a:cubicBezTo>
                <a:cubicBezTo>
                  <a:pt x="50850" y="34772"/>
                  <a:pt x="50644" y="36861"/>
                  <a:pt x="50438" y="38955"/>
                </a:cubicBezTo>
                <a:cubicBezTo>
                  <a:pt x="50438" y="41305"/>
                  <a:pt x="50438" y="42616"/>
                  <a:pt x="50438" y="42877"/>
                </a:cubicBezTo>
                <a:cubicBezTo>
                  <a:pt x="50438" y="43400"/>
                  <a:pt x="50438" y="43400"/>
                  <a:pt x="50438" y="43400"/>
                </a:cubicBezTo>
                <a:cubicBezTo>
                  <a:pt x="50644" y="44183"/>
                  <a:pt x="50850" y="45227"/>
                  <a:pt x="50850" y="46272"/>
                </a:cubicBezTo>
                <a:cubicBezTo>
                  <a:pt x="51050" y="47322"/>
                  <a:pt x="51050" y="48627"/>
                  <a:pt x="50850" y="50716"/>
                </a:cubicBezTo>
                <a:cubicBezTo>
                  <a:pt x="50238" y="53333"/>
                  <a:pt x="49827" y="55161"/>
                  <a:pt x="49222" y="56472"/>
                </a:cubicBezTo>
                <a:cubicBezTo>
                  <a:pt x="48611" y="58038"/>
                  <a:pt x="48205" y="58822"/>
                  <a:pt x="47794" y="59605"/>
                </a:cubicBezTo>
                <a:cubicBezTo>
                  <a:pt x="47794" y="61177"/>
                  <a:pt x="47388" y="62744"/>
                  <a:pt x="47188" y="64311"/>
                </a:cubicBezTo>
                <a:cubicBezTo>
                  <a:pt x="46777" y="65622"/>
                  <a:pt x="46372" y="66927"/>
                  <a:pt x="45966" y="68233"/>
                </a:cubicBezTo>
                <a:cubicBezTo>
                  <a:pt x="45761" y="68755"/>
                  <a:pt x="45355" y="69544"/>
                  <a:pt x="45355" y="70588"/>
                </a:cubicBezTo>
                <a:cubicBezTo>
                  <a:pt x="45355" y="71633"/>
                  <a:pt x="45150" y="72938"/>
                  <a:pt x="45150" y="74250"/>
                </a:cubicBezTo>
                <a:cubicBezTo>
                  <a:pt x="45150" y="75555"/>
                  <a:pt x="45150" y="76338"/>
                  <a:pt x="45150" y="76600"/>
                </a:cubicBezTo>
                <a:cubicBezTo>
                  <a:pt x="45150" y="76861"/>
                  <a:pt x="45355" y="77122"/>
                  <a:pt x="45761" y="77383"/>
                </a:cubicBezTo>
                <a:cubicBezTo>
                  <a:pt x="46577" y="77644"/>
                  <a:pt x="47594" y="77911"/>
                  <a:pt x="48811" y="78433"/>
                </a:cubicBezTo>
                <a:cubicBezTo>
                  <a:pt x="50033" y="78694"/>
                  <a:pt x="51050" y="79477"/>
                  <a:pt x="52472" y="80000"/>
                </a:cubicBezTo>
                <a:cubicBezTo>
                  <a:pt x="53488" y="80522"/>
                  <a:pt x="54511" y="81044"/>
                  <a:pt x="55727" y="81566"/>
                </a:cubicBezTo>
                <a:cubicBezTo>
                  <a:pt x="57150" y="82088"/>
                  <a:pt x="58172" y="82616"/>
                  <a:pt x="59188" y="83138"/>
                </a:cubicBezTo>
                <a:cubicBezTo>
                  <a:pt x="60205" y="82616"/>
                  <a:pt x="61016" y="82355"/>
                  <a:pt x="61827" y="81827"/>
                </a:cubicBezTo>
                <a:cubicBezTo>
                  <a:pt x="62644" y="81566"/>
                  <a:pt x="63455" y="81305"/>
                  <a:pt x="64272" y="81044"/>
                </a:cubicBezTo>
                <a:cubicBezTo>
                  <a:pt x="64472" y="80783"/>
                  <a:pt x="64677" y="80522"/>
                  <a:pt x="64677" y="80261"/>
                </a:cubicBezTo>
                <a:cubicBezTo>
                  <a:pt x="64883" y="80261"/>
                  <a:pt x="64883" y="79216"/>
                  <a:pt x="64883" y="77644"/>
                </a:cubicBezTo>
                <a:cubicBezTo>
                  <a:pt x="64883" y="76338"/>
                  <a:pt x="64677" y="75033"/>
                  <a:pt x="64272" y="73466"/>
                </a:cubicBezTo>
                <a:cubicBezTo>
                  <a:pt x="63866" y="72155"/>
                  <a:pt x="63661" y="70850"/>
                  <a:pt x="63255" y="69805"/>
                </a:cubicBezTo>
                <a:cubicBezTo>
                  <a:pt x="62644" y="68494"/>
                  <a:pt x="62238" y="66927"/>
                  <a:pt x="61827" y="65100"/>
                </a:cubicBezTo>
                <a:cubicBezTo>
                  <a:pt x="61422" y="63266"/>
                  <a:pt x="61016" y="61438"/>
                  <a:pt x="60811" y="59344"/>
                </a:cubicBezTo>
                <a:cubicBezTo>
                  <a:pt x="60405" y="58561"/>
                  <a:pt x="59794" y="57516"/>
                  <a:pt x="58983" y="55688"/>
                </a:cubicBezTo>
                <a:cubicBezTo>
                  <a:pt x="58372" y="54116"/>
                  <a:pt x="57761" y="51505"/>
                  <a:pt x="57355" y="48366"/>
                </a:cubicBezTo>
                <a:cubicBezTo>
                  <a:pt x="56950" y="46011"/>
                  <a:pt x="56744" y="43922"/>
                  <a:pt x="56950" y="42877"/>
                </a:cubicBezTo>
                <a:cubicBezTo>
                  <a:pt x="57150" y="41566"/>
                  <a:pt x="57150" y="40522"/>
                  <a:pt x="57355" y="39477"/>
                </a:cubicBezTo>
                <a:cubicBezTo>
                  <a:pt x="57355" y="39216"/>
                  <a:pt x="57561" y="39216"/>
                  <a:pt x="57761" y="38955"/>
                </a:cubicBezTo>
                <a:cubicBezTo>
                  <a:pt x="57761" y="38172"/>
                  <a:pt x="57561" y="36600"/>
                  <a:pt x="57561" y="33988"/>
                </a:cubicBezTo>
                <a:cubicBezTo>
                  <a:pt x="57561" y="31372"/>
                  <a:pt x="57150" y="28755"/>
                  <a:pt x="56950" y="25883"/>
                </a:cubicBezTo>
                <a:cubicBezTo>
                  <a:pt x="56544" y="24311"/>
                  <a:pt x="56544" y="21961"/>
                  <a:pt x="57150" y="18561"/>
                </a:cubicBezTo>
                <a:cubicBezTo>
                  <a:pt x="57761" y="15422"/>
                  <a:pt x="58777" y="12288"/>
                  <a:pt x="60611" y="9150"/>
                </a:cubicBezTo>
                <a:cubicBezTo>
                  <a:pt x="61222" y="8105"/>
                  <a:pt x="62033" y="7061"/>
                  <a:pt x="62850" y="6011"/>
                </a:cubicBezTo>
                <a:cubicBezTo>
                  <a:pt x="63661" y="4966"/>
                  <a:pt x="64677" y="4183"/>
                  <a:pt x="65900" y="3400"/>
                </a:cubicBezTo>
                <a:cubicBezTo>
                  <a:pt x="67116" y="2616"/>
                  <a:pt x="68544" y="1827"/>
                  <a:pt x="70172" y="1044"/>
                </a:cubicBezTo>
                <a:cubicBezTo>
                  <a:pt x="71794" y="261"/>
                  <a:pt x="73627" y="0"/>
                  <a:pt x="75661" y="0"/>
                </a:cubicBezTo>
                <a:cubicBezTo>
                  <a:pt x="80133" y="0"/>
                  <a:pt x="80133" y="0"/>
                  <a:pt x="80133" y="0"/>
                </a:cubicBezTo>
                <a:cubicBezTo>
                  <a:pt x="82172" y="0"/>
                  <a:pt x="84000" y="261"/>
                  <a:pt x="85422" y="1044"/>
                </a:cubicBezTo>
                <a:cubicBezTo>
                  <a:pt x="87050" y="1827"/>
                  <a:pt x="88472" y="2616"/>
                  <a:pt x="89694" y="3400"/>
                </a:cubicBezTo>
                <a:cubicBezTo>
                  <a:pt x="90916" y="4183"/>
                  <a:pt x="91933" y="4966"/>
                  <a:pt x="92950" y="6011"/>
                </a:cubicBezTo>
                <a:cubicBezTo>
                  <a:pt x="93761" y="7061"/>
                  <a:pt x="94577" y="8105"/>
                  <a:pt x="94983" y="9150"/>
                </a:cubicBezTo>
                <a:cubicBezTo>
                  <a:pt x="97016" y="12288"/>
                  <a:pt x="98238" y="15422"/>
                  <a:pt x="98644" y="18561"/>
                </a:cubicBezTo>
                <a:cubicBezTo>
                  <a:pt x="99050" y="21961"/>
                  <a:pt x="99255" y="24311"/>
                  <a:pt x="99050" y="25883"/>
                </a:cubicBezTo>
                <a:cubicBezTo>
                  <a:pt x="98644" y="28755"/>
                  <a:pt x="98438" y="31372"/>
                  <a:pt x="98238" y="33988"/>
                </a:cubicBezTo>
                <a:cubicBezTo>
                  <a:pt x="98033" y="36600"/>
                  <a:pt x="98033" y="38172"/>
                  <a:pt x="98238" y="38955"/>
                </a:cubicBezTo>
                <a:cubicBezTo>
                  <a:pt x="98238" y="39216"/>
                  <a:pt x="98238" y="39216"/>
                  <a:pt x="98238" y="39477"/>
                </a:cubicBezTo>
                <a:cubicBezTo>
                  <a:pt x="98644" y="40522"/>
                  <a:pt x="98850" y="41566"/>
                  <a:pt x="98850" y="42877"/>
                </a:cubicBezTo>
                <a:cubicBezTo>
                  <a:pt x="99050" y="43922"/>
                  <a:pt x="98850" y="46011"/>
                  <a:pt x="98438" y="48366"/>
                </a:cubicBezTo>
                <a:cubicBezTo>
                  <a:pt x="98033" y="51505"/>
                  <a:pt x="97422" y="54116"/>
                  <a:pt x="96811" y="55688"/>
                </a:cubicBezTo>
                <a:cubicBezTo>
                  <a:pt x="96205" y="57516"/>
                  <a:pt x="95388" y="58561"/>
                  <a:pt x="94777" y="59344"/>
                </a:cubicBezTo>
                <a:cubicBezTo>
                  <a:pt x="94577" y="61438"/>
                  <a:pt x="94172" y="63266"/>
                  <a:pt x="93761" y="65100"/>
                </a:cubicBezTo>
                <a:cubicBezTo>
                  <a:pt x="93355" y="66927"/>
                  <a:pt x="92950" y="68494"/>
                  <a:pt x="92338" y="69805"/>
                </a:cubicBezTo>
                <a:cubicBezTo>
                  <a:pt x="92133" y="70850"/>
                  <a:pt x="91933" y="71894"/>
                  <a:pt x="91933" y="72938"/>
                </a:cubicBezTo>
                <a:cubicBezTo>
                  <a:pt x="91727" y="74250"/>
                  <a:pt x="91527" y="75816"/>
                  <a:pt x="91527" y="77644"/>
                </a:cubicBezTo>
                <a:cubicBezTo>
                  <a:pt x="91527" y="79216"/>
                  <a:pt x="91527" y="80261"/>
                  <a:pt x="91727" y="80522"/>
                </a:cubicBezTo>
                <a:cubicBezTo>
                  <a:pt x="91727" y="80783"/>
                  <a:pt x="91933" y="81044"/>
                  <a:pt x="92133" y="81044"/>
                </a:cubicBezTo>
                <a:cubicBezTo>
                  <a:pt x="93966" y="81827"/>
                  <a:pt x="96205" y="82616"/>
                  <a:pt x="98238" y="83661"/>
                </a:cubicBezTo>
                <a:cubicBezTo>
                  <a:pt x="100472" y="84705"/>
                  <a:pt x="102711" y="85488"/>
                  <a:pt x="105150" y="86533"/>
                </a:cubicBezTo>
                <a:cubicBezTo>
                  <a:pt x="107188" y="87583"/>
                  <a:pt x="109222" y="88627"/>
                  <a:pt x="111255" y="89672"/>
                </a:cubicBezTo>
                <a:cubicBezTo>
                  <a:pt x="113083" y="90455"/>
                  <a:pt x="114711" y="91244"/>
                  <a:pt x="115727" y="92027"/>
                </a:cubicBezTo>
                <a:cubicBezTo>
                  <a:pt x="117355" y="92811"/>
                  <a:pt x="118577" y="94116"/>
                  <a:pt x="119188" y="95688"/>
                </a:cubicBezTo>
                <a:cubicBezTo>
                  <a:pt x="119594" y="97255"/>
                  <a:pt x="120000" y="98822"/>
                  <a:pt x="120000" y="100133"/>
                </a:cubicBezTo>
                <a:cubicBezTo>
                  <a:pt x="120000" y="101700"/>
                  <a:pt x="120000" y="104311"/>
                  <a:pt x="120000" y="107711"/>
                </a:cubicBezTo>
                <a:cubicBezTo>
                  <a:pt x="120000" y="111372"/>
                  <a:pt x="120000" y="113466"/>
                  <a:pt x="120000" y="114511"/>
                </a:cubicBezTo>
                <a:cubicBezTo>
                  <a:pt x="120000" y="115555"/>
                  <a:pt x="119594" y="116861"/>
                  <a:pt x="118983" y="117911"/>
                </a:cubicBezTo>
                <a:cubicBezTo>
                  <a:pt x="118372" y="119216"/>
                  <a:pt x="117355" y="120000"/>
                  <a:pt x="115727" y="120000"/>
                </a:cubicBezTo>
                <a:cubicBezTo>
                  <a:pt x="114511" y="120000"/>
                  <a:pt x="109827" y="120000"/>
                  <a:pt x="101900" y="120000"/>
                </a:cubicBezTo>
                <a:cubicBezTo>
                  <a:pt x="93966" y="120000"/>
                  <a:pt x="87661" y="120000"/>
                  <a:pt x="82777" y="120000"/>
                </a:cubicBezTo>
                <a:cubicBezTo>
                  <a:pt x="81355" y="120000"/>
                  <a:pt x="79933" y="120000"/>
                  <a:pt x="78100" y="120000"/>
                </a:cubicBezTo>
                <a:cubicBezTo>
                  <a:pt x="77288" y="120000"/>
                  <a:pt x="77288" y="120000"/>
                  <a:pt x="77288" y="120000"/>
                </a:cubicBezTo>
                <a:cubicBezTo>
                  <a:pt x="75661" y="120000"/>
                  <a:pt x="74033" y="120000"/>
                  <a:pt x="72611" y="120000"/>
                </a:cubicBezTo>
                <a:cubicBezTo>
                  <a:pt x="67933" y="120000"/>
                  <a:pt x="61627" y="120000"/>
                  <a:pt x="53694" y="120000"/>
                </a:cubicBezTo>
                <a:cubicBezTo>
                  <a:pt x="45761" y="120000"/>
                  <a:pt x="41083" y="120000"/>
                  <a:pt x="39866" y="120000"/>
                </a:cubicBezTo>
                <a:cubicBezTo>
                  <a:pt x="38238" y="120000"/>
                  <a:pt x="37016" y="119216"/>
                  <a:pt x="36405" y="117911"/>
                </a:cubicBezTo>
                <a:cubicBezTo>
                  <a:pt x="35794" y="116861"/>
                  <a:pt x="35388" y="115555"/>
                  <a:pt x="35388" y="114511"/>
                </a:cubicBezTo>
                <a:cubicBezTo>
                  <a:pt x="35388" y="113988"/>
                  <a:pt x="35388" y="113200"/>
                  <a:pt x="35388" y="112155"/>
                </a:cubicBezTo>
                <a:cubicBezTo>
                  <a:pt x="35388" y="111111"/>
                  <a:pt x="35388" y="110066"/>
                  <a:pt x="35388" y="108755"/>
                </a:cubicBezTo>
                <a:cubicBezTo>
                  <a:pt x="34983" y="108755"/>
                  <a:pt x="34777" y="108755"/>
                  <a:pt x="34372" y="108755"/>
                </a:cubicBezTo>
                <a:cubicBezTo>
                  <a:pt x="33561" y="108755"/>
                  <a:pt x="33561" y="108755"/>
                  <a:pt x="33561" y="108755"/>
                </a:cubicBezTo>
                <a:cubicBezTo>
                  <a:pt x="32338" y="108755"/>
                  <a:pt x="31116" y="108755"/>
                  <a:pt x="29900" y="108755"/>
                </a:cubicBezTo>
                <a:cubicBezTo>
                  <a:pt x="26033" y="108755"/>
                  <a:pt x="20950" y="108755"/>
                  <a:pt x="14438" y="108755"/>
                </a:cubicBezTo>
                <a:cubicBezTo>
                  <a:pt x="8133" y="108755"/>
                  <a:pt x="4472" y="108755"/>
                  <a:pt x="3455" y="108755"/>
                </a:cubicBezTo>
                <a:cubicBezTo>
                  <a:pt x="2033" y="108755"/>
                  <a:pt x="1016" y="107972"/>
                  <a:pt x="611" y="106927"/>
                </a:cubicBezTo>
                <a:cubicBezTo>
                  <a:pt x="205" y="105883"/>
                  <a:pt x="0" y="104838"/>
                  <a:pt x="0" y="104311"/>
                </a:cubicBezTo>
                <a:cubicBezTo>
                  <a:pt x="0" y="103266"/>
                  <a:pt x="0" y="101438"/>
                  <a:pt x="0" y="98561"/>
                </a:cubicBezTo>
                <a:cubicBezTo>
                  <a:pt x="0" y="95688"/>
                  <a:pt x="0" y="93855"/>
                  <a:pt x="0" y="92550"/>
                </a:cubicBezTo>
                <a:close/>
                <a:moveTo>
                  <a:pt x="4472" y="92550"/>
                </a:moveTo>
                <a:cubicBezTo>
                  <a:pt x="4472" y="102744"/>
                  <a:pt x="4472" y="102744"/>
                  <a:pt x="4472" y="102744"/>
                </a:cubicBezTo>
                <a:cubicBezTo>
                  <a:pt x="35388" y="102744"/>
                  <a:pt x="35388" y="102744"/>
                  <a:pt x="35388" y="102744"/>
                </a:cubicBezTo>
                <a:cubicBezTo>
                  <a:pt x="35388" y="102483"/>
                  <a:pt x="35388" y="101961"/>
                  <a:pt x="35388" y="101438"/>
                </a:cubicBezTo>
                <a:cubicBezTo>
                  <a:pt x="35388" y="100916"/>
                  <a:pt x="35388" y="100655"/>
                  <a:pt x="35388" y="100133"/>
                </a:cubicBezTo>
                <a:cubicBezTo>
                  <a:pt x="35388" y="98822"/>
                  <a:pt x="35794" y="97255"/>
                  <a:pt x="36811" y="95422"/>
                </a:cubicBezTo>
                <a:cubicBezTo>
                  <a:pt x="37627" y="93855"/>
                  <a:pt x="39050" y="92550"/>
                  <a:pt x="40677" y="91505"/>
                </a:cubicBezTo>
                <a:cubicBezTo>
                  <a:pt x="41900" y="90977"/>
                  <a:pt x="43727" y="90194"/>
                  <a:pt x="45761" y="89150"/>
                </a:cubicBezTo>
                <a:cubicBezTo>
                  <a:pt x="47794" y="88105"/>
                  <a:pt x="50033" y="87061"/>
                  <a:pt x="52472" y="85750"/>
                </a:cubicBezTo>
                <a:cubicBezTo>
                  <a:pt x="51050" y="85488"/>
                  <a:pt x="49627" y="84705"/>
                  <a:pt x="48205" y="84183"/>
                </a:cubicBezTo>
                <a:cubicBezTo>
                  <a:pt x="46777" y="83400"/>
                  <a:pt x="45561" y="82877"/>
                  <a:pt x="44338" y="82877"/>
                </a:cubicBezTo>
                <a:cubicBezTo>
                  <a:pt x="42511" y="81827"/>
                  <a:pt x="41488" y="80522"/>
                  <a:pt x="41083" y="78955"/>
                </a:cubicBezTo>
                <a:cubicBezTo>
                  <a:pt x="40883" y="77122"/>
                  <a:pt x="40677" y="75555"/>
                  <a:pt x="40677" y="74250"/>
                </a:cubicBezTo>
                <a:cubicBezTo>
                  <a:pt x="40677" y="72416"/>
                  <a:pt x="40883" y="70850"/>
                  <a:pt x="41083" y="69544"/>
                </a:cubicBezTo>
                <a:cubicBezTo>
                  <a:pt x="41083" y="68233"/>
                  <a:pt x="41488" y="66927"/>
                  <a:pt x="41694" y="65622"/>
                </a:cubicBezTo>
                <a:cubicBezTo>
                  <a:pt x="42100" y="64838"/>
                  <a:pt x="42511" y="63788"/>
                  <a:pt x="42916" y="62483"/>
                </a:cubicBezTo>
                <a:cubicBezTo>
                  <a:pt x="43116" y="61177"/>
                  <a:pt x="43322" y="60133"/>
                  <a:pt x="43322" y="58822"/>
                </a:cubicBezTo>
                <a:cubicBezTo>
                  <a:pt x="43727" y="57255"/>
                  <a:pt x="43727" y="57255"/>
                  <a:pt x="43727" y="57255"/>
                </a:cubicBezTo>
                <a:cubicBezTo>
                  <a:pt x="44338" y="55950"/>
                  <a:pt x="44338" y="55950"/>
                  <a:pt x="44338" y="55950"/>
                </a:cubicBezTo>
                <a:cubicBezTo>
                  <a:pt x="44544" y="55688"/>
                  <a:pt x="44950" y="55161"/>
                  <a:pt x="45150" y="54116"/>
                </a:cubicBezTo>
                <a:cubicBezTo>
                  <a:pt x="45561" y="53333"/>
                  <a:pt x="45966" y="51766"/>
                  <a:pt x="46372" y="49672"/>
                </a:cubicBezTo>
                <a:cubicBezTo>
                  <a:pt x="46372" y="48105"/>
                  <a:pt x="46577" y="47061"/>
                  <a:pt x="46577" y="46800"/>
                </a:cubicBezTo>
                <a:cubicBezTo>
                  <a:pt x="46577" y="46272"/>
                  <a:pt x="46577" y="46011"/>
                  <a:pt x="46577" y="45750"/>
                </a:cubicBezTo>
                <a:cubicBezTo>
                  <a:pt x="46372" y="45488"/>
                  <a:pt x="46372" y="45227"/>
                  <a:pt x="46372" y="44966"/>
                </a:cubicBezTo>
                <a:cubicBezTo>
                  <a:pt x="46372" y="44705"/>
                  <a:pt x="46172" y="44444"/>
                  <a:pt x="45966" y="44183"/>
                </a:cubicBezTo>
                <a:cubicBezTo>
                  <a:pt x="45761" y="42877"/>
                  <a:pt x="45761" y="40783"/>
                  <a:pt x="45966" y="38172"/>
                </a:cubicBezTo>
                <a:cubicBezTo>
                  <a:pt x="46172" y="35555"/>
                  <a:pt x="46372" y="33200"/>
                  <a:pt x="46777" y="31633"/>
                </a:cubicBezTo>
                <a:cubicBezTo>
                  <a:pt x="46777" y="31111"/>
                  <a:pt x="46777" y="29805"/>
                  <a:pt x="46372" y="27972"/>
                </a:cubicBezTo>
                <a:cubicBezTo>
                  <a:pt x="46172" y="26144"/>
                  <a:pt x="45561" y="24311"/>
                  <a:pt x="44338" y="22483"/>
                </a:cubicBezTo>
                <a:cubicBezTo>
                  <a:pt x="43727" y="21438"/>
                  <a:pt x="42711" y="20133"/>
                  <a:pt x="41488" y="19083"/>
                </a:cubicBezTo>
                <a:cubicBezTo>
                  <a:pt x="40066" y="18038"/>
                  <a:pt x="38238" y="17255"/>
                  <a:pt x="35794" y="16994"/>
                </a:cubicBezTo>
                <a:cubicBezTo>
                  <a:pt x="32544" y="16994"/>
                  <a:pt x="32544" y="16994"/>
                  <a:pt x="32544" y="16994"/>
                </a:cubicBezTo>
                <a:cubicBezTo>
                  <a:pt x="31527" y="17255"/>
                  <a:pt x="30511" y="17516"/>
                  <a:pt x="29694" y="17777"/>
                </a:cubicBezTo>
                <a:cubicBezTo>
                  <a:pt x="28883" y="18038"/>
                  <a:pt x="28066" y="18300"/>
                  <a:pt x="27255" y="18822"/>
                </a:cubicBezTo>
                <a:cubicBezTo>
                  <a:pt x="26438" y="19344"/>
                  <a:pt x="25827" y="19866"/>
                  <a:pt x="25222" y="20394"/>
                </a:cubicBezTo>
                <a:cubicBezTo>
                  <a:pt x="24611" y="20916"/>
                  <a:pt x="24205" y="21700"/>
                  <a:pt x="23794" y="22483"/>
                </a:cubicBezTo>
                <a:cubicBezTo>
                  <a:pt x="22777" y="24311"/>
                  <a:pt x="21966" y="26144"/>
                  <a:pt x="21761" y="27972"/>
                </a:cubicBezTo>
                <a:cubicBezTo>
                  <a:pt x="21561" y="29805"/>
                  <a:pt x="21355" y="31111"/>
                  <a:pt x="21355" y="31633"/>
                </a:cubicBezTo>
                <a:cubicBezTo>
                  <a:pt x="21761" y="32938"/>
                  <a:pt x="21966" y="35294"/>
                  <a:pt x="22172" y="37911"/>
                </a:cubicBezTo>
                <a:cubicBezTo>
                  <a:pt x="22372" y="40783"/>
                  <a:pt x="22372" y="42877"/>
                  <a:pt x="22172" y="44183"/>
                </a:cubicBezTo>
                <a:cubicBezTo>
                  <a:pt x="21966" y="44183"/>
                  <a:pt x="21966" y="44183"/>
                  <a:pt x="21966" y="44183"/>
                </a:cubicBezTo>
                <a:cubicBezTo>
                  <a:pt x="21966" y="44705"/>
                  <a:pt x="21966" y="44705"/>
                  <a:pt x="21966" y="44705"/>
                </a:cubicBezTo>
                <a:cubicBezTo>
                  <a:pt x="21966" y="44966"/>
                  <a:pt x="21966" y="45227"/>
                  <a:pt x="21966" y="45227"/>
                </a:cubicBezTo>
                <a:cubicBezTo>
                  <a:pt x="21761" y="45227"/>
                  <a:pt x="21761" y="45227"/>
                  <a:pt x="21761" y="45227"/>
                </a:cubicBezTo>
                <a:cubicBezTo>
                  <a:pt x="21761" y="45750"/>
                  <a:pt x="21761" y="45750"/>
                  <a:pt x="21761" y="45750"/>
                </a:cubicBezTo>
                <a:cubicBezTo>
                  <a:pt x="21761" y="46011"/>
                  <a:pt x="21761" y="46272"/>
                  <a:pt x="21761" y="46800"/>
                </a:cubicBezTo>
                <a:cubicBezTo>
                  <a:pt x="21761" y="47061"/>
                  <a:pt x="21761" y="48105"/>
                  <a:pt x="21966" y="49672"/>
                </a:cubicBezTo>
                <a:cubicBezTo>
                  <a:pt x="22372" y="51766"/>
                  <a:pt x="22577" y="53333"/>
                  <a:pt x="22983" y="54116"/>
                </a:cubicBezTo>
                <a:cubicBezTo>
                  <a:pt x="23388" y="55161"/>
                  <a:pt x="23594" y="55688"/>
                  <a:pt x="23794" y="55950"/>
                </a:cubicBezTo>
                <a:cubicBezTo>
                  <a:pt x="24611" y="57255"/>
                  <a:pt x="24611" y="57255"/>
                  <a:pt x="24611" y="57255"/>
                </a:cubicBezTo>
                <a:cubicBezTo>
                  <a:pt x="24811" y="58822"/>
                  <a:pt x="24811" y="58822"/>
                  <a:pt x="24811" y="58822"/>
                </a:cubicBezTo>
                <a:cubicBezTo>
                  <a:pt x="24811" y="60133"/>
                  <a:pt x="25016" y="61177"/>
                  <a:pt x="25422" y="62483"/>
                </a:cubicBezTo>
                <a:cubicBezTo>
                  <a:pt x="25627" y="63788"/>
                  <a:pt x="26033" y="64838"/>
                  <a:pt x="26238" y="65361"/>
                </a:cubicBezTo>
                <a:cubicBezTo>
                  <a:pt x="26644" y="66666"/>
                  <a:pt x="27050" y="68233"/>
                  <a:pt x="27455" y="69544"/>
                </a:cubicBezTo>
                <a:cubicBezTo>
                  <a:pt x="27866" y="71111"/>
                  <a:pt x="28066" y="72677"/>
                  <a:pt x="28066" y="74250"/>
                </a:cubicBezTo>
                <a:cubicBezTo>
                  <a:pt x="28066" y="75294"/>
                  <a:pt x="27866" y="76861"/>
                  <a:pt x="27661" y="78694"/>
                </a:cubicBezTo>
                <a:cubicBezTo>
                  <a:pt x="27455" y="80522"/>
                  <a:pt x="26238" y="81827"/>
                  <a:pt x="24405" y="82355"/>
                </a:cubicBezTo>
                <a:cubicBezTo>
                  <a:pt x="22983" y="83138"/>
                  <a:pt x="21355" y="83922"/>
                  <a:pt x="19727" y="84444"/>
                </a:cubicBezTo>
                <a:cubicBezTo>
                  <a:pt x="17900" y="85227"/>
                  <a:pt x="16272" y="85750"/>
                  <a:pt x="14438" y="86533"/>
                </a:cubicBezTo>
                <a:cubicBezTo>
                  <a:pt x="12811" y="87322"/>
                  <a:pt x="11188" y="88105"/>
                  <a:pt x="9561" y="88888"/>
                </a:cubicBezTo>
                <a:cubicBezTo>
                  <a:pt x="8133" y="89672"/>
                  <a:pt x="6916" y="90194"/>
                  <a:pt x="5694" y="90977"/>
                </a:cubicBezTo>
                <a:cubicBezTo>
                  <a:pt x="5288" y="91244"/>
                  <a:pt x="4883" y="91505"/>
                  <a:pt x="4677" y="91766"/>
                </a:cubicBezTo>
                <a:cubicBezTo>
                  <a:pt x="4472" y="92027"/>
                  <a:pt x="4472" y="92550"/>
                  <a:pt x="4472" y="92550"/>
                </a:cubicBezTo>
                <a:close/>
                <a:moveTo>
                  <a:pt x="39866" y="100133"/>
                </a:moveTo>
                <a:cubicBezTo>
                  <a:pt x="39866" y="114511"/>
                  <a:pt x="39866" y="114511"/>
                  <a:pt x="39866" y="114511"/>
                </a:cubicBezTo>
                <a:cubicBezTo>
                  <a:pt x="115322" y="114511"/>
                  <a:pt x="115322" y="114511"/>
                  <a:pt x="115322" y="114511"/>
                </a:cubicBezTo>
                <a:cubicBezTo>
                  <a:pt x="115322" y="100133"/>
                  <a:pt x="115322" y="100133"/>
                  <a:pt x="115322" y="100133"/>
                </a:cubicBezTo>
                <a:cubicBezTo>
                  <a:pt x="115322" y="99344"/>
                  <a:pt x="115322" y="98822"/>
                  <a:pt x="115116" y="98300"/>
                </a:cubicBezTo>
                <a:cubicBezTo>
                  <a:pt x="114916" y="98038"/>
                  <a:pt x="114511" y="97516"/>
                  <a:pt x="113900" y="96994"/>
                </a:cubicBezTo>
                <a:cubicBezTo>
                  <a:pt x="112677" y="96472"/>
                  <a:pt x="111255" y="95688"/>
                  <a:pt x="109422" y="94638"/>
                </a:cubicBezTo>
                <a:cubicBezTo>
                  <a:pt x="107594" y="93855"/>
                  <a:pt x="105561" y="92811"/>
                  <a:pt x="103527" y="92027"/>
                </a:cubicBezTo>
                <a:cubicBezTo>
                  <a:pt x="101288" y="90977"/>
                  <a:pt x="99255" y="90194"/>
                  <a:pt x="96811" y="89150"/>
                </a:cubicBezTo>
                <a:cubicBezTo>
                  <a:pt x="94577" y="88105"/>
                  <a:pt x="92544" y="87322"/>
                  <a:pt x="90711" y="86533"/>
                </a:cubicBezTo>
                <a:cubicBezTo>
                  <a:pt x="89083" y="85750"/>
                  <a:pt x="87866" y="84705"/>
                  <a:pt x="87661" y="82877"/>
                </a:cubicBezTo>
                <a:cubicBezTo>
                  <a:pt x="87255" y="81044"/>
                  <a:pt x="87050" y="79216"/>
                  <a:pt x="87050" y="77644"/>
                </a:cubicBezTo>
                <a:cubicBezTo>
                  <a:pt x="87050" y="75294"/>
                  <a:pt x="87255" y="73466"/>
                  <a:pt x="87455" y="71894"/>
                </a:cubicBezTo>
                <a:cubicBezTo>
                  <a:pt x="87661" y="70327"/>
                  <a:pt x="88066" y="68755"/>
                  <a:pt x="88472" y="67450"/>
                </a:cubicBezTo>
                <a:cubicBezTo>
                  <a:pt x="88677" y="66405"/>
                  <a:pt x="89083" y="64838"/>
                  <a:pt x="89694" y="63266"/>
                </a:cubicBezTo>
                <a:cubicBezTo>
                  <a:pt x="90100" y="61700"/>
                  <a:pt x="90305" y="60133"/>
                  <a:pt x="90511" y="58561"/>
                </a:cubicBezTo>
                <a:cubicBezTo>
                  <a:pt x="90511" y="56994"/>
                  <a:pt x="90511" y="56994"/>
                  <a:pt x="90511" y="56994"/>
                </a:cubicBezTo>
                <a:cubicBezTo>
                  <a:pt x="91527" y="55422"/>
                  <a:pt x="91527" y="55422"/>
                  <a:pt x="91527" y="55422"/>
                </a:cubicBezTo>
                <a:cubicBezTo>
                  <a:pt x="91727" y="55422"/>
                  <a:pt x="92133" y="54638"/>
                  <a:pt x="92544" y="53333"/>
                </a:cubicBezTo>
                <a:cubicBezTo>
                  <a:pt x="93150" y="52027"/>
                  <a:pt x="93561" y="50194"/>
                  <a:pt x="93966" y="47322"/>
                </a:cubicBezTo>
                <a:cubicBezTo>
                  <a:pt x="94372" y="45227"/>
                  <a:pt x="94372" y="43922"/>
                  <a:pt x="94372" y="43400"/>
                </a:cubicBezTo>
                <a:cubicBezTo>
                  <a:pt x="94172" y="42616"/>
                  <a:pt x="94172" y="42088"/>
                  <a:pt x="94172" y="41566"/>
                </a:cubicBezTo>
                <a:cubicBezTo>
                  <a:pt x="93966" y="41305"/>
                  <a:pt x="93966" y="41044"/>
                  <a:pt x="93966" y="40783"/>
                </a:cubicBezTo>
                <a:cubicBezTo>
                  <a:pt x="93966" y="40783"/>
                  <a:pt x="93966" y="40522"/>
                  <a:pt x="93761" y="40261"/>
                </a:cubicBezTo>
                <a:cubicBezTo>
                  <a:pt x="93761" y="40000"/>
                  <a:pt x="93761" y="40000"/>
                  <a:pt x="93761" y="40000"/>
                </a:cubicBezTo>
                <a:cubicBezTo>
                  <a:pt x="93561" y="38694"/>
                  <a:pt x="93561" y="36600"/>
                  <a:pt x="93761" y="33200"/>
                </a:cubicBezTo>
                <a:cubicBezTo>
                  <a:pt x="93966" y="30066"/>
                  <a:pt x="94172" y="27188"/>
                  <a:pt x="94577" y="24838"/>
                </a:cubicBezTo>
                <a:cubicBezTo>
                  <a:pt x="94577" y="24050"/>
                  <a:pt x="94577" y="22222"/>
                  <a:pt x="94172" y="19866"/>
                </a:cubicBezTo>
                <a:cubicBezTo>
                  <a:pt x="93966" y="17255"/>
                  <a:pt x="92950" y="14900"/>
                  <a:pt x="91527" y="12550"/>
                </a:cubicBezTo>
                <a:cubicBezTo>
                  <a:pt x="91116" y="12027"/>
                  <a:pt x="90511" y="11244"/>
                  <a:pt x="89900" y="10455"/>
                </a:cubicBezTo>
                <a:cubicBezTo>
                  <a:pt x="89288" y="9672"/>
                  <a:pt x="88472" y="8888"/>
                  <a:pt x="87661" y="8105"/>
                </a:cubicBezTo>
                <a:cubicBezTo>
                  <a:pt x="86644" y="7583"/>
                  <a:pt x="85422" y="7061"/>
                  <a:pt x="84205" y="6533"/>
                </a:cubicBezTo>
                <a:cubicBezTo>
                  <a:pt x="82983" y="6011"/>
                  <a:pt x="81561" y="5750"/>
                  <a:pt x="79933" y="5488"/>
                </a:cubicBezTo>
                <a:cubicBezTo>
                  <a:pt x="75866" y="5488"/>
                  <a:pt x="75866" y="5488"/>
                  <a:pt x="75866" y="5488"/>
                </a:cubicBezTo>
                <a:cubicBezTo>
                  <a:pt x="74438" y="5750"/>
                  <a:pt x="73222" y="6011"/>
                  <a:pt x="72205" y="6272"/>
                </a:cubicBezTo>
                <a:cubicBezTo>
                  <a:pt x="70983" y="6800"/>
                  <a:pt x="69966" y="7322"/>
                  <a:pt x="69150" y="7844"/>
                </a:cubicBezTo>
                <a:cubicBezTo>
                  <a:pt x="67933" y="8366"/>
                  <a:pt x="67116" y="8888"/>
                  <a:pt x="66305" y="9672"/>
                </a:cubicBezTo>
                <a:cubicBezTo>
                  <a:pt x="65488" y="10455"/>
                  <a:pt x="64677" y="11505"/>
                  <a:pt x="64066" y="12550"/>
                </a:cubicBezTo>
                <a:cubicBezTo>
                  <a:pt x="62644" y="14900"/>
                  <a:pt x="61827" y="17255"/>
                  <a:pt x="61422" y="19866"/>
                </a:cubicBezTo>
                <a:cubicBezTo>
                  <a:pt x="61016" y="22222"/>
                  <a:pt x="61016" y="24050"/>
                  <a:pt x="61222" y="24838"/>
                </a:cubicBezTo>
                <a:cubicBezTo>
                  <a:pt x="61422" y="27188"/>
                  <a:pt x="61827" y="30066"/>
                  <a:pt x="61827" y="33200"/>
                </a:cubicBezTo>
                <a:cubicBezTo>
                  <a:pt x="62033" y="36600"/>
                  <a:pt x="62033" y="38955"/>
                  <a:pt x="61827" y="40261"/>
                </a:cubicBezTo>
                <a:cubicBezTo>
                  <a:pt x="61827" y="40522"/>
                  <a:pt x="61827" y="40522"/>
                  <a:pt x="61827" y="40522"/>
                </a:cubicBezTo>
                <a:cubicBezTo>
                  <a:pt x="61627" y="41305"/>
                  <a:pt x="61627" y="41305"/>
                  <a:pt x="61627" y="41305"/>
                </a:cubicBezTo>
                <a:cubicBezTo>
                  <a:pt x="61627" y="41566"/>
                  <a:pt x="61627" y="41566"/>
                  <a:pt x="61627" y="41566"/>
                </a:cubicBezTo>
                <a:cubicBezTo>
                  <a:pt x="61422" y="42088"/>
                  <a:pt x="61422" y="42616"/>
                  <a:pt x="61222" y="43400"/>
                </a:cubicBezTo>
                <a:cubicBezTo>
                  <a:pt x="61222" y="43922"/>
                  <a:pt x="61222" y="45227"/>
                  <a:pt x="61627" y="47322"/>
                </a:cubicBezTo>
                <a:cubicBezTo>
                  <a:pt x="62238" y="50194"/>
                  <a:pt x="62644" y="52027"/>
                  <a:pt x="63050" y="53333"/>
                </a:cubicBezTo>
                <a:cubicBezTo>
                  <a:pt x="63455" y="54638"/>
                  <a:pt x="63866" y="55422"/>
                  <a:pt x="64272" y="55422"/>
                </a:cubicBezTo>
                <a:cubicBezTo>
                  <a:pt x="65083" y="56994"/>
                  <a:pt x="65083" y="56994"/>
                  <a:pt x="65083" y="56994"/>
                </a:cubicBezTo>
                <a:cubicBezTo>
                  <a:pt x="65288" y="58561"/>
                  <a:pt x="65288" y="58561"/>
                  <a:pt x="65288" y="58561"/>
                </a:cubicBezTo>
                <a:cubicBezTo>
                  <a:pt x="65488" y="60133"/>
                  <a:pt x="65900" y="61700"/>
                  <a:pt x="66100" y="63266"/>
                </a:cubicBezTo>
                <a:cubicBezTo>
                  <a:pt x="66511" y="64838"/>
                  <a:pt x="66916" y="66405"/>
                  <a:pt x="67116" y="67450"/>
                </a:cubicBezTo>
                <a:cubicBezTo>
                  <a:pt x="67727" y="68755"/>
                  <a:pt x="68133" y="70327"/>
                  <a:pt x="68744" y="72155"/>
                </a:cubicBezTo>
                <a:cubicBezTo>
                  <a:pt x="69150" y="73727"/>
                  <a:pt x="69355" y="75555"/>
                  <a:pt x="69355" y="77644"/>
                </a:cubicBezTo>
                <a:cubicBezTo>
                  <a:pt x="69355" y="78955"/>
                  <a:pt x="69150" y="80783"/>
                  <a:pt x="68744" y="82616"/>
                </a:cubicBezTo>
                <a:cubicBezTo>
                  <a:pt x="68544" y="84444"/>
                  <a:pt x="67322" y="85750"/>
                  <a:pt x="65288" y="86533"/>
                </a:cubicBezTo>
                <a:cubicBezTo>
                  <a:pt x="63866" y="87322"/>
                  <a:pt x="61827" y="88105"/>
                  <a:pt x="59594" y="88888"/>
                </a:cubicBezTo>
                <a:cubicBezTo>
                  <a:pt x="57561" y="89933"/>
                  <a:pt x="55322" y="90716"/>
                  <a:pt x="53083" y="91505"/>
                </a:cubicBezTo>
                <a:cubicBezTo>
                  <a:pt x="50850" y="92550"/>
                  <a:pt x="48811" y="93333"/>
                  <a:pt x="46983" y="94377"/>
                </a:cubicBezTo>
                <a:cubicBezTo>
                  <a:pt x="45150" y="95161"/>
                  <a:pt x="43527" y="95950"/>
                  <a:pt x="42305" y="96733"/>
                </a:cubicBezTo>
                <a:cubicBezTo>
                  <a:pt x="41488" y="97255"/>
                  <a:pt x="40883" y="97777"/>
                  <a:pt x="40472" y="98561"/>
                </a:cubicBezTo>
                <a:cubicBezTo>
                  <a:pt x="40066" y="99344"/>
                  <a:pt x="39866" y="99866"/>
                  <a:pt x="39866" y="100133"/>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65" name="Shape 4265"/>
          <p:cNvSpPr/>
          <p:nvPr/>
        </p:nvSpPr>
        <p:spPr>
          <a:xfrm>
            <a:off x="10704538" y="11635417"/>
            <a:ext cx="480405" cy="478015"/>
          </a:xfrm>
          <a:custGeom>
            <a:avLst/>
            <a:gdLst/>
            <a:ahLst/>
            <a:cxnLst/>
            <a:rect l="0" t="0" r="0" b="0"/>
            <a:pathLst>
              <a:path w="120000" h="120000" extrusionOk="0">
                <a:moveTo>
                  <a:pt x="59883" y="0"/>
                </a:moveTo>
                <a:cubicBezTo>
                  <a:pt x="68116" y="0"/>
                  <a:pt x="76116" y="1377"/>
                  <a:pt x="83200" y="4588"/>
                </a:cubicBezTo>
                <a:cubicBezTo>
                  <a:pt x="90516" y="7572"/>
                  <a:pt x="96916" y="11933"/>
                  <a:pt x="102400" y="17438"/>
                </a:cubicBezTo>
                <a:cubicBezTo>
                  <a:pt x="107883" y="22944"/>
                  <a:pt x="112000" y="29138"/>
                  <a:pt x="115200" y="36483"/>
                </a:cubicBezTo>
                <a:cubicBezTo>
                  <a:pt x="118400" y="43822"/>
                  <a:pt x="120000" y="51627"/>
                  <a:pt x="120000" y="59883"/>
                </a:cubicBezTo>
                <a:cubicBezTo>
                  <a:pt x="120000" y="68372"/>
                  <a:pt x="118400" y="76177"/>
                  <a:pt x="115200" y="83516"/>
                </a:cubicBezTo>
                <a:cubicBezTo>
                  <a:pt x="112000" y="90633"/>
                  <a:pt x="107883" y="97055"/>
                  <a:pt x="102400" y="102333"/>
                </a:cubicBezTo>
                <a:cubicBezTo>
                  <a:pt x="96916" y="108066"/>
                  <a:pt x="90516" y="112200"/>
                  <a:pt x="83200" y="115411"/>
                </a:cubicBezTo>
                <a:cubicBezTo>
                  <a:pt x="76116" y="118394"/>
                  <a:pt x="68116" y="120000"/>
                  <a:pt x="59883" y="120000"/>
                </a:cubicBezTo>
                <a:cubicBezTo>
                  <a:pt x="51655" y="120000"/>
                  <a:pt x="44116" y="118394"/>
                  <a:pt x="36572" y="115411"/>
                </a:cubicBezTo>
                <a:cubicBezTo>
                  <a:pt x="29255" y="112200"/>
                  <a:pt x="23083" y="108066"/>
                  <a:pt x="17600" y="102333"/>
                </a:cubicBezTo>
                <a:cubicBezTo>
                  <a:pt x="12344" y="97055"/>
                  <a:pt x="8000" y="90633"/>
                  <a:pt x="4800" y="83516"/>
                </a:cubicBezTo>
                <a:cubicBezTo>
                  <a:pt x="1600" y="76177"/>
                  <a:pt x="0" y="68372"/>
                  <a:pt x="0" y="59883"/>
                </a:cubicBezTo>
                <a:cubicBezTo>
                  <a:pt x="0" y="51627"/>
                  <a:pt x="1600" y="43822"/>
                  <a:pt x="4800" y="36483"/>
                </a:cubicBezTo>
                <a:cubicBezTo>
                  <a:pt x="8000" y="29138"/>
                  <a:pt x="12344" y="22944"/>
                  <a:pt x="17600" y="17438"/>
                </a:cubicBezTo>
                <a:cubicBezTo>
                  <a:pt x="23083" y="11933"/>
                  <a:pt x="29255" y="7572"/>
                  <a:pt x="36572" y="4588"/>
                </a:cubicBezTo>
                <a:cubicBezTo>
                  <a:pt x="44116" y="1377"/>
                  <a:pt x="51655" y="0"/>
                  <a:pt x="59883" y="0"/>
                </a:cubicBezTo>
                <a:close/>
                <a:moveTo>
                  <a:pt x="97144" y="100494"/>
                </a:moveTo>
                <a:cubicBezTo>
                  <a:pt x="99655" y="98200"/>
                  <a:pt x="102172" y="95450"/>
                  <a:pt x="104455" y="92466"/>
                </a:cubicBezTo>
                <a:cubicBezTo>
                  <a:pt x="106744" y="89255"/>
                  <a:pt x="108572" y="86044"/>
                  <a:pt x="110172" y="82600"/>
                </a:cubicBezTo>
                <a:cubicBezTo>
                  <a:pt x="111772" y="79161"/>
                  <a:pt x="112916" y="75488"/>
                  <a:pt x="113827" y="71588"/>
                </a:cubicBezTo>
                <a:cubicBezTo>
                  <a:pt x="114516" y="67916"/>
                  <a:pt x="114972" y="64016"/>
                  <a:pt x="114972" y="59883"/>
                </a:cubicBezTo>
                <a:cubicBezTo>
                  <a:pt x="114972" y="52311"/>
                  <a:pt x="113600" y="45200"/>
                  <a:pt x="110627" y="38544"/>
                </a:cubicBezTo>
                <a:cubicBezTo>
                  <a:pt x="107655" y="31894"/>
                  <a:pt x="103772" y="26155"/>
                  <a:pt x="98972" y="21111"/>
                </a:cubicBezTo>
                <a:cubicBezTo>
                  <a:pt x="93944" y="16061"/>
                  <a:pt x="88000" y="11933"/>
                  <a:pt x="81372" y="8950"/>
                </a:cubicBezTo>
                <a:cubicBezTo>
                  <a:pt x="74744" y="6194"/>
                  <a:pt x="67655" y="4588"/>
                  <a:pt x="59883" y="4588"/>
                </a:cubicBezTo>
                <a:cubicBezTo>
                  <a:pt x="52344" y="4588"/>
                  <a:pt x="45255" y="6194"/>
                  <a:pt x="38627" y="8950"/>
                </a:cubicBezTo>
                <a:cubicBezTo>
                  <a:pt x="32000" y="11933"/>
                  <a:pt x="26055" y="16061"/>
                  <a:pt x="21255" y="21111"/>
                </a:cubicBezTo>
                <a:cubicBezTo>
                  <a:pt x="16227" y="26155"/>
                  <a:pt x="12344" y="31894"/>
                  <a:pt x="9372" y="38544"/>
                </a:cubicBezTo>
                <a:cubicBezTo>
                  <a:pt x="6627" y="45200"/>
                  <a:pt x="5027" y="52311"/>
                  <a:pt x="5027" y="59883"/>
                </a:cubicBezTo>
                <a:cubicBezTo>
                  <a:pt x="5027" y="64016"/>
                  <a:pt x="5483" y="67916"/>
                  <a:pt x="6400" y="71588"/>
                </a:cubicBezTo>
                <a:cubicBezTo>
                  <a:pt x="7083" y="75488"/>
                  <a:pt x="8227" y="78927"/>
                  <a:pt x="9827" y="82372"/>
                </a:cubicBezTo>
                <a:cubicBezTo>
                  <a:pt x="11200" y="85811"/>
                  <a:pt x="13027" y="89022"/>
                  <a:pt x="15316" y="92005"/>
                </a:cubicBezTo>
                <a:cubicBezTo>
                  <a:pt x="17372" y="95222"/>
                  <a:pt x="19883" y="97972"/>
                  <a:pt x="22627" y="100266"/>
                </a:cubicBezTo>
                <a:cubicBezTo>
                  <a:pt x="27883" y="98433"/>
                  <a:pt x="33144" y="96594"/>
                  <a:pt x="38855" y="94761"/>
                </a:cubicBezTo>
                <a:cubicBezTo>
                  <a:pt x="44572" y="92927"/>
                  <a:pt x="47316" y="91777"/>
                  <a:pt x="47316" y="91316"/>
                </a:cubicBezTo>
                <a:cubicBezTo>
                  <a:pt x="47316" y="90633"/>
                  <a:pt x="47316" y="89022"/>
                  <a:pt x="47316" y="86044"/>
                </a:cubicBezTo>
                <a:cubicBezTo>
                  <a:pt x="42283" y="85122"/>
                  <a:pt x="38627" y="84666"/>
                  <a:pt x="36344" y="84666"/>
                </a:cubicBezTo>
                <a:cubicBezTo>
                  <a:pt x="35200" y="84666"/>
                  <a:pt x="34055" y="84666"/>
                  <a:pt x="33144" y="84666"/>
                </a:cubicBezTo>
                <a:cubicBezTo>
                  <a:pt x="32000" y="84433"/>
                  <a:pt x="31316" y="84205"/>
                  <a:pt x="30400" y="83977"/>
                </a:cubicBezTo>
                <a:cubicBezTo>
                  <a:pt x="29483" y="83750"/>
                  <a:pt x="28572" y="83288"/>
                  <a:pt x="27655" y="82600"/>
                </a:cubicBezTo>
                <a:cubicBezTo>
                  <a:pt x="26972" y="81911"/>
                  <a:pt x="26055" y="80994"/>
                  <a:pt x="25144" y="79616"/>
                </a:cubicBezTo>
                <a:cubicBezTo>
                  <a:pt x="26283" y="77783"/>
                  <a:pt x="27427" y="75027"/>
                  <a:pt x="28572" y="71816"/>
                </a:cubicBezTo>
                <a:cubicBezTo>
                  <a:pt x="29944" y="68833"/>
                  <a:pt x="30855" y="65394"/>
                  <a:pt x="32000" y="61950"/>
                </a:cubicBezTo>
                <a:cubicBezTo>
                  <a:pt x="32683" y="58511"/>
                  <a:pt x="33372" y="55066"/>
                  <a:pt x="34055" y="51855"/>
                </a:cubicBezTo>
                <a:cubicBezTo>
                  <a:pt x="34516" y="48411"/>
                  <a:pt x="34972" y="45661"/>
                  <a:pt x="34972" y="43133"/>
                </a:cubicBezTo>
                <a:cubicBezTo>
                  <a:pt x="35200" y="43133"/>
                  <a:pt x="35200" y="43133"/>
                  <a:pt x="35200" y="43133"/>
                </a:cubicBezTo>
                <a:cubicBezTo>
                  <a:pt x="35427" y="39922"/>
                  <a:pt x="36116" y="36711"/>
                  <a:pt x="37483" y="33955"/>
                </a:cubicBezTo>
                <a:cubicBezTo>
                  <a:pt x="38627" y="31205"/>
                  <a:pt x="40455" y="28683"/>
                  <a:pt x="42972" y="26616"/>
                </a:cubicBezTo>
                <a:cubicBezTo>
                  <a:pt x="45027" y="24322"/>
                  <a:pt x="47772" y="22716"/>
                  <a:pt x="50744" y="21338"/>
                </a:cubicBezTo>
                <a:cubicBezTo>
                  <a:pt x="53716" y="20188"/>
                  <a:pt x="56683" y="19733"/>
                  <a:pt x="59883" y="19733"/>
                </a:cubicBezTo>
                <a:cubicBezTo>
                  <a:pt x="63316" y="19733"/>
                  <a:pt x="66516" y="20188"/>
                  <a:pt x="69483" y="21338"/>
                </a:cubicBezTo>
                <a:cubicBezTo>
                  <a:pt x="72455" y="22716"/>
                  <a:pt x="74972" y="24322"/>
                  <a:pt x="77255" y="26616"/>
                </a:cubicBezTo>
                <a:cubicBezTo>
                  <a:pt x="79316" y="28683"/>
                  <a:pt x="81144" y="31205"/>
                  <a:pt x="82516" y="33955"/>
                </a:cubicBezTo>
                <a:cubicBezTo>
                  <a:pt x="83883" y="36711"/>
                  <a:pt x="84800" y="39922"/>
                  <a:pt x="84800" y="43133"/>
                </a:cubicBezTo>
                <a:cubicBezTo>
                  <a:pt x="84800" y="45661"/>
                  <a:pt x="85255" y="48411"/>
                  <a:pt x="85716" y="51855"/>
                </a:cubicBezTo>
                <a:cubicBezTo>
                  <a:pt x="86400" y="55066"/>
                  <a:pt x="87083" y="58511"/>
                  <a:pt x="88227" y="61950"/>
                </a:cubicBezTo>
                <a:cubicBezTo>
                  <a:pt x="89144" y="65394"/>
                  <a:pt x="90283" y="68833"/>
                  <a:pt x="91427" y="71816"/>
                </a:cubicBezTo>
                <a:cubicBezTo>
                  <a:pt x="92572" y="75027"/>
                  <a:pt x="93716" y="77783"/>
                  <a:pt x="95083" y="79616"/>
                </a:cubicBezTo>
                <a:cubicBezTo>
                  <a:pt x="93944" y="80994"/>
                  <a:pt x="93027" y="81911"/>
                  <a:pt x="92116" y="82600"/>
                </a:cubicBezTo>
                <a:cubicBezTo>
                  <a:pt x="91200" y="83288"/>
                  <a:pt x="90516" y="83750"/>
                  <a:pt x="89600" y="83977"/>
                </a:cubicBezTo>
                <a:cubicBezTo>
                  <a:pt x="88683" y="84205"/>
                  <a:pt x="87772" y="84433"/>
                  <a:pt x="86855" y="84666"/>
                </a:cubicBezTo>
                <a:cubicBezTo>
                  <a:pt x="85944" y="84666"/>
                  <a:pt x="84800" y="84666"/>
                  <a:pt x="83655" y="84666"/>
                </a:cubicBezTo>
                <a:cubicBezTo>
                  <a:pt x="81600" y="84666"/>
                  <a:pt x="77716" y="85355"/>
                  <a:pt x="72455" y="86272"/>
                </a:cubicBezTo>
                <a:cubicBezTo>
                  <a:pt x="72455" y="89022"/>
                  <a:pt x="72455" y="90633"/>
                  <a:pt x="72455" y="91316"/>
                </a:cubicBezTo>
                <a:cubicBezTo>
                  <a:pt x="72455" y="91777"/>
                  <a:pt x="75200" y="92927"/>
                  <a:pt x="80916" y="94761"/>
                </a:cubicBezTo>
                <a:cubicBezTo>
                  <a:pt x="86627" y="96594"/>
                  <a:pt x="91883" y="98661"/>
                  <a:pt x="97144" y="100494"/>
                </a:cubicBezTo>
                <a:close/>
                <a:moveTo>
                  <a:pt x="27200" y="104166"/>
                </a:moveTo>
                <a:cubicBezTo>
                  <a:pt x="29255" y="106005"/>
                  <a:pt x="31772" y="107611"/>
                  <a:pt x="34283" y="108755"/>
                </a:cubicBezTo>
                <a:cubicBezTo>
                  <a:pt x="36800" y="110133"/>
                  <a:pt x="39544" y="111283"/>
                  <a:pt x="42283" y="112200"/>
                </a:cubicBezTo>
                <a:cubicBezTo>
                  <a:pt x="45027" y="113344"/>
                  <a:pt x="48000" y="114033"/>
                  <a:pt x="50972" y="114494"/>
                </a:cubicBezTo>
                <a:cubicBezTo>
                  <a:pt x="53944" y="114950"/>
                  <a:pt x="56916" y="115183"/>
                  <a:pt x="59883" y="115183"/>
                </a:cubicBezTo>
                <a:cubicBezTo>
                  <a:pt x="63083" y="115183"/>
                  <a:pt x="66055" y="114950"/>
                  <a:pt x="69027" y="114494"/>
                </a:cubicBezTo>
                <a:cubicBezTo>
                  <a:pt x="71772" y="114033"/>
                  <a:pt x="74744" y="113344"/>
                  <a:pt x="77483" y="112200"/>
                </a:cubicBezTo>
                <a:cubicBezTo>
                  <a:pt x="80227" y="111283"/>
                  <a:pt x="82744" y="110133"/>
                  <a:pt x="85255" y="108755"/>
                </a:cubicBezTo>
                <a:cubicBezTo>
                  <a:pt x="87772" y="107611"/>
                  <a:pt x="90283" y="106005"/>
                  <a:pt x="92572" y="104400"/>
                </a:cubicBezTo>
                <a:cubicBezTo>
                  <a:pt x="91655" y="104166"/>
                  <a:pt x="90744" y="103711"/>
                  <a:pt x="89827" y="103477"/>
                </a:cubicBezTo>
                <a:cubicBezTo>
                  <a:pt x="88916" y="103250"/>
                  <a:pt x="88000" y="102788"/>
                  <a:pt x="87316" y="102333"/>
                </a:cubicBezTo>
                <a:cubicBezTo>
                  <a:pt x="86400" y="102105"/>
                  <a:pt x="85716" y="101872"/>
                  <a:pt x="84800" y="101416"/>
                </a:cubicBezTo>
                <a:cubicBezTo>
                  <a:pt x="83883" y="101183"/>
                  <a:pt x="82972" y="100727"/>
                  <a:pt x="82283" y="100494"/>
                </a:cubicBezTo>
                <a:cubicBezTo>
                  <a:pt x="79083" y="99350"/>
                  <a:pt x="76344" y="98433"/>
                  <a:pt x="74516" y="97744"/>
                </a:cubicBezTo>
                <a:cubicBezTo>
                  <a:pt x="72455" y="97055"/>
                  <a:pt x="71083" y="96366"/>
                  <a:pt x="69944" y="95905"/>
                </a:cubicBezTo>
                <a:cubicBezTo>
                  <a:pt x="69027" y="95222"/>
                  <a:pt x="68344" y="94533"/>
                  <a:pt x="68116" y="93844"/>
                </a:cubicBezTo>
                <a:cubicBezTo>
                  <a:pt x="67883" y="93155"/>
                  <a:pt x="67655" y="92238"/>
                  <a:pt x="67655" y="91316"/>
                </a:cubicBezTo>
                <a:cubicBezTo>
                  <a:pt x="67655" y="82372"/>
                  <a:pt x="67655" y="82372"/>
                  <a:pt x="67655" y="82372"/>
                </a:cubicBezTo>
                <a:cubicBezTo>
                  <a:pt x="71544" y="81455"/>
                  <a:pt x="71544" y="81455"/>
                  <a:pt x="71544" y="81455"/>
                </a:cubicBezTo>
                <a:cubicBezTo>
                  <a:pt x="71772" y="81222"/>
                  <a:pt x="73144" y="80994"/>
                  <a:pt x="75883" y="80533"/>
                </a:cubicBezTo>
                <a:cubicBezTo>
                  <a:pt x="78627" y="79844"/>
                  <a:pt x="81372" y="79616"/>
                  <a:pt x="83655" y="79616"/>
                </a:cubicBezTo>
                <a:cubicBezTo>
                  <a:pt x="84800" y="79616"/>
                  <a:pt x="85944" y="79616"/>
                  <a:pt x="86627" y="79616"/>
                </a:cubicBezTo>
                <a:cubicBezTo>
                  <a:pt x="87544" y="79388"/>
                  <a:pt x="88227" y="79161"/>
                  <a:pt x="88683" y="78700"/>
                </a:cubicBezTo>
                <a:cubicBezTo>
                  <a:pt x="88000" y="76866"/>
                  <a:pt x="87083" y="74572"/>
                  <a:pt x="86172" y="72277"/>
                </a:cubicBezTo>
                <a:cubicBezTo>
                  <a:pt x="85255" y="69983"/>
                  <a:pt x="84572" y="67688"/>
                  <a:pt x="83883" y="64933"/>
                </a:cubicBezTo>
                <a:cubicBezTo>
                  <a:pt x="83200" y="62411"/>
                  <a:pt x="82516" y="59883"/>
                  <a:pt x="81827" y="57361"/>
                </a:cubicBezTo>
                <a:cubicBezTo>
                  <a:pt x="81372" y="54838"/>
                  <a:pt x="80916" y="52544"/>
                  <a:pt x="80455" y="50016"/>
                </a:cubicBezTo>
                <a:cubicBezTo>
                  <a:pt x="79772" y="43594"/>
                  <a:pt x="79772" y="43594"/>
                  <a:pt x="79772" y="43594"/>
                </a:cubicBezTo>
                <a:cubicBezTo>
                  <a:pt x="79772" y="40838"/>
                  <a:pt x="79316" y="38544"/>
                  <a:pt x="77944" y="36022"/>
                </a:cubicBezTo>
                <a:cubicBezTo>
                  <a:pt x="76800" y="33727"/>
                  <a:pt x="75427" y="31661"/>
                  <a:pt x="73600" y="30055"/>
                </a:cubicBezTo>
                <a:cubicBezTo>
                  <a:pt x="71772" y="28222"/>
                  <a:pt x="69716" y="26844"/>
                  <a:pt x="67427" y="26155"/>
                </a:cubicBezTo>
                <a:cubicBezTo>
                  <a:pt x="65144" y="25238"/>
                  <a:pt x="62627" y="24777"/>
                  <a:pt x="59883" y="24777"/>
                </a:cubicBezTo>
                <a:cubicBezTo>
                  <a:pt x="57372" y="24777"/>
                  <a:pt x="54855" y="25238"/>
                  <a:pt x="52344" y="26155"/>
                </a:cubicBezTo>
                <a:cubicBezTo>
                  <a:pt x="50055" y="26844"/>
                  <a:pt x="48000" y="28222"/>
                  <a:pt x="46172" y="30055"/>
                </a:cubicBezTo>
                <a:cubicBezTo>
                  <a:pt x="44344" y="31661"/>
                  <a:pt x="42972" y="33727"/>
                  <a:pt x="41827" y="36022"/>
                </a:cubicBezTo>
                <a:cubicBezTo>
                  <a:pt x="40683" y="38544"/>
                  <a:pt x="40227" y="40838"/>
                  <a:pt x="40000" y="43594"/>
                </a:cubicBezTo>
                <a:cubicBezTo>
                  <a:pt x="39544" y="50016"/>
                  <a:pt x="39544" y="50016"/>
                  <a:pt x="39544" y="50016"/>
                </a:cubicBezTo>
                <a:cubicBezTo>
                  <a:pt x="39316" y="50016"/>
                  <a:pt x="39316" y="50016"/>
                  <a:pt x="39316" y="50016"/>
                </a:cubicBezTo>
                <a:cubicBezTo>
                  <a:pt x="39083" y="52544"/>
                  <a:pt x="38855" y="54838"/>
                  <a:pt x="38172" y="57361"/>
                </a:cubicBezTo>
                <a:cubicBezTo>
                  <a:pt x="37483" y="59883"/>
                  <a:pt x="36800" y="62411"/>
                  <a:pt x="36116" y="64933"/>
                </a:cubicBezTo>
                <a:cubicBezTo>
                  <a:pt x="35200" y="67688"/>
                  <a:pt x="34516" y="69983"/>
                  <a:pt x="33600" y="72277"/>
                </a:cubicBezTo>
                <a:cubicBezTo>
                  <a:pt x="32916" y="74572"/>
                  <a:pt x="32000" y="76866"/>
                  <a:pt x="31083" y="78700"/>
                </a:cubicBezTo>
                <a:cubicBezTo>
                  <a:pt x="31772" y="79161"/>
                  <a:pt x="32455" y="79388"/>
                  <a:pt x="33144" y="79616"/>
                </a:cubicBezTo>
                <a:cubicBezTo>
                  <a:pt x="34055" y="79616"/>
                  <a:pt x="34972" y="79616"/>
                  <a:pt x="36344" y="79616"/>
                </a:cubicBezTo>
                <a:cubicBezTo>
                  <a:pt x="38855" y="79616"/>
                  <a:pt x="41372" y="79844"/>
                  <a:pt x="43883" y="80305"/>
                </a:cubicBezTo>
                <a:cubicBezTo>
                  <a:pt x="46627" y="80766"/>
                  <a:pt x="48000" y="80994"/>
                  <a:pt x="48227" y="80994"/>
                </a:cubicBezTo>
                <a:cubicBezTo>
                  <a:pt x="52344" y="81455"/>
                  <a:pt x="52344" y="81455"/>
                  <a:pt x="52344" y="81455"/>
                </a:cubicBezTo>
                <a:cubicBezTo>
                  <a:pt x="52344" y="91316"/>
                  <a:pt x="52344" y="91316"/>
                  <a:pt x="52344" y="91316"/>
                </a:cubicBezTo>
                <a:cubicBezTo>
                  <a:pt x="52344" y="92238"/>
                  <a:pt x="52344" y="93155"/>
                  <a:pt x="52116" y="93844"/>
                </a:cubicBezTo>
                <a:cubicBezTo>
                  <a:pt x="51655" y="94533"/>
                  <a:pt x="50972" y="95222"/>
                  <a:pt x="50055" y="95905"/>
                </a:cubicBezTo>
                <a:cubicBezTo>
                  <a:pt x="49144" y="96366"/>
                  <a:pt x="47544" y="97055"/>
                  <a:pt x="45716" y="97744"/>
                </a:cubicBezTo>
                <a:cubicBezTo>
                  <a:pt x="43883" y="98433"/>
                  <a:pt x="41372" y="99350"/>
                  <a:pt x="38400" y="100266"/>
                </a:cubicBezTo>
                <a:cubicBezTo>
                  <a:pt x="37483" y="100494"/>
                  <a:pt x="36572" y="100727"/>
                  <a:pt x="35655" y="100955"/>
                </a:cubicBezTo>
                <a:cubicBezTo>
                  <a:pt x="34744" y="101416"/>
                  <a:pt x="33827" y="101644"/>
                  <a:pt x="32916" y="102105"/>
                </a:cubicBezTo>
                <a:cubicBezTo>
                  <a:pt x="31772" y="102561"/>
                  <a:pt x="30855" y="102788"/>
                  <a:pt x="29944" y="103250"/>
                </a:cubicBezTo>
                <a:cubicBezTo>
                  <a:pt x="28800" y="103477"/>
                  <a:pt x="27883" y="103711"/>
                  <a:pt x="27200" y="104166"/>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66" name="Shape 4266"/>
          <p:cNvSpPr/>
          <p:nvPr/>
        </p:nvSpPr>
        <p:spPr>
          <a:xfrm>
            <a:off x="11942235" y="11623470"/>
            <a:ext cx="499527" cy="499525"/>
          </a:xfrm>
          <a:custGeom>
            <a:avLst/>
            <a:gdLst/>
            <a:ahLst/>
            <a:cxnLst/>
            <a:rect l="0" t="0" r="0" b="0"/>
            <a:pathLst>
              <a:path w="120000" h="120000" extrusionOk="0">
                <a:moveTo>
                  <a:pt x="120000" y="59888"/>
                </a:moveTo>
                <a:cubicBezTo>
                  <a:pt x="120000" y="68227"/>
                  <a:pt x="118466" y="75905"/>
                  <a:pt x="115394" y="83144"/>
                </a:cubicBezTo>
                <a:cubicBezTo>
                  <a:pt x="112100" y="90605"/>
                  <a:pt x="107933" y="96966"/>
                  <a:pt x="102227" y="102227"/>
                </a:cubicBezTo>
                <a:cubicBezTo>
                  <a:pt x="96966" y="107716"/>
                  <a:pt x="90605" y="112100"/>
                  <a:pt x="83361" y="115172"/>
                </a:cubicBezTo>
                <a:cubicBezTo>
                  <a:pt x="75905" y="118466"/>
                  <a:pt x="68227" y="120000"/>
                  <a:pt x="60111" y="120000"/>
                </a:cubicBezTo>
                <a:cubicBezTo>
                  <a:pt x="51555" y="120000"/>
                  <a:pt x="43877" y="118466"/>
                  <a:pt x="36638" y="115172"/>
                </a:cubicBezTo>
                <a:cubicBezTo>
                  <a:pt x="29394" y="112100"/>
                  <a:pt x="23033" y="107716"/>
                  <a:pt x="17550" y="102227"/>
                </a:cubicBezTo>
                <a:cubicBezTo>
                  <a:pt x="12066" y="96966"/>
                  <a:pt x="7900" y="90605"/>
                  <a:pt x="4827" y="83144"/>
                </a:cubicBezTo>
                <a:cubicBezTo>
                  <a:pt x="1533" y="75905"/>
                  <a:pt x="0" y="68227"/>
                  <a:pt x="0" y="59888"/>
                </a:cubicBezTo>
                <a:cubicBezTo>
                  <a:pt x="0" y="51772"/>
                  <a:pt x="1533" y="44094"/>
                  <a:pt x="4827" y="36638"/>
                </a:cubicBezTo>
                <a:cubicBezTo>
                  <a:pt x="7900" y="29394"/>
                  <a:pt x="12066" y="23033"/>
                  <a:pt x="17550" y="17772"/>
                </a:cubicBezTo>
                <a:cubicBezTo>
                  <a:pt x="23033" y="12066"/>
                  <a:pt x="29394" y="7900"/>
                  <a:pt x="36638" y="4605"/>
                </a:cubicBezTo>
                <a:cubicBezTo>
                  <a:pt x="43877" y="1533"/>
                  <a:pt x="51555" y="0"/>
                  <a:pt x="60111" y="0"/>
                </a:cubicBezTo>
                <a:cubicBezTo>
                  <a:pt x="68227" y="0"/>
                  <a:pt x="75905" y="1533"/>
                  <a:pt x="83361" y="4605"/>
                </a:cubicBezTo>
                <a:cubicBezTo>
                  <a:pt x="90605" y="7900"/>
                  <a:pt x="96966" y="12066"/>
                  <a:pt x="102227" y="17772"/>
                </a:cubicBezTo>
                <a:cubicBezTo>
                  <a:pt x="107933" y="23033"/>
                  <a:pt x="112100" y="29394"/>
                  <a:pt x="115394" y="36638"/>
                </a:cubicBezTo>
                <a:cubicBezTo>
                  <a:pt x="118466" y="44094"/>
                  <a:pt x="120000" y="51772"/>
                  <a:pt x="120000" y="59888"/>
                </a:cubicBezTo>
                <a:close/>
                <a:moveTo>
                  <a:pt x="4827" y="59888"/>
                </a:moveTo>
                <a:cubicBezTo>
                  <a:pt x="4827" y="67566"/>
                  <a:pt x="6361" y="74805"/>
                  <a:pt x="9216" y="81388"/>
                </a:cubicBezTo>
                <a:cubicBezTo>
                  <a:pt x="12066" y="87972"/>
                  <a:pt x="16016" y="93894"/>
                  <a:pt x="20838" y="98722"/>
                </a:cubicBezTo>
                <a:cubicBezTo>
                  <a:pt x="26105" y="103983"/>
                  <a:pt x="32027" y="107933"/>
                  <a:pt x="38611" y="110783"/>
                </a:cubicBezTo>
                <a:cubicBezTo>
                  <a:pt x="45194" y="113638"/>
                  <a:pt x="52433" y="115172"/>
                  <a:pt x="60111" y="115172"/>
                </a:cubicBezTo>
                <a:cubicBezTo>
                  <a:pt x="67566" y="115172"/>
                  <a:pt x="74805" y="113638"/>
                  <a:pt x="81388" y="110783"/>
                </a:cubicBezTo>
                <a:cubicBezTo>
                  <a:pt x="88188" y="107933"/>
                  <a:pt x="93894" y="103983"/>
                  <a:pt x="98938" y="98722"/>
                </a:cubicBezTo>
                <a:cubicBezTo>
                  <a:pt x="103766" y="93894"/>
                  <a:pt x="107716" y="87972"/>
                  <a:pt x="110783" y="81388"/>
                </a:cubicBezTo>
                <a:cubicBezTo>
                  <a:pt x="113638" y="74805"/>
                  <a:pt x="115172" y="67566"/>
                  <a:pt x="115172" y="59888"/>
                </a:cubicBezTo>
                <a:cubicBezTo>
                  <a:pt x="115172" y="52433"/>
                  <a:pt x="113638" y="45194"/>
                  <a:pt x="110783" y="38611"/>
                </a:cubicBezTo>
                <a:cubicBezTo>
                  <a:pt x="107716" y="31811"/>
                  <a:pt x="103766" y="26105"/>
                  <a:pt x="98938" y="21061"/>
                </a:cubicBezTo>
                <a:cubicBezTo>
                  <a:pt x="93894" y="16016"/>
                  <a:pt x="88188" y="12066"/>
                  <a:pt x="81388" y="9216"/>
                </a:cubicBezTo>
                <a:cubicBezTo>
                  <a:pt x="74805" y="6361"/>
                  <a:pt x="67566" y="4827"/>
                  <a:pt x="60111" y="4827"/>
                </a:cubicBezTo>
                <a:cubicBezTo>
                  <a:pt x="52433" y="4827"/>
                  <a:pt x="45194" y="6361"/>
                  <a:pt x="38611" y="9216"/>
                </a:cubicBezTo>
                <a:cubicBezTo>
                  <a:pt x="32027" y="12066"/>
                  <a:pt x="26105" y="16016"/>
                  <a:pt x="20838" y="21061"/>
                </a:cubicBezTo>
                <a:cubicBezTo>
                  <a:pt x="16016" y="26105"/>
                  <a:pt x="12066" y="31811"/>
                  <a:pt x="9216" y="38611"/>
                </a:cubicBezTo>
                <a:cubicBezTo>
                  <a:pt x="6361" y="45194"/>
                  <a:pt x="4827" y="52433"/>
                  <a:pt x="4827" y="59888"/>
                </a:cubicBezTo>
                <a:close/>
                <a:moveTo>
                  <a:pt x="62305" y="32905"/>
                </a:moveTo>
                <a:cubicBezTo>
                  <a:pt x="62305" y="91044"/>
                  <a:pt x="62305" y="91044"/>
                  <a:pt x="62305" y="91044"/>
                </a:cubicBezTo>
                <a:cubicBezTo>
                  <a:pt x="57477" y="91044"/>
                  <a:pt x="57477" y="91044"/>
                  <a:pt x="57477" y="91044"/>
                </a:cubicBezTo>
                <a:cubicBezTo>
                  <a:pt x="57477" y="32905"/>
                  <a:pt x="57477" y="32905"/>
                  <a:pt x="57477" y="32905"/>
                </a:cubicBezTo>
                <a:cubicBezTo>
                  <a:pt x="34222" y="56161"/>
                  <a:pt x="34222" y="56161"/>
                  <a:pt x="34222" y="56161"/>
                </a:cubicBezTo>
                <a:cubicBezTo>
                  <a:pt x="30933" y="52872"/>
                  <a:pt x="30933" y="52872"/>
                  <a:pt x="30933" y="52872"/>
                </a:cubicBezTo>
                <a:cubicBezTo>
                  <a:pt x="60111" y="23694"/>
                  <a:pt x="60111" y="23694"/>
                  <a:pt x="60111" y="23694"/>
                </a:cubicBezTo>
                <a:cubicBezTo>
                  <a:pt x="89066" y="52872"/>
                  <a:pt x="89066" y="52872"/>
                  <a:pt x="89066" y="52872"/>
                </a:cubicBezTo>
                <a:cubicBezTo>
                  <a:pt x="85777" y="56161"/>
                  <a:pt x="85777" y="56161"/>
                  <a:pt x="85777" y="56161"/>
                </a:cubicBezTo>
                <a:lnTo>
                  <a:pt x="62305" y="3290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67" name="Shape 4267"/>
          <p:cNvSpPr/>
          <p:nvPr/>
        </p:nvSpPr>
        <p:spPr>
          <a:xfrm>
            <a:off x="13139303" y="11695171"/>
            <a:ext cx="599908" cy="358511"/>
          </a:xfrm>
          <a:custGeom>
            <a:avLst/>
            <a:gdLst/>
            <a:ahLst/>
            <a:cxnLst/>
            <a:rect l="0" t="0" r="0" b="0"/>
            <a:pathLst>
              <a:path w="120000" h="120000" extrusionOk="0">
                <a:moveTo>
                  <a:pt x="71888" y="59850"/>
                </a:moveTo>
                <a:cubicBezTo>
                  <a:pt x="71888" y="68088"/>
                  <a:pt x="70977" y="76027"/>
                  <a:pt x="68961" y="83361"/>
                </a:cubicBezTo>
                <a:cubicBezTo>
                  <a:pt x="67133" y="90383"/>
                  <a:pt x="64572" y="96794"/>
                  <a:pt x="61277" y="102594"/>
                </a:cubicBezTo>
                <a:cubicBezTo>
                  <a:pt x="57988" y="107788"/>
                  <a:pt x="54144" y="112061"/>
                  <a:pt x="49755" y="115116"/>
                </a:cubicBezTo>
                <a:cubicBezTo>
                  <a:pt x="45366" y="118472"/>
                  <a:pt x="40794" y="120000"/>
                  <a:pt x="35855" y="120000"/>
                </a:cubicBezTo>
                <a:cubicBezTo>
                  <a:pt x="30916" y="120000"/>
                  <a:pt x="26338" y="118472"/>
                  <a:pt x="21950" y="115116"/>
                </a:cubicBezTo>
                <a:cubicBezTo>
                  <a:pt x="17561" y="112061"/>
                  <a:pt x="13722" y="107788"/>
                  <a:pt x="10427" y="102594"/>
                </a:cubicBezTo>
                <a:cubicBezTo>
                  <a:pt x="7133" y="96794"/>
                  <a:pt x="4755" y="90383"/>
                  <a:pt x="2744" y="83361"/>
                </a:cubicBezTo>
                <a:cubicBezTo>
                  <a:pt x="916" y="76027"/>
                  <a:pt x="0" y="68088"/>
                  <a:pt x="0" y="59850"/>
                </a:cubicBezTo>
                <a:cubicBezTo>
                  <a:pt x="0" y="51605"/>
                  <a:pt x="916" y="43972"/>
                  <a:pt x="2744" y="36638"/>
                </a:cubicBezTo>
                <a:cubicBezTo>
                  <a:pt x="4755" y="29311"/>
                  <a:pt x="7133" y="22900"/>
                  <a:pt x="10427" y="17405"/>
                </a:cubicBezTo>
                <a:cubicBezTo>
                  <a:pt x="13722" y="12211"/>
                  <a:pt x="17561" y="7938"/>
                  <a:pt x="21950" y="4577"/>
                </a:cubicBezTo>
                <a:cubicBezTo>
                  <a:pt x="26338" y="1527"/>
                  <a:pt x="30916" y="0"/>
                  <a:pt x="35855" y="0"/>
                </a:cubicBezTo>
                <a:cubicBezTo>
                  <a:pt x="40794" y="0"/>
                  <a:pt x="45366" y="1527"/>
                  <a:pt x="49755" y="4577"/>
                </a:cubicBezTo>
                <a:cubicBezTo>
                  <a:pt x="54144" y="7938"/>
                  <a:pt x="57988" y="12211"/>
                  <a:pt x="61277" y="17405"/>
                </a:cubicBezTo>
                <a:cubicBezTo>
                  <a:pt x="64572" y="22900"/>
                  <a:pt x="67133" y="29311"/>
                  <a:pt x="68961" y="36638"/>
                </a:cubicBezTo>
                <a:cubicBezTo>
                  <a:pt x="70977" y="43972"/>
                  <a:pt x="71888" y="51605"/>
                  <a:pt x="71888" y="59850"/>
                </a:cubicBezTo>
                <a:close/>
                <a:moveTo>
                  <a:pt x="35855" y="113283"/>
                </a:moveTo>
                <a:cubicBezTo>
                  <a:pt x="40244" y="113283"/>
                  <a:pt x="44450" y="111755"/>
                  <a:pt x="48477" y="109005"/>
                </a:cubicBezTo>
                <a:cubicBezTo>
                  <a:pt x="52316" y="106261"/>
                  <a:pt x="55611" y="102594"/>
                  <a:pt x="58538" y="97711"/>
                </a:cubicBezTo>
                <a:cubicBezTo>
                  <a:pt x="61277" y="92822"/>
                  <a:pt x="63661" y="87327"/>
                  <a:pt x="65305" y="80916"/>
                </a:cubicBezTo>
                <a:cubicBezTo>
                  <a:pt x="66950" y="74200"/>
                  <a:pt x="67866" y="67483"/>
                  <a:pt x="67866" y="59850"/>
                </a:cubicBezTo>
                <a:cubicBezTo>
                  <a:pt x="67866" y="52516"/>
                  <a:pt x="66950" y="45494"/>
                  <a:pt x="65305" y="39083"/>
                </a:cubicBezTo>
                <a:cubicBezTo>
                  <a:pt x="63661" y="32672"/>
                  <a:pt x="61277" y="26872"/>
                  <a:pt x="58538" y="22288"/>
                </a:cubicBezTo>
                <a:cubicBezTo>
                  <a:pt x="55611" y="17405"/>
                  <a:pt x="52316" y="13738"/>
                  <a:pt x="48477" y="10994"/>
                </a:cubicBezTo>
                <a:cubicBezTo>
                  <a:pt x="44450" y="7938"/>
                  <a:pt x="40244" y="6716"/>
                  <a:pt x="35855" y="6716"/>
                </a:cubicBezTo>
                <a:cubicBezTo>
                  <a:pt x="31461" y="6716"/>
                  <a:pt x="27255" y="7938"/>
                  <a:pt x="23416" y="10994"/>
                </a:cubicBezTo>
                <a:cubicBezTo>
                  <a:pt x="19572" y="13738"/>
                  <a:pt x="16100" y="17405"/>
                  <a:pt x="13172" y="22288"/>
                </a:cubicBezTo>
                <a:cubicBezTo>
                  <a:pt x="10427" y="26872"/>
                  <a:pt x="8050" y="32672"/>
                  <a:pt x="6400" y="39083"/>
                </a:cubicBezTo>
                <a:cubicBezTo>
                  <a:pt x="4755" y="45494"/>
                  <a:pt x="4022" y="52516"/>
                  <a:pt x="4022" y="59850"/>
                </a:cubicBezTo>
                <a:cubicBezTo>
                  <a:pt x="4022" y="67483"/>
                  <a:pt x="4755" y="74200"/>
                  <a:pt x="6400" y="80916"/>
                </a:cubicBezTo>
                <a:cubicBezTo>
                  <a:pt x="8050" y="87327"/>
                  <a:pt x="10427" y="92822"/>
                  <a:pt x="13172" y="97711"/>
                </a:cubicBezTo>
                <a:cubicBezTo>
                  <a:pt x="16100" y="102594"/>
                  <a:pt x="19572" y="106261"/>
                  <a:pt x="23416" y="109005"/>
                </a:cubicBezTo>
                <a:cubicBezTo>
                  <a:pt x="27255" y="111755"/>
                  <a:pt x="31461" y="113283"/>
                  <a:pt x="35855" y="113283"/>
                </a:cubicBezTo>
                <a:close/>
                <a:moveTo>
                  <a:pt x="83777" y="0"/>
                </a:moveTo>
                <a:cubicBezTo>
                  <a:pt x="88900" y="0"/>
                  <a:pt x="93477" y="1527"/>
                  <a:pt x="97866" y="4577"/>
                </a:cubicBezTo>
                <a:cubicBezTo>
                  <a:pt x="102255" y="7938"/>
                  <a:pt x="106100" y="12211"/>
                  <a:pt x="109205" y="17405"/>
                </a:cubicBezTo>
                <a:cubicBezTo>
                  <a:pt x="112500" y="22900"/>
                  <a:pt x="115244" y="29311"/>
                  <a:pt x="117072" y="36638"/>
                </a:cubicBezTo>
                <a:cubicBezTo>
                  <a:pt x="119083" y="43972"/>
                  <a:pt x="120000" y="51605"/>
                  <a:pt x="120000" y="59850"/>
                </a:cubicBezTo>
                <a:cubicBezTo>
                  <a:pt x="120000" y="68088"/>
                  <a:pt x="119083" y="76027"/>
                  <a:pt x="117072" y="83361"/>
                </a:cubicBezTo>
                <a:cubicBezTo>
                  <a:pt x="115244" y="90383"/>
                  <a:pt x="112500" y="96794"/>
                  <a:pt x="109205" y="102594"/>
                </a:cubicBezTo>
                <a:cubicBezTo>
                  <a:pt x="106100" y="107788"/>
                  <a:pt x="102255" y="112061"/>
                  <a:pt x="97866" y="115116"/>
                </a:cubicBezTo>
                <a:cubicBezTo>
                  <a:pt x="93477" y="118472"/>
                  <a:pt x="88900" y="120000"/>
                  <a:pt x="83777" y="120000"/>
                </a:cubicBezTo>
                <a:cubicBezTo>
                  <a:pt x="53233" y="120000"/>
                  <a:pt x="53233" y="120000"/>
                  <a:pt x="53233" y="120000"/>
                </a:cubicBezTo>
                <a:cubicBezTo>
                  <a:pt x="53777" y="119388"/>
                  <a:pt x="54327" y="119083"/>
                  <a:pt x="54877" y="118472"/>
                </a:cubicBezTo>
                <a:cubicBezTo>
                  <a:pt x="55611" y="117861"/>
                  <a:pt x="56161" y="117250"/>
                  <a:pt x="56522" y="116944"/>
                </a:cubicBezTo>
                <a:cubicBezTo>
                  <a:pt x="57072" y="116333"/>
                  <a:pt x="57622" y="115727"/>
                  <a:pt x="58172" y="115116"/>
                </a:cubicBezTo>
                <a:cubicBezTo>
                  <a:pt x="58722" y="114811"/>
                  <a:pt x="59266" y="113894"/>
                  <a:pt x="59633" y="113283"/>
                </a:cubicBezTo>
                <a:cubicBezTo>
                  <a:pt x="83777" y="113283"/>
                  <a:pt x="83777" y="113283"/>
                  <a:pt x="83777" y="113283"/>
                </a:cubicBezTo>
                <a:cubicBezTo>
                  <a:pt x="88172" y="113283"/>
                  <a:pt x="92377" y="111755"/>
                  <a:pt x="96222" y="109005"/>
                </a:cubicBezTo>
                <a:cubicBezTo>
                  <a:pt x="100061" y="106261"/>
                  <a:pt x="103538" y="102594"/>
                  <a:pt x="106461" y="97711"/>
                </a:cubicBezTo>
                <a:cubicBezTo>
                  <a:pt x="109388" y="92822"/>
                  <a:pt x="111766" y="87327"/>
                  <a:pt x="113416" y="80916"/>
                </a:cubicBezTo>
                <a:cubicBezTo>
                  <a:pt x="115061" y="74200"/>
                  <a:pt x="115977" y="67483"/>
                  <a:pt x="115977" y="59850"/>
                </a:cubicBezTo>
                <a:cubicBezTo>
                  <a:pt x="115977" y="52516"/>
                  <a:pt x="115061" y="45494"/>
                  <a:pt x="113416" y="39083"/>
                </a:cubicBezTo>
                <a:cubicBezTo>
                  <a:pt x="111766" y="32672"/>
                  <a:pt x="109388" y="26872"/>
                  <a:pt x="106461" y="22288"/>
                </a:cubicBezTo>
                <a:cubicBezTo>
                  <a:pt x="103538" y="17405"/>
                  <a:pt x="100061" y="13738"/>
                  <a:pt x="96222" y="10994"/>
                </a:cubicBezTo>
                <a:cubicBezTo>
                  <a:pt x="92377" y="7938"/>
                  <a:pt x="88172" y="6716"/>
                  <a:pt x="83777" y="6716"/>
                </a:cubicBezTo>
                <a:cubicBezTo>
                  <a:pt x="59633" y="6716"/>
                  <a:pt x="59633" y="6716"/>
                  <a:pt x="59633" y="6716"/>
                </a:cubicBezTo>
                <a:cubicBezTo>
                  <a:pt x="59266" y="5800"/>
                  <a:pt x="58722" y="5188"/>
                  <a:pt x="58172" y="4577"/>
                </a:cubicBezTo>
                <a:cubicBezTo>
                  <a:pt x="57622" y="4272"/>
                  <a:pt x="57072" y="3666"/>
                  <a:pt x="56522" y="3055"/>
                </a:cubicBezTo>
                <a:cubicBezTo>
                  <a:pt x="56161" y="2444"/>
                  <a:pt x="55611" y="2138"/>
                  <a:pt x="54877" y="1527"/>
                </a:cubicBezTo>
                <a:cubicBezTo>
                  <a:pt x="54327" y="916"/>
                  <a:pt x="53777" y="305"/>
                  <a:pt x="53233" y="0"/>
                </a:cubicBezTo>
                <a:lnTo>
                  <a:pt x="83777" y="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68" name="Shape 4268"/>
          <p:cNvSpPr/>
          <p:nvPr/>
        </p:nvSpPr>
        <p:spPr>
          <a:xfrm>
            <a:off x="14408362" y="11690963"/>
            <a:ext cx="556304" cy="365111"/>
          </a:xfrm>
          <a:custGeom>
            <a:avLst/>
            <a:gdLst/>
            <a:ahLst/>
            <a:cxnLst/>
            <a:rect l="0" t="0" r="0" b="0"/>
            <a:pathLst>
              <a:path w="120000" h="120000" extrusionOk="0">
                <a:moveTo>
                  <a:pt x="55692" y="73426"/>
                </a:moveTo>
                <a:cubicBezTo>
                  <a:pt x="73450" y="113690"/>
                  <a:pt x="73450" y="113690"/>
                  <a:pt x="73450" y="113690"/>
                </a:cubicBezTo>
                <a:cubicBezTo>
                  <a:pt x="77588" y="113690"/>
                  <a:pt x="77588" y="113690"/>
                  <a:pt x="77588" y="113690"/>
                </a:cubicBezTo>
                <a:cubicBezTo>
                  <a:pt x="77588" y="120000"/>
                  <a:pt x="77588" y="120000"/>
                  <a:pt x="77588" y="120000"/>
                </a:cubicBezTo>
                <a:cubicBezTo>
                  <a:pt x="64768" y="120000"/>
                  <a:pt x="64768" y="120000"/>
                  <a:pt x="64768" y="120000"/>
                </a:cubicBezTo>
                <a:cubicBezTo>
                  <a:pt x="64768" y="113690"/>
                  <a:pt x="64768" y="113690"/>
                  <a:pt x="64768" y="113690"/>
                </a:cubicBezTo>
                <a:cubicBezTo>
                  <a:pt x="68317" y="113690"/>
                  <a:pt x="68317" y="113690"/>
                  <a:pt x="68317" y="113690"/>
                </a:cubicBezTo>
                <a:cubicBezTo>
                  <a:pt x="54513" y="82440"/>
                  <a:pt x="54513" y="82440"/>
                  <a:pt x="54513" y="82440"/>
                </a:cubicBezTo>
                <a:cubicBezTo>
                  <a:pt x="54513" y="85445"/>
                  <a:pt x="54513" y="88450"/>
                  <a:pt x="54908" y="91455"/>
                </a:cubicBezTo>
                <a:cubicBezTo>
                  <a:pt x="55103" y="94159"/>
                  <a:pt x="55497" y="96863"/>
                  <a:pt x="55892" y="99567"/>
                </a:cubicBezTo>
                <a:cubicBezTo>
                  <a:pt x="56482" y="102272"/>
                  <a:pt x="57077" y="104675"/>
                  <a:pt x="57472" y="107079"/>
                </a:cubicBezTo>
                <a:cubicBezTo>
                  <a:pt x="58061" y="109182"/>
                  <a:pt x="58651" y="111586"/>
                  <a:pt x="59246" y="113690"/>
                </a:cubicBezTo>
                <a:cubicBezTo>
                  <a:pt x="60431" y="113690"/>
                  <a:pt x="60431" y="113690"/>
                  <a:pt x="60431" y="113690"/>
                </a:cubicBezTo>
                <a:cubicBezTo>
                  <a:pt x="60431" y="116093"/>
                  <a:pt x="60431" y="116093"/>
                  <a:pt x="60431" y="116093"/>
                </a:cubicBezTo>
                <a:cubicBezTo>
                  <a:pt x="60431" y="116093"/>
                  <a:pt x="60625" y="116394"/>
                  <a:pt x="60625" y="116694"/>
                </a:cubicBezTo>
                <a:cubicBezTo>
                  <a:pt x="60431" y="116694"/>
                  <a:pt x="60431" y="116694"/>
                  <a:pt x="60431" y="116694"/>
                </a:cubicBezTo>
                <a:cubicBezTo>
                  <a:pt x="60431" y="120000"/>
                  <a:pt x="60431" y="120000"/>
                  <a:pt x="60431" y="120000"/>
                </a:cubicBezTo>
                <a:cubicBezTo>
                  <a:pt x="47606" y="120000"/>
                  <a:pt x="47606" y="120000"/>
                  <a:pt x="47606" y="120000"/>
                </a:cubicBezTo>
                <a:cubicBezTo>
                  <a:pt x="47606" y="113690"/>
                  <a:pt x="47606" y="113690"/>
                  <a:pt x="47606" y="113690"/>
                </a:cubicBezTo>
                <a:cubicBezTo>
                  <a:pt x="54708" y="113690"/>
                  <a:pt x="54708" y="113690"/>
                  <a:pt x="54708" y="113690"/>
                </a:cubicBezTo>
                <a:cubicBezTo>
                  <a:pt x="53918" y="110685"/>
                  <a:pt x="53329" y="107981"/>
                  <a:pt x="52733" y="104976"/>
                </a:cubicBezTo>
                <a:cubicBezTo>
                  <a:pt x="51949" y="102272"/>
                  <a:pt x="51354" y="98966"/>
                  <a:pt x="51160" y="95661"/>
                </a:cubicBezTo>
                <a:cubicBezTo>
                  <a:pt x="50564" y="92356"/>
                  <a:pt x="50170" y="88750"/>
                  <a:pt x="50170" y="85145"/>
                </a:cubicBezTo>
                <a:cubicBezTo>
                  <a:pt x="49975" y="81539"/>
                  <a:pt x="49975" y="77633"/>
                  <a:pt x="50170" y="73426"/>
                </a:cubicBezTo>
                <a:cubicBezTo>
                  <a:pt x="30054" y="73426"/>
                  <a:pt x="30054" y="73426"/>
                  <a:pt x="30054" y="73426"/>
                </a:cubicBezTo>
                <a:cubicBezTo>
                  <a:pt x="29854" y="74328"/>
                  <a:pt x="29659" y="75530"/>
                  <a:pt x="29459" y="76731"/>
                </a:cubicBezTo>
                <a:cubicBezTo>
                  <a:pt x="29064" y="77933"/>
                  <a:pt x="28869" y="79135"/>
                  <a:pt x="28474" y="80337"/>
                </a:cubicBezTo>
                <a:cubicBezTo>
                  <a:pt x="27490" y="83041"/>
                  <a:pt x="26105" y="85145"/>
                  <a:pt x="24726" y="87248"/>
                </a:cubicBezTo>
                <a:cubicBezTo>
                  <a:pt x="23146" y="89051"/>
                  <a:pt x="21372" y="90553"/>
                  <a:pt x="19598" y="91455"/>
                </a:cubicBezTo>
                <a:cubicBezTo>
                  <a:pt x="17624" y="92056"/>
                  <a:pt x="15649" y="92356"/>
                  <a:pt x="13681" y="92056"/>
                </a:cubicBezTo>
                <a:cubicBezTo>
                  <a:pt x="11706" y="91755"/>
                  <a:pt x="9932" y="91154"/>
                  <a:pt x="7958" y="89652"/>
                </a:cubicBezTo>
                <a:cubicBezTo>
                  <a:pt x="5989" y="88149"/>
                  <a:pt x="4604" y="86347"/>
                  <a:pt x="3420" y="83943"/>
                </a:cubicBezTo>
                <a:cubicBezTo>
                  <a:pt x="2041" y="81539"/>
                  <a:pt x="1251" y="78835"/>
                  <a:pt x="856" y="76130"/>
                </a:cubicBezTo>
                <a:cubicBezTo>
                  <a:pt x="66" y="73126"/>
                  <a:pt x="-127" y="70121"/>
                  <a:pt x="66" y="67116"/>
                </a:cubicBezTo>
                <a:cubicBezTo>
                  <a:pt x="66" y="64112"/>
                  <a:pt x="856" y="61407"/>
                  <a:pt x="1846" y="58403"/>
                </a:cubicBezTo>
                <a:cubicBezTo>
                  <a:pt x="2830" y="55698"/>
                  <a:pt x="4015" y="53595"/>
                  <a:pt x="5594" y="51492"/>
                </a:cubicBezTo>
                <a:cubicBezTo>
                  <a:pt x="7168" y="49689"/>
                  <a:pt x="8948" y="48186"/>
                  <a:pt x="10722" y="47586"/>
                </a:cubicBezTo>
                <a:cubicBezTo>
                  <a:pt x="12496" y="46384"/>
                  <a:pt x="14470" y="46083"/>
                  <a:pt x="16439" y="46384"/>
                </a:cubicBezTo>
                <a:cubicBezTo>
                  <a:pt x="18414" y="46684"/>
                  <a:pt x="20388" y="47586"/>
                  <a:pt x="22162" y="49088"/>
                </a:cubicBezTo>
                <a:cubicBezTo>
                  <a:pt x="23347" y="49989"/>
                  <a:pt x="24331" y="51191"/>
                  <a:pt x="25315" y="52393"/>
                </a:cubicBezTo>
                <a:cubicBezTo>
                  <a:pt x="26305" y="53595"/>
                  <a:pt x="26895" y="54797"/>
                  <a:pt x="27490" y="56600"/>
                </a:cubicBezTo>
                <a:cubicBezTo>
                  <a:pt x="28079" y="58102"/>
                  <a:pt x="28669" y="59604"/>
                  <a:pt x="29064" y="61407"/>
                </a:cubicBezTo>
                <a:cubicBezTo>
                  <a:pt x="29659" y="63210"/>
                  <a:pt x="29854" y="64712"/>
                  <a:pt x="30054" y="66515"/>
                </a:cubicBezTo>
                <a:cubicBezTo>
                  <a:pt x="47606" y="66515"/>
                  <a:pt x="47606" y="66515"/>
                  <a:pt x="47606" y="66515"/>
                </a:cubicBezTo>
                <a:cubicBezTo>
                  <a:pt x="37150" y="43980"/>
                  <a:pt x="37150" y="43980"/>
                  <a:pt x="37150" y="43980"/>
                </a:cubicBezTo>
                <a:cubicBezTo>
                  <a:pt x="36166" y="44881"/>
                  <a:pt x="35181" y="45182"/>
                  <a:pt x="33997" y="45482"/>
                </a:cubicBezTo>
                <a:cubicBezTo>
                  <a:pt x="33012" y="45783"/>
                  <a:pt x="31828" y="45783"/>
                  <a:pt x="30838" y="45783"/>
                </a:cubicBezTo>
                <a:cubicBezTo>
                  <a:pt x="29659" y="45783"/>
                  <a:pt x="28474" y="45783"/>
                  <a:pt x="27290" y="45482"/>
                </a:cubicBezTo>
                <a:cubicBezTo>
                  <a:pt x="26305" y="44881"/>
                  <a:pt x="25121" y="44280"/>
                  <a:pt x="24136" y="43078"/>
                </a:cubicBezTo>
                <a:cubicBezTo>
                  <a:pt x="22357" y="41877"/>
                  <a:pt x="20977" y="40074"/>
                  <a:pt x="19598" y="37369"/>
                </a:cubicBezTo>
                <a:cubicBezTo>
                  <a:pt x="18414" y="34966"/>
                  <a:pt x="17429" y="32562"/>
                  <a:pt x="17034" y="29858"/>
                </a:cubicBezTo>
                <a:cubicBezTo>
                  <a:pt x="16245" y="27153"/>
                  <a:pt x="16044" y="24149"/>
                  <a:pt x="16245" y="21144"/>
                </a:cubicBezTo>
                <a:cubicBezTo>
                  <a:pt x="16439" y="18139"/>
                  <a:pt x="17034" y="15134"/>
                  <a:pt x="18019" y="12430"/>
                </a:cubicBezTo>
                <a:cubicBezTo>
                  <a:pt x="19003" y="9425"/>
                  <a:pt x="20188" y="7022"/>
                  <a:pt x="21767" y="5219"/>
                </a:cubicBezTo>
                <a:cubicBezTo>
                  <a:pt x="23347" y="3416"/>
                  <a:pt x="25121" y="1914"/>
                  <a:pt x="26895" y="1012"/>
                </a:cubicBezTo>
                <a:cubicBezTo>
                  <a:pt x="28869" y="111"/>
                  <a:pt x="30838" y="-189"/>
                  <a:pt x="32812" y="111"/>
                </a:cubicBezTo>
                <a:cubicBezTo>
                  <a:pt x="34787" y="411"/>
                  <a:pt x="36561" y="1313"/>
                  <a:pt x="38535" y="2815"/>
                </a:cubicBezTo>
                <a:cubicBezTo>
                  <a:pt x="40309" y="4317"/>
                  <a:pt x="41688" y="6120"/>
                  <a:pt x="43068" y="8524"/>
                </a:cubicBezTo>
                <a:cubicBezTo>
                  <a:pt x="44252" y="10928"/>
                  <a:pt x="45242" y="13632"/>
                  <a:pt x="45637" y="16336"/>
                </a:cubicBezTo>
                <a:cubicBezTo>
                  <a:pt x="46227" y="19041"/>
                  <a:pt x="46421" y="22045"/>
                  <a:pt x="46421" y="25050"/>
                </a:cubicBezTo>
                <a:cubicBezTo>
                  <a:pt x="46227" y="28055"/>
                  <a:pt x="45637" y="31060"/>
                  <a:pt x="44647" y="33764"/>
                </a:cubicBezTo>
                <a:cubicBezTo>
                  <a:pt x="44252" y="34966"/>
                  <a:pt x="43663" y="36468"/>
                  <a:pt x="43068" y="37369"/>
                </a:cubicBezTo>
                <a:cubicBezTo>
                  <a:pt x="42478" y="38571"/>
                  <a:pt x="41688" y="39773"/>
                  <a:pt x="40899" y="40975"/>
                </a:cubicBezTo>
                <a:cubicBezTo>
                  <a:pt x="52339" y="66515"/>
                  <a:pt x="52339" y="66515"/>
                  <a:pt x="52339" y="66515"/>
                </a:cubicBezTo>
                <a:cubicBezTo>
                  <a:pt x="70491" y="46985"/>
                  <a:pt x="85680" y="42477"/>
                  <a:pt x="97909" y="52694"/>
                </a:cubicBezTo>
                <a:cubicBezTo>
                  <a:pt x="109939" y="63210"/>
                  <a:pt x="116251" y="68318"/>
                  <a:pt x="116251" y="68619"/>
                </a:cubicBezTo>
                <a:cubicBezTo>
                  <a:pt x="120000" y="74027"/>
                  <a:pt x="120000" y="74027"/>
                  <a:pt x="120000" y="74027"/>
                </a:cubicBezTo>
                <a:lnTo>
                  <a:pt x="55692" y="73426"/>
                </a:lnTo>
                <a:close/>
                <a:moveTo>
                  <a:pt x="24726" y="77332"/>
                </a:moveTo>
                <a:cubicBezTo>
                  <a:pt x="25315" y="75229"/>
                  <a:pt x="25710" y="73126"/>
                  <a:pt x="25710" y="70722"/>
                </a:cubicBezTo>
                <a:cubicBezTo>
                  <a:pt x="25910" y="68619"/>
                  <a:pt x="25710" y="66515"/>
                  <a:pt x="25516" y="64712"/>
                </a:cubicBezTo>
                <a:cubicBezTo>
                  <a:pt x="25121" y="62609"/>
                  <a:pt x="24526" y="60806"/>
                  <a:pt x="23541" y="59003"/>
                </a:cubicBezTo>
                <a:cubicBezTo>
                  <a:pt x="22557" y="57201"/>
                  <a:pt x="21567" y="55999"/>
                  <a:pt x="20188" y="54797"/>
                </a:cubicBezTo>
                <a:cubicBezTo>
                  <a:pt x="19003" y="53895"/>
                  <a:pt x="17429" y="53295"/>
                  <a:pt x="16044" y="52994"/>
                </a:cubicBezTo>
                <a:cubicBezTo>
                  <a:pt x="14665" y="52694"/>
                  <a:pt x="13286" y="52994"/>
                  <a:pt x="12101" y="53895"/>
                </a:cubicBezTo>
                <a:cubicBezTo>
                  <a:pt x="10722" y="54196"/>
                  <a:pt x="9537" y="55398"/>
                  <a:pt x="8353" y="56600"/>
                </a:cubicBezTo>
                <a:cubicBezTo>
                  <a:pt x="7168" y="58102"/>
                  <a:pt x="6379" y="59905"/>
                  <a:pt x="5594" y="61708"/>
                </a:cubicBezTo>
                <a:cubicBezTo>
                  <a:pt x="4999" y="63811"/>
                  <a:pt x="4604" y="65614"/>
                  <a:pt x="4410" y="67717"/>
                </a:cubicBezTo>
                <a:cubicBezTo>
                  <a:pt x="4210" y="69821"/>
                  <a:pt x="4410" y="71924"/>
                  <a:pt x="4805" y="74027"/>
                </a:cubicBezTo>
                <a:cubicBezTo>
                  <a:pt x="5199" y="76130"/>
                  <a:pt x="5789" y="77933"/>
                  <a:pt x="6579" y="79736"/>
                </a:cubicBezTo>
                <a:cubicBezTo>
                  <a:pt x="7563" y="81539"/>
                  <a:pt x="8553" y="82741"/>
                  <a:pt x="9932" y="83943"/>
                </a:cubicBezTo>
                <a:cubicBezTo>
                  <a:pt x="11312" y="84844"/>
                  <a:pt x="12691" y="85445"/>
                  <a:pt x="14076" y="85746"/>
                </a:cubicBezTo>
                <a:cubicBezTo>
                  <a:pt x="15455" y="85746"/>
                  <a:pt x="16834" y="85445"/>
                  <a:pt x="18219" y="85145"/>
                </a:cubicBezTo>
                <a:cubicBezTo>
                  <a:pt x="19598" y="84544"/>
                  <a:pt x="20783" y="83642"/>
                  <a:pt x="21962" y="82140"/>
                </a:cubicBezTo>
                <a:cubicBezTo>
                  <a:pt x="23146" y="80638"/>
                  <a:pt x="23936" y="79135"/>
                  <a:pt x="24726" y="77332"/>
                </a:cubicBezTo>
                <a:close/>
                <a:moveTo>
                  <a:pt x="12891" y="113690"/>
                </a:moveTo>
                <a:cubicBezTo>
                  <a:pt x="12891" y="120000"/>
                  <a:pt x="12891" y="120000"/>
                  <a:pt x="12891" y="120000"/>
                </a:cubicBezTo>
                <a:cubicBezTo>
                  <a:pt x="25910" y="120000"/>
                  <a:pt x="25910" y="120000"/>
                  <a:pt x="25910" y="120000"/>
                </a:cubicBezTo>
                <a:cubicBezTo>
                  <a:pt x="25910" y="113690"/>
                  <a:pt x="25910" y="113690"/>
                  <a:pt x="25910" y="113690"/>
                </a:cubicBezTo>
                <a:lnTo>
                  <a:pt x="12891" y="113690"/>
                </a:lnTo>
                <a:close/>
                <a:moveTo>
                  <a:pt x="26105" y="37369"/>
                </a:moveTo>
                <a:cubicBezTo>
                  <a:pt x="27490" y="38571"/>
                  <a:pt x="28869" y="39473"/>
                  <a:pt x="30248" y="39473"/>
                </a:cubicBezTo>
                <a:cubicBezTo>
                  <a:pt x="31628" y="39473"/>
                  <a:pt x="33012" y="39473"/>
                  <a:pt x="34392" y="38872"/>
                </a:cubicBezTo>
                <a:cubicBezTo>
                  <a:pt x="35771" y="37970"/>
                  <a:pt x="36956" y="37069"/>
                  <a:pt x="38140" y="35867"/>
                </a:cubicBezTo>
                <a:cubicBezTo>
                  <a:pt x="39325" y="34365"/>
                  <a:pt x="40109" y="32862"/>
                  <a:pt x="40899" y="30759"/>
                </a:cubicBezTo>
                <a:cubicBezTo>
                  <a:pt x="41494" y="28956"/>
                  <a:pt x="41889" y="26853"/>
                  <a:pt x="42083" y="24750"/>
                </a:cubicBezTo>
                <a:cubicBezTo>
                  <a:pt x="42083" y="22346"/>
                  <a:pt x="41889" y="20242"/>
                  <a:pt x="41688" y="18139"/>
                </a:cubicBezTo>
                <a:cubicBezTo>
                  <a:pt x="41293" y="16336"/>
                  <a:pt x="40704" y="14533"/>
                  <a:pt x="39720" y="12731"/>
                </a:cubicBezTo>
                <a:cubicBezTo>
                  <a:pt x="38730" y="11228"/>
                  <a:pt x="37745" y="9726"/>
                  <a:pt x="36561" y="8224"/>
                </a:cubicBezTo>
                <a:cubicBezTo>
                  <a:pt x="35181" y="7322"/>
                  <a:pt x="33602" y="6721"/>
                  <a:pt x="32223" y="6721"/>
                </a:cubicBezTo>
                <a:cubicBezTo>
                  <a:pt x="30838" y="6421"/>
                  <a:pt x="29459" y="6721"/>
                  <a:pt x="28274" y="7322"/>
                </a:cubicBezTo>
                <a:cubicBezTo>
                  <a:pt x="26895" y="7923"/>
                  <a:pt x="25710" y="9125"/>
                  <a:pt x="24526" y="10327"/>
                </a:cubicBezTo>
                <a:cubicBezTo>
                  <a:pt x="23347" y="11529"/>
                  <a:pt x="22557" y="13332"/>
                  <a:pt x="21767" y="15435"/>
                </a:cubicBezTo>
                <a:cubicBezTo>
                  <a:pt x="21178" y="17238"/>
                  <a:pt x="20783" y="19341"/>
                  <a:pt x="20583" y="21444"/>
                </a:cubicBezTo>
                <a:cubicBezTo>
                  <a:pt x="20388" y="23548"/>
                  <a:pt x="20583" y="25951"/>
                  <a:pt x="20977" y="28055"/>
                </a:cubicBezTo>
                <a:cubicBezTo>
                  <a:pt x="21372" y="29858"/>
                  <a:pt x="21962" y="31660"/>
                  <a:pt x="22952" y="33163"/>
                </a:cubicBezTo>
                <a:cubicBezTo>
                  <a:pt x="23936" y="34966"/>
                  <a:pt x="24920" y="36168"/>
                  <a:pt x="26105" y="37369"/>
                </a:cubicBezTo>
                <a:close/>
                <a:moveTo>
                  <a:pt x="30054" y="113690"/>
                </a:moveTo>
                <a:cubicBezTo>
                  <a:pt x="30054" y="120000"/>
                  <a:pt x="30054" y="120000"/>
                  <a:pt x="30054" y="120000"/>
                </a:cubicBezTo>
                <a:cubicBezTo>
                  <a:pt x="43068" y="120000"/>
                  <a:pt x="43068" y="120000"/>
                  <a:pt x="43068" y="120000"/>
                </a:cubicBezTo>
                <a:cubicBezTo>
                  <a:pt x="43068" y="113690"/>
                  <a:pt x="43068" y="113690"/>
                  <a:pt x="43068" y="113690"/>
                </a:cubicBezTo>
                <a:lnTo>
                  <a:pt x="30054" y="113690"/>
                </a:lnTo>
                <a:close/>
                <a:moveTo>
                  <a:pt x="104611" y="63811"/>
                </a:moveTo>
                <a:cubicBezTo>
                  <a:pt x="102047" y="61708"/>
                  <a:pt x="99483" y="60205"/>
                  <a:pt x="96330" y="58703"/>
                </a:cubicBezTo>
                <a:cubicBezTo>
                  <a:pt x="93171" y="57201"/>
                  <a:pt x="89817" y="56299"/>
                  <a:pt x="86074" y="55999"/>
                </a:cubicBezTo>
                <a:cubicBezTo>
                  <a:pt x="82326" y="55698"/>
                  <a:pt x="78183" y="56600"/>
                  <a:pt x="73839" y="58102"/>
                </a:cubicBezTo>
                <a:cubicBezTo>
                  <a:pt x="69501" y="59604"/>
                  <a:pt x="64768" y="62609"/>
                  <a:pt x="59835" y="67116"/>
                </a:cubicBezTo>
                <a:cubicBezTo>
                  <a:pt x="108560" y="67417"/>
                  <a:pt x="108560" y="67417"/>
                  <a:pt x="108560" y="67417"/>
                </a:cubicBezTo>
                <a:cubicBezTo>
                  <a:pt x="107964" y="66816"/>
                  <a:pt x="107180" y="66215"/>
                  <a:pt x="106585" y="65614"/>
                </a:cubicBezTo>
                <a:cubicBezTo>
                  <a:pt x="105996" y="65013"/>
                  <a:pt x="105206" y="64412"/>
                  <a:pt x="104611" y="63811"/>
                </a:cubicBezTo>
                <a:close/>
                <a:moveTo>
                  <a:pt x="81931" y="113690"/>
                </a:moveTo>
                <a:cubicBezTo>
                  <a:pt x="81931" y="120000"/>
                  <a:pt x="81931" y="120000"/>
                  <a:pt x="81931" y="120000"/>
                </a:cubicBezTo>
                <a:cubicBezTo>
                  <a:pt x="94750" y="120000"/>
                  <a:pt x="94750" y="120000"/>
                  <a:pt x="94750" y="120000"/>
                </a:cubicBezTo>
                <a:cubicBezTo>
                  <a:pt x="94750" y="113690"/>
                  <a:pt x="94750" y="113690"/>
                  <a:pt x="94750" y="113690"/>
                </a:cubicBezTo>
                <a:lnTo>
                  <a:pt x="81931" y="113690"/>
                </a:lnTo>
                <a:close/>
                <a:moveTo>
                  <a:pt x="99088" y="113690"/>
                </a:moveTo>
                <a:cubicBezTo>
                  <a:pt x="99088" y="120000"/>
                  <a:pt x="99088" y="120000"/>
                  <a:pt x="99088" y="120000"/>
                </a:cubicBezTo>
                <a:cubicBezTo>
                  <a:pt x="111913" y="120000"/>
                  <a:pt x="111913" y="120000"/>
                  <a:pt x="111913" y="120000"/>
                </a:cubicBezTo>
                <a:cubicBezTo>
                  <a:pt x="111913" y="113690"/>
                  <a:pt x="111913" y="113690"/>
                  <a:pt x="111913" y="113690"/>
                </a:cubicBezTo>
                <a:lnTo>
                  <a:pt x="99088" y="113690"/>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69" name="Shape 4269"/>
          <p:cNvSpPr/>
          <p:nvPr/>
        </p:nvSpPr>
        <p:spPr>
          <a:xfrm>
            <a:off x="15684009" y="11644978"/>
            <a:ext cx="499525" cy="458893"/>
          </a:xfrm>
          <a:custGeom>
            <a:avLst/>
            <a:gdLst/>
            <a:ahLst/>
            <a:cxnLst/>
            <a:rect l="0" t="0" r="0" b="0"/>
            <a:pathLst>
              <a:path w="120000" h="120000" extrusionOk="0">
                <a:moveTo>
                  <a:pt x="0" y="0"/>
                </a:moveTo>
                <a:cubicBezTo>
                  <a:pt x="120000" y="0"/>
                  <a:pt x="120000" y="0"/>
                  <a:pt x="120000" y="0"/>
                </a:cubicBezTo>
                <a:cubicBezTo>
                  <a:pt x="120000" y="120000"/>
                  <a:pt x="120000" y="120000"/>
                  <a:pt x="120000" y="120000"/>
                </a:cubicBezTo>
                <a:cubicBezTo>
                  <a:pt x="0" y="120000"/>
                  <a:pt x="0" y="120000"/>
                  <a:pt x="0" y="120000"/>
                </a:cubicBezTo>
                <a:lnTo>
                  <a:pt x="0" y="0"/>
                </a:lnTo>
                <a:close/>
                <a:moveTo>
                  <a:pt x="115172" y="114750"/>
                </a:moveTo>
                <a:cubicBezTo>
                  <a:pt x="115172" y="5250"/>
                  <a:pt x="115172" y="5250"/>
                  <a:pt x="115172" y="5250"/>
                </a:cubicBezTo>
                <a:cubicBezTo>
                  <a:pt x="4827" y="5250"/>
                  <a:pt x="4827" y="5250"/>
                  <a:pt x="4827" y="5250"/>
                </a:cubicBezTo>
                <a:cubicBezTo>
                  <a:pt x="4827" y="114750"/>
                  <a:pt x="4827" y="114750"/>
                  <a:pt x="4827" y="114750"/>
                </a:cubicBezTo>
                <a:lnTo>
                  <a:pt x="115172" y="114750"/>
                </a:lnTo>
                <a:close/>
                <a:moveTo>
                  <a:pt x="14261" y="52244"/>
                </a:moveTo>
                <a:cubicBezTo>
                  <a:pt x="9872" y="52244"/>
                  <a:pt x="9872" y="52244"/>
                  <a:pt x="9872" y="52244"/>
                </a:cubicBezTo>
                <a:cubicBezTo>
                  <a:pt x="9872" y="31488"/>
                  <a:pt x="9872" y="31488"/>
                  <a:pt x="9872" y="31488"/>
                </a:cubicBezTo>
                <a:cubicBezTo>
                  <a:pt x="14261" y="31488"/>
                  <a:pt x="14261" y="31488"/>
                  <a:pt x="14261" y="31488"/>
                </a:cubicBezTo>
                <a:cubicBezTo>
                  <a:pt x="14261" y="47000"/>
                  <a:pt x="14261" y="47000"/>
                  <a:pt x="14261" y="47000"/>
                </a:cubicBezTo>
                <a:lnTo>
                  <a:pt x="14261" y="52244"/>
                </a:lnTo>
                <a:close/>
                <a:moveTo>
                  <a:pt x="14261" y="88750"/>
                </a:moveTo>
                <a:cubicBezTo>
                  <a:pt x="9872" y="88750"/>
                  <a:pt x="9872" y="88750"/>
                  <a:pt x="9872" y="88750"/>
                </a:cubicBezTo>
                <a:cubicBezTo>
                  <a:pt x="9872" y="67994"/>
                  <a:pt x="9872" y="67994"/>
                  <a:pt x="9872" y="67994"/>
                </a:cubicBezTo>
                <a:cubicBezTo>
                  <a:pt x="14261" y="67994"/>
                  <a:pt x="14261" y="67994"/>
                  <a:pt x="14261" y="67994"/>
                </a:cubicBezTo>
                <a:cubicBezTo>
                  <a:pt x="14261" y="83977"/>
                  <a:pt x="14261" y="83977"/>
                  <a:pt x="14261" y="83977"/>
                </a:cubicBezTo>
                <a:lnTo>
                  <a:pt x="14261" y="88750"/>
                </a:lnTo>
                <a:close/>
                <a:moveTo>
                  <a:pt x="19083" y="15505"/>
                </a:moveTo>
                <a:cubicBezTo>
                  <a:pt x="100694" y="15505"/>
                  <a:pt x="100694" y="15505"/>
                  <a:pt x="100694" y="15505"/>
                </a:cubicBezTo>
                <a:cubicBezTo>
                  <a:pt x="100694" y="104494"/>
                  <a:pt x="100694" y="104494"/>
                  <a:pt x="100694" y="104494"/>
                </a:cubicBezTo>
                <a:cubicBezTo>
                  <a:pt x="19083" y="104494"/>
                  <a:pt x="19083" y="104494"/>
                  <a:pt x="19083" y="104494"/>
                </a:cubicBezTo>
                <a:lnTo>
                  <a:pt x="19083" y="15505"/>
                </a:lnTo>
                <a:close/>
                <a:moveTo>
                  <a:pt x="96088" y="99005"/>
                </a:moveTo>
                <a:cubicBezTo>
                  <a:pt x="96088" y="20755"/>
                  <a:pt x="96088" y="20755"/>
                  <a:pt x="96088" y="20755"/>
                </a:cubicBezTo>
                <a:cubicBezTo>
                  <a:pt x="24133" y="20755"/>
                  <a:pt x="24133" y="20755"/>
                  <a:pt x="24133" y="20755"/>
                </a:cubicBezTo>
                <a:cubicBezTo>
                  <a:pt x="24133" y="99005"/>
                  <a:pt x="24133" y="99005"/>
                  <a:pt x="24133" y="99005"/>
                </a:cubicBezTo>
                <a:lnTo>
                  <a:pt x="96088" y="99005"/>
                </a:lnTo>
                <a:close/>
                <a:moveTo>
                  <a:pt x="60111" y="36261"/>
                </a:moveTo>
                <a:cubicBezTo>
                  <a:pt x="62961" y="36261"/>
                  <a:pt x="65594" y="36977"/>
                  <a:pt x="68227" y="38172"/>
                </a:cubicBezTo>
                <a:cubicBezTo>
                  <a:pt x="71077" y="39361"/>
                  <a:pt x="73272" y="41272"/>
                  <a:pt x="75244" y="43422"/>
                </a:cubicBezTo>
                <a:cubicBezTo>
                  <a:pt x="77000" y="45566"/>
                  <a:pt x="78538" y="47950"/>
                  <a:pt x="79855" y="50816"/>
                </a:cubicBezTo>
                <a:cubicBezTo>
                  <a:pt x="80950" y="53677"/>
                  <a:pt x="81388" y="56538"/>
                  <a:pt x="81388" y="59883"/>
                </a:cubicBezTo>
                <a:cubicBezTo>
                  <a:pt x="81388" y="63222"/>
                  <a:pt x="80950" y="66322"/>
                  <a:pt x="79855" y="69183"/>
                </a:cubicBezTo>
                <a:cubicBezTo>
                  <a:pt x="78538" y="71811"/>
                  <a:pt x="77000" y="74433"/>
                  <a:pt x="75244" y="76344"/>
                </a:cubicBezTo>
                <a:cubicBezTo>
                  <a:pt x="73272" y="78727"/>
                  <a:pt x="71077" y="80400"/>
                  <a:pt x="68227" y="81827"/>
                </a:cubicBezTo>
                <a:cubicBezTo>
                  <a:pt x="65594" y="83022"/>
                  <a:pt x="62961" y="83500"/>
                  <a:pt x="60111" y="83500"/>
                </a:cubicBezTo>
                <a:cubicBezTo>
                  <a:pt x="57255" y="83500"/>
                  <a:pt x="54405" y="83022"/>
                  <a:pt x="51994" y="81827"/>
                </a:cubicBezTo>
                <a:cubicBezTo>
                  <a:pt x="49577" y="80638"/>
                  <a:pt x="47383" y="79205"/>
                  <a:pt x="45411" y="77294"/>
                </a:cubicBezTo>
                <a:cubicBezTo>
                  <a:pt x="43655" y="75388"/>
                  <a:pt x="41900" y="73238"/>
                  <a:pt x="40805" y="70855"/>
                </a:cubicBezTo>
                <a:cubicBezTo>
                  <a:pt x="39488" y="68466"/>
                  <a:pt x="38827" y="65605"/>
                  <a:pt x="38611" y="62505"/>
                </a:cubicBezTo>
                <a:cubicBezTo>
                  <a:pt x="33566" y="62505"/>
                  <a:pt x="33566" y="62505"/>
                  <a:pt x="33566" y="62505"/>
                </a:cubicBezTo>
                <a:cubicBezTo>
                  <a:pt x="33566" y="57494"/>
                  <a:pt x="33566" y="57494"/>
                  <a:pt x="33566" y="57494"/>
                </a:cubicBezTo>
                <a:cubicBezTo>
                  <a:pt x="38611" y="57494"/>
                  <a:pt x="38611" y="57494"/>
                  <a:pt x="38611" y="57494"/>
                </a:cubicBezTo>
                <a:cubicBezTo>
                  <a:pt x="38827" y="54394"/>
                  <a:pt x="39488" y="51533"/>
                  <a:pt x="40805" y="49144"/>
                </a:cubicBezTo>
                <a:cubicBezTo>
                  <a:pt x="41900" y="46522"/>
                  <a:pt x="43655" y="44372"/>
                  <a:pt x="45411" y="42466"/>
                </a:cubicBezTo>
                <a:cubicBezTo>
                  <a:pt x="47383" y="40794"/>
                  <a:pt x="49577" y="39127"/>
                  <a:pt x="51994" y="38172"/>
                </a:cubicBezTo>
                <a:cubicBezTo>
                  <a:pt x="54405" y="36977"/>
                  <a:pt x="57255" y="36261"/>
                  <a:pt x="60111" y="36261"/>
                </a:cubicBezTo>
                <a:close/>
                <a:moveTo>
                  <a:pt x="60111" y="78250"/>
                </a:moveTo>
                <a:cubicBezTo>
                  <a:pt x="62305" y="78250"/>
                  <a:pt x="64500" y="77772"/>
                  <a:pt x="66472" y="76816"/>
                </a:cubicBezTo>
                <a:cubicBezTo>
                  <a:pt x="68444" y="75627"/>
                  <a:pt x="70200" y="74433"/>
                  <a:pt x="71738" y="73000"/>
                </a:cubicBezTo>
                <a:cubicBezTo>
                  <a:pt x="73272" y="71333"/>
                  <a:pt x="74588" y="69422"/>
                  <a:pt x="75466" y="67038"/>
                </a:cubicBezTo>
                <a:cubicBezTo>
                  <a:pt x="76344" y="64888"/>
                  <a:pt x="76783" y="62505"/>
                  <a:pt x="76783" y="59883"/>
                </a:cubicBezTo>
                <a:cubicBezTo>
                  <a:pt x="76783" y="57494"/>
                  <a:pt x="76344" y="55111"/>
                  <a:pt x="75466" y="52722"/>
                </a:cubicBezTo>
                <a:cubicBezTo>
                  <a:pt x="74588" y="50577"/>
                  <a:pt x="73272" y="48666"/>
                  <a:pt x="71738" y="47000"/>
                </a:cubicBezTo>
                <a:cubicBezTo>
                  <a:pt x="70200" y="45566"/>
                  <a:pt x="68444" y="44133"/>
                  <a:pt x="66472" y="43183"/>
                </a:cubicBezTo>
                <a:cubicBezTo>
                  <a:pt x="64500" y="42227"/>
                  <a:pt x="62305" y="41750"/>
                  <a:pt x="60111" y="41750"/>
                </a:cubicBezTo>
                <a:cubicBezTo>
                  <a:pt x="57916" y="41750"/>
                  <a:pt x="55938" y="41988"/>
                  <a:pt x="53966" y="42944"/>
                </a:cubicBezTo>
                <a:cubicBezTo>
                  <a:pt x="52211" y="43655"/>
                  <a:pt x="50455" y="44850"/>
                  <a:pt x="48922" y="46283"/>
                </a:cubicBezTo>
                <a:cubicBezTo>
                  <a:pt x="47383" y="47711"/>
                  <a:pt x="46072" y="49383"/>
                  <a:pt x="45194" y="51294"/>
                </a:cubicBezTo>
                <a:cubicBezTo>
                  <a:pt x="44316" y="53200"/>
                  <a:pt x="43655" y="55111"/>
                  <a:pt x="43438" y="57494"/>
                </a:cubicBezTo>
                <a:cubicBezTo>
                  <a:pt x="60111" y="57494"/>
                  <a:pt x="60111" y="57494"/>
                  <a:pt x="60111" y="57494"/>
                </a:cubicBezTo>
                <a:cubicBezTo>
                  <a:pt x="60111" y="62505"/>
                  <a:pt x="60111" y="62505"/>
                  <a:pt x="60111" y="62505"/>
                </a:cubicBezTo>
                <a:cubicBezTo>
                  <a:pt x="43438" y="62505"/>
                  <a:pt x="43438" y="62505"/>
                  <a:pt x="43438" y="62505"/>
                </a:cubicBezTo>
                <a:cubicBezTo>
                  <a:pt x="43655" y="64650"/>
                  <a:pt x="44316" y="66800"/>
                  <a:pt x="45194" y="68705"/>
                </a:cubicBezTo>
                <a:cubicBezTo>
                  <a:pt x="46072" y="70616"/>
                  <a:pt x="47383" y="72288"/>
                  <a:pt x="48922" y="73716"/>
                </a:cubicBezTo>
                <a:cubicBezTo>
                  <a:pt x="50455" y="75150"/>
                  <a:pt x="52211" y="76344"/>
                  <a:pt x="53966" y="77055"/>
                </a:cubicBezTo>
                <a:cubicBezTo>
                  <a:pt x="55938" y="77772"/>
                  <a:pt x="57916" y="78250"/>
                  <a:pt x="60111" y="78250"/>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70" name="Shape 4270"/>
          <p:cNvSpPr/>
          <p:nvPr/>
        </p:nvSpPr>
        <p:spPr>
          <a:xfrm>
            <a:off x="16931268" y="11623470"/>
            <a:ext cx="499527" cy="499525"/>
          </a:xfrm>
          <a:custGeom>
            <a:avLst/>
            <a:gdLst/>
            <a:ahLst/>
            <a:cxnLst/>
            <a:rect l="0" t="0" r="0" b="0"/>
            <a:pathLst>
              <a:path w="120000" h="120000" extrusionOk="0">
                <a:moveTo>
                  <a:pt x="60111" y="120000"/>
                </a:moveTo>
                <a:cubicBezTo>
                  <a:pt x="51555" y="120000"/>
                  <a:pt x="43877" y="118466"/>
                  <a:pt x="36638" y="115172"/>
                </a:cubicBezTo>
                <a:cubicBezTo>
                  <a:pt x="29394" y="112100"/>
                  <a:pt x="23033" y="107716"/>
                  <a:pt x="17550" y="102227"/>
                </a:cubicBezTo>
                <a:cubicBezTo>
                  <a:pt x="12066" y="96966"/>
                  <a:pt x="7900" y="90605"/>
                  <a:pt x="4827" y="83144"/>
                </a:cubicBezTo>
                <a:cubicBezTo>
                  <a:pt x="1533" y="75905"/>
                  <a:pt x="0" y="68227"/>
                  <a:pt x="0" y="59888"/>
                </a:cubicBezTo>
                <a:cubicBezTo>
                  <a:pt x="0" y="51772"/>
                  <a:pt x="1533" y="44094"/>
                  <a:pt x="4827" y="36638"/>
                </a:cubicBezTo>
                <a:cubicBezTo>
                  <a:pt x="7900" y="29394"/>
                  <a:pt x="12066" y="23033"/>
                  <a:pt x="17550" y="17772"/>
                </a:cubicBezTo>
                <a:cubicBezTo>
                  <a:pt x="23033" y="12066"/>
                  <a:pt x="29394" y="7900"/>
                  <a:pt x="36638" y="4605"/>
                </a:cubicBezTo>
                <a:cubicBezTo>
                  <a:pt x="43877" y="1533"/>
                  <a:pt x="51555" y="0"/>
                  <a:pt x="60111" y="0"/>
                </a:cubicBezTo>
                <a:cubicBezTo>
                  <a:pt x="68227" y="0"/>
                  <a:pt x="75905" y="1533"/>
                  <a:pt x="83361" y="4605"/>
                </a:cubicBezTo>
                <a:cubicBezTo>
                  <a:pt x="90605" y="7900"/>
                  <a:pt x="96966" y="12066"/>
                  <a:pt x="102227" y="17772"/>
                </a:cubicBezTo>
                <a:cubicBezTo>
                  <a:pt x="107933" y="23033"/>
                  <a:pt x="112100" y="29394"/>
                  <a:pt x="115394" y="36638"/>
                </a:cubicBezTo>
                <a:cubicBezTo>
                  <a:pt x="118466" y="44094"/>
                  <a:pt x="120000" y="51772"/>
                  <a:pt x="120000" y="59888"/>
                </a:cubicBezTo>
                <a:cubicBezTo>
                  <a:pt x="120000" y="68227"/>
                  <a:pt x="118466" y="75905"/>
                  <a:pt x="115394" y="83144"/>
                </a:cubicBezTo>
                <a:cubicBezTo>
                  <a:pt x="112100" y="90605"/>
                  <a:pt x="107933" y="96966"/>
                  <a:pt x="102227" y="102227"/>
                </a:cubicBezTo>
                <a:cubicBezTo>
                  <a:pt x="96966" y="107716"/>
                  <a:pt x="90605" y="112100"/>
                  <a:pt x="83361" y="115172"/>
                </a:cubicBezTo>
                <a:cubicBezTo>
                  <a:pt x="75905" y="118466"/>
                  <a:pt x="68227" y="120000"/>
                  <a:pt x="60111" y="120000"/>
                </a:cubicBezTo>
                <a:close/>
                <a:moveTo>
                  <a:pt x="60111" y="4827"/>
                </a:moveTo>
                <a:cubicBezTo>
                  <a:pt x="52433" y="4827"/>
                  <a:pt x="45194" y="6361"/>
                  <a:pt x="38611" y="9216"/>
                </a:cubicBezTo>
                <a:cubicBezTo>
                  <a:pt x="32027" y="12066"/>
                  <a:pt x="26105" y="16016"/>
                  <a:pt x="20838" y="21061"/>
                </a:cubicBezTo>
                <a:cubicBezTo>
                  <a:pt x="16016" y="26105"/>
                  <a:pt x="12066" y="31811"/>
                  <a:pt x="9216" y="38611"/>
                </a:cubicBezTo>
                <a:cubicBezTo>
                  <a:pt x="6361" y="45194"/>
                  <a:pt x="4827" y="52433"/>
                  <a:pt x="4827" y="59888"/>
                </a:cubicBezTo>
                <a:cubicBezTo>
                  <a:pt x="4827" y="67566"/>
                  <a:pt x="6361" y="74805"/>
                  <a:pt x="9216" y="81388"/>
                </a:cubicBezTo>
                <a:cubicBezTo>
                  <a:pt x="12066" y="87972"/>
                  <a:pt x="16016" y="93894"/>
                  <a:pt x="20838" y="98722"/>
                </a:cubicBezTo>
                <a:cubicBezTo>
                  <a:pt x="26105" y="103983"/>
                  <a:pt x="32027" y="107933"/>
                  <a:pt x="38611" y="110783"/>
                </a:cubicBezTo>
                <a:cubicBezTo>
                  <a:pt x="45194" y="113638"/>
                  <a:pt x="52433" y="115172"/>
                  <a:pt x="60111" y="115172"/>
                </a:cubicBezTo>
                <a:cubicBezTo>
                  <a:pt x="67566" y="115172"/>
                  <a:pt x="74805" y="113638"/>
                  <a:pt x="81388" y="110783"/>
                </a:cubicBezTo>
                <a:cubicBezTo>
                  <a:pt x="88188" y="107933"/>
                  <a:pt x="93894" y="103983"/>
                  <a:pt x="98938" y="98722"/>
                </a:cubicBezTo>
                <a:cubicBezTo>
                  <a:pt x="103766" y="93894"/>
                  <a:pt x="107716" y="87972"/>
                  <a:pt x="110783" y="81388"/>
                </a:cubicBezTo>
                <a:cubicBezTo>
                  <a:pt x="113638" y="74805"/>
                  <a:pt x="115172" y="67566"/>
                  <a:pt x="115172" y="59888"/>
                </a:cubicBezTo>
                <a:cubicBezTo>
                  <a:pt x="115172" y="52433"/>
                  <a:pt x="113638" y="45194"/>
                  <a:pt x="110783" y="38611"/>
                </a:cubicBezTo>
                <a:cubicBezTo>
                  <a:pt x="107716" y="31811"/>
                  <a:pt x="103766" y="26105"/>
                  <a:pt x="98938" y="21061"/>
                </a:cubicBezTo>
                <a:cubicBezTo>
                  <a:pt x="93894" y="16016"/>
                  <a:pt x="88188" y="12066"/>
                  <a:pt x="81388" y="9216"/>
                </a:cubicBezTo>
                <a:cubicBezTo>
                  <a:pt x="74805" y="6361"/>
                  <a:pt x="67566" y="4827"/>
                  <a:pt x="60111" y="4827"/>
                </a:cubicBezTo>
                <a:close/>
                <a:moveTo>
                  <a:pt x="86872" y="62305"/>
                </a:moveTo>
                <a:cubicBezTo>
                  <a:pt x="28955" y="62305"/>
                  <a:pt x="28955" y="62305"/>
                  <a:pt x="28955" y="62305"/>
                </a:cubicBezTo>
                <a:cubicBezTo>
                  <a:pt x="28955" y="57694"/>
                  <a:pt x="28955" y="57694"/>
                  <a:pt x="28955" y="57694"/>
                </a:cubicBezTo>
                <a:cubicBezTo>
                  <a:pt x="86872" y="57694"/>
                  <a:pt x="86872" y="57694"/>
                  <a:pt x="86872" y="57694"/>
                </a:cubicBezTo>
                <a:cubicBezTo>
                  <a:pt x="63838" y="34222"/>
                  <a:pt x="63838" y="34222"/>
                  <a:pt x="63838" y="34222"/>
                </a:cubicBezTo>
                <a:cubicBezTo>
                  <a:pt x="66911" y="30933"/>
                  <a:pt x="66911" y="30933"/>
                  <a:pt x="66911" y="30933"/>
                </a:cubicBezTo>
                <a:cubicBezTo>
                  <a:pt x="96088" y="59888"/>
                  <a:pt x="96088" y="59888"/>
                  <a:pt x="96088" y="59888"/>
                </a:cubicBezTo>
                <a:cubicBezTo>
                  <a:pt x="66911" y="89066"/>
                  <a:pt x="66911" y="89066"/>
                  <a:pt x="66911" y="89066"/>
                </a:cubicBezTo>
                <a:cubicBezTo>
                  <a:pt x="63838" y="85777"/>
                  <a:pt x="63838" y="85777"/>
                  <a:pt x="63838" y="85777"/>
                </a:cubicBezTo>
                <a:lnTo>
                  <a:pt x="86872" y="62305"/>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71" name="Shape 4271"/>
          <p:cNvSpPr/>
          <p:nvPr/>
        </p:nvSpPr>
        <p:spPr>
          <a:xfrm>
            <a:off x="18172551" y="11616297"/>
            <a:ext cx="511475" cy="513866"/>
          </a:xfrm>
          <a:custGeom>
            <a:avLst/>
            <a:gdLst/>
            <a:ahLst/>
            <a:cxnLst/>
            <a:rect l="0" t="0" r="0" b="0"/>
            <a:pathLst>
              <a:path w="120000" h="120000" extrusionOk="0">
                <a:moveTo>
                  <a:pt x="83850" y="70761"/>
                </a:moveTo>
                <a:cubicBezTo>
                  <a:pt x="86205" y="68416"/>
                  <a:pt x="88983" y="66500"/>
                  <a:pt x="92194" y="65222"/>
                </a:cubicBezTo>
                <a:cubicBezTo>
                  <a:pt x="95400" y="63944"/>
                  <a:pt x="98611" y="63305"/>
                  <a:pt x="102033" y="63305"/>
                </a:cubicBezTo>
                <a:cubicBezTo>
                  <a:pt x="105238" y="63305"/>
                  <a:pt x="108450" y="63944"/>
                  <a:pt x="111655" y="65222"/>
                </a:cubicBezTo>
                <a:cubicBezTo>
                  <a:pt x="114650" y="66500"/>
                  <a:pt x="117433" y="68416"/>
                  <a:pt x="120000" y="70761"/>
                </a:cubicBezTo>
                <a:cubicBezTo>
                  <a:pt x="116788" y="74172"/>
                  <a:pt x="116788" y="74172"/>
                  <a:pt x="116788" y="74172"/>
                </a:cubicBezTo>
                <a:cubicBezTo>
                  <a:pt x="114650" y="72044"/>
                  <a:pt x="112300" y="70550"/>
                  <a:pt x="109733" y="69483"/>
                </a:cubicBezTo>
                <a:cubicBezTo>
                  <a:pt x="107166" y="68633"/>
                  <a:pt x="104600" y="67994"/>
                  <a:pt x="102033" y="67994"/>
                </a:cubicBezTo>
                <a:cubicBezTo>
                  <a:pt x="99250" y="67994"/>
                  <a:pt x="96472" y="68633"/>
                  <a:pt x="94116" y="69483"/>
                </a:cubicBezTo>
                <a:cubicBezTo>
                  <a:pt x="91550" y="70550"/>
                  <a:pt x="89200" y="72044"/>
                  <a:pt x="87272" y="74172"/>
                </a:cubicBezTo>
                <a:cubicBezTo>
                  <a:pt x="49838" y="111261"/>
                  <a:pt x="49838" y="111261"/>
                  <a:pt x="49838" y="111261"/>
                </a:cubicBezTo>
                <a:cubicBezTo>
                  <a:pt x="47061" y="114033"/>
                  <a:pt x="43850" y="116161"/>
                  <a:pt x="40216" y="117655"/>
                </a:cubicBezTo>
                <a:cubicBezTo>
                  <a:pt x="36577" y="119150"/>
                  <a:pt x="32938" y="120000"/>
                  <a:pt x="29305" y="120000"/>
                </a:cubicBezTo>
                <a:cubicBezTo>
                  <a:pt x="25455" y="120000"/>
                  <a:pt x="21816" y="119150"/>
                  <a:pt x="18183" y="117655"/>
                </a:cubicBezTo>
                <a:cubicBezTo>
                  <a:pt x="14544" y="116161"/>
                  <a:pt x="11338" y="114033"/>
                  <a:pt x="8555" y="111261"/>
                </a:cubicBezTo>
                <a:cubicBezTo>
                  <a:pt x="5777" y="108488"/>
                  <a:pt x="3638" y="105294"/>
                  <a:pt x="2138" y="101883"/>
                </a:cubicBezTo>
                <a:cubicBezTo>
                  <a:pt x="855" y="98261"/>
                  <a:pt x="0" y="94850"/>
                  <a:pt x="0" y="91227"/>
                </a:cubicBezTo>
                <a:cubicBezTo>
                  <a:pt x="0" y="87600"/>
                  <a:pt x="644" y="83977"/>
                  <a:pt x="1927" y="80566"/>
                </a:cubicBezTo>
                <a:cubicBezTo>
                  <a:pt x="3211" y="76944"/>
                  <a:pt x="5133" y="73750"/>
                  <a:pt x="7916" y="70977"/>
                </a:cubicBezTo>
                <a:cubicBezTo>
                  <a:pt x="2783" y="66072"/>
                  <a:pt x="2783" y="66072"/>
                  <a:pt x="2783" y="66072"/>
                </a:cubicBezTo>
                <a:cubicBezTo>
                  <a:pt x="10694" y="58400"/>
                  <a:pt x="10694" y="58400"/>
                  <a:pt x="10694" y="58400"/>
                </a:cubicBezTo>
                <a:cubicBezTo>
                  <a:pt x="9200" y="55627"/>
                  <a:pt x="8555" y="53072"/>
                  <a:pt x="8127" y="50088"/>
                </a:cubicBezTo>
                <a:cubicBezTo>
                  <a:pt x="7700" y="47316"/>
                  <a:pt x="7700" y="44333"/>
                  <a:pt x="8127" y="41561"/>
                </a:cubicBezTo>
                <a:cubicBezTo>
                  <a:pt x="8555" y="38794"/>
                  <a:pt x="9627" y="36233"/>
                  <a:pt x="10911" y="33677"/>
                </a:cubicBezTo>
                <a:cubicBezTo>
                  <a:pt x="12194" y="31116"/>
                  <a:pt x="13905" y="28561"/>
                  <a:pt x="15827" y="26427"/>
                </a:cubicBezTo>
                <a:cubicBezTo>
                  <a:pt x="29305" y="13427"/>
                  <a:pt x="29305" y="13427"/>
                  <a:pt x="29305" y="13427"/>
                </a:cubicBezTo>
                <a:cubicBezTo>
                  <a:pt x="25883" y="10016"/>
                  <a:pt x="25883" y="10016"/>
                  <a:pt x="25883" y="10016"/>
                </a:cubicBezTo>
                <a:cubicBezTo>
                  <a:pt x="29305" y="6605"/>
                  <a:pt x="29305" y="6605"/>
                  <a:pt x="29305" y="6605"/>
                </a:cubicBezTo>
                <a:cubicBezTo>
                  <a:pt x="42355" y="20033"/>
                  <a:pt x="42355" y="20033"/>
                  <a:pt x="42355" y="20033"/>
                </a:cubicBezTo>
                <a:cubicBezTo>
                  <a:pt x="62033" y="0"/>
                  <a:pt x="62033" y="0"/>
                  <a:pt x="62033" y="0"/>
                </a:cubicBezTo>
                <a:cubicBezTo>
                  <a:pt x="65455" y="3411"/>
                  <a:pt x="65455" y="3411"/>
                  <a:pt x="65455" y="3411"/>
                </a:cubicBezTo>
                <a:cubicBezTo>
                  <a:pt x="45777" y="23022"/>
                  <a:pt x="45777" y="23022"/>
                  <a:pt x="45777" y="23022"/>
                </a:cubicBezTo>
                <a:cubicBezTo>
                  <a:pt x="59038" y="36450"/>
                  <a:pt x="59038" y="36450"/>
                  <a:pt x="59038" y="36450"/>
                </a:cubicBezTo>
                <a:cubicBezTo>
                  <a:pt x="78927" y="16627"/>
                  <a:pt x="78927" y="16627"/>
                  <a:pt x="78927" y="16627"/>
                </a:cubicBezTo>
                <a:cubicBezTo>
                  <a:pt x="82138" y="20033"/>
                  <a:pt x="82138" y="20033"/>
                  <a:pt x="82138" y="20033"/>
                </a:cubicBezTo>
                <a:cubicBezTo>
                  <a:pt x="62033" y="39644"/>
                  <a:pt x="62033" y="39644"/>
                  <a:pt x="62033" y="39644"/>
                </a:cubicBezTo>
                <a:cubicBezTo>
                  <a:pt x="75505" y="52861"/>
                  <a:pt x="75505" y="52861"/>
                  <a:pt x="75505" y="52861"/>
                </a:cubicBezTo>
                <a:cubicBezTo>
                  <a:pt x="72083" y="56055"/>
                  <a:pt x="72083" y="56055"/>
                  <a:pt x="72083" y="56055"/>
                </a:cubicBezTo>
                <a:cubicBezTo>
                  <a:pt x="68877" y="52861"/>
                  <a:pt x="68877" y="52861"/>
                  <a:pt x="68877" y="52861"/>
                </a:cubicBezTo>
                <a:cubicBezTo>
                  <a:pt x="55616" y="66072"/>
                  <a:pt x="55616" y="66072"/>
                  <a:pt x="55616" y="66072"/>
                </a:cubicBezTo>
                <a:cubicBezTo>
                  <a:pt x="53477" y="68205"/>
                  <a:pt x="51122" y="69700"/>
                  <a:pt x="48555" y="70977"/>
                </a:cubicBezTo>
                <a:cubicBezTo>
                  <a:pt x="45777" y="72466"/>
                  <a:pt x="43211" y="73322"/>
                  <a:pt x="40427" y="73750"/>
                </a:cubicBezTo>
                <a:cubicBezTo>
                  <a:pt x="37644" y="74172"/>
                  <a:pt x="34866" y="74172"/>
                  <a:pt x="31872" y="73750"/>
                </a:cubicBezTo>
                <a:cubicBezTo>
                  <a:pt x="29088" y="73533"/>
                  <a:pt x="26311" y="72683"/>
                  <a:pt x="23744" y="71405"/>
                </a:cubicBezTo>
                <a:cubicBezTo>
                  <a:pt x="15827" y="79077"/>
                  <a:pt x="15827" y="79077"/>
                  <a:pt x="15827" y="79077"/>
                </a:cubicBezTo>
                <a:cubicBezTo>
                  <a:pt x="11122" y="74388"/>
                  <a:pt x="11122" y="74388"/>
                  <a:pt x="11122" y="74388"/>
                </a:cubicBezTo>
                <a:cubicBezTo>
                  <a:pt x="8983" y="76733"/>
                  <a:pt x="7272" y="79500"/>
                  <a:pt x="6205" y="82272"/>
                </a:cubicBezTo>
                <a:cubicBezTo>
                  <a:pt x="5133" y="85255"/>
                  <a:pt x="4494" y="88238"/>
                  <a:pt x="4705" y="91227"/>
                </a:cubicBezTo>
                <a:cubicBezTo>
                  <a:pt x="4705" y="94211"/>
                  <a:pt x="5350" y="97194"/>
                  <a:pt x="6633" y="100177"/>
                </a:cubicBezTo>
                <a:cubicBezTo>
                  <a:pt x="7700" y="103161"/>
                  <a:pt x="9411" y="105716"/>
                  <a:pt x="11766" y="108066"/>
                </a:cubicBezTo>
                <a:cubicBezTo>
                  <a:pt x="14116" y="110411"/>
                  <a:pt x="16900" y="112111"/>
                  <a:pt x="19894" y="113394"/>
                </a:cubicBezTo>
                <a:cubicBezTo>
                  <a:pt x="22888" y="114672"/>
                  <a:pt x="26094" y="115100"/>
                  <a:pt x="29305" y="115100"/>
                </a:cubicBezTo>
                <a:cubicBezTo>
                  <a:pt x="32511" y="115100"/>
                  <a:pt x="35505" y="114672"/>
                  <a:pt x="38500" y="113394"/>
                </a:cubicBezTo>
                <a:cubicBezTo>
                  <a:pt x="41500" y="112111"/>
                  <a:pt x="44066" y="110411"/>
                  <a:pt x="46633" y="108066"/>
                </a:cubicBezTo>
                <a:cubicBezTo>
                  <a:pt x="46633" y="107850"/>
                  <a:pt x="46844" y="107638"/>
                  <a:pt x="47061" y="107638"/>
                </a:cubicBezTo>
                <a:lnTo>
                  <a:pt x="83850" y="70761"/>
                </a:lnTo>
                <a:close/>
                <a:moveTo>
                  <a:pt x="13050" y="62450"/>
                </a:moveTo>
                <a:cubicBezTo>
                  <a:pt x="9411" y="66072"/>
                  <a:pt x="9411" y="66072"/>
                  <a:pt x="9411" y="66072"/>
                </a:cubicBezTo>
                <a:cubicBezTo>
                  <a:pt x="15827" y="72466"/>
                  <a:pt x="15827" y="72466"/>
                  <a:pt x="15827" y="72466"/>
                </a:cubicBezTo>
                <a:cubicBezTo>
                  <a:pt x="19466" y="69061"/>
                  <a:pt x="19466" y="69061"/>
                  <a:pt x="19466" y="69061"/>
                </a:cubicBezTo>
                <a:cubicBezTo>
                  <a:pt x="19038" y="68633"/>
                  <a:pt x="18394" y="67994"/>
                  <a:pt x="17755" y="67566"/>
                </a:cubicBezTo>
                <a:cubicBezTo>
                  <a:pt x="17111" y="67138"/>
                  <a:pt x="16472" y="66716"/>
                  <a:pt x="15827" y="66072"/>
                </a:cubicBezTo>
                <a:cubicBezTo>
                  <a:pt x="15400" y="65433"/>
                  <a:pt x="14761" y="65011"/>
                  <a:pt x="14333" y="64372"/>
                </a:cubicBezTo>
                <a:cubicBezTo>
                  <a:pt x="13905" y="63727"/>
                  <a:pt x="13477" y="63088"/>
                  <a:pt x="13050" y="62450"/>
                </a:cubicBezTo>
                <a:close/>
                <a:moveTo>
                  <a:pt x="19250" y="29627"/>
                </a:moveTo>
                <a:cubicBezTo>
                  <a:pt x="16900" y="31972"/>
                  <a:pt x="15400" y="34527"/>
                  <a:pt x="14116" y="37300"/>
                </a:cubicBezTo>
                <a:cubicBezTo>
                  <a:pt x="13050" y="40283"/>
                  <a:pt x="12622" y="43266"/>
                  <a:pt x="12622" y="46466"/>
                </a:cubicBezTo>
                <a:cubicBezTo>
                  <a:pt x="12622" y="49238"/>
                  <a:pt x="13050" y="52222"/>
                  <a:pt x="14116" y="55205"/>
                </a:cubicBezTo>
                <a:cubicBezTo>
                  <a:pt x="15400" y="57977"/>
                  <a:pt x="16900" y="60533"/>
                  <a:pt x="19250" y="62666"/>
                </a:cubicBezTo>
                <a:cubicBezTo>
                  <a:pt x="21388" y="65011"/>
                  <a:pt x="23955" y="66716"/>
                  <a:pt x="26950" y="67777"/>
                </a:cubicBezTo>
                <a:cubicBezTo>
                  <a:pt x="29733" y="68844"/>
                  <a:pt x="32727" y="69483"/>
                  <a:pt x="35933" y="69483"/>
                </a:cubicBezTo>
                <a:cubicBezTo>
                  <a:pt x="38927" y="69483"/>
                  <a:pt x="41927" y="68844"/>
                  <a:pt x="44705" y="67777"/>
                </a:cubicBezTo>
                <a:cubicBezTo>
                  <a:pt x="47700" y="66716"/>
                  <a:pt x="50055" y="65011"/>
                  <a:pt x="52405" y="62666"/>
                </a:cubicBezTo>
                <a:cubicBezTo>
                  <a:pt x="65455" y="49450"/>
                  <a:pt x="65455" y="49450"/>
                  <a:pt x="65455" y="49450"/>
                </a:cubicBezTo>
                <a:cubicBezTo>
                  <a:pt x="32511" y="16627"/>
                  <a:pt x="32511" y="16627"/>
                  <a:pt x="32511" y="16627"/>
                </a:cubicBezTo>
                <a:lnTo>
                  <a:pt x="19250" y="29627"/>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72" name="Shape 4272"/>
          <p:cNvSpPr/>
          <p:nvPr/>
        </p:nvSpPr>
        <p:spPr>
          <a:xfrm>
            <a:off x="19416223" y="11613909"/>
            <a:ext cx="518647" cy="521036"/>
          </a:xfrm>
          <a:custGeom>
            <a:avLst/>
            <a:gdLst/>
            <a:ahLst/>
            <a:cxnLst/>
            <a:rect l="0" t="0" r="0" b="0"/>
            <a:pathLst>
              <a:path w="120000" h="120000" extrusionOk="0">
                <a:moveTo>
                  <a:pt x="0" y="35094"/>
                </a:moveTo>
                <a:cubicBezTo>
                  <a:pt x="35155" y="0"/>
                  <a:pt x="35155" y="0"/>
                  <a:pt x="35155" y="0"/>
                </a:cubicBezTo>
                <a:cubicBezTo>
                  <a:pt x="36633" y="2311"/>
                  <a:pt x="36633" y="2311"/>
                  <a:pt x="36633" y="2311"/>
                </a:cubicBezTo>
                <a:cubicBezTo>
                  <a:pt x="37472" y="3783"/>
                  <a:pt x="38105" y="5255"/>
                  <a:pt x="38527" y="6516"/>
                </a:cubicBezTo>
                <a:cubicBezTo>
                  <a:pt x="38950" y="7983"/>
                  <a:pt x="39155" y="9455"/>
                  <a:pt x="39366" y="10716"/>
                </a:cubicBezTo>
                <a:cubicBezTo>
                  <a:pt x="39366" y="12188"/>
                  <a:pt x="39366" y="13450"/>
                  <a:pt x="39366" y="14500"/>
                </a:cubicBezTo>
                <a:cubicBezTo>
                  <a:pt x="39366" y="15550"/>
                  <a:pt x="39366" y="16600"/>
                  <a:pt x="39155" y="17233"/>
                </a:cubicBezTo>
                <a:cubicBezTo>
                  <a:pt x="44000" y="21433"/>
                  <a:pt x="48211" y="25216"/>
                  <a:pt x="52422" y="28788"/>
                </a:cubicBezTo>
                <a:cubicBezTo>
                  <a:pt x="56422" y="32155"/>
                  <a:pt x="60000" y="35305"/>
                  <a:pt x="62950" y="37827"/>
                </a:cubicBezTo>
                <a:cubicBezTo>
                  <a:pt x="66105" y="40561"/>
                  <a:pt x="68633" y="42872"/>
                  <a:pt x="70738" y="44555"/>
                </a:cubicBezTo>
                <a:cubicBezTo>
                  <a:pt x="72844" y="46233"/>
                  <a:pt x="74527" y="47494"/>
                  <a:pt x="75366" y="48127"/>
                </a:cubicBezTo>
                <a:cubicBezTo>
                  <a:pt x="78527" y="46866"/>
                  <a:pt x="81472" y="45816"/>
                  <a:pt x="84633" y="44972"/>
                </a:cubicBezTo>
                <a:cubicBezTo>
                  <a:pt x="87788" y="44133"/>
                  <a:pt x="90950" y="43711"/>
                  <a:pt x="94316" y="43500"/>
                </a:cubicBezTo>
                <a:cubicBezTo>
                  <a:pt x="97472" y="43294"/>
                  <a:pt x="100844" y="43500"/>
                  <a:pt x="104000" y="43922"/>
                </a:cubicBezTo>
                <a:cubicBezTo>
                  <a:pt x="107155" y="44133"/>
                  <a:pt x="110316" y="44761"/>
                  <a:pt x="113472" y="45816"/>
                </a:cubicBezTo>
                <a:cubicBezTo>
                  <a:pt x="117261" y="47077"/>
                  <a:pt x="117261" y="47077"/>
                  <a:pt x="117261" y="47077"/>
                </a:cubicBezTo>
                <a:cubicBezTo>
                  <a:pt x="83788" y="80488"/>
                  <a:pt x="83788" y="80488"/>
                  <a:pt x="83788" y="80488"/>
                </a:cubicBezTo>
                <a:cubicBezTo>
                  <a:pt x="120000" y="116850"/>
                  <a:pt x="120000" y="116850"/>
                  <a:pt x="120000" y="116850"/>
                </a:cubicBezTo>
                <a:cubicBezTo>
                  <a:pt x="117050" y="120000"/>
                  <a:pt x="117050" y="120000"/>
                  <a:pt x="117050" y="120000"/>
                </a:cubicBezTo>
                <a:cubicBezTo>
                  <a:pt x="80633" y="83855"/>
                  <a:pt x="80633" y="83855"/>
                  <a:pt x="80633" y="83855"/>
                </a:cubicBezTo>
                <a:cubicBezTo>
                  <a:pt x="47155" y="117055"/>
                  <a:pt x="47155" y="117055"/>
                  <a:pt x="47155" y="117055"/>
                </a:cubicBezTo>
                <a:cubicBezTo>
                  <a:pt x="45683" y="113272"/>
                  <a:pt x="45683" y="113272"/>
                  <a:pt x="45683" y="113272"/>
                </a:cubicBezTo>
                <a:cubicBezTo>
                  <a:pt x="44844" y="110333"/>
                  <a:pt x="44211" y="107177"/>
                  <a:pt x="43788" y="103816"/>
                </a:cubicBezTo>
                <a:cubicBezTo>
                  <a:pt x="43366" y="100666"/>
                  <a:pt x="43366" y="97511"/>
                  <a:pt x="43577" y="94150"/>
                </a:cubicBezTo>
                <a:cubicBezTo>
                  <a:pt x="43788" y="90788"/>
                  <a:pt x="44211" y="87633"/>
                  <a:pt x="45050" y="84694"/>
                </a:cubicBezTo>
                <a:cubicBezTo>
                  <a:pt x="45894" y="81538"/>
                  <a:pt x="46950" y="78388"/>
                  <a:pt x="48211" y="75238"/>
                </a:cubicBezTo>
                <a:cubicBezTo>
                  <a:pt x="47577" y="74394"/>
                  <a:pt x="46316" y="72922"/>
                  <a:pt x="44422" y="70822"/>
                </a:cubicBezTo>
                <a:cubicBezTo>
                  <a:pt x="42738" y="68722"/>
                  <a:pt x="40633" y="65988"/>
                  <a:pt x="37894" y="63050"/>
                </a:cubicBezTo>
                <a:cubicBezTo>
                  <a:pt x="35155" y="59894"/>
                  <a:pt x="32211" y="56322"/>
                  <a:pt x="28844" y="52327"/>
                </a:cubicBezTo>
                <a:cubicBezTo>
                  <a:pt x="25261" y="48338"/>
                  <a:pt x="21472" y="43922"/>
                  <a:pt x="17261" y="39088"/>
                </a:cubicBezTo>
                <a:cubicBezTo>
                  <a:pt x="16633" y="39088"/>
                  <a:pt x="16000" y="39088"/>
                  <a:pt x="15366" y="39088"/>
                </a:cubicBezTo>
                <a:cubicBezTo>
                  <a:pt x="14738" y="39088"/>
                  <a:pt x="14316" y="39088"/>
                  <a:pt x="13683" y="39088"/>
                </a:cubicBezTo>
                <a:cubicBezTo>
                  <a:pt x="10105" y="39088"/>
                  <a:pt x="7155" y="38666"/>
                  <a:pt x="5261" y="38038"/>
                </a:cubicBezTo>
                <a:cubicBezTo>
                  <a:pt x="3366" y="37200"/>
                  <a:pt x="2316" y="36566"/>
                  <a:pt x="2105" y="36355"/>
                </a:cubicBezTo>
                <a:lnTo>
                  <a:pt x="0" y="35094"/>
                </a:lnTo>
                <a:close/>
                <a:moveTo>
                  <a:pt x="7577" y="34044"/>
                </a:moveTo>
                <a:cubicBezTo>
                  <a:pt x="8422" y="34255"/>
                  <a:pt x="9261" y="34255"/>
                  <a:pt x="10316" y="34466"/>
                </a:cubicBezTo>
                <a:cubicBezTo>
                  <a:pt x="11155" y="34466"/>
                  <a:pt x="12422" y="34466"/>
                  <a:pt x="13683" y="34466"/>
                </a:cubicBezTo>
                <a:cubicBezTo>
                  <a:pt x="14316" y="34466"/>
                  <a:pt x="15155" y="34466"/>
                  <a:pt x="15788" y="34466"/>
                </a:cubicBezTo>
                <a:cubicBezTo>
                  <a:pt x="16422" y="34466"/>
                  <a:pt x="17050" y="34466"/>
                  <a:pt x="17683" y="34255"/>
                </a:cubicBezTo>
                <a:cubicBezTo>
                  <a:pt x="19155" y="34255"/>
                  <a:pt x="19155" y="34255"/>
                  <a:pt x="19155" y="34255"/>
                </a:cubicBezTo>
                <a:cubicBezTo>
                  <a:pt x="20000" y="35094"/>
                  <a:pt x="20000" y="35094"/>
                  <a:pt x="20000" y="35094"/>
                </a:cubicBezTo>
                <a:cubicBezTo>
                  <a:pt x="26105" y="42450"/>
                  <a:pt x="31366" y="48338"/>
                  <a:pt x="35366" y="52961"/>
                </a:cubicBezTo>
                <a:cubicBezTo>
                  <a:pt x="39366" y="57583"/>
                  <a:pt x="42738" y="61366"/>
                  <a:pt x="45261" y="64305"/>
                </a:cubicBezTo>
                <a:cubicBezTo>
                  <a:pt x="47577" y="67250"/>
                  <a:pt x="49261" y="69561"/>
                  <a:pt x="50527" y="70822"/>
                </a:cubicBezTo>
                <a:cubicBezTo>
                  <a:pt x="51788" y="72294"/>
                  <a:pt x="52422" y="73555"/>
                  <a:pt x="52844" y="74183"/>
                </a:cubicBezTo>
                <a:cubicBezTo>
                  <a:pt x="53472" y="75238"/>
                  <a:pt x="53472" y="75238"/>
                  <a:pt x="53472" y="75238"/>
                </a:cubicBezTo>
                <a:cubicBezTo>
                  <a:pt x="52844" y="76077"/>
                  <a:pt x="52844" y="76077"/>
                  <a:pt x="52844" y="76077"/>
                </a:cubicBezTo>
                <a:cubicBezTo>
                  <a:pt x="51788" y="78600"/>
                  <a:pt x="50738" y="81333"/>
                  <a:pt x="49894" y="83855"/>
                </a:cubicBezTo>
                <a:cubicBezTo>
                  <a:pt x="49261" y="86583"/>
                  <a:pt x="48633" y="89316"/>
                  <a:pt x="48422" y="92050"/>
                </a:cubicBezTo>
                <a:cubicBezTo>
                  <a:pt x="48211" y="94783"/>
                  <a:pt x="48000" y="97511"/>
                  <a:pt x="48211" y="100244"/>
                </a:cubicBezTo>
                <a:cubicBezTo>
                  <a:pt x="48422" y="102977"/>
                  <a:pt x="48844" y="105711"/>
                  <a:pt x="49261" y="108438"/>
                </a:cubicBezTo>
                <a:cubicBezTo>
                  <a:pt x="108422" y="49388"/>
                  <a:pt x="108422" y="49388"/>
                  <a:pt x="108422" y="49388"/>
                </a:cubicBezTo>
                <a:cubicBezTo>
                  <a:pt x="105683" y="48755"/>
                  <a:pt x="102950" y="48338"/>
                  <a:pt x="100211" y="48127"/>
                </a:cubicBezTo>
                <a:cubicBezTo>
                  <a:pt x="97472" y="48127"/>
                  <a:pt x="94738" y="48127"/>
                  <a:pt x="92000" y="48544"/>
                </a:cubicBezTo>
                <a:cubicBezTo>
                  <a:pt x="89261" y="48755"/>
                  <a:pt x="86738" y="49388"/>
                  <a:pt x="84000" y="50016"/>
                </a:cubicBezTo>
                <a:cubicBezTo>
                  <a:pt x="81261" y="50855"/>
                  <a:pt x="78738" y="51700"/>
                  <a:pt x="76211" y="52961"/>
                </a:cubicBezTo>
                <a:cubicBezTo>
                  <a:pt x="75366" y="53377"/>
                  <a:pt x="75366" y="53377"/>
                  <a:pt x="75366" y="53377"/>
                </a:cubicBezTo>
                <a:cubicBezTo>
                  <a:pt x="74527" y="53172"/>
                  <a:pt x="74527" y="53172"/>
                  <a:pt x="74527" y="53172"/>
                </a:cubicBezTo>
                <a:cubicBezTo>
                  <a:pt x="73894" y="52750"/>
                  <a:pt x="71155" y="50650"/>
                  <a:pt x="66527" y="46866"/>
                </a:cubicBezTo>
                <a:cubicBezTo>
                  <a:pt x="61683" y="43083"/>
                  <a:pt x="51366" y="34044"/>
                  <a:pt x="35155" y="19966"/>
                </a:cubicBezTo>
                <a:cubicBezTo>
                  <a:pt x="33894" y="18916"/>
                  <a:pt x="33894" y="18916"/>
                  <a:pt x="33894" y="18916"/>
                </a:cubicBezTo>
                <a:cubicBezTo>
                  <a:pt x="34527" y="17655"/>
                  <a:pt x="34527" y="17655"/>
                  <a:pt x="34527" y="17655"/>
                </a:cubicBezTo>
                <a:cubicBezTo>
                  <a:pt x="35155" y="13450"/>
                  <a:pt x="34950" y="10088"/>
                  <a:pt x="33894" y="7355"/>
                </a:cubicBezTo>
                <a:lnTo>
                  <a:pt x="7577" y="34044"/>
                </a:ln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273" name="Shape 4273"/>
          <p:cNvSpPr/>
          <p:nvPr/>
        </p:nvSpPr>
        <p:spPr>
          <a:xfrm>
            <a:off x="20663481" y="11642589"/>
            <a:ext cx="518647" cy="461285"/>
          </a:xfrm>
          <a:custGeom>
            <a:avLst/>
            <a:gdLst/>
            <a:ahLst/>
            <a:cxnLst/>
            <a:rect l="0" t="0" r="0" b="0"/>
            <a:pathLst>
              <a:path w="120000" h="120000" extrusionOk="0">
                <a:moveTo>
                  <a:pt x="13733" y="5705"/>
                </a:moveTo>
                <a:cubicBezTo>
                  <a:pt x="15422" y="4277"/>
                  <a:pt x="17111" y="3327"/>
                  <a:pt x="19016" y="2377"/>
                </a:cubicBezTo>
                <a:cubicBezTo>
                  <a:pt x="20705" y="1661"/>
                  <a:pt x="22394" y="950"/>
                  <a:pt x="24505" y="477"/>
                </a:cubicBezTo>
                <a:cubicBezTo>
                  <a:pt x="26622" y="238"/>
                  <a:pt x="28522" y="0"/>
                  <a:pt x="30633" y="0"/>
                </a:cubicBezTo>
                <a:cubicBezTo>
                  <a:pt x="32533" y="0"/>
                  <a:pt x="34650" y="238"/>
                  <a:pt x="36550" y="477"/>
                </a:cubicBezTo>
                <a:cubicBezTo>
                  <a:pt x="38661" y="950"/>
                  <a:pt x="40561" y="1661"/>
                  <a:pt x="42044" y="2377"/>
                </a:cubicBezTo>
                <a:cubicBezTo>
                  <a:pt x="43944" y="3327"/>
                  <a:pt x="45844" y="4277"/>
                  <a:pt x="47533" y="5705"/>
                </a:cubicBezTo>
                <a:cubicBezTo>
                  <a:pt x="49227" y="6888"/>
                  <a:pt x="50705" y="8316"/>
                  <a:pt x="51972" y="9744"/>
                </a:cubicBezTo>
                <a:cubicBezTo>
                  <a:pt x="113872" y="79366"/>
                  <a:pt x="113872" y="79366"/>
                  <a:pt x="113872" y="79366"/>
                </a:cubicBezTo>
                <a:cubicBezTo>
                  <a:pt x="115983" y="81744"/>
                  <a:pt x="117466" y="84355"/>
                  <a:pt x="118522" y="87444"/>
                </a:cubicBezTo>
                <a:cubicBezTo>
                  <a:pt x="119366" y="90294"/>
                  <a:pt x="120000" y="93388"/>
                  <a:pt x="120000" y="96238"/>
                </a:cubicBezTo>
                <a:cubicBezTo>
                  <a:pt x="120000" y="99327"/>
                  <a:pt x="119366" y="102177"/>
                  <a:pt x="118522" y="105027"/>
                </a:cubicBezTo>
                <a:cubicBezTo>
                  <a:pt x="117466" y="108116"/>
                  <a:pt x="115983" y="110733"/>
                  <a:pt x="113872" y="113111"/>
                </a:cubicBezTo>
                <a:cubicBezTo>
                  <a:pt x="113027" y="114294"/>
                  <a:pt x="111972" y="115250"/>
                  <a:pt x="110705" y="115961"/>
                </a:cubicBezTo>
                <a:cubicBezTo>
                  <a:pt x="109650" y="116911"/>
                  <a:pt x="108377" y="117622"/>
                  <a:pt x="107111" y="118100"/>
                </a:cubicBezTo>
                <a:cubicBezTo>
                  <a:pt x="105844" y="118811"/>
                  <a:pt x="104366" y="119288"/>
                  <a:pt x="103100" y="119522"/>
                </a:cubicBezTo>
                <a:cubicBezTo>
                  <a:pt x="101622" y="119761"/>
                  <a:pt x="100350" y="120000"/>
                  <a:pt x="99083" y="120000"/>
                </a:cubicBezTo>
                <a:cubicBezTo>
                  <a:pt x="97605" y="120000"/>
                  <a:pt x="96127" y="119761"/>
                  <a:pt x="94861" y="119522"/>
                </a:cubicBezTo>
                <a:cubicBezTo>
                  <a:pt x="93377" y="119288"/>
                  <a:pt x="92111" y="118811"/>
                  <a:pt x="90844" y="118100"/>
                </a:cubicBezTo>
                <a:cubicBezTo>
                  <a:pt x="89577" y="117622"/>
                  <a:pt x="88311" y="116911"/>
                  <a:pt x="87255" y="115961"/>
                </a:cubicBezTo>
                <a:cubicBezTo>
                  <a:pt x="86194" y="115250"/>
                  <a:pt x="85138" y="114294"/>
                  <a:pt x="83872" y="113111"/>
                </a:cubicBezTo>
                <a:cubicBezTo>
                  <a:pt x="56622" y="82216"/>
                  <a:pt x="56622" y="82216"/>
                  <a:pt x="56622" y="82216"/>
                </a:cubicBezTo>
                <a:cubicBezTo>
                  <a:pt x="24294" y="45622"/>
                  <a:pt x="24294" y="45622"/>
                  <a:pt x="24294" y="45622"/>
                </a:cubicBezTo>
                <a:cubicBezTo>
                  <a:pt x="23661" y="45150"/>
                  <a:pt x="23238" y="44433"/>
                  <a:pt x="22816" y="43722"/>
                </a:cubicBezTo>
                <a:cubicBezTo>
                  <a:pt x="22183" y="43011"/>
                  <a:pt x="21972" y="42294"/>
                  <a:pt x="21761" y="41344"/>
                </a:cubicBezTo>
                <a:cubicBezTo>
                  <a:pt x="21338" y="40633"/>
                  <a:pt x="21127" y="39683"/>
                  <a:pt x="20916" y="38972"/>
                </a:cubicBezTo>
                <a:cubicBezTo>
                  <a:pt x="20705" y="38022"/>
                  <a:pt x="20705" y="37305"/>
                  <a:pt x="20705" y="36355"/>
                </a:cubicBezTo>
                <a:cubicBezTo>
                  <a:pt x="20705" y="35405"/>
                  <a:pt x="20705" y="34455"/>
                  <a:pt x="20916" y="33744"/>
                </a:cubicBezTo>
                <a:cubicBezTo>
                  <a:pt x="21127" y="32794"/>
                  <a:pt x="21338" y="32077"/>
                  <a:pt x="21761" y="31127"/>
                </a:cubicBezTo>
                <a:cubicBezTo>
                  <a:pt x="21972" y="30655"/>
                  <a:pt x="22183" y="29938"/>
                  <a:pt x="22816" y="29227"/>
                </a:cubicBezTo>
                <a:cubicBezTo>
                  <a:pt x="23238" y="28516"/>
                  <a:pt x="23661" y="27800"/>
                  <a:pt x="24294" y="27088"/>
                </a:cubicBezTo>
                <a:cubicBezTo>
                  <a:pt x="24716" y="26611"/>
                  <a:pt x="25350" y="25900"/>
                  <a:pt x="25983" y="25427"/>
                </a:cubicBezTo>
                <a:cubicBezTo>
                  <a:pt x="26622" y="24950"/>
                  <a:pt x="27255" y="24477"/>
                  <a:pt x="28100" y="24000"/>
                </a:cubicBezTo>
                <a:cubicBezTo>
                  <a:pt x="28733" y="23761"/>
                  <a:pt x="29366" y="23761"/>
                  <a:pt x="30211" y="23522"/>
                </a:cubicBezTo>
                <a:cubicBezTo>
                  <a:pt x="31055" y="23288"/>
                  <a:pt x="31688" y="23050"/>
                  <a:pt x="32533" y="23050"/>
                </a:cubicBezTo>
                <a:cubicBezTo>
                  <a:pt x="33166" y="23050"/>
                  <a:pt x="34016" y="23288"/>
                  <a:pt x="34650" y="23522"/>
                </a:cubicBezTo>
                <a:cubicBezTo>
                  <a:pt x="35494" y="23761"/>
                  <a:pt x="36127" y="23761"/>
                  <a:pt x="36972" y="24000"/>
                </a:cubicBezTo>
                <a:cubicBezTo>
                  <a:pt x="37605" y="24477"/>
                  <a:pt x="38238" y="24950"/>
                  <a:pt x="38872" y="25427"/>
                </a:cubicBezTo>
                <a:cubicBezTo>
                  <a:pt x="39505" y="25900"/>
                  <a:pt x="40138" y="26611"/>
                  <a:pt x="40772" y="27088"/>
                </a:cubicBezTo>
                <a:cubicBezTo>
                  <a:pt x="92955" y="86022"/>
                  <a:pt x="92955" y="86022"/>
                  <a:pt x="92955" y="86022"/>
                </a:cubicBezTo>
                <a:cubicBezTo>
                  <a:pt x="89788" y="89344"/>
                  <a:pt x="89788" y="89344"/>
                  <a:pt x="89788" y="89344"/>
                </a:cubicBezTo>
                <a:cubicBezTo>
                  <a:pt x="37394" y="30655"/>
                  <a:pt x="37394" y="30655"/>
                  <a:pt x="37394" y="30655"/>
                </a:cubicBezTo>
                <a:cubicBezTo>
                  <a:pt x="36972" y="29938"/>
                  <a:pt x="36127" y="29466"/>
                  <a:pt x="35283" y="28988"/>
                </a:cubicBezTo>
                <a:cubicBezTo>
                  <a:pt x="34227" y="28516"/>
                  <a:pt x="33377" y="28516"/>
                  <a:pt x="32533" y="28516"/>
                </a:cubicBezTo>
                <a:cubicBezTo>
                  <a:pt x="31477" y="28516"/>
                  <a:pt x="30633" y="28516"/>
                  <a:pt x="29788" y="28988"/>
                </a:cubicBezTo>
                <a:cubicBezTo>
                  <a:pt x="28733" y="29466"/>
                  <a:pt x="28100" y="29938"/>
                  <a:pt x="27466" y="30655"/>
                </a:cubicBezTo>
                <a:cubicBezTo>
                  <a:pt x="26833" y="31366"/>
                  <a:pt x="26194" y="32316"/>
                  <a:pt x="25983" y="33266"/>
                </a:cubicBezTo>
                <a:cubicBezTo>
                  <a:pt x="25561" y="34455"/>
                  <a:pt x="25350" y="35405"/>
                  <a:pt x="25350" y="36355"/>
                </a:cubicBezTo>
                <a:cubicBezTo>
                  <a:pt x="25350" y="37544"/>
                  <a:pt x="25561" y="38494"/>
                  <a:pt x="25983" y="39444"/>
                </a:cubicBezTo>
                <a:cubicBezTo>
                  <a:pt x="26194" y="40394"/>
                  <a:pt x="26833" y="41111"/>
                  <a:pt x="27466" y="42061"/>
                </a:cubicBezTo>
                <a:cubicBezTo>
                  <a:pt x="87255" y="109544"/>
                  <a:pt x="87255" y="109544"/>
                  <a:pt x="87255" y="109544"/>
                </a:cubicBezTo>
                <a:cubicBezTo>
                  <a:pt x="88100" y="110255"/>
                  <a:pt x="88944" y="110972"/>
                  <a:pt x="89788" y="111683"/>
                </a:cubicBezTo>
                <a:cubicBezTo>
                  <a:pt x="90633" y="112161"/>
                  <a:pt x="91688" y="112872"/>
                  <a:pt x="92744" y="113583"/>
                </a:cubicBezTo>
                <a:cubicBezTo>
                  <a:pt x="93588" y="113822"/>
                  <a:pt x="94650" y="114294"/>
                  <a:pt x="95705" y="114533"/>
                </a:cubicBezTo>
                <a:cubicBezTo>
                  <a:pt x="96761" y="114533"/>
                  <a:pt x="98027" y="114772"/>
                  <a:pt x="99083" y="114772"/>
                </a:cubicBezTo>
                <a:cubicBezTo>
                  <a:pt x="100138" y="114772"/>
                  <a:pt x="101194" y="114533"/>
                  <a:pt x="102255" y="114533"/>
                </a:cubicBezTo>
                <a:cubicBezTo>
                  <a:pt x="103311" y="114294"/>
                  <a:pt x="104366" y="113822"/>
                  <a:pt x="105422" y="113583"/>
                </a:cubicBezTo>
                <a:cubicBezTo>
                  <a:pt x="106266" y="112872"/>
                  <a:pt x="107322" y="112161"/>
                  <a:pt x="108166" y="111683"/>
                </a:cubicBezTo>
                <a:cubicBezTo>
                  <a:pt x="109016" y="110972"/>
                  <a:pt x="109861" y="110255"/>
                  <a:pt x="110705" y="109544"/>
                </a:cubicBezTo>
                <a:cubicBezTo>
                  <a:pt x="112183" y="107644"/>
                  <a:pt x="113450" y="105505"/>
                  <a:pt x="114294" y="103366"/>
                </a:cubicBezTo>
                <a:cubicBezTo>
                  <a:pt x="115138" y="100988"/>
                  <a:pt x="115561" y="98611"/>
                  <a:pt x="115561" y="96238"/>
                </a:cubicBezTo>
                <a:cubicBezTo>
                  <a:pt x="115561" y="93861"/>
                  <a:pt x="115138" y="91722"/>
                  <a:pt x="114294" y="89344"/>
                </a:cubicBezTo>
                <a:cubicBezTo>
                  <a:pt x="113450" y="87205"/>
                  <a:pt x="112183" y="85066"/>
                  <a:pt x="110705" y="83166"/>
                </a:cubicBezTo>
                <a:cubicBezTo>
                  <a:pt x="49016" y="13544"/>
                  <a:pt x="49016" y="13544"/>
                  <a:pt x="49016" y="13544"/>
                </a:cubicBezTo>
                <a:cubicBezTo>
                  <a:pt x="47744" y="12355"/>
                  <a:pt x="46477" y="11166"/>
                  <a:pt x="45000" y="9977"/>
                </a:cubicBezTo>
                <a:cubicBezTo>
                  <a:pt x="43733" y="8794"/>
                  <a:pt x="42044" y="8077"/>
                  <a:pt x="40561" y="7366"/>
                </a:cubicBezTo>
                <a:cubicBezTo>
                  <a:pt x="39083" y="6655"/>
                  <a:pt x="37394" y="5938"/>
                  <a:pt x="35705" y="5705"/>
                </a:cubicBezTo>
                <a:cubicBezTo>
                  <a:pt x="34016" y="5466"/>
                  <a:pt x="32322" y="5227"/>
                  <a:pt x="30633" y="5227"/>
                </a:cubicBezTo>
                <a:cubicBezTo>
                  <a:pt x="28944" y="5227"/>
                  <a:pt x="27255" y="5466"/>
                  <a:pt x="25561" y="5705"/>
                </a:cubicBezTo>
                <a:cubicBezTo>
                  <a:pt x="23661" y="5938"/>
                  <a:pt x="22183" y="6655"/>
                  <a:pt x="20705" y="7366"/>
                </a:cubicBezTo>
                <a:cubicBezTo>
                  <a:pt x="19227" y="8077"/>
                  <a:pt x="17744" y="8794"/>
                  <a:pt x="16266" y="9977"/>
                </a:cubicBezTo>
                <a:cubicBezTo>
                  <a:pt x="14788" y="11166"/>
                  <a:pt x="13522" y="12355"/>
                  <a:pt x="12044" y="13544"/>
                </a:cubicBezTo>
                <a:cubicBezTo>
                  <a:pt x="10983" y="14972"/>
                  <a:pt x="9927" y="16394"/>
                  <a:pt x="8872" y="18061"/>
                </a:cubicBezTo>
                <a:cubicBezTo>
                  <a:pt x="8027" y="19483"/>
                  <a:pt x="7183" y="21388"/>
                  <a:pt x="6550" y="23050"/>
                </a:cubicBezTo>
                <a:cubicBezTo>
                  <a:pt x="5916" y="24711"/>
                  <a:pt x="5494" y="26611"/>
                  <a:pt x="5072" y="28516"/>
                </a:cubicBezTo>
                <a:cubicBezTo>
                  <a:pt x="4861" y="30177"/>
                  <a:pt x="4650" y="32316"/>
                  <a:pt x="4650" y="34216"/>
                </a:cubicBezTo>
                <a:cubicBezTo>
                  <a:pt x="4650" y="36116"/>
                  <a:pt x="4861" y="38022"/>
                  <a:pt x="5072" y="39922"/>
                </a:cubicBezTo>
                <a:cubicBezTo>
                  <a:pt x="5494" y="41822"/>
                  <a:pt x="5916" y="43483"/>
                  <a:pt x="6550" y="45388"/>
                </a:cubicBezTo>
                <a:cubicBezTo>
                  <a:pt x="7183" y="47050"/>
                  <a:pt x="8027" y="48711"/>
                  <a:pt x="8872" y="50377"/>
                </a:cubicBezTo>
                <a:cubicBezTo>
                  <a:pt x="9927" y="52038"/>
                  <a:pt x="10983" y="53466"/>
                  <a:pt x="12044" y="54655"/>
                </a:cubicBezTo>
                <a:cubicBezTo>
                  <a:pt x="66338" y="115722"/>
                  <a:pt x="66338" y="115722"/>
                  <a:pt x="66338" y="115722"/>
                </a:cubicBezTo>
                <a:cubicBezTo>
                  <a:pt x="62955" y="119288"/>
                  <a:pt x="62955" y="119288"/>
                  <a:pt x="62955" y="119288"/>
                </a:cubicBezTo>
                <a:cubicBezTo>
                  <a:pt x="9083" y="58455"/>
                  <a:pt x="9083" y="58455"/>
                  <a:pt x="9083" y="58455"/>
                </a:cubicBezTo>
                <a:cubicBezTo>
                  <a:pt x="7605" y="56794"/>
                  <a:pt x="6338" y="55127"/>
                  <a:pt x="5283" y="53227"/>
                </a:cubicBezTo>
                <a:cubicBezTo>
                  <a:pt x="4227" y="51327"/>
                  <a:pt x="3166" y="49427"/>
                  <a:pt x="2322" y="47288"/>
                </a:cubicBezTo>
                <a:cubicBezTo>
                  <a:pt x="1477" y="45150"/>
                  <a:pt x="844" y="43011"/>
                  <a:pt x="633" y="40872"/>
                </a:cubicBezTo>
                <a:cubicBezTo>
                  <a:pt x="211" y="38733"/>
                  <a:pt x="0" y="36594"/>
                  <a:pt x="0" y="34216"/>
                </a:cubicBezTo>
                <a:cubicBezTo>
                  <a:pt x="0" y="32077"/>
                  <a:pt x="211" y="29705"/>
                  <a:pt x="633" y="27566"/>
                </a:cubicBezTo>
                <a:cubicBezTo>
                  <a:pt x="844" y="25188"/>
                  <a:pt x="1477" y="23050"/>
                  <a:pt x="2322" y="20911"/>
                </a:cubicBezTo>
                <a:cubicBezTo>
                  <a:pt x="3166" y="19011"/>
                  <a:pt x="4227" y="16872"/>
                  <a:pt x="5283" y="15205"/>
                </a:cubicBezTo>
                <a:cubicBezTo>
                  <a:pt x="6338" y="13305"/>
                  <a:pt x="7605" y="11405"/>
                  <a:pt x="9083" y="9744"/>
                </a:cubicBezTo>
                <a:cubicBezTo>
                  <a:pt x="10350" y="8316"/>
                  <a:pt x="11833" y="6888"/>
                  <a:pt x="13733" y="5705"/>
                </a:cubicBezTo>
                <a:close/>
              </a:path>
            </a:pathLst>
          </a:custGeom>
          <a:solidFill>
            <a:srgbClr val="0F1113"/>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nvGrpSpPr>
          <p:cNvPr id="4274" name="Shape 4274"/>
          <p:cNvGrpSpPr/>
          <p:nvPr/>
        </p:nvGrpSpPr>
        <p:grpSpPr>
          <a:xfrm>
            <a:off x="632552" y="631470"/>
            <a:ext cx="1273177" cy="1304442"/>
            <a:chOff x="0" y="0"/>
            <a:chExt cx="1273176" cy="1304442"/>
          </a:xfrm>
        </p:grpSpPr>
        <p:sp>
          <p:nvSpPr>
            <p:cNvPr id="4275" name="Shape 4275"/>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276" name="Shape 427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4277" name="Shape 4277"/>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4278" name="Shape 4278"/>
          <p:cNvGrpSpPr/>
          <p:nvPr/>
        </p:nvGrpSpPr>
        <p:grpSpPr>
          <a:xfrm>
            <a:off x="632552" y="11635888"/>
            <a:ext cx="1328635" cy="1329425"/>
            <a:chOff x="0" y="-56246"/>
            <a:chExt cx="1328634" cy="1329422"/>
          </a:xfrm>
        </p:grpSpPr>
        <p:sp>
          <p:nvSpPr>
            <p:cNvPr id="4279" name="Shape 4279"/>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280" name="Shape 4280"/>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111</a:t>
              </a:fld>
              <a:r>
                <a:rPr lang="en-US" sz="2400" b="0" i="0" u="none" strike="noStrike" cap="none">
                  <a:solidFill>
                    <a:srgbClr val="DDDDDD"/>
                  </a:solidFill>
                  <a:latin typeface="Open Sans Light"/>
                  <a:ea typeface="Open Sans Light"/>
                  <a:cs typeface="Open Sans Light"/>
                  <a:sym typeface="Open Sans Light"/>
                </a:rPr>
                <a:t>￼</a:t>
              </a:r>
            </a:p>
          </p:txBody>
        </p:sp>
        <p:sp>
          <p:nvSpPr>
            <p:cNvPr id="4281" name="Shape 4281"/>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4282" name="Shape 4282"/>
          <p:cNvSpPr txBox="1">
            <a:spLocks noGrp="1"/>
          </p:cNvSpPr>
          <p:nvPr>
            <p:ph type="title" idx="4294967295"/>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Icon Set #3</a:t>
            </a:r>
          </a:p>
        </p:txBody>
      </p:sp>
      <p:sp>
        <p:nvSpPr>
          <p:cNvPr id="4283" name="Shape 4283"/>
          <p:cNvSpPr txBox="1">
            <a:spLocks noGrp="1"/>
          </p:cNvSpPr>
          <p:nvPr>
            <p:ph type="body" idx="4294967295"/>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sp>
        <p:nvSpPr>
          <p:cNvPr id="3555" name="Shape 355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12</a:t>
            </a:fld>
            <a:endParaRPr lang="en-US" sz="2400" b="0" i="0" u="none" strike="noStrike" cap="none">
              <a:solidFill>
                <a:srgbClr val="DDDDDD"/>
              </a:solidFill>
              <a:latin typeface="Open Sans Light"/>
              <a:ea typeface="Open Sans Light"/>
              <a:cs typeface="Open Sans Light"/>
              <a:sym typeface="Open Sans Light"/>
            </a:endParaRPr>
          </a:p>
        </p:txBody>
      </p:sp>
      <p:pic>
        <p:nvPicPr>
          <p:cNvPr id="3556" name="Shape 3556"/>
          <p:cNvPicPr preferRelativeResize="0"/>
          <p:nvPr/>
        </p:nvPicPr>
        <p:blipFill>
          <a:blip r:embed="rId3">
            <a:extLst>
              <a:ext uri="{28A0092B-C50C-407E-A947-70E740481C1C}">
                <a14:useLocalDpi xmlns:a14="http://schemas.microsoft.com/office/drawing/2010/main" val="0"/>
              </a:ext>
            </a:extLst>
          </a:blip>
          <a:stretch>
            <a:fillRect/>
          </a:stretch>
        </p:blipFill>
        <p:spPr>
          <a:xfrm>
            <a:off x="12329867" y="2090961"/>
            <a:ext cx="12069358" cy="9534078"/>
          </a:xfrm>
          <a:prstGeom prst="rect">
            <a:avLst/>
          </a:prstGeom>
          <a:noFill/>
          <a:ln>
            <a:noFill/>
          </a:ln>
        </p:spPr>
      </p:pic>
      <p:sp>
        <p:nvSpPr>
          <p:cNvPr id="3560" name="Shape 3560"/>
          <p:cNvSpPr txBox="1"/>
          <p:nvPr/>
        </p:nvSpPr>
        <p:spPr>
          <a:xfrm>
            <a:off x="2533288" y="7292392"/>
            <a:ext cx="7643645" cy="4662541"/>
          </a:xfrm>
          <a:prstGeom prst="rect">
            <a:avLst/>
          </a:prstGeom>
          <a:noFill/>
          <a:ln>
            <a:noFill/>
          </a:ln>
        </p:spPr>
        <p:txBody>
          <a:bodyPr wrap="square" lIns="71425" tIns="71425" rIns="71425" bIns="71425" anchor="t" anchorCtr="0">
            <a:noAutofit/>
          </a:bodyPr>
          <a:lstStyle/>
          <a:p>
            <a:pPr lvl="0">
              <a:lnSpc>
                <a:spcPct val="120000"/>
              </a:lnSpc>
              <a:buClr>
                <a:srgbClr val="000000"/>
              </a:buClr>
              <a:buSzPct val="25000"/>
            </a:pPr>
            <a:r>
              <a:rPr lang="pt-BR" sz="3200" dirty="0"/>
              <a:t>O </a:t>
            </a:r>
            <a:r>
              <a:rPr lang="pt-BR" sz="3200" b="1" dirty="0"/>
              <a:t>Diagrama de Visão Geral de Interação </a:t>
            </a:r>
            <a:r>
              <a:rPr lang="pt-BR" sz="3200" dirty="0"/>
              <a:t>é uma variação do Diagrama de Atividades. Sua principal característica é criar uma visão geral do </a:t>
            </a:r>
            <a:r>
              <a:rPr lang="pt-BR" sz="3200" b="1" dirty="0"/>
              <a:t>controle de fluxo</a:t>
            </a:r>
            <a:r>
              <a:rPr lang="pt-BR" sz="3200" dirty="0"/>
              <a:t>.</a:t>
            </a:r>
            <a:endParaRPr lang="en-US" sz="3200" b="0" i="0" u="none" strike="noStrike" cap="none" dirty="0">
              <a:solidFill>
                <a:srgbClr val="000000"/>
              </a:solidFill>
              <a:latin typeface="Open Sans"/>
              <a:ea typeface="Open Sans"/>
              <a:cs typeface="Open Sans"/>
              <a:sym typeface="Open Sans"/>
            </a:endParaRPr>
          </a:p>
        </p:txBody>
      </p:sp>
      <p:sp>
        <p:nvSpPr>
          <p:cNvPr id="3561" name="Shape 3561"/>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562" name="Shape 3562"/>
          <p:cNvGrpSpPr/>
          <p:nvPr/>
        </p:nvGrpSpPr>
        <p:grpSpPr>
          <a:xfrm>
            <a:off x="632552" y="11635888"/>
            <a:ext cx="1328635" cy="1329425"/>
            <a:chOff x="0" y="-56246"/>
            <a:chExt cx="1328634" cy="1329422"/>
          </a:xfrm>
        </p:grpSpPr>
        <p:sp>
          <p:nvSpPr>
            <p:cNvPr id="3563" name="Shape 356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64" name="Shape 356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12</a:t>
              </a:fld>
              <a:r>
                <a:rPr lang="en-US" sz="2400" b="0" i="0" u="none" strike="noStrike" cap="none">
                  <a:solidFill>
                    <a:srgbClr val="DDDDDD"/>
                  </a:solidFill>
                  <a:latin typeface="Open Sans Light"/>
                  <a:ea typeface="Open Sans Light"/>
                  <a:cs typeface="Open Sans Light"/>
                  <a:sym typeface="Open Sans Light"/>
                </a:rPr>
                <a:t>￼</a:t>
              </a:r>
            </a:p>
          </p:txBody>
        </p:sp>
        <p:sp>
          <p:nvSpPr>
            <p:cNvPr id="3565" name="Shape 356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566" name="Shape 3566"/>
          <p:cNvSpPr txBox="1">
            <a:spLocks noGrp="1"/>
          </p:cNvSpPr>
          <p:nvPr>
            <p:ph type="title" idx="4294967295"/>
          </p:nvPr>
        </p:nvSpPr>
        <p:spPr>
          <a:xfrm>
            <a:off x="2533288" y="4572933"/>
            <a:ext cx="10784636"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dirty="0" err="1" smtClean="0">
                <a:solidFill>
                  <a:srgbClr val="000000"/>
                </a:solidFill>
                <a:latin typeface="Roboto Slab Light"/>
                <a:ea typeface="Roboto Slab Light"/>
                <a:cs typeface="Roboto Slab Light"/>
                <a:sym typeface="Roboto Slab Light"/>
              </a:rPr>
              <a:t>Diagrama</a:t>
            </a:r>
            <a:r>
              <a:rPr lang="en-US" sz="5600" b="0" i="0" u="none" strike="noStrike" cap="none" dirty="0" smtClean="0">
                <a:solidFill>
                  <a:srgbClr val="000000"/>
                </a:solidFill>
                <a:latin typeface="Roboto Slab Light"/>
                <a:ea typeface="Roboto Slab Light"/>
                <a:cs typeface="Roboto Slab Light"/>
                <a:sym typeface="Roboto Slab Light"/>
              </a:rPr>
              <a:t> de </a:t>
            </a:r>
            <a:r>
              <a:rPr lang="en-US" sz="5600" b="0" i="0" u="none" strike="noStrike" cap="none" dirty="0" err="1" smtClean="0">
                <a:solidFill>
                  <a:srgbClr val="000000"/>
                </a:solidFill>
                <a:latin typeface="Roboto Slab Light"/>
                <a:ea typeface="Roboto Slab Light"/>
                <a:cs typeface="Roboto Slab Light"/>
                <a:sym typeface="Roboto Slab Light"/>
              </a:rPr>
              <a:t>Interação</a:t>
            </a:r>
            <a:r>
              <a:rPr lang="en-US" sz="5600" b="0" i="0" u="none" strike="noStrike" cap="none" dirty="0" smtClean="0">
                <a:solidFill>
                  <a:srgbClr val="000000"/>
                </a:solidFill>
                <a:latin typeface="Roboto Slab Light"/>
                <a:ea typeface="Roboto Slab Light"/>
                <a:cs typeface="Roboto Slab Light"/>
                <a:sym typeface="Roboto Slab Light"/>
              </a:rPr>
              <a:t> </a:t>
            </a:r>
            <a:r>
              <a:rPr lang="en-US" sz="5600" b="0" i="0" u="none" strike="noStrike" cap="none" dirty="0" err="1" smtClean="0">
                <a:solidFill>
                  <a:srgbClr val="000000"/>
                </a:solidFill>
                <a:latin typeface="Roboto Slab Light"/>
                <a:ea typeface="Roboto Slab Light"/>
                <a:cs typeface="Roboto Slab Light"/>
                <a:sym typeface="Roboto Slab Light"/>
              </a:rPr>
              <a:t>Geral</a:t>
            </a:r>
            <a:endParaRPr lang="en-US" sz="5600" b="0" i="0" u="none" strike="noStrike" cap="none" dirty="0">
              <a:solidFill>
                <a:srgbClr val="000000"/>
              </a:solidFill>
              <a:latin typeface="Roboto Slab Light"/>
              <a:ea typeface="Roboto Slab Light"/>
              <a:cs typeface="Roboto Slab Light"/>
              <a:sym typeface="Roboto Slab Light"/>
            </a:endParaRPr>
          </a:p>
        </p:txBody>
      </p:sp>
      <p:sp>
        <p:nvSpPr>
          <p:cNvPr id="3567" name="Shape 3567"/>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indent="0">
              <a:lnSpc>
                <a:spcPct val="100000"/>
              </a:lnSpc>
              <a:buClr>
                <a:srgbClr val="929292"/>
              </a:buClr>
              <a:buSzPct val="25000"/>
              <a:buNone/>
            </a:pPr>
            <a:r>
              <a:rPr lang="en-US" sz="1600" dirty="0" err="1" smtClean="0">
                <a:solidFill>
                  <a:srgbClr val="929292"/>
                </a:solidFill>
              </a:rPr>
              <a:t>Isaías</a:t>
            </a:r>
            <a:r>
              <a:rPr lang="en-US" sz="1600" dirty="0" smtClean="0">
                <a:solidFill>
                  <a:srgbClr val="929292"/>
                </a:solidFill>
              </a:rPr>
              <a:t> Batista e </a:t>
            </a:r>
            <a:r>
              <a:rPr lang="en-US" sz="1600" b="0" i="0" u="none" strike="noStrike" cap="none" dirty="0" smtClean="0">
                <a:solidFill>
                  <a:srgbClr val="929292"/>
                </a:solidFill>
                <a:latin typeface="Open Sans"/>
                <a:ea typeface="Open Sans"/>
                <a:cs typeface="Open Sans"/>
                <a:sym typeface="Open Sans"/>
              </a:rPr>
              <a:t>Marcos </a:t>
            </a:r>
            <a:r>
              <a:rPr lang="en-US" sz="1600" b="0" i="0" u="none" strike="noStrike" cap="none" dirty="0" err="1" smtClean="0">
                <a:solidFill>
                  <a:srgbClr val="929292"/>
                </a:solidFill>
                <a:latin typeface="Open Sans"/>
                <a:ea typeface="Open Sans"/>
                <a:cs typeface="Open Sans"/>
                <a:sym typeface="Open Sans"/>
              </a:rPr>
              <a:t>Natã</a:t>
            </a:r>
            <a:r>
              <a:rPr lang="en-US" sz="1600" b="0" i="0" u="none" strike="noStrike" cap="none" dirty="0" smtClean="0">
                <a:solidFill>
                  <a:srgbClr val="929292"/>
                </a:solidFill>
                <a:latin typeface="Open Sans"/>
                <a:ea typeface="Open Sans"/>
                <a:cs typeface="Open Sans"/>
                <a:sym typeface="Open Sans"/>
              </a:rPr>
              <a:t> </a:t>
            </a:r>
            <a:r>
              <a:rPr lang="en-US" sz="1600" b="0" i="0" u="none" strike="noStrike" cap="none" dirty="0" err="1" smtClean="0">
                <a:solidFill>
                  <a:srgbClr val="929292"/>
                </a:solidFill>
                <a:latin typeface="Open Sans"/>
                <a:ea typeface="Open Sans"/>
                <a:cs typeface="Open Sans"/>
                <a:sym typeface="Open Sans"/>
              </a:rPr>
              <a:t>Queiroz</a:t>
            </a:r>
            <a:r>
              <a:rPr lang="en-US" sz="1600" b="0" i="0" u="none" strike="noStrike" cap="none" dirty="0" smtClean="0">
                <a:solidFill>
                  <a:srgbClr val="929292"/>
                </a:solidFill>
                <a:latin typeface="Open Sans"/>
                <a:ea typeface="Open Sans"/>
                <a:cs typeface="Open Sans"/>
                <a:sym typeface="Open Sans"/>
              </a:rPr>
              <a:t> dos </a:t>
            </a:r>
            <a:r>
              <a:rPr lang="en-US" sz="1600" b="0" i="0" u="none" strike="noStrike" cap="none" dirty="0" smtClean="0">
                <a:solidFill>
                  <a:srgbClr val="929292"/>
                </a:solidFill>
                <a:latin typeface="Open Sans"/>
                <a:ea typeface="Open Sans"/>
                <a:cs typeface="Open Sans"/>
                <a:sym typeface="Open Sans"/>
              </a:rPr>
              <a:t>Santos</a:t>
            </a:r>
            <a:endParaRPr lang="en-US" sz="1600" b="0" i="0" u="none" strike="noStrike" cap="none" dirty="0">
              <a:solidFill>
                <a:srgbClr val="929292"/>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Shape 1581" descr="Image"/>
          <p:cNvSpPr/>
          <p:nvPr/>
        </p:nvSpPr>
        <p:spPr>
          <a:xfrm>
            <a:off x="10528281" y="4802351"/>
            <a:ext cx="3349141" cy="3349228"/>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583" name="Shape 1583" descr="Image"/>
          <p:cNvSpPr/>
          <p:nvPr/>
        </p:nvSpPr>
        <p:spPr>
          <a:xfrm>
            <a:off x="17259279" y="4802351"/>
            <a:ext cx="3349141" cy="3349228"/>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586" name="Shape 1586"/>
          <p:cNvSpPr/>
          <p:nvPr/>
        </p:nvSpPr>
        <p:spPr>
          <a:xfrm>
            <a:off x="18033181" y="5587180"/>
            <a:ext cx="1779637" cy="1779637"/>
          </a:xfrm>
          <a:prstGeom prst="ellipse">
            <a:avLst/>
          </a:prstGeom>
          <a:solidFill>
            <a:srgbClr val="FFFFFF">
              <a:alpha val="88627"/>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93" name="Shape 1593"/>
          <p:cNvSpPr txBox="1">
            <a:spLocks noGrp="1"/>
          </p:cNvSpPr>
          <p:nvPr>
            <p:ph type="title" idx="4294967295"/>
          </p:nvPr>
        </p:nvSpPr>
        <p:spPr>
          <a:xfrm>
            <a:off x="7567292" y="1448790"/>
            <a:ext cx="9249411"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dirty="0" err="1" smtClean="0">
                <a:solidFill>
                  <a:srgbClr val="000000"/>
                </a:solidFill>
                <a:latin typeface="Roboto Slab Light"/>
                <a:ea typeface="Roboto Slab Light"/>
                <a:cs typeface="Roboto Slab Light"/>
                <a:sym typeface="Roboto Slab Light"/>
              </a:rPr>
              <a:t>Objetivos</a:t>
            </a:r>
            <a:endParaRPr lang="en-US" sz="5600" b="0" i="0" u="none" strike="noStrike" cap="none" dirty="0">
              <a:solidFill>
                <a:srgbClr val="000000"/>
              </a:solidFill>
              <a:latin typeface="Roboto Slab Light"/>
              <a:ea typeface="Roboto Slab Light"/>
              <a:cs typeface="Roboto Slab Light"/>
              <a:sym typeface="Roboto Slab Light"/>
            </a:endParaRPr>
          </a:p>
        </p:txBody>
      </p:sp>
      <p:sp>
        <p:nvSpPr>
          <p:cNvPr id="1594" name="Shape 1594"/>
          <p:cNvSpPr txBox="1">
            <a:spLocks noGrp="1"/>
          </p:cNvSpPr>
          <p:nvPr>
            <p:ph type="body" idx="4294967295"/>
          </p:nvPr>
        </p:nvSpPr>
        <p:spPr>
          <a:xfrm>
            <a:off x="8013567" y="2747366"/>
            <a:ext cx="8382265" cy="991393"/>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dirty="0" smtClean="0">
                <a:solidFill>
                  <a:srgbClr val="929292"/>
                </a:solidFill>
                <a:latin typeface="Open Sans"/>
                <a:ea typeface="Open Sans"/>
                <a:cs typeface="Open Sans"/>
                <a:sym typeface="Open Sans"/>
              </a:rPr>
              <a:t>ORPHA – SISTEMA DE GESTÃO DE ORFANATOS</a:t>
            </a:r>
            <a:endParaRPr lang="en-US" sz="1600" b="0" i="0" u="none" strike="noStrike" cap="none" dirty="0">
              <a:solidFill>
                <a:srgbClr val="929292"/>
              </a:solidFill>
              <a:latin typeface="Open Sans"/>
              <a:ea typeface="Open Sans"/>
              <a:cs typeface="Open Sans"/>
              <a:sym typeface="Open Sans"/>
            </a:endParaRPr>
          </a:p>
        </p:txBody>
      </p:sp>
      <p:sp>
        <p:nvSpPr>
          <p:cNvPr id="1595" name="Shape 1595"/>
          <p:cNvSpPr/>
          <p:nvPr/>
        </p:nvSpPr>
        <p:spPr>
          <a:xfrm>
            <a:off x="11569700" y="3449105"/>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96" name="Shape 1596"/>
          <p:cNvSpPr txBox="1"/>
          <p:nvPr/>
        </p:nvSpPr>
        <p:spPr>
          <a:xfrm>
            <a:off x="2455014" y="8943949"/>
            <a:ext cx="5778686" cy="963295"/>
          </a:xfrm>
          <a:prstGeom prst="rect">
            <a:avLst/>
          </a:prstGeom>
          <a:noFill/>
          <a:ln>
            <a:noFill/>
          </a:ln>
        </p:spPr>
        <p:txBody>
          <a:bodyPr wrap="square" lIns="71425" tIns="71425" rIns="71425" bIns="71425" anchor="t" anchorCtr="0">
            <a:noAutofit/>
          </a:bodyPr>
          <a:lstStyle/>
          <a:p>
            <a:pPr lvl="0" algn="ctr">
              <a:lnSpc>
                <a:spcPct val="120000"/>
              </a:lnSpc>
              <a:buClr>
                <a:srgbClr val="5E5E5E"/>
              </a:buClr>
              <a:buSzPct val="25000"/>
            </a:pPr>
            <a:r>
              <a:rPr lang="pt-BR" sz="3600" dirty="0" smtClean="0">
                <a:solidFill>
                  <a:srgbClr val="5E5E5E"/>
                </a:solidFill>
                <a:latin typeface="Open Sans"/>
                <a:ea typeface="Open Sans"/>
                <a:cs typeface="Open Sans"/>
                <a:sym typeface="Open Sans"/>
              </a:rPr>
              <a:t>Apresentar </a:t>
            </a:r>
            <a:r>
              <a:rPr lang="pt-BR" sz="3600" dirty="0">
                <a:solidFill>
                  <a:srgbClr val="5E5E5E"/>
                </a:solidFill>
                <a:latin typeface="Open Sans"/>
                <a:ea typeface="Open Sans"/>
                <a:cs typeface="Open Sans"/>
                <a:sym typeface="Open Sans"/>
              </a:rPr>
              <a:t>uma visão geral de diversas</a:t>
            </a:r>
          </a:p>
          <a:p>
            <a:pPr lvl="0" algn="ctr">
              <a:lnSpc>
                <a:spcPct val="120000"/>
              </a:lnSpc>
              <a:buClr>
                <a:srgbClr val="5E5E5E"/>
              </a:buClr>
              <a:buSzPct val="25000"/>
            </a:pPr>
            <a:r>
              <a:rPr lang="pt-BR" sz="3600" dirty="0">
                <a:solidFill>
                  <a:srgbClr val="5E5E5E"/>
                </a:solidFill>
                <a:latin typeface="Open Sans"/>
                <a:ea typeface="Open Sans"/>
                <a:cs typeface="Open Sans"/>
                <a:sym typeface="Open Sans"/>
              </a:rPr>
              <a:t>interações entre </a:t>
            </a:r>
            <a:r>
              <a:rPr lang="pt-BR" sz="3600" dirty="0" smtClean="0">
                <a:solidFill>
                  <a:srgbClr val="5E5E5E"/>
                </a:solidFill>
                <a:latin typeface="Open Sans"/>
                <a:ea typeface="Open Sans"/>
                <a:cs typeface="Open Sans"/>
                <a:sym typeface="Open Sans"/>
              </a:rPr>
              <a:t>objetos</a:t>
            </a:r>
            <a:endParaRPr lang="en-US" sz="3600" b="0" i="0" u="none" strike="noStrike" cap="none" dirty="0">
              <a:solidFill>
                <a:srgbClr val="5E5E5E"/>
              </a:solidFill>
              <a:latin typeface="Open Sans"/>
              <a:ea typeface="Open Sans"/>
              <a:cs typeface="Open Sans"/>
              <a:sym typeface="Open Sans"/>
            </a:endParaRPr>
          </a:p>
        </p:txBody>
      </p:sp>
      <p:sp>
        <p:nvSpPr>
          <p:cNvPr id="1597" name="Shape 1597"/>
          <p:cNvSpPr/>
          <p:nvPr/>
        </p:nvSpPr>
        <p:spPr>
          <a:xfrm>
            <a:off x="4836850"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98" name="Shape 1598"/>
          <p:cNvSpPr txBox="1"/>
          <p:nvPr/>
        </p:nvSpPr>
        <p:spPr>
          <a:xfrm>
            <a:off x="8449839" y="8943948"/>
            <a:ext cx="7506021" cy="963295"/>
          </a:xfrm>
          <a:prstGeom prst="rect">
            <a:avLst/>
          </a:prstGeom>
          <a:noFill/>
          <a:ln>
            <a:noFill/>
          </a:ln>
        </p:spPr>
        <p:txBody>
          <a:bodyPr wrap="square" lIns="71425" tIns="71425" rIns="71425" bIns="71425" anchor="t" anchorCtr="0">
            <a:noAutofit/>
          </a:bodyPr>
          <a:lstStyle/>
          <a:p>
            <a:pPr lvl="0" algn="ctr">
              <a:lnSpc>
                <a:spcPct val="120000"/>
              </a:lnSpc>
              <a:buClr>
                <a:srgbClr val="5E5E5E"/>
              </a:buClr>
              <a:buSzPct val="25000"/>
            </a:pPr>
            <a:r>
              <a:rPr lang="pt-BR" sz="3600" dirty="0">
                <a:solidFill>
                  <a:srgbClr val="5E5E5E"/>
                </a:solidFill>
                <a:latin typeface="Open Sans"/>
                <a:ea typeface="Open Sans"/>
                <a:cs typeface="Open Sans"/>
                <a:sym typeface="Open Sans"/>
              </a:rPr>
              <a:t>Útil para modularizar a construção do diagramas de </a:t>
            </a:r>
            <a:r>
              <a:rPr lang="pt-BR" sz="3600" dirty="0" smtClean="0">
                <a:solidFill>
                  <a:srgbClr val="5E5E5E"/>
                </a:solidFill>
                <a:latin typeface="Open Sans"/>
                <a:ea typeface="Open Sans"/>
                <a:cs typeface="Open Sans"/>
                <a:sym typeface="Open Sans"/>
              </a:rPr>
              <a:t>sequência</a:t>
            </a:r>
            <a:endParaRPr lang="en-US" sz="3600" b="0" i="0" u="none" strike="noStrike" cap="none" dirty="0">
              <a:solidFill>
                <a:srgbClr val="5E5E5E"/>
              </a:solidFill>
              <a:latin typeface="Open Sans"/>
              <a:ea typeface="Open Sans"/>
              <a:cs typeface="Open Sans"/>
              <a:sym typeface="Open Sans"/>
            </a:endParaRPr>
          </a:p>
        </p:txBody>
      </p:sp>
      <p:sp>
        <p:nvSpPr>
          <p:cNvPr id="1599" name="Shape 1599"/>
          <p:cNvSpPr/>
          <p:nvPr/>
        </p:nvSpPr>
        <p:spPr>
          <a:xfrm>
            <a:off x="11567850"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00" name="Shape 1600"/>
          <p:cNvSpPr txBox="1"/>
          <p:nvPr/>
        </p:nvSpPr>
        <p:spPr>
          <a:xfrm>
            <a:off x="15898947" y="8943948"/>
            <a:ext cx="6048104" cy="963295"/>
          </a:xfrm>
          <a:prstGeom prst="rect">
            <a:avLst/>
          </a:prstGeom>
          <a:noFill/>
          <a:ln>
            <a:noFill/>
          </a:ln>
        </p:spPr>
        <p:txBody>
          <a:bodyPr wrap="square" lIns="71425" tIns="71425" rIns="71425" bIns="71425" anchor="t" anchorCtr="0">
            <a:noAutofit/>
          </a:bodyPr>
          <a:lstStyle/>
          <a:p>
            <a:pPr lvl="0" algn="ctr">
              <a:lnSpc>
                <a:spcPct val="120000"/>
              </a:lnSpc>
              <a:buClr>
                <a:srgbClr val="5E5E5E"/>
              </a:buClr>
              <a:buSzPct val="25000"/>
            </a:pPr>
            <a:r>
              <a:rPr lang="pt-BR" sz="3600" dirty="0" smtClean="0">
                <a:solidFill>
                  <a:srgbClr val="5E5E5E"/>
                </a:solidFill>
                <a:latin typeface="Open Sans"/>
                <a:ea typeface="Open Sans"/>
                <a:cs typeface="Open Sans"/>
                <a:sym typeface="Open Sans"/>
              </a:rPr>
              <a:t>Representação </a:t>
            </a:r>
            <a:r>
              <a:rPr lang="pt-BR" sz="3600" dirty="0">
                <a:solidFill>
                  <a:srgbClr val="5E5E5E"/>
                </a:solidFill>
                <a:latin typeface="Open Sans"/>
                <a:ea typeface="Open Sans"/>
                <a:cs typeface="Open Sans"/>
                <a:sym typeface="Open Sans"/>
              </a:rPr>
              <a:t>do envio ou o recebimento de dados entre um ator e</a:t>
            </a:r>
          </a:p>
          <a:p>
            <a:pPr lvl="0" algn="ctr">
              <a:lnSpc>
                <a:spcPct val="120000"/>
              </a:lnSpc>
              <a:buClr>
                <a:srgbClr val="5E5E5E"/>
              </a:buClr>
              <a:buSzPct val="25000"/>
            </a:pPr>
            <a:r>
              <a:rPr lang="pt-BR" sz="3600" dirty="0">
                <a:solidFill>
                  <a:srgbClr val="5E5E5E"/>
                </a:solidFill>
                <a:latin typeface="Open Sans"/>
                <a:ea typeface="Open Sans"/>
                <a:cs typeface="Open Sans"/>
                <a:sym typeface="Open Sans"/>
              </a:rPr>
              <a:t>um caso de </a:t>
            </a:r>
            <a:r>
              <a:rPr lang="pt-BR" sz="3600" dirty="0" smtClean="0">
                <a:solidFill>
                  <a:srgbClr val="5E5E5E"/>
                </a:solidFill>
                <a:latin typeface="Open Sans"/>
                <a:ea typeface="Open Sans"/>
                <a:cs typeface="Open Sans"/>
                <a:sym typeface="Open Sans"/>
              </a:rPr>
              <a:t>uso</a:t>
            </a:r>
            <a:endParaRPr lang="en-US" sz="3600" b="0" i="0" u="none" strike="noStrike" cap="none" dirty="0">
              <a:solidFill>
                <a:srgbClr val="5E5E5E"/>
              </a:solidFill>
              <a:latin typeface="Open Sans"/>
              <a:ea typeface="Open Sans"/>
              <a:cs typeface="Open Sans"/>
              <a:sym typeface="Open Sans"/>
            </a:endParaRPr>
          </a:p>
        </p:txBody>
      </p:sp>
      <p:sp>
        <p:nvSpPr>
          <p:cNvPr id="1601" name="Shape 1601"/>
          <p:cNvSpPr/>
          <p:nvPr/>
        </p:nvSpPr>
        <p:spPr>
          <a:xfrm>
            <a:off x="18298850"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602" name="Shape 1602"/>
          <p:cNvGrpSpPr/>
          <p:nvPr/>
        </p:nvGrpSpPr>
        <p:grpSpPr>
          <a:xfrm>
            <a:off x="632552" y="11635888"/>
            <a:ext cx="1328635" cy="1329425"/>
            <a:chOff x="0" y="-56246"/>
            <a:chExt cx="1328634" cy="1329422"/>
          </a:xfrm>
        </p:grpSpPr>
        <p:sp>
          <p:nvSpPr>
            <p:cNvPr id="1603" name="Shape 160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04" name="Shape 160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13</a:t>
              </a:fld>
              <a:r>
                <a:rPr lang="en-US" sz="2400" b="0" i="0" u="none" strike="noStrike" cap="none">
                  <a:solidFill>
                    <a:srgbClr val="DDDDDD"/>
                  </a:solidFill>
                  <a:latin typeface="Open Sans Light"/>
                  <a:ea typeface="Open Sans Light"/>
                  <a:cs typeface="Open Sans Light"/>
                  <a:sym typeface="Open Sans Light"/>
                </a:rPr>
                <a:t>￼</a:t>
              </a:r>
            </a:p>
          </p:txBody>
        </p:sp>
        <p:sp>
          <p:nvSpPr>
            <p:cNvPr id="1605" name="Shape 160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extLst>
      <p:ext uri="{BB962C8B-B14F-4D97-AF65-F5344CB8AC3E}">
        <p14:creationId xmlns:p14="http://schemas.microsoft.com/office/powerpoint/2010/main" val="4158157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sp>
        <p:nvSpPr>
          <p:cNvPr id="3555" name="Shape 355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14</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3562" name="Shape 3562"/>
          <p:cNvGrpSpPr/>
          <p:nvPr/>
        </p:nvGrpSpPr>
        <p:grpSpPr>
          <a:xfrm>
            <a:off x="632552" y="11635888"/>
            <a:ext cx="1328635" cy="1329425"/>
            <a:chOff x="0" y="-56246"/>
            <a:chExt cx="1328634" cy="1329422"/>
          </a:xfrm>
        </p:grpSpPr>
        <p:sp>
          <p:nvSpPr>
            <p:cNvPr id="3563" name="Shape 356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64" name="Shape 356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14</a:t>
              </a:fld>
              <a:r>
                <a:rPr lang="en-US" sz="2400" b="0" i="0" u="none" strike="noStrike" cap="none">
                  <a:solidFill>
                    <a:srgbClr val="DDDDDD"/>
                  </a:solidFill>
                  <a:latin typeface="Open Sans Light"/>
                  <a:ea typeface="Open Sans Light"/>
                  <a:cs typeface="Open Sans Light"/>
                  <a:sym typeface="Open Sans Light"/>
                </a:rPr>
                <a:t>￼</a:t>
              </a:r>
            </a:p>
          </p:txBody>
        </p:sp>
        <p:sp>
          <p:nvSpPr>
            <p:cNvPr id="3565" name="Shape 356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566" name="Shape 3566"/>
          <p:cNvSpPr txBox="1">
            <a:spLocks noGrp="1"/>
          </p:cNvSpPr>
          <p:nvPr>
            <p:ph type="title" idx="4294967295"/>
          </p:nvPr>
        </p:nvSpPr>
        <p:spPr>
          <a:xfrm>
            <a:off x="6799682" y="171127"/>
            <a:ext cx="10784636" cy="1298576"/>
          </a:xfrm>
          <a:prstGeom prst="rect">
            <a:avLst/>
          </a:prstGeom>
          <a:noFill/>
          <a:ln>
            <a:noFill/>
          </a:ln>
        </p:spPr>
        <p:txBody>
          <a:bodyPr wrap="square" lIns="71425" tIns="71425" rIns="71425" bIns="71425" anchor="b" anchorCtr="0">
            <a:noAutofit/>
          </a:bodyPr>
          <a:lstStyle/>
          <a:p>
            <a:pPr marL="0" marR="0" lvl="0" indent="0" rtl="0">
              <a:lnSpc>
                <a:spcPct val="100000"/>
              </a:lnSpc>
              <a:spcBef>
                <a:spcPts val="0"/>
              </a:spcBef>
              <a:spcAft>
                <a:spcPts val="0"/>
              </a:spcAft>
              <a:buClr>
                <a:srgbClr val="000000"/>
              </a:buClr>
              <a:buSzPct val="25000"/>
              <a:buFont typeface="Roboto Slab Light"/>
              <a:buNone/>
            </a:pPr>
            <a:r>
              <a:rPr lang="en-US" sz="5600" b="0" i="0" u="none" strike="noStrike" cap="none" dirty="0" err="1" smtClean="0">
                <a:solidFill>
                  <a:srgbClr val="000000"/>
                </a:solidFill>
                <a:latin typeface="Roboto Slab Light"/>
                <a:ea typeface="Roboto Slab Light"/>
                <a:cs typeface="Roboto Slab Light"/>
                <a:sym typeface="Roboto Slab Light"/>
              </a:rPr>
              <a:t>Diagrama</a:t>
            </a:r>
            <a:r>
              <a:rPr lang="en-US" sz="5600" b="0" i="0" u="none" strike="noStrike" cap="none" dirty="0" smtClean="0">
                <a:solidFill>
                  <a:srgbClr val="000000"/>
                </a:solidFill>
                <a:latin typeface="Roboto Slab Light"/>
                <a:ea typeface="Roboto Slab Light"/>
                <a:cs typeface="Roboto Slab Light"/>
                <a:sym typeface="Roboto Slab Light"/>
              </a:rPr>
              <a:t> de </a:t>
            </a:r>
            <a:r>
              <a:rPr lang="en-US" sz="5600" b="0" i="0" u="none" strike="noStrike" cap="none" dirty="0" err="1" smtClean="0">
                <a:solidFill>
                  <a:srgbClr val="000000"/>
                </a:solidFill>
                <a:latin typeface="Roboto Slab Light"/>
                <a:ea typeface="Roboto Slab Light"/>
                <a:cs typeface="Roboto Slab Light"/>
                <a:sym typeface="Roboto Slab Light"/>
              </a:rPr>
              <a:t>Interação</a:t>
            </a:r>
            <a:r>
              <a:rPr lang="en-US" sz="5600" b="0" i="0" u="none" strike="noStrike" cap="none" dirty="0" smtClean="0">
                <a:solidFill>
                  <a:srgbClr val="000000"/>
                </a:solidFill>
                <a:latin typeface="Roboto Slab Light"/>
                <a:ea typeface="Roboto Slab Light"/>
                <a:cs typeface="Roboto Slab Light"/>
                <a:sym typeface="Roboto Slab Light"/>
              </a:rPr>
              <a:t> </a:t>
            </a:r>
            <a:r>
              <a:rPr lang="en-US" sz="5600" b="0" i="0" u="none" strike="noStrike" cap="none" dirty="0" err="1" smtClean="0">
                <a:solidFill>
                  <a:srgbClr val="000000"/>
                </a:solidFill>
                <a:latin typeface="Roboto Slab Light"/>
                <a:ea typeface="Roboto Slab Light"/>
                <a:cs typeface="Roboto Slab Light"/>
                <a:sym typeface="Roboto Slab Light"/>
              </a:rPr>
              <a:t>Geral</a:t>
            </a:r>
            <a:endParaRPr lang="en-US" sz="5600" b="0" i="0" u="none" strike="noStrike" cap="none" dirty="0">
              <a:solidFill>
                <a:srgbClr val="000000"/>
              </a:solidFill>
              <a:latin typeface="Roboto Slab Light"/>
              <a:ea typeface="Roboto Slab Light"/>
              <a:cs typeface="Roboto Slab Light"/>
              <a:sym typeface="Roboto Slab Light"/>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946" y="1845733"/>
            <a:ext cx="14568579" cy="11508315"/>
          </a:xfrm>
          <a:prstGeom prst="rect">
            <a:avLst/>
          </a:prstGeom>
        </p:spPr>
      </p:pic>
    </p:spTree>
    <p:extLst>
      <p:ext uri="{BB962C8B-B14F-4D97-AF65-F5344CB8AC3E}">
        <p14:creationId xmlns:p14="http://schemas.microsoft.com/office/powerpoint/2010/main" val="1397073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Shape 1581" descr="Image"/>
          <p:cNvSpPr/>
          <p:nvPr/>
        </p:nvSpPr>
        <p:spPr>
          <a:xfrm>
            <a:off x="10528281" y="4802351"/>
            <a:ext cx="3349141" cy="3349228"/>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583" name="Shape 1583" descr="Image"/>
          <p:cNvSpPr/>
          <p:nvPr/>
        </p:nvSpPr>
        <p:spPr>
          <a:xfrm>
            <a:off x="17259279" y="4802351"/>
            <a:ext cx="3349141" cy="3349228"/>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586" name="Shape 1586"/>
          <p:cNvSpPr/>
          <p:nvPr/>
        </p:nvSpPr>
        <p:spPr>
          <a:xfrm>
            <a:off x="18044030" y="5705713"/>
            <a:ext cx="1779637" cy="1779637"/>
          </a:xfrm>
          <a:prstGeom prst="ellipse">
            <a:avLst/>
          </a:prstGeom>
          <a:solidFill>
            <a:srgbClr val="FFFFFF">
              <a:alpha val="88627"/>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94" name="Shape 1594"/>
          <p:cNvSpPr txBox="1">
            <a:spLocks noGrp="1"/>
          </p:cNvSpPr>
          <p:nvPr>
            <p:ph type="body" idx="4294967295"/>
          </p:nvPr>
        </p:nvSpPr>
        <p:spPr>
          <a:xfrm>
            <a:off x="8000868" y="10262955"/>
            <a:ext cx="8382265" cy="991393"/>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dirty="0" smtClean="0">
                <a:solidFill>
                  <a:srgbClr val="929292"/>
                </a:solidFill>
                <a:latin typeface="Open Sans"/>
                <a:ea typeface="Open Sans"/>
                <a:cs typeface="Open Sans"/>
                <a:sym typeface="Open Sans"/>
              </a:rPr>
              <a:t>ORPHA – SISTEMA DE GESTÃO DE ORFANATOS</a:t>
            </a:r>
            <a:endParaRPr lang="en-US" sz="1600" b="0" i="0" u="none" strike="noStrike" cap="none" dirty="0">
              <a:solidFill>
                <a:srgbClr val="929292"/>
              </a:solidFill>
              <a:latin typeface="Open Sans"/>
              <a:ea typeface="Open Sans"/>
              <a:cs typeface="Open Sans"/>
              <a:sym typeface="Open Sans"/>
            </a:endParaRPr>
          </a:p>
        </p:txBody>
      </p:sp>
      <p:sp>
        <p:nvSpPr>
          <p:cNvPr id="1593" name="Shape 1593"/>
          <p:cNvSpPr txBox="1">
            <a:spLocks noGrp="1"/>
          </p:cNvSpPr>
          <p:nvPr>
            <p:ph type="title" idx="4294967295"/>
          </p:nvPr>
        </p:nvSpPr>
        <p:spPr>
          <a:xfrm>
            <a:off x="7567295" y="8964379"/>
            <a:ext cx="9249411"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6000" i="0" u="none" strike="noStrike" cap="none" dirty="0" err="1" smtClean="0">
                <a:solidFill>
                  <a:schemeClr val="accent1">
                    <a:lumMod val="50000"/>
                  </a:schemeClr>
                </a:solidFill>
                <a:latin typeface="Helvetica" panose="020B0604020202030204" pitchFamily="34" charset="0"/>
                <a:ea typeface="Roboto Slab Light"/>
                <a:cs typeface="Roboto Slab Light"/>
                <a:sym typeface="Roboto Slab Light"/>
              </a:rPr>
              <a:t>Dúvidas</a:t>
            </a:r>
            <a:r>
              <a:rPr lang="en-US" sz="6000" i="0" u="none" strike="noStrike" cap="none" dirty="0" smtClean="0">
                <a:solidFill>
                  <a:schemeClr val="accent1">
                    <a:lumMod val="50000"/>
                  </a:schemeClr>
                </a:solidFill>
                <a:latin typeface="Helvetica" panose="020B0604020202030204" pitchFamily="34" charset="0"/>
                <a:ea typeface="Roboto Slab Light"/>
                <a:cs typeface="Roboto Slab Light"/>
                <a:sym typeface="Roboto Slab Light"/>
              </a:rPr>
              <a:t>?</a:t>
            </a:r>
            <a:endParaRPr lang="en-US" sz="6000" i="0" u="none" strike="noStrike" cap="none" dirty="0">
              <a:solidFill>
                <a:schemeClr val="accent1">
                  <a:lumMod val="50000"/>
                </a:schemeClr>
              </a:solidFill>
              <a:latin typeface="Helvetica" panose="020B0604020202030204" pitchFamily="34" charset="0"/>
              <a:ea typeface="Roboto Slab Light"/>
              <a:cs typeface="Roboto Slab Light"/>
              <a:sym typeface="Roboto Slab Light"/>
            </a:endParaRPr>
          </a:p>
        </p:txBody>
      </p:sp>
      <p:sp>
        <p:nvSpPr>
          <p:cNvPr id="1595" name="Shape 1595"/>
          <p:cNvSpPr/>
          <p:nvPr/>
        </p:nvSpPr>
        <p:spPr>
          <a:xfrm>
            <a:off x="11557000" y="10964694"/>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602" name="Shape 1602"/>
          <p:cNvGrpSpPr/>
          <p:nvPr/>
        </p:nvGrpSpPr>
        <p:grpSpPr>
          <a:xfrm>
            <a:off x="632552" y="11635888"/>
            <a:ext cx="1328635" cy="1329425"/>
            <a:chOff x="0" y="-56246"/>
            <a:chExt cx="1328634" cy="1329422"/>
          </a:xfrm>
        </p:grpSpPr>
        <p:sp>
          <p:nvSpPr>
            <p:cNvPr id="1603" name="Shape 160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04" name="Shape 160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15</a:t>
              </a:fld>
              <a:r>
                <a:rPr lang="en-US" sz="2400" b="0" i="0" u="none" strike="noStrike" cap="none">
                  <a:solidFill>
                    <a:srgbClr val="DDDDDD"/>
                  </a:solidFill>
                  <a:latin typeface="Open Sans Light"/>
                  <a:ea typeface="Open Sans Light"/>
                  <a:cs typeface="Open Sans Light"/>
                  <a:sym typeface="Open Sans Light"/>
                </a:rPr>
                <a:t>￼</a:t>
              </a:r>
            </a:p>
          </p:txBody>
        </p:sp>
        <p:sp>
          <p:nvSpPr>
            <p:cNvPr id="1605" name="Shape 160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pic>
        <p:nvPicPr>
          <p:cNvPr id="3074" name="Picture 2" descr="Resultado de imagem para interrogaç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860" y="2173354"/>
            <a:ext cx="5606281" cy="682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95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p:nvPr/>
        </p:nvSpPr>
        <p:spPr>
          <a:xfrm>
            <a:off x="4235155" y="4870673"/>
            <a:ext cx="2450487" cy="2450487"/>
          </a:xfrm>
          <a:prstGeom prst="rect">
            <a:avLst/>
          </a:pr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0" name="Shape 140"/>
          <p:cNvSpPr/>
          <p:nvPr/>
        </p:nvSpPr>
        <p:spPr>
          <a:xfrm>
            <a:off x="17046379" y="4192991"/>
            <a:ext cx="3805853" cy="3805853"/>
          </a:xfrm>
          <a:prstGeom prst="ellipse">
            <a:avLst/>
          </a:prstGeom>
          <a:solidFill>
            <a:srgbClr val="F4F6F6"/>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1" name="Shape 141"/>
          <p:cNvSpPr/>
          <p:nvPr/>
        </p:nvSpPr>
        <p:spPr>
          <a:xfrm>
            <a:off x="10306271" y="4192991"/>
            <a:ext cx="3805853" cy="3805853"/>
          </a:xfrm>
          <a:prstGeom prst="ellipse">
            <a:avLst/>
          </a:prstGeom>
          <a:solidFill>
            <a:srgbClr val="F4F6F6"/>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2" name="Shape 142"/>
          <p:cNvSpPr/>
          <p:nvPr/>
        </p:nvSpPr>
        <p:spPr>
          <a:xfrm>
            <a:off x="3557471" y="4192991"/>
            <a:ext cx="3805852" cy="3805853"/>
          </a:xfrm>
          <a:prstGeom prst="ellipse">
            <a:avLst/>
          </a:prstGeom>
          <a:solidFill>
            <a:srgbClr val="F4F6F6"/>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6" name="Shape 146"/>
          <p:cNvSpPr txBox="1"/>
          <p:nvPr/>
        </p:nvSpPr>
        <p:spPr>
          <a:xfrm>
            <a:off x="9442554" y="10817546"/>
            <a:ext cx="5533285" cy="125285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147" name="Shape 147"/>
          <p:cNvSpPr txBox="1"/>
          <p:nvPr/>
        </p:nvSpPr>
        <p:spPr>
          <a:xfrm>
            <a:off x="3484108" y="88231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48" name="Shape 148"/>
          <p:cNvSpPr txBox="1"/>
          <p:nvPr/>
        </p:nvSpPr>
        <p:spPr>
          <a:xfrm>
            <a:off x="3602841" y="8046706"/>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Factor One</a:t>
            </a:r>
          </a:p>
        </p:txBody>
      </p:sp>
      <p:sp>
        <p:nvSpPr>
          <p:cNvPr id="149" name="Shape 149"/>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50" name="Shape 150"/>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Key Factors</a:t>
            </a:r>
          </a:p>
        </p:txBody>
      </p:sp>
      <p:sp>
        <p:nvSpPr>
          <p:cNvPr id="151" name="Shape 151"/>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2" name="Shape 152"/>
          <p:cNvSpPr txBox="1"/>
          <p:nvPr/>
        </p:nvSpPr>
        <p:spPr>
          <a:xfrm>
            <a:off x="10215164" y="88231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53" name="Shape 153"/>
          <p:cNvSpPr txBox="1"/>
          <p:nvPr/>
        </p:nvSpPr>
        <p:spPr>
          <a:xfrm>
            <a:off x="10333896" y="8046706"/>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Factor Two</a:t>
            </a:r>
          </a:p>
        </p:txBody>
      </p:sp>
      <p:sp>
        <p:nvSpPr>
          <p:cNvPr id="154" name="Shape 154"/>
          <p:cNvSpPr txBox="1"/>
          <p:nvPr/>
        </p:nvSpPr>
        <p:spPr>
          <a:xfrm>
            <a:off x="16946220" y="88231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55" name="Shape 155"/>
          <p:cNvSpPr/>
          <p:nvPr/>
        </p:nvSpPr>
        <p:spPr>
          <a:xfrm>
            <a:off x="4214855" y="4870755"/>
            <a:ext cx="2450487" cy="2450487"/>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6" name="Shape 156"/>
          <p:cNvSpPr txBox="1"/>
          <p:nvPr/>
        </p:nvSpPr>
        <p:spPr>
          <a:xfrm>
            <a:off x="17064953" y="8046706"/>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Factor Three</a:t>
            </a:r>
          </a:p>
        </p:txBody>
      </p:sp>
      <p:sp>
        <p:nvSpPr>
          <p:cNvPr id="157" name="Shape 157"/>
          <p:cNvSpPr/>
          <p:nvPr/>
        </p:nvSpPr>
        <p:spPr>
          <a:xfrm>
            <a:off x="4235155" y="4870755"/>
            <a:ext cx="2450487" cy="2450487"/>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8" name="Shape 158"/>
          <p:cNvSpPr/>
          <p:nvPr/>
        </p:nvSpPr>
        <p:spPr>
          <a:xfrm>
            <a:off x="10983954" y="4870755"/>
            <a:ext cx="2450487" cy="2450487"/>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9" name="Shape 159"/>
          <p:cNvSpPr/>
          <p:nvPr/>
        </p:nvSpPr>
        <p:spPr>
          <a:xfrm>
            <a:off x="17724062" y="4870755"/>
            <a:ext cx="2450487" cy="2450487"/>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0" name="Shape 160"/>
          <p:cNvSpPr/>
          <p:nvPr/>
        </p:nvSpPr>
        <p:spPr>
          <a:xfrm>
            <a:off x="5127985" y="5779855"/>
            <a:ext cx="664826" cy="632287"/>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1" name="Shape 161"/>
          <p:cNvSpPr/>
          <p:nvPr/>
        </p:nvSpPr>
        <p:spPr>
          <a:xfrm>
            <a:off x="11004254" y="4870755"/>
            <a:ext cx="2450487" cy="2450487"/>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2" name="Shape 162"/>
          <p:cNvSpPr/>
          <p:nvPr/>
        </p:nvSpPr>
        <p:spPr>
          <a:xfrm>
            <a:off x="11917732" y="5846680"/>
            <a:ext cx="582932" cy="498475"/>
          </a:xfrm>
          <a:custGeom>
            <a:avLst/>
            <a:gdLst/>
            <a:ahLst/>
            <a:cxnLst/>
            <a:rect l="0" t="0" r="0" b="0"/>
            <a:pathLst>
              <a:path w="120000" h="120000" extrusionOk="0">
                <a:moveTo>
                  <a:pt x="25927" y="0"/>
                </a:moveTo>
                <a:cubicBezTo>
                  <a:pt x="28916" y="2394"/>
                  <a:pt x="33227" y="5822"/>
                  <a:pt x="38072" y="9650"/>
                </a:cubicBezTo>
                <a:lnTo>
                  <a:pt x="53388" y="0"/>
                </a:lnTo>
                <a:lnTo>
                  <a:pt x="25927" y="0"/>
                </a:lnTo>
                <a:close/>
                <a:moveTo>
                  <a:pt x="66666" y="0"/>
                </a:moveTo>
                <a:lnTo>
                  <a:pt x="81900" y="9527"/>
                </a:lnTo>
                <a:lnTo>
                  <a:pt x="93922" y="0"/>
                </a:lnTo>
                <a:lnTo>
                  <a:pt x="66666" y="0"/>
                </a:lnTo>
                <a:close/>
                <a:moveTo>
                  <a:pt x="60005" y="266"/>
                </a:moveTo>
                <a:lnTo>
                  <a:pt x="41200" y="12111"/>
                </a:lnTo>
                <a:cubicBezTo>
                  <a:pt x="47438" y="17044"/>
                  <a:pt x="54222" y="22377"/>
                  <a:pt x="59994" y="26911"/>
                </a:cubicBezTo>
                <a:lnTo>
                  <a:pt x="78783" y="12005"/>
                </a:lnTo>
                <a:lnTo>
                  <a:pt x="60005" y="266"/>
                </a:lnTo>
                <a:close/>
                <a:moveTo>
                  <a:pt x="99083" y="627"/>
                </a:moveTo>
                <a:lnTo>
                  <a:pt x="85227" y="11605"/>
                </a:lnTo>
                <a:lnTo>
                  <a:pt x="110327" y="27305"/>
                </a:lnTo>
                <a:lnTo>
                  <a:pt x="119622" y="27305"/>
                </a:lnTo>
                <a:lnTo>
                  <a:pt x="99083" y="627"/>
                </a:lnTo>
                <a:close/>
                <a:moveTo>
                  <a:pt x="20883" y="661"/>
                </a:moveTo>
                <a:lnTo>
                  <a:pt x="377" y="27305"/>
                </a:lnTo>
                <a:lnTo>
                  <a:pt x="10038" y="27305"/>
                </a:lnTo>
                <a:lnTo>
                  <a:pt x="34761" y="11738"/>
                </a:lnTo>
                <a:cubicBezTo>
                  <a:pt x="28727" y="6966"/>
                  <a:pt x="23327" y="2672"/>
                  <a:pt x="20883" y="661"/>
                </a:cubicBezTo>
                <a:close/>
                <a:moveTo>
                  <a:pt x="82105" y="14083"/>
                </a:moveTo>
                <a:lnTo>
                  <a:pt x="65433" y="27305"/>
                </a:lnTo>
                <a:lnTo>
                  <a:pt x="103255" y="27305"/>
                </a:lnTo>
                <a:lnTo>
                  <a:pt x="82105" y="14083"/>
                </a:lnTo>
                <a:close/>
                <a:moveTo>
                  <a:pt x="37877" y="14205"/>
                </a:moveTo>
                <a:lnTo>
                  <a:pt x="17077" y="27305"/>
                </a:lnTo>
                <a:lnTo>
                  <a:pt x="54511" y="27305"/>
                </a:lnTo>
                <a:cubicBezTo>
                  <a:pt x="50166" y="23894"/>
                  <a:pt x="43905" y="18966"/>
                  <a:pt x="37877" y="14205"/>
                </a:cubicBezTo>
                <a:close/>
                <a:moveTo>
                  <a:pt x="0" y="31211"/>
                </a:moveTo>
                <a:lnTo>
                  <a:pt x="12477" y="50211"/>
                </a:lnTo>
                <a:lnTo>
                  <a:pt x="9511" y="31211"/>
                </a:lnTo>
                <a:lnTo>
                  <a:pt x="0" y="31211"/>
                </a:lnTo>
                <a:close/>
                <a:moveTo>
                  <a:pt x="12877" y="31211"/>
                </a:moveTo>
                <a:lnTo>
                  <a:pt x="36100" y="53038"/>
                </a:lnTo>
                <a:lnTo>
                  <a:pt x="29455" y="31211"/>
                </a:lnTo>
                <a:lnTo>
                  <a:pt x="12877" y="31211"/>
                </a:lnTo>
                <a:close/>
                <a:moveTo>
                  <a:pt x="33005" y="31211"/>
                </a:moveTo>
                <a:lnTo>
                  <a:pt x="40133" y="54677"/>
                </a:lnTo>
                <a:lnTo>
                  <a:pt x="56494" y="31211"/>
                </a:lnTo>
                <a:lnTo>
                  <a:pt x="33005" y="31211"/>
                </a:lnTo>
                <a:close/>
                <a:moveTo>
                  <a:pt x="63505" y="31211"/>
                </a:moveTo>
                <a:lnTo>
                  <a:pt x="79866" y="54677"/>
                </a:lnTo>
                <a:lnTo>
                  <a:pt x="86994" y="31211"/>
                </a:lnTo>
                <a:lnTo>
                  <a:pt x="63505" y="31211"/>
                </a:lnTo>
                <a:close/>
                <a:moveTo>
                  <a:pt x="90544" y="31211"/>
                </a:moveTo>
                <a:lnTo>
                  <a:pt x="83900" y="53038"/>
                </a:lnTo>
                <a:lnTo>
                  <a:pt x="107122" y="31211"/>
                </a:lnTo>
                <a:lnTo>
                  <a:pt x="90544" y="31211"/>
                </a:lnTo>
                <a:close/>
                <a:moveTo>
                  <a:pt x="110488" y="31211"/>
                </a:moveTo>
                <a:lnTo>
                  <a:pt x="107522" y="50222"/>
                </a:lnTo>
                <a:lnTo>
                  <a:pt x="120000" y="31211"/>
                </a:lnTo>
                <a:lnTo>
                  <a:pt x="110488" y="31211"/>
                </a:lnTo>
                <a:close/>
                <a:moveTo>
                  <a:pt x="60005" y="32355"/>
                </a:moveTo>
                <a:lnTo>
                  <a:pt x="41444" y="58983"/>
                </a:lnTo>
                <a:lnTo>
                  <a:pt x="60005" y="120000"/>
                </a:lnTo>
                <a:lnTo>
                  <a:pt x="78555" y="58983"/>
                </a:lnTo>
                <a:lnTo>
                  <a:pt x="60005" y="32355"/>
                </a:lnTo>
                <a:close/>
                <a:moveTo>
                  <a:pt x="13822" y="37100"/>
                </a:moveTo>
                <a:lnTo>
                  <a:pt x="16933" y="57000"/>
                </a:lnTo>
                <a:lnTo>
                  <a:pt x="54888" y="114827"/>
                </a:lnTo>
                <a:lnTo>
                  <a:pt x="38233" y="60050"/>
                </a:lnTo>
                <a:lnTo>
                  <a:pt x="13822" y="37100"/>
                </a:lnTo>
                <a:close/>
                <a:moveTo>
                  <a:pt x="106177" y="37100"/>
                </a:moveTo>
                <a:lnTo>
                  <a:pt x="81766" y="60050"/>
                </a:lnTo>
                <a:lnTo>
                  <a:pt x="65105" y="114850"/>
                </a:lnTo>
                <a:lnTo>
                  <a:pt x="103066" y="57000"/>
                </a:lnTo>
                <a:lnTo>
                  <a:pt x="106177" y="37100"/>
                </a:lnTo>
                <a:close/>
              </a:path>
            </a:pathLst>
          </a:cu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3" name="Shape 163"/>
          <p:cNvSpPr/>
          <p:nvPr/>
        </p:nvSpPr>
        <p:spPr>
          <a:xfrm>
            <a:off x="17735254" y="4870755"/>
            <a:ext cx="2450487" cy="2450487"/>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4" name="Shape 164"/>
          <p:cNvSpPr/>
          <p:nvPr/>
        </p:nvSpPr>
        <p:spPr>
          <a:xfrm>
            <a:off x="18632864" y="5779557"/>
            <a:ext cx="632882" cy="632883"/>
          </a:xfrm>
          <a:custGeom>
            <a:avLst/>
            <a:gdLst/>
            <a:ahLst/>
            <a:cxnLst/>
            <a:rect l="0" t="0" r="0" b="0"/>
            <a:pathLst>
              <a:path w="120000" h="120000" extrusionOk="0">
                <a:moveTo>
                  <a:pt x="60000" y="0"/>
                </a:moveTo>
                <a:cubicBezTo>
                  <a:pt x="26911" y="0"/>
                  <a:pt x="0" y="26911"/>
                  <a:pt x="0" y="60000"/>
                </a:cubicBezTo>
                <a:cubicBezTo>
                  <a:pt x="0" y="93088"/>
                  <a:pt x="26911" y="120000"/>
                  <a:pt x="60000" y="120000"/>
                </a:cubicBezTo>
                <a:cubicBezTo>
                  <a:pt x="93088" y="120000"/>
                  <a:pt x="120000" y="93088"/>
                  <a:pt x="120000" y="60000"/>
                </a:cubicBezTo>
                <a:cubicBezTo>
                  <a:pt x="120000" y="26911"/>
                  <a:pt x="93088" y="0"/>
                  <a:pt x="60000" y="0"/>
                </a:cubicBezTo>
                <a:close/>
                <a:moveTo>
                  <a:pt x="60422" y="7677"/>
                </a:moveTo>
                <a:cubicBezTo>
                  <a:pt x="60900" y="7677"/>
                  <a:pt x="61383" y="7677"/>
                  <a:pt x="61894" y="7705"/>
                </a:cubicBezTo>
                <a:lnTo>
                  <a:pt x="61894" y="13950"/>
                </a:lnTo>
                <a:cubicBezTo>
                  <a:pt x="61894" y="15000"/>
                  <a:pt x="61022" y="15872"/>
                  <a:pt x="59972" y="15872"/>
                </a:cubicBezTo>
                <a:cubicBezTo>
                  <a:pt x="58922" y="15872"/>
                  <a:pt x="58050" y="15000"/>
                  <a:pt x="58050" y="13950"/>
                </a:cubicBezTo>
                <a:lnTo>
                  <a:pt x="58050" y="7744"/>
                </a:lnTo>
                <a:cubicBezTo>
                  <a:pt x="58827" y="7711"/>
                  <a:pt x="59611" y="7677"/>
                  <a:pt x="60422" y="7677"/>
                </a:cubicBezTo>
                <a:close/>
                <a:moveTo>
                  <a:pt x="85594" y="25950"/>
                </a:moveTo>
                <a:lnTo>
                  <a:pt x="66994" y="65250"/>
                </a:lnTo>
                <a:lnTo>
                  <a:pt x="34350" y="93955"/>
                </a:lnTo>
                <a:lnTo>
                  <a:pt x="52950" y="54655"/>
                </a:lnTo>
                <a:lnTo>
                  <a:pt x="85594" y="25950"/>
                </a:lnTo>
                <a:close/>
                <a:moveTo>
                  <a:pt x="60027" y="54805"/>
                </a:moveTo>
                <a:cubicBezTo>
                  <a:pt x="58716" y="54805"/>
                  <a:pt x="57400" y="55316"/>
                  <a:pt x="56400" y="56316"/>
                </a:cubicBezTo>
                <a:cubicBezTo>
                  <a:pt x="54394" y="58316"/>
                  <a:pt x="54394" y="61566"/>
                  <a:pt x="56400" y="63572"/>
                </a:cubicBezTo>
                <a:cubicBezTo>
                  <a:pt x="58405" y="65577"/>
                  <a:pt x="61655" y="65577"/>
                  <a:pt x="63655" y="63572"/>
                </a:cubicBezTo>
                <a:cubicBezTo>
                  <a:pt x="65661" y="61566"/>
                  <a:pt x="65661" y="58316"/>
                  <a:pt x="63655" y="56316"/>
                </a:cubicBezTo>
                <a:cubicBezTo>
                  <a:pt x="62655" y="55316"/>
                  <a:pt x="61338" y="54805"/>
                  <a:pt x="60027" y="54805"/>
                </a:cubicBezTo>
                <a:close/>
                <a:moveTo>
                  <a:pt x="7444" y="58077"/>
                </a:moveTo>
                <a:lnTo>
                  <a:pt x="13977" y="58077"/>
                </a:lnTo>
                <a:cubicBezTo>
                  <a:pt x="15027" y="58077"/>
                  <a:pt x="15900" y="58950"/>
                  <a:pt x="15900" y="60000"/>
                </a:cubicBezTo>
                <a:cubicBezTo>
                  <a:pt x="15900" y="61050"/>
                  <a:pt x="15027" y="61922"/>
                  <a:pt x="13977" y="61922"/>
                </a:cubicBezTo>
                <a:lnTo>
                  <a:pt x="7444" y="61922"/>
                </a:lnTo>
                <a:cubicBezTo>
                  <a:pt x="7411" y="61294"/>
                  <a:pt x="7405" y="60661"/>
                  <a:pt x="7405" y="60000"/>
                </a:cubicBezTo>
                <a:cubicBezTo>
                  <a:pt x="7405" y="59338"/>
                  <a:pt x="7444" y="58705"/>
                  <a:pt x="7444" y="58077"/>
                </a:cubicBezTo>
                <a:close/>
                <a:moveTo>
                  <a:pt x="105955" y="58077"/>
                </a:moveTo>
                <a:lnTo>
                  <a:pt x="112500" y="58077"/>
                </a:lnTo>
                <a:cubicBezTo>
                  <a:pt x="112527" y="58705"/>
                  <a:pt x="112527" y="59338"/>
                  <a:pt x="112527" y="60000"/>
                </a:cubicBezTo>
                <a:cubicBezTo>
                  <a:pt x="112527" y="60661"/>
                  <a:pt x="112500" y="61294"/>
                  <a:pt x="112500" y="61922"/>
                </a:cubicBezTo>
                <a:lnTo>
                  <a:pt x="105955" y="61922"/>
                </a:lnTo>
                <a:cubicBezTo>
                  <a:pt x="104905" y="61922"/>
                  <a:pt x="104044" y="61050"/>
                  <a:pt x="104044" y="60000"/>
                </a:cubicBezTo>
                <a:cubicBezTo>
                  <a:pt x="104044" y="58950"/>
                  <a:pt x="104905" y="58077"/>
                  <a:pt x="105955" y="58077"/>
                </a:cubicBezTo>
                <a:close/>
                <a:moveTo>
                  <a:pt x="60055" y="104127"/>
                </a:moveTo>
                <a:cubicBezTo>
                  <a:pt x="61105" y="104127"/>
                  <a:pt x="61977" y="105000"/>
                  <a:pt x="61977" y="106050"/>
                </a:cubicBezTo>
                <a:lnTo>
                  <a:pt x="61977" y="112255"/>
                </a:lnTo>
                <a:cubicBezTo>
                  <a:pt x="61200" y="112288"/>
                  <a:pt x="60416" y="112322"/>
                  <a:pt x="59605" y="112322"/>
                </a:cubicBezTo>
                <a:cubicBezTo>
                  <a:pt x="59127" y="112322"/>
                  <a:pt x="58655" y="112322"/>
                  <a:pt x="58144" y="112294"/>
                </a:cubicBezTo>
                <a:lnTo>
                  <a:pt x="58144" y="106050"/>
                </a:lnTo>
                <a:cubicBezTo>
                  <a:pt x="58144" y="105000"/>
                  <a:pt x="59005" y="104127"/>
                  <a:pt x="60055" y="104127"/>
                </a:cubicBezTo>
                <a:close/>
              </a:path>
            </a:pathLst>
          </a:cu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65" name="Shape 165"/>
          <p:cNvGrpSpPr/>
          <p:nvPr/>
        </p:nvGrpSpPr>
        <p:grpSpPr>
          <a:xfrm>
            <a:off x="632552" y="11635888"/>
            <a:ext cx="1328635" cy="1329425"/>
            <a:chOff x="0" y="-56246"/>
            <a:chExt cx="1328634" cy="1329422"/>
          </a:xfrm>
        </p:grpSpPr>
        <p:sp>
          <p:nvSpPr>
            <p:cNvPr id="166" name="Shape 166"/>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7" name="Shape 16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16</a:t>
              </a:fld>
              <a:r>
                <a:rPr lang="en-US" sz="2400" b="0" i="0" u="none" strike="noStrike" cap="none">
                  <a:solidFill>
                    <a:srgbClr val="DDDDDD"/>
                  </a:solidFill>
                  <a:latin typeface="Open Sans Light"/>
                  <a:ea typeface="Open Sans Light"/>
                  <a:cs typeface="Open Sans Light"/>
                  <a:sym typeface="Open Sans Light"/>
                </a:rPr>
                <a:t>￼</a:t>
              </a:r>
            </a:p>
          </p:txBody>
        </p:sp>
        <p:sp>
          <p:nvSpPr>
            <p:cNvPr id="168" name="Shape 168"/>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p:nvPr/>
        </p:nvSpPr>
        <p:spPr>
          <a:xfrm>
            <a:off x="14105693" y="8624804"/>
            <a:ext cx="1273176" cy="1273176"/>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4" name="Shape 174"/>
          <p:cNvSpPr/>
          <p:nvPr/>
        </p:nvSpPr>
        <p:spPr>
          <a:xfrm>
            <a:off x="5050594" y="8624804"/>
            <a:ext cx="1273176" cy="1273176"/>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5" name="Shape 175"/>
          <p:cNvSpPr/>
          <p:nvPr/>
        </p:nvSpPr>
        <p:spPr>
          <a:xfrm>
            <a:off x="14105693" y="5081505"/>
            <a:ext cx="1273176" cy="1273176"/>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6" name="Shape 176"/>
          <p:cNvSpPr/>
          <p:nvPr/>
        </p:nvSpPr>
        <p:spPr>
          <a:xfrm>
            <a:off x="5050594" y="5081505"/>
            <a:ext cx="1273176" cy="1273176"/>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77" name="Shape 177"/>
          <p:cNvGrpSpPr/>
          <p:nvPr/>
        </p:nvGrpSpPr>
        <p:grpSpPr>
          <a:xfrm>
            <a:off x="632552" y="631470"/>
            <a:ext cx="1273177" cy="1304442"/>
            <a:chOff x="0" y="0"/>
            <a:chExt cx="1273176" cy="1304442"/>
          </a:xfrm>
        </p:grpSpPr>
        <p:sp>
          <p:nvSpPr>
            <p:cNvPr id="178" name="Shape 178"/>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9" name="Shape 179"/>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80" name="Shape 180"/>
          <p:cNvSpPr txBox="1"/>
          <p:nvPr/>
        </p:nvSpPr>
        <p:spPr>
          <a:xfrm>
            <a:off x="6728652" y="5555837"/>
            <a:ext cx="5590299" cy="67373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81" name="Shape 181"/>
          <p:cNvSpPr txBox="1"/>
          <p:nvPr/>
        </p:nvSpPr>
        <p:spPr>
          <a:xfrm>
            <a:off x="6728652" y="4776705"/>
            <a:ext cx="3740513"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Internet Marketing</a:t>
            </a:r>
          </a:p>
        </p:txBody>
      </p:sp>
      <p:sp>
        <p:nvSpPr>
          <p:cNvPr id="182" name="Shape 182"/>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83" name="Shape 183"/>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Business Model</a:t>
            </a:r>
          </a:p>
        </p:txBody>
      </p:sp>
      <p:sp>
        <p:nvSpPr>
          <p:cNvPr id="184" name="Shape 184"/>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5" name="Shape 185"/>
          <p:cNvSpPr/>
          <p:nvPr/>
        </p:nvSpPr>
        <p:spPr>
          <a:xfrm>
            <a:off x="4923594" y="4954505"/>
            <a:ext cx="1273176" cy="1273176"/>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6" name="Shape 186"/>
          <p:cNvSpPr/>
          <p:nvPr/>
        </p:nvSpPr>
        <p:spPr>
          <a:xfrm>
            <a:off x="4923594" y="4954505"/>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7" name="Shape 187"/>
          <p:cNvSpPr/>
          <p:nvPr/>
        </p:nvSpPr>
        <p:spPr>
          <a:xfrm>
            <a:off x="5319607" y="5349592"/>
            <a:ext cx="481149" cy="457600"/>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8" name="Shape 188"/>
          <p:cNvSpPr txBox="1"/>
          <p:nvPr/>
        </p:nvSpPr>
        <p:spPr>
          <a:xfrm>
            <a:off x="6728652" y="9099136"/>
            <a:ext cx="5590299" cy="67373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89" name="Shape 189"/>
          <p:cNvSpPr txBox="1"/>
          <p:nvPr/>
        </p:nvSpPr>
        <p:spPr>
          <a:xfrm>
            <a:off x="6728652" y="8320004"/>
            <a:ext cx="3740513"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UI / UX Prototyping</a:t>
            </a:r>
          </a:p>
        </p:txBody>
      </p:sp>
      <p:sp>
        <p:nvSpPr>
          <p:cNvPr id="190" name="Shape 190"/>
          <p:cNvSpPr/>
          <p:nvPr/>
        </p:nvSpPr>
        <p:spPr>
          <a:xfrm>
            <a:off x="4923594" y="8497804"/>
            <a:ext cx="1273176" cy="1273176"/>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1" name="Shape 191"/>
          <p:cNvSpPr txBox="1"/>
          <p:nvPr/>
        </p:nvSpPr>
        <p:spPr>
          <a:xfrm>
            <a:off x="15771051" y="5555837"/>
            <a:ext cx="5943964" cy="67373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92" name="Shape 192"/>
          <p:cNvSpPr txBox="1"/>
          <p:nvPr/>
        </p:nvSpPr>
        <p:spPr>
          <a:xfrm>
            <a:off x="15771051" y="4776705"/>
            <a:ext cx="3740514"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Web Design</a:t>
            </a:r>
          </a:p>
        </p:txBody>
      </p:sp>
      <p:sp>
        <p:nvSpPr>
          <p:cNvPr id="193" name="Shape 193"/>
          <p:cNvSpPr/>
          <p:nvPr/>
        </p:nvSpPr>
        <p:spPr>
          <a:xfrm>
            <a:off x="13965993" y="4954505"/>
            <a:ext cx="1273176" cy="1273176"/>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4" name="Shape 194"/>
          <p:cNvSpPr txBox="1"/>
          <p:nvPr/>
        </p:nvSpPr>
        <p:spPr>
          <a:xfrm>
            <a:off x="15771051" y="9099136"/>
            <a:ext cx="5943964" cy="67373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95" name="Shape 195"/>
          <p:cNvSpPr txBox="1"/>
          <p:nvPr/>
        </p:nvSpPr>
        <p:spPr>
          <a:xfrm>
            <a:off x="15771051" y="8320004"/>
            <a:ext cx="3740514"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SEO </a:t>
            </a:r>
          </a:p>
        </p:txBody>
      </p:sp>
      <p:sp>
        <p:nvSpPr>
          <p:cNvPr id="196" name="Shape 196"/>
          <p:cNvSpPr/>
          <p:nvPr/>
        </p:nvSpPr>
        <p:spPr>
          <a:xfrm>
            <a:off x="13965993" y="4954505"/>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7" name="Shape 197"/>
          <p:cNvSpPr/>
          <p:nvPr/>
        </p:nvSpPr>
        <p:spPr>
          <a:xfrm>
            <a:off x="13965993" y="8497804"/>
            <a:ext cx="1273176" cy="1273176"/>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8" name="Shape 198"/>
          <p:cNvSpPr/>
          <p:nvPr/>
        </p:nvSpPr>
        <p:spPr>
          <a:xfrm>
            <a:off x="14373781" y="5362292"/>
            <a:ext cx="457600" cy="457600"/>
          </a:xfrm>
          <a:custGeom>
            <a:avLst/>
            <a:gdLst/>
            <a:ahLst/>
            <a:cxnLst/>
            <a:rect l="0" t="0" r="0" b="0"/>
            <a:pathLst>
              <a:path w="120000" h="120000" extrusionOk="0">
                <a:moveTo>
                  <a:pt x="60000" y="0"/>
                </a:moveTo>
                <a:cubicBezTo>
                  <a:pt x="53794" y="0"/>
                  <a:pt x="47800" y="938"/>
                  <a:pt x="42166" y="2688"/>
                </a:cubicBezTo>
                <a:cubicBezTo>
                  <a:pt x="38127" y="11288"/>
                  <a:pt x="31716" y="30161"/>
                  <a:pt x="39138" y="52877"/>
                </a:cubicBezTo>
                <a:lnTo>
                  <a:pt x="48844" y="40566"/>
                </a:lnTo>
                <a:cubicBezTo>
                  <a:pt x="63700" y="20400"/>
                  <a:pt x="82927" y="13788"/>
                  <a:pt x="95561" y="11683"/>
                </a:cubicBezTo>
                <a:cubicBezTo>
                  <a:pt x="85605" y="4344"/>
                  <a:pt x="73311" y="0"/>
                  <a:pt x="60000" y="0"/>
                </a:cubicBezTo>
                <a:close/>
                <a:moveTo>
                  <a:pt x="37394" y="4416"/>
                </a:moveTo>
                <a:cubicBezTo>
                  <a:pt x="20200" y="11416"/>
                  <a:pt x="6983" y="26161"/>
                  <a:pt x="2083" y="44327"/>
                </a:cubicBezTo>
                <a:cubicBezTo>
                  <a:pt x="15205" y="64227"/>
                  <a:pt x="33327" y="70994"/>
                  <a:pt x="43933" y="73283"/>
                </a:cubicBezTo>
                <a:cubicBezTo>
                  <a:pt x="42766" y="70722"/>
                  <a:pt x="41333" y="67633"/>
                  <a:pt x="40594" y="66222"/>
                </a:cubicBezTo>
                <a:cubicBezTo>
                  <a:pt x="40100" y="65288"/>
                  <a:pt x="39438" y="63733"/>
                  <a:pt x="38794" y="62127"/>
                </a:cubicBezTo>
                <a:cubicBezTo>
                  <a:pt x="27516" y="37383"/>
                  <a:pt x="32750" y="15877"/>
                  <a:pt x="37394" y="4416"/>
                </a:cubicBezTo>
                <a:close/>
                <a:moveTo>
                  <a:pt x="99488" y="14850"/>
                </a:moveTo>
                <a:cubicBezTo>
                  <a:pt x="88455" y="16133"/>
                  <a:pt x="69350" y="21150"/>
                  <a:pt x="54133" y="39788"/>
                </a:cubicBezTo>
                <a:cubicBezTo>
                  <a:pt x="55655" y="39944"/>
                  <a:pt x="57477" y="40122"/>
                  <a:pt x="59427" y="40305"/>
                </a:cubicBezTo>
                <a:cubicBezTo>
                  <a:pt x="63811" y="40711"/>
                  <a:pt x="66683" y="41077"/>
                  <a:pt x="68588" y="41383"/>
                </a:cubicBezTo>
                <a:cubicBezTo>
                  <a:pt x="97138" y="45833"/>
                  <a:pt x="112355" y="64077"/>
                  <a:pt x="118455" y="73516"/>
                </a:cubicBezTo>
                <a:cubicBezTo>
                  <a:pt x="119455" y="69172"/>
                  <a:pt x="120000" y="64650"/>
                  <a:pt x="120000" y="60000"/>
                </a:cubicBezTo>
                <a:cubicBezTo>
                  <a:pt x="120000" y="41988"/>
                  <a:pt x="112050" y="25850"/>
                  <a:pt x="99488" y="14850"/>
                </a:cubicBezTo>
                <a:close/>
                <a:moveTo>
                  <a:pt x="73933" y="46216"/>
                </a:moveTo>
                <a:lnTo>
                  <a:pt x="77261" y="54738"/>
                </a:lnTo>
                <a:cubicBezTo>
                  <a:pt x="78383" y="57261"/>
                  <a:pt x="79350" y="59744"/>
                  <a:pt x="80166" y="62183"/>
                </a:cubicBezTo>
                <a:lnTo>
                  <a:pt x="80355" y="62655"/>
                </a:lnTo>
                <a:lnTo>
                  <a:pt x="80327" y="62688"/>
                </a:lnTo>
                <a:cubicBezTo>
                  <a:pt x="88305" y="87066"/>
                  <a:pt x="81694" y="107066"/>
                  <a:pt x="76388" y="117711"/>
                </a:cubicBezTo>
                <a:cubicBezTo>
                  <a:pt x="95661" y="112250"/>
                  <a:pt x="110983" y="97411"/>
                  <a:pt x="117105" y="78422"/>
                </a:cubicBezTo>
                <a:cubicBezTo>
                  <a:pt x="113377" y="71788"/>
                  <a:pt x="100561" y="52638"/>
                  <a:pt x="73933" y="46216"/>
                </a:cubicBezTo>
                <a:close/>
                <a:moveTo>
                  <a:pt x="977" y="49255"/>
                </a:moveTo>
                <a:cubicBezTo>
                  <a:pt x="344" y="52744"/>
                  <a:pt x="0" y="56327"/>
                  <a:pt x="0" y="60000"/>
                </a:cubicBezTo>
                <a:cubicBezTo>
                  <a:pt x="0" y="76700"/>
                  <a:pt x="6822" y="91800"/>
                  <a:pt x="17833" y="102672"/>
                </a:cubicBezTo>
                <a:cubicBezTo>
                  <a:pt x="29777" y="101377"/>
                  <a:pt x="47505" y="96316"/>
                  <a:pt x="62438" y="79255"/>
                </a:cubicBezTo>
                <a:cubicBezTo>
                  <a:pt x="61216" y="79166"/>
                  <a:pt x="60061" y="79077"/>
                  <a:pt x="59444" y="79022"/>
                </a:cubicBezTo>
                <a:cubicBezTo>
                  <a:pt x="59061" y="78983"/>
                  <a:pt x="58594" y="78933"/>
                  <a:pt x="58077" y="78883"/>
                </a:cubicBezTo>
                <a:cubicBezTo>
                  <a:pt x="54150" y="78550"/>
                  <a:pt x="51444" y="78200"/>
                  <a:pt x="49994" y="77988"/>
                </a:cubicBezTo>
                <a:lnTo>
                  <a:pt x="49783" y="77972"/>
                </a:lnTo>
                <a:cubicBezTo>
                  <a:pt x="41922" y="77177"/>
                  <a:pt x="18077" y="72811"/>
                  <a:pt x="977" y="49255"/>
                </a:cubicBezTo>
                <a:close/>
                <a:moveTo>
                  <a:pt x="77538" y="66216"/>
                </a:moveTo>
                <a:lnTo>
                  <a:pt x="69066" y="76950"/>
                </a:lnTo>
                <a:lnTo>
                  <a:pt x="69094" y="76966"/>
                </a:lnTo>
                <a:cubicBezTo>
                  <a:pt x="53927" y="97105"/>
                  <a:pt x="35016" y="103866"/>
                  <a:pt x="21411" y="105938"/>
                </a:cubicBezTo>
                <a:cubicBezTo>
                  <a:pt x="31844" y="114711"/>
                  <a:pt x="45305" y="120000"/>
                  <a:pt x="60000" y="120000"/>
                </a:cubicBezTo>
                <a:cubicBezTo>
                  <a:pt x="63972" y="120000"/>
                  <a:pt x="67844" y="119600"/>
                  <a:pt x="71594" y="118866"/>
                </a:cubicBezTo>
                <a:cubicBezTo>
                  <a:pt x="76472" y="110205"/>
                  <a:pt x="84661" y="90716"/>
                  <a:pt x="77538" y="66216"/>
                </a:cubicBezTo>
                <a:close/>
              </a:path>
            </a:pathLst>
          </a:cu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9" name="Shape 199"/>
          <p:cNvSpPr/>
          <p:nvPr/>
        </p:nvSpPr>
        <p:spPr>
          <a:xfrm>
            <a:off x="4923594" y="8497804"/>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0" name="Shape 200"/>
          <p:cNvSpPr/>
          <p:nvPr/>
        </p:nvSpPr>
        <p:spPr>
          <a:xfrm>
            <a:off x="13965993" y="8497804"/>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1" name="Shape 201"/>
          <p:cNvSpPr/>
          <p:nvPr/>
        </p:nvSpPr>
        <p:spPr>
          <a:xfrm>
            <a:off x="5308412" y="8955125"/>
            <a:ext cx="503536" cy="358534"/>
          </a:xfrm>
          <a:custGeom>
            <a:avLst/>
            <a:gdLst/>
            <a:ahLst/>
            <a:cxnLst/>
            <a:rect l="0" t="0" r="0" b="0"/>
            <a:pathLst>
              <a:path w="120000" h="120000" extrusionOk="0">
                <a:moveTo>
                  <a:pt x="18027" y="0"/>
                </a:moveTo>
                <a:cubicBezTo>
                  <a:pt x="17466" y="0"/>
                  <a:pt x="16922" y="300"/>
                  <a:pt x="16516" y="844"/>
                </a:cubicBezTo>
                <a:lnTo>
                  <a:pt x="11722" y="7261"/>
                </a:lnTo>
                <a:cubicBezTo>
                  <a:pt x="11161" y="7788"/>
                  <a:pt x="11433" y="9022"/>
                  <a:pt x="12111" y="9022"/>
                </a:cubicBezTo>
                <a:lnTo>
                  <a:pt x="17183" y="9022"/>
                </a:lnTo>
                <a:cubicBezTo>
                  <a:pt x="17650" y="9022"/>
                  <a:pt x="17983" y="9650"/>
                  <a:pt x="17838" y="10272"/>
                </a:cubicBezTo>
                <a:lnTo>
                  <a:pt x="9205" y="47822"/>
                </a:lnTo>
                <a:cubicBezTo>
                  <a:pt x="14144" y="42911"/>
                  <a:pt x="20172" y="40011"/>
                  <a:pt x="26672" y="40011"/>
                </a:cubicBezTo>
                <a:cubicBezTo>
                  <a:pt x="43366" y="40011"/>
                  <a:pt x="56944" y="59094"/>
                  <a:pt x="56944" y="82544"/>
                </a:cubicBezTo>
                <a:cubicBezTo>
                  <a:pt x="56944" y="83955"/>
                  <a:pt x="56905" y="85350"/>
                  <a:pt x="56805" y="86727"/>
                </a:cubicBezTo>
                <a:lnTo>
                  <a:pt x="62966" y="86727"/>
                </a:lnTo>
                <a:cubicBezTo>
                  <a:pt x="63533" y="86727"/>
                  <a:pt x="64044" y="87194"/>
                  <a:pt x="64261" y="87922"/>
                </a:cubicBezTo>
                <a:lnTo>
                  <a:pt x="65411" y="91761"/>
                </a:lnTo>
                <a:cubicBezTo>
                  <a:pt x="65633" y="92494"/>
                  <a:pt x="66133" y="92961"/>
                  <a:pt x="66694" y="92961"/>
                </a:cubicBezTo>
                <a:lnTo>
                  <a:pt x="77561" y="92961"/>
                </a:lnTo>
                <a:cubicBezTo>
                  <a:pt x="77561" y="92905"/>
                  <a:pt x="77550" y="92866"/>
                  <a:pt x="77550" y="92816"/>
                </a:cubicBezTo>
                <a:cubicBezTo>
                  <a:pt x="77550" y="75027"/>
                  <a:pt x="87855" y="60566"/>
                  <a:pt x="100522" y="60566"/>
                </a:cubicBezTo>
                <a:cubicBezTo>
                  <a:pt x="106288" y="60566"/>
                  <a:pt x="111561" y="63572"/>
                  <a:pt x="115600" y="68522"/>
                </a:cubicBezTo>
                <a:lnTo>
                  <a:pt x="119727" y="59027"/>
                </a:lnTo>
                <a:cubicBezTo>
                  <a:pt x="119905" y="58622"/>
                  <a:pt x="120000" y="58172"/>
                  <a:pt x="120000" y="57700"/>
                </a:cubicBezTo>
                <a:lnTo>
                  <a:pt x="120000" y="45477"/>
                </a:lnTo>
                <a:cubicBezTo>
                  <a:pt x="120000" y="44205"/>
                  <a:pt x="119327" y="43122"/>
                  <a:pt x="118427" y="42944"/>
                </a:cubicBezTo>
                <a:lnTo>
                  <a:pt x="93083" y="37838"/>
                </a:lnTo>
                <a:lnTo>
                  <a:pt x="93083" y="22316"/>
                </a:lnTo>
                <a:cubicBezTo>
                  <a:pt x="93083" y="16222"/>
                  <a:pt x="94172" y="12183"/>
                  <a:pt x="96427" y="9822"/>
                </a:cubicBezTo>
                <a:lnTo>
                  <a:pt x="96427" y="2277"/>
                </a:lnTo>
                <a:cubicBezTo>
                  <a:pt x="92661" y="4388"/>
                  <a:pt x="88355" y="9583"/>
                  <a:pt x="88355" y="22316"/>
                </a:cubicBezTo>
                <a:lnTo>
                  <a:pt x="88355" y="36894"/>
                </a:lnTo>
                <a:lnTo>
                  <a:pt x="73288" y="33855"/>
                </a:lnTo>
                <a:cubicBezTo>
                  <a:pt x="71516" y="33494"/>
                  <a:pt x="69988" y="31922"/>
                  <a:pt x="69205" y="29655"/>
                </a:cubicBezTo>
                <a:lnTo>
                  <a:pt x="62538" y="10300"/>
                </a:lnTo>
                <a:cubicBezTo>
                  <a:pt x="62333" y="9705"/>
                  <a:pt x="62638" y="9022"/>
                  <a:pt x="63111" y="9022"/>
                </a:cubicBezTo>
                <a:lnTo>
                  <a:pt x="65994" y="9022"/>
                </a:lnTo>
                <a:cubicBezTo>
                  <a:pt x="66483" y="9022"/>
                  <a:pt x="66794" y="8261"/>
                  <a:pt x="66544" y="7666"/>
                </a:cubicBezTo>
                <a:lnTo>
                  <a:pt x="64455" y="894"/>
                </a:lnTo>
                <a:cubicBezTo>
                  <a:pt x="64222" y="338"/>
                  <a:pt x="63805" y="0"/>
                  <a:pt x="63344" y="0"/>
                </a:cubicBezTo>
                <a:lnTo>
                  <a:pt x="50888" y="0"/>
                </a:lnTo>
                <a:lnTo>
                  <a:pt x="39250" y="0"/>
                </a:lnTo>
                <a:lnTo>
                  <a:pt x="18027" y="0"/>
                </a:lnTo>
                <a:close/>
                <a:moveTo>
                  <a:pt x="25455" y="9022"/>
                </a:moveTo>
                <a:lnTo>
                  <a:pt x="29300" y="9022"/>
                </a:lnTo>
                <a:lnTo>
                  <a:pt x="35166" y="9022"/>
                </a:lnTo>
                <a:cubicBezTo>
                  <a:pt x="35805" y="9022"/>
                  <a:pt x="36327" y="9750"/>
                  <a:pt x="36327" y="10655"/>
                </a:cubicBezTo>
                <a:lnTo>
                  <a:pt x="36327" y="30844"/>
                </a:lnTo>
                <a:cubicBezTo>
                  <a:pt x="36327" y="31744"/>
                  <a:pt x="35805" y="32472"/>
                  <a:pt x="35166" y="32472"/>
                </a:cubicBezTo>
                <a:lnTo>
                  <a:pt x="22494" y="32472"/>
                </a:lnTo>
                <a:cubicBezTo>
                  <a:pt x="21261" y="32472"/>
                  <a:pt x="20355" y="30833"/>
                  <a:pt x="20666" y="29155"/>
                </a:cubicBezTo>
                <a:lnTo>
                  <a:pt x="24150" y="10427"/>
                </a:lnTo>
                <a:cubicBezTo>
                  <a:pt x="24305" y="9594"/>
                  <a:pt x="24838" y="9022"/>
                  <a:pt x="25455" y="9022"/>
                </a:cubicBezTo>
                <a:close/>
                <a:moveTo>
                  <a:pt x="43272" y="9022"/>
                </a:moveTo>
                <a:lnTo>
                  <a:pt x="55327" y="9022"/>
                </a:lnTo>
                <a:cubicBezTo>
                  <a:pt x="55933" y="9022"/>
                  <a:pt x="56466" y="9583"/>
                  <a:pt x="56627" y="10405"/>
                </a:cubicBezTo>
                <a:lnTo>
                  <a:pt x="60494" y="30066"/>
                </a:lnTo>
                <a:cubicBezTo>
                  <a:pt x="60733" y="31272"/>
                  <a:pt x="60083" y="32472"/>
                  <a:pt x="59194" y="32472"/>
                </a:cubicBezTo>
                <a:lnTo>
                  <a:pt x="43272" y="32472"/>
                </a:lnTo>
                <a:cubicBezTo>
                  <a:pt x="42633" y="32472"/>
                  <a:pt x="42111" y="31744"/>
                  <a:pt x="42111" y="30844"/>
                </a:cubicBezTo>
                <a:lnTo>
                  <a:pt x="42111" y="10655"/>
                </a:lnTo>
                <a:cubicBezTo>
                  <a:pt x="42111" y="9750"/>
                  <a:pt x="42633" y="9022"/>
                  <a:pt x="43272" y="9022"/>
                </a:cubicBezTo>
                <a:close/>
                <a:moveTo>
                  <a:pt x="26672" y="45083"/>
                </a:moveTo>
                <a:cubicBezTo>
                  <a:pt x="11944" y="45083"/>
                  <a:pt x="0" y="61855"/>
                  <a:pt x="0" y="82544"/>
                </a:cubicBezTo>
                <a:cubicBezTo>
                  <a:pt x="0" y="103227"/>
                  <a:pt x="11944" y="120000"/>
                  <a:pt x="26672" y="120000"/>
                </a:cubicBezTo>
                <a:cubicBezTo>
                  <a:pt x="41400" y="120000"/>
                  <a:pt x="53338" y="103227"/>
                  <a:pt x="53338" y="82544"/>
                </a:cubicBezTo>
                <a:cubicBezTo>
                  <a:pt x="53338" y="61855"/>
                  <a:pt x="41400" y="45083"/>
                  <a:pt x="26672" y="45083"/>
                </a:cubicBezTo>
                <a:close/>
                <a:moveTo>
                  <a:pt x="26672" y="61750"/>
                </a:moveTo>
                <a:cubicBezTo>
                  <a:pt x="34850" y="61750"/>
                  <a:pt x="41477" y="71061"/>
                  <a:pt x="41477" y="82544"/>
                </a:cubicBezTo>
                <a:cubicBezTo>
                  <a:pt x="41477" y="94027"/>
                  <a:pt x="34850" y="103338"/>
                  <a:pt x="26672" y="103338"/>
                </a:cubicBezTo>
                <a:cubicBezTo>
                  <a:pt x="18494" y="103338"/>
                  <a:pt x="11866" y="94027"/>
                  <a:pt x="11866" y="82544"/>
                </a:cubicBezTo>
                <a:cubicBezTo>
                  <a:pt x="11866" y="71061"/>
                  <a:pt x="18494" y="61750"/>
                  <a:pt x="26672" y="61750"/>
                </a:cubicBezTo>
                <a:close/>
                <a:moveTo>
                  <a:pt x="100522" y="65627"/>
                </a:moveTo>
                <a:cubicBezTo>
                  <a:pt x="89833" y="65627"/>
                  <a:pt x="81166" y="77800"/>
                  <a:pt x="81166" y="92816"/>
                </a:cubicBezTo>
                <a:cubicBezTo>
                  <a:pt x="81166" y="107827"/>
                  <a:pt x="89833" y="120000"/>
                  <a:pt x="100522" y="120000"/>
                </a:cubicBezTo>
                <a:cubicBezTo>
                  <a:pt x="111211" y="120000"/>
                  <a:pt x="119877" y="107827"/>
                  <a:pt x="119877" y="92816"/>
                </a:cubicBezTo>
                <a:cubicBezTo>
                  <a:pt x="119877" y="77800"/>
                  <a:pt x="111211" y="65627"/>
                  <a:pt x="100522" y="65627"/>
                </a:cubicBezTo>
                <a:close/>
                <a:moveTo>
                  <a:pt x="100522" y="78138"/>
                </a:moveTo>
                <a:cubicBezTo>
                  <a:pt x="106288" y="78138"/>
                  <a:pt x="110961" y="84711"/>
                  <a:pt x="110961" y="92816"/>
                </a:cubicBezTo>
                <a:cubicBezTo>
                  <a:pt x="110961" y="100916"/>
                  <a:pt x="106288" y="107477"/>
                  <a:pt x="100522" y="107477"/>
                </a:cubicBezTo>
                <a:cubicBezTo>
                  <a:pt x="94750" y="107477"/>
                  <a:pt x="90072" y="100916"/>
                  <a:pt x="90072" y="92816"/>
                </a:cubicBezTo>
                <a:cubicBezTo>
                  <a:pt x="90072" y="84711"/>
                  <a:pt x="94750" y="78138"/>
                  <a:pt x="100522" y="78138"/>
                </a:cubicBezTo>
                <a:close/>
              </a:path>
            </a:pathLst>
          </a:cu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2" name="Shape 202"/>
          <p:cNvSpPr/>
          <p:nvPr/>
        </p:nvSpPr>
        <p:spPr>
          <a:xfrm>
            <a:off x="14331706" y="8905592"/>
            <a:ext cx="541751" cy="457600"/>
          </a:xfrm>
          <a:custGeom>
            <a:avLst/>
            <a:gdLst/>
            <a:ahLst/>
            <a:cxnLst/>
            <a:rect l="0" t="0" r="0" b="0"/>
            <a:pathLst>
              <a:path w="120000" h="120000" extrusionOk="0">
                <a:moveTo>
                  <a:pt x="59777" y="0"/>
                </a:moveTo>
                <a:cubicBezTo>
                  <a:pt x="58791" y="-11"/>
                  <a:pt x="57816" y="5"/>
                  <a:pt x="56858" y="44"/>
                </a:cubicBezTo>
                <a:cubicBezTo>
                  <a:pt x="28589" y="1294"/>
                  <a:pt x="12728" y="26199"/>
                  <a:pt x="12728" y="26199"/>
                </a:cubicBezTo>
                <a:cubicBezTo>
                  <a:pt x="-704" y="47931"/>
                  <a:pt x="5" y="63356"/>
                  <a:pt x="5" y="63356"/>
                </a:cubicBezTo>
                <a:cubicBezTo>
                  <a:pt x="5" y="63356"/>
                  <a:pt x="6457" y="56254"/>
                  <a:pt x="20532" y="56454"/>
                </a:cubicBezTo>
                <a:cubicBezTo>
                  <a:pt x="20532" y="56454"/>
                  <a:pt x="30686" y="57288"/>
                  <a:pt x="39870" y="64956"/>
                </a:cubicBezTo>
                <a:cubicBezTo>
                  <a:pt x="39870" y="64956"/>
                  <a:pt x="46474" y="57338"/>
                  <a:pt x="57253" y="56288"/>
                </a:cubicBezTo>
                <a:lnTo>
                  <a:pt x="56757" y="105864"/>
                </a:lnTo>
                <a:cubicBezTo>
                  <a:pt x="56729" y="108609"/>
                  <a:pt x="56154" y="110614"/>
                  <a:pt x="55066" y="111826"/>
                </a:cubicBezTo>
                <a:cubicBezTo>
                  <a:pt x="53748" y="113293"/>
                  <a:pt x="51894" y="113315"/>
                  <a:pt x="51618" y="113315"/>
                </a:cubicBezTo>
                <a:cubicBezTo>
                  <a:pt x="51590" y="113315"/>
                  <a:pt x="51590" y="113315"/>
                  <a:pt x="51590" y="113315"/>
                </a:cubicBezTo>
                <a:lnTo>
                  <a:pt x="51410" y="113304"/>
                </a:lnTo>
                <a:cubicBezTo>
                  <a:pt x="49437" y="113276"/>
                  <a:pt x="47984" y="112665"/>
                  <a:pt x="47110" y="111492"/>
                </a:cubicBezTo>
                <a:cubicBezTo>
                  <a:pt x="45600" y="109475"/>
                  <a:pt x="45871" y="106175"/>
                  <a:pt x="45882" y="106064"/>
                </a:cubicBezTo>
                <a:cubicBezTo>
                  <a:pt x="46068" y="104241"/>
                  <a:pt x="44975" y="102591"/>
                  <a:pt x="43431" y="102357"/>
                </a:cubicBezTo>
                <a:cubicBezTo>
                  <a:pt x="41887" y="102130"/>
                  <a:pt x="40478" y="103424"/>
                  <a:pt x="40281" y="105252"/>
                </a:cubicBezTo>
                <a:cubicBezTo>
                  <a:pt x="40214" y="105891"/>
                  <a:pt x="39707" y="111598"/>
                  <a:pt x="42834" y="115854"/>
                </a:cubicBezTo>
                <a:cubicBezTo>
                  <a:pt x="44800" y="118527"/>
                  <a:pt x="47640" y="119916"/>
                  <a:pt x="51269" y="119983"/>
                </a:cubicBezTo>
                <a:cubicBezTo>
                  <a:pt x="51342" y="119988"/>
                  <a:pt x="51443" y="119994"/>
                  <a:pt x="51562" y="119994"/>
                </a:cubicBezTo>
                <a:cubicBezTo>
                  <a:pt x="52751" y="120011"/>
                  <a:pt x="56103" y="119766"/>
                  <a:pt x="58847" y="116788"/>
                </a:cubicBezTo>
                <a:cubicBezTo>
                  <a:pt x="61152" y="114287"/>
                  <a:pt x="62341" y="110637"/>
                  <a:pt x="62391" y="105941"/>
                </a:cubicBezTo>
                <a:lnTo>
                  <a:pt x="62898" y="56365"/>
                </a:lnTo>
                <a:cubicBezTo>
                  <a:pt x="73649" y="57721"/>
                  <a:pt x="80090" y="65523"/>
                  <a:pt x="80090" y="65523"/>
                </a:cubicBezTo>
                <a:cubicBezTo>
                  <a:pt x="89426" y="58116"/>
                  <a:pt x="99602" y="57571"/>
                  <a:pt x="99602" y="57571"/>
                </a:cubicBezTo>
                <a:cubicBezTo>
                  <a:pt x="113672" y="57771"/>
                  <a:pt x="119983" y="65056"/>
                  <a:pt x="119983" y="65056"/>
                </a:cubicBezTo>
                <a:cubicBezTo>
                  <a:pt x="119983" y="65056"/>
                  <a:pt x="121002" y="49648"/>
                  <a:pt x="108009" y="27538"/>
                </a:cubicBezTo>
                <a:cubicBezTo>
                  <a:pt x="108009" y="27538"/>
                  <a:pt x="91601" y="450"/>
                  <a:pt x="61507" y="22"/>
                </a:cubicBezTo>
                <a:lnTo>
                  <a:pt x="59777" y="0"/>
                </a:lnTo>
                <a:close/>
              </a:path>
            </a:pathLst>
          </a:cu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03" name="Shape 203"/>
          <p:cNvGrpSpPr/>
          <p:nvPr/>
        </p:nvGrpSpPr>
        <p:grpSpPr>
          <a:xfrm>
            <a:off x="632552" y="11635888"/>
            <a:ext cx="1328635" cy="1329425"/>
            <a:chOff x="0" y="-56246"/>
            <a:chExt cx="1328634" cy="1329422"/>
          </a:xfrm>
        </p:grpSpPr>
        <p:sp>
          <p:nvSpPr>
            <p:cNvPr id="204" name="Shape 204"/>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5" name="Shape 205"/>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17</a:t>
              </a:fld>
              <a:r>
                <a:rPr lang="en-US" sz="2400" b="0" i="0" u="none" strike="noStrike" cap="none">
                  <a:solidFill>
                    <a:srgbClr val="DDDDDD"/>
                  </a:solidFill>
                  <a:latin typeface="Open Sans Light"/>
                  <a:ea typeface="Open Sans Light"/>
                  <a:cs typeface="Open Sans Light"/>
                  <a:sym typeface="Open Sans Light"/>
                </a:rPr>
                <a:t>￼</a:t>
              </a:r>
            </a:p>
          </p:txBody>
        </p:sp>
        <p:sp>
          <p:nvSpPr>
            <p:cNvPr id="206" name="Shape 206"/>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211" name="Shape 211"/>
          <p:cNvGrpSpPr/>
          <p:nvPr/>
        </p:nvGrpSpPr>
        <p:grpSpPr>
          <a:xfrm>
            <a:off x="632552" y="631470"/>
            <a:ext cx="1273177" cy="1304442"/>
            <a:chOff x="0" y="0"/>
            <a:chExt cx="1273176" cy="1304442"/>
          </a:xfrm>
        </p:grpSpPr>
        <p:sp>
          <p:nvSpPr>
            <p:cNvPr id="212" name="Shape 212"/>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13" name="Shape 213"/>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214" name="Shape 214"/>
          <p:cNvSpPr txBox="1"/>
          <p:nvPr/>
        </p:nvSpPr>
        <p:spPr>
          <a:xfrm>
            <a:off x="8863185" y="8319434"/>
            <a:ext cx="1904422" cy="715632"/>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2100" b="0" i="0" u="none" strike="noStrike" cap="none">
                <a:solidFill>
                  <a:srgbClr val="000000"/>
                </a:solidFill>
                <a:latin typeface="Open Sans"/>
                <a:ea typeface="Open Sans"/>
                <a:cs typeface="Open Sans"/>
                <a:sym typeface="Open Sans"/>
              </a:rPr>
              <a:t>Point One</a:t>
            </a:r>
          </a:p>
        </p:txBody>
      </p:sp>
      <p:sp>
        <p:nvSpPr>
          <p:cNvPr id="215" name="Shape 215"/>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16" name="Shape 216"/>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Relationship Tree</a:t>
            </a:r>
          </a:p>
        </p:txBody>
      </p:sp>
      <p:sp>
        <p:nvSpPr>
          <p:cNvPr id="217" name="Shape 217"/>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18" name="Shape 218"/>
          <p:cNvGrpSpPr/>
          <p:nvPr/>
        </p:nvGrpSpPr>
        <p:grpSpPr>
          <a:xfrm>
            <a:off x="7260393" y="8116861"/>
            <a:ext cx="1400175" cy="1400175"/>
            <a:chOff x="0" y="0"/>
            <a:chExt cx="1400174" cy="1400174"/>
          </a:xfrm>
        </p:grpSpPr>
        <p:sp>
          <p:nvSpPr>
            <p:cNvPr id="219" name="Shape 219"/>
            <p:cNvSpPr/>
            <p:nvPr/>
          </p:nvSpPr>
          <p:spPr>
            <a:xfrm>
              <a:off x="127000" y="127000"/>
              <a:ext cx="1273174" cy="1273174"/>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20" name="Shape 220"/>
            <p:cNvSpPr/>
            <p:nvPr/>
          </p:nvSpPr>
          <p:spPr>
            <a:xfrm>
              <a:off x="0" y="0"/>
              <a:ext cx="1273174" cy="1273174"/>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21" name="Shape 221"/>
            <p:cNvSpPr/>
            <p:nvPr/>
          </p:nvSpPr>
          <p:spPr>
            <a:xfrm>
              <a:off x="0" y="0"/>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22" name="Shape 222"/>
          <p:cNvSpPr/>
          <p:nvPr/>
        </p:nvSpPr>
        <p:spPr>
          <a:xfrm>
            <a:off x="7656407" y="8511950"/>
            <a:ext cx="481149" cy="457600"/>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23" name="Shape 223"/>
          <p:cNvSpPr txBox="1"/>
          <p:nvPr/>
        </p:nvSpPr>
        <p:spPr>
          <a:xfrm>
            <a:off x="11669634" y="9719609"/>
            <a:ext cx="1904422" cy="715632"/>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2100" b="0" i="0" u="none" strike="noStrike" cap="none">
                <a:solidFill>
                  <a:srgbClr val="000000"/>
                </a:solidFill>
                <a:latin typeface="Open Sans"/>
                <a:ea typeface="Open Sans"/>
                <a:cs typeface="Open Sans"/>
                <a:sym typeface="Open Sans"/>
              </a:rPr>
              <a:t>Point Five</a:t>
            </a:r>
          </a:p>
        </p:txBody>
      </p:sp>
      <p:grpSp>
        <p:nvGrpSpPr>
          <p:cNvPr id="224" name="Shape 224"/>
          <p:cNvGrpSpPr/>
          <p:nvPr/>
        </p:nvGrpSpPr>
        <p:grpSpPr>
          <a:xfrm>
            <a:off x="10066842" y="9517036"/>
            <a:ext cx="1400175" cy="1400175"/>
            <a:chOff x="0" y="0"/>
            <a:chExt cx="1400174" cy="1400174"/>
          </a:xfrm>
        </p:grpSpPr>
        <p:sp>
          <p:nvSpPr>
            <p:cNvPr id="225" name="Shape 225"/>
            <p:cNvSpPr/>
            <p:nvPr/>
          </p:nvSpPr>
          <p:spPr>
            <a:xfrm>
              <a:off x="127000" y="127000"/>
              <a:ext cx="1273174" cy="1273174"/>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26" name="Shape 226"/>
            <p:cNvSpPr/>
            <p:nvPr/>
          </p:nvSpPr>
          <p:spPr>
            <a:xfrm>
              <a:off x="0" y="0"/>
              <a:ext cx="1273174" cy="1273174"/>
            </a:xfrm>
            <a:prstGeom prst="rect">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27" name="Shape 227"/>
            <p:cNvSpPr/>
            <p:nvPr/>
          </p:nvSpPr>
          <p:spPr>
            <a:xfrm>
              <a:off x="0" y="0"/>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28" name="Shape 228"/>
          <p:cNvSpPr txBox="1"/>
          <p:nvPr/>
        </p:nvSpPr>
        <p:spPr>
          <a:xfrm>
            <a:off x="11697228" y="6932722"/>
            <a:ext cx="1904422" cy="715632"/>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2100" b="0" i="0" u="none" strike="noStrike" cap="none">
                <a:solidFill>
                  <a:srgbClr val="000000"/>
                </a:solidFill>
                <a:latin typeface="Open Sans"/>
                <a:ea typeface="Open Sans"/>
                <a:cs typeface="Open Sans"/>
                <a:sym typeface="Open Sans"/>
              </a:rPr>
              <a:t>Point Two</a:t>
            </a:r>
          </a:p>
        </p:txBody>
      </p:sp>
      <p:grpSp>
        <p:nvGrpSpPr>
          <p:cNvPr id="229" name="Shape 229"/>
          <p:cNvGrpSpPr/>
          <p:nvPr/>
        </p:nvGrpSpPr>
        <p:grpSpPr>
          <a:xfrm>
            <a:off x="10066842" y="6716686"/>
            <a:ext cx="1400175" cy="1400175"/>
            <a:chOff x="0" y="0"/>
            <a:chExt cx="1400174" cy="1400174"/>
          </a:xfrm>
        </p:grpSpPr>
        <p:sp>
          <p:nvSpPr>
            <p:cNvPr id="230" name="Shape 230"/>
            <p:cNvSpPr/>
            <p:nvPr/>
          </p:nvSpPr>
          <p:spPr>
            <a:xfrm>
              <a:off x="127000" y="127000"/>
              <a:ext cx="1273174" cy="1273174"/>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31" name="Shape 231"/>
            <p:cNvSpPr/>
            <p:nvPr/>
          </p:nvSpPr>
          <p:spPr>
            <a:xfrm>
              <a:off x="0" y="0"/>
              <a:ext cx="1273174" cy="1273174"/>
            </a:xfrm>
            <a:prstGeom prst="rect">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32" name="Shape 232"/>
            <p:cNvSpPr/>
            <p:nvPr/>
          </p:nvSpPr>
          <p:spPr>
            <a:xfrm>
              <a:off x="0" y="0"/>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33" name="Shape 233"/>
          <p:cNvSpPr txBox="1"/>
          <p:nvPr/>
        </p:nvSpPr>
        <p:spPr>
          <a:xfrm>
            <a:off x="14685254" y="5519083"/>
            <a:ext cx="1904422" cy="715632"/>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2100" b="0" i="0" u="none" strike="noStrike" cap="none">
                <a:solidFill>
                  <a:srgbClr val="000000"/>
                </a:solidFill>
                <a:latin typeface="Open Sans"/>
                <a:ea typeface="Open Sans"/>
                <a:cs typeface="Open Sans"/>
                <a:sym typeface="Open Sans"/>
              </a:rPr>
              <a:t>Point Three</a:t>
            </a:r>
          </a:p>
        </p:txBody>
      </p:sp>
      <p:grpSp>
        <p:nvGrpSpPr>
          <p:cNvPr id="234" name="Shape 234"/>
          <p:cNvGrpSpPr/>
          <p:nvPr/>
        </p:nvGrpSpPr>
        <p:grpSpPr>
          <a:xfrm>
            <a:off x="13082463" y="5316512"/>
            <a:ext cx="1400175" cy="1400175"/>
            <a:chOff x="0" y="0"/>
            <a:chExt cx="1400174" cy="1400174"/>
          </a:xfrm>
        </p:grpSpPr>
        <p:sp>
          <p:nvSpPr>
            <p:cNvPr id="235" name="Shape 235"/>
            <p:cNvSpPr/>
            <p:nvPr/>
          </p:nvSpPr>
          <p:spPr>
            <a:xfrm>
              <a:off x="127000" y="127000"/>
              <a:ext cx="1273174" cy="1273174"/>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36" name="Shape 236"/>
            <p:cNvSpPr/>
            <p:nvPr/>
          </p:nvSpPr>
          <p:spPr>
            <a:xfrm>
              <a:off x="0" y="0"/>
              <a:ext cx="1273174" cy="1273174"/>
            </a:xfrm>
            <a:prstGeom prst="rect">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37" name="Shape 237"/>
            <p:cNvSpPr/>
            <p:nvPr/>
          </p:nvSpPr>
          <p:spPr>
            <a:xfrm>
              <a:off x="0" y="0"/>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38" name="Shape 238"/>
          <p:cNvSpPr txBox="1"/>
          <p:nvPr/>
        </p:nvSpPr>
        <p:spPr>
          <a:xfrm>
            <a:off x="17519298" y="4132373"/>
            <a:ext cx="1904422" cy="715632"/>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2100" b="0" i="0" u="none" strike="noStrike" cap="none">
                <a:solidFill>
                  <a:srgbClr val="000000"/>
                </a:solidFill>
                <a:latin typeface="Open Sans"/>
                <a:ea typeface="Open Sans"/>
                <a:cs typeface="Open Sans"/>
                <a:sym typeface="Open Sans"/>
              </a:rPr>
              <a:t>Point Four</a:t>
            </a:r>
          </a:p>
        </p:txBody>
      </p:sp>
      <p:grpSp>
        <p:nvGrpSpPr>
          <p:cNvPr id="239" name="Shape 239"/>
          <p:cNvGrpSpPr/>
          <p:nvPr/>
        </p:nvGrpSpPr>
        <p:grpSpPr>
          <a:xfrm>
            <a:off x="15888912" y="3916337"/>
            <a:ext cx="1400175" cy="1400175"/>
            <a:chOff x="0" y="0"/>
            <a:chExt cx="1400174" cy="1400174"/>
          </a:xfrm>
        </p:grpSpPr>
        <p:sp>
          <p:nvSpPr>
            <p:cNvPr id="240" name="Shape 240"/>
            <p:cNvSpPr/>
            <p:nvPr/>
          </p:nvSpPr>
          <p:spPr>
            <a:xfrm>
              <a:off x="127000" y="127000"/>
              <a:ext cx="1273174" cy="1273174"/>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1" name="Shape 241"/>
            <p:cNvSpPr/>
            <p:nvPr/>
          </p:nvSpPr>
          <p:spPr>
            <a:xfrm>
              <a:off x="0" y="0"/>
              <a:ext cx="1273174" cy="1273174"/>
            </a:xfrm>
            <a:prstGeom prst="rect">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2" name="Shape 242"/>
            <p:cNvSpPr/>
            <p:nvPr/>
          </p:nvSpPr>
          <p:spPr>
            <a:xfrm>
              <a:off x="0" y="0"/>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43" name="Shape 243"/>
          <p:cNvSpPr txBox="1"/>
          <p:nvPr/>
        </p:nvSpPr>
        <p:spPr>
          <a:xfrm>
            <a:off x="14685254" y="8319434"/>
            <a:ext cx="1904422" cy="715632"/>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2100" b="0" i="0" u="none" strike="noStrike" cap="none">
                <a:solidFill>
                  <a:srgbClr val="000000"/>
                </a:solidFill>
                <a:latin typeface="Open Sans"/>
                <a:ea typeface="Open Sans"/>
                <a:cs typeface="Open Sans"/>
                <a:sym typeface="Open Sans"/>
              </a:rPr>
              <a:t>Point Six</a:t>
            </a:r>
          </a:p>
        </p:txBody>
      </p:sp>
      <p:grpSp>
        <p:nvGrpSpPr>
          <p:cNvPr id="244" name="Shape 244"/>
          <p:cNvGrpSpPr/>
          <p:nvPr/>
        </p:nvGrpSpPr>
        <p:grpSpPr>
          <a:xfrm>
            <a:off x="13082463" y="8116861"/>
            <a:ext cx="1400175" cy="1400175"/>
            <a:chOff x="0" y="0"/>
            <a:chExt cx="1400174" cy="1400174"/>
          </a:xfrm>
        </p:grpSpPr>
        <p:sp>
          <p:nvSpPr>
            <p:cNvPr id="245" name="Shape 245"/>
            <p:cNvSpPr/>
            <p:nvPr/>
          </p:nvSpPr>
          <p:spPr>
            <a:xfrm>
              <a:off x="127000" y="127000"/>
              <a:ext cx="1273174" cy="1273174"/>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6" name="Shape 246"/>
            <p:cNvSpPr/>
            <p:nvPr/>
          </p:nvSpPr>
          <p:spPr>
            <a:xfrm>
              <a:off x="0" y="0"/>
              <a:ext cx="1273174" cy="1273174"/>
            </a:xfrm>
            <a:prstGeom prst="rect">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7" name="Shape 247"/>
            <p:cNvSpPr/>
            <p:nvPr/>
          </p:nvSpPr>
          <p:spPr>
            <a:xfrm>
              <a:off x="0" y="0"/>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48" name="Shape 248"/>
          <p:cNvSpPr txBox="1"/>
          <p:nvPr/>
        </p:nvSpPr>
        <p:spPr>
          <a:xfrm>
            <a:off x="14685254" y="11119784"/>
            <a:ext cx="1904422" cy="715632"/>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2100" b="0" i="0" u="none" strike="noStrike" cap="none">
                <a:solidFill>
                  <a:srgbClr val="000000"/>
                </a:solidFill>
                <a:latin typeface="Open Sans"/>
                <a:ea typeface="Open Sans"/>
                <a:cs typeface="Open Sans"/>
                <a:sym typeface="Open Sans"/>
              </a:rPr>
              <a:t>Point Nine</a:t>
            </a:r>
          </a:p>
        </p:txBody>
      </p:sp>
      <p:grpSp>
        <p:nvGrpSpPr>
          <p:cNvPr id="249" name="Shape 249"/>
          <p:cNvGrpSpPr/>
          <p:nvPr/>
        </p:nvGrpSpPr>
        <p:grpSpPr>
          <a:xfrm>
            <a:off x="13082463" y="10917211"/>
            <a:ext cx="1400175" cy="1400175"/>
            <a:chOff x="0" y="0"/>
            <a:chExt cx="1400174" cy="1400174"/>
          </a:xfrm>
        </p:grpSpPr>
        <p:sp>
          <p:nvSpPr>
            <p:cNvPr id="250" name="Shape 250"/>
            <p:cNvSpPr/>
            <p:nvPr/>
          </p:nvSpPr>
          <p:spPr>
            <a:xfrm>
              <a:off x="127000" y="127000"/>
              <a:ext cx="1273174" cy="1273174"/>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1" name="Shape 251"/>
            <p:cNvSpPr/>
            <p:nvPr/>
          </p:nvSpPr>
          <p:spPr>
            <a:xfrm>
              <a:off x="0" y="0"/>
              <a:ext cx="1273174" cy="1273174"/>
            </a:xfrm>
            <a:prstGeom prst="rect">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2" name="Shape 252"/>
            <p:cNvSpPr/>
            <p:nvPr/>
          </p:nvSpPr>
          <p:spPr>
            <a:xfrm>
              <a:off x="0" y="0"/>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53" name="Shape 253"/>
          <p:cNvSpPr txBox="1"/>
          <p:nvPr/>
        </p:nvSpPr>
        <p:spPr>
          <a:xfrm>
            <a:off x="17491704" y="9719609"/>
            <a:ext cx="1904422" cy="715632"/>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2100" b="0" i="0" u="none" strike="noStrike" cap="none">
                <a:solidFill>
                  <a:srgbClr val="000000"/>
                </a:solidFill>
                <a:latin typeface="Open Sans"/>
                <a:ea typeface="Open Sans"/>
                <a:cs typeface="Open Sans"/>
                <a:sym typeface="Open Sans"/>
              </a:rPr>
              <a:t>Point Ten</a:t>
            </a:r>
          </a:p>
        </p:txBody>
      </p:sp>
      <p:grpSp>
        <p:nvGrpSpPr>
          <p:cNvPr id="254" name="Shape 254"/>
          <p:cNvGrpSpPr/>
          <p:nvPr/>
        </p:nvGrpSpPr>
        <p:grpSpPr>
          <a:xfrm>
            <a:off x="15888912" y="9517036"/>
            <a:ext cx="1400175" cy="1400175"/>
            <a:chOff x="0" y="0"/>
            <a:chExt cx="1400174" cy="1400174"/>
          </a:xfrm>
        </p:grpSpPr>
        <p:sp>
          <p:nvSpPr>
            <p:cNvPr id="255" name="Shape 255"/>
            <p:cNvSpPr/>
            <p:nvPr/>
          </p:nvSpPr>
          <p:spPr>
            <a:xfrm>
              <a:off x="127000" y="127000"/>
              <a:ext cx="1273174" cy="1273174"/>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6" name="Shape 256"/>
            <p:cNvSpPr/>
            <p:nvPr/>
          </p:nvSpPr>
          <p:spPr>
            <a:xfrm>
              <a:off x="0" y="0"/>
              <a:ext cx="1273174" cy="1273174"/>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7" name="Shape 257"/>
            <p:cNvSpPr/>
            <p:nvPr/>
          </p:nvSpPr>
          <p:spPr>
            <a:xfrm>
              <a:off x="0" y="0"/>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58" name="Shape 258"/>
          <p:cNvSpPr txBox="1"/>
          <p:nvPr/>
        </p:nvSpPr>
        <p:spPr>
          <a:xfrm>
            <a:off x="17519298" y="6932722"/>
            <a:ext cx="1904422" cy="715632"/>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2100" b="0" i="0" u="none" strike="noStrike" cap="none">
                <a:solidFill>
                  <a:srgbClr val="000000"/>
                </a:solidFill>
                <a:latin typeface="Open Sans"/>
                <a:ea typeface="Open Sans"/>
                <a:cs typeface="Open Sans"/>
                <a:sym typeface="Open Sans"/>
              </a:rPr>
              <a:t>Point Seven</a:t>
            </a:r>
          </a:p>
        </p:txBody>
      </p:sp>
      <p:grpSp>
        <p:nvGrpSpPr>
          <p:cNvPr id="259" name="Shape 259"/>
          <p:cNvGrpSpPr/>
          <p:nvPr/>
        </p:nvGrpSpPr>
        <p:grpSpPr>
          <a:xfrm>
            <a:off x="15888912" y="6716686"/>
            <a:ext cx="1400175" cy="1400175"/>
            <a:chOff x="0" y="0"/>
            <a:chExt cx="1400174" cy="1400174"/>
          </a:xfrm>
        </p:grpSpPr>
        <p:sp>
          <p:nvSpPr>
            <p:cNvPr id="260" name="Shape 260"/>
            <p:cNvSpPr/>
            <p:nvPr/>
          </p:nvSpPr>
          <p:spPr>
            <a:xfrm>
              <a:off x="127000" y="127000"/>
              <a:ext cx="1273174" cy="1273174"/>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1" name="Shape 261"/>
            <p:cNvSpPr/>
            <p:nvPr/>
          </p:nvSpPr>
          <p:spPr>
            <a:xfrm>
              <a:off x="0" y="0"/>
              <a:ext cx="1273174" cy="1273174"/>
            </a:xfrm>
            <a:prstGeom prst="rect">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2" name="Shape 262"/>
            <p:cNvSpPr/>
            <p:nvPr/>
          </p:nvSpPr>
          <p:spPr>
            <a:xfrm>
              <a:off x="0" y="0"/>
              <a:ext cx="1273176" cy="1273176"/>
            </a:xfrm>
            <a:custGeom>
              <a:avLst/>
              <a:gdLst/>
              <a:ahLst/>
              <a:cxnLst/>
              <a:rect l="0" t="0" r="0" b="0"/>
              <a:pathLst>
                <a:path w="120000" h="120000" extrusionOk="0">
                  <a:moveTo>
                    <a:pt x="120000" y="0"/>
                  </a:moveTo>
                  <a:lnTo>
                    <a:pt x="120000" y="120000"/>
                  </a:lnTo>
                  <a:lnTo>
                    <a:pt x="0" y="120000"/>
                  </a:lnTo>
                  <a:lnTo>
                    <a:pt x="120000" y="0"/>
                  </a:ln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63" name="Shape 263"/>
          <p:cNvSpPr/>
          <p:nvPr/>
        </p:nvSpPr>
        <p:spPr>
          <a:xfrm>
            <a:off x="7960360" y="7415529"/>
            <a:ext cx="2105659" cy="701041"/>
          </a:xfrm>
          <a:custGeom>
            <a:avLst/>
            <a:gdLst/>
            <a:ahLst/>
            <a:cxnLst/>
            <a:rect l="0" t="0" r="0" b="0"/>
            <a:pathLst>
              <a:path w="120000" h="120000" extrusionOk="0">
                <a:moveTo>
                  <a:pt x="0" y="120000"/>
                </a:moveTo>
                <a:lnTo>
                  <a:pt x="0" y="0"/>
                </a:lnTo>
                <a:lnTo>
                  <a:pt x="12000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264" name="Shape 264"/>
          <p:cNvSpPr/>
          <p:nvPr/>
        </p:nvSpPr>
        <p:spPr>
          <a:xfrm>
            <a:off x="10765789" y="6015989"/>
            <a:ext cx="2316479" cy="699770"/>
          </a:xfrm>
          <a:custGeom>
            <a:avLst/>
            <a:gdLst/>
            <a:ahLst/>
            <a:cxnLst/>
            <a:rect l="0" t="0" r="0" b="0"/>
            <a:pathLst>
              <a:path w="120000" h="120000" extrusionOk="0">
                <a:moveTo>
                  <a:pt x="0" y="120000"/>
                </a:moveTo>
                <a:lnTo>
                  <a:pt x="0" y="0"/>
                </a:lnTo>
                <a:lnTo>
                  <a:pt x="12000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265" name="Shape 265"/>
          <p:cNvSpPr/>
          <p:nvPr/>
        </p:nvSpPr>
        <p:spPr>
          <a:xfrm>
            <a:off x="10765789" y="8116570"/>
            <a:ext cx="2316479" cy="699770"/>
          </a:xfrm>
          <a:custGeom>
            <a:avLst/>
            <a:gdLst/>
            <a:ahLst/>
            <a:cxnLst/>
            <a:rect l="0" t="0" r="0" b="0"/>
            <a:pathLst>
              <a:path w="120000" h="120000" extrusionOk="0">
                <a:moveTo>
                  <a:pt x="0" y="0"/>
                </a:moveTo>
                <a:lnTo>
                  <a:pt x="0" y="120000"/>
                </a:lnTo>
                <a:lnTo>
                  <a:pt x="120000" y="12000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266" name="Shape 266"/>
          <p:cNvSpPr/>
          <p:nvPr/>
        </p:nvSpPr>
        <p:spPr>
          <a:xfrm>
            <a:off x="13782039" y="4615180"/>
            <a:ext cx="2105661" cy="701039"/>
          </a:xfrm>
          <a:custGeom>
            <a:avLst/>
            <a:gdLst/>
            <a:ahLst/>
            <a:cxnLst/>
            <a:rect l="0" t="0" r="0" b="0"/>
            <a:pathLst>
              <a:path w="120000" h="120000" extrusionOk="0">
                <a:moveTo>
                  <a:pt x="0" y="120000"/>
                </a:moveTo>
                <a:lnTo>
                  <a:pt x="0" y="0"/>
                </a:lnTo>
                <a:lnTo>
                  <a:pt x="12000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267" name="Shape 267"/>
          <p:cNvSpPr/>
          <p:nvPr/>
        </p:nvSpPr>
        <p:spPr>
          <a:xfrm>
            <a:off x="13782039" y="6715760"/>
            <a:ext cx="2105661" cy="699770"/>
          </a:xfrm>
          <a:custGeom>
            <a:avLst/>
            <a:gdLst/>
            <a:ahLst/>
            <a:cxnLst/>
            <a:rect l="0" t="0" r="0" b="0"/>
            <a:pathLst>
              <a:path w="120000" h="120000" extrusionOk="0">
                <a:moveTo>
                  <a:pt x="0" y="0"/>
                </a:moveTo>
                <a:lnTo>
                  <a:pt x="0" y="120000"/>
                </a:lnTo>
                <a:lnTo>
                  <a:pt x="120000" y="12000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268" name="Shape 268"/>
          <p:cNvSpPr/>
          <p:nvPr/>
        </p:nvSpPr>
        <p:spPr>
          <a:xfrm>
            <a:off x="7960360" y="9516110"/>
            <a:ext cx="2105659" cy="699770"/>
          </a:xfrm>
          <a:custGeom>
            <a:avLst/>
            <a:gdLst/>
            <a:ahLst/>
            <a:cxnLst/>
            <a:rect l="0" t="0" r="0" b="0"/>
            <a:pathLst>
              <a:path w="120000" h="120000" extrusionOk="0">
                <a:moveTo>
                  <a:pt x="0" y="0"/>
                </a:moveTo>
                <a:lnTo>
                  <a:pt x="0" y="120000"/>
                </a:lnTo>
                <a:lnTo>
                  <a:pt x="120000" y="12000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269" name="Shape 269"/>
          <p:cNvSpPr/>
          <p:nvPr/>
        </p:nvSpPr>
        <p:spPr>
          <a:xfrm>
            <a:off x="10765789" y="10916920"/>
            <a:ext cx="2316479" cy="699770"/>
          </a:xfrm>
          <a:custGeom>
            <a:avLst/>
            <a:gdLst/>
            <a:ahLst/>
            <a:cxnLst/>
            <a:rect l="0" t="0" r="0" b="0"/>
            <a:pathLst>
              <a:path w="120000" h="120000" extrusionOk="0">
                <a:moveTo>
                  <a:pt x="120000" y="120000"/>
                </a:moveTo>
                <a:lnTo>
                  <a:pt x="0" y="120000"/>
                </a:lnTo>
                <a:lnTo>
                  <a:pt x="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270" name="Shape 270"/>
          <p:cNvSpPr/>
          <p:nvPr/>
        </p:nvSpPr>
        <p:spPr>
          <a:xfrm>
            <a:off x="13782039" y="10215879"/>
            <a:ext cx="2105661" cy="701041"/>
          </a:xfrm>
          <a:custGeom>
            <a:avLst/>
            <a:gdLst/>
            <a:ahLst/>
            <a:cxnLst/>
            <a:rect l="0" t="0" r="0" b="0"/>
            <a:pathLst>
              <a:path w="120000" h="120000" extrusionOk="0">
                <a:moveTo>
                  <a:pt x="0" y="120000"/>
                </a:moveTo>
                <a:lnTo>
                  <a:pt x="0" y="0"/>
                </a:lnTo>
                <a:lnTo>
                  <a:pt x="12000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271" name="Shape 271"/>
          <p:cNvSpPr txBox="1"/>
          <p:nvPr/>
        </p:nvSpPr>
        <p:spPr>
          <a:xfrm>
            <a:off x="2426426" y="3937675"/>
            <a:ext cx="6234141"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sp>
        <p:nvSpPr>
          <p:cNvPr id="272" name="Shape 272"/>
          <p:cNvSpPr/>
          <p:nvPr/>
        </p:nvSpPr>
        <p:spPr>
          <a:xfrm>
            <a:off x="2006526" y="5767332"/>
            <a:ext cx="202140"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929292"/>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3" name="Shape 273"/>
          <p:cNvSpPr/>
          <p:nvPr/>
        </p:nvSpPr>
        <p:spPr>
          <a:xfrm>
            <a:off x="1993826" y="4048191"/>
            <a:ext cx="200965"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4" name="Shape 274"/>
          <p:cNvSpPr txBox="1"/>
          <p:nvPr/>
        </p:nvSpPr>
        <p:spPr>
          <a:xfrm>
            <a:off x="2426426" y="5653380"/>
            <a:ext cx="3908653" cy="17633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grpSp>
        <p:nvGrpSpPr>
          <p:cNvPr id="275" name="Shape 275"/>
          <p:cNvGrpSpPr/>
          <p:nvPr/>
        </p:nvGrpSpPr>
        <p:grpSpPr>
          <a:xfrm>
            <a:off x="632552" y="11635888"/>
            <a:ext cx="1328635" cy="1329425"/>
            <a:chOff x="0" y="-56246"/>
            <a:chExt cx="1328634" cy="1329422"/>
          </a:xfrm>
        </p:grpSpPr>
        <p:sp>
          <p:nvSpPr>
            <p:cNvPr id="276" name="Shape 276"/>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7" name="Shape 27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18</a:t>
              </a:fld>
              <a:r>
                <a:rPr lang="en-US" sz="2400" b="0" i="0" u="none" strike="noStrike" cap="none">
                  <a:solidFill>
                    <a:srgbClr val="DDDDDD"/>
                  </a:solidFill>
                  <a:latin typeface="Open Sans Light"/>
                  <a:ea typeface="Open Sans Light"/>
                  <a:cs typeface="Open Sans Light"/>
                  <a:sym typeface="Open Sans Light"/>
                </a:rPr>
                <a:t>￼</a:t>
              </a:r>
            </a:p>
          </p:txBody>
        </p:sp>
        <p:sp>
          <p:nvSpPr>
            <p:cNvPr id="278" name="Shape 278"/>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79" name="Shape 279"/>
          <p:cNvSpPr/>
          <p:nvPr/>
        </p:nvSpPr>
        <p:spPr>
          <a:xfrm>
            <a:off x="13473006" y="8511950"/>
            <a:ext cx="481149" cy="457600"/>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0" name="Shape 280"/>
          <p:cNvSpPr/>
          <p:nvPr/>
        </p:nvSpPr>
        <p:spPr>
          <a:xfrm>
            <a:off x="10463107" y="9908950"/>
            <a:ext cx="481149" cy="457600"/>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1" name="Shape 281"/>
          <p:cNvSpPr/>
          <p:nvPr/>
        </p:nvSpPr>
        <p:spPr>
          <a:xfrm>
            <a:off x="10463107" y="7102250"/>
            <a:ext cx="481149" cy="457600"/>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2" name="Shape 282"/>
          <p:cNvSpPr/>
          <p:nvPr/>
        </p:nvSpPr>
        <p:spPr>
          <a:xfrm>
            <a:off x="16305106" y="9908950"/>
            <a:ext cx="481149" cy="457600"/>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3" name="Shape 283"/>
          <p:cNvSpPr/>
          <p:nvPr/>
        </p:nvSpPr>
        <p:spPr>
          <a:xfrm>
            <a:off x="16305106" y="7102250"/>
            <a:ext cx="481149" cy="457600"/>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4" name="Shape 284"/>
          <p:cNvSpPr/>
          <p:nvPr/>
        </p:nvSpPr>
        <p:spPr>
          <a:xfrm>
            <a:off x="13473006" y="5705250"/>
            <a:ext cx="481149" cy="457600"/>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5" name="Shape 285"/>
          <p:cNvSpPr/>
          <p:nvPr/>
        </p:nvSpPr>
        <p:spPr>
          <a:xfrm>
            <a:off x="13473006" y="11318650"/>
            <a:ext cx="481149" cy="457600"/>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6" name="Shape 286"/>
          <p:cNvSpPr/>
          <p:nvPr/>
        </p:nvSpPr>
        <p:spPr>
          <a:xfrm>
            <a:off x="16305106" y="4295550"/>
            <a:ext cx="481149" cy="457600"/>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7" name="Shape 287"/>
          <p:cNvSpPr txBox="1"/>
          <p:nvPr/>
        </p:nvSpPr>
        <p:spPr>
          <a:xfrm>
            <a:off x="2427194" y="11047745"/>
            <a:ext cx="5533287" cy="125285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92" name="Shape 292"/>
          <p:cNvGrpSpPr/>
          <p:nvPr/>
        </p:nvGrpSpPr>
        <p:grpSpPr>
          <a:xfrm>
            <a:off x="632552" y="631470"/>
            <a:ext cx="1273177" cy="1304442"/>
            <a:chOff x="0" y="0"/>
            <a:chExt cx="1273176" cy="1304442"/>
          </a:xfrm>
        </p:grpSpPr>
        <p:sp>
          <p:nvSpPr>
            <p:cNvPr id="293" name="Shape 293"/>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94" name="Shape 29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295" name="Shape 295"/>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96" name="Shape 296"/>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Business Hierarchy</a:t>
            </a:r>
          </a:p>
        </p:txBody>
      </p:sp>
      <p:sp>
        <p:nvSpPr>
          <p:cNvPr id="297" name="Shape 297"/>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98" name="Shape 298"/>
          <p:cNvGrpSpPr/>
          <p:nvPr/>
        </p:nvGrpSpPr>
        <p:grpSpPr>
          <a:xfrm>
            <a:off x="10271272" y="4228553"/>
            <a:ext cx="3866755" cy="885677"/>
            <a:chOff x="-2466578" y="0"/>
            <a:chExt cx="3866754" cy="885677"/>
          </a:xfrm>
        </p:grpSpPr>
        <p:sp>
          <p:nvSpPr>
            <p:cNvPr id="299" name="Shape 299"/>
            <p:cNvSpPr/>
            <p:nvPr/>
          </p:nvSpPr>
          <p:spPr>
            <a:xfrm>
              <a:off x="-2330748" y="127000"/>
              <a:ext cx="3730924" cy="758677"/>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0" name="Shape 300"/>
            <p:cNvSpPr/>
            <p:nvPr/>
          </p:nvSpPr>
          <p:spPr>
            <a:xfrm>
              <a:off x="-2466578" y="0"/>
              <a:ext cx="3739755" cy="765075"/>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01" name="Shape 301"/>
          <p:cNvSpPr txBox="1"/>
          <p:nvPr/>
        </p:nvSpPr>
        <p:spPr>
          <a:xfrm>
            <a:off x="10659988" y="4147364"/>
            <a:ext cx="304761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Board of Directors</a:t>
            </a:r>
          </a:p>
        </p:txBody>
      </p:sp>
      <p:grpSp>
        <p:nvGrpSpPr>
          <p:cNvPr id="302" name="Shape 302"/>
          <p:cNvGrpSpPr/>
          <p:nvPr/>
        </p:nvGrpSpPr>
        <p:grpSpPr>
          <a:xfrm>
            <a:off x="5846215" y="6247853"/>
            <a:ext cx="3866756" cy="885677"/>
            <a:chOff x="-2466578" y="0"/>
            <a:chExt cx="3866754" cy="885677"/>
          </a:xfrm>
        </p:grpSpPr>
        <p:sp>
          <p:nvSpPr>
            <p:cNvPr id="303" name="Shape 303"/>
            <p:cNvSpPr/>
            <p:nvPr/>
          </p:nvSpPr>
          <p:spPr>
            <a:xfrm>
              <a:off x="-2330748" y="127000"/>
              <a:ext cx="3730924" cy="758677"/>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4" name="Shape 304"/>
            <p:cNvSpPr/>
            <p:nvPr/>
          </p:nvSpPr>
          <p:spPr>
            <a:xfrm>
              <a:off x="-2466578" y="0"/>
              <a:ext cx="3739755" cy="765075"/>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05" name="Shape 305"/>
          <p:cNvSpPr txBox="1"/>
          <p:nvPr/>
        </p:nvSpPr>
        <p:spPr>
          <a:xfrm>
            <a:off x="6806528" y="6166664"/>
            <a:ext cx="1904422"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CEO</a:t>
            </a:r>
          </a:p>
        </p:txBody>
      </p:sp>
      <p:grpSp>
        <p:nvGrpSpPr>
          <p:cNvPr id="306" name="Shape 306"/>
          <p:cNvGrpSpPr/>
          <p:nvPr/>
        </p:nvGrpSpPr>
        <p:grpSpPr>
          <a:xfrm>
            <a:off x="14558415" y="6247853"/>
            <a:ext cx="3866756" cy="885677"/>
            <a:chOff x="-2466578" y="0"/>
            <a:chExt cx="3866754" cy="885677"/>
          </a:xfrm>
        </p:grpSpPr>
        <p:sp>
          <p:nvSpPr>
            <p:cNvPr id="307" name="Shape 307"/>
            <p:cNvSpPr/>
            <p:nvPr/>
          </p:nvSpPr>
          <p:spPr>
            <a:xfrm>
              <a:off x="-2330748" y="127000"/>
              <a:ext cx="3730924" cy="758677"/>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8" name="Shape 308"/>
            <p:cNvSpPr/>
            <p:nvPr/>
          </p:nvSpPr>
          <p:spPr>
            <a:xfrm>
              <a:off x="-2466578" y="0"/>
              <a:ext cx="3739755" cy="765075"/>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09" name="Shape 309"/>
          <p:cNvSpPr txBox="1"/>
          <p:nvPr/>
        </p:nvSpPr>
        <p:spPr>
          <a:xfrm>
            <a:off x="14697446" y="6153964"/>
            <a:ext cx="3546987"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Business Analyst</a:t>
            </a:r>
          </a:p>
        </p:txBody>
      </p:sp>
      <p:grpSp>
        <p:nvGrpSpPr>
          <p:cNvPr id="310" name="Shape 310"/>
          <p:cNvGrpSpPr/>
          <p:nvPr/>
        </p:nvGrpSpPr>
        <p:grpSpPr>
          <a:xfrm>
            <a:off x="3674515" y="8236447"/>
            <a:ext cx="3866756" cy="885677"/>
            <a:chOff x="-2466578" y="0"/>
            <a:chExt cx="3866754" cy="885677"/>
          </a:xfrm>
        </p:grpSpPr>
        <p:sp>
          <p:nvSpPr>
            <p:cNvPr id="311" name="Shape 311"/>
            <p:cNvSpPr/>
            <p:nvPr/>
          </p:nvSpPr>
          <p:spPr>
            <a:xfrm>
              <a:off x="-2330748" y="127000"/>
              <a:ext cx="3730924" cy="758677"/>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12" name="Shape 312"/>
            <p:cNvSpPr/>
            <p:nvPr/>
          </p:nvSpPr>
          <p:spPr>
            <a:xfrm>
              <a:off x="-2466578" y="0"/>
              <a:ext cx="3739755" cy="765075"/>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13" name="Shape 313"/>
          <p:cNvSpPr txBox="1"/>
          <p:nvPr/>
        </p:nvSpPr>
        <p:spPr>
          <a:xfrm>
            <a:off x="3674516" y="8155257"/>
            <a:ext cx="3686017"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Design Dept</a:t>
            </a:r>
          </a:p>
        </p:txBody>
      </p:sp>
      <p:grpSp>
        <p:nvGrpSpPr>
          <p:cNvPr id="314" name="Shape 314"/>
          <p:cNvGrpSpPr/>
          <p:nvPr/>
        </p:nvGrpSpPr>
        <p:grpSpPr>
          <a:xfrm>
            <a:off x="8068715" y="8236447"/>
            <a:ext cx="3866756" cy="885677"/>
            <a:chOff x="-2466578" y="0"/>
            <a:chExt cx="3866754" cy="885677"/>
          </a:xfrm>
        </p:grpSpPr>
        <p:sp>
          <p:nvSpPr>
            <p:cNvPr id="315" name="Shape 315"/>
            <p:cNvSpPr/>
            <p:nvPr/>
          </p:nvSpPr>
          <p:spPr>
            <a:xfrm>
              <a:off x="-2330748" y="127000"/>
              <a:ext cx="3730924" cy="758677"/>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16" name="Shape 316"/>
            <p:cNvSpPr/>
            <p:nvPr/>
          </p:nvSpPr>
          <p:spPr>
            <a:xfrm>
              <a:off x="-2466578" y="0"/>
              <a:ext cx="3739755" cy="765075"/>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17" name="Shape 317"/>
          <p:cNvSpPr txBox="1"/>
          <p:nvPr/>
        </p:nvSpPr>
        <p:spPr>
          <a:xfrm>
            <a:off x="8068717" y="8155257"/>
            <a:ext cx="3686017"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Programming Dept</a:t>
            </a:r>
          </a:p>
        </p:txBody>
      </p:sp>
      <p:grpSp>
        <p:nvGrpSpPr>
          <p:cNvPr id="318" name="Shape 318"/>
          <p:cNvGrpSpPr/>
          <p:nvPr/>
        </p:nvGrpSpPr>
        <p:grpSpPr>
          <a:xfrm>
            <a:off x="12462915" y="8236447"/>
            <a:ext cx="3866756" cy="885677"/>
            <a:chOff x="-2466578" y="0"/>
            <a:chExt cx="3866754" cy="885677"/>
          </a:xfrm>
        </p:grpSpPr>
        <p:sp>
          <p:nvSpPr>
            <p:cNvPr id="319" name="Shape 319"/>
            <p:cNvSpPr/>
            <p:nvPr/>
          </p:nvSpPr>
          <p:spPr>
            <a:xfrm>
              <a:off x="-2330748" y="127000"/>
              <a:ext cx="3730924" cy="758677"/>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0" name="Shape 320"/>
            <p:cNvSpPr/>
            <p:nvPr/>
          </p:nvSpPr>
          <p:spPr>
            <a:xfrm>
              <a:off x="-2466578" y="0"/>
              <a:ext cx="3739755" cy="765075"/>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21" name="Shape 321"/>
          <p:cNvSpPr txBox="1"/>
          <p:nvPr/>
        </p:nvSpPr>
        <p:spPr>
          <a:xfrm>
            <a:off x="12439004" y="8155257"/>
            <a:ext cx="3709928"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Sales Dept</a:t>
            </a:r>
          </a:p>
        </p:txBody>
      </p:sp>
      <p:grpSp>
        <p:nvGrpSpPr>
          <p:cNvPr id="322" name="Shape 322"/>
          <p:cNvGrpSpPr/>
          <p:nvPr/>
        </p:nvGrpSpPr>
        <p:grpSpPr>
          <a:xfrm>
            <a:off x="16857115" y="8236447"/>
            <a:ext cx="3866756" cy="885677"/>
            <a:chOff x="-2466578" y="0"/>
            <a:chExt cx="3866754" cy="885677"/>
          </a:xfrm>
        </p:grpSpPr>
        <p:sp>
          <p:nvSpPr>
            <p:cNvPr id="323" name="Shape 323"/>
            <p:cNvSpPr/>
            <p:nvPr/>
          </p:nvSpPr>
          <p:spPr>
            <a:xfrm>
              <a:off x="-2330748" y="127000"/>
              <a:ext cx="3730924" cy="758677"/>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4" name="Shape 324"/>
            <p:cNvSpPr/>
            <p:nvPr/>
          </p:nvSpPr>
          <p:spPr>
            <a:xfrm>
              <a:off x="-2466578" y="0"/>
              <a:ext cx="3739755" cy="765075"/>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25" name="Shape 325"/>
          <p:cNvSpPr txBox="1"/>
          <p:nvPr/>
        </p:nvSpPr>
        <p:spPr>
          <a:xfrm>
            <a:off x="16877606" y="8155257"/>
            <a:ext cx="3686017"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Board of Directors</a:t>
            </a:r>
          </a:p>
        </p:txBody>
      </p:sp>
      <p:grpSp>
        <p:nvGrpSpPr>
          <p:cNvPr id="326" name="Shape 326"/>
          <p:cNvGrpSpPr/>
          <p:nvPr/>
        </p:nvGrpSpPr>
        <p:grpSpPr>
          <a:xfrm>
            <a:off x="10164215" y="10357032"/>
            <a:ext cx="3866756" cy="885679"/>
            <a:chOff x="-2466578" y="0"/>
            <a:chExt cx="3866754" cy="885677"/>
          </a:xfrm>
        </p:grpSpPr>
        <p:sp>
          <p:nvSpPr>
            <p:cNvPr id="327" name="Shape 327"/>
            <p:cNvSpPr/>
            <p:nvPr/>
          </p:nvSpPr>
          <p:spPr>
            <a:xfrm>
              <a:off x="-2330748" y="127000"/>
              <a:ext cx="3730924" cy="758677"/>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8" name="Shape 328"/>
            <p:cNvSpPr/>
            <p:nvPr/>
          </p:nvSpPr>
          <p:spPr>
            <a:xfrm>
              <a:off x="-2466578" y="0"/>
              <a:ext cx="3739755" cy="765075"/>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29" name="Shape 329"/>
          <p:cNvSpPr txBox="1"/>
          <p:nvPr/>
        </p:nvSpPr>
        <p:spPr>
          <a:xfrm>
            <a:off x="10164215" y="10275842"/>
            <a:ext cx="370992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Advertising Group</a:t>
            </a:r>
          </a:p>
        </p:txBody>
      </p:sp>
      <p:grpSp>
        <p:nvGrpSpPr>
          <p:cNvPr id="330" name="Shape 330"/>
          <p:cNvGrpSpPr/>
          <p:nvPr/>
        </p:nvGrpSpPr>
        <p:grpSpPr>
          <a:xfrm>
            <a:off x="14558415" y="10357032"/>
            <a:ext cx="3866756" cy="885679"/>
            <a:chOff x="-2466578" y="0"/>
            <a:chExt cx="3866754" cy="885677"/>
          </a:xfrm>
        </p:grpSpPr>
        <p:sp>
          <p:nvSpPr>
            <p:cNvPr id="331" name="Shape 331"/>
            <p:cNvSpPr/>
            <p:nvPr/>
          </p:nvSpPr>
          <p:spPr>
            <a:xfrm>
              <a:off x="-2330748" y="127000"/>
              <a:ext cx="3730924" cy="758677"/>
            </a:xfrm>
            <a:prstGeom prst="rect">
              <a:avLst/>
            </a:prstGeom>
            <a:solidFill>
              <a:srgbClr val="EFEFE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32" name="Shape 332"/>
            <p:cNvSpPr/>
            <p:nvPr/>
          </p:nvSpPr>
          <p:spPr>
            <a:xfrm>
              <a:off x="-2466578" y="0"/>
              <a:ext cx="3739755" cy="765075"/>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33" name="Shape 333"/>
          <p:cNvSpPr txBox="1"/>
          <p:nvPr/>
        </p:nvSpPr>
        <p:spPr>
          <a:xfrm>
            <a:off x="14526553" y="10275842"/>
            <a:ext cx="370992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Marketing Group</a:t>
            </a:r>
          </a:p>
        </p:txBody>
      </p:sp>
      <p:sp>
        <p:nvSpPr>
          <p:cNvPr id="334" name="Shape 334"/>
          <p:cNvSpPr/>
          <p:nvPr/>
        </p:nvSpPr>
        <p:spPr>
          <a:xfrm>
            <a:off x="7778750" y="5114289"/>
            <a:ext cx="4424679" cy="1132840"/>
          </a:xfrm>
          <a:custGeom>
            <a:avLst/>
            <a:gdLst/>
            <a:ahLst/>
            <a:cxnLst/>
            <a:rect l="0" t="0" r="0" b="0"/>
            <a:pathLst>
              <a:path w="120000" h="120000" extrusionOk="0">
                <a:moveTo>
                  <a:pt x="0" y="120000"/>
                </a:moveTo>
                <a:lnTo>
                  <a:pt x="0" y="54350"/>
                </a:lnTo>
                <a:lnTo>
                  <a:pt x="120000" y="54350"/>
                </a:lnTo>
                <a:lnTo>
                  <a:pt x="12000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335" name="Shape 335"/>
          <p:cNvSpPr/>
          <p:nvPr/>
        </p:nvSpPr>
        <p:spPr>
          <a:xfrm>
            <a:off x="12203429" y="5114289"/>
            <a:ext cx="4287520" cy="1132840"/>
          </a:xfrm>
          <a:custGeom>
            <a:avLst/>
            <a:gdLst/>
            <a:ahLst/>
            <a:cxnLst/>
            <a:rect l="0" t="0" r="0" b="0"/>
            <a:pathLst>
              <a:path w="120000" h="120000" extrusionOk="0">
                <a:moveTo>
                  <a:pt x="120000" y="120000"/>
                </a:moveTo>
                <a:lnTo>
                  <a:pt x="120000" y="54350"/>
                </a:lnTo>
                <a:lnTo>
                  <a:pt x="0" y="54350"/>
                </a:lnTo>
                <a:lnTo>
                  <a:pt x="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336" name="Shape 336"/>
          <p:cNvSpPr/>
          <p:nvPr/>
        </p:nvSpPr>
        <p:spPr>
          <a:xfrm>
            <a:off x="14395450" y="7133589"/>
            <a:ext cx="2095499" cy="1102360"/>
          </a:xfrm>
          <a:custGeom>
            <a:avLst/>
            <a:gdLst/>
            <a:ahLst/>
            <a:cxnLst/>
            <a:rect l="0" t="0" r="0" b="0"/>
            <a:pathLst>
              <a:path w="120000" h="120000" extrusionOk="0">
                <a:moveTo>
                  <a:pt x="0" y="120000"/>
                </a:moveTo>
                <a:lnTo>
                  <a:pt x="0" y="55022"/>
                </a:lnTo>
                <a:lnTo>
                  <a:pt x="120000" y="55022"/>
                </a:lnTo>
                <a:lnTo>
                  <a:pt x="12000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337" name="Shape 337"/>
          <p:cNvSpPr/>
          <p:nvPr/>
        </p:nvSpPr>
        <p:spPr>
          <a:xfrm>
            <a:off x="16490950" y="7133589"/>
            <a:ext cx="2298699" cy="1102360"/>
          </a:xfrm>
          <a:custGeom>
            <a:avLst/>
            <a:gdLst/>
            <a:ahLst/>
            <a:cxnLst/>
            <a:rect l="0" t="0" r="0" b="0"/>
            <a:pathLst>
              <a:path w="120000" h="120000" extrusionOk="0">
                <a:moveTo>
                  <a:pt x="120000" y="120000"/>
                </a:moveTo>
                <a:lnTo>
                  <a:pt x="120000" y="55022"/>
                </a:lnTo>
                <a:lnTo>
                  <a:pt x="0" y="55022"/>
                </a:lnTo>
                <a:lnTo>
                  <a:pt x="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338" name="Shape 338"/>
          <p:cNvSpPr/>
          <p:nvPr/>
        </p:nvSpPr>
        <p:spPr>
          <a:xfrm>
            <a:off x="7778750" y="7133589"/>
            <a:ext cx="2222500" cy="1102360"/>
          </a:xfrm>
          <a:custGeom>
            <a:avLst/>
            <a:gdLst/>
            <a:ahLst/>
            <a:cxnLst/>
            <a:rect l="0" t="0" r="0" b="0"/>
            <a:pathLst>
              <a:path w="120000" h="120000" extrusionOk="0">
                <a:moveTo>
                  <a:pt x="120000" y="120000"/>
                </a:moveTo>
                <a:lnTo>
                  <a:pt x="120000" y="55022"/>
                </a:lnTo>
                <a:lnTo>
                  <a:pt x="0" y="55022"/>
                </a:lnTo>
                <a:lnTo>
                  <a:pt x="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339" name="Shape 339"/>
          <p:cNvSpPr/>
          <p:nvPr/>
        </p:nvSpPr>
        <p:spPr>
          <a:xfrm>
            <a:off x="5607050" y="7133589"/>
            <a:ext cx="2171700" cy="1102360"/>
          </a:xfrm>
          <a:custGeom>
            <a:avLst/>
            <a:gdLst/>
            <a:ahLst/>
            <a:cxnLst/>
            <a:rect l="0" t="0" r="0" b="0"/>
            <a:pathLst>
              <a:path w="120000" h="120000" extrusionOk="0">
                <a:moveTo>
                  <a:pt x="0" y="120000"/>
                </a:moveTo>
                <a:lnTo>
                  <a:pt x="0" y="55022"/>
                </a:lnTo>
                <a:lnTo>
                  <a:pt x="120000" y="55022"/>
                </a:lnTo>
                <a:lnTo>
                  <a:pt x="12000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340" name="Shape 340"/>
          <p:cNvSpPr/>
          <p:nvPr/>
        </p:nvSpPr>
        <p:spPr>
          <a:xfrm>
            <a:off x="12096750" y="9121139"/>
            <a:ext cx="2298699" cy="1235709"/>
          </a:xfrm>
          <a:custGeom>
            <a:avLst/>
            <a:gdLst/>
            <a:ahLst/>
            <a:cxnLst/>
            <a:rect l="0" t="0" r="0" b="0"/>
            <a:pathLst>
              <a:path w="120000" h="120000" extrusionOk="0">
                <a:moveTo>
                  <a:pt x="0" y="120000"/>
                </a:moveTo>
                <a:lnTo>
                  <a:pt x="0" y="57350"/>
                </a:lnTo>
                <a:lnTo>
                  <a:pt x="120000" y="57350"/>
                </a:lnTo>
                <a:lnTo>
                  <a:pt x="12000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341" name="Shape 341"/>
          <p:cNvSpPr/>
          <p:nvPr/>
        </p:nvSpPr>
        <p:spPr>
          <a:xfrm>
            <a:off x="14395450" y="9121139"/>
            <a:ext cx="2095499" cy="1235709"/>
          </a:xfrm>
          <a:custGeom>
            <a:avLst/>
            <a:gdLst/>
            <a:ahLst/>
            <a:cxnLst/>
            <a:rect l="0" t="0" r="0" b="0"/>
            <a:pathLst>
              <a:path w="120000" h="120000" extrusionOk="0">
                <a:moveTo>
                  <a:pt x="120000" y="120000"/>
                </a:moveTo>
                <a:lnTo>
                  <a:pt x="120000" y="57350"/>
                </a:lnTo>
                <a:lnTo>
                  <a:pt x="0" y="57350"/>
                </a:lnTo>
                <a:lnTo>
                  <a:pt x="0" y="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sp>
        <p:nvSpPr>
          <p:cNvPr id="342" name="Shape 342"/>
          <p:cNvSpPr/>
          <p:nvPr/>
        </p:nvSpPr>
        <p:spPr>
          <a:xfrm>
            <a:off x="10001250" y="7639050"/>
            <a:ext cx="4394200" cy="596900"/>
          </a:xfrm>
          <a:custGeom>
            <a:avLst/>
            <a:gdLst/>
            <a:ahLst/>
            <a:cxnLst/>
            <a:rect l="0" t="0" r="0" b="0"/>
            <a:pathLst>
              <a:path w="120000" h="120000" extrusionOk="0">
                <a:moveTo>
                  <a:pt x="0" y="120000"/>
                </a:moveTo>
                <a:lnTo>
                  <a:pt x="0" y="0"/>
                </a:lnTo>
                <a:lnTo>
                  <a:pt x="120000" y="0"/>
                </a:lnTo>
                <a:lnTo>
                  <a:pt x="120000" y="120000"/>
                </a:lnTo>
              </a:path>
            </a:pathLst>
          </a:custGeom>
          <a:noFill/>
          <a:ln w="25400" cap="flat" cmpd="sng">
            <a:solidFill>
              <a:srgbClr val="D6D5D5"/>
            </a:solidFill>
            <a:prstDash val="solid"/>
            <a:miter lim="400000"/>
            <a:headEnd type="none" w="med" len="med"/>
            <a:tailEnd type="none" w="med" len="med"/>
          </a:ln>
        </p:spPr>
        <p:txBody>
          <a:bodyPr wrap="square" lIns="91425" tIns="45700" rIns="91425" bIns="45700" anchor="t" anchorCtr="0">
            <a:noAutofit/>
          </a:bodyPr>
          <a:lstStyle/>
          <a:p>
            <a:pPr marL="0" marR="0" lvl="0" indent="0" algn="ctr" rtl="0">
              <a:lnSpc>
                <a:spcPct val="120000"/>
              </a:lnSpc>
              <a:spcBef>
                <a:spcPts val="0"/>
              </a:spcBef>
              <a:spcAft>
                <a:spcPts val="0"/>
              </a:spcAft>
              <a:buClr>
                <a:srgbClr val="000000"/>
              </a:buClr>
              <a:buFont typeface="Georgia"/>
              <a:buNone/>
            </a:pPr>
            <a:endParaRPr sz="4800" b="0" i="1" u="none" strike="noStrike" cap="none">
              <a:solidFill>
                <a:srgbClr val="000000"/>
              </a:solidFill>
              <a:latin typeface="Georgia"/>
              <a:ea typeface="Georgia"/>
              <a:cs typeface="Georgia"/>
              <a:sym typeface="Georgia"/>
            </a:endParaRPr>
          </a:p>
        </p:txBody>
      </p:sp>
      <p:grpSp>
        <p:nvGrpSpPr>
          <p:cNvPr id="343" name="Shape 343"/>
          <p:cNvGrpSpPr/>
          <p:nvPr/>
        </p:nvGrpSpPr>
        <p:grpSpPr>
          <a:xfrm>
            <a:off x="632552" y="11635888"/>
            <a:ext cx="1328635" cy="1329425"/>
            <a:chOff x="0" y="-56246"/>
            <a:chExt cx="1328634" cy="1329422"/>
          </a:xfrm>
        </p:grpSpPr>
        <p:sp>
          <p:nvSpPr>
            <p:cNvPr id="344" name="Shape 344"/>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45" name="Shape 345"/>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19</a:t>
              </a:fld>
              <a:r>
                <a:rPr lang="en-US" sz="2400" b="0" i="0" u="none" strike="noStrike" cap="none">
                  <a:solidFill>
                    <a:srgbClr val="DDDDDD"/>
                  </a:solidFill>
                  <a:latin typeface="Open Sans Light"/>
                  <a:ea typeface="Open Sans Light"/>
                  <a:cs typeface="Open Sans Light"/>
                  <a:sym typeface="Open Sans Light"/>
                </a:rPr>
                <a:t>￼</a:t>
              </a:r>
            </a:p>
          </p:txBody>
        </p:sp>
        <p:sp>
          <p:nvSpPr>
            <p:cNvPr id="346" name="Shape 346"/>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Shape 1667"/>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a:t>
            </a:fld>
            <a:endParaRPr lang="en-US" sz="2400" b="0" i="0" u="none" strike="noStrike" cap="none">
              <a:solidFill>
                <a:srgbClr val="DDDDDD"/>
              </a:solidFill>
              <a:latin typeface="Open Sans Light"/>
              <a:ea typeface="Open Sans Light"/>
              <a:cs typeface="Open Sans Light"/>
              <a:sym typeface="Open Sans Light"/>
            </a:endParaRPr>
          </a:p>
        </p:txBody>
      </p:sp>
      <p:sp>
        <p:nvSpPr>
          <p:cNvPr id="1668" name="Shape 1668"/>
          <p:cNvSpPr/>
          <p:nvPr/>
        </p:nvSpPr>
        <p:spPr>
          <a:xfrm>
            <a:off x="5100309" y="4970247"/>
            <a:ext cx="1062664" cy="1062664"/>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69" name="Shape 1669"/>
          <p:cNvSpPr/>
          <p:nvPr/>
        </p:nvSpPr>
        <p:spPr>
          <a:xfrm>
            <a:off x="9871289" y="4987180"/>
            <a:ext cx="1062664" cy="1062664"/>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70" name="Shape 1670"/>
          <p:cNvSpPr/>
          <p:nvPr/>
        </p:nvSpPr>
        <p:spPr>
          <a:xfrm>
            <a:off x="14665717" y="4987180"/>
            <a:ext cx="1062664" cy="1062664"/>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71" name="Shape 1671"/>
          <p:cNvSpPr/>
          <p:nvPr/>
        </p:nvSpPr>
        <p:spPr>
          <a:xfrm>
            <a:off x="19460143" y="4970247"/>
            <a:ext cx="1062664" cy="1062664"/>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pic>
        <p:nvPicPr>
          <p:cNvPr id="1672" name="Shape 1672"/>
          <p:cNvPicPr preferRelativeResize="0"/>
          <p:nvPr/>
        </p:nvPicPr>
        <p:blipFill>
          <a:blip r:embed="rId3">
            <a:extLst>
              <a:ext uri="{28A0092B-C50C-407E-A947-70E740481C1C}">
                <a14:useLocalDpi xmlns:a14="http://schemas.microsoft.com/office/drawing/2010/main" val="0"/>
              </a:ext>
            </a:extLst>
          </a:blip>
          <a:stretch>
            <a:fillRect/>
          </a:stretch>
        </p:blipFill>
        <p:spPr>
          <a:xfrm>
            <a:off x="14730094" y="5054756"/>
            <a:ext cx="4143927" cy="4207926"/>
          </a:xfrm>
          <a:prstGeom prst="rect">
            <a:avLst/>
          </a:prstGeom>
          <a:noFill/>
          <a:ln>
            <a:noFill/>
          </a:ln>
        </p:spPr>
      </p:pic>
      <p:pic>
        <p:nvPicPr>
          <p:cNvPr id="1673" name="Shape 1673"/>
          <p:cNvPicPr preferRelativeResize="0"/>
          <p:nvPr/>
        </p:nvPicPr>
        <p:blipFill>
          <a:blip r:embed="rId4">
            <a:extLst>
              <a:ext uri="{28A0092B-C50C-407E-A947-70E740481C1C}">
                <a14:useLocalDpi xmlns:a14="http://schemas.microsoft.com/office/drawing/2010/main" val="0"/>
              </a:ext>
            </a:extLst>
          </a:blip>
          <a:stretch>
            <a:fillRect/>
          </a:stretch>
        </p:blipFill>
        <p:spPr>
          <a:xfrm>
            <a:off x="9934800" y="5055055"/>
            <a:ext cx="4145433" cy="4209456"/>
          </a:xfrm>
          <a:prstGeom prst="rect">
            <a:avLst/>
          </a:prstGeom>
          <a:noFill/>
          <a:ln>
            <a:noFill/>
          </a:ln>
        </p:spPr>
      </p:pic>
      <p:pic>
        <p:nvPicPr>
          <p:cNvPr id="1674" name="Shape 1674"/>
          <p:cNvPicPr preferRelativeResize="0"/>
          <p:nvPr/>
        </p:nvPicPr>
        <p:blipFill>
          <a:blip r:embed="rId5">
            <a:extLst>
              <a:ext uri="{28A0092B-C50C-407E-A947-70E740481C1C}">
                <a14:useLocalDpi xmlns:a14="http://schemas.microsoft.com/office/drawing/2010/main" val="0"/>
              </a:ext>
            </a:extLst>
          </a:blip>
          <a:stretch>
            <a:fillRect/>
          </a:stretch>
        </p:blipFill>
        <p:spPr>
          <a:xfrm>
            <a:off x="5171957" y="5040607"/>
            <a:ext cx="4102331" cy="4165687"/>
          </a:xfrm>
          <a:prstGeom prst="rect">
            <a:avLst/>
          </a:prstGeom>
        </p:spPr>
      </p:pic>
      <p:pic>
        <p:nvPicPr>
          <p:cNvPr id="1675" name="Shape 1675"/>
          <p:cNvPicPr preferRelativeResize="0"/>
          <p:nvPr/>
        </p:nvPicPr>
        <p:blipFill>
          <a:blip r:embed="rId6">
            <a:extLst>
              <a:ext uri="{28A0092B-C50C-407E-A947-70E740481C1C}">
                <a14:useLocalDpi xmlns:a14="http://schemas.microsoft.com/office/drawing/2010/main" val="0"/>
              </a:ext>
            </a:extLst>
          </a:blip>
          <a:stretch>
            <a:fillRect/>
          </a:stretch>
        </p:blipFill>
        <p:spPr>
          <a:xfrm>
            <a:off x="19533605" y="5046132"/>
            <a:ext cx="4100402" cy="4163729"/>
          </a:xfrm>
          <a:prstGeom prst="rect">
            <a:avLst/>
          </a:prstGeom>
          <a:noFill/>
          <a:ln>
            <a:noFill/>
          </a:ln>
        </p:spPr>
      </p:pic>
      <p:sp>
        <p:nvSpPr>
          <p:cNvPr id="1676" name="Shape 1676"/>
          <p:cNvSpPr txBox="1"/>
          <p:nvPr/>
        </p:nvSpPr>
        <p:spPr>
          <a:xfrm>
            <a:off x="5873985" y="10129042"/>
            <a:ext cx="2917678" cy="470291"/>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929292"/>
              </a:buClr>
              <a:buSzPct val="25000"/>
              <a:buFont typeface="Open Sans"/>
              <a:buNone/>
            </a:pPr>
            <a:r>
              <a:rPr lang="en-US" sz="1600" b="0" i="0" u="none" strike="noStrike" cap="none" dirty="0" err="1" smtClean="0">
                <a:solidFill>
                  <a:srgbClr val="929292"/>
                </a:solidFill>
                <a:latin typeface="Open Sans"/>
                <a:ea typeface="Open Sans"/>
                <a:cs typeface="Open Sans"/>
                <a:sym typeface="Open Sans"/>
              </a:rPr>
              <a:t>Desenvolvedor</a:t>
            </a:r>
            <a:endParaRPr lang="en-US" sz="1600" b="0" i="0" u="none" strike="noStrike" cap="none" dirty="0">
              <a:solidFill>
                <a:srgbClr val="929292"/>
              </a:solidFill>
              <a:latin typeface="Open Sans"/>
              <a:ea typeface="Open Sans"/>
              <a:cs typeface="Open Sans"/>
              <a:sym typeface="Open Sans"/>
            </a:endParaRPr>
          </a:p>
        </p:txBody>
      </p:sp>
      <p:sp>
        <p:nvSpPr>
          <p:cNvPr id="1677" name="Shape 1677"/>
          <p:cNvSpPr txBox="1"/>
          <p:nvPr/>
        </p:nvSpPr>
        <p:spPr>
          <a:xfrm>
            <a:off x="5873984" y="9423333"/>
            <a:ext cx="2917675" cy="7970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dirty="0" smtClean="0">
                <a:latin typeface="Roboto Slab"/>
                <a:ea typeface="Roboto Slab"/>
                <a:cs typeface="Roboto Slab"/>
                <a:sym typeface="Roboto Slab"/>
              </a:rPr>
              <a:t>Gabriel Leandro</a:t>
            </a:r>
            <a:endParaRPr lang="en-US" sz="2400" b="0" i="0" u="none" strike="noStrike" cap="none" dirty="0">
              <a:solidFill>
                <a:srgbClr val="000000"/>
              </a:solidFill>
              <a:latin typeface="Roboto Slab"/>
              <a:ea typeface="Roboto Slab"/>
              <a:cs typeface="Roboto Slab"/>
              <a:sym typeface="Roboto Slab"/>
            </a:endParaRPr>
          </a:p>
        </p:txBody>
      </p:sp>
      <p:sp>
        <p:nvSpPr>
          <p:cNvPr id="1678" name="Shape 1678"/>
          <p:cNvSpPr txBox="1"/>
          <p:nvPr/>
        </p:nvSpPr>
        <p:spPr>
          <a:xfrm>
            <a:off x="10668412" y="10134264"/>
            <a:ext cx="2917680" cy="470291"/>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929292"/>
              </a:buClr>
              <a:buSzPct val="25000"/>
              <a:buFont typeface="Open Sans"/>
              <a:buNone/>
            </a:pPr>
            <a:r>
              <a:rPr lang="en-US" sz="1600" b="0" i="0" u="none" strike="noStrike" cap="none" dirty="0" err="1" smtClean="0">
                <a:solidFill>
                  <a:srgbClr val="929292"/>
                </a:solidFill>
                <a:latin typeface="Open Sans"/>
                <a:ea typeface="Open Sans"/>
                <a:cs typeface="Open Sans"/>
                <a:sym typeface="Open Sans"/>
              </a:rPr>
              <a:t>Analista</a:t>
            </a:r>
            <a:endParaRPr lang="en-US" sz="1600" b="0" i="0" u="none" strike="noStrike" cap="none" dirty="0">
              <a:solidFill>
                <a:srgbClr val="929292"/>
              </a:solidFill>
              <a:latin typeface="Open Sans"/>
              <a:ea typeface="Open Sans"/>
              <a:cs typeface="Open Sans"/>
              <a:sym typeface="Open Sans"/>
            </a:endParaRPr>
          </a:p>
        </p:txBody>
      </p:sp>
      <p:sp>
        <p:nvSpPr>
          <p:cNvPr id="1679" name="Shape 1679"/>
          <p:cNvSpPr txBox="1"/>
          <p:nvPr/>
        </p:nvSpPr>
        <p:spPr>
          <a:xfrm>
            <a:off x="10678530" y="9428554"/>
            <a:ext cx="2900741" cy="7970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dirty="0" smtClean="0">
                <a:solidFill>
                  <a:srgbClr val="000000"/>
                </a:solidFill>
                <a:latin typeface="Roboto Slab"/>
                <a:ea typeface="Roboto Slab"/>
                <a:cs typeface="Roboto Slab"/>
                <a:sym typeface="Roboto Slab"/>
              </a:rPr>
              <a:t>Marco </a:t>
            </a:r>
            <a:r>
              <a:rPr lang="en-US" sz="2400" b="0" i="0" u="none" strike="noStrike" cap="none" dirty="0" err="1" smtClean="0">
                <a:solidFill>
                  <a:srgbClr val="000000"/>
                </a:solidFill>
                <a:latin typeface="Roboto Slab"/>
                <a:ea typeface="Roboto Slab"/>
                <a:cs typeface="Roboto Slab"/>
                <a:sym typeface="Roboto Slab"/>
              </a:rPr>
              <a:t>Aurélio</a:t>
            </a:r>
            <a:endParaRPr lang="en-US" sz="2400" b="0" i="0" u="none" strike="noStrike" cap="none" dirty="0">
              <a:solidFill>
                <a:srgbClr val="000000"/>
              </a:solidFill>
              <a:latin typeface="Roboto Slab"/>
              <a:ea typeface="Roboto Slab"/>
              <a:cs typeface="Roboto Slab"/>
              <a:sym typeface="Roboto Slab"/>
            </a:endParaRPr>
          </a:p>
        </p:txBody>
      </p:sp>
      <p:sp>
        <p:nvSpPr>
          <p:cNvPr id="1680" name="Shape 1680"/>
          <p:cNvSpPr txBox="1"/>
          <p:nvPr/>
        </p:nvSpPr>
        <p:spPr>
          <a:xfrm>
            <a:off x="15472960" y="10134264"/>
            <a:ext cx="2900743" cy="470291"/>
          </a:xfrm>
          <a:prstGeom prst="rect">
            <a:avLst/>
          </a:prstGeom>
          <a:noFill/>
          <a:ln>
            <a:noFill/>
          </a:ln>
        </p:spPr>
        <p:txBody>
          <a:bodyPr wrap="square" lIns="71425" tIns="71425" rIns="71425" bIns="71425" anchor="t" anchorCtr="0">
            <a:noAutofit/>
          </a:bodyPr>
          <a:lstStyle/>
          <a:p>
            <a:pPr lvl="0" algn="ctr">
              <a:lnSpc>
                <a:spcPct val="120000"/>
              </a:lnSpc>
              <a:buClr>
                <a:srgbClr val="929292"/>
              </a:buClr>
              <a:buSzPct val="25000"/>
            </a:pPr>
            <a:r>
              <a:rPr lang="en-US" sz="1600" dirty="0" err="1">
                <a:solidFill>
                  <a:srgbClr val="929292"/>
                </a:solidFill>
                <a:latin typeface="Open Sans"/>
                <a:ea typeface="Open Sans"/>
                <a:cs typeface="Open Sans"/>
                <a:sym typeface="Open Sans"/>
              </a:rPr>
              <a:t>Analista</a:t>
            </a:r>
            <a:endParaRPr lang="en-US" sz="1600" dirty="0">
              <a:solidFill>
                <a:srgbClr val="929292"/>
              </a:solidFill>
              <a:latin typeface="Open Sans"/>
              <a:ea typeface="Open Sans"/>
              <a:cs typeface="Open Sans"/>
              <a:sym typeface="Open Sans"/>
            </a:endParaRPr>
          </a:p>
        </p:txBody>
      </p:sp>
      <p:sp>
        <p:nvSpPr>
          <p:cNvPr id="1681" name="Shape 1681"/>
          <p:cNvSpPr txBox="1"/>
          <p:nvPr/>
        </p:nvSpPr>
        <p:spPr>
          <a:xfrm>
            <a:off x="15462838" y="9428554"/>
            <a:ext cx="2917675" cy="7970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dirty="0" smtClean="0">
                <a:solidFill>
                  <a:srgbClr val="000000"/>
                </a:solidFill>
                <a:latin typeface="Roboto Slab"/>
                <a:ea typeface="Roboto Slab"/>
                <a:cs typeface="Roboto Slab"/>
                <a:sym typeface="Roboto Slab"/>
              </a:rPr>
              <a:t>Marcos </a:t>
            </a:r>
            <a:r>
              <a:rPr lang="en-US" sz="2400" b="0" i="0" u="none" strike="noStrike" cap="none" dirty="0" err="1" smtClean="0">
                <a:solidFill>
                  <a:srgbClr val="000000"/>
                </a:solidFill>
                <a:latin typeface="Roboto Slab"/>
                <a:ea typeface="Roboto Slab"/>
                <a:cs typeface="Roboto Slab"/>
                <a:sym typeface="Roboto Slab"/>
              </a:rPr>
              <a:t>Natã</a:t>
            </a:r>
            <a:endParaRPr lang="en-US" sz="2400" b="0" i="0" u="none" strike="noStrike" cap="none" dirty="0">
              <a:solidFill>
                <a:srgbClr val="000000"/>
              </a:solidFill>
              <a:latin typeface="Roboto Slab"/>
              <a:ea typeface="Roboto Slab"/>
              <a:cs typeface="Roboto Slab"/>
              <a:sym typeface="Roboto Slab"/>
            </a:endParaRPr>
          </a:p>
        </p:txBody>
      </p:sp>
      <p:sp>
        <p:nvSpPr>
          <p:cNvPr id="1682" name="Shape 1682"/>
          <p:cNvSpPr txBox="1"/>
          <p:nvPr/>
        </p:nvSpPr>
        <p:spPr>
          <a:xfrm>
            <a:off x="20240333" y="10134263"/>
            <a:ext cx="2917680" cy="470291"/>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929292"/>
              </a:buClr>
              <a:buSzPct val="25000"/>
              <a:buFont typeface="Open Sans"/>
              <a:buNone/>
            </a:pPr>
            <a:r>
              <a:rPr lang="en-US" sz="1600" b="0" i="0" u="none" strike="noStrike" cap="none" dirty="0" smtClean="0">
                <a:solidFill>
                  <a:srgbClr val="929292"/>
                </a:solidFill>
                <a:latin typeface="Open Sans"/>
                <a:ea typeface="Open Sans"/>
                <a:cs typeface="Open Sans"/>
                <a:sym typeface="Open Sans"/>
              </a:rPr>
              <a:t>Marketing</a:t>
            </a:r>
            <a:endParaRPr lang="en-US" sz="1600" b="0" i="0" u="none" strike="noStrike" cap="none" dirty="0">
              <a:solidFill>
                <a:srgbClr val="929292"/>
              </a:solidFill>
              <a:latin typeface="Open Sans"/>
              <a:ea typeface="Open Sans"/>
              <a:cs typeface="Open Sans"/>
              <a:sym typeface="Open Sans"/>
            </a:endParaRPr>
          </a:p>
        </p:txBody>
      </p:sp>
      <p:sp>
        <p:nvSpPr>
          <p:cNvPr id="1683" name="Shape 1683"/>
          <p:cNvSpPr txBox="1"/>
          <p:nvPr/>
        </p:nvSpPr>
        <p:spPr>
          <a:xfrm>
            <a:off x="20240331" y="9428554"/>
            <a:ext cx="2917676" cy="7970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dirty="0" smtClean="0">
                <a:solidFill>
                  <a:srgbClr val="000000"/>
                </a:solidFill>
                <a:latin typeface="Roboto Slab"/>
                <a:ea typeface="Roboto Slab"/>
                <a:cs typeface="Roboto Slab"/>
                <a:sym typeface="Roboto Slab"/>
              </a:rPr>
              <a:t>Pedro Victor</a:t>
            </a:r>
            <a:endParaRPr lang="en-US" sz="2400" b="0" i="0" u="none" strike="noStrike" cap="none" dirty="0">
              <a:solidFill>
                <a:srgbClr val="000000"/>
              </a:solidFill>
              <a:latin typeface="Roboto Slab"/>
              <a:ea typeface="Roboto Slab"/>
              <a:cs typeface="Roboto Slab"/>
              <a:sym typeface="Roboto Slab"/>
            </a:endParaRPr>
          </a:p>
        </p:txBody>
      </p:sp>
      <p:grpSp>
        <p:nvGrpSpPr>
          <p:cNvPr id="1687" name="Shape 1687"/>
          <p:cNvGrpSpPr/>
          <p:nvPr/>
        </p:nvGrpSpPr>
        <p:grpSpPr>
          <a:xfrm>
            <a:off x="632552" y="11635888"/>
            <a:ext cx="1328635" cy="1329425"/>
            <a:chOff x="0" y="-56246"/>
            <a:chExt cx="1328634" cy="1329422"/>
          </a:xfrm>
        </p:grpSpPr>
        <p:sp>
          <p:nvSpPr>
            <p:cNvPr id="1688" name="Shape 1688"/>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89" name="Shape 1689"/>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a:t>
              </a:fld>
              <a:r>
                <a:rPr lang="en-US" sz="2400" b="0" i="0" u="none" strike="noStrike" cap="none">
                  <a:solidFill>
                    <a:srgbClr val="DDDDDD"/>
                  </a:solidFill>
                  <a:latin typeface="Open Sans Light"/>
                  <a:ea typeface="Open Sans Light"/>
                  <a:cs typeface="Open Sans Light"/>
                  <a:sym typeface="Open Sans Light"/>
                </a:rPr>
                <a:t>￼</a:t>
              </a:r>
            </a:p>
          </p:txBody>
        </p:sp>
        <p:sp>
          <p:nvSpPr>
            <p:cNvPr id="1690" name="Shape 1690"/>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691" name="Shape 1691"/>
          <p:cNvSpPr txBox="1">
            <a:spLocks noGrp="1"/>
          </p:cNvSpPr>
          <p:nvPr>
            <p:ph type="title" idx="4294967295"/>
          </p:nvPr>
        </p:nvSpPr>
        <p:spPr>
          <a:xfrm>
            <a:off x="8013567" y="1410691"/>
            <a:ext cx="8382265"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dirty="0" smtClean="0">
                <a:solidFill>
                  <a:srgbClr val="000000"/>
                </a:solidFill>
                <a:latin typeface="Roboto Slab Light"/>
                <a:ea typeface="Roboto Slab Light"/>
                <a:cs typeface="Roboto Slab Light"/>
                <a:sym typeface="Roboto Slab Light"/>
              </a:rPr>
              <a:t>Time</a:t>
            </a:r>
            <a:endParaRPr lang="en-US" sz="5600" b="0" i="0" u="none" strike="noStrike" cap="none" dirty="0">
              <a:solidFill>
                <a:srgbClr val="000000"/>
              </a:solidFill>
              <a:latin typeface="Roboto Slab Light"/>
              <a:ea typeface="Roboto Slab Light"/>
              <a:cs typeface="Roboto Slab Light"/>
              <a:sym typeface="Roboto Slab Light"/>
            </a:endParaRPr>
          </a:p>
        </p:txBody>
      </p:sp>
      <p:sp>
        <p:nvSpPr>
          <p:cNvPr id="1692" name="Shape 1692"/>
          <p:cNvSpPr txBox="1">
            <a:spLocks noGrp="1"/>
          </p:cNvSpPr>
          <p:nvPr>
            <p:ph type="body" idx="4294967295"/>
          </p:nvPr>
        </p:nvSpPr>
        <p:spPr>
          <a:xfrm>
            <a:off x="8013567" y="2747366"/>
            <a:ext cx="8382265" cy="991393"/>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dirty="0" smtClean="0">
                <a:solidFill>
                  <a:srgbClr val="929292"/>
                </a:solidFill>
                <a:latin typeface="Open Sans"/>
                <a:ea typeface="Open Sans"/>
                <a:cs typeface="Open Sans"/>
                <a:sym typeface="Open Sans"/>
              </a:rPr>
              <a:t>ORPHA – SISTEMA DE GESTÃO DE ORFANATOS</a:t>
            </a:r>
            <a:endParaRPr lang="en-US" sz="1600" b="0" i="0" u="none" strike="noStrike" cap="none" dirty="0">
              <a:solidFill>
                <a:srgbClr val="929292"/>
              </a:solidFill>
              <a:latin typeface="Open Sans"/>
              <a:ea typeface="Open Sans"/>
              <a:cs typeface="Open Sans"/>
              <a:sym typeface="Open Sans"/>
            </a:endParaRPr>
          </a:p>
        </p:txBody>
      </p:sp>
      <p:sp>
        <p:nvSpPr>
          <p:cNvPr id="1693" name="Shape 1693"/>
          <p:cNvSpPr/>
          <p:nvPr/>
        </p:nvSpPr>
        <p:spPr>
          <a:xfrm>
            <a:off x="11569700" y="3449105"/>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3" name="Shape 1668"/>
          <p:cNvSpPr/>
          <p:nvPr/>
        </p:nvSpPr>
        <p:spPr>
          <a:xfrm>
            <a:off x="346711" y="4970247"/>
            <a:ext cx="1062664" cy="1062664"/>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pic>
        <p:nvPicPr>
          <p:cNvPr id="34" name="Shape 1674"/>
          <p:cNvPicPr preferRelativeResize="0"/>
          <p:nvPr/>
        </p:nvPicPr>
        <p:blipFill>
          <a:blip r:embed="rId7">
            <a:extLst>
              <a:ext uri="{28A0092B-C50C-407E-A947-70E740481C1C}">
                <a14:useLocalDpi xmlns:a14="http://schemas.microsoft.com/office/drawing/2010/main" val="0"/>
              </a:ext>
            </a:extLst>
          </a:blip>
          <a:stretch>
            <a:fillRect/>
          </a:stretch>
        </p:blipFill>
        <p:spPr>
          <a:xfrm>
            <a:off x="418359" y="5046962"/>
            <a:ext cx="4102331" cy="4152977"/>
          </a:xfrm>
          <a:prstGeom prst="rect">
            <a:avLst/>
          </a:prstGeom>
          <a:noFill/>
          <a:ln>
            <a:noFill/>
          </a:ln>
        </p:spPr>
      </p:pic>
      <p:sp>
        <p:nvSpPr>
          <p:cNvPr id="35" name="Shape 1676"/>
          <p:cNvSpPr txBox="1"/>
          <p:nvPr/>
        </p:nvSpPr>
        <p:spPr>
          <a:xfrm>
            <a:off x="1120387" y="10129042"/>
            <a:ext cx="2917678" cy="470291"/>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929292"/>
              </a:buClr>
              <a:buSzPct val="25000"/>
              <a:buFont typeface="Open Sans"/>
              <a:buNone/>
            </a:pPr>
            <a:r>
              <a:rPr lang="en-US" sz="1600" b="0" i="0" u="none" strike="noStrike" cap="none" dirty="0" err="1" smtClean="0">
                <a:solidFill>
                  <a:srgbClr val="929292"/>
                </a:solidFill>
                <a:latin typeface="Open Sans"/>
                <a:ea typeface="Open Sans"/>
                <a:cs typeface="Open Sans"/>
                <a:sym typeface="Open Sans"/>
              </a:rPr>
              <a:t>Suporte</a:t>
            </a:r>
            <a:endParaRPr lang="en-US" sz="1600" b="0" i="0" u="none" strike="noStrike" cap="none" dirty="0">
              <a:solidFill>
                <a:srgbClr val="929292"/>
              </a:solidFill>
              <a:latin typeface="Open Sans"/>
              <a:ea typeface="Open Sans"/>
              <a:cs typeface="Open Sans"/>
              <a:sym typeface="Open Sans"/>
            </a:endParaRPr>
          </a:p>
        </p:txBody>
      </p:sp>
      <p:sp>
        <p:nvSpPr>
          <p:cNvPr id="36" name="Shape 1677"/>
          <p:cNvSpPr txBox="1"/>
          <p:nvPr/>
        </p:nvSpPr>
        <p:spPr>
          <a:xfrm>
            <a:off x="1120386" y="9423333"/>
            <a:ext cx="2917675" cy="7970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dirty="0" smtClean="0">
                <a:latin typeface="Roboto Slab"/>
                <a:ea typeface="Roboto Slab"/>
                <a:cs typeface="Roboto Slab"/>
                <a:sym typeface="Roboto Slab"/>
              </a:rPr>
              <a:t>Isaias Batista</a:t>
            </a:r>
            <a:endParaRPr lang="en-US" sz="2400" b="0" i="0" u="none" strike="noStrike" cap="none" dirty="0">
              <a:solidFill>
                <a:srgbClr val="00000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p:nvPr/>
        </p:nvSpPr>
        <p:spPr>
          <a:xfrm>
            <a:off x="4235155" y="5378673"/>
            <a:ext cx="2450487" cy="2450487"/>
          </a:xfrm>
          <a:prstGeom prst="rect">
            <a:avLst/>
          </a:pr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2" name="Shape 352"/>
          <p:cNvSpPr/>
          <p:nvPr/>
        </p:nvSpPr>
        <p:spPr>
          <a:xfrm>
            <a:off x="17046379" y="4700991"/>
            <a:ext cx="3805853" cy="3805853"/>
          </a:xfrm>
          <a:prstGeom prst="ellipse">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3" name="Shape 353"/>
          <p:cNvSpPr/>
          <p:nvPr/>
        </p:nvSpPr>
        <p:spPr>
          <a:xfrm>
            <a:off x="10306271" y="4700991"/>
            <a:ext cx="3805853" cy="3805853"/>
          </a:xfrm>
          <a:prstGeom prst="ellipse">
            <a:avLst/>
          </a:pr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4" name="Shape 354"/>
          <p:cNvSpPr/>
          <p:nvPr/>
        </p:nvSpPr>
        <p:spPr>
          <a:xfrm>
            <a:off x="3557471" y="4700991"/>
            <a:ext cx="3805852" cy="3805853"/>
          </a:xfrm>
          <a:prstGeom prst="ellipse">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55" name="Shape 355"/>
          <p:cNvGrpSpPr/>
          <p:nvPr/>
        </p:nvGrpSpPr>
        <p:grpSpPr>
          <a:xfrm>
            <a:off x="632552" y="631470"/>
            <a:ext cx="1273177" cy="1304442"/>
            <a:chOff x="0" y="0"/>
            <a:chExt cx="1273176" cy="1304442"/>
          </a:xfrm>
        </p:grpSpPr>
        <p:sp>
          <p:nvSpPr>
            <p:cNvPr id="356" name="Shape 356"/>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7" name="Shape 357"/>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358" name="Shape 358"/>
          <p:cNvSpPr txBox="1"/>
          <p:nvPr/>
        </p:nvSpPr>
        <p:spPr>
          <a:xfrm>
            <a:off x="3484108" y="93311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359" name="Shape 359"/>
          <p:cNvSpPr txBox="1"/>
          <p:nvPr/>
        </p:nvSpPr>
        <p:spPr>
          <a:xfrm>
            <a:off x="3602841" y="8554706"/>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Europe</a:t>
            </a:r>
          </a:p>
        </p:txBody>
      </p:sp>
      <p:sp>
        <p:nvSpPr>
          <p:cNvPr id="360" name="Shape 360"/>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361" name="Shape 361"/>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Market Share</a:t>
            </a:r>
          </a:p>
        </p:txBody>
      </p:sp>
      <p:sp>
        <p:nvSpPr>
          <p:cNvPr id="362" name="Shape 362"/>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3" name="Shape 363"/>
          <p:cNvSpPr txBox="1"/>
          <p:nvPr/>
        </p:nvSpPr>
        <p:spPr>
          <a:xfrm>
            <a:off x="10215164" y="93311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364" name="Shape 364"/>
          <p:cNvSpPr txBox="1"/>
          <p:nvPr/>
        </p:nvSpPr>
        <p:spPr>
          <a:xfrm>
            <a:off x="10333896" y="8554706"/>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North America</a:t>
            </a:r>
          </a:p>
        </p:txBody>
      </p:sp>
      <p:sp>
        <p:nvSpPr>
          <p:cNvPr id="365" name="Shape 365"/>
          <p:cNvSpPr txBox="1"/>
          <p:nvPr/>
        </p:nvSpPr>
        <p:spPr>
          <a:xfrm>
            <a:off x="16946220" y="93311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366" name="Shape 366"/>
          <p:cNvSpPr/>
          <p:nvPr/>
        </p:nvSpPr>
        <p:spPr>
          <a:xfrm>
            <a:off x="4102126" y="5258344"/>
            <a:ext cx="3248499" cy="3248499"/>
          </a:xfrm>
          <a:custGeom>
            <a:avLst/>
            <a:gdLst/>
            <a:ahLst/>
            <a:cxnLst/>
            <a:rect l="0" t="0" r="0" b="0"/>
            <a:pathLst>
              <a:path w="120000" h="120000" extrusionOk="0">
                <a:moveTo>
                  <a:pt x="99408" y="0"/>
                </a:moveTo>
                <a:cubicBezTo>
                  <a:pt x="126859" y="27451"/>
                  <a:pt x="126859" y="71957"/>
                  <a:pt x="99408" y="99408"/>
                </a:cubicBezTo>
                <a:cubicBezTo>
                  <a:pt x="71957" y="126859"/>
                  <a:pt x="27451" y="126859"/>
                  <a:pt x="0" y="99408"/>
                </a:cubicBezTo>
                <a:lnTo>
                  <a:pt x="99408" y="0"/>
                </a:lnTo>
                <a:close/>
              </a:path>
            </a:pathLst>
          </a:custGeom>
          <a:solidFill>
            <a:srgbClr val="000000">
              <a:alpha val="15686"/>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7" name="Shape 367"/>
          <p:cNvSpPr txBox="1"/>
          <p:nvPr/>
        </p:nvSpPr>
        <p:spPr>
          <a:xfrm>
            <a:off x="17064953" y="8554706"/>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Asia</a:t>
            </a:r>
          </a:p>
        </p:txBody>
      </p:sp>
      <p:sp>
        <p:nvSpPr>
          <p:cNvPr id="368" name="Shape 368"/>
          <p:cNvSpPr/>
          <p:nvPr/>
        </p:nvSpPr>
        <p:spPr>
          <a:xfrm>
            <a:off x="10845825" y="5258344"/>
            <a:ext cx="3248499" cy="3248499"/>
          </a:xfrm>
          <a:custGeom>
            <a:avLst/>
            <a:gdLst/>
            <a:ahLst/>
            <a:cxnLst/>
            <a:rect l="0" t="0" r="0" b="0"/>
            <a:pathLst>
              <a:path w="120000" h="120000" extrusionOk="0">
                <a:moveTo>
                  <a:pt x="99408" y="0"/>
                </a:moveTo>
                <a:cubicBezTo>
                  <a:pt x="126859" y="27451"/>
                  <a:pt x="126859" y="71957"/>
                  <a:pt x="99408" y="99408"/>
                </a:cubicBezTo>
                <a:cubicBezTo>
                  <a:pt x="71957" y="126859"/>
                  <a:pt x="27451" y="126859"/>
                  <a:pt x="0" y="99408"/>
                </a:cubicBezTo>
                <a:lnTo>
                  <a:pt x="99408" y="0"/>
                </a:lnTo>
                <a:close/>
              </a:path>
            </a:pathLst>
          </a:custGeom>
          <a:solidFill>
            <a:srgbClr val="000000">
              <a:alpha val="15686"/>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69" name="Shape 369"/>
          <p:cNvSpPr txBox="1"/>
          <p:nvPr/>
        </p:nvSpPr>
        <p:spPr>
          <a:xfrm>
            <a:off x="3569841" y="5378673"/>
            <a:ext cx="3740513" cy="18159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Arvo"/>
              <a:buNone/>
            </a:pPr>
            <a:r>
              <a:rPr lang="en-US" sz="6400" b="1" i="0" u="none" strike="noStrike" cap="none">
                <a:solidFill>
                  <a:srgbClr val="FFFFFF"/>
                </a:solidFill>
                <a:latin typeface="Arvo"/>
                <a:ea typeface="Arvo"/>
                <a:cs typeface="Arvo"/>
                <a:sym typeface="Arvo"/>
              </a:rPr>
              <a:t>67%</a:t>
            </a:r>
          </a:p>
        </p:txBody>
      </p:sp>
      <p:sp>
        <p:nvSpPr>
          <p:cNvPr id="370" name="Shape 370"/>
          <p:cNvSpPr/>
          <p:nvPr/>
        </p:nvSpPr>
        <p:spPr>
          <a:xfrm>
            <a:off x="17589526" y="5258344"/>
            <a:ext cx="3248499" cy="3248499"/>
          </a:xfrm>
          <a:custGeom>
            <a:avLst/>
            <a:gdLst/>
            <a:ahLst/>
            <a:cxnLst/>
            <a:rect l="0" t="0" r="0" b="0"/>
            <a:pathLst>
              <a:path w="120000" h="120000" extrusionOk="0">
                <a:moveTo>
                  <a:pt x="99408" y="0"/>
                </a:moveTo>
                <a:cubicBezTo>
                  <a:pt x="126859" y="27451"/>
                  <a:pt x="126859" y="71957"/>
                  <a:pt x="99408" y="99408"/>
                </a:cubicBezTo>
                <a:cubicBezTo>
                  <a:pt x="71957" y="126859"/>
                  <a:pt x="27451" y="126859"/>
                  <a:pt x="0" y="99408"/>
                </a:cubicBezTo>
                <a:lnTo>
                  <a:pt x="99408" y="0"/>
                </a:lnTo>
                <a:close/>
              </a:path>
            </a:pathLst>
          </a:custGeom>
          <a:solidFill>
            <a:srgbClr val="000000">
              <a:alpha val="15686"/>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1" name="Shape 371"/>
          <p:cNvSpPr txBox="1"/>
          <p:nvPr/>
        </p:nvSpPr>
        <p:spPr>
          <a:xfrm>
            <a:off x="10351640" y="5378673"/>
            <a:ext cx="3740513" cy="18159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Arvo"/>
              <a:buNone/>
            </a:pPr>
            <a:r>
              <a:rPr lang="en-US" sz="6400" b="1" i="0" u="none" strike="noStrike" cap="none">
                <a:solidFill>
                  <a:srgbClr val="FFFFFF"/>
                </a:solidFill>
                <a:latin typeface="Arvo"/>
                <a:ea typeface="Arvo"/>
                <a:cs typeface="Arvo"/>
                <a:sym typeface="Arvo"/>
              </a:rPr>
              <a:t>45%</a:t>
            </a:r>
          </a:p>
        </p:txBody>
      </p:sp>
      <p:sp>
        <p:nvSpPr>
          <p:cNvPr id="372" name="Shape 372"/>
          <p:cNvSpPr txBox="1"/>
          <p:nvPr/>
        </p:nvSpPr>
        <p:spPr>
          <a:xfrm>
            <a:off x="17069940" y="5378673"/>
            <a:ext cx="3740513" cy="18159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Arvo"/>
              <a:buNone/>
            </a:pPr>
            <a:r>
              <a:rPr lang="en-US" sz="6400" b="1" i="0" u="none" strike="noStrike" cap="none">
                <a:solidFill>
                  <a:srgbClr val="FFFFFF"/>
                </a:solidFill>
                <a:latin typeface="Arvo"/>
                <a:ea typeface="Arvo"/>
                <a:cs typeface="Arvo"/>
                <a:sym typeface="Arvo"/>
              </a:rPr>
              <a:t>45%</a:t>
            </a:r>
          </a:p>
        </p:txBody>
      </p:sp>
      <p:grpSp>
        <p:nvGrpSpPr>
          <p:cNvPr id="373" name="Shape 373"/>
          <p:cNvGrpSpPr/>
          <p:nvPr/>
        </p:nvGrpSpPr>
        <p:grpSpPr>
          <a:xfrm>
            <a:off x="632552" y="11635888"/>
            <a:ext cx="1328635" cy="1329425"/>
            <a:chOff x="0" y="-56246"/>
            <a:chExt cx="1328634" cy="1329422"/>
          </a:xfrm>
        </p:grpSpPr>
        <p:sp>
          <p:nvSpPr>
            <p:cNvPr id="374" name="Shape 374"/>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5" name="Shape 375"/>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20</a:t>
              </a:fld>
              <a:r>
                <a:rPr lang="en-US" sz="2400" b="0" i="0" u="none" strike="noStrike" cap="none">
                  <a:solidFill>
                    <a:srgbClr val="DDDDDD"/>
                  </a:solidFill>
                  <a:latin typeface="Open Sans Light"/>
                  <a:ea typeface="Open Sans Light"/>
                  <a:cs typeface="Open Sans Light"/>
                  <a:sym typeface="Open Sans Light"/>
                </a:rPr>
                <a:t>￼</a:t>
              </a:r>
            </a:p>
          </p:txBody>
        </p:sp>
        <p:sp>
          <p:nvSpPr>
            <p:cNvPr id="376" name="Shape 376"/>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77" name="Shape 377"/>
          <p:cNvSpPr/>
          <p:nvPr/>
        </p:nvSpPr>
        <p:spPr>
          <a:xfrm>
            <a:off x="12183796" y="4509905"/>
            <a:ext cx="2099660" cy="2094012"/>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8" name="Shape 378"/>
          <p:cNvSpPr/>
          <p:nvPr/>
        </p:nvSpPr>
        <p:spPr>
          <a:xfrm>
            <a:off x="18923904" y="4509905"/>
            <a:ext cx="2099660" cy="2094012"/>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79" name="Shape 379"/>
          <p:cNvSpPr/>
          <p:nvPr/>
        </p:nvSpPr>
        <p:spPr>
          <a:xfrm>
            <a:off x="5440098" y="4509905"/>
            <a:ext cx="2099660" cy="2094012"/>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grpSp>
        <p:nvGrpSpPr>
          <p:cNvPr id="384" name="Shape 384"/>
          <p:cNvGrpSpPr/>
          <p:nvPr/>
        </p:nvGrpSpPr>
        <p:grpSpPr>
          <a:xfrm>
            <a:off x="632552" y="631470"/>
            <a:ext cx="1273177" cy="1304442"/>
            <a:chOff x="0" y="0"/>
            <a:chExt cx="1273176" cy="1304442"/>
          </a:xfrm>
        </p:grpSpPr>
        <p:sp>
          <p:nvSpPr>
            <p:cNvPr id="385" name="Shape 385"/>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86" name="Shape 38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387" name="Shape 387"/>
          <p:cNvSpPr txBox="1"/>
          <p:nvPr/>
        </p:nvSpPr>
        <p:spPr>
          <a:xfrm>
            <a:off x="3876451" y="9062706"/>
            <a:ext cx="3193295"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Search</a:t>
            </a:r>
          </a:p>
        </p:txBody>
      </p:sp>
      <p:sp>
        <p:nvSpPr>
          <p:cNvPr id="388" name="Shape 388"/>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389" name="Shape 389"/>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Our Advantages</a:t>
            </a:r>
          </a:p>
        </p:txBody>
      </p:sp>
      <p:sp>
        <p:nvSpPr>
          <p:cNvPr id="390" name="Shape 390"/>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91" name="Shape 391"/>
          <p:cNvSpPr/>
          <p:nvPr/>
        </p:nvSpPr>
        <p:spPr>
          <a:xfrm>
            <a:off x="3746500" y="6813946"/>
            <a:ext cx="3682999" cy="1841511"/>
          </a:xfrm>
          <a:custGeom>
            <a:avLst/>
            <a:gdLst/>
            <a:ahLst/>
            <a:cxnLst/>
            <a:rect l="0" t="0" r="0" b="0"/>
            <a:pathLst>
              <a:path w="120000" h="120000" extrusionOk="0">
                <a:moveTo>
                  <a:pt x="0" y="0"/>
                </a:moveTo>
                <a:cubicBezTo>
                  <a:pt x="0" y="30708"/>
                  <a:pt x="5855" y="61423"/>
                  <a:pt x="17572" y="84851"/>
                </a:cubicBezTo>
                <a:cubicBezTo>
                  <a:pt x="41005" y="131714"/>
                  <a:pt x="78994" y="131714"/>
                  <a:pt x="102427" y="84851"/>
                </a:cubicBezTo>
                <a:cubicBezTo>
                  <a:pt x="114144" y="61423"/>
                  <a:pt x="120000" y="30708"/>
                  <a:pt x="120000" y="0"/>
                </a:cubicBezTo>
                <a:lnTo>
                  <a:pt x="107661" y="0"/>
                </a:lnTo>
                <a:cubicBezTo>
                  <a:pt x="107661" y="24397"/>
                  <a:pt x="103005" y="48807"/>
                  <a:pt x="93700" y="67424"/>
                </a:cubicBezTo>
                <a:cubicBezTo>
                  <a:pt x="75083" y="104651"/>
                  <a:pt x="44916" y="104651"/>
                  <a:pt x="26300" y="67424"/>
                </a:cubicBezTo>
                <a:cubicBezTo>
                  <a:pt x="16988" y="48801"/>
                  <a:pt x="12333" y="24403"/>
                  <a:pt x="12338" y="0"/>
                </a:cubicBezTo>
                <a:lnTo>
                  <a:pt x="0" y="0"/>
                </a:lnTo>
                <a:close/>
              </a:path>
            </a:pathLst>
          </a:custGeom>
          <a:solidFill>
            <a:srgbClr val="DCDEE0"/>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Light"/>
              <a:buNone/>
            </a:pPr>
            <a:endParaRPr sz="4800" b="0" i="1" u="none" strike="noStrike" cap="none">
              <a:solidFill>
                <a:srgbClr val="000000"/>
              </a:solidFill>
              <a:latin typeface="Georgia"/>
              <a:ea typeface="Georgia"/>
              <a:cs typeface="Georgia"/>
              <a:sym typeface="Georgia"/>
            </a:endParaRPr>
          </a:p>
        </p:txBody>
      </p:sp>
      <p:sp>
        <p:nvSpPr>
          <p:cNvPr id="392" name="Shape 392"/>
          <p:cNvSpPr/>
          <p:nvPr/>
        </p:nvSpPr>
        <p:spPr>
          <a:xfrm rot="10800000" flipH="1">
            <a:off x="7048489" y="4972441"/>
            <a:ext cx="3683000" cy="1841511"/>
          </a:xfrm>
          <a:custGeom>
            <a:avLst/>
            <a:gdLst/>
            <a:ahLst/>
            <a:cxnLst/>
            <a:rect l="0" t="0" r="0" b="0"/>
            <a:pathLst>
              <a:path w="120000" h="120000" extrusionOk="0">
                <a:moveTo>
                  <a:pt x="0" y="0"/>
                </a:moveTo>
                <a:cubicBezTo>
                  <a:pt x="0" y="30708"/>
                  <a:pt x="5855" y="61423"/>
                  <a:pt x="17572" y="84851"/>
                </a:cubicBezTo>
                <a:cubicBezTo>
                  <a:pt x="41005" y="131714"/>
                  <a:pt x="78994" y="131714"/>
                  <a:pt x="102427" y="84851"/>
                </a:cubicBezTo>
                <a:cubicBezTo>
                  <a:pt x="114144" y="61423"/>
                  <a:pt x="120000" y="30708"/>
                  <a:pt x="120000" y="0"/>
                </a:cubicBezTo>
                <a:lnTo>
                  <a:pt x="107661" y="0"/>
                </a:lnTo>
                <a:cubicBezTo>
                  <a:pt x="107661" y="24397"/>
                  <a:pt x="103005" y="48807"/>
                  <a:pt x="93700" y="67424"/>
                </a:cubicBezTo>
                <a:cubicBezTo>
                  <a:pt x="75083" y="104651"/>
                  <a:pt x="44916" y="104651"/>
                  <a:pt x="26300" y="67424"/>
                </a:cubicBezTo>
                <a:cubicBezTo>
                  <a:pt x="16988" y="48801"/>
                  <a:pt x="12333" y="24403"/>
                  <a:pt x="12338" y="0"/>
                </a:cubicBezTo>
                <a:lnTo>
                  <a:pt x="0" y="0"/>
                </a:lnTo>
                <a:close/>
              </a:path>
            </a:pathLst>
          </a:custGeom>
          <a:solidFill>
            <a:srgbClr val="DCDEE0"/>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Light"/>
              <a:buNone/>
            </a:pPr>
            <a:endParaRPr sz="4800" b="0" i="1" u="none" strike="noStrike" cap="none">
              <a:solidFill>
                <a:srgbClr val="000000"/>
              </a:solidFill>
              <a:latin typeface="Georgia"/>
              <a:ea typeface="Georgia"/>
              <a:cs typeface="Georgia"/>
              <a:sym typeface="Georgia"/>
            </a:endParaRPr>
          </a:p>
        </p:txBody>
      </p:sp>
      <p:sp>
        <p:nvSpPr>
          <p:cNvPr id="393" name="Shape 393"/>
          <p:cNvSpPr/>
          <p:nvPr/>
        </p:nvSpPr>
        <p:spPr>
          <a:xfrm>
            <a:off x="10350500" y="6813946"/>
            <a:ext cx="3682999" cy="1841511"/>
          </a:xfrm>
          <a:custGeom>
            <a:avLst/>
            <a:gdLst/>
            <a:ahLst/>
            <a:cxnLst/>
            <a:rect l="0" t="0" r="0" b="0"/>
            <a:pathLst>
              <a:path w="120000" h="120000" extrusionOk="0">
                <a:moveTo>
                  <a:pt x="0" y="0"/>
                </a:moveTo>
                <a:cubicBezTo>
                  <a:pt x="0" y="30708"/>
                  <a:pt x="5855" y="61423"/>
                  <a:pt x="17572" y="84851"/>
                </a:cubicBezTo>
                <a:cubicBezTo>
                  <a:pt x="41005" y="131714"/>
                  <a:pt x="78994" y="131714"/>
                  <a:pt x="102427" y="84851"/>
                </a:cubicBezTo>
                <a:cubicBezTo>
                  <a:pt x="114144" y="61423"/>
                  <a:pt x="120000" y="30708"/>
                  <a:pt x="120000" y="0"/>
                </a:cubicBezTo>
                <a:lnTo>
                  <a:pt x="107661" y="0"/>
                </a:lnTo>
                <a:cubicBezTo>
                  <a:pt x="107661" y="24397"/>
                  <a:pt x="103005" y="48807"/>
                  <a:pt x="93700" y="67424"/>
                </a:cubicBezTo>
                <a:cubicBezTo>
                  <a:pt x="75083" y="104651"/>
                  <a:pt x="44916" y="104651"/>
                  <a:pt x="26300" y="67424"/>
                </a:cubicBezTo>
                <a:cubicBezTo>
                  <a:pt x="16988" y="48801"/>
                  <a:pt x="12333" y="24403"/>
                  <a:pt x="12338" y="0"/>
                </a:cubicBezTo>
                <a:lnTo>
                  <a:pt x="0" y="0"/>
                </a:lnTo>
                <a:close/>
              </a:path>
            </a:pathLst>
          </a:custGeom>
          <a:solidFill>
            <a:srgbClr val="DCDEE0"/>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Light"/>
              <a:buNone/>
            </a:pPr>
            <a:endParaRPr sz="4800" b="0" i="1" u="none" strike="noStrike" cap="none">
              <a:solidFill>
                <a:srgbClr val="000000"/>
              </a:solidFill>
              <a:latin typeface="Georgia"/>
              <a:ea typeface="Georgia"/>
              <a:cs typeface="Georgia"/>
              <a:sym typeface="Georgia"/>
            </a:endParaRPr>
          </a:p>
        </p:txBody>
      </p:sp>
      <p:sp>
        <p:nvSpPr>
          <p:cNvPr id="394" name="Shape 394"/>
          <p:cNvSpPr/>
          <p:nvPr/>
        </p:nvSpPr>
        <p:spPr>
          <a:xfrm rot="10800000" flipH="1">
            <a:off x="13652490" y="4972441"/>
            <a:ext cx="3683000" cy="1841511"/>
          </a:xfrm>
          <a:custGeom>
            <a:avLst/>
            <a:gdLst/>
            <a:ahLst/>
            <a:cxnLst/>
            <a:rect l="0" t="0" r="0" b="0"/>
            <a:pathLst>
              <a:path w="120000" h="120000" extrusionOk="0">
                <a:moveTo>
                  <a:pt x="0" y="0"/>
                </a:moveTo>
                <a:cubicBezTo>
                  <a:pt x="0" y="30708"/>
                  <a:pt x="5855" y="61423"/>
                  <a:pt x="17572" y="84851"/>
                </a:cubicBezTo>
                <a:cubicBezTo>
                  <a:pt x="41005" y="131714"/>
                  <a:pt x="78994" y="131714"/>
                  <a:pt x="102427" y="84851"/>
                </a:cubicBezTo>
                <a:cubicBezTo>
                  <a:pt x="114144" y="61423"/>
                  <a:pt x="120000" y="30708"/>
                  <a:pt x="120000" y="0"/>
                </a:cubicBezTo>
                <a:lnTo>
                  <a:pt x="107661" y="0"/>
                </a:lnTo>
                <a:cubicBezTo>
                  <a:pt x="107661" y="24397"/>
                  <a:pt x="103005" y="48807"/>
                  <a:pt x="93700" y="67424"/>
                </a:cubicBezTo>
                <a:cubicBezTo>
                  <a:pt x="75083" y="104651"/>
                  <a:pt x="44916" y="104651"/>
                  <a:pt x="26300" y="67424"/>
                </a:cubicBezTo>
                <a:cubicBezTo>
                  <a:pt x="16988" y="48801"/>
                  <a:pt x="12333" y="24403"/>
                  <a:pt x="12338" y="0"/>
                </a:cubicBezTo>
                <a:lnTo>
                  <a:pt x="0" y="0"/>
                </a:lnTo>
                <a:close/>
              </a:path>
            </a:pathLst>
          </a:custGeom>
          <a:solidFill>
            <a:srgbClr val="DCDEE0"/>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Light"/>
              <a:buNone/>
            </a:pPr>
            <a:endParaRPr sz="4800" b="0" i="1" u="none" strike="noStrike" cap="none">
              <a:solidFill>
                <a:srgbClr val="000000"/>
              </a:solidFill>
              <a:latin typeface="Georgia"/>
              <a:ea typeface="Georgia"/>
              <a:cs typeface="Georgia"/>
              <a:sym typeface="Georgia"/>
            </a:endParaRPr>
          </a:p>
        </p:txBody>
      </p:sp>
      <p:sp>
        <p:nvSpPr>
          <p:cNvPr id="395" name="Shape 395"/>
          <p:cNvSpPr/>
          <p:nvPr/>
        </p:nvSpPr>
        <p:spPr>
          <a:xfrm>
            <a:off x="16954500" y="6813946"/>
            <a:ext cx="3682999" cy="1841511"/>
          </a:xfrm>
          <a:custGeom>
            <a:avLst/>
            <a:gdLst/>
            <a:ahLst/>
            <a:cxnLst/>
            <a:rect l="0" t="0" r="0" b="0"/>
            <a:pathLst>
              <a:path w="120000" h="120000" extrusionOk="0">
                <a:moveTo>
                  <a:pt x="0" y="0"/>
                </a:moveTo>
                <a:cubicBezTo>
                  <a:pt x="0" y="30708"/>
                  <a:pt x="5855" y="61423"/>
                  <a:pt x="17572" y="84851"/>
                </a:cubicBezTo>
                <a:cubicBezTo>
                  <a:pt x="41005" y="131714"/>
                  <a:pt x="78994" y="131714"/>
                  <a:pt x="102427" y="84851"/>
                </a:cubicBezTo>
                <a:cubicBezTo>
                  <a:pt x="114144" y="61423"/>
                  <a:pt x="120000" y="30708"/>
                  <a:pt x="120000" y="0"/>
                </a:cubicBezTo>
                <a:lnTo>
                  <a:pt x="107661" y="0"/>
                </a:lnTo>
                <a:cubicBezTo>
                  <a:pt x="107661" y="24397"/>
                  <a:pt x="103005" y="48807"/>
                  <a:pt x="93700" y="67424"/>
                </a:cubicBezTo>
                <a:cubicBezTo>
                  <a:pt x="75083" y="104651"/>
                  <a:pt x="44916" y="104651"/>
                  <a:pt x="26300" y="67424"/>
                </a:cubicBezTo>
                <a:cubicBezTo>
                  <a:pt x="16988" y="48801"/>
                  <a:pt x="12333" y="24403"/>
                  <a:pt x="12338" y="0"/>
                </a:cubicBezTo>
                <a:lnTo>
                  <a:pt x="0" y="0"/>
                </a:lnTo>
                <a:close/>
              </a:path>
            </a:pathLst>
          </a:custGeom>
          <a:solidFill>
            <a:srgbClr val="DCDEE0"/>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Light"/>
              <a:buNone/>
            </a:pPr>
            <a:endParaRPr sz="4800" b="0" i="1" u="none" strike="noStrike" cap="none">
              <a:solidFill>
                <a:srgbClr val="000000"/>
              </a:solidFill>
              <a:latin typeface="Georgia"/>
              <a:ea typeface="Georgia"/>
              <a:cs typeface="Georgia"/>
              <a:sym typeface="Georgia"/>
            </a:endParaRPr>
          </a:p>
        </p:txBody>
      </p:sp>
      <p:sp>
        <p:nvSpPr>
          <p:cNvPr id="396" name="Shape 396"/>
          <p:cNvSpPr/>
          <p:nvPr/>
        </p:nvSpPr>
        <p:spPr>
          <a:xfrm rot="10800000" flipH="1">
            <a:off x="3746500" y="4972441"/>
            <a:ext cx="3682999" cy="1841511"/>
          </a:xfrm>
          <a:custGeom>
            <a:avLst/>
            <a:gdLst/>
            <a:ahLst/>
            <a:cxnLst/>
            <a:rect l="0" t="0" r="0" b="0"/>
            <a:pathLst>
              <a:path w="120000" h="120000" extrusionOk="0">
                <a:moveTo>
                  <a:pt x="0" y="0"/>
                </a:moveTo>
                <a:cubicBezTo>
                  <a:pt x="0" y="30708"/>
                  <a:pt x="5855" y="61423"/>
                  <a:pt x="17572" y="84851"/>
                </a:cubicBezTo>
                <a:cubicBezTo>
                  <a:pt x="41005" y="131714"/>
                  <a:pt x="78994" y="131714"/>
                  <a:pt x="102427" y="84851"/>
                </a:cubicBezTo>
                <a:cubicBezTo>
                  <a:pt x="114144" y="61423"/>
                  <a:pt x="120000" y="30708"/>
                  <a:pt x="120000" y="0"/>
                </a:cubicBezTo>
                <a:lnTo>
                  <a:pt x="107661" y="0"/>
                </a:lnTo>
                <a:cubicBezTo>
                  <a:pt x="107661" y="24397"/>
                  <a:pt x="103005" y="48807"/>
                  <a:pt x="93700" y="67424"/>
                </a:cubicBezTo>
                <a:cubicBezTo>
                  <a:pt x="75083" y="104651"/>
                  <a:pt x="44916" y="104651"/>
                  <a:pt x="26300" y="67424"/>
                </a:cubicBezTo>
                <a:cubicBezTo>
                  <a:pt x="16988" y="48801"/>
                  <a:pt x="12333" y="24403"/>
                  <a:pt x="12338" y="0"/>
                </a:cubicBezTo>
                <a:lnTo>
                  <a:pt x="0" y="0"/>
                </a:lnTo>
                <a:close/>
              </a:path>
            </a:pathLst>
          </a:custGeom>
          <a:solidFill>
            <a:srgbClr val="0076B9"/>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7" name="Shape 397"/>
          <p:cNvSpPr/>
          <p:nvPr/>
        </p:nvSpPr>
        <p:spPr>
          <a:xfrm>
            <a:off x="7048489" y="6813946"/>
            <a:ext cx="3683000" cy="1841511"/>
          </a:xfrm>
          <a:custGeom>
            <a:avLst/>
            <a:gdLst/>
            <a:ahLst/>
            <a:cxnLst/>
            <a:rect l="0" t="0" r="0" b="0"/>
            <a:pathLst>
              <a:path w="120000" h="120000" extrusionOk="0">
                <a:moveTo>
                  <a:pt x="0" y="0"/>
                </a:moveTo>
                <a:cubicBezTo>
                  <a:pt x="0" y="30708"/>
                  <a:pt x="5855" y="61423"/>
                  <a:pt x="17572" y="84851"/>
                </a:cubicBezTo>
                <a:cubicBezTo>
                  <a:pt x="41005" y="131714"/>
                  <a:pt x="78994" y="131714"/>
                  <a:pt x="102427" y="84851"/>
                </a:cubicBezTo>
                <a:cubicBezTo>
                  <a:pt x="114144" y="61423"/>
                  <a:pt x="120000" y="30708"/>
                  <a:pt x="120000" y="0"/>
                </a:cubicBezTo>
                <a:lnTo>
                  <a:pt x="107661" y="0"/>
                </a:lnTo>
                <a:cubicBezTo>
                  <a:pt x="107661" y="24397"/>
                  <a:pt x="103005" y="48807"/>
                  <a:pt x="93700" y="67424"/>
                </a:cubicBezTo>
                <a:cubicBezTo>
                  <a:pt x="75083" y="104651"/>
                  <a:pt x="44916" y="104651"/>
                  <a:pt x="26300" y="67424"/>
                </a:cubicBezTo>
                <a:cubicBezTo>
                  <a:pt x="16988" y="48801"/>
                  <a:pt x="12333" y="24403"/>
                  <a:pt x="12338" y="0"/>
                </a:cubicBezTo>
                <a:lnTo>
                  <a:pt x="0" y="0"/>
                </a:lnTo>
                <a:close/>
              </a:path>
            </a:pathLst>
          </a:custGeom>
          <a:solidFill>
            <a:srgbClr val="0076B9"/>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8" name="Shape 398"/>
          <p:cNvSpPr/>
          <p:nvPr/>
        </p:nvSpPr>
        <p:spPr>
          <a:xfrm rot="10800000" flipH="1">
            <a:off x="10350500" y="4972441"/>
            <a:ext cx="3682999" cy="1841511"/>
          </a:xfrm>
          <a:custGeom>
            <a:avLst/>
            <a:gdLst/>
            <a:ahLst/>
            <a:cxnLst/>
            <a:rect l="0" t="0" r="0" b="0"/>
            <a:pathLst>
              <a:path w="120000" h="120000" extrusionOk="0">
                <a:moveTo>
                  <a:pt x="0" y="0"/>
                </a:moveTo>
                <a:cubicBezTo>
                  <a:pt x="0" y="30708"/>
                  <a:pt x="5855" y="61423"/>
                  <a:pt x="17572" y="84851"/>
                </a:cubicBezTo>
                <a:cubicBezTo>
                  <a:pt x="41005" y="131714"/>
                  <a:pt x="78994" y="131714"/>
                  <a:pt x="102427" y="84851"/>
                </a:cubicBezTo>
                <a:cubicBezTo>
                  <a:pt x="114144" y="61423"/>
                  <a:pt x="120000" y="30708"/>
                  <a:pt x="120000" y="0"/>
                </a:cubicBezTo>
                <a:lnTo>
                  <a:pt x="107661" y="0"/>
                </a:lnTo>
                <a:cubicBezTo>
                  <a:pt x="107661" y="24397"/>
                  <a:pt x="103005" y="48807"/>
                  <a:pt x="93700" y="67424"/>
                </a:cubicBezTo>
                <a:cubicBezTo>
                  <a:pt x="75083" y="104651"/>
                  <a:pt x="44916" y="104651"/>
                  <a:pt x="26300" y="67424"/>
                </a:cubicBezTo>
                <a:cubicBezTo>
                  <a:pt x="16988" y="48801"/>
                  <a:pt x="12333" y="24403"/>
                  <a:pt x="12338" y="0"/>
                </a:cubicBezTo>
                <a:lnTo>
                  <a:pt x="0" y="0"/>
                </a:lnTo>
                <a:close/>
              </a:path>
            </a:pathLst>
          </a:custGeom>
          <a:solidFill>
            <a:srgbClr val="0076B9"/>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99" name="Shape 399"/>
          <p:cNvSpPr/>
          <p:nvPr/>
        </p:nvSpPr>
        <p:spPr>
          <a:xfrm>
            <a:off x="13652490" y="6813946"/>
            <a:ext cx="3683000" cy="1841511"/>
          </a:xfrm>
          <a:custGeom>
            <a:avLst/>
            <a:gdLst/>
            <a:ahLst/>
            <a:cxnLst/>
            <a:rect l="0" t="0" r="0" b="0"/>
            <a:pathLst>
              <a:path w="120000" h="120000" extrusionOk="0">
                <a:moveTo>
                  <a:pt x="0" y="0"/>
                </a:moveTo>
                <a:cubicBezTo>
                  <a:pt x="0" y="30708"/>
                  <a:pt x="5855" y="61423"/>
                  <a:pt x="17572" y="84851"/>
                </a:cubicBezTo>
                <a:cubicBezTo>
                  <a:pt x="41005" y="131714"/>
                  <a:pt x="78994" y="131714"/>
                  <a:pt x="102427" y="84851"/>
                </a:cubicBezTo>
                <a:cubicBezTo>
                  <a:pt x="114144" y="61423"/>
                  <a:pt x="120000" y="30708"/>
                  <a:pt x="120000" y="0"/>
                </a:cubicBezTo>
                <a:lnTo>
                  <a:pt x="107661" y="0"/>
                </a:lnTo>
                <a:cubicBezTo>
                  <a:pt x="107661" y="24397"/>
                  <a:pt x="103005" y="48807"/>
                  <a:pt x="93700" y="67424"/>
                </a:cubicBezTo>
                <a:cubicBezTo>
                  <a:pt x="75083" y="104651"/>
                  <a:pt x="44916" y="104651"/>
                  <a:pt x="26300" y="67424"/>
                </a:cubicBezTo>
                <a:cubicBezTo>
                  <a:pt x="16988" y="48801"/>
                  <a:pt x="12333" y="24403"/>
                  <a:pt x="12338" y="0"/>
                </a:cubicBezTo>
                <a:lnTo>
                  <a:pt x="0" y="0"/>
                </a:lnTo>
                <a:close/>
              </a:path>
            </a:pathLst>
          </a:custGeom>
          <a:solidFill>
            <a:srgbClr val="0076B9"/>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0" name="Shape 400"/>
          <p:cNvSpPr/>
          <p:nvPr/>
        </p:nvSpPr>
        <p:spPr>
          <a:xfrm rot="10800000" flipH="1">
            <a:off x="16954500" y="4972441"/>
            <a:ext cx="3682999" cy="1841511"/>
          </a:xfrm>
          <a:custGeom>
            <a:avLst/>
            <a:gdLst/>
            <a:ahLst/>
            <a:cxnLst/>
            <a:rect l="0" t="0" r="0" b="0"/>
            <a:pathLst>
              <a:path w="120000" h="120000" extrusionOk="0">
                <a:moveTo>
                  <a:pt x="0" y="0"/>
                </a:moveTo>
                <a:cubicBezTo>
                  <a:pt x="0" y="30708"/>
                  <a:pt x="5855" y="61423"/>
                  <a:pt x="17572" y="84851"/>
                </a:cubicBezTo>
                <a:cubicBezTo>
                  <a:pt x="41005" y="131714"/>
                  <a:pt x="78994" y="131714"/>
                  <a:pt x="102427" y="84851"/>
                </a:cubicBezTo>
                <a:cubicBezTo>
                  <a:pt x="114144" y="61423"/>
                  <a:pt x="120000" y="30708"/>
                  <a:pt x="120000" y="0"/>
                </a:cubicBezTo>
                <a:lnTo>
                  <a:pt x="107661" y="0"/>
                </a:lnTo>
                <a:cubicBezTo>
                  <a:pt x="107661" y="24397"/>
                  <a:pt x="103005" y="48807"/>
                  <a:pt x="93700" y="67424"/>
                </a:cubicBezTo>
                <a:cubicBezTo>
                  <a:pt x="75083" y="104651"/>
                  <a:pt x="44916" y="104651"/>
                  <a:pt x="26300" y="67424"/>
                </a:cubicBezTo>
                <a:cubicBezTo>
                  <a:pt x="16988" y="48801"/>
                  <a:pt x="12333" y="24403"/>
                  <a:pt x="12338" y="0"/>
                </a:cubicBezTo>
                <a:lnTo>
                  <a:pt x="0" y="0"/>
                </a:lnTo>
                <a:close/>
              </a:path>
            </a:pathLst>
          </a:custGeom>
          <a:solidFill>
            <a:srgbClr val="0076B9"/>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01" name="Shape 401"/>
          <p:cNvSpPr txBox="1"/>
          <p:nvPr/>
        </p:nvSpPr>
        <p:spPr>
          <a:xfrm>
            <a:off x="7293342" y="9062706"/>
            <a:ext cx="3193296"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Explore</a:t>
            </a:r>
          </a:p>
        </p:txBody>
      </p:sp>
      <p:sp>
        <p:nvSpPr>
          <p:cNvPr id="402" name="Shape 402"/>
          <p:cNvSpPr txBox="1"/>
          <p:nvPr/>
        </p:nvSpPr>
        <p:spPr>
          <a:xfrm>
            <a:off x="10608003" y="9062706"/>
            <a:ext cx="3193295"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Analyse</a:t>
            </a:r>
          </a:p>
        </p:txBody>
      </p:sp>
      <p:sp>
        <p:nvSpPr>
          <p:cNvPr id="403" name="Shape 403"/>
          <p:cNvSpPr txBox="1"/>
          <p:nvPr/>
        </p:nvSpPr>
        <p:spPr>
          <a:xfrm>
            <a:off x="13897343" y="9062706"/>
            <a:ext cx="3193296"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Create</a:t>
            </a:r>
          </a:p>
        </p:txBody>
      </p:sp>
      <p:sp>
        <p:nvSpPr>
          <p:cNvPr id="404" name="Shape 404"/>
          <p:cNvSpPr txBox="1"/>
          <p:nvPr/>
        </p:nvSpPr>
        <p:spPr>
          <a:xfrm>
            <a:off x="17199353" y="9062706"/>
            <a:ext cx="3193295"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Support</a:t>
            </a:r>
          </a:p>
        </p:txBody>
      </p:sp>
      <p:sp>
        <p:nvSpPr>
          <p:cNvPr id="405" name="Shape 405"/>
          <p:cNvSpPr/>
          <p:nvPr/>
        </p:nvSpPr>
        <p:spPr>
          <a:xfrm>
            <a:off x="5330405" y="6554529"/>
            <a:ext cx="515189" cy="489974"/>
          </a:xfrm>
          <a:prstGeom prst="star5">
            <a:avLst>
              <a:gd name="adj" fmla="val 19100"/>
              <a:gd name="hf" fmla="val 105146"/>
              <a:gd name="vf" fmla="val 110557"/>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406" name="Shape 406"/>
          <p:cNvGrpSpPr/>
          <p:nvPr/>
        </p:nvGrpSpPr>
        <p:grpSpPr>
          <a:xfrm>
            <a:off x="632552" y="11635888"/>
            <a:ext cx="1328635" cy="1329425"/>
            <a:chOff x="0" y="-56246"/>
            <a:chExt cx="1328634" cy="1329422"/>
          </a:xfrm>
        </p:grpSpPr>
        <p:sp>
          <p:nvSpPr>
            <p:cNvPr id="407" name="Shape 40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08" name="Shape 40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21</a:t>
              </a:fld>
              <a:r>
                <a:rPr lang="en-US" sz="2400" b="0" i="0" u="none" strike="noStrike" cap="none">
                  <a:solidFill>
                    <a:srgbClr val="DDDDDD"/>
                  </a:solidFill>
                  <a:latin typeface="Open Sans Light"/>
                  <a:ea typeface="Open Sans Light"/>
                  <a:cs typeface="Open Sans Light"/>
                  <a:sym typeface="Open Sans Light"/>
                </a:rPr>
                <a:t>￼</a:t>
              </a:r>
            </a:p>
          </p:txBody>
        </p:sp>
        <p:sp>
          <p:nvSpPr>
            <p:cNvPr id="409" name="Shape 40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410" name="Shape 410"/>
          <p:cNvSpPr/>
          <p:nvPr/>
        </p:nvSpPr>
        <p:spPr>
          <a:xfrm>
            <a:off x="8657806" y="6554529"/>
            <a:ext cx="515189" cy="489974"/>
          </a:xfrm>
          <a:prstGeom prst="star5">
            <a:avLst>
              <a:gd name="adj" fmla="val 19100"/>
              <a:gd name="hf" fmla="val 105146"/>
              <a:gd name="vf" fmla="val 110557"/>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1" name="Shape 411"/>
          <p:cNvSpPr/>
          <p:nvPr/>
        </p:nvSpPr>
        <p:spPr>
          <a:xfrm>
            <a:off x="11972506" y="6554529"/>
            <a:ext cx="515189" cy="489974"/>
          </a:xfrm>
          <a:prstGeom prst="star5">
            <a:avLst>
              <a:gd name="adj" fmla="val 19100"/>
              <a:gd name="hf" fmla="val 105146"/>
              <a:gd name="vf" fmla="val 110557"/>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2" name="Shape 412"/>
          <p:cNvSpPr/>
          <p:nvPr/>
        </p:nvSpPr>
        <p:spPr>
          <a:xfrm>
            <a:off x="15287206" y="6554529"/>
            <a:ext cx="515187" cy="489974"/>
          </a:xfrm>
          <a:prstGeom prst="star5">
            <a:avLst>
              <a:gd name="adj" fmla="val 19100"/>
              <a:gd name="hf" fmla="val 105146"/>
              <a:gd name="vf" fmla="val 110557"/>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13" name="Shape 413"/>
          <p:cNvSpPr/>
          <p:nvPr/>
        </p:nvSpPr>
        <p:spPr>
          <a:xfrm>
            <a:off x="18563806" y="6554529"/>
            <a:ext cx="515187" cy="489974"/>
          </a:xfrm>
          <a:prstGeom prst="star5">
            <a:avLst>
              <a:gd name="adj" fmla="val 19100"/>
              <a:gd name="hf" fmla="val 105146"/>
              <a:gd name="vf" fmla="val 110557"/>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18" name="Shape 418"/>
          <p:cNvGrpSpPr/>
          <p:nvPr/>
        </p:nvGrpSpPr>
        <p:grpSpPr>
          <a:xfrm>
            <a:off x="632552" y="631470"/>
            <a:ext cx="1273177" cy="1304442"/>
            <a:chOff x="0" y="0"/>
            <a:chExt cx="1273176" cy="1304442"/>
          </a:xfrm>
        </p:grpSpPr>
        <p:sp>
          <p:nvSpPr>
            <p:cNvPr id="419" name="Shape 419"/>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20" name="Shape 42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421" name="Shape 421"/>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422" name="Shape 422"/>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Marketing Sectors</a:t>
            </a:r>
          </a:p>
        </p:txBody>
      </p:sp>
      <p:sp>
        <p:nvSpPr>
          <p:cNvPr id="423" name="Shape 423"/>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24" name="Shape 424"/>
          <p:cNvSpPr/>
          <p:nvPr/>
        </p:nvSpPr>
        <p:spPr>
          <a:xfrm>
            <a:off x="10289072" y="4267905"/>
            <a:ext cx="3805853" cy="3805853"/>
          </a:xfrm>
          <a:prstGeom prst="ellipse">
            <a:avLst/>
          </a:prstGeom>
          <a:solidFill>
            <a:schemeClr val="accent1">
              <a:alpha val="81960"/>
            </a:scheme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25" name="Shape 425"/>
          <p:cNvSpPr/>
          <p:nvPr/>
        </p:nvSpPr>
        <p:spPr>
          <a:xfrm>
            <a:off x="8723709" y="6984540"/>
            <a:ext cx="3805853" cy="3805853"/>
          </a:xfrm>
          <a:prstGeom prst="ellipse">
            <a:avLst/>
          </a:prstGeom>
          <a:solidFill>
            <a:srgbClr val="008DDE">
              <a:alpha val="81960"/>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26" name="Shape 426"/>
          <p:cNvSpPr/>
          <p:nvPr/>
        </p:nvSpPr>
        <p:spPr>
          <a:xfrm>
            <a:off x="11873309" y="6984540"/>
            <a:ext cx="3805853" cy="3805853"/>
          </a:xfrm>
          <a:prstGeom prst="ellipse">
            <a:avLst/>
          </a:prstGeom>
          <a:solidFill>
            <a:srgbClr val="0076B9">
              <a:alpha val="81960"/>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27" name="Shape 427"/>
          <p:cNvSpPr txBox="1"/>
          <p:nvPr/>
        </p:nvSpPr>
        <p:spPr>
          <a:xfrm>
            <a:off x="10659988" y="5709464"/>
            <a:ext cx="304761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Social Marketing</a:t>
            </a:r>
          </a:p>
        </p:txBody>
      </p:sp>
      <p:sp>
        <p:nvSpPr>
          <p:cNvPr id="428" name="Shape 428"/>
          <p:cNvSpPr txBox="1"/>
          <p:nvPr/>
        </p:nvSpPr>
        <p:spPr>
          <a:xfrm>
            <a:off x="9102825" y="8430811"/>
            <a:ext cx="3047621"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Direct Marketing</a:t>
            </a:r>
          </a:p>
        </p:txBody>
      </p:sp>
      <p:sp>
        <p:nvSpPr>
          <p:cNvPr id="429" name="Shape 429"/>
          <p:cNvSpPr txBox="1"/>
          <p:nvPr/>
        </p:nvSpPr>
        <p:spPr>
          <a:xfrm>
            <a:off x="12252425" y="8430811"/>
            <a:ext cx="3047621"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Email Marketing</a:t>
            </a:r>
          </a:p>
        </p:txBody>
      </p:sp>
      <p:sp>
        <p:nvSpPr>
          <p:cNvPr id="430" name="Shape 430"/>
          <p:cNvSpPr txBox="1"/>
          <p:nvPr/>
        </p:nvSpPr>
        <p:spPr>
          <a:xfrm>
            <a:off x="9102825" y="9070950"/>
            <a:ext cx="3047621" cy="327596"/>
          </a:xfrm>
          <a:prstGeom prst="rect">
            <a:avLst/>
          </a:prstGeom>
          <a:noFill/>
          <a:ln>
            <a:noFill/>
          </a:ln>
        </p:spPr>
        <p:txBody>
          <a:bodyPr wrap="square" lIns="71425" tIns="71425" rIns="71425" bIns="71425" anchor="b" anchorCtr="0">
            <a:noAutofit/>
          </a:bodyPr>
          <a:lstStyle/>
          <a:p>
            <a:pPr marL="0" marR="0" lvl="0" indent="0" algn="ctr" rtl="0">
              <a:lnSpc>
                <a:spcPct val="110000"/>
              </a:lnSpc>
              <a:spcBef>
                <a:spcPts val="0"/>
              </a:spcBef>
              <a:spcAft>
                <a:spcPts val="0"/>
              </a:spcAft>
              <a:buClr>
                <a:srgbClr val="FFFFFF"/>
              </a:buClr>
              <a:buSzPct val="25000"/>
              <a:buFont typeface="Open Sans"/>
              <a:buNone/>
            </a:pPr>
            <a:r>
              <a:rPr lang="en-US" sz="1074" b="0" i="0" u="none" strike="noStrike" cap="none">
                <a:solidFill>
                  <a:srgbClr val="FFFFFF"/>
                </a:solidFill>
                <a:latin typeface="Open Sans"/>
                <a:ea typeface="Open Sans"/>
                <a:cs typeface="Open Sans"/>
                <a:sym typeface="Open Sans"/>
              </a:rPr>
              <a:t>Short Description</a:t>
            </a:r>
          </a:p>
        </p:txBody>
      </p:sp>
      <p:sp>
        <p:nvSpPr>
          <p:cNvPr id="431" name="Shape 431"/>
          <p:cNvSpPr txBox="1"/>
          <p:nvPr/>
        </p:nvSpPr>
        <p:spPr>
          <a:xfrm>
            <a:off x="10664925" y="6340450"/>
            <a:ext cx="3047621" cy="327596"/>
          </a:xfrm>
          <a:prstGeom prst="rect">
            <a:avLst/>
          </a:prstGeom>
          <a:noFill/>
          <a:ln>
            <a:noFill/>
          </a:ln>
        </p:spPr>
        <p:txBody>
          <a:bodyPr wrap="square" lIns="71425" tIns="71425" rIns="71425" bIns="71425" anchor="b" anchorCtr="0">
            <a:noAutofit/>
          </a:bodyPr>
          <a:lstStyle/>
          <a:p>
            <a:pPr marL="0" marR="0" lvl="0" indent="0" algn="ctr" rtl="0">
              <a:lnSpc>
                <a:spcPct val="110000"/>
              </a:lnSpc>
              <a:spcBef>
                <a:spcPts val="0"/>
              </a:spcBef>
              <a:spcAft>
                <a:spcPts val="0"/>
              </a:spcAft>
              <a:buClr>
                <a:srgbClr val="FFFFFF"/>
              </a:buClr>
              <a:buSzPct val="25000"/>
              <a:buFont typeface="Open Sans"/>
              <a:buNone/>
            </a:pPr>
            <a:r>
              <a:rPr lang="en-US" sz="1074" b="0" i="0" u="none" strike="noStrike" cap="none">
                <a:solidFill>
                  <a:srgbClr val="FFFFFF"/>
                </a:solidFill>
                <a:latin typeface="Open Sans"/>
                <a:ea typeface="Open Sans"/>
                <a:cs typeface="Open Sans"/>
                <a:sym typeface="Open Sans"/>
              </a:rPr>
              <a:t>Short Description</a:t>
            </a:r>
          </a:p>
        </p:txBody>
      </p:sp>
      <p:sp>
        <p:nvSpPr>
          <p:cNvPr id="432" name="Shape 432"/>
          <p:cNvSpPr txBox="1"/>
          <p:nvPr/>
        </p:nvSpPr>
        <p:spPr>
          <a:xfrm>
            <a:off x="12277825" y="9045550"/>
            <a:ext cx="3047621" cy="327596"/>
          </a:xfrm>
          <a:prstGeom prst="rect">
            <a:avLst/>
          </a:prstGeom>
          <a:noFill/>
          <a:ln>
            <a:noFill/>
          </a:ln>
        </p:spPr>
        <p:txBody>
          <a:bodyPr wrap="square" lIns="71425" tIns="71425" rIns="71425" bIns="71425" anchor="b" anchorCtr="0">
            <a:noAutofit/>
          </a:bodyPr>
          <a:lstStyle/>
          <a:p>
            <a:pPr marL="0" marR="0" lvl="0" indent="0" algn="ctr" rtl="0">
              <a:lnSpc>
                <a:spcPct val="110000"/>
              </a:lnSpc>
              <a:spcBef>
                <a:spcPts val="0"/>
              </a:spcBef>
              <a:spcAft>
                <a:spcPts val="0"/>
              </a:spcAft>
              <a:buClr>
                <a:srgbClr val="FFFFFF"/>
              </a:buClr>
              <a:buSzPct val="25000"/>
              <a:buFont typeface="Open Sans"/>
              <a:buNone/>
            </a:pPr>
            <a:r>
              <a:rPr lang="en-US" sz="1074" b="0" i="0" u="none" strike="noStrike" cap="none">
                <a:solidFill>
                  <a:srgbClr val="FFFFFF"/>
                </a:solidFill>
                <a:latin typeface="Open Sans"/>
                <a:ea typeface="Open Sans"/>
                <a:cs typeface="Open Sans"/>
                <a:sym typeface="Open Sans"/>
              </a:rPr>
              <a:t>Short Description</a:t>
            </a:r>
          </a:p>
        </p:txBody>
      </p:sp>
      <p:sp>
        <p:nvSpPr>
          <p:cNvPr id="433" name="Shape 433"/>
          <p:cNvSpPr txBox="1"/>
          <p:nvPr/>
        </p:nvSpPr>
        <p:spPr>
          <a:xfrm>
            <a:off x="2426426" y="4616628"/>
            <a:ext cx="3908653"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a:t>
            </a:r>
          </a:p>
        </p:txBody>
      </p:sp>
      <p:sp>
        <p:nvSpPr>
          <p:cNvPr id="434" name="Shape 434"/>
          <p:cNvSpPr/>
          <p:nvPr/>
        </p:nvSpPr>
        <p:spPr>
          <a:xfrm>
            <a:off x="2006526" y="6971952"/>
            <a:ext cx="202140"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88D5"/>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35" name="Shape 435"/>
          <p:cNvSpPr/>
          <p:nvPr/>
        </p:nvSpPr>
        <p:spPr>
          <a:xfrm>
            <a:off x="1993826" y="4727144"/>
            <a:ext cx="200965"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36" name="Shape 436"/>
          <p:cNvSpPr txBox="1"/>
          <p:nvPr/>
        </p:nvSpPr>
        <p:spPr>
          <a:xfrm>
            <a:off x="2426426" y="6858000"/>
            <a:ext cx="3908653"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a:t>
            </a:r>
          </a:p>
        </p:txBody>
      </p:sp>
      <p:sp>
        <p:nvSpPr>
          <p:cNvPr id="437" name="Shape 437"/>
          <p:cNvSpPr/>
          <p:nvPr/>
        </p:nvSpPr>
        <p:spPr>
          <a:xfrm>
            <a:off x="2006526" y="9001420"/>
            <a:ext cx="202140" cy="202670"/>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38" name="Shape 438"/>
          <p:cNvSpPr txBox="1"/>
          <p:nvPr/>
        </p:nvSpPr>
        <p:spPr>
          <a:xfrm>
            <a:off x="2426426" y="8887467"/>
            <a:ext cx="3908653"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a:t>
            </a:r>
          </a:p>
        </p:txBody>
      </p:sp>
      <p:sp>
        <p:nvSpPr>
          <p:cNvPr id="439" name="Shape 439"/>
          <p:cNvSpPr txBox="1"/>
          <p:nvPr/>
        </p:nvSpPr>
        <p:spPr>
          <a:xfrm>
            <a:off x="17842295" y="5895021"/>
            <a:ext cx="5275474" cy="243395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grpSp>
        <p:nvGrpSpPr>
          <p:cNvPr id="440" name="Shape 440"/>
          <p:cNvGrpSpPr/>
          <p:nvPr/>
        </p:nvGrpSpPr>
        <p:grpSpPr>
          <a:xfrm>
            <a:off x="632552" y="11635888"/>
            <a:ext cx="1328635" cy="1329425"/>
            <a:chOff x="0" y="-56246"/>
            <a:chExt cx="1328634" cy="1329422"/>
          </a:xfrm>
        </p:grpSpPr>
        <p:sp>
          <p:nvSpPr>
            <p:cNvPr id="441" name="Shape 441"/>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42" name="Shape 442"/>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22</a:t>
              </a:fld>
              <a:r>
                <a:rPr lang="en-US" sz="2400" b="0" i="0" u="none" strike="noStrike" cap="none">
                  <a:solidFill>
                    <a:srgbClr val="DDDDDD"/>
                  </a:solidFill>
                  <a:latin typeface="Open Sans Light"/>
                  <a:ea typeface="Open Sans Light"/>
                  <a:cs typeface="Open Sans Light"/>
                  <a:sym typeface="Open Sans Light"/>
                </a:rPr>
                <a:t>￼</a:t>
              </a:r>
            </a:p>
          </p:txBody>
        </p:sp>
        <p:sp>
          <p:nvSpPr>
            <p:cNvPr id="443" name="Shape 443"/>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444" name="Shape 444"/>
          <p:cNvSpPr/>
          <p:nvPr/>
        </p:nvSpPr>
        <p:spPr>
          <a:xfrm>
            <a:off x="8730059" y="5715814"/>
            <a:ext cx="1270001" cy="1270001"/>
          </a:xfrm>
          <a:prstGeom prst="ellipse">
            <a:avLst/>
          </a:prstGeom>
          <a:solidFill>
            <a:srgbClr val="FFFFFF"/>
          </a:solidFill>
          <a:ln w="12700" cap="flat" cmpd="sng">
            <a:solidFill>
              <a:srgbClr val="D6D5D5"/>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45" name="Shape 445"/>
          <p:cNvSpPr/>
          <p:nvPr/>
        </p:nvSpPr>
        <p:spPr>
          <a:xfrm>
            <a:off x="14367534" y="5715814"/>
            <a:ext cx="1270001" cy="1270001"/>
          </a:xfrm>
          <a:prstGeom prst="ellipse">
            <a:avLst/>
          </a:prstGeom>
          <a:solidFill>
            <a:srgbClr val="FFFFFF"/>
          </a:solidFill>
          <a:ln w="12700" cap="flat" cmpd="sng">
            <a:solidFill>
              <a:srgbClr val="D6D5D5"/>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46" name="Shape 446"/>
          <p:cNvSpPr/>
          <p:nvPr/>
        </p:nvSpPr>
        <p:spPr>
          <a:xfrm>
            <a:off x="11548796" y="10591442"/>
            <a:ext cx="1270001" cy="1270001"/>
          </a:xfrm>
          <a:prstGeom prst="ellipse">
            <a:avLst/>
          </a:prstGeom>
          <a:solidFill>
            <a:srgbClr val="FFFFFF"/>
          </a:solidFill>
          <a:ln w="12700" cap="flat" cmpd="sng">
            <a:solidFill>
              <a:srgbClr val="D6D5D5"/>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1" name="Shape 451"/>
          <p:cNvGrpSpPr/>
          <p:nvPr/>
        </p:nvGrpSpPr>
        <p:grpSpPr>
          <a:xfrm>
            <a:off x="632552" y="631470"/>
            <a:ext cx="1273177" cy="1304442"/>
            <a:chOff x="0" y="0"/>
            <a:chExt cx="1273176" cy="1304442"/>
          </a:xfrm>
        </p:grpSpPr>
        <p:sp>
          <p:nvSpPr>
            <p:cNvPr id="452" name="Shape 452"/>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53" name="Shape 453"/>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454" name="Shape 454"/>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455" name="Shape 455"/>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Our Respectable Clients</a:t>
            </a:r>
          </a:p>
        </p:txBody>
      </p:sp>
      <p:sp>
        <p:nvSpPr>
          <p:cNvPr id="456" name="Shape 456"/>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pic>
        <p:nvPicPr>
          <p:cNvPr id="457" name="Shape 457" descr="01.png"/>
          <p:cNvPicPr preferRelativeResize="0"/>
          <p:nvPr/>
        </p:nvPicPr>
        <p:blipFill rotWithShape="1">
          <a:blip r:embed="rId3">
            <a:alphaModFix/>
          </a:blip>
          <a:srcRect/>
          <a:stretch/>
        </p:blipFill>
        <p:spPr>
          <a:xfrm>
            <a:off x="4923594" y="5247110"/>
            <a:ext cx="1270001" cy="1270001"/>
          </a:xfrm>
          <a:prstGeom prst="rect">
            <a:avLst/>
          </a:prstGeom>
          <a:noFill/>
          <a:ln>
            <a:noFill/>
          </a:ln>
        </p:spPr>
      </p:pic>
      <p:pic>
        <p:nvPicPr>
          <p:cNvPr id="458" name="Shape 458" descr="02.png"/>
          <p:cNvPicPr preferRelativeResize="0"/>
          <p:nvPr/>
        </p:nvPicPr>
        <p:blipFill rotWithShape="1">
          <a:blip r:embed="rId4">
            <a:alphaModFix/>
          </a:blip>
          <a:srcRect/>
          <a:stretch/>
        </p:blipFill>
        <p:spPr>
          <a:xfrm>
            <a:off x="11548796" y="5247110"/>
            <a:ext cx="1270001" cy="1270001"/>
          </a:xfrm>
          <a:prstGeom prst="rect">
            <a:avLst/>
          </a:prstGeom>
          <a:noFill/>
          <a:ln>
            <a:noFill/>
          </a:ln>
        </p:spPr>
      </p:pic>
      <p:pic>
        <p:nvPicPr>
          <p:cNvPr id="459" name="Shape 459" descr="03.png"/>
          <p:cNvPicPr preferRelativeResize="0"/>
          <p:nvPr/>
        </p:nvPicPr>
        <p:blipFill rotWithShape="1">
          <a:blip r:embed="rId5">
            <a:alphaModFix/>
          </a:blip>
          <a:srcRect/>
          <a:stretch/>
        </p:blipFill>
        <p:spPr>
          <a:xfrm>
            <a:off x="4825453" y="8293100"/>
            <a:ext cx="1270001" cy="1270000"/>
          </a:xfrm>
          <a:prstGeom prst="rect">
            <a:avLst/>
          </a:prstGeom>
          <a:noFill/>
          <a:ln>
            <a:noFill/>
          </a:ln>
        </p:spPr>
      </p:pic>
      <p:pic>
        <p:nvPicPr>
          <p:cNvPr id="460" name="Shape 460" descr="04.png"/>
          <p:cNvPicPr preferRelativeResize="0"/>
          <p:nvPr/>
        </p:nvPicPr>
        <p:blipFill rotWithShape="1">
          <a:blip r:embed="rId6">
            <a:alphaModFix/>
          </a:blip>
          <a:srcRect/>
          <a:stretch/>
        </p:blipFill>
        <p:spPr>
          <a:xfrm>
            <a:off x="11548796" y="8293100"/>
            <a:ext cx="1270001" cy="1270000"/>
          </a:xfrm>
          <a:prstGeom prst="rect">
            <a:avLst/>
          </a:prstGeom>
          <a:noFill/>
          <a:ln>
            <a:noFill/>
          </a:ln>
        </p:spPr>
      </p:pic>
      <p:pic>
        <p:nvPicPr>
          <p:cNvPr id="461" name="Shape 461" descr="05.png"/>
          <p:cNvPicPr preferRelativeResize="0"/>
          <p:nvPr/>
        </p:nvPicPr>
        <p:blipFill rotWithShape="1">
          <a:blip r:embed="rId7">
            <a:alphaModFix/>
          </a:blip>
          <a:srcRect/>
          <a:stretch/>
        </p:blipFill>
        <p:spPr>
          <a:xfrm>
            <a:off x="18288904" y="5247110"/>
            <a:ext cx="1270001" cy="1270001"/>
          </a:xfrm>
          <a:prstGeom prst="rect">
            <a:avLst/>
          </a:prstGeom>
          <a:noFill/>
          <a:ln>
            <a:noFill/>
          </a:ln>
        </p:spPr>
      </p:pic>
      <p:pic>
        <p:nvPicPr>
          <p:cNvPr id="462" name="Shape 462" descr="06.png"/>
          <p:cNvPicPr preferRelativeResize="0"/>
          <p:nvPr/>
        </p:nvPicPr>
        <p:blipFill rotWithShape="1">
          <a:blip r:embed="rId8">
            <a:alphaModFix/>
          </a:blip>
          <a:srcRect/>
          <a:stretch/>
        </p:blipFill>
        <p:spPr>
          <a:xfrm>
            <a:off x="18186915" y="8207874"/>
            <a:ext cx="1440451" cy="1440452"/>
          </a:xfrm>
          <a:prstGeom prst="rect">
            <a:avLst/>
          </a:prstGeom>
          <a:noFill/>
          <a:ln>
            <a:noFill/>
          </a:ln>
        </p:spPr>
      </p:pic>
      <p:cxnSp>
        <p:nvCxnSpPr>
          <p:cNvPr id="463" name="Shape 463"/>
          <p:cNvCxnSpPr/>
          <p:nvPr/>
        </p:nvCxnSpPr>
        <p:spPr>
          <a:xfrm rot="10800000">
            <a:off x="9142316" y="7251699"/>
            <a:ext cx="6124669" cy="0"/>
          </a:xfrm>
          <a:prstGeom prst="straightConnector1">
            <a:avLst/>
          </a:prstGeom>
          <a:noFill/>
          <a:ln w="12700" cap="flat" cmpd="sng">
            <a:solidFill>
              <a:srgbClr val="D6D5D5"/>
            </a:solidFill>
            <a:prstDash val="solid"/>
            <a:miter lim="400000"/>
            <a:headEnd type="none" w="med" len="med"/>
            <a:tailEnd type="none" w="med" len="med"/>
          </a:ln>
        </p:spPr>
      </p:cxnSp>
      <p:cxnSp>
        <p:nvCxnSpPr>
          <p:cNvPr id="464" name="Shape 464"/>
          <p:cNvCxnSpPr/>
          <p:nvPr/>
        </p:nvCxnSpPr>
        <p:spPr>
          <a:xfrm rot="10800000">
            <a:off x="2472040" y="7251699"/>
            <a:ext cx="6124669" cy="0"/>
          </a:xfrm>
          <a:prstGeom prst="straightConnector1">
            <a:avLst/>
          </a:prstGeom>
          <a:noFill/>
          <a:ln w="12700" cap="flat" cmpd="sng">
            <a:solidFill>
              <a:srgbClr val="D6D5D5"/>
            </a:solidFill>
            <a:prstDash val="solid"/>
            <a:miter lim="400000"/>
            <a:headEnd type="none" w="med" len="med"/>
            <a:tailEnd type="none" w="med" len="med"/>
          </a:ln>
        </p:spPr>
      </p:cxnSp>
      <p:cxnSp>
        <p:nvCxnSpPr>
          <p:cNvPr id="465" name="Shape 465"/>
          <p:cNvCxnSpPr/>
          <p:nvPr/>
        </p:nvCxnSpPr>
        <p:spPr>
          <a:xfrm rot="10800000">
            <a:off x="15861570" y="7251699"/>
            <a:ext cx="6124669" cy="0"/>
          </a:xfrm>
          <a:prstGeom prst="straightConnector1">
            <a:avLst/>
          </a:prstGeom>
          <a:noFill/>
          <a:ln w="12700" cap="flat" cmpd="sng">
            <a:solidFill>
              <a:srgbClr val="D6D5D5"/>
            </a:solidFill>
            <a:prstDash val="solid"/>
            <a:miter lim="400000"/>
            <a:headEnd type="none" w="med" len="med"/>
            <a:tailEnd type="none" w="med" len="med"/>
          </a:ln>
        </p:spPr>
      </p:cxnSp>
      <p:cxnSp>
        <p:nvCxnSpPr>
          <p:cNvPr id="466" name="Shape 466"/>
          <p:cNvCxnSpPr/>
          <p:nvPr/>
        </p:nvCxnSpPr>
        <p:spPr>
          <a:xfrm rot="10800000" flipH="1">
            <a:off x="8885625" y="4915941"/>
            <a:ext cx="0" cy="4684218"/>
          </a:xfrm>
          <a:prstGeom prst="straightConnector1">
            <a:avLst/>
          </a:prstGeom>
          <a:noFill/>
          <a:ln w="12700" cap="flat" cmpd="sng">
            <a:solidFill>
              <a:srgbClr val="D6D5D5"/>
            </a:solidFill>
            <a:prstDash val="solid"/>
            <a:miter lim="400000"/>
            <a:headEnd type="none" w="med" len="med"/>
            <a:tailEnd type="none" w="med" len="med"/>
          </a:ln>
        </p:spPr>
      </p:cxnSp>
      <p:cxnSp>
        <p:nvCxnSpPr>
          <p:cNvPr id="467" name="Shape 467"/>
          <p:cNvCxnSpPr/>
          <p:nvPr/>
        </p:nvCxnSpPr>
        <p:spPr>
          <a:xfrm rot="10800000" flipH="1">
            <a:off x="15565826" y="4915941"/>
            <a:ext cx="0" cy="4684218"/>
          </a:xfrm>
          <a:prstGeom prst="straightConnector1">
            <a:avLst/>
          </a:prstGeom>
          <a:noFill/>
          <a:ln w="12700" cap="flat" cmpd="sng">
            <a:solidFill>
              <a:srgbClr val="D6D5D5"/>
            </a:solidFill>
            <a:prstDash val="solid"/>
            <a:miter lim="400000"/>
            <a:headEnd type="none" w="med" len="med"/>
            <a:tailEnd type="none" w="med" len="med"/>
          </a:ln>
        </p:spPr>
      </p:cxnSp>
      <p:grpSp>
        <p:nvGrpSpPr>
          <p:cNvPr id="468" name="Shape 468"/>
          <p:cNvGrpSpPr/>
          <p:nvPr/>
        </p:nvGrpSpPr>
        <p:grpSpPr>
          <a:xfrm>
            <a:off x="632552" y="11635888"/>
            <a:ext cx="1328635" cy="1329425"/>
            <a:chOff x="0" y="-56246"/>
            <a:chExt cx="1328634" cy="1329422"/>
          </a:xfrm>
        </p:grpSpPr>
        <p:sp>
          <p:nvSpPr>
            <p:cNvPr id="469" name="Shape 469"/>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70" name="Shape 470"/>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23</a:t>
              </a:fld>
              <a:r>
                <a:rPr lang="en-US" sz="2400" b="0" i="0" u="none" strike="noStrike" cap="none">
                  <a:solidFill>
                    <a:srgbClr val="DDDDDD"/>
                  </a:solidFill>
                  <a:latin typeface="Open Sans Light"/>
                  <a:ea typeface="Open Sans Light"/>
                  <a:cs typeface="Open Sans Light"/>
                  <a:sym typeface="Open Sans Light"/>
                </a:rPr>
                <a:t>￼</a:t>
              </a:r>
            </a:p>
          </p:txBody>
        </p:sp>
        <p:sp>
          <p:nvSpPr>
            <p:cNvPr id="471" name="Shape 471"/>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grpSp>
        <p:nvGrpSpPr>
          <p:cNvPr id="476" name="Shape 476"/>
          <p:cNvGrpSpPr/>
          <p:nvPr/>
        </p:nvGrpSpPr>
        <p:grpSpPr>
          <a:xfrm>
            <a:off x="632552" y="631470"/>
            <a:ext cx="1273177" cy="1304442"/>
            <a:chOff x="0" y="0"/>
            <a:chExt cx="1273176" cy="1304442"/>
          </a:xfrm>
        </p:grpSpPr>
        <p:sp>
          <p:nvSpPr>
            <p:cNvPr id="477" name="Shape 477"/>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478" name="Shape 478"/>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479" name="Shape 479"/>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480" name="Shape 480"/>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Our Business Geography</a:t>
            </a:r>
          </a:p>
        </p:txBody>
      </p:sp>
      <p:sp>
        <p:nvSpPr>
          <p:cNvPr id="481" name="Shape 481"/>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482" name="Shape 482"/>
          <p:cNvGrpSpPr/>
          <p:nvPr/>
        </p:nvGrpSpPr>
        <p:grpSpPr>
          <a:xfrm>
            <a:off x="4728849" y="4413051"/>
            <a:ext cx="14888199" cy="6270860"/>
            <a:chOff x="-34532" y="0"/>
            <a:chExt cx="14888197" cy="6270858"/>
          </a:xfrm>
        </p:grpSpPr>
        <p:sp>
          <p:nvSpPr>
            <p:cNvPr id="483" name="Shape 483"/>
            <p:cNvSpPr/>
            <p:nvPr/>
          </p:nvSpPr>
          <p:spPr>
            <a:xfrm>
              <a:off x="7718039" y="4418985"/>
              <a:ext cx="357437" cy="316039"/>
            </a:xfrm>
            <a:custGeom>
              <a:avLst/>
              <a:gdLst/>
              <a:ahLst/>
              <a:cxnLst/>
              <a:rect l="0" t="0" r="0" b="0"/>
              <a:pathLst>
                <a:path w="120000" h="120000" extrusionOk="0">
                  <a:moveTo>
                    <a:pt x="120000" y="42000"/>
                  </a:moveTo>
                  <a:cubicBezTo>
                    <a:pt x="120000" y="36000"/>
                    <a:pt x="114043" y="24000"/>
                    <a:pt x="120000" y="18000"/>
                  </a:cubicBezTo>
                  <a:cubicBezTo>
                    <a:pt x="114043" y="18000"/>
                    <a:pt x="114043" y="12000"/>
                    <a:pt x="108093" y="12000"/>
                  </a:cubicBezTo>
                  <a:cubicBezTo>
                    <a:pt x="102136" y="12000"/>
                    <a:pt x="102136" y="12000"/>
                    <a:pt x="96186" y="6000"/>
                  </a:cubicBezTo>
                  <a:cubicBezTo>
                    <a:pt x="90230" y="6000"/>
                    <a:pt x="90230" y="6000"/>
                    <a:pt x="84279" y="6000"/>
                  </a:cubicBezTo>
                  <a:cubicBezTo>
                    <a:pt x="78323" y="6000"/>
                    <a:pt x="78323" y="6000"/>
                    <a:pt x="78323" y="0"/>
                  </a:cubicBezTo>
                  <a:cubicBezTo>
                    <a:pt x="72366" y="0"/>
                    <a:pt x="66416" y="0"/>
                    <a:pt x="66416" y="0"/>
                  </a:cubicBezTo>
                  <a:cubicBezTo>
                    <a:pt x="54509" y="6000"/>
                    <a:pt x="60460" y="6000"/>
                    <a:pt x="54509" y="12000"/>
                  </a:cubicBezTo>
                  <a:cubicBezTo>
                    <a:pt x="54509" y="18000"/>
                    <a:pt x="48553" y="18000"/>
                    <a:pt x="42602" y="24000"/>
                  </a:cubicBezTo>
                  <a:cubicBezTo>
                    <a:pt x="36646" y="24000"/>
                    <a:pt x="36646" y="30000"/>
                    <a:pt x="30690" y="36000"/>
                  </a:cubicBezTo>
                  <a:cubicBezTo>
                    <a:pt x="24739" y="42000"/>
                    <a:pt x="12832" y="36000"/>
                    <a:pt x="6876" y="36000"/>
                  </a:cubicBezTo>
                  <a:cubicBezTo>
                    <a:pt x="-5030" y="36000"/>
                    <a:pt x="926" y="42000"/>
                    <a:pt x="6876" y="48000"/>
                  </a:cubicBezTo>
                  <a:cubicBezTo>
                    <a:pt x="6876" y="54000"/>
                    <a:pt x="6876" y="54000"/>
                    <a:pt x="12832" y="60000"/>
                  </a:cubicBezTo>
                  <a:cubicBezTo>
                    <a:pt x="12832" y="72000"/>
                    <a:pt x="18783" y="72000"/>
                    <a:pt x="24739" y="78000"/>
                  </a:cubicBezTo>
                  <a:cubicBezTo>
                    <a:pt x="30690" y="78000"/>
                    <a:pt x="30690" y="78000"/>
                    <a:pt x="30690" y="78000"/>
                  </a:cubicBezTo>
                  <a:cubicBezTo>
                    <a:pt x="30690" y="78000"/>
                    <a:pt x="30690" y="84000"/>
                    <a:pt x="30690" y="84000"/>
                  </a:cubicBezTo>
                  <a:cubicBezTo>
                    <a:pt x="30690" y="84000"/>
                    <a:pt x="36646" y="84000"/>
                    <a:pt x="36646" y="84000"/>
                  </a:cubicBezTo>
                  <a:cubicBezTo>
                    <a:pt x="36646" y="84000"/>
                    <a:pt x="36646" y="90000"/>
                    <a:pt x="36646" y="96000"/>
                  </a:cubicBezTo>
                  <a:cubicBezTo>
                    <a:pt x="42602" y="102000"/>
                    <a:pt x="42602" y="102000"/>
                    <a:pt x="54509" y="108000"/>
                  </a:cubicBezTo>
                  <a:cubicBezTo>
                    <a:pt x="54509" y="108000"/>
                    <a:pt x="54509" y="108000"/>
                    <a:pt x="60460" y="114000"/>
                  </a:cubicBezTo>
                  <a:cubicBezTo>
                    <a:pt x="66416" y="114000"/>
                    <a:pt x="72366" y="114000"/>
                    <a:pt x="78323" y="114000"/>
                  </a:cubicBezTo>
                  <a:cubicBezTo>
                    <a:pt x="78323" y="114000"/>
                    <a:pt x="90230" y="120000"/>
                    <a:pt x="90230" y="120000"/>
                  </a:cubicBezTo>
                  <a:cubicBezTo>
                    <a:pt x="96186" y="114000"/>
                    <a:pt x="102136" y="108000"/>
                    <a:pt x="108093" y="102000"/>
                  </a:cubicBezTo>
                  <a:cubicBezTo>
                    <a:pt x="108093" y="96000"/>
                    <a:pt x="108093" y="96000"/>
                    <a:pt x="108093" y="90000"/>
                  </a:cubicBezTo>
                  <a:cubicBezTo>
                    <a:pt x="114043" y="84000"/>
                    <a:pt x="120000" y="78000"/>
                    <a:pt x="120000" y="72000"/>
                  </a:cubicBezTo>
                  <a:cubicBezTo>
                    <a:pt x="120000" y="72000"/>
                    <a:pt x="114043" y="66000"/>
                    <a:pt x="114043" y="66000"/>
                  </a:cubicBezTo>
                  <a:cubicBezTo>
                    <a:pt x="114043" y="60000"/>
                    <a:pt x="114043" y="60000"/>
                    <a:pt x="114043" y="60000"/>
                  </a:cubicBezTo>
                  <a:cubicBezTo>
                    <a:pt x="114043" y="60000"/>
                    <a:pt x="114043" y="60000"/>
                    <a:pt x="114043" y="60000"/>
                  </a:cubicBezTo>
                  <a:cubicBezTo>
                    <a:pt x="114043" y="54000"/>
                    <a:pt x="120000" y="48000"/>
                    <a:pt x="120000" y="42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84" name="Shape 484"/>
            <p:cNvSpPr/>
            <p:nvPr/>
          </p:nvSpPr>
          <p:spPr>
            <a:xfrm>
              <a:off x="7578906" y="4053046"/>
              <a:ext cx="530711" cy="476830"/>
            </a:xfrm>
            <a:custGeom>
              <a:avLst/>
              <a:gdLst/>
              <a:ahLst/>
              <a:cxnLst/>
              <a:rect l="0" t="0" r="0" b="0"/>
              <a:pathLst>
                <a:path w="120000" h="120000" extrusionOk="0">
                  <a:moveTo>
                    <a:pt x="116000" y="32000"/>
                  </a:moveTo>
                  <a:cubicBezTo>
                    <a:pt x="120000" y="32000"/>
                    <a:pt x="120000" y="28000"/>
                    <a:pt x="120000" y="24000"/>
                  </a:cubicBezTo>
                  <a:cubicBezTo>
                    <a:pt x="120000" y="24000"/>
                    <a:pt x="116000" y="24000"/>
                    <a:pt x="116000" y="24000"/>
                  </a:cubicBezTo>
                  <a:cubicBezTo>
                    <a:pt x="116000" y="24000"/>
                    <a:pt x="116000" y="24000"/>
                    <a:pt x="116000" y="20000"/>
                  </a:cubicBezTo>
                  <a:cubicBezTo>
                    <a:pt x="116000" y="20000"/>
                    <a:pt x="116000" y="20000"/>
                    <a:pt x="116000" y="20000"/>
                  </a:cubicBezTo>
                  <a:cubicBezTo>
                    <a:pt x="116000" y="16000"/>
                    <a:pt x="116000" y="20000"/>
                    <a:pt x="112000" y="20000"/>
                  </a:cubicBezTo>
                  <a:cubicBezTo>
                    <a:pt x="112000" y="20000"/>
                    <a:pt x="112000" y="16000"/>
                    <a:pt x="112000" y="16000"/>
                  </a:cubicBezTo>
                  <a:cubicBezTo>
                    <a:pt x="112000" y="12000"/>
                    <a:pt x="108000" y="12000"/>
                    <a:pt x="104000" y="12000"/>
                  </a:cubicBezTo>
                  <a:cubicBezTo>
                    <a:pt x="104000" y="12000"/>
                    <a:pt x="100000" y="12000"/>
                    <a:pt x="100000" y="8000"/>
                  </a:cubicBezTo>
                  <a:cubicBezTo>
                    <a:pt x="100000" y="8000"/>
                    <a:pt x="100000" y="8000"/>
                    <a:pt x="96000" y="8000"/>
                  </a:cubicBezTo>
                  <a:cubicBezTo>
                    <a:pt x="96000" y="4000"/>
                    <a:pt x="96000" y="8000"/>
                    <a:pt x="92000" y="4000"/>
                  </a:cubicBezTo>
                  <a:cubicBezTo>
                    <a:pt x="92000" y="4000"/>
                    <a:pt x="92000" y="4000"/>
                    <a:pt x="92000" y="0"/>
                  </a:cubicBezTo>
                  <a:cubicBezTo>
                    <a:pt x="88000" y="0"/>
                    <a:pt x="84000" y="4000"/>
                    <a:pt x="84000" y="4000"/>
                  </a:cubicBezTo>
                  <a:cubicBezTo>
                    <a:pt x="80000" y="4000"/>
                    <a:pt x="76000" y="4000"/>
                    <a:pt x="72000" y="4000"/>
                  </a:cubicBezTo>
                  <a:cubicBezTo>
                    <a:pt x="72000" y="8000"/>
                    <a:pt x="72000" y="8000"/>
                    <a:pt x="68000" y="12000"/>
                  </a:cubicBezTo>
                  <a:cubicBezTo>
                    <a:pt x="68000" y="16000"/>
                    <a:pt x="68000" y="12000"/>
                    <a:pt x="68000" y="16000"/>
                  </a:cubicBezTo>
                  <a:cubicBezTo>
                    <a:pt x="68000" y="24000"/>
                    <a:pt x="68000" y="28000"/>
                    <a:pt x="68000" y="36000"/>
                  </a:cubicBezTo>
                  <a:cubicBezTo>
                    <a:pt x="64000" y="44000"/>
                    <a:pt x="68000" y="48000"/>
                    <a:pt x="72000" y="52000"/>
                  </a:cubicBezTo>
                  <a:cubicBezTo>
                    <a:pt x="76000" y="56000"/>
                    <a:pt x="76000" y="48000"/>
                    <a:pt x="80000" y="48000"/>
                  </a:cubicBezTo>
                  <a:cubicBezTo>
                    <a:pt x="80000" y="52000"/>
                    <a:pt x="80000" y="60000"/>
                    <a:pt x="80000" y="64000"/>
                  </a:cubicBezTo>
                  <a:cubicBezTo>
                    <a:pt x="80000" y="64000"/>
                    <a:pt x="80000" y="64000"/>
                    <a:pt x="76000" y="60000"/>
                  </a:cubicBezTo>
                  <a:cubicBezTo>
                    <a:pt x="76000" y="60000"/>
                    <a:pt x="76000" y="64000"/>
                    <a:pt x="72000" y="64000"/>
                  </a:cubicBezTo>
                  <a:cubicBezTo>
                    <a:pt x="72000" y="64000"/>
                    <a:pt x="72000" y="60000"/>
                    <a:pt x="68000" y="60000"/>
                  </a:cubicBezTo>
                  <a:cubicBezTo>
                    <a:pt x="68000" y="56000"/>
                    <a:pt x="64000" y="52000"/>
                    <a:pt x="64000" y="52000"/>
                  </a:cubicBezTo>
                  <a:cubicBezTo>
                    <a:pt x="56000" y="48000"/>
                    <a:pt x="56000" y="48000"/>
                    <a:pt x="56000" y="44000"/>
                  </a:cubicBezTo>
                  <a:cubicBezTo>
                    <a:pt x="56000" y="48000"/>
                    <a:pt x="52000" y="40000"/>
                    <a:pt x="52000" y="40000"/>
                  </a:cubicBezTo>
                  <a:cubicBezTo>
                    <a:pt x="52000" y="40000"/>
                    <a:pt x="52000" y="44000"/>
                    <a:pt x="52000" y="44000"/>
                  </a:cubicBezTo>
                  <a:cubicBezTo>
                    <a:pt x="48000" y="48000"/>
                    <a:pt x="40000" y="44000"/>
                    <a:pt x="36000" y="44000"/>
                  </a:cubicBezTo>
                  <a:cubicBezTo>
                    <a:pt x="36000" y="44000"/>
                    <a:pt x="36000" y="44000"/>
                    <a:pt x="32000" y="44000"/>
                  </a:cubicBezTo>
                  <a:cubicBezTo>
                    <a:pt x="32000" y="40000"/>
                    <a:pt x="32000" y="36000"/>
                    <a:pt x="32000" y="36000"/>
                  </a:cubicBezTo>
                  <a:cubicBezTo>
                    <a:pt x="32000" y="36000"/>
                    <a:pt x="24000" y="44000"/>
                    <a:pt x="24000" y="40000"/>
                  </a:cubicBezTo>
                  <a:cubicBezTo>
                    <a:pt x="24000" y="40000"/>
                    <a:pt x="24000" y="36000"/>
                    <a:pt x="24000" y="36000"/>
                  </a:cubicBezTo>
                  <a:cubicBezTo>
                    <a:pt x="24000" y="36000"/>
                    <a:pt x="20000" y="32000"/>
                    <a:pt x="20000" y="32000"/>
                  </a:cubicBezTo>
                  <a:cubicBezTo>
                    <a:pt x="20000" y="40000"/>
                    <a:pt x="20000" y="44000"/>
                    <a:pt x="20000" y="48000"/>
                  </a:cubicBezTo>
                  <a:cubicBezTo>
                    <a:pt x="20000" y="52000"/>
                    <a:pt x="16000" y="56000"/>
                    <a:pt x="20000" y="60000"/>
                  </a:cubicBezTo>
                  <a:cubicBezTo>
                    <a:pt x="12000" y="60000"/>
                    <a:pt x="4000" y="60000"/>
                    <a:pt x="0" y="60000"/>
                  </a:cubicBezTo>
                  <a:cubicBezTo>
                    <a:pt x="0" y="72000"/>
                    <a:pt x="0" y="80000"/>
                    <a:pt x="0" y="92000"/>
                  </a:cubicBezTo>
                  <a:cubicBezTo>
                    <a:pt x="0" y="96000"/>
                    <a:pt x="0" y="100000"/>
                    <a:pt x="0" y="104000"/>
                  </a:cubicBezTo>
                  <a:cubicBezTo>
                    <a:pt x="4000" y="104000"/>
                    <a:pt x="8000" y="112000"/>
                    <a:pt x="12000" y="116000"/>
                  </a:cubicBezTo>
                  <a:cubicBezTo>
                    <a:pt x="16000" y="116000"/>
                    <a:pt x="24000" y="112000"/>
                    <a:pt x="28000" y="112000"/>
                  </a:cubicBezTo>
                  <a:cubicBezTo>
                    <a:pt x="32000" y="112000"/>
                    <a:pt x="32000" y="116000"/>
                    <a:pt x="32000" y="116000"/>
                  </a:cubicBezTo>
                  <a:cubicBezTo>
                    <a:pt x="36000" y="116000"/>
                    <a:pt x="36000" y="116000"/>
                    <a:pt x="40000" y="116000"/>
                  </a:cubicBezTo>
                  <a:cubicBezTo>
                    <a:pt x="40000" y="120000"/>
                    <a:pt x="44000" y="116000"/>
                    <a:pt x="44000" y="120000"/>
                  </a:cubicBezTo>
                  <a:cubicBezTo>
                    <a:pt x="48000" y="120000"/>
                    <a:pt x="48000" y="120000"/>
                    <a:pt x="52000" y="116000"/>
                  </a:cubicBezTo>
                  <a:cubicBezTo>
                    <a:pt x="52000" y="116000"/>
                    <a:pt x="56000" y="108000"/>
                    <a:pt x="60000" y="108000"/>
                  </a:cubicBezTo>
                  <a:cubicBezTo>
                    <a:pt x="60000" y="104000"/>
                    <a:pt x="68000" y="104000"/>
                    <a:pt x="68000" y="100000"/>
                  </a:cubicBezTo>
                  <a:cubicBezTo>
                    <a:pt x="68000" y="100000"/>
                    <a:pt x="68000" y="96000"/>
                    <a:pt x="68000" y="96000"/>
                  </a:cubicBezTo>
                  <a:cubicBezTo>
                    <a:pt x="72000" y="92000"/>
                    <a:pt x="80000" y="92000"/>
                    <a:pt x="84000" y="92000"/>
                  </a:cubicBezTo>
                  <a:cubicBezTo>
                    <a:pt x="84000" y="88000"/>
                    <a:pt x="84000" y="84000"/>
                    <a:pt x="84000" y="84000"/>
                  </a:cubicBezTo>
                  <a:cubicBezTo>
                    <a:pt x="84000" y="80000"/>
                    <a:pt x="92000" y="80000"/>
                    <a:pt x="92000" y="80000"/>
                  </a:cubicBezTo>
                  <a:cubicBezTo>
                    <a:pt x="100000" y="76000"/>
                    <a:pt x="108000" y="72000"/>
                    <a:pt x="116000" y="72000"/>
                  </a:cubicBezTo>
                  <a:cubicBezTo>
                    <a:pt x="116000" y="72000"/>
                    <a:pt x="116000" y="72000"/>
                    <a:pt x="116000" y="68000"/>
                  </a:cubicBezTo>
                  <a:cubicBezTo>
                    <a:pt x="112000" y="72000"/>
                    <a:pt x="112000" y="68000"/>
                    <a:pt x="112000" y="68000"/>
                  </a:cubicBezTo>
                  <a:cubicBezTo>
                    <a:pt x="112000" y="64000"/>
                    <a:pt x="112000" y="68000"/>
                    <a:pt x="112000" y="64000"/>
                  </a:cubicBezTo>
                  <a:cubicBezTo>
                    <a:pt x="112000" y="60000"/>
                    <a:pt x="112000" y="56000"/>
                    <a:pt x="112000" y="56000"/>
                  </a:cubicBezTo>
                  <a:cubicBezTo>
                    <a:pt x="116000" y="52000"/>
                    <a:pt x="116000" y="52000"/>
                    <a:pt x="120000" y="52000"/>
                  </a:cubicBezTo>
                  <a:cubicBezTo>
                    <a:pt x="116000" y="52000"/>
                    <a:pt x="116000" y="44000"/>
                    <a:pt x="116000" y="44000"/>
                  </a:cubicBezTo>
                  <a:cubicBezTo>
                    <a:pt x="116000" y="40000"/>
                    <a:pt x="116000" y="40000"/>
                    <a:pt x="116000" y="36000"/>
                  </a:cubicBezTo>
                  <a:cubicBezTo>
                    <a:pt x="116000" y="36000"/>
                    <a:pt x="116000" y="36000"/>
                    <a:pt x="116000" y="32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85" name="Shape 485"/>
            <p:cNvSpPr/>
            <p:nvPr/>
          </p:nvSpPr>
          <p:spPr>
            <a:xfrm>
              <a:off x="8519288" y="2781016"/>
              <a:ext cx="483670" cy="290651"/>
            </a:xfrm>
            <a:custGeom>
              <a:avLst/>
              <a:gdLst/>
              <a:ahLst/>
              <a:cxnLst/>
              <a:rect l="0" t="0" r="0" b="0"/>
              <a:pathLst>
                <a:path w="120000" h="120000" extrusionOk="0">
                  <a:moveTo>
                    <a:pt x="118802" y="41926"/>
                  </a:moveTo>
                  <a:cubicBezTo>
                    <a:pt x="114398" y="28912"/>
                    <a:pt x="114398" y="22405"/>
                    <a:pt x="110001" y="15904"/>
                  </a:cubicBezTo>
                  <a:cubicBezTo>
                    <a:pt x="110001" y="15904"/>
                    <a:pt x="110001" y="2890"/>
                    <a:pt x="105598" y="2890"/>
                  </a:cubicBezTo>
                  <a:cubicBezTo>
                    <a:pt x="105598" y="-3616"/>
                    <a:pt x="105598" y="2890"/>
                    <a:pt x="101200" y="2890"/>
                  </a:cubicBezTo>
                  <a:cubicBezTo>
                    <a:pt x="92399" y="2890"/>
                    <a:pt x="83599" y="9397"/>
                    <a:pt x="79201" y="9397"/>
                  </a:cubicBezTo>
                  <a:cubicBezTo>
                    <a:pt x="74798" y="9397"/>
                    <a:pt x="65997" y="9397"/>
                    <a:pt x="61599" y="15904"/>
                  </a:cubicBezTo>
                  <a:cubicBezTo>
                    <a:pt x="57202" y="22405"/>
                    <a:pt x="57202" y="41926"/>
                    <a:pt x="52799" y="41926"/>
                  </a:cubicBezTo>
                  <a:cubicBezTo>
                    <a:pt x="48401" y="35419"/>
                    <a:pt x="48401" y="35419"/>
                    <a:pt x="43998" y="35419"/>
                  </a:cubicBezTo>
                  <a:cubicBezTo>
                    <a:pt x="39600" y="28912"/>
                    <a:pt x="35197" y="35419"/>
                    <a:pt x="30799" y="28912"/>
                  </a:cubicBezTo>
                  <a:cubicBezTo>
                    <a:pt x="26402" y="28912"/>
                    <a:pt x="21999" y="28912"/>
                    <a:pt x="17601" y="28912"/>
                  </a:cubicBezTo>
                  <a:cubicBezTo>
                    <a:pt x="13198" y="28912"/>
                    <a:pt x="8800" y="28912"/>
                    <a:pt x="8800" y="28912"/>
                  </a:cubicBezTo>
                  <a:cubicBezTo>
                    <a:pt x="4397" y="35419"/>
                    <a:pt x="8800" y="41926"/>
                    <a:pt x="4397" y="48433"/>
                  </a:cubicBezTo>
                  <a:cubicBezTo>
                    <a:pt x="4397" y="48433"/>
                    <a:pt x="4397" y="48433"/>
                    <a:pt x="4397" y="48433"/>
                  </a:cubicBezTo>
                  <a:cubicBezTo>
                    <a:pt x="0" y="54940"/>
                    <a:pt x="4397" y="54940"/>
                    <a:pt x="4397" y="61442"/>
                  </a:cubicBezTo>
                  <a:cubicBezTo>
                    <a:pt x="4397" y="61442"/>
                    <a:pt x="4397" y="67949"/>
                    <a:pt x="4397" y="74456"/>
                  </a:cubicBezTo>
                  <a:cubicBezTo>
                    <a:pt x="4397" y="74456"/>
                    <a:pt x="0" y="67949"/>
                    <a:pt x="0" y="67949"/>
                  </a:cubicBezTo>
                  <a:cubicBezTo>
                    <a:pt x="0" y="74456"/>
                    <a:pt x="4397" y="80963"/>
                    <a:pt x="4397" y="80963"/>
                  </a:cubicBezTo>
                  <a:cubicBezTo>
                    <a:pt x="4397" y="87470"/>
                    <a:pt x="4397" y="87470"/>
                    <a:pt x="8800" y="93977"/>
                  </a:cubicBezTo>
                  <a:cubicBezTo>
                    <a:pt x="8800" y="93977"/>
                    <a:pt x="8800" y="100478"/>
                    <a:pt x="8800" y="100478"/>
                  </a:cubicBezTo>
                  <a:cubicBezTo>
                    <a:pt x="8800" y="100478"/>
                    <a:pt x="8800" y="106985"/>
                    <a:pt x="8800" y="106985"/>
                  </a:cubicBezTo>
                  <a:cubicBezTo>
                    <a:pt x="8800" y="113492"/>
                    <a:pt x="13198" y="113492"/>
                    <a:pt x="13198" y="120000"/>
                  </a:cubicBezTo>
                  <a:cubicBezTo>
                    <a:pt x="13198" y="120000"/>
                    <a:pt x="13198" y="120000"/>
                    <a:pt x="17601" y="120000"/>
                  </a:cubicBezTo>
                  <a:cubicBezTo>
                    <a:pt x="21999" y="120000"/>
                    <a:pt x="21999" y="120000"/>
                    <a:pt x="26402" y="120000"/>
                  </a:cubicBezTo>
                  <a:cubicBezTo>
                    <a:pt x="26402" y="120000"/>
                    <a:pt x="30799" y="120000"/>
                    <a:pt x="35197" y="113492"/>
                  </a:cubicBezTo>
                  <a:cubicBezTo>
                    <a:pt x="35197" y="106985"/>
                    <a:pt x="39600" y="106985"/>
                    <a:pt x="43998" y="106985"/>
                  </a:cubicBezTo>
                  <a:cubicBezTo>
                    <a:pt x="48401" y="106985"/>
                    <a:pt x="52799" y="106985"/>
                    <a:pt x="57202" y="100478"/>
                  </a:cubicBezTo>
                  <a:cubicBezTo>
                    <a:pt x="57202" y="100478"/>
                    <a:pt x="61599" y="93977"/>
                    <a:pt x="61599" y="93977"/>
                  </a:cubicBezTo>
                  <a:cubicBezTo>
                    <a:pt x="65997" y="93977"/>
                    <a:pt x="65997" y="93977"/>
                    <a:pt x="70400" y="93977"/>
                  </a:cubicBezTo>
                  <a:cubicBezTo>
                    <a:pt x="70400" y="93977"/>
                    <a:pt x="74798" y="87470"/>
                    <a:pt x="74798" y="87470"/>
                  </a:cubicBezTo>
                  <a:cubicBezTo>
                    <a:pt x="83599" y="74456"/>
                    <a:pt x="96797" y="74456"/>
                    <a:pt x="105598" y="67949"/>
                  </a:cubicBezTo>
                  <a:cubicBezTo>
                    <a:pt x="105598" y="67949"/>
                    <a:pt x="110001" y="67949"/>
                    <a:pt x="110001" y="61442"/>
                  </a:cubicBezTo>
                  <a:cubicBezTo>
                    <a:pt x="110001" y="61442"/>
                    <a:pt x="110001" y="54940"/>
                    <a:pt x="110001" y="54940"/>
                  </a:cubicBezTo>
                  <a:cubicBezTo>
                    <a:pt x="114398" y="48433"/>
                    <a:pt x="123199" y="48433"/>
                    <a:pt x="118802" y="4192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86" name="Shape 486"/>
            <p:cNvSpPr/>
            <p:nvPr/>
          </p:nvSpPr>
          <p:spPr>
            <a:xfrm>
              <a:off x="5776319" y="2375828"/>
              <a:ext cx="399776" cy="316039"/>
            </a:xfrm>
            <a:custGeom>
              <a:avLst/>
              <a:gdLst/>
              <a:ahLst/>
              <a:cxnLst/>
              <a:rect l="0" t="0" r="0" b="0"/>
              <a:pathLst>
                <a:path w="120000" h="120000" extrusionOk="0">
                  <a:moveTo>
                    <a:pt x="120000" y="0"/>
                  </a:moveTo>
                  <a:cubicBezTo>
                    <a:pt x="120000" y="0"/>
                    <a:pt x="120000" y="6000"/>
                    <a:pt x="120000" y="6000"/>
                  </a:cubicBezTo>
                  <a:cubicBezTo>
                    <a:pt x="114654" y="12000"/>
                    <a:pt x="109308" y="6000"/>
                    <a:pt x="109308" y="6000"/>
                  </a:cubicBezTo>
                  <a:cubicBezTo>
                    <a:pt x="103962" y="12000"/>
                    <a:pt x="103962" y="12000"/>
                    <a:pt x="103962" y="12000"/>
                  </a:cubicBezTo>
                  <a:cubicBezTo>
                    <a:pt x="98610" y="12000"/>
                    <a:pt x="98610" y="12000"/>
                    <a:pt x="93265" y="12000"/>
                  </a:cubicBezTo>
                  <a:cubicBezTo>
                    <a:pt x="93265" y="12000"/>
                    <a:pt x="87919" y="12000"/>
                    <a:pt x="87919" y="12000"/>
                  </a:cubicBezTo>
                  <a:cubicBezTo>
                    <a:pt x="87919" y="12000"/>
                    <a:pt x="82573" y="12000"/>
                    <a:pt x="82573" y="12000"/>
                  </a:cubicBezTo>
                  <a:cubicBezTo>
                    <a:pt x="82573" y="12000"/>
                    <a:pt x="82573" y="12000"/>
                    <a:pt x="82573" y="12000"/>
                  </a:cubicBezTo>
                  <a:cubicBezTo>
                    <a:pt x="82573" y="18000"/>
                    <a:pt x="82573" y="24000"/>
                    <a:pt x="77227" y="24000"/>
                  </a:cubicBezTo>
                  <a:cubicBezTo>
                    <a:pt x="77227" y="24000"/>
                    <a:pt x="71881" y="24000"/>
                    <a:pt x="71881" y="30000"/>
                  </a:cubicBezTo>
                  <a:cubicBezTo>
                    <a:pt x="66535" y="36000"/>
                    <a:pt x="71881" y="42000"/>
                    <a:pt x="66535" y="48000"/>
                  </a:cubicBezTo>
                  <a:cubicBezTo>
                    <a:pt x="61189" y="54000"/>
                    <a:pt x="61189" y="54000"/>
                    <a:pt x="55838" y="54000"/>
                  </a:cubicBezTo>
                  <a:cubicBezTo>
                    <a:pt x="55838" y="60000"/>
                    <a:pt x="55838" y="60000"/>
                    <a:pt x="50492" y="66000"/>
                  </a:cubicBezTo>
                  <a:cubicBezTo>
                    <a:pt x="45146" y="66000"/>
                    <a:pt x="45146" y="66000"/>
                    <a:pt x="45146" y="72000"/>
                  </a:cubicBezTo>
                  <a:cubicBezTo>
                    <a:pt x="45146" y="78000"/>
                    <a:pt x="45146" y="84000"/>
                    <a:pt x="39800" y="90000"/>
                  </a:cubicBezTo>
                  <a:cubicBezTo>
                    <a:pt x="39800" y="90000"/>
                    <a:pt x="39800" y="90000"/>
                    <a:pt x="39800" y="96000"/>
                  </a:cubicBezTo>
                  <a:cubicBezTo>
                    <a:pt x="39800" y="96000"/>
                    <a:pt x="34454" y="102000"/>
                    <a:pt x="34454" y="102000"/>
                  </a:cubicBezTo>
                  <a:cubicBezTo>
                    <a:pt x="34454" y="102000"/>
                    <a:pt x="34454" y="102000"/>
                    <a:pt x="34454" y="108000"/>
                  </a:cubicBezTo>
                  <a:cubicBezTo>
                    <a:pt x="29109" y="114000"/>
                    <a:pt x="18417" y="108000"/>
                    <a:pt x="13065" y="108000"/>
                  </a:cubicBezTo>
                  <a:cubicBezTo>
                    <a:pt x="7719" y="108000"/>
                    <a:pt x="2374" y="108000"/>
                    <a:pt x="2374" y="108000"/>
                  </a:cubicBezTo>
                  <a:cubicBezTo>
                    <a:pt x="2374" y="108000"/>
                    <a:pt x="-2971" y="120000"/>
                    <a:pt x="2374" y="120000"/>
                  </a:cubicBezTo>
                  <a:cubicBezTo>
                    <a:pt x="2374" y="114000"/>
                    <a:pt x="2374" y="114000"/>
                    <a:pt x="2374" y="114000"/>
                  </a:cubicBezTo>
                  <a:cubicBezTo>
                    <a:pt x="7719" y="108000"/>
                    <a:pt x="18417" y="114000"/>
                    <a:pt x="23763" y="114000"/>
                  </a:cubicBezTo>
                  <a:cubicBezTo>
                    <a:pt x="34454" y="114000"/>
                    <a:pt x="45146" y="114000"/>
                    <a:pt x="55838" y="114000"/>
                  </a:cubicBezTo>
                  <a:cubicBezTo>
                    <a:pt x="55838" y="102000"/>
                    <a:pt x="55838" y="96000"/>
                    <a:pt x="55838" y="84000"/>
                  </a:cubicBezTo>
                  <a:cubicBezTo>
                    <a:pt x="55838" y="78000"/>
                    <a:pt x="61189" y="78000"/>
                    <a:pt x="66535" y="78000"/>
                  </a:cubicBezTo>
                  <a:cubicBezTo>
                    <a:pt x="71881" y="72000"/>
                    <a:pt x="71881" y="72000"/>
                    <a:pt x="71881" y="72000"/>
                  </a:cubicBezTo>
                  <a:cubicBezTo>
                    <a:pt x="71881" y="66000"/>
                    <a:pt x="71881" y="66000"/>
                    <a:pt x="71881" y="60000"/>
                  </a:cubicBezTo>
                  <a:cubicBezTo>
                    <a:pt x="71881" y="54000"/>
                    <a:pt x="71881" y="36000"/>
                    <a:pt x="71881" y="30000"/>
                  </a:cubicBezTo>
                  <a:cubicBezTo>
                    <a:pt x="71881" y="24000"/>
                    <a:pt x="77227" y="30000"/>
                    <a:pt x="82573" y="30000"/>
                  </a:cubicBezTo>
                  <a:cubicBezTo>
                    <a:pt x="93265" y="30000"/>
                    <a:pt x="98610" y="30000"/>
                    <a:pt x="109308" y="30000"/>
                  </a:cubicBezTo>
                  <a:cubicBezTo>
                    <a:pt x="114654" y="30000"/>
                    <a:pt x="120000" y="30000"/>
                    <a:pt x="120000" y="24000"/>
                  </a:cubicBezTo>
                  <a:cubicBezTo>
                    <a:pt x="120000" y="18000"/>
                    <a:pt x="120000" y="6000"/>
                    <a:pt x="120000" y="0"/>
                  </a:cubicBezTo>
                  <a:cubicBezTo>
                    <a:pt x="120000" y="0"/>
                    <a:pt x="120000" y="0"/>
                    <a:pt x="120000" y="0"/>
                  </a:cubicBezTo>
                  <a:cubicBezTo>
                    <a:pt x="120000" y="0"/>
                    <a:pt x="120000" y="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87" name="Shape 487"/>
            <p:cNvSpPr/>
            <p:nvPr/>
          </p:nvSpPr>
          <p:spPr>
            <a:xfrm>
              <a:off x="11216285" y="2573139"/>
              <a:ext cx="406569" cy="692278"/>
            </a:xfrm>
            <a:custGeom>
              <a:avLst/>
              <a:gdLst/>
              <a:ahLst/>
              <a:cxnLst/>
              <a:rect l="0" t="0" r="0" b="0"/>
              <a:pathLst>
                <a:path w="120000" h="120000" extrusionOk="0">
                  <a:moveTo>
                    <a:pt x="88694" y="105506"/>
                  </a:moveTo>
                  <a:cubicBezTo>
                    <a:pt x="88694" y="105506"/>
                    <a:pt x="88694" y="105506"/>
                    <a:pt x="88694" y="105506"/>
                  </a:cubicBezTo>
                  <a:cubicBezTo>
                    <a:pt x="93911" y="105506"/>
                    <a:pt x="93911" y="105506"/>
                    <a:pt x="88694" y="105506"/>
                  </a:cubicBezTo>
                  <a:close/>
                  <a:moveTo>
                    <a:pt x="120000" y="86295"/>
                  </a:moveTo>
                  <a:cubicBezTo>
                    <a:pt x="120000" y="86295"/>
                    <a:pt x="120000" y="86295"/>
                    <a:pt x="120000" y="89039"/>
                  </a:cubicBezTo>
                  <a:cubicBezTo>
                    <a:pt x="120000" y="83550"/>
                    <a:pt x="114783" y="80806"/>
                    <a:pt x="114783" y="78061"/>
                  </a:cubicBezTo>
                  <a:cubicBezTo>
                    <a:pt x="114783" y="78061"/>
                    <a:pt x="114783" y="78061"/>
                    <a:pt x="114783" y="78061"/>
                  </a:cubicBezTo>
                  <a:cubicBezTo>
                    <a:pt x="114783" y="75317"/>
                    <a:pt x="109566" y="69828"/>
                    <a:pt x="104350" y="67084"/>
                  </a:cubicBezTo>
                  <a:cubicBezTo>
                    <a:pt x="104350" y="64339"/>
                    <a:pt x="99127" y="61595"/>
                    <a:pt x="93911" y="58850"/>
                  </a:cubicBezTo>
                  <a:cubicBezTo>
                    <a:pt x="93911" y="56106"/>
                    <a:pt x="88694" y="56106"/>
                    <a:pt x="88694" y="53361"/>
                  </a:cubicBezTo>
                  <a:cubicBezTo>
                    <a:pt x="78261" y="50617"/>
                    <a:pt x="73044" y="47873"/>
                    <a:pt x="67827" y="45128"/>
                  </a:cubicBezTo>
                  <a:cubicBezTo>
                    <a:pt x="67827" y="45128"/>
                    <a:pt x="67827" y="45128"/>
                    <a:pt x="67827" y="45128"/>
                  </a:cubicBezTo>
                  <a:cubicBezTo>
                    <a:pt x="73044" y="42384"/>
                    <a:pt x="62611" y="39639"/>
                    <a:pt x="62611" y="39639"/>
                  </a:cubicBezTo>
                  <a:cubicBezTo>
                    <a:pt x="57388" y="36895"/>
                    <a:pt x="57388" y="36895"/>
                    <a:pt x="57388" y="34150"/>
                  </a:cubicBezTo>
                  <a:cubicBezTo>
                    <a:pt x="57388" y="31406"/>
                    <a:pt x="57388" y="28662"/>
                    <a:pt x="57388" y="28662"/>
                  </a:cubicBezTo>
                  <a:cubicBezTo>
                    <a:pt x="57388" y="25917"/>
                    <a:pt x="62611" y="25917"/>
                    <a:pt x="62611" y="25917"/>
                  </a:cubicBezTo>
                  <a:cubicBezTo>
                    <a:pt x="67827" y="23173"/>
                    <a:pt x="67827" y="20428"/>
                    <a:pt x="67827" y="20428"/>
                  </a:cubicBezTo>
                  <a:cubicBezTo>
                    <a:pt x="67827" y="20428"/>
                    <a:pt x="73044" y="20428"/>
                    <a:pt x="73044" y="20428"/>
                  </a:cubicBezTo>
                  <a:cubicBezTo>
                    <a:pt x="78261" y="17684"/>
                    <a:pt x="78261" y="14939"/>
                    <a:pt x="83477" y="14939"/>
                  </a:cubicBezTo>
                  <a:cubicBezTo>
                    <a:pt x="78261" y="12195"/>
                    <a:pt x="73044" y="14939"/>
                    <a:pt x="73044" y="12195"/>
                  </a:cubicBezTo>
                  <a:cubicBezTo>
                    <a:pt x="67827" y="12195"/>
                    <a:pt x="67827" y="12195"/>
                    <a:pt x="62611" y="12195"/>
                  </a:cubicBezTo>
                  <a:cubicBezTo>
                    <a:pt x="62611" y="9451"/>
                    <a:pt x="62611" y="9451"/>
                    <a:pt x="62611" y="6706"/>
                  </a:cubicBezTo>
                  <a:cubicBezTo>
                    <a:pt x="62611" y="6706"/>
                    <a:pt x="62611" y="6706"/>
                    <a:pt x="62611" y="3962"/>
                  </a:cubicBezTo>
                  <a:cubicBezTo>
                    <a:pt x="57388" y="3962"/>
                    <a:pt x="57388" y="3962"/>
                    <a:pt x="57388" y="3962"/>
                  </a:cubicBezTo>
                  <a:cubicBezTo>
                    <a:pt x="57388" y="3962"/>
                    <a:pt x="52172" y="3962"/>
                    <a:pt x="52172" y="3962"/>
                  </a:cubicBezTo>
                  <a:cubicBezTo>
                    <a:pt x="52172" y="3962"/>
                    <a:pt x="52172" y="3962"/>
                    <a:pt x="52172" y="3962"/>
                  </a:cubicBezTo>
                  <a:cubicBezTo>
                    <a:pt x="46955" y="3962"/>
                    <a:pt x="46955" y="1217"/>
                    <a:pt x="46955" y="1217"/>
                  </a:cubicBezTo>
                  <a:cubicBezTo>
                    <a:pt x="41738" y="1217"/>
                    <a:pt x="41738" y="-1526"/>
                    <a:pt x="36522" y="1217"/>
                  </a:cubicBezTo>
                  <a:cubicBezTo>
                    <a:pt x="36522" y="3962"/>
                    <a:pt x="36522" y="3962"/>
                    <a:pt x="31305" y="3962"/>
                  </a:cubicBezTo>
                  <a:cubicBezTo>
                    <a:pt x="31305" y="3962"/>
                    <a:pt x="31305" y="3962"/>
                    <a:pt x="26088" y="3962"/>
                  </a:cubicBezTo>
                  <a:cubicBezTo>
                    <a:pt x="26088" y="3962"/>
                    <a:pt x="26088" y="6706"/>
                    <a:pt x="26088" y="6706"/>
                  </a:cubicBezTo>
                  <a:cubicBezTo>
                    <a:pt x="26088" y="6706"/>
                    <a:pt x="20872" y="3962"/>
                    <a:pt x="20872" y="3962"/>
                  </a:cubicBezTo>
                  <a:cubicBezTo>
                    <a:pt x="20872" y="3962"/>
                    <a:pt x="20872" y="6706"/>
                    <a:pt x="20872" y="6706"/>
                  </a:cubicBezTo>
                  <a:cubicBezTo>
                    <a:pt x="15650" y="3962"/>
                    <a:pt x="15650" y="6706"/>
                    <a:pt x="15650" y="6706"/>
                  </a:cubicBezTo>
                  <a:cubicBezTo>
                    <a:pt x="10433" y="6706"/>
                    <a:pt x="10433" y="3962"/>
                    <a:pt x="5216" y="3962"/>
                  </a:cubicBezTo>
                  <a:cubicBezTo>
                    <a:pt x="5216" y="3962"/>
                    <a:pt x="0" y="6706"/>
                    <a:pt x="0" y="6706"/>
                  </a:cubicBezTo>
                  <a:cubicBezTo>
                    <a:pt x="0" y="9451"/>
                    <a:pt x="5216" y="9451"/>
                    <a:pt x="5216" y="9451"/>
                  </a:cubicBezTo>
                  <a:cubicBezTo>
                    <a:pt x="10433" y="12195"/>
                    <a:pt x="10433" y="14939"/>
                    <a:pt x="10433" y="12195"/>
                  </a:cubicBezTo>
                  <a:cubicBezTo>
                    <a:pt x="15650" y="14939"/>
                    <a:pt x="10433" y="14939"/>
                    <a:pt x="15650" y="17684"/>
                  </a:cubicBezTo>
                  <a:cubicBezTo>
                    <a:pt x="15650" y="17684"/>
                    <a:pt x="20872" y="20428"/>
                    <a:pt x="26088" y="20428"/>
                  </a:cubicBezTo>
                  <a:cubicBezTo>
                    <a:pt x="31305" y="20428"/>
                    <a:pt x="26088" y="20428"/>
                    <a:pt x="36522" y="20428"/>
                  </a:cubicBezTo>
                  <a:cubicBezTo>
                    <a:pt x="36522" y="20428"/>
                    <a:pt x="41738" y="23173"/>
                    <a:pt x="36522" y="23173"/>
                  </a:cubicBezTo>
                  <a:cubicBezTo>
                    <a:pt x="41738" y="23173"/>
                    <a:pt x="46955" y="28662"/>
                    <a:pt x="41738" y="31406"/>
                  </a:cubicBezTo>
                  <a:cubicBezTo>
                    <a:pt x="36522" y="31406"/>
                    <a:pt x="31305" y="28662"/>
                    <a:pt x="31305" y="31406"/>
                  </a:cubicBezTo>
                  <a:cubicBezTo>
                    <a:pt x="31305" y="31406"/>
                    <a:pt x="31305" y="31406"/>
                    <a:pt x="31305" y="34150"/>
                  </a:cubicBezTo>
                  <a:cubicBezTo>
                    <a:pt x="31305" y="34150"/>
                    <a:pt x="41738" y="34150"/>
                    <a:pt x="41738" y="34150"/>
                  </a:cubicBezTo>
                  <a:cubicBezTo>
                    <a:pt x="41738" y="36895"/>
                    <a:pt x="46955" y="36895"/>
                    <a:pt x="46955" y="36895"/>
                  </a:cubicBezTo>
                  <a:cubicBezTo>
                    <a:pt x="52172" y="39639"/>
                    <a:pt x="46955" y="39639"/>
                    <a:pt x="52172" y="39639"/>
                  </a:cubicBezTo>
                  <a:cubicBezTo>
                    <a:pt x="52172" y="42384"/>
                    <a:pt x="57388" y="42384"/>
                    <a:pt x="57388" y="42384"/>
                  </a:cubicBezTo>
                  <a:cubicBezTo>
                    <a:pt x="62611" y="45128"/>
                    <a:pt x="67827" y="47873"/>
                    <a:pt x="73044" y="50617"/>
                  </a:cubicBezTo>
                  <a:cubicBezTo>
                    <a:pt x="73044" y="53361"/>
                    <a:pt x="73044" y="56106"/>
                    <a:pt x="78261" y="56106"/>
                  </a:cubicBezTo>
                  <a:cubicBezTo>
                    <a:pt x="78261" y="56106"/>
                    <a:pt x="83477" y="58850"/>
                    <a:pt x="83477" y="58850"/>
                  </a:cubicBezTo>
                  <a:cubicBezTo>
                    <a:pt x="88694" y="61595"/>
                    <a:pt x="83477" y="58850"/>
                    <a:pt x="83477" y="61595"/>
                  </a:cubicBezTo>
                  <a:cubicBezTo>
                    <a:pt x="83477" y="64339"/>
                    <a:pt x="88694" y="64339"/>
                    <a:pt x="88694" y="67084"/>
                  </a:cubicBezTo>
                  <a:cubicBezTo>
                    <a:pt x="88694" y="67084"/>
                    <a:pt x="88694" y="67084"/>
                    <a:pt x="88694" y="67084"/>
                  </a:cubicBezTo>
                  <a:cubicBezTo>
                    <a:pt x="88694" y="69828"/>
                    <a:pt x="88694" y="69828"/>
                    <a:pt x="88694" y="69828"/>
                  </a:cubicBezTo>
                  <a:cubicBezTo>
                    <a:pt x="88694" y="72572"/>
                    <a:pt x="88694" y="72572"/>
                    <a:pt x="88694" y="75317"/>
                  </a:cubicBezTo>
                  <a:cubicBezTo>
                    <a:pt x="88694" y="75317"/>
                    <a:pt x="93911" y="78061"/>
                    <a:pt x="93911" y="80806"/>
                  </a:cubicBezTo>
                  <a:cubicBezTo>
                    <a:pt x="93911" y="80806"/>
                    <a:pt x="93911" y="83550"/>
                    <a:pt x="93911" y="86295"/>
                  </a:cubicBezTo>
                  <a:cubicBezTo>
                    <a:pt x="93911" y="86295"/>
                    <a:pt x="93911" y="89039"/>
                    <a:pt x="93911" y="91783"/>
                  </a:cubicBezTo>
                  <a:cubicBezTo>
                    <a:pt x="88694" y="89039"/>
                    <a:pt x="88694" y="91783"/>
                    <a:pt x="83477" y="91783"/>
                  </a:cubicBezTo>
                  <a:cubicBezTo>
                    <a:pt x="83477" y="91783"/>
                    <a:pt x="78261" y="91783"/>
                    <a:pt x="78261" y="94528"/>
                  </a:cubicBezTo>
                  <a:cubicBezTo>
                    <a:pt x="78261" y="94528"/>
                    <a:pt x="78261" y="94528"/>
                    <a:pt x="78261" y="94528"/>
                  </a:cubicBezTo>
                  <a:cubicBezTo>
                    <a:pt x="78261" y="94528"/>
                    <a:pt x="73044" y="94528"/>
                    <a:pt x="73044" y="94528"/>
                  </a:cubicBezTo>
                  <a:cubicBezTo>
                    <a:pt x="73044" y="94528"/>
                    <a:pt x="73044" y="97272"/>
                    <a:pt x="73044" y="97272"/>
                  </a:cubicBezTo>
                  <a:cubicBezTo>
                    <a:pt x="73044" y="100017"/>
                    <a:pt x="78261" y="100017"/>
                    <a:pt x="78261" y="102761"/>
                  </a:cubicBezTo>
                  <a:cubicBezTo>
                    <a:pt x="78261" y="102761"/>
                    <a:pt x="73044" y="102761"/>
                    <a:pt x="73044" y="102761"/>
                  </a:cubicBezTo>
                  <a:cubicBezTo>
                    <a:pt x="73044" y="100017"/>
                    <a:pt x="73044" y="100017"/>
                    <a:pt x="67827" y="100017"/>
                  </a:cubicBezTo>
                  <a:cubicBezTo>
                    <a:pt x="67827" y="100017"/>
                    <a:pt x="67827" y="102761"/>
                    <a:pt x="67827" y="102761"/>
                  </a:cubicBezTo>
                  <a:cubicBezTo>
                    <a:pt x="62611" y="102761"/>
                    <a:pt x="62611" y="100017"/>
                    <a:pt x="62611" y="102761"/>
                  </a:cubicBezTo>
                  <a:cubicBezTo>
                    <a:pt x="62611" y="102761"/>
                    <a:pt x="62611" y="102761"/>
                    <a:pt x="62611" y="102761"/>
                  </a:cubicBezTo>
                  <a:cubicBezTo>
                    <a:pt x="57388" y="105506"/>
                    <a:pt x="57388" y="105506"/>
                    <a:pt x="52172" y="105506"/>
                  </a:cubicBezTo>
                  <a:cubicBezTo>
                    <a:pt x="57388" y="105506"/>
                    <a:pt x="57388" y="105506"/>
                    <a:pt x="57388" y="108250"/>
                  </a:cubicBezTo>
                  <a:cubicBezTo>
                    <a:pt x="57388" y="108250"/>
                    <a:pt x="57388" y="108250"/>
                    <a:pt x="57388" y="108250"/>
                  </a:cubicBezTo>
                  <a:cubicBezTo>
                    <a:pt x="62611" y="108250"/>
                    <a:pt x="62611" y="108250"/>
                    <a:pt x="62611" y="110994"/>
                  </a:cubicBezTo>
                  <a:cubicBezTo>
                    <a:pt x="62611" y="108250"/>
                    <a:pt x="62611" y="110994"/>
                    <a:pt x="62611" y="110994"/>
                  </a:cubicBezTo>
                  <a:cubicBezTo>
                    <a:pt x="62611" y="113739"/>
                    <a:pt x="62611" y="113739"/>
                    <a:pt x="62611" y="116483"/>
                  </a:cubicBezTo>
                  <a:cubicBezTo>
                    <a:pt x="62611" y="116483"/>
                    <a:pt x="62611" y="119228"/>
                    <a:pt x="62611" y="119228"/>
                  </a:cubicBezTo>
                  <a:cubicBezTo>
                    <a:pt x="67827" y="121972"/>
                    <a:pt x="67827" y="116483"/>
                    <a:pt x="73044" y="116483"/>
                  </a:cubicBezTo>
                  <a:cubicBezTo>
                    <a:pt x="78261" y="113739"/>
                    <a:pt x="78261" y="113739"/>
                    <a:pt x="73044" y="108250"/>
                  </a:cubicBezTo>
                  <a:cubicBezTo>
                    <a:pt x="73044" y="108250"/>
                    <a:pt x="83477" y="113739"/>
                    <a:pt x="83477" y="110994"/>
                  </a:cubicBezTo>
                  <a:cubicBezTo>
                    <a:pt x="83477" y="110994"/>
                    <a:pt x="78261" y="108250"/>
                    <a:pt x="78261" y="108250"/>
                  </a:cubicBezTo>
                  <a:cubicBezTo>
                    <a:pt x="78261" y="108250"/>
                    <a:pt x="83477" y="110994"/>
                    <a:pt x="83477" y="110994"/>
                  </a:cubicBezTo>
                  <a:cubicBezTo>
                    <a:pt x="83477" y="110994"/>
                    <a:pt x="88694" y="108250"/>
                    <a:pt x="88694" y="108250"/>
                  </a:cubicBezTo>
                  <a:cubicBezTo>
                    <a:pt x="88694" y="108250"/>
                    <a:pt x="83477" y="105506"/>
                    <a:pt x="83477" y="105506"/>
                  </a:cubicBezTo>
                  <a:cubicBezTo>
                    <a:pt x="83477" y="108250"/>
                    <a:pt x="88694" y="105506"/>
                    <a:pt x="83477" y="105506"/>
                  </a:cubicBezTo>
                  <a:cubicBezTo>
                    <a:pt x="88694" y="102761"/>
                    <a:pt x="88694" y="108250"/>
                    <a:pt x="88694" y="102761"/>
                  </a:cubicBezTo>
                  <a:cubicBezTo>
                    <a:pt x="88694" y="108250"/>
                    <a:pt x="104350" y="102761"/>
                    <a:pt x="104350" y="100017"/>
                  </a:cubicBezTo>
                  <a:cubicBezTo>
                    <a:pt x="109566" y="100017"/>
                    <a:pt x="114783" y="97272"/>
                    <a:pt x="114783" y="97272"/>
                  </a:cubicBezTo>
                  <a:cubicBezTo>
                    <a:pt x="120000" y="94528"/>
                    <a:pt x="114783" y="94528"/>
                    <a:pt x="120000" y="91783"/>
                  </a:cubicBezTo>
                  <a:cubicBezTo>
                    <a:pt x="120000" y="91783"/>
                    <a:pt x="120000" y="91783"/>
                    <a:pt x="120000" y="94528"/>
                  </a:cubicBezTo>
                  <a:cubicBezTo>
                    <a:pt x="120000" y="91783"/>
                    <a:pt x="114783" y="91783"/>
                    <a:pt x="114783" y="89039"/>
                  </a:cubicBezTo>
                  <a:cubicBezTo>
                    <a:pt x="114783" y="89039"/>
                    <a:pt x="120000" y="89039"/>
                    <a:pt x="120000" y="89039"/>
                  </a:cubicBezTo>
                  <a:cubicBezTo>
                    <a:pt x="114783" y="89039"/>
                    <a:pt x="114783" y="86295"/>
                    <a:pt x="120000" y="8629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88" name="Shape 488"/>
            <p:cNvSpPr/>
            <p:nvPr/>
          </p:nvSpPr>
          <p:spPr>
            <a:xfrm>
              <a:off x="3140807" y="3104933"/>
              <a:ext cx="620713" cy="537820"/>
            </a:xfrm>
            <a:custGeom>
              <a:avLst/>
              <a:gdLst/>
              <a:ahLst/>
              <a:cxnLst/>
              <a:rect l="0" t="0" r="0" b="0"/>
              <a:pathLst>
                <a:path w="120000" h="120000" extrusionOk="0">
                  <a:moveTo>
                    <a:pt x="120000" y="38822"/>
                  </a:moveTo>
                  <a:cubicBezTo>
                    <a:pt x="120000" y="35294"/>
                    <a:pt x="116572" y="35294"/>
                    <a:pt x="113144" y="38822"/>
                  </a:cubicBezTo>
                  <a:cubicBezTo>
                    <a:pt x="113144" y="38822"/>
                    <a:pt x="109716" y="38822"/>
                    <a:pt x="109716" y="38822"/>
                  </a:cubicBezTo>
                  <a:cubicBezTo>
                    <a:pt x="106283" y="38822"/>
                    <a:pt x="106283" y="38822"/>
                    <a:pt x="106283" y="35294"/>
                  </a:cubicBezTo>
                  <a:cubicBezTo>
                    <a:pt x="109716" y="35294"/>
                    <a:pt x="109716" y="35294"/>
                    <a:pt x="109716" y="31766"/>
                  </a:cubicBezTo>
                  <a:cubicBezTo>
                    <a:pt x="109716" y="31766"/>
                    <a:pt x="113144" y="31766"/>
                    <a:pt x="113144" y="28233"/>
                  </a:cubicBezTo>
                  <a:cubicBezTo>
                    <a:pt x="113144" y="28233"/>
                    <a:pt x="109716" y="24705"/>
                    <a:pt x="106283" y="24705"/>
                  </a:cubicBezTo>
                  <a:cubicBezTo>
                    <a:pt x="106283" y="24705"/>
                    <a:pt x="106283" y="24705"/>
                    <a:pt x="102855" y="24705"/>
                  </a:cubicBezTo>
                  <a:cubicBezTo>
                    <a:pt x="102855" y="24705"/>
                    <a:pt x="102855" y="24705"/>
                    <a:pt x="102855" y="24705"/>
                  </a:cubicBezTo>
                  <a:cubicBezTo>
                    <a:pt x="102855" y="24705"/>
                    <a:pt x="99427" y="21177"/>
                    <a:pt x="99427" y="24705"/>
                  </a:cubicBezTo>
                  <a:cubicBezTo>
                    <a:pt x="99427" y="24705"/>
                    <a:pt x="99427" y="24705"/>
                    <a:pt x="99427" y="24705"/>
                  </a:cubicBezTo>
                  <a:cubicBezTo>
                    <a:pt x="99427" y="24705"/>
                    <a:pt x="99427" y="24705"/>
                    <a:pt x="99427" y="24705"/>
                  </a:cubicBezTo>
                  <a:cubicBezTo>
                    <a:pt x="99427" y="21177"/>
                    <a:pt x="99427" y="21177"/>
                    <a:pt x="96000" y="21177"/>
                  </a:cubicBezTo>
                  <a:cubicBezTo>
                    <a:pt x="96000" y="21177"/>
                    <a:pt x="96000" y="21177"/>
                    <a:pt x="96000" y="21177"/>
                  </a:cubicBezTo>
                  <a:cubicBezTo>
                    <a:pt x="96000" y="21177"/>
                    <a:pt x="96000" y="17644"/>
                    <a:pt x="96000" y="17644"/>
                  </a:cubicBezTo>
                  <a:cubicBezTo>
                    <a:pt x="96000" y="17644"/>
                    <a:pt x="102855" y="17644"/>
                    <a:pt x="102855" y="14116"/>
                  </a:cubicBezTo>
                  <a:cubicBezTo>
                    <a:pt x="96000" y="14116"/>
                    <a:pt x="89144" y="14116"/>
                    <a:pt x="82283" y="14116"/>
                  </a:cubicBezTo>
                  <a:cubicBezTo>
                    <a:pt x="82283" y="14116"/>
                    <a:pt x="82283" y="17644"/>
                    <a:pt x="82283" y="17644"/>
                  </a:cubicBezTo>
                  <a:cubicBezTo>
                    <a:pt x="82283" y="14116"/>
                    <a:pt x="85716" y="17644"/>
                    <a:pt x="85716" y="17644"/>
                  </a:cubicBezTo>
                  <a:cubicBezTo>
                    <a:pt x="85716" y="17644"/>
                    <a:pt x="82283" y="17644"/>
                    <a:pt x="78855" y="17644"/>
                  </a:cubicBezTo>
                  <a:cubicBezTo>
                    <a:pt x="78855" y="21177"/>
                    <a:pt x="75427" y="21177"/>
                    <a:pt x="72000" y="21177"/>
                  </a:cubicBezTo>
                  <a:cubicBezTo>
                    <a:pt x="68572" y="21177"/>
                    <a:pt x="68572" y="17644"/>
                    <a:pt x="65144" y="17644"/>
                  </a:cubicBezTo>
                  <a:cubicBezTo>
                    <a:pt x="65144" y="14116"/>
                    <a:pt x="65144" y="14116"/>
                    <a:pt x="61716" y="14116"/>
                  </a:cubicBezTo>
                  <a:cubicBezTo>
                    <a:pt x="54855" y="17644"/>
                    <a:pt x="48000" y="21177"/>
                    <a:pt x="44572" y="14116"/>
                  </a:cubicBezTo>
                  <a:cubicBezTo>
                    <a:pt x="44572" y="10588"/>
                    <a:pt x="44572" y="10588"/>
                    <a:pt x="44572" y="7061"/>
                  </a:cubicBezTo>
                  <a:cubicBezTo>
                    <a:pt x="41144" y="7061"/>
                    <a:pt x="37716" y="7061"/>
                    <a:pt x="37716" y="7061"/>
                  </a:cubicBezTo>
                  <a:cubicBezTo>
                    <a:pt x="34283" y="3527"/>
                    <a:pt x="34283" y="3527"/>
                    <a:pt x="34283" y="0"/>
                  </a:cubicBezTo>
                  <a:cubicBezTo>
                    <a:pt x="30855" y="0"/>
                    <a:pt x="30855" y="0"/>
                    <a:pt x="30855" y="3527"/>
                  </a:cubicBezTo>
                  <a:cubicBezTo>
                    <a:pt x="30855" y="7061"/>
                    <a:pt x="30855" y="3527"/>
                    <a:pt x="34283" y="3527"/>
                  </a:cubicBezTo>
                  <a:cubicBezTo>
                    <a:pt x="37716" y="7061"/>
                    <a:pt x="30855" y="7061"/>
                    <a:pt x="30855" y="7061"/>
                  </a:cubicBezTo>
                  <a:cubicBezTo>
                    <a:pt x="27427" y="7061"/>
                    <a:pt x="27427" y="7061"/>
                    <a:pt x="24000" y="10588"/>
                  </a:cubicBezTo>
                  <a:cubicBezTo>
                    <a:pt x="24000" y="10588"/>
                    <a:pt x="20572" y="10588"/>
                    <a:pt x="17144" y="14116"/>
                  </a:cubicBezTo>
                  <a:cubicBezTo>
                    <a:pt x="17144" y="17644"/>
                    <a:pt x="20572" y="21177"/>
                    <a:pt x="20572" y="28233"/>
                  </a:cubicBezTo>
                  <a:cubicBezTo>
                    <a:pt x="20572" y="28233"/>
                    <a:pt x="17144" y="31766"/>
                    <a:pt x="13716" y="31766"/>
                  </a:cubicBezTo>
                  <a:cubicBezTo>
                    <a:pt x="13716" y="31766"/>
                    <a:pt x="13716" y="28233"/>
                    <a:pt x="13716" y="28233"/>
                  </a:cubicBezTo>
                  <a:cubicBezTo>
                    <a:pt x="10283" y="24705"/>
                    <a:pt x="10283" y="24705"/>
                    <a:pt x="13716" y="21177"/>
                  </a:cubicBezTo>
                  <a:cubicBezTo>
                    <a:pt x="13716" y="17644"/>
                    <a:pt x="17144" y="17644"/>
                    <a:pt x="17144" y="14116"/>
                  </a:cubicBezTo>
                  <a:cubicBezTo>
                    <a:pt x="17144" y="14116"/>
                    <a:pt x="17144" y="14116"/>
                    <a:pt x="17144" y="10588"/>
                  </a:cubicBezTo>
                  <a:cubicBezTo>
                    <a:pt x="17144" y="10588"/>
                    <a:pt x="17144" y="10588"/>
                    <a:pt x="17144" y="10588"/>
                  </a:cubicBezTo>
                  <a:cubicBezTo>
                    <a:pt x="13716" y="10588"/>
                    <a:pt x="13716" y="7061"/>
                    <a:pt x="13716" y="7061"/>
                  </a:cubicBezTo>
                  <a:cubicBezTo>
                    <a:pt x="13716" y="3527"/>
                    <a:pt x="17144" y="3527"/>
                    <a:pt x="20572" y="3527"/>
                  </a:cubicBezTo>
                  <a:cubicBezTo>
                    <a:pt x="17144" y="3527"/>
                    <a:pt x="13716" y="3527"/>
                    <a:pt x="13716" y="7061"/>
                  </a:cubicBezTo>
                  <a:cubicBezTo>
                    <a:pt x="10283" y="7061"/>
                    <a:pt x="10283" y="10588"/>
                    <a:pt x="6855" y="10588"/>
                  </a:cubicBezTo>
                  <a:cubicBezTo>
                    <a:pt x="6855" y="14116"/>
                    <a:pt x="3427" y="21177"/>
                    <a:pt x="3427" y="24705"/>
                  </a:cubicBezTo>
                  <a:cubicBezTo>
                    <a:pt x="3427" y="24705"/>
                    <a:pt x="0" y="28233"/>
                    <a:pt x="0" y="31766"/>
                  </a:cubicBezTo>
                  <a:cubicBezTo>
                    <a:pt x="3427" y="28233"/>
                    <a:pt x="3427" y="31766"/>
                    <a:pt x="3427" y="31766"/>
                  </a:cubicBezTo>
                  <a:cubicBezTo>
                    <a:pt x="6855" y="35294"/>
                    <a:pt x="6855" y="35294"/>
                    <a:pt x="6855" y="35294"/>
                  </a:cubicBezTo>
                  <a:cubicBezTo>
                    <a:pt x="6855" y="38822"/>
                    <a:pt x="6855" y="38822"/>
                    <a:pt x="6855" y="38822"/>
                  </a:cubicBezTo>
                  <a:cubicBezTo>
                    <a:pt x="10283" y="42355"/>
                    <a:pt x="6855" y="42355"/>
                    <a:pt x="6855" y="45883"/>
                  </a:cubicBezTo>
                  <a:cubicBezTo>
                    <a:pt x="6855" y="45883"/>
                    <a:pt x="6855" y="49411"/>
                    <a:pt x="6855" y="49411"/>
                  </a:cubicBezTo>
                  <a:cubicBezTo>
                    <a:pt x="6855" y="49411"/>
                    <a:pt x="10283" y="49411"/>
                    <a:pt x="10283" y="49411"/>
                  </a:cubicBezTo>
                  <a:cubicBezTo>
                    <a:pt x="10283" y="49411"/>
                    <a:pt x="10283" y="52938"/>
                    <a:pt x="10283" y="52938"/>
                  </a:cubicBezTo>
                  <a:cubicBezTo>
                    <a:pt x="13716" y="56472"/>
                    <a:pt x="20572" y="52938"/>
                    <a:pt x="24000" y="52938"/>
                  </a:cubicBezTo>
                  <a:cubicBezTo>
                    <a:pt x="30855" y="52938"/>
                    <a:pt x="27427" y="56472"/>
                    <a:pt x="34283" y="63527"/>
                  </a:cubicBezTo>
                  <a:cubicBezTo>
                    <a:pt x="34283" y="63527"/>
                    <a:pt x="37716" y="63527"/>
                    <a:pt x="37716" y="63527"/>
                  </a:cubicBezTo>
                  <a:cubicBezTo>
                    <a:pt x="41144" y="60000"/>
                    <a:pt x="51427" y="60000"/>
                    <a:pt x="51427" y="63527"/>
                  </a:cubicBezTo>
                  <a:cubicBezTo>
                    <a:pt x="51427" y="63527"/>
                    <a:pt x="51427" y="67061"/>
                    <a:pt x="48000" y="67061"/>
                  </a:cubicBezTo>
                  <a:cubicBezTo>
                    <a:pt x="48000" y="70588"/>
                    <a:pt x="48000" y="70588"/>
                    <a:pt x="48000" y="74116"/>
                  </a:cubicBezTo>
                  <a:cubicBezTo>
                    <a:pt x="48000" y="77644"/>
                    <a:pt x="48000" y="84705"/>
                    <a:pt x="48000" y="88233"/>
                  </a:cubicBezTo>
                  <a:cubicBezTo>
                    <a:pt x="51427" y="88233"/>
                    <a:pt x="51427" y="91766"/>
                    <a:pt x="51427" y="91766"/>
                  </a:cubicBezTo>
                  <a:cubicBezTo>
                    <a:pt x="51427" y="95294"/>
                    <a:pt x="48000" y="95294"/>
                    <a:pt x="48000" y="98822"/>
                  </a:cubicBezTo>
                  <a:cubicBezTo>
                    <a:pt x="51427" y="95294"/>
                    <a:pt x="54855" y="109411"/>
                    <a:pt x="54855" y="112938"/>
                  </a:cubicBezTo>
                  <a:cubicBezTo>
                    <a:pt x="54855" y="116472"/>
                    <a:pt x="58283" y="120000"/>
                    <a:pt x="61716" y="120000"/>
                  </a:cubicBezTo>
                  <a:cubicBezTo>
                    <a:pt x="61716" y="120000"/>
                    <a:pt x="68572" y="112938"/>
                    <a:pt x="68572" y="120000"/>
                  </a:cubicBezTo>
                  <a:cubicBezTo>
                    <a:pt x="68572" y="120000"/>
                    <a:pt x="72000" y="116472"/>
                    <a:pt x="75427" y="112938"/>
                  </a:cubicBezTo>
                  <a:cubicBezTo>
                    <a:pt x="75427" y="112938"/>
                    <a:pt x="78855" y="112938"/>
                    <a:pt x="78855" y="109411"/>
                  </a:cubicBezTo>
                  <a:cubicBezTo>
                    <a:pt x="82283" y="109411"/>
                    <a:pt x="82283" y="109411"/>
                    <a:pt x="82283" y="105883"/>
                  </a:cubicBezTo>
                  <a:cubicBezTo>
                    <a:pt x="82283" y="105883"/>
                    <a:pt x="85716" y="105883"/>
                    <a:pt x="85716" y="105883"/>
                  </a:cubicBezTo>
                  <a:cubicBezTo>
                    <a:pt x="89144" y="98822"/>
                    <a:pt x="82283" y="102355"/>
                    <a:pt x="82283" y="102355"/>
                  </a:cubicBezTo>
                  <a:cubicBezTo>
                    <a:pt x="82283" y="98822"/>
                    <a:pt x="82283" y="98822"/>
                    <a:pt x="82283" y="95294"/>
                  </a:cubicBezTo>
                  <a:cubicBezTo>
                    <a:pt x="78855" y="91766"/>
                    <a:pt x="78855" y="88233"/>
                    <a:pt x="75427" y="84705"/>
                  </a:cubicBezTo>
                  <a:cubicBezTo>
                    <a:pt x="75427" y="84705"/>
                    <a:pt x="72000" y="81177"/>
                    <a:pt x="75427" y="81177"/>
                  </a:cubicBezTo>
                  <a:cubicBezTo>
                    <a:pt x="75427" y="81177"/>
                    <a:pt x="78855" y="84705"/>
                    <a:pt x="78855" y="84705"/>
                  </a:cubicBezTo>
                  <a:cubicBezTo>
                    <a:pt x="78855" y="84705"/>
                    <a:pt x="78855" y="84705"/>
                    <a:pt x="78855" y="84705"/>
                  </a:cubicBezTo>
                  <a:cubicBezTo>
                    <a:pt x="82283" y="84705"/>
                    <a:pt x="82283" y="84705"/>
                    <a:pt x="82283" y="84705"/>
                  </a:cubicBezTo>
                  <a:cubicBezTo>
                    <a:pt x="82283" y="84705"/>
                    <a:pt x="85716" y="84705"/>
                    <a:pt x="89144" y="84705"/>
                  </a:cubicBezTo>
                  <a:cubicBezTo>
                    <a:pt x="89144" y="88233"/>
                    <a:pt x="89144" y="91766"/>
                    <a:pt x="92572" y="88233"/>
                  </a:cubicBezTo>
                  <a:cubicBezTo>
                    <a:pt x="96000" y="84705"/>
                    <a:pt x="92572" y="84705"/>
                    <a:pt x="96000" y="84705"/>
                  </a:cubicBezTo>
                  <a:cubicBezTo>
                    <a:pt x="96000" y="84705"/>
                    <a:pt x="99427" y="84705"/>
                    <a:pt x="99427" y="84705"/>
                  </a:cubicBezTo>
                  <a:cubicBezTo>
                    <a:pt x="102855" y="84705"/>
                    <a:pt x="102855" y="81177"/>
                    <a:pt x="106283" y="81177"/>
                  </a:cubicBezTo>
                  <a:cubicBezTo>
                    <a:pt x="109716" y="77644"/>
                    <a:pt x="113144" y="77644"/>
                    <a:pt x="113144" y="74116"/>
                  </a:cubicBezTo>
                  <a:cubicBezTo>
                    <a:pt x="109716" y="70588"/>
                    <a:pt x="106283" y="67061"/>
                    <a:pt x="106283" y="63527"/>
                  </a:cubicBezTo>
                  <a:cubicBezTo>
                    <a:pt x="106283" y="63527"/>
                    <a:pt x="109716" y="63527"/>
                    <a:pt x="109716" y="60000"/>
                  </a:cubicBezTo>
                  <a:cubicBezTo>
                    <a:pt x="109716" y="60000"/>
                    <a:pt x="106283" y="60000"/>
                    <a:pt x="109716" y="56472"/>
                  </a:cubicBezTo>
                  <a:cubicBezTo>
                    <a:pt x="109716" y="56472"/>
                    <a:pt x="113144" y="56472"/>
                    <a:pt x="116572" y="52938"/>
                  </a:cubicBezTo>
                  <a:cubicBezTo>
                    <a:pt x="116572" y="49411"/>
                    <a:pt x="113144" y="52938"/>
                    <a:pt x="113144" y="52938"/>
                  </a:cubicBezTo>
                  <a:cubicBezTo>
                    <a:pt x="113144" y="52938"/>
                    <a:pt x="113144" y="49411"/>
                    <a:pt x="113144" y="49411"/>
                  </a:cubicBezTo>
                  <a:cubicBezTo>
                    <a:pt x="113144" y="45883"/>
                    <a:pt x="113144" y="45883"/>
                    <a:pt x="113144" y="45883"/>
                  </a:cubicBezTo>
                  <a:cubicBezTo>
                    <a:pt x="116572" y="45883"/>
                    <a:pt x="116572" y="42355"/>
                    <a:pt x="120000" y="42355"/>
                  </a:cubicBezTo>
                  <a:cubicBezTo>
                    <a:pt x="120000" y="42355"/>
                    <a:pt x="120000" y="42355"/>
                    <a:pt x="120000" y="388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89" name="Shape 489"/>
            <p:cNvSpPr/>
            <p:nvPr/>
          </p:nvSpPr>
          <p:spPr>
            <a:xfrm>
              <a:off x="7105614" y="1684150"/>
              <a:ext cx="24828" cy="2217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90" name="Shape 490"/>
            <p:cNvSpPr/>
            <p:nvPr/>
          </p:nvSpPr>
          <p:spPr>
            <a:xfrm>
              <a:off x="14251573" y="4371858"/>
              <a:ext cx="77244" cy="201203"/>
            </a:xfrm>
            <a:custGeom>
              <a:avLst/>
              <a:gdLst/>
              <a:ahLst/>
              <a:cxnLst/>
              <a:rect l="0" t="0" r="0" b="0"/>
              <a:pathLst>
                <a:path w="120000" h="120000" extrusionOk="0">
                  <a:moveTo>
                    <a:pt x="108000" y="112936"/>
                  </a:moveTo>
                  <a:cubicBezTo>
                    <a:pt x="135000" y="112936"/>
                    <a:pt x="108000" y="103527"/>
                    <a:pt x="108000" y="112936"/>
                  </a:cubicBezTo>
                  <a:cubicBezTo>
                    <a:pt x="108000" y="122350"/>
                    <a:pt x="135000" y="122350"/>
                    <a:pt x="108000" y="112936"/>
                  </a:cubicBezTo>
                  <a:close/>
                  <a:moveTo>
                    <a:pt x="81000" y="75291"/>
                  </a:moveTo>
                  <a:cubicBezTo>
                    <a:pt x="81000" y="75291"/>
                    <a:pt x="81000" y="75291"/>
                    <a:pt x="54000" y="84705"/>
                  </a:cubicBezTo>
                  <a:cubicBezTo>
                    <a:pt x="81000" y="84705"/>
                    <a:pt x="54000" y="84705"/>
                    <a:pt x="81000" y="84705"/>
                  </a:cubicBezTo>
                  <a:cubicBezTo>
                    <a:pt x="81000" y="84705"/>
                    <a:pt x="108000" y="84705"/>
                    <a:pt x="81000" y="75291"/>
                  </a:cubicBezTo>
                  <a:close/>
                  <a:moveTo>
                    <a:pt x="54000" y="47059"/>
                  </a:moveTo>
                  <a:cubicBezTo>
                    <a:pt x="54000" y="37645"/>
                    <a:pt x="27000" y="18822"/>
                    <a:pt x="27000" y="37645"/>
                  </a:cubicBezTo>
                  <a:cubicBezTo>
                    <a:pt x="27000" y="37645"/>
                    <a:pt x="27000" y="37645"/>
                    <a:pt x="27000" y="37645"/>
                  </a:cubicBezTo>
                  <a:cubicBezTo>
                    <a:pt x="27000" y="37645"/>
                    <a:pt x="27000" y="47059"/>
                    <a:pt x="27000" y="47059"/>
                  </a:cubicBezTo>
                  <a:cubicBezTo>
                    <a:pt x="54000" y="56468"/>
                    <a:pt x="54000" y="47059"/>
                    <a:pt x="54000" y="47059"/>
                  </a:cubicBezTo>
                  <a:close/>
                  <a:moveTo>
                    <a:pt x="27000" y="18822"/>
                  </a:moveTo>
                  <a:cubicBezTo>
                    <a:pt x="27000" y="18822"/>
                    <a:pt x="27000" y="9414"/>
                    <a:pt x="27000" y="0"/>
                  </a:cubicBezTo>
                  <a:cubicBezTo>
                    <a:pt x="27000" y="0"/>
                    <a:pt x="27000" y="9414"/>
                    <a:pt x="0" y="9414"/>
                  </a:cubicBezTo>
                  <a:cubicBezTo>
                    <a:pt x="0" y="9414"/>
                    <a:pt x="27000" y="0"/>
                    <a:pt x="0" y="0"/>
                  </a:cubicBezTo>
                  <a:cubicBezTo>
                    <a:pt x="0" y="0"/>
                    <a:pt x="0" y="18822"/>
                    <a:pt x="0" y="28236"/>
                  </a:cubicBezTo>
                  <a:cubicBezTo>
                    <a:pt x="0" y="18822"/>
                    <a:pt x="27000" y="18822"/>
                    <a:pt x="27000" y="188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91" name="Shape 491"/>
            <p:cNvSpPr/>
            <p:nvPr/>
          </p:nvSpPr>
          <p:spPr>
            <a:xfrm>
              <a:off x="8944475" y="1535833"/>
              <a:ext cx="778997" cy="379802"/>
            </a:xfrm>
            <a:custGeom>
              <a:avLst/>
              <a:gdLst/>
              <a:ahLst/>
              <a:cxnLst/>
              <a:rect l="0" t="0" r="0" b="0"/>
              <a:pathLst>
                <a:path w="120000" h="120000" extrusionOk="0">
                  <a:moveTo>
                    <a:pt x="111816" y="80000"/>
                  </a:moveTo>
                  <a:cubicBezTo>
                    <a:pt x="111816" y="80000"/>
                    <a:pt x="111816" y="80000"/>
                    <a:pt x="111816" y="80000"/>
                  </a:cubicBezTo>
                  <a:cubicBezTo>
                    <a:pt x="111816" y="80000"/>
                    <a:pt x="111816" y="80000"/>
                    <a:pt x="111816" y="80000"/>
                  </a:cubicBezTo>
                  <a:cubicBezTo>
                    <a:pt x="111816" y="80000"/>
                    <a:pt x="111816" y="80000"/>
                    <a:pt x="111816" y="80000"/>
                  </a:cubicBezTo>
                  <a:close/>
                  <a:moveTo>
                    <a:pt x="109088" y="80000"/>
                  </a:moveTo>
                  <a:cubicBezTo>
                    <a:pt x="109088" y="80000"/>
                    <a:pt x="109088" y="80000"/>
                    <a:pt x="109088" y="80000"/>
                  </a:cubicBezTo>
                  <a:close/>
                  <a:moveTo>
                    <a:pt x="109088" y="80000"/>
                  </a:moveTo>
                  <a:cubicBezTo>
                    <a:pt x="106361" y="80000"/>
                    <a:pt x="106361" y="80000"/>
                    <a:pt x="106361" y="80000"/>
                  </a:cubicBezTo>
                  <a:cubicBezTo>
                    <a:pt x="106361" y="80000"/>
                    <a:pt x="106361" y="80000"/>
                    <a:pt x="106361" y="80000"/>
                  </a:cubicBezTo>
                  <a:cubicBezTo>
                    <a:pt x="106361" y="80000"/>
                    <a:pt x="106361" y="80000"/>
                    <a:pt x="106361" y="80000"/>
                  </a:cubicBezTo>
                  <a:cubicBezTo>
                    <a:pt x="106361" y="80000"/>
                    <a:pt x="106361" y="80000"/>
                    <a:pt x="106361" y="80000"/>
                  </a:cubicBezTo>
                  <a:cubicBezTo>
                    <a:pt x="109088" y="80000"/>
                    <a:pt x="109088" y="80000"/>
                    <a:pt x="109088" y="80000"/>
                  </a:cubicBezTo>
                  <a:cubicBezTo>
                    <a:pt x="109088" y="80000"/>
                    <a:pt x="109088" y="80000"/>
                    <a:pt x="109088" y="80000"/>
                  </a:cubicBezTo>
                  <a:close/>
                  <a:moveTo>
                    <a:pt x="120000" y="70000"/>
                  </a:moveTo>
                  <a:cubicBezTo>
                    <a:pt x="117272" y="70000"/>
                    <a:pt x="117272" y="65000"/>
                    <a:pt x="114544" y="65000"/>
                  </a:cubicBezTo>
                  <a:cubicBezTo>
                    <a:pt x="114544" y="65000"/>
                    <a:pt x="114544" y="65000"/>
                    <a:pt x="111816" y="65000"/>
                  </a:cubicBezTo>
                  <a:cubicBezTo>
                    <a:pt x="111816" y="60000"/>
                    <a:pt x="111816" y="60000"/>
                    <a:pt x="109088" y="60000"/>
                  </a:cubicBezTo>
                  <a:cubicBezTo>
                    <a:pt x="109088" y="60000"/>
                    <a:pt x="109088" y="60000"/>
                    <a:pt x="109088" y="60000"/>
                  </a:cubicBezTo>
                  <a:cubicBezTo>
                    <a:pt x="106361" y="60000"/>
                    <a:pt x="109088" y="60000"/>
                    <a:pt x="106361" y="60000"/>
                  </a:cubicBezTo>
                  <a:cubicBezTo>
                    <a:pt x="106361" y="60000"/>
                    <a:pt x="106361" y="65000"/>
                    <a:pt x="106361" y="65000"/>
                  </a:cubicBezTo>
                  <a:cubicBezTo>
                    <a:pt x="106361" y="65000"/>
                    <a:pt x="103638" y="60000"/>
                    <a:pt x="103638" y="60000"/>
                  </a:cubicBezTo>
                  <a:cubicBezTo>
                    <a:pt x="100911" y="60000"/>
                    <a:pt x="100911" y="60000"/>
                    <a:pt x="100911" y="60000"/>
                  </a:cubicBezTo>
                  <a:cubicBezTo>
                    <a:pt x="100911" y="60000"/>
                    <a:pt x="98183" y="60000"/>
                    <a:pt x="98183" y="60000"/>
                  </a:cubicBezTo>
                  <a:cubicBezTo>
                    <a:pt x="98183" y="55000"/>
                    <a:pt x="103638" y="50000"/>
                    <a:pt x="103638" y="50000"/>
                  </a:cubicBezTo>
                  <a:cubicBezTo>
                    <a:pt x="103638" y="45000"/>
                    <a:pt x="100911" y="50000"/>
                    <a:pt x="100911" y="50000"/>
                  </a:cubicBezTo>
                  <a:cubicBezTo>
                    <a:pt x="98183" y="50000"/>
                    <a:pt x="95455" y="55000"/>
                    <a:pt x="92727" y="55000"/>
                  </a:cubicBezTo>
                  <a:cubicBezTo>
                    <a:pt x="92727" y="60000"/>
                    <a:pt x="92727" y="60000"/>
                    <a:pt x="90000" y="65000"/>
                  </a:cubicBezTo>
                  <a:cubicBezTo>
                    <a:pt x="90000" y="65000"/>
                    <a:pt x="90000" y="70000"/>
                    <a:pt x="90000" y="70000"/>
                  </a:cubicBezTo>
                  <a:cubicBezTo>
                    <a:pt x="90000" y="70000"/>
                    <a:pt x="87272" y="70000"/>
                    <a:pt x="87272" y="70000"/>
                  </a:cubicBezTo>
                  <a:cubicBezTo>
                    <a:pt x="84544" y="65000"/>
                    <a:pt x="87272" y="65000"/>
                    <a:pt x="84544" y="65000"/>
                  </a:cubicBezTo>
                  <a:cubicBezTo>
                    <a:pt x="81816" y="60000"/>
                    <a:pt x="79088" y="65000"/>
                    <a:pt x="76361" y="60000"/>
                  </a:cubicBezTo>
                  <a:cubicBezTo>
                    <a:pt x="76361" y="60000"/>
                    <a:pt x="76361" y="55000"/>
                    <a:pt x="73638" y="55000"/>
                  </a:cubicBezTo>
                  <a:cubicBezTo>
                    <a:pt x="73638" y="50000"/>
                    <a:pt x="73638" y="55000"/>
                    <a:pt x="70911" y="50000"/>
                  </a:cubicBezTo>
                  <a:cubicBezTo>
                    <a:pt x="68183" y="50000"/>
                    <a:pt x="68183" y="40000"/>
                    <a:pt x="68183" y="35000"/>
                  </a:cubicBezTo>
                  <a:cubicBezTo>
                    <a:pt x="68183" y="40000"/>
                    <a:pt x="65455" y="35000"/>
                    <a:pt x="62727" y="35000"/>
                  </a:cubicBezTo>
                  <a:cubicBezTo>
                    <a:pt x="62727" y="30000"/>
                    <a:pt x="62727" y="30000"/>
                    <a:pt x="60000" y="25000"/>
                  </a:cubicBezTo>
                  <a:cubicBezTo>
                    <a:pt x="60000" y="25000"/>
                    <a:pt x="60000" y="25000"/>
                    <a:pt x="57272" y="30000"/>
                  </a:cubicBezTo>
                  <a:cubicBezTo>
                    <a:pt x="54544" y="30000"/>
                    <a:pt x="49088" y="30000"/>
                    <a:pt x="43638" y="30000"/>
                  </a:cubicBezTo>
                  <a:cubicBezTo>
                    <a:pt x="38183" y="30000"/>
                    <a:pt x="38183" y="20000"/>
                    <a:pt x="32727" y="20000"/>
                  </a:cubicBezTo>
                  <a:cubicBezTo>
                    <a:pt x="30000" y="15000"/>
                    <a:pt x="27272" y="10000"/>
                    <a:pt x="21816" y="5000"/>
                  </a:cubicBezTo>
                  <a:cubicBezTo>
                    <a:pt x="19088" y="0"/>
                    <a:pt x="16361" y="0"/>
                    <a:pt x="10911" y="0"/>
                  </a:cubicBezTo>
                  <a:cubicBezTo>
                    <a:pt x="8183" y="0"/>
                    <a:pt x="0" y="5000"/>
                    <a:pt x="0" y="10000"/>
                  </a:cubicBezTo>
                  <a:cubicBezTo>
                    <a:pt x="0" y="10000"/>
                    <a:pt x="0" y="15000"/>
                    <a:pt x="0" y="15000"/>
                  </a:cubicBezTo>
                  <a:cubicBezTo>
                    <a:pt x="2727" y="25000"/>
                    <a:pt x="2727" y="30000"/>
                    <a:pt x="2727" y="35000"/>
                  </a:cubicBezTo>
                  <a:cubicBezTo>
                    <a:pt x="2727" y="40000"/>
                    <a:pt x="5455" y="45000"/>
                    <a:pt x="5455" y="50000"/>
                  </a:cubicBezTo>
                  <a:cubicBezTo>
                    <a:pt x="5455" y="55000"/>
                    <a:pt x="5455" y="60000"/>
                    <a:pt x="5455" y="60000"/>
                  </a:cubicBezTo>
                  <a:cubicBezTo>
                    <a:pt x="5455" y="60000"/>
                    <a:pt x="13638" y="60000"/>
                    <a:pt x="13638" y="60000"/>
                  </a:cubicBezTo>
                  <a:cubicBezTo>
                    <a:pt x="13638" y="60000"/>
                    <a:pt x="10911" y="55000"/>
                    <a:pt x="10911" y="50000"/>
                  </a:cubicBezTo>
                  <a:cubicBezTo>
                    <a:pt x="13638" y="50000"/>
                    <a:pt x="13638" y="50000"/>
                    <a:pt x="16361" y="50000"/>
                  </a:cubicBezTo>
                  <a:cubicBezTo>
                    <a:pt x="16361" y="50000"/>
                    <a:pt x="16361" y="45000"/>
                    <a:pt x="16361" y="45000"/>
                  </a:cubicBezTo>
                  <a:cubicBezTo>
                    <a:pt x="16361" y="45000"/>
                    <a:pt x="16361" y="45000"/>
                    <a:pt x="16361" y="45000"/>
                  </a:cubicBezTo>
                  <a:cubicBezTo>
                    <a:pt x="19088" y="45000"/>
                    <a:pt x="19088" y="45000"/>
                    <a:pt x="21816" y="45000"/>
                  </a:cubicBezTo>
                  <a:cubicBezTo>
                    <a:pt x="19088" y="45000"/>
                    <a:pt x="19088" y="45000"/>
                    <a:pt x="19088" y="40000"/>
                  </a:cubicBezTo>
                  <a:cubicBezTo>
                    <a:pt x="19088" y="40000"/>
                    <a:pt x="19088" y="40000"/>
                    <a:pt x="21816" y="40000"/>
                  </a:cubicBezTo>
                  <a:cubicBezTo>
                    <a:pt x="21816" y="40000"/>
                    <a:pt x="21816" y="40000"/>
                    <a:pt x="24544" y="45000"/>
                  </a:cubicBezTo>
                  <a:cubicBezTo>
                    <a:pt x="24544" y="45000"/>
                    <a:pt x="24544" y="45000"/>
                    <a:pt x="27272" y="45000"/>
                  </a:cubicBezTo>
                  <a:cubicBezTo>
                    <a:pt x="27272" y="45000"/>
                    <a:pt x="27272" y="45000"/>
                    <a:pt x="30000" y="45000"/>
                  </a:cubicBezTo>
                  <a:cubicBezTo>
                    <a:pt x="30000" y="50000"/>
                    <a:pt x="30000" y="50000"/>
                    <a:pt x="30000" y="50000"/>
                  </a:cubicBezTo>
                  <a:cubicBezTo>
                    <a:pt x="30000" y="50000"/>
                    <a:pt x="32727" y="50000"/>
                    <a:pt x="32727" y="55000"/>
                  </a:cubicBezTo>
                  <a:cubicBezTo>
                    <a:pt x="32727" y="55000"/>
                    <a:pt x="32727" y="60000"/>
                    <a:pt x="32727" y="60000"/>
                  </a:cubicBezTo>
                  <a:cubicBezTo>
                    <a:pt x="35455" y="65000"/>
                    <a:pt x="38183" y="60000"/>
                    <a:pt x="40911" y="60000"/>
                  </a:cubicBezTo>
                  <a:cubicBezTo>
                    <a:pt x="46361" y="65000"/>
                    <a:pt x="49088" y="75000"/>
                    <a:pt x="51816" y="80000"/>
                  </a:cubicBezTo>
                  <a:cubicBezTo>
                    <a:pt x="54544" y="85000"/>
                    <a:pt x="60000" y="90000"/>
                    <a:pt x="65455" y="95000"/>
                  </a:cubicBezTo>
                  <a:cubicBezTo>
                    <a:pt x="68183" y="100000"/>
                    <a:pt x="70911" y="105000"/>
                    <a:pt x="76361" y="105000"/>
                  </a:cubicBezTo>
                  <a:cubicBezTo>
                    <a:pt x="76361" y="105000"/>
                    <a:pt x="79088" y="105000"/>
                    <a:pt x="81816" y="110000"/>
                  </a:cubicBezTo>
                  <a:cubicBezTo>
                    <a:pt x="81816" y="110000"/>
                    <a:pt x="81816" y="115000"/>
                    <a:pt x="81816" y="115000"/>
                  </a:cubicBezTo>
                  <a:cubicBezTo>
                    <a:pt x="81816" y="120000"/>
                    <a:pt x="81816" y="120000"/>
                    <a:pt x="84544" y="120000"/>
                  </a:cubicBezTo>
                  <a:cubicBezTo>
                    <a:pt x="87272" y="120000"/>
                    <a:pt x="87272" y="120000"/>
                    <a:pt x="87272" y="120000"/>
                  </a:cubicBezTo>
                  <a:cubicBezTo>
                    <a:pt x="87272" y="120000"/>
                    <a:pt x="87272" y="120000"/>
                    <a:pt x="90000" y="120000"/>
                  </a:cubicBezTo>
                  <a:cubicBezTo>
                    <a:pt x="90000" y="120000"/>
                    <a:pt x="90000" y="120000"/>
                    <a:pt x="90000" y="120000"/>
                  </a:cubicBezTo>
                  <a:cubicBezTo>
                    <a:pt x="90000" y="115000"/>
                    <a:pt x="90000" y="115000"/>
                    <a:pt x="92727" y="110000"/>
                  </a:cubicBezTo>
                  <a:cubicBezTo>
                    <a:pt x="92727" y="110000"/>
                    <a:pt x="92727" y="110000"/>
                    <a:pt x="92727" y="105000"/>
                  </a:cubicBezTo>
                  <a:cubicBezTo>
                    <a:pt x="92727" y="105000"/>
                    <a:pt x="90000" y="105000"/>
                    <a:pt x="90000" y="100000"/>
                  </a:cubicBezTo>
                  <a:cubicBezTo>
                    <a:pt x="90000" y="100000"/>
                    <a:pt x="90000" y="95000"/>
                    <a:pt x="90000" y="95000"/>
                  </a:cubicBezTo>
                  <a:cubicBezTo>
                    <a:pt x="90000" y="95000"/>
                    <a:pt x="87272" y="95000"/>
                    <a:pt x="87272" y="95000"/>
                  </a:cubicBezTo>
                  <a:cubicBezTo>
                    <a:pt x="84544" y="90000"/>
                    <a:pt x="84544" y="90000"/>
                    <a:pt x="84544" y="85000"/>
                  </a:cubicBezTo>
                  <a:cubicBezTo>
                    <a:pt x="84544" y="85000"/>
                    <a:pt x="87272" y="85000"/>
                    <a:pt x="90000" y="85000"/>
                  </a:cubicBezTo>
                  <a:cubicBezTo>
                    <a:pt x="92727" y="85000"/>
                    <a:pt x="92727" y="85000"/>
                    <a:pt x="92727" y="80000"/>
                  </a:cubicBezTo>
                  <a:cubicBezTo>
                    <a:pt x="92727" y="80000"/>
                    <a:pt x="92727" y="80000"/>
                    <a:pt x="92727" y="80000"/>
                  </a:cubicBezTo>
                  <a:cubicBezTo>
                    <a:pt x="92727" y="80000"/>
                    <a:pt x="92727" y="80000"/>
                    <a:pt x="92727" y="80000"/>
                  </a:cubicBezTo>
                  <a:cubicBezTo>
                    <a:pt x="92727" y="80000"/>
                    <a:pt x="92727" y="80000"/>
                    <a:pt x="92727" y="80000"/>
                  </a:cubicBezTo>
                  <a:cubicBezTo>
                    <a:pt x="92727" y="80000"/>
                    <a:pt x="92727" y="80000"/>
                    <a:pt x="90000" y="80000"/>
                  </a:cubicBezTo>
                  <a:cubicBezTo>
                    <a:pt x="92727" y="75000"/>
                    <a:pt x="95455" y="75000"/>
                    <a:pt x="95455" y="75000"/>
                  </a:cubicBezTo>
                  <a:cubicBezTo>
                    <a:pt x="95455" y="75000"/>
                    <a:pt x="95455" y="75000"/>
                    <a:pt x="95455" y="75000"/>
                  </a:cubicBezTo>
                  <a:cubicBezTo>
                    <a:pt x="95455" y="75000"/>
                    <a:pt x="95455" y="70000"/>
                    <a:pt x="95455" y="70000"/>
                  </a:cubicBezTo>
                  <a:cubicBezTo>
                    <a:pt x="95455" y="65000"/>
                    <a:pt x="98183" y="70000"/>
                    <a:pt x="98183" y="70000"/>
                  </a:cubicBezTo>
                  <a:cubicBezTo>
                    <a:pt x="100911" y="65000"/>
                    <a:pt x="100911" y="65000"/>
                    <a:pt x="103638" y="70000"/>
                  </a:cubicBezTo>
                  <a:cubicBezTo>
                    <a:pt x="103638" y="70000"/>
                    <a:pt x="103638" y="70000"/>
                    <a:pt x="103638" y="75000"/>
                  </a:cubicBezTo>
                  <a:cubicBezTo>
                    <a:pt x="103638" y="75000"/>
                    <a:pt x="103638" y="75000"/>
                    <a:pt x="106361" y="75000"/>
                  </a:cubicBezTo>
                  <a:cubicBezTo>
                    <a:pt x="106361" y="75000"/>
                    <a:pt x="106361" y="75000"/>
                    <a:pt x="109088" y="75000"/>
                  </a:cubicBezTo>
                  <a:cubicBezTo>
                    <a:pt x="109088" y="75000"/>
                    <a:pt x="109088" y="75000"/>
                    <a:pt x="111816" y="75000"/>
                  </a:cubicBezTo>
                  <a:cubicBezTo>
                    <a:pt x="111816" y="75000"/>
                    <a:pt x="111816" y="75000"/>
                    <a:pt x="114544" y="75000"/>
                  </a:cubicBezTo>
                  <a:cubicBezTo>
                    <a:pt x="114544" y="75000"/>
                    <a:pt x="117272" y="75000"/>
                    <a:pt x="114544" y="70000"/>
                  </a:cubicBezTo>
                  <a:cubicBezTo>
                    <a:pt x="117272" y="75000"/>
                    <a:pt x="120000" y="70000"/>
                    <a:pt x="120000" y="70000"/>
                  </a:cubicBezTo>
                  <a:close/>
                  <a:moveTo>
                    <a:pt x="103638" y="65000"/>
                  </a:moveTo>
                  <a:cubicBezTo>
                    <a:pt x="103638" y="65000"/>
                    <a:pt x="103638" y="65000"/>
                    <a:pt x="100911" y="65000"/>
                  </a:cubicBezTo>
                  <a:cubicBezTo>
                    <a:pt x="103638" y="65000"/>
                    <a:pt x="103638" y="65000"/>
                    <a:pt x="103638" y="6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92" name="Shape 492"/>
            <p:cNvSpPr/>
            <p:nvPr/>
          </p:nvSpPr>
          <p:spPr>
            <a:xfrm>
              <a:off x="3975667" y="5098191"/>
              <a:ext cx="248286" cy="221782"/>
            </a:xfrm>
            <a:custGeom>
              <a:avLst/>
              <a:gdLst/>
              <a:ahLst/>
              <a:cxnLst/>
              <a:rect l="0" t="0" r="0" b="0"/>
              <a:pathLst>
                <a:path w="120000" h="120000" extrusionOk="0">
                  <a:moveTo>
                    <a:pt x="111427" y="85716"/>
                  </a:moveTo>
                  <a:cubicBezTo>
                    <a:pt x="111427" y="85716"/>
                    <a:pt x="111427" y="77144"/>
                    <a:pt x="111427" y="68572"/>
                  </a:cubicBezTo>
                  <a:cubicBezTo>
                    <a:pt x="111427" y="68572"/>
                    <a:pt x="120000" y="68572"/>
                    <a:pt x="111427" y="60000"/>
                  </a:cubicBezTo>
                  <a:cubicBezTo>
                    <a:pt x="111427" y="60000"/>
                    <a:pt x="102855" y="60000"/>
                    <a:pt x="102855" y="51427"/>
                  </a:cubicBezTo>
                  <a:cubicBezTo>
                    <a:pt x="94283" y="51427"/>
                    <a:pt x="85716" y="42855"/>
                    <a:pt x="77144" y="34283"/>
                  </a:cubicBezTo>
                  <a:cubicBezTo>
                    <a:pt x="77144" y="34283"/>
                    <a:pt x="68572" y="25716"/>
                    <a:pt x="68572" y="25716"/>
                  </a:cubicBezTo>
                  <a:cubicBezTo>
                    <a:pt x="60000" y="25716"/>
                    <a:pt x="60000" y="17144"/>
                    <a:pt x="60000" y="17144"/>
                  </a:cubicBezTo>
                  <a:cubicBezTo>
                    <a:pt x="51427" y="17144"/>
                    <a:pt x="51427" y="17144"/>
                    <a:pt x="51427" y="17144"/>
                  </a:cubicBezTo>
                  <a:cubicBezTo>
                    <a:pt x="51427" y="17144"/>
                    <a:pt x="51427" y="25716"/>
                    <a:pt x="42855" y="17144"/>
                  </a:cubicBezTo>
                  <a:cubicBezTo>
                    <a:pt x="42855" y="25716"/>
                    <a:pt x="42855" y="17144"/>
                    <a:pt x="42855" y="17144"/>
                  </a:cubicBezTo>
                  <a:cubicBezTo>
                    <a:pt x="42855" y="8572"/>
                    <a:pt x="25716" y="0"/>
                    <a:pt x="25716" y="0"/>
                  </a:cubicBezTo>
                  <a:cubicBezTo>
                    <a:pt x="17144" y="0"/>
                    <a:pt x="17144" y="8572"/>
                    <a:pt x="8572" y="0"/>
                  </a:cubicBezTo>
                  <a:cubicBezTo>
                    <a:pt x="8572" y="0"/>
                    <a:pt x="8572" y="0"/>
                    <a:pt x="0" y="8572"/>
                  </a:cubicBezTo>
                  <a:cubicBezTo>
                    <a:pt x="0" y="8572"/>
                    <a:pt x="8572" y="8572"/>
                    <a:pt x="8572" y="17144"/>
                  </a:cubicBezTo>
                  <a:cubicBezTo>
                    <a:pt x="8572" y="17144"/>
                    <a:pt x="8572" y="17144"/>
                    <a:pt x="8572" y="25716"/>
                  </a:cubicBezTo>
                  <a:cubicBezTo>
                    <a:pt x="8572" y="25716"/>
                    <a:pt x="8572" y="25716"/>
                    <a:pt x="8572" y="25716"/>
                  </a:cubicBezTo>
                  <a:cubicBezTo>
                    <a:pt x="8572" y="25716"/>
                    <a:pt x="8572" y="34283"/>
                    <a:pt x="8572" y="34283"/>
                  </a:cubicBezTo>
                  <a:cubicBezTo>
                    <a:pt x="8572" y="42855"/>
                    <a:pt x="0" y="42855"/>
                    <a:pt x="8572" y="51427"/>
                  </a:cubicBezTo>
                  <a:cubicBezTo>
                    <a:pt x="8572" y="60000"/>
                    <a:pt x="8572" y="68572"/>
                    <a:pt x="8572" y="68572"/>
                  </a:cubicBezTo>
                  <a:cubicBezTo>
                    <a:pt x="8572" y="77144"/>
                    <a:pt x="8572" y="77144"/>
                    <a:pt x="8572" y="77144"/>
                  </a:cubicBezTo>
                  <a:cubicBezTo>
                    <a:pt x="8572" y="77144"/>
                    <a:pt x="8572" y="85716"/>
                    <a:pt x="8572" y="94283"/>
                  </a:cubicBezTo>
                  <a:cubicBezTo>
                    <a:pt x="17144" y="102855"/>
                    <a:pt x="25716" y="102855"/>
                    <a:pt x="25716" y="111427"/>
                  </a:cubicBezTo>
                  <a:cubicBezTo>
                    <a:pt x="34283" y="111427"/>
                    <a:pt x="34283" y="111427"/>
                    <a:pt x="42855" y="111427"/>
                  </a:cubicBezTo>
                  <a:cubicBezTo>
                    <a:pt x="42855" y="111427"/>
                    <a:pt x="51427" y="111427"/>
                    <a:pt x="60000" y="111427"/>
                  </a:cubicBezTo>
                  <a:cubicBezTo>
                    <a:pt x="68572" y="120000"/>
                    <a:pt x="68572" y="111427"/>
                    <a:pt x="77144" y="120000"/>
                  </a:cubicBezTo>
                  <a:cubicBezTo>
                    <a:pt x="85716" y="120000"/>
                    <a:pt x="85716" y="120000"/>
                    <a:pt x="94283" y="120000"/>
                  </a:cubicBezTo>
                  <a:cubicBezTo>
                    <a:pt x="94283" y="120000"/>
                    <a:pt x="102855" y="111427"/>
                    <a:pt x="102855" y="111427"/>
                  </a:cubicBezTo>
                  <a:cubicBezTo>
                    <a:pt x="111427" y="102855"/>
                    <a:pt x="111427" y="94283"/>
                    <a:pt x="120000" y="85716"/>
                  </a:cubicBezTo>
                  <a:cubicBezTo>
                    <a:pt x="111427" y="85716"/>
                    <a:pt x="111427" y="85716"/>
                    <a:pt x="111427" y="857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93" name="Shape 493"/>
            <p:cNvSpPr/>
            <p:nvPr/>
          </p:nvSpPr>
          <p:spPr>
            <a:xfrm>
              <a:off x="-34532" y="402785"/>
              <a:ext cx="14071566" cy="2078767"/>
            </a:xfrm>
            <a:custGeom>
              <a:avLst/>
              <a:gdLst/>
              <a:ahLst/>
              <a:cxnLst/>
              <a:rect l="0" t="0" r="0" b="0"/>
              <a:pathLst>
                <a:path w="120000" h="120000" extrusionOk="0">
                  <a:moveTo>
                    <a:pt x="13616" y="57589"/>
                  </a:moveTo>
                  <a:cubicBezTo>
                    <a:pt x="13616" y="56673"/>
                    <a:pt x="13466" y="57589"/>
                    <a:pt x="13466" y="57589"/>
                  </a:cubicBezTo>
                  <a:cubicBezTo>
                    <a:pt x="13466" y="58505"/>
                    <a:pt x="13466" y="58505"/>
                    <a:pt x="13466" y="57589"/>
                  </a:cubicBezTo>
                  <a:cubicBezTo>
                    <a:pt x="13466" y="57589"/>
                    <a:pt x="13466" y="57589"/>
                    <a:pt x="13466" y="58505"/>
                  </a:cubicBezTo>
                  <a:cubicBezTo>
                    <a:pt x="13466" y="57589"/>
                    <a:pt x="13466" y="57589"/>
                    <a:pt x="13466" y="57589"/>
                  </a:cubicBezTo>
                  <a:cubicBezTo>
                    <a:pt x="13466" y="57589"/>
                    <a:pt x="13466" y="57589"/>
                    <a:pt x="13616" y="57589"/>
                  </a:cubicBezTo>
                  <a:close/>
                  <a:moveTo>
                    <a:pt x="10594" y="25596"/>
                  </a:moveTo>
                  <a:cubicBezTo>
                    <a:pt x="10594" y="25596"/>
                    <a:pt x="10594" y="25596"/>
                    <a:pt x="10594" y="25596"/>
                  </a:cubicBezTo>
                  <a:cubicBezTo>
                    <a:pt x="10594" y="25596"/>
                    <a:pt x="10744" y="25596"/>
                    <a:pt x="10744" y="25596"/>
                  </a:cubicBezTo>
                  <a:cubicBezTo>
                    <a:pt x="10744" y="25596"/>
                    <a:pt x="10594" y="25596"/>
                    <a:pt x="10594" y="25596"/>
                  </a:cubicBezTo>
                  <a:cubicBezTo>
                    <a:pt x="10744" y="26507"/>
                    <a:pt x="10894" y="25596"/>
                    <a:pt x="11044" y="25596"/>
                  </a:cubicBezTo>
                  <a:cubicBezTo>
                    <a:pt x="11044" y="25596"/>
                    <a:pt x="10894" y="25596"/>
                    <a:pt x="10894" y="26507"/>
                  </a:cubicBezTo>
                  <a:cubicBezTo>
                    <a:pt x="10894" y="26507"/>
                    <a:pt x="11044" y="26507"/>
                    <a:pt x="10894" y="27423"/>
                  </a:cubicBezTo>
                  <a:cubicBezTo>
                    <a:pt x="11044" y="27423"/>
                    <a:pt x="11350" y="27423"/>
                    <a:pt x="11500" y="27423"/>
                  </a:cubicBezTo>
                  <a:cubicBezTo>
                    <a:pt x="11650" y="27423"/>
                    <a:pt x="11805" y="27423"/>
                    <a:pt x="11805" y="26507"/>
                  </a:cubicBezTo>
                  <a:cubicBezTo>
                    <a:pt x="11805" y="27423"/>
                    <a:pt x="11805" y="27423"/>
                    <a:pt x="11805" y="27423"/>
                  </a:cubicBezTo>
                  <a:cubicBezTo>
                    <a:pt x="11955" y="28339"/>
                    <a:pt x="12255" y="26507"/>
                    <a:pt x="12411" y="27423"/>
                  </a:cubicBezTo>
                  <a:cubicBezTo>
                    <a:pt x="12411" y="27423"/>
                    <a:pt x="12411" y="27423"/>
                    <a:pt x="12255" y="28339"/>
                  </a:cubicBezTo>
                  <a:cubicBezTo>
                    <a:pt x="12255" y="27423"/>
                    <a:pt x="12411" y="27423"/>
                    <a:pt x="12411" y="27423"/>
                  </a:cubicBezTo>
                  <a:cubicBezTo>
                    <a:pt x="12255" y="27423"/>
                    <a:pt x="12105" y="28339"/>
                    <a:pt x="12105" y="28339"/>
                  </a:cubicBezTo>
                  <a:cubicBezTo>
                    <a:pt x="12105" y="28339"/>
                    <a:pt x="12255" y="29250"/>
                    <a:pt x="12255" y="29250"/>
                  </a:cubicBezTo>
                  <a:cubicBezTo>
                    <a:pt x="12255" y="29250"/>
                    <a:pt x="12255" y="29250"/>
                    <a:pt x="12255" y="29250"/>
                  </a:cubicBezTo>
                  <a:cubicBezTo>
                    <a:pt x="12411" y="29250"/>
                    <a:pt x="12411" y="30166"/>
                    <a:pt x="12411" y="31082"/>
                  </a:cubicBezTo>
                  <a:cubicBezTo>
                    <a:pt x="12411" y="31082"/>
                    <a:pt x="12561" y="31992"/>
                    <a:pt x="12711" y="31082"/>
                  </a:cubicBezTo>
                  <a:cubicBezTo>
                    <a:pt x="12861" y="31082"/>
                    <a:pt x="12861" y="30166"/>
                    <a:pt x="12711" y="30166"/>
                  </a:cubicBezTo>
                  <a:cubicBezTo>
                    <a:pt x="12711" y="30166"/>
                    <a:pt x="12711" y="30166"/>
                    <a:pt x="12861" y="30166"/>
                  </a:cubicBezTo>
                  <a:cubicBezTo>
                    <a:pt x="12711" y="30166"/>
                    <a:pt x="12711" y="30166"/>
                    <a:pt x="12711" y="30166"/>
                  </a:cubicBezTo>
                  <a:cubicBezTo>
                    <a:pt x="12711" y="29250"/>
                    <a:pt x="12711" y="30166"/>
                    <a:pt x="12861" y="30166"/>
                  </a:cubicBezTo>
                  <a:cubicBezTo>
                    <a:pt x="12861" y="30166"/>
                    <a:pt x="12861" y="30166"/>
                    <a:pt x="13011" y="29250"/>
                  </a:cubicBezTo>
                  <a:cubicBezTo>
                    <a:pt x="13011" y="29250"/>
                    <a:pt x="13011" y="30166"/>
                    <a:pt x="13011" y="30166"/>
                  </a:cubicBezTo>
                  <a:cubicBezTo>
                    <a:pt x="13011" y="30166"/>
                    <a:pt x="13011" y="30166"/>
                    <a:pt x="13011" y="30166"/>
                  </a:cubicBezTo>
                  <a:cubicBezTo>
                    <a:pt x="12861" y="30166"/>
                    <a:pt x="12861" y="31082"/>
                    <a:pt x="12861" y="31082"/>
                  </a:cubicBezTo>
                  <a:cubicBezTo>
                    <a:pt x="12861" y="31082"/>
                    <a:pt x="13011" y="31082"/>
                    <a:pt x="13011" y="31082"/>
                  </a:cubicBezTo>
                  <a:cubicBezTo>
                    <a:pt x="13011" y="31992"/>
                    <a:pt x="13011" y="31082"/>
                    <a:pt x="13166" y="31082"/>
                  </a:cubicBezTo>
                  <a:cubicBezTo>
                    <a:pt x="13166" y="30166"/>
                    <a:pt x="13316" y="29250"/>
                    <a:pt x="13466" y="28339"/>
                  </a:cubicBezTo>
                  <a:cubicBezTo>
                    <a:pt x="13316" y="29250"/>
                    <a:pt x="13166" y="30166"/>
                    <a:pt x="13166" y="31082"/>
                  </a:cubicBezTo>
                  <a:cubicBezTo>
                    <a:pt x="13166" y="31992"/>
                    <a:pt x="13466" y="31082"/>
                    <a:pt x="13466" y="31082"/>
                  </a:cubicBezTo>
                  <a:cubicBezTo>
                    <a:pt x="13466" y="31082"/>
                    <a:pt x="13316" y="31992"/>
                    <a:pt x="13316" y="31992"/>
                  </a:cubicBezTo>
                  <a:cubicBezTo>
                    <a:pt x="13316" y="32909"/>
                    <a:pt x="13316" y="31992"/>
                    <a:pt x="13466" y="32909"/>
                  </a:cubicBezTo>
                  <a:cubicBezTo>
                    <a:pt x="13316" y="31992"/>
                    <a:pt x="13316" y="32909"/>
                    <a:pt x="13316" y="32909"/>
                  </a:cubicBezTo>
                  <a:cubicBezTo>
                    <a:pt x="13316" y="32909"/>
                    <a:pt x="13166" y="33825"/>
                    <a:pt x="13166" y="33825"/>
                  </a:cubicBezTo>
                  <a:cubicBezTo>
                    <a:pt x="13166" y="34735"/>
                    <a:pt x="13166" y="34735"/>
                    <a:pt x="13316" y="34735"/>
                  </a:cubicBezTo>
                  <a:cubicBezTo>
                    <a:pt x="13166" y="34735"/>
                    <a:pt x="13166" y="34735"/>
                    <a:pt x="13316" y="35651"/>
                  </a:cubicBezTo>
                  <a:cubicBezTo>
                    <a:pt x="13166" y="35651"/>
                    <a:pt x="13166" y="35651"/>
                    <a:pt x="13166" y="35651"/>
                  </a:cubicBezTo>
                  <a:cubicBezTo>
                    <a:pt x="13166" y="35651"/>
                    <a:pt x="13166" y="35651"/>
                    <a:pt x="13166" y="35651"/>
                  </a:cubicBezTo>
                  <a:cubicBezTo>
                    <a:pt x="13166" y="35651"/>
                    <a:pt x="13166" y="36562"/>
                    <a:pt x="13316" y="36562"/>
                  </a:cubicBezTo>
                  <a:cubicBezTo>
                    <a:pt x="13166" y="36562"/>
                    <a:pt x="12861" y="38394"/>
                    <a:pt x="12861" y="38394"/>
                  </a:cubicBezTo>
                  <a:cubicBezTo>
                    <a:pt x="13011" y="38394"/>
                    <a:pt x="13011" y="37478"/>
                    <a:pt x="13166" y="37478"/>
                  </a:cubicBezTo>
                  <a:cubicBezTo>
                    <a:pt x="13166" y="37478"/>
                    <a:pt x="13316" y="37478"/>
                    <a:pt x="13466" y="37478"/>
                  </a:cubicBezTo>
                  <a:cubicBezTo>
                    <a:pt x="13316" y="37478"/>
                    <a:pt x="13316" y="38394"/>
                    <a:pt x="13166" y="39305"/>
                  </a:cubicBezTo>
                  <a:cubicBezTo>
                    <a:pt x="13166" y="39305"/>
                    <a:pt x="13166" y="39305"/>
                    <a:pt x="13166" y="39305"/>
                  </a:cubicBezTo>
                  <a:cubicBezTo>
                    <a:pt x="13166" y="39305"/>
                    <a:pt x="13011" y="39305"/>
                    <a:pt x="13011" y="40221"/>
                  </a:cubicBezTo>
                  <a:cubicBezTo>
                    <a:pt x="13166" y="40221"/>
                    <a:pt x="13316" y="39305"/>
                    <a:pt x="13466" y="39305"/>
                  </a:cubicBezTo>
                  <a:cubicBezTo>
                    <a:pt x="13466" y="38394"/>
                    <a:pt x="13772" y="37478"/>
                    <a:pt x="13772" y="36562"/>
                  </a:cubicBezTo>
                  <a:cubicBezTo>
                    <a:pt x="13772" y="37478"/>
                    <a:pt x="13772" y="36562"/>
                    <a:pt x="13616" y="36562"/>
                  </a:cubicBezTo>
                  <a:cubicBezTo>
                    <a:pt x="13616" y="36562"/>
                    <a:pt x="13616" y="36562"/>
                    <a:pt x="13616" y="36562"/>
                  </a:cubicBezTo>
                  <a:cubicBezTo>
                    <a:pt x="13616" y="36562"/>
                    <a:pt x="13466" y="35651"/>
                    <a:pt x="13466" y="35651"/>
                  </a:cubicBezTo>
                  <a:cubicBezTo>
                    <a:pt x="13466" y="35651"/>
                    <a:pt x="13466" y="35651"/>
                    <a:pt x="13466" y="35651"/>
                  </a:cubicBezTo>
                  <a:cubicBezTo>
                    <a:pt x="13466" y="34735"/>
                    <a:pt x="13466" y="34735"/>
                    <a:pt x="13466" y="34735"/>
                  </a:cubicBezTo>
                  <a:cubicBezTo>
                    <a:pt x="13466" y="34735"/>
                    <a:pt x="13466" y="34735"/>
                    <a:pt x="13466" y="34735"/>
                  </a:cubicBezTo>
                  <a:cubicBezTo>
                    <a:pt x="13466" y="34735"/>
                    <a:pt x="13466" y="34735"/>
                    <a:pt x="13466" y="34735"/>
                  </a:cubicBezTo>
                  <a:cubicBezTo>
                    <a:pt x="13616" y="33825"/>
                    <a:pt x="13466" y="32909"/>
                    <a:pt x="13616" y="32909"/>
                  </a:cubicBezTo>
                  <a:cubicBezTo>
                    <a:pt x="13616" y="31992"/>
                    <a:pt x="13616" y="31082"/>
                    <a:pt x="13616" y="31082"/>
                  </a:cubicBezTo>
                  <a:cubicBezTo>
                    <a:pt x="13616" y="30166"/>
                    <a:pt x="13616" y="30166"/>
                    <a:pt x="13616" y="30166"/>
                  </a:cubicBezTo>
                  <a:cubicBezTo>
                    <a:pt x="13616" y="30166"/>
                    <a:pt x="13616" y="29250"/>
                    <a:pt x="13616" y="29250"/>
                  </a:cubicBezTo>
                  <a:cubicBezTo>
                    <a:pt x="13616" y="29250"/>
                    <a:pt x="13616" y="29250"/>
                    <a:pt x="13616" y="29250"/>
                  </a:cubicBezTo>
                  <a:cubicBezTo>
                    <a:pt x="13616" y="29250"/>
                    <a:pt x="13616" y="28339"/>
                    <a:pt x="13616" y="28339"/>
                  </a:cubicBezTo>
                  <a:cubicBezTo>
                    <a:pt x="13616" y="28339"/>
                    <a:pt x="13616" y="28339"/>
                    <a:pt x="13616" y="27423"/>
                  </a:cubicBezTo>
                  <a:cubicBezTo>
                    <a:pt x="13616" y="27423"/>
                    <a:pt x="13466" y="27423"/>
                    <a:pt x="13466" y="27423"/>
                  </a:cubicBezTo>
                  <a:cubicBezTo>
                    <a:pt x="13316" y="28339"/>
                    <a:pt x="13166" y="28339"/>
                    <a:pt x="13166" y="28339"/>
                  </a:cubicBezTo>
                  <a:cubicBezTo>
                    <a:pt x="13011" y="29250"/>
                    <a:pt x="12711" y="30166"/>
                    <a:pt x="12561" y="30166"/>
                  </a:cubicBezTo>
                  <a:cubicBezTo>
                    <a:pt x="12561" y="29250"/>
                    <a:pt x="12561" y="29250"/>
                    <a:pt x="12561" y="29250"/>
                  </a:cubicBezTo>
                  <a:cubicBezTo>
                    <a:pt x="12561" y="28339"/>
                    <a:pt x="12561" y="28339"/>
                    <a:pt x="12561" y="27423"/>
                  </a:cubicBezTo>
                  <a:cubicBezTo>
                    <a:pt x="12411" y="27423"/>
                    <a:pt x="12561" y="26507"/>
                    <a:pt x="12711" y="26507"/>
                  </a:cubicBezTo>
                  <a:cubicBezTo>
                    <a:pt x="12561" y="26507"/>
                    <a:pt x="12411" y="26507"/>
                    <a:pt x="12255" y="26507"/>
                  </a:cubicBezTo>
                  <a:cubicBezTo>
                    <a:pt x="12255" y="26507"/>
                    <a:pt x="12255" y="26507"/>
                    <a:pt x="12255" y="26507"/>
                  </a:cubicBezTo>
                  <a:cubicBezTo>
                    <a:pt x="12105" y="26507"/>
                    <a:pt x="12105" y="26507"/>
                    <a:pt x="12105" y="26507"/>
                  </a:cubicBezTo>
                  <a:cubicBezTo>
                    <a:pt x="13316" y="20110"/>
                    <a:pt x="14677" y="13714"/>
                    <a:pt x="16038" y="6396"/>
                  </a:cubicBezTo>
                  <a:cubicBezTo>
                    <a:pt x="16194" y="5485"/>
                    <a:pt x="16344" y="4569"/>
                    <a:pt x="16494" y="3659"/>
                  </a:cubicBezTo>
                  <a:cubicBezTo>
                    <a:pt x="16494" y="4569"/>
                    <a:pt x="16344" y="3659"/>
                    <a:pt x="16344" y="3659"/>
                  </a:cubicBezTo>
                  <a:cubicBezTo>
                    <a:pt x="16194" y="3659"/>
                    <a:pt x="16194" y="3659"/>
                    <a:pt x="16194" y="2742"/>
                  </a:cubicBezTo>
                  <a:cubicBezTo>
                    <a:pt x="16038" y="2742"/>
                    <a:pt x="15888" y="3659"/>
                    <a:pt x="15738" y="3659"/>
                  </a:cubicBezTo>
                  <a:cubicBezTo>
                    <a:pt x="15588" y="3659"/>
                    <a:pt x="15588" y="2742"/>
                    <a:pt x="15433" y="2742"/>
                  </a:cubicBezTo>
                  <a:cubicBezTo>
                    <a:pt x="15283" y="2742"/>
                    <a:pt x="14983" y="2742"/>
                    <a:pt x="14983" y="2742"/>
                  </a:cubicBezTo>
                  <a:cubicBezTo>
                    <a:pt x="14827" y="1826"/>
                    <a:pt x="14527" y="2742"/>
                    <a:pt x="14377" y="1826"/>
                  </a:cubicBezTo>
                  <a:cubicBezTo>
                    <a:pt x="14222" y="1826"/>
                    <a:pt x="14072" y="1826"/>
                    <a:pt x="13922" y="1826"/>
                  </a:cubicBezTo>
                  <a:cubicBezTo>
                    <a:pt x="13922" y="1826"/>
                    <a:pt x="13922" y="1826"/>
                    <a:pt x="13922" y="1826"/>
                  </a:cubicBezTo>
                  <a:cubicBezTo>
                    <a:pt x="13922" y="1826"/>
                    <a:pt x="13922" y="1826"/>
                    <a:pt x="13772" y="1826"/>
                  </a:cubicBezTo>
                  <a:cubicBezTo>
                    <a:pt x="13922" y="1826"/>
                    <a:pt x="13922" y="1826"/>
                    <a:pt x="13922" y="1826"/>
                  </a:cubicBezTo>
                  <a:cubicBezTo>
                    <a:pt x="13772" y="1826"/>
                    <a:pt x="13772" y="1826"/>
                    <a:pt x="13772" y="1826"/>
                  </a:cubicBezTo>
                  <a:cubicBezTo>
                    <a:pt x="13922" y="1826"/>
                    <a:pt x="13922" y="1826"/>
                    <a:pt x="13922" y="916"/>
                  </a:cubicBezTo>
                  <a:cubicBezTo>
                    <a:pt x="13772" y="916"/>
                    <a:pt x="13466" y="1826"/>
                    <a:pt x="13316" y="916"/>
                  </a:cubicBezTo>
                  <a:cubicBezTo>
                    <a:pt x="13466" y="916"/>
                    <a:pt x="13466" y="916"/>
                    <a:pt x="13316" y="916"/>
                  </a:cubicBezTo>
                  <a:cubicBezTo>
                    <a:pt x="13166" y="916"/>
                    <a:pt x="13011" y="916"/>
                    <a:pt x="13011" y="916"/>
                  </a:cubicBezTo>
                  <a:cubicBezTo>
                    <a:pt x="13011" y="916"/>
                    <a:pt x="13011" y="916"/>
                    <a:pt x="13011" y="916"/>
                  </a:cubicBezTo>
                  <a:cubicBezTo>
                    <a:pt x="13011" y="916"/>
                    <a:pt x="13166" y="916"/>
                    <a:pt x="13166" y="916"/>
                  </a:cubicBezTo>
                  <a:cubicBezTo>
                    <a:pt x="13166" y="916"/>
                    <a:pt x="13166" y="0"/>
                    <a:pt x="13011" y="0"/>
                  </a:cubicBezTo>
                  <a:cubicBezTo>
                    <a:pt x="13011" y="0"/>
                    <a:pt x="13166" y="0"/>
                    <a:pt x="13166" y="0"/>
                  </a:cubicBezTo>
                  <a:cubicBezTo>
                    <a:pt x="13011" y="0"/>
                    <a:pt x="12711" y="916"/>
                    <a:pt x="12561" y="916"/>
                  </a:cubicBezTo>
                  <a:cubicBezTo>
                    <a:pt x="12411" y="916"/>
                    <a:pt x="12105" y="916"/>
                    <a:pt x="11955" y="1826"/>
                  </a:cubicBezTo>
                  <a:cubicBezTo>
                    <a:pt x="11955" y="1826"/>
                    <a:pt x="11955" y="916"/>
                    <a:pt x="12105" y="916"/>
                  </a:cubicBezTo>
                  <a:cubicBezTo>
                    <a:pt x="11955" y="1826"/>
                    <a:pt x="11805" y="1826"/>
                    <a:pt x="11650" y="1826"/>
                  </a:cubicBezTo>
                  <a:cubicBezTo>
                    <a:pt x="11650" y="1826"/>
                    <a:pt x="11805" y="1826"/>
                    <a:pt x="11805" y="1826"/>
                  </a:cubicBezTo>
                  <a:cubicBezTo>
                    <a:pt x="11650" y="1826"/>
                    <a:pt x="11650" y="1826"/>
                    <a:pt x="11500" y="2742"/>
                  </a:cubicBezTo>
                  <a:cubicBezTo>
                    <a:pt x="11500" y="2742"/>
                    <a:pt x="11500" y="2742"/>
                    <a:pt x="11500" y="2742"/>
                  </a:cubicBezTo>
                  <a:cubicBezTo>
                    <a:pt x="11500" y="2742"/>
                    <a:pt x="11500" y="2742"/>
                    <a:pt x="11500" y="2742"/>
                  </a:cubicBezTo>
                  <a:cubicBezTo>
                    <a:pt x="11500" y="1826"/>
                    <a:pt x="11500" y="1826"/>
                    <a:pt x="11650" y="1826"/>
                  </a:cubicBezTo>
                  <a:cubicBezTo>
                    <a:pt x="11350" y="1826"/>
                    <a:pt x="11044" y="2742"/>
                    <a:pt x="10744" y="2742"/>
                  </a:cubicBezTo>
                  <a:cubicBezTo>
                    <a:pt x="10894" y="2742"/>
                    <a:pt x="10894" y="2742"/>
                    <a:pt x="11044" y="2742"/>
                  </a:cubicBezTo>
                  <a:cubicBezTo>
                    <a:pt x="10594" y="3659"/>
                    <a:pt x="10288" y="4569"/>
                    <a:pt x="9833" y="4569"/>
                  </a:cubicBezTo>
                  <a:cubicBezTo>
                    <a:pt x="9533" y="5485"/>
                    <a:pt x="9233" y="5485"/>
                    <a:pt x="9077" y="6396"/>
                  </a:cubicBezTo>
                  <a:cubicBezTo>
                    <a:pt x="8777" y="6396"/>
                    <a:pt x="8627" y="7312"/>
                    <a:pt x="8472" y="7312"/>
                  </a:cubicBezTo>
                  <a:cubicBezTo>
                    <a:pt x="8472" y="7312"/>
                    <a:pt x="8472" y="7312"/>
                    <a:pt x="8472" y="7312"/>
                  </a:cubicBezTo>
                  <a:cubicBezTo>
                    <a:pt x="8472" y="7312"/>
                    <a:pt x="8472" y="7312"/>
                    <a:pt x="8472" y="7312"/>
                  </a:cubicBezTo>
                  <a:cubicBezTo>
                    <a:pt x="8472" y="7312"/>
                    <a:pt x="8777" y="8228"/>
                    <a:pt x="8777" y="9139"/>
                  </a:cubicBezTo>
                  <a:cubicBezTo>
                    <a:pt x="8777" y="9139"/>
                    <a:pt x="8627" y="9139"/>
                    <a:pt x="8627" y="10055"/>
                  </a:cubicBezTo>
                  <a:cubicBezTo>
                    <a:pt x="8777" y="10055"/>
                    <a:pt x="8927" y="10055"/>
                    <a:pt x="8927" y="10055"/>
                  </a:cubicBezTo>
                  <a:cubicBezTo>
                    <a:pt x="8927" y="10055"/>
                    <a:pt x="8927" y="10055"/>
                    <a:pt x="8927" y="10055"/>
                  </a:cubicBezTo>
                  <a:cubicBezTo>
                    <a:pt x="8927" y="10055"/>
                    <a:pt x="9077" y="10055"/>
                    <a:pt x="9077" y="10055"/>
                  </a:cubicBezTo>
                  <a:cubicBezTo>
                    <a:pt x="9077" y="10055"/>
                    <a:pt x="8927" y="10971"/>
                    <a:pt x="8927" y="10971"/>
                  </a:cubicBezTo>
                  <a:cubicBezTo>
                    <a:pt x="8927" y="10971"/>
                    <a:pt x="8927" y="10971"/>
                    <a:pt x="9077" y="10971"/>
                  </a:cubicBezTo>
                  <a:cubicBezTo>
                    <a:pt x="9233" y="10971"/>
                    <a:pt x="9233" y="10971"/>
                    <a:pt x="9233" y="10971"/>
                  </a:cubicBezTo>
                  <a:cubicBezTo>
                    <a:pt x="9233" y="11882"/>
                    <a:pt x="9233" y="11882"/>
                    <a:pt x="9077" y="11882"/>
                  </a:cubicBezTo>
                  <a:cubicBezTo>
                    <a:pt x="9077" y="11882"/>
                    <a:pt x="9077" y="10971"/>
                    <a:pt x="8927" y="10971"/>
                  </a:cubicBezTo>
                  <a:cubicBezTo>
                    <a:pt x="8927" y="10971"/>
                    <a:pt x="8927" y="11882"/>
                    <a:pt x="8777" y="10971"/>
                  </a:cubicBezTo>
                  <a:cubicBezTo>
                    <a:pt x="8777" y="10971"/>
                    <a:pt x="8777" y="10971"/>
                    <a:pt x="8927" y="10971"/>
                  </a:cubicBezTo>
                  <a:cubicBezTo>
                    <a:pt x="8927" y="10971"/>
                    <a:pt x="8927" y="10055"/>
                    <a:pt x="8927" y="10055"/>
                  </a:cubicBezTo>
                  <a:cubicBezTo>
                    <a:pt x="8777" y="10055"/>
                    <a:pt x="8777" y="10055"/>
                    <a:pt x="8777" y="10971"/>
                  </a:cubicBezTo>
                  <a:cubicBezTo>
                    <a:pt x="8777" y="10971"/>
                    <a:pt x="8777" y="11882"/>
                    <a:pt x="8777" y="11882"/>
                  </a:cubicBezTo>
                  <a:cubicBezTo>
                    <a:pt x="8777" y="11882"/>
                    <a:pt x="8927" y="11882"/>
                    <a:pt x="8927" y="11882"/>
                  </a:cubicBezTo>
                  <a:cubicBezTo>
                    <a:pt x="8927" y="11882"/>
                    <a:pt x="8927" y="11882"/>
                    <a:pt x="8927" y="11882"/>
                  </a:cubicBezTo>
                  <a:cubicBezTo>
                    <a:pt x="8777" y="11882"/>
                    <a:pt x="8627" y="11882"/>
                    <a:pt x="8472" y="12798"/>
                  </a:cubicBezTo>
                  <a:cubicBezTo>
                    <a:pt x="8472" y="12798"/>
                    <a:pt x="8022" y="12798"/>
                    <a:pt x="8022" y="11882"/>
                  </a:cubicBezTo>
                  <a:cubicBezTo>
                    <a:pt x="8022" y="11882"/>
                    <a:pt x="8172" y="11882"/>
                    <a:pt x="8172" y="10971"/>
                  </a:cubicBezTo>
                  <a:cubicBezTo>
                    <a:pt x="8172" y="10971"/>
                    <a:pt x="8322" y="10971"/>
                    <a:pt x="8322" y="10971"/>
                  </a:cubicBezTo>
                  <a:cubicBezTo>
                    <a:pt x="8172" y="10971"/>
                    <a:pt x="8022" y="10971"/>
                    <a:pt x="7866" y="11882"/>
                  </a:cubicBezTo>
                  <a:cubicBezTo>
                    <a:pt x="7716" y="11882"/>
                    <a:pt x="7566" y="11882"/>
                    <a:pt x="7416" y="11882"/>
                  </a:cubicBezTo>
                  <a:cubicBezTo>
                    <a:pt x="7416" y="11882"/>
                    <a:pt x="7416" y="11882"/>
                    <a:pt x="7566" y="11882"/>
                  </a:cubicBezTo>
                  <a:cubicBezTo>
                    <a:pt x="7111" y="11882"/>
                    <a:pt x="6811" y="12798"/>
                    <a:pt x="6505" y="13714"/>
                  </a:cubicBezTo>
                  <a:cubicBezTo>
                    <a:pt x="6505" y="12798"/>
                    <a:pt x="6505" y="12798"/>
                    <a:pt x="6505" y="12798"/>
                  </a:cubicBezTo>
                  <a:cubicBezTo>
                    <a:pt x="6205" y="13714"/>
                    <a:pt x="6811" y="13714"/>
                    <a:pt x="6811" y="14625"/>
                  </a:cubicBezTo>
                  <a:cubicBezTo>
                    <a:pt x="6811" y="14625"/>
                    <a:pt x="6655" y="14625"/>
                    <a:pt x="6505" y="14625"/>
                  </a:cubicBezTo>
                  <a:cubicBezTo>
                    <a:pt x="6505" y="14625"/>
                    <a:pt x="6505" y="14625"/>
                    <a:pt x="6505" y="15541"/>
                  </a:cubicBezTo>
                  <a:cubicBezTo>
                    <a:pt x="6505" y="15541"/>
                    <a:pt x="6355" y="15541"/>
                    <a:pt x="6355" y="15541"/>
                  </a:cubicBezTo>
                  <a:cubicBezTo>
                    <a:pt x="6505" y="16451"/>
                    <a:pt x="6655" y="16451"/>
                    <a:pt x="6811" y="16451"/>
                  </a:cubicBezTo>
                  <a:cubicBezTo>
                    <a:pt x="6961" y="16451"/>
                    <a:pt x="7111" y="15541"/>
                    <a:pt x="7111" y="15541"/>
                  </a:cubicBezTo>
                  <a:cubicBezTo>
                    <a:pt x="7261" y="16451"/>
                    <a:pt x="7261" y="16451"/>
                    <a:pt x="7261" y="16451"/>
                  </a:cubicBezTo>
                  <a:cubicBezTo>
                    <a:pt x="7261" y="15541"/>
                    <a:pt x="7416" y="15541"/>
                    <a:pt x="7261" y="16451"/>
                  </a:cubicBezTo>
                  <a:cubicBezTo>
                    <a:pt x="7566" y="16451"/>
                    <a:pt x="7716" y="15541"/>
                    <a:pt x="8022" y="15541"/>
                  </a:cubicBezTo>
                  <a:cubicBezTo>
                    <a:pt x="8022" y="15541"/>
                    <a:pt x="8172" y="14625"/>
                    <a:pt x="8172" y="15541"/>
                  </a:cubicBezTo>
                  <a:cubicBezTo>
                    <a:pt x="8022" y="16451"/>
                    <a:pt x="7866" y="16451"/>
                    <a:pt x="7716" y="16451"/>
                  </a:cubicBezTo>
                  <a:cubicBezTo>
                    <a:pt x="7866" y="16451"/>
                    <a:pt x="7566" y="18284"/>
                    <a:pt x="7566" y="18284"/>
                  </a:cubicBezTo>
                  <a:cubicBezTo>
                    <a:pt x="7416" y="18284"/>
                    <a:pt x="7261" y="18284"/>
                    <a:pt x="7111" y="18284"/>
                  </a:cubicBezTo>
                  <a:cubicBezTo>
                    <a:pt x="7111" y="18284"/>
                    <a:pt x="7111" y="18284"/>
                    <a:pt x="7111" y="18284"/>
                  </a:cubicBezTo>
                  <a:cubicBezTo>
                    <a:pt x="6961" y="19194"/>
                    <a:pt x="6811" y="19194"/>
                    <a:pt x="6655" y="19194"/>
                  </a:cubicBezTo>
                  <a:cubicBezTo>
                    <a:pt x="6505" y="19194"/>
                    <a:pt x="6355" y="19194"/>
                    <a:pt x="6355" y="20110"/>
                  </a:cubicBezTo>
                  <a:cubicBezTo>
                    <a:pt x="6355" y="20110"/>
                    <a:pt x="6505" y="19194"/>
                    <a:pt x="6355" y="19194"/>
                  </a:cubicBezTo>
                  <a:cubicBezTo>
                    <a:pt x="6355" y="19194"/>
                    <a:pt x="6205" y="19194"/>
                    <a:pt x="6055" y="19194"/>
                  </a:cubicBezTo>
                  <a:cubicBezTo>
                    <a:pt x="6055" y="19194"/>
                    <a:pt x="6055" y="20110"/>
                    <a:pt x="6055" y="20110"/>
                  </a:cubicBezTo>
                  <a:cubicBezTo>
                    <a:pt x="5900" y="20110"/>
                    <a:pt x="5900" y="20110"/>
                    <a:pt x="5750" y="21026"/>
                  </a:cubicBezTo>
                  <a:cubicBezTo>
                    <a:pt x="5750" y="21026"/>
                    <a:pt x="5900" y="20110"/>
                    <a:pt x="5900" y="20110"/>
                  </a:cubicBezTo>
                  <a:cubicBezTo>
                    <a:pt x="5750" y="21026"/>
                    <a:pt x="5600" y="21026"/>
                    <a:pt x="5450" y="21026"/>
                  </a:cubicBezTo>
                  <a:cubicBezTo>
                    <a:pt x="5294" y="21937"/>
                    <a:pt x="5294" y="21937"/>
                    <a:pt x="5144" y="21937"/>
                  </a:cubicBezTo>
                  <a:cubicBezTo>
                    <a:pt x="4994" y="22853"/>
                    <a:pt x="4994" y="22853"/>
                    <a:pt x="4844" y="22853"/>
                  </a:cubicBezTo>
                  <a:cubicBezTo>
                    <a:pt x="4844" y="22853"/>
                    <a:pt x="4994" y="22853"/>
                    <a:pt x="4994" y="22853"/>
                  </a:cubicBezTo>
                  <a:cubicBezTo>
                    <a:pt x="4844" y="22853"/>
                    <a:pt x="4844" y="22853"/>
                    <a:pt x="4688" y="23769"/>
                  </a:cubicBezTo>
                  <a:cubicBezTo>
                    <a:pt x="4844" y="23769"/>
                    <a:pt x="4844" y="23769"/>
                    <a:pt x="4844" y="23769"/>
                  </a:cubicBezTo>
                  <a:cubicBezTo>
                    <a:pt x="4844" y="23769"/>
                    <a:pt x="4688" y="23769"/>
                    <a:pt x="4688" y="23769"/>
                  </a:cubicBezTo>
                  <a:cubicBezTo>
                    <a:pt x="4688" y="23769"/>
                    <a:pt x="4688" y="23769"/>
                    <a:pt x="4688" y="23769"/>
                  </a:cubicBezTo>
                  <a:cubicBezTo>
                    <a:pt x="4688" y="23769"/>
                    <a:pt x="4688" y="24680"/>
                    <a:pt x="4688" y="24680"/>
                  </a:cubicBezTo>
                  <a:cubicBezTo>
                    <a:pt x="4844" y="24680"/>
                    <a:pt x="4844" y="23769"/>
                    <a:pt x="4844" y="23769"/>
                  </a:cubicBezTo>
                  <a:cubicBezTo>
                    <a:pt x="4844" y="23769"/>
                    <a:pt x="4844" y="23769"/>
                    <a:pt x="4844" y="23769"/>
                  </a:cubicBezTo>
                  <a:cubicBezTo>
                    <a:pt x="4844" y="23769"/>
                    <a:pt x="4844" y="23769"/>
                    <a:pt x="4844" y="23769"/>
                  </a:cubicBezTo>
                  <a:cubicBezTo>
                    <a:pt x="4844" y="24680"/>
                    <a:pt x="4844" y="24680"/>
                    <a:pt x="4844" y="24680"/>
                  </a:cubicBezTo>
                  <a:cubicBezTo>
                    <a:pt x="4844" y="24680"/>
                    <a:pt x="4844" y="24680"/>
                    <a:pt x="4844" y="24680"/>
                  </a:cubicBezTo>
                  <a:cubicBezTo>
                    <a:pt x="4844" y="24680"/>
                    <a:pt x="4844" y="24680"/>
                    <a:pt x="4688" y="24680"/>
                  </a:cubicBezTo>
                  <a:cubicBezTo>
                    <a:pt x="4844" y="24680"/>
                    <a:pt x="5144" y="24680"/>
                    <a:pt x="5144" y="24680"/>
                  </a:cubicBezTo>
                  <a:cubicBezTo>
                    <a:pt x="5144" y="24680"/>
                    <a:pt x="5144" y="24680"/>
                    <a:pt x="5144" y="24680"/>
                  </a:cubicBezTo>
                  <a:cubicBezTo>
                    <a:pt x="5144" y="24680"/>
                    <a:pt x="5144" y="25596"/>
                    <a:pt x="5144" y="25596"/>
                  </a:cubicBezTo>
                  <a:cubicBezTo>
                    <a:pt x="5144" y="25596"/>
                    <a:pt x="4994" y="25596"/>
                    <a:pt x="4994" y="25596"/>
                  </a:cubicBezTo>
                  <a:cubicBezTo>
                    <a:pt x="4994" y="25596"/>
                    <a:pt x="4994" y="25596"/>
                    <a:pt x="4994" y="25596"/>
                  </a:cubicBezTo>
                  <a:cubicBezTo>
                    <a:pt x="4994" y="25596"/>
                    <a:pt x="4844" y="25596"/>
                    <a:pt x="4844" y="25596"/>
                  </a:cubicBezTo>
                  <a:cubicBezTo>
                    <a:pt x="4844" y="25596"/>
                    <a:pt x="4994" y="25596"/>
                    <a:pt x="4844" y="24680"/>
                  </a:cubicBezTo>
                  <a:cubicBezTo>
                    <a:pt x="4688" y="24680"/>
                    <a:pt x="4538" y="25596"/>
                    <a:pt x="4388" y="25596"/>
                  </a:cubicBezTo>
                  <a:cubicBezTo>
                    <a:pt x="4538" y="25596"/>
                    <a:pt x="4538" y="25596"/>
                    <a:pt x="4538" y="25596"/>
                  </a:cubicBezTo>
                  <a:cubicBezTo>
                    <a:pt x="4388" y="26507"/>
                    <a:pt x="4538" y="26507"/>
                    <a:pt x="4538" y="26507"/>
                  </a:cubicBezTo>
                  <a:cubicBezTo>
                    <a:pt x="4538" y="26507"/>
                    <a:pt x="4538" y="27423"/>
                    <a:pt x="4538" y="27423"/>
                  </a:cubicBezTo>
                  <a:cubicBezTo>
                    <a:pt x="4538" y="28339"/>
                    <a:pt x="4994" y="27423"/>
                    <a:pt x="5144" y="26507"/>
                  </a:cubicBezTo>
                  <a:cubicBezTo>
                    <a:pt x="5144" y="26507"/>
                    <a:pt x="5144" y="26507"/>
                    <a:pt x="5144" y="26507"/>
                  </a:cubicBezTo>
                  <a:cubicBezTo>
                    <a:pt x="5294" y="26507"/>
                    <a:pt x="5450" y="25596"/>
                    <a:pt x="5600" y="25596"/>
                  </a:cubicBezTo>
                  <a:cubicBezTo>
                    <a:pt x="5600" y="25596"/>
                    <a:pt x="5450" y="25596"/>
                    <a:pt x="5294" y="26507"/>
                  </a:cubicBezTo>
                  <a:cubicBezTo>
                    <a:pt x="5294" y="26507"/>
                    <a:pt x="5294" y="26507"/>
                    <a:pt x="5294" y="26507"/>
                  </a:cubicBezTo>
                  <a:cubicBezTo>
                    <a:pt x="5144" y="27423"/>
                    <a:pt x="4844" y="28339"/>
                    <a:pt x="4844" y="29250"/>
                  </a:cubicBezTo>
                  <a:cubicBezTo>
                    <a:pt x="4844" y="29250"/>
                    <a:pt x="4844" y="29250"/>
                    <a:pt x="4844" y="29250"/>
                  </a:cubicBezTo>
                  <a:cubicBezTo>
                    <a:pt x="4688" y="30166"/>
                    <a:pt x="4688" y="30166"/>
                    <a:pt x="4538" y="30166"/>
                  </a:cubicBezTo>
                  <a:cubicBezTo>
                    <a:pt x="4688" y="30166"/>
                    <a:pt x="4994" y="30166"/>
                    <a:pt x="5294" y="29250"/>
                  </a:cubicBezTo>
                  <a:cubicBezTo>
                    <a:pt x="5294" y="30166"/>
                    <a:pt x="5294" y="30166"/>
                    <a:pt x="5450" y="30166"/>
                  </a:cubicBezTo>
                  <a:cubicBezTo>
                    <a:pt x="5450" y="30166"/>
                    <a:pt x="5294" y="31082"/>
                    <a:pt x="5450" y="31082"/>
                  </a:cubicBezTo>
                  <a:cubicBezTo>
                    <a:pt x="5450" y="31082"/>
                    <a:pt x="5600" y="30166"/>
                    <a:pt x="5600" y="30166"/>
                  </a:cubicBezTo>
                  <a:cubicBezTo>
                    <a:pt x="5750" y="30166"/>
                    <a:pt x="5900" y="29250"/>
                    <a:pt x="5900" y="29250"/>
                  </a:cubicBezTo>
                  <a:cubicBezTo>
                    <a:pt x="5900" y="29250"/>
                    <a:pt x="5750" y="30166"/>
                    <a:pt x="5750" y="30166"/>
                  </a:cubicBezTo>
                  <a:cubicBezTo>
                    <a:pt x="5900" y="31082"/>
                    <a:pt x="6205" y="29250"/>
                    <a:pt x="6505" y="29250"/>
                  </a:cubicBezTo>
                  <a:cubicBezTo>
                    <a:pt x="6355" y="29250"/>
                    <a:pt x="6205" y="30166"/>
                    <a:pt x="6205" y="30166"/>
                  </a:cubicBezTo>
                  <a:cubicBezTo>
                    <a:pt x="6055" y="31082"/>
                    <a:pt x="5900" y="31082"/>
                    <a:pt x="5750" y="31082"/>
                  </a:cubicBezTo>
                  <a:cubicBezTo>
                    <a:pt x="5750" y="31992"/>
                    <a:pt x="5900" y="31992"/>
                    <a:pt x="5900" y="31992"/>
                  </a:cubicBezTo>
                  <a:cubicBezTo>
                    <a:pt x="5750" y="31992"/>
                    <a:pt x="5294" y="32909"/>
                    <a:pt x="5450" y="33825"/>
                  </a:cubicBezTo>
                  <a:cubicBezTo>
                    <a:pt x="5294" y="32909"/>
                    <a:pt x="5294" y="33825"/>
                    <a:pt x="5144" y="33825"/>
                  </a:cubicBezTo>
                  <a:cubicBezTo>
                    <a:pt x="4994" y="33825"/>
                    <a:pt x="4844" y="35651"/>
                    <a:pt x="4688" y="34735"/>
                  </a:cubicBezTo>
                  <a:cubicBezTo>
                    <a:pt x="4688" y="34735"/>
                    <a:pt x="4688" y="34735"/>
                    <a:pt x="4688" y="34735"/>
                  </a:cubicBezTo>
                  <a:cubicBezTo>
                    <a:pt x="4388" y="35651"/>
                    <a:pt x="3933" y="36562"/>
                    <a:pt x="3633" y="37478"/>
                  </a:cubicBezTo>
                  <a:cubicBezTo>
                    <a:pt x="3633" y="37478"/>
                    <a:pt x="3783" y="37478"/>
                    <a:pt x="3633" y="37478"/>
                  </a:cubicBezTo>
                  <a:cubicBezTo>
                    <a:pt x="3633" y="37478"/>
                    <a:pt x="3633" y="37478"/>
                    <a:pt x="3633" y="37478"/>
                  </a:cubicBezTo>
                  <a:cubicBezTo>
                    <a:pt x="3633" y="37478"/>
                    <a:pt x="3477" y="37478"/>
                    <a:pt x="3477" y="37478"/>
                  </a:cubicBezTo>
                  <a:cubicBezTo>
                    <a:pt x="3477" y="37478"/>
                    <a:pt x="3477" y="37478"/>
                    <a:pt x="3633" y="37478"/>
                  </a:cubicBezTo>
                  <a:cubicBezTo>
                    <a:pt x="3477" y="37478"/>
                    <a:pt x="3477" y="37478"/>
                    <a:pt x="3477" y="37478"/>
                  </a:cubicBezTo>
                  <a:cubicBezTo>
                    <a:pt x="3477" y="37478"/>
                    <a:pt x="3477" y="37478"/>
                    <a:pt x="3477" y="37478"/>
                  </a:cubicBezTo>
                  <a:cubicBezTo>
                    <a:pt x="3177" y="37478"/>
                    <a:pt x="3027" y="38394"/>
                    <a:pt x="2722" y="38394"/>
                  </a:cubicBezTo>
                  <a:cubicBezTo>
                    <a:pt x="2572" y="39305"/>
                    <a:pt x="2422" y="39305"/>
                    <a:pt x="2272" y="40221"/>
                  </a:cubicBezTo>
                  <a:cubicBezTo>
                    <a:pt x="2272" y="40221"/>
                    <a:pt x="2422" y="39305"/>
                    <a:pt x="2422" y="40221"/>
                  </a:cubicBezTo>
                  <a:cubicBezTo>
                    <a:pt x="2572" y="40221"/>
                    <a:pt x="2572" y="39305"/>
                    <a:pt x="2722" y="39305"/>
                  </a:cubicBezTo>
                  <a:cubicBezTo>
                    <a:pt x="2572" y="39305"/>
                    <a:pt x="2722" y="39305"/>
                    <a:pt x="2572" y="39305"/>
                  </a:cubicBezTo>
                  <a:cubicBezTo>
                    <a:pt x="2722" y="40221"/>
                    <a:pt x="3177" y="37478"/>
                    <a:pt x="3327" y="38394"/>
                  </a:cubicBezTo>
                  <a:cubicBezTo>
                    <a:pt x="3177" y="38394"/>
                    <a:pt x="3177" y="38394"/>
                    <a:pt x="3027" y="38394"/>
                  </a:cubicBezTo>
                  <a:cubicBezTo>
                    <a:pt x="3177" y="38394"/>
                    <a:pt x="3327" y="38394"/>
                    <a:pt x="3477" y="38394"/>
                  </a:cubicBezTo>
                  <a:cubicBezTo>
                    <a:pt x="3633" y="38394"/>
                    <a:pt x="3783" y="37478"/>
                    <a:pt x="3933" y="37478"/>
                  </a:cubicBezTo>
                  <a:cubicBezTo>
                    <a:pt x="3933" y="37478"/>
                    <a:pt x="3783" y="38394"/>
                    <a:pt x="3783" y="38394"/>
                  </a:cubicBezTo>
                  <a:cubicBezTo>
                    <a:pt x="4083" y="37478"/>
                    <a:pt x="4238" y="37478"/>
                    <a:pt x="4388" y="36562"/>
                  </a:cubicBezTo>
                  <a:cubicBezTo>
                    <a:pt x="4388" y="36562"/>
                    <a:pt x="4388" y="36562"/>
                    <a:pt x="4388" y="37478"/>
                  </a:cubicBezTo>
                  <a:cubicBezTo>
                    <a:pt x="4388" y="36562"/>
                    <a:pt x="4688" y="36562"/>
                    <a:pt x="4538" y="36562"/>
                  </a:cubicBezTo>
                  <a:cubicBezTo>
                    <a:pt x="4538" y="36562"/>
                    <a:pt x="4688" y="36562"/>
                    <a:pt x="4844" y="35651"/>
                  </a:cubicBezTo>
                  <a:cubicBezTo>
                    <a:pt x="4844" y="35651"/>
                    <a:pt x="4844" y="35651"/>
                    <a:pt x="4844" y="35651"/>
                  </a:cubicBezTo>
                  <a:cubicBezTo>
                    <a:pt x="5450" y="34735"/>
                    <a:pt x="6205" y="32909"/>
                    <a:pt x="6811" y="31082"/>
                  </a:cubicBezTo>
                  <a:cubicBezTo>
                    <a:pt x="6811" y="31082"/>
                    <a:pt x="6811" y="31082"/>
                    <a:pt x="6811" y="31082"/>
                  </a:cubicBezTo>
                  <a:cubicBezTo>
                    <a:pt x="6961" y="31082"/>
                    <a:pt x="7111" y="31082"/>
                    <a:pt x="7261" y="30166"/>
                  </a:cubicBezTo>
                  <a:cubicBezTo>
                    <a:pt x="7261" y="30166"/>
                    <a:pt x="7416" y="30166"/>
                    <a:pt x="7416" y="30166"/>
                  </a:cubicBezTo>
                  <a:cubicBezTo>
                    <a:pt x="7416" y="29250"/>
                    <a:pt x="7416" y="30166"/>
                    <a:pt x="7416" y="29250"/>
                  </a:cubicBezTo>
                  <a:cubicBezTo>
                    <a:pt x="7416" y="29250"/>
                    <a:pt x="7261" y="30166"/>
                    <a:pt x="7416" y="29250"/>
                  </a:cubicBezTo>
                  <a:cubicBezTo>
                    <a:pt x="7416" y="29250"/>
                    <a:pt x="7416" y="28339"/>
                    <a:pt x="7416" y="28339"/>
                  </a:cubicBezTo>
                  <a:cubicBezTo>
                    <a:pt x="7566" y="28339"/>
                    <a:pt x="7716" y="28339"/>
                    <a:pt x="7866" y="27423"/>
                  </a:cubicBezTo>
                  <a:cubicBezTo>
                    <a:pt x="7866" y="27423"/>
                    <a:pt x="7866" y="28339"/>
                    <a:pt x="7866" y="28339"/>
                  </a:cubicBezTo>
                  <a:cubicBezTo>
                    <a:pt x="7866" y="28339"/>
                    <a:pt x="7866" y="27423"/>
                    <a:pt x="8022" y="27423"/>
                  </a:cubicBezTo>
                  <a:cubicBezTo>
                    <a:pt x="8022" y="27423"/>
                    <a:pt x="8022" y="27423"/>
                    <a:pt x="8022" y="27423"/>
                  </a:cubicBezTo>
                  <a:cubicBezTo>
                    <a:pt x="8022" y="27423"/>
                    <a:pt x="8322" y="27423"/>
                    <a:pt x="8172" y="26507"/>
                  </a:cubicBezTo>
                  <a:cubicBezTo>
                    <a:pt x="8472" y="26507"/>
                    <a:pt x="8777" y="25596"/>
                    <a:pt x="8927" y="24680"/>
                  </a:cubicBezTo>
                  <a:cubicBezTo>
                    <a:pt x="9233" y="23769"/>
                    <a:pt x="9683" y="23769"/>
                    <a:pt x="9988" y="23769"/>
                  </a:cubicBezTo>
                  <a:cubicBezTo>
                    <a:pt x="9988" y="23769"/>
                    <a:pt x="9683" y="23769"/>
                    <a:pt x="9683" y="24680"/>
                  </a:cubicBezTo>
                  <a:cubicBezTo>
                    <a:pt x="9533" y="24680"/>
                    <a:pt x="9683" y="24680"/>
                    <a:pt x="9833" y="24680"/>
                  </a:cubicBezTo>
                  <a:cubicBezTo>
                    <a:pt x="9683" y="24680"/>
                    <a:pt x="9533" y="24680"/>
                    <a:pt x="9383" y="24680"/>
                  </a:cubicBezTo>
                  <a:cubicBezTo>
                    <a:pt x="9233" y="25596"/>
                    <a:pt x="9077" y="25596"/>
                    <a:pt x="8777" y="26507"/>
                  </a:cubicBezTo>
                  <a:cubicBezTo>
                    <a:pt x="8627" y="26507"/>
                    <a:pt x="8472" y="27423"/>
                    <a:pt x="8322" y="27423"/>
                  </a:cubicBezTo>
                  <a:cubicBezTo>
                    <a:pt x="8472" y="28339"/>
                    <a:pt x="8472" y="27423"/>
                    <a:pt x="8627" y="27423"/>
                  </a:cubicBezTo>
                  <a:cubicBezTo>
                    <a:pt x="8472" y="28339"/>
                    <a:pt x="8172" y="28339"/>
                    <a:pt x="8022" y="29250"/>
                  </a:cubicBezTo>
                  <a:cubicBezTo>
                    <a:pt x="8172" y="30166"/>
                    <a:pt x="8472" y="28339"/>
                    <a:pt x="8627" y="28339"/>
                  </a:cubicBezTo>
                  <a:cubicBezTo>
                    <a:pt x="8777" y="28339"/>
                    <a:pt x="8927" y="28339"/>
                    <a:pt x="9077" y="27423"/>
                  </a:cubicBezTo>
                  <a:cubicBezTo>
                    <a:pt x="9077" y="27423"/>
                    <a:pt x="9077" y="27423"/>
                    <a:pt x="9077" y="27423"/>
                  </a:cubicBezTo>
                  <a:cubicBezTo>
                    <a:pt x="9077" y="27423"/>
                    <a:pt x="9233" y="27423"/>
                    <a:pt x="9233" y="26507"/>
                  </a:cubicBezTo>
                  <a:cubicBezTo>
                    <a:pt x="9233" y="27423"/>
                    <a:pt x="9233" y="27423"/>
                    <a:pt x="9233" y="27423"/>
                  </a:cubicBezTo>
                  <a:cubicBezTo>
                    <a:pt x="9383" y="27423"/>
                    <a:pt x="9533" y="27423"/>
                    <a:pt x="9533" y="27423"/>
                  </a:cubicBezTo>
                  <a:cubicBezTo>
                    <a:pt x="9683" y="26507"/>
                    <a:pt x="9833" y="26507"/>
                    <a:pt x="9988" y="25596"/>
                  </a:cubicBezTo>
                  <a:cubicBezTo>
                    <a:pt x="9833" y="25596"/>
                    <a:pt x="9833" y="25596"/>
                    <a:pt x="9683" y="25596"/>
                  </a:cubicBezTo>
                  <a:cubicBezTo>
                    <a:pt x="9833" y="25596"/>
                    <a:pt x="9833" y="25596"/>
                    <a:pt x="9988" y="25596"/>
                  </a:cubicBezTo>
                  <a:cubicBezTo>
                    <a:pt x="9988" y="25596"/>
                    <a:pt x="9833" y="25596"/>
                    <a:pt x="9833" y="25596"/>
                  </a:cubicBezTo>
                  <a:cubicBezTo>
                    <a:pt x="9988" y="24680"/>
                    <a:pt x="9988" y="24680"/>
                    <a:pt x="10138" y="24680"/>
                  </a:cubicBezTo>
                  <a:cubicBezTo>
                    <a:pt x="10138" y="24680"/>
                    <a:pt x="10138" y="24680"/>
                    <a:pt x="9988" y="24680"/>
                  </a:cubicBezTo>
                  <a:cubicBezTo>
                    <a:pt x="10138" y="24680"/>
                    <a:pt x="10288" y="24680"/>
                    <a:pt x="10288" y="23769"/>
                  </a:cubicBezTo>
                  <a:cubicBezTo>
                    <a:pt x="10288" y="24680"/>
                    <a:pt x="10138" y="24680"/>
                    <a:pt x="10138" y="24680"/>
                  </a:cubicBezTo>
                  <a:cubicBezTo>
                    <a:pt x="10288" y="24680"/>
                    <a:pt x="10594" y="24680"/>
                    <a:pt x="10744" y="24680"/>
                  </a:cubicBezTo>
                  <a:cubicBezTo>
                    <a:pt x="10744" y="24680"/>
                    <a:pt x="10438" y="24680"/>
                    <a:pt x="10594" y="24680"/>
                  </a:cubicBezTo>
                  <a:cubicBezTo>
                    <a:pt x="10594" y="25596"/>
                    <a:pt x="10594" y="25596"/>
                    <a:pt x="10438" y="25596"/>
                  </a:cubicBezTo>
                  <a:cubicBezTo>
                    <a:pt x="10438" y="25596"/>
                    <a:pt x="10594" y="25596"/>
                    <a:pt x="10594" y="25596"/>
                  </a:cubicBezTo>
                  <a:close/>
                  <a:moveTo>
                    <a:pt x="13616" y="56673"/>
                  </a:moveTo>
                  <a:cubicBezTo>
                    <a:pt x="13616" y="56673"/>
                    <a:pt x="13466" y="55762"/>
                    <a:pt x="13466" y="56673"/>
                  </a:cubicBezTo>
                  <a:cubicBezTo>
                    <a:pt x="13466" y="56673"/>
                    <a:pt x="13466" y="56673"/>
                    <a:pt x="13466" y="56673"/>
                  </a:cubicBezTo>
                  <a:cubicBezTo>
                    <a:pt x="13466" y="56673"/>
                    <a:pt x="13466" y="56673"/>
                    <a:pt x="13616" y="56673"/>
                  </a:cubicBezTo>
                  <a:cubicBezTo>
                    <a:pt x="13616" y="56673"/>
                    <a:pt x="13616" y="56673"/>
                    <a:pt x="13616" y="56673"/>
                  </a:cubicBezTo>
                  <a:close/>
                  <a:moveTo>
                    <a:pt x="13466" y="56673"/>
                  </a:moveTo>
                  <a:cubicBezTo>
                    <a:pt x="13466" y="56673"/>
                    <a:pt x="13316" y="56673"/>
                    <a:pt x="13466" y="56673"/>
                  </a:cubicBezTo>
                  <a:cubicBezTo>
                    <a:pt x="13466" y="56673"/>
                    <a:pt x="13466" y="56673"/>
                    <a:pt x="13466" y="56673"/>
                  </a:cubicBezTo>
                  <a:close/>
                  <a:moveTo>
                    <a:pt x="13466" y="56673"/>
                  </a:moveTo>
                  <a:cubicBezTo>
                    <a:pt x="13466" y="56673"/>
                    <a:pt x="13466" y="56673"/>
                    <a:pt x="13466" y="56673"/>
                  </a:cubicBezTo>
                  <a:cubicBezTo>
                    <a:pt x="13466" y="56673"/>
                    <a:pt x="13466" y="56673"/>
                    <a:pt x="13466" y="56673"/>
                  </a:cubicBezTo>
                  <a:close/>
                  <a:moveTo>
                    <a:pt x="13166" y="34735"/>
                  </a:moveTo>
                  <a:cubicBezTo>
                    <a:pt x="13011" y="34735"/>
                    <a:pt x="13011" y="34735"/>
                    <a:pt x="12861" y="34735"/>
                  </a:cubicBezTo>
                  <a:cubicBezTo>
                    <a:pt x="12861" y="34735"/>
                    <a:pt x="12861" y="34735"/>
                    <a:pt x="12861" y="35651"/>
                  </a:cubicBezTo>
                  <a:cubicBezTo>
                    <a:pt x="12861" y="35651"/>
                    <a:pt x="12861" y="35651"/>
                    <a:pt x="12711" y="35651"/>
                  </a:cubicBezTo>
                  <a:cubicBezTo>
                    <a:pt x="12861" y="36562"/>
                    <a:pt x="13011" y="35651"/>
                    <a:pt x="13011" y="34735"/>
                  </a:cubicBezTo>
                  <a:cubicBezTo>
                    <a:pt x="13011" y="35651"/>
                    <a:pt x="13011" y="35651"/>
                    <a:pt x="13011" y="35651"/>
                  </a:cubicBezTo>
                  <a:cubicBezTo>
                    <a:pt x="13011" y="35651"/>
                    <a:pt x="13166" y="34735"/>
                    <a:pt x="13166" y="34735"/>
                  </a:cubicBezTo>
                  <a:close/>
                  <a:moveTo>
                    <a:pt x="12411" y="33825"/>
                  </a:moveTo>
                  <a:cubicBezTo>
                    <a:pt x="12411" y="33825"/>
                    <a:pt x="12255" y="34735"/>
                    <a:pt x="12255" y="34735"/>
                  </a:cubicBezTo>
                  <a:cubicBezTo>
                    <a:pt x="12411" y="34735"/>
                    <a:pt x="12411" y="33825"/>
                    <a:pt x="12411" y="33825"/>
                  </a:cubicBezTo>
                  <a:cubicBezTo>
                    <a:pt x="12411" y="33825"/>
                    <a:pt x="12411" y="34735"/>
                    <a:pt x="12411" y="34735"/>
                  </a:cubicBezTo>
                  <a:cubicBezTo>
                    <a:pt x="12411" y="34735"/>
                    <a:pt x="12411" y="34735"/>
                    <a:pt x="12411" y="34735"/>
                  </a:cubicBezTo>
                  <a:cubicBezTo>
                    <a:pt x="12411" y="34735"/>
                    <a:pt x="12411" y="34735"/>
                    <a:pt x="12411" y="34735"/>
                  </a:cubicBezTo>
                  <a:cubicBezTo>
                    <a:pt x="12411" y="35651"/>
                    <a:pt x="12411" y="35651"/>
                    <a:pt x="12411" y="35651"/>
                  </a:cubicBezTo>
                  <a:cubicBezTo>
                    <a:pt x="12411" y="35651"/>
                    <a:pt x="12255" y="36562"/>
                    <a:pt x="12255" y="36562"/>
                  </a:cubicBezTo>
                  <a:cubicBezTo>
                    <a:pt x="12411" y="36562"/>
                    <a:pt x="12711" y="34735"/>
                    <a:pt x="12711" y="33825"/>
                  </a:cubicBezTo>
                  <a:cubicBezTo>
                    <a:pt x="12711" y="32909"/>
                    <a:pt x="12411" y="33825"/>
                    <a:pt x="12411" y="33825"/>
                  </a:cubicBezTo>
                  <a:close/>
                  <a:moveTo>
                    <a:pt x="12861" y="37478"/>
                  </a:moveTo>
                  <a:cubicBezTo>
                    <a:pt x="12861" y="37478"/>
                    <a:pt x="12861" y="37478"/>
                    <a:pt x="12711" y="36562"/>
                  </a:cubicBezTo>
                  <a:cubicBezTo>
                    <a:pt x="12861" y="36562"/>
                    <a:pt x="12861" y="36562"/>
                    <a:pt x="12711" y="36562"/>
                  </a:cubicBezTo>
                  <a:cubicBezTo>
                    <a:pt x="12711" y="36562"/>
                    <a:pt x="12561" y="37478"/>
                    <a:pt x="12561" y="37478"/>
                  </a:cubicBezTo>
                  <a:cubicBezTo>
                    <a:pt x="12561" y="37478"/>
                    <a:pt x="12561" y="37478"/>
                    <a:pt x="12711" y="37478"/>
                  </a:cubicBezTo>
                  <a:cubicBezTo>
                    <a:pt x="12711" y="37478"/>
                    <a:pt x="12411" y="38394"/>
                    <a:pt x="12561" y="38394"/>
                  </a:cubicBezTo>
                  <a:cubicBezTo>
                    <a:pt x="12561" y="38394"/>
                    <a:pt x="12561" y="38394"/>
                    <a:pt x="12561" y="38394"/>
                  </a:cubicBezTo>
                  <a:cubicBezTo>
                    <a:pt x="12561" y="38394"/>
                    <a:pt x="12561" y="38394"/>
                    <a:pt x="12561" y="38394"/>
                  </a:cubicBezTo>
                  <a:cubicBezTo>
                    <a:pt x="12561" y="38394"/>
                    <a:pt x="12411" y="39305"/>
                    <a:pt x="12411" y="39305"/>
                  </a:cubicBezTo>
                  <a:cubicBezTo>
                    <a:pt x="12411" y="39305"/>
                    <a:pt x="12411" y="40221"/>
                    <a:pt x="12561" y="39305"/>
                  </a:cubicBezTo>
                  <a:cubicBezTo>
                    <a:pt x="12561" y="39305"/>
                    <a:pt x="12561" y="40221"/>
                    <a:pt x="12561" y="40221"/>
                  </a:cubicBezTo>
                  <a:cubicBezTo>
                    <a:pt x="12561" y="40221"/>
                    <a:pt x="12561" y="40221"/>
                    <a:pt x="12561" y="40221"/>
                  </a:cubicBezTo>
                  <a:cubicBezTo>
                    <a:pt x="12561" y="40221"/>
                    <a:pt x="12711" y="39305"/>
                    <a:pt x="12861" y="39305"/>
                  </a:cubicBezTo>
                  <a:cubicBezTo>
                    <a:pt x="12711" y="39305"/>
                    <a:pt x="12711" y="39305"/>
                    <a:pt x="12711" y="39305"/>
                  </a:cubicBezTo>
                  <a:cubicBezTo>
                    <a:pt x="12861" y="39305"/>
                    <a:pt x="12711" y="38394"/>
                    <a:pt x="12711" y="38394"/>
                  </a:cubicBezTo>
                  <a:cubicBezTo>
                    <a:pt x="12711" y="38394"/>
                    <a:pt x="12861" y="38394"/>
                    <a:pt x="12861" y="38394"/>
                  </a:cubicBezTo>
                  <a:cubicBezTo>
                    <a:pt x="12861" y="38394"/>
                    <a:pt x="12861" y="38394"/>
                    <a:pt x="12861" y="37478"/>
                  </a:cubicBezTo>
                  <a:close/>
                  <a:moveTo>
                    <a:pt x="13166" y="31082"/>
                  </a:moveTo>
                  <a:cubicBezTo>
                    <a:pt x="13011" y="31082"/>
                    <a:pt x="13011" y="32909"/>
                    <a:pt x="12861" y="32909"/>
                  </a:cubicBezTo>
                  <a:cubicBezTo>
                    <a:pt x="12861" y="32909"/>
                    <a:pt x="12861" y="33825"/>
                    <a:pt x="12861" y="33825"/>
                  </a:cubicBezTo>
                  <a:cubicBezTo>
                    <a:pt x="12861" y="33825"/>
                    <a:pt x="12711" y="33825"/>
                    <a:pt x="12711" y="34735"/>
                  </a:cubicBezTo>
                  <a:cubicBezTo>
                    <a:pt x="12861" y="34735"/>
                    <a:pt x="13011" y="33825"/>
                    <a:pt x="13011" y="33825"/>
                  </a:cubicBezTo>
                  <a:cubicBezTo>
                    <a:pt x="13166" y="32909"/>
                    <a:pt x="13166" y="31992"/>
                    <a:pt x="13166" y="31992"/>
                  </a:cubicBezTo>
                  <a:cubicBezTo>
                    <a:pt x="13166" y="31992"/>
                    <a:pt x="13166" y="32909"/>
                    <a:pt x="13166" y="32909"/>
                  </a:cubicBezTo>
                  <a:cubicBezTo>
                    <a:pt x="13166" y="32909"/>
                    <a:pt x="13166" y="31992"/>
                    <a:pt x="13316" y="31992"/>
                  </a:cubicBezTo>
                  <a:cubicBezTo>
                    <a:pt x="13166" y="31992"/>
                    <a:pt x="13166" y="31992"/>
                    <a:pt x="13166" y="31992"/>
                  </a:cubicBezTo>
                  <a:cubicBezTo>
                    <a:pt x="13166" y="31992"/>
                    <a:pt x="13166" y="31082"/>
                    <a:pt x="13166" y="31082"/>
                  </a:cubicBezTo>
                  <a:close/>
                  <a:moveTo>
                    <a:pt x="12411" y="33825"/>
                  </a:moveTo>
                  <a:cubicBezTo>
                    <a:pt x="12561" y="33825"/>
                    <a:pt x="12561" y="32909"/>
                    <a:pt x="12711" y="32909"/>
                  </a:cubicBezTo>
                  <a:cubicBezTo>
                    <a:pt x="12711" y="32909"/>
                    <a:pt x="12861" y="33825"/>
                    <a:pt x="12861" y="32909"/>
                  </a:cubicBezTo>
                  <a:cubicBezTo>
                    <a:pt x="12861" y="32909"/>
                    <a:pt x="12711" y="32909"/>
                    <a:pt x="12711" y="32909"/>
                  </a:cubicBezTo>
                  <a:cubicBezTo>
                    <a:pt x="12711" y="32909"/>
                    <a:pt x="13011" y="32909"/>
                    <a:pt x="13011" y="31992"/>
                  </a:cubicBezTo>
                  <a:cubicBezTo>
                    <a:pt x="13011" y="31992"/>
                    <a:pt x="12711" y="31992"/>
                    <a:pt x="12711" y="31992"/>
                  </a:cubicBezTo>
                  <a:cubicBezTo>
                    <a:pt x="12861" y="31992"/>
                    <a:pt x="12711" y="31082"/>
                    <a:pt x="12561" y="31992"/>
                  </a:cubicBezTo>
                  <a:cubicBezTo>
                    <a:pt x="12561" y="31992"/>
                    <a:pt x="12561" y="31992"/>
                    <a:pt x="12561" y="31992"/>
                  </a:cubicBezTo>
                  <a:cubicBezTo>
                    <a:pt x="12561" y="31992"/>
                    <a:pt x="12411" y="31992"/>
                    <a:pt x="12411" y="31992"/>
                  </a:cubicBezTo>
                  <a:cubicBezTo>
                    <a:pt x="12411" y="32909"/>
                    <a:pt x="12561" y="32909"/>
                    <a:pt x="12411" y="33825"/>
                  </a:cubicBezTo>
                  <a:close/>
                  <a:moveTo>
                    <a:pt x="755" y="42964"/>
                  </a:moveTo>
                  <a:cubicBezTo>
                    <a:pt x="755" y="42964"/>
                    <a:pt x="755" y="42964"/>
                    <a:pt x="755" y="42964"/>
                  </a:cubicBezTo>
                  <a:cubicBezTo>
                    <a:pt x="755" y="42964"/>
                    <a:pt x="755" y="42964"/>
                    <a:pt x="755" y="42964"/>
                  </a:cubicBezTo>
                  <a:cubicBezTo>
                    <a:pt x="755" y="42964"/>
                    <a:pt x="755" y="42964"/>
                    <a:pt x="755" y="42964"/>
                  </a:cubicBezTo>
                  <a:close/>
                  <a:moveTo>
                    <a:pt x="7111" y="32909"/>
                  </a:moveTo>
                  <a:cubicBezTo>
                    <a:pt x="7111" y="32909"/>
                    <a:pt x="7111" y="32909"/>
                    <a:pt x="7111" y="32909"/>
                  </a:cubicBezTo>
                  <a:cubicBezTo>
                    <a:pt x="7111" y="32909"/>
                    <a:pt x="7111" y="32909"/>
                    <a:pt x="7111" y="31992"/>
                  </a:cubicBezTo>
                  <a:cubicBezTo>
                    <a:pt x="7111" y="31992"/>
                    <a:pt x="6961" y="32909"/>
                    <a:pt x="6811" y="32909"/>
                  </a:cubicBezTo>
                  <a:cubicBezTo>
                    <a:pt x="6811" y="31992"/>
                    <a:pt x="6655" y="33825"/>
                    <a:pt x="6505" y="33825"/>
                  </a:cubicBezTo>
                  <a:cubicBezTo>
                    <a:pt x="6505" y="33825"/>
                    <a:pt x="6505" y="32909"/>
                    <a:pt x="6655" y="32909"/>
                  </a:cubicBezTo>
                  <a:cubicBezTo>
                    <a:pt x="6505" y="32909"/>
                    <a:pt x="6355" y="33825"/>
                    <a:pt x="6205" y="33825"/>
                  </a:cubicBezTo>
                  <a:cubicBezTo>
                    <a:pt x="6055" y="34735"/>
                    <a:pt x="6205" y="34735"/>
                    <a:pt x="6355" y="34735"/>
                  </a:cubicBezTo>
                  <a:cubicBezTo>
                    <a:pt x="6205" y="34735"/>
                    <a:pt x="6205" y="34735"/>
                    <a:pt x="6205" y="34735"/>
                  </a:cubicBezTo>
                  <a:cubicBezTo>
                    <a:pt x="6355" y="34735"/>
                    <a:pt x="6355" y="34735"/>
                    <a:pt x="6355" y="34735"/>
                  </a:cubicBezTo>
                  <a:cubicBezTo>
                    <a:pt x="6355" y="34735"/>
                    <a:pt x="6355" y="34735"/>
                    <a:pt x="6355" y="34735"/>
                  </a:cubicBezTo>
                  <a:cubicBezTo>
                    <a:pt x="6355" y="34735"/>
                    <a:pt x="6355" y="34735"/>
                    <a:pt x="6355" y="34735"/>
                  </a:cubicBezTo>
                  <a:cubicBezTo>
                    <a:pt x="6355" y="34735"/>
                    <a:pt x="6205" y="34735"/>
                    <a:pt x="6205" y="35651"/>
                  </a:cubicBezTo>
                  <a:cubicBezTo>
                    <a:pt x="6205" y="34735"/>
                    <a:pt x="6505" y="34735"/>
                    <a:pt x="6505" y="34735"/>
                  </a:cubicBezTo>
                  <a:cubicBezTo>
                    <a:pt x="6505" y="34735"/>
                    <a:pt x="6961" y="33825"/>
                    <a:pt x="6961" y="33825"/>
                  </a:cubicBezTo>
                  <a:cubicBezTo>
                    <a:pt x="6961" y="33825"/>
                    <a:pt x="6961" y="33825"/>
                    <a:pt x="6811" y="33825"/>
                  </a:cubicBezTo>
                  <a:cubicBezTo>
                    <a:pt x="6961" y="32909"/>
                    <a:pt x="7111" y="33825"/>
                    <a:pt x="7111" y="32909"/>
                  </a:cubicBezTo>
                  <a:cubicBezTo>
                    <a:pt x="7111" y="32909"/>
                    <a:pt x="7111" y="32909"/>
                    <a:pt x="7111" y="32909"/>
                  </a:cubicBezTo>
                  <a:cubicBezTo>
                    <a:pt x="7111" y="32909"/>
                    <a:pt x="7261" y="32909"/>
                    <a:pt x="7261" y="32909"/>
                  </a:cubicBezTo>
                  <a:cubicBezTo>
                    <a:pt x="7261" y="32909"/>
                    <a:pt x="7261" y="32909"/>
                    <a:pt x="7111" y="32909"/>
                  </a:cubicBezTo>
                  <a:close/>
                  <a:moveTo>
                    <a:pt x="119094" y="47534"/>
                  </a:moveTo>
                  <a:cubicBezTo>
                    <a:pt x="118938" y="47534"/>
                    <a:pt x="119094" y="47534"/>
                    <a:pt x="119094" y="47534"/>
                  </a:cubicBezTo>
                  <a:cubicBezTo>
                    <a:pt x="119094" y="47534"/>
                    <a:pt x="119094" y="47534"/>
                    <a:pt x="119094" y="47534"/>
                  </a:cubicBezTo>
                  <a:close/>
                  <a:moveTo>
                    <a:pt x="3633" y="27423"/>
                  </a:moveTo>
                  <a:cubicBezTo>
                    <a:pt x="3783" y="28339"/>
                    <a:pt x="4083" y="27423"/>
                    <a:pt x="4238" y="26507"/>
                  </a:cubicBezTo>
                  <a:cubicBezTo>
                    <a:pt x="4083" y="26507"/>
                    <a:pt x="4083" y="26507"/>
                    <a:pt x="3933" y="26507"/>
                  </a:cubicBezTo>
                  <a:cubicBezTo>
                    <a:pt x="3933" y="26507"/>
                    <a:pt x="3477" y="26507"/>
                    <a:pt x="3633" y="27423"/>
                  </a:cubicBezTo>
                  <a:close/>
                  <a:moveTo>
                    <a:pt x="117577" y="47534"/>
                  </a:moveTo>
                  <a:cubicBezTo>
                    <a:pt x="117577" y="47534"/>
                    <a:pt x="117727" y="47534"/>
                    <a:pt x="117727" y="47534"/>
                  </a:cubicBezTo>
                  <a:cubicBezTo>
                    <a:pt x="117577" y="47534"/>
                    <a:pt x="117577" y="47534"/>
                    <a:pt x="117577" y="47534"/>
                  </a:cubicBezTo>
                  <a:cubicBezTo>
                    <a:pt x="117577" y="47534"/>
                    <a:pt x="117577" y="47534"/>
                    <a:pt x="117577" y="47534"/>
                  </a:cubicBezTo>
                  <a:close/>
                  <a:moveTo>
                    <a:pt x="755" y="42048"/>
                  </a:moveTo>
                  <a:cubicBezTo>
                    <a:pt x="755" y="42964"/>
                    <a:pt x="755" y="42964"/>
                    <a:pt x="605" y="42964"/>
                  </a:cubicBezTo>
                  <a:cubicBezTo>
                    <a:pt x="605" y="42964"/>
                    <a:pt x="755" y="42048"/>
                    <a:pt x="755" y="42048"/>
                  </a:cubicBezTo>
                  <a:cubicBezTo>
                    <a:pt x="605" y="42048"/>
                    <a:pt x="455" y="42048"/>
                    <a:pt x="455" y="42964"/>
                  </a:cubicBezTo>
                  <a:cubicBezTo>
                    <a:pt x="455" y="42964"/>
                    <a:pt x="455" y="42964"/>
                    <a:pt x="455" y="42964"/>
                  </a:cubicBezTo>
                  <a:cubicBezTo>
                    <a:pt x="455" y="42964"/>
                    <a:pt x="455" y="42964"/>
                    <a:pt x="455" y="42964"/>
                  </a:cubicBezTo>
                  <a:cubicBezTo>
                    <a:pt x="455" y="42964"/>
                    <a:pt x="0" y="43880"/>
                    <a:pt x="0" y="43880"/>
                  </a:cubicBezTo>
                  <a:cubicBezTo>
                    <a:pt x="150" y="44791"/>
                    <a:pt x="605" y="43880"/>
                    <a:pt x="605" y="42964"/>
                  </a:cubicBezTo>
                  <a:cubicBezTo>
                    <a:pt x="605" y="42964"/>
                    <a:pt x="605" y="42964"/>
                    <a:pt x="605" y="42964"/>
                  </a:cubicBezTo>
                  <a:cubicBezTo>
                    <a:pt x="605" y="42964"/>
                    <a:pt x="755" y="42964"/>
                    <a:pt x="755" y="42964"/>
                  </a:cubicBezTo>
                  <a:cubicBezTo>
                    <a:pt x="755" y="42048"/>
                    <a:pt x="755" y="42048"/>
                    <a:pt x="755" y="42048"/>
                  </a:cubicBezTo>
                  <a:close/>
                  <a:moveTo>
                    <a:pt x="2272" y="40221"/>
                  </a:moveTo>
                  <a:cubicBezTo>
                    <a:pt x="2116" y="40221"/>
                    <a:pt x="2272" y="39305"/>
                    <a:pt x="2116" y="40221"/>
                  </a:cubicBezTo>
                  <a:cubicBezTo>
                    <a:pt x="1966" y="40221"/>
                    <a:pt x="1511" y="40221"/>
                    <a:pt x="1511" y="41137"/>
                  </a:cubicBezTo>
                  <a:cubicBezTo>
                    <a:pt x="1666" y="41137"/>
                    <a:pt x="2116" y="40221"/>
                    <a:pt x="2272" y="40221"/>
                  </a:cubicBezTo>
                  <a:close/>
                  <a:moveTo>
                    <a:pt x="30266" y="74957"/>
                  </a:moveTo>
                  <a:cubicBezTo>
                    <a:pt x="30266" y="75873"/>
                    <a:pt x="30266" y="75873"/>
                    <a:pt x="30266" y="75873"/>
                  </a:cubicBezTo>
                  <a:cubicBezTo>
                    <a:pt x="30266" y="75873"/>
                    <a:pt x="30266" y="75873"/>
                    <a:pt x="30266" y="74957"/>
                  </a:cubicBezTo>
                  <a:close/>
                  <a:moveTo>
                    <a:pt x="13316" y="58505"/>
                  </a:moveTo>
                  <a:cubicBezTo>
                    <a:pt x="13316" y="59416"/>
                    <a:pt x="13316" y="59416"/>
                    <a:pt x="13316" y="59416"/>
                  </a:cubicBezTo>
                  <a:cubicBezTo>
                    <a:pt x="13316" y="59416"/>
                    <a:pt x="13316" y="58505"/>
                    <a:pt x="13316" y="58505"/>
                  </a:cubicBezTo>
                  <a:close/>
                  <a:moveTo>
                    <a:pt x="25122" y="112436"/>
                  </a:moveTo>
                  <a:cubicBezTo>
                    <a:pt x="25122" y="112436"/>
                    <a:pt x="25122" y="112436"/>
                    <a:pt x="25122" y="112436"/>
                  </a:cubicBezTo>
                  <a:cubicBezTo>
                    <a:pt x="25122" y="113352"/>
                    <a:pt x="25122" y="113352"/>
                    <a:pt x="25122" y="114268"/>
                  </a:cubicBezTo>
                  <a:cubicBezTo>
                    <a:pt x="25122" y="113352"/>
                    <a:pt x="25122" y="113352"/>
                    <a:pt x="25122" y="112436"/>
                  </a:cubicBezTo>
                  <a:close/>
                  <a:moveTo>
                    <a:pt x="115005" y="44791"/>
                  </a:moveTo>
                  <a:cubicBezTo>
                    <a:pt x="114855" y="44791"/>
                    <a:pt x="114855" y="44791"/>
                    <a:pt x="114705" y="44791"/>
                  </a:cubicBezTo>
                  <a:cubicBezTo>
                    <a:pt x="114855" y="45707"/>
                    <a:pt x="115005" y="45707"/>
                    <a:pt x="115005" y="45707"/>
                  </a:cubicBezTo>
                  <a:cubicBezTo>
                    <a:pt x="115005" y="45707"/>
                    <a:pt x="115155" y="45707"/>
                    <a:pt x="115155" y="45707"/>
                  </a:cubicBezTo>
                  <a:cubicBezTo>
                    <a:pt x="115005" y="44791"/>
                    <a:pt x="115005" y="44791"/>
                    <a:pt x="115005" y="44791"/>
                  </a:cubicBezTo>
                  <a:close/>
                  <a:moveTo>
                    <a:pt x="29055" y="77700"/>
                  </a:moveTo>
                  <a:cubicBezTo>
                    <a:pt x="29055" y="77700"/>
                    <a:pt x="29055" y="77700"/>
                    <a:pt x="29055" y="77700"/>
                  </a:cubicBezTo>
                  <a:cubicBezTo>
                    <a:pt x="29055" y="77700"/>
                    <a:pt x="29055" y="77700"/>
                    <a:pt x="29055" y="77700"/>
                  </a:cubicBezTo>
                  <a:close/>
                  <a:moveTo>
                    <a:pt x="13316" y="59416"/>
                  </a:moveTo>
                  <a:cubicBezTo>
                    <a:pt x="13316" y="59416"/>
                    <a:pt x="13316" y="59416"/>
                    <a:pt x="13316" y="59416"/>
                  </a:cubicBezTo>
                  <a:cubicBezTo>
                    <a:pt x="13316" y="59416"/>
                    <a:pt x="13316" y="59416"/>
                    <a:pt x="13316" y="59416"/>
                  </a:cubicBezTo>
                  <a:cubicBezTo>
                    <a:pt x="13316" y="59416"/>
                    <a:pt x="13316" y="59416"/>
                    <a:pt x="13316" y="59416"/>
                  </a:cubicBezTo>
                  <a:close/>
                  <a:moveTo>
                    <a:pt x="13166" y="60332"/>
                  </a:moveTo>
                  <a:cubicBezTo>
                    <a:pt x="13166" y="60332"/>
                    <a:pt x="13166" y="60332"/>
                    <a:pt x="13166" y="60332"/>
                  </a:cubicBezTo>
                  <a:close/>
                  <a:moveTo>
                    <a:pt x="32383" y="60332"/>
                  </a:moveTo>
                  <a:cubicBezTo>
                    <a:pt x="32383" y="59416"/>
                    <a:pt x="31927" y="60332"/>
                    <a:pt x="32083" y="59416"/>
                  </a:cubicBezTo>
                  <a:cubicBezTo>
                    <a:pt x="31927" y="59416"/>
                    <a:pt x="31477" y="63075"/>
                    <a:pt x="31477" y="63075"/>
                  </a:cubicBezTo>
                  <a:cubicBezTo>
                    <a:pt x="31322" y="63991"/>
                    <a:pt x="31172" y="64902"/>
                    <a:pt x="31022" y="65818"/>
                  </a:cubicBezTo>
                  <a:cubicBezTo>
                    <a:pt x="31022" y="64902"/>
                    <a:pt x="30872" y="65818"/>
                    <a:pt x="30872" y="65818"/>
                  </a:cubicBezTo>
                  <a:cubicBezTo>
                    <a:pt x="30716" y="65818"/>
                    <a:pt x="30716" y="65818"/>
                    <a:pt x="30566" y="65818"/>
                  </a:cubicBezTo>
                  <a:cubicBezTo>
                    <a:pt x="30416" y="65818"/>
                    <a:pt x="29661" y="65818"/>
                    <a:pt x="29661" y="66728"/>
                  </a:cubicBezTo>
                  <a:cubicBezTo>
                    <a:pt x="29505" y="65818"/>
                    <a:pt x="29205" y="67644"/>
                    <a:pt x="29205" y="67644"/>
                  </a:cubicBezTo>
                  <a:cubicBezTo>
                    <a:pt x="29055" y="67644"/>
                    <a:pt x="28905" y="68561"/>
                    <a:pt x="28905" y="68561"/>
                  </a:cubicBezTo>
                  <a:cubicBezTo>
                    <a:pt x="28905" y="68561"/>
                    <a:pt x="28905" y="68561"/>
                    <a:pt x="28905" y="68561"/>
                  </a:cubicBezTo>
                  <a:cubicBezTo>
                    <a:pt x="28905" y="68561"/>
                    <a:pt x="28905" y="68561"/>
                    <a:pt x="28905" y="68561"/>
                  </a:cubicBezTo>
                  <a:cubicBezTo>
                    <a:pt x="28905" y="68561"/>
                    <a:pt x="29055" y="68561"/>
                    <a:pt x="28905" y="68561"/>
                  </a:cubicBezTo>
                  <a:cubicBezTo>
                    <a:pt x="28905" y="69471"/>
                    <a:pt x="28905" y="69471"/>
                    <a:pt x="28905" y="69471"/>
                  </a:cubicBezTo>
                  <a:cubicBezTo>
                    <a:pt x="28905" y="69471"/>
                    <a:pt x="28905" y="69471"/>
                    <a:pt x="28750" y="70387"/>
                  </a:cubicBezTo>
                  <a:cubicBezTo>
                    <a:pt x="28750" y="70387"/>
                    <a:pt x="28600" y="70387"/>
                    <a:pt x="28450" y="70387"/>
                  </a:cubicBezTo>
                  <a:cubicBezTo>
                    <a:pt x="28300" y="71303"/>
                    <a:pt x="27694" y="70387"/>
                    <a:pt x="27694" y="71303"/>
                  </a:cubicBezTo>
                  <a:cubicBezTo>
                    <a:pt x="27694" y="71303"/>
                    <a:pt x="27844" y="71303"/>
                    <a:pt x="27844" y="71303"/>
                  </a:cubicBezTo>
                  <a:cubicBezTo>
                    <a:pt x="27694" y="72214"/>
                    <a:pt x="27694" y="72214"/>
                    <a:pt x="27538" y="72214"/>
                  </a:cubicBezTo>
                  <a:cubicBezTo>
                    <a:pt x="27388" y="73130"/>
                    <a:pt x="27088" y="74046"/>
                    <a:pt x="26783" y="74046"/>
                  </a:cubicBezTo>
                  <a:cubicBezTo>
                    <a:pt x="26633" y="74957"/>
                    <a:pt x="26327" y="75873"/>
                    <a:pt x="26027" y="75873"/>
                  </a:cubicBezTo>
                  <a:cubicBezTo>
                    <a:pt x="26027" y="75873"/>
                    <a:pt x="26027" y="75873"/>
                    <a:pt x="26177" y="75873"/>
                  </a:cubicBezTo>
                  <a:cubicBezTo>
                    <a:pt x="26027" y="74957"/>
                    <a:pt x="26027" y="74957"/>
                    <a:pt x="25877" y="74957"/>
                  </a:cubicBezTo>
                  <a:cubicBezTo>
                    <a:pt x="25877" y="74046"/>
                    <a:pt x="26027" y="74046"/>
                    <a:pt x="26177" y="73130"/>
                  </a:cubicBezTo>
                  <a:cubicBezTo>
                    <a:pt x="26177" y="73130"/>
                    <a:pt x="26327" y="72214"/>
                    <a:pt x="26327" y="73130"/>
                  </a:cubicBezTo>
                  <a:cubicBezTo>
                    <a:pt x="26483" y="72214"/>
                    <a:pt x="26483" y="71303"/>
                    <a:pt x="26483" y="71303"/>
                  </a:cubicBezTo>
                  <a:cubicBezTo>
                    <a:pt x="26483" y="70387"/>
                    <a:pt x="26633" y="69471"/>
                    <a:pt x="26483" y="68561"/>
                  </a:cubicBezTo>
                  <a:cubicBezTo>
                    <a:pt x="26327" y="68561"/>
                    <a:pt x="26327" y="70387"/>
                    <a:pt x="26177" y="69471"/>
                  </a:cubicBezTo>
                  <a:cubicBezTo>
                    <a:pt x="26027" y="69471"/>
                    <a:pt x="26327" y="68561"/>
                    <a:pt x="26327" y="68561"/>
                  </a:cubicBezTo>
                  <a:cubicBezTo>
                    <a:pt x="26483" y="67644"/>
                    <a:pt x="26483" y="67644"/>
                    <a:pt x="26483" y="66728"/>
                  </a:cubicBezTo>
                  <a:cubicBezTo>
                    <a:pt x="26633" y="66728"/>
                    <a:pt x="26483" y="65818"/>
                    <a:pt x="26633" y="65818"/>
                  </a:cubicBezTo>
                  <a:cubicBezTo>
                    <a:pt x="26633" y="64902"/>
                    <a:pt x="26483" y="64902"/>
                    <a:pt x="26327" y="64902"/>
                  </a:cubicBezTo>
                  <a:cubicBezTo>
                    <a:pt x="26327" y="63991"/>
                    <a:pt x="26177" y="63991"/>
                    <a:pt x="26177" y="63991"/>
                  </a:cubicBezTo>
                  <a:cubicBezTo>
                    <a:pt x="26027" y="63991"/>
                    <a:pt x="26027" y="64902"/>
                    <a:pt x="26027" y="64902"/>
                  </a:cubicBezTo>
                  <a:cubicBezTo>
                    <a:pt x="25877" y="65818"/>
                    <a:pt x="25877" y="65818"/>
                    <a:pt x="25727" y="66728"/>
                  </a:cubicBezTo>
                  <a:cubicBezTo>
                    <a:pt x="25727" y="66728"/>
                    <a:pt x="25727" y="66728"/>
                    <a:pt x="25727" y="66728"/>
                  </a:cubicBezTo>
                  <a:cubicBezTo>
                    <a:pt x="25727" y="66728"/>
                    <a:pt x="25727" y="66728"/>
                    <a:pt x="25727" y="66728"/>
                  </a:cubicBezTo>
                  <a:cubicBezTo>
                    <a:pt x="25727" y="66728"/>
                    <a:pt x="25727" y="65818"/>
                    <a:pt x="25877" y="65818"/>
                  </a:cubicBezTo>
                  <a:cubicBezTo>
                    <a:pt x="25572" y="66728"/>
                    <a:pt x="25422" y="67644"/>
                    <a:pt x="25272" y="68561"/>
                  </a:cubicBezTo>
                  <a:cubicBezTo>
                    <a:pt x="25122" y="69471"/>
                    <a:pt x="25122" y="70387"/>
                    <a:pt x="25122" y="71303"/>
                  </a:cubicBezTo>
                  <a:cubicBezTo>
                    <a:pt x="25122" y="72214"/>
                    <a:pt x="24966" y="73130"/>
                    <a:pt x="24816" y="74046"/>
                  </a:cubicBezTo>
                  <a:cubicBezTo>
                    <a:pt x="24666" y="74957"/>
                    <a:pt x="24361" y="75873"/>
                    <a:pt x="24361" y="74046"/>
                  </a:cubicBezTo>
                  <a:cubicBezTo>
                    <a:pt x="24516" y="72214"/>
                    <a:pt x="24666" y="70387"/>
                    <a:pt x="24816" y="69471"/>
                  </a:cubicBezTo>
                  <a:cubicBezTo>
                    <a:pt x="24816" y="68561"/>
                    <a:pt x="25122" y="67644"/>
                    <a:pt x="25122" y="66728"/>
                  </a:cubicBezTo>
                  <a:cubicBezTo>
                    <a:pt x="25122" y="65818"/>
                    <a:pt x="24816" y="67644"/>
                    <a:pt x="24816" y="67644"/>
                  </a:cubicBezTo>
                  <a:cubicBezTo>
                    <a:pt x="24816" y="66728"/>
                    <a:pt x="24966" y="66728"/>
                    <a:pt x="25122" y="65818"/>
                  </a:cubicBezTo>
                  <a:cubicBezTo>
                    <a:pt x="25272" y="64902"/>
                    <a:pt x="25272" y="63991"/>
                    <a:pt x="25422" y="63991"/>
                  </a:cubicBezTo>
                  <a:cubicBezTo>
                    <a:pt x="25422" y="63991"/>
                    <a:pt x="25422" y="63991"/>
                    <a:pt x="25422" y="63991"/>
                  </a:cubicBezTo>
                  <a:cubicBezTo>
                    <a:pt x="25422" y="63991"/>
                    <a:pt x="25572" y="63991"/>
                    <a:pt x="25572" y="63991"/>
                  </a:cubicBezTo>
                  <a:cubicBezTo>
                    <a:pt x="25572" y="63991"/>
                    <a:pt x="25572" y="63991"/>
                    <a:pt x="25572" y="63991"/>
                  </a:cubicBezTo>
                  <a:cubicBezTo>
                    <a:pt x="25572" y="63991"/>
                    <a:pt x="25727" y="63991"/>
                    <a:pt x="25877" y="63991"/>
                  </a:cubicBezTo>
                  <a:cubicBezTo>
                    <a:pt x="25877" y="63075"/>
                    <a:pt x="26027" y="63075"/>
                    <a:pt x="26027" y="63075"/>
                  </a:cubicBezTo>
                  <a:cubicBezTo>
                    <a:pt x="26177" y="63075"/>
                    <a:pt x="26177" y="63991"/>
                    <a:pt x="26177" y="63991"/>
                  </a:cubicBezTo>
                  <a:cubicBezTo>
                    <a:pt x="26327" y="63991"/>
                    <a:pt x="26327" y="63075"/>
                    <a:pt x="26327" y="63075"/>
                  </a:cubicBezTo>
                  <a:cubicBezTo>
                    <a:pt x="26327" y="63075"/>
                    <a:pt x="26483" y="63991"/>
                    <a:pt x="26633" y="63075"/>
                  </a:cubicBezTo>
                  <a:cubicBezTo>
                    <a:pt x="26633" y="63075"/>
                    <a:pt x="26483" y="63075"/>
                    <a:pt x="26483" y="63075"/>
                  </a:cubicBezTo>
                  <a:cubicBezTo>
                    <a:pt x="26633" y="62159"/>
                    <a:pt x="26327" y="62159"/>
                    <a:pt x="26327" y="62159"/>
                  </a:cubicBezTo>
                  <a:cubicBezTo>
                    <a:pt x="26327" y="62159"/>
                    <a:pt x="26327" y="61248"/>
                    <a:pt x="26327" y="61248"/>
                  </a:cubicBezTo>
                  <a:cubicBezTo>
                    <a:pt x="26027" y="61248"/>
                    <a:pt x="25877" y="62159"/>
                    <a:pt x="25572" y="62159"/>
                  </a:cubicBezTo>
                  <a:cubicBezTo>
                    <a:pt x="25572" y="62159"/>
                    <a:pt x="25422" y="62159"/>
                    <a:pt x="25422" y="62159"/>
                  </a:cubicBezTo>
                  <a:cubicBezTo>
                    <a:pt x="25422" y="61248"/>
                    <a:pt x="25422" y="61248"/>
                    <a:pt x="25422" y="61248"/>
                  </a:cubicBezTo>
                  <a:cubicBezTo>
                    <a:pt x="25272" y="60332"/>
                    <a:pt x="25272" y="61248"/>
                    <a:pt x="25122" y="61248"/>
                  </a:cubicBezTo>
                  <a:cubicBezTo>
                    <a:pt x="25122" y="61248"/>
                    <a:pt x="25122" y="60332"/>
                    <a:pt x="25122" y="60332"/>
                  </a:cubicBezTo>
                  <a:cubicBezTo>
                    <a:pt x="24966" y="60332"/>
                    <a:pt x="24816" y="61248"/>
                    <a:pt x="24516" y="61248"/>
                  </a:cubicBezTo>
                  <a:cubicBezTo>
                    <a:pt x="24516" y="61248"/>
                    <a:pt x="24361" y="62159"/>
                    <a:pt x="24361" y="62159"/>
                  </a:cubicBezTo>
                  <a:cubicBezTo>
                    <a:pt x="24361" y="62159"/>
                    <a:pt x="24361" y="61248"/>
                    <a:pt x="24211" y="62159"/>
                  </a:cubicBezTo>
                  <a:cubicBezTo>
                    <a:pt x="24361" y="61248"/>
                    <a:pt x="24361" y="60332"/>
                    <a:pt x="24211" y="61248"/>
                  </a:cubicBezTo>
                  <a:cubicBezTo>
                    <a:pt x="24061" y="61248"/>
                    <a:pt x="23755" y="62159"/>
                    <a:pt x="23911" y="61248"/>
                  </a:cubicBezTo>
                  <a:cubicBezTo>
                    <a:pt x="23911" y="61248"/>
                    <a:pt x="24061" y="60332"/>
                    <a:pt x="24211" y="60332"/>
                  </a:cubicBezTo>
                  <a:cubicBezTo>
                    <a:pt x="24361" y="60332"/>
                    <a:pt x="24361" y="59416"/>
                    <a:pt x="24516" y="59416"/>
                  </a:cubicBezTo>
                  <a:cubicBezTo>
                    <a:pt x="24666" y="58505"/>
                    <a:pt x="24816" y="58505"/>
                    <a:pt x="24966" y="58505"/>
                  </a:cubicBezTo>
                  <a:cubicBezTo>
                    <a:pt x="24966" y="58505"/>
                    <a:pt x="24666" y="57589"/>
                    <a:pt x="24666" y="57589"/>
                  </a:cubicBezTo>
                  <a:cubicBezTo>
                    <a:pt x="24516" y="57589"/>
                    <a:pt x="24361" y="57589"/>
                    <a:pt x="24211" y="57589"/>
                  </a:cubicBezTo>
                  <a:cubicBezTo>
                    <a:pt x="24211" y="57589"/>
                    <a:pt x="24211" y="56673"/>
                    <a:pt x="24061" y="57589"/>
                  </a:cubicBezTo>
                  <a:cubicBezTo>
                    <a:pt x="24211" y="55762"/>
                    <a:pt x="23755" y="56673"/>
                    <a:pt x="23755" y="56673"/>
                  </a:cubicBezTo>
                  <a:cubicBezTo>
                    <a:pt x="23605" y="56673"/>
                    <a:pt x="23605" y="56673"/>
                    <a:pt x="23605" y="56673"/>
                  </a:cubicBezTo>
                  <a:cubicBezTo>
                    <a:pt x="23455" y="55762"/>
                    <a:pt x="23455" y="56673"/>
                    <a:pt x="23455" y="55762"/>
                  </a:cubicBezTo>
                  <a:cubicBezTo>
                    <a:pt x="23455" y="54846"/>
                    <a:pt x="23455" y="54846"/>
                    <a:pt x="23455" y="54846"/>
                  </a:cubicBezTo>
                  <a:cubicBezTo>
                    <a:pt x="23305" y="54846"/>
                    <a:pt x="23305" y="54846"/>
                    <a:pt x="23305" y="55762"/>
                  </a:cubicBezTo>
                  <a:cubicBezTo>
                    <a:pt x="23305" y="55762"/>
                    <a:pt x="23150" y="55762"/>
                    <a:pt x="23150" y="55762"/>
                  </a:cubicBezTo>
                  <a:cubicBezTo>
                    <a:pt x="23000" y="55762"/>
                    <a:pt x="22700" y="55762"/>
                    <a:pt x="22550" y="55762"/>
                  </a:cubicBezTo>
                  <a:cubicBezTo>
                    <a:pt x="22094" y="55762"/>
                    <a:pt x="21788" y="55762"/>
                    <a:pt x="21338" y="55762"/>
                  </a:cubicBezTo>
                  <a:cubicBezTo>
                    <a:pt x="19216" y="55762"/>
                    <a:pt x="17250" y="55762"/>
                    <a:pt x="15133" y="55762"/>
                  </a:cubicBezTo>
                  <a:cubicBezTo>
                    <a:pt x="14827" y="55762"/>
                    <a:pt x="14377" y="55762"/>
                    <a:pt x="14072" y="55762"/>
                  </a:cubicBezTo>
                  <a:cubicBezTo>
                    <a:pt x="13922" y="55762"/>
                    <a:pt x="13616" y="54846"/>
                    <a:pt x="13616" y="55762"/>
                  </a:cubicBezTo>
                  <a:cubicBezTo>
                    <a:pt x="13616" y="55762"/>
                    <a:pt x="13616" y="55762"/>
                    <a:pt x="13772" y="55762"/>
                  </a:cubicBezTo>
                  <a:cubicBezTo>
                    <a:pt x="13616" y="56673"/>
                    <a:pt x="13616" y="56673"/>
                    <a:pt x="13616" y="56673"/>
                  </a:cubicBezTo>
                  <a:cubicBezTo>
                    <a:pt x="13616" y="57589"/>
                    <a:pt x="13466" y="57589"/>
                    <a:pt x="13616" y="57589"/>
                  </a:cubicBezTo>
                  <a:cubicBezTo>
                    <a:pt x="13616" y="57589"/>
                    <a:pt x="13616" y="57589"/>
                    <a:pt x="13616" y="57589"/>
                  </a:cubicBezTo>
                  <a:cubicBezTo>
                    <a:pt x="13616" y="58505"/>
                    <a:pt x="13466" y="59416"/>
                    <a:pt x="13316" y="59416"/>
                  </a:cubicBezTo>
                  <a:cubicBezTo>
                    <a:pt x="13316" y="60332"/>
                    <a:pt x="13166" y="60332"/>
                    <a:pt x="13011" y="60332"/>
                  </a:cubicBezTo>
                  <a:cubicBezTo>
                    <a:pt x="13011" y="60332"/>
                    <a:pt x="13166" y="60332"/>
                    <a:pt x="13166" y="60332"/>
                  </a:cubicBezTo>
                  <a:cubicBezTo>
                    <a:pt x="13166" y="60332"/>
                    <a:pt x="13166" y="60332"/>
                    <a:pt x="13166" y="60332"/>
                  </a:cubicBezTo>
                  <a:cubicBezTo>
                    <a:pt x="13316" y="60332"/>
                    <a:pt x="13166" y="59416"/>
                    <a:pt x="13316" y="59416"/>
                  </a:cubicBezTo>
                  <a:cubicBezTo>
                    <a:pt x="13316" y="59416"/>
                    <a:pt x="13466" y="58505"/>
                    <a:pt x="13466" y="58505"/>
                  </a:cubicBezTo>
                  <a:cubicBezTo>
                    <a:pt x="13316" y="58505"/>
                    <a:pt x="13166" y="59416"/>
                    <a:pt x="13166" y="59416"/>
                  </a:cubicBezTo>
                  <a:cubicBezTo>
                    <a:pt x="13166" y="59416"/>
                    <a:pt x="13166" y="59416"/>
                    <a:pt x="13166" y="59416"/>
                  </a:cubicBezTo>
                  <a:cubicBezTo>
                    <a:pt x="13166" y="59416"/>
                    <a:pt x="13166" y="59416"/>
                    <a:pt x="13011" y="59416"/>
                  </a:cubicBezTo>
                  <a:cubicBezTo>
                    <a:pt x="13166" y="59416"/>
                    <a:pt x="13166" y="59416"/>
                    <a:pt x="13316" y="58505"/>
                  </a:cubicBezTo>
                  <a:cubicBezTo>
                    <a:pt x="13316" y="58505"/>
                    <a:pt x="13316" y="58505"/>
                    <a:pt x="13316" y="58505"/>
                  </a:cubicBezTo>
                  <a:cubicBezTo>
                    <a:pt x="13316" y="58505"/>
                    <a:pt x="13466" y="58505"/>
                    <a:pt x="13466" y="57589"/>
                  </a:cubicBezTo>
                  <a:cubicBezTo>
                    <a:pt x="13316" y="57589"/>
                    <a:pt x="13316" y="57589"/>
                    <a:pt x="13166" y="57589"/>
                  </a:cubicBezTo>
                  <a:cubicBezTo>
                    <a:pt x="13166" y="57589"/>
                    <a:pt x="13011" y="57589"/>
                    <a:pt x="13011" y="57589"/>
                  </a:cubicBezTo>
                  <a:cubicBezTo>
                    <a:pt x="13011" y="57589"/>
                    <a:pt x="12861" y="56673"/>
                    <a:pt x="12861" y="56673"/>
                  </a:cubicBezTo>
                  <a:cubicBezTo>
                    <a:pt x="12711" y="57589"/>
                    <a:pt x="12561" y="60332"/>
                    <a:pt x="12561" y="61248"/>
                  </a:cubicBezTo>
                  <a:cubicBezTo>
                    <a:pt x="12561" y="60332"/>
                    <a:pt x="12711" y="60332"/>
                    <a:pt x="12711" y="61248"/>
                  </a:cubicBezTo>
                  <a:cubicBezTo>
                    <a:pt x="12561" y="61248"/>
                    <a:pt x="12711" y="61248"/>
                    <a:pt x="12561" y="62159"/>
                  </a:cubicBezTo>
                  <a:cubicBezTo>
                    <a:pt x="12561" y="62159"/>
                    <a:pt x="12561" y="62159"/>
                    <a:pt x="12561" y="62159"/>
                  </a:cubicBezTo>
                  <a:cubicBezTo>
                    <a:pt x="12561" y="62159"/>
                    <a:pt x="12411" y="62159"/>
                    <a:pt x="12411" y="63075"/>
                  </a:cubicBezTo>
                  <a:cubicBezTo>
                    <a:pt x="12561" y="63075"/>
                    <a:pt x="12561" y="62159"/>
                    <a:pt x="12711" y="63075"/>
                  </a:cubicBezTo>
                  <a:cubicBezTo>
                    <a:pt x="12561" y="63075"/>
                    <a:pt x="12411" y="63075"/>
                    <a:pt x="12411" y="63075"/>
                  </a:cubicBezTo>
                  <a:cubicBezTo>
                    <a:pt x="12255" y="63075"/>
                    <a:pt x="12255" y="64902"/>
                    <a:pt x="12105" y="64902"/>
                  </a:cubicBezTo>
                  <a:cubicBezTo>
                    <a:pt x="11955" y="66728"/>
                    <a:pt x="11805" y="68561"/>
                    <a:pt x="11500" y="70387"/>
                  </a:cubicBezTo>
                  <a:cubicBezTo>
                    <a:pt x="11500" y="70387"/>
                    <a:pt x="11500" y="70387"/>
                    <a:pt x="11500" y="70387"/>
                  </a:cubicBezTo>
                  <a:cubicBezTo>
                    <a:pt x="11350" y="71303"/>
                    <a:pt x="11200" y="73130"/>
                    <a:pt x="11200" y="74046"/>
                  </a:cubicBezTo>
                  <a:cubicBezTo>
                    <a:pt x="11044" y="74957"/>
                    <a:pt x="10894" y="76784"/>
                    <a:pt x="10744" y="77700"/>
                  </a:cubicBezTo>
                  <a:cubicBezTo>
                    <a:pt x="10744" y="77700"/>
                    <a:pt x="10744" y="77700"/>
                    <a:pt x="10744" y="77700"/>
                  </a:cubicBezTo>
                  <a:cubicBezTo>
                    <a:pt x="10744" y="77700"/>
                    <a:pt x="10744" y="78616"/>
                    <a:pt x="10744" y="79527"/>
                  </a:cubicBezTo>
                  <a:cubicBezTo>
                    <a:pt x="10744" y="79527"/>
                    <a:pt x="10744" y="79527"/>
                    <a:pt x="10744" y="79527"/>
                  </a:cubicBezTo>
                  <a:cubicBezTo>
                    <a:pt x="10744" y="80443"/>
                    <a:pt x="10594" y="80443"/>
                    <a:pt x="10594" y="81359"/>
                  </a:cubicBezTo>
                  <a:cubicBezTo>
                    <a:pt x="10594" y="82269"/>
                    <a:pt x="10594" y="82269"/>
                    <a:pt x="10594" y="83186"/>
                  </a:cubicBezTo>
                  <a:cubicBezTo>
                    <a:pt x="10594" y="84102"/>
                    <a:pt x="10594" y="84102"/>
                    <a:pt x="10594" y="84102"/>
                  </a:cubicBezTo>
                  <a:cubicBezTo>
                    <a:pt x="10594" y="84102"/>
                    <a:pt x="10594" y="84102"/>
                    <a:pt x="10594" y="84102"/>
                  </a:cubicBezTo>
                  <a:cubicBezTo>
                    <a:pt x="10594" y="84102"/>
                    <a:pt x="10594" y="85012"/>
                    <a:pt x="10594" y="85012"/>
                  </a:cubicBezTo>
                  <a:cubicBezTo>
                    <a:pt x="10744" y="84102"/>
                    <a:pt x="10594" y="85012"/>
                    <a:pt x="10744" y="85012"/>
                  </a:cubicBezTo>
                  <a:cubicBezTo>
                    <a:pt x="10744" y="85012"/>
                    <a:pt x="10744" y="85012"/>
                    <a:pt x="10894" y="84102"/>
                  </a:cubicBezTo>
                  <a:cubicBezTo>
                    <a:pt x="10894" y="84102"/>
                    <a:pt x="11044" y="84102"/>
                    <a:pt x="11044" y="84102"/>
                  </a:cubicBezTo>
                  <a:cubicBezTo>
                    <a:pt x="11044" y="84102"/>
                    <a:pt x="11044" y="84102"/>
                    <a:pt x="11200" y="85012"/>
                  </a:cubicBezTo>
                  <a:cubicBezTo>
                    <a:pt x="11044" y="85012"/>
                    <a:pt x="10894" y="84102"/>
                    <a:pt x="10894" y="85012"/>
                  </a:cubicBezTo>
                  <a:cubicBezTo>
                    <a:pt x="10744" y="85012"/>
                    <a:pt x="10894" y="85928"/>
                    <a:pt x="10894" y="85928"/>
                  </a:cubicBezTo>
                  <a:cubicBezTo>
                    <a:pt x="10744" y="85928"/>
                    <a:pt x="10744" y="85928"/>
                    <a:pt x="10744" y="85012"/>
                  </a:cubicBezTo>
                  <a:cubicBezTo>
                    <a:pt x="10744" y="85012"/>
                    <a:pt x="10594" y="86839"/>
                    <a:pt x="10594" y="86839"/>
                  </a:cubicBezTo>
                  <a:cubicBezTo>
                    <a:pt x="10594" y="87755"/>
                    <a:pt x="10744" y="87755"/>
                    <a:pt x="10744" y="87755"/>
                  </a:cubicBezTo>
                  <a:cubicBezTo>
                    <a:pt x="10744" y="88671"/>
                    <a:pt x="10744" y="88671"/>
                    <a:pt x="10744" y="88671"/>
                  </a:cubicBezTo>
                  <a:cubicBezTo>
                    <a:pt x="10594" y="89582"/>
                    <a:pt x="10744" y="91414"/>
                    <a:pt x="10894" y="92325"/>
                  </a:cubicBezTo>
                  <a:cubicBezTo>
                    <a:pt x="10894" y="92325"/>
                    <a:pt x="10744" y="92325"/>
                    <a:pt x="10744" y="92325"/>
                  </a:cubicBezTo>
                  <a:cubicBezTo>
                    <a:pt x="10744" y="92325"/>
                    <a:pt x="10894" y="92325"/>
                    <a:pt x="10894" y="92325"/>
                  </a:cubicBezTo>
                  <a:cubicBezTo>
                    <a:pt x="10894" y="93241"/>
                    <a:pt x="10894" y="93241"/>
                    <a:pt x="10894" y="93241"/>
                  </a:cubicBezTo>
                  <a:cubicBezTo>
                    <a:pt x="10744" y="94157"/>
                    <a:pt x="10744" y="94157"/>
                    <a:pt x="10894" y="94157"/>
                  </a:cubicBezTo>
                  <a:cubicBezTo>
                    <a:pt x="10894" y="95068"/>
                    <a:pt x="11044" y="94157"/>
                    <a:pt x="11044" y="95068"/>
                  </a:cubicBezTo>
                  <a:cubicBezTo>
                    <a:pt x="11200" y="95068"/>
                    <a:pt x="11200" y="95068"/>
                    <a:pt x="11200" y="95068"/>
                  </a:cubicBezTo>
                  <a:cubicBezTo>
                    <a:pt x="11350" y="95984"/>
                    <a:pt x="11500" y="95984"/>
                    <a:pt x="11500" y="96894"/>
                  </a:cubicBezTo>
                  <a:cubicBezTo>
                    <a:pt x="11650" y="95984"/>
                    <a:pt x="11805" y="98727"/>
                    <a:pt x="11650" y="99637"/>
                  </a:cubicBezTo>
                  <a:cubicBezTo>
                    <a:pt x="11650" y="99637"/>
                    <a:pt x="11650" y="99637"/>
                    <a:pt x="11650" y="99637"/>
                  </a:cubicBezTo>
                  <a:cubicBezTo>
                    <a:pt x="11955" y="99637"/>
                    <a:pt x="12255" y="99637"/>
                    <a:pt x="12561" y="99637"/>
                  </a:cubicBezTo>
                  <a:cubicBezTo>
                    <a:pt x="12561" y="99637"/>
                    <a:pt x="12561" y="99637"/>
                    <a:pt x="12561" y="99637"/>
                  </a:cubicBezTo>
                  <a:cubicBezTo>
                    <a:pt x="12861" y="100553"/>
                    <a:pt x="13316" y="101470"/>
                    <a:pt x="13616" y="102380"/>
                  </a:cubicBezTo>
                  <a:cubicBezTo>
                    <a:pt x="13922" y="103296"/>
                    <a:pt x="14222" y="103296"/>
                    <a:pt x="14527" y="103296"/>
                  </a:cubicBezTo>
                  <a:cubicBezTo>
                    <a:pt x="14677" y="103296"/>
                    <a:pt x="14827" y="103296"/>
                    <a:pt x="14827" y="103296"/>
                  </a:cubicBezTo>
                  <a:cubicBezTo>
                    <a:pt x="14827" y="103296"/>
                    <a:pt x="14827" y="102380"/>
                    <a:pt x="14983" y="102380"/>
                  </a:cubicBezTo>
                  <a:cubicBezTo>
                    <a:pt x="14983" y="101470"/>
                    <a:pt x="14983" y="102380"/>
                    <a:pt x="14983" y="101470"/>
                  </a:cubicBezTo>
                  <a:cubicBezTo>
                    <a:pt x="15133" y="101470"/>
                    <a:pt x="15283" y="101470"/>
                    <a:pt x="15433" y="101470"/>
                  </a:cubicBezTo>
                  <a:cubicBezTo>
                    <a:pt x="15588" y="101470"/>
                    <a:pt x="15588" y="101470"/>
                    <a:pt x="15738" y="102380"/>
                  </a:cubicBezTo>
                  <a:cubicBezTo>
                    <a:pt x="15888" y="103296"/>
                    <a:pt x="15888" y="104213"/>
                    <a:pt x="16038" y="105123"/>
                  </a:cubicBezTo>
                  <a:cubicBezTo>
                    <a:pt x="16038" y="106039"/>
                    <a:pt x="16038" y="106950"/>
                    <a:pt x="16038" y="107866"/>
                  </a:cubicBezTo>
                  <a:cubicBezTo>
                    <a:pt x="16194" y="108782"/>
                    <a:pt x="16344" y="109693"/>
                    <a:pt x="16494" y="109693"/>
                  </a:cubicBezTo>
                  <a:cubicBezTo>
                    <a:pt x="16644" y="109693"/>
                    <a:pt x="16644" y="107866"/>
                    <a:pt x="16794" y="107866"/>
                  </a:cubicBezTo>
                  <a:cubicBezTo>
                    <a:pt x="16794" y="106950"/>
                    <a:pt x="16950" y="106950"/>
                    <a:pt x="17100" y="106950"/>
                  </a:cubicBezTo>
                  <a:cubicBezTo>
                    <a:pt x="17250" y="107866"/>
                    <a:pt x="17400" y="108782"/>
                    <a:pt x="17555" y="110609"/>
                  </a:cubicBezTo>
                  <a:cubicBezTo>
                    <a:pt x="17555" y="111525"/>
                    <a:pt x="17555" y="112436"/>
                    <a:pt x="17705" y="113352"/>
                  </a:cubicBezTo>
                  <a:cubicBezTo>
                    <a:pt x="17705" y="113352"/>
                    <a:pt x="17705" y="114268"/>
                    <a:pt x="17705" y="114268"/>
                  </a:cubicBezTo>
                  <a:cubicBezTo>
                    <a:pt x="17705" y="116095"/>
                    <a:pt x="17705" y="116095"/>
                    <a:pt x="17855" y="117005"/>
                  </a:cubicBezTo>
                  <a:cubicBezTo>
                    <a:pt x="18005" y="117005"/>
                    <a:pt x="18005" y="117005"/>
                    <a:pt x="18161" y="117005"/>
                  </a:cubicBezTo>
                  <a:cubicBezTo>
                    <a:pt x="18161" y="117921"/>
                    <a:pt x="18311" y="117921"/>
                    <a:pt x="18311" y="117921"/>
                  </a:cubicBezTo>
                  <a:cubicBezTo>
                    <a:pt x="18461" y="117921"/>
                    <a:pt x="18461" y="117005"/>
                    <a:pt x="18461" y="116095"/>
                  </a:cubicBezTo>
                  <a:cubicBezTo>
                    <a:pt x="18461" y="116095"/>
                    <a:pt x="18311" y="115178"/>
                    <a:pt x="18311" y="115178"/>
                  </a:cubicBezTo>
                  <a:cubicBezTo>
                    <a:pt x="18311" y="115178"/>
                    <a:pt x="18461" y="114268"/>
                    <a:pt x="18461" y="114268"/>
                  </a:cubicBezTo>
                  <a:cubicBezTo>
                    <a:pt x="18461" y="114268"/>
                    <a:pt x="18311" y="114268"/>
                    <a:pt x="18311" y="113352"/>
                  </a:cubicBezTo>
                  <a:cubicBezTo>
                    <a:pt x="18461" y="114268"/>
                    <a:pt x="18611" y="113352"/>
                    <a:pt x="18461" y="112436"/>
                  </a:cubicBezTo>
                  <a:cubicBezTo>
                    <a:pt x="18611" y="112436"/>
                    <a:pt x="18611" y="112436"/>
                    <a:pt x="18766" y="111525"/>
                  </a:cubicBezTo>
                  <a:cubicBezTo>
                    <a:pt x="18766" y="111525"/>
                    <a:pt x="18611" y="111525"/>
                    <a:pt x="18611" y="111525"/>
                  </a:cubicBezTo>
                  <a:cubicBezTo>
                    <a:pt x="18611" y="111525"/>
                    <a:pt x="18766" y="111525"/>
                    <a:pt x="18766" y="111525"/>
                  </a:cubicBezTo>
                  <a:cubicBezTo>
                    <a:pt x="18766" y="111525"/>
                    <a:pt x="18766" y="111525"/>
                    <a:pt x="18766" y="111525"/>
                  </a:cubicBezTo>
                  <a:cubicBezTo>
                    <a:pt x="18766" y="111525"/>
                    <a:pt x="18766" y="111525"/>
                    <a:pt x="18916" y="110609"/>
                  </a:cubicBezTo>
                  <a:cubicBezTo>
                    <a:pt x="18916" y="111525"/>
                    <a:pt x="18916" y="111525"/>
                    <a:pt x="18916" y="110609"/>
                  </a:cubicBezTo>
                  <a:cubicBezTo>
                    <a:pt x="18916" y="110609"/>
                    <a:pt x="18916" y="110609"/>
                    <a:pt x="18916" y="110609"/>
                  </a:cubicBezTo>
                  <a:cubicBezTo>
                    <a:pt x="18916" y="110609"/>
                    <a:pt x="19066" y="110609"/>
                    <a:pt x="19216" y="110609"/>
                  </a:cubicBezTo>
                  <a:cubicBezTo>
                    <a:pt x="19066" y="110609"/>
                    <a:pt x="19066" y="110609"/>
                    <a:pt x="19066" y="110609"/>
                  </a:cubicBezTo>
                  <a:cubicBezTo>
                    <a:pt x="19216" y="110609"/>
                    <a:pt x="19372" y="109693"/>
                    <a:pt x="19522" y="108782"/>
                  </a:cubicBezTo>
                  <a:cubicBezTo>
                    <a:pt x="19522" y="108782"/>
                    <a:pt x="19672" y="108782"/>
                    <a:pt x="19672" y="108782"/>
                  </a:cubicBezTo>
                  <a:cubicBezTo>
                    <a:pt x="19672" y="107866"/>
                    <a:pt x="19672" y="107866"/>
                    <a:pt x="19672" y="107866"/>
                  </a:cubicBezTo>
                  <a:cubicBezTo>
                    <a:pt x="19672" y="107866"/>
                    <a:pt x="19672" y="107866"/>
                    <a:pt x="19822" y="106950"/>
                  </a:cubicBezTo>
                  <a:cubicBezTo>
                    <a:pt x="19822" y="107866"/>
                    <a:pt x="19822" y="107866"/>
                    <a:pt x="19672" y="107866"/>
                  </a:cubicBezTo>
                  <a:cubicBezTo>
                    <a:pt x="19822" y="107866"/>
                    <a:pt x="19822" y="107866"/>
                    <a:pt x="19822" y="107866"/>
                  </a:cubicBezTo>
                  <a:cubicBezTo>
                    <a:pt x="19822" y="107866"/>
                    <a:pt x="19822" y="107866"/>
                    <a:pt x="19672" y="108782"/>
                  </a:cubicBezTo>
                  <a:cubicBezTo>
                    <a:pt x="19822" y="107866"/>
                    <a:pt x="19972" y="107866"/>
                    <a:pt x="20127" y="107866"/>
                  </a:cubicBezTo>
                  <a:cubicBezTo>
                    <a:pt x="20127" y="106950"/>
                    <a:pt x="20127" y="106950"/>
                    <a:pt x="20127" y="106950"/>
                  </a:cubicBezTo>
                  <a:cubicBezTo>
                    <a:pt x="19972" y="107866"/>
                    <a:pt x="20277" y="106950"/>
                    <a:pt x="20277" y="106950"/>
                  </a:cubicBezTo>
                  <a:cubicBezTo>
                    <a:pt x="20577" y="107866"/>
                    <a:pt x="20577" y="107866"/>
                    <a:pt x="20733" y="107866"/>
                  </a:cubicBezTo>
                  <a:cubicBezTo>
                    <a:pt x="20733" y="106950"/>
                    <a:pt x="20883" y="106950"/>
                    <a:pt x="20883" y="106950"/>
                  </a:cubicBezTo>
                  <a:cubicBezTo>
                    <a:pt x="21033" y="107866"/>
                    <a:pt x="21033" y="107866"/>
                    <a:pt x="21033" y="107866"/>
                  </a:cubicBezTo>
                  <a:cubicBezTo>
                    <a:pt x="21033" y="107866"/>
                    <a:pt x="21033" y="107866"/>
                    <a:pt x="21033" y="108782"/>
                  </a:cubicBezTo>
                  <a:cubicBezTo>
                    <a:pt x="21033" y="108782"/>
                    <a:pt x="21033" y="108782"/>
                    <a:pt x="21033" y="108782"/>
                  </a:cubicBezTo>
                  <a:cubicBezTo>
                    <a:pt x="21033" y="108782"/>
                    <a:pt x="21183" y="108782"/>
                    <a:pt x="21183" y="108782"/>
                  </a:cubicBezTo>
                  <a:cubicBezTo>
                    <a:pt x="21338" y="108782"/>
                    <a:pt x="21338" y="108782"/>
                    <a:pt x="21338" y="108782"/>
                  </a:cubicBezTo>
                  <a:cubicBezTo>
                    <a:pt x="21488" y="108782"/>
                    <a:pt x="21338" y="109693"/>
                    <a:pt x="21488" y="108782"/>
                  </a:cubicBezTo>
                  <a:cubicBezTo>
                    <a:pt x="21488" y="108782"/>
                    <a:pt x="21488" y="107866"/>
                    <a:pt x="21488" y="107866"/>
                  </a:cubicBezTo>
                  <a:cubicBezTo>
                    <a:pt x="21638" y="107866"/>
                    <a:pt x="21788" y="108782"/>
                    <a:pt x="21788" y="109693"/>
                  </a:cubicBezTo>
                  <a:cubicBezTo>
                    <a:pt x="21788" y="108782"/>
                    <a:pt x="21788" y="109693"/>
                    <a:pt x="21788" y="109693"/>
                  </a:cubicBezTo>
                  <a:cubicBezTo>
                    <a:pt x="22094" y="108782"/>
                    <a:pt x="21788" y="108782"/>
                    <a:pt x="21638" y="107866"/>
                  </a:cubicBezTo>
                  <a:cubicBezTo>
                    <a:pt x="21638" y="106950"/>
                    <a:pt x="21944" y="107866"/>
                    <a:pt x="21788" y="106950"/>
                  </a:cubicBezTo>
                  <a:cubicBezTo>
                    <a:pt x="21788" y="106950"/>
                    <a:pt x="21788" y="106950"/>
                    <a:pt x="21788" y="106950"/>
                  </a:cubicBezTo>
                  <a:cubicBezTo>
                    <a:pt x="21638" y="106950"/>
                    <a:pt x="21788" y="106039"/>
                    <a:pt x="21788" y="106039"/>
                  </a:cubicBezTo>
                  <a:cubicBezTo>
                    <a:pt x="21638" y="106039"/>
                    <a:pt x="21638" y="106950"/>
                    <a:pt x="21488" y="106039"/>
                  </a:cubicBezTo>
                  <a:cubicBezTo>
                    <a:pt x="21638" y="105123"/>
                    <a:pt x="21638" y="106039"/>
                    <a:pt x="21788" y="106039"/>
                  </a:cubicBezTo>
                  <a:cubicBezTo>
                    <a:pt x="21788" y="106039"/>
                    <a:pt x="21944" y="106039"/>
                    <a:pt x="21944" y="106039"/>
                  </a:cubicBezTo>
                  <a:cubicBezTo>
                    <a:pt x="22094" y="106039"/>
                    <a:pt x="22094" y="106039"/>
                    <a:pt x="22244" y="106039"/>
                  </a:cubicBezTo>
                  <a:cubicBezTo>
                    <a:pt x="22394" y="106039"/>
                    <a:pt x="22394" y="105123"/>
                    <a:pt x="22550" y="105123"/>
                  </a:cubicBezTo>
                  <a:cubicBezTo>
                    <a:pt x="22550" y="105123"/>
                    <a:pt x="22550" y="105123"/>
                    <a:pt x="22550" y="106039"/>
                  </a:cubicBezTo>
                  <a:cubicBezTo>
                    <a:pt x="22550" y="106039"/>
                    <a:pt x="22394" y="106039"/>
                    <a:pt x="22394" y="106039"/>
                  </a:cubicBezTo>
                  <a:cubicBezTo>
                    <a:pt x="22550" y="106039"/>
                    <a:pt x="22550" y="106039"/>
                    <a:pt x="22700" y="106039"/>
                  </a:cubicBezTo>
                  <a:cubicBezTo>
                    <a:pt x="22700" y="106039"/>
                    <a:pt x="22700" y="106039"/>
                    <a:pt x="22550" y="106039"/>
                  </a:cubicBezTo>
                  <a:cubicBezTo>
                    <a:pt x="22700" y="106039"/>
                    <a:pt x="22700" y="105123"/>
                    <a:pt x="22850" y="105123"/>
                  </a:cubicBezTo>
                  <a:cubicBezTo>
                    <a:pt x="22850" y="105123"/>
                    <a:pt x="22850" y="106039"/>
                    <a:pt x="22700" y="106039"/>
                  </a:cubicBezTo>
                  <a:cubicBezTo>
                    <a:pt x="22850" y="106039"/>
                    <a:pt x="23150" y="105123"/>
                    <a:pt x="23150" y="106039"/>
                  </a:cubicBezTo>
                  <a:cubicBezTo>
                    <a:pt x="23150" y="105123"/>
                    <a:pt x="23150" y="106039"/>
                    <a:pt x="23000" y="106039"/>
                  </a:cubicBezTo>
                  <a:cubicBezTo>
                    <a:pt x="23150" y="106039"/>
                    <a:pt x="23150" y="106039"/>
                    <a:pt x="23305" y="106039"/>
                  </a:cubicBezTo>
                  <a:cubicBezTo>
                    <a:pt x="23305" y="106039"/>
                    <a:pt x="23305" y="106039"/>
                    <a:pt x="23305" y="106039"/>
                  </a:cubicBezTo>
                  <a:cubicBezTo>
                    <a:pt x="23305" y="106039"/>
                    <a:pt x="23305" y="106039"/>
                    <a:pt x="23305" y="106039"/>
                  </a:cubicBezTo>
                  <a:cubicBezTo>
                    <a:pt x="23305" y="106950"/>
                    <a:pt x="23455" y="106950"/>
                    <a:pt x="23455" y="106950"/>
                  </a:cubicBezTo>
                  <a:cubicBezTo>
                    <a:pt x="23305" y="106950"/>
                    <a:pt x="23305" y="106950"/>
                    <a:pt x="23305" y="106950"/>
                  </a:cubicBezTo>
                  <a:cubicBezTo>
                    <a:pt x="23305" y="107866"/>
                    <a:pt x="23755" y="106950"/>
                    <a:pt x="23755" y="106950"/>
                  </a:cubicBezTo>
                  <a:cubicBezTo>
                    <a:pt x="23755" y="106950"/>
                    <a:pt x="23755" y="106039"/>
                    <a:pt x="23911" y="106039"/>
                  </a:cubicBezTo>
                  <a:cubicBezTo>
                    <a:pt x="24061" y="106950"/>
                    <a:pt x="24061" y="106950"/>
                    <a:pt x="24061" y="107866"/>
                  </a:cubicBezTo>
                  <a:cubicBezTo>
                    <a:pt x="24211" y="107866"/>
                    <a:pt x="24361" y="108782"/>
                    <a:pt x="24361" y="109693"/>
                  </a:cubicBezTo>
                  <a:cubicBezTo>
                    <a:pt x="24361" y="110609"/>
                    <a:pt x="24211" y="111525"/>
                    <a:pt x="24211" y="111525"/>
                  </a:cubicBezTo>
                  <a:cubicBezTo>
                    <a:pt x="24211" y="111525"/>
                    <a:pt x="24061" y="112436"/>
                    <a:pt x="24211" y="113352"/>
                  </a:cubicBezTo>
                  <a:cubicBezTo>
                    <a:pt x="24211" y="113352"/>
                    <a:pt x="24211" y="112436"/>
                    <a:pt x="24211" y="112436"/>
                  </a:cubicBezTo>
                  <a:cubicBezTo>
                    <a:pt x="24211" y="112436"/>
                    <a:pt x="24211" y="112436"/>
                    <a:pt x="24361" y="112436"/>
                  </a:cubicBezTo>
                  <a:cubicBezTo>
                    <a:pt x="24361" y="112436"/>
                    <a:pt x="24211" y="113352"/>
                    <a:pt x="24211" y="113352"/>
                  </a:cubicBezTo>
                  <a:cubicBezTo>
                    <a:pt x="24211" y="114268"/>
                    <a:pt x="24211" y="115178"/>
                    <a:pt x="24211" y="115178"/>
                  </a:cubicBezTo>
                  <a:cubicBezTo>
                    <a:pt x="24361" y="115178"/>
                    <a:pt x="24361" y="115178"/>
                    <a:pt x="24361" y="115178"/>
                  </a:cubicBezTo>
                  <a:cubicBezTo>
                    <a:pt x="24361" y="115178"/>
                    <a:pt x="24361" y="116095"/>
                    <a:pt x="24361" y="116095"/>
                  </a:cubicBezTo>
                  <a:cubicBezTo>
                    <a:pt x="24361" y="116095"/>
                    <a:pt x="24361" y="116095"/>
                    <a:pt x="24361" y="116095"/>
                  </a:cubicBezTo>
                  <a:cubicBezTo>
                    <a:pt x="24361" y="116095"/>
                    <a:pt x="24361" y="117005"/>
                    <a:pt x="24361" y="117921"/>
                  </a:cubicBezTo>
                  <a:cubicBezTo>
                    <a:pt x="24361" y="117921"/>
                    <a:pt x="24516" y="117921"/>
                    <a:pt x="24516" y="117921"/>
                  </a:cubicBezTo>
                  <a:cubicBezTo>
                    <a:pt x="24516" y="118838"/>
                    <a:pt x="24516" y="118838"/>
                    <a:pt x="24516" y="119748"/>
                  </a:cubicBezTo>
                  <a:cubicBezTo>
                    <a:pt x="24816" y="120664"/>
                    <a:pt x="24966" y="118838"/>
                    <a:pt x="24966" y="117921"/>
                  </a:cubicBezTo>
                  <a:cubicBezTo>
                    <a:pt x="24966" y="117921"/>
                    <a:pt x="24966" y="117921"/>
                    <a:pt x="24966" y="117921"/>
                  </a:cubicBezTo>
                  <a:cubicBezTo>
                    <a:pt x="24966" y="117005"/>
                    <a:pt x="25122" y="116095"/>
                    <a:pt x="25122" y="114268"/>
                  </a:cubicBezTo>
                  <a:cubicBezTo>
                    <a:pt x="25122" y="113352"/>
                    <a:pt x="24966" y="111525"/>
                    <a:pt x="24966" y="109693"/>
                  </a:cubicBezTo>
                  <a:cubicBezTo>
                    <a:pt x="24966" y="110609"/>
                    <a:pt x="24966" y="110609"/>
                    <a:pt x="24966" y="111525"/>
                  </a:cubicBezTo>
                  <a:cubicBezTo>
                    <a:pt x="24966" y="110609"/>
                    <a:pt x="25122" y="110609"/>
                    <a:pt x="25122" y="110609"/>
                  </a:cubicBezTo>
                  <a:cubicBezTo>
                    <a:pt x="24966" y="111525"/>
                    <a:pt x="24966" y="111525"/>
                    <a:pt x="25122" y="112436"/>
                  </a:cubicBezTo>
                  <a:cubicBezTo>
                    <a:pt x="25122" y="111525"/>
                    <a:pt x="25122" y="111525"/>
                    <a:pt x="25122" y="110609"/>
                  </a:cubicBezTo>
                  <a:cubicBezTo>
                    <a:pt x="25122" y="109693"/>
                    <a:pt x="25122" y="108782"/>
                    <a:pt x="24966" y="107866"/>
                  </a:cubicBezTo>
                  <a:cubicBezTo>
                    <a:pt x="24966" y="106039"/>
                    <a:pt x="24966" y="105123"/>
                    <a:pt x="24966" y="103296"/>
                  </a:cubicBezTo>
                  <a:cubicBezTo>
                    <a:pt x="25122" y="103296"/>
                    <a:pt x="25122" y="103296"/>
                    <a:pt x="25122" y="103296"/>
                  </a:cubicBezTo>
                  <a:cubicBezTo>
                    <a:pt x="25122" y="103296"/>
                    <a:pt x="25122" y="102380"/>
                    <a:pt x="25122" y="102380"/>
                  </a:cubicBezTo>
                  <a:cubicBezTo>
                    <a:pt x="25122" y="102380"/>
                    <a:pt x="25122" y="102380"/>
                    <a:pt x="25122" y="102380"/>
                  </a:cubicBezTo>
                  <a:cubicBezTo>
                    <a:pt x="25122" y="102380"/>
                    <a:pt x="25272" y="101470"/>
                    <a:pt x="25272" y="101470"/>
                  </a:cubicBezTo>
                  <a:cubicBezTo>
                    <a:pt x="25422" y="101470"/>
                    <a:pt x="25422" y="100553"/>
                    <a:pt x="25422" y="99637"/>
                  </a:cubicBezTo>
                  <a:cubicBezTo>
                    <a:pt x="25422" y="100553"/>
                    <a:pt x="25422" y="100553"/>
                    <a:pt x="25422" y="100553"/>
                  </a:cubicBezTo>
                  <a:cubicBezTo>
                    <a:pt x="25422" y="100553"/>
                    <a:pt x="25422" y="100553"/>
                    <a:pt x="25422" y="100553"/>
                  </a:cubicBezTo>
                  <a:cubicBezTo>
                    <a:pt x="25422" y="100553"/>
                    <a:pt x="25422" y="100553"/>
                    <a:pt x="25422" y="100553"/>
                  </a:cubicBezTo>
                  <a:cubicBezTo>
                    <a:pt x="25572" y="100553"/>
                    <a:pt x="25572" y="99637"/>
                    <a:pt x="25572" y="99637"/>
                  </a:cubicBezTo>
                  <a:cubicBezTo>
                    <a:pt x="25572" y="99637"/>
                    <a:pt x="25877" y="99637"/>
                    <a:pt x="25877" y="98727"/>
                  </a:cubicBezTo>
                  <a:cubicBezTo>
                    <a:pt x="25877" y="99637"/>
                    <a:pt x="26177" y="97811"/>
                    <a:pt x="26177" y="97811"/>
                  </a:cubicBezTo>
                  <a:cubicBezTo>
                    <a:pt x="26177" y="97811"/>
                    <a:pt x="26177" y="97811"/>
                    <a:pt x="26177" y="97811"/>
                  </a:cubicBezTo>
                  <a:cubicBezTo>
                    <a:pt x="26177" y="97811"/>
                    <a:pt x="26327" y="96894"/>
                    <a:pt x="26483" y="95984"/>
                  </a:cubicBezTo>
                  <a:cubicBezTo>
                    <a:pt x="26633" y="95984"/>
                    <a:pt x="26633" y="96894"/>
                    <a:pt x="26783" y="95068"/>
                  </a:cubicBezTo>
                  <a:cubicBezTo>
                    <a:pt x="26783" y="95984"/>
                    <a:pt x="26783" y="95984"/>
                    <a:pt x="26783" y="95984"/>
                  </a:cubicBezTo>
                  <a:cubicBezTo>
                    <a:pt x="26783" y="95068"/>
                    <a:pt x="27088" y="94157"/>
                    <a:pt x="26933" y="94157"/>
                  </a:cubicBezTo>
                  <a:cubicBezTo>
                    <a:pt x="27088" y="94157"/>
                    <a:pt x="27388" y="94157"/>
                    <a:pt x="27388" y="93241"/>
                  </a:cubicBezTo>
                  <a:cubicBezTo>
                    <a:pt x="27388" y="93241"/>
                    <a:pt x="27238" y="93241"/>
                    <a:pt x="27238" y="92325"/>
                  </a:cubicBezTo>
                  <a:cubicBezTo>
                    <a:pt x="27238" y="93241"/>
                    <a:pt x="27388" y="93241"/>
                    <a:pt x="27388" y="92325"/>
                  </a:cubicBezTo>
                  <a:cubicBezTo>
                    <a:pt x="27388" y="92325"/>
                    <a:pt x="27388" y="92325"/>
                    <a:pt x="27238" y="91414"/>
                  </a:cubicBezTo>
                  <a:cubicBezTo>
                    <a:pt x="27388" y="92325"/>
                    <a:pt x="27388" y="91414"/>
                    <a:pt x="27388" y="92325"/>
                  </a:cubicBezTo>
                  <a:cubicBezTo>
                    <a:pt x="27538" y="92325"/>
                    <a:pt x="27694" y="91414"/>
                    <a:pt x="27694" y="91414"/>
                  </a:cubicBezTo>
                  <a:cubicBezTo>
                    <a:pt x="27844" y="89582"/>
                    <a:pt x="27694" y="91414"/>
                    <a:pt x="27694" y="91414"/>
                  </a:cubicBezTo>
                  <a:cubicBezTo>
                    <a:pt x="27694" y="90498"/>
                    <a:pt x="27694" y="90498"/>
                    <a:pt x="27694" y="90498"/>
                  </a:cubicBezTo>
                  <a:cubicBezTo>
                    <a:pt x="27538" y="90498"/>
                    <a:pt x="27538" y="90498"/>
                    <a:pt x="27388" y="90498"/>
                  </a:cubicBezTo>
                  <a:cubicBezTo>
                    <a:pt x="27388" y="90498"/>
                    <a:pt x="27388" y="89582"/>
                    <a:pt x="27538" y="89582"/>
                  </a:cubicBezTo>
                  <a:cubicBezTo>
                    <a:pt x="27388" y="90498"/>
                    <a:pt x="27538" y="89582"/>
                    <a:pt x="27694" y="89582"/>
                  </a:cubicBezTo>
                  <a:cubicBezTo>
                    <a:pt x="27694" y="89582"/>
                    <a:pt x="27694" y="89582"/>
                    <a:pt x="27694" y="89582"/>
                  </a:cubicBezTo>
                  <a:cubicBezTo>
                    <a:pt x="27694" y="89582"/>
                    <a:pt x="27694" y="89582"/>
                    <a:pt x="27694" y="89582"/>
                  </a:cubicBezTo>
                  <a:cubicBezTo>
                    <a:pt x="27694" y="89582"/>
                    <a:pt x="27694" y="89582"/>
                    <a:pt x="27694" y="89582"/>
                  </a:cubicBezTo>
                  <a:cubicBezTo>
                    <a:pt x="27694" y="89582"/>
                    <a:pt x="27844" y="89582"/>
                    <a:pt x="27844" y="89582"/>
                  </a:cubicBezTo>
                  <a:cubicBezTo>
                    <a:pt x="27844" y="89582"/>
                    <a:pt x="27694" y="88671"/>
                    <a:pt x="27844" y="88671"/>
                  </a:cubicBezTo>
                  <a:cubicBezTo>
                    <a:pt x="27844" y="87755"/>
                    <a:pt x="27694" y="87755"/>
                    <a:pt x="27694" y="87755"/>
                  </a:cubicBezTo>
                  <a:cubicBezTo>
                    <a:pt x="27694" y="87755"/>
                    <a:pt x="27694" y="87755"/>
                    <a:pt x="27694" y="86839"/>
                  </a:cubicBezTo>
                  <a:cubicBezTo>
                    <a:pt x="27538" y="86839"/>
                    <a:pt x="27538" y="86839"/>
                    <a:pt x="27538" y="86839"/>
                  </a:cubicBezTo>
                  <a:cubicBezTo>
                    <a:pt x="27538" y="86839"/>
                    <a:pt x="27538" y="86839"/>
                    <a:pt x="27388" y="86839"/>
                  </a:cubicBezTo>
                  <a:cubicBezTo>
                    <a:pt x="27538" y="86839"/>
                    <a:pt x="27538" y="86839"/>
                    <a:pt x="27694" y="86839"/>
                  </a:cubicBezTo>
                  <a:cubicBezTo>
                    <a:pt x="27694" y="87755"/>
                    <a:pt x="27694" y="87755"/>
                    <a:pt x="27694" y="86839"/>
                  </a:cubicBezTo>
                  <a:cubicBezTo>
                    <a:pt x="27694" y="86839"/>
                    <a:pt x="27694" y="86839"/>
                    <a:pt x="27694" y="85928"/>
                  </a:cubicBezTo>
                  <a:cubicBezTo>
                    <a:pt x="27694" y="86839"/>
                    <a:pt x="27844" y="86839"/>
                    <a:pt x="27844" y="85928"/>
                  </a:cubicBezTo>
                  <a:cubicBezTo>
                    <a:pt x="27844" y="85928"/>
                    <a:pt x="27844" y="85928"/>
                    <a:pt x="27844" y="85928"/>
                  </a:cubicBezTo>
                  <a:cubicBezTo>
                    <a:pt x="27694" y="85928"/>
                    <a:pt x="27694" y="85012"/>
                    <a:pt x="27538" y="84102"/>
                  </a:cubicBezTo>
                  <a:cubicBezTo>
                    <a:pt x="27694" y="84102"/>
                    <a:pt x="27694" y="85928"/>
                    <a:pt x="27844" y="85928"/>
                  </a:cubicBezTo>
                  <a:cubicBezTo>
                    <a:pt x="27994" y="85012"/>
                    <a:pt x="27844" y="85012"/>
                    <a:pt x="27844" y="84102"/>
                  </a:cubicBezTo>
                  <a:cubicBezTo>
                    <a:pt x="27844" y="84102"/>
                    <a:pt x="27538" y="84102"/>
                    <a:pt x="27538" y="84102"/>
                  </a:cubicBezTo>
                  <a:cubicBezTo>
                    <a:pt x="27538" y="83186"/>
                    <a:pt x="27694" y="83186"/>
                    <a:pt x="27694" y="82269"/>
                  </a:cubicBezTo>
                  <a:cubicBezTo>
                    <a:pt x="27694" y="83186"/>
                    <a:pt x="27694" y="83186"/>
                    <a:pt x="27538" y="84102"/>
                  </a:cubicBezTo>
                  <a:cubicBezTo>
                    <a:pt x="27694" y="83186"/>
                    <a:pt x="27694" y="84102"/>
                    <a:pt x="27694" y="83186"/>
                  </a:cubicBezTo>
                  <a:cubicBezTo>
                    <a:pt x="27694" y="84102"/>
                    <a:pt x="27694" y="84102"/>
                    <a:pt x="27694" y="84102"/>
                  </a:cubicBezTo>
                  <a:cubicBezTo>
                    <a:pt x="27694" y="84102"/>
                    <a:pt x="27694" y="84102"/>
                    <a:pt x="27694" y="84102"/>
                  </a:cubicBezTo>
                  <a:cubicBezTo>
                    <a:pt x="27694" y="84102"/>
                    <a:pt x="27844" y="84102"/>
                    <a:pt x="27844" y="84102"/>
                  </a:cubicBezTo>
                  <a:cubicBezTo>
                    <a:pt x="27994" y="84102"/>
                    <a:pt x="27844" y="84102"/>
                    <a:pt x="27844" y="83186"/>
                  </a:cubicBezTo>
                  <a:cubicBezTo>
                    <a:pt x="27844" y="83186"/>
                    <a:pt x="27844" y="84102"/>
                    <a:pt x="27844" y="84102"/>
                  </a:cubicBezTo>
                  <a:cubicBezTo>
                    <a:pt x="27844" y="83186"/>
                    <a:pt x="27994" y="82269"/>
                    <a:pt x="27994" y="82269"/>
                  </a:cubicBezTo>
                  <a:cubicBezTo>
                    <a:pt x="27994" y="82269"/>
                    <a:pt x="27994" y="81359"/>
                    <a:pt x="27994" y="81359"/>
                  </a:cubicBezTo>
                  <a:cubicBezTo>
                    <a:pt x="27994" y="81359"/>
                    <a:pt x="27994" y="81359"/>
                    <a:pt x="28144" y="81359"/>
                  </a:cubicBezTo>
                  <a:cubicBezTo>
                    <a:pt x="28144" y="81359"/>
                    <a:pt x="28144" y="81359"/>
                    <a:pt x="28144" y="81359"/>
                  </a:cubicBezTo>
                  <a:cubicBezTo>
                    <a:pt x="28144" y="81359"/>
                    <a:pt x="28144" y="81359"/>
                    <a:pt x="28144" y="80443"/>
                  </a:cubicBezTo>
                  <a:cubicBezTo>
                    <a:pt x="28144" y="80443"/>
                    <a:pt x="28144" y="81359"/>
                    <a:pt x="28144" y="81359"/>
                  </a:cubicBezTo>
                  <a:cubicBezTo>
                    <a:pt x="28144" y="80443"/>
                    <a:pt x="28144" y="80443"/>
                    <a:pt x="28300" y="80443"/>
                  </a:cubicBezTo>
                  <a:cubicBezTo>
                    <a:pt x="28300" y="80443"/>
                    <a:pt x="28300" y="80443"/>
                    <a:pt x="28300" y="80443"/>
                  </a:cubicBezTo>
                  <a:cubicBezTo>
                    <a:pt x="28300" y="80443"/>
                    <a:pt x="28300" y="80443"/>
                    <a:pt x="28300" y="80443"/>
                  </a:cubicBezTo>
                  <a:cubicBezTo>
                    <a:pt x="28300" y="80443"/>
                    <a:pt x="28300" y="80443"/>
                    <a:pt x="28144" y="81359"/>
                  </a:cubicBezTo>
                  <a:cubicBezTo>
                    <a:pt x="28300" y="81359"/>
                    <a:pt x="28300" y="81359"/>
                    <a:pt x="28300" y="81359"/>
                  </a:cubicBezTo>
                  <a:cubicBezTo>
                    <a:pt x="28144" y="81359"/>
                    <a:pt x="28144" y="81359"/>
                    <a:pt x="28144" y="82269"/>
                  </a:cubicBezTo>
                  <a:cubicBezTo>
                    <a:pt x="28144" y="82269"/>
                    <a:pt x="28144" y="81359"/>
                    <a:pt x="28144" y="81359"/>
                  </a:cubicBezTo>
                  <a:cubicBezTo>
                    <a:pt x="28144" y="82269"/>
                    <a:pt x="27994" y="82269"/>
                    <a:pt x="27994" y="82269"/>
                  </a:cubicBezTo>
                  <a:cubicBezTo>
                    <a:pt x="28144" y="82269"/>
                    <a:pt x="27994" y="82269"/>
                    <a:pt x="27994" y="83186"/>
                  </a:cubicBezTo>
                  <a:cubicBezTo>
                    <a:pt x="27994" y="82269"/>
                    <a:pt x="27994" y="83186"/>
                    <a:pt x="28144" y="83186"/>
                  </a:cubicBezTo>
                  <a:cubicBezTo>
                    <a:pt x="27994" y="83186"/>
                    <a:pt x="27994" y="84102"/>
                    <a:pt x="28144" y="84102"/>
                  </a:cubicBezTo>
                  <a:cubicBezTo>
                    <a:pt x="28144" y="84102"/>
                    <a:pt x="28144" y="84102"/>
                    <a:pt x="27994" y="84102"/>
                  </a:cubicBezTo>
                  <a:cubicBezTo>
                    <a:pt x="28144" y="85012"/>
                    <a:pt x="28144" y="84102"/>
                    <a:pt x="27994" y="85012"/>
                  </a:cubicBezTo>
                  <a:cubicBezTo>
                    <a:pt x="28144" y="85012"/>
                    <a:pt x="28144" y="85928"/>
                    <a:pt x="28144" y="85928"/>
                  </a:cubicBezTo>
                  <a:cubicBezTo>
                    <a:pt x="28144" y="85012"/>
                    <a:pt x="28300" y="84102"/>
                    <a:pt x="28450" y="83186"/>
                  </a:cubicBezTo>
                  <a:cubicBezTo>
                    <a:pt x="28450" y="84102"/>
                    <a:pt x="28450" y="84102"/>
                    <a:pt x="28450" y="84102"/>
                  </a:cubicBezTo>
                  <a:cubicBezTo>
                    <a:pt x="28450" y="83186"/>
                    <a:pt x="28450" y="83186"/>
                    <a:pt x="28450" y="83186"/>
                  </a:cubicBezTo>
                  <a:cubicBezTo>
                    <a:pt x="28450" y="83186"/>
                    <a:pt x="28450" y="82269"/>
                    <a:pt x="28450" y="81359"/>
                  </a:cubicBezTo>
                  <a:cubicBezTo>
                    <a:pt x="28450" y="79527"/>
                    <a:pt x="28450" y="80443"/>
                    <a:pt x="28600" y="79527"/>
                  </a:cubicBezTo>
                  <a:cubicBezTo>
                    <a:pt x="28600" y="79527"/>
                    <a:pt x="28450" y="79527"/>
                    <a:pt x="28450" y="81359"/>
                  </a:cubicBezTo>
                  <a:cubicBezTo>
                    <a:pt x="28450" y="81359"/>
                    <a:pt x="28600" y="81359"/>
                    <a:pt x="28600" y="82269"/>
                  </a:cubicBezTo>
                  <a:cubicBezTo>
                    <a:pt x="28600" y="82269"/>
                    <a:pt x="28750" y="81359"/>
                    <a:pt x="28750" y="81359"/>
                  </a:cubicBezTo>
                  <a:cubicBezTo>
                    <a:pt x="28905" y="80443"/>
                    <a:pt x="28905" y="79527"/>
                    <a:pt x="29055" y="79527"/>
                  </a:cubicBezTo>
                  <a:cubicBezTo>
                    <a:pt x="29055" y="79527"/>
                    <a:pt x="29055" y="79527"/>
                    <a:pt x="28905" y="79527"/>
                  </a:cubicBezTo>
                  <a:cubicBezTo>
                    <a:pt x="29055" y="79527"/>
                    <a:pt x="29055" y="78616"/>
                    <a:pt x="29055" y="78616"/>
                  </a:cubicBezTo>
                  <a:cubicBezTo>
                    <a:pt x="28905" y="78616"/>
                    <a:pt x="29205" y="76784"/>
                    <a:pt x="29205" y="75873"/>
                  </a:cubicBezTo>
                  <a:cubicBezTo>
                    <a:pt x="29355" y="76784"/>
                    <a:pt x="29205" y="76784"/>
                    <a:pt x="29205" y="77700"/>
                  </a:cubicBezTo>
                  <a:cubicBezTo>
                    <a:pt x="29355" y="76784"/>
                    <a:pt x="29505" y="75873"/>
                    <a:pt x="29811" y="75873"/>
                  </a:cubicBezTo>
                  <a:cubicBezTo>
                    <a:pt x="29961" y="75873"/>
                    <a:pt x="30266" y="75873"/>
                    <a:pt x="30266" y="74957"/>
                  </a:cubicBezTo>
                  <a:cubicBezTo>
                    <a:pt x="30266" y="74957"/>
                    <a:pt x="30266" y="74957"/>
                    <a:pt x="30266" y="74957"/>
                  </a:cubicBezTo>
                  <a:cubicBezTo>
                    <a:pt x="30266" y="74957"/>
                    <a:pt x="30416" y="74957"/>
                    <a:pt x="30416" y="74957"/>
                  </a:cubicBezTo>
                  <a:cubicBezTo>
                    <a:pt x="30266" y="74957"/>
                    <a:pt x="30266" y="74957"/>
                    <a:pt x="30266" y="75873"/>
                  </a:cubicBezTo>
                  <a:cubicBezTo>
                    <a:pt x="30416" y="74957"/>
                    <a:pt x="30416" y="74957"/>
                    <a:pt x="30566" y="74957"/>
                  </a:cubicBezTo>
                  <a:cubicBezTo>
                    <a:pt x="30566" y="74957"/>
                    <a:pt x="30566" y="74957"/>
                    <a:pt x="30566" y="75873"/>
                  </a:cubicBezTo>
                  <a:cubicBezTo>
                    <a:pt x="30566" y="74957"/>
                    <a:pt x="30716" y="74957"/>
                    <a:pt x="30716" y="74957"/>
                  </a:cubicBezTo>
                  <a:cubicBezTo>
                    <a:pt x="30872" y="74957"/>
                    <a:pt x="30872" y="74046"/>
                    <a:pt x="30716" y="74046"/>
                  </a:cubicBezTo>
                  <a:cubicBezTo>
                    <a:pt x="30872" y="74046"/>
                    <a:pt x="30716" y="74957"/>
                    <a:pt x="30566" y="74957"/>
                  </a:cubicBezTo>
                  <a:cubicBezTo>
                    <a:pt x="30566" y="74957"/>
                    <a:pt x="30716" y="73130"/>
                    <a:pt x="30566" y="73130"/>
                  </a:cubicBezTo>
                  <a:cubicBezTo>
                    <a:pt x="30566" y="73130"/>
                    <a:pt x="30716" y="73130"/>
                    <a:pt x="30716" y="72214"/>
                  </a:cubicBezTo>
                  <a:cubicBezTo>
                    <a:pt x="30566" y="72214"/>
                    <a:pt x="30872" y="70387"/>
                    <a:pt x="30872" y="70387"/>
                  </a:cubicBezTo>
                  <a:cubicBezTo>
                    <a:pt x="31022" y="70387"/>
                    <a:pt x="31022" y="69471"/>
                    <a:pt x="31172" y="69471"/>
                  </a:cubicBezTo>
                  <a:cubicBezTo>
                    <a:pt x="31172" y="69471"/>
                    <a:pt x="31172" y="69471"/>
                    <a:pt x="31172" y="69471"/>
                  </a:cubicBezTo>
                  <a:cubicBezTo>
                    <a:pt x="31172" y="69471"/>
                    <a:pt x="31172" y="69471"/>
                    <a:pt x="31172" y="69471"/>
                  </a:cubicBezTo>
                  <a:cubicBezTo>
                    <a:pt x="31172" y="69471"/>
                    <a:pt x="31172" y="69471"/>
                    <a:pt x="31172" y="69471"/>
                  </a:cubicBezTo>
                  <a:cubicBezTo>
                    <a:pt x="31172" y="69471"/>
                    <a:pt x="31172" y="69471"/>
                    <a:pt x="31172" y="69471"/>
                  </a:cubicBezTo>
                  <a:cubicBezTo>
                    <a:pt x="31172" y="69471"/>
                    <a:pt x="31322" y="69471"/>
                    <a:pt x="31322" y="68561"/>
                  </a:cubicBezTo>
                  <a:cubicBezTo>
                    <a:pt x="31322" y="69471"/>
                    <a:pt x="31322" y="69471"/>
                    <a:pt x="31322" y="69471"/>
                  </a:cubicBezTo>
                  <a:cubicBezTo>
                    <a:pt x="31322" y="69471"/>
                    <a:pt x="31322" y="69471"/>
                    <a:pt x="31322" y="68561"/>
                  </a:cubicBezTo>
                  <a:cubicBezTo>
                    <a:pt x="31322" y="68561"/>
                    <a:pt x="31322" y="69471"/>
                    <a:pt x="31322" y="69471"/>
                  </a:cubicBezTo>
                  <a:cubicBezTo>
                    <a:pt x="31322" y="68561"/>
                    <a:pt x="31477" y="68561"/>
                    <a:pt x="31477" y="68561"/>
                  </a:cubicBezTo>
                  <a:cubicBezTo>
                    <a:pt x="31627" y="68561"/>
                    <a:pt x="31627" y="67644"/>
                    <a:pt x="31627" y="67644"/>
                  </a:cubicBezTo>
                  <a:cubicBezTo>
                    <a:pt x="31627" y="67644"/>
                    <a:pt x="31627" y="67644"/>
                    <a:pt x="31627" y="67644"/>
                  </a:cubicBezTo>
                  <a:cubicBezTo>
                    <a:pt x="31627" y="67644"/>
                    <a:pt x="31627" y="67644"/>
                    <a:pt x="31627" y="67644"/>
                  </a:cubicBezTo>
                  <a:cubicBezTo>
                    <a:pt x="31627" y="67644"/>
                    <a:pt x="31627" y="67644"/>
                    <a:pt x="31627" y="67644"/>
                  </a:cubicBezTo>
                  <a:cubicBezTo>
                    <a:pt x="31627" y="68561"/>
                    <a:pt x="31777" y="68561"/>
                    <a:pt x="31777" y="68561"/>
                  </a:cubicBezTo>
                  <a:cubicBezTo>
                    <a:pt x="31777" y="67644"/>
                    <a:pt x="31777" y="67644"/>
                    <a:pt x="31777" y="67644"/>
                  </a:cubicBezTo>
                  <a:cubicBezTo>
                    <a:pt x="31777" y="67644"/>
                    <a:pt x="31927" y="67644"/>
                    <a:pt x="31927" y="67644"/>
                  </a:cubicBezTo>
                  <a:cubicBezTo>
                    <a:pt x="31927" y="67644"/>
                    <a:pt x="32083" y="67644"/>
                    <a:pt x="32083" y="67644"/>
                  </a:cubicBezTo>
                  <a:cubicBezTo>
                    <a:pt x="32233" y="67644"/>
                    <a:pt x="32383" y="66728"/>
                    <a:pt x="32383" y="66728"/>
                  </a:cubicBezTo>
                  <a:cubicBezTo>
                    <a:pt x="32383" y="66728"/>
                    <a:pt x="32383" y="65818"/>
                    <a:pt x="32383" y="65818"/>
                  </a:cubicBezTo>
                  <a:cubicBezTo>
                    <a:pt x="32233" y="65818"/>
                    <a:pt x="32383" y="64902"/>
                    <a:pt x="32233" y="64902"/>
                  </a:cubicBezTo>
                  <a:cubicBezTo>
                    <a:pt x="32233" y="64902"/>
                    <a:pt x="32383" y="64902"/>
                    <a:pt x="32383" y="64902"/>
                  </a:cubicBezTo>
                  <a:cubicBezTo>
                    <a:pt x="32383" y="63991"/>
                    <a:pt x="32233" y="63991"/>
                    <a:pt x="32233" y="63991"/>
                  </a:cubicBezTo>
                  <a:cubicBezTo>
                    <a:pt x="32233" y="63991"/>
                    <a:pt x="32383" y="63075"/>
                    <a:pt x="32383" y="62159"/>
                  </a:cubicBezTo>
                  <a:cubicBezTo>
                    <a:pt x="32383" y="62159"/>
                    <a:pt x="32533" y="60332"/>
                    <a:pt x="32383" y="60332"/>
                  </a:cubicBezTo>
                  <a:close/>
                  <a:moveTo>
                    <a:pt x="30266" y="74957"/>
                  </a:moveTo>
                  <a:cubicBezTo>
                    <a:pt x="30266" y="74957"/>
                    <a:pt x="30266" y="75873"/>
                    <a:pt x="30266" y="75873"/>
                  </a:cubicBezTo>
                  <a:cubicBezTo>
                    <a:pt x="30266" y="75873"/>
                    <a:pt x="30266" y="74957"/>
                    <a:pt x="30266" y="74957"/>
                  </a:cubicBezTo>
                  <a:close/>
                  <a:moveTo>
                    <a:pt x="120000" y="47534"/>
                  </a:moveTo>
                  <a:cubicBezTo>
                    <a:pt x="119850" y="47534"/>
                    <a:pt x="119850" y="47534"/>
                    <a:pt x="119700" y="47534"/>
                  </a:cubicBezTo>
                  <a:cubicBezTo>
                    <a:pt x="119850" y="47534"/>
                    <a:pt x="120000" y="47534"/>
                    <a:pt x="120000" y="47534"/>
                  </a:cubicBezTo>
                  <a:cubicBezTo>
                    <a:pt x="120000" y="47534"/>
                    <a:pt x="120000" y="47534"/>
                    <a:pt x="120000" y="47534"/>
                  </a:cubicBezTo>
                  <a:close/>
                  <a:moveTo>
                    <a:pt x="119544" y="46617"/>
                  </a:moveTo>
                  <a:cubicBezTo>
                    <a:pt x="119700" y="46617"/>
                    <a:pt x="119544" y="46617"/>
                    <a:pt x="119544" y="46617"/>
                  </a:cubicBezTo>
                  <a:cubicBezTo>
                    <a:pt x="119544" y="46617"/>
                    <a:pt x="119544" y="46617"/>
                    <a:pt x="119544" y="46617"/>
                  </a:cubicBezTo>
                  <a:cubicBezTo>
                    <a:pt x="119544" y="47534"/>
                    <a:pt x="119394" y="47534"/>
                    <a:pt x="119394" y="47534"/>
                  </a:cubicBezTo>
                  <a:cubicBezTo>
                    <a:pt x="119394" y="47534"/>
                    <a:pt x="119544" y="47534"/>
                    <a:pt x="119700" y="47534"/>
                  </a:cubicBezTo>
                  <a:cubicBezTo>
                    <a:pt x="119700" y="47534"/>
                    <a:pt x="119700" y="46617"/>
                    <a:pt x="119544" y="46617"/>
                  </a:cubicBezTo>
                  <a:close/>
                  <a:moveTo>
                    <a:pt x="119094" y="47534"/>
                  </a:moveTo>
                  <a:cubicBezTo>
                    <a:pt x="119094" y="48450"/>
                    <a:pt x="119094" y="48450"/>
                    <a:pt x="119244" y="48450"/>
                  </a:cubicBezTo>
                  <a:cubicBezTo>
                    <a:pt x="119094" y="48450"/>
                    <a:pt x="119094" y="47534"/>
                    <a:pt x="119094" y="47534"/>
                  </a:cubicBezTo>
                  <a:close/>
                  <a:moveTo>
                    <a:pt x="119094" y="48450"/>
                  </a:moveTo>
                  <a:cubicBezTo>
                    <a:pt x="119094" y="48450"/>
                    <a:pt x="119094" y="47534"/>
                    <a:pt x="119094" y="47534"/>
                  </a:cubicBezTo>
                  <a:cubicBezTo>
                    <a:pt x="119094" y="48450"/>
                    <a:pt x="119094" y="48450"/>
                    <a:pt x="119094" y="48450"/>
                  </a:cubicBezTo>
                  <a:close/>
                  <a:moveTo>
                    <a:pt x="115611" y="19194"/>
                  </a:moveTo>
                  <a:cubicBezTo>
                    <a:pt x="115611" y="18284"/>
                    <a:pt x="115155" y="18284"/>
                    <a:pt x="115005" y="18284"/>
                  </a:cubicBezTo>
                  <a:cubicBezTo>
                    <a:pt x="114855" y="18284"/>
                    <a:pt x="114855" y="18284"/>
                    <a:pt x="114855" y="18284"/>
                  </a:cubicBezTo>
                  <a:cubicBezTo>
                    <a:pt x="114705" y="18284"/>
                    <a:pt x="114550" y="18284"/>
                    <a:pt x="114550" y="18284"/>
                  </a:cubicBezTo>
                  <a:cubicBezTo>
                    <a:pt x="114550" y="18284"/>
                    <a:pt x="114705" y="19194"/>
                    <a:pt x="114855" y="19194"/>
                  </a:cubicBezTo>
                  <a:cubicBezTo>
                    <a:pt x="114855" y="19194"/>
                    <a:pt x="114855" y="18284"/>
                    <a:pt x="114855" y="18284"/>
                  </a:cubicBezTo>
                  <a:cubicBezTo>
                    <a:pt x="115155" y="19194"/>
                    <a:pt x="115311" y="20110"/>
                    <a:pt x="115611" y="20110"/>
                  </a:cubicBezTo>
                  <a:cubicBezTo>
                    <a:pt x="115611" y="19194"/>
                    <a:pt x="115461" y="19194"/>
                    <a:pt x="115611" y="19194"/>
                  </a:cubicBezTo>
                  <a:close/>
                  <a:moveTo>
                    <a:pt x="116972" y="47534"/>
                  </a:moveTo>
                  <a:cubicBezTo>
                    <a:pt x="116822" y="47534"/>
                    <a:pt x="116822" y="47534"/>
                    <a:pt x="116822" y="47534"/>
                  </a:cubicBezTo>
                  <a:cubicBezTo>
                    <a:pt x="116822" y="47534"/>
                    <a:pt x="116822" y="47534"/>
                    <a:pt x="116822" y="47534"/>
                  </a:cubicBezTo>
                  <a:cubicBezTo>
                    <a:pt x="116972" y="48450"/>
                    <a:pt x="116972" y="47534"/>
                    <a:pt x="116972" y="47534"/>
                  </a:cubicBezTo>
                  <a:close/>
                  <a:moveTo>
                    <a:pt x="118788" y="48450"/>
                  </a:moveTo>
                  <a:cubicBezTo>
                    <a:pt x="118788" y="47534"/>
                    <a:pt x="118788" y="47534"/>
                    <a:pt x="118788" y="47534"/>
                  </a:cubicBezTo>
                  <a:cubicBezTo>
                    <a:pt x="118788" y="48450"/>
                    <a:pt x="118788" y="48450"/>
                    <a:pt x="118638" y="48450"/>
                  </a:cubicBezTo>
                  <a:cubicBezTo>
                    <a:pt x="118638" y="48450"/>
                    <a:pt x="118788" y="48450"/>
                    <a:pt x="118788" y="48450"/>
                  </a:cubicBezTo>
                  <a:cubicBezTo>
                    <a:pt x="118788" y="48450"/>
                    <a:pt x="118788" y="48450"/>
                    <a:pt x="118788" y="48450"/>
                  </a:cubicBezTo>
                  <a:close/>
                  <a:moveTo>
                    <a:pt x="119094" y="48450"/>
                  </a:moveTo>
                  <a:cubicBezTo>
                    <a:pt x="118938" y="48450"/>
                    <a:pt x="118938" y="47534"/>
                    <a:pt x="118788" y="47534"/>
                  </a:cubicBezTo>
                  <a:cubicBezTo>
                    <a:pt x="118938" y="47534"/>
                    <a:pt x="118938" y="47534"/>
                    <a:pt x="118938" y="48450"/>
                  </a:cubicBezTo>
                  <a:cubicBezTo>
                    <a:pt x="118938" y="48450"/>
                    <a:pt x="118938" y="48450"/>
                    <a:pt x="118938" y="48450"/>
                  </a:cubicBezTo>
                  <a:cubicBezTo>
                    <a:pt x="118938" y="48450"/>
                    <a:pt x="119094" y="48450"/>
                    <a:pt x="119094" y="48450"/>
                  </a:cubicBezTo>
                  <a:cubicBezTo>
                    <a:pt x="119094" y="48450"/>
                    <a:pt x="119094" y="48450"/>
                    <a:pt x="119094" y="48450"/>
                  </a:cubicBezTo>
                  <a:close/>
                  <a:moveTo>
                    <a:pt x="118638" y="48450"/>
                  </a:moveTo>
                  <a:cubicBezTo>
                    <a:pt x="118638" y="48450"/>
                    <a:pt x="118638" y="48450"/>
                    <a:pt x="118638" y="48450"/>
                  </a:cubicBezTo>
                  <a:cubicBezTo>
                    <a:pt x="118488" y="47534"/>
                    <a:pt x="118488" y="47534"/>
                    <a:pt x="118333" y="47534"/>
                  </a:cubicBezTo>
                  <a:cubicBezTo>
                    <a:pt x="118488" y="48450"/>
                    <a:pt x="118488" y="48450"/>
                    <a:pt x="118488" y="48450"/>
                  </a:cubicBezTo>
                  <a:cubicBezTo>
                    <a:pt x="118638" y="48450"/>
                    <a:pt x="118638" y="48450"/>
                    <a:pt x="118638" y="48450"/>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94" name="Shape 494"/>
            <p:cNvSpPr/>
            <p:nvPr/>
          </p:nvSpPr>
          <p:spPr>
            <a:xfrm>
              <a:off x="6318857" y="934253"/>
              <a:ext cx="372428" cy="396435"/>
            </a:xfrm>
            <a:custGeom>
              <a:avLst/>
              <a:gdLst/>
              <a:ahLst/>
              <a:cxnLst/>
              <a:rect l="0" t="0" r="0" b="0"/>
              <a:pathLst>
                <a:path w="120000" h="120000" extrusionOk="0">
                  <a:moveTo>
                    <a:pt x="22855" y="62400"/>
                  </a:moveTo>
                  <a:cubicBezTo>
                    <a:pt x="28572" y="62400"/>
                    <a:pt x="28572" y="62400"/>
                    <a:pt x="28572" y="57600"/>
                  </a:cubicBezTo>
                  <a:cubicBezTo>
                    <a:pt x="28572" y="57600"/>
                    <a:pt x="28572" y="57600"/>
                    <a:pt x="28572" y="57600"/>
                  </a:cubicBezTo>
                  <a:cubicBezTo>
                    <a:pt x="28572" y="57600"/>
                    <a:pt x="28572" y="57600"/>
                    <a:pt x="34283" y="57600"/>
                  </a:cubicBezTo>
                  <a:cubicBezTo>
                    <a:pt x="34283" y="57600"/>
                    <a:pt x="28572" y="52800"/>
                    <a:pt x="28572" y="57600"/>
                  </a:cubicBezTo>
                  <a:cubicBezTo>
                    <a:pt x="28572" y="52800"/>
                    <a:pt x="28572" y="52800"/>
                    <a:pt x="28572" y="48000"/>
                  </a:cubicBezTo>
                  <a:cubicBezTo>
                    <a:pt x="22855" y="48000"/>
                    <a:pt x="17144" y="48000"/>
                    <a:pt x="17144" y="48000"/>
                  </a:cubicBezTo>
                  <a:cubicBezTo>
                    <a:pt x="11427" y="48000"/>
                    <a:pt x="5716" y="52800"/>
                    <a:pt x="0" y="52800"/>
                  </a:cubicBezTo>
                  <a:cubicBezTo>
                    <a:pt x="0" y="57600"/>
                    <a:pt x="5716" y="57600"/>
                    <a:pt x="5716" y="57600"/>
                  </a:cubicBezTo>
                  <a:cubicBezTo>
                    <a:pt x="0" y="57600"/>
                    <a:pt x="0" y="57600"/>
                    <a:pt x="0" y="57600"/>
                  </a:cubicBezTo>
                  <a:cubicBezTo>
                    <a:pt x="0" y="57600"/>
                    <a:pt x="0" y="62400"/>
                    <a:pt x="5716" y="62400"/>
                  </a:cubicBezTo>
                  <a:cubicBezTo>
                    <a:pt x="11427" y="62400"/>
                    <a:pt x="11427" y="57600"/>
                    <a:pt x="11427" y="57600"/>
                  </a:cubicBezTo>
                  <a:cubicBezTo>
                    <a:pt x="11427" y="57600"/>
                    <a:pt x="17144" y="62400"/>
                    <a:pt x="17144" y="62400"/>
                  </a:cubicBezTo>
                  <a:cubicBezTo>
                    <a:pt x="17144" y="62400"/>
                    <a:pt x="17144" y="62400"/>
                    <a:pt x="17144" y="62400"/>
                  </a:cubicBezTo>
                  <a:cubicBezTo>
                    <a:pt x="22855" y="62400"/>
                    <a:pt x="22855" y="62400"/>
                    <a:pt x="22855" y="62400"/>
                  </a:cubicBezTo>
                  <a:close/>
                  <a:moveTo>
                    <a:pt x="28572" y="24000"/>
                  </a:moveTo>
                  <a:cubicBezTo>
                    <a:pt x="34283" y="24000"/>
                    <a:pt x="34283" y="19200"/>
                    <a:pt x="34283" y="19200"/>
                  </a:cubicBezTo>
                  <a:cubicBezTo>
                    <a:pt x="34283" y="19200"/>
                    <a:pt x="28572" y="19200"/>
                    <a:pt x="28572" y="19200"/>
                  </a:cubicBezTo>
                  <a:cubicBezTo>
                    <a:pt x="28572" y="19200"/>
                    <a:pt x="28572" y="19200"/>
                    <a:pt x="28572" y="19200"/>
                  </a:cubicBezTo>
                  <a:cubicBezTo>
                    <a:pt x="28572" y="14400"/>
                    <a:pt x="28572" y="14400"/>
                    <a:pt x="22855" y="14400"/>
                  </a:cubicBezTo>
                  <a:cubicBezTo>
                    <a:pt x="22855" y="14400"/>
                    <a:pt x="22855" y="19200"/>
                    <a:pt x="22855" y="19200"/>
                  </a:cubicBezTo>
                  <a:cubicBezTo>
                    <a:pt x="22855" y="19200"/>
                    <a:pt x="28572" y="24000"/>
                    <a:pt x="28572" y="19200"/>
                  </a:cubicBezTo>
                  <a:cubicBezTo>
                    <a:pt x="28572" y="24000"/>
                    <a:pt x="28572" y="24000"/>
                    <a:pt x="28572" y="24000"/>
                  </a:cubicBezTo>
                  <a:close/>
                  <a:moveTo>
                    <a:pt x="120000" y="81600"/>
                  </a:moveTo>
                  <a:cubicBezTo>
                    <a:pt x="120000" y="76800"/>
                    <a:pt x="114283" y="76800"/>
                    <a:pt x="108572" y="76800"/>
                  </a:cubicBezTo>
                  <a:cubicBezTo>
                    <a:pt x="102855" y="76800"/>
                    <a:pt x="102855" y="81600"/>
                    <a:pt x="97144" y="76800"/>
                  </a:cubicBezTo>
                  <a:cubicBezTo>
                    <a:pt x="102855" y="76800"/>
                    <a:pt x="102855" y="76800"/>
                    <a:pt x="102855" y="72000"/>
                  </a:cubicBezTo>
                  <a:cubicBezTo>
                    <a:pt x="102855" y="67200"/>
                    <a:pt x="97144" y="67200"/>
                    <a:pt x="91427" y="67200"/>
                  </a:cubicBezTo>
                  <a:cubicBezTo>
                    <a:pt x="97144" y="67200"/>
                    <a:pt x="97144" y="67200"/>
                    <a:pt x="102855" y="67200"/>
                  </a:cubicBezTo>
                  <a:cubicBezTo>
                    <a:pt x="102855" y="67200"/>
                    <a:pt x="97144" y="62400"/>
                    <a:pt x="97144" y="62400"/>
                  </a:cubicBezTo>
                  <a:cubicBezTo>
                    <a:pt x="97144" y="57600"/>
                    <a:pt x="85716" y="57600"/>
                    <a:pt x="85716" y="52800"/>
                  </a:cubicBezTo>
                  <a:cubicBezTo>
                    <a:pt x="80000" y="52800"/>
                    <a:pt x="85716" y="48000"/>
                    <a:pt x="80000" y="43200"/>
                  </a:cubicBezTo>
                  <a:cubicBezTo>
                    <a:pt x="74283" y="33600"/>
                    <a:pt x="62855" y="43200"/>
                    <a:pt x="57144" y="33600"/>
                  </a:cubicBezTo>
                  <a:cubicBezTo>
                    <a:pt x="57144" y="38400"/>
                    <a:pt x="62855" y="38400"/>
                    <a:pt x="62855" y="38400"/>
                  </a:cubicBezTo>
                  <a:cubicBezTo>
                    <a:pt x="62855" y="38400"/>
                    <a:pt x="68572" y="33600"/>
                    <a:pt x="68572" y="33600"/>
                  </a:cubicBezTo>
                  <a:cubicBezTo>
                    <a:pt x="68572" y="28800"/>
                    <a:pt x="62855" y="33600"/>
                    <a:pt x="62855" y="33600"/>
                  </a:cubicBezTo>
                  <a:cubicBezTo>
                    <a:pt x="68572" y="28800"/>
                    <a:pt x="68572" y="28800"/>
                    <a:pt x="74283" y="28800"/>
                  </a:cubicBezTo>
                  <a:cubicBezTo>
                    <a:pt x="74283" y="24000"/>
                    <a:pt x="80000" y="19200"/>
                    <a:pt x="80000" y="19200"/>
                  </a:cubicBezTo>
                  <a:cubicBezTo>
                    <a:pt x="80000" y="14400"/>
                    <a:pt x="57144" y="14400"/>
                    <a:pt x="51427" y="14400"/>
                  </a:cubicBezTo>
                  <a:cubicBezTo>
                    <a:pt x="57144" y="14400"/>
                    <a:pt x="57144" y="14400"/>
                    <a:pt x="57144" y="14400"/>
                  </a:cubicBezTo>
                  <a:cubicBezTo>
                    <a:pt x="57144" y="14400"/>
                    <a:pt x="57144" y="14400"/>
                    <a:pt x="57144" y="14400"/>
                  </a:cubicBezTo>
                  <a:cubicBezTo>
                    <a:pt x="57144" y="9600"/>
                    <a:pt x="68572" y="9600"/>
                    <a:pt x="68572" y="0"/>
                  </a:cubicBezTo>
                  <a:cubicBezTo>
                    <a:pt x="62855" y="4800"/>
                    <a:pt x="57144" y="4800"/>
                    <a:pt x="51427" y="4800"/>
                  </a:cubicBezTo>
                  <a:cubicBezTo>
                    <a:pt x="45716" y="4800"/>
                    <a:pt x="40000" y="0"/>
                    <a:pt x="45716" y="4800"/>
                  </a:cubicBezTo>
                  <a:cubicBezTo>
                    <a:pt x="40000" y="4800"/>
                    <a:pt x="40000" y="9600"/>
                    <a:pt x="40000" y="14400"/>
                  </a:cubicBezTo>
                  <a:cubicBezTo>
                    <a:pt x="40000" y="9600"/>
                    <a:pt x="28572" y="14400"/>
                    <a:pt x="34283" y="14400"/>
                  </a:cubicBezTo>
                  <a:cubicBezTo>
                    <a:pt x="28572" y="19200"/>
                    <a:pt x="40000" y="24000"/>
                    <a:pt x="28572" y="24000"/>
                  </a:cubicBezTo>
                  <a:cubicBezTo>
                    <a:pt x="34283" y="24000"/>
                    <a:pt x="34283" y="24000"/>
                    <a:pt x="34283" y="24000"/>
                  </a:cubicBezTo>
                  <a:cubicBezTo>
                    <a:pt x="28572" y="28800"/>
                    <a:pt x="28572" y="28800"/>
                    <a:pt x="28572" y="28800"/>
                  </a:cubicBezTo>
                  <a:cubicBezTo>
                    <a:pt x="34283" y="28800"/>
                    <a:pt x="34283" y="28800"/>
                    <a:pt x="40000" y="28800"/>
                  </a:cubicBezTo>
                  <a:cubicBezTo>
                    <a:pt x="40000" y="28800"/>
                    <a:pt x="28572" y="38400"/>
                    <a:pt x="34283" y="38400"/>
                  </a:cubicBezTo>
                  <a:cubicBezTo>
                    <a:pt x="28572" y="43200"/>
                    <a:pt x="28572" y="48000"/>
                    <a:pt x="34283" y="43200"/>
                  </a:cubicBezTo>
                  <a:cubicBezTo>
                    <a:pt x="34283" y="43200"/>
                    <a:pt x="34283" y="38400"/>
                    <a:pt x="34283" y="38400"/>
                  </a:cubicBezTo>
                  <a:cubicBezTo>
                    <a:pt x="34283" y="38400"/>
                    <a:pt x="40000" y="33600"/>
                    <a:pt x="40000" y="33600"/>
                  </a:cubicBezTo>
                  <a:cubicBezTo>
                    <a:pt x="40000" y="33600"/>
                    <a:pt x="34283" y="38400"/>
                    <a:pt x="40000" y="38400"/>
                  </a:cubicBezTo>
                  <a:cubicBezTo>
                    <a:pt x="40000" y="38400"/>
                    <a:pt x="40000" y="38400"/>
                    <a:pt x="45716" y="33600"/>
                  </a:cubicBezTo>
                  <a:cubicBezTo>
                    <a:pt x="40000" y="38400"/>
                    <a:pt x="45716" y="38400"/>
                    <a:pt x="45716" y="38400"/>
                  </a:cubicBezTo>
                  <a:cubicBezTo>
                    <a:pt x="40000" y="38400"/>
                    <a:pt x="40000" y="38400"/>
                    <a:pt x="40000" y="43200"/>
                  </a:cubicBezTo>
                  <a:cubicBezTo>
                    <a:pt x="40000" y="43200"/>
                    <a:pt x="45716" y="43200"/>
                    <a:pt x="45716" y="43200"/>
                  </a:cubicBezTo>
                  <a:cubicBezTo>
                    <a:pt x="45716" y="43200"/>
                    <a:pt x="40000" y="43200"/>
                    <a:pt x="40000" y="48000"/>
                  </a:cubicBezTo>
                  <a:cubicBezTo>
                    <a:pt x="40000" y="48000"/>
                    <a:pt x="34283" y="52800"/>
                    <a:pt x="40000" y="52800"/>
                  </a:cubicBezTo>
                  <a:cubicBezTo>
                    <a:pt x="40000" y="52800"/>
                    <a:pt x="45716" y="52800"/>
                    <a:pt x="51427" y="52800"/>
                  </a:cubicBezTo>
                  <a:cubicBezTo>
                    <a:pt x="57144" y="52800"/>
                    <a:pt x="57144" y="52800"/>
                    <a:pt x="62855" y="52800"/>
                  </a:cubicBezTo>
                  <a:cubicBezTo>
                    <a:pt x="57144" y="52800"/>
                    <a:pt x="57144" y="57600"/>
                    <a:pt x="62855" y="62400"/>
                  </a:cubicBezTo>
                  <a:cubicBezTo>
                    <a:pt x="62855" y="62400"/>
                    <a:pt x="62855" y="57600"/>
                    <a:pt x="62855" y="62400"/>
                  </a:cubicBezTo>
                  <a:cubicBezTo>
                    <a:pt x="62855" y="67200"/>
                    <a:pt x="57144" y="67200"/>
                    <a:pt x="62855" y="67200"/>
                  </a:cubicBezTo>
                  <a:cubicBezTo>
                    <a:pt x="57144" y="72000"/>
                    <a:pt x="62855" y="72000"/>
                    <a:pt x="62855" y="72000"/>
                  </a:cubicBezTo>
                  <a:cubicBezTo>
                    <a:pt x="62855" y="72000"/>
                    <a:pt x="57144" y="72000"/>
                    <a:pt x="62855" y="72000"/>
                  </a:cubicBezTo>
                  <a:cubicBezTo>
                    <a:pt x="57144" y="72000"/>
                    <a:pt x="40000" y="76800"/>
                    <a:pt x="40000" y="81600"/>
                  </a:cubicBezTo>
                  <a:cubicBezTo>
                    <a:pt x="40000" y="81600"/>
                    <a:pt x="45716" y="81600"/>
                    <a:pt x="45716" y="76800"/>
                  </a:cubicBezTo>
                  <a:cubicBezTo>
                    <a:pt x="45716" y="81600"/>
                    <a:pt x="45716" y="81600"/>
                    <a:pt x="45716" y="81600"/>
                  </a:cubicBezTo>
                  <a:cubicBezTo>
                    <a:pt x="45716" y="91200"/>
                    <a:pt x="34283" y="91200"/>
                    <a:pt x="28572" y="91200"/>
                  </a:cubicBezTo>
                  <a:cubicBezTo>
                    <a:pt x="34283" y="96000"/>
                    <a:pt x="40000" y="96000"/>
                    <a:pt x="45716" y="96000"/>
                  </a:cubicBezTo>
                  <a:cubicBezTo>
                    <a:pt x="45716" y="96000"/>
                    <a:pt x="45716" y="96000"/>
                    <a:pt x="45716" y="96000"/>
                  </a:cubicBezTo>
                  <a:cubicBezTo>
                    <a:pt x="45716" y="96000"/>
                    <a:pt x="51427" y="100800"/>
                    <a:pt x="57144" y="100800"/>
                  </a:cubicBezTo>
                  <a:cubicBezTo>
                    <a:pt x="57144" y="100800"/>
                    <a:pt x="62855" y="96000"/>
                    <a:pt x="68572" y="96000"/>
                  </a:cubicBezTo>
                  <a:cubicBezTo>
                    <a:pt x="62855" y="96000"/>
                    <a:pt x="57144" y="100800"/>
                    <a:pt x="57144" y="100800"/>
                  </a:cubicBezTo>
                  <a:cubicBezTo>
                    <a:pt x="45716" y="105600"/>
                    <a:pt x="45716" y="100800"/>
                    <a:pt x="40000" y="105600"/>
                  </a:cubicBezTo>
                  <a:cubicBezTo>
                    <a:pt x="40000" y="105600"/>
                    <a:pt x="22855" y="120000"/>
                    <a:pt x="22855" y="120000"/>
                  </a:cubicBezTo>
                  <a:cubicBezTo>
                    <a:pt x="22855" y="120000"/>
                    <a:pt x="28572" y="115200"/>
                    <a:pt x="28572" y="115200"/>
                  </a:cubicBezTo>
                  <a:cubicBezTo>
                    <a:pt x="34283" y="115200"/>
                    <a:pt x="40000" y="115200"/>
                    <a:pt x="40000" y="115200"/>
                  </a:cubicBezTo>
                  <a:cubicBezTo>
                    <a:pt x="40000" y="115200"/>
                    <a:pt x="45716" y="115200"/>
                    <a:pt x="45716" y="115200"/>
                  </a:cubicBezTo>
                  <a:cubicBezTo>
                    <a:pt x="51427" y="115200"/>
                    <a:pt x="51427" y="110400"/>
                    <a:pt x="57144" y="110400"/>
                  </a:cubicBezTo>
                  <a:cubicBezTo>
                    <a:pt x="62855" y="110400"/>
                    <a:pt x="68572" y="110400"/>
                    <a:pt x="68572" y="110400"/>
                  </a:cubicBezTo>
                  <a:cubicBezTo>
                    <a:pt x="68572" y="110400"/>
                    <a:pt x="68572" y="110400"/>
                    <a:pt x="68572" y="110400"/>
                  </a:cubicBezTo>
                  <a:cubicBezTo>
                    <a:pt x="74283" y="110400"/>
                    <a:pt x="74283" y="110400"/>
                    <a:pt x="80000" y="105600"/>
                  </a:cubicBezTo>
                  <a:cubicBezTo>
                    <a:pt x="80000" y="105600"/>
                    <a:pt x="80000" y="105600"/>
                    <a:pt x="80000" y="105600"/>
                  </a:cubicBezTo>
                  <a:cubicBezTo>
                    <a:pt x="85716" y="105600"/>
                    <a:pt x="91427" y="110400"/>
                    <a:pt x="102855" y="105600"/>
                  </a:cubicBezTo>
                  <a:cubicBezTo>
                    <a:pt x="102855" y="105600"/>
                    <a:pt x="114283" y="105600"/>
                    <a:pt x="114283" y="100800"/>
                  </a:cubicBezTo>
                  <a:cubicBezTo>
                    <a:pt x="108572" y="100800"/>
                    <a:pt x="108572" y="100800"/>
                    <a:pt x="102855" y="100800"/>
                  </a:cubicBezTo>
                  <a:cubicBezTo>
                    <a:pt x="102855" y="96000"/>
                    <a:pt x="114283" y="96000"/>
                    <a:pt x="108572" y="96000"/>
                  </a:cubicBezTo>
                  <a:cubicBezTo>
                    <a:pt x="108572" y="96000"/>
                    <a:pt x="114283" y="96000"/>
                    <a:pt x="114283" y="91200"/>
                  </a:cubicBezTo>
                  <a:cubicBezTo>
                    <a:pt x="120000" y="91200"/>
                    <a:pt x="120000" y="86400"/>
                    <a:pt x="120000" y="81600"/>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95" name="Shape 495"/>
            <p:cNvSpPr/>
            <p:nvPr/>
          </p:nvSpPr>
          <p:spPr>
            <a:xfrm>
              <a:off x="8907232" y="2448743"/>
              <a:ext cx="214147" cy="154046"/>
            </a:xfrm>
            <a:custGeom>
              <a:avLst/>
              <a:gdLst/>
              <a:ahLst/>
              <a:cxnLst/>
              <a:rect l="0" t="0" r="0" b="0"/>
              <a:pathLst>
                <a:path w="120000" h="120000" extrusionOk="0">
                  <a:moveTo>
                    <a:pt x="120000" y="41562"/>
                  </a:moveTo>
                  <a:cubicBezTo>
                    <a:pt x="120000" y="29387"/>
                    <a:pt x="120000" y="17213"/>
                    <a:pt x="120000" y="17213"/>
                  </a:cubicBezTo>
                  <a:cubicBezTo>
                    <a:pt x="120000" y="17213"/>
                    <a:pt x="110000" y="17213"/>
                    <a:pt x="110000" y="17213"/>
                  </a:cubicBezTo>
                  <a:cubicBezTo>
                    <a:pt x="110000" y="5045"/>
                    <a:pt x="110000" y="-7128"/>
                    <a:pt x="110000" y="5045"/>
                  </a:cubicBezTo>
                  <a:cubicBezTo>
                    <a:pt x="110000" y="5045"/>
                    <a:pt x="100000" y="17213"/>
                    <a:pt x="100000" y="17213"/>
                  </a:cubicBezTo>
                  <a:cubicBezTo>
                    <a:pt x="100000" y="17213"/>
                    <a:pt x="100000" y="17213"/>
                    <a:pt x="90000" y="29387"/>
                  </a:cubicBezTo>
                  <a:cubicBezTo>
                    <a:pt x="90000" y="29387"/>
                    <a:pt x="80000" y="41562"/>
                    <a:pt x="80000" y="53730"/>
                  </a:cubicBezTo>
                  <a:cubicBezTo>
                    <a:pt x="70000" y="53730"/>
                    <a:pt x="70000" y="65904"/>
                    <a:pt x="60000" y="65904"/>
                  </a:cubicBezTo>
                  <a:cubicBezTo>
                    <a:pt x="50000" y="65904"/>
                    <a:pt x="40000" y="65904"/>
                    <a:pt x="30000" y="65904"/>
                  </a:cubicBezTo>
                  <a:cubicBezTo>
                    <a:pt x="20000" y="65904"/>
                    <a:pt x="10000" y="78072"/>
                    <a:pt x="10000" y="78072"/>
                  </a:cubicBezTo>
                  <a:cubicBezTo>
                    <a:pt x="0" y="65904"/>
                    <a:pt x="0" y="65904"/>
                    <a:pt x="0" y="65904"/>
                  </a:cubicBezTo>
                  <a:cubicBezTo>
                    <a:pt x="0" y="78072"/>
                    <a:pt x="20000" y="90246"/>
                    <a:pt x="20000" y="102420"/>
                  </a:cubicBezTo>
                  <a:cubicBezTo>
                    <a:pt x="30000" y="114588"/>
                    <a:pt x="40000" y="114588"/>
                    <a:pt x="50000" y="114588"/>
                  </a:cubicBezTo>
                  <a:cubicBezTo>
                    <a:pt x="60000" y="114588"/>
                    <a:pt x="90000" y="126762"/>
                    <a:pt x="90000" y="114588"/>
                  </a:cubicBezTo>
                  <a:cubicBezTo>
                    <a:pt x="100000" y="114588"/>
                    <a:pt x="100000" y="78072"/>
                    <a:pt x="100000" y="78072"/>
                  </a:cubicBezTo>
                  <a:cubicBezTo>
                    <a:pt x="100000" y="78072"/>
                    <a:pt x="110000" y="78072"/>
                    <a:pt x="110000" y="65904"/>
                  </a:cubicBezTo>
                  <a:cubicBezTo>
                    <a:pt x="110000" y="65904"/>
                    <a:pt x="110000" y="65904"/>
                    <a:pt x="110000" y="65904"/>
                  </a:cubicBezTo>
                  <a:cubicBezTo>
                    <a:pt x="110000" y="65904"/>
                    <a:pt x="110000" y="65904"/>
                    <a:pt x="110000" y="65904"/>
                  </a:cubicBezTo>
                  <a:cubicBezTo>
                    <a:pt x="110000" y="65904"/>
                    <a:pt x="110000" y="53730"/>
                    <a:pt x="110000" y="53730"/>
                  </a:cubicBezTo>
                  <a:cubicBezTo>
                    <a:pt x="110000" y="53730"/>
                    <a:pt x="110000" y="41562"/>
                    <a:pt x="110000" y="41562"/>
                  </a:cubicBezTo>
                  <a:cubicBezTo>
                    <a:pt x="110000" y="29387"/>
                    <a:pt x="110000" y="41562"/>
                    <a:pt x="110000" y="41562"/>
                  </a:cubicBezTo>
                  <a:cubicBezTo>
                    <a:pt x="110000" y="41562"/>
                    <a:pt x="110000" y="41562"/>
                    <a:pt x="110000" y="41562"/>
                  </a:cubicBezTo>
                  <a:cubicBezTo>
                    <a:pt x="120000" y="41562"/>
                    <a:pt x="120000" y="41562"/>
                    <a:pt x="120000" y="41562"/>
                  </a:cubicBezTo>
                  <a:close/>
                  <a:moveTo>
                    <a:pt x="120000" y="29387"/>
                  </a:moveTo>
                  <a:cubicBezTo>
                    <a:pt x="120000" y="29387"/>
                    <a:pt x="110000" y="29387"/>
                    <a:pt x="120000" y="29387"/>
                  </a:cubicBezTo>
                  <a:cubicBezTo>
                    <a:pt x="120000" y="29387"/>
                    <a:pt x="120000" y="29387"/>
                    <a:pt x="120000" y="2938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96" name="Shape 496"/>
            <p:cNvSpPr/>
            <p:nvPr/>
          </p:nvSpPr>
          <p:spPr>
            <a:xfrm>
              <a:off x="7523040" y="1219795"/>
              <a:ext cx="729340" cy="363167"/>
            </a:xfrm>
            <a:custGeom>
              <a:avLst/>
              <a:gdLst/>
              <a:ahLst/>
              <a:cxnLst/>
              <a:rect l="0" t="0" r="0" b="0"/>
              <a:pathLst>
                <a:path w="120000" h="120000" extrusionOk="0">
                  <a:moveTo>
                    <a:pt x="64388" y="93911"/>
                  </a:moveTo>
                  <a:cubicBezTo>
                    <a:pt x="64388" y="93911"/>
                    <a:pt x="64388" y="88694"/>
                    <a:pt x="64388" y="88694"/>
                  </a:cubicBezTo>
                  <a:cubicBezTo>
                    <a:pt x="64388" y="93911"/>
                    <a:pt x="67316" y="93911"/>
                    <a:pt x="67316" y="93911"/>
                  </a:cubicBezTo>
                  <a:cubicBezTo>
                    <a:pt x="67316" y="93911"/>
                    <a:pt x="67316" y="93911"/>
                    <a:pt x="64388" y="93911"/>
                  </a:cubicBezTo>
                  <a:close/>
                  <a:moveTo>
                    <a:pt x="120000" y="62611"/>
                  </a:moveTo>
                  <a:cubicBezTo>
                    <a:pt x="117072" y="62611"/>
                    <a:pt x="120000" y="62611"/>
                    <a:pt x="120000" y="62611"/>
                  </a:cubicBezTo>
                  <a:cubicBezTo>
                    <a:pt x="120000" y="62611"/>
                    <a:pt x="117072" y="57388"/>
                    <a:pt x="117072" y="57388"/>
                  </a:cubicBezTo>
                  <a:cubicBezTo>
                    <a:pt x="117072" y="52172"/>
                    <a:pt x="117072" y="52172"/>
                    <a:pt x="120000" y="52172"/>
                  </a:cubicBezTo>
                  <a:cubicBezTo>
                    <a:pt x="117072" y="52172"/>
                    <a:pt x="117072" y="52172"/>
                    <a:pt x="117072" y="52172"/>
                  </a:cubicBezTo>
                  <a:cubicBezTo>
                    <a:pt x="117072" y="52172"/>
                    <a:pt x="120000" y="46955"/>
                    <a:pt x="120000" y="41738"/>
                  </a:cubicBezTo>
                  <a:cubicBezTo>
                    <a:pt x="117072" y="41738"/>
                    <a:pt x="117072" y="41738"/>
                    <a:pt x="114144" y="41738"/>
                  </a:cubicBezTo>
                  <a:cubicBezTo>
                    <a:pt x="114144" y="41738"/>
                    <a:pt x="111222" y="36522"/>
                    <a:pt x="111222" y="36522"/>
                  </a:cubicBezTo>
                  <a:cubicBezTo>
                    <a:pt x="108294" y="36522"/>
                    <a:pt x="105366" y="36522"/>
                    <a:pt x="105366" y="36522"/>
                  </a:cubicBezTo>
                  <a:cubicBezTo>
                    <a:pt x="105366" y="36522"/>
                    <a:pt x="105366" y="36522"/>
                    <a:pt x="102438" y="36522"/>
                  </a:cubicBezTo>
                  <a:cubicBezTo>
                    <a:pt x="102438" y="31305"/>
                    <a:pt x="99511" y="31305"/>
                    <a:pt x="99511" y="31305"/>
                  </a:cubicBezTo>
                  <a:cubicBezTo>
                    <a:pt x="99511" y="26088"/>
                    <a:pt x="96583" y="31305"/>
                    <a:pt x="96583" y="31305"/>
                  </a:cubicBezTo>
                  <a:cubicBezTo>
                    <a:pt x="93661" y="31305"/>
                    <a:pt x="93661" y="31305"/>
                    <a:pt x="93661" y="31305"/>
                  </a:cubicBezTo>
                  <a:cubicBezTo>
                    <a:pt x="90733" y="31305"/>
                    <a:pt x="90733" y="31305"/>
                    <a:pt x="90733" y="31305"/>
                  </a:cubicBezTo>
                  <a:cubicBezTo>
                    <a:pt x="87805" y="26088"/>
                    <a:pt x="87805" y="31305"/>
                    <a:pt x="87805" y="31305"/>
                  </a:cubicBezTo>
                  <a:cubicBezTo>
                    <a:pt x="84877" y="26088"/>
                    <a:pt x="84877" y="20872"/>
                    <a:pt x="84877" y="20872"/>
                  </a:cubicBezTo>
                  <a:cubicBezTo>
                    <a:pt x="84877" y="15650"/>
                    <a:pt x="79022" y="15650"/>
                    <a:pt x="76100" y="15650"/>
                  </a:cubicBezTo>
                  <a:cubicBezTo>
                    <a:pt x="79022" y="15650"/>
                    <a:pt x="76100" y="10433"/>
                    <a:pt x="76100" y="10433"/>
                  </a:cubicBezTo>
                  <a:cubicBezTo>
                    <a:pt x="79022" y="10433"/>
                    <a:pt x="76100" y="5216"/>
                    <a:pt x="76100" y="5216"/>
                  </a:cubicBezTo>
                  <a:cubicBezTo>
                    <a:pt x="73172" y="0"/>
                    <a:pt x="70244" y="0"/>
                    <a:pt x="67316" y="0"/>
                  </a:cubicBezTo>
                  <a:cubicBezTo>
                    <a:pt x="67316" y="0"/>
                    <a:pt x="64388" y="0"/>
                    <a:pt x="64388" y="0"/>
                  </a:cubicBezTo>
                  <a:cubicBezTo>
                    <a:pt x="64388" y="0"/>
                    <a:pt x="64388" y="5216"/>
                    <a:pt x="64388" y="5216"/>
                  </a:cubicBezTo>
                  <a:cubicBezTo>
                    <a:pt x="61461" y="5216"/>
                    <a:pt x="58538" y="5216"/>
                    <a:pt x="55611" y="5216"/>
                  </a:cubicBezTo>
                  <a:cubicBezTo>
                    <a:pt x="55611" y="5216"/>
                    <a:pt x="52683" y="5216"/>
                    <a:pt x="52683" y="10433"/>
                  </a:cubicBezTo>
                  <a:cubicBezTo>
                    <a:pt x="52683" y="15650"/>
                    <a:pt x="55611" y="15650"/>
                    <a:pt x="52683" y="15650"/>
                  </a:cubicBezTo>
                  <a:cubicBezTo>
                    <a:pt x="52683" y="15650"/>
                    <a:pt x="49755" y="15650"/>
                    <a:pt x="49755" y="15650"/>
                  </a:cubicBezTo>
                  <a:cubicBezTo>
                    <a:pt x="49755" y="10433"/>
                    <a:pt x="46827" y="15650"/>
                    <a:pt x="46827" y="15650"/>
                  </a:cubicBezTo>
                  <a:cubicBezTo>
                    <a:pt x="43900" y="15650"/>
                    <a:pt x="46827" y="15650"/>
                    <a:pt x="43900" y="10433"/>
                  </a:cubicBezTo>
                  <a:cubicBezTo>
                    <a:pt x="43900" y="10433"/>
                    <a:pt x="43900" y="10433"/>
                    <a:pt x="43900" y="10433"/>
                  </a:cubicBezTo>
                  <a:cubicBezTo>
                    <a:pt x="43900" y="10433"/>
                    <a:pt x="40977" y="10433"/>
                    <a:pt x="40977" y="10433"/>
                  </a:cubicBezTo>
                  <a:cubicBezTo>
                    <a:pt x="40977" y="10433"/>
                    <a:pt x="40977" y="15650"/>
                    <a:pt x="40977" y="15650"/>
                  </a:cubicBezTo>
                  <a:cubicBezTo>
                    <a:pt x="40977" y="15650"/>
                    <a:pt x="40977" y="10433"/>
                    <a:pt x="40977" y="10433"/>
                  </a:cubicBezTo>
                  <a:cubicBezTo>
                    <a:pt x="38050" y="10433"/>
                    <a:pt x="38050" y="10433"/>
                    <a:pt x="38050" y="10433"/>
                  </a:cubicBezTo>
                  <a:cubicBezTo>
                    <a:pt x="35122" y="10433"/>
                    <a:pt x="35122" y="15650"/>
                    <a:pt x="35122" y="10433"/>
                  </a:cubicBezTo>
                  <a:cubicBezTo>
                    <a:pt x="35122" y="15650"/>
                    <a:pt x="32194" y="10433"/>
                    <a:pt x="32194" y="10433"/>
                  </a:cubicBezTo>
                  <a:cubicBezTo>
                    <a:pt x="32194" y="10433"/>
                    <a:pt x="29266" y="10433"/>
                    <a:pt x="29266" y="10433"/>
                  </a:cubicBezTo>
                  <a:cubicBezTo>
                    <a:pt x="26338" y="10433"/>
                    <a:pt x="26338" y="10433"/>
                    <a:pt x="23416" y="5216"/>
                  </a:cubicBezTo>
                  <a:cubicBezTo>
                    <a:pt x="20488" y="5216"/>
                    <a:pt x="17561" y="5216"/>
                    <a:pt x="14633" y="5216"/>
                  </a:cubicBezTo>
                  <a:cubicBezTo>
                    <a:pt x="11705" y="10433"/>
                    <a:pt x="8777" y="10433"/>
                    <a:pt x="8777" y="10433"/>
                  </a:cubicBezTo>
                  <a:cubicBezTo>
                    <a:pt x="5855" y="10433"/>
                    <a:pt x="5855" y="10433"/>
                    <a:pt x="8777" y="15650"/>
                  </a:cubicBezTo>
                  <a:cubicBezTo>
                    <a:pt x="8777" y="15650"/>
                    <a:pt x="8777" y="15650"/>
                    <a:pt x="8777" y="20872"/>
                  </a:cubicBezTo>
                  <a:cubicBezTo>
                    <a:pt x="8777" y="20872"/>
                    <a:pt x="11705" y="20872"/>
                    <a:pt x="11705" y="20872"/>
                  </a:cubicBezTo>
                  <a:cubicBezTo>
                    <a:pt x="11705" y="20872"/>
                    <a:pt x="8777" y="20872"/>
                    <a:pt x="8777" y="20872"/>
                  </a:cubicBezTo>
                  <a:cubicBezTo>
                    <a:pt x="11705" y="31305"/>
                    <a:pt x="11705" y="26088"/>
                    <a:pt x="8777" y="31305"/>
                  </a:cubicBezTo>
                  <a:cubicBezTo>
                    <a:pt x="5855" y="31305"/>
                    <a:pt x="2927" y="36522"/>
                    <a:pt x="2927" y="41738"/>
                  </a:cubicBezTo>
                  <a:cubicBezTo>
                    <a:pt x="0" y="46955"/>
                    <a:pt x="2927" y="46955"/>
                    <a:pt x="2927" y="52172"/>
                  </a:cubicBezTo>
                  <a:cubicBezTo>
                    <a:pt x="2927" y="52172"/>
                    <a:pt x="2927" y="46955"/>
                    <a:pt x="2927" y="46955"/>
                  </a:cubicBezTo>
                  <a:cubicBezTo>
                    <a:pt x="0" y="46955"/>
                    <a:pt x="0" y="52172"/>
                    <a:pt x="0" y="52172"/>
                  </a:cubicBezTo>
                  <a:cubicBezTo>
                    <a:pt x="0" y="52172"/>
                    <a:pt x="0" y="57388"/>
                    <a:pt x="0" y="57388"/>
                  </a:cubicBezTo>
                  <a:cubicBezTo>
                    <a:pt x="0" y="57388"/>
                    <a:pt x="2927" y="62611"/>
                    <a:pt x="2927" y="62611"/>
                  </a:cubicBezTo>
                  <a:cubicBezTo>
                    <a:pt x="2927" y="62611"/>
                    <a:pt x="2927" y="67827"/>
                    <a:pt x="2927" y="67827"/>
                  </a:cubicBezTo>
                  <a:cubicBezTo>
                    <a:pt x="5855" y="67827"/>
                    <a:pt x="5855" y="62611"/>
                    <a:pt x="5855" y="62611"/>
                  </a:cubicBezTo>
                  <a:cubicBezTo>
                    <a:pt x="8777" y="62611"/>
                    <a:pt x="11705" y="67827"/>
                    <a:pt x="11705" y="67827"/>
                  </a:cubicBezTo>
                  <a:cubicBezTo>
                    <a:pt x="14633" y="67827"/>
                    <a:pt x="14633" y="67827"/>
                    <a:pt x="14633" y="67827"/>
                  </a:cubicBezTo>
                  <a:cubicBezTo>
                    <a:pt x="17561" y="67827"/>
                    <a:pt x="17561" y="67827"/>
                    <a:pt x="17561" y="67827"/>
                  </a:cubicBezTo>
                  <a:cubicBezTo>
                    <a:pt x="17561" y="67827"/>
                    <a:pt x="20488" y="67827"/>
                    <a:pt x="20488" y="67827"/>
                  </a:cubicBezTo>
                  <a:cubicBezTo>
                    <a:pt x="23416" y="67827"/>
                    <a:pt x="26338" y="67827"/>
                    <a:pt x="26338" y="62611"/>
                  </a:cubicBezTo>
                  <a:cubicBezTo>
                    <a:pt x="26338" y="62611"/>
                    <a:pt x="29266" y="62611"/>
                    <a:pt x="29266" y="62611"/>
                  </a:cubicBezTo>
                  <a:cubicBezTo>
                    <a:pt x="29266" y="62611"/>
                    <a:pt x="32194" y="62611"/>
                    <a:pt x="32194" y="57388"/>
                  </a:cubicBezTo>
                  <a:cubicBezTo>
                    <a:pt x="35122" y="57388"/>
                    <a:pt x="40977" y="62611"/>
                    <a:pt x="40977" y="62611"/>
                  </a:cubicBezTo>
                  <a:cubicBezTo>
                    <a:pt x="43900" y="62611"/>
                    <a:pt x="43900" y="62611"/>
                    <a:pt x="43900" y="62611"/>
                  </a:cubicBezTo>
                  <a:cubicBezTo>
                    <a:pt x="43900" y="62611"/>
                    <a:pt x="46827" y="67827"/>
                    <a:pt x="46827" y="67827"/>
                  </a:cubicBezTo>
                  <a:cubicBezTo>
                    <a:pt x="46827" y="67827"/>
                    <a:pt x="46827" y="67827"/>
                    <a:pt x="46827" y="73044"/>
                  </a:cubicBezTo>
                  <a:cubicBezTo>
                    <a:pt x="46827" y="73044"/>
                    <a:pt x="46827" y="73044"/>
                    <a:pt x="46827" y="73044"/>
                  </a:cubicBezTo>
                  <a:cubicBezTo>
                    <a:pt x="49755" y="78261"/>
                    <a:pt x="49755" y="78261"/>
                    <a:pt x="49755" y="78261"/>
                  </a:cubicBezTo>
                  <a:cubicBezTo>
                    <a:pt x="49755" y="78261"/>
                    <a:pt x="49755" y="78261"/>
                    <a:pt x="49755" y="83477"/>
                  </a:cubicBezTo>
                  <a:cubicBezTo>
                    <a:pt x="49755" y="83477"/>
                    <a:pt x="52683" y="83477"/>
                    <a:pt x="52683" y="83477"/>
                  </a:cubicBezTo>
                  <a:cubicBezTo>
                    <a:pt x="52683" y="88694"/>
                    <a:pt x="52683" y="88694"/>
                    <a:pt x="55611" y="88694"/>
                  </a:cubicBezTo>
                  <a:cubicBezTo>
                    <a:pt x="52683" y="93911"/>
                    <a:pt x="49755" y="88694"/>
                    <a:pt x="49755" y="88694"/>
                  </a:cubicBezTo>
                  <a:cubicBezTo>
                    <a:pt x="49755" y="88694"/>
                    <a:pt x="46827" y="88694"/>
                    <a:pt x="46827" y="88694"/>
                  </a:cubicBezTo>
                  <a:cubicBezTo>
                    <a:pt x="46827" y="88694"/>
                    <a:pt x="46827" y="88694"/>
                    <a:pt x="46827" y="88694"/>
                  </a:cubicBezTo>
                  <a:cubicBezTo>
                    <a:pt x="46827" y="88694"/>
                    <a:pt x="46827" y="93911"/>
                    <a:pt x="46827" y="93911"/>
                  </a:cubicBezTo>
                  <a:cubicBezTo>
                    <a:pt x="46827" y="93911"/>
                    <a:pt x="46827" y="93911"/>
                    <a:pt x="46827" y="99127"/>
                  </a:cubicBezTo>
                  <a:cubicBezTo>
                    <a:pt x="43900" y="99127"/>
                    <a:pt x="43900" y="104350"/>
                    <a:pt x="40977" y="104350"/>
                  </a:cubicBezTo>
                  <a:cubicBezTo>
                    <a:pt x="43900" y="104350"/>
                    <a:pt x="43900" y="109566"/>
                    <a:pt x="46827" y="109566"/>
                  </a:cubicBezTo>
                  <a:cubicBezTo>
                    <a:pt x="46827" y="109566"/>
                    <a:pt x="46827" y="104350"/>
                    <a:pt x="46827" y="104350"/>
                  </a:cubicBezTo>
                  <a:cubicBezTo>
                    <a:pt x="49755" y="109566"/>
                    <a:pt x="49755" y="104350"/>
                    <a:pt x="52683" y="109566"/>
                  </a:cubicBezTo>
                  <a:cubicBezTo>
                    <a:pt x="52683" y="104350"/>
                    <a:pt x="49755" y="104350"/>
                    <a:pt x="52683" y="99127"/>
                  </a:cubicBezTo>
                  <a:cubicBezTo>
                    <a:pt x="52683" y="99127"/>
                    <a:pt x="55611" y="99127"/>
                    <a:pt x="55611" y="99127"/>
                  </a:cubicBezTo>
                  <a:cubicBezTo>
                    <a:pt x="55611" y="93911"/>
                    <a:pt x="58538" y="88694"/>
                    <a:pt x="58538" y="88694"/>
                  </a:cubicBezTo>
                  <a:cubicBezTo>
                    <a:pt x="61461" y="83477"/>
                    <a:pt x="61461" y="88694"/>
                    <a:pt x="64388" y="83477"/>
                  </a:cubicBezTo>
                  <a:cubicBezTo>
                    <a:pt x="64388" y="88694"/>
                    <a:pt x="64388" y="88694"/>
                    <a:pt x="67316" y="83477"/>
                  </a:cubicBezTo>
                  <a:cubicBezTo>
                    <a:pt x="67316" y="83477"/>
                    <a:pt x="64388" y="78261"/>
                    <a:pt x="64388" y="78261"/>
                  </a:cubicBezTo>
                  <a:cubicBezTo>
                    <a:pt x="67316" y="83477"/>
                    <a:pt x="67316" y="88694"/>
                    <a:pt x="70244" y="88694"/>
                  </a:cubicBezTo>
                  <a:cubicBezTo>
                    <a:pt x="70244" y="88694"/>
                    <a:pt x="67316" y="88694"/>
                    <a:pt x="64388" y="88694"/>
                  </a:cubicBezTo>
                  <a:cubicBezTo>
                    <a:pt x="64388" y="88694"/>
                    <a:pt x="70244" y="88694"/>
                    <a:pt x="64388" y="88694"/>
                  </a:cubicBezTo>
                  <a:cubicBezTo>
                    <a:pt x="67316" y="93911"/>
                    <a:pt x="70244" y="93911"/>
                    <a:pt x="70244" y="93911"/>
                  </a:cubicBezTo>
                  <a:cubicBezTo>
                    <a:pt x="73172" y="93911"/>
                    <a:pt x="73172" y="93911"/>
                    <a:pt x="76100" y="93911"/>
                  </a:cubicBezTo>
                  <a:cubicBezTo>
                    <a:pt x="79022" y="93911"/>
                    <a:pt x="79022" y="99127"/>
                    <a:pt x="76100" y="99127"/>
                  </a:cubicBezTo>
                  <a:cubicBezTo>
                    <a:pt x="76100" y="99127"/>
                    <a:pt x="73172" y="104350"/>
                    <a:pt x="70244" y="104350"/>
                  </a:cubicBezTo>
                  <a:cubicBezTo>
                    <a:pt x="73172" y="104350"/>
                    <a:pt x="73172" y="104350"/>
                    <a:pt x="76100" y="104350"/>
                  </a:cubicBezTo>
                  <a:cubicBezTo>
                    <a:pt x="76100" y="109566"/>
                    <a:pt x="79022" y="109566"/>
                    <a:pt x="79022" y="109566"/>
                  </a:cubicBezTo>
                  <a:cubicBezTo>
                    <a:pt x="79022" y="114783"/>
                    <a:pt x="79022" y="114783"/>
                    <a:pt x="79022" y="120000"/>
                  </a:cubicBezTo>
                  <a:cubicBezTo>
                    <a:pt x="79022" y="120000"/>
                    <a:pt x="81950" y="120000"/>
                    <a:pt x="84877" y="120000"/>
                  </a:cubicBezTo>
                  <a:cubicBezTo>
                    <a:pt x="84877" y="120000"/>
                    <a:pt x="84877" y="114783"/>
                    <a:pt x="87805" y="114783"/>
                  </a:cubicBezTo>
                  <a:cubicBezTo>
                    <a:pt x="90733" y="114783"/>
                    <a:pt x="90733" y="114783"/>
                    <a:pt x="90733" y="114783"/>
                  </a:cubicBezTo>
                  <a:cubicBezTo>
                    <a:pt x="90733" y="114783"/>
                    <a:pt x="90733" y="114783"/>
                    <a:pt x="90733" y="109566"/>
                  </a:cubicBezTo>
                  <a:cubicBezTo>
                    <a:pt x="93661" y="109566"/>
                    <a:pt x="90733" y="109566"/>
                    <a:pt x="93661" y="109566"/>
                  </a:cubicBezTo>
                  <a:cubicBezTo>
                    <a:pt x="93661" y="109566"/>
                    <a:pt x="93661" y="109566"/>
                    <a:pt x="96583" y="109566"/>
                  </a:cubicBezTo>
                  <a:cubicBezTo>
                    <a:pt x="99511" y="109566"/>
                    <a:pt x="99511" y="109566"/>
                    <a:pt x="99511" y="104350"/>
                  </a:cubicBezTo>
                  <a:cubicBezTo>
                    <a:pt x="96583" y="104350"/>
                    <a:pt x="93661" y="109566"/>
                    <a:pt x="90733" y="104350"/>
                  </a:cubicBezTo>
                  <a:cubicBezTo>
                    <a:pt x="90733" y="104350"/>
                    <a:pt x="87805" y="99127"/>
                    <a:pt x="87805" y="99127"/>
                  </a:cubicBezTo>
                  <a:cubicBezTo>
                    <a:pt x="87805" y="93911"/>
                    <a:pt x="87805" y="93911"/>
                    <a:pt x="90733" y="88694"/>
                  </a:cubicBezTo>
                  <a:cubicBezTo>
                    <a:pt x="90733" y="93911"/>
                    <a:pt x="90733" y="93911"/>
                    <a:pt x="87805" y="93911"/>
                  </a:cubicBezTo>
                  <a:cubicBezTo>
                    <a:pt x="90733" y="93911"/>
                    <a:pt x="90733" y="88694"/>
                    <a:pt x="93661" y="88694"/>
                  </a:cubicBezTo>
                  <a:cubicBezTo>
                    <a:pt x="93661" y="83477"/>
                    <a:pt x="96583" y="83477"/>
                    <a:pt x="99511" y="83477"/>
                  </a:cubicBezTo>
                  <a:cubicBezTo>
                    <a:pt x="99511" y="83477"/>
                    <a:pt x="99511" y="83477"/>
                    <a:pt x="99511" y="83477"/>
                  </a:cubicBezTo>
                  <a:cubicBezTo>
                    <a:pt x="99511" y="83477"/>
                    <a:pt x="102438" y="83477"/>
                    <a:pt x="102438" y="83477"/>
                  </a:cubicBezTo>
                  <a:cubicBezTo>
                    <a:pt x="105366" y="83477"/>
                    <a:pt x="105366" y="78261"/>
                    <a:pt x="105366" y="78261"/>
                  </a:cubicBezTo>
                  <a:cubicBezTo>
                    <a:pt x="105366" y="78261"/>
                    <a:pt x="108294" y="78261"/>
                    <a:pt x="108294" y="78261"/>
                  </a:cubicBezTo>
                  <a:cubicBezTo>
                    <a:pt x="108294" y="73044"/>
                    <a:pt x="108294" y="73044"/>
                    <a:pt x="111222" y="67827"/>
                  </a:cubicBezTo>
                  <a:cubicBezTo>
                    <a:pt x="111222" y="67827"/>
                    <a:pt x="111222" y="67827"/>
                    <a:pt x="114144" y="67827"/>
                  </a:cubicBezTo>
                  <a:cubicBezTo>
                    <a:pt x="114144" y="67827"/>
                    <a:pt x="117072" y="67827"/>
                    <a:pt x="117072" y="67827"/>
                  </a:cubicBezTo>
                  <a:cubicBezTo>
                    <a:pt x="120000" y="67827"/>
                    <a:pt x="120000" y="62611"/>
                    <a:pt x="120000" y="626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97" name="Shape 497"/>
            <p:cNvSpPr/>
            <p:nvPr/>
          </p:nvSpPr>
          <p:spPr>
            <a:xfrm>
              <a:off x="7932713" y="3468101"/>
              <a:ext cx="248286" cy="268910"/>
            </a:xfrm>
            <a:custGeom>
              <a:avLst/>
              <a:gdLst/>
              <a:ahLst/>
              <a:cxnLst/>
              <a:rect l="0" t="0" r="0" b="0"/>
              <a:pathLst>
                <a:path w="120000" h="120000" extrusionOk="0">
                  <a:moveTo>
                    <a:pt x="120000" y="49411"/>
                  </a:moveTo>
                  <a:cubicBezTo>
                    <a:pt x="120000" y="49411"/>
                    <a:pt x="120000" y="42355"/>
                    <a:pt x="120000" y="35294"/>
                  </a:cubicBezTo>
                  <a:cubicBezTo>
                    <a:pt x="111427" y="35294"/>
                    <a:pt x="111427" y="28233"/>
                    <a:pt x="111427" y="28233"/>
                  </a:cubicBezTo>
                  <a:cubicBezTo>
                    <a:pt x="111427" y="21177"/>
                    <a:pt x="111427" y="21177"/>
                    <a:pt x="102855" y="21177"/>
                  </a:cubicBezTo>
                  <a:cubicBezTo>
                    <a:pt x="102855" y="14116"/>
                    <a:pt x="102855" y="14116"/>
                    <a:pt x="102855" y="14116"/>
                  </a:cubicBezTo>
                  <a:cubicBezTo>
                    <a:pt x="102855" y="7061"/>
                    <a:pt x="102855" y="7061"/>
                    <a:pt x="94283" y="0"/>
                  </a:cubicBezTo>
                  <a:cubicBezTo>
                    <a:pt x="85716" y="7061"/>
                    <a:pt x="85716" y="14116"/>
                    <a:pt x="77144" y="14116"/>
                  </a:cubicBezTo>
                  <a:cubicBezTo>
                    <a:pt x="68572" y="14116"/>
                    <a:pt x="68572" y="14116"/>
                    <a:pt x="68572" y="14116"/>
                  </a:cubicBezTo>
                  <a:cubicBezTo>
                    <a:pt x="60000" y="14116"/>
                    <a:pt x="60000" y="14116"/>
                    <a:pt x="60000" y="14116"/>
                  </a:cubicBezTo>
                  <a:cubicBezTo>
                    <a:pt x="51427" y="14116"/>
                    <a:pt x="51427" y="14116"/>
                    <a:pt x="51427" y="14116"/>
                  </a:cubicBezTo>
                  <a:cubicBezTo>
                    <a:pt x="42855" y="14116"/>
                    <a:pt x="51427" y="14116"/>
                    <a:pt x="42855" y="14116"/>
                  </a:cubicBezTo>
                  <a:cubicBezTo>
                    <a:pt x="42855" y="14116"/>
                    <a:pt x="42855" y="14116"/>
                    <a:pt x="42855" y="14116"/>
                  </a:cubicBezTo>
                  <a:cubicBezTo>
                    <a:pt x="34283" y="14116"/>
                    <a:pt x="34283" y="14116"/>
                    <a:pt x="34283" y="14116"/>
                  </a:cubicBezTo>
                  <a:cubicBezTo>
                    <a:pt x="25716" y="14116"/>
                    <a:pt x="25716" y="14116"/>
                    <a:pt x="25716" y="21177"/>
                  </a:cubicBezTo>
                  <a:cubicBezTo>
                    <a:pt x="25716" y="21177"/>
                    <a:pt x="25716" y="28233"/>
                    <a:pt x="25716" y="35294"/>
                  </a:cubicBezTo>
                  <a:cubicBezTo>
                    <a:pt x="25716" y="42355"/>
                    <a:pt x="25716" y="35294"/>
                    <a:pt x="25716" y="42355"/>
                  </a:cubicBezTo>
                  <a:cubicBezTo>
                    <a:pt x="25716" y="42355"/>
                    <a:pt x="34283" y="42355"/>
                    <a:pt x="34283" y="42355"/>
                  </a:cubicBezTo>
                  <a:cubicBezTo>
                    <a:pt x="42855" y="56472"/>
                    <a:pt x="8572" y="63527"/>
                    <a:pt x="8572" y="77644"/>
                  </a:cubicBezTo>
                  <a:cubicBezTo>
                    <a:pt x="8572" y="77644"/>
                    <a:pt x="8572" y="84705"/>
                    <a:pt x="0" y="84705"/>
                  </a:cubicBezTo>
                  <a:cubicBezTo>
                    <a:pt x="0" y="91766"/>
                    <a:pt x="0" y="91766"/>
                    <a:pt x="0" y="91766"/>
                  </a:cubicBezTo>
                  <a:cubicBezTo>
                    <a:pt x="0" y="98822"/>
                    <a:pt x="0" y="112938"/>
                    <a:pt x="0" y="120000"/>
                  </a:cubicBezTo>
                  <a:cubicBezTo>
                    <a:pt x="0" y="120000"/>
                    <a:pt x="0" y="120000"/>
                    <a:pt x="8572" y="120000"/>
                  </a:cubicBezTo>
                  <a:cubicBezTo>
                    <a:pt x="8572" y="120000"/>
                    <a:pt x="8572" y="120000"/>
                    <a:pt x="8572" y="120000"/>
                  </a:cubicBezTo>
                  <a:cubicBezTo>
                    <a:pt x="17144" y="112938"/>
                    <a:pt x="17144" y="112938"/>
                    <a:pt x="25716" y="112938"/>
                  </a:cubicBezTo>
                  <a:cubicBezTo>
                    <a:pt x="42855" y="112938"/>
                    <a:pt x="68572" y="112938"/>
                    <a:pt x="85716" y="112938"/>
                  </a:cubicBezTo>
                  <a:cubicBezTo>
                    <a:pt x="94283" y="112938"/>
                    <a:pt x="94283" y="112938"/>
                    <a:pt x="94283" y="105883"/>
                  </a:cubicBezTo>
                  <a:cubicBezTo>
                    <a:pt x="94283" y="98822"/>
                    <a:pt x="94283" y="91766"/>
                    <a:pt x="94283" y="84705"/>
                  </a:cubicBezTo>
                  <a:cubicBezTo>
                    <a:pt x="102855" y="70588"/>
                    <a:pt x="120000" y="63527"/>
                    <a:pt x="120000" y="494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98" name="Shape 498"/>
            <p:cNvSpPr/>
            <p:nvPr/>
          </p:nvSpPr>
          <p:spPr>
            <a:xfrm>
              <a:off x="8830700" y="1663357"/>
              <a:ext cx="644486" cy="346534"/>
            </a:xfrm>
            <a:custGeom>
              <a:avLst/>
              <a:gdLst/>
              <a:ahLst/>
              <a:cxnLst/>
              <a:rect l="0" t="0" r="0" b="0"/>
              <a:pathLst>
                <a:path w="120000" h="120000" extrusionOk="0">
                  <a:moveTo>
                    <a:pt x="7953" y="60000"/>
                  </a:moveTo>
                  <a:cubicBezTo>
                    <a:pt x="7953" y="60000"/>
                    <a:pt x="11250" y="54544"/>
                    <a:pt x="7953" y="54544"/>
                  </a:cubicBezTo>
                  <a:cubicBezTo>
                    <a:pt x="7953" y="60000"/>
                    <a:pt x="7953" y="60000"/>
                    <a:pt x="11250" y="60000"/>
                  </a:cubicBezTo>
                  <a:cubicBezTo>
                    <a:pt x="7953" y="60000"/>
                    <a:pt x="7953" y="60000"/>
                    <a:pt x="7953" y="60000"/>
                  </a:cubicBezTo>
                  <a:close/>
                  <a:moveTo>
                    <a:pt x="120000" y="81816"/>
                  </a:moveTo>
                  <a:cubicBezTo>
                    <a:pt x="120000" y="76361"/>
                    <a:pt x="120000" y="76361"/>
                    <a:pt x="116703" y="70911"/>
                  </a:cubicBezTo>
                  <a:cubicBezTo>
                    <a:pt x="113406" y="70911"/>
                    <a:pt x="110115" y="70911"/>
                    <a:pt x="106819" y="65455"/>
                  </a:cubicBezTo>
                  <a:cubicBezTo>
                    <a:pt x="103522" y="65455"/>
                    <a:pt x="100225" y="60000"/>
                    <a:pt x="96934" y="60000"/>
                  </a:cubicBezTo>
                  <a:cubicBezTo>
                    <a:pt x="93638" y="54544"/>
                    <a:pt x="90341" y="49088"/>
                    <a:pt x="83748" y="43638"/>
                  </a:cubicBezTo>
                  <a:cubicBezTo>
                    <a:pt x="80457" y="38183"/>
                    <a:pt x="77160" y="27272"/>
                    <a:pt x="70567" y="21816"/>
                  </a:cubicBezTo>
                  <a:cubicBezTo>
                    <a:pt x="70567" y="21816"/>
                    <a:pt x="67270" y="21816"/>
                    <a:pt x="67270" y="21816"/>
                  </a:cubicBezTo>
                  <a:cubicBezTo>
                    <a:pt x="67270" y="21816"/>
                    <a:pt x="63979" y="27272"/>
                    <a:pt x="63979" y="21816"/>
                  </a:cubicBezTo>
                  <a:cubicBezTo>
                    <a:pt x="60683" y="21816"/>
                    <a:pt x="57386" y="16361"/>
                    <a:pt x="60683" y="16361"/>
                  </a:cubicBezTo>
                  <a:cubicBezTo>
                    <a:pt x="60683" y="10911"/>
                    <a:pt x="57386" y="10911"/>
                    <a:pt x="57386" y="10911"/>
                  </a:cubicBezTo>
                  <a:cubicBezTo>
                    <a:pt x="57386" y="10911"/>
                    <a:pt x="57386" y="10911"/>
                    <a:pt x="57386" y="5455"/>
                  </a:cubicBezTo>
                  <a:cubicBezTo>
                    <a:pt x="54089" y="5455"/>
                    <a:pt x="54089" y="5455"/>
                    <a:pt x="54089" y="5455"/>
                  </a:cubicBezTo>
                  <a:cubicBezTo>
                    <a:pt x="50798" y="5455"/>
                    <a:pt x="50798" y="5455"/>
                    <a:pt x="50798" y="5455"/>
                  </a:cubicBezTo>
                  <a:cubicBezTo>
                    <a:pt x="47502" y="0"/>
                    <a:pt x="47502" y="0"/>
                    <a:pt x="47502" y="0"/>
                  </a:cubicBezTo>
                  <a:cubicBezTo>
                    <a:pt x="44205" y="0"/>
                    <a:pt x="44205" y="0"/>
                    <a:pt x="44205" y="0"/>
                  </a:cubicBezTo>
                  <a:cubicBezTo>
                    <a:pt x="44205" y="0"/>
                    <a:pt x="47502" y="5455"/>
                    <a:pt x="47502" y="5455"/>
                  </a:cubicBezTo>
                  <a:cubicBezTo>
                    <a:pt x="44205" y="10911"/>
                    <a:pt x="44205" y="5455"/>
                    <a:pt x="44205" y="5455"/>
                  </a:cubicBezTo>
                  <a:cubicBezTo>
                    <a:pt x="44205" y="5455"/>
                    <a:pt x="44205" y="5455"/>
                    <a:pt x="40908" y="5455"/>
                  </a:cubicBezTo>
                  <a:cubicBezTo>
                    <a:pt x="40908" y="5455"/>
                    <a:pt x="40908" y="5455"/>
                    <a:pt x="40908" y="10911"/>
                  </a:cubicBezTo>
                  <a:cubicBezTo>
                    <a:pt x="40908" y="10911"/>
                    <a:pt x="40908" y="10911"/>
                    <a:pt x="40908" y="10911"/>
                  </a:cubicBezTo>
                  <a:cubicBezTo>
                    <a:pt x="37612" y="10911"/>
                    <a:pt x="37612" y="10911"/>
                    <a:pt x="34321" y="10911"/>
                  </a:cubicBezTo>
                  <a:cubicBezTo>
                    <a:pt x="34321" y="16361"/>
                    <a:pt x="34321" y="16361"/>
                    <a:pt x="37612" y="21816"/>
                  </a:cubicBezTo>
                  <a:cubicBezTo>
                    <a:pt x="37612" y="21816"/>
                    <a:pt x="37612" y="21816"/>
                    <a:pt x="37612" y="21816"/>
                  </a:cubicBezTo>
                  <a:cubicBezTo>
                    <a:pt x="34321" y="21816"/>
                    <a:pt x="31024" y="21816"/>
                    <a:pt x="31024" y="21816"/>
                  </a:cubicBezTo>
                  <a:cubicBezTo>
                    <a:pt x="27727" y="21816"/>
                    <a:pt x="24431" y="21816"/>
                    <a:pt x="21134" y="21816"/>
                  </a:cubicBezTo>
                  <a:cubicBezTo>
                    <a:pt x="17843" y="16361"/>
                    <a:pt x="14546" y="5455"/>
                    <a:pt x="11250" y="5455"/>
                  </a:cubicBezTo>
                  <a:cubicBezTo>
                    <a:pt x="11250" y="5455"/>
                    <a:pt x="4662" y="10911"/>
                    <a:pt x="1366" y="10911"/>
                  </a:cubicBezTo>
                  <a:cubicBezTo>
                    <a:pt x="-1930" y="16361"/>
                    <a:pt x="1366" y="21816"/>
                    <a:pt x="4662" y="21816"/>
                  </a:cubicBezTo>
                  <a:cubicBezTo>
                    <a:pt x="4662" y="21816"/>
                    <a:pt x="1366" y="16361"/>
                    <a:pt x="4662" y="10911"/>
                  </a:cubicBezTo>
                  <a:cubicBezTo>
                    <a:pt x="4662" y="5455"/>
                    <a:pt x="7953" y="10911"/>
                    <a:pt x="11250" y="10911"/>
                  </a:cubicBezTo>
                  <a:cubicBezTo>
                    <a:pt x="11250" y="16361"/>
                    <a:pt x="11250" y="16361"/>
                    <a:pt x="14546" y="21816"/>
                  </a:cubicBezTo>
                  <a:cubicBezTo>
                    <a:pt x="14546" y="21816"/>
                    <a:pt x="17843" y="21816"/>
                    <a:pt x="17843" y="27272"/>
                  </a:cubicBezTo>
                  <a:cubicBezTo>
                    <a:pt x="21134" y="32727"/>
                    <a:pt x="14546" y="27272"/>
                    <a:pt x="17843" y="32727"/>
                  </a:cubicBezTo>
                  <a:cubicBezTo>
                    <a:pt x="14546" y="32727"/>
                    <a:pt x="14546" y="32727"/>
                    <a:pt x="14546" y="32727"/>
                  </a:cubicBezTo>
                  <a:cubicBezTo>
                    <a:pt x="11250" y="32727"/>
                    <a:pt x="11250" y="32727"/>
                    <a:pt x="11250" y="32727"/>
                  </a:cubicBezTo>
                  <a:cubicBezTo>
                    <a:pt x="7953" y="27272"/>
                    <a:pt x="7953" y="32727"/>
                    <a:pt x="4662" y="27272"/>
                  </a:cubicBezTo>
                  <a:cubicBezTo>
                    <a:pt x="4662" y="32727"/>
                    <a:pt x="4662" y="38183"/>
                    <a:pt x="7953" y="43638"/>
                  </a:cubicBezTo>
                  <a:cubicBezTo>
                    <a:pt x="4662" y="43638"/>
                    <a:pt x="7953" y="43638"/>
                    <a:pt x="11250" y="43638"/>
                  </a:cubicBezTo>
                  <a:cubicBezTo>
                    <a:pt x="11250" y="43638"/>
                    <a:pt x="11250" y="49088"/>
                    <a:pt x="11250" y="49088"/>
                  </a:cubicBezTo>
                  <a:cubicBezTo>
                    <a:pt x="11250" y="49088"/>
                    <a:pt x="11250" y="49088"/>
                    <a:pt x="7953" y="49088"/>
                  </a:cubicBezTo>
                  <a:cubicBezTo>
                    <a:pt x="7953" y="49088"/>
                    <a:pt x="7953" y="54544"/>
                    <a:pt x="7953" y="54544"/>
                  </a:cubicBezTo>
                  <a:cubicBezTo>
                    <a:pt x="11250" y="49088"/>
                    <a:pt x="14546" y="54544"/>
                    <a:pt x="14546" y="60000"/>
                  </a:cubicBezTo>
                  <a:cubicBezTo>
                    <a:pt x="17843" y="65455"/>
                    <a:pt x="17843" y="65455"/>
                    <a:pt x="17843" y="70911"/>
                  </a:cubicBezTo>
                  <a:cubicBezTo>
                    <a:pt x="17843" y="70911"/>
                    <a:pt x="17843" y="81816"/>
                    <a:pt x="17843" y="87272"/>
                  </a:cubicBezTo>
                  <a:cubicBezTo>
                    <a:pt x="17843" y="87272"/>
                    <a:pt x="21134" y="87272"/>
                    <a:pt x="24431" y="81816"/>
                  </a:cubicBezTo>
                  <a:cubicBezTo>
                    <a:pt x="24431" y="81816"/>
                    <a:pt x="24431" y="81816"/>
                    <a:pt x="24431" y="76361"/>
                  </a:cubicBezTo>
                  <a:cubicBezTo>
                    <a:pt x="27727" y="76361"/>
                    <a:pt x="31024" y="76361"/>
                    <a:pt x="31024" y="70911"/>
                  </a:cubicBezTo>
                  <a:cubicBezTo>
                    <a:pt x="31024" y="70911"/>
                    <a:pt x="34321" y="76361"/>
                    <a:pt x="34321" y="76361"/>
                  </a:cubicBezTo>
                  <a:cubicBezTo>
                    <a:pt x="34321" y="70911"/>
                    <a:pt x="37612" y="70911"/>
                    <a:pt x="37612" y="70911"/>
                  </a:cubicBezTo>
                  <a:cubicBezTo>
                    <a:pt x="37612" y="70911"/>
                    <a:pt x="37612" y="70911"/>
                    <a:pt x="40908" y="70911"/>
                  </a:cubicBezTo>
                  <a:cubicBezTo>
                    <a:pt x="40908" y="70911"/>
                    <a:pt x="44205" y="70911"/>
                    <a:pt x="44205" y="70911"/>
                  </a:cubicBezTo>
                  <a:cubicBezTo>
                    <a:pt x="44205" y="70911"/>
                    <a:pt x="44205" y="76361"/>
                    <a:pt x="44205" y="76361"/>
                  </a:cubicBezTo>
                  <a:cubicBezTo>
                    <a:pt x="47502" y="76361"/>
                    <a:pt x="54089" y="81816"/>
                    <a:pt x="57386" y="81816"/>
                  </a:cubicBezTo>
                  <a:cubicBezTo>
                    <a:pt x="60683" y="81816"/>
                    <a:pt x="60683" y="81816"/>
                    <a:pt x="63979" y="87272"/>
                  </a:cubicBezTo>
                  <a:cubicBezTo>
                    <a:pt x="67270" y="92727"/>
                    <a:pt x="70567" y="98183"/>
                    <a:pt x="70567" y="98183"/>
                  </a:cubicBezTo>
                  <a:cubicBezTo>
                    <a:pt x="73863" y="98183"/>
                    <a:pt x="77160" y="98183"/>
                    <a:pt x="77160" y="98183"/>
                  </a:cubicBezTo>
                  <a:cubicBezTo>
                    <a:pt x="80457" y="98183"/>
                    <a:pt x="80457" y="109088"/>
                    <a:pt x="80457" y="114544"/>
                  </a:cubicBezTo>
                  <a:cubicBezTo>
                    <a:pt x="83748" y="120000"/>
                    <a:pt x="87044" y="114544"/>
                    <a:pt x="90341" y="120000"/>
                  </a:cubicBezTo>
                  <a:cubicBezTo>
                    <a:pt x="90341" y="120000"/>
                    <a:pt x="93638" y="120000"/>
                    <a:pt x="93638" y="120000"/>
                  </a:cubicBezTo>
                  <a:cubicBezTo>
                    <a:pt x="96934" y="114544"/>
                    <a:pt x="96934" y="114544"/>
                    <a:pt x="96934" y="114544"/>
                  </a:cubicBezTo>
                  <a:cubicBezTo>
                    <a:pt x="96934" y="114544"/>
                    <a:pt x="96934" y="109088"/>
                    <a:pt x="96934" y="109088"/>
                  </a:cubicBezTo>
                  <a:cubicBezTo>
                    <a:pt x="96934" y="109088"/>
                    <a:pt x="100225" y="109088"/>
                    <a:pt x="103522" y="109088"/>
                  </a:cubicBezTo>
                  <a:cubicBezTo>
                    <a:pt x="103522" y="109088"/>
                    <a:pt x="103522" y="109088"/>
                    <a:pt x="103522" y="103638"/>
                  </a:cubicBezTo>
                  <a:cubicBezTo>
                    <a:pt x="106819" y="103638"/>
                    <a:pt x="106819" y="98183"/>
                    <a:pt x="106819" y="92727"/>
                  </a:cubicBezTo>
                  <a:cubicBezTo>
                    <a:pt x="106819" y="87272"/>
                    <a:pt x="106819" y="87272"/>
                    <a:pt x="110115" y="87272"/>
                  </a:cubicBezTo>
                  <a:cubicBezTo>
                    <a:pt x="110115" y="87272"/>
                    <a:pt x="113406" y="87272"/>
                    <a:pt x="113406" y="87272"/>
                  </a:cubicBezTo>
                  <a:cubicBezTo>
                    <a:pt x="113406" y="87272"/>
                    <a:pt x="113406" y="81816"/>
                    <a:pt x="113406" y="81816"/>
                  </a:cubicBezTo>
                  <a:cubicBezTo>
                    <a:pt x="113406" y="81816"/>
                    <a:pt x="120000" y="87272"/>
                    <a:pt x="120000" y="87272"/>
                  </a:cubicBezTo>
                  <a:cubicBezTo>
                    <a:pt x="120000" y="87272"/>
                    <a:pt x="120000" y="87272"/>
                    <a:pt x="120000" y="818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499" name="Shape 499"/>
            <p:cNvSpPr/>
            <p:nvPr/>
          </p:nvSpPr>
          <p:spPr>
            <a:xfrm>
              <a:off x="7703049" y="1693852"/>
              <a:ext cx="831755" cy="292861"/>
            </a:xfrm>
            <a:custGeom>
              <a:avLst/>
              <a:gdLst/>
              <a:ahLst/>
              <a:cxnLst/>
              <a:rect l="0" t="0" r="0" b="0"/>
              <a:pathLst>
                <a:path w="120000" h="120000" extrusionOk="0">
                  <a:moveTo>
                    <a:pt x="120000" y="91235"/>
                  </a:moveTo>
                  <a:cubicBezTo>
                    <a:pt x="120000" y="91235"/>
                    <a:pt x="117444" y="84717"/>
                    <a:pt x="117444" y="84717"/>
                  </a:cubicBezTo>
                  <a:cubicBezTo>
                    <a:pt x="117444" y="84717"/>
                    <a:pt x="117444" y="84717"/>
                    <a:pt x="117444" y="84717"/>
                  </a:cubicBezTo>
                  <a:cubicBezTo>
                    <a:pt x="117444" y="84717"/>
                    <a:pt x="117444" y="78200"/>
                    <a:pt x="117444" y="78200"/>
                  </a:cubicBezTo>
                  <a:cubicBezTo>
                    <a:pt x="117444" y="78200"/>
                    <a:pt x="114894" y="78200"/>
                    <a:pt x="114894" y="78200"/>
                  </a:cubicBezTo>
                  <a:cubicBezTo>
                    <a:pt x="114894" y="78200"/>
                    <a:pt x="114894" y="71682"/>
                    <a:pt x="114894" y="71682"/>
                  </a:cubicBezTo>
                  <a:cubicBezTo>
                    <a:pt x="114894" y="71682"/>
                    <a:pt x="114894" y="71682"/>
                    <a:pt x="114894" y="71682"/>
                  </a:cubicBezTo>
                  <a:cubicBezTo>
                    <a:pt x="114894" y="65164"/>
                    <a:pt x="114894" y="58652"/>
                    <a:pt x="114894" y="58652"/>
                  </a:cubicBezTo>
                  <a:cubicBezTo>
                    <a:pt x="114894" y="58652"/>
                    <a:pt x="112338" y="52135"/>
                    <a:pt x="112338" y="52135"/>
                  </a:cubicBezTo>
                  <a:cubicBezTo>
                    <a:pt x="112338" y="45617"/>
                    <a:pt x="114894" y="52135"/>
                    <a:pt x="114894" y="52135"/>
                  </a:cubicBezTo>
                  <a:cubicBezTo>
                    <a:pt x="114894" y="45617"/>
                    <a:pt x="114894" y="45617"/>
                    <a:pt x="114894" y="45617"/>
                  </a:cubicBezTo>
                  <a:cubicBezTo>
                    <a:pt x="114894" y="45617"/>
                    <a:pt x="114894" y="39100"/>
                    <a:pt x="117444" y="45617"/>
                  </a:cubicBezTo>
                  <a:cubicBezTo>
                    <a:pt x="117444" y="45617"/>
                    <a:pt x="114894" y="39100"/>
                    <a:pt x="114894" y="39100"/>
                  </a:cubicBezTo>
                  <a:cubicBezTo>
                    <a:pt x="112338" y="39100"/>
                    <a:pt x="112338" y="39100"/>
                    <a:pt x="109788" y="39100"/>
                  </a:cubicBezTo>
                  <a:cubicBezTo>
                    <a:pt x="109788" y="32582"/>
                    <a:pt x="109788" y="26064"/>
                    <a:pt x="109788" y="26064"/>
                  </a:cubicBezTo>
                  <a:cubicBezTo>
                    <a:pt x="109788" y="19552"/>
                    <a:pt x="107233" y="13035"/>
                    <a:pt x="104683" y="13035"/>
                  </a:cubicBezTo>
                  <a:cubicBezTo>
                    <a:pt x="104683" y="13035"/>
                    <a:pt x="102127" y="6517"/>
                    <a:pt x="102127" y="6517"/>
                  </a:cubicBezTo>
                  <a:cubicBezTo>
                    <a:pt x="102127" y="6517"/>
                    <a:pt x="102127" y="13035"/>
                    <a:pt x="99572" y="13035"/>
                  </a:cubicBezTo>
                  <a:cubicBezTo>
                    <a:pt x="99572" y="13035"/>
                    <a:pt x="97022" y="13035"/>
                    <a:pt x="97022" y="13035"/>
                  </a:cubicBezTo>
                  <a:cubicBezTo>
                    <a:pt x="94466" y="13035"/>
                    <a:pt x="94466" y="13035"/>
                    <a:pt x="94466" y="13035"/>
                  </a:cubicBezTo>
                  <a:cubicBezTo>
                    <a:pt x="91916" y="13035"/>
                    <a:pt x="89361" y="19552"/>
                    <a:pt x="89361" y="19552"/>
                  </a:cubicBezTo>
                  <a:cubicBezTo>
                    <a:pt x="86811" y="19552"/>
                    <a:pt x="86811" y="19552"/>
                    <a:pt x="84255" y="19552"/>
                  </a:cubicBezTo>
                  <a:cubicBezTo>
                    <a:pt x="81700" y="19552"/>
                    <a:pt x="79150" y="19552"/>
                    <a:pt x="76594" y="19552"/>
                  </a:cubicBezTo>
                  <a:cubicBezTo>
                    <a:pt x="74044" y="19552"/>
                    <a:pt x="68938" y="19552"/>
                    <a:pt x="68938" y="13035"/>
                  </a:cubicBezTo>
                  <a:cubicBezTo>
                    <a:pt x="66383" y="13035"/>
                    <a:pt x="66383" y="13035"/>
                    <a:pt x="66383" y="13035"/>
                  </a:cubicBezTo>
                  <a:cubicBezTo>
                    <a:pt x="66383" y="13035"/>
                    <a:pt x="63827" y="13035"/>
                    <a:pt x="63827" y="13035"/>
                  </a:cubicBezTo>
                  <a:cubicBezTo>
                    <a:pt x="63827" y="13035"/>
                    <a:pt x="63827" y="6517"/>
                    <a:pt x="61277" y="6517"/>
                  </a:cubicBezTo>
                  <a:cubicBezTo>
                    <a:pt x="61277" y="6517"/>
                    <a:pt x="53616" y="6517"/>
                    <a:pt x="56172" y="0"/>
                  </a:cubicBezTo>
                  <a:cubicBezTo>
                    <a:pt x="53616" y="0"/>
                    <a:pt x="51061" y="0"/>
                    <a:pt x="51061" y="0"/>
                  </a:cubicBezTo>
                  <a:cubicBezTo>
                    <a:pt x="48511" y="0"/>
                    <a:pt x="45955" y="0"/>
                    <a:pt x="45955" y="0"/>
                  </a:cubicBezTo>
                  <a:cubicBezTo>
                    <a:pt x="40850" y="0"/>
                    <a:pt x="35744" y="13035"/>
                    <a:pt x="33188" y="13035"/>
                  </a:cubicBezTo>
                  <a:cubicBezTo>
                    <a:pt x="30638" y="19552"/>
                    <a:pt x="30638" y="19552"/>
                    <a:pt x="30638" y="19552"/>
                  </a:cubicBezTo>
                  <a:cubicBezTo>
                    <a:pt x="25533" y="19552"/>
                    <a:pt x="22977" y="13035"/>
                    <a:pt x="20427" y="13035"/>
                  </a:cubicBezTo>
                  <a:cubicBezTo>
                    <a:pt x="20427" y="19552"/>
                    <a:pt x="17872" y="13035"/>
                    <a:pt x="17872" y="19552"/>
                  </a:cubicBezTo>
                  <a:cubicBezTo>
                    <a:pt x="20427" y="26064"/>
                    <a:pt x="22977" y="26064"/>
                    <a:pt x="22977" y="26064"/>
                  </a:cubicBezTo>
                  <a:cubicBezTo>
                    <a:pt x="22977" y="26064"/>
                    <a:pt x="17872" y="26064"/>
                    <a:pt x="17872" y="26064"/>
                  </a:cubicBezTo>
                  <a:cubicBezTo>
                    <a:pt x="17872" y="32582"/>
                    <a:pt x="17872" y="32582"/>
                    <a:pt x="20427" y="32582"/>
                  </a:cubicBezTo>
                  <a:cubicBezTo>
                    <a:pt x="17872" y="32582"/>
                    <a:pt x="15316" y="32582"/>
                    <a:pt x="12766" y="32582"/>
                  </a:cubicBezTo>
                  <a:cubicBezTo>
                    <a:pt x="12766" y="32582"/>
                    <a:pt x="12766" y="32582"/>
                    <a:pt x="12766" y="32582"/>
                  </a:cubicBezTo>
                  <a:cubicBezTo>
                    <a:pt x="12766" y="32582"/>
                    <a:pt x="12766" y="32582"/>
                    <a:pt x="10211" y="32582"/>
                  </a:cubicBezTo>
                  <a:cubicBezTo>
                    <a:pt x="10211" y="32582"/>
                    <a:pt x="12766" y="32582"/>
                    <a:pt x="12766" y="32582"/>
                  </a:cubicBezTo>
                  <a:cubicBezTo>
                    <a:pt x="10211" y="32582"/>
                    <a:pt x="7661" y="32582"/>
                    <a:pt x="7661" y="32582"/>
                  </a:cubicBezTo>
                  <a:cubicBezTo>
                    <a:pt x="5105" y="32582"/>
                    <a:pt x="2555" y="39100"/>
                    <a:pt x="2555" y="39100"/>
                  </a:cubicBezTo>
                  <a:cubicBezTo>
                    <a:pt x="2555" y="39100"/>
                    <a:pt x="2555" y="45617"/>
                    <a:pt x="2555" y="45617"/>
                  </a:cubicBezTo>
                  <a:cubicBezTo>
                    <a:pt x="2555" y="45617"/>
                    <a:pt x="5105" y="45617"/>
                    <a:pt x="5105" y="45617"/>
                  </a:cubicBezTo>
                  <a:cubicBezTo>
                    <a:pt x="7661" y="45617"/>
                    <a:pt x="5105" y="52135"/>
                    <a:pt x="5105" y="52135"/>
                  </a:cubicBezTo>
                  <a:cubicBezTo>
                    <a:pt x="5105" y="52135"/>
                    <a:pt x="5105" y="52135"/>
                    <a:pt x="5105" y="52135"/>
                  </a:cubicBezTo>
                  <a:cubicBezTo>
                    <a:pt x="5105" y="58652"/>
                    <a:pt x="5105" y="58652"/>
                    <a:pt x="5105" y="58652"/>
                  </a:cubicBezTo>
                  <a:cubicBezTo>
                    <a:pt x="5105" y="58652"/>
                    <a:pt x="7661" y="58652"/>
                    <a:pt x="7661" y="58652"/>
                  </a:cubicBezTo>
                  <a:cubicBezTo>
                    <a:pt x="7661" y="58652"/>
                    <a:pt x="7661" y="58652"/>
                    <a:pt x="7661" y="58652"/>
                  </a:cubicBezTo>
                  <a:cubicBezTo>
                    <a:pt x="7661" y="58652"/>
                    <a:pt x="7661" y="58652"/>
                    <a:pt x="7661" y="58652"/>
                  </a:cubicBezTo>
                  <a:cubicBezTo>
                    <a:pt x="7661" y="65164"/>
                    <a:pt x="5105" y="58652"/>
                    <a:pt x="7661" y="65164"/>
                  </a:cubicBezTo>
                  <a:cubicBezTo>
                    <a:pt x="7661" y="65164"/>
                    <a:pt x="7661" y="71682"/>
                    <a:pt x="7661" y="65164"/>
                  </a:cubicBezTo>
                  <a:cubicBezTo>
                    <a:pt x="7661" y="71682"/>
                    <a:pt x="5105" y="65164"/>
                    <a:pt x="5105" y="71682"/>
                  </a:cubicBezTo>
                  <a:cubicBezTo>
                    <a:pt x="5105" y="71682"/>
                    <a:pt x="5105" y="65164"/>
                    <a:pt x="5105" y="65164"/>
                  </a:cubicBezTo>
                  <a:cubicBezTo>
                    <a:pt x="2555" y="65164"/>
                    <a:pt x="5105" y="65164"/>
                    <a:pt x="5105" y="65164"/>
                  </a:cubicBezTo>
                  <a:cubicBezTo>
                    <a:pt x="2555" y="71682"/>
                    <a:pt x="2555" y="71682"/>
                    <a:pt x="5105" y="71682"/>
                  </a:cubicBezTo>
                  <a:cubicBezTo>
                    <a:pt x="5105" y="71682"/>
                    <a:pt x="5105" y="71682"/>
                    <a:pt x="5105" y="71682"/>
                  </a:cubicBezTo>
                  <a:cubicBezTo>
                    <a:pt x="5105" y="71682"/>
                    <a:pt x="7661" y="78200"/>
                    <a:pt x="7661" y="78200"/>
                  </a:cubicBezTo>
                  <a:cubicBezTo>
                    <a:pt x="10211" y="78200"/>
                    <a:pt x="7661" y="78200"/>
                    <a:pt x="10211" y="84717"/>
                  </a:cubicBezTo>
                  <a:cubicBezTo>
                    <a:pt x="10211" y="91235"/>
                    <a:pt x="12766" y="91235"/>
                    <a:pt x="10211" y="97752"/>
                  </a:cubicBezTo>
                  <a:cubicBezTo>
                    <a:pt x="10211" y="97752"/>
                    <a:pt x="15316" y="97752"/>
                    <a:pt x="15316" y="97752"/>
                  </a:cubicBezTo>
                  <a:cubicBezTo>
                    <a:pt x="15316" y="97752"/>
                    <a:pt x="12766" y="97752"/>
                    <a:pt x="10211" y="104264"/>
                  </a:cubicBezTo>
                  <a:cubicBezTo>
                    <a:pt x="12766" y="104264"/>
                    <a:pt x="12766" y="97752"/>
                    <a:pt x="15316" y="104264"/>
                  </a:cubicBezTo>
                  <a:cubicBezTo>
                    <a:pt x="15316" y="104264"/>
                    <a:pt x="15316" y="104264"/>
                    <a:pt x="15316" y="104264"/>
                  </a:cubicBezTo>
                  <a:cubicBezTo>
                    <a:pt x="15316" y="104264"/>
                    <a:pt x="15316" y="97752"/>
                    <a:pt x="17872" y="97752"/>
                  </a:cubicBezTo>
                  <a:cubicBezTo>
                    <a:pt x="17872" y="97752"/>
                    <a:pt x="20427" y="104264"/>
                    <a:pt x="20427" y="104264"/>
                  </a:cubicBezTo>
                  <a:cubicBezTo>
                    <a:pt x="20427" y="104264"/>
                    <a:pt x="20427" y="104264"/>
                    <a:pt x="20427" y="104264"/>
                  </a:cubicBezTo>
                  <a:cubicBezTo>
                    <a:pt x="22977" y="110782"/>
                    <a:pt x="22977" y="110782"/>
                    <a:pt x="25533" y="110782"/>
                  </a:cubicBezTo>
                  <a:cubicBezTo>
                    <a:pt x="25533" y="110782"/>
                    <a:pt x="25533" y="110782"/>
                    <a:pt x="28083" y="110782"/>
                  </a:cubicBezTo>
                  <a:cubicBezTo>
                    <a:pt x="28083" y="110782"/>
                    <a:pt x="30638" y="110782"/>
                    <a:pt x="30638" y="110782"/>
                  </a:cubicBezTo>
                  <a:cubicBezTo>
                    <a:pt x="30638" y="104264"/>
                    <a:pt x="30638" y="97752"/>
                    <a:pt x="30638" y="97752"/>
                  </a:cubicBezTo>
                  <a:cubicBezTo>
                    <a:pt x="33188" y="97752"/>
                    <a:pt x="38300" y="104264"/>
                    <a:pt x="40850" y="104264"/>
                  </a:cubicBezTo>
                  <a:cubicBezTo>
                    <a:pt x="43405" y="110782"/>
                    <a:pt x="43405" y="117300"/>
                    <a:pt x="45955" y="117300"/>
                  </a:cubicBezTo>
                  <a:cubicBezTo>
                    <a:pt x="48511" y="110782"/>
                    <a:pt x="51061" y="110782"/>
                    <a:pt x="53616" y="104264"/>
                  </a:cubicBezTo>
                  <a:cubicBezTo>
                    <a:pt x="53616" y="104264"/>
                    <a:pt x="56172" y="97752"/>
                    <a:pt x="56172" y="97752"/>
                  </a:cubicBezTo>
                  <a:cubicBezTo>
                    <a:pt x="58722" y="97752"/>
                    <a:pt x="58722" y="104264"/>
                    <a:pt x="61277" y="104264"/>
                  </a:cubicBezTo>
                  <a:cubicBezTo>
                    <a:pt x="63827" y="104264"/>
                    <a:pt x="63827" y="97752"/>
                    <a:pt x="66383" y="97752"/>
                  </a:cubicBezTo>
                  <a:cubicBezTo>
                    <a:pt x="66383" y="104264"/>
                    <a:pt x="63827" y="104264"/>
                    <a:pt x="63827" y="110782"/>
                  </a:cubicBezTo>
                  <a:cubicBezTo>
                    <a:pt x="63827" y="110782"/>
                    <a:pt x="66383" y="117300"/>
                    <a:pt x="63827" y="117300"/>
                  </a:cubicBezTo>
                  <a:cubicBezTo>
                    <a:pt x="66383" y="123817"/>
                    <a:pt x="66383" y="117300"/>
                    <a:pt x="66383" y="110782"/>
                  </a:cubicBezTo>
                  <a:cubicBezTo>
                    <a:pt x="68938" y="110782"/>
                    <a:pt x="68938" y="110782"/>
                    <a:pt x="68938" y="110782"/>
                  </a:cubicBezTo>
                  <a:cubicBezTo>
                    <a:pt x="68938" y="110782"/>
                    <a:pt x="68938" y="104264"/>
                    <a:pt x="68938" y="104264"/>
                  </a:cubicBezTo>
                  <a:cubicBezTo>
                    <a:pt x="68938" y="97752"/>
                    <a:pt x="71488" y="104264"/>
                    <a:pt x="74044" y="104264"/>
                  </a:cubicBezTo>
                  <a:cubicBezTo>
                    <a:pt x="76594" y="104264"/>
                    <a:pt x="76594" y="97752"/>
                    <a:pt x="79150" y="97752"/>
                  </a:cubicBezTo>
                  <a:cubicBezTo>
                    <a:pt x="79150" y="97752"/>
                    <a:pt x="81700" y="104264"/>
                    <a:pt x="81700" y="104264"/>
                  </a:cubicBezTo>
                  <a:cubicBezTo>
                    <a:pt x="84255" y="104264"/>
                    <a:pt x="86811" y="97752"/>
                    <a:pt x="86811" y="97752"/>
                  </a:cubicBezTo>
                  <a:cubicBezTo>
                    <a:pt x="91916" y="97752"/>
                    <a:pt x="94466" y="97752"/>
                    <a:pt x="99572" y="91235"/>
                  </a:cubicBezTo>
                  <a:cubicBezTo>
                    <a:pt x="99572" y="91235"/>
                    <a:pt x="102127" y="91235"/>
                    <a:pt x="104683" y="91235"/>
                  </a:cubicBezTo>
                  <a:cubicBezTo>
                    <a:pt x="104683" y="91235"/>
                    <a:pt x="104683" y="91235"/>
                    <a:pt x="104683" y="91235"/>
                  </a:cubicBezTo>
                  <a:cubicBezTo>
                    <a:pt x="104683" y="91235"/>
                    <a:pt x="107233" y="91235"/>
                    <a:pt x="107233" y="91235"/>
                  </a:cubicBezTo>
                  <a:cubicBezTo>
                    <a:pt x="107233" y="91235"/>
                    <a:pt x="107233" y="91235"/>
                    <a:pt x="107233" y="91235"/>
                  </a:cubicBezTo>
                  <a:cubicBezTo>
                    <a:pt x="109788" y="91235"/>
                    <a:pt x="109788" y="91235"/>
                    <a:pt x="112338" y="91235"/>
                  </a:cubicBezTo>
                  <a:cubicBezTo>
                    <a:pt x="112338" y="91235"/>
                    <a:pt x="114894" y="91235"/>
                    <a:pt x="114894" y="91235"/>
                  </a:cubicBezTo>
                  <a:cubicBezTo>
                    <a:pt x="117444" y="91235"/>
                    <a:pt x="114894" y="97752"/>
                    <a:pt x="117444" y="97752"/>
                  </a:cubicBezTo>
                  <a:cubicBezTo>
                    <a:pt x="117444" y="97752"/>
                    <a:pt x="117444" y="91235"/>
                    <a:pt x="120000" y="91235"/>
                  </a:cubicBezTo>
                  <a:cubicBezTo>
                    <a:pt x="120000" y="91235"/>
                    <a:pt x="120000" y="91235"/>
                    <a:pt x="120000" y="91235"/>
                  </a:cubicBezTo>
                  <a:close/>
                  <a:moveTo>
                    <a:pt x="2555" y="26064"/>
                  </a:moveTo>
                  <a:cubicBezTo>
                    <a:pt x="2555" y="26064"/>
                    <a:pt x="5105" y="26064"/>
                    <a:pt x="5105" y="26064"/>
                  </a:cubicBezTo>
                  <a:cubicBezTo>
                    <a:pt x="5105" y="32582"/>
                    <a:pt x="2555" y="32582"/>
                    <a:pt x="2555" y="39100"/>
                  </a:cubicBezTo>
                  <a:cubicBezTo>
                    <a:pt x="2555" y="39100"/>
                    <a:pt x="5105" y="32582"/>
                    <a:pt x="5105" y="32582"/>
                  </a:cubicBezTo>
                  <a:cubicBezTo>
                    <a:pt x="5105" y="26064"/>
                    <a:pt x="7661" y="26064"/>
                    <a:pt x="7661" y="26064"/>
                  </a:cubicBezTo>
                  <a:cubicBezTo>
                    <a:pt x="10211" y="26064"/>
                    <a:pt x="10211" y="19552"/>
                    <a:pt x="10211" y="19552"/>
                  </a:cubicBezTo>
                  <a:cubicBezTo>
                    <a:pt x="10211" y="19552"/>
                    <a:pt x="12766" y="19552"/>
                    <a:pt x="12766" y="19552"/>
                  </a:cubicBezTo>
                  <a:cubicBezTo>
                    <a:pt x="15316" y="19552"/>
                    <a:pt x="20427" y="19552"/>
                    <a:pt x="17872" y="13035"/>
                  </a:cubicBezTo>
                  <a:cubicBezTo>
                    <a:pt x="17872" y="13035"/>
                    <a:pt x="10211" y="13035"/>
                    <a:pt x="12766" y="0"/>
                  </a:cubicBezTo>
                  <a:cubicBezTo>
                    <a:pt x="10211" y="0"/>
                    <a:pt x="10211" y="0"/>
                    <a:pt x="10211" y="0"/>
                  </a:cubicBezTo>
                  <a:cubicBezTo>
                    <a:pt x="7661" y="0"/>
                    <a:pt x="7661" y="0"/>
                    <a:pt x="5105" y="0"/>
                  </a:cubicBezTo>
                  <a:cubicBezTo>
                    <a:pt x="5105" y="0"/>
                    <a:pt x="2555" y="6517"/>
                    <a:pt x="2555" y="6517"/>
                  </a:cubicBezTo>
                  <a:cubicBezTo>
                    <a:pt x="2555" y="6517"/>
                    <a:pt x="2555" y="6517"/>
                    <a:pt x="2555" y="6517"/>
                  </a:cubicBezTo>
                  <a:cubicBezTo>
                    <a:pt x="5105" y="13035"/>
                    <a:pt x="2555" y="13035"/>
                    <a:pt x="2555" y="13035"/>
                  </a:cubicBezTo>
                  <a:cubicBezTo>
                    <a:pt x="2555" y="13035"/>
                    <a:pt x="2555" y="13035"/>
                    <a:pt x="2555" y="19552"/>
                  </a:cubicBezTo>
                  <a:cubicBezTo>
                    <a:pt x="2555" y="19552"/>
                    <a:pt x="2555" y="19552"/>
                    <a:pt x="2555" y="19552"/>
                  </a:cubicBezTo>
                  <a:cubicBezTo>
                    <a:pt x="2555" y="19552"/>
                    <a:pt x="2555" y="26064"/>
                    <a:pt x="0" y="26064"/>
                  </a:cubicBezTo>
                  <a:cubicBezTo>
                    <a:pt x="0" y="26064"/>
                    <a:pt x="2555" y="26064"/>
                    <a:pt x="2555" y="2606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00" name="Shape 500"/>
            <p:cNvSpPr/>
            <p:nvPr/>
          </p:nvSpPr>
          <p:spPr>
            <a:xfrm>
              <a:off x="6902328" y="1915633"/>
              <a:ext cx="182195" cy="332671"/>
            </a:xfrm>
            <a:custGeom>
              <a:avLst/>
              <a:gdLst/>
              <a:ahLst/>
              <a:cxnLst/>
              <a:rect l="0" t="0" r="0" b="0"/>
              <a:pathLst>
                <a:path w="120000" h="120000" extrusionOk="0">
                  <a:moveTo>
                    <a:pt x="117072" y="80000"/>
                  </a:moveTo>
                  <a:cubicBezTo>
                    <a:pt x="117072" y="74283"/>
                    <a:pt x="128782" y="68572"/>
                    <a:pt x="105368" y="68572"/>
                  </a:cubicBezTo>
                  <a:cubicBezTo>
                    <a:pt x="117072" y="68572"/>
                    <a:pt x="105368" y="62855"/>
                    <a:pt x="105368" y="62855"/>
                  </a:cubicBezTo>
                  <a:cubicBezTo>
                    <a:pt x="105368" y="62855"/>
                    <a:pt x="105368" y="62855"/>
                    <a:pt x="93659" y="62855"/>
                  </a:cubicBezTo>
                  <a:cubicBezTo>
                    <a:pt x="93659" y="62855"/>
                    <a:pt x="93659" y="62855"/>
                    <a:pt x="93659" y="62855"/>
                  </a:cubicBezTo>
                  <a:cubicBezTo>
                    <a:pt x="81949" y="62855"/>
                    <a:pt x="70245" y="57144"/>
                    <a:pt x="81949" y="51427"/>
                  </a:cubicBezTo>
                  <a:cubicBezTo>
                    <a:pt x="81949" y="51427"/>
                    <a:pt x="93659" y="45716"/>
                    <a:pt x="93659" y="40000"/>
                  </a:cubicBezTo>
                  <a:cubicBezTo>
                    <a:pt x="105368" y="34283"/>
                    <a:pt x="105368" y="34283"/>
                    <a:pt x="105368" y="28572"/>
                  </a:cubicBezTo>
                  <a:cubicBezTo>
                    <a:pt x="105368" y="28572"/>
                    <a:pt x="93659" y="22855"/>
                    <a:pt x="93659" y="17144"/>
                  </a:cubicBezTo>
                  <a:cubicBezTo>
                    <a:pt x="93659" y="17144"/>
                    <a:pt x="117072" y="0"/>
                    <a:pt x="93659" y="5716"/>
                  </a:cubicBezTo>
                  <a:cubicBezTo>
                    <a:pt x="93659" y="5716"/>
                    <a:pt x="93659" y="11427"/>
                    <a:pt x="81949" y="5716"/>
                  </a:cubicBezTo>
                  <a:cubicBezTo>
                    <a:pt x="81949" y="5716"/>
                    <a:pt x="81949" y="0"/>
                    <a:pt x="70245" y="0"/>
                  </a:cubicBezTo>
                  <a:cubicBezTo>
                    <a:pt x="70245" y="0"/>
                    <a:pt x="70245" y="0"/>
                    <a:pt x="70245" y="0"/>
                  </a:cubicBezTo>
                  <a:cubicBezTo>
                    <a:pt x="70245" y="0"/>
                    <a:pt x="70245" y="0"/>
                    <a:pt x="70245" y="0"/>
                  </a:cubicBezTo>
                  <a:cubicBezTo>
                    <a:pt x="58536" y="0"/>
                    <a:pt x="35122" y="5716"/>
                    <a:pt x="35122" y="5716"/>
                  </a:cubicBezTo>
                  <a:cubicBezTo>
                    <a:pt x="35122" y="5716"/>
                    <a:pt x="35122" y="5716"/>
                    <a:pt x="35122" y="11427"/>
                  </a:cubicBezTo>
                  <a:cubicBezTo>
                    <a:pt x="35122" y="11427"/>
                    <a:pt x="23413" y="11427"/>
                    <a:pt x="23413" y="11427"/>
                  </a:cubicBezTo>
                  <a:cubicBezTo>
                    <a:pt x="23413" y="11427"/>
                    <a:pt x="23413" y="11427"/>
                    <a:pt x="23413" y="17144"/>
                  </a:cubicBezTo>
                  <a:cubicBezTo>
                    <a:pt x="23413" y="22855"/>
                    <a:pt x="35122" y="28572"/>
                    <a:pt x="23413" y="34283"/>
                  </a:cubicBezTo>
                  <a:cubicBezTo>
                    <a:pt x="23413" y="45716"/>
                    <a:pt x="23413" y="45716"/>
                    <a:pt x="11709" y="51427"/>
                  </a:cubicBezTo>
                  <a:cubicBezTo>
                    <a:pt x="0" y="57144"/>
                    <a:pt x="0" y="57144"/>
                    <a:pt x="0" y="57144"/>
                  </a:cubicBezTo>
                  <a:cubicBezTo>
                    <a:pt x="0" y="62855"/>
                    <a:pt x="11709" y="68572"/>
                    <a:pt x="11709" y="68572"/>
                  </a:cubicBezTo>
                  <a:cubicBezTo>
                    <a:pt x="11709" y="74283"/>
                    <a:pt x="23413" y="74283"/>
                    <a:pt x="23413" y="74283"/>
                  </a:cubicBezTo>
                  <a:cubicBezTo>
                    <a:pt x="23413" y="80000"/>
                    <a:pt x="23413" y="80000"/>
                    <a:pt x="35122" y="85716"/>
                  </a:cubicBezTo>
                  <a:cubicBezTo>
                    <a:pt x="35122" y="85716"/>
                    <a:pt x="46832" y="85716"/>
                    <a:pt x="46832" y="91427"/>
                  </a:cubicBezTo>
                  <a:cubicBezTo>
                    <a:pt x="46832" y="91427"/>
                    <a:pt x="46832" y="97144"/>
                    <a:pt x="46832" y="97144"/>
                  </a:cubicBezTo>
                  <a:cubicBezTo>
                    <a:pt x="58536" y="102855"/>
                    <a:pt x="58536" y="114283"/>
                    <a:pt x="58536" y="120000"/>
                  </a:cubicBezTo>
                  <a:cubicBezTo>
                    <a:pt x="70245" y="120000"/>
                    <a:pt x="81949" y="114283"/>
                    <a:pt x="81949" y="108572"/>
                  </a:cubicBezTo>
                  <a:cubicBezTo>
                    <a:pt x="81949" y="102855"/>
                    <a:pt x="70245" y="102855"/>
                    <a:pt x="81949" y="97144"/>
                  </a:cubicBezTo>
                  <a:cubicBezTo>
                    <a:pt x="93659" y="91427"/>
                    <a:pt x="117072" y="85716"/>
                    <a:pt x="117072" y="8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01" name="Shape 501"/>
            <p:cNvSpPr/>
            <p:nvPr/>
          </p:nvSpPr>
          <p:spPr>
            <a:xfrm>
              <a:off x="6548523" y="3152063"/>
              <a:ext cx="90004" cy="235643"/>
            </a:xfrm>
            <a:custGeom>
              <a:avLst/>
              <a:gdLst/>
              <a:ahLst/>
              <a:cxnLst/>
              <a:rect l="0" t="0" r="0" b="0"/>
              <a:pathLst>
                <a:path w="120000" h="120000" extrusionOk="0">
                  <a:moveTo>
                    <a:pt x="120000" y="112000"/>
                  </a:moveTo>
                  <a:cubicBezTo>
                    <a:pt x="96000" y="112000"/>
                    <a:pt x="96000" y="104000"/>
                    <a:pt x="96000" y="96000"/>
                  </a:cubicBezTo>
                  <a:cubicBezTo>
                    <a:pt x="120000" y="96000"/>
                    <a:pt x="96000" y="56000"/>
                    <a:pt x="96000" y="48000"/>
                  </a:cubicBezTo>
                  <a:cubicBezTo>
                    <a:pt x="96000" y="40000"/>
                    <a:pt x="96000" y="40000"/>
                    <a:pt x="96000" y="32000"/>
                  </a:cubicBezTo>
                  <a:cubicBezTo>
                    <a:pt x="96000" y="32000"/>
                    <a:pt x="96000" y="32000"/>
                    <a:pt x="72000" y="24000"/>
                  </a:cubicBezTo>
                  <a:cubicBezTo>
                    <a:pt x="72000" y="24000"/>
                    <a:pt x="48000" y="16000"/>
                    <a:pt x="48000" y="16000"/>
                  </a:cubicBezTo>
                  <a:cubicBezTo>
                    <a:pt x="48000" y="16000"/>
                    <a:pt x="48000" y="8000"/>
                    <a:pt x="48000" y="0"/>
                  </a:cubicBezTo>
                  <a:cubicBezTo>
                    <a:pt x="24000" y="0"/>
                    <a:pt x="24000" y="0"/>
                    <a:pt x="0" y="0"/>
                  </a:cubicBezTo>
                  <a:cubicBezTo>
                    <a:pt x="0" y="0"/>
                    <a:pt x="0" y="8000"/>
                    <a:pt x="0" y="8000"/>
                  </a:cubicBezTo>
                  <a:cubicBezTo>
                    <a:pt x="0" y="16000"/>
                    <a:pt x="24000" y="16000"/>
                    <a:pt x="24000" y="16000"/>
                  </a:cubicBezTo>
                  <a:cubicBezTo>
                    <a:pt x="24000" y="24000"/>
                    <a:pt x="24000" y="32000"/>
                    <a:pt x="24000" y="32000"/>
                  </a:cubicBezTo>
                  <a:cubicBezTo>
                    <a:pt x="0" y="40000"/>
                    <a:pt x="24000" y="40000"/>
                    <a:pt x="24000" y="40000"/>
                  </a:cubicBezTo>
                  <a:cubicBezTo>
                    <a:pt x="24000" y="40000"/>
                    <a:pt x="24000" y="40000"/>
                    <a:pt x="24000" y="40000"/>
                  </a:cubicBezTo>
                  <a:cubicBezTo>
                    <a:pt x="48000" y="40000"/>
                    <a:pt x="24000" y="48000"/>
                    <a:pt x="24000" y="48000"/>
                  </a:cubicBezTo>
                  <a:cubicBezTo>
                    <a:pt x="24000" y="56000"/>
                    <a:pt x="24000" y="56000"/>
                    <a:pt x="24000" y="56000"/>
                  </a:cubicBezTo>
                  <a:cubicBezTo>
                    <a:pt x="24000" y="56000"/>
                    <a:pt x="48000" y="64000"/>
                    <a:pt x="48000" y="64000"/>
                  </a:cubicBezTo>
                  <a:cubicBezTo>
                    <a:pt x="48000" y="64000"/>
                    <a:pt x="48000" y="72000"/>
                    <a:pt x="48000" y="72000"/>
                  </a:cubicBezTo>
                  <a:cubicBezTo>
                    <a:pt x="48000" y="72000"/>
                    <a:pt x="48000" y="80000"/>
                    <a:pt x="48000" y="80000"/>
                  </a:cubicBezTo>
                  <a:cubicBezTo>
                    <a:pt x="48000" y="80000"/>
                    <a:pt x="24000" y="88000"/>
                    <a:pt x="24000" y="88000"/>
                  </a:cubicBezTo>
                  <a:cubicBezTo>
                    <a:pt x="24000" y="88000"/>
                    <a:pt x="48000" y="88000"/>
                    <a:pt x="48000" y="88000"/>
                  </a:cubicBezTo>
                  <a:cubicBezTo>
                    <a:pt x="48000" y="96000"/>
                    <a:pt x="24000" y="96000"/>
                    <a:pt x="24000" y="104000"/>
                  </a:cubicBezTo>
                  <a:cubicBezTo>
                    <a:pt x="48000" y="112000"/>
                    <a:pt x="72000" y="112000"/>
                    <a:pt x="72000" y="120000"/>
                  </a:cubicBezTo>
                  <a:cubicBezTo>
                    <a:pt x="96000" y="120000"/>
                    <a:pt x="96000" y="112000"/>
                    <a:pt x="120000" y="112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02" name="Shape 502"/>
            <p:cNvSpPr/>
            <p:nvPr/>
          </p:nvSpPr>
          <p:spPr>
            <a:xfrm>
              <a:off x="11039382" y="2708500"/>
              <a:ext cx="387948" cy="695839"/>
            </a:xfrm>
            <a:custGeom>
              <a:avLst/>
              <a:gdLst/>
              <a:ahLst/>
              <a:cxnLst/>
              <a:rect l="0" t="0" r="0" b="0"/>
              <a:pathLst>
                <a:path w="120000" h="120000" extrusionOk="0">
                  <a:moveTo>
                    <a:pt x="120000" y="43638"/>
                  </a:moveTo>
                  <a:cubicBezTo>
                    <a:pt x="120000" y="43638"/>
                    <a:pt x="120000" y="40911"/>
                    <a:pt x="120000" y="40911"/>
                  </a:cubicBezTo>
                  <a:cubicBezTo>
                    <a:pt x="120000" y="38183"/>
                    <a:pt x="120000" y="38183"/>
                    <a:pt x="114544" y="38183"/>
                  </a:cubicBezTo>
                  <a:cubicBezTo>
                    <a:pt x="109088" y="35455"/>
                    <a:pt x="109088" y="32727"/>
                    <a:pt x="103638" y="30000"/>
                  </a:cubicBezTo>
                  <a:cubicBezTo>
                    <a:pt x="103638" y="24544"/>
                    <a:pt x="98183" y="21816"/>
                    <a:pt x="92727" y="19088"/>
                  </a:cubicBezTo>
                  <a:cubicBezTo>
                    <a:pt x="92727" y="16361"/>
                    <a:pt x="81816" y="16361"/>
                    <a:pt x="81816" y="16361"/>
                  </a:cubicBezTo>
                  <a:cubicBezTo>
                    <a:pt x="81816" y="19088"/>
                    <a:pt x="76361" y="21816"/>
                    <a:pt x="70911" y="21816"/>
                  </a:cubicBezTo>
                  <a:cubicBezTo>
                    <a:pt x="70911" y="21816"/>
                    <a:pt x="70911" y="19088"/>
                    <a:pt x="70911" y="19088"/>
                  </a:cubicBezTo>
                  <a:cubicBezTo>
                    <a:pt x="65455" y="19088"/>
                    <a:pt x="65455" y="19088"/>
                    <a:pt x="60000" y="19088"/>
                  </a:cubicBezTo>
                  <a:cubicBezTo>
                    <a:pt x="60000" y="21816"/>
                    <a:pt x="54544" y="27272"/>
                    <a:pt x="49088" y="24544"/>
                  </a:cubicBezTo>
                  <a:cubicBezTo>
                    <a:pt x="49088" y="21816"/>
                    <a:pt x="49088" y="19088"/>
                    <a:pt x="49088" y="19088"/>
                  </a:cubicBezTo>
                  <a:cubicBezTo>
                    <a:pt x="49088" y="16361"/>
                    <a:pt x="49088" y="16361"/>
                    <a:pt x="49088" y="16361"/>
                  </a:cubicBezTo>
                  <a:cubicBezTo>
                    <a:pt x="49088" y="13638"/>
                    <a:pt x="49088" y="13638"/>
                    <a:pt x="54544" y="13638"/>
                  </a:cubicBezTo>
                  <a:cubicBezTo>
                    <a:pt x="54544" y="10911"/>
                    <a:pt x="49088" y="8183"/>
                    <a:pt x="49088" y="8183"/>
                  </a:cubicBezTo>
                  <a:cubicBezTo>
                    <a:pt x="43638" y="8183"/>
                    <a:pt x="43638" y="8183"/>
                    <a:pt x="38183" y="8183"/>
                  </a:cubicBezTo>
                  <a:cubicBezTo>
                    <a:pt x="38183" y="5455"/>
                    <a:pt x="38183" y="2727"/>
                    <a:pt x="38183" y="2727"/>
                  </a:cubicBezTo>
                  <a:cubicBezTo>
                    <a:pt x="38183" y="0"/>
                    <a:pt x="32727" y="0"/>
                    <a:pt x="32727" y="2727"/>
                  </a:cubicBezTo>
                  <a:cubicBezTo>
                    <a:pt x="32727" y="0"/>
                    <a:pt x="27272" y="2727"/>
                    <a:pt x="21816" y="0"/>
                  </a:cubicBezTo>
                  <a:cubicBezTo>
                    <a:pt x="27272" y="2727"/>
                    <a:pt x="21816" y="2727"/>
                    <a:pt x="16361" y="2727"/>
                  </a:cubicBezTo>
                  <a:cubicBezTo>
                    <a:pt x="16361" y="2727"/>
                    <a:pt x="16361" y="5455"/>
                    <a:pt x="16361" y="5455"/>
                  </a:cubicBezTo>
                  <a:cubicBezTo>
                    <a:pt x="16361" y="5455"/>
                    <a:pt x="10911" y="5455"/>
                    <a:pt x="10911" y="5455"/>
                  </a:cubicBezTo>
                  <a:cubicBezTo>
                    <a:pt x="5455" y="5455"/>
                    <a:pt x="5455" y="5455"/>
                    <a:pt x="5455" y="5455"/>
                  </a:cubicBezTo>
                  <a:cubicBezTo>
                    <a:pt x="0" y="8183"/>
                    <a:pt x="0" y="8183"/>
                    <a:pt x="0" y="10911"/>
                  </a:cubicBezTo>
                  <a:cubicBezTo>
                    <a:pt x="0" y="13638"/>
                    <a:pt x="5455" y="16361"/>
                    <a:pt x="0" y="16361"/>
                  </a:cubicBezTo>
                  <a:cubicBezTo>
                    <a:pt x="0" y="16361"/>
                    <a:pt x="0" y="16361"/>
                    <a:pt x="0" y="19088"/>
                  </a:cubicBezTo>
                  <a:cubicBezTo>
                    <a:pt x="5455" y="19088"/>
                    <a:pt x="5455" y="21816"/>
                    <a:pt x="5455" y="21816"/>
                  </a:cubicBezTo>
                  <a:cubicBezTo>
                    <a:pt x="10911" y="27272"/>
                    <a:pt x="16361" y="30000"/>
                    <a:pt x="21816" y="32727"/>
                  </a:cubicBezTo>
                  <a:cubicBezTo>
                    <a:pt x="21816" y="32727"/>
                    <a:pt x="21816" y="32727"/>
                    <a:pt x="21816" y="35455"/>
                  </a:cubicBezTo>
                  <a:cubicBezTo>
                    <a:pt x="21816" y="35455"/>
                    <a:pt x="21816" y="35455"/>
                    <a:pt x="21816" y="35455"/>
                  </a:cubicBezTo>
                  <a:cubicBezTo>
                    <a:pt x="21816" y="35455"/>
                    <a:pt x="21816" y="38183"/>
                    <a:pt x="21816" y="38183"/>
                  </a:cubicBezTo>
                  <a:cubicBezTo>
                    <a:pt x="21816" y="38183"/>
                    <a:pt x="21816" y="40911"/>
                    <a:pt x="21816" y="40911"/>
                  </a:cubicBezTo>
                  <a:cubicBezTo>
                    <a:pt x="16361" y="43638"/>
                    <a:pt x="16361" y="40911"/>
                    <a:pt x="16361" y="43638"/>
                  </a:cubicBezTo>
                  <a:cubicBezTo>
                    <a:pt x="16361" y="46361"/>
                    <a:pt x="27272" y="51816"/>
                    <a:pt x="27272" y="54544"/>
                  </a:cubicBezTo>
                  <a:cubicBezTo>
                    <a:pt x="32727" y="57272"/>
                    <a:pt x="32727" y="57272"/>
                    <a:pt x="32727" y="62727"/>
                  </a:cubicBezTo>
                  <a:cubicBezTo>
                    <a:pt x="32727" y="65455"/>
                    <a:pt x="43638" y="68183"/>
                    <a:pt x="38183" y="70911"/>
                  </a:cubicBezTo>
                  <a:cubicBezTo>
                    <a:pt x="38183" y="73638"/>
                    <a:pt x="32727" y="76361"/>
                    <a:pt x="32727" y="79088"/>
                  </a:cubicBezTo>
                  <a:cubicBezTo>
                    <a:pt x="27272" y="81816"/>
                    <a:pt x="27272" y="84544"/>
                    <a:pt x="27272" y="87272"/>
                  </a:cubicBezTo>
                  <a:cubicBezTo>
                    <a:pt x="27272" y="90000"/>
                    <a:pt x="27272" y="92727"/>
                    <a:pt x="27272" y="95455"/>
                  </a:cubicBezTo>
                  <a:cubicBezTo>
                    <a:pt x="27272" y="95455"/>
                    <a:pt x="27272" y="98183"/>
                    <a:pt x="27272" y="98183"/>
                  </a:cubicBezTo>
                  <a:cubicBezTo>
                    <a:pt x="27272" y="100911"/>
                    <a:pt x="27272" y="98183"/>
                    <a:pt x="27272" y="98183"/>
                  </a:cubicBezTo>
                  <a:cubicBezTo>
                    <a:pt x="32727" y="98183"/>
                    <a:pt x="32727" y="100911"/>
                    <a:pt x="38183" y="100911"/>
                  </a:cubicBezTo>
                  <a:cubicBezTo>
                    <a:pt x="38183" y="103638"/>
                    <a:pt x="38183" y="109088"/>
                    <a:pt x="43638" y="106361"/>
                  </a:cubicBezTo>
                  <a:cubicBezTo>
                    <a:pt x="43638" y="106361"/>
                    <a:pt x="43638" y="109088"/>
                    <a:pt x="49088" y="109088"/>
                  </a:cubicBezTo>
                  <a:cubicBezTo>
                    <a:pt x="49088" y="111816"/>
                    <a:pt x="49088" y="111816"/>
                    <a:pt x="54544" y="114544"/>
                  </a:cubicBezTo>
                  <a:cubicBezTo>
                    <a:pt x="54544" y="111816"/>
                    <a:pt x="54544" y="111816"/>
                    <a:pt x="54544" y="114544"/>
                  </a:cubicBezTo>
                  <a:cubicBezTo>
                    <a:pt x="60000" y="114544"/>
                    <a:pt x="60000" y="114544"/>
                    <a:pt x="60000" y="114544"/>
                  </a:cubicBezTo>
                  <a:cubicBezTo>
                    <a:pt x="60000" y="114544"/>
                    <a:pt x="65455" y="114544"/>
                    <a:pt x="65455" y="114544"/>
                  </a:cubicBezTo>
                  <a:cubicBezTo>
                    <a:pt x="65455" y="117272"/>
                    <a:pt x="65455" y="117272"/>
                    <a:pt x="65455" y="117272"/>
                  </a:cubicBezTo>
                  <a:cubicBezTo>
                    <a:pt x="65455" y="120000"/>
                    <a:pt x="65455" y="120000"/>
                    <a:pt x="65455" y="120000"/>
                  </a:cubicBezTo>
                  <a:cubicBezTo>
                    <a:pt x="70911" y="120000"/>
                    <a:pt x="70911" y="120000"/>
                    <a:pt x="70911" y="120000"/>
                  </a:cubicBezTo>
                  <a:cubicBezTo>
                    <a:pt x="70911" y="120000"/>
                    <a:pt x="70911" y="117272"/>
                    <a:pt x="76361" y="117272"/>
                  </a:cubicBezTo>
                  <a:cubicBezTo>
                    <a:pt x="76361" y="117272"/>
                    <a:pt x="76361" y="120000"/>
                    <a:pt x="76361" y="120000"/>
                  </a:cubicBezTo>
                  <a:cubicBezTo>
                    <a:pt x="76361" y="120000"/>
                    <a:pt x="76361" y="120000"/>
                    <a:pt x="76361" y="120000"/>
                  </a:cubicBezTo>
                  <a:cubicBezTo>
                    <a:pt x="87272" y="117272"/>
                    <a:pt x="76361" y="114544"/>
                    <a:pt x="76361" y="111816"/>
                  </a:cubicBezTo>
                  <a:cubicBezTo>
                    <a:pt x="70911" y="109088"/>
                    <a:pt x="70911" y="111816"/>
                    <a:pt x="65455" y="109088"/>
                  </a:cubicBezTo>
                  <a:cubicBezTo>
                    <a:pt x="60000" y="109088"/>
                    <a:pt x="54544" y="106361"/>
                    <a:pt x="54544" y="106361"/>
                  </a:cubicBezTo>
                  <a:cubicBezTo>
                    <a:pt x="54544" y="103638"/>
                    <a:pt x="54544" y="103638"/>
                    <a:pt x="54544" y="106361"/>
                  </a:cubicBezTo>
                  <a:cubicBezTo>
                    <a:pt x="60000" y="106361"/>
                    <a:pt x="54544" y="106361"/>
                    <a:pt x="60000" y="109088"/>
                  </a:cubicBezTo>
                  <a:cubicBezTo>
                    <a:pt x="54544" y="103638"/>
                    <a:pt x="54544" y="100911"/>
                    <a:pt x="54544" y="98183"/>
                  </a:cubicBezTo>
                  <a:cubicBezTo>
                    <a:pt x="54544" y="98183"/>
                    <a:pt x="54544" y="98183"/>
                    <a:pt x="49088" y="98183"/>
                  </a:cubicBezTo>
                  <a:cubicBezTo>
                    <a:pt x="49088" y="95455"/>
                    <a:pt x="49088" y="92727"/>
                    <a:pt x="43638" y="90000"/>
                  </a:cubicBezTo>
                  <a:cubicBezTo>
                    <a:pt x="43638" y="90000"/>
                    <a:pt x="38183" y="92727"/>
                    <a:pt x="38183" y="90000"/>
                  </a:cubicBezTo>
                  <a:cubicBezTo>
                    <a:pt x="38183" y="90000"/>
                    <a:pt x="38183" y="84544"/>
                    <a:pt x="38183" y="84544"/>
                  </a:cubicBezTo>
                  <a:cubicBezTo>
                    <a:pt x="38183" y="79088"/>
                    <a:pt x="43638" y="70911"/>
                    <a:pt x="43638" y="65455"/>
                  </a:cubicBezTo>
                  <a:cubicBezTo>
                    <a:pt x="43638" y="62727"/>
                    <a:pt x="43638" y="62727"/>
                    <a:pt x="43638" y="60000"/>
                  </a:cubicBezTo>
                  <a:cubicBezTo>
                    <a:pt x="43638" y="60000"/>
                    <a:pt x="43638" y="60000"/>
                    <a:pt x="43638" y="57272"/>
                  </a:cubicBezTo>
                  <a:cubicBezTo>
                    <a:pt x="49088" y="57272"/>
                    <a:pt x="54544" y="57272"/>
                    <a:pt x="60000" y="57272"/>
                  </a:cubicBezTo>
                  <a:cubicBezTo>
                    <a:pt x="60000" y="57272"/>
                    <a:pt x="54544" y="62727"/>
                    <a:pt x="60000" y="62727"/>
                  </a:cubicBezTo>
                  <a:cubicBezTo>
                    <a:pt x="60000" y="65455"/>
                    <a:pt x="60000" y="62727"/>
                    <a:pt x="60000" y="62727"/>
                  </a:cubicBezTo>
                  <a:cubicBezTo>
                    <a:pt x="65455" y="62727"/>
                    <a:pt x="65455" y="62727"/>
                    <a:pt x="70911" y="62727"/>
                  </a:cubicBezTo>
                  <a:cubicBezTo>
                    <a:pt x="70911" y="62727"/>
                    <a:pt x="76361" y="65455"/>
                    <a:pt x="76361" y="65455"/>
                  </a:cubicBezTo>
                  <a:cubicBezTo>
                    <a:pt x="76361" y="65455"/>
                    <a:pt x="76361" y="65455"/>
                    <a:pt x="76361" y="65455"/>
                  </a:cubicBezTo>
                  <a:cubicBezTo>
                    <a:pt x="81816" y="65455"/>
                    <a:pt x="81816" y="68183"/>
                    <a:pt x="81816" y="68183"/>
                  </a:cubicBezTo>
                  <a:cubicBezTo>
                    <a:pt x="81816" y="68183"/>
                    <a:pt x="81816" y="68183"/>
                    <a:pt x="81816" y="68183"/>
                  </a:cubicBezTo>
                  <a:cubicBezTo>
                    <a:pt x="81816" y="68183"/>
                    <a:pt x="87272" y="70911"/>
                    <a:pt x="87272" y="70911"/>
                  </a:cubicBezTo>
                  <a:cubicBezTo>
                    <a:pt x="87272" y="70911"/>
                    <a:pt x="87272" y="68183"/>
                    <a:pt x="87272" y="68183"/>
                  </a:cubicBezTo>
                  <a:cubicBezTo>
                    <a:pt x="87272" y="68183"/>
                    <a:pt x="87272" y="65455"/>
                    <a:pt x="87272" y="65455"/>
                  </a:cubicBezTo>
                  <a:cubicBezTo>
                    <a:pt x="81816" y="62727"/>
                    <a:pt x="81816" y="62727"/>
                    <a:pt x="76361" y="60000"/>
                  </a:cubicBezTo>
                  <a:cubicBezTo>
                    <a:pt x="76361" y="60000"/>
                    <a:pt x="76361" y="57272"/>
                    <a:pt x="76361" y="57272"/>
                  </a:cubicBezTo>
                  <a:cubicBezTo>
                    <a:pt x="76361" y="57272"/>
                    <a:pt x="81816" y="57272"/>
                    <a:pt x="81816" y="57272"/>
                  </a:cubicBezTo>
                  <a:cubicBezTo>
                    <a:pt x="81816" y="54544"/>
                    <a:pt x="81816" y="51816"/>
                    <a:pt x="87272" y="51816"/>
                  </a:cubicBezTo>
                  <a:cubicBezTo>
                    <a:pt x="87272" y="49088"/>
                    <a:pt x="103638" y="49088"/>
                    <a:pt x="109088" y="49088"/>
                  </a:cubicBezTo>
                  <a:cubicBezTo>
                    <a:pt x="114544" y="49088"/>
                    <a:pt x="114544" y="51816"/>
                    <a:pt x="114544" y="49088"/>
                  </a:cubicBezTo>
                  <a:cubicBezTo>
                    <a:pt x="120000" y="49088"/>
                    <a:pt x="120000" y="46361"/>
                    <a:pt x="120000" y="436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03" name="Shape 503"/>
            <p:cNvSpPr/>
            <p:nvPr/>
          </p:nvSpPr>
          <p:spPr>
            <a:xfrm>
              <a:off x="7914090" y="3720376"/>
              <a:ext cx="515192" cy="507324"/>
            </a:xfrm>
            <a:custGeom>
              <a:avLst/>
              <a:gdLst/>
              <a:ahLst/>
              <a:cxnLst/>
              <a:rect l="0" t="0" r="0" b="0"/>
              <a:pathLst>
                <a:path w="120000" h="120000" extrusionOk="0">
                  <a:moveTo>
                    <a:pt x="120000" y="105000"/>
                  </a:moveTo>
                  <a:cubicBezTo>
                    <a:pt x="120000" y="105000"/>
                    <a:pt x="115861" y="101250"/>
                    <a:pt x="111722" y="101250"/>
                  </a:cubicBezTo>
                  <a:cubicBezTo>
                    <a:pt x="115861" y="97500"/>
                    <a:pt x="111722" y="90000"/>
                    <a:pt x="111722" y="86250"/>
                  </a:cubicBezTo>
                  <a:cubicBezTo>
                    <a:pt x="107588" y="86250"/>
                    <a:pt x="107588" y="82500"/>
                    <a:pt x="107588" y="82500"/>
                  </a:cubicBezTo>
                  <a:cubicBezTo>
                    <a:pt x="107588" y="78750"/>
                    <a:pt x="111722" y="75000"/>
                    <a:pt x="107588" y="75000"/>
                  </a:cubicBezTo>
                  <a:cubicBezTo>
                    <a:pt x="107588" y="75000"/>
                    <a:pt x="107588" y="71250"/>
                    <a:pt x="111722" y="67500"/>
                  </a:cubicBezTo>
                  <a:cubicBezTo>
                    <a:pt x="111722" y="67500"/>
                    <a:pt x="111722" y="67500"/>
                    <a:pt x="107588" y="63750"/>
                  </a:cubicBezTo>
                  <a:cubicBezTo>
                    <a:pt x="103450" y="60000"/>
                    <a:pt x="103450" y="56250"/>
                    <a:pt x="103450" y="52500"/>
                  </a:cubicBezTo>
                  <a:cubicBezTo>
                    <a:pt x="103450" y="48750"/>
                    <a:pt x="107588" y="45000"/>
                    <a:pt x="107588" y="41250"/>
                  </a:cubicBezTo>
                  <a:cubicBezTo>
                    <a:pt x="107588" y="41250"/>
                    <a:pt x="107588" y="41250"/>
                    <a:pt x="103450" y="37500"/>
                  </a:cubicBezTo>
                  <a:cubicBezTo>
                    <a:pt x="99311" y="37500"/>
                    <a:pt x="91033" y="33750"/>
                    <a:pt x="91033" y="30000"/>
                  </a:cubicBezTo>
                  <a:cubicBezTo>
                    <a:pt x="91033" y="26250"/>
                    <a:pt x="91033" y="22500"/>
                    <a:pt x="86894" y="22500"/>
                  </a:cubicBezTo>
                  <a:cubicBezTo>
                    <a:pt x="82761" y="18750"/>
                    <a:pt x="74483" y="15000"/>
                    <a:pt x="70344" y="11250"/>
                  </a:cubicBezTo>
                  <a:cubicBezTo>
                    <a:pt x="66205" y="7500"/>
                    <a:pt x="57933" y="3750"/>
                    <a:pt x="53794" y="0"/>
                  </a:cubicBezTo>
                  <a:cubicBezTo>
                    <a:pt x="49655" y="0"/>
                    <a:pt x="45516" y="0"/>
                    <a:pt x="41377" y="0"/>
                  </a:cubicBezTo>
                  <a:cubicBezTo>
                    <a:pt x="33105" y="0"/>
                    <a:pt x="24827" y="0"/>
                    <a:pt x="16550" y="0"/>
                  </a:cubicBezTo>
                  <a:cubicBezTo>
                    <a:pt x="12411" y="0"/>
                    <a:pt x="12411" y="0"/>
                    <a:pt x="16550" y="3750"/>
                  </a:cubicBezTo>
                  <a:cubicBezTo>
                    <a:pt x="16550" y="7500"/>
                    <a:pt x="16550" y="11250"/>
                    <a:pt x="16550" y="15000"/>
                  </a:cubicBezTo>
                  <a:cubicBezTo>
                    <a:pt x="16550" y="15000"/>
                    <a:pt x="12411" y="15000"/>
                    <a:pt x="12411" y="18750"/>
                  </a:cubicBezTo>
                  <a:cubicBezTo>
                    <a:pt x="12411" y="22500"/>
                    <a:pt x="12411" y="18750"/>
                    <a:pt x="16550" y="22500"/>
                  </a:cubicBezTo>
                  <a:cubicBezTo>
                    <a:pt x="16550" y="26250"/>
                    <a:pt x="12411" y="30000"/>
                    <a:pt x="12411" y="30000"/>
                  </a:cubicBezTo>
                  <a:cubicBezTo>
                    <a:pt x="8277" y="33750"/>
                    <a:pt x="8277" y="37500"/>
                    <a:pt x="4138" y="37500"/>
                  </a:cubicBezTo>
                  <a:cubicBezTo>
                    <a:pt x="0" y="41250"/>
                    <a:pt x="0" y="37500"/>
                    <a:pt x="0" y="41250"/>
                  </a:cubicBezTo>
                  <a:cubicBezTo>
                    <a:pt x="0" y="45000"/>
                    <a:pt x="0" y="45000"/>
                    <a:pt x="0" y="48750"/>
                  </a:cubicBezTo>
                  <a:cubicBezTo>
                    <a:pt x="0" y="48750"/>
                    <a:pt x="4138" y="52500"/>
                    <a:pt x="4138" y="52500"/>
                  </a:cubicBezTo>
                  <a:cubicBezTo>
                    <a:pt x="4138" y="52500"/>
                    <a:pt x="0" y="56250"/>
                    <a:pt x="0" y="56250"/>
                  </a:cubicBezTo>
                  <a:cubicBezTo>
                    <a:pt x="0" y="60000"/>
                    <a:pt x="8277" y="63750"/>
                    <a:pt x="8277" y="67500"/>
                  </a:cubicBezTo>
                  <a:cubicBezTo>
                    <a:pt x="12411" y="71250"/>
                    <a:pt x="12411" y="82500"/>
                    <a:pt x="16550" y="86250"/>
                  </a:cubicBezTo>
                  <a:cubicBezTo>
                    <a:pt x="20688" y="86250"/>
                    <a:pt x="20688" y="82500"/>
                    <a:pt x="20688" y="86250"/>
                  </a:cubicBezTo>
                  <a:cubicBezTo>
                    <a:pt x="24827" y="86250"/>
                    <a:pt x="24827" y="86250"/>
                    <a:pt x="24827" y="86250"/>
                  </a:cubicBezTo>
                  <a:cubicBezTo>
                    <a:pt x="24827" y="86250"/>
                    <a:pt x="24827" y="86250"/>
                    <a:pt x="24827" y="90000"/>
                  </a:cubicBezTo>
                  <a:cubicBezTo>
                    <a:pt x="28966" y="90000"/>
                    <a:pt x="28966" y="90000"/>
                    <a:pt x="28966" y="90000"/>
                  </a:cubicBezTo>
                  <a:cubicBezTo>
                    <a:pt x="33105" y="90000"/>
                    <a:pt x="37238" y="93750"/>
                    <a:pt x="41377" y="93750"/>
                  </a:cubicBezTo>
                  <a:cubicBezTo>
                    <a:pt x="41377" y="93750"/>
                    <a:pt x="49655" y="97500"/>
                    <a:pt x="49655" y="93750"/>
                  </a:cubicBezTo>
                  <a:cubicBezTo>
                    <a:pt x="53794" y="97500"/>
                    <a:pt x="53794" y="101250"/>
                    <a:pt x="57933" y="105000"/>
                  </a:cubicBezTo>
                  <a:cubicBezTo>
                    <a:pt x="57933" y="108750"/>
                    <a:pt x="57933" y="112500"/>
                    <a:pt x="57933" y="116250"/>
                  </a:cubicBezTo>
                  <a:cubicBezTo>
                    <a:pt x="62066" y="120000"/>
                    <a:pt x="62066" y="116250"/>
                    <a:pt x="66205" y="116250"/>
                  </a:cubicBezTo>
                  <a:cubicBezTo>
                    <a:pt x="70344" y="116250"/>
                    <a:pt x="70344" y="116250"/>
                    <a:pt x="70344" y="116250"/>
                  </a:cubicBezTo>
                  <a:cubicBezTo>
                    <a:pt x="70344" y="116250"/>
                    <a:pt x="70344" y="116250"/>
                    <a:pt x="74483" y="116250"/>
                  </a:cubicBezTo>
                  <a:cubicBezTo>
                    <a:pt x="74483" y="120000"/>
                    <a:pt x="74483" y="120000"/>
                    <a:pt x="78622" y="120000"/>
                  </a:cubicBezTo>
                  <a:cubicBezTo>
                    <a:pt x="78622" y="120000"/>
                    <a:pt x="78622" y="116250"/>
                    <a:pt x="82761" y="116250"/>
                  </a:cubicBezTo>
                  <a:cubicBezTo>
                    <a:pt x="82761" y="116250"/>
                    <a:pt x="82761" y="120000"/>
                    <a:pt x="86894" y="120000"/>
                  </a:cubicBezTo>
                  <a:cubicBezTo>
                    <a:pt x="91033" y="120000"/>
                    <a:pt x="91033" y="116250"/>
                    <a:pt x="95172" y="116250"/>
                  </a:cubicBezTo>
                  <a:cubicBezTo>
                    <a:pt x="99311" y="116250"/>
                    <a:pt x="99311" y="116250"/>
                    <a:pt x="99311" y="116250"/>
                  </a:cubicBezTo>
                  <a:cubicBezTo>
                    <a:pt x="103450" y="116250"/>
                    <a:pt x="103450" y="112500"/>
                    <a:pt x="107588" y="112500"/>
                  </a:cubicBezTo>
                  <a:cubicBezTo>
                    <a:pt x="111722" y="108750"/>
                    <a:pt x="115861" y="108750"/>
                    <a:pt x="120000" y="10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04" name="Shape 504"/>
            <p:cNvSpPr/>
            <p:nvPr/>
          </p:nvSpPr>
          <p:spPr>
            <a:xfrm>
              <a:off x="9493807" y="1740980"/>
              <a:ext cx="353806" cy="203923"/>
            </a:xfrm>
            <a:custGeom>
              <a:avLst/>
              <a:gdLst/>
              <a:ahLst/>
              <a:cxnLst/>
              <a:rect l="0" t="0" r="0" b="0"/>
              <a:pathLst>
                <a:path w="120000" h="120000" extrusionOk="0">
                  <a:moveTo>
                    <a:pt x="42000" y="28236"/>
                  </a:moveTo>
                  <a:cubicBezTo>
                    <a:pt x="42000" y="28236"/>
                    <a:pt x="42000" y="28236"/>
                    <a:pt x="48000" y="28236"/>
                  </a:cubicBezTo>
                  <a:cubicBezTo>
                    <a:pt x="48000" y="28236"/>
                    <a:pt x="48000" y="28236"/>
                    <a:pt x="42000" y="28236"/>
                  </a:cubicBezTo>
                  <a:close/>
                  <a:moveTo>
                    <a:pt x="42000" y="0"/>
                  </a:moveTo>
                  <a:cubicBezTo>
                    <a:pt x="42000" y="0"/>
                    <a:pt x="42000" y="0"/>
                    <a:pt x="36000" y="0"/>
                  </a:cubicBezTo>
                  <a:cubicBezTo>
                    <a:pt x="42000" y="0"/>
                    <a:pt x="42000" y="0"/>
                    <a:pt x="42000" y="0"/>
                  </a:cubicBezTo>
                  <a:close/>
                  <a:moveTo>
                    <a:pt x="120000" y="94113"/>
                  </a:moveTo>
                  <a:cubicBezTo>
                    <a:pt x="114000" y="94113"/>
                    <a:pt x="114000" y="84705"/>
                    <a:pt x="114000" y="75291"/>
                  </a:cubicBezTo>
                  <a:cubicBezTo>
                    <a:pt x="114000" y="75291"/>
                    <a:pt x="114000" y="75291"/>
                    <a:pt x="114000" y="65882"/>
                  </a:cubicBezTo>
                  <a:cubicBezTo>
                    <a:pt x="108000" y="65882"/>
                    <a:pt x="102000" y="65882"/>
                    <a:pt x="102000" y="65882"/>
                  </a:cubicBezTo>
                  <a:cubicBezTo>
                    <a:pt x="102000" y="65882"/>
                    <a:pt x="102000" y="65882"/>
                    <a:pt x="102000" y="65882"/>
                  </a:cubicBezTo>
                  <a:cubicBezTo>
                    <a:pt x="96000" y="65882"/>
                    <a:pt x="96000" y="65882"/>
                    <a:pt x="96000" y="56468"/>
                  </a:cubicBezTo>
                  <a:cubicBezTo>
                    <a:pt x="96000" y="56468"/>
                    <a:pt x="96000" y="56468"/>
                    <a:pt x="96000" y="56468"/>
                  </a:cubicBezTo>
                  <a:cubicBezTo>
                    <a:pt x="96000" y="56468"/>
                    <a:pt x="90000" y="47059"/>
                    <a:pt x="90000" y="47059"/>
                  </a:cubicBezTo>
                  <a:cubicBezTo>
                    <a:pt x="90000" y="37645"/>
                    <a:pt x="90000" y="37645"/>
                    <a:pt x="84000" y="47059"/>
                  </a:cubicBezTo>
                  <a:cubicBezTo>
                    <a:pt x="84000" y="47059"/>
                    <a:pt x="78000" y="47059"/>
                    <a:pt x="78000" y="47059"/>
                  </a:cubicBezTo>
                  <a:cubicBezTo>
                    <a:pt x="78000" y="47059"/>
                    <a:pt x="72000" y="47059"/>
                    <a:pt x="72000" y="47059"/>
                  </a:cubicBezTo>
                  <a:cubicBezTo>
                    <a:pt x="72000" y="47059"/>
                    <a:pt x="72000" y="47059"/>
                    <a:pt x="72000" y="47059"/>
                  </a:cubicBezTo>
                  <a:cubicBezTo>
                    <a:pt x="72000" y="47059"/>
                    <a:pt x="72000" y="47059"/>
                    <a:pt x="66000" y="47059"/>
                  </a:cubicBezTo>
                  <a:cubicBezTo>
                    <a:pt x="66000" y="47059"/>
                    <a:pt x="66000" y="47059"/>
                    <a:pt x="66000" y="47059"/>
                  </a:cubicBezTo>
                  <a:cubicBezTo>
                    <a:pt x="66000" y="47059"/>
                    <a:pt x="60000" y="37645"/>
                    <a:pt x="60000" y="37645"/>
                  </a:cubicBezTo>
                  <a:cubicBezTo>
                    <a:pt x="54000" y="37645"/>
                    <a:pt x="54000" y="47059"/>
                    <a:pt x="48000" y="47059"/>
                  </a:cubicBezTo>
                  <a:cubicBezTo>
                    <a:pt x="48000" y="37645"/>
                    <a:pt x="48000" y="37645"/>
                    <a:pt x="42000" y="37645"/>
                  </a:cubicBezTo>
                  <a:cubicBezTo>
                    <a:pt x="42000" y="37645"/>
                    <a:pt x="42000" y="37645"/>
                    <a:pt x="36000" y="37645"/>
                  </a:cubicBezTo>
                  <a:cubicBezTo>
                    <a:pt x="30000" y="37645"/>
                    <a:pt x="24000" y="37645"/>
                    <a:pt x="24000" y="28236"/>
                  </a:cubicBezTo>
                  <a:cubicBezTo>
                    <a:pt x="30000" y="28236"/>
                    <a:pt x="24000" y="28236"/>
                    <a:pt x="30000" y="28236"/>
                  </a:cubicBezTo>
                  <a:cubicBezTo>
                    <a:pt x="30000" y="28236"/>
                    <a:pt x="30000" y="28236"/>
                    <a:pt x="30000" y="28236"/>
                  </a:cubicBezTo>
                  <a:cubicBezTo>
                    <a:pt x="30000" y="18822"/>
                    <a:pt x="42000" y="37645"/>
                    <a:pt x="48000" y="18822"/>
                  </a:cubicBezTo>
                  <a:cubicBezTo>
                    <a:pt x="48000" y="28236"/>
                    <a:pt x="42000" y="18822"/>
                    <a:pt x="42000" y="18822"/>
                  </a:cubicBezTo>
                  <a:cubicBezTo>
                    <a:pt x="36000" y="9414"/>
                    <a:pt x="42000" y="18822"/>
                    <a:pt x="42000" y="9414"/>
                  </a:cubicBezTo>
                  <a:cubicBezTo>
                    <a:pt x="42000" y="9414"/>
                    <a:pt x="42000" y="0"/>
                    <a:pt x="36000" y="0"/>
                  </a:cubicBezTo>
                  <a:cubicBezTo>
                    <a:pt x="36000" y="0"/>
                    <a:pt x="30000" y="9414"/>
                    <a:pt x="30000" y="9414"/>
                  </a:cubicBezTo>
                  <a:cubicBezTo>
                    <a:pt x="24000" y="9414"/>
                    <a:pt x="30000" y="0"/>
                    <a:pt x="24000" y="9414"/>
                  </a:cubicBezTo>
                  <a:cubicBezTo>
                    <a:pt x="18000" y="9414"/>
                    <a:pt x="24000" y="18822"/>
                    <a:pt x="24000" y="18822"/>
                  </a:cubicBezTo>
                  <a:cubicBezTo>
                    <a:pt x="24000" y="18822"/>
                    <a:pt x="24000" y="18822"/>
                    <a:pt x="24000" y="18822"/>
                  </a:cubicBezTo>
                  <a:cubicBezTo>
                    <a:pt x="24000" y="18822"/>
                    <a:pt x="18000" y="18822"/>
                    <a:pt x="12000" y="28236"/>
                  </a:cubicBezTo>
                  <a:cubicBezTo>
                    <a:pt x="18000" y="28236"/>
                    <a:pt x="18000" y="28236"/>
                    <a:pt x="18000" y="28236"/>
                  </a:cubicBezTo>
                  <a:cubicBezTo>
                    <a:pt x="18000" y="28236"/>
                    <a:pt x="18000" y="28236"/>
                    <a:pt x="18000" y="28236"/>
                  </a:cubicBezTo>
                  <a:cubicBezTo>
                    <a:pt x="18000" y="28236"/>
                    <a:pt x="18000" y="28236"/>
                    <a:pt x="18000" y="28236"/>
                  </a:cubicBezTo>
                  <a:cubicBezTo>
                    <a:pt x="18000" y="28236"/>
                    <a:pt x="18000" y="28236"/>
                    <a:pt x="18000" y="28236"/>
                  </a:cubicBezTo>
                  <a:cubicBezTo>
                    <a:pt x="12000" y="37645"/>
                    <a:pt x="18000" y="37645"/>
                    <a:pt x="6000" y="37645"/>
                  </a:cubicBezTo>
                  <a:cubicBezTo>
                    <a:pt x="6000" y="37645"/>
                    <a:pt x="0" y="37645"/>
                    <a:pt x="0" y="47059"/>
                  </a:cubicBezTo>
                  <a:cubicBezTo>
                    <a:pt x="0" y="47059"/>
                    <a:pt x="6000" y="56468"/>
                    <a:pt x="6000" y="56468"/>
                  </a:cubicBezTo>
                  <a:cubicBezTo>
                    <a:pt x="12000" y="56468"/>
                    <a:pt x="12000" y="56468"/>
                    <a:pt x="12000" y="65882"/>
                  </a:cubicBezTo>
                  <a:cubicBezTo>
                    <a:pt x="12000" y="75291"/>
                    <a:pt x="18000" y="75291"/>
                    <a:pt x="18000" y="84705"/>
                  </a:cubicBezTo>
                  <a:cubicBezTo>
                    <a:pt x="18000" y="84705"/>
                    <a:pt x="6000" y="112936"/>
                    <a:pt x="18000" y="112936"/>
                  </a:cubicBezTo>
                  <a:cubicBezTo>
                    <a:pt x="24000" y="112936"/>
                    <a:pt x="24000" y="103527"/>
                    <a:pt x="30000" y="103527"/>
                  </a:cubicBezTo>
                  <a:cubicBezTo>
                    <a:pt x="36000" y="103527"/>
                    <a:pt x="36000" y="112936"/>
                    <a:pt x="36000" y="103527"/>
                  </a:cubicBezTo>
                  <a:cubicBezTo>
                    <a:pt x="42000" y="94113"/>
                    <a:pt x="36000" y="94113"/>
                    <a:pt x="42000" y="94113"/>
                  </a:cubicBezTo>
                  <a:cubicBezTo>
                    <a:pt x="48000" y="94113"/>
                    <a:pt x="48000" y="94113"/>
                    <a:pt x="48000" y="94113"/>
                  </a:cubicBezTo>
                  <a:cubicBezTo>
                    <a:pt x="48000" y="94113"/>
                    <a:pt x="48000" y="84705"/>
                    <a:pt x="48000" y="84705"/>
                  </a:cubicBezTo>
                  <a:cubicBezTo>
                    <a:pt x="48000" y="84705"/>
                    <a:pt x="54000" y="75291"/>
                    <a:pt x="54000" y="75291"/>
                  </a:cubicBezTo>
                  <a:cubicBezTo>
                    <a:pt x="54000" y="65882"/>
                    <a:pt x="60000" y="75291"/>
                    <a:pt x="60000" y="75291"/>
                  </a:cubicBezTo>
                  <a:cubicBezTo>
                    <a:pt x="66000" y="75291"/>
                    <a:pt x="60000" y="84705"/>
                    <a:pt x="66000" y="84705"/>
                  </a:cubicBezTo>
                  <a:cubicBezTo>
                    <a:pt x="66000" y="84705"/>
                    <a:pt x="66000" y="84705"/>
                    <a:pt x="66000" y="84705"/>
                  </a:cubicBezTo>
                  <a:cubicBezTo>
                    <a:pt x="72000" y="94113"/>
                    <a:pt x="66000" y="103527"/>
                    <a:pt x="72000" y="112936"/>
                  </a:cubicBezTo>
                  <a:cubicBezTo>
                    <a:pt x="72000" y="122350"/>
                    <a:pt x="72000" y="122350"/>
                    <a:pt x="78000" y="112936"/>
                  </a:cubicBezTo>
                  <a:cubicBezTo>
                    <a:pt x="84000" y="112936"/>
                    <a:pt x="84000" y="112936"/>
                    <a:pt x="84000" y="112936"/>
                  </a:cubicBezTo>
                  <a:cubicBezTo>
                    <a:pt x="84000" y="112936"/>
                    <a:pt x="84000" y="103527"/>
                    <a:pt x="90000" y="103527"/>
                  </a:cubicBezTo>
                  <a:cubicBezTo>
                    <a:pt x="90000" y="103527"/>
                    <a:pt x="96000" y="103527"/>
                    <a:pt x="96000" y="103527"/>
                  </a:cubicBezTo>
                  <a:cubicBezTo>
                    <a:pt x="96000" y="94113"/>
                    <a:pt x="102000" y="94113"/>
                    <a:pt x="102000" y="103527"/>
                  </a:cubicBezTo>
                  <a:cubicBezTo>
                    <a:pt x="102000" y="103527"/>
                    <a:pt x="108000" y="103527"/>
                    <a:pt x="108000" y="103527"/>
                  </a:cubicBezTo>
                  <a:cubicBezTo>
                    <a:pt x="114000" y="103527"/>
                    <a:pt x="120000" y="112936"/>
                    <a:pt x="120000" y="9411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05" name="Shape 505"/>
            <p:cNvSpPr/>
            <p:nvPr/>
          </p:nvSpPr>
          <p:spPr>
            <a:xfrm>
              <a:off x="11942518" y="2486719"/>
              <a:ext cx="161386" cy="158021"/>
            </a:xfrm>
            <a:custGeom>
              <a:avLst/>
              <a:gdLst/>
              <a:ahLst/>
              <a:cxnLst/>
              <a:rect l="0" t="0" r="0" b="0"/>
              <a:pathLst>
                <a:path w="120000" h="120000" extrusionOk="0">
                  <a:moveTo>
                    <a:pt x="0" y="24000"/>
                  </a:moveTo>
                  <a:cubicBezTo>
                    <a:pt x="0" y="24000"/>
                    <a:pt x="0" y="24000"/>
                    <a:pt x="0" y="24000"/>
                  </a:cubicBezTo>
                  <a:cubicBezTo>
                    <a:pt x="0" y="24000"/>
                    <a:pt x="0" y="24000"/>
                    <a:pt x="0" y="24000"/>
                  </a:cubicBezTo>
                  <a:close/>
                  <a:moveTo>
                    <a:pt x="120000" y="36000"/>
                  </a:moveTo>
                  <a:cubicBezTo>
                    <a:pt x="120000" y="24000"/>
                    <a:pt x="120000" y="0"/>
                    <a:pt x="106666" y="0"/>
                  </a:cubicBezTo>
                  <a:cubicBezTo>
                    <a:pt x="93333" y="0"/>
                    <a:pt x="80000" y="0"/>
                    <a:pt x="80000" y="12000"/>
                  </a:cubicBezTo>
                  <a:cubicBezTo>
                    <a:pt x="80000" y="12000"/>
                    <a:pt x="80000" y="24000"/>
                    <a:pt x="80000" y="36000"/>
                  </a:cubicBezTo>
                  <a:cubicBezTo>
                    <a:pt x="66666" y="48000"/>
                    <a:pt x="66666" y="60000"/>
                    <a:pt x="66666" y="84000"/>
                  </a:cubicBezTo>
                  <a:cubicBezTo>
                    <a:pt x="80000" y="84000"/>
                    <a:pt x="80000" y="96000"/>
                    <a:pt x="80000" y="96000"/>
                  </a:cubicBezTo>
                  <a:cubicBezTo>
                    <a:pt x="93333" y="108000"/>
                    <a:pt x="93333" y="120000"/>
                    <a:pt x="106666" y="120000"/>
                  </a:cubicBezTo>
                  <a:cubicBezTo>
                    <a:pt x="106666" y="84000"/>
                    <a:pt x="106666" y="60000"/>
                    <a:pt x="120000" y="36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06" name="Shape 506"/>
            <p:cNvSpPr/>
            <p:nvPr/>
          </p:nvSpPr>
          <p:spPr>
            <a:xfrm>
              <a:off x="8146860" y="1915633"/>
              <a:ext cx="282426" cy="238415"/>
            </a:xfrm>
            <a:custGeom>
              <a:avLst/>
              <a:gdLst/>
              <a:ahLst/>
              <a:cxnLst/>
              <a:rect l="0" t="0" r="0" b="0"/>
              <a:pathLst>
                <a:path w="120000" h="120000" extrusionOk="0">
                  <a:moveTo>
                    <a:pt x="120000" y="0"/>
                  </a:moveTo>
                  <a:cubicBezTo>
                    <a:pt x="120000" y="0"/>
                    <a:pt x="112500" y="0"/>
                    <a:pt x="112500" y="0"/>
                  </a:cubicBezTo>
                  <a:cubicBezTo>
                    <a:pt x="97500" y="8000"/>
                    <a:pt x="90000" y="8000"/>
                    <a:pt x="75000" y="8000"/>
                  </a:cubicBezTo>
                  <a:cubicBezTo>
                    <a:pt x="67500" y="8000"/>
                    <a:pt x="60000" y="16000"/>
                    <a:pt x="52500" y="16000"/>
                  </a:cubicBezTo>
                  <a:cubicBezTo>
                    <a:pt x="52500" y="16000"/>
                    <a:pt x="45000" y="8000"/>
                    <a:pt x="45000" y="8000"/>
                  </a:cubicBezTo>
                  <a:cubicBezTo>
                    <a:pt x="37500" y="8000"/>
                    <a:pt x="37500" y="16000"/>
                    <a:pt x="30000" y="16000"/>
                  </a:cubicBezTo>
                  <a:cubicBezTo>
                    <a:pt x="22500" y="16000"/>
                    <a:pt x="15000" y="8000"/>
                    <a:pt x="15000" y="16000"/>
                  </a:cubicBezTo>
                  <a:cubicBezTo>
                    <a:pt x="15000" y="16000"/>
                    <a:pt x="15000" y="24000"/>
                    <a:pt x="15000" y="24000"/>
                  </a:cubicBezTo>
                  <a:cubicBezTo>
                    <a:pt x="15000" y="24000"/>
                    <a:pt x="15000" y="24000"/>
                    <a:pt x="15000" y="24000"/>
                  </a:cubicBezTo>
                  <a:cubicBezTo>
                    <a:pt x="15000" y="24000"/>
                    <a:pt x="7500" y="32000"/>
                    <a:pt x="7500" y="32000"/>
                  </a:cubicBezTo>
                  <a:cubicBezTo>
                    <a:pt x="7500" y="32000"/>
                    <a:pt x="7500" y="32000"/>
                    <a:pt x="7500" y="32000"/>
                  </a:cubicBezTo>
                  <a:cubicBezTo>
                    <a:pt x="0" y="40000"/>
                    <a:pt x="7500" y="32000"/>
                    <a:pt x="0" y="40000"/>
                  </a:cubicBezTo>
                  <a:cubicBezTo>
                    <a:pt x="0" y="40000"/>
                    <a:pt x="7500" y="64000"/>
                    <a:pt x="7500" y="64000"/>
                  </a:cubicBezTo>
                  <a:cubicBezTo>
                    <a:pt x="7500" y="64000"/>
                    <a:pt x="15000" y="64000"/>
                    <a:pt x="15000" y="64000"/>
                  </a:cubicBezTo>
                  <a:cubicBezTo>
                    <a:pt x="15000" y="64000"/>
                    <a:pt x="15000" y="64000"/>
                    <a:pt x="15000" y="64000"/>
                  </a:cubicBezTo>
                  <a:cubicBezTo>
                    <a:pt x="15000" y="64000"/>
                    <a:pt x="15000" y="72000"/>
                    <a:pt x="15000" y="64000"/>
                  </a:cubicBezTo>
                  <a:cubicBezTo>
                    <a:pt x="15000" y="72000"/>
                    <a:pt x="15000" y="72000"/>
                    <a:pt x="15000" y="80000"/>
                  </a:cubicBezTo>
                  <a:cubicBezTo>
                    <a:pt x="15000" y="80000"/>
                    <a:pt x="15000" y="80000"/>
                    <a:pt x="15000" y="80000"/>
                  </a:cubicBezTo>
                  <a:cubicBezTo>
                    <a:pt x="7500" y="80000"/>
                    <a:pt x="7500" y="88000"/>
                    <a:pt x="7500" y="88000"/>
                  </a:cubicBezTo>
                  <a:cubicBezTo>
                    <a:pt x="7500" y="96000"/>
                    <a:pt x="7500" y="104000"/>
                    <a:pt x="7500" y="112000"/>
                  </a:cubicBezTo>
                  <a:cubicBezTo>
                    <a:pt x="15000" y="112000"/>
                    <a:pt x="15000" y="120000"/>
                    <a:pt x="22500" y="120000"/>
                  </a:cubicBezTo>
                  <a:cubicBezTo>
                    <a:pt x="30000" y="120000"/>
                    <a:pt x="30000" y="112000"/>
                    <a:pt x="37500" y="112000"/>
                  </a:cubicBezTo>
                  <a:cubicBezTo>
                    <a:pt x="52500" y="96000"/>
                    <a:pt x="75000" y="88000"/>
                    <a:pt x="90000" y="72000"/>
                  </a:cubicBezTo>
                  <a:cubicBezTo>
                    <a:pt x="97500" y="72000"/>
                    <a:pt x="97500" y="72000"/>
                    <a:pt x="97500" y="64000"/>
                  </a:cubicBezTo>
                  <a:cubicBezTo>
                    <a:pt x="105000" y="56000"/>
                    <a:pt x="105000" y="48000"/>
                    <a:pt x="105000" y="40000"/>
                  </a:cubicBezTo>
                  <a:cubicBezTo>
                    <a:pt x="105000" y="32000"/>
                    <a:pt x="97500" y="24000"/>
                    <a:pt x="105000" y="16000"/>
                  </a:cubicBezTo>
                  <a:cubicBezTo>
                    <a:pt x="105000" y="16000"/>
                    <a:pt x="112500" y="16000"/>
                    <a:pt x="112500" y="16000"/>
                  </a:cubicBezTo>
                  <a:cubicBezTo>
                    <a:pt x="112500" y="8000"/>
                    <a:pt x="120000" y="800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07" name="Shape 507"/>
            <p:cNvSpPr/>
            <p:nvPr/>
          </p:nvSpPr>
          <p:spPr>
            <a:xfrm>
              <a:off x="6849570" y="1424941"/>
              <a:ext cx="195525" cy="94257"/>
            </a:xfrm>
            <a:custGeom>
              <a:avLst/>
              <a:gdLst/>
              <a:ahLst/>
              <a:cxnLst/>
              <a:rect l="0" t="0" r="0" b="0"/>
              <a:pathLst>
                <a:path w="120000" h="120000" extrusionOk="0">
                  <a:moveTo>
                    <a:pt x="120000" y="60000"/>
                  </a:moveTo>
                  <a:cubicBezTo>
                    <a:pt x="120000" y="40000"/>
                    <a:pt x="109088" y="60000"/>
                    <a:pt x="109088" y="60000"/>
                  </a:cubicBezTo>
                  <a:cubicBezTo>
                    <a:pt x="109088" y="60000"/>
                    <a:pt x="109088" y="60000"/>
                    <a:pt x="98183" y="60000"/>
                  </a:cubicBezTo>
                  <a:cubicBezTo>
                    <a:pt x="98183" y="40000"/>
                    <a:pt x="87272" y="40000"/>
                    <a:pt x="87272" y="40000"/>
                  </a:cubicBezTo>
                  <a:cubicBezTo>
                    <a:pt x="87272" y="20000"/>
                    <a:pt x="98183" y="40000"/>
                    <a:pt x="87272" y="20000"/>
                  </a:cubicBezTo>
                  <a:cubicBezTo>
                    <a:pt x="87272" y="20000"/>
                    <a:pt x="76361" y="0"/>
                    <a:pt x="76361" y="0"/>
                  </a:cubicBezTo>
                  <a:cubicBezTo>
                    <a:pt x="65455" y="0"/>
                    <a:pt x="54544" y="0"/>
                    <a:pt x="65455" y="20000"/>
                  </a:cubicBezTo>
                  <a:cubicBezTo>
                    <a:pt x="65455" y="20000"/>
                    <a:pt x="54544" y="20000"/>
                    <a:pt x="43638" y="20000"/>
                  </a:cubicBezTo>
                  <a:cubicBezTo>
                    <a:pt x="43638" y="20000"/>
                    <a:pt x="32727" y="20000"/>
                    <a:pt x="32727" y="20000"/>
                  </a:cubicBezTo>
                  <a:cubicBezTo>
                    <a:pt x="32727" y="20000"/>
                    <a:pt x="32727" y="20000"/>
                    <a:pt x="21816" y="20000"/>
                  </a:cubicBezTo>
                  <a:cubicBezTo>
                    <a:pt x="32727" y="40000"/>
                    <a:pt x="21816" y="60000"/>
                    <a:pt x="10911" y="60000"/>
                  </a:cubicBezTo>
                  <a:cubicBezTo>
                    <a:pt x="10911" y="80000"/>
                    <a:pt x="10911" y="80000"/>
                    <a:pt x="0" y="100000"/>
                  </a:cubicBezTo>
                  <a:cubicBezTo>
                    <a:pt x="10911" y="100000"/>
                    <a:pt x="10911" y="80000"/>
                    <a:pt x="21816" y="80000"/>
                  </a:cubicBezTo>
                  <a:cubicBezTo>
                    <a:pt x="21816" y="100000"/>
                    <a:pt x="21816" y="120000"/>
                    <a:pt x="32727" y="120000"/>
                  </a:cubicBezTo>
                  <a:cubicBezTo>
                    <a:pt x="32727" y="120000"/>
                    <a:pt x="43638" y="120000"/>
                    <a:pt x="43638" y="120000"/>
                  </a:cubicBezTo>
                  <a:cubicBezTo>
                    <a:pt x="54544" y="100000"/>
                    <a:pt x="54544" y="100000"/>
                    <a:pt x="54544" y="100000"/>
                  </a:cubicBezTo>
                  <a:cubicBezTo>
                    <a:pt x="54544" y="100000"/>
                    <a:pt x="54544" y="80000"/>
                    <a:pt x="65455" y="80000"/>
                  </a:cubicBezTo>
                  <a:cubicBezTo>
                    <a:pt x="65455" y="80000"/>
                    <a:pt x="65455" y="100000"/>
                    <a:pt x="65455" y="100000"/>
                  </a:cubicBezTo>
                  <a:cubicBezTo>
                    <a:pt x="65455" y="100000"/>
                    <a:pt x="76361" y="120000"/>
                    <a:pt x="76361" y="120000"/>
                  </a:cubicBezTo>
                  <a:cubicBezTo>
                    <a:pt x="76361" y="120000"/>
                    <a:pt x="76361" y="120000"/>
                    <a:pt x="76361" y="120000"/>
                  </a:cubicBezTo>
                  <a:cubicBezTo>
                    <a:pt x="76361" y="120000"/>
                    <a:pt x="87272" y="100000"/>
                    <a:pt x="87272" y="100000"/>
                  </a:cubicBezTo>
                  <a:cubicBezTo>
                    <a:pt x="87272" y="80000"/>
                    <a:pt x="87272" y="80000"/>
                    <a:pt x="87272" y="80000"/>
                  </a:cubicBezTo>
                  <a:cubicBezTo>
                    <a:pt x="87272" y="80000"/>
                    <a:pt x="98183" y="100000"/>
                    <a:pt x="98183" y="80000"/>
                  </a:cubicBezTo>
                  <a:cubicBezTo>
                    <a:pt x="98183" y="80000"/>
                    <a:pt x="109088" y="80000"/>
                    <a:pt x="109088" y="100000"/>
                  </a:cubicBezTo>
                  <a:cubicBezTo>
                    <a:pt x="109088" y="80000"/>
                    <a:pt x="98183" y="60000"/>
                    <a:pt x="120000" y="80000"/>
                  </a:cubicBezTo>
                  <a:cubicBezTo>
                    <a:pt x="120000" y="80000"/>
                    <a:pt x="120000" y="60000"/>
                    <a:pt x="120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08" name="Shape 508"/>
            <p:cNvSpPr/>
            <p:nvPr/>
          </p:nvSpPr>
          <p:spPr>
            <a:xfrm>
              <a:off x="7063714" y="507324"/>
              <a:ext cx="459329" cy="576167"/>
            </a:xfrm>
            <a:custGeom>
              <a:avLst/>
              <a:gdLst/>
              <a:ahLst/>
              <a:cxnLst/>
              <a:rect l="0" t="0" r="0" b="0"/>
              <a:pathLst>
                <a:path w="120000" h="120000" extrusionOk="0">
                  <a:moveTo>
                    <a:pt x="78461" y="95487"/>
                  </a:moveTo>
                  <a:cubicBezTo>
                    <a:pt x="73844" y="98781"/>
                    <a:pt x="73844" y="98781"/>
                    <a:pt x="69233" y="98781"/>
                  </a:cubicBezTo>
                  <a:cubicBezTo>
                    <a:pt x="69233" y="102069"/>
                    <a:pt x="73844" y="105363"/>
                    <a:pt x="69233" y="105363"/>
                  </a:cubicBezTo>
                  <a:cubicBezTo>
                    <a:pt x="73844" y="105363"/>
                    <a:pt x="73844" y="102069"/>
                    <a:pt x="78461" y="102069"/>
                  </a:cubicBezTo>
                  <a:cubicBezTo>
                    <a:pt x="73844" y="98781"/>
                    <a:pt x="78461" y="98781"/>
                    <a:pt x="78461" y="98781"/>
                  </a:cubicBezTo>
                  <a:cubicBezTo>
                    <a:pt x="78461" y="98781"/>
                    <a:pt x="78461" y="95487"/>
                    <a:pt x="78461" y="95487"/>
                  </a:cubicBezTo>
                  <a:close/>
                  <a:moveTo>
                    <a:pt x="78461" y="95487"/>
                  </a:moveTo>
                  <a:cubicBezTo>
                    <a:pt x="78461" y="95487"/>
                    <a:pt x="78461" y="95487"/>
                    <a:pt x="78461" y="95487"/>
                  </a:cubicBezTo>
                  <a:cubicBezTo>
                    <a:pt x="78461" y="95487"/>
                    <a:pt x="78461" y="98781"/>
                    <a:pt x="78461" y="98781"/>
                  </a:cubicBezTo>
                  <a:cubicBezTo>
                    <a:pt x="78461" y="98781"/>
                    <a:pt x="83077" y="95487"/>
                    <a:pt x="83077" y="95487"/>
                  </a:cubicBezTo>
                  <a:cubicBezTo>
                    <a:pt x="83077" y="95487"/>
                    <a:pt x="78461" y="95487"/>
                    <a:pt x="78461" y="95487"/>
                  </a:cubicBezTo>
                  <a:close/>
                  <a:moveTo>
                    <a:pt x="78461" y="79024"/>
                  </a:moveTo>
                  <a:cubicBezTo>
                    <a:pt x="78461" y="79024"/>
                    <a:pt x="73844" y="75730"/>
                    <a:pt x="69233" y="75730"/>
                  </a:cubicBezTo>
                  <a:cubicBezTo>
                    <a:pt x="69233" y="72436"/>
                    <a:pt x="64616" y="72436"/>
                    <a:pt x="64616" y="72436"/>
                  </a:cubicBezTo>
                  <a:cubicBezTo>
                    <a:pt x="60000" y="72436"/>
                    <a:pt x="60000" y="69142"/>
                    <a:pt x="60000" y="65854"/>
                  </a:cubicBezTo>
                  <a:cubicBezTo>
                    <a:pt x="60000" y="65854"/>
                    <a:pt x="60000" y="62560"/>
                    <a:pt x="60000" y="62560"/>
                  </a:cubicBezTo>
                  <a:cubicBezTo>
                    <a:pt x="60000" y="62560"/>
                    <a:pt x="60000" y="62560"/>
                    <a:pt x="60000" y="62560"/>
                  </a:cubicBezTo>
                  <a:cubicBezTo>
                    <a:pt x="60000" y="62560"/>
                    <a:pt x="60000" y="59266"/>
                    <a:pt x="64616" y="59266"/>
                  </a:cubicBezTo>
                  <a:cubicBezTo>
                    <a:pt x="60000" y="59266"/>
                    <a:pt x="60000" y="55972"/>
                    <a:pt x="60000" y="55972"/>
                  </a:cubicBezTo>
                  <a:cubicBezTo>
                    <a:pt x="64616" y="55972"/>
                    <a:pt x="64616" y="55972"/>
                    <a:pt x="64616" y="55972"/>
                  </a:cubicBezTo>
                  <a:cubicBezTo>
                    <a:pt x="64616" y="55972"/>
                    <a:pt x="64616" y="55972"/>
                    <a:pt x="64616" y="55972"/>
                  </a:cubicBezTo>
                  <a:cubicBezTo>
                    <a:pt x="64616" y="52684"/>
                    <a:pt x="64616" y="52684"/>
                    <a:pt x="64616" y="52684"/>
                  </a:cubicBezTo>
                  <a:cubicBezTo>
                    <a:pt x="64616" y="52684"/>
                    <a:pt x="69233" y="52684"/>
                    <a:pt x="69233" y="52684"/>
                  </a:cubicBezTo>
                  <a:cubicBezTo>
                    <a:pt x="69233" y="52684"/>
                    <a:pt x="69233" y="52684"/>
                    <a:pt x="69233" y="52684"/>
                  </a:cubicBezTo>
                  <a:cubicBezTo>
                    <a:pt x="69233" y="49390"/>
                    <a:pt x="69233" y="49390"/>
                    <a:pt x="73844" y="49390"/>
                  </a:cubicBezTo>
                  <a:cubicBezTo>
                    <a:pt x="73844" y="49390"/>
                    <a:pt x="73844" y="49390"/>
                    <a:pt x="73844" y="49390"/>
                  </a:cubicBezTo>
                  <a:cubicBezTo>
                    <a:pt x="73844" y="49390"/>
                    <a:pt x="78461" y="46097"/>
                    <a:pt x="78461" y="46097"/>
                  </a:cubicBezTo>
                  <a:cubicBezTo>
                    <a:pt x="78461" y="46097"/>
                    <a:pt x="78461" y="46097"/>
                    <a:pt x="78461" y="46097"/>
                  </a:cubicBezTo>
                  <a:cubicBezTo>
                    <a:pt x="83077" y="49390"/>
                    <a:pt x="83077" y="46097"/>
                    <a:pt x="87694" y="46097"/>
                  </a:cubicBezTo>
                  <a:cubicBezTo>
                    <a:pt x="87694" y="42803"/>
                    <a:pt x="87694" y="42803"/>
                    <a:pt x="92305" y="39509"/>
                  </a:cubicBezTo>
                  <a:cubicBezTo>
                    <a:pt x="92305" y="39509"/>
                    <a:pt x="96922" y="39509"/>
                    <a:pt x="96922" y="39509"/>
                  </a:cubicBezTo>
                  <a:cubicBezTo>
                    <a:pt x="96922" y="36221"/>
                    <a:pt x="92305" y="36221"/>
                    <a:pt x="92305" y="36221"/>
                  </a:cubicBezTo>
                  <a:cubicBezTo>
                    <a:pt x="92305" y="32927"/>
                    <a:pt x="101538" y="32927"/>
                    <a:pt x="96922" y="32927"/>
                  </a:cubicBezTo>
                  <a:cubicBezTo>
                    <a:pt x="96922" y="32927"/>
                    <a:pt x="96922" y="32927"/>
                    <a:pt x="96922" y="32927"/>
                  </a:cubicBezTo>
                  <a:cubicBezTo>
                    <a:pt x="92305" y="29633"/>
                    <a:pt x="101538" y="32927"/>
                    <a:pt x="101538" y="29633"/>
                  </a:cubicBezTo>
                  <a:cubicBezTo>
                    <a:pt x="101538" y="29633"/>
                    <a:pt x="101538" y="29633"/>
                    <a:pt x="101538" y="29633"/>
                  </a:cubicBezTo>
                  <a:cubicBezTo>
                    <a:pt x="101538" y="29633"/>
                    <a:pt x="101538" y="29633"/>
                    <a:pt x="101538" y="29633"/>
                  </a:cubicBezTo>
                  <a:cubicBezTo>
                    <a:pt x="101538" y="29633"/>
                    <a:pt x="101538" y="29633"/>
                    <a:pt x="101538" y="29633"/>
                  </a:cubicBezTo>
                  <a:cubicBezTo>
                    <a:pt x="101538" y="26339"/>
                    <a:pt x="106155" y="26339"/>
                    <a:pt x="106155" y="26339"/>
                  </a:cubicBezTo>
                  <a:cubicBezTo>
                    <a:pt x="110766" y="26339"/>
                    <a:pt x="115383" y="26339"/>
                    <a:pt x="120000" y="26339"/>
                  </a:cubicBezTo>
                  <a:cubicBezTo>
                    <a:pt x="120000" y="26339"/>
                    <a:pt x="120000" y="26339"/>
                    <a:pt x="120000" y="26339"/>
                  </a:cubicBezTo>
                  <a:cubicBezTo>
                    <a:pt x="115383" y="23045"/>
                    <a:pt x="115383" y="23045"/>
                    <a:pt x="115383" y="19757"/>
                  </a:cubicBezTo>
                  <a:cubicBezTo>
                    <a:pt x="115383" y="19757"/>
                    <a:pt x="115383" y="19757"/>
                    <a:pt x="115383" y="19757"/>
                  </a:cubicBezTo>
                  <a:cubicBezTo>
                    <a:pt x="115383" y="16463"/>
                    <a:pt x="115383" y="16463"/>
                    <a:pt x="115383" y="16463"/>
                  </a:cubicBezTo>
                  <a:cubicBezTo>
                    <a:pt x="115383" y="16463"/>
                    <a:pt x="115383" y="13169"/>
                    <a:pt x="115383" y="13169"/>
                  </a:cubicBezTo>
                  <a:cubicBezTo>
                    <a:pt x="115383" y="16463"/>
                    <a:pt x="110766" y="13169"/>
                    <a:pt x="110766" y="13169"/>
                  </a:cubicBezTo>
                  <a:cubicBezTo>
                    <a:pt x="110766" y="13169"/>
                    <a:pt x="110766" y="9875"/>
                    <a:pt x="110766" y="9875"/>
                  </a:cubicBezTo>
                  <a:cubicBezTo>
                    <a:pt x="101538" y="3293"/>
                    <a:pt x="92305" y="0"/>
                    <a:pt x="78461" y="0"/>
                  </a:cubicBezTo>
                  <a:cubicBezTo>
                    <a:pt x="83077" y="0"/>
                    <a:pt x="83077" y="3293"/>
                    <a:pt x="78461" y="3293"/>
                  </a:cubicBezTo>
                  <a:cubicBezTo>
                    <a:pt x="78461" y="3293"/>
                    <a:pt x="78461" y="3293"/>
                    <a:pt x="83077" y="3293"/>
                  </a:cubicBezTo>
                  <a:cubicBezTo>
                    <a:pt x="78461" y="6587"/>
                    <a:pt x="69233" y="3293"/>
                    <a:pt x="64616" y="3293"/>
                  </a:cubicBezTo>
                  <a:cubicBezTo>
                    <a:pt x="60000" y="3293"/>
                    <a:pt x="64616" y="6587"/>
                    <a:pt x="64616" y="6587"/>
                  </a:cubicBezTo>
                  <a:cubicBezTo>
                    <a:pt x="60000" y="9875"/>
                    <a:pt x="60000" y="6587"/>
                    <a:pt x="55383" y="6587"/>
                  </a:cubicBezTo>
                  <a:cubicBezTo>
                    <a:pt x="50766" y="6587"/>
                    <a:pt x="46155" y="13169"/>
                    <a:pt x="46155" y="13169"/>
                  </a:cubicBezTo>
                  <a:cubicBezTo>
                    <a:pt x="46155" y="13169"/>
                    <a:pt x="50766" y="16463"/>
                    <a:pt x="46155" y="16463"/>
                  </a:cubicBezTo>
                  <a:cubicBezTo>
                    <a:pt x="46155" y="16463"/>
                    <a:pt x="46155" y="16463"/>
                    <a:pt x="46155" y="16463"/>
                  </a:cubicBezTo>
                  <a:cubicBezTo>
                    <a:pt x="46155" y="19757"/>
                    <a:pt x="36922" y="19757"/>
                    <a:pt x="41538" y="23045"/>
                  </a:cubicBezTo>
                  <a:cubicBezTo>
                    <a:pt x="36922" y="23045"/>
                    <a:pt x="32305" y="23045"/>
                    <a:pt x="32305" y="23045"/>
                  </a:cubicBezTo>
                  <a:cubicBezTo>
                    <a:pt x="32305" y="26339"/>
                    <a:pt x="32305" y="26339"/>
                    <a:pt x="32305" y="29633"/>
                  </a:cubicBezTo>
                  <a:cubicBezTo>
                    <a:pt x="32305" y="32927"/>
                    <a:pt x="27694" y="36221"/>
                    <a:pt x="23077" y="36221"/>
                  </a:cubicBezTo>
                  <a:cubicBezTo>
                    <a:pt x="27694" y="39509"/>
                    <a:pt x="32305" y="39509"/>
                    <a:pt x="27694" y="42803"/>
                  </a:cubicBezTo>
                  <a:cubicBezTo>
                    <a:pt x="27694" y="42803"/>
                    <a:pt x="23077" y="42803"/>
                    <a:pt x="18461" y="42803"/>
                  </a:cubicBezTo>
                  <a:cubicBezTo>
                    <a:pt x="13844" y="42803"/>
                    <a:pt x="13844" y="42803"/>
                    <a:pt x="9233" y="46097"/>
                  </a:cubicBezTo>
                  <a:cubicBezTo>
                    <a:pt x="9233" y="46097"/>
                    <a:pt x="9233" y="46097"/>
                    <a:pt x="9233" y="46097"/>
                  </a:cubicBezTo>
                  <a:cubicBezTo>
                    <a:pt x="9233" y="49390"/>
                    <a:pt x="9233" y="49390"/>
                    <a:pt x="9233" y="49390"/>
                  </a:cubicBezTo>
                  <a:cubicBezTo>
                    <a:pt x="9233" y="52684"/>
                    <a:pt x="9233" y="52684"/>
                    <a:pt x="9233" y="55972"/>
                  </a:cubicBezTo>
                  <a:cubicBezTo>
                    <a:pt x="9233" y="55972"/>
                    <a:pt x="13844" y="55972"/>
                    <a:pt x="13844" y="59266"/>
                  </a:cubicBezTo>
                  <a:cubicBezTo>
                    <a:pt x="13844" y="59266"/>
                    <a:pt x="9233" y="62560"/>
                    <a:pt x="9233" y="62560"/>
                  </a:cubicBezTo>
                  <a:cubicBezTo>
                    <a:pt x="9233" y="62560"/>
                    <a:pt x="18461" y="65854"/>
                    <a:pt x="18461" y="65854"/>
                  </a:cubicBezTo>
                  <a:cubicBezTo>
                    <a:pt x="18461" y="69142"/>
                    <a:pt x="13844" y="69142"/>
                    <a:pt x="13844" y="69142"/>
                  </a:cubicBezTo>
                  <a:cubicBezTo>
                    <a:pt x="13844" y="72436"/>
                    <a:pt x="18461" y="75730"/>
                    <a:pt x="13844" y="79024"/>
                  </a:cubicBezTo>
                  <a:cubicBezTo>
                    <a:pt x="9233" y="79024"/>
                    <a:pt x="9233" y="79024"/>
                    <a:pt x="9233" y="79024"/>
                  </a:cubicBezTo>
                  <a:cubicBezTo>
                    <a:pt x="4616" y="82318"/>
                    <a:pt x="9233" y="82318"/>
                    <a:pt x="9233" y="85606"/>
                  </a:cubicBezTo>
                  <a:cubicBezTo>
                    <a:pt x="9233" y="85606"/>
                    <a:pt x="4616" y="88900"/>
                    <a:pt x="4616" y="88900"/>
                  </a:cubicBezTo>
                  <a:cubicBezTo>
                    <a:pt x="4616" y="88900"/>
                    <a:pt x="4616" y="85606"/>
                    <a:pt x="4616" y="85606"/>
                  </a:cubicBezTo>
                  <a:cubicBezTo>
                    <a:pt x="0" y="85606"/>
                    <a:pt x="4616" y="88900"/>
                    <a:pt x="0" y="92194"/>
                  </a:cubicBezTo>
                  <a:cubicBezTo>
                    <a:pt x="4616" y="92194"/>
                    <a:pt x="9233" y="98781"/>
                    <a:pt x="9233" y="102069"/>
                  </a:cubicBezTo>
                  <a:cubicBezTo>
                    <a:pt x="9233" y="102069"/>
                    <a:pt x="13844" y="105363"/>
                    <a:pt x="13844" y="108657"/>
                  </a:cubicBezTo>
                  <a:cubicBezTo>
                    <a:pt x="18461" y="108657"/>
                    <a:pt x="23077" y="111951"/>
                    <a:pt x="13844" y="111951"/>
                  </a:cubicBezTo>
                  <a:cubicBezTo>
                    <a:pt x="18461" y="111951"/>
                    <a:pt x="18461" y="111951"/>
                    <a:pt x="18461" y="111951"/>
                  </a:cubicBezTo>
                  <a:cubicBezTo>
                    <a:pt x="18461" y="111951"/>
                    <a:pt x="13844" y="111951"/>
                    <a:pt x="13844" y="111951"/>
                  </a:cubicBezTo>
                  <a:cubicBezTo>
                    <a:pt x="18461" y="115239"/>
                    <a:pt x="23077" y="115239"/>
                    <a:pt x="18461" y="118533"/>
                  </a:cubicBezTo>
                  <a:cubicBezTo>
                    <a:pt x="23077" y="118533"/>
                    <a:pt x="32305" y="121827"/>
                    <a:pt x="32305" y="118533"/>
                  </a:cubicBezTo>
                  <a:cubicBezTo>
                    <a:pt x="32305" y="118533"/>
                    <a:pt x="32305" y="118533"/>
                    <a:pt x="32305" y="115239"/>
                  </a:cubicBezTo>
                  <a:cubicBezTo>
                    <a:pt x="32305" y="115239"/>
                    <a:pt x="36922" y="115239"/>
                    <a:pt x="36922" y="115239"/>
                  </a:cubicBezTo>
                  <a:cubicBezTo>
                    <a:pt x="36922" y="111951"/>
                    <a:pt x="46155" y="111951"/>
                    <a:pt x="46155" y="111951"/>
                  </a:cubicBezTo>
                  <a:cubicBezTo>
                    <a:pt x="50766" y="111951"/>
                    <a:pt x="55383" y="108657"/>
                    <a:pt x="55383" y="105363"/>
                  </a:cubicBezTo>
                  <a:cubicBezTo>
                    <a:pt x="55383" y="102069"/>
                    <a:pt x="55383" y="102069"/>
                    <a:pt x="55383" y="98781"/>
                  </a:cubicBezTo>
                  <a:cubicBezTo>
                    <a:pt x="55383" y="95487"/>
                    <a:pt x="55383" y="95487"/>
                    <a:pt x="55383" y="92194"/>
                  </a:cubicBezTo>
                  <a:cubicBezTo>
                    <a:pt x="55383" y="92194"/>
                    <a:pt x="55383" y="92194"/>
                    <a:pt x="60000" y="92194"/>
                  </a:cubicBezTo>
                  <a:cubicBezTo>
                    <a:pt x="55383" y="88900"/>
                    <a:pt x="55383" y="88900"/>
                    <a:pt x="50766" y="88900"/>
                  </a:cubicBezTo>
                  <a:cubicBezTo>
                    <a:pt x="50766" y="88900"/>
                    <a:pt x="55383" y="88900"/>
                    <a:pt x="60000" y="88900"/>
                  </a:cubicBezTo>
                  <a:cubicBezTo>
                    <a:pt x="60000" y="88900"/>
                    <a:pt x="64616" y="88900"/>
                    <a:pt x="64616" y="88900"/>
                  </a:cubicBezTo>
                  <a:cubicBezTo>
                    <a:pt x="64616" y="85606"/>
                    <a:pt x="69233" y="85606"/>
                    <a:pt x="69233" y="85606"/>
                  </a:cubicBezTo>
                  <a:cubicBezTo>
                    <a:pt x="73844" y="85606"/>
                    <a:pt x="73844" y="85606"/>
                    <a:pt x="73844" y="85606"/>
                  </a:cubicBezTo>
                  <a:cubicBezTo>
                    <a:pt x="73844" y="82318"/>
                    <a:pt x="69233" y="85606"/>
                    <a:pt x="69233" y="82318"/>
                  </a:cubicBezTo>
                  <a:cubicBezTo>
                    <a:pt x="69233" y="82318"/>
                    <a:pt x="69233" y="82318"/>
                    <a:pt x="69233" y="82318"/>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09" name="Shape 509"/>
            <p:cNvSpPr/>
            <p:nvPr/>
          </p:nvSpPr>
          <p:spPr>
            <a:xfrm>
              <a:off x="7063714" y="507324"/>
              <a:ext cx="459329" cy="576167"/>
            </a:xfrm>
            <a:custGeom>
              <a:avLst/>
              <a:gdLst/>
              <a:ahLst/>
              <a:cxnLst/>
              <a:rect l="0" t="0" r="0" b="0"/>
              <a:pathLst>
                <a:path w="120000" h="120000" extrusionOk="0">
                  <a:moveTo>
                    <a:pt x="78461" y="95487"/>
                  </a:moveTo>
                  <a:cubicBezTo>
                    <a:pt x="73844" y="98781"/>
                    <a:pt x="73844" y="98781"/>
                    <a:pt x="69233" y="98781"/>
                  </a:cubicBezTo>
                  <a:cubicBezTo>
                    <a:pt x="69233" y="102069"/>
                    <a:pt x="73844" y="105363"/>
                    <a:pt x="69233" y="105363"/>
                  </a:cubicBezTo>
                  <a:cubicBezTo>
                    <a:pt x="73844" y="105363"/>
                    <a:pt x="73844" y="102069"/>
                    <a:pt x="78461" y="102069"/>
                  </a:cubicBezTo>
                  <a:cubicBezTo>
                    <a:pt x="73844" y="98781"/>
                    <a:pt x="78461" y="98781"/>
                    <a:pt x="78461" y="98781"/>
                  </a:cubicBezTo>
                  <a:cubicBezTo>
                    <a:pt x="78461" y="98781"/>
                    <a:pt x="78461" y="95487"/>
                    <a:pt x="78461" y="95487"/>
                  </a:cubicBezTo>
                  <a:close/>
                  <a:moveTo>
                    <a:pt x="78461" y="95487"/>
                  </a:moveTo>
                  <a:cubicBezTo>
                    <a:pt x="78461" y="95487"/>
                    <a:pt x="78461" y="95487"/>
                    <a:pt x="78461" y="95487"/>
                  </a:cubicBezTo>
                  <a:cubicBezTo>
                    <a:pt x="78461" y="95487"/>
                    <a:pt x="78461" y="98781"/>
                    <a:pt x="78461" y="98781"/>
                  </a:cubicBezTo>
                  <a:cubicBezTo>
                    <a:pt x="78461" y="98781"/>
                    <a:pt x="83077" y="95487"/>
                    <a:pt x="83077" y="95487"/>
                  </a:cubicBezTo>
                  <a:cubicBezTo>
                    <a:pt x="83077" y="95487"/>
                    <a:pt x="78461" y="95487"/>
                    <a:pt x="78461" y="95487"/>
                  </a:cubicBezTo>
                  <a:close/>
                  <a:moveTo>
                    <a:pt x="78461" y="79024"/>
                  </a:moveTo>
                  <a:cubicBezTo>
                    <a:pt x="78461" y="79024"/>
                    <a:pt x="73844" y="75730"/>
                    <a:pt x="69233" y="75730"/>
                  </a:cubicBezTo>
                  <a:cubicBezTo>
                    <a:pt x="69233" y="72436"/>
                    <a:pt x="64616" y="72436"/>
                    <a:pt x="64616" y="72436"/>
                  </a:cubicBezTo>
                  <a:cubicBezTo>
                    <a:pt x="60000" y="72436"/>
                    <a:pt x="60000" y="69142"/>
                    <a:pt x="60000" y="65854"/>
                  </a:cubicBezTo>
                  <a:cubicBezTo>
                    <a:pt x="60000" y="65854"/>
                    <a:pt x="60000" y="62560"/>
                    <a:pt x="60000" y="62560"/>
                  </a:cubicBezTo>
                  <a:cubicBezTo>
                    <a:pt x="60000" y="62560"/>
                    <a:pt x="60000" y="62560"/>
                    <a:pt x="60000" y="62560"/>
                  </a:cubicBezTo>
                  <a:cubicBezTo>
                    <a:pt x="60000" y="62560"/>
                    <a:pt x="60000" y="59266"/>
                    <a:pt x="64616" y="59266"/>
                  </a:cubicBezTo>
                  <a:cubicBezTo>
                    <a:pt x="60000" y="59266"/>
                    <a:pt x="60000" y="55972"/>
                    <a:pt x="60000" y="55972"/>
                  </a:cubicBezTo>
                  <a:cubicBezTo>
                    <a:pt x="64616" y="55972"/>
                    <a:pt x="64616" y="55972"/>
                    <a:pt x="64616" y="55972"/>
                  </a:cubicBezTo>
                  <a:cubicBezTo>
                    <a:pt x="64616" y="55972"/>
                    <a:pt x="64616" y="55972"/>
                    <a:pt x="64616" y="55972"/>
                  </a:cubicBezTo>
                  <a:cubicBezTo>
                    <a:pt x="64616" y="52684"/>
                    <a:pt x="64616" y="52684"/>
                    <a:pt x="64616" y="52684"/>
                  </a:cubicBezTo>
                  <a:cubicBezTo>
                    <a:pt x="64616" y="52684"/>
                    <a:pt x="69233" y="52684"/>
                    <a:pt x="69233" y="52684"/>
                  </a:cubicBezTo>
                  <a:cubicBezTo>
                    <a:pt x="69233" y="52684"/>
                    <a:pt x="69233" y="52684"/>
                    <a:pt x="69233" y="52684"/>
                  </a:cubicBezTo>
                  <a:cubicBezTo>
                    <a:pt x="69233" y="49390"/>
                    <a:pt x="69233" y="49390"/>
                    <a:pt x="73844" y="49390"/>
                  </a:cubicBezTo>
                  <a:cubicBezTo>
                    <a:pt x="73844" y="49390"/>
                    <a:pt x="73844" y="49390"/>
                    <a:pt x="73844" y="49390"/>
                  </a:cubicBezTo>
                  <a:cubicBezTo>
                    <a:pt x="73844" y="49390"/>
                    <a:pt x="78461" y="46097"/>
                    <a:pt x="78461" y="46097"/>
                  </a:cubicBezTo>
                  <a:cubicBezTo>
                    <a:pt x="78461" y="46097"/>
                    <a:pt x="78461" y="46097"/>
                    <a:pt x="78461" y="46097"/>
                  </a:cubicBezTo>
                  <a:cubicBezTo>
                    <a:pt x="83077" y="49390"/>
                    <a:pt x="83077" y="46097"/>
                    <a:pt x="87694" y="46097"/>
                  </a:cubicBezTo>
                  <a:cubicBezTo>
                    <a:pt x="87694" y="42803"/>
                    <a:pt x="87694" y="42803"/>
                    <a:pt x="92305" y="39509"/>
                  </a:cubicBezTo>
                  <a:cubicBezTo>
                    <a:pt x="92305" y="39509"/>
                    <a:pt x="96922" y="39509"/>
                    <a:pt x="96922" y="39509"/>
                  </a:cubicBezTo>
                  <a:cubicBezTo>
                    <a:pt x="96922" y="36221"/>
                    <a:pt x="92305" y="36221"/>
                    <a:pt x="92305" y="36221"/>
                  </a:cubicBezTo>
                  <a:cubicBezTo>
                    <a:pt x="92305" y="32927"/>
                    <a:pt x="101538" y="32927"/>
                    <a:pt x="96922" y="32927"/>
                  </a:cubicBezTo>
                  <a:cubicBezTo>
                    <a:pt x="96922" y="32927"/>
                    <a:pt x="96922" y="32927"/>
                    <a:pt x="96922" y="32927"/>
                  </a:cubicBezTo>
                  <a:cubicBezTo>
                    <a:pt x="92305" y="29633"/>
                    <a:pt x="101538" y="32927"/>
                    <a:pt x="101538" y="29633"/>
                  </a:cubicBezTo>
                  <a:cubicBezTo>
                    <a:pt x="101538" y="29633"/>
                    <a:pt x="101538" y="29633"/>
                    <a:pt x="101538" y="29633"/>
                  </a:cubicBezTo>
                  <a:cubicBezTo>
                    <a:pt x="101538" y="29633"/>
                    <a:pt x="101538" y="29633"/>
                    <a:pt x="101538" y="29633"/>
                  </a:cubicBezTo>
                  <a:cubicBezTo>
                    <a:pt x="101538" y="29633"/>
                    <a:pt x="101538" y="29633"/>
                    <a:pt x="101538" y="29633"/>
                  </a:cubicBezTo>
                  <a:cubicBezTo>
                    <a:pt x="101538" y="26339"/>
                    <a:pt x="106155" y="26339"/>
                    <a:pt x="106155" y="26339"/>
                  </a:cubicBezTo>
                  <a:cubicBezTo>
                    <a:pt x="110766" y="26339"/>
                    <a:pt x="115383" y="26339"/>
                    <a:pt x="120000" y="26339"/>
                  </a:cubicBezTo>
                  <a:cubicBezTo>
                    <a:pt x="120000" y="26339"/>
                    <a:pt x="120000" y="26339"/>
                    <a:pt x="120000" y="26339"/>
                  </a:cubicBezTo>
                  <a:cubicBezTo>
                    <a:pt x="115383" y="23045"/>
                    <a:pt x="115383" y="23045"/>
                    <a:pt x="115383" y="19757"/>
                  </a:cubicBezTo>
                  <a:cubicBezTo>
                    <a:pt x="115383" y="19757"/>
                    <a:pt x="115383" y="19757"/>
                    <a:pt x="115383" y="19757"/>
                  </a:cubicBezTo>
                  <a:cubicBezTo>
                    <a:pt x="115383" y="16463"/>
                    <a:pt x="115383" y="16463"/>
                    <a:pt x="115383" y="16463"/>
                  </a:cubicBezTo>
                  <a:cubicBezTo>
                    <a:pt x="115383" y="16463"/>
                    <a:pt x="115383" y="13169"/>
                    <a:pt x="115383" y="13169"/>
                  </a:cubicBezTo>
                  <a:cubicBezTo>
                    <a:pt x="115383" y="16463"/>
                    <a:pt x="110766" y="13169"/>
                    <a:pt x="110766" y="13169"/>
                  </a:cubicBezTo>
                  <a:cubicBezTo>
                    <a:pt x="110766" y="13169"/>
                    <a:pt x="110766" y="9875"/>
                    <a:pt x="110766" y="9875"/>
                  </a:cubicBezTo>
                  <a:cubicBezTo>
                    <a:pt x="101538" y="3293"/>
                    <a:pt x="92305" y="0"/>
                    <a:pt x="78461" y="0"/>
                  </a:cubicBezTo>
                  <a:cubicBezTo>
                    <a:pt x="83077" y="0"/>
                    <a:pt x="83077" y="3293"/>
                    <a:pt x="78461" y="3293"/>
                  </a:cubicBezTo>
                  <a:cubicBezTo>
                    <a:pt x="78461" y="3293"/>
                    <a:pt x="78461" y="3293"/>
                    <a:pt x="83077" y="3293"/>
                  </a:cubicBezTo>
                  <a:cubicBezTo>
                    <a:pt x="78461" y="6587"/>
                    <a:pt x="69233" y="3293"/>
                    <a:pt x="64616" y="3293"/>
                  </a:cubicBezTo>
                  <a:cubicBezTo>
                    <a:pt x="60000" y="3293"/>
                    <a:pt x="64616" y="6587"/>
                    <a:pt x="64616" y="6587"/>
                  </a:cubicBezTo>
                  <a:cubicBezTo>
                    <a:pt x="60000" y="9875"/>
                    <a:pt x="60000" y="6587"/>
                    <a:pt x="55383" y="6587"/>
                  </a:cubicBezTo>
                  <a:cubicBezTo>
                    <a:pt x="50766" y="6587"/>
                    <a:pt x="46155" y="13169"/>
                    <a:pt x="46155" y="13169"/>
                  </a:cubicBezTo>
                  <a:cubicBezTo>
                    <a:pt x="46155" y="13169"/>
                    <a:pt x="50766" y="16463"/>
                    <a:pt x="46155" y="16463"/>
                  </a:cubicBezTo>
                  <a:cubicBezTo>
                    <a:pt x="46155" y="16463"/>
                    <a:pt x="46155" y="16463"/>
                    <a:pt x="46155" y="16463"/>
                  </a:cubicBezTo>
                  <a:cubicBezTo>
                    <a:pt x="46155" y="19757"/>
                    <a:pt x="36922" y="19757"/>
                    <a:pt x="41538" y="23045"/>
                  </a:cubicBezTo>
                  <a:cubicBezTo>
                    <a:pt x="36922" y="23045"/>
                    <a:pt x="32305" y="23045"/>
                    <a:pt x="32305" y="23045"/>
                  </a:cubicBezTo>
                  <a:cubicBezTo>
                    <a:pt x="32305" y="26339"/>
                    <a:pt x="32305" y="26339"/>
                    <a:pt x="32305" y="29633"/>
                  </a:cubicBezTo>
                  <a:cubicBezTo>
                    <a:pt x="32305" y="32927"/>
                    <a:pt x="27694" y="36221"/>
                    <a:pt x="23077" y="36221"/>
                  </a:cubicBezTo>
                  <a:cubicBezTo>
                    <a:pt x="27694" y="39509"/>
                    <a:pt x="32305" y="39509"/>
                    <a:pt x="27694" y="42803"/>
                  </a:cubicBezTo>
                  <a:cubicBezTo>
                    <a:pt x="27694" y="42803"/>
                    <a:pt x="23077" y="42803"/>
                    <a:pt x="18461" y="42803"/>
                  </a:cubicBezTo>
                  <a:cubicBezTo>
                    <a:pt x="13844" y="42803"/>
                    <a:pt x="13844" y="42803"/>
                    <a:pt x="9233" y="46097"/>
                  </a:cubicBezTo>
                  <a:cubicBezTo>
                    <a:pt x="9233" y="46097"/>
                    <a:pt x="9233" y="46097"/>
                    <a:pt x="9233" y="46097"/>
                  </a:cubicBezTo>
                  <a:cubicBezTo>
                    <a:pt x="9233" y="49390"/>
                    <a:pt x="9233" y="49390"/>
                    <a:pt x="9233" y="49390"/>
                  </a:cubicBezTo>
                  <a:cubicBezTo>
                    <a:pt x="9233" y="52684"/>
                    <a:pt x="9233" y="52684"/>
                    <a:pt x="9233" y="55972"/>
                  </a:cubicBezTo>
                  <a:cubicBezTo>
                    <a:pt x="9233" y="55972"/>
                    <a:pt x="13844" y="55972"/>
                    <a:pt x="13844" y="59266"/>
                  </a:cubicBezTo>
                  <a:cubicBezTo>
                    <a:pt x="13844" y="59266"/>
                    <a:pt x="9233" y="62560"/>
                    <a:pt x="9233" y="62560"/>
                  </a:cubicBezTo>
                  <a:cubicBezTo>
                    <a:pt x="9233" y="62560"/>
                    <a:pt x="18461" y="65854"/>
                    <a:pt x="18461" y="65854"/>
                  </a:cubicBezTo>
                  <a:cubicBezTo>
                    <a:pt x="18461" y="69142"/>
                    <a:pt x="13844" y="69142"/>
                    <a:pt x="13844" y="69142"/>
                  </a:cubicBezTo>
                  <a:cubicBezTo>
                    <a:pt x="13844" y="72436"/>
                    <a:pt x="18461" y="75730"/>
                    <a:pt x="13844" y="79024"/>
                  </a:cubicBezTo>
                  <a:cubicBezTo>
                    <a:pt x="9233" y="79024"/>
                    <a:pt x="9233" y="79024"/>
                    <a:pt x="9233" y="79024"/>
                  </a:cubicBezTo>
                  <a:cubicBezTo>
                    <a:pt x="4616" y="82318"/>
                    <a:pt x="9233" y="82318"/>
                    <a:pt x="9233" y="85606"/>
                  </a:cubicBezTo>
                  <a:cubicBezTo>
                    <a:pt x="9233" y="85606"/>
                    <a:pt x="4616" y="88900"/>
                    <a:pt x="4616" y="88900"/>
                  </a:cubicBezTo>
                  <a:cubicBezTo>
                    <a:pt x="4616" y="88900"/>
                    <a:pt x="4616" y="85606"/>
                    <a:pt x="4616" y="85606"/>
                  </a:cubicBezTo>
                  <a:cubicBezTo>
                    <a:pt x="0" y="85606"/>
                    <a:pt x="4616" y="88900"/>
                    <a:pt x="0" y="92194"/>
                  </a:cubicBezTo>
                  <a:cubicBezTo>
                    <a:pt x="4616" y="92194"/>
                    <a:pt x="9233" y="98781"/>
                    <a:pt x="9233" y="102069"/>
                  </a:cubicBezTo>
                  <a:cubicBezTo>
                    <a:pt x="9233" y="102069"/>
                    <a:pt x="13844" y="105363"/>
                    <a:pt x="13844" y="108657"/>
                  </a:cubicBezTo>
                  <a:cubicBezTo>
                    <a:pt x="18461" y="108657"/>
                    <a:pt x="23077" y="111951"/>
                    <a:pt x="13844" y="111951"/>
                  </a:cubicBezTo>
                  <a:cubicBezTo>
                    <a:pt x="18461" y="111951"/>
                    <a:pt x="18461" y="111951"/>
                    <a:pt x="18461" y="111951"/>
                  </a:cubicBezTo>
                  <a:cubicBezTo>
                    <a:pt x="18461" y="111951"/>
                    <a:pt x="13844" y="111951"/>
                    <a:pt x="13844" y="111951"/>
                  </a:cubicBezTo>
                  <a:cubicBezTo>
                    <a:pt x="18461" y="115239"/>
                    <a:pt x="23077" y="115239"/>
                    <a:pt x="18461" y="118533"/>
                  </a:cubicBezTo>
                  <a:cubicBezTo>
                    <a:pt x="23077" y="118533"/>
                    <a:pt x="32305" y="121827"/>
                    <a:pt x="32305" y="118533"/>
                  </a:cubicBezTo>
                  <a:cubicBezTo>
                    <a:pt x="32305" y="118533"/>
                    <a:pt x="32305" y="118533"/>
                    <a:pt x="32305" y="115239"/>
                  </a:cubicBezTo>
                  <a:cubicBezTo>
                    <a:pt x="32305" y="115239"/>
                    <a:pt x="36922" y="115239"/>
                    <a:pt x="36922" y="115239"/>
                  </a:cubicBezTo>
                  <a:cubicBezTo>
                    <a:pt x="36922" y="111951"/>
                    <a:pt x="46155" y="111951"/>
                    <a:pt x="46155" y="111951"/>
                  </a:cubicBezTo>
                  <a:cubicBezTo>
                    <a:pt x="50766" y="111951"/>
                    <a:pt x="55383" y="108657"/>
                    <a:pt x="55383" y="105363"/>
                  </a:cubicBezTo>
                  <a:cubicBezTo>
                    <a:pt x="55383" y="102069"/>
                    <a:pt x="55383" y="102069"/>
                    <a:pt x="55383" y="98781"/>
                  </a:cubicBezTo>
                  <a:cubicBezTo>
                    <a:pt x="55383" y="95487"/>
                    <a:pt x="55383" y="95487"/>
                    <a:pt x="55383" y="92194"/>
                  </a:cubicBezTo>
                  <a:cubicBezTo>
                    <a:pt x="55383" y="92194"/>
                    <a:pt x="55383" y="92194"/>
                    <a:pt x="60000" y="92194"/>
                  </a:cubicBezTo>
                  <a:cubicBezTo>
                    <a:pt x="55383" y="88900"/>
                    <a:pt x="55383" y="88900"/>
                    <a:pt x="50766" y="88900"/>
                  </a:cubicBezTo>
                  <a:cubicBezTo>
                    <a:pt x="50766" y="88900"/>
                    <a:pt x="55383" y="88900"/>
                    <a:pt x="60000" y="88900"/>
                  </a:cubicBezTo>
                  <a:cubicBezTo>
                    <a:pt x="60000" y="88900"/>
                    <a:pt x="64616" y="88900"/>
                    <a:pt x="64616" y="88900"/>
                  </a:cubicBezTo>
                  <a:cubicBezTo>
                    <a:pt x="64616" y="85606"/>
                    <a:pt x="69233" y="85606"/>
                    <a:pt x="69233" y="85606"/>
                  </a:cubicBezTo>
                  <a:cubicBezTo>
                    <a:pt x="73844" y="85606"/>
                    <a:pt x="73844" y="85606"/>
                    <a:pt x="73844" y="85606"/>
                  </a:cubicBezTo>
                  <a:cubicBezTo>
                    <a:pt x="73844" y="82318"/>
                    <a:pt x="69233" y="85606"/>
                    <a:pt x="69233" y="82318"/>
                  </a:cubicBezTo>
                  <a:cubicBezTo>
                    <a:pt x="69233" y="82318"/>
                    <a:pt x="69233" y="82318"/>
                    <a:pt x="69233" y="82318"/>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10" name="Shape 510"/>
            <p:cNvSpPr/>
            <p:nvPr/>
          </p:nvSpPr>
          <p:spPr>
            <a:xfrm>
              <a:off x="7951334" y="4893044"/>
              <a:ext cx="71383" cy="63763"/>
            </a:xfrm>
            <a:custGeom>
              <a:avLst/>
              <a:gdLst/>
              <a:ahLst/>
              <a:cxnLst/>
              <a:rect l="0" t="0" r="0" b="0"/>
              <a:pathLst>
                <a:path w="120000" h="120000" extrusionOk="0">
                  <a:moveTo>
                    <a:pt x="120000" y="60000"/>
                  </a:moveTo>
                  <a:cubicBezTo>
                    <a:pt x="120000" y="30000"/>
                    <a:pt x="120000" y="30000"/>
                    <a:pt x="90000" y="0"/>
                  </a:cubicBezTo>
                  <a:cubicBezTo>
                    <a:pt x="90000" y="0"/>
                    <a:pt x="60000" y="0"/>
                    <a:pt x="60000" y="0"/>
                  </a:cubicBezTo>
                  <a:cubicBezTo>
                    <a:pt x="60000" y="0"/>
                    <a:pt x="30000" y="30000"/>
                    <a:pt x="0" y="60000"/>
                  </a:cubicBezTo>
                  <a:cubicBezTo>
                    <a:pt x="0" y="90000"/>
                    <a:pt x="30000" y="120000"/>
                    <a:pt x="60000" y="120000"/>
                  </a:cubicBezTo>
                  <a:cubicBezTo>
                    <a:pt x="60000" y="120000"/>
                    <a:pt x="90000" y="120000"/>
                    <a:pt x="90000" y="120000"/>
                  </a:cubicBezTo>
                  <a:cubicBezTo>
                    <a:pt x="120000" y="120000"/>
                    <a:pt x="90000" y="90000"/>
                    <a:pt x="120000" y="90000"/>
                  </a:cubicBezTo>
                  <a:cubicBezTo>
                    <a:pt x="120000" y="90000"/>
                    <a:pt x="120000" y="60000"/>
                    <a:pt x="120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11" name="Shape 511"/>
            <p:cNvSpPr/>
            <p:nvPr/>
          </p:nvSpPr>
          <p:spPr>
            <a:xfrm>
              <a:off x="3851525" y="3387703"/>
              <a:ext cx="176904" cy="199036"/>
            </a:xfrm>
            <a:custGeom>
              <a:avLst/>
              <a:gdLst/>
              <a:ahLst/>
              <a:cxnLst/>
              <a:rect l="0" t="0" r="0" b="0"/>
              <a:pathLst>
                <a:path w="120000" h="120000" extrusionOk="0">
                  <a:moveTo>
                    <a:pt x="120000" y="19285"/>
                  </a:moveTo>
                  <a:cubicBezTo>
                    <a:pt x="120000" y="19285"/>
                    <a:pt x="120000" y="9645"/>
                    <a:pt x="120000" y="9645"/>
                  </a:cubicBezTo>
                  <a:cubicBezTo>
                    <a:pt x="120000" y="9645"/>
                    <a:pt x="108000" y="9645"/>
                    <a:pt x="108000" y="9645"/>
                  </a:cubicBezTo>
                  <a:cubicBezTo>
                    <a:pt x="96000" y="9645"/>
                    <a:pt x="60000" y="0"/>
                    <a:pt x="60000" y="9645"/>
                  </a:cubicBezTo>
                  <a:cubicBezTo>
                    <a:pt x="60000" y="9645"/>
                    <a:pt x="36000" y="0"/>
                    <a:pt x="36000" y="0"/>
                  </a:cubicBezTo>
                  <a:cubicBezTo>
                    <a:pt x="24000" y="0"/>
                    <a:pt x="24000" y="19285"/>
                    <a:pt x="24000" y="19285"/>
                  </a:cubicBezTo>
                  <a:cubicBezTo>
                    <a:pt x="24000" y="19285"/>
                    <a:pt x="24000" y="28930"/>
                    <a:pt x="24000" y="28930"/>
                  </a:cubicBezTo>
                  <a:cubicBezTo>
                    <a:pt x="12000" y="28930"/>
                    <a:pt x="12000" y="28930"/>
                    <a:pt x="0" y="28930"/>
                  </a:cubicBezTo>
                  <a:cubicBezTo>
                    <a:pt x="0" y="28930"/>
                    <a:pt x="0" y="48215"/>
                    <a:pt x="0" y="57855"/>
                  </a:cubicBezTo>
                  <a:cubicBezTo>
                    <a:pt x="0" y="57855"/>
                    <a:pt x="0" y="77140"/>
                    <a:pt x="12000" y="77140"/>
                  </a:cubicBezTo>
                  <a:cubicBezTo>
                    <a:pt x="12000" y="77140"/>
                    <a:pt x="12000" y="77140"/>
                    <a:pt x="12000" y="77140"/>
                  </a:cubicBezTo>
                  <a:cubicBezTo>
                    <a:pt x="24000" y="86786"/>
                    <a:pt x="24000" y="86786"/>
                    <a:pt x="24000" y="96425"/>
                  </a:cubicBezTo>
                  <a:cubicBezTo>
                    <a:pt x="24000" y="96425"/>
                    <a:pt x="24000" y="115711"/>
                    <a:pt x="36000" y="115711"/>
                  </a:cubicBezTo>
                  <a:cubicBezTo>
                    <a:pt x="36000" y="115711"/>
                    <a:pt x="60000" y="125356"/>
                    <a:pt x="60000" y="115711"/>
                  </a:cubicBezTo>
                  <a:cubicBezTo>
                    <a:pt x="60000" y="115711"/>
                    <a:pt x="48000" y="106071"/>
                    <a:pt x="60000" y="106071"/>
                  </a:cubicBezTo>
                  <a:cubicBezTo>
                    <a:pt x="60000" y="106071"/>
                    <a:pt x="72000" y="106071"/>
                    <a:pt x="72000" y="106071"/>
                  </a:cubicBezTo>
                  <a:cubicBezTo>
                    <a:pt x="72000" y="106071"/>
                    <a:pt x="72000" y="106071"/>
                    <a:pt x="72000" y="106071"/>
                  </a:cubicBezTo>
                  <a:cubicBezTo>
                    <a:pt x="84000" y="106071"/>
                    <a:pt x="84000" y="96425"/>
                    <a:pt x="84000" y="96425"/>
                  </a:cubicBezTo>
                  <a:cubicBezTo>
                    <a:pt x="96000" y="106071"/>
                    <a:pt x="96000" y="106071"/>
                    <a:pt x="108000" y="106071"/>
                  </a:cubicBezTo>
                  <a:cubicBezTo>
                    <a:pt x="108000" y="106071"/>
                    <a:pt x="108000" y="96425"/>
                    <a:pt x="120000" y="86786"/>
                  </a:cubicBezTo>
                  <a:cubicBezTo>
                    <a:pt x="120000" y="86786"/>
                    <a:pt x="120000" y="77140"/>
                    <a:pt x="120000" y="77140"/>
                  </a:cubicBezTo>
                  <a:cubicBezTo>
                    <a:pt x="120000" y="67501"/>
                    <a:pt x="108000" y="57855"/>
                    <a:pt x="108000" y="48215"/>
                  </a:cubicBezTo>
                  <a:cubicBezTo>
                    <a:pt x="108000" y="38570"/>
                    <a:pt x="108000" y="28930"/>
                    <a:pt x="120000" y="1928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12" name="Shape 512"/>
            <p:cNvSpPr/>
            <p:nvPr/>
          </p:nvSpPr>
          <p:spPr>
            <a:xfrm>
              <a:off x="7560285" y="2623388"/>
              <a:ext cx="766117" cy="639567"/>
            </a:xfrm>
            <a:custGeom>
              <a:avLst/>
              <a:gdLst/>
              <a:ahLst/>
              <a:cxnLst/>
              <a:rect l="0" t="0" r="0" b="0"/>
              <a:pathLst>
                <a:path w="120000" h="120000" extrusionOk="0">
                  <a:moveTo>
                    <a:pt x="119243" y="36523"/>
                  </a:moveTo>
                  <a:cubicBezTo>
                    <a:pt x="116469" y="36523"/>
                    <a:pt x="113695" y="33541"/>
                    <a:pt x="110922" y="30558"/>
                  </a:cubicBezTo>
                  <a:cubicBezTo>
                    <a:pt x="110922" y="27576"/>
                    <a:pt x="110922" y="21617"/>
                    <a:pt x="110922" y="18635"/>
                  </a:cubicBezTo>
                  <a:cubicBezTo>
                    <a:pt x="110922" y="15652"/>
                    <a:pt x="108148" y="12670"/>
                    <a:pt x="108148" y="9688"/>
                  </a:cubicBezTo>
                  <a:cubicBezTo>
                    <a:pt x="108148" y="9688"/>
                    <a:pt x="110922" y="9688"/>
                    <a:pt x="110922" y="9688"/>
                  </a:cubicBezTo>
                  <a:cubicBezTo>
                    <a:pt x="110922" y="9688"/>
                    <a:pt x="108148" y="3729"/>
                    <a:pt x="105380" y="3729"/>
                  </a:cubicBezTo>
                  <a:cubicBezTo>
                    <a:pt x="105380" y="746"/>
                    <a:pt x="102606" y="3729"/>
                    <a:pt x="102606" y="3729"/>
                  </a:cubicBezTo>
                  <a:cubicBezTo>
                    <a:pt x="99833" y="3729"/>
                    <a:pt x="97059" y="3729"/>
                    <a:pt x="94286" y="3729"/>
                  </a:cubicBezTo>
                  <a:cubicBezTo>
                    <a:pt x="85965" y="3729"/>
                    <a:pt x="77644" y="3729"/>
                    <a:pt x="69329" y="3729"/>
                  </a:cubicBezTo>
                  <a:cubicBezTo>
                    <a:pt x="69329" y="-2235"/>
                    <a:pt x="66555" y="746"/>
                    <a:pt x="66555" y="746"/>
                  </a:cubicBezTo>
                  <a:cubicBezTo>
                    <a:pt x="66555" y="3729"/>
                    <a:pt x="66555" y="3729"/>
                    <a:pt x="63781" y="3729"/>
                  </a:cubicBezTo>
                  <a:cubicBezTo>
                    <a:pt x="58234" y="3729"/>
                    <a:pt x="55461" y="3729"/>
                    <a:pt x="49913" y="3729"/>
                  </a:cubicBezTo>
                  <a:cubicBezTo>
                    <a:pt x="41598" y="3729"/>
                    <a:pt x="30504" y="3729"/>
                    <a:pt x="22183" y="3729"/>
                  </a:cubicBezTo>
                  <a:cubicBezTo>
                    <a:pt x="22183" y="6705"/>
                    <a:pt x="22183" y="12670"/>
                    <a:pt x="22183" y="18635"/>
                  </a:cubicBezTo>
                  <a:cubicBezTo>
                    <a:pt x="22183" y="18635"/>
                    <a:pt x="22183" y="18635"/>
                    <a:pt x="22183" y="21617"/>
                  </a:cubicBezTo>
                  <a:cubicBezTo>
                    <a:pt x="19409" y="21617"/>
                    <a:pt x="16636" y="21617"/>
                    <a:pt x="13868" y="21617"/>
                  </a:cubicBezTo>
                  <a:cubicBezTo>
                    <a:pt x="13868" y="27576"/>
                    <a:pt x="16636" y="33541"/>
                    <a:pt x="16636" y="42482"/>
                  </a:cubicBezTo>
                  <a:cubicBezTo>
                    <a:pt x="16636" y="45464"/>
                    <a:pt x="16636" y="57394"/>
                    <a:pt x="13868" y="57394"/>
                  </a:cubicBezTo>
                  <a:cubicBezTo>
                    <a:pt x="13868" y="60370"/>
                    <a:pt x="11094" y="57394"/>
                    <a:pt x="8320" y="57394"/>
                  </a:cubicBezTo>
                  <a:cubicBezTo>
                    <a:pt x="8320" y="60370"/>
                    <a:pt x="8320" y="60370"/>
                    <a:pt x="8320" y="63352"/>
                  </a:cubicBezTo>
                  <a:cubicBezTo>
                    <a:pt x="8320" y="63352"/>
                    <a:pt x="8320" y="63352"/>
                    <a:pt x="5547" y="66335"/>
                  </a:cubicBezTo>
                  <a:cubicBezTo>
                    <a:pt x="5547" y="66335"/>
                    <a:pt x="5547" y="66335"/>
                    <a:pt x="5547" y="66335"/>
                  </a:cubicBezTo>
                  <a:cubicBezTo>
                    <a:pt x="5547" y="66335"/>
                    <a:pt x="5547" y="66335"/>
                    <a:pt x="5547" y="69317"/>
                  </a:cubicBezTo>
                  <a:cubicBezTo>
                    <a:pt x="2773" y="69317"/>
                    <a:pt x="5547" y="69317"/>
                    <a:pt x="5547" y="72299"/>
                  </a:cubicBezTo>
                  <a:cubicBezTo>
                    <a:pt x="5547" y="72299"/>
                    <a:pt x="2773" y="72299"/>
                    <a:pt x="2773" y="75282"/>
                  </a:cubicBezTo>
                  <a:cubicBezTo>
                    <a:pt x="2773" y="75282"/>
                    <a:pt x="2773" y="78258"/>
                    <a:pt x="2773" y="78258"/>
                  </a:cubicBezTo>
                  <a:cubicBezTo>
                    <a:pt x="2773" y="81241"/>
                    <a:pt x="2773" y="78258"/>
                    <a:pt x="2773" y="81241"/>
                  </a:cubicBezTo>
                  <a:cubicBezTo>
                    <a:pt x="0" y="81241"/>
                    <a:pt x="0" y="84223"/>
                    <a:pt x="0" y="84223"/>
                  </a:cubicBezTo>
                  <a:cubicBezTo>
                    <a:pt x="2773" y="84223"/>
                    <a:pt x="2773" y="84223"/>
                    <a:pt x="2773" y="84223"/>
                  </a:cubicBezTo>
                  <a:cubicBezTo>
                    <a:pt x="5547" y="87205"/>
                    <a:pt x="5547" y="87205"/>
                    <a:pt x="5547" y="87205"/>
                  </a:cubicBezTo>
                  <a:cubicBezTo>
                    <a:pt x="5547" y="90188"/>
                    <a:pt x="5547" y="90188"/>
                    <a:pt x="5547" y="90188"/>
                  </a:cubicBezTo>
                  <a:cubicBezTo>
                    <a:pt x="5547" y="93170"/>
                    <a:pt x="5547" y="93170"/>
                    <a:pt x="5547" y="96147"/>
                  </a:cubicBezTo>
                  <a:cubicBezTo>
                    <a:pt x="5547" y="96147"/>
                    <a:pt x="8320" y="96147"/>
                    <a:pt x="8320" y="96147"/>
                  </a:cubicBezTo>
                  <a:cubicBezTo>
                    <a:pt x="8320" y="99129"/>
                    <a:pt x="8320" y="99129"/>
                    <a:pt x="8320" y="102111"/>
                  </a:cubicBezTo>
                  <a:cubicBezTo>
                    <a:pt x="8320" y="102111"/>
                    <a:pt x="11094" y="105094"/>
                    <a:pt x="11094" y="105094"/>
                  </a:cubicBezTo>
                  <a:cubicBezTo>
                    <a:pt x="13868" y="108076"/>
                    <a:pt x="13868" y="111058"/>
                    <a:pt x="13868" y="114035"/>
                  </a:cubicBezTo>
                  <a:cubicBezTo>
                    <a:pt x="13868" y="117017"/>
                    <a:pt x="11094" y="117017"/>
                    <a:pt x="13868" y="120000"/>
                  </a:cubicBezTo>
                  <a:cubicBezTo>
                    <a:pt x="16636" y="120000"/>
                    <a:pt x="19409" y="120000"/>
                    <a:pt x="19409" y="120000"/>
                  </a:cubicBezTo>
                  <a:cubicBezTo>
                    <a:pt x="22183" y="117017"/>
                    <a:pt x="22183" y="111058"/>
                    <a:pt x="22183" y="108076"/>
                  </a:cubicBezTo>
                  <a:cubicBezTo>
                    <a:pt x="22183" y="108076"/>
                    <a:pt x="24956" y="108076"/>
                    <a:pt x="24956" y="105094"/>
                  </a:cubicBezTo>
                  <a:cubicBezTo>
                    <a:pt x="24956" y="105094"/>
                    <a:pt x="27730" y="105094"/>
                    <a:pt x="30504" y="105094"/>
                  </a:cubicBezTo>
                  <a:cubicBezTo>
                    <a:pt x="30504" y="105094"/>
                    <a:pt x="33277" y="111058"/>
                    <a:pt x="36051" y="114035"/>
                  </a:cubicBezTo>
                  <a:cubicBezTo>
                    <a:pt x="36051" y="114035"/>
                    <a:pt x="41598" y="111058"/>
                    <a:pt x="44372" y="111058"/>
                  </a:cubicBezTo>
                  <a:cubicBezTo>
                    <a:pt x="44372" y="114035"/>
                    <a:pt x="44372" y="114035"/>
                    <a:pt x="47140" y="114035"/>
                  </a:cubicBezTo>
                  <a:cubicBezTo>
                    <a:pt x="47140" y="114035"/>
                    <a:pt x="49913" y="114035"/>
                    <a:pt x="52687" y="114035"/>
                  </a:cubicBezTo>
                  <a:cubicBezTo>
                    <a:pt x="49913" y="111058"/>
                    <a:pt x="52687" y="111058"/>
                    <a:pt x="55461" y="111058"/>
                  </a:cubicBezTo>
                  <a:cubicBezTo>
                    <a:pt x="55461" y="111058"/>
                    <a:pt x="55461" y="108076"/>
                    <a:pt x="58234" y="108076"/>
                  </a:cubicBezTo>
                  <a:cubicBezTo>
                    <a:pt x="61008" y="105094"/>
                    <a:pt x="63781" y="114035"/>
                    <a:pt x="69329" y="111058"/>
                  </a:cubicBezTo>
                  <a:cubicBezTo>
                    <a:pt x="72102" y="108076"/>
                    <a:pt x="74876" y="105094"/>
                    <a:pt x="74876" y="102111"/>
                  </a:cubicBezTo>
                  <a:cubicBezTo>
                    <a:pt x="77644" y="99129"/>
                    <a:pt x="77644" y="93170"/>
                    <a:pt x="74876" y="90188"/>
                  </a:cubicBezTo>
                  <a:cubicBezTo>
                    <a:pt x="77644" y="90188"/>
                    <a:pt x="77644" y="90188"/>
                    <a:pt x="80418" y="90188"/>
                  </a:cubicBezTo>
                  <a:cubicBezTo>
                    <a:pt x="77644" y="90188"/>
                    <a:pt x="80418" y="87205"/>
                    <a:pt x="83191" y="90188"/>
                  </a:cubicBezTo>
                  <a:cubicBezTo>
                    <a:pt x="83191" y="90188"/>
                    <a:pt x="83191" y="96147"/>
                    <a:pt x="83191" y="96147"/>
                  </a:cubicBezTo>
                  <a:cubicBezTo>
                    <a:pt x="83191" y="96147"/>
                    <a:pt x="83191" y="102111"/>
                    <a:pt x="83191" y="102111"/>
                  </a:cubicBezTo>
                  <a:cubicBezTo>
                    <a:pt x="83191" y="102111"/>
                    <a:pt x="85965" y="105094"/>
                    <a:pt x="88738" y="108076"/>
                  </a:cubicBezTo>
                  <a:cubicBezTo>
                    <a:pt x="88738" y="108076"/>
                    <a:pt x="88738" y="117017"/>
                    <a:pt x="91512" y="111058"/>
                  </a:cubicBezTo>
                  <a:cubicBezTo>
                    <a:pt x="91512" y="111058"/>
                    <a:pt x="91512" y="108076"/>
                    <a:pt x="91512" y="105094"/>
                  </a:cubicBezTo>
                  <a:cubicBezTo>
                    <a:pt x="91512" y="105094"/>
                    <a:pt x="91512" y="105094"/>
                    <a:pt x="91512" y="102111"/>
                  </a:cubicBezTo>
                  <a:cubicBezTo>
                    <a:pt x="91512" y="102111"/>
                    <a:pt x="91512" y="102111"/>
                    <a:pt x="91512" y="102111"/>
                  </a:cubicBezTo>
                  <a:cubicBezTo>
                    <a:pt x="94286" y="102111"/>
                    <a:pt x="94286" y="102111"/>
                    <a:pt x="94286" y="102111"/>
                  </a:cubicBezTo>
                  <a:cubicBezTo>
                    <a:pt x="94286" y="102111"/>
                    <a:pt x="94286" y="102111"/>
                    <a:pt x="97059" y="102111"/>
                  </a:cubicBezTo>
                  <a:cubicBezTo>
                    <a:pt x="97059" y="102111"/>
                    <a:pt x="97059" y="99129"/>
                    <a:pt x="97059" y="99129"/>
                  </a:cubicBezTo>
                  <a:cubicBezTo>
                    <a:pt x="97059" y="96147"/>
                    <a:pt x="97059" y="93170"/>
                    <a:pt x="97059" y="93170"/>
                  </a:cubicBezTo>
                  <a:cubicBezTo>
                    <a:pt x="97059" y="90188"/>
                    <a:pt x="99833" y="87205"/>
                    <a:pt x="99833" y="84223"/>
                  </a:cubicBezTo>
                  <a:cubicBezTo>
                    <a:pt x="102606" y="84223"/>
                    <a:pt x="102606" y="84223"/>
                    <a:pt x="105380" y="84223"/>
                  </a:cubicBezTo>
                  <a:cubicBezTo>
                    <a:pt x="105380" y="81241"/>
                    <a:pt x="105380" y="78258"/>
                    <a:pt x="105380" y="78258"/>
                  </a:cubicBezTo>
                  <a:cubicBezTo>
                    <a:pt x="105380" y="75282"/>
                    <a:pt x="105380" y="72299"/>
                    <a:pt x="105380" y="69317"/>
                  </a:cubicBezTo>
                  <a:cubicBezTo>
                    <a:pt x="108148" y="63352"/>
                    <a:pt x="108148" y="54411"/>
                    <a:pt x="108148" y="48447"/>
                  </a:cubicBezTo>
                  <a:cubicBezTo>
                    <a:pt x="108148" y="48447"/>
                    <a:pt x="108148" y="45464"/>
                    <a:pt x="108148" y="45464"/>
                  </a:cubicBezTo>
                  <a:cubicBezTo>
                    <a:pt x="110922" y="45464"/>
                    <a:pt x="110922" y="45464"/>
                    <a:pt x="113695" y="45464"/>
                  </a:cubicBezTo>
                  <a:cubicBezTo>
                    <a:pt x="113695" y="45464"/>
                    <a:pt x="113695" y="45464"/>
                    <a:pt x="113695" y="42482"/>
                  </a:cubicBezTo>
                  <a:cubicBezTo>
                    <a:pt x="116469" y="42482"/>
                    <a:pt x="122016" y="42482"/>
                    <a:pt x="119243" y="3652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13" name="Shape 513"/>
            <p:cNvSpPr/>
            <p:nvPr/>
          </p:nvSpPr>
          <p:spPr>
            <a:xfrm>
              <a:off x="8128239" y="2162830"/>
              <a:ext cx="974521" cy="734186"/>
            </a:xfrm>
            <a:custGeom>
              <a:avLst/>
              <a:gdLst/>
              <a:ahLst/>
              <a:cxnLst/>
              <a:rect l="0" t="0" r="0" b="0"/>
              <a:pathLst>
                <a:path w="120000" h="120000" extrusionOk="0">
                  <a:moveTo>
                    <a:pt x="120000" y="76075"/>
                  </a:moveTo>
                  <a:cubicBezTo>
                    <a:pt x="117816" y="76075"/>
                    <a:pt x="117816" y="73495"/>
                    <a:pt x="115638" y="70909"/>
                  </a:cubicBezTo>
                  <a:cubicBezTo>
                    <a:pt x="115638" y="73495"/>
                    <a:pt x="113455" y="70909"/>
                    <a:pt x="111272" y="70909"/>
                  </a:cubicBezTo>
                  <a:cubicBezTo>
                    <a:pt x="109088" y="70909"/>
                    <a:pt x="104727" y="70909"/>
                    <a:pt x="102544" y="70909"/>
                  </a:cubicBezTo>
                  <a:cubicBezTo>
                    <a:pt x="100361" y="68328"/>
                    <a:pt x="96000" y="60576"/>
                    <a:pt x="93816" y="60576"/>
                  </a:cubicBezTo>
                  <a:cubicBezTo>
                    <a:pt x="96000" y="57990"/>
                    <a:pt x="93816" y="57990"/>
                    <a:pt x="93816" y="57990"/>
                  </a:cubicBezTo>
                  <a:cubicBezTo>
                    <a:pt x="91638" y="55409"/>
                    <a:pt x="91638" y="57990"/>
                    <a:pt x="91638" y="55409"/>
                  </a:cubicBezTo>
                  <a:cubicBezTo>
                    <a:pt x="89455" y="52823"/>
                    <a:pt x="87272" y="50237"/>
                    <a:pt x="87272" y="45070"/>
                  </a:cubicBezTo>
                  <a:cubicBezTo>
                    <a:pt x="87272" y="45070"/>
                    <a:pt x="87272" y="45070"/>
                    <a:pt x="87272" y="45070"/>
                  </a:cubicBezTo>
                  <a:cubicBezTo>
                    <a:pt x="87272" y="42490"/>
                    <a:pt x="85088" y="42490"/>
                    <a:pt x="85088" y="42490"/>
                  </a:cubicBezTo>
                  <a:cubicBezTo>
                    <a:pt x="85088" y="42490"/>
                    <a:pt x="87272" y="42490"/>
                    <a:pt x="87272" y="42490"/>
                  </a:cubicBezTo>
                  <a:cubicBezTo>
                    <a:pt x="85088" y="39904"/>
                    <a:pt x="80727" y="37323"/>
                    <a:pt x="80727" y="34737"/>
                  </a:cubicBezTo>
                  <a:cubicBezTo>
                    <a:pt x="80727" y="34737"/>
                    <a:pt x="78544" y="34737"/>
                    <a:pt x="78544" y="32151"/>
                  </a:cubicBezTo>
                  <a:cubicBezTo>
                    <a:pt x="78544" y="32151"/>
                    <a:pt x="78544" y="29571"/>
                    <a:pt x="76361" y="29571"/>
                  </a:cubicBezTo>
                  <a:cubicBezTo>
                    <a:pt x="76361" y="26985"/>
                    <a:pt x="76361" y="26985"/>
                    <a:pt x="74183" y="26985"/>
                  </a:cubicBezTo>
                  <a:cubicBezTo>
                    <a:pt x="72000" y="26985"/>
                    <a:pt x="72000" y="26985"/>
                    <a:pt x="72000" y="24404"/>
                  </a:cubicBezTo>
                  <a:cubicBezTo>
                    <a:pt x="69816" y="24404"/>
                    <a:pt x="69816" y="24404"/>
                    <a:pt x="69816" y="24404"/>
                  </a:cubicBezTo>
                  <a:cubicBezTo>
                    <a:pt x="67638" y="21818"/>
                    <a:pt x="65455" y="24404"/>
                    <a:pt x="65455" y="24404"/>
                  </a:cubicBezTo>
                  <a:cubicBezTo>
                    <a:pt x="61088" y="21818"/>
                    <a:pt x="58911" y="24404"/>
                    <a:pt x="54544" y="21818"/>
                  </a:cubicBezTo>
                  <a:cubicBezTo>
                    <a:pt x="54544" y="21818"/>
                    <a:pt x="52361" y="19238"/>
                    <a:pt x="52361" y="19238"/>
                  </a:cubicBezTo>
                  <a:cubicBezTo>
                    <a:pt x="48000" y="16652"/>
                    <a:pt x="45816" y="14066"/>
                    <a:pt x="43638" y="11485"/>
                  </a:cubicBezTo>
                  <a:cubicBezTo>
                    <a:pt x="39272" y="8899"/>
                    <a:pt x="37088" y="6319"/>
                    <a:pt x="32727" y="3732"/>
                  </a:cubicBezTo>
                  <a:cubicBezTo>
                    <a:pt x="32727" y="3732"/>
                    <a:pt x="30544" y="1152"/>
                    <a:pt x="28361" y="1152"/>
                  </a:cubicBezTo>
                  <a:cubicBezTo>
                    <a:pt x="28361" y="1152"/>
                    <a:pt x="26183" y="-1433"/>
                    <a:pt x="24000" y="1152"/>
                  </a:cubicBezTo>
                  <a:cubicBezTo>
                    <a:pt x="21816" y="1152"/>
                    <a:pt x="21816" y="1152"/>
                    <a:pt x="21816" y="1152"/>
                  </a:cubicBezTo>
                  <a:cubicBezTo>
                    <a:pt x="17455" y="3732"/>
                    <a:pt x="15272" y="3732"/>
                    <a:pt x="10911" y="3732"/>
                  </a:cubicBezTo>
                  <a:cubicBezTo>
                    <a:pt x="13088" y="6319"/>
                    <a:pt x="15272" y="8899"/>
                    <a:pt x="17455" y="11485"/>
                  </a:cubicBezTo>
                  <a:cubicBezTo>
                    <a:pt x="15272" y="14066"/>
                    <a:pt x="15272" y="14066"/>
                    <a:pt x="15272" y="16652"/>
                  </a:cubicBezTo>
                  <a:cubicBezTo>
                    <a:pt x="13088" y="16652"/>
                    <a:pt x="10911" y="16652"/>
                    <a:pt x="10911" y="19238"/>
                  </a:cubicBezTo>
                  <a:cubicBezTo>
                    <a:pt x="8727" y="19238"/>
                    <a:pt x="8727" y="21818"/>
                    <a:pt x="6544" y="21818"/>
                  </a:cubicBezTo>
                  <a:cubicBezTo>
                    <a:pt x="6544" y="21818"/>
                    <a:pt x="2183" y="21818"/>
                    <a:pt x="0" y="21818"/>
                  </a:cubicBezTo>
                  <a:cubicBezTo>
                    <a:pt x="0" y="24404"/>
                    <a:pt x="0" y="26985"/>
                    <a:pt x="0" y="29571"/>
                  </a:cubicBezTo>
                  <a:cubicBezTo>
                    <a:pt x="2183" y="26985"/>
                    <a:pt x="6544" y="37323"/>
                    <a:pt x="6544" y="39904"/>
                  </a:cubicBezTo>
                  <a:cubicBezTo>
                    <a:pt x="8727" y="42490"/>
                    <a:pt x="10911" y="45070"/>
                    <a:pt x="13088" y="50237"/>
                  </a:cubicBezTo>
                  <a:cubicBezTo>
                    <a:pt x="15272" y="52823"/>
                    <a:pt x="15272" y="57990"/>
                    <a:pt x="19638" y="60576"/>
                  </a:cubicBezTo>
                  <a:cubicBezTo>
                    <a:pt x="21816" y="63156"/>
                    <a:pt x="24000" y="68328"/>
                    <a:pt x="26183" y="70909"/>
                  </a:cubicBezTo>
                  <a:cubicBezTo>
                    <a:pt x="26183" y="70909"/>
                    <a:pt x="26183" y="70909"/>
                    <a:pt x="26183" y="70909"/>
                  </a:cubicBezTo>
                  <a:cubicBezTo>
                    <a:pt x="26183" y="73495"/>
                    <a:pt x="26183" y="73495"/>
                    <a:pt x="26183" y="76075"/>
                  </a:cubicBezTo>
                  <a:cubicBezTo>
                    <a:pt x="26183" y="78661"/>
                    <a:pt x="26183" y="81242"/>
                    <a:pt x="26183" y="83828"/>
                  </a:cubicBezTo>
                  <a:cubicBezTo>
                    <a:pt x="28361" y="83828"/>
                    <a:pt x="30544" y="88995"/>
                    <a:pt x="30544" y="88995"/>
                  </a:cubicBezTo>
                  <a:cubicBezTo>
                    <a:pt x="32727" y="91581"/>
                    <a:pt x="32727" y="91581"/>
                    <a:pt x="32727" y="91581"/>
                  </a:cubicBezTo>
                  <a:cubicBezTo>
                    <a:pt x="37088" y="96747"/>
                    <a:pt x="41455" y="104500"/>
                    <a:pt x="43638" y="109666"/>
                  </a:cubicBezTo>
                  <a:cubicBezTo>
                    <a:pt x="45816" y="112247"/>
                    <a:pt x="48000" y="117413"/>
                    <a:pt x="50183" y="120000"/>
                  </a:cubicBezTo>
                  <a:cubicBezTo>
                    <a:pt x="52361" y="117413"/>
                    <a:pt x="50183" y="117413"/>
                    <a:pt x="52361" y="114833"/>
                  </a:cubicBezTo>
                  <a:cubicBezTo>
                    <a:pt x="52361" y="112247"/>
                    <a:pt x="52361" y="112247"/>
                    <a:pt x="52361" y="112247"/>
                  </a:cubicBezTo>
                  <a:cubicBezTo>
                    <a:pt x="54544" y="112247"/>
                    <a:pt x="54544" y="112247"/>
                    <a:pt x="54544" y="112247"/>
                  </a:cubicBezTo>
                  <a:cubicBezTo>
                    <a:pt x="56727" y="112247"/>
                    <a:pt x="58911" y="112247"/>
                    <a:pt x="58911" y="112247"/>
                  </a:cubicBezTo>
                  <a:cubicBezTo>
                    <a:pt x="61088" y="112247"/>
                    <a:pt x="61088" y="112247"/>
                    <a:pt x="63272" y="112247"/>
                  </a:cubicBezTo>
                  <a:cubicBezTo>
                    <a:pt x="65455" y="114833"/>
                    <a:pt x="67638" y="112247"/>
                    <a:pt x="69816" y="114833"/>
                  </a:cubicBezTo>
                  <a:cubicBezTo>
                    <a:pt x="69816" y="114833"/>
                    <a:pt x="69816" y="114833"/>
                    <a:pt x="72000" y="114833"/>
                  </a:cubicBezTo>
                  <a:cubicBezTo>
                    <a:pt x="72000" y="114833"/>
                    <a:pt x="72000" y="114833"/>
                    <a:pt x="74183" y="117413"/>
                  </a:cubicBezTo>
                  <a:cubicBezTo>
                    <a:pt x="76361" y="117413"/>
                    <a:pt x="76361" y="109666"/>
                    <a:pt x="78544" y="107080"/>
                  </a:cubicBezTo>
                  <a:cubicBezTo>
                    <a:pt x="80727" y="107080"/>
                    <a:pt x="82911" y="104500"/>
                    <a:pt x="85088" y="104500"/>
                  </a:cubicBezTo>
                  <a:cubicBezTo>
                    <a:pt x="93816" y="101914"/>
                    <a:pt x="102544" y="99328"/>
                    <a:pt x="111272" y="94161"/>
                  </a:cubicBezTo>
                  <a:cubicBezTo>
                    <a:pt x="113455" y="94161"/>
                    <a:pt x="115638" y="94161"/>
                    <a:pt x="115638" y="94161"/>
                  </a:cubicBezTo>
                  <a:cubicBezTo>
                    <a:pt x="117816" y="91581"/>
                    <a:pt x="115638" y="91581"/>
                    <a:pt x="117816" y="91581"/>
                  </a:cubicBezTo>
                  <a:cubicBezTo>
                    <a:pt x="117816" y="88995"/>
                    <a:pt x="117816" y="83828"/>
                    <a:pt x="117816" y="81242"/>
                  </a:cubicBezTo>
                  <a:cubicBezTo>
                    <a:pt x="120000" y="81242"/>
                    <a:pt x="120000" y="78661"/>
                    <a:pt x="120000" y="7607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14" name="Shape 514"/>
            <p:cNvSpPr/>
            <p:nvPr/>
          </p:nvSpPr>
          <p:spPr>
            <a:xfrm>
              <a:off x="4276712" y="1455784"/>
              <a:ext cx="0" cy="22179"/>
            </a:xfrm>
            <a:custGeom>
              <a:avLst/>
              <a:gdLst/>
              <a:ahLst/>
              <a:cxnLst/>
              <a:rect l="0" t="0" r="0" b="0"/>
              <a:pathLst>
                <a:path w="120000" h="120000" extrusionOk="0">
                  <a:moveTo>
                    <a:pt x="0" y="120000"/>
                  </a:moveTo>
                  <a:cubicBezTo>
                    <a:pt x="0" y="120000"/>
                    <a:pt x="0" y="120000"/>
                    <a:pt x="0" y="120000"/>
                  </a:cubicBezTo>
                  <a:cubicBezTo>
                    <a:pt x="0" y="120000"/>
                    <a:pt x="0" y="120000"/>
                    <a:pt x="0" y="120000"/>
                  </a:cubicBezTo>
                  <a:close/>
                  <a:moveTo>
                    <a:pt x="0" y="120000"/>
                  </a:moveTo>
                  <a:cubicBezTo>
                    <a:pt x="0" y="-40000"/>
                    <a:pt x="0" y="-40000"/>
                    <a:pt x="0" y="120000"/>
                  </a:cubicBezTo>
                  <a:cubicBezTo>
                    <a:pt x="0" y="120000"/>
                    <a:pt x="0" y="120000"/>
                    <a:pt x="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15" name="Shape 515"/>
            <p:cNvSpPr/>
            <p:nvPr/>
          </p:nvSpPr>
          <p:spPr>
            <a:xfrm>
              <a:off x="10257282" y="3215824"/>
              <a:ext cx="105522" cy="179311"/>
            </a:xfrm>
            <a:custGeom>
              <a:avLst/>
              <a:gdLst/>
              <a:ahLst/>
              <a:cxnLst/>
              <a:rect l="0" t="0" r="0" b="0"/>
              <a:pathLst>
                <a:path w="120000" h="120000" extrusionOk="0">
                  <a:moveTo>
                    <a:pt x="120000" y="73590"/>
                  </a:moveTo>
                  <a:cubicBezTo>
                    <a:pt x="100000" y="52564"/>
                    <a:pt x="80000" y="42051"/>
                    <a:pt x="60000" y="21025"/>
                  </a:cubicBezTo>
                  <a:cubicBezTo>
                    <a:pt x="60000" y="21025"/>
                    <a:pt x="40000" y="0"/>
                    <a:pt x="20000" y="0"/>
                  </a:cubicBezTo>
                  <a:cubicBezTo>
                    <a:pt x="0" y="0"/>
                    <a:pt x="40000" y="10512"/>
                    <a:pt x="40000" y="10512"/>
                  </a:cubicBezTo>
                  <a:cubicBezTo>
                    <a:pt x="20000" y="10512"/>
                    <a:pt x="20000" y="10512"/>
                    <a:pt x="20000" y="10512"/>
                  </a:cubicBezTo>
                  <a:cubicBezTo>
                    <a:pt x="20000" y="10512"/>
                    <a:pt x="20000" y="21025"/>
                    <a:pt x="0" y="31538"/>
                  </a:cubicBezTo>
                  <a:cubicBezTo>
                    <a:pt x="0" y="31538"/>
                    <a:pt x="0" y="42051"/>
                    <a:pt x="0" y="52564"/>
                  </a:cubicBezTo>
                  <a:cubicBezTo>
                    <a:pt x="0" y="52564"/>
                    <a:pt x="0" y="52564"/>
                    <a:pt x="0" y="42051"/>
                  </a:cubicBezTo>
                  <a:cubicBezTo>
                    <a:pt x="0" y="63077"/>
                    <a:pt x="20000" y="73590"/>
                    <a:pt x="20000" y="84103"/>
                  </a:cubicBezTo>
                  <a:cubicBezTo>
                    <a:pt x="20000" y="94616"/>
                    <a:pt x="20000" y="105129"/>
                    <a:pt x="40000" y="115642"/>
                  </a:cubicBezTo>
                  <a:cubicBezTo>
                    <a:pt x="40000" y="126155"/>
                    <a:pt x="80000" y="115642"/>
                    <a:pt x="100000" y="105129"/>
                  </a:cubicBezTo>
                  <a:cubicBezTo>
                    <a:pt x="120000" y="105129"/>
                    <a:pt x="120000" y="94616"/>
                    <a:pt x="120000" y="7359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16" name="Shape 516"/>
            <p:cNvSpPr/>
            <p:nvPr/>
          </p:nvSpPr>
          <p:spPr>
            <a:xfrm>
              <a:off x="6210235" y="1616229"/>
              <a:ext cx="523928" cy="363168"/>
            </a:xfrm>
            <a:custGeom>
              <a:avLst/>
              <a:gdLst/>
              <a:ahLst/>
              <a:cxnLst/>
              <a:rect l="0" t="0" r="0" b="0"/>
              <a:pathLst>
                <a:path w="120000" h="120000" extrusionOk="0">
                  <a:moveTo>
                    <a:pt x="118188" y="57388"/>
                  </a:moveTo>
                  <a:cubicBezTo>
                    <a:pt x="118188" y="62611"/>
                    <a:pt x="118188" y="57388"/>
                    <a:pt x="118188" y="57388"/>
                  </a:cubicBezTo>
                  <a:cubicBezTo>
                    <a:pt x="118188" y="57388"/>
                    <a:pt x="110037" y="62611"/>
                    <a:pt x="110037" y="62611"/>
                  </a:cubicBezTo>
                  <a:cubicBezTo>
                    <a:pt x="110037" y="62611"/>
                    <a:pt x="114113" y="62611"/>
                    <a:pt x="114113" y="62611"/>
                  </a:cubicBezTo>
                  <a:cubicBezTo>
                    <a:pt x="114113" y="62611"/>
                    <a:pt x="114113" y="67827"/>
                    <a:pt x="118188" y="67827"/>
                  </a:cubicBezTo>
                  <a:cubicBezTo>
                    <a:pt x="118188" y="67827"/>
                    <a:pt x="122264" y="62611"/>
                    <a:pt x="118188" y="57388"/>
                  </a:cubicBezTo>
                  <a:close/>
                  <a:moveTo>
                    <a:pt x="118188" y="31305"/>
                  </a:moveTo>
                  <a:cubicBezTo>
                    <a:pt x="122264" y="26088"/>
                    <a:pt x="118188" y="26088"/>
                    <a:pt x="118188" y="20872"/>
                  </a:cubicBezTo>
                  <a:cubicBezTo>
                    <a:pt x="118188" y="20872"/>
                    <a:pt x="118188" y="20872"/>
                    <a:pt x="118188" y="20872"/>
                  </a:cubicBezTo>
                  <a:cubicBezTo>
                    <a:pt x="114113" y="20872"/>
                    <a:pt x="114113" y="20872"/>
                    <a:pt x="114113" y="20872"/>
                  </a:cubicBezTo>
                  <a:cubicBezTo>
                    <a:pt x="114113" y="20872"/>
                    <a:pt x="110037" y="20872"/>
                    <a:pt x="110037" y="20872"/>
                  </a:cubicBezTo>
                  <a:cubicBezTo>
                    <a:pt x="110037" y="20872"/>
                    <a:pt x="110037" y="20872"/>
                    <a:pt x="105962" y="20872"/>
                  </a:cubicBezTo>
                  <a:cubicBezTo>
                    <a:pt x="105962" y="20872"/>
                    <a:pt x="105962" y="20872"/>
                    <a:pt x="105962" y="20872"/>
                  </a:cubicBezTo>
                  <a:cubicBezTo>
                    <a:pt x="101886" y="20872"/>
                    <a:pt x="101886" y="20872"/>
                    <a:pt x="101886" y="20872"/>
                  </a:cubicBezTo>
                  <a:cubicBezTo>
                    <a:pt x="101886" y="20872"/>
                    <a:pt x="101886" y="15650"/>
                    <a:pt x="101886" y="15650"/>
                  </a:cubicBezTo>
                  <a:cubicBezTo>
                    <a:pt x="101886" y="15650"/>
                    <a:pt x="97811" y="15650"/>
                    <a:pt x="93735" y="15650"/>
                  </a:cubicBezTo>
                  <a:cubicBezTo>
                    <a:pt x="93735" y="15650"/>
                    <a:pt x="93735" y="15650"/>
                    <a:pt x="93735" y="15650"/>
                  </a:cubicBezTo>
                  <a:cubicBezTo>
                    <a:pt x="93735" y="15650"/>
                    <a:pt x="93735" y="15650"/>
                    <a:pt x="93735" y="15650"/>
                  </a:cubicBezTo>
                  <a:cubicBezTo>
                    <a:pt x="89660" y="15650"/>
                    <a:pt x="89660" y="15650"/>
                    <a:pt x="89660" y="15650"/>
                  </a:cubicBezTo>
                  <a:cubicBezTo>
                    <a:pt x="85584" y="15650"/>
                    <a:pt x="77433" y="15650"/>
                    <a:pt x="77433" y="10433"/>
                  </a:cubicBezTo>
                  <a:cubicBezTo>
                    <a:pt x="73358" y="10433"/>
                    <a:pt x="73358" y="10433"/>
                    <a:pt x="73358" y="10433"/>
                  </a:cubicBezTo>
                  <a:cubicBezTo>
                    <a:pt x="73358" y="10433"/>
                    <a:pt x="73358" y="10433"/>
                    <a:pt x="73358" y="10433"/>
                  </a:cubicBezTo>
                  <a:cubicBezTo>
                    <a:pt x="73358" y="5216"/>
                    <a:pt x="73358" y="5216"/>
                    <a:pt x="73358" y="5216"/>
                  </a:cubicBezTo>
                  <a:cubicBezTo>
                    <a:pt x="69283" y="5216"/>
                    <a:pt x="65207" y="5216"/>
                    <a:pt x="61132" y="5216"/>
                  </a:cubicBezTo>
                  <a:cubicBezTo>
                    <a:pt x="61132" y="5216"/>
                    <a:pt x="57056" y="5216"/>
                    <a:pt x="57056" y="5216"/>
                  </a:cubicBezTo>
                  <a:cubicBezTo>
                    <a:pt x="57056" y="5216"/>
                    <a:pt x="57056" y="5216"/>
                    <a:pt x="52981" y="5216"/>
                  </a:cubicBezTo>
                  <a:cubicBezTo>
                    <a:pt x="48905" y="5216"/>
                    <a:pt x="44830" y="5216"/>
                    <a:pt x="36679" y="5216"/>
                  </a:cubicBezTo>
                  <a:cubicBezTo>
                    <a:pt x="32603" y="5216"/>
                    <a:pt x="24452" y="5216"/>
                    <a:pt x="20377" y="5216"/>
                  </a:cubicBezTo>
                  <a:cubicBezTo>
                    <a:pt x="16301" y="0"/>
                    <a:pt x="16301" y="0"/>
                    <a:pt x="12226" y="0"/>
                  </a:cubicBezTo>
                  <a:cubicBezTo>
                    <a:pt x="8150" y="0"/>
                    <a:pt x="8150" y="5216"/>
                    <a:pt x="4075" y="5216"/>
                  </a:cubicBezTo>
                  <a:cubicBezTo>
                    <a:pt x="4075" y="5216"/>
                    <a:pt x="0" y="5216"/>
                    <a:pt x="0" y="10433"/>
                  </a:cubicBezTo>
                  <a:cubicBezTo>
                    <a:pt x="0" y="10433"/>
                    <a:pt x="0" y="15650"/>
                    <a:pt x="0" y="15650"/>
                  </a:cubicBezTo>
                  <a:cubicBezTo>
                    <a:pt x="0" y="15650"/>
                    <a:pt x="0" y="15650"/>
                    <a:pt x="0" y="15650"/>
                  </a:cubicBezTo>
                  <a:cubicBezTo>
                    <a:pt x="0" y="15650"/>
                    <a:pt x="0" y="15650"/>
                    <a:pt x="4075" y="15650"/>
                  </a:cubicBezTo>
                  <a:cubicBezTo>
                    <a:pt x="4075" y="20872"/>
                    <a:pt x="4075" y="20872"/>
                    <a:pt x="0" y="20872"/>
                  </a:cubicBezTo>
                  <a:cubicBezTo>
                    <a:pt x="4075" y="20872"/>
                    <a:pt x="4075" y="20872"/>
                    <a:pt x="4075" y="20872"/>
                  </a:cubicBezTo>
                  <a:cubicBezTo>
                    <a:pt x="4075" y="20872"/>
                    <a:pt x="0" y="26088"/>
                    <a:pt x="0" y="26088"/>
                  </a:cubicBezTo>
                  <a:cubicBezTo>
                    <a:pt x="4075" y="31305"/>
                    <a:pt x="4075" y="26088"/>
                    <a:pt x="8150" y="26088"/>
                  </a:cubicBezTo>
                  <a:cubicBezTo>
                    <a:pt x="8150" y="26088"/>
                    <a:pt x="8150" y="26088"/>
                    <a:pt x="8150" y="26088"/>
                  </a:cubicBezTo>
                  <a:cubicBezTo>
                    <a:pt x="8150" y="31305"/>
                    <a:pt x="8150" y="26088"/>
                    <a:pt x="8150" y="31305"/>
                  </a:cubicBezTo>
                  <a:cubicBezTo>
                    <a:pt x="8150" y="31305"/>
                    <a:pt x="16301" y="31305"/>
                    <a:pt x="16301" y="31305"/>
                  </a:cubicBezTo>
                  <a:cubicBezTo>
                    <a:pt x="16301" y="31305"/>
                    <a:pt x="16301" y="26088"/>
                    <a:pt x="16301" y="26088"/>
                  </a:cubicBezTo>
                  <a:cubicBezTo>
                    <a:pt x="20377" y="26088"/>
                    <a:pt x="20377" y="26088"/>
                    <a:pt x="20377" y="26088"/>
                  </a:cubicBezTo>
                  <a:cubicBezTo>
                    <a:pt x="24452" y="31305"/>
                    <a:pt x="20377" y="26088"/>
                    <a:pt x="24452" y="31305"/>
                  </a:cubicBezTo>
                  <a:cubicBezTo>
                    <a:pt x="24452" y="31305"/>
                    <a:pt x="24452" y="31305"/>
                    <a:pt x="24452" y="31305"/>
                  </a:cubicBezTo>
                  <a:cubicBezTo>
                    <a:pt x="24452" y="31305"/>
                    <a:pt x="24452" y="31305"/>
                    <a:pt x="24452" y="31305"/>
                  </a:cubicBezTo>
                  <a:cubicBezTo>
                    <a:pt x="28528" y="36522"/>
                    <a:pt x="24452" y="36522"/>
                    <a:pt x="24452" y="36522"/>
                  </a:cubicBezTo>
                  <a:cubicBezTo>
                    <a:pt x="20377" y="41738"/>
                    <a:pt x="20377" y="41738"/>
                    <a:pt x="20377" y="46955"/>
                  </a:cubicBezTo>
                  <a:cubicBezTo>
                    <a:pt x="20377" y="46955"/>
                    <a:pt x="20377" y="52172"/>
                    <a:pt x="20377" y="52172"/>
                  </a:cubicBezTo>
                  <a:cubicBezTo>
                    <a:pt x="20377" y="52172"/>
                    <a:pt x="16301" y="52172"/>
                    <a:pt x="16301" y="52172"/>
                  </a:cubicBezTo>
                  <a:cubicBezTo>
                    <a:pt x="16301" y="52172"/>
                    <a:pt x="16301" y="57388"/>
                    <a:pt x="16301" y="57388"/>
                  </a:cubicBezTo>
                  <a:cubicBezTo>
                    <a:pt x="16301" y="62611"/>
                    <a:pt x="16301" y="62611"/>
                    <a:pt x="12226" y="62611"/>
                  </a:cubicBezTo>
                  <a:cubicBezTo>
                    <a:pt x="12226" y="62611"/>
                    <a:pt x="16301" y="67827"/>
                    <a:pt x="16301" y="73044"/>
                  </a:cubicBezTo>
                  <a:cubicBezTo>
                    <a:pt x="16301" y="78261"/>
                    <a:pt x="12226" y="78261"/>
                    <a:pt x="12226" y="78261"/>
                  </a:cubicBezTo>
                  <a:cubicBezTo>
                    <a:pt x="12226" y="83477"/>
                    <a:pt x="16301" y="83477"/>
                    <a:pt x="16301" y="83477"/>
                  </a:cubicBezTo>
                  <a:cubicBezTo>
                    <a:pt x="16301" y="88694"/>
                    <a:pt x="12226" y="88694"/>
                    <a:pt x="12226" y="93911"/>
                  </a:cubicBezTo>
                  <a:cubicBezTo>
                    <a:pt x="8150" y="99127"/>
                    <a:pt x="12226" y="104350"/>
                    <a:pt x="16301" y="99127"/>
                  </a:cubicBezTo>
                  <a:cubicBezTo>
                    <a:pt x="16301" y="99127"/>
                    <a:pt x="20377" y="104350"/>
                    <a:pt x="20377" y="104350"/>
                  </a:cubicBezTo>
                  <a:cubicBezTo>
                    <a:pt x="20377" y="104350"/>
                    <a:pt x="20377" y="104350"/>
                    <a:pt x="24452" y="104350"/>
                  </a:cubicBezTo>
                  <a:cubicBezTo>
                    <a:pt x="16301" y="109566"/>
                    <a:pt x="24452" y="120000"/>
                    <a:pt x="28528" y="120000"/>
                  </a:cubicBezTo>
                  <a:cubicBezTo>
                    <a:pt x="32603" y="120000"/>
                    <a:pt x="32603" y="114783"/>
                    <a:pt x="32603" y="109566"/>
                  </a:cubicBezTo>
                  <a:cubicBezTo>
                    <a:pt x="36679" y="109566"/>
                    <a:pt x="36679" y="109566"/>
                    <a:pt x="36679" y="109566"/>
                  </a:cubicBezTo>
                  <a:cubicBezTo>
                    <a:pt x="40754" y="109566"/>
                    <a:pt x="40754" y="109566"/>
                    <a:pt x="40754" y="109566"/>
                  </a:cubicBezTo>
                  <a:cubicBezTo>
                    <a:pt x="48905" y="104350"/>
                    <a:pt x="57056" y="109566"/>
                    <a:pt x="61132" y="104350"/>
                  </a:cubicBezTo>
                  <a:cubicBezTo>
                    <a:pt x="65207" y="104350"/>
                    <a:pt x="65207" y="99127"/>
                    <a:pt x="69283" y="99127"/>
                  </a:cubicBezTo>
                  <a:cubicBezTo>
                    <a:pt x="69283" y="99127"/>
                    <a:pt x="69283" y="93911"/>
                    <a:pt x="73358" y="93911"/>
                  </a:cubicBezTo>
                  <a:cubicBezTo>
                    <a:pt x="73358" y="93911"/>
                    <a:pt x="77433" y="93911"/>
                    <a:pt x="77433" y="93911"/>
                  </a:cubicBezTo>
                  <a:cubicBezTo>
                    <a:pt x="73358" y="88694"/>
                    <a:pt x="81509" y="83477"/>
                    <a:pt x="81509" y="78261"/>
                  </a:cubicBezTo>
                  <a:cubicBezTo>
                    <a:pt x="85584" y="78261"/>
                    <a:pt x="89660" y="78261"/>
                    <a:pt x="89660" y="73044"/>
                  </a:cubicBezTo>
                  <a:cubicBezTo>
                    <a:pt x="89660" y="73044"/>
                    <a:pt x="85584" y="73044"/>
                    <a:pt x="85584" y="67827"/>
                  </a:cubicBezTo>
                  <a:cubicBezTo>
                    <a:pt x="81509" y="62611"/>
                    <a:pt x="85584" y="57388"/>
                    <a:pt x="89660" y="52172"/>
                  </a:cubicBezTo>
                  <a:cubicBezTo>
                    <a:pt x="93735" y="46955"/>
                    <a:pt x="97811" y="46955"/>
                    <a:pt x="93735" y="46955"/>
                  </a:cubicBezTo>
                  <a:cubicBezTo>
                    <a:pt x="101886" y="41738"/>
                    <a:pt x="110037" y="36522"/>
                    <a:pt x="118188" y="3130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17" name="Shape 517"/>
            <p:cNvSpPr/>
            <p:nvPr/>
          </p:nvSpPr>
          <p:spPr>
            <a:xfrm>
              <a:off x="7665806" y="3097083"/>
              <a:ext cx="533813" cy="418144"/>
            </a:xfrm>
            <a:custGeom>
              <a:avLst/>
              <a:gdLst/>
              <a:ahLst/>
              <a:cxnLst/>
              <a:rect l="0" t="0" r="0" b="0"/>
              <a:pathLst>
                <a:path w="120000" h="120000" extrusionOk="0">
                  <a:moveTo>
                    <a:pt x="120000" y="92773"/>
                  </a:moveTo>
                  <a:cubicBezTo>
                    <a:pt x="112000" y="83698"/>
                    <a:pt x="108000" y="70085"/>
                    <a:pt x="104000" y="65547"/>
                  </a:cubicBezTo>
                  <a:cubicBezTo>
                    <a:pt x="100000" y="61009"/>
                    <a:pt x="96000" y="61009"/>
                    <a:pt x="96000" y="56471"/>
                  </a:cubicBezTo>
                  <a:cubicBezTo>
                    <a:pt x="96000" y="47396"/>
                    <a:pt x="100000" y="56471"/>
                    <a:pt x="104000" y="51934"/>
                  </a:cubicBezTo>
                  <a:cubicBezTo>
                    <a:pt x="108000" y="51934"/>
                    <a:pt x="104000" y="47396"/>
                    <a:pt x="104000" y="47396"/>
                  </a:cubicBezTo>
                  <a:cubicBezTo>
                    <a:pt x="104000" y="42858"/>
                    <a:pt x="104000" y="42858"/>
                    <a:pt x="104000" y="38321"/>
                  </a:cubicBezTo>
                  <a:cubicBezTo>
                    <a:pt x="104000" y="38321"/>
                    <a:pt x="104000" y="38321"/>
                    <a:pt x="104000" y="38321"/>
                  </a:cubicBezTo>
                  <a:cubicBezTo>
                    <a:pt x="104000" y="38321"/>
                    <a:pt x="104000" y="38321"/>
                    <a:pt x="104000" y="38321"/>
                  </a:cubicBezTo>
                  <a:cubicBezTo>
                    <a:pt x="104000" y="38321"/>
                    <a:pt x="104000" y="33783"/>
                    <a:pt x="104000" y="33783"/>
                  </a:cubicBezTo>
                  <a:cubicBezTo>
                    <a:pt x="104000" y="29245"/>
                    <a:pt x="104000" y="29245"/>
                    <a:pt x="104000" y="24707"/>
                  </a:cubicBezTo>
                  <a:cubicBezTo>
                    <a:pt x="100000" y="24707"/>
                    <a:pt x="100000" y="24707"/>
                    <a:pt x="96000" y="20170"/>
                  </a:cubicBezTo>
                  <a:cubicBezTo>
                    <a:pt x="96000" y="20170"/>
                    <a:pt x="96000" y="20170"/>
                    <a:pt x="96000" y="20170"/>
                  </a:cubicBezTo>
                  <a:cubicBezTo>
                    <a:pt x="96000" y="20170"/>
                    <a:pt x="96000" y="15632"/>
                    <a:pt x="96000" y="15632"/>
                  </a:cubicBezTo>
                  <a:cubicBezTo>
                    <a:pt x="96000" y="11094"/>
                    <a:pt x="96000" y="6557"/>
                    <a:pt x="96000" y="2019"/>
                  </a:cubicBezTo>
                  <a:cubicBezTo>
                    <a:pt x="92000" y="2019"/>
                    <a:pt x="88000" y="-2518"/>
                    <a:pt x="92000" y="2019"/>
                  </a:cubicBezTo>
                  <a:cubicBezTo>
                    <a:pt x="88000" y="2019"/>
                    <a:pt x="88000" y="2019"/>
                    <a:pt x="84000" y="2019"/>
                  </a:cubicBezTo>
                  <a:cubicBezTo>
                    <a:pt x="88000" y="6557"/>
                    <a:pt x="88000" y="11094"/>
                    <a:pt x="88000" y="15632"/>
                  </a:cubicBezTo>
                  <a:cubicBezTo>
                    <a:pt x="84000" y="20170"/>
                    <a:pt x="80000" y="29245"/>
                    <a:pt x="76000" y="33783"/>
                  </a:cubicBezTo>
                  <a:cubicBezTo>
                    <a:pt x="68000" y="38321"/>
                    <a:pt x="64000" y="24707"/>
                    <a:pt x="60000" y="29245"/>
                  </a:cubicBezTo>
                  <a:cubicBezTo>
                    <a:pt x="56000" y="29245"/>
                    <a:pt x="60000" y="33783"/>
                    <a:pt x="56000" y="33783"/>
                  </a:cubicBezTo>
                  <a:cubicBezTo>
                    <a:pt x="52000" y="33783"/>
                    <a:pt x="48000" y="33783"/>
                    <a:pt x="52000" y="38321"/>
                  </a:cubicBezTo>
                  <a:cubicBezTo>
                    <a:pt x="48000" y="38321"/>
                    <a:pt x="44000" y="38321"/>
                    <a:pt x="40000" y="38321"/>
                  </a:cubicBezTo>
                  <a:cubicBezTo>
                    <a:pt x="40000" y="38321"/>
                    <a:pt x="40000" y="38321"/>
                    <a:pt x="40000" y="33783"/>
                  </a:cubicBezTo>
                  <a:cubicBezTo>
                    <a:pt x="40000" y="33783"/>
                    <a:pt x="36000" y="33783"/>
                    <a:pt x="32000" y="33783"/>
                  </a:cubicBezTo>
                  <a:cubicBezTo>
                    <a:pt x="32000" y="33783"/>
                    <a:pt x="28000" y="38321"/>
                    <a:pt x="28000" y="38321"/>
                  </a:cubicBezTo>
                  <a:cubicBezTo>
                    <a:pt x="24000" y="33783"/>
                    <a:pt x="20000" y="29245"/>
                    <a:pt x="20000" y="29245"/>
                  </a:cubicBezTo>
                  <a:cubicBezTo>
                    <a:pt x="20000" y="24707"/>
                    <a:pt x="20000" y="24707"/>
                    <a:pt x="20000" y="24707"/>
                  </a:cubicBezTo>
                  <a:cubicBezTo>
                    <a:pt x="16000" y="24707"/>
                    <a:pt x="16000" y="24707"/>
                    <a:pt x="12000" y="24707"/>
                  </a:cubicBezTo>
                  <a:cubicBezTo>
                    <a:pt x="12000" y="29245"/>
                    <a:pt x="12000" y="24707"/>
                    <a:pt x="8000" y="29245"/>
                  </a:cubicBezTo>
                  <a:cubicBezTo>
                    <a:pt x="8000" y="33783"/>
                    <a:pt x="8000" y="38321"/>
                    <a:pt x="8000" y="38321"/>
                  </a:cubicBezTo>
                  <a:cubicBezTo>
                    <a:pt x="8000" y="42858"/>
                    <a:pt x="8000" y="42858"/>
                    <a:pt x="4000" y="47396"/>
                  </a:cubicBezTo>
                  <a:cubicBezTo>
                    <a:pt x="4000" y="47396"/>
                    <a:pt x="4000" y="47396"/>
                    <a:pt x="0" y="47396"/>
                  </a:cubicBezTo>
                  <a:cubicBezTo>
                    <a:pt x="4000" y="51934"/>
                    <a:pt x="0" y="51934"/>
                    <a:pt x="4000" y="56471"/>
                  </a:cubicBezTo>
                  <a:cubicBezTo>
                    <a:pt x="8000" y="56471"/>
                    <a:pt x="12000" y="56471"/>
                    <a:pt x="12000" y="61009"/>
                  </a:cubicBezTo>
                  <a:cubicBezTo>
                    <a:pt x="12000" y="61009"/>
                    <a:pt x="12000" y="65547"/>
                    <a:pt x="12000" y="65547"/>
                  </a:cubicBezTo>
                  <a:cubicBezTo>
                    <a:pt x="16000" y="65547"/>
                    <a:pt x="20000" y="70085"/>
                    <a:pt x="20000" y="70085"/>
                  </a:cubicBezTo>
                  <a:cubicBezTo>
                    <a:pt x="20000" y="74622"/>
                    <a:pt x="24000" y="74622"/>
                    <a:pt x="24000" y="74622"/>
                  </a:cubicBezTo>
                  <a:cubicBezTo>
                    <a:pt x="24000" y="74622"/>
                    <a:pt x="24000" y="79160"/>
                    <a:pt x="24000" y="79160"/>
                  </a:cubicBezTo>
                  <a:cubicBezTo>
                    <a:pt x="28000" y="83698"/>
                    <a:pt x="32000" y="83698"/>
                    <a:pt x="32000" y="88235"/>
                  </a:cubicBezTo>
                  <a:cubicBezTo>
                    <a:pt x="36000" y="88235"/>
                    <a:pt x="32000" y="92773"/>
                    <a:pt x="36000" y="92773"/>
                  </a:cubicBezTo>
                  <a:cubicBezTo>
                    <a:pt x="36000" y="97311"/>
                    <a:pt x="36000" y="97311"/>
                    <a:pt x="40000" y="97311"/>
                  </a:cubicBezTo>
                  <a:cubicBezTo>
                    <a:pt x="40000" y="101849"/>
                    <a:pt x="44000" y="106386"/>
                    <a:pt x="48000" y="106386"/>
                  </a:cubicBezTo>
                  <a:cubicBezTo>
                    <a:pt x="48000" y="106386"/>
                    <a:pt x="48000" y="106386"/>
                    <a:pt x="52000" y="106386"/>
                  </a:cubicBezTo>
                  <a:cubicBezTo>
                    <a:pt x="52000" y="106386"/>
                    <a:pt x="52000" y="106386"/>
                    <a:pt x="52000" y="106386"/>
                  </a:cubicBezTo>
                  <a:cubicBezTo>
                    <a:pt x="52000" y="106386"/>
                    <a:pt x="52000" y="106386"/>
                    <a:pt x="56000" y="106386"/>
                  </a:cubicBezTo>
                  <a:cubicBezTo>
                    <a:pt x="56000" y="106386"/>
                    <a:pt x="56000" y="106386"/>
                    <a:pt x="56000" y="101849"/>
                  </a:cubicBezTo>
                  <a:cubicBezTo>
                    <a:pt x="60000" y="101849"/>
                    <a:pt x="60000" y="101849"/>
                    <a:pt x="60000" y="101849"/>
                  </a:cubicBezTo>
                  <a:cubicBezTo>
                    <a:pt x="64000" y="106386"/>
                    <a:pt x="64000" y="110924"/>
                    <a:pt x="64000" y="110924"/>
                  </a:cubicBezTo>
                  <a:cubicBezTo>
                    <a:pt x="64000" y="110924"/>
                    <a:pt x="68000" y="110924"/>
                    <a:pt x="68000" y="110924"/>
                  </a:cubicBezTo>
                  <a:cubicBezTo>
                    <a:pt x="68000" y="115462"/>
                    <a:pt x="68000" y="115462"/>
                    <a:pt x="68000" y="115462"/>
                  </a:cubicBezTo>
                  <a:cubicBezTo>
                    <a:pt x="72000" y="115462"/>
                    <a:pt x="72000" y="115462"/>
                    <a:pt x="72000" y="120000"/>
                  </a:cubicBezTo>
                  <a:cubicBezTo>
                    <a:pt x="72000" y="115462"/>
                    <a:pt x="76000" y="115462"/>
                    <a:pt x="76000" y="115462"/>
                  </a:cubicBezTo>
                  <a:cubicBezTo>
                    <a:pt x="80000" y="115462"/>
                    <a:pt x="84000" y="115462"/>
                    <a:pt x="84000" y="115462"/>
                  </a:cubicBezTo>
                  <a:cubicBezTo>
                    <a:pt x="84000" y="115462"/>
                    <a:pt x="84000" y="120000"/>
                    <a:pt x="84000" y="120000"/>
                  </a:cubicBezTo>
                  <a:cubicBezTo>
                    <a:pt x="88000" y="120000"/>
                    <a:pt x="88000" y="115462"/>
                    <a:pt x="88000" y="115462"/>
                  </a:cubicBezTo>
                  <a:cubicBezTo>
                    <a:pt x="88000" y="115462"/>
                    <a:pt x="92000" y="110924"/>
                    <a:pt x="96000" y="110924"/>
                  </a:cubicBezTo>
                  <a:cubicBezTo>
                    <a:pt x="96000" y="110924"/>
                    <a:pt x="96000" y="115462"/>
                    <a:pt x="100000" y="115462"/>
                  </a:cubicBezTo>
                  <a:cubicBezTo>
                    <a:pt x="104000" y="115462"/>
                    <a:pt x="104000" y="110924"/>
                    <a:pt x="104000" y="106386"/>
                  </a:cubicBezTo>
                  <a:cubicBezTo>
                    <a:pt x="108000" y="101849"/>
                    <a:pt x="116000" y="97311"/>
                    <a:pt x="120000" y="9277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18" name="Shape 518"/>
            <p:cNvSpPr/>
            <p:nvPr/>
          </p:nvSpPr>
          <p:spPr>
            <a:xfrm>
              <a:off x="12085284" y="1851871"/>
              <a:ext cx="176904" cy="207922"/>
            </a:xfrm>
            <a:custGeom>
              <a:avLst/>
              <a:gdLst/>
              <a:ahLst/>
              <a:cxnLst/>
              <a:rect l="0" t="0" r="0" b="0"/>
              <a:pathLst>
                <a:path w="120000" h="120000" extrusionOk="0">
                  <a:moveTo>
                    <a:pt x="48000" y="120000"/>
                  </a:moveTo>
                  <a:cubicBezTo>
                    <a:pt x="60000" y="120000"/>
                    <a:pt x="60000" y="120000"/>
                    <a:pt x="48000" y="120000"/>
                  </a:cubicBezTo>
                  <a:cubicBezTo>
                    <a:pt x="48000" y="120000"/>
                    <a:pt x="48000" y="120000"/>
                    <a:pt x="48000" y="120000"/>
                  </a:cubicBezTo>
                  <a:close/>
                  <a:moveTo>
                    <a:pt x="120000" y="73844"/>
                  </a:moveTo>
                  <a:cubicBezTo>
                    <a:pt x="120000" y="73844"/>
                    <a:pt x="120000" y="73844"/>
                    <a:pt x="120000" y="73844"/>
                  </a:cubicBezTo>
                  <a:cubicBezTo>
                    <a:pt x="108000" y="73844"/>
                    <a:pt x="96000" y="46155"/>
                    <a:pt x="96000" y="36922"/>
                  </a:cubicBezTo>
                  <a:cubicBezTo>
                    <a:pt x="72000" y="27694"/>
                    <a:pt x="60000" y="9233"/>
                    <a:pt x="36000" y="0"/>
                  </a:cubicBezTo>
                  <a:cubicBezTo>
                    <a:pt x="36000" y="18461"/>
                    <a:pt x="0" y="0"/>
                    <a:pt x="0" y="18461"/>
                  </a:cubicBezTo>
                  <a:cubicBezTo>
                    <a:pt x="0" y="27694"/>
                    <a:pt x="24000" y="46155"/>
                    <a:pt x="24000" y="46155"/>
                  </a:cubicBezTo>
                  <a:cubicBezTo>
                    <a:pt x="24000" y="46155"/>
                    <a:pt x="12000" y="46155"/>
                    <a:pt x="12000" y="46155"/>
                  </a:cubicBezTo>
                  <a:cubicBezTo>
                    <a:pt x="0" y="46155"/>
                    <a:pt x="12000" y="55383"/>
                    <a:pt x="12000" y="55383"/>
                  </a:cubicBezTo>
                  <a:cubicBezTo>
                    <a:pt x="24000" y="64616"/>
                    <a:pt x="24000" y="64616"/>
                    <a:pt x="24000" y="73844"/>
                  </a:cubicBezTo>
                  <a:cubicBezTo>
                    <a:pt x="36000" y="73844"/>
                    <a:pt x="36000" y="73844"/>
                    <a:pt x="36000" y="83077"/>
                  </a:cubicBezTo>
                  <a:cubicBezTo>
                    <a:pt x="36000" y="83077"/>
                    <a:pt x="24000" y="83077"/>
                    <a:pt x="36000" y="83077"/>
                  </a:cubicBezTo>
                  <a:cubicBezTo>
                    <a:pt x="24000" y="92305"/>
                    <a:pt x="36000" y="110766"/>
                    <a:pt x="48000" y="101538"/>
                  </a:cubicBezTo>
                  <a:cubicBezTo>
                    <a:pt x="48000" y="101538"/>
                    <a:pt x="48000" y="110766"/>
                    <a:pt x="36000" y="110766"/>
                  </a:cubicBezTo>
                  <a:cubicBezTo>
                    <a:pt x="36000" y="110766"/>
                    <a:pt x="48000" y="110766"/>
                    <a:pt x="48000" y="110766"/>
                  </a:cubicBezTo>
                  <a:cubicBezTo>
                    <a:pt x="36000" y="110766"/>
                    <a:pt x="36000" y="110766"/>
                    <a:pt x="36000" y="110766"/>
                  </a:cubicBezTo>
                  <a:cubicBezTo>
                    <a:pt x="36000" y="110766"/>
                    <a:pt x="48000" y="120000"/>
                    <a:pt x="48000" y="120000"/>
                  </a:cubicBezTo>
                  <a:cubicBezTo>
                    <a:pt x="48000" y="110766"/>
                    <a:pt x="60000" y="120000"/>
                    <a:pt x="60000" y="110766"/>
                  </a:cubicBezTo>
                  <a:cubicBezTo>
                    <a:pt x="60000" y="110766"/>
                    <a:pt x="60000" y="110766"/>
                    <a:pt x="60000" y="110766"/>
                  </a:cubicBezTo>
                  <a:cubicBezTo>
                    <a:pt x="60000" y="110766"/>
                    <a:pt x="72000" y="120000"/>
                    <a:pt x="72000" y="110766"/>
                  </a:cubicBezTo>
                  <a:cubicBezTo>
                    <a:pt x="72000" y="110766"/>
                    <a:pt x="60000" y="110766"/>
                    <a:pt x="72000" y="101538"/>
                  </a:cubicBezTo>
                  <a:cubicBezTo>
                    <a:pt x="72000" y="101538"/>
                    <a:pt x="72000" y="110766"/>
                    <a:pt x="84000" y="110766"/>
                  </a:cubicBezTo>
                  <a:cubicBezTo>
                    <a:pt x="84000" y="110766"/>
                    <a:pt x="72000" y="101538"/>
                    <a:pt x="72000" y="101538"/>
                  </a:cubicBezTo>
                  <a:cubicBezTo>
                    <a:pt x="84000" y="92305"/>
                    <a:pt x="96000" y="101538"/>
                    <a:pt x="96000" y="101538"/>
                  </a:cubicBezTo>
                  <a:cubicBezTo>
                    <a:pt x="84000" y="92305"/>
                    <a:pt x="108000" y="101538"/>
                    <a:pt x="108000" y="92305"/>
                  </a:cubicBezTo>
                  <a:cubicBezTo>
                    <a:pt x="120000" y="92305"/>
                    <a:pt x="120000" y="83077"/>
                    <a:pt x="120000" y="738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19" name="Shape 519"/>
            <p:cNvSpPr/>
            <p:nvPr/>
          </p:nvSpPr>
          <p:spPr>
            <a:xfrm>
              <a:off x="7312000" y="4718389"/>
              <a:ext cx="744856" cy="601583"/>
            </a:xfrm>
            <a:custGeom>
              <a:avLst/>
              <a:gdLst/>
              <a:ahLst/>
              <a:cxnLst/>
              <a:rect l="0" t="0" r="0" b="0"/>
              <a:pathLst>
                <a:path w="120000" h="120000" extrusionOk="0">
                  <a:moveTo>
                    <a:pt x="117144" y="44211"/>
                  </a:moveTo>
                  <a:cubicBezTo>
                    <a:pt x="117144" y="44211"/>
                    <a:pt x="114283" y="44211"/>
                    <a:pt x="111427" y="44211"/>
                  </a:cubicBezTo>
                  <a:cubicBezTo>
                    <a:pt x="111427" y="44211"/>
                    <a:pt x="114283" y="47366"/>
                    <a:pt x="111427" y="47366"/>
                  </a:cubicBezTo>
                  <a:cubicBezTo>
                    <a:pt x="108572" y="50527"/>
                    <a:pt x="105716" y="47366"/>
                    <a:pt x="102855" y="44211"/>
                  </a:cubicBezTo>
                  <a:cubicBezTo>
                    <a:pt x="102855" y="41050"/>
                    <a:pt x="105716" y="34738"/>
                    <a:pt x="108572" y="34738"/>
                  </a:cubicBezTo>
                  <a:cubicBezTo>
                    <a:pt x="108572" y="34738"/>
                    <a:pt x="108572" y="34738"/>
                    <a:pt x="108572" y="34738"/>
                  </a:cubicBezTo>
                  <a:cubicBezTo>
                    <a:pt x="111427" y="34738"/>
                    <a:pt x="111427" y="37894"/>
                    <a:pt x="111427" y="34738"/>
                  </a:cubicBezTo>
                  <a:cubicBezTo>
                    <a:pt x="114283" y="31577"/>
                    <a:pt x="111427" y="28422"/>
                    <a:pt x="111427" y="25261"/>
                  </a:cubicBezTo>
                  <a:cubicBezTo>
                    <a:pt x="111427" y="22105"/>
                    <a:pt x="111427" y="15788"/>
                    <a:pt x="108572" y="9472"/>
                  </a:cubicBezTo>
                  <a:cubicBezTo>
                    <a:pt x="108572" y="9472"/>
                    <a:pt x="108572" y="3155"/>
                    <a:pt x="108572" y="3155"/>
                  </a:cubicBezTo>
                  <a:cubicBezTo>
                    <a:pt x="105716" y="0"/>
                    <a:pt x="100000" y="0"/>
                    <a:pt x="97144" y="0"/>
                  </a:cubicBezTo>
                  <a:cubicBezTo>
                    <a:pt x="97144" y="0"/>
                    <a:pt x="94283" y="0"/>
                    <a:pt x="94283" y="0"/>
                  </a:cubicBezTo>
                  <a:cubicBezTo>
                    <a:pt x="91427" y="0"/>
                    <a:pt x="91427" y="3155"/>
                    <a:pt x="88572" y="3155"/>
                  </a:cubicBezTo>
                  <a:cubicBezTo>
                    <a:pt x="88572" y="3155"/>
                    <a:pt x="85716" y="3155"/>
                    <a:pt x="85716" y="6316"/>
                  </a:cubicBezTo>
                  <a:cubicBezTo>
                    <a:pt x="85716" y="6316"/>
                    <a:pt x="82855" y="9472"/>
                    <a:pt x="82855" y="9472"/>
                  </a:cubicBezTo>
                  <a:cubicBezTo>
                    <a:pt x="82855" y="9472"/>
                    <a:pt x="80000" y="12633"/>
                    <a:pt x="77144" y="12633"/>
                  </a:cubicBezTo>
                  <a:cubicBezTo>
                    <a:pt x="77144" y="15788"/>
                    <a:pt x="77144" y="18950"/>
                    <a:pt x="74283" y="22105"/>
                  </a:cubicBezTo>
                  <a:cubicBezTo>
                    <a:pt x="71427" y="22105"/>
                    <a:pt x="71427" y="22105"/>
                    <a:pt x="68572" y="25261"/>
                  </a:cubicBezTo>
                  <a:cubicBezTo>
                    <a:pt x="68572" y="25261"/>
                    <a:pt x="68572" y="25261"/>
                    <a:pt x="68572" y="28422"/>
                  </a:cubicBezTo>
                  <a:cubicBezTo>
                    <a:pt x="65716" y="31577"/>
                    <a:pt x="65716" y="34738"/>
                    <a:pt x="60000" y="34738"/>
                  </a:cubicBezTo>
                  <a:cubicBezTo>
                    <a:pt x="57144" y="34738"/>
                    <a:pt x="54283" y="31577"/>
                    <a:pt x="51427" y="31577"/>
                  </a:cubicBezTo>
                  <a:cubicBezTo>
                    <a:pt x="48572" y="28422"/>
                    <a:pt x="48572" y="28422"/>
                    <a:pt x="45716" y="34738"/>
                  </a:cubicBezTo>
                  <a:cubicBezTo>
                    <a:pt x="42855" y="41050"/>
                    <a:pt x="37144" y="44211"/>
                    <a:pt x="31427" y="44211"/>
                  </a:cubicBezTo>
                  <a:cubicBezTo>
                    <a:pt x="31427" y="44211"/>
                    <a:pt x="28572" y="44211"/>
                    <a:pt x="28572" y="41050"/>
                  </a:cubicBezTo>
                  <a:cubicBezTo>
                    <a:pt x="31427" y="37894"/>
                    <a:pt x="31427" y="37894"/>
                    <a:pt x="31427" y="37894"/>
                  </a:cubicBezTo>
                  <a:cubicBezTo>
                    <a:pt x="31427" y="31577"/>
                    <a:pt x="28572" y="28422"/>
                    <a:pt x="25716" y="25261"/>
                  </a:cubicBezTo>
                  <a:cubicBezTo>
                    <a:pt x="25716" y="28422"/>
                    <a:pt x="25716" y="34738"/>
                    <a:pt x="25716" y="37894"/>
                  </a:cubicBezTo>
                  <a:cubicBezTo>
                    <a:pt x="25716" y="44211"/>
                    <a:pt x="25716" y="47366"/>
                    <a:pt x="25716" y="50527"/>
                  </a:cubicBezTo>
                  <a:cubicBezTo>
                    <a:pt x="25716" y="53683"/>
                    <a:pt x="25716" y="56844"/>
                    <a:pt x="25716" y="56844"/>
                  </a:cubicBezTo>
                  <a:cubicBezTo>
                    <a:pt x="22855" y="60000"/>
                    <a:pt x="22855" y="60000"/>
                    <a:pt x="22855" y="60000"/>
                  </a:cubicBezTo>
                  <a:cubicBezTo>
                    <a:pt x="20000" y="60000"/>
                    <a:pt x="20000" y="63155"/>
                    <a:pt x="20000" y="63155"/>
                  </a:cubicBezTo>
                  <a:cubicBezTo>
                    <a:pt x="17144" y="63155"/>
                    <a:pt x="17144" y="63155"/>
                    <a:pt x="17144" y="63155"/>
                  </a:cubicBezTo>
                  <a:cubicBezTo>
                    <a:pt x="14283" y="63155"/>
                    <a:pt x="8572" y="63155"/>
                    <a:pt x="5716" y="60000"/>
                  </a:cubicBezTo>
                  <a:cubicBezTo>
                    <a:pt x="5716" y="60000"/>
                    <a:pt x="5716" y="56844"/>
                    <a:pt x="5716" y="56844"/>
                  </a:cubicBezTo>
                  <a:cubicBezTo>
                    <a:pt x="2855" y="53683"/>
                    <a:pt x="2855" y="56844"/>
                    <a:pt x="2855" y="60000"/>
                  </a:cubicBezTo>
                  <a:cubicBezTo>
                    <a:pt x="0" y="60000"/>
                    <a:pt x="0" y="60000"/>
                    <a:pt x="0" y="60000"/>
                  </a:cubicBezTo>
                  <a:cubicBezTo>
                    <a:pt x="0" y="63155"/>
                    <a:pt x="0" y="66316"/>
                    <a:pt x="0" y="66316"/>
                  </a:cubicBezTo>
                  <a:cubicBezTo>
                    <a:pt x="2855" y="69472"/>
                    <a:pt x="2855" y="72633"/>
                    <a:pt x="5716" y="75788"/>
                  </a:cubicBezTo>
                  <a:cubicBezTo>
                    <a:pt x="5716" y="82105"/>
                    <a:pt x="8572" y="88422"/>
                    <a:pt x="11427" y="94738"/>
                  </a:cubicBezTo>
                  <a:cubicBezTo>
                    <a:pt x="11427" y="101050"/>
                    <a:pt x="8572" y="97894"/>
                    <a:pt x="8572" y="101050"/>
                  </a:cubicBezTo>
                  <a:cubicBezTo>
                    <a:pt x="8572" y="104211"/>
                    <a:pt x="11427" y="104211"/>
                    <a:pt x="11427" y="107366"/>
                  </a:cubicBezTo>
                  <a:cubicBezTo>
                    <a:pt x="11427" y="107366"/>
                    <a:pt x="11427" y="107366"/>
                    <a:pt x="11427" y="110527"/>
                  </a:cubicBezTo>
                  <a:cubicBezTo>
                    <a:pt x="11427" y="110527"/>
                    <a:pt x="11427" y="110527"/>
                    <a:pt x="11427" y="110527"/>
                  </a:cubicBezTo>
                  <a:cubicBezTo>
                    <a:pt x="11427" y="110527"/>
                    <a:pt x="11427" y="113683"/>
                    <a:pt x="11427" y="113683"/>
                  </a:cubicBezTo>
                  <a:cubicBezTo>
                    <a:pt x="11427" y="110527"/>
                    <a:pt x="17144" y="110527"/>
                    <a:pt x="14283" y="113683"/>
                  </a:cubicBezTo>
                  <a:cubicBezTo>
                    <a:pt x="17144" y="113683"/>
                    <a:pt x="20000" y="113683"/>
                    <a:pt x="20000" y="116844"/>
                  </a:cubicBezTo>
                  <a:cubicBezTo>
                    <a:pt x="20000" y="116844"/>
                    <a:pt x="22855" y="120000"/>
                    <a:pt x="22855" y="120000"/>
                  </a:cubicBezTo>
                  <a:cubicBezTo>
                    <a:pt x="25716" y="116844"/>
                    <a:pt x="25716" y="116844"/>
                    <a:pt x="28572" y="116844"/>
                  </a:cubicBezTo>
                  <a:cubicBezTo>
                    <a:pt x="31427" y="113683"/>
                    <a:pt x="34283" y="116844"/>
                    <a:pt x="37144" y="113683"/>
                  </a:cubicBezTo>
                  <a:cubicBezTo>
                    <a:pt x="37144" y="113683"/>
                    <a:pt x="40000" y="113683"/>
                    <a:pt x="40000" y="110527"/>
                  </a:cubicBezTo>
                  <a:cubicBezTo>
                    <a:pt x="45716" y="110527"/>
                    <a:pt x="51427" y="110527"/>
                    <a:pt x="54283" y="110527"/>
                  </a:cubicBezTo>
                  <a:cubicBezTo>
                    <a:pt x="57144" y="113683"/>
                    <a:pt x="57144" y="113683"/>
                    <a:pt x="57144" y="113683"/>
                  </a:cubicBezTo>
                  <a:cubicBezTo>
                    <a:pt x="57144" y="113683"/>
                    <a:pt x="60000" y="110527"/>
                    <a:pt x="60000" y="110527"/>
                  </a:cubicBezTo>
                  <a:cubicBezTo>
                    <a:pt x="60000" y="110527"/>
                    <a:pt x="62855" y="110527"/>
                    <a:pt x="62855" y="110527"/>
                  </a:cubicBezTo>
                  <a:cubicBezTo>
                    <a:pt x="62855" y="110527"/>
                    <a:pt x="62855" y="110527"/>
                    <a:pt x="62855" y="110527"/>
                  </a:cubicBezTo>
                  <a:cubicBezTo>
                    <a:pt x="65716" y="107366"/>
                    <a:pt x="68572" y="110527"/>
                    <a:pt x="68572" y="107366"/>
                  </a:cubicBezTo>
                  <a:cubicBezTo>
                    <a:pt x="71427" y="107366"/>
                    <a:pt x="71427" y="107366"/>
                    <a:pt x="71427" y="107366"/>
                  </a:cubicBezTo>
                  <a:cubicBezTo>
                    <a:pt x="74283" y="104211"/>
                    <a:pt x="77144" y="97894"/>
                    <a:pt x="80000" y="94738"/>
                  </a:cubicBezTo>
                  <a:cubicBezTo>
                    <a:pt x="88572" y="85261"/>
                    <a:pt x="97144" y="75788"/>
                    <a:pt x="105716" y="66316"/>
                  </a:cubicBezTo>
                  <a:cubicBezTo>
                    <a:pt x="108572" y="63155"/>
                    <a:pt x="111427" y="63155"/>
                    <a:pt x="114283" y="60000"/>
                  </a:cubicBezTo>
                  <a:cubicBezTo>
                    <a:pt x="117144" y="53683"/>
                    <a:pt x="117144" y="50527"/>
                    <a:pt x="120000" y="44211"/>
                  </a:cubicBezTo>
                  <a:cubicBezTo>
                    <a:pt x="117144" y="44211"/>
                    <a:pt x="117144" y="44211"/>
                    <a:pt x="117144" y="44211"/>
                  </a:cubicBezTo>
                  <a:close/>
                  <a:moveTo>
                    <a:pt x="91427" y="66316"/>
                  </a:moveTo>
                  <a:cubicBezTo>
                    <a:pt x="91427" y="69472"/>
                    <a:pt x="91427" y="72633"/>
                    <a:pt x="91427" y="72633"/>
                  </a:cubicBezTo>
                  <a:cubicBezTo>
                    <a:pt x="88572" y="75788"/>
                    <a:pt x="85716" y="75788"/>
                    <a:pt x="85716" y="75788"/>
                  </a:cubicBezTo>
                  <a:cubicBezTo>
                    <a:pt x="82855" y="78950"/>
                    <a:pt x="82855" y="82105"/>
                    <a:pt x="80000" y="78950"/>
                  </a:cubicBezTo>
                  <a:cubicBezTo>
                    <a:pt x="77144" y="75788"/>
                    <a:pt x="77144" y="75788"/>
                    <a:pt x="77144" y="72633"/>
                  </a:cubicBezTo>
                  <a:cubicBezTo>
                    <a:pt x="74283" y="69472"/>
                    <a:pt x="77144" y="69472"/>
                    <a:pt x="77144" y="66316"/>
                  </a:cubicBezTo>
                  <a:cubicBezTo>
                    <a:pt x="80000" y="66316"/>
                    <a:pt x="80000" y="63155"/>
                    <a:pt x="82855" y="63155"/>
                  </a:cubicBezTo>
                  <a:cubicBezTo>
                    <a:pt x="85716" y="60000"/>
                    <a:pt x="85716" y="60000"/>
                    <a:pt x="88572" y="63155"/>
                  </a:cubicBezTo>
                  <a:cubicBezTo>
                    <a:pt x="91427" y="63155"/>
                    <a:pt x="91427" y="66316"/>
                    <a:pt x="91427" y="663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20" name="Shape 520"/>
            <p:cNvSpPr/>
            <p:nvPr/>
          </p:nvSpPr>
          <p:spPr>
            <a:xfrm>
              <a:off x="8457740" y="3104933"/>
              <a:ext cx="468114" cy="648710"/>
            </a:xfrm>
            <a:custGeom>
              <a:avLst/>
              <a:gdLst/>
              <a:ahLst/>
              <a:cxnLst/>
              <a:rect l="0" t="0" r="0" b="0"/>
              <a:pathLst>
                <a:path w="120000" h="120000" extrusionOk="0">
                  <a:moveTo>
                    <a:pt x="120000" y="14633"/>
                  </a:moveTo>
                  <a:cubicBezTo>
                    <a:pt x="120000" y="11705"/>
                    <a:pt x="120000" y="5855"/>
                    <a:pt x="120000" y="2927"/>
                  </a:cubicBezTo>
                  <a:cubicBezTo>
                    <a:pt x="120000" y="2927"/>
                    <a:pt x="115462" y="0"/>
                    <a:pt x="115462" y="0"/>
                  </a:cubicBezTo>
                  <a:cubicBezTo>
                    <a:pt x="110924" y="0"/>
                    <a:pt x="110924" y="2927"/>
                    <a:pt x="110924" y="2927"/>
                  </a:cubicBezTo>
                  <a:cubicBezTo>
                    <a:pt x="106386" y="5855"/>
                    <a:pt x="97311" y="5855"/>
                    <a:pt x="92773" y="5855"/>
                  </a:cubicBezTo>
                  <a:cubicBezTo>
                    <a:pt x="92773" y="8777"/>
                    <a:pt x="88235" y="5855"/>
                    <a:pt x="88235" y="5855"/>
                  </a:cubicBezTo>
                  <a:cubicBezTo>
                    <a:pt x="83698" y="5855"/>
                    <a:pt x="83698" y="8777"/>
                    <a:pt x="79160" y="8777"/>
                  </a:cubicBezTo>
                  <a:cubicBezTo>
                    <a:pt x="79160" y="8777"/>
                    <a:pt x="74622" y="8777"/>
                    <a:pt x="74622" y="8777"/>
                  </a:cubicBezTo>
                  <a:cubicBezTo>
                    <a:pt x="70085" y="8777"/>
                    <a:pt x="70085" y="11705"/>
                    <a:pt x="65547" y="11705"/>
                  </a:cubicBezTo>
                  <a:cubicBezTo>
                    <a:pt x="61009" y="11705"/>
                    <a:pt x="61009" y="11705"/>
                    <a:pt x="56471" y="11705"/>
                  </a:cubicBezTo>
                  <a:cubicBezTo>
                    <a:pt x="56471" y="11705"/>
                    <a:pt x="56471" y="11705"/>
                    <a:pt x="51934" y="11705"/>
                  </a:cubicBezTo>
                  <a:cubicBezTo>
                    <a:pt x="47396" y="14633"/>
                    <a:pt x="42858" y="14633"/>
                    <a:pt x="38321" y="14633"/>
                  </a:cubicBezTo>
                  <a:cubicBezTo>
                    <a:pt x="33783" y="11705"/>
                    <a:pt x="29245" y="8777"/>
                    <a:pt x="24707" y="5855"/>
                  </a:cubicBezTo>
                  <a:cubicBezTo>
                    <a:pt x="24707" y="5855"/>
                    <a:pt x="20170" y="8777"/>
                    <a:pt x="20170" y="11705"/>
                  </a:cubicBezTo>
                  <a:cubicBezTo>
                    <a:pt x="20170" y="14633"/>
                    <a:pt x="20170" y="17561"/>
                    <a:pt x="24707" y="17561"/>
                  </a:cubicBezTo>
                  <a:cubicBezTo>
                    <a:pt x="24707" y="20488"/>
                    <a:pt x="29245" y="26338"/>
                    <a:pt x="33783" y="26338"/>
                  </a:cubicBezTo>
                  <a:cubicBezTo>
                    <a:pt x="42858" y="29266"/>
                    <a:pt x="51934" y="32194"/>
                    <a:pt x="61009" y="35122"/>
                  </a:cubicBezTo>
                  <a:cubicBezTo>
                    <a:pt x="70085" y="35122"/>
                    <a:pt x="74622" y="35122"/>
                    <a:pt x="83698" y="35122"/>
                  </a:cubicBezTo>
                  <a:cubicBezTo>
                    <a:pt x="74622" y="40977"/>
                    <a:pt x="65547" y="49755"/>
                    <a:pt x="56471" y="55611"/>
                  </a:cubicBezTo>
                  <a:cubicBezTo>
                    <a:pt x="56471" y="58538"/>
                    <a:pt x="51934" y="61461"/>
                    <a:pt x="47396" y="61461"/>
                  </a:cubicBezTo>
                  <a:cubicBezTo>
                    <a:pt x="42858" y="64388"/>
                    <a:pt x="33783" y="61461"/>
                    <a:pt x="29245" y="64388"/>
                  </a:cubicBezTo>
                  <a:cubicBezTo>
                    <a:pt x="24707" y="64388"/>
                    <a:pt x="24707" y="67316"/>
                    <a:pt x="20170" y="67316"/>
                  </a:cubicBezTo>
                  <a:cubicBezTo>
                    <a:pt x="20170" y="70244"/>
                    <a:pt x="15632" y="67316"/>
                    <a:pt x="11094" y="70244"/>
                  </a:cubicBezTo>
                  <a:cubicBezTo>
                    <a:pt x="11094" y="70244"/>
                    <a:pt x="6557" y="73172"/>
                    <a:pt x="6557" y="76100"/>
                  </a:cubicBezTo>
                  <a:cubicBezTo>
                    <a:pt x="6557" y="76100"/>
                    <a:pt x="2019" y="79022"/>
                    <a:pt x="2019" y="81950"/>
                  </a:cubicBezTo>
                  <a:cubicBezTo>
                    <a:pt x="-2518" y="87805"/>
                    <a:pt x="2019" y="90733"/>
                    <a:pt x="2019" y="96583"/>
                  </a:cubicBezTo>
                  <a:cubicBezTo>
                    <a:pt x="2019" y="99511"/>
                    <a:pt x="-2518" y="105366"/>
                    <a:pt x="2019" y="111222"/>
                  </a:cubicBezTo>
                  <a:cubicBezTo>
                    <a:pt x="2019" y="114144"/>
                    <a:pt x="6557" y="117072"/>
                    <a:pt x="6557" y="120000"/>
                  </a:cubicBezTo>
                  <a:cubicBezTo>
                    <a:pt x="42858" y="90733"/>
                    <a:pt x="74622" y="58538"/>
                    <a:pt x="110924" y="29266"/>
                  </a:cubicBezTo>
                  <a:cubicBezTo>
                    <a:pt x="110924" y="26338"/>
                    <a:pt x="115462" y="26338"/>
                    <a:pt x="115462" y="23416"/>
                  </a:cubicBezTo>
                  <a:cubicBezTo>
                    <a:pt x="120000" y="20488"/>
                    <a:pt x="115462" y="14633"/>
                    <a:pt x="120000" y="146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21" name="Shape 521"/>
            <p:cNvSpPr/>
            <p:nvPr/>
          </p:nvSpPr>
          <p:spPr>
            <a:xfrm>
              <a:off x="13833701" y="3989285"/>
              <a:ext cx="256485" cy="191287"/>
            </a:xfrm>
            <a:custGeom>
              <a:avLst/>
              <a:gdLst/>
              <a:ahLst/>
              <a:cxnLst/>
              <a:rect l="0" t="0" r="0" b="0"/>
              <a:pathLst>
                <a:path w="120000" h="120000" extrusionOk="0">
                  <a:moveTo>
                    <a:pt x="120000" y="120000"/>
                  </a:moveTo>
                  <a:cubicBezTo>
                    <a:pt x="111674" y="110000"/>
                    <a:pt x="111674" y="110000"/>
                    <a:pt x="103349" y="110000"/>
                  </a:cubicBezTo>
                  <a:cubicBezTo>
                    <a:pt x="103349" y="110000"/>
                    <a:pt x="95024" y="100000"/>
                    <a:pt x="95024" y="110000"/>
                  </a:cubicBezTo>
                  <a:cubicBezTo>
                    <a:pt x="95024" y="110000"/>
                    <a:pt x="103349" y="110000"/>
                    <a:pt x="103349" y="110000"/>
                  </a:cubicBezTo>
                  <a:cubicBezTo>
                    <a:pt x="103349" y="110000"/>
                    <a:pt x="103349" y="120000"/>
                    <a:pt x="103349" y="120000"/>
                  </a:cubicBezTo>
                  <a:cubicBezTo>
                    <a:pt x="111674" y="120000"/>
                    <a:pt x="111674" y="120000"/>
                    <a:pt x="120000" y="120000"/>
                  </a:cubicBezTo>
                  <a:cubicBezTo>
                    <a:pt x="120000" y="120000"/>
                    <a:pt x="120000" y="120000"/>
                    <a:pt x="120000" y="120000"/>
                  </a:cubicBezTo>
                  <a:close/>
                  <a:moveTo>
                    <a:pt x="86698" y="90000"/>
                  </a:moveTo>
                  <a:cubicBezTo>
                    <a:pt x="86698" y="90000"/>
                    <a:pt x="86698" y="80000"/>
                    <a:pt x="78373" y="80000"/>
                  </a:cubicBezTo>
                  <a:cubicBezTo>
                    <a:pt x="78373" y="80000"/>
                    <a:pt x="78373" y="80000"/>
                    <a:pt x="70048" y="80000"/>
                  </a:cubicBezTo>
                  <a:cubicBezTo>
                    <a:pt x="70048" y="80000"/>
                    <a:pt x="61722" y="70000"/>
                    <a:pt x="61722" y="80000"/>
                  </a:cubicBezTo>
                  <a:cubicBezTo>
                    <a:pt x="53397" y="100000"/>
                    <a:pt x="95024" y="100000"/>
                    <a:pt x="86698" y="90000"/>
                  </a:cubicBezTo>
                  <a:close/>
                  <a:moveTo>
                    <a:pt x="103349" y="90000"/>
                  </a:moveTo>
                  <a:cubicBezTo>
                    <a:pt x="103349" y="80000"/>
                    <a:pt x="103349" y="80000"/>
                    <a:pt x="95024" y="70000"/>
                  </a:cubicBezTo>
                  <a:cubicBezTo>
                    <a:pt x="95024" y="70000"/>
                    <a:pt x="95024" y="70000"/>
                    <a:pt x="95024" y="60000"/>
                  </a:cubicBezTo>
                  <a:cubicBezTo>
                    <a:pt x="95024" y="60000"/>
                    <a:pt x="95024" y="40000"/>
                    <a:pt x="86698" y="50000"/>
                  </a:cubicBezTo>
                  <a:cubicBezTo>
                    <a:pt x="86698" y="50000"/>
                    <a:pt x="86698" y="60000"/>
                    <a:pt x="86698" y="70000"/>
                  </a:cubicBezTo>
                  <a:cubicBezTo>
                    <a:pt x="95024" y="70000"/>
                    <a:pt x="95024" y="80000"/>
                    <a:pt x="103349" y="90000"/>
                  </a:cubicBezTo>
                  <a:close/>
                  <a:moveTo>
                    <a:pt x="70048" y="50000"/>
                  </a:moveTo>
                  <a:cubicBezTo>
                    <a:pt x="70048" y="50000"/>
                    <a:pt x="70048" y="50000"/>
                    <a:pt x="70048" y="50000"/>
                  </a:cubicBezTo>
                  <a:cubicBezTo>
                    <a:pt x="70048" y="50000"/>
                    <a:pt x="70048" y="40000"/>
                    <a:pt x="61722" y="40000"/>
                  </a:cubicBezTo>
                  <a:cubicBezTo>
                    <a:pt x="53397" y="30000"/>
                    <a:pt x="45072" y="20000"/>
                    <a:pt x="45072" y="20000"/>
                  </a:cubicBezTo>
                  <a:cubicBezTo>
                    <a:pt x="45072" y="30000"/>
                    <a:pt x="53397" y="40000"/>
                    <a:pt x="53397" y="40000"/>
                  </a:cubicBezTo>
                  <a:cubicBezTo>
                    <a:pt x="61722" y="50000"/>
                    <a:pt x="61722" y="50000"/>
                    <a:pt x="70048" y="50000"/>
                  </a:cubicBezTo>
                  <a:close/>
                  <a:moveTo>
                    <a:pt x="3445" y="10000"/>
                  </a:moveTo>
                  <a:cubicBezTo>
                    <a:pt x="11771" y="10000"/>
                    <a:pt x="11771" y="20000"/>
                    <a:pt x="20096" y="20000"/>
                  </a:cubicBezTo>
                  <a:cubicBezTo>
                    <a:pt x="11771" y="20000"/>
                    <a:pt x="11771" y="10000"/>
                    <a:pt x="11771" y="0"/>
                  </a:cubicBezTo>
                  <a:cubicBezTo>
                    <a:pt x="3445" y="0"/>
                    <a:pt x="-4879" y="0"/>
                    <a:pt x="3445" y="1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22" name="Shape 522"/>
            <p:cNvSpPr/>
            <p:nvPr/>
          </p:nvSpPr>
          <p:spPr>
            <a:xfrm>
              <a:off x="7160528" y="1472071"/>
              <a:ext cx="132850" cy="63763"/>
            </a:xfrm>
            <a:custGeom>
              <a:avLst/>
              <a:gdLst/>
              <a:ahLst/>
              <a:cxnLst/>
              <a:rect l="0" t="0" r="0" b="0"/>
              <a:pathLst>
                <a:path w="120000" h="120000" extrusionOk="0">
                  <a:moveTo>
                    <a:pt x="120000" y="30000"/>
                  </a:moveTo>
                  <a:cubicBezTo>
                    <a:pt x="103880" y="30000"/>
                    <a:pt x="103880" y="0"/>
                    <a:pt x="103880" y="0"/>
                  </a:cubicBezTo>
                  <a:cubicBezTo>
                    <a:pt x="103880" y="0"/>
                    <a:pt x="103880" y="0"/>
                    <a:pt x="103880" y="0"/>
                  </a:cubicBezTo>
                  <a:cubicBezTo>
                    <a:pt x="87761" y="0"/>
                    <a:pt x="87761" y="0"/>
                    <a:pt x="87761" y="0"/>
                  </a:cubicBezTo>
                  <a:cubicBezTo>
                    <a:pt x="71641" y="30000"/>
                    <a:pt x="71641" y="0"/>
                    <a:pt x="55522" y="30000"/>
                  </a:cubicBezTo>
                  <a:cubicBezTo>
                    <a:pt x="39402" y="30000"/>
                    <a:pt x="39402" y="30000"/>
                    <a:pt x="39402" y="30000"/>
                  </a:cubicBezTo>
                  <a:cubicBezTo>
                    <a:pt x="23283" y="30000"/>
                    <a:pt x="23283" y="30000"/>
                    <a:pt x="7164" y="30000"/>
                  </a:cubicBezTo>
                  <a:cubicBezTo>
                    <a:pt x="-8955" y="60000"/>
                    <a:pt x="7164" y="60000"/>
                    <a:pt x="7164" y="60000"/>
                  </a:cubicBezTo>
                  <a:cubicBezTo>
                    <a:pt x="7164" y="60000"/>
                    <a:pt x="7164" y="60000"/>
                    <a:pt x="7164" y="60000"/>
                  </a:cubicBezTo>
                  <a:cubicBezTo>
                    <a:pt x="7164" y="60000"/>
                    <a:pt x="7164" y="60000"/>
                    <a:pt x="7164" y="60000"/>
                  </a:cubicBezTo>
                  <a:cubicBezTo>
                    <a:pt x="7164" y="60000"/>
                    <a:pt x="7164" y="90000"/>
                    <a:pt x="7164" y="60000"/>
                  </a:cubicBezTo>
                  <a:cubicBezTo>
                    <a:pt x="7164" y="90000"/>
                    <a:pt x="7164" y="90000"/>
                    <a:pt x="23283" y="120000"/>
                  </a:cubicBezTo>
                  <a:cubicBezTo>
                    <a:pt x="7164" y="120000"/>
                    <a:pt x="7164" y="120000"/>
                    <a:pt x="7164" y="120000"/>
                  </a:cubicBezTo>
                  <a:cubicBezTo>
                    <a:pt x="7164" y="120000"/>
                    <a:pt x="23283" y="120000"/>
                    <a:pt x="23283" y="120000"/>
                  </a:cubicBezTo>
                  <a:cubicBezTo>
                    <a:pt x="23283" y="120000"/>
                    <a:pt x="23283" y="120000"/>
                    <a:pt x="23283" y="120000"/>
                  </a:cubicBezTo>
                  <a:cubicBezTo>
                    <a:pt x="23283" y="120000"/>
                    <a:pt x="39402" y="120000"/>
                    <a:pt x="39402" y="120000"/>
                  </a:cubicBezTo>
                  <a:cubicBezTo>
                    <a:pt x="39402" y="120000"/>
                    <a:pt x="39402" y="90000"/>
                    <a:pt x="39402" y="90000"/>
                  </a:cubicBezTo>
                  <a:cubicBezTo>
                    <a:pt x="39402" y="90000"/>
                    <a:pt x="55522" y="120000"/>
                    <a:pt x="55522" y="120000"/>
                  </a:cubicBezTo>
                  <a:cubicBezTo>
                    <a:pt x="55522" y="120000"/>
                    <a:pt x="71641" y="120000"/>
                    <a:pt x="71641" y="120000"/>
                  </a:cubicBezTo>
                  <a:cubicBezTo>
                    <a:pt x="71641" y="120000"/>
                    <a:pt x="71641" y="90000"/>
                    <a:pt x="71641" y="90000"/>
                  </a:cubicBezTo>
                  <a:cubicBezTo>
                    <a:pt x="87761" y="90000"/>
                    <a:pt x="87761" y="90000"/>
                    <a:pt x="87761" y="60000"/>
                  </a:cubicBezTo>
                  <a:cubicBezTo>
                    <a:pt x="87761" y="60000"/>
                    <a:pt x="71641" y="60000"/>
                    <a:pt x="87761" y="60000"/>
                  </a:cubicBezTo>
                  <a:cubicBezTo>
                    <a:pt x="87761" y="30000"/>
                    <a:pt x="103880" y="30000"/>
                    <a:pt x="103880" y="30000"/>
                  </a:cubicBezTo>
                  <a:cubicBezTo>
                    <a:pt x="103880" y="30000"/>
                    <a:pt x="103880" y="30000"/>
                    <a:pt x="120000" y="3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23" name="Shape 523"/>
            <p:cNvSpPr/>
            <p:nvPr/>
          </p:nvSpPr>
          <p:spPr>
            <a:xfrm>
              <a:off x="7303229" y="1347319"/>
              <a:ext cx="228045" cy="77625"/>
            </a:xfrm>
            <a:custGeom>
              <a:avLst/>
              <a:gdLst/>
              <a:ahLst/>
              <a:cxnLst/>
              <a:rect l="0" t="0" r="0" b="0"/>
              <a:pathLst>
                <a:path w="120000" h="120000" extrusionOk="0">
                  <a:moveTo>
                    <a:pt x="116134" y="24000"/>
                  </a:moveTo>
                  <a:cubicBezTo>
                    <a:pt x="116134" y="24000"/>
                    <a:pt x="106801" y="24000"/>
                    <a:pt x="97468" y="24000"/>
                  </a:cubicBezTo>
                  <a:cubicBezTo>
                    <a:pt x="97468" y="0"/>
                    <a:pt x="97468" y="0"/>
                    <a:pt x="88141" y="0"/>
                  </a:cubicBezTo>
                  <a:cubicBezTo>
                    <a:pt x="88141" y="24000"/>
                    <a:pt x="88141" y="24000"/>
                    <a:pt x="88141" y="24000"/>
                  </a:cubicBezTo>
                  <a:cubicBezTo>
                    <a:pt x="78808" y="24000"/>
                    <a:pt x="78808" y="0"/>
                    <a:pt x="69475" y="24000"/>
                  </a:cubicBezTo>
                  <a:cubicBezTo>
                    <a:pt x="69475" y="24000"/>
                    <a:pt x="69475" y="24000"/>
                    <a:pt x="60142" y="24000"/>
                  </a:cubicBezTo>
                  <a:cubicBezTo>
                    <a:pt x="60142" y="24000"/>
                    <a:pt x="60142" y="24000"/>
                    <a:pt x="60142" y="0"/>
                  </a:cubicBezTo>
                  <a:cubicBezTo>
                    <a:pt x="50809" y="0"/>
                    <a:pt x="50809" y="0"/>
                    <a:pt x="50809" y="24000"/>
                  </a:cubicBezTo>
                  <a:cubicBezTo>
                    <a:pt x="41475" y="24000"/>
                    <a:pt x="41475" y="0"/>
                    <a:pt x="41475" y="0"/>
                  </a:cubicBezTo>
                  <a:cubicBezTo>
                    <a:pt x="32142" y="0"/>
                    <a:pt x="32142" y="24000"/>
                    <a:pt x="32142" y="24000"/>
                  </a:cubicBezTo>
                  <a:cubicBezTo>
                    <a:pt x="22815" y="24000"/>
                    <a:pt x="22815" y="24000"/>
                    <a:pt x="22815" y="48000"/>
                  </a:cubicBezTo>
                  <a:cubicBezTo>
                    <a:pt x="13482" y="48000"/>
                    <a:pt x="13482" y="48000"/>
                    <a:pt x="4149" y="48000"/>
                  </a:cubicBezTo>
                  <a:cubicBezTo>
                    <a:pt x="4149" y="48000"/>
                    <a:pt x="-5183" y="72000"/>
                    <a:pt x="4149" y="96000"/>
                  </a:cubicBezTo>
                  <a:cubicBezTo>
                    <a:pt x="4149" y="120000"/>
                    <a:pt x="13482" y="120000"/>
                    <a:pt x="22815" y="120000"/>
                  </a:cubicBezTo>
                  <a:cubicBezTo>
                    <a:pt x="22815" y="120000"/>
                    <a:pt x="32142" y="120000"/>
                    <a:pt x="41475" y="120000"/>
                  </a:cubicBezTo>
                  <a:cubicBezTo>
                    <a:pt x="41475" y="120000"/>
                    <a:pt x="41475" y="120000"/>
                    <a:pt x="41475" y="120000"/>
                  </a:cubicBezTo>
                  <a:cubicBezTo>
                    <a:pt x="41475" y="120000"/>
                    <a:pt x="50809" y="96000"/>
                    <a:pt x="60142" y="96000"/>
                  </a:cubicBezTo>
                  <a:cubicBezTo>
                    <a:pt x="60142" y="96000"/>
                    <a:pt x="60142" y="96000"/>
                    <a:pt x="69475" y="96000"/>
                  </a:cubicBezTo>
                  <a:cubicBezTo>
                    <a:pt x="69475" y="96000"/>
                    <a:pt x="69475" y="72000"/>
                    <a:pt x="78808" y="72000"/>
                  </a:cubicBezTo>
                  <a:cubicBezTo>
                    <a:pt x="78808" y="72000"/>
                    <a:pt x="88141" y="72000"/>
                    <a:pt x="97468" y="72000"/>
                  </a:cubicBezTo>
                  <a:cubicBezTo>
                    <a:pt x="97468" y="72000"/>
                    <a:pt x="97468" y="96000"/>
                    <a:pt x="106801" y="96000"/>
                  </a:cubicBezTo>
                  <a:cubicBezTo>
                    <a:pt x="116134" y="96000"/>
                    <a:pt x="125468" y="48000"/>
                    <a:pt x="116134" y="24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24" name="Shape 524"/>
            <p:cNvSpPr/>
            <p:nvPr/>
          </p:nvSpPr>
          <p:spPr>
            <a:xfrm>
              <a:off x="5927810" y="3199190"/>
              <a:ext cx="142765" cy="141387"/>
            </a:xfrm>
            <a:custGeom>
              <a:avLst/>
              <a:gdLst/>
              <a:ahLst/>
              <a:cxnLst/>
              <a:rect l="0" t="0" r="0" b="0"/>
              <a:pathLst>
                <a:path w="120000" h="120000" extrusionOk="0">
                  <a:moveTo>
                    <a:pt x="120000" y="66666"/>
                  </a:moveTo>
                  <a:cubicBezTo>
                    <a:pt x="120000" y="66666"/>
                    <a:pt x="105000" y="66666"/>
                    <a:pt x="105000" y="66666"/>
                  </a:cubicBezTo>
                  <a:cubicBezTo>
                    <a:pt x="105000" y="53333"/>
                    <a:pt x="105000" y="53333"/>
                    <a:pt x="105000" y="53333"/>
                  </a:cubicBezTo>
                  <a:cubicBezTo>
                    <a:pt x="105000" y="40000"/>
                    <a:pt x="105000" y="40000"/>
                    <a:pt x="105000" y="40000"/>
                  </a:cubicBezTo>
                  <a:cubicBezTo>
                    <a:pt x="105000" y="40000"/>
                    <a:pt x="105000" y="26666"/>
                    <a:pt x="105000" y="26666"/>
                  </a:cubicBezTo>
                  <a:cubicBezTo>
                    <a:pt x="105000" y="26666"/>
                    <a:pt x="105000" y="13333"/>
                    <a:pt x="90000" y="13333"/>
                  </a:cubicBezTo>
                  <a:cubicBezTo>
                    <a:pt x="90000" y="0"/>
                    <a:pt x="90000" y="0"/>
                    <a:pt x="75000" y="0"/>
                  </a:cubicBezTo>
                  <a:cubicBezTo>
                    <a:pt x="60000" y="0"/>
                    <a:pt x="45000" y="0"/>
                    <a:pt x="30000" y="13333"/>
                  </a:cubicBezTo>
                  <a:cubicBezTo>
                    <a:pt x="30000" y="26666"/>
                    <a:pt x="15000" y="40000"/>
                    <a:pt x="0" y="40000"/>
                  </a:cubicBezTo>
                  <a:cubicBezTo>
                    <a:pt x="0" y="40000"/>
                    <a:pt x="15000" y="53333"/>
                    <a:pt x="15000" y="53333"/>
                  </a:cubicBezTo>
                  <a:cubicBezTo>
                    <a:pt x="0" y="53333"/>
                    <a:pt x="0" y="66666"/>
                    <a:pt x="15000" y="53333"/>
                  </a:cubicBezTo>
                  <a:cubicBezTo>
                    <a:pt x="15000" y="66666"/>
                    <a:pt x="15000" y="66666"/>
                    <a:pt x="0" y="66666"/>
                  </a:cubicBezTo>
                  <a:cubicBezTo>
                    <a:pt x="0" y="66666"/>
                    <a:pt x="15000" y="66666"/>
                    <a:pt x="15000" y="80000"/>
                  </a:cubicBezTo>
                  <a:cubicBezTo>
                    <a:pt x="15000" y="80000"/>
                    <a:pt x="15000" y="80000"/>
                    <a:pt x="15000" y="80000"/>
                  </a:cubicBezTo>
                  <a:cubicBezTo>
                    <a:pt x="30000" y="93333"/>
                    <a:pt x="30000" y="93333"/>
                    <a:pt x="30000" y="93333"/>
                  </a:cubicBezTo>
                  <a:cubicBezTo>
                    <a:pt x="30000" y="106666"/>
                    <a:pt x="30000" y="106666"/>
                    <a:pt x="45000" y="106666"/>
                  </a:cubicBezTo>
                  <a:cubicBezTo>
                    <a:pt x="60000" y="120000"/>
                    <a:pt x="60000" y="120000"/>
                    <a:pt x="75000" y="120000"/>
                  </a:cubicBezTo>
                  <a:cubicBezTo>
                    <a:pt x="90000" y="120000"/>
                    <a:pt x="105000" y="106666"/>
                    <a:pt x="105000" y="93333"/>
                  </a:cubicBezTo>
                  <a:cubicBezTo>
                    <a:pt x="105000" y="93333"/>
                    <a:pt x="105000" y="80000"/>
                    <a:pt x="120000" y="80000"/>
                  </a:cubicBezTo>
                  <a:cubicBezTo>
                    <a:pt x="120000" y="66666"/>
                    <a:pt x="120000" y="66666"/>
                    <a:pt x="120000" y="66666"/>
                  </a:cubicBezTo>
                  <a:cubicBezTo>
                    <a:pt x="120000" y="66666"/>
                    <a:pt x="120000" y="66666"/>
                    <a:pt x="120000" y="666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25" name="Shape 525"/>
            <p:cNvSpPr/>
            <p:nvPr/>
          </p:nvSpPr>
          <p:spPr>
            <a:xfrm>
              <a:off x="7387827" y="1505338"/>
              <a:ext cx="178285" cy="179786"/>
            </a:xfrm>
            <a:custGeom>
              <a:avLst/>
              <a:gdLst/>
              <a:ahLst/>
              <a:cxnLst/>
              <a:rect l="0" t="0" r="0" b="0"/>
              <a:pathLst>
                <a:path w="120000" h="120000" extrusionOk="0">
                  <a:moveTo>
                    <a:pt x="116648" y="94368"/>
                  </a:moveTo>
                  <a:cubicBezTo>
                    <a:pt x="116648" y="83883"/>
                    <a:pt x="104688" y="83883"/>
                    <a:pt x="104688" y="73398"/>
                  </a:cubicBezTo>
                  <a:cubicBezTo>
                    <a:pt x="104688" y="62912"/>
                    <a:pt x="104688" y="62912"/>
                    <a:pt x="104688" y="62912"/>
                  </a:cubicBezTo>
                  <a:cubicBezTo>
                    <a:pt x="116648" y="62912"/>
                    <a:pt x="104688" y="52427"/>
                    <a:pt x="116648" y="52427"/>
                  </a:cubicBezTo>
                  <a:cubicBezTo>
                    <a:pt x="104688" y="41941"/>
                    <a:pt x="104688" y="52427"/>
                    <a:pt x="92722" y="52427"/>
                  </a:cubicBezTo>
                  <a:cubicBezTo>
                    <a:pt x="92722" y="52427"/>
                    <a:pt x="80755" y="41941"/>
                    <a:pt x="68795" y="41941"/>
                  </a:cubicBezTo>
                  <a:cubicBezTo>
                    <a:pt x="80755" y="41941"/>
                    <a:pt x="80755" y="41941"/>
                    <a:pt x="80755" y="41941"/>
                  </a:cubicBezTo>
                  <a:cubicBezTo>
                    <a:pt x="80755" y="41941"/>
                    <a:pt x="68795" y="31456"/>
                    <a:pt x="68795" y="31456"/>
                  </a:cubicBezTo>
                  <a:cubicBezTo>
                    <a:pt x="68795" y="31456"/>
                    <a:pt x="80755" y="31456"/>
                    <a:pt x="68795" y="31456"/>
                  </a:cubicBezTo>
                  <a:cubicBezTo>
                    <a:pt x="68795" y="20970"/>
                    <a:pt x="56828" y="20970"/>
                    <a:pt x="56828" y="20970"/>
                  </a:cubicBezTo>
                  <a:cubicBezTo>
                    <a:pt x="56828" y="20970"/>
                    <a:pt x="56828" y="10485"/>
                    <a:pt x="56828" y="10485"/>
                  </a:cubicBezTo>
                  <a:cubicBezTo>
                    <a:pt x="56828" y="10485"/>
                    <a:pt x="44868" y="10485"/>
                    <a:pt x="44868" y="10485"/>
                  </a:cubicBezTo>
                  <a:cubicBezTo>
                    <a:pt x="32901" y="0"/>
                    <a:pt x="20935" y="0"/>
                    <a:pt x="8974" y="0"/>
                  </a:cubicBezTo>
                  <a:cubicBezTo>
                    <a:pt x="-2991" y="10485"/>
                    <a:pt x="-2991" y="20970"/>
                    <a:pt x="8974" y="20970"/>
                  </a:cubicBezTo>
                  <a:cubicBezTo>
                    <a:pt x="8974" y="20970"/>
                    <a:pt x="8974" y="20970"/>
                    <a:pt x="8974" y="20970"/>
                  </a:cubicBezTo>
                  <a:cubicBezTo>
                    <a:pt x="20935" y="31456"/>
                    <a:pt x="8974" y="20970"/>
                    <a:pt x="8974" y="31456"/>
                  </a:cubicBezTo>
                  <a:cubicBezTo>
                    <a:pt x="8974" y="31456"/>
                    <a:pt x="8974" y="31456"/>
                    <a:pt x="8974" y="31456"/>
                  </a:cubicBezTo>
                  <a:cubicBezTo>
                    <a:pt x="8974" y="41941"/>
                    <a:pt x="8974" y="41941"/>
                    <a:pt x="8974" y="41941"/>
                  </a:cubicBezTo>
                  <a:cubicBezTo>
                    <a:pt x="20935" y="31456"/>
                    <a:pt x="8974" y="52427"/>
                    <a:pt x="8974" y="52427"/>
                  </a:cubicBezTo>
                  <a:cubicBezTo>
                    <a:pt x="8974" y="62912"/>
                    <a:pt x="32901" y="73398"/>
                    <a:pt x="8974" y="73398"/>
                  </a:cubicBezTo>
                  <a:cubicBezTo>
                    <a:pt x="32901" y="83883"/>
                    <a:pt x="8974" y="73398"/>
                    <a:pt x="8974" y="83883"/>
                  </a:cubicBezTo>
                  <a:cubicBezTo>
                    <a:pt x="8974" y="94368"/>
                    <a:pt x="44868" y="94368"/>
                    <a:pt x="44868" y="104854"/>
                  </a:cubicBezTo>
                  <a:cubicBezTo>
                    <a:pt x="56828" y="94368"/>
                    <a:pt x="56828" y="94368"/>
                    <a:pt x="56828" y="94368"/>
                  </a:cubicBezTo>
                  <a:cubicBezTo>
                    <a:pt x="56828" y="94368"/>
                    <a:pt x="68795" y="94368"/>
                    <a:pt x="68795" y="94368"/>
                  </a:cubicBezTo>
                  <a:cubicBezTo>
                    <a:pt x="80755" y="104854"/>
                    <a:pt x="80755" y="104854"/>
                    <a:pt x="92722" y="104854"/>
                  </a:cubicBezTo>
                  <a:cubicBezTo>
                    <a:pt x="80755" y="115339"/>
                    <a:pt x="80755" y="115339"/>
                    <a:pt x="92722" y="115339"/>
                  </a:cubicBezTo>
                  <a:cubicBezTo>
                    <a:pt x="92722" y="125825"/>
                    <a:pt x="104688" y="115339"/>
                    <a:pt x="104688" y="115339"/>
                  </a:cubicBezTo>
                  <a:cubicBezTo>
                    <a:pt x="116648" y="115339"/>
                    <a:pt x="104688" y="104854"/>
                    <a:pt x="104688" y="104854"/>
                  </a:cubicBezTo>
                  <a:cubicBezTo>
                    <a:pt x="104688" y="104854"/>
                    <a:pt x="128615" y="94368"/>
                    <a:pt x="116648" y="9436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26" name="Shape 526"/>
            <p:cNvSpPr/>
            <p:nvPr/>
          </p:nvSpPr>
          <p:spPr>
            <a:xfrm>
              <a:off x="5750907" y="2887113"/>
              <a:ext cx="268328" cy="209020"/>
            </a:xfrm>
            <a:custGeom>
              <a:avLst/>
              <a:gdLst/>
              <a:ahLst/>
              <a:cxnLst/>
              <a:rect l="0" t="0" r="0" b="0"/>
              <a:pathLst>
                <a:path w="120000" h="120000" extrusionOk="0">
                  <a:moveTo>
                    <a:pt x="118409" y="115956"/>
                  </a:moveTo>
                  <a:cubicBezTo>
                    <a:pt x="118409" y="106860"/>
                    <a:pt x="118409" y="79579"/>
                    <a:pt x="110515" y="88675"/>
                  </a:cubicBezTo>
                  <a:cubicBezTo>
                    <a:pt x="110515" y="88675"/>
                    <a:pt x="110515" y="88675"/>
                    <a:pt x="110515" y="79579"/>
                  </a:cubicBezTo>
                  <a:cubicBezTo>
                    <a:pt x="110515" y="79579"/>
                    <a:pt x="110515" y="79579"/>
                    <a:pt x="110515" y="70483"/>
                  </a:cubicBezTo>
                  <a:cubicBezTo>
                    <a:pt x="110515" y="70483"/>
                    <a:pt x="110515" y="70483"/>
                    <a:pt x="102621" y="61388"/>
                  </a:cubicBezTo>
                  <a:cubicBezTo>
                    <a:pt x="102621" y="52292"/>
                    <a:pt x="102621" y="52292"/>
                    <a:pt x="102621" y="52292"/>
                  </a:cubicBezTo>
                  <a:cubicBezTo>
                    <a:pt x="94727" y="43196"/>
                    <a:pt x="86833" y="34101"/>
                    <a:pt x="86833" y="25011"/>
                  </a:cubicBezTo>
                  <a:cubicBezTo>
                    <a:pt x="78939" y="15915"/>
                    <a:pt x="78939" y="15915"/>
                    <a:pt x="78939" y="15915"/>
                  </a:cubicBezTo>
                  <a:cubicBezTo>
                    <a:pt x="71045" y="15915"/>
                    <a:pt x="71045" y="15915"/>
                    <a:pt x="71045" y="15915"/>
                  </a:cubicBezTo>
                  <a:cubicBezTo>
                    <a:pt x="71045" y="6820"/>
                    <a:pt x="71045" y="6820"/>
                    <a:pt x="63151" y="6820"/>
                  </a:cubicBezTo>
                  <a:cubicBezTo>
                    <a:pt x="63151" y="-2275"/>
                    <a:pt x="55257" y="-2275"/>
                    <a:pt x="47363" y="6820"/>
                  </a:cubicBezTo>
                  <a:cubicBezTo>
                    <a:pt x="47363" y="6820"/>
                    <a:pt x="31575" y="6820"/>
                    <a:pt x="23681" y="6820"/>
                  </a:cubicBezTo>
                  <a:cubicBezTo>
                    <a:pt x="23681" y="6820"/>
                    <a:pt x="15787" y="15915"/>
                    <a:pt x="15787" y="25011"/>
                  </a:cubicBezTo>
                  <a:cubicBezTo>
                    <a:pt x="7893" y="34101"/>
                    <a:pt x="7893" y="43196"/>
                    <a:pt x="0" y="52292"/>
                  </a:cubicBezTo>
                  <a:cubicBezTo>
                    <a:pt x="0" y="52292"/>
                    <a:pt x="0" y="52292"/>
                    <a:pt x="0" y="52292"/>
                  </a:cubicBezTo>
                  <a:cubicBezTo>
                    <a:pt x="0" y="52292"/>
                    <a:pt x="7893" y="70483"/>
                    <a:pt x="7893" y="70483"/>
                  </a:cubicBezTo>
                  <a:cubicBezTo>
                    <a:pt x="15787" y="70483"/>
                    <a:pt x="15787" y="70483"/>
                    <a:pt x="15787" y="70483"/>
                  </a:cubicBezTo>
                  <a:cubicBezTo>
                    <a:pt x="7893" y="79579"/>
                    <a:pt x="15787" y="79579"/>
                    <a:pt x="15787" y="88675"/>
                  </a:cubicBezTo>
                  <a:cubicBezTo>
                    <a:pt x="15787" y="88675"/>
                    <a:pt x="31575" y="88675"/>
                    <a:pt x="31575" y="88675"/>
                  </a:cubicBezTo>
                  <a:cubicBezTo>
                    <a:pt x="31575" y="88675"/>
                    <a:pt x="31575" y="88675"/>
                    <a:pt x="39469" y="88675"/>
                  </a:cubicBezTo>
                  <a:cubicBezTo>
                    <a:pt x="39469" y="88675"/>
                    <a:pt x="39469" y="79579"/>
                    <a:pt x="39469" y="79579"/>
                  </a:cubicBezTo>
                  <a:cubicBezTo>
                    <a:pt x="47363" y="79579"/>
                    <a:pt x="47363" y="79579"/>
                    <a:pt x="55257" y="88675"/>
                  </a:cubicBezTo>
                  <a:cubicBezTo>
                    <a:pt x="63151" y="88675"/>
                    <a:pt x="71045" y="88675"/>
                    <a:pt x="71045" y="88675"/>
                  </a:cubicBezTo>
                  <a:cubicBezTo>
                    <a:pt x="71045" y="97764"/>
                    <a:pt x="55257" y="88675"/>
                    <a:pt x="55257" y="88675"/>
                  </a:cubicBezTo>
                  <a:cubicBezTo>
                    <a:pt x="47363" y="88675"/>
                    <a:pt x="47363" y="88675"/>
                    <a:pt x="39469" y="88675"/>
                  </a:cubicBezTo>
                  <a:cubicBezTo>
                    <a:pt x="39469" y="88675"/>
                    <a:pt x="31575" y="88675"/>
                    <a:pt x="31575" y="88675"/>
                  </a:cubicBezTo>
                  <a:cubicBezTo>
                    <a:pt x="31575" y="88675"/>
                    <a:pt x="31575" y="97764"/>
                    <a:pt x="31575" y="97764"/>
                  </a:cubicBezTo>
                  <a:cubicBezTo>
                    <a:pt x="31575" y="97764"/>
                    <a:pt x="23681" y="97764"/>
                    <a:pt x="15787" y="97764"/>
                  </a:cubicBezTo>
                  <a:cubicBezTo>
                    <a:pt x="7893" y="97764"/>
                    <a:pt x="7893" y="106860"/>
                    <a:pt x="7893" y="115956"/>
                  </a:cubicBezTo>
                  <a:cubicBezTo>
                    <a:pt x="15787" y="106860"/>
                    <a:pt x="15787" y="106860"/>
                    <a:pt x="15787" y="106860"/>
                  </a:cubicBezTo>
                  <a:cubicBezTo>
                    <a:pt x="15787" y="106860"/>
                    <a:pt x="15787" y="106860"/>
                    <a:pt x="15787" y="115956"/>
                  </a:cubicBezTo>
                  <a:cubicBezTo>
                    <a:pt x="15787" y="106860"/>
                    <a:pt x="7893" y="115956"/>
                    <a:pt x="15787" y="115956"/>
                  </a:cubicBezTo>
                  <a:cubicBezTo>
                    <a:pt x="15787" y="115956"/>
                    <a:pt x="31575" y="115956"/>
                    <a:pt x="31575" y="115956"/>
                  </a:cubicBezTo>
                  <a:cubicBezTo>
                    <a:pt x="39469" y="115956"/>
                    <a:pt x="39469" y="106860"/>
                    <a:pt x="47363" y="106860"/>
                  </a:cubicBezTo>
                  <a:cubicBezTo>
                    <a:pt x="55257" y="106860"/>
                    <a:pt x="63151" y="106860"/>
                    <a:pt x="71045" y="106860"/>
                  </a:cubicBezTo>
                  <a:cubicBezTo>
                    <a:pt x="78939" y="106860"/>
                    <a:pt x="86833" y="106860"/>
                    <a:pt x="86833" y="115956"/>
                  </a:cubicBezTo>
                  <a:cubicBezTo>
                    <a:pt x="86833" y="115956"/>
                    <a:pt x="86833" y="115956"/>
                    <a:pt x="94727" y="115956"/>
                  </a:cubicBezTo>
                  <a:cubicBezTo>
                    <a:pt x="102621" y="115956"/>
                    <a:pt x="126303" y="125051"/>
                    <a:pt x="118409" y="11595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27" name="Shape 527"/>
            <p:cNvSpPr/>
            <p:nvPr/>
          </p:nvSpPr>
          <p:spPr>
            <a:xfrm>
              <a:off x="7108200" y="1596823"/>
              <a:ext cx="24828" cy="22179"/>
            </a:xfrm>
            <a:custGeom>
              <a:avLst/>
              <a:gdLst/>
              <a:ahLst/>
              <a:cxnLst/>
              <a:rect l="0" t="0" r="0" b="0"/>
              <a:pathLst>
                <a:path w="120000" h="120000" extrusionOk="0">
                  <a:moveTo>
                    <a:pt x="0" y="0"/>
                  </a:moveTo>
                  <a:cubicBezTo>
                    <a:pt x="0" y="120000"/>
                    <a:pt x="0" y="0"/>
                    <a:pt x="0" y="120000"/>
                  </a:cubicBezTo>
                  <a:cubicBezTo>
                    <a:pt x="270000" y="120000"/>
                    <a:pt x="0" y="120000"/>
                    <a:pt x="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28" name="Shape 528"/>
            <p:cNvSpPr/>
            <p:nvPr/>
          </p:nvSpPr>
          <p:spPr>
            <a:xfrm>
              <a:off x="7890254" y="3720376"/>
              <a:ext cx="95219" cy="87556"/>
            </a:xfrm>
            <a:custGeom>
              <a:avLst/>
              <a:gdLst/>
              <a:ahLst/>
              <a:cxnLst/>
              <a:rect l="0" t="0" r="0" b="0"/>
              <a:pathLst>
                <a:path w="120000" h="120000" extrusionOk="0">
                  <a:moveTo>
                    <a:pt x="120000" y="66492"/>
                  </a:moveTo>
                  <a:cubicBezTo>
                    <a:pt x="120000" y="66492"/>
                    <a:pt x="120000" y="44328"/>
                    <a:pt x="120000" y="22164"/>
                  </a:cubicBezTo>
                  <a:cubicBezTo>
                    <a:pt x="120000" y="22164"/>
                    <a:pt x="97835" y="22164"/>
                    <a:pt x="97835" y="0"/>
                  </a:cubicBezTo>
                  <a:cubicBezTo>
                    <a:pt x="75671" y="0"/>
                    <a:pt x="75671" y="22164"/>
                    <a:pt x="75671" y="22164"/>
                  </a:cubicBezTo>
                  <a:cubicBezTo>
                    <a:pt x="75671" y="22164"/>
                    <a:pt x="53507" y="22164"/>
                    <a:pt x="53507" y="22164"/>
                  </a:cubicBezTo>
                  <a:cubicBezTo>
                    <a:pt x="53507" y="22164"/>
                    <a:pt x="31343" y="22164"/>
                    <a:pt x="31343" y="44328"/>
                  </a:cubicBezTo>
                  <a:cubicBezTo>
                    <a:pt x="9179" y="44328"/>
                    <a:pt x="31343" y="66492"/>
                    <a:pt x="31343" y="88656"/>
                  </a:cubicBezTo>
                  <a:cubicBezTo>
                    <a:pt x="9179" y="88656"/>
                    <a:pt x="-12984" y="110820"/>
                    <a:pt x="9179" y="110820"/>
                  </a:cubicBezTo>
                  <a:cubicBezTo>
                    <a:pt x="9179" y="88656"/>
                    <a:pt x="31343" y="110820"/>
                    <a:pt x="53507" y="110820"/>
                  </a:cubicBezTo>
                  <a:cubicBezTo>
                    <a:pt x="75671" y="132984"/>
                    <a:pt x="75671" y="110820"/>
                    <a:pt x="75671" y="88656"/>
                  </a:cubicBezTo>
                  <a:cubicBezTo>
                    <a:pt x="75671" y="88656"/>
                    <a:pt x="75671" y="88656"/>
                    <a:pt x="75671" y="88656"/>
                  </a:cubicBezTo>
                  <a:cubicBezTo>
                    <a:pt x="75671" y="88656"/>
                    <a:pt x="97835" y="88656"/>
                    <a:pt x="97835" y="88656"/>
                  </a:cubicBezTo>
                  <a:cubicBezTo>
                    <a:pt x="97835" y="88656"/>
                    <a:pt x="97835" y="88656"/>
                    <a:pt x="97835" y="88656"/>
                  </a:cubicBezTo>
                  <a:cubicBezTo>
                    <a:pt x="120000" y="88656"/>
                    <a:pt x="120000" y="88656"/>
                    <a:pt x="120000" y="6649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29" name="Shape 529"/>
            <p:cNvSpPr/>
            <p:nvPr/>
          </p:nvSpPr>
          <p:spPr>
            <a:xfrm>
              <a:off x="7398899" y="63761"/>
              <a:ext cx="5965054" cy="1668430"/>
            </a:xfrm>
            <a:custGeom>
              <a:avLst/>
              <a:gdLst/>
              <a:ahLst/>
              <a:cxnLst/>
              <a:rect l="0" t="0" r="0" b="0"/>
              <a:pathLst>
                <a:path w="120000" h="120000" extrusionOk="0">
                  <a:moveTo>
                    <a:pt x="40355" y="2278"/>
                  </a:moveTo>
                  <a:cubicBezTo>
                    <a:pt x="40716" y="2278"/>
                    <a:pt x="41427" y="2278"/>
                    <a:pt x="42144" y="2278"/>
                  </a:cubicBezTo>
                  <a:cubicBezTo>
                    <a:pt x="42144" y="2278"/>
                    <a:pt x="43216" y="2278"/>
                    <a:pt x="43216" y="2278"/>
                  </a:cubicBezTo>
                  <a:cubicBezTo>
                    <a:pt x="42855" y="1139"/>
                    <a:pt x="42855" y="1139"/>
                    <a:pt x="43216" y="1139"/>
                  </a:cubicBezTo>
                  <a:cubicBezTo>
                    <a:pt x="43216" y="1139"/>
                    <a:pt x="42500" y="1139"/>
                    <a:pt x="42500" y="1139"/>
                  </a:cubicBezTo>
                  <a:cubicBezTo>
                    <a:pt x="42144" y="0"/>
                    <a:pt x="41783" y="0"/>
                    <a:pt x="41427" y="0"/>
                  </a:cubicBezTo>
                  <a:cubicBezTo>
                    <a:pt x="41072" y="0"/>
                    <a:pt x="39283" y="1139"/>
                    <a:pt x="40716" y="1139"/>
                  </a:cubicBezTo>
                  <a:cubicBezTo>
                    <a:pt x="40355" y="2278"/>
                    <a:pt x="40000" y="1139"/>
                    <a:pt x="40000" y="2278"/>
                  </a:cubicBezTo>
                  <a:cubicBezTo>
                    <a:pt x="40000" y="2278"/>
                    <a:pt x="40000" y="2278"/>
                    <a:pt x="40355" y="2278"/>
                  </a:cubicBezTo>
                  <a:close/>
                  <a:moveTo>
                    <a:pt x="20716" y="25036"/>
                  </a:moveTo>
                  <a:cubicBezTo>
                    <a:pt x="20716" y="25036"/>
                    <a:pt x="20716" y="25036"/>
                    <a:pt x="20716" y="25036"/>
                  </a:cubicBezTo>
                  <a:cubicBezTo>
                    <a:pt x="20716" y="26175"/>
                    <a:pt x="21072" y="26175"/>
                    <a:pt x="21427" y="26175"/>
                  </a:cubicBezTo>
                  <a:cubicBezTo>
                    <a:pt x="21427" y="26175"/>
                    <a:pt x="21072" y="25036"/>
                    <a:pt x="20716" y="25036"/>
                  </a:cubicBezTo>
                  <a:cubicBezTo>
                    <a:pt x="20716" y="25036"/>
                    <a:pt x="20716" y="25036"/>
                    <a:pt x="20716" y="25036"/>
                  </a:cubicBezTo>
                  <a:close/>
                  <a:moveTo>
                    <a:pt x="45355" y="3412"/>
                  </a:moveTo>
                  <a:cubicBezTo>
                    <a:pt x="45355" y="3412"/>
                    <a:pt x="45355" y="3412"/>
                    <a:pt x="45716" y="3412"/>
                  </a:cubicBezTo>
                  <a:cubicBezTo>
                    <a:pt x="45355" y="3412"/>
                    <a:pt x="45355" y="3412"/>
                    <a:pt x="45355" y="3412"/>
                  </a:cubicBezTo>
                  <a:cubicBezTo>
                    <a:pt x="45355" y="3412"/>
                    <a:pt x="45355" y="3412"/>
                    <a:pt x="45355" y="3412"/>
                  </a:cubicBezTo>
                  <a:close/>
                  <a:moveTo>
                    <a:pt x="42855" y="2278"/>
                  </a:moveTo>
                  <a:cubicBezTo>
                    <a:pt x="42500" y="2278"/>
                    <a:pt x="42144" y="2278"/>
                    <a:pt x="41783" y="3412"/>
                  </a:cubicBezTo>
                  <a:cubicBezTo>
                    <a:pt x="41783" y="3412"/>
                    <a:pt x="41427" y="3412"/>
                    <a:pt x="41427" y="4551"/>
                  </a:cubicBezTo>
                  <a:cubicBezTo>
                    <a:pt x="42144" y="4551"/>
                    <a:pt x="42855" y="4551"/>
                    <a:pt x="43572" y="4551"/>
                  </a:cubicBezTo>
                  <a:cubicBezTo>
                    <a:pt x="43927" y="5690"/>
                    <a:pt x="44644" y="5690"/>
                    <a:pt x="45000" y="5690"/>
                  </a:cubicBezTo>
                  <a:cubicBezTo>
                    <a:pt x="45355" y="5690"/>
                    <a:pt x="45716" y="5690"/>
                    <a:pt x="46072" y="5690"/>
                  </a:cubicBezTo>
                  <a:cubicBezTo>
                    <a:pt x="45716" y="4551"/>
                    <a:pt x="45355" y="4551"/>
                    <a:pt x="45000" y="4551"/>
                  </a:cubicBezTo>
                  <a:cubicBezTo>
                    <a:pt x="45355" y="4551"/>
                    <a:pt x="45355" y="4551"/>
                    <a:pt x="45355" y="4551"/>
                  </a:cubicBezTo>
                  <a:cubicBezTo>
                    <a:pt x="45355" y="4551"/>
                    <a:pt x="45355" y="3412"/>
                    <a:pt x="45355" y="3412"/>
                  </a:cubicBezTo>
                  <a:cubicBezTo>
                    <a:pt x="45000" y="3412"/>
                    <a:pt x="44644" y="3412"/>
                    <a:pt x="44283" y="2278"/>
                  </a:cubicBezTo>
                  <a:cubicBezTo>
                    <a:pt x="44283" y="3412"/>
                    <a:pt x="44283" y="3412"/>
                    <a:pt x="44283" y="3412"/>
                  </a:cubicBezTo>
                  <a:cubicBezTo>
                    <a:pt x="44283" y="3412"/>
                    <a:pt x="43572" y="3412"/>
                    <a:pt x="43927" y="2278"/>
                  </a:cubicBezTo>
                  <a:cubicBezTo>
                    <a:pt x="43572" y="2278"/>
                    <a:pt x="43216" y="2278"/>
                    <a:pt x="42855" y="2278"/>
                  </a:cubicBezTo>
                  <a:close/>
                  <a:moveTo>
                    <a:pt x="41072" y="15933"/>
                  </a:moveTo>
                  <a:cubicBezTo>
                    <a:pt x="41072" y="15933"/>
                    <a:pt x="40716" y="15933"/>
                    <a:pt x="40716" y="15933"/>
                  </a:cubicBezTo>
                  <a:cubicBezTo>
                    <a:pt x="41427" y="15933"/>
                    <a:pt x="41427" y="15933"/>
                    <a:pt x="41072" y="15933"/>
                  </a:cubicBezTo>
                  <a:close/>
                  <a:moveTo>
                    <a:pt x="24283" y="12521"/>
                  </a:moveTo>
                  <a:cubicBezTo>
                    <a:pt x="24283" y="12521"/>
                    <a:pt x="23927" y="12521"/>
                    <a:pt x="23572" y="12521"/>
                  </a:cubicBezTo>
                  <a:cubicBezTo>
                    <a:pt x="23572" y="12521"/>
                    <a:pt x="22855" y="13654"/>
                    <a:pt x="22500" y="13654"/>
                  </a:cubicBezTo>
                  <a:cubicBezTo>
                    <a:pt x="22500" y="13654"/>
                    <a:pt x="22500" y="13654"/>
                    <a:pt x="22855" y="13654"/>
                  </a:cubicBezTo>
                  <a:cubicBezTo>
                    <a:pt x="22500" y="13654"/>
                    <a:pt x="22500" y="14794"/>
                    <a:pt x="22500" y="14794"/>
                  </a:cubicBezTo>
                  <a:cubicBezTo>
                    <a:pt x="22500" y="14794"/>
                    <a:pt x="22144" y="14794"/>
                    <a:pt x="22144" y="14794"/>
                  </a:cubicBezTo>
                  <a:cubicBezTo>
                    <a:pt x="22144" y="14794"/>
                    <a:pt x="22144" y="14794"/>
                    <a:pt x="22144" y="14794"/>
                  </a:cubicBezTo>
                  <a:cubicBezTo>
                    <a:pt x="21783" y="15933"/>
                    <a:pt x="21783" y="14794"/>
                    <a:pt x="21427" y="14794"/>
                  </a:cubicBezTo>
                  <a:cubicBezTo>
                    <a:pt x="21783" y="15933"/>
                    <a:pt x="21783" y="14794"/>
                    <a:pt x="22144" y="15933"/>
                  </a:cubicBezTo>
                  <a:cubicBezTo>
                    <a:pt x="21783" y="15933"/>
                    <a:pt x="21783" y="15933"/>
                    <a:pt x="21427" y="15933"/>
                  </a:cubicBezTo>
                  <a:cubicBezTo>
                    <a:pt x="21783" y="17072"/>
                    <a:pt x="21783" y="17072"/>
                    <a:pt x="21783" y="17072"/>
                  </a:cubicBezTo>
                  <a:cubicBezTo>
                    <a:pt x="21427" y="17072"/>
                    <a:pt x="21427" y="17072"/>
                    <a:pt x="21427" y="18206"/>
                  </a:cubicBezTo>
                  <a:cubicBezTo>
                    <a:pt x="21072" y="18206"/>
                    <a:pt x="21072" y="18206"/>
                    <a:pt x="20716" y="18206"/>
                  </a:cubicBezTo>
                  <a:cubicBezTo>
                    <a:pt x="20716" y="19345"/>
                    <a:pt x="21072" y="19345"/>
                    <a:pt x="21072" y="19345"/>
                  </a:cubicBezTo>
                  <a:cubicBezTo>
                    <a:pt x="21427" y="19345"/>
                    <a:pt x="21783" y="19345"/>
                    <a:pt x="21783" y="19345"/>
                  </a:cubicBezTo>
                  <a:cubicBezTo>
                    <a:pt x="22144" y="19345"/>
                    <a:pt x="22500" y="20484"/>
                    <a:pt x="22855" y="19345"/>
                  </a:cubicBezTo>
                  <a:cubicBezTo>
                    <a:pt x="22855" y="19345"/>
                    <a:pt x="22855" y="19345"/>
                    <a:pt x="23216" y="19345"/>
                  </a:cubicBezTo>
                  <a:cubicBezTo>
                    <a:pt x="23216" y="19345"/>
                    <a:pt x="22855" y="18206"/>
                    <a:pt x="22855" y="18206"/>
                  </a:cubicBezTo>
                  <a:cubicBezTo>
                    <a:pt x="23216" y="18206"/>
                    <a:pt x="23572" y="19345"/>
                    <a:pt x="23216" y="18206"/>
                  </a:cubicBezTo>
                  <a:cubicBezTo>
                    <a:pt x="23572" y="18206"/>
                    <a:pt x="23927" y="17072"/>
                    <a:pt x="23572" y="17072"/>
                  </a:cubicBezTo>
                  <a:cubicBezTo>
                    <a:pt x="23572" y="17072"/>
                    <a:pt x="23572" y="17072"/>
                    <a:pt x="23927" y="17072"/>
                  </a:cubicBezTo>
                  <a:cubicBezTo>
                    <a:pt x="23927" y="17072"/>
                    <a:pt x="23927" y="15933"/>
                    <a:pt x="23927" y="15933"/>
                  </a:cubicBezTo>
                  <a:cubicBezTo>
                    <a:pt x="23927" y="15933"/>
                    <a:pt x="23927" y="15933"/>
                    <a:pt x="24283" y="15933"/>
                  </a:cubicBezTo>
                  <a:cubicBezTo>
                    <a:pt x="24283" y="15933"/>
                    <a:pt x="24283" y="15933"/>
                    <a:pt x="24283" y="15933"/>
                  </a:cubicBezTo>
                  <a:cubicBezTo>
                    <a:pt x="24283" y="15933"/>
                    <a:pt x="24283" y="15933"/>
                    <a:pt x="24644" y="15933"/>
                  </a:cubicBezTo>
                  <a:cubicBezTo>
                    <a:pt x="24283" y="15933"/>
                    <a:pt x="24283" y="15933"/>
                    <a:pt x="24283" y="15933"/>
                  </a:cubicBezTo>
                  <a:cubicBezTo>
                    <a:pt x="24644" y="14794"/>
                    <a:pt x="24644" y="14794"/>
                    <a:pt x="25000" y="14794"/>
                  </a:cubicBezTo>
                  <a:cubicBezTo>
                    <a:pt x="25355" y="13654"/>
                    <a:pt x="26072" y="13654"/>
                    <a:pt x="26427" y="13654"/>
                  </a:cubicBezTo>
                  <a:cubicBezTo>
                    <a:pt x="27144" y="12521"/>
                    <a:pt x="28216" y="12521"/>
                    <a:pt x="28927" y="11381"/>
                  </a:cubicBezTo>
                  <a:cubicBezTo>
                    <a:pt x="28927" y="10242"/>
                    <a:pt x="28572" y="10242"/>
                    <a:pt x="28216" y="10242"/>
                  </a:cubicBezTo>
                  <a:cubicBezTo>
                    <a:pt x="27855" y="10242"/>
                    <a:pt x="27500" y="10242"/>
                    <a:pt x="27144" y="10242"/>
                  </a:cubicBezTo>
                  <a:cubicBezTo>
                    <a:pt x="27144" y="11381"/>
                    <a:pt x="27144" y="11381"/>
                    <a:pt x="27144" y="11381"/>
                  </a:cubicBezTo>
                  <a:cubicBezTo>
                    <a:pt x="26072" y="11381"/>
                    <a:pt x="25000" y="11381"/>
                    <a:pt x="24283" y="12521"/>
                  </a:cubicBezTo>
                  <a:close/>
                  <a:moveTo>
                    <a:pt x="31427" y="20484"/>
                  </a:moveTo>
                  <a:cubicBezTo>
                    <a:pt x="31427" y="21624"/>
                    <a:pt x="32144" y="20484"/>
                    <a:pt x="32500" y="20484"/>
                  </a:cubicBezTo>
                  <a:cubicBezTo>
                    <a:pt x="32144" y="19345"/>
                    <a:pt x="31072" y="19345"/>
                    <a:pt x="31427" y="20484"/>
                  </a:cubicBezTo>
                  <a:close/>
                  <a:moveTo>
                    <a:pt x="36427" y="22757"/>
                  </a:moveTo>
                  <a:cubicBezTo>
                    <a:pt x="36783" y="22757"/>
                    <a:pt x="37144" y="22757"/>
                    <a:pt x="37144" y="21624"/>
                  </a:cubicBezTo>
                  <a:cubicBezTo>
                    <a:pt x="37144" y="21624"/>
                    <a:pt x="36427" y="21624"/>
                    <a:pt x="36427" y="22757"/>
                  </a:cubicBezTo>
                  <a:close/>
                  <a:moveTo>
                    <a:pt x="24283" y="27315"/>
                  </a:moveTo>
                  <a:cubicBezTo>
                    <a:pt x="23927" y="26175"/>
                    <a:pt x="23572" y="25036"/>
                    <a:pt x="23216" y="25036"/>
                  </a:cubicBezTo>
                  <a:cubicBezTo>
                    <a:pt x="22855" y="25036"/>
                    <a:pt x="22500" y="23897"/>
                    <a:pt x="22500" y="23897"/>
                  </a:cubicBezTo>
                  <a:cubicBezTo>
                    <a:pt x="22500" y="23897"/>
                    <a:pt x="22500" y="22757"/>
                    <a:pt x="22500" y="22757"/>
                  </a:cubicBezTo>
                  <a:cubicBezTo>
                    <a:pt x="22144" y="21624"/>
                    <a:pt x="22144" y="22757"/>
                    <a:pt x="22500" y="21624"/>
                  </a:cubicBezTo>
                  <a:cubicBezTo>
                    <a:pt x="22500" y="21624"/>
                    <a:pt x="22500" y="21624"/>
                    <a:pt x="22500" y="21624"/>
                  </a:cubicBezTo>
                  <a:cubicBezTo>
                    <a:pt x="22500" y="21624"/>
                    <a:pt x="22500" y="20484"/>
                    <a:pt x="22500" y="20484"/>
                  </a:cubicBezTo>
                  <a:cubicBezTo>
                    <a:pt x="22144" y="20484"/>
                    <a:pt x="21783" y="20484"/>
                    <a:pt x="21072" y="20484"/>
                  </a:cubicBezTo>
                  <a:cubicBezTo>
                    <a:pt x="21072" y="20484"/>
                    <a:pt x="20000" y="20484"/>
                    <a:pt x="20716" y="20484"/>
                  </a:cubicBezTo>
                  <a:cubicBezTo>
                    <a:pt x="20716" y="20484"/>
                    <a:pt x="20355" y="20484"/>
                    <a:pt x="20355" y="21624"/>
                  </a:cubicBezTo>
                  <a:cubicBezTo>
                    <a:pt x="20355" y="21624"/>
                    <a:pt x="20355" y="21624"/>
                    <a:pt x="20716" y="21624"/>
                  </a:cubicBezTo>
                  <a:cubicBezTo>
                    <a:pt x="20355" y="21624"/>
                    <a:pt x="20355" y="22757"/>
                    <a:pt x="20355" y="22757"/>
                  </a:cubicBezTo>
                  <a:cubicBezTo>
                    <a:pt x="20355" y="22757"/>
                    <a:pt x="20000" y="22757"/>
                    <a:pt x="20000" y="22757"/>
                  </a:cubicBezTo>
                  <a:cubicBezTo>
                    <a:pt x="19644" y="23897"/>
                    <a:pt x="20000" y="25036"/>
                    <a:pt x="20355" y="25036"/>
                  </a:cubicBezTo>
                  <a:cubicBezTo>
                    <a:pt x="20355" y="25036"/>
                    <a:pt x="21072" y="25036"/>
                    <a:pt x="21427" y="25036"/>
                  </a:cubicBezTo>
                  <a:cubicBezTo>
                    <a:pt x="21072" y="25036"/>
                    <a:pt x="21783" y="26175"/>
                    <a:pt x="21783" y="26175"/>
                  </a:cubicBezTo>
                  <a:cubicBezTo>
                    <a:pt x="21783" y="26175"/>
                    <a:pt x="21783" y="26175"/>
                    <a:pt x="21783" y="26175"/>
                  </a:cubicBezTo>
                  <a:cubicBezTo>
                    <a:pt x="21783" y="26175"/>
                    <a:pt x="21783" y="26175"/>
                    <a:pt x="21783" y="26175"/>
                  </a:cubicBezTo>
                  <a:cubicBezTo>
                    <a:pt x="21783" y="26175"/>
                    <a:pt x="21783" y="26175"/>
                    <a:pt x="21427" y="26175"/>
                  </a:cubicBezTo>
                  <a:cubicBezTo>
                    <a:pt x="21427" y="26175"/>
                    <a:pt x="21427" y="26175"/>
                    <a:pt x="21783" y="26175"/>
                  </a:cubicBezTo>
                  <a:cubicBezTo>
                    <a:pt x="21427" y="26175"/>
                    <a:pt x="21427" y="26175"/>
                    <a:pt x="21427" y="26175"/>
                  </a:cubicBezTo>
                  <a:cubicBezTo>
                    <a:pt x="21783" y="27315"/>
                    <a:pt x="22144" y="27315"/>
                    <a:pt x="22500" y="27315"/>
                  </a:cubicBezTo>
                  <a:cubicBezTo>
                    <a:pt x="22500" y="26175"/>
                    <a:pt x="23572" y="27315"/>
                    <a:pt x="23572" y="27315"/>
                  </a:cubicBezTo>
                  <a:cubicBezTo>
                    <a:pt x="23572" y="27315"/>
                    <a:pt x="23572" y="27315"/>
                    <a:pt x="23572" y="27315"/>
                  </a:cubicBezTo>
                  <a:cubicBezTo>
                    <a:pt x="23927" y="27315"/>
                    <a:pt x="23927" y="27315"/>
                    <a:pt x="24283" y="27315"/>
                  </a:cubicBezTo>
                  <a:close/>
                  <a:moveTo>
                    <a:pt x="26427" y="29588"/>
                  </a:moveTo>
                  <a:cubicBezTo>
                    <a:pt x="26427" y="28448"/>
                    <a:pt x="25716" y="27315"/>
                    <a:pt x="25355" y="27315"/>
                  </a:cubicBezTo>
                  <a:cubicBezTo>
                    <a:pt x="25000" y="27315"/>
                    <a:pt x="25000" y="28448"/>
                    <a:pt x="25355" y="28448"/>
                  </a:cubicBezTo>
                  <a:cubicBezTo>
                    <a:pt x="25716" y="29588"/>
                    <a:pt x="25716" y="29588"/>
                    <a:pt x="26072" y="29588"/>
                  </a:cubicBezTo>
                  <a:cubicBezTo>
                    <a:pt x="26072" y="29588"/>
                    <a:pt x="26783" y="30727"/>
                    <a:pt x="26427" y="29588"/>
                  </a:cubicBezTo>
                  <a:close/>
                  <a:moveTo>
                    <a:pt x="72144" y="13654"/>
                  </a:moveTo>
                  <a:cubicBezTo>
                    <a:pt x="72144" y="13654"/>
                    <a:pt x="72500" y="13654"/>
                    <a:pt x="72500" y="13654"/>
                  </a:cubicBezTo>
                  <a:cubicBezTo>
                    <a:pt x="72144" y="13654"/>
                    <a:pt x="72144" y="13654"/>
                    <a:pt x="72144" y="13654"/>
                  </a:cubicBezTo>
                  <a:cubicBezTo>
                    <a:pt x="72144" y="13654"/>
                    <a:pt x="72500" y="13654"/>
                    <a:pt x="72500" y="14794"/>
                  </a:cubicBezTo>
                  <a:cubicBezTo>
                    <a:pt x="72500" y="14794"/>
                    <a:pt x="72500" y="14794"/>
                    <a:pt x="72500" y="14794"/>
                  </a:cubicBezTo>
                  <a:cubicBezTo>
                    <a:pt x="72855" y="14794"/>
                    <a:pt x="73572" y="15933"/>
                    <a:pt x="73927" y="15933"/>
                  </a:cubicBezTo>
                  <a:cubicBezTo>
                    <a:pt x="73927" y="15933"/>
                    <a:pt x="75000" y="17072"/>
                    <a:pt x="74644" y="15933"/>
                  </a:cubicBezTo>
                  <a:cubicBezTo>
                    <a:pt x="75000" y="15933"/>
                    <a:pt x="75355" y="15933"/>
                    <a:pt x="75716" y="15933"/>
                  </a:cubicBezTo>
                  <a:cubicBezTo>
                    <a:pt x="76072" y="15933"/>
                    <a:pt x="76427" y="15933"/>
                    <a:pt x="76783" y="15933"/>
                  </a:cubicBezTo>
                  <a:cubicBezTo>
                    <a:pt x="76427" y="14794"/>
                    <a:pt x="75716" y="14794"/>
                    <a:pt x="75355" y="13654"/>
                  </a:cubicBezTo>
                  <a:cubicBezTo>
                    <a:pt x="75355" y="13654"/>
                    <a:pt x="76072" y="13654"/>
                    <a:pt x="75716" y="13654"/>
                  </a:cubicBezTo>
                  <a:cubicBezTo>
                    <a:pt x="76072" y="14794"/>
                    <a:pt x="77500" y="15933"/>
                    <a:pt x="77500" y="14794"/>
                  </a:cubicBezTo>
                  <a:cubicBezTo>
                    <a:pt x="77144" y="14794"/>
                    <a:pt x="77144" y="13654"/>
                    <a:pt x="77500" y="13654"/>
                  </a:cubicBezTo>
                  <a:cubicBezTo>
                    <a:pt x="76783" y="13654"/>
                    <a:pt x="76072" y="13654"/>
                    <a:pt x="75000" y="12521"/>
                  </a:cubicBezTo>
                  <a:cubicBezTo>
                    <a:pt x="75000" y="12521"/>
                    <a:pt x="74283" y="12521"/>
                    <a:pt x="74283" y="12521"/>
                  </a:cubicBezTo>
                  <a:cubicBezTo>
                    <a:pt x="73927" y="12521"/>
                    <a:pt x="74283" y="13654"/>
                    <a:pt x="74644" y="13654"/>
                  </a:cubicBezTo>
                  <a:cubicBezTo>
                    <a:pt x="73927" y="13654"/>
                    <a:pt x="73572" y="12521"/>
                    <a:pt x="72855" y="12521"/>
                  </a:cubicBezTo>
                  <a:cubicBezTo>
                    <a:pt x="72500" y="12521"/>
                    <a:pt x="72500" y="12521"/>
                    <a:pt x="72144" y="12521"/>
                  </a:cubicBezTo>
                  <a:cubicBezTo>
                    <a:pt x="72144" y="12521"/>
                    <a:pt x="72144" y="13654"/>
                    <a:pt x="72144" y="13654"/>
                  </a:cubicBezTo>
                  <a:close/>
                  <a:moveTo>
                    <a:pt x="77144" y="18206"/>
                  </a:moveTo>
                  <a:cubicBezTo>
                    <a:pt x="77144" y="18206"/>
                    <a:pt x="77144" y="18206"/>
                    <a:pt x="76783" y="18206"/>
                  </a:cubicBezTo>
                  <a:cubicBezTo>
                    <a:pt x="76783" y="18206"/>
                    <a:pt x="76783" y="18206"/>
                    <a:pt x="76783" y="19345"/>
                  </a:cubicBezTo>
                  <a:cubicBezTo>
                    <a:pt x="76783" y="19345"/>
                    <a:pt x="76783" y="19345"/>
                    <a:pt x="76783" y="19345"/>
                  </a:cubicBezTo>
                  <a:cubicBezTo>
                    <a:pt x="76783" y="19345"/>
                    <a:pt x="76427" y="19345"/>
                    <a:pt x="76427" y="19345"/>
                  </a:cubicBezTo>
                  <a:cubicBezTo>
                    <a:pt x="76783" y="20484"/>
                    <a:pt x="77144" y="20484"/>
                    <a:pt x="77855" y="20484"/>
                  </a:cubicBezTo>
                  <a:cubicBezTo>
                    <a:pt x="78216" y="20484"/>
                    <a:pt x="78572" y="20484"/>
                    <a:pt x="78927" y="20484"/>
                  </a:cubicBezTo>
                  <a:cubicBezTo>
                    <a:pt x="78572" y="19345"/>
                    <a:pt x="77855" y="19345"/>
                    <a:pt x="77144" y="18206"/>
                  </a:cubicBezTo>
                  <a:close/>
                  <a:moveTo>
                    <a:pt x="105000" y="26175"/>
                  </a:moveTo>
                  <a:cubicBezTo>
                    <a:pt x="105355" y="27315"/>
                    <a:pt x="105355" y="26175"/>
                    <a:pt x="105716" y="26175"/>
                  </a:cubicBezTo>
                  <a:cubicBezTo>
                    <a:pt x="106072" y="26175"/>
                    <a:pt x="107144" y="26175"/>
                    <a:pt x="107144" y="26175"/>
                  </a:cubicBezTo>
                  <a:cubicBezTo>
                    <a:pt x="106783" y="26175"/>
                    <a:pt x="104644" y="23897"/>
                    <a:pt x="105000" y="26175"/>
                  </a:cubicBezTo>
                  <a:close/>
                  <a:moveTo>
                    <a:pt x="99283" y="29588"/>
                  </a:moveTo>
                  <a:cubicBezTo>
                    <a:pt x="99644" y="29588"/>
                    <a:pt x="100000" y="29588"/>
                    <a:pt x="100355" y="30727"/>
                  </a:cubicBezTo>
                  <a:cubicBezTo>
                    <a:pt x="100355" y="29588"/>
                    <a:pt x="100355" y="29588"/>
                    <a:pt x="100355" y="29588"/>
                  </a:cubicBezTo>
                  <a:cubicBezTo>
                    <a:pt x="100355" y="29588"/>
                    <a:pt x="100355" y="29588"/>
                    <a:pt x="100355" y="29588"/>
                  </a:cubicBezTo>
                  <a:cubicBezTo>
                    <a:pt x="100355" y="29588"/>
                    <a:pt x="99283" y="28448"/>
                    <a:pt x="99283" y="29588"/>
                  </a:cubicBezTo>
                  <a:close/>
                  <a:moveTo>
                    <a:pt x="78216" y="13654"/>
                  </a:moveTo>
                  <a:cubicBezTo>
                    <a:pt x="78572" y="15933"/>
                    <a:pt x="78927" y="14794"/>
                    <a:pt x="79644" y="14794"/>
                  </a:cubicBezTo>
                  <a:cubicBezTo>
                    <a:pt x="80355" y="14794"/>
                    <a:pt x="81072" y="15933"/>
                    <a:pt x="81427" y="15933"/>
                  </a:cubicBezTo>
                  <a:cubicBezTo>
                    <a:pt x="81427" y="14794"/>
                    <a:pt x="80355" y="14794"/>
                    <a:pt x="80000" y="14794"/>
                  </a:cubicBezTo>
                  <a:cubicBezTo>
                    <a:pt x="79644" y="14794"/>
                    <a:pt x="79283" y="13654"/>
                    <a:pt x="78927" y="14794"/>
                  </a:cubicBezTo>
                  <a:cubicBezTo>
                    <a:pt x="78927" y="14794"/>
                    <a:pt x="78572" y="14794"/>
                    <a:pt x="78572" y="14794"/>
                  </a:cubicBezTo>
                  <a:cubicBezTo>
                    <a:pt x="78572" y="14794"/>
                    <a:pt x="78216" y="13654"/>
                    <a:pt x="78216" y="13654"/>
                  </a:cubicBezTo>
                  <a:close/>
                  <a:moveTo>
                    <a:pt x="46427" y="7963"/>
                  </a:moveTo>
                  <a:cubicBezTo>
                    <a:pt x="47144" y="7963"/>
                    <a:pt x="47855" y="7963"/>
                    <a:pt x="48216" y="6830"/>
                  </a:cubicBezTo>
                  <a:cubicBezTo>
                    <a:pt x="48572" y="6830"/>
                    <a:pt x="49283" y="6830"/>
                    <a:pt x="49644" y="6830"/>
                  </a:cubicBezTo>
                  <a:cubicBezTo>
                    <a:pt x="49283" y="5690"/>
                    <a:pt x="48927" y="5690"/>
                    <a:pt x="48572" y="5690"/>
                  </a:cubicBezTo>
                  <a:cubicBezTo>
                    <a:pt x="48216" y="4551"/>
                    <a:pt x="47855" y="4551"/>
                    <a:pt x="47500" y="5690"/>
                  </a:cubicBezTo>
                  <a:cubicBezTo>
                    <a:pt x="47500" y="5690"/>
                    <a:pt x="47500" y="4551"/>
                    <a:pt x="47500" y="4551"/>
                  </a:cubicBezTo>
                  <a:cubicBezTo>
                    <a:pt x="47500" y="4551"/>
                    <a:pt x="47144" y="4551"/>
                    <a:pt x="46783" y="4551"/>
                  </a:cubicBezTo>
                  <a:cubicBezTo>
                    <a:pt x="47144" y="4551"/>
                    <a:pt x="47144" y="4551"/>
                    <a:pt x="47144" y="4551"/>
                  </a:cubicBezTo>
                  <a:cubicBezTo>
                    <a:pt x="46783" y="4551"/>
                    <a:pt x="46783" y="4551"/>
                    <a:pt x="46783" y="4551"/>
                  </a:cubicBezTo>
                  <a:cubicBezTo>
                    <a:pt x="46783" y="4551"/>
                    <a:pt x="46783" y="4551"/>
                    <a:pt x="46783" y="4551"/>
                  </a:cubicBezTo>
                  <a:cubicBezTo>
                    <a:pt x="46427" y="4551"/>
                    <a:pt x="46427" y="5690"/>
                    <a:pt x="46783" y="5690"/>
                  </a:cubicBezTo>
                  <a:cubicBezTo>
                    <a:pt x="46427" y="5690"/>
                    <a:pt x="46427" y="5690"/>
                    <a:pt x="46427" y="6830"/>
                  </a:cubicBezTo>
                  <a:cubicBezTo>
                    <a:pt x="46427" y="6830"/>
                    <a:pt x="46427" y="6830"/>
                    <a:pt x="46427" y="6830"/>
                  </a:cubicBezTo>
                  <a:cubicBezTo>
                    <a:pt x="46427" y="6830"/>
                    <a:pt x="46427" y="6830"/>
                    <a:pt x="46427" y="6830"/>
                  </a:cubicBezTo>
                  <a:cubicBezTo>
                    <a:pt x="46427" y="6830"/>
                    <a:pt x="46427" y="7963"/>
                    <a:pt x="46427" y="7963"/>
                  </a:cubicBezTo>
                  <a:cubicBezTo>
                    <a:pt x="46427" y="7963"/>
                    <a:pt x="46427" y="7963"/>
                    <a:pt x="46427" y="7963"/>
                  </a:cubicBezTo>
                  <a:close/>
                  <a:moveTo>
                    <a:pt x="55716" y="11381"/>
                  </a:moveTo>
                  <a:cubicBezTo>
                    <a:pt x="55716" y="11381"/>
                    <a:pt x="55716" y="11381"/>
                    <a:pt x="56072" y="11381"/>
                  </a:cubicBezTo>
                  <a:cubicBezTo>
                    <a:pt x="56072" y="11381"/>
                    <a:pt x="56072" y="11381"/>
                    <a:pt x="56072" y="11381"/>
                  </a:cubicBezTo>
                  <a:cubicBezTo>
                    <a:pt x="55716" y="11381"/>
                    <a:pt x="55716" y="11381"/>
                    <a:pt x="55355" y="11381"/>
                  </a:cubicBezTo>
                  <a:cubicBezTo>
                    <a:pt x="55355" y="11381"/>
                    <a:pt x="55716" y="11381"/>
                    <a:pt x="55716" y="11381"/>
                  </a:cubicBezTo>
                  <a:close/>
                  <a:moveTo>
                    <a:pt x="57500" y="17072"/>
                  </a:moveTo>
                  <a:cubicBezTo>
                    <a:pt x="57500" y="17072"/>
                    <a:pt x="57500" y="17072"/>
                    <a:pt x="57500" y="17072"/>
                  </a:cubicBezTo>
                  <a:cubicBezTo>
                    <a:pt x="57500" y="17072"/>
                    <a:pt x="57500" y="17072"/>
                    <a:pt x="57144" y="17072"/>
                  </a:cubicBezTo>
                  <a:cubicBezTo>
                    <a:pt x="57500" y="17072"/>
                    <a:pt x="58216" y="18206"/>
                    <a:pt x="58572" y="17072"/>
                  </a:cubicBezTo>
                  <a:cubicBezTo>
                    <a:pt x="58572" y="17072"/>
                    <a:pt x="57855" y="17072"/>
                    <a:pt x="57500" y="17072"/>
                  </a:cubicBezTo>
                  <a:close/>
                  <a:moveTo>
                    <a:pt x="111072" y="88764"/>
                  </a:moveTo>
                  <a:cubicBezTo>
                    <a:pt x="110716" y="87630"/>
                    <a:pt x="110716" y="88764"/>
                    <a:pt x="110716" y="88764"/>
                  </a:cubicBezTo>
                  <a:cubicBezTo>
                    <a:pt x="110716" y="88764"/>
                    <a:pt x="110716" y="88764"/>
                    <a:pt x="110716" y="88764"/>
                  </a:cubicBezTo>
                  <a:cubicBezTo>
                    <a:pt x="110716" y="89903"/>
                    <a:pt x="110716" y="89903"/>
                    <a:pt x="110716" y="89903"/>
                  </a:cubicBezTo>
                  <a:cubicBezTo>
                    <a:pt x="110716" y="89903"/>
                    <a:pt x="110355" y="89903"/>
                    <a:pt x="110355" y="89903"/>
                  </a:cubicBezTo>
                  <a:cubicBezTo>
                    <a:pt x="110716" y="89903"/>
                    <a:pt x="110716" y="91042"/>
                    <a:pt x="110716" y="91042"/>
                  </a:cubicBezTo>
                  <a:cubicBezTo>
                    <a:pt x="110716" y="89903"/>
                    <a:pt x="111072" y="89903"/>
                    <a:pt x="111072" y="88764"/>
                  </a:cubicBezTo>
                  <a:close/>
                  <a:moveTo>
                    <a:pt x="24283" y="105837"/>
                  </a:moveTo>
                  <a:cubicBezTo>
                    <a:pt x="24283" y="105837"/>
                    <a:pt x="24283" y="105837"/>
                    <a:pt x="24283" y="105837"/>
                  </a:cubicBezTo>
                  <a:cubicBezTo>
                    <a:pt x="24283" y="105837"/>
                    <a:pt x="24283" y="105837"/>
                    <a:pt x="24283" y="105837"/>
                  </a:cubicBezTo>
                  <a:close/>
                  <a:moveTo>
                    <a:pt x="115355" y="75109"/>
                  </a:moveTo>
                  <a:cubicBezTo>
                    <a:pt x="115000" y="73970"/>
                    <a:pt x="114644" y="72836"/>
                    <a:pt x="114283" y="73970"/>
                  </a:cubicBezTo>
                  <a:cubicBezTo>
                    <a:pt x="114644" y="73970"/>
                    <a:pt x="115000" y="75109"/>
                    <a:pt x="115716" y="75109"/>
                  </a:cubicBezTo>
                  <a:cubicBezTo>
                    <a:pt x="115355" y="75109"/>
                    <a:pt x="115355" y="75109"/>
                    <a:pt x="115355" y="75109"/>
                  </a:cubicBezTo>
                  <a:close/>
                  <a:moveTo>
                    <a:pt x="92144" y="75109"/>
                  </a:moveTo>
                  <a:cubicBezTo>
                    <a:pt x="92144" y="75109"/>
                    <a:pt x="92855" y="76248"/>
                    <a:pt x="92855" y="76248"/>
                  </a:cubicBezTo>
                  <a:cubicBezTo>
                    <a:pt x="92855" y="75109"/>
                    <a:pt x="92855" y="75109"/>
                    <a:pt x="92855" y="73970"/>
                  </a:cubicBezTo>
                  <a:cubicBezTo>
                    <a:pt x="92855" y="73970"/>
                    <a:pt x="92500" y="73970"/>
                    <a:pt x="92144" y="73970"/>
                  </a:cubicBezTo>
                  <a:cubicBezTo>
                    <a:pt x="92144" y="73970"/>
                    <a:pt x="92144" y="75109"/>
                    <a:pt x="92144" y="75109"/>
                  </a:cubicBezTo>
                  <a:close/>
                  <a:moveTo>
                    <a:pt x="108927" y="63727"/>
                  </a:moveTo>
                  <a:cubicBezTo>
                    <a:pt x="109283" y="63727"/>
                    <a:pt x="109283" y="62594"/>
                    <a:pt x="109644" y="62594"/>
                  </a:cubicBezTo>
                  <a:cubicBezTo>
                    <a:pt x="109644" y="62594"/>
                    <a:pt x="109283" y="61454"/>
                    <a:pt x="109283" y="61454"/>
                  </a:cubicBezTo>
                  <a:cubicBezTo>
                    <a:pt x="109283" y="61454"/>
                    <a:pt x="108927" y="61454"/>
                    <a:pt x="108927" y="61454"/>
                  </a:cubicBezTo>
                  <a:cubicBezTo>
                    <a:pt x="108927" y="62594"/>
                    <a:pt x="108927" y="62594"/>
                    <a:pt x="108927" y="63727"/>
                  </a:cubicBezTo>
                  <a:close/>
                  <a:moveTo>
                    <a:pt x="92855" y="77388"/>
                  </a:moveTo>
                  <a:cubicBezTo>
                    <a:pt x="92500" y="77388"/>
                    <a:pt x="93216" y="77388"/>
                    <a:pt x="93216" y="78521"/>
                  </a:cubicBezTo>
                  <a:cubicBezTo>
                    <a:pt x="92855" y="78521"/>
                    <a:pt x="92855" y="78521"/>
                    <a:pt x="92855" y="78521"/>
                  </a:cubicBezTo>
                  <a:cubicBezTo>
                    <a:pt x="92500" y="77388"/>
                    <a:pt x="92500" y="76248"/>
                    <a:pt x="92144" y="76248"/>
                  </a:cubicBezTo>
                  <a:cubicBezTo>
                    <a:pt x="91783" y="75109"/>
                    <a:pt x="91072" y="76248"/>
                    <a:pt x="90716" y="75109"/>
                  </a:cubicBezTo>
                  <a:cubicBezTo>
                    <a:pt x="90716" y="75109"/>
                    <a:pt x="90716" y="75109"/>
                    <a:pt x="90716" y="73970"/>
                  </a:cubicBezTo>
                  <a:cubicBezTo>
                    <a:pt x="91072" y="73970"/>
                    <a:pt x="91072" y="72836"/>
                    <a:pt x="91072" y="72836"/>
                  </a:cubicBezTo>
                  <a:cubicBezTo>
                    <a:pt x="91427" y="71697"/>
                    <a:pt x="91427" y="71697"/>
                    <a:pt x="91427" y="70558"/>
                  </a:cubicBezTo>
                  <a:cubicBezTo>
                    <a:pt x="91783" y="70558"/>
                    <a:pt x="91427" y="69418"/>
                    <a:pt x="91427" y="69418"/>
                  </a:cubicBezTo>
                  <a:cubicBezTo>
                    <a:pt x="91783" y="68279"/>
                    <a:pt x="91783" y="68279"/>
                    <a:pt x="91783" y="67145"/>
                  </a:cubicBezTo>
                  <a:cubicBezTo>
                    <a:pt x="91783" y="67145"/>
                    <a:pt x="91783" y="66006"/>
                    <a:pt x="92144" y="66006"/>
                  </a:cubicBezTo>
                  <a:cubicBezTo>
                    <a:pt x="92144" y="66006"/>
                    <a:pt x="92144" y="66006"/>
                    <a:pt x="92144" y="66006"/>
                  </a:cubicBezTo>
                  <a:cubicBezTo>
                    <a:pt x="92144" y="64867"/>
                    <a:pt x="92144" y="64867"/>
                    <a:pt x="92144" y="64867"/>
                  </a:cubicBezTo>
                  <a:cubicBezTo>
                    <a:pt x="92144" y="63727"/>
                    <a:pt x="92144" y="63727"/>
                    <a:pt x="92500" y="62594"/>
                  </a:cubicBezTo>
                  <a:cubicBezTo>
                    <a:pt x="92500" y="62594"/>
                    <a:pt x="92500" y="61454"/>
                    <a:pt x="92500" y="61454"/>
                  </a:cubicBezTo>
                  <a:cubicBezTo>
                    <a:pt x="92855" y="60315"/>
                    <a:pt x="92855" y="60315"/>
                    <a:pt x="93216" y="60315"/>
                  </a:cubicBezTo>
                  <a:cubicBezTo>
                    <a:pt x="93572" y="60315"/>
                    <a:pt x="94283" y="60315"/>
                    <a:pt x="95000" y="61454"/>
                  </a:cubicBezTo>
                  <a:cubicBezTo>
                    <a:pt x="95000" y="61454"/>
                    <a:pt x="95355" y="61454"/>
                    <a:pt x="95355" y="61454"/>
                  </a:cubicBezTo>
                  <a:cubicBezTo>
                    <a:pt x="95355" y="61454"/>
                    <a:pt x="95355" y="60315"/>
                    <a:pt x="95355" y="60315"/>
                  </a:cubicBezTo>
                  <a:cubicBezTo>
                    <a:pt x="95355" y="60315"/>
                    <a:pt x="95716" y="60315"/>
                    <a:pt x="96072" y="61454"/>
                  </a:cubicBezTo>
                  <a:cubicBezTo>
                    <a:pt x="96427" y="61454"/>
                    <a:pt x="96427" y="60315"/>
                    <a:pt x="96783" y="60315"/>
                  </a:cubicBezTo>
                  <a:cubicBezTo>
                    <a:pt x="96783" y="60315"/>
                    <a:pt x="97144" y="61454"/>
                    <a:pt x="97144" y="61454"/>
                  </a:cubicBezTo>
                  <a:cubicBezTo>
                    <a:pt x="97144" y="60315"/>
                    <a:pt x="97144" y="61454"/>
                    <a:pt x="97144" y="60315"/>
                  </a:cubicBezTo>
                  <a:cubicBezTo>
                    <a:pt x="97144" y="60315"/>
                    <a:pt x="97144" y="60315"/>
                    <a:pt x="97500" y="60315"/>
                  </a:cubicBezTo>
                  <a:cubicBezTo>
                    <a:pt x="97144" y="60315"/>
                    <a:pt x="97144" y="60315"/>
                    <a:pt x="97144" y="60315"/>
                  </a:cubicBezTo>
                  <a:cubicBezTo>
                    <a:pt x="97144" y="59176"/>
                    <a:pt x="98216" y="60315"/>
                    <a:pt x="98216" y="60315"/>
                  </a:cubicBezTo>
                  <a:cubicBezTo>
                    <a:pt x="98216" y="60315"/>
                    <a:pt x="98216" y="60315"/>
                    <a:pt x="98216" y="60315"/>
                  </a:cubicBezTo>
                  <a:cubicBezTo>
                    <a:pt x="98572" y="60315"/>
                    <a:pt x="98572" y="60315"/>
                    <a:pt x="98927" y="60315"/>
                  </a:cubicBezTo>
                  <a:cubicBezTo>
                    <a:pt x="99283" y="60315"/>
                    <a:pt x="99644" y="61454"/>
                    <a:pt x="100000" y="61454"/>
                  </a:cubicBezTo>
                  <a:cubicBezTo>
                    <a:pt x="99644" y="61454"/>
                    <a:pt x="99283" y="61454"/>
                    <a:pt x="99283" y="61454"/>
                  </a:cubicBezTo>
                  <a:cubicBezTo>
                    <a:pt x="99644" y="62594"/>
                    <a:pt x="99644" y="62594"/>
                    <a:pt x="100000" y="62594"/>
                  </a:cubicBezTo>
                  <a:cubicBezTo>
                    <a:pt x="100000" y="61454"/>
                    <a:pt x="100355" y="62594"/>
                    <a:pt x="100355" y="62594"/>
                  </a:cubicBezTo>
                  <a:cubicBezTo>
                    <a:pt x="100716" y="61454"/>
                    <a:pt x="100716" y="61454"/>
                    <a:pt x="100716" y="61454"/>
                  </a:cubicBezTo>
                  <a:cubicBezTo>
                    <a:pt x="100716" y="61454"/>
                    <a:pt x="100716" y="61454"/>
                    <a:pt x="100716" y="61454"/>
                  </a:cubicBezTo>
                  <a:cubicBezTo>
                    <a:pt x="101072" y="61454"/>
                    <a:pt x="101072" y="61454"/>
                    <a:pt x="101072" y="61454"/>
                  </a:cubicBezTo>
                  <a:cubicBezTo>
                    <a:pt x="101427" y="61454"/>
                    <a:pt x="101427" y="61454"/>
                    <a:pt x="101427" y="61454"/>
                  </a:cubicBezTo>
                  <a:cubicBezTo>
                    <a:pt x="101783" y="61454"/>
                    <a:pt x="101783" y="61454"/>
                    <a:pt x="102144" y="61454"/>
                  </a:cubicBezTo>
                  <a:cubicBezTo>
                    <a:pt x="101783" y="60315"/>
                    <a:pt x="101427" y="60315"/>
                    <a:pt x="101427" y="60315"/>
                  </a:cubicBezTo>
                  <a:cubicBezTo>
                    <a:pt x="101072" y="60315"/>
                    <a:pt x="100716" y="59176"/>
                    <a:pt x="100716" y="59176"/>
                  </a:cubicBezTo>
                  <a:cubicBezTo>
                    <a:pt x="100716" y="58036"/>
                    <a:pt x="101072" y="58036"/>
                    <a:pt x="101072" y="56903"/>
                  </a:cubicBezTo>
                  <a:cubicBezTo>
                    <a:pt x="101072" y="56903"/>
                    <a:pt x="101072" y="55763"/>
                    <a:pt x="101072" y="55763"/>
                  </a:cubicBezTo>
                  <a:cubicBezTo>
                    <a:pt x="101072" y="55763"/>
                    <a:pt x="101072" y="54624"/>
                    <a:pt x="101072" y="54624"/>
                  </a:cubicBezTo>
                  <a:cubicBezTo>
                    <a:pt x="101072" y="54624"/>
                    <a:pt x="101072" y="54624"/>
                    <a:pt x="101072" y="54624"/>
                  </a:cubicBezTo>
                  <a:cubicBezTo>
                    <a:pt x="101072" y="53485"/>
                    <a:pt x="101072" y="53485"/>
                    <a:pt x="101427" y="53485"/>
                  </a:cubicBezTo>
                  <a:cubicBezTo>
                    <a:pt x="101783" y="53485"/>
                    <a:pt x="102144" y="52351"/>
                    <a:pt x="102144" y="53485"/>
                  </a:cubicBezTo>
                  <a:cubicBezTo>
                    <a:pt x="102500" y="53485"/>
                    <a:pt x="102500" y="53485"/>
                    <a:pt x="102855" y="53485"/>
                  </a:cubicBezTo>
                  <a:cubicBezTo>
                    <a:pt x="102855" y="53485"/>
                    <a:pt x="102855" y="52351"/>
                    <a:pt x="103216" y="53485"/>
                  </a:cubicBezTo>
                  <a:cubicBezTo>
                    <a:pt x="103216" y="53485"/>
                    <a:pt x="103216" y="53485"/>
                    <a:pt x="103572" y="54624"/>
                  </a:cubicBezTo>
                  <a:cubicBezTo>
                    <a:pt x="103572" y="54624"/>
                    <a:pt x="103572" y="54624"/>
                    <a:pt x="103572" y="55763"/>
                  </a:cubicBezTo>
                  <a:cubicBezTo>
                    <a:pt x="103927" y="55763"/>
                    <a:pt x="103572" y="55763"/>
                    <a:pt x="103927" y="55763"/>
                  </a:cubicBezTo>
                  <a:cubicBezTo>
                    <a:pt x="103927" y="55763"/>
                    <a:pt x="103927" y="55763"/>
                    <a:pt x="104283" y="55763"/>
                  </a:cubicBezTo>
                  <a:cubicBezTo>
                    <a:pt x="104283" y="55763"/>
                    <a:pt x="104283" y="56903"/>
                    <a:pt x="104283" y="56903"/>
                  </a:cubicBezTo>
                  <a:cubicBezTo>
                    <a:pt x="104283" y="56903"/>
                    <a:pt x="104644" y="56903"/>
                    <a:pt x="104644" y="56903"/>
                  </a:cubicBezTo>
                  <a:cubicBezTo>
                    <a:pt x="104644" y="55763"/>
                    <a:pt x="105000" y="53485"/>
                    <a:pt x="105000" y="53485"/>
                  </a:cubicBezTo>
                  <a:cubicBezTo>
                    <a:pt x="105355" y="53485"/>
                    <a:pt x="105355" y="53485"/>
                    <a:pt x="105355" y="53485"/>
                  </a:cubicBezTo>
                  <a:cubicBezTo>
                    <a:pt x="105716" y="53485"/>
                    <a:pt x="105355" y="53485"/>
                    <a:pt x="105355" y="53485"/>
                  </a:cubicBezTo>
                  <a:cubicBezTo>
                    <a:pt x="105000" y="52351"/>
                    <a:pt x="105000" y="51212"/>
                    <a:pt x="104644" y="51212"/>
                  </a:cubicBezTo>
                  <a:cubicBezTo>
                    <a:pt x="105000" y="50073"/>
                    <a:pt x="105716" y="50073"/>
                    <a:pt x="106427" y="51212"/>
                  </a:cubicBezTo>
                  <a:cubicBezTo>
                    <a:pt x="106072" y="51212"/>
                    <a:pt x="106072" y="51212"/>
                    <a:pt x="106072" y="51212"/>
                  </a:cubicBezTo>
                  <a:cubicBezTo>
                    <a:pt x="106072" y="51212"/>
                    <a:pt x="106072" y="51212"/>
                    <a:pt x="106072" y="51212"/>
                  </a:cubicBezTo>
                  <a:cubicBezTo>
                    <a:pt x="106072" y="51212"/>
                    <a:pt x="105716" y="51212"/>
                    <a:pt x="105716" y="51212"/>
                  </a:cubicBezTo>
                  <a:cubicBezTo>
                    <a:pt x="105716" y="52351"/>
                    <a:pt x="106072" y="53485"/>
                    <a:pt x="106072" y="53485"/>
                  </a:cubicBezTo>
                  <a:cubicBezTo>
                    <a:pt x="106072" y="53485"/>
                    <a:pt x="106072" y="53485"/>
                    <a:pt x="106072" y="53485"/>
                  </a:cubicBezTo>
                  <a:cubicBezTo>
                    <a:pt x="106072" y="54624"/>
                    <a:pt x="106427" y="54624"/>
                    <a:pt x="106427" y="54624"/>
                  </a:cubicBezTo>
                  <a:cubicBezTo>
                    <a:pt x="106427" y="55763"/>
                    <a:pt x="106427" y="55763"/>
                    <a:pt x="106783" y="55763"/>
                  </a:cubicBezTo>
                  <a:cubicBezTo>
                    <a:pt x="106427" y="56903"/>
                    <a:pt x="106072" y="56903"/>
                    <a:pt x="106072" y="56903"/>
                  </a:cubicBezTo>
                  <a:cubicBezTo>
                    <a:pt x="106072" y="58036"/>
                    <a:pt x="106072" y="58036"/>
                    <a:pt x="106072" y="58036"/>
                  </a:cubicBezTo>
                  <a:cubicBezTo>
                    <a:pt x="106072" y="58036"/>
                    <a:pt x="106072" y="58036"/>
                    <a:pt x="106072" y="59176"/>
                  </a:cubicBezTo>
                  <a:cubicBezTo>
                    <a:pt x="106072" y="59176"/>
                    <a:pt x="106072" y="59176"/>
                    <a:pt x="106072" y="60315"/>
                  </a:cubicBezTo>
                  <a:cubicBezTo>
                    <a:pt x="106072" y="60315"/>
                    <a:pt x="105716" y="60315"/>
                    <a:pt x="105716" y="60315"/>
                  </a:cubicBezTo>
                  <a:cubicBezTo>
                    <a:pt x="105716" y="61454"/>
                    <a:pt x="105716" y="61454"/>
                    <a:pt x="105716" y="62594"/>
                  </a:cubicBezTo>
                  <a:cubicBezTo>
                    <a:pt x="106072" y="63727"/>
                    <a:pt x="105716" y="64867"/>
                    <a:pt x="105716" y="64867"/>
                  </a:cubicBezTo>
                  <a:cubicBezTo>
                    <a:pt x="105716" y="64867"/>
                    <a:pt x="105355" y="64867"/>
                    <a:pt x="105355" y="64867"/>
                  </a:cubicBezTo>
                  <a:cubicBezTo>
                    <a:pt x="105355" y="64867"/>
                    <a:pt x="105355" y="66006"/>
                    <a:pt x="105355" y="66006"/>
                  </a:cubicBezTo>
                  <a:cubicBezTo>
                    <a:pt x="105355" y="66006"/>
                    <a:pt x="105000" y="66006"/>
                    <a:pt x="105000" y="66006"/>
                  </a:cubicBezTo>
                  <a:cubicBezTo>
                    <a:pt x="104644" y="66006"/>
                    <a:pt x="105000" y="66006"/>
                    <a:pt x="105355" y="67145"/>
                  </a:cubicBezTo>
                  <a:cubicBezTo>
                    <a:pt x="105355" y="67145"/>
                    <a:pt x="105000" y="68279"/>
                    <a:pt x="105355" y="69418"/>
                  </a:cubicBezTo>
                  <a:cubicBezTo>
                    <a:pt x="105355" y="69418"/>
                    <a:pt x="105716" y="70558"/>
                    <a:pt x="106072" y="71697"/>
                  </a:cubicBezTo>
                  <a:cubicBezTo>
                    <a:pt x="106427" y="72836"/>
                    <a:pt x="106783" y="73970"/>
                    <a:pt x="107144" y="75109"/>
                  </a:cubicBezTo>
                  <a:cubicBezTo>
                    <a:pt x="108216" y="78521"/>
                    <a:pt x="108927" y="80800"/>
                    <a:pt x="110000" y="84212"/>
                  </a:cubicBezTo>
                  <a:cubicBezTo>
                    <a:pt x="110000" y="84212"/>
                    <a:pt x="111072" y="87630"/>
                    <a:pt x="111072" y="87630"/>
                  </a:cubicBezTo>
                  <a:cubicBezTo>
                    <a:pt x="111427" y="87630"/>
                    <a:pt x="111427" y="85352"/>
                    <a:pt x="111427" y="84212"/>
                  </a:cubicBezTo>
                  <a:cubicBezTo>
                    <a:pt x="111427" y="84212"/>
                    <a:pt x="111072" y="83073"/>
                    <a:pt x="111072" y="81939"/>
                  </a:cubicBezTo>
                  <a:cubicBezTo>
                    <a:pt x="111072" y="81939"/>
                    <a:pt x="110716" y="81939"/>
                    <a:pt x="110716" y="80800"/>
                  </a:cubicBezTo>
                  <a:cubicBezTo>
                    <a:pt x="110716" y="80800"/>
                    <a:pt x="111072" y="80800"/>
                    <a:pt x="111072" y="80800"/>
                  </a:cubicBezTo>
                  <a:cubicBezTo>
                    <a:pt x="111072" y="79661"/>
                    <a:pt x="111427" y="80800"/>
                    <a:pt x="111783" y="80800"/>
                  </a:cubicBezTo>
                  <a:cubicBezTo>
                    <a:pt x="111427" y="79661"/>
                    <a:pt x="111072" y="78521"/>
                    <a:pt x="111072" y="77388"/>
                  </a:cubicBezTo>
                  <a:cubicBezTo>
                    <a:pt x="110716" y="77388"/>
                    <a:pt x="111072" y="76248"/>
                    <a:pt x="111072" y="76248"/>
                  </a:cubicBezTo>
                  <a:cubicBezTo>
                    <a:pt x="111427" y="75109"/>
                    <a:pt x="111427" y="76248"/>
                    <a:pt x="111783" y="76248"/>
                  </a:cubicBezTo>
                  <a:cubicBezTo>
                    <a:pt x="112144" y="75109"/>
                    <a:pt x="111427" y="73970"/>
                    <a:pt x="111072" y="73970"/>
                  </a:cubicBezTo>
                  <a:cubicBezTo>
                    <a:pt x="111072" y="72836"/>
                    <a:pt x="110355" y="71697"/>
                    <a:pt x="110716" y="70558"/>
                  </a:cubicBezTo>
                  <a:cubicBezTo>
                    <a:pt x="110355" y="70558"/>
                    <a:pt x="110716" y="69418"/>
                    <a:pt x="110716" y="69418"/>
                  </a:cubicBezTo>
                  <a:cubicBezTo>
                    <a:pt x="110716" y="70558"/>
                    <a:pt x="110716" y="70558"/>
                    <a:pt x="110716" y="70558"/>
                  </a:cubicBezTo>
                  <a:cubicBezTo>
                    <a:pt x="110716" y="70558"/>
                    <a:pt x="111427" y="71697"/>
                    <a:pt x="111427" y="71697"/>
                  </a:cubicBezTo>
                  <a:cubicBezTo>
                    <a:pt x="111783" y="70558"/>
                    <a:pt x="110716" y="69418"/>
                    <a:pt x="110716" y="69418"/>
                  </a:cubicBezTo>
                  <a:cubicBezTo>
                    <a:pt x="110355" y="68279"/>
                    <a:pt x="110000" y="67145"/>
                    <a:pt x="110000" y="67145"/>
                  </a:cubicBezTo>
                  <a:cubicBezTo>
                    <a:pt x="109644" y="66006"/>
                    <a:pt x="110000" y="66006"/>
                    <a:pt x="109644" y="66006"/>
                  </a:cubicBezTo>
                  <a:cubicBezTo>
                    <a:pt x="109644" y="64867"/>
                    <a:pt x="109283" y="64867"/>
                    <a:pt x="108927" y="64867"/>
                  </a:cubicBezTo>
                  <a:cubicBezTo>
                    <a:pt x="108927" y="66006"/>
                    <a:pt x="109283" y="66006"/>
                    <a:pt x="109283" y="66006"/>
                  </a:cubicBezTo>
                  <a:cubicBezTo>
                    <a:pt x="108927" y="64867"/>
                    <a:pt x="108572" y="64867"/>
                    <a:pt x="108216" y="63727"/>
                  </a:cubicBezTo>
                  <a:cubicBezTo>
                    <a:pt x="108216" y="62594"/>
                    <a:pt x="108216" y="61454"/>
                    <a:pt x="108216" y="61454"/>
                  </a:cubicBezTo>
                  <a:cubicBezTo>
                    <a:pt x="108216" y="61454"/>
                    <a:pt x="108216" y="61454"/>
                    <a:pt x="108216" y="61454"/>
                  </a:cubicBezTo>
                  <a:cubicBezTo>
                    <a:pt x="108216" y="60315"/>
                    <a:pt x="107500" y="60315"/>
                    <a:pt x="107500" y="59176"/>
                  </a:cubicBezTo>
                  <a:cubicBezTo>
                    <a:pt x="107855" y="58036"/>
                    <a:pt x="107855" y="59176"/>
                    <a:pt x="108216" y="59176"/>
                  </a:cubicBezTo>
                  <a:cubicBezTo>
                    <a:pt x="108216" y="58036"/>
                    <a:pt x="108572" y="59176"/>
                    <a:pt x="108927" y="59176"/>
                  </a:cubicBezTo>
                  <a:cubicBezTo>
                    <a:pt x="108927" y="59176"/>
                    <a:pt x="108572" y="59176"/>
                    <a:pt x="108572" y="58036"/>
                  </a:cubicBezTo>
                  <a:cubicBezTo>
                    <a:pt x="108927" y="58036"/>
                    <a:pt x="108927" y="56903"/>
                    <a:pt x="109283" y="58036"/>
                  </a:cubicBezTo>
                  <a:cubicBezTo>
                    <a:pt x="109283" y="58036"/>
                    <a:pt x="109644" y="59176"/>
                    <a:pt x="109644" y="59176"/>
                  </a:cubicBezTo>
                  <a:cubicBezTo>
                    <a:pt x="110000" y="59176"/>
                    <a:pt x="109644" y="58036"/>
                    <a:pt x="109644" y="58036"/>
                  </a:cubicBezTo>
                  <a:cubicBezTo>
                    <a:pt x="110000" y="58036"/>
                    <a:pt x="110000" y="58036"/>
                    <a:pt x="110000" y="58036"/>
                  </a:cubicBezTo>
                  <a:cubicBezTo>
                    <a:pt x="110716" y="55763"/>
                    <a:pt x="111783" y="58036"/>
                    <a:pt x="112855" y="59176"/>
                  </a:cubicBezTo>
                  <a:cubicBezTo>
                    <a:pt x="112500" y="59176"/>
                    <a:pt x="112500" y="58036"/>
                    <a:pt x="112500" y="58036"/>
                  </a:cubicBezTo>
                  <a:cubicBezTo>
                    <a:pt x="112500" y="56903"/>
                    <a:pt x="112500" y="56903"/>
                    <a:pt x="112500" y="56903"/>
                  </a:cubicBezTo>
                  <a:cubicBezTo>
                    <a:pt x="112855" y="56903"/>
                    <a:pt x="112855" y="55763"/>
                    <a:pt x="112855" y="55763"/>
                  </a:cubicBezTo>
                  <a:cubicBezTo>
                    <a:pt x="112855" y="55763"/>
                    <a:pt x="112855" y="55763"/>
                    <a:pt x="112855" y="55763"/>
                  </a:cubicBezTo>
                  <a:cubicBezTo>
                    <a:pt x="112855" y="54624"/>
                    <a:pt x="112855" y="54624"/>
                    <a:pt x="112855" y="54624"/>
                  </a:cubicBezTo>
                  <a:cubicBezTo>
                    <a:pt x="112855" y="54624"/>
                    <a:pt x="113216" y="54624"/>
                    <a:pt x="113216" y="54624"/>
                  </a:cubicBezTo>
                  <a:cubicBezTo>
                    <a:pt x="112855" y="54624"/>
                    <a:pt x="112855" y="54624"/>
                    <a:pt x="112855" y="54624"/>
                  </a:cubicBezTo>
                  <a:cubicBezTo>
                    <a:pt x="112855" y="54624"/>
                    <a:pt x="113216" y="54624"/>
                    <a:pt x="113216" y="54624"/>
                  </a:cubicBezTo>
                  <a:cubicBezTo>
                    <a:pt x="113216" y="54624"/>
                    <a:pt x="113216" y="53485"/>
                    <a:pt x="113216" y="53485"/>
                  </a:cubicBezTo>
                  <a:cubicBezTo>
                    <a:pt x="113216" y="53485"/>
                    <a:pt x="113572" y="53485"/>
                    <a:pt x="113572" y="52351"/>
                  </a:cubicBezTo>
                  <a:cubicBezTo>
                    <a:pt x="113927" y="52351"/>
                    <a:pt x="114283" y="51212"/>
                    <a:pt x="114644" y="51212"/>
                  </a:cubicBezTo>
                  <a:cubicBezTo>
                    <a:pt x="114644" y="51212"/>
                    <a:pt x="114283" y="51212"/>
                    <a:pt x="114283" y="50073"/>
                  </a:cubicBezTo>
                  <a:cubicBezTo>
                    <a:pt x="114644" y="50073"/>
                    <a:pt x="115000" y="51212"/>
                    <a:pt x="115000" y="51212"/>
                  </a:cubicBezTo>
                  <a:cubicBezTo>
                    <a:pt x="115716" y="51212"/>
                    <a:pt x="116072" y="51212"/>
                    <a:pt x="116427" y="51212"/>
                  </a:cubicBezTo>
                  <a:cubicBezTo>
                    <a:pt x="116427" y="51212"/>
                    <a:pt x="116427" y="51212"/>
                    <a:pt x="116427" y="50073"/>
                  </a:cubicBezTo>
                  <a:cubicBezTo>
                    <a:pt x="116072" y="50073"/>
                    <a:pt x="115716" y="50073"/>
                    <a:pt x="115716" y="48933"/>
                  </a:cubicBezTo>
                  <a:cubicBezTo>
                    <a:pt x="115355" y="48933"/>
                    <a:pt x="115000" y="48933"/>
                    <a:pt x="114644" y="47794"/>
                  </a:cubicBezTo>
                  <a:cubicBezTo>
                    <a:pt x="114644" y="47794"/>
                    <a:pt x="114644" y="47794"/>
                    <a:pt x="115000" y="48933"/>
                  </a:cubicBezTo>
                  <a:cubicBezTo>
                    <a:pt x="114644" y="47794"/>
                    <a:pt x="114644" y="47794"/>
                    <a:pt x="114283" y="47794"/>
                  </a:cubicBezTo>
                  <a:cubicBezTo>
                    <a:pt x="114283" y="47794"/>
                    <a:pt x="114644" y="47794"/>
                    <a:pt x="114644" y="47794"/>
                  </a:cubicBezTo>
                  <a:cubicBezTo>
                    <a:pt x="114283" y="46660"/>
                    <a:pt x="113572" y="46660"/>
                    <a:pt x="113216" y="45521"/>
                  </a:cubicBezTo>
                  <a:cubicBezTo>
                    <a:pt x="113216" y="45521"/>
                    <a:pt x="113216" y="45521"/>
                    <a:pt x="113216" y="45521"/>
                  </a:cubicBezTo>
                  <a:cubicBezTo>
                    <a:pt x="112855" y="45521"/>
                    <a:pt x="112500" y="44382"/>
                    <a:pt x="112500" y="44382"/>
                  </a:cubicBezTo>
                  <a:cubicBezTo>
                    <a:pt x="112144" y="44382"/>
                    <a:pt x="111783" y="44382"/>
                    <a:pt x="111427" y="44382"/>
                  </a:cubicBezTo>
                  <a:cubicBezTo>
                    <a:pt x="111427" y="43242"/>
                    <a:pt x="110355" y="44382"/>
                    <a:pt x="110355" y="44382"/>
                  </a:cubicBezTo>
                  <a:cubicBezTo>
                    <a:pt x="110355" y="44382"/>
                    <a:pt x="110716" y="44382"/>
                    <a:pt x="110716" y="44382"/>
                  </a:cubicBezTo>
                  <a:cubicBezTo>
                    <a:pt x="110716" y="44382"/>
                    <a:pt x="111072" y="43242"/>
                    <a:pt x="111072" y="43242"/>
                  </a:cubicBezTo>
                  <a:cubicBezTo>
                    <a:pt x="111427" y="43242"/>
                    <a:pt x="111783" y="44382"/>
                    <a:pt x="112144" y="44382"/>
                  </a:cubicBezTo>
                  <a:cubicBezTo>
                    <a:pt x="111783" y="43242"/>
                    <a:pt x="111427" y="43242"/>
                    <a:pt x="111072" y="43242"/>
                  </a:cubicBezTo>
                  <a:cubicBezTo>
                    <a:pt x="111427" y="43242"/>
                    <a:pt x="112144" y="44382"/>
                    <a:pt x="112500" y="44382"/>
                  </a:cubicBezTo>
                  <a:cubicBezTo>
                    <a:pt x="112855" y="44382"/>
                    <a:pt x="113216" y="44382"/>
                    <a:pt x="113216" y="44382"/>
                  </a:cubicBezTo>
                  <a:cubicBezTo>
                    <a:pt x="113572" y="44382"/>
                    <a:pt x="113572" y="44382"/>
                    <a:pt x="113572" y="43242"/>
                  </a:cubicBezTo>
                  <a:cubicBezTo>
                    <a:pt x="114283" y="43242"/>
                    <a:pt x="112500" y="40969"/>
                    <a:pt x="112500" y="39830"/>
                  </a:cubicBezTo>
                  <a:cubicBezTo>
                    <a:pt x="112500" y="39830"/>
                    <a:pt x="112500" y="39830"/>
                    <a:pt x="112855" y="39830"/>
                  </a:cubicBezTo>
                  <a:cubicBezTo>
                    <a:pt x="112855" y="39830"/>
                    <a:pt x="112500" y="39830"/>
                    <a:pt x="112500" y="39830"/>
                  </a:cubicBezTo>
                  <a:cubicBezTo>
                    <a:pt x="112500" y="39830"/>
                    <a:pt x="112500" y="39830"/>
                    <a:pt x="112500" y="39830"/>
                  </a:cubicBezTo>
                  <a:cubicBezTo>
                    <a:pt x="112500" y="39830"/>
                    <a:pt x="112500" y="39830"/>
                    <a:pt x="112500" y="39830"/>
                  </a:cubicBezTo>
                  <a:cubicBezTo>
                    <a:pt x="112855" y="39830"/>
                    <a:pt x="113216" y="40969"/>
                    <a:pt x="112855" y="39830"/>
                  </a:cubicBezTo>
                  <a:cubicBezTo>
                    <a:pt x="113216" y="39830"/>
                    <a:pt x="113216" y="39830"/>
                    <a:pt x="113216" y="40969"/>
                  </a:cubicBezTo>
                  <a:cubicBezTo>
                    <a:pt x="113216" y="40969"/>
                    <a:pt x="113216" y="40969"/>
                    <a:pt x="113216" y="40969"/>
                  </a:cubicBezTo>
                  <a:cubicBezTo>
                    <a:pt x="113572" y="40969"/>
                    <a:pt x="113927" y="42109"/>
                    <a:pt x="114644" y="42109"/>
                  </a:cubicBezTo>
                  <a:cubicBezTo>
                    <a:pt x="114644" y="42109"/>
                    <a:pt x="115000" y="42109"/>
                    <a:pt x="115000" y="42109"/>
                  </a:cubicBezTo>
                  <a:cubicBezTo>
                    <a:pt x="115355" y="42109"/>
                    <a:pt x="115355" y="42109"/>
                    <a:pt x="115716" y="42109"/>
                  </a:cubicBezTo>
                  <a:cubicBezTo>
                    <a:pt x="116783" y="43242"/>
                    <a:pt x="117855" y="44382"/>
                    <a:pt x="119283" y="45521"/>
                  </a:cubicBezTo>
                  <a:cubicBezTo>
                    <a:pt x="119283" y="45521"/>
                    <a:pt x="119283" y="45521"/>
                    <a:pt x="119283" y="45521"/>
                  </a:cubicBezTo>
                  <a:cubicBezTo>
                    <a:pt x="119283" y="45521"/>
                    <a:pt x="119283" y="45521"/>
                    <a:pt x="119644" y="45521"/>
                  </a:cubicBezTo>
                  <a:cubicBezTo>
                    <a:pt x="119644" y="45521"/>
                    <a:pt x="119644" y="45521"/>
                    <a:pt x="119283" y="45521"/>
                  </a:cubicBezTo>
                  <a:cubicBezTo>
                    <a:pt x="119644" y="45521"/>
                    <a:pt x="119644" y="45521"/>
                    <a:pt x="120000" y="45521"/>
                  </a:cubicBezTo>
                  <a:cubicBezTo>
                    <a:pt x="119644" y="44382"/>
                    <a:pt x="119283" y="44382"/>
                    <a:pt x="118927" y="44382"/>
                  </a:cubicBezTo>
                  <a:cubicBezTo>
                    <a:pt x="119283" y="43242"/>
                    <a:pt x="119283" y="43242"/>
                    <a:pt x="118572" y="43242"/>
                  </a:cubicBezTo>
                  <a:cubicBezTo>
                    <a:pt x="118572" y="43242"/>
                    <a:pt x="118927" y="43242"/>
                    <a:pt x="118927" y="43242"/>
                  </a:cubicBezTo>
                  <a:cubicBezTo>
                    <a:pt x="118927" y="42109"/>
                    <a:pt x="118216" y="42109"/>
                    <a:pt x="117855" y="42109"/>
                  </a:cubicBezTo>
                  <a:cubicBezTo>
                    <a:pt x="118572" y="40969"/>
                    <a:pt x="118927" y="42109"/>
                    <a:pt x="119283" y="42109"/>
                  </a:cubicBezTo>
                  <a:cubicBezTo>
                    <a:pt x="119283" y="42109"/>
                    <a:pt x="118927" y="42109"/>
                    <a:pt x="118927" y="40969"/>
                  </a:cubicBezTo>
                  <a:cubicBezTo>
                    <a:pt x="118927" y="40969"/>
                    <a:pt x="119283" y="42109"/>
                    <a:pt x="119644" y="42109"/>
                  </a:cubicBezTo>
                  <a:cubicBezTo>
                    <a:pt x="119644" y="40969"/>
                    <a:pt x="119283" y="40969"/>
                    <a:pt x="119283" y="40969"/>
                  </a:cubicBezTo>
                  <a:cubicBezTo>
                    <a:pt x="119283" y="40969"/>
                    <a:pt x="119644" y="40969"/>
                    <a:pt x="119644" y="40969"/>
                  </a:cubicBezTo>
                  <a:cubicBezTo>
                    <a:pt x="119644" y="40969"/>
                    <a:pt x="119644" y="40969"/>
                    <a:pt x="119644" y="40969"/>
                  </a:cubicBezTo>
                  <a:cubicBezTo>
                    <a:pt x="119283" y="39830"/>
                    <a:pt x="118927" y="39830"/>
                    <a:pt x="118927" y="39830"/>
                  </a:cubicBezTo>
                  <a:cubicBezTo>
                    <a:pt x="118572" y="38691"/>
                    <a:pt x="117855" y="38691"/>
                    <a:pt x="117500" y="38691"/>
                  </a:cubicBezTo>
                  <a:cubicBezTo>
                    <a:pt x="117144" y="38691"/>
                    <a:pt x="116427" y="37557"/>
                    <a:pt x="116072" y="37557"/>
                  </a:cubicBezTo>
                  <a:cubicBezTo>
                    <a:pt x="116072" y="37557"/>
                    <a:pt x="116427" y="37557"/>
                    <a:pt x="116427" y="37557"/>
                  </a:cubicBezTo>
                  <a:cubicBezTo>
                    <a:pt x="116427" y="37557"/>
                    <a:pt x="116072" y="37557"/>
                    <a:pt x="116072" y="37557"/>
                  </a:cubicBezTo>
                  <a:cubicBezTo>
                    <a:pt x="116072" y="37557"/>
                    <a:pt x="116072" y="37557"/>
                    <a:pt x="116072" y="37557"/>
                  </a:cubicBezTo>
                  <a:cubicBezTo>
                    <a:pt x="116072" y="38691"/>
                    <a:pt x="116072" y="37557"/>
                    <a:pt x="115716" y="37557"/>
                  </a:cubicBezTo>
                  <a:cubicBezTo>
                    <a:pt x="115716" y="37557"/>
                    <a:pt x="115000" y="37557"/>
                    <a:pt x="115000" y="37557"/>
                  </a:cubicBezTo>
                  <a:cubicBezTo>
                    <a:pt x="115000" y="37557"/>
                    <a:pt x="115716" y="38691"/>
                    <a:pt x="115716" y="38691"/>
                  </a:cubicBezTo>
                  <a:cubicBezTo>
                    <a:pt x="116072" y="38691"/>
                    <a:pt x="116427" y="38691"/>
                    <a:pt x="116427" y="39830"/>
                  </a:cubicBezTo>
                  <a:cubicBezTo>
                    <a:pt x="116427" y="39830"/>
                    <a:pt x="116072" y="38691"/>
                    <a:pt x="116072" y="39830"/>
                  </a:cubicBezTo>
                  <a:cubicBezTo>
                    <a:pt x="115355" y="38691"/>
                    <a:pt x="114644" y="37557"/>
                    <a:pt x="113927" y="36418"/>
                  </a:cubicBezTo>
                  <a:cubicBezTo>
                    <a:pt x="113927" y="36418"/>
                    <a:pt x="113927" y="36418"/>
                    <a:pt x="113927" y="36418"/>
                  </a:cubicBezTo>
                  <a:cubicBezTo>
                    <a:pt x="113572" y="36418"/>
                    <a:pt x="113216" y="35279"/>
                    <a:pt x="112855" y="35279"/>
                  </a:cubicBezTo>
                  <a:cubicBezTo>
                    <a:pt x="112500" y="35279"/>
                    <a:pt x="111427" y="34139"/>
                    <a:pt x="111072" y="34139"/>
                  </a:cubicBezTo>
                  <a:cubicBezTo>
                    <a:pt x="111072" y="34139"/>
                    <a:pt x="110716" y="33000"/>
                    <a:pt x="110355" y="33000"/>
                  </a:cubicBezTo>
                  <a:cubicBezTo>
                    <a:pt x="110355" y="33000"/>
                    <a:pt x="110716" y="34139"/>
                    <a:pt x="111072" y="34139"/>
                  </a:cubicBezTo>
                  <a:cubicBezTo>
                    <a:pt x="110716" y="34139"/>
                    <a:pt x="110000" y="33000"/>
                    <a:pt x="110000" y="33000"/>
                  </a:cubicBezTo>
                  <a:cubicBezTo>
                    <a:pt x="110000" y="33000"/>
                    <a:pt x="110000" y="33000"/>
                    <a:pt x="110000" y="33000"/>
                  </a:cubicBezTo>
                  <a:cubicBezTo>
                    <a:pt x="108927" y="31866"/>
                    <a:pt x="107855" y="31866"/>
                    <a:pt x="106783" y="30727"/>
                  </a:cubicBezTo>
                  <a:cubicBezTo>
                    <a:pt x="106072" y="30727"/>
                    <a:pt x="105000" y="30727"/>
                    <a:pt x="104283" y="29588"/>
                  </a:cubicBezTo>
                  <a:cubicBezTo>
                    <a:pt x="103927" y="29588"/>
                    <a:pt x="103216" y="29588"/>
                    <a:pt x="102855" y="29588"/>
                  </a:cubicBezTo>
                  <a:cubicBezTo>
                    <a:pt x="102855" y="29588"/>
                    <a:pt x="102855" y="29588"/>
                    <a:pt x="102855" y="29588"/>
                  </a:cubicBezTo>
                  <a:cubicBezTo>
                    <a:pt x="102144" y="29588"/>
                    <a:pt x="101427" y="29588"/>
                    <a:pt x="100716" y="28448"/>
                  </a:cubicBezTo>
                  <a:cubicBezTo>
                    <a:pt x="101072" y="29588"/>
                    <a:pt x="101072" y="29588"/>
                    <a:pt x="101427" y="30727"/>
                  </a:cubicBezTo>
                  <a:cubicBezTo>
                    <a:pt x="101427" y="30727"/>
                    <a:pt x="102500" y="31866"/>
                    <a:pt x="102500" y="31866"/>
                  </a:cubicBezTo>
                  <a:cubicBezTo>
                    <a:pt x="101427" y="31866"/>
                    <a:pt x="100716" y="30727"/>
                    <a:pt x="100000" y="30727"/>
                  </a:cubicBezTo>
                  <a:cubicBezTo>
                    <a:pt x="100000" y="30727"/>
                    <a:pt x="99283" y="29588"/>
                    <a:pt x="99283" y="29588"/>
                  </a:cubicBezTo>
                  <a:cubicBezTo>
                    <a:pt x="98927" y="29588"/>
                    <a:pt x="98927" y="30727"/>
                    <a:pt x="98572" y="30727"/>
                  </a:cubicBezTo>
                  <a:cubicBezTo>
                    <a:pt x="97855" y="30727"/>
                    <a:pt x="96783" y="30727"/>
                    <a:pt x="96072" y="30727"/>
                  </a:cubicBezTo>
                  <a:cubicBezTo>
                    <a:pt x="95716" y="30727"/>
                    <a:pt x="95355" y="29588"/>
                    <a:pt x="95355" y="30727"/>
                  </a:cubicBezTo>
                  <a:cubicBezTo>
                    <a:pt x="95716" y="31866"/>
                    <a:pt x="96072" y="31866"/>
                    <a:pt x="96072" y="33000"/>
                  </a:cubicBezTo>
                  <a:cubicBezTo>
                    <a:pt x="96072" y="33000"/>
                    <a:pt x="96072" y="33000"/>
                    <a:pt x="96072" y="33000"/>
                  </a:cubicBezTo>
                  <a:cubicBezTo>
                    <a:pt x="96072" y="33000"/>
                    <a:pt x="96072" y="33000"/>
                    <a:pt x="96072" y="33000"/>
                  </a:cubicBezTo>
                  <a:cubicBezTo>
                    <a:pt x="96427" y="31866"/>
                    <a:pt x="94283" y="30727"/>
                    <a:pt x="93927" y="29588"/>
                  </a:cubicBezTo>
                  <a:cubicBezTo>
                    <a:pt x="93927" y="29588"/>
                    <a:pt x="93572" y="28448"/>
                    <a:pt x="93572" y="28448"/>
                  </a:cubicBezTo>
                  <a:cubicBezTo>
                    <a:pt x="93216" y="28448"/>
                    <a:pt x="92855" y="28448"/>
                    <a:pt x="92500" y="28448"/>
                  </a:cubicBezTo>
                  <a:cubicBezTo>
                    <a:pt x="90716" y="27315"/>
                    <a:pt x="88927" y="27315"/>
                    <a:pt x="87144" y="26175"/>
                  </a:cubicBezTo>
                  <a:cubicBezTo>
                    <a:pt x="87144" y="26175"/>
                    <a:pt x="87144" y="26175"/>
                    <a:pt x="87144" y="26175"/>
                  </a:cubicBezTo>
                  <a:cubicBezTo>
                    <a:pt x="86783" y="26175"/>
                    <a:pt x="86072" y="25036"/>
                    <a:pt x="85716" y="26175"/>
                  </a:cubicBezTo>
                  <a:cubicBezTo>
                    <a:pt x="85716" y="25036"/>
                    <a:pt x="85716" y="25036"/>
                    <a:pt x="85716" y="25036"/>
                  </a:cubicBezTo>
                  <a:cubicBezTo>
                    <a:pt x="85355" y="25036"/>
                    <a:pt x="84644" y="25036"/>
                    <a:pt x="84283" y="23897"/>
                  </a:cubicBezTo>
                  <a:cubicBezTo>
                    <a:pt x="84644" y="23897"/>
                    <a:pt x="84644" y="23897"/>
                    <a:pt x="85000" y="23897"/>
                  </a:cubicBezTo>
                  <a:cubicBezTo>
                    <a:pt x="84644" y="23897"/>
                    <a:pt x="84283" y="23897"/>
                    <a:pt x="83927" y="22757"/>
                  </a:cubicBezTo>
                  <a:cubicBezTo>
                    <a:pt x="83572" y="22757"/>
                    <a:pt x="82855" y="22757"/>
                    <a:pt x="82500" y="22757"/>
                  </a:cubicBezTo>
                  <a:cubicBezTo>
                    <a:pt x="82500" y="22757"/>
                    <a:pt x="82500" y="23897"/>
                    <a:pt x="82500" y="23897"/>
                  </a:cubicBezTo>
                  <a:cubicBezTo>
                    <a:pt x="82144" y="25036"/>
                    <a:pt x="81783" y="23897"/>
                    <a:pt x="81427" y="23897"/>
                  </a:cubicBezTo>
                  <a:cubicBezTo>
                    <a:pt x="81783" y="23897"/>
                    <a:pt x="81783" y="23897"/>
                    <a:pt x="82144" y="23897"/>
                  </a:cubicBezTo>
                  <a:cubicBezTo>
                    <a:pt x="81783" y="23897"/>
                    <a:pt x="81783" y="22757"/>
                    <a:pt x="81783" y="22757"/>
                  </a:cubicBezTo>
                  <a:cubicBezTo>
                    <a:pt x="81783" y="22757"/>
                    <a:pt x="81783" y="22757"/>
                    <a:pt x="82144" y="22757"/>
                  </a:cubicBezTo>
                  <a:cubicBezTo>
                    <a:pt x="82144" y="22757"/>
                    <a:pt x="82144" y="23897"/>
                    <a:pt x="82144" y="23897"/>
                  </a:cubicBezTo>
                  <a:cubicBezTo>
                    <a:pt x="82500" y="23897"/>
                    <a:pt x="82500" y="22757"/>
                    <a:pt x="82144" y="22757"/>
                  </a:cubicBezTo>
                  <a:cubicBezTo>
                    <a:pt x="82144" y="22757"/>
                    <a:pt x="81427" y="22757"/>
                    <a:pt x="81427" y="22757"/>
                  </a:cubicBezTo>
                  <a:cubicBezTo>
                    <a:pt x="81072" y="22757"/>
                    <a:pt x="80716" y="22757"/>
                    <a:pt x="80716" y="22757"/>
                  </a:cubicBezTo>
                  <a:cubicBezTo>
                    <a:pt x="80716" y="22757"/>
                    <a:pt x="80716" y="22757"/>
                    <a:pt x="81072" y="22757"/>
                  </a:cubicBezTo>
                  <a:cubicBezTo>
                    <a:pt x="81427" y="22757"/>
                    <a:pt x="81427" y="22757"/>
                    <a:pt x="81783" y="22757"/>
                  </a:cubicBezTo>
                  <a:cubicBezTo>
                    <a:pt x="81783" y="21624"/>
                    <a:pt x="81427" y="22757"/>
                    <a:pt x="81427" y="21624"/>
                  </a:cubicBezTo>
                  <a:cubicBezTo>
                    <a:pt x="80716" y="21624"/>
                    <a:pt x="80355" y="21624"/>
                    <a:pt x="79644" y="21624"/>
                  </a:cubicBezTo>
                  <a:cubicBezTo>
                    <a:pt x="78927" y="21624"/>
                    <a:pt x="78216" y="21624"/>
                    <a:pt x="77500" y="21624"/>
                  </a:cubicBezTo>
                  <a:cubicBezTo>
                    <a:pt x="77855" y="21624"/>
                    <a:pt x="77855" y="21624"/>
                    <a:pt x="78216" y="21624"/>
                  </a:cubicBezTo>
                  <a:cubicBezTo>
                    <a:pt x="77855" y="21624"/>
                    <a:pt x="77500" y="21624"/>
                    <a:pt x="77144" y="22757"/>
                  </a:cubicBezTo>
                  <a:cubicBezTo>
                    <a:pt x="77144" y="22757"/>
                    <a:pt x="77855" y="22757"/>
                    <a:pt x="78216" y="22757"/>
                  </a:cubicBezTo>
                  <a:cubicBezTo>
                    <a:pt x="77855" y="22757"/>
                    <a:pt x="77855" y="22757"/>
                    <a:pt x="77855" y="22757"/>
                  </a:cubicBezTo>
                  <a:cubicBezTo>
                    <a:pt x="77855" y="23897"/>
                    <a:pt x="77855" y="22757"/>
                    <a:pt x="77855" y="23897"/>
                  </a:cubicBezTo>
                  <a:cubicBezTo>
                    <a:pt x="78216" y="23897"/>
                    <a:pt x="78216" y="25036"/>
                    <a:pt x="78572" y="25036"/>
                  </a:cubicBezTo>
                  <a:cubicBezTo>
                    <a:pt x="78216" y="25036"/>
                    <a:pt x="77855" y="25036"/>
                    <a:pt x="77500" y="25036"/>
                  </a:cubicBezTo>
                  <a:cubicBezTo>
                    <a:pt x="77144" y="25036"/>
                    <a:pt x="77500" y="25036"/>
                    <a:pt x="77855" y="25036"/>
                  </a:cubicBezTo>
                  <a:cubicBezTo>
                    <a:pt x="77500" y="25036"/>
                    <a:pt x="77500" y="25036"/>
                    <a:pt x="77500" y="26175"/>
                  </a:cubicBezTo>
                  <a:cubicBezTo>
                    <a:pt x="77500" y="26175"/>
                    <a:pt x="77500" y="26175"/>
                    <a:pt x="77855" y="26175"/>
                  </a:cubicBezTo>
                  <a:cubicBezTo>
                    <a:pt x="77144" y="26175"/>
                    <a:pt x="75355" y="23897"/>
                    <a:pt x="75355" y="25036"/>
                  </a:cubicBezTo>
                  <a:cubicBezTo>
                    <a:pt x="74644" y="25036"/>
                    <a:pt x="74283" y="23897"/>
                    <a:pt x="73572" y="23897"/>
                  </a:cubicBezTo>
                  <a:cubicBezTo>
                    <a:pt x="73572" y="23897"/>
                    <a:pt x="73572" y="23897"/>
                    <a:pt x="73216" y="23897"/>
                  </a:cubicBezTo>
                  <a:cubicBezTo>
                    <a:pt x="73216" y="23897"/>
                    <a:pt x="73572" y="25036"/>
                    <a:pt x="73572" y="25036"/>
                  </a:cubicBezTo>
                  <a:cubicBezTo>
                    <a:pt x="73572" y="26175"/>
                    <a:pt x="73572" y="26175"/>
                    <a:pt x="73572" y="27315"/>
                  </a:cubicBezTo>
                  <a:cubicBezTo>
                    <a:pt x="73572" y="27315"/>
                    <a:pt x="73216" y="26175"/>
                    <a:pt x="73216" y="26175"/>
                  </a:cubicBezTo>
                  <a:cubicBezTo>
                    <a:pt x="73216" y="26175"/>
                    <a:pt x="73216" y="26175"/>
                    <a:pt x="73216" y="26175"/>
                  </a:cubicBezTo>
                  <a:cubicBezTo>
                    <a:pt x="72500" y="26175"/>
                    <a:pt x="71783" y="25036"/>
                    <a:pt x="71072" y="23897"/>
                  </a:cubicBezTo>
                  <a:cubicBezTo>
                    <a:pt x="71072" y="23897"/>
                    <a:pt x="71427" y="23897"/>
                    <a:pt x="71427" y="23897"/>
                  </a:cubicBezTo>
                  <a:cubicBezTo>
                    <a:pt x="71427" y="23897"/>
                    <a:pt x="71072" y="23897"/>
                    <a:pt x="71072" y="23897"/>
                  </a:cubicBezTo>
                  <a:cubicBezTo>
                    <a:pt x="71427" y="23897"/>
                    <a:pt x="70716" y="23897"/>
                    <a:pt x="70716" y="23897"/>
                  </a:cubicBezTo>
                  <a:cubicBezTo>
                    <a:pt x="70355" y="22757"/>
                    <a:pt x="70000" y="22757"/>
                    <a:pt x="69644" y="22757"/>
                  </a:cubicBezTo>
                  <a:cubicBezTo>
                    <a:pt x="70000" y="22757"/>
                    <a:pt x="70716" y="22757"/>
                    <a:pt x="71072" y="22757"/>
                  </a:cubicBezTo>
                  <a:cubicBezTo>
                    <a:pt x="71072" y="21624"/>
                    <a:pt x="70355" y="21624"/>
                    <a:pt x="70000" y="21624"/>
                  </a:cubicBezTo>
                  <a:cubicBezTo>
                    <a:pt x="70000" y="21624"/>
                    <a:pt x="70355" y="21624"/>
                    <a:pt x="70355" y="21624"/>
                  </a:cubicBezTo>
                  <a:cubicBezTo>
                    <a:pt x="70000" y="21624"/>
                    <a:pt x="70000" y="20484"/>
                    <a:pt x="69644" y="21624"/>
                  </a:cubicBezTo>
                  <a:cubicBezTo>
                    <a:pt x="69644" y="20484"/>
                    <a:pt x="70000" y="20484"/>
                    <a:pt x="70000" y="20484"/>
                  </a:cubicBezTo>
                  <a:cubicBezTo>
                    <a:pt x="69644" y="20484"/>
                    <a:pt x="69283" y="20484"/>
                    <a:pt x="68927" y="19345"/>
                  </a:cubicBezTo>
                  <a:cubicBezTo>
                    <a:pt x="68572" y="19345"/>
                    <a:pt x="68216" y="19345"/>
                    <a:pt x="67855" y="19345"/>
                  </a:cubicBezTo>
                  <a:cubicBezTo>
                    <a:pt x="67855" y="19345"/>
                    <a:pt x="67855" y="19345"/>
                    <a:pt x="67855" y="19345"/>
                  </a:cubicBezTo>
                  <a:cubicBezTo>
                    <a:pt x="67855" y="19345"/>
                    <a:pt x="67855" y="19345"/>
                    <a:pt x="67500" y="19345"/>
                  </a:cubicBezTo>
                  <a:cubicBezTo>
                    <a:pt x="67500" y="19345"/>
                    <a:pt x="67144" y="19345"/>
                    <a:pt x="67144" y="19345"/>
                  </a:cubicBezTo>
                  <a:cubicBezTo>
                    <a:pt x="66783" y="19345"/>
                    <a:pt x="66427" y="19345"/>
                    <a:pt x="66072" y="19345"/>
                  </a:cubicBezTo>
                  <a:cubicBezTo>
                    <a:pt x="66072" y="19345"/>
                    <a:pt x="65716" y="19345"/>
                    <a:pt x="65716" y="19345"/>
                  </a:cubicBezTo>
                  <a:cubicBezTo>
                    <a:pt x="65716" y="19345"/>
                    <a:pt x="66072" y="20484"/>
                    <a:pt x="66072" y="20484"/>
                  </a:cubicBezTo>
                  <a:cubicBezTo>
                    <a:pt x="66072" y="21624"/>
                    <a:pt x="66072" y="20484"/>
                    <a:pt x="65716" y="20484"/>
                  </a:cubicBezTo>
                  <a:cubicBezTo>
                    <a:pt x="65716" y="20484"/>
                    <a:pt x="65716" y="20484"/>
                    <a:pt x="66072" y="20484"/>
                  </a:cubicBezTo>
                  <a:cubicBezTo>
                    <a:pt x="65355" y="21624"/>
                    <a:pt x="64644" y="20484"/>
                    <a:pt x="63927" y="20484"/>
                  </a:cubicBezTo>
                  <a:cubicBezTo>
                    <a:pt x="63927" y="20484"/>
                    <a:pt x="62855" y="20484"/>
                    <a:pt x="62500" y="19345"/>
                  </a:cubicBezTo>
                  <a:cubicBezTo>
                    <a:pt x="62855" y="19345"/>
                    <a:pt x="62855" y="19345"/>
                    <a:pt x="62855" y="19345"/>
                  </a:cubicBezTo>
                  <a:cubicBezTo>
                    <a:pt x="62500" y="19345"/>
                    <a:pt x="61783" y="19345"/>
                    <a:pt x="61072" y="19345"/>
                  </a:cubicBezTo>
                  <a:cubicBezTo>
                    <a:pt x="60716" y="19345"/>
                    <a:pt x="60000" y="19345"/>
                    <a:pt x="59283" y="19345"/>
                  </a:cubicBezTo>
                  <a:cubicBezTo>
                    <a:pt x="59644" y="19345"/>
                    <a:pt x="59644" y="19345"/>
                    <a:pt x="59644" y="19345"/>
                  </a:cubicBezTo>
                  <a:cubicBezTo>
                    <a:pt x="59644" y="20484"/>
                    <a:pt x="59644" y="20484"/>
                    <a:pt x="59644" y="20484"/>
                  </a:cubicBezTo>
                  <a:cubicBezTo>
                    <a:pt x="60000" y="20484"/>
                    <a:pt x="59644" y="21624"/>
                    <a:pt x="59644" y="21624"/>
                  </a:cubicBezTo>
                  <a:cubicBezTo>
                    <a:pt x="60000" y="21624"/>
                    <a:pt x="60000" y="21624"/>
                    <a:pt x="60355" y="21624"/>
                  </a:cubicBezTo>
                  <a:cubicBezTo>
                    <a:pt x="60000" y="21624"/>
                    <a:pt x="60000" y="21624"/>
                    <a:pt x="59644" y="21624"/>
                  </a:cubicBezTo>
                  <a:cubicBezTo>
                    <a:pt x="59644" y="20484"/>
                    <a:pt x="59644" y="20484"/>
                    <a:pt x="59644" y="20484"/>
                  </a:cubicBezTo>
                  <a:cubicBezTo>
                    <a:pt x="59644" y="19345"/>
                    <a:pt x="59283" y="19345"/>
                    <a:pt x="59283" y="19345"/>
                  </a:cubicBezTo>
                  <a:cubicBezTo>
                    <a:pt x="59283" y="19345"/>
                    <a:pt x="59283" y="19345"/>
                    <a:pt x="59283" y="19345"/>
                  </a:cubicBezTo>
                  <a:cubicBezTo>
                    <a:pt x="58927" y="18206"/>
                    <a:pt x="58572" y="18206"/>
                    <a:pt x="58572" y="18206"/>
                  </a:cubicBezTo>
                  <a:cubicBezTo>
                    <a:pt x="58927" y="18206"/>
                    <a:pt x="58572" y="18206"/>
                    <a:pt x="58572" y="18206"/>
                  </a:cubicBezTo>
                  <a:cubicBezTo>
                    <a:pt x="58216" y="18206"/>
                    <a:pt x="57855" y="18206"/>
                    <a:pt x="57500" y="18206"/>
                  </a:cubicBezTo>
                  <a:cubicBezTo>
                    <a:pt x="57500" y="18206"/>
                    <a:pt x="57500" y="18206"/>
                    <a:pt x="57500" y="18206"/>
                  </a:cubicBezTo>
                  <a:cubicBezTo>
                    <a:pt x="57500" y="18206"/>
                    <a:pt x="57500" y="18206"/>
                    <a:pt x="57500" y="18206"/>
                  </a:cubicBezTo>
                  <a:cubicBezTo>
                    <a:pt x="57500" y="18206"/>
                    <a:pt x="57500" y="18206"/>
                    <a:pt x="57500" y="18206"/>
                  </a:cubicBezTo>
                  <a:cubicBezTo>
                    <a:pt x="57144" y="18206"/>
                    <a:pt x="56783" y="18206"/>
                    <a:pt x="56783" y="18206"/>
                  </a:cubicBezTo>
                  <a:cubicBezTo>
                    <a:pt x="56783" y="19345"/>
                    <a:pt x="57144" y="18206"/>
                    <a:pt x="57500" y="19345"/>
                  </a:cubicBezTo>
                  <a:cubicBezTo>
                    <a:pt x="57144" y="19345"/>
                    <a:pt x="56783" y="19345"/>
                    <a:pt x="56783" y="19345"/>
                  </a:cubicBezTo>
                  <a:cubicBezTo>
                    <a:pt x="56427" y="19345"/>
                    <a:pt x="56072" y="20484"/>
                    <a:pt x="56072" y="20484"/>
                  </a:cubicBezTo>
                  <a:cubicBezTo>
                    <a:pt x="55716" y="20484"/>
                    <a:pt x="55355" y="20484"/>
                    <a:pt x="55000" y="20484"/>
                  </a:cubicBezTo>
                  <a:cubicBezTo>
                    <a:pt x="55000" y="20484"/>
                    <a:pt x="55000" y="20484"/>
                    <a:pt x="55000" y="20484"/>
                  </a:cubicBezTo>
                  <a:cubicBezTo>
                    <a:pt x="55000" y="21624"/>
                    <a:pt x="54644" y="21624"/>
                    <a:pt x="54644" y="21624"/>
                  </a:cubicBezTo>
                  <a:cubicBezTo>
                    <a:pt x="54644" y="21624"/>
                    <a:pt x="54644" y="20484"/>
                    <a:pt x="55000" y="20484"/>
                  </a:cubicBezTo>
                  <a:cubicBezTo>
                    <a:pt x="55000" y="19345"/>
                    <a:pt x="55000" y="19345"/>
                    <a:pt x="55000" y="19345"/>
                  </a:cubicBezTo>
                  <a:cubicBezTo>
                    <a:pt x="55355" y="19345"/>
                    <a:pt x="55000" y="19345"/>
                    <a:pt x="55355" y="19345"/>
                  </a:cubicBezTo>
                  <a:cubicBezTo>
                    <a:pt x="55355" y="19345"/>
                    <a:pt x="55716" y="19345"/>
                    <a:pt x="55716" y="19345"/>
                  </a:cubicBezTo>
                  <a:cubicBezTo>
                    <a:pt x="56072" y="18206"/>
                    <a:pt x="56072" y="18206"/>
                    <a:pt x="56427" y="17072"/>
                  </a:cubicBezTo>
                  <a:cubicBezTo>
                    <a:pt x="56427" y="17072"/>
                    <a:pt x="56427" y="17072"/>
                    <a:pt x="56427" y="17072"/>
                  </a:cubicBezTo>
                  <a:cubicBezTo>
                    <a:pt x="56427" y="17072"/>
                    <a:pt x="56783" y="17072"/>
                    <a:pt x="56783" y="15933"/>
                  </a:cubicBezTo>
                  <a:cubicBezTo>
                    <a:pt x="57144" y="15933"/>
                    <a:pt x="57500" y="15933"/>
                    <a:pt x="57855" y="14794"/>
                  </a:cubicBezTo>
                  <a:cubicBezTo>
                    <a:pt x="57855" y="13654"/>
                    <a:pt x="56783" y="13654"/>
                    <a:pt x="56427" y="13654"/>
                  </a:cubicBezTo>
                  <a:cubicBezTo>
                    <a:pt x="56783" y="13654"/>
                    <a:pt x="57144" y="13654"/>
                    <a:pt x="57500" y="13654"/>
                  </a:cubicBezTo>
                  <a:cubicBezTo>
                    <a:pt x="57500" y="12521"/>
                    <a:pt x="56783" y="12521"/>
                    <a:pt x="56427" y="12521"/>
                  </a:cubicBezTo>
                  <a:cubicBezTo>
                    <a:pt x="56783" y="12521"/>
                    <a:pt x="56783" y="12521"/>
                    <a:pt x="56427" y="12521"/>
                  </a:cubicBezTo>
                  <a:cubicBezTo>
                    <a:pt x="56427" y="11381"/>
                    <a:pt x="55716" y="11381"/>
                    <a:pt x="55716" y="11381"/>
                  </a:cubicBezTo>
                  <a:cubicBezTo>
                    <a:pt x="55716" y="11381"/>
                    <a:pt x="53216" y="11381"/>
                    <a:pt x="52855" y="11381"/>
                  </a:cubicBezTo>
                  <a:cubicBezTo>
                    <a:pt x="52855" y="11381"/>
                    <a:pt x="52855" y="11381"/>
                    <a:pt x="52855" y="11381"/>
                  </a:cubicBezTo>
                  <a:cubicBezTo>
                    <a:pt x="52855" y="11381"/>
                    <a:pt x="52144" y="11381"/>
                    <a:pt x="52144" y="11381"/>
                  </a:cubicBezTo>
                  <a:cubicBezTo>
                    <a:pt x="52144" y="11381"/>
                    <a:pt x="52144" y="11381"/>
                    <a:pt x="52500" y="10242"/>
                  </a:cubicBezTo>
                  <a:cubicBezTo>
                    <a:pt x="51783" y="10242"/>
                    <a:pt x="51072" y="10242"/>
                    <a:pt x="50355" y="10242"/>
                  </a:cubicBezTo>
                  <a:cubicBezTo>
                    <a:pt x="50355" y="10242"/>
                    <a:pt x="50716" y="9103"/>
                    <a:pt x="51072" y="9103"/>
                  </a:cubicBezTo>
                  <a:cubicBezTo>
                    <a:pt x="50000" y="9103"/>
                    <a:pt x="49283" y="7963"/>
                    <a:pt x="48216" y="10242"/>
                  </a:cubicBezTo>
                  <a:cubicBezTo>
                    <a:pt x="48572" y="11381"/>
                    <a:pt x="48927" y="11381"/>
                    <a:pt x="49283" y="11381"/>
                  </a:cubicBezTo>
                  <a:cubicBezTo>
                    <a:pt x="48927" y="12521"/>
                    <a:pt x="47855" y="11381"/>
                    <a:pt x="47500" y="11381"/>
                  </a:cubicBezTo>
                  <a:cubicBezTo>
                    <a:pt x="47855" y="11381"/>
                    <a:pt x="48216" y="11381"/>
                    <a:pt x="48216" y="12521"/>
                  </a:cubicBezTo>
                  <a:cubicBezTo>
                    <a:pt x="48572" y="12521"/>
                    <a:pt x="48572" y="13654"/>
                    <a:pt x="48572" y="13654"/>
                  </a:cubicBezTo>
                  <a:cubicBezTo>
                    <a:pt x="48572" y="12521"/>
                    <a:pt x="47855" y="12521"/>
                    <a:pt x="47855" y="12521"/>
                  </a:cubicBezTo>
                  <a:cubicBezTo>
                    <a:pt x="47500" y="12521"/>
                    <a:pt x="47500" y="12521"/>
                    <a:pt x="47144" y="12521"/>
                  </a:cubicBezTo>
                  <a:cubicBezTo>
                    <a:pt x="47144" y="12521"/>
                    <a:pt x="46783" y="12521"/>
                    <a:pt x="46427" y="12521"/>
                  </a:cubicBezTo>
                  <a:cubicBezTo>
                    <a:pt x="46427" y="12521"/>
                    <a:pt x="46072" y="13654"/>
                    <a:pt x="46072" y="12521"/>
                  </a:cubicBezTo>
                  <a:cubicBezTo>
                    <a:pt x="46072" y="12521"/>
                    <a:pt x="46072" y="12521"/>
                    <a:pt x="46072" y="12521"/>
                  </a:cubicBezTo>
                  <a:cubicBezTo>
                    <a:pt x="45355" y="12521"/>
                    <a:pt x="44644" y="12521"/>
                    <a:pt x="44283" y="12521"/>
                  </a:cubicBezTo>
                  <a:cubicBezTo>
                    <a:pt x="44283" y="13654"/>
                    <a:pt x="44644" y="12521"/>
                    <a:pt x="45000" y="12521"/>
                  </a:cubicBezTo>
                  <a:cubicBezTo>
                    <a:pt x="44644" y="13654"/>
                    <a:pt x="44283" y="13654"/>
                    <a:pt x="43927" y="13654"/>
                  </a:cubicBezTo>
                  <a:cubicBezTo>
                    <a:pt x="43216" y="13654"/>
                    <a:pt x="42500" y="14794"/>
                    <a:pt x="41783" y="14794"/>
                  </a:cubicBezTo>
                  <a:cubicBezTo>
                    <a:pt x="41783" y="14794"/>
                    <a:pt x="41072" y="14794"/>
                    <a:pt x="41072" y="14794"/>
                  </a:cubicBezTo>
                  <a:cubicBezTo>
                    <a:pt x="41427" y="15933"/>
                    <a:pt x="41783" y="14794"/>
                    <a:pt x="41427" y="15933"/>
                  </a:cubicBezTo>
                  <a:cubicBezTo>
                    <a:pt x="41427" y="15933"/>
                    <a:pt x="41072" y="15933"/>
                    <a:pt x="40716" y="15933"/>
                  </a:cubicBezTo>
                  <a:cubicBezTo>
                    <a:pt x="40716" y="15933"/>
                    <a:pt x="40716" y="15933"/>
                    <a:pt x="40716" y="15933"/>
                  </a:cubicBezTo>
                  <a:cubicBezTo>
                    <a:pt x="40716" y="17072"/>
                    <a:pt x="41783" y="17072"/>
                    <a:pt x="41783" y="17072"/>
                  </a:cubicBezTo>
                  <a:cubicBezTo>
                    <a:pt x="41427" y="17072"/>
                    <a:pt x="41072" y="15933"/>
                    <a:pt x="41072" y="17072"/>
                  </a:cubicBezTo>
                  <a:cubicBezTo>
                    <a:pt x="41427" y="18206"/>
                    <a:pt x="42144" y="18206"/>
                    <a:pt x="42500" y="18206"/>
                  </a:cubicBezTo>
                  <a:cubicBezTo>
                    <a:pt x="42144" y="19345"/>
                    <a:pt x="41783" y="19345"/>
                    <a:pt x="41783" y="19345"/>
                  </a:cubicBezTo>
                  <a:cubicBezTo>
                    <a:pt x="41427" y="20484"/>
                    <a:pt x="42144" y="20484"/>
                    <a:pt x="42144" y="20484"/>
                  </a:cubicBezTo>
                  <a:cubicBezTo>
                    <a:pt x="42144" y="20484"/>
                    <a:pt x="41783" y="20484"/>
                    <a:pt x="41427" y="19345"/>
                  </a:cubicBezTo>
                  <a:cubicBezTo>
                    <a:pt x="41427" y="19345"/>
                    <a:pt x="41783" y="19345"/>
                    <a:pt x="42144" y="18206"/>
                  </a:cubicBezTo>
                  <a:cubicBezTo>
                    <a:pt x="41783" y="18206"/>
                    <a:pt x="41427" y="18206"/>
                    <a:pt x="41072" y="18206"/>
                  </a:cubicBezTo>
                  <a:cubicBezTo>
                    <a:pt x="41072" y="19345"/>
                    <a:pt x="40716" y="19345"/>
                    <a:pt x="40355" y="19345"/>
                  </a:cubicBezTo>
                  <a:cubicBezTo>
                    <a:pt x="39644" y="19345"/>
                    <a:pt x="38927" y="19345"/>
                    <a:pt x="38216" y="19345"/>
                  </a:cubicBezTo>
                  <a:cubicBezTo>
                    <a:pt x="38216" y="19345"/>
                    <a:pt x="38216" y="19345"/>
                    <a:pt x="38216" y="19345"/>
                  </a:cubicBezTo>
                  <a:cubicBezTo>
                    <a:pt x="37855" y="20484"/>
                    <a:pt x="38216" y="20484"/>
                    <a:pt x="38216" y="20484"/>
                  </a:cubicBezTo>
                  <a:cubicBezTo>
                    <a:pt x="38572" y="20484"/>
                    <a:pt x="38572" y="21624"/>
                    <a:pt x="38572" y="21624"/>
                  </a:cubicBezTo>
                  <a:cubicBezTo>
                    <a:pt x="38572" y="21624"/>
                    <a:pt x="38572" y="21624"/>
                    <a:pt x="38572" y="21624"/>
                  </a:cubicBezTo>
                  <a:cubicBezTo>
                    <a:pt x="38927" y="21624"/>
                    <a:pt x="39283" y="22757"/>
                    <a:pt x="39283" y="22757"/>
                  </a:cubicBezTo>
                  <a:cubicBezTo>
                    <a:pt x="39644" y="22757"/>
                    <a:pt x="40000" y="23897"/>
                    <a:pt x="40355" y="23897"/>
                  </a:cubicBezTo>
                  <a:cubicBezTo>
                    <a:pt x="40716" y="23897"/>
                    <a:pt x="41072" y="23897"/>
                    <a:pt x="41072" y="25036"/>
                  </a:cubicBezTo>
                  <a:cubicBezTo>
                    <a:pt x="41427" y="25036"/>
                    <a:pt x="41072" y="25036"/>
                    <a:pt x="41072" y="26175"/>
                  </a:cubicBezTo>
                  <a:cubicBezTo>
                    <a:pt x="41427" y="26175"/>
                    <a:pt x="42500" y="28448"/>
                    <a:pt x="41783" y="28448"/>
                  </a:cubicBezTo>
                  <a:cubicBezTo>
                    <a:pt x="41783" y="28448"/>
                    <a:pt x="41783" y="28448"/>
                    <a:pt x="41783" y="28448"/>
                  </a:cubicBezTo>
                  <a:cubicBezTo>
                    <a:pt x="41427" y="28448"/>
                    <a:pt x="41427" y="27315"/>
                    <a:pt x="41427" y="27315"/>
                  </a:cubicBezTo>
                  <a:cubicBezTo>
                    <a:pt x="41072" y="26175"/>
                    <a:pt x="40716" y="27315"/>
                    <a:pt x="41072" y="28448"/>
                  </a:cubicBezTo>
                  <a:cubicBezTo>
                    <a:pt x="40716" y="27315"/>
                    <a:pt x="41072" y="27315"/>
                    <a:pt x="40716" y="27315"/>
                  </a:cubicBezTo>
                  <a:cubicBezTo>
                    <a:pt x="40716" y="26175"/>
                    <a:pt x="40716" y="26175"/>
                    <a:pt x="40716" y="26175"/>
                  </a:cubicBezTo>
                  <a:cubicBezTo>
                    <a:pt x="40716" y="25036"/>
                    <a:pt x="41072" y="25036"/>
                    <a:pt x="41072" y="23897"/>
                  </a:cubicBezTo>
                  <a:cubicBezTo>
                    <a:pt x="40355" y="23897"/>
                    <a:pt x="39644" y="23897"/>
                    <a:pt x="38927" y="22757"/>
                  </a:cubicBezTo>
                  <a:cubicBezTo>
                    <a:pt x="38216" y="22757"/>
                    <a:pt x="37500" y="22757"/>
                    <a:pt x="36783" y="22757"/>
                  </a:cubicBezTo>
                  <a:cubicBezTo>
                    <a:pt x="36783" y="23897"/>
                    <a:pt x="37144" y="22757"/>
                    <a:pt x="37500" y="23897"/>
                  </a:cubicBezTo>
                  <a:cubicBezTo>
                    <a:pt x="37144" y="23897"/>
                    <a:pt x="37144" y="23897"/>
                    <a:pt x="36783" y="23897"/>
                  </a:cubicBezTo>
                  <a:cubicBezTo>
                    <a:pt x="36427" y="23897"/>
                    <a:pt x="36427" y="23897"/>
                    <a:pt x="36072" y="23897"/>
                  </a:cubicBezTo>
                  <a:cubicBezTo>
                    <a:pt x="36427" y="25036"/>
                    <a:pt x="36783" y="25036"/>
                    <a:pt x="37500" y="25036"/>
                  </a:cubicBezTo>
                  <a:cubicBezTo>
                    <a:pt x="37855" y="26175"/>
                    <a:pt x="38216" y="26175"/>
                    <a:pt x="38572" y="26175"/>
                  </a:cubicBezTo>
                  <a:cubicBezTo>
                    <a:pt x="38572" y="26175"/>
                    <a:pt x="38572" y="26175"/>
                    <a:pt x="38572" y="26175"/>
                  </a:cubicBezTo>
                  <a:cubicBezTo>
                    <a:pt x="38216" y="26175"/>
                    <a:pt x="37500" y="26175"/>
                    <a:pt x="37144" y="26175"/>
                  </a:cubicBezTo>
                  <a:cubicBezTo>
                    <a:pt x="36783" y="26175"/>
                    <a:pt x="36072" y="26175"/>
                    <a:pt x="35716" y="25036"/>
                  </a:cubicBezTo>
                  <a:cubicBezTo>
                    <a:pt x="35716" y="25036"/>
                    <a:pt x="36072" y="25036"/>
                    <a:pt x="35716" y="25036"/>
                  </a:cubicBezTo>
                  <a:cubicBezTo>
                    <a:pt x="35716" y="25036"/>
                    <a:pt x="35716" y="23897"/>
                    <a:pt x="35716" y="23897"/>
                  </a:cubicBezTo>
                  <a:cubicBezTo>
                    <a:pt x="35355" y="23897"/>
                    <a:pt x="35716" y="23897"/>
                    <a:pt x="35716" y="22757"/>
                  </a:cubicBezTo>
                  <a:cubicBezTo>
                    <a:pt x="35716" y="21624"/>
                    <a:pt x="35000" y="20484"/>
                    <a:pt x="34644" y="21624"/>
                  </a:cubicBezTo>
                  <a:cubicBezTo>
                    <a:pt x="35000" y="21624"/>
                    <a:pt x="35355" y="22757"/>
                    <a:pt x="35355" y="22757"/>
                  </a:cubicBezTo>
                  <a:cubicBezTo>
                    <a:pt x="35000" y="23897"/>
                    <a:pt x="34283" y="23897"/>
                    <a:pt x="34283" y="25036"/>
                  </a:cubicBezTo>
                  <a:cubicBezTo>
                    <a:pt x="34283" y="26175"/>
                    <a:pt x="35355" y="26175"/>
                    <a:pt x="35355" y="27315"/>
                  </a:cubicBezTo>
                  <a:cubicBezTo>
                    <a:pt x="35716" y="28448"/>
                    <a:pt x="35716" y="27315"/>
                    <a:pt x="35716" y="28448"/>
                  </a:cubicBezTo>
                  <a:cubicBezTo>
                    <a:pt x="35716" y="28448"/>
                    <a:pt x="35355" y="29588"/>
                    <a:pt x="35716" y="29588"/>
                  </a:cubicBezTo>
                  <a:cubicBezTo>
                    <a:pt x="35716" y="30727"/>
                    <a:pt x="35716" y="30727"/>
                    <a:pt x="36072" y="30727"/>
                  </a:cubicBezTo>
                  <a:cubicBezTo>
                    <a:pt x="36072" y="30727"/>
                    <a:pt x="36072" y="31866"/>
                    <a:pt x="36072" y="31866"/>
                  </a:cubicBezTo>
                  <a:cubicBezTo>
                    <a:pt x="36427" y="31866"/>
                    <a:pt x="36783" y="31866"/>
                    <a:pt x="37144" y="31866"/>
                  </a:cubicBezTo>
                  <a:cubicBezTo>
                    <a:pt x="37500" y="30727"/>
                    <a:pt x="38216" y="31866"/>
                    <a:pt x="38572" y="31866"/>
                  </a:cubicBezTo>
                  <a:cubicBezTo>
                    <a:pt x="38927" y="33000"/>
                    <a:pt x="38927" y="33000"/>
                    <a:pt x="39283" y="34139"/>
                  </a:cubicBezTo>
                  <a:cubicBezTo>
                    <a:pt x="38927" y="34139"/>
                    <a:pt x="39283" y="35279"/>
                    <a:pt x="39283" y="35279"/>
                  </a:cubicBezTo>
                  <a:cubicBezTo>
                    <a:pt x="39644" y="36418"/>
                    <a:pt x="40000" y="35279"/>
                    <a:pt x="40355" y="36418"/>
                  </a:cubicBezTo>
                  <a:cubicBezTo>
                    <a:pt x="40000" y="36418"/>
                    <a:pt x="39283" y="36418"/>
                    <a:pt x="38927" y="35279"/>
                  </a:cubicBezTo>
                  <a:cubicBezTo>
                    <a:pt x="38927" y="35279"/>
                    <a:pt x="38927" y="34139"/>
                    <a:pt x="38927" y="34139"/>
                  </a:cubicBezTo>
                  <a:cubicBezTo>
                    <a:pt x="38572" y="33000"/>
                    <a:pt x="38216" y="33000"/>
                    <a:pt x="38216" y="31866"/>
                  </a:cubicBezTo>
                  <a:cubicBezTo>
                    <a:pt x="37855" y="31866"/>
                    <a:pt x="37144" y="31866"/>
                    <a:pt x="36783" y="33000"/>
                  </a:cubicBezTo>
                  <a:cubicBezTo>
                    <a:pt x="36427" y="33000"/>
                    <a:pt x="37144" y="34139"/>
                    <a:pt x="37144" y="35279"/>
                  </a:cubicBezTo>
                  <a:cubicBezTo>
                    <a:pt x="37500" y="36418"/>
                    <a:pt x="37144" y="35279"/>
                    <a:pt x="37144" y="36418"/>
                  </a:cubicBezTo>
                  <a:cubicBezTo>
                    <a:pt x="37144" y="36418"/>
                    <a:pt x="37144" y="36418"/>
                    <a:pt x="37144" y="36418"/>
                  </a:cubicBezTo>
                  <a:cubicBezTo>
                    <a:pt x="37144" y="36418"/>
                    <a:pt x="37144" y="37557"/>
                    <a:pt x="37144" y="37557"/>
                  </a:cubicBezTo>
                  <a:cubicBezTo>
                    <a:pt x="37144" y="37557"/>
                    <a:pt x="36783" y="38691"/>
                    <a:pt x="36427" y="38691"/>
                  </a:cubicBezTo>
                  <a:cubicBezTo>
                    <a:pt x="36427" y="38691"/>
                    <a:pt x="36427" y="38691"/>
                    <a:pt x="36427" y="38691"/>
                  </a:cubicBezTo>
                  <a:cubicBezTo>
                    <a:pt x="36427" y="38691"/>
                    <a:pt x="36427" y="39830"/>
                    <a:pt x="36427" y="39830"/>
                  </a:cubicBezTo>
                  <a:cubicBezTo>
                    <a:pt x="36072" y="39830"/>
                    <a:pt x="35355" y="39830"/>
                    <a:pt x="35000" y="39830"/>
                  </a:cubicBezTo>
                  <a:cubicBezTo>
                    <a:pt x="34644" y="38691"/>
                    <a:pt x="33927" y="39830"/>
                    <a:pt x="33927" y="38691"/>
                  </a:cubicBezTo>
                  <a:cubicBezTo>
                    <a:pt x="34283" y="37557"/>
                    <a:pt x="34644" y="38691"/>
                    <a:pt x="35000" y="38691"/>
                  </a:cubicBezTo>
                  <a:cubicBezTo>
                    <a:pt x="35000" y="38691"/>
                    <a:pt x="35000" y="38691"/>
                    <a:pt x="35000" y="38691"/>
                  </a:cubicBezTo>
                  <a:cubicBezTo>
                    <a:pt x="35000" y="39830"/>
                    <a:pt x="35355" y="38691"/>
                    <a:pt x="35716" y="38691"/>
                  </a:cubicBezTo>
                  <a:cubicBezTo>
                    <a:pt x="35716" y="38691"/>
                    <a:pt x="35355" y="37557"/>
                    <a:pt x="35355" y="37557"/>
                  </a:cubicBezTo>
                  <a:cubicBezTo>
                    <a:pt x="35716" y="37557"/>
                    <a:pt x="35716" y="37557"/>
                    <a:pt x="35716" y="37557"/>
                  </a:cubicBezTo>
                  <a:cubicBezTo>
                    <a:pt x="35716" y="37557"/>
                    <a:pt x="35716" y="36418"/>
                    <a:pt x="35716" y="36418"/>
                  </a:cubicBezTo>
                  <a:cubicBezTo>
                    <a:pt x="36072" y="36418"/>
                    <a:pt x="36072" y="35279"/>
                    <a:pt x="36072" y="35279"/>
                  </a:cubicBezTo>
                  <a:cubicBezTo>
                    <a:pt x="36072" y="35279"/>
                    <a:pt x="36072" y="35279"/>
                    <a:pt x="36072" y="35279"/>
                  </a:cubicBezTo>
                  <a:cubicBezTo>
                    <a:pt x="36072" y="34139"/>
                    <a:pt x="36072" y="34139"/>
                    <a:pt x="36072" y="33000"/>
                  </a:cubicBezTo>
                  <a:cubicBezTo>
                    <a:pt x="36072" y="33000"/>
                    <a:pt x="35355" y="33000"/>
                    <a:pt x="35000" y="31866"/>
                  </a:cubicBezTo>
                  <a:cubicBezTo>
                    <a:pt x="35000" y="30727"/>
                    <a:pt x="34644" y="29588"/>
                    <a:pt x="34644" y="29588"/>
                  </a:cubicBezTo>
                  <a:cubicBezTo>
                    <a:pt x="34644" y="28448"/>
                    <a:pt x="34644" y="28448"/>
                    <a:pt x="34644" y="28448"/>
                  </a:cubicBezTo>
                  <a:cubicBezTo>
                    <a:pt x="34644" y="28448"/>
                    <a:pt x="34644" y="28448"/>
                    <a:pt x="34644" y="28448"/>
                  </a:cubicBezTo>
                  <a:cubicBezTo>
                    <a:pt x="34644" y="27315"/>
                    <a:pt x="34283" y="27315"/>
                    <a:pt x="34283" y="26175"/>
                  </a:cubicBezTo>
                  <a:cubicBezTo>
                    <a:pt x="33927" y="26175"/>
                    <a:pt x="33927" y="26175"/>
                    <a:pt x="33572" y="25036"/>
                  </a:cubicBezTo>
                  <a:cubicBezTo>
                    <a:pt x="33572" y="25036"/>
                    <a:pt x="33572" y="25036"/>
                    <a:pt x="33572" y="25036"/>
                  </a:cubicBezTo>
                  <a:cubicBezTo>
                    <a:pt x="33572" y="25036"/>
                    <a:pt x="33572" y="25036"/>
                    <a:pt x="33572" y="25036"/>
                  </a:cubicBezTo>
                  <a:cubicBezTo>
                    <a:pt x="33572" y="23897"/>
                    <a:pt x="33572" y="22757"/>
                    <a:pt x="33572" y="22757"/>
                  </a:cubicBezTo>
                  <a:cubicBezTo>
                    <a:pt x="33572" y="21624"/>
                    <a:pt x="33216" y="21624"/>
                    <a:pt x="32855" y="21624"/>
                  </a:cubicBezTo>
                  <a:cubicBezTo>
                    <a:pt x="32500" y="21624"/>
                    <a:pt x="31783" y="20484"/>
                    <a:pt x="31427" y="20484"/>
                  </a:cubicBezTo>
                  <a:cubicBezTo>
                    <a:pt x="31427" y="20484"/>
                    <a:pt x="31072" y="20484"/>
                    <a:pt x="31072" y="21624"/>
                  </a:cubicBezTo>
                  <a:cubicBezTo>
                    <a:pt x="31072" y="21624"/>
                    <a:pt x="31072" y="22757"/>
                    <a:pt x="31072" y="23897"/>
                  </a:cubicBezTo>
                  <a:cubicBezTo>
                    <a:pt x="31072" y="25036"/>
                    <a:pt x="30355" y="25036"/>
                    <a:pt x="30355" y="26175"/>
                  </a:cubicBezTo>
                  <a:cubicBezTo>
                    <a:pt x="30355" y="26175"/>
                    <a:pt x="30355" y="26175"/>
                    <a:pt x="30355" y="26175"/>
                  </a:cubicBezTo>
                  <a:cubicBezTo>
                    <a:pt x="30355" y="27315"/>
                    <a:pt x="30716" y="26175"/>
                    <a:pt x="30716" y="27315"/>
                  </a:cubicBezTo>
                  <a:cubicBezTo>
                    <a:pt x="31072" y="27315"/>
                    <a:pt x="31072" y="29588"/>
                    <a:pt x="31072" y="29588"/>
                  </a:cubicBezTo>
                  <a:cubicBezTo>
                    <a:pt x="31072" y="29588"/>
                    <a:pt x="31072" y="29588"/>
                    <a:pt x="31072" y="30727"/>
                  </a:cubicBezTo>
                  <a:cubicBezTo>
                    <a:pt x="31072" y="29588"/>
                    <a:pt x="31783" y="30727"/>
                    <a:pt x="31783" y="30727"/>
                  </a:cubicBezTo>
                  <a:cubicBezTo>
                    <a:pt x="32500" y="31866"/>
                    <a:pt x="32500" y="31866"/>
                    <a:pt x="32855" y="31866"/>
                  </a:cubicBezTo>
                  <a:cubicBezTo>
                    <a:pt x="32855" y="35279"/>
                    <a:pt x="32144" y="33000"/>
                    <a:pt x="31783" y="33000"/>
                  </a:cubicBezTo>
                  <a:cubicBezTo>
                    <a:pt x="31072" y="31866"/>
                    <a:pt x="30355" y="31866"/>
                    <a:pt x="30000" y="30727"/>
                  </a:cubicBezTo>
                  <a:cubicBezTo>
                    <a:pt x="29283" y="30727"/>
                    <a:pt x="28572" y="30727"/>
                    <a:pt x="28216" y="29588"/>
                  </a:cubicBezTo>
                  <a:cubicBezTo>
                    <a:pt x="27500" y="29588"/>
                    <a:pt x="27144" y="29588"/>
                    <a:pt x="26427" y="30727"/>
                  </a:cubicBezTo>
                  <a:cubicBezTo>
                    <a:pt x="26783" y="30727"/>
                    <a:pt x="27144" y="31866"/>
                    <a:pt x="27144" y="31866"/>
                  </a:cubicBezTo>
                  <a:cubicBezTo>
                    <a:pt x="27500" y="33000"/>
                    <a:pt x="26783" y="33000"/>
                    <a:pt x="26783" y="33000"/>
                  </a:cubicBezTo>
                  <a:cubicBezTo>
                    <a:pt x="27144" y="35279"/>
                    <a:pt x="25716" y="33000"/>
                    <a:pt x="26427" y="33000"/>
                  </a:cubicBezTo>
                  <a:cubicBezTo>
                    <a:pt x="26072" y="31866"/>
                    <a:pt x="25716" y="31866"/>
                    <a:pt x="25355" y="31866"/>
                  </a:cubicBezTo>
                  <a:cubicBezTo>
                    <a:pt x="25355" y="31866"/>
                    <a:pt x="25000" y="33000"/>
                    <a:pt x="24644" y="33000"/>
                  </a:cubicBezTo>
                  <a:cubicBezTo>
                    <a:pt x="24644" y="33000"/>
                    <a:pt x="23927" y="33000"/>
                    <a:pt x="23572" y="33000"/>
                  </a:cubicBezTo>
                  <a:cubicBezTo>
                    <a:pt x="23572" y="33000"/>
                    <a:pt x="23572" y="33000"/>
                    <a:pt x="23216" y="34139"/>
                  </a:cubicBezTo>
                  <a:cubicBezTo>
                    <a:pt x="23216" y="34139"/>
                    <a:pt x="23572" y="34139"/>
                    <a:pt x="23216" y="34139"/>
                  </a:cubicBezTo>
                  <a:cubicBezTo>
                    <a:pt x="23216" y="34139"/>
                    <a:pt x="23216" y="34139"/>
                    <a:pt x="23216" y="34139"/>
                  </a:cubicBezTo>
                  <a:cubicBezTo>
                    <a:pt x="22855" y="34139"/>
                    <a:pt x="22500" y="34139"/>
                    <a:pt x="22144" y="34139"/>
                  </a:cubicBezTo>
                  <a:cubicBezTo>
                    <a:pt x="22500" y="34139"/>
                    <a:pt x="22500" y="34139"/>
                    <a:pt x="22500" y="34139"/>
                  </a:cubicBezTo>
                  <a:cubicBezTo>
                    <a:pt x="22855" y="33000"/>
                    <a:pt x="22500" y="33000"/>
                    <a:pt x="22500" y="31866"/>
                  </a:cubicBezTo>
                  <a:cubicBezTo>
                    <a:pt x="22500" y="31866"/>
                    <a:pt x="22500" y="31866"/>
                    <a:pt x="22500" y="31866"/>
                  </a:cubicBezTo>
                  <a:cubicBezTo>
                    <a:pt x="22500" y="31866"/>
                    <a:pt x="22855" y="31866"/>
                    <a:pt x="22855" y="31866"/>
                  </a:cubicBezTo>
                  <a:cubicBezTo>
                    <a:pt x="22500" y="31866"/>
                    <a:pt x="22144" y="33000"/>
                    <a:pt x="21427" y="33000"/>
                  </a:cubicBezTo>
                  <a:cubicBezTo>
                    <a:pt x="21783" y="33000"/>
                    <a:pt x="21783" y="33000"/>
                    <a:pt x="21783" y="33000"/>
                  </a:cubicBezTo>
                  <a:cubicBezTo>
                    <a:pt x="21783" y="34139"/>
                    <a:pt x="21783" y="34139"/>
                    <a:pt x="21427" y="34139"/>
                  </a:cubicBezTo>
                  <a:cubicBezTo>
                    <a:pt x="21427" y="34139"/>
                    <a:pt x="21427" y="33000"/>
                    <a:pt x="21427" y="33000"/>
                  </a:cubicBezTo>
                  <a:cubicBezTo>
                    <a:pt x="21427" y="33000"/>
                    <a:pt x="20716" y="34139"/>
                    <a:pt x="20355" y="34139"/>
                  </a:cubicBezTo>
                  <a:cubicBezTo>
                    <a:pt x="20000" y="35279"/>
                    <a:pt x="19644" y="35279"/>
                    <a:pt x="19283" y="35279"/>
                  </a:cubicBezTo>
                  <a:cubicBezTo>
                    <a:pt x="19644" y="36418"/>
                    <a:pt x="18927" y="36418"/>
                    <a:pt x="18927" y="36418"/>
                  </a:cubicBezTo>
                  <a:cubicBezTo>
                    <a:pt x="18927" y="37557"/>
                    <a:pt x="18927" y="37557"/>
                    <a:pt x="18572" y="37557"/>
                  </a:cubicBezTo>
                  <a:cubicBezTo>
                    <a:pt x="18216" y="37557"/>
                    <a:pt x="17855" y="38691"/>
                    <a:pt x="17855" y="37557"/>
                  </a:cubicBezTo>
                  <a:cubicBezTo>
                    <a:pt x="17500" y="37557"/>
                    <a:pt x="17500" y="37557"/>
                    <a:pt x="17500" y="37557"/>
                  </a:cubicBezTo>
                  <a:cubicBezTo>
                    <a:pt x="17144" y="37557"/>
                    <a:pt x="16783" y="36418"/>
                    <a:pt x="16783" y="36418"/>
                  </a:cubicBezTo>
                  <a:cubicBezTo>
                    <a:pt x="16783" y="35279"/>
                    <a:pt x="17500" y="35279"/>
                    <a:pt x="17855" y="35279"/>
                  </a:cubicBezTo>
                  <a:cubicBezTo>
                    <a:pt x="17855" y="34139"/>
                    <a:pt x="17144" y="33000"/>
                    <a:pt x="16783" y="33000"/>
                  </a:cubicBezTo>
                  <a:cubicBezTo>
                    <a:pt x="16427" y="33000"/>
                    <a:pt x="15716" y="33000"/>
                    <a:pt x="15355" y="33000"/>
                  </a:cubicBezTo>
                  <a:cubicBezTo>
                    <a:pt x="15716" y="33000"/>
                    <a:pt x="16072" y="33000"/>
                    <a:pt x="16072" y="34139"/>
                  </a:cubicBezTo>
                  <a:cubicBezTo>
                    <a:pt x="16072" y="35279"/>
                    <a:pt x="15716" y="36418"/>
                    <a:pt x="16072" y="36418"/>
                  </a:cubicBezTo>
                  <a:cubicBezTo>
                    <a:pt x="16072" y="37557"/>
                    <a:pt x="16427" y="37557"/>
                    <a:pt x="16427" y="38691"/>
                  </a:cubicBezTo>
                  <a:cubicBezTo>
                    <a:pt x="16783" y="38691"/>
                    <a:pt x="16427" y="39830"/>
                    <a:pt x="16427" y="40969"/>
                  </a:cubicBezTo>
                  <a:cubicBezTo>
                    <a:pt x="16427" y="40969"/>
                    <a:pt x="16427" y="39830"/>
                    <a:pt x="16072" y="39830"/>
                  </a:cubicBezTo>
                  <a:cubicBezTo>
                    <a:pt x="16072" y="39830"/>
                    <a:pt x="16072" y="39830"/>
                    <a:pt x="16072" y="39830"/>
                  </a:cubicBezTo>
                  <a:cubicBezTo>
                    <a:pt x="16072" y="39830"/>
                    <a:pt x="15355" y="38691"/>
                    <a:pt x="15000" y="38691"/>
                  </a:cubicBezTo>
                  <a:cubicBezTo>
                    <a:pt x="15000" y="39830"/>
                    <a:pt x="14644" y="39830"/>
                    <a:pt x="14283" y="40969"/>
                  </a:cubicBezTo>
                  <a:cubicBezTo>
                    <a:pt x="14283" y="40969"/>
                    <a:pt x="13572" y="40969"/>
                    <a:pt x="13572" y="42109"/>
                  </a:cubicBezTo>
                  <a:cubicBezTo>
                    <a:pt x="13572" y="43242"/>
                    <a:pt x="13927" y="43242"/>
                    <a:pt x="14283" y="44382"/>
                  </a:cubicBezTo>
                  <a:cubicBezTo>
                    <a:pt x="13927" y="44382"/>
                    <a:pt x="13927" y="44382"/>
                    <a:pt x="13572" y="44382"/>
                  </a:cubicBezTo>
                  <a:cubicBezTo>
                    <a:pt x="13572" y="44382"/>
                    <a:pt x="12855" y="44382"/>
                    <a:pt x="12855" y="44382"/>
                  </a:cubicBezTo>
                  <a:cubicBezTo>
                    <a:pt x="12500" y="44382"/>
                    <a:pt x="12144" y="43242"/>
                    <a:pt x="11783" y="43242"/>
                  </a:cubicBezTo>
                  <a:cubicBezTo>
                    <a:pt x="11783" y="43242"/>
                    <a:pt x="11783" y="43242"/>
                    <a:pt x="11427" y="43242"/>
                  </a:cubicBezTo>
                  <a:cubicBezTo>
                    <a:pt x="11427" y="43242"/>
                    <a:pt x="11427" y="44382"/>
                    <a:pt x="11427" y="43242"/>
                  </a:cubicBezTo>
                  <a:cubicBezTo>
                    <a:pt x="11427" y="44382"/>
                    <a:pt x="11783" y="44382"/>
                    <a:pt x="11783" y="45521"/>
                  </a:cubicBezTo>
                  <a:cubicBezTo>
                    <a:pt x="12144" y="45521"/>
                    <a:pt x="12144" y="45521"/>
                    <a:pt x="12500" y="45521"/>
                  </a:cubicBezTo>
                  <a:cubicBezTo>
                    <a:pt x="12855" y="45521"/>
                    <a:pt x="12855" y="46660"/>
                    <a:pt x="12144" y="46660"/>
                  </a:cubicBezTo>
                  <a:cubicBezTo>
                    <a:pt x="11783" y="46660"/>
                    <a:pt x="11427" y="45521"/>
                    <a:pt x="11072" y="45521"/>
                  </a:cubicBezTo>
                  <a:cubicBezTo>
                    <a:pt x="10716" y="45521"/>
                    <a:pt x="10000" y="45521"/>
                    <a:pt x="10355" y="44382"/>
                  </a:cubicBezTo>
                  <a:cubicBezTo>
                    <a:pt x="10000" y="44382"/>
                    <a:pt x="10000" y="43242"/>
                    <a:pt x="9644" y="42109"/>
                  </a:cubicBezTo>
                  <a:cubicBezTo>
                    <a:pt x="10716" y="40969"/>
                    <a:pt x="9283" y="39830"/>
                    <a:pt x="8927" y="39830"/>
                  </a:cubicBezTo>
                  <a:cubicBezTo>
                    <a:pt x="8927" y="39830"/>
                    <a:pt x="8927" y="39830"/>
                    <a:pt x="8927" y="39830"/>
                  </a:cubicBezTo>
                  <a:cubicBezTo>
                    <a:pt x="8572" y="38691"/>
                    <a:pt x="8216" y="37557"/>
                    <a:pt x="7855" y="37557"/>
                  </a:cubicBezTo>
                  <a:cubicBezTo>
                    <a:pt x="7855" y="37557"/>
                    <a:pt x="8216" y="37557"/>
                    <a:pt x="8572" y="37557"/>
                  </a:cubicBezTo>
                  <a:cubicBezTo>
                    <a:pt x="8572" y="37557"/>
                    <a:pt x="8572" y="37557"/>
                    <a:pt x="8572" y="37557"/>
                  </a:cubicBezTo>
                  <a:cubicBezTo>
                    <a:pt x="8927" y="38691"/>
                    <a:pt x="9283" y="38691"/>
                    <a:pt x="9644" y="38691"/>
                  </a:cubicBezTo>
                  <a:cubicBezTo>
                    <a:pt x="9644" y="39830"/>
                    <a:pt x="13216" y="39830"/>
                    <a:pt x="13572" y="39830"/>
                  </a:cubicBezTo>
                  <a:cubicBezTo>
                    <a:pt x="13927" y="39830"/>
                    <a:pt x="14644" y="38691"/>
                    <a:pt x="14283" y="37557"/>
                  </a:cubicBezTo>
                  <a:cubicBezTo>
                    <a:pt x="14283" y="37557"/>
                    <a:pt x="14283" y="36418"/>
                    <a:pt x="13927" y="36418"/>
                  </a:cubicBezTo>
                  <a:cubicBezTo>
                    <a:pt x="13927" y="36418"/>
                    <a:pt x="13927" y="35279"/>
                    <a:pt x="13927" y="35279"/>
                  </a:cubicBezTo>
                  <a:cubicBezTo>
                    <a:pt x="13572" y="35279"/>
                    <a:pt x="13216" y="35279"/>
                    <a:pt x="12855" y="34139"/>
                  </a:cubicBezTo>
                  <a:cubicBezTo>
                    <a:pt x="12855" y="34139"/>
                    <a:pt x="13216" y="34139"/>
                    <a:pt x="13216" y="34139"/>
                  </a:cubicBezTo>
                  <a:cubicBezTo>
                    <a:pt x="12144" y="34139"/>
                    <a:pt x="11427" y="33000"/>
                    <a:pt x="10355" y="31866"/>
                  </a:cubicBezTo>
                  <a:cubicBezTo>
                    <a:pt x="10000" y="31866"/>
                    <a:pt x="10000" y="31866"/>
                    <a:pt x="9644" y="30727"/>
                  </a:cubicBezTo>
                  <a:cubicBezTo>
                    <a:pt x="9283" y="30727"/>
                    <a:pt x="8927" y="30727"/>
                    <a:pt x="8572" y="30727"/>
                  </a:cubicBezTo>
                  <a:cubicBezTo>
                    <a:pt x="8572" y="30727"/>
                    <a:pt x="8572" y="31866"/>
                    <a:pt x="8216" y="31866"/>
                  </a:cubicBezTo>
                  <a:cubicBezTo>
                    <a:pt x="8216" y="31866"/>
                    <a:pt x="8572" y="30727"/>
                    <a:pt x="8572" y="30727"/>
                  </a:cubicBezTo>
                  <a:cubicBezTo>
                    <a:pt x="8216" y="30727"/>
                    <a:pt x="8216" y="30727"/>
                    <a:pt x="8216" y="30727"/>
                  </a:cubicBezTo>
                  <a:cubicBezTo>
                    <a:pt x="8216" y="30727"/>
                    <a:pt x="8216" y="30727"/>
                    <a:pt x="8216" y="30727"/>
                  </a:cubicBezTo>
                  <a:cubicBezTo>
                    <a:pt x="7855" y="30727"/>
                    <a:pt x="7855" y="30727"/>
                    <a:pt x="7500" y="29588"/>
                  </a:cubicBezTo>
                  <a:cubicBezTo>
                    <a:pt x="7500" y="29588"/>
                    <a:pt x="8216" y="30727"/>
                    <a:pt x="8216" y="29588"/>
                  </a:cubicBezTo>
                  <a:cubicBezTo>
                    <a:pt x="8216" y="29588"/>
                    <a:pt x="7500" y="29588"/>
                    <a:pt x="7500" y="29588"/>
                  </a:cubicBezTo>
                  <a:cubicBezTo>
                    <a:pt x="7500" y="29588"/>
                    <a:pt x="7500" y="29588"/>
                    <a:pt x="7500" y="29588"/>
                  </a:cubicBezTo>
                  <a:cubicBezTo>
                    <a:pt x="7144" y="29588"/>
                    <a:pt x="7144" y="29588"/>
                    <a:pt x="6783" y="29588"/>
                  </a:cubicBezTo>
                  <a:cubicBezTo>
                    <a:pt x="6783" y="30727"/>
                    <a:pt x="6427" y="30727"/>
                    <a:pt x="6072" y="29588"/>
                  </a:cubicBezTo>
                  <a:cubicBezTo>
                    <a:pt x="6427" y="30727"/>
                    <a:pt x="5716" y="30727"/>
                    <a:pt x="5716" y="30727"/>
                  </a:cubicBezTo>
                  <a:cubicBezTo>
                    <a:pt x="5716" y="30727"/>
                    <a:pt x="5716" y="31866"/>
                    <a:pt x="5716" y="31866"/>
                  </a:cubicBezTo>
                  <a:cubicBezTo>
                    <a:pt x="5355" y="31866"/>
                    <a:pt x="5355" y="31866"/>
                    <a:pt x="5000" y="31866"/>
                  </a:cubicBezTo>
                  <a:cubicBezTo>
                    <a:pt x="5716" y="31866"/>
                    <a:pt x="5000" y="33000"/>
                    <a:pt x="5355" y="34139"/>
                  </a:cubicBezTo>
                  <a:cubicBezTo>
                    <a:pt x="5355" y="34139"/>
                    <a:pt x="6427" y="35279"/>
                    <a:pt x="6427" y="36418"/>
                  </a:cubicBezTo>
                  <a:cubicBezTo>
                    <a:pt x="6427" y="36418"/>
                    <a:pt x="5716" y="37557"/>
                    <a:pt x="5716" y="38691"/>
                  </a:cubicBezTo>
                  <a:cubicBezTo>
                    <a:pt x="6072" y="39830"/>
                    <a:pt x="6427" y="39830"/>
                    <a:pt x="6783" y="42109"/>
                  </a:cubicBezTo>
                  <a:cubicBezTo>
                    <a:pt x="6783" y="42109"/>
                    <a:pt x="6427" y="42109"/>
                    <a:pt x="6427" y="42109"/>
                  </a:cubicBezTo>
                  <a:cubicBezTo>
                    <a:pt x="6427" y="42109"/>
                    <a:pt x="6427" y="42109"/>
                    <a:pt x="6427" y="42109"/>
                  </a:cubicBezTo>
                  <a:cubicBezTo>
                    <a:pt x="6427" y="42109"/>
                    <a:pt x="6427" y="43242"/>
                    <a:pt x="6427" y="43242"/>
                  </a:cubicBezTo>
                  <a:cubicBezTo>
                    <a:pt x="6427" y="43242"/>
                    <a:pt x="6427" y="43242"/>
                    <a:pt x="6427" y="43242"/>
                  </a:cubicBezTo>
                  <a:cubicBezTo>
                    <a:pt x="6427" y="44382"/>
                    <a:pt x="6783" y="44382"/>
                    <a:pt x="6783" y="44382"/>
                  </a:cubicBezTo>
                  <a:cubicBezTo>
                    <a:pt x="6783" y="44382"/>
                    <a:pt x="6783" y="45521"/>
                    <a:pt x="6783" y="44382"/>
                  </a:cubicBezTo>
                  <a:cubicBezTo>
                    <a:pt x="6783" y="45521"/>
                    <a:pt x="6783" y="45521"/>
                    <a:pt x="7144" y="45521"/>
                  </a:cubicBezTo>
                  <a:cubicBezTo>
                    <a:pt x="7144" y="46660"/>
                    <a:pt x="7144" y="46660"/>
                    <a:pt x="6783" y="47794"/>
                  </a:cubicBezTo>
                  <a:cubicBezTo>
                    <a:pt x="7144" y="47794"/>
                    <a:pt x="7855" y="48933"/>
                    <a:pt x="8216" y="50073"/>
                  </a:cubicBezTo>
                  <a:cubicBezTo>
                    <a:pt x="8216" y="50073"/>
                    <a:pt x="7855" y="51212"/>
                    <a:pt x="7855" y="51212"/>
                  </a:cubicBezTo>
                  <a:cubicBezTo>
                    <a:pt x="7144" y="53485"/>
                    <a:pt x="6427" y="55763"/>
                    <a:pt x="5716" y="56903"/>
                  </a:cubicBezTo>
                  <a:cubicBezTo>
                    <a:pt x="6072" y="56903"/>
                    <a:pt x="6427" y="55763"/>
                    <a:pt x="6427" y="56903"/>
                  </a:cubicBezTo>
                  <a:cubicBezTo>
                    <a:pt x="6427" y="56903"/>
                    <a:pt x="6427" y="56903"/>
                    <a:pt x="6072" y="56903"/>
                  </a:cubicBezTo>
                  <a:cubicBezTo>
                    <a:pt x="6427" y="58036"/>
                    <a:pt x="6783" y="58036"/>
                    <a:pt x="7500" y="58036"/>
                  </a:cubicBezTo>
                  <a:cubicBezTo>
                    <a:pt x="7855" y="59176"/>
                    <a:pt x="6783" y="59176"/>
                    <a:pt x="6783" y="59176"/>
                  </a:cubicBezTo>
                  <a:cubicBezTo>
                    <a:pt x="6783" y="59176"/>
                    <a:pt x="6783" y="59176"/>
                    <a:pt x="6783" y="59176"/>
                  </a:cubicBezTo>
                  <a:cubicBezTo>
                    <a:pt x="6783" y="59176"/>
                    <a:pt x="6427" y="59176"/>
                    <a:pt x="6427" y="59176"/>
                  </a:cubicBezTo>
                  <a:cubicBezTo>
                    <a:pt x="6427" y="59176"/>
                    <a:pt x="6427" y="59176"/>
                    <a:pt x="6427" y="59176"/>
                  </a:cubicBezTo>
                  <a:cubicBezTo>
                    <a:pt x="6427" y="59176"/>
                    <a:pt x="6427" y="59176"/>
                    <a:pt x="6427" y="59176"/>
                  </a:cubicBezTo>
                  <a:cubicBezTo>
                    <a:pt x="6072" y="60315"/>
                    <a:pt x="6072" y="59176"/>
                    <a:pt x="6072" y="59176"/>
                  </a:cubicBezTo>
                  <a:cubicBezTo>
                    <a:pt x="6072" y="60315"/>
                    <a:pt x="6072" y="60315"/>
                    <a:pt x="6072" y="60315"/>
                  </a:cubicBezTo>
                  <a:cubicBezTo>
                    <a:pt x="5716" y="61454"/>
                    <a:pt x="5716" y="62594"/>
                    <a:pt x="5716" y="63727"/>
                  </a:cubicBezTo>
                  <a:cubicBezTo>
                    <a:pt x="5716" y="63727"/>
                    <a:pt x="6072" y="64867"/>
                    <a:pt x="6072" y="66006"/>
                  </a:cubicBezTo>
                  <a:cubicBezTo>
                    <a:pt x="6072" y="66006"/>
                    <a:pt x="5716" y="66006"/>
                    <a:pt x="5716" y="66006"/>
                  </a:cubicBezTo>
                  <a:cubicBezTo>
                    <a:pt x="6072" y="67145"/>
                    <a:pt x="6072" y="67145"/>
                    <a:pt x="6072" y="68279"/>
                  </a:cubicBezTo>
                  <a:cubicBezTo>
                    <a:pt x="6072" y="68279"/>
                    <a:pt x="6427" y="69418"/>
                    <a:pt x="6427" y="69418"/>
                  </a:cubicBezTo>
                  <a:cubicBezTo>
                    <a:pt x="6427" y="69418"/>
                    <a:pt x="6427" y="70558"/>
                    <a:pt x="6427" y="70558"/>
                  </a:cubicBezTo>
                  <a:cubicBezTo>
                    <a:pt x="6783" y="71697"/>
                    <a:pt x="6783" y="70558"/>
                    <a:pt x="6783" y="70558"/>
                  </a:cubicBezTo>
                  <a:cubicBezTo>
                    <a:pt x="6783" y="71697"/>
                    <a:pt x="6783" y="71697"/>
                    <a:pt x="7144" y="71697"/>
                  </a:cubicBezTo>
                  <a:cubicBezTo>
                    <a:pt x="7144" y="71697"/>
                    <a:pt x="7144" y="71697"/>
                    <a:pt x="7500" y="71697"/>
                  </a:cubicBezTo>
                  <a:cubicBezTo>
                    <a:pt x="7500" y="71697"/>
                    <a:pt x="7500" y="71697"/>
                    <a:pt x="7500" y="72836"/>
                  </a:cubicBezTo>
                  <a:cubicBezTo>
                    <a:pt x="7500" y="72836"/>
                    <a:pt x="7855" y="71697"/>
                    <a:pt x="7855" y="71697"/>
                  </a:cubicBezTo>
                  <a:cubicBezTo>
                    <a:pt x="8216" y="71697"/>
                    <a:pt x="8572" y="72836"/>
                    <a:pt x="8572" y="72836"/>
                  </a:cubicBezTo>
                  <a:cubicBezTo>
                    <a:pt x="8572" y="72836"/>
                    <a:pt x="8572" y="73970"/>
                    <a:pt x="8572" y="73970"/>
                  </a:cubicBezTo>
                  <a:cubicBezTo>
                    <a:pt x="8572" y="73970"/>
                    <a:pt x="8927" y="73970"/>
                    <a:pt x="8927" y="73970"/>
                  </a:cubicBezTo>
                  <a:cubicBezTo>
                    <a:pt x="8927" y="73970"/>
                    <a:pt x="8572" y="75109"/>
                    <a:pt x="8572" y="75109"/>
                  </a:cubicBezTo>
                  <a:cubicBezTo>
                    <a:pt x="8927" y="75109"/>
                    <a:pt x="8927" y="76248"/>
                    <a:pt x="8927" y="76248"/>
                  </a:cubicBezTo>
                  <a:cubicBezTo>
                    <a:pt x="9283" y="77388"/>
                    <a:pt x="9644" y="77388"/>
                    <a:pt x="9644" y="78521"/>
                  </a:cubicBezTo>
                  <a:cubicBezTo>
                    <a:pt x="10000" y="78521"/>
                    <a:pt x="10000" y="78521"/>
                    <a:pt x="10355" y="79661"/>
                  </a:cubicBezTo>
                  <a:cubicBezTo>
                    <a:pt x="10355" y="79661"/>
                    <a:pt x="10355" y="79661"/>
                    <a:pt x="10000" y="80800"/>
                  </a:cubicBezTo>
                  <a:cubicBezTo>
                    <a:pt x="10000" y="80800"/>
                    <a:pt x="9644" y="79661"/>
                    <a:pt x="9283" y="80800"/>
                  </a:cubicBezTo>
                  <a:cubicBezTo>
                    <a:pt x="9283" y="80800"/>
                    <a:pt x="9644" y="81939"/>
                    <a:pt x="9644" y="81939"/>
                  </a:cubicBezTo>
                  <a:cubicBezTo>
                    <a:pt x="9644" y="83073"/>
                    <a:pt x="9644" y="84212"/>
                    <a:pt x="10000" y="84212"/>
                  </a:cubicBezTo>
                  <a:cubicBezTo>
                    <a:pt x="10000" y="84212"/>
                    <a:pt x="10000" y="84212"/>
                    <a:pt x="10355" y="83073"/>
                  </a:cubicBezTo>
                  <a:cubicBezTo>
                    <a:pt x="10355" y="83073"/>
                    <a:pt x="10355" y="83073"/>
                    <a:pt x="10716" y="83073"/>
                  </a:cubicBezTo>
                  <a:cubicBezTo>
                    <a:pt x="11072" y="83073"/>
                    <a:pt x="11427" y="83073"/>
                    <a:pt x="11427" y="83073"/>
                  </a:cubicBezTo>
                  <a:cubicBezTo>
                    <a:pt x="11783" y="84212"/>
                    <a:pt x="12144" y="85352"/>
                    <a:pt x="11783" y="85352"/>
                  </a:cubicBezTo>
                  <a:cubicBezTo>
                    <a:pt x="11783" y="85352"/>
                    <a:pt x="12144" y="86491"/>
                    <a:pt x="11783" y="86491"/>
                  </a:cubicBezTo>
                  <a:cubicBezTo>
                    <a:pt x="12144" y="86491"/>
                    <a:pt x="12500" y="86491"/>
                    <a:pt x="12855" y="87630"/>
                  </a:cubicBezTo>
                  <a:cubicBezTo>
                    <a:pt x="12855" y="87630"/>
                    <a:pt x="12855" y="88764"/>
                    <a:pt x="13216" y="88764"/>
                  </a:cubicBezTo>
                  <a:cubicBezTo>
                    <a:pt x="13216" y="89903"/>
                    <a:pt x="13216" y="88764"/>
                    <a:pt x="13572" y="89903"/>
                  </a:cubicBezTo>
                  <a:cubicBezTo>
                    <a:pt x="13572" y="89903"/>
                    <a:pt x="13572" y="89903"/>
                    <a:pt x="13927" y="89903"/>
                  </a:cubicBezTo>
                  <a:cubicBezTo>
                    <a:pt x="13927" y="89903"/>
                    <a:pt x="13927" y="89903"/>
                    <a:pt x="14283" y="89903"/>
                  </a:cubicBezTo>
                  <a:cubicBezTo>
                    <a:pt x="14283" y="89903"/>
                    <a:pt x="14644" y="88764"/>
                    <a:pt x="14644" y="89903"/>
                  </a:cubicBezTo>
                  <a:cubicBezTo>
                    <a:pt x="15000" y="89903"/>
                    <a:pt x="15000" y="91042"/>
                    <a:pt x="15355" y="91042"/>
                  </a:cubicBezTo>
                  <a:cubicBezTo>
                    <a:pt x="15355" y="91042"/>
                    <a:pt x="15355" y="91042"/>
                    <a:pt x="15355" y="91042"/>
                  </a:cubicBezTo>
                  <a:cubicBezTo>
                    <a:pt x="15355" y="91042"/>
                    <a:pt x="15355" y="91042"/>
                    <a:pt x="15716" y="91042"/>
                  </a:cubicBezTo>
                  <a:cubicBezTo>
                    <a:pt x="15716" y="91042"/>
                    <a:pt x="15716" y="91042"/>
                    <a:pt x="16072" y="91042"/>
                  </a:cubicBezTo>
                  <a:cubicBezTo>
                    <a:pt x="16072" y="91042"/>
                    <a:pt x="16427" y="91042"/>
                    <a:pt x="16427" y="92182"/>
                  </a:cubicBezTo>
                  <a:cubicBezTo>
                    <a:pt x="16427" y="92182"/>
                    <a:pt x="16783" y="92182"/>
                    <a:pt x="16783" y="92182"/>
                  </a:cubicBezTo>
                  <a:cubicBezTo>
                    <a:pt x="17144" y="92182"/>
                    <a:pt x="17144" y="94455"/>
                    <a:pt x="16783" y="94455"/>
                  </a:cubicBezTo>
                  <a:cubicBezTo>
                    <a:pt x="16783" y="94455"/>
                    <a:pt x="16783" y="94455"/>
                    <a:pt x="17144" y="94455"/>
                  </a:cubicBezTo>
                  <a:cubicBezTo>
                    <a:pt x="16427" y="94455"/>
                    <a:pt x="16783" y="95594"/>
                    <a:pt x="16783" y="96733"/>
                  </a:cubicBezTo>
                  <a:cubicBezTo>
                    <a:pt x="17144" y="96733"/>
                    <a:pt x="17144" y="96733"/>
                    <a:pt x="17144" y="96733"/>
                  </a:cubicBezTo>
                  <a:cubicBezTo>
                    <a:pt x="17144" y="97873"/>
                    <a:pt x="17144" y="97873"/>
                    <a:pt x="16783" y="97873"/>
                  </a:cubicBezTo>
                  <a:cubicBezTo>
                    <a:pt x="16783" y="97873"/>
                    <a:pt x="16427" y="97873"/>
                    <a:pt x="16072" y="97873"/>
                  </a:cubicBezTo>
                  <a:cubicBezTo>
                    <a:pt x="16072" y="97873"/>
                    <a:pt x="15716" y="99006"/>
                    <a:pt x="15716" y="99006"/>
                  </a:cubicBezTo>
                  <a:cubicBezTo>
                    <a:pt x="15716" y="99006"/>
                    <a:pt x="15716" y="100146"/>
                    <a:pt x="15716" y="100146"/>
                  </a:cubicBezTo>
                  <a:cubicBezTo>
                    <a:pt x="16072" y="100146"/>
                    <a:pt x="16072" y="100146"/>
                    <a:pt x="16072" y="100146"/>
                  </a:cubicBezTo>
                  <a:cubicBezTo>
                    <a:pt x="16072" y="100146"/>
                    <a:pt x="16072" y="100146"/>
                    <a:pt x="16072" y="100146"/>
                  </a:cubicBezTo>
                  <a:cubicBezTo>
                    <a:pt x="16072" y="100146"/>
                    <a:pt x="16783" y="99006"/>
                    <a:pt x="16783" y="100146"/>
                  </a:cubicBezTo>
                  <a:cubicBezTo>
                    <a:pt x="16783" y="101285"/>
                    <a:pt x="16072" y="101285"/>
                    <a:pt x="16072" y="101285"/>
                  </a:cubicBezTo>
                  <a:cubicBezTo>
                    <a:pt x="16072" y="101285"/>
                    <a:pt x="16072" y="101285"/>
                    <a:pt x="16072" y="101285"/>
                  </a:cubicBezTo>
                  <a:cubicBezTo>
                    <a:pt x="15716" y="101285"/>
                    <a:pt x="15716" y="102424"/>
                    <a:pt x="15355" y="102424"/>
                  </a:cubicBezTo>
                  <a:cubicBezTo>
                    <a:pt x="15716" y="102424"/>
                    <a:pt x="16072" y="103558"/>
                    <a:pt x="16072" y="103558"/>
                  </a:cubicBezTo>
                  <a:cubicBezTo>
                    <a:pt x="16072" y="103558"/>
                    <a:pt x="15716" y="103558"/>
                    <a:pt x="15716" y="104697"/>
                  </a:cubicBezTo>
                  <a:cubicBezTo>
                    <a:pt x="15716" y="103558"/>
                    <a:pt x="15716" y="105837"/>
                    <a:pt x="15716" y="105837"/>
                  </a:cubicBezTo>
                  <a:cubicBezTo>
                    <a:pt x="15355" y="105837"/>
                    <a:pt x="15716" y="105837"/>
                    <a:pt x="15355" y="105837"/>
                  </a:cubicBezTo>
                  <a:cubicBezTo>
                    <a:pt x="15000" y="105837"/>
                    <a:pt x="15000" y="105837"/>
                    <a:pt x="14644" y="105837"/>
                  </a:cubicBezTo>
                  <a:cubicBezTo>
                    <a:pt x="15000" y="105837"/>
                    <a:pt x="15000" y="105837"/>
                    <a:pt x="15000" y="105837"/>
                  </a:cubicBezTo>
                  <a:cubicBezTo>
                    <a:pt x="15000" y="106976"/>
                    <a:pt x="14644" y="106976"/>
                    <a:pt x="14644" y="106976"/>
                  </a:cubicBezTo>
                  <a:cubicBezTo>
                    <a:pt x="14644" y="106976"/>
                    <a:pt x="15000" y="106976"/>
                    <a:pt x="15000" y="106976"/>
                  </a:cubicBezTo>
                  <a:cubicBezTo>
                    <a:pt x="15355" y="106976"/>
                    <a:pt x="15355" y="108110"/>
                    <a:pt x="15355" y="108110"/>
                  </a:cubicBezTo>
                  <a:cubicBezTo>
                    <a:pt x="15716" y="109249"/>
                    <a:pt x="15716" y="108110"/>
                    <a:pt x="16072" y="109249"/>
                  </a:cubicBezTo>
                  <a:cubicBezTo>
                    <a:pt x="16783" y="109249"/>
                    <a:pt x="17144" y="111527"/>
                    <a:pt x="17855" y="112667"/>
                  </a:cubicBezTo>
                  <a:cubicBezTo>
                    <a:pt x="17855" y="111527"/>
                    <a:pt x="18572" y="112667"/>
                    <a:pt x="18927" y="112667"/>
                  </a:cubicBezTo>
                  <a:cubicBezTo>
                    <a:pt x="19283" y="113800"/>
                    <a:pt x="19644" y="113800"/>
                    <a:pt x="20000" y="113800"/>
                  </a:cubicBezTo>
                  <a:cubicBezTo>
                    <a:pt x="20355" y="113800"/>
                    <a:pt x="20716" y="114940"/>
                    <a:pt x="21072" y="114940"/>
                  </a:cubicBezTo>
                  <a:cubicBezTo>
                    <a:pt x="21072" y="114940"/>
                    <a:pt x="21072" y="116079"/>
                    <a:pt x="21427" y="114940"/>
                  </a:cubicBezTo>
                  <a:cubicBezTo>
                    <a:pt x="21783" y="114940"/>
                    <a:pt x="21783" y="114940"/>
                    <a:pt x="22144" y="114940"/>
                  </a:cubicBezTo>
                  <a:cubicBezTo>
                    <a:pt x="22144" y="114940"/>
                    <a:pt x="22500" y="114940"/>
                    <a:pt x="22500" y="116079"/>
                  </a:cubicBezTo>
                  <a:cubicBezTo>
                    <a:pt x="22855" y="116079"/>
                    <a:pt x="22855" y="116079"/>
                    <a:pt x="22855" y="116079"/>
                  </a:cubicBezTo>
                  <a:cubicBezTo>
                    <a:pt x="22855" y="116079"/>
                    <a:pt x="22855" y="116079"/>
                    <a:pt x="22855" y="117218"/>
                  </a:cubicBezTo>
                  <a:cubicBezTo>
                    <a:pt x="23216" y="117218"/>
                    <a:pt x="23572" y="117218"/>
                    <a:pt x="23572" y="118352"/>
                  </a:cubicBezTo>
                  <a:cubicBezTo>
                    <a:pt x="23927" y="118352"/>
                    <a:pt x="24283" y="119491"/>
                    <a:pt x="24283" y="119491"/>
                  </a:cubicBezTo>
                  <a:cubicBezTo>
                    <a:pt x="24644" y="120631"/>
                    <a:pt x="25000" y="119491"/>
                    <a:pt x="25000" y="119491"/>
                  </a:cubicBezTo>
                  <a:cubicBezTo>
                    <a:pt x="25355" y="118352"/>
                    <a:pt x="25355" y="118352"/>
                    <a:pt x="25000" y="117218"/>
                  </a:cubicBezTo>
                  <a:cubicBezTo>
                    <a:pt x="25000" y="116079"/>
                    <a:pt x="24644" y="114940"/>
                    <a:pt x="24283" y="114940"/>
                  </a:cubicBezTo>
                  <a:cubicBezTo>
                    <a:pt x="24283" y="113800"/>
                    <a:pt x="24283" y="113800"/>
                    <a:pt x="24283" y="113800"/>
                  </a:cubicBezTo>
                  <a:cubicBezTo>
                    <a:pt x="24283" y="112667"/>
                    <a:pt x="24283" y="111527"/>
                    <a:pt x="24283" y="111527"/>
                  </a:cubicBezTo>
                  <a:cubicBezTo>
                    <a:pt x="24283" y="111527"/>
                    <a:pt x="24283" y="111527"/>
                    <a:pt x="24283" y="112667"/>
                  </a:cubicBezTo>
                  <a:cubicBezTo>
                    <a:pt x="23927" y="111527"/>
                    <a:pt x="23927" y="110388"/>
                    <a:pt x="23572" y="109249"/>
                  </a:cubicBezTo>
                  <a:cubicBezTo>
                    <a:pt x="23216" y="109249"/>
                    <a:pt x="23216" y="109249"/>
                    <a:pt x="23572" y="108110"/>
                  </a:cubicBezTo>
                  <a:cubicBezTo>
                    <a:pt x="23572" y="108110"/>
                    <a:pt x="23572" y="108110"/>
                    <a:pt x="23572" y="108110"/>
                  </a:cubicBezTo>
                  <a:cubicBezTo>
                    <a:pt x="23572" y="106976"/>
                    <a:pt x="23927" y="105837"/>
                    <a:pt x="23572" y="104697"/>
                  </a:cubicBezTo>
                  <a:cubicBezTo>
                    <a:pt x="23927" y="104697"/>
                    <a:pt x="23927" y="105837"/>
                    <a:pt x="23927" y="105837"/>
                  </a:cubicBezTo>
                  <a:cubicBezTo>
                    <a:pt x="23927" y="104697"/>
                    <a:pt x="24283" y="104697"/>
                    <a:pt x="24283" y="104697"/>
                  </a:cubicBezTo>
                  <a:cubicBezTo>
                    <a:pt x="24283" y="104697"/>
                    <a:pt x="24644" y="104697"/>
                    <a:pt x="24644" y="104697"/>
                  </a:cubicBezTo>
                  <a:cubicBezTo>
                    <a:pt x="24644" y="104697"/>
                    <a:pt x="25000" y="104697"/>
                    <a:pt x="24644" y="103558"/>
                  </a:cubicBezTo>
                  <a:cubicBezTo>
                    <a:pt x="25000" y="103558"/>
                    <a:pt x="25000" y="103558"/>
                    <a:pt x="25000" y="103558"/>
                  </a:cubicBezTo>
                  <a:cubicBezTo>
                    <a:pt x="25000" y="102424"/>
                    <a:pt x="24283" y="102424"/>
                    <a:pt x="24283" y="101285"/>
                  </a:cubicBezTo>
                  <a:cubicBezTo>
                    <a:pt x="24644" y="101285"/>
                    <a:pt x="24644" y="102424"/>
                    <a:pt x="24644" y="101285"/>
                  </a:cubicBezTo>
                  <a:cubicBezTo>
                    <a:pt x="24644" y="101285"/>
                    <a:pt x="24283" y="100146"/>
                    <a:pt x="24283" y="100146"/>
                  </a:cubicBezTo>
                  <a:cubicBezTo>
                    <a:pt x="24283" y="99006"/>
                    <a:pt x="23927" y="99006"/>
                    <a:pt x="23927" y="97873"/>
                  </a:cubicBezTo>
                  <a:cubicBezTo>
                    <a:pt x="23572" y="97873"/>
                    <a:pt x="23572" y="97873"/>
                    <a:pt x="23216" y="97873"/>
                  </a:cubicBezTo>
                  <a:cubicBezTo>
                    <a:pt x="22855" y="97873"/>
                    <a:pt x="23216" y="97873"/>
                    <a:pt x="22855" y="96733"/>
                  </a:cubicBezTo>
                  <a:cubicBezTo>
                    <a:pt x="22855" y="96733"/>
                    <a:pt x="22500" y="96733"/>
                    <a:pt x="22500" y="95594"/>
                  </a:cubicBezTo>
                  <a:cubicBezTo>
                    <a:pt x="22500" y="95594"/>
                    <a:pt x="22500" y="94455"/>
                    <a:pt x="22500" y="94455"/>
                  </a:cubicBezTo>
                  <a:cubicBezTo>
                    <a:pt x="22500" y="93315"/>
                    <a:pt x="22500" y="93315"/>
                    <a:pt x="22500" y="93315"/>
                  </a:cubicBezTo>
                  <a:cubicBezTo>
                    <a:pt x="22500" y="93315"/>
                    <a:pt x="22500" y="93315"/>
                    <a:pt x="22500" y="92182"/>
                  </a:cubicBezTo>
                  <a:cubicBezTo>
                    <a:pt x="22500" y="92182"/>
                    <a:pt x="22500" y="91042"/>
                    <a:pt x="22500" y="91042"/>
                  </a:cubicBezTo>
                  <a:cubicBezTo>
                    <a:pt x="22500" y="91042"/>
                    <a:pt x="22855" y="91042"/>
                    <a:pt x="22855" y="91042"/>
                  </a:cubicBezTo>
                  <a:cubicBezTo>
                    <a:pt x="22855" y="89903"/>
                    <a:pt x="22855" y="89903"/>
                    <a:pt x="22855" y="89903"/>
                  </a:cubicBezTo>
                  <a:cubicBezTo>
                    <a:pt x="23216" y="88764"/>
                    <a:pt x="23216" y="91042"/>
                    <a:pt x="23572" y="91042"/>
                  </a:cubicBezTo>
                  <a:cubicBezTo>
                    <a:pt x="24283" y="91042"/>
                    <a:pt x="23927" y="89903"/>
                    <a:pt x="23572" y="88764"/>
                  </a:cubicBezTo>
                  <a:cubicBezTo>
                    <a:pt x="23927" y="88764"/>
                    <a:pt x="23927" y="88764"/>
                    <a:pt x="24283" y="87630"/>
                  </a:cubicBezTo>
                  <a:cubicBezTo>
                    <a:pt x="24283" y="87630"/>
                    <a:pt x="24283" y="87630"/>
                    <a:pt x="24283" y="87630"/>
                  </a:cubicBezTo>
                  <a:cubicBezTo>
                    <a:pt x="24283" y="86491"/>
                    <a:pt x="24644" y="86491"/>
                    <a:pt x="25000" y="86491"/>
                  </a:cubicBezTo>
                  <a:cubicBezTo>
                    <a:pt x="25000" y="86491"/>
                    <a:pt x="25000" y="85352"/>
                    <a:pt x="25355" y="85352"/>
                  </a:cubicBezTo>
                  <a:cubicBezTo>
                    <a:pt x="25355" y="85352"/>
                    <a:pt x="25716" y="86491"/>
                    <a:pt x="25716" y="86491"/>
                  </a:cubicBezTo>
                  <a:cubicBezTo>
                    <a:pt x="26072" y="86491"/>
                    <a:pt x="26072" y="85352"/>
                    <a:pt x="26427" y="85352"/>
                  </a:cubicBezTo>
                  <a:cubicBezTo>
                    <a:pt x="26427" y="85352"/>
                    <a:pt x="26427" y="85352"/>
                    <a:pt x="26783" y="86491"/>
                  </a:cubicBezTo>
                  <a:cubicBezTo>
                    <a:pt x="26783" y="86491"/>
                    <a:pt x="27144" y="85352"/>
                    <a:pt x="27144" y="86491"/>
                  </a:cubicBezTo>
                  <a:cubicBezTo>
                    <a:pt x="27500" y="86491"/>
                    <a:pt x="28216" y="87630"/>
                    <a:pt x="28216" y="88764"/>
                  </a:cubicBezTo>
                  <a:cubicBezTo>
                    <a:pt x="28572" y="88764"/>
                    <a:pt x="28572" y="89903"/>
                    <a:pt x="28572" y="88764"/>
                  </a:cubicBezTo>
                  <a:cubicBezTo>
                    <a:pt x="28572" y="88764"/>
                    <a:pt x="28216" y="87630"/>
                    <a:pt x="28572" y="87630"/>
                  </a:cubicBezTo>
                  <a:cubicBezTo>
                    <a:pt x="28572" y="87630"/>
                    <a:pt x="29283" y="88764"/>
                    <a:pt x="29283" y="88764"/>
                  </a:cubicBezTo>
                  <a:cubicBezTo>
                    <a:pt x="29644" y="88764"/>
                    <a:pt x="29644" y="88764"/>
                    <a:pt x="29644" y="87630"/>
                  </a:cubicBezTo>
                  <a:cubicBezTo>
                    <a:pt x="30000" y="87630"/>
                    <a:pt x="30000" y="87630"/>
                    <a:pt x="30355" y="87630"/>
                  </a:cubicBezTo>
                  <a:cubicBezTo>
                    <a:pt x="30355" y="87630"/>
                    <a:pt x="30716" y="87630"/>
                    <a:pt x="30716" y="87630"/>
                  </a:cubicBezTo>
                  <a:cubicBezTo>
                    <a:pt x="31072" y="87630"/>
                    <a:pt x="31072" y="87630"/>
                    <a:pt x="31072" y="87630"/>
                  </a:cubicBezTo>
                  <a:cubicBezTo>
                    <a:pt x="31427" y="86491"/>
                    <a:pt x="31783" y="87630"/>
                    <a:pt x="32144" y="88764"/>
                  </a:cubicBezTo>
                  <a:cubicBezTo>
                    <a:pt x="32144" y="88764"/>
                    <a:pt x="32855" y="88764"/>
                    <a:pt x="32500" y="88764"/>
                  </a:cubicBezTo>
                  <a:cubicBezTo>
                    <a:pt x="32855" y="88764"/>
                    <a:pt x="32855" y="88764"/>
                    <a:pt x="32855" y="87630"/>
                  </a:cubicBezTo>
                  <a:cubicBezTo>
                    <a:pt x="32855" y="87630"/>
                    <a:pt x="33216" y="88764"/>
                    <a:pt x="33572" y="88764"/>
                  </a:cubicBezTo>
                  <a:cubicBezTo>
                    <a:pt x="33572" y="88764"/>
                    <a:pt x="33927" y="88764"/>
                    <a:pt x="33927" y="87630"/>
                  </a:cubicBezTo>
                  <a:cubicBezTo>
                    <a:pt x="34283" y="85352"/>
                    <a:pt x="33572" y="85352"/>
                    <a:pt x="33216" y="85352"/>
                  </a:cubicBezTo>
                  <a:cubicBezTo>
                    <a:pt x="33216" y="85352"/>
                    <a:pt x="32500" y="84212"/>
                    <a:pt x="32500" y="84212"/>
                  </a:cubicBezTo>
                  <a:cubicBezTo>
                    <a:pt x="32500" y="84212"/>
                    <a:pt x="32855" y="84212"/>
                    <a:pt x="32855" y="84212"/>
                  </a:cubicBezTo>
                  <a:cubicBezTo>
                    <a:pt x="33216" y="83073"/>
                    <a:pt x="33216" y="83073"/>
                    <a:pt x="32855" y="81939"/>
                  </a:cubicBezTo>
                  <a:cubicBezTo>
                    <a:pt x="32855" y="81939"/>
                    <a:pt x="32855" y="80800"/>
                    <a:pt x="33216" y="80800"/>
                  </a:cubicBezTo>
                  <a:cubicBezTo>
                    <a:pt x="33216" y="80800"/>
                    <a:pt x="33927" y="81939"/>
                    <a:pt x="33927" y="80800"/>
                  </a:cubicBezTo>
                  <a:cubicBezTo>
                    <a:pt x="33927" y="80800"/>
                    <a:pt x="33572" y="80800"/>
                    <a:pt x="33216" y="80800"/>
                  </a:cubicBezTo>
                  <a:cubicBezTo>
                    <a:pt x="32855" y="79661"/>
                    <a:pt x="33216" y="79661"/>
                    <a:pt x="33216" y="79661"/>
                  </a:cubicBezTo>
                  <a:cubicBezTo>
                    <a:pt x="33216" y="78521"/>
                    <a:pt x="32855" y="79661"/>
                    <a:pt x="32855" y="78521"/>
                  </a:cubicBezTo>
                  <a:cubicBezTo>
                    <a:pt x="32855" y="78521"/>
                    <a:pt x="32855" y="77388"/>
                    <a:pt x="32855" y="77388"/>
                  </a:cubicBezTo>
                  <a:cubicBezTo>
                    <a:pt x="32855" y="77388"/>
                    <a:pt x="33216" y="77388"/>
                    <a:pt x="33572" y="77388"/>
                  </a:cubicBezTo>
                  <a:cubicBezTo>
                    <a:pt x="33572" y="77388"/>
                    <a:pt x="33927" y="77388"/>
                    <a:pt x="34283" y="77388"/>
                  </a:cubicBezTo>
                  <a:cubicBezTo>
                    <a:pt x="34644" y="77388"/>
                    <a:pt x="35000" y="76248"/>
                    <a:pt x="35716" y="76248"/>
                  </a:cubicBezTo>
                  <a:cubicBezTo>
                    <a:pt x="36072" y="76248"/>
                    <a:pt x="35716" y="76248"/>
                    <a:pt x="36072" y="76248"/>
                  </a:cubicBezTo>
                  <a:cubicBezTo>
                    <a:pt x="36072" y="75109"/>
                    <a:pt x="36427" y="75109"/>
                    <a:pt x="36783" y="75109"/>
                  </a:cubicBezTo>
                  <a:cubicBezTo>
                    <a:pt x="37144" y="75109"/>
                    <a:pt x="37500" y="75109"/>
                    <a:pt x="37500" y="75109"/>
                  </a:cubicBezTo>
                  <a:cubicBezTo>
                    <a:pt x="37855" y="75109"/>
                    <a:pt x="38216" y="75109"/>
                    <a:pt x="37855" y="73970"/>
                  </a:cubicBezTo>
                  <a:cubicBezTo>
                    <a:pt x="38216" y="73970"/>
                    <a:pt x="38216" y="73970"/>
                    <a:pt x="38572" y="72836"/>
                  </a:cubicBezTo>
                  <a:cubicBezTo>
                    <a:pt x="38927" y="72836"/>
                    <a:pt x="39283" y="73970"/>
                    <a:pt x="39644" y="73970"/>
                  </a:cubicBezTo>
                  <a:cubicBezTo>
                    <a:pt x="39644" y="73970"/>
                    <a:pt x="39644" y="73970"/>
                    <a:pt x="40000" y="73970"/>
                  </a:cubicBezTo>
                  <a:cubicBezTo>
                    <a:pt x="40000" y="73970"/>
                    <a:pt x="40355" y="75109"/>
                    <a:pt x="40355" y="76248"/>
                  </a:cubicBezTo>
                  <a:cubicBezTo>
                    <a:pt x="40716" y="76248"/>
                    <a:pt x="40716" y="77388"/>
                    <a:pt x="40716" y="77388"/>
                  </a:cubicBezTo>
                  <a:cubicBezTo>
                    <a:pt x="40716" y="77388"/>
                    <a:pt x="41072" y="77388"/>
                    <a:pt x="41427" y="77388"/>
                  </a:cubicBezTo>
                  <a:cubicBezTo>
                    <a:pt x="41427" y="77388"/>
                    <a:pt x="41427" y="76248"/>
                    <a:pt x="41427" y="76248"/>
                  </a:cubicBezTo>
                  <a:cubicBezTo>
                    <a:pt x="41427" y="77388"/>
                    <a:pt x="41427" y="77388"/>
                    <a:pt x="41783" y="77388"/>
                  </a:cubicBezTo>
                  <a:cubicBezTo>
                    <a:pt x="41783" y="77388"/>
                    <a:pt x="41783" y="78521"/>
                    <a:pt x="41783" y="77388"/>
                  </a:cubicBezTo>
                  <a:cubicBezTo>
                    <a:pt x="41783" y="77388"/>
                    <a:pt x="42855" y="78521"/>
                    <a:pt x="42855" y="77388"/>
                  </a:cubicBezTo>
                  <a:cubicBezTo>
                    <a:pt x="42855" y="78521"/>
                    <a:pt x="42500" y="78521"/>
                    <a:pt x="42500" y="78521"/>
                  </a:cubicBezTo>
                  <a:cubicBezTo>
                    <a:pt x="42855" y="79661"/>
                    <a:pt x="42855" y="79661"/>
                    <a:pt x="42855" y="78521"/>
                  </a:cubicBezTo>
                  <a:cubicBezTo>
                    <a:pt x="43216" y="78521"/>
                    <a:pt x="43572" y="79661"/>
                    <a:pt x="43572" y="79661"/>
                  </a:cubicBezTo>
                  <a:cubicBezTo>
                    <a:pt x="43572" y="79661"/>
                    <a:pt x="43572" y="78521"/>
                    <a:pt x="43572" y="78521"/>
                  </a:cubicBezTo>
                  <a:cubicBezTo>
                    <a:pt x="43572" y="78521"/>
                    <a:pt x="43927" y="78521"/>
                    <a:pt x="43927" y="78521"/>
                  </a:cubicBezTo>
                  <a:cubicBezTo>
                    <a:pt x="43927" y="78521"/>
                    <a:pt x="43927" y="77388"/>
                    <a:pt x="44283" y="77388"/>
                  </a:cubicBezTo>
                  <a:cubicBezTo>
                    <a:pt x="44283" y="77388"/>
                    <a:pt x="44644" y="76248"/>
                    <a:pt x="45000" y="76248"/>
                  </a:cubicBezTo>
                  <a:cubicBezTo>
                    <a:pt x="45000" y="77388"/>
                    <a:pt x="45000" y="77388"/>
                    <a:pt x="45000" y="77388"/>
                  </a:cubicBezTo>
                  <a:cubicBezTo>
                    <a:pt x="45716" y="79661"/>
                    <a:pt x="46427" y="80800"/>
                    <a:pt x="47144" y="83073"/>
                  </a:cubicBezTo>
                  <a:cubicBezTo>
                    <a:pt x="47500" y="84212"/>
                    <a:pt x="48216" y="85352"/>
                    <a:pt x="48572" y="86491"/>
                  </a:cubicBezTo>
                  <a:cubicBezTo>
                    <a:pt x="48572" y="87630"/>
                    <a:pt x="48927" y="87630"/>
                    <a:pt x="49283" y="88764"/>
                  </a:cubicBezTo>
                  <a:cubicBezTo>
                    <a:pt x="49283" y="87630"/>
                    <a:pt x="49283" y="87630"/>
                    <a:pt x="49283" y="87630"/>
                  </a:cubicBezTo>
                  <a:cubicBezTo>
                    <a:pt x="49283" y="87630"/>
                    <a:pt x="49283" y="87630"/>
                    <a:pt x="49283" y="86491"/>
                  </a:cubicBezTo>
                  <a:cubicBezTo>
                    <a:pt x="49644" y="86491"/>
                    <a:pt x="49644" y="87630"/>
                    <a:pt x="50000" y="87630"/>
                  </a:cubicBezTo>
                  <a:cubicBezTo>
                    <a:pt x="50000" y="87630"/>
                    <a:pt x="50355" y="87630"/>
                    <a:pt x="50355" y="87630"/>
                  </a:cubicBezTo>
                  <a:cubicBezTo>
                    <a:pt x="50355" y="87630"/>
                    <a:pt x="50355" y="88764"/>
                    <a:pt x="50355" y="88764"/>
                  </a:cubicBezTo>
                  <a:cubicBezTo>
                    <a:pt x="50355" y="88764"/>
                    <a:pt x="50716" y="88764"/>
                    <a:pt x="50716" y="88764"/>
                  </a:cubicBezTo>
                  <a:cubicBezTo>
                    <a:pt x="51072" y="88764"/>
                    <a:pt x="51427" y="87630"/>
                    <a:pt x="51783" y="87630"/>
                  </a:cubicBezTo>
                  <a:cubicBezTo>
                    <a:pt x="52144" y="87630"/>
                    <a:pt x="52500" y="88764"/>
                    <a:pt x="52855" y="89903"/>
                  </a:cubicBezTo>
                  <a:cubicBezTo>
                    <a:pt x="52855" y="89903"/>
                    <a:pt x="53216" y="89903"/>
                    <a:pt x="53572" y="91042"/>
                  </a:cubicBezTo>
                  <a:cubicBezTo>
                    <a:pt x="53572" y="91042"/>
                    <a:pt x="53572" y="91042"/>
                    <a:pt x="53927" y="92182"/>
                  </a:cubicBezTo>
                  <a:cubicBezTo>
                    <a:pt x="53927" y="92182"/>
                    <a:pt x="54644" y="92182"/>
                    <a:pt x="54644" y="92182"/>
                  </a:cubicBezTo>
                  <a:cubicBezTo>
                    <a:pt x="55000" y="92182"/>
                    <a:pt x="55000" y="91042"/>
                    <a:pt x="55000" y="92182"/>
                  </a:cubicBezTo>
                  <a:cubicBezTo>
                    <a:pt x="55000" y="91042"/>
                    <a:pt x="55000" y="92182"/>
                    <a:pt x="55000" y="92182"/>
                  </a:cubicBezTo>
                  <a:cubicBezTo>
                    <a:pt x="55355" y="93315"/>
                    <a:pt x="56072" y="94455"/>
                    <a:pt x="56072" y="93315"/>
                  </a:cubicBezTo>
                  <a:cubicBezTo>
                    <a:pt x="56427" y="93315"/>
                    <a:pt x="56427" y="93315"/>
                    <a:pt x="56427" y="92182"/>
                  </a:cubicBezTo>
                  <a:cubicBezTo>
                    <a:pt x="56427" y="92182"/>
                    <a:pt x="56783" y="93315"/>
                    <a:pt x="56783" y="92182"/>
                  </a:cubicBezTo>
                  <a:cubicBezTo>
                    <a:pt x="56783" y="92182"/>
                    <a:pt x="57144" y="92182"/>
                    <a:pt x="57144" y="92182"/>
                  </a:cubicBezTo>
                  <a:cubicBezTo>
                    <a:pt x="57144" y="92182"/>
                    <a:pt x="57500" y="92182"/>
                    <a:pt x="57144" y="92182"/>
                  </a:cubicBezTo>
                  <a:cubicBezTo>
                    <a:pt x="57500" y="91042"/>
                    <a:pt x="57144" y="91042"/>
                    <a:pt x="57500" y="91042"/>
                  </a:cubicBezTo>
                  <a:cubicBezTo>
                    <a:pt x="57500" y="91042"/>
                    <a:pt x="57500" y="89903"/>
                    <a:pt x="57855" y="89903"/>
                  </a:cubicBezTo>
                  <a:cubicBezTo>
                    <a:pt x="57855" y="89903"/>
                    <a:pt x="57855" y="89903"/>
                    <a:pt x="58216" y="89903"/>
                  </a:cubicBezTo>
                  <a:cubicBezTo>
                    <a:pt x="58572" y="88764"/>
                    <a:pt x="58572" y="88764"/>
                    <a:pt x="58927" y="88764"/>
                  </a:cubicBezTo>
                  <a:cubicBezTo>
                    <a:pt x="58927" y="88764"/>
                    <a:pt x="58927" y="87630"/>
                    <a:pt x="58927" y="87630"/>
                  </a:cubicBezTo>
                  <a:cubicBezTo>
                    <a:pt x="59283" y="87630"/>
                    <a:pt x="59283" y="88764"/>
                    <a:pt x="59283" y="88764"/>
                  </a:cubicBezTo>
                  <a:cubicBezTo>
                    <a:pt x="59644" y="88764"/>
                    <a:pt x="59283" y="87630"/>
                    <a:pt x="59644" y="88764"/>
                  </a:cubicBezTo>
                  <a:cubicBezTo>
                    <a:pt x="59644" y="88764"/>
                    <a:pt x="59644" y="88764"/>
                    <a:pt x="60000" y="88764"/>
                  </a:cubicBezTo>
                  <a:cubicBezTo>
                    <a:pt x="60000" y="88764"/>
                    <a:pt x="60355" y="88764"/>
                    <a:pt x="60716" y="88764"/>
                  </a:cubicBezTo>
                  <a:cubicBezTo>
                    <a:pt x="61072" y="88764"/>
                    <a:pt x="61072" y="89903"/>
                    <a:pt x="61427" y="91042"/>
                  </a:cubicBezTo>
                  <a:cubicBezTo>
                    <a:pt x="61427" y="91042"/>
                    <a:pt x="61783" y="91042"/>
                    <a:pt x="61783" y="91042"/>
                  </a:cubicBezTo>
                  <a:cubicBezTo>
                    <a:pt x="61783" y="91042"/>
                    <a:pt x="62144" y="91042"/>
                    <a:pt x="62144" y="91042"/>
                  </a:cubicBezTo>
                  <a:cubicBezTo>
                    <a:pt x="62500" y="91042"/>
                    <a:pt x="62855" y="91042"/>
                    <a:pt x="63216" y="91042"/>
                  </a:cubicBezTo>
                  <a:cubicBezTo>
                    <a:pt x="63216" y="91042"/>
                    <a:pt x="63572" y="92182"/>
                    <a:pt x="63572" y="91042"/>
                  </a:cubicBezTo>
                  <a:cubicBezTo>
                    <a:pt x="63572" y="91042"/>
                    <a:pt x="63927" y="91042"/>
                    <a:pt x="63927" y="91042"/>
                  </a:cubicBezTo>
                  <a:cubicBezTo>
                    <a:pt x="63927" y="91042"/>
                    <a:pt x="63927" y="91042"/>
                    <a:pt x="64283" y="91042"/>
                  </a:cubicBezTo>
                  <a:cubicBezTo>
                    <a:pt x="64283" y="88764"/>
                    <a:pt x="63572" y="88764"/>
                    <a:pt x="63572" y="86491"/>
                  </a:cubicBezTo>
                  <a:cubicBezTo>
                    <a:pt x="63216" y="86491"/>
                    <a:pt x="63572" y="86491"/>
                    <a:pt x="63572" y="85352"/>
                  </a:cubicBezTo>
                  <a:cubicBezTo>
                    <a:pt x="63572" y="85352"/>
                    <a:pt x="63927" y="84212"/>
                    <a:pt x="63572" y="84212"/>
                  </a:cubicBezTo>
                  <a:cubicBezTo>
                    <a:pt x="64283" y="84212"/>
                    <a:pt x="65000" y="85352"/>
                    <a:pt x="65355" y="85352"/>
                  </a:cubicBezTo>
                  <a:cubicBezTo>
                    <a:pt x="65716" y="85352"/>
                    <a:pt x="66427" y="85352"/>
                    <a:pt x="66427" y="86491"/>
                  </a:cubicBezTo>
                  <a:cubicBezTo>
                    <a:pt x="67144" y="86491"/>
                    <a:pt x="67144" y="88764"/>
                    <a:pt x="67500" y="88764"/>
                  </a:cubicBezTo>
                  <a:cubicBezTo>
                    <a:pt x="68216" y="89903"/>
                    <a:pt x="68572" y="91042"/>
                    <a:pt x="68927" y="89903"/>
                  </a:cubicBezTo>
                  <a:cubicBezTo>
                    <a:pt x="69644" y="89903"/>
                    <a:pt x="69644" y="88764"/>
                    <a:pt x="70355" y="89903"/>
                  </a:cubicBezTo>
                  <a:cubicBezTo>
                    <a:pt x="70716" y="89903"/>
                    <a:pt x="71427" y="89903"/>
                    <a:pt x="72144" y="91042"/>
                  </a:cubicBezTo>
                  <a:cubicBezTo>
                    <a:pt x="72500" y="91042"/>
                    <a:pt x="72500" y="92182"/>
                    <a:pt x="72855" y="92182"/>
                  </a:cubicBezTo>
                  <a:cubicBezTo>
                    <a:pt x="73216" y="93315"/>
                    <a:pt x="73927" y="93315"/>
                    <a:pt x="74283" y="93315"/>
                  </a:cubicBezTo>
                  <a:cubicBezTo>
                    <a:pt x="74644" y="93315"/>
                    <a:pt x="75000" y="93315"/>
                    <a:pt x="75355" y="93315"/>
                  </a:cubicBezTo>
                  <a:cubicBezTo>
                    <a:pt x="75716" y="92182"/>
                    <a:pt x="76427" y="92182"/>
                    <a:pt x="76427" y="92182"/>
                  </a:cubicBezTo>
                  <a:cubicBezTo>
                    <a:pt x="76783" y="92182"/>
                    <a:pt x="76427" y="91042"/>
                    <a:pt x="76783" y="91042"/>
                  </a:cubicBezTo>
                  <a:cubicBezTo>
                    <a:pt x="76783" y="91042"/>
                    <a:pt x="76783" y="91042"/>
                    <a:pt x="76783" y="91042"/>
                  </a:cubicBezTo>
                  <a:cubicBezTo>
                    <a:pt x="77144" y="89903"/>
                    <a:pt x="77144" y="89903"/>
                    <a:pt x="77500" y="89903"/>
                  </a:cubicBezTo>
                  <a:cubicBezTo>
                    <a:pt x="77855" y="89903"/>
                    <a:pt x="78216" y="91042"/>
                    <a:pt x="78572" y="91042"/>
                  </a:cubicBezTo>
                  <a:cubicBezTo>
                    <a:pt x="78572" y="91042"/>
                    <a:pt x="78572" y="91042"/>
                    <a:pt x="78927" y="91042"/>
                  </a:cubicBezTo>
                  <a:cubicBezTo>
                    <a:pt x="79283" y="91042"/>
                    <a:pt x="80000" y="92182"/>
                    <a:pt x="80355" y="92182"/>
                  </a:cubicBezTo>
                  <a:cubicBezTo>
                    <a:pt x="80716" y="92182"/>
                    <a:pt x="80716" y="91042"/>
                    <a:pt x="81072" y="91042"/>
                  </a:cubicBezTo>
                  <a:cubicBezTo>
                    <a:pt x="81072" y="91042"/>
                    <a:pt x="81427" y="91042"/>
                    <a:pt x="81427" y="89903"/>
                  </a:cubicBezTo>
                  <a:cubicBezTo>
                    <a:pt x="81427" y="89903"/>
                    <a:pt x="81072" y="89903"/>
                    <a:pt x="81072" y="89903"/>
                  </a:cubicBezTo>
                  <a:cubicBezTo>
                    <a:pt x="81072" y="88764"/>
                    <a:pt x="81072" y="88764"/>
                    <a:pt x="81072" y="87630"/>
                  </a:cubicBezTo>
                  <a:cubicBezTo>
                    <a:pt x="81072" y="87630"/>
                    <a:pt x="81072" y="86491"/>
                    <a:pt x="81072" y="85352"/>
                  </a:cubicBezTo>
                  <a:cubicBezTo>
                    <a:pt x="81427" y="84212"/>
                    <a:pt x="81427" y="84212"/>
                    <a:pt x="81072" y="83073"/>
                  </a:cubicBezTo>
                  <a:cubicBezTo>
                    <a:pt x="80716" y="81939"/>
                    <a:pt x="80716" y="83073"/>
                    <a:pt x="80355" y="81939"/>
                  </a:cubicBezTo>
                  <a:cubicBezTo>
                    <a:pt x="80000" y="81939"/>
                    <a:pt x="80355" y="80800"/>
                    <a:pt x="80716" y="79661"/>
                  </a:cubicBezTo>
                  <a:cubicBezTo>
                    <a:pt x="81427" y="79661"/>
                    <a:pt x="82144" y="79661"/>
                    <a:pt x="82500" y="79661"/>
                  </a:cubicBezTo>
                  <a:cubicBezTo>
                    <a:pt x="82855" y="79661"/>
                    <a:pt x="83572" y="79661"/>
                    <a:pt x="83927" y="80800"/>
                  </a:cubicBezTo>
                  <a:cubicBezTo>
                    <a:pt x="84283" y="78521"/>
                    <a:pt x="87500" y="88764"/>
                    <a:pt x="87855" y="89903"/>
                  </a:cubicBezTo>
                  <a:cubicBezTo>
                    <a:pt x="87855" y="89903"/>
                    <a:pt x="87855" y="89903"/>
                    <a:pt x="88216" y="89903"/>
                  </a:cubicBezTo>
                  <a:cubicBezTo>
                    <a:pt x="88216" y="89903"/>
                    <a:pt x="88216" y="91042"/>
                    <a:pt x="88216" y="91042"/>
                  </a:cubicBezTo>
                  <a:cubicBezTo>
                    <a:pt x="88216" y="91042"/>
                    <a:pt x="88572" y="92182"/>
                    <a:pt x="88927" y="92182"/>
                  </a:cubicBezTo>
                  <a:cubicBezTo>
                    <a:pt x="88927" y="92182"/>
                    <a:pt x="89283" y="92182"/>
                    <a:pt x="89283" y="92182"/>
                  </a:cubicBezTo>
                  <a:cubicBezTo>
                    <a:pt x="89644" y="92182"/>
                    <a:pt x="89644" y="93315"/>
                    <a:pt x="90000" y="93315"/>
                  </a:cubicBezTo>
                  <a:cubicBezTo>
                    <a:pt x="90000" y="93315"/>
                    <a:pt x="90355" y="93315"/>
                    <a:pt x="90716" y="93315"/>
                  </a:cubicBezTo>
                  <a:cubicBezTo>
                    <a:pt x="91072" y="94455"/>
                    <a:pt x="91427" y="94455"/>
                    <a:pt x="91783" y="95594"/>
                  </a:cubicBezTo>
                  <a:cubicBezTo>
                    <a:pt x="92144" y="96733"/>
                    <a:pt x="92144" y="97873"/>
                    <a:pt x="92500" y="97873"/>
                  </a:cubicBezTo>
                  <a:cubicBezTo>
                    <a:pt x="92855" y="99006"/>
                    <a:pt x="93216" y="99006"/>
                    <a:pt x="93572" y="97873"/>
                  </a:cubicBezTo>
                  <a:cubicBezTo>
                    <a:pt x="93927" y="97873"/>
                    <a:pt x="93572" y="97873"/>
                    <a:pt x="93927" y="97873"/>
                  </a:cubicBezTo>
                  <a:cubicBezTo>
                    <a:pt x="93927" y="97873"/>
                    <a:pt x="93927" y="96733"/>
                    <a:pt x="93927" y="96733"/>
                  </a:cubicBezTo>
                  <a:cubicBezTo>
                    <a:pt x="93927" y="96733"/>
                    <a:pt x="94283" y="96733"/>
                    <a:pt x="94283" y="96733"/>
                  </a:cubicBezTo>
                  <a:cubicBezTo>
                    <a:pt x="94283" y="96733"/>
                    <a:pt x="94283" y="96733"/>
                    <a:pt x="94283" y="96733"/>
                  </a:cubicBezTo>
                  <a:cubicBezTo>
                    <a:pt x="95000" y="95594"/>
                    <a:pt x="95000" y="96733"/>
                    <a:pt x="95355" y="97873"/>
                  </a:cubicBezTo>
                  <a:cubicBezTo>
                    <a:pt x="95355" y="97873"/>
                    <a:pt x="95716" y="97873"/>
                    <a:pt x="95716" y="99006"/>
                  </a:cubicBezTo>
                  <a:cubicBezTo>
                    <a:pt x="95716" y="99006"/>
                    <a:pt x="95355" y="99006"/>
                    <a:pt x="95355" y="100146"/>
                  </a:cubicBezTo>
                  <a:cubicBezTo>
                    <a:pt x="95355" y="100146"/>
                    <a:pt x="95355" y="100146"/>
                    <a:pt x="95355" y="100146"/>
                  </a:cubicBezTo>
                  <a:cubicBezTo>
                    <a:pt x="95716" y="101285"/>
                    <a:pt x="95716" y="102424"/>
                    <a:pt x="95716" y="103558"/>
                  </a:cubicBezTo>
                  <a:cubicBezTo>
                    <a:pt x="95716" y="103558"/>
                    <a:pt x="95716" y="104697"/>
                    <a:pt x="95716" y="104697"/>
                  </a:cubicBezTo>
                  <a:cubicBezTo>
                    <a:pt x="95716" y="104697"/>
                    <a:pt x="95716" y="104697"/>
                    <a:pt x="95716" y="104697"/>
                  </a:cubicBezTo>
                  <a:cubicBezTo>
                    <a:pt x="95716" y="104697"/>
                    <a:pt x="95716" y="105837"/>
                    <a:pt x="95716" y="105837"/>
                  </a:cubicBezTo>
                  <a:cubicBezTo>
                    <a:pt x="95716" y="105837"/>
                    <a:pt x="96072" y="106976"/>
                    <a:pt x="95716" y="106976"/>
                  </a:cubicBezTo>
                  <a:cubicBezTo>
                    <a:pt x="95716" y="106976"/>
                    <a:pt x="95355" y="106976"/>
                    <a:pt x="95000" y="106976"/>
                  </a:cubicBezTo>
                  <a:cubicBezTo>
                    <a:pt x="94644" y="105837"/>
                    <a:pt x="94644" y="105837"/>
                    <a:pt x="94644" y="106976"/>
                  </a:cubicBezTo>
                  <a:cubicBezTo>
                    <a:pt x="94644" y="106976"/>
                    <a:pt x="94644" y="106976"/>
                    <a:pt x="94644" y="108110"/>
                  </a:cubicBezTo>
                  <a:cubicBezTo>
                    <a:pt x="94644" y="108110"/>
                    <a:pt x="94283" y="108110"/>
                    <a:pt x="94283" y="108110"/>
                  </a:cubicBezTo>
                  <a:cubicBezTo>
                    <a:pt x="94283" y="108110"/>
                    <a:pt x="95000" y="110388"/>
                    <a:pt x="95000" y="111527"/>
                  </a:cubicBezTo>
                  <a:cubicBezTo>
                    <a:pt x="95000" y="111527"/>
                    <a:pt x="95355" y="112667"/>
                    <a:pt x="95355" y="113800"/>
                  </a:cubicBezTo>
                  <a:cubicBezTo>
                    <a:pt x="95355" y="113800"/>
                    <a:pt x="95355" y="113800"/>
                    <a:pt x="95355" y="113800"/>
                  </a:cubicBezTo>
                  <a:cubicBezTo>
                    <a:pt x="95355" y="114940"/>
                    <a:pt x="95355" y="113800"/>
                    <a:pt x="95355" y="114940"/>
                  </a:cubicBezTo>
                  <a:cubicBezTo>
                    <a:pt x="95000" y="114940"/>
                    <a:pt x="95000" y="114940"/>
                    <a:pt x="95355" y="114940"/>
                  </a:cubicBezTo>
                  <a:cubicBezTo>
                    <a:pt x="95355" y="116079"/>
                    <a:pt x="95355" y="116079"/>
                    <a:pt x="95355" y="116079"/>
                  </a:cubicBezTo>
                  <a:cubicBezTo>
                    <a:pt x="95716" y="116079"/>
                    <a:pt x="95355" y="114940"/>
                    <a:pt x="95355" y="114940"/>
                  </a:cubicBezTo>
                  <a:cubicBezTo>
                    <a:pt x="95716" y="114940"/>
                    <a:pt x="95716" y="116079"/>
                    <a:pt x="95716" y="114940"/>
                  </a:cubicBezTo>
                  <a:cubicBezTo>
                    <a:pt x="95716" y="113800"/>
                    <a:pt x="95716" y="112667"/>
                    <a:pt x="96072" y="112667"/>
                  </a:cubicBezTo>
                  <a:cubicBezTo>
                    <a:pt x="96072" y="113800"/>
                    <a:pt x="96072" y="113800"/>
                    <a:pt x="96427" y="112667"/>
                  </a:cubicBezTo>
                  <a:cubicBezTo>
                    <a:pt x="96427" y="113800"/>
                    <a:pt x="96427" y="113800"/>
                    <a:pt x="96427" y="114940"/>
                  </a:cubicBezTo>
                  <a:cubicBezTo>
                    <a:pt x="96427" y="114940"/>
                    <a:pt x="96783" y="114940"/>
                    <a:pt x="96783" y="114940"/>
                  </a:cubicBezTo>
                  <a:cubicBezTo>
                    <a:pt x="96783" y="114940"/>
                    <a:pt x="97144" y="114940"/>
                    <a:pt x="97144" y="114940"/>
                  </a:cubicBezTo>
                  <a:cubicBezTo>
                    <a:pt x="97855" y="114940"/>
                    <a:pt x="98216" y="113800"/>
                    <a:pt x="98572" y="112667"/>
                  </a:cubicBezTo>
                  <a:cubicBezTo>
                    <a:pt x="98572" y="112667"/>
                    <a:pt x="98572" y="111527"/>
                    <a:pt x="98572" y="111527"/>
                  </a:cubicBezTo>
                  <a:cubicBezTo>
                    <a:pt x="98572" y="110388"/>
                    <a:pt x="98572" y="110388"/>
                    <a:pt x="98572" y="109249"/>
                  </a:cubicBezTo>
                  <a:cubicBezTo>
                    <a:pt x="98572" y="109249"/>
                    <a:pt x="98927" y="109249"/>
                    <a:pt x="98927" y="109249"/>
                  </a:cubicBezTo>
                  <a:cubicBezTo>
                    <a:pt x="98927" y="108110"/>
                    <a:pt x="98927" y="105837"/>
                    <a:pt x="99283" y="104697"/>
                  </a:cubicBezTo>
                  <a:cubicBezTo>
                    <a:pt x="99283" y="103558"/>
                    <a:pt x="99283" y="103558"/>
                    <a:pt x="99283" y="102424"/>
                  </a:cubicBezTo>
                  <a:cubicBezTo>
                    <a:pt x="99283" y="102424"/>
                    <a:pt x="99283" y="101285"/>
                    <a:pt x="99283" y="100146"/>
                  </a:cubicBezTo>
                  <a:cubicBezTo>
                    <a:pt x="99283" y="100146"/>
                    <a:pt x="99283" y="100146"/>
                    <a:pt x="99283" y="99006"/>
                  </a:cubicBezTo>
                  <a:cubicBezTo>
                    <a:pt x="99283" y="99006"/>
                    <a:pt x="99283" y="99006"/>
                    <a:pt x="99283" y="97873"/>
                  </a:cubicBezTo>
                  <a:cubicBezTo>
                    <a:pt x="99283" y="97873"/>
                    <a:pt x="99644" y="96733"/>
                    <a:pt x="99644" y="95594"/>
                  </a:cubicBezTo>
                  <a:cubicBezTo>
                    <a:pt x="99644" y="94455"/>
                    <a:pt x="99283" y="93315"/>
                    <a:pt x="98927" y="92182"/>
                  </a:cubicBezTo>
                  <a:cubicBezTo>
                    <a:pt x="98927" y="91042"/>
                    <a:pt x="98927" y="91042"/>
                    <a:pt x="98572" y="89903"/>
                  </a:cubicBezTo>
                  <a:cubicBezTo>
                    <a:pt x="98572" y="89903"/>
                    <a:pt x="98572" y="88764"/>
                    <a:pt x="98216" y="88764"/>
                  </a:cubicBezTo>
                  <a:cubicBezTo>
                    <a:pt x="98216" y="87630"/>
                    <a:pt x="97855" y="86491"/>
                    <a:pt x="97855" y="85352"/>
                  </a:cubicBezTo>
                  <a:cubicBezTo>
                    <a:pt x="97855" y="85352"/>
                    <a:pt x="97855" y="84212"/>
                    <a:pt x="97855" y="84212"/>
                  </a:cubicBezTo>
                  <a:cubicBezTo>
                    <a:pt x="97855" y="83073"/>
                    <a:pt x="97500" y="83073"/>
                    <a:pt x="97500" y="83073"/>
                  </a:cubicBezTo>
                  <a:cubicBezTo>
                    <a:pt x="97500" y="83073"/>
                    <a:pt x="97500" y="83073"/>
                    <a:pt x="97500" y="81939"/>
                  </a:cubicBezTo>
                  <a:cubicBezTo>
                    <a:pt x="97144" y="81939"/>
                    <a:pt x="96783" y="80800"/>
                    <a:pt x="96427" y="80800"/>
                  </a:cubicBezTo>
                  <a:cubicBezTo>
                    <a:pt x="96783" y="80800"/>
                    <a:pt x="97144" y="80800"/>
                    <a:pt x="96783" y="80800"/>
                  </a:cubicBezTo>
                  <a:cubicBezTo>
                    <a:pt x="96783" y="79661"/>
                    <a:pt x="96072" y="78521"/>
                    <a:pt x="95716" y="78521"/>
                  </a:cubicBezTo>
                  <a:cubicBezTo>
                    <a:pt x="95000" y="77388"/>
                    <a:pt x="94644" y="76248"/>
                    <a:pt x="93927" y="77388"/>
                  </a:cubicBezTo>
                  <a:cubicBezTo>
                    <a:pt x="93927" y="77388"/>
                    <a:pt x="94283" y="78521"/>
                    <a:pt x="94283" y="78521"/>
                  </a:cubicBezTo>
                  <a:cubicBezTo>
                    <a:pt x="94283" y="78521"/>
                    <a:pt x="94283" y="79661"/>
                    <a:pt x="94283" y="79661"/>
                  </a:cubicBezTo>
                  <a:cubicBezTo>
                    <a:pt x="93927" y="79661"/>
                    <a:pt x="94283" y="78521"/>
                    <a:pt x="94283" y="78521"/>
                  </a:cubicBezTo>
                  <a:cubicBezTo>
                    <a:pt x="93927" y="77388"/>
                    <a:pt x="93927" y="78521"/>
                    <a:pt x="93927" y="78521"/>
                  </a:cubicBezTo>
                  <a:cubicBezTo>
                    <a:pt x="93927" y="79661"/>
                    <a:pt x="93572" y="79661"/>
                    <a:pt x="93216" y="79661"/>
                  </a:cubicBezTo>
                  <a:cubicBezTo>
                    <a:pt x="93572" y="78521"/>
                    <a:pt x="93572" y="78521"/>
                    <a:pt x="93572" y="78521"/>
                  </a:cubicBezTo>
                  <a:cubicBezTo>
                    <a:pt x="93216" y="77388"/>
                    <a:pt x="93216" y="77388"/>
                    <a:pt x="92855" y="77388"/>
                  </a:cubicBezTo>
                  <a:cubicBezTo>
                    <a:pt x="92855" y="77388"/>
                    <a:pt x="93216" y="77388"/>
                    <a:pt x="93216" y="77388"/>
                  </a:cubicBezTo>
                  <a:moveTo>
                    <a:pt x="20000" y="2278"/>
                  </a:moveTo>
                  <a:cubicBezTo>
                    <a:pt x="20000" y="2278"/>
                    <a:pt x="20000" y="2278"/>
                    <a:pt x="19644" y="2278"/>
                  </a:cubicBezTo>
                  <a:cubicBezTo>
                    <a:pt x="20000" y="2278"/>
                    <a:pt x="20355" y="3412"/>
                    <a:pt x="20716" y="2278"/>
                  </a:cubicBezTo>
                  <a:cubicBezTo>
                    <a:pt x="20716" y="2278"/>
                    <a:pt x="20716" y="2278"/>
                    <a:pt x="20716" y="2278"/>
                  </a:cubicBezTo>
                  <a:cubicBezTo>
                    <a:pt x="20716" y="2278"/>
                    <a:pt x="21072" y="2278"/>
                    <a:pt x="21072" y="2278"/>
                  </a:cubicBezTo>
                  <a:cubicBezTo>
                    <a:pt x="20716" y="2278"/>
                    <a:pt x="20355" y="2278"/>
                    <a:pt x="20000" y="2278"/>
                  </a:cubicBezTo>
                  <a:close/>
                  <a:moveTo>
                    <a:pt x="21072" y="2278"/>
                  </a:moveTo>
                  <a:cubicBezTo>
                    <a:pt x="21427" y="2278"/>
                    <a:pt x="21783" y="2278"/>
                    <a:pt x="22144" y="2278"/>
                  </a:cubicBezTo>
                  <a:cubicBezTo>
                    <a:pt x="22144" y="2278"/>
                    <a:pt x="22500" y="1139"/>
                    <a:pt x="22500" y="1139"/>
                  </a:cubicBezTo>
                  <a:cubicBezTo>
                    <a:pt x="22855" y="0"/>
                    <a:pt x="21783" y="1139"/>
                    <a:pt x="21783" y="1139"/>
                  </a:cubicBezTo>
                  <a:cubicBezTo>
                    <a:pt x="21427" y="1139"/>
                    <a:pt x="21072" y="1139"/>
                    <a:pt x="21072" y="2278"/>
                  </a:cubicBezTo>
                  <a:close/>
                  <a:moveTo>
                    <a:pt x="18572" y="30727"/>
                  </a:moveTo>
                  <a:cubicBezTo>
                    <a:pt x="18572" y="33000"/>
                    <a:pt x="19644" y="33000"/>
                    <a:pt x="20000" y="31866"/>
                  </a:cubicBezTo>
                  <a:cubicBezTo>
                    <a:pt x="20000" y="31866"/>
                    <a:pt x="20000" y="31866"/>
                    <a:pt x="20000" y="31866"/>
                  </a:cubicBezTo>
                  <a:cubicBezTo>
                    <a:pt x="20000" y="30727"/>
                    <a:pt x="19644" y="30727"/>
                    <a:pt x="19644" y="30727"/>
                  </a:cubicBezTo>
                  <a:cubicBezTo>
                    <a:pt x="19283" y="30727"/>
                    <a:pt x="18927" y="29588"/>
                    <a:pt x="18572" y="30727"/>
                  </a:cubicBezTo>
                  <a:close/>
                  <a:moveTo>
                    <a:pt x="22855" y="1139"/>
                  </a:moveTo>
                  <a:cubicBezTo>
                    <a:pt x="22855" y="1139"/>
                    <a:pt x="22855" y="1139"/>
                    <a:pt x="22855" y="1139"/>
                  </a:cubicBezTo>
                  <a:cubicBezTo>
                    <a:pt x="23216" y="1139"/>
                    <a:pt x="23927" y="1139"/>
                    <a:pt x="24283" y="1139"/>
                  </a:cubicBezTo>
                  <a:cubicBezTo>
                    <a:pt x="23927" y="0"/>
                    <a:pt x="23572" y="1139"/>
                    <a:pt x="22855" y="1139"/>
                  </a:cubicBezTo>
                  <a:close/>
                  <a:moveTo>
                    <a:pt x="18927" y="0"/>
                  </a:moveTo>
                  <a:cubicBezTo>
                    <a:pt x="18927" y="0"/>
                    <a:pt x="19644" y="1139"/>
                    <a:pt x="20000" y="0"/>
                  </a:cubicBezTo>
                  <a:cubicBezTo>
                    <a:pt x="20000" y="0"/>
                    <a:pt x="20000" y="0"/>
                    <a:pt x="20000" y="0"/>
                  </a:cubicBezTo>
                  <a:cubicBezTo>
                    <a:pt x="20000" y="0"/>
                    <a:pt x="20000" y="0"/>
                    <a:pt x="20355" y="0"/>
                  </a:cubicBezTo>
                  <a:cubicBezTo>
                    <a:pt x="19644" y="0"/>
                    <a:pt x="19283" y="0"/>
                    <a:pt x="18572" y="0"/>
                  </a:cubicBezTo>
                  <a:cubicBezTo>
                    <a:pt x="18572" y="0"/>
                    <a:pt x="18572" y="0"/>
                    <a:pt x="18927" y="0"/>
                  </a:cubicBezTo>
                  <a:close/>
                  <a:moveTo>
                    <a:pt x="103927" y="103558"/>
                  </a:moveTo>
                  <a:cubicBezTo>
                    <a:pt x="103927" y="102424"/>
                    <a:pt x="103572" y="101285"/>
                    <a:pt x="103216" y="101285"/>
                  </a:cubicBezTo>
                  <a:cubicBezTo>
                    <a:pt x="102500" y="100146"/>
                    <a:pt x="102144" y="99006"/>
                    <a:pt x="101783" y="96733"/>
                  </a:cubicBezTo>
                  <a:cubicBezTo>
                    <a:pt x="101783" y="96733"/>
                    <a:pt x="101427" y="95594"/>
                    <a:pt x="101427" y="94455"/>
                  </a:cubicBezTo>
                  <a:cubicBezTo>
                    <a:pt x="101427" y="93315"/>
                    <a:pt x="101427" y="93315"/>
                    <a:pt x="101783" y="93315"/>
                  </a:cubicBezTo>
                  <a:cubicBezTo>
                    <a:pt x="102144" y="93315"/>
                    <a:pt x="102855" y="94455"/>
                    <a:pt x="103216" y="95594"/>
                  </a:cubicBezTo>
                  <a:cubicBezTo>
                    <a:pt x="102144" y="92182"/>
                    <a:pt x="100716" y="87630"/>
                    <a:pt x="99644" y="84212"/>
                  </a:cubicBezTo>
                  <a:cubicBezTo>
                    <a:pt x="98572" y="81939"/>
                    <a:pt x="97855" y="78521"/>
                    <a:pt x="96783" y="76248"/>
                  </a:cubicBezTo>
                  <a:cubicBezTo>
                    <a:pt x="97144" y="77388"/>
                    <a:pt x="96783" y="77388"/>
                    <a:pt x="96783" y="77388"/>
                  </a:cubicBezTo>
                  <a:cubicBezTo>
                    <a:pt x="97144" y="77388"/>
                    <a:pt x="97500" y="78521"/>
                    <a:pt x="97500" y="78521"/>
                  </a:cubicBezTo>
                  <a:cubicBezTo>
                    <a:pt x="97500" y="78521"/>
                    <a:pt x="97500" y="78521"/>
                    <a:pt x="97500" y="78521"/>
                  </a:cubicBezTo>
                  <a:cubicBezTo>
                    <a:pt x="97855" y="79661"/>
                    <a:pt x="97500" y="79661"/>
                    <a:pt x="97500" y="79661"/>
                  </a:cubicBezTo>
                  <a:cubicBezTo>
                    <a:pt x="97144" y="79661"/>
                    <a:pt x="97500" y="80800"/>
                    <a:pt x="97500" y="80800"/>
                  </a:cubicBezTo>
                  <a:cubicBezTo>
                    <a:pt x="97855" y="83073"/>
                    <a:pt x="98216" y="84212"/>
                    <a:pt x="98572" y="85352"/>
                  </a:cubicBezTo>
                  <a:cubicBezTo>
                    <a:pt x="99644" y="89903"/>
                    <a:pt x="100716" y="94455"/>
                    <a:pt x="101783" y="99006"/>
                  </a:cubicBezTo>
                  <a:cubicBezTo>
                    <a:pt x="102144" y="101285"/>
                    <a:pt x="102500" y="102424"/>
                    <a:pt x="102855" y="104697"/>
                  </a:cubicBezTo>
                  <a:cubicBezTo>
                    <a:pt x="102855" y="103558"/>
                    <a:pt x="102855" y="102424"/>
                    <a:pt x="102855" y="102424"/>
                  </a:cubicBezTo>
                  <a:cubicBezTo>
                    <a:pt x="102855" y="101285"/>
                    <a:pt x="102855" y="102424"/>
                    <a:pt x="102855" y="102424"/>
                  </a:cubicBezTo>
                  <a:cubicBezTo>
                    <a:pt x="103572" y="102424"/>
                    <a:pt x="103572" y="102424"/>
                    <a:pt x="103927" y="103558"/>
                  </a:cubicBezTo>
                  <a:cubicBezTo>
                    <a:pt x="103927" y="103558"/>
                    <a:pt x="103927" y="103558"/>
                    <a:pt x="103927" y="103558"/>
                  </a:cubicBezTo>
                  <a:close/>
                  <a:moveTo>
                    <a:pt x="15000" y="2278"/>
                  </a:moveTo>
                  <a:cubicBezTo>
                    <a:pt x="14644" y="1139"/>
                    <a:pt x="14283" y="2278"/>
                    <a:pt x="13927" y="2278"/>
                  </a:cubicBezTo>
                  <a:cubicBezTo>
                    <a:pt x="14283" y="2278"/>
                    <a:pt x="14283" y="2278"/>
                    <a:pt x="14644" y="2278"/>
                  </a:cubicBezTo>
                  <a:cubicBezTo>
                    <a:pt x="14644" y="2278"/>
                    <a:pt x="14644" y="2278"/>
                    <a:pt x="14644" y="2278"/>
                  </a:cubicBezTo>
                  <a:cubicBezTo>
                    <a:pt x="14644" y="2278"/>
                    <a:pt x="15000" y="2278"/>
                    <a:pt x="15355" y="2278"/>
                  </a:cubicBezTo>
                  <a:cubicBezTo>
                    <a:pt x="15355" y="2278"/>
                    <a:pt x="15355" y="2278"/>
                    <a:pt x="15000" y="2278"/>
                  </a:cubicBezTo>
                  <a:cubicBezTo>
                    <a:pt x="15355" y="2278"/>
                    <a:pt x="15355" y="2278"/>
                    <a:pt x="15716" y="2278"/>
                  </a:cubicBezTo>
                  <a:cubicBezTo>
                    <a:pt x="15716" y="2278"/>
                    <a:pt x="15716" y="2278"/>
                    <a:pt x="15716" y="2278"/>
                  </a:cubicBezTo>
                  <a:cubicBezTo>
                    <a:pt x="16072" y="1139"/>
                    <a:pt x="16427" y="1139"/>
                    <a:pt x="16783" y="1139"/>
                  </a:cubicBezTo>
                  <a:cubicBezTo>
                    <a:pt x="16427" y="1139"/>
                    <a:pt x="15716" y="1139"/>
                    <a:pt x="15355" y="1139"/>
                  </a:cubicBezTo>
                  <a:cubicBezTo>
                    <a:pt x="15355" y="1139"/>
                    <a:pt x="15355" y="1139"/>
                    <a:pt x="15355" y="1139"/>
                  </a:cubicBezTo>
                  <a:cubicBezTo>
                    <a:pt x="15355" y="1139"/>
                    <a:pt x="15355" y="2278"/>
                    <a:pt x="15000" y="2278"/>
                  </a:cubicBezTo>
                  <a:close/>
                  <a:moveTo>
                    <a:pt x="2500" y="75109"/>
                  </a:moveTo>
                  <a:cubicBezTo>
                    <a:pt x="2144" y="75109"/>
                    <a:pt x="2144" y="73970"/>
                    <a:pt x="2144" y="73970"/>
                  </a:cubicBezTo>
                  <a:cubicBezTo>
                    <a:pt x="1783" y="73970"/>
                    <a:pt x="1427" y="73970"/>
                    <a:pt x="1072" y="73970"/>
                  </a:cubicBezTo>
                  <a:cubicBezTo>
                    <a:pt x="1072" y="75109"/>
                    <a:pt x="1072" y="75109"/>
                    <a:pt x="716" y="75109"/>
                  </a:cubicBezTo>
                  <a:cubicBezTo>
                    <a:pt x="716" y="73970"/>
                    <a:pt x="716" y="73970"/>
                    <a:pt x="1072" y="73970"/>
                  </a:cubicBezTo>
                  <a:cubicBezTo>
                    <a:pt x="716" y="73970"/>
                    <a:pt x="716" y="73970"/>
                    <a:pt x="716" y="73970"/>
                  </a:cubicBezTo>
                  <a:cubicBezTo>
                    <a:pt x="716" y="73970"/>
                    <a:pt x="716" y="75109"/>
                    <a:pt x="716" y="75109"/>
                  </a:cubicBezTo>
                  <a:cubicBezTo>
                    <a:pt x="355" y="75109"/>
                    <a:pt x="355" y="75109"/>
                    <a:pt x="355" y="75109"/>
                  </a:cubicBezTo>
                  <a:cubicBezTo>
                    <a:pt x="355" y="75109"/>
                    <a:pt x="355" y="75109"/>
                    <a:pt x="355" y="75109"/>
                  </a:cubicBezTo>
                  <a:cubicBezTo>
                    <a:pt x="0" y="75109"/>
                    <a:pt x="0" y="76248"/>
                    <a:pt x="0" y="76248"/>
                  </a:cubicBezTo>
                  <a:cubicBezTo>
                    <a:pt x="716" y="76248"/>
                    <a:pt x="1783" y="76248"/>
                    <a:pt x="2500" y="76248"/>
                  </a:cubicBezTo>
                  <a:cubicBezTo>
                    <a:pt x="2500" y="76248"/>
                    <a:pt x="2500" y="76248"/>
                    <a:pt x="2500" y="75109"/>
                  </a:cubicBezTo>
                  <a:close/>
                  <a:moveTo>
                    <a:pt x="18216" y="1139"/>
                  </a:moveTo>
                  <a:cubicBezTo>
                    <a:pt x="18927" y="1139"/>
                    <a:pt x="19283" y="1139"/>
                    <a:pt x="20000" y="1139"/>
                  </a:cubicBezTo>
                  <a:cubicBezTo>
                    <a:pt x="19644" y="1139"/>
                    <a:pt x="19283" y="1139"/>
                    <a:pt x="18572" y="1139"/>
                  </a:cubicBezTo>
                  <a:cubicBezTo>
                    <a:pt x="18572" y="0"/>
                    <a:pt x="18216" y="0"/>
                    <a:pt x="18216" y="0"/>
                  </a:cubicBezTo>
                  <a:cubicBezTo>
                    <a:pt x="18216" y="0"/>
                    <a:pt x="18216" y="1139"/>
                    <a:pt x="17855" y="1139"/>
                  </a:cubicBezTo>
                  <a:cubicBezTo>
                    <a:pt x="17855" y="1139"/>
                    <a:pt x="18216" y="1139"/>
                    <a:pt x="18216" y="113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30" name="Shape 530"/>
            <p:cNvSpPr/>
            <p:nvPr/>
          </p:nvSpPr>
          <p:spPr>
            <a:xfrm>
              <a:off x="7454763" y="1408308"/>
              <a:ext cx="387948" cy="207920"/>
            </a:xfrm>
            <a:custGeom>
              <a:avLst/>
              <a:gdLst/>
              <a:ahLst/>
              <a:cxnLst/>
              <a:rect l="0" t="0" r="0" b="0"/>
              <a:pathLst>
                <a:path w="120000" h="120000" extrusionOk="0">
                  <a:moveTo>
                    <a:pt x="120000" y="73844"/>
                  </a:moveTo>
                  <a:cubicBezTo>
                    <a:pt x="114544" y="73844"/>
                    <a:pt x="109088" y="83077"/>
                    <a:pt x="109088" y="73844"/>
                  </a:cubicBezTo>
                  <a:cubicBezTo>
                    <a:pt x="109088" y="73844"/>
                    <a:pt x="109088" y="83077"/>
                    <a:pt x="109088" y="83077"/>
                  </a:cubicBezTo>
                  <a:cubicBezTo>
                    <a:pt x="103638" y="73844"/>
                    <a:pt x="103638" y="73844"/>
                    <a:pt x="98183" y="73844"/>
                  </a:cubicBezTo>
                  <a:cubicBezTo>
                    <a:pt x="98183" y="64616"/>
                    <a:pt x="98183" y="55383"/>
                    <a:pt x="98183" y="46155"/>
                  </a:cubicBezTo>
                  <a:cubicBezTo>
                    <a:pt x="98183" y="36922"/>
                    <a:pt x="92727" y="27694"/>
                    <a:pt x="87272" y="18461"/>
                  </a:cubicBezTo>
                  <a:cubicBezTo>
                    <a:pt x="87272" y="18461"/>
                    <a:pt x="81816" y="0"/>
                    <a:pt x="76361" y="0"/>
                  </a:cubicBezTo>
                  <a:cubicBezTo>
                    <a:pt x="76361" y="0"/>
                    <a:pt x="70911" y="0"/>
                    <a:pt x="70911" y="0"/>
                  </a:cubicBezTo>
                  <a:cubicBezTo>
                    <a:pt x="70911" y="9233"/>
                    <a:pt x="65455" y="9233"/>
                    <a:pt x="65455" y="9233"/>
                  </a:cubicBezTo>
                  <a:cubicBezTo>
                    <a:pt x="60000" y="9233"/>
                    <a:pt x="60000" y="9233"/>
                    <a:pt x="60000" y="9233"/>
                  </a:cubicBezTo>
                  <a:cubicBezTo>
                    <a:pt x="54544" y="9233"/>
                    <a:pt x="54544" y="9233"/>
                    <a:pt x="49088" y="9233"/>
                  </a:cubicBezTo>
                  <a:cubicBezTo>
                    <a:pt x="49088" y="9233"/>
                    <a:pt x="43638" y="9233"/>
                    <a:pt x="38183" y="9233"/>
                  </a:cubicBezTo>
                  <a:cubicBezTo>
                    <a:pt x="38183" y="9233"/>
                    <a:pt x="32727" y="0"/>
                    <a:pt x="32727" y="0"/>
                  </a:cubicBezTo>
                  <a:cubicBezTo>
                    <a:pt x="32727" y="0"/>
                    <a:pt x="27272" y="9233"/>
                    <a:pt x="27272" y="9233"/>
                  </a:cubicBezTo>
                  <a:cubicBezTo>
                    <a:pt x="27272" y="9233"/>
                    <a:pt x="21816" y="9233"/>
                    <a:pt x="21816" y="9233"/>
                  </a:cubicBezTo>
                  <a:cubicBezTo>
                    <a:pt x="16361" y="18461"/>
                    <a:pt x="16361" y="27694"/>
                    <a:pt x="16361" y="36922"/>
                  </a:cubicBezTo>
                  <a:cubicBezTo>
                    <a:pt x="10911" y="36922"/>
                    <a:pt x="10911" y="46155"/>
                    <a:pt x="10911" y="55383"/>
                  </a:cubicBezTo>
                  <a:cubicBezTo>
                    <a:pt x="5455" y="55383"/>
                    <a:pt x="0" y="55383"/>
                    <a:pt x="0" y="55383"/>
                  </a:cubicBezTo>
                  <a:cubicBezTo>
                    <a:pt x="0" y="55383"/>
                    <a:pt x="5455" y="64616"/>
                    <a:pt x="5455" y="64616"/>
                  </a:cubicBezTo>
                  <a:cubicBezTo>
                    <a:pt x="5455" y="64616"/>
                    <a:pt x="5455" y="73844"/>
                    <a:pt x="5455" y="73844"/>
                  </a:cubicBezTo>
                  <a:cubicBezTo>
                    <a:pt x="5455" y="73844"/>
                    <a:pt x="10911" y="73844"/>
                    <a:pt x="10911" y="83077"/>
                  </a:cubicBezTo>
                  <a:cubicBezTo>
                    <a:pt x="10911" y="83077"/>
                    <a:pt x="10911" y="83077"/>
                    <a:pt x="16361" y="83077"/>
                  </a:cubicBezTo>
                  <a:cubicBezTo>
                    <a:pt x="16361" y="83077"/>
                    <a:pt x="10911" y="83077"/>
                    <a:pt x="10911" y="83077"/>
                  </a:cubicBezTo>
                  <a:cubicBezTo>
                    <a:pt x="10911" y="83077"/>
                    <a:pt x="10911" y="92305"/>
                    <a:pt x="10911" y="92305"/>
                  </a:cubicBezTo>
                  <a:cubicBezTo>
                    <a:pt x="10911" y="92305"/>
                    <a:pt x="16361" y="92305"/>
                    <a:pt x="10911" y="92305"/>
                  </a:cubicBezTo>
                  <a:cubicBezTo>
                    <a:pt x="16361" y="92305"/>
                    <a:pt x="21816" y="101538"/>
                    <a:pt x="21816" y="101538"/>
                  </a:cubicBezTo>
                  <a:cubicBezTo>
                    <a:pt x="27272" y="101538"/>
                    <a:pt x="27272" y="92305"/>
                    <a:pt x="32727" y="101538"/>
                  </a:cubicBezTo>
                  <a:cubicBezTo>
                    <a:pt x="27272" y="101538"/>
                    <a:pt x="27272" y="101538"/>
                    <a:pt x="27272" y="101538"/>
                  </a:cubicBezTo>
                  <a:cubicBezTo>
                    <a:pt x="27272" y="110766"/>
                    <a:pt x="32727" y="110766"/>
                    <a:pt x="32727" y="110766"/>
                  </a:cubicBezTo>
                  <a:cubicBezTo>
                    <a:pt x="32727" y="110766"/>
                    <a:pt x="32727" y="110766"/>
                    <a:pt x="32727" y="110766"/>
                  </a:cubicBezTo>
                  <a:cubicBezTo>
                    <a:pt x="32727" y="110766"/>
                    <a:pt x="32727" y="120000"/>
                    <a:pt x="32727" y="120000"/>
                  </a:cubicBezTo>
                  <a:cubicBezTo>
                    <a:pt x="38183" y="120000"/>
                    <a:pt x="54544" y="120000"/>
                    <a:pt x="60000" y="120000"/>
                  </a:cubicBezTo>
                  <a:cubicBezTo>
                    <a:pt x="65455" y="120000"/>
                    <a:pt x="65455" y="120000"/>
                    <a:pt x="70911" y="120000"/>
                  </a:cubicBezTo>
                  <a:cubicBezTo>
                    <a:pt x="76361" y="120000"/>
                    <a:pt x="81816" y="110766"/>
                    <a:pt x="87272" y="110766"/>
                  </a:cubicBezTo>
                  <a:cubicBezTo>
                    <a:pt x="92727" y="110766"/>
                    <a:pt x="98183" y="120000"/>
                    <a:pt x="109088" y="120000"/>
                  </a:cubicBezTo>
                  <a:cubicBezTo>
                    <a:pt x="109088" y="110766"/>
                    <a:pt x="109088" y="110766"/>
                    <a:pt x="109088" y="101538"/>
                  </a:cubicBezTo>
                  <a:cubicBezTo>
                    <a:pt x="109088" y="101538"/>
                    <a:pt x="109088" y="101538"/>
                    <a:pt x="109088" y="101538"/>
                  </a:cubicBezTo>
                  <a:cubicBezTo>
                    <a:pt x="109088" y="92305"/>
                    <a:pt x="109088" y="83077"/>
                    <a:pt x="114544" y="92305"/>
                  </a:cubicBezTo>
                  <a:cubicBezTo>
                    <a:pt x="109088" y="92305"/>
                    <a:pt x="114544" y="92305"/>
                    <a:pt x="114544" y="92305"/>
                  </a:cubicBezTo>
                  <a:cubicBezTo>
                    <a:pt x="114544" y="92305"/>
                    <a:pt x="114544" y="92305"/>
                    <a:pt x="120000" y="92305"/>
                  </a:cubicBezTo>
                  <a:cubicBezTo>
                    <a:pt x="120000" y="83077"/>
                    <a:pt x="120000" y="83077"/>
                    <a:pt x="120000" y="738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31" name="Shape 531"/>
            <p:cNvSpPr/>
            <p:nvPr/>
          </p:nvSpPr>
          <p:spPr>
            <a:xfrm>
              <a:off x="8873093" y="2439591"/>
              <a:ext cx="34142" cy="77624"/>
            </a:xfrm>
            <a:custGeom>
              <a:avLst/>
              <a:gdLst/>
              <a:ahLst/>
              <a:cxnLst/>
              <a:rect l="0" t="0" r="0" b="0"/>
              <a:pathLst>
                <a:path w="120000" h="120000" extrusionOk="0">
                  <a:moveTo>
                    <a:pt x="120000" y="72000"/>
                  </a:moveTo>
                  <a:cubicBezTo>
                    <a:pt x="60000" y="48000"/>
                    <a:pt x="120000" y="24000"/>
                    <a:pt x="60000" y="0"/>
                  </a:cubicBezTo>
                  <a:cubicBezTo>
                    <a:pt x="0" y="0"/>
                    <a:pt x="0" y="24000"/>
                    <a:pt x="0" y="48000"/>
                  </a:cubicBezTo>
                  <a:cubicBezTo>
                    <a:pt x="0" y="72000"/>
                    <a:pt x="0" y="120000"/>
                    <a:pt x="0" y="120000"/>
                  </a:cubicBezTo>
                  <a:cubicBezTo>
                    <a:pt x="60000" y="120000"/>
                    <a:pt x="120000" y="96000"/>
                    <a:pt x="120000" y="72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32" name="Shape 532"/>
            <p:cNvSpPr/>
            <p:nvPr/>
          </p:nvSpPr>
          <p:spPr>
            <a:xfrm>
              <a:off x="3460476" y="2802758"/>
              <a:ext cx="77045" cy="30496"/>
            </a:xfrm>
            <a:custGeom>
              <a:avLst/>
              <a:gdLst/>
              <a:ahLst/>
              <a:cxnLst/>
              <a:rect l="0" t="0" r="0" b="0"/>
              <a:pathLst>
                <a:path w="120000" h="120000" extrusionOk="0">
                  <a:moveTo>
                    <a:pt x="112147" y="0"/>
                  </a:moveTo>
                  <a:cubicBezTo>
                    <a:pt x="112147" y="0"/>
                    <a:pt x="84110" y="0"/>
                    <a:pt x="84110" y="0"/>
                  </a:cubicBezTo>
                  <a:cubicBezTo>
                    <a:pt x="84110" y="0"/>
                    <a:pt x="84110" y="0"/>
                    <a:pt x="84110" y="0"/>
                  </a:cubicBezTo>
                  <a:cubicBezTo>
                    <a:pt x="84110" y="0"/>
                    <a:pt x="28036" y="0"/>
                    <a:pt x="28036" y="0"/>
                  </a:cubicBezTo>
                  <a:cubicBezTo>
                    <a:pt x="0" y="0"/>
                    <a:pt x="0" y="0"/>
                    <a:pt x="0" y="60000"/>
                  </a:cubicBezTo>
                  <a:cubicBezTo>
                    <a:pt x="0" y="60000"/>
                    <a:pt x="0" y="60000"/>
                    <a:pt x="28036" y="120000"/>
                  </a:cubicBezTo>
                  <a:cubicBezTo>
                    <a:pt x="28036" y="120000"/>
                    <a:pt x="56073" y="120000"/>
                    <a:pt x="84110" y="120000"/>
                  </a:cubicBezTo>
                  <a:cubicBezTo>
                    <a:pt x="84110" y="120000"/>
                    <a:pt x="140183" y="0"/>
                    <a:pt x="112147"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33" name="Shape 533"/>
            <p:cNvSpPr/>
            <p:nvPr/>
          </p:nvSpPr>
          <p:spPr>
            <a:xfrm>
              <a:off x="6176094" y="1693852"/>
              <a:ext cx="158284" cy="238415"/>
            </a:xfrm>
            <a:custGeom>
              <a:avLst/>
              <a:gdLst/>
              <a:ahLst/>
              <a:cxnLst/>
              <a:rect l="0" t="0" r="0" b="0"/>
              <a:pathLst>
                <a:path w="120000" h="120000" extrusionOk="0">
                  <a:moveTo>
                    <a:pt x="120000" y="8000"/>
                  </a:moveTo>
                  <a:cubicBezTo>
                    <a:pt x="106666" y="8000"/>
                    <a:pt x="106666" y="8000"/>
                    <a:pt x="106666" y="8000"/>
                  </a:cubicBezTo>
                  <a:cubicBezTo>
                    <a:pt x="106666" y="8000"/>
                    <a:pt x="106666" y="8000"/>
                    <a:pt x="106666" y="8000"/>
                  </a:cubicBezTo>
                  <a:cubicBezTo>
                    <a:pt x="106666" y="8000"/>
                    <a:pt x="106666" y="8000"/>
                    <a:pt x="106666" y="8000"/>
                  </a:cubicBezTo>
                  <a:cubicBezTo>
                    <a:pt x="93333" y="0"/>
                    <a:pt x="106666" y="8000"/>
                    <a:pt x="93333" y="0"/>
                  </a:cubicBezTo>
                  <a:cubicBezTo>
                    <a:pt x="93333" y="0"/>
                    <a:pt x="80000" y="8000"/>
                    <a:pt x="66666" y="8000"/>
                  </a:cubicBezTo>
                  <a:cubicBezTo>
                    <a:pt x="66666" y="8000"/>
                    <a:pt x="53333" y="8000"/>
                    <a:pt x="53333" y="8000"/>
                  </a:cubicBezTo>
                  <a:cubicBezTo>
                    <a:pt x="53333" y="0"/>
                    <a:pt x="53333" y="0"/>
                    <a:pt x="53333" y="0"/>
                  </a:cubicBezTo>
                  <a:cubicBezTo>
                    <a:pt x="40000" y="0"/>
                    <a:pt x="26666" y="8000"/>
                    <a:pt x="26666" y="8000"/>
                  </a:cubicBezTo>
                  <a:cubicBezTo>
                    <a:pt x="26666" y="16000"/>
                    <a:pt x="40000" y="24000"/>
                    <a:pt x="26666" y="32000"/>
                  </a:cubicBezTo>
                  <a:cubicBezTo>
                    <a:pt x="26666" y="40000"/>
                    <a:pt x="26666" y="48000"/>
                    <a:pt x="13333" y="48000"/>
                  </a:cubicBezTo>
                  <a:cubicBezTo>
                    <a:pt x="13333" y="56000"/>
                    <a:pt x="0" y="64000"/>
                    <a:pt x="0" y="72000"/>
                  </a:cubicBezTo>
                  <a:cubicBezTo>
                    <a:pt x="0" y="80000"/>
                    <a:pt x="13333" y="72000"/>
                    <a:pt x="26666" y="72000"/>
                  </a:cubicBezTo>
                  <a:cubicBezTo>
                    <a:pt x="13333" y="72000"/>
                    <a:pt x="13333" y="72000"/>
                    <a:pt x="13333" y="72000"/>
                  </a:cubicBezTo>
                  <a:cubicBezTo>
                    <a:pt x="13333" y="72000"/>
                    <a:pt x="13333" y="80000"/>
                    <a:pt x="13333" y="80000"/>
                  </a:cubicBezTo>
                  <a:cubicBezTo>
                    <a:pt x="0" y="88000"/>
                    <a:pt x="13333" y="80000"/>
                    <a:pt x="26666" y="80000"/>
                  </a:cubicBezTo>
                  <a:cubicBezTo>
                    <a:pt x="26666" y="80000"/>
                    <a:pt x="26666" y="80000"/>
                    <a:pt x="13333" y="80000"/>
                  </a:cubicBezTo>
                  <a:cubicBezTo>
                    <a:pt x="26666" y="96000"/>
                    <a:pt x="13333" y="104000"/>
                    <a:pt x="13333" y="120000"/>
                  </a:cubicBezTo>
                  <a:cubicBezTo>
                    <a:pt x="13333" y="120000"/>
                    <a:pt x="26666" y="112000"/>
                    <a:pt x="26666" y="112000"/>
                  </a:cubicBezTo>
                  <a:cubicBezTo>
                    <a:pt x="40000" y="120000"/>
                    <a:pt x="53333" y="120000"/>
                    <a:pt x="53333" y="112000"/>
                  </a:cubicBezTo>
                  <a:cubicBezTo>
                    <a:pt x="66666" y="112000"/>
                    <a:pt x="53333" y="112000"/>
                    <a:pt x="66666" y="104000"/>
                  </a:cubicBezTo>
                  <a:cubicBezTo>
                    <a:pt x="66666" y="96000"/>
                    <a:pt x="80000" y="96000"/>
                    <a:pt x="80000" y="88000"/>
                  </a:cubicBezTo>
                  <a:cubicBezTo>
                    <a:pt x="80000" y="88000"/>
                    <a:pt x="66666" y="88000"/>
                    <a:pt x="66666" y="80000"/>
                  </a:cubicBezTo>
                  <a:cubicBezTo>
                    <a:pt x="66666" y="80000"/>
                    <a:pt x="80000" y="72000"/>
                    <a:pt x="80000" y="72000"/>
                  </a:cubicBezTo>
                  <a:cubicBezTo>
                    <a:pt x="80000" y="64000"/>
                    <a:pt x="66666" y="56000"/>
                    <a:pt x="66666" y="56000"/>
                  </a:cubicBezTo>
                  <a:cubicBezTo>
                    <a:pt x="80000" y="56000"/>
                    <a:pt x="80000" y="56000"/>
                    <a:pt x="80000" y="48000"/>
                  </a:cubicBezTo>
                  <a:cubicBezTo>
                    <a:pt x="93333" y="48000"/>
                    <a:pt x="80000" y="48000"/>
                    <a:pt x="80000" y="48000"/>
                  </a:cubicBezTo>
                  <a:cubicBezTo>
                    <a:pt x="80000" y="40000"/>
                    <a:pt x="93333" y="40000"/>
                    <a:pt x="93333" y="40000"/>
                  </a:cubicBezTo>
                  <a:cubicBezTo>
                    <a:pt x="93333" y="32000"/>
                    <a:pt x="93333" y="24000"/>
                    <a:pt x="93333" y="24000"/>
                  </a:cubicBezTo>
                  <a:cubicBezTo>
                    <a:pt x="93333" y="16000"/>
                    <a:pt x="106666" y="16000"/>
                    <a:pt x="120000" y="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34" name="Shape 534"/>
            <p:cNvSpPr/>
            <p:nvPr/>
          </p:nvSpPr>
          <p:spPr>
            <a:xfrm>
              <a:off x="7187857" y="1108904"/>
              <a:ext cx="406569" cy="259645"/>
            </a:xfrm>
            <a:custGeom>
              <a:avLst/>
              <a:gdLst/>
              <a:ahLst/>
              <a:cxnLst/>
              <a:rect l="0" t="0" r="0" b="0"/>
              <a:pathLst>
                <a:path w="120000" h="120000" extrusionOk="0">
                  <a:moveTo>
                    <a:pt x="120000" y="87727"/>
                  </a:moveTo>
                  <a:cubicBezTo>
                    <a:pt x="114783" y="87727"/>
                    <a:pt x="120000" y="80414"/>
                    <a:pt x="120000" y="80414"/>
                  </a:cubicBezTo>
                  <a:cubicBezTo>
                    <a:pt x="114783" y="80414"/>
                    <a:pt x="114783" y="73107"/>
                    <a:pt x="114783" y="73107"/>
                  </a:cubicBezTo>
                  <a:cubicBezTo>
                    <a:pt x="109566" y="65794"/>
                    <a:pt x="114783" y="58486"/>
                    <a:pt x="109566" y="58486"/>
                  </a:cubicBezTo>
                  <a:cubicBezTo>
                    <a:pt x="109566" y="58486"/>
                    <a:pt x="104350" y="58486"/>
                    <a:pt x="104350" y="51173"/>
                  </a:cubicBezTo>
                  <a:cubicBezTo>
                    <a:pt x="104350" y="51173"/>
                    <a:pt x="109566" y="43866"/>
                    <a:pt x="114783" y="43866"/>
                  </a:cubicBezTo>
                  <a:cubicBezTo>
                    <a:pt x="114783" y="43866"/>
                    <a:pt x="109566" y="21933"/>
                    <a:pt x="109566" y="21933"/>
                  </a:cubicBezTo>
                  <a:cubicBezTo>
                    <a:pt x="104350" y="7313"/>
                    <a:pt x="88694" y="7313"/>
                    <a:pt x="83477" y="7313"/>
                  </a:cubicBezTo>
                  <a:cubicBezTo>
                    <a:pt x="73044" y="7313"/>
                    <a:pt x="67827" y="7313"/>
                    <a:pt x="62611" y="7313"/>
                  </a:cubicBezTo>
                  <a:cubicBezTo>
                    <a:pt x="57388" y="7313"/>
                    <a:pt x="52172" y="14620"/>
                    <a:pt x="46955" y="0"/>
                  </a:cubicBezTo>
                  <a:cubicBezTo>
                    <a:pt x="52172" y="0"/>
                    <a:pt x="52172" y="0"/>
                    <a:pt x="52172" y="7313"/>
                  </a:cubicBezTo>
                  <a:cubicBezTo>
                    <a:pt x="46955" y="0"/>
                    <a:pt x="31305" y="0"/>
                    <a:pt x="26088" y="7313"/>
                  </a:cubicBezTo>
                  <a:cubicBezTo>
                    <a:pt x="26088" y="7313"/>
                    <a:pt x="26088" y="7313"/>
                    <a:pt x="20872" y="14620"/>
                  </a:cubicBezTo>
                  <a:cubicBezTo>
                    <a:pt x="20872" y="14620"/>
                    <a:pt x="15650" y="14620"/>
                    <a:pt x="15650" y="14620"/>
                  </a:cubicBezTo>
                  <a:cubicBezTo>
                    <a:pt x="10433" y="14620"/>
                    <a:pt x="5216" y="21933"/>
                    <a:pt x="0" y="21933"/>
                  </a:cubicBezTo>
                  <a:cubicBezTo>
                    <a:pt x="0" y="21933"/>
                    <a:pt x="5216" y="21933"/>
                    <a:pt x="5216" y="21933"/>
                  </a:cubicBezTo>
                  <a:cubicBezTo>
                    <a:pt x="5216" y="21933"/>
                    <a:pt x="0" y="21933"/>
                    <a:pt x="0" y="21933"/>
                  </a:cubicBezTo>
                  <a:cubicBezTo>
                    <a:pt x="0" y="29240"/>
                    <a:pt x="5216" y="29240"/>
                    <a:pt x="5216" y="36553"/>
                  </a:cubicBezTo>
                  <a:cubicBezTo>
                    <a:pt x="0" y="36553"/>
                    <a:pt x="0" y="36553"/>
                    <a:pt x="0" y="43866"/>
                  </a:cubicBezTo>
                  <a:cubicBezTo>
                    <a:pt x="0" y="43866"/>
                    <a:pt x="5216" y="43866"/>
                    <a:pt x="5216" y="51173"/>
                  </a:cubicBezTo>
                  <a:cubicBezTo>
                    <a:pt x="5216" y="43866"/>
                    <a:pt x="5216" y="58486"/>
                    <a:pt x="5216" y="51173"/>
                  </a:cubicBezTo>
                  <a:cubicBezTo>
                    <a:pt x="5216" y="58486"/>
                    <a:pt x="5216" y="58486"/>
                    <a:pt x="5216" y="65794"/>
                  </a:cubicBezTo>
                  <a:cubicBezTo>
                    <a:pt x="10433" y="73107"/>
                    <a:pt x="10433" y="73107"/>
                    <a:pt x="10433" y="80414"/>
                  </a:cubicBezTo>
                  <a:cubicBezTo>
                    <a:pt x="10433" y="80414"/>
                    <a:pt x="10433" y="80414"/>
                    <a:pt x="10433" y="80414"/>
                  </a:cubicBezTo>
                  <a:cubicBezTo>
                    <a:pt x="15650" y="80414"/>
                    <a:pt x="10433" y="80414"/>
                    <a:pt x="15650" y="80414"/>
                  </a:cubicBezTo>
                  <a:cubicBezTo>
                    <a:pt x="15650" y="87727"/>
                    <a:pt x="20872" y="87727"/>
                    <a:pt x="20872" y="87727"/>
                  </a:cubicBezTo>
                  <a:cubicBezTo>
                    <a:pt x="26088" y="87727"/>
                    <a:pt x="31305" y="87727"/>
                    <a:pt x="26088" y="95040"/>
                  </a:cubicBezTo>
                  <a:cubicBezTo>
                    <a:pt x="26088" y="95040"/>
                    <a:pt x="31305" y="95040"/>
                    <a:pt x="31305" y="95040"/>
                  </a:cubicBezTo>
                  <a:cubicBezTo>
                    <a:pt x="36522" y="102347"/>
                    <a:pt x="36522" y="95040"/>
                    <a:pt x="31305" y="95040"/>
                  </a:cubicBezTo>
                  <a:cubicBezTo>
                    <a:pt x="36522" y="95040"/>
                    <a:pt x="41738" y="95040"/>
                    <a:pt x="41738" y="95040"/>
                  </a:cubicBezTo>
                  <a:cubicBezTo>
                    <a:pt x="41738" y="95040"/>
                    <a:pt x="46955" y="95040"/>
                    <a:pt x="41738" y="95040"/>
                  </a:cubicBezTo>
                  <a:cubicBezTo>
                    <a:pt x="41738" y="102347"/>
                    <a:pt x="46955" y="102347"/>
                    <a:pt x="52172" y="102347"/>
                  </a:cubicBezTo>
                  <a:cubicBezTo>
                    <a:pt x="52172" y="102347"/>
                    <a:pt x="52172" y="102347"/>
                    <a:pt x="57388" y="109660"/>
                  </a:cubicBezTo>
                  <a:cubicBezTo>
                    <a:pt x="57388" y="109660"/>
                    <a:pt x="57388" y="109660"/>
                    <a:pt x="57388" y="109660"/>
                  </a:cubicBezTo>
                  <a:cubicBezTo>
                    <a:pt x="57388" y="109660"/>
                    <a:pt x="57388" y="116967"/>
                    <a:pt x="57388" y="116967"/>
                  </a:cubicBezTo>
                  <a:cubicBezTo>
                    <a:pt x="62611" y="116967"/>
                    <a:pt x="62611" y="109660"/>
                    <a:pt x="62611" y="109660"/>
                  </a:cubicBezTo>
                  <a:cubicBezTo>
                    <a:pt x="62611" y="109660"/>
                    <a:pt x="62611" y="109660"/>
                    <a:pt x="67827" y="109660"/>
                  </a:cubicBezTo>
                  <a:cubicBezTo>
                    <a:pt x="67827" y="116967"/>
                    <a:pt x="67827" y="116967"/>
                    <a:pt x="67827" y="116967"/>
                  </a:cubicBezTo>
                  <a:cubicBezTo>
                    <a:pt x="73044" y="116967"/>
                    <a:pt x="73044" y="116967"/>
                    <a:pt x="73044" y="116967"/>
                  </a:cubicBezTo>
                  <a:cubicBezTo>
                    <a:pt x="78261" y="116967"/>
                    <a:pt x="78261" y="116967"/>
                    <a:pt x="83477" y="116967"/>
                  </a:cubicBezTo>
                  <a:cubicBezTo>
                    <a:pt x="83477" y="116967"/>
                    <a:pt x="83477" y="109660"/>
                    <a:pt x="88694" y="109660"/>
                  </a:cubicBezTo>
                  <a:cubicBezTo>
                    <a:pt x="93911" y="116967"/>
                    <a:pt x="93911" y="116967"/>
                    <a:pt x="99127" y="116967"/>
                  </a:cubicBezTo>
                  <a:cubicBezTo>
                    <a:pt x="109566" y="124280"/>
                    <a:pt x="99127" y="116967"/>
                    <a:pt x="104350" y="109660"/>
                  </a:cubicBezTo>
                  <a:cubicBezTo>
                    <a:pt x="104350" y="102347"/>
                    <a:pt x="109566" y="95040"/>
                    <a:pt x="114783" y="95040"/>
                  </a:cubicBezTo>
                  <a:cubicBezTo>
                    <a:pt x="114783" y="95040"/>
                    <a:pt x="120000" y="95040"/>
                    <a:pt x="120000" y="87727"/>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35" name="Shape 535"/>
            <p:cNvSpPr/>
            <p:nvPr/>
          </p:nvSpPr>
          <p:spPr>
            <a:xfrm>
              <a:off x="11995279" y="2802758"/>
              <a:ext cx="443811" cy="606802"/>
            </a:xfrm>
            <a:custGeom>
              <a:avLst/>
              <a:gdLst/>
              <a:ahLst/>
              <a:cxnLst/>
              <a:rect l="0" t="0" r="0" b="0"/>
              <a:pathLst>
                <a:path w="120000" h="120000" extrusionOk="0">
                  <a:moveTo>
                    <a:pt x="120000" y="103449"/>
                  </a:moveTo>
                  <a:cubicBezTo>
                    <a:pt x="120000" y="100314"/>
                    <a:pt x="120000" y="100314"/>
                    <a:pt x="120000" y="97178"/>
                  </a:cubicBezTo>
                  <a:cubicBezTo>
                    <a:pt x="115200" y="94042"/>
                    <a:pt x="115200" y="94042"/>
                    <a:pt x="115200" y="94042"/>
                  </a:cubicBezTo>
                  <a:cubicBezTo>
                    <a:pt x="115200" y="94042"/>
                    <a:pt x="115200" y="94042"/>
                    <a:pt x="115200" y="90912"/>
                  </a:cubicBezTo>
                  <a:cubicBezTo>
                    <a:pt x="115200" y="90912"/>
                    <a:pt x="115200" y="90912"/>
                    <a:pt x="115200" y="90912"/>
                  </a:cubicBezTo>
                  <a:cubicBezTo>
                    <a:pt x="115200" y="87776"/>
                    <a:pt x="115200" y="87776"/>
                    <a:pt x="115200" y="84641"/>
                  </a:cubicBezTo>
                  <a:cubicBezTo>
                    <a:pt x="110400" y="84641"/>
                    <a:pt x="105600" y="78369"/>
                    <a:pt x="100800" y="81505"/>
                  </a:cubicBezTo>
                  <a:cubicBezTo>
                    <a:pt x="100800" y="84641"/>
                    <a:pt x="105600" y="87776"/>
                    <a:pt x="105600" y="87776"/>
                  </a:cubicBezTo>
                  <a:cubicBezTo>
                    <a:pt x="105600" y="87776"/>
                    <a:pt x="105600" y="87776"/>
                    <a:pt x="100800" y="87776"/>
                  </a:cubicBezTo>
                  <a:cubicBezTo>
                    <a:pt x="100800" y="87776"/>
                    <a:pt x="100800" y="90912"/>
                    <a:pt x="100800" y="90912"/>
                  </a:cubicBezTo>
                  <a:cubicBezTo>
                    <a:pt x="96000" y="90912"/>
                    <a:pt x="96000" y="87776"/>
                    <a:pt x="96000" y="87776"/>
                  </a:cubicBezTo>
                  <a:cubicBezTo>
                    <a:pt x="96000" y="90912"/>
                    <a:pt x="96000" y="90912"/>
                    <a:pt x="96000" y="90912"/>
                  </a:cubicBezTo>
                  <a:cubicBezTo>
                    <a:pt x="96000" y="90912"/>
                    <a:pt x="96000" y="94042"/>
                    <a:pt x="96000" y="94042"/>
                  </a:cubicBezTo>
                  <a:cubicBezTo>
                    <a:pt x="96000" y="94042"/>
                    <a:pt x="91200" y="90912"/>
                    <a:pt x="91200" y="90912"/>
                  </a:cubicBezTo>
                  <a:cubicBezTo>
                    <a:pt x="91200" y="94042"/>
                    <a:pt x="91200" y="94042"/>
                    <a:pt x="91200" y="94042"/>
                  </a:cubicBezTo>
                  <a:cubicBezTo>
                    <a:pt x="86400" y="97178"/>
                    <a:pt x="86400" y="97178"/>
                    <a:pt x="81600" y="97178"/>
                  </a:cubicBezTo>
                  <a:cubicBezTo>
                    <a:pt x="91200" y="94042"/>
                    <a:pt x="81600" y="90912"/>
                    <a:pt x="76800" y="94042"/>
                  </a:cubicBezTo>
                  <a:cubicBezTo>
                    <a:pt x="72000" y="94042"/>
                    <a:pt x="76800" y="97178"/>
                    <a:pt x="72000" y="97178"/>
                  </a:cubicBezTo>
                  <a:cubicBezTo>
                    <a:pt x="67200" y="97178"/>
                    <a:pt x="62400" y="97178"/>
                    <a:pt x="62400" y="100314"/>
                  </a:cubicBezTo>
                  <a:cubicBezTo>
                    <a:pt x="62400" y="106585"/>
                    <a:pt x="62400" y="112851"/>
                    <a:pt x="67200" y="103449"/>
                  </a:cubicBezTo>
                  <a:cubicBezTo>
                    <a:pt x="67200" y="103449"/>
                    <a:pt x="67200" y="100314"/>
                    <a:pt x="72000" y="100314"/>
                  </a:cubicBezTo>
                  <a:cubicBezTo>
                    <a:pt x="72000" y="100314"/>
                    <a:pt x="76800" y="103449"/>
                    <a:pt x="76800" y="100314"/>
                  </a:cubicBezTo>
                  <a:cubicBezTo>
                    <a:pt x="76800" y="100314"/>
                    <a:pt x="76800" y="103449"/>
                    <a:pt x="81600" y="103449"/>
                  </a:cubicBezTo>
                  <a:cubicBezTo>
                    <a:pt x="81600" y="100314"/>
                    <a:pt x="81600" y="97178"/>
                    <a:pt x="86400" y="100314"/>
                  </a:cubicBezTo>
                  <a:cubicBezTo>
                    <a:pt x="91200" y="103449"/>
                    <a:pt x="86400" y="103449"/>
                    <a:pt x="86400" y="106585"/>
                  </a:cubicBezTo>
                  <a:cubicBezTo>
                    <a:pt x="86400" y="109721"/>
                    <a:pt x="91200" y="112851"/>
                    <a:pt x="91200" y="115986"/>
                  </a:cubicBezTo>
                  <a:cubicBezTo>
                    <a:pt x="96000" y="115986"/>
                    <a:pt x="100800" y="119122"/>
                    <a:pt x="100800" y="119122"/>
                  </a:cubicBezTo>
                  <a:cubicBezTo>
                    <a:pt x="100800" y="119122"/>
                    <a:pt x="105600" y="115986"/>
                    <a:pt x="105600" y="115986"/>
                  </a:cubicBezTo>
                  <a:cubicBezTo>
                    <a:pt x="105600" y="115986"/>
                    <a:pt x="100800" y="122258"/>
                    <a:pt x="105600" y="119122"/>
                  </a:cubicBezTo>
                  <a:cubicBezTo>
                    <a:pt x="110400" y="115986"/>
                    <a:pt x="110400" y="115986"/>
                    <a:pt x="110400" y="112851"/>
                  </a:cubicBezTo>
                  <a:cubicBezTo>
                    <a:pt x="110400" y="112851"/>
                    <a:pt x="105600" y="112851"/>
                    <a:pt x="105600" y="109721"/>
                  </a:cubicBezTo>
                  <a:cubicBezTo>
                    <a:pt x="105600" y="109721"/>
                    <a:pt x="110400" y="103449"/>
                    <a:pt x="110400" y="103449"/>
                  </a:cubicBezTo>
                  <a:cubicBezTo>
                    <a:pt x="110400" y="103449"/>
                    <a:pt x="115200" y="112851"/>
                    <a:pt x="115200" y="112851"/>
                  </a:cubicBezTo>
                  <a:cubicBezTo>
                    <a:pt x="115200" y="112851"/>
                    <a:pt x="115200" y="109721"/>
                    <a:pt x="115200" y="109721"/>
                  </a:cubicBezTo>
                  <a:cubicBezTo>
                    <a:pt x="120000" y="106585"/>
                    <a:pt x="120000" y="106585"/>
                    <a:pt x="120000" y="103449"/>
                  </a:cubicBezTo>
                  <a:close/>
                  <a:moveTo>
                    <a:pt x="100800" y="78369"/>
                  </a:moveTo>
                  <a:cubicBezTo>
                    <a:pt x="100800" y="78369"/>
                    <a:pt x="100800" y="78369"/>
                    <a:pt x="100800" y="78369"/>
                  </a:cubicBezTo>
                  <a:cubicBezTo>
                    <a:pt x="100800" y="78369"/>
                    <a:pt x="100800" y="78369"/>
                    <a:pt x="100800" y="78369"/>
                  </a:cubicBezTo>
                  <a:close/>
                  <a:moveTo>
                    <a:pt x="86400" y="78369"/>
                  </a:moveTo>
                  <a:cubicBezTo>
                    <a:pt x="86400" y="78369"/>
                    <a:pt x="81600" y="81505"/>
                    <a:pt x="81600" y="81505"/>
                  </a:cubicBezTo>
                  <a:cubicBezTo>
                    <a:pt x="86400" y="84641"/>
                    <a:pt x="91200" y="81505"/>
                    <a:pt x="91200" y="81505"/>
                  </a:cubicBezTo>
                  <a:cubicBezTo>
                    <a:pt x="96000" y="81505"/>
                    <a:pt x="91200" y="75234"/>
                    <a:pt x="86400" y="78369"/>
                  </a:cubicBezTo>
                  <a:close/>
                  <a:moveTo>
                    <a:pt x="67200" y="81505"/>
                  </a:moveTo>
                  <a:cubicBezTo>
                    <a:pt x="67200" y="84641"/>
                    <a:pt x="67200" y="84641"/>
                    <a:pt x="72000" y="84641"/>
                  </a:cubicBezTo>
                  <a:cubicBezTo>
                    <a:pt x="72000" y="87776"/>
                    <a:pt x="72000" y="87776"/>
                    <a:pt x="76800" y="87776"/>
                  </a:cubicBezTo>
                  <a:cubicBezTo>
                    <a:pt x="76800" y="87776"/>
                    <a:pt x="76800" y="84641"/>
                    <a:pt x="76800" y="84641"/>
                  </a:cubicBezTo>
                  <a:cubicBezTo>
                    <a:pt x="76800" y="81505"/>
                    <a:pt x="76800" y="78369"/>
                    <a:pt x="76800" y="78369"/>
                  </a:cubicBezTo>
                  <a:cubicBezTo>
                    <a:pt x="76800" y="75234"/>
                    <a:pt x="81600" y="72098"/>
                    <a:pt x="76800" y="72098"/>
                  </a:cubicBezTo>
                  <a:cubicBezTo>
                    <a:pt x="76800" y="68968"/>
                    <a:pt x="72000" y="68968"/>
                    <a:pt x="72000" y="72098"/>
                  </a:cubicBezTo>
                  <a:cubicBezTo>
                    <a:pt x="67200" y="72098"/>
                    <a:pt x="72000" y="75234"/>
                    <a:pt x="72000" y="78369"/>
                  </a:cubicBezTo>
                  <a:cubicBezTo>
                    <a:pt x="72000" y="78369"/>
                    <a:pt x="72000" y="78369"/>
                    <a:pt x="67200" y="78369"/>
                  </a:cubicBezTo>
                  <a:cubicBezTo>
                    <a:pt x="67200" y="81505"/>
                    <a:pt x="67200" y="78369"/>
                    <a:pt x="67200" y="81505"/>
                  </a:cubicBezTo>
                  <a:close/>
                  <a:moveTo>
                    <a:pt x="86400" y="68968"/>
                  </a:moveTo>
                  <a:cubicBezTo>
                    <a:pt x="86400" y="68968"/>
                    <a:pt x="86400" y="68968"/>
                    <a:pt x="81600" y="65832"/>
                  </a:cubicBezTo>
                  <a:cubicBezTo>
                    <a:pt x="81600" y="68968"/>
                    <a:pt x="81600" y="72098"/>
                    <a:pt x="81600" y="75234"/>
                  </a:cubicBezTo>
                  <a:cubicBezTo>
                    <a:pt x="76800" y="78369"/>
                    <a:pt x="76800" y="81505"/>
                    <a:pt x="76800" y="84641"/>
                  </a:cubicBezTo>
                  <a:cubicBezTo>
                    <a:pt x="76800" y="81505"/>
                    <a:pt x="81600" y="78369"/>
                    <a:pt x="81600" y="78369"/>
                  </a:cubicBezTo>
                  <a:cubicBezTo>
                    <a:pt x="81600" y="75234"/>
                    <a:pt x="81600" y="75234"/>
                    <a:pt x="86400" y="75234"/>
                  </a:cubicBezTo>
                  <a:cubicBezTo>
                    <a:pt x="86400" y="72098"/>
                    <a:pt x="86400" y="72098"/>
                    <a:pt x="86400" y="68968"/>
                  </a:cubicBezTo>
                  <a:close/>
                  <a:moveTo>
                    <a:pt x="28800" y="72098"/>
                  </a:moveTo>
                  <a:cubicBezTo>
                    <a:pt x="28800" y="72098"/>
                    <a:pt x="28800" y="68968"/>
                    <a:pt x="28800" y="65832"/>
                  </a:cubicBezTo>
                  <a:cubicBezTo>
                    <a:pt x="24000" y="68968"/>
                    <a:pt x="24000" y="72098"/>
                    <a:pt x="24000" y="75234"/>
                  </a:cubicBezTo>
                  <a:cubicBezTo>
                    <a:pt x="24000" y="78369"/>
                    <a:pt x="19200" y="78369"/>
                    <a:pt x="14400" y="81505"/>
                  </a:cubicBezTo>
                  <a:cubicBezTo>
                    <a:pt x="9600" y="84641"/>
                    <a:pt x="4800" y="87776"/>
                    <a:pt x="0" y="94042"/>
                  </a:cubicBezTo>
                  <a:cubicBezTo>
                    <a:pt x="4800" y="94042"/>
                    <a:pt x="9600" y="90912"/>
                    <a:pt x="9600" y="90912"/>
                  </a:cubicBezTo>
                  <a:cubicBezTo>
                    <a:pt x="9600" y="87776"/>
                    <a:pt x="14400" y="87776"/>
                    <a:pt x="14400" y="87776"/>
                  </a:cubicBezTo>
                  <a:cubicBezTo>
                    <a:pt x="14400" y="84641"/>
                    <a:pt x="19200" y="84641"/>
                    <a:pt x="19200" y="81505"/>
                  </a:cubicBezTo>
                  <a:cubicBezTo>
                    <a:pt x="19200" y="81505"/>
                    <a:pt x="19200" y="81505"/>
                    <a:pt x="19200" y="81505"/>
                  </a:cubicBezTo>
                  <a:cubicBezTo>
                    <a:pt x="19200" y="78369"/>
                    <a:pt x="24000" y="78369"/>
                    <a:pt x="24000" y="78369"/>
                  </a:cubicBezTo>
                  <a:cubicBezTo>
                    <a:pt x="24000" y="78369"/>
                    <a:pt x="28800" y="75234"/>
                    <a:pt x="28800" y="75234"/>
                  </a:cubicBezTo>
                  <a:cubicBezTo>
                    <a:pt x="28800" y="75234"/>
                    <a:pt x="33600" y="75234"/>
                    <a:pt x="28800" y="72098"/>
                  </a:cubicBezTo>
                  <a:close/>
                  <a:moveTo>
                    <a:pt x="100800" y="78369"/>
                  </a:moveTo>
                  <a:cubicBezTo>
                    <a:pt x="100800" y="78369"/>
                    <a:pt x="100800" y="78369"/>
                    <a:pt x="100800" y="75234"/>
                  </a:cubicBezTo>
                  <a:cubicBezTo>
                    <a:pt x="100800" y="75234"/>
                    <a:pt x="100800" y="75234"/>
                    <a:pt x="100800" y="72098"/>
                  </a:cubicBezTo>
                  <a:cubicBezTo>
                    <a:pt x="96000" y="72098"/>
                    <a:pt x="96000" y="72098"/>
                    <a:pt x="96000" y="72098"/>
                  </a:cubicBezTo>
                  <a:cubicBezTo>
                    <a:pt x="96000" y="72098"/>
                    <a:pt x="96000" y="68968"/>
                    <a:pt x="96000" y="68968"/>
                  </a:cubicBezTo>
                  <a:cubicBezTo>
                    <a:pt x="96000" y="68968"/>
                    <a:pt x="96000" y="65832"/>
                    <a:pt x="96000" y="65832"/>
                  </a:cubicBezTo>
                  <a:cubicBezTo>
                    <a:pt x="91200" y="65832"/>
                    <a:pt x="91200" y="65832"/>
                    <a:pt x="91200" y="65832"/>
                  </a:cubicBezTo>
                  <a:cubicBezTo>
                    <a:pt x="91200" y="65832"/>
                    <a:pt x="91200" y="65832"/>
                    <a:pt x="86400" y="65832"/>
                  </a:cubicBezTo>
                  <a:cubicBezTo>
                    <a:pt x="86400" y="65832"/>
                    <a:pt x="86400" y="68968"/>
                    <a:pt x="91200" y="68968"/>
                  </a:cubicBezTo>
                  <a:cubicBezTo>
                    <a:pt x="91200" y="72098"/>
                    <a:pt x="91200" y="68968"/>
                    <a:pt x="91200" y="72098"/>
                  </a:cubicBezTo>
                  <a:cubicBezTo>
                    <a:pt x="96000" y="72098"/>
                    <a:pt x="91200" y="78369"/>
                    <a:pt x="96000" y="78369"/>
                  </a:cubicBezTo>
                  <a:cubicBezTo>
                    <a:pt x="96000" y="78369"/>
                    <a:pt x="96000" y="75234"/>
                    <a:pt x="96000" y="75234"/>
                  </a:cubicBezTo>
                  <a:cubicBezTo>
                    <a:pt x="96000" y="75234"/>
                    <a:pt x="96000" y="75234"/>
                    <a:pt x="100800" y="78369"/>
                  </a:cubicBezTo>
                  <a:close/>
                  <a:moveTo>
                    <a:pt x="67200" y="72098"/>
                  </a:moveTo>
                  <a:cubicBezTo>
                    <a:pt x="72000" y="72098"/>
                    <a:pt x="72000" y="68968"/>
                    <a:pt x="72000" y="65832"/>
                  </a:cubicBezTo>
                  <a:cubicBezTo>
                    <a:pt x="72000" y="65832"/>
                    <a:pt x="72000" y="65832"/>
                    <a:pt x="67200" y="65832"/>
                  </a:cubicBezTo>
                  <a:cubicBezTo>
                    <a:pt x="67200" y="65832"/>
                    <a:pt x="57600" y="59561"/>
                    <a:pt x="57600" y="62697"/>
                  </a:cubicBezTo>
                  <a:cubicBezTo>
                    <a:pt x="57600" y="62697"/>
                    <a:pt x="57600" y="62697"/>
                    <a:pt x="57600" y="62697"/>
                  </a:cubicBezTo>
                  <a:cubicBezTo>
                    <a:pt x="57600" y="65832"/>
                    <a:pt x="57600" y="65832"/>
                    <a:pt x="57600" y="68968"/>
                  </a:cubicBezTo>
                  <a:cubicBezTo>
                    <a:pt x="57600" y="68968"/>
                    <a:pt x="57600" y="72098"/>
                    <a:pt x="57600" y="75234"/>
                  </a:cubicBezTo>
                  <a:cubicBezTo>
                    <a:pt x="62400" y="72098"/>
                    <a:pt x="62400" y="72098"/>
                    <a:pt x="67200" y="72098"/>
                  </a:cubicBezTo>
                  <a:close/>
                  <a:moveTo>
                    <a:pt x="86400" y="59561"/>
                  </a:moveTo>
                  <a:cubicBezTo>
                    <a:pt x="86400" y="59561"/>
                    <a:pt x="91200" y="62697"/>
                    <a:pt x="96000" y="62697"/>
                  </a:cubicBezTo>
                  <a:cubicBezTo>
                    <a:pt x="96000" y="65832"/>
                    <a:pt x="96000" y="65832"/>
                    <a:pt x="96000" y="65832"/>
                  </a:cubicBezTo>
                  <a:cubicBezTo>
                    <a:pt x="100800" y="68968"/>
                    <a:pt x="105600" y="68968"/>
                    <a:pt x="105600" y="68968"/>
                  </a:cubicBezTo>
                  <a:cubicBezTo>
                    <a:pt x="105600" y="68968"/>
                    <a:pt x="105600" y="68968"/>
                    <a:pt x="100800" y="68968"/>
                  </a:cubicBezTo>
                  <a:cubicBezTo>
                    <a:pt x="105600" y="65832"/>
                    <a:pt x="100800" y="59561"/>
                    <a:pt x="100800" y="59561"/>
                  </a:cubicBezTo>
                  <a:cubicBezTo>
                    <a:pt x="96000" y="53289"/>
                    <a:pt x="91200" y="56425"/>
                    <a:pt x="86400" y="56425"/>
                  </a:cubicBezTo>
                  <a:cubicBezTo>
                    <a:pt x="86400" y="56425"/>
                    <a:pt x="86400" y="56425"/>
                    <a:pt x="86400" y="59561"/>
                  </a:cubicBezTo>
                  <a:close/>
                  <a:moveTo>
                    <a:pt x="72000" y="59561"/>
                  </a:moveTo>
                  <a:cubicBezTo>
                    <a:pt x="72000" y="59561"/>
                    <a:pt x="72000" y="59561"/>
                    <a:pt x="72000" y="62697"/>
                  </a:cubicBezTo>
                  <a:cubicBezTo>
                    <a:pt x="76800" y="59561"/>
                    <a:pt x="72000" y="59561"/>
                    <a:pt x="76800" y="59561"/>
                  </a:cubicBezTo>
                  <a:cubicBezTo>
                    <a:pt x="76800" y="59561"/>
                    <a:pt x="81600" y="62697"/>
                    <a:pt x="81600" y="62697"/>
                  </a:cubicBezTo>
                  <a:cubicBezTo>
                    <a:pt x="81600" y="59561"/>
                    <a:pt x="76800" y="56425"/>
                    <a:pt x="72000" y="56425"/>
                  </a:cubicBezTo>
                  <a:cubicBezTo>
                    <a:pt x="72000" y="56425"/>
                    <a:pt x="72000" y="59561"/>
                    <a:pt x="72000" y="59561"/>
                  </a:cubicBezTo>
                  <a:close/>
                  <a:moveTo>
                    <a:pt x="48000" y="56425"/>
                  </a:moveTo>
                  <a:cubicBezTo>
                    <a:pt x="52800" y="53289"/>
                    <a:pt x="48000" y="50159"/>
                    <a:pt x="43200" y="47024"/>
                  </a:cubicBezTo>
                  <a:cubicBezTo>
                    <a:pt x="43200" y="47024"/>
                    <a:pt x="33600" y="47024"/>
                    <a:pt x="33600" y="47024"/>
                  </a:cubicBezTo>
                  <a:cubicBezTo>
                    <a:pt x="38400" y="47024"/>
                    <a:pt x="38400" y="53289"/>
                    <a:pt x="43200" y="56425"/>
                  </a:cubicBezTo>
                  <a:cubicBezTo>
                    <a:pt x="43200" y="56425"/>
                    <a:pt x="48000" y="59561"/>
                    <a:pt x="48000" y="56425"/>
                  </a:cubicBezTo>
                  <a:close/>
                  <a:moveTo>
                    <a:pt x="52800" y="40752"/>
                  </a:moveTo>
                  <a:cubicBezTo>
                    <a:pt x="52800" y="40752"/>
                    <a:pt x="52800" y="40752"/>
                    <a:pt x="57600" y="40752"/>
                  </a:cubicBezTo>
                  <a:cubicBezTo>
                    <a:pt x="57600" y="40752"/>
                    <a:pt x="52800" y="40752"/>
                    <a:pt x="52800" y="40752"/>
                  </a:cubicBezTo>
                  <a:close/>
                  <a:moveTo>
                    <a:pt x="24000" y="21944"/>
                  </a:moveTo>
                  <a:cubicBezTo>
                    <a:pt x="28800" y="25079"/>
                    <a:pt x="28800" y="31345"/>
                    <a:pt x="28800" y="34481"/>
                  </a:cubicBezTo>
                  <a:cubicBezTo>
                    <a:pt x="28800" y="34481"/>
                    <a:pt x="33600" y="37617"/>
                    <a:pt x="33600" y="37617"/>
                  </a:cubicBezTo>
                  <a:cubicBezTo>
                    <a:pt x="38400" y="37617"/>
                    <a:pt x="33600" y="34481"/>
                    <a:pt x="33600" y="34481"/>
                  </a:cubicBezTo>
                  <a:cubicBezTo>
                    <a:pt x="38400" y="34481"/>
                    <a:pt x="38400" y="34481"/>
                    <a:pt x="38400" y="37617"/>
                  </a:cubicBezTo>
                  <a:cubicBezTo>
                    <a:pt x="38400" y="37617"/>
                    <a:pt x="38400" y="37617"/>
                    <a:pt x="38400" y="40752"/>
                  </a:cubicBezTo>
                  <a:cubicBezTo>
                    <a:pt x="38400" y="40752"/>
                    <a:pt x="38400" y="43888"/>
                    <a:pt x="38400" y="43888"/>
                  </a:cubicBezTo>
                  <a:cubicBezTo>
                    <a:pt x="38400" y="40752"/>
                    <a:pt x="43200" y="47024"/>
                    <a:pt x="43200" y="43888"/>
                  </a:cubicBezTo>
                  <a:cubicBezTo>
                    <a:pt x="48000" y="43888"/>
                    <a:pt x="48000" y="40752"/>
                    <a:pt x="52800" y="43888"/>
                  </a:cubicBezTo>
                  <a:cubicBezTo>
                    <a:pt x="52800" y="43888"/>
                    <a:pt x="62400" y="50159"/>
                    <a:pt x="62400" y="50159"/>
                  </a:cubicBezTo>
                  <a:cubicBezTo>
                    <a:pt x="67200" y="50159"/>
                    <a:pt x="62400" y="43888"/>
                    <a:pt x="62400" y="43888"/>
                  </a:cubicBezTo>
                  <a:cubicBezTo>
                    <a:pt x="62400" y="43888"/>
                    <a:pt x="67200" y="43888"/>
                    <a:pt x="67200" y="47024"/>
                  </a:cubicBezTo>
                  <a:cubicBezTo>
                    <a:pt x="67200" y="47024"/>
                    <a:pt x="72000" y="47024"/>
                    <a:pt x="72000" y="50159"/>
                  </a:cubicBezTo>
                  <a:cubicBezTo>
                    <a:pt x="72000" y="50159"/>
                    <a:pt x="72000" y="50159"/>
                    <a:pt x="72000" y="50159"/>
                  </a:cubicBezTo>
                  <a:cubicBezTo>
                    <a:pt x="72000" y="50159"/>
                    <a:pt x="76800" y="50159"/>
                    <a:pt x="76800" y="53289"/>
                  </a:cubicBezTo>
                  <a:cubicBezTo>
                    <a:pt x="81600" y="53289"/>
                    <a:pt x="76800" y="53289"/>
                    <a:pt x="81600" y="56425"/>
                  </a:cubicBezTo>
                  <a:cubicBezTo>
                    <a:pt x="81600" y="53289"/>
                    <a:pt x="81600" y="53289"/>
                    <a:pt x="81600" y="50159"/>
                  </a:cubicBezTo>
                  <a:cubicBezTo>
                    <a:pt x="81600" y="50159"/>
                    <a:pt x="81600" y="50159"/>
                    <a:pt x="76800" y="50159"/>
                  </a:cubicBezTo>
                  <a:cubicBezTo>
                    <a:pt x="76800" y="47024"/>
                    <a:pt x="76800" y="47024"/>
                    <a:pt x="76800" y="43888"/>
                  </a:cubicBezTo>
                  <a:cubicBezTo>
                    <a:pt x="76800" y="43888"/>
                    <a:pt x="76800" y="43888"/>
                    <a:pt x="76800" y="43888"/>
                  </a:cubicBezTo>
                  <a:cubicBezTo>
                    <a:pt x="76800" y="43888"/>
                    <a:pt x="72000" y="40752"/>
                    <a:pt x="72000" y="40752"/>
                  </a:cubicBezTo>
                  <a:cubicBezTo>
                    <a:pt x="67200" y="40752"/>
                    <a:pt x="72000" y="40752"/>
                    <a:pt x="72000" y="43888"/>
                  </a:cubicBezTo>
                  <a:cubicBezTo>
                    <a:pt x="72000" y="43888"/>
                    <a:pt x="72000" y="43888"/>
                    <a:pt x="67200" y="43888"/>
                  </a:cubicBezTo>
                  <a:cubicBezTo>
                    <a:pt x="67200" y="43888"/>
                    <a:pt x="67200" y="43888"/>
                    <a:pt x="67200" y="40752"/>
                  </a:cubicBezTo>
                  <a:cubicBezTo>
                    <a:pt x="67200" y="40752"/>
                    <a:pt x="62400" y="37617"/>
                    <a:pt x="57600" y="37617"/>
                  </a:cubicBezTo>
                  <a:cubicBezTo>
                    <a:pt x="52800" y="40752"/>
                    <a:pt x="57600" y="40752"/>
                    <a:pt x="57600" y="40752"/>
                  </a:cubicBezTo>
                  <a:cubicBezTo>
                    <a:pt x="52800" y="43888"/>
                    <a:pt x="48000" y="37617"/>
                    <a:pt x="48000" y="34481"/>
                  </a:cubicBezTo>
                  <a:cubicBezTo>
                    <a:pt x="48000" y="31345"/>
                    <a:pt x="43200" y="31345"/>
                    <a:pt x="43200" y="28215"/>
                  </a:cubicBezTo>
                  <a:cubicBezTo>
                    <a:pt x="43200" y="28215"/>
                    <a:pt x="43200" y="25079"/>
                    <a:pt x="43200" y="25079"/>
                  </a:cubicBezTo>
                  <a:cubicBezTo>
                    <a:pt x="48000" y="25079"/>
                    <a:pt x="43200" y="25079"/>
                    <a:pt x="48000" y="21944"/>
                  </a:cubicBezTo>
                  <a:cubicBezTo>
                    <a:pt x="48000" y="21944"/>
                    <a:pt x="52800" y="21944"/>
                    <a:pt x="52800" y="18808"/>
                  </a:cubicBezTo>
                  <a:cubicBezTo>
                    <a:pt x="52800" y="18808"/>
                    <a:pt x="52800" y="15672"/>
                    <a:pt x="52800" y="12537"/>
                  </a:cubicBezTo>
                  <a:cubicBezTo>
                    <a:pt x="52800" y="12537"/>
                    <a:pt x="52800" y="12537"/>
                    <a:pt x="52800" y="12537"/>
                  </a:cubicBezTo>
                  <a:cubicBezTo>
                    <a:pt x="52800" y="9407"/>
                    <a:pt x="48000" y="9407"/>
                    <a:pt x="48000" y="6271"/>
                  </a:cubicBezTo>
                  <a:cubicBezTo>
                    <a:pt x="48000" y="3135"/>
                    <a:pt x="48000" y="0"/>
                    <a:pt x="48000" y="0"/>
                  </a:cubicBezTo>
                  <a:cubicBezTo>
                    <a:pt x="48000" y="0"/>
                    <a:pt x="43200" y="0"/>
                    <a:pt x="43200" y="3135"/>
                  </a:cubicBezTo>
                  <a:cubicBezTo>
                    <a:pt x="38400" y="3135"/>
                    <a:pt x="33600" y="0"/>
                    <a:pt x="33600" y="0"/>
                  </a:cubicBezTo>
                  <a:cubicBezTo>
                    <a:pt x="28800" y="0"/>
                    <a:pt x="28800" y="0"/>
                    <a:pt x="28800" y="0"/>
                  </a:cubicBezTo>
                  <a:cubicBezTo>
                    <a:pt x="28800" y="6271"/>
                    <a:pt x="28800" y="9407"/>
                    <a:pt x="28800" y="12537"/>
                  </a:cubicBezTo>
                  <a:cubicBezTo>
                    <a:pt x="28800" y="15672"/>
                    <a:pt x="28800" y="18808"/>
                    <a:pt x="28800" y="21944"/>
                  </a:cubicBezTo>
                  <a:cubicBezTo>
                    <a:pt x="28800" y="25079"/>
                    <a:pt x="24000" y="21944"/>
                    <a:pt x="24000" y="18808"/>
                  </a:cubicBezTo>
                  <a:cubicBezTo>
                    <a:pt x="24000" y="21944"/>
                    <a:pt x="24000" y="21944"/>
                    <a:pt x="24000" y="219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36" name="Shape 536"/>
            <p:cNvSpPr/>
            <p:nvPr/>
          </p:nvSpPr>
          <p:spPr>
            <a:xfrm>
              <a:off x="2760147" y="3673248"/>
              <a:ext cx="610324" cy="861220"/>
            </a:xfrm>
            <a:custGeom>
              <a:avLst/>
              <a:gdLst/>
              <a:ahLst/>
              <a:cxnLst/>
              <a:rect l="0" t="0" r="0" b="0"/>
              <a:pathLst>
                <a:path w="120000" h="120000" extrusionOk="0">
                  <a:moveTo>
                    <a:pt x="120000" y="108061"/>
                  </a:moveTo>
                  <a:cubicBezTo>
                    <a:pt x="120000" y="105854"/>
                    <a:pt x="116513" y="105854"/>
                    <a:pt x="116513" y="103648"/>
                  </a:cubicBezTo>
                  <a:cubicBezTo>
                    <a:pt x="116513" y="101441"/>
                    <a:pt x="116513" y="101441"/>
                    <a:pt x="116513" y="99240"/>
                  </a:cubicBezTo>
                  <a:cubicBezTo>
                    <a:pt x="116513" y="99240"/>
                    <a:pt x="116513" y="99240"/>
                    <a:pt x="116513" y="97033"/>
                  </a:cubicBezTo>
                  <a:cubicBezTo>
                    <a:pt x="116513" y="97033"/>
                    <a:pt x="120000" y="94826"/>
                    <a:pt x="120000" y="92625"/>
                  </a:cubicBezTo>
                  <a:cubicBezTo>
                    <a:pt x="120000" y="92625"/>
                    <a:pt x="116513" y="90418"/>
                    <a:pt x="116513" y="88211"/>
                  </a:cubicBezTo>
                  <a:cubicBezTo>
                    <a:pt x="116513" y="86004"/>
                    <a:pt x="116513" y="86004"/>
                    <a:pt x="116513" y="83803"/>
                  </a:cubicBezTo>
                  <a:cubicBezTo>
                    <a:pt x="116513" y="83803"/>
                    <a:pt x="120000" y="83803"/>
                    <a:pt x="120000" y="81596"/>
                  </a:cubicBezTo>
                  <a:cubicBezTo>
                    <a:pt x="120000" y="81596"/>
                    <a:pt x="116513" y="77182"/>
                    <a:pt x="113027" y="77182"/>
                  </a:cubicBezTo>
                  <a:cubicBezTo>
                    <a:pt x="113027" y="74981"/>
                    <a:pt x="113027" y="72774"/>
                    <a:pt x="109541" y="72774"/>
                  </a:cubicBezTo>
                  <a:cubicBezTo>
                    <a:pt x="106049" y="72774"/>
                    <a:pt x="106049" y="72774"/>
                    <a:pt x="102563" y="72774"/>
                  </a:cubicBezTo>
                  <a:cubicBezTo>
                    <a:pt x="102563" y="72774"/>
                    <a:pt x="102563" y="70568"/>
                    <a:pt x="99077" y="72774"/>
                  </a:cubicBezTo>
                  <a:cubicBezTo>
                    <a:pt x="99077" y="68366"/>
                    <a:pt x="99077" y="66160"/>
                    <a:pt x="99077" y="61746"/>
                  </a:cubicBezTo>
                  <a:cubicBezTo>
                    <a:pt x="99077" y="63953"/>
                    <a:pt x="95590" y="63953"/>
                    <a:pt x="95590" y="66160"/>
                  </a:cubicBezTo>
                  <a:cubicBezTo>
                    <a:pt x="92104" y="66160"/>
                    <a:pt x="88618" y="66160"/>
                    <a:pt x="85132" y="66160"/>
                  </a:cubicBezTo>
                  <a:cubicBezTo>
                    <a:pt x="85132" y="61746"/>
                    <a:pt x="81640" y="61746"/>
                    <a:pt x="74668" y="61746"/>
                  </a:cubicBezTo>
                  <a:cubicBezTo>
                    <a:pt x="78154" y="59545"/>
                    <a:pt x="78154" y="59545"/>
                    <a:pt x="74668" y="55131"/>
                  </a:cubicBezTo>
                  <a:cubicBezTo>
                    <a:pt x="71181" y="55131"/>
                    <a:pt x="71181" y="52924"/>
                    <a:pt x="71181" y="52924"/>
                  </a:cubicBezTo>
                  <a:cubicBezTo>
                    <a:pt x="71181" y="52924"/>
                    <a:pt x="71181" y="50723"/>
                    <a:pt x="71181" y="50723"/>
                  </a:cubicBezTo>
                  <a:cubicBezTo>
                    <a:pt x="71181" y="50723"/>
                    <a:pt x="67695" y="50723"/>
                    <a:pt x="67695" y="50723"/>
                  </a:cubicBezTo>
                  <a:cubicBezTo>
                    <a:pt x="67695" y="48516"/>
                    <a:pt x="67695" y="50723"/>
                    <a:pt x="67695" y="48516"/>
                  </a:cubicBezTo>
                  <a:cubicBezTo>
                    <a:pt x="67695" y="48516"/>
                    <a:pt x="71181" y="48516"/>
                    <a:pt x="71181" y="48516"/>
                  </a:cubicBezTo>
                  <a:cubicBezTo>
                    <a:pt x="71181" y="48516"/>
                    <a:pt x="71181" y="46309"/>
                    <a:pt x="71181" y="46309"/>
                  </a:cubicBezTo>
                  <a:cubicBezTo>
                    <a:pt x="71181" y="46309"/>
                    <a:pt x="71181" y="46309"/>
                    <a:pt x="71181" y="44108"/>
                  </a:cubicBezTo>
                  <a:cubicBezTo>
                    <a:pt x="71181" y="44108"/>
                    <a:pt x="74668" y="44108"/>
                    <a:pt x="74668" y="44108"/>
                  </a:cubicBezTo>
                  <a:cubicBezTo>
                    <a:pt x="74668" y="41901"/>
                    <a:pt x="74668" y="41901"/>
                    <a:pt x="74668" y="39694"/>
                  </a:cubicBezTo>
                  <a:cubicBezTo>
                    <a:pt x="74668" y="39694"/>
                    <a:pt x="74668" y="35286"/>
                    <a:pt x="78154" y="33080"/>
                  </a:cubicBezTo>
                  <a:cubicBezTo>
                    <a:pt x="78154" y="33080"/>
                    <a:pt x="85132" y="30873"/>
                    <a:pt x="85132" y="28666"/>
                  </a:cubicBezTo>
                  <a:cubicBezTo>
                    <a:pt x="88618" y="28666"/>
                    <a:pt x="92104" y="28666"/>
                    <a:pt x="95590" y="28666"/>
                  </a:cubicBezTo>
                  <a:cubicBezTo>
                    <a:pt x="95590" y="28666"/>
                    <a:pt x="95590" y="26465"/>
                    <a:pt x="99077" y="26465"/>
                  </a:cubicBezTo>
                  <a:cubicBezTo>
                    <a:pt x="99077" y="26465"/>
                    <a:pt x="102563" y="28666"/>
                    <a:pt x="102563" y="28666"/>
                  </a:cubicBezTo>
                  <a:cubicBezTo>
                    <a:pt x="102563" y="26465"/>
                    <a:pt x="99077" y="24258"/>
                    <a:pt x="99077" y="24258"/>
                  </a:cubicBezTo>
                  <a:cubicBezTo>
                    <a:pt x="99077" y="24258"/>
                    <a:pt x="99077" y="26465"/>
                    <a:pt x="95590" y="24258"/>
                  </a:cubicBezTo>
                  <a:cubicBezTo>
                    <a:pt x="99077" y="24258"/>
                    <a:pt x="102563" y="19850"/>
                    <a:pt x="102563" y="17643"/>
                  </a:cubicBezTo>
                  <a:cubicBezTo>
                    <a:pt x="102563" y="17643"/>
                    <a:pt x="95590" y="15436"/>
                    <a:pt x="95590" y="15436"/>
                  </a:cubicBezTo>
                  <a:cubicBezTo>
                    <a:pt x="92104" y="15436"/>
                    <a:pt x="92104" y="15436"/>
                    <a:pt x="88618" y="15436"/>
                  </a:cubicBezTo>
                  <a:cubicBezTo>
                    <a:pt x="88618" y="15436"/>
                    <a:pt x="88618" y="13229"/>
                    <a:pt x="85132" y="13229"/>
                  </a:cubicBezTo>
                  <a:cubicBezTo>
                    <a:pt x="85132" y="13229"/>
                    <a:pt x="85132" y="15436"/>
                    <a:pt x="85132" y="15436"/>
                  </a:cubicBezTo>
                  <a:cubicBezTo>
                    <a:pt x="81640" y="15436"/>
                    <a:pt x="81640" y="15436"/>
                    <a:pt x="78154" y="15436"/>
                  </a:cubicBezTo>
                  <a:cubicBezTo>
                    <a:pt x="78154" y="15436"/>
                    <a:pt x="78154" y="15436"/>
                    <a:pt x="74668" y="15436"/>
                  </a:cubicBezTo>
                  <a:cubicBezTo>
                    <a:pt x="71181" y="15436"/>
                    <a:pt x="74668" y="13229"/>
                    <a:pt x="71181" y="11028"/>
                  </a:cubicBezTo>
                  <a:cubicBezTo>
                    <a:pt x="71181" y="11028"/>
                    <a:pt x="71181" y="11028"/>
                    <a:pt x="71181" y="11028"/>
                  </a:cubicBezTo>
                  <a:cubicBezTo>
                    <a:pt x="71181" y="11028"/>
                    <a:pt x="71181" y="8821"/>
                    <a:pt x="67695" y="8821"/>
                  </a:cubicBezTo>
                  <a:cubicBezTo>
                    <a:pt x="67695" y="6614"/>
                    <a:pt x="64209" y="6614"/>
                    <a:pt x="64209" y="6614"/>
                  </a:cubicBezTo>
                  <a:cubicBezTo>
                    <a:pt x="60723" y="4408"/>
                    <a:pt x="60723" y="2206"/>
                    <a:pt x="57231" y="2206"/>
                  </a:cubicBezTo>
                  <a:cubicBezTo>
                    <a:pt x="57231" y="2206"/>
                    <a:pt x="57231" y="0"/>
                    <a:pt x="53745" y="0"/>
                  </a:cubicBezTo>
                  <a:cubicBezTo>
                    <a:pt x="53745" y="0"/>
                    <a:pt x="53745" y="2206"/>
                    <a:pt x="50258" y="0"/>
                  </a:cubicBezTo>
                  <a:cubicBezTo>
                    <a:pt x="50258" y="2206"/>
                    <a:pt x="53745" y="2206"/>
                    <a:pt x="53745" y="4408"/>
                  </a:cubicBezTo>
                  <a:cubicBezTo>
                    <a:pt x="53745" y="4408"/>
                    <a:pt x="53745" y="6614"/>
                    <a:pt x="53745" y="6614"/>
                  </a:cubicBezTo>
                  <a:cubicBezTo>
                    <a:pt x="50258" y="8821"/>
                    <a:pt x="50258" y="11028"/>
                    <a:pt x="46772" y="13229"/>
                  </a:cubicBezTo>
                  <a:cubicBezTo>
                    <a:pt x="43286" y="15436"/>
                    <a:pt x="43286" y="17643"/>
                    <a:pt x="39800" y="17643"/>
                  </a:cubicBezTo>
                  <a:cubicBezTo>
                    <a:pt x="36314" y="17643"/>
                    <a:pt x="32822" y="17643"/>
                    <a:pt x="32822" y="19850"/>
                  </a:cubicBezTo>
                  <a:cubicBezTo>
                    <a:pt x="29336" y="19850"/>
                    <a:pt x="29336" y="22051"/>
                    <a:pt x="29336" y="22051"/>
                  </a:cubicBezTo>
                  <a:cubicBezTo>
                    <a:pt x="29336" y="22051"/>
                    <a:pt x="25849" y="24258"/>
                    <a:pt x="25849" y="22051"/>
                  </a:cubicBezTo>
                  <a:cubicBezTo>
                    <a:pt x="25849" y="22051"/>
                    <a:pt x="25849" y="22051"/>
                    <a:pt x="25849" y="22051"/>
                  </a:cubicBezTo>
                  <a:cubicBezTo>
                    <a:pt x="25849" y="22051"/>
                    <a:pt x="25849" y="24258"/>
                    <a:pt x="25849" y="24258"/>
                  </a:cubicBezTo>
                  <a:cubicBezTo>
                    <a:pt x="25849" y="26465"/>
                    <a:pt x="25849" y="26465"/>
                    <a:pt x="22363" y="28666"/>
                  </a:cubicBezTo>
                  <a:cubicBezTo>
                    <a:pt x="22363" y="30873"/>
                    <a:pt x="22363" y="33080"/>
                    <a:pt x="18877" y="33080"/>
                  </a:cubicBezTo>
                  <a:cubicBezTo>
                    <a:pt x="15391" y="33080"/>
                    <a:pt x="18877" y="30873"/>
                    <a:pt x="15391" y="30873"/>
                  </a:cubicBezTo>
                  <a:cubicBezTo>
                    <a:pt x="15391" y="28666"/>
                    <a:pt x="11905" y="28666"/>
                    <a:pt x="11905" y="28666"/>
                  </a:cubicBezTo>
                  <a:cubicBezTo>
                    <a:pt x="11905" y="28666"/>
                    <a:pt x="11905" y="28666"/>
                    <a:pt x="8413" y="28666"/>
                  </a:cubicBezTo>
                  <a:cubicBezTo>
                    <a:pt x="8413" y="28666"/>
                    <a:pt x="8413" y="28666"/>
                    <a:pt x="8413" y="28666"/>
                  </a:cubicBezTo>
                  <a:cubicBezTo>
                    <a:pt x="8413" y="28666"/>
                    <a:pt x="4927" y="28666"/>
                    <a:pt x="8413" y="28666"/>
                  </a:cubicBezTo>
                  <a:cubicBezTo>
                    <a:pt x="4927" y="26465"/>
                    <a:pt x="8413" y="26465"/>
                    <a:pt x="8413" y="26465"/>
                  </a:cubicBezTo>
                  <a:cubicBezTo>
                    <a:pt x="8413" y="24258"/>
                    <a:pt x="8413" y="24258"/>
                    <a:pt x="8413" y="22051"/>
                  </a:cubicBezTo>
                  <a:cubicBezTo>
                    <a:pt x="4927" y="24258"/>
                    <a:pt x="1440" y="26465"/>
                    <a:pt x="1440" y="28666"/>
                  </a:cubicBezTo>
                  <a:cubicBezTo>
                    <a:pt x="-2045" y="30873"/>
                    <a:pt x="1440" y="33080"/>
                    <a:pt x="4927" y="37488"/>
                  </a:cubicBezTo>
                  <a:cubicBezTo>
                    <a:pt x="4927" y="39694"/>
                    <a:pt x="1440" y="37488"/>
                    <a:pt x="1440" y="39694"/>
                  </a:cubicBezTo>
                  <a:cubicBezTo>
                    <a:pt x="1440" y="41901"/>
                    <a:pt x="11905" y="41901"/>
                    <a:pt x="11905" y="44108"/>
                  </a:cubicBezTo>
                  <a:cubicBezTo>
                    <a:pt x="15391" y="46309"/>
                    <a:pt x="15391" y="48516"/>
                    <a:pt x="15391" y="48516"/>
                  </a:cubicBezTo>
                  <a:cubicBezTo>
                    <a:pt x="18877" y="52924"/>
                    <a:pt x="22363" y="55131"/>
                    <a:pt x="25849" y="59545"/>
                  </a:cubicBezTo>
                  <a:cubicBezTo>
                    <a:pt x="29336" y="66160"/>
                    <a:pt x="36314" y="72774"/>
                    <a:pt x="39800" y="79389"/>
                  </a:cubicBezTo>
                  <a:cubicBezTo>
                    <a:pt x="43286" y="81596"/>
                    <a:pt x="57231" y="88211"/>
                    <a:pt x="50258" y="90418"/>
                  </a:cubicBezTo>
                  <a:cubicBezTo>
                    <a:pt x="53745" y="92625"/>
                    <a:pt x="50258" y="92625"/>
                    <a:pt x="53745" y="94826"/>
                  </a:cubicBezTo>
                  <a:cubicBezTo>
                    <a:pt x="57231" y="94826"/>
                    <a:pt x="60723" y="97033"/>
                    <a:pt x="64209" y="99240"/>
                  </a:cubicBezTo>
                  <a:cubicBezTo>
                    <a:pt x="74668" y="101441"/>
                    <a:pt x="81640" y="105854"/>
                    <a:pt x="92104" y="110262"/>
                  </a:cubicBezTo>
                  <a:cubicBezTo>
                    <a:pt x="92104" y="112469"/>
                    <a:pt x="95590" y="112469"/>
                    <a:pt x="99077" y="114676"/>
                  </a:cubicBezTo>
                  <a:cubicBezTo>
                    <a:pt x="99077" y="114676"/>
                    <a:pt x="99077" y="116883"/>
                    <a:pt x="102563" y="116883"/>
                  </a:cubicBezTo>
                  <a:cubicBezTo>
                    <a:pt x="106049" y="119084"/>
                    <a:pt x="109541" y="121291"/>
                    <a:pt x="113027" y="119084"/>
                  </a:cubicBezTo>
                  <a:cubicBezTo>
                    <a:pt x="116513" y="119084"/>
                    <a:pt x="113027" y="119084"/>
                    <a:pt x="113027" y="116883"/>
                  </a:cubicBezTo>
                  <a:cubicBezTo>
                    <a:pt x="113027" y="116883"/>
                    <a:pt x="116513" y="116883"/>
                    <a:pt x="116513" y="114676"/>
                  </a:cubicBezTo>
                  <a:cubicBezTo>
                    <a:pt x="116513" y="114676"/>
                    <a:pt x="116513" y="114676"/>
                    <a:pt x="116513" y="112469"/>
                  </a:cubicBezTo>
                  <a:cubicBezTo>
                    <a:pt x="116513" y="112469"/>
                    <a:pt x="116513" y="112469"/>
                    <a:pt x="116513" y="112469"/>
                  </a:cubicBezTo>
                  <a:cubicBezTo>
                    <a:pt x="116513" y="110262"/>
                    <a:pt x="120000" y="110262"/>
                    <a:pt x="120000" y="108061"/>
                  </a:cubicBezTo>
                  <a:cubicBezTo>
                    <a:pt x="120000" y="108061"/>
                    <a:pt x="120000" y="108061"/>
                    <a:pt x="120000" y="1080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37" name="Shape 537"/>
            <p:cNvSpPr/>
            <p:nvPr/>
          </p:nvSpPr>
          <p:spPr>
            <a:xfrm>
              <a:off x="3703096" y="4582448"/>
              <a:ext cx="396714" cy="390994"/>
            </a:xfrm>
            <a:custGeom>
              <a:avLst/>
              <a:gdLst/>
              <a:ahLst/>
              <a:cxnLst/>
              <a:rect l="0" t="0" r="0" b="0"/>
              <a:pathLst>
                <a:path w="120000" h="120000" extrusionOk="0">
                  <a:moveTo>
                    <a:pt x="114612" y="71333"/>
                  </a:moveTo>
                  <a:cubicBezTo>
                    <a:pt x="120000" y="71333"/>
                    <a:pt x="120000" y="71333"/>
                    <a:pt x="120000" y="71333"/>
                  </a:cubicBezTo>
                  <a:cubicBezTo>
                    <a:pt x="114612" y="66466"/>
                    <a:pt x="114612" y="66466"/>
                    <a:pt x="109225" y="66466"/>
                  </a:cubicBezTo>
                  <a:cubicBezTo>
                    <a:pt x="103838" y="71333"/>
                    <a:pt x="103838" y="66466"/>
                    <a:pt x="98446" y="61599"/>
                  </a:cubicBezTo>
                  <a:cubicBezTo>
                    <a:pt x="98446" y="56733"/>
                    <a:pt x="98446" y="51866"/>
                    <a:pt x="93059" y="46999"/>
                  </a:cubicBezTo>
                  <a:cubicBezTo>
                    <a:pt x="93059" y="42132"/>
                    <a:pt x="93059" y="46999"/>
                    <a:pt x="87672" y="42132"/>
                  </a:cubicBezTo>
                  <a:cubicBezTo>
                    <a:pt x="87672" y="42132"/>
                    <a:pt x="87672" y="42132"/>
                    <a:pt x="87672" y="42132"/>
                  </a:cubicBezTo>
                  <a:cubicBezTo>
                    <a:pt x="82285" y="42132"/>
                    <a:pt x="82285" y="42132"/>
                    <a:pt x="82285" y="42132"/>
                  </a:cubicBezTo>
                  <a:cubicBezTo>
                    <a:pt x="76898" y="42132"/>
                    <a:pt x="71511" y="42132"/>
                    <a:pt x="66124" y="42132"/>
                  </a:cubicBezTo>
                  <a:cubicBezTo>
                    <a:pt x="66124" y="42132"/>
                    <a:pt x="66124" y="42132"/>
                    <a:pt x="60737" y="37266"/>
                  </a:cubicBezTo>
                  <a:cubicBezTo>
                    <a:pt x="60737" y="32399"/>
                    <a:pt x="66124" y="27532"/>
                    <a:pt x="60737" y="22666"/>
                  </a:cubicBezTo>
                  <a:cubicBezTo>
                    <a:pt x="60737" y="17799"/>
                    <a:pt x="60737" y="17799"/>
                    <a:pt x="60737" y="17799"/>
                  </a:cubicBezTo>
                  <a:cubicBezTo>
                    <a:pt x="55344" y="12932"/>
                    <a:pt x="55344" y="8066"/>
                    <a:pt x="55344" y="8066"/>
                  </a:cubicBezTo>
                  <a:cubicBezTo>
                    <a:pt x="49957" y="-1667"/>
                    <a:pt x="39183" y="-1667"/>
                    <a:pt x="28409" y="3199"/>
                  </a:cubicBezTo>
                  <a:cubicBezTo>
                    <a:pt x="23022" y="3199"/>
                    <a:pt x="6855" y="3199"/>
                    <a:pt x="6855" y="8066"/>
                  </a:cubicBezTo>
                  <a:cubicBezTo>
                    <a:pt x="1468" y="8066"/>
                    <a:pt x="1468" y="17799"/>
                    <a:pt x="1468" y="22666"/>
                  </a:cubicBezTo>
                  <a:cubicBezTo>
                    <a:pt x="1468" y="27532"/>
                    <a:pt x="1468" y="32399"/>
                    <a:pt x="1468" y="37266"/>
                  </a:cubicBezTo>
                  <a:cubicBezTo>
                    <a:pt x="-3918" y="46999"/>
                    <a:pt x="6855" y="46999"/>
                    <a:pt x="12242" y="56733"/>
                  </a:cubicBezTo>
                  <a:cubicBezTo>
                    <a:pt x="17635" y="56733"/>
                    <a:pt x="23022" y="61599"/>
                    <a:pt x="28409" y="66466"/>
                  </a:cubicBezTo>
                  <a:cubicBezTo>
                    <a:pt x="39183" y="71333"/>
                    <a:pt x="49957" y="76199"/>
                    <a:pt x="60737" y="81066"/>
                  </a:cubicBezTo>
                  <a:cubicBezTo>
                    <a:pt x="60737" y="81066"/>
                    <a:pt x="71511" y="85933"/>
                    <a:pt x="76898" y="90799"/>
                  </a:cubicBezTo>
                  <a:cubicBezTo>
                    <a:pt x="76898" y="95666"/>
                    <a:pt x="71511" y="100533"/>
                    <a:pt x="66124" y="105399"/>
                  </a:cubicBezTo>
                  <a:cubicBezTo>
                    <a:pt x="66124" y="105399"/>
                    <a:pt x="71511" y="105399"/>
                    <a:pt x="66124" y="110266"/>
                  </a:cubicBezTo>
                  <a:cubicBezTo>
                    <a:pt x="66124" y="110266"/>
                    <a:pt x="66124" y="110266"/>
                    <a:pt x="66124" y="110266"/>
                  </a:cubicBezTo>
                  <a:cubicBezTo>
                    <a:pt x="66124" y="115133"/>
                    <a:pt x="66124" y="115133"/>
                    <a:pt x="66124" y="115133"/>
                  </a:cubicBezTo>
                  <a:cubicBezTo>
                    <a:pt x="71511" y="120000"/>
                    <a:pt x="82285" y="120000"/>
                    <a:pt x="87672" y="120000"/>
                  </a:cubicBezTo>
                  <a:cubicBezTo>
                    <a:pt x="87672" y="120000"/>
                    <a:pt x="93059" y="120000"/>
                    <a:pt x="93059" y="120000"/>
                  </a:cubicBezTo>
                  <a:cubicBezTo>
                    <a:pt x="93059" y="120000"/>
                    <a:pt x="93059" y="120000"/>
                    <a:pt x="98446" y="120000"/>
                  </a:cubicBezTo>
                  <a:cubicBezTo>
                    <a:pt x="98446" y="120000"/>
                    <a:pt x="98446" y="115133"/>
                    <a:pt x="98446" y="115133"/>
                  </a:cubicBezTo>
                  <a:cubicBezTo>
                    <a:pt x="103838" y="115133"/>
                    <a:pt x="103838" y="120000"/>
                    <a:pt x="103838" y="115133"/>
                  </a:cubicBezTo>
                  <a:cubicBezTo>
                    <a:pt x="109225" y="115133"/>
                    <a:pt x="109225" y="115133"/>
                    <a:pt x="109225" y="110266"/>
                  </a:cubicBezTo>
                  <a:cubicBezTo>
                    <a:pt x="114612" y="105399"/>
                    <a:pt x="114612" y="105399"/>
                    <a:pt x="114612" y="95666"/>
                  </a:cubicBezTo>
                  <a:cubicBezTo>
                    <a:pt x="114612" y="90799"/>
                    <a:pt x="120000" y="76199"/>
                    <a:pt x="114612" y="713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38" name="Shape 538"/>
            <p:cNvSpPr/>
            <p:nvPr/>
          </p:nvSpPr>
          <p:spPr>
            <a:xfrm>
              <a:off x="13106917" y="3796760"/>
              <a:ext cx="700847" cy="379850"/>
            </a:xfrm>
            <a:custGeom>
              <a:avLst/>
              <a:gdLst/>
              <a:ahLst/>
              <a:cxnLst/>
              <a:rect l="0" t="0" r="0" b="0"/>
              <a:pathLst>
                <a:path w="120000" h="120000" extrusionOk="0">
                  <a:moveTo>
                    <a:pt x="19605" y="86184"/>
                  </a:moveTo>
                  <a:cubicBezTo>
                    <a:pt x="19605" y="86184"/>
                    <a:pt x="19605" y="86184"/>
                    <a:pt x="16563" y="86184"/>
                  </a:cubicBezTo>
                  <a:cubicBezTo>
                    <a:pt x="19605" y="86184"/>
                    <a:pt x="19605" y="91194"/>
                    <a:pt x="19605" y="91194"/>
                  </a:cubicBezTo>
                  <a:cubicBezTo>
                    <a:pt x="19605" y="91194"/>
                    <a:pt x="19605" y="91194"/>
                    <a:pt x="19605" y="86184"/>
                  </a:cubicBezTo>
                  <a:close/>
                  <a:moveTo>
                    <a:pt x="19605" y="86184"/>
                  </a:moveTo>
                  <a:cubicBezTo>
                    <a:pt x="19605" y="86184"/>
                    <a:pt x="19605" y="86184"/>
                    <a:pt x="19605" y="86184"/>
                  </a:cubicBezTo>
                  <a:cubicBezTo>
                    <a:pt x="19605" y="86184"/>
                    <a:pt x="22647" y="86184"/>
                    <a:pt x="19605" y="86184"/>
                  </a:cubicBezTo>
                  <a:close/>
                  <a:moveTo>
                    <a:pt x="119999" y="61136"/>
                  </a:moveTo>
                  <a:cubicBezTo>
                    <a:pt x="119999" y="56126"/>
                    <a:pt x="116957" y="51117"/>
                    <a:pt x="116957" y="51117"/>
                  </a:cubicBezTo>
                  <a:cubicBezTo>
                    <a:pt x="113915" y="46107"/>
                    <a:pt x="113915" y="46107"/>
                    <a:pt x="110873" y="41097"/>
                  </a:cubicBezTo>
                  <a:cubicBezTo>
                    <a:pt x="110873" y="46107"/>
                    <a:pt x="110873" y="46107"/>
                    <a:pt x="110873" y="51117"/>
                  </a:cubicBezTo>
                  <a:cubicBezTo>
                    <a:pt x="113915" y="51117"/>
                    <a:pt x="113915" y="56126"/>
                    <a:pt x="113915" y="56126"/>
                  </a:cubicBezTo>
                  <a:cubicBezTo>
                    <a:pt x="116957" y="56126"/>
                    <a:pt x="113915" y="61136"/>
                    <a:pt x="116957" y="61136"/>
                  </a:cubicBezTo>
                  <a:cubicBezTo>
                    <a:pt x="116957" y="61136"/>
                    <a:pt x="119999" y="61136"/>
                    <a:pt x="119999" y="61136"/>
                  </a:cubicBezTo>
                  <a:cubicBezTo>
                    <a:pt x="119999" y="61136"/>
                    <a:pt x="119999" y="61136"/>
                    <a:pt x="119999" y="61136"/>
                  </a:cubicBezTo>
                  <a:close/>
                  <a:moveTo>
                    <a:pt x="110873" y="41097"/>
                  </a:moveTo>
                  <a:cubicBezTo>
                    <a:pt x="110873" y="36088"/>
                    <a:pt x="110873" y="36088"/>
                    <a:pt x="110873" y="36088"/>
                  </a:cubicBezTo>
                  <a:cubicBezTo>
                    <a:pt x="110873" y="36088"/>
                    <a:pt x="110873" y="41097"/>
                    <a:pt x="110873" y="41097"/>
                  </a:cubicBezTo>
                  <a:cubicBezTo>
                    <a:pt x="110873" y="41097"/>
                    <a:pt x="110873" y="41097"/>
                    <a:pt x="110873" y="41097"/>
                  </a:cubicBezTo>
                  <a:close/>
                  <a:moveTo>
                    <a:pt x="92619" y="36088"/>
                  </a:moveTo>
                  <a:cubicBezTo>
                    <a:pt x="92619" y="36088"/>
                    <a:pt x="92619" y="31078"/>
                    <a:pt x="92619" y="31078"/>
                  </a:cubicBezTo>
                  <a:cubicBezTo>
                    <a:pt x="92619" y="26068"/>
                    <a:pt x="92619" y="26068"/>
                    <a:pt x="92619" y="26068"/>
                  </a:cubicBezTo>
                  <a:cubicBezTo>
                    <a:pt x="89577" y="26068"/>
                    <a:pt x="89577" y="26068"/>
                    <a:pt x="89577" y="26068"/>
                  </a:cubicBezTo>
                  <a:cubicBezTo>
                    <a:pt x="89577" y="26068"/>
                    <a:pt x="89577" y="26068"/>
                    <a:pt x="89577" y="26068"/>
                  </a:cubicBezTo>
                  <a:cubicBezTo>
                    <a:pt x="86535" y="26068"/>
                    <a:pt x="86535" y="21059"/>
                    <a:pt x="86535" y="26068"/>
                  </a:cubicBezTo>
                  <a:cubicBezTo>
                    <a:pt x="86535" y="26068"/>
                    <a:pt x="89577" y="31078"/>
                    <a:pt x="86535" y="36088"/>
                  </a:cubicBezTo>
                  <a:cubicBezTo>
                    <a:pt x="86535" y="36088"/>
                    <a:pt x="83492" y="36088"/>
                    <a:pt x="83492" y="36088"/>
                  </a:cubicBezTo>
                  <a:cubicBezTo>
                    <a:pt x="83492" y="36088"/>
                    <a:pt x="83492" y="41097"/>
                    <a:pt x="80450" y="41097"/>
                  </a:cubicBezTo>
                  <a:cubicBezTo>
                    <a:pt x="80450" y="41097"/>
                    <a:pt x="77408" y="41097"/>
                    <a:pt x="77408" y="41097"/>
                  </a:cubicBezTo>
                  <a:cubicBezTo>
                    <a:pt x="74366" y="41097"/>
                    <a:pt x="74366" y="41097"/>
                    <a:pt x="74366" y="36088"/>
                  </a:cubicBezTo>
                  <a:cubicBezTo>
                    <a:pt x="74366" y="41097"/>
                    <a:pt x="74366" y="31078"/>
                    <a:pt x="74366" y="36088"/>
                  </a:cubicBezTo>
                  <a:cubicBezTo>
                    <a:pt x="74366" y="41097"/>
                    <a:pt x="74366" y="41097"/>
                    <a:pt x="71323" y="41097"/>
                  </a:cubicBezTo>
                  <a:cubicBezTo>
                    <a:pt x="68281" y="46107"/>
                    <a:pt x="65239" y="41097"/>
                    <a:pt x="62197" y="41097"/>
                  </a:cubicBezTo>
                  <a:cubicBezTo>
                    <a:pt x="56112" y="46107"/>
                    <a:pt x="65239" y="51117"/>
                    <a:pt x="68281" y="51117"/>
                  </a:cubicBezTo>
                  <a:cubicBezTo>
                    <a:pt x="68281" y="51117"/>
                    <a:pt x="68281" y="51117"/>
                    <a:pt x="68281" y="51117"/>
                  </a:cubicBezTo>
                  <a:cubicBezTo>
                    <a:pt x="71323" y="51117"/>
                    <a:pt x="71323" y="56126"/>
                    <a:pt x="71323" y="56126"/>
                  </a:cubicBezTo>
                  <a:cubicBezTo>
                    <a:pt x="71323" y="56126"/>
                    <a:pt x="74366" y="56126"/>
                    <a:pt x="77408" y="56126"/>
                  </a:cubicBezTo>
                  <a:cubicBezTo>
                    <a:pt x="77408" y="51117"/>
                    <a:pt x="80450" y="51117"/>
                    <a:pt x="83492" y="46107"/>
                  </a:cubicBezTo>
                  <a:cubicBezTo>
                    <a:pt x="83492" y="46107"/>
                    <a:pt x="86535" y="46107"/>
                    <a:pt x="86535" y="46107"/>
                  </a:cubicBezTo>
                  <a:cubicBezTo>
                    <a:pt x="86535" y="41097"/>
                    <a:pt x="89577" y="46107"/>
                    <a:pt x="89577" y="41097"/>
                  </a:cubicBezTo>
                  <a:cubicBezTo>
                    <a:pt x="92619" y="41097"/>
                    <a:pt x="89577" y="36088"/>
                    <a:pt x="92619" y="36088"/>
                  </a:cubicBezTo>
                  <a:close/>
                  <a:moveTo>
                    <a:pt x="74366" y="116242"/>
                  </a:moveTo>
                  <a:cubicBezTo>
                    <a:pt x="74366" y="111233"/>
                    <a:pt x="71323" y="111233"/>
                    <a:pt x="68281" y="111233"/>
                  </a:cubicBezTo>
                  <a:cubicBezTo>
                    <a:pt x="68281" y="106223"/>
                    <a:pt x="68281" y="106223"/>
                    <a:pt x="71323" y="106223"/>
                  </a:cubicBezTo>
                  <a:cubicBezTo>
                    <a:pt x="68281" y="106223"/>
                    <a:pt x="68281" y="106223"/>
                    <a:pt x="65239" y="101213"/>
                  </a:cubicBezTo>
                  <a:cubicBezTo>
                    <a:pt x="65239" y="101213"/>
                    <a:pt x="65239" y="101213"/>
                    <a:pt x="65239" y="96204"/>
                  </a:cubicBezTo>
                  <a:cubicBezTo>
                    <a:pt x="65239" y="96204"/>
                    <a:pt x="65239" y="96204"/>
                    <a:pt x="62197" y="96204"/>
                  </a:cubicBezTo>
                  <a:cubicBezTo>
                    <a:pt x="59154" y="96204"/>
                    <a:pt x="62197" y="96204"/>
                    <a:pt x="59154" y="91194"/>
                  </a:cubicBezTo>
                  <a:cubicBezTo>
                    <a:pt x="59154" y="86184"/>
                    <a:pt x="59154" y="81175"/>
                    <a:pt x="56112" y="81175"/>
                  </a:cubicBezTo>
                  <a:cubicBezTo>
                    <a:pt x="53070" y="76165"/>
                    <a:pt x="46985" y="71155"/>
                    <a:pt x="50028" y="61136"/>
                  </a:cubicBezTo>
                  <a:cubicBezTo>
                    <a:pt x="50028" y="56126"/>
                    <a:pt x="56112" y="61136"/>
                    <a:pt x="56112" y="61136"/>
                  </a:cubicBezTo>
                  <a:cubicBezTo>
                    <a:pt x="59154" y="56126"/>
                    <a:pt x="53070" y="51117"/>
                    <a:pt x="50028" y="51117"/>
                  </a:cubicBezTo>
                  <a:cubicBezTo>
                    <a:pt x="46985" y="46107"/>
                    <a:pt x="40901" y="46107"/>
                    <a:pt x="40901" y="41097"/>
                  </a:cubicBezTo>
                  <a:cubicBezTo>
                    <a:pt x="37859" y="41097"/>
                    <a:pt x="40901" y="36088"/>
                    <a:pt x="40901" y="31078"/>
                  </a:cubicBezTo>
                  <a:cubicBezTo>
                    <a:pt x="37859" y="26068"/>
                    <a:pt x="37859" y="26068"/>
                    <a:pt x="34816" y="26068"/>
                  </a:cubicBezTo>
                  <a:cubicBezTo>
                    <a:pt x="34816" y="21059"/>
                    <a:pt x="31774" y="21059"/>
                    <a:pt x="28732" y="16049"/>
                  </a:cubicBezTo>
                  <a:cubicBezTo>
                    <a:pt x="28732" y="16049"/>
                    <a:pt x="28732" y="16049"/>
                    <a:pt x="25690" y="16049"/>
                  </a:cubicBezTo>
                  <a:cubicBezTo>
                    <a:pt x="22647" y="16049"/>
                    <a:pt x="22647" y="11039"/>
                    <a:pt x="19605" y="11039"/>
                  </a:cubicBezTo>
                  <a:cubicBezTo>
                    <a:pt x="16563" y="11039"/>
                    <a:pt x="4394" y="-3989"/>
                    <a:pt x="4394" y="1020"/>
                  </a:cubicBezTo>
                  <a:cubicBezTo>
                    <a:pt x="1352" y="6030"/>
                    <a:pt x="1352" y="16049"/>
                    <a:pt x="1352" y="21059"/>
                  </a:cubicBezTo>
                  <a:cubicBezTo>
                    <a:pt x="1352" y="31078"/>
                    <a:pt x="1352" y="41097"/>
                    <a:pt x="1352" y="46107"/>
                  </a:cubicBezTo>
                  <a:cubicBezTo>
                    <a:pt x="1352" y="61136"/>
                    <a:pt x="1352" y="66146"/>
                    <a:pt x="1352" y="76165"/>
                  </a:cubicBezTo>
                  <a:cubicBezTo>
                    <a:pt x="1352" y="81175"/>
                    <a:pt x="-1690" y="96204"/>
                    <a:pt x="1352" y="96204"/>
                  </a:cubicBezTo>
                  <a:cubicBezTo>
                    <a:pt x="1352" y="96204"/>
                    <a:pt x="4394" y="96204"/>
                    <a:pt x="4394" y="96204"/>
                  </a:cubicBezTo>
                  <a:cubicBezTo>
                    <a:pt x="7436" y="96204"/>
                    <a:pt x="7436" y="96204"/>
                    <a:pt x="10478" y="96204"/>
                  </a:cubicBezTo>
                  <a:cubicBezTo>
                    <a:pt x="13521" y="101213"/>
                    <a:pt x="13521" y="101213"/>
                    <a:pt x="16563" y="96204"/>
                  </a:cubicBezTo>
                  <a:cubicBezTo>
                    <a:pt x="19605" y="96204"/>
                    <a:pt x="19605" y="96204"/>
                    <a:pt x="19605" y="91194"/>
                  </a:cubicBezTo>
                  <a:cubicBezTo>
                    <a:pt x="16563" y="86184"/>
                    <a:pt x="16563" y="86184"/>
                    <a:pt x="13521" y="86184"/>
                  </a:cubicBezTo>
                  <a:cubicBezTo>
                    <a:pt x="13521" y="86184"/>
                    <a:pt x="13521" y="86184"/>
                    <a:pt x="10478" y="86184"/>
                  </a:cubicBezTo>
                  <a:cubicBezTo>
                    <a:pt x="10478" y="86184"/>
                    <a:pt x="10478" y="81175"/>
                    <a:pt x="10478" y="81175"/>
                  </a:cubicBezTo>
                  <a:cubicBezTo>
                    <a:pt x="10478" y="81175"/>
                    <a:pt x="10478" y="86184"/>
                    <a:pt x="13521" y="86184"/>
                  </a:cubicBezTo>
                  <a:cubicBezTo>
                    <a:pt x="13521" y="86184"/>
                    <a:pt x="13521" y="86184"/>
                    <a:pt x="13521" y="86184"/>
                  </a:cubicBezTo>
                  <a:cubicBezTo>
                    <a:pt x="16563" y="86184"/>
                    <a:pt x="19605" y="86184"/>
                    <a:pt x="22647" y="81175"/>
                  </a:cubicBezTo>
                  <a:cubicBezTo>
                    <a:pt x="19605" y="81175"/>
                    <a:pt x="19605" y="81175"/>
                    <a:pt x="19605" y="81175"/>
                  </a:cubicBezTo>
                  <a:cubicBezTo>
                    <a:pt x="22647" y="81175"/>
                    <a:pt x="22647" y="81175"/>
                    <a:pt x="22647" y="81175"/>
                  </a:cubicBezTo>
                  <a:cubicBezTo>
                    <a:pt x="22647" y="81175"/>
                    <a:pt x="22647" y="81175"/>
                    <a:pt x="22647" y="81175"/>
                  </a:cubicBezTo>
                  <a:cubicBezTo>
                    <a:pt x="22647" y="81175"/>
                    <a:pt x="22647" y="81175"/>
                    <a:pt x="22647" y="81175"/>
                  </a:cubicBezTo>
                  <a:cubicBezTo>
                    <a:pt x="22647" y="76165"/>
                    <a:pt x="22647" y="76165"/>
                    <a:pt x="22647" y="71155"/>
                  </a:cubicBezTo>
                  <a:cubicBezTo>
                    <a:pt x="22647" y="76165"/>
                    <a:pt x="22647" y="76165"/>
                    <a:pt x="25690" y="76165"/>
                  </a:cubicBezTo>
                  <a:cubicBezTo>
                    <a:pt x="25690" y="76165"/>
                    <a:pt x="25690" y="76165"/>
                    <a:pt x="28732" y="76165"/>
                  </a:cubicBezTo>
                  <a:cubicBezTo>
                    <a:pt x="28732" y="76165"/>
                    <a:pt x="28732" y="76165"/>
                    <a:pt x="28732" y="76165"/>
                  </a:cubicBezTo>
                  <a:cubicBezTo>
                    <a:pt x="28732" y="76165"/>
                    <a:pt x="31774" y="76165"/>
                    <a:pt x="31774" y="76165"/>
                  </a:cubicBezTo>
                  <a:cubicBezTo>
                    <a:pt x="31774" y="81175"/>
                    <a:pt x="37859" y="81175"/>
                    <a:pt x="40901" y="81175"/>
                  </a:cubicBezTo>
                  <a:cubicBezTo>
                    <a:pt x="43943" y="86184"/>
                    <a:pt x="43943" y="96204"/>
                    <a:pt x="46985" y="96204"/>
                  </a:cubicBezTo>
                  <a:cubicBezTo>
                    <a:pt x="46985" y="101213"/>
                    <a:pt x="50028" y="106223"/>
                    <a:pt x="53070" y="111233"/>
                  </a:cubicBezTo>
                  <a:cubicBezTo>
                    <a:pt x="53070" y="111233"/>
                    <a:pt x="59154" y="111233"/>
                    <a:pt x="62197" y="111233"/>
                  </a:cubicBezTo>
                  <a:cubicBezTo>
                    <a:pt x="62197" y="116242"/>
                    <a:pt x="65239" y="116242"/>
                    <a:pt x="68281" y="116242"/>
                  </a:cubicBezTo>
                  <a:cubicBezTo>
                    <a:pt x="68281" y="116242"/>
                    <a:pt x="68281" y="116242"/>
                    <a:pt x="71323" y="116242"/>
                  </a:cubicBezTo>
                  <a:cubicBezTo>
                    <a:pt x="71323" y="121252"/>
                    <a:pt x="77408" y="121252"/>
                    <a:pt x="74366" y="116242"/>
                  </a:cubicBezTo>
                  <a:cubicBezTo>
                    <a:pt x="74366" y="116242"/>
                    <a:pt x="77408" y="116242"/>
                    <a:pt x="77408" y="111233"/>
                  </a:cubicBezTo>
                  <a:cubicBezTo>
                    <a:pt x="77408" y="111233"/>
                    <a:pt x="77408" y="116242"/>
                    <a:pt x="74366" y="116242"/>
                  </a:cubicBezTo>
                  <a:close/>
                  <a:moveTo>
                    <a:pt x="98704" y="21059"/>
                  </a:moveTo>
                  <a:cubicBezTo>
                    <a:pt x="92619" y="16049"/>
                    <a:pt x="86535" y="6030"/>
                    <a:pt x="80450" y="1020"/>
                  </a:cubicBezTo>
                  <a:cubicBezTo>
                    <a:pt x="80450" y="1020"/>
                    <a:pt x="80450" y="1020"/>
                    <a:pt x="80450" y="1020"/>
                  </a:cubicBezTo>
                  <a:cubicBezTo>
                    <a:pt x="83492" y="1020"/>
                    <a:pt x="89577" y="11039"/>
                    <a:pt x="92619" y="11039"/>
                  </a:cubicBezTo>
                  <a:cubicBezTo>
                    <a:pt x="95661" y="21059"/>
                    <a:pt x="95661" y="26068"/>
                    <a:pt x="98704" y="31078"/>
                  </a:cubicBezTo>
                  <a:cubicBezTo>
                    <a:pt x="98704" y="31078"/>
                    <a:pt x="98704" y="26068"/>
                    <a:pt x="98704" y="2105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39" name="Shape 539"/>
            <p:cNvSpPr/>
            <p:nvPr/>
          </p:nvSpPr>
          <p:spPr>
            <a:xfrm>
              <a:off x="2678377" y="3219722"/>
              <a:ext cx="285528" cy="120856"/>
            </a:xfrm>
            <a:custGeom>
              <a:avLst/>
              <a:gdLst/>
              <a:ahLst/>
              <a:cxnLst/>
              <a:rect l="0" t="0" r="0" b="0"/>
              <a:pathLst>
                <a:path w="120000" h="120000" extrusionOk="0">
                  <a:moveTo>
                    <a:pt x="22500" y="11612"/>
                  </a:moveTo>
                  <a:cubicBezTo>
                    <a:pt x="22500" y="11612"/>
                    <a:pt x="22500" y="11612"/>
                    <a:pt x="22500" y="11612"/>
                  </a:cubicBezTo>
                  <a:cubicBezTo>
                    <a:pt x="22500" y="11612"/>
                    <a:pt x="22500" y="11612"/>
                    <a:pt x="22500" y="11612"/>
                  </a:cubicBezTo>
                  <a:close/>
                  <a:moveTo>
                    <a:pt x="120000" y="73548"/>
                  </a:moveTo>
                  <a:cubicBezTo>
                    <a:pt x="112500" y="73548"/>
                    <a:pt x="112500" y="58064"/>
                    <a:pt x="112500" y="42580"/>
                  </a:cubicBezTo>
                  <a:cubicBezTo>
                    <a:pt x="105000" y="42580"/>
                    <a:pt x="97500" y="11612"/>
                    <a:pt x="90000" y="11612"/>
                  </a:cubicBezTo>
                  <a:cubicBezTo>
                    <a:pt x="90000" y="11612"/>
                    <a:pt x="82500" y="11612"/>
                    <a:pt x="82500" y="11612"/>
                  </a:cubicBezTo>
                  <a:cubicBezTo>
                    <a:pt x="75000" y="-3870"/>
                    <a:pt x="75000" y="-3870"/>
                    <a:pt x="67500" y="11612"/>
                  </a:cubicBezTo>
                  <a:cubicBezTo>
                    <a:pt x="60000" y="11612"/>
                    <a:pt x="52500" y="27096"/>
                    <a:pt x="45000" y="27096"/>
                  </a:cubicBezTo>
                  <a:cubicBezTo>
                    <a:pt x="45000" y="42580"/>
                    <a:pt x="37500" y="42580"/>
                    <a:pt x="37500" y="42580"/>
                  </a:cubicBezTo>
                  <a:cubicBezTo>
                    <a:pt x="30000" y="42580"/>
                    <a:pt x="30000" y="27096"/>
                    <a:pt x="30000" y="27096"/>
                  </a:cubicBezTo>
                  <a:cubicBezTo>
                    <a:pt x="30000" y="27096"/>
                    <a:pt x="30000" y="27096"/>
                    <a:pt x="30000" y="27096"/>
                  </a:cubicBezTo>
                  <a:cubicBezTo>
                    <a:pt x="22500" y="27096"/>
                    <a:pt x="15000" y="27096"/>
                    <a:pt x="22500" y="27096"/>
                  </a:cubicBezTo>
                  <a:cubicBezTo>
                    <a:pt x="15000" y="27096"/>
                    <a:pt x="15000" y="11612"/>
                    <a:pt x="15000" y="11612"/>
                  </a:cubicBezTo>
                  <a:cubicBezTo>
                    <a:pt x="15000" y="11612"/>
                    <a:pt x="7500" y="-3870"/>
                    <a:pt x="7500" y="11612"/>
                  </a:cubicBezTo>
                  <a:cubicBezTo>
                    <a:pt x="7500" y="11612"/>
                    <a:pt x="7500" y="11612"/>
                    <a:pt x="7500" y="27096"/>
                  </a:cubicBezTo>
                  <a:cubicBezTo>
                    <a:pt x="7500" y="27096"/>
                    <a:pt x="7500" y="27096"/>
                    <a:pt x="7500" y="27096"/>
                  </a:cubicBezTo>
                  <a:cubicBezTo>
                    <a:pt x="7500" y="42580"/>
                    <a:pt x="7500" y="42580"/>
                    <a:pt x="7500" y="42580"/>
                  </a:cubicBezTo>
                  <a:cubicBezTo>
                    <a:pt x="7500" y="42580"/>
                    <a:pt x="7500" y="42580"/>
                    <a:pt x="7500" y="58064"/>
                  </a:cubicBezTo>
                  <a:cubicBezTo>
                    <a:pt x="7500" y="58064"/>
                    <a:pt x="0" y="58064"/>
                    <a:pt x="0" y="58064"/>
                  </a:cubicBezTo>
                  <a:cubicBezTo>
                    <a:pt x="0" y="58064"/>
                    <a:pt x="7500" y="73548"/>
                    <a:pt x="7500" y="73548"/>
                  </a:cubicBezTo>
                  <a:cubicBezTo>
                    <a:pt x="7500" y="58064"/>
                    <a:pt x="15000" y="58064"/>
                    <a:pt x="22500" y="58064"/>
                  </a:cubicBezTo>
                  <a:cubicBezTo>
                    <a:pt x="22500" y="73548"/>
                    <a:pt x="22500" y="58064"/>
                    <a:pt x="30000" y="73548"/>
                  </a:cubicBezTo>
                  <a:cubicBezTo>
                    <a:pt x="30000" y="73548"/>
                    <a:pt x="30000" y="89032"/>
                    <a:pt x="37500" y="89032"/>
                  </a:cubicBezTo>
                  <a:cubicBezTo>
                    <a:pt x="37500" y="89032"/>
                    <a:pt x="37500" y="89032"/>
                    <a:pt x="45000" y="73548"/>
                  </a:cubicBezTo>
                  <a:cubicBezTo>
                    <a:pt x="45000" y="89032"/>
                    <a:pt x="45000" y="104516"/>
                    <a:pt x="45000" y="120000"/>
                  </a:cubicBezTo>
                  <a:cubicBezTo>
                    <a:pt x="45000" y="120000"/>
                    <a:pt x="60000" y="104516"/>
                    <a:pt x="60000" y="104516"/>
                  </a:cubicBezTo>
                  <a:cubicBezTo>
                    <a:pt x="60000" y="89032"/>
                    <a:pt x="60000" y="104516"/>
                    <a:pt x="60000" y="89032"/>
                  </a:cubicBezTo>
                  <a:cubicBezTo>
                    <a:pt x="60000" y="89032"/>
                    <a:pt x="52500" y="73548"/>
                    <a:pt x="52500" y="73548"/>
                  </a:cubicBezTo>
                  <a:cubicBezTo>
                    <a:pt x="52500" y="58064"/>
                    <a:pt x="60000" y="58064"/>
                    <a:pt x="67500" y="42580"/>
                  </a:cubicBezTo>
                  <a:cubicBezTo>
                    <a:pt x="60000" y="42580"/>
                    <a:pt x="75000" y="27096"/>
                    <a:pt x="82500" y="27096"/>
                  </a:cubicBezTo>
                  <a:cubicBezTo>
                    <a:pt x="90000" y="27096"/>
                    <a:pt x="90000" y="42580"/>
                    <a:pt x="97500" y="58064"/>
                  </a:cubicBezTo>
                  <a:cubicBezTo>
                    <a:pt x="97500" y="58064"/>
                    <a:pt x="97500" y="58064"/>
                    <a:pt x="97500" y="58064"/>
                  </a:cubicBezTo>
                  <a:cubicBezTo>
                    <a:pt x="97500" y="58064"/>
                    <a:pt x="97500" y="58064"/>
                    <a:pt x="97500" y="58064"/>
                  </a:cubicBezTo>
                  <a:cubicBezTo>
                    <a:pt x="97500" y="58064"/>
                    <a:pt x="97500" y="58064"/>
                    <a:pt x="97500" y="58064"/>
                  </a:cubicBezTo>
                  <a:cubicBezTo>
                    <a:pt x="105000" y="58064"/>
                    <a:pt x="105000" y="73548"/>
                    <a:pt x="105000" y="73548"/>
                  </a:cubicBezTo>
                  <a:cubicBezTo>
                    <a:pt x="105000" y="73548"/>
                    <a:pt x="97500" y="58064"/>
                    <a:pt x="97500" y="58064"/>
                  </a:cubicBezTo>
                  <a:cubicBezTo>
                    <a:pt x="97500" y="58064"/>
                    <a:pt x="97500" y="73548"/>
                    <a:pt x="90000" y="73548"/>
                  </a:cubicBezTo>
                  <a:cubicBezTo>
                    <a:pt x="97500" y="89032"/>
                    <a:pt x="97500" y="104516"/>
                    <a:pt x="105000" y="104516"/>
                  </a:cubicBezTo>
                  <a:cubicBezTo>
                    <a:pt x="105000" y="104516"/>
                    <a:pt x="105000" y="104516"/>
                    <a:pt x="105000" y="89032"/>
                  </a:cubicBezTo>
                  <a:cubicBezTo>
                    <a:pt x="105000" y="89032"/>
                    <a:pt x="112500" y="89032"/>
                    <a:pt x="112500" y="104516"/>
                  </a:cubicBezTo>
                  <a:cubicBezTo>
                    <a:pt x="112500" y="89032"/>
                    <a:pt x="120000" y="89032"/>
                    <a:pt x="120000" y="7354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40" name="Shape 540"/>
            <p:cNvSpPr/>
            <p:nvPr/>
          </p:nvSpPr>
          <p:spPr>
            <a:xfrm>
              <a:off x="8090996" y="2137415"/>
              <a:ext cx="66922" cy="63762"/>
            </a:xfrm>
            <a:custGeom>
              <a:avLst/>
              <a:gdLst/>
              <a:ahLst/>
              <a:cxnLst/>
              <a:rect l="0" t="0" r="0" b="0"/>
              <a:pathLst>
                <a:path w="120000" h="120000" extrusionOk="0">
                  <a:moveTo>
                    <a:pt x="32000" y="90000"/>
                  </a:moveTo>
                  <a:cubicBezTo>
                    <a:pt x="32000" y="90000"/>
                    <a:pt x="0" y="120000"/>
                    <a:pt x="0" y="120000"/>
                  </a:cubicBezTo>
                  <a:cubicBezTo>
                    <a:pt x="32000" y="120000"/>
                    <a:pt x="32000" y="90000"/>
                    <a:pt x="32000" y="90000"/>
                  </a:cubicBezTo>
                  <a:close/>
                  <a:moveTo>
                    <a:pt x="96000" y="60000"/>
                  </a:moveTo>
                  <a:cubicBezTo>
                    <a:pt x="96000" y="30000"/>
                    <a:pt x="96000" y="0"/>
                    <a:pt x="64000" y="0"/>
                  </a:cubicBezTo>
                  <a:cubicBezTo>
                    <a:pt x="64000" y="0"/>
                    <a:pt x="64000" y="60000"/>
                    <a:pt x="64000" y="60000"/>
                  </a:cubicBezTo>
                  <a:cubicBezTo>
                    <a:pt x="64000" y="60000"/>
                    <a:pt x="64000" y="60000"/>
                    <a:pt x="64000" y="60000"/>
                  </a:cubicBezTo>
                  <a:cubicBezTo>
                    <a:pt x="96000" y="60000"/>
                    <a:pt x="96000" y="60000"/>
                    <a:pt x="96000" y="90000"/>
                  </a:cubicBezTo>
                  <a:cubicBezTo>
                    <a:pt x="96000" y="90000"/>
                    <a:pt x="64000" y="90000"/>
                    <a:pt x="64000" y="90000"/>
                  </a:cubicBezTo>
                  <a:cubicBezTo>
                    <a:pt x="64000" y="90000"/>
                    <a:pt x="64000" y="90000"/>
                    <a:pt x="64000" y="120000"/>
                  </a:cubicBezTo>
                  <a:cubicBezTo>
                    <a:pt x="64000" y="120000"/>
                    <a:pt x="96000" y="90000"/>
                    <a:pt x="96000" y="90000"/>
                  </a:cubicBezTo>
                  <a:cubicBezTo>
                    <a:pt x="128000" y="90000"/>
                    <a:pt x="128000" y="60000"/>
                    <a:pt x="96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41" name="Shape 541"/>
            <p:cNvSpPr/>
            <p:nvPr/>
          </p:nvSpPr>
          <p:spPr>
            <a:xfrm>
              <a:off x="9298282" y="1932266"/>
              <a:ext cx="663758" cy="618216"/>
            </a:xfrm>
            <a:custGeom>
              <a:avLst/>
              <a:gdLst/>
              <a:ahLst/>
              <a:cxnLst/>
              <a:rect l="0" t="0" r="0" b="0"/>
              <a:pathLst>
                <a:path w="120000" h="120000" extrusionOk="0">
                  <a:moveTo>
                    <a:pt x="119099" y="15383"/>
                  </a:moveTo>
                  <a:cubicBezTo>
                    <a:pt x="119099" y="15383"/>
                    <a:pt x="119099" y="12305"/>
                    <a:pt x="115877" y="12305"/>
                  </a:cubicBezTo>
                  <a:cubicBezTo>
                    <a:pt x="115877" y="9233"/>
                    <a:pt x="115877" y="12305"/>
                    <a:pt x="112661" y="9233"/>
                  </a:cubicBezTo>
                  <a:cubicBezTo>
                    <a:pt x="112661" y="9233"/>
                    <a:pt x="109438" y="9233"/>
                    <a:pt x="109438" y="9233"/>
                  </a:cubicBezTo>
                  <a:cubicBezTo>
                    <a:pt x="109438" y="9233"/>
                    <a:pt x="109438" y="6155"/>
                    <a:pt x="109438" y="6155"/>
                  </a:cubicBezTo>
                  <a:cubicBezTo>
                    <a:pt x="109438" y="3077"/>
                    <a:pt x="106222" y="3077"/>
                    <a:pt x="106222" y="3077"/>
                  </a:cubicBezTo>
                  <a:cubicBezTo>
                    <a:pt x="106222" y="3077"/>
                    <a:pt x="103000" y="0"/>
                    <a:pt x="103000" y="0"/>
                  </a:cubicBezTo>
                  <a:cubicBezTo>
                    <a:pt x="103000" y="0"/>
                    <a:pt x="103000" y="0"/>
                    <a:pt x="103000" y="0"/>
                  </a:cubicBezTo>
                  <a:cubicBezTo>
                    <a:pt x="103000" y="0"/>
                    <a:pt x="99783" y="0"/>
                    <a:pt x="99783" y="0"/>
                  </a:cubicBezTo>
                  <a:cubicBezTo>
                    <a:pt x="96567" y="0"/>
                    <a:pt x="96567" y="0"/>
                    <a:pt x="93345" y="0"/>
                  </a:cubicBezTo>
                  <a:cubicBezTo>
                    <a:pt x="90128" y="3077"/>
                    <a:pt x="83690" y="0"/>
                    <a:pt x="80473" y="3077"/>
                  </a:cubicBezTo>
                  <a:cubicBezTo>
                    <a:pt x="77251" y="3077"/>
                    <a:pt x="74035" y="3077"/>
                    <a:pt x="74035" y="6155"/>
                  </a:cubicBezTo>
                  <a:cubicBezTo>
                    <a:pt x="70813" y="9233"/>
                    <a:pt x="74035" y="9233"/>
                    <a:pt x="77251" y="15383"/>
                  </a:cubicBezTo>
                  <a:cubicBezTo>
                    <a:pt x="77251" y="15383"/>
                    <a:pt x="77251" y="21538"/>
                    <a:pt x="74035" y="21538"/>
                  </a:cubicBezTo>
                  <a:cubicBezTo>
                    <a:pt x="74035" y="21538"/>
                    <a:pt x="77251" y="24616"/>
                    <a:pt x="74035" y="24616"/>
                  </a:cubicBezTo>
                  <a:cubicBezTo>
                    <a:pt x="74035" y="27694"/>
                    <a:pt x="74035" y="27694"/>
                    <a:pt x="70813" y="27694"/>
                  </a:cubicBezTo>
                  <a:cubicBezTo>
                    <a:pt x="70813" y="27694"/>
                    <a:pt x="64374" y="24616"/>
                    <a:pt x="67596" y="27694"/>
                  </a:cubicBezTo>
                  <a:cubicBezTo>
                    <a:pt x="67596" y="30766"/>
                    <a:pt x="70813" y="30766"/>
                    <a:pt x="67596" y="33844"/>
                  </a:cubicBezTo>
                  <a:cubicBezTo>
                    <a:pt x="67596" y="36922"/>
                    <a:pt x="64374" y="33844"/>
                    <a:pt x="64374" y="40000"/>
                  </a:cubicBezTo>
                  <a:cubicBezTo>
                    <a:pt x="64374" y="40000"/>
                    <a:pt x="64374" y="43077"/>
                    <a:pt x="64374" y="46155"/>
                  </a:cubicBezTo>
                  <a:cubicBezTo>
                    <a:pt x="64374" y="46155"/>
                    <a:pt x="64374" y="46155"/>
                    <a:pt x="64374" y="49233"/>
                  </a:cubicBezTo>
                  <a:cubicBezTo>
                    <a:pt x="61158" y="49233"/>
                    <a:pt x="61158" y="49233"/>
                    <a:pt x="61158" y="49233"/>
                  </a:cubicBezTo>
                  <a:cubicBezTo>
                    <a:pt x="57941" y="46155"/>
                    <a:pt x="54719" y="46155"/>
                    <a:pt x="54719" y="49233"/>
                  </a:cubicBezTo>
                  <a:cubicBezTo>
                    <a:pt x="51502" y="49233"/>
                    <a:pt x="51502" y="49233"/>
                    <a:pt x="54719" y="52305"/>
                  </a:cubicBezTo>
                  <a:cubicBezTo>
                    <a:pt x="51502" y="52305"/>
                    <a:pt x="51502" y="52305"/>
                    <a:pt x="48280" y="52305"/>
                  </a:cubicBezTo>
                  <a:cubicBezTo>
                    <a:pt x="48280" y="52305"/>
                    <a:pt x="48280" y="52305"/>
                    <a:pt x="45064" y="52305"/>
                  </a:cubicBezTo>
                  <a:cubicBezTo>
                    <a:pt x="45064" y="52305"/>
                    <a:pt x="41842" y="55383"/>
                    <a:pt x="41842" y="55383"/>
                  </a:cubicBezTo>
                  <a:cubicBezTo>
                    <a:pt x="41842" y="58461"/>
                    <a:pt x="45064" y="64616"/>
                    <a:pt x="41842" y="64616"/>
                  </a:cubicBezTo>
                  <a:cubicBezTo>
                    <a:pt x="41842" y="67694"/>
                    <a:pt x="35409" y="67694"/>
                    <a:pt x="32187" y="67694"/>
                  </a:cubicBezTo>
                  <a:cubicBezTo>
                    <a:pt x="32187" y="67694"/>
                    <a:pt x="28970" y="67694"/>
                    <a:pt x="28970" y="67694"/>
                  </a:cubicBezTo>
                  <a:cubicBezTo>
                    <a:pt x="28970" y="67694"/>
                    <a:pt x="25748" y="67694"/>
                    <a:pt x="25748" y="70766"/>
                  </a:cubicBezTo>
                  <a:cubicBezTo>
                    <a:pt x="25748" y="70766"/>
                    <a:pt x="22532" y="67694"/>
                    <a:pt x="19315" y="67694"/>
                  </a:cubicBezTo>
                  <a:cubicBezTo>
                    <a:pt x="12877" y="67694"/>
                    <a:pt x="6438" y="64616"/>
                    <a:pt x="0" y="64616"/>
                  </a:cubicBezTo>
                  <a:cubicBezTo>
                    <a:pt x="0" y="67694"/>
                    <a:pt x="3216" y="70766"/>
                    <a:pt x="6438" y="70766"/>
                  </a:cubicBezTo>
                  <a:cubicBezTo>
                    <a:pt x="6438" y="73844"/>
                    <a:pt x="9655" y="76922"/>
                    <a:pt x="12877" y="76922"/>
                  </a:cubicBezTo>
                  <a:cubicBezTo>
                    <a:pt x="16093" y="80000"/>
                    <a:pt x="16093" y="80000"/>
                    <a:pt x="16093" y="83077"/>
                  </a:cubicBezTo>
                  <a:cubicBezTo>
                    <a:pt x="16093" y="83077"/>
                    <a:pt x="16093" y="89233"/>
                    <a:pt x="19315" y="89233"/>
                  </a:cubicBezTo>
                  <a:cubicBezTo>
                    <a:pt x="19315" y="89233"/>
                    <a:pt x="19315" y="89233"/>
                    <a:pt x="22532" y="89233"/>
                  </a:cubicBezTo>
                  <a:cubicBezTo>
                    <a:pt x="22532" y="89233"/>
                    <a:pt x="22532" y="92305"/>
                    <a:pt x="22532" y="92305"/>
                  </a:cubicBezTo>
                  <a:cubicBezTo>
                    <a:pt x="22532" y="95383"/>
                    <a:pt x="22532" y="92305"/>
                    <a:pt x="19315" y="95383"/>
                  </a:cubicBezTo>
                  <a:cubicBezTo>
                    <a:pt x="19315" y="95383"/>
                    <a:pt x="16093" y="95383"/>
                    <a:pt x="16093" y="95383"/>
                  </a:cubicBezTo>
                  <a:cubicBezTo>
                    <a:pt x="16093" y="95383"/>
                    <a:pt x="12877" y="95383"/>
                    <a:pt x="12877" y="98461"/>
                  </a:cubicBezTo>
                  <a:cubicBezTo>
                    <a:pt x="12877" y="98461"/>
                    <a:pt x="12877" y="98461"/>
                    <a:pt x="12877" y="98461"/>
                  </a:cubicBezTo>
                  <a:cubicBezTo>
                    <a:pt x="9655" y="101538"/>
                    <a:pt x="9655" y="104616"/>
                    <a:pt x="9655" y="107694"/>
                  </a:cubicBezTo>
                  <a:cubicBezTo>
                    <a:pt x="16093" y="107694"/>
                    <a:pt x="19315" y="107694"/>
                    <a:pt x="25748" y="107694"/>
                  </a:cubicBezTo>
                  <a:cubicBezTo>
                    <a:pt x="25748" y="104616"/>
                    <a:pt x="35409" y="107694"/>
                    <a:pt x="35409" y="107694"/>
                  </a:cubicBezTo>
                  <a:cubicBezTo>
                    <a:pt x="35409" y="107694"/>
                    <a:pt x="38625" y="107694"/>
                    <a:pt x="41842" y="107694"/>
                  </a:cubicBezTo>
                  <a:cubicBezTo>
                    <a:pt x="45064" y="104616"/>
                    <a:pt x="48280" y="104616"/>
                    <a:pt x="51502" y="104616"/>
                  </a:cubicBezTo>
                  <a:cubicBezTo>
                    <a:pt x="48280" y="104616"/>
                    <a:pt x="48280" y="104616"/>
                    <a:pt x="48280" y="104616"/>
                  </a:cubicBezTo>
                  <a:cubicBezTo>
                    <a:pt x="48280" y="101538"/>
                    <a:pt x="51502" y="104616"/>
                    <a:pt x="51502" y="104616"/>
                  </a:cubicBezTo>
                  <a:cubicBezTo>
                    <a:pt x="51502" y="107694"/>
                    <a:pt x="51502" y="110766"/>
                    <a:pt x="54719" y="110766"/>
                  </a:cubicBezTo>
                  <a:cubicBezTo>
                    <a:pt x="54719" y="110766"/>
                    <a:pt x="57941" y="110766"/>
                    <a:pt x="57941" y="110766"/>
                  </a:cubicBezTo>
                  <a:cubicBezTo>
                    <a:pt x="57941" y="113844"/>
                    <a:pt x="57941" y="113844"/>
                    <a:pt x="57941" y="116922"/>
                  </a:cubicBezTo>
                  <a:cubicBezTo>
                    <a:pt x="57941" y="116922"/>
                    <a:pt x="61158" y="120000"/>
                    <a:pt x="61158" y="120000"/>
                  </a:cubicBezTo>
                  <a:cubicBezTo>
                    <a:pt x="61158" y="120000"/>
                    <a:pt x="64374" y="120000"/>
                    <a:pt x="64374" y="120000"/>
                  </a:cubicBezTo>
                  <a:cubicBezTo>
                    <a:pt x="64374" y="120000"/>
                    <a:pt x="64374" y="120000"/>
                    <a:pt x="64374" y="120000"/>
                  </a:cubicBezTo>
                  <a:cubicBezTo>
                    <a:pt x="67596" y="120000"/>
                    <a:pt x="67596" y="120000"/>
                    <a:pt x="67596" y="120000"/>
                  </a:cubicBezTo>
                  <a:cubicBezTo>
                    <a:pt x="70813" y="120000"/>
                    <a:pt x="70813" y="120000"/>
                    <a:pt x="70813" y="120000"/>
                  </a:cubicBezTo>
                  <a:cubicBezTo>
                    <a:pt x="70813" y="116922"/>
                    <a:pt x="70813" y="116922"/>
                    <a:pt x="70813" y="116922"/>
                  </a:cubicBezTo>
                  <a:cubicBezTo>
                    <a:pt x="70813" y="113844"/>
                    <a:pt x="77251" y="116922"/>
                    <a:pt x="77251" y="116922"/>
                  </a:cubicBezTo>
                  <a:cubicBezTo>
                    <a:pt x="80473" y="116922"/>
                    <a:pt x="80473" y="116922"/>
                    <a:pt x="83690" y="116922"/>
                  </a:cubicBezTo>
                  <a:cubicBezTo>
                    <a:pt x="86906" y="113844"/>
                    <a:pt x="83690" y="116922"/>
                    <a:pt x="86906" y="116922"/>
                  </a:cubicBezTo>
                  <a:cubicBezTo>
                    <a:pt x="90128" y="116922"/>
                    <a:pt x="90128" y="113844"/>
                    <a:pt x="90128" y="113844"/>
                  </a:cubicBezTo>
                  <a:cubicBezTo>
                    <a:pt x="86906" y="110766"/>
                    <a:pt x="86906" y="110766"/>
                    <a:pt x="86906" y="107694"/>
                  </a:cubicBezTo>
                  <a:cubicBezTo>
                    <a:pt x="86906" y="107694"/>
                    <a:pt x="83690" y="104616"/>
                    <a:pt x="83690" y="104616"/>
                  </a:cubicBezTo>
                  <a:cubicBezTo>
                    <a:pt x="83690" y="101538"/>
                    <a:pt x="80473" y="104616"/>
                    <a:pt x="80473" y="101538"/>
                  </a:cubicBezTo>
                  <a:cubicBezTo>
                    <a:pt x="80473" y="98461"/>
                    <a:pt x="80473" y="95383"/>
                    <a:pt x="80473" y="95383"/>
                  </a:cubicBezTo>
                  <a:cubicBezTo>
                    <a:pt x="77251" y="95383"/>
                    <a:pt x="74035" y="95383"/>
                    <a:pt x="74035" y="92305"/>
                  </a:cubicBezTo>
                  <a:cubicBezTo>
                    <a:pt x="74035" y="92305"/>
                    <a:pt x="74035" y="89233"/>
                    <a:pt x="74035" y="89233"/>
                  </a:cubicBezTo>
                  <a:cubicBezTo>
                    <a:pt x="74035" y="86155"/>
                    <a:pt x="77251" y="83077"/>
                    <a:pt x="77251" y="83077"/>
                  </a:cubicBezTo>
                  <a:cubicBezTo>
                    <a:pt x="80473" y="80000"/>
                    <a:pt x="80473" y="83077"/>
                    <a:pt x="83690" y="83077"/>
                  </a:cubicBezTo>
                  <a:cubicBezTo>
                    <a:pt x="83690" y="86155"/>
                    <a:pt x="90128" y="83077"/>
                    <a:pt x="93345" y="83077"/>
                  </a:cubicBezTo>
                  <a:cubicBezTo>
                    <a:pt x="93345" y="80000"/>
                    <a:pt x="93345" y="76922"/>
                    <a:pt x="93345" y="76922"/>
                  </a:cubicBezTo>
                  <a:cubicBezTo>
                    <a:pt x="96567" y="73844"/>
                    <a:pt x="93345" y="76922"/>
                    <a:pt x="96567" y="73844"/>
                  </a:cubicBezTo>
                  <a:cubicBezTo>
                    <a:pt x="99783" y="70766"/>
                    <a:pt x="99783" y="67694"/>
                    <a:pt x="103000" y="64616"/>
                  </a:cubicBezTo>
                  <a:cubicBezTo>
                    <a:pt x="103000" y="64616"/>
                    <a:pt x="103000" y="64616"/>
                    <a:pt x="106222" y="61538"/>
                  </a:cubicBezTo>
                  <a:cubicBezTo>
                    <a:pt x="106222" y="61538"/>
                    <a:pt x="103000" y="61538"/>
                    <a:pt x="103000" y="61538"/>
                  </a:cubicBezTo>
                  <a:cubicBezTo>
                    <a:pt x="106222" y="58461"/>
                    <a:pt x="106222" y="55383"/>
                    <a:pt x="106222" y="55383"/>
                  </a:cubicBezTo>
                  <a:cubicBezTo>
                    <a:pt x="109438" y="55383"/>
                    <a:pt x="109438" y="55383"/>
                    <a:pt x="109438" y="55383"/>
                  </a:cubicBezTo>
                  <a:cubicBezTo>
                    <a:pt x="109438" y="52305"/>
                    <a:pt x="109438" y="52305"/>
                    <a:pt x="109438" y="52305"/>
                  </a:cubicBezTo>
                  <a:cubicBezTo>
                    <a:pt x="109438" y="52305"/>
                    <a:pt x="106222" y="49233"/>
                    <a:pt x="106222" y="49233"/>
                  </a:cubicBezTo>
                  <a:cubicBezTo>
                    <a:pt x="109438" y="46155"/>
                    <a:pt x="115877" y="46155"/>
                    <a:pt x="112661" y="43077"/>
                  </a:cubicBezTo>
                  <a:cubicBezTo>
                    <a:pt x="109438" y="40000"/>
                    <a:pt x="109438" y="43077"/>
                    <a:pt x="106222" y="40000"/>
                  </a:cubicBezTo>
                  <a:cubicBezTo>
                    <a:pt x="106222" y="40000"/>
                    <a:pt x="106222" y="40000"/>
                    <a:pt x="106222" y="40000"/>
                  </a:cubicBezTo>
                  <a:cubicBezTo>
                    <a:pt x="106222" y="36922"/>
                    <a:pt x="103000" y="40000"/>
                    <a:pt x="103000" y="36922"/>
                  </a:cubicBezTo>
                  <a:cubicBezTo>
                    <a:pt x="103000" y="36922"/>
                    <a:pt x="99783" y="33844"/>
                    <a:pt x="99783" y="33844"/>
                  </a:cubicBezTo>
                  <a:cubicBezTo>
                    <a:pt x="99783" y="33844"/>
                    <a:pt x="99783" y="33844"/>
                    <a:pt x="99783" y="33844"/>
                  </a:cubicBezTo>
                  <a:cubicBezTo>
                    <a:pt x="99783" y="33844"/>
                    <a:pt x="99783" y="30766"/>
                    <a:pt x="99783" y="30766"/>
                  </a:cubicBezTo>
                  <a:cubicBezTo>
                    <a:pt x="99783" y="30766"/>
                    <a:pt x="99783" y="27694"/>
                    <a:pt x="99783" y="27694"/>
                  </a:cubicBezTo>
                  <a:cubicBezTo>
                    <a:pt x="99783" y="27694"/>
                    <a:pt x="99783" y="27694"/>
                    <a:pt x="99783" y="27694"/>
                  </a:cubicBezTo>
                  <a:cubicBezTo>
                    <a:pt x="99783" y="27694"/>
                    <a:pt x="99783" y="27694"/>
                    <a:pt x="99783" y="27694"/>
                  </a:cubicBezTo>
                  <a:cubicBezTo>
                    <a:pt x="99783" y="27694"/>
                    <a:pt x="96567" y="24616"/>
                    <a:pt x="99783" y="24616"/>
                  </a:cubicBezTo>
                  <a:cubicBezTo>
                    <a:pt x="96567" y="24616"/>
                    <a:pt x="96567" y="21538"/>
                    <a:pt x="99783" y="21538"/>
                  </a:cubicBezTo>
                  <a:cubicBezTo>
                    <a:pt x="103000" y="21538"/>
                    <a:pt x="106222" y="21538"/>
                    <a:pt x="109438" y="21538"/>
                  </a:cubicBezTo>
                  <a:cubicBezTo>
                    <a:pt x="112661" y="21538"/>
                    <a:pt x="112661" y="21538"/>
                    <a:pt x="115877" y="21538"/>
                  </a:cubicBezTo>
                  <a:cubicBezTo>
                    <a:pt x="115877" y="21538"/>
                    <a:pt x="122316" y="18461"/>
                    <a:pt x="119099" y="153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42" name="Shape 542"/>
            <p:cNvSpPr/>
            <p:nvPr/>
          </p:nvSpPr>
          <p:spPr>
            <a:xfrm>
              <a:off x="8944475" y="2439591"/>
              <a:ext cx="343444" cy="448185"/>
            </a:xfrm>
            <a:custGeom>
              <a:avLst/>
              <a:gdLst/>
              <a:ahLst/>
              <a:cxnLst/>
              <a:rect l="0" t="0" r="0" b="0"/>
              <a:pathLst>
                <a:path w="120000" h="120000" extrusionOk="0">
                  <a:moveTo>
                    <a:pt x="117441" y="46454"/>
                  </a:moveTo>
                  <a:cubicBezTo>
                    <a:pt x="111260" y="46454"/>
                    <a:pt x="111260" y="42230"/>
                    <a:pt x="105079" y="38006"/>
                  </a:cubicBezTo>
                  <a:cubicBezTo>
                    <a:pt x="105079" y="38006"/>
                    <a:pt x="105079" y="33787"/>
                    <a:pt x="98898" y="33787"/>
                  </a:cubicBezTo>
                  <a:cubicBezTo>
                    <a:pt x="98898" y="33787"/>
                    <a:pt x="98898" y="33787"/>
                    <a:pt x="92717" y="33787"/>
                  </a:cubicBezTo>
                  <a:cubicBezTo>
                    <a:pt x="92717" y="29563"/>
                    <a:pt x="80354" y="29563"/>
                    <a:pt x="74173" y="29563"/>
                  </a:cubicBezTo>
                  <a:cubicBezTo>
                    <a:pt x="74173" y="25339"/>
                    <a:pt x="67992" y="21115"/>
                    <a:pt x="67992" y="16890"/>
                  </a:cubicBezTo>
                  <a:cubicBezTo>
                    <a:pt x="61811" y="12666"/>
                    <a:pt x="61811" y="16890"/>
                    <a:pt x="55630" y="16890"/>
                  </a:cubicBezTo>
                  <a:cubicBezTo>
                    <a:pt x="55630" y="16890"/>
                    <a:pt x="55630" y="12666"/>
                    <a:pt x="55630" y="16890"/>
                  </a:cubicBezTo>
                  <a:cubicBezTo>
                    <a:pt x="49449" y="16890"/>
                    <a:pt x="55630" y="21115"/>
                    <a:pt x="55630" y="21115"/>
                  </a:cubicBezTo>
                  <a:cubicBezTo>
                    <a:pt x="55630" y="25339"/>
                    <a:pt x="55630" y="25339"/>
                    <a:pt x="55630" y="25339"/>
                  </a:cubicBezTo>
                  <a:cubicBezTo>
                    <a:pt x="55630" y="25339"/>
                    <a:pt x="55630" y="25339"/>
                    <a:pt x="55630" y="25339"/>
                  </a:cubicBezTo>
                  <a:cubicBezTo>
                    <a:pt x="55630" y="29563"/>
                    <a:pt x="55630" y="25339"/>
                    <a:pt x="55630" y="29563"/>
                  </a:cubicBezTo>
                  <a:cubicBezTo>
                    <a:pt x="55630" y="29563"/>
                    <a:pt x="49449" y="29563"/>
                    <a:pt x="49449" y="29563"/>
                  </a:cubicBezTo>
                  <a:cubicBezTo>
                    <a:pt x="49449" y="29563"/>
                    <a:pt x="49449" y="33787"/>
                    <a:pt x="49449" y="38006"/>
                  </a:cubicBezTo>
                  <a:cubicBezTo>
                    <a:pt x="49449" y="42230"/>
                    <a:pt x="43267" y="42230"/>
                    <a:pt x="49449" y="46454"/>
                  </a:cubicBezTo>
                  <a:cubicBezTo>
                    <a:pt x="49449" y="50678"/>
                    <a:pt x="55630" y="50678"/>
                    <a:pt x="55630" y="54902"/>
                  </a:cubicBezTo>
                  <a:cubicBezTo>
                    <a:pt x="55630" y="59126"/>
                    <a:pt x="49449" y="63345"/>
                    <a:pt x="49449" y="67569"/>
                  </a:cubicBezTo>
                  <a:cubicBezTo>
                    <a:pt x="49449" y="71793"/>
                    <a:pt x="49449" y="76017"/>
                    <a:pt x="43267" y="80241"/>
                  </a:cubicBezTo>
                  <a:cubicBezTo>
                    <a:pt x="43267" y="80241"/>
                    <a:pt x="37086" y="80241"/>
                    <a:pt x="37086" y="80241"/>
                  </a:cubicBezTo>
                  <a:cubicBezTo>
                    <a:pt x="24724" y="84466"/>
                    <a:pt x="12362" y="88684"/>
                    <a:pt x="0" y="88684"/>
                  </a:cubicBezTo>
                  <a:cubicBezTo>
                    <a:pt x="6181" y="97132"/>
                    <a:pt x="12362" y="105581"/>
                    <a:pt x="12362" y="114023"/>
                  </a:cubicBezTo>
                  <a:cubicBezTo>
                    <a:pt x="18543" y="118247"/>
                    <a:pt x="18543" y="122472"/>
                    <a:pt x="24724" y="118247"/>
                  </a:cubicBezTo>
                  <a:cubicBezTo>
                    <a:pt x="30905" y="118247"/>
                    <a:pt x="37086" y="114023"/>
                    <a:pt x="43267" y="114023"/>
                  </a:cubicBezTo>
                  <a:cubicBezTo>
                    <a:pt x="49449" y="114023"/>
                    <a:pt x="49449" y="118247"/>
                    <a:pt x="55630" y="109805"/>
                  </a:cubicBezTo>
                  <a:cubicBezTo>
                    <a:pt x="55630" y="109805"/>
                    <a:pt x="55630" y="105581"/>
                    <a:pt x="61811" y="105581"/>
                  </a:cubicBezTo>
                  <a:cubicBezTo>
                    <a:pt x="67992" y="101357"/>
                    <a:pt x="74173" y="105581"/>
                    <a:pt x="74173" y="101357"/>
                  </a:cubicBezTo>
                  <a:cubicBezTo>
                    <a:pt x="74173" y="92908"/>
                    <a:pt x="74173" y="92908"/>
                    <a:pt x="86535" y="92908"/>
                  </a:cubicBezTo>
                  <a:cubicBezTo>
                    <a:pt x="92717" y="88684"/>
                    <a:pt x="92717" y="88684"/>
                    <a:pt x="92717" y="84466"/>
                  </a:cubicBezTo>
                  <a:cubicBezTo>
                    <a:pt x="92717" y="80241"/>
                    <a:pt x="92717" y="71793"/>
                    <a:pt x="98898" y="71793"/>
                  </a:cubicBezTo>
                  <a:cubicBezTo>
                    <a:pt x="98898" y="71793"/>
                    <a:pt x="98898" y="71793"/>
                    <a:pt x="105079" y="71793"/>
                  </a:cubicBezTo>
                  <a:cubicBezTo>
                    <a:pt x="105079" y="71793"/>
                    <a:pt x="105079" y="63345"/>
                    <a:pt x="111260" y="63345"/>
                  </a:cubicBezTo>
                  <a:cubicBezTo>
                    <a:pt x="117441" y="59126"/>
                    <a:pt x="123622" y="54902"/>
                    <a:pt x="117441" y="46454"/>
                  </a:cubicBezTo>
                  <a:close/>
                  <a:moveTo>
                    <a:pt x="61811" y="12666"/>
                  </a:moveTo>
                  <a:cubicBezTo>
                    <a:pt x="61811" y="12666"/>
                    <a:pt x="61811" y="12666"/>
                    <a:pt x="61811" y="12666"/>
                  </a:cubicBezTo>
                  <a:cubicBezTo>
                    <a:pt x="61811" y="12666"/>
                    <a:pt x="61811" y="12666"/>
                    <a:pt x="61811" y="12666"/>
                  </a:cubicBezTo>
                  <a:close/>
                  <a:moveTo>
                    <a:pt x="55630" y="0"/>
                  </a:moveTo>
                  <a:cubicBezTo>
                    <a:pt x="55630" y="12666"/>
                    <a:pt x="61811" y="0"/>
                    <a:pt x="61811" y="0"/>
                  </a:cubicBezTo>
                  <a:cubicBezTo>
                    <a:pt x="55630" y="0"/>
                    <a:pt x="55630" y="0"/>
                    <a:pt x="55630" y="0"/>
                  </a:cubicBezTo>
                  <a:cubicBezTo>
                    <a:pt x="55630" y="0"/>
                    <a:pt x="55630" y="0"/>
                    <a:pt x="5563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43" name="Shape 543"/>
            <p:cNvSpPr/>
            <p:nvPr/>
          </p:nvSpPr>
          <p:spPr>
            <a:xfrm>
              <a:off x="6830947" y="94255"/>
              <a:ext cx="906242" cy="870491"/>
            </a:xfrm>
            <a:custGeom>
              <a:avLst/>
              <a:gdLst/>
              <a:ahLst/>
              <a:cxnLst/>
              <a:rect l="0" t="0" r="0" b="0"/>
              <a:pathLst>
                <a:path w="120000" h="120000" extrusionOk="0">
                  <a:moveTo>
                    <a:pt x="44705" y="61088"/>
                  </a:moveTo>
                  <a:cubicBezTo>
                    <a:pt x="47061" y="61088"/>
                    <a:pt x="49411" y="61088"/>
                    <a:pt x="49411" y="61088"/>
                  </a:cubicBezTo>
                  <a:cubicBezTo>
                    <a:pt x="49411" y="61088"/>
                    <a:pt x="51766" y="61088"/>
                    <a:pt x="51766" y="61088"/>
                  </a:cubicBezTo>
                  <a:cubicBezTo>
                    <a:pt x="54116" y="58911"/>
                    <a:pt x="56472" y="58911"/>
                    <a:pt x="54116" y="56727"/>
                  </a:cubicBezTo>
                  <a:cubicBezTo>
                    <a:pt x="54116" y="56727"/>
                    <a:pt x="51766" y="58911"/>
                    <a:pt x="51766" y="58911"/>
                  </a:cubicBezTo>
                  <a:cubicBezTo>
                    <a:pt x="51766" y="58911"/>
                    <a:pt x="51766" y="56727"/>
                    <a:pt x="51766" y="56727"/>
                  </a:cubicBezTo>
                  <a:cubicBezTo>
                    <a:pt x="51766" y="56727"/>
                    <a:pt x="54116" y="56727"/>
                    <a:pt x="54116" y="54544"/>
                  </a:cubicBezTo>
                  <a:cubicBezTo>
                    <a:pt x="51766" y="54544"/>
                    <a:pt x="51766" y="56727"/>
                    <a:pt x="51766" y="56727"/>
                  </a:cubicBezTo>
                  <a:cubicBezTo>
                    <a:pt x="49411" y="56727"/>
                    <a:pt x="51766" y="56727"/>
                    <a:pt x="49411" y="58911"/>
                  </a:cubicBezTo>
                  <a:cubicBezTo>
                    <a:pt x="49411" y="61088"/>
                    <a:pt x="47061" y="58911"/>
                    <a:pt x="44705" y="61088"/>
                  </a:cubicBezTo>
                  <a:close/>
                  <a:moveTo>
                    <a:pt x="61177" y="54544"/>
                  </a:moveTo>
                  <a:cubicBezTo>
                    <a:pt x="61177" y="54544"/>
                    <a:pt x="58822" y="54544"/>
                    <a:pt x="58822" y="54544"/>
                  </a:cubicBezTo>
                  <a:cubicBezTo>
                    <a:pt x="58822" y="54544"/>
                    <a:pt x="58822" y="54544"/>
                    <a:pt x="58822" y="54544"/>
                  </a:cubicBezTo>
                  <a:cubicBezTo>
                    <a:pt x="56472" y="54544"/>
                    <a:pt x="58822" y="56727"/>
                    <a:pt x="56472" y="56727"/>
                  </a:cubicBezTo>
                  <a:cubicBezTo>
                    <a:pt x="56472" y="56727"/>
                    <a:pt x="58822" y="56727"/>
                    <a:pt x="58822" y="56727"/>
                  </a:cubicBezTo>
                  <a:cubicBezTo>
                    <a:pt x="58822" y="56727"/>
                    <a:pt x="58822" y="56727"/>
                    <a:pt x="58822" y="56727"/>
                  </a:cubicBezTo>
                  <a:cubicBezTo>
                    <a:pt x="61177" y="56727"/>
                    <a:pt x="61177" y="56727"/>
                    <a:pt x="61177" y="56727"/>
                  </a:cubicBezTo>
                  <a:cubicBezTo>
                    <a:pt x="61177" y="54544"/>
                    <a:pt x="61177" y="54544"/>
                    <a:pt x="61177" y="54544"/>
                  </a:cubicBezTo>
                  <a:close/>
                  <a:moveTo>
                    <a:pt x="63527" y="54544"/>
                  </a:moveTo>
                  <a:cubicBezTo>
                    <a:pt x="63527" y="54544"/>
                    <a:pt x="68233" y="52361"/>
                    <a:pt x="68233" y="52361"/>
                  </a:cubicBezTo>
                  <a:cubicBezTo>
                    <a:pt x="68233" y="52361"/>
                    <a:pt x="68233" y="50183"/>
                    <a:pt x="65883" y="50183"/>
                  </a:cubicBezTo>
                  <a:cubicBezTo>
                    <a:pt x="65883" y="50183"/>
                    <a:pt x="63527" y="52361"/>
                    <a:pt x="63527" y="52361"/>
                  </a:cubicBezTo>
                  <a:cubicBezTo>
                    <a:pt x="63527" y="52361"/>
                    <a:pt x="63527" y="52361"/>
                    <a:pt x="61177" y="54544"/>
                  </a:cubicBezTo>
                  <a:cubicBezTo>
                    <a:pt x="61177" y="54544"/>
                    <a:pt x="63527" y="54544"/>
                    <a:pt x="63527" y="54544"/>
                  </a:cubicBezTo>
                  <a:close/>
                  <a:moveTo>
                    <a:pt x="120000" y="52361"/>
                  </a:moveTo>
                  <a:cubicBezTo>
                    <a:pt x="120000" y="52361"/>
                    <a:pt x="117644" y="52361"/>
                    <a:pt x="117644" y="52361"/>
                  </a:cubicBezTo>
                  <a:cubicBezTo>
                    <a:pt x="115294" y="52361"/>
                    <a:pt x="115294" y="54544"/>
                    <a:pt x="112938" y="52361"/>
                  </a:cubicBezTo>
                  <a:cubicBezTo>
                    <a:pt x="112938" y="52361"/>
                    <a:pt x="112938" y="52361"/>
                    <a:pt x="112938" y="52361"/>
                  </a:cubicBezTo>
                  <a:cubicBezTo>
                    <a:pt x="112938" y="50183"/>
                    <a:pt x="110588" y="52361"/>
                    <a:pt x="108233" y="50183"/>
                  </a:cubicBezTo>
                  <a:cubicBezTo>
                    <a:pt x="110588" y="50183"/>
                    <a:pt x="117644" y="50183"/>
                    <a:pt x="117644" y="50183"/>
                  </a:cubicBezTo>
                  <a:cubicBezTo>
                    <a:pt x="120000" y="48000"/>
                    <a:pt x="115294" y="48000"/>
                    <a:pt x="115294" y="48000"/>
                  </a:cubicBezTo>
                  <a:cubicBezTo>
                    <a:pt x="115294" y="48000"/>
                    <a:pt x="115294" y="48000"/>
                    <a:pt x="115294" y="48000"/>
                  </a:cubicBezTo>
                  <a:cubicBezTo>
                    <a:pt x="115294" y="48000"/>
                    <a:pt x="112938" y="48000"/>
                    <a:pt x="112938" y="48000"/>
                  </a:cubicBezTo>
                  <a:cubicBezTo>
                    <a:pt x="112938" y="48000"/>
                    <a:pt x="110588" y="48000"/>
                    <a:pt x="110588" y="48000"/>
                  </a:cubicBezTo>
                  <a:cubicBezTo>
                    <a:pt x="108233" y="45816"/>
                    <a:pt x="108233" y="48000"/>
                    <a:pt x="105883" y="50183"/>
                  </a:cubicBezTo>
                  <a:cubicBezTo>
                    <a:pt x="105883" y="48000"/>
                    <a:pt x="108233" y="48000"/>
                    <a:pt x="105883" y="48000"/>
                  </a:cubicBezTo>
                  <a:cubicBezTo>
                    <a:pt x="105883" y="48000"/>
                    <a:pt x="108233" y="48000"/>
                    <a:pt x="105883" y="45816"/>
                  </a:cubicBezTo>
                  <a:cubicBezTo>
                    <a:pt x="105883" y="45816"/>
                    <a:pt x="103527" y="45816"/>
                    <a:pt x="101177" y="45816"/>
                  </a:cubicBezTo>
                  <a:cubicBezTo>
                    <a:pt x="101177" y="45816"/>
                    <a:pt x="103527" y="48000"/>
                    <a:pt x="103527" y="48000"/>
                  </a:cubicBezTo>
                  <a:cubicBezTo>
                    <a:pt x="101177" y="45816"/>
                    <a:pt x="101177" y="48000"/>
                    <a:pt x="98822" y="50183"/>
                  </a:cubicBezTo>
                  <a:cubicBezTo>
                    <a:pt x="98822" y="48000"/>
                    <a:pt x="98822" y="48000"/>
                    <a:pt x="98822" y="48000"/>
                  </a:cubicBezTo>
                  <a:cubicBezTo>
                    <a:pt x="101177" y="45816"/>
                    <a:pt x="98822" y="45816"/>
                    <a:pt x="98822" y="45816"/>
                  </a:cubicBezTo>
                  <a:cubicBezTo>
                    <a:pt x="96472" y="48000"/>
                    <a:pt x="96472" y="50183"/>
                    <a:pt x="94116" y="50183"/>
                  </a:cubicBezTo>
                  <a:cubicBezTo>
                    <a:pt x="91766" y="52361"/>
                    <a:pt x="94116" y="48000"/>
                    <a:pt x="96472" y="48000"/>
                  </a:cubicBezTo>
                  <a:cubicBezTo>
                    <a:pt x="94116" y="45816"/>
                    <a:pt x="94116" y="45816"/>
                    <a:pt x="94116" y="45816"/>
                  </a:cubicBezTo>
                  <a:cubicBezTo>
                    <a:pt x="94116" y="45816"/>
                    <a:pt x="91766" y="45816"/>
                    <a:pt x="91766" y="45816"/>
                  </a:cubicBezTo>
                  <a:cubicBezTo>
                    <a:pt x="89411" y="45816"/>
                    <a:pt x="87061" y="48000"/>
                    <a:pt x="89411" y="48000"/>
                  </a:cubicBezTo>
                  <a:cubicBezTo>
                    <a:pt x="89411" y="48000"/>
                    <a:pt x="84705" y="50183"/>
                    <a:pt x="84705" y="52361"/>
                  </a:cubicBezTo>
                  <a:cubicBezTo>
                    <a:pt x="84705" y="52361"/>
                    <a:pt x="84705" y="50183"/>
                    <a:pt x="84705" y="50183"/>
                  </a:cubicBezTo>
                  <a:cubicBezTo>
                    <a:pt x="82355" y="50183"/>
                    <a:pt x="82355" y="50183"/>
                    <a:pt x="80000" y="50183"/>
                  </a:cubicBezTo>
                  <a:cubicBezTo>
                    <a:pt x="80000" y="50183"/>
                    <a:pt x="77644" y="50183"/>
                    <a:pt x="75294" y="50183"/>
                  </a:cubicBezTo>
                  <a:cubicBezTo>
                    <a:pt x="77644" y="50183"/>
                    <a:pt x="77644" y="50183"/>
                    <a:pt x="80000" y="52361"/>
                  </a:cubicBezTo>
                  <a:cubicBezTo>
                    <a:pt x="77644" y="52361"/>
                    <a:pt x="77644" y="52361"/>
                    <a:pt x="75294" y="52361"/>
                  </a:cubicBezTo>
                  <a:cubicBezTo>
                    <a:pt x="75294" y="52361"/>
                    <a:pt x="72938" y="52361"/>
                    <a:pt x="72938" y="52361"/>
                  </a:cubicBezTo>
                  <a:cubicBezTo>
                    <a:pt x="72938" y="52361"/>
                    <a:pt x="72938" y="54544"/>
                    <a:pt x="72938" y="54544"/>
                  </a:cubicBezTo>
                  <a:cubicBezTo>
                    <a:pt x="72938" y="54544"/>
                    <a:pt x="72938" y="54544"/>
                    <a:pt x="70588" y="54544"/>
                  </a:cubicBezTo>
                  <a:cubicBezTo>
                    <a:pt x="70588" y="54544"/>
                    <a:pt x="72938" y="52361"/>
                    <a:pt x="72938" y="52361"/>
                  </a:cubicBezTo>
                  <a:cubicBezTo>
                    <a:pt x="70588" y="50183"/>
                    <a:pt x="70588" y="54544"/>
                    <a:pt x="68233" y="54544"/>
                  </a:cubicBezTo>
                  <a:cubicBezTo>
                    <a:pt x="68233" y="52361"/>
                    <a:pt x="68233" y="52361"/>
                    <a:pt x="65883" y="54544"/>
                  </a:cubicBezTo>
                  <a:cubicBezTo>
                    <a:pt x="65883" y="54544"/>
                    <a:pt x="63527" y="54544"/>
                    <a:pt x="65883" y="54544"/>
                  </a:cubicBezTo>
                  <a:cubicBezTo>
                    <a:pt x="65883" y="54544"/>
                    <a:pt x="63527" y="54544"/>
                    <a:pt x="63527" y="54544"/>
                  </a:cubicBezTo>
                  <a:cubicBezTo>
                    <a:pt x="61177" y="54544"/>
                    <a:pt x="61177" y="56727"/>
                    <a:pt x="61177" y="56727"/>
                  </a:cubicBezTo>
                  <a:cubicBezTo>
                    <a:pt x="61177" y="56727"/>
                    <a:pt x="61177" y="56727"/>
                    <a:pt x="58822" y="58911"/>
                  </a:cubicBezTo>
                  <a:cubicBezTo>
                    <a:pt x="58822" y="58911"/>
                    <a:pt x="54116" y="58911"/>
                    <a:pt x="56472" y="58911"/>
                  </a:cubicBezTo>
                  <a:cubicBezTo>
                    <a:pt x="56472" y="61088"/>
                    <a:pt x="58822" y="58911"/>
                    <a:pt x="61177" y="58911"/>
                  </a:cubicBezTo>
                  <a:cubicBezTo>
                    <a:pt x="58822" y="58911"/>
                    <a:pt x="51766" y="61088"/>
                    <a:pt x="54116" y="61088"/>
                  </a:cubicBezTo>
                  <a:cubicBezTo>
                    <a:pt x="54116" y="63272"/>
                    <a:pt x="54116" y="63272"/>
                    <a:pt x="54116" y="63272"/>
                  </a:cubicBezTo>
                  <a:cubicBezTo>
                    <a:pt x="54116" y="63272"/>
                    <a:pt x="54116" y="61088"/>
                    <a:pt x="54116" y="61088"/>
                  </a:cubicBezTo>
                  <a:cubicBezTo>
                    <a:pt x="51766" y="61088"/>
                    <a:pt x="49411" y="61088"/>
                    <a:pt x="49411" y="61088"/>
                  </a:cubicBezTo>
                  <a:cubicBezTo>
                    <a:pt x="49411" y="63272"/>
                    <a:pt x="51766" y="63272"/>
                    <a:pt x="51766" y="63272"/>
                  </a:cubicBezTo>
                  <a:cubicBezTo>
                    <a:pt x="49411" y="63272"/>
                    <a:pt x="47061" y="61088"/>
                    <a:pt x="47061" y="63272"/>
                  </a:cubicBezTo>
                  <a:cubicBezTo>
                    <a:pt x="49411" y="63272"/>
                    <a:pt x="49411" y="63272"/>
                    <a:pt x="49411" y="63272"/>
                  </a:cubicBezTo>
                  <a:cubicBezTo>
                    <a:pt x="49411" y="65455"/>
                    <a:pt x="51766" y="65455"/>
                    <a:pt x="51766" y="65455"/>
                  </a:cubicBezTo>
                  <a:cubicBezTo>
                    <a:pt x="51766" y="65455"/>
                    <a:pt x="51766" y="65455"/>
                    <a:pt x="51766" y="65455"/>
                  </a:cubicBezTo>
                  <a:cubicBezTo>
                    <a:pt x="49411" y="63272"/>
                    <a:pt x="47061" y="65455"/>
                    <a:pt x="47061" y="65455"/>
                  </a:cubicBezTo>
                  <a:cubicBezTo>
                    <a:pt x="47061" y="67638"/>
                    <a:pt x="49411" y="67638"/>
                    <a:pt x="51766" y="67638"/>
                  </a:cubicBezTo>
                  <a:cubicBezTo>
                    <a:pt x="49411" y="67638"/>
                    <a:pt x="47061" y="67638"/>
                    <a:pt x="44705" y="67638"/>
                  </a:cubicBezTo>
                  <a:cubicBezTo>
                    <a:pt x="44705" y="67638"/>
                    <a:pt x="44705" y="67638"/>
                    <a:pt x="42355" y="67638"/>
                  </a:cubicBezTo>
                  <a:cubicBezTo>
                    <a:pt x="42355" y="67638"/>
                    <a:pt x="42355" y="69816"/>
                    <a:pt x="44705" y="69816"/>
                  </a:cubicBezTo>
                  <a:cubicBezTo>
                    <a:pt x="42355" y="69816"/>
                    <a:pt x="40000" y="69816"/>
                    <a:pt x="40000" y="69816"/>
                  </a:cubicBezTo>
                  <a:cubicBezTo>
                    <a:pt x="40000" y="74183"/>
                    <a:pt x="42355" y="72000"/>
                    <a:pt x="44705" y="72000"/>
                  </a:cubicBezTo>
                  <a:cubicBezTo>
                    <a:pt x="42355" y="72000"/>
                    <a:pt x="40000" y="72000"/>
                    <a:pt x="37644" y="72000"/>
                  </a:cubicBezTo>
                  <a:cubicBezTo>
                    <a:pt x="40000" y="74183"/>
                    <a:pt x="40000" y="74183"/>
                    <a:pt x="40000" y="74183"/>
                  </a:cubicBezTo>
                  <a:cubicBezTo>
                    <a:pt x="37644" y="74183"/>
                    <a:pt x="32938" y="80727"/>
                    <a:pt x="40000" y="76361"/>
                  </a:cubicBezTo>
                  <a:cubicBezTo>
                    <a:pt x="37644" y="78544"/>
                    <a:pt x="37644" y="78544"/>
                    <a:pt x="35294" y="78544"/>
                  </a:cubicBezTo>
                  <a:cubicBezTo>
                    <a:pt x="35294" y="78544"/>
                    <a:pt x="32938" y="78544"/>
                    <a:pt x="32938" y="80727"/>
                  </a:cubicBezTo>
                  <a:cubicBezTo>
                    <a:pt x="32938" y="80727"/>
                    <a:pt x="32938" y="80727"/>
                    <a:pt x="32938" y="80727"/>
                  </a:cubicBezTo>
                  <a:cubicBezTo>
                    <a:pt x="30588" y="80727"/>
                    <a:pt x="25883" y="82911"/>
                    <a:pt x="23527" y="85088"/>
                  </a:cubicBezTo>
                  <a:cubicBezTo>
                    <a:pt x="23527" y="87272"/>
                    <a:pt x="23527" y="87272"/>
                    <a:pt x="25883" y="87272"/>
                  </a:cubicBezTo>
                  <a:cubicBezTo>
                    <a:pt x="25883" y="87272"/>
                    <a:pt x="30588" y="87272"/>
                    <a:pt x="30588" y="85088"/>
                  </a:cubicBezTo>
                  <a:cubicBezTo>
                    <a:pt x="30588" y="85088"/>
                    <a:pt x="30588" y="85088"/>
                    <a:pt x="30588" y="85088"/>
                  </a:cubicBezTo>
                  <a:cubicBezTo>
                    <a:pt x="30588" y="85088"/>
                    <a:pt x="30588" y="85088"/>
                    <a:pt x="32938" y="85088"/>
                  </a:cubicBezTo>
                  <a:cubicBezTo>
                    <a:pt x="32938" y="85088"/>
                    <a:pt x="30588" y="85088"/>
                    <a:pt x="30588" y="85088"/>
                  </a:cubicBezTo>
                  <a:cubicBezTo>
                    <a:pt x="30588" y="85088"/>
                    <a:pt x="30588" y="85088"/>
                    <a:pt x="32938" y="85088"/>
                  </a:cubicBezTo>
                  <a:cubicBezTo>
                    <a:pt x="30588" y="87272"/>
                    <a:pt x="28233" y="87272"/>
                    <a:pt x="28233" y="87272"/>
                  </a:cubicBezTo>
                  <a:cubicBezTo>
                    <a:pt x="28233" y="87272"/>
                    <a:pt x="25883" y="87272"/>
                    <a:pt x="25883" y="87272"/>
                  </a:cubicBezTo>
                  <a:cubicBezTo>
                    <a:pt x="23527" y="87272"/>
                    <a:pt x="23527" y="87272"/>
                    <a:pt x="23527" y="87272"/>
                  </a:cubicBezTo>
                  <a:cubicBezTo>
                    <a:pt x="23527" y="87272"/>
                    <a:pt x="21177" y="87272"/>
                    <a:pt x="21177" y="87272"/>
                  </a:cubicBezTo>
                  <a:cubicBezTo>
                    <a:pt x="21177" y="87272"/>
                    <a:pt x="21177" y="87272"/>
                    <a:pt x="21177" y="87272"/>
                  </a:cubicBezTo>
                  <a:cubicBezTo>
                    <a:pt x="21177" y="87272"/>
                    <a:pt x="18822" y="87272"/>
                    <a:pt x="18822" y="87272"/>
                  </a:cubicBezTo>
                  <a:cubicBezTo>
                    <a:pt x="16472" y="89455"/>
                    <a:pt x="18822" y="87272"/>
                    <a:pt x="18822" y="89455"/>
                  </a:cubicBezTo>
                  <a:cubicBezTo>
                    <a:pt x="18822" y="89455"/>
                    <a:pt x="16472" y="89455"/>
                    <a:pt x="16472" y="89455"/>
                  </a:cubicBezTo>
                  <a:cubicBezTo>
                    <a:pt x="16472" y="89455"/>
                    <a:pt x="18822" y="91638"/>
                    <a:pt x="18822" y="91638"/>
                  </a:cubicBezTo>
                  <a:cubicBezTo>
                    <a:pt x="16472" y="91638"/>
                    <a:pt x="16472" y="89455"/>
                    <a:pt x="14116" y="89455"/>
                  </a:cubicBezTo>
                  <a:cubicBezTo>
                    <a:pt x="11766" y="89455"/>
                    <a:pt x="11766" y="91638"/>
                    <a:pt x="9411" y="91638"/>
                  </a:cubicBezTo>
                  <a:cubicBezTo>
                    <a:pt x="11766" y="91638"/>
                    <a:pt x="14116" y="91638"/>
                    <a:pt x="16472" y="91638"/>
                  </a:cubicBezTo>
                  <a:cubicBezTo>
                    <a:pt x="16472" y="91638"/>
                    <a:pt x="14116" y="91638"/>
                    <a:pt x="14116" y="93816"/>
                  </a:cubicBezTo>
                  <a:cubicBezTo>
                    <a:pt x="14116" y="93816"/>
                    <a:pt x="14116" y="93816"/>
                    <a:pt x="14116" y="93816"/>
                  </a:cubicBezTo>
                  <a:cubicBezTo>
                    <a:pt x="11766" y="93816"/>
                    <a:pt x="7061" y="91638"/>
                    <a:pt x="7061" y="93816"/>
                  </a:cubicBezTo>
                  <a:cubicBezTo>
                    <a:pt x="7061" y="93816"/>
                    <a:pt x="9411" y="93816"/>
                    <a:pt x="9411" y="93816"/>
                  </a:cubicBezTo>
                  <a:cubicBezTo>
                    <a:pt x="7061" y="96000"/>
                    <a:pt x="4705" y="93816"/>
                    <a:pt x="2355" y="96000"/>
                  </a:cubicBezTo>
                  <a:cubicBezTo>
                    <a:pt x="2355" y="96000"/>
                    <a:pt x="2355" y="96000"/>
                    <a:pt x="2355" y="96000"/>
                  </a:cubicBezTo>
                  <a:cubicBezTo>
                    <a:pt x="4705" y="98183"/>
                    <a:pt x="7061" y="96000"/>
                    <a:pt x="9411" y="98183"/>
                  </a:cubicBezTo>
                  <a:cubicBezTo>
                    <a:pt x="7061" y="98183"/>
                    <a:pt x="2355" y="96000"/>
                    <a:pt x="2355" y="98183"/>
                  </a:cubicBezTo>
                  <a:cubicBezTo>
                    <a:pt x="0" y="98183"/>
                    <a:pt x="2355" y="98183"/>
                    <a:pt x="2355" y="100361"/>
                  </a:cubicBezTo>
                  <a:cubicBezTo>
                    <a:pt x="0" y="100361"/>
                    <a:pt x="2355" y="102544"/>
                    <a:pt x="2355" y="102544"/>
                  </a:cubicBezTo>
                  <a:cubicBezTo>
                    <a:pt x="4705" y="102544"/>
                    <a:pt x="9411" y="102544"/>
                    <a:pt x="9411" y="100361"/>
                  </a:cubicBezTo>
                  <a:cubicBezTo>
                    <a:pt x="9411" y="100361"/>
                    <a:pt x="11766" y="102544"/>
                    <a:pt x="11766" y="100361"/>
                  </a:cubicBezTo>
                  <a:cubicBezTo>
                    <a:pt x="11766" y="100361"/>
                    <a:pt x="11766" y="100361"/>
                    <a:pt x="14116" y="100361"/>
                  </a:cubicBezTo>
                  <a:cubicBezTo>
                    <a:pt x="11766" y="100361"/>
                    <a:pt x="11766" y="100361"/>
                    <a:pt x="14116" y="100361"/>
                  </a:cubicBezTo>
                  <a:cubicBezTo>
                    <a:pt x="11766" y="102544"/>
                    <a:pt x="11766" y="100361"/>
                    <a:pt x="11766" y="102544"/>
                  </a:cubicBezTo>
                  <a:cubicBezTo>
                    <a:pt x="9411" y="102544"/>
                    <a:pt x="4705" y="100361"/>
                    <a:pt x="2355" y="102544"/>
                  </a:cubicBezTo>
                  <a:cubicBezTo>
                    <a:pt x="2355" y="102544"/>
                    <a:pt x="0" y="102544"/>
                    <a:pt x="0" y="104727"/>
                  </a:cubicBezTo>
                  <a:cubicBezTo>
                    <a:pt x="2355" y="104727"/>
                    <a:pt x="2355" y="104727"/>
                    <a:pt x="4705" y="104727"/>
                  </a:cubicBezTo>
                  <a:cubicBezTo>
                    <a:pt x="2355" y="104727"/>
                    <a:pt x="2355" y="104727"/>
                    <a:pt x="2355" y="106911"/>
                  </a:cubicBezTo>
                  <a:cubicBezTo>
                    <a:pt x="2355" y="106911"/>
                    <a:pt x="2355" y="106911"/>
                    <a:pt x="4705" y="106911"/>
                  </a:cubicBezTo>
                  <a:cubicBezTo>
                    <a:pt x="2355" y="109088"/>
                    <a:pt x="2355" y="106911"/>
                    <a:pt x="2355" y="109088"/>
                  </a:cubicBezTo>
                  <a:cubicBezTo>
                    <a:pt x="0" y="111272"/>
                    <a:pt x="2355" y="109088"/>
                    <a:pt x="4705" y="109088"/>
                  </a:cubicBezTo>
                  <a:cubicBezTo>
                    <a:pt x="7061" y="106911"/>
                    <a:pt x="7061" y="106911"/>
                    <a:pt x="11766" y="104727"/>
                  </a:cubicBezTo>
                  <a:cubicBezTo>
                    <a:pt x="9411" y="104727"/>
                    <a:pt x="9411" y="106911"/>
                    <a:pt x="9411" y="106911"/>
                  </a:cubicBezTo>
                  <a:cubicBezTo>
                    <a:pt x="9411" y="104727"/>
                    <a:pt x="7061" y="106911"/>
                    <a:pt x="7061" y="106911"/>
                  </a:cubicBezTo>
                  <a:cubicBezTo>
                    <a:pt x="4705" y="109088"/>
                    <a:pt x="4705" y="109088"/>
                    <a:pt x="7061" y="109088"/>
                  </a:cubicBezTo>
                  <a:cubicBezTo>
                    <a:pt x="7061" y="109088"/>
                    <a:pt x="4705" y="109088"/>
                    <a:pt x="4705" y="109088"/>
                  </a:cubicBezTo>
                  <a:cubicBezTo>
                    <a:pt x="4705" y="109088"/>
                    <a:pt x="2355" y="111272"/>
                    <a:pt x="2355" y="111272"/>
                  </a:cubicBezTo>
                  <a:cubicBezTo>
                    <a:pt x="2355" y="111272"/>
                    <a:pt x="2355" y="111272"/>
                    <a:pt x="2355" y="111272"/>
                  </a:cubicBezTo>
                  <a:cubicBezTo>
                    <a:pt x="2355" y="113455"/>
                    <a:pt x="2355" y="113455"/>
                    <a:pt x="2355" y="113455"/>
                  </a:cubicBezTo>
                  <a:cubicBezTo>
                    <a:pt x="4705" y="113455"/>
                    <a:pt x="7061" y="111272"/>
                    <a:pt x="7061" y="111272"/>
                  </a:cubicBezTo>
                  <a:cubicBezTo>
                    <a:pt x="7061" y="111272"/>
                    <a:pt x="4705" y="111272"/>
                    <a:pt x="4705" y="113455"/>
                  </a:cubicBezTo>
                  <a:cubicBezTo>
                    <a:pt x="4705" y="113455"/>
                    <a:pt x="4705" y="115638"/>
                    <a:pt x="7061" y="113455"/>
                  </a:cubicBezTo>
                  <a:cubicBezTo>
                    <a:pt x="4705" y="115638"/>
                    <a:pt x="2355" y="113455"/>
                    <a:pt x="2355" y="115638"/>
                  </a:cubicBezTo>
                  <a:cubicBezTo>
                    <a:pt x="4705" y="117816"/>
                    <a:pt x="7061" y="117816"/>
                    <a:pt x="9411" y="120000"/>
                  </a:cubicBezTo>
                  <a:cubicBezTo>
                    <a:pt x="9411" y="120000"/>
                    <a:pt x="9411" y="120000"/>
                    <a:pt x="7061" y="120000"/>
                  </a:cubicBezTo>
                  <a:cubicBezTo>
                    <a:pt x="9411" y="120000"/>
                    <a:pt x="9411" y="120000"/>
                    <a:pt x="9411" y="120000"/>
                  </a:cubicBezTo>
                  <a:cubicBezTo>
                    <a:pt x="11766" y="120000"/>
                    <a:pt x="11766" y="120000"/>
                    <a:pt x="14116" y="120000"/>
                  </a:cubicBezTo>
                  <a:cubicBezTo>
                    <a:pt x="16472" y="120000"/>
                    <a:pt x="21177" y="117816"/>
                    <a:pt x="21177" y="115638"/>
                  </a:cubicBezTo>
                  <a:cubicBezTo>
                    <a:pt x="21177" y="115638"/>
                    <a:pt x="21177" y="115638"/>
                    <a:pt x="21177" y="115638"/>
                  </a:cubicBezTo>
                  <a:cubicBezTo>
                    <a:pt x="23527" y="115638"/>
                    <a:pt x="23527" y="115638"/>
                    <a:pt x="23527" y="113455"/>
                  </a:cubicBezTo>
                  <a:cubicBezTo>
                    <a:pt x="25883" y="113455"/>
                    <a:pt x="25883" y="115638"/>
                    <a:pt x="28233" y="113455"/>
                  </a:cubicBezTo>
                  <a:cubicBezTo>
                    <a:pt x="28233" y="113455"/>
                    <a:pt x="28233" y="111272"/>
                    <a:pt x="28233" y="111272"/>
                  </a:cubicBezTo>
                  <a:cubicBezTo>
                    <a:pt x="28233" y="111272"/>
                    <a:pt x="28233" y="111272"/>
                    <a:pt x="28233" y="109088"/>
                  </a:cubicBezTo>
                  <a:cubicBezTo>
                    <a:pt x="28233" y="113455"/>
                    <a:pt x="28233" y="113455"/>
                    <a:pt x="32938" y="113455"/>
                  </a:cubicBezTo>
                  <a:cubicBezTo>
                    <a:pt x="32938" y="113455"/>
                    <a:pt x="32938" y="115638"/>
                    <a:pt x="32938" y="115638"/>
                  </a:cubicBezTo>
                  <a:cubicBezTo>
                    <a:pt x="35294" y="113455"/>
                    <a:pt x="32938" y="113455"/>
                    <a:pt x="35294" y="111272"/>
                  </a:cubicBezTo>
                  <a:cubicBezTo>
                    <a:pt x="35294" y="111272"/>
                    <a:pt x="32938" y="111272"/>
                    <a:pt x="35294" y="109088"/>
                  </a:cubicBezTo>
                  <a:cubicBezTo>
                    <a:pt x="35294" y="109088"/>
                    <a:pt x="35294" y="109088"/>
                    <a:pt x="37644" y="109088"/>
                  </a:cubicBezTo>
                  <a:cubicBezTo>
                    <a:pt x="40000" y="106911"/>
                    <a:pt x="37644" y="104727"/>
                    <a:pt x="37644" y="102544"/>
                  </a:cubicBezTo>
                  <a:cubicBezTo>
                    <a:pt x="37644" y="102544"/>
                    <a:pt x="40000" y="102544"/>
                    <a:pt x="40000" y="100361"/>
                  </a:cubicBezTo>
                  <a:cubicBezTo>
                    <a:pt x="40000" y="100361"/>
                    <a:pt x="35294" y="98183"/>
                    <a:pt x="35294" y="98183"/>
                  </a:cubicBezTo>
                  <a:cubicBezTo>
                    <a:pt x="35294" y="98183"/>
                    <a:pt x="37644" y="96000"/>
                    <a:pt x="37644" y="96000"/>
                  </a:cubicBezTo>
                  <a:cubicBezTo>
                    <a:pt x="37644" y="93816"/>
                    <a:pt x="35294" y="93816"/>
                    <a:pt x="35294" y="93816"/>
                  </a:cubicBezTo>
                  <a:cubicBezTo>
                    <a:pt x="35294" y="93816"/>
                    <a:pt x="35294" y="91638"/>
                    <a:pt x="35294" y="91638"/>
                  </a:cubicBezTo>
                  <a:cubicBezTo>
                    <a:pt x="35294" y="91638"/>
                    <a:pt x="35294" y="91638"/>
                    <a:pt x="35294" y="91638"/>
                  </a:cubicBezTo>
                  <a:cubicBezTo>
                    <a:pt x="35294" y="91638"/>
                    <a:pt x="35294" y="89455"/>
                    <a:pt x="35294" y="89455"/>
                  </a:cubicBezTo>
                  <a:cubicBezTo>
                    <a:pt x="35294" y="89455"/>
                    <a:pt x="35294" y="89455"/>
                    <a:pt x="35294" y="87272"/>
                  </a:cubicBezTo>
                  <a:cubicBezTo>
                    <a:pt x="35294" y="87272"/>
                    <a:pt x="35294" y="87272"/>
                    <a:pt x="35294" y="87272"/>
                  </a:cubicBezTo>
                  <a:cubicBezTo>
                    <a:pt x="37644" y="85088"/>
                    <a:pt x="40000" y="85088"/>
                    <a:pt x="40000" y="85088"/>
                  </a:cubicBezTo>
                  <a:cubicBezTo>
                    <a:pt x="42355" y="85088"/>
                    <a:pt x="44705" y="85088"/>
                    <a:pt x="44705" y="85088"/>
                  </a:cubicBezTo>
                  <a:cubicBezTo>
                    <a:pt x="47061" y="82911"/>
                    <a:pt x="44705" y="82911"/>
                    <a:pt x="42355" y="80727"/>
                  </a:cubicBezTo>
                  <a:cubicBezTo>
                    <a:pt x="44705" y="78544"/>
                    <a:pt x="47061" y="76361"/>
                    <a:pt x="47061" y="72000"/>
                  </a:cubicBezTo>
                  <a:cubicBezTo>
                    <a:pt x="47061" y="72000"/>
                    <a:pt x="49411" y="72000"/>
                    <a:pt x="51766" y="72000"/>
                  </a:cubicBezTo>
                  <a:cubicBezTo>
                    <a:pt x="51766" y="72000"/>
                    <a:pt x="51766" y="72000"/>
                    <a:pt x="51766" y="69816"/>
                  </a:cubicBezTo>
                  <a:cubicBezTo>
                    <a:pt x="51766" y="69816"/>
                    <a:pt x="51766" y="69816"/>
                    <a:pt x="51766" y="69816"/>
                  </a:cubicBezTo>
                  <a:cubicBezTo>
                    <a:pt x="51766" y="69816"/>
                    <a:pt x="54116" y="69816"/>
                    <a:pt x="54116" y="67638"/>
                  </a:cubicBezTo>
                  <a:cubicBezTo>
                    <a:pt x="56472" y="65455"/>
                    <a:pt x="54116" y="67638"/>
                    <a:pt x="54116" y="65455"/>
                  </a:cubicBezTo>
                  <a:cubicBezTo>
                    <a:pt x="54116" y="65455"/>
                    <a:pt x="56472" y="63272"/>
                    <a:pt x="56472" y="63272"/>
                  </a:cubicBezTo>
                  <a:cubicBezTo>
                    <a:pt x="58822" y="61088"/>
                    <a:pt x="58822" y="63272"/>
                    <a:pt x="61177" y="63272"/>
                  </a:cubicBezTo>
                  <a:cubicBezTo>
                    <a:pt x="61177" y="63272"/>
                    <a:pt x="61177" y="63272"/>
                    <a:pt x="63527" y="61088"/>
                  </a:cubicBezTo>
                  <a:cubicBezTo>
                    <a:pt x="63527" y="61088"/>
                    <a:pt x="63527" y="61088"/>
                    <a:pt x="63527" y="58911"/>
                  </a:cubicBezTo>
                  <a:cubicBezTo>
                    <a:pt x="63527" y="56727"/>
                    <a:pt x="70588" y="61088"/>
                    <a:pt x="72938" y="58911"/>
                  </a:cubicBezTo>
                  <a:cubicBezTo>
                    <a:pt x="70588" y="58911"/>
                    <a:pt x="70588" y="58911"/>
                    <a:pt x="70588" y="58911"/>
                  </a:cubicBezTo>
                  <a:cubicBezTo>
                    <a:pt x="72938" y="58911"/>
                    <a:pt x="72938" y="56727"/>
                    <a:pt x="70588" y="56727"/>
                  </a:cubicBezTo>
                  <a:cubicBezTo>
                    <a:pt x="72938" y="56727"/>
                    <a:pt x="72938" y="56727"/>
                    <a:pt x="75294" y="56727"/>
                  </a:cubicBezTo>
                  <a:cubicBezTo>
                    <a:pt x="75294" y="56727"/>
                    <a:pt x="75294" y="56727"/>
                    <a:pt x="75294" y="56727"/>
                  </a:cubicBezTo>
                  <a:cubicBezTo>
                    <a:pt x="75294" y="56727"/>
                    <a:pt x="75294" y="56727"/>
                    <a:pt x="75294" y="54544"/>
                  </a:cubicBezTo>
                  <a:cubicBezTo>
                    <a:pt x="80000" y="54544"/>
                    <a:pt x="80000" y="56727"/>
                    <a:pt x="82355" y="58911"/>
                  </a:cubicBezTo>
                  <a:cubicBezTo>
                    <a:pt x="84705" y="58911"/>
                    <a:pt x="87061" y="58911"/>
                    <a:pt x="89411" y="58911"/>
                  </a:cubicBezTo>
                  <a:cubicBezTo>
                    <a:pt x="91766" y="58911"/>
                    <a:pt x="91766" y="58911"/>
                    <a:pt x="94116" y="58911"/>
                  </a:cubicBezTo>
                  <a:cubicBezTo>
                    <a:pt x="94116" y="58911"/>
                    <a:pt x="96472" y="56727"/>
                    <a:pt x="96472" y="56727"/>
                  </a:cubicBezTo>
                  <a:cubicBezTo>
                    <a:pt x="96472" y="56727"/>
                    <a:pt x="96472" y="54544"/>
                    <a:pt x="96472" y="52361"/>
                  </a:cubicBezTo>
                  <a:cubicBezTo>
                    <a:pt x="98822" y="52361"/>
                    <a:pt x="98822" y="52361"/>
                    <a:pt x="101177" y="52361"/>
                  </a:cubicBezTo>
                  <a:cubicBezTo>
                    <a:pt x="103527" y="50183"/>
                    <a:pt x="105883" y="50183"/>
                    <a:pt x="110588" y="52361"/>
                  </a:cubicBezTo>
                  <a:cubicBezTo>
                    <a:pt x="110588" y="52361"/>
                    <a:pt x="112938" y="52361"/>
                    <a:pt x="112938" y="54544"/>
                  </a:cubicBezTo>
                  <a:cubicBezTo>
                    <a:pt x="112938" y="54544"/>
                    <a:pt x="108233" y="56727"/>
                    <a:pt x="110588" y="56727"/>
                  </a:cubicBezTo>
                  <a:cubicBezTo>
                    <a:pt x="112938" y="56727"/>
                    <a:pt x="112938" y="56727"/>
                    <a:pt x="112938" y="54544"/>
                  </a:cubicBezTo>
                  <a:cubicBezTo>
                    <a:pt x="112938" y="54544"/>
                    <a:pt x="112938" y="54544"/>
                    <a:pt x="115294" y="54544"/>
                  </a:cubicBezTo>
                  <a:cubicBezTo>
                    <a:pt x="115294" y="54544"/>
                    <a:pt x="115294" y="54544"/>
                    <a:pt x="115294" y="52361"/>
                  </a:cubicBezTo>
                  <a:cubicBezTo>
                    <a:pt x="117644" y="54544"/>
                    <a:pt x="120000" y="54544"/>
                    <a:pt x="120000" y="52361"/>
                  </a:cubicBezTo>
                  <a:close/>
                  <a:moveTo>
                    <a:pt x="75294" y="13088"/>
                  </a:moveTo>
                  <a:cubicBezTo>
                    <a:pt x="77644" y="15272"/>
                    <a:pt x="82355" y="10911"/>
                    <a:pt x="84705" y="10911"/>
                  </a:cubicBezTo>
                  <a:cubicBezTo>
                    <a:pt x="82355" y="10911"/>
                    <a:pt x="80000" y="10911"/>
                    <a:pt x="77644" y="10911"/>
                  </a:cubicBezTo>
                  <a:cubicBezTo>
                    <a:pt x="80000" y="10911"/>
                    <a:pt x="77644" y="8727"/>
                    <a:pt x="80000" y="8727"/>
                  </a:cubicBezTo>
                  <a:cubicBezTo>
                    <a:pt x="77644" y="8727"/>
                    <a:pt x="77644" y="8727"/>
                    <a:pt x="75294" y="8727"/>
                  </a:cubicBezTo>
                  <a:cubicBezTo>
                    <a:pt x="75294" y="8727"/>
                    <a:pt x="75294" y="8727"/>
                    <a:pt x="72938" y="8727"/>
                  </a:cubicBezTo>
                  <a:cubicBezTo>
                    <a:pt x="72938" y="6544"/>
                    <a:pt x="68233" y="8727"/>
                    <a:pt x="65883" y="8727"/>
                  </a:cubicBezTo>
                  <a:cubicBezTo>
                    <a:pt x="68233" y="8727"/>
                    <a:pt x="70588" y="10911"/>
                    <a:pt x="72938" y="10911"/>
                  </a:cubicBezTo>
                  <a:cubicBezTo>
                    <a:pt x="70588" y="10911"/>
                    <a:pt x="70588" y="13088"/>
                    <a:pt x="70588" y="13088"/>
                  </a:cubicBezTo>
                  <a:cubicBezTo>
                    <a:pt x="70588" y="13088"/>
                    <a:pt x="75294" y="13088"/>
                    <a:pt x="77644" y="13088"/>
                  </a:cubicBezTo>
                  <a:cubicBezTo>
                    <a:pt x="77644" y="13088"/>
                    <a:pt x="77644" y="13088"/>
                    <a:pt x="75294" y="13088"/>
                  </a:cubicBezTo>
                  <a:cubicBezTo>
                    <a:pt x="77644" y="13088"/>
                    <a:pt x="75294" y="13088"/>
                    <a:pt x="75294" y="13088"/>
                  </a:cubicBezTo>
                  <a:close/>
                  <a:moveTo>
                    <a:pt x="30588" y="2183"/>
                  </a:moveTo>
                  <a:cubicBezTo>
                    <a:pt x="28233" y="4361"/>
                    <a:pt x="32938" y="6544"/>
                    <a:pt x="32938" y="4361"/>
                  </a:cubicBezTo>
                  <a:cubicBezTo>
                    <a:pt x="32938" y="4361"/>
                    <a:pt x="32938" y="4361"/>
                    <a:pt x="35294" y="4361"/>
                  </a:cubicBezTo>
                  <a:cubicBezTo>
                    <a:pt x="32938" y="4361"/>
                    <a:pt x="35294" y="6544"/>
                    <a:pt x="35294" y="6544"/>
                  </a:cubicBezTo>
                  <a:cubicBezTo>
                    <a:pt x="35294" y="6544"/>
                    <a:pt x="32938" y="6544"/>
                    <a:pt x="32938" y="6544"/>
                  </a:cubicBezTo>
                  <a:cubicBezTo>
                    <a:pt x="32938" y="6544"/>
                    <a:pt x="32938" y="6544"/>
                    <a:pt x="32938" y="6544"/>
                  </a:cubicBezTo>
                  <a:cubicBezTo>
                    <a:pt x="32938" y="6544"/>
                    <a:pt x="37644" y="8727"/>
                    <a:pt x="37644" y="8727"/>
                  </a:cubicBezTo>
                  <a:cubicBezTo>
                    <a:pt x="40000" y="8727"/>
                    <a:pt x="42355" y="8727"/>
                    <a:pt x="44705" y="8727"/>
                  </a:cubicBezTo>
                  <a:cubicBezTo>
                    <a:pt x="44705" y="8727"/>
                    <a:pt x="44705" y="8727"/>
                    <a:pt x="44705" y="8727"/>
                  </a:cubicBezTo>
                  <a:cubicBezTo>
                    <a:pt x="44705" y="8727"/>
                    <a:pt x="44705" y="8727"/>
                    <a:pt x="44705" y="6544"/>
                  </a:cubicBezTo>
                  <a:cubicBezTo>
                    <a:pt x="44705" y="6544"/>
                    <a:pt x="47061" y="6544"/>
                    <a:pt x="47061" y="6544"/>
                  </a:cubicBezTo>
                  <a:cubicBezTo>
                    <a:pt x="47061" y="8727"/>
                    <a:pt x="51766" y="6544"/>
                    <a:pt x="54116" y="6544"/>
                  </a:cubicBezTo>
                  <a:cubicBezTo>
                    <a:pt x="51766" y="6544"/>
                    <a:pt x="51766" y="8727"/>
                    <a:pt x="51766" y="8727"/>
                  </a:cubicBezTo>
                  <a:cubicBezTo>
                    <a:pt x="51766" y="8727"/>
                    <a:pt x="54116" y="8727"/>
                    <a:pt x="54116" y="8727"/>
                  </a:cubicBezTo>
                  <a:cubicBezTo>
                    <a:pt x="51766" y="8727"/>
                    <a:pt x="51766" y="8727"/>
                    <a:pt x="49411" y="8727"/>
                  </a:cubicBezTo>
                  <a:cubicBezTo>
                    <a:pt x="49411" y="8727"/>
                    <a:pt x="49411" y="8727"/>
                    <a:pt x="49411" y="8727"/>
                  </a:cubicBezTo>
                  <a:cubicBezTo>
                    <a:pt x="47061" y="8727"/>
                    <a:pt x="44705" y="8727"/>
                    <a:pt x="42355" y="10911"/>
                  </a:cubicBezTo>
                  <a:cubicBezTo>
                    <a:pt x="42355" y="10911"/>
                    <a:pt x="42355" y="10911"/>
                    <a:pt x="42355" y="10911"/>
                  </a:cubicBezTo>
                  <a:cubicBezTo>
                    <a:pt x="40000" y="8727"/>
                    <a:pt x="40000" y="10911"/>
                    <a:pt x="44705" y="10911"/>
                  </a:cubicBezTo>
                  <a:cubicBezTo>
                    <a:pt x="47061" y="10911"/>
                    <a:pt x="51766" y="8727"/>
                    <a:pt x="54116" y="10911"/>
                  </a:cubicBezTo>
                  <a:cubicBezTo>
                    <a:pt x="51766" y="10911"/>
                    <a:pt x="49411" y="10911"/>
                    <a:pt x="47061" y="10911"/>
                  </a:cubicBezTo>
                  <a:cubicBezTo>
                    <a:pt x="44705" y="13088"/>
                    <a:pt x="44705" y="13088"/>
                    <a:pt x="44705" y="13088"/>
                  </a:cubicBezTo>
                  <a:cubicBezTo>
                    <a:pt x="44705" y="13088"/>
                    <a:pt x="42355" y="10911"/>
                    <a:pt x="42355" y="13088"/>
                  </a:cubicBezTo>
                  <a:cubicBezTo>
                    <a:pt x="42355" y="13088"/>
                    <a:pt x="54116" y="17455"/>
                    <a:pt x="54116" y="17455"/>
                  </a:cubicBezTo>
                  <a:cubicBezTo>
                    <a:pt x="54116" y="15272"/>
                    <a:pt x="54116" y="15272"/>
                    <a:pt x="56472" y="15272"/>
                  </a:cubicBezTo>
                  <a:cubicBezTo>
                    <a:pt x="56472" y="15272"/>
                    <a:pt x="56472" y="15272"/>
                    <a:pt x="54116" y="15272"/>
                  </a:cubicBezTo>
                  <a:cubicBezTo>
                    <a:pt x="56472" y="15272"/>
                    <a:pt x="56472" y="13088"/>
                    <a:pt x="56472" y="13088"/>
                  </a:cubicBezTo>
                  <a:cubicBezTo>
                    <a:pt x="58822" y="13088"/>
                    <a:pt x="58822" y="13088"/>
                    <a:pt x="58822" y="13088"/>
                  </a:cubicBezTo>
                  <a:cubicBezTo>
                    <a:pt x="61177" y="10911"/>
                    <a:pt x="58822" y="10911"/>
                    <a:pt x="61177" y="10911"/>
                  </a:cubicBezTo>
                  <a:cubicBezTo>
                    <a:pt x="61177" y="6544"/>
                    <a:pt x="70588" y="6544"/>
                    <a:pt x="70588" y="6544"/>
                  </a:cubicBezTo>
                  <a:cubicBezTo>
                    <a:pt x="70588" y="6544"/>
                    <a:pt x="68233" y="6544"/>
                    <a:pt x="68233" y="6544"/>
                  </a:cubicBezTo>
                  <a:cubicBezTo>
                    <a:pt x="68233" y="6544"/>
                    <a:pt x="68233" y="6544"/>
                    <a:pt x="68233" y="4361"/>
                  </a:cubicBezTo>
                  <a:cubicBezTo>
                    <a:pt x="65883" y="4361"/>
                    <a:pt x="63527" y="4361"/>
                    <a:pt x="61177" y="4361"/>
                  </a:cubicBezTo>
                  <a:cubicBezTo>
                    <a:pt x="61177" y="4361"/>
                    <a:pt x="61177" y="4361"/>
                    <a:pt x="58822" y="2183"/>
                  </a:cubicBezTo>
                  <a:cubicBezTo>
                    <a:pt x="58822" y="2183"/>
                    <a:pt x="56472" y="4361"/>
                    <a:pt x="56472" y="4361"/>
                  </a:cubicBezTo>
                  <a:cubicBezTo>
                    <a:pt x="56472" y="4361"/>
                    <a:pt x="56472" y="2183"/>
                    <a:pt x="56472" y="2183"/>
                  </a:cubicBezTo>
                  <a:cubicBezTo>
                    <a:pt x="56472" y="2183"/>
                    <a:pt x="51766" y="0"/>
                    <a:pt x="49411" y="2183"/>
                  </a:cubicBezTo>
                  <a:cubicBezTo>
                    <a:pt x="47061" y="2183"/>
                    <a:pt x="49411" y="4361"/>
                    <a:pt x="51766" y="6544"/>
                  </a:cubicBezTo>
                  <a:cubicBezTo>
                    <a:pt x="49411" y="4361"/>
                    <a:pt x="47061" y="4361"/>
                    <a:pt x="47061" y="2183"/>
                  </a:cubicBezTo>
                  <a:cubicBezTo>
                    <a:pt x="44705" y="2183"/>
                    <a:pt x="44705" y="2183"/>
                    <a:pt x="42355" y="2183"/>
                  </a:cubicBezTo>
                  <a:cubicBezTo>
                    <a:pt x="42355" y="4361"/>
                    <a:pt x="42355" y="4361"/>
                    <a:pt x="42355" y="4361"/>
                  </a:cubicBezTo>
                  <a:cubicBezTo>
                    <a:pt x="42355" y="4361"/>
                    <a:pt x="40000" y="4361"/>
                    <a:pt x="40000" y="4361"/>
                  </a:cubicBezTo>
                  <a:cubicBezTo>
                    <a:pt x="40000" y="4361"/>
                    <a:pt x="37644" y="2183"/>
                    <a:pt x="35294" y="2183"/>
                  </a:cubicBezTo>
                  <a:cubicBezTo>
                    <a:pt x="37644" y="2183"/>
                    <a:pt x="40000" y="2183"/>
                    <a:pt x="42355" y="2183"/>
                  </a:cubicBezTo>
                  <a:cubicBezTo>
                    <a:pt x="42355" y="2183"/>
                    <a:pt x="42355" y="2183"/>
                    <a:pt x="42355" y="2183"/>
                  </a:cubicBezTo>
                  <a:cubicBezTo>
                    <a:pt x="40000" y="2183"/>
                    <a:pt x="37644" y="2183"/>
                    <a:pt x="35294" y="2183"/>
                  </a:cubicBezTo>
                  <a:cubicBezTo>
                    <a:pt x="35294" y="2183"/>
                    <a:pt x="35294" y="2183"/>
                    <a:pt x="35294" y="2183"/>
                  </a:cubicBezTo>
                  <a:cubicBezTo>
                    <a:pt x="35294" y="2183"/>
                    <a:pt x="28233" y="2183"/>
                    <a:pt x="30588" y="2183"/>
                  </a:cubicBezTo>
                  <a:close/>
                  <a:moveTo>
                    <a:pt x="58822" y="0"/>
                  </a:moveTo>
                  <a:cubicBezTo>
                    <a:pt x="58822" y="0"/>
                    <a:pt x="58822" y="0"/>
                    <a:pt x="58822" y="0"/>
                  </a:cubicBezTo>
                  <a:cubicBezTo>
                    <a:pt x="58822" y="0"/>
                    <a:pt x="58822" y="0"/>
                    <a:pt x="58822" y="0"/>
                  </a:cubicBezTo>
                  <a:close/>
                  <a:moveTo>
                    <a:pt x="58822" y="0"/>
                  </a:moveTo>
                  <a:cubicBezTo>
                    <a:pt x="58822" y="0"/>
                    <a:pt x="58822" y="0"/>
                    <a:pt x="61177" y="0"/>
                  </a:cubicBezTo>
                  <a:cubicBezTo>
                    <a:pt x="58822" y="2183"/>
                    <a:pt x="58822" y="2183"/>
                    <a:pt x="58822" y="2183"/>
                  </a:cubicBezTo>
                  <a:cubicBezTo>
                    <a:pt x="61177" y="2183"/>
                    <a:pt x="65883" y="2183"/>
                    <a:pt x="68233" y="2183"/>
                  </a:cubicBezTo>
                  <a:cubicBezTo>
                    <a:pt x="65883" y="2183"/>
                    <a:pt x="65883" y="2183"/>
                    <a:pt x="63527" y="2183"/>
                  </a:cubicBezTo>
                  <a:cubicBezTo>
                    <a:pt x="68233" y="4361"/>
                    <a:pt x="72938" y="4361"/>
                    <a:pt x="75294" y="4361"/>
                  </a:cubicBezTo>
                  <a:cubicBezTo>
                    <a:pt x="75294" y="4361"/>
                    <a:pt x="75294" y="4361"/>
                    <a:pt x="75294" y="4361"/>
                  </a:cubicBezTo>
                  <a:cubicBezTo>
                    <a:pt x="77644" y="4361"/>
                    <a:pt x="82355" y="4361"/>
                    <a:pt x="84705" y="4361"/>
                  </a:cubicBezTo>
                  <a:cubicBezTo>
                    <a:pt x="87061" y="2183"/>
                    <a:pt x="89411" y="2183"/>
                    <a:pt x="91766" y="2183"/>
                  </a:cubicBezTo>
                  <a:cubicBezTo>
                    <a:pt x="91766" y="0"/>
                    <a:pt x="84705" y="0"/>
                    <a:pt x="84705" y="0"/>
                  </a:cubicBezTo>
                  <a:cubicBezTo>
                    <a:pt x="80000" y="0"/>
                    <a:pt x="80000" y="0"/>
                    <a:pt x="77644" y="0"/>
                  </a:cubicBezTo>
                  <a:cubicBezTo>
                    <a:pt x="77644" y="0"/>
                    <a:pt x="77644" y="0"/>
                    <a:pt x="77644" y="0"/>
                  </a:cubicBezTo>
                  <a:cubicBezTo>
                    <a:pt x="75294" y="0"/>
                    <a:pt x="75294" y="0"/>
                    <a:pt x="75294" y="0"/>
                  </a:cubicBezTo>
                  <a:cubicBezTo>
                    <a:pt x="72938" y="0"/>
                    <a:pt x="75294" y="0"/>
                    <a:pt x="72938" y="0"/>
                  </a:cubicBezTo>
                  <a:cubicBezTo>
                    <a:pt x="68233" y="0"/>
                    <a:pt x="65883" y="0"/>
                    <a:pt x="63527" y="0"/>
                  </a:cubicBezTo>
                  <a:cubicBezTo>
                    <a:pt x="65883" y="0"/>
                    <a:pt x="61177" y="0"/>
                    <a:pt x="61177" y="0"/>
                  </a:cubicBezTo>
                  <a:cubicBezTo>
                    <a:pt x="61177" y="0"/>
                    <a:pt x="63527" y="0"/>
                    <a:pt x="63527" y="0"/>
                  </a:cubicBezTo>
                  <a:cubicBezTo>
                    <a:pt x="61177" y="0"/>
                    <a:pt x="58822" y="0"/>
                    <a:pt x="56472" y="0"/>
                  </a:cubicBezTo>
                  <a:cubicBezTo>
                    <a:pt x="56472" y="0"/>
                    <a:pt x="58822" y="0"/>
                    <a:pt x="58822"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44" name="Shape 544"/>
            <p:cNvSpPr/>
            <p:nvPr/>
          </p:nvSpPr>
          <p:spPr>
            <a:xfrm>
              <a:off x="11938152" y="1646724"/>
              <a:ext cx="199893" cy="252277"/>
            </a:xfrm>
            <a:custGeom>
              <a:avLst/>
              <a:gdLst/>
              <a:ahLst/>
              <a:cxnLst/>
              <a:rect l="0" t="0" r="0" b="0"/>
              <a:pathLst>
                <a:path w="120000" h="120000" extrusionOk="0">
                  <a:moveTo>
                    <a:pt x="120000" y="15000"/>
                  </a:moveTo>
                  <a:cubicBezTo>
                    <a:pt x="120000" y="15000"/>
                    <a:pt x="120000" y="15000"/>
                    <a:pt x="120000" y="15000"/>
                  </a:cubicBezTo>
                  <a:cubicBezTo>
                    <a:pt x="109286" y="15000"/>
                    <a:pt x="109286" y="0"/>
                    <a:pt x="87860" y="0"/>
                  </a:cubicBezTo>
                  <a:cubicBezTo>
                    <a:pt x="87860" y="7500"/>
                    <a:pt x="98573" y="15000"/>
                    <a:pt x="98573" y="15000"/>
                  </a:cubicBezTo>
                  <a:cubicBezTo>
                    <a:pt x="98573" y="15000"/>
                    <a:pt x="87860" y="15000"/>
                    <a:pt x="87860" y="15000"/>
                  </a:cubicBezTo>
                  <a:cubicBezTo>
                    <a:pt x="87860" y="15000"/>
                    <a:pt x="87860" y="22500"/>
                    <a:pt x="87860" y="22500"/>
                  </a:cubicBezTo>
                  <a:cubicBezTo>
                    <a:pt x="77147" y="22500"/>
                    <a:pt x="66433" y="22500"/>
                    <a:pt x="66433" y="22500"/>
                  </a:cubicBezTo>
                  <a:cubicBezTo>
                    <a:pt x="66433" y="30000"/>
                    <a:pt x="77147" y="30000"/>
                    <a:pt x="77147" y="37500"/>
                  </a:cubicBezTo>
                  <a:cubicBezTo>
                    <a:pt x="66433" y="37500"/>
                    <a:pt x="66433" y="37500"/>
                    <a:pt x="55720" y="37500"/>
                  </a:cubicBezTo>
                  <a:cubicBezTo>
                    <a:pt x="55720" y="37500"/>
                    <a:pt x="45007" y="37500"/>
                    <a:pt x="45007" y="30000"/>
                  </a:cubicBezTo>
                  <a:cubicBezTo>
                    <a:pt x="45007" y="30000"/>
                    <a:pt x="45007" y="30000"/>
                    <a:pt x="34294" y="30000"/>
                  </a:cubicBezTo>
                  <a:cubicBezTo>
                    <a:pt x="23580" y="30000"/>
                    <a:pt x="34294" y="37500"/>
                    <a:pt x="34294" y="45000"/>
                  </a:cubicBezTo>
                  <a:cubicBezTo>
                    <a:pt x="23580" y="52500"/>
                    <a:pt x="-8558" y="60000"/>
                    <a:pt x="2154" y="67500"/>
                  </a:cubicBezTo>
                  <a:cubicBezTo>
                    <a:pt x="2154" y="67500"/>
                    <a:pt x="2154" y="67500"/>
                    <a:pt x="2154" y="67500"/>
                  </a:cubicBezTo>
                  <a:cubicBezTo>
                    <a:pt x="2154" y="67500"/>
                    <a:pt x="12867" y="75000"/>
                    <a:pt x="12867" y="75000"/>
                  </a:cubicBezTo>
                  <a:cubicBezTo>
                    <a:pt x="23580" y="75000"/>
                    <a:pt x="34294" y="75000"/>
                    <a:pt x="34294" y="82500"/>
                  </a:cubicBezTo>
                  <a:cubicBezTo>
                    <a:pt x="45007" y="90000"/>
                    <a:pt x="34294" y="90000"/>
                    <a:pt x="45007" y="97500"/>
                  </a:cubicBezTo>
                  <a:cubicBezTo>
                    <a:pt x="34294" y="97500"/>
                    <a:pt x="45007" y="105000"/>
                    <a:pt x="34294" y="105000"/>
                  </a:cubicBezTo>
                  <a:cubicBezTo>
                    <a:pt x="34294" y="105000"/>
                    <a:pt x="45007" y="112500"/>
                    <a:pt x="45007" y="112500"/>
                  </a:cubicBezTo>
                  <a:cubicBezTo>
                    <a:pt x="45007" y="112500"/>
                    <a:pt x="45007" y="112500"/>
                    <a:pt x="45007" y="112500"/>
                  </a:cubicBezTo>
                  <a:cubicBezTo>
                    <a:pt x="45007" y="112500"/>
                    <a:pt x="55720" y="120000"/>
                    <a:pt x="55720" y="120000"/>
                  </a:cubicBezTo>
                  <a:cubicBezTo>
                    <a:pt x="55720" y="120000"/>
                    <a:pt x="55720" y="112500"/>
                    <a:pt x="66433" y="112500"/>
                  </a:cubicBezTo>
                  <a:cubicBezTo>
                    <a:pt x="66433" y="112500"/>
                    <a:pt x="66433" y="112500"/>
                    <a:pt x="66433" y="112500"/>
                  </a:cubicBezTo>
                  <a:cubicBezTo>
                    <a:pt x="66433" y="112500"/>
                    <a:pt x="77147" y="112500"/>
                    <a:pt x="77147" y="120000"/>
                  </a:cubicBezTo>
                  <a:cubicBezTo>
                    <a:pt x="77147" y="112500"/>
                    <a:pt x="87860" y="112500"/>
                    <a:pt x="87860" y="112500"/>
                  </a:cubicBezTo>
                  <a:cubicBezTo>
                    <a:pt x="87860" y="105000"/>
                    <a:pt x="98573" y="105000"/>
                    <a:pt x="98573" y="105000"/>
                  </a:cubicBezTo>
                  <a:cubicBezTo>
                    <a:pt x="120000" y="105000"/>
                    <a:pt x="120000" y="105000"/>
                    <a:pt x="120000" y="97500"/>
                  </a:cubicBezTo>
                  <a:cubicBezTo>
                    <a:pt x="109286" y="90000"/>
                    <a:pt x="98573" y="90000"/>
                    <a:pt x="98573" y="82500"/>
                  </a:cubicBezTo>
                  <a:cubicBezTo>
                    <a:pt x="87860" y="82500"/>
                    <a:pt x="77147" y="82500"/>
                    <a:pt x="87860" y="82500"/>
                  </a:cubicBezTo>
                  <a:cubicBezTo>
                    <a:pt x="87860" y="75000"/>
                    <a:pt x="87860" y="75000"/>
                    <a:pt x="87860" y="67500"/>
                  </a:cubicBezTo>
                  <a:cubicBezTo>
                    <a:pt x="87860" y="67500"/>
                    <a:pt x="87860" y="67500"/>
                    <a:pt x="87860" y="67500"/>
                  </a:cubicBezTo>
                  <a:cubicBezTo>
                    <a:pt x="98573" y="67500"/>
                    <a:pt x="98573" y="60000"/>
                    <a:pt x="109286" y="60000"/>
                  </a:cubicBezTo>
                  <a:cubicBezTo>
                    <a:pt x="109286" y="60000"/>
                    <a:pt x="120000" y="52500"/>
                    <a:pt x="120000" y="52500"/>
                  </a:cubicBezTo>
                  <a:cubicBezTo>
                    <a:pt x="120000" y="45000"/>
                    <a:pt x="120000" y="52500"/>
                    <a:pt x="120000" y="45000"/>
                  </a:cubicBezTo>
                  <a:cubicBezTo>
                    <a:pt x="120000" y="37500"/>
                    <a:pt x="109286" y="37500"/>
                    <a:pt x="109286" y="30000"/>
                  </a:cubicBezTo>
                  <a:cubicBezTo>
                    <a:pt x="109286" y="30000"/>
                    <a:pt x="109286" y="22500"/>
                    <a:pt x="120000" y="1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45" name="Shape 545"/>
            <p:cNvSpPr/>
            <p:nvPr/>
          </p:nvSpPr>
          <p:spPr>
            <a:xfrm>
              <a:off x="6672664" y="3024539"/>
              <a:ext cx="549332" cy="451380"/>
            </a:xfrm>
            <a:custGeom>
              <a:avLst/>
              <a:gdLst/>
              <a:ahLst/>
              <a:cxnLst/>
              <a:rect l="0" t="0" r="0" b="0"/>
              <a:pathLst>
                <a:path w="120000" h="120000" extrusionOk="0">
                  <a:moveTo>
                    <a:pt x="120000" y="21093"/>
                  </a:moveTo>
                  <a:cubicBezTo>
                    <a:pt x="120000" y="16873"/>
                    <a:pt x="120000" y="21093"/>
                    <a:pt x="116127" y="16873"/>
                  </a:cubicBezTo>
                  <a:cubicBezTo>
                    <a:pt x="116127" y="16873"/>
                    <a:pt x="116127" y="12653"/>
                    <a:pt x="116127" y="12653"/>
                  </a:cubicBezTo>
                  <a:cubicBezTo>
                    <a:pt x="116127" y="8439"/>
                    <a:pt x="112255" y="0"/>
                    <a:pt x="112255" y="0"/>
                  </a:cubicBezTo>
                  <a:cubicBezTo>
                    <a:pt x="108388" y="0"/>
                    <a:pt x="104516" y="4219"/>
                    <a:pt x="100644" y="8439"/>
                  </a:cubicBezTo>
                  <a:cubicBezTo>
                    <a:pt x="100644" y="8439"/>
                    <a:pt x="96772" y="8439"/>
                    <a:pt x="96772" y="8439"/>
                  </a:cubicBezTo>
                  <a:cubicBezTo>
                    <a:pt x="92905" y="8439"/>
                    <a:pt x="92905" y="8439"/>
                    <a:pt x="89033" y="4219"/>
                  </a:cubicBezTo>
                  <a:cubicBezTo>
                    <a:pt x="85161" y="4219"/>
                    <a:pt x="81288" y="4219"/>
                    <a:pt x="77416" y="4219"/>
                  </a:cubicBezTo>
                  <a:cubicBezTo>
                    <a:pt x="73550" y="8439"/>
                    <a:pt x="73550" y="12653"/>
                    <a:pt x="69677" y="12653"/>
                  </a:cubicBezTo>
                  <a:cubicBezTo>
                    <a:pt x="65805" y="12653"/>
                    <a:pt x="61933" y="8439"/>
                    <a:pt x="58066" y="8439"/>
                  </a:cubicBezTo>
                  <a:cubicBezTo>
                    <a:pt x="54194" y="4219"/>
                    <a:pt x="54194" y="4219"/>
                    <a:pt x="46450" y="8439"/>
                  </a:cubicBezTo>
                  <a:cubicBezTo>
                    <a:pt x="42583" y="8439"/>
                    <a:pt x="42583" y="8439"/>
                    <a:pt x="42583" y="4219"/>
                  </a:cubicBezTo>
                  <a:cubicBezTo>
                    <a:pt x="38711" y="4219"/>
                    <a:pt x="34838" y="0"/>
                    <a:pt x="30966" y="0"/>
                  </a:cubicBezTo>
                  <a:cubicBezTo>
                    <a:pt x="27094" y="0"/>
                    <a:pt x="23227" y="0"/>
                    <a:pt x="19355" y="0"/>
                  </a:cubicBezTo>
                  <a:cubicBezTo>
                    <a:pt x="15483" y="4219"/>
                    <a:pt x="15483" y="8439"/>
                    <a:pt x="15483" y="12653"/>
                  </a:cubicBezTo>
                  <a:cubicBezTo>
                    <a:pt x="15483" y="12653"/>
                    <a:pt x="11611" y="12653"/>
                    <a:pt x="11611" y="16873"/>
                  </a:cubicBezTo>
                  <a:cubicBezTo>
                    <a:pt x="11611" y="16873"/>
                    <a:pt x="11611" y="21093"/>
                    <a:pt x="11611" y="21093"/>
                  </a:cubicBezTo>
                  <a:cubicBezTo>
                    <a:pt x="11611" y="21093"/>
                    <a:pt x="11611" y="25312"/>
                    <a:pt x="11611" y="25312"/>
                  </a:cubicBezTo>
                  <a:cubicBezTo>
                    <a:pt x="11611" y="25312"/>
                    <a:pt x="7744" y="29532"/>
                    <a:pt x="7744" y="29532"/>
                  </a:cubicBezTo>
                  <a:cubicBezTo>
                    <a:pt x="7744" y="33752"/>
                    <a:pt x="11611" y="37966"/>
                    <a:pt x="11611" y="42186"/>
                  </a:cubicBezTo>
                  <a:cubicBezTo>
                    <a:pt x="11611" y="42186"/>
                    <a:pt x="11611" y="42186"/>
                    <a:pt x="11611" y="42186"/>
                  </a:cubicBezTo>
                  <a:cubicBezTo>
                    <a:pt x="7744" y="46406"/>
                    <a:pt x="11611" y="46406"/>
                    <a:pt x="11611" y="46406"/>
                  </a:cubicBezTo>
                  <a:cubicBezTo>
                    <a:pt x="7744" y="50625"/>
                    <a:pt x="7744" y="50625"/>
                    <a:pt x="7744" y="50625"/>
                  </a:cubicBezTo>
                  <a:cubicBezTo>
                    <a:pt x="7744" y="50625"/>
                    <a:pt x="3872" y="54845"/>
                    <a:pt x="3872" y="54845"/>
                  </a:cubicBezTo>
                  <a:cubicBezTo>
                    <a:pt x="3872" y="54845"/>
                    <a:pt x="3872" y="59065"/>
                    <a:pt x="3872" y="59065"/>
                  </a:cubicBezTo>
                  <a:cubicBezTo>
                    <a:pt x="3872" y="59065"/>
                    <a:pt x="0" y="59065"/>
                    <a:pt x="0" y="59065"/>
                  </a:cubicBezTo>
                  <a:cubicBezTo>
                    <a:pt x="0" y="59065"/>
                    <a:pt x="0" y="63279"/>
                    <a:pt x="0" y="67499"/>
                  </a:cubicBezTo>
                  <a:cubicBezTo>
                    <a:pt x="0" y="75938"/>
                    <a:pt x="0" y="84378"/>
                    <a:pt x="0" y="92812"/>
                  </a:cubicBezTo>
                  <a:cubicBezTo>
                    <a:pt x="3872" y="92812"/>
                    <a:pt x="3872" y="92812"/>
                    <a:pt x="7744" y="92812"/>
                  </a:cubicBezTo>
                  <a:cubicBezTo>
                    <a:pt x="7744" y="92812"/>
                    <a:pt x="7744" y="88592"/>
                    <a:pt x="11611" y="88592"/>
                  </a:cubicBezTo>
                  <a:cubicBezTo>
                    <a:pt x="11611" y="92812"/>
                    <a:pt x="7744" y="92812"/>
                    <a:pt x="7744" y="92812"/>
                  </a:cubicBezTo>
                  <a:cubicBezTo>
                    <a:pt x="11611" y="92812"/>
                    <a:pt x="15483" y="92812"/>
                    <a:pt x="19355" y="97032"/>
                  </a:cubicBezTo>
                  <a:cubicBezTo>
                    <a:pt x="23227" y="97032"/>
                    <a:pt x="27094" y="105471"/>
                    <a:pt x="27094" y="101251"/>
                  </a:cubicBezTo>
                  <a:cubicBezTo>
                    <a:pt x="27094" y="101251"/>
                    <a:pt x="27094" y="101251"/>
                    <a:pt x="27094" y="101251"/>
                  </a:cubicBezTo>
                  <a:cubicBezTo>
                    <a:pt x="23227" y="101251"/>
                    <a:pt x="27094" y="105471"/>
                    <a:pt x="30966" y="105471"/>
                  </a:cubicBezTo>
                  <a:cubicBezTo>
                    <a:pt x="27094" y="105471"/>
                    <a:pt x="27094" y="105471"/>
                    <a:pt x="27094" y="109691"/>
                  </a:cubicBezTo>
                  <a:cubicBezTo>
                    <a:pt x="27094" y="109691"/>
                    <a:pt x="27094" y="109691"/>
                    <a:pt x="27094" y="109691"/>
                  </a:cubicBezTo>
                  <a:cubicBezTo>
                    <a:pt x="27094" y="113905"/>
                    <a:pt x="30966" y="113905"/>
                    <a:pt x="30966" y="118125"/>
                  </a:cubicBezTo>
                  <a:cubicBezTo>
                    <a:pt x="34838" y="118125"/>
                    <a:pt x="34838" y="122344"/>
                    <a:pt x="34838" y="118125"/>
                  </a:cubicBezTo>
                  <a:cubicBezTo>
                    <a:pt x="34838" y="118125"/>
                    <a:pt x="34838" y="118125"/>
                    <a:pt x="34838" y="118125"/>
                  </a:cubicBezTo>
                  <a:cubicBezTo>
                    <a:pt x="38711" y="118125"/>
                    <a:pt x="38711" y="118125"/>
                    <a:pt x="38711" y="118125"/>
                  </a:cubicBezTo>
                  <a:cubicBezTo>
                    <a:pt x="38711" y="118125"/>
                    <a:pt x="42583" y="118125"/>
                    <a:pt x="42583" y="118125"/>
                  </a:cubicBezTo>
                  <a:cubicBezTo>
                    <a:pt x="42583" y="118125"/>
                    <a:pt x="42583" y="113905"/>
                    <a:pt x="42583" y="113905"/>
                  </a:cubicBezTo>
                  <a:cubicBezTo>
                    <a:pt x="42583" y="113905"/>
                    <a:pt x="42583" y="118125"/>
                    <a:pt x="42583" y="118125"/>
                  </a:cubicBezTo>
                  <a:cubicBezTo>
                    <a:pt x="46450" y="118125"/>
                    <a:pt x="46450" y="113905"/>
                    <a:pt x="46450" y="113905"/>
                  </a:cubicBezTo>
                  <a:cubicBezTo>
                    <a:pt x="46450" y="113905"/>
                    <a:pt x="50322" y="118125"/>
                    <a:pt x="50322" y="113905"/>
                  </a:cubicBezTo>
                  <a:cubicBezTo>
                    <a:pt x="50322" y="118125"/>
                    <a:pt x="54194" y="118125"/>
                    <a:pt x="54194" y="113905"/>
                  </a:cubicBezTo>
                  <a:cubicBezTo>
                    <a:pt x="58066" y="113905"/>
                    <a:pt x="58066" y="113905"/>
                    <a:pt x="58066" y="109691"/>
                  </a:cubicBezTo>
                  <a:cubicBezTo>
                    <a:pt x="61933" y="118125"/>
                    <a:pt x="61933" y="105471"/>
                    <a:pt x="61933" y="101251"/>
                  </a:cubicBezTo>
                  <a:cubicBezTo>
                    <a:pt x="65805" y="92812"/>
                    <a:pt x="73550" y="88592"/>
                    <a:pt x="77416" y="84378"/>
                  </a:cubicBezTo>
                  <a:cubicBezTo>
                    <a:pt x="77416" y="88592"/>
                    <a:pt x="77416" y="84378"/>
                    <a:pt x="81288" y="84378"/>
                  </a:cubicBezTo>
                  <a:cubicBezTo>
                    <a:pt x="81288" y="84378"/>
                    <a:pt x="81288" y="84378"/>
                    <a:pt x="81288" y="84378"/>
                  </a:cubicBezTo>
                  <a:cubicBezTo>
                    <a:pt x="81288" y="84378"/>
                    <a:pt x="85161" y="88592"/>
                    <a:pt x="85161" y="88592"/>
                  </a:cubicBezTo>
                  <a:cubicBezTo>
                    <a:pt x="85161" y="88592"/>
                    <a:pt x="85161" y="92812"/>
                    <a:pt x="85161" y="92812"/>
                  </a:cubicBezTo>
                  <a:cubicBezTo>
                    <a:pt x="89033" y="92812"/>
                    <a:pt x="89033" y="88592"/>
                    <a:pt x="89033" y="88592"/>
                  </a:cubicBezTo>
                  <a:cubicBezTo>
                    <a:pt x="89033" y="88592"/>
                    <a:pt x="89033" y="88592"/>
                    <a:pt x="92905" y="84378"/>
                  </a:cubicBezTo>
                  <a:cubicBezTo>
                    <a:pt x="92905" y="84378"/>
                    <a:pt x="92905" y="84378"/>
                    <a:pt x="92905" y="84378"/>
                  </a:cubicBezTo>
                  <a:cubicBezTo>
                    <a:pt x="92905" y="84378"/>
                    <a:pt x="92905" y="80158"/>
                    <a:pt x="92905" y="80158"/>
                  </a:cubicBezTo>
                  <a:cubicBezTo>
                    <a:pt x="92905" y="75938"/>
                    <a:pt x="96772" y="67499"/>
                    <a:pt x="96772" y="67499"/>
                  </a:cubicBezTo>
                  <a:cubicBezTo>
                    <a:pt x="100644" y="63279"/>
                    <a:pt x="100644" y="63279"/>
                    <a:pt x="100644" y="63279"/>
                  </a:cubicBezTo>
                  <a:cubicBezTo>
                    <a:pt x="104516" y="63279"/>
                    <a:pt x="104516" y="59065"/>
                    <a:pt x="104516" y="54845"/>
                  </a:cubicBezTo>
                  <a:cubicBezTo>
                    <a:pt x="104516" y="54845"/>
                    <a:pt x="104516" y="54845"/>
                    <a:pt x="108388" y="50625"/>
                  </a:cubicBezTo>
                  <a:cubicBezTo>
                    <a:pt x="108388" y="50625"/>
                    <a:pt x="108388" y="46406"/>
                    <a:pt x="108388" y="42186"/>
                  </a:cubicBezTo>
                  <a:cubicBezTo>
                    <a:pt x="112255" y="37966"/>
                    <a:pt x="112255" y="33752"/>
                    <a:pt x="116127" y="33752"/>
                  </a:cubicBezTo>
                  <a:cubicBezTo>
                    <a:pt x="116127" y="29532"/>
                    <a:pt x="120000" y="29532"/>
                    <a:pt x="120000" y="29532"/>
                  </a:cubicBezTo>
                  <a:cubicBezTo>
                    <a:pt x="120000" y="25312"/>
                    <a:pt x="120000" y="21093"/>
                    <a:pt x="120000" y="2109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46" name="Shape 546"/>
            <p:cNvSpPr/>
            <p:nvPr/>
          </p:nvSpPr>
          <p:spPr>
            <a:xfrm>
              <a:off x="6558375" y="2564342"/>
              <a:ext cx="735003" cy="557678"/>
            </a:xfrm>
            <a:custGeom>
              <a:avLst/>
              <a:gdLst/>
              <a:ahLst/>
              <a:cxnLst/>
              <a:rect l="0" t="0" r="0" b="0"/>
              <a:pathLst>
                <a:path w="120000" h="120000" extrusionOk="0">
                  <a:moveTo>
                    <a:pt x="120000" y="30721"/>
                  </a:moveTo>
                  <a:cubicBezTo>
                    <a:pt x="117106" y="30721"/>
                    <a:pt x="117106" y="30721"/>
                    <a:pt x="117106" y="27307"/>
                  </a:cubicBezTo>
                  <a:cubicBezTo>
                    <a:pt x="117106" y="27307"/>
                    <a:pt x="117106" y="27307"/>
                    <a:pt x="117106" y="27307"/>
                  </a:cubicBezTo>
                  <a:cubicBezTo>
                    <a:pt x="117106" y="23894"/>
                    <a:pt x="114206" y="23894"/>
                    <a:pt x="114206" y="20480"/>
                  </a:cubicBezTo>
                  <a:cubicBezTo>
                    <a:pt x="111312" y="17067"/>
                    <a:pt x="111312" y="10240"/>
                    <a:pt x="111312" y="6826"/>
                  </a:cubicBezTo>
                  <a:cubicBezTo>
                    <a:pt x="111312" y="6826"/>
                    <a:pt x="108418" y="10240"/>
                    <a:pt x="105525" y="10240"/>
                  </a:cubicBezTo>
                  <a:cubicBezTo>
                    <a:pt x="105525" y="10240"/>
                    <a:pt x="102625" y="6826"/>
                    <a:pt x="102625" y="3413"/>
                  </a:cubicBezTo>
                  <a:cubicBezTo>
                    <a:pt x="99731" y="3413"/>
                    <a:pt x="96837" y="3413"/>
                    <a:pt x="96837" y="3413"/>
                  </a:cubicBezTo>
                  <a:cubicBezTo>
                    <a:pt x="93938" y="3413"/>
                    <a:pt x="91044" y="0"/>
                    <a:pt x="88150" y="0"/>
                  </a:cubicBezTo>
                  <a:cubicBezTo>
                    <a:pt x="88150" y="0"/>
                    <a:pt x="85256" y="3413"/>
                    <a:pt x="82357" y="6826"/>
                  </a:cubicBezTo>
                  <a:cubicBezTo>
                    <a:pt x="79463" y="10240"/>
                    <a:pt x="73669" y="13653"/>
                    <a:pt x="67882" y="17067"/>
                  </a:cubicBezTo>
                  <a:cubicBezTo>
                    <a:pt x="62088" y="23894"/>
                    <a:pt x="53401" y="34134"/>
                    <a:pt x="44719" y="40961"/>
                  </a:cubicBezTo>
                  <a:cubicBezTo>
                    <a:pt x="41820" y="40961"/>
                    <a:pt x="38926" y="44374"/>
                    <a:pt x="33133" y="44374"/>
                  </a:cubicBezTo>
                  <a:cubicBezTo>
                    <a:pt x="33133" y="44374"/>
                    <a:pt x="33133" y="44374"/>
                    <a:pt x="30239" y="44374"/>
                  </a:cubicBezTo>
                  <a:cubicBezTo>
                    <a:pt x="30239" y="47788"/>
                    <a:pt x="30239" y="51201"/>
                    <a:pt x="30239" y="54615"/>
                  </a:cubicBezTo>
                  <a:cubicBezTo>
                    <a:pt x="30239" y="61442"/>
                    <a:pt x="30239" y="64855"/>
                    <a:pt x="30239" y="71682"/>
                  </a:cubicBezTo>
                  <a:cubicBezTo>
                    <a:pt x="30239" y="71682"/>
                    <a:pt x="30239" y="75096"/>
                    <a:pt x="27345" y="78509"/>
                  </a:cubicBezTo>
                  <a:cubicBezTo>
                    <a:pt x="27345" y="78509"/>
                    <a:pt x="24451" y="81922"/>
                    <a:pt x="24451" y="81922"/>
                  </a:cubicBezTo>
                  <a:cubicBezTo>
                    <a:pt x="21552" y="81922"/>
                    <a:pt x="21552" y="81922"/>
                    <a:pt x="15764" y="81922"/>
                  </a:cubicBezTo>
                  <a:cubicBezTo>
                    <a:pt x="15764" y="81922"/>
                    <a:pt x="9970" y="81922"/>
                    <a:pt x="9970" y="85336"/>
                  </a:cubicBezTo>
                  <a:cubicBezTo>
                    <a:pt x="7077" y="85336"/>
                    <a:pt x="7077" y="85336"/>
                    <a:pt x="4183" y="85336"/>
                  </a:cubicBezTo>
                  <a:cubicBezTo>
                    <a:pt x="4183" y="88749"/>
                    <a:pt x="1283" y="85336"/>
                    <a:pt x="1283" y="88749"/>
                  </a:cubicBezTo>
                  <a:cubicBezTo>
                    <a:pt x="-1610" y="92163"/>
                    <a:pt x="1283" y="92163"/>
                    <a:pt x="1283" y="95576"/>
                  </a:cubicBezTo>
                  <a:cubicBezTo>
                    <a:pt x="4183" y="98990"/>
                    <a:pt x="4183" y="102403"/>
                    <a:pt x="7077" y="102403"/>
                  </a:cubicBezTo>
                  <a:cubicBezTo>
                    <a:pt x="7077" y="102403"/>
                    <a:pt x="7077" y="102403"/>
                    <a:pt x="7077" y="102403"/>
                  </a:cubicBezTo>
                  <a:cubicBezTo>
                    <a:pt x="7077" y="105817"/>
                    <a:pt x="7077" y="105817"/>
                    <a:pt x="9970" y="109230"/>
                  </a:cubicBezTo>
                  <a:cubicBezTo>
                    <a:pt x="9970" y="109230"/>
                    <a:pt x="9970" y="109230"/>
                    <a:pt x="12864" y="109230"/>
                  </a:cubicBezTo>
                  <a:cubicBezTo>
                    <a:pt x="15764" y="109230"/>
                    <a:pt x="15764" y="109230"/>
                    <a:pt x="15764" y="112644"/>
                  </a:cubicBezTo>
                  <a:cubicBezTo>
                    <a:pt x="15764" y="112644"/>
                    <a:pt x="15764" y="112644"/>
                    <a:pt x="15764" y="112644"/>
                  </a:cubicBezTo>
                  <a:cubicBezTo>
                    <a:pt x="15764" y="116057"/>
                    <a:pt x="15764" y="116057"/>
                    <a:pt x="15764" y="119470"/>
                  </a:cubicBezTo>
                  <a:cubicBezTo>
                    <a:pt x="18658" y="116057"/>
                    <a:pt x="15764" y="112644"/>
                    <a:pt x="18658" y="112644"/>
                  </a:cubicBezTo>
                  <a:cubicBezTo>
                    <a:pt x="21552" y="112644"/>
                    <a:pt x="21552" y="116057"/>
                    <a:pt x="24451" y="116057"/>
                  </a:cubicBezTo>
                  <a:cubicBezTo>
                    <a:pt x="24451" y="119470"/>
                    <a:pt x="27345" y="122884"/>
                    <a:pt x="27345" y="116057"/>
                  </a:cubicBezTo>
                  <a:cubicBezTo>
                    <a:pt x="27345" y="112644"/>
                    <a:pt x="27345" y="112644"/>
                    <a:pt x="27345" y="109230"/>
                  </a:cubicBezTo>
                  <a:cubicBezTo>
                    <a:pt x="27345" y="109230"/>
                    <a:pt x="30239" y="105817"/>
                    <a:pt x="30239" y="102403"/>
                  </a:cubicBezTo>
                  <a:cubicBezTo>
                    <a:pt x="33133" y="98990"/>
                    <a:pt x="36032" y="98990"/>
                    <a:pt x="38926" y="98990"/>
                  </a:cubicBezTo>
                  <a:cubicBezTo>
                    <a:pt x="41820" y="98990"/>
                    <a:pt x="44719" y="98990"/>
                    <a:pt x="47613" y="102403"/>
                  </a:cubicBezTo>
                  <a:cubicBezTo>
                    <a:pt x="50507" y="105817"/>
                    <a:pt x="50507" y="105817"/>
                    <a:pt x="53401" y="105817"/>
                  </a:cubicBezTo>
                  <a:cubicBezTo>
                    <a:pt x="53401" y="105817"/>
                    <a:pt x="56301" y="105817"/>
                    <a:pt x="56301" y="105817"/>
                  </a:cubicBezTo>
                  <a:cubicBezTo>
                    <a:pt x="59194" y="102403"/>
                    <a:pt x="62088" y="105817"/>
                    <a:pt x="64988" y="109230"/>
                  </a:cubicBezTo>
                  <a:cubicBezTo>
                    <a:pt x="67882" y="109230"/>
                    <a:pt x="70776" y="109230"/>
                    <a:pt x="70776" y="109230"/>
                  </a:cubicBezTo>
                  <a:cubicBezTo>
                    <a:pt x="73669" y="109230"/>
                    <a:pt x="73669" y="105817"/>
                    <a:pt x="76569" y="105817"/>
                  </a:cubicBezTo>
                  <a:cubicBezTo>
                    <a:pt x="82357" y="102403"/>
                    <a:pt x="85256" y="105817"/>
                    <a:pt x="91044" y="105817"/>
                  </a:cubicBezTo>
                  <a:cubicBezTo>
                    <a:pt x="93938" y="105817"/>
                    <a:pt x="96837" y="98990"/>
                    <a:pt x="102625" y="98990"/>
                  </a:cubicBezTo>
                  <a:cubicBezTo>
                    <a:pt x="102625" y="98990"/>
                    <a:pt x="99731" y="95576"/>
                    <a:pt x="99731" y="92163"/>
                  </a:cubicBezTo>
                  <a:cubicBezTo>
                    <a:pt x="102625" y="88749"/>
                    <a:pt x="102625" y="88749"/>
                    <a:pt x="105525" y="85336"/>
                  </a:cubicBezTo>
                  <a:cubicBezTo>
                    <a:pt x="108418" y="78509"/>
                    <a:pt x="114206" y="75096"/>
                    <a:pt x="117106" y="68269"/>
                  </a:cubicBezTo>
                  <a:cubicBezTo>
                    <a:pt x="117106" y="61442"/>
                    <a:pt x="117106" y="54615"/>
                    <a:pt x="117106" y="47788"/>
                  </a:cubicBezTo>
                  <a:cubicBezTo>
                    <a:pt x="117106" y="44374"/>
                    <a:pt x="117106" y="40961"/>
                    <a:pt x="117106" y="37548"/>
                  </a:cubicBezTo>
                  <a:cubicBezTo>
                    <a:pt x="117106" y="34134"/>
                    <a:pt x="120000" y="34134"/>
                    <a:pt x="120000" y="3072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47" name="Shape 547"/>
            <p:cNvSpPr/>
            <p:nvPr/>
          </p:nvSpPr>
          <p:spPr>
            <a:xfrm>
              <a:off x="2485957" y="2960775"/>
              <a:ext cx="229663" cy="205147"/>
            </a:xfrm>
            <a:custGeom>
              <a:avLst/>
              <a:gdLst/>
              <a:ahLst/>
              <a:cxnLst/>
              <a:rect l="0" t="0" r="0" b="0"/>
              <a:pathLst>
                <a:path w="120000" h="120000" extrusionOk="0">
                  <a:moveTo>
                    <a:pt x="110766" y="0"/>
                  </a:moveTo>
                  <a:cubicBezTo>
                    <a:pt x="101538" y="9233"/>
                    <a:pt x="101538" y="9233"/>
                    <a:pt x="92305" y="9233"/>
                  </a:cubicBezTo>
                  <a:cubicBezTo>
                    <a:pt x="92305" y="9233"/>
                    <a:pt x="92305" y="9233"/>
                    <a:pt x="83077" y="9233"/>
                  </a:cubicBezTo>
                  <a:cubicBezTo>
                    <a:pt x="83077" y="9233"/>
                    <a:pt x="83077" y="9233"/>
                    <a:pt x="73844" y="9233"/>
                  </a:cubicBezTo>
                  <a:cubicBezTo>
                    <a:pt x="73844" y="9233"/>
                    <a:pt x="55383" y="46155"/>
                    <a:pt x="46155" y="27694"/>
                  </a:cubicBezTo>
                  <a:cubicBezTo>
                    <a:pt x="36922" y="27694"/>
                    <a:pt x="36922" y="36922"/>
                    <a:pt x="36922" y="36922"/>
                  </a:cubicBezTo>
                  <a:cubicBezTo>
                    <a:pt x="27694" y="36922"/>
                    <a:pt x="27694" y="36922"/>
                    <a:pt x="27694" y="36922"/>
                  </a:cubicBezTo>
                  <a:cubicBezTo>
                    <a:pt x="27694" y="36922"/>
                    <a:pt x="27694" y="46155"/>
                    <a:pt x="27694" y="46155"/>
                  </a:cubicBezTo>
                  <a:cubicBezTo>
                    <a:pt x="27694" y="46155"/>
                    <a:pt x="18461" y="55383"/>
                    <a:pt x="18461" y="55383"/>
                  </a:cubicBezTo>
                  <a:cubicBezTo>
                    <a:pt x="18461" y="55383"/>
                    <a:pt x="9233" y="64616"/>
                    <a:pt x="9233" y="64616"/>
                  </a:cubicBezTo>
                  <a:cubicBezTo>
                    <a:pt x="9233" y="64616"/>
                    <a:pt x="0" y="55383"/>
                    <a:pt x="0" y="64616"/>
                  </a:cubicBezTo>
                  <a:cubicBezTo>
                    <a:pt x="9233" y="64616"/>
                    <a:pt x="18461" y="73844"/>
                    <a:pt x="18461" y="73844"/>
                  </a:cubicBezTo>
                  <a:cubicBezTo>
                    <a:pt x="27694" y="83077"/>
                    <a:pt x="36922" y="101538"/>
                    <a:pt x="46155" y="110766"/>
                  </a:cubicBezTo>
                  <a:cubicBezTo>
                    <a:pt x="46155" y="101538"/>
                    <a:pt x="64616" y="110766"/>
                    <a:pt x="64616" y="110766"/>
                  </a:cubicBezTo>
                  <a:cubicBezTo>
                    <a:pt x="73844" y="110766"/>
                    <a:pt x="73844" y="110766"/>
                    <a:pt x="83077" y="110766"/>
                  </a:cubicBezTo>
                  <a:cubicBezTo>
                    <a:pt x="83077" y="120000"/>
                    <a:pt x="83077" y="120000"/>
                    <a:pt x="92305" y="120000"/>
                  </a:cubicBezTo>
                  <a:cubicBezTo>
                    <a:pt x="101538" y="120000"/>
                    <a:pt x="92305" y="110766"/>
                    <a:pt x="92305" y="110766"/>
                  </a:cubicBezTo>
                  <a:cubicBezTo>
                    <a:pt x="92305" y="101538"/>
                    <a:pt x="101538" y="92305"/>
                    <a:pt x="92305" y="92305"/>
                  </a:cubicBezTo>
                  <a:cubicBezTo>
                    <a:pt x="92305" y="92305"/>
                    <a:pt x="92305" y="83077"/>
                    <a:pt x="92305" y="83077"/>
                  </a:cubicBezTo>
                  <a:cubicBezTo>
                    <a:pt x="92305" y="83077"/>
                    <a:pt x="92305" y="83077"/>
                    <a:pt x="101538" y="83077"/>
                  </a:cubicBezTo>
                  <a:cubicBezTo>
                    <a:pt x="101538" y="83077"/>
                    <a:pt x="101538" y="73844"/>
                    <a:pt x="101538" y="73844"/>
                  </a:cubicBezTo>
                  <a:cubicBezTo>
                    <a:pt x="101538" y="73844"/>
                    <a:pt x="101538" y="73844"/>
                    <a:pt x="101538" y="64616"/>
                  </a:cubicBezTo>
                  <a:cubicBezTo>
                    <a:pt x="101538" y="64616"/>
                    <a:pt x="101538" y="83077"/>
                    <a:pt x="101538" y="73844"/>
                  </a:cubicBezTo>
                  <a:cubicBezTo>
                    <a:pt x="110766" y="64616"/>
                    <a:pt x="101538" y="46155"/>
                    <a:pt x="110766" y="36922"/>
                  </a:cubicBezTo>
                  <a:cubicBezTo>
                    <a:pt x="110766" y="27694"/>
                    <a:pt x="110766" y="27694"/>
                    <a:pt x="110766" y="18461"/>
                  </a:cubicBezTo>
                  <a:cubicBezTo>
                    <a:pt x="120000" y="9233"/>
                    <a:pt x="110766" y="9233"/>
                    <a:pt x="110766" y="9233"/>
                  </a:cubicBezTo>
                  <a:cubicBezTo>
                    <a:pt x="110766" y="9233"/>
                    <a:pt x="110766" y="9233"/>
                    <a:pt x="110766" y="9233"/>
                  </a:cubicBezTo>
                  <a:cubicBezTo>
                    <a:pt x="120000" y="9233"/>
                    <a:pt x="120000" y="9233"/>
                    <a:pt x="120000" y="0"/>
                  </a:cubicBezTo>
                  <a:cubicBezTo>
                    <a:pt x="120000" y="0"/>
                    <a:pt x="110766" y="0"/>
                    <a:pt x="110766"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48" name="Shape 548"/>
            <p:cNvSpPr/>
            <p:nvPr/>
          </p:nvSpPr>
          <p:spPr>
            <a:xfrm>
              <a:off x="13522234" y="5289476"/>
              <a:ext cx="816239" cy="568316"/>
            </a:xfrm>
            <a:custGeom>
              <a:avLst/>
              <a:gdLst/>
              <a:ahLst/>
              <a:cxnLst/>
              <a:rect l="0" t="0" r="0" b="0"/>
              <a:pathLst>
                <a:path w="120000" h="120000" extrusionOk="0">
                  <a:moveTo>
                    <a:pt x="2611" y="113333"/>
                  </a:moveTo>
                  <a:cubicBezTo>
                    <a:pt x="2611" y="113333"/>
                    <a:pt x="2611" y="113333"/>
                    <a:pt x="2611" y="113333"/>
                  </a:cubicBezTo>
                  <a:moveTo>
                    <a:pt x="7827" y="110000"/>
                  </a:moveTo>
                  <a:cubicBezTo>
                    <a:pt x="7827" y="106666"/>
                    <a:pt x="7827" y="106666"/>
                    <a:pt x="7827" y="106666"/>
                  </a:cubicBezTo>
                  <a:cubicBezTo>
                    <a:pt x="7827" y="106666"/>
                    <a:pt x="7827" y="106666"/>
                    <a:pt x="7827" y="110000"/>
                  </a:cubicBezTo>
                  <a:close/>
                  <a:moveTo>
                    <a:pt x="75650" y="66666"/>
                  </a:moveTo>
                  <a:cubicBezTo>
                    <a:pt x="75650" y="66666"/>
                    <a:pt x="75650" y="66666"/>
                    <a:pt x="78261" y="66666"/>
                  </a:cubicBezTo>
                  <a:cubicBezTo>
                    <a:pt x="75650" y="66666"/>
                    <a:pt x="78261" y="66666"/>
                    <a:pt x="75650" y="66666"/>
                  </a:cubicBezTo>
                  <a:cubicBezTo>
                    <a:pt x="75650" y="66666"/>
                    <a:pt x="73044" y="70000"/>
                    <a:pt x="73044" y="70000"/>
                  </a:cubicBezTo>
                  <a:cubicBezTo>
                    <a:pt x="73044" y="66666"/>
                    <a:pt x="75650" y="66666"/>
                    <a:pt x="75650" y="66666"/>
                  </a:cubicBezTo>
                  <a:cubicBezTo>
                    <a:pt x="73044" y="66666"/>
                    <a:pt x="70433" y="70000"/>
                    <a:pt x="67827" y="70000"/>
                  </a:cubicBezTo>
                  <a:cubicBezTo>
                    <a:pt x="67827" y="66666"/>
                    <a:pt x="70433" y="66666"/>
                    <a:pt x="70433" y="63333"/>
                  </a:cubicBezTo>
                  <a:cubicBezTo>
                    <a:pt x="67827" y="63333"/>
                    <a:pt x="70433" y="60000"/>
                    <a:pt x="70433" y="63333"/>
                  </a:cubicBezTo>
                  <a:cubicBezTo>
                    <a:pt x="70433" y="60000"/>
                    <a:pt x="67827" y="63333"/>
                    <a:pt x="65216" y="66666"/>
                  </a:cubicBezTo>
                  <a:cubicBezTo>
                    <a:pt x="62611" y="70000"/>
                    <a:pt x="60000" y="73333"/>
                    <a:pt x="54783" y="73333"/>
                  </a:cubicBezTo>
                  <a:cubicBezTo>
                    <a:pt x="54783" y="76666"/>
                    <a:pt x="52172" y="76666"/>
                    <a:pt x="49566" y="80000"/>
                  </a:cubicBezTo>
                  <a:cubicBezTo>
                    <a:pt x="49566" y="80000"/>
                    <a:pt x="46955" y="83333"/>
                    <a:pt x="46955" y="83333"/>
                  </a:cubicBezTo>
                  <a:cubicBezTo>
                    <a:pt x="46955" y="83333"/>
                    <a:pt x="46955" y="83333"/>
                    <a:pt x="46955" y="83333"/>
                  </a:cubicBezTo>
                  <a:cubicBezTo>
                    <a:pt x="46955" y="83333"/>
                    <a:pt x="44350" y="83333"/>
                    <a:pt x="44350" y="86666"/>
                  </a:cubicBezTo>
                  <a:cubicBezTo>
                    <a:pt x="41738" y="86666"/>
                    <a:pt x="41738" y="86666"/>
                    <a:pt x="41738" y="86666"/>
                  </a:cubicBezTo>
                  <a:cubicBezTo>
                    <a:pt x="41738" y="86666"/>
                    <a:pt x="41738" y="86666"/>
                    <a:pt x="41738" y="86666"/>
                  </a:cubicBezTo>
                  <a:cubicBezTo>
                    <a:pt x="41738" y="86666"/>
                    <a:pt x="41738" y="86666"/>
                    <a:pt x="41738" y="86666"/>
                  </a:cubicBezTo>
                  <a:cubicBezTo>
                    <a:pt x="39127" y="86666"/>
                    <a:pt x="36522" y="90000"/>
                    <a:pt x="36522" y="90000"/>
                  </a:cubicBezTo>
                  <a:cubicBezTo>
                    <a:pt x="33911" y="90000"/>
                    <a:pt x="28694" y="93333"/>
                    <a:pt x="28694" y="93333"/>
                  </a:cubicBezTo>
                  <a:cubicBezTo>
                    <a:pt x="26088" y="93333"/>
                    <a:pt x="18261" y="100000"/>
                    <a:pt x="15650" y="103333"/>
                  </a:cubicBezTo>
                  <a:cubicBezTo>
                    <a:pt x="15650" y="100000"/>
                    <a:pt x="13044" y="103333"/>
                    <a:pt x="13044" y="103333"/>
                  </a:cubicBezTo>
                  <a:cubicBezTo>
                    <a:pt x="13044" y="103333"/>
                    <a:pt x="13044" y="103333"/>
                    <a:pt x="13044" y="103333"/>
                  </a:cubicBezTo>
                  <a:cubicBezTo>
                    <a:pt x="10433" y="103333"/>
                    <a:pt x="10433" y="103333"/>
                    <a:pt x="10433" y="106666"/>
                  </a:cubicBezTo>
                  <a:cubicBezTo>
                    <a:pt x="10433" y="106666"/>
                    <a:pt x="7827" y="106666"/>
                    <a:pt x="7827" y="110000"/>
                  </a:cubicBezTo>
                  <a:cubicBezTo>
                    <a:pt x="7827" y="110000"/>
                    <a:pt x="7827" y="110000"/>
                    <a:pt x="7827" y="110000"/>
                  </a:cubicBezTo>
                  <a:cubicBezTo>
                    <a:pt x="7827" y="106666"/>
                    <a:pt x="5216" y="110000"/>
                    <a:pt x="5216" y="110000"/>
                  </a:cubicBezTo>
                  <a:cubicBezTo>
                    <a:pt x="5216" y="110000"/>
                    <a:pt x="5216" y="110000"/>
                    <a:pt x="5216" y="110000"/>
                  </a:cubicBezTo>
                  <a:cubicBezTo>
                    <a:pt x="5216" y="110000"/>
                    <a:pt x="5216" y="113333"/>
                    <a:pt x="5216" y="113333"/>
                  </a:cubicBezTo>
                  <a:cubicBezTo>
                    <a:pt x="5216" y="113333"/>
                    <a:pt x="5216" y="113333"/>
                    <a:pt x="5216" y="113333"/>
                  </a:cubicBezTo>
                  <a:cubicBezTo>
                    <a:pt x="2611" y="113333"/>
                    <a:pt x="2611" y="113333"/>
                    <a:pt x="0" y="116666"/>
                  </a:cubicBezTo>
                  <a:cubicBezTo>
                    <a:pt x="0" y="113333"/>
                    <a:pt x="2611" y="113333"/>
                    <a:pt x="2611" y="113333"/>
                  </a:cubicBezTo>
                  <a:cubicBezTo>
                    <a:pt x="2611" y="113333"/>
                    <a:pt x="2611" y="116666"/>
                    <a:pt x="0" y="116666"/>
                  </a:cubicBezTo>
                  <a:cubicBezTo>
                    <a:pt x="2611" y="116666"/>
                    <a:pt x="2611" y="116666"/>
                    <a:pt x="2611" y="113333"/>
                  </a:cubicBezTo>
                  <a:cubicBezTo>
                    <a:pt x="2611" y="116666"/>
                    <a:pt x="2611" y="116666"/>
                    <a:pt x="0" y="116666"/>
                  </a:cubicBezTo>
                  <a:cubicBezTo>
                    <a:pt x="2611" y="116666"/>
                    <a:pt x="7827" y="116666"/>
                    <a:pt x="5216" y="120000"/>
                  </a:cubicBezTo>
                  <a:cubicBezTo>
                    <a:pt x="7827" y="120000"/>
                    <a:pt x="10433" y="120000"/>
                    <a:pt x="7827" y="120000"/>
                  </a:cubicBezTo>
                  <a:cubicBezTo>
                    <a:pt x="10433" y="120000"/>
                    <a:pt x="13044" y="120000"/>
                    <a:pt x="15650" y="120000"/>
                  </a:cubicBezTo>
                  <a:cubicBezTo>
                    <a:pt x="18261" y="120000"/>
                    <a:pt x="20872" y="116666"/>
                    <a:pt x="23477" y="116666"/>
                  </a:cubicBezTo>
                  <a:cubicBezTo>
                    <a:pt x="26088" y="113333"/>
                    <a:pt x="36522" y="106666"/>
                    <a:pt x="33911" y="103333"/>
                  </a:cubicBezTo>
                  <a:cubicBezTo>
                    <a:pt x="36522" y="103333"/>
                    <a:pt x="39127" y="100000"/>
                    <a:pt x="39127" y="96666"/>
                  </a:cubicBezTo>
                  <a:cubicBezTo>
                    <a:pt x="41738" y="96666"/>
                    <a:pt x="46955" y="93333"/>
                    <a:pt x="46955" y="93333"/>
                  </a:cubicBezTo>
                  <a:cubicBezTo>
                    <a:pt x="49566" y="96666"/>
                    <a:pt x="49566" y="93333"/>
                    <a:pt x="49566" y="93333"/>
                  </a:cubicBezTo>
                  <a:cubicBezTo>
                    <a:pt x="49566" y="93333"/>
                    <a:pt x="49566" y="93333"/>
                    <a:pt x="49566" y="93333"/>
                  </a:cubicBezTo>
                  <a:cubicBezTo>
                    <a:pt x="52172" y="93333"/>
                    <a:pt x="52172" y="93333"/>
                    <a:pt x="52172" y="93333"/>
                  </a:cubicBezTo>
                  <a:cubicBezTo>
                    <a:pt x="54783" y="93333"/>
                    <a:pt x="54783" y="93333"/>
                    <a:pt x="52172" y="93333"/>
                  </a:cubicBezTo>
                  <a:cubicBezTo>
                    <a:pt x="54783" y="90000"/>
                    <a:pt x="54783" y="90000"/>
                    <a:pt x="52172" y="90000"/>
                  </a:cubicBezTo>
                  <a:cubicBezTo>
                    <a:pt x="52172" y="90000"/>
                    <a:pt x="54783" y="90000"/>
                    <a:pt x="54783" y="90000"/>
                  </a:cubicBezTo>
                  <a:cubicBezTo>
                    <a:pt x="54783" y="90000"/>
                    <a:pt x="54783" y="90000"/>
                    <a:pt x="54783" y="90000"/>
                  </a:cubicBezTo>
                  <a:cubicBezTo>
                    <a:pt x="57388" y="86666"/>
                    <a:pt x="62611" y="83333"/>
                    <a:pt x="65216" y="80000"/>
                  </a:cubicBezTo>
                  <a:cubicBezTo>
                    <a:pt x="67827" y="76666"/>
                    <a:pt x="70433" y="76666"/>
                    <a:pt x="73044" y="73333"/>
                  </a:cubicBezTo>
                  <a:cubicBezTo>
                    <a:pt x="73044" y="73333"/>
                    <a:pt x="73044" y="73333"/>
                    <a:pt x="73044" y="73333"/>
                  </a:cubicBezTo>
                  <a:cubicBezTo>
                    <a:pt x="73044" y="73333"/>
                    <a:pt x="73044" y="70000"/>
                    <a:pt x="73044" y="70000"/>
                  </a:cubicBezTo>
                  <a:cubicBezTo>
                    <a:pt x="75650" y="70000"/>
                    <a:pt x="75650" y="70000"/>
                    <a:pt x="78261" y="66666"/>
                  </a:cubicBezTo>
                  <a:cubicBezTo>
                    <a:pt x="75650" y="66666"/>
                    <a:pt x="75650" y="70000"/>
                    <a:pt x="73044" y="70000"/>
                  </a:cubicBezTo>
                  <a:cubicBezTo>
                    <a:pt x="75650" y="70000"/>
                    <a:pt x="75650" y="66666"/>
                    <a:pt x="75650" y="66666"/>
                  </a:cubicBezTo>
                  <a:close/>
                  <a:moveTo>
                    <a:pt x="120000" y="33333"/>
                  </a:moveTo>
                  <a:cubicBezTo>
                    <a:pt x="117388" y="30000"/>
                    <a:pt x="114783" y="36666"/>
                    <a:pt x="112172" y="36666"/>
                  </a:cubicBezTo>
                  <a:cubicBezTo>
                    <a:pt x="109566" y="36666"/>
                    <a:pt x="106955" y="36666"/>
                    <a:pt x="106955" y="33333"/>
                  </a:cubicBezTo>
                  <a:cubicBezTo>
                    <a:pt x="106955" y="33333"/>
                    <a:pt x="104350" y="33333"/>
                    <a:pt x="106955" y="33333"/>
                  </a:cubicBezTo>
                  <a:cubicBezTo>
                    <a:pt x="106955" y="30000"/>
                    <a:pt x="106955" y="26666"/>
                    <a:pt x="106955" y="23333"/>
                  </a:cubicBezTo>
                  <a:cubicBezTo>
                    <a:pt x="106955" y="23333"/>
                    <a:pt x="106955" y="23333"/>
                    <a:pt x="106955" y="23333"/>
                  </a:cubicBezTo>
                  <a:cubicBezTo>
                    <a:pt x="106955" y="23333"/>
                    <a:pt x="106955" y="23333"/>
                    <a:pt x="106955" y="23333"/>
                  </a:cubicBezTo>
                  <a:cubicBezTo>
                    <a:pt x="104350" y="23333"/>
                    <a:pt x="106955" y="30000"/>
                    <a:pt x="104350" y="30000"/>
                  </a:cubicBezTo>
                  <a:cubicBezTo>
                    <a:pt x="101738" y="30000"/>
                    <a:pt x="104350" y="26666"/>
                    <a:pt x="104350" y="26666"/>
                  </a:cubicBezTo>
                  <a:cubicBezTo>
                    <a:pt x="104350" y="26666"/>
                    <a:pt x="101738" y="26666"/>
                    <a:pt x="101738" y="26666"/>
                  </a:cubicBezTo>
                  <a:cubicBezTo>
                    <a:pt x="101738" y="26666"/>
                    <a:pt x="101738" y="26666"/>
                    <a:pt x="101738" y="26666"/>
                  </a:cubicBezTo>
                  <a:cubicBezTo>
                    <a:pt x="104350" y="23333"/>
                    <a:pt x="104350" y="20000"/>
                    <a:pt x="104350" y="16666"/>
                  </a:cubicBezTo>
                  <a:cubicBezTo>
                    <a:pt x="104350" y="16666"/>
                    <a:pt x="104350" y="10000"/>
                    <a:pt x="104350" y="10000"/>
                  </a:cubicBezTo>
                  <a:cubicBezTo>
                    <a:pt x="104350" y="10000"/>
                    <a:pt x="104350" y="10000"/>
                    <a:pt x="104350" y="10000"/>
                  </a:cubicBezTo>
                  <a:cubicBezTo>
                    <a:pt x="106955" y="6666"/>
                    <a:pt x="99127" y="6666"/>
                    <a:pt x="101738" y="6666"/>
                  </a:cubicBezTo>
                  <a:cubicBezTo>
                    <a:pt x="101738" y="6666"/>
                    <a:pt x="99127" y="6666"/>
                    <a:pt x="99127" y="6666"/>
                  </a:cubicBezTo>
                  <a:cubicBezTo>
                    <a:pt x="99127" y="6666"/>
                    <a:pt x="99127" y="3333"/>
                    <a:pt x="101738" y="0"/>
                  </a:cubicBezTo>
                  <a:cubicBezTo>
                    <a:pt x="99127" y="0"/>
                    <a:pt x="99127" y="0"/>
                    <a:pt x="99127" y="3333"/>
                  </a:cubicBezTo>
                  <a:cubicBezTo>
                    <a:pt x="99127" y="3333"/>
                    <a:pt x="99127" y="6666"/>
                    <a:pt x="99127" y="10000"/>
                  </a:cubicBezTo>
                  <a:cubicBezTo>
                    <a:pt x="99127" y="10000"/>
                    <a:pt x="99127" y="10000"/>
                    <a:pt x="99127" y="13333"/>
                  </a:cubicBezTo>
                  <a:cubicBezTo>
                    <a:pt x="99127" y="10000"/>
                    <a:pt x="99127" y="10000"/>
                    <a:pt x="101738" y="10000"/>
                  </a:cubicBezTo>
                  <a:cubicBezTo>
                    <a:pt x="99127" y="13333"/>
                    <a:pt x="99127" y="13333"/>
                    <a:pt x="99127" y="13333"/>
                  </a:cubicBezTo>
                  <a:cubicBezTo>
                    <a:pt x="99127" y="16666"/>
                    <a:pt x="99127" y="20000"/>
                    <a:pt x="99127" y="20000"/>
                  </a:cubicBezTo>
                  <a:cubicBezTo>
                    <a:pt x="99127" y="20000"/>
                    <a:pt x="99127" y="16666"/>
                    <a:pt x="99127" y="16666"/>
                  </a:cubicBezTo>
                  <a:cubicBezTo>
                    <a:pt x="99127" y="16666"/>
                    <a:pt x="99127" y="20000"/>
                    <a:pt x="101738" y="20000"/>
                  </a:cubicBezTo>
                  <a:cubicBezTo>
                    <a:pt x="101738" y="20000"/>
                    <a:pt x="101738" y="20000"/>
                    <a:pt x="101738" y="20000"/>
                  </a:cubicBezTo>
                  <a:cubicBezTo>
                    <a:pt x="101738" y="20000"/>
                    <a:pt x="101738" y="23333"/>
                    <a:pt x="99127" y="23333"/>
                  </a:cubicBezTo>
                  <a:cubicBezTo>
                    <a:pt x="99127" y="23333"/>
                    <a:pt x="99127" y="23333"/>
                    <a:pt x="99127" y="23333"/>
                  </a:cubicBezTo>
                  <a:cubicBezTo>
                    <a:pt x="99127" y="23333"/>
                    <a:pt x="99127" y="26666"/>
                    <a:pt x="99127" y="26666"/>
                  </a:cubicBezTo>
                  <a:cubicBezTo>
                    <a:pt x="99127" y="26666"/>
                    <a:pt x="101738" y="26666"/>
                    <a:pt x="101738" y="26666"/>
                  </a:cubicBezTo>
                  <a:cubicBezTo>
                    <a:pt x="101738" y="26666"/>
                    <a:pt x="99127" y="30000"/>
                    <a:pt x="99127" y="30000"/>
                  </a:cubicBezTo>
                  <a:cubicBezTo>
                    <a:pt x="99127" y="30000"/>
                    <a:pt x="99127" y="26666"/>
                    <a:pt x="99127" y="26666"/>
                  </a:cubicBezTo>
                  <a:cubicBezTo>
                    <a:pt x="99127" y="30000"/>
                    <a:pt x="99127" y="30000"/>
                    <a:pt x="99127" y="30000"/>
                  </a:cubicBezTo>
                  <a:cubicBezTo>
                    <a:pt x="96522" y="33333"/>
                    <a:pt x="99127" y="33333"/>
                    <a:pt x="96522" y="33333"/>
                  </a:cubicBezTo>
                  <a:cubicBezTo>
                    <a:pt x="96522" y="36666"/>
                    <a:pt x="96522" y="36666"/>
                    <a:pt x="96522" y="36666"/>
                  </a:cubicBezTo>
                  <a:cubicBezTo>
                    <a:pt x="93911" y="40000"/>
                    <a:pt x="93911" y="40000"/>
                    <a:pt x="91305" y="43333"/>
                  </a:cubicBezTo>
                  <a:cubicBezTo>
                    <a:pt x="91305" y="43333"/>
                    <a:pt x="91305" y="46666"/>
                    <a:pt x="88694" y="46666"/>
                  </a:cubicBezTo>
                  <a:cubicBezTo>
                    <a:pt x="86088" y="46666"/>
                    <a:pt x="83477" y="50000"/>
                    <a:pt x="83477" y="50000"/>
                  </a:cubicBezTo>
                  <a:cubicBezTo>
                    <a:pt x="80872" y="53333"/>
                    <a:pt x="88694" y="53333"/>
                    <a:pt x="86088" y="60000"/>
                  </a:cubicBezTo>
                  <a:cubicBezTo>
                    <a:pt x="86088" y="60000"/>
                    <a:pt x="83477" y="63333"/>
                    <a:pt x="83477" y="63333"/>
                  </a:cubicBezTo>
                  <a:cubicBezTo>
                    <a:pt x="80872" y="66666"/>
                    <a:pt x="78261" y="66666"/>
                    <a:pt x="78261" y="70000"/>
                  </a:cubicBezTo>
                  <a:cubicBezTo>
                    <a:pt x="78261" y="70000"/>
                    <a:pt x="78261" y="70000"/>
                    <a:pt x="80872" y="70000"/>
                  </a:cubicBezTo>
                  <a:cubicBezTo>
                    <a:pt x="78261" y="70000"/>
                    <a:pt x="78261" y="70000"/>
                    <a:pt x="78261" y="70000"/>
                  </a:cubicBezTo>
                  <a:cubicBezTo>
                    <a:pt x="78261" y="70000"/>
                    <a:pt x="80872" y="70000"/>
                    <a:pt x="80872" y="70000"/>
                  </a:cubicBezTo>
                  <a:cubicBezTo>
                    <a:pt x="78261" y="73333"/>
                    <a:pt x="80872" y="73333"/>
                    <a:pt x="80872" y="70000"/>
                  </a:cubicBezTo>
                  <a:cubicBezTo>
                    <a:pt x="83477" y="70000"/>
                    <a:pt x="86088" y="66666"/>
                    <a:pt x="88694" y="63333"/>
                  </a:cubicBezTo>
                  <a:cubicBezTo>
                    <a:pt x="93911" y="60000"/>
                    <a:pt x="99127" y="56666"/>
                    <a:pt x="101738" y="53333"/>
                  </a:cubicBezTo>
                  <a:cubicBezTo>
                    <a:pt x="99127" y="50000"/>
                    <a:pt x="109566" y="46666"/>
                    <a:pt x="109566" y="50000"/>
                  </a:cubicBezTo>
                  <a:cubicBezTo>
                    <a:pt x="112172" y="46666"/>
                    <a:pt x="117388" y="40000"/>
                    <a:pt x="120000" y="33333"/>
                  </a:cubicBezTo>
                  <a:cubicBezTo>
                    <a:pt x="120000" y="33333"/>
                    <a:pt x="120000" y="33333"/>
                    <a:pt x="120000" y="333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49" name="Shape 549"/>
            <p:cNvSpPr/>
            <p:nvPr/>
          </p:nvSpPr>
          <p:spPr>
            <a:xfrm>
              <a:off x="14071565" y="4624133"/>
              <a:ext cx="113754" cy="102090"/>
            </a:xfrm>
            <a:custGeom>
              <a:avLst/>
              <a:gdLst/>
              <a:ahLst/>
              <a:cxnLst/>
              <a:rect l="0" t="0" r="0" b="0"/>
              <a:pathLst>
                <a:path w="120000" h="120000" extrusionOk="0">
                  <a:moveTo>
                    <a:pt x="112251" y="111720"/>
                  </a:moveTo>
                  <a:cubicBezTo>
                    <a:pt x="93546" y="93104"/>
                    <a:pt x="74836" y="74482"/>
                    <a:pt x="56125" y="55860"/>
                  </a:cubicBezTo>
                  <a:cubicBezTo>
                    <a:pt x="56125" y="37238"/>
                    <a:pt x="37415" y="37238"/>
                    <a:pt x="37415" y="18622"/>
                  </a:cubicBezTo>
                  <a:cubicBezTo>
                    <a:pt x="18710" y="18622"/>
                    <a:pt x="18710" y="0"/>
                    <a:pt x="0" y="0"/>
                  </a:cubicBezTo>
                  <a:cubicBezTo>
                    <a:pt x="0" y="18622"/>
                    <a:pt x="37415" y="74482"/>
                    <a:pt x="56125" y="93104"/>
                  </a:cubicBezTo>
                  <a:cubicBezTo>
                    <a:pt x="74836" y="93104"/>
                    <a:pt x="74836" y="111720"/>
                    <a:pt x="93546" y="111720"/>
                  </a:cubicBezTo>
                  <a:cubicBezTo>
                    <a:pt x="112251" y="130342"/>
                    <a:pt x="130962" y="111720"/>
                    <a:pt x="112251" y="11172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50" name="Shape 550"/>
            <p:cNvSpPr/>
            <p:nvPr/>
          </p:nvSpPr>
          <p:spPr>
            <a:xfrm>
              <a:off x="6762670" y="1167345"/>
              <a:ext cx="139661" cy="130075"/>
            </a:xfrm>
            <a:custGeom>
              <a:avLst/>
              <a:gdLst/>
              <a:ahLst/>
              <a:cxnLst/>
              <a:rect l="0" t="0" r="0" b="0"/>
              <a:pathLst>
                <a:path w="120000" h="120000" extrusionOk="0">
                  <a:moveTo>
                    <a:pt x="15000" y="91014"/>
                  </a:moveTo>
                  <a:cubicBezTo>
                    <a:pt x="15000" y="91014"/>
                    <a:pt x="0" y="91014"/>
                    <a:pt x="0" y="91014"/>
                  </a:cubicBezTo>
                  <a:cubicBezTo>
                    <a:pt x="0" y="91014"/>
                    <a:pt x="15000" y="91014"/>
                    <a:pt x="30000" y="91014"/>
                  </a:cubicBezTo>
                  <a:cubicBezTo>
                    <a:pt x="15000" y="91014"/>
                    <a:pt x="15000" y="91014"/>
                    <a:pt x="15000" y="91014"/>
                  </a:cubicBezTo>
                  <a:close/>
                  <a:moveTo>
                    <a:pt x="120000" y="4057"/>
                  </a:moveTo>
                  <a:cubicBezTo>
                    <a:pt x="105000" y="-10434"/>
                    <a:pt x="75000" y="18550"/>
                    <a:pt x="45000" y="18550"/>
                  </a:cubicBezTo>
                  <a:cubicBezTo>
                    <a:pt x="45000" y="33043"/>
                    <a:pt x="45000" y="18550"/>
                    <a:pt x="45000" y="33043"/>
                  </a:cubicBezTo>
                  <a:cubicBezTo>
                    <a:pt x="45000" y="33043"/>
                    <a:pt x="45000" y="47536"/>
                    <a:pt x="30000" y="47536"/>
                  </a:cubicBezTo>
                  <a:cubicBezTo>
                    <a:pt x="30000" y="62028"/>
                    <a:pt x="0" y="62028"/>
                    <a:pt x="30000" y="76521"/>
                  </a:cubicBezTo>
                  <a:cubicBezTo>
                    <a:pt x="15000" y="76521"/>
                    <a:pt x="15000" y="76521"/>
                    <a:pt x="15000" y="76521"/>
                  </a:cubicBezTo>
                  <a:cubicBezTo>
                    <a:pt x="15000" y="76521"/>
                    <a:pt x="30000" y="76521"/>
                    <a:pt x="30000" y="91014"/>
                  </a:cubicBezTo>
                  <a:cubicBezTo>
                    <a:pt x="15000" y="91014"/>
                    <a:pt x="15000" y="76521"/>
                    <a:pt x="0" y="76521"/>
                  </a:cubicBezTo>
                  <a:cubicBezTo>
                    <a:pt x="0" y="91014"/>
                    <a:pt x="30000" y="91014"/>
                    <a:pt x="30000" y="91014"/>
                  </a:cubicBezTo>
                  <a:cubicBezTo>
                    <a:pt x="45000" y="91014"/>
                    <a:pt x="45000" y="91014"/>
                    <a:pt x="45000" y="91014"/>
                  </a:cubicBezTo>
                  <a:cubicBezTo>
                    <a:pt x="60000" y="91014"/>
                    <a:pt x="60000" y="91014"/>
                    <a:pt x="60000" y="91014"/>
                  </a:cubicBezTo>
                  <a:cubicBezTo>
                    <a:pt x="60000" y="91014"/>
                    <a:pt x="75000" y="91014"/>
                    <a:pt x="75000" y="91014"/>
                  </a:cubicBezTo>
                  <a:cubicBezTo>
                    <a:pt x="75000" y="105507"/>
                    <a:pt x="75000" y="91014"/>
                    <a:pt x="75000" y="105507"/>
                  </a:cubicBezTo>
                  <a:cubicBezTo>
                    <a:pt x="75000" y="105507"/>
                    <a:pt x="60000" y="120000"/>
                    <a:pt x="75000" y="120000"/>
                  </a:cubicBezTo>
                  <a:cubicBezTo>
                    <a:pt x="90000" y="105507"/>
                    <a:pt x="90000" y="105507"/>
                    <a:pt x="75000" y="105507"/>
                  </a:cubicBezTo>
                  <a:cubicBezTo>
                    <a:pt x="75000" y="105507"/>
                    <a:pt x="90000" y="105507"/>
                    <a:pt x="90000" y="91014"/>
                  </a:cubicBezTo>
                  <a:cubicBezTo>
                    <a:pt x="90000" y="91014"/>
                    <a:pt x="90000" y="62028"/>
                    <a:pt x="90000" y="76521"/>
                  </a:cubicBezTo>
                  <a:cubicBezTo>
                    <a:pt x="90000" y="62028"/>
                    <a:pt x="90000" y="76521"/>
                    <a:pt x="105000" y="62028"/>
                  </a:cubicBezTo>
                  <a:cubicBezTo>
                    <a:pt x="120000" y="62028"/>
                    <a:pt x="105000" y="62028"/>
                    <a:pt x="105000" y="62028"/>
                  </a:cubicBezTo>
                  <a:cubicBezTo>
                    <a:pt x="105000" y="62028"/>
                    <a:pt x="120000" y="47536"/>
                    <a:pt x="120000" y="47536"/>
                  </a:cubicBezTo>
                  <a:cubicBezTo>
                    <a:pt x="120000" y="47536"/>
                    <a:pt x="105000" y="47536"/>
                    <a:pt x="105000" y="33043"/>
                  </a:cubicBezTo>
                  <a:cubicBezTo>
                    <a:pt x="105000" y="33043"/>
                    <a:pt x="120000" y="33043"/>
                    <a:pt x="120000" y="33043"/>
                  </a:cubicBezTo>
                  <a:cubicBezTo>
                    <a:pt x="120000" y="33043"/>
                    <a:pt x="120000" y="18550"/>
                    <a:pt x="120000" y="4057"/>
                  </a:cubicBezTo>
                  <a:cubicBezTo>
                    <a:pt x="120000" y="4057"/>
                    <a:pt x="120000" y="4057"/>
                    <a:pt x="120000" y="405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51" name="Shape 551"/>
            <p:cNvSpPr/>
            <p:nvPr/>
          </p:nvSpPr>
          <p:spPr>
            <a:xfrm>
              <a:off x="10167279" y="2241041"/>
              <a:ext cx="380638" cy="189667"/>
            </a:xfrm>
            <a:custGeom>
              <a:avLst/>
              <a:gdLst/>
              <a:ahLst/>
              <a:cxnLst/>
              <a:rect l="0" t="0" r="0" b="0"/>
              <a:pathLst>
                <a:path w="120000" h="120000" extrusionOk="0">
                  <a:moveTo>
                    <a:pt x="117677" y="105383"/>
                  </a:moveTo>
                  <a:cubicBezTo>
                    <a:pt x="117677" y="105383"/>
                    <a:pt x="117677" y="95261"/>
                    <a:pt x="117677" y="95261"/>
                  </a:cubicBezTo>
                  <a:cubicBezTo>
                    <a:pt x="117677" y="85146"/>
                    <a:pt x="117677" y="75024"/>
                    <a:pt x="117677" y="75024"/>
                  </a:cubicBezTo>
                  <a:cubicBezTo>
                    <a:pt x="112072" y="75024"/>
                    <a:pt x="106473" y="75024"/>
                    <a:pt x="106473" y="75024"/>
                  </a:cubicBezTo>
                  <a:cubicBezTo>
                    <a:pt x="100868" y="75024"/>
                    <a:pt x="95263" y="64908"/>
                    <a:pt x="95263" y="64908"/>
                  </a:cubicBezTo>
                  <a:cubicBezTo>
                    <a:pt x="95263" y="64908"/>
                    <a:pt x="95263" y="75024"/>
                    <a:pt x="89658" y="75024"/>
                  </a:cubicBezTo>
                  <a:cubicBezTo>
                    <a:pt x="89658" y="75024"/>
                    <a:pt x="89658" y="64908"/>
                    <a:pt x="89658" y="64908"/>
                  </a:cubicBezTo>
                  <a:cubicBezTo>
                    <a:pt x="84054" y="64908"/>
                    <a:pt x="89658" y="75024"/>
                    <a:pt x="84054" y="75024"/>
                  </a:cubicBezTo>
                  <a:cubicBezTo>
                    <a:pt x="84054" y="75024"/>
                    <a:pt x="84054" y="75024"/>
                    <a:pt x="84054" y="64908"/>
                  </a:cubicBezTo>
                  <a:cubicBezTo>
                    <a:pt x="84054" y="64908"/>
                    <a:pt x="84054" y="64908"/>
                    <a:pt x="78449" y="64908"/>
                  </a:cubicBezTo>
                  <a:cubicBezTo>
                    <a:pt x="78449" y="64908"/>
                    <a:pt x="72850" y="64908"/>
                    <a:pt x="72850" y="64908"/>
                  </a:cubicBezTo>
                  <a:cubicBezTo>
                    <a:pt x="72850" y="64908"/>
                    <a:pt x="72850" y="54786"/>
                    <a:pt x="72850" y="54786"/>
                  </a:cubicBezTo>
                  <a:cubicBezTo>
                    <a:pt x="72850" y="54786"/>
                    <a:pt x="72850" y="54786"/>
                    <a:pt x="72850" y="54786"/>
                  </a:cubicBezTo>
                  <a:cubicBezTo>
                    <a:pt x="72850" y="54786"/>
                    <a:pt x="67245" y="54786"/>
                    <a:pt x="67245" y="54786"/>
                  </a:cubicBezTo>
                  <a:cubicBezTo>
                    <a:pt x="67245" y="54786"/>
                    <a:pt x="61640" y="44671"/>
                    <a:pt x="61640" y="44671"/>
                  </a:cubicBezTo>
                  <a:cubicBezTo>
                    <a:pt x="56036" y="44671"/>
                    <a:pt x="56036" y="34549"/>
                    <a:pt x="56036" y="34549"/>
                  </a:cubicBezTo>
                  <a:cubicBezTo>
                    <a:pt x="50431" y="34549"/>
                    <a:pt x="50431" y="34549"/>
                    <a:pt x="44832" y="34549"/>
                  </a:cubicBezTo>
                  <a:cubicBezTo>
                    <a:pt x="39227" y="24433"/>
                    <a:pt x="33622" y="14311"/>
                    <a:pt x="28018" y="14311"/>
                  </a:cubicBezTo>
                  <a:cubicBezTo>
                    <a:pt x="22413" y="4196"/>
                    <a:pt x="22413" y="-5925"/>
                    <a:pt x="16808" y="4196"/>
                  </a:cubicBezTo>
                  <a:cubicBezTo>
                    <a:pt x="11209" y="4196"/>
                    <a:pt x="16808" y="4196"/>
                    <a:pt x="11209" y="14311"/>
                  </a:cubicBezTo>
                  <a:cubicBezTo>
                    <a:pt x="11209" y="14311"/>
                    <a:pt x="11209" y="4196"/>
                    <a:pt x="5604" y="4196"/>
                  </a:cubicBezTo>
                  <a:cubicBezTo>
                    <a:pt x="5604" y="4196"/>
                    <a:pt x="0" y="24433"/>
                    <a:pt x="0" y="24433"/>
                  </a:cubicBezTo>
                  <a:cubicBezTo>
                    <a:pt x="0" y="34549"/>
                    <a:pt x="0" y="44671"/>
                    <a:pt x="0" y="44671"/>
                  </a:cubicBezTo>
                  <a:cubicBezTo>
                    <a:pt x="0" y="54786"/>
                    <a:pt x="5604" y="54786"/>
                    <a:pt x="5604" y="54786"/>
                  </a:cubicBezTo>
                  <a:cubicBezTo>
                    <a:pt x="16808" y="64908"/>
                    <a:pt x="28018" y="75024"/>
                    <a:pt x="33622" y="85146"/>
                  </a:cubicBezTo>
                  <a:cubicBezTo>
                    <a:pt x="39227" y="85146"/>
                    <a:pt x="39227" y="85146"/>
                    <a:pt x="39227" y="85146"/>
                  </a:cubicBezTo>
                  <a:cubicBezTo>
                    <a:pt x="44832" y="85146"/>
                    <a:pt x="44832" y="85146"/>
                    <a:pt x="44832" y="85146"/>
                  </a:cubicBezTo>
                  <a:cubicBezTo>
                    <a:pt x="50431" y="85146"/>
                    <a:pt x="50431" y="85146"/>
                    <a:pt x="50431" y="85146"/>
                  </a:cubicBezTo>
                  <a:cubicBezTo>
                    <a:pt x="50431" y="85146"/>
                    <a:pt x="56036" y="95261"/>
                    <a:pt x="56036" y="95261"/>
                  </a:cubicBezTo>
                  <a:cubicBezTo>
                    <a:pt x="56036" y="95261"/>
                    <a:pt x="61640" y="85146"/>
                    <a:pt x="61640" y="85146"/>
                  </a:cubicBezTo>
                  <a:cubicBezTo>
                    <a:pt x="67245" y="85146"/>
                    <a:pt x="67245" y="95261"/>
                    <a:pt x="67245" y="95261"/>
                  </a:cubicBezTo>
                  <a:cubicBezTo>
                    <a:pt x="72850" y="95261"/>
                    <a:pt x="72850" y="95261"/>
                    <a:pt x="72850" y="105383"/>
                  </a:cubicBezTo>
                  <a:cubicBezTo>
                    <a:pt x="72850" y="105383"/>
                    <a:pt x="78449" y="105383"/>
                    <a:pt x="78449" y="105383"/>
                  </a:cubicBezTo>
                  <a:cubicBezTo>
                    <a:pt x="78449" y="105383"/>
                    <a:pt x="84054" y="105383"/>
                    <a:pt x="84054" y="105383"/>
                  </a:cubicBezTo>
                  <a:cubicBezTo>
                    <a:pt x="84054" y="105383"/>
                    <a:pt x="84054" y="115499"/>
                    <a:pt x="84054" y="115499"/>
                  </a:cubicBezTo>
                  <a:cubicBezTo>
                    <a:pt x="89658" y="115499"/>
                    <a:pt x="89658" y="115499"/>
                    <a:pt x="89658" y="115499"/>
                  </a:cubicBezTo>
                  <a:cubicBezTo>
                    <a:pt x="95263" y="115499"/>
                    <a:pt x="95263" y="115499"/>
                    <a:pt x="100868" y="115499"/>
                  </a:cubicBezTo>
                  <a:cubicBezTo>
                    <a:pt x="100868" y="115499"/>
                    <a:pt x="106473" y="115499"/>
                    <a:pt x="106473" y="115499"/>
                  </a:cubicBezTo>
                  <a:cubicBezTo>
                    <a:pt x="106473" y="115499"/>
                    <a:pt x="106473" y="115499"/>
                    <a:pt x="106473" y="115499"/>
                  </a:cubicBezTo>
                  <a:cubicBezTo>
                    <a:pt x="112072" y="125621"/>
                    <a:pt x="112072" y="115499"/>
                    <a:pt x="112072" y="115499"/>
                  </a:cubicBezTo>
                  <a:cubicBezTo>
                    <a:pt x="117677" y="115499"/>
                    <a:pt x="123281" y="125621"/>
                    <a:pt x="117677" y="1053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52" name="Shape 552"/>
            <p:cNvSpPr/>
            <p:nvPr/>
          </p:nvSpPr>
          <p:spPr>
            <a:xfrm>
              <a:off x="7092688" y="4475362"/>
              <a:ext cx="625880" cy="559067"/>
            </a:xfrm>
            <a:custGeom>
              <a:avLst/>
              <a:gdLst/>
              <a:ahLst/>
              <a:cxnLst/>
              <a:rect l="0" t="0" r="0" b="0"/>
              <a:pathLst>
                <a:path w="120000" h="120000" extrusionOk="0">
                  <a:moveTo>
                    <a:pt x="116611" y="4794"/>
                  </a:moveTo>
                  <a:cubicBezTo>
                    <a:pt x="116611" y="4794"/>
                    <a:pt x="113223" y="4794"/>
                    <a:pt x="113223" y="4794"/>
                  </a:cubicBezTo>
                  <a:cubicBezTo>
                    <a:pt x="106446" y="8182"/>
                    <a:pt x="103058" y="8182"/>
                    <a:pt x="99669" y="8182"/>
                  </a:cubicBezTo>
                  <a:cubicBezTo>
                    <a:pt x="92892" y="8182"/>
                    <a:pt x="86116" y="11571"/>
                    <a:pt x="82727" y="11571"/>
                  </a:cubicBezTo>
                  <a:cubicBezTo>
                    <a:pt x="79339" y="8182"/>
                    <a:pt x="79339" y="8182"/>
                    <a:pt x="75950" y="8182"/>
                  </a:cubicBezTo>
                  <a:cubicBezTo>
                    <a:pt x="72562" y="8182"/>
                    <a:pt x="65785" y="8182"/>
                    <a:pt x="62397" y="8182"/>
                  </a:cubicBezTo>
                  <a:cubicBezTo>
                    <a:pt x="62397" y="8182"/>
                    <a:pt x="62397" y="4794"/>
                    <a:pt x="59008" y="4794"/>
                  </a:cubicBezTo>
                  <a:cubicBezTo>
                    <a:pt x="55620" y="4794"/>
                    <a:pt x="52232" y="4794"/>
                    <a:pt x="52232" y="4794"/>
                  </a:cubicBezTo>
                  <a:cubicBezTo>
                    <a:pt x="42066" y="4794"/>
                    <a:pt x="35290" y="4794"/>
                    <a:pt x="25124" y="4794"/>
                  </a:cubicBezTo>
                  <a:cubicBezTo>
                    <a:pt x="25124" y="4794"/>
                    <a:pt x="21736" y="4794"/>
                    <a:pt x="21736" y="4794"/>
                  </a:cubicBezTo>
                  <a:cubicBezTo>
                    <a:pt x="18348" y="1406"/>
                    <a:pt x="14959" y="-1982"/>
                    <a:pt x="11571" y="1406"/>
                  </a:cubicBezTo>
                  <a:cubicBezTo>
                    <a:pt x="8182" y="1406"/>
                    <a:pt x="8182" y="1406"/>
                    <a:pt x="4794" y="1406"/>
                  </a:cubicBezTo>
                  <a:cubicBezTo>
                    <a:pt x="1406" y="1406"/>
                    <a:pt x="1406" y="1406"/>
                    <a:pt x="1406" y="4794"/>
                  </a:cubicBezTo>
                  <a:cubicBezTo>
                    <a:pt x="-1982" y="8182"/>
                    <a:pt x="1406" y="14959"/>
                    <a:pt x="4794" y="18348"/>
                  </a:cubicBezTo>
                  <a:cubicBezTo>
                    <a:pt x="8182" y="25124"/>
                    <a:pt x="14959" y="35290"/>
                    <a:pt x="18348" y="45455"/>
                  </a:cubicBezTo>
                  <a:cubicBezTo>
                    <a:pt x="21736" y="48843"/>
                    <a:pt x="25124" y="52232"/>
                    <a:pt x="25124" y="59008"/>
                  </a:cubicBezTo>
                  <a:cubicBezTo>
                    <a:pt x="25124" y="59008"/>
                    <a:pt x="25124" y="59008"/>
                    <a:pt x="25124" y="59008"/>
                  </a:cubicBezTo>
                  <a:cubicBezTo>
                    <a:pt x="25124" y="62397"/>
                    <a:pt x="25124" y="65785"/>
                    <a:pt x="25124" y="69174"/>
                  </a:cubicBezTo>
                  <a:cubicBezTo>
                    <a:pt x="25124" y="72562"/>
                    <a:pt x="25124" y="79339"/>
                    <a:pt x="28513" y="86116"/>
                  </a:cubicBezTo>
                  <a:cubicBezTo>
                    <a:pt x="28513" y="89504"/>
                    <a:pt x="28513" y="92892"/>
                    <a:pt x="28513" y="92892"/>
                  </a:cubicBezTo>
                  <a:cubicBezTo>
                    <a:pt x="28513" y="96281"/>
                    <a:pt x="28513" y="96281"/>
                    <a:pt x="28513" y="96281"/>
                  </a:cubicBezTo>
                  <a:cubicBezTo>
                    <a:pt x="31901" y="99669"/>
                    <a:pt x="31901" y="103058"/>
                    <a:pt x="31901" y="103058"/>
                  </a:cubicBezTo>
                  <a:cubicBezTo>
                    <a:pt x="31901" y="109834"/>
                    <a:pt x="35290" y="113223"/>
                    <a:pt x="38678" y="113223"/>
                  </a:cubicBezTo>
                  <a:cubicBezTo>
                    <a:pt x="42066" y="120000"/>
                    <a:pt x="42066" y="116611"/>
                    <a:pt x="45455" y="113223"/>
                  </a:cubicBezTo>
                  <a:cubicBezTo>
                    <a:pt x="45455" y="109834"/>
                    <a:pt x="48843" y="109834"/>
                    <a:pt x="48843" y="113223"/>
                  </a:cubicBezTo>
                  <a:cubicBezTo>
                    <a:pt x="48843" y="116611"/>
                    <a:pt x="48843" y="116611"/>
                    <a:pt x="52232" y="120000"/>
                  </a:cubicBezTo>
                  <a:cubicBezTo>
                    <a:pt x="55620" y="120000"/>
                    <a:pt x="62397" y="120000"/>
                    <a:pt x="65785" y="120000"/>
                  </a:cubicBezTo>
                  <a:cubicBezTo>
                    <a:pt x="65785" y="120000"/>
                    <a:pt x="65785" y="116611"/>
                    <a:pt x="65785" y="116611"/>
                  </a:cubicBezTo>
                  <a:cubicBezTo>
                    <a:pt x="69174" y="116611"/>
                    <a:pt x="69174" y="116611"/>
                    <a:pt x="72562" y="116611"/>
                  </a:cubicBezTo>
                  <a:cubicBezTo>
                    <a:pt x="72562" y="106446"/>
                    <a:pt x="72562" y="96281"/>
                    <a:pt x="72562" y="86116"/>
                  </a:cubicBezTo>
                  <a:cubicBezTo>
                    <a:pt x="72562" y="79339"/>
                    <a:pt x="72562" y="72562"/>
                    <a:pt x="72562" y="65785"/>
                  </a:cubicBezTo>
                  <a:cubicBezTo>
                    <a:pt x="72562" y="62397"/>
                    <a:pt x="72562" y="52232"/>
                    <a:pt x="72562" y="52232"/>
                  </a:cubicBezTo>
                  <a:cubicBezTo>
                    <a:pt x="72562" y="48843"/>
                    <a:pt x="79339" y="52232"/>
                    <a:pt x="82727" y="48843"/>
                  </a:cubicBezTo>
                  <a:cubicBezTo>
                    <a:pt x="82727" y="48843"/>
                    <a:pt x="82727" y="45455"/>
                    <a:pt x="82727" y="45455"/>
                  </a:cubicBezTo>
                  <a:cubicBezTo>
                    <a:pt x="82727" y="42066"/>
                    <a:pt x="82727" y="38678"/>
                    <a:pt x="82727" y="35290"/>
                  </a:cubicBezTo>
                  <a:cubicBezTo>
                    <a:pt x="82727" y="28513"/>
                    <a:pt x="79339" y="21736"/>
                    <a:pt x="82727" y="14959"/>
                  </a:cubicBezTo>
                  <a:cubicBezTo>
                    <a:pt x="82727" y="14959"/>
                    <a:pt x="82727" y="14959"/>
                    <a:pt x="82727" y="11571"/>
                  </a:cubicBezTo>
                  <a:cubicBezTo>
                    <a:pt x="86116" y="11571"/>
                    <a:pt x="89504" y="11571"/>
                    <a:pt x="92892" y="11571"/>
                  </a:cubicBezTo>
                  <a:cubicBezTo>
                    <a:pt x="92892" y="11571"/>
                    <a:pt x="99669" y="8182"/>
                    <a:pt x="103058" y="11571"/>
                  </a:cubicBezTo>
                  <a:cubicBezTo>
                    <a:pt x="103058" y="11571"/>
                    <a:pt x="103058" y="14959"/>
                    <a:pt x="106446" y="14959"/>
                  </a:cubicBezTo>
                  <a:cubicBezTo>
                    <a:pt x="106446" y="14959"/>
                    <a:pt x="109834" y="11571"/>
                    <a:pt x="113223" y="11571"/>
                  </a:cubicBezTo>
                  <a:cubicBezTo>
                    <a:pt x="113223" y="8182"/>
                    <a:pt x="113223" y="11571"/>
                    <a:pt x="113223" y="11571"/>
                  </a:cubicBezTo>
                  <a:cubicBezTo>
                    <a:pt x="113223" y="11571"/>
                    <a:pt x="113223" y="8182"/>
                    <a:pt x="116611" y="8182"/>
                  </a:cubicBezTo>
                  <a:cubicBezTo>
                    <a:pt x="116611" y="8182"/>
                    <a:pt x="116611" y="8182"/>
                    <a:pt x="120000" y="8182"/>
                  </a:cubicBezTo>
                  <a:cubicBezTo>
                    <a:pt x="120000" y="8182"/>
                    <a:pt x="120000" y="8182"/>
                    <a:pt x="116611" y="47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53" name="Shape 553"/>
            <p:cNvSpPr/>
            <p:nvPr/>
          </p:nvSpPr>
          <p:spPr>
            <a:xfrm>
              <a:off x="10772475" y="2328700"/>
              <a:ext cx="406569" cy="870491"/>
            </a:xfrm>
            <a:custGeom>
              <a:avLst/>
              <a:gdLst/>
              <a:ahLst/>
              <a:cxnLst/>
              <a:rect l="0" t="0" r="0" b="0"/>
              <a:pathLst>
                <a:path w="120000" h="120000" extrusionOk="0">
                  <a:moveTo>
                    <a:pt x="120000" y="43638"/>
                  </a:moveTo>
                  <a:cubicBezTo>
                    <a:pt x="120000" y="43638"/>
                    <a:pt x="114783" y="45816"/>
                    <a:pt x="114783" y="45816"/>
                  </a:cubicBezTo>
                  <a:cubicBezTo>
                    <a:pt x="109566" y="45816"/>
                    <a:pt x="109566" y="45816"/>
                    <a:pt x="104350" y="45816"/>
                  </a:cubicBezTo>
                  <a:cubicBezTo>
                    <a:pt x="104350" y="45816"/>
                    <a:pt x="104350" y="43638"/>
                    <a:pt x="104350" y="43638"/>
                  </a:cubicBezTo>
                  <a:cubicBezTo>
                    <a:pt x="99127" y="41455"/>
                    <a:pt x="93911" y="43638"/>
                    <a:pt x="93911" y="41455"/>
                  </a:cubicBezTo>
                  <a:cubicBezTo>
                    <a:pt x="93911" y="41455"/>
                    <a:pt x="93911" y="37088"/>
                    <a:pt x="93911" y="37088"/>
                  </a:cubicBezTo>
                  <a:cubicBezTo>
                    <a:pt x="93911" y="34911"/>
                    <a:pt x="93911" y="37088"/>
                    <a:pt x="88694" y="34911"/>
                  </a:cubicBezTo>
                  <a:cubicBezTo>
                    <a:pt x="83477" y="34911"/>
                    <a:pt x="88694" y="32727"/>
                    <a:pt x="83477" y="32727"/>
                  </a:cubicBezTo>
                  <a:cubicBezTo>
                    <a:pt x="83477" y="30544"/>
                    <a:pt x="78261" y="30544"/>
                    <a:pt x="83477" y="28361"/>
                  </a:cubicBezTo>
                  <a:cubicBezTo>
                    <a:pt x="83477" y="28361"/>
                    <a:pt x="78261" y="28361"/>
                    <a:pt x="78261" y="28361"/>
                  </a:cubicBezTo>
                  <a:cubicBezTo>
                    <a:pt x="73044" y="28361"/>
                    <a:pt x="67827" y="30544"/>
                    <a:pt x="67827" y="30544"/>
                  </a:cubicBezTo>
                  <a:cubicBezTo>
                    <a:pt x="67827" y="30544"/>
                    <a:pt x="67827" y="28361"/>
                    <a:pt x="67827" y="28361"/>
                  </a:cubicBezTo>
                  <a:cubicBezTo>
                    <a:pt x="67827" y="28361"/>
                    <a:pt x="67827" y="28361"/>
                    <a:pt x="67827" y="26183"/>
                  </a:cubicBezTo>
                  <a:cubicBezTo>
                    <a:pt x="67827" y="26183"/>
                    <a:pt x="67827" y="26183"/>
                    <a:pt x="67827" y="26183"/>
                  </a:cubicBezTo>
                  <a:cubicBezTo>
                    <a:pt x="67827" y="24000"/>
                    <a:pt x="67827" y="24000"/>
                    <a:pt x="67827" y="24000"/>
                  </a:cubicBezTo>
                  <a:cubicBezTo>
                    <a:pt x="67827" y="24000"/>
                    <a:pt x="67827" y="21816"/>
                    <a:pt x="67827" y="21816"/>
                  </a:cubicBezTo>
                  <a:cubicBezTo>
                    <a:pt x="67827" y="21816"/>
                    <a:pt x="67827" y="21816"/>
                    <a:pt x="67827" y="21816"/>
                  </a:cubicBezTo>
                  <a:cubicBezTo>
                    <a:pt x="67827" y="21816"/>
                    <a:pt x="67827" y="19638"/>
                    <a:pt x="73044" y="19638"/>
                  </a:cubicBezTo>
                  <a:cubicBezTo>
                    <a:pt x="73044" y="19638"/>
                    <a:pt x="73044" y="19638"/>
                    <a:pt x="73044" y="17455"/>
                  </a:cubicBezTo>
                  <a:cubicBezTo>
                    <a:pt x="73044" y="17455"/>
                    <a:pt x="78261" y="17455"/>
                    <a:pt x="78261" y="17455"/>
                  </a:cubicBezTo>
                  <a:cubicBezTo>
                    <a:pt x="78261" y="17455"/>
                    <a:pt x="73044" y="17455"/>
                    <a:pt x="73044" y="15272"/>
                  </a:cubicBezTo>
                  <a:cubicBezTo>
                    <a:pt x="73044" y="15272"/>
                    <a:pt x="78261" y="15272"/>
                    <a:pt x="78261" y="15272"/>
                  </a:cubicBezTo>
                  <a:cubicBezTo>
                    <a:pt x="73044" y="13088"/>
                    <a:pt x="73044" y="8727"/>
                    <a:pt x="73044" y="6544"/>
                  </a:cubicBezTo>
                  <a:cubicBezTo>
                    <a:pt x="67827" y="4361"/>
                    <a:pt x="67827" y="6544"/>
                    <a:pt x="67827" y="6544"/>
                  </a:cubicBezTo>
                  <a:cubicBezTo>
                    <a:pt x="62611" y="4361"/>
                    <a:pt x="62611" y="2183"/>
                    <a:pt x="62611" y="2183"/>
                  </a:cubicBezTo>
                  <a:cubicBezTo>
                    <a:pt x="62611" y="2183"/>
                    <a:pt x="57388" y="0"/>
                    <a:pt x="57388" y="0"/>
                  </a:cubicBezTo>
                  <a:cubicBezTo>
                    <a:pt x="52172" y="0"/>
                    <a:pt x="52172" y="2183"/>
                    <a:pt x="52172" y="4361"/>
                  </a:cubicBezTo>
                  <a:cubicBezTo>
                    <a:pt x="52172" y="4361"/>
                    <a:pt x="46955" y="4361"/>
                    <a:pt x="46955" y="6544"/>
                  </a:cubicBezTo>
                  <a:cubicBezTo>
                    <a:pt x="46955" y="6544"/>
                    <a:pt x="52172" y="8727"/>
                    <a:pt x="52172" y="8727"/>
                  </a:cubicBezTo>
                  <a:cubicBezTo>
                    <a:pt x="52172" y="8727"/>
                    <a:pt x="46955" y="8727"/>
                    <a:pt x="46955" y="8727"/>
                  </a:cubicBezTo>
                  <a:cubicBezTo>
                    <a:pt x="41738" y="8727"/>
                    <a:pt x="36522" y="8727"/>
                    <a:pt x="36522" y="10911"/>
                  </a:cubicBezTo>
                  <a:cubicBezTo>
                    <a:pt x="31305" y="10911"/>
                    <a:pt x="26088" y="13088"/>
                    <a:pt x="26088" y="13088"/>
                  </a:cubicBezTo>
                  <a:cubicBezTo>
                    <a:pt x="26088" y="15272"/>
                    <a:pt x="31305" y="17455"/>
                    <a:pt x="26088" y="19638"/>
                  </a:cubicBezTo>
                  <a:cubicBezTo>
                    <a:pt x="26088" y="19638"/>
                    <a:pt x="26088" y="19638"/>
                    <a:pt x="26088" y="19638"/>
                  </a:cubicBezTo>
                  <a:cubicBezTo>
                    <a:pt x="26088" y="21816"/>
                    <a:pt x="26088" y="21816"/>
                    <a:pt x="26088" y="21816"/>
                  </a:cubicBezTo>
                  <a:cubicBezTo>
                    <a:pt x="26088" y="24000"/>
                    <a:pt x="26088" y="24000"/>
                    <a:pt x="26088" y="26183"/>
                  </a:cubicBezTo>
                  <a:cubicBezTo>
                    <a:pt x="26088" y="26183"/>
                    <a:pt x="20872" y="30544"/>
                    <a:pt x="20872" y="30544"/>
                  </a:cubicBezTo>
                  <a:cubicBezTo>
                    <a:pt x="20872" y="30544"/>
                    <a:pt x="10433" y="30544"/>
                    <a:pt x="10433" y="28361"/>
                  </a:cubicBezTo>
                  <a:cubicBezTo>
                    <a:pt x="10433" y="30544"/>
                    <a:pt x="10433" y="32727"/>
                    <a:pt x="10433" y="34911"/>
                  </a:cubicBezTo>
                  <a:cubicBezTo>
                    <a:pt x="10433" y="37088"/>
                    <a:pt x="10433" y="34911"/>
                    <a:pt x="10433" y="37088"/>
                  </a:cubicBezTo>
                  <a:cubicBezTo>
                    <a:pt x="10433" y="39272"/>
                    <a:pt x="10433" y="39272"/>
                    <a:pt x="10433" y="41455"/>
                  </a:cubicBezTo>
                  <a:cubicBezTo>
                    <a:pt x="10433" y="43638"/>
                    <a:pt x="10433" y="43638"/>
                    <a:pt x="5216" y="41455"/>
                  </a:cubicBezTo>
                  <a:cubicBezTo>
                    <a:pt x="5216" y="43638"/>
                    <a:pt x="10433" y="45816"/>
                    <a:pt x="5216" y="48000"/>
                  </a:cubicBezTo>
                  <a:cubicBezTo>
                    <a:pt x="0" y="45816"/>
                    <a:pt x="0" y="45816"/>
                    <a:pt x="0" y="48000"/>
                  </a:cubicBezTo>
                  <a:cubicBezTo>
                    <a:pt x="0" y="50183"/>
                    <a:pt x="5216" y="52361"/>
                    <a:pt x="10433" y="54544"/>
                  </a:cubicBezTo>
                  <a:cubicBezTo>
                    <a:pt x="10433" y="52361"/>
                    <a:pt x="10433" y="52361"/>
                    <a:pt x="10433" y="52361"/>
                  </a:cubicBezTo>
                  <a:cubicBezTo>
                    <a:pt x="10433" y="52361"/>
                    <a:pt x="10433" y="54544"/>
                    <a:pt x="10433" y="54544"/>
                  </a:cubicBezTo>
                  <a:cubicBezTo>
                    <a:pt x="10433" y="54544"/>
                    <a:pt x="15650" y="54544"/>
                    <a:pt x="15650" y="52361"/>
                  </a:cubicBezTo>
                  <a:cubicBezTo>
                    <a:pt x="15650" y="54544"/>
                    <a:pt x="15650" y="54544"/>
                    <a:pt x="15650" y="54544"/>
                  </a:cubicBezTo>
                  <a:cubicBezTo>
                    <a:pt x="15650" y="54544"/>
                    <a:pt x="15650" y="56727"/>
                    <a:pt x="15650" y="56727"/>
                  </a:cubicBezTo>
                  <a:cubicBezTo>
                    <a:pt x="15650" y="56727"/>
                    <a:pt x="15650" y="56727"/>
                    <a:pt x="15650" y="54544"/>
                  </a:cubicBezTo>
                  <a:cubicBezTo>
                    <a:pt x="20872" y="54544"/>
                    <a:pt x="20872" y="56727"/>
                    <a:pt x="26088" y="56727"/>
                  </a:cubicBezTo>
                  <a:cubicBezTo>
                    <a:pt x="20872" y="56727"/>
                    <a:pt x="31305" y="58911"/>
                    <a:pt x="26088" y="61088"/>
                  </a:cubicBezTo>
                  <a:cubicBezTo>
                    <a:pt x="26088" y="61088"/>
                    <a:pt x="20872" y="58911"/>
                    <a:pt x="20872" y="58911"/>
                  </a:cubicBezTo>
                  <a:cubicBezTo>
                    <a:pt x="20872" y="61088"/>
                    <a:pt x="26088" y="63272"/>
                    <a:pt x="26088" y="63272"/>
                  </a:cubicBezTo>
                  <a:cubicBezTo>
                    <a:pt x="26088" y="61088"/>
                    <a:pt x="26088" y="61088"/>
                    <a:pt x="31305" y="61088"/>
                  </a:cubicBezTo>
                  <a:cubicBezTo>
                    <a:pt x="31305" y="61088"/>
                    <a:pt x="31305" y="63272"/>
                    <a:pt x="31305" y="63272"/>
                  </a:cubicBezTo>
                  <a:cubicBezTo>
                    <a:pt x="31305" y="63272"/>
                    <a:pt x="36522" y="67638"/>
                    <a:pt x="36522" y="69816"/>
                  </a:cubicBezTo>
                  <a:cubicBezTo>
                    <a:pt x="41738" y="72000"/>
                    <a:pt x="41738" y="72000"/>
                    <a:pt x="41738" y="76361"/>
                  </a:cubicBezTo>
                  <a:cubicBezTo>
                    <a:pt x="36522" y="76361"/>
                    <a:pt x="36522" y="80727"/>
                    <a:pt x="36522" y="80727"/>
                  </a:cubicBezTo>
                  <a:cubicBezTo>
                    <a:pt x="41738" y="82911"/>
                    <a:pt x="41738" y="78544"/>
                    <a:pt x="41738" y="78544"/>
                  </a:cubicBezTo>
                  <a:cubicBezTo>
                    <a:pt x="41738" y="78544"/>
                    <a:pt x="41738" y="80727"/>
                    <a:pt x="41738" y="82911"/>
                  </a:cubicBezTo>
                  <a:cubicBezTo>
                    <a:pt x="46955" y="82911"/>
                    <a:pt x="46955" y="80727"/>
                    <a:pt x="46955" y="80727"/>
                  </a:cubicBezTo>
                  <a:cubicBezTo>
                    <a:pt x="46955" y="80727"/>
                    <a:pt x="46955" y="82911"/>
                    <a:pt x="46955" y="82911"/>
                  </a:cubicBezTo>
                  <a:cubicBezTo>
                    <a:pt x="52172" y="82911"/>
                    <a:pt x="52172" y="80727"/>
                    <a:pt x="52172" y="80727"/>
                  </a:cubicBezTo>
                  <a:cubicBezTo>
                    <a:pt x="52172" y="85088"/>
                    <a:pt x="52172" y="82911"/>
                    <a:pt x="57388" y="80727"/>
                  </a:cubicBezTo>
                  <a:cubicBezTo>
                    <a:pt x="62611" y="78544"/>
                    <a:pt x="67827" y="80727"/>
                    <a:pt x="62611" y="76361"/>
                  </a:cubicBezTo>
                  <a:cubicBezTo>
                    <a:pt x="62611" y="78544"/>
                    <a:pt x="67827" y="78544"/>
                    <a:pt x="67827" y="78544"/>
                  </a:cubicBezTo>
                  <a:cubicBezTo>
                    <a:pt x="73044" y="76361"/>
                    <a:pt x="73044" y="74183"/>
                    <a:pt x="73044" y="72000"/>
                  </a:cubicBezTo>
                  <a:cubicBezTo>
                    <a:pt x="73044" y="74183"/>
                    <a:pt x="73044" y="74183"/>
                    <a:pt x="78261" y="76361"/>
                  </a:cubicBezTo>
                  <a:cubicBezTo>
                    <a:pt x="78261" y="78544"/>
                    <a:pt x="78261" y="78544"/>
                    <a:pt x="83477" y="78544"/>
                  </a:cubicBezTo>
                  <a:cubicBezTo>
                    <a:pt x="83477" y="78544"/>
                    <a:pt x="83477" y="82911"/>
                    <a:pt x="83477" y="82911"/>
                  </a:cubicBezTo>
                  <a:cubicBezTo>
                    <a:pt x="88694" y="85088"/>
                    <a:pt x="88694" y="89455"/>
                    <a:pt x="93911" y="89455"/>
                  </a:cubicBezTo>
                  <a:cubicBezTo>
                    <a:pt x="88694" y="89455"/>
                    <a:pt x="88694" y="89455"/>
                    <a:pt x="88694" y="89455"/>
                  </a:cubicBezTo>
                  <a:cubicBezTo>
                    <a:pt x="88694" y="91638"/>
                    <a:pt x="93911" y="93816"/>
                    <a:pt x="93911" y="96000"/>
                  </a:cubicBezTo>
                  <a:cubicBezTo>
                    <a:pt x="93911" y="96000"/>
                    <a:pt x="93911" y="96000"/>
                    <a:pt x="93911" y="93816"/>
                  </a:cubicBezTo>
                  <a:cubicBezTo>
                    <a:pt x="99127" y="98183"/>
                    <a:pt x="99127" y="100361"/>
                    <a:pt x="104350" y="102544"/>
                  </a:cubicBezTo>
                  <a:cubicBezTo>
                    <a:pt x="104350" y="104727"/>
                    <a:pt x="104350" y="104727"/>
                    <a:pt x="104350" y="106911"/>
                  </a:cubicBezTo>
                  <a:cubicBezTo>
                    <a:pt x="104350" y="106911"/>
                    <a:pt x="104350" y="109088"/>
                    <a:pt x="109566" y="109088"/>
                  </a:cubicBezTo>
                  <a:cubicBezTo>
                    <a:pt x="104350" y="111272"/>
                    <a:pt x="104350" y="113455"/>
                    <a:pt x="104350" y="113455"/>
                  </a:cubicBezTo>
                  <a:cubicBezTo>
                    <a:pt x="104350" y="115638"/>
                    <a:pt x="104350" y="115638"/>
                    <a:pt x="104350" y="115638"/>
                  </a:cubicBezTo>
                  <a:cubicBezTo>
                    <a:pt x="104350" y="117816"/>
                    <a:pt x="104350" y="120000"/>
                    <a:pt x="104350" y="120000"/>
                  </a:cubicBezTo>
                  <a:cubicBezTo>
                    <a:pt x="109566" y="117816"/>
                    <a:pt x="104350" y="115638"/>
                    <a:pt x="109566" y="113455"/>
                  </a:cubicBezTo>
                  <a:cubicBezTo>
                    <a:pt x="109566" y="113455"/>
                    <a:pt x="114783" y="111272"/>
                    <a:pt x="114783" y="109088"/>
                  </a:cubicBezTo>
                  <a:cubicBezTo>
                    <a:pt x="120000" y="106911"/>
                    <a:pt x="114783" y="104727"/>
                    <a:pt x="109566" y="102544"/>
                  </a:cubicBezTo>
                  <a:cubicBezTo>
                    <a:pt x="109566" y="100361"/>
                    <a:pt x="109566" y="98183"/>
                    <a:pt x="109566" y="96000"/>
                  </a:cubicBezTo>
                  <a:cubicBezTo>
                    <a:pt x="104350" y="93816"/>
                    <a:pt x="88694" y="89455"/>
                    <a:pt x="93911" y="87272"/>
                  </a:cubicBezTo>
                  <a:cubicBezTo>
                    <a:pt x="93911" y="85088"/>
                    <a:pt x="99127" y="85088"/>
                    <a:pt x="99127" y="85088"/>
                  </a:cubicBezTo>
                  <a:cubicBezTo>
                    <a:pt x="99127" y="85088"/>
                    <a:pt x="93911" y="82911"/>
                    <a:pt x="99127" y="80727"/>
                  </a:cubicBezTo>
                  <a:cubicBezTo>
                    <a:pt x="99127" y="80727"/>
                    <a:pt x="99127" y="80727"/>
                    <a:pt x="99127" y="80727"/>
                  </a:cubicBezTo>
                  <a:cubicBezTo>
                    <a:pt x="99127" y="78544"/>
                    <a:pt x="99127" y="78544"/>
                    <a:pt x="99127" y="78544"/>
                  </a:cubicBezTo>
                  <a:cubicBezTo>
                    <a:pt x="93911" y="76361"/>
                    <a:pt x="88694" y="74183"/>
                    <a:pt x="83477" y="69816"/>
                  </a:cubicBezTo>
                  <a:cubicBezTo>
                    <a:pt x="83477" y="69816"/>
                    <a:pt x="83477" y="67638"/>
                    <a:pt x="78261" y="67638"/>
                  </a:cubicBezTo>
                  <a:cubicBezTo>
                    <a:pt x="78261" y="65455"/>
                    <a:pt x="78261" y="67638"/>
                    <a:pt x="78261" y="65455"/>
                  </a:cubicBezTo>
                  <a:cubicBezTo>
                    <a:pt x="83477" y="65455"/>
                    <a:pt x="78261" y="63272"/>
                    <a:pt x="78261" y="61088"/>
                  </a:cubicBezTo>
                  <a:cubicBezTo>
                    <a:pt x="78261" y="58911"/>
                    <a:pt x="78261" y="58911"/>
                    <a:pt x="83477" y="56727"/>
                  </a:cubicBezTo>
                  <a:cubicBezTo>
                    <a:pt x="83477" y="56727"/>
                    <a:pt x="83477" y="56727"/>
                    <a:pt x="88694" y="56727"/>
                  </a:cubicBezTo>
                  <a:cubicBezTo>
                    <a:pt x="88694" y="56727"/>
                    <a:pt x="93911" y="56727"/>
                    <a:pt x="93911" y="56727"/>
                  </a:cubicBezTo>
                  <a:cubicBezTo>
                    <a:pt x="93911" y="56727"/>
                    <a:pt x="93911" y="54544"/>
                    <a:pt x="93911" y="54544"/>
                  </a:cubicBezTo>
                  <a:cubicBezTo>
                    <a:pt x="99127" y="54544"/>
                    <a:pt x="104350" y="54544"/>
                    <a:pt x="99127" y="52361"/>
                  </a:cubicBezTo>
                  <a:cubicBezTo>
                    <a:pt x="104350" y="54544"/>
                    <a:pt x="104350" y="52361"/>
                    <a:pt x="109566" y="54544"/>
                  </a:cubicBezTo>
                  <a:cubicBezTo>
                    <a:pt x="109566" y="52361"/>
                    <a:pt x="109566" y="50183"/>
                    <a:pt x="114783" y="50183"/>
                  </a:cubicBezTo>
                  <a:cubicBezTo>
                    <a:pt x="109566" y="48000"/>
                    <a:pt x="120000" y="45816"/>
                    <a:pt x="120000" y="436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54" name="Shape 554"/>
            <p:cNvSpPr/>
            <p:nvPr/>
          </p:nvSpPr>
          <p:spPr>
            <a:xfrm>
              <a:off x="7951334" y="4163937"/>
              <a:ext cx="496570" cy="776233"/>
            </a:xfrm>
            <a:custGeom>
              <a:avLst/>
              <a:gdLst/>
              <a:ahLst/>
              <a:cxnLst/>
              <a:rect l="0" t="0" r="0" b="0"/>
              <a:pathLst>
                <a:path w="120000" h="120000" extrusionOk="0">
                  <a:moveTo>
                    <a:pt x="120000" y="31838"/>
                  </a:moveTo>
                  <a:cubicBezTo>
                    <a:pt x="120000" y="29388"/>
                    <a:pt x="120000" y="29388"/>
                    <a:pt x="115716" y="29388"/>
                  </a:cubicBezTo>
                  <a:cubicBezTo>
                    <a:pt x="115716" y="29388"/>
                    <a:pt x="115716" y="29388"/>
                    <a:pt x="115716" y="26938"/>
                  </a:cubicBezTo>
                  <a:cubicBezTo>
                    <a:pt x="115716" y="26938"/>
                    <a:pt x="115716" y="26938"/>
                    <a:pt x="115716" y="24488"/>
                  </a:cubicBezTo>
                  <a:cubicBezTo>
                    <a:pt x="115716" y="24488"/>
                    <a:pt x="115716" y="22038"/>
                    <a:pt x="115716" y="19594"/>
                  </a:cubicBezTo>
                  <a:cubicBezTo>
                    <a:pt x="115716" y="19594"/>
                    <a:pt x="115716" y="19594"/>
                    <a:pt x="115716" y="19594"/>
                  </a:cubicBezTo>
                  <a:cubicBezTo>
                    <a:pt x="120000" y="14694"/>
                    <a:pt x="111427" y="7344"/>
                    <a:pt x="115716" y="2450"/>
                  </a:cubicBezTo>
                  <a:cubicBezTo>
                    <a:pt x="115716" y="2450"/>
                    <a:pt x="115716" y="2450"/>
                    <a:pt x="115716" y="2450"/>
                  </a:cubicBezTo>
                  <a:cubicBezTo>
                    <a:pt x="115716" y="2450"/>
                    <a:pt x="115716" y="0"/>
                    <a:pt x="115716" y="0"/>
                  </a:cubicBezTo>
                  <a:cubicBezTo>
                    <a:pt x="115716" y="0"/>
                    <a:pt x="111427" y="2450"/>
                    <a:pt x="111427" y="2450"/>
                  </a:cubicBezTo>
                  <a:cubicBezTo>
                    <a:pt x="107144" y="2450"/>
                    <a:pt x="102855" y="4900"/>
                    <a:pt x="94283" y="7344"/>
                  </a:cubicBezTo>
                  <a:cubicBezTo>
                    <a:pt x="94283" y="7344"/>
                    <a:pt x="94283" y="7344"/>
                    <a:pt x="94283" y="7344"/>
                  </a:cubicBezTo>
                  <a:cubicBezTo>
                    <a:pt x="90000" y="7344"/>
                    <a:pt x="90000" y="4900"/>
                    <a:pt x="85716" y="7344"/>
                  </a:cubicBezTo>
                  <a:cubicBezTo>
                    <a:pt x="85716" y="7344"/>
                    <a:pt x="85716" y="7344"/>
                    <a:pt x="85716" y="7344"/>
                  </a:cubicBezTo>
                  <a:cubicBezTo>
                    <a:pt x="81427" y="9794"/>
                    <a:pt x="81427" y="9794"/>
                    <a:pt x="77144" y="9794"/>
                  </a:cubicBezTo>
                  <a:cubicBezTo>
                    <a:pt x="77144" y="9794"/>
                    <a:pt x="77144" y="7344"/>
                    <a:pt x="77144" y="7344"/>
                  </a:cubicBezTo>
                  <a:cubicBezTo>
                    <a:pt x="72855" y="7344"/>
                    <a:pt x="72855" y="9794"/>
                    <a:pt x="72855" y="9794"/>
                  </a:cubicBezTo>
                  <a:cubicBezTo>
                    <a:pt x="68572" y="9794"/>
                    <a:pt x="68572" y="7344"/>
                    <a:pt x="64283" y="7344"/>
                  </a:cubicBezTo>
                  <a:cubicBezTo>
                    <a:pt x="64283" y="7344"/>
                    <a:pt x="60000" y="7344"/>
                    <a:pt x="60000" y="7344"/>
                  </a:cubicBezTo>
                  <a:cubicBezTo>
                    <a:pt x="55716" y="9794"/>
                    <a:pt x="55716" y="7344"/>
                    <a:pt x="51427" y="7344"/>
                  </a:cubicBezTo>
                  <a:cubicBezTo>
                    <a:pt x="47144" y="9794"/>
                    <a:pt x="47144" y="9794"/>
                    <a:pt x="47144" y="12244"/>
                  </a:cubicBezTo>
                  <a:cubicBezTo>
                    <a:pt x="47144" y="14694"/>
                    <a:pt x="47144" y="17144"/>
                    <a:pt x="47144" y="19594"/>
                  </a:cubicBezTo>
                  <a:cubicBezTo>
                    <a:pt x="47144" y="22038"/>
                    <a:pt x="51427" y="22038"/>
                    <a:pt x="51427" y="22038"/>
                  </a:cubicBezTo>
                  <a:cubicBezTo>
                    <a:pt x="60000" y="26938"/>
                    <a:pt x="64283" y="29388"/>
                    <a:pt x="64283" y="34283"/>
                  </a:cubicBezTo>
                  <a:cubicBezTo>
                    <a:pt x="64283" y="36733"/>
                    <a:pt x="64283" y="39183"/>
                    <a:pt x="60000" y="41633"/>
                  </a:cubicBezTo>
                  <a:cubicBezTo>
                    <a:pt x="60000" y="41633"/>
                    <a:pt x="55716" y="41633"/>
                    <a:pt x="55716" y="41633"/>
                  </a:cubicBezTo>
                  <a:cubicBezTo>
                    <a:pt x="55716" y="44083"/>
                    <a:pt x="55716" y="44083"/>
                    <a:pt x="55716" y="46533"/>
                  </a:cubicBezTo>
                  <a:cubicBezTo>
                    <a:pt x="55716" y="46533"/>
                    <a:pt x="55716" y="51427"/>
                    <a:pt x="51427" y="48977"/>
                  </a:cubicBezTo>
                  <a:cubicBezTo>
                    <a:pt x="51427" y="48977"/>
                    <a:pt x="55716" y="48977"/>
                    <a:pt x="55716" y="46533"/>
                  </a:cubicBezTo>
                  <a:cubicBezTo>
                    <a:pt x="51427" y="46533"/>
                    <a:pt x="51427" y="46533"/>
                    <a:pt x="51427" y="46533"/>
                  </a:cubicBezTo>
                  <a:cubicBezTo>
                    <a:pt x="47144" y="44083"/>
                    <a:pt x="47144" y="41633"/>
                    <a:pt x="42855" y="39183"/>
                  </a:cubicBezTo>
                  <a:cubicBezTo>
                    <a:pt x="42855" y="39183"/>
                    <a:pt x="47144" y="36733"/>
                    <a:pt x="47144" y="34283"/>
                  </a:cubicBezTo>
                  <a:cubicBezTo>
                    <a:pt x="47144" y="34283"/>
                    <a:pt x="47144" y="29388"/>
                    <a:pt x="47144" y="29388"/>
                  </a:cubicBezTo>
                  <a:cubicBezTo>
                    <a:pt x="42855" y="29388"/>
                    <a:pt x="38572" y="31838"/>
                    <a:pt x="38572" y="29388"/>
                  </a:cubicBezTo>
                  <a:cubicBezTo>
                    <a:pt x="34283" y="29388"/>
                    <a:pt x="34283" y="26938"/>
                    <a:pt x="30000" y="26938"/>
                  </a:cubicBezTo>
                  <a:cubicBezTo>
                    <a:pt x="30000" y="26938"/>
                    <a:pt x="21427" y="29388"/>
                    <a:pt x="17144" y="29388"/>
                  </a:cubicBezTo>
                  <a:cubicBezTo>
                    <a:pt x="12855" y="29388"/>
                    <a:pt x="8572" y="31838"/>
                    <a:pt x="4283" y="31838"/>
                  </a:cubicBezTo>
                  <a:cubicBezTo>
                    <a:pt x="0" y="34283"/>
                    <a:pt x="0" y="34283"/>
                    <a:pt x="0" y="36733"/>
                  </a:cubicBezTo>
                  <a:cubicBezTo>
                    <a:pt x="0" y="39183"/>
                    <a:pt x="0" y="39183"/>
                    <a:pt x="4283" y="41633"/>
                  </a:cubicBezTo>
                  <a:cubicBezTo>
                    <a:pt x="8572" y="41633"/>
                    <a:pt x="12855" y="41633"/>
                    <a:pt x="17144" y="41633"/>
                  </a:cubicBezTo>
                  <a:cubicBezTo>
                    <a:pt x="17144" y="41633"/>
                    <a:pt x="17144" y="44083"/>
                    <a:pt x="17144" y="44083"/>
                  </a:cubicBezTo>
                  <a:cubicBezTo>
                    <a:pt x="21427" y="44083"/>
                    <a:pt x="21427" y="44083"/>
                    <a:pt x="25716" y="44083"/>
                  </a:cubicBezTo>
                  <a:cubicBezTo>
                    <a:pt x="30000" y="46533"/>
                    <a:pt x="30000" y="46533"/>
                    <a:pt x="30000" y="48977"/>
                  </a:cubicBezTo>
                  <a:cubicBezTo>
                    <a:pt x="30000" y="51427"/>
                    <a:pt x="30000" y="53877"/>
                    <a:pt x="30000" y="58777"/>
                  </a:cubicBezTo>
                  <a:cubicBezTo>
                    <a:pt x="30000" y="58777"/>
                    <a:pt x="30000" y="58777"/>
                    <a:pt x="25716" y="61222"/>
                  </a:cubicBezTo>
                  <a:cubicBezTo>
                    <a:pt x="25716" y="61222"/>
                    <a:pt x="25716" y="61222"/>
                    <a:pt x="25716" y="61222"/>
                  </a:cubicBezTo>
                  <a:cubicBezTo>
                    <a:pt x="25716" y="63672"/>
                    <a:pt x="25716" y="63672"/>
                    <a:pt x="25716" y="63672"/>
                  </a:cubicBezTo>
                  <a:cubicBezTo>
                    <a:pt x="25716" y="66122"/>
                    <a:pt x="25716" y="66122"/>
                    <a:pt x="25716" y="66122"/>
                  </a:cubicBezTo>
                  <a:cubicBezTo>
                    <a:pt x="30000" y="68572"/>
                    <a:pt x="30000" y="68572"/>
                    <a:pt x="30000" y="68572"/>
                  </a:cubicBezTo>
                  <a:cubicBezTo>
                    <a:pt x="30000" y="71022"/>
                    <a:pt x="25716" y="73466"/>
                    <a:pt x="25716" y="73466"/>
                  </a:cubicBezTo>
                  <a:cubicBezTo>
                    <a:pt x="21427" y="75916"/>
                    <a:pt x="21427" y="75916"/>
                    <a:pt x="21427" y="75916"/>
                  </a:cubicBezTo>
                  <a:cubicBezTo>
                    <a:pt x="21427" y="78366"/>
                    <a:pt x="21427" y="78366"/>
                    <a:pt x="21427" y="78366"/>
                  </a:cubicBezTo>
                  <a:cubicBezTo>
                    <a:pt x="21427" y="78366"/>
                    <a:pt x="21427" y="78366"/>
                    <a:pt x="21427" y="78366"/>
                  </a:cubicBezTo>
                  <a:cubicBezTo>
                    <a:pt x="21427" y="80816"/>
                    <a:pt x="12855" y="83266"/>
                    <a:pt x="12855" y="85716"/>
                  </a:cubicBezTo>
                  <a:cubicBezTo>
                    <a:pt x="8572" y="88161"/>
                    <a:pt x="8572" y="88161"/>
                    <a:pt x="8572" y="90611"/>
                  </a:cubicBezTo>
                  <a:cubicBezTo>
                    <a:pt x="8572" y="93061"/>
                    <a:pt x="12855" y="95511"/>
                    <a:pt x="12855" y="100405"/>
                  </a:cubicBezTo>
                  <a:cubicBezTo>
                    <a:pt x="12855" y="102855"/>
                    <a:pt x="12855" y="107755"/>
                    <a:pt x="12855" y="110205"/>
                  </a:cubicBezTo>
                  <a:cubicBezTo>
                    <a:pt x="12855" y="110205"/>
                    <a:pt x="12855" y="110205"/>
                    <a:pt x="12855" y="112655"/>
                  </a:cubicBezTo>
                  <a:cubicBezTo>
                    <a:pt x="12855" y="112655"/>
                    <a:pt x="17144" y="112655"/>
                    <a:pt x="17144" y="115100"/>
                  </a:cubicBezTo>
                  <a:cubicBezTo>
                    <a:pt x="17144" y="115100"/>
                    <a:pt x="12855" y="117550"/>
                    <a:pt x="17144" y="120000"/>
                  </a:cubicBezTo>
                  <a:cubicBezTo>
                    <a:pt x="17144" y="120000"/>
                    <a:pt x="17144" y="120000"/>
                    <a:pt x="21427" y="120000"/>
                  </a:cubicBezTo>
                  <a:cubicBezTo>
                    <a:pt x="25716" y="120000"/>
                    <a:pt x="21427" y="120000"/>
                    <a:pt x="25716" y="117550"/>
                  </a:cubicBezTo>
                  <a:cubicBezTo>
                    <a:pt x="25716" y="117550"/>
                    <a:pt x="25716" y="115100"/>
                    <a:pt x="25716" y="115100"/>
                  </a:cubicBezTo>
                  <a:cubicBezTo>
                    <a:pt x="25716" y="115100"/>
                    <a:pt x="25716" y="115100"/>
                    <a:pt x="25716" y="115100"/>
                  </a:cubicBezTo>
                  <a:cubicBezTo>
                    <a:pt x="21427" y="112655"/>
                    <a:pt x="21427" y="112655"/>
                    <a:pt x="25716" y="110205"/>
                  </a:cubicBezTo>
                  <a:cubicBezTo>
                    <a:pt x="30000" y="107755"/>
                    <a:pt x="34283" y="107755"/>
                    <a:pt x="38572" y="107755"/>
                  </a:cubicBezTo>
                  <a:cubicBezTo>
                    <a:pt x="42855" y="105305"/>
                    <a:pt x="55716" y="102855"/>
                    <a:pt x="55716" y="97961"/>
                  </a:cubicBezTo>
                  <a:cubicBezTo>
                    <a:pt x="51427" y="97961"/>
                    <a:pt x="55716" y="95511"/>
                    <a:pt x="55716" y="95511"/>
                  </a:cubicBezTo>
                  <a:cubicBezTo>
                    <a:pt x="55716" y="90611"/>
                    <a:pt x="55716" y="88161"/>
                    <a:pt x="55716" y="85716"/>
                  </a:cubicBezTo>
                  <a:cubicBezTo>
                    <a:pt x="55716" y="85716"/>
                    <a:pt x="55716" y="85716"/>
                    <a:pt x="55716" y="88161"/>
                  </a:cubicBezTo>
                  <a:cubicBezTo>
                    <a:pt x="51427" y="85716"/>
                    <a:pt x="51427" y="80816"/>
                    <a:pt x="51427" y="75916"/>
                  </a:cubicBezTo>
                  <a:cubicBezTo>
                    <a:pt x="51427" y="75916"/>
                    <a:pt x="47144" y="73466"/>
                    <a:pt x="47144" y="73466"/>
                  </a:cubicBezTo>
                  <a:cubicBezTo>
                    <a:pt x="47144" y="71022"/>
                    <a:pt x="51427" y="68572"/>
                    <a:pt x="47144" y="68572"/>
                  </a:cubicBezTo>
                  <a:cubicBezTo>
                    <a:pt x="51427" y="68572"/>
                    <a:pt x="55716" y="66122"/>
                    <a:pt x="55716" y="66122"/>
                  </a:cubicBezTo>
                  <a:cubicBezTo>
                    <a:pt x="60000" y="63672"/>
                    <a:pt x="64283" y="61222"/>
                    <a:pt x="64283" y="61222"/>
                  </a:cubicBezTo>
                  <a:cubicBezTo>
                    <a:pt x="68572" y="61222"/>
                    <a:pt x="68572" y="58777"/>
                    <a:pt x="72855" y="56327"/>
                  </a:cubicBezTo>
                  <a:cubicBezTo>
                    <a:pt x="72855" y="56327"/>
                    <a:pt x="72855" y="53877"/>
                    <a:pt x="77144" y="53877"/>
                  </a:cubicBezTo>
                  <a:cubicBezTo>
                    <a:pt x="81427" y="51427"/>
                    <a:pt x="85716" y="51427"/>
                    <a:pt x="90000" y="48977"/>
                  </a:cubicBezTo>
                  <a:cubicBezTo>
                    <a:pt x="94283" y="48977"/>
                    <a:pt x="94283" y="48977"/>
                    <a:pt x="98572" y="46533"/>
                  </a:cubicBezTo>
                  <a:cubicBezTo>
                    <a:pt x="98572" y="46533"/>
                    <a:pt x="102855" y="46533"/>
                    <a:pt x="102855" y="44083"/>
                  </a:cubicBezTo>
                  <a:cubicBezTo>
                    <a:pt x="107144" y="44083"/>
                    <a:pt x="107144" y="44083"/>
                    <a:pt x="107144" y="44083"/>
                  </a:cubicBezTo>
                  <a:cubicBezTo>
                    <a:pt x="107144" y="44083"/>
                    <a:pt x="107144" y="44083"/>
                    <a:pt x="107144" y="41633"/>
                  </a:cubicBezTo>
                  <a:cubicBezTo>
                    <a:pt x="107144" y="41633"/>
                    <a:pt x="107144" y="41633"/>
                    <a:pt x="107144" y="41633"/>
                  </a:cubicBezTo>
                  <a:cubicBezTo>
                    <a:pt x="111427" y="41633"/>
                    <a:pt x="111427" y="39183"/>
                    <a:pt x="111427" y="39183"/>
                  </a:cubicBezTo>
                  <a:cubicBezTo>
                    <a:pt x="111427" y="39183"/>
                    <a:pt x="115716" y="36733"/>
                    <a:pt x="115716" y="36733"/>
                  </a:cubicBezTo>
                  <a:cubicBezTo>
                    <a:pt x="115716" y="34283"/>
                    <a:pt x="115716" y="34283"/>
                    <a:pt x="115716" y="34283"/>
                  </a:cubicBezTo>
                  <a:cubicBezTo>
                    <a:pt x="115716" y="34283"/>
                    <a:pt x="120000" y="31838"/>
                    <a:pt x="120000" y="31838"/>
                  </a:cubicBezTo>
                  <a:close/>
                  <a:moveTo>
                    <a:pt x="51427" y="12244"/>
                  </a:moveTo>
                  <a:cubicBezTo>
                    <a:pt x="51427" y="12244"/>
                    <a:pt x="47144" y="12244"/>
                    <a:pt x="47144" y="12244"/>
                  </a:cubicBezTo>
                  <a:cubicBezTo>
                    <a:pt x="51427" y="12244"/>
                    <a:pt x="51427" y="12244"/>
                    <a:pt x="51427" y="12244"/>
                  </a:cubicBezTo>
                  <a:close/>
                  <a:moveTo>
                    <a:pt x="51427" y="12244"/>
                  </a:moveTo>
                  <a:cubicBezTo>
                    <a:pt x="51427" y="12244"/>
                    <a:pt x="51427" y="12244"/>
                    <a:pt x="51427" y="12244"/>
                  </a:cubicBezTo>
                  <a:cubicBezTo>
                    <a:pt x="51427" y="12244"/>
                    <a:pt x="51427" y="12244"/>
                    <a:pt x="51427" y="122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55" name="Shape 555"/>
            <p:cNvSpPr/>
            <p:nvPr/>
          </p:nvSpPr>
          <p:spPr>
            <a:xfrm>
              <a:off x="5785044" y="1979394"/>
              <a:ext cx="735003" cy="681978"/>
            </a:xfrm>
            <a:custGeom>
              <a:avLst/>
              <a:gdLst/>
              <a:ahLst/>
              <a:cxnLst/>
              <a:rect l="0" t="0" r="0" b="0"/>
              <a:pathLst>
                <a:path w="120000" h="120000" extrusionOk="0">
                  <a:moveTo>
                    <a:pt x="118716" y="30700"/>
                  </a:moveTo>
                  <a:cubicBezTo>
                    <a:pt x="121610" y="27905"/>
                    <a:pt x="118716" y="27905"/>
                    <a:pt x="118716" y="27905"/>
                  </a:cubicBezTo>
                  <a:cubicBezTo>
                    <a:pt x="118716" y="25116"/>
                    <a:pt x="118716" y="25116"/>
                    <a:pt x="118716" y="25116"/>
                  </a:cubicBezTo>
                  <a:cubicBezTo>
                    <a:pt x="115816" y="19533"/>
                    <a:pt x="115816" y="16744"/>
                    <a:pt x="115816" y="13955"/>
                  </a:cubicBezTo>
                  <a:cubicBezTo>
                    <a:pt x="115816" y="11161"/>
                    <a:pt x="115816" y="8372"/>
                    <a:pt x="112922" y="8372"/>
                  </a:cubicBezTo>
                  <a:cubicBezTo>
                    <a:pt x="112922" y="5583"/>
                    <a:pt x="110029" y="8372"/>
                    <a:pt x="107135" y="5583"/>
                  </a:cubicBezTo>
                  <a:cubicBezTo>
                    <a:pt x="107135" y="5583"/>
                    <a:pt x="104235" y="5583"/>
                    <a:pt x="104235" y="5583"/>
                  </a:cubicBezTo>
                  <a:cubicBezTo>
                    <a:pt x="101341" y="5583"/>
                    <a:pt x="98447" y="5583"/>
                    <a:pt x="98447" y="5583"/>
                  </a:cubicBezTo>
                  <a:cubicBezTo>
                    <a:pt x="95548" y="5583"/>
                    <a:pt x="89760" y="2788"/>
                    <a:pt x="92654" y="0"/>
                  </a:cubicBezTo>
                  <a:cubicBezTo>
                    <a:pt x="86866" y="0"/>
                    <a:pt x="83967" y="5583"/>
                    <a:pt x="83967" y="8372"/>
                  </a:cubicBezTo>
                  <a:cubicBezTo>
                    <a:pt x="81073" y="13955"/>
                    <a:pt x="81073" y="16744"/>
                    <a:pt x="75280" y="19533"/>
                  </a:cubicBezTo>
                  <a:cubicBezTo>
                    <a:pt x="72386" y="19533"/>
                    <a:pt x="69492" y="22327"/>
                    <a:pt x="69492" y="25116"/>
                  </a:cubicBezTo>
                  <a:cubicBezTo>
                    <a:pt x="66598" y="25116"/>
                    <a:pt x="63698" y="25116"/>
                    <a:pt x="60805" y="27905"/>
                  </a:cubicBezTo>
                  <a:cubicBezTo>
                    <a:pt x="57911" y="30700"/>
                    <a:pt x="57911" y="36277"/>
                    <a:pt x="57911" y="41861"/>
                  </a:cubicBezTo>
                  <a:cubicBezTo>
                    <a:pt x="55011" y="41861"/>
                    <a:pt x="55011" y="41861"/>
                    <a:pt x="57911" y="44650"/>
                  </a:cubicBezTo>
                  <a:cubicBezTo>
                    <a:pt x="57911" y="47444"/>
                    <a:pt x="57911" y="47444"/>
                    <a:pt x="55011" y="47444"/>
                  </a:cubicBezTo>
                  <a:cubicBezTo>
                    <a:pt x="52117" y="53022"/>
                    <a:pt x="49223" y="58605"/>
                    <a:pt x="43430" y="61394"/>
                  </a:cubicBezTo>
                  <a:cubicBezTo>
                    <a:pt x="40536" y="64183"/>
                    <a:pt x="34743" y="64183"/>
                    <a:pt x="31849" y="66977"/>
                  </a:cubicBezTo>
                  <a:cubicBezTo>
                    <a:pt x="28955" y="69766"/>
                    <a:pt x="28955" y="75350"/>
                    <a:pt x="26061" y="78138"/>
                  </a:cubicBezTo>
                  <a:cubicBezTo>
                    <a:pt x="23162" y="78138"/>
                    <a:pt x="20268" y="78138"/>
                    <a:pt x="20268" y="80927"/>
                  </a:cubicBezTo>
                  <a:cubicBezTo>
                    <a:pt x="17374" y="83722"/>
                    <a:pt x="17374" y="89300"/>
                    <a:pt x="17374" y="92094"/>
                  </a:cubicBezTo>
                  <a:cubicBezTo>
                    <a:pt x="14474" y="94883"/>
                    <a:pt x="11581" y="97672"/>
                    <a:pt x="8687" y="103255"/>
                  </a:cubicBezTo>
                  <a:cubicBezTo>
                    <a:pt x="8687" y="100466"/>
                    <a:pt x="8687" y="100466"/>
                    <a:pt x="8687" y="100466"/>
                  </a:cubicBezTo>
                  <a:cubicBezTo>
                    <a:pt x="8687" y="103255"/>
                    <a:pt x="5793" y="103255"/>
                    <a:pt x="5793" y="106044"/>
                  </a:cubicBezTo>
                  <a:cubicBezTo>
                    <a:pt x="5793" y="106044"/>
                    <a:pt x="5793" y="108838"/>
                    <a:pt x="5793" y="111627"/>
                  </a:cubicBezTo>
                  <a:cubicBezTo>
                    <a:pt x="2893" y="114416"/>
                    <a:pt x="0" y="117211"/>
                    <a:pt x="0" y="120000"/>
                  </a:cubicBezTo>
                  <a:cubicBezTo>
                    <a:pt x="2893" y="120000"/>
                    <a:pt x="5793" y="120000"/>
                    <a:pt x="11581" y="120000"/>
                  </a:cubicBezTo>
                  <a:cubicBezTo>
                    <a:pt x="14474" y="120000"/>
                    <a:pt x="14474" y="120000"/>
                    <a:pt x="17374" y="117211"/>
                  </a:cubicBezTo>
                  <a:cubicBezTo>
                    <a:pt x="17374" y="114416"/>
                    <a:pt x="20268" y="111627"/>
                    <a:pt x="20268" y="108838"/>
                  </a:cubicBezTo>
                  <a:cubicBezTo>
                    <a:pt x="23162" y="106044"/>
                    <a:pt x="23162" y="103255"/>
                    <a:pt x="23162" y="100466"/>
                  </a:cubicBezTo>
                  <a:cubicBezTo>
                    <a:pt x="26061" y="97672"/>
                    <a:pt x="31849" y="94883"/>
                    <a:pt x="34743" y="92094"/>
                  </a:cubicBezTo>
                  <a:cubicBezTo>
                    <a:pt x="34743" y="89300"/>
                    <a:pt x="34743" y="86511"/>
                    <a:pt x="37642" y="83722"/>
                  </a:cubicBezTo>
                  <a:cubicBezTo>
                    <a:pt x="37642" y="80927"/>
                    <a:pt x="40536" y="83722"/>
                    <a:pt x="40536" y="80927"/>
                  </a:cubicBezTo>
                  <a:cubicBezTo>
                    <a:pt x="40536" y="80927"/>
                    <a:pt x="43430" y="78138"/>
                    <a:pt x="43430" y="78138"/>
                  </a:cubicBezTo>
                  <a:cubicBezTo>
                    <a:pt x="43430" y="75350"/>
                    <a:pt x="43430" y="75350"/>
                    <a:pt x="43430" y="75350"/>
                  </a:cubicBezTo>
                  <a:cubicBezTo>
                    <a:pt x="43430" y="75350"/>
                    <a:pt x="46330" y="75350"/>
                    <a:pt x="49223" y="75350"/>
                  </a:cubicBezTo>
                  <a:cubicBezTo>
                    <a:pt x="52117" y="75350"/>
                    <a:pt x="52117" y="75350"/>
                    <a:pt x="52117" y="75350"/>
                  </a:cubicBezTo>
                  <a:cubicBezTo>
                    <a:pt x="55011" y="75350"/>
                    <a:pt x="55011" y="75350"/>
                    <a:pt x="55011" y="75350"/>
                  </a:cubicBezTo>
                  <a:cubicBezTo>
                    <a:pt x="55011" y="75350"/>
                    <a:pt x="57911" y="75350"/>
                    <a:pt x="57911" y="72555"/>
                  </a:cubicBezTo>
                  <a:cubicBezTo>
                    <a:pt x="57911" y="72555"/>
                    <a:pt x="60805" y="75350"/>
                    <a:pt x="63698" y="72555"/>
                  </a:cubicBezTo>
                  <a:cubicBezTo>
                    <a:pt x="63698" y="72555"/>
                    <a:pt x="63698" y="69766"/>
                    <a:pt x="63698" y="69766"/>
                  </a:cubicBezTo>
                  <a:cubicBezTo>
                    <a:pt x="63698" y="69766"/>
                    <a:pt x="63698" y="61394"/>
                    <a:pt x="63698" y="61394"/>
                  </a:cubicBezTo>
                  <a:cubicBezTo>
                    <a:pt x="63698" y="58605"/>
                    <a:pt x="69492" y="55816"/>
                    <a:pt x="69492" y="55816"/>
                  </a:cubicBezTo>
                  <a:cubicBezTo>
                    <a:pt x="72386" y="55816"/>
                    <a:pt x="75280" y="53022"/>
                    <a:pt x="75280" y="53022"/>
                  </a:cubicBezTo>
                  <a:cubicBezTo>
                    <a:pt x="78179" y="53022"/>
                    <a:pt x="78179" y="53022"/>
                    <a:pt x="81073" y="53022"/>
                  </a:cubicBezTo>
                  <a:cubicBezTo>
                    <a:pt x="81073" y="53022"/>
                    <a:pt x="81073" y="50233"/>
                    <a:pt x="81073" y="50233"/>
                  </a:cubicBezTo>
                  <a:cubicBezTo>
                    <a:pt x="81073" y="50233"/>
                    <a:pt x="81073" y="50233"/>
                    <a:pt x="81073" y="50233"/>
                  </a:cubicBezTo>
                  <a:cubicBezTo>
                    <a:pt x="83967" y="50233"/>
                    <a:pt x="86866" y="50233"/>
                    <a:pt x="86866" y="50233"/>
                  </a:cubicBezTo>
                  <a:cubicBezTo>
                    <a:pt x="89760" y="50233"/>
                    <a:pt x="89760" y="47444"/>
                    <a:pt x="89760" y="47444"/>
                  </a:cubicBezTo>
                  <a:cubicBezTo>
                    <a:pt x="92654" y="44650"/>
                    <a:pt x="95548" y="41861"/>
                    <a:pt x="98447" y="41861"/>
                  </a:cubicBezTo>
                  <a:cubicBezTo>
                    <a:pt x="101341" y="41861"/>
                    <a:pt x="101341" y="41861"/>
                    <a:pt x="101341" y="39072"/>
                  </a:cubicBezTo>
                  <a:cubicBezTo>
                    <a:pt x="98447" y="33488"/>
                    <a:pt x="101341" y="36277"/>
                    <a:pt x="104235" y="33488"/>
                  </a:cubicBezTo>
                  <a:cubicBezTo>
                    <a:pt x="107135" y="33488"/>
                    <a:pt x="107135" y="33488"/>
                    <a:pt x="107135" y="33488"/>
                  </a:cubicBezTo>
                  <a:cubicBezTo>
                    <a:pt x="110029" y="30700"/>
                    <a:pt x="112922" y="33488"/>
                    <a:pt x="112922" y="33488"/>
                  </a:cubicBezTo>
                  <a:cubicBezTo>
                    <a:pt x="115816" y="33488"/>
                    <a:pt x="118716" y="33488"/>
                    <a:pt x="118716" y="33488"/>
                  </a:cubicBezTo>
                  <a:cubicBezTo>
                    <a:pt x="118716" y="30700"/>
                    <a:pt x="118716" y="30700"/>
                    <a:pt x="118716" y="307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56" name="Shape 556"/>
            <p:cNvSpPr/>
            <p:nvPr/>
          </p:nvSpPr>
          <p:spPr>
            <a:xfrm>
              <a:off x="7383382" y="1630090"/>
              <a:ext cx="71383" cy="80397"/>
            </a:xfrm>
            <a:custGeom>
              <a:avLst/>
              <a:gdLst/>
              <a:ahLst/>
              <a:cxnLst/>
              <a:rect l="0" t="0" r="0" b="0"/>
              <a:pathLst>
                <a:path w="120000" h="120000" extrusionOk="0">
                  <a:moveTo>
                    <a:pt x="120000" y="48000"/>
                  </a:moveTo>
                  <a:cubicBezTo>
                    <a:pt x="90000" y="24000"/>
                    <a:pt x="60000" y="24000"/>
                    <a:pt x="30000" y="0"/>
                  </a:cubicBezTo>
                  <a:cubicBezTo>
                    <a:pt x="30000" y="0"/>
                    <a:pt x="30000" y="0"/>
                    <a:pt x="30000" y="0"/>
                  </a:cubicBezTo>
                  <a:cubicBezTo>
                    <a:pt x="30000" y="0"/>
                    <a:pt x="30000" y="0"/>
                    <a:pt x="0" y="24000"/>
                  </a:cubicBezTo>
                  <a:cubicBezTo>
                    <a:pt x="0" y="24000"/>
                    <a:pt x="0" y="24000"/>
                    <a:pt x="0" y="24000"/>
                  </a:cubicBezTo>
                  <a:cubicBezTo>
                    <a:pt x="0" y="24000"/>
                    <a:pt x="0" y="24000"/>
                    <a:pt x="0" y="24000"/>
                  </a:cubicBezTo>
                  <a:cubicBezTo>
                    <a:pt x="0" y="48000"/>
                    <a:pt x="0" y="72000"/>
                    <a:pt x="0" y="72000"/>
                  </a:cubicBezTo>
                  <a:cubicBezTo>
                    <a:pt x="0" y="72000"/>
                    <a:pt x="0" y="72000"/>
                    <a:pt x="0" y="72000"/>
                  </a:cubicBezTo>
                  <a:cubicBezTo>
                    <a:pt x="0" y="72000"/>
                    <a:pt x="30000" y="96000"/>
                    <a:pt x="60000" y="120000"/>
                  </a:cubicBezTo>
                  <a:cubicBezTo>
                    <a:pt x="60000" y="96000"/>
                    <a:pt x="60000" y="96000"/>
                    <a:pt x="60000" y="96000"/>
                  </a:cubicBezTo>
                  <a:cubicBezTo>
                    <a:pt x="60000" y="72000"/>
                    <a:pt x="60000" y="72000"/>
                    <a:pt x="90000" y="48000"/>
                  </a:cubicBezTo>
                  <a:cubicBezTo>
                    <a:pt x="90000" y="48000"/>
                    <a:pt x="90000" y="48000"/>
                    <a:pt x="90000" y="48000"/>
                  </a:cubicBezTo>
                  <a:cubicBezTo>
                    <a:pt x="90000" y="72000"/>
                    <a:pt x="90000" y="72000"/>
                    <a:pt x="90000" y="72000"/>
                  </a:cubicBezTo>
                  <a:cubicBezTo>
                    <a:pt x="120000" y="72000"/>
                    <a:pt x="90000" y="48000"/>
                    <a:pt x="120000" y="48000"/>
                  </a:cubicBezTo>
                  <a:cubicBezTo>
                    <a:pt x="120000" y="48000"/>
                    <a:pt x="90000" y="48000"/>
                    <a:pt x="120000" y="48000"/>
                  </a:cubicBezTo>
                  <a:cubicBezTo>
                    <a:pt x="120000" y="48000"/>
                    <a:pt x="120000" y="48000"/>
                    <a:pt x="120000" y="48000"/>
                  </a:cubicBezTo>
                  <a:cubicBezTo>
                    <a:pt x="120000" y="48000"/>
                    <a:pt x="120000" y="48000"/>
                    <a:pt x="120000" y="4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57" name="Shape 557"/>
            <p:cNvSpPr/>
            <p:nvPr/>
          </p:nvSpPr>
          <p:spPr>
            <a:xfrm>
              <a:off x="10185903" y="1236429"/>
              <a:ext cx="1384190" cy="481898"/>
            </a:xfrm>
            <a:custGeom>
              <a:avLst/>
              <a:gdLst/>
              <a:ahLst/>
              <a:cxnLst/>
              <a:rect l="0" t="0" r="0" b="0"/>
              <a:pathLst>
                <a:path w="120000" h="120000" extrusionOk="0">
                  <a:moveTo>
                    <a:pt x="120000" y="59126"/>
                  </a:moveTo>
                  <a:cubicBezTo>
                    <a:pt x="118461" y="59126"/>
                    <a:pt x="116922" y="55183"/>
                    <a:pt x="115383" y="51240"/>
                  </a:cubicBezTo>
                  <a:cubicBezTo>
                    <a:pt x="113844" y="47297"/>
                    <a:pt x="112305" y="43360"/>
                    <a:pt x="110766" y="47297"/>
                  </a:cubicBezTo>
                  <a:cubicBezTo>
                    <a:pt x="107694" y="47297"/>
                    <a:pt x="109233" y="47297"/>
                    <a:pt x="107694" y="51240"/>
                  </a:cubicBezTo>
                  <a:cubicBezTo>
                    <a:pt x="107694" y="51240"/>
                    <a:pt x="106155" y="47297"/>
                    <a:pt x="106155" y="47297"/>
                  </a:cubicBezTo>
                  <a:cubicBezTo>
                    <a:pt x="104616" y="47297"/>
                    <a:pt x="104616" y="47297"/>
                    <a:pt x="104616" y="47297"/>
                  </a:cubicBezTo>
                  <a:cubicBezTo>
                    <a:pt x="104616" y="47297"/>
                    <a:pt x="103077" y="47297"/>
                    <a:pt x="103077" y="47297"/>
                  </a:cubicBezTo>
                  <a:cubicBezTo>
                    <a:pt x="103077" y="47297"/>
                    <a:pt x="103077" y="47297"/>
                    <a:pt x="101538" y="47297"/>
                  </a:cubicBezTo>
                  <a:cubicBezTo>
                    <a:pt x="101538" y="47297"/>
                    <a:pt x="101538" y="47297"/>
                    <a:pt x="101538" y="43360"/>
                  </a:cubicBezTo>
                  <a:cubicBezTo>
                    <a:pt x="101538" y="43360"/>
                    <a:pt x="101538" y="43360"/>
                    <a:pt x="101538" y="43360"/>
                  </a:cubicBezTo>
                  <a:cubicBezTo>
                    <a:pt x="101538" y="39417"/>
                    <a:pt x="101538" y="39417"/>
                    <a:pt x="101538" y="35474"/>
                  </a:cubicBezTo>
                  <a:cubicBezTo>
                    <a:pt x="101538" y="35474"/>
                    <a:pt x="101538" y="27588"/>
                    <a:pt x="100000" y="23651"/>
                  </a:cubicBezTo>
                  <a:cubicBezTo>
                    <a:pt x="100000" y="19708"/>
                    <a:pt x="96922" y="23651"/>
                    <a:pt x="95383" y="23651"/>
                  </a:cubicBezTo>
                  <a:cubicBezTo>
                    <a:pt x="93844" y="23651"/>
                    <a:pt x="92305" y="19708"/>
                    <a:pt x="90766" y="19708"/>
                  </a:cubicBezTo>
                  <a:cubicBezTo>
                    <a:pt x="89233" y="19708"/>
                    <a:pt x="89233" y="23651"/>
                    <a:pt x="87694" y="23651"/>
                  </a:cubicBezTo>
                  <a:cubicBezTo>
                    <a:pt x="87694" y="27588"/>
                    <a:pt x="89233" y="27588"/>
                    <a:pt x="87694" y="27588"/>
                  </a:cubicBezTo>
                  <a:cubicBezTo>
                    <a:pt x="86155" y="31531"/>
                    <a:pt x="84616" y="27588"/>
                    <a:pt x="83077" y="31531"/>
                  </a:cubicBezTo>
                  <a:cubicBezTo>
                    <a:pt x="81538" y="31531"/>
                    <a:pt x="80000" y="31531"/>
                    <a:pt x="78461" y="31531"/>
                  </a:cubicBezTo>
                  <a:cubicBezTo>
                    <a:pt x="76922" y="31531"/>
                    <a:pt x="75383" y="31531"/>
                    <a:pt x="72305" y="27588"/>
                  </a:cubicBezTo>
                  <a:cubicBezTo>
                    <a:pt x="72305" y="27588"/>
                    <a:pt x="70766" y="27588"/>
                    <a:pt x="70766" y="27588"/>
                  </a:cubicBezTo>
                  <a:cubicBezTo>
                    <a:pt x="70766" y="27588"/>
                    <a:pt x="70766" y="23651"/>
                    <a:pt x="69233" y="23651"/>
                  </a:cubicBezTo>
                  <a:cubicBezTo>
                    <a:pt x="69233" y="23651"/>
                    <a:pt x="66155" y="19708"/>
                    <a:pt x="64616" y="19708"/>
                  </a:cubicBezTo>
                  <a:cubicBezTo>
                    <a:pt x="63077" y="19708"/>
                    <a:pt x="61538" y="15765"/>
                    <a:pt x="58461" y="15765"/>
                  </a:cubicBezTo>
                  <a:cubicBezTo>
                    <a:pt x="56922" y="19708"/>
                    <a:pt x="56922" y="19708"/>
                    <a:pt x="55383" y="19708"/>
                  </a:cubicBezTo>
                  <a:cubicBezTo>
                    <a:pt x="52305" y="19708"/>
                    <a:pt x="49233" y="19708"/>
                    <a:pt x="47694" y="15765"/>
                  </a:cubicBezTo>
                  <a:cubicBezTo>
                    <a:pt x="46155" y="11822"/>
                    <a:pt x="46155" y="7885"/>
                    <a:pt x="44616" y="7885"/>
                  </a:cubicBezTo>
                  <a:cubicBezTo>
                    <a:pt x="41538" y="3942"/>
                    <a:pt x="36922" y="0"/>
                    <a:pt x="32305" y="0"/>
                  </a:cubicBezTo>
                  <a:cubicBezTo>
                    <a:pt x="33844" y="0"/>
                    <a:pt x="32305" y="3942"/>
                    <a:pt x="32305" y="3942"/>
                  </a:cubicBezTo>
                  <a:cubicBezTo>
                    <a:pt x="32305" y="3942"/>
                    <a:pt x="30766" y="7885"/>
                    <a:pt x="30766" y="7885"/>
                  </a:cubicBezTo>
                  <a:cubicBezTo>
                    <a:pt x="30766" y="15765"/>
                    <a:pt x="35383" y="15765"/>
                    <a:pt x="35383" y="19708"/>
                  </a:cubicBezTo>
                  <a:cubicBezTo>
                    <a:pt x="33844" y="23651"/>
                    <a:pt x="33844" y="23651"/>
                    <a:pt x="33844" y="23651"/>
                  </a:cubicBezTo>
                  <a:cubicBezTo>
                    <a:pt x="32305" y="27588"/>
                    <a:pt x="32305" y="23651"/>
                    <a:pt x="30766" y="23651"/>
                  </a:cubicBezTo>
                  <a:cubicBezTo>
                    <a:pt x="30766" y="23651"/>
                    <a:pt x="29233" y="23651"/>
                    <a:pt x="29233" y="23651"/>
                  </a:cubicBezTo>
                  <a:cubicBezTo>
                    <a:pt x="27694" y="23651"/>
                    <a:pt x="27694" y="23651"/>
                    <a:pt x="27694" y="23651"/>
                  </a:cubicBezTo>
                  <a:cubicBezTo>
                    <a:pt x="26155" y="23651"/>
                    <a:pt x="26155" y="23651"/>
                    <a:pt x="26155" y="23651"/>
                  </a:cubicBezTo>
                  <a:cubicBezTo>
                    <a:pt x="24616" y="23651"/>
                    <a:pt x="24616" y="23651"/>
                    <a:pt x="23077" y="23651"/>
                  </a:cubicBezTo>
                  <a:cubicBezTo>
                    <a:pt x="23077" y="23651"/>
                    <a:pt x="23077" y="23651"/>
                    <a:pt x="21538" y="19708"/>
                  </a:cubicBezTo>
                  <a:cubicBezTo>
                    <a:pt x="20000" y="15765"/>
                    <a:pt x="20000" y="15765"/>
                    <a:pt x="18461" y="15765"/>
                  </a:cubicBezTo>
                  <a:cubicBezTo>
                    <a:pt x="18461" y="15765"/>
                    <a:pt x="16922" y="15765"/>
                    <a:pt x="16922" y="15765"/>
                  </a:cubicBezTo>
                  <a:cubicBezTo>
                    <a:pt x="15383" y="15765"/>
                    <a:pt x="15383" y="15765"/>
                    <a:pt x="15383" y="15765"/>
                  </a:cubicBezTo>
                  <a:cubicBezTo>
                    <a:pt x="15383" y="15765"/>
                    <a:pt x="13844" y="15765"/>
                    <a:pt x="15383" y="15765"/>
                  </a:cubicBezTo>
                  <a:cubicBezTo>
                    <a:pt x="13844" y="15765"/>
                    <a:pt x="13844" y="11822"/>
                    <a:pt x="13844" y="11822"/>
                  </a:cubicBezTo>
                  <a:cubicBezTo>
                    <a:pt x="12305" y="11822"/>
                    <a:pt x="13844" y="15765"/>
                    <a:pt x="12305" y="15765"/>
                  </a:cubicBezTo>
                  <a:cubicBezTo>
                    <a:pt x="12305" y="15765"/>
                    <a:pt x="12305" y="15765"/>
                    <a:pt x="10766" y="15765"/>
                  </a:cubicBezTo>
                  <a:cubicBezTo>
                    <a:pt x="10766" y="15765"/>
                    <a:pt x="10766" y="15765"/>
                    <a:pt x="10766" y="15765"/>
                  </a:cubicBezTo>
                  <a:cubicBezTo>
                    <a:pt x="10766" y="19708"/>
                    <a:pt x="9233" y="19708"/>
                    <a:pt x="9233" y="19708"/>
                  </a:cubicBezTo>
                  <a:cubicBezTo>
                    <a:pt x="9233" y="19708"/>
                    <a:pt x="9233" y="19708"/>
                    <a:pt x="7694" y="19708"/>
                  </a:cubicBezTo>
                  <a:cubicBezTo>
                    <a:pt x="7694" y="19708"/>
                    <a:pt x="6155" y="19708"/>
                    <a:pt x="6155" y="23651"/>
                  </a:cubicBezTo>
                  <a:cubicBezTo>
                    <a:pt x="6155" y="23651"/>
                    <a:pt x="6155" y="23651"/>
                    <a:pt x="6155" y="23651"/>
                  </a:cubicBezTo>
                  <a:cubicBezTo>
                    <a:pt x="6155" y="23651"/>
                    <a:pt x="6155" y="23651"/>
                    <a:pt x="6155" y="27588"/>
                  </a:cubicBezTo>
                  <a:cubicBezTo>
                    <a:pt x="6155" y="27588"/>
                    <a:pt x="4616" y="27588"/>
                    <a:pt x="4616" y="27588"/>
                  </a:cubicBezTo>
                  <a:cubicBezTo>
                    <a:pt x="4616" y="27588"/>
                    <a:pt x="3077" y="27588"/>
                    <a:pt x="3077" y="27588"/>
                  </a:cubicBezTo>
                  <a:cubicBezTo>
                    <a:pt x="3077" y="31531"/>
                    <a:pt x="1538" y="27588"/>
                    <a:pt x="1538" y="27588"/>
                  </a:cubicBezTo>
                  <a:cubicBezTo>
                    <a:pt x="0" y="31531"/>
                    <a:pt x="1538" y="31531"/>
                    <a:pt x="0" y="31531"/>
                  </a:cubicBezTo>
                  <a:cubicBezTo>
                    <a:pt x="0" y="31531"/>
                    <a:pt x="0" y="35474"/>
                    <a:pt x="0" y="35474"/>
                  </a:cubicBezTo>
                  <a:cubicBezTo>
                    <a:pt x="0" y="35474"/>
                    <a:pt x="1538" y="35474"/>
                    <a:pt x="1538" y="35474"/>
                  </a:cubicBezTo>
                  <a:cubicBezTo>
                    <a:pt x="1538" y="35474"/>
                    <a:pt x="1538" y="39417"/>
                    <a:pt x="1538" y="39417"/>
                  </a:cubicBezTo>
                  <a:cubicBezTo>
                    <a:pt x="1538" y="39417"/>
                    <a:pt x="1538" y="39417"/>
                    <a:pt x="3077" y="39417"/>
                  </a:cubicBezTo>
                  <a:cubicBezTo>
                    <a:pt x="3077" y="39417"/>
                    <a:pt x="3077" y="39417"/>
                    <a:pt x="4616" y="39417"/>
                  </a:cubicBezTo>
                  <a:cubicBezTo>
                    <a:pt x="4616" y="43360"/>
                    <a:pt x="4616" y="43360"/>
                    <a:pt x="6155" y="43360"/>
                  </a:cubicBezTo>
                  <a:cubicBezTo>
                    <a:pt x="6155" y="47297"/>
                    <a:pt x="7694" y="47297"/>
                    <a:pt x="9233" y="47297"/>
                  </a:cubicBezTo>
                  <a:cubicBezTo>
                    <a:pt x="10766" y="47297"/>
                    <a:pt x="12305" y="47297"/>
                    <a:pt x="13844" y="51240"/>
                  </a:cubicBezTo>
                  <a:cubicBezTo>
                    <a:pt x="13844" y="55183"/>
                    <a:pt x="15383" y="55183"/>
                    <a:pt x="15383" y="59126"/>
                  </a:cubicBezTo>
                  <a:cubicBezTo>
                    <a:pt x="15383" y="59126"/>
                    <a:pt x="16922" y="63063"/>
                    <a:pt x="16922" y="63063"/>
                  </a:cubicBezTo>
                  <a:cubicBezTo>
                    <a:pt x="16922" y="63063"/>
                    <a:pt x="16922" y="63063"/>
                    <a:pt x="16922" y="63063"/>
                  </a:cubicBezTo>
                  <a:cubicBezTo>
                    <a:pt x="16922" y="67006"/>
                    <a:pt x="16922" y="67006"/>
                    <a:pt x="16922" y="67006"/>
                  </a:cubicBezTo>
                  <a:cubicBezTo>
                    <a:pt x="16922" y="70948"/>
                    <a:pt x="16922" y="70948"/>
                    <a:pt x="16922" y="74891"/>
                  </a:cubicBezTo>
                  <a:cubicBezTo>
                    <a:pt x="18461" y="78829"/>
                    <a:pt x="18461" y="78829"/>
                    <a:pt x="18461" y="78829"/>
                  </a:cubicBezTo>
                  <a:cubicBezTo>
                    <a:pt x="21538" y="82771"/>
                    <a:pt x="26155" y="82771"/>
                    <a:pt x="29233" y="82771"/>
                  </a:cubicBezTo>
                  <a:cubicBezTo>
                    <a:pt x="30766" y="86714"/>
                    <a:pt x="35383" y="86714"/>
                    <a:pt x="36922" y="90657"/>
                  </a:cubicBezTo>
                  <a:cubicBezTo>
                    <a:pt x="36922" y="90657"/>
                    <a:pt x="36922" y="90657"/>
                    <a:pt x="36922" y="90657"/>
                  </a:cubicBezTo>
                  <a:cubicBezTo>
                    <a:pt x="36922" y="94600"/>
                    <a:pt x="36922" y="94600"/>
                    <a:pt x="38461" y="94600"/>
                  </a:cubicBezTo>
                  <a:cubicBezTo>
                    <a:pt x="40000" y="98537"/>
                    <a:pt x="40000" y="102480"/>
                    <a:pt x="41538" y="106423"/>
                  </a:cubicBezTo>
                  <a:cubicBezTo>
                    <a:pt x="43077" y="106423"/>
                    <a:pt x="44616" y="106423"/>
                    <a:pt x="46155" y="106423"/>
                  </a:cubicBezTo>
                  <a:cubicBezTo>
                    <a:pt x="49233" y="110366"/>
                    <a:pt x="53844" y="110366"/>
                    <a:pt x="56922" y="110366"/>
                  </a:cubicBezTo>
                  <a:cubicBezTo>
                    <a:pt x="61538" y="114303"/>
                    <a:pt x="64616" y="114303"/>
                    <a:pt x="67694" y="118246"/>
                  </a:cubicBezTo>
                  <a:cubicBezTo>
                    <a:pt x="69233" y="118246"/>
                    <a:pt x="70766" y="118246"/>
                    <a:pt x="70766" y="118246"/>
                  </a:cubicBezTo>
                  <a:cubicBezTo>
                    <a:pt x="72305" y="118246"/>
                    <a:pt x="73844" y="114303"/>
                    <a:pt x="73844" y="118246"/>
                  </a:cubicBezTo>
                  <a:cubicBezTo>
                    <a:pt x="75383" y="118246"/>
                    <a:pt x="75383" y="122189"/>
                    <a:pt x="76922" y="118246"/>
                  </a:cubicBezTo>
                  <a:cubicBezTo>
                    <a:pt x="76922" y="118246"/>
                    <a:pt x="76922" y="118246"/>
                    <a:pt x="78461" y="118246"/>
                  </a:cubicBezTo>
                  <a:cubicBezTo>
                    <a:pt x="81538" y="114303"/>
                    <a:pt x="84616" y="114303"/>
                    <a:pt x="87694" y="110366"/>
                  </a:cubicBezTo>
                  <a:cubicBezTo>
                    <a:pt x="90766" y="110366"/>
                    <a:pt x="93844" y="110366"/>
                    <a:pt x="93844" y="102480"/>
                  </a:cubicBezTo>
                  <a:cubicBezTo>
                    <a:pt x="95383" y="102480"/>
                    <a:pt x="95383" y="102480"/>
                    <a:pt x="95383" y="98537"/>
                  </a:cubicBezTo>
                  <a:cubicBezTo>
                    <a:pt x="95383" y="98537"/>
                    <a:pt x="96922" y="98537"/>
                    <a:pt x="96922" y="98537"/>
                  </a:cubicBezTo>
                  <a:cubicBezTo>
                    <a:pt x="98461" y="94600"/>
                    <a:pt x="98461" y="94600"/>
                    <a:pt x="96922" y="94600"/>
                  </a:cubicBezTo>
                  <a:cubicBezTo>
                    <a:pt x="95383" y="90657"/>
                    <a:pt x="93844" y="90657"/>
                    <a:pt x="93844" y="82771"/>
                  </a:cubicBezTo>
                  <a:cubicBezTo>
                    <a:pt x="93844" y="78829"/>
                    <a:pt x="95383" y="78829"/>
                    <a:pt x="96922" y="78829"/>
                  </a:cubicBezTo>
                  <a:cubicBezTo>
                    <a:pt x="96922" y="78829"/>
                    <a:pt x="96922" y="82771"/>
                    <a:pt x="98461" y="82771"/>
                  </a:cubicBezTo>
                  <a:cubicBezTo>
                    <a:pt x="98461" y="82771"/>
                    <a:pt x="100000" y="82771"/>
                    <a:pt x="101538" y="82771"/>
                  </a:cubicBezTo>
                  <a:cubicBezTo>
                    <a:pt x="101538" y="82771"/>
                    <a:pt x="103077" y="82771"/>
                    <a:pt x="103077" y="78829"/>
                  </a:cubicBezTo>
                  <a:cubicBezTo>
                    <a:pt x="103077" y="74891"/>
                    <a:pt x="103077" y="74891"/>
                    <a:pt x="104616" y="74891"/>
                  </a:cubicBezTo>
                  <a:cubicBezTo>
                    <a:pt x="106155" y="74891"/>
                    <a:pt x="107694" y="74891"/>
                    <a:pt x="109233" y="70948"/>
                  </a:cubicBezTo>
                  <a:cubicBezTo>
                    <a:pt x="109233" y="70948"/>
                    <a:pt x="107694" y="67006"/>
                    <a:pt x="109233" y="67006"/>
                  </a:cubicBezTo>
                  <a:cubicBezTo>
                    <a:pt x="109233" y="63063"/>
                    <a:pt x="110766" y="63063"/>
                    <a:pt x="110766" y="63063"/>
                  </a:cubicBezTo>
                  <a:cubicBezTo>
                    <a:pt x="110766" y="59126"/>
                    <a:pt x="112305" y="63063"/>
                    <a:pt x="112305" y="63063"/>
                  </a:cubicBezTo>
                  <a:cubicBezTo>
                    <a:pt x="113844" y="63063"/>
                    <a:pt x="113844" y="59126"/>
                    <a:pt x="113844" y="59126"/>
                  </a:cubicBezTo>
                  <a:cubicBezTo>
                    <a:pt x="115383" y="59126"/>
                    <a:pt x="120000" y="63063"/>
                    <a:pt x="120000" y="5912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58" name="Shape 558"/>
            <p:cNvSpPr/>
            <p:nvPr/>
          </p:nvSpPr>
          <p:spPr>
            <a:xfrm>
              <a:off x="6891467" y="1606526"/>
              <a:ext cx="24829" cy="2217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59" name="Shape 559"/>
            <p:cNvSpPr/>
            <p:nvPr/>
          </p:nvSpPr>
          <p:spPr>
            <a:xfrm>
              <a:off x="7703049" y="1394448"/>
              <a:ext cx="158284" cy="146643"/>
            </a:xfrm>
            <a:custGeom>
              <a:avLst/>
              <a:gdLst/>
              <a:ahLst/>
              <a:cxnLst/>
              <a:rect l="0" t="0" r="0" b="0"/>
              <a:pathLst>
                <a:path w="120000" h="120000" extrusionOk="0">
                  <a:moveTo>
                    <a:pt x="106666" y="77585"/>
                  </a:moveTo>
                  <a:cubicBezTo>
                    <a:pt x="106666" y="64654"/>
                    <a:pt x="93333" y="64654"/>
                    <a:pt x="93333" y="51723"/>
                  </a:cubicBezTo>
                  <a:cubicBezTo>
                    <a:pt x="93333" y="51723"/>
                    <a:pt x="93333" y="51723"/>
                    <a:pt x="93333" y="51723"/>
                  </a:cubicBezTo>
                  <a:cubicBezTo>
                    <a:pt x="93333" y="51723"/>
                    <a:pt x="80000" y="51723"/>
                    <a:pt x="80000" y="38792"/>
                  </a:cubicBezTo>
                  <a:cubicBezTo>
                    <a:pt x="80000" y="38792"/>
                    <a:pt x="80000" y="25861"/>
                    <a:pt x="80000" y="25861"/>
                  </a:cubicBezTo>
                  <a:cubicBezTo>
                    <a:pt x="80000" y="25861"/>
                    <a:pt x="66666" y="12930"/>
                    <a:pt x="66666" y="12930"/>
                  </a:cubicBezTo>
                  <a:cubicBezTo>
                    <a:pt x="66666" y="12930"/>
                    <a:pt x="66666" y="12930"/>
                    <a:pt x="53333" y="12930"/>
                  </a:cubicBezTo>
                  <a:cubicBezTo>
                    <a:pt x="53333" y="12930"/>
                    <a:pt x="40000" y="0"/>
                    <a:pt x="26666" y="0"/>
                  </a:cubicBezTo>
                  <a:cubicBezTo>
                    <a:pt x="26666" y="0"/>
                    <a:pt x="0" y="0"/>
                    <a:pt x="0" y="12930"/>
                  </a:cubicBezTo>
                  <a:cubicBezTo>
                    <a:pt x="13333" y="12930"/>
                    <a:pt x="40000" y="51723"/>
                    <a:pt x="53333" y="64654"/>
                  </a:cubicBezTo>
                  <a:cubicBezTo>
                    <a:pt x="53333" y="77585"/>
                    <a:pt x="66666" y="103447"/>
                    <a:pt x="53333" y="116378"/>
                  </a:cubicBezTo>
                  <a:cubicBezTo>
                    <a:pt x="66666" y="129309"/>
                    <a:pt x="66666" y="103447"/>
                    <a:pt x="66666" y="103447"/>
                  </a:cubicBezTo>
                  <a:cubicBezTo>
                    <a:pt x="80000" y="103447"/>
                    <a:pt x="80000" y="90516"/>
                    <a:pt x="80000" y="90516"/>
                  </a:cubicBezTo>
                  <a:cubicBezTo>
                    <a:pt x="80000" y="90516"/>
                    <a:pt x="80000" y="90516"/>
                    <a:pt x="80000" y="77585"/>
                  </a:cubicBezTo>
                  <a:cubicBezTo>
                    <a:pt x="80000" y="77585"/>
                    <a:pt x="80000" y="64654"/>
                    <a:pt x="80000" y="77585"/>
                  </a:cubicBezTo>
                  <a:cubicBezTo>
                    <a:pt x="80000" y="77585"/>
                    <a:pt x="93333" y="77585"/>
                    <a:pt x="93333" y="77585"/>
                  </a:cubicBezTo>
                  <a:cubicBezTo>
                    <a:pt x="93333" y="77585"/>
                    <a:pt x="106666" y="77585"/>
                    <a:pt x="120000" y="77585"/>
                  </a:cubicBezTo>
                  <a:cubicBezTo>
                    <a:pt x="106666" y="77585"/>
                    <a:pt x="106666" y="77585"/>
                    <a:pt x="106666" y="7758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60" name="Shape 560"/>
            <p:cNvSpPr/>
            <p:nvPr/>
          </p:nvSpPr>
          <p:spPr>
            <a:xfrm>
              <a:off x="1365567" y="2137415"/>
              <a:ext cx="1225910" cy="856631"/>
            </a:xfrm>
            <a:custGeom>
              <a:avLst/>
              <a:gdLst/>
              <a:ahLst/>
              <a:cxnLst/>
              <a:rect l="0" t="0" r="0" b="0"/>
              <a:pathLst>
                <a:path w="120000" h="120000" extrusionOk="0">
                  <a:moveTo>
                    <a:pt x="8694" y="4444"/>
                  </a:moveTo>
                  <a:cubicBezTo>
                    <a:pt x="8694" y="6666"/>
                    <a:pt x="8694" y="6666"/>
                    <a:pt x="8694" y="6666"/>
                  </a:cubicBezTo>
                  <a:cubicBezTo>
                    <a:pt x="8694" y="4444"/>
                    <a:pt x="8694" y="6666"/>
                    <a:pt x="8694" y="4444"/>
                  </a:cubicBezTo>
                  <a:close/>
                  <a:moveTo>
                    <a:pt x="120000" y="75555"/>
                  </a:moveTo>
                  <a:cubicBezTo>
                    <a:pt x="120000" y="73333"/>
                    <a:pt x="120000" y="73333"/>
                    <a:pt x="120000" y="73333"/>
                  </a:cubicBezTo>
                  <a:cubicBezTo>
                    <a:pt x="118261" y="73333"/>
                    <a:pt x="118261" y="73333"/>
                    <a:pt x="118261" y="73333"/>
                  </a:cubicBezTo>
                  <a:cubicBezTo>
                    <a:pt x="118261" y="73333"/>
                    <a:pt x="118261" y="73333"/>
                    <a:pt x="118261" y="73333"/>
                  </a:cubicBezTo>
                  <a:cubicBezTo>
                    <a:pt x="116522" y="73333"/>
                    <a:pt x="116522" y="73333"/>
                    <a:pt x="114783" y="73333"/>
                  </a:cubicBezTo>
                  <a:cubicBezTo>
                    <a:pt x="113044" y="73333"/>
                    <a:pt x="109566" y="73333"/>
                    <a:pt x="107827" y="75555"/>
                  </a:cubicBezTo>
                  <a:cubicBezTo>
                    <a:pt x="106088" y="75555"/>
                    <a:pt x="104350" y="75555"/>
                    <a:pt x="104350" y="75555"/>
                  </a:cubicBezTo>
                  <a:cubicBezTo>
                    <a:pt x="102611" y="77777"/>
                    <a:pt x="102611" y="82222"/>
                    <a:pt x="102611" y="82222"/>
                  </a:cubicBezTo>
                  <a:cubicBezTo>
                    <a:pt x="102611" y="84444"/>
                    <a:pt x="102611" y="84444"/>
                    <a:pt x="100872" y="84444"/>
                  </a:cubicBezTo>
                  <a:cubicBezTo>
                    <a:pt x="100872" y="84444"/>
                    <a:pt x="100872" y="86666"/>
                    <a:pt x="100872" y="86666"/>
                  </a:cubicBezTo>
                  <a:cubicBezTo>
                    <a:pt x="99127" y="88888"/>
                    <a:pt x="97388" y="88888"/>
                    <a:pt x="97388" y="91111"/>
                  </a:cubicBezTo>
                  <a:cubicBezTo>
                    <a:pt x="99127" y="91111"/>
                    <a:pt x="95650" y="95555"/>
                    <a:pt x="93911" y="93333"/>
                  </a:cubicBezTo>
                  <a:cubicBezTo>
                    <a:pt x="95650" y="91111"/>
                    <a:pt x="92172" y="93333"/>
                    <a:pt x="90433" y="93333"/>
                  </a:cubicBezTo>
                  <a:cubicBezTo>
                    <a:pt x="88694" y="93333"/>
                    <a:pt x="86955" y="93333"/>
                    <a:pt x="85216" y="95555"/>
                  </a:cubicBezTo>
                  <a:cubicBezTo>
                    <a:pt x="85216" y="95555"/>
                    <a:pt x="83477" y="95555"/>
                    <a:pt x="83477" y="95555"/>
                  </a:cubicBezTo>
                  <a:cubicBezTo>
                    <a:pt x="81738" y="95555"/>
                    <a:pt x="81738" y="93333"/>
                    <a:pt x="81738" y="93333"/>
                  </a:cubicBezTo>
                  <a:cubicBezTo>
                    <a:pt x="80000" y="91111"/>
                    <a:pt x="78261" y="91111"/>
                    <a:pt x="78261" y="91111"/>
                  </a:cubicBezTo>
                  <a:cubicBezTo>
                    <a:pt x="78261" y="91111"/>
                    <a:pt x="78261" y="91111"/>
                    <a:pt x="78261" y="91111"/>
                  </a:cubicBezTo>
                  <a:cubicBezTo>
                    <a:pt x="78261" y="91111"/>
                    <a:pt x="76522" y="91111"/>
                    <a:pt x="76522" y="91111"/>
                  </a:cubicBezTo>
                  <a:cubicBezTo>
                    <a:pt x="76522" y="91111"/>
                    <a:pt x="76522" y="91111"/>
                    <a:pt x="78261" y="91111"/>
                  </a:cubicBezTo>
                  <a:cubicBezTo>
                    <a:pt x="74783" y="88888"/>
                    <a:pt x="74783" y="84444"/>
                    <a:pt x="74783" y="82222"/>
                  </a:cubicBezTo>
                  <a:cubicBezTo>
                    <a:pt x="73044" y="77777"/>
                    <a:pt x="71305" y="73333"/>
                    <a:pt x="71305" y="68888"/>
                  </a:cubicBezTo>
                  <a:cubicBezTo>
                    <a:pt x="71305" y="64444"/>
                    <a:pt x="73044" y="60000"/>
                    <a:pt x="73044" y="57777"/>
                  </a:cubicBezTo>
                  <a:cubicBezTo>
                    <a:pt x="74783" y="53333"/>
                    <a:pt x="76522" y="48888"/>
                    <a:pt x="78261" y="44444"/>
                  </a:cubicBezTo>
                  <a:cubicBezTo>
                    <a:pt x="76522" y="44444"/>
                    <a:pt x="73044" y="42222"/>
                    <a:pt x="71305" y="42222"/>
                  </a:cubicBezTo>
                  <a:cubicBezTo>
                    <a:pt x="69566" y="40000"/>
                    <a:pt x="69566" y="40000"/>
                    <a:pt x="69566" y="35555"/>
                  </a:cubicBezTo>
                  <a:cubicBezTo>
                    <a:pt x="69566" y="35555"/>
                    <a:pt x="69566" y="33333"/>
                    <a:pt x="69566" y="31111"/>
                  </a:cubicBezTo>
                  <a:cubicBezTo>
                    <a:pt x="67827" y="28888"/>
                    <a:pt x="67827" y="28888"/>
                    <a:pt x="67827" y="26666"/>
                  </a:cubicBezTo>
                  <a:cubicBezTo>
                    <a:pt x="66088" y="24444"/>
                    <a:pt x="66088" y="22222"/>
                    <a:pt x="66088" y="20000"/>
                  </a:cubicBezTo>
                  <a:cubicBezTo>
                    <a:pt x="64350" y="17777"/>
                    <a:pt x="62611" y="17777"/>
                    <a:pt x="59127" y="17777"/>
                  </a:cubicBezTo>
                  <a:cubicBezTo>
                    <a:pt x="59127" y="20000"/>
                    <a:pt x="57388" y="20000"/>
                    <a:pt x="57388" y="22222"/>
                  </a:cubicBezTo>
                  <a:cubicBezTo>
                    <a:pt x="55650" y="24444"/>
                    <a:pt x="55650" y="24444"/>
                    <a:pt x="53911" y="22222"/>
                  </a:cubicBezTo>
                  <a:cubicBezTo>
                    <a:pt x="52172" y="20000"/>
                    <a:pt x="50433" y="20000"/>
                    <a:pt x="50433" y="17777"/>
                  </a:cubicBezTo>
                  <a:cubicBezTo>
                    <a:pt x="50433" y="15555"/>
                    <a:pt x="50433" y="15555"/>
                    <a:pt x="50433" y="13333"/>
                  </a:cubicBezTo>
                  <a:cubicBezTo>
                    <a:pt x="48694" y="11111"/>
                    <a:pt x="46955" y="6666"/>
                    <a:pt x="45216" y="6666"/>
                  </a:cubicBezTo>
                  <a:cubicBezTo>
                    <a:pt x="45216" y="4444"/>
                    <a:pt x="43477" y="4444"/>
                    <a:pt x="41738" y="4444"/>
                  </a:cubicBezTo>
                  <a:cubicBezTo>
                    <a:pt x="40000" y="4444"/>
                    <a:pt x="40000" y="4444"/>
                    <a:pt x="38261" y="4444"/>
                  </a:cubicBezTo>
                  <a:cubicBezTo>
                    <a:pt x="38261" y="6666"/>
                    <a:pt x="38261" y="6666"/>
                    <a:pt x="38261" y="6666"/>
                  </a:cubicBezTo>
                  <a:cubicBezTo>
                    <a:pt x="36522" y="6666"/>
                    <a:pt x="36522" y="8888"/>
                    <a:pt x="36522" y="8888"/>
                  </a:cubicBezTo>
                  <a:cubicBezTo>
                    <a:pt x="36522" y="8888"/>
                    <a:pt x="34783" y="8888"/>
                    <a:pt x="34783" y="8888"/>
                  </a:cubicBezTo>
                  <a:cubicBezTo>
                    <a:pt x="29566" y="8888"/>
                    <a:pt x="26088" y="8888"/>
                    <a:pt x="22611" y="6666"/>
                  </a:cubicBezTo>
                  <a:cubicBezTo>
                    <a:pt x="19127" y="4444"/>
                    <a:pt x="13911" y="2222"/>
                    <a:pt x="10433" y="0"/>
                  </a:cubicBezTo>
                  <a:cubicBezTo>
                    <a:pt x="10433" y="0"/>
                    <a:pt x="10433" y="0"/>
                    <a:pt x="10433" y="0"/>
                  </a:cubicBezTo>
                  <a:cubicBezTo>
                    <a:pt x="8694" y="0"/>
                    <a:pt x="3477" y="0"/>
                    <a:pt x="1738" y="0"/>
                  </a:cubicBezTo>
                  <a:cubicBezTo>
                    <a:pt x="0" y="0"/>
                    <a:pt x="0" y="0"/>
                    <a:pt x="0" y="2222"/>
                  </a:cubicBezTo>
                  <a:cubicBezTo>
                    <a:pt x="0" y="2222"/>
                    <a:pt x="0" y="4444"/>
                    <a:pt x="0" y="4444"/>
                  </a:cubicBezTo>
                  <a:cubicBezTo>
                    <a:pt x="0" y="4444"/>
                    <a:pt x="1738" y="4444"/>
                    <a:pt x="1738" y="4444"/>
                  </a:cubicBezTo>
                  <a:cubicBezTo>
                    <a:pt x="1738" y="4444"/>
                    <a:pt x="1738" y="6666"/>
                    <a:pt x="0" y="6666"/>
                  </a:cubicBezTo>
                  <a:cubicBezTo>
                    <a:pt x="0" y="6666"/>
                    <a:pt x="1738" y="6666"/>
                    <a:pt x="1738" y="8888"/>
                  </a:cubicBezTo>
                  <a:cubicBezTo>
                    <a:pt x="1738" y="8888"/>
                    <a:pt x="1738" y="11111"/>
                    <a:pt x="1738" y="11111"/>
                  </a:cubicBezTo>
                  <a:cubicBezTo>
                    <a:pt x="1738" y="11111"/>
                    <a:pt x="1738" y="11111"/>
                    <a:pt x="1738" y="11111"/>
                  </a:cubicBezTo>
                  <a:cubicBezTo>
                    <a:pt x="1738" y="13333"/>
                    <a:pt x="1738" y="15555"/>
                    <a:pt x="1738" y="17777"/>
                  </a:cubicBezTo>
                  <a:cubicBezTo>
                    <a:pt x="1738" y="20000"/>
                    <a:pt x="3477" y="20000"/>
                    <a:pt x="3477" y="20000"/>
                  </a:cubicBezTo>
                  <a:cubicBezTo>
                    <a:pt x="3477" y="22222"/>
                    <a:pt x="5216" y="22222"/>
                    <a:pt x="5216" y="24444"/>
                  </a:cubicBezTo>
                  <a:cubicBezTo>
                    <a:pt x="6955" y="28888"/>
                    <a:pt x="5216" y="26666"/>
                    <a:pt x="5216" y="31111"/>
                  </a:cubicBezTo>
                  <a:cubicBezTo>
                    <a:pt x="5216" y="31111"/>
                    <a:pt x="5216" y="31111"/>
                    <a:pt x="5216" y="31111"/>
                  </a:cubicBezTo>
                  <a:cubicBezTo>
                    <a:pt x="5216" y="31111"/>
                    <a:pt x="5216" y="31111"/>
                    <a:pt x="5216" y="33333"/>
                  </a:cubicBezTo>
                  <a:cubicBezTo>
                    <a:pt x="5216" y="33333"/>
                    <a:pt x="3477" y="31111"/>
                    <a:pt x="5216" y="31111"/>
                  </a:cubicBezTo>
                  <a:cubicBezTo>
                    <a:pt x="3477" y="31111"/>
                    <a:pt x="1738" y="31111"/>
                    <a:pt x="1738" y="31111"/>
                  </a:cubicBezTo>
                  <a:cubicBezTo>
                    <a:pt x="1738" y="33333"/>
                    <a:pt x="1738" y="33333"/>
                    <a:pt x="1738" y="33333"/>
                  </a:cubicBezTo>
                  <a:cubicBezTo>
                    <a:pt x="3477" y="33333"/>
                    <a:pt x="3477" y="35555"/>
                    <a:pt x="3477" y="35555"/>
                  </a:cubicBezTo>
                  <a:cubicBezTo>
                    <a:pt x="3477" y="35555"/>
                    <a:pt x="3477" y="35555"/>
                    <a:pt x="3477" y="35555"/>
                  </a:cubicBezTo>
                  <a:cubicBezTo>
                    <a:pt x="5216" y="37777"/>
                    <a:pt x="5216" y="37777"/>
                    <a:pt x="5216" y="37777"/>
                  </a:cubicBezTo>
                  <a:cubicBezTo>
                    <a:pt x="6955" y="37777"/>
                    <a:pt x="5216" y="37777"/>
                    <a:pt x="6955" y="37777"/>
                  </a:cubicBezTo>
                  <a:cubicBezTo>
                    <a:pt x="6955" y="37777"/>
                    <a:pt x="8694" y="37777"/>
                    <a:pt x="8694" y="37777"/>
                  </a:cubicBezTo>
                  <a:cubicBezTo>
                    <a:pt x="6955" y="40000"/>
                    <a:pt x="10433" y="40000"/>
                    <a:pt x="10433" y="42222"/>
                  </a:cubicBezTo>
                  <a:cubicBezTo>
                    <a:pt x="12172" y="44444"/>
                    <a:pt x="10433" y="46666"/>
                    <a:pt x="10433" y="46666"/>
                  </a:cubicBezTo>
                  <a:cubicBezTo>
                    <a:pt x="10433" y="48888"/>
                    <a:pt x="10433" y="51111"/>
                    <a:pt x="10433" y="53333"/>
                  </a:cubicBezTo>
                  <a:cubicBezTo>
                    <a:pt x="12172" y="53333"/>
                    <a:pt x="13911" y="55555"/>
                    <a:pt x="13911" y="57777"/>
                  </a:cubicBezTo>
                  <a:cubicBezTo>
                    <a:pt x="15650" y="57777"/>
                    <a:pt x="15650" y="57777"/>
                    <a:pt x="15650" y="60000"/>
                  </a:cubicBezTo>
                  <a:cubicBezTo>
                    <a:pt x="17388" y="60000"/>
                    <a:pt x="17388" y="62222"/>
                    <a:pt x="17388" y="62222"/>
                  </a:cubicBezTo>
                  <a:cubicBezTo>
                    <a:pt x="17388" y="64444"/>
                    <a:pt x="17388" y="64444"/>
                    <a:pt x="17388" y="64444"/>
                  </a:cubicBezTo>
                  <a:cubicBezTo>
                    <a:pt x="19127" y="64444"/>
                    <a:pt x="19127" y="62222"/>
                    <a:pt x="20872" y="62222"/>
                  </a:cubicBezTo>
                  <a:cubicBezTo>
                    <a:pt x="20872" y="60000"/>
                    <a:pt x="20872" y="60000"/>
                    <a:pt x="19127" y="60000"/>
                  </a:cubicBezTo>
                  <a:cubicBezTo>
                    <a:pt x="19127" y="57777"/>
                    <a:pt x="19127" y="57777"/>
                    <a:pt x="19127" y="57777"/>
                  </a:cubicBezTo>
                  <a:cubicBezTo>
                    <a:pt x="17388" y="53333"/>
                    <a:pt x="17388" y="53333"/>
                    <a:pt x="17388" y="55555"/>
                  </a:cubicBezTo>
                  <a:cubicBezTo>
                    <a:pt x="15650" y="55555"/>
                    <a:pt x="15650" y="55555"/>
                    <a:pt x="15650" y="53333"/>
                  </a:cubicBezTo>
                  <a:cubicBezTo>
                    <a:pt x="15650" y="51111"/>
                    <a:pt x="15650" y="48888"/>
                    <a:pt x="15650" y="46666"/>
                  </a:cubicBezTo>
                  <a:cubicBezTo>
                    <a:pt x="15650" y="46666"/>
                    <a:pt x="15650" y="46666"/>
                    <a:pt x="15650" y="46666"/>
                  </a:cubicBezTo>
                  <a:cubicBezTo>
                    <a:pt x="15650" y="44444"/>
                    <a:pt x="15650" y="42222"/>
                    <a:pt x="15650" y="42222"/>
                  </a:cubicBezTo>
                  <a:cubicBezTo>
                    <a:pt x="15650" y="40000"/>
                    <a:pt x="15650" y="37777"/>
                    <a:pt x="13911" y="37777"/>
                  </a:cubicBezTo>
                  <a:cubicBezTo>
                    <a:pt x="13911" y="37777"/>
                    <a:pt x="13911" y="40000"/>
                    <a:pt x="13911" y="40000"/>
                  </a:cubicBezTo>
                  <a:cubicBezTo>
                    <a:pt x="13911" y="40000"/>
                    <a:pt x="13911" y="37777"/>
                    <a:pt x="13911" y="35555"/>
                  </a:cubicBezTo>
                  <a:cubicBezTo>
                    <a:pt x="12172" y="35555"/>
                    <a:pt x="12172" y="35555"/>
                    <a:pt x="12172" y="33333"/>
                  </a:cubicBezTo>
                  <a:cubicBezTo>
                    <a:pt x="12172" y="33333"/>
                    <a:pt x="12172" y="33333"/>
                    <a:pt x="12172" y="31111"/>
                  </a:cubicBezTo>
                  <a:cubicBezTo>
                    <a:pt x="10433" y="31111"/>
                    <a:pt x="12172" y="28888"/>
                    <a:pt x="12172" y="26666"/>
                  </a:cubicBezTo>
                  <a:cubicBezTo>
                    <a:pt x="12172" y="28888"/>
                    <a:pt x="10433" y="26666"/>
                    <a:pt x="10433" y="26666"/>
                  </a:cubicBezTo>
                  <a:cubicBezTo>
                    <a:pt x="10433" y="24444"/>
                    <a:pt x="10433" y="24444"/>
                    <a:pt x="10433" y="24444"/>
                  </a:cubicBezTo>
                  <a:cubicBezTo>
                    <a:pt x="10433" y="24444"/>
                    <a:pt x="10433" y="24444"/>
                    <a:pt x="10433" y="24444"/>
                  </a:cubicBezTo>
                  <a:cubicBezTo>
                    <a:pt x="10433" y="22222"/>
                    <a:pt x="6955" y="17777"/>
                    <a:pt x="6955" y="15555"/>
                  </a:cubicBezTo>
                  <a:cubicBezTo>
                    <a:pt x="6955" y="13333"/>
                    <a:pt x="6955" y="11111"/>
                    <a:pt x="6955" y="8888"/>
                  </a:cubicBezTo>
                  <a:cubicBezTo>
                    <a:pt x="8694" y="8888"/>
                    <a:pt x="8694" y="6666"/>
                    <a:pt x="8694" y="4444"/>
                  </a:cubicBezTo>
                  <a:cubicBezTo>
                    <a:pt x="10433" y="6666"/>
                    <a:pt x="10433" y="6666"/>
                    <a:pt x="12172" y="6666"/>
                  </a:cubicBezTo>
                  <a:cubicBezTo>
                    <a:pt x="12172" y="6666"/>
                    <a:pt x="12172" y="6666"/>
                    <a:pt x="13911" y="6666"/>
                  </a:cubicBezTo>
                  <a:cubicBezTo>
                    <a:pt x="13911" y="6666"/>
                    <a:pt x="13911" y="8888"/>
                    <a:pt x="13911" y="8888"/>
                  </a:cubicBezTo>
                  <a:cubicBezTo>
                    <a:pt x="13911" y="8888"/>
                    <a:pt x="15650" y="8888"/>
                    <a:pt x="15650" y="8888"/>
                  </a:cubicBezTo>
                  <a:cubicBezTo>
                    <a:pt x="15650" y="11111"/>
                    <a:pt x="15650" y="11111"/>
                    <a:pt x="15650" y="11111"/>
                  </a:cubicBezTo>
                  <a:cubicBezTo>
                    <a:pt x="13911" y="13333"/>
                    <a:pt x="13911" y="13333"/>
                    <a:pt x="15650" y="15555"/>
                  </a:cubicBezTo>
                  <a:cubicBezTo>
                    <a:pt x="15650" y="20000"/>
                    <a:pt x="15650" y="22222"/>
                    <a:pt x="15650" y="24444"/>
                  </a:cubicBezTo>
                  <a:cubicBezTo>
                    <a:pt x="17388" y="26666"/>
                    <a:pt x="17388" y="28888"/>
                    <a:pt x="17388" y="28888"/>
                  </a:cubicBezTo>
                  <a:cubicBezTo>
                    <a:pt x="19127" y="31111"/>
                    <a:pt x="19127" y="31111"/>
                    <a:pt x="20872" y="31111"/>
                  </a:cubicBezTo>
                  <a:cubicBezTo>
                    <a:pt x="20872" y="33333"/>
                    <a:pt x="20872" y="33333"/>
                    <a:pt x="20872" y="35555"/>
                  </a:cubicBezTo>
                  <a:cubicBezTo>
                    <a:pt x="20872" y="35555"/>
                    <a:pt x="20872" y="35555"/>
                    <a:pt x="22611" y="35555"/>
                  </a:cubicBezTo>
                  <a:cubicBezTo>
                    <a:pt x="22611" y="35555"/>
                    <a:pt x="22611" y="35555"/>
                    <a:pt x="22611" y="35555"/>
                  </a:cubicBezTo>
                  <a:cubicBezTo>
                    <a:pt x="22611" y="37777"/>
                    <a:pt x="22611" y="37777"/>
                    <a:pt x="22611" y="37777"/>
                  </a:cubicBezTo>
                  <a:cubicBezTo>
                    <a:pt x="22611" y="37777"/>
                    <a:pt x="22611" y="37777"/>
                    <a:pt x="22611" y="40000"/>
                  </a:cubicBezTo>
                  <a:cubicBezTo>
                    <a:pt x="22611" y="40000"/>
                    <a:pt x="24350" y="37777"/>
                    <a:pt x="24350" y="40000"/>
                  </a:cubicBezTo>
                  <a:cubicBezTo>
                    <a:pt x="24350" y="40000"/>
                    <a:pt x="24350" y="42222"/>
                    <a:pt x="24350" y="42222"/>
                  </a:cubicBezTo>
                  <a:cubicBezTo>
                    <a:pt x="24350" y="42222"/>
                    <a:pt x="24350" y="42222"/>
                    <a:pt x="24350" y="42222"/>
                  </a:cubicBezTo>
                  <a:cubicBezTo>
                    <a:pt x="22611" y="44444"/>
                    <a:pt x="22611" y="46666"/>
                    <a:pt x="26088" y="44444"/>
                  </a:cubicBezTo>
                  <a:cubicBezTo>
                    <a:pt x="26088" y="46666"/>
                    <a:pt x="24350" y="46666"/>
                    <a:pt x="24350" y="46666"/>
                  </a:cubicBezTo>
                  <a:cubicBezTo>
                    <a:pt x="24350" y="46666"/>
                    <a:pt x="26088" y="46666"/>
                    <a:pt x="26088" y="46666"/>
                  </a:cubicBezTo>
                  <a:cubicBezTo>
                    <a:pt x="26088" y="46666"/>
                    <a:pt x="26088" y="48888"/>
                    <a:pt x="26088" y="48888"/>
                  </a:cubicBezTo>
                  <a:cubicBezTo>
                    <a:pt x="27827" y="48888"/>
                    <a:pt x="27827" y="48888"/>
                    <a:pt x="27827" y="51111"/>
                  </a:cubicBezTo>
                  <a:cubicBezTo>
                    <a:pt x="27827" y="48888"/>
                    <a:pt x="27827" y="48888"/>
                    <a:pt x="27827" y="48888"/>
                  </a:cubicBezTo>
                  <a:cubicBezTo>
                    <a:pt x="27827" y="51111"/>
                    <a:pt x="27827" y="53333"/>
                    <a:pt x="29566" y="53333"/>
                  </a:cubicBezTo>
                  <a:cubicBezTo>
                    <a:pt x="29566" y="53333"/>
                    <a:pt x="29566" y="53333"/>
                    <a:pt x="29566" y="53333"/>
                  </a:cubicBezTo>
                  <a:cubicBezTo>
                    <a:pt x="29566" y="53333"/>
                    <a:pt x="29566" y="53333"/>
                    <a:pt x="29566" y="53333"/>
                  </a:cubicBezTo>
                  <a:cubicBezTo>
                    <a:pt x="31305" y="57777"/>
                    <a:pt x="34783" y="62222"/>
                    <a:pt x="34783" y="64444"/>
                  </a:cubicBezTo>
                  <a:cubicBezTo>
                    <a:pt x="36522" y="66666"/>
                    <a:pt x="36522" y="66666"/>
                    <a:pt x="36522" y="68888"/>
                  </a:cubicBezTo>
                  <a:cubicBezTo>
                    <a:pt x="36522" y="68888"/>
                    <a:pt x="36522" y="71111"/>
                    <a:pt x="36522" y="71111"/>
                  </a:cubicBezTo>
                  <a:cubicBezTo>
                    <a:pt x="36522" y="73333"/>
                    <a:pt x="36522" y="73333"/>
                    <a:pt x="38261" y="73333"/>
                  </a:cubicBezTo>
                  <a:cubicBezTo>
                    <a:pt x="38261" y="75555"/>
                    <a:pt x="34783" y="75555"/>
                    <a:pt x="34783" y="77777"/>
                  </a:cubicBezTo>
                  <a:cubicBezTo>
                    <a:pt x="34783" y="77777"/>
                    <a:pt x="36522" y="77777"/>
                    <a:pt x="36522" y="80000"/>
                  </a:cubicBezTo>
                  <a:cubicBezTo>
                    <a:pt x="36522" y="80000"/>
                    <a:pt x="34783" y="80000"/>
                    <a:pt x="34783" y="80000"/>
                  </a:cubicBezTo>
                  <a:cubicBezTo>
                    <a:pt x="33044" y="82222"/>
                    <a:pt x="36522" y="86666"/>
                    <a:pt x="38261" y="88888"/>
                  </a:cubicBezTo>
                  <a:cubicBezTo>
                    <a:pt x="40000" y="88888"/>
                    <a:pt x="40000" y="91111"/>
                    <a:pt x="41738" y="91111"/>
                  </a:cubicBezTo>
                  <a:cubicBezTo>
                    <a:pt x="43477" y="95555"/>
                    <a:pt x="43477" y="95555"/>
                    <a:pt x="45216" y="95555"/>
                  </a:cubicBezTo>
                  <a:cubicBezTo>
                    <a:pt x="46955" y="95555"/>
                    <a:pt x="48694" y="95555"/>
                    <a:pt x="48694" y="97777"/>
                  </a:cubicBezTo>
                  <a:cubicBezTo>
                    <a:pt x="50433" y="97777"/>
                    <a:pt x="50433" y="100000"/>
                    <a:pt x="52172" y="100000"/>
                  </a:cubicBezTo>
                  <a:cubicBezTo>
                    <a:pt x="55650" y="102222"/>
                    <a:pt x="59127" y="104444"/>
                    <a:pt x="62611" y="106666"/>
                  </a:cubicBezTo>
                  <a:cubicBezTo>
                    <a:pt x="62611" y="106666"/>
                    <a:pt x="64350" y="108888"/>
                    <a:pt x="66088" y="108888"/>
                  </a:cubicBezTo>
                  <a:cubicBezTo>
                    <a:pt x="67827" y="111111"/>
                    <a:pt x="69566" y="111111"/>
                    <a:pt x="71305" y="111111"/>
                  </a:cubicBezTo>
                  <a:cubicBezTo>
                    <a:pt x="73044" y="113333"/>
                    <a:pt x="78261" y="108888"/>
                    <a:pt x="80000" y="108888"/>
                  </a:cubicBezTo>
                  <a:cubicBezTo>
                    <a:pt x="80000" y="108888"/>
                    <a:pt x="80000" y="108888"/>
                    <a:pt x="78261" y="108888"/>
                  </a:cubicBezTo>
                  <a:cubicBezTo>
                    <a:pt x="80000" y="106666"/>
                    <a:pt x="80000" y="106666"/>
                    <a:pt x="80000" y="108888"/>
                  </a:cubicBezTo>
                  <a:cubicBezTo>
                    <a:pt x="80000" y="106666"/>
                    <a:pt x="80000" y="106666"/>
                    <a:pt x="81738" y="106666"/>
                  </a:cubicBezTo>
                  <a:cubicBezTo>
                    <a:pt x="80000" y="108888"/>
                    <a:pt x="80000" y="108888"/>
                    <a:pt x="80000" y="108888"/>
                  </a:cubicBezTo>
                  <a:cubicBezTo>
                    <a:pt x="81738" y="108888"/>
                    <a:pt x="81738" y="108888"/>
                    <a:pt x="81738" y="108888"/>
                  </a:cubicBezTo>
                  <a:cubicBezTo>
                    <a:pt x="83477" y="108888"/>
                    <a:pt x="83477" y="111111"/>
                    <a:pt x="85216" y="111111"/>
                  </a:cubicBezTo>
                  <a:cubicBezTo>
                    <a:pt x="86955" y="113333"/>
                    <a:pt x="88694" y="117777"/>
                    <a:pt x="90433" y="120000"/>
                  </a:cubicBezTo>
                  <a:cubicBezTo>
                    <a:pt x="92172" y="117777"/>
                    <a:pt x="90433" y="115555"/>
                    <a:pt x="90433" y="113333"/>
                  </a:cubicBezTo>
                  <a:cubicBezTo>
                    <a:pt x="92172" y="113333"/>
                    <a:pt x="92172" y="111111"/>
                    <a:pt x="93911" y="108888"/>
                  </a:cubicBezTo>
                  <a:cubicBezTo>
                    <a:pt x="93911" y="108888"/>
                    <a:pt x="95650" y="108888"/>
                    <a:pt x="95650" y="108888"/>
                  </a:cubicBezTo>
                  <a:cubicBezTo>
                    <a:pt x="97388" y="108888"/>
                    <a:pt x="99127" y="108888"/>
                    <a:pt x="99127" y="108888"/>
                  </a:cubicBezTo>
                  <a:cubicBezTo>
                    <a:pt x="100872" y="108888"/>
                    <a:pt x="99127" y="106666"/>
                    <a:pt x="99127" y="106666"/>
                  </a:cubicBezTo>
                  <a:cubicBezTo>
                    <a:pt x="99127" y="104444"/>
                    <a:pt x="97388" y="102222"/>
                    <a:pt x="95650" y="102222"/>
                  </a:cubicBezTo>
                  <a:cubicBezTo>
                    <a:pt x="97388" y="102222"/>
                    <a:pt x="97388" y="102222"/>
                    <a:pt x="97388" y="100000"/>
                  </a:cubicBezTo>
                  <a:cubicBezTo>
                    <a:pt x="99127" y="97777"/>
                    <a:pt x="97388" y="97777"/>
                    <a:pt x="99127" y="97777"/>
                  </a:cubicBezTo>
                  <a:cubicBezTo>
                    <a:pt x="100872" y="95555"/>
                    <a:pt x="104350" y="97777"/>
                    <a:pt x="106088" y="97777"/>
                  </a:cubicBezTo>
                  <a:cubicBezTo>
                    <a:pt x="106088" y="97777"/>
                    <a:pt x="106088" y="97777"/>
                    <a:pt x="106088" y="97777"/>
                  </a:cubicBezTo>
                  <a:cubicBezTo>
                    <a:pt x="106088" y="97777"/>
                    <a:pt x="107827" y="95555"/>
                    <a:pt x="107827" y="97777"/>
                  </a:cubicBezTo>
                  <a:cubicBezTo>
                    <a:pt x="107827" y="97777"/>
                    <a:pt x="107827" y="97777"/>
                    <a:pt x="107827" y="95555"/>
                  </a:cubicBezTo>
                  <a:cubicBezTo>
                    <a:pt x="109566" y="95555"/>
                    <a:pt x="109566" y="95555"/>
                    <a:pt x="109566" y="93333"/>
                  </a:cubicBezTo>
                  <a:cubicBezTo>
                    <a:pt x="109566" y="93333"/>
                    <a:pt x="111305" y="93333"/>
                    <a:pt x="111305" y="93333"/>
                  </a:cubicBezTo>
                  <a:cubicBezTo>
                    <a:pt x="111305" y="93333"/>
                    <a:pt x="111305" y="91111"/>
                    <a:pt x="113044" y="91111"/>
                  </a:cubicBezTo>
                  <a:cubicBezTo>
                    <a:pt x="111305" y="93333"/>
                    <a:pt x="113044" y="93333"/>
                    <a:pt x="113044" y="95555"/>
                  </a:cubicBezTo>
                  <a:cubicBezTo>
                    <a:pt x="113044" y="93333"/>
                    <a:pt x="114783" y="91111"/>
                    <a:pt x="114783" y="88888"/>
                  </a:cubicBezTo>
                  <a:cubicBezTo>
                    <a:pt x="114783" y="88888"/>
                    <a:pt x="114783" y="88888"/>
                    <a:pt x="114783" y="88888"/>
                  </a:cubicBezTo>
                  <a:cubicBezTo>
                    <a:pt x="114783" y="86666"/>
                    <a:pt x="114783" y="86666"/>
                    <a:pt x="116522" y="86666"/>
                  </a:cubicBezTo>
                  <a:cubicBezTo>
                    <a:pt x="114783" y="86666"/>
                    <a:pt x="114783" y="86666"/>
                    <a:pt x="114783" y="84444"/>
                  </a:cubicBezTo>
                  <a:cubicBezTo>
                    <a:pt x="114783" y="84444"/>
                    <a:pt x="114783" y="84444"/>
                    <a:pt x="116522" y="84444"/>
                  </a:cubicBezTo>
                  <a:cubicBezTo>
                    <a:pt x="116522" y="84444"/>
                    <a:pt x="116522" y="82222"/>
                    <a:pt x="116522" y="82222"/>
                  </a:cubicBezTo>
                  <a:cubicBezTo>
                    <a:pt x="116522" y="80000"/>
                    <a:pt x="120000" y="77777"/>
                    <a:pt x="120000" y="755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61" name="Shape 561"/>
            <p:cNvSpPr/>
            <p:nvPr/>
          </p:nvSpPr>
          <p:spPr>
            <a:xfrm>
              <a:off x="5785044" y="2392463"/>
              <a:ext cx="549332" cy="584949"/>
            </a:xfrm>
            <a:custGeom>
              <a:avLst/>
              <a:gdLst/>
              <a:ahLst/>
              <a:cxnLst/>
              <a:rect l="0" t="0" r="0" b="0"/>
              <a:pathLst>
                <a:path w="120000" h="120000" extrusionOk="0">
                  <a:moveTo>
                    <a:pt x="112255" y="22700"/>
                  </a:moveTo>
                  <a:cubicBezTo>
                    <a:pt x="112255" y="22700"/>
                    <a:pt x="116127" y="22700"/>
                    <a:pt x="120000" y="22700"/>
                  </a:cubicBezTo>
                  <a:cubicBezTo>
                    <a:pt x="108388" y="12972"/>
                    <a:pt x="96772" y="6488"/>
                    <a:pt x="85161" y="0"/>
                  </a:cubicBezTo>
                  <a:cubicBezTo>
                    <a:pt x="85161" y="0"/>
                    <a:pt x="85161" y="9727"/>
                    <a:pt x="85161" y="12972"/>
                  </a:cubicBezTo>
                  <a:cubicBezTo>
                    <a:pt x="81288" y="12972"/>
                    <a:pt x="73550" y="12972"/>
                    <a:pt x="73550" y="12972"/>
                  </a:cubicBezTo>
                  <a:cubicBezTo>
                    <a:pt x="65805" y="12972"/>
                    <a:pt x="61933" y="12972"/>
                    <a:pt x="54194" y="12972"/>
                  </a:cubicBezTo>
                  <a:cubicBezTo>
                    <a:pt x="50322" y="12972"/>
                    <a:pt x="50322" y="9727"/>
                    <a:pt x="50322" y="12972"/>
                  </a:cubicBezTo>
                  <a:cubicBezTo>
                    <a:pt x="50322" y="19461"/>
                    <a:pt x="50322" y="25944"/>
                    <a:pt x="50322" y="29188"/>
                  </a:cubicBezTo>
                  <a:cubicBezTo>
                    <a:pt x="50322" y="35677"/>
                    <a:pt x="50322" y="35677"/>
                    <a:pt x="46450" y="38916"/>
                  </a:cubicBezTo>
                  <a:cubicBezTo>
                    <a:pt x="42583" y="38916"/>
                    <a:pt x="38711" y="38916"/>
                    <a:pt x="38711" y="42161"/>
                  </a:cubicBezTo>
                  <a:cubicBezTo>
                    <a:pt x="38711" y="48650"/>
                    <a:pt x="38711" y="51894"/>
                    <a:pt x="38711" y="58377"/>
                  </a:cubicBezTo>
                  <a:cubicBezTo>
                    <a:pt x="30966" y="58377"/>
                    <a:pt x="23227" y="58377"/>
                    <a:pt x="15483" y="58377"/>
                  </a:cubicBezTo>
                  <a:cubicBezTo>
                    <a:pt x="11611" y="58377"/>
                    <a:pt x="3872" y="55133"/>
                    <a:pt x="0" y="58377"/>
                  </a:cubicBezTo>
                  <a:cubicBezTo>
                    <a:pt x="0" y="58377"/>
                    <a:pt x="0" y="55133"/>
                    <a:pt x="0" y="58377"/>
                  </a:cubicBezTo>
                  <a:cubicBezTo>
                    <a:pt x="0" y="58377"/>
                    <a:pt x="0" y="61622"/>
                    <a:pt x="0" y="61622"/>
                  </a:cubicBezTo>
                  <a:cubicBezTo>
                    <a:pt x="0" y="55133"/>
                    <a:pt x="0" y="61622"/>
                    <a:pt x="3872" y="64866"/>
                  </a:cubicBezTo>
                  <a:cubicBezTo>
                    <a:pt x="3872" y="64866"/>
                    <a:pt x="3872" y="61622"/>
                    <a:pt x="3872" y="61622"/>
                  </a:cubicBezTo>
                  <a:cubicBezTo>
                    <a:pt x="7744" y="64866"/>
                    <a:pt x="3872" y="71350"/>
                    <a:pt x="3872" y="74594"/>
                  </a:cubicBezTo>
                  <a:cubicBezTo>
                    <a:pt x="3872" y="74594"/>
                    <a:pt x="3872" y="74594"/>
                    <a:pt x="3872" y="74594"/>
                  </a:cubicBezTo>
                  <a:cubicBezTo>
                    <a:pt x="3872" y="74594"/>
                    <a:pt x="3872" y="77838"/>
                    <a:pt x="3872" y="77838"/>
                  </a:cubicBezTo>
                  <a:cubicBezTo>
                    <a:pt x="7744" y="81083"/>
                    <a:pt x="7744" y="84322"/>
                    <a:pt x="7744" y="87566"/>
                  </a:cubicBezTo>
                  <a:cubicBezTo>
                    <a:pt x="7744" y="94055"/>
                    <a:pt x="3872" y="103783"/>
                    <a:pt x="0" y="110272"/>
                  </a:cubicBezTo>
                  <a:cubicBezTo>
                    <a:pt x="3872" y="107027"/>
                    <a:pt x="3872" y="103783"/>
                    <a:pt x="3872" y="103783"/>
                  </a:cubicBezTo>
                  <a:cubicBezTo>
                    <a:pt x="7744" y="103783"/>
                    <a:pt x="15483" y="103783"/>
                    <a:pt x="15483" y="100538"/>
                  </a:cubicBezTo>
                  <a:cubicBezTo>
                    <a:pt x="19355" y="100538"/>
                    <a:pt x="23227" y="100538"/>
                    <a:pt x="23227" y="103783"/>
                  </a:cubicBezTo>
                  <a:cubicBezTo>
                    <a:pt x="27094" y="103783"/>
                    <a:pt x="27094" y="107027"/>
                    <a:pt x="27094" y="107027"/>
                  </a:cubicBezTo>
                  <a:cubicBezTo>
                    <a:pt x="27094" y="107027"/>
                    <a:pt x="27094" y="107027"/>
                    <a:pt x="30966" y="107027"/>
                  </a:cubicBezTo>
                  <a:cubicBezTo>
                    <a:pt x="30966" y="107027"/>
                    <a:pt x="30966" y="107027"/>
                    <a:pt x="30966" y="107027"/>
                  </a:cubicBezTo>
                  <a:cubicBezTo>
                    <a:pt x="34838" y="107027"/>
                    <a:pt x="34838" y="110272"/>
                    <a:pt x="34838" y="113511"/>
                  </a:cubicBezTo>
                  <a:cubicBezTo>
                    <a:pt x="34838" y="113511"/>
                    <a:pt x="34838" y="113511"/>
                    <a:pt x="34838" y="113511"/>
                  </a:cubicBezTo>
                  <a:cubicBezTo>
                    <a:pt x="34838" y="113511"/>
                    <a:pt x="38711" y="113511"/>
                    <a:pt x="38711" y="116755"/>
                  </a:cubicBezTo>
                  <a:cubicBezTo>
                    <a:pt x="38711" y="116755"/>
                    <a:pt x="42583" y="120000"/>
                    <a:pt x="46450" y="120000"/>
                  </a:cubicBezTo>
                  <a:cubicBezTo>
                    <a:pt x="50322" y="120000"/>
                    <a:pt x="46450" y="110272"/>
                    <a:pt x="50322" y="110272"/>
                  </a:cubicBezTo>
                  <a:cubicBezTo>
                    <a:pt x="54194" y="113511"/>
                    <a:pt x="54194" y="116755"/>
                    <a:pt x="58066" y="116755"/>
                  </a:cubicBezTo>
                  <a:cubicBezTo>
                    <a:pt x="58066" y="116755"/>
                    <a:pt x="58066" y="113511"/>
                    <a:pt x="61933" y="113511"/>
                  </a:cubicBezTo>
                  <a:cubicBezTo>
                    <a:pt x="65805" y="113511"/>
                    <a:pt x="69677" y="116755"/>
                    <a:pt x="73550" y="110272"/>
                  </a:cubicBezTo>
                  <a:cubicBezTo>
                    <a:pt x="73550" y="113511"/>
                    <a:pt x="81288" y="113511"/>
                    <a:pt x="81288" y="113511"/>
                  </a:cubicBezTo>
                  <a:cubicBezTo>
                    <a:pt x="89033" y="113511"/>
                    <a:pt x="96772" y="113511"/>
                    <a:pt x="104516" y="113511"/>
                  </a:cubicBezTo>
                  <a:cubicBezTo>
                    <a:pt x="104516" y="113511"/>
                    <a:pt x="108388" y="113511"/>
                    <a:pt x="112255" y="113511"/>
                  </a:cubicBezTo>
                  <a:cubicBezTo>
                    <a:pt x="112255" y="113511"/>
                    <a:pt x="112255" y="113511"/>
                    <a:pt x="112255" y="110272"/>
                  </a:cubicBezTo>
                  <a:cubicBezTo>
                    <a:pt x="112255" y="110272"/>
                    <a:pt x="112255" y="107027"/>
                    <a:pt x="112255" y="107027"/>
                  </a:cubicBezTo>
                  <a:cubicBezTo>
                    <a:pt x="112255" y="103783"/>
                    <a:pt x="112255" y="103783"/>
                    <a:pt x="112255" y="103783"/>
                  </a:cubicBezTo>
                  <a:cubicBezTo>
                    <a:pt x="108388" y="100538"/>
                    <a:pt x="112255" y="97300"/>
                    <a:pt x="112255" y="94055"/>
                  </a:cubicBezTo>
                  <a:cubicBezTo>
                    <a:pt x="108388" y="90811"/>
                    <a:pt x="108388" y="84322"/>
                    <a:pt x="108388" y="81083"/>
                  </a:cubicBezTo>
                  <a:cubicBezTo>
                    <a:pt x="108388" y="68105"/>
                    <a:pt x="108388" y="55133"/>
                    <a:pt x="104516" y="45405"/>
                  </a:cubicBezTo>
                  <a:cubicBezTo>
                    <a:pt x="104516" y="35677"/>
                    <a:pt x="104516" y="29188"/>
                    <a:pt x="104516" y="22700"/>
                  </a:cubicBezTo>
                  <a:cubicBezTo>
                    <a:pt x="104516" y="22700"/>
                    <a:pt x="108388" y="22700"/>
                    <a:pt x="112255" y="227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62" name="Shape 562"/>
            <p:cNvSpPr/>
            <p:nvPr/>
          </p:nvSpPr>
          <p:spPr>
            <a:xfrm>
              <a:off x="5980571" y="2495516"/>
              <a:ext cx="772224" cy="703676"/>
            </a:xfrm>
            <a:custGeom>
              <a:avLst/>
              <a:gdLst/>
              <a:ahLst/>
              <a:cxnLst/>
              <a:rect l="0" t="0" r="0" b="0"/>
              <a:pathLst>
                <a:path w="120000" h="120000" extrusionOk="0">
                  <a:moveTo>
                    <a:pt x="118773" y="47098"/>
                  </a:moveTo>
                  <a:cubicBezTo>
                    <a:pt x="116010" y="47098"/>
                    <a:pt x="113247" y="49798"/>
                    <a:pt x="113247" y="47098"/>
                  </a:cubicBezTo>
                  <a:cubicBezTo>
                    <a:pt x="110485" y="47098"/>
                    <a:pt x="113247" y="47098"/>
                    <a:pt x="113247" y="44398"/>
                  </a:cubicBezTo>
                  <a:cubicBezTo>
                    <a:pt x="113247" y="41698"/>
                    <a:pt x="110485" y="41698"/>
                    <a:pt x="107722" y="38998"/>
                  </a:cubicBezTo>
                  <a:cubicBezTo>
                    <a:pt x="104965" y="38998"/>
                    <a:pt x="104965" y="38998"/>
                    <a:pt x="104965" y="38998"/>
                  </a:cubicBezTo>
                  <a:cubicBezTo>
                    <a:pt x="104965" y="38998"/>
                    <a:pt x="102202" y="38998"/>
                    <a:pt x="102202" y="36298"/>
                  </a:cubicBezTo>
                  <a:cubicBezTo>
                    <a:pt x="102202" y="36298"/>
                    <a:pt x="102202" y="36298"/>
                    <a:pt x="102202" y="36298"/>
                  </a:cubicBezTo>
                  <a:cubicBezTo>
                    <a:pt x="99440" y="36298"/>
                    <a:pt x="99440" y="33598"/>
                    <a:pt x="99440" y="33598"/>
                  </a:cubicBezTo>
                  <a:cubicBezTo>
                    <a:pt x="96677" y="33598"/>
                    <a:pt x="99440" y="30898"/>
                    <a:pt x="96677" y="30898"/>
                  </a:cubicBezTo>
                  <a:cubicBezTo>
                    <a:pt x="96677" y="30898"/>
                    <a:pt x="93914" y="28198"/>
                    <a:pt x="91152" y="28198"/>
                  </a:cubicBezTo>
                  <a:cubicBezTo>
                    <a:pt x="88389" y="25498"/>
                    <a:pt x="85626" y="22798"/>
                    <a:pt x="82863" y="20098"/>
                  </a:cubicBezTo>
                  <a:cubicBezTo>
                    <a:pt x="74581" y="14698"/>
                    <a:pt x="66293" y="9298"/>
                    <a:pt x="60768" y="3898"/>
                  </a:cubicBezTo>
                  <a:cubicBezTo>
                    <a:pt x="58005" y="1198"/>
                    <a:pt x="58005" y="1198"/>
                    <a:pt x="55242" y="1198"/>
                  </a:cubicBezTo>
                  <a:cubicBezTo>
                    <a:pt x="52479" y="-1501"/>
                    <a:pt x="46954" y="1198"/>
                    <a:pt x="44197" y="1198"/>
                  </a:cubicBezTo>
                  <a:cubicBezTo>
                    <a:pt x="44197" y="14698"/>
                    <a:pt x="46954" y="30898"/>
                    <a:pt x="46954" y="47098"/>
                  </a:cubicBezTo>
                  <a:cubicBezTo>
                    <a:pt x="46954" y="52498"/>
                    <a:pt x="46954" y="60599"/>
                    <a:pt x="49717" y="65999"/>
                  </a:cubicBezTo>
                  <a:cubicBezTo>
                    <a:pt x="49717" y="68699"/>
                    <a:pt x="49717" y="68699"/>
                    <a:pt x="49717" y="71399"/>
                  </a:cubicBezTo>
                  <a:cubicBezTo>
                    <a:pt x="49717" y="76799"/>
                    <a:pt x="49717" y="76799"/>
                    <a:pt x="46954" y="76799"/>
                  </a:cubicBezTo>
                  <a:cubicBezTo>
                    <a:pt x="41434" y="76799"/>
                    <a:pt x="35909" y="76799"/>
                    <a:pt x="30384" y="76799"/>
                  </a:cubicBezTo>
                  <a:cubicBezTo>
                    <a:pt x="27621" y="76799"/>
                    <a:pt x="22095" y="76799"/>
                    <a:pt x="22095" y="74099"/>
                  </a:cubicBezTo>
                  <a:cubicBezTo>
                    <a:pt x="19333" y="76799"/>
                    <a:pt x="19333" y="76799"/>
                    <a:pt x="16570" y="76799"/>
                  </a:cubicBezTo>
                  <a:cubicBezTo>
                    <a:pt x="13813" y="76799"/>
                    <a:pt x="13813" y="76799"/>
                    <a:pt x="11050" y="76799"/>
                  </a:cubicBezTo>
                  <a:cubicBezTo>
                    <a:pt x="11050" y="76799"/>
                    <a:pt x="11050" y="79499"/>
                    <a:pt x="11050" y="79499"/>
                  </a:cubicBezTo>
                  <a:cubicBezTo>
                    <a:pt x="8288" y="79499"/>
                    <a:pt x="8288" y="74099"/>
                    <a:pt x="5525" y="76799"/>
                  </a:cubicBezTo>
                  <a:cubicBezTo>
                    <a:pt x="2762" y="76799"/>
                    <a:pt x="2762" y="84899"/>
                    <a:pt x="0" y="82199"/>
                  </a:cubicBezTo>
                  <a:cubicBezTo>
                    <a:pt x="2762" y="82199"/>
                    <a:pt x="0" y="84899"/>
                    <a:pt x="0" y="84899"/>
                  </a:cubicBezTo>
                  <a:cubicBezTo>
                    <a:pt x="2762" y="87599"/>
                    <a:pt x="2762" y="87599"/>
                    <a:pt x="2762" y="87599"/>
                  </a:cubicBezTo>
                  <a:cubicBezTo>
                    <a:pt x="2762" y="90299"/>
                    <a:pt x="2762" y="90299"/>
                    <a:pt x="2762" y="90299"/>
                  </a:cubicBezTo>
                  <a:cubicBezTo>
                    <a:pt x="2762" y="92999"/>
                    <a:pt x="2762" y="92999"/>
                    <a:pt x="2762" y="92999"/>
                  </a:cubicBezTo>
                  <a:cubicBezTo>
                    <a:pt x="5525" y="92999"/>
                    <a:pt x="5525" y="92999"/>
                    <a:pt x="5525" y="95699"/>
                  </a:cubicBezTo>
                  <a:cubicBezTo>
                    <a:pt x="8288" y="98399"/>
                    <a:pt x="5525" y="98399"/>
                    <a:pt x="5525" y="101099"/>
                  </a:cubicBezTo>
                  <a:cubicBezTo>
                    <a:pt x="5525" y="101099"/>
                    <a:pt x="5525" y="103799"/>
                    <a:pt x="5525" y="103799"/>
                  </a:cubicBezTo>
                  <a:cubicBezTo>
                    <a:pt x="8288" y="106499"/>
                    <a:pt x="8288" y="103799"/>
                    <a:pt x="8288" y="103799"/>
                  </a:cubicBezTo>
                  <a:cubicBezTo>
                    <a:pt x="11050" y="103799"/>
                    <a:pt x="11050" y="106499"/>
                    <a:pt x="11050" y="106499"/>
                  </a:cubicBezTo>
                  <a:cubicBezTo>
                    <a:pt x="11050" y="106499"/>
                    <a:pt x="13813" y="103799"/>
                    <a:pt x="13813" y="103799"/>
                  </a:cubicBezTo>
                  <a:cubicBezTo>
                    <a:pt x="16570" y="103799"/>
                    <a:pt x="16570" y="103799"/>
                    <a:pt x="19333" y="103799"/>
                  </a:cubicBezTo>
                  <a:cubicBezTo>
                    <a:pt x="19333" y="103799"/>
                    <a:pt x="22095" y="101099"/>
                    <a:pt x="22095" y="101099"/>
                  </a:cubicBezTo>
                  <a:cubicBezTo>
                    <a:pt x="22095" y="101099"/>
                    <a:pt x="19333" y="101099"/>
                    <a:pt x="22095" y="101099"/>
                  </a:cubicBezTo>
                  <a:cubicBezTo>
                    <a:pt x="24858" y="101099"/>
                    <a:pt x="24858" y="103799"/>
                    <a:pt x="24858" y="103799"/>
                  </a:cubicBezTo>
                  <a:cubicBezTo>
                    <a:pt x="24858" y="106499"/>
                    <a:pt x="24858" y="106499"/>
                    <a:pt x="24858" y="106499"/>
                  </a:cubicBezTo>
                  <a:cubicBezTo>
                    <a:pt x="24858" y="109199"/>
                    <a:pt x="27621" y="109199"/>
                    <a:pt x="27621" y="109199"/>
                  </a:cubicBezTo>
                  <a:cubicBezTo>
                    <a:pt x="27621" y="111899"/>
                    <a:pt x="27621" y="109199"/>
                    <a:pt x="27621" y="111899"/>
                  </a:cubicBezTo>
                  <a:cubicBezTo>
                    <a:pt x="27621" y="114599"/>
                    <a:pt x="27621" y="111899"/>
                    <a:pt x="27621" y="111899"/>
                  </a:cubicBezTo>
                  <a:cubicBezTo>
                    <a:pt x="30384" y="114599"/>
                    <a:pt x="27621" y="114599"/>
                    <a:pt x="30384" y="117299"/>
                  </a:cubicBezTo>
                  <a:cubicBezTo>
                    <a:pt x="30384" y="117299"/>
                    <a:pt x="30384" y="117299"/>
                    <a:pt x="30384" y="120000"/>
                  </a:cubicBezTo>
                  <a:cubicBezTo>
                    <a:pt x="33146" y="120000"/>
                    <a:pt x="33146" y="117299"/>
                    <a:pt x="33146" y="117299"/>
                  </a:cubicBezTo>
                  <a:cubicBezTo>
                    <a:pt x="35909" y="117299"/>
                    <a:pt x="35909" y="120000"/>
                    <a:pt x="38672" y="120000"/>
                  </a:cubicBezTo>
                  <a:cubicBezTo>
                    <a:pt x="38672" y="120000"/>
                    <a:pt x="35909" y="120000"/>
                    <a:pt x="38672" y="117299"/>
                  </a:cubicBezTo>
                  <a:cubicBezTo>
                    <a:pt x="41434" y="117299"/>
                    <a:pt x="41434" y="117299"/>
                    <a:pt x="41434" y="114599"/>
                  </a:cubicBezTo>
                  <a:cubicBezTo>
                    <a:pt x="41434" y="117299"/>
                    <a:pt x="41434" y="114599"/>
                    <a:pt x="41434" y="114599"/>
                  </a:cubicBezTo>
                  <a:cubicBezTo>
                    <a:pt x="44197" y="114599"/>
                    <a:pt x="44197" y="114599"/>
                    <a:pt x="44197" y="114599"/>
                  </a:cubicBezTo>
                  <a:cubicBezTo>
                    <a:pt x="44197" y="117299"/>
                    <a:pt x="44197" y="117299"/>
                    <a:pt x="44197" y="117299"/>
                  </a:cubicBezTo>
                  <a:cubicBezTo>
                    <a:pt x="44197" y="120000"/>
                    <a:pt x="46954" y="117299"/>
                    <a:pt x="49717" y="117299"/>
                  </a:cubicBezTo>
                  <a:cubicBezTo>
                    <a:pt x="49717" y="114599"/>
                    <a:pt x="49717" y="114599"/>
                    <a:pt x="49717" y="111899"/>
                  </a:cubicBezTo>
                  <a:cubicBezTo>
                    <a:pt x="49717" y="111899"/>
                    <a:pt x="49717" y="109199"/>
                    <a:pt x="49717" y="109199"/>
                  </a:cubicBezTo>
                  <a:cubicBezTo>
                    <a:pt x="49717" y="109199"/>
                    <a:pt x="49717" y="106499"/>
                    <a:pt x="49717" y="106499"/>
                  </a:cubicBezTo>
                  <a:cubicBezTo>
                    <a:pt x="52479" y="103799"/>
                    <a:pt x="60768" y="103799"/>
                    <a:pt x="55242" y="98399"/>
                  </a:cubicBezTo>
                  <a:cubicBezTo>
                    <a:pt x="60768" y="98399"/>
                    <a:pt x="58005" y="95699"/>
                    <a:pt x="58005" y="95699"/>
                  </a:cubicBezTo>
                  <a:cubicBezTo>
                    <a:pt x="60768" y="92999"/>
                    <a:pt x="60768" y="95699"/>
                    <a:pt x="63530" y="95699"/>
                  </a:cubicBezTo>
                  <a:cubicBezTo>
                    <a:pt x="66293" y="95699"/>
                    <a:pt x="63530" y="92999"/>
                    <a:pt x="66293" y="92999"/>
                  </a:cubicBezTo>
                  <a:cubicBezTo>
                    <a:pt x="66293" y="90299"/>
                    <a:pt x="66293" y="90299"/>
                    <a:pt x="66293" y="90299"/>
                  </a:cubicBezTo>
                  <a:cubicBezTo>
                    <a:pt x="69056" y="90299"/>
                    <a:pt x="69056" y="90299"/>
                    <a:pt x="69056" y="87599"/>
                  </a:cubicBezTo>
                  <a:cubicBezTo>
                    <a:pt x="71818" y="84899"/>
                    <a:pt x="71818" y="87599"/>
                    <a:pt x="74581" y="87599"/>
                  </a:cubicBezTo>
                  <a:cubicBezTo>
                    <a:pt x="74581" y="87599"/>
                    <a:pt x="74581" y="84899"/>
                    <a:pt x="74581" y="84899"/>
                  </a:cubicBezTo>
                  <a:cubicBezTo>
                    <a:pt x="74581" y="84899"/>
                    <a:pt x="77338" y="82199"/>
                    <a:pt x="80101" y="82199"/>
                  </a:cubicBezTo>
                  <a:cubicBezTo>
                    <a:pt x="82863" y="79499"/>
                    <a:pt x="85626" y="79499"/>
                    <a:pt x="91152" y="82199"/>
                  </a:cubicBezTo>
                  <a:cubicBezTo>
                    <a:pt x="91152" y="79499"/>
                    <a:pt x="93914" y="82199"/>
                    <a:pt x="96677" y="79499"/>
                  </a:cubicBezTo>
                  <a:cubicBezTo>
                    <a:pt x="96677" y="79499"/>
                    <a:pt x="96677" y="79499"/>
                    <a:pt x="99440" y="79499"/>
                  </a:cubicBezTo>
                  <a:cubicBezTo>
                    <a:pt x="99440" y="76799"/>
                    <a:pt x="99440" y="79499"/>
                    <a:pt x="102202" y="79499"/>
                  </a:cubicBezTo>
                  <a:cubicBezTo>
                    <a:pt x="104965" y="76799"/>
                    <a:pt x="110485" y="76799"/>
                    <a:pt x="113247" y="76799"/>
                  </a:cubicBezTo>
                  <a:cubicBezTo>
                    <a:pt x="113247" y="76799"/>
                    <a:pt x="116010" y="76799"/>
                    <a:pt x="116010" y="74099"/>
                  </a:cubicBezTo>
                  <a:cubicBezTo>
                    <a:pt x="116010" y="74099"/>
                    <a:pt x="116010" y="74099"/>
                    <a:pt x="118773" y="71399"/>
                  </a:cubicBezTo>
                  <a:cubicBezTo>
                    <a:pt x="118773" y="68699"/>
                    <a:pt x="118773" y="65999"/>
                    <a:pt x="118773" y="63299"/>
                  </a:cubicBezTo>
                  <a:cubicBezTo>
                    <a:pt x="121536" y="57899"/>
                    <a:pt x="118773" y="52498"/>
                    <a:pt x="118773" y="47098"/>
                  </a:cubicBezTo>
                  <a:cubicBezTo>
                    <a:pt x="118773" y="47098"/>
                    <a:pt x="118773" y="47098"/>
                    <a:pt x="118773" y="4709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63" name="Shape 563"/>
            <p:cNvSpPr/>
            <p:nvPr/>
          </p:nvSpPr>
          <p:spPr>
            <a:xfrm>
              <a:off x="11216285" y="3342516"/>
              <a:ext cx="887621" cy="291457"/>
            </a:xfrm>
            <a:custGeom>
              <a:avLst/>
              <a:gdLst/>
              <a:ahLst/>
              <a:cxnLst/>
              <a:rect l="0" t="0" r="0" b="0"/>
              <a:pathLst>
                <a:path w="120000" h="120000" extrusionOk="0">
                  <a:moveTo>
                    <a:pt x="7200" y="78072"/>
                  </a:moveTo>
                  <a:cubicBezTo>
                    <a:pt x="7200" y="78072"/>
                    <a:pt x="7200" y="78072"/>
                    <a:pt x="7200" y="78072"/>
                  </a:cubicBezTo>
                  <a:cubicBezTo>
                    <a:pt x="7200" y="78072"/>
                    <a:pt x="7200" y="78072"/>
                    <a:pt x="7200" y="78072"/>
                  </a:cubicBezTo>
                  <a:close/>
                  <a:moveTo>
                    <a:pt x="110400" y="52048"/>
                  </a:moveTo>
                  <a:cubicBezTo>
                    <a:pt x="110400" y="52048"/>
                    <a:pt x="110400" y="52048"/>
                    <a:pt x="110400" y="58554"/>
                  </a:cubicBezTo>
                  <a:cubicBezTo>
                    <a:pt x="110400" y="58554"/>
                    <a:pt x="112800" y="58554"/>
                    <a:pt x="112800" y="58554"/>
                  </a:cubicBezTo>
                  <a:cubicBezTo>
                    <a:pt x="112800" y="52048"/>
                    <a:pt x="110400" y="52048"/>
                    <a:pt x="110400" y="52048"/>
                  </a:cubicBezTo>
                  <a:close/>
                  <a:moveTo>
                    <a:pt x="24000" y="91084"/>
                  </a:moveTo>
                  <a:cubicBezTo>
                    <a:pt x="24000" y="84578"/>
                    <a:pt x="21600" y="84578"/>
                    <a:pt x="21600" y="78072"/>
                  </a:cubicBezTo>
                  <a:cubicBezTo>
                    <a:pt x="21600" y="71566"/>
                    <a:pt x="21600" y="58554"/>
                    <a:pt x="21600" y="45542"/>
                  </a:cubicBezTo>
                  <a:cubicBezTo>
                    <a:pt x="21600" y="39036"/>
                    <a:pt x="19200" y="39036"/>
                    <a:pt x="19200" y="32530"/>
                  </a:cubicBezTo>
                  <a:cubicBezTo>
                    <a:pt x="16800" y="26024"/>
                    <a:pt x="14400" y="19518"/>
                    <a:pt x="12000" y="13012"/>
                  </a:cubicBezTo>
                  <a:cubicBezTo>
                    <a:pt x="12000" y="19518"/>
                    <a:pt x="12000" y="26024"/>
                    <a:pt x="9600" y="26024"/>
                  </a:cubicBezTo>
                  <a:cubicBezTo>
                    <a:pt x="9600" y="26024"/>
                    <a:pt x="9600" y="19518"/>
                    <a:pt x="9600" y="19518"/>
                  </a:cubicBezTo>
                  <a:cubicBezTo>
                    <a:pt x="7200" y="19518"/>
                    <a:pt x="4800" y="32530"/>
                    <a:pt x="4800" y="26024"/>
                  </a:cubicBezTo>
                  <a:cubicBezTo>
                    <a:pt x="4800" y="19518"/>
                    <a:pt x="4800" y="19518"/>
                    <a:pt x="4800" y="13012"/>
                  </a:cubicBezTo>
                  <a:cubicBezTo>
                    <a:pt x="4800" y="13012"/>
                    <a:pt x="4800" y="13012"/>
                    <a:pt x="4800" y="13012"/>
                  </a:cubicBezTo>
                  <a:cubicBezTo>
                    <a:pt x="4800" y="13012"/>
                    <a:pt x="4800" y="13012"/>
                    <a:pt x="2400" y="13012"/>
                  </a:cubicBezTo>
                  <a:cubicBezTo>
                    <a:pt x="2400" y="13012"/>
                    <a:pt x="2400" y="13012"/>
                    <a:pt x="0" y="13012"/>
                  </a:cubicBezTo>
                  <a:cubicBezTo>
                    <a:pt x="0" y="6506"/>
                    <a:pt x="0" y="6506"/>
                    <a:pt x="0" y="13012"/>
                  </a:cubicBezTo>
                  <a:cubicBezTo>
                    <a:pt x="0" y="19518"/>
                    <a:pt x="0" y="26024"/>
                    <a:pt x="2400" y="32530"/>
                  </a:cubicBezTo>
                  <a:cubicBezTo>
                    <a:pt x="2400" y="45542"/>
                    <a:pt x="2400" y="52048"/>
                    <a:pt x="4800" y="58554"/>
                  </a:cubicBezTo>
                  <a:cubicBezTo>
                    <a:pt x="4800" y="58554"/>
                    <a:pt x="4800" y="58554"/>
                    <a:pt x="4800" y="65060"/>
                  </a:cubicBezTo>
                  <a:cubicBezTo>
                    <a:pt x="4800" y="65060"/>
                    <a:pt x="7200" y="71566"/>
                    <a:pt x="7200" y="71566"/>
                  </a:cubicBezTo>
                  <a:cubicBezTo>
                    <a:pt x="7200" y="78072"/>
                    <a:pt x="7200" y="78072"/>
                    <a:pt x="7200" y="78072"/>
                  </a:cubicBezTo>
                  <a:cubicBezTo>
                    <a:pt x="9600" y="84578"/>
                    <a:pt x="9600" y="84578"/>
                    <a:pt x="12000" y="84578"/>
                  </a:cubicBezTo>
                  <a:cubicBezTo>
                    <a:pt x="14400" y="91084"/>
                    <a:pt x="16800" y="97590"/>
                    <a:pt x="21600" y="104096"/>
                  </a:cubicBezTo>
                  <a:cubicBezTo>
                    <a:pt x="21600" y="110602"/>
                    <a:pt x="21600" y="110602"/>
                    <a:pt x="21600" y="110602"/>
                  </a:cubicBezTo>
                  <a:cubicBezTo>
                    <a:pt x="24000" y="110602"/>
                    <a:pt x="24000" y="110602"/>
                    <a:pt x="24000" y="110602"/>
                  </a:cubicBezTo>
                  <a:cubicBezTo>
                    <a:pt x="24000" y="110602"/>
                    <a:pt x="24000" y="104096"/>
                    <a:pt x="24000" y="104096"/>
                  </a:cubicBezTo>
                  <a:cubicBezTo>
                    <a:pt x="26400" y="104096"/>
                    <a:pt x="26400" y="110602"/>
                    <a:pt x="26400" y="110602"/>
                  </a:cubicBezTo>
                  <a:cubicBezTo>
                    <a:pt x="26400" y="104096"/>
                    <a:pt x="24000" y="97590"/>
                    <a:pt x="24000" y="91084"/>
                  </a:cubicBezTo>
                  <a:close/>
                  <a:moveTo>
                    <a:pt x="120000" y="32530"/>
                  </a:moveTo>
                  <a:cubicBezTo>
                    <a:pt x="120000" y="32530"/>
                    <a:pt x="117600" y="32530"/>
                    <a:pt x="117600" y="32530"/>
                  </a:cubicBezTo>
                  <a:cubicBezTo>
                    <a:pt x="117600" y="26024"/>
                    <a:pt x="115200" y="26024"/>
                    <a:pt x="115200" y="26024"/>
                  </a:cubicBezTo>
                  <a:cubicBezTo>
                    <a:pt x="115200" y="26024"/>
                    <a:pt x="110400" y="26024"/>
                    <a:pt x="112800" y="26024"/>
                  </a:cubicBezTo>
                  <a:cubicBezTo>
                    <a:pt x="112800" y="19518"/>
                    <a:pt x="112800" y="19518"/>
                    <a:pt x="112800" y="19518"/>
                  </a:cubicBezTo>
                  <a:cubicBezTo>
                    <a:pt x="110400" y="19518"/>
                    <a:pt x="110400" y="19518"/>
                    <a:pt x="108000" y="19518"/>
                  </a:cubicBezTo>
                  <a:cubicBezTo>
                    <a:pt x="110400" y="19518"/>
                    <a:pt x="110400" y="19518"/>
                    <a:pt x="110400" y="13012"/>
                  </a:cubicBezTo>
                  <a:cubicBezTo>
                    <a:pt x="110400" y="13012"/>
                    <a:pt x="108000" y="13012"/>
                    <a:pt x="108000" y="6506"/>
                  </a:cubicBezTo>
                  <a:cubicBezTo>
                    <a:pt x="108000" y="6506"/>
                    <a:pt x="108000" y="0"/>
                    <a:pt x="105600" y="0"/>
                  </a:cubicBezTo>
                  <a:cubicBezTo>
                    <a:pt x="105600" y="0"/>
                    <a:pt x="105600" y="6506"/>
                    <a:pt x="103200" y="6506"/>
                  </a:cubicBezTo>
                  <a:cubicBezTo>
                    <a:pt x="105600" y="-6506"/>
                    <a:pt x="103200" y="6506"/>
                    <a:pt x="103200" y="13012"/>
                  </a:cubicBezTo>
                  <a:cubicBezTo>
                    <a:pt x="100800" y="13012"/>
                    <a:pt x="98400" y="32530"/>
                    <a:pt x="98400" y="26024"/>
                  </a:cubicBezTo>
                  <a:cubicBezTo>
                    <a:pt x="96000" y="32530"/>
                    <a:pt x="96000" y="32530"/>
                    <a:pt x="96000" y="39036"/>
                  </a:cubicBezTo>
                  <a:cubicBezTo>
                    <a:pt x="96000" y="39036"/>
                    <a:pt x="96000" y="39036"/>
                    <a:pt x="93600" y="39036"/>
                  </a:cubicBezTo>
                  <a:cubicBezTo>
                    <a:pt x="93600" y="45542"/>
                    <a:pt x="96000" y="52048"/>
                    <a:pt x="96000" y="52048"/>
                  </a:cubicBezTo>
                  <a:cubicBezTo>
                    <a:pt x="93600" y="52048"/>
                    <a:pt x="93600" y="45542"/>
                    <a:pt x="93600" y="39036"/>
                  </a:cubicBezTo>
                  <a:cubicBezTo>
                    <a:pt x="91200" y="45542"/>
                    <a:pt x="93600" y="45542"/>
                    <a:pt x="93600" y="52048"/>
                  </a:cubicBezTo>
                  <a:cubicBezTo>
                    <a:pt x="93600" y="52048"/>
                    <a:pt x="91200" y="58554"/>
                    <a:pt x="91200" y="58554"/>
                  </a:cubicBezTo>
                  <a:cubicBezTo>
                    <a:pt x="91200" y="58554"/>
                    <a:pt x="88800" y="52048"/>
                    <a:pt x="88800" y="52048"/>
                  </a:cubicBezTo>
                  <a:cubicBezTo>
                    <a:pt x="86400" y="45542"/>
                    <a:pt x="88800" y="52048"/>
                    <a:pt x="86400" y="52048"/>
                  </a:cubicBezTo>
                  <a:cubicBezTo>
                    <a:pt x="86400" y="65060"/>
                    <a:pt x="81600" y="71566"/>
                    <a:pt x="79200" y="78072"/>
                  </a:cubicBezTo>
                  <a:cubicBezTo>
                    <a:pt x="76800" y="78072"/>
                    <a:pt x="74400" y="78072"/>
                    <a:pt x="72000" y="84578"/>
                  </a:cubicBezTo>
                  <a:cubicBezTo>
                    <a:pt x="72000" y="84578"/>
                    <a:pt x="72000" y="91084"/>
                    <a:pt x="69600" y="91084"/>
                  </a:cubicBezTo>
                  <a:cubicBezTo>
                    <a:pt x="69600" y="91084"/>
                    <a:pt x="72000" y="97590"/>
                    <a:pt x="69600" y="104096"/>
                  </a:cubicBezTo>
                  <a:cubicBezTo>
                    <a:pt x="69600" y="104096"/>
                    <a:pt x="69600" y="110602"/>
                    <a:pt x="69600" y="110602"/>
                  </a:cubicBezTo>
                  <a:cubicBezTo>
                    <a:pt x="69600" y="110602"/>
                    <a:pt x="67200" y="104096"/>
                    <a:pt x="64800" y="104096"/>
                  </a:cubicBezTo>
                  <a:cubicBezTo>
                    <a:pt x="62400" y="104096"/>
                    <a:pt x="60000" y="104096"/>
                    <a:pt x="60000" y="97590"/>
                  </a:cubicBezTo>
                  <a:cubicBezTo>
                    <a:pt x="57600" y="104096"/>
                    <a:pt x="64800" y="117108"/>
                    <a:pt x="67200" y="117108"/>
                  </a:cubicBezTo>
                  <a:cubicBezTo>
                    <a:pt x="67200" y="123614"/>
                    <a:pt x="67200" y="117108"/>
                    <a:pt x="69600" y="117108"/>
                  </a:cubicBezTo>
                  <a:cubicBezTo>
                    <a:pt x="69600" y="117108"/>
                    <a:pt x="69600" y="117108"/>
                    <a:pt x="72000" y="117108"/>
                  </a:cubicBezTo>
                  <a:cubicBezTo>
                    <a:pt x="74400" y="117108"/>
                    <a:pt x="74400" y="117108"/>
                    <a:pt x="74400" y="117108"/>
                  </a:cubicBezTo>
                  <a:cubicBezTo>
                    <a:pt x="76800" y="110602"/>
                    <a:pt x="76800" y="110602"/>
                    <a:pt x="79200" y="104096"/>
                  </a:cubicBezTo>
                  <a:cubicBezTo>
                    <a:pt x="81600" y="104096"/>
                    <a:pt x="81600" y="110602"/>
                    <a:pt x="81600" y="110602"/>
                  </a:cubicBezTo>
                  <a:cubicBezTo>
                    <a:pt x="84000" y="110602"/>
                    <a:pt x="86400" y="110602"/>
                    <a:pt x="86400" y="110602"/>
                  </a:cubicBezTo>
                  <a:cubicBezTo>
                    <a:pt x="86400" y="110602"/>
                    <a:pt x="86400" y="110602"/>
                    <a:pt x="88800" y="110602"/>
                  </a:cubicBezTo>
                  <a:cubicBezTo>
                    <a:pt x="88800" y="110602"/>
                    <a:pt x="91200" y="110602"/>
                    <a:pt x="91200" y="110602"/>
                  </a:cubicBezTo>
                  <a:cubicBezTo>
                    <a:pt x="91200" y="110602"/>
                    <a:pt x="93600" y="104096"/>
                    <a:pt x="93600" y="97590"/>
                  </a:cubicBezTo>
                  <a:cubicBezTo>
                    <a:pt x="93600" y="97590"/>
                    <a:pt x="93600" y="97590"/>
                    <a:pt x="93600" y="91084"/>
                  </a:cubicBezTo>
                  <a:cubicBezTo>
                    <a:pt x="93600" y="91084"/>
                    <a:pt x="96000" y="91084"/>
                    <a:pt x="96000" y="91084"/>
                  </a:cubicBezTo>
                  <a:cubicBezTo>
                    <a:pt x="96000" y="84578"/>
                    <a:pt x="93600" y="84578"/>
                    <a:pt x="93600" y="84578"/>
                  </a:cubicBezTo>
                  <a:cubicBezTo>
                    <a:pt x="96000" y="78072"/>
                    <a:pt x="96000" y="78072"/>
                    <a:pt x="96000" y="78072"/>
                  </a:cubicBezTo>
                  <a:cubicBezTo>
                    <a:pt x="96000" y="78072"/>
                    <a:pt x="96000" y="78072"/>
                    <a:pt x="98400" y="71566"/>
                  </a:cubicBezTo>
                  <a:cubicBezTo>
                    <a:pt x="98400" y="65060"/>
                    <a:pt x="96000" y="52048"/>
                    <a:pt x="100800" y="52048"/>
                  </a:cubicBezTo>
                  <a:cubicBezTo>
                    <a:pt x="103200" y="52048"/>
                    <a:pt x="103200" y="52048"/>
                    <a:pt x="105600" y="52048"/>
                  </a:cubicBezTo>
                  <a:cubicBezTo>
                    <a:pt x="105600" y="52048"/>
                    <a:pt x="108000" y="58554"/>
                    <a:pt x="110400" y="58554"/>
                  </a:cubicBezTo>
                  <a:cubicBezTo>
                    <a:pt x="110400" y="58554"/>
                    <a:pt x="110400" y="52048"/>
                    <a:pt x="110400" y="52048"/>
                  </a:cubicBezTo>
                  <a:cubicBezTo>
                    <a:pt x="110400" y="52048"/>
                    <a:pt x="112800" y="52048"/>
                    <a:pt x="112800" y="52048"/>
                  </a:cubicBezTo>
                  <a:cubicBezTo>
                    <a:pt x="112800" y="52048"/>
                    <a:pt x="115200" y="52048"/>
                    <a:pt x="115200" y="52048"/>
                  </a:cubicBezTo>
                  <a:cubicBezTo>
                    <a:pt x="117600" y="52048"/>
                    <a:pt x="115200" y="52048"/>
                    <a:pt x="115200" y="45542"/>
                  </a:cubicBezTo>
                  <a:cubicBezTo>
                    <a:pt x="115200" y="39036"/>
                    <a:pt x="112800" y="39036"/>
                    <a:pt x="115200" y="39036"/>
                  </a:cubicBezTo>
                  <a:cubicBezTo>
                    <a:pt x="117600" y="39036"/>
                    <a:pt x="120000" y="39036"/>
                    <a:pt x="120000" y="3253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64" name="Shape 564"/>
            <p:cNvSpPr/>
            <p:nvPr/>
          </p:nvSpPr>
          <p:spPr>
            <a:xfrm>
              <a:off x="8075475" y="4116810"/>
              <a:ext cx="139663" cy="367205"/>
            </a:xfrm>
            <a:custGeom>
              <a:avLst/>
              <a:gdLst/>
              <a:ahLst/>
              <a:cxnLst/>
              <a:rect l="0" t="0" r="0" b="0"/>
              <a:pathLst>
                <a:path w="120000" h="120000" extrusionOk="0">
                  <a:moveTo>
                    <a:pt x="75000" y="41371"/>
                  </a:moveTo>
                  <a:cubicBezTo>
                    <a:pt x="75000" y="41371"/>
                    <a:pt x="75000" y="41371"/>
                    <a:pt x="75000" y="41371"/>
                  </a:cubicBezTo>
                  <a:cubicBezTo>
                    <a:pt x="75000" y="41371"/>
                    <a:pt x="75000" y="41371"/>
                    <a:pt x="75000" y="41371"/>
                  </a:cubicBezTo>
                  <a:close/>
                  <a:moveTo>
                    <a:pt x="75000" y="41371"/>
                  </a:moveTo>
                  <a:cubicBezTo>
                    <a:pt x="75000" y="41371"/>
                    <a:pt x="60000" y="41371"/>
                    <a:pt x="75000" y="41371"/>
                  </a:cubicBezTo>
                  <a:cubicBezTo>
                    <a:pt x="75000" y="41371"/>
                    <a:pt x="75000" y="41371"/>
                    <a:pt x="75000" y="41371"/>
                  </a:cubicBezTo>
                  <a:close/>
                  <a:moveTo>
                    <a:pt x="120000" y="82742"/>
                  </a:moveTo>
                  <a:cubicBezTo>
                    <a:pt x="120000" y="77571"/>
                    <a:pt x="105000" y="72399"/>
                    <a:pt x="90000" y="72399"/>
                  </a:cubicBezTo>
                  <a:cubicBezTo>
                    <a:pt x="90000" y="67228"/>
                    <a:pt x="90000" y="67228"/>
                    <a:pt x="75000" y="62057"/>
                  </a:cubicBezTo>
                  <a:cubicBezTo>
                    <a:pt x="75000" y="62057"/>
                    <a:pt x="75000" y="62057"/>
                    <a:pt x="60000" y="62057"/>
                  </a:cubicBezTo>
                  <a:cubicBezTo>
                    <a:pt x="60000" y="56885"/>
                    <a:pt x="60000" y="46542"/>
                    <a:pt x="60000" y="41371"/>
                  </a:cubicBezTo>
                  <a:cubicBezTo>
                    <a:pt x="60000" y="36199"/>
                    <a:pt x="75000" y="31028"/>
                    <a:pt x="90000" y="31028"/>
                  </a:cubicBezTo>
                  <a:cubicBezTo>
                    <a:pt x="90000" y="31028"/>
                    <a:pt x="75000" y="31028"/>
                    <a:pt x="75000" y="25857"/>
                  </a:cubicBezTo>
                  <a:cubicBezTo>
                    <a:pt x="75000" y="25857"/>
                    <a:pt x="75000" y="20685"/>
                    <a:pt x="75000" y="20685"/>
                  </a:cubicBezTo>
                  <a:cubicBezTo>
                    <a:pt x="60000" y="10342"/>
                    <a:pt x="60000" y="10342"/>
                    <a:pt x="45000" y="0"/>
                  </a:cubicBezTo>
                  <a:cubicBezTo>
                    <a:pt x="45000" y="5171"/>
                    <a:pt x="15000" y="0"/>
                    <a:pt x="0" y="0"/>
                  </a:cubicBezTo>
                  <a:cubicBezTo>
                    <a:pt x="0" y="5171"/>
                    <a:pt x="15000" y="0"/>
                    <a:pt x="15000" y="5171"/>
                  </a:cubicBezTo>
                  <a:cubicBezTo>
                    <a:pt x="15000" y="5171"/>
                    <a:pt x="15000" y="5171"/>
                    <a:pt x="15000" y="10342"/>
                  </a:cubicBezTo>
                  <a:cubicBezTo>
                    <a:pt x="30000" y="10342"/>
                    <a:pt x="30000" y="10342"/>
                    <a:pt x="30000" y="15514"/>
                  </a:cubicBezTo>
                  <a:cubicBezTo>
                    <a:pt x="30000" y="20685"/>
                    <a:pt x="30000" y="15514"/>
                    <a:pt x="30000" y="20685"/>
                  </a:cubicBezTo>
                  <a:cubicBezTo>
                    <a:pt x="30000" y="20685"/>
                    <a:pt x="15000" y="20685"/>
                    <a:pt x="15000" y="20685"/>
                  </a:cubicBezTo>
                  <a:cubicBezTo>
                    <a:pt x="15000" y="25857"/>
                    <a:pt x="15000" y="25857"/>
                    <a:pt x="15000" y="25857"/>
                  </a:cubicBezTo>
                  <a:cubicBezTo>
                    <a:pt x="15000" y="31028"/>
                    <a:pt x="15000" y="31028"/>
                    <a:pt x="15000" y="31028"/>
                  </a:cubicBezTo>
                  <a:cubicBezTo>
                    <a:pt x="15000" y="36199"/>
                    <a:pt x="15000" y="46542"/>
                    <a:pt x="30000" y="46542"/>
                  </a:cubicBezTo>
                  <a:cubicBezTo>
                    <a:pt x="15000" y="46542"/>
                    <a:pt x="15000" y="46542"/>
                    <a:pt x="0" y="51714"/>
                  </a:cubicBezTo>
                  <a:cubicBezTo>
                    <a:pt x="0" y="56885"/>
                    <a:pt x="0" y="56885"/>
                    <a:pt x="0" y="62057"/>
                  </a:cubicBezTo>
                  <a:cubicBezTo>
                    <a:pt x="0" y="67228"/>
                    <a:pt x="0" y="62057"/>
                    <a:pt x="0" y="67228"/>
                  </a:cubicBezTo>
                  <a:cubicBezTo>
                    <a:pt x="0" y="67228"/>
                    <a:pt x="0" y="72399"/>
                    <a:pt x="15000" y="67228"/>
                  </a:cubicBezTo>
                  <a:cubicBezTo>
                    <a:pt x="15000" y="72399"/>
                    <a:pt x="15000" y="77571"/>
                    <a:pt x="30000" y="77571"/>
                  </a:cubicBezTo>
                  <a:cubicBezTo>
                    <a:pt x="30000" y="77571"/>
                    <a:pt x="30000" y="77571"/>
                    <a:pt x="30000" y="77571"/>
                  </a:cubicBezTo>
                  <a:cubicBezTo>
                    <a:pt x="45000" y="77571"/>
                    <a:pt x="60000" y="77571"/>
                    <a:pt x="60000" y="82742"/>
                  </a:cubicBezTo>
                  <a:cubicBezTo>
                    <a:pt x="60000" y="87914"/>
                    <a:pt x="45000" y="93085"/>
                    <a:pt x="45000" y="98257"/>
                  </a:cubicBezTo>
                  <a:cubicBezTo>
                    <a:pt x="45000" y="103428"/>
                    <a:pt x="60000" y="108599"/>
                    <a:pt x="75000" y="113771"/>
                  </a:cubicBezTo>
                  <a:cubicBezTo>
                    <a:pt x="75000" y="113771"/>
                    <a:pt x="75000" y="113771"/>
                    <a:pt x="75000" y="113771"/>
                  </a:cubicBezTo>
                  <a:cubicBezTo>
                    <a:pt x="90000" y="113771"/>
                    <a:pt x="75000" y="118942"/>
                    <a:pt x="75000" y="118942"/>
                  </a:cubicBezTo>
                  <a:cubicBezTo>
                    <a:pt x="90000" y="124114"/>
                    <a:pt x="90000" y="108599"/>
                    <a:pt x="90000" y="108599"/>
                  </a:cubicBezTo>
                  <a:cubicBezTo>
                    <a:pt x="90000" y="103428"/>
                    <a:pt x="105000" y="108599"/>
                    <a:pt x="105000" y="103428"/>
                  </a:cubicBezTo>
                  <a:cubicBezTo>
                    <a:pt x="120000" y="98257"/>
                    <a:pt x="120000" y="87914"/>
                    <a:pt x="120000" y="8274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65" name="Shape 565"/>
            <p:cNvSpPr/>
            <p:nvPr/>
          </p:nvSpPr>
          <p:spPr>
            <a:xfrm>
              <a:off x="8534804" y="4244335"/>
              <a:ext cx="356912" cy="632076"/>
            </a:xfrm>
            <a:custGeom>
              <a:avLst/>
              <a:gdLst/>
              <a:ahLst/>
              <a:cxnLst/>
              <a:rect l="0" t="0" r="0" b="0"/>
              <a:pathLst>
                <a:path w="120000" h="120000" extrusionOk="0">
                  <a:moveTo>
                    <a:pt x="120000" y="27000"/>
                  </a:moveTo>
                  <a:cubicBezTo>
                    <a:pt x="114000" y="21000"/>
                    <a:pt x="108000" y="15000"/>
                    <a:pt x="108000" y="6000"/>
                  </a:cubicBezTo>
                  <a:cubicBezTo>
                    <a:pt x="108000" y="6000"/>
                    <a:pt x="102000" y="0"/>
                    <a:pt x="102000" y="0"/>
                  </a:cubicBezTo>
                  <a:cubicBezTo>
                    <a:pt x="96000" y="0"/>
                    <a:pt x="96000" y="3000"/>
                    <a:pt x="96000" y="3000"/>
                  </a:cubicBezTo>
                  <a:cubicBezTo>
                    <a:pt x="96000" y="6000"/>
                    <a:pt x="96000" y="9000"/>
                    <a:pt x="96000" y="9000"/>
                  </a:cubicBezTo>
                  <a:cubicBezTo>
                    <a:pt x="90000" y="12000"/>
                    <a:pt x="90000" y="15000"/>
                    <a:pt x="84000" y="15000"/>
                  </a:cubicBezTo>
                  <a:cubicBezTo>
                    <a:pt x="84000" y="15000"/>
                    <a:pt x="78000" y="15000"/>
                    <a:pt x="78000" y="12000"/>
                  </a:cubicBezTo>
                  <a:cubicBezTo>
                    <a:pt x="78000" y="15000"/>
                    <a:pt x="78000" y="15000"/>
                    <a:pt x="78000" y="18000"/>
                  </a:cubicBezTo>
                  <a:cubicBezTo>
                    <a:pt x="78000" y="18000"/>
                    <a:pt x="72000" y="21000"/>
                    <a:pt x="78000" y="24000"/>
                  </a:cubicBezTo>
                  <a:cubicBezTo>
                    <a:pt x="72000" y="21000"/>
                    <a:pt x="72000" y="27000"/>
                    <a:pt x="72000" y="27000"/>
                  </a:cubicBezTo>
                  <a:cubicBezTo>
                    <a:pt x="72000" y="24000"/>
                    <a:pt x="72000" y="24000"/>
                    <a:pt x="72000" y="24000"/>
                  </a:cubicBezTo>
                  <a:cubicBezTo>
                    <a:pt x="72000" y="24000"/>
                    <a:pt x="66000" y="27000"/>
                    <a:pt x="66000" y="27000"/>
                  </a:cubicBezTo>
                  <a:cubicBezTo>
                    <a:pt x="66000" y="27000"/>
                    <a:pt x="66000" y="30000"/>
                    <a:pt x="66000" y="30000"/>
                  </a:cubicBezTo>
                  <a:cubicBezTo>
                    <a:pt x="66000" y="24000"/>
                    <a:pt x="48000" y="33000"/>
                    <a:pt x="54000" y="33000"/>
                  </a:cubicBezTo>
                  <a:cubicBezTo>
                    <a:pt x="54000" y="33000"/>
                    <a:pt x="54000" y="33000"/>
                    <a:pt x="48000" y="33000"/>
                  </a:cubicBezTo>
                  <a:cubicBezTo>
                    <a:pt x="48000" y="33000"/>
                    <a:pt x="42000" y="33000"/>
                    <a:pt x="42000" y="33000"/>
                  </a:cubicBezTo>
                  <a:cubicBezTo>
                    <a:pt x="42000" y="33000"/>
                    <a:pt x="42000" y="36000"/>
                    <a:pt x="42000" y="36000"/>
                  </a:cubicBezTo>
                  <a:cubicBezTo>
                    <a:pt x="42000" y="36000"/>
                    <a:pt x="36000" y="36000"/>
                    <a:pt x="36000" y="36000"/>
                  </a:cubicBezTo>
                  <a:cubicBezTo>
                    <a:pt x="36000" y="36000"/>
                    <a:pt x="30000" y="36000"/>
                    <a:pt x="30000" y="36000"/>
                  </a:cubicBezTo>
                  <a:cubicBezTo>
                    <a:pt x="24000" y="39000"/>
                    <a:pt x="24000" y="36000"/>
                    <a:pt x="24000" y="39000"/>
                  </a:cubicBezTo>
                  <a:cubicBezTo>
                    <a:pt x="24000" y="42000"/>
                    <a:pt x="18000" y="45000"/>
                    <a:pt x="18000" y="45000"/>
                  </a:cubicBezTo>
                  <a:cubicBezTo>
                    <a:pt x="12000" y="51000"/>
                    <a:pt x="18000" y="54000"/>
                    <a:pt x="18000" y="57000"/>
                  </a:cubicBezTo>
                  <a:cubicBezTo>
                    <a:pt x="18000" y="60000"/>
                    <a:pt x="18000" y="63000"/>
                    <a:pt x="18000" y="69000"/>
                  </a:cubicBezTo>
                  <a:cubicBezTo>
                    <a:pt x="18000" y="72000"/>
                    <a:pt x="12000" y="78000"/>
                    <a:pt x="6000" y="81000"/>
                  </a:cubicBezTo>
                  <a:cubicBezTo>
                    <a:pt x="6000" y="81000"/>
                    <a:pt x="6000" y="81000"/>
                    <a:pt x="6000" y="84000"/>
                  </a:cubicBezTo>
                  <a:cubicBezTo>
                    <a:pt x="0" y="84000"/>
                    <a:pt x="0" y="90000"/>
                    <a:pt x="0" y="90000"/>
                  </a:cubicBezTo>
                  <a:cubicBezTo>
                    <a:pt x="0" y="93000"/>
                    <a:pt x="0" y="99000"/>
                    <a:pt x="6000" y="102000"/>
                  </a:cubicBezTo>
                  <a:cubicBezTo>
                    <a:pt x="6000" y="105000"/>
                    <a:pt x="6000" y="111000"/>
                    <a:pt x="6000" y="114000"/>
                  </a:cubicBezTo>
                  <a:cubicBezTo>
                    <a:pt x="12000" y="117000"/>
                    <a:pt x="12000" y="117000"/>
                    <a:pt x="12000" y="117000"/>
                  </a:cubicBezTo>
                  <a:cubicBezTo>
                    <a:pt x="18000" y="117000"/>
                    <a:pt x="18000" y="117000"/>
                    <a:pt x="18000" y="117000"/>
                  </a:cubicBezTo>
                  <a:cubicBezTo>
                    <a:pt x="24000" y="120000"/>
                    <a:pt x="24000" y="120000"/>
                    <a:pt x="24000" y="120000"/>
                  </a:cubicBezTo>
                  <a:cubicBezTo>
                    <a:pt x="30000" y="120000"/>
                    <a:pt x="42000" y="117000"/>
                    <a:pt x="48000" y="117000"/>
                  </a:cubicBezTo>
                  <a:cubicBezTo>
                    <a:pt x="54000" y="117000"/>
                    <a:pt x="54000" y="117000"/>
                    <a:pt x="54000" y="114000"/>
                  </a:cubicBezTo>
                  <a:cubicBezTo>
                    <a:pt x="66000" y="93000"/>
                    <a:pt x="84000" y="72000"/>
                    <a:pt x="96000" y="54000"/>
                  </a:cubicBezTo>
                  <a:cubicBezTo>
                    <a:pt x="96000" y="51000"/>
                    <a:pt x="102000" y="48000"/>
                    <a:pt x="102000" y="45000"/>
                  </a:cubicBezTo>
                  <a:cubicBezTo>
                    <a:pt x="102000" y="42000"/>
                    <a:pt x="108000" y="42000"/>
                    <a:pt x="108000" y="36000"/>
                  </a:cubicBezTo>
                  <a:cubicBezTo>
                    <a:pt x="108000" y="36000"/>
                    <a:pt x="102000" y="27000"/>
                    <a:pt x="108000" y="30000"/>
                  </a:cubicBezTo>
                  <a:cubicBezTo>
                    <a:pt x="108000" y="30000"/>
                    <a:pt x="108000" y="36000"/>
                    <a:pt x="114000" y="33000"/>
                  </a:cubicBezTo>
                  <a:cubicBezTo>
                    <a:pt x="114000" y="33000"/>
                    <a:pt x="120000" y="30000"/>
                    <a:pt x="120000" y="27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66" name="Shape 566"/>
            <p:cNvSpPr/>
            <p:nvPr/>
          </p:nvSpPr>
          <p:spPr>
            <a:xfrm>
              <a:off x="7470282" y="1677218"/>
              <a:ext cx="108626" cy="70625"/>
            </a:xfrm>
            <a:custGeom>
              <a:avLst/>
              <a:gdLst/>
              <a:ahLst/>
              <a:cxnLst/>
              <a:rect l="0" t="0" r="0" b="0"/>
              <a:pathLst>
                <a:path w="120000" h="120000" extrusionOk="0">
                  <a:moveTo>
                    <a:pt x="120000" y="54640"/>
                  </a:moveTo>
                  <a:cubicBezTo>
                    <a:pt x="100000" y="27320"/>
                    <a:pt x="100000" y="0"/>
                    <a:pt x="80000" y="0"/>
                  </a:cubicBezTo>
                  <a:cubicBezTo>
                    <a:pt x="60000" y="0"/>
                    <a:pt x="40000" y="0"/>
                    <a:pt x="40000" y="27320"/>
                  </a:cubicBezTo>
                  <a:cubicBezTo>
                    <a:pt x="40000" y="27320"/>
                    <a:pt x="40000" y="27320"/>
                    <a:pt x="40000" y="27320"/>
                  </a:cubicBezTo>
                  <a:cubicBezTo>
                    <a:pt x="20000" y="27320"/>
                    <a:pt x="20000" y="27320"/>
                    <a:pt x="20000" y="27320"/>
                  </a:cubicBezTo>
                  <a:cubicBezTo>
                    <a:pt x="20000" y="27320"/>
                    <a:pt x="20000" y="27320"/>
                    <a:pt x="0" y="27320"/>
                  </a:cubicBezTo>
                  <a:cubicBezTo>
                    <a:pt x="20000" y="27320"/>
                    <a:pt x="0" y="54640"/>
                    <a:pt x="0" y="54640"/>
                  </a:cubicBezTo>
                  <a:cubicBezTo>
                    <a:pt x="0" y="54640"/>
                    <a:pt x="0" y="54640"/>
                    <a:pt x="0" y="54640"/>
                  </a:cubicBezTo>
                  <a:cubicBezTo>
                    <a:pt x="0" y="109280"/>
                    <a:pt x="20000" y="136600"/>
                    <a:pt x="40000" y="109280"/>
                  </a:cubicBezTo>
                  <a:cubicBezTo>
                    <a:pt x="60000" y="109280"/>
                    <a:pt x="60000" y="109280"/>
                    <a:pt x="60000" y="109280"/>
                  </a:cubicBezTo>
                  <a:cubicBezTo>
                    <a:pt x="80000" y="109280"/>
                    <a:pt x="80000" y="109280"/>
                    <a:pt x="100000" y="109280"/>
                  </a:cubicBezTo>
                  <a:cubicBezTo>
                    <a:pt x="120000" y="81960"/>
                    <a:pt x="120000" y="81960"/>
                    <a:pt x="120000" y="5464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67" name="Shape 567"/>
            <p:cNvSpPr/>
            <p:nvPr/>
          </p:nvSpPr>
          <p:spPr>
            <a:xfrm>
              <a:off x="11736132" y="2618401"/>
              <a:ext cx="24828" cy="2217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68" name="Shape 568"/>
            <p:cNvSpPr/>
            <p:nvPr/>
          </p:nvSpPr>
          <p:spPr>
            <a:xfrm>
              <a:off x="6849570" y="1314051"/>
              <a:ext cx="37244" cy="33267"/>
            </a:xfrm>
            <a:custGeom>
              <a:avLst/>
              <a:gdLst/>
              <a:ahLst/>
              <a:cxnLst/>
              <a:rect l="0" t="0" r="0" b="0"/>
              <a:pathLst>
                <a:path w="120000" h="120000" extrusionOk="0">
                  <a:moveTo>
                    <a:pt x="120000" y="60000"/>
                  </a:moveTo>
                  <a:cubicBezTo>
                    <a:pt x="60000" y="60000"/>
                    <a:pt x="60000" y="0"/>
                    <a:pt x="60000" y="0"/>
                  </a:cubicBezTo>
                  <a:cubicBezTo>
                    <a:pt x="0" y="0"/>
                    <a:pt x="0" y="60000"/>
                    <a:pt x="0" y="60000"/>
                  </a:cubicBezTo>
                  <a:cubicBezTo>
                    <a:pt x="0" y="60000"/>
                    <a:pt x="0" y="120000"/>
                    <a:pt x="0" y="120000"/>
                  </a:cubicBezTo>
                  <a:cubicBezTo>
                    <a:pt x="0" y="120000"/>
                    <a:pt x="0" y="120000"/>
                    <a:pt x="0" y="120000"/>
                  </a:cubicBezTo>
                  <a:cubicBezTo>
                    <a:pt x="60000" y="120000"/>
                    <a:pt x="60000" y="120000"/>
                    <a:pt x="60000" y="120000"/>
                  </a:cubicBezTo>
                  <a:cubicBezTo>
                    <a:pt x="60000" y="120000"/>
                    <a:pt x="60000" y="120000"/>
                    <a:pt x="120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69" name="Shape 569"/>
            <p:cNvSpPr/>
            <p:nvPr/>
          </p:nvSpPr>
          <p:spPr>
            <a:xfrm>
              <a:off x="7454763" y="1045142"/>
              <a:ext cx="211044" cy="110891"/>
            </a:xfrm>
            <a:custGeom>
              <a:avLst/>
              <a:gdLst/>
              <a:ahLst/>
              <a:cxnLst/>
              <a:rect l="0" t="0" r="0" b="0"/>
              <a:pathLst>
                <a:path w="120000" h="120000" extrusionOk="0">
                  <a:moveTo>
                    <a:pt x="0" y="34283"/>
                  </a:moveTo>
                  <a:cubicBezTo>
                    <a:pt x="0" y="34283"/>
                    <a:pt x="0" y="51427"/>
                    <a:pt x="0" y="51427"/>
                  </a:cubicBezTo>
                  <a:cubicBezTo>
                    <a:pt x="0" y="51427"/>
                    <a:pt x="0" y="51427"/>
                    <a:pt x="0" y="51427"/>
                  </a:cubicBezTo>
                  <a:cubicBezTo>
                    <a:pt x="0" y="34283"/>
                    <a:pt x="0" y="34283"/>
                    <a:pt x="0" y="34283"/>
                  </a:cubicBezTo>
                  <a:close/>
                  <a:moveTo>
                    <a:pt x="120000" y="51427"/>
                  </a:moveTo>
                  <a:cubicBezTo>
                    <a:pt x="110000" y="51427"/>
                    <a:pt x="120000" y="34283"/>
                    <a:pt x="120000" y="34283"/>
                  </a:cubicBezTo>
                  <a:cubicBezTo>
                    <a:pt x="120000" y="17144"/>
                    <a:pt x="110000" y="17144"/>
                    <a:pt x="110000" y="17144"/>
                  </a:cubicBezTo>
                  <a:cubicBezTo>
                    <a:pt x="100000" y="17144"/>
                    <a:pt x="90000" y="17144"/>
                    <a:pt x="90000" y="0"/>
                  </a:cubicBezTo>
                  <a:cubicBezTo>
                    <a:pt x="90000" y="0"/>
                    <a:pt x="80000" y="0"/>
                    <a:pt x="80000" y="0"/>
                  </a:cubicBezTo>
                  <a:cubicBezTo>
                    <a:pt x="80000" y="0"/>
                    <a:pt x="70000" y="0"/>
                    <a:pt x="70000" y="0"/>
                  </a:cubicBezTo>
                  <a:cubicBezTo>
                    <a:pt x="70000" y="0"/>
                    <a:pt x="60000" y="0"/>
                    <a:pt x="50000" y="0"/>
                  </a:cubicBezTo>
                  <a:cubicBezTo>
                    <a:pt x="40000" y="0"/>
                    <a:pt x="40000" y="0"/>
                    <a:pt x="30000" y="0"/>
                  </a:cubicBezTo>
                  <a:cubicBezTo>
                    <a:pt x="20000" y="0"/>
                    <a:pt x="0" y="0"/>
                    <a:pt x="0" y="17144"/>
                  </a:cubicBezTo>
                  <a:cubicBezTo>
                    <a:pt x="0" y="17144"/>
                    <a:pt x="0" y="51427"/>
                    <a:pt x="0" y="51427"/>
                  </a:cubicBezTo>
                  <a:cubicBezTo>
                    <a:pt x="10000" y="51427"/>
                    <a:pt x="30000" y="51427"/>
                    <a:pt x="30000" y="51427"/>
                  </a:cubicBezTo>
                  <a:cubicBezTo>
                    <a:pt x="40000" y="68572"/>
                    <a:pt x="30000" y="85716"/>
                    <a:pt x="40000" y="85716"/>
                  </a:cubicBezTo>
                  <a:cubicBezTo>
                    <a:pt x="40000" y="85716"/>
                    <a:pt x="50000" y="102855"/>
                    <a:pt x="50000" y="102855"/>
                  </a:cubicBezTo>
                  <a:cubicBezTo>
                    <a:pt x="60000" y="102855"/>
                    <a:pt x="50000" y="102855"/>
                    <a:pt x="60000" y="120000"/>
                  </a:cubicBezTo>
                  <a:cubicBezTo>
                    <a:pt x="60000" y="120000"/>
                    <a:pt x="70000" y="120000"/>
                    <a:pt x="70000" y="120000"/>
                  </a:cubicBezTo>
                  <a:cubicBezTo>
                    <a:pt x="80000" y="120000"/>
                    <a:pt x="90000" y="102855"/>
                    <a:pt x="100000" y="102855"/>
                  </a:cubicBezTo>
                  <a:cubicBezTo>
                    <a:pt x="100000" y="102855"/>
                    <a:pt x="100000" y="102855"/>
                    <a:pt x="100000" y="102855"/>
                  </a:cubicBezTo>
                  <a:cubicBezTo>
                    <a:pt x="110000" y="102855"/>
                    <a:pt x="100000" y="102855"/>
                    <a:pt x="100000" y="102855"/>
                  </a:cubicBezTo>
                  <a:cubicBezTo>
                    <a:pt x="100000" y="85716"/>
                    <a:pt x="100000" y="102855"/>
                    <a:pt x="100000" y="85716"/>
                  </a:cubicBezTo>
                  <a:cubicBezTo>
                    <a:pt x="100000" y="85716"/>
                    <a:pt x="100000" y="85716"/>
                    <a:pt x="100000" y="85716"/>
                  </a:cubicBezTo>
                  <a:cubicBezTo>
                    <a:pt x="100000" y="68572"/>
                    <a:pt x="110000" y="68572"/>
                    <a:pt x="110000" y="68572"/>
                  </a:cubicBezTo>
                  <a:cubicBezTo>
                    <a:pt x="110000" y="51427"/>
                    <a:pt x="110000" y="51427"/>
                    <a:pt x="110000" y="51427"/>
                  </a:cubicBezTo>
                  <a:cubicBezTo>
                    <a:pt x="120000" y="51427"/>
                    <a:pt x="120000" y="51427"/>
                    <a:pt x="120000" y="51427"/>
                  </a:cubicBezTo>
                  <a:cubicBezTo>
                    <a:pt x="120000" y="51427"/>
                    <a:pt x="120000" y="51427"/>
                    <a:pt x="120000" y="514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70" name="Shape 570"/>
            <p:cNvSpPr/>
            <p:nvPr/>
          </p:nvSpPr>
          <p:spPr>
            <a:xfrm>
              <a:off x="6989228" y="1450200"/>
              <a:ext cx="24829" cy="22179"/>
            </a:xfrm>
            <a:custGeom>
              <a:avLst/>
              <a:gdLst/>
              <a:ahLst/>
              <a:cxnLst/>
              <a:rect l="0" t="0" r="0" b="0"/>
              <a:pathLst>
                <a:path w="120000" h="120000" extrusionOk="0">
                  <a:moveTo>
                    <a:pt x="120000" y="0"/>
                  </a:moveTo>
                  <a:cubicBezTo>
                    <a:pt x="120000" y="0"/>
                    <a:pt x="120000" y="0"/>
                    <a:pt x="0" y="0"/>
                  </a:cubicBezTo>
                  <a:cubicBezTo>
                    <a:pt x="0" y="0"/>
                    <a:pt x="0" y="27000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71" name="Shape 571"/>
            <p:cNvSpPr/>
            <p:nvPr/>
          </p:nvSpPr>
          <p:spPr>
            <a:xfrm>
              <a:off x="6992332" y="2106918"/>
              <a:ext cx="710719" cy="648710"/>
            </a:xfrm>
            <a:custGeom>
              <a:avLst/>
              <a:gdLst/>
              <a:ahLst/>
              <a:cxnLst/>
              <a:rect l="0" t="0" r="0" b="0"/>
              <a:pathLst>
                <a:path w="120000" h="120000" extrusionOk="0">
                  <a:moveTo>
                    <a:pt x="120000" y="111222"/>
                  </a:moveTo>
                  <a:cubicBezTo>
                    <a:pt x="120000" y="93661"/>
                    <a:pt x="117000" y="79022"/>
                    <a:pt x="117000" y="61461"/>
                  </a:cubicBezTo>
                  <a:cubicBezTo>
                    <a:pt x="117000" y="52683"/>
                    <a:pt x="117000" y="43900"/>
                    <a:pt x="117000" y="32194"/>
                  </a:cubicBezTo>
                  <a:cubicBezTo>
                    <a:pt x="117000" y="32194"/>
                    <a:pt x="114000" y="29266"/>
                    <a:pt x="114000" y="26338"/>
                  </a:cubicBezTo>
                  <a:cubicBezTo>
                    <a:pt x="117000" y="26338"/>
                    <a:pt x="117000" y="26338"/>
                    <a:pt x="117000" y="23416"/>
                  </a:cubicBezTo>
                  <a:cubicBezTo>
                    <a:pt x="117000" y="20488"/>
                    <a:pt x="117000" y="20488"/>
                    <a:pt x="117000" y="17561"/>
                  </a:cubicBezTo>
                  <a:cubicBezTo>
                    <a:pt x="117000" y="14633"/>
                    <a:pt x="120000" y="11705"/>
                    <a:pt x="114000" y="11705"/>
                  </a:cubicBezTo>
                  <a:cubicBezTo>
                    <a:pt x="111000" y="11705"/>
                    <a:pt x="108000" y="11705"/>
                    <a:pt x="105000" y="8777"/>
                  </a:cubicBezTo>
                  <a:cubicBezTo>
                    <a:pt x="102000" y="8777"/>
                    <a:pt x="105000" y="5855"/>
                    <a:pt x="102000" y="5855"/>
                  </a:cubicBezTo>
                  <a:cubicBezTo>
                    <a:pt x="102000" y="5855"/>
                    <a:pt x="99000" y="5855"/>
                    <a:pt x="96000" y="2927"/>
                  </a:cubicBezTo>
                  <a:cubicBezTo>
                    <a:pt x="93000" y="2927"/>
                    <a:pt x="90000" y="2927"/>
                    <a:pt x="87000" y="5855"/>
                  </a:cubicBezTo>
                  <a:cubicBezTo>
                    <a:pt x="84000" y="5855"/>
                    <a:pt x="78000" y="8777"/>
                    <a:pt x="78000" y="11705"/>
                  </a:cubicBezTo>
                  <a:cubicBezTo>
                    <a:pt x="78000" y="17561"/>
                    <a:pt x="81000" y="17561"/>
                    <a:pt x="78000" y="23416"/>
                  </a:cubicBezTo>
                  <a:cubicBezTo>
                    <a:pt x="75000" y="29266"/>
                    <a:pt x="63000" y="23416"/>
                    <a:pt x="57000" y="20488"/>
                  </a:cubicBezTo>
                  <a:cubicBezTo>
                    <a:pt x="54000" y="17561"/>
                    <a:pt x="48000" y="17561"/>
                    <a:pt x="48000" y="14633"/>
                  </a:cubicBezTo>
                  <a:cubicBezTo>
                    <a:pt x="45000" y="11705"/>
                    <a:pt x="45000" y="8777"/>
                    <a:pt x="42000" y="5855"/>
                  </a:cubicBezTo>
                  <a:cubicBezTo>
                    <a:pt x="39000" y="5855"/>
                    <a:pt x="33000" y="2927"/>
                    <a:pt x="27000" y="2927"/>
                  </a:cubicBezTo>
                  <a:cubicBezTo>
                    <a:pt x="24000" y="2927"/>
                    <a:pt x="24000" y="2927"/>
                    <a:pt x="24000" y="2927"/>
                  </a:cubicBezTo>
                  <a:cubicBezTo>
                    <a:pt x="21000" y="2927"/>
                    <a:pt x="18000" y="2927"/>
                    <a:pt x="15000" y="0"/>
                  </a:cubicBezTo>
                  <a:cubicBezTo>
                    <a:pt x="15000" y="2927"/>
                    <a:pt x="15000" y="5855"/>
                    <a:pt x="15000" y="8777"/>
                  </a:cubicBezTo>
                  <a:cubicBezTo>
                    <a:pt x="12000" y="11705"/>
                    <a:pt x="9000" y="11705"/>
                    <a:pt x="6000" y="14633"/>
                  </a:cubicBezTo>
                  <a:cubicBezTo>
                    <a:pt x="3000" y="17561"/>
                    <a:pt x="6000" y="20488"/>
                    <a:pt x="6000" y="23416"/>
                  </a:cubicBezTo>
                  <a:cubicBezTo>
                    <a:pt x="3000" y="26338"/>
                    <a:pt x="0" y="26338"/>
                    <a:pt x="0" y="29266"/>
                  </a:cubicBezTo>
                  <a:cubicBezTo>
                    <a:pt x="0" y="32194"/>
                    <a:pt x="0" y="38050"/>
                    <a:pt x="3000" y="40977"/>
                  </a:cubicBezTo>
                  <a:cubicBezTo>
                    <a:pt x="3000" y="43900"/>
                    <a:pt x="3000" y="46827"/>
                    <a:pt x="3000" y="46827"/>
                  </a:cubicBezTo>
                  <a:cubicBezTo>
                    <a:pt x="3000" y="49755"/>
                    <a:pt x="3000" y="49755"/>
                    <a:pt x="3000" y="49755"/>
                  </a:cubicBezTo>
                  <a:cubicBezTo>
                    <a:pt x="3000" y="52683"/>
                    <a:pt x="3000" y="55611"/>
                    <a:pt x="3000" y="58538"/>
                  </a:cubicBezTo>
                  <a:cubicBezTo>
                    <a:pt x="0" y="61461"/>
                    <a:pt x="0" y="61461"/>
                    <a:pt x="0" y="61461"/>
                  </a:cubicBezTo>
                  <a:cubicBezTo>
                    <a:pt x="0" y="64388"/>
                    <a:pt x="3000" y="67316"/>
                    <a:pt x="3000" y="67316"/>
                  </a:cubicBezTo>
                  <a:cubicBezTo>
                    <a:pt x="3000" y="70244"/>
                    <a:pt x="3000" y="76100"/>
                    <a:pt x="6000" y="76100"/>
                  </a:cubicBezTo>
                  <a:cubicBezTo>
                    <a:pt x="9000" y="76100"/>
                    <a:pt x="9000" y="76100"/>
                    <a:pt x="12000" y="76100"/>
                  </a:cubicBezTo>
                  <a:cubicBezTo>
                    <a:pt x="12000" y="76100"/>
                    <a:pt x="15000" y="76100"/>
                    <a:pt x="15000" y="79022"/>
                  </a:cubicBezTo>
                  <a:cubicBezTo>
                    <a:pt x="18000" y="79022"/>
                    <a:pt x="18000" y="84877"/>
                    <a:pt x="21000" y="84877"/>
                  </a:cubicBezTo>
                  <a:cubicBezTo>
                    <a:pt x="24000" y="87805"/>
                    <a:pt x="30000" y="87805"/>
                    <a:pt x="33000" y="87805"/>
                  </a:cubicBezTo>
                  <a:cubicBezTo>
                    <a:pt x="33000" y="90733"/>
                    <a:pt x="36000" y="93661"/>
                    <a:pt x="36000" y="93661"/>
                  </a:cubicBezTo>
                  <a:cubicBezTo>
                    <a:pt x="39000" y="93661"/>
                    <a:pt x="39000" y="90733"/>
                    <a:pt x="42000" y="90733"/>
                  </a:cubicBezTo>
                  <a:cubicBezTo>
                    <a:pt x="42000" y="87805"/>
                    <a:pt x="48000" y="84877"/>
                    <a:pt x="51000" y="84877"/>
                  </a:cubicBezTo>
                  <a:cubicBezTo>
                    <a:pt x="51000" y="84877"/>
                    <a:pt x="54000" y="87805"/>
                    <a:pt x="54000" y="87805"/>
                  </a:cubicBezTo>
                  <a:cubicBezTo>
                    <a:pt x="57000" y="90733"/>
                    <a:pt x="60000" y="90733"/>
                    <a:pt x="63000" y="93661"/>
                  </a:cubicBezTo>
                  <a:cubicBezTo>
                    <a:pt x="81000" y="102438"/>
                    <a:pt x="96000" y="111222"/>
                    <a:pt x="111000" y="120000"/>
                  </a:cubicBezTo>
                  <a:cubicBezTo>
                    <a:pt x="111000" y="117072"/>
                    <a:pt x="111000" y="117072"/>
                    <a:pt x="111000" y="117072"/>
                  </a:cubicBezTo>
                  <a:cubicBezTo>
                    <a:pt x="114000" y="117072"/>
                    <a:pt x="117000" y="117072"/>
                    <a:pt x="120000" y="117072"/>
                  </a:cubicBezTo>
                  <a:cubicBezTo>
                    <a:pt x="120000" y="114144"/>
                    <a:pt x="120000" y="114144"/>
                    <a:pt x="120000" y="1112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72" name="Shape 572"/>
            <p:cNvSpPr/>
            <p:nvPr/>
          </p:nvSpPr>
          <p:spPr>
            <a:xfrm>
              <a:off x="6014708" y="3271721"/>
              <a:ext cx="195525" cy="196380"/>
            </a:xfrm>
            <a:custGeom>
              <a:avLst/>
              <a:gdLst/>
              <a:ahLst/>
              <a:cxnLst/>
              <a:rect l="0" t="0" r="0" b="0"/>
              <a:pathLst>
                <a:path w="120000" h="120000" extrusionOk="0">
                  <a:moveTo>
                    <a:pt x="120000" y="81429"/>
                  </a:moveTo>
                  <a:cubicBezTo>
                    <a:pt x="120000" y="81429"/>
                    <a:pt x="109088" y="71784"/>
                    <a:pt x="98183" y="71784"/>
                  </a:cubicBezTo>
                  <a:cubicBezTo>
                    <a:pt x="98183" y="71784"/>
                    <a:pt x="98183" y="71784"/>
                    <a:pt x="98183" y="62144"/>
                  </a:cubicBezTo>
                  <a:cubicBezTo>
                    <a:pt x="98183" y="62144"/>
                    <a:pt x="98183" y="62144"/>
                    <a:pt x="98183" y="62144"/>
                  </a:cubicBezTo>
                  <a:cubicBezTo>
                    <a:pt x="87272" y="62144"/>
                    <a:pt x="87272" y="62144"/>
                    <a:pt x="76361" y="62144"/>
                  </a:cubicBezTo>
                  <a:cubicBezTo>
                    <a:pt x="87272" y="52498"/>
                    <a:pt x="98183" y="33213"/>
                    <a:pt x="87272" y="23574"/>
                  </a:cubicBezTo>
                  <a:cubicBezTo>
                    <a:pt x="76361" y="23574"/>
                    <a:pt x="76361" y="33213"/>
                    <a:pt x="65455" y="33213"/>
                  </a:cubicBezTo>
                  <a:cubicBezTo>
                    <a:pt x="65455" y="33213"/>
                    <a:pt x="54544" y="33213"/>
                    <a:pt x="54544" y="33213"/>
                  </a:cubicBezTo>
                  <a:cubicBezTo>
                    <a:pt x="54544" y="33213"/>
                    <a:pt x="54544" y="23574"/>
                    <a:pt x="54544" y="13928"/>
                  </a:cubicBezTo>
                  <a:cubicBezTo>
                    <a:pt x="54544" y="13928"/>
                    <a:pt x="54544" y="4288"/>
                    <a:pt x="54544" y="4288"/>
                  </a:cubicBezTo>
                  <a:cubicBezTo>
                    <a:pt x="43638" y="-5356"/>
                    <a:pt x="43638" y="4288"/>
                    <a:pt x="43638" y="4288"/>
                  </a:cubicBezTo>
                  <a:cubicBezTo>
                    <a:pt x="32727" y="-5356"/>
                    <a:pt x="32727" y="4288"/>
                    <a:pt x="32727" y="4288"/>
                  </a:cubicBezTo>
                  <a:cubicBezTo>
                    <a:pt x="32727" y="4288"/>
                    <a:pt x="32727" y="13928"/>
                    <a:pt x="21816" y="13928"/>
                  </a:cubicBezTo>
                  <a:cubicBezTo>
                    <a:pt x="21816" y="23574"/>
                    <a:pt x="21816" y="23574"/>
                    <a:pt x="10911" y="33213"/>
                  </a:cubicBezTo>
                  <a:cubicBezTo>
                    <a:pt x="10911" y="33213"/>
                    <a:pt x="0" y="42859"/>
                    <a:pt x="0" y="42859"/>
                  </a:cubicBezTo>
                  <a:cubicBezTo>
                    <a:pt x="10911" y="62144"/>
                    <a:pt x="32727" y="71784"/>
                    <a:pt x="43638" y="81429"/>
                  </a:cubicBezTo>
                  <a:cubicBezTo>
                    <a:pt x="65455" y="91069"/>
                    <a:pt x="87272" y="110354"/>
                    <a:pt x="109088" y="120000"/>
                  </a:cubicBezTo>
                  <a:cubicBezTo>
                    <a:pt x="109088" y="110354"/>
                    <a:pt x="120000" y="91069"/>
                    <a:pt x="120000" y="8142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73" name="Shape 573"/>
            <p:cNvSpPr/>
            <p:nvPr/>
          </p:nvSpPr>
          <p:spPr>
            <a:xfrm>
              <a:off x="7789947" y="5020567"/>
              <a:ext cx="90004" cy="94257"/>
            </a:xfrm>
            <a:custGeom>
              <a:avLst/>
              <a:gdLst/>
              <a:ahLst/>
              <a:cxnLst/>
              <a:rect l="0" t="0" r="0" b="0"/>
              <a:pathLst>
                <a:path w="120000" h="120000" extrusionOk="0">
                  <a:moveTo>
                    <a:pt x="120000" y="40000"/>
                  </a:moveTo>
                  <a:cubicBezTo>
                    <a:pt x="120000" y="20000"/>
                    <a:pt x="96000" y="0"/>
                    <a:pt x="96000" y="0"/>
                  </a:cubicBezTo>
                  <a:cubicBezTo>
                    <a:pt x="72000" y="0"/>
                    <a:pt x="48000" y="20000"/>
                    <a:pt x="24000" y="20000"/>
                  </a:cubicBezTo>
                  <a:cubicBezTo>
                    <a:pt x="24000" y="40000"/>
                    <a:pt x="0" y="40000"/>
                    <a:pt x="0" y="60000"/>
                  </a:cubicBezTo>
                  <a:cubicBezTo>
                    <a:pt x="0" y="60000"/>
                    <a:pt x="0" y="60000"/>
                    <a:pt x="0" y="80000"/>
                  </a:cubicBezTo>
                  <a:cubicBezTo>
                    <a:pt x="0" y="80000"/>
                    <a:pt x="0" y="100000"/>
                    <a:pt x="0" y="100000"/>
                  </a:cubicBezTo>
                  <a:cubicBezTo>
                    <a:pt x="0" y="100000"/>
                    <a:pt x="24000" y="120000"/>
                    <a:pt x="48000" y="120000"/>
                  </a:cubicBezTo>
                  <a:cubicBezTo>
                    <a:pt x="48000" y="120000"/>
                    <a:pt x="48000" y="100000"/>
                    <a:pt x="72000" y="100000"/>
                  </a:cubicBezTo>
                  <a:cubicBezTo>
                    <a:pt x="72000" y="80000"/>
                    <a:pt x="96000" y="80000"/>
                    <a:pt x="120000" y="80000"/>
                  </a:cubicBezTo>
                  <a:cubicBezTo>
                    <a:pt x="120000" y="80000"/>
                    <a:pt x="120000" y="40000"/>
                    <a:pt x="120000" y="4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74" name="Shape 574"/>
            <p:cNvSpPr/>
            <p:nvPr/>
          </p:nvSpPr>
          <p:spPr>
            <a:xfrm>
              <a:off x="8128239" y="2043158"/>
              <a:ext cx="61470" cy="77624"/>
            </a:xfrm>
            <a:custGeom>
              <a:avLst/>
              <a:gdLst/>
              <a:ahLst/>
              <a:cxnLst/>
              <a:rect l="0" t="0" r="0" b="0"/>
              <a:pathLst>
                <a:path w="120000" h="120000" extrusionOk="0">
                  <a:moveTo>
                    <a:pt x="104516" y="24000"/>
                  </a:moveTo>
                  <a:cubicBezTo>
                    <a:pt x="104516" y="0"/>
                    <a:pt x="104516" y="0"/>
                    <a:pt x="104516" y="0"/>
                  </a:cubicBezTo>
                  <a:cubicBezTo>
                    <a:pt x="104516" y="0"/>
                    <a:pt x="69677" y="0"/>
                    <a:pt x="69677" y="0"/>
                  </a:cubicBezTo>
                  <a:cubicBezTo>
                    <a:pt x="69677" y="0"/>
                    <a:pt x="34838" y="24000"/>
                    <a:pt x="34838" y="48000"/>
                  </a:cubicBezTo>
                  <a:cubicBezTo>
                    <a:pt x="34838" y="72000"/>
                    <a:pt x="0" y="96000"/>
                    <a:pt x="0" y="120000"/>
                  </a:cubicBezTo>
                  <a:cubicBezTo>
                    <a:pt x="34838" y="120000"/>
                    <a:pt x="69677" y="96000"/>
                    <a:pt x="69677" y="72000"/>
                  </a:cubicBezTo>
                  <a:cubicBezTo>
                    <a:pt x="69677" y="72000"/>
                    <a:pt x="69677" y="48000"/>
                    <a:pt x="104516" y="48000"/>
                  </a:cubicBezTo>
                  <a:cubicBezTo>
                    <a:pt x="104516" y="48000"/>
                    <a:pt x="139354" y="24000"/>
                    <a:pt x="104516" y="24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75" name="Shape 575"/>
            <p:cNvSpPr/>
            <p:nvPr/>
          </p:nvSpPr>
          <p:spPr>
            <a:xfrm>
              <a:off x="7454763" y="964067"/>
              <a:ext cx="263805" cy="111572"/>
            </a:xfrm>
            <a:custGeom>
              <a:avLst/>
              <a:gdLst/>
              <a:ahLst/>
              <a:cxnLst/>
              <a:rect l="0" t="0" r="0" b="0"/>
              <a:pathLst>
                <a:path w="120000" h="120000" extrusionOk="0">
                  <a:moveTo>
                    <a:pt x="120000" y="86456"/>
                  </a:moveTo>
                  <a:cubicBezTo>
                    <a:pt x="120000" y="69684"/>
                    <a:pt x="112000" y="52912"/>
                    <a:pt x="112000" y="52912"/>
                  </a:cubicBezTo>
                  <a:cubicBezTo>
                    <a:pt x="112000" y="36140"/>
                    <a:pt x="120000" y="36140"/>
                    <a:pt x="104000" y="36140"/>
                  </a:cubicBezTo>
                  <a:cubicBezTo>
                    <a:pt x="104000" y="19368"/>
                    <a:pt x="104000" y="19368"/>
                    <a:pt x="96000" y="19368"/>
                  </a:cubicBezTo>
                  <a:cubicBezTo>
                    <a:pt x="88000" y="19368"/>
                    <a:pt x="88000" y="19368"/>
                    <a:pt x="80000" y="19368"/>
                  </a:cubicBezTo>
                  <a:cubicBezTo>
                    <a:pt x="72000" y="2596"/>
                    <a:pt x="48000" y="-14175"/>
                    <a:pt x="56000" y="19368"/>
                  </a:cubicBezTo>
                  <a:cubicBezTo>
                    <a:pt x="56000" y="36140"/>
                    <a:pt x="56000" y="36140"/>
                    <a:pt x="48000" y="52912"/>
                  </a:cubicBezTo>
                  <a:cubicBezTo>
                    <a:pt x="48000" y="52912"/>
                    <a:pt x="48000" y="52912"/>
                    <a:pt x="40000" y="52912"/>
                  </a:cubicBezTo>
                  <a:cubicBezTo>
                    <a:pt x="32000" y="52912"/>
                    <a:pt x="32000" y="19368"/>
                    <a:pt x="24000" y="19368"/>
                  </a:cubicBezTo>
                  <a:cubicBezTo>
                    <a:pt x="16000" y="19368"/>
                    <a:pt x="8000" y="36140"/>
                    <a:pt x="0" y="36140"/>
                  </a:cubicBezTo>
                  <a:cubicBezTo>
                    <a:pt x="0" y="52912"/>
                    <a:pt x="0" y="52912"/>
                    <a:pt x="0" y="69684"/>
                  </a:cubicBezTo>
                  <a:cubicBezTo>
                    <a:pt x="0" y="69684"/>
                    <a:pt x="0" y="86456"/>
                    <a:pt x="0" y="103228"/>
                  </a:cubicBezTo>
                  <a:cubicBezTo>
                    <a:pt x="0" y="86456"/>
                    <a:pt x="8000" y="86456"/>
                    <a:pt x="16000" y="86456"/>
                  </a:cubicBezTo>
                  <a:cubicBezTo>
                    <a:pt x="24000" y="69684"/>
                    <a:pt x="24000" y="86456"/>
                    <a:pt x="32000" y="86456"/>
                  </a:cubicBezTo>
                  <a:cubicBezTo>
                    <a:pt x="40000" y="86456"/>
                    <a:pt x="40000" y="86456"/>
                    <a:pt x="48000" y="86456"/>
                  </a:cubicBezTo>
                  <a:cubicBezTo>
                    <a:pt x="56000" y="86456"/>
                    <a:pt x="64000" y="86456"/>
                    <a:pt x="64000" y="86456"/>
                  </a:cubicBezTo>
                  <a:cubicBezTo>
                    <a:pt x="64000" y="86456"/>
                    <a:pt x="64000" y="86456"/>
                    <a:pt x="72000" y="86456"/>
                  </a:cubicBezTo>
                  <a:cubicBezTo>
                    <a:pt x="72000" y="103228"/>
                    <a:pt x="80000" y="103228"/>
                    <a:pt x="80000" y="103228"/>
                  </a:cubicBezTo>
                  <a:cubicBezTo>
                    <a:pt x="88000" y="103228"/>
                    <a:pt x="88000" y="120000"/>
                    <a:pt x="96000" y="120000"/>
                  </a:cubicBezTo>
                  <a:cubicBezTo>
                    <a:pt x="96000" y="120000"/>
                    <a:pt x="104000" y="103228"/>
                    <a:pt x="104000" y="103228"/>
                  </a:cubicBezTo>
                  <a:cubicBezTo>
                    <a:pt x="112000" y="103228"/>
                    <a:pt x="112000" y="103228"/>
                    <a:pt x="112000" y="103228"/>
                  </a:cubicBezTo>
                  <a:cubicBezTo>
                    <a:pt x="120000" y="103228"/>
                    <a:pt x="120000" y="86456"/>
                    <a:pt x="120000" y="8645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76" name="Shape 576"/>
            <p:cNvSpPr/>
            <p:nvPr/>
          </p:nvSpPr>
          <p:spPr>
            <a:xfrm>
              <a:off x="11144903" y="2611471"/>
              <a:ext cx="372428" cy="413068"/>
            </a:xfrm>
            <a:custGeom>
              <a:avLst/>
              <a:gdLst/>
              <a:ahLst/>
              <a:cxnLst/>
              <a:rect l="0" t="0" r="0" b="0"/>
              <a:pathLst>
                <a:path w="120000" h="120000" extrusionOk="0">
                  <a:moveTo>
                    <a:pt x="120000" y="96922"/>
                  </a:moveTo>
                  <a:cubicBezTo>
                    <a:pt x="120000" y="96922"/>
                    <a:pt x="114283" y="96922"/>
                    <a:pt x="114283" y="92305"/>
                  </a:cubicBezTo>
                  <a:cubicBezTo>
                    <a:pt x="114283" y="92305"/>
                    <a:pt x="120000" y="92305"/>
                    <a:pt x="120000" y="87694"/>
                  </a:cubicBezTo>
                  <a:cubicBezTo>
                    <a:pt x="114283" y="87694"/>
                    <a:pt x="108572" y="87694"/>
                    <a:pt x="108572" y="83077"/>
                  </a:cubicBezTo>
                  <a:cubicBezTo>
                    <a:pt x="102855" y="87694"/>
                    <a:pt x="102855" y="78461"/>
                    <a:pt x="102855" y="73844"/>
                  </a:cubicBezTo>
                  <a:cubicBezTo>
                    <a:pt x="97144" y="69233"/>
                    <a:pt x="91427" y="64616"/>
                    <a:pt x="85716" y="64616"/>
                  </a:cubicBezTo>
                  <a:cubicBezTo>
                    <a:pt x="85716" y="60000"/>
                    <a:pt x="80000" y="60000"/>
                    <a:pt x="80000" y="55383"/>
                  </a:cubicBezTo>
                  <a:cubicBezTo>
                    <a:pt x="74283" y="55383"/>
                    <a:pt x="80000" y="55383"/>
                    <a:pt x="74283" y="50766"/>
                  </a:cubicBezTo>
                  <a:cubicBezTo>
                    <a:pt x="74283" y="50766"/>
                    <a:pt x="68572" y="50766"/>
                    <a:pt x="68572" y="46155"/>
                  </a:cubicBezTo>
                  <a:cubicBezTo>
                    <a:pt x="68572" y="46155"/>
                    <a:pt x="57144" y="46155"/>
                    <a:pt x="57144" y="46155"/>
                  </a:cubicBezTo>
                  <a:cubicBezTo>
                    <a:pt x="57144" y="41538"/>
                    <a:pt x="57144" y="46155"/>
                    <a:pt x="57144" y="41538"/>
                  </a:cubicBezTo>
                  <a:cubicBezTo>
                    <a:pt x="57144" y="36922"/>
                    <a:pt x="62855" y="41538"/>
                    <a:pt x="68572" y="41538"/>
                  </a:cubicBezTo>
                  <a:cubicBezTo>
                    <a:pt x="74283" y="36922"/>
                    <a:pt x="68572" y="27694"/>
                    <a:pt x="62855" y="27694"/>
                  </a:cubicBezTo>
                  <a:cubicBezTo>
                    <a:pt x="68572" y="27694"/>
                    <a:pt x="62855" y="23077"/>
                    <a:pt x="57144" y="23077"/>
                  </a:cubicBezTo>
                  <a:cubicBezTo>
                    <a:pt x="51427" y="23077"/>
                    <a:pt x="51427" y="23077"/>
                    <a:pt x="51427" y="23077"/>
                  </a:cubicBezTo>
                  <a:cubicBezTo>
                    <a:pt x="45716" y="23077"/>
                    <a:pt x="40000" y="18461"/>
                    <a:pt x="40000" y="18461"/>
                  </a:cubicBezTo>
                  <a:cubicBezTo>
                    <a:pt x="34283" y="13844"/>
                    <a:pt x="40000" y="13844"/>
                    <a:pt x="34283" y="9233"/>
                  </a:cubicBezTo>
                  <a:cubicBezTo>
                    <a:pt x="34283" y="13844"/>
                    <a:pt x="34283" y="9233"/>
                    <a:pt x="34283" y="9233"/>
                  </a:cubicBezTo>
                  <a:cubicBezTo>
                    <a:pt x="28572" y="4616"/>
                    <a:pt x="28572" y="4616"/>
                    <a:pt x="22855" y="0"/>
                  </a:cubicBezTo>
                  <a:cubicBezTo>
                    <a:pt x="22855" y="0"/>
                    <a:pt x="17144" y="0"/>
                    <a:pt x="17144" y="4616"/>
                  </a:cubicBezTo>
                  <a:cubicBezTo>
                    <a:pt x="17144" y="4616"/>
                    <a:pt x="17144" y="9233"/>
                    <a:pt x="22855" y="13844"/>
                  </a:cubicBezTo>
                  <a:cubicBezTo>
                    <a:pt x="22855" y="13844"/>
                    <a:pt x="22855" y="18461"/>
                    <a:pt x="22855" y="18461"/>
                  </a:cubicBezTo>
                  <a:cubicBezTo>
                    <a:pt x="22855" y="18461"/>
                    <a:pt x="17144" y="18461"/>
                    <a:pt x="17144" y="18461"/>
                  </a:cubicBezTo>
                  <a:cubicBezTo>
                    <a:pt x="11427" y="18461"/>
                    <a:pt x="11427" y="13844"/>
                    <a:pt x="11427" y="13844"/>
                  </a:cubicBezTo>
                  <a:cubicBezTo>
                    <a:pt x="11427" y="13844"/>
                    <a:pt x="0" y="18461"/>
                    <a:pt x="5716" y="23077"/>
                  </a:cubicBezTo>
                  <a:cubicBezTo>
                    <a:pt x="0" y="23077"/>
                    <a:pt x="0" y="27694"/>
                    <a:pt x="0" y="32305"/>
                  </a:cubicBezTo>
                  <a:cubicBezTo>
                    <a:pt x="0" y="27694"/>
                    <a:pt x="5716" y="27694"/>
                    <a:pt x="5716" y="32305"/>
                  </a:cubicBezTo>
                  <a:cubicBezTo>
                    <a:pt x="5716" y="32305"/>
                    <a:pt x="5716" y="36922"/>
                    <a:pt x="5716" y="41538"/>
                  </a:cubicBezTo>
                  <a:cubicBezTo>
                    <a:pt x="11427" y="41538"/>
                    <a:pt x="11427" y="36922"/>
                    <a:pt x="17144" y="41538"/>
                  </a:cubicBezTo>
                  <a:cubicBezTo>
                    <a:pt x="17144" y="41538"/>
                    <a:pt x="17144" y="46155"/>
                    <a:pt x="17144" y="50766"/>
                  </a:cubicBezTo>
                  <a:cubicBezTo>
                    <a:pt x="17144" y="50766"/>
                    <a:pt x="17144" y="55383"/>
                    <a:pt x="17144" y="55383"/>
                  </a:cubicBezTo>
                  <a:cubicBezTo>
                    <a:pt x="17144" y="55383"/>
                    <a:pt x="17144" y="55383"/>
                    <a:pt x="17144" y="55383"/>
                  </a:cubicBezTo>
                  <a:cubicBezTo>
                    <a:pt x="17144" y="55383"/>
                    <a:pt x="17144" y="55383"/>
                    <a:pt x="17144" y="60000"/>
                  </a:cubicBezTo>
                  <a:cubicBezTo>
                    <a:pt x="17144" y="60000"/>
                    <a:pt x="17144" y="69233"/>
                    <a:pt x="22855" y="69233"/>
                  </a:cubicBezTo>
                  <a:cubicBezTo>
                    <a:pt x="28572" y="69233"/>
                    <a:pt x="28572" y="60000"/>
                    <a:pt x="34283" y="60000"/>
                  </a:cubicBezTo>
                  <a:cubicBezTo>
                    <a:pt x="45716" y="60000"/>
                    <a:pt x="40000" y="69233"/>
                    <a:pt x="45716" y="60000"/>
                  </a:cubicBezTo>
                  <a:cubicBezTo>
                    <a:pt x="51427" y="60000"/>
                    <a:pt x="51427" y="55383"/>
                    <a:pt x="51427" y="55383"/>
                  </a:cubicBezTo>
                  <a:cubicBezTo>
                    <a:pt x="51427" y="55383"/>
                    <a:pt x="57144" y="55383"/>
                    <a:pt x="62855" y="60000"/>
                  </a:cubicBezTo>
                  <a:cubicBezTo>
                    <a:pt x="68572" y="60000"/>
                    <a:pt x="74283" y="69233"/>
                    <a:pt x="74283" y="73844"/>
                  </a:cubicBezTo>
                  <a:cubicBezTo>
                    <a:pt x="80000" y="78461"/>
                    <a:pt x="74283" y="83077"/>
                    <a:pt x="80000" y="83077"/>
                  </a:cubicBezTo>
                  <a:cubicBezTo>
                    <a:pt x="80000" y="87694"/>
                    <a:pt x="85716" y="87694"/>
                    <a:pt x="85716" y="92305"/>
                  </a:cubicBezTo>
                  <a:cubicBezTo>
                    <a:pt x="91427" y="92305"/>
                    <a:pt x="91427" y="92305"/>
                    <a:pt x="91427" y="96922"/>
                  </a:cubicBezTo>
                  <a:cubicBezTo>
                    <a:pt x="91427" y="101538"/>
                    <a:pt x="91427" y="106155"/>
                    <a:pt x="91427" y="110766"/>
                  </a:cubicBezTo>
                  <a:cubicBezTo>
                    <a:pt x="91427" y="110766"/>
                    <a:pt x="85716" y="110766"/>
                    <a:pt x="91427" y="115383"/>
                  </a:cubicBezTo>
                  <a:cubicBezTo>
                    <a:pt x="91427" y="115383"/>
                    <a:pt x="91427" y="115383"/>
                    <a:pt x="97144" y="115383"/>
                  </a:cubicBezTo>
                  <a:cubicBezTo>
                    <a:pt x="97144" y="115383"/>
                    <a:pt x="97144" y="120000"/>
                    <a:pt x="102855" y="120000"/>
                  </a:cubicBezTo>
                  <a:cubicBezTo>
                    <a:pt x="102855" y="115383"/>
                    <a:pt x="102855" y="115383"/>
                    <a:pt x="97144" y="110766"/>
                  </a:cubicBezTo>
                  <a:cubicBezTo>
                    <a:pt x="102855" y="110766"/>
                    <a:pt x="102855" y="110766"/>
                    <a:pt x="108572" y="110766"/>
                  </a:cubicBezTo>
                  <a:cubicBezTo>
                    <a:pt x="108572" y="110766"/>
                    <a:pt x="108572" y="110766"/>
                    <a:pt x="114283" y="110766"/>
                  </a:cubicBezTo>
                  <a:cubicBezTo>
                    <a:pt x="114283" y="110766"/>
                    <a:pt x="114283" y="110766"/>
                    <a:pt x="114283" y="110766"/>
                  </a:cubicBezTo>
                  <a:cubicBezTo>
                    <a:pt x="120000" y="110766"/>
                    <a:pt x="120000" y="110766"/>
                    <a:pt x="120000" y="106155"/>
                  </a:cubicBezTo>
                  <a:cubicBezTo>
                    <a:pt x="120000" y="106155"/>
                    <a:pt x="120000" y="101538"/>
                    <a:pt x="120000" y="101538"/>
                  </a:cubicBezTo>
                  <a:cubicBezTo>
                    <a:pt x="120000" y="101538"/>
                    <a:pt x="120000" y="101538"/>
                    <a:pt x="120000" y="969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77" name="Shape 577"/>
            <p:cNvSpPr/>
            <p:nvPr/>
          </p:nvSpPr>
          <p:spPr>
            <a:xfrm>
              <a:off x="8658947" y="2257724"/>
              <a:ext cx="90004" cy="70979"/>
            </a:xfrm>
            <a:custGeom>
              <a:avLst/>
              <a:gdLst/>
              <a:ahLst/>
              <a:cxnLst/>
              <a:rect l="0" t="0" r="0" b="0"/>
              <a:pathLst>
                <a:path w="120000" h="120000" extrusionOk="0">
                  <a:moveTo>
                    <a:pt x="120000" y="120000"/>
                  </a:moveTo>
                  <a:cubicBezTo>
                    <a:pt x="96000" y="92814"/>
                    <a:pt x="96000" y="38443"/>
                    <a:pt x="72000" y="65629"/>
                  </a:cubicBezTo>
                  <a:cubicBezTo>
                    <a:pt x="72000" y="38443"/>
                    <a:pt x="72000" y="38443"/>
                    <a:pt x="96000" y="38443"/>
                  </a:cubicBezTo>
                  <a:cubicBezTo>
                    <a:pt x="72000" y="11258"/>
                    <a:pt x="72000" y="-15927"/>
                    <a:pt x="24000" y="11258"/>
                  </a:cubicBezTo>
                  <a:cubicBezTo>
                    <a:pt x="24000" y="11258"/>
                    <a:pt x="0" y="65629"/>
                    <a:pt x="0" y="65629"/>
                  </a:cubicBezTo>
                  <a:cubicBezTo>
                    <a:pt x="24000" y="92814"/>
                    <a:pt x="48000" y="65629"/>
                    <a:pt x="48000" y="92814"/>
                  </a:cubicBezTo>
                  <a:cubicBezTo>
                    <a:pt x="72000" y="120000"/>
                    <a:pt x="72000" y="120000"/>
                    <a:pt x="72000" y="120000"/>
                  </a:cubicBezTo>
                  <a:cubicBezTo>
                    <a:pt x="72000" y="120000"/>
                    <a:pt x="96000" y="120000"/>
                    <a:pt x="120000" y="120000"/>
                  </a:cubicBezTo>
                  <a:cubicBezTo>
                    <a:pt x="120000" y="120000"/>
                    <a:pt x="120000" y="120000"/>
                    <a:pt x="12000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78" name="Shape 578"/>
            <p:cNvSpPr/>
            <p:nvPr/>
          </p:nvSpPr>
          <p:spPr>
            <a:xfrm>
              <a:off x="9565189" y="1646724"/>
              <a:ext cx="443811" cy="174653"/>
            </a:xfrm>
            <a:custGeom>
              <a:avLst/>
              <a:gdLst/>
              <a:ahLst/>
              <a:cxnLst/>
              <a:rect l="0" t="0" r="0" b="0"/>
              <a:pathLst>
                <a:path w="120000" h="120000" extrusionOk="0">
                  <a:moveTo>
                    <a:pt x="4800" y="98183"/>
                  </a:moveTo>
                  <a:cubicBezTo>
                    <a:pt x="4800" y="98183"/>
                    <a:pt x="4800" y="98183"/>
                    <a:pt x="4800" y="98183"/>
                  </a:cubicBezTo>
                  <a:close/>
                  <a:moveTo>
                    <a:pt x="120000" y="32727"/>
                  </a:moveTo>
                  <a:cubicBezTo>
                    <a:pt x="115200" y="21816"/>
                    <a:pt x="115200" y="21816"/>
                    <a:pt x="110400" y="21816"/>
                  </a:cubicBezTo>
                  <a:cubicBezTo>
                    <a:pt x="105600" y="21816"/>
                    <a:pt x="105600" y="10911"/>
                    <a:pt x="100800" y="10911"/>
                  </a:cubicBezTo>
                  <a:cubicBezTo>
                    <a:pt x="96000" y="10911"/>
                    <a:pt x="91200" y="10911"/>
                    <a:pt x="86400" y="10911"/>
                  </a:cubicBezTo>
                  <a:cubicBezTo>
                    <a:pt x="81600" y="10911"/>
                    <a:pt x="76800" y="10911"/>
                    <a:pt x="67200" y="10911"/>
                  </a:cubicBezTo>
                  <a:cubicBezTo>
                    <a:pt x="67200" y="10911"/>
                    <a:pt x="67200" y="0"/>
                    <a:pt x="67200" y="0"/>
                  </a:cubicBezTo>
                  <a:cubicBezTo>
                    <a:pt x="62400" y="10911"/>
                    <a:pt x="62400" y="10911"/>
                    <a:pt x="62400" y="10911"/>
                  </a:cubicBezTo>
                  <a:cubicBezTo>
                    <a:pt x="57600" y="10911"/>
                    <a:pt x="52800" y="0"/>
                    <a:pt x="48000" y="0"/>
                  </a:cubicBezTo>
                  <a:cubicBezTo>
                    <a:pt x="43200" y="0"/>
                    <a:pt x="33600" y="10911"/>
                    <a:pt x="38400" y="21816"/>
                  </a:cubicBezTo>
                  <a:cubicBezTo>
                    <a:pt x="33600" y="10911"/>
                    <a:pt x="24000" y="10911"/>
                    <a:pt x="19200" y="10911"/>
                  </a:cubicBezTo>
                  <a:cubicBezTo>
                    <a:pt x="14400" y="10911"/>
                    <a:pt x="14400" y="10911"/>
                    <a:pt x="9600" y="21816"/>
                  </a:cubicBezTo>
                  <a:cubicBezTo>
                    <a:pt x="9600" y="32727"/>
                    <a:pt x="14400" y="21816"/>
                    <a:pt x="14400" y="32727"/>
                  </a:cubicBezTo>
                  <a:cubicBezTo>
                    <a:pt x="14400" y="32727"/>
                    <a:pt x="4800" y="43638"/>
                    <a:pt x="4800" y="54544"/>
                  </a:cubicBezTo>
                  <a:cubicBezTo>
                    <a:pt x="4800" y="54544"/>
                    <a:pt x="9600" y="54544"/>
                    <a:pt x="14400" y="54544"/>
                  </a:cubicBezTo>
                  <a:cubicBezTo>
                    <a:pt x="14400" y="54544"/>
                    <a:pt x="14400" y="54544"/>
                    <a:pt x="14400" y="54544"/>
                  </a:cubicBezTo>
                  <a:cubicBezTo>
                    <a:pt x="19200" y="65455"/>
                    <a:pt x="19200" y="65455"/>
                    <a:pt x="19200" y="65455"/>
                  </a:cubicBezTo>
                  <a:cubicBezTo>
                    <a:pt x="19200" y="65455"/>
                    <a:pt x="19200" y="54544"/>
                    <a:pt x="19200" y="54544"/>
                  </a:cubicBezTo>
                  <a:cubicBezTo>
                    <a:pt x="24000" y="54544"/>
                    <a:pt x="19200" y="43638"/>
                    <a:pt x="24000" y="54544"/>
                  </a:cubicBezTo>
                  <a:cubicBezTo>
                    <a:pt x="24000" y="54544"/>
                    <a:pt x="24000" y="54544"/>
                    <a:pt x="24000" y="54544"/>
                  </a:cubicBezTo>
                  <a:cubicBezTo>
                    <a:pt x="28800" y="54544"/>
                    <a:pt x="28800" y="54544"/>
                    <a:pt x="28800" y="65455"/>
                  </a:cubicBezTo>
                  <a:cubicBezTo>
                    <a:pt x="28800" y="65455"/>
                    <a:pt x="28800" y="65455"/>
                    <a:pt x="33600" y="65455"/>
                  </a:cubicBezTo>
                  <a:cubicBezTo>
                    <a:pt x="33600" y="65455"/>
                    <a:pt x="43200" y="76361"/>
                    <a:pt x="43200" y="76361"/>
                  </a:cubicBezTo>
                  <a:cubicBezTo>
                    <a:pt x="43200" y="76361"/>
                    <a:pt x="38400" y="87272"/>
                    <a:pt x="33600" y="76361"/>
                  </a:cubicBezTo>
                  <a:cubicBezTo>
                    <a:pt x="38400" y="87272"/>
                    <a:pt x="33600" y="87272"/>
                    <a:pt x="33600" y="87272"/>
                  </a:cubicBezTo>
                  <a:cubicBezTo>
                    <a:pt x="28800" y="87272"/>
                    <a:pt x="28800" y="87272"/>
                    <a:pt x="28800" y="98183"/>
                  </a:cubicBezTo>
                  <a:cubicBezTo>
                    <a:pt x="28800" y="98183"/>
                    <a:pt x="24000" y="87272"/>
                    <a:pt x="24000" y="87272"/>
                  </a:cubicBezTo>
                  <a:cubicBezTo>
                    <a:pt x="19200" y="87272"/>
                    <a:pt x="19200" y="98183"/>
                    <a:pt x="14400" y="98183"/>
                  </a:cubicBezTo>
                  <a:cubicBezTo>
                    <a:pt x="14400" y="98183"/>
                    <a:pt x="4800" y="87272"/>
                    <a:pt x="4800" y="98183"/>
                  </a:cubicBezTo>
                  <a:cubicBezTo>
                    <a:pt x="4800" y="98183"/>
                    <a:pt x="0" y="98183"/>
                    <a:pt x="0" y="98183"/>
                  </a:cubicBezTo>
                  <a:cubicBezTo>
                    <a:pt x="0" y="120000"/>
                    <a:pt x="14400" y="109088"/>
                    <a:pt x="19200" y="109088"/>
                  </a:cubicBezTo>
                  <a:cubicBezTo>
                    <a:pt x="19200" y="109088"/>
                    <a:pt x="19200" y="120000"/>
                    <a:pt x="24000" y="120000"/>
                  </a:cubicBezTo>
                  <a:cubicBezTo>
                    <a:pt x="24000" y="120000"/>
                    <a:pt x="24000" y="109088"/>
                    <a:pt x="28800" y="109088"/>
                  </a:cubicBezTo>
                  <a:cubicBezTo>
                    <a:pt x="28800" y="109088"/>
                    <a:pt x="28800" y="120000"/>
                    <a:pt x="33600" y="120000"/>
                  </a:cubicBezTo>
                  <a:cubicBezTo>
                    <a:pt x="33600" y="120000"/>
                    <a:pt x="38400" y="120000"/>
                    <a:pt x="38400" y="120000"/>
                  </a:cubicBezTo>
                  <a:cubicBezTo>
                    <a:pt x="43200" y="120000"/>
                    <a:pt x="48000" y="120000"/>
                    <a:pt x="52800" y="109088"/>
                  </a:cubicBezTo>
                  <a:cubicBezTo>
                    <a:pt x="52800" y="109088"/>
                    <a:pt x="52800" y="109088"/>
                    <a:pt x="57600" y="109088"/>
                  </a:cubicBezTo>
                  <a:cubicBezTo>
                    <a:pt x="57600" y="109088"/>
                    <a:pt x="52800" y="109088"/>
                    <a:pt x="52800" y="98183"/>
                  </a:cubicBezTo>
                  <a:cubicBezTo>
                    <a:pt x="57600" y="98183"/>
                    <a:pt x="57600" y="98183"/>
                    <a:pt x="57600" y="98183"/>
                  </a:cubicBezTo>
                  <a:cubicBezTo>
                    <a:pt x="57600" y="98183"/>
                    <a:pt x="62400" y="87272"/>
                    <a:pt x="62400" y="87272"/>
                  </a:cubicBezTo>
                  <a:cubicBezTo>
                    <a:pt x="62400" y="76361"/>
                    <a:pt x="62400" y="87272"/>
                    <a:pt x="67200" y="87272"/>
                  </a:cubicBezTo>
                  <a:cubicBezTo>
                    <a:pt x="67200" y="87272"/>
                    <a:pt x="72000" y="76361"/>
                    <a:pt x="72000" y="76361"/>
                  </a:cubicBezTo>
                  <a:cubicBezTo>
                    <a:pt x="72000" y="76361"/>
                    <a:pt x="72000" y="87272"/>
                    <a:pt x="76800" y="87272"/>
                  </a:cubicBezTo>
                  <a:cubicBezTo>
                    <a:pt x="76800" y="87272"/>
                    <a:pt x="76800" y="87272"/>
                    <a:pt x="81600" y="87272"/>
                  </a:cubicBezTo>
                  <a:cubicBezTo>
                    <a:pt x="86400" y="76361"/>
                    <a:pt x="81600" y="65455"/>
                    <a:pt x="86400" y="65455"/>
                  </a:cubicBezTo>
                  <a:cubicBezTo>
                    <a:pt x="91200" y="65455"/>
                    <a:pt x="96000" y="65455"/>
                    <a:pt x="96000" y="65455"/>
                  </a:cubicBezTo>
                  <a:cubicBezTo>
                    <a:pt x="100800" y="65455"/>
                    <a:pt x="100800" y="65455"/>
                    <a:pt x="100800" y="54544"/>
                  </a:cubicBezTo>
                  <a:cubicBezTo>
                    <a:pt x="100800" y="54544"/>
                    <a:pt x="105600" y="43638"/>
                    <a:pt x="110400" y="43638"/>
                  </a:cubicBezTo>
                  <a:cubicBezTo>
                    <a:pt x="115200" y="43638"/>
                    <a:pt x="120000" y="32727"/>
                    <a:pt x="120000" y="32727"/>
                  </a:cubicBezTo>
                  <a:close/>
                  <a:moveTo>
                    <a:pt x="19200" y="98183"/>
                  </a:moveTo>
                  <a:cubicBezTo>
                    <a:pt x="14400" y="98183"/>
                    <a:pt x="14400" y="98183"/>
                    <a:pt x="14400" y="98183"/>
                  </a:cubicBezTo>
                  <a:cubicBezTo>
                    <a:pt x="14400" y="98183"/>
                    <a:pt x="19200" y="98183"/>
                    <a:pt x="19200" y="98183"/>
                  </a:cubicBezTo>
                  <a:cubicBezTo>
                    <a:pt x="19200" y="98183"/>
                    <a:pt x="19200" y="98183"/>
                    <a:pt x="19200" y="98183"/>
                  </a:cubicBezTo>
                  <a:close/>
                  <a:moveTo>
                    <a:pt x="24000" y="98183"/>
                  </a:moveTo>
                  <a:cubicBezTo>
                    <a:pt x="24000" y="98183"/>
                    <a:pt x="24000" y="98183"/>
                    <a:pt x="19200" y="98183"/>
                  </a:cubicBezTo>
                  <a:cubicBezTo>
                    <a:pt x="19200" y="98183"/>
                    <a:pt x="19200" y="98183"/>
                    <a:pt x="19200" y="98183"/>
                  </a:cubicBezTo>
                  <a:cubicBezTo>
                    <a:pt x="19200" y="98183"/>
                    <a:pt x="19200" y="98183"/>
                    <a:pt x="19200" y="98183"/>
                  </a:cubicBezTo>
                  <a:cubicBezTo>
                    <a:pt x="19200" y="98183"/>
                    <a:pt x="19200" y="98183"/>
                    <a:pt x="19200" y="98183"/>
                  </a:cubicBezTo>
                  <a:cubicBezTo>
                    <a:pt x="24000" y="98183"/>
                    <a:pt x="24000" y="98183"/>
                    <a:pt x="24000" y="98183"/>
                  </a:cubicBezTo>
                  <a:close/>
                  <a:moveTo>
                    <a:pt x="28800" y="98183"/>
                  </a:moveTo>
                  <a:cubicBezTo>
                    <a:pt x="28800" y="98183"/>
                    <a:pt x="28800" y="98183"/>
                    <a:pt x="28800" y="98183"/>
                  </a:cubicBezTo>
                  <a:cubicBezTo>
                    <a:pt x="28800" y="98183"/>
                    <a:pt x="28800" y="98183"/>
                    <a:pt x="28800" y="98183"/>
                  </a:cubicBezTo>
                  <a:cubicBezTo>
                    <a:pt x="28800" y="98183"/>
                    <a:pt x="28800" y="98183"/>
                    <a:pt x="28800" y="981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79" name="Shape 579"/>
            <p:cNvSpPr/>
            <p:nvPr/>
          </p:nvSpPr>
          <p:spPr>
            <a:xfrm>
              <a:off x="7436142" y="1646724"/>
              <a:ext cx="86900" cy="63763"/>
            </a:xfrm>
            <a:custGeom>
              <a:avLst/>
              <a:gdLst/>
              <a:ahLst/>
              <a:cxnLst/>
              <a:rect l="0" t="0" r="0" b="0"/>
              <a:pathLst>
                <a:path w="120000" h="120000" extrusionOk="0">
                  <a:moveTo>
                    <a:pt x="120000" y="30000"/>
                  </a:moveTo>
                  <a:cubicBezTo>
                    <a:pt x="96000" y="30000"/>
                    <a:pt x="96000" y="30000"/>
                    <a:pt x="72000" y="0"/>
                  </a:cubicBezTo>
                  <a:cubicBezTo>
                    <a:pt x="72000" y="0"/>
                    <a:pt x="48000" y="0"/>
                    <a:pt x="48000" y="0"/>
                  </a:cubicBezTo>
                  <a:cubicBezTo>
                    <a:pt x="48000" y="0"/>
                    <a:pt x="48000" y="0"/>
                    <a:pt x="24000" y="30000"/>
                  </a:cubicBezTo>
                  <a:cubicBezTo>
                    <a:pt x="24000" y="30000"/>
                    <a:pt x="24000" y="30000"/>
                    <a:pt x="0" y="30000"/>
                  </a:cubicBezTo>
                  <a:cubicBezTo>
                    <a:pt x="0" y="60000"/>
                    <a:pt x="24000" y="60000"/>
                    <a:pt x="24000" y="60000"/>
                  </a:cubicBezTo>
                  <a:cubicBezTo>
                    <a:pt x="48000" y="90000"/>
                    <a:pt x="48000" y="120000"/>
                    <a:pt x="48000" y="120000"/>
                  </a:cubicBezTo>
                  <a:cubicBezTo>
                    <a:pt x="48000" y="120000"/>
                    <a:pt x="72000" y="90000"/>
                    <a:pt x="72000" y="90000"/>
                  </a:cubicBezTo>
                  <a:cubicBezTo>
                    <a:pt x="72000" y="90000"/>
                    <a:pt x="72000" y="90000"/>
                    <a:pt x="96000" y="90000"/>
                  </a:cubicBezTo>
                  <a:cubicBezTo>
                    <a:pt x="96000" y="90000"/>
                    <a:pt x="96000" y="60000"/>
                    <a:pt x="96000" y="60000"/>
                  </a:cubicBezTo>
                  <a:cubicBezTo>
                    <a:pt x="96000" y="60000"/>
                    <a:pt x="96000" y="60000"/>
                    <a:pt x="120000" y="3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80" name="Shape 580"/>
            <p:cNvSpPr/>
            <p:nvPr/>
          </p:nvSpPr>
          <p:spPr>
            <a:xfrm>
              <a:off x="8519288" y="1092270"/>
              <a:ext cx="1647994" cy="665343"/>
            </a:xfrm>
            <a:custGeom>
              <a:avLst/>
              <a:gdLst/>
              <a:ahLst/>
              <a:cxnLst/>
              <a:rect l="0" t="0" r="0" b="0"/>
              <a:pathLst>
                <a:path w="120000" h="120000" extrusionOk="0">
                  <a:moveTo>
                    <a:pt x="12905" y="85716"/>
                  </a:moveTo>
                  <a:cubicBezTo>
                    <a:pt x="12905" y="82855"/>
                    <a:pt x="12905" y="82855"/>
                    <a:pt x="12905" y="82855"/>
                  </a:cubicBezTo>
                  <a:cubicBezTo>
                    <a:pt x="12905" y="82855"/>
                    <a:pt x="12905" y="85716"/>
                    <a:pt x="12905" y="85716"/>
                  </a:cubicBezTo>
                  <a:cubicBezTo>
                    <a:pt x="12905" y="85716"/>
                    <a:pt x="12905" y="85716"/>
                    <a:pt x="12905" y="85716"/>
                  </a:cubicBezTo>
                  <a:close/>
                  <a:moveTo>
                    <a:pt x="12905" y="82855"/>
                  </a:moveTo>
                  <a:cubicBezTo>
                    <a:pt x="12905" y="82855"/>
                    <a:pt x="12905" y="82855"/>
                    <a:pt x="12905" y="85716"/>
                  </a:cubicBezTo>
                  <a:cubicBezTo>
                    <a:pt x="14194" y="82855"/>
                    <a:pt x="14194" y="82855"/>
                    <a:pt x="12905" y="82855"/>
                  </a:cubicBezTo>
                  <a:close/>
                  <a:moveTo>
                    <a:pt x="20644" y="80000"/>
                  </a:moveTo>
                  <a:cubicBezTo>
                    <a:pt x="20644" y="80000"/>
                    <a:pt x="20644" y="80000"/>
                    <a:pt x="20644" y="80000"/>
                  </a:cubicBezTo>
                  <a:close/>
                  <a:moveTo>
                    <a:pt x="120000" y="48572"/>
                  </a:moveTo>
                  <a:cubicBezTo>
                    <a:pt x="120000" y="48572"/>
                    <a:pt x="118711" y="48572"/>
                    <a:pt x="117416" y="45716"/>
                  </a:cubicBezTo>
                  <a:cubicBezTo>
                    <a:pt x="117416" y="45716"/>
                    <a:pt x="117416" y="45716"/>
                    <a:pt x="117416" y="45716"/>
                  </a:cubicBezTo>
                  <a:cubicBezTo>
                    <a:pt x="117416" y="45716"/>
                    <a:pt x="117416" y="42855"/>
                    <a:pt x="117416" y="42855"/>
                  </a:cubicBezTo>
                  <a:cubicBezTo>
                    <a:pt x="116127" y="42855"/>
                    <a:pt x="116127" y="45716"/>
                    <a:pt x="116127" y="45716"/>
                  </a:cubicBezTo>
                  <a:cubicBezTo>
                    <a:pt x="114838" y="45716"/>
                    <a:pt x="113550" y="45716"/>
                    <a:pt x="113550" y="45716"/>
                  </a:cubicBezTo>
                  <a:cubicBezTo>
                    <a:pt x="112255" y="45716"/>
                    <a:pt x="112255" y="42855"/>
                    <a:pt x="112255" y="42855"/>
                  </a:cubicBezTo>
                  <a:cubicBezTo>
                    <a:pt x="110966" y="40000"/>
                    <a:pt x="110966" y="40000"/>
                    <a:pt x="110966" y="40000"/>
                  </a:cubicBezTo>
                  <a:cubicBezTo>
                    <a:pt x="108388" y="40000"/>
                    <a:pt x="107094" y="31427"/>
                    <a:pt x="104516" y="34283"/>
                  </a:cubicBezTo>
                  <a:cubicBezTo>
                    <a:pt x="103227" y="34283"/>
                    <a:pt x="103227" y="37144"/>
                    <a:pt x="103227" y="37144"/>
                  </a:cubicBezTo>
                  <a:cubicBezTo>
                    <a:pt x="103227" y="37144"/>
                    <a:pt x="101933" y="37144"/>
                    <a:pt x="101933" y="37144"/>
                  </a:cubicBezTo>
                  <a:cubicBezTo>
                    <a:pt x="100644" y="37144"/>
                    <a:pt x="100644" y="34283"/>
                    <a:pt x="100644" y="34283"/>
                  </a:cubicBezTo>
                  <a:cubicBezTo>
                    <a:pt x="100644" y="34283"/>
                    <a:pt x="99355" y="34283"/>
                    <a:pt x="99355" y="34283"/>
                  </a:cubicBezTo>
                  <a:cubicBezTo>
                    <a:pt x="99355" y="34283"/>
                    <a:pt x="99355" y="34283"/>
                    <a:pt x="99355" y="34283"/>
                  </a:cubicBezTo>
                  <a:cubicBezTo>
                    <a:pt x="98066" y="34283"/>
                    <a:pt x="99355" y="31427"/>
                    <a:pt x="98066" y="31427"/>
                  </a:cubicBezTo>
                  <a:cubicBezTo>
                    <a:pt x="98066" y="31427"/>
                    <a:pt x="96772" y="31427"/>
                    <a:pt x="96772" y="31427"/>
                  </a:cubicBezTo>
                  <a:cubicBezTo>
                    <a:pt x="96772" y="34283"/>
                    <a:pt x="96772" y="34283"/>
                    <a:pt x="96772" y="34283"/>
                  </a:cubicBezTo>
                  <a:cubicBezTo>
                    <a:pt x="96772" y="34283"/>
                    <a:pt x="96772" y="34283"/>
                    <a:pt x="96772" y="37144"/>
                  </a:cubicBezTo>
                  <a:cubicBezTo>
                    <a:pt x="95483" y="34283"/>
                    <a:pt x="94194" y="34283"/>
                    <a:pt x="94194" y="31427"/>
                  </a:cubicBezTo>
                  <a:cubicBezTo>
                    <a:pt x="92905" y="28572"/>
                    <a:pt x="90322" y="25716"/>
                    <a:pt x="89033" y="22855"/>
                  </a:cubicBezTo>
                  <a:cubicBezTo>
                    <a:pt x="86450" y="17144"/>
                    <a:pt x="83872" y="14283"/>
                    <a:pt x="81288" y="8572"/>
                  </a:cubicBezTo>
                  <a:cubicBezTo>
                    <a:pt x="81288" y="8572"/>
                    <a:pt x="81288" y="8572"/>
                    <a:pt x="81288" y="5716"/>
                  </a:cubicBezTo>
                  <a:cubicBezTo>
                    <a:pt x="80000" y="5716"/>
                    <a:pt x="78711" y="8572"/>
                    <a:pt x="78711" y="8572"/>
                  </a:cubicBezTo>
                  <a:cubicBezTo>
                    <a:pt x="77416" y="8572"/>
                    <a:pt x="77416" y="8572"/>
                    <a:pt x="77416" y="11427"/>
                  </a:cubicBezTo>
                  <a:cubicBezTo>
                    <a:pt x="77416" y="11427"/>
                    <a:pt x="76127" y="11427"/>
                    <a:pt x="76127" y="11427"/>
                  </a:cubicBezTo>
                  <a:cubicBezTo>
                    <a:pt x="76127" y="11427"/>
                    <a:pt x="76127" y="14283"/>
                    <a:pt x="76127" y="14283"/>
                  </a:cubicBezTo>
                  <a:cubicBezTo>
                    <a:pt x="76127" y="14283"/>
                    <a:pt x="74838" y="11427"/>
                    <a:pt x="74838" y="11427"/>
                  </a:cubicBezTo>
                  <a:cubicBezTo>
                    <a:pt x="73550" y="14283"/>
                    <a:pt x="73550" y="14283"/>
                    <a:pt x="72255" y="14283"/>
                  </a:cubicBezTo>
                  <a:cubicBezTo>
                    <a:pt x="72255" y="11427"/>
                    <a:pt x="73550" y="11427"/>
                    <a:pt x="73550" y="11427"/>
                  </a:cubicBezTo>
                  <a:cubicBezTo>
                    <a:pt x="73550" y="8572"/>
                    <a:pt x="72255" y="8572"/>
                    <a:pt x="72255" y="8572"/>
                  </a:cubicBezTo>
                  <a:cubicBezTo>
                    <a:pt x="70966" y="8572"/>
                    <a:pt x="70966" y="8572"/>
                    <a:pt x="69677" y="8572"/>
                  </a:cubicBezTo>
                  <a:cubicBezTo>
                    <a:pt x="69677" y="11427"/>
                    <a:pt x="69677" y="11427"/>
                    <a:pt x="69677" y="8572"/>
                  </a:cubicBezTo>
                  <a:cubicBezTo>
                    <a:pt x="68388" y="8572"/>
                    <a:pt x="68388" y="8572"/>
                    <a:pt x="68388" y="8572"/>
                  </a:cubicBezTo>
                  <a:cubicBezTo>
                    <a:pt x="68388" y="5716"/>
                    <a:pt x="68388" y="8572"/>
                    <a:pt x="68388" y="8572"/>
                  </a:cubicBezTo>
                  <a:cubicBezTo>
                    <a:pt x="67094" y="8572"/>
                    <a:pt x="65805" y="8572"/>
                    <a:pt x="65805" y="8572"/>
                  </a:cubicBezTo>
                  <a:cubicBezTo>
                    <a:pt x="64516" y="8572"/>
                    <a:pt x="65805" y="5716"/>
                    <a:pt x="64516" y="5716"/>
                  </a:cubicBezTo>
                  <a:cubicBezTo>
                    <a:pt x="64516" y="2855"/>
                    <a:pt x="63227" y="0"/>
                    <a:pt x="63227" y="0"/>
                  </a:cubicBezTo>
                  <a:cubicBezTo>
                    <a:pt x="61933" y="0"/>
                    <a:pt x="61933" y="0"/>
                    <a:pt x="61933" y="0"/>
                  </a:cubicBezTo>
                  <a:cubicBezTo>
                    <a:pt x="60644" y="0"/>
                    <a:pt x="59355" y="0"/>
                    <a:pt x="58066" y="0"/>
                  </a:cubicBezTo>
                  <a:cubicBezTo>
                    <a:pt x="58066" y="0"/>
                    <a:pt x="56772" y="0"/>
                    <a:pt x="55483" y="0"/>
                  </a:cubicBezTo>
                  <a:cubicBezTo>
                    <a:pt x="56772" y="2855"/>
                    <a:pt x="52905" y="2855"/>
                    <a:pt x="51611" y="2855"/>
                  </a:cubicBezTo>
                  <a:cubicBezTo>
                    <a:pt x="51611" y="2855"/>
                    <a:pt x="50322" y="2855"/>
                    <a:pt x="50322" y="5716"/>
                  </a:cubicBezTo>
                  <a:cubicBezTo>
                    <a:pt x="49033" y="5716"/>
                    <a:pt x="49033" y="5716"/>
                    <a:pt x="49033" y="5716"/>
                  </a:cubicBezTo>
                  <a:cubicBezTo>
                    <a:pt x="49033" y="5716"/>
                    <a:pt x="47744" y="5716"/>
                    <a:pt x="47744" y="5716"/>
                  </a:cubicBezTo>
                  <a:cubicBezTo>
                    <a:pt x="47744" y="8572"/>
                    <a:pt x="46450" y="5716"/>
                    <a:pt x="46450" y="5716"/>
                  </a:cubicBezTo>
                  <a:cubicBezTo>
                    <a:pt x="45161" y="5716"/>
                    <a:pt x="45161" y="8572"/>
                    <a:pt x="43872" y="8572"/>
                  </a:cubicBezTo>
                  <a:cubicBezTo>
                    <a:pt x="42583" y="8572"/>
                    <a:pt x="41288" y="11427"/>
                    <a:pt x="40000" y="11427"/>
                  </a:cubicBezTo>
                  <a:cubicBezTo>
                    <a:pt x="38711" y="11427"/>
                    <a:pt x="37416" y="8572"/>
                    <a:pt x="37416" y="8572"/>
                  </a:cubicBezTo>
                  <a:cubicBezTo>
                    <a:pt x="37416" y="8572"/>
                    <a:pt x="37416" y="11427"/>
                    <a:pt x="37416" y="11427"/>
                  </a:cubicBezTo>
                  <a:cubicBezTo>
                    <a:pt x="37416" y="14283"/>
                    <a:pt x="38711" y="11427"/>
                    <a:pt x="38711" y="14283"/>
                  </a:cubicBezTo>
                  <a:cubicBezTo>
                    <a:pt x="38711" y="14283"/>
                    <a:pt x="38711" y="14283"/>
                    <a:pt x="38711" y="14283"/>
                  </a:cubicBezTo>
                  <a:cubicBezTo>
                    <a:pt x="38711" y="17144"/>
                    <a:pt x="41288" y="17144"/>
                    <a:pt x="41288" y="17144"/>
                  </a:cubicBezTo>
                  <a:cubicBezTo>
                    <a:pt x="40000" y="20000"/>
                    <a:pt x="37416" y="14283"/>
                    <a:pt x="37416" y="20000"/>
                  </a:cubicBezTo>
                  <a:cubicBezTo>
                    <a:pt x="38711" y="22855"/>
                    <a:pt x="38711" y="22855"/>
                    <a:pt x="37416" y="25716"/>
                  </a:cubicBezTo>
                  <a:cubicBezTo>
                    <a:pt x="37416" y="25716"/>
                    <a:pt x="36127" y="25716"/>
                    <a:pt x="36127" y="25716"/>
                  </a:cubicBezTo>
                  <a:cubicBezTo>
                    <a:pt x="36127" y="25716"/>
                    <a:pt x="38711" y="28572"/>
                    <a:pt x="38711" y="28572"/>
                  </a:cubicBezTo>
                  <a:cubicBezTo>
                    <a:pt x="38711" y="28572"/>
                    <a:pt x="40000" y="28572"/>
                    <a:pt x="41288" y="31427"/>
                  </a:cubicBezTo>
                  <a:cubicBezTo>
                    <a:pt x="42583" y="31427"/>
                    <a:pt x="41288" y="37144"/>
                    <a:pt x="40000" y="37144"/>
                  </a:cubicBezTo>
                  <a:cubicBezTo>
                    <a:pt x="38711" y="37144"/>
                    <a:pt x="37416" y="34283"/>
                    <a:pt x="37416" y="34283"/>
                  </a:cubicBezTo>
                  <a:cubicBezTo>
                    <a:pt x="37416" y="37144"/>
                    <a:pt x="37416" y="37144"/>
                    <a:pt x="36127" y="37144"/>
                  </a:cubicBezTo>
                  <a:cubicBezTo>
                    <a:pt x="36127" y="37144"/>
                    <a:pt x="34838" y="37144"/>
                    <a:pt x="34838" y="37144"/>
                  </a:cubicBezTo>
                  <a:cubicBezTo>
                    <a:pt x="33550" y="37144"/>
                    <a:pt x="33550" y="34283"/>
                    <a:pt x="32255" y="34283"/>
                  </a:cubicBezTo>
                  <a:cubicBezTo>
                    <a:pt x="32255" y="34283"/>
                    <a:pt x="30966" y="34283"/>
                    <a:pt x="30966" y="34283"/>
                  </a:cubicBezTo>
                  <a:cubicBezTo>
                    <a:pt x="30966" y="34283"/>
                    <a:pt x="30966" y="34283"/>
                    <a:pt x="29677" y="34283"/>
                  </a:cubicBezTo>
                  <a:cubicBezTo>
                    <a:pt x="29677" y="34283"/>
                    <a:pt x="28388" y="34283"/>
                    <a:pt x="28388" y="34283"/>
                  </a:cubicBezTo>
                  <a:cubicBezTo>
                    <a:pt x="27094" y="34283"/>
                    <a:pt x="25805" y="37144"/>
                    <a:pt x="24516" y="37144"/>
                  </a:cubicBezTo>
                  <a:cubicBezTo>
                    <a:pt x="24516" y="37144"/>
                    <a:pt x="21933" y="34283"/>
                    <a:pt x="21933" y="34283"/>
                  </a:cubicBezTo>
                  <a:cubicBezTo>
                    <a:pt x="20644" y="34283"/>
                    <a:pt x="21933" y="34283"/>
                    <a:pt x="21933" y="37144"/>
                  </a:cubicBezTo>
                  <a:cubicBezTo>
                    <a:pt x="21933" y="40000"/>
                    <a:pt x="21933" y="37144"/>
                    <a:pt x="20644" y="37144"/>
                  </a:cubicBezTo>
                  <a:cubicBezTo>
                    <a:pt x="20644" y="34283"/>
                    <a:pt x="19355" y="31427"/>
                    <a:pt x="18066" y="31427"/>
                  </a:cubicBezTo>
                  <a:cubicBezTo>
                    <a:pt x="16772" y="28572"/>
                    <a:pt x="16772" y="31427"/>
                    <a:pt x="15483" y="31427"/>
                  </a:cubicBezTo>
                  <a:cubicBezTo>
                    <a:pt x="14194" y="28572"/>
                    <a:pt x="14194" y="28572"/>
                    <a:pt x="12905" y="28572"/>
                  </a:cubicBezTo>
                  <a:cubicBezTo>
                    <a:pt x="12905" y="28572"/>
                    <a:pt x="12905" y="31427"/>
                    <a:pt x="11611" y="31427"/>
                  </a:cubicBezTo>
                  <a:cubicBezTo>
                    <a:pt x="11611" y="31427"/>
                    <a:pt x="11611" y="28572"/>
                    <a:pt x="11611" y="28572"/>
                  </a:cubicBezTo>
                  <a:cubicBezTo>
                    <a:pt x="9033" y="28572"/>
                    <a:pt x="10322" y="28572"/>
                    <a:pt x="9033" y="31427"/>
                  </a:cubicBezTo>
                  <a:cubicBezTo>
                    <a:pt x="7744" y="31427"/>
                    <a:pt x="6450" y="31427"/>
                    <a:pt x="6450" y="34283"/>
                  </a:cubicBezTo>
                  <a:cubicBezTo>
                    <a:pt x="5161" y="34283"/>
                    <a:pt x="5161" y="37144"/>
                    <a:pt x="3872" y="37144"/>
                  </a:cubicBezTo>
                  <a:cubicBezTo>
                    <a:pt x="5161" y="40000"/>
                    <a:pt x="6450" y="42855"/>
                    <a:pt x="3872" y="42855"/>
                  </a:cubicBezTo>
                  <a:cubicBezTo>
                    <a:pt x="2583" y="42855"/>
                    <a:pt x="2583" y="37144"/>
                    <a:pt x="1288" y="40000"/>
                  </a:cubicBezTo>
                  <a:cubicBezTo>
                    <a:pt x="1288" y="40000"/>
                    <a:pt x="1288" y="40000"/>
                    <a:pt x="1288" y="42855"/>
                  </a:cubicBezTo>
                  <a:cubicBezTo>
                    <a:pt x="1288" y="42855"/>
                    <a:pt x="0" y="42855"/>
                    <a:pt x="0" y="42855"/>
                  </a:cubicBezTo>
                  <a:cubicBezTo>
                    <a:pt x="0" y="42855"/>
                    <a:pt x="0" y="45716"/>
                    <a:pt x="0" y="45716"/>
                  </a:cubicBezTo>
                  <a:cubicBezTo>
                    <a:pt x="0" y="48572"/>
                    <a:pt x="0" y="48572"/>
                    <a:pt x="0" y="48572"/>
                  </a:cubicBezTo>
                  <a:cubicBezTo>
                    <a:pt x="0" y="48572"/>
                    <a:pt x="0" y="48572"/>
                    <a:pt x="0" y="51427"/>
                  </a:cubicBezTo>
                  <a:cubicBezTo>
                    <a:pt x="0" y="51427"/>
                    <a:pt x="0" y="51427"/>
                    <a:pt x="0" y="54283"/>
                  </a:cubicBezTo>
                  <a:cubicBezTo>
                    <a:pt x="0" y="57144"/>
                    <a:pt x="1288" y="57144"/>
                    <a:pt x="1288" y="57144"/>
                  </a:cubicBezTo>
                  <a:cubicBezTo>
                    <a:pt x="2583" y="57144"/>
                    <a:pt x="1288" y="60000"/>
                    <a:pt x="2583" y="60000"/>
                  </a:cubicBezTo>
                  <a:cubicBezTo>
                    <a:pt x="2583" y="60000"/>
                    <a:pt x="3872" y="60000"/>
                    <a:pt x="5161" y="60000"/>
                  </a:cubicBezTo>
                  <a:cubicBezTo>
                    <a:pt x="5161" y="60000"/>
                    <a:pt x="5161" y="62855"/>
                    <a:pt x="6450" y="62855"/>
                  </a:cubicBezTo>
                  <a:cubicBezTo>
                    <a:pt x="6450" y="65716"/>
                    <a:pt x="7744" y="68572"/>
                    <a:pt x="7744" y="68572"/>
                  </a:cubicBezTo>
                  <a:cubicBezTo>
                    <a:pt x="7744" y="71427"/>
                    <a:pt x="7744" y="68572"/>
                    <a:pt x="7744" y="68572"/>
                  </a:cubicBezTo>
                  <a:cubicBezTo>
                    <a:pt x="7744" y="68572"/>
                    <a:pt x="6450" y="68572"/>
                    <a:pt x="7744" y="71427"/>
                  </a:cubicBezTo>
                  <a:cubicBezTo>
                    <a:pt x="7744" y="71427"/>
                    <a:pt x="9033" y="71427"/>
                    <a:pt x="9033" y="71427"/>
                  </a:cubicBezTo>
                  <a:cubicBezTo>
                    <a:pt x="9033" y="71427"/>
                    <a:pt x="9033" y="71427"/>
                    <a:pt x="10322" y="71427"/>
                  </a:cubicBezTo>
                  <a:cubicBezTo>
                    <a:pt x="10322" y="71427"/>
                    <a:pt x="9033" y="71427"/>
                    <a:pt x="9033" y="71427"/>
                  </a:cubicBezTo>
                  <a:cubicBezTo>
                    <a:pt x="11611" y="71427"/>
                    <a:pt x="12905" y="65716"/>
                    <a:pt x="14194" y="65716"/>
                  </a:cubicBezTo>
                  <a:cubicBezTo>
                    <a:pt x="15483" y="65716"/>
                    <a:pt x="15483" y="68572"/>
                    <a:pt x="16772" y="68572"/>
                  </a:cubicBezTo>
                  <a:cubicBezTo>
                    <a:pt x="18066" y="68572"/>
                    <a:pt x="18066" y="68572"/>
                    <a:pt x="18066" y="68572"/>
                  </a:cubicBezTo>
                  <a:cubicBezTo>
                    <a:pt x="19355" y="68572"/>
                    <a:pt x="19355" y="65716"/>
                    <a:pt x="20644" y="68572"/>
                  </a:cubicBezTo>
                  <a:cubicBezTo>
                    <a:pt x="20644" y="68572"/>
                    <a:pt x="20644" y="68572"/>
                    <a:pt x="20644" y="71427"/>
                  </a:cubicBezTo>
                  <a:cubicBezTo>
                    <a:pt x="20644" y="71427"/>
                    <a:pt x="20644" y="74283"/>
                    <a:pt x="20644" y="74283"/>
                  </a:cubicBezTo>
                  <a:cubicBezTo>
                    <a:pt x="21933" y="74283"/>
                    <a:pt x="20644" y="77144"/>
                    <a:pt x="20644" y="77144"/>
                  </a:cubicBezTo>
                  <a:cubicBezTo>
                    <a:pt x="20644" y="80000"/>
                    <a:pt x="20644" y="80000"/>
                    <a:pt x="21933" y="80000"/>
                  </a:cubicBezTo>
                  <a:cubicBezTo>
                    <a:pt x="20644" y="80000"/>
                    <a:pt x="18066" y="80000"/>
                    <a:pt x="16772" y="80000"/>
                  </a:cubicBezTo>
                  <a:cubicBezTo>
                    <a:pt x="16772" y="80000"/>
                    <a:pt x="15483" y="85716"/>
                    <a:pt x="15483" y="85716"/>
                  </a:cubicBezTo>
                  <a:cubicBezTo>
                    <a:pt x="15483" y="85716"/>
                    <a:pt x="16772" y="88572"/>
                    <a:pt x="18066" y="88572"/>
                  </a:cubicBezTo>
                  <a:cubicBezTo>
                    <a:pt x="16772" y="88572"/>
                    <a:pt x="12905" y="85716"/>
                    <a:pt x="14194" y="88572"/>
                  </a:cubicBezTo>
                  <a:cubicBezTo>
                    <a:pt x="14194" y="91427"/>
                    <a:pt x="15483" y="91427"/>
                    <a:pt x="15483" y="91427"/>
                  </a:cubicBezTo>
                  <a:cubicBezTo>
                    <a:pt x="16772" y="94283"/>
                    <a:pt x="16772" y="97144"/>
                    <a:pt x="18066" y="97144"/>
                  </a:cubicBezTo>
                  <a:cubicBezTo>
                    <a:pt x="18066" y="97144"/>
                    <a:pt x="18066" y="100000"/>
                    <a:pt x="18066" y="100000"/>
                  </a:cubicBezTo>
                  <a:cubicBezTo>
                    <a:pt x="18066" y="100000"/>
                    <a:pt x="18066" y="100000"/>
                    <a:pt x="18066" y="100000"/>
                  </a:cubicBezTo>
                  <a:cubicBezTo>
                    <a:pt x="18066" y="100000"/>
                    <a:pt x="19355" y="100000"/>
                    <a:pt x="19355" y="100000"/>
                  </a:cubicBezTo>
                  <a:cubicBezTo>
                    <a:pt x="20644" y="100000"/>
                    <a:pt x="20644" y="102855"/>
                    <a:pt x="20644" y="102855"/>
                  </a:cubicBezTo>
                  <a:cubicBezTo>
                    <a:pt x="21933" y="102855"/>
                    <a:pt x="21933" y="102855"/>
                    <a:pt x="21933" y="105716"/>
                  </a:cubicBezTo>
                  <a:cubicBezTo>
                    <a:pt x="23227" y="108572"/>
                    <a:pt x="21933" y="108572"/>
                    <a:pt x="23227" y="111427"/>
                  </a:cubicBezTo>
                  <a:cubicBezTo>
                    <a:pt x="24516" y="108572"/>
                    <a:pt x="25805" y="105716"/>
                    <a:pt x="27094" y="108572"/>
                  </a:cubicBezTo>
                  <a:cubicBezTo>
                    <a:pt x="29677" y="108572"/>
                    <a:pt x="30966" y="114283"/>
                    <a:pt x="33550" y="114283"/>
                  </a:cubicBezTo>
                  <a:cubicBezTo>
                    <a:pt x="33550" y="105716"/>
                    <a:pt x="32255" y="97144"/>
                    <a:pt x="30966" y="91427"/>
                  </a:cubicBezTo>
                  <a:cubicBezTo>
                    <a:pt x="30966" y="88572"/>
                    <a:pt x="30966" y="85716"/>
                    <a:pt x="30966" y="82855"/>
                  </a:cubicBezTo>
                  <a:cubicBezTo>
                    <a:pt x="32255" y="82855"/>
                    <a:pt x="33550" y="82855"/>
                    <a:pt x="33550" y="82855"/>
                  </a:cubicBezTo>
                  <a:cubicBezTo>
                    <a:pt x="34838" y="80000"/>
                    <a:pt x="36127" y="80000"/>
                    <a:pt x="37416" y="80000"/>
                  </a:cubicBezTo>
                  <a:cubicBezTo>
                    <a:pt x="38711" y="80000"/>
                    <a:pt x="38711" y="80000"/>
                    <a:pt x="40000" y="80000"/>
                  </a:cubicBezTo>
                  <a:cubicBezTo>
                    <a:pt x="41288" y="82855"/>
                    <a:pt x="43872" y="85716"/>
                    <a:pt x="45161" y="88572"/>
                  </a:cubicBezTo>
                  <a:cubicBezTo>
                    <a:pt x="46450" y="91427"/>
                    <a:pt x="49033" y="94283"/>
                    <a:pt x="50322" y="97144"/>
                  </a:cubicBezTo>
                  <a:cubicBezTo>
                    <a:pt x="51611" y="97144"/>
                    <a:pt x="52905" y="97144"/>
                    <a:pt x="54194" y="97144"/>
                  </a:cubicBezTo>
                  <a:cubicBezTo>
                    <a:pt x="55483" y="97144"/>
                    <a:pt x="56772" y="97144"/>
                    <a:pt x="58066" y="97144"/>
                  </a:cubicBezTo>
                  <a:cubicBezTo>
                    <a:pt x="58066" y="97144"/>
                    <a:pt x="59355" y="94283"/>
                    <a:pt x="59355" y="94283"/>
                  </a:cubicBezTo>
                  <a:cubicBezTo>
                    <a:pt x="60644" y="94283"/>
                    <a:pt x="61933" y="102855"/>
                    <a:pt x="63227" y="100000"/>
                  </a:cubicBezTo>
                  <a:cubicBezTo>
                    <a:pt x="63227" y="102855"/>
                    <a:pt x="63227" y="108572"/>
                    <a:pt x="64516" y="108572"/>
                  </a:cubicBezTo>
                  <a:cubicBezTo>
                    <a:pt x="64516" y="108572"/>
                    <a:pt x="65805" y="108572"/>
                    <a:pt x="65805" y="108572"/>
                  </a:cubicBezTo>
                  <a:cubicBezTo>
                    <a:pt x="65805" y="111427"/>
                    <a:pt x="67094" y="114283"/>
                    <a:pt x="67094" y="114283"/>
                  </a:cubicBezTo>
                  <a:cubicBezTo>
                    <a:pt x="67094" y="117144"/>
                    <a:pt x="68388" y="117144"/>
                    <a:pt x="69677" y="117144"/>
                  </a:cubicBezTo>
                  <a:cubicBezTo>
                    <a:pt x="69677" y="117144"/>
                    <a:pt x="70966" y="114283"/>
                    <a:pt x="70966" y="117144"/>
                  </a:cubicBezTo>
                  <a:cubicBezTo>
                    <a:pt x="72255" y="117144"/>
                    <a:pt x="70966" y="117144"/>
                    <a:pt x="72255" y="120000"/>
                  </a:cubicBezTo>
                  <a:cubicBezTo>
                    <a:pt x="72255" y="120000"/>
                    <a:pt x="73550" y="120000"/>
                    <a:pt x="73550" y="120000"/>
                  </a:cubicBezTo>
                  <a:cubicBezTo>
                    <a:pt x="73550" y="120000"/>
                    <a:pt x="73550" y="120000"/>
                    <a:pt x="73550" y="120000"/>
                  </a:cubicBezTo>
                  <a:cubicBezTo>
                    <a:pt x="73550" y="117144"/>
                    <a:pt x="74838" y="114283"/>
                    <a:pt x="74838" y="114283"/>
                  </a:cubicBezTo>
                  <a:cubicBezTo>
                    <a:pt x="76127" y="111427"/>
                    <a:pt x="77416" y="111427"/>
                    <a:pt x="77416" y="108572"/>
                  </a:cubicBezTo>
                  <a:cubicBezTo>
                    <a:pt x="77416" y="108572"/>
                    <a:pt x="78711" y="108572"/>
                    <a:pt x="78711" y="108572"/>
                  </a:cubicBezTo>
                  <a:cubicBezTo>
                    <a:pt x="78711" y="108572"/>
                    <a:pt x="78711" y="108572"/>
                    <a:pt x="78711" y="105716"/>
                  </a:cubicBezTo>
                  <a:cubicBezTo>
                    <a:pt x="78711" y="105716"/>
                    <a:pt x="80000" y="102855"/>
                    <a:pt x="81288" y="102855"/>
                  </a:cubicBezTo>
                  <a:cubicBezTo>
                    <a:pt x="82583" y="102855"/>
                    <a:pt x="85161" y="105716"/>
                    <a:pt x="86450" y="105716"/>
                  </a:cubicBezTo>
                  <a:cubicBezTo>
                    <a:pt x="85161" y="102855"/>
                    <a:pt x="87744" y="100000"/>
                    <a:pt x="89033" y="100000"/>
                  </a:cubicBezTo>
                  <a:cubicBezTo>
                    <a:pt x="90322" y="100000"/>
                    <a:pt x="91611" y="102855"/>
                    <a:pt x="92905" y="102855"/>
                  </a:cubicBezTo>
                  <a:cubicBezTo>
                    <a:pt x="92905" y="102855"/>
                    <a:pt x="94194" y="102855"/>
                    <a:pt x="94194" y="102855"/>
                  </a:cubicBezTo>
                  <a:cubicBezTo>
                    <a:pt x="96772" y="100000"/>
                    <a:pt x="100644" y="100000"/>
                    <a:pt x="103227" y="102855"/>
                  </a:cubicBezTo>
                  <a:cubicBezTo>
                    <a:pt x="104516" y="102855"/>
                    <a:pt x="104516" y="102855"/>
                    <a:pt x="105805" y="105716"/>
                  </a:cubicBezTo>
                  <a:cubicBezTo>
                    <a:pt x="105805" y="105716"/>
                    <a:pt x="107094" y="105716"/>
                    <a:pt x="108388" y="108572"/>
                  </a:cubicBezTo>
                  <a:cubicBezTo>
                    <a:pt x="108388" y="105716"/>
                    <a:pt x="105805" y="102855"/>
                    <a:pt x="108388" y="102855"/>
                  </a:cubicBezTo>
                  <a:cubicBezTo>
                    <a:pt x="107094" y="100000"/>
                    <a:pt x="108388" y="100000"/>
                    <a:pt x="108388" y="100000"/>
                  </a:cubicBezTo>
                  <a:cubicBezTo>
                    <a:pt x="108388" y="100000"/>
                    <a:pt x="108388" y="100000"/>
                    <a:pt x="108388" y="100000"/>
                  </a:cubicBezTo>
                  <a:cubicBezTo>
                    <a:pt x="108388" y="100000"/>
                    <a:pt x="108388" y="97144"/>
                    <a:pt x="108388" y="97144"/>
                  </a:cubicBezTo>
                  <a:cubicBezTo>
                    <a:pt x="107094" y="97144"/>
                    <a:pt x="104516" y="88572"/>
                    <a:pt x="105805" y="85716"/>
                  </a:cubicBezTo>
                  <a:cubicBezTo>
                    <a:pt x="104516" y="85716"/>
                    <a:pt x="103227" y="85716"/>
                    <a:pt x="104516" y="82855"/>
                  </a:cubicBezTo>
                  <a:cubicBezTo>
                    <a:pt x="104516" y="82855"/>
                    <a:pt x="108388" y="80000"/>
                    <a:pt x="108388" y="80000"/>
                  </a:cubicBezTo>
                  <a:cubicBezTo>
                    <a:pt x="109677" y="80000"/>
                    <a:pt x="110966" y="82855"/>
                    <a:pt x="110966" y="82855"/>
                  </a:cubicBezTo>
                  <a:cubicBezTo>
                    <a:pt x="112255" y="80000"/>
                    <a:pt x="110966" y="80000"/>
                    <a:pt x="110966" y="80000"/>
                  </a:cubicBezTo>
                  <a:cubicBezTo>
                    <a:pt x="109677" y="80000"/>
                    <a:pt x="109677" y="77144"/>
                    <a:pt x="109677" y="77144"/>
                  </a:cubicBezTo>
                  <a:cubicBezTo>
                    <a:pt x="109677" y="74283"/>
                    <a:pt x="109677" y="65716"/>
                    <a:pt x="109677" y="65716"/>
                  </a:cubicBezTo>
                  <a:cubicBezTo>
                    <a:pt x="110966" y="65716"/>
                    <a:pt x="113550" y="65716"/>
                    <a:pt x="114838" y="65716"/>
                  </a:cubicBezTo>
                  <a:cubicBezTo>
                    <a:pt x="114838" y="68572"/>
                    <a:pt x="116127" y="68572"/>
                    <a:pt x="116127" y="68572"/>
                  </a:cubicBezTo>
                  <a:cubicBezTo>
                    <a:pt x="116127" y="68572"/>
                    <a:pt x="117416" y="65716"/>
                    <a:pt x="117416" y="65716"/>
                  </a:cubicBezTo>
                  <a:cubicBezTo>
                    <a:pt x="118711" y="65716"/>
                    <a:pt x="117416" y="62855"/>
                    <a:pt x="117416" y="60000"/>
                  </a:cubicBezTo>
                  <a:cubicBezTo>
                    <a:pt x="117416" y="60000"/>
                    <a:pt x="116127" y="57144"/>
                    <a:pt x="116127" y="54283"/>
                  </a:cubicBezTo>
                  <a:cubicBezTo>
                    <a:pt x="117416" y="54283"/>
                    <a:pt x="118711" y="54283"/>
                    <a:pt x="118711" y="54283"/>
                  </a:cubicBezTo>
                  <a:cubicBezTo>
                    <a:pt x="118711" y="51427"/>
                    <a:pt x="118711" y="51427"/>
                    <a:pt x="118711" y="51427"/>
                  </a:cubicBezTo>
                  <a:cubicBezTo>
                    <a:pt x="118711" y="48572"/>
                    <a:pt x="120000" y="51427"/>
                    <a:pt x="120000" y="4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81" name="Shape 581"/>
            <p:cNvSpPr/>
            <p:nvPr/>
          </p:nvSpPr>
          <p:spPr>
            <a:xfrm>
              <a:off x="8128239" y="3420971"/>
              <a:ext cx="372428" cy="474058"/>
            </a:xfrm>
            <a:custGeom>
              <a:avLst/>
              <a:gdLst/>
              <a:ahLst/>
              <a:cxnLst/>
              <a:rect l="0" t="0" r="0" b="0"/>
              <a:pathLst>
                <a:path w="120000" h="120000" extrusionOk="0">
                  <a:moveTo>
                    <a:pt x="120000" y="16000"/>
                  </a:moveTo>
                  <a:cubicBezTo>
                    <a:pt x="114283" y="16000"/>
                    <a:pt x="114283" y="16000"/>
                    <a:pt x="108572" y="16000"/>
                  </a:cubicBezTo>
                  <a:cubicBezTo>
                    <a:pt x="108572" y="16000"/>
                    <a:pt x="108572" y="12000"/>
                    <a:pt x="102855" y="12000"/>
                  </a:cubicBezTo>
                  <a:cubicBezTo>
                    <a:pt x="102855" y="12000"/>
                    <a:pt x="91427" y="16000"/>
                    <a:pt x="91427" y="20000"/>
                  </a:cubicBezTo>
                  <a:cubicBezTo>
                    <a:pt x="85716" y="20000"/>
                    <a:pt x="85716" y="24000"/>
                    <a:pt x="80000" y="24000"/>
                  </a:cubicBezTo>
                  <a:cubicBezTo>
                    <a:pt x="74283" y="20000"/>
                    <a:pt x="68572" y="20000"/>
                    <a:pt x="62855" y="20000"/>
                  </a:cubicBezTo>
                  <a:cubicBezTo>
                    <a:pt x="57144" y="20000"/>
                    <a:pt x="51427" y="16000"/>
                    <a:pt x="45716" y="12000"/>
                  </a:cubicBezTo>
                  <a:cubicBezTo>
                    <a:pt x="40000" y="12000"/>
                    <a:pt x="34283" y="12000"/>
                    <a:pt x="34283" y="12000"/>
                  </a:cubicBezTo>
                  <a:cubicBezTo>
                    <a:pt x="28572" y="8000"/>
                    <a:pt x="28572" y="4000"/>
                    <a:pt x="28572" y="0"/>
                  </a:cubicBezTo>
                  <a:cubicBezTo>
                    <a:pt x="28572" y="0"/>
                    <a:pt x="22855" y="0"/>
                    <a:pt x="22855" y="0"/>
                  </a:cubicBezTo>
                  <a:cubicBezTo>
                    <a:pt x="17144" y="0"/>
                    <a:pt x="17144" y="4000"/>
                    <a:pt x="11427" y="4000"/>
                  </a:cubicBezTo>
                  <a:cubicBezTo>
                    <a:pt x="11427" y="8000"/>
                    <a:pt x="5716" y="12000"/>
                    <a:pt x="0" y="12000"/>
                  </a:cubicBezTo>
                  <a:cubicBezTo>
                    <a:pt x="0" y="16000"/>
                    <a:pt x="5716" y="20000"/>
                    <a:pt x="5716" y="20000"/>
                  </a:cubicBezTo>
                  <a:cubicBezTo>
                    <a:pt x="11427" y="24000"/>
                    <a:pt x="11427" y="28000"/>
                    <a:pt x="11427" y="28000"/>
                  </a:cubicBezTo>
                  <a:cubicBezTo>
                    <a:pt x="11427" y="32000"/>
                    <a:pt x="17144" y="32000"/>
                    <a:pt x="17144" y="32000"/>
                  </a:cubicBezTo>
                  <a:cubicBezTo>
                    <a:pt x="17144" y="36000"/>
                    <a:pt x="17144" y="40000"/>
                    <a:pt x="17144" y="40000"/>
                  </a:cubicBezTo>
                  <a:cubicBezTo>
                    <a:pt x="17144" y="44000"/>
                    <a:pt x="17144" y="44000"/>
                    <a:pt x="17144" y="44000"/>
                  </a:cubicBezTo>
                  <a:cubicBezTo>
                    <a:pt x="17144" y="44000"/>
                    <a:pt x="17144" y="48000"/>
                    <a:pt x="11427" y="48000"/>
                  </a:cubicBezTo>
                  <a:cubicBezTo>
                    <a:pt x="11427" y="52000"/>
                    <a:pt x="11427" y="52000"/>
                    <a:pt x="11427" y="52000"/>
                  </a:cubicBezTo>
                  <a:cubicBezTo>
                    <a:pt x="11427" y="52000"/>
                    <a:pt x="5716" y="52000"/>
                    <a:pt x="5716" y="56000"/>
                  </a:cubicBezTo>
                  <a:cubicBezTo>
                    <a:pt x="5716" y="56000"/>
                    <a:pt x="0" y="60000"/>
                    <a:pt x="0" y="60000"/>
                  </a:cubicBezTo>
                  <a:cubicBezTo>
                    <a:pt x="0" y="64000"/>
                    <a:pt x="0" y="72000"/>
                    <a:pt x="0" y="76000"/>
                  </a:cubicBezTo>
                  <a:cubicBezTo>
                    <a:pt x="5716" y="80000"/>
                    <a:pt x="17144" y="84000"/>
                    <a:pt x="22855" y="84000"/>
                  </a:cubicBezTo>
                  <a:cubicBezTo>
                    <a:pt x="34283" y="92000"/>
                    <a:pt x="45716" y="92000"/>
                    <a:pt x="51427" y="100000"/>
                  </a:cubicBezTo>
                  <a:cubicBezTo>
                    <a:pt x="57144" y="100000"/>
                    <a:pt x="57144" y="104000"/>
                    <a:pt x="57144" y="108000"/>
                  </a:cubicBezTo>
                  <a:cubicBezTo>
                    <a:pt x="62855" y="112000"/>
                    <a:pt x="74283" y="116000"/>
                    <a:pt x="80000" y="120000"/>
                  </a:cubicBezTo>
                  <a:cubicBezTo>
                    <a:pt x="85716" y="116000"/>
                    <a:pt x="91427" y="104000"/>
                    <a:pt x="91427" y="100000"/>
                  </a:cubicBezTo>
                  <a:cubicBezTo>
                    <a:pt x="91427" y="100000"/>
                    <a:pt x="97144" y="96000"/>
                    <a:pt x="97144" y="96000"/>
                  </a:cubicBezTo>
                  <a:cubicBezTo>
                    <a:pt x="97144" y="96000"/>
                    <a:pt x="97144" y="96000"/>
                    <a:pt x="102855" y="96000"/>
                  </a:cubicBezTo>
                  <a:cubicBezTo>
                    <a:pt x="102855" y="92000"/>
                    <a:pt x="108572" y="92000"/>
                    <a:pt x="102855" y="88000"/>
                  </a:cubicBezTo>
                  <a:cubicBezTo>
                    <a:pt x="108572" y="88000"/>
                    <a:pt x="114283" y="88000"/>
                    <a:pt x="114283" y="84000"/>
                  </a:cubicBezTo>
                  <a:cubicBezTo>
                    <a:pt x="114283" y="84000"/>
                    <a:pt x="114283" y="80000"/>
                    <a:pt x="108572" y="76000"/>
                  </a:cubicBezTo>
                  <a:cubicBezTo>
                    <a:pt x="102855" y="72000"/>
                    <a:pt x="108572" y="64000"/>
                    <a:pt x="108572" y="60000"/>
                  </a:cubicBezTo>
                  <a:cubicBezTo>
                    <a:pt x="108572" y="52000"/>
                    <a:pt x="102855" y="40000"/>
                    <a:pt x="108572" y="32000"/>
                  </a:cubicBezTo>
                  <a:cubicBezTo>
                    <a:pt x="108572" y="28000"/>
                    <a:pt x="114283" y="20000"/>
                    <a:pt x="120000" y="16000"/>
                  </a:cubicBezTo>
                  <a:cubicBezTo>
                    <a:pt x="120000" y="16000"/>
                    <a:pt x="120000" y="16000"/>
                    <a:pt x="120000" y="16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82" name="Shape 582"/>
            <p:cNvSpPr/>
            <p:nvPr/>
          </p:nvSpPr>
          <p:spPr>
            <a:xfrm>
              <a:off x="8138114" y="2106918"/>
              <a:ext cx="185652" cy="188514"/>
            </a:xfrm>
            <a:custGeom>
              <a:avLst/>
              <a:gdLst/>
              <a:ahLst/>
              <a:cxnLst/>
              <a:rect l="0" t="0" r="0" b="0"/>
              <a:pathLst>
                <a:path w="120000" h="120000" extrusionOk="0">
                  <a:moveTo>
                    <a:pt x="120000" y="30000"/>
                  </a:moveTo>
                  <a:cubicBezTo>
                    <a:pt x="108508" y="30000"/>
                    <a:pt x="108508" y="20000"/>
                    <a:pt x="108508" y="20000"/>
                  </a:cubicBezTo>
                  <a:cubicBezTo>
                    <a:pt x="108508" y="10000"/>
                    <a:pt x="97022" y="10000"/>
                    <a:pt x="97022" y="0"/>
                  </a:cubicBezTo>
                  <a:cubicBezTo>
                    <a:pt x="85531" y="10000"/>
                    <a:pt x="62554" y="30000"/>
                    <a:pt x="39576" y="30000"/>
                  </a:cubicBezTo>
                  <a:cubicBezTo>
                    <a:pt x="39576" y="30000"/>
                    <a:pt x="28085" y="30000"/>
                    <a:pt x="28085" y="20000"/>
                  </a:cubicBezTo>
                  <a:cubicBezTo>
                    <a:pt x="28085" y="20000"/>
                    <a:pt x="16593" y="20000"/>
                    <a:pt x="16593" y="20000"/>
                  </a:cubicBezTo>
                  <a:cubicBezTo>
                    <a:pt x="5108" y="20000"/>
                    <a:pt x="5108" y="40000"/>
                    <a:pt x="5108" y="40000"/>
                  </a:cubicBezTo>
                  <a:cubicBezTo>
                    <a:pt x="5108" y="60000"/>
                    <a:pt x="5108" y="80000"/>
                    <a:pt x="5108" y="100000"/>
                  </a:cubicBezTo>
                  <a:cubicBezTo>
                    <a:pt x="5108" y="100000"/>
                    <a:pt x="-6383" y="110000"/>
                    <a:pt x="5108" y="110000"/>
                  </a:cubicBezTo>
                  <a:cubicBezTo>
                    <a:pt x="5108" y="120000"/>
                    <a:pt x="5108" y="120000"/>
                    <a:pt x="5108" y="120000"/>
                  </a:cubicBezTo>
                  <a:cubicBezTo>
                    <a:pt x="16593" y="120000"/>
                    <a:pt x="28085" y="120000"/>
                    <a:pt x="39576" y="120000"/>
                  </a:cubicBezTo>
                  <a:cubicBezTo>
                    <a:pt x="51062" y="110000"/>
                    <a:pt x="51062" y="100000"/>
                    <a:pt x="62554" y="100000"/>
                  </a:cubicBezTo>
                  <a:cubicBezTo>
                    <a:pt x="74039" y="100000"/>
                    <a:pt x="74039" y="90000"/>
                    <a:pt x="85531" y="80000"/>
                  </a:cubicBezTo>
                  <a:cubicBezTo>
                    <a:pt x="74039" y="70000"/>
                    <a:pt x="62554" y="60000"/>
                    <a:pt x="51062" y="50000"/>
                  </a:cubicBezTo>
                  <a:cubicBezTo>
                    <a:pt x="62554" y="50000"/>
                    <a:pt x="120000" y="40000"/>
                    <a:pt x="120000" y="3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83" name="Shape 583"/>
            <p:cNvSpPr/>
            <p:nvPr/>
          </p:nvSpPr>
          <p:spPr>
            <a:xfrm>
              <a:off x="12314947" y="1530750"/>
              <a:ext cx="443811" cy="687060"/>
            </a:xfrm>
            <a:custGeom>
              <a:avLst/>
              <a:gdLst/>
              <a:ahLst/>
              <a:cxnLst/>
              <a:rect l="0" t="0" r="0" b="0"/>
              <a:pathLst>
                <a:path w="120000" h="120000" extrusionOk="0">
                  <a:moveTo>
                    <a:pt x="28800" y="114452"/>
                  </a:moveTo>
                  <a:cubicBezTo>
                    <a:pt x="28800" y="117226"/>
                    <a:pt x="28800" y="117226"/>
                    <a:pt x="28800" y="117226"/>
                  </a:cubicBezTo>
                  <a:cubicBezTo>
                    <a:pt x="28800" y="111679"/>
                    <a:pt x="28800" y="108905"/>
                    <a:pt x="28800" y="106131"/>
                  </a:cubicBezTo>
                  <a:cubicBezTo>
                    <a:pt x="28800" y="103363"/>
                    <a:pt x="28800" y="103363"/>
                    <a:pt x="28800" y="103363"/>
                  </a:cubicBezTo>
                  <a:cubicBezTo>
                    <a:pt x="24000" y="100590"/>
                    <a:pt x="28800" y="100590"/>
                    <a:pt x="24000" y="100590"/>
                  </a:cubicBezTo>
                  <a:cubicBezTo>
                    <a:pt x="24000" y="97816"/>
                    <a:pt x="24000" y="97816"/>
                    <a:pt x="19200" y="97816"/>
                  </a:cubicBezTo>
                  <a:cubicBezTo>
                    <a:pt x="19200" y="97816"/>
                    <a:pt x="19200" y="97816"/>
                    <a:pt x="19200" y="97816"/>
                  </a:cubicBezTo>
                  <a:cubicBezTo>
                    <a:pt x="14400" y="97816"/>
                    <a:pt x="14400" y="97816"/>
                    <a:pt x="14400" y="95043"/>
                  </a:cubicBezTo>
                  <a:cubicBezTo>
                    <a:pt x="9600" y="95043"/>
                    <a:pt x="9600" y="95043"/>
                    <a:pt x="9600" y="95043"/>
                  </a:cubicBezTo>
                  <a:cubicBezTo>
                    <a:pt x="4800" y="95043"/>
                    <a:pt x="9600" y="97816"/>
                    <a:pt x="4800" y="97816"/>
                  </a:cubicBezTo>
                  <a:cubicBezTo>
                    <a:pt x="4800" y="97816"/>
                    <a:pt x="4800" y="97816"/>
                    <a:pt x="0" y="100590"/>
                  </a:cubicBezTo>
                  <a:cubicBezTo>
                    <a:pt x="0" y="100590"/>
                    <a:pt x="0" y="100590"/>
                    <a:pt x="0" y="100590"/>
                  </a:cubicBezTo>
                  <a:cubicBezTo>
                    <a:pt x="0" y="100590"/>
                    <a:pt x="0" y="100590"/>
                    <a:pt x="0" y="100590"/>
                  </a:cubicBezTo>
                  <a:cubicBezTo>
                    <a:pt x="0" y="103363"/>
                    <a:pt x="4800" y="103363"/>
                    <a:pt x="4800" y="103363"/>
                  </a:cubicBezTo>
                  <a:cubicBezTo>
                    <a:pt x="4800" y="103363"/>
                    <a:pt x="4800" y="103363"/>
                    <a:pt x="0" y="103363"/>
                  </a:cubicBezTo>
                  <a:cubicBezTo>
                    <a:pt x="0" y="103363"/>
                    <a:pt x="4800" y="103363"/>
                    <a:pt x="4800" y="106131"/>
                  </a:cubicBezTo>
                  <a:cubicBezTo>
                    <a:pt x="4800" y="103363"/>
                    <a:pt x="9600" y="106131"/>
                    <a:pt x="9600" y="106131"/>
                  </a:cubicBezTo>
                  <a:cubicBezTo>
                    <a:pt x="9600" y="103363"/>
                    <a:pt x="4800" y="103363"/>
                    <a:pt x="9600" y="100590"/>
                  </a:cubicBezTo>
                  <a:cubicBezTo>
                    <a:pt x="9600" y="103363"/>
                    <a:pt x="14400" y="103363"/>
                    <a:pt x="14400" y="106131"/>
                  </a:cubicBezTo>
                  <a:cubicBezTo>
                    <a:pt x="19200" y="106131"/>
                    <a:pt x="14400" y="108905"/>
                    <a:pt x="14400" y="111679"/>
                  </a:cubicBezTo>
                  <a:cubicBezTo>
                    <a:pt x="14400" y="111679"/>
                    <a:pt x="19200" y="114452"/>
                    <a:pt x="14400" y="117226"/>
                  </a:cubicBezTo>
                  <a:cubicBezTo>
                    <a:pt x="19200" y="117226"/>
                    <a:pt x="19200" y="117226"/>
                    <a:pt x="24000" y="117226"/>
                  </a:cubicBezTo>
                  <a:cubicBezTo>
                    <a:pt x="24000" y="117226"/>
                    <a:pt x="19200" y="114452"/>
                    <a:pt x="19200" y="114452"/>
                  </a:cubicBezTo>
                  <a:cubicBezTo>
                    <a:pt x="24000" y="114452"/>
                    <a:pt x="24000" y="117226"/>
                    <a:pt x="24000" y="120000"/>
                  </a:cubicBezTo>
                  <a:cubicBezTo>
                    <a:pt x="28800" y="117226"/>
                    <a:pt x="28800" y="117226"/>
                    <a:pt x="28800" y="114452"/>
                  </a:cubicBezTo>
                  <a:close/>
                  <a:moveTo>
                    <a:pt x="57600" y="95043"/>
                  </a:moveTo>
                  <a:cubicBezTo>
                    <a:pt x="52800" y="92269"/>
                    <a:pt x="52800" y="92269"/>
                    <a:pt x="48000" y="92269"/>
                  </a:cubicBezTo>
                  <a:cubicBezTo>
                    <a:pt x="48000" y="92269"/>
                    <a:pt x="43200" y="92269"/>
                    <a:pt x="43200" y="92269"/>
                  </a:cubicBezTo>
                  <a:cubicBezTo>
                    <a:pt x="43200" y="92269"/>
                    <a:pt x="43200" y="95043"/>
                    <a:pt x="43200" y="95043"/>
                  </a:cubicBezTo>
                  <a:cubicBezTo>
                    <a:pt x="38400" y="95043"/>
                    <a:pt x="38400" y="95043"/>
                    <a:pt x="33600" y="95043"/>
                  </a:cubicBezTo>
                  <a:cubicBezTo>
                    <a:pt x="33600" y="95043"/>
                    <a:pt x="33600" y="95043"/>
                    <a:pt x="33600" y="97816"/>
                  </a:cubicBezTo>
                  <a:cubicBezTo>
                    <a:pt x="33600" y="97816"/>
                    <a:pt x="28800" y="97816"/>
                    <a:pt x="28800" y="100590"/>
                  </a:cubicBezTo>
                  <a:cubicBezTo>
                    <a:pt x="33600" y="100590"/>
                    <a:pt x="33600" y="100590"/>
                    <a:pt x="33600" y="100590"/>
                  </a:cubicBezTo>
                  <a:cubicBezTo>
                    <a:pt x="33600" y="100590"/>
                    <a:pt x="33600" y="103363"/>
                    <a:pt x="33600" y="103363"/>
                  </a:cubicBezTo>
                  <a:cubicBezTo>
                    <a:pt x="38400" y="103363"/>
                    <a:pt x="38400" y="103363"/>
                    <a:pt x="38400" y="106131"/>
                  </a:cubicBezTo>
                  <a:cubicBezTo>
                    <a:pt x="43200" y="106131"/>
                    <a:pt x="43200" y="100590"/>
                    <a:pt x="43200" y="100590"/>
                  </a:cubicBezTo>
                  <a:cubicBezTo>
                    <a:pt x="48000" y="97816"/>
                    <a:pt x="52800" y="100590"/>
                    <a:pt x="52800" y="100590"/>
                  </a:cubicBezTo>
                  <a:cubicBezTo>
                    <a:pt x="52800" y="97816"/>
                    <a:pt x="57600" y="97816"/>
                    <a:pt x="57600" y="95043"/>
                  </a:cubicBezTo>
                  <a:cubicBezTo>
                    <a:pt x="57600" y="95043"/>
                    <a:pt x="57600" y="95043"/>
                    <a:pt x="57600" y="95043"/>
                  </a:cubicBezTo>
                  <a:close/>
                  <a:moveTo>
                    <a:pt x="115200" y="78401"/>
                  </a:moveTo>
                  <a:cubicBezTo>
                    <a:pt x="115200" y="75627"/>
                    <a:pt x="110400" y="75627"/>
                    <a:pt x="110400" y="72859"/>
                  </a:cubicBezTo>
                  <a:cubicBezTo>
                    <a:pt x="110400" y="70086"/>
                    <a:pt x="110400" y="70086"/>
                    <a:pt x="110400" y="67312"/>
                  </a:cubicBezTo>
                  <a:cubicBezTo>
                    <a:pt x="110400" y="64538"/>
                    <a:pt x="100800" y="61765"/>
                    <a:pt x="105600" y="58991"/>
                  </a:cubicBezTo>
                  <a:cubicBezTo>
                    <a:pt x="105600" y="58991"/>
                    <a:pt x="105600" y="58991"/>
                    <a:pt x="105600" y="58991"/>
                  </a:cubicBezTo>
                  <a:cubicBezTo>
                    <a:pt x="110400" y="56218"/>
                    <a:pt x="105600" y="56218"/>
                    <a:pt x="105600" y="56218"/>
                  </a:cubicBezTo>
                  <a:cubicBezTo>
                    <a:pt x="105600" y="53444"/>
                    <a:pt x="105600" y="53444"/>
                    <a:pt x="105600" y="50670"/>
                  </a:cubicBezTo>
                  <a:cubicBezTo>
                    <a:pt x="105600" y="50670"/>
                    <a:pt x="105600" y="47897"/>
                    <a:pt x="100800" y="45123"/>
                  </a:cubicBezTo>
                  <a:cubicBezTo>
                    <a:pt x="96000" y="42355"/>
                    <a:pt x="86400" y="39581"/>
                    <a:pt x="86400" y="34034"/>
                  </a:cubicBezTo>
                  <a:cubicBezTo>
                    <a:pt x="81600" y="34034"/>
                    <a:pt x="81600" y="34034"/>
                    <a:pt x="76800" y="34034"/>
                  </a:cubicBezTo>
                  <a:cubicBezTo>
                    <a:pt x="76800" y="34034"/>
                    <a:pt x="76800" y="34034"/>
                    <a:pt x="76800" y="34034"/>
                  </a:cubicBezTo>
                  <a:cubicBezTo>
                    <a:pt x="81600" y="36808"/>
                    <a:pt x="81600" y="34034"/>
                    <a:pt x="81600" y="36808"/>
                  </a:cubicBezTo>
                  <a:cubicBezTo>
                    <a:pt x="81600" y="36808"/>
                    <a:pt x="86400" y="34034"/>
                    <a:pt x="86400" y="36808"/>
                  </a:cubicBezTo>
                  <a:cubicBezTo>
                    <a:pt x="86400" y="36808"/>
                    <a:pt x="81600" y="39581"/>
                    <a:pt x="81600" y="36808"/>
                  </a:cubicBezTo>
                  <a:cubicBezTo>
                    <a:pt x="81600" y="36808"/>
                    <a:pt x="76800" y="34034"/>
                    <a:pt x="72000" y="34034"/>
                  </a:cubicBezTo>
                  <a:cubicBezTo>
                    <a:pt x="72000" y="36808"/>
                    <a:pt x="76800" y="36808"/>
                    <a:pt x="76800" y="39581"/>
                  </a:cubicBezTo>
                  <a:cubicBezTo>
                    <a:pt x="76800" y="39581"/>
                    <a:pt x="72000" y="39581"/>
                    <a:pt x="72000" y="39581"/>
                  </a:cubicBezTo>
                  <a:cubicBezTo>
                    <a:pt x="76800" y="42355"/>
                    <a:pt x="76800" y="42355"/>
                    <a:pt x="76800" y="45123"/>
                  </a:cubicBezTo>
                  <a:cubicBezTo>
                    <a:pt x="76800" y="45123"/>
                    <a:pt x="76800" y="45123"/>
                    <a:pt x="76800" y="45123"/>
                  </a:cubicBezTo>
                  <a:cubicBezTo>
                    <a:pt x="76800" y="45123"/>
                    <a:pt x="76800" y="45123"/>
                    <a:pt x="76800" y="45123"/>
                  </a:cubicBezTo>
                  <a:cubicBezTo>
                    <a:pt x="76800" y="45123"/>
                    <a:pt x="81600" y="45123"/>
                    <a:pt x="81600" y="47897"/>
                  </a:cubicBezTo>
                  <a:cubicBezTo>
                    <a:pt x="81600" y="47897"/>
                    <a:pt x="81600" y="53444"/>
                    <a:pt x="86400" y="53444"/>
                  </a:cubicBezTo>
                  <a:cubicBezTo>
                    <a:pt x="86400" y="56218"/>
                    <a:pt x="86400" y="58991"/>
                    <a:pt x="86400" y="58991"/>
                  </a:cubicBezTo>
                  <a:cubicBezTo>
                    <a:pt x="86400" y="61765"/>
                    <a:pt x="86400" y="61765"/>
                    <a:pt x="81600" y="61765"/>
                  </a:cubicBezTo>
                  <a:cubicBezTo>
                    <a:pt x="81600" y="61765"/>
                    <a:pt x="81600" y="61765"/>
                    <a:pt x="81600" y="64538"/>
                  </a:cubicBezTo>
                  <a:cubicBezTo>
                    <a:pt x="81600" y="67312"/>
                    <a:pt x="81600" y="67312"/>
                    <a:pt x="76800" y="67312"/>
                  </a:cubicBezTo>
                  <a:cubicBezTo>
                    <a:pt x="76800" y="70086"/>
                    <a:pt x="72000" y="70086"/>
                    <a:pt x="67200" y="72859"/>
                  </a:cubicBezTo>
                  <a:cubicBezTo>
                    <a:pt x="67200" y="72859"/>
                    <a:pt x="62400" y="70086"/>
                    <a:pt x="62400" y="67312"/>
                  </a:cubicBezTo>
                  <a:cubicBezTo>
                    <a:pt x="62400" y="67312"/>
                    <a:pt x="67200" y="64538"/>
                    <a:pt x="67200" y="64538"/>
                  </a:cubicBezTo>
                  <a:cubicBezTo>
                    <a:pt x="62400" y="64538"/>
                    <a:pt x="62400" y="67312"/>
                    <a:pt x="62400" y="67312"/>
                  </a:cubicBezTo>
                  <a:cubicBezTo>
                    <a:pt x="62400" y="72859"/>
                    <a:pt x="62400" y="72859"/>
                    <a:pt x="62400" y="75627"/>
                  </a:cubicBezTo>
                  <a:cubicBezTo>
                    <a:pt x="62400" y="75627"/>
                    <a:pt x="62400" y="75627"/>
                    <a:pt x="62400" y="75627"/>
                  </a:cubicBezTo>
                  <a:cubicBezTo>
                    <a:pt x="62400" y="78401"/>
                    <a:pt x="62400" y="78401"/>
                    <a:pt x="62400" y="78401"/>
                  </a:cubicBezTo>
                  <a:cubicBezTo>
                    <a:pt x="62400" y="81174"/>
                    <a:pt x="62400" y="81174"/>
                    <a:pt x="57600" y="81174"/>
                  </a:cubicBezTo>
                  <a:cubicBezTo>
                    <a:pt x="52800" y="81174"/>
                    <a:pt x="52800" y="81174"/>
                    <a:pt x="52800" y="81174"/>
                  </a:cubicBezTo>
                  <a:cubicBezTo>
                    <a:pt x="48000" y="78401"/>
                    <a:pt x="43200" y="81174"/>
                    <a:pt x="43200" y="81174"/>
                  </a:cubicBezTo>
                  <a:cubicBezTo>
                    <a:pt x="38400" y="81174"/>
                    <a:pt x="33600" y="81174"/>
                    <a:pt x="33600" y="81174"/>
                  </a:cubicBezTo>
                  <a:cubicBezTo>
                    <a:pt x="28800" y="81174"/>
                    <a:pt x="28800" y="81174"/>
                    <a:pt x="24000" y="81174"/>
                  </a:cubicBezTo>
                  <a:cubicBezTo>
                    <a:pt x="24000" y="83948"/>
                    <a:pt x="24000" y="83948"/>
                    <a:pt x="24000" y="83948"/>
                  </a:cubicBezTo>
                  <a:cubicBezTo>
                    <a:pt x="24000" y="83948"/>
                    <a:pt x="19200" y="86722"/>
                    <a:pt x="19200" y="89495"/>
                  </a:cubicBezTo>
                  <a:cubicBezTo>
                    <a:pt x="19200" y="89495"/>
                    <a:pt x="14400" y="92269"/>
                    <a:pt x="14400" y="92269"/>
                  </a:cubicBezTo>
                  <a:cubicBezTo>
                    <a:pt x="14400" y="92269"/>
                    <a:pt x="9600" y="89495"/>
                    <a:pt x="9600" y="92269"/>
                  </a:cubicBezTo>
                  <a:cubicBezTo>
                    <a:pt x="9600" y="95043"/>
                    <a:pt x="14400" y="95043"/>
                    <a:pt x="14400" y="95043"/>
                  </a:cubicBezTo>
                  <a:cubicBezTo>
                    <a:pt x="19200" y="95043"/>
                    <a:pt x="19200" y="95043"/>
                    <a:pt x="19200" y="95043"/>
                  </a:cubicBezTo>
                  <a:cubicBezTo>
                    <a:pt x="24000" y="95043"/>
                    <a:pt x="24000" y="95043"/>
                    <a:pt x="28800" y="95043"/>
                  </a:cubicBezTo>
                  <a:cubicBezTo>
                    <a:pt x="24000" y="92269"/>
                    <a:pt x="24000" y="92269"/>
                    <a:pt x="33600" y="92269"/>
                  </a:cubicBezTo>
                  <a:cubicBezTo>
                    <a:pt x="38400" y="92269"/>
                    <a:pt x="43200" y="89495"/>
                    <a:pt x="43200" y="89495"/>
                  </a:cubicBezTo>
                  <a:cubicBezTo>
                    <a:pt x="48000" y="89495"/>
                    <a:pt x="52800" y="89495"/>
                    <a:pt x="57600" y="89495"/>
                  </a:cubicBezTo>
                  <a:cubicBezTo>
                    <a:pt x="57600" y="89495"/>
                    <a:pt x="62400" y="89495"/>
                    <a:pt x="62400" y="89495"/>
                  </a:cubicBezTo>
                  <a:cubicBezTo>
                    <a:pt x="62400" y="92269"/>
                    <a:pt x="57600" y="92269"/>
                    <a:pt x="62400" y="92269"/>
                  </a:cubicBezTo>
                  <a:cubicBezTo>
                    <a:pt x="62400" y="95043"/>
                    <a:pt x="67200" y="100590"/>
                    <a:pt x="72000" y="97816"/>
                  </a:cubicBezTo>
                  <a:cubicBezTo>
                    <a:pt x="76800" y="97816"/>
                    <a:pt x="72000" y="95043"/>
                    <a:pt x="76800" y="95043"/>
                  </a:cubicBezTo>
                  <a:cubicBezTo>
                    <a:pt x="76800" y="95043"/>
                    <a:pt x="76800" y="92269"/>
                    <a:pt x="76800" y="92269"/>
                  </a:cubicBezTo>
                  <a:cubicBezTo>
                    <a:pt x="76800" y="92269"/>
                    <a:pt x="76800" y="92269"/>
                    <a:pt x="81600" y="92269"/>
                  </a:cubicBezTo>
                  <a:cubicBezTo>
                    <a:pt x="81600" y="89495"/>
                    <a:pt x="72000" y="89495"/>
                    <a:pt x="76800" y="86722"/>
                  </a:cubicBezTo>
                  <a:cubicBezTo>
                    <a:pt x="76800" y="83948"/>
                    <a:pt x="76800" y="89495"/>
                    <a:pt x="76800" y="89495"/>
                  </a:cubicBezTo>
                  <a:cubicBezTo>
                    <a:pt x="76800" y="89495"/>
                    <a:pt x="76800" y="86722"/>
                    <a:pt x="76800" y="86722"/>
                  </a:cubicBezTo>
                  <a:cubicBezTo>
                    <a:pt x="81600" y="89495"/>
                    <a:pt x="86400" y="86722"/>
                    <a:pt x="81600" y="89495"/>
                  </a:cubicBezTo>
                  <a:cubicBezTo>
                    <a:pt x="86400" y="89495"/>
                    <a:pt x="91200" y="89495"/>
                    <a:pt x="96000" y="89495"/>
                  </a:cubicBezTo>
                  <a:cubicBezTo>
                    <a:pt x="96000" y="86722"/>
                    <a:pt x="96000" y="83948"/>
                    <a:pt x="100800" y="86722"/>
                  </a:cubicBezTo>
                  <a:cubicBezTo>
                    <a:pt x="100800" y="86722"/>
                    <a:pt x="100800" y="92269"/>
                    <a:pt x="105600" y="86722"/>
                  </a:cubicBezTo>
                  <a:cubicBezTo>
                    <a:pt x="105600" y="86722"/>
                    <a:pt x="100800" y="83948"/>
                    <a:pt x="105600" y="83948"/>
                  </a:cubicBezTo>
                  <a:cubicBezTo>
                    <a:pt x="105600" y="83948"/>
                    <a:pt x="105600" y="83948"/>
                    <a:pt x="110400" y="83948"/>
                  </a:cubicBezTo>
                  <a:cubicBezTo>
                    <a:pt x="110400" y="83948"/>
                    <a:pt x="105600" y="81174"/>
                    <a:pt x="110400" y="81174"/>
                  </a:cubicBezTo>
                  <a:cubicBezTo>
                    <a:pt x="110400" y="81174"/>
                    <a:pt x="110400" y="83948"/>
                    <a:pt x="110400" y="83948"/>
                  </a:cubicBezTo>
                  <a:cubicBezTo>
                    <a:pt x="110400" y="86722"/>
                    <a:pt x="115200" y="86722"/>
                    <a:pt x="115200" y="83948"/>
                  </a:cubicBezTo>
                  <a:cubicBezTo>
                    <a:pt x="115200" y="83948"/>
                    <a:pt x="115200" y="81174"/>
                    <a:pt x="120000" y="81174"/>
                  </a:cubicBezTo>
                  <a:cubicBezTo>
                    <a:pt x="120000" y="81174"/>
                    <a:pt x="120000" y="78401"/>
                    <a:pt x="115200" y="78401"/>
                  </a:cubicBezTo>
                  <a:close/>
                  <a:moveTo>
                    <a:pt x="52800" y="756"/>
                  </a:moveTo>
                  <a:cubicBezTo>
                    <a:pt x="52800" y="6304"/>
                    <a:pt x="62400" y="9077"/>
                    <a:pt x="67200" y="14619"/>
                  </a:cubicBezTo>
                  <a:cubicBezTo>
                    <a:pt x="67200" y="14619"/>
                    <a:pt x="67200" y="20166"/>
                    <a:pt x="67200" y="20166"/>
                  </a:cubicBezTo>
                  <a:cubicBezTo>
                    <a:pt x="67200" y="20166"/>
                    <a:pt x="57600" y="17393"/>
                    <a:pt x="57600" y="17393"/>
                  </a:cubicBezTo>
                  <a:cubicBezTo>
                    <a:pt x="62400" y="20166"/>
                    <a:pt x="62400" y="22940"/>
                    <a:pt x="57600" y="22940"/>
                  </a:cubicBezTo>
                  <a:cubicBezTo>
                    <a:pt x="57600" y="25713"/>
                    <a:pt x="62400" y="25713"/>
                    <a:pt x="62400" y="28487"/>
                  </a:cubicBezTo>
                  <a:cubicBezTo>
                    <a:pt x="67200" y="28487"/>
                    <a:pt x="67200" y="34034"/>
                    <a:pt x="67200" y="34034"/>
                  </a:cubicBezTo>
                  <a:cubicBezTo>
                    <a:pt x="72000" y="34034"/>
                    <a:pt x="72000" y="31261"/>
                    <a:pt x="72000" y="31261"/>
                  </a:cubicBezTo>
                  <a:cubicBezTo>
                    <a:pt x="72000" y="31261"/>
                    <a:pt x="76800" y="31261"/>
                    <a:pt x="76800" y="31261"/>
                  </a:cubicBezTo>
                  <a:cubicBezTo>
                    <a:pt x="76800" y="28487"/>
                    <a:pt x="72000" y="28487"/>
                    <a:pt x="72000" y="28487"/>
                  </a:cubicBezTo>
                  <a:cubicBezTo>
                    <a:pt x="67200" y="28487"/>
                    <a:pt x="67200" y="28487"/>
                    <a:pt x="67200" y="25713"/>
                  </a:cubicBezTo>
                  <a:cubicBezTo>
                    <a:pt x="62400" y="22940"/>
                    <a:pt x="72000" y="25713"/>
                    <a:pt x="72000" y="25713"/>
                  </a:cubicBezTo>
                  <a:cubicBezTo>
                    <a:pt x="76800" y="25713"/>
                    <a:pt x="76800" y="25713"/>
                    <a:pt x="76800" y="25713"/>
                  </a:cubicBezTo>
                  <a:cubicBezTo>
                    <a:pt x="81600" y="25713"/>
                    <a:pt x="81600" y="25713"/>
                    <a:pt x="81600" y="25713"/>
                  </a:cubicBezTo>
                  <a:cubicBezTo>
                    <a:pt x="91200" y="25713"/>
                    <a:pt x="96000" y="28487"/>
                    <a:pt x="100800" y="28487"/>
                  </a:cubicBezTo>
                  <a:cubicBezTo>
                    <a:pt x="100800" y="25713"/>
                    <a:pt x="96000" y="22940"/>
                    <a:pt x="105600" y="20166"/>
                  </a:cubicBezTo>
                  <a:cubicBezTo>
                    <a:pt x="110400" y="20166"/>
                    <a:pt x="115200" y="20166"/>
                    <a:pt x="120000" y="17393"/>
                  </a:cubicBezTo>
                  <a:cubicBezTo>
                    <a:pt x="115200" y="17393"/>
                    <a:pt x="115200" y="20166"/>
                    <a:pt x="115200" y="17393"/>
                  </a:cubicBezTo>
                  <a:cubicBezTo>
                    <a:pt x="110400" y="17393"/>
                    <a:pt x="110400" y="17393"/>
                    <a:pt x="105600" y="14619"/>
                  </a:cubicBezTo>
                  <a:cubicBezTo>
                    <a:pt x="105600" y="14619"/>
                    <a:pt x="105600" y="11851"/>
                    <a:pt x="105600" y="9077"/>
                  </a:cubicBezTo>
                  <a:cubicBezTo>
                    <a:pt x="105600" y="11851"/>
                    <a:pt x="100800" y="11851"/>
                    <a:pt x="100800" y="14619"/>
                  </a:cubicBezTo>
                  <a:cubicBezTo>
                    <a:pt x="91200" y="11851"/>
                    <a:pt x="81600" y="9077"/>
                    <a:pt x="72000" y="6304"/>
                  </a:cubicBezTo>
                  <a:cubicBezTo>
                    <a:pt x="67200" y="3530"/>
                    <a:pt x="52800" y="-2016"/>
                    <a:pt x="52800" y="756"/>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84" name="Shape 584"/>
            <p:cNvSpPr/>
            <p:nvPr/>
          </p:nvSpPr>
          <p:spPr>
            <a:xfrm>
              <a:off x="2955341" y="2795671"/>
              <a:ext cx="98569" cy="37584"/>
            </a:xfrm>
            <a:custGeom>
              <a:avLst/>
              <a:gdLst/>
              <a:ahLst/>
              <a:cxnLst/>
              <a:rect l="0" t="0" r="0" b="0"/>
              <a:pathLst>
                <a:path w="120000" h="120000" extrusionOk="0">
                  <a:moveTo>
                    <a:pt x="120000" y="120000"/>
                  </a:moveTo>
                  <a:cubicBezTo>
                    <a:pt x="120000" y="19680"/>
                    <a:pt x="31836" y="-30478"/>
                    <a:pt x="9795" y="19680"/>
                  </a:cubicBezTo>
                  <a:cubicBezTo>
                    <a:pt x="-12244" y="69840"/>
                    <a:pt x="9795" y="69840"/>
                    <a:pt x="9795" y="69840"/>
                  </a:cubicBezTo>
                  <a:cubicBezTo>
                    <a:pt x="31836" y="69840"/>
                    <a:pt x="31836" y="120000"/>
                    <a:pt x="31836" y="120000"/>
                  </a:cubicBezTo>
                  <a:cubicBezTo>
                    <a:pt x="53877" y="120000"/>
                    <a:pt x="53877" y="120000"/>
                    <a:pt x="53877" y="120000"/>
                  </a:cubicBezTo>
                  <a:cubicBezTo>
                    <a:pt x="53877" y="120000"/>
                    <a:pt x="75918" y="120000"/>
                    <a:pt x="75918" y="120000"/>
                  </a:cubicBezTo>
                  <a:cubicBezTo>
                    <a:pt x="97959" y="120000"/>
                    <a:pt x="120000" y="120000"/>
                    <a:pt x="12000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85" name="Shape 585"/>
            <p:cNvSpPr/>
            <p:nvPr/>
          </p:nvSpPr>
          <p:spPr>
            <a:xfrm>
              <a:off x="6138851" y="3165923"/>
              <a:ext cx="294210" cy="302179"/>
            </a:xfrm>
            <a:custGeom>
              <a:avLst/>
              <a:gdLst/>
              <a:ahLst/>
              <a:cxnLst/>
              <a:rect l="0" t="0" r="0" b="0"/>
              <a:pathLst>
                <a:path w="120000" h="120000" extrusionOk="0">
                  <a:moveTo>
                    <a:pt x="102161" y="107366"/>
                  </a:moveTo>
                  <a:cubicBezTo>
                    <a:pt x="109461" y="107366"/>
                    <a:pt x="109461" y="107366"/>
                    <a:pt x="109461" y="107366"/>
                  </a:cubicBezTo>
                  <a:cubicBezTo>
                    <a:pt x="109461" y="107366"/>
                    <a:pt x="109461" y="107366"/>
                    <a:pt x="109461" y="107366"/>
                  </a:cubicBezTo>
                  <a:cubicBezTo>
                    <a:pt x="109461" y="107366"/>
                    <a:pt x="109461" y="107366"/>
                    <a:pt x="102161" y="107366"/>
                  </a:cubicBezTo>
                  <a:close/>
                  <a:moveTo>
                    <a:pt x="116755" y="44211"/>
                  </a:moveTo>
                  <a:cubicBezTo>
                    <a:pt x="116755" y="37894"/>
                    <a:pt x="116755" y="37894"/>
                    <a:pt x="116755" y="31577"/>
                  </a:cubicBezTo>
                  <a:cubicBezTo>
                    <a:pt x="116755" y="31577"/>
                    <a:pt x="116755" y="25261"/>
                    <a:pt x="116755" y="25261"/>
                  </a:cubicBezTo>
                  <a:cubicBezTo>
                    <a:pt x="109461" y="25261"/>
                    <a:pt x="109461" y="18950"/>
                    <a:pt x="109461" y="18950"/>
                  </a:cubicBezTo>
                  <a:cubicBezTo>
                    <a:pt x="102161" y="12633"/>
                    <a:pt x="94867" y="12633"/>
                    <a:pt x="94867" y="18950"/>
                  </a:cubicBezTo>
                  <a:cubicBezTo>
                    <a:pt x="87567" y="18950"/>
                    <a:pt x="87567" y="18950"/>
                    <a:pt x="80268" y="18950"/>
                  </a:cubicBezTo>
                  <a:cubicBezTo>
                    <a:pt x="72974" y="18950"/>
                    <a:pt x="72974" y="12633"/>
                    <a:pt x="72974" y="12633"/>
                  </a:cubicBezTo>
                  <a:cubicBezTo>
                    <a:pt x="72974" y="6316"/>
                    <a:pt x="65674" y="6316"/>
                    <a:pt x="58380" y="6316"/>
                  </a:cubicBezTo>
                  <a:cubicBezTo>
                    <a:pt x="58380" y="6316"/>
                    <a:pt x="51080" y="12633"/>
                    <a:pt x="51080" y="12633"/>
                  </a:cubicBezTo>
                  <a:cubicBezTo>
                    <a:pt x="51080" y="6316"/>
                    <a:pt x="51080" y="0"/>
                    <a:pt x="51080" y="0"/>
                  </a:cubicBezTo>
                  <a:cubicBezTo>
                    <a:pt x="43786" y="0"/>
                    <a:pt x="43786" y="6316"/>
                    <a:pt x="43786" y="0"/>
                  </a:cubicBezTo>
                  <a:cubicBezTo>
                    <a:pt x="43786" y="6316"/>
                    <a:pt x="43786" y="6316"/>
                    <a:pt x="36487" y="6316"/>
                  </a:cubicBezTo>
                  <a:cubicBezTo>
                    <a:pt x="43786" y="6316"/>
                    <a:pt x="29187" y="12633"/>
                    <a:pt x="36487" y="12633"/>
                  </a:cubicBezTo>
                  <a:cubicBezTo>
                    <a:pt x="36487" y="12633"/>
                    <a:pt x="36487" y="12633"/>
                    <a:pt x="29187" y="12633"/>
                  </a:cubicBezTo>
                  <a:cubicBezTo>
                    <a:pt x="29187" y="12633"/>
                    <a:pt x="29187" y="6316"/>
                    <a:pt x="29187" y="6316"/>
                  </a:cubicBezTo>
                  <a:cubicBezTo>
                    <a:pt x="21893" y="6316"/>
                    <a:pt x="14593" y="12633"/>
                    <a:pt x="14593" y="12633"/>
                  </a:cubicBezTo>
                  <a:cubicBezTo>
                    <a:pt x="14593" y="18950"/>
                    <a:pt x="14593" y="25261"/>
                    <a:pt x="14593" y="25261"/>
                  </a:cubicBezTo>
                  <a:cubicBezTo>
                    <a:pt x="14593" y="25261"/>
                    <a:pt x="14593" y="31577"/>
                    <a:pt x="21893" y="31577"/>
                  </a:cubicBezTo>
                  <a:cubicBezTo>
                    <a:pt x="14593" y="31577"/>
                    <a:pt x="21893" y="37894"/>
                    <a:pt x="21893" y="44211"/>
                  </a:cubicBezTo>
                  <a:cubicBezTo>
                    <a:pt x="21893" y="44211"/>
                    <a:pt x="14593" y="44211"/>
                    <a:pt x="14593" y="44211"/>
                  </a:cubicBezTo>
                  <a:cubicBezTo>
                    <a:pt x="7299" y="44211"/>
                    <a:pt x="14593" y="50527"/>
                    <a:pt x="14593" y="50527"/>
                  </a:cubicBezTo>
                  <a:cubicBezTo>
                    <a:pt x="14593" y="50527"/>
                    <a:pt x="14593" y="56844"/>
                    <a:pt x="14593" y="56844"/>
                  </a:cubicBezTo>
                  <a:cubicBezTo>
                    <a:pt x="7299" y="63155"/>
                    <a:pt x="7299" y="56844"/>
                    <a:pt x="7299" y="63155"/>
                  </a:cubicBezTo>
                  <a:cubicBezTo>
                    <a:pt x="14593" y="69472"/>
                    <a:pt x="7299" y="75788"/>
                    <a:pt x="0" y="82105"/>
                  </a:cubicBezTo>
                  <a:cubicBezTo>
                    <a:pt x="7299" y="82105"/>
                    <a:pt x="14593" y="82105"/>
                    <a:pt x="14593" y="82105"/>
                  </a:cubicBezTo>
                  <a:cubicBezTo>
                    <a:pt x="14593" y="88422"/>
                    <a:pt x="14593" y="88422"/>
                    <a:pt x="21893" y="88422"/>
                  </a:cubicBezTo>
                  <a:cubicBezTo>
                    <a:pt x="21893" y="94738"/>
                    <a:pt x="21893" y="88422"/>
                    <a:pt x="21893" y="94738"/>
                  </a:cubicBezTo>
                  <a:cubicBezTo>
                    <a:pt x="29187" y="94738"/>
                    <a:pt x="21893" y="101050"/>
                    <a:pt x="21893" y="107366"/>
                  </a:cubicBezTo>
                  <a:cubicBezTo>
                    <a:pt x="21893" y="107366"/>
                    <a:pt x="21893" y="120000"/>
                    <a:pt x="21893" y="120000"/>
                  </a:cubicBezTo>
                  <a:cubicBezTo>
                    <a:pt x="21893" y="120000"/>
                    <a:pt x="29187" y="120000"/>
                    <a:pt x="29187" y="120000"/>
                  </a:cubicBezTo>
                  <a:cubicBezTo>
                    <a:pt x="43786" y="113683"/>
                    <a:pt x="58380" y="107366"/>
                    <a:pt x="72974" y="107366"/>
                  </a:cubicBezTo>
                  <a:cubicBezTo>
                    <a:pt x="65674" y="107366"/>
                    <a:pt x="65674" y="107366"/>
                    <a:pt x="65674" y="107366"/>
                  </a:cubicBezTo>
                  <a:cubicBezTo>
                    <a:pt x="65674" y="101050"/>
                    <a:pt x="72974" y="107366"/>
                    <a:pt x="72974" y="107366"/>
                  </a:cubicBezTo>
                  <a:cubicBezTo>
                    <a:pt x="80268" y="107366"/>
                    <a:pt x="87567" y="107366"/>
                    <a:pt x="87567" y="101050"/>
                  </a:cubicBezTo>
                  <a:cubicBezTo>
                    <a:pt x="87567" y="101050"/>
                    <a:pt x="80268" y="101050"/>
                    <a:pt x="80268" y="101050"/>
                  </a:cubicBezTo>
                  <a:cubicBezTo>
                    <a:pt x="87567" y="101050"/>
                    <a:pt x="87567" y="101050"/>
                    <a:pt x="94867" y="107366"/>
                  </a:cubicBezTo>
                  <a:cubicBezTo>
                    <a:pt x="94867" y="107366"/>
                    <a:pt x="102161" y="107366"/>
                    <a:pt x="102161" y="107366"/>
                  </a:cubicBezTo>
                  <a:cubicBezTo>
                    <a:pt x="102161" y="107366"/>
                    <a:pt x="102161" y="101050"/>
                    <a:pt x="109461" y="101050"/>
                  </a:cubicBezTo>
                  <a:cubicBezTo>
                    <a:pt x="109461" y="107366"/>
                    <a:pt x="116755" y="107366"/>
                    <a:pt x="116755" y="101050"/>
                  </a:cubicBezTo>
                  <a:cubicBezTo>
                    <a:pt x="116755" y="94738"/>
                    <a:pt x="109461" y="94738"/>
                    <a:pt x="109461" y="94738"/>
                  </a:cubicBezTo>
                  <a:cubicBezTo>
                    <a:pt x="109461" y="94738"/>
                    <a:pt x="109461" y="94738"/>
                    <a:pt x="109461" y="88422"/>
                  </a:cubicBezTo>
                  <a:cubicBezTo>
                    <a:pt x="109461" y="88422"/>
                    <a:pt x="109461" y="82105"/>
                    <a:pt x="109461" y="75788"/>
                  </a:cubicBezTo>
                  <a:cubicBezTo>
                    <a:pt x="109461" y="69472"/>
                    <a:pt x="109461" y="63155"/>
                    <a:pt x="116755" y="56844"/>
                  </a:cubicBezTo>
                  <a:cubicBezTo>
                    <a:pt x="116755" y="50527"/>
                    <a:pt x="124054" y="50527"/>
                    <a:pt x="116755" y="442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86" name="Shape 586"/>
            <p:cNvSpPr/>
            <p:nvPr/>
          </p:nvSpPr>
          <p:spPr>
            <a:xfrm>
              <a:off x="6878596" y="1458209"/>
              <a:ext cx="504786" cy="490691"/>
            </a:xfrm>
            <a:custGeom>
              <a:avLst/>
              <a:gdLst/>
              <a:ahLst/>
              <a:cxnLst/>
              <a:rect l="0" t="0" r="0" b="0"/>
              <a:pathLst>
                <a:path w="120000" h="120000" extrusionOk="0">
                  <a:moveTo>
                    <a:pt x="90436" y="100644"/>
                  </a:moveTo>
                  <a:cubicBezTo>
                    <a:pt x="86212" y="100644"/>
                    <a:pt x="77769" y="104516"/>
                    <a:pt x="73545" y="104516"/>
                  </a:cubicBezTo>
                  <a:cubicBezTo>
                    <a:pt x="69321" y="104516"/>
                    <a:pt x="69321" y="100644"/>
                    <a:pt x="65097" y="100644"/>
                  </a:cubicBezTo>
                  <a:cubicBezTo>
                    <a:pt x="65097" y="100644"/>
                    <a:pt x="65097" y="104516"/>
                    <a:pt x="60873" y="100644"/>
                  </a:cubicBezTo>
                  <a:cubicBezTo>
                    <a:pt x="52430" y="108388"/>
                    <a:pt x="65097" y="108388"/>
                    <a:pt x="69321" y="112255"/>
                  </a:cubicBezTo>
                  <a:cubicBezTo>
                    <a:pt x="69321" y="112255"/>
                    <a:pt x="73545" y="112255"/>
                    <a:pt x="77769" y="116127"/>
                  </a:cubicBezTo>
                  <a:cubicBezTo>
                    <a:pt x="77769" y="116127"/>
                    <a:pt x="77769" y="116127"/>
                    <a:pt x="81993" y="116127"/>
                  </a:cubicBezTo>
                  <a:cubicBezTo>
                    <a:pt x="81993" y="120000"/>
                    <a:pt x="86212" y="120000"/>
                    <a:pt x="86212" y="120000"/>
                  </a:cubicBezTo>
                  <a:cubicBezTo>
                    <a:pt x="86212" y="116127"/>
                    <a:pt x="86212" y="116127"/>
                    <a:pt x="86212" y="116127"/>
                  </a:cubicBezTo>
                  <a:cubicBezTo>
                    <a:pt x="90436" y="112255"/>
                    <a:pt x="86212" y="112255"/>
                    <a:pt x="86212" y="112255"/>
                  </a:cubicBezTo>
                  <a:cubicBezTo>
                    <a:pt x="86212" y="108388"/>
                    <a:pt x="90436" y="104516"/>
                    <a:pt x="90436" y="100644"/>
                  </a:cubicBezTo>
                  <a:cubicBezTo>
                    <a:pt x="90436" y="100644"/>
                    <a:pt x="90436" y="100644"/>
                    <a:pt x="90436" y="100644"/>
                  </a:cubicBezTo>
                  <a:close/>
                  <a:moveTo>
                    <a:pt x="14418" y="89033"/>
                  </a:moveTo>
                  <a:cubicBezTo>
                    <a:pt x="18642" y="92905"/>
                    <a:pt x="14418" y="92905"/>
                    <a:pt x="18642" y="92905"/>
                  </a:cubicBezTo>
                  <a:cubicBezTo>
                    <a:pt x="18642" y="92905"/>
                    <a:pt x="18642" y="92905"/>
                    <a:pt x="14418" y="89033"/>
                  </a:cubicBezTo>
                  <a:close/>
                  <a:moveTo>
                    <a:pt x="14418" y="69677"/>
                  </a:moveTo>
                  <a:cubicBezTo>
                    <a:pt x="14418" y="69677"/>
                    <a:pt x="18642" y="69677"/>
                    <a:pt x="14418" y="69677"/>
                  </a:cubicBezTo>
                  <a:cubicBezTo>
                    <a:pt x="14418" y="69677"/>
                    <a:pt x="14418" y="69677"/>
                    <a:pt x="14418" y="69677"/>
                  </a:cubicBezTo>
                  <a:cubicBezTo>
                    <a:pt x="14418" y="69677"/>
                    <a:pt x="14418" y="69677"/>
                    <a:pt x="14418" y="69677"/>
                  </a:cubicBezTo>
                  <a:close/>
                  <a:moveTo>
                    <a:pt x="31315" y="73550"/>
                  </a:moveTo>
                  <a:cubicBezTo>
                    <a:pt x="31315" y="69677"/>
                    <a:pt x="27091" y="69677"/>
                    <a:pt x="31315" y="69677"/>
                  </a:cubicBezTo>
                  <a:cubicBezTo>
                    <a:pt x="22867" y="61933"/>
                    <a:pt x="22867" y="77416"/>
                    <a:pt x="14418" y="69677"/>
                  </a:cubicBezTo>
                  <a:cubicBezTo>
                    <a:pt x="14418" y="73550"/>
                    <a:pt x="18642" y="81288"/>
                    <a:pt x="18642" y="81288"/>
                  </a:cubicBezTo>
                  <a:cubicBezTo>
                    <a:pt x="18642" y="81288"/>
                    <a:pt x="18642" y="85161"/>
                    <a:pt x="18642" y="89033"/>
                  </a:cubicBezTo>
                  <a:cubicBezTo>
                    <a:pt x="18642" y="92905"/>
                    <a:pt x="22867" y="96772"/>
                    <a:pt x="22867" y="89033"/>
                  </a:cubicBezTo>
                  <a:cubicBezTo>
                    <a:pt x="31315" y="89033"/>
                    <a:pt x="31315" y="89033"/>
                    <a:pt x="31315" y="81288"/>
                  </a:cubicBezTo>
                  <a:cubicBezTo>
                    <a:pt x="31315" y="77416"/>
                    <a:pt x="31315" y="77416"/>
                    <a:pt x="31315" y="73550"/>
                  </a:cubicBezTo>
                  <a:close/>
                  <a:moveTo>
                    <a:pt x="120000" y="77416"/>
                  </a:moveTo>
                  <a:cubicBezTo>
                    <a:pt x="115775" y="77416"/>
                    <a:pt x="111551" y="73550"/>
                    <a:pt x="107333" y="69677"/>
                  </a:cubicBezTo>
                  <a:cubicBezTo>
                    <a:pt x="103109" y="69677"/>
                    <a:pt x="94660" y="65805"/>
                    <a:pt x="94660" y="65805"/>
                  </a:cubicBezTo>
                  <a:cubicBezTo>
                    <a:pt x="94660" y="61933"/>
                    <a:pt x="94660" y="61933"/>
                    <a:pt x="94660" y="61933"/>
                  </a:cubicBezTo>
                  <a:cubicBezTo>
                    <a:pt x="94660" y="58066"/>
                    <a:pt x="90436" y="58066"/>
                    <a:pt x="90436" y="58066"/>
                  </a:cubicBezTo>
                  <a:cubicBezTo>
                    <a:pt x="81993" y="58066"/>
                    <a:pt x="81993" y="58066"/>
                    <a:pt x="77769" y="54194"/>
                  </a:cubicBezTo>
                  <a:cubicBezTo>
                    <a:pt x="73545" y="50322"/>
                    <a:pt x="73545" y="46450"/>
                    <a:pt x="69321" y="42583"/>
                  </a:cubicBezTo>
                  <a:cubicBezTo>
                    <a:pt x="65097" y="38711"/>
                    <a:pt x="60873" y="38711"/>
                    <a:pt x="56654" y="34838"/>
                  </a:cubicBezTo>
                  <a:cubicBezTo>
                    <a:pt x="56654" y="34838"/>
                    <a:pt x="56654" y="30966"/>
                    <a:pt x="56654" y="27094"/>
                  </a:cubicBezTo>
                  <a:cubicBezTo>
                    <a:pt x="56654" y="27094"/>
                    <a:pt x="56654" y="27094"/>
                    <a:pt x="56654" y="27094"/>
                  </a:cubicBezTo>
                  <a:cubicBezTo>
                    <a:pt x="60873" y="23227"/>
                    <a:pt x="52430" y="19355"/>
                    <a:pt x="60873" y="19355"/>
                  </a:cubicBezTo>
                  <a:cubicBezTo>
                    <a:pt x="56654" y="19355"/>
                    <a:pt x="56654" y="19355"/>
                    <a:pt x="56654" y="19355"/>
                  </a:cubicBezTo>
                  <a:cubicBezTo>
                    <a:pt x="60873" y="19355"/>
                    <a:pt x="65097" y="15483"/>
                    <a:pt x="65097" y="15483"/>
                  </a:cubicBezTo>
                  <a:cubicBezTo>
                    <a:pt x="65097" y="15483"/>
                    <a:pt x="73545" y="15483"/>
                    <a:pt x="69321" y="19355"/>
                  </a:cubicBezTo>
                  <a:cubicBezTo>
                    <a:pt x="69321" y="19355"/>
                    <a:pt x="73545" y="19355"/>
                    <a:pt x="73545" y="19355"/>
                  </a:cubicBezTo>
                  <a:cubicBezTo>
                    <a:pt x="73545" y="15483"/>
                    <a:pt x="69321" y="15483"/>
                    <a:pt x="69321" y="15483"/>
                  </a:cubicBezTo>
                  <a:cubicBezTo>
                    <a:pt x="69321" y="15483"/>
                    <a:pt x="69321" y="15483"/>
                    <a:pt x="69321" y="15483"/>
                  </a:cubicBezTo>
                  <a:cubicBezTo>
                    <a:pt x="69321" y="11611"/>
                    <a:pt x="69321" y="15483"/>
                    <a:pt x="69321" y="11611"/>
                  </a:cubicBezTo>
                  <a:cubicBezTo>
                    <a:pt x="69321" y="11611"/>
                    <a:pt x="69321" y="11611"/>
                    <a:pt x="69321" y="11611"/>
                  </a:cubicBezTo>
                  <a:cubicBezTo>
                    <a:pt x="69321" y="11611"/>
                    <a:pt x="69321" y="7744"/>
                    <a:pt x="69321" y="11611"/>
                  </a:cubicBezTo>
                  <a:cubicBezTo>
                    <a:pt x="69321" y="11611"/>
                    <a:pt x="65097" y="11611"/>
                    <a:pt x="65097" y="11611"/>
                  </a:cubicBezTo>
                  <a:cubicBezTo>
                    <a:pt x="69321" y="7744"/>
                    <a:pt x="69321" y="7744"/>
                    <a:pt x="69321" y="7744"/>
                  </a:cubicBezTo>
                  <a:cubicBezTo>
                    <a:pt x="69321" y="7744"/>
                    <a:pt x="52430" y="7744"/>
                    <a:pt x="56654" y="0"/>
                  </a:cubicBezTo>
                  <a:cubicBezTo>
                    <a:pt x="52430" y="0"/>
                    <a:pt x="48206" y="0"/>
                    <a:pt x="43982" y="3872"/>
                  </a:cubicBezTo>
                  <a:cubicBezTo>
                    <a:pt x="43982" y="3872"/>
                    <a:pt x="43982" y="3872"/>
                    <a:pt x="39758" y="3872"/>
                  </a:cubicBezTo>
                  <a:cubicBezTo>
                    <a:pt x="39758" y="3872"/>
                    <a:pt x="39758" y="3872"/>
                    <a:pt x="39758" y="3872"/>
                  </a:cubicBezTo>
                  <a:cubicBezTo>
                    <a:pt x="39758" y="3872"/>
                    <a:pt x="39758" y="7744"/>
                    <a:pt x="39758" y="7744"/>
                  </a:cubicBezTo>
                  <a:cubicBezTo>
                    <a:pt x="31315" y="3872"/>
                    <a:pt x="35533" y="7744"/>
                    <a:pt x="35533" y="11611"/>
                  </a:cubicBezTo>
                  <a:cubicBezTo>
                    <a:pt x="35533" y="11611"/>
                    <a:pt x="31315" y="7744"/>
                    <a:pt x="31315" y="7744"/>
                  </a:cubicBezTo>
                  <a:cubicBezTo>
                    <a:pt x="31315" y="7744"/>
                    <a:pt x="31315" y="11611"/>
                    <a:pt x="27091" y="11611"/>
                  </a:cubicBezTo>
                  <a:cubicBezTo>
                    <a:pt x="27091" y="7744"/>
                    <a:pt x="27091" y="7744"/>
                    <a:pt x="27091" y="7744"/>
                  </a:cubicBezTo>
                  <a:cubicBezTo>
                    <a:pt x="27091" y="7744"/>
                    <a:pt x="27091" y="7744"/>
                    <a:pt x="27091" y="11611"/>
                  </a:cubicBezTo>
                  <a:cubicBezTo>
                    <a:pt x="27091" y="11611"/>
                    <a:pt x="22867" y="15483"/>
                    <a:pt x="22867" y="15483"/>
                  </a:cubicBezTo>
                  <a:cubicBezTo>
                    <a:pt x="22867" y="15483"/>
                    <a:pt x="22867" y="15483"/>
                    <a:pt x="22867" y="11611"/>
                  </a:cubicBezTo>
                  <a:cubicBezTo>
                    <a:pt x="22867" y="11611"/>
                    <a:pt x="22867" y="11611"/>
                    <a:pt x="22867" y="11611"/>
                  </a:cubicBezTo>
                  <a:cubicBezTo>
                    <a:pt x="22867" y="11611"/>
                    <a:pt x="18642" y="11611"/>
                    <a:pt x="18642" y="11611"/>
                  </a:cubicBezTo>
                  <a:cubicBezTo>
                    <a:pt x="18642" y="7744"/>
                    <a:pt x="18642" y="7744"/>
                    <a:pt x="18642" y="7744"/>
                  </a:cubicBezTo>
                  <a:cubicBezTo>
                    <a:pt x="14418" y="7744"/>
                    <a:pt x="14418" y="11611"/>
                    <a:pt x="14418" y="11611"/>
                  </a:cubicBezTo>
                  <a:cubicBezTo>
                    <a:pt x="10194" y="15483"/>
                    <a:pt x="5976" y="11611"/>
                    <a:pt x="5976" y="15483"/>
                  </a:cubicBezTo>
                  <a:cubicBezTo>
                    <a:pt x="-2472" y="15483"/>
                    <a:pt x="5976" y="19355"/>
                    <a:pt x="5976" y="23227"/>
                  </a:cubicBezTo>
                  <a:cubicBezTo>
                    <a:pt x="1752" y="23227"/>
                    <a:pt x="-2472" y="23227"/>
                    <a:pt x="1752" y="27094"/>
                  </a:cubicBezTo>
                  <a:cubicBezTo>
                    <a:pt x="1752" y="27094"/>
                    <a:pt x="1752" y="27094"/>
                    <a:pt x="1752" y="27094"/>
                  </a:cubicBezTo>
                  <a:cubicBezTo>
                    <a:pt x="1752" y="30966"/>
                    <a:pt x="1752" y="30966"/>
                    <a:pt x="1752" y="30966"/>
                  </a:cubicBezTo>
                  <a:cubicBezTo>
                    <a:pt x="1752" y="34838"/>
                    <a:pt x="10194" y="34838"/>
                    <a:pt x="10194" y="34838"/>
                  </a:cubicBezTo>
                  <a:cubicBezTo>
                    <a:pt x="10194" y="34838"/>
                    <a:pt x="10194" y="38711"/>
                    <a:pt x="10194" y="38711"/>
                  </a:cubicBezTo>
                  <a:cubicBezTo>
                    <a:pt x="10194" y="38711"/>
                    <a:pt x="14418" y="38711"/>
                    <a:pt x="14418" y="38711"/>
                  </a:cubicBezTo>
                  <a:cubicBezTo>
                    <a:pt x="14418" y="34838"/>
                    <a:pt x="18642" y="34838"/>
                    <a:pt x="18642" y="30966"/>
                  </a:cubicBezTo>
                  <a:cubicBezTo>
                    <a:pt x="22867" y="30966"/>
                    <a:pt x="31315" y="34838"/>
                    <a:pt x="35533" y="34838"/>
                  </a:cubicBezTo>
                  <a:cubicBezTo>
                    <a:pt x="35533" y="38711"/>
                    <a:pt x="35533" y="42583"/>
                    <a:pt x="39758" y="46450"/>
                  </a:cubicBezTo>
                  <a:cubicBezTo>
                    <a:pt x="39758" y="46450"/>
                    <a:pt x="39758" y="46450"/>
                    <a:pt x="39758" y="46450"/>
                  </a:cubicBezTo>
                  <a:cubicBezTo>
                    <a:pt x="39758" y="46450"/>
                    <a:pt x="39758" y="46450"/>
                    <a:pt x="39758" y="46450"/>
                  </a:cubicBezTo>
                  <a:cubicBezTo>
                    <a:pt x="39758" y="50322"/>
                    <a:pt x="39758" y="50322"/>
                    <a:pt x="43982" y="50322"/>
                  </a:cubicBezTo>
                  <a:cubicBezTo>
                    <a:pt x="43982" y="50322"/>
                    <a:pt x="48206" y="54194"/>
                    <a:pt x="43982" y="54194"/>
                  </a:cubicBezTo>
                  <a:cubicBezTo>
                    <a:pt x="52430" y="54194"/>
                    <a:pt x="56654" y="65805"/>
                    <a:pt x="65097" y="65805"/>
                  </a:cubicBezTo>
                  <a:cubicBezTo>
                    <a:pt x="69321" y="69677"/>
                    <a:pt x="73545" y="65805"/>
                    <a:pt x="73545" y="73550"/>
                  </a:cubicBezTo>
                  <a:cubicBezTo>
                    <a:pt x="77769" y="69677"/>
                    <a:pt x="81993" y="73550"/>
                    <a:pt x="77769" y="73550"/>
                  </a:cubicBezTo>
                  <a:cubicBezTo>
                    <a:pt x="77769" y="73550"/>
                    <a:pt x="81993" y="73550"/>
                    <a:pt x="81993" y="73550"/>
                  </a:cubicBezTo>
                  <a:cubicBezTo>
                    <a:pt x="86212" y="73550"/>
                    <a:pt x="81993" y="77416"/>
                    <a:pt x="81993" y="77416"/>
                  </a:cubicBezTo>
                  <a:cubicBezTo>
                    <a:pt x="86212" y="77416"/>
                    <a:pt x="86212" y="81288"/>
                    <a:pt x="86212" y="81288"/>
                  </a:cubicBezTo>
                  <a:cubicBezTo>
                    <a:pt x="90436" y="81288"/>
                    <a:pt x="90436" y="81288"/>
                    <a:pt x="90436" y="81288"/>
                  </a:cubicBezTo>
                  <a:cubicBezTo>
                    <a:pt x="94660" y="85161"/>
                    <a:pt x="98884" y="92905"/>
                    <a:pt x="98884" y="92905"/>
                  </a:cubicBezTo>
                  <a:cubicBezTo>
                    <a:pt x="94660" y="96772"/>
                    <a:pt x="94660" y="92905"/>
                    <a:pt x="94660" y="96772"/>
                  </a:cubicBezTo>
                  <a:cubicBezTo>
                    <a:pt x="94660" y="96772"/>
                    <a:pt x="94660" y="96772"/>
                    <a:pt x="94660" y="100644"/>
                  </a:cubicBezTo>
                  <a:cubicBezTo>
                    <a:pt x="94660" y="100644"/>
                    <a:pt x="90436" y="100644"/>
                    <a:pt x="90436" y="100644"/>
                  </a:cubicBezTo>
                  <a:cubicBezTo>
                    <a:pt x="90436" y="104516"/>
                    <a:pt x="94660" y="104516"/>
                    <a:pt x="98884" y="100644"/>
                  </a:cubicBezTo>
                  <a:cubicBezTo>
                    <a:pt x="103109" y="100644"/>
                    <a:pt x="98884" y="96772"/>
                    <a:pt x="103109" y="92905"/>
                  </a:cubicBezTo>
                  <a:cubicBezTo>
                    <a:pt x="107333" y="92905"/>
                    <a:pt x="107333" y="92905"/>
                    <a:pt x="107333" y="89033"/>
                  </a:cubicBezTo>
                  <a:cubicBezTo>
                    <a:pt x="107333" y="89033"/>
                    <a:pt x="107333" y="85161"/>
                    <a:pt x="103109" y="85161"/>
                  </a:cubicBezTo>
                  <a:cubicBezTo>
                    <a:pt x="103109" y="85161"/>
                    <a:pt x="98884" y="85161"/>
                    <a:pt x="98884" y="81288"/>
                  </a:cubicBezTo>
                  <a:cubicBezTo>
                    <a:pt x="98884" y="81288"/>
                    <a:pt x="103109" y="77416"/>
                    <a:pt x="103109" y="77416"/>
                  </a:cubicBezTo>
                  <a:cubicBezTo>
                    <a:pt x="107333" y="73550"/>
                    <a:pt x="111551" y="77416"/>
                    <a:pt x="111551" y="77416"/>
                  </a:cubicBezTo>
                  <a:cubicBezTo>
                    <a:pt x="115775" y="77416"/>
                    <a:pt x="115775" y="81288"/>
                    <a:pt x="120000" y="81288"/>
                  </a:cubicBezTo>
                  <a:cubicBezTo>
                    <a:pt x="120000" y="81288"/>
                    <a:pt x="120000" y="81288"/>
                    <a:pt x="120000" y="774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87" name="Shape 587"/>
            <p:cNvSpPr/>
            <p:nvPr/>
          </p:nvSpPr>
          <p:spPr>
            <a:xfrm>
              <a:off x="8100910" y="2106918"/>
              <a:ext cx="61470" cy="174655"/>
            </a:xfrm>
            <a:custGeom>
              <a:avLst/>
              <a:gdLst/>
              <a:ahLst/>
              <a:cxnLst/>
              <a:rect l="0" t="0" r="0" b="0"/>
              <a:pathLst>
                <a:path w="120000" h="120000" extrusionOk="0">
                  <a:moveTo>
                    <a:pt x="119999" y="10911"/>
                  </a:moveTo>
                  <a:cubicBezTo>
                    <a:pt x="119999" y="0"/>
                    <a:pt x="119999" y="0"/>
                    <a:pt x="119999" y="0"/>
                  </a:cubicBezTo>
                  <a:cubicBezTo>
                    <a:pt x="119999" y="0"/>
                    <a:pt x="85161" y="0"/>
                    <a:pt x="85161" y="0"/>
                  </a:cubicBezTo>
                  <a:cubicBezTo>
                    <a:pt x="85161" y="10911"/>
                    <a:pt x="50322" y="10911"/>
                    <a:pt x="50322" y="10911"/>
                  </a:cubicBezTo>
                  <a:cubicBezTo>
                    <a:pt x="50322" y="10911"/>
                    <a:pt x="50322" y="32727"/>
                    <a:pt x="15483" y="32727"/>
                  </a:cubicBezTo>
                  <a:cubicBezTo>
                    <a:pt x="15483" y="43638"/>
                    <a:pt x="15483" y="43638"/>
                    <a:pt x="15483" y="54544"/>
                  </a:cubicBezTo>
                  <a:cubicBezTo>
                    <a:pt x="15483" y="65455"/>
                    <a:pt x="-19354" y="65455"/>
                    <a:pt x="15483" y="76361"/>
                  </a:cubicBezTo>
                  <a:cubicBezTo>
                    <a:pt x="15483" y="87272"/>
                    <a:pt x="50322" y="109088"/>
                    <a:pt x="50322" y="120000"/>
                  </a:cubicBezTo>
                  <a:cubicBezTo>
                    <a:pt x="85161" y="109088"/>
                    <a:pt x="85161" y="76361"/>
                    <a:pt x="85161" y="54544"/>
                  </a:cubicBezTo>
                  <a:cubicBezTo>
                    <a:pt x="85161" y="54544"/>
                    <a:pt x="50322" y="65455"/>
                    <a:pt x="50322" y="54544"/>
                  </a:cubicBezTo>
                  <a:cubicBezTo>
                    <a:pt x="50322" y="54544"/>
                    <a:pt x="85161" y="54544"/>
                    <a:pt x="85161" y="54544"/>
                  </a:cubicBezTo>
                  <a:cubicBezTo>
                    <a:pt x="85161" y="43638"/>
                    <a:pt x="50322" y="43638"/>
                    <a:pt x="50322" y="43638"/>
                  </a:cubicBezTo>
                  <a:cubicBezTo>
                    <a:pt x="50322" y="43638"/>
                    <a:pt x="50322" y="32727"/>
                    <a:pt x="50322" y="21816"/>
                  </a:cubicBezTo>
                  <a:cubicBezTo>
                    <a:pt x="85161" y="21816"/>
                    <a:pt x="85161" y="21816"/>
                    <a:pt x="85161" y="32727"/>
                  </a:cubicBezTo>
                  <a:cubicBezTo>
                    <a:pt x="85161" y="21816"/>
                    <a:pt x="119999" y="21816"/>
                    <a:pt x="119999" y="109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88" name="Shape 588"/>
            <p:cNvSpPr/>
            <p:nvPr/>
          </p:nvSpPr>
          <p:spPr>
            <a:xfrm>
              <a:off x="6210235" y="1092270"/>
              <a:ext cx="180007" cy="174653"/>
            </a:xfrm>
            <a:custGeom>
              <a:avLst/>
              <a:gdLst/>
              <a:ahLst/>
              <a:cxnLst/>
              <a:rect l="0" t="0" r="0" b="0"/>
              <a:pathLst>
                <a:path w="120000" h="120000" extrusionOk="0">
                  <a:moveTo>
                    <a:pt x="12000" y="43638"/>
                  </a:moveTo>
                  <a:cubicBezTo>
                    <a:pt x="24000" y="32727"/>
                    <a:pt x="12000" y="32727"/>
                    <a:pt x="12000" y="32727"/>
                  </a:cubicBezTo>
                  <a:cubicBezTo>
                    <a:pt x="12000" y="32727"/>
                    <a:pt x="12000" y="43638"/>
                    <a:pt x="12000" y="43638"/>
                  </a:cubicBezTo>
                  <a:close/>
                  <a:moveTo>
                    <a:pt x="120000" y="54544"/>
                  </a:moveTo>
                  <a:cubicBezTo>
                    <a:pt x="120000" y="54544"/>
                    <a:pt x="108000" y="32727"/>
                    <a:pt x="120000" y="32727"/>
                  </a:cubicBezTo>
                  <a:cubicBezTo>
                    <a:pt x="120000" y="32727"/>
                    <a:pt x="108000" y="32727"/>
                    <a:pt x="108000" y="32727"/>
                  </a:cubicBezTo>
                  <a:cubicBezTo>
                    <a:pt x="108000" y="32727"/>
                    <a:pt x="96000" y="21816"/>
                    <a:pt x="96000" y="21816"/>
                  </a:cubicBezTo>
                  <a:cubicBezTo>
                    <a:pt x="96000" y="21816"/>
                    <a:pt x="96000" y="32727"/>
                    <a:pt x="84000" y="32727"/>
                  </a:cubicBezTo>
                  <a:cubicBezTo>
                    <a:pt x="72000" y="32727"/>
                    <a:pt x="72000" y="21816"/>
                    <a:pt x="72000" y="21816"/>
                  </a:cubicBezTo>
                  <a:cubicBezTo>
                    <a:pt x="72000" y="21816"/>
                    <a:pt x="72000" y="21816"/>
                    <a:pt x="84000" y="21816"/>
                  </a:cubicBezTo>
                  <a:cubicBezTo>
                    <a:pt x="72000" y="21816"/>
                    <a:pt x="72000" y="10911"/>
                    <a:pt x="72000" y="10911"/>
                  </a:cubicBezTo>
                  <a:cubicBezTo>
                    <a:pt x="84000" y="10911"/>
                    <a:pt x="96000" y="0"/>
                    <a:pt x="108000" y="0"/>
                  </a:cubicBezTo>
                  <a:cubicBezTo>
                    <a:pt x="96000" y="0"/>
                    <a:pt x="96000" y="0"/>
                    <a:pt x="96000" y="0"/>
                  </a:cubicBezTo>
                  <a:cubicBezTo>
                    <a:pt x="96000" y="0"/>
                    <a:pt x="96000" y="0"/>
                    <a:pt x="96000" y="0"/>
                  </a:cubicBezTo>
                  <a:cubicBezTo>
                    <a:pt x="84000" y="0"/>
                    <a:pt x="96000" y="0"/>
                    <a:pt x="84000" y="10911"/>
                  </a:cubicBezTo>
                  <a:cubicBezTo>
                    <a:pt x="84000" y="0"/>
                    <a:pt x="84000" y="0"/>
                    <a:pt x="84000" y="0"/>
                  </a:cubicBezTo>
                  <a:cubicBezTo>
                    <a:pt x="60000" y="0"/>
                    <a:pt x="60000" y="10911"/>
                    <a:pt x="48000" y="10911"/>
                  </a:cubicBezTo>
                  <a:cubicBezTo>
                    <a:pt x="60000" y="21816"/>
                    <a:pt x="60000" y="21816"/>
                    <a:pt x="72000" y="21816"/>
                  </a:cubicBezTo>
                  <a:cubicBezTo>
                    <a:pt x="60000" y="21816"/>
                    <a:pt x="48000" y="21816"/>
                    <a:pt x="60000" y="32727"/>
                  </a:cubicBezTo>
                  <a:cubicBezTo>
                    <a:pt x="48000" y="32727"/>
                    <a:pt x="48000" y="32727"/>
                    <a:pt x="48000" y="32727"/>
                  </a:cubicBezTo>
                  <a:cubicBezTo>
                    <a:pt x="48000" y="32727"/>
                    <a:pt x="48000" y="32727"/>
                    <a:pt x="36000" y="32727"/>
                  </a:cubicBezTo>
                  <a:cubicBezTo>
                    <a:pt x="36000" y="32727"/>
                    <a:pt x="36000" y="32727"/>
                    <a:pt x="36000" y="32727"/>
                  </a:cubicBezTo>
                  <a:cubicBezTo>
                    <a:pt x="36000" y="32727"/>
                    <a:pt x="12000" y="21816"/>
                    <a:pt x="12000" y="32727"/>
                  </a:cubicBezTo>
                  <a:cubicBezTo>
                    <a:pt x="24000" y="32727"/>
                    <a:pt x="24000" y="32727"/>
                    <a:pt x="24000" y="32727"/>
                  </a:cubicBezTo>
                  <a:cubicBezTo>
                    <a:pt x="24000" y="32727"/>
                    <a:pt x="24000" y="43638"/>
                    <a:pt x="24000" y="43638"/>
                  </a:cubicBezTo>
                  <a:cubicBezTo>
                    <a:pt x="24000" y="43638"/>
                    <a:pt x="24000" y="43638"/>
                    <a:pt x="24000" y="43638"/>
                  </a:cubicBezTo>
                  <a:cubicBezTo>
                    <a:pt x="24000" y="43638"/>
                    <a:pt x="12000" y="43638"/>
                    <a:pt x="24000" y="43638"/>
                  </a:cubicBezTo>
                  <a:cubicBezTo>
                    <a:pt x="24000" y="54544"/>
                    <a:pt x="12000" y="54544"/>
                    <a:pt x="12000" y="54544"/>
                  </a:cubicBezTo>
                  <a:cubicBezTo>
                    <a:pt x="12000" y="54544"/>
                    <a:pt x="12000" y="54544"/>
                    <a:pt x="12000" y="54544"/>
                  </a:cubicBezTo>
                  <a:cubicBezTo>
                    <a:pt x="12000" y="54544"/>
                    <a:pt x="12000" y="54544"/>
                    <a:pt x="24000" y="54544"/>
                  </a:cubicBezTo>
                  <a:cubicBezTo>
                    <a:pt x="24000" y="54544"/>
                    <a:pt x="24000" y="54544"/>
                    <a:pt x="12000" y="54544"/>
                  </a:cubicBezTo>
                  <a:cubicBezTo>
                    <a:pt x="24000" y="54544"/>
                    <a:pt x="36000" y="65455"/>
                    <a:pt x="36000" y="65455"/>
                  </a:cubicBezTo>
                  <a:cubicBezTo>
                    <a:pt x="24000" y="65455"/>
                    <a:pt x="24000" y="76361"/>
                    <a:pt x="12000" y="76361"/>
                  </a:cubicBezTo>
                  <a:cubicBezTo>
                    <a:pt x="24000" y="76361"/>
                    <a:pt x="36000" y="76361"/>
                    <a:pt x="48000" y="76361"/>
                  </a:cubicBezTo>
                  <a:cubicBezTo>
                    <a:pt x="36000" y="76361"/>
                    <a:pt x="24000" y="76361"/>
                    <a:pt x="12000" y="87272"/>
                  </a:cubicBezTo>
                  <a:cubicBezTo>
                    <a:pt x="12000" y="87272"/>
                    <a:pt x="12000" y="87272"/>
                    <a:pt x="12000" y="87272"/>
                  </a:cubicBezTo>
                  <a:cubicBezTo>
                    <a:pt x="12000" y="87272"/>
                    <a:pt x="0" y="87272"/>
                    <a:pt x="0" y="98183"/>
                  </a:cubicBezTo>
                  <a:cubicBezTo>
                    <a:pt x="0" y="98183"/>
                    <a:pt x="12000" y="98183"/>
                    <a:pt x="12000" y="98183"/>
                  </a:cubicBezTo>
                  <a:cubicBezTo>
                    <a:pt x="12000" y="98183"/>
                    <a:pt x="0" y="98183"/>
                    <a:pt x="0" y="109088"/>
                  </a:cubicBezTo>
                  <a:cubicBezTo>
                    <a:pt x="0" y="109088"/>
                    <a:pt x="12000" y="109088"/>
                    <a:pt x="24000" y="98183"/>
                  </a:cubicBezTo>
                  <a:cubicBezTo>
                    <a:pt x="12000" y="109088"/>
                    <a:pt x="12000" y="109088"/>
                    <a:pt x="0" y="109088"/>
                  </a:cubicBezTo>
                  <a:cubicBezTo>
                    <a:pt x="12000" y="109088"/>
                    <a:pt x="12000" y="109088"/>
                    <a:pt x="24000" y="109088"/>
                  </a:cubicBezTo>
                  <a:cubicBezTo>
                    <a:pt x="12000" y="109088"/>
                    <a:pt x="12000" y="109088"/>
                    <a:pt x="12000" y="120000"/>
                  </a:cubicBezTo>
                  <a:cubicBezTo>
                    <a:pt x="12000" y="120000"/>
                    <a:pt x="60000" y="109088"/>
                    <a:pt x="48000" y="98183"/>
                  </a:cubicBezTo>
                  <a:cubicBezTo>
                    <a:pt x="60000" y="109088"/>
                    <a:pt x="60000" y="98183"/>
                    <a:pt x="72000" y="98183"/>
                  </a:cubicBezTo>
                  <a:cubicBezTo>
                    <a:pt x="72000" y="98183"/>
                    <a:pt x="84000" y="98183"/>
                    <a:pt x="96000" y="87272"/>
                  </a:cubicBezTo>
                  <a:cubicBezTo>
                    <a:pt x="96000" y="98183"/>
                    <a:pt x="108000" y="98183"/>
                    <a:pt x="108000" y="87272"/>
                  </a:cubicBezTo>
                  <a:cubicBezTo>
                    <a:pt x="108000" y="87272"/>
                    <a:pt x="108000" y="87272"/>
                    <a:pt x="108000" y="87272"/>
                  </a:cubicBezTo>
                  <a:cubicBezTo>
                    <a:pt x="120000" y="87272"/>
                    <a:pt x="120000" y="65455"/>
                    <a:pt x="120000" y="545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89" name="Shape 589"/>
            <p:cNvSpPr/>
            <p:nvPr/>
          </p:nvSpPr>
          <p:spPr>
            <a:xfrm>
              <a:off x="8286518" y="1915633"/>
              <a:ext cx="462433" cy="379802"/>
            </a:xfrm>
            <a:custGeom>
              <a:avLst/>
              <a:gdLst/>
              <a:ahLst/>
              <a:cxnLst/>
              <a:rect l="0" t="0" r="0" b="0"/>
              <a:pathLst>
                <a:path w="120000" h="120000" extrusionOk="0">
                  <a:moveTo>
                    <a:pt x="120000" y="110000"/>
                  </a:moveTo>
                  <a:cubicBezTo>
                    <a:pt x="115383" y="105000"/>
                    <a:pt x="115383" y="105000"/>
                    <a:pt x="115383" y="105000"/>
                  </a:cubicBezTo>
                  <a:cubicBezTo>
                    <a:pt x="110766" y="100000"/>
                    <a:pt x="110766" y="100000"/>
                    <a:pt x="110766" y="95000"/>
                  </a:cubicBezTo>
                  <a:cubicBezTo>
                    <a:pt x="110766" y="95000"/>
                    <a:pt x="110766" y="95000"/>
                    <a:pt x="106155" y="95000"/>
                  </a:cubicBezTo>
                  <a:cubicBezTo>
                    <a:pt x="106155" y="85000"/>
                    <a:pt x="106155" y="80000"/>
                    <a:pt x="101538" y="75000"/>
                  </a:cubicBezTo>
                  <a:cubicBezTo>
                    <a:pt x="101538" y="70000"/>
                    <a:pt x="96922" y="70000"/>
                    <a:pt x="92305" y="70000"/>
                  </a:cubicBezTo>
                  <a:cubicBezTo>
                    <a:pt x="92305" y="65000"/>
                    <a:pt x="87694" y="65000"/>
                    <a:pt x="87694" y="65000"/>
                  </a:cubicBezTo>
                  <a:cubicBezTo>
                    <a:pt x="83077" y="65000"/>
                    <a:pt x="87694" y="60000"/>
                    <a:pt x="87694" y="60000"/>
                  </a:cubicBezTo>
                  <a:cubicBezTo>
                    <a:pt x="87694" y="60000"/>
                    <a:pt x="83077" y="60000"/>
                    <a:pt x="83077" y="55000"/>
                  </a:cubicBezTo>
                  <a:cubicBezTo>
                    <a:pt x="83077" y="55000"/>
                    <a:pt x="83077" y="55000"/>
                    <a:pt x="78461" y="55000"/>
                  </a:cubicBezTo>
                  <a:cubicBezTo>
                    <a:pt x="78461" y="55000"/>
                    <a:pt x="78461" y="50000"/>
                    <a:pt x="78461" y="50000"/>
                  </a:cubicBezTo>
                  <a:cubicBezTo>
                    <a:pt x="78461" y="50000"/>
                    <a:pt x="78461" y="50000"/>
                    <a:pt x="78461" y="50000"/>
                  </a:cubicBezTo>
                  <a:cubicBezTo>
                    <a:pt x="78461" y="45000"/>
                    <a:pt x="73844" y="45000"/>
                    <a:pt x="78461" y="40000"/>
                  </a:cubicBezTo>
                  <a:cubicBezTo>
                    <a:pt x="78461" y="40000"/>
                    <a:pt x="78461" y="40000"/>
                    <a:pt x="78461" y="35000"/>
                  </a:cubicBezTo>
                  <a:cubicBezTo>
                    <a:pt x="78461" y="35000"/>
                    <a:pt x="83077" y="35000"/>
                    <a:pt x="83077" y="30000"/>
                  </a:cubicBezTo>
                  <a:cubicBezTo>
                    <a:pt x="83077" y="30000"/>
                    <a:pt x="78461" y="25000"/>
                    <a:pt x="83077" y="25000"/>
                  </a:cubicBezTo>
                  <a:cubicBezTo>
                    <a:pt x="78461" y="20000"/>
                    <a:pt x="73844" y="20000"/>
                    <a:pt x="73844" y="15000"/>
                  </a:cubicBezTo>
                  <a:cubicBezTo>
                    <a:pt x="69233" y="15000"/>
                    <a:pt x="69233" y="10000"/>
                    <a:pt x="64616" y="5000"/>
                  </a:cubicBezTo>
                  <a:cubicBezTo>
                    <a:pt x="60000" y="0"/>
                    <a:pt x="64616" y="0"/>
                    <a:pt x="60000" y="5000"/>
                  </a:cubicBezTo>
                  <a:cubicBezTo>
                    <a:pt x="60000" y="5000"/>
                    <a:pt x="60000" y="5000"/>
                    <a:pt x="60000" y="5000"/>
                  </a:cubicBezTo>
                  <a:cubicBezTo>
                    <a:pt x="55383" y="5000"/>
                    <a:pt x="60000" y="0"/>
                    <a:pt x="55383" y="0"/>
                  </a:cubicBezTo>
                  <a:cubicBezTo>
                    <a:pt x="55383" y="0"/>
                    <a:pt x="55383" y="0"/>
                    <a:pt x="50766" y="0"/>
                  </a:cubicBezTo>
                  <a:cubicBezTo>
                    <a:pt x="50766" y="0"/>
                    <a:pt x="46155" y="0"/>
                    <a:pt x="41538" y="0"/>
                  </a:cubicBezTo>
                  <a:cubicBezTo>
                    <a:pt x="41538" y="0"/>
                    <a:pt x="41538" y="0"/>
                    <a:pt x="36922" y="0"/>
                  </a:cubicBezTo>
                  <a:cubicBezTo>
                    <a:pt x="36922" y="5000"/>
                    <a:pt x="32305" y="5000"/>
                    <a:pt x="32305" y="10000"/>
                  </a:cubicBezTo>
                  <a:cubicBezTo>
                    <a:pt x="27694" y="15000"/>
                    <a:pt x="27694" y="10000"/>
                    <a:pt x="27694" y="20000"/>
                  </a:cubicBezTo>
                  <a:cubicBezTo>
                    <a:pt x="27694" y="25000"/>
                    <a:pt x="27694" y="35000"/>
                    <a:pt x="27694" y="40000"/>
                  </a:cubicBezTo>
                  <a:cubicBezTo>
                    <a:pt x="23077" y="45000"/>
                    <a:pt x="18461" y="50000"/>
                    <a:pt x="13844" y="50000"/>
                  </a:cubicBezTo>
                  <a:cubicBezTo>
                    <a:pt x="9233" y="55000"/>
                    <a:pt x="4616" y="55000"/>
                    <a:pt x="0" y="60000"/>
                  </a:cubicBezTo>
                  <a:cubicBezTo>
                    <a:pt x="0" y="60000"/>
                    <a:pt x="0" y="60000"/>
                    <a:pt x="4616" y="65000"/>
                  </a:cubicBezTo>
                  <a:cubicBezTo>
                    <a:pt x="4616" y="65000"/>
                    <a:pt x="4616" y="75000"/>
                    <a:pt x="4616" y="70000"/>
                  </a:cubicBezTo>
                  <a:cubicBezTo>
                    <a:pt x="4616" y="75000"/>
                    <a:pt x="4616" y="75000"/>
                    <a:pt x="4616" y="75000"/>
                  </a:cubicBezTo>
                  <a:cubicBezTo>
                    <a:pt x="4616" y="75000"/>
                    <a:pt x="4616" y="75000"/>
                    <a:pt x="9233" y="75000"/>
                  </a:cubicBezTo>
                  <a:cubicBezTo>
                    <a:pt x="9233" y="75000"/>
                    <a:pt x="9233" y="75000"/>
                    <a:pt x="4616" y="75000"/>
                  </a:cubicBezTo>
                  <a:cubicBezTo>
                    <a:pt x="18461" y="85000"/>
                    <a:pt x="27694" y="90000"/>
                    <a:pt x="36922" y="95000"/>
                  </a:cubicBezTo>
                  <a:cubicBezTo>
                    <a:pt x="46155" y="105000"/>
                    <a:pt x="60000" y="115000"/>
                    <a:pt x="73844" y="120000"/>
                  </a:cubicBezTo>
                  <a:cubicBezTo>
                    <a:pt x="73844" y="120000"/>
                    <a:pt x="78461" y="120000"/>
                    <a:pt x="83077" y="120000"/>
                  </a:cubicBezTo>
                  <a:cubicBezTo>
                    <a:pt x="87694" y="120000"/>
                    <a:pt x="92305" y="120000"/>
                    <a:pt x="92305" y="120000"/>
                  </a:cubicBezTo>
                  <a:cubicBezTo>
                    <a:pt x="96922" y="120000"/>
                    <a:pt x="96922" y="120000"/>
                    <a:pt x="96922" y="120000"/>
                  </a:cubicBezTo>
                  <a:cubicBezTo>
                    <a:pt x="101538" y="115000"/>
                    <a:pt x="101538" y="105000"/>
                    <a:pt x="110766" y="105000"/>
                  </a:cubicBezTo>
                  <a:cubicBezTo>
                    <a:pt x="110766" y="110000"/>
                    <a:pt x="110766" y="110000"/>
                    <a:pt x="115383" y="110000"/>
                  </a:cubicBezTo>
                  <a:cubicBezTo>
                    <a:pt x="115383" y="110000"/>
                    <a:pt x="120000" y="110000"/>
                    <a:pt x="120000" y="11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90" name="Shape 590"/>
            <p:cNvSpPr/>
            <p:nvPr/>
          </p:nvSpPr>
          <p:spPr>
            <a:xfrm>
              <a:off x="8482045" y="1801544"/>
              <a:ext cx="940382" cy="692979"/>
            </a:xfrm>
            <a:custGeom>
              <a:avLst/>
              <a:gdLst/>
              <a:ahLst/>
              <a:cxnLst/>
              <a:rect l="0" t="0" r="0" b="0"/>
              <a:pathLst>
                <a:path w="120000" h="120000" extrusionOk="0">
                  <a:moveTo>
                    <a:pt x="120000" y="102259"/>
                  </a:moveTo>
                  <a:cubicBezTo>
                    <a:pt x="120000" y="102259"/>
                    <a:pt x="117733" y="102259"/>
                    <a:pt x="117733" y="102259"/>
                  </a:cubicBezTo>
                  <a:cubicBezTo>
                    <a:pt x="115472" y="102259"/>
                    <a:pt x="115472" y="96754"/>
                    <a:pt x="115472" y="96754"/>
                  </a:cubicBezTo>
                  <a:cubicBezTo>
                    <a:pt x="115472" y="94002"/>
                    <a:pt x="115472" y="94002"/>
                    <a:pt x="115472" y="94002"/>
                  </a:cubicBezTo>
                  <a:cubicBezTo>
                    <a:pt x="113205" y="91250"/>
                    <a:pt x="110944" y="91250"/>
                    <a:pt x="110944" y="91250"/>
                  </a:cubicBezTo>
                  <a:cubicBezTo>
                    <a:pt x="108677" y="88497"/>
                    <a:pt x="106416" y="85745"/>
                    <a:pt x="106416" y="82993"/>
                  </a:cubicBezTo>
                  <a:cubicBezTo>
                    <a:pt x="106416" y="82993"/>
                    <a:pt x="104150" y="80240"/>
                    <a:pt x="104150" y="80240"/>
                  </a:cubicBezTo>
                  <a:cubicBezTo>
                    <a:pt x="104150" y="80240"/>
                    <a:pt x="106416" y="77488"/>
                    <a:pt x="106416" y="77488"/>
                  </a:cubicBezTo>
                  <a:cubicBezTo>
                    <a:pt x="106416" y="74736"/>
                    <a:pt x="108677" y="71983"/>
                    <a:pt x="106416" y="69231"/>
                  </a:cubicBezTo>
                  <a:cubicBezTo>
                    <a:pt x="106416" y="66479"/>
                    <a:pt x="104150" y="69231"/>
                    <a:pt x="101888" y="66479"/>
                  </a:cubicBezTo>
                  <a:cubicBezTo>
                    <a:pt x="99622" y="63727"/>
                    <a:pt x="99622" y="58222"/>
                    <a:pt x="99622" y="55470"/>
                  </a:cubicBezTo>
                  <a:cubicBezTo>
                    <a:pt x="99622" y="52717"/>
                    <a:pt x="99622" y="55470"/>
                    <a:pt x="99622" y="52717"/>
                  </a:cubicBezTo>
                  <a:cubicBezTo>
                    <a:pt x="99622" y="49965"/>
                    <a:pt x="99622" y="52717"/>
                    <a:pt x="99622" y="49965"/>
                  </a:cubicBezTo>
                  <a:cubicBezTo>
                    <a:pt x="97361" y="49965"/>
                    <a:pt x="97361" y="44461"/>
                    <a:pt x="99622" y="44461"/>
                  </a:cubicBezTo>
                  <a:cubicBezTo>
                    <a:pt x="97361" y="41708"/>
                    <a:pt x="99622" y="41708"/>
                    <a:pt x="99622" y="38956"/>
                  </a:cubicBezTo>
                  <a:cubicBezTo>
                    <a:pt x="99622" y="38956"/>
                    <a:pt x="99622" y="36204"/>
                    <a:pt x="99622" y="36204"/>
                  </a:cubicBezTo>
                  <a:cubicBezTo>
                    <a:pt x="99622" y="36204"/>
                    <a:pt x="99622" y="33451"/>
                    <a:pt x="99622" y="33451"/>
                  </a:cubicBezTo>
                  <a:cubicBezTo>
                    <a:pt x="99622" y="30699"/>
                    <a:pt x="99622" y="27947"/>
                    <a:pt x="99622" y="25194"/>
                  </a:cubicBezTo>
                  <a:cubicBezTo>
                    <a:pt x="97361" y="22442"/>
                    <a:pt x="95094" y="25194"/>
                    <a:pt x="92827" y="25194"/>
                  </a:cubicBezTo>
                  <a:cubicBezTo>
                    <a:pt x="90566" y="22442"/>
                    <a:pt x="88300" y="19690"/>
                    <a:pt x="86038" y="16938"/>
                  </a:cubicBezTo>
                  <a:cubicBezTo>
                    <a:pt x="86038" y="16938"/>
                    <a:pt x="83772" y="16938"/>
                    <a:pt x="81511" y="16938"/>
                  </a:cubicBezTo>
                  <a:cubicBezTo>
                    <a:pt x="79244" y="16938"/>
                    <a:pt x="76983" y="14185"/>
                    <a:pt x="74716" y="14185"/>
                  </a:cubicBezTo>
                  <a:cubicBezTo>
                    <a:pt x="74716" y="11433"/>
                    <a:pt x="74716" y="11433"/>
                    <a:pt x="72455" y="11433"/>
                  </a:cubicBezTo>
                  <a:cubicBezTo>
                    <a:pt x="72455" y="11433"/>
                    <a:pt x="70188" y="11433"/>
                    <a:pt x="70188" y="11433"/>
                  </a:cubicBezTo>
                  <a:cubicBezTo>
                    <a:pt x="70188" y="11433"/>
                    <a:pt x="70188" y="11433"/>
                    <a:pt x="70188" y="11433"/>
                  </a:cubicBezTo>
                  <a:cubicBezTo>
                    <a:pt x="67922" y="14185"/>
                    <a:pt x="67922" y="14185"/>
                    <a:pt x="67922" y="14185"/>
                  </a:cubicBezTo>
                  <a:cubicBezTo>
                    <a:pt x="65661" y="14185"/>
                    <a:pt x="65661" y="14185"/>
                    <a:pt x="63394" y="14185"/>
                  </a:cubicBezTo>
                  <a:cubicBezTo>
                    <a:pt x="61133" y="14185"/>
                    <a:pt x="63394" y="16938"/>
                    <a:pt x="61133" y="16938"/>
                  </a:cubicBezTo>
                  <a:cubicBezTo>
                    <a:pt x="61133" y="19690"/>
                    <a:pt x="58866" y="19690"/>
                    <a:pt x="56605" y="19690"/>
                  </a:cubicBezTo>
                  <a:cubicBezTo>
                    <a:pt x="56605" y="19690"/>
                    <a:pt x="58866" y="25194"/>
                    <a:pt x="56605" y="22442"/>
                  </a:cubicBezTo>
                  <a:cubicBezTo>
                    <a:pt x="56605" y="22442"/>
                    <a:pt x="56605" y="22442"/>
                    <a:pt x="56605" y="22442"/>
                  </a:cubicBezTo>
                  <a:cubicBezTo>
                    <a:pt x="54338" y="22442"/>
                    <a:pt x="49811" y="25194"/>
                    <a:pt x="45283" y="25194"/>
                  </a:cubicBezTo>
                  <a:cubicBezTo>
                    <a:pt x="40755" y="22442"/>
                    <a:pt x="38488" y="19690"/>
                    <a:pt x="33961" y="16938"/>
                  </a:cubicBezTo>
                  <a:cubicBezTo>
                    <a:pt x="29433" y="16938"/>
                    <a:pt x="29433" y="16938"/>
                    <a:pt x="29433" y="11433"/>
                  </a:cubicBezTo>
                  <a:cubicBezTo>
                    <a:pt x="27172" y="8681"/>
                    <a:pt x="27172" y="11433"/>
                    <a:pt x="24905" y="8681"/>
                  </a:cubicBezTo>
                  <a:cubicBezTo>
                    <a:pt x="24905" y="8681"/>
                    <a:pt x="24905" y="8681"/>
                    <a:pt x="22638" y="5928"/>
                  </a:cubicBezTo>
                  <a:cubicBezTo>
                    <a:pt x="22638" y="5928"/>
                    <a:pt x="22638" y="5928"/>
                    <a:pt x="22638" y="5928"/>
                  </a:cubicBezTo>
                  <a:cubicBezTo>
                    <a:pt x="22638" y="5928"/>
                    <a:pt x="24905" y="5928"/>
                    <a:pt x="24905" y="5928"/>
                  </a:cubicBezTo>
                  <a:cubicBezTo>
                    <a:pt x="24905" y="3176"/>
                    <a:pt x="22638" y="3176"/>
                    <a:pt x="22638" y="3176"/>
                  </a:cubicBezTo>
                  <a:cubicBezTo>
                    <a:pt x="22638" y="3176"/>
                    <a:pt x="22638" y="3176"/>
                    <a:pt x="24905" y="3176"/>
                  </a:cubicBezTo>
                  <a:cubicBezTo>
                    <a:pt x="20377" y="-2327"/>
                    <a:pt x="20377" y="424"/>
                    <a:pt x="18111" y="3176"/>
                  </a:cubicBezTo>
                  <a:cubicBezTo>
                    <a:pt x="15850" y="3176"/>
                    <a:pt x="15850" y="5928"/>
                    <a:pt x="13583" y="5928"/>
                  </a:cubicBezTo>
                  <a:cubicBezTo>
                    <a:pt x="9055" y="5928"/>
                    <a:pt x="9055" y="3176"/>
                    <a:pt x="6794" y="424"/>
                  </a:cubicBezTo>
                  <a:cubicBezTo>
                    <a:pt x="4527" y="424"/>
                    <a:pt x="4527" y="424"/>
                    <a:pt x="4527" y="424"/>
                  </a:cubicBezTo>
                  <a:cubicBezTo>
                    <a:pt x="2266" y="424"/>
                    <a:pt x="2266" y="424"/>
                    <a:pt x="2266" y="424"/>
                  </a:cubicBezTo>
                  <a:cubicBezTo>
                    <a:pt x="2266" y="3176"/>
                    <a:pt x="0" y="424"/>
                    <a:pt x="0" y="3176"/>
                  </a:cubicBezTo>
                  <a:cubicBezTo>
                    <a:pt x="0" y="3176"/>
                    <a:pt x="2266" y="5928"/>
                    <a:pt x="2266" y="5928"/>
                  </a:cubicBezTo>
                  <a:cubicBezTo>
                    <a:pt x="2266" y="8681"/>
                    <a:pt x="4527" y="11433"/>
                    <a:pt x="4527" y="11433"/>
                  </a:cubicBezTo>
                  <a:cubicBezTo>
                    <a:pt x="4527" y="11433"/>
                    <a:pt x="2266" y="14185"/>
                    <a:pt x="2266" y="14185"/>
                  </a:cubicBezTo>
                  <a:cubicBezTo>
                    <a:pt x="2266" y="14185"/>
                    <a:pt x="4527" y="16938"/>
                    <a:pt x="4527" y="16938"/>
                  </a:cubicBezTo>
                  <a:cubicBezTo>
                    <a:pt x="6794" y="19690"/>
                    <a:pt x="6794" y="19690"/>
                    <a:pt x="6794" y="22442"/>
                  </a:cubicBezTo>
                  <a:cubicBezTo>
                    <a:pt x="9055" y="25194"/>
                    <a:pt x="9055" y="27947"/>
                    <a:pt x="9055" y="27947"/>
                  </a:cubicBezTo>
                  <a:cubicBezTo>
                    <a:pt x="11322" y="30699"/>
                    <a:pt x="11322" y="30699"/>
                    <a:pt x="13583" y="30699"/>
                  </a:cubicBezTo>
                  <a:cubicBezTo>
                    <a:pt x="13583" y="30699"/>
                    <a:pt x="15850" y="30699"/>
                    <a:pt x="15850" y="33451"/>
                  </a:cubicBezTo>
                  <a:cubicBezTo>
                    <a:pt x="13583" y="33451"/>
                    <a:pt x="15850" y="36204"/>
                    <a:pt x="15850" y="36204"/>
                  </a:cubicBezTo>
                  <a:cubicBezTo>
                    <a:pt x="15850" y="38956"/>
                    <a:pt x="13583" y="38956"/>
                    <a:pt x="13583" y="38956"/>
                  </a:cubicBezTo>
                  <a:cubicBezTo>
                    <a:pt x="13583" y="41708"/>
                    <a:pt x="13583" y="41708"/>
                    <a:pt x="13583" y="41708"/>
                  </a:cubicBezTo>
                  <a:cubicBezTo>
                    <a:pt x="11322" y="44461"/>
                    <a:pt x="13583" y="44461"/>
                    <a:pt x="13583" y="44461"/>
                  </a:cubicBezTo>
                  <a:cubicBezTo>
                    <a:pt x="13583" y="47213"/>
                    <a:pt x="13583" y="47213"/>
                    <a:pt x="13583" y="47213"/>
                  </a:cubicBezTo>
                  <a:cubicBezTo>
                    <a:pt x="13583" y="47213"/>
                    <a:pt x="13583" y="49965"/>
                    <a:pt x="13583" y="49965"/>
                  </a:cubicBezTo>
                  <a:cubicBezTo>
                    <a:pt x="15850" y="49965"/>
                    <a:pt x="15850" y="49965"/>
                    <a:pt x="15850" y="49965"/>
                  </a:cubicBezTo>
                  <a:cubicBezTo>
                    <a:pt x="15850" y="52717"/>
                    <a:pt x="18111" y="52717"/>
                    <a:pt x="18111" y="52717"/>
                  </a:cubicBezTo>
                  <a:cubicBezTo>
                    <a:pt x="18111" y="52717"/>
                    <a:pt x="15850" y="55470"/>
                    <a:pt x="18111" y="55470"/>
                  </a:cubicBezTo>
                  <a:cubicBezTo>
                    <a:pt x="18111" y="55470"/>
                    <a:pt x="20377" y="55470"/>
                    <a:pt x="20377" y="58222"/>
                  </a:cubicBezTo>
                  <a:cubicBezTo>
                    <a:pt x="22638" y="58222"/>
                    <a:pt x="24905" y="58222"/>
                    <a:pt x="24905" y="60974"/>
                  </a:cubicBezTo>
                  <a:cubicBezTo>
                    <a:pt x="27172" y="63727"/>
                    <a:pt x="27172" y="66479"/>
                    <a:pt x="27172" y="71983"/>
                  </a:cubicBezTo>
                  <a:cubicBezTo>
                    <a:pt x="31700" y="71983"/>
                    <a:pt x="29433" y="71983"/>
                    <a:pt x="29433" y="74736"/>
                  </a:cubicBezTo>
                  <a:cubicBezTo>
                    <a:pt x="29433" y="77488"/>
                    <a:pt x="31700" y="77488"/>
                    <a:pt x="31700" y="77488"/>
                  </a:cubicBezTo>
                  <a:cubicBezTo>
                    <a:pt x="33961" y="77488"/>
                    <a:pt x="33961" y="80240"/>
                    <a:pt x="33961" y="80240"/>
                  </a:cubicBezTo>
                  <a:cubicBezTo>
                    <a:pt x="36227" y="77488"/>
                    <a:pt x="36227" y="77488"/>
                    <a:pt x="36227" y="74736"/>
                  </a:cubicBezTo>
                  <a:cubicBezTo>
                    <a:pt x="36227" y="74736"/>
                    <a:pt x="36227" y="77488"/>
                    <a:pt x="36227" y="77488"/>
                  </a:cubicBezTo>
                  <a:cubicBezTo>
                    <a:pt x="36227" y="77488"/>
                    <a:pt x="36227" y="77488"/>
                    <a:pt x="38488" y="77488"/>
                  </a:cubicBezTo>
                  <a:cubicBezTo>
                    <a:pt x="40755" y="80240"/>
                    <a:pt x="38488" y="77488"/>
                    <a:pt x="40755" y="77488"/>
                  </a:cubicBezTo>
                  <a:cubicBezTo>
                    <a:pt x="40755" y="77488"/>
                    <a:pt x="40755" y="77488"/>
                    <a:pt x="43016" y="77488"/>
                  </a:cubicBezTo>
                  <a:cubicBezTo>
                    <a:pt x="43016" y="77488"/>
                    <a:pt x="45283" y="82993"/>
                    <a:pt x="45283" y="82993"/>
                  </a:cubicBezTo>
                  <a:cubicBezTo>
                    <a:pt x="45283" y="82993"/>
                    <a:pt x="45283" y="85745"/>
                    <a:pt x="45283" y="85745"/>
                  </a:cubicBezTo>
                  <a:cubicBezTo>
                    <a:pt x="45283" y="85745"/>
                    <a:pt x="47544" y="85745"/>
                    <a:pt x="47544" y="88497"/>
                  </a:cubicBezTo>
                  <a:cubicBezTo>
                    <a:pt x="47544" y="88497"/>
                    <a:pt x="47544" y="88497"/>
                    <a:pt x="47544" y="88497"/>
                  </a:cubicBezTo>
                  <a:cubicBezTo>
                    <a:pt x="47544" y="91250"/>
                    <a:pt x="49811" y="91250"/>
                    <a:pt x="49811" y="91250"/>
                  </a:cubicBezTo>
                  <a:cubicBezTo>
                    <a:pt x="49811" y="96754"/>
                    <a:pt x="52077" y="96754"/>
                    <a:pt x="54338" y="96754"/>
                  </a:cubicBezTo>
                  <a:cubicBezTo>
                    <a:pt x="56605" y="96754"/>
                    <a:pt x="56605" y="99506"/>
                    <a:pt x="58866" y="102259"/>
                  </a:cubicBezTo>
                  <a:cubicBezTo>
                    <a:pt x="61133" y="105011"/>
                    <a:pt x="65661" y="107763"/>
                    <a:pt x="70188" y="107763"/>
                  </a:cubicBezTo>
                  <a:cubicBezTo>
                    <a:pt x="74716" y="107763"/>
                    <a:pt x="76983" y="102259"/>
                    <a:pt x="79244" y="102259"/>
                  </a:cubicBezTo>
                  <a:cubicBezTo>
                    <a:pt x="83772" y="102259"/>
                    <a:pt x="83772" y="110516"/>
                    <a:pt x="88300" y="113268"/>
                  </a:cubicBezTo>
                  <a:cubicBezTo>
                    <a:pt x="88300" y="116020"/>
                    <a:pt x="90566" y="116020"/>
                    <a:pt x="92827" y="116020"/>
                  </a:cubicBezTo>
                  <a:cubicBezTo>
                    <a:pt x="92827" y="116020"/>
                    <a:pt x="95094" y="116020"/>
                    <a:pt x="95094" y="116020"/>
                  </a:cubicBezTo>
                  <a:cubicBezTo>
                    <a:pt x="97361" y="116020"/>
                    <a:pt x="97361" y="116020"/>
                    <a:pt x="99622" y="116020"/>
                  </a:cubicBezTo>
                  <a:cubicBezTo>
                    <a:pt x="99622" y="116020"/>
                    <a:pt x="101888" y="118772"/>
                    <a:pt x="104150" y="118772"/>
                  </a:cubicBezTo>
                  <a:cubicBezTo>
                    <a:pt x="104150" y="118772"/>
                    <a:pt x="104150" y="118772"/>
                    <a:pt x="104150" y="118772"/>
                  </a:cubicBezTo>
                  <a:cubicBezTo>
                    <a:pt x="104150" y="118772"/>
                    <a:pt x="104150" y="116020"/>
                    <a:pt x="104150" y="116020"/>
                  </a:cubicBezTo>
                  <a:cubicBezTo>
                    <a:pt x="106416" y="116020"/>
                    <a:pt x="106416" y="118772"/>
                    <a:pt x="106416" y="118772"/>
                  </a:cubicBezTo>
                  <a:cubicBezTo>
                    <a:pt x="108677" y="118772"/>
                    <a:pt x="110944" y="121525"/>
                    <a:pt x="110944" y="118772"/>
                  </a:cubicBezTo>
                  <a:cubicBezTo>
                    <a:pt x="110944" y="116020"/>
                    <a:pt x="110944" y="113268"/>
                    <a:pt x="113205" y="113268"/>
                  </a:cubicBezTo>
                  <a:cubicBezTo>
                    <a:pt x="113205" y="110516"/>
                    <a:pt x="113205" y="110516"/>
                    <a:pt x="113205" y="110516"/>
                  </a:cubicBezTo>
                  <a:cubicBezTo>
                    <a:pt x="113205" y="107763"/>
                    <a:pt x="115472" y="107763"/>
                    <a:pt x="117733" y="107763"/>
                  </a:cubicBezTo>
                  <a:cubicBezTo>
                    <a:pt x="120000" y="107763"/>
                    <a:pt x="120000" y="105011"/>
                    <a:pt x="120000" y="10225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91" name="Shape 591"/>
            <p:cNvSpPr/>
            <p:nvPr/>
          </p:nvSpPr>
          <p:spPr>
            <a:xfrm>
              <a:off x="10983517" y="3404337"/>
              <a:ext cx="2147668" cy="759600"/>
            </a:xfrm>
            <a:custGeom>
              <a:avLst/>
              <a:gdLst/>
              <a:ahLst/>
              <a:cxnLst/>
              <a:rect l="0" t="0" r="0" b="0"/>
              <a:pathLst>
                <a:path w="120000" h="120000" extrusionOk="0">
                  <a:moveTo>
                    <a:pt x="65455" y="115000"/>
                  </a:moveTo>
                  <a:cubicBezTo>
                    <a:pt x="65455" y="115000"/>
                    <a:pt x="64461" y="115000"/>
                    <a:pt x="64461" y="115000"/>
                  </a:cubicBezTo>
                  <a:cubicBezTo>
                    <a:pt x="64461" y="112500"/>
                    <a:pt x="64461" y="112500"/>
                    <a:pt x="63472" y="112500"/>
                  </a:cubicBezTo>
                  <a:cubicBezTo>
                    <a:pt x="63472" y="112500"/>
                    <a:pt x="61488" y="112500"/>
                    <a:pt x="61488" y="112500"/>
                  </a:cubicBezTo>
                  <a:cubicBezTo>
                    <a:pt x="61488" y="115000"/>
                    <a:pt x="62477" y="115000"/>
                    <a:pt x="62477" y="115000"/>
                  </a:cubicBezTo>
                  <a:cubicBezTo>
                    <a:pt x="63472" y="115000"/>
                    <a:pt x="63472" y="117500"/>
                    <a:pt x="64461" y="117500"/>
                  </a:cubicBezTo>
                  <a:cubicBezTo>
                    <a:pt x="64461" y="120000"/>
                    <a:pt x="66444" y="117500"/>
                    <a:pt x="65455" y="115000"/>
                  </a:cubicBezTo>
                  <a:close/>
                  <a:moveTo>
                    <a:pt x="77355" y="110000"/>
                  </a:moveTo>
                  <a:cubicBezTo>
                    <a:pt x="76361" y="110000"/>
                    <a:pt x="76361" y="110000"/>
                    <a:pt x="76361" y="110000"/>
                  </a:cubicBezTo>
                  <a:cubicBezTo>
                    <a:pt x="76361" y="110000"/>
                    <a:pt x="76361" y="110000"/>
                    <a:pt x="75372" y="110000"/>
                  </a:cubicBezTo>
                  <a:cubicBezTo>
                    <a:pt x="75372" y="110000"/>
                    <a:pt x="75372" y="112500"/>
                    <a:pt x="75372" y="112500"/>
                  </a:cubicBezTo>
                  <a:cubicBezTo>
                    <a:pt x="75372" y="112500"/>
                    <a:pt x="74377" y="112500"/>
                    <a:pt x="74377" y="112500"/>
                  </a:cubicBezTo>
                  <a:cubicBezTo>
                    <a:pt x="74377" y="112500"/>
                    <a:pt x="72394" y="117500"/>
                    <a:pt x="73388" y="117500"/>
                  </a:cubicBezTo>
                  <a:cubicBezTo>
                    <a:pt x="72394" y="120000"/>
                    <a:pt x="73388" y="120000"/>
                    <a:pt x="73388" y="120000"/>
                  </a:cubicBezTo>
                  <a:cubicBezTo>
                    <a:pt x="74377" y="120000"/>
                    <a:pt x="75372" y="117500"/>
                    <a:pt x="76361" y="115000"/>
                  </a:cubicBezTo>
                  <a:cubicBezTo>
                    <a:pt x="76361" y="115000"/>
                    <a:pt x="76361" y="115000"/>
                    <a:pt x="76361" y="112500"/>
                  </a:cubicBezTo>
                  <a:cubicBezTo>
                    <a:pt x="76361" y="112500"/>
                    <a:pt x="76361" y="112500"/>
                    <a:pt x="76361" y="112500"/>
                  </a:cubicBezTo>
                  <a:cubicBezTo>
                    <a:pt x="77355" y="110000"/>
                    <a:pt x="77355" y="110000"/>
                    <a:pt x="77355" y="110000"/>
                  </a:cubicBezTo>
                  <a:close/>
                  <a:moveTo>
                    <a:pt x="71405" y="105000"/>
                  </a:moveTo>
                  <a:cubicBezTo>
                    <a:pt x="71405" y="105000"/>
                    <a:pt x="71405" y="105000"/>
                    <a:pt x="71405" y="107500"/>
                  </a:cubicBezTo>
                  <a:cubicBezTo>
                    <a:pt x="71405" y="105000"/>
                    <a:pt x="72394" y="105000"/>
                    <a:pt x="72394" y="105000"/>
                  </a:cubicBezTo>
                  <a:cubicBezTo>
                    <a:pt x="72394" y="105000"/>
                    <a:pt x="72394" y="105000"/>
                    <a:pt x="71405" y="105000"/>
                  </a:cubicBezTo>
                  <a:close/>
                  <a:moveTo>
                    <a:pt x="55538" y="105000"/>
                  </a:moveTo>
                  <a:cubicBezTo>
                    <a:pt x="55538" y="102500"/>
                    <a:pt x="54544" y="102500"/>
                    <a:pt x="54544" y="105000"/>
                  </a:cubicBezTo>
                  <a:cubicBezTo>
                    <a:pt x="53555" y="105000"/>
                    <a:pt x="53555" y="105000"/>
                    <a:pt x="53555" y="107500"/>
                  </a:cubicBezTo>
                  <a:cubicBezTo>
                    <a:pt x="53555" y="107500"/>
                    <a:pt x="52561" y="107500"/>
                    <a:pt x="53555" y="107500"/>
                  </a:cubicBezTo>
                  <a:cubicBezTo>
                    <a:pt x="54544" y="110000"/>
                    <a:pt x="54544" y="110000"/>
                    <a:pt x="55538" y="107500"/>
                  </a:cubicBezTo>
                  <a:cubicBezTo>
                    <a:pt x="54544" y="107500"/>
                    <a:pt x="55538" y="105000"/>
                    <a:pt x="55538" y="105000"/>
                  </a:cubicBezTo>
                  <a:close/>
                  <a:moveTo>
                    <a:pt x="77355" y="102500"/>
                  </a:moveTo>
                  <a:cubicBezTo>
                    <a:pt x="76361" y="102500"/>
                    <a:pt x="76361" y="102500"/>
                    <a:pt x="76361" y="102500"/>
                  </a:cubicBezTo>
                  <a:cubicBezTo>
                    <a:pt x="75372" y="102500"/>
                    <a:pt x="75372" y="105000"/>
                    <a:pt x="75372" y="105000"/>
                  </a:cubicBezTo>
                  <a:cubicBezTo>
                    <a:pt x="76361" y="107500"/>
                    <a:pt x="78344" y="102500"/>
                    <a:pt x="77355" y="102500"/>
                  </a:cubicBezTo>
                  <a:close/>
                  <a:moveTo>
                    <a:pt x="71405" y="107500"/>
                  </a:moveTo>
                  <a:cubicBezTo>
                    <a:pt x="71405" y="105000"/>
                    <a:pt x="71405" y="105000"/>
                    <a:pt x="71405" y="105000"/>
                  </a:cubicBezTo>
                  <a:cubicBezTo>
                    <a:pt x="71405" y="102500"/>
                    <a:pt x="71405" y="102500"/>
                    <a:pt x="71405" y="102500"/>
                  </a:cubicBezTo>
                  <a:cubicBezTo>
                    <a:pt x="71405" y="102500"/>
                    <a:pt x="71405" y="102500"/>
                    <a:pt x="71405" y="102500"/>
                  </a:cubicBezTo>
                  <a:cubicBezTo>
                    <a:pt x="71405" y="105000"/>
                    <a:pt x="70411" y="107500"/>
                    <a:pt x="69422" y="107500"/>
                  </a:cubicBezTo>
                  <a:cubicBezTo>
                    <a:pt x="69422" y="107500"/>
                    <a:pt x="69422" y="105000"/>
                    <a:pt x="68427" y="105000"/>
                  </a:cubicBezTo>
                  <a:cubicBezTo>
                    <a:pt x="68427" y="105000"/>
                    <a:pt x="68427" y="107500"/>
                    <a:pt x="67438" y="107500"/>
                  </a:cubicBezTo>
                  <a:cubicBezTo>
                    <a:pt x="67438" y="105000"/>
                    <a:pt x="66444" y="105000"/>
                    <a:pt x="65455" y="105000"/>
                  </a:cubicBezTo>
                  <a:cubicBezTo>
                    <a:pt x="64461" y="102500"/>
                    <a:pt x="64461" y="105000"/>
                    <a:pt x="63472" y="105000"/>
                  </a:cubicBezTo>
                  <a:cubicBezTo>
                    <a:pt x="63472" y="105000"/>
                    <a:pt x="63472" y="107500"/>
                    <a:pt x="63472" y="107500"/>
                  </a:cubicBezTo>
                  <a:cubicBezTo>
                    <a:pt x="63472" y="107500"/>
                    <a:pt x="64461" y="107500"/>
                    <a:pt x="64461" y="107500"/>
                  </a:cubicBezTo>
                  <a:cubicBezTo>
                    <a:pt x="65455" y="107500"/>
                    <a:pt x="66444" y="110000"/>
                    <a:pt x="67438" y="110000"/>
                  </a:cubicBezTo>
                  <a:cubicBezTo>
                    <a:pt x="67438" y="107500"/>
                    <a:pt x="68427" y="107500"/>
                    <a:pt x="69422" y="107500"/>
                  </a:cubicBezTo>
                  <a:cubicBezTo>
                    <a:pt x="69422" y="107500"/>
                    <a:pt x="70411" y="107500"/>
                    <a:pt x="71405" y="107500"/>
                  </a:cubicBezTo>
                  <a:close/>
                  <a:moveTo>
                    <a:pt x="93222" y="102500"/>
                  </a:moveTo>
                  <a:cubicBezTo>
                    <a:pt x="92233" y="102500"/>
                    <a:pt x="92233" y="105000"/>
                    <a:pt x="92233" y="105000"/>
                  </a:cubicBezTo>
                  <a:cubicBezTo>
                    <a:pt x="92233" y="105000"/>
                    <a:pt x="92233" y="102500"/>
                    <a:pt x="93222" y="102500"/>
                  </a:cubicBezTo>
                  <a:cubicBezTo>
                    <a:pt x="93222" y="102500"/>
                    <a:pt x="93222" y="102500"/>
                    <a:pt x="93222" y="102500"/>
                  </a:cubicBezTo>
                  <a:close/>
                  <a:moveTo>
                    <a:pt x="60494" y="107500"/>
                  </a:moveTo>
                  <a:cubicBezTo>
                    <a:pt x="61488" y="107500"/>
                    <a:pt x="61488" y="107500"/>
                    <a:pt x="61488" y="105000"/>
                  </a:cubicBezTo>
                  <a:cubicBezTo>
                    <a:pt x="61488" y="105000"/>
                    <a:pt x="61488" y="102500"/>
                    <a:pt x="60494" y="105000"/>
                  </a:cubicBezTo>
                  <a:cubicBezTo>
                    <a:pt x="60494" y="105000"/>
                    <a:pt x="60494" y="105000"/>
                    <a:pt x="60494" y="105000"/>
                  </a:cubicBezTo>
                  <a:cubicBezTo>
                    <a:pt x="59505" y="105000"/>
                    <a:pt x="59505" y="105000"/>
                    <a:pt x="59505" y="105000"/>
                  </a:cubicBezTo>
                  <a:cubicBezTo>
                    <a:pt x="59505" y="105000"/>
                    <a:pt x="59505" y="102500"/>
                    <a:pt x="58511" y="102500"/>
                  </a:cubicBezTo>
                  <a:cubicBezTo>
                    <a:pt x="58511" y="102500"/>
                    <a:pt x="58511" y="102500"/>
                    <a:pt x="58511" y="105000"/>
                  </a:cubicBezTo>
                  <a:cubicBezTo>
                    <a:pt x="58511" y="105000"/>
                    <a:pt x="59505" y="105000"/>
                    <a:pt x="59505" y="107500"/>
                  </a:cubicBezTo>
                  <a:cubicBezTo>
                    <a:pt x="58511" y="107500"/>
                    <a:pt x="58511" y="105000"/>
                    <a:pt x="57522" y="105000"/>
                  </a:cubicBezTo>
                  <a:cubicBezTo>
                    <a:pt x="57522" y="105000"/>
                    <a:pt x="56527" y="105000"/>
                    <a:pt x="56527" y="105000"/>
                  </a:cubicBezTo>
                  <a:cubicBezTo>
                    <a:pt x="55538" y="107500"/>
                    <a:pt x="55538" y="107500"/>
                    <a:pt x="55538" y="110000"/>
                  </a:cubicBezTo>
                  <a:cubicBezTo>
                    <a:pt x="56527" y="112500"/>
                    <a:pt x="59505" y="110000"/>
                    <a:pt x="59505" y="107500"/>
                  </a:cubicBezTo>
                  <a:cubicBezTo>
                    <a:pt x="59505" y="110000"/>
                    <a:pt x="60494" y="107500"/>
                    <a:pt x="60494" y="107500"/>
                  </a:cubicBezTo>
                  <a:cubicBezTo>
                    <a:pt x="60494" y="107500"/>
                    <a:pt x="60494" y="107500"/>
                    <a:pt x="60494" y="107500"/>
                  </a:cubicBezTo>
                  <a:close/>
                  <a:moveTo>
                    <a:pt x="52561" y="102500"/>
                  </a:moveTo>
                  <a:cubicBezTo>
                    <a:pt x="51572" y="102500"/>
                    <a:pt x="50577" y="102500"/>
                    <a:pt x="49588" y="102500"/>
                  </a:cubicBezTo>
                  <a:cubicBezTo>
                    <a:pt x="49588" y="105000"/>
                    <a:pt x="51572" y="105000"/>
                    <a:pt x="51572" y="107500"/>
                  </a:cubicBezTo>
                  <a:cubicBezTo>
                    <a:pt x="51572" y="107500"/>
                    <a:pt x="51572" y="107500"/>
                    <a:pt x="52561" y="107500"/>
                  </a:cubicBezTo>
                  <a:cubicBezTo>
                    <a:pt x="52561" y="105000"/>
                    <a:pt x="53555" y="105000"/>
                    <a:pt x="52561" y="102500"/>
                  </a:cubicBezTo>
                  <a:close/>
                  <a:moveTo>
                    <a:pt x="81322" y="100000"/>
                  </a:moveTo>
                  <a:cubicBezTo>
                    <a:pt x="81322" y="97500"/>
                    <a:pt x="80333" y="100000"/>
                    <a:pt x="80333" y="100000"/>
                  </a:cubicBezTo>
                  <a:cubicBezTo>
                    <a:pt x="79338" y="100000"/>
                    <a:pt x="79338" y="100000"/>
                    <a:pt x="79338" y="102500"/>
                  </a:cubicBezTo>
                  <a:cubicBezTo>
                    <a:pt x="80333" y="100000"/>
                    <a:pt x="80333" y="102500"/>
                    <a:pt x="81322" y="102500"/>
                  </a:cubicBezTo>
                  <a:cubicBezTo>
                    <a:pt x="81322" y="100000"/>
                    <a:pt x="82316" y="100000"/>
                    <a:pt x="81322" y="100000"/>
                  </a:cubicBezTo>
                  <a:close/>
                  <a:moveTo>
                    <a:pt x="113055" y="102500"/>
                  </a:moveTo>
                  <a:cubicBezTo>
                    <a:pt x="113055" y="102500"/>
                    <a:pt x="114050" y="100000"/>
                    <a:pt x="113055" y="100000"/>
                  </a:cubicBezTo>
                  <a:cubicBezTo>
                    <a:pt x="113055" y="97500"/>
                    <a:pt x="112066" y="97500"/>
                    <a:pt x="112066" y="97500"/>
                  </a:cubicBezTo>
                  <a:cubicBezTo>
                    <a:pt x="111072" y="100000"/>
                    <a:pt x="110083" y="102500"/>
                    <a:pt x="110083" y="105000"/>
                  </a:cubicBezTo>
                  <a:cubicBezTo>
                    <a:pt x="111072" y="105000"/>
                    <a:pt x="112066" y="105000"/>
                    <a:pt x="113055" y="102500"/>
                  </a:cubicBezTo>
                  <a:close/>
                  <a:moveTo>
                    <a:pt x="94216" y="95000"/>
                  </a:moveTo>
                  <a:cubicBezTo>
                    <a:pt x="94216" y="95000"/>
                    <a:pt x="93222" y="100000"/>
                    <a:pt x="93222" y="102500"/>
                  </a:cubicBezTo>
                  <a:cubicBezTo>
                    <a:pt x="94216" y="102500"/>
                    <a:pt x="94216" y="97500"/>
                    <a:pt x="94216" y="95000"/>
                  </a:cubicBezTo>
                  <a:close/>
                  <a:moveTo>
                    <a:pt x="95205" y="95000"/>
                  </a:moveTo>
                  <a:cubicBezTo>
                    <a:pt x="95205" y="95000"/>
                    <a:pt x="95205" y="95000"/>
                    <a:pt x="95205" y="97500"/>
                  </a:cubicBezTo>
                  <a:cubicBezTo>
                    <a:pt x="95205" y="95000"/>
                    <a:pt x="95205" y="95000"/>
                    <a:pt x="95205" y="95000"/>
                  </a:cubicBezTo>
                  <a:close/>
                  <a:moveTo>
                    <a:pt x="46611" y="95000"/>
                  </a:moveTo>
                  <a:cubicBezTo>
                    <a:pt x="47605" y="97500"/>
                    <a:pt x="47605" y="95000"/>
                    <a:pt x="48594" y="95000"/>
                  </a:cubicBezTo>
                  <a:cubicBezTo>
                    <a:pt x="48594" y="92500"/>
                    <a:pt x="46611" y="92500"/>
                    <a:pt x="46611" y="95000"/>
                  </a:cubicBezTo>
                  <a:cubicBezTo>
                    <a:pt x="45622" y="95000"/>
                    <a:pt x="44627" y="95000"/>
                    <a:pt x="46611" y="95000"/>
                  </a:cubicBezTo>
                  <a:close/>
                  <a:moveTo>
                    <a:pt x="102150" y="92500"/>
                  </a:moveTo>
                  <a:cubicBezTo>
                    <a:pt x="102150" y="92500"/>
                    <a:pt x="102150" y="92500"/>
                    <a:pt x="102150" y="92500"/>
                  </a:cubicBezTo>
                  <a:cubicBezTo>
                    <a:pt x="102150" y="92500"/>
                    <a:pt x="102150" y="92500"/>
                    <a:pt x="103138" y="92500"/>
                  </a:cubicBezTo>
                  <a:cubicBezTo>
                    <a:pt x="102150" y="92500"/>
                    <a:pt x="102150" y="92500"/>
                    <a:pt x="102150" y="92500"/>
                  </a:cubicBezTo>
                  <a:close/>
                  <a:moveTo>
                    <a:pt x="102150" y="90000"/>
                  </a:moveTo>
                  <a:cubicBezTo>
                    <a:pt x="102150" y="90000"/>
                    <a:pt x="102150" y="90000"/>
                    <a:pt x="102150" y="92500"/>
                  </a:cubicBezTo>
                  <a:cubicBezTo>
                    <a:pt x="103138" y="90000"/>
                    <a:pt x="102150" y="90000"/>
                    <a:pt x="102150" y="90000"/>
                  </a:cubicBezTo>
                  <a:close/>
                  <a:moveTo>
                    <a:pt x="103138" y="90000"/>
                  </a:moveTo>
                  <a:cubicBezTo>
                    <a:pt x="103138" y="90000"/>
                    <a:pt x="103138" y="90000"/>
                    <a:pt x="103138" y="90000"/>
                  </a:cubicBezTo>
                  <a:cubicBezTo>
                    <a:pt x="103138" y="90000"/>
                    <a:pt x="103138" y="90000"/>
                    <a:pt x="103138" y="90000"/>
                  </a:cubicBezTo>
                  <a:close/>
                  <a:moveTo>
                    <a:pt x="102150" y="90000"/>
                  </a:moveTo>
                  <a:cubicBezTo>
                    <a:pt x="101155" y="87500"/>
                    <a:pt x="101155" y="90000"/>
                    <a:pt x="101155" y="90000"/>
                  </a:cubicBezTo>
                  <a:cubicBezTo>
                    <a:pt x="101155" y="90000"/>
                    <a:pt x="100166" y="95000"/>
                    <a:pt x="101155" y="95000"/>
                  </a:cubicBezTo>
                  <a:cubicBezTo>
                    <a:pt x="102150" y="95000"/>
                    <a:pt x="102150" y="90000"/>
                    <a:pt x="102150" y="90000"/>
                  </a:cubicBezTo>
                  <a:close/>
                  <a:moveTo>
                    <a:pt x="49588" y="107500"/>
                  </a:moveTo>
                  <a:cubicBezTo>
                    <a:pt x="48594" y="105000"/>
                    <a:pt x="50577" y="100000"/>
                    <a:pt x="48594" y="100000"/>
                  </a:cubicBezTo>
                  <a:cubicBezTo>
                    <a:pt x="47605" y="97500"/>
                    <a:pt x="46611" y="100000"/>
                    <a:pt x="45622" y="97500"/>
                  </a:cubicBezTo>
                  <a:cubicBezTo>
                    <a:pt x="45622" y="97500"/>
                    <a:pt x="45622" y="97500"/>
                    <a:pt x="45622" y="97500"/>
                  </a:cubicBezTo>
                  <a:cubicBezTo>
                    <a:pt x="45622" y="97500"/>
                    <a:pt x="45622" y="97500"/>
                    <a:pt x="44627" y="95000"/>
                  </a:cubicBezTo>
                  <a:cubicBezTo>
                    <a:pt x="44627" y="92500"/>
                    <a:pt x="44627" y="95000"/>
                    <a:pt x="43638" y="95000"/>
                  </a:cubicBezTo>
                  <a:cubicBezTo>
                    <a:pt x="43638" y="92500"/>
                    <a:pt x="42644" y="92500"/>
                    <a:pt x="42644" y="92500"/>
                  </a:cubicBezTo>
                  <a:cubicBezTo>
                    <a:pt x="42644" y="92500"/>
                    <a:pt x="41655" y="92500"/>
                    <a:pt x="41655" y="92500"/>
                  </a:cubicBezTo>
                  <a:cubicBezTo>
                    <a:pt x="41655" y="92500"/>
                    <a:pt x="41655" y="90000"/>
                    <a:pt x="40661" y="90000"/>
                  </a:cubicBezTo>
                  <a:cubicBezTo>
                    <a:pt x="39666" y="90000"/>
                    <a:pt x="39666" y="92500"/>
                    <a:pt x="38677" y="95000"/>
                  </a:cubicBezTo>
                  <a:cubicBezTo>
                    <a:pt x="38677" y="95000"/>
                    <a:pt x="37683" y="92500"/>
                    <a:pt x="36694" y="92500"/>
                  </a:cubicBezTo>
                  <a:cubicBezTo>
                    <a:pt x="36694" y="92500"/>
                    <a:pt x="35700" y="95000"/>
                    <a:pt x="34711" y="92500"/>
                  </a:cubicBezTo>
                  <a:cubicBezTo>
                    <a:pt x="34711" y="92500"/>
                    <a:pt x="34711" y="92500"/>
                    <a:pt x="34711" y="90000"/>
                  </a:cubicBezTo>
                  <a:cubicBezTo>
                    <a:pt x="33716" y="90000"/>
                    <a:pt x="33716" y="90000"/>
                    <a:pt x="33716" y="90000"/>
                  </a:cubicBezTo>
                  <a:cubicBezTo>
                    <a:pt x="32727" y="90000"/>
                    <a:pt x="31733" y="87500"/>
                    <a:pt x="31733" y="87500"/>
                  </a:cubicBezTo>
                  <a:cubicBezTo>
                    <a:pt x="31733" y="87500"/>
                    <a:pt x="31733" y="87500"/>
                    <a:pt x="30744" y="87500"/>
                  </a:cubicBezTo>
                  <a:cubicBezTo>
                    <a:pt x="30744" y="87500"/>
                    <a:pt x="30744" y="87500"/>
                    <a:pt x="30744" y="87500"/>
                  </a:cubicBezTo>
                  <a:cubicBezTo>
                    <a:pt x="29750" y="87500"/>
                    <a:pt x="29750" y="87500"/>
                    <a:pt x="28761" y="87500"/>
                  </a:cubicBezTo>
                  <a:cubicBezTo>
                    <a:pt x="27766" y="87500"/>
                    <a:pt x="27766" y="87500"/>
                    <a:pt x="27766" y="90000"/>
                  </a:cubicBezTo>
                  <a:cubicBezTo>
                    <a:pt x="27766" y="90000"/>
                    <a:pt x="26777" y="95000"/>
                    <a:pt x="26777" y="92500"/>
                  </a:cubicBezTo>
                  <a:cubicBezTo>
                    <a:pt x="25783" y="92500"/>
                    <a:pt x="26777" y="92500"/>
                    <a:pt x="26777" y="95000"/>
                  </a:cubicBezTo>
                  <a:cubicBezTo>
                    <a:pt x="27766" y="95000"/>
                    <a:pt x="28761" y="95000"/>
                    <a:pt x="28761" y="95000"/>
                  </a:cubicBezTo>
                  <a:cubicBezTo>
                    <a:pt x="28761" y="97500"/>
                    <a:pt x="29750" y="97500"/>
                    <a:pt x="29750" y="97500"/>
                  </a:cubicBezTo>
                  <a:cubicBezTo>
                    <a:pt x="31733" y="100000"/>
                    <a:pt x="32727" y="100000"/>
                    <a:pt x="33716" y="100000"/>
                  </a:cubicBezTo>
                  <a:cubicBezTo>
                    <a:pt x="34711" y="100000"/>
                    <a:pt x="34711" y="100000"/>
                    <a:pt x="35700" y="100000"/>
                  </a:cubicBezTo>
                  <a:cubicBezTo>
                    <a:pt x="36694" y="100000"/>
                    <a:pt x="37683" y="102500"/>
                    <a:pt x="38677" y="102500"/>
                  </a:cubicBezTo>
                  <a:cubicBezTo>
                    <a:pt x="40661" y="102500"/>
                    <a:pt x="43638" y="105000"/>
                    <a:pt x="45622" y="105000"/>
                  </a:cubicBezTo>
                  <a:cubicBezTo>
                    <a:pt x="45622" y="105000"/>
                    <a:pt x="46611" y="105000"/>
                    <a:pt x="46611" y="105000"/>
                  </a:cubicBezTo>
                  <a:cubicBezTo>
                    <a:pt x="46611" y="105000"/>
                    <a:pt x="47605" y="105000"/>
                    <a:pt x="48594" y="105000"/>
                  </a:cubicBezTo>
                  <a:cubicBezTo>
                    <a:pt x="48594" y="107500"/>
                    <a:pt x="49588" y="107500"/>
                    <a:pt x="49588" y="107500"/>
                  </a:cubicBezTo>
                  <a:cubicBezTo>
                    <a:pt x="49588" y="107500"/>
                    <a:pt x="49588" y="107500"/>
                    <a:pt x="49588" y="107500"/>
                  </a:cubicBezTo>
                  <a:close/>
                  <a:moveTo>
                    <a:pt x="103138" y="85000"/>
                  </a:moveTo>
                  <a:cubicBezTo>
                    <a:pt x="103138" y="85000"/>
                    <a:pt x="103138" y="82500"/>
                    <a:pt x="102150" y="82500"/>
                  </a:cubicBezTo>
                  <a:cubicBezTo>
                    <a:pt x="102150" y="82500"/>
                    <a:pt x="102150" y="85000"/>
                    <a:pt x="101155" y="85000"/>
                  </a:cubicBezTo>
                  <a:cubicBezTo>
                    <a:pt x="102150" y="85000"/>
                    <a:pt x="102150" y="87500"/>
                    <a:pt x="101155" y="87500"/>
                  </a:cubicBezTo>
                  <a:cubicBezTo>
                    <a:pt x="101155" y="87500"/>
                    <a:pt x="102150" y="90000"/>
                    <a:pt x="102150" y="90000"/>
                  </a:cubicBezTo>
                  <a:cubicBezTo>
                    <a:pt x="103138" y="90000"/>
                    <a:pt x="103138" y="87500"/>
                    <a:pt x="103138" y="85000"/>
                  </a:cubicBezTo>
                  <a:close/>
                  <a:moveTo>
                    <a:pt x="70411" y="82500"/>
                  </a:moveTo>
                  <a:cubicBezTo>
                    <a:pt x="71405" y="85000"/>
                    <a:pt x="72394" y="80000"/>
                    <a:pt x="71405" y="77500"/>
                  </a:cubicBezTo>
                  <a:cubicBezTo>
                    <a:pt x="70411" y="77500"/>
                    <a:pt x="70411" y="80000"/>
                    <a:pt x="70411" y="82500"/>
                  </a:cubicBezTo>
                  <a:close/>
                  <a:moveTo>
                    <a:pt x="72394" y="80000"/>
                  </a:moveTo>
                  <a:cubicBezTo>
                    <a:pt x="72394" y="77500"/>
                    <a:pt x="72394" y="77500"/>
                    <a:pt x="72394" y="77500"/>
                  </a:cubicBezTo>
                  <a:cubicBezTo>
                    <a:pt x="72394" y="77500"/>
                    <a:pt x="72394" y="77500"/>
                    <a:pt x="73388" y="77500"/>
                  </a:cubicBezTo>
                  <a:cubicBezTo>
                    <a:pt x="73388" y="77500"/>
                    <a:pt x="72394" y="75000"/>
                    <a:pt x="72394" y="75000"/>
                  </a:cubicBezTo>
                  <a:cubicBezTo>
                    <a:pt x="72394" y="75000"/>
                    <a:pt x="71405" y="85000"/>
                    <a:pt x="71405" y="85000"/>
                  </a:cubicBezTo>
                  <a:cubicBezTo>
                    <a:pt x="71405" y="85000"/>
                    <a:pt x="73388" y="80000"/>
                    <a:pt x="72394" y="80000"/>
                  </a:cubicBezTo>
                  <a:cubicBezTo>
                    <a:pt x="72394" y="80000"/>
                    <a:pt x="72394" y="80000"/>
                    <a:pt x="72394" y="80000"/>
                  </a:cubicBezTo>
                  <a:close/>
                  <a:moveTo>
                    <a:pt x="83305" y="67500"/>
                  </a:moveTo>
                  <a:cubicBezTo>
                    <a:pt x="83305" y="65000"/>
                    <a:pt x="80333" y="65000"/>
                    <a:pt x="80333" y="67500"/>
                  </a:cubicBezTo>
                  <a:cubicBezTo>
                    <a:pt x="81322" y="72500"/>
                    <a:pt x="84300" y="70000"/>
                    <a:pt x="83305" y="67500"/>
                  </a:cubicBezTo>
                  <a:close/>
                  <a:moveTo>
                    <a:pt x="30744" y="65000"/>
                  </a:moveTo>
                  <a:cubicBezTo>
                    <a:pt x="30744" y="65000"/>
                    <a:pt x="30744" y="65000"/>
                    <a:pt x="30744" y="65000"/>
                  </a:cubicBezTo>
                  <a:cubicBezTo>
                    <a:pt x="30744" y="65000"/>
                    <a:pt x="30744" y="65000"/>
                    <a:pt x="30744" y="65000"/>
                  </a:cubicBezTo>
                  <a:moveTo>
                    <a:pt x="93222" y="70000"/>
                  </a:moveTo>
                  <a:cubicBezTo>
                    <a:pt x="93222" y="70000"/>
                    <a:pt x="92233" y="65000"/>
                    <a:pt x="92233" y="65000"/>
                  </a:cubicBezTo>
                  <a:cubicBezTo>
                    <a:pt x="91238" y="65000"/>
                    <a:pt x="91238" y="65000"/>
                    <a:pt x="90250" y="65000"/>
                  </a:cubicBezTo>
                  <a:cubicBezTo>
                    <a:pt x="90250" y="65000"/>
                    <a:pt x="89255" y="62500"/>
                    <a:pt x="89255" y="62500"/>
                  </a:cubicBezTo>
                  <a:cubicBezTo>
                    <a:pt x="89255" y="62500"/>
                    <a:pt x="89255" y="65000"/>
                    <a:pt x="88266" y="65000"/>
                  </a:cubicBezTo>
                  <a:cubicBezTo>
                    <a:pt x="88266" y="65000"/>
                    <a:pt x="88266" y="65000"/>
                    <a:pt x="88266" y="65000"/>
                  </a:cubicBezTo>
                  <a:cubicBezTo>
                    <a:pt x="88266" y="65000"/>
                    <a:pt x="87272" y="62500"/>
                    <a:pt x="87272" y="65000"/>
                  </a:cubicBezTo>
                  <a:cubicBezTo>
                    <a:pt x="86283" y="65000"/>
                    <a:pt x="86283" y="62500"/>
                    <a:pt x="85288" y="65000"/>
                  </a:cubicBezTo>
                  <a:cubicBezTo>
                    <a:pt x="85288" y="67500"/>
                    <a:pt x="85288" y="67500"/>
                    <a:pt x="85288" y="67500"/>
                  </a:cubicBezTo>
                  <a:cubicBezTo>
                    <a:pt x="86283" y="65000"/>
                    <a:pt x="86283" y="67500"/>
                    <a:pt x="87272" y="67500"/>
                  </a:cubicBezTo>
                  <a:cubicBezTo>
                    <a:pt x="87272" y="67500"/>
                    <a:pt x="88266" y="67500"/>
                    <a:pt x="88266" y="67500"/>
                  </a:cubicBezTo>
                  <a:cubicBezTo>
                    <a:pt x="88266" y="67500"/>
                    <a:pt x="88266" y="67500"/>
                    <a:pt x="88266" y="67500"/>
                  </a:cubicBezTo>
                  <a:cubicBezTo>
                    <a:pt x="88266" y="67500"/>
                    <a:pt x="89255" y="70000"/>
                    <a:pt x="89255" y="67500"/>
                  </a:cubicBezTo>
                  <a:cubicBezTo>
                    <a:pt x="91238" y="67500"/>
                    <a:pt x="92233" y="70000"/>
                    <a:pt x="93222" y="70000"/>
                  </a:cubicBezTo>
                  <a:close/>
                  <a:moveTo>
                    <a:pt x="12894" y="62500"/>
                  </a:moveTo>
                  <a:cubicBezTo>
                    <a:pt x="12894" y="65000"/>
                    <a:pt x="13883" y="67500"/>
                    <a:pt x="13883" y="67500"/>
                  </a:cubicBezTo>
                  <a:cubicBezTo>
                    <a:pt x="13883" y="65000"/>
                    <a:pt x="13883" y="65000"/>
                    <a:pt x="12894" y="62500"/>
                  </a:cubicBezTo>
                  <a:close/>
                  <a:moveTo>
                    <a:pt x="32727" y="65000"/>
                  </a:moveTo>
                  <a:cubicBezTo>
                    <a:pt x="32727" y="65000"/>
                    <a:pt x="32727" y="65000"/>
                    <a:pt x="32727" y="67500"/>
                  </a:cubicBezTo>
                  <a:cubicBezTo>
                    <a:pt x="32727" y="67500"/>
                    <a:pt x="33716" y="65000"/>
                    <a:pt x="32727" y="65000"/>
                  </a:cubicBezTo>
                  <a:cubicBezTo>
                    <a:pt x="32727" y="65000"/>
                    <a:pt x="33716" y="65000"/>
                    <a:pt x="33716" y="65000"/>
                  </a:cubicBezTo>
                  <a:cubicBezTo>
                    <a:pt x="33716" y="65000"/>
                    <a:pt x="33716" y="67500"/>
                    <a:pt x="33716" y="65000"/>
                  </a:cubicBezTo>
                  <a:cubicBezTo>
                    <a:pt x="33716" y="65000"/>
                    <a:pt x="34711" y="65000"/>
                    <a:pt x="34711" y="62500"/>
                  </a:cubicBezTo>
                  <a:cubicBezTo>
                    <a:pt x="33716" y="62500"/>
                    <a:pt x="33716" y="60000"/>
                    <a:pt x="32727" y="62500"/>
                  </a:cubicBezTo>
                  <a:cubicBezTo>
                    <a:pt x="32727" y="62500"/>
                    <a:pt x="32727" y="65000"/>
                    <a:pt x="32727" y="65000"/>
                  </a:cubicBezTo>
                  <a:close/>
                  <a:moveTo>
                    <a:pt x="12894" y="62500"/>
                  </a:moveTo>
                  <a:cubicBezTo>
                    <a:pt x="12894" y="62500"/>
                    <a:pt x="12894" y="62500"/>
                    <a:pt x="12894" y="60000"/>
                  </a:cubicBezTo>
                  <a:cubicBezTo>
                    <a:pt x="12894" y="62500"/>
                    <a:pt x="12894" y="65000"/>
                    <a:pt x="12894" y="62500"/>
                  </a:cubicBezTo>
                  <a:close/>
                  <a:moveTo>
                    <a:pt x="11900" y="60000"/>
                  </a:moveTo>
                  <a:cubicBezTo>
                    <a:pt x="11900" y="55000"/>
                    <a:pt x="10911" y="60000"/>
                    <a:pt x="11900" y="60000"/>
                  </a:cubicBezTo>
                  <a:cubicBezTo>
                    <a:pt x="11900" y="60000"/>
                    <a:pt x="11900" y="60000"/>
                    <a:pt x="11900" y="60000"/>
                  </a:cubicBezTo>
                  <a:close/>
                  <a:moveTo>
                    <a:pt x="80333" y="57500"/>
                  </a:moveTo>
                  <a:cubicBezTo>
                    <a:pt x="80333" y="57500"/>
                    <a:pt x="81322" y="57500"/>
                    <a:pt x="81322" y="55000"/>
                  </a:cubicBezTo>
                  <a:cubicBezTo>
                    <a:pt x="80333" y="55000"/>
                    <a:pt x="79338" y="55000"/>
                    <a:pt x="79338" y="55000"/>
                  </a:cubicBezTo>
                  <a:cubicBezTo>
                    <a:pt x="79338" y="57500"/>
                    <a:pt x="79338" y="57500"/>
                    <a:pt x="80333" y="57500"/>
                  </a:cubicBezTo>
                  <a:close/>
                  <a:moveTo>
                    <a:pt x="90250" y="57500"/>
                  </a:moveTo>
                  <a:cubicBezTo>
                    <a:pt x="91238" y="57500"/>
                    <a:pt x="91238" y="57500"/>
                    <a:pt x="92233" y="57500"/>
                  </a:cubicBezTo>
                  <a:cubicBezTo>
                    <a:pt x="92233" y="57500"/>
                    <a:pt x="92233" y="55000"/>
                    <a:pt x="92233" y="55000"/>
                  </a:cubicBezTo>
                  <a:cubicBezTo>
                    <a:pt x="91238" y="55000"/>
                    <a:pt x="91238" y="55000"/>
                    <a:pt x="90250" y="57500"/>
                  </a:cubicBezTo>
                  <a:cubicBezTo>
                    <a:pt x="90250" y="57500"/>
                    <a:pt x="90250" y="57500"/>
                    <a:pt x="90250" y="57500"/>
                  </a:cubicBezTo>
                  <a:close/>
                  <a:moveTo>
                    <a:pt x="78344" y="55000"/>
                  </a:moveTo>
                  <a:cubicBezTo>
                    <a:pt x="78344" y="55000"/>
                    <a:pt x="76361" y="55000"/>
                    <a:pt x="76361" y="55000"/>
                  </a:cubicBezTo>
                  <a:cubicBezTo>
                    <a:pt x="75372" y="57500"/>
                    <a:pt x="79338" y="57500"/>
                    <a:pt x="78344" y="55000"/>
                  </a:cubicBezTo>
                  <a:close/>
                  <a:moveTo>
                    <a:pt x="107105" y="55000"/>
                  </a:moveTo>
                  <a:cubicBezTo>
                    <a:pt x="106116" y="55000"/>
                    <a:pt x="106116" y="55000"/>
                    <a:pt x="105122" y="55000"/>
                  </a:cubicBezTo>
                  <a:cubicBezTo>
                    <a:pt x="105122" y="57500"/>
                    <a:pt x="108100" y="55000"/>
                    <a:pt x="109088" y="55000"/>
                  </a:cubicBezTo>
                  <a:cubicBezTo>
                    <a:pt x="108100" y="55000"/>
                    <a:pt x="108100" y="55000"/>
                    <a:pt x="107105" y="55000"/>
                  </a:cubicBezTo>
                  <a:close/>
                  <a:moveTo>
                    <a:pt x="26777" y="57500"/>
                  </a:moveTo>
                  <a:cubicBezTo>
                    <a:pt x="27766" y="57500"/>
                    <a:pt x="27766" y="60000"/>
                    <a:pt x="27766" y="62500"/>
                  </a:cubicBezTo>
                  <a:cubicBezTo>
                    <a:pt x="28761" y="65000"/>
                    <a:pt x="28761" y="65000"/>
                    <a:pt x="29750" y="65000"/>
                  </a:cubicBezTo>
                  <a:cubicBezTo>
                    <a:pt x="29750" y="65000"/>
                    <a:pt x="29750" y="62500"/>
                    <a:pt x="30744" y="62500"/>
                  </a:cubicBezTo>
                  <a:cubicBezTo>
                    <a:pt x="28761" y="60000"/>
                    <a:pt x="29750" y="60000"/>
                    <a:pt x="28761" y="57500"/>
                  </a:cubicBezTo>
                  <a:cubicBezTo>
                    <a:pt x="28761" y="55000"/>
                    <a:pt x="28761" y="52500"/>
                    <a:pt x="27766" y="55000"/>
                  </a:cubicBezTo>
                  <a:cubicBezTo>
                    <a:pt x="27766" y="55000"/>
                    <a:pt x="27766" y="55000"/>
                    <a:pt x="27766" y="55000"/>
                  </a:cubicBezTo>
                  <a:cubicBezTo>
                    <a:pt x="27766" y="55000"/>
                    <a:pt x="27766" y="55000"/>
                    <a:pt x="27766" y="55000"/>
                  </a:cubicBezTo>
                  <a:cubicBezTo>
                    <a:pt x="26777" y="55000"/>
                    <a:pt x="26777" y="55000"/>
                    <a:pt x="26777" y="55000"/>
                  </a:cubicBezTo>
                  <a:cubicBezTo>
                    <a:pt x="26777" y="57500"/>
                    <a:pt x="25783" y="57500"/>
                    <a:pt x="26777" y="57500"/>
                  </a:cubicBezTo>
                  <a:close/>
                  <a:moveTo>
                    <a:pt x="84300" y="55000"/>
                  </a:moveTo>
                  <a:cubicBezTo>
                    <a:pt x="85288" y="55000"/>
                    <a:pt x="87272" y="55000"/>
                    <a:pt x="85288" y="52500"/>
                  </a:cubicBezTo>
                  <a:cubicBezTo>
                    <a:pt x="85288" y="52500"/>
                    <a:pt x="85288" y="52500"/>
                    <a:pt x="84300" y="52500"/>
                  </a:cubicBezTo>
                  <a:cubicBezTo>
                    <a:pt x="84300" y="55000"/>
                    <a:pt x="84300" y="55000"/>
                    <a:pt x="84300" y="55000"/>
                  </a:cubicBezTo>
                  <a:close/>
                  <a:moveTo>
                    <a:pt x="10911" y="55000"/>
                  </a:moveTo>
                  <a:cubicBezTo>
                    <a:pt x="10911" y="52500"/>
                    <a:pt x="9916" y="50000"/>
                    <a:pt x="9916" y="50000"/>
                  </a:cubicBezTo>
                  <a:cubicBezTo>
                    <a:pt x="9916" y="50000"/>
                    <a:pt x="8927" y="50000"/>
                    <a:pt x="8927" y="52500"/>
                  </a:cubicBezTo>
                  <a:cubicBezTo>
                    <a:pt x="8927" y="52500"/>
                    <a:pt x="9916" y="55000"/>
                    <a:pt x="9916" y="55000"/>
                  </a:cubicBezTo>
                  <a:cubicBezTo>
                    <a:pt x="10911" y="55000"/>
                    <a:pt x="10911" y="55000"/>
                    <a:pt x="10911" y="55000"/>
                  </a:cubicBezTo>
                  <a:close/>
                  <a:moveTo>
                    <a:pt x="93222" y="50000"/>
                  </a:moveTo>
                  <a:cubicBezTo>
                    <a:pt x="93222" y="55000"/>
                    <a:pt x="94216" y="52500"/>
                    <a:pt x="94216" y="50000"/>
                  </a:cubicBezTo>
                  <a:cubicBezTo>
                    <a:pt x="93222" y="50000"/>
                    <a:pt x="92233" y="50000"/>
                    <a:pt x="93222" y="50000"/>
                  </a:cubicBezTo>
                  <a:close/>
                  <a:moveTo>
                    <a:pt x="92233" y="50000"/>
                  </a:moveTo>
                  <a:cubicBezTo>
                    <a:pt x="92233" y="50000"/>
                    <a:pt x="93222" y="50000"/>
                    <a:pt x="93222" y="47500"/>
                  </a:cubicBezTo>
                  <a:cubicBezTo>
                    <a:pt x="93222" y="47500"/>
                    <a:pt x="92233" y="47500"/>
                    <a:pt x="92233" y="50000"/>
                  </a:cubicBezTo>
                  <a:close/>
                  <a:moveTo>
                    <a:pt x="105122" y="47500"/>
                  </a:moveTo>
                  <a:cubicBezTo>
                    <a:pt x="105122" y="47500"/>
                    <a:pt x="106116" y="50000"/>
                    <a:pt x="106116" y="47500"/>
                  </a:cubicBezTo>
                  <a:cubicBezTo>
                    <a:pt x="106116" y="50000"/>
                    <a:pt x="106116" y="50000"/>
                    <a:pt x="107105" y="50000"/>
                  </a:cubicBezTo>
                  <a:cubicBezTo>
                    <a:pt x="107105" y="52500"/>
                    <a:pt x="108100" y="52500"/>
                    <a:pt x="108100" y="50000"/>
                  </a:cubicBezTo>
                  <a:cubicBezTo>
                    <a:pt x="107105" y="47500"/>
                    <a:pt x="106116" y="47500"/>
                    <a:pt x="105122" y="47500"/>
                  </a:cubicBezTo>
                  <a:cubicBezTo>
                    <a:pt x="105122" y="47500"/>
                    <a:pt x="105122" y="47500"/>
                    <a:pt x="105122" y="47500"/>
                  </a:cubicBezTo>
                  <a:close/>
                  <a:moveTo>
                    <a:pt x="119005" y="62500"/>
                  </a:moveTo>
                  <a:cubicBezTo>
                    <a:pt x="119005" y="60000"/>
                    <a:pt x="118016" y="60000"/>
                    <a:pt x="117022" y="60000"/>
                  </a:cubicBezTo>
                  <a:cubicBezTo>
                    <a:pt x="116033" y="60000"/>
                    <a:pt x="116033" y="60000"/>
                    <a:pt x="115038" y="57500"/>
                  </a:cubicBezTo>
                  <a:cubicBezTo>
                    <a:pt x="113055" y="55000"/>
                    <a:pt x="111072" y="50000"/>
                    <a:pt x="110083" y="55000"/>
                  </a:cubicBezTo>
                  <a:cubicBezTo>
                    <a:pt x="109088" y="57500"/>
                    <a:pt x="110083" y="57500"/>
                    <a:pt x="109088" y="57500"/>
                  </a:cubicBezTo>
                  <a:cubicBezTo>
                    <a:pt x="108100" y="60000"/>
                    <a:pt x="108100" y="60000"/>
                    <a:pt x="107105" y="62500"/>
                  </a:cubicBezTo>
                  <a:cubicBezTo>
                    <a:pt x="106116" y="62500"/>
                    <a:pt x="106116" y="67500"/>
                    <a:pt x="105122" y="67500"/>
                  </a:cubicBezTo>
                  <a:cubicBezTo>
                    <a:pt x="104133" y="70000"/>
                    <a:pt x="103138" y="65000"/>
                    <a:pt x="103138" y="65000"/>
                  </a:cubicBezTo>
                  <a:cubicBezTo>
                    <a:pt x="103138" y="65000"/>
                    <a:pt x="103138" y="62500"/>
                    <a:pt x="103138" y="62500"/>
                  </a:cubicBezTo>
                  <a:cubicBezTo>
                    <a:pt x="102150" y="60000"/>
                    <a:pt x="102150" y="62500"/>
                    <a:pt x="102150" y="62500"/>
                  </a:cubicBezTo>
                  <a:cubicBezTo>
                    <a:pt x="102150" y="62500"/>
                    <a:pt x="102150" y="60000"/>
                    <a:pt x="102150" y="57500"/>
                  </a:cubicBezTo>
                  <a:cubicBezTo>
                    <a:pt x="102150" y="55000"/>
                    <a:pt x="102150" y="55000"/>
                    <a:pt x="102150" y="52500"/>
                  </a:cubicBezTo>
                  <a:cubicBezTo>
                    <a:pt x="102150" y="52500"/>
                    <a:pt x="102150" y="50000"/>
                    <a:pt x="101155" y="47500"/>
                  </a:cubicBezTo>
                  <a:cubicBezTo>
                    <a:pt x="101155" y="47500"/>
                    <a:pt x="100166" y="47500"/>
                    <a:pt x="100166" y="47500"/>
                  </a:cubicBezTo>
                  <a:cubicBezTo>
                    <a:pt x="99172" y="47500"/>
                    <a:pt x="98183" y="45000"/>
                    <a:pt x="97188" y="45000"/>
                  </a:cubicBezTo>
                  <a:cubicBezTo>
                    <a:pt x="97188" y="45000"/>
                    <a:pt x="96200" y="47500"/>
                    <a:pt x="96200" y="47500"/>
                  </a:cubicBezTo>
                  <a:cubicBezTo>
                    <a:pt x="95205" y="47500"/>
                    <a:pt x="94216" y="47500"/>
                    <a:pt x="94216" y="50000"/>
                  </a:cubicBezTo>
                  <a:cubicBezTo>
                    <a:pt x="94216" y="50000"/>
                    <a:pt x="93222" y="52500"/>
                    <a:pt x="93222" y="52500"/>
                  </a:cubicBezTo>
                  <a:cubicBezTo>
                    <a:pt x="94216" y="52500"/>
                    <a:pt x="95205" y="52500"/>
                    <a:pt x="95205" y="55000"/>
                  </a:cubicBezTo>
                  <a:cubicBezTo>
                    <a:pt x="96200" y="55000"/>
                    <a:pt x="96200" y="55000"/>
                    <a:pt x="96200" y="55000"/>
                  </a:cubicBezTo>
                  <a:cubicBezTo>
                    <a:pt x="96200" y="57500"/>
                    <a:pt x="96200" y="57500"/>
                    <a:pt x="96200" y="57500"/>
                  </a:cubicBezTo>
                  <a:cubicBezTo>
                    <a:pt x="97188" y="60000"/>
                    <a:pt x="100166" y="57500"/>
                    <a:pt x="101155" y="57500"/>
                  </a:cubicBezTo>
                  <a:cubicBezTo>
                    <a:pt x="101155" y="57500"/>
                    <a:pt x="101155" y="60000"/>
                    <a:pt x="101155" y="60000"/>
                  </a:cubicBezTo>
                  <a:cubicBezTo>
                    <a:pt x="101155" y="60000"/>
                    <a:pt x="100166" y="60000"/>
                    <a:pt x="100166" y="62500"/>
                  </a:cubicBezTo>
                  <a:cubicBezTo>
                    <a:pt x="100166" y="60000"/>
                    <a:pt x="99172" y="60000"/>
                    <a:pt x="98183" y="62500"/>
                  </a:cubicBezTo>
                  <a:cubicBezTo>
                    <a:pt x="98183" y="62500"/>
                    <a:pt x="98183" y="62500"/>
                    <a:pt x="97188" y="62500"/>
                  </a:cubicBezTo>
                  <a:cubicBezTo>
                    <a:pt x="97188" y="62500"/>
                    <a:pt x="96200" y="62500"/>
                    <a:pt x="96200" y="62500"/>
                  </a:cubicBezTo>
                  <a:cubicBezTo>
                    <a:pt x="96200" y="65000"/>
                    <a:pt x="97188" y="65000"/>
                    <a:pt x="98183" y="67500"/>
                  </a:cubicBezTo>
                  <a:cubicBezTo>
                    <a:pt x="98183" y="70000"/>
                    <a:pt x="98183" y="70000"/>
                    <a:pt x="98183" y="72500"/>
                  </a:cubicBezTo>
                  <a:cubicBezTo>
                    <a:pt x="99172" y="75000"/>
                    <a:pt x="100166" y="70000"/>
                    <a:pt x="100166" y="67500"/>
                  </a:cubicBezTo>
                  <a:cubicBezTo>
                    <a:pt x="101155" y="67500"/>
                    <a:pt x="100166" y="65000"/>
                    <a:pt x="101155" y="65000"/>
                  </a:cubicBezTo>
                  <a:cubicBezTo>
                    <a:pt x="100166" y="65000"/>
                    <a:pt x="100166" y="67500"/>
                    <a:pt x="100166" y="70000"/>
                  </a:cubicBezTo>
                  <a:cubicBezTo>
                    <a:pt x="101155" y="70000"/>
                    <a:pt x="101155" y="70000"/>
                    <a:pt x="101155" y="70000"/>
                  </a:cubicBezTo>
                  <a:cubicBezTo>
                    <a:pt x="102150" y="70000"/>
                    <a:pt x="102150" y="72500"/>
                    <a:pt x="102150" y="72500"/>
                  </a:cubicBezTo>
                  <a:cubicBezTo>
                    <a:pt x="102150" y="72500"/>
                    <a:pt x="102150" y="72500"/>
                    <a:pt x="102150" y="72500"/>
                  </a:cubicBezTo>
                  <a:cubicBezTo>
                    <a:pt x="103138" y="72500"/>
                    <a:pt x="103138" y="72500"/>
                    <a:pt x="103138" y="72500"/>
                  </a:cubicBezTo>
                  <a:cubicBezTo>
                    <a:pt x="102150" y="72500"/>
                    <a:pt x="103138" y="72500"/>
                    <a:pt x="103138" y="75000"/>
                  </a:cubicBezTo>
                  <a:cubicBezTo>
                    <a:pt x="104133" y="75000"/>
                    <a:pt x="105122" y="75000"/>
                    <a:pt x="106116" y="77500"/>
                  </a:cubicBezTo>
                  <a:cubicBezTo>
                    <a:pt x="107105" y="77500"/>
                    <a:pt x="109088" y="80000"/>
                    <a:pt x="110083" y="80000"/>
                  </a:cubicBezTo>
                  <a:cubicBezTo>
                    <a:pt x="110083" y="80000"/>
                    <a:pt x="111072" y="82500"/>
                    <a:pt x="111072" y="82500"/>
                  </a:cubicBezTo>
                  <a:cubicBezTo>
                    <a:pt x="111072" y="82500"/>
                    <a:pt x="111072" y="85000"/>
                    <a:pt x="111072" y="85000"/>
                  </a:cubicBezTo>
                  <a:cubicBezTo>
                    <a:pt x="112066" y="85000"/>
                    <a:pt x="111072" y="85000"/>
                    <a:pt x="112066" y="85000"/>
                  </a:cubicBezTo>
                  <a:cubicBezTo>
                    <a:pt x="112066" y="85000"/>
                    <a:pt x="112066" y="85000"/>
                    <a:pt x="112066" y="85000"/>
                  </a:cubicBezTo>
                  <a:cubicBezTo>
                    <a:pt x="112066" y="85000"/>
                    <a:pt x="112066" y="85000"/>
                    <a:pt x="112066" y="85000"/>
                  </a:cubicBezTo>
                  <a:cubicBezTo>
                    <a:pt x="112066" y="87500"/>
                    <a:pt x="113055" y="92500"/>
                    <a:pt x="113055" y="92500"/>
                  </a:cubicBezTo>
                  <a:cubicBezTo>
                    <a:pt x="113055" y="92500"/>
                    <a:pt x="113055" y="95000"/>
                    <a:pt x="113055" y="95000"/>
                  </a:cubicBezTo>
                  <a:cubicBezTo>
                    <a:pt x="113055" y="95000"/>
                    <a:pt x="114050" y="95000"/>
                    <a:pt x="114050" y="95000"/>
                  </a:cubicBezTo>
                  <a:cubicBezTo>
                    <a:pt x="114050" y="97500"/>
                    <a:pt x="113055" y="95000"/>
                    <a:pt x="113055" y="97500"/>
                  </a:cubicBezTo>
                  <a:cubicBezTo>
                    <a:pt x="114050" y="100000"/>
                    <a:pt x="114050" y="97500"/>
                    <a:pt x="113055" y="102500"/>
                  </a:cubicBezTo>
                  <a:cubicBezTo>
                    <a:pt x="113055" y="105000"/>
                    <a:pt x="114050" y="105000"/>
                    <a:pt x="114050" y="102500"/>
                  </a:cubicBezTo>
                  <a:cubicBezTo>
                    <a:pt x="114050" y="105000"/>
                    <a:pt x="116033" y="102500"/>
                    <a:pt x="116033" y="102500"/>
                  </a:cubicBezTo>
                  <a:cubicBezTo>
                    <a:pt x="115038" y="105000"/>
                    <a:pt x="118016" y="107500"/>
                    <a:pt x="118016" y="110000"/>
                  </a:cubicBezTo>
                  <a:cubicBezTo>
                    <a:pt x="119005" y="95000"/>
                    <a:pt x="119005" y="77500"/>
                    <a:pt x="120000" y="62500"/>
                  </a:cubicBezTo>
                  <a:cubicBezTo>
                    <a:pt x="119005" y="62500"/>
                    <a:pt x="119005" y="62500"/>
                    <a:pt x="119005" y="62500"/>
                  </a:cubicBezTo>
                  <a:close/>
                  <a:moveTo>
                    <a:pt x="6944" y="35000"/>
                  </a:moveTo>
                  <a:cubicBezTo>
                    <a:pt x="6944" y="32500"/>
                    <a:pt x="5950" y="32500"/>
                    <a:pt x="5950" y="30000"/>
                  </a:cubicBezTo>
                  <a:cubicBezTo>
                    <a:pt x="5950" y="32500"/>
                    <a:pt x="5950" y="32500"/>
                    <a:pt x="4961" y="32500"/>
                  </a:cubicBezTo>
                  <a:cubicBezTo>
                    <a:pt x="5950" y="32500"/>
                    <a:pt x="5950" y="35000"/>
                    <a:pt x="5950" y="35000"/>
                  </a:cubicBezTo>
                  <a:cubicBezTo>
                    <a:pt x="5950" y="35000"/>
                    <a:pt x="6944" y="37500"/>
                    <a:pt x="6944" y="37500"/>
                  </a:cubicBezTo>
                  <a:cubicBezTo>
                    <a:pt x="7933" y="40000"/>
                    <a:pt x="7933" y="35000"/>
                    <a:pt x="6944" y="35000"/>
                  </a:cubicBezTo>
                  <a:close/>
                  <a:moveTo>
                    <a:pt x="62477" y="62500"/>
                  </a:moveTo>
                  <a:cubicBezTo>
                    <a:pt x="61488" y="62500"/>
                    <a:pt x="61488" y="67500"/>
                    <a:pt x="61488" y="67500"/>
                  </a:cubicBezTo>
                  <a:cubicBezTo>
                    <a:pt x="62477" y="70000"/>
                    <a:pt x="62477" y="67500"/>
                    <a:pt x="63472" y="67500"/>
                  </a:cubicBezTo>
                  <a:cubicBezTo>
                    <a:pt x="63472" y="67500"/>
                    <a:pt x="63472" y="72500"/>
                    <a:pt x="63472" y="72500"/>
                  </a:cubicBezTo>
                  <a:cubicBezTo>
                    <a:pt x="63472" y="75000"/>
                    <a:pt x="62477" y="80000"/>
                    <a:pt x="62477" y="82500"/>
                  </a:cubicBezTo>
                  <a:cubicBezTo>
                    <a:pt x="63472" y="87500"/>
                    <a:pt x="64461" y="82500"/>
                    <a:pt x="65455" y="85000"/>
                  </a:cubicBezTo>
                  <a:cubicBezTo>
                    <a:pt x="65455" y="77500"/>
                    <a:pt x="65455" y="72500"/>
                    <a:pt x="65455" y="67500"/>
                  </a:cubicBezTo>
                  <a:cubicBezTo>
                    <a:pt x="65455" y="65000"/>
                    <a:pt x="65455" y="62500"/>
                    <a:pt x="66444" y="62500"/>
                  </a:cubicBezTo>
                  <a:cubicBezTo>
                    <a:pt x="67438" y="62500"/>
                    <a:pt x="67438" y="65000"/>
                    <a:pt x="67438" y="67500"/>
                  </a:cubicBezTo>
                  <a:cubicBezTo>
                    <a:pt x="67438" y="67500"/>
                    <a:pt x="67438" y="67500"/>
                    <a:pt x="67438" y="70000"/>
                  </a:cubicBezTo>
                  <a:cubicBezTo>
                    <a:pt x="67438" y="70000"/>
                    <a:pt x="68427" y="70000"/>
                    <a:pt x="68427" y="72500"/>
                  </a:cubicBezTo>
                  <a:cubicBezTo>
                    <a:pt x="68427" y="72500"/>
                    <a:pt x="68427" y="72500"/>
                    <a:pt x="68427" y="72500"/>
                  </a:cubicBezTo>
                  <a:cubicBezTo>
                    <a:pt x="69422" y="75000"/>
                    <a:pt x="68427" y="75000"/>
                    <a:pt x="68427" y="77500"/>
                  </a:cubicBezTo>
                  <a:cubicBezTo>
                    <a:pt x="68427" y="80000"/>
                    <a:pt x="69422" y="77500"/>
                    <a:pt x="70411" y="77500"/>
                  </a:cubicBezTo>
                  <a:cubicBezTo>
                    <a:pt x="70411" y="77500"/>
                    <a:pt x="70411" y="77500"/>
                    <a:pt x="70411" y="75000"/>
                  </a:cubicBezTo>
                  <a:cubicBezTo>
                    <a:pt x="71405" y="75000"/>
                    <a:pt x="71405" y="75000"/>
                    <a:pt x="71405" y="75000"/>
                  </a:cubicBezTo>
                  <a:cubicBezTo>
                    <a:pt x="72394" y="77500"/>
                    <a:pt x="72394" y="72500"/>
                    <a:pt x="72394" y="72500"/>
                  </a:cubicBezTo>
                  <a:cubicBezTo>
                    <a:pt x="71405" y="72500"/>
                    <a:pt x="70411" y="70000"/>
                    <a:pt x="70411" y="70000"/>
                  </a:cubicBezTo>
                  <a:cubicBezTo>
                    <a:pt x="70411" y="67500"/>
                    <a:pt x="71405" y="65000"/>
                    <a:pt x="70411" y="65000"/>
                  </a:cubicBezTo>
                  <a:cubicBezTo>
                    <a:pt x="70411" y="62500"/>
                    <a:pt x="69422" y="60000"/>
                    <a:pt x="69422" y="57500"/>
                  </a:cubicBezTo>
                  <a:cubicBezTo>
                    <a:pt x="68427" y="55000"/>
                    <a:pt x="68427" y="57500"/>
                    <a:pt x="69422" y="57500"/>
                  </a:cubicBezTo>
                  <a:cubicBezTo>
                    <a:pt x="69422" y="57500"/>
                    <a:pt x="70411" y="55000"/>
                    <a:pt x="70411" y="55000"/>
                  </a:cubicBezTo>
                  <a:cubicBezTo>
                    <a:pt x="71405" y="52500"/>
                    <a:pt x="71405" y="52500"/>
                    <a:pt x="71405" y="50000"/>
                  </a:cubicBezTo>
                  <a:cubicBezTo>
                    <a:pt x="72394" y="50000"/>
                    <a:pt x="72394" y="50000"/>
                    <a:pt x="73388" y="50000"/>
                  </a:cubicBezTo>
                  <a:cubicBezTo>
                    <a:pt x="73388" y="50000"/>
                    <a:pt x="73388" y="50000"/>
                    <a:pt x="73388" y="50000"/>
                  </a:cubicBezTo>
                  <a:cubicBezTo>
                    <a:pt x="74377" y="50000"/>
                    <a:pt x="74377" y="47500"/>
                    <a:pt x="73388" y="47500"/>
                  </a:cubicBezTo>
                  <a:cubicBezTo>
                    <a:pt x="73388" y="47500"/>
                    <a:pt x="72394" y="47500"/>
                    <a:pt x="72394" y="47500"/>
                  </a:cubicBezTo>
                  <a:cubicBezTo>
                    <a:pt x="72394" y="47500"/>
                    <a:pt x="72394" y="47500"/>
                    <a:pt x="72394" y="47500"/>
                  </a:cubicBezTo>
                  <a:cubicBezTo>
                    <a:pt x="71405" y="47500"/>
                    <a:pt x="71405" y="47500"/>
                    <a:pt x="70411" y="47500"/>
                  </a:cubicBezTo>
                  <a:cubicBezTo>
                    <a:pt x="70411" y="50000"/>
                    <a:pt x="70411" y="50000"/>
                    <a:pt x="69422" y="50000"/>
                  </a:cubicBezTo>
                  <a:cubicBezTo>
                    <a:pt x="69422" y="50000"/>
                    <a:pt x="69422" y="47500"/>
                    <a:pt x="69422" y="47500"/>
                  </a:cubicBezTo>
                  <a:cubicBezTo>
                    <a:pt x="68427" y="50000"/>
                    <a:pt x="68427" y="52500"/>
                    <a:pt x="67438" y="52500"/>
                  </a:cubicBezTo>
                  <a:cubicBezTo>
                    <a:pt x="66444" y="55000"/>
                    <a:pt x="66444" y="50000"/>
                    <a:pt x="66444" y="50000"/>
                  </a:cubicBezTo>
                  <a:cubicBezTo>
                    <a:pt x="65455" y="47500"/>
                    <a:pt x="65455" y="47500"/>
                    <a:pt x="65455" y="45000"/>
                  </a:cubicBezTo>
                  <a:cubicBezTo>
                    <a:pt x="64461" y="45000"/>
                    <a:pt x="65455" y="40000"/>
                    <a:pt x="65455" y="40000"/>
                  </a:cubicBezTo>
                  <a:cubicBezTo>
                    <a:pt x="66444" y="37500"/>
                    <a:pt x="69422" y="40000"/>
                    <a:pt x="70411" y="40000"/>
                  </a:cubicBezTo>
                  <a:cubicBezTo>
                    <a:pt x="71405" y="40000"/>
                    <a:pt x="72394" y="37500"/>
                    <a:pt x="73388" y="40000"/>
                  </a:cubicBezTo>
                  <a:cubicBezTo>
                    <a:pt x="73388" y="40000"/>
                    <a:pt x="73388" y="40000"/>
                    <a:pt x="73388" y="40000"/>
                  </a:cubicBezTo>
                  <a:cubicBezTo>
                    <a:pt x="73388" y="40000"/>
                    <a:pt x="74377" y="40000"/>
                    <a:pt x="75372" y="40000"/>
                  </a:cubicBezTo>
                  <a:cubicBezTo>
                    <a:pt x="76361" y="40000"/>
                    <a:pt x="76361" y="40000"/>
                    <a:pt x="76361" y="37500"/>
                  </a:cubicBezTo>
                  <a:cubicBezTo>
                    <a:pt x="77355" y="37500"/>
                    <a:pt x="78344" y="32500"/>
                    <a:pt x="78344" y="32500"/>
                  </a:cubicBezTo>
                  <a:cubicBezTo>
                    <a:pt x="78344" y="27500"/>
                    <a:pt x="76361" y="32500"/>
                    <a:pt x="76361" y="32500"/>
                  </a:cubicBezTo>
                  <a:cubicBezTo>
                    <a:pt x="75372" y="37500"/>
                    <a:pt x="74377" y="35000"/>
                    <a:pt x="72394" y="35000"/>
                  </a:cubicBezTo>
                  <a:cubicBezTo>
                    <a:pt x="72394" y="35000"/>
                    <a:pt x="72394" y="35000"/>
                    <a:pt x="72394" y="35000"/>
                  </a:cubicBezTo>
                  <a:cubicBezTo>
                    <a:pt x="71405" y="35000"/>
                    <a:pt x="71405" y="35000"/>
                    <a:pt x="70411" y="35000"/>
                  </a:cubicBezTo>
                  <a:cubicBezTo>
                    <a:pt x="70411" y="35000"/>
                    <a:pt x="69422" y="35000"/>
                    <a:pt x="69422" y="35000"/>
                  </a:cubicBezTo>
                  <a:cubicBezTo>
                    <a:pt x="68427" y="35000"/>
                    <a:pt x="68427" y="32500"/>
                    <a:pt x="68427" y="32500"/>
                  </a:cubicBezTo>
                  <a:cubicBezTo>
                    <a:pt x="68427" y="32500"/>
                    <a:pt x="67438" y="32500"/>
                    <a:pt x="67438" y="35000"/>
                  </a:cubicBezTo>
                  <a:cubicBezTo>
                    <a:pt x="66444" y="35000"/>
                    <a:pt x="66444" y="37500"/>
                    <a:pt x="65455" y="35000"/>
                  </a:cubicBezTo>
                  <a:cubicBezTo>
                    <a:pt x="64461" y="40000"/>
                    <a:pt x="64461" y="45000"/>
                    <a:pt x="64461" y="50000"/>
                  </a:cubicBezTo>
                  <a:cubicBezTo>
                    <a:pt x="64461" y="47500"/>
                    <a:pt x="64461" y="47500"/>
                    <a:pt x="64461" y="47500"/>
                  </a:cubicBezTo>
                  <a:cubicBezTo>
                    <a:pt x="63472" y="50000"/>
                    <a:pt x="63472" y="52500"/>
                    <a:pt x="63472" y="55000"/>
                  </a:cubicBezTo>
                  <a:cubicBezTo>
                    <a:pt x="63472" y="57500"/>
                    <a:pt x="62477" y="60000"/>
                    <a:pt x="62477" y="62500"/>
                  </a:cubicBezTo>
                  <a:close/>
                  <a:moveTo>
                    <a:pt x="84300" y="35000"/>
                  </a:moveTo>
                  <a:cubicBezTo>
                    <a:pt x="84300" y="35000"/>
                    <a:pt x="84300" y="35000"/>
                    <a:pt x="84300" y="35000"/>
                  </a:cubicBezTo>
                  <a:cubicBezTo>
                    <a:pt x="85288" y="37500"/>
                    <a:pt x="84300" y="37500"/>
                    <a:pt x="84300" y="37500"/>
                  </a:cubicBezTo>
                  <a:cubicBezTo>
                    <a:pt x="85288" y="40000"/>
                    <a:pt x="85288" y="40000"/>
                    <a:pt x="85288" y="42500"/>
                  </a:cubicBezTo>
                  <a:cubicBezTo>
                    <a:pt x="85288" y="45000"/>
                    <a:pt x="85288" y="47500"/>
                    <a:pt x="87272" y="50000"/>
                  </a:cubicBezTo>
                  <a:cubicBezTo>
                    <a:pt x="86283" y="47500"/>
                    <a:pt x="85288" y="42500"/>
                    <a:pt x="85288" y="40000"/>
                  </a:cubicBezTo>
                  <a:cubicBezTo>
                    <a:pt x="86283" y="37500"/>
                    <a:pt x="87272" y="40000"/>
                    <a:pt x="88266" y="40000"/>
                  </a:cubicBezTo>
                  <a:cubicBezTo>
                    <a:pt x="88266" y="40000"/>
                    <a:pt x="88266" y="40000"/>
                    <a:pt x="87272" y="40000"/>
                  </a:cubicBezTo>
                  <a:cubicBezTo>
                    <a:pt x="87272" y="40000"/>
                    <a:pt x="86283" y="37500"/>
                    <a:pt x="86283" y="37500"/>
                  </a:cubicBezTo>
                  <a:cubicBezTo>
                    <a:pt x="86283" y="35000"/>
                    <a:pt x="87272" y="35000"/>
                    <a:pt x="87272" y="35000"/>
                  </a:cubicBezTo>
                  <a:cubicBezTo>
                    <a:pt x="87272" y="32500"/>
                    <a:pt x="87272" y="32500"/>
                    <a:pt x="87272" y="30000"/>
                  </a:cubicBezTo>
                  <a:cubicBezTo>
                    <a:pt x="86283" y="30000"/>
                    <a:pt x="86283" y="32500"/>
                    <a:pt x="86283" y="35000"/>
                  </a:cubicBezTo>
                  <a:cubicBezTo>
                    <a:pt x="86283" y="35000"/>
                    <a:pt x="85288" y="37500"/>
                    <a:pt x="85288" y="35000"/>
                  </a:cubicBezTo>
                  <a:cubicBezTo>
                    <a:pt x="84300" y="35000"/>
                    <a:pt x="85288" y="32500"/>
                    <a:pt x="86283" y="32500"/>
                  </a:cubicBezTo>
                  <a:cubicBezTo>
                    <a:pt x="86283" y="30000"/>
                    <a:pt x="85288" y="30000"/>
                    <a:pt x="85288" y="30000"/>
                  </a:cubicBezTo>
                  <a:cubicBezTo>
                    <a:pt x="85288" y="27500"/>
                    <a:pt x="85288" y="27500"/>
                    <a:pt x="86283" y="25000"/>
                  </a:cubicBezTo>
                  <a:cubicBezTo>
                    <a:pt x="85288" y="27500"/>
                    <a:pt x="84300" y="32500"/>
                    <a:pt x="84300" y="35000"/>
                  </a:cubicBezTo>
                  <a:close/>
                  <a:moveTo>
                    <a:pt x="86283" y="27500"/>
                  </a:moveTo>
                  <a:cubicBezTo>
                    <a:pt x="87272" y="27500"/>
                    <a:pt x="88266" y="25000"/>
                    <a:pt x="87272" y="22500"/>
                  </a:cubicBezTo>
                  <a:cubicBezTo>
                    <a:pt x="86283" y="22500"/>
                    <a:pt x="86283" y="27500"/>
                    <a:pt x="86283" y="27500"/>
                  </a:cubicBezTo>
                  <a:close/>
                  <a:moveTo>
                    <a:pt x="3966" y="25000"/>
                  </a:moveTo>
                  <a:cubicBezTo>
                    <a:pt x="2977" y="22500"/>
                    <a:pt x="1983" y="22500"/>
                    <a:pt x="1983" y="20000"/>
                  </a:cubicBezTo>
                  <a:cubicBezTo>
                    <a:pt x="994" y="22500"/>
                    <a:pt x="2977" y="25000"/>
                    <a:pt x="3966" y="25000"/>
                  </a:cubicBezTo>
                  <a:cubicBezTo>
                    <a:pt x="3966" y="25000"/>
                    <a:pt x="3966" y="25000"/>
                    <a:pt x="3966" y="25000"/>
                  </a:cubicBezTo>
                  <a:close/>
                  <a:moveTo>
                    <a:pt x="35700" y="40000"/>
                  </a:moveTo>
                  <a:cubicBezTo>
                    <a:pt x="36694" y="42500"/>
                    <a:pt x="36694" y="42500"/>
                    <a:pt x="36694" y="42500"/>
                  </a:cubicBezTo>
                  <a:cubicBezTo>
                    <a:pt x="36694" y="45000"/>
                    <a:pt x="36694" y="45000"/>
                    <a:pt x="36694" y="45000"/>
                  </a:cubicBezTo>
                  <a:cubicBezTo>
                    <a:pt x="36694" y="47500"/>
                    <a:pt x="36694" y="47500"/>
                    <a:pt x="37683" y="47500"/>
                  </a:cubicBezTo>
                  <a:cubicBezTo>
                    <a:pt x="37683" y="47500"/>
                    <a:pt x="36694" y="47500"/>
                    <a:pt x="37683" y="50000"/>
                  </a:cubicBezTo>
                  <a:cubicBezTo>
                    <a:pt x="37683" y="50000"/>
                    <a:pt x="38677" y="50000"/>
                    <a:pt x="38677" y="52500"/>
                  </a:cubicBezTo>
                  <a:cubicBezTo>
                    <a:pt x="38677" y="52500"/>
                    <a:pt x="38677" y="55000"/>
                    <a:pt x="38677" y="57500"/>
                  </a:cubicBezTo>
                  <a:cubicBezTo>
                    <a:pt x="38677" y="57500"/>
                    <a:pt x="38677" y="57500"/>
                    <a:pt x="38677" y="57500"/>
                  </a:cubicBezTo>
                  <a:cubicBezTo>
                    <a:pt x="39666" y="60000"/>
                    <a:pt x="39666" y="60000"/>
                    <a:pt x="39666" y="60000"/>
                  </a:cubicBezTo>
                  <a:cubicBezTo>
                    <a:pt x="39666" y="62500"/>
                    <a:pt x="39666" y="65000"/>
                    <a:pt x="39666" y="65000"/>
                  </a:cubicBezTo>
                  <a:cubicBezTo>
                    <a:pt x="39666" y="65000"/>
                    <a:pt x="40661" y="65000"/>
                    <a:pt x="40661" y="65000"/>
                  </a:cubicBezTo>
                  <a:cubicBezTo>
                    <a:pt x="40661" y="65000"/>
                    <a:pt x="40661" y="65000"/>
                    <a:pt x="40661" y="65000"/>
                  </a:cubicBezTo>
                  <a:cubicBezTo>
                    <a:pt x="40661" y="67500"/>
                    <a:pt x="42644" y="65000"/>
                    <a:pt x="43638" y="65000"/>
                  </a:cubicBezTo>
                  <a:cubicBezTo>
                    <a:pt x="43638" y="65000"/>
                    <a:pt x="42644" y="67500"/>
                    <a:pt x="43638" y="67500"/>
                  </a:cubicBezTo>
                  <a:cubicBezTo>
                    <a:pt x="43638" y="70000"/>
                    <a:pt x="43638" y="67500"/>
                    <a:pt x="44627" y="67500"/>
                  </a:cubicBezTo>
                  <a:cubicBezTo>
                    <a:pt x="45622" y="67500"/>
                    <a:pt x="46611" y="67500"/>
                    <a:pt x="46611" y="65000"/>
                  </a:cubicBezTo>
                  <a:cubicBezTo>
                    <a:pt x="46611" y="65000"/>
                    <a:pt x="47605" y="65000"/>
                    <a:pt x="47605" y="67500"/>
                  </a:cubicBezTo>
                  <a:cubicBezTo>
                    <a:pt x="47605" y="67500"/>
                    <a:pt x="47605" y="67500"/>
                    <a:pt x="47605" y="67500"/>
                  </a:cubicBezTo>
                  <a:cubicBezTo>
                    <a:pt x="47605" y="65000"/>
                    <a:pt x="48594" y="67500"/>
                    <a:pt x="48594" y="67500"/>
                  </a:cubicBezTo>
                  <a:cubicBezTo>
                    <a:pt x="48594" y="67500"/>
                    <a:pt x="47605" y="67500"/>
                    <a:pt x="48594" y="67500"/>
                  </a:cubicBezTo>
                  <a:cubicBezTo>
                    <a:pt x="48594" y="67500"/>
                    <a:pt x="49588" y="67500"/>
                    <a:pt x="49588" y="67500"/>
                  </a:cubicBezTo>
                  <a:cubicBezTo>
                    <a:pt x="49588" y="67500"/>
                    <a:pt x="49588" y="67500"/>
                    <a:pt x="49588" y="67500"/>
                  </a:cubicBezTo>
                  <a:cubicBezTo>
                    <a:pt x="49588" y="67500"/>
                    <a:pt x="50577" y="70000"/>
                    <a:pt x="50577" y="67500"/>
                  </a:cubicBezTo>
                  <a:cubicBezTo>
                    <a:pt x="50577" y="67500"/>
                    <a:pt x="50577" y="72500"/>
                    <a:pt x="50577" y="72500"/>
                  </a:cubicBezTo>
                  <a:cubicBezTo>
                    <a:pt x="51572" y="75000"/>
                    <a:pt x="52561" y="72500"/>
                    <a:pt x="52561" y="72500"/>
                  </a:cubicBezTo>
                  <a:cubicBezTo>
                    <a:pt x="53555" y="70000"/>
                    <a:pt x="55538" y="67500"/>
                    <a:pt x="54544" y="65000"/>
                  </a:cubicBezTo>
                  <a:cubicBezTo>
                    <a:pt x="55538" y="65000"/>
                    <a:pt x="55538" y="62500"/>
                    <a:pt x="55538" y="62500"/>
                  </a:cubicBezTo>
                  <a:cubicBezTo>
                    <a:pt x="55538" y="62500"/>
                    <a:pt x="55538" y="62500"/>
                    <a:pt x="55538" y="62500"/>
                  </a:cubicBezTo>
                  <a:cubicBezTo>
                    <a:pt x="55538" y="62500"/>
                    <a:pt x="55538" y="60000"/>
                    <a:pt x="55538" y="62500"/>
                  </a:cubicBezTo>
                  <a:cubicBezTo>
                    <a:pt x="55538" y="60000"/>
                    <a:pt x="56527" y="57500"/>
                    <a:pt x="55538" y="57500"/>
                  </a:cubicBezTo>
                  <a:cubicBezTo>
                    <a:pt x="55538" y="57500"/>
                    <a:pt x="55538" y="55000"/>
                    <a:pt x="55538" y="55000"/>
                  </a:cubicBezTo>
                  <a:cubicBezTo>
                    <a:pt x="55538" y="55000"/>
                    <a:pt x="56527" y="52500"/>
                    <a:pt x="56527" y="50000"/>
                  </a:cubicBezTo>
                  <a:cubicBezTo>
                    <a:pt x="56527" y="52500"/>
                    <a:pt x="57522" y="50000"/>
                    <a:pt x="57522" y="50000"/>
                  </a:cubicBezTo>
                  <a:cubicBezTo>
                    <a:pt x="58511" y="47500"/>
                    <a:pt x="58511" y="47500"/>
                    <a:pt x="58511" y="45000"/>
                  </a:cubicBezTo>
                  <a:cubicBezTo>
                    <a:pt x="58511" y="42500"/>
                    <a:pt x="58511" y="40000"/>
                    <a:pt x="59505" y="37500"/>
                  </a:cubicBezTo>
                  <a:cubicBezTo>
                    <a:pt x="59505" y="37500"/>
                    <a:pt x="59505" y="35000"/>
                    <a:pt x="59505" y="35000"/>
                  </a:cubicBezTo>
                  <a:cubicBezTo>
                    <a:pt x="59505" y="35000"/>
                    <a:pt x="62477" y="37500"/>
                    <a:pt x="62477" y="35000"/>
                  </a:cubicBezTo>
                  <a:cubicBezTo>
                    <a:pt x="62477" y="35000"/>
                    <a:pt x="61488" y="32500"/>
                    <a:pt x="60494" y="32500"/>
                  </a:cubicBezTo>
                  <a:cubicBezTo>
                    <a:pt x="60494" y="30000"/>
                    <a:pt x="59505" y="30000"/>
                    <a:pt x="59505" y="27500"/>
                  </a:cubicBezTo>
                  <a:cubicBezTo>
                    <a:pt x="60494" y="25000"/>
                    <a:pt x="59505" y="22500"/>
                    <a:pt x="58511" y="22500"/>
                  </a:cubicBezTo>
                  <a:cubicBezTo>
                    <a:pt x="58511" y="22500"/>
                    <a:pt x="58511" y="20000"/>
                    <a:pt x="58511" y="20000"/>
                  </a:cubicBezTo>
                  <a:cubicBezTo>
                    <a:pt x="58511" y="20000"/>
                    <a:pt x="58511" y="20000"/>
                    <a:pt x="58511" y="20000"/>
                  </a:cubicBezTo>
                  <a:cubicBezTo>
                    <a:pt x="58511" y="20000"/>
                    <a:pt x="58511" y="20000"/>
                    <a:pt x="58511" y="20000"/>
                  </a:cubicBezTo>
                  <a:cubicBezTo>
                    <a:pt x="57522" y="17500"/>
                    <a:pt x="57522" y="15000"/>
                    <a:pt x="57522" y="15000"/>
                  </a:cubicBezTo>
                  <a:cubicBezTo>
                    <a:pt x="57522" y="15000"/>
                    <a:pt x="58511" y="15000"/>
                    <a:pt x="58511" y="15000"/>
                  </a:cubicBezTo>
                  <a:cubicBezTo>
                    <a:pt x="59505" y="17500"/>
                    <a:pt x="58511" y="15000"/>
                    <a:pt x="58511" y="12500"/>
                  </a:cubicBezTo>
                  <a:cubicBezTo>
                    <a:pt x="58511" y="12500"/>
                    <a:pt x="57522" y="12500"/>
                    <a:pt x="58511" y="12500"/>
                  </a:cubicBezTo>
                  <a:cubicBezTo>
                    <a:pt x="57522" y="12500"/>
                    <a:pt x="57522" y="10000"/>
                    <a:pt x="57522" y="10000"/>
                  </a:cubicBezTo>
                  <a:cubicBezTo>
                    <a:pt x="56527" y="10000"/>
                    <a:pt x="55538" y="10000"/>
                    <a:pt x="55538" y="10000"/>
                  </a:cubicBezTo>
                  <a:cubicBezTo>
                    <a:pt x="54544" y="10000"/>
                    <a:pt x="53555" y="10000"/>
                    <a:pt x="53555" y="12500"/>
                  </a:cubicBezTo>
                  <a:cubicBezTo>
                    <a:pt x="53555" y="12500"/>
                    <a:pt x="53555" y="15000"/>
                    <a:pt x="53555" y="17500"/>
                  </a:cubicBezTo>
                  <a:cubicBezTo>
                    <a:pt x="53555" y="17500"/>
                    <a:pt x="53555" y="20000"/>
                    <a:pt x="52561" y="20000"/>
                  </a:cubicBezTo>
                  <a:cubicBezTo>
                    <a:pt x="52561" y="20000"/>
                    <a:pt x="52561" y="20000"/>
                    <a:pt x="52561" y="20000"/>
                  </a:cubicBezTo>
                  <a:cubicBezTo>
                    <a:pt x="52561" y="20000"/>
                    <a:pt x="52561" y="22500"/>
                    <a:pt x="51572" y="22500"/>
                  </a:cubicBezTo>
                  <a:cubicBezTo>
                    <a:pt x="51572" y="22500"/>
                    <a:pt x="52561" y="22500"/>
                    <a:pt x="52561" y="25000"/>
                  </a:cubicBezTo>
                  <a:cubicBezTo>
                    <a:pt x="52561" y="25000"/>
                    <a:pt x="51572" y="25000"/>
                    <a:pt x="51572" y="25000"/>
                  </a:cubicBezTo>
                  <a:cubicBezTo>
                    <a:pt x="51572" y="27500"/>
                    <a:pt x="51572" y="30000"/>
                    <a:pt x="50577" y="32500"/>
                  </a:cubicBezTo>
                  <a:cubicBezTo>
                    <a:pt x="50577" y="32500"/>
                    <a:pt x="49588" y="32500"/>
                    <a:pt x="49588" y="32500"/>
                  </a:cubicBezTo>
                  <a:cubicBezTo>
                    <a:pt x="48594" y="32500"/>
                    <a:pt x="48594" y="32500"/>
                    <a:pt x="47605" y="32500"/>
                  </a:cubicBezTo>
                  <a:cubicBezTo>
                    <a:pt x="46611" y="32500"/>
                    <a:pt x="46611" y="30000"/>
                    <a:pt x="45622" y="30000"/>
                  </a:cubicBezTo>
                  <a:cubicBezTo>
                    <a:pt x="44627" y="30000"/>
                    <a:pt x="44627" y="35000"/>
                    <a:pt x="43638" y="35000"/>
                  </a:cubicBezTo>
                  <a:cubicBezTo>
                    <a:pt x="42644" y="35000"/>
                    <a:pt x="41655" y="35000"/>
                    <a:pt x="41655" y="35000"/>
                  </a:cubicBezTo>
                  <a:cubicBezTo>
                    <a:pt x="40661" y="35000"/>
                    <a:pt x="40661" y="37500"/>
                    <a:pt x="39666" y="35000"/>
                  </a:cubicBezTo>
                  <a:cubicBezTo>
                    <a:pt x="39666" y="35000"/>
                    <a:pt x="36694" y="30000"/>
                    <a:pt x="37683" y="27500"/>
                  </a:cubicBezTo>
                  <a:cubicBezTo>
                    <a:pt x="36694" y="27500"/>
                    <a:pt x="36694" y="30000"/>
                    <a:pt x="36694" y="32500"/>
                  </a:cubicBezTo>
                  <a:cubicBezTo>
                    <a:pt x="36694" y="32500"/>
                    <a:pt x="36694" y="32500"/>
                    <a:pt x="36694" y="32500"/>
                  </a:cubicBezTo>
                  <a:cubicBezTo>
                    <a:pt x="35700" y="35000"/>
                    <a:pt x="35700" y="37500"/>
                    <a:pt x="35700" y="40000"/>
                  </a:cubicBezTo>
                  <a:close/>
                  <a:moveTo>
                    <a:pt x="25783" y="85000"/>
                  </a:moveTo>
                  <a:cubicBezTo>
                    <a:pt x="26777" y="82500"/>
                    <a:pt x="26777" y="85000"/>
                    <a:pt x="27766" y="85000"/>
                  </a:cubicBezTo>
                  <a:cubicBezTo>
                    <a:pt x="27766" y="80000"/>
                    <a:pt x="27766" y="75000"/>
                    <a:pt x="27766" y="70000"/>
                  </a:cubicBezTo>
                  <a:cubicBezTo>
                    <a:pt x="27766" y="67500"/>
                    <a:pt x="28761" y="67500"/>
                    <a:pt x="27766" y="65000"/>
                  </a:cubicBezTo>
                  <a:cubicBezTo>
                    <a:pt x="27766" y="62500"/>
                    <a:pt x="26777" y="60000"/>
                    <a:pt x="25783" y="60000"/>
                  </a:cubicBezTo>
                  <a:cubicBezTo>
                    <a:pt x="25783" y="60000"/>
                    <a:pt x="24794" y="62500"/>
                    <a:pt x="24794" y="62500"/>
                  </a:cubicBezTo>
                  <a:cubicBezTo>
                    <a:pt x="24794" y="62500"/>
                    <a:pt x="24794" y="60000"/>
                    <a:pt x="24794" y="60000"/>
                  </a:cubicBezTo>
                  <a:cubicBezTo>
                    <a:pt x="25783" y="57500"/>
                    <a:pt x="24794" y="57500"/>
                    <a:pt x="24794" y="57500"/>
                  </a:cubicBezTo>
                  <a:cubicBezTo>
                    <a:pt x="24794" y="55000"/>
                    <a:pt x="24794" y="55000"/>
                    <a:pt x="24794" y="52500"/>
                  </a:cubicBezTo>
                  <a:cubicBezTo>
                    <a:pt x="24794" y="52500"/>
                    <a:pt x="24794" y="50000"/>
                    <a:pt x="23800" y="50000"/>
                  </a:cubicBezTo>
                  <a:cubicBezTo>
                    <a:pt x="23800" y="50000"/>
                    <a:pt x="23800" y="50000"/>
                    <a:pt x="23800" y="50000"/>
                  </a:cubicBezTo>
                  <a:cubicBezTo>
                    <a:pt x="23800" y="50000"/>
                    <a:pt x="22811" y="50000"/>
                    <a:pt x="22811" y="47500"/>
                  </a:cubicBezTo>
                  <a:cubicBezTo>
                    <a:pt x="21816" y="47500"/>
                    <a:pt x="21816" y="47500"/>
                    <a:pt x="21816" y="47500"/>
                  </a:cubicBezTo>
                  <a:cubicBezTo>
                    <a:pt x="21816" y="47500"/>
                    <a:pt x="21816" y="45000"/>
                    <a:pt x="21816" y="45000"/>
                  </a:cubicBezTo>
                  <a:cubicBezTo>
                    <a:pt x="21816" y="45000"/>
                    <a:pt x="21816" y="45000"/>
                    <a:pt x="21816" y="42500"/>
                  </a:cubicBezTo>
                  <a:cubicBezTo>
                    <a:pt x="22811" y="42500"/>
                    <a:pt x="22811" y="42500"/>
                    <a:pt x="21816" y="40000"/>
                  </a:cubicBezTo>
                  <a:cubicBezTo>
                    <a:pt x="21816" y="37500"/>
                    <a:pt x="20827" y="40000"/>
                    <a:pt x="19833" y="40000"/>
                  </a:cubicBezTo>
                  <a:cubicBezTo>
                    <a:pt x="20827" y="40000"/>
                    <a:pt x="20827" y="37500"/>
                    <a:pt x="19833" y="37500"/>
                  </a:cubicBezTo>
                  <a:cubicBezTo>
                    <a:pt x="19833" y="37500"/>
                    <a:pt x="18844" y="37500"/>
                    <a:pt x="18844" y="35000"/>
                  </a:cubicBezTo>
                  <a:cubicBezTo>
                    <a:pt x="17850" y="35000"/>
                    <a:pt x="18844" y="32500"/>
                    <a:pt x="17850" y="32500"/>
                  </a:cubicBezTo>
                  <a:cubicBezTo>
                    <a:pt x="17850" y="30000"/>
                    <a:pt x="16861" y="30000"/>
                    <a:pt x="16861" y="30000"/>
                  </a:cubicBezTo>
                  <a:cubicBezTo>
                    <a:pt x="15866" y="30000"/>
                    <a:pt x="15866" y="27500"/>
                    <a:pt x="15866" y="27500"/>
                  </a:cubicBezTo>
                  <a:cubicBezTo>
                    <a:pt x="14877" y="25000"/>
                    <a:pt x="14877" y="25000"/>
                    <a:pt x="14877" y="27500"/>
                  </a:cubicBezTo>
                  <a:cubicBezTo>
                    <a:pt x="14877" y="27500"/>
                    <a:pt x="13883" y="25000"/>
                    <a:pt x="13883" y="25000"/>
                  </a:cubicBezTo>
                  <a:cubicBezTo>
                    <a:pt x="11900" y="22500"/>
                    <a:pt x="10911" y="20000"/>
                    <a:pt x="9916" y="17500"/>
                  </a:cubicBezTo>
                  <a:cubicBezTo>
                    <a:pt x="9916" y="15000"/>
                    <a:pt x="8927" y="12500"/>
                    <a:pt x="7933" y="12500"/>
                  </a:cubicBezTo>
                  <a:cubicBezTo>
                    <a:pt x="7933" y="10000"/>
                    <a:pt x="7933" y="10000"/>
                    <a:pt x="7933" y="10000"/>
                  </a:cubicBezTo>
                  <a:cubicBezTo>
                    <a:pt x="7933" y="7500"/>
                    <a:pt x="6944" y="7500"/>
                    <a:pt x="6944" y="5000"/>
                  </a:cubicBezTo>
                  <a:cubicBezTo>
                    <a:pt x="5950" y="2500"/>
                    <a:pt x="5950" y="2500"/>
                    <a:pt x="3966" y="2500"/>
                  </a:cubicBezTo>
                  <a:cubicBezTo>
                    <a:pt x="3966" y="2500"/>
                    <a:pt x="2977" y="2500"/>
                    <a:pt x="2977" y="2500"/>
                  </a:cubicBezTo>
                  <a:cubicBezTo>
                    <a:pt x="1983" y="2500"/>
                    <a:pt x="1983" y="2500"/>
                    <a:pt x="994" y="0"/>
                  </a:cubicBezTo>
                  <a:cubicBezTo>
                    <a:pt x="0" y="0"/>
                    <a:pt x="0" y="2500"/>
                    <a:pt x="0" y="5000"/>
                  </a:cubicBezTo>
                  <a:cubicBezTo>
                    <a:pt x="994" y="7500"/>
                    <a:pt x="1983" y="10000"/>
                    <a:pt x="2977" y="12500"/>
                  </a:cubicBezTo>
                  <a:cubicBezTo>
                    <a:pt x="2977" y="15000"/>
                    <a:pt x="3966" y="15000"/>
                    <a:pt x="4961" y="15000"/>
                  </a:cubicBezTo>
                  <a:cubicBezTo>
                    <a:pt x="4961" y="17500"/>
                    <a:pt x="5950" y="20000"/>
                    <a:pt x="6944" y="22500"/>
                  </a:cubicBezTo>
                  <a:cubicBezTo>
                    <a:pt x="6944" y="22500"/>
                    <a:pt x="6944" y="25000"/>
                    <a:pt x="6944" y="25000"/>
                  </a:cubicBezTo>
                  <a:cubicBezTo>
                    <a:pt x="6944" y="27500"/>
                    <a:pt x="7933" y="27500"/>
                    <a:pt x="8927" y="27500"/>
                  </a:cubicBezTo>
                  <a:cubicBezTo>
                    <a:pt x="8927" y="30000"/>
                    <a:pt x="9916" y="32500"/>
                    <a:pt x="9916" y="35000"/>
                  </a:cubicBezTo>
                  <a:cubicBezTo>
                    <a:pt x="9916" y="37500"/>
                    <a:pt x="10911" y="40000"/>
                    <a:pt x="10911" y="40000"/>
                  </a:cubicBezTo>
                  <a:cubicBezTo>
                    <a:pt x="11900" y="42500"/>
                    <a:pt x="11900" y="45000"/>
                    <a:pt x="12894" y="47500"/>
                  </a:cubicBezTo>
                  <a:cubicBezTo>
                    <a:pt x="13883" y="50000"/>
                    <a:pt x="14877" y="52500"/>
                    <a:pt x="14877" y="57500"/>
                  </a:cubicBezTo>
                  <a:cubicBezTo>
                    <a:pt x="14877" y="57500"/>
                    <a:pt x="14877" y="57500"/>
                    <a:pt x="14877" y="60000"/>
                  </a:cubicBezTo>
                  <a:cubicBezTo>
                    <a:pt x="16861" y="65000"/>
                    <a:pt x="19833" y="72500"/>
                    <a:pt x="21816" y="77500"/>
                  </a:cubicBezTo>
                  <a:cubicBezTo>
                    <a:pt x="21816" y="80000"/>
                    <a:pt x="22811" y="82500"/>
                    <a:pt x="23800" y="85000"/>
                  </a:cubicBezTo>
                  <a:cubicBezTo>
                    <a:pt x="24794" y="87500"/>
                    <a:pt x="24794" y="85000"/>
                    <a:pt x="24794" y="82500"/>
                  </a:cubicBezTo>
                  <a:cubicBezTo>
                    <a:pt x="24794" y="85000"/>
                    <a:pt x="25783" y="85000"/>
                    <a:pt x="25783" y="8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92" name="Shape 592"/>
            <p:cNvSpPr/>
            <p:nvPr/>
          </p:nvSpPr>
          <p:spPr>
            <a:xfrm>
              <a:off x="9633432" y="1985746"/>
              <a:ext cx="1289644" cy="1297419"/>
            </a:xfrm>
            <a:custGeom>
              <a:avLst/>
              <a:gdLst/>
              <a:ahLst/>
              <a:cxnLst/>
              <a:rect l="0" t="0" r="0" b="0"/>
              <a:pathLst>
                <a:path w="120000" h="120000" extrusionOk="0">
                  <a:moveTo>
                    <a:pt x="117664" y="35122"/>
                  </a:moveTo>
                  <a:cubicBezTo>
                    <a:pt x="119315" y="33661"/>
                    <a:pt x="120967" y="33661"/>
                    <a:pt x="119315" y="32194"/>
                  </a:cubicBezTo>
                  <a:cubicBezTo>
                    <a:pt x="117664" y="32194"/>
                    <a:pt x="117664" y="32194"/>
                    <a:pt x="117664" y="32194"/>
                  </a:cubicBezTo>
                  <a:cubicBezTo>
                    <a:pt x="117664" y="32194"/>
                    <a:pt x="114361" y="30733"/>
                    <a:pt x="116013" y="32194"/>
                  </a:cubicBezTo>
                  <a:cubicBezTo>
                    <a:pt x="114361" y="30733"/>
                    <a:pt x="116013" y="30733"/>
                    <a:pt x="116013" y="29266"/>
                  </a:cubicBezTo>
                  <a:cubicBezTo>
                    <a:pt x="114361" y="27805"/>
                    <a:pt x="114361" y="29266"/>
                    <a:pt x="114361" y="29266"/>
                  </a:cubicBezTo>
                  <a:cubicBezTo>
                    <a:pt x="112715" y="29266"/>
                    <a:pt x="112715" y="27805"/>
                    <a:pt x="114361" y="27805"/>
                  </a:cubicBezTo>
                  <a:cubicBezTo>
                    <a:pt x="112715" y="27805"/>
                    <a:pt x="112715" y="26338"/>
                    <a:pt x="112715" y="26338"/>
                  </a:cubicBezTo>
                  <a:cubicBezTo>
                    <a:pt x="111064" y="26338"/>
                    <a:pt x="111064" y="27805"/>
                    <a:pt x="111064" y="27805"/>
                  </a:cubicBezTo>
                  <a:cubicBezTo>
                    <a:pt x="109413" y="29266"/>
                    <a:pt x="109413" y="27805"/>
                    <a:pt x="107761" y="27805"/>
                  </a:cubicBezTo>
                  <a:cubicBezTo>
                    <a:pt x="107761" y="27805"/>
                    <a:pt x="107761" y="27805"/>
                    <a:pt x="107761" y="27805"/>
                  </a:cubicBezTo>
                  <a:cubicBezTo>
                    <a:pt x="106110" y="27805"/>
                    <a:pt x="104459" y="29266"/>
                    <a:pt x="102807" y="30733"/>
                  </a:cubicBezTo>
                  <a:cubicBezTo>
                    <a:pt x="102807" y="30733"/>
                    <a:pt x="102807" y="30733"/>
                    <a:pt x="101156" y="30733"/>
                  </a:cubicBezTo>
                  <a:cubicBezTo>
                    <a:pt x="101156" y="30733"/>
                    <a:pt x="101156" y="30733"/>
                    <a:pt x="101156" y="32194"/>
                  </a:cubicBezTo>
                  <a:cubicBezTo>
                    <a:pt x="101156" y="32194"/>
                    <a:pt x="99505" y="32194"/>
                    <a:pt x="99505" y="32194"/>
                  </a:cubicBezTo>
                  <a:cubicBezTo>
                    <a:pt x="99505" y="33661"/>
                    <a:pt x="101156" y="33661"/>
                    <a:pt x="99505" y="33661"/>
                  </a:cubicBezTo>
                  <a:cubicBezTo>
                    <a:pt x="99505" y="33661"/>
                    <a:pt x="97859" y="33661"/>
                    <a:pt x="97859" y="33661"/>
                  </a:cubicBezTo>
                  <a:cubicBezTo>
                    <a:pt x="97859" y="33661"/>
                    <a:pt x="96208" y="33661"/>
                    <a:pt x="96208" y="35122"/>
                  </a:cubicBezTo>
                  <a:cubicBezTo>
                    <a:pt x="96208" y="35122"/>
                    <a:pt x="97859" y="35122"/>
                    <a:pt x="97859" y="35122"/>
                  </a:cubicBezTo>
                  <a:cubicBezTo>
                    <a:pt x="97859" y="36583"/>
                    <a:pt x="97859" y="36583"/>
                    <a:pt x="97859" y="38050"/>
                  </a:cubicBezTo>
                  <a:cubicBezTo>
                    <a:pt x="97859" y="38050"/>
                    <a:pt x="97859" y="38050"/>
                    <a:pt x="97859" y="38050"/>
                  </a:cubicBezTo>
                  <a:cubicBezTo>
                    <a:pt x="97859" y="38050"/>
                    <a:pt x="96208" y="38050"/>
                    <a:pt x="96208" y="38050"/>
                  </a:cubicBezTo>
                  <a:cubicBezTo>
                    <a:pt x="96208" y="38050"/>
                    <a:pt x="96208" y="38050"/>
                    <a:pt x="94556" y="38050"/>
                  </a:cubicBezTo>
                  <a:cubicBezTo>
                    <a:pt x="94556" y="38050"/>
                    <a:pt x="92905" y="38050"/>
                    <a:pt x="92905" y="38050"/>
                  </a:cubicBezTo>
                  <a:cubicBezTo>
                    <a:pt x="92905" y="38050"/>
                    <a:pt x="91254" y="38050"/>
                    <a:pt x="91254" y="38050"/>
                  </a:cubicBezTo>
                  <a:cubicBezTo>
                    <a:pt x="91254" y="38050"/>
                    <a:pt x="91254" y="38050"/>
                    <a:pt x="89602" y="38050"/>
                  </a:cubicBezTo>
                  <a:cubicBezTo>
                    <a:pt x="87951" y="39511"/>
                    <a:pt x="87951" y="38050"/>
                    <a:pt x="87951" y="38050"/>
                  </a:cubicBezTo>
                  <a:cubicBezTo>
                    <a:pt x="86300" y="38050"/>
                    <a:pt x="86300" y="38050"/>
                    <a:pt x="84648" y="38050"/>
                  </a:cubicBezTo>
                  <a:cubicBezTo>
                    <a:pt x="84648" y="36583"/>
                    <a:pt x="84648" y="36583"/>
                    <a:pt x="84648" y="36583"/>
                  </a:cubicBezTo>
                  <a:cubicBezTo>
                    <a:pt x="84648" y="36583"/>
                    <a:pt x="84648" y="35122"/>
                    <a:pt x="84648" y="35122"/>
                  </a:cubicBezTo>
                  <a:cubicBezTo>
                    <a:pt x="84648" y="35122"/>
                    <a:pt x="84648" y="35122"/>
                    <a:pt x="84648" y="33661"/>
                  </a:cubicBezTo>
                  <a:cubicBezTo>
                    <a:pt x="84648" y="33661"/>
                    <a:pt x="84648" y="32194"/>
                    <a:pt x="82997" y="32194"/>
                  </a:cubicBezTo>
                  <a:cubicBezTo>
                    <a:pt x="79700" y="32194"/>
                    <a:pt x="81351" y="35122"/>
                    <a:pt x="81351" y="36583"/>
                  </a:cubicBezTo>
                  <a:cubicBezTo>
                    <a:pt x="81351" y="38050"/>
                    <a:pt x="82997" y="39511"/>
                    <a:pt x="81351" y="39511"/>
                  </a:cubicBezTo>
                  <a:cubicBezTo>
                    <a:pt x="81351" y="39511"/>
                    <a:pt x="79700" y="39511"/>
                    <a:pt x="79700" y="39511"/>
                  </a:cubicBezTo>
                  <a:cubicBezTo>
                    <a:pt x="78048" y="39511"/>
                    <a:pt x="78048" y="39511"/>
                    <a:pt x="78048" y="39511"/>
                  </a:cubicBezTo>
                  <a:cubicBezTo>
                    <a:pt x="76397" y="39511"/>
                    <a:pt x="76397" y="39511"/>
                    <a:pt x="76397" y="39511"/>
                  </a:cubicBezTo>
                  <a:cubicBezTo>
                    <a:pt x="76397" y="39511"/>
                    <a:pt x="74746" y="39511"/>
                    <a:pt x="74746" y="39511"/>
                  </a:cubicBezTo>
                  <a:cubicBezTo>
                    <a:pt x="74746" y="39511"/>
                    <a:pt x="73094" y="39511"/>
                    <a:pt x="73094" y="39511"/>
                  </a:cubicBezTo>
                  <a:cubicBezTo>
                    <a:pt x="71443" y="39511"/>
                    <a:pt x="71443" y="38050"/>
                    <a:pt x="71443" y="38050"/>
                  </a:cubicBezTo>
                  <a:cubicBezTo>
                    <a:pt x="71443" y="38050"/>
                    <a:pt x="69792" y="38050"/>
                    <a:pt x="69792" y="38050"/>
                  </a:cubicBezTo>
                  <a:cubicBezTo>
                    <a:pt x="69792" y="38050"/>
                    <a:pt x="69792" y="38050"/>
                    <a:pt x="69792" y="38050"/>
                  </a:cubicBezTo>
                  <a:cubicBezTo>
                    <a:pt x="68140" y="38050"/>
                    <a:pt x="68140" y="36583"/>
                    <a:pt x="66495" y="36583"/>
                  </a:cubicBezTo>
                  <a:cubicBezTo>
                    <a:pt x="66495" y="36583"/>
                    <a:pt x="64843" y="35122"/>
                    <a:pt x="64843" y="35122"/>
                  </a:cubicBezTo>
                  <a:cubicBezTo>
                    <a:pt x="64843" y="35122"/>
                    <a:pt x="63192" y="36583"/>
                    <a:pt x="63192" y="36583"/>
                  </a:cubicBezTo>
                  <a:cubicBezTo>
                    <a:pt x="63192" y="36583"/>
                    <a:pt x="63192" y="35122"/>
                    <a:pt x="61541" y="35122"/>
                  </a:cubicBezTo>
                  <a:cubicBezTo>
                    <a:pt x="61541" y="35122"/>
                    <a:pt x="61541" y="36583"/>
                    <a:pt x="59889" y="35122"/>
                  </a:cubicBezTo>
                  <a:cubicBezTo>
                    <a:pt x="58238" y="35122"/>
                    <a:pt x="58238" y="35122"/>
                    <a:pt x="58238" y="35122"/>
                  </a:cubicBezTo>
                  <a:cubicBezTo>
                    <a:pt x="56587" y="33661"/>
                    <a:pt x="54935" y="33661"/>
                    <a:pt x="54935" y="33661"/>
                  </a:cubicBezTo>
                  <a:cubicBezTo>
                    <a:pt x="53284" y="33661"/>
                    <a:pt x="49987" y="30733"/>
                    <a:pt x="48335" y="30733"/>
                  </a:cubicBezTo>
                  <a:cubicBezTo>
                    <a:pt x="48335" y="30733"/>
                    <a:pt x="46684" y="30733"/>
                    <a:pt x="46684" y="29266"/>
                  </a:cubicBezTo>
                  <a:cubicBezTo>
                    <a:pt x="46684" y="29266"/>
                    <a:pt x="46684" y="27805"/>
                    <a:pt x="46684" y="27805"/>
                  </a:cubicBezTo>
                  <a:cubicBezTo>
                    <a:pt x="46684" y="26338"/>
                    <a:pt x="46684" y="23416"/>
                    <a:pt x="49987" y="23416"/>
                  </a:cubicBezTo>
                  <a:cubicBezTo>
                    <a:pt x="48335" y="23416"/>
                    <a:pt x="48335" y="23416"/>
                    <a:pt x="46684" y="21950"/>
                  </a:cubicBezTo>
                  <a:cubicBezTo>
                    <a:pt x="45033" y="21950"/>
                    <a:pt x="46684" y="21950"/>
                    <a:pt x="45033" y="20488"/>
                  </a:cubicBezTo>
                  <a:cubicBezTo>
                    <a:pt x="43381" y="20488"/>
                    <a:pt x="43381" y="20488"/>
                    <a:pt x="41730" y="19022"/>
                  </a:cubicBezTo>
                  <a:cubicBezTo>
                    <a:pt x="40079" y="19022"/>
                    <a:pt x="40079" y="19022"/>
                    <a:pt x="40079" y="19022"/>
                  </a:cubicBezTo>
                  <a:cubicBezTo>
                    <a:pt x="40079" y="19022"/>
                    <a:pt x="38427" y="19022"/>
                    <a:pt x="38427" y="19022"/>
                  </a:cubicBezTo>
                  <a:cubicBezTo>
                    <a:pt x="38427" y="19022"/>
                    <a:pt x="38427" y="17561"/>
                    <a:pt x="38427" y="17561"/>
                  </a:cubicBezTo>
                  <a:cubicBezTo>
                    <a:pt x="38427" y="17561"/>
                    <a:pt x="38427" y="16100"/>
                    <a:pt x="38427" y="16100"/>
                  </a:cubicBezTo>
                  <a:cubicBezTo>
                    <a:pt x="38427" y="16100"/>
                    <a:pt x="38427" y="16100"/>
                    <a:pt x="38427" y="16100"/>
                  </a:cubicBezTo>
                  <a:cubicBezTo>
                    <a:pt x="38427" y="16100"/>
                    <a:pt x="35130" y="14633"/>
                    <a:pt x="36782" y="13172"/>
                  </a:cubicBezTo>
                  <a:cubicBezTo>
                    <a:pt x="36782" y="13172"/>
                    <a:pt x="38427" y="14633"/>
                    <a:pt x="40079" y="13172"/>
                  </a:cubicBezTo>
                  <a:cubicBezTo>
                    <a:pt x="38427" y="13172"/>
                    <a:pt x="38427" y="11705"/>
                    <a:pt x="38427" y="11705"/>
                  </a:cubicBezTo>
                  <a:cubicBezTo>
                    <a:pt x="38427" y="10244"/>
                    <a:pt x="36782" y="10244"/>
                    <a:pt x="36782" y="8777"/>
                  </a:cubicBezTo>
                  <a:cubicBezTo>
                    <a:pt x="36782" y="8777"/>
                    <a:pt x="36782" y="7316"/>
                    <a:pt x="36782" y="7316"/>
                  </a:cubicBezTo>
                  <a:cubicBezTo>
                    <a:pt x="36782" y="7316"/>
                    <a:pt x="36782" y="5855"/>
                    <a:pt x="36782" y="5855"/>
                  </a:cubicBezTo>
                  <a:cubicBezTo>
                    <a:pt x="36782" y="5855"/>
                    <a:pt x="36782" y="5855"/>
                    <a:pt x="35130" y="5855"/>
                  </a:cubicBezTo>
                  <a:cubicBezTo>
                    <a:pt x="35130" y="4388"/>
                    <a:pt x="33479" y="4388"/>
                    <a:pt x="33479" y="4388"/>
                  </a:cubicBezTo>
                  <a:cubicBezTo>
                    <a:pt x="31828" y="2927"/>
                    <a:pt x="31828" y="1461"/>
                    <a:pt x="31828" y="1461"/>
                  </a:cubicBezTo>
                  <a:cubicBezTo>
                    <a:pt x="30176" y="0"/>
                    <a:pt x="26874" y="0"/>
                    <a:pt x="25222" y="0"/>
                  </a:cubicBezTo>
                  <a:cubicBezTo>
                    <a:pt x="26874" y="1461"/>
                    <a:pt x="28525" y="2927"/>
                    <a:pt x="26874" y="4388"/>
                  </a:cubicBezTo>
                  <a:cubicBezTo>
                    <a:pt x="25222" y="4388"/>
                    <a:pt x="25222" y="4388"/>
                    <a:pt x="23571" y="4388"/>
                  </a:cubicBezTo>
                  <a:cubicBezTo>
                    <a:pt x="21919" y="4388"/>
                    <a:pt x="23571" y="4388"/>
                    <a:pt x="21919" y="4388"/>
                  </a:cubicBezTo>
                  <a:cubicBezTo>
                    <a:pt x="20274" y="4388"/>
                    <a:pt x="15320" y="2927"/>
                    <a:pt x="15320" y="4388"/>
                  </a:cubicBezTo>
                  <a:cubicBezTo>
                    <a:pt x="15320" y="5855"/>
                    <a:pt x="15320" y="5855"/>
                    <a:pt x="16971" y="5855"/>
                  </a:cubicBezTo>
                  <a:cubicBezTo>
                    <a:pt x="16971" y="5855"/>
                    <a:pt x="15320" y="7316"/>
                    <a:pt x="15320" y="7316"/>
                  </a:cubicBezTo>
                  <a:cubicBezTo>
                    <a:pt x="16971" y="7316"/>
                    <a:pt x="16971" y="7316"/>
                    <a:pt x="16971" y="7316"/>
                  </a:cubicBezTo>
                  <a:cubicBezTo>
                    <a:pt x="16971" y="7316"/>
                    <a:pt x="16971" y="7316"/>
                    <a:pt x="16971" y="7316"/>
                  </a:cubicBezTo>
                  <a:cubicBezTo>
                    <a:pt x="16971" y="8777"/>
                    <a:pt x="16971" y="8777"/>
                    <a:pt x="16971" y="8777"/>
                  </a:cubicBezTo>
                  <a:cubicBezTo>
                    <a:pt x="16971" y="8777"/>
                    <a:pt x="16971" y="10244"/>
                    <a:pt x="16971" y="10244"/>
                  </a:cubicBezTo>
                  <a:cubicBezTo>
                    <a:pt x="16971" y="10244"/>
                    <a:pt x="18622" y="11705"/>
                    <a:pt x="18622" y="11705"/>
                  </a:cubicBezTo>
                  <a:cubicBezTo>
                    <a:pt x="18622" y="11705"/>
                    <a:pt x="20274" y="11705"/>
                    <a:pt x="20274" y="13172"/>
                  </a:cubicBezTo>
                  <a:cubicBezTo>
                    <a:pt x="20274" y="13172"/>
                    <a:pt x="20274" y="13172"/>
                    <a:pt x="20274" y="13172"/>
                  </a:cubicBezTo>
                  <a:cubicBezTo>
                    <a:pt x="21919" y="14633"/>
                    <a:pt x="21919" y="13172"/>
                    <a:pt x="21919" y="13172"/>
                  </a:cubicBezTo>
                  <a:cubicBezTo>
                    <a:pt x="23571" y="14633"/>
                    <a:pt x="23571" y="14633"/>
                    <a:pt x="23571" y="14633"/>
                  </a:cubicBezTo>
                  <a:cubicBezTo>
                    <a:pt x="23571" y="16100"/>
                    <a:pt x="21919" y="16100"/>
                    <a:pt x="20274" y="16100"/>
                  </a:cubicBezTo>
                  <a:cubicBezTo>
                    <a:pt x="20274" y="17561"/>
                    <a:pt x="21919" y="19022"/>
                    <a:pt x="21919" y="19022"/>
                  </a:cubicBezTo>
                  <a:cubicBezTo>
                    <a:pt x="21919" y="20488"/>
                    <a:pt x="21919" y="19022"/>
                    <a:pt x="21919" y="20488"/>
                  </a:cubicBezTo>
                  <a:cubicBezTo>
                    <a:pt x="20274" y="20488"/>
                    <a:pt x="20274" y="21950"/>
                    <a:pt x="18622" y="21950"/>
                  </a:cubicBezTo>
                  <a:cubicBezTo>
                    <a:pt x="18622" y="23416"/>
                    <a:pt x="20274" y="23416"/>
                    <a:pt x="20274" y="23416"/>
                  </a:cubicBezTo>
                  <a:cubicBezTo>
                    <a:pt x="20274" y="23416"/>
                    <a:pt x="18622" y="23416"/>
                    <a:pt x="18622" y="24877"/>
                  </a:cubicBezTo>
                  <a:cubicBezTo>
                    <a:pt x="18622" y="24877"/>
                    <a:pt x="18622" y="24877"/>
                    <a:pt x="16971" y="24877"/>
                  </a:cubicBezTo>
                  <a:cubicBezTo>
                    <a:pt x="16971" y="24877"/>
                    <a:pt x="16971" y="26338"/>
                    <a:pt x="16971" y="26338"/>
                  </a:cubicBezTo>
                  <a:cubicBezTo>
                    <a:pt x="16971" y="27805"/>
                    <a:pt x="16971" y="27805"/>
                    <a:pt x="15320" y="29266"/>
                  </a:cubicBezTo>
                  <a:cubicBezTo>
                    <a:pt x="13668" y="30733"/>
                    <a:pt x="13668" y="29266"/>
                    <a:pt x="13668" y="30733"/>
                  </a:cubicBezTo>
                  <a:cubicBezTo>
                    <a:pt x="13668" y="32194"/>
                    <a:pt x="13668" y="33661"/>
                    <a:pt x="12017" y="33661"/>
                  </a:cubicBezTo>
                  <a:cubicBezTo>
                    <a:pt x="12017" y="33661"/>
                    <a:pt x="8714" y="35122"/>
                    <a:pt x="8714" y="35122"/>
                  </a:cubicBezTo>
                  <a:cubicBezTo>
                    <a:pt x="8714" y="33661"/>
                    <a:pt x="8714" y="33661"/>
                    <a:pt x="7063" y="33661"/>
                  </a:cubicBezTo>
                  <a:cubicBezTo>
                    <a:pt x="5417" y="32194"/>
                    <a:pt x="5417" y="33661"/>
                    <a:pt x="5417" y="35122"/>
                  </a:cubicBezTo>
                  <a:cubicBezTo>
                    <a:pt x="3766" y="35122"/>
                    <a:pt x="3766" y="36583"/>
                    <a:pt x="3766" y="38050"/>
                  </a:cubicBezTo>
                  <a:cubicBezTo>
                    <a:pt x="3766" y="39511"/>
                    <a:pt x="3766" y="38050"/>
                    <a:pt x="5417" y="39511"/>
                  </a:cubicBezTo>
                  <a:cubicBezTo>
                    <a:pt x="7063" y="39511"/>
                    <a:pt x="5417" y="42438"/>
                    <a:pt x="8714" y="43900"/>
                  </a:cubicBezTo>
                  <a:cubicBezTo>
                    <a:pt x="8714" y="43900"/>
                    <a:pt x="8714" y="42438"/>
                    <a:pt x="8714" y="43900"/>
                  </a:cubicBezTo>
                  <a:cubicBezTo>
                    <a:pt x="8714" y="43900"/>
                    <a:pt x="8714" y="43900"/>
                    <a:pt x="8714" y="43900"/>
                  </a:cubicBezTo>
                  <a:cubicBezTo>
                    <a:pt x="10366" y="45366"/>
                    <a:pt x="10366" y="46827"/>
                    <a:pt x="12017" y="46827"/>
                  </a:cubicBezTo>
                  <a:cubicBezTo>
                    <a:pt x="12017" y="48294"/>
                    <a:pt x="12017" y="49755"/>
                    <a:pt x="10366" y="49755"/>
                  </a:cubicBezTo>
                  <a:cubicBezTo>
                    <a:pt x="8714" y="49755"/>
                    <a:pt x="10366" y="48294"/>
                    <a:pt x="10366" y="48294"/>
                  </a:cubicBezTo>
                  <a:cubicBezTo>
                    <a:pt x="8714" y="48294"/>
                    <a:pt x="8714" y="49755"/>
                    <a:pt x="7063" y="49755"/>
                  </a:cubicBezTo>
                  <a:cubicBezTo>
                    <a:pt x="7063" y="49755"/>
                    <a:pt x="7063" y="49755"/>
                    <a:pt x="5417" y="49755"/>
                  </a:cubicBezTo>
                  <a:cubicBezTo>
                    <a:pt x="5417" y="49755"/>
                    <a:pt x="3766" y="49755"/>
                    <a:pt x="2115" y="49755"/>
                  </a:cubicBezTo>
                  <a:cubicBezTo>
                    <a:pt x="2115" y="49755"/>
                    <a:pt x="2115" y="49755"/>
                    <a:pt x="2115" y="49755"/>
                  </a:cubicBezTo>
                  <a:cubicBezTo>
                    <a:pt x="2115" y="49755"/>
                    <a:pt x="2115" y="49755"/>
                    <a:pt x="2115" y="51222"/>
                  </a:cubicBezTo>
                  <a:cubicBezTo>
                    <a:pt x="2115" y="51222"/>
                    <a:pt x="-1187" y="51222"/>
                    <a:pt x="463" y="52683"/>
                  </a:cubicBezTo>
                  <a:cubicBezTo>
                    <a:pt x="463" y="52683"/>
                    <a:pt x="2115" y="51222"/>
                    <a:pt x="2115" y="51222"/>
                  </a:cubicBezTo>
                  <a:cubicBezTo>
                    <a:pt x="463" y="52683"/>
                    <a:pt x="463" y="52683"/>
                    <a:pt x="2115" y="52683"/>
                  </a:cubicBezTo>
                  <a:cubicBezTo>
                    <a:pt x="2115" y="54144"/>
                    <a:pt x="3766" y="54144"/>
                    <a:pt x="5417" y="55611"/>
                  </a:cubicBezTo>
                  <a:cubicBezTo>
                    <a:pt x="7063" y="55611"/>
                    <a:pt x="8714" y="55611"/>
                    <a:pt x="10366" y="54144"/>
                  </a:cubicBezTo>
                  <a:cubicBezTo>
                    <a:pt x="10366" y="55611"/>
                    <a:pt x="7063" y="57072"/>
                    <a:pt x="5417" y="57072"/>
                  </a:cubicBezTo>
                  <a:cubicBezTo>
                    <a:pt x="5417" y="57072"/>
                    <a:pt x="5417" y="58538"/>
                    <a:pt x="5417" y="58538"/>
                  </a:cubicBezTo>
                  <a:cubicBezTo>
                    <a:pt x="5417" y="58538"/>
                    <a:pt x="5417" y="57072"/>
                    <a:pt x="3766" y="57072"/>
                  </a:cubicBezTo>
                  <a:cubicBezTo>
                    <a:pt x="3766" y="57072"/>
                    <a:pt x="3766" y="57072"/>
                    <a:pt x="3766" y="58538"/>
                  </a:cubicBezTo>
                  <a:cubicBezTo>
                    <a:pt x="3766" y="58538"/>
                    <a:pt x="5417" y="60000"/>
                    <a:pt x="7063" y="60000"/>
                  </a:cubicBezTo>
                  <a:cubicBezTo>
                    <a:pt x="8714" y="61461"/>
                    <a:pt x="10366" y="64388"/>
                    <a:pt x="13668" y="64388"/>
                  </a:cubicBezTo>
                  <a:cubicBezTo>
                    <a:pt x="13668" y="64388"/>
                    <a:pt x="16971" y="62927"/>
                    <a:pt x="16971" y="62927"/>
                  </a:cubicBezTo>
                  <a:cubicBezTo>
                    <a:pt x="18622" y="62927"/>
                    <a:pt x="18622" y="60000"/>
                    <a:pt x="16971" y="60000"/>
                  </a:cubicBezTo>
                  <a:cubicBezTo>
                    <a:pt x="16971" y="60000"/>
                    <a:pt x="18622" y="58538"/>
                    <a:pt x="16971" y="58538"/>
                  </a:cubicBezTo>
                  <a:cubicBezTo>
                    <a:pt x="18622" y="58538"/>
                    <a:pt x="18622" y="58538"/>
                    <a:pt x="20274" y="58538"/>
                  </a:cubicBezTo>
                  <a:cubicBezTo>
                    <a:pt x="18622" y="58538"/>
                    <a:pt x="18622" y="58538"/>
                    <a:pt x="18622" y="60000"/>
                  </a:cubicBezTo>
                  <a:cubicBezTo>
                    <a:pt x="18622" y="60000"/>
                    <a:pt x="20274" y="60000"/>
                    <a:pt x="20274" y="60000"/>
                  </a:cubicBezTo>
                  <a:cubicBezTo>
                    <a:pt x="18622" y="60000"/>
                    <a:pt x="18622" y="60000"/>
                    <a:pt x="18622" y="60000"/>
                  </a:cubicBezTo>
                  <a:cubicBezTo>
                    <a:pt x="20274" y="60000"/>
                    <a:pt x="20274" y="60000"/>
                    <a:pt x="21919" y="60000"/>
                  </a:cubicBezTo>
                  <a:cubicBezTo>
                    <a:pt x="20274" y="61461"/>
                    <a:pt x="20274" y="61461"/>
                    <a:pt x="20274" y="61461"/>
                  </a:cubicBezTo>
                  <a:cubicBezTo>
                    <a:pt x="20274" y="61461"/>
                    <a:pt x="20274" y="61461"/>
                    <a:pt x="20274" y="61461"/>
                  </a:cubicBezTo>
                  <a:cubicBezTo>
                    <a:pt x="18622" y="62927"/>
                    <a:pt x="20274" y="62927"/>
                    <a:pt x="20274" y="62927"/>
                  </a:cubicBezTo>
                  <a:cubicBezTo>
                    <a:pt x="21919" y="64388"/>
                    <a:pt x="21919" y="65855"/>
                    <a:pt x="20274" y="65855"/>
                  </a:cubicBezTo>
                  <a:cubicBezTo>
                    <a:pt x="20274" y="67316"/>
                    <a:pt x="20274" y="70244"/>
                    <a:pt x="21919" y="71705"/>
                  </a:cubicBezTo>
                  <a:cubicBezTo>
                    <a:pt x="20274" y="70244"/>
                    <a:pt x="21919" y="71705"/>
                    <a:pt x="21919" y="73172"/>
                  </a:cubicBezTo>
                  <a:cubicBezTo>
                    <a:pt x="21919" y="71705"/>
                    <a:pt x="21919" y="71705"/>
                    <a:pt x="21919" y="71705"/>
                  </a:cubicBezTo>
                  <a:cubicBezTo>
                    <a:pt x="21919" y="73172"/>
                    <a:pt x="21919" y="73172"/>
                    <a:pt x="21919" y="74633"/>
                  </a:cubicBezTo>
                  <a:cubicBezTo>
                    <a:pt x="21919" y="76100"/>
                    <a:pt x="23571" y="77561"/>
                    <a:pt x="23571" y="79022"/>
                  </a:cubicBezTo>
                  <a:cubicBezTo>
                    <a:pt x="25222" y="80488"/>
                    <a:pt x="26874" y="86338"/>
                    <a:pt x="26874" y="86338"/>
                  </a:cubicBezTo>
                  <a:cubicBezTo>
                    <a:pt x="26874" y="87805"/>
                    <a:pt x="26874" y="87805"/>
                    <a:pt x="28525" y="87805"/>
                  </a:cubicBezTo>
                  <a:cubicBezTo>
                    <a:pt x="28525" y="87805"/>
                    <a:pt x="26874" y="87805"/>
                    <a:pt x="26874" y="87805"/>
                  </a:cubicBezTo>
                  <a:cubicBezTo>
                    <a:pt x="30176" y="92194"/>
                    <a:pt x="31828" y="98050"/>
                    <a:pt x="35130" y="102438"/>
                  </a:cubicBezTo>
                  <a:cubicBezTo>
                    <a:pt x="36782" y="105366"/>
                    <a:pt x="40079" y="109755"/>
                    <a:pt x="40079" y="114144"/>
                  </a:cubicBezTo>
                  <a:cubicBezTo>
                    <a:pt x="40079" y="114144"/>
                    <a:pt x="40079" y="112683"/>
                    <a:pt x="40079" y="111222"/>
                  </a:cubicBezTo>
                  <a:cubicBezTo>
                    <a:pt x="40079" y="112683"/>
                    <a:pt x="40079" y="115611"/>
                    <a:pt x="41730" y="117072"/>
                  </a:cubicBezTo>
                  <a:cubicBezTo>
                    <a:pt x="41730" y="117072"/>
                    <a:pt x="43381" y="120000"/>
                    <a:pt x="45033" y="120000"/>
                  </a:cubicBezTo>
                  <a:cubicBezTo>
                    <a:pt x="46684" y="120000"/>
                    <a:pt x="48335" y="118538"/>
                    <a:pt x="48335" y="118538"/>
                  </a:cubicBezTo>
                  <a:cubicBezTo>
                    <a:pt x="48335" y="118538"/>
                    <a:pt x="48335" y="117072"/>
                    <a:pt x="48335" y="115611"/>
                  </a:cubicBezTo>
                  <a:cubicBezTo>
                    <a:pt x="49987" y="114144"/>
                    <a:pt x="51638" y="114144"/>
                    <a:pt x="53284" y="115611"/>
                  </a:cubicBezTo>
                  <a:cubicBezTo>
                    <a:pt x="53284" y="114144"/>
                    <a:pt x="51638" y="114144"/>
                    <a:pt x="51638" y="114144"/>
                  </a:cubicBezTo>
                  <a:cubicBezTo>
                    <a:pt x="51638" y="112683"/>
                    <a:pt x="53284" y="111222"/>
                    <a:pt x="53284" y="109755"/>
                  </a:cubicBezTo>
                  <a:cubicBezTo>
                    <a:pt x="53284" y="109755"/>
                    <a:pt x="54935" y="111222"/>
                    <a:pt x="54935" y="109755"/>
                  </a:cubicBezTo>
                  <a:cubicBezTo>
                    <a:pt x="54935" y="108294"/>
                    <a:pt x="54935" y="106827"/>
                    <a:pt x="54935" y="105366"/>
                  </a:cubicBezTo>
                  <a:cubicBezTo>
                    <a:pt x="54935" y="105366"/>
                    <a:pt x="54935" y="105366"/>
                    <a:pt x="54935" y="105366"/>
                  </a:cubicBezTo>
                  <a:cubicBezTo>
                    <a:pt x="54935" y="105366"/>
                    <a:pt x="54935" y="103900"/>
                    <a:pt x="54935" y="103900"/>
                  </a:cubicBezTo>
                  <a:cubicBezTo>
                    <a:pt x="54935" y="102438"/>
                    <a:pt x="54935" y="100977"/>
                    <a:pt x="54935" y="99511"/>
                  </a:cubicBezTo>
                  <a:cubicBezTo>
                    <a:pt x="54935" y="99511"/>
                    <a:pt x="56587" y="98050"/>
                    <a:pt x="56587" y="96583"/>
                  </a:cubicBezTo>
                  <a:cubicBezTo>
                    <a:pt x="56587" y="96583"/>
                    <a:pt x="54935" y="96583"/>
                    <a:pt x="54935" y="95122"/>
                  </a:cubicBezTo>
                  <a:cubicBezTo>
                    <a:pt x="54935" y="95122"/>
                    <a:pt x="56587" y="96583"/>
                    <a:pt x="56587" y="96583"/>
                  </a:cubicBezTo>
                  <a:cubicBezTo>
                    <a:pt x="54935" y="93661"/>
                    <a:pt x="53284" y="87805"/>
                    <a:pt x="54935" y="86338"/>
                  </a:cubicBezTo>
                  <a:cubicBezTo>
                    <a:pt x="56587" y="84877"/>
                    <a:pt x="56587" y="87805"/>
                    <a:pt x="58238" y="86338"/>
                  </a:cubicBezTo>
                  <a:cubicBezTo>
                    <a:pt x="58238" y="84877"/>
                    <a:pt x="58238" y="84877"/>
                    <a:pt x="59889" y="83416"/>
                  </a:cubicBezTo>
                  <a:cubicBezTo>
                    <a:pt x="59889" y="83416"/>
                    <a:pt x="61541" y="83416"/>
                    <a:pt x="61541" y="83416"/>
                  </a:cubicBezTo>
                  <a:cubicBezTo>
                    <a:pt x="63192" y="81950"/>
                    <a:pt x="63192" y="81950"/>
                    <a:pt x="63192" y="80488"/>
                  </a:cubicBezTo>
                  <a:cubicBezTo>
                    <a:pt x="64843" y="79022"/>
                    <a:pt x="66495" y="77561"/>
                    <a:pt x="68140" y="76100"/>
                  </a:cubicBezTo>
                  <a:cubicBezTo>
                    <a:pt x="69792" y="74633"/>
                    <a:pt x="71443" y="73172"/>
                    <a:pt x="73094" y="71705"/>
                  </a:cubicBezTo>
                  <a:cubicBezTo>
                    <a:pt x="74746" y="70244"/>
                    <a:pt x="76397" y="68777"/>
                    <a:pt x="74746" y="70244"/>
                  </a:cubicBezTo>
                  <a:cubicBezTo>
                    <a:pt x="74746" y="68777"/>
                    <a:pt x="76397" y="68777"/>
                    <a:pt x="74746" y="68777"/>
                  </a:cubicBezTo>
                  <a:cubicBezTo>
                    <a:pt x="76397" y="68777"/>
                    <a:pt x="79700" y="68777"/>
                    <a:pt x="78048" y="67316"/>
                  </a:cubicBezTo>
                  <a:cubicBezTo>
                    <a:pt x="78048" y="67316"/>
                    <a:pt x="78048" y="67316"/>
                    <a:pt x="79700" y="67316"/>
                  </a:cubicBezTo>
                  <a:cubicBezTo>
                    <a:pt x="79700" y="67316"/>
                    <a:pt x="79700" y="67316"/>
                    <a:pt x="81351" y="65855"/>
                  </a:cubicBezTo>
                  <a:cubicBezTo>
                    <a:pt x="81351" y="64388"/>
                    <a:pt x="81351" y="65855"/>
                    <a:pt x="81351" y="64388"/>
                  </a:cubicBezTo>
                  <a:cubicBezTo>
                    <a:pt x="81351" y="62927"/>
                    <a:pt x="79700" y="62927"/>
                    <a:pt x="81351" y="62927"/>
                  </a:cubicBezTo>
                  <a:cubicBezTo>
                    <a:pt x="81351" y="61461"/>
                    <a:pt x="82997" y="61461"/>
                    <a:pt x="82997" y="60000"/>
                  </a:cubicBezTo>
                  <a:cubicBezTo>
                    <a:pt x="84648" y="60000"/>
                    <a:pt x="84648" y="60000"/>
                    <a:pt x="84648" y="58538"/>
                  </a:cubicBezTo>
                  <a:cubicBezTo>
                    <a:pt x="84648" y="58538"/>
                    <a:pt x="84648" y="58538"/>
                    <a:pt x="84648" y="57072"/>
                  </a:cubicBezTo>
                  <a:cubicBezTo>
                    <a:pt x="84648" y="58538"/>
                    <a:pt x="84648" y="58538"/>
                    <a:pt x="84648" y="60000"/>
                  </a:cubicBezTo>
                  <a:cubicBezTo>
                    <a:pt x="86300" y="60000"/>
                    <a:pt x="84648" y="61461"/>
                    <a:pt x="86300" y="61461"/>
                  </a:cubicBezTo>
                  <a:cubicBezTo>
                    <a:pt x="86300" y="61461"/>
                    <a:pt x="86300" y="60000"/>
                    <a:pt x="86300" y="60000"/>
                  </a:cubicBezTo>
                  <a:cubicBezTo>
                    <a:pt x="87951" y="62927"/>
                    <a:pt x="87951" y="58538"/>
                    <a:pt x="87951" y="58538"/>
                  </a:cubicBezTo>
                  <a:cubicBezTo>
                    <a:pt x="87951" y="60000"/>
                    <a:pt x="87951" y="60000"/>
                    <a:pt x="87951" y="61461"/>
                  </a:cubicBezTo>
                  <a:cubicBezTo>
                    <a:pt x="87951" y="61461"/>
                    <a:pt x="87951" y="61461"/>
                    <a:pt x="87951" y="60000"/>
                  </a:cubicBezTo>
                  <a:cubicBezTo>
                    <a:pt x="89602" y="61461"/>
                    <a:pt x="89602" y="60000"/>
                    <a:pt x="89602" y="61461"/>
                  </a:cubicBezTo>
                  <a:cubicBezTo>
                    <a:pt x="89602" y="60000"/>
                    <a:pt x="89602" y="60000"/>
                    <a:pt x="89602" y="60000"/>
                  </a:cubicBezTo>
                  <a:cubicBezTo>
                    <a:pt x="89602" y="60000"/>
                    <a:pt x="89602" y="60000"/>
                    <a:pt x="89602" y="60000"/>
                  </a:cubicBezTo>
                  <a:cubicBezTo>
                    <a:pt x="87951" y="58538"/>
                    <a:pt x="87951" y="55611"/>
                    <a:pt x="87951" y="54144"/>
                  </a:cubicBezTo>
                  <a:cubicBezTo>
                    <a:pt x="87951" y="54144"/>
                    <a:pt x="86300" y="52683"/>
                    <a:pt x="86300" y="51222"/>
                  </a:cubicBezTo>
                  <a:cubicBezTo>
                    <a:pt x="86300" y="51222"/>
                    <a:pt x="86300" y="49755"/>
                    <a:pt x="86300" y="49755"/>
                  </a:cubicBezTo>
                  <a:cubicBezTo>
                    <a:pt x="86300" y="48294"/>
                    <a:pt x="84648" y="48294"/>
                    <a:pt x="84648" y="48294"/>
                  </a:cubicBezTo>
                  <a:cubicBezTo>
                    <a:pt x="82997" y="48294"/>
                    <a:pt x="82997" y="48294"/>
                    <a:pt x="82997" y="46827"/>
                  </a:cubicBezTo>
                  <a:cubicBezTo>
                    <a:pt x="82997" y="46827"/>
                    <a:pt x="84648" y="46827"/>
                    <a:pt x="84648" y="46827"/>
                  </a:cubicBezTo>
                  <a:cubicBezTo>
                    <a:pt x="82997" y="46827"/>
                    <a:pt x="84648" y="45366"/>
                    <a:pt x="84648" y="46827"/>
                  </a:cubicBezTo>
                  <a:cubicBezTo>
                    <a:pt x="84648" y="45366"/>
                    <a:pt x="84648" y="45366"/>
                    <a:pt x="84648" y="45366"/>
                  </a:cubicBezTo>
                  <a:cubicBezTo>
                    <a:pt x="84648" y="45366"/>
                    <a:pt x="86300" y="45366"/>
                    <a:pt x="86300" y="45366"/>
                  </a:cubicBezTo>
                  <a:cubicBezTo>
                    <a:pt x="86300" y="45366"/>
                    <a:pt x="86300" y="43900"/>
                    <a:pt x="86300" y="43900"/>
                  </a:cubicBezTo>
                  <a:cubicBezTo>
                    <a:pt x="84648" y="43900"/>
                    <a:pt x="82997" y="43900"/>
                    <a:pt x="82997" y="42438"/>
                  </a:cubicBezTo>
                  <a:cubicBezTo>
                    <a:pt x="82997" y="42438"/>
                    <a:pt x="84648" y="39511"/>
                    <a:pt x="82997" y="39511"/>
                  </a:cubicBezTo>
                  <a:cubicBezTo>
                    <a:pt x="84648" y="39511"/>
                    <a:pt x="84648" y="40977"/>
                    <a:pt x="86300" y="40977"/>
                  </a:cubicBezTo>
                  <a:cubicBezTo>
                    <a:pt x="84648" y="39511"/>
                    <a:pt x="87951" y="42438"/>
                    <a:pt x="87951" y="42438"/>
                  </a:cubicBezTo>
                  <a:cubicBezTo>
                    <a:pt x="89602" y="42438"/>
                    <a:pt x="87951" y="39511"/>
                    <a:pt x="89602" y="42438"/>
                  </a:cubicBezTo>
                  <a:cubicBezTo>
                    <a:pt x="89602" y="42438"/>
                    <a:pt x="89602" y="43900"/>
                    <a:pt x="89602" y="45366"/>
                  </a:cubicBezTo>
                  <a:cubicBezTo>
                    <a:pt x="91254" y="45366"/>
                    <a:pt x="91254" y="45366"/>
                    <a:pt x="91254" y="45366"/>
                  </a:cubicBezTo>
                  <a:cubicBezTo>
                    <a:pt x="94556" y="45366"/>
                    <a:pt x="96208" y="45366"/>
                    <a:pt x="99505" y="45366"/>
                  </a:cubicBezTo>
                  <a:cubicBezTo>
                    <a:pt x="101156" y="45366"/>
                    <a:pt x="101156" y="46827"/>
                    <a:pt x="101156" y="46827"/>
                  </a:cubicBezTo>
                  <a:cubicBezTo>
                    <a:pt x="101156" y="46827"/>
                    <a:pt x="101156" y="46827"/>
                    <a:pt x="101156" y="46827"/>
                  </a:cubicBezTo>
                  <a:cubicBezTo>
                    <a:pt x="101156" y="46827"/>
                    <a:pt x="101156" y="46827"/>
                    <a:pt x="101156" y="48294"/>
                  </a:cubicBezTo>
                  <a:cubicBezTo>
                    <a:pt x="99505" y="48294"/>
                    <a:pt x="101156" y="48294"/>
                    <a:pt x="99505" y="49755"/>
                  </a:cubicBezTo>
                  <a:cubicBezTo>
                    <a:pt x="99505" y="49755"/>
                    <a:pt x="97859" y="49755"/>
                    <a:pt x="97859" y="51222"/>
                  </a:cubicBezTo>
                  <a:cubicBezTo>
                    <a:pt x="96208" y="51222"/>
                    <a:pt x="97859" y="54144"/>
                    <a:pt x="97859" y="54144"/>
                  </a:cubicBezTo>
                  <a:cubicBezTo>
                    <a:pt x="97859" y="54144"/>
                    <a:pt x="97859" y="54144"/>
                    <a:pt x="97859" y="54144"/>
                  </a:cubicBezTo>
                  <a:cubicBezTo>
                    <a:pt x="99505" y="54144"/>
                    <a:pt x="99505" y="55611"/>
                    <a:pt x="99505" y="54144"/>
                  </a:cubicBezTo>
                  <a:cubicBezTo>
                    <a:pt x="99505" y="54144"/>
                    <a:pt x="99505" y="54144"/>
                    <a:pt x="99505" y="52683"/>
                  </a:cubicBezTo>
                  <a:cubicBezTo>
                    <a:pt x="99505" y="52683"/>
                    <a:pt x="101156" y="52683"/>
                    <a:pt x="101156" y="52683"/>
                  </a:cubicBezTo>
                  <a:cubicBezTo>
                    <a:pt x="101156" y="51222"/>
                    <a:pt x="101156" y="52683"/>
                    <a:pt x="102807" y="52683"/>
                  </a:cubicBezTo>
                  <a:cubicBezTo>
                    <a:pt x="102807" y="55611"/>
                    <a:pt x="102807" y="57072"/>
                    <a:pt x="104459" y="60000"/>
                  </a:cubicBezTo>
                  <a:cubicBezTo>
                    <a:pt x="104459" y="58538"/>
                    <a:pt x="104459" y="58538"/>
                    <a:pt x="104459" y="58538"/>
                  </a:cubicBezTo>
                  <a:cubicBezTo>
                    <a:pt x="106110" y="60000"/>
                    <a:pt x="106110" y="60000"/>
                    <a:pt x="106110" y="58538"/>
                  </a:cubicBezTo>
                  <a:cubicBezTo>
                    <a:pt x="106110" y="57072"/>
                    <a:pt x="106110" y="57072"/>
                    <a:pt x="106110" y="55611"/>
                  </a:cubicBezTo>
                  <a:cubicBezTo>
                    <a:pt x="106110" y="54144"/>
                    <a:pt x="106110" y="55611"/>
                    <a:pt x="106110" y="54144"/>
                  </a:cubicBezTo>
                  <a:cubicBezTo>
                    <a:pt x="107761" y="52683"/>
                    <a:pt x="106110" y="51222"/>
                    <a:pt x="106110" y="49755"/>
                  </a:cubicBezTo>
                  <a:cubicBezTo>
                    <a:pt x="106110" y="51222"/>
                    <a:pt x="109413" y="51222"/>
                    <a:pt x="109413" y="51222"/>
                  </a:cubicBezTo>
                  <a:cubicBezTo>
                    <a:pt x="109413" y="51222"/>
                    <a:pt x="111064" y="48294"/>
                    <a:pt x="111064" y="48294"/>
                  </a:cubicBezTo>
                  <a:cubicBezTo>
                    <a:pt x="111064" y="46827"/>
                    <a:pt x="111064" y="46827"/>
                    <a:pt x="111064" y="45366"/>
                  </a:cubicBezTo>
                  <a:cubicBezTo>
                    <a:pt x="111064" y="45366"/>
                    <a:pt x="111064" y="45366"/>
                    <a:pt x="111064" y="45366"/>
                  </a:cubicBezTo>
                  <a:cubicBezTo>
                    <a:pt x="111064" y="43900"/>
                    <a:pt x="111064" y="43900"/>
                    <a:pt x="111064" y="43900"/>
                  </a:cubicBezTo>
                  <a:cubicBezTo>
                    <a:pt x="112715" y="42438"/>
                    <a:pt x="112715" y="42438"/>
                    <a:pt x="111064" y="40977"/>
                  </a:cubicBezTo>
                  <a:cubicBezTo>
                    <a:pt x="111064" y="39511"/>
                    <a:pt x="112715" y="39511"/>
                    <a:pt x="112715" y="38050"/>
                  </a:cubicBezTo>
                  <a:cubicBezTo>
                    <a:pt x="114361" y="36583"/>
                    <a:pt x="114361" y="36583"/>
                    <a:pt x="116013" y="36583"/>
                  </a:cubicBezTo>
                  <a:cubicBezTo>
                    <a:pt x="117664" y="36583"/>
                    <a:pt x="117664" y="36583"/>
                    <a:pt x="119315" y="36583"/>
                  </a:cubicBezTo>
                  <a:cubicBezTo>
                    <a:pt x="119315" y="36583"/>
                    <a:pt x="117664" y="35122"/>
                    <a:pt x="117664" y="35122"/>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93" name="Shape 593"/>
            <p:cNvSpPr/>
            <p:nvPr/>
          </p:nvSpPr>
          <p:spPr>
            <a:xfrm>
              <a:off x="5803667" y="601581"/>
              <a:ext cx="392498" cy="127525"/>
            </a:xfrm>
            <a:custGeom>
              <a:avLst/>
              <a:gdLst/>
              <a:ahLst/>
              <a:cxnLst/>
              <a:rect l="0" t="0" r="0" b="0"/>
              <a:pathLst>
                <a:path w="120000" h="120000" extrusionOk="0">
                  <a:moveTo>
                    <a:pt x="118895" y="45000"/>
                  </a:moveTo>
                  <a:cubicBezTo>
                    <a:pt x="118895" y="45000"/>
                    <a:pt x="113491" y="45000"/>
                    <a:pt x="108088" y="45000"/>
                  </a:cubicBezTo>
                  <a:cubicBezTo>
                    <a:pt x="113491" y="30000"/>
                    <a:pt x="108088" y="30000"/>
                    <a:pt x="108088" y="30000"/>
                  </a:cubicBezTo>
                  <a:cubicBezTo>
                    <a:pt x="113491" y="30000"/>
                    <a:pt x="108088" y="30000"/>
                    <a:pt x="102678" y="15000"/>
                  </a:cubicBezTo>
                  <a:cubicBezTo>
                    <a:pt x="108088" y="15000"/>
                    <a:pt x="108088" y="15000"/>
                    <a:pt x="113491" y="15000"/>
                  </a:cubicBezTo>
                  <a:cubicBezTo>
                    <a:pt x="108088" y="15000"/>
                    <a:pt x="102678" y="15000"/>
                    <a:pt x="102678" y="15000"/>
                  </a:cubicBezTo>
                  <a:cubicBezTo>
                    <a:pt x="97275" y="15000"/>
                    <a:pt x="97275" y="15000"/>
                    <a:pt x="97275" y="0"/>
                  </a:cubicBezTo>
                  <a:cubicBezTo>
                    <a:pt x="91871" y="0"/>
                    <a:pt x="91871" y="15000"/>
                    <a:pt x="86468" y="15000"/>
                  </a:cubicBezTo>
                  <a:cubicBezTo>
                    <a:pt x="86468" y="15000"/>
                    <a:pt x="86468" y="15000"/>
                    <a:pt x="81064" y="15000"/>
                  </a:cubicBezTo>
                  <a:cubicBezTo>
                    <a:pt x="81064" y="15000"/>
                    <a:pt x="81064" y="30000"/>
                    <a:pt x="75661" y="30000"/>
                  </a:cubicBezTo>
                  <a:cubicBezTo>
                    <a:pt x="75661" y="30000"/>
                    <a:pt x="70257" y="15000"/>
                    <a:pt x="70257" y="15000"/>
                  </a:cubicBezTo>
                  <a:cubicBezTo>
                    <a:pt x="70257" y="30000"/>
                    <a:pt x="75661" y="30000"/>
                    <a:pt x="70257" y="30000"/>
                  </a:cubicBezTo>
                  <a:cubicBezTo>
                    <a:pt x="70257" y="30000"/>
                    <a:pt x="64853" y="15000"/>
                    <a:pt x="59444" y="15000"/>
                  </a:cubicBezTo>
                  <a:cubicBezTo>
                    <a:pt x="59444" y="30000"/>
                    <a:pt x="59444" y="30000"/>
                    <a:pt x="59444" y="30000"/>
                  </a:cubicBezTo>
                  <a:cubicBezTo>
                    <a:pt x="54041" y="30000"/>
                    <a:pt x="54041" y="30000"/>
                    <a:pt x="54041" y="30000"/>
                  </a:cubicBezTo>
                  <a:cubicBezTo>
                    <a:pt x="48637" y="15000"/>
                    <a:pt x="48637" y="30000"/>
                    <a:pt x="43234" y="45000"/>
                  </a:cubicBezTo>
                  <a:cubicBezTo>
                    <a:pt x="43234" y="45000"/>
                    <a:pt x="43234" y="45000"/>
                    <a:pt x="37830" y="45000"/>
                  </a:cubicBezTo>
                  <a:cubicBezTo>
                    <a:pt x="37830" y="45000"/>
                    <a:pt x="37830" y="45000"/>
                    <a:pt x="37830" y="60000"/>
                  </a:cubicBezTo>
                  <a:cubicBezTo>
                    <a:pt x="37830" y="45000"/>
                    <a:pt x="37830" y="45000"/>
                    <a:pt x="32426" y="45000"/>
                  </a:cubicBezTo>
                  <a:cubicBezTo>
                    <a:pt x="37830" y="45000"/>
                    <a:pt x="37830" y="45000"/>
                    <a:pt x="37830" y="45000"/>
                  </a:cubicBezTo>
                  <a:cubicBezTo>
                    <a:pt x="32426" y="45000"/>
                    <a:pt x="32426" y="45000"/>
                    <a:pt x="32426" y="30000"/>
                  </a:cubicBezTo>
                  <a:cubicBezTo>
                    <a:pt x="37830" y="45000"/>
                    <a:pt x="37830" y="30000"/>
                    <a:pt x="37830" y="30000"/>
                  </a:cubicBezTo>
                  <a:cubicBezTo>
                    <a:pt x="37830" y="30000"/>
                    <a:pt x="37830" y="30000"/>
                    <a:pt x="37830" y="30000"/>
                  </a:cubicBezTo>
                  <a:cubicBezTo>
                    <a:pt x="32426" y="15000"/>
                    <a:pt x="27023" y="0"/>
                    <a:pt x="21619" y="15000"/>
                  </a:cubicBezTo>
                  <a:cubicBezTo>
                    <a:pt x="21619" y="15000"/>
                    <a:pt x="27023" y="15000"/>
                    <a:pt x="27023" y="15000"/>
                  </a:cubicBezTo>
                  <a:cubicBezTo>
                    <a:pt x="27023" y="15000"/>
                    <a:pt x="21619" y="15000"/>
                    <a:pt x="21619" y="15000"/>
                  </a:cubicBezTo>
                  <a:cubicBezTo>
                    <a:pt x="27023" y="15000"/>
                    <a:pt x="27023" y="30000"/>
                    <a:pt x="21619" y="30000"/>
                  </a:cubicBezTo>
                  <a:cubicBezTo>
                    <a:pt x="27023" y="30000"/>
                    <a:pt x="21619" y="30000"/>
                    <a:pt x="21619" y="30000"/>
                  </a:cubicBezTo>
                  <a:cubicBezTo>
                    <a:pt x="21619" y="15000"/>
                    <a:pt x="16210" y="15000"/>
                    <a:pt x="16210" y="15000"/>
                  </a:cubicBezTo>
                  <a:cubicBezTo>
                    <a:pt x="16210" y="15000"/>
                    <a:pt x="16210" y="30000"/>
                    <a:pt x="16210" y="30000"/>
                  </a:cubicBezTo>
                  <a:cubicBezTo>
                    <a:pt x="10807" y="15000"/>
                    <a:pt x="10807" y="30000"/>
                    <a:pt x="16210" y="30000"/>
                  </a:cubicBezTo>
                  <a:cubicBezTo>
                    <a:pt x="10807" y="30000"/>
                    <a:pt x="10807" y="30000"/>
                    <a:pt x="10807" y="30000"/>
                  </a:cubicBezTo>
                  <a:cubicBezTo>
                    <a:pt x="10807" y="30000"/>
                    <a:pt x="16210" y="30000"/>
                    <a:pt x="16210" y="30000"/>
                  </a:cubicBezTo>
                  <a:cubicBezTo>
                    <a:pt x="10807" y="45000"/>
                    <a:pt x="10807" y="30000"/>
                    <a:pt x="5403" y="30000"/>
                  </a:cubicBezTo>
                  <a:cubicBezTo>
                    <a:pt x="5403" y="45000"/>
                    <a:pt x="5403" y="45000"/>
                    <a:pt x="10807" y="45000"/>
                  </a:cubicBezTo>
                  <a:cubicBezTo>
                    <a:pt x="5403" y="45000"/>
                    <a:pt x="5403" y="45000"/>
                    <a:pt x="0" y="45000"/>
                  </a:cubicBezTo>
                  <a:cubicBezTo>
                    <a:pt x="10807" y="60000"/>
                    <a:pt x="21619" y="30000"/>
                    <a:pt x="32426" y="45000"/>
                  </a:cubicBezTo>
                  <a:cubicBezTo>
                    <a:pt x="27023" y="45000"/>
                    <a:pt x="27023" y="60000"/>
                    <a:pt x="21619" y="60000"/>
                  </a:cubicBezTo>
                  <a:cubicBezTo>
                    <a:pt x="27023" y="60000"/>
                    <a:pt x="27023" y="60000"/>
                    <a:pt x="32426" y="60000"/>
                  </a:cubicBezTo>
                  <a:cubicBezTo>
                    <a:pt x="27023" y="75000"/>
                    <a:pt x="16210" y="60000"/>
                    <a:pt x="10807" y="60000"/>
                  </a:cubicBezTo>
                  <a:cubicBezTo>
                    <a:pt x="5403" y="75000"/>
                    <a:pt x="5403" y="75000"/>
                    <a:pt x="10807" y="75000"/>
                  </a:cubicBezTo>
                  <a:cubicBezTo>
                    <a:pt x="16210" y="75000"/>
                    <a:pt x="21619" y="75000"/>
                    <a:pt x="21619" y="75000"/>
                  </a:cubicBezTo>
                  <a:cubicBezTo>
                    <a:pt x="21619" y="90000"/>
                    <a:pt x="27023" y="75000"/>
                    <a:pt x="32426" y="75000"/>
                  </a:cubicBezTo>
                  <a:cubicBezTo>
                    <a:pt x="27023" y="75000"/>
                    <a:pt x="21619" y="90000"/>
                    <a:pt x="27023" y="90000"/>
                  </a:cubicBezTo>
                  <a:cubicBezTo>
                    <a:pt x="27023" y="90000"/>
                    <a:pt x="27023" y="90000"/>
                    <a:pt x="21619" y="90000"/>
                  </a:cubicBezTo>
                  <a:cubicBezTo>
                    <a:pt x="27023" y="90000"/>
                    <a:pt x="27023" y="90000"/>
                    <a:pt x="32426" y="90000"/>
                  </a:cubicBezTo>
                  <a:cubicBezTo>
                    <a:pt x="27023" y="90000"/>
                    <a:pt x="27023" y="105000"/>
                    <a:pt x="21619" y="105000"/>
                  </a:cubicBezTo>
                  <a:cubicBezTo>
                    <a:pt x="21619" y="105000"/>
                    <a:pt x="16210" y="105000"/>
                    <a:pt x="16210" y="105000"/>
                  </a:cubicBezTo>
                  <a:cubicBezTo>
                    <a:pt x="10807" y="120000"/>
                    <a:pt x="32426" y="105000"/>
                    <a:pt x="32426" y="105000"/>
                  </a:cubicBezTo>
                  <a:cubicBezTo>
                    <a:pt x="32426" y="105000"/>
                    <a:pt x="32426" y="105000"/>
                    <a:pt x="32426" y="105000"/>
                  </a:cubicBezTo>
                  <a:cubicBezTo>
                    <a:pt x="32426" y="120000"/>
                    <a:pt x="37830" y="120000"/>
                    <a:pt x="37830" y="105000"/>
                  </a:cubicBezTo>
                  <a:cubicBezTo>
                    <a:pt x="37830" y="120000"/>
                    <a:pt x="37830" y="120000"/>
                    <a:pt x="37830" y="120000"/>
                  </a:cubicBezTo>
                  <a:cubicBezTo>
                    <a:pt x="37830" y="120000"/>
                    <a:pt x="43234" y="120000"/>
                    <a:pt x="43234" y="120000"/>
                  </a:cubicBezTo>
                  <a:cubicBezTo>
                    <a:pt x="48637" y="120000"/>
                    <a:pt x="54041" y="120000"/>
                    <a:pt x="64853" y="120000"/>
                  </a:cubicBezTo>
                  <a:cubicBezTo>
                    <a:pt x="64853" y="120000"/>
                    <a:pt x="64853" y="120000"/>
                    <a:pt x="70257" y="120000"/>
                  </a:cubicBezTo>
                  <a:cubicBezTo>
                    <a:pt x="75661" y="105000"/>
                    <a:pt x="86468" y="105000"/>
                    <a:pt x="97275" y="90000"/>
                  </a:cubicBezTo>
                  <a:cubicBezTo>
                    <a:pt x="97275" y="90000"/>
                    <a:pt x="102678" y="90000"/>
                    <a:pt x="108088" y="90000"/>
                  </a:cubicBezTo>
                  <a:cubicBezTo>
                    <a:pt x="108088" y="90000"/>
                    <a:pt x="108088" y="75000"/>
                    <a:pt x="108088" y="75000"/>
                  </a:cubicBezTo>
                  <a:cubicBezTo>
                    <a:pt x="108088" y="75000"/>
                    <a:pt x="124298" y="60000"/>
                    <a:pt x="118895" y="60000"/>
                  </a:cubicBezTo>
                  <a:cubicBezTo>
                    <a:pt x="118895" y="60000"/>
                    <a:pt x="118895" y="45000"/>
                    <a:pt x="118895" y="4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94" name="Shape 594"/>
            <p:cNvSpPr/>
            <p:nvPr/>
          </p:nvSpPr>
          <p:spPr>
            <a:xfrm>
              <a:off x="7274756" y="1394448"/>
              <a:ext cx="266908" cy="124754"/>
            </a:xfrm>
            <a:custGeom>
              <a:avLst/>
              <a:gdLst/>
              <a:ahLst/>
              <a:cxnLst/>
              <a:rect l="0" t="0" r="0" b="0"/>
              <a:pathLst>
                <a:path w="120000" h="120000" extrusionOk="0">
                  <a:moveTo>
                    <a:pt x="120000" y="30000"/>
                  </a:moveTo>
                  <a:cubicBezTo>
                    <a:pt x="120000" y="15000"/>
                    <a:pt x="120000" y="15000"/>
                    <a:pt x="112000" y="15000"/>
                  </a:cubicBezTo>
                  <a:cubicBezTo>
                    <a:pt x="112000" y="15000"/>
                    <a:pt x="112000" y="0"/>
                    <a:pt x="112000" y="0"/>
                  </a:cubicBezTo>
                  <a:cubicBezTo>
                    <a:pt x="104000" y="0"/>
                    <a:pt x="104000" y="15000"/>
                    <a:pt x="104000" y="15000"/>
                  </a:cubicBezTo>
                  <a:cubicBezTo>
                    <a:pt x="96000" y="0"/>
                    <a:pt x="96000" y="0"/>
                    <a:pt x="96000" y="0"/>
                  </a:cubicBezTo>
                  <a:cubicBezTo>
                    <a:pt x="88000" y="0"/>
                    <a:pt x="80000" y="0"/>
                    <a:pt x="80000" y="0"/>
                  </a:cubicBezTo>
                  <a:cubicBezTo>
                    <a:pt x="80000" y="0"/>
                    <a:pt x="80000" y="15000"/>
                    <a:pt x="72000" y="15000"/>
                  </a:cubicBezTo>
                  <a:cubicBezTo>
                    <a:pt x="72000" y="15000"/>
                    <a:pt x="72000" y="15000"/>
                    <a:pt x="64000" y="15000"/>
                  </a:cubicBezTo>
                  <a:cubicBezTo>
                    <a:pt x="64000" y="15000"/>
                    <a:pt x="56000" y="15000"/>
                    <a:pt x="48000" y="15000"/>
                  </a:cubicBezTo>
                  <a:cubicBezTo>
                    <a:pt x="48000" y="30000"/>
                    <a:pt x="48000" y="30000"/>
                    <a:pt x="48000" y="30000"/>
                  </a:cubicBezTo>
                  <a:cubicBezTo>
                    <a:pt x="40000" y="45000"/>
                    <a:pt x="32000" y="30000"/>
                    <a:pt x="24000" y="30000"/>
                  </a:cubicBezTo>
                  <a:cubicBezTo>
                    <a:pt x="16000" y="30000"/>
                    <a:pt x="16000" y="30000"/>
                    <a:pt x="16000" y="30000"/>
                  </a:cubicBezTo>
                  <a:cubicBezTo>
                    <a:pt x="8000" y="45000"/>
                    <a:pt x="8000" y="30000"/>
                    <a:pt x="0" y="45000"/>
                  </a:cubicBezTo>
                  <a:cubicBezTo>
                    <a:pt x="16000" y="45000"/>
                    <a:pt x="8000" y="45000"/>
                    <a:pt x="8000" y="60000"/>
                  </a:cubicBezTo>
                  <a:cubicBezTo>
                    <a:pt x="8000" y="60000"/>
                    <a:pt x="8000" y="60000"/>
                    <a:pt x="8000" y="60000"/>
                  </a:cubicBezTo>
                  <a:cubicBezTo>
                    <a:pt x="8000" y="75000"/>
                    <a:pt x="0" y="75000"/>
                    <a:pt x="0" y="75000"/>
                  </a:cubicBezTo>
                  <a:cubicBezTo>
                    <a:pt x="0" y="75000"/>
                    <a:pt x="8000" y="90000"/>
                    <a:pt x="16000" y="105000"/>
                  </a:cubicBezTo>
                  <a:cubicBezTo>
                    <a:pt x="24000" y="105000"/>
                    <a:pt x="24000" y="120000"/>
                    <a:pt x="32000" y="120000"/>
                  </a:cubicBezTo>
                  <a:cubicBezTo>
                    <a:pt x="40000" y="120000"/>
                    <a:pt x="48000" y="120000"/>
                    <a:pt x="56000" y="105000"/>
                  </a:cubicBezTo>
                  <a:cubicBezTo>
                    <a:pt x="64000" y="105000"/>
                    <a:pt x="64000" y="105000"/>
                    <a:pt x="72000" y="105000"/>
                  </a:cubicBezTo>
                  <a:cubicBezTo>
                    <a:pt x="88000" y="105000"/>
                    <a:pt x="96000" y="105000"/>
                    <a:pt x="96000" y="75000"/>
                  </a:cubicBezTo>
                  <a:cubicBezTo>
                    <a:pt x="104000" y="75000"/>
                    <a:pt x="104000" y="60000"/>
                    <a:pt x="104000" y="45000"/>
                  </a:cubicBezTo>
                  <a:cubicBezTo>
                    <a:pt x="112000" y="30000"/>
                    <a:pt x="120000" y="30000"/>
                    <a:pt x="120000" y="3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95" name="Shape 595"/>
            <p:cNvSpPr/>
            <p:nvPr/>
          </p:nvSpPr>
          <p:spPr>
            <a:xfrm>
              <a:off x="11757340" y="2628103"/>
              <a:ext cx="24828" cy="0"/>
            </a:xfrm>
            <a:prstGeom prst="ellipse">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96" name="Shape 596"/>
            <p:cNvSpPr/>
            <p:nvPr/>
          </p:nvSpPr>
          <p:spPr>
            <a:xfrm>
              <a:off x="2414573" y="2913649"/>
              <a:ext cx="301048" cy="141387"/>
            </a:xfrm>
            <a:custGeom>
              <a:avLst/>
              <a:gdLst/>
              <a:ahLst/>
              <a:cxnLst/>
              <a:rect l="0" t="0" r="0" b="0"/>
              <a:pathLst>
                <a:path w="120000" h="120000" extrusionOk="0">
                  <a:moveTo>
                    <a:pt x="120000" y="40000"/>
                  </a:moveTo>
                  <a:cubicBezTo>
                    <a:pt x="112938" y="40000"/>
                    <a:pt x="112938" y="26666"/>
                    <a:pt x="112938" y="26666"/>
                  </a:cubicBezTo>
                  <a:cubicBezTo>
                    <a:pt x="112938" y="26666"/>
                    <a:pt x="112938" y="40000"/>
                    <a:pt x="112938" y="40000"/>
                  </a:cubicBezTo>
                  <a:cubicBezTo>
                    <a:pt x="112938" y="40000"/>
                    <a:pt x="105883" y="40000"/>
                    <a:pt x="105883" y="40000"/>
                  </a:cubicBezTo>
                  <a:cubicBezTo>
                    <a:pt x="105883" y="40000"/>
                    <a:pt x="105883" y="26666"/>
                    <a:pt x="98822" y="26666"/>
                  </a:cubicBezTo>
                  <a:cubicBezTo>
                    <a:pt x="105883" y="26666"/>
                    <a:pt x="105883" y="26666"/>
                    <a:pt x="105883" y="26666"/>
                  </a:cubicBezTo>
                  <a:cubicBezTo>
                    <a:pt x="105883" y="26666"/>
                    <a:pt x="98822" y="13333"/>
                    <a:pt x="98822" y="13333"/>
                  </a:cubicBezTo>
                  <a:cubicBezTo>
                    <a:pt x="98822" y="13333"/>
                    <a:pt x="98822" y="13333"/>
                    <a:pt x="98822" y="13333"/>
                  </a:cubicBezTo>
                  <a:cubicBezTo>
                    <a:pt x="91766" y="13333"/>
                    <a:pt x="91766" y="0"/>
                    <a:pt x="84705" y="0"/>
                  </a:cubicBezTo>
                  <a:cubicBezTo>
                    <a:pt x="84705" y="0"/>
                    <a:pt x="77644" y="13333"/>
                    <a:pt x="77644" y="13333"/>
                  </a:cubicBezTo>
                  <a:cubicBezTo>
                    <a:pt x="77644" y="13333"/>
                    <a:pt x="70588" y="0"/>
                    <a:pt x="70588" y="0"/>
                  </a:cubicBezTo>
                  <a:cubicBezTo>
                    <a:pt x="70588" y="13333"/>
                    <a:pt x="56472" y="13333"/>
                    <a:pt x="49411" y="13333"/>
                  </a:cubicBezTo>
                  <a:cubicBezTo>
                    <a:pt x="42355" y="13333"/>
                    <a:pt x="35294" y="13333"/>
                    <a:pt x="28233" y="13333"/>
                  </a:cubicBezTo>
                  <a:cubicBezTo>
                    <a:pt x="21177" y="13333"/>
                    <a:pt x="14116" y="26666"/>
                    <a:pt x="7061" y="40000"/>
                  </a:cubicBezTo>
                  <a:cubicBezTo>
                    <a:pt x="7061" y="53333"/>
                    <a:pt x="7061" y="53333"/>
                    <a:pt x="0" y="66666"/>
                  </a:cubicBezTo>
                  <a:cubicBezTo>
                    <a:pt x="7061" y="66666"/>
                    <a:pt x="7061" y="66666"/>
                    <a:pt x="14116" y="80000"/>
                  </a:cubicBezTo>
                  <a:cubicBezTo>
                    <a:pt x="14116" y="80000"/>
                    <a:pt x="14116" y="80000"/>
                    <a:pt x="14116" y="80000"/>
                  </a:cubicBezTo>
                  <a:cubicBezTo>
                    <a:pt x="21177" y="80000"/>
                    <a:pt x="21177" y="93333"/>
                    <a:pt x="21177" y="93333"/>
                  </a:cubicBezTo>
                  <a:cubicBezTo>
                    <a:pt x="21177" y="93333"/>
                    <a:pt x="21177" y="93333"/>
                    <a:pt x="21177" y="93333"/>
                  </a:cubicBezTo>
                  <a:cubicBezTo>
                    <a:pt x="21177" y="93333"/>
                    <a:pt x="28233" y="80000"/>
                    <a:pt x="28233" y="93333"/>
                  </a:cubicBezTo>
                  <a:cubicBezTo>
                    <a:pt x="35294" y="93333"/>
                    <a:pt x="28233" y="106666"/>
                    <a:pt x="28233" y="106666"/>
                  </a:cubicBezTo>
                  <a:cubicBezTo>
                    <a:pt x="35294" y="106666"/>
                    <a:pt x="35294" y="120000"/>
                    <a:pt x="35294" y="120000"/>
                  </a:cubicBezTo>
                  <a:cubicBezTo>
                    <a:pt x="42355" y="120000"/>
                    <a:pt x="49411" y="120000"/>
                    <a:pt x="49411" y="106666"/>
                  </a:cubicBezTo>
                  <a:cubicBezTo>
                    <a:pt x="49411" y="93333"/>
                    <a:pt x="49411" y="106666"/>
                    <a:pt x="56472" y="93333"/>
                  </a:cubicBezTo>
                  <a:cubicBezTo>
                    <a:pt x="56472" y="93333"/>
                    <a:pt x="63527" y="80000"/>
                    <a:pt x="63527" y="80000"/>
                  </a:cubicBezTo>
                  <a:cubicBezTo>
                    <a:pt x="63527" y="93333"/>
                    <a:pt x="77644" y="80000"/>
                    <a:pt x="77644" y="66666"/>
                  </a:cubicBezTo>
                  <a:cubicBezTo>
                    <a:pt x="77644" y="66666"/>
                    <a:pt x="84705" y="66666"/>
                    <a:pt x="84705" y="66666"/>
                  </a:cubicBezTo>
                  <a:cubicBezTo>
                    <a:pt x="84705" y="53333"/>
                    <a:pt x="84705" y="53333"/>
                    <a:pt x="91766" y="53333"/>
                  </a:cubicBezTo>
                  <a:cubicBezTo>
                    <a:pt x="91766" y="53333"/>
                    <a:pt x="91766" y="53333"/>
                    <a:pt x="91766" y="53333"/>
                  </a:cubicBezTo>
                  <a:cubicBezTo>
                    <a:pt x="98822" y="53333"/>
                    <a:pt x="98822" y="53333"/>
                    <a:pt x="98822" y="53333"/>
                  </a:cubicBezTo>
                  <a:cubicBezTo>
                    <a:pt x="98822" y="53333"/>
                    <a:pt x="105883" y="53333"/>
                    <a:pt x="105883" y="53333"/>
                  </a:cubicBezTo>
                  <a:cubicBezTo>
                    <a:pt x="112938" y="53333"/>
                    <a:pt x="120000" y="40000"/>
                    <a:pt x="120000" y="4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97" name="Shape 597"/>
            <p:cNvSpPr/>
            <p:nvPr/>
          </p:nvSpPr>
          <p:spPr>
            <a:xfrm>
              <a:off x="3137264" y="2738994"/>
              <a:ext cx="131985" cy="80397"/>
            </a:xfrm>
            <a:custGeom>
              <a:avLst/>
              <a:gdLst/>
              <a:ahLst/>
              <a:cxnLst/>
              <a:rect l="0" t="0" r="0" b="0"/>
              <a:pathLst>
                <a:path w="120000" h="120000" extrusionOk="0">
                  <a:moveTo>
                    <a:pt x="116718" y="48000"/>
                  </a:moveTo>
                  <a:cubicBezTo>
                    <a:pt x="133022" y="0"/>
                    <a:pt x="84112" y="0"/>
                    <a:pt x="67808" y="0"/>
                  </a:cubicBezTo>
                  <a:cubicBezTo>
                    <a:pt x="51505" y="0"/>
                    <a:pt x="51505" y="0"/>
                    <a:pt x="51505" y="0"/>
                  </a:cubicBezTo>
                  <a:cubicBezTo>
                    <a:pt x="51505" y="24000"/>
                    <a:pt x="51505" y="0"/>
                    <a:pt x="67808" y="24000"/>
                  </a:cubicBezTo>
                  <a:cubicBezTo>
                    <a:pt x="84112" y="24000"/>
                    <a:pt x="84112" y="24000"/>
                    <a:pt x="67808" y="48000"/>
                  </a:cubicBezTo>
                  <a:cubicBezTo>
                    <a:pt x="84112" y="72000"/>
                    <a:pt x="84112" y="96000"/>
                    <a:pt x="67808" y="96000"/>
                  </a:cubicBezTo>
                  <a:cubicBezTo>
                    <a:pt x="51505" y="96000"/>
                    <a:pt x="-13708" y="72000"/>
                    <a:pt x="2594" y="96000"/>
                  </a:cubicBezTo>
                  <a:cubicBezTo>
                    <a:pt x="2594" y="96000"/>
                    <a:pt x="18898" y="120000"/>
                    <a:pt x="18898" y="120000"/>
                  </a:cubicBezTo>
                  <a:cubicBezTo>
                    <a:pt x="18898" y="120000"/>
                    <a:pt x="35201" y="120000"/>
                    <a:pt x="35201" y="120000"/>
                  </a:cubicBezTo>
                  <a:cubicBezTo>
                    <a:pt x="51505" y="120000"/>
                    <a:pt x="100415" y="96000"/>
                    <a:pt x="100415" y="120000"/>
                  </a:cubicBezTo>
                  <a:cubicBezTo>
                    <a:pt x="116718" y="96000"/>
                    <a:pt x="100415" y="96000"/>
                    <a:pt x="100415" y="96000"/>
                  </a:cubicBezTo>
                  <a:cubicBezTo>
                    <a:pt x="116718" y="96000"/>
                    <a:pt x="116718" y="72000"/>
                    <a:pt x="116718" y="72000"/>
                  </a:cubicBezTo>
                  <a:cubicBezTo>
                    <a:pt x="116718" y="48000"/>
                    <a:pt x="116718" y="48000"/>
                    <a:pt x="116718" y="4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98" name="Shape 598"/>
            <p:cNvSpPr/>
            <p:nvPr/>
          </p:nvSpPr>
          <p:spPr>
            <a:xfrm>
              <a:off x="3690141" y="3276814"/>
              <a:ext cx="214147" cy="332671"/>
            </a:xfrm>
            <a:custGeom>
              <a:avLst/>
              <a:gdLst/>
              <a:ahLst/>
              <a:cxnLst/>
              <a:rect l="0" t="0" r="0" b="0"/>
              <a:pathLst>
                <a:path w="120000" h="120000" extrusionOk="0">
                  <a:moveTo>
                    <a:pt x="120000" y="108572"/>
                  </a:moveTo>
                  <a:cubicBezTo>
                    <a:pt x="120000" y="108572"/>
                    <a:pt x="110000" y="102855"/>
                    <a:pt x="110000" y="97144"/>
                  </a:cubicBezTo>
                  <a:cubicBezTo>
                    <a:pt x="110000" y="91427"/>
                    <a:pt x="110000" y="91427"/>
                    <a:pt x="110000" y="91427"/>
                  </a:cubicBezTo>
                  <a:cubicBezTo>
                    <a:pt x="110000" y="91427"/>
                    <a:pt x="100000" y="85716"/>
                    <a:pt x="100000" y="85716"/>
                  </a:cubicBezTo>
                  <a:cubicBezTo>
                    <a:pt x="100000" y="85716"/>
                    <a:pt x="100000" y="85716"/>
                    <a:pt x="100000" y="85716"/>
                  </a:cubicBezTo>
                  <a:cubicBezTo>
                    <a:pt x="100000" y="85716"/>
                    <a:pt x="100000" y="85716"/>
                    <a:pt x="100000" y="85716"/>
                  </a:cubicBezTo>
                  <a:cubicBezTo>
                    <a:pt x="90000" y="85716"/>
                    <a:pt x="100000" y="85716"/>
                    <a:pt x="100000" y="85716"/>
                  </a:cubicBezTo>
                  <a:cubicBezTo>
                    <a:pt x="90000" y="80000"/>
                    <a:pt x="90000" y="74283"/>
                    <a:pt x="90000" y="74283"/>
                  </a:cubicBezTo>
                  <a:cubicBezTo>
                    <a:pt x="80000" y="68572"/>
                    <a:pt x="90000" y="62855"/>
                    <a:pt x="90000" y="57144"/>
                  </a:cubicBezTo>
                  <a:cubicBezTo>
                    <a:pt x="100000" y="57144"/>
                    <a:pt x="100000" y="57144"/>
                    <a:pt x="110000" y="51427"/>
                  </a:cubicBezTo>
                  <a:cubicBezTo>
                    <a:pt x="110000" y="51427"/>
                    <a:pt x="110000" y="51427"/>
                    <a:pt x="110000" y="51427"/>
                  </a:cubicBezTo>
                  <a:cubicBezTo>
                    <a:pt x="110000" y="51427"/>
                    <a:pt x="110000" y="51427"/>
                    <a:pt x="110000" y="45716"/>
                  </a:cubicBezTo>
                  <a:cubicBezTo>
                    <a:pt x="110000" y="45716"/>
                    <a:pt x="110000" y="40000"/>
                    <a:pt x="110000" y="40000"/>
                  </a:cubicBezTo>
                  <a:cubicBezTo>
                    <a:pt x="110000" y="34283"/>
                    <a:pt x="100000" y="34283"/>
                    <a:pt x="100000" y="34283"/>
                  </a:cubicBezTo>
                  <a:cubicBezTo>
                    <a:pt x="100000" y="34283"/>
                    <a:pt x="90000" y="28572"/>
                    <a:pt x="90000" y="28572"/>
                  </a:cubicBezTo>
                  <a:cubicBezTo>
                    <a:pt x="80000" y="22855"/>
                    <a:pt x="80000" y="28572"/>
                    <a:pt x="70000" y="34283"/>
                  </a:cubicBezTo>
                  <a:cubicBezTo>
                    <a:pt x="70000" y="28572"/>
                    <a:pt x="80000" y="22855"/>
                    <a:pt x="80000" y="17144"/>
                  </a:cubicBezTo>
                  <a:cubicBezTo>
                    <a:pt x="70000" y="11427"/>
                    <a:pt x="50000" y="5716"/>
                    <a:pt x="50000" y="0"/>
                  </a:cubicBezTo>
                  <a:cubicBezTo>
                    <a:pt x="40000" y="0"/>
                    <a:pt x="40000" y="0"/>
                    <a:pt x="40000" y="0"/>
                  </a:cubicBezTo>
                  <a:cubicBezTo>
                    <a:pt x="50000" y="5716"/>
                    <a:pt x="10000" y="5716"/>
                    <a:pt x="20000" y="17144"/>
                  </a:cubicBezTo>
                  <a:cubicBezTo>
                    <a:pt x="20000" y="17144"/>
                    <a:pt x="20000" y="17144"/>
                    <a:pt x="20000" y="22855"/>
                  </a:cubicBezTo>
                  <a:cubicBezTo>
                    <a:pt x="20000" y="22855"/>
                    <a:pt x="30000" y="22855"/>
                    <a:pt x="30000" y="22855"/>
                  </a:cubicBezTo>
                  <a:cubicBezTo>
                    <a:pt x="30000" y="28572"/>
                    <a:pt x="10000" y="28572"/>
                    <a:pt x="10000" y="28572"/>
                  </a:cubicBezTo>
                  <a:cubicBezTo>
                    <a:pt x="0" y="28572"/>
                    <a:pt x="10000" y="28572"/>
                    <a:pt x="10000" y="34283"/>
                  </a:cubicBezTo>
                  <a:cubicBezTo>
                    <a:pt x="0" y="34283"/>
                    <a:pt x="10000" y="34283"/>
                    <a:pt x="10000" y="40000"/>
                  </a:cubicBezTo>
                  <a:cubicBezTo>
                    <a:pt x="10000" y="40000"/>
                    <a:pt x="0" y="40000"/>
                    <a:pt x="0" y="40000"/>
                  </a:cubicBezTo>
                  <a:cubicBezTo>
                    <a:pt x="0" y="45716"/>
                    <a:pt x="10000" y="51427"/>
                    <a:pt x="20000" y="57144"/>
                  </a:cubicBezTo>
                  <a:cubicBezTo>
                    <a:pt x="20000" y="57144"/>
                    <a:pt x="30000" y="51427"/>
                    <a:pt x="30000" y="51427"/>
                  </a:cubicBezTo>
                  <a:cubicBezTo>
                    <a:pt x="40000" y="57144"/>
                    <a:pt x="30000" y="62855"/>
                    <a:pt x="30000" y="68572"/>
                  </a:cubicBezTo>
                  <a:cubicBezTo>
                    <a:pt x="40000" y="68572"/>
                    <a:pt x="40000" y="68572"/>
                    <a:pt x="40000" y="68572"/>
                  </a:cubicBezTo>
                  <a:cubicBezTo>
                    <a:pt x="40000" y="68572"/>
                    <a:pt x="50000" y="74283"/>
                    <a:pt x="50000" y="74283"/>
                  </a:cubicBezTo>
                  <a:cubicBezTo>
                    <a:pt x="50000" y="80000"/>
                    <a:pt x="40000" y="80000"/>
                    <a:pt x="40000" y="80000"/>
                  </a:cubicBezTo>
                  <a:cubicBezTo>
                    <a:pt x="40000" y="85716"/>
                    <a:pt x="40000" y="85716"/>
                    <a:pt x="30000" y="91427"/>
                  </a:cubicBezTo>
                  <a:cubicBezTo>
                    <a:pt x="30000" y="97144"/>
                    <a:pt x="40000" y="102855"/>
                    <a:pt x="40000" y="108572"/>
                  </a:cubicBezTo>
                  <a:cubicBezTo>
                    <a:pt x="40000" y="114283"/>
                    <a:pt x="40000" y="114283"/>
                    <a:pt x="50000" y="120000"/>
                  </a:cubicBezTo>
                  <a:cubicBezTo>
                    <a:pt x="50000" y="120000"/>
                    <a:pt x="60000" y="120000"/>
                    <a:pt x="60000" y="120000"/>
                  </a:cubicBezTo>
                  <a:cubicBezTo>
                    <a:pt x="70000" y="120000"/>
                    <a:pt x="70000" y="120000"/>
                    <a:pt x="70000" y="120000"/>
                  </a:cubicBezTo>
                  <a:cubicBezTo>
                    <a:pt x="70000" y="120000"/>
                    <a:pt x="70000" y="114283"/>
                    <a:pt x="80000" y="114283"/>
                  </a:cubicBezTo>
                  <a:cubicBezTo>
                    <a:pt x="80000" y="114283"/>
                    <a:pt x="80000" y="120000"/>
                    <a:pt x="80000" y="114283"/>
                  </a:cubicBezTo>
                  <a:cubicBezTo>
                    <a:pt x="80000" y="114283"/>
                    <a:pt x="90000" y="114283"/>
                    <a:pt x="80000" y="114283"/>
                  </a:cubicBezTo>
                  <a:cubicBezTo>
                    <a:pt x="90000" y="114283"/>
                    <a:pt x="100000" y="114283"/>
                    <a:pt x="100000" y="114283"/>
                  </a:cubicBezTo>
                  <a:cubicBezTo>
                    <a:pt x="100000" y="114283"/>
                    <a:pt x="100000" y="108572"/>
                    <a:pt x="110000" y="108572"/>
                  </a:cubicBezTo>
                  <a:cubicBezTo>
                    <a:pt x="110000" y="108572"/>
                    <a:pt x="120000" y="114283"/>
                    <a:pt x="120000" y="10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599" name="Shape 599"/>
            <p:cNvSpPr/>
            <p:nvPr/>
          </p:nvSpPr>
          <p:spPr>
            <a:xfrm>
              <a:off x="5785044" y="3071666"/>
              <a:ext cx="132850" cy="80398"/>
            </a:xfrm>
            <a:custGeom>
              <a:avLst/>
              <a:gdLst/>
              <a:ahLst/>
              <a:cxnLst/>
              <a:rect l="0" t="0" r="0" b="0"/>
              <a:pathLst>
                <a:path w="120000" h="120000" extrusionOk="0">
                  <a:moveTo>
                    <a:pt x="112835" y="24000"/>
                  </a:moveTo>
                  <a:cubicBezTo>
                    <a:pt x="112835" y="0"/>
                    <a:pt x="112835" y="0"/>
                    <a:pt x="112835" y="0"/>
                  </a:cubicBezTo>
                  <a:cubicBezTo>
                    <a:pt x="96716" y="0"/>
                    <a:pt x="80597" y="0"/>
                    <a:pt x="48358" y="0"/>
                  </a:cubicBezTo>
                  <a:cubicBezTo>
                    <a:pt x="48358" y="24000"/>
                    <a:pt x="32238" y="24000"/>
                    <a:pt x="32238" y="24000"/>
                  </a:cubicBezTo>
                  <a:cubicBezTo>
                    <a:pt x="16119" y="24000"/>
                    <a:pt x="0" y="24000"/>
                    <a:pt x="0" y="24000"/>
                  </a:cubicBezTo>
                  <a:cubicBezTo>
                    <a:pt x="0" y="48000"/>
                    <a:pt x="0" y="48000"/>
                    <a:pt x="16119" y="48000"/>
                  </a:cubicBezTo>
                  <a:cubicBezTo>
                    <a:pt x="0" y="72000"/>
                    <a:pt x="32238" y="48000"/>
                    <a:pt x="32238" y="72000"/>
                  </a:cubicBezTo>
                  <a:cubicBezTo>
                    <a:pt x="32238" y="72000"/>
                    <a:pt x="32238" y="72000"/>
                    <a:pt x="48358" y="48000"/>
                  </a:cubicBezTo>
                  <a:cubicBezTo>
                    <a:pt x="48358" y="48000"/>
                    <a:pt x="48358" y="72000"/>
                    <a:pt x="64477" y="48000"/>
                  </a:cubicBezTo>
                  <a:cubicBezTo>
                    <a:pt x="64477" y="72000"/>
                    <a:pt x="48358" y="48000"/>
                    <a:pt x="48358" y="72000"/>
                  </a:cubicBezTo>
                  <a:cubicBezTo>
                    <a:pt x="48358" y="96000"/>
                    <a:pt x="48358" y="72000"/>
                    <a:pt x="64477" y="72000"/>
                  </a:cubicBezTo>
                  <a:cubicBezTo>
                    <a:pt x="48358" y="96000"/>
                    <a:pt x="48358" y="96000"/>
                    <a:pt x="48358" y="96000"/>
                  </a:cubicBezTo>
                  <a:cubicBezTo>
                    <a:pt x="48358" y="96000"/>
                    <a:pt x="48358" y="96000"/>
                    <a:pt x="48358" y="96000"/>
                  </a:cubicBezTo>
                  <a:cubicBezTo>
                    <a:pt x="48358" y="96000"/>
                    <a:pt x="48358" y="120000"/>
                    <a:pt x="48358" y="120000"/>
                  </a:cubicBezTo>
                  <a:cubicBezTo>
                    <a:pt x="48358" y="120000"/>
                    <a:pt x="48358" y="120000"/>
                    <a:pt x="48358" y="120000"/>
                  </a:cubicBezTo>
                  <a:cubicBezTo>
                    <a:pt x="48358" y="120000"/>
                    <a:pt x="64477" y="120000"/>
                    <a:pt x="64477" y="120000"/>
                  </a:cubicBezTo>
                  <a:cubicBezTo>
                    <a:pt x="64477" y="120000"/>
                    <a:pt x="64477" y="120000"/>
                    <a:pt x="64477" y="120000"/>
                  </a:cubicBezTo>
                  <a:cubicBezTo>
                    <a:pt x="64477" y="120000"/>
                    <a:pt x="64477" y="96000"/>
                    <a:pt x="80597" y="96000"/>
                  </a:cubicBezTo>
                  <a:cubicBezTo>
                    <a:pt x="80597" y="72000"/>
                    <a:pt x="112835" y="96000"/>
                    <a:pt x="112835" y="72000"/>
                  </a:cubicBezTo>
                  <a:cubicBezTo>
                    <a:pt x="128955" y="72000"/>
                    <a:pt x="112835" y="48000"/>
                    <a:pt x="112835" y="48000"/>
                  </a:cubicBezTo>
                  <a:cubicBezTo>
                    <a:pt x="112835" y="24000"/>
                    <a:pt x="128955" y="24000"/>
                    <a:pt x="112835" y="24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00" name="Shape 600"/>
            <p:cNvSpPr/>
            <p:nvPr/>
          </p:nvSpPr>
          <p:spPr>
            <a:xfrm>
              <a:off x="5850789" y="3071666"/>
              <a:ext cx="343930" cy="260124"/>
            </a:xfrm>
            <a:custGeom>
              <a:avLst/>
              <a:gdLst/>
              <a:ahLst/>
              <a:cxnLst/>
              <a:rect l="0" t="0" r="0" b="0"/>
              <a:pathLst>
                <a:path w="120000" h="120000" extrusionOk="0">
                  <a:moveTo>
                    <a:pt x="120000" y="94867"/>
                  </a:moveTo>
                  <a:cubicBezTo>
                    <a:pt x="120000" y="87567"/>
                    <a:pt x="113773" y="80268"/>
                    <a:pt x="120000" y="80268"/>
                  </a:cubicBezTo>
                  <a:cubicBezTo>
                    <a:pt x="113773" y="80268"/>
                    <a:pt x="113773" y="72974"/>
                    <a:pt x="113773" y="72974"/>
                  </a:cubicBezTo>
                  <a:cubicBezTo>
                    <a:pt x="107546" y="72974"/>
                    <a:pt x="113773" y="65674"/>
                    <a:pt x="113773" y="58380"/>
                  </a:cubicBezTo>
                  <a:cubicBezTo>
                    <a:pt x="113773" y="58380"/>
                    <a:pt x="113773" y="58380"/>
                    <a:pt x="113773" y="51080"/>
                  </a:cubicBezTo>
                  <a:cubicBezTo>
                    <a:pt x="113773" y="51080"/>
                    <a:pt x="113773" y="51080"/>
                    <a:pt x="113773" y="51080"/>
                  </a:cubicBezTo>
                  <a:cubicBezTo>
                    <a:pt x="107546" y="51080"/>
                    <a:pt x="113773" y="43786"/>
                    <a:pt x="107546" y="36487"/>
                  </a:cubicBezTo>
                  <a:cubicBezTo>
                    <a:pt x="107546" y="36487"/>
                    <a:pt x="107546" y="36487"/>
                    <a:pt x="101320" y="36487"/>
                  </a:cubicBezTo>
                  <a:cubicBezTo>
                    <a:pt x="101320" y="36487"/>
                    <a:pt x="107546" y="36487"/>
                    <a:pt x="107546" y="29187"/>
                  </a:cubicBezTo>
                  <a:cubicBezTo>
                    <a:pt x="107546" y="29187"/>
                    <a:pt x="107546" y="29187"/>
                    <a:pt x="107546" y="29187"/>
                  </a:cubicBezTo>
                  <a:cubicBezTo>
                    <a:pt x="101320" y="21893"/>
                    <a:pt x="101320" y="21893"/>
                    <a:pt x="101320" y="21893"/>
                  </a:cubicBezTo>
                  <a:cubicBezTo>
                    <a:pt x="101320" y="14593"/>
                    <a:pt x="101320" y="7299"/>
                    <a:pt x="95093" y="7299"/>
                  </a:cubicBezTo>
                  <a:cubicBezTo>
                    <a:pt x="95093" y="7299"/>
                    <a:pt x="95093" y="7299"/>
                    <a:pt x="95093" y="7299"/>
                  </a:cubicBezTo>
                  <a:cubicBezTo>
                    <a:pt x="95093" y="7299"/>
                    <a:pt x="88867" y="14593"/>
                    <a:pt x="88867" y="14593"/>
                  </a:cubicBezTo>
                  <a:cubicBezTo>
                    <a:pt x="88867" y="14593"/>
                    <a:pt x="88867" y="14593"/>
                    <a:pt x="82640" y="14593"/>
                  </a:cubicBezTo>
                  <a:cubicBezTo>
                    <a:pt x="76413" y="14593"/>
                    <a:pt x="76413" y="14593"/>
                    <a:pt x="76413" y="14593"/>
                  </a:cubicBezTo>
                  <a:cubicBezTo>
                    <a:pt x="76413" y="14593"/>
                    <a:pt x="70187" y="21893"/>
                    <a:pt x="70187" y="21893"/>
                  </a:cubicBezTo>
                  <a:cubicBezTo>
                    <a:pt x="70187" y="21893"/>
                    <a:pt x="70187" y="14593"/>
                    <a:pt x="70187" y="14593"/>
                  </a:cubicBezTo>
                  <a:cubicBezTo>
                    <a:pt x="63960" y="14593"/>
                    <a:pt x="63960" y="14593"/>
                    <a:pt x="63960" y="14593"/>
                  </a:cubicBezTo>
                  <a:cubicBezTo>
                    <a:pt x="57734" y="14593"/>
                    <a:pt x="57734" y="7299"/>
                    <a:pt x="57734" y="7299"/>
                  </a:cubicBezTo>
                  <a:cubicBezTo>
                    <a:pt x="51507" y="7299"/>
                    <a:pt x="45281" y="7299"/>
                    <a:pt x="39054" y="7299"/>
                  </a:cubicBezTo>
                  <a:cubicBezTo>
                    <a:pt x="32827" y="7299"/>
                    <a:pt x="32827" y="7299"/>
                    <a:pt x="32827" y="7299"/>
                  </a:cubicBezTo>
                  <a:cubicBezTo>
                    <a:pt x="32827" y="7299"/>
                    <a:pt x="32827" y="0"/>
                    <a:pt x="32827" y="0"/>
                  </a:cubicBezTo>
                  <a:cubicBezTo>
                    <a:pt x="26601" y="0"/>
                    <a:pt x="26601" y="0"/>
                    <a:pt x="20374" y="0"/>
                  </a:cubicBezTo>
                  <a:cubicBezTo>
                    <a:pt x="20374" y="7299"/>
                    <a:pt x="20374" y="7299"/>
                    <a:pt x="20374" y="7299"/>
                  </a:cubicBezTo>
                  <a:cubicBezTo>
                    <a:pt x="20374" y="14593"/>
                    <a:pt x="20374" y="7299"/>
                    <a:pt x="20374" y="14593"/>
                  </a:cubicBezTo>
                  <a:cubicBezTo>
                    <a:pt x="20374" y="14593"/>
                    <a:pt x="26601" y="14593"/>
                    <a:pt x="20374" y="21893"/>
                  </a:cubicBezTo>
                  <a:cubicBezTo>
                    <a:pt x="20374" y="21893"/>
                    <a:pt x="14148" y="21893"/>
                    <a:pt x="14148" y="29187"/>
                  </a:cubicBezTo>
                  <a:cubicBezTo>
                    <a:pt x="7921" y="29187"/>
                    <a:pt x="-4531" y="36487"/>
                    <a:pt x="1695" y="43786"/>
                  </a:cubicBezTo>
                  <a:cubicBezTo>
                    <a:pt x="1695" y="43786"/>
                    <a:pt x="7921" y="36487"/>
                    <a:pt x="7921" y="43786"/>
                  </a:cubicBezTo>
                  <a:cubicBezTo>
                    <a:pt x="7921" y="43786"/>
                    <a:pt x="7921" y="43786"/>
                    <a:pt x="7921" y="43786"/>
                  </a:cubicBezTo>
                  <a:cubicBezTo>
                    <a:pt x="7921" y="51080"/>
                    <a:pt x="7921" y="51080"/>
                    <a:pt x="14148" y="58380"/>
                  </a:cubicBezTo>
                  <a:cubicBezTo>
                    <a:pt x="14148" y="58380"/>
                    <a:pt x="20374" y="65674"/>
                    <a:pt x="20374" y="58380"/>
                  </a:cubicBezTo>
                  <a:cubicBezTo>
                    <a:pt x="20374" y="65674"/>
                    <a:pt x="20374" y="65674"/>
                    <a:pt x="20374" y="72974"/>
                  </a:cubicBezTo>
                  <a:cubicBezTo>
                    <a:pt x="26601" y="72974"/>
                    <a:pt x="26601" y="80268"/>
                    <a:pt x="26601" y="80268"/>
                  </a:cubicBezTo>
                  <a:cubicBezTo>
                    <a:pt x="32827" y="80268"/>
                    <a:pt x="39054" y="72974"/>
                    <a:pt x="39054" y="65674"/>
                  </a:cubicBezTo>
                  <a:cubicBezTo>
                    <a:pt x="45281" y="58380"/>
                    <a:pt x="51507" y="58380"/>
                    <a:pt x="57734" y="58380"/>
                  </a:cubicBezTo>
                  <a:cubicBezTo>
                    <a:pt x="63960" y="58380"/>
                    <a:pt x="63960" y="58380"/>
                    <a:pt x="63960" y="65674"/>
                  </a:cubicBezTo>
                  <a:cubicBezTo>
                    <a:pt x="63960" y="65674"/>
                    <a:pt x="70187" y="72974"/>
                    <a:pt x="70187" y="72974"/>
                  </a:cubicBezTo>
                  <a:cubicBezTo>
                    <a:pt x="70187" y="72974"/>
                    <a:pt x="70187" y="80268"/>
                    <a:pt x="70187" y="80268"/>
                  </a:cubicBezTo>
                  <a:cubicBezTo>
                    <a:pt x="70187" y="87567"/>
                    <a:pt x="76413" y="87567"/>
                    <a:pt x="70187" y="94867"/>
                  </a:cubicBezTo>
                  <a:cubicBezTo>
                    <a:pt x="76413" y="94867"/>
                    <a:pt x="76413" y="87567"/>
                    <a:pt x="82640" y="94867"/>
                  </a:cubicBezTo>
                  <a:cubicBezTo>
                    <a:pt x="82640" y="94867"/>
                    <a:pt x="82640" y="87567"/>
                    <a:pt x="88867" y="94867"/>
                  </a:cubicBezTo>
                  <a:cubicBezTo>
                    <a:pt x="88867" y="94867"/>
                    <a:pt x="88867" y="109461"/>
                    <a:pt x="88867" y="109461"/>
                  </a:cubicBezTo>
                  <a:cubicBezTo>
                    <a:pt x="88867" y="116755"/>
                    <a:pt x="88867" y="116755"/>
                    <a:pt x="88867" y="116755"/>
                  </a:cubicBezTo>
                  <a:cubicBezTo>
                    <a:pt x="88867" y="116755"/>
                    <a:pt x="95093" y="124054"/>
                    <a:pt x="95093" y="116755"/>
                  </a:cubicBezTo>
                  <a:cubicBezTo>
                    <a:pt x="101320" y="124054"/>
                    <a:pt x="101320" y="116755"/>
                    <a:pt x="101320" y="109461"/>
                  </a:cubicBezTo>
                  <a:cubicBezTo>
                    <a:pt x="107546" y="109461"/>
                    <a:pt x="101320" y="109461"/>
                    <a:pt x="107546" y="116755"/>
                  </a:cubicBezTo>
                  <a:cubicBezTo>
                    <a:pt x="113773" y="116755"/>
                    <a:pt x="113773" y="109461"/>
                    <a:pt x="113773" y="109461"/>
                  </a:cubicBezTo>
                  <a:cubicBezTo>
                    <a:pt x="113773" y="94867"/>
                    <a:pt x="113773" y="102161"/>
                    <a:pt x="107546" y="94867"/>
                  </a:cubicBezTo>
                  <a:cubicBezTo>
                    <a:pt x="107546" y="87567"/>
                    <a:pt x="120000" y="94867"/>
                    <a:pt x="120000" y="94867"/>
                  </a:cubicBezTo>
                  <a:cubicBezTo>
                    <a:pt x="120000" y="94867"/>
                    <a:pt x="120000" y="94867"/>
                    <a:pt x="120000" y="9486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01" name="Shape 601"/>
            <p:cNvSpPr/>
            <p:nvPr/>
          </p:nvSpPr>
          <p:spPr>
            <a:xfrm>
              <a:off x="2290431" y="2833251"/>
              <a:ext cx="195525" cy="191287"/>
            </a:xfrm>
            <a:custGeom>
              <a:avLst/>
              <a:gdLst/>
              <a:ahLst/>
              <a:cxnLst/>
              <a:rect l="0" t="0" r="0" b="0"/>
              <a:pathLst>
                <a:path w="120000" h="120000" extrusionOk="0">
                  <a:moveTo>
                    <a:pt x="109088" y="60000"/>
                  </a:moveTo>
                  <a:cubicBezTo>
                    <a:pt x="109088" y="60000"/>
                    <a:pt x="109088" y="60000"/>
                    <a:pt x="98183" y="60000"/>
                  </a:cubicBezTo>
                  <a:cubicBezTo>
                    <a:pt x="87272" y="50000"/>
                    <a:pt x="87272" y="60000"/>
                    <a:pt x="87272" y="50000"/>
                  </a:cubicBezTo>
                  <a:cubicBezTo>
                    <a:pt x="87272" y="30000"/>
                    <a:pt x="98183" y="20000"/>
                    <a:pt x="98183" y="0"/>
                  </a:cubicBezTo>
                  <a:cubicBezTo>
                    <a:pt x="87272" y="0"/>
                    <a:pt x="65455" y="0"/>
                    <a:pt x="54544" y="0"/>
                  </a:cubicBezTo>
                  <a:cubicBezTo>
                    <a:pt x="43638" y="0"/>
                    <a:pt x="54544" y="0"/>
                    <a:pt x="43638" y="10000"/>
                  </a:cubicBezTo>
                  <a:cubicBezTo>
                    <a:pt x="43638" y="20000"/>
                    <a:pt x="43638" y="20000"/>
                    <a:pt x="32727" y="20000"/>
                  </a:cubicBezTo>
                  <a:cubicBezTo>
                    <a:pt x="43638" y="20000"/>
                    <a:pt x="65455" y="40000"/>
                    <a:pt x="54544" y="50000"/>
                  </a:cubicBezTo>
                  <a:cubicBezTo>
                    <a:pt x="54544" y="60000"/>
                    <a:pt x="32727" y="50000"/>
                    <a:pt x="32727" y="50000"/>
                  </a:cubicBezTo>
                  <a:cubicBezTo>
                    <a:pt x="21816" y="50000"/>
                    <a:pt x="10911" y="60000"/>
                    <a:pt x="10911" y="70000"/>
                  </a:cubicBezTo>
                  <a:cubicBezTo>
                    <a:pt x="0" y="80000"/>
                    <a:pt x="10911" y="80000"/>
                    <a:pt x="0" y="80000"/>
                  </a:cubicBezTo>
                  <a:cubicBezTo>
                    <a:pt x="0" y="90000"/>
                    <a:pt x="0" y="90000"/>
                    <a:pt x="0" y="100000"/>
                  </a:cubicBezTo>
                  <a:cubicBezTo>
                    <a:pt x="0" y="100000"/>
                    <a:pt x="21816" y="110000"/>
                    <a:pt x="32727" y="120000"/>
                  </a:cubicBezTo>
                  <a:cubicBezTo>
                    <a:pt x="43638" y="120000"/>
                    <a:pt x="43638" y="120000"/>
                    <a:pt x="54544" y="120000"/>
                  </a:cubicBezTo>
                  <a:cubicBezTo>
                    <a:pt x="54544" y="110000"/>
                    <a:pt x="76361" y="100000"/>
                    <a:pt x="87272" y="100000"/>
                  </a:cubicBezTo>
                  <a:cubicBezTo>
                    <a:pt x="87272" y="90000"/>
                    <a:pt x="87272" y="90000"/>
                    <a:pt x="87272" y="80000"/>
                  </a:cubicBezTo>
                  <a:cubicBezTo>
                    <a:pt x="98183" y="70000"/>
                    <a:pt x="109088" y="70000"/>
                    <a:pt x="120000" y="60000"/>
                  </a:cubicBezTo>
                  <a:cubicBezTo>
                    <a:pt x="120000" y="60000"/>
                    <a:pt x="109088" y="60000"/>
                    <a:pt x="109088"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02" name="Shape 602"/>
            <p:cNvSpPr/>
            <p:nvPr/>
          </p:nvSpPr>
          <p:spPr>
            <a:xfrm>
              <a:off x="4562239" y="0"/>
              <a:ext cx="1862140" cy="887124"/>
            </a:xfrm>
            <a:custGeom>
              <a:avLst/>
              <a:gdLst/>
              <a:ahLst/>
              <a:cxnLst/>
              <a:rect l="0" t="0" r="0" b="0"/>
              <a:pathLst>
                <a:path w="120000" h="120000" extrusionOk="0">
                  <a:moveTo>
                    <a:pt x="24000" y="113572"/>
                  </a:moveTo>
                  <a:cubicBezTo>
                    <a:pt x="24000" y="113572"/>
                    <a:pt x="24000" y="113572"/>
                    <a:pt x="22855" y="115716"/>
                  </a:cubicBezTo>
                  <a:cubicBezTo>
                    <a:pt x="24000" y="115716"/>
                    <a:pt x="24000" y="115716"/>
                    <a:pt x="25144" y="113572"/>
                  </a:cubicBezTo>
                  <a:cubicBezTo>
                    <a:pt x="25144" y="113572"/>
                    <a:pt x="25144" y="113572"/>
                    <a:pt x="24000" y="113572"/>
                  </a:cubicBezTo>
                  <a:close/>
                  <a:moveTo>
                    <a:pt x="19427" y="64283"/>
                  </a:moveTo>
                  <a:cubicBezTo>
                    <a:pt x="18283" y="64283"/>
                    <a:pt x="18283" y="64283"/>
                    <a:pt x="18283" y="64283"/>
                  </a:cubicBezTo>
                  <a:cubicBezTo>
                    <a:pt x="18283" y="66427"/>
                    <a:pt x="20572" y="66427"/>
                    <a:pt x="20572" y="66427"/>
                  </a:cubicBezTo>
                  <a:cubicBezTo>
                    <a:pt x="20572" y="66427"/>
                    <a:pt x="19427" y="66427"/>
                    <a:pt x="19427" y="66427"/>
                  </a:cubicBezTo>
                  <a:cubicBezTo>
                    <a:pt x="19427" y="68572"/>
                    <a:pt x="22855" y="66427"/>
                    <a:pt x="22855" y="66427"/>
                  </a:cubicBezTo>
                  <a:cubicBezTo>
                    <a:pt x="24000" y="66427"/>
                    <a:pt x="25144" y="66427"/>
                    <a:pt x="24000" y="64283"/>
                  </a:cubicBezTo>
                  <a:cubicBezTo>
                    <a:pt x="24000" y="64283"/>
                    <a:pt x="22855" y="62144"/>
                    <a:pt x="22855" y="62144"/>
                  </a:cubicBezTo>
                  <a:cubicBezTo>
                    <a:pt x="21716" y="62144"/>
                    <a:pt x="21716" y="62144"/>
                    <a:pt x="21716" y="62144"/>
                  </a:cubicBezTo>
                  <a:cubicBezTo>
                    <a:pt x="20572" y="62144"/>
                    <a:pt x="19427" y="62144"/>
                    <a:pt x="19427" y="62144"/>
                  </a:cubicBezTo>
                  <a:cubicBezTo>
                    <a:pt x="18283" y="62144"/>
                    <a:pt x="19427" y="64283"/>
                    <a:pt x="19427" y="64283"/>
                  </a:cubicBezTo>
                  <a:cubicBezTo>
                    <a:pt x="19427" y="64283"/>
                    <a:pt x="19427" y="64283"/>
                    <a:pt x="19427" y="64283"/>
                  </a:cubicBezTo>
                  <a:close/>
                  <a:moveTo>
                    <a:pt x="83427" y="60000"/>
                  </a:moveTo>
                  <a:cubicBezTo>
                    <a:pt x="83427" y="57855"/>
                    <a:pt x="81144" y="57855"/>
                    <a:pt x="80000" y="57855"/>
                  </a:cubicBezTo>
                  <a:cubicBezTo>
                    <a:pt x="78855" y="57855"/>
                    <a:pt x="77716" y="57855"/>
                    <a:pt x="77716" y="60000"/>
                  </a:cubicBezTo>
                  <a:cubicBezTo>
                    <a:pt x="77716" y="60000"/>
                    <a:pt x="83427" y="62144"/>
                    <a:pt x="83427" y="60000"/>
                  </a:cubicBezTo>
                  <a:close/>
                  <a:moveTo>
                    <a:pt x="58283" y="4283"/>
                  </a:moveTo>
                  <a:cubicBezTo>
                    <a:pt x="59427" y="4283"/>
                    <a:pt x="60572" y="6427"/>
                    <a:pt x="60572" y="4283"/>
                  </a:cubicBezTo>
                  <a:cubicBezTo>
                    <a:pt x="60572" y="4283"/>
                    <a:pt x="58283" y="2144"/>
                    <a:pt x="57144" y="4283"/>
                  </a:cubicBezTo>
                  <a:cubicBezTo>
                    <a:pt x="56000" y="4283"/>
                    <a:pt x="57144" y="4283"/>
                    <a:pt x="58283" y="4283"/>
                  </a:cubicBezTo>
                  <a:close/>
                  <a:moveTo>
                    <a:pt x="120000" y="8572"/>
                  </a:moveTo>
                  <a:cubicBezTo>
                    <a:pt x="118855" y="8572"/>
                    <a:pt x="106283" y="8572"/>
                    <a:pt x="106283" y="6427"/>
                  </a:cubicBezTo>
                  <a:cubicBezTo>
                    <a:pt x="104000" y="8572"/>
                    <a:pt x="100572" y="10716"/>
                    <a:pt x="98283" y="10716"/>
                  </a:cubicBezTo>
                  <a:cubicBezTo>
                    <a:pt x="99427" y="8572"/>
                    <a:pt x="102855" y="8572"/>
                    <a:pt x="102855" y="6427"/>
                  </a:cubicBezTo>
                  <a:cubicBezTo>
                    <a:pt x="102855" y="4283"/>
                    <a:pt x="98283" y="6427"/>
                    <a:pt x="97144" y="6427"/>
                  </a:cubicBezTo>
                  <a:cubicBezTo>
                    <a:pt x="96000" y="6427"/>
                    <a:pt x="94855" y="6427"/>
                    <a:pt x="92572" y="6427"/>
                  </a:cubicBezTo>
                  <a:cubicBezTo>
                    <a:pt x="92572" y="6427"/>
                    <a:pt x="88000" y="6427"/>
                    <a:pt x="86855" y="6427"/>
                  </a:cubicBezTo>
                  <a:cubicBezTo>
                    <a:pt x="92572" y="4283"/>
                    <a:pt x="97144" y="4283"/>
                    <a:pt x="102855" y="4283"/>
                  </a:cubicBezTo>
                  <a:cubicBezTo>
                    <a:pt x="101716" y="2144"/>
                    <a:pt x="99427" y="2144"/>
                    <a:pt x="98283" y="2144"/>
                  </a:cubicBezTo>
                  <a:cubicBezTo>
                    <a:pt x="97144" y="2144"/>
                    <a:pt x="97144" y="2144"/>
                    <a:pt x="94855" y="2144"/>
                  </a:cubicBezTo>
                  <a:cubicBezTo>
                    <a:pt x="91427" y="2144"/>
                    <a:pt x="88000" y="2144"/>
                    <a:pt x="84572" y="2144"/>
                  </a:cubicBezTo>
                  <a:cubicBezTo>
                    <a:pt x="85716" y="0"/>
                    <a:pt x="89144" y="2144"/>
                    <a:pt x="90283" y="2144"/>
                  </a:cubicBezTo>
                  <a:cubicBezTo>
                    <a:pt x="91427" y="2144"/>
                    <a:pt x="93716" y="2144"/>
                    <a:pt x="96000" y="0"/>
                  </a:cubicBezTo>
                  <a:cubicBezTo>
                    <a:pt x="91427" y="0"/>
                    <a:pt x="88000" y="0"/>
                    <a:pt x="83427" y="0"/>
                  </a:cubicBezTo>
                  <a:cubicBezTo>
                    <a:pt x="80000" y="0"/>
                    <a:pt x="75427" y="0"/>
                    <a:pt x="73144" y="0"/>
                  </a:cubicBezTo>
                  <a:cubicBezTo>
                    <a:pt x="73144" y="0"/>
                    <a:pt x="74283" y="2144"/>
                    <a:pt x="74283" y="2144"/>
                  </a:cubicBezTo>
                  <a:cubicBezTo>
                    <a:pt x="74283" y="2144"/>
                    <a:pt x="73144" y="2144"/>
                    <a:pt x="72000" y="2144"/>
                  </a:cubicBezTo>
                  <a:cubicBezTo>
                    <a:pt x="70855" y="2144"/>
                    <a:pt x="68572" y="2144"/>
                    <a:pt x="67427" y="2144"/>
                  </a:cubicBezTo>
                  <a:cubicBezTo>
                    <a:pt x="64000" y="2144"/>
                    <a:pt x="61716" y="2144"/>
                    <a:pt x="59427" y="2144"/>
                  </a:cubicBezTo>
                  <a:cubicBezTo>
                    <a:pt x="60572" y="4283"/>
                    <a:pt x="61716" y="2144"/>
                    <a:pt x="62855" y="2144"/>
                  </a:cubicBezTo>
                  <a:cubicBezTo>
                    <a:pt x="65144" y="2144"/>
                    <a:pt x="66283" y="2144"/>
                    <a:pt x="67427" y="2144"/>
                  </a:cubicBezTo>
                  <a:cubicBezTo>
                    <a:pt x="66283" y="4283"/>
                    <a:pt x="65144" y="2144"/>
                    <a:pt x="64000" y="2144"/>
                  </a:cubicBezTo>
                  <a:cubicBezTo>
                    <a:pt x="62855" y="2144"/>
                    <a:pt x="61716" y="2144"/>
                    <a:pt x="60572" y="2144"/>
                  </a:cubicBezTo>
                  <a:cubicBezTo>
                    <a:pt x="60572" y="4283"/>
                    <a:pt x="61716" y="4283"/>
                    <a:pt x="61716" y="4283"/>
                  </a:cubicBezTo>
                  <a:cubicBezTo>
                    <a:pt x="61716" y="4283"/>
                    <a:pt x="60572" y="6427"/>
                    <a:pt x="60572" y="6427"/>
                  </a:cubicBezTo>
                  <a:cubicBezTo>
                    <a:pt x="59427" y="6427"/>
                    <a:pt x="58283" y="6427"/>
                    <a:pt x="57144" y="6427"/>
                  </a:cubicBezTo>
                  <a:cubicBezTo>
                    <a:pt x="54855" y="6427"/>
                    <a:pt x="52572" y="4283"/>
                    <a:pt x="51427" y="4283"/>
                  </a:cubicBezTo>
                  <a:cubicBezTo>
                    <a:pt x="49144" y="4283"/>
                    <a:pt x="50283" y="4283"/>
                    <a:pt x="51427" y="6427"/>
                  </a:cubicBezTo>
                  <a:cubicBezTo>
                    <a:pt x="50283" y="6427"/>
                    <a:pt x="45716" y="4283"/>
                    <a:pt x="45716" y="6427"/>
                  </a:cubicBezTo>
                  <a:cubicBezTo>
                    <a:pt x="44572" y="6427"/>
                    <a:pt x="44572" y="6427"/>
                    <a:pt x="43427" y="6427"/>
                  </a:cubicBezTo>
                  <a:cubicBezTo>
                    <a:pt x="44572" y="6427"/>
                    <a:pt x="44572" y="6427"/>
                    <a:pt x="44572" y="4283"/>
                  </a:cubicBezTo>
                  <a:cubicBezTo>
                    <a:pt x="43427" y="4283"/>
                    <a:pt x="41144" y="4283"/>
                    <a:pt x="41144" y="4283"/>
                  </a:cubicBezTo>
                  <a:cubicBezTo>
                    <a:pt x="38855" y="4283"/>
                    <a:pt x="36572" y="4283"/>
                    <a:pt x="34283" y="6427"/>
                  </a:cubicBezTo>
                  <a:cubicBezTo>
                    <a:pt x="35427" y="6427"/>
                    <a:pt x="36572" y="6427"/>
                    <a:pt x="37716" y="8572"/>
                  </a:cubicBezTo>
                  <a:cubicBezTo>
                    <a:pt x="36572" y="8572"/>
                    <a:pt x="35427" y="8572"/>
                    <a:pt x="33144" y="8572"/>
                  </a:cubicBezTo>
                  <a:cubicBezTo>
                    <a:pt x="33144" y="6427"/>
                    <a:pt x="30855" y="6427"/>
                    <a:pt x="29716" y="6427"/>
                  </a:cubicBezTo>
                  <a:cubicBezTo>
                    <a:pt x="29716" y="6427"/>
                    <a:pt x="29716" y="8572"/>
                    <a:pt x="28572" y="8572"/>
                  </a:cubicBezTo>
                  <a:cubicBezTo>
                    <a:pt x="27427" y="8572"/>
                    <a:pt x="25144" y="8572"/>
                    <a:pt x="25144" y="10716"/>
                  </a:cubicBezTo>
                  <a:cubicBezTo>
                    <a:pt x="24000" y="8572"/>
                    <a:pt x="22855" y="10716"/>
                    <a:pt x="21716" y="10716"/>
                  </a:cubicBezTo>
                  <a:cubicBezTo>
                    <a:pt x="20572" y="10716"/>
                    <a:pt x="18283" y="12855"/>
                    <a:pt x="16000" y="12855"/>
                  </a:cubicBezTo>
                  <a:cubicBezTo>
                    <a:pt x="14855" y="12855"/>
                    <a:pt x="14855" y="12855"/>
                    <a:pt x="17144" y="12855"/>
                  </a:cubicBezTo>
                  <a:cubicBezTo>
                    <a:pt x="18283" y="12855"/>
                    <a:pt x="19427" y="12855"/>
                    <a:pt x="20572" y="12855"/>
                  </a:cubicBezTo>
                  <a:cubicBezTo>
                    <a:pt x="17144" y="15000"/>
                    <a:pt x="12572" y="17144"/>
                    <a:pt x="9144" y="19283"/>
                  </a:cubicBezTo>
                  <a:cubicBezTo>
                    <a:pt x="8000" y="19283"/>
                    <a:pt x="6855" y="19283"/>
                    <a:pt x="5716" y="19283"/>
                  </a:cubicBezTo>
                  <a:cubicBezTo>
                    <a:pt x="5716" y="19283"/>
                    <a:pt x="0" y="21427"/>
                    <a:pt x="0" y="21427"/>
                  </a:cubicBezTo>
                  <a:cubicBezTo>
                    <a:pt x="0" y="21427"/>
                    <a:pt x="0" y="21427"/>
                    <a:pt x="0" y="21427"/>
                  </a:cubicBezTo>
                  <a:cubicBezTo>
                    <a:pt x="1144" y="23572"/>
                    <a:pt x="2283" y="23572"/>
                    <a:pt x="4572" y="23572"/>
                  </a:cubicBezTo>
                  <a:cubicBezTo>
                    <a:pt x="3427" y="23572"/>
                    <a:pt x="3427" y="23572"/>
                    <a:pt x="2283" y="23572"/>
                  </a:cubicBezTo>
                  <a:cubicBezTo>
                    <a:pt x="3427" y="23572"/>
                    <a:pt x="3427" y="25716"/>
                    <a:pt x="3427" y="25716"/>
                  </a:cubicBezTo>
                  <a:cubicBezTo>
                    <a:pt x="3427" y="25716"/>
                    <a:pt x="3427" y="25716"/>
                    <a:pt x="3427" y="25716"/>
                  </a:cubicBezTo>
                  <a:cubicBezTo>
                    <a:pt x="4572" y="25716"/>
                    <a:pt x="5716" y="25716"/>
                    <a:pt x="6855" y="25716"/>
                  </a:cubicBezTo>
                  <a:cubicBezTo>
                    <a:pt x="8000" y="25716"/>
                    <a:pt x="10283" y="23572"/>
                    <a:pt x="10283" y="25716"/>
                  </a:cubicBezTo>
                  <a:cubicBezTo>
                    <a:pt x="10283" y="25716"/>
                    <a:pt x="10283" y="25716"/>
                    <a:pt x="9144" y="25716"/>
                  </a:cubicBezTo>
                  <a:cubicBezTo>
                    <a:pt x="9144" y="27855"/>
                    <a:pt x="6855" y="25716"/>
                    <a:pt x="5716" y="27855"/>
                  </a:cubicBezTo>
                  <a:cubicBezTo>
                    <a:pt x="4572" y="27855"/>
                    <a:pt x="1144" y="25716"/>
                    <a:pt x="0" y="27855"/>
                  </a:cubicBezTo>
                  <a:cubicBezTo>
                    <a:pt x="0" y="27855"/>
                    <a:pt x="0" y="27855"/>
                    <a:pt x="0" y="27855"/>
                  </a:cubicBezTo>
                  <a:cubicBezTo>
                    <a:pt x="0" y="27855"/>
                    <a:pt x="0" y="27855"/>
                    <a:pt x="0" y="27855"/>
                  </a:cubicBezTo>
                  <a:cubicBezTo>
                    <a:pt x="1144" y="30000"/>
                    <a:pt x="2283" y="27855"/>
                    <a:pt x="2283" y="27855"/>
                  </a:cubicBezTo>
                  <a:cubicBezTo>
                    <a:pt x="0" y="30000"/>
                    <a:pt x="4572" y="30000"/>
                    <a:pt x="4572" y="30000"/>
                  </a:cubicBezTo>
                  <a:cubicBezTo>
                    <a:pt x="3427" y="30000"/>
                    <a:pt x="2283" y="30000"/>
                    <a:pt x="1144" y="30000"/>
                  </a:cubicBezTo>
                  <a:cubicBezTo>
                    <a:pt x="2283" y="32144"/>
                    <a:pt x="4572" y="32144"/>
                    <a:pt x="5716" y="32144"/>
                  </a:cubicBezTo>
                  <a:cubicBezTo>
                    <a:pt x="5716" y="30000"/>
                    <a:pt x="8000" y="32144"/>
                    <a:pt x="9144" y="32144"/>
                  </a:cubicBezTo>
                  <a:cubicBezTo>
                    <a:pt x="10283" y="32144"/>
                    <a:pt x="12572" y="30000"/>
                    <a:pt x="13716" y="30000"/>
                  </a:cubicBezTo>
                  <a:cubicBezTo>
                    <a:pt x="16000" y="32144"/>
                    <a:pt x="17144" y="32144"/>
                    <a:pt x="18283" y="32144"/>
                  </a:cubicBezTo>
                  <a:cubicBezTo>
                    <a:pt x="19427" y="34283"/>
                    <a:pt x="20572" y="34283"/>
                    <a:pt x="21716" y="34283"/>
                  </a:cubicBezTo>
                  <a:cubicBezTo>
                    <a:pt x="22855" y="34283"/>
                    <a:pt x="21716" y="34283"/>
                    <a:pt x="20572" y="36427"/>
                  </a:cubicBezTo>
                  <a:cubicBezTo>
                    <a:pt x="21716" y="36427"/>
                    <a:pt x="22855" y="38572"/>
                    <a:pt x="22855" y="38572"/>
                  </a:cubicBezTo>
                  <a:cubicBezTo>
                    <a:pt x="22855" y="38572"/>
                    <a:pt x="22855" y="38572"/>
                    <a:pt x="24000" y="40716"/>
                  </a:cubicBezTo>
                  <a:cubicBezTo>
                    <a:pt x="22855" y="40716"/>
                    <a:pt x="22855" y="40716"/>
                    <a:pt x="21716" y="42855"/>
                  </a:cubicBezTo>
                  <a:cubicBezTo>
                    <a:pt x="21716" y="42855"/>
                    <a:pt x="22855" y="40716"/>
                    <a:pt x="22855" y="42855"/>
                  </a:cubicBezTo>
                  <a:cubicBezTo>
                    <a:pt x="24000" y="45000"/>
                    <a:pt x="22855" y="42855"/>
                    <a:pt x="22855" y="45000"/>
                  </a:cubicBezTo>
                  <a:cubicBezTo>
                    <a:pt x="22855" y="45000"/>
                    <a:pt x="22855" y="45000"/>
                    <a:pt x="22855" y="45000"/>
                  </a:cubicBezTo>
                  <a:cubicBezTo>
                    <a:pt x="24000" y="45000"/>
                    <a:pt x="24000" y="47144"/>
                    <a:pt x="22855" y="47144"/>
                  </a:cubicBezTo>
                  <a:cubicBezTo>
                    <a:pt x="22855" y="49283"/>
                    <a:pt x="21716" y="47144"/>
                    <a:pt x="22855" y="47144"/>
                  </a:cubicBezTo>
                  <a:cubicBezTo>
                    <a:pt x="25144" y="49283"/>
                    <a:pt x="21716" y="49283"/>
                    <a:pt x="21716" y="51427"/>
                  </a:cubicBezTo>
                  <a:cubicBezTo>
                    <a:pt x="21716" y="51427"/>
                    <a:pt x="21716" y="51427"/>
                    <a:pt x="21716" y="51427"/>
                  </a:cubicBezTo>
                  <a:cubicBezTo>
                    <a:pt x="21716" y="51427"/>
                    <a:pt x="21716" y="51427"/>
                    <a:pt x="20572" y="51427"/>
                  </a:cubicBezTo>
                  <a:cubicBezTo>
                    <a:pt x="21716" y="51427"/>
                    <a:pt x="22855" y="51427"/>
                    <a:pt x="22855" y="51427"/>
                  </a:cubicBezTo>
                  <a:cubicBezTo>
                    <a:pt x="22855" y="51427"/>
                    <a:pt x="19427" y="53572"/>
                    <a:pt x="19427" y="55716"/>
                  </a:cubicBezTo>
                  <a:cubicBezTo>
                    <a:pt x="20572" y="55716"/>
                    <a:pt x="24000" y="55716"/>
                    <a:pt x="22855" y="53572"/>
                  </a:cubicBezTo>
                  <a:cubicBezTo>
                    <a:pt x="24000" y="55716"/>
                    <a:pt x="25144" y="53572"/>
                    <a:pt x="25144" y="53572"/>
                  </a:cubicBezTo>
                  <a:cubicBezTo>
                    <a:pt x="25144" y="53572"/>
                    <a:pt x="24000" y="51427"/>
                    <a:pt x="25144" y="51427"/>
                  </a:cubicBezTo>
                  <a:cubicBezTo>
                    <a:pt x="24000" y="51427"/>
                    <a:pt x="25144" y="53572"/>
                    <a:pt x="25144" y="53572"/>
                  </a:cubicBezTo>
                  <a:cubicBezTo>
                    <a:pt x="25144" y="53572"/>
                    <a:pt x="25144" y="53572"/>
                    <a:pt x="25144" y="53572"/>
                  </a:cubicBezTo>
                  <a:cubicBezTo>
                    <a:pt x="25144" y="53572"/>
                    <a:pt x="25144" y="53572"/>
                    <a:pt x="24000" y="55716"/>
                  </a:cubicBezTo>
                  <a:cubicBezTo>
                    <a:pt x="25144" y="55716"/>
                    <a:pt x="27427" y="55716"/>
                    <a:pt x="28572" y="53572"/>
                  </a:cubicBezTo>
                  <a:cubicBezTo>
                    <a:pt x="27427" y="55716"/>
                    <a:pt x="25144" y="55716"/>
                    <a:pt x="25144" y="57855"/>
                  </a:cubicBezTo>
                  <a:cubicBezTo>
                    <a:pt x="25144" y="57855"/>
                    <a:pt x="28572" y="57855"/>
                    <a:pt x="28572" y="57855"/>
                  </a:cubicBezTo>
                  <a:cubicBezTo>
                    <a:pt x="28572" y="57855"/>
                    <a:pt x="27427" y="57855"/>
                    <a:pt x="27427" y="57855"/>
                  </a:cubicBezTo>
                  <a:cubicBezTo>
                    <a:pt x="27427" y="57855"/>
                    <a:pt x="27427" y="57855"/>
                    <a:pt x="27427" y="57855"/>
                  </a:cubicBezTo>
                  <a:cubicBezTo>
                    <a:pt x="27427" y="60000"/>
                    <a:pt x="27427" y="60000"/>
                    <a:pt x="27427" y="60000"/>
                  </a:cubicBezTo>
                  <a:cubicBezTo>
                    <a:pt x="27427" y="60000"/>
                    <a:pt x="28572" y="60000"/>
                    <a:pt x="28572" y="62144"/>
                  </a:cubicBezTo>
                  <a:cubicBezTo>
                    <a:pt x="27427" y="62144"/>
                    <a:pt x="20572" y="57855"/>
                    <a:pt x="20572" y="60000"/>
                  </a:cubicBezTo>
                  <a:cubicBezTo>
                    <a:pt x="20572" y="62144"/>
                    <a:pt x="21716" y="62144"/>
                    <a:pt x="22855" y="62144"/>
                  </a:cubicBezTo>
                  <a:cubicBezTo>
                    <a:pt x="22855" y="62144"/>
                    <a:pt x="24000" y="62144"/>
                    <a:pt x="24000" y="62144"/>
                  </a:cubicBezTo>
                  <a:cubicBezTo>
                    <a:pt x="26283" y="64283"/>
                    <a:pt x="27427" y="62144"/>
                    <a:pt x="28572" y="64283"/>
                  </a:cubicBezTo>
                  <a:cubicBezTo>
                    <a:pt x="28572" y="64283"/>
                    <a:pt x="28572" y="64283"/>
                    <a:pt x="28572" y="64283"/>
                  </a:cubicBezTo>
                  <a:cubicBezTo>
                    <a:pt x="28572" y="64283"/>
                    <a:pt x="27427" y="64283"/>
                    <a:pt x="27427" y="64283"/>
                  </a:cubicBezTo>
                  <a:cubicBezTo>
                    <a:pt x="26283" y="66427"/>
                    <a:pt x="26283" y="66427"/>
                    <a:pt x="26283" y="68572"/>
                  </a:cubicBezTo>
                  <a:cubicBezTo>
                    <a:pt x="26283" y="66427"/>
                    <a:pt x="27427" y="66427"/>
                    <a:pt x="27427" y="68572"/>
                  </a:cubicBezTo>
                  <a:cubicBezTo>
                    <a:pt x="26283" y="68572"/>
                    <a:pt x="25144" y="68572"/>
                    <a:pt x="25144" y="70716"/>
                  </a:cubicBezTo>
                  <a:cubicBezTo>
                    <a:pt x="25144" y="70716"/>
                    <a:pt x="25144" y="70716"/>
                    <a:pt x="25144" y="70716"/>
                  </a:cubicBezTo>
                  <a:cubicBezTo>
                    <a:pt x="25144" y="70716"/>
                    <a:pt x="24000" y="70716"/>
                    <a:pt x="22855" y="70716"/>
                  </a:cubicBezTo>
                  <a:cubicBezTo>
                    <a:pt x="20572" y="70716"/>
                    <a:pt x="20572" y="70716"/>
                    <a:pt x="19427" y="72855"/>
                  </a:cubicBezTo>
                  <a:cubicBezTo>
                    <a:pt x="20572" y="72855"/>
                    <a:pt x="20572" y="72855"/>
                    <a:pt x="21716" y="72855"/>
                  </a:cubicBezTo>
                  <a:cubicBezTo>
                    <a:pt x="22855" y="72855"/>
                    <a:pt x="22855" y="72855"/>
                    <a:pt x="24000" y="72855"/>
                  </a:cubicBezTo>
                  <a:cubicBezTo>
                    <a:pt x="22855" y="75000"/>
                    <a:pt x="21716" y="72855"/>
                    <a:pt x="20572" y="72855"/>
                  </a:cubicBezTo>
                  <a:cubicBezTo>
                    <a:pt x="19427" y="72855"/>
                    <a:pt x="18283" y="75000"/>
                    <a:pt x="17144" y="77144"/>
                  </a:cubicBezTo>
                  <a:cubicBezTo>
                    <a:pt x="19427" y="77144"/>
                    <a:pt x="21716" y="75000"/>
                    <a:pt x="24000" y="75000"/>
                  </a:cubicBezTo>
                  <a:cubicBezTo>
                    <a:pt x="24000" y="75000"/>
                    <a:pt x="22855" y="75000"/>
                    <a:pt x="22855" y="75000"/>
                  </a:cubicBezTo>
                  <a:cubicBezTo>
                    <a:pt x="24000" y="75000"/>
                    <a:pt x="24000" y="77144"/>
                    <a:pt x="24000" y="77144"/>
                  </a:cubicBezTo>
                  <a:cubicBezTo>
                    <a:pt x="22855" y="77144"/>
                    <a:pt x="21716" y="75000"/>
                    <a:pt x="20572" y="75000"/>
                  </a:cubicBezTo>
                  <a:cubicBezTo>
                    <a:pt x="20572" y="75000"/>
                    <a:pt x="19427" y="75000"/>
                    <a:pt x="18283" y="77144"/>
                  </a:cubicBezTo>
                  <a:cubicBezTo>
                    <a:pt x="17144" y="77144"/>
                    <a:pt x="16000" y="77144"/>
                    <a:pt x="16000" y="79283"/>
                  </a:cubicBezTo>
                  <a:cubicBezTo>
                    <a:pt x="17144" y="81427"/>
                    <a:pt x="18283" y="79283"/>
                    <a:pt x="19427" y="79283"/>
                  </a:cubicBezTo>
                  <a:cubicBezTo>
                    <a:pt x="18283" y="81427"/>
                    <a:pt x="16000" y="81427"/>
                    <a:pt x="14855" y="83572"/>
                  </a:cubicBezTo>
                  <a:cubicBezTo>
                    <a:pt x="17144" y="83572"/>
                    <a:pt x="19427" y="81427"/>
                    <a:pt x="21716" y="79283"/>
                  </a:cubicBezTo>
                  <a:cubicBezTo>
                    <a:pt x="19427" y="81427"/>
                    <a:pt x="17144" y="83572"/>
                    <a:pt x="16000" y="85716"/>
                  </a:cubicBezTo>
                  <a:cubicBezTo>
                    <a:pt x="16000" y="85716"/>
                    <a:pt x="16000" y="85716"/>
                    <a:pt x="16000" y="85716"/>
                  </a:cubicBezTo>
                  <a:cubicBezTo>
                    <a:pt x="16000" y="85716"/>
                    <a:pt x="16000" y="85716"/>
                    <a:pt x="14855" y="87855"/>
                  </a:cubicBezTo>
                  <a:cubicBezTo>
                    <a:pt x="16000" y="87855"/>
                    <a:pt x="16000" y="87855"/>
                    <a:pt x="17144" y="87855"/>
                  </a:cubicBezTo>
                  <a:cubicBezTo>
                    <a:pt x="18283" y="87855"/>
                    <a:pt x="19427" y="85716"/>
                    <a:pt x="20572" y="85716"/>
                  </a:cubicBezTo>
                  <a:cubicBezTo>
                    <a:pt x="19427" y="87855"/>
                    <a:pt x="18283" y="87855"/>
                    <a:pt x="17144" y="87855"/>
                  </a:cubicBezTo>
                  <a:cubicBezTo>
                    <a:pt x="16000" y="90000"/>
                    <a:pt x="17144" y="87855"/>
                    <a:pt x="17144" y="90000"/>
                  </a:cubicBezTo>
                  <a:cubicBezTo>
                    <a:pt x="17144" y="92144"/>
                    <a:pt x="16000" y="94283"/>
                    <a:pt x="16000" y="94283"/>
                  </a:cubicBezTo>
                  <a:cubicBezTo>
                    <a:pt x="16000" y="94283"/>
                    <a:pt x="18283" y="92144"/>
                    <a:pt x="18283" y="92144"/>
                  </a:cubicBezTo>
                  <a:cubicBezTo>
                    <a:pt x="18283" y="92144"/>
                    <a:pt x="18283" y="92144"/>
                    <a:pt x="18283" y="92144"/>
                  </a:cubicBezTo>
                  <a:cubicBezTo>
                    <a:pt x="19427" y="92144"/>
                    <a:pt x="19427" y="92144"/>
                    <a:pt x="19427" y="90000"/>
                  </a:cubicBezTo>
                  <a:cubicBezTo>
                    <a:pt x="20572" y="90000"/>
                    <a:pt x="19427" y="90000"/>
                    <a:pt x="20572" y="92144"/>
                  </a:cubicBezTo>
                  <a:cubicBezTo>
                    <a:pt x="20572" y="92144"/>
                    <a:pt x="20572" y="92144"/>
                    <a:pt x="20572" y="92144"/>
                  </a:cubicBezTo>
                  <a:cubicBezTo>
                    <a:pt x="20572" y="92144"/>
                    <a:pt x="21716" y="92144"/>
                    <a:pt x="20572" y="94283"/>
                  </a:cubicBezTo>
                  <a:cubicBezTo>
                    <a:pt x="20572" y="92144"/>
                    <a:pt x="20572" y="92144"/>
                    <a:pt x="19427" y="92144"/>
                  </a:cubicBezTo>
                  <a:cubicBezTo>
                    <a:pt x="19427" y="92144"/>
                    <a:pt x="18283" y="94283"/>
                    <a:pt x="18283" y="94283"/>
                  </a:cubicBezTo>
                  <a:cubicBezTo>
                    <a:pt x="17144" y="94283"/>
                    <a:pt x="16000" y="94283"/>
                    <a:pt x="17144" y="96427"/>
                  </a:cubicBezTo>
                  <a:cubicBezTo>
                    <a:pt x="17144" y="96427"/>
                    <a:pt x="19427" y="94283"/>
                    <a:pt x="19427" y="94283"/>
                  </a:cubicBezTo>
                  <a:cubicBezTo>
                    <a:pt x="19427" y="94283"/>
                    <a:pt x="19427" y="94283"/>
                    <a:pt x="19427" y="94283"/>
                  </a:cubicBezTo>
                  <a:cubicBezTo>
                    <a:pt x="19427" y="94283"/>
                    <a:pt x="19427" y="94283"/>
                    <a:pt x="20572" y="94283"/>
                  </a:cubicBezTo>
                  <a:cubicBezTo>
                    <a:pt x="19427" y="96427"/>
                    <a:pt x="18283" y="96427"/>
                    <a:pt x="17144" y="96427"/>
                  </a:cubicBezTo>
                  <a:cubicBezTo>
                    <a:pt x="17144" y="98572"/>
                    <a:pt x="16000" y="98572"/>
                    <a:pt x="17144" y="100716"/>
                  </a:cubicBezTo>
                  <a:cubicBezTo>
                    <a:pt x="17144" y="100716"/>
                    <a:pt x="17144" y="102855"/>
                    <a:pt x="17144" y="102855"/>
                  </a:cubicBezTo>
                  <a:cubicBezTo>
                    <a:pt x="18283" y="102855"/>
                    <a:pt x="18283" y="102855"/>
                    <a:pt x="19427" y="100716"/>
                  </a:cubicBezTo>
                  <a:cubicBezTo>
                    <a:pt x="18283" y="102855"/>
                    <a:pt x="18283" y="102855"/>
                    <a:pt x="17144" y="105000"/>
                  </a:cubicBezTo>
                  <a:cubicBezTo>
                    <a:pt x="18283" y="105000"/>
                    <a:pt x="18283" y="105000"/>
                    <a:pt x="18283" y="107144"/>
                  </a:cubicBezTo>
                  <a:cubicBezTo>
                    <a:pt x="17144" y="109283"/>
                    <a:pt x="19427" y="107144"/>
                    <a:pt x="20572" y="107144"/>
                  </a:cubicBezTo>
                  <a:cubicBezTo>
                    <a:pt x="19427" y="107144"/>
                    <a:pt x="18283" y="107144"/>
                    <a:pt x="19427" y="109283"/>
                  </a:cubicBezTo>
                  <a:cubicBezTo>
                    <a:pt x="18283" y="109283"/>
                    <a:pt x="18283" y="109283"/>
                    <a:pt x="18283" y="109283"/>
                  </a:cubicBezTo>
                  <a:cubicBezTo>
                    <a:pt x="19427" y="111427"/>
                    <a:pt x="19427" y="111427"/>
                    <a:pt x="19427" y="111427"/>
                  </a:cubicBezTo>
                  <a:cubicBezTo>
                    <a:pt x="19427" y="113572"/>
                    <a:pt x="20572" y="111427"/>
                    <a:pt x="19427" y="113572"/>
                  </a:cubicBezTo>
                  <a:cubicBezTo>
                    <a:pt x="20572" y="113572"/>
                    <a:pt x="20572" y="113572"/>
                    <a:pt x="21716" y="113572"/>
                  </a:cubicBezTo>
                  <a:cubicBezTo>
                    <a:pt x="20572" y="113572"/>
                    <a:pt x="20572" y="113572"/>
                    <a:pt x="19427" y="115716"/>
                  </a:cubicBezTo>
                  <a:cubicBezTo>
                    <a:pt x="20572" y="115716"/>
                    <a:pt x="20572" y="115716"/>
                    <a:pt x="20572" y="115716"/>
                  </a:cubicBezTo>
                  <a:cubicBezTo>
                    <a:pt x="20572" y="113572"/>
                    <a:pt x="21716" y="115716"/>
                    <a:pt x="21716" y="113572"/>
                  </a:cubicBezTo>
                  <a:cubicBezTo>
                    <a:pt x="22855" y="113572"/>
                    <a:pt x="22855" y="113572"/>
                    <a:pt x="24000" y="113572"/>
                  </a:cubicBezTo>
                  <a:cubicBezTo>
                    <a:pt x="24000" y="113572"/>
                    <a:pt x="25144" y="113572"/>
                    <a:pt x="26283" y="111427"/>
                  </a:cubicBezTo>
                  <a:cubicBezTo>
                    <a:pt x="26283" y="113572"/>
                    <a:pt x="24000" y="113572"/>
                    <a:pt x="25144" y="115716"/>
                  </a:cubicBezTo>
                  <a:cubicBezTo>
                    <a:pt x="26283" y="117855"/>
                    <a:pt x="27427" y="115716"/>
                    <a:pt x="28572" y="115716"/>
                  </a:cubicBezTo>
                  <a:cubicBezTo>
                    <a:pt x="27427" y="115716"/>
                    <a:pt x="26283" y="117855"/>
                    <a:pt x="26283" y="117855"/>
                  </a:cubicBezTo>
                  <a:cubicBezTo>
                    <a:pt x="26283" y="117855"/>
                    <a:pt x="27427" y="120000"/>
                    <a:pt x="27427" y="120000"/>
                  </a:cubicBezTo>
                  <a:cubicBezTo>
                    <a:pt x="28572" y="120000"/>
                    <a:pt x="28572" y="117855"/>
                    <a:pt x="28572" y="117855"/>
                  </a:cubicBezTo>
                  <a:cubicBezTo>
                    <a:pt x="28572" y="117855"/>
                    <a:pt x="27427" y="120000"/>
                    <a:pt x="28572" y="120000"/>
                  </a:cubicBezTo>
                  <a:cubicBezTo>
                    <a:pt x="28572" y="120000"/>
                    <a:pt x="28572" y="120000"/>
                    <a:pt x="28572" y="120000"/>
                  </a:cubicBezTo>
                  <a:cubicBezTo>
                    <a:pt x="28572" y="120000"/>
                    <a:pt x="29716" y="120000"/>
                    <a:pt x="29716" y="120000"/>
                  </a:cubicBezTo>
                  <a:cubicBezTo>
                    <a:pt x="29716" y="120000"/>
                    <a:pt x="29716" y="120000"/>
                    <a:pt x="29716" y="120000"/>
                  </a:cubicBezTo>
                  <a:cubicBezTo>
                    <a:pt x="29716" y="120000"/>
                    <a:pt x="30855" y="120000"/>
                    <a:pt x="30855" y="117855"/>
                  </a:cubicBezTo>
                  <a:cubicBezTo>
                    <a:pt x="32000" y="115716"/>
                    <a:pt x="30855" y="117855"/>
                    <a:pt x="29716" y="115716"/>
                  </a:cubicBezTo>
                  <a:cubicBezTo>
                    <a:pt x="30855" y="115716"/>
                    <a:pt x="32000" y="115716"/>
                    <a:pt x="32000" y="115716"/>
                  </a:cubicBezTo>
                  <a:cubicBezTo>
                    <a:pt x="33144" y="113572"/>
                    <a:pt x="34283" y="111427"/>
                    <a:pt x="35427" y="109283"/>
                  </a:cubicBezTo>
                  <a:cubicBezTo>
                    <a:pt x="35427" y="109283"/>
                    <a:pt x="34283" y="109283"/>
                    <a:pt x="34283" y="109283"/>
                  </a:cubicBezTo>
                  <a:cubicBezTo>
                    <a:pt x="35427" y="109283"/>
                    <a:pt x="35427" y="109283"/>
                    <a:pt x="35427" y="107144"/>
                  </a:cubicBezTo>
                  <a:cubicBezTo>
                    <a:pt x="36572" y="107144"/>
                    <a:pt x="36572" y="105000"/>
                    <a:pt x="36572" y="105000"/>
                  </a:cubicBezTo>
                  <a:cubicBezTo>
                    <a:pt x="36572" y="105000"/>
                    <a:pt x="35427" y="105000"/>
                    <a:pt x="35427" y="102855"/>
                  </a:cubicBezTo>
                  <a:cubicBezTo>
                    <a:pt x="36572" y="102855"/>
                    <a:pt x="37716" y="105000"/>
                    <a:pt x="38855" y="102855"/>
                  </a:cubicBezTo>
                  <a:cubicBezTo>
                    <a:pt x="37716" y="102855"/>
                    <a:pt x="37716" y="100716"/>
                    <a:pt x="37716" y="100716"/>
                  </a:cubicBezTo>
                  <a:cubicBezTo>
                    <a:pt x="38855" y="102855"/>
                    <a:pt x="40000" y="100716"/>
                    <a:pt x="40000" y="98572"/>
                  </a:cubicBezTo>
                  <a:cubicBezTo>
                    <a:pt x="41144" y="98572"/>
                    <a:pt x="41144" y="98572"/>
                    <a:pt x="41144" y="98572"/>
                  </a:cubicBezTo>
                  <a:cubicBezTo>
                    <a:pt x="42283" y="96427"/>
                    <a:pt x="41144" y="96427"/>
                    <a:pt x="42283" y="96427"/>
                  </a:cubicBezTo>
                  <a:cubicBezTo>
                    <a:pt x="41144" y="94283"/>
                    <a:pt x="41144" y="96427"/>
                    <a:pt x="40000" y="94283"/>
                  </a:cubicBezTo>
                  <a:cubicBezTo>
                    <a:pt x="41144" y="94283"/>
                    <a:pt x="42283" y="96427"/>
                    <a:pt x="43427" y="94283"/>
                  </a:cubicBezTo>
                  <a:cubicBezTo>
                    <a:pt x="43427" y="92144"/>
                    <a:pt x="43427" y="94283"/>
                    <a:pt x="43427" y="92144"/>
                  </a:cubicBezTo>
                  <a:cubicBezTo>
                    <a:pt x="43427" y="92144"/>
                    <a:pt x="43427" y="90000"/>
                    <a:pt x="42283" y="92144"/>
                  </a:cubicBezTo>
                  <a:cubicBezTo>
                    <a:pt x="42283" y="90000"/>
                    <a:pt x="43427" y="90000"/>
                    <a:pt x="43427" y="90000"/>
                  </a:cubicBezTo>
                  <a:cubicBezTo>
                    <a:pt x="44572" y="90000"/>
                    <a:pt x="44572" y="90000"/>
                    <a:pt x="45716" y="87855"/>
                  </a:cubicBezTo>
                  <a:cubicBezTo>
                    <a:pt x="45716" y="87855"/>
                    <a:pt x="45716" y="87855"/>
                    <a:pt x="44572" y="87855"/>
                  </a:cubicBezTo>
                  <a:cubicBezTo>
                    <a:pt x="45716" y="87855"/>
                    <a:pt x="46855" y="87855"/>
                    <a:pt x="48000" y="87855"/>
                  </a:cubicBezTo>
                  <a:cubicBezTo>
                    <a:pt x="49144" y="85716"/>
                    <a:pt x="50283" y="85716"/>
                    <a:pt x="49144" y="85716"/>
                  </a:cubicBezTo>
                  <a:cubicBezTo>
                    <a:pt x="50283" y="85716"/>
                    <a:pt x="50283" y="83572"/>
                    <a:pt x="51427" y="83572"/>
                  </a:cubicBezTo>
                  <a:cubicBezTo>
                    <a:pt x="51427" y="83572"/>
                    <a:pt x="50283" y="83572"/>
                    <a:pt x="50283" y="83572"/>
                  </a:cubicBezTo>
                  <a:cubicBezTo>
                    <a:pt x="51427" y="83572"/>
                    <a:pt x="51427" y="83572"/>
                    <a:pt x="52572" y="83572"/>
                  </a:cubicBezTo>
                  <a:cubicBezTo>
                    <a:pt x="51427" y="83572"/>
                    <a:pt x="51427" y="85716"/>
                    <a:pt x="50283" y="85716"/>
                  </a:cubicBezTo>
                  <a:cubicBezTo>
                    <a:pt x="50283" y="85716"/>
                    <a:pt x="49144" y="85716"/>
                    <a:pt x="50283" y="87855"/>
                  </a:cubicBezTo>
                  <a:cubicBezTo>
                    <a:pt x="50283" y="87855"/>
                    <a:pt x="51427" y="87855"/>
                    <a:pt x="51427" y="87855"/>
                  </a:cubicBezTo>
                  <a:cubicBezTo>
                    <a:pt x="51427" y="85716"/>
                    <a:pt x="51427" y="85716"/>
                    <a:pt x="51427" y="85716"/>
                  </a:cubicBezTo>
                  <a:cubicBezTo>
                    <a:pt x="51427" y="85716"/>
                    <a:pt x="52572" y="85716"/>
                    <a:pt x="52572" y="85716"/>
                  </a:cubicBezTo>
                  <a:cubicBezTo>
                    <a:pt x="52572" y="85716"/>
                    <a:pt x="52572" y="85716"/>
                    <a:pt x="52572" y="85716"/>
                  </a:cubicBezTo>
                  <a:cubicBezTo>
                    <a:pt x="53716" y="85716"/>
                    <a:pt x="53716" y="83572"/>
                    <a:pt x="53716" y="85716"/>
                  </a:cubicBezTo>
                  <a:cubicBezTo>
                    <a:pt x="54855" y="85716"/>
                    <a:pt x="56000" y="85716"/>
                    <a:pt x="56000" y="83572"/>
                  </a:cubicBezTo>
                  <a:cubicBezTo>
                    <a:pt x="57144" y="85716"/>
                    <a:pt x="59427" y="81427"/>
                    <a:pt x="60572" y="79283"/>
                  </a:cubicBezTo>
                  <a:cubicBezTo>
                    <a:pt x="61716" y="77144"/>
                    <a:pt x="62855" y="77144"/>
                    <a:pt x="62855" y="77144"/>
                  </a:cubicBezTo>
                  <a:cubicBezTo>
                    <a:pt x="64000" y="75000"/>
                    <a:pt x="66283" y="75000"/>
                    <a:pt x="65144" y="72855"/>
                  </a:cubicBezTo>
                  <a:cubicBezTo>
                    <a:pt x="66283" y="72855"/>
                    <a:pt x="66283" y="72855"/>
                    <a:pt x="66283" y="70716"/>
                  </a:cubicBezTo>
                  <a:cubicBezTo>
                    <a:pt x="66283" y="72855"/>
                    <a:pt x="69716" y="75000"/>
                    <a:pt x="68572" y="72855"/>
                  </a:cubicBezTo>
                  <a:cubicBezTo>
                    <a:pt x="72000" y="72855"/>
                    <a:pt x="74283" y="70716"/>
                    <a:pt x="76572" y="70716"/>
                  </a:cubicBezTo>
                  <a:cubicBezTo>
                    <a:pt x="78855" y="70716"/>
                    <a:pt x="81144" y="68572"/>
                    <a:pt x="82283" y="68572"/>
                  </a:cubicBezTo>
                  <a:cubicBezTo>
                    <a:pt x="82283" y="68572"/>
                    <a:pt x="82283" y="66427"/>
                    <a:pt x="82283" y="66427"/>
                  </a:cubicBezTo>
                  <a:cubicBezTo>
                    <a:pt x="82283" y="66427"/>
                    <a:pt x="84572" y="66427"/>
                    <a:pt x="84572" y="66427"/>
                  </a:cubicBezTo>
                  <a:cubicBezTo>
                    <a:pt x="84572" y="66427"/>
                    <a:pt x="85716" y="66427"/>
                    <a:pt x="85716" y="64283"/>
                  </a:cubicBezTo>
                  <a:cubicBezTo>
                    <a:pt x="85716" y="64283"/>
                    <a:pt x="86855" y="64283"/>
                    <a:pt x="86855" y="64283"/>
                  </a:cubicBezTo>
                  <a:cubicBezTo>
                    <a:pt x="86855" y="64283"/>
                    <a:pt x="86855" y="64283"/>
                    <a:pt x="86855" y="64283"/>
                  </a:cubicBezTo>
                  <a:cubicBezTo>
                    <a:pt x="88000" y="64283"/>
                    <a:pt x="89144" y="64283"/>
                    <a:pt x="89144" y="62144"/>
                  </a:cubicBezTo>
                  <a:cubicBezTo>
                    <a:pt x="85716" y="62144"/>
                    <a:pt x="81144" y="62144"/>
                    <a:pt x="77716" y="62144"/>
                  </a:cubicBezTo>
                  <a:cubicBezTo>
                    <a:pt x="77716" y="62144"/>
                    <a:pt x="80000" y="62144"/>
                    <a:pt x="80000" y="62144"/>
                  </a:cubicBezTo>
                  <a:cubicBezTo>
                    <a:pt x="80000" y="60000"/>
                    <a:pt x="76572" y="60000"/>
                    <a:pt x="75427" y="60000"/>
                  </a:cubicBezTo>
                  <a:cubicBezTo>
                    <a:pt x="75427" y="60000"/>
                    <a:pt x="78855" y="57855"/>
                    <a:pt x="76572" y="57855"/>
                  </a:cubicBezTo>
                  <a:cubicBezTo>
                    <a:pt x="77716" y="57855"/>
                    <a:pt x="78855" y="57855"/>
                    <a:pt x="80000" y="57855"/>
                  </a:cubicBezTo>
                  <a:cubicBezTo>
                    <a:pt x="80000" y="57855"/>
                    <a:pt x="82283" y="57855"/>
                    <a:pt x="82283" y="57855"/>
                  </a:cubicBezTo>
                  <a:cubicBezTo>
                    <a:pt x="84572" y="55716"/>
                    <a:pt x="80000" y="55716"/>
                    <a:pt x="80000" y="55716"/>
                  </a:cubicBezTo>
                  <a:cubicBezTo>
                    <a:pt x="82283" y="55716"/>
                    <a:pt x="84572" y="55716"/>
                    <a:pt x="85716" y="57855"/>
                  </a:cubicBezTo>
                  <a:cubicBezTo>
                    <a:pt x="85716" y="57855"/>
                    <a:pt x="85716" y="60000"/>
                    <a:pt x="86855" y="60000"/>
                  </a:cubicBezTo>
                  <a:cubicBezTo>
                    <a:pt x="86855" y="60000"/>
                    <a:pt x="86855" y="60000"/>
                    <a:pt x="88000" y="60000"/>
                  </a:cubicBezTo>
                  <a:cubicBezTo>
                    <a:pt x="89144" y="60000"/>
                    <a:pt x="88000" y="60000"/>
                    <a:pt x="89144" y="57855"/>
                  </a:cubicBezTo>
                  <a:cubicBezTo>
                    <a:pt x="89144" y="60000"/>
                    <a:pt x="89144" y="60000"/>
                    <a:pt x="89144" y="60000"/>
                  </a:cubicBezTo>
                  <a:cubicBezTo>
                    <a:pt x="90283" y="60000"/>
                    <a:pt x="90283" y="62144"/>
                    <a:pt x="91427" y="60000"/>
                  </a:cubicBezTo>
                  <a:cubicBezTo>
                    <a:pt x="91427" y="60000"/>
                    <a:pt x="91427" y="55716"/>
                    <a:pt x="91427" y="55716"/>
                  </a:cubicBezTo>
                  <a:cubicBezTo>
                    <a:pt x="91427" y="55716"/>
                    <a:pt x="90283" y="55716"/>
                    <a:pt x="90283" y="55716"/>
                  </a:cubicBezTo>
                  <a:cubicBezTo>
                    <a:pt x="90283" y="55716"/>
                    <a:pt x="90283" y="55716"/>
                    <a:pt x="91427" y="53572"/>
                  </a:cubicBezTo>
                  <a:cubicBezTo>
                    <a:pt x="90283" y="53572"/>
                    <a:pt x="89144" y="51427"/>
                    <a:pt x="88000" y="51427"/>
                  </a:cubicBezTo>
                  <a:cubicBezTo>
                    <a:pt x="88000" y="51427"/>
                    <a:pt x="86855" y="51427"/>
                    <a:pt x="86855" y="51427"/>
                  </a:cubicBezTo>
                  <a:cubicBezTo>
                    <a:pt x="85716" y="51427"/>
                    <a:pt x="85716" y="51427"/>
                    <a:pt x="84572" y="51427"/>
                  </a:cubicBezTo>
                  <a:cubicBezTo>
                    <a:pt x="85716" y="51427"/>
                    <a:pt x="86855" y="49283"/>
                    <a:pt x="85716" y="49283"/>
                  </a:cubicBezTo>
                  <a:cubicBezTo>
                    <a:pt x="84572" y="47144"/>
                    <a:pt x="83427" y="49283"/>
                    <a:pt x="82283" y="49283"/>
                  </a:cubicBezTo>
                  <a:cubicBezTo>
                    <a:pt x="83427" y="49283"/>
                    <a:pt x="84572" y="49283"/>
                    <a:pt x="85716" y="47144"/>
                  </a:cubicBezTo>
                  <a:cubicBezTo>
                    <a:pt x="85716" y="47144"/>
                    <a:pt x="86855" y="47144"/>
                    <a:pt x="86855" y="47144"/>
                  </a:cubicBezTo>
                  <a:cubicBezTo>
                    <a:pt x="86855" y="47144"/>
                    <a:pt x="86855" y="49283"/>
                    <a:pt x="88000" y="49283"/>
                  </a:cubicBezTo>
                  <a:cubicBezTo>
                    <a:pt x="88000" y="51427"/>
                    <a:pt x="90283" y="51427"/>
                    <a:pt x="91427" y="51427"/>
                  </a:cubicBezTo>
                  <a:cubicBezTo>
                    <a:pt x="91427" y="51427"/>
                    <a:pt x="91427" y="51427"/>
                    <a:pt x="91427" y="51427"/>
                  </a:cubicBezTo>
                  <a:cubicBezTo>
                    <a:pt x="91427" y="49283"/>
                    <a:pt x="92572" y="49283"/>
                    <a:pt x="92572" y="47144"/>
                  </a:cubicBezTo>
                  <a:cubicBezTo>
                    <a:pt x="90283" y="47144"/>
                    <a:pt x="89144" y="45000"/>
                    <a:pt x="86855" y="45000"/>
                  </a:cubicBezTo>
                  <a:cubicBezTo>
                    <a:pt x="84572" y="47144"/>
                    <a:pt x="82283" y="49283"/>
                    <a:pt x="81144" y="47144"/>
                  </a:cubicBezTo>
                  <a:cubicBezTo>
                    <a:pt x="81144" y="47144"/>
                    <a:pt x="82283" y="47144"/>
                    <a:pt x="83427" y="47144"/>
                  </a:cubicBezTo>
                  <a:cubicBezTo>
                    <a:pt x="82283" y="45000"/>
                    <a:pt x="82283" y="45000"/>
                    <a:pt x="82283" y="45000"/>
                  </a:cubicBezTo>
                  <a:cubicBezTo>
                    <a:pt x="83427" y="45000"/>
                    <a:pt x="85716" y="47144"/>
                    <a:pt x="86855" y="45000"/>
                  </a:cubicBezTo>
                  <a:cubicBezTo>
                    <a:pt x="86855" y="45000"/>
                    <a:pt x="86855" y="42855"/>
                    <a:pt x="85716" y="42855"/>
                  </a:cubicBezTo>
                  <a:cubicBezTo>
                    <a:pt x="85716" y="42855"/>
                    <a:pt x="86855" y="45000"/>
                    <a:pt x="86855" y="45000"/>
                  </a:cubicBezTo>
                  <a:cubicBezTo>
                    <a:pt x="88000" y="45000"/>
                    <a:pt x="88000" y="45000"/>
                    <a:pt x="88000" y="45000"/>
                  </a:cubicBezTo>
                  <a:cubicBezTo>
                    <a:pt x="89144" y="45000"/>
                    <a:pt x="90283" y="45000"/>
                    <a:pt x="91427" y="45000"/>
                  </a:cubicBezTo>
                  <a:cubicBezTo>
                    <a:pt x="92572" y="47144"/>
                    <a:pt x="96000" y="47144"/>
                    <a:pt x="96000" y="42855"/>
                  </a:cubicBezTo>
                  <a:cubicBezTo>
                    <a:pt x="94855" y="42855"/>
                    <a:pt x="93716" y="42855"/>
                    <a:pt x="92572" y="42855"/>
                  </a:cubicBezTo>
                  <a:cubicBezTo>
                    <a:pt x="92572" y="40716"/>
                    <a:pt x="92572" y="42855"/>
                    <a:pt x="92572" y="40716"/>
                  </a:cubicBezTo>
                  <a:cubicBezTo>
                    <a:pt x="93716" y="40716"/>
                    <a:pt x="93716" y="40716"/>
                    <a:pt x="93716" y="40716"/>
                  </a:cubicBezTo>
                  <a:cubicBezTo>
                    <a:pt x="93716" y="40716"/>
                    <a:pt x="93716" y="40716"/>
                    <a:pt x="93716" y="40716"/>
                  </a:cubicBezTo>
                  <a:cubicBezTo>
                    <a:pt x="93716" y="40716"/>
                    <a:pt x="93716" y="40716"/>
                    <a:pt x="93716" y="40716"/>
                  </a:cubicBezTo>
                  <a:cubicBezTo>
                    <a:pt x="94855" y="42855"/>
                    <a:pt x="96000" y="42855"/>
                    <a:pt x="97144" y="40716"/>
                  </a:cubicBezTo>
                  <a:cubicBezTo>
                    <a:pt x="97144" y="40716"/>
                    <a:pt x="99427" y="40716"/>
                    <a:pt x="99427" y="40716"/>
                  </a:cubicBezTo>
                  <a:cubicBezTo>
                    <a:pt x="99427" y="40716"/>
                    <a:pt x="98283" y="38572"/>
                    <a:pt x="98283" y="38572"/>
                  </a:cubicBezTo>
                  <a:cubicBezTo>
                    <a:pt x="97144" y="36427"/>
                    <a:pt x="97144" y="40716"/>
                    <a:pt x="96000" y="38572"/>
                  </a:cubicBezTo>
                  <a:cubicBezTo>
                    <a:pt x="96000" y="38572"/>
                    <a:pt x="97144" y="38572"/>
                    <a:pt x="96000" y="36427"/>
                  </a:cubicBezTo>
                  <a:cubicBezTo>
                    <a:pt x="96000" y="36427"/>
                    <a:pt x="94855" y="38572"/>
                    <a:pt x="93716" y="36427"/>
                  </a:cubicBezTo>
                  <a:cubicBezTo>
                    <a:pt x="96000" y="38572"/>
                    <a:pt x="97144" y="36427"/>
                    <a:pt x="98283" y="36427"/>
                  </a:cubicBezTo>
                  <a:cubicBezTo>
                    <a:pt x="99427" y="36427"/>
                    <a:pt x="99427" y="36427"/>
                    <a:pt x="99427" y="36427"/>
                  </a:cubicBezTo>
                  <a:cubicBezTo>
                    <a:pt x="100572" y="34283"/>
                    <a:pt x="99427" y="34283"/>
                    <a:pt x="99427" y="32144"/>
                  </a:cubicBezTo>
                  <a:cubicBezTo>
                    <a:pt x="99427" y="32144"/>
                    <a:pt x="99427" y="32144"/>
                    <a:pt x="99427" y="32144"/>
                  </a:cubicBezTo>
                  <a:cubicBezTo>
                    <a:pt x="98283" y="30000"/>
                    <a:pt x="97144" y="32144"/>
                    <a:pt x="96000" y="32144"/>
                  </a:cubicBezTo>
                  <a:cubicBezTo>
                    <a:pt x="96000" y="30000"/>
                    <a:pt x="96000" y="30000"/>
                    <a:pt x="96000" y="30000"/>
                  </a:cubicBezTo>
                  <a:cubicBezTo>
                    <a:pt x="96000" y="30000"/>
                    <a:pt x="94855" y="30000"/>
                    <a:pt x="94855" y="30000"/>
                  </a:cubicBezTo>
                  <a:cubicBezTo>
                    <a:pt x="94855" y="27855"/>
                    <a:pt x="96000" y="30000"/>
                    <a:pt x="96000" y="30000"/>
                  </a:cubicBezTo>
                  <a:cubicBezTo>
                    <a:pt x="97144" y="30000"/>
                    <a:pt x="97144" y="27855"/>
                    <a:pt x="98283" y="27855"/>
                  </a:cubicBezTo>
                  <a:cubicBezTo>
                    <a:pt x="99427" y="27855"/>
                    <a:pt x="100572" y="30000"/>
                    <a:pt x="102855" y="27855"/>
                  </a:cubicBezTo>
                  <a:cubicBezTo>
                    <a:pt x="102855" y="27855"/>
                    <a:pt x="104000" y="27855"/>
                    <a:pt x="104000" y="25716"/>
                  </a:cubicBezTo>
                  <a:cubicBezTo>
                    <a:pt x="102855" y="25716"/>
                    <a:pt x="100572" y="27855"/>
                    <a:pt x="99427" y="25716"/>
                  </a:cubicBezTo>
                  <a:cubicBezTo>
                    <a:pt x="100572" y="25716"/>
                    <a:pt x="101716" y="25716"/>
                    <a:pt x="101716" y="25716"/>
                  </a:cubicBezTo>
                  <a:cubicBezTo>
                    <a:pt x="101716" y="23572"/>
                    <a:pt x="100572" y="23572"/>
                    <a:pt x="99427" y="23572"/>
                  </a:cubicBezTo>
                  <a:cubicBezTo>
                    <a:pt x="99427" y="23572"/>
                    <a:pt x="98283" y="25716"/>
                    <a:pt x="98283" y="23572"/>
                  </a:cubicBezTo>
                  <a:cubicBezTo>
                    <a:pt x="97144" y="23572"/>
                    <a:pt x="99427" y="21427"/>
                    <a:pt x="99427" y="19283"/>
                  </a:cubicBezTo>
                  <a:cubicBezTo>
                    <a:pt x="99427" y="19283"/>
                    <a:pt x="99427" y="19283"/>
                    <a:pt x="99427" y="19283"/>
                  </a:cubicBezTo>
                  <a:cubicBezTo>
                    <a:pt x="101716" y="19283"/>
                    <a:pt x="102855" y="19283"/>
                    <a:pt x="104000" y="17144"/>
                  </a:cubicBezTo>
                  <a:cubicBezTo>
                    <a:pt x="104000" y="17144"/>
                    <a:pt x="104000" y="17144"/>
                    <a:pt x="104000" y="17144"/>
                  </a:cubicBezTo>
                  <a:cubicBezTo>
                    <a:pt x="104000" y="15000"/>
                    <a:pt x="104000" y="17144"/>
                    <a:pt x="102855" y="15000"/>
                  </a:cubicBezTo>
                  <a:cubicBezTo>
                    <a:pt x="101716" y="15000"/>
                    <a:pt x="104000" y="12855"/>
                    <a:pt x="104000" y="12855"/>
                  </a:cubicBezTo>
                  <a:cubicBezTo>
                    <a:pt x="106283" y="12855"/>
                    <a:pt x="109716" y="12855"/>
                    <a:pt x="110855" y="12855"/>
                  </a:cubicBezTo>
                  <a:cubicBezTo>
                    <a:pt x="110855" y="12855"/>
                    <a:pt x="109716" y="10716"/>
                    <a:pt x="109716" y="10716"/>
                  </a:cubicBezTo>
                  <a:cubicBezTo>
                    <a:pt x="110855" y="10716"/>
                    <a:pt x="113144" y="10716"/>
                    <a:pt x="114283" y="10716"/>
                  </a:cubicBezTo>
                  <a:cubicBezTo>
                    <a:pt x="114283" y="10716"/>
                    <a:pt x="114283" y="10716"/>
                    <a:pt x="114283" y="10716"/>
                  </a:cubicBezTo>
                  <a:cubicBezTo>
                    <a:pt x="116572" y="8572"/>
                    <a:pt x="117716" y="8572"/>
                    <a:pt x="120000" y="8572"/>
                  </a:cubicBezTo>
                  <a:cubicBezTo>
                    <a:pt x="120000" y="8572"/>
                    <a:pt x="120000" y="8572"/>
                    <a:pt x="120000" y="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03" name="Shape 603"/>
            <p:cNvSpPr/>
            <p:nvPr/>
          </p:nvSpPr>
          <p:spPr>
            <a:xfrm>
              <a:off x="7454763" y="1710485"/>
              <a:ext cx="353808" cy="316039"/>
            </a:xfrm>
            <a:custGeom>
              <a:avLst/>
              <a:gdLst/>
              <a:ahLst/>
              <a:cxnLst/>
              <a:rect l="0" t="0" r="0" b="0"/>
              <a:pathLst>
                <a:path w="120000" h="120000" extrusionOk="0">
                  <a:moveTo>
                    <a:pt x="90000" y="114000"/>
                  </a:moveTo>
                  <a:cubicBezTo>
                    <a:pt x="90000" y="114000"/>
                    <a:pt x="90000" y="114000"/>
                    <a:pt x="84000" y="114000"/>
                  </a:cubicBezTo>
                  <a:cubicBezTo>
                    <a:pt x="84000" y="114000"/>
                    <a:pt x="84000" y="114000"/>
                    <a:pt x="84000" y="114000"/>
                  </a:cubicBezTo>
                  <a:cubicBezTo>
                    <a:pt x="84000" y="114000"/>
                    <a:pt x="78000" y="114000"/>
                    <a:pt x="78000" y="114000"/>
                  </a:cubicBezTo>
                  <a:cubicBezTo>
                    <a:pt x="72000" y="114000"/>
                    <a:pt x="66000" y="114000"/>
                    <a:pt x="60000" y="108000"/>
                  </a:cubicBezTo>
                  <a:cubicBezTo>
                    <a:pt x="60000" y="108000"/>
                    <a:pt x="60000" y="108000"/>
                    <a:pt x="66000" y="108000"/>
                  </a:cubicBezTo>
                  <a:cubicBezTo>
                    <a:pt x="60000" y="108000"/>
                    <a:pt x="60000" y="108000"/>
                    <a:pt x="54000" y="108000"/>
                  </a:cubicBezTo>
                  <a:cubicBezTo>
                    <a:pt x="54000" y="108000"/>
                    <a:pt x="54000" y="108000"/>
                    <a:pt x="54000" y="108000"/>
                  </a:cubicBezTo>
                  <a:cubicBezTo>
                    <a:pt x="54000" y="114000"/>
                    <a:pt x="54000" y="114000"/>
                    <a:pt x="54000" y="114000"/>
                  </a:cubicBezTo>
                  <a:cubicBezTo>
                    <a:pt x="60000" y="114000"/>
                    <a:pt x="66000" y="114000"/>
                    <a:pt x="66000" y="114000"/>
                  </a:cubicBezTo>
                  <a:cubicBezTo>
                    <a:pt x="66000" y="120000"/>
                    <a:pt x="72000" y="120000"/>
                    <a:pt x="72000" y="120000"/>
                  </a:cubicBezTo>
                  <a:cubicBezTo>
                    <a:pt x="78000" y="120000"/>
                    <a:pt x="96000" y="120000"/>
                    <a:pt x="96000" y="114000"/>
                  </a:cubicBezTo>
                  <a:cubicBezTo>
                    <a:pt x="96000" y="114000"/>
                    <a:pt x="96000" y="114000"/>
                    <a:pt x="90000" y="114000"/>
                  </a:cubicBezTo>
                  <a:close/>
                  <a:moveTo>
                    <a:pt x="120000" y="96000"/>
                  </a:moveTo>
                  <a:cubicBezTo>
                    <a:pt x="120000" y="90000"/>
                    <a:pt x="114000" y="96000"/>
                    <a:pt x="114000" y="96000"/>
                  </a:cubicBezTo>
                  <a:cubicBezTo>
                    <a:pt x="114000" y="108000"/>
                    <a:pt x="120000" y="102000"/>
                    <a:pt x="120000" y="102000"/>
                  </a:cubicBezTo>
                  <a:cubicBezTo>
                    <a:pt x="120000" y="96000"/>
                    <a:pt x="120000" y="96000"/>
                    <a:pt x="120000" y="96000"/>
                  </a:cubicBezTo>
                  <a:close/>
                  <a:moveTo>
                    <a:pt x="90000" y="54000"/>
                  </a:moveTo>
                  <a:cubicBezTo>
                    <a:pt x="90000" y="54000"/>
                    <a:pt x="84000" y="54000"/>
                    <a:pt x="84000" y="54000"/>
                  </a:cubicBezTo>
                  <a:cubicBezTo>
                    <a:pt x="84000" y="54000"/>
                    <a:pt x="90000" y="60000"/>
                    <a:pt x="84000" y="60000"/>
                  </a:cubicBezTo>
                  <a:cubicBezTo>
                    <a:pt x="90000" y="66000"/>
                    <a:pt x="90000" y="54000"/>
                    <a:pt x="90000" y="54000"/>
                  </a:cubicBezTo>
                  <a:close/>
                  <a:moveTo>
                    <a:pt x="48000" y="48000"/>
                  </a:moveTo>
                  <a:cubicBezTo>
                    <a:pt x="48000" y="42000"/>
                    <a:pt x="42000" y="48000"/>
                    <a:pt x="42000" y="48000"/>
                  </a:cubicBezTo>
                  <a:cubicBezTo>
                    <a:pt x="48000" y="48000"/>
                    <a:pt x="48000" y="54000"/>
                    <a:pt x="54000" y="54000"/>
                  </a:cubicBezTo>
                  <a:cubicBezTo>
                    <a:pt x="54000" y="60000"/>
                    <a:pt x="60000" y="60000"/>
                    <a:pt x="60000" y="60000"/>
                  </a:cubicBezTo>
                  <a:cubicBezTo>
                    <a:pt x="60000" y="60000"/>
                    <a:pt x="60000" y="66000"/>
                    <a:pt x="66000" y="66000"/>
                  </a:cubicBezTo>
                  <a:cubicBezTo>
                    <a:pt x="66000" y="66000"/>
                    <a:pt x="66000" y="66000"/>
                    <a:pt x="66000" y="66000"/>
                  </a:cubicBezTo>
                  <a:cubicBezTo>
                    <a:pt x="66000" y="60000"/>
                    <a:pt x="66000" y="60000"/>
                    <a:pt x="60000" y="60000"/>
                  </a:cubicBezTo>
                  <a:cubicBezTo>
                    <a:pt x="60000" y="60000"/>
                    <a:pt x="60000" y="54000"/>
                    <a:pt x="60000" y="54000"/>
                  </a:cubicBezTo>
                  <a:cubicBezTo>
                    <a:pt x="60000" y="48000"/>
                    <a:pt x="54000" y="48000"/>
                    <a:pt x="48000" y="48000"/>
                  </a:cubicBezTo>
                  <a:close/>
                  <a:moveTo>
                    <a:pt x="90000" y="42000"/>
                  </a:moveTo>
                  <a:cubicBezTo>
                    <a:pt x="84000" y="36000"/>
                    <a:pt x="78000" y="48000"/>
                    <a:pt x="90000" y="42000"/>
                  </a:cubicBezTo>
                  <a:cubicBezTo>
                    <a:pt x="90000" y="42000"/>
                    <a:pt x="90000" y="42000"/>
                    <a:pt x="90000" y="48000"/>
                  </a:cubicBezTo>
                  <a:cubicBezTo>
                    <a:pt x="90000" y="48000"/>
                    <a:pt x="90000" y="48000"/>
                    <a:pt x="96000" y="48000"/>
                  </a:cubicBezTo>
                  <a:cubicBezTo>
                    <a:pt x="96000" y="48000"/>
                    <a:pt x="96000" y="48000"/>
                    <a:pt x="96000" y="48000"/>
                  </a:cubicBezTo>
                  <a:cubicBezTo>
                    <a:pt x="96000" y="48000"/>
                    <a:pt x="96000" y="48000"/>
                    <a:pt x="96000" y="48000"/>
                  </a:cubicBezTo>
                  <a:cubicBezTo>
                    <a:pt x="96000" y="42000"/>
                    <a:pt x="90000" y="42000"/>
                    <a:pt x="90000" y="42000"/>
                  </a:cubicBezTo>
                  <a:close/>
                  <a:moveTo>
                    <a:pt x="54000" y="66000"/>
                  </a:moveTo>
                  <a:cubicBezTo>
                    <a:pt x="60000" y="72000"/>
                    <a:pt x="60000" y="66000"/>
                    <a:pt x="60000" y="66000"/>
                  </a:cubicBezTo>
                  <a:cubicBezTo>
                    <a:pt x="60000" y="60000"/>
                    <a:pt x="60000" y="60000"/>
                    <a:pt x="54000" y="60000"/>
                  </a:cubicBezTo>
                  <a:cubicBezTo>
                    <a:pt x="48000" y="54000"/>
                    <a:pt x="42000" y="54000"/>
                    <a:pt x="36000" y="48000"/>
                  </a:cubicBezTo>
                  <a:cubicBezTo>
                    <a:pt x="36000" y="48000"/>
                    <a:pt x="42000" y="48000"/>
                    <a:pt x="42000" y="48000"/>
                  </a:cubicBezTo>
                  <a:cubicBezTo>
                    <a:pt x="42000" y="48000"/>
                    <a:pt x="42000" y="42000"/>
                    <a:pt x="42000" y="42000"/>
                  </a:cubicBezTo>
                  <a:cubicBezTo>
                    <a:pt x="42000" y="42000"/>
                    <a:pt x="42000" y="42000"/>
                    <a:pt x="48000" y="42000"/>
                  </a:cubicBezTo>
                  <a:cubicBezTo>
                    <a:pt x="42000" y="42000"/>
                    <a:pt x="48000" y="48000"/>
                    <a:pt x="48000" y="42000"/>
                  </a:cubicBezTo>
                  <a:cubicBezTo>
                    <a:pt x="48000" y="42000"/>
                    <a:pt x="24000" y="18000"/>
                    <a:pt x="42000" y="18000"/>
                  </a:cubicBezTo>
                  <a:cubicBezTo>
                    <a:pt x="36000" y="24000"/>
                    <a:pt x="48000" y="30000"/>
                    <a:pt x="54000" y="30000"/>
                  </a:cubicBezTo>
                  <a:cubicBezTo>
                    <a:pt x="48000" y="30000"/>
                    <a:pt x="48000" y="24000"/>
                    <a:pt x="48000" y="24000"/>
                  </a:cubicBezTo>
                  <a:cubicBezTo>
                    <a:pt x="48000" y="24000"/>
                    <a:pt x="54000" y="30000"/>
                    <a:pt x="54000" y="30000"/>
                  </a:cubicBezTo>
                  <a:cubicBezTo>
                    <a:pt x="54000" y="24000"/>
                    <a:pt x="54000" y="24000"/>
                    <a:pt x="54000" y="24000"/>
                  </a:cubicBezTo>
                  <a:cubicBezTo>
                    <a:pt x="54000" y="24000"/>
                    <a:pt x="60000" y="24000"/>
                    <a:pt x="60000" y="30000"/>
                  </a:cubicBezTo>
                  <a:cubicBezTo>
                    <a:pt x="60000" y="24000"/>
                    <a:pt x="54000" y="24000"/>
                    <a:pt x="54000" y="24000"/>
                  </a:cubicBezTo>
                  <a:cubicBezTo>
                    <a:pt x="54000" y="24000"/>
                    <a:pt x="54000" y="18000"/>
                    <a:pt x="54000" y="18000"/>
                  </a:cubicBezTo>
                  <a:cubicBezTo>
                    <a:pt x="60000" y="18000"/>
                    <a:pt x="60000" y="18000"/>
                    <a:pt x="60000" y="12000"/>
                  </a:cubicBezTo>
                  <a:cubicBezTo>
                    <a:pt x="60000" y="12000"/>
                    <a:pt x="66000" y="18000"/>
                    <a:pt x="66000" y="12000"/>
                  </a:cubicBezTo>
                  <a:cubicBezTo>
                    <a:pt x="72000" y="12000"/>
                    <a:pt x="72000" y="12000"/>
                    <a:pt x="72000" y="12000"/>
                  </a:cubicBezTo>
                  <a:cubicBezTo>
                    <a:pt x="78000" y="12000"/>
                    <a:pt x="84000" y="18000"/>
                    <a:pt x="84000" y="18000"/>
                  </a:cubicBezTo>
                  <a:cubicBezTo>
                    <a:pt x="84000" y="18000"/>
                    <a:pt x="90000" y="18000"/>
                    <a:pt x="90000" y="12000"/>
                  </a:cubicBezTo>
                  <a:cubicBezTo>
                    <a:pt x="90000" y="12000"/>
                    <a:pt x="90000" y="12000"/>
                    <a:pt x="90000" y="12000"/>
                  </a:cubicBezTo>
                  <a:cubicBezTo>
                    <a:pt x="90000" y="12000"/>
                    <a:pt x="90000" y="12000"/>
                    <a:pt x="90000" y="6000"/>
                  </a:cubicBezTo>
                  <a:cubicBezTo>
                    <a:pt x="90000" y="6000"/>
                    <a:pt x="90000" y="6000"/>
                    <a:pt x="90000" y="6000"/>
                  </a:cubicBezTo>
                  <a:cubicBezTo>
                    <a:pt x="90000" y="6000"/>
                    <a:pt x="96000" y="6000"/>
                    <a:pt x="90000" y="0"/>
                  </a:cubicBezTo>
                  <a:cubicBezTo>
                    <a:pt x="90000" y="0"/>
                    <a:pt x="84000" y="0"/>
                    <a:pt x="84000" y="0"/>
                  </a:cubicBezTo>
                  <a:cubicBezTo>
                    <a:pt x="84000" y="0"/>
                    <a:pt x="84000" y="0"/>
                    <a:pt x="84000" y="6000"/>
                  </a:cubicBezTo>
                  <a:cubicBezTo>
                    <a:pt x="84000" y="6000"/>
                    <a:pt x="78000" y="6000"/>
                    <a:pt x="78000" y="6000"/>
                  </a:cubicBezTo>
                  <a:cubicBezTo>
                    <a:pt x="72000" y="6000"/>
                    <a:pt x="72000" y="6000"/>
                    <a:pt x="66000" y="6000"/>
                  </a:cubicBezTo>
                  <a:cubicBezTo>
                    <a:pt x="66000" y="6000"/>
                    <a:pt x="66000" y="6000"/>
                    <a:pt x="60000" y="0"/>
                  </a:cubicBezTo>
                  <a:cubicBezTo>
                    <a:pt x="60000" y="0"/>
                    <a:pt x="48000" y="6000"/>
                    <a:pt x="42000" y="6000"/>
                  </a:cubicBezTo>
                  <a:cubicBezTo>
                    <a:pt x="42000" y="6000"/>
                    <a:pt x="36000" y="6000"/>
                    <a:pt x="36000" y="6000"/>
                  </a:cubicBezTo>
                  <a:cubicBezTo>
                    <a:pt x="36000" y="6000"/>
                    <a:pt x="36000" y="12000"/>
                    <a:pt x="36000" y="12000"/>
                  </a:cubicBezTo>
                  <a:cubicBezTo>
                    <a:pt x="30000" y="12000"/>
                    <a:pt x="30000" y="12000"/>
                    <a:pt x="30000" y="12000"/>
                  </a:cubicBezTo>
                  <a:cubicBezTo>
                    <a:pt x="24000" y="12000"/>
                    <a:pt x="24000" y="12000"/>
                    <a:pt x="18000" y="12000"/>
                  </a:cubicBezTo>
                  <a:cubicBezTo>
                    <a:pt x="18000" y="18000"/>
                    <a:pt x="12000" y="12000"/>
                    <a:pt x="12000" y="18000"/>
                  </a:cubicBezTo>
                  <a:cubicBezTo>
                    <a:pt x="12000" y="18000"/>
                    <a:pt x="12000" y="18000"/>
                    <a:pt x="12000" y="18000"/>
                  </a:cubicBezTo>
                  <a:cubicBezTo>
                    <a:pt x="12000" y="18000"/>
                    <a:pt x="12000" y="24000"/>
                    <a:pt x="12000" y="24000"/>
                  </a:cubicBezTo>
                  <a:cubicBezTo>
                    <a:pt x="6000" y="24000"/>
                    <a:pt x="6000" y="30000"/>
                    <a:pt x="6000" y="30000"/>
                  </a:cubicBezTo>
                  <a:cubicBezTo>
                    <a:pt x="6000" y="30000"/>
                    <a:pt x="6000" y="30000"/>
                    <a:pt x="0" y="30000"/>
                  </a:cubicBezTo>
                  <a:cubicBezTo>
                    <a:pt x="6000" y="30000"/>
                    <a:pt x="0" y="36000"/>
                    <a:pt x="0" y="36000"/>
                  </a:cubicBezTo>
                  <a:cubicBezTo>
                    <a:pt x="0" y="36000"/>
                    <a:pt x="6000" y="42000"/>
                    <a:pt x="6000" y="42000"/>
                  </a:cubicBezTo>
                  <a:cubicBezTo>
                    <a:pt x="12000" y="48000"/>
                    <a:pt x="18000" y="48000"/>
                    <a:pt x="18000" y="48000"/>
                  </a:cubicBezTo>
                  <a:cubicBezTo>
                    <a:pt x="12000" y="48000"/>
                    <a:pt x="12000" y="48000"/>
                    <a:pt x="12000" y="48000"/>
                  </a:cubicBezTo>
                  <a:cubicBezTo>
                    <a:pt x="12000" y="48000"/>
                    <a:pt x="12000" y="54000"/>
                    <a:pt x="12000" y="54000"/>
                  </a:cubicBezTo>
                  <a:cubicBezTo>
                    <a:pt x="12000" y="54000"/>
                    <a:pt x="18000" y="60000"/>
                    <a:pt x="18000" y="54000"/>
                  </a:cubicBezTo>
                  <a:cubicBezTo>
                    <a:pt x="18000" y="60000"/>
                    <a:pt x="24000" y="60000"/>
                    <a:pt x="30000" y="60000"/>
                  </a:cubicBezTo>
                  <a:cubicBezTo>
                    <a:pt x="30000" y="60000"/>
                    <a:pt x="36000" y="54000"/>
                    <a:pt x="36000" y="54000"/>
                  </a:cubicBezTo>
                  <a:cubicBezTo>
                    <a:pt x="36000" y="60000"/>
                    <a:pt x="54000" y="66000"/>
                    <a:pt x="42000" y="66000"/>
                  </a:cubicBezTo>
                  <a:cubicBezTo>
                    <a:pt x="42000" y="66000"/>
                    <a:pt x="42000" y="66000"/>
                    <a:pt x="42000" y="66000"/>
                  </a:cubicBezTo>
                  <a:cubicBezTo>
                    <a:pt x="36000" y="66000"/>
                    <a:pt x="30000" y="60000"/>
                    <a:pt x="24000" y="60000"/>
                  </a:cubicBezTo>
                  <a:cubicBezTo>
                    <a:pt x="30000" y="60000"/>
                    <a:pt x="18000" y="60000"/>
                    <a:pt x="18000" y="60000"/>
                  </a:cubicBezTo>
                  <a:cubicBezTo>
                    <a:pt x="18000" y="60000"/>
                    <a:pt x="18000" y="66000"/>
                    <a:pt x="18000" y="66000"/>
                  </a:cubicBezTo>
                  <a:cubicBezTo>
                    <a:pt x="18000" y="72000"/>
                    <a:pt x="24000" y="72000"/>
                    <a:pt x="24000" y="72000"/>
                  </a:cubicBezTo>
                  <a:cubicBezTo>
                    <a:pt x="24000" y="78000"/>
                    <a:pt x="24000" y="78000"/>
                    <a:pt x="24000" y="78000"/>
                  </a:cubicBezTo>
                  <a:cubicBezTo>
                    <a:pt x="24000" y="84000"/>
                    <a:pt x="24000" y="84000"/>
                    <a:pt x="30000" y="90000"/>
                  </a:cubicBezTo>
                  <a:cubicBezTo>
                    <a:pt x="30000" y="72000"/>
                    <a:pt x="36000" y="90000"/>
                    <a:pt x="36000" y="90000"/>
                  </a:cubicBezTo>
                  <a:cubicBezTo>
                    <a:pt x="36000" y="78000"/>
                    <a:pt x="42000" y="90000"/>
                    <a:pt x="48000" y="90000"/>
                  </a:cubicBezTo>
                  <a:cubicBezTo>
                    <a:pt x="42000" y="90000"/>
                    <a:pt x="42000" y="84000"/>
                    <a:pt x="42000" y="78000"/>
                  </a:cubicBezTo>
                  <a:cubicBezTo>
                    <a:pt x="36000" y="72000"/>
                    <a:pt x="42000" y="72000"/>
                    <a:pt x="48000" y="78000"/>
                  </a:cubicBezTo>
                  <a:cubicBezTo>
                    <a:pt x="48000" y="78000"/>
                    <a:pt x="54000" y="78000"/>
                    <a:pt x="48000" y="72000"/>
                  </a:cubicBezTo>
                  <a:cubicBezTo>
                    <a:pt x="48000" y="72000"/>
                    <a:pt x="48000" y="72000"/>
                    <a:pt x="48000" y="72000"/>
                  </a:cubicBezTo>
                  <a:cubicBezTo>
                    <a:pt x="48000" y="72000"/>
                    <a:pt x="48000" y="66000"/>
                    <a:pt x="42000" y="66000"/>
                  </a:cubicBezTo>
                  <a:cubicBezTo>
                    <a:pt x="48000" y="60000"/>
                    <a:pt x="54000" y="66000"/>
                    <a:pt x="54000" y="66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04" name="Shape 604"/>
            <p:cNvSpPr/>
            <p:nvPr/>
          </p:nvSpPr>
          <p:spPr>
            <a:xfrm>
              <a:off x="6400012" y="3152063"/>
              <a:ext cx="201273" cy="299406"/>
            </a:xfrm>
            <a:custGeom>
              <a:avLst/>
              <a:gdLst/>
              <a:ahLst/>
              <a:cxnLst/>
              <a:rect l="0" t="0" r="0" b="0"/>
              <a:pathLst>
                <a:path w="120000" h="120000" extrusionOk="0">
                  <a:moveTo>
                    <a:pt x="120000" y="94738"/>
                  </a:moveTo>
                  <a:cubicBezTo>
                    <a:pt x="99029" y="88422"/>
                    <a:pt x="99029" y="75788"/>
                    <a:pt x="109514" y="63155"/>
                  </a:cubicBezTo>
                  <a:cubicBezTo>
                    <a:pt x="109514" y="63155"/>
                    <a:pt x="109514" y="50527"/>
                    <a:pt x="109514" y="50527"/>
                  </a:cubicBezTo>
                  <a:cubicBezTo>
                    <a:pt x="109514" y="50527"/>
                    <a:pt x="99029" y="44211"/>
                    <a:pt x="99029" y="44211"/>
                  </a:cubicBezTo>
                  <a:cubicBezTo>
                    <a:pt x="99029" y="44211"/>
                    <a:pt x="99029" y="44211"/>
                    <a:pt x="99029" y="37894"/>
                  </a:cubicBezTo>
                  <a:cubicBezTo>
                    <a:pt x="99029" y="37894"/>
                    <a:pt x="109514" y="31577"/>
                    <a:pt x="99029" y="31577"/>
                  </a:cubicBezTo>
                  <a:cubicBezTo>
                    <a:pt x="99029" y="31577"/>
                    <a:pt x="99029" y="31577"/>
                    <a:pt x="99029" y="31577"/>
                  </a:cubicBezTo>
                  <a:cubicBezTo>
                    <a:pt x="99029" y="31577"/>
                    <a:pt x="88543" y="31577"/>
                    <a:pt x="99029" y="25261"/>
                  </a:cubicBezTo>
                  <a:cubicBezTo>
                    <a:pt x="99029" y="25261"/>
                    <a:pt x="99029" y="25261"/>
                    <a:pt x="99029" y="25261"/>
                  </a:cubicBezTo>
                  <a:cubicBezTo>
                    <a:pt x="99029" y="18950"/>
                    <a:pt x="99029" y="18950"/>
                    <a:pt x="99029" y="12633"/>
                  </a:cubicBezTo>
                  <a:cubicBezTo>
                    <a:pt x="99029" y="12633"/>
                    <a:pt x="88543" y="12633"/>
                    <a:pt x="88543" y="6316"/>
                  </a:cubicBezTo>
                  <a:cubicBezTo>
                    <a:pt x="88543" y="6316"/>
                    <a:pt x="88543" y="6316"/>
                    <a:pt x="88543" y="6316"/>
                  </a:cubicBezTo>
                  <a:cubicBezTo>
                    <a:pt x="88543" y="0"/>
                    <a:pt x="88543" y="0"/>
                    <a:pt x="78058" y="0"/>
                  </a:cubicBezTo>
                  <a:cubicBezTo>
                    <a:pt x="78058" y="0"/>
                    <a:pt x="78058" y="0"/>
                    <a:pt x="78058" y="0"/>
                  </a:cubicBezTo>
                  <a:cubicBezTo>
                    <a:pt x="67572" y="6316"/>
                    <a:pt x="57087" y="0"/>
                    <a:pt x="57087" y="0"/>
                  </a:cubicBezTo>
                  <a:cubicBezTo>
                    <a:pt x="46601" y="0"/>
                    <a:pt x="25631" y="0"/>
                    <a:pt x="15145" y="0"/>
                  </a:cubicBezTo>
                  <a:cubicBezTo>
                    <a:pt x="4660" y="6316"/>
                    <a:pt x="15145" y="25261"/>
                    <a:pt x="15145" y="31577"/>
                  </a:cubicBezTo>
                  <a:cubicBezTo>
                    <a:pt x="15145" y="37894"/>
                    <a:pt x="15145" y="37894"/>
                    <a:pt x="15145" y="44211"/>
                  </a:cubicBezTo>
                  <a:cubicBezTo>
                    <a:pt x="15145" y="44211"/>
                    <a:pt x="25631" y="50527"/>
                    <a:pt x="15145" y="56844"/>
                  </a:cubicBezTo>
                  <a:cubicBezTo>
                    <a:pt x="15145" y="56844"/>
                    <a:pt x="15145" y="56844"/>
                    <a:pt x="15145" y="56844"/>
                  </a:cubicBezTo>
                  <a:cubicBezTo>
                    <a:pt x="4660" y="63155"/>
                    <a:pt x="4660" y="69472"/>
                    <a:pt x="4660" y="75788"/>
                  </a:cubicBezTo>
                  <a:cubicBezTo>
                    <a:pt x="-5825" y="82105"/>
                    <a:pt x="4660" y="94738"/>
                    <a:pt x="4660" y="101050"/>
                  </a:cubicBezTo>
                  <a:cubicBezTo>
                    <a:pt x="4660" y="101050"/>
                    <a:pt x="15145" y="101050"/>
                    <a:pt x="15145" y="107366"/>
                  </a:cubicBezTo>
                  <a:cubicBezTo>
                    <a:pt x="4660" y="113683"/>
                    <a:pt x="4660" y="113683"/>
                    <a:pt x="4660" y="113683"/>
                  </a:cubicBezTo>
                  <a:cubicBezTo>
                    <a:pt x="15145" y="113683"/>
                    <a:pt x="25631" y="120000"/>
                    <a:pt x="36116" y="120000"/>
                  </a:cubicBezTo>
                  <a:cubicBezTo>
                    <a:pt x="46601" y="120000"/>
                    <a:pt x="57087" y="113683"/>
                    <a:pt x="67572" y="107366"/>
                  </a:cubicBezTo>
                  <a:cubicBezTo>
                    <a:pt x="78058" y="107366"/>
                    <a:pt x="88543" y="101050"/>
                    <a:pt x="99029" y="101050"/>
                  </a:cubicBezTo>
                  <a:cubicBezTo>
                    <a:pt x="109514" y="101050"/>
                    <a:pt x="120000" y="101050"/>
                    <a:pt x="120000" y="947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05" name="Shape 605"/>
            <p:cNvSpPr/>
            <p:nvPr/>
          </p:nvSpPr>
          <p:spPr>
            <a:xfrm>
              <a:off x="6849570" y="1108904"/>
              <a:ext cx="372428" cy="349306"/>
            </a:xfrm>
            <a:custGeom>
              <a:avLst/>
              <a:gdLst/>
              <a:ahLst/>
              <a:cxnLst/>
              <a:rect l="0" t="0" r="0" b="0"/>
              <a:pathLst>
                <a:path w="120000" h="120000" extrusionOk="0">
                  <a:moveTo>
                    <a:pt x="97144" y="5455"/>
                  </a:moveTo>
                  <a:cubicBezTo>
                    <a:pt x="97144" y="10911"/>
                    <a:pt x="97144" y="5455"/>
                    <a:pt x="102855" y="10911"/>
                  </a:cubicBezTo>
                  <a:cubicBezTo>
                    <a:pt x="102855" y="5455"/>
                    <a:pt x="102855" y="5455"/>
                    <a:pt x="97144" y="5455"/>
                  </a:cubicBezTo>
                  <a:cubicBezTo>
                    <a:pt x="97144" y="0"/>
                    <a:pt x="97144" y="5455"/>
                    <a:pt x="97144" y="5455"/>
                  </a:cubicBezTo>
                  <a:close/>
                  <a:moveTo>
                    <a:pt x="120000" y="54544"/>
                  </a:moveTo>
                  <a:cubicBezTo>
                    <a:pt x="120000" y="54544"/>
                    <a:pt x="114283" y="49088"/>
                    <a:pt x="114283" y="49088"/>
                  </a:cubicBezTo>
                  <a:cubicBezTo>
                    <a:pt x="114283" y="43638"/>
                    <a:pt x="114283" y="43638"/>
                    <a:pt x="114283" y="43638"/>
                  </a:cubicBezTo>
                  <a:cubicBezTo>
                    <a:pt x="114283" y="43638"/>
                    <a:pt x="114283" y="38183"/>
                    <a:pt x="114283" y="38183"/>
                  </a:cubicBezTo>
                  <a:cubicBezTo>
                    <a:pt x="114283" y="43638"/>
                    <a:pt x="114283" y="32727"/>
                    <a:pt x="114283" y="38183"/>
                  </a:cubicBezTo>
                  <a:cubicBezTo>
                    <a:pt x="114283" y="32727"/>
                    <a:pt x="108572" y="32727"/>
                    <a:pt x="108572" y="27272"/>
                  </a:cubicBezTo>
                  <a:cubicBezTo>
                    <a:pt x="108572" y="27272"/>
                    <a:pt x="108572" y="27272"/>
                    <a:pt x="108572" y="27272"/>
                  </a:cubicBezTo>
                  <a:cubicBezTo>
                    <a:pt x="114283" y="21816"/>
                    <a:pt x="108572" y="16361"/>
                    <a:pt x="108572" y="16361"/>
                  </a:cubicBezTo>
                  <a:cubicBezTo>
                    <a:pt x="108572" y="16361"/>
                    <a:pt x="102855" y="16361"/>
                    <a:pt x="102855" y="16361"/>
                  </a:cubicBezTo>
                  <a:cubicBezTo>
                    <a:pt x="102855" y="16361"/>
                    <a:pt x="102855" y="10911"/>
                    <a:pt x="102855" y="10911"/>
                  </a:cubicBezTo>
                  <a:cubicBezTo>
                    <a:pt x="102855" y="10911"/>
                    <a:pt x="97144" y="10911"/>
                    <a:pt x="97144" y="10911"/>
                  </a:cubicBezTo>
                  <a:cubicBezTo>
                    <a:pt x="91427" y="5455"/>
                    <a:pt x="91427" y="5455"/>
                    <a:pt x="85716" y="5455"/>
                  </a:cubicBezTo>
                  <a:cubicBezTo>
                    <a:pt x="85716" y="5455"/>
                    <a:pt x="85716" y="10911"/>
                    <a:pt x="80000" y="10911"/>
                  </a:cubicBezTo>
                  <a:cubicBezTo>
                    <a:pt x="80000" y="10911"/>
                    <a:pt x="74283" y="10911"/>
                    <a:pt x="74283" y="10911"/>
                  </a:cubicBezTo>
                  <a:cubicBezTo>
                    <a:pt x="74283" y="16361"/>
                    <a:pt x="68572" y="10911"/>
                    <a:pt x="68572" y="10911"/>
                  </a:cubicBezTo>
                  <a:cubicBezTo>
                    <a:pt x="62855" y="10911"/>
                    <a:pt x="68572" y="10911"/>
                    <a:pt x="68572" y="5455"/>
                  </a:cubicBezTo>
                  <a:cubicBezTo>
                    <a:pt x="68572" y="5455"/>
                    <a:pt x="57144" y="5455"/>
                    <a:pt x="51427" y="5455"/>
                  </a:cubicBezTo>
                  <a:cubicBezTo>
                    <a:pt x="62855" y="0"/>
                    <a:pt x="40000" y="0"/>
                    <a:pt x="40000" y="0"/>
                  </a:cubicBezTo>
                  <a:cubicBezTo>
                    <a:pt x="40000" y="0"/>
                    <a:pt x="40000" y="0"/>
                    <a:pt x="40000" y="5455"/>
                  </a:cubicBezTo>
                  <a:cubicBezTo>
                    <a:pt x="40000" y="5455"/>
                    <a:pt x="40000" y="5455"/>
                    <a:pt x="40000" y="5455"/>
                  </a:cubicBezTo>
                  <a:cubicBezTo>
                    <a:pt x="40000" y="5455"/>
                    <a:pt x="40000" y="5455"/>
                    <a:pt x="40000" y="5455"/>
                  </a:cubicBezTo>
                  <a:cubicBezTo>
                    <a:pt x="40000" y="10911"/>
                    <a:pt x="40000" y="5455"/>
                    <a:pt x="40000" y="10911"/>
                  </a:cubicBezTo>
                  <a:cubicBezTo>
                    <a:pt x="40000" y="10911"/>
                    <a:pt x="40000" y="10911"/>
                    <a:pt x="45716" y="16361"/>
                  </a:cubicBezTo>
                  <a:cubicBezTo>
                    <a:pt x="45716" y="16361"/>
                    <a:pt x="45716" y="16361"/>
                    <a:pt x="45716" y="16361"/>
                  </a:cubicBezTo>
                  <a:cubicBezTo>
                    <a:pt x="51427" y="16361"/>
                    <a:pt x="51427" y="16361"/>
                    <a:pt x="51427" y="21816"/>
                  </a:cubicBezTo>
                  <a:cubicBezTo>
                    <a:pt x="45716" y="16361"/>
                    <a:pt x="45716" y="16361"/>
                    <a:pt x="40000" y="16361"/>
                  </a:cubicBezTo>
                  <a:cubicBezTo>
                    <a:pt x="34283" y="16361"/>
                    <a:pt x="40000" y="16361"/>
                    <a:pt x="34283" y="21816"/>
                  </a:cubicBezTo>
                  <a:cubicBezTo>
                    <a:pt x="34283" y="16361"/>
                    <a:pt x="34283" y="21816"/>
                    <a:pt x="28572" y="21816"/>
                  </a:cubicBezTo>
                  <a:cubicBezTo>
                    <a:pt x="34283" y="16361"/>
                    <a:pt x="22855" y="16361"/>
                    <a:pt x="22855" y="16361"/>
                  </a:cubicBezTo>
                  <a:cubicBezTo>
                    <a:pt x="22855" y="16361"/>
                    <a:pt x="17144" y="16361"/>
                    <a:pt x="17144" y="21816"/>
                  </a:cubicBezTo>
                  <a:cubicBezTo>
                    <a:pt x="17144" y="21816"/>
                    <a:pt x="17144" y="21816"/>
                    <a:pt x="17144" y="21816"/>
                  </a:cubicBezTo>
                  <a:cubicBezTo>
                    <a:pt x="17144" y="27272"/>
                    <a:pt x="17144" y="32727"/>
                    <a:pt x="17144" y="32727"/>
                  </a:cubicBezTo>
                  <a:cubicBezTo>
                    <a:pt x="17144" y="32727"/>
                    <a:pt x="11427" y="32727"/>
                    <a:pt x="17144" y="32727"/>
                  </a:cubicBezTo>
                  <a:cubicBezTo>
                    <a:pt x="11427" y="32727"/>
                    <a:pt x="11427" y="32727"/>
                    <a:pt x="11427" y="38183"/>
                  </a:cubicBezTo>
                  <a:cubicBezTo>
                    <a:pt x="11427" y="38183"/>
                    <a:pt x="17144" y="38183"/>
                    <a:pt x="17144" y="38183"/>
                  </a:cubicBezTo>
                  <a:cubicBezTo>
                    <a:pt x="17144" y="38183"/>
                    <a:pt x="17144" y="38183"/>
                    <a:pt x="11427" y="43638"/>
                  </a:cubicBezTo>
                  <a:cubicBezTo>
                    <a:pt x="11427" y="43638"/>
                    <a:pt x="17144" y="43638"/>
                    <a:pt x="11427" y="43638"/>
                  </a:cubicBezTo>
                  <a:cubicBezTo>
                    <a:pt x="11427" y="43638"/>
                    <a:pt x="11427" y="43638"/>
                    <a:pt x="11427" y="43638"/>
                  </a:cubicBezTo>
                  <a:cubicBezTo>
                    <a:pt x="5716" y="43638"/>
                    <a:pt x="5716" y="43638"/>
                    <a:pt x="5716" y="43638"/>
                  </a:cubicBezTo>
                  <a:cubicBezTo>
                    <a:pt x="0" y="49088"/>
                    <a:pt x="5716" y="49088"/>
                    <a:pt x="5716" y="49088"/>
                  </a:cubicBezTo>
                  <a:cubicBezTo>
                    <a:pt x="5716" y="49088"/>
                    <a:pt x="5716" y="54544"/>
                    <a:pt x="5716" y="54544"/>
                  </a:cubicBezTo>
                  <a:cubicBezTo>
                    <a:pt x="5716" y="54544"/>
                    <a:pt x="5716" y="54544"/>
                    <a:pt x="5716" y="54544"/>
                  </a:cubicBezTo>
                  <a:cubicBezTo>
                    <a:pt x="5716" y="60000"/>
                    <a:pt x="0" y="60000"/>
                    <a:pt x="0" y="60000"/>
                  </a:cubicBezTo>
                  <a:cubicBezTo>
                    <a:pt x="5716" y="60000"/>
                    <a:pt x="0" y="65455"/>
                    <a:pt x="5716" y="65455"/>
                  </a:cubicBezTo>
                  <a:cubicBezTo>
                    <a:pt x="5716" y="70911"/>
                    <a:pt x="5716" y="65455"/>
                    <a:pt x="5716" y="65455"/>
                  </a:cubicBezTo>
                  <a:cubicBezTo>
                    <a:pt x="5716" y="70911"/>
                    <a:pt x="5716" y="70911"/>
                    <a:pt x="5716" y="76361"/>
                  </a:cubicBezTo>
                  <a:cubicBezTo>
                    <a:pt x="5716" y="76361"/>
                    <a:pt x="5716" y="76361"/>
                    <a:pt x="5716" y="76361"/>
                  </a:cubicBezTo>
                  <a:cubicBezTo>
                    <a:pt x="11427" y="81816"/>
                    <a:pt x="5716" y="81816"/>
                    <a:pt x="5716" y="81816"/>
                  </a:cubicBezTo>
                  <a:cubicBezTo>
                    <a:pt x="11427" y="81816"/>
                    <a:pt x="11427" y="87272"/>
                    <a:pt x="17144" y="87272"/>
                  </a:cubicBezTo>
                  <a:cubicBezTo>
                    <a:pt x="17144" y="87272"/>
                    <a:pt x="22855" y="87272"/>
                    <a:pt x="22855" y="87272"/>
                  </a:cubicBezTo>
                  <a:cubicBezTo>
                    <a:pt x="28572" y="92727"/>
                    <a:pt x="28572" y="92727"/>
                    <a:pt x="28572" y="92727"/>
                  </a:cubicBezTo>
                  <a:cubicBezTo>
                    <a:pt x="28572" y="98183"/>
                    <a:pt x="17144" y="103638"/>
                    <a:pt x="22855" y="109088"/>
                  </a:cubicBezTo>
                  <a:cubicBezTo>
                    <a:pt x="22855" y="114544"/>
                    <a:pt x="34283" y="114544"/>
                    <a:pt x="34283" y="114544"/>
                  </a:cubicBezTo>
                  <a:cubicBezTo>
                    <a:pt x="34283" y="114544"/>
                    <a:pt x="34283" y="109088"/>
                    <a:pt x="34283" y="109088"/>
                  </a:cubicBezTo>
                  <a:cubicBezTo>
                    <a:pt x="40000" y="109088"/>
                    <a:pt x="40000" y="114544"/>
                    <a:pt x="40000" y="114544"/>
                  </a:cubicBezTo>
                  <a:cubicBezTo>
                    <a:pt x="45716" y="114544"/>
                    <a:pt x="57144" y="114544"/>
                    <a:pt x="57144" y="120000"/>
                  </a:cubicBezTo>
                  <a:cubicBezTo>
                    <a:pt x="57144" y="120000"/>
                    <a:pt x="57144" y="114544"/>
                    <a:pt x="62855" y="114544"/>
                  </a:cubicBezTo>
                  <a:cubicBezTo>
                    <a:pt x="62855" y="114544"/>
                    <a:pt x="68572" y="114544"/>
                    <a:pt x="68572" y="114544"/>
                  </a:cubicBezTo>
                  <a:cubicBezTo>
                    <a:pt x="74283" y="114544"/>
                    <a:pt x="85716" y="114544"/>
                    <a:pt x="85716" y="109088"/>
                  </a:cubicBezTo>
                  <a:cubicBezTo>
                    <a:pt x="85716" y="114544"/>
                    <a:pt x="91427" y="109088"/>
                    <a:pt x="91427" y="114544"/>
                  </a:cubicBezTo>
                  <a:cubicBezTo>
                    <a:pt x="91427" y="114544"/>
                    <a:pt x="91427" y="114544"/>
                    <a:pt x="91427" y="114544"/>
                  </a:cubicBezTo>
                  <a:cubicBezTo>
                    <a:pt x="97144" y="114544"/>
                    <a:pt x="91427" y="114544"/>
                    <a:pt x="97144" y="114544"/>
                  </a:cubicBezTo>
                  <a:cubicBezTo>
                    <a:pt x="97144" y="114544"/>
                    <a:pt x="97144" y="109088"/>
                    <a:pt x="91427" y="109088"/>
                  </a:cubicBezTo>
                  <a:cubicBezTo>
                    <a:pt x="97144" y="109088"/>
                    <a:pt x="91427" y="109088"/>
                    <a:pt x="91427" y="103638"/>
                  </a:cubicBezTo>
                  <a:cubicBezTo>
                    <a:pt x="91427" y="103638"/>
                    <a:pt x="97144" y="103638"/>
                    <a:pt x="97144" y="98183"/>
                  </a:cubicBezTo>
                  <a:cubicBezTo>
                    <a:pt x="102855" y="98183"/>
                    <a:pt x="97144" y="98183"/>
                    <a:pt x="102855" y="98183"/>
                  </a:cubicBezTo>
                  <a:cubicBezTo>
                    <a:pt x="102855" y="98183"/>
                    <a:pt x="102855" y="98183"/>
                    <a:pt x="102855" y="98183"/>
                  </a:cubicBezTo>
                  <a:cubicBezTo>
                    <a:pt x="108572" y="92727"/>
                    <a:pt x="102855" y="92727"/>
                    <a:pt x="102855" y="92727"/>
                  </a:cubicBezTo>
                  <a:cubicBezTo>
                    <a:pt x="97144" y="87272"/>
                    <a:pt x="91427" y="87272"/>
                    <a:pt x="85716" y="81816"/>
                  </a:cubicBezTo>
                  <a:cubicBezTo>
                    <a:pt x="85716" y="81816"/>
                    <a:pt x="85716" y="81816"/>
                    <a:pt x="85716" y="81816"/>
                  </a:cubicBezTo>
                  <a:cubicBezTo>
                    <a:pt x="85716" y="76361"/>
                    <a:pt x="85716" y="76361"/>
                    <a:pt x="85716" y="76361"/>
                  </a:cubicBezTo>
                  <a:cubicBezTo>
                    <a:pt x="85716" y="76361"/>
                    <a:pt x="80000" y="70911"/>
                    <a:pt x="80000" y="70911"/>
                  </a:cubicBezTo>
                  <a:cubicBezTo>
                    <a:pt x="80000" y="70911"/>
                    <a:pt x="85716" y="70911"/>
                    <a:pt x="85716" y="70911"/>
                  </a:cubicBezTo>
                  <a:cubicBezTo>
                    <a:pt x="85716" y="65455"/>
                    <a:pt x="91427" y="70911"/>
                    <a:pt x="97144" y="65455"/>
                  </a:cubicBezTo>
                  <a:cubicBezTo>
                    <a:pt x="102855" y="65455"/>
                    <a:pt x="108572" y="65455"/>
                    <a:pt x="114283" y="60000"/>
                  </a:cubicBezTo>
                  <a:cubicBezTo>
                    <a:pt x="108572" y="60000"/>
                    <a:pt x="108572" y="60000"/>
                    <a:pt x="108572" y="60000"/>
                  </a:cubicBezTo>
                  <a:cubicBezTo>
                    <a:pt x="114283" y="60000"/>
                    <a:pt x="114283" y="60000"/>
                    <a:pt x="114283" y="60000"/>
                  </a:cubicBezTo>
                  <a:cubicBezTo>
                    <a:pt x="120000" y="60000"/>
                    <a:pt x="120000" y="54544"/>
                    <a:pt x="120000" y="545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06" name="Shape 606"/>
            <p:cNvSpPr/>
            <p:nvPr/>
          </p:nvSpPr>
          <p:spPr>
            <a:xfrm>
              <a:off x="8286518" y="1624892"/>
              <a:ext cx="304150" cy="116089"/>
            </a:xfrm>
            <a:custGeom>
              <a:avLst/>
              <a:gdLst/>
              <a:ahLst/>
              <a:cxnLst/>
              <a:rect l="0" t="0" r="0" b="0"/>
              <a:pathLst>
                <a:path w="120000" h="120000" extrusionOk="0">
                  <a:moveTo>
                    <a:pt x="120000" y="103880"/>
                  </a:moveTo>
                  <a:cubicBezTo>
                    <a:pt x="112938" y="103880"/>
                    <a:pt x="105883" y="87761"/>
                    <a:pt x="112938" y="71641"/>
                  </a:cubicBezTo>
                  <a:cubicBezTo>
                    <a:pt x="105883" y="71641"/>
                    <a:pt x="98822" y="71641"/>
                    <a:pt x="98822" y="71641"/>
                  </a:cubicBezTo>
                  <a:cubicBezTo>
                    <a:pt x="98822" y="55522"/>
                    <a:pt x="98822" y="55522"/>
                    <a:pt x="98822" y="55522"/>
                  </a:cubicBezTo>
                  <a:cubicBezTo>
                    <a:pt x="98822" y="55522"/>
                    <a:pt x="84705" y="39402"/>
                    <a:pt x="91766" y="39402"/>
                  </a:cubicBezTo>
                  <a:cubicBezTo>
                    <a:pt x="84705" y="39402"/>
                    <a:pt x="84705" y="39402"/>
                    <a:pt x="84705" y="39402"/>
                  </a:cubicBezTo>
                  <a:cubicBezTo>
                    <a:pt x="77644" y="39402"/>
                    <a:pt x="77644" y="39402"/>
                    <a:pt x="70588" y="39402"/>
                  </a:cubicBezTo>
                  <a:cubicBezTo>
                    <a:pt x="70588" y="39402"/>
                    <a:pt x="70588" y="55522"/>
                    <a:pt x="63527" y="39402"/>
                  </a:cubicBezTo>
                  <a:cubicBezTo>
                    <a:pt x="63527" y="39402"/>
                    <a:pt x="63527" y="39402"/>
                    <a:pt x="63527" y="39402"/>
                  </a:cubicBezTo>
                  <a:cubicBezTo>
                    <a:pt x="56472" y="39402"/>
                    <a:pt x="49411" y="23283"/>
                    <a:pt x="42355" y="23283"/>
                  </a:cubicBezTo>
                  <a:cubicBezTo>
                    <a:pt x="35294" y="23283"/>
                    <a:pt x="28233" y="23283"/>
                    <a:pt x="21177" y="7164"/>
                  </a:cubicBezTo>
                  <a:cubicBezTo>
                    <a:pt x="14116" y="7164"/>
                    <a:pt x="0" y="-8955"/>
                    <a:pt x="0" y="7164"/>
                  </a:cubicBezTo>
                  <a:cubicBezTo>
                    <a:pt x="14116" y="23283"/>
                    <a:pt x="42355" y="55522"/>
                    <a:pt x="28233" y="103880"/>
                  </a:cubicBezTo>
                  <a:cubicBezTo>
                    <a:pt x="35294" y="103880"/>
                    <a:pt x="42355" y="103880"/>
                    <a:pt x="49411" y="103880"/>
                  </a:cubicBezTo>
                  <a:cubicBezTo>
                    <a:pt x="49411" y="103880"/>
                    <a:pt x="49411" y="87761"/>
                    <a:pt x="49411" y="87761"/>
                  </a:cubicBezTo>
                  <a:cubicBezTo>
                    <a:pt x="49411" y="87761"/>
                    <a:pt x="56472" y="103880"/>
                    <a:pt x="56472" y="103880"/>
                  </a:cubicBezTo>
                  <a:cubicBezTo>
                    <a:pt x="56472" y="103880"/>
                    <a:pt x="63527" y="120000"/>
                    <a:pt x="63527" y="120000"/>
                  </a:cubicBezTo>
                  <a:cubicBezTo>
                    <a:pt x="70588" y="120000"/>
                    <a:pt x="77644" y="120000"/>
                    <a:pt x="84705" y="103880"/>
                  </a:cubicBezTo>
                  <a:cubicBezTo>
                    <a:pt x="84705" y="103880"/>
                    <a:pt x="84705" y="103880"/>
                    <a:pt x="84705" y="103880"/>
                  </a:cubicBezTo>
                  <a:cubicBezTo>
                    <a:pt x="91766" y="103880"/>
                    <a:pt x="91766" y="103880"/>
                    <a:pt x="98822" y="103880"/>
                  </a:cubicBezTo>
                  <a:cubicBezTo>
                    <a:pt x="98822" y="103880"/>
                    <a:pt x="98822" y="103880"/>
                    <a:pt x="105883" y="103880"/>
                  </a:cubicBezTo>
                  <a:cubicBezTo>
                    <a:pt x="105883" y="120000"/>
                    <a:pt x="120000" y="120000"/>
                    <a:pt x="120000" y="10388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07" name="Shape 607"/>
            <p:cNvSpPr/>
            <p:nvPr/>
          </p:nvSpPr>
          <p:spPr>
            <a:xfrm>
              <a:off x="5766423" y="3024539"/>
              <a:ext cx="142765" cy="30496"/>
            </a:xfrm>
            <a:custGeom>
              <a:avLst/>
              <a:gdLst/>
              <a:ahLst/>
              <a:cxnLst/>
              <a:rect l="0" t="0" r="0" b="0"/>
              <a:pathLst>
                <a:path w="120000" h="120000" extrusionOk="0">
                  <a:moveTo>
                    <a:pt x="120000" y="60000"/>
                  </a:moveTo>
                  <a:cubicBezTo>
                    <a:pt x="120000" y="60000"/>
                    <a:pt x="105000" y="60000"/>
                    <a:pt x="105000" y="60000"/>
                  </a:cubicBezTo>
                  <a:cubicBezTo>
                    <a:pt x="90000" y="60000"/>
                    <a:pt x="90000" y="0"/>
                    <a:pt x="75000" y="0"/>
                  </a:cubicBezTo>
                  <a:cubicBezTo>
                    <a:pt x="60000" y="0"/>
                    <a:pt x="60000" y="0"/>
                    <a:pt x="45000" y="60000"/>
                  </a:cubicBezTo>
                  <a:cubicBezTo>
                    <a:pt x="45000" y="60000"/>
                    <a:pt x="30000" y="60000"/>
                    <a:pt x="15000" y="60000"/>
                  </a:cubicBezTo>
                  <a:cubicBezTo>
                    <a:pt x="15000" y="120000"/>
                    <a:pt x="45000" y="60000"/>
                    <a:pt x="60000" y="60000"/>
                  </a:cubicBezTo>
                  <a:cubicBezTo>
                    <a:pt x="45000" y="60000"/>
                    <a:pt x="30000" y="60000"/>
                    <a:pt x="30000" y="60000"/>
                  </a:cubicBezTo>
                  <a:cubicBezTo>
                    <a:pt x="30000" y="60000"/>
                    <a:pt x="15000" y="60000"/>
                    <a:pt x="15000" y="60000"/>
                  </a:cubicBezTo>
                  <a:cubicBezTo>
                    <a:pt x="15000" y="60000"/>
                    <a:pt x="15000" y="60000"/>
                    <a:pt x="15000" y="60000"/>
                  </a:cubicBezTo>
                  <a:cubicBezTo>
                    <a:pt x="0" y="60000"/>
                    <a:pt x="0" y="120000"/>
                    <a:pt x="0" y="120000"/>
                  </a:cubicBezTo>
                  <a:cubicBezTo>
                    <a:pt x="15000" y="60000"/>
                    <a:pt x="30000" y="120000"/>
                    <a:pt x="45000" y="120000"/>
                  </a:cubicBezTo>
                  <a:cubicBezTo>
                    <a:pt x="45000" y="120000"/>
                    <a:pt x="45000" y="60000"/>
                    <a:pt x="45000" y="60000"/>
                  </a:cubicBezTo>
                  <a:cubicBezTo>
                    <a:pt x="45000" y="60000"/>
                    <a:pt x="45000" y="60000"/>
                    <a:pt x="60000" y="60000"/>
                  </a:cubicBezTo>
                  <a:cubicBezTo>
                    <a:pt x="60000" y="60000"/>
                    <a:pt x="75000" y="60000"/>
                    <a:pt x="75000" y="60000"/>
                  </a:cubicBezTo>
                  <a:cubicBezTo>
                    <a:pt x="75000" y="60000"/>
                    <a:pt x="75000" y="60000"/>
                    <a:pt x="75000" y="60000"/>
                  </a:cubicBezTo>
                  <a:cubicBezTo>
                    <a:pt x="90000" y="60000"/>
                    <a:pt x="90000" y="60000"/>
                    <a:pt x="105000" y="60000"/>
                  </a:cubicBezTo>
                  <a:cubicBezTo>
                    <a:pt x="105000" y="120000"/>
                    <a:pt x="120000" y="120000"/>
                    <a:pt x="120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08" name="Shape 608"/>
            <p:cNvSpPr/>
            <p:nvPr/>
          </p:nvSpPr>
          <p:spPr>
            <a:xfrm>
              <a:off x="6955089" y="3562357"/>
              <a:ext cx="266908" cy="302179"/>
            </a:xfrm>
            <a:custGeom>
              <a:avLst/>
              <a:gdLst/>
              <a:ahLst/>
              <a:cxnLst/>
              <a:rect l="0" t="0" r="0" b="0"/>
              <a:pathLst>
                <a:path w="120000" h="120000" extrusionOk="0">
                  <a:moveTo>
                    <a:pt x="120000" y="63155"/>
                  </a:moveTo>
                  <a:cubicBezTo>
                    <a:pt x="120000" y="63155"/>
                    <a:pt x="120000" y="56844"/>
                    <a:pt x="120000" y="56844"/>
                  </a:cubicBezTo>
                  <a:cubicBezTo>
                    <a:pt x="120000" y="50527"/>
                    <a:pt x="112000" y="50527"/>
                    <a:pt x="112000" y="50527"/>
                  </a:cubicBezTo>
                  <a:cubicBezTo>
                    <a:pt x="104000" y="44211"/>
                    <a:pt x="112000" y="37894"/>
                    <a:pt x="112000" y="31577"/>
                  </a:cubicBezTo>
                  <a:cubicBezTo>
                    <a:pt x="120000" y="31577"/>
                    <a:pt x="120000" y="25261"/>
                    <a:pt x="112000" y="18950"/>
                  </a:cubicBezTo>
                  <a:cubicBezTo>
                    <a:pt x="104000" y="12633"/>
                    <a:pt x="96000" y="25261"/>
                    <a:pt x="96000" y="18950"/>
                  </a:cubicBezTo>
                  <a:cubicBezTo>
                    <a:pt x="96000" y="18950"/>
                    <a:pt x="96000" y="0"/>
                    <a:pt x="96000" y="0"/>
                  </a:cubicBezTo>
                  <a:cubicBezTo>
                    <a:pt x="88000" y="0"/>
                    <a:pt x="80000" y="0"/>
                    <a:pt x="72000" y="0"/>
                  </a:cubicBezTo>
                  <a:cubicBezTo>
                    <a:pt x="64000" y="0"/>
                    <a:pt x="64000" y="0"/>
                    <a:pt x="56000" y="0"/>
                  </a:cubicBezTo>
                  <a:cubicBezTo>
                    <a:pt x="56000" y="6316"/>
                    <a:pt x="56000" y="18950"/>
                    <a:pt x="56000" y="25261"/>
                  </a:cubicBezTo>
                  <a:cubicBezTo>
                    <a:pt x="56000" y="25261"/>
                    <a:pt x="56000" y="25261"/>
                    <a:pt x="48000" y="25261"/>
                  </a:cubicBezTo>
                  <a:cubicBezTo>
                    <a:pt x="48000" y="25261"/>
                    <a:pt x="40000" y="25261"/>
                    <a:pt x="32000" y="25261"/>
                  </a:cubicBezTo>
                  <a:cubicBezTo>
                    <a:pt x="32000" y="25261"/>
                    <a:pt x="32000" y="25261"/>
                    <a:pt x="24000" y="25261"/>
                  </a:cubicBezTo>
                  <a:cubicBezTo>
                    <a:pt x="24000" y="25261"/>
                    <a:pt x="24000" y="25261"/>
                    <a:pt x="24000" y="25261"/>
                  </a:cubicBezTo>
                  <a:cubicBezTo>
                    <a:pt x="16000" y="25261"/>
                    <a:pt x="16000" y="25261"/>
                    <a:pt x="16000" y="31577"/>
                  </a:cubicBezTo>
                  <a:cubicBezTo>
                    <a:pt x="16000" y="31577"/>
                    <a:pt x="16000" y="31577"/>
                    <a:pt x="16000" y="37894"/>
                  </a:cubicBezTo>
                  <a:cubicBezTo>
                    <a:pt x="16000" y="37894"/>
                    <a:pt x="24000" y="37894"/>
                    <a:pt x="24000" y="37894"/>
                  </a:cubicBezTo>
                  <a:cubicBezTo>
                    <a:pt x="24000" y="44211"/>
                    <a:pt x="24000" y="44211"/>
                    <a:pt x="24000" y="44211"/>
                  </a:cubicBezTo>
                  <a:cubicBezTo>
                    <a:pt x="16000" y="44211"/>
                    <a:pt x="16000" y="44211"/>
                    <a:pt x="16000" y="37894"/>
                  </a:cubicBezTo>
                  <a:cubicBezTo>
                    <a:pt x="8000" y="44211"/>
                    <a:pt x="16000" y="50527"/>
                    <a:pt x="8000" y="50527"/>
                  </a:cubicBezTo>
                  <a:cubicBezTo>
                    <a:pt x="8000" y="56844"/>
                    <a:pt x="0" y="56844"/>
                    <a:pt x="0" y="56844"/>
                  </a:cubicBezTo>
                  <a:cubicBezTo>
                    <a:pt x="0" y="56844"/>
                    <a:pt x="8000" y="75788"/>
                    <a:pt x="16000" y="69472"/>
                  </a:cubicBezTo>
                  <a:cubicBezTo>
                    <a:pt x="8000" y="75788"/>
                    <a:pt x="16000" y="75788"/>
                    <a:pt x="16000" y="75788"/>
                  </a:cubicBezTo>
                  <a:cubicBezTo>
                    <a:pt x="8000" y="75788"/>
                    <a:pt x="8000" y="69472"/>
                    <a:pt x="8000" y="69472"/>
                  </a:cubicBezTo>
                  <a:cubicBezTo>
                    <a:pt x="8000" y="69472"/>
                    <a:pt x="8000" y="75788"/>
                    <a:pt x="8000" y="75788"/>
                  </a:cubicBezTo>
                  <a:cubicBezTo>
                    <a:pt x="8000" y="82105"/>
                    <a:pt x="16000" y="75788"/>
                    <a:pt x="16000" y="82105"/>
                  </a:cubicBezTo>
                  <a:cubicBezTo>
                    <a:pt x="16000" y="82105"/>
                    <a:pt x="16000" y="82105"/>
                    <a:pt x="8000" y="82105"/>
                  </a:cubicBezTo>
                  <a:cubicBezTo>
                    <a:pt x="16000" y="82105"/>
                    <a:pt x="16000" y="88422"/>
                    <a:pt x="16000" y="88422"/>
                  </a:cubicBezTo>
                  <a:cubicBezTo>
                    <a:pt x="24000" y="88422"/>
                    <a:pt x="24000" y="88422"/>
                    <a:pt x="24000" y="94738"/>
                  </a:cubicBezTo>
                  <a:cubicBezTo>
                    <a:pt x="24000" y="94738"/>
                    <a:pt x="24000" y="94738"/>
                    <a:pt x="24000" y="88422"/>
                  </a:cubicBezTo>
                  <a:cubicBezTo>
                    <a:pt x="32000" y="101050"/>
                    <a:pt x="40000" y="107366"/>
                    <a:pt x="48000" y="120000"/>
                  </a:cubicBezTo>
                  <a:cubicBezTo>
                    <a:pt x="48000" y="113683"/>
                    <a:pt x="56000" y="113683"/>
                    <a:pt x="56000" y="113683"/>
                  </a:cubicBezTo>
                  <a:cubicBezTo>
                    <a:pt x="64000" y="113683"/>
                    <a:pt x="64000" y="113683"/>
                    <a:pt x="64000" y="113683"/>
                  </a:cubicBezTo>
                  <a:cubicBezTo>
                    <a:pt x="64000" y="113683"/>
                    <a:pt x="64000" y="113683"/>
                    <a:pt x="64000" y="113683"/>
                  </a:cubicBezTo>
                  <a:cubicBezTo>
                    <a:pt x="64000" y="107366"/>
                    <a:pt x="64000" y="107366"/>
                    <a:pt x="64000" y="101050"/>
                  </a:cubicBezTo>
                  <a:cubicBezTo>
                    <a:pt x="64000" y="101050"/>
                    <a:pt x="64000" y="101050"/>
                    <a:pt x="64000" y="101050"/>
                  </a:cubicBezTo>
                  <a:cubicBezTo>
                    <a:pt x="64000" y="94738"/>
                    <a:pt x="56000" y="101050"/>
                    <a:pt x="56000" y="94738"/>
                  </a:cubicBezTo>
                  <a:cubicBezTo>
                    <a:pt x="56000" y="88422"/>
                    <a:pt x="64000" y="88422"/>
                    <a:pt x="72000" y="88422"/>
                  </a:cubicBezTo>
                  <a:cubicBezTo>
                    <a:pt x="80000" y="88422"/>
                    <a:pt x="72000" y="82105"/>
                    <a:pt x="80000" y="82105"/>
                  </a:cubicBezTo>
                  <a:cubicBezTo>
                    <a:pt x="88000" y="75788"/>
                    <a:pt x="88000" y="88422"/>
                    <a:pt x="88000" y="88422"/>
                  </a:cubicBezTo>
                  <a:cubicBezTo>
                    <a:pt x="96000" y="94738"/>
                    <a:pt x="104000" y="82105"/>
                    <a:pt x="104000" y="82105"/>
                  </a:cubicBezTo>
                  <a:cubicBezTo>
                    <a:pt x="112000" y="88422"/>
                    <a:pt x="104000" y="94738"/>
                    <a:pt x="112000" y="88422"/>
                  </a:cubicBezTo>
                  <a:cubicBezTo>
                    <a:pt x="112000" y="88422"/>
                    <a:pt x="112000" y="82105"/>
                    <a:pt x="120000" y="82105"/>
                  </a:cubicBezTo>
                  <a:cubicBezTo>
                    <a:pt x="120000" y="75788"/>
                    <a:pt x="120000" y="69472"/>
                    <a:pt x="120000" y="631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09" name="Shape 609"/>
            <p:cNvSpPr/>
            <p:nvPr/>
          </p:nvSpPr>
          <p:spPr>
            <a:xfrm>
              <a:off x="3994289" y="3404337"/>
              <a:ext cx="139663" cy="165833"/>
            </a:xfrm>
            <a:custGeom>
              <a:avLst/>
              <a:gdLst/>
              <a:ahLst/>
              <a:cxnLst/>
              <a:rect l="0" t="0" r="0" b="0"/>
              <a:pathLst>
                <a:path w="120000" h="120000" extrusionOk="0">
                  <a:moveTo>
                    <a:pt x="120000" y="57445"/>
                  </a:moveTo>
                  <a:cubicBezTo>
                    <a:pt x="120000" y="57445"/>
                    <a:pt x="120000" y="34468"/>
                    <a:pt x="120000" y="34468"/>
                  </a:cubicBezTo>
                  <a:cubicBezTo>
                    <a:pt x="120000" y="34468"/>
                    <a:pt x="120000" y="45960"/>
                    <a:pt x="105000" y="45960"/>
                  </a:cubicBezTo>
                  <a:cubicBezTo>
                    <a:pt x="120000" y="34468"/>
                    <a:pt x="105000" y="34468"/>
                    <a:pt x="105000" y="34468"/>
                  </a:cubicBezTo>
                  <a:cubicBezTo>
                    <a:pt x="105000" y="34468"/>
                    <a:pt x="105000" y="34468"/>
                    <a:pt x="105000" y="34468"/>
                  </a:cubicBezTo>
                  <a:cubicBezTo>
                    <a:pt x="105000" y="22977"/>
                    <a:pt x="90000" y="22977"/>
                    <a:pt x="75000" y="11491"/>
                  </a:cubicBezTo>
                  <a:cubicBezTo>
                    <a:pt x="75000" y="11491"/>
                    <a:pt x="45000" y="0"/>
                    <a:pt x="45000" y="0"/>
                  </a:cubicBezTo>
                  <a:cubicBezTo>
                    <a:pt x="30000" y="0"/>
                    <a:pt x="15000" y="22977"/>
                    <a:pt x="15000" y="34468"/>
                  </a:cubicBezTo>
                  <a:cubicBezTo>
                    <a:pt x="15000" y="34468"/>
                    <a:pt x="15000" y="45960"/>
                    <a:pt x="15000" y="57445"/>
                  </a:cubicBezTo>
                  <a:cubicBezTo>
                    <a:pt x="15000" y="68937"/>
                    <a:pt x="30000" y="68937"/>
                    <a:pt x="30000" y="80423"/>
                  </a:cubicBezTo>
                  <a:cubicBezTo>
                    <a:pt x="30000" y="80423"/>
                    <a:pt x="30000" y="80423"/>
                    <a:pt x="30000" y="91914"/>
                  </a:cubicBezTo>
                  <a:cubicBezTo>
                    <a:pt x="15000" y="91914"/>
                    <a:pt x="30000" y="91914"/>
                    <a:pt x="15000" y="103406"/>
                  </a:cubicBezTo>
                  <a:cubicBezTo>
                    <a:pt x="15000" y="103406"/>
                    <a:pt x="15000" y="114891"/>
                    <a:pt x="0" y="114891"/>
                  </a:cubicBezTo>
                  <a:cubicBezTo>
                    <a:pt x="15000" y="126383"/>
                    <a:pt x="30000" y="114891"/>
                    <a:pt x="45000" y="114891"/>
                  </a:cubicBezTo>
                  <a:cubicBezTo>
                    <a:pt x="45000" y="114891"/>
                    <a:pt x="60000" y="114891"/>
                    <a:pt x="60000" y="114891"/>
                  </a:cubicBezTo>
                  <a:cubicBezTo>
                    <a:pt x="60000" y="114891"/>
                    <a:pt x="60000" y="114891"/>
                    <a:pt x="60000" y="114891"/>
                  </a:cubicBezTo>
                  <a:cubicBezTo>
                    <a:pt x="75000" y="114891"/>
                    <a:pt x="75000" y="114891"/>
                    <a:pt x="75000" y="114891"/>
                  </a:cubicBezTo>
                  <a:cubicBezTo>
                    <a:pt x="90000" y="103406"/>
                    <a:pt x="90000" y="91914"/>
                    <a:pt x="105000" y="80423"/>
                  </a:cubicBezTo>
                  <a:cubicBezTo>
                    <a:pt x="105000" y="68937"/>
                    <a:pt x="120000" y="57445"/>
                    <a:pt x="120000" y="5744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10" name="Shape 610"/>
            <p:cNvSpPr/>
            <p:nvPr/>
          </p:nvSpPr>
          <p:spPr>
            <a:xfrm>
              <a:off x="6416171" y="1283558"/>
              <a:ext cx="576162" cy="443562"/>
            </a:xfrm>
            <a:custGeom>
              <a:avLst/>
              <a:gdLst/>
              <a:ahLst/>
              <a:cxnLst/>
              <a:rect l="0" t="0" r="0" b="0"/>
              <a:pathLst>
                <a:path w="120000" h="120000" extrusionOk="0">
                  <a:moveTo>
                    <a:pt x="27447" y="64283"/>
                  </a:moveTo>
                  <a:cubicBezTo>
                    <a:pt x="27447" y="64283"/>
                    <a:pt x="27447" y="60000"/>
                    <a:pt x="27447" y="60000"/>
                  </a:cubicBezTo>
                  <a:cubicBezTo>
                    <a:pt x="27447" y="64283"/>
                    <a:pt x="27447" y="64283"/>
                    <a:pt x="27447" y="64283"/>
                  </a:cubicBezTo>
                  <a:close/>
                  <a:moveTo>
                    <a:pt x="108891" y="25716"/>
                  </a:moveTo>
                  <a:cubicBezTo>
                    <a:pt x="105193" y="25716"/>
                    <a:pt x="101488" y="21427"/>
                    <a:pt x="101488" y="21427"/>
                  </a:cubicBezTo>
                  <a:cubicBezTo>
                    <a:pt x="97789" y="21427"/>
                    <a:pt x="97789" y="21427"/>
                    <a:pt x="97789" y="21427"/>
                  </a:cubicBezTo>
                  <a:cubicBezTo>
                    <a:pt x="94084" y="21427"/>
                    <a:pt x="94084" y="17144"/>
                    <a:pt x="94084" y="17144"/>
                  </a:cubicBezTo>
                  <a:cubicBezTo>
                    <a:pt x="94084" y="17144"/>
                    <a:pt x="90386" y="17144"/>
                    <a:pt x="86681" y="17144"/>
                  </a:cubicBezTo>
                  <a:cubicBezTo>
                    <a:pt x="86681" y="17144"/>
                    <a:pt x="79277" y="12855"/>
                    <a:pt x="82982" y="8572"/>
                  </a:cubicBezTo>
                  <a:cubicBezTo>
                    <a:pt x="82982" y="12855"/>
                    <a:pt x="79277" y="12855"/>
                    <a:pt x="75573" y="12855"/>
                  </a:cubicBezTo>
                  <a:cubicBezTo>
                    <a:pt x="75573" y="12855"/>
                    <a:pt x="75573" y="4283"/>
                    <a:pt x="71874" y="8572"/>
                  </a:cubicBezTo>
                  <a:cubicBezTo>
                    <a:pt x="71874" y="4283"/>
                    <a:pt x="71874" y="4283"/>
                    <a:pt x="68169" y="4283"/>
                  </a:cubicBezTo>
                  <a:cubicBezTo>
                    <a:pt x="68169" y="4283"/>
                    <a:pt x="68169" y="4283"/>
                    <a:pt x="68169" y="4283"/>
                  </a:cubicBezTo>
                  <a:cubicBezTo>
                    <a:pt x="68169" y="0"/>
                    <a:pt x="68169" y="4283"/>
                    <a:pt x="64470" y="4283"/>
                  </a:cubicBezTo>
                  <a:cubicBezTo>
                    <a:pt x="64470" y="0"/>
                    <a:pt x="64470" y="0"/>
                    <a:pt x="64470" y="0"/>
                  </a:cubicBezTo>
                  <a:cubicBezTo>
                    <a:pt x="60766" y="0"/>
                    <a:pt x="57067" y="0"/>
                    <a:pt x="57067" y="0"/>
                  </a:cubicBezTo>
                  <a:cubicBezTo>
                    <a:pt x="53362" y="4283"/>
                    <a:pt x="57067" y="4283"/>
                    <a:pt x="53362" y="8572"/>
                  </a:cubicBezTo>
                  <a:cubicBezTo>
                    <a:pt x="53362" y="8572"/>
                    <a:pt x="53362" y="12855"/>
                    <a:pt x="49663" y="12855"/>
                  </a:cubicBezTo>
                  <a:cubicBezTo>
                    <a:pt x="49663" y="12855"/>
                    <a:pt x="45959" y="12855"/>
                    <a:pt x="42260" y="17144"/>
                  </a:cubicBezTo>
                  <a:cubicBezTo>
                    <a:pt x="42260" y="17144"/>
                    <a:pt x="42260" y="17144"/>
                    <a:pt x="45959" y="17144"/>
                  </a:cubicBezTo>
                  <a:cubicBezTo>
                    <a:pt x="42260" y="21427"/>
                    <a:pt x="38555" y="21427"/>
                    <a:pt x="34851" y="21427"/>
                  </a:cubicBezTo>
                  <a:cubicBezTo>
                    <a:pt x="34851" y="21427"/>
                    <a:pt x="31152" y="21427"/>
                    <a:pt x="31152" y="17144"/>
                  </a:cubicBezTo>
                  <a:cubicBezTo>
                    <a:pt x="31152" y="17144"/>
                    <a:pt x="31152" y="17144"/>
                    <a:pt x="31152" y="17144"/>
                  </a:cubicBezTo>
                  <a:cubicBezTo>
                    <a:pt x="31152" y="17144"/>
                    <a:pt x="27447" y="17144"/>
                    <a:pt x="23748" y="17144"/>
                  </a:cubicBezTo>
                  <a:cubicBezTo>
                    <a:pt x="23748" y="17144"/>
                    <a:pt x="27447" y="17144"/>
                    <a:pt x="27447" y="21427"/>
                  </a:cubicBezTo>
                  <a:cubicBezTo>
                    <a:pt x="27447" y="21427"/>
                    <a:pt x="27447" y="25716"/>
                    <a:pt x="27447" y="30000"/>
                  </a:cubicBezTo>
                  <a:cubicBezTo>
                    <a:pt x="27447" y="30000"/>
                    <a:pt x="23748" y="30000"/>
                    <a:pt x="23748" y="30000"/>
                  </a:cubicBezTo>
                  <a:cubicBezTo>
                    <a:pt x="23748" y="30000"/>
                    <a:pt x="23748" y="30000"/>
                    <a:pt x="23748" y="30000"/>
                  </a:cubicBezTo>
                  <a:cubicBezTo>
                    <a:pt x="20044" y="25716"/>
                    <a:pt x="20044" y="30000"/>
                    <a:pt x="16345" y="30000"/>
                  </a:cubicBezTo>
                  <a:cubicBezTo>
                    <a:pt x="16345" y="30000"/>
                    <a:pt x="16345" y="25716"/>
                    <a:pt x="12640" y="25716"/>
                  </a:cubicBezTo>
                  <a:cubicBezTo>
                    <a:pt x="12640" y="25716"/>
                    <a:pt x="12640" y="25716"/>
                    <a:pt x="8941" y="25716"/>
                  </a:cubicBezTo>
                  <a:cubicBezTo>
                    <a:pt x="8941" y="25716"/>
                    <a:pt x="1538" y="30000"/>
                    <a:pt x="1538" y="30000"/>
                  </a:cubicBezTo>
                  <a:cubicBezTo>
                    <a:pt x="-2166" y="34283"/>
                    <a:pt x="1538" y="34283"/>
                    <a:pt x="5237" y="34283"/>
                  </a:cubicBezTo>
                  <a:cubicBezTo>
                    <a:pt x="1538" y="34283"/>
                    <a:pt x="1538" y="34283"/>
                    <a:pt x="1538" y="34283"/>
                  </a:cubicBezTo>
                  <a:cubicBezTo>
                    <a:pt x="1538" y="34283"/>
                    <a:pt x="1538" y="34283"/>
                    <a:pt x="1538" y="34283"/>
                  </a:cubicBezTo>
                  <a:cubicBezTo>
                    <a:pt x="1538" y="34283"/>
                    <a:pt x="1538" y="34283"/>
                    <a:pt x="1538" y="34283"/>
                  </a:cubicBezTo>
                  <a:cubicBezTo>
                    <a:pt x="1538" y="38572"/>
                    <a:pt x="1538" y="38572"/>
                    <a:pt x="5237" y="38572"/>
                  </a:cubicBezTo>
                  <a:cubicBezTo>
                    <a:pt x="5237" y="38572"/>
                    <a:pt x="8941" y="38572"/>
                    <a:pt x="8941" y="38572"/>
                  </a:cubicBezTo>
                  <a:cubicBezTo>
                    <a:pt x="12640" y="42855"/>
                    <a:pt x="12640" y="42855"/>
                    <a:pt x="16345" y="42855"/>
                  </a:cubicBezTo>
                  <a:cubicBezTo>
                    <a:pt x="16345" y="42855"/>
                    <a:pt x="16345" y="42855"/>
                    <a:pt x="16345" y="42855"/>
                  </a:cubicBezTo>
                  <a:cubicBezTo>
                    <a:pt x="16345" y="42855"/>
                    <a:pt x="16345" y="42855"/>
                    <a:pt x="20044" y="42855"/>
                  </a:cubicBezTo>
                  <a:cubicBezTo>
                    <a:pt x="16345" y="47144"/>
                    <a:pt x="23748" y="47144"/>
                    <a:pt x="23748" y="47144"/>
                  </a:cubicBezTo>
                  <a:cubicBezTo>
                    <a:pt x="20044" y="47144"/>
                    <a:pt x="20044" y="47144"/>
                    <a:pt x="20044" y="47144"/>
                  </a:cubicBezTo>
                  <a:cubicBezTo>
                    <a:pt x="20044" y="47144"/>
                    <a:pt x="20044" y="51427"/>
                    <a:pt x="23748" y="51427"/>
                  </a:cubicBezTo>
                  <a:cubicBezTo>
                    <a:pt x="23748" y="55716"/>
                    <a:pt x="27447" y="55716"/>
                    <a:pt x="27447" y="55716"/>
                  </a:cubicBezTo>
                  <a:cubicBezTo>
                    <a:pt x="27447" y="60000"/>
                    <a:pt x="27447" y="55716"/>
                    <a:pt x="31152" y="60000"/>
                  </a:cubicBezTo>
                  <a:cubicBezTo>
                    <a:pt x="31152" y="60000"/>
                    <a:pt x="31152" y="64283"/>
                    <a:pt x="31152" y="64283"/>
                  </a:cubicBezTo>
                  <a:cubicBezTo>
                    <a:pt x="31152" y="64283"/>
                    <a:pt x="27447" y="64283"/>
                    <a:pt x="27447" y="64283"/>
                  </a:cubicBezTo>
                  <a:cubicBezTo>
                    <a:pt x="27447" y="68572"/>
                    <a:pt x="31152" y="68572"/>
                    <a:pt x="31152" y="68572"/>
                  </a:cubicBezTo>
                  <a:cubicBezTo>
                    <a:pt x="31152" y="68572"/>
                    <a:pt x="31152" y="72855"/>
                    <a:pt x="34851" y="72855"/>
                  </a:cubicBezTo>
                  <a:cubicBezTo>
                    <a:pt x="31152" y="72855"/>
                    <a:pt x="31152" y="68572"/>
                    <a:pt x="31152" y="68572"/>
                  </a:cubicBezTo>
                  <a:cubicBezTo>
                    <a:pt x="27447" y="72855"/>
                    <a:pt x="27447" y="77144"/>
                    <a:pt x="27447" y="81427"/>
                  </a:cubicBezTo>
                  <a:cubicBezTo>
                    <a:pt x="27447" y="77144"/>
                    <a:pt x="27447" y="77144"/>
                    <a:pt x="27447" y="77144"/>
                  </a:cubicBezTo>
                  <a:cubicBezTo>
                    <a:pt x="27447" y="77144"/>
                    <a:pt x="27447" y="77144"/>
                    <a:pt x="27447" y="77144"/>
                  </a:cubicBezTo>
                  <a:cubicBezTo>
                    <a:pt x="27447" y="81427"/>
                    <a:pt x="27447" y="85716"/>
                    <a:pt x="27447" y="85716"/>
                  </a:cubicBezTo>
                  <a:cubicBezTo>
                    <a:pt x="27447" y="90000"/>
                    <a:pt x="23748" y="90000"/>
                    <a:pt x="23748" y="94283"/>
                  </a:cubicBezTo>
                  <a:cubicBezTo>
                    <a:pt x="23748" y="94283"/>
                    <a:pt x="23748" y="94283"/>
                    <a:pt x="23748" y="94283"/>
                  </a:cubicBezTo>
                  <a:cubicBezTo>
                    <a:pt x="23748" y="94283"/>
                    <a:pt x="20044" y="94283"/>
                    <a:pt x="23748" y="94283"/>
                  </a:cubicBezTo>
                  <a:cubicBezTo>
                    <a:pt x="23748" y="94283"/>
                    <a:pt x="23748" y="98572"/>
                    <a:pt x="23748" y="98572"/>
                  </a:cubicBezTo>
                  <a:cubicBezTo>
                    <a:pt x="23748" y="98572"/>
                    <a:pt x="23748" y="98572"/>
                    <a:pt x="27447" y="98572"/>
                  </a:cubicBezTo>
                  <a:cubicBezTo>
                    <a:pt x="27447" y="102855"/>
                    <a:pt x="34851" y="102855"/>
                    <a:pt x="38555" y="102855"/>
                  </a:cubicBezTo>
                  <a:cubicBezTo>
                    <a:pt x="42260" y="102855"/>
                    <a:pt x="45959" y="98572"/>
                    <a:pt x="49663" y="102855"/>
                  </a:cubicBezTo>
                  <a:cubicBezTo>
                    <a:pt x="49663" y="102855"/>
                    <a:pt x="53362" y="102855"/>
                    <a:pt x="53362" y="107144"/>
                  </a:cubicBezTo>
                  <a:cubicBezTo>
                    <a:pt x="53362" y="107144"/>
                    <a:pt x="57067" y="107144"/>
                    <a:pt x="60766" y="107144"/>
                  </a:cubicBezTo>
                  <a:cubicBezTo>
                    <a:pt x="60766" y="107144"/>
                    <a:pt x="64470" y="107144"/>
                    <a:pt x="64470" y="107144"/>
                  </a:cubicBezTo>
                  <a:cubicBezTo>
                    <a:pt x="60766" y="102855"/>
                    <a:pt x="68169" y="94283"/>
                    <a:pt x="71874" y="94283"/>
                  </a:cubicBezTo>
                  <a:cubicBezTo>
                    <a:pt x="75573" y="94283"/>
                    <a:pt x="79277" y="94283"/>
                    <a:pt x="82982" y="94283"/>
                  </a:cubicBezTo>
                  <a:cubicBezTo>
                    <a:pt x="82982" y="94283"/>
                    <a:pt x="86681" y="98572"/>
                    <a:pt x="90386" y="98572"/>
                  </a:cubicBezTo>
                  <a:cubicBezTo>
                    <a:pt x="94084" y="98572"/>
                    <a:pt x="94084" y="98572"/>
                    <a:pt x="97789" y="94283"/>
                  </a:cubicBezTo>
                  <a:cubicBezTo>
                    <a:pt x="97789" y="94283"/>
                    <a:pt x="101488" y="90000"/>
                    <a:pt x="101488" y="90000"/>
                  </a:cubicBezTo>
                  <a:cubicBezTo>
                    <a:pt x="101488" y="90000"/>
                    <a:pt x="105193" y="85716"/>
                    <a:pt x="105193" y="85716"/>
                  </a:cubicBezTo>
                  <a:cubicBezTo>
                    <a:pt x="105193" y="85716"/>
                    <a:pt x="105193" y="85716"/>
                    <a:pt x="101488" y="85716"/>
                  </a:cubicBezTo>
                  <a:cubicBezTo>
                    <a:pt x="97789" y="85716"/>
                    <a:pt x="97789" y="85716"/>
                    <a:pt x="97789" y="81427"/>
                  </a:cubicBezTo>
                  <a:cubicBezTo>
                    <a:pt x="97789" y="77144"/>
                    <a:pt x="101488" y="77144"/>
                    <a:pt x="97789" y="77144"/>
                  </a:cubicBezTo>
                  <a:cubicBezTo>
                    <a:pt x="97789" y="77144"/>
                    <a:pt x="97789" y="77144"/>
                    <a:pt x="97789" y="72855"/>
                  </a:cubicBezTo>
                  <a:cubicBezTo>
                    <a:pt x="97789" y="68572"/>
                    <a:pt x="97789" y="72855"/>
                    <a:pt x="101488" y="68572"/>
                  </a:cubicBezTo>
                  <a:cubicBezTo>
                    <a:pt x="101488" y="68572"/>
                    <a:pt x="94084" y="64283"/>
                    <a:pt x="101488" y="64283"/>
                  </a:cubicBezTo>
                  <a:cubicBezTo>
                    <a:pt x="97789" y="60000"/>
                    <a:pt x="97789" y="55716"/>
                    <a:pt x="97789" y="55716"/>
                  </a:cubicBezTo>
                  <a:cubicBezTo>
                    <a:pt x="94084" y="55716"/>
                    <a:pt x="94084" y="60000"/>
                    <a:pt x="90386" y="60000"/>
                  </a:cubicBezTo>
                  <a:cubicBezTo>
                    <a:pt x="94084" y="55716"/>
                    <a:pt x="94084" y="55716"/>
                    <a:pt x="94084" y="51427"/>
                  </a:cubicBezTo>
                  <a:cubicBezTo>
                    <a:pt x="97789" y="51427"/>
                    <a:pt x="101488" y="47144"/>
                    <a:pt x="97789" y="42855"/>
                  </a:cubicBezTo>
                  <a:cubicBezTo>
                    <a:pt x="101488" y="42855"/>
                    <a:pt x="101488" y="42855"/>
                    <a:pt x="105193" y="42855"/>
                  </a:cubicBezTo>
                  <a:cubicBezTo>
                    <a:pt x="101488" y="38572"/>
                    <a:pt x="112596" y="25716"/>
                    <a:pt x="108891" y="25716"/>
                  </a:cubicBezTo>
                  <a:close/>
                  <a:moveTo>
                    <a:pt x="120000" y="107144"/>
                  </a:moveTo>
                  <a:cubicBezTo>
                    <a:pt x="120000" y="102855"/>
                    <a:pt x="120000" y="102855"/>
                    <a:pt x="120000" y="98572"/>
                  </a:cubicBezTo>
                  <a:cubicBezTo>
                    <a:pt x="120000" y="98572"/>
                    <a:pt x="120000" y="102855"/>
                    <a:pt x="120000" y="102855"/>
                  </a:cubicBezTo>
                  <a:cubicBezTo>
                    <a:pt x="120000" y="102855"/>
                    <a:pt x="112596" y="102855"/>
                    <a:pt x="112596" y="107144"/>
                  </a:cubicBezTo>
                  <a:cubicBezTo>
                    <a:pt x="112596" y="107144"/>
                    <a:pt x="112596" y="107144"/>
                    <a:pt x="112596" y="107144"/>
                  </a:cubicBezTo>
                  <a:cubicBezTo>
                    <a:pt x="112596" y="111427"/>
                    <a:pt x="116295" y="111427"/>
                    <a:pt x="112596" y="111427"/>
                  </a:cubicBezTo>
                  <a:cubicBezTo>
                    <a:pt x="112596" y="111427"/>
                    <a:pt x="116295" y="115716"/>
                    <a:pt x="116295" y="115716"/>
                  </a:cubicBezTo>
                  <a:cubicBezTo>
                    <a:pt x="116295" y="120000"/>
                    <a:pt x="116295" y="120000"/>
                    <a:pt x="120000" y="120000"/>
                  </a:cubicBezTo>
                  <a:cubicBezTo>
                    <a:pt x="120000" y="115716"/>
                    <a:pt x="120000" y="111427"/>
                    <a:pt x="120000" y="1071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11" name="Shape 611"/>
            <p:cNvSpPr/>
            <p:nvPr/>
          </p:nvSpPr>
          <p:spPr>
            <a:xfrm>
              <a:off x="7383382" y="468979"/>
              <a:ext cx="425189" cy="418144"/>
            </a:xfrm>
            <a:custGeom>
              <a:avLst/>
              <a:gdLst/>
              <a:ahLst/>
              <a:cxnLst/>
              <a:rect l="0" t="0" r="0" b="0"/>
              <a:pathLst>
                <a:path w="120000" h="120000" extrusionOk="0">
                  <a:moveTo>
                    <a:pt x="120000" y="83698"/>
                  </a:moveTo>
                  <a:cubicBezTo>
                    <a:pt x="115000" y="79160"/>
                    <a:pt x="110000" y="74622"/>
                    <a:pt x="100000" y="74622"/>
                  </a:cubicBezTo>
                  <a:cubicBezTo>
                    <a:pt x="105000" y="70085"/>
                    <a:pt x="105000" y="70085"/>
                    <a:pt x="105000" y="65547"/>
                  </a:cubicBezTo>
                  <a:cubicBezTo>
                    <a:pt x="105000" y="65547"/>
                    <a:pt x="100000" y="65547"/>
                    <a:pt x="100000" y="61009"/>
                  </a:cubicBezTo>
                  <a:cubicBezTo>
                    <a:pt x="100000" y="65547"/>
                    <a:pt x="100000" y="61009"/>
                    <a:pt x="100000" y="61009"/>
                  </a:cubicBezTo>
                  <a:cubicBezTo>
                    <a:pt x="100000" y="61009"/>
                    <a:pt x="95000" y="61009"/>
                    <a:pt x="95000" y="56471"/>
                  </a:cubicBezTo>
                  <a:cubicBezTo>
                    <a:pt x="95000" y="56471"/>
                    <a:pt x="95000" y="56471"/>
                    <a:pt x="95000" y="56471"/>
                  </a:cubicBezTo>
                  <a:cubicBezTo>
                    <a:pt x="95000" y="56471"/>
                    <a:pt x="95000" y="56471"/>
                    <a:pt x="95000" y="56471"/>
                  </a:cubicBezTo>
                  <a:cubicBezTo>
                    <a:pt x="95000" y="51934"/>
                    <a:pt x="95000" y="51934"/>
                    <a:pt x="95000" y="51934"/>
                  </a:cubicBezTo>
                  <a:cubicBezTo>
                    <a:pt x="95000" y="51934"/>
                    <a:pt x="100000" y="51934"/>
                    <a:pt x="100000" y="51934"/>
                  </a:cubicBezTo>
                  <a:cubicBezTo>
                    <a:pt x="95000" y="47396"/>
                    <a:pt x="90000" y="38321"/>
                    <a:pt x="85000" y="38321"/>
                  </a:cubicBezTo>
                  <a:cubicBezTo>
                    <a:pt x="85000" y="33783"/>
                    <a:pt x="95000" y="29245"/>
                    <a:pt x="95000" y="24707"/>
                  </a:cubicBezTo>
                  <a:cubicBezTo>
                    <a:pt x="95000" y="20170"/>
                    <a:pt x="80000" y="20170"/>
                    <a:pt x="80000" y="20170"/>
                  </a:cubicBezTo>
                  <a:cubicBezTo>
                    <a:pt x="75000" y="15632"/>
                    <a:pt x="85000" y="11094"/>
                    <a:pt x="75000" y="11094"/>
                  </a:cubicBezTo>
                  <a:cubicBezTo>
                    <a:pt x="80000" y="11094"/>
                    <a:pt x="80000" y="11094"/>
                    <a:pt x="80000" y="11094"/>
                  </a:cubicBezTo>
                  <a:cubicBezTo>
                    <a:pt x="75000" y="6557"/>
                    <a:pt x="85000" y="6557"/>
                    <a:pt x="80000" y="2019"/>
                  </a:cubicBezTo>
                  <a:cubicBezTo>
                    <a:pt x="75000" y="2019"/>
                    <a:pt x="70000" y="-2518"/>
                    <a:pt x="65000" y="2019"/>
                  </a:cubicBezTo>
                  <a:cubicBezTo>
                    <a:pt x="60000" y="2019"/>
                    <a:pt x="55000" y="2019"/>
                    <a:pt x="50000" y="6557"/>
                  </a:cubicBezTo>
                  <a:cubicBezTo>
                    <a:pt x="50000" y="6557"/>
                    <a:pt x="50000" y="11094"/>
                    <a:pt x="50000" y="11094"/>
                  </a:cubicBezTo>
                  <a:cubicBezTo>
                    <a:pt x="50000" y="11094"/>
                    <a:pt x="45000" y="15632"/>
                    <a:pt x="45000" y="15632"/>
                  </a:cubicBezTo>
                  <a:cubicBezTo>
                    <a:pt x="40000" y="15632"/>
                    <a:pt x="35000" y="15632"/>
                    <a:pt x="30000" y="15632"/>
                  </a:cubicBezTo>
                  <a:cubicBezTo>
                    <a:pt x="30000" y="15632"/>
                    <a:pt x="25000" y="15632"/>
                    <a:pt x="20000" y="15632"/>
                  </a:cubicBezTo>
                  <a:cubicBezTo>
                    <a:pt x="15000" y="11094"/>
                    <a:pt x="10000" y="6557"/>
                    <a:pt x="5000" y="6557"/>
                  </a:cubicBezTo>
                  <a:cubicBezTo>
                    <a:pt x="5000" y="11094"/>
                    <a:pt x="5000" y="11094"/>
                    <a:pt x="5000" y="11094"/>
                  </a:cubicBezTo>
                  <a:cubicBezTo>
                    <a:pt x="5000" y="11094"/>
                    <a:pt x="5000" y="11094"/>
                    <a:pt x="0" y="11094"/>
                  </a:cubicBezTo>
                  <a:cubicBezTo>
                    <a:pt x="5000" y="11094"/>
                    <a:pt x="10000" y="15632"/>
                    <a:pt x="15000" y="15632"/>
                  </a:cubicBezTo>
                  <a:cubicBezTo>
                    <a:pt x="20000" y="20170"/>
                    <a:pt x="30000" y="20170"/>
                    <a:pt x="30000" y="24707"/>
                  </a:cubicBezTo>
                  <a:cubicBezTo>
                    <a:pt x="30000" y="24707"/>
                    <a:pt x="30000" y="29245"/>
                    <a:pt x="30000" y="29245"/>
                  </a:cubicBezTo>
                  <a:cubicBezTo>
                    <a:pt x="30000" y="29245"/>
                    <a:pt x="35000" y="29245"/>
                    <a:pt x="35000" y="29245"/>
                  </a:cubicBezTo>
                  <a:cubicBezTo>
                    <a:pt x="35000" y="29245"/>
                    <a:pt x="35000" y="29245"/>
                    <a:pt x="35000" y="29245"/>
                  </a:cubicBezTo>
                  <a:cubicBezTo>
                    <a:pt x="35000" y="33783"/>
                    <a:pt x="35000" y="33783"/>
                    <a:pt x="35000" y="38321"/>
                  </a:cubicBezTo>
                  <a:cubicBezTo>
                    <a:pt x="35000" y="38321"/>
                    <a:pt x="35000" y="38321"/>
                    <a:pt x="35000" y="42858"/>
                  </a:cubicBezTo>
                  <a:cubicBezTo>
                    <a:pt x="35000" y="42858"/>
                    <a:pt x="40000" y="47396"/>
                    <a:pt x="40000" y="47396"/>
                  </a:cubicBezTo>
                  <a:cubicBezTo>
                    <a:pt x="40000" y="47396"/>
                    <a:pt x="45000" y="47396"/>
                    <a:pt x="45000" y="47396"/>
                  </a:cubicBezTo>
                  <a:cubicBezTo>
                    <a:pt x="45000" y="51934"/>
                    <a:pt x="50000" y="51934"/>
                    <a:pt x="50000" y="51934"/>
                  </a:cubicBezTo>
                  <a:cubicBezTo>
                    <a:pt x="55000" y="51934"/>
                    <a:pt x="55000" y="56471"/>
                    <a:pt x="50000" y="56471"/>
                  </a:cubicBezTo>
                  <a:cubicBezTo>
                    <a:pt x="50000" y="61009"/>
                    <a:pt x="55000" y="61009"/>
                    <a:pt x="50000" y="61009"/>
                  </a:cubicBezTo>
                  <a:cubicBezTo>
                    <a:pt x="45000" y="61009"/>
                    <a:pt x="45000" y="61009"/>
                    <a:pt x="40000" y="65547"/>
                  </a:cubicBezTo>
                  <a:cubicBezTo>
                    <a:pt x="35000" y="70085"/>
                    <a:pt x="30000" y="74622"/>
                    <a:pt x="25000" y="74622"/>
                  </a:cubicBezTo>
                  <a:cubicBezTo>
                    <a:pt x="25000" y="74622"/>
                    <a:pt x="25000" y="74622"/>
                    <a:pt x="25000" y="74622"/>
                  </a:cubicBezTo>
                  <a:cubicBezTo>
                    <a:pt x="25000" y="74622"/>
                    <a:pt x="25000" y="74622"/>
                    <a:pt x="25000" y="74622"/>
                  </a:cubicBezTo>
                  <a:cubicBezTo>
                    <a:pt x="25000" y="79160"/>
                    <a:pt x="20000" y="79160"/>
                    <a:pt x="15000" y="79160"/>
                  </a:cubicBezTo>
                  <a:cubicBezTo>
                    <a:pt x="15000" y="79160"/>
                    <a:pt x="15000" y="79160"/>
                    <a:pt x="20000" y="83698"/>
                  </a:cubicBezTo>
                  <a:cubicBezTo>
                    <a:pt x="15000" y="83698"/>
                    <a:pt x="15000" y="83698"/>
                    <a:pt x="15000" y="83698"/>
                  </a:cubicBezTo>
                  <a:cubicBezTo>
                    <a:pt x="10000" y="88235"/>
                    <a:pt x="15000" y="88235"/>
                    <a:pt x="15000" y="88235"/>
                  </a:cubicBezTo>
                  <a:cubicBezTo>
                    <a:pt x="15000" y="92773"/>
                    <a:pt x="15000" y="92773"/>
                    <a:pt x="15000" y="97311"/>
                  </a:cubicBezTo>
                  <a:cubicBezTo>
                    <a:pt x="15000" y="97311"/>
                    <a:pt x="20000" y="97311"/>
                    <a:pt x="20000" y="97311"/>
                  </a:cubicBezTo>
                  <a:cubicBezTo>
                    <a:pt x="20000" y="101849"/>
                    <a:pt x="20000" y="101849"/>
                    <a:pt x="20000" y="101849"/>
                  </a:cubicBezTo>
                  <a:cubicBezTo>
                    <a:pt x="20000" y="101849"/>
                    <a:pt x="15000" y="110924"/>
                    <a:pt x="20000" y="110924"/>
                  </a:cubicBezTo>
                  <a:cubicBezTo>
                    <a:pt x="20000" y="110924"/>
                    <a:pt x="25000" y="110924"/>
                    <a:pt x="25000" y="110924"/>
                  </a:cubicBezTo>
                  <a:cubicBezTo>
                    <a:pt x="25000" y="110924"/>
                    <a:pt x="30000" y="115462"/>
                    <a:pt x="30000" y="115462"/>
                  </a:cubicBezTo>
                  <a:cubicBezTo>
                    <a:pt x="30000" y="115462"/>
                    <a:pt x="30000" y="115462"/>
                    <a:pt x="30000" y="115462"/>
                  </a:cubicBezTo>
                  <a:cubicBezTo>
                    <a:pt x="25000" y="115462"/>
                    <a:pt x="35000" y="120000"/>
                    <a:pt x="35000" y="115462"/>
                  </a:cubicBezTo>
                  <a:cubicBezTo>
                    <a:pt x="35000" y="120000"/>
                    <a:pt x="40000" y="120000"/>
                    <a:pt x="35000" y="120000"/>
                  </a:cubicBezTo>
                  <a:cubicBezTo>
                    <a:pt x="40000" y="120000"/>
                    <a:pt x="40000" y="120000"/>
                    <a:pt x="40000" y="120000"/>
                  </a:cubicBezTo>
                  <a:cubicBezTo>
                    <a:pt x="45000" y="120000"/>
                    <a:pt x="50000" y="120000"/>
                    <a:pt x="50000" y="115462"/>
                  </a:cubicBezTo>
                  <a:cubicBezTo>
                    <a:pt x="55000" y="115462"/>
                    <a:pt x="55000" y="115462"/>
                    <a:pt x="60000" y="115462"/>
                  </a:cubicBezTo>
                  <a:cubicBezTo>
                    <a:pt x="60000" y="115462"/>
                    <a:pt x="65000" y="115462"/>
                    <a:pt x="65000" y="115462"/>
                  </a:cubicBezTo>
                  <a:cubicBezTo>
                    <a:pt x="65000" y="115462"/>
                    <a:pt x="65000" y="115462"/>
                    <a:pt x="65000" y="110924"/>
                  </a:cubicBezTo>
                  <a:cubicBezTo>
                    <a:pt x="70000" y="115462"/>
                    <a:pt x="70000" y="115462"/>
                    <a:pt x="70000" y="110924"/>
                  </a:cubicBezTo>
                  <a:cubicBezTo>
                    <a:pt x="70000" y="115462"/>
                    <a:pt x="75000" y="110924"/>
                    <a:pt x="80000" y="110924"/>
                  </a:cubicBezTo>
                  <a:cubicBezTo>
                    <a:pt x="85000" y="110924"/>
                    <a:pt x="85000" y="110924"/>
                    <a:pt x="90000" y="110924"/>
                  </a:cubicBezTo>
                  <a:cubicBezTo>
                    <a:pt x="95000" y="101849"/>
                    <a:pt x="105000" y="97311"/>
                    <a:pt x="110000" y="92773"/>
                  </a:cubicBezTo>
                  <a:cubicBezTo>
                    <a:pt x="115000" y="88235"/>
                    <a:pt x="115000" y="88235"/>
                    <a:pt x="120000" y="8369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12" name="Shape 612"/>
            <p:cNvSpPr/>
            <p:nvPr/>
          </p:nvSpPr>
          <p:spPr>
            <a:xfrm>
              <a:off x="14707332" y="4432848"/>
              <a:ext cx="146332" cy="102090"/>
            </a:xfrm>
            <a:custGeom>
              <a:avLst/>
              <a:gdLst/>
              <a:ahLst/>
              <a:cxnLst/>
              <a:rect l="0" t="0" r="0" b="0"/>
              <a:pathLst>
                <a:path w="120000" h="120000" extrusionOk="0">
                  <a:moveTo>
                    <a:pt x="46474" y="74482"/>
                  </a:moveTo>
                  <a:cubicBezTo>
                    <a:pt x="46474" y="55860"/>
                    <a:pt x="-12346" y="93104"/>
                    <a:pt x="2358" y="111720"/>
                  </a:cubicBezTo>
                  <a:cubicBezTo>
                    <a:pt x="2358" y="130342"/>
                    <a:pt x="31769" y="111720"/>
                    <a:pt x="46474" y="111720"/>
                  </a:cubicBezTo>
                  <a:cubicBezTo>
                    <a:pt x="46474" y="111720"/>
                    <a:pt x="46474" y="111720"/>
                    <a:pt x="46474" y="93104"/>
                  </a:cubicBezTo>
                  <a:cubicBezTo>
                    <a:pt x="46474" y="93104"/>
                    <a:pt x="61179" y="74482"/>
                    <a:pt x="46474" y="74482"/>
                  </a:cubicBezTo>
                  <a:close/>
                  <a:moveTo>
                    <a:pt x="120000" y="37238"/>
                  </a:moveTo>
                  <a:cubicBezTo>
                    <a:pt x="120000" y="37238"/>
                    <a:pt x="120000" y="37238"/>
                    <a:pt x="120000" y="37238"/>
                  </a:cubicBezTo>
                  <a:cubicBezTo>
                    <a:pt x="120000" y="37238"/>
                    <a:pt x="120000" y="37238"/>
                    <a:pt x="120000" y="37238"/>
                  </a:cubicBezTo>
                  <a:close/>
                  <a:moveTo>
                    <a:pt x="120000" y="18622"/>
                  </a:moveTo>
                  <a:cubicBezTo>
                    <a:pt x="120000" y="18622"/>
                    <a:pt x="120000" y="18622"/>
                    <a:pt x="120000" y="18622"/>
                  </a:cubicBezTo>
                  <a:close/>
                  <a:moveTo>
                    <a:pt x="120000" y="18622"/>
                  </a:moveTo>
                  <a:cubicBezTo>
                    <a:pt x="120000" y="18622"/>
                    <a:pt x="120000" y="18622"/>
                    <a:pt x="120000" y="18622"/>
                  </a:cubicBezTo>
                  <a:cubicBezTo>
                    <a:pt x="120000" y="18622"/>
                    <a:pt x="120000" y="18622"/>
                    <a:pt x="120000" y="18622"/>
                  </a:cubicBezTo>
                  <a:close/>
                  <a:moveTo>
                    <a:pt x="120000" y="0"/>
                  </a:moveTo>
                  <a:cubicBezTo>
                    <a:pt x="105294" y="0"/>
                    <a:pt x="61179" y="18622"/>
                    <a:pt x="61179" y="37238"/>
                  </a:cubicBezTo>
                  <a:cubicBezTo>
                    <a:pt x="61179" y="37238"/>
                    <a:pt x="61179" y="37238"/>
                    <a:pt x="75884" y="37238"/>
                  </a:cubicBezTo>
                  <a:cubicBezTo>
                    <a:pt x="75884" y="37238"/>
                    <a:pt x="75884" y="37238"/>
                    <a:pt x="75884" y="37238"/>
                  </a:cubicBezTo>
                  <a:cubicBezTo>
                    <a:pt x="90589" y="37238"/>
                    <a:pt x="105294" y="37238"/>
                    <a:pt x="120000" y="37238"/>
                  </a:cubicBezTo>
                  <a:cubicBezTo>
                    <a:pt x="120000" y="37238"/>
                    <a:pt x="120000" y="18622"/>
                    <a:pt x="120000" y="18622"/>
                  </a:cubicBezTo>
                  <a:cubicBezTo>
                    <a:pt x="105294" y="18622"/>
                    <a:pt x="105294" y="37238"/>
                    <a:pt x="105294" y="37238"/>
                  </a:cubicBezTo>
                  <a:cubicBezTo>
                    <a:pt x="105294" y="18622"/>
                    <a:pt x="120000" y="18622"/>
                    <a:pt x="120000" y="0"/>
                  </a:cubicBezTo>
                  <a:cubicBezTo>
                    <a:pt x="120000" y="0"/>
                    <a:pt x="120000" y="0"/>
                    <a:pt x="120000" y="0"/>
                  </a:cubicBezTo>
                  <a:close/>
                  <a:moveTo>
                    <a:pt x="120000" y="0"/>
                  </a:moveTo>
                  <a:cubicBezTo>
                    <a:pt x="120000" y="0"/>
                    <a:pt x="120000" y="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13" name="Shape 613"/>
            <p:cNvSpPr/>
            <p:nvPr/>
          </p:nvSpPr>
          <p:spPr>
            <a:xfrm>
              <a:off x="4186710" y="6079573"/>
              <a:ext cx="127247" cy="49901"/>
            </a:xfrm>
            <a:custGeom>
              <a:avLst/>
              <a:gdLst/>
              <a:ahLst/>
              <a:cxnLst/>
              <a:rect l="0" t="0" r="0" b="0"/>
              <a:pathLst>
                <a:path w="120000" h="120000" extrusionOk="0">
                  <a:moveTo>
                    <a:pt x="51427" y="40000"/>
                  </a:moveTo>
                  <a:cubicBezTo>
                    <a:pt x="68572" y="0"/>
                    <a:pt x="34283" y="0"/>
                    <a:pt x="34283" y="0"/>
                  </a:cubicBezTo>
                  <a:cubicBezTo>
                    <a:pt x="17144" y="40000"/>
                    <a:pt x="17144" y="0"/>
                    <a:pt x="0" y="0"/>
                  </a:cubicBezTo>
                  <a:cubicBezTo>
                    <a:pt x="0" y="40000"/>
                    <a:pt x="17144" y="40000"/>
                    <a:pt x="17144" y="40000"/>
                  </a:cubicBezTo>
                  <a:cubicBezTo>
                    <a:pt x="17144" y="40000"/>
                    <a:pt x="17144" y="40000"/>
                    <a:pt x="17144" y="40000"/>
                  </a:cubicBezTo>
                  <a:cubicBezTo>
                    <a:pt x="34283" y="40000"/>
                    <a:pt x="17144" y="80000"/>
                    <a:pt x="0" y="80000"/>
                  </a:cubicBezTo>
                  <a:cubicBezTo>
                    <a:pt x="17144" y="120000"/>
                    <a:pt x="17144" y="80000"/>
                    <a:pt x="34283" y="80000"/>
                  </a:cubicBezTo>
                  <a:cubicBezTo>
                    <a:pt x="34283" y="80000"/>
                    <a:pt x="34283" y="80000"/>
                    <a:pt x="34283" y="80000"/>
                  </a:cubicBezTo>
                  <a:cubicBezTo>
                    <a:pt x="34283" y="80000"/>
                    <a:pt x="34283" y="80000"/>
                    <a:pt x="34283" y="80000"/>
                  </a:cubicBezTo>
                  <a:cubicBezTo>
                    <a:pt x="51427" y="80000"/>
                    <a:pt x="51427" y="40000"/>
                    <a:pt x="51427" y="40000"/>
                  </a:cubicBezTo>
                  <a:close/>
                  <a:moveTo>
                    <a:pt x="120000" y="40000"/>
                  </a:moveTo>
                  <a:cubicBezTo>
                    <a:pt x="120000" y="40000"/>
                    <a:pt x="102855" y="40000"/>
                    <a:pt x="102855" y="40000"/>
                  </a:cubicBezTo>
                  <a:cubicBezTo>
                    <a:pt x="102855" y="40000"/>
                    <a:pt x="102855" y="40000"/>
                    <a:pt x="120000" y="40000"/>
                  </a:cubicBezTo>
                  <a:cubicBezTo>
                    <a:pt x="102855" y="0"/>
                    <a:pt x="85716" y="0"/>
                    <a:pt x="102855" y="40000"/>
                  </a:cubicBezTo>
                  <a:cubicBezTo>
                    <a:pt x="85716" y="40000"/>
                    <a:pt x="85716" y="40000"/>
                    <a:pt x="85716" y="0"/>
                  </a:cubicBezTo>
                  <a:cubicBezTo>
                    <a:pt x="85716" y="0"/>
                    <a:pt x="85716" y="0"/>
                    <a:pt x="85716" y="0"/>
                  </a:cubicBezTo>
                  <a:cubicBezTo>
                    <a:pt x="85716" y="0"/>
                    <a:pt x="68572" y="0"/>
                    <a:pt x="68572" y="0"/>
                  </a:cubicBezTo>
                  <a:cubicBezTo>
                    <a:pt x="68572" y="0"/>
                    <a:pt x="68572" y="0"/>
                    <a:pt x="68572" y="0"/>
                  </a:cubicBezTo>
                  <a:cubicBezTo>
                    <a:pt x="68572" y="0"/>
                    <a:pt x="68572" y="40000"/>
                    <a:pt x="68572" y="40000"/>
                  </a:cubicBezTo>
                  <a:cubicBezTo>
                    <a:pt x="68572" y="40000"/>
                    <a:pt x="68572" y="40000"/>
                    <a:pt x="51427" y="40000"/>
                  </a:cubicBezTo>
                  <a:cubicBezTo>
                    <a:pt x="51427" y="80000"/>
                    <a:pt x="51427" y="80000"/>
                    <a:pt x="68572" y="120000"/>
                  </a:cubicBezTo>
                  <a:cubicBezTo>
                    <a:pt x="68572" y="80000"/>
                    <a:pt x="68572" y="80000"/>
                    <a:pt x="85716" y="80000"/>
                  </a:cubicBezTo>
                  <a:cubicBezTo>
                    <a:pt x="68572" y="80000"/>
                    <a:pt x="68572" y="80000"/>
                    <a:pt x="68572" y="80000"/>
                  </a:cubicBezTo>
                  <a:cubicBezTo>
                    <a:pt x="68572" y="80000"/>
                    <a:pt x="85716" y="80000"/>
                    <a:pt x="85716" y="80000"/>
                  </a:cubicBezTo>
                  <a:cubicBezTo>
                    <a:pt x="85716" y="80000"/>
                    <a:pt x="85716" y="80000"/>
                    <a:pt x="85716" y="80000"/>
                  </a:cubicBezTo>
                  <a:cubicBezTo>
                    <a:pt x="102855" y="80000"/>
                    <a:pt x="120000" y="40000"/>
                    <a:pt x="120000" y="4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14" name="Shape 614"/>
            <p:cNvSpPr/>
            <p:nvPr/>
          </p:nvSpPr>
          <p:spPr>
            <a:xfrm>
              <a:off x="8090996" y="2977408"/>
              <a:ext cx="692097" cy="537820"/>
            </a:xfrm>
            <a:custGeom>
              <a:avLst/>
              <a:gdLst/>
              <a:ahLst/>
              <a:cxnLst/>
              <a:rect l="0" t="0" r="0" b="0"/>
              <a:pathLst>
                <a:path w="120000" h="120000" extrusionOk="0">
                  <a:moveTo>
                    <a:pt x="110766" y="70588"/>
                  </a:moveTo>
                  <a:cubicBezTo>
                    <a:pt x="107694" y="70588"/>
                    <a:pt x="104616" y="67061"/>
                    <a:pt x="98461" y="67061"/>
                  </a:cubicBezTo>
                  <a:cubicBezTo>
                    <a:pt x="95383" y="63527"/>
                    <a:pt x="89233" y="63527"/>
                    <a:pt x="86155" y="60000"/>
                  </a:cubicBezTo>
                  <a:cubicBezTo>
                    <a:pt x="83077" y="60000"/>
                    <a:pt x="83077" y="52938"/>
                    <a:pt x="80000" y="52938"/>
                  </a:cubicBezTo>
                  <a:cubicBezTo>
                    <a:pt x="80000" y="49411"/>
                    <a:pt x="76922" y="45883"/>
                    <a:pt x="76922" y="45883"/>
                  </a:cubicBezTo>
                  <a:cubicBezTo>
                    <a:pt x="76922" y="42355"/>
                    <a:pt x="76922" y="42355"/>
                    <a:pt x="76922" y="38822"/>
                  </a:cubicBezTo>
                  <a:cubicBezTo>
                    <a:pt x="76922" y="38822"/>
                    <a:pt x="70766" y="42355"/>
                    <a:pt x="67694" y="38822"/>
                  </a:cubicBezTo>
                  <a:cubicBezTo>
                    <a:pt x="67694" y="38822"/>
                    <a:pt x="67694" y="31766"/>
                    <a:pt x="70766" y="31766"/>
                  </a:cubicBezTo>
                  <a:cubicBezTo>
                    <a:pt x="70766" y="28233"/>
                    <a:pt x="73844" y="24705"/>
                    <a:pt x="73844" y="24705"/>
                  </a:cubicBezTo>
                  <a:cubicBezTo>
                    <a:pt x="73844" y="24705"/>
                    <a:pt x="73844" y="24705"/>
                    <a:pt x="70766" y="24705"/>
                  </a:cubicBezTo>
                  <a:cubicBezTo>
                    <a:pt x="70766" y="17644"/>
                    <a:pt x="64616" y="14116"/>
                    <a:pt x="61538" y="14116"/>
                  </a:cubicBezTo>
                  <a:cubicBezTo>
                    <a:pt x="61538" y="10588"/>
                    <a:pt x="58461" y="3527"/>
                    <a:pt x="55383" y="3527"/>
                  </a:cubicBezTo>
                  <a:cubicBezTo>
                    <a:pt x="55383" y="3527"/>
                    <a:pt x="52305" y="3527"/>
                    <a:pt x="52305" y="3527"/>
                  </a:cubicBezTo>
                  <a:cubicBezTo>
                    <a:pt x="52305" y="3527"/>
                    <a:pt x="52305" y="3527"/>
                    <a:pt x="49233" y="3527"/>
                  </a:cubicBezTo>
                  <a:cubicBezTo>
                    <a:pt x="49233" y="3527"/>
                    <a:pt x="49233" y="3527"/>
                    <a:pt x="49233" y="3527"/>
                  </a:cubicBezTo>
                  <a:cubicBezTo>
                    <a:pt x="46155" y="3527"/>
                    <a:pt x="46155" y="0"/>
                    <a:pt x="46155" y="0"/>
                  </a:cubicBezTo>
                  <a:cubicBezTo>
                    <a:pt x="46155" y="0"/>
                    <a:pt x="46155" y="3527"/>
                    <a:pt x="43077" y="3527"/>
                  </a:cubicBezTo>
                  <a:cubicBezTo>
                    <a:pt x="40000" y="3527"/>
                    <a:pt x="36922" y="3527"/>
                    <a:pt x="36922" y="0"/>
                  </a:cubicBezTo>
                  <a:cubicBezTo>
                    <a:pt x="36922" y="0"/>
                    <a:pt x="33844" y="7061"/>
                    <a:pt x="33844" y="7061"/>
                  </a:cubicBezTo>
                  <a:cubicBezTo>
                    <a:pt x="33844" y="7061"/>
                    <a:pt x="33844" y="3527"/>
                    <a:pt x="30766" y="3527"/>
                  </a:cubicBezTo>
                  <a:cubicBezTo>
                    <a:pt x="30766" y="3527"/>
                    <a:pt x="30766" y="3527"/>
                    <a:pt x="30766" y="3527"/>
                  </a:cubicBezTo>
                  <a:cubicBezTo>
                    <a:pt x="30766" y="7061"/>
                    <a:pt x="27694" y="3527"/>
                    <a:pt x="27694" y="3527"/>
                  </a:cubicBezTo>
                  <a:cubicBezTo>
                    <a:pt x="24616" y="7061"/>
                    <a:pt x="24616" y="7061"/>
                    <a:pt x="24616" y="10588"/>
                  </a:cubicBezTo>
                  <a:cubicBezTo>
                    <a:pt x="24616" y="14116"/>
                    <a:pt x="24616" y="14116"/>
                    <a:pt x="24616" y="17644"/>
                  </a:cubicBezTo>
                  <a:cubicBezTo>
                    <a:pt x="21538" y="24705"/>
                    <a:pt x="21538" y="21177"/>
                    <a:pt x="18461" y="21177"/>
                  </a:cubicBezTo>
                  <a:cubicBezTo>
                    <a:pt x="15383" y="24705"/>
                    <a:pt x="15383" y="31766"/>
                    <a:pt x="15383" y="35294"/>
                  </a:cubicBezTo>
                  <a:cubicBezTo>
                    <a:pt x="15383" y="35294"/>
                    <a:pt x="15383" y="42355"/>
                    <a:pt x="12305" y="42355"/>
                  </a:cubicBezTo>
                  <a:cubicBezTo>
                    <a:pt x="12305" y="42355"/>
                    <a:pt x="12305" y="42355"/>
                    <a:pt x="12305" y="42355"/>
                  </a:cubicBezTo>
                  <a:cubicBezTo>
                    <a:pt x="9233" y="42355"/>
                    <a:pt x="9233" y="42355"/>
                    <a:pt x="9233" y="45883"/>
                  </a:cubicBezTo>
                  <a:cubicBezTo>
                    <a:pt x="6155" y="49411"/>
                    <a:pt x="9233" y="56472"/>
                    <a:pt x="9233" y="60000"/>
                  </a:cubicBezTo>
                  <a:cubicBezTo>
                    <a:pt x="6155" y="60000"/>
                    <a:pt x="9233" y="63527"/>
                    <a:pt x="6155" y="67061"/>
                  </a:cubicBezTo>
                  <a:cubicBezTo>
                    <a:pt x="6155" y="67061"/>
                    <a:pt x="3077" y="67061"/>
                    <a:pt x="0" y="67061"/>
                  </a:cubicBezTo>
                  <a:cubicBezTo>
                    <a:pt x="0" y="67061"/>
                    <a:pt x="0" y="70588"/>
                    <a:pt x="0" y="70588"/>
                  </a:cubicBezTo>
                  <a:cubicBezTo>
                    <a:pt x="0" y="74116"/>
                    <a:pt x="3077" y="74116"/>
                    <a:pt x="3077" y="74116"/>
                  </a:cubicBezTo>
                  <a:cubicBezTo>
                    <a:pt x="6155" y="74116"/>
                    <a:pt x="6155" y="77644"/>
                    <a:pt x="6155" y="77644"/>
                  </a:cubicBezTo>
                  <a:cubicBezTo>
                    <a:pt x="9233" y="81177"/>
                    <a:pt x="12305" y="81177"/>
                    <a:pt x="12305" y="84705"/>
                  </a:cubicBezTo>
                  <a:cubicBezTo>
                    <a:pt x="15383" y="88233"/>
                    <a:pt x="15383" y="95294"/>
                    <a:pt x="18461" y="98822"/>
                  </a:cubicBezTo>
                  <a:cubicBezTo>
                    <a:pt x="18461" y="98822"/>
                    <a:pt x="18461" y="98822"/>
                    <a:pt x="21538" y="98822"/>
                  </a:cubicBezTo>
                  <a:cubicBezTo>
                    <a:pt x="21538" y="98822"/>
                    <a:pt x="21538" y="102355"/>
                    <a:pt x="21538" y="105883"/>
                  </a:cubicBezTo>
                  <a:cubicBezTo>
                    <a:pt x="21538" y="109411"/>
                    <a:pt x="27694" y="105883"/>
                    <a:pt x="30766" y="109411"/>
                  </a:cubicBezTo>
                  <a:cubicBezTo>
                    <a:pt x="33844" y="112938"/>
                    <a:pt x="36922" y="116472"/>
                    <a:pt x="43077" y="116472"/>
                  </a:cubicBezTo>
                  <a:cubicBezTo>
                    <a:pt x="43077" y="116472"/>
                    <a:pt x="46155" y="120000"/>
                    <a:pt x="49233" y="120000"/>
                  </a:cubicBezTo>
                  <a:cubicBezTo>
                    <a:pt x="52305" y="120000"/>
                    <a:pt x="52305" y="116472"/>
                    <a:pt x="55383" y="116472"/>
                  </a:cubicBezTo>
                  <a:cubicBezTo>
                    <a:pt x="55383" y="112938"/>
                    <a:pt x="58461" y="112938"/>
                    <a:pt x="58461" y="112938"/>
                  </a:cubicBezTo>
                  <a:cubicBezTo>
                    <a:pt x="64616" y="109411"/>
                    <a:pt x="61538" y="112938"/>
                    <a:pt x="64616" y="112938"/>
                  </a:cubicBezTo>
                  <a:cubicBezTo>
                    <a:pt x="67694" y="116472"/>
                    <a:pt x="73844" y="112938"/>
                    <a:pt x="76922" y="109411"/>
                  </a:cubicBezTo>
                  <a:cubicBezTo>
                    <a:pt x="80000" y="109411"/>
                    <a:pt x="80000" y="109411"/>
                    <a:pt x="80000" y="105883"/>
                  </a:cubicBezTo>
                  <a:cubicBezTo>
                    <a:pt x="83077" y="105883"/>
                    <a:pt x="86155" y="102355"/>
                    <a:pt x="89233" y="102355"/>
                  </a:cubicBezTo>
                  <a:cubicBezTo>
                    <a:pt x="89233" y="102355"/>
                    <a:pt x="92305" y="105883"/>
                    <a:pt x="95383" y="102355"/>
                  </a:cubicBezTo>
                  <a:cubicBezTo>
                    <a:pt x="95383" y="102355"/>
                    <a:pt x="98461" y="102355"/>
                    <a:pt x="98461" y="102355"/>
                  </a:cubicBezTo>
                  <a:cubicBezTo>
                    <a:pt x="104616" y="91766"/>
                    <a:pt x="110766" y="81177"/>
                    <a:pt x="120000" y="70588"/>
                  </a:cubicBezTo>
                  <a:cubicBezTo>
                    <a:pt x="116922" y="70588"/>
                    <a:pt x="113844" y="70588"/>
                    <a:pt x="110766" y="70588"/>
                  </a:cubicBezTo>
                  <a:cubicBezTo>
                    <a:pt x="110766" y="70588"/>
                    <a:pt x="110766" y="70588"/>
                    <a:pt x="110766" y="7058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15" name="Shape 615"/>
            <p:cNvSpPr/>
            <p:nvPr/>
          </p:nvSpPr>
          <p:spPr>
            <a:xfrm>
              <a:off x="7470282" y="903757"/>
              <a:ext cx="232769" cy="85531"/>
            </a:xfrm>
            <a:custGeom>
              <a:avLst/>
              <a:gdLst/>
              <a:ahLst/>
              <a:cxnLst/>
              <a:rect l="0" t="0" r="0" b="0"/>
              <a:pathLst>
                <a:path w="120000" h="120000" extrusionOk="0">
                  <a:moveTo>
                    <a:pt x="18461" y="66122"/>
                  </a:moveTo>
                  <a:cubicBezTo>
                    <a:pt x="9233" y="66122"/>
                    <a:pt x="9233" y="66122"/>
                    <a:pt x="0" y="66122"/>
                  </a:cubicBezTo>
                  <a:cubicBezTo>
                    <a:pt x="0" y="66122"/>
                    <a:pt x="0" y="66122"/>
                    <a:pt x="0" y="66122"/>
                  </a:cubicBezTo>
                  <a:cubicBezTo>
                    <a:pt x="0" y="66122"/>
                    <a:pt x="9233" y="88163"/>
                    <a:pt x="9233" y="88163"/>
                  </a:cubicBezTo>
                  <a:cubicBezTo>
                    <a:pt x="9233" y="88163"/>
                    <a:pt x="0" y="110204"/>
                    <a:pt x="9233" y="88163"/>
                  </a:cubicBezTo>
                  <a:cubicBezTo>
                    <a:pt x="9233" y="88163"/>
                    <a:pt x="9233" y="88163"/>
                    <a:pt x="9233" y="88163"/>
                  </a:cubicBezTo>
                  <a:cubicBezTo>
                    <a:pt x="9233" y="66122"/>
                    <a:pt x="18461" y="66122"/>
                    <a:pt x="18461" y="66122"/>
                  </a:cubicBezTo>
                  <a:cubicBezTo>
                    <a:pt x="27694" y="66122"/>
                    <a:pt x="27694" y="66122"/>
                    <a:pt x="27694" y="66122"/>
                  </a:cubicBezTo>
                  <a:cubicBezTo>
                    <a:pt x="27694" y="66122"/>
                    <a:pt x="27694" y="66122"/>
                    <a:pt x="18461" y="66122"/>
                  </a:cubicBezTo>
                  <a:close/>
                  <a:moveTo>
                    <a:pt x="120000" y="0"/>
                  </a:moveTo>
                  <a:cubicBezTo>
                    <a:pt x="120000" y="0"/>
                    <a:pt x="110766" y="0"/>
                    <a:pt x="101538" y="0"/>
                  </a:cubicBezTo>
                  <a:cubicBezTo>
                    <a:pt x="92305" y="0"/>
                    <a:pt x="83077" y="0"/>
                    <a:pt x="64616" y="0"/>
                  </a:cubicBezTo>
                  <a:cubicBezTo>
                    <a:pt x="73844" y="0"/>
                    <a:pt x="46155" y="0"/>
                    <a:pt x="36922" y="0"/>
                  </a:cubicBezTo>
                  <a:cubicBezTo>
                    <a:pt x="46155" y="0"/>
                    <a:pt x="46155" y="22040"/>
                    <a:pt x="46155" y="22040"/>
                  </a:cubicBezTo>
                  <a:cubicBezTo>
                    <a:pt x="36922" y="22040"/>
                    <a:pt x="36922" y="22040"/>
                    <a:pt x="27694" y="22040"/>
                  </a:cubicBezTo>
                  <a:cubicBezTo>
                    <a:pt x="27694" y="22040"/>
                    <a:pt x="27694" y="44081"/>
                    <a:pt x="36922" y="44081"/>
                  </a:cubicBezTo>
                  <a:cubicBezTo>
                    <a:pt x="27694" y="44081"/>
                    <a:pt x="36922" y="66122"/>
                    <a:pt x="46155" y="66122"/>
                  </a:cubicBezTo>
                  <a:cubicBezTo>
                    <a:pt x="46155" y="66122"/>
                    <a:pt x="46155" y="66122"/>
                    <a:pt x="55383" y="66122"/>
                  </a:cubicBezTo>
                  <a:cubicBezTo>
                    <a:pt x="55383" y="66122"/>
                    <a:pt x="46155" y="88163"/>
                    <a:pt x="46155" y="110204"/>
                  </a:cubicBezTo>
                  <a:cubicBezTo>
                    <a:pt x="64616" y="88163"/>
                    <a:pt x="64616" y="88163"/>
                    <a:pt x="73844" y="88163"/>
                  </a:cubicBezTo>
                  <a:cubicBezTo>
                    <a:pt x="83077" y="110204"/>
                    <a:pt x="83077" y="110204"/>
                    <a:pt x="92305" y="110204"/>
                  </a:cubicBezTo>
                  <a:cubicBezTo>
                    <a:pt x="101538" y="132244"/>
                    <a:pt x="101538" y="110204"/>
                    <a:pt x="110766" y="110204"/>
                  </a:cubicBezTo>
                  <a:cubicBezTo>
                    <a:pt x="110766" y="110204"/>
                    <a:pt x="120000" y="110204"/>
                    <a:pt x="120000" y="110204"/>
                  </a:cubicBezTo>
                  <a:cubicBezTo>
                    <a:pt x="120000" y="88163"/>
                    <a:pt x="110766" y="66122"/>
                    <a:pt x="110766" y="66122"/>
                  </a:cubicBezTo>
                  <a:cubicBezTo>
                    <a:pt x="110766" y="44081"/>
                    <a:pt x="110766" y="2204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16" name="Shape 616"/>
            <p:cNvSpPr/>
            <p:nvPr/>
          </p:nvSpPr>
          <p:spPr>
            <a:xfrm>
              <a:off x="8233759" y="2819391"/>
              <a:ext cx="319669" cy="268911"/>
            </a:xfrm>
            <a:custGeom>
              <a:avLst/>
              <a:gdLst/>
              <a:ahLst/>
              <a:cxnLst/>
              <a:rect l="0" t="0" r="0" b="0"/>
              <a:pathLst>
                <a:path w="120000" h="120000" extrusionOk="0">
                  <a:moveTo>
                    <a:pt x="120000" y="112938"/>
                  </a:moveTo>
                  <a:cubicBezTo>
                    <a:pt x="120000" y="112938"/>
                    <a:pt x="120000" y="112938"/>
                    <a:pt x="113333" y="112938"/>
                  </a:cubicBezTo>
                  <a:cubicBezTo>
                    <a:pt x="113333" y="112938"/>
                    <a:pt x="113333" y="112938"/>
                    <a:pt x="113333" y="112938"/>
                  </a:cubicBezTo>
                  <a:cubicBezTo>
                    <a:pt x="113333" y="112938"/>
                    <a:pt x="106666" y="98822"/>
                    <a:pt x="106666" y="98822"/>
                  </a:cubicBezTo>
                  <a:cubicBezTo>
                    <a:pt x="100000" y="91766"/>
                    <a:pt x="93333" y="91766"/>
                    <a:pt x="93333" y="84705"/>
                  </a:cubicBezTo>
                  <a:cubicBezTo>
                    <a:pt x="86666" y="77644"/>
                    <a:pt x="80000" y="70588"/>
                    <a:pt x="73333" y="70588"/>
                  </a:cubicBezTo>
                  <a:cubicBezTo>
                    <a:pt x="66666" y="63527"/>
                    <a:pt x="66666" y="63527"/>
                    <a:pt x="66666" y="63527"/>
                  </a:cubicBezTo>
                  <a:cubicBezTo>
                    <a:pt x="60000" y="63527"/>
                    <a:pt x="66666" y="56472"/>
                    <a:pt x="60000" y="56472"/>
                  </a:cubicBezTo>
                  <a:cubicBezTo>
                    <a:pt x="60000" y="56472"/>
                    <a:pt x="60000" y="63527"/>
                    <a:pt x="60000" y="63527"/>
                  </a:cubicBezTo>
                  <a:cubicBezTo>
                    <a:pt x="53333" y="56472"/>
                    <a:pt x="53333" y="49411"/>
                    <a:pt x="46666" y="42355"/>
                  </a:cubicBezTo>
                  <a:cubicBezTo>
                    <a:pt x="46666" y="28233"/>
                    <a:pt x="40000" y="14116"/>
                    <a:pt x="33333" y="0"/>
                  </a:cubicBezTo>
                  <a:cubicBezTo>
                    <a:pt x="33333" y="7061"/>
                    <a:pt x="33333" y="7061"/>
                    <a:pt x="26666" y="14116"/>
                  </a:cubicBezTo>
                  <a:cubicBezTo>
                    <a:pt x="26666" y="14116"/>
                    <a:pt x="20000" y="14116"/>
                    <a:pt x="20000" y="14116"/>
                  </a:cubicBezTo>
                  <a:cubicBezTo>
                    <a:pt x="20000" y="14116"/>
                    <a:pt x="20000" y="21177"/>
                    <a:pt x="20000" y="21177"/>
                  </a:cubicBezTo>
                  <a:cubicBezTo>
                    <a:pt x="13333" y="21177"/>
                    <a:pt x="13333" y="21177"/>
                    <a:pt x="6666" y="21177"/>
                  </a:cubicBezTo>
                  <a:cubicBezTo>
                    <a:pt x="6666" y="28233"/>
                    <a:pt x="6666" y="35294"/>
                    <a:pt x="6666" y="42355"/>
                  </a:cubicBezTo>
                  <a:cubicBezTo>
                    <a:pt x="6666" y="42355"/>
                    <a:pt x="0" y="49411"/>
                    <a:pt x="0" y="56472"/>
                  </a:cubicBezTo>
                  <a:cubicBezTo>
                    <a:pt x="0" y="63527"/>
                    <a:pt x="0" y="70588"/>
                    <a:pt x="0" y="84705"/>
                  </a:cubicBezTo>
                  <a:cubicBezTo>
                    <a:pt x="6666" y="77644"/>
                    <a:pt x="6666" y="84705"/>
                    <a:pt x="13333" y="77644"/>
                  </a:cubicBezTo>
                  <a:cubicBezTo>
                    <a:pt x="13333" y="77644"/>
                    <a:pt x="13333" y="77644"/>
                    <a:pt x="13333" y="77644"/>
                  </a:cubicBezTo>
                  <a:cubicBezTo>
                    <a:pt x="20000" y="77644"/>
                    <a:pt x="20000" y="84705"/>
                    <a:pt x="20000" y="84705"/>
                  </a:cubicBezTo>
                  <a:cubicBezTo>
                    <a:pt x="20000" y="84705"/>
                    <a:pt x="26666" y="70588"/>
                    <a:pt x="26666" y="70588"/>
                  </a:cubicBezTo>
                  <a:cubicBezTo>
                    <a:pt x="26666" y="70588"/>
                    <a:pt x="33333" y="77644"/>
                    <a:pt x="40000" y="77644"/>
                  </a:cubicBezTo>
                  <a:cubicBezTo>
                    <a:pt x="40000" y="77644"/>
                    <a:pt x="46666" y="77644"/>
                    <a:pt x="46666" y="77644"/>
                  </a:cubicBezTo>
                  <a:cubicBezTo>
                    <a:pt x="46666" y="77644"/>
                    <a:pt x="53333" y="77644"/>
                    <a:pt x="53333" y="77644"/>
                  </a:cubicBezTo>
                  <a:cubicBezTo>
                    <a:pt x="53333" y="77644"/>
                    <a:pt x="60000" y="77644"/>
                    <a:pt x="60000" y="77644"/>
                  </a:cubicBezTo>
                  <a:cubicBezTo>
                    <a:pt x="66666" y="77644"/>
                    <a:pt x="66666" y="77644"/>
                    <a:pt x="66666" y="84705"/>
                  </a:cubicBezTo>
                  <a:cubicBezTo>
                    <a:pt x="80000" y="91766"/>
                    <a:pt x="93333" y="105883"/>
                    <a:pt x="100000" y="120000"/>
                  </a:cubicBezTo>
                  <a:cubicBezTo>
                    <a:pt x="106666" y="120000"/>
                    <a:pt x="113333" y="120000"/>
                    <a:pt x="113333" y="120000"/>
                  </a:cubicBezTo>
                  <a:cubicBezTo>
                    <a:pt x="113333" y="120000"/>
                    <a:pt x="120000" y="112938"/>
                    <a:pt x="120000" y="1129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17" name="Shape 617"/>
            <p:cNvSpPr/>
            <p:nvPr/>
          </p:nvSpPr>
          <p:spPr>
            <a:xfrm>
              <a:off x="6992332" y="3562357"/>
              <a:ext cx="90005" cy="63763"/>
            </a:xfrm>
            <a:custGeom>
              <a:avLst/>
              <a:gdLst/>
              <a:ahLst/>
              <a:cxnLst/>
              <a:rect l="0" t="0" r="0" b="0"/>
              <a:pathLst>
                <a:path w="120000" h="120000" extrusionOk="0">
                  <a:moveTo>
                    <a:pt x="120000" y="120000"/>
                  </a:moveTo>
                  <a:cubicBezTo>
                    <a:pt x="120000" y="90000"/>
                    <a:pt x="120000" y="60000"/>
                    <a:pt x="120000" y="60000"/>
                  </a:cubicBezTo>
                  <a:cubicBezTo>
                    <a:pt x="120000" y="30000"/>
                    <a:pt x="120000" y="30000"/>
                    <a:pt x="96000" y="30000"/>
                  </a:cubicBezTo>
                  <a:cubicBezTo>
                    <a:pt x="72000" y="0"/>
                    <a:pt x="24000" y="30000"/>
                    <a:pt x="24000" y="0"/>
                  </a:cubicBezTo>
                  <a:cubicBezTo>
                    <a:pt x="24000" y="60000"/>
                    <a:pt x="0" y="60000"/>
                    <a:pt x="0" y="120000"/>
                  </a:cubicBezTo>
                  <a:cubicBezTo>
                    <a:pt x="0" y="120000"/>
                    <a:pt x="0" y="120000"/>
                    <a:pt x="0" y="120000"/>
                  </a:cubicBezTo>
                  <a:cubicBezTo>
                    <a:pt x="24000" y="120000"/>
                    <a:pt x="24000" y="120000"/>
                    <a:pt x="24000" y="120000"/>
                  </a:cubicBezTo>
                  <a:cubicBezTo>
                    <a:pt x="48000" y="120000"/>
                    <a:pt x="96000" y="120000"/>
                    <a:pt x="120000" y="120000"/>
                  </a:cubicBezTo>
                  <a:cubicBezTo>
                    <a:pt x="120000" y="120000"/>
                    <a:pt x="120000" y="120000"/>
                    <a:pt x="12000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18" name="Shape 618"/>
            <p:cNvSpPr/>
            <p:nvPr/>
          </p:nvSpPr>
          <p:spPr>
            <a:xfrm>
              <a:off x="2377330" y="2994042"/>
              <a:ext cx="119709" cy="60991"/>
            </a:xfrm>
            <a:custGeom>
              <a:avLst/>
              <a:gdLst/>
              <a:ahLst/>
              <a:cxnLst/>
              <a:rect l="0" t="0" r="0" b="0"/>
              <a:pathLst>
                <a:path w="120000" h="120000" extrusionOk="0">
                  <a:moveTo>
                    <a:pt x="106662" y="90000"/>
                  </a:moveTo>
                  <a:cubicBezTo>
                    <a:pt x="124441" y="60000"/>
                    <a:pt x="124441" y="60000"/>
                    <a:pt x="106662" y="60000"/>
                  </a:cubicBezTo>
                  <a:cubicBezTo>
                    <a:pt x="106662" y="60000"/>
                    <a:pt x="106662" y="30000"/>
                    <a:pt x="88889" y="30000"/>
                  </a:cubicBezTo>
                  <a:cubicBezTo>
                    <a:pt x="88889" y="30000"/>
                    <a:pt x="88889" y="60000"/>
                    <a:pt x="88889" y="60000"/>
                  </a:cubicBezTo>
                  <a:cubicBezTo>
                    <a:pt x="88889" y="60000"/>
                    <a:pt x="71110" y="30000"/>
                    <a:pt x="53331" y="30000"/>
                  </a:cubicBezTo>
                  <a:cubicBezTo>
                    <a:pt x="53331" y="0"/>
                    <a:pt x="53331" y="0"/>
                    <a:pt x="35552" y="0"/>
                  </a:cubicBezTo>
                  <a:cubicBezTo>
                    <a:pt x="35552" y="0"/>
                    <a:pt x="35552" y="30000"/>
                    <a:pt x="17779" y="30000"/>
                  </a:cubicBezTo>
                  <a:cubicBezTo>
                    <a:pt x="17779" y="30000"/>
                    <a:pt x="0" y="60000"/>
                    <a:pt x="0" y="60000"/>
                  </a:cubicBezTo>
                  <a:cubicBezTo>
                    <a:pt x="0" y="90000"/>
                    <a:pt x="71110" y="120000"/>
                    <a:pt x="71110" y="120000"/>
                  </a:cubicBezTo>
                  <a:cubicBezTo>
                    <a:pt x="71110" y="120000"/>
                    <a:pt x="71110" y="120000"/>
                    <a:pt x="71110" y="90000"/>
                  </a:cubicBezTo>
                  <a:cubicBezTo>
                    <a:pt x="88889" y="120000"/>
                    <a:pt x="106662" y="120000"/>
                    <a:pt x="106662" y="9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19" name="Shape 619"/>
            <p:cNvSpPr/>
            <p:nvPr/>
          </p:nvSpPr>
          <p:spPr>
            <a:xfrm>
              <a:off x="7675667" y="2184542"/>
              <a:ext cx="558093" cy="460195"/>
            </a:xfrm>
            <a:custGeom>
              <a:avLst/>
              <a:gdLst/>
              <a:ahLst/>
              <a:cxnLst/>
              <a:rect l="0" t="0" r="0" b="0"/>
              <a:pathLst>
                <a:path w="120000" h="120000" extrusionOk="0">
                  <a:moveTo>
                    <a:pt x="120000" y="115861"/>
                  </a:moveTo>
                  <a:cubicBezTo>
                    <a:pt x="120000" y="111722"/>
                    <a:pt x="112367" y="111722"/>
                    <a:pt x="108551" y="107588"/>
                  </a:cubicBezTo>
                  <a:cubicBezTo>
                    <a:pt x="108551" y="103450"/>
                    <a:pt x="104734" y="91033"/>
                    <a:pt x="108551" y="95172"/>
                  </a:cubicBezTo>
                  <a:cubicBezTo>
                    <a:pt x="104734" y="82761"/>
                    <a:pt x="100918" y="74483"/>
                    <a:pt x="93286" y="62066"/>
                  </a:cubicBezTo>
                  <a:cubicBezTo>
                    <a:pt x="93286" y="62066"/>
                    <a:pt x="89469" y="57933"/>
                    <a:pt x="89469" y="53794"/>
                  </a:cubicBezTo>
                  <a:cubicBezTo>
                    <a:pt x="85653" y="49655"/>
                    <a:pt x="85653" y="45516"/>
                    <a:pt x="85653" y="41377"/>
                  </a:cubicBezTo>
                  <a:cubicBezTo>
                    <a:pt x="81837" y="41377"/>
                    <a:pt x="78021" y="37238"/>
                    <a:pt x="78021" y="33105"/>
                  </a:cubicBezTo>
                  <a:cubicBezTo>
                    <a:pt x="78021" y="33105"/>
                    <a:pt x="78021" y="28966"/>
                    <a:pt x="78021" y="28966"/>
                  </a:cubicBezTo>
                  <a:cubicBezTo>
                    <a:pt x="74204" y="24827"/>
                    <a:pt x="74204" y="24827"/>
                    <a:pt x="74204" y="20688"/>
                  </a:cubicBezTo>
                  <a:cubicBezTo>
                    <a:pt x="74204" y="20688"/>
                    <a:pt x="74204" y="20688"/>
                    <a:pt x="74204" y="20688"/>
                  </a:cubicBezTo>
                  <a:cubicBezTo>
                    <a:pt x="78021" y="20688"/>
                    <a:pt x="81837" y="33105"/>
                    <a:pt x="85653" y="33105"/>
                  </a:cubicBezTo>
                  <a:cubicBezTo>
                    <a:pt x="85653" y="37238"/>
                    <a:pt x="89469" y="45516"/>
                    <a:pt x="93286" y="45516"/>
                  </a:cubicBezTo>
                  <a:cubicBezTo>
                    <a:pt x="93286" y="41377"/>
                    <a:pt x="97102" y="33105"/>
                    <a:pt x="97102" y="24827"/>
                  </a:cubicBezTo>
                  <a:cubicBezTo>
                    <a:pt x="97102" y="20688"/>
                    <a:pt x="97102" y="16550"/>
                    <a:pt x="93286" y="16550"/>
                  </a:cubicBezTo>
                  <a:cubicBezTo>
                    <a:pt x="93286" y="12411"/>
                    <a:pt x="93286" y="8277"/>
                    <a:pt x="89469" y="4138"/>
                  </a:cubicBezTo>
                  <a:cubicBezTo>
                    <a:pt x="85653" y="4138"/>
                    <a:pt x="81837" y="4138"/>
                    <a:pt x="81837" y="4138"/>
                  </a:cubicBezTo>
                  <a:cubicBezTo>
                    <a:pt x="78021" y="4138"/>
                    <a:pt x="78021" y="8277"/>
                    <a:pt x="74204" y="8277"/>
                  </a:cubicBezTo>
                  <a:cubicBezTo>
                    <a:pt x="74204" y="4138"/>
                    <a:pt x="74204" y="4138"/>
                    <a:pt x="70388" y="4138"/>
                  </a:cubicBezTo>
                  <a:cubicBezTo>
                    <a:pt x="74204" y="8277"/>
                    <a:pt x="66572" y="4138"/>
                    <a:pt x="66572" y="4138"/>
                  </a:cubicBezTo>
                  <a:cubicBezTo>
                    <a:pt x="66572" y="4138"/>
                    <a:pt x="66572" y="0"/>
                    <a:pt x="66572" y="0"/>
                  </a:cubicBezTo>
                  <a:cubicBezTo>
                    <a:pt x="70388" y="4138"/>
                    <a:pt x="70388" y="4138"/>
                    <a:pt x="70388" y="4138"/>
                  </a:cubicBezTo>
                  <a:cubicBezTo>
                    <a:pt x="70388" y="0"/>
                    <a:pt x="66572" y="0"/>
                    <a:pt x="66572" y="0"/>
                  </a:cubicBezTo>
                  <a:cubicBezTo>
                    <a:pt x="66572" y="0"/>
                    <a:pt x="66572" y="0"/>
                    <a:pt x="66572" y="0"/>
                  </a:cubicBezTo>
                  <a:cubicBezTo>
                    <a:pt x="62756" y="0"/>
                    <a:pt x="62756" y="0"/>
                    <a:pt x="62756" y="0"/>
                  </a:cubicBezTo>
                  <a:cubicBezTo>
                    <a:pt x="58939" y="0"/>
                    <a:pt x="58939" y="0"/>
                    <a:pt x="55123" y="4138"/>
                  </a:cubicBezTo>
                  <a:cubicBezTo>
                    <a:pt x="55123" y="0"/>
                    <a:pt x="58939" y="0"/>
                    <a:pt x="58939" y="0"/>
                  </a:cubicBezTo>
                  <a:cubicBezTo>
                    <a:pt x="51307" y="0"/>
                    <a:pt x="51307" y="4138"/>
                    <a:pt x="43674" y="8277"/>
                  </a:cubicBezTo>
                  <a:cubicBezTo>
                    <a:pt x="39858" y="12411"/>
                    <a:pt x="36042" y="8277"/>
                    <a:pt x="32226" y="4138"/>
                  </a:cubicBezTo>
                  <a:cubicBezTo>
                    <a:pt x="24593" y="4138"/>
                    <a:pt x="20777" y="4138"/>
                    <a:pt x="16961" y="0"/>
                  </a:cubicBezTo>
                  <a:cubicBezTo>
                    <a:pt x="13144" y="0"/>
                    <a:pt x="13144" y="0"/>
                    <a:pt x="9328" y="0"/>
                  </a:cubicBezTo>
                  <a:cubicBezTo>
                    <a:pt x="9328" y="0"/>
                    <a:pt x="5512" y="4138"/>
                    <a:pt x="1696" y="0"/>
                  </a:cubicBezTo>
                  <a:cubicBezTo>
                    <a:pt x="1696" y="4138"/>
                    <a:pt x="1696" y="4138"/>
                    <a:pt x="1696" y="8277"/>
                  </a:cubicBezTo>
                  <a:cubicBezTo>
                    <a:pt x="1696" y="12411"/>
                    <a:pt x="1696" y="12411"/>
                    <a:pt x="1696" y="16550"/>
                  </a:cubicBezTo>
                  <a:cubicBezTo>
                    <a:pt x="-2120" y="20688"/>
                    <a:pt x="1696" y="24827"/>
                    <a:pt x="1696" y="24827"/>
                  </a:cubicBezTo>
                  <a:cubicBezTo>
                    <a:pt x="1696" y="41377"/>
                    <a:pt x="1696" y="62066"/>
                    <a:pt x="1696" y="78622"/>
                  </a:cubicBezTo>
                  <a:cubicBezTo>
                    <a:pt x="1696" y="86894"/>
                    <a:pt x="5512" y="95172"/>
                    <a:pt x="5512" y="103450"/>
                  </a:cubicBezTo>
                  <a:cubicBezTo>
                    <a:pt x="5512" y="107588"/>
                    <a:pt x="1696" y="115861"/>
                    <a:pt x="5512" y="115861"/>
                  </a:cubicBezTo>
                  <a:cubicBezTo>
                    <a:pt x="5512" y="120000"/>
                    <a:pt x="9328" y="120000"/>
                    <a:pt x="13144" y="120000"/>
                  </a:cubicBezTo>
                  <a:cubicBezTo>
                    <a:pt x="20777" y="120000"/>
                    <a:pt x="28409" y="120000"/>
                    <a:pt x="36042" y="120000"/>
                  </a:cubicBezTo>
                  <a:cubicBezTo>
                    <a:pt x="43674" y="120000"/>
                    <a:pt x="51307" y="120000"/>
                    <a:pt x="62756" y="120000"/>
                  </a:cubicBezTo>
                  <a:cubicBezTo>
                    <a:pt x="62756" y="120000"/>
                    <a:pt x="66572" y="120000"/>
                    <a:pt x="66572" y="120000"/>
                  </a:cubicBezTo>
                  <a:cubicBezTo>
                    <a:pt x="66572" y="115861"/>
                    <a:pt x="70388" y="111722"/>
                    <a:pt x="70388" y="120000"/>
                  </a:cubicBezTo>
                  <a:cubicBezTo>
                    <a:pt x="78021" y="120000"/>
                    <a:pt x="85653" y="120000"/>
                    <a:pt x="97102" y="120000"/>
                  </a:cubicBezTo>
                  <a:cubicBezTo>
                    <a:pt x="104734" y="120000"/>
                    <a:pt x="116183" y="120000"/>
                    <a:pt x="120000" y="1158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20" name="Shape 620"/>
            <p:cNvSpPr/>
            <p:nvPr/>
          </p:nvSpPr>
          <p:spPr>
            <a:xfrm>
              <a:off x="2768380" y="3609485"/>
              <a:ext cx="266906" cy="302179"/>
            </a:xfrm>
            <a:custGeom>
              <a:avLst/>
              <a:gdLst/>
              <a:ahLst/>
              <a:cxnLst/>
              <a:rect l="0" t="0" r="0" b="0"/>
              <a:pathLst>
                <a:path w="120000" h="120000" extrusionOk="0">
                  <a:moveTo>
                    <a:pt x="48000" y="0"/>
                  </a:moveTo>
                  <a:cubicBezTo>
                    <a:pt x="48000" y="0"/>
                    <a:pt x="48000" y="0"/>
                    <a:pt x="48000" y="0"/>
                  </a:cubicBezTo>
                  <a:cubicBezTo>
                    <a:pt x="40000" y="0"/>
                    <a:pt x="40000" y="0"/>
                    <a:pt x="48000" y="0"/>
                  </a:cubicBezTo>
                  <a:close/>
                  <a:moveTo>
                    <a:pt x="120000" y="37894"/>
                  </a:moveTo>
                  <a:cubicBezTo>
                    <a:pt x="120000" y="37894"/>
                    <a:pt x="112000" y="31577"/>
                    <a:pt x="112000" y="25261"/>
                  </a:cubicBezTo>
                  <a:cubicBezTo>
                    <a:pt x="112000" y="31577"/>
                    <a:pt x="120000" y="25261"/>
                    <a:pt x="120000" y="25261"/>
                  </a:cubicBezTo>
                  <a:cubicBezTo>
                    <a:pt x="112000" y="25261"/>
                    <a:pt x="104000" y="18950"/>
                    <a:pt x="96000" y="18950"/>
                  </a:cubicBezTo>
                  <a:cubicBezTo>
                    <a:pt x="96000" y="18950"/>
                    <a:pt x="96000" y="18950"/>
                    <a:pt x="96000" y="18950"/>
                  </a:cubicBezTo>
                  <a:cubicBezTo>
                    <a:pt x="96000" y="18950"/>
                    <a:pt x="96000" y="18950"/>
                    <a:pt x="88000" y="18950"/>
                  </a:cubicBezTo>
                  <a:cubicBezTo>
                    <a:pt x="88000" y="18950"/>
                    <a:pt x="88000" y="18950"/>
                    <a:pt x="80000" y="18950"/>
                  </a:cubicBezTo>
                  <a:cubicBezTo>
                    <a:pt x="72000" y="18950"/>
                    <a:pt x="80000" y="18950"/>
                    <a:pt x="72000" y="12633"/>
                  </a:cubicBezTo>
                  <a:cubicBezTo>
                    <a:pt x="72000" y="12633"/>
                    <a:pt x="72000" y="12633"/>
                    <a:pt x="64000" y="12633"/>
                  </a:cubicBezTo>
                  <a:cubicBezTo>
                    <a:pt x="56000" y="6316"/>
                    <a:pt x="56000" y="0"/>
                    <a:pt x="48000" y="0"/>
                  </a:cubicBezTo>
                  <a:cubicBezTo>
                    <a:pt x="48000" y="6316"/>
                    <a:pt x="24000" y="6316"/>
                    <a:pt x="16000" y="12633"/>
                  </a:cubicBezTo>
                  <a:cubicBezTo>
                    <a:pt x="16000" y="12633"/>
                    <a:pt x="24000" y="18950"/>
                    <a:pt x="16000" y="25261"/>
                  </a:cubicBezTo>
                  <a:cubicBezTo>
                    <a:pt x="16000" y="25261"/>
                    <a:pt x="8000" y="31577"/>
                    <a:pt x="16000" y="37894"/>
                  </a:cubicBezTo>
                  <a:cubicBezTo>
                    <a:pt x="16000" y="37894"/>
                    <a:pt x="16000" y="37894"/>
                    <a:pt x="8000" y="37894"/>
                  </a:cubicBezTo>
                  <a:cubicBezTo>
                    <a:pt x="8000" y="44211"/>
                    <a:pt x="8000" y="37894"/>
                    <a:pt x="0" y="44211"/>
                  </a:cubicBezTo>
                  <a:cubicBezTo>
                    <a:pt x="0" y="50527"/>
                    <a:pt x="8000" y="56844"/>
                    <a:pt x="8000" y="63155"/>
                  </a:cubicBezTo>
                  <a:cubicBezTo>
                    <a:pt x="8000" y="63155"/>
                    <a:pt x="8000" y="63155"/>
                    <a:pt x="8000" y="63155"/>
                  </a:cubicBezTo>
                  <a:cubicBezTo>
                    <a:pt x="8000" y="69472"/>
                    <a:pt x="0" y="63155"/>
                    <a:pt x="0" y="69472"/>
                  </a:cubicBezTo>
                  <a:cubicBezTo>
                    <a:pt x="0" y="69472"/>
                    <a:pt x="16000" y="75788"/>
                    <a:pt x="16000" y="75788"/>
                  </a:cubicBezTo>
                  <a:cubicBezTo>
                    <a:pt x="16000" y="75788"/>
                    <a:pt x="16000" y="69472"/>
                    <a:pt x="24000" y="69472"/>
                  </a:cubicBezTo>
                  <a:cubicBezTo>
                    <a:pt x="24000" y="69472"/>
                    <a:pt x="24000" y="75788"/>
                    <a:pt x="24000" y="75788"/>
                  </a:cubicBezTo>
                  <a:cubicBezTo>
                    <a:pt x="24000" y="69472"/>
                    <a:pt x="24000" y="69472"/>
                    <a:pt x="24000" y="63155"/>
                  </a:cubicBezTo>
                  <a:cubicBezTo>
                    <a:pt x="24000" y="75788"/>
                    <a:pt x="24000" y="82105"/>
                    <a:pt x="16000" y="88422"/>
                  </a:cubicBezTo>
                  <a:cubicBezTo>
                    <a:pt x="16000" y="88422"/>
                    <a:pt x="16000" y="94738"/>
                    <a:pt x="16000" y="101050"/>
                  </a:cubicBezTo>
                  <a:cubicBezTo>
                    <a:pt x="16000" y="101050"/>
                    <a:pt x="8000" y="101050"/>
                    <a:pt x="16000" y="107366"/>
                  </a:cubicBezTo>
                  <a:cubicBezTo>
                    <a:pt x="8000" y="107366"/>
                    <a:pt x="16000" y="107366"/>
                    <a:pt x="16000" y="107366"/>
                  </a:cubicBezTo>
                  <a:cubicBezTo>
                    <a:pt x="16000" y="107366"/>
                    <a:pt x="16000" y="107366"/>
                    <a:pt x="16000" y="107366"/>
                  </a:cubicBezTo>
                  <a:cubicBezTo>
                    <a:pt x="24000" y="107366"/>
                    <a:pt x="24000" y="107366"/>
                    <a:pt x="24000" y="107366"/>
                  </a:cubicBezTo>
                  <a:cubicBezTo>
                    <a:pt x="24000" y="107366"/>
                    <a:pt x="32000" y="107366"/>
                    <a:pt x="32000" y="113683"/>
                  </a:cubicBezTo>
                  <a:cubicBezTo>
                    <a:pt x="40000" y="113683"/>
                    <a:pt x="32000" y="120000"/>
                    <a:pt x="40000" y="120000"/>
                  </a:cubicBezTo>
                  <a:cubicBezTo>
                    <a:pt x="48000" y="120000"/>
                    <a:pt x="48000" y="113683"/>
                    <a:pt x="48000" y="107366"/>
                  </a:cubicBezTo>
                  <a:cubicBezTo>
                    <a:pt x="56000" y="101050"/>
                    <a:pt x="56000" y="101050"/>
                    <a:pt x="56000" y="94738"/>
                  </a:cubicBezTo>
                  <a:cubicBezTo>
                    <a:pt x="56000" y="94738"/>
                    <a:pt x="56000" y="88422"/>
                    <a:pt x="56000" y="88422"/>
                  </a:cubicBezTo>
                  <a:cubicBezTo>
                    <a:pt x="56000" y="88422"/>
                    <a:pt x="56000" y="88422"/>
                    <a:pt x="56000" y="88422"/>
                  </a:cubicBezTo>
                  <a:cubicBezTo>
                    <a:pt x="56000" y="94738"/>
                    <a:pt x="64000" y="88422"/>
                    <a:pt x="64000" y="88422"/>
                  </a:cubicBezTo>
                  <a:cubicBezTo>
                    <a:pt x="64000" y="88422"/>
                    <a:pt x="64000" y="82105"/>
                    <a:pt x="64000" y="82105"/>
                  </a:cubicBezTo>
                  <a:cubicBezTo>
                    <a:pt x="72000" y="75788"/>
                    <a:pt x="80000" y="75788"/>
                    <a:pt x="80000" y="75788"/>
                  </a:cubicBezTo>
                  <a:cubicBezTo>
                    <a:pt x="96000" y="69472"/>
                    <a:pt x="96000" y="69472"/>
                    <a:pt x="104000" y="63155"/>
                  </a:cubicBezTo>
                  <a:cubicBezTo>
                    <a:pt x="112000" y="56844"/>
                    <a:pt x="112000" y="50527"/>
                    <a:pt x="120000" y="44211"/>
                  </a:cubicBezTo>
                  <a:cubicBezTo>
                    <a:pt x="120000" y="44211"/>
                    <a:pt x="120000" y="44211"/>
                    <a:pt x="120000" y="378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21" name="Shape 621"/>
            <p:cNvSpPr/>
            <p:nvPr/>
          </p:nvSpPr>
          <p:spPr>
            <a:xfrm>
              <a:off x="12352189" y="4069680"/>
              <a:ext cx="124143" cy="47129"/>
            </a:xfrm>
            <a:custGeom>
              <a:avLst/>
              <a:gdLst/>
              <a:ahLst/>
              <a:cxnLst/>
              <a:rect l="0" t="0" r="0" b="0"/>
              <a:pathLst>
                <a:path w="120000" h="120000" extrusionOk="0">
                  <a:moveTo>
                    <a:pt x="120000" y="0"/>
                  </a:moveTo>
                  <a:cubicBezTo>
                    <a:pt x="102855" y="0"/>
                    <a:pt x="85716" y="0"/>
                    <a:pt x="68572" y="0"/>
                  </a:cubicBezTo>
                  <a:cubicBezTo>
                    <a:pt x="51427" y="0"/>
                    <a:pt x="34283" y="0"/>
                    <a:pt x="17144" y="40000"/>
                  </a:cubicBezTo>
                  <a:cubicBezTo>
                    <a:pt x="17144" y="40000"/>
                    <a:pt x="0" y="80000"/>
                    <a:pt x="0" y="80000"/>
                  </a:cubicBezTo>
                  <a:cubicBezTo>
                    <a:pt x="0" y="80000"/>
                    <a:pt x="17144" y="80000"/>
                    <a:pt x="17144" y="80000"/>
                  </a:cubicBezTo>
                  <a:cubicBezTo>
                    <a:pt x="17144" y="80000"/>
                    <a:pt x="0" y="80000"/>
                    <a:pt x="0" y="80000"/>
                  </a:cubicBezTo>
                  <a:cubicBezTo>
                    <a:pt x="0" y="120000"/>
                    <a:pt x="17144" y="120000"/>
                    <a:pt x="17144" y="120000"/>
                  </a:cubicBezTo>
                  <a:cubicBezTo>
                    <a:pt x="34283" y="120000"/>
                    <a:pt x="120000" y="4000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22" name="Shape 622"/>
            <p:cNvSpPr/>
            <p:nvPr/>
          </p:nvSpPr>
          <p:spPr>
            <a:xfrm>
              <a:off x="3246327" y="2738994"/>
              <a:ext cx="161386" cy="101612"/>
            </a:xfrm>
            <a:custGeom>
              <a:avLst/>
              <a:gdLst/>
              <a:ahLst/>
              <a:cxnLst/>
              <a:rect l="0" t="0" r="0" b="0"/>
              <a:pathLst>
                <a:path w="120000" h="120000" extrusionOk="0">
                  <a:moveTo>
                    <a:pt x="120000" y="56125"/>
                  </a:moveTo>
                  <a:cubicBezTo>
                    <a:pt x="120000" y="56125"/>
                    <a:pt x="106666" y="37415"/>
                    <a:pt x="80000" y="37415"/>
                  </a:cubicBezTo>
                  <a:cubicBezTo>
                    <a:pt x="80000" y="37415"/>
                    <a:pt x="93333" y="37415"/>
                    <a:pt x="93333" y="37415"/>
                  </a:cubicBezTo>
                  <a:cubicBezTo>
                    <a:pt x="93333" y="18710"/>
                    <a:pt x="80000" y="37415"/>
                    <a:pt x="80000" y="18710"/>
                  </a:cubicBezTo>
                  <a:cubicBezTo>
                    <a:pt x="80000" y="18710"/>
                    <a:pt x="80000" y="18710"/>
                    <a:pt x="80000" y="18710"/>
                  </a:cubicBezTo>
                  <a:cubicBezTo>
                    <a:pt x="80000" y="0"/>
                    <a:pt x="66666" y="18710"/>
                    <a:pt x="66666" y="18710"/>
                  </a:cubicBezTo>
                  <a:cubicBezTo>
                    <a:pt x="53333" y="0"/>
                    <a:pt x="40000" y="0"/>
                    <a:pt x="26666" y="0"/>
                  </a:cubicBezTo>
                  <a:cubicBezTo>
                    <a:pt x="26666" y="0"/>
                    <a:pt x="13333" y="0"/>
                    <a:pt x="13333" y="0"/>
                  </a:cubicBezTo>
                  <a:cubicBezTo>
                    <a:pt x="13333" y="18710"/>
                    <a:pt x="13333" y="18710"/>
                    <a:pt x="13333" y="37415"/>
                  </a:cubicBezTo>
                  <a:cubicBezTo>
                    <a:pt x="13333" y="37415"/>
                    <a:pt x="13333" y="74836"/>
                    <a:pt x="0" y="74836"/>
                  </a:cubicBezTo>
                  <a:cubicBezTo>
                    <a:pt x="0" y="74836"/>
                    <a:pt x="0" y="74836"/>
                    <a:pt x="13333" y="74836"/>
                  </a:cubicBezTo>
                  <a:cubicBezTo>
                    <a:pt x="13333" y="93546"/>
                    <a:pt x="0" y="93546"/>
                    <a:pt x="0" y="93546"/>
                  </a:cubicBezTo>
                  <a:cubicBezTo>
                    <a:pt x="0" y="93546"/>
                    <a:pt x="13333" y="112251"/>
                    <a:pt x="13333" y="112251"/>
                  </a:cubicBezTo>
                  <a:cubicBezTo>
                    <a:pt x="26666" y="130962"/>
                    <a:pt x="26666" y="112251"/>
                    <a:pt x="26666" y="93546"/>
                  </a:cubicBezTo>
                  <a:cubicBezTo>
                    <a:pt x="40000" y="93546"/>
                    <a:pt x="40000" y="74836"/>
                    <a:pt x="40000" y="74836"/>
                  </a:cubicBezTo>
                  <a:cubicBezTo>
                    <a:pt x="53333" y="74836"/>
                    <a:pt x="53333" y="93546"/>
                    <a:pt x="53333" y="93546"/>
                  </a:cubicBezTo>
                  <a:cubicBezTo>
                    <a:pt x="53333" y="93546"/>
                    <a:pt x="66666" y="93546"/>
                    <a:pt x="66666" y="74836"/>
                  </a:cubicBezTo>
                  <a:cubicBezTo>
                    <a:pt x="80000" y="74836"/>
                    <a:pt x="93333" y="74836"/>
                    <a:pt x="93333" y="74836"/>
                  </a:cubicBezTo>
                  <a:cubicBezTo>
                    <a:pt x="106666" y="74836"/>
                    <a:pt x="106666" y="93546"/>
                    <a:pt x="106666" y="93546"/>
                  </a:cubicBezTo>
                  <a:cubicBezTo>
                    <a:pt x="120000" y="93546"/>
                    <a:pt x="120000" y="74836"/>
                    <a:pt x="120000" y="5612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23" name="Shape 623"/>
            <p:cNvSpPr/>
            <p:nvPr/>
          </p:nvSpPr>
          <p:spPr>
            <a:xfrm>
              <a:off x="8482045" y="3071666"/>
              <a:ext cx="80003" cy="85531"/>
            </a:xfrm>
            <a:custGeom>
              <a:avLst/>
              <a:gdLst/>
              <a:ahLst/>
              <a:cxnLst/>
              <a:rect l="0" t="0" r="0" b="0"/>
              <a:pathLst>
                <a:path w="120000" h="120000" extrusionOk="0">
                  <a:moveTo>
                    <a:pt x="108000" y="22040"/>
                  </a:moveTo>
                  <a:cubicBezTo>
                    <a:pt x="108000" y="22040"/>
                    <a:pt x="108000" y="0"/>
                    <a:pt x="81000" y="0"/>
                  </a:cubicBezTo>
                  <a:cubicBezTo>
                    <a:pt x="81000" y="22040"/>
                    <a:pt x="81000" y="22040"/>
                    <a:pt x="81000" y="22040"/>
                  </a:cubicBezTo>
                  <a:cubicBezTo>
                    <a:pt x="54000" y="22040"/>
                    <a:pt x="54000" y="22040"/>
                    <a:pt x="54000" y="22040"/>
                  </a:cubicBezTo>
                  <a:cubicBezTo>
                    <a:pt x="54000" y="22040"/>
                    <a:pt x="27000" y="44081"/>
                    <a:pt x="27000" y="66122"/>
                  </a:cubicBezTo>
                  <a:cubicBezTo>
                    <a:pt x="0" y="66122"/>
                    <a:pt x="0" y="88163"/>
                    <a:pt x="0" y="110204"/>
                  </a:cubicBezTo>
                  <a:cubicBezTo>
                    <a:pt x="27000" y="132244"/>
                    <a:pt x="27000" y="110204"/>
                    <a:pt x="54000" y="110204"/>
                  </a:cubicBezTo>
                  <a:cubicBezTo>
                    <a:pt x="54000" y="110204"/>
                    <a:pt x="54000" y="110204"/>
                    <a:pt x="81000" y="110204"/>
                  </a:cubicBezTo>
                  <a:cubicBezTo>
                    <a:pt x="81000" y="110204"/>
                    <a:pt x="81000" y="110204"/>
                    <a:pt x="81000" y="110204"/>
                  </a:cubicBezTo>
                  <a:cubicBezTo>
                    <a:pt x="108000" y="110204"/>
                    <a:pt x="108000" y="88163"/>
                    <a:pt x="108000" y="88163"/>
                  </a:cubicBezTo>
                  <a:cubicBezTo>
                    <a:pt x="81000" y="66122"/>
                    <a:pt x="81000" y="88163"/>
                    <a:pt x="54000" y="88163"/>
                  </a:cubicBezTo>
                  <a:cubicBezTo>
                    <a:pt x="81000" y="88163"/>
                    <a:pt x="108000" y="66122"/>
                    <a:pt x="108000" y="66122"/>
                  </a:cubicBezTo>
                  <a:cubicBezTo>
                    <a:pt x="108000" y="44081"/>
                    <a:pt x="135000" y="44081"/>
                    <a:pt x="108000" y="2204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24" name="Shape 624"/>
            <p:cNvSpPr/>
            <p:nvPr/>
          </p:nvSpPr>
          <p:spPr>
            <a:xfrm>
              <a:off x="6955089" y="981379"/>
              <a:ext cx="161386" cy="140154"/>
            </a:xfrm>
            <a:custGeom>
              <a:avLst/>
              <a:gdLst/>
              <a:ahLst/>
              <a:cxnLst/>
              <a:rect l="0" t="0" r="0" b="0"/>
              <a:pathLst>
                <a:path w="120000" h="120000" extrusionOk="0">
                  <a:moveTo>
                    <a:pt x="106666" y="109714"/>
                  </a:moveTo>
                  <a:cubicBezTo>
                    <a:pt x="93333" y="109714"/>
                    <a:pt x="80000" y="96000"/>
                    <a:pt x="80000" y="109714"/>
                  </a:cubicBezTo>
                  <a:cubicBezTo>
                    <a:pt x="80000" y="123428"/>
                    <a:pt x="106666" y="123428"/>
                    <a:pt x="106666" y="109714"/>
                  </a:cubicBezTo>
                  <a:close/>
                  <a:moveTo>
                    <a:pt x="66666" y="82285"/>
                  </a:moveTo>
                  <a:cubicBezTo>
                    <a:pt x="66666" y="82285"/>
                    <a:pt x="40000" y="82285"/>
                    <a:pt x="53333" y="96000"/>
                  </a:cubicBezTo>
                  <a:cubicBezTo>
                    <a:pt x="53333" y="109714"/>
                    <a:pt x="80000" y="109714"/>
                    <a:pt x="66666" y="82285"/>
                  </a:cubicBezTo>
                  <a:close/>
                  <a:moveTo>
                    <a:pt x="120000" y="96000"/>
                  </a:moveTo>
                  <a:cubicBezTo>
                    <a:pt x="120000" y="82285"/>
                    <a:pt x="120000" y="82285"/>
                    <a:pt x="120000" y="82285"/>
                  </a:cubicBezTo>
                  <a:cubicBezTo>
                    <a:pt x="120000" y="82285"/>
                    <a:pt x="120000" y="82285"/>
                    <a:pt x="120000" y="82285"/>
                  </a:cubicBezTo>
                  <a:cubicBezTo>
                    <a:pt x="120000" y="68571"/>
                    <a:pt x="120000" y="68571"/>
                    <a:pt x="120000" y="68571"/>
                  </a:cubicBezTo>
                  <a:cubicBezTo>
                    <a:pt x="120000" y="54857"/>
                    <a:pt x="106666" y="68571"/>
                    <a:pt x="106666" y="68571"/>
                  </a:cubicBezTo>
                  <a:cubicBezTo>
                    <a:pt x="106666" y="68571"/>
                    <a:pt x="106666" y="68571"/>
                    <a:pt x="106666" y="68571"/>
                  </a:cubicBezTo>
                  <a:cubicBezTo>
                    <a:pt x="93333" y="82285"/>
                    <a:pt x="106666" y="68571"/>
                    <a:pt x="93333" y="68571"/>
                  </a:cubicBezTo>
                  <a:cubicBezTo>
                    <a:pt x="93333" y="68571"/>
                    <a:pt x="93333" y="68571"/>
                    <a:pt x="93333" y="68571"/>
                  </a:cubicBezTo>
                  <a:cubicBezTo>
                    <a:pt x="93333" y="68571"/>
                    <a:pt x="93333" y="82285"/>
                    <a:pt x="80000" y="82285"/>
                  </a:cubicBezTo>
                  <a:cubicBezTo>
                    <a:pt x="80000" y="82285"/>
                    <a:pt x="80000" y="82285"/>
                    <a:pt x="80000" y="82285"/>
                  </a:cubicBezTo>
                  <a:cubicBezTo>
                    <a:pt x="80000" y="82285"/>
                    <a:pt x="80000" y="96000"/>
                    <a:pt x="93333" y="96000"/>
                  </a:cubicBezTo>
                  <a:cubicBezTo>
                    <a:pt x="93333" y="96000"/>
                    <a:pt x="93333" y="96000"/>
                    <a:pt x="93333" y="96000"/>
                  </a:cubicBezTo>
                  <a:cubicBezTo>
                    <a:pt x="106666" y="96000"/>
                    <a:pt x="106666" y="123428"/>
                    <a:pt x="106666" y="109714"/>
                  </a:cubicBezTo>
                  <a:cubicBezTo>
                    <a:pt x="120000" y="109714"/>
                    <a:pt x="106666" y="96000"/>
                    <a:pt x="120000" y="96000"/>
                  </a:cubicBezTo>
                  <a:close/>
                  <a:moveTo>
                    <a:pt x="40000" y="109714"/>
                  </a:moveTo>
                  <a:cubicBezTo>
                    <a:pt x="40000" y="109714"/>
                    <a:pt x="40000" y="96000"/>
                    <a:pt x="40000" y="96000"/>
                  </a:cubicBezTo>
                  <a:cubicBezTo>
                    <a:pt x="40000" y="96000"/>
                    <a:pt x="40000" y="96000"/>
                    <a:pt x="40000" y="82285"/>
                  </a:cubicBezTo>
                  <a:cubicBezTo>
                    <a:pt x="40000" y="82285"/>
                    <a:pt x="40000" y="82285"/>
                    <a:pt x="53333" y="68571"/>
                  </a:cubicBezTo>
                  <a:cubicBezTo>
                    <a:pt x="53333" y="68571"/>
                    <a:pt x="53333" y="68571"/>
                    <a:pt x="53333" y="68571"/>
                  </a:cubicBezTo>
                  <a:cubicBezTo>
                    <a:pt x="53333" y="68571"/>
                    <a:pt x="53333" y="68571"/>
                    <a:pt x="53333" y="54857"/>
                  </a:cubicBezTo>
                  <a:cubicBezTo>
                    <a:pt x="66666" y="54857"/>
                    <a:pt x="80000" y="54857"/>
                    <a:pt x="66666" y="41142"/>
                  </a:cubicBezTo>
                  <a:cubicBezTo>
                    <a:pt x="66666" y="41142"/>
                    <a:pt x="66666" y="41142"/>
                    <a:pt x="53333" y="41142"/>
                  </a:cubicBezTo>
                  <a:cubicBezTo>
                    <a:pt x="53333" y="41142"/>
                    <a:pt x="53333" y="27428"/>
                    <a:pt x="53333" y="27428"/>
                  </a:cubicBezTo>
                  <a:cubicBezTo>
                    <a:pt x="66666" y="27428"/>
                    <a:pt x="66666" y="13714"/>
                    <a:pt x="66666" y="13714"/>
                  </a:cubicBezTo>
                  <a:cubicBezTo>
                    <a:pt x="66666" y="0"/>
                    <a:pt x="53333" y="0"/>
                    <a:pt x="66666" y="0"/>
                  </a:cubicBezTo>
                  <a:cubicBezTo>
                    <a:pt x="53333" y="0"/>
                    <a:pt x="53333" y="13714"/>
                    <a:pt x="40000" y="13714"/>
                  </a:cubicBezTo>
                  <a:cubicBezTo>
                    <a:pt x="26666" y="27428"/>
                    <a:pt x="13333" y="13714"/>
                    <a:pt x="13333" y="27428"/>
                  </a:cubicBezTo>
                  <a:cubicBezTo>
                    <a:pt x="0" y="27428"/>
                    <a:pt x="0" y="41142"/>
                    <a:pt x="13333" y="41142"/>
                  </a:cubicBezTo>
                  <a:cubicBezTo>
                    <a:pt x="13333" y="41142"/>
                    <a:pt x="13333" y="27428"/>
                    <a:pt x="26666" y="27428"/>
                  </a:cubicBezTo>
                  <a:cubicBezTo>
                    <a:pt x="26666" y="27428"/>
                    <a:pt x="26666" y="27428"/>
                    <a:pt x="26666" y="41142"/>
                  </a:cubicBezTo>
                  <a:cubicBezTo>
                    <a:pt x="13333" y="27428"/>
                    <a:pt x="13333" y="41142"/>
                    <a:pt x="13333" y="41142"/>
                  </a:cubicBezTo>
                  <a:cubicBezTo>
                    <a:pt x="13333" y="41142"/>
                    <a:pt x="13333" y="41142"/>
                    <a:pt x="0" y="41142"/>
                  </a:cubicBezTo>
                  <a:cubicBezTo>
                    <a:pt x="0" y="41142"/>
                    <a:pt x="0" y="41142"/>
                    <a:pt x="0" y="54857"/>
                  </a:cubicBezTo>
                  <a:cubicBezTo>
                    <a:pt x="0" y="54857"/>
                    <a:pt x="0" y="68571"/>
                    <a:pt x="0" y="68571"/>
                  </a:cubicBezTo>
                  <a:cubicBezTo>
                    <a:pt x="0" y="82285"/>
                    <a:pt x="0" y="68571"/>
                    <a:pt x="0" y="82285"/>
                  </a:cubicBezTo>
                  <a:cubicBezTo>
                    <a:pt x="0" y="82285"/>
                    <a:pt x="13333" y="82285"/>
                    <a:pt x="13333" y="82285"/>
                  </a:cubicBezTo>
                  <a:cubicBezTo>
                    <a:pt x="13333" y="96000"/>
                    <a:pt x="0" y="96000"/>
                    <a:pt x="13333" y="109714"/>
                  </a:cubicBezTo>
                  <a:cubicBezTo>
                    <a:pt x="13333" y="109714"/>
                    <a:pt x="40000" y="109714"/>
                    <a:pt x="40000" y="109714"/>
                  </a:cubicBezTo>
                  <a:cubicBezTo>
                    <a:pt x="40000" y="109714"/>
                    <a:pt x="40000" y="109714"/>
                    <a:pt x="40000" y="10971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25" name="Shape 625"/>
            <p:cNvSpPr/>
            <p:nvPr/>
          </p:nvSpPr>
          <p:spPr>
            <a:xfrm>
              <a:off x="7116475" y="3429771"/>
              <a:ext cx="892098" cy="878324"/>
            </a:xfrm>
            <a:custGeom>
              <a:avLst/>
              <a:gdLst/>
              <a:ahLst/>
              <a:cxnLst/>
              <a:rect l="0" t="0" r="0" b="0"/>
              <a:pathLst>
                <a:path w="120000" h="120000" extrusionOk="0">
                  <a:moveTo>
                    <a:pt x="119509" y="18275"/>
                  </a:moveTo>
                  <a:cubicBezTo>
                    <a:pt x="119509" y="18275"/>
                    <a:pt x="117121" y="18275"/>
                    <a:pt x="117121" y="18275"/>
                  </a:cubicBezTo>
                  <a:cubicBezTo>
                    <a:pt x="117121" y="16115"/>
                    <a:pt x="117121" y="18275"/>
                    <a:pt x="117121" y="16115"/>
                  </a:cubicBezTo>
                  <a:cubicBezTo>
                    <a:pt x="117121" y="16115"/>
                    <a:pt x="117121" y="13949"/>
                    <a:pt x="117121" y="13949"/>
                  </a:cubicBezTo>
                  <a:cubicBezTo>
                    <a:pt x="117121" y="13949"/>
                    <a:pt x="117121" y="11783"/>
                    <a:pt x="117121" y="11783"/>
                  </a:cubicBezTo>
                  <a:cubicBezTo>
                    <a:pt x="117121" y="9623"/>
                    <a:pt x="117121" y="9623"/>
                    <a:pt x="117121" y="9623"/>
                  </a:cubicBezTo>
                  <a:cubicBezTo>
                    <a:pt x="117121" y="9623"/>
                    <a:pt x="114728" y="9623"/>
                    <a:pt x="114728" y="9623"/>
                  </a:cubicBezTo>
                  <a:cubicBezTo>
                    <a:pt x="114728" y="9623"/>
                    <a:pt x="114728" y="9623"/>
                    <a:pt x="114728" y="9623"/>
                  </a:cubicBezTo>
                  <a:cubicBezTo>
                    <a:pt x="112341" y="7457"/>
                    <a:pt x="112341" y="7457"/>
                    <a:pt x="109948" y="5291"/>
                  </a:cubicBezTo>
                  <a:cubicBezTo>
                    <a:pt x="109948" y="3125"/>
                    <a:pt x="109948" y="3125"/>
                    <a:pt x="107561" y="5291"/>
                  </a:cubicBezTo>
                  <a:cubicBezTo>
                    <a:pt x="107561" y="5291"/>
                    <a:pt x="107561" y="5291"/>
                    <a:pt x="105168" y="5291"/>
                  </a:cubicBezTo>
                  <a:cubicBezTo>
                    <a:pt x="105168" y="5291"/>
                    <a:pt x="105168" y="5291"/>
                    <a:pt x="105168" y="5291"/>
                  </a:cubicBezTo>
                  <a:cubicBezTo>
                    <a:pt x="102781" y="5291"/>
                    <a:pt x="102781" y="5291"/>
                    <a:pt x="100388" y="5291"/>
                  </a:cubicBezTo>
                  <a:cubicBezTo>
                    <a:pt x="98001" y="3125"/>
                    <a:pt x="98001" y="965"/>
                    <a:pt x="95608" y="965"/>
                  </a:cubicBezTo>
                  <a:cubicBezTo>
                    <a:pt x="93221" y="-1200"/>
                    <a:pt x="93221" y="965"/>
                    <a:pt x="93221" y="965"/>
                  </a:cubicBezTo>
                  <a:cubicBezTo>
                    <a:pt x="88440" y="965"/>
                    <a:pt x="86048" y="-1200"/>
                    <a:pt x="83660" y="965"/>
                  </a:cubicBezTo>
                  <a:cubicBezTo>
                    <a:pt x="81267" y="965"/>
                    <a:pt x="81267" y="965"/>
                    <a:pt x="78875" y="965"/>
                  </a:cubicBezTo>
                  <a:cubicBezTo>
                    <a:pt x="76487" y="965"/>
                    <a:pt x="76487" y="965"/>
                    <a:pt x="74094" y="3125"/>
                  </a:cubicBezTo>
                  <a:cubicBezTo>
                    <a:pt x="71707" y="3125"/>
                    <a:pt x="71707" y="3125"/>
                    <a:pt x="69314" y="3125"/>
                  </a:cubicBezTo>
                  <a:cubicBezTo>
                    <a:pt x="66927" y="3125"/>
                    <a:pt x="66927" y="3125"/>
                    <a:pt x="64534" y="5291"/>
                  </a:cubicBezTo>
                  <a:cubicBezTo>
                    <a:pt x="64534" y="7457"/>
                    <a:pt x="64534" y="7457"/>
                    <a:pt x="62147" y="5291"/>
                  </a:cubicBezTo>
                  <a:cubicBezTo>
                    <a:pt x="59754" y="5291"/>
                    <a:pt x="57367" y="5291"/>
                    <a:pt x="57367" y="5291"/>
                  </a:cubicBezTo>
                  <a:cubicBezTo>
                    <a:pt x="54974" y="5291"/>
                    <a:pt x="52587" y="5291"/>
                    <a:pt x="52587" y="3125"/>
                  </a:cubicBezTo>
                  <a:cubicBezTo>
                    <a:pt x="50194" y="3125"/>
                    <a:pt x="47806" y="965"/>
                    <a:pt x="47806" y="965"/>
                  </a:cubicBezTo>
                  <a:cubicBezTo>
                    <a:pt x="45414" y="965"/>
                    <a:pt x="40633" y="3125"/>
                    <a:pt x="40633" y="5291"/>
                  </a:cubicBezTo>
                  <a:cubicBezTo>
                    <a:pt x="38241" y="7457"/>
                    <a:pt x="38241" y="11783"/>
                    <a:pt x="38241" y="16115"/>
                  </a:cubicBezTo>
                  <a:cubicBezTo>
                    <a:pt x="38241" y="20441"/>
                    <a:pt x="35853" y="24773"/>
                    <a:pt x="35853" y="29099"/>
                  </a:cubicBezTo>
                  <a:cubicBezTo>
                    <a:pt x="35853" y="31265"/>
                    <a:pt x="35853" y="35591"/>
                    <a:pt x="35853" y="37757"/>
                  </a:cubicBezTo>
                  <a:cubicBezTo>
                    <a:pt x="33460" y="39923"/>
                    <a:pt x="28680" y="44249"/>
                    <a:pt x="26293" y="46415"/>
                  </a:cubicBezTo>
                  <a:cubicBezTo>
                    <a:pt x="23900" y="48575"/>
                    <a:pt x="23900" y="52907"/>
                    <a:pt x="23900" y="57233"/>
                  </a:cubicBezTo>
                  <a:cubicBezTo>
                    <a:pt x="23900" y="59399"/>
                    <a:pt x="23900" y="57233"/>
                    <a:pt x="21513" y="59399"/>
                  </a:cubicBezTo>
                  <a:cubicBezTo>
                    <a:pt x="19120" y="61565"/>
                    <a:pt x="19120" y="63725"/>
                    <a:pt x="16733" y="63725"/>
                  </a:cubicBezTo>
                  <a:cubicBezTo>
                    <a:pt x="14340" y="65891"/>
                    <a:pt x="14340" y="63725"/>
                    <a:pt x="14340" y="63725"/>
                  </a:cubicBezTo>
                  <a:cubicBezTo>
                    <a:pt x="14340" y="61565"/>
                    <a:pt x="14340" y="61565"/>
                    <a:pt x="14340" y="61565"/>
                  </a:cubicBezTo>
                  <a:cubicBezTo>
                    <a:pt x="14340" y="61565"/>
                    <a:pt x="11953" y="61565"/>
                    <a:pt x="11953" y="61565"/>
                  </a:cubicBezTo>
                  <a:cubicBezTo>
                    <a:pt x="9560" y="61565"/>
                    <a:pt x="9560" y="61565"/>
                    <a:pt x="9560" y="61565"/>
                  </a:cubicBezTo>
                  <a:cubicBezTo>
                    <a:pt x="9560" y="61565"/>
                    <a:pt x="9560" y="63725"/>
                    <a:pt x="9560" y="63725"/>
                  </a:cubicBezTo>
                  <a:cubicBezTo>
                    <a:pt x="7173" y="65891"/>
                    <a:pt x="7173" y="63725"/>
                    <a:pt x="4780" y="63725"/>
                  </a:cubicBezTo>
                  <a:cubicBezTo>
                    <a:pt x="4780" y="63725"/>
                    <a:pt x="2392" y="65891"/>
                    <a:pt x="2392" y="65891"/>
                  </a:cubicBezTo>
                  <a:cubicBezTo>
                    <a:pt x="2392" y="68057"/>
                    <a:pt x="2392" y="70223"/>
                    <a:pt x="0" y="70223"/>
                  </a:cubicBezTo>
                  <a:cubicBezTo>
                    <a:pt x="2392" y="72383"/>
                    <a:pt x="2392" y="72383"/>
                    <a:pt x="4780" y="70223"/>
                  </a:cubicBezTo>
                  <a:cubicBezTo>
                    <a:pt x="7173" y="70223"/>
                    <a:pt x="7173" y="70223"/>
                    <a:pt x="9560" y="70223"/>
                  </a:cubicBezTo>
                  <a:cubicBezTo>
                    <a:pt x="11953" y="70223"/>
                    <a:pt x="16733" y="70223"/>
                    <a:pt x="19120" y="70223"/>
                  </a:cubicBezTo>
                  <a:cubicBezTo>
                    <a:pt x="21513" y="70223"/>
                    <a:pt x="23900" y="70223"/>
                    <a:pt x="26293" y="70223"/>
                  </a:cubicBezTo>
                  <a:cubicBezTo>
                    <a:pt x="31073" y="72383"/>
                    <a:pt x="28680" y="78875"/>
                    <a:pt x="31073" y="81041"/>
                  </a:cubicBezTo>
                  <a:cubicBezTo>
                    <a:pt x="33460" y="83207"/>
                    <a:pt x="33460" y="85373"/>
                    <a:pt x="35853" y="85373"/>
                  </a:cubicBezTo>
                  <a:cubicBezTo>
                    <a:pt x="38241" y="85373"/>
                    <a:pt x="38241" y="85373"/>
                    <a:pt x="40633" y="85373"/>
                  </a:cubicBezTo>
                  <a:cubicBezTo>
                    <a:pt x="43026" y="85373"/>
                    <a:pt x="45414" y="85373"/>
                    <a:pt x="45414" y="85373"/>
                  </a:cubicBezTo>
                  <a:cubicBezTo>
                    <a:pt x="45414" y="83207"/>
                    <a:pt x="45414" y="81041"/>
                    <a:pt x="45414" y="81041"/>
                  </a:cubicBezTo>
                  <a:cubicBezTo>
                    <a:pt x="45414" y="78875"/>
                    <a:pt x="45414" y="78875"/>
                    <a:pt x="47806" y="78875"/>
                  </a:cubicBezTo>
                  <a:cubicBezTo>
                    <a:pt x="50194" y="78875"/>
                    <a:pt x="50194" y="78875"/>
                    <a:pt x="52587" y="78875"/>
                  </a:cubicBezTo>
                  <a:cubicBezTo>
                    <a:pt x="52587" y="78875"/>
                    <a:pt x="52587" y="78875"/>
                    <a:pt x="52587" y="81041"/>
                  </a:cubicBezTo>
                  <a:cubicBezTo>
                    <a:pt x="54974" y="81041"/>
                    <a:pt x="59754" y="78875"/>
                    <a:pt x="59754" y="81041"/>
                  </a:cubicBezTo>
                  <a:cubicBezTo>
                    <a:pt x="59754" y="81041"/>
                    <a:pt x="59754" y="85373"/>
                    <a:pt x="59754" y="85373"/>
                  </a:cubicBezTo>
                  <a:cubicBezTo>
                    <a:pt x="59754" y="87533"/>
                    <a:pt x="59754" y="91865"/>
                    <a:pt x="59754" y="94025"/>
                  </a:cubicBezTo>
                  <a:cubicBezTo>
                    <a:pt x="59754" y="96191"/>
                    <a:pt x="64534" y="98357"/>
                    <a:pt x="62147" y="102683"/>
                  </a:cubicBezTo>
                  <a:cubicBezTo>
                    <a:pt x="62147" y="104849"/>
                    <a:pt x="62147" y="104849"/>
                    <a:pt x="64534" y="104849"/>
                  </a:cubicBezTo>
                  <a:cubicBezTo>
                    <a:pt x="64534" y="104849"/>
                    <a:pt x="66927" y="104849"/>
                    <a:pt x="66927" y="104849"/>
                  </a:cubicBezTo>
                  <a:cubicBezTo>
                    <a:pt x="66927" y="104849"/>
                    <a:pt x="69314" y="104849"/>
                    <a:pt x="69314" y="104849"/>
                  </a:cubicBezTo>
                  <a:cubicBezTo>
                    <a:pt x="71707" y="104849"/>
                    <a:pt x="71707" y="104849"/>
                    <a:pt x="71707" y="104849"/>
                  </a:cubicBezTo>
                  <a:cubicBezTo>
                    <a:pt x="74094" y="104849"/>
                    <a:pt x="74094" y="102683"/>
                    <a:pt x="74094" y="102683"/>
                  </a:cubicBezTo>
                  <a:cubicBezTo>
                    <a:pt x="74094" y="102683"/>
                    <a:pt x="74094" y="104849"/>
                    <a:pt x="74094" y="104849"/>
                  </a:cubicBezTo>
                  <a:cubicBezTo>
                    <a:pt x="76487" y="104849"/>
                    <a:pt x="76487" y="107015"/>
                    <a:pt x="76487" y="107015"/>
                  </a:cubicBezTo>
                  <a:cubicBezTo>
                    <a:pt x="76487" y="107015"/>
                    <a:pt x="76487" y="107015"/>
                    <a:pt x="76487" y="107015"/>
                  </a:cubicBezTo>
                  <a:cubicBezTo>
                    <a:pt x="76487" y="107015"/>
                    <a:pt x="78875" y="107015"/>
                    <a:pt x="78875" y="107015"/>
                  </a:cubicBezTo>
                  <a:cubicBezTo>
                    <a:pt x="83660" y="104849"/>
                    <a:pt x="81267" y="104849"/>
                    <a:pt x="81267" y="107015"/>
                  </a:cubicBezTo>
                  <a:cubicBezTo>
                    <a:pt x="83660" y="109176"/>
                    <a:pt x="90828" y="111341"/>
                    <a:pt x="93221" y="109176"/>
                  </a:cubicBezTo>
                  <a:cubicBezTo>
                    <a:pt x="93221" y="109176"/>
                    <a:pt x="93221" y="107015"/>
                    <a:pt x="93221" y="109176"/>
                  </a:cubicBezTo>
                  <a:cubicBezTo>
                    <a:pt x="93221" y="107015"/>
                    <a:pt x="95608" y="109176"/>
                    <a:pt x="95608" y="109176"/>
                  </a:cubicBezTo>
                  <a:cubicBezTo>
                    <a:pt x="95608" y="113507"/>
                    <a:pt x="98001" y="111341"/>
                    <a:pt x="100388" y="113507"/>
                  </a:cubicBezTo>
                  <a:cubicBezTo>
                    <a:pt x="100388" y="113507"/>
                    <a:pt x="102781" y="115673"/>
                    <a:pt x="102781" y="117834"/>
                  </a:cubicBezTo>
                  <a:cubicBezTo>
                    <a:pt x="102781" y="117834"/>
                    <a:pt x="105168" y="120000"/>
                    <a:pt x="105168" y="120000"/>
                  </a:cubicBezTo>
                  <a:cubicBezTo>
                    <a:pt x="105168" y="120000"/>
                    <a:pt x="107561" y="117834"/>
                    <a:pt x="107561" y="117834"/>
                  </a:cubicBezTo>
                  <a:cubicBezTo>
                    <a:pt x="109948" y="120000"/>
                    <a:pt x="109948" y="120000"/>
                    <a:pt x="109948" y="120000"/>
                  </a:cubicBezTo>
                  <a:cubicBezTo>
                    <a:pt x="109948" y="117834"/>
                    <a:pt x="109948" y="113507"/>
                    <a:pt x="109948" y="111341"/>
                  </a:cubicBezTo>
                  <a:cubicBezTo>
                    <a:pt x="107561" y="111341"/>
                    <a:pt x="107561" y="115673"/>
                    <a:pt x="105168" y="113507"/>
                  </a:cubicBezTo>
                  <a:cubicBezTo>
                    <a:pt x="100388" y="111341"/>
                    <a:pt x="100388" y="107015"/>
                    <a:pt x="102781" y="104849"/>
                  </a:cubicBezTo>
                  <a:cubicBezTo>
                    <a:pt x="102781" y="100523"/>
                    <a:pt x="102781" y="98357"/>
                    <a:pt x="102781" y="94025"/>
                  </a:cubicBezTo>
                  <a:cubicBezTo>
                    <a:pt x="102781" y="91865"/>
                    <a:pt x="100388" y="94025"/>
                    <a:pt x="102781" y="91865"/>
                  </a:cubicBezTo>
                  <a:cubicBezTo>
                    <a:pt x="102781" y="89699"/>
                    <a:pt x="105168" y="89699"/>
                    <a:pt x="105168" y="87533"/>
                  </a:cubicBezTo>
                  <a:cubicBezTo>
                    <a:pt x="107561" y="87533"/>
                    <a:pt x="112341" y="87533"/>
                    <a:pt x="117121" y="85373"/>
                  </a:cubicBezTo>
                  <a:cubicBezTo>
                    <a:pt x="114728" y="83207"/>
                    <a:pt x="114728" y="81041"/>
                    <a:pt x="112341" y="78875"/>
                  </a:cubicBezTo>
                  <a:cubicBezTo>
                    <a:pt x="112341" y="76715"/>
                    <a:pt x="107561" y="74549"/>
                    <a:pt x="107561" y="72383"/>
                  </a:cubicBezTo>
                  <a:cubicBezTo>
                    <a:pt x="107561" y="72383"/>
                    <a:pt x="109948" y="70223"/>
                    <a:pt x="109948" y="70223"/>
                  </a:cubicBezTo>
                  <a:cubicBezTo>
                    <a:pt x="109948" y="68057"/>
                    <a:pt x="109948" y="68057"/>
                    <a:pt x="107561" y="65891"/>
                  </a:cubicBezTo>
                  <a:cubicBezTo>
                    <a:pt x="107561" y="61565"/>
                    <a:pt x="107561" y="59399"/>
                    <a:pt x="107561" y="55073"/>
                  </a:cubicBezTo>
                  <a:cubicBezTo>
                    <a:pt x="107561" y="52907"/>
                    <a:pt x="105168" y="50741"/>
                    <a:pt x="105168" y="50741"/>
                  </a:cubicBezTo>
                  <a:cubicBezTo>
                    <a:pt x="105168" y="48575"/>
                    <a:pt x="105168" y="48575"/>
                    <a:pt x="105168" y="48575"/>
                  </a:cubicBezTo>
                  <a:cubicBezTo>
                    <a:pt x="107561" y="46415"/>
                    <a:pt x="107561" y="46415"/>
                    <a:pt x="107561" y="44249"/>
                  </a:cubicBezTo>
                  <a:cubicBezTo>
                    <a:pt x="107561" y="44249"/>
                    <a:pt x="107561" y="44249"/>
                    <a:pt x="109948" y="42083"/>
                  </a:cubicBezTo>
                  <a:cubicBezTo>
                    <a:pt x="109948" y="42083"/>
                    <a:pt x="109948" y="39923"/>
                    <a:pt x="109948" y="39923"/>
                  </a:cubicBezTo>
                  <a:cubicBezTo>
                    <a:pt x="109948" y="37757"/>
                    <a:pt x="109948" y="33425"/>
                    <a:pt x="109948" y="31265"/>
                  </a:cubicBezTo>
                  <a:cubicBezTo>
                    <a:pt x="112341" y="31265"/>
                    <a:pt x="112341" y="29099"/>
                    <a:pt x="112341" y="29099"/>
                  </a:cubicBezTo>
                  <a:cubicBezTo>
                    <a:pt x="112341" y="26933"/>
                    <a:pt x="114728" y="26933"/>
                    <a:pt x="114728" y="24773"/>
                  </a:cubicBezTo>
                  <a:cubicBezTo>
                    <a:pt x="114728" y="24773"/>
                    <a:pt x="121901" y="20441"/>
                    <a:pt x="119509" y="1827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26" name="Shape 626"/>
            <p:cNvSpPr/>
            <p:nvPr/>
          </p:nvSpPr>
          <p:spPr>
            <a:xfrm>
              <a:off x="7097854" y="1283558"/>
              <a:ext cx="285528" cy="110891"/>
            </a:xfrm>
            <a:custGeom>
              <a:avLst/>
              <a:gdLst/>
              <a:ahLst/>
              <a:cxnLst/>
              <a:rect l="0" t="0" r="0" b="0"/>
              <a:pathLst>
                <a:path w="120000" h="120000" extrusionOk="0">
                  <a:moveTo>
                    <a:pt x="120000" y="68572"/>
                  </a:moveTo>
                  <a:cubicBezTo>
                    <a:pt x="120000" y="68572"/>
                    <a:pt x="112500" y="51427"/>
                    <a:pt x="112500" y="51427"/>
                  </a:cubicBezTo>
                  <a:cubicBezTo>
                    <a:pt x="105000" y="51427"/>
                    <a:pt x="97500" y="51427"/>
                    <a:pt x="97500" y="34283"/>
                  </a:cubicBezTo>
                  <a:cubicBezTo>
                    <a:pt x="105000" y="34283"/>
                    <a:pt x="97500" y="34283"/>
                    <a:pt x="97500" y="34283"/>
                  </a:cubicBezTo>
                  <a:cubicBezTo>
                    <a:pt x="97500" y="34283"/>
                    <a:pt x="90000" y="34283"/>
                    <a:pt x="82500" y="34283"/>
                  </a:cubicBezTo>
                  <a:cubicBezTo>
                    <a:pt x="90000" y="34283"/>
                    <a:pt x="90000" y="51427"/>
                    <a:pt x="82500" y="34283"/>
                  </a:cubicBezTo>
                  <a:cubicBezTo>
                    <a:pt x="82500" y="34283"/>
                    <a:pt x="75000" y="34283"/>
                    <a:pt x="75000" y="34283"/>
                  </a:cubicBezTo>
                  <a:cubicBezTo>
                    <a:pt x="82500" y="17144"/>
                    <a:pt x="75000" y="17144"/>
                    <a:pt x="67500" y="17144"/>
                  </a:cubicBezTo>
                  <a:cubicBezTo>
                    <a:pt x="67500" y="17144"/>
                    <a:pt x="60000" y="17144"/>
                    <a:pt x="60000" y="0"/>
                  </a:cubicBezTo>
                  <a:cubicBezTo>
                    <a:pt x="52500" y="0"/>
                    <a:pt x="60000" y="0"/>
                    <a:pt x="52500" y="0"/>
                  </a:cubicBezTo>
                  <a:cubicBezTo>
                    <a:pt x="52500" y="17144"/>
                    <a:pt x="45000" y="0"/>
                    <a:pt x="37500" y="0"/>
                  </a:cubicBezTo>
                  <a:cubicBezTo>
                    <a:pt x="37500" y="0"/>
                    <a:pt x="37500" y="0"/>
                    <a:pt x="45000" y="0"/>
                  </a:cubicBezTo>
                  <a:cubicBezTo>
                    <a:pt x="37500" y="17144"/>
                    <a:pt x="30000" y="17144"/>
                    <a:pt x="22500" y="17144"/>
                  </a:cubicBezTo>
                  <a:cubicBezTo>
                    <a:pt x="15000" y="34283"/>
                    <a:pt x="7500" y="17144"/>
                    <a:pt x="7500" y="34283"/>
                  </a:cubicBezTo>
                  <a:cubicBezTo>
                    <a:pt x="7500" y="34283"/>
                    <a:pt x="0" y="34283"/>
                    <a:pt x="0" y="34283"/>
                  </a:cubicBezTo>
                  <a:cubicBezTo>
                    <a:pt x="0" y="34283"/>
                    <a:pt x="7500" y="51427"/>
                    <a:pt x="7500" y="51427"/>
                  </a:cubicBezTo>
                  <a:cubicBezTo>
                    <a:pt x="7500" y="51427"/>
                    <a:pt x="7500" y="51427"/>
                    <a:pt x="7500" y="68572"/>
                  </a:cubicBezTo>
                  <a:cubicBezTo>
                    <a:pt x="7500" y="68572"/>
                    <a:pt x="15000" y="68572"/>
                    <a:pt x="15000" y="68572"/>
                  </a:cubicBezTo>
                  <a:cubicBezTo>
                    <a:pt x="15000" y="68572"/>
                    <a:pt x="15000" y="85716"/>
                    <a:pt x="15000" y="85716"/>
                  </a:cubicBezTo>
                  <a:cubicBezTo>
                    <a:pt x="22500" y="85716"/>
                    <a:pt x="37500" y="120000"/>
                    <a:pt x="45000" y="120000"/>
                  </a:cubicBezTo>
                  <a:cubicBezTo>
                    <a:pt x="45000" y="120000"/>
                    <a:pt x="45000" y="120000"/>
                    <a:pt x="52500" y="102855"/>
                  </a:cubicBezTo>
                  <a:cubicBezTo>
                    <a:pt x="52500" y="102855"/>
                    <a:pt x="52500" y="102855"/>
                    <a:pt x="60000" y="102855"/>
                  </a:cubicBezTo>
                  <a:cubicBezTo>
                    <a:pt x="60000" y="102855"/>
                    <a:pt x="67500" y="102855"/>
                    <a:pt x="75000" y="102855"/>
                  </a:cubicBezTo>
                  <a:cubicBezTo>
                    <a:pt x="75000" y="102855"/>
                    <a:pt x="82500" y="102855"/>
                    <a:pt x="90000" y="120000"/>
                  </a:cubicBezTo>
                  <a:cubicBezTo>
                    <a:pt x="90000" y="102855"/>
                    <a:pt x="97500" y="102855"/>
                    <a:pt x="105000" y="102855"/>
                  </a:cubicBezTo>
                  <a:cubicBezTo>
                    <a:pt x="105000" y="85716"/>
                    <a:pt x="112500" y="68572"/>
                    <a:pt x="120000" y="6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27" name="Shape 627"/>
            <p:cNvSpPr/>
            <p:nvPr/>
          </p:nvSpPr>
          <p:spPr>
            <a:xfrm>
              <a:off x="8004096" y="1996028"/>
              <a:ext cx="86901" cy="47129"/>
            </a:xfrm>
            <a:custGeom>
              <a:avLst/>
              <a:gdLst/>
              <a:ahLst/>
              <a:cxnLst/>
              <a:rect l="0" t="0" r="0" b="0"/>
              <a:pathLst>
                <a:path w="120000" h="120000" extrusionOk="0">
                  <a:moveTo>
                    <a:pt x="120000" y="0"/>
                  </a:moveTo>
                  <a:cubicBezTo>
                    <a:pt x="120000" y="0"/>
                    <a:pt x="120000" y="0"/>
                    <a:pt x="120000" y="0"/>
                  </a:cubicBezTo>
                  <a:cubicBezTo>
                    <a:pt x="96000" y="0"/>
                    <a:pt x="96000" y="0"/>
                    <a:pt x="72000" y="40000"/>
                  </a:cubicBezTo>
                  <a:cubicBezTo>
                    <a:pt x="72000" y="40000"/>
                    <a:pt x="48000" y="40000"/>
                    <a:pt x="48000" y="40000"/>
                  </a:cubicBezTo>
                  <a:cubicBezTo>
                    <a:pt x="24000" y="40000"/>
                    <a:pt x="24000" y="40000"/>
                    <a:pt x="24000" y="40000"/>
                  </a:cubicBezTo>
                  <a:cubicBezTo>
                    <a:pt x="24000" y="40000"/>
                    <a:pt x="24000" y="40000"/>
                    <a:pt x="24000" y="40000"/>
                  </a:cubicBezTo>
                  <a:cubicBezTo>
                    <a:pt x="0" y="40000"/>
                    <a:pt x="0" y="80000"/>
                    <a:pt x="0" y="80000"/>
                  </a:cubicBezTo>
                  <a:cubicBezTo>
                    <a:pt x="0" y="80000"/>
                    <a:pt x="0" y="120000"/>
                    <a:pt x="24000" y="120000"/>
                  </a:cubicBezTo>
                  <a:cubicBezTo>
                    <a:pt x="24000" y="120000"/>
                    <a:pt x="48000" y="120000"/>
                    <a:pt x="48000" y="120000"/>
                  </a:cubicBezTo>
                  <a:cubicBezTo>
                    <a:pt x="24000" y="120000"/>
                    <a:pt x="72000" y="120000"/>
                    <a:pt x="72000" y="80000"/>
                  </a:cubicBezTo>
                  <a:cubicBezTo>
                    <a:pt x="72000" y="80000"/>
                    <a:pt x="72000" y="80000"/>
                    <a:pt x="96000" y="80000"/>
                  </a:cubicBezTo>
                  <a:cubicBezTo>
                    <a:pt x="72000" y="40000"/>
                    <a:pt x="96000" y="4000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28" name="Shape 628"/>
            <p:cNvSpPr/>
            <p:nvPr/>
          </p:nvSpPr>
          <p:spPr>
            <a:xfrm>
              <a:off x="2678377" y="2580976"/>
              <a:ext cx="481054" cy="158019"/>
            </a:xfrm>
            <a:custGeom>
              <a:avLst/>
              <a:gdLst/>
              <a:ahLst/>
              <a:cxnLst/>
              <a:rect l="0" t="0" r="0" b="0"/>
              <a:pathLst>
                <a:path w="120000" h="120000" extrusionOk="0">
                  <a:moveTo>
                    <a:pt x="120000" y="108000"/>
                  </a:moveTo>
                  <a:cubicBezTo>
                    <a:pt x="115555" y="96000"/>
                    <a:pt x="115555" y="96000"/>
                    <a:pt x="111111" y="84000"/>
                  </a:cubicBezTo>
                  <a:cubicBezTo>
                    <a:pt x="111111" y="84000"/>
                    <a:pt x="97777" y="84000"/>
                    <a:pt x="106666" y="84000"/>
                  </a:cubicBezTo>
                  <a:cubicBezTo>
                    <a:pt x="106666" y="72000"/>
                    <a:pt x="102222" y="72000"/>
                    <a:pt x="102222" y="72000"/>
                  </a:cubicBezTo>
                  <a:cubicBezTo>
                    <a:pt x="97777" y="72000"/>
                    <a:pt x="93333" y="60000"/>
                    <a:pt x="88888" y="72000"/>
                  </a:cubicBezTo>
                  <a:cubicBezTo>
                    <a:pt x="93333" y="60000"/>
                    <a:pt x="88888" y="60000"/>
                    <a:pt x="84444" y="60000"/>
                  </a:cubicBezTo>
                  <a:cubicBezTo>
                    <a:pt x="88888" y="60000"/>
                    <a:pt x="88888" y="60000"/>
                    <a:pt x="88888" y="60000"/>
                  </a:cubicBezTo>
                  <a:cubicBezTo>
                    <a:pt x="88888" y="48000"/>
                    <a:pt x="84444" y="48000"/>
                    <a:pt x="84444" y="48000"/>
                  </a:cubicBezTo>
                  <a:cubicBezTo>
                    <a:pt x="84444" y="48000"/>
                    <a:pt x="84444" y="48000"/>
                    <a:pt x="84444" y="48000"/>
                  </a:cubicBezTo>
                  <a:cubicBezTo>
                    <a:pt x="80000" y="48000"/>
                    <a:pt x="75555" y="36000"/>
                    <a:pt x="71111" y="24000"/>
                  </a:cubicBezTo>
                  <a:cubicBezTo>
                    <a:pt x="66666" y="24000"/>
                    <a:pt x="62222" y="24000"/>
                    <a:pt x="62222" y="12000"/>
                  </a:cubicBezTo>
                  <a:cubicBezTo>
                    <a:pt x="57777" y="12000"/>
                    <a:pt x="53333" y="12000"/>
                    <a:pt x="53333" y="0"/>
                  </a:cubicBezTo>
                  <a:cubicBezTo>
                    <a:pt x="48888" y="0"/>
                    <a:pt x="44444" y="12000"/>
                    <a:pt x="44444" y="0"/>
                  </a:cubicBezTo>
                  <a:cubicBezTo>
                    <a:pt x="35555" y="0"/>
                    <a:pt x="26666" y="0"/>
                    <a:pt x="17777" y="12000"/>
                  </a:cubicBezTo>
                  <a:cubicBezTo>
                    <a:pt x="13333" y="24000"/>
                    <a:pt x="8888" y="24000"/>
                    <a:pt x="8888" y="36000"/>
                  </a:cubicBezTo>
                  <a:cubicBezTo>
                    <a:pt x="4444" y="36000"/>
                    <a:pt x="8888" y="36000"/>
                    <a:pt x="4444" y="36000"/>
                  </a:cubicBezTo>
                  <a:cubicBezTo>
                    <a:pt x="4444" y="48000"/>
                    <a:pt x="0" y="48000"/>
                    <a:pt x="0" y="48000"/>
                  </a:cubicBezTo>
                  <a:cubicBezTo>
                    <a:pt x="0" y="48000"/>
                    <a:pt x="4444" y="48000"/>
                    <a:pt x="4444" y="48000"/>
                  </a:cubicBezTo>
                  <a:cubicBezTo>
                    <a:pt x="4444" y="48000"/>
                    <a:pt x="4444" y="48000"/>
                    <a:pt x="4444" y="48000"/>
                  </a:cubicBezTo>
                  <a:cubicBezTo>
                    <a:pt x="4444" y="48000"/>
                    <a:pt x="8888" y="48000"/>
                    <a:pt x="8888" y="48000"/>
                  </a:cubicBezTo>
                  <a:cubicBezTo>
                    <a:pt x="13333" y="36000"/>
                    <a:pt x="13333" y="36000"/>
                    <a:pt x="13333" y="36000"/>
                  </a:cubicBezTo>
                  <a:cubicBezTo>
                    <a:pt x="13333" y="36000"/>
                    <a:pt x="13333" y="36000"/>
                    <a:pt x="13333" y="36000"/>
                  </a:cubicBezTo>
                  <a:cubicBezTo>
                    <a:pt x="17777" y="36000"/>
                    <a:pt x="22222" y="24000"/>
                    <a:pt x="22222" y="24000"/>
                  </a:cubicBezTo>
                  <a:cubicBezTo>
                    <a:pt x="26666" y="24000"/>
                    <a:pt x="31111" y="12000"/>
                    <a:pt x="35555" y="24000"/>
                  </a:cubicBezTo>
                  <a:cubicBezTo>
                    <a:pt x="40000" y="24000"/>
                    <a:pt x="35555" y="24000"/>
                    <a:pt x="35555" y="24000"/>
                  </a:cubicBezTo>
                  <a:cubicBezTo>
                    <a:pt x="35555" y="36000"/>
                    <a:pt x="44444" y="48000"/>
                    <a:pt x="44444" y="36000"/>
                  </a:cubicBezTo>
                  <a:cubicBezTo>
                    <a:pt x="44444" y="36000"/>
                    <a:pt x="48888" y="48000"/>
                    <a:pt x="48888" y="36000"/>
                  </a:cubicBezTo>
                  <a:cubicBezTo>
                    <a:pt x="53333" y="48000"/>
                    <a:pt x="57777" y="60000"/>
                    <a:pt x="66666" y="60000"/>
                  </a:cubicBezTo>
                  <a:cubicBezTo>
                    <a:pt x="66666" y="60000"/>
                    <a:pt x="71111" y="48000"/>
                    <a:pt x="71111" y="60000"/>
                  </a:cubicBezTo>
                  <a:cubicBezTo>
                    <a:pt x="71111" y="60000"/>
                    <a:pt x="71111" y="72000"/>
                    <a:pt x="71111" y="72000"/>
                  </a:cubicBezTo>
                  <a:cubicBezTo>
                    <a:pt x="75555" y="96000"/>
                    <a:pt x="84444" y="84000"/>
                    <a:pt x="84444" y="96000"/>
                  </a:cubicBezTo>
                  <a:cubicBezTo>
                    <a:pt x="88888" y="96000"/>
                    <a:pt x="80000" y="108000"/>
                    <a:pt x="80000" y="120000"/>
                  </a:cubicBezTo>
                  <a:cubicBezTo>
                    <a:pt x="84444" y="120000"/>
                    <a:pt x="88888" y="120000"/>
                    <a:pt x="97777" y="120000"/>
                  </a:cubicBezTo>
                  <a:cubicBezTo>
                    <a:pt x="97777" y="120000"/>
                    <a:pt x="106666" y="120000"/>
                    <a:pt x="106666" y="108000"/>
                  </a:cubicBezTo>
                  <a:cubicBezTo>
                    <a:pt x="106666" y="120000"/>
                    <a:pt x="106666" y="120000"/>
                    <a:pt x="106666" y="120000"/>
                  </a:cubicBezTo>
                  <a:cubicBezTo>
                    <a:pt x="111111" y="120000"/>
                    <a:pt x="120000" y="120000"/>
                    <a:pt x="120000" y="10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29" name="Shape 629"/>
            <p:cNvSpPr/>
            <p:nvPr/>
          </p:nvSpPr>
          <p:spPr>
            <a:xfrm>
              <a:off x="7169235" y="1488704"/>
              <a:ext cx="248286" cy="188514"/>
            </a:xfrm>
            <a:custGeom>
              <a:avLst/>
              <a:gdLst/>
              <a:ahLst/>
              <a:cxnLst/>
              <a:rect l="0" t="0" r="0" b="0"/>
              <a:pathLst>
                <a:path w="120000" h="120000" extrusionOk="0">
                  <a:moveTo>
                    <a:pt x="102855" y="120000"/>
                  </a:moveTo>
                  <a:cubicBezTo>
                    <a:pt x="94283" y="110000"/>
                    <a:pt x="85716" y="110000"/>
                    <a:pt x="85716" y="110000"/>
                  </a:cubicBezTo>
                  <a:cubicBezTo>
                    <a:pt x="85716" y="110000"/>
                    <a:pt x="85716" y="110000"/>
                    <a:pt x="85716" y="110000"/>
                  </a:cubicBezTo>
                  <a:cubicBezTo>
                    <a:pt x="77144" y="110000"/>
                    <a:pt x="77144" y="100000"/>
                    <a:pt x="68572" y="100000"/>
                  </a:cubicBezTo>
                  <a:cubicBezTo>
                    <a:pt x="85716" y="110000"/>
                    <a:pt x="94283" y="110000"/>
                    <a:pt x="102855" y="120000"/>
                  </a:cubicBezTo>
                  <a:cubicBezTo>
                    <a:pt x="102855" y="120000"/>
                    <a:pt x="102855" y="120000"/>
                    <a:pt x="102855" y="120000"/>
                  </a:cubicBezTo>
                  <a:close/>
                  <a:moveTo>
                    <a:pt x="120000" y="40000"/>
                  </a:moveTo>
                  <a:cubicBezTo>
                    <a:pt x="111427" y="30000"/>
                    <a:pt x="102855" y="30000"/>
                    <a:pt x="111427" y="30000"/>
                  </a:cubicBezTo>
                  <a:cubicBezTo>
                    <a:pt x="102855" y="30000"/>
                    <a:pt x="102855" y="20000"/>
                    <a:pt x="102855" y="20000"/>
                  </a:cubicBezTo>
                  <a:cubicBezTo>
                    <a:pt x="102855" y="20000"/>
                    <a:pt x="102855" y="20000"/>
                    <a:pt x="94283" y="20000"/>
                  </a:cubicBezTo>
                  <a:cubicBezTo>
                    <a:pt x="94283" y="20000"/>
                    <a:pt x="85716" y="20000"/>
                    <a:pt x="77144" y="20000"/>
                  </a:cubicBezTo>
                  <a:cubicBezTo>
                    <a:pt x="77144" y="10000"/>
                    <a:pt x="68572" y="0"/>
                    <a:pt x="60000" y="0"/>
                  </a:cubicBezTo>
                  <a:cubicBezTo>
                    <a:pt x="51427" y="0"/>
                    <a:pt x="60000" y="0"/>
                    <a:pt x="51427" y="0"/>
                  </a:cubicBezTo>
                  <a:cubicBezTo>
                    <a:pt x="51427" y="0"/>
                    <a:pt x="42855" y="0"/>
                    <a:pt x="42855" y="10000"/>
                  </a:cubicBezTo>
                  <a:cubicBezTo>
                    <a:pt x="34283" y="10000"/>
                    <a:pt x="42855" y="10000"/>
                    <a:pt x="42855" y="10000"/>
                  </a:cubicBezTo>
                  <a:cubicBezTo>
                    <a:pt x="42855" y="20000"/>
                    <a:pt x="42855" y="20000"/>
                    <a:pt x="34283" y="20000"/>
                  </a:cubicBezTo>
                  <a:cubicBezTo>
                    <a:pt x="34283" y="20000"/>
                    <a:pt x="34283" y="30000"/>
                    <a:pt x="34283" y="30000"/>
                  </a:cubicBezTo>
                  <a:cubicBezTo>
                    <a:pt x="34283" y="30000"/>
                    <a:pt x="25716" y="30000"/>
                    <a:pt x="25716" y="30000"/>
                  </a:cubicBezTo>
                  <a:cubicBezTo>
                    <a:pt x="25716" y="30000"/>
                    <a:pt x="17144" y="20000"/>
                    <a:pt x="17144" y="20000"/>
                  </a:cubicBezTo>
                  <a:cubicBezTo>
                    <a:pt x="17144" y="20000"/>
                    <a:pt x="17144" y="30000"/>
                    <a:pt x="17144" y="30000"/>
                  </a:cubicBezTo>
                  <a:cubicBezTo>
                    <a:pt x="17144" y="30000"/>
                    <a:pt x="8572" y="30000"/>
                    <a:pt x="8572" y="30000"/>
                  </a:cubicBezTo>
                  <a:cubicBezTo>
                    <a:pt x="0" y="30000"/>
                    <a:pt x="0" y="30000"/>
                    <a:pt x="0" y="30000"/>
                  </a:cubicBezTo>
                  <a:cubicBezTo>
                    <a:pt x="0" y="40000"/>
                    <a:pt x="0" y="50000"/>
                    <a:pt x="8572" y="50000"/>
                  </a:cubicBezTo>
                  <a:cubicBezTo>
                    <a:pt x="8572" y="50000"/>
                    <a:pt x="8572" y="30000"/>
                    <a:pt x="17144" y="30000"/>
                  </a:cubicBezTo>
                  <a:cubicBezTo>
                    <a:pt x="25716" y="30000"/>
                    <a:pt x="25716" y="40000"/>
                    <a:pt x="25716" y="50000"/>
                  </a:cubicBezTo>
                  <a:cubicBezTo>
                    <a:pt x="25716" y="60000"/>
                    <a:pt x="34283" y="60000"/>
                    <a:pt x="34283" y="70000"/>
                  </a:cubicBezTo>
                  <a:cubicBezTo>
                    <a:pt x="34283" y="70000"/>
                    <a:pt x="34283" y="70000"/>
                    <a:pt x="34283" y="70000"/>
                  </a:cubicBezTo>
                  <a:cubicBezTo>
                    <a:pt x="34283" y="70000"/>
                    <a:pt x="42855" y="70000"/>
                    <a:pt x="42855" y="80000"/>
                  </a:cubicBezTo>
                  <a:cubicBezTo>
                    <a:pt x="42855" y="80000"/>
                    <a:pt x="51427" y="90000"/>
                    <a:pt x="51427" y="90000"/>
                  </a:cubicBezTo>
                  <a:cubicBezTo>
                    <a:pt x="51427" y="90000"/>
                    <a:pt x="60000" y="90000"/>
                    <a:pt x="60000" y="90000"/>
                  </a:cubicBezTo>
                  <a:cubicBezTo>
                    <a:pt x="68572" y="90000"/>
                    <a:pt x="68572" y="100000"/>
                    <a:pt x="77144" y="100000"/>
                  </a:cubicBezTo>
                  <a:cubicBezTo>
                    <a:pt x="85716" y="110000"/>
                    <a:pt x="77144" y="100000"/>
                    <a:pt x="77144" y="90000"/>
                  </a:cubicBezTo>
                  <a:cubicBezTo>
                    <a:pt x="77144" y="90000"/>
                    <a:pt x="77144" y="90000"/>
                    <a:pt x="68572" y="90000"/>
                  </a:cubicBezTo>
                  <a:cubicBezTo>
                    <a:pt x="68572" y="80000"/>
                    <a:pt x="60000" y="80000"/>
                    <a:pt x="60000" y="70000"/>
                  </a:cubicBezTo>
                  <a:cubicBezTo>
                    <a:pt x="51427" y="70000"/>
                    <a:pt x="51427" y="60000"/>
                    <a:pt x="51427" y="60000"/>
                  </a:cubicBezTo>
                  <a:cubicBezTo>
                    <a:pt x="51427" y="60000"/>
                    <a:pt x="42855" y="60000"/>
                    <a:pt x="42855" y="50000"/>
                  </a:cubicBezTo>
                  <a:cubicBezTo>
                    <a:pt x="42855" y="50000"/>
                    <a:pt x="42855" y="40000"/>
                    <a:pt x="42855" y="40000"/>
                  </a:cubicBezTo>
                  <a:cubicBezTo>
                    <a:pt x="51427" y="40000"/>
                    <a:pt x="51427" y="40000"/>
                    <a:pt x="51427" y="40000"/>
                  </a:cubicBezTo>
                  <a:cubicBezTo>
                    <a:pt x="60000" y="40000"/>
                    <a:pt x="60000" y="40000"/>
                    <a:pt x="60000" y="40000"/>
                  </a:cubicBezTo>
                  <a:cubicBezTo>
                    <a:pt x="60000" y="40000"/>
                    <a:pt x="60000" y="40000"/>
                    <a:pt x="60000" y="40000"/>
                  </a:cubicBezTo>
                  <a:cubicBezTo>
                    <a:pt x="68572" y="40000"/>
                    <a:pt x="68572" y="40000"/>
                    <a:pt x="77144" y="40000"/>
                  </a:cubicBezTo>
                  <a:cubicBezTo>
                    <a:pt x="77144" y="40000"/>
                    <a:pt x="85716" y="40000"/>
                    <a:pt x="94283" y="40000"/>
                  </a:cubicBezTo>
                  <a:cubicBezTo>
                    <a:pt x="94283" y="40000"/>
                    <a:pt x="102855" y="40000"/>
                    <a:pt x="102855" y="40000"/>
                  </a:cubicBezTo>
                  <a:cubicBezTo>
                    <a:pt x="102855" y="50000"/>
                    <a:pt x="102855" y="50000"/>
                    <a:pt x="111427" y="50000"/>
                  </a:cubicBezTo>
                  <a:cubicBezTo>
                    <a:pt x="111427" y="50000"/>
                    <a:pt x="111427" y="40000"/>
                    <a:pt x="111427" y="40000"/>
                  </a:cubicBezTo>
                  <a:cubicBezTo>
                    <a:pt x="111427" y="40000"/>
                    <a:pt x="120000" y="40000"/>
                    <a:pt x="120000" y="4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30" name="Shape 630"/>
            <p:cNvSpPr/>
            <p:nvPr/>
          </p:nvSpPr>
          <p:spPr>
            <a:xfrm>
              <a:off x="2554234" y="3152063"/>
              <a:ext cx="161386" cy="141387"/>
            </a:xfrm>
            <a:custGeom>
              <a:avLst/>
              <a:gdLst/>
              <a:ahLst/>
              <a:cxnLst/>
              <a:rect l="0" t="0" r="0" b="0"/>
              <a:pathLst>
                <a:path w="120000" h="120000" extrusionOk="0">
                  <a:moveTo>
                    <a:pt x="120000" y="53333"/>
                  </a:moveTo>
                  <a:cubicBezTo>
                    <a:pt x="106666" y="53333"/>
                    <a:pt x="93333" y="26666"/>
                    <a:pt x="80000" y="13333"/>
                  </a:cubicBezTo>
                  <a:cubicBezTo>
                    <a:pt x="80000" y="13333"/>
                    <a:pt x="66666" y="13333"/>
                    <a:pt x="66666" y="13333"/>
                  </a:cubicBezTo>
                  <a:cubicBezTo>
                    <a:pt x="66666" y="13333"/>
                    <a:pt x="66666" y="0"/>
                    <a:pt x="66666" y="0"/>
                  </a:cubicBezTo>
                  <a:cubicBezTo>
                    <a:pt x="53333" y="0"/>
                    <a:pt x="53333" y="0"/>
                    <a:pt x="40000" y="0"/>
                  </a:cubicBezTo>
                  <a:cubicBezTo>
                    <a:pt x="40000" y="0"/>
                    <a:pt x="40000" y="0"/>
                    <a:pt x="40000" y="0"/>
                  </a:cubicBezTo>
                  <a:cubicBezTo>
                    <a:pt x="26666" y="0"/>
                    <a:pt x="26666" y="0"/>
                    <a:pt x="13333" y="0"/>
                  </a:cubicBezTo>
                  <a:cubicBezTo>
                    <a:pt x="13333" y="0"/>
                    <a:pt x="13333" y="0"/>
                    <a:pt x="0" y="13333"/>
                  </a:cubicBezTo>
                  <a:cubicBezTo>
                    <a:pt x="26666" y="13333"/>
                    <a:pt x="0" y="26666"/>
                    <a:pt x="0" y="26666"/>
                  </a:cubicBezTo>
                  <a:cubicBezTo>
                    <a:pt x="13333" y="53333"/>
                    <a:pt x="26666" y="53333"/>
                    <a:pt x="26666" y="53333"/>
                  </a:cubicBezTo>
                  <a:cubicBezTo>
                    <a:pt x="26666" y="53333"/>
                    <a:pt x="40000" y="53333"/>
                    <a:pt x="40000" y="53333"/>
                  </a:cubicBezTo>
                  <a:cubicBezTo>
                    <a:pt x="40000" y="40000"/>
                    <a:pt x="26666" y="40000"/>
                    <a:pt x="26666" y="26666"/>
                  </a:cubicBezTo>
                  <a:cubicBezTo>
                    <a:pt x="26666" y="40000"/>
                    <a:pt x="40000" y="40000"/>
                    <a:pt x="40000" y="53333"/>
                  </a:cubicBezTo>
                  <a:cubicBezTo>
                    <a:pt x="53333" y="53333"/>
                    <a:pt x="40000" y="53333"/>
                    <a:pt x="53333" y="66666"/>
                  </a:cubicBezTo>
                  <a:cubicBezTo>
                    <a:pt x="66666" y="66666"/>
                    <a:pt x="80000" y="80000"/>
                    <a:pt x="80000" y="80000"/>
                  </a:cubicBezTo>
                  <a:cubicBezTo>
                    <a:pt x="80000" y="93333"/>
                    <a:pt x="80000" y="93333"/>
                    <a:pt x="80000" y="93333"/>
                  </a:cubicBezTo>
                  <a:cubicBezTo>
                    <a:pt x="80000" y="106666"/>
                    <a:pt x="80000" y="106666"/>
                    <a:pt x="93333" y="106666"/>
                  </a:cubicBezTo>
                  <a:cubicBezTo>
                    <a:pt x="93333" y="106666"/>
                    <a:pt x="93333" y="93333"/>
                    <a:pt x="80000" y="93333"/>
                  </a:cubicBezTo>
                  <a:cubicBezTo>
                    <a:pt x="93333" y="93333"/>
                    <a:pt x="93333" y="106666"/>
                    <a:pt x="106666" y="120000"/>
                  </a:cubicBezTo>
                  <a:cubicBezTo>
                    <a:pt x="93333" y="106666"/>
                    <a:pt x="106666" y="106666"/>
                    <a:pt x="106666" y="106666"/>
                  </a:cubicBezTo>
                  <a:cubicBezTo>
                    <a:pt x="106666" y="93333"/>
                    <a:pt x="106666" y="93333"/>
                    <a:pt x="106666" y="93333"/>
                  </a:cubicBezTo>
                  <a:cubicBezTo>
                    <a:pt x="106666" y="93333"/>
                    <a:pt x="106666" y="93333"/>
                    <a:pt x="106666" y="80000"/>
                  </a:cubicBezTo>
                  <a:cubicBezTo>
                    <a:pt x="106666" y="80000"/>
                    <a:pt x="106666" y="80000"/>
                    <a:pt x="106666" y="80000"/>
                  </a:cubicBezTo>
                  <a:cubicBezTo>
                    <a:pt x="106666" y="80000"/>
                    <a:pt x="106666" y="66666"/>
                    <a:pt x="106666" y="66666"/>
                  </a:cubicBezTo>
                  <a:cubicBezTo>
                    <a:pt x="106666" y="53333"/>
                    <a:pt x="120000" y="66666"/>
                    <a:pt x="120000" y="533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31" name="Shape 631"/>
            <p:cNvSpPr/>
            <p:nvPr/>
          </p:nvSpPr>
          <p:spPr>
            <a:xfrm>
              <a:off x="7073542" y="3498594"/>
              <a:ext cx="343979" cy="413068"/>
            </a:xfrm>
            <a:custGeom>
              <a:avLst/>
              <a:gdLst/>
              <a:ahLst/>
              <a:cxnLst/>
              <a:rect l="0" t="0" r="0" b="0"/>
              <a:pathLst>
                <a:path w="120000" h="120000" extrusionOk="0">
                  <a:moveTo>
                    <a:pt x="120000" y="4616"/>
                  </a:moveTo>
                  <a:cubicBezTo>
                    <a:pt x="120000" y="0"/>
                    <a:pt x="113828" y="4616"/>
                    <a:pt x="107657" y="0"/>
                  </a:cubicBezTo>
                  <a:cubicBezTo>
                    <a:pt x="101485" y="0"/>
                    <a:pt x="95314" y="0"/>
                    <a:pt x="89142" y="4616"/>
                  </a:cubicBezTo>
                  <a:cubicBezTo>
                    <a:pt x="82971" y="4616"/>
                    <a:pt x="82971" y="13844"/>
                    <a:pt x="82971" y="18461"/>
                  </a:cubicBezTo>
                  <a:cubicBezTo>
                    <a:pt x="82971" y="18461"/>
                    <a:pt x="76800" y="27694"/>
                    <a:pt x="76800" y="27694"/>
                  </a:cubicBezTo>
                  <a:cubicBezTo>
                    <a:pt x="76800" y="27694"/>
                    <a:pt x="76800" y="23077"/>
                    <a:pt x="70628" y="23077"/>
                  </a:cubicBezTo>
                  <a:cubicBezTo>
                    <a:pt x="70628" y="23077"/>
                    <a:pt x="64457" y="23077"/>
                    <a:pt x="64457" y="23077"/>
                  </a:cubicBezTo>
                  <a:cubicBezTo>
                    <a:pt x="64457" y="23077"/>
                    <a:pt x="58285" y="23077"/>
                    <a:pt x="58285" y="23077"/>
                  </a:cubicBezTo>
                  <a:cubicBezTo>
                    <a:pt x="58285" y="23077"/>
                    <a:pt x="52114" y="18461"/>
                    <a:pt x="52114" y="18461"/>
                  </a:cubicBezTo>
                  <a:cubicBezTo>
                    <a:pt x="52114" y="18461"/>
                    <a:pt x="33600" y="18461"/>
                    <a:pt x="33600" y="23077"/>
                  </a:cubicBezTo>
                  <a:cubicBezTo>
                    <a:pt x="27428" y="23077"/>
                    <a:pt x="33600" y="32305"/>
                    <a:pt x="33600" y="32305"/>
                  </a:cubicBezTo>
                  <a:cubicBezTo>
                    <a:pt x="39771" y="36922"/>
                    <a:pt x="45942" y="27694"/>
                    <a:pt x="52114" y="36922"/>
                  </a:cubicBezTo>
                  <a:cubicBezTo>
                    <a:pt x="52114" y="46155"/>
                    <a:pt x="39771" y="46155"/>
                    <a:pt x="39771" y="55383"/>
                  </a:cubicBezTo>
                  <a:cubicBezTo>
                    <a:pt x="45942" y="55383"/>
                    <a:pt x="45942" y="55383"/>
                    <a:pt x="52114" y="55383"/>
                  </a:cubicBezTo>
                  <a:cubicBezTo>
                    <a:pt x="52114" y="60000"/>
                    <a:pt x="52114" y="64616"/>
                    <a:pt x="52114" y="69233"/>
                  </a:cubicBezTo>
                  <a:cubicBezTo>
                    <a:pt x="52114" y="73844"/>
                    <a:pt x="52114" y="78461"/>
                    <a:pt x="45942" y="83077"/>
                  </a:cubicBezTo>
                  <a:cubicBezTo>
                    <a:pt x="45942" y="83077"/>
                    <a:pt x="45942" y="83077"/>
                    <a:pt x="45942" y="83077"/>
                  </a:cubicBezTo>
                  <a:cubicBezTo>
                    <a:pt x="39771" y="83077"/>
                    <a:pt x="45942" y="78461"/>
                    <a:pt x="39771" y="78461"/>
                  </a:cubicBezTo>
                  <a:cubicBezTo>
                    <a:pt x="39771" y="78461"/>
                    <a:pt x="39771" y="87694"/>
                    <a:pt x="27428" y="83077"/>
                  </a:cubicBezTo>
                  <a:cubicBezTo>
                    <a:pt x="27428" y="83077"/>
                    <a:pt x="27428" y="78461"/>
                    <a:pt x="21257" y="73844"/>
                  </a:cubicBezTo>
                  <a:cubicBezTo>
                    <a:pt x="15085" y="73844"/>
                    <a:pt x="21257" y="78461"/>
                    <a:pt x="21257" y="78461"/>
                  </a:cubicBezTo>
                  <a:cubicBezTo>
                    <a:pt x="15085" y="83077"/>
                    <a:pt x="21257" y="83077"/>
                    <a:pt x="15085" y="83077"/>
                  </a:cubicBezTo>
                  <a:cubicBezTo>
                    <a:pt x="15085" y="83077"/>
                    <a:pt x="15085" y="83077"/>
                    <a:pt x="8914" y="83077"/>
                  </a:cubicBezTo>
                  <a:cubicBezTo>
                    <a:pt x="8914" y="83077"/>
                    <a:pt x="2742" y="83077"/>
                    <a:pt x="2742" y="83077"/>
                  </a:cubicBezTo>
                  <a:cubicBezTo>
                    <a:pt x="2742" y="83077"/>
                    <a:pt x="2742" y="87694"/>
                    <a:pt x="2742" y="87694"/>
                  </a:cubicBezTo>
                  <a:cubicBezTo>
                    <a:pt x="2742" y="92305"/>
                    <a:pt x="8914" y="92305"/>
                    <a:pt x="8914" y="92305"/>
                  </a:cubicBezTo>
                  <a:cubicBezTo>
                    <a:pt x="8914" y="92305"/>
                    <a:pt x="8914" y="92305"/>
                    <a:pt x="8914" y="92305"/>
                  </a:cubicBezTo>
                  <a:cubicBezTo>
                    <a:pt x="8914" y="96922"/>
                    <a:pt x="8914" y="96922"/>
                    <a:pt x="8914" y="96922"/>
                  </a:cubicBezTo>
                  <a:cubicBezTo>
                    <a:pt x="8914" y="96922"/>
                    <a:pt x="8914" y="101538"/>
                    <a:pt x="8914" y="101538"/>
                  </a:cubicBezTo>
                  <a:cubicBezTo>
                    <a:pt x="8914" y="101538"/>
                    <a:pt x="2742" y="96922"/>
                    <a:pt x="2742" y="101538"/>
                  </a:cubicBezTo>
                  <a:cubicBezTo>
                    <a:pt x="-3428" y="106155"/>
                    <a:pt x="2742" y="106155"/>
                    <a:pt x="2742" y="110766"/>
                  </a:cubicBezTo>
                  <a:cubicBezTo>
                    <a:pt x="8914" y="110766"/>
                    <a:pt x="8914" y="115383"/>
                    <a:pt x="15085" y="120000"/>
                  </a:cubicBezTo>
                  <a:cubicBezTo>
                    <a:pt x="15085" y="115383"/>
                    <a:pt x="21257" y="110766"/>
                    <a:pt x="27428" y="115383"/>
                  </a:cubicBezTo>
                  <a:cubicBezTo>
                    <a:pt x="33600" y="115383"/>
                    <a:pt x="33600" y="115383"/>
                    <a:pt x="33600" y="115383"/>
                  </a:cubicBezTo>
                  <a:cubicBezTo>
                    <a:pt x="39771" y="120000"/>
                    <a:pt x="39771" y="115383"/>
                    <a:pt x="39771" y="110766"/>
                  </a:cubicBezTo>
                  <a:cubicBezTo>
                    <a:pt x="39771" y="110766"/>
                    <a:pt x="45942" y="110766"/>
                    <a:pt x="45942" y="110766"/>
                  </a:cubicBezTo>
                  <a:cubicBezTo>
                    <a:pt x="45942" y="110766"/>
                    <a:pt x="52114" y="110766"/>
                    <a:pt x="52114" y="110766"/>
                  </a:cubicBezTo>
                  <a:cubicBezTo>
                    <a:pt x="52114" y="110766"/>
                    <a:pt x="45942" y="115383"/>
                    <a:pt x="52114" y="115383"/>
                  </a:cubicBezTo>
                  <a:cubicBezTo>
                    <a:pt x="52114" y="120000"/>
                    <a:pt x="58285" y="115383"/>
                    <a:pt x="58285" y="115383"/>
                  </a:cubicBezTo>
                  <a:cubicBezTo>
                    <a:pt x="64457" y="115383"/>
                    <a:pt x="64457" y="110766"/>
                    <a:pt x="70628" y="106155"/>
                  </a:cubicBezTo>
                  <a:cubicBezTo>
                    <a:pt x="70628" y="106155"/>
                    <a:pt x="76800" y="106155"/>
                    <a:pt x="76800" y="106155"/>
                  </a:cubicBezTo>
                  <a:cubicBezTo>
                    <a:pt x="76800" y="101538"/>
                    <a:pt x="76800" y="87694"/>
                    <a:pt x="76800" y="83077"/>
                  </a:cubicBezTo>
                  <a:cubicBezTo>
                    <a:pt x="82971" y="78461"/>
                    <a:pt x="82971" y="78461"/>
                    <a:pt x="89142" y="73844"/>
                  </a:cubicBezTo>
                  <a:cubicBezTo>
                    <a:pt x="95314" y="69233"/>
                    <a:pt x="101485" y="64616"/>
                    <a:pt x="107657" y="60000"/>
                  </a:cubicBezTo>
                  <a:cubicBezTo>
                    <a:pt x="107657" y="55383"/>
                    <a:pt x="107657" y="50766"/>
                    <a:pt x="107657" y="46155"/>
                  </a:cubicBezTo>
                  <a:cubicBezTo>
                    <a:pt x="113828" y="32305"/>
                    <a:pt x="113828" y="18461"/>
                    <a:pt x="120000" y="46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32" name="Shape 632"/>
            <p:cNvSpPr/>
            <p:nvPr/>
          </p:nvSpPr>
          <p:spPr>
            <a:xfrm>
              <a:off x="2862822" y="3088300"/>
              <a:ext cx="563517" cy="790095"/>
            </a:xfrm>
            <a:custGeom>
              <a:avLst/>
              <a:gdLst/>
              <a:ahLst/>
              <a:cxnLst/>
              <a:rect l="0" t="0" r="0" b="0"/>
              <a:pathLst>
                <a:path w="120000" h="120000" extrusionOk="0">
                  <a:moveTo>
                    <a:pt x="10392" y="72000"/>
                  </a:moveTo>
                  <a:cubicBezTo>
                    <a:pt x="10392" y="69600"/>
                    <a:pt x="10392" y="69600"/>
                    <a:pt x="10392" y="69600"/>
                  </a:cubicBezTo>
                  <a:cubicBezTo>
                    <a:pt x="6612" y="69600"/>
                    <a:pt x="10392" y="69600"/>
                    <a:pt x="10392" y="72000"/>
                  </a:cubicBezTo>
                  <a:close/>
                  <a:moveTo>
                    <a:pt x="120000" y="79200"/>
                  </a:moveTo>
                  <a:cubicBezTo>
                    <a:pt x="120000" y="76800"/>
                    <a:pt x="116220" y="67200"/>
                    <a:pt x="112440" y="69600"/>
                  </a:cubicBezTo>
                  <a:cubicBezTo>
                    <a:pt x="112440" y="67200"/>
                    <a:pt x="116220" y="67200"/>
                    <a:pt x="116220" y="62400"/>
                  </a:cubicBezTo>
                  <a:cubicBezTo>
                    <a:pt x="116220" y="60000"/>
                    <a:pt x="112440" y="57600"/>
                    <a:pt x="112440" y="55200"/>
                  </a:cubicBezTo>
                  <a:cubicBezTo>
                    <a:pt x="112440" y="52800"/>
                    <a:pt x="112440" y="50400"/>
                    <a:pt x="116220" y="48000"/>
                  </a:cubicBezTo>
                  <a:cubicBezTo>
                    <a:pt x="116220" y="43200"/>
                    <a:pt x="112440" y="43200"/>
                    <a:pt x="108661" y="45600"/>
                  </a:cubicBezTo>
                  <a:cubicBezTo>
                    <a:pt x="104881" y="45600"/>
                    <a:pt x="97322" y="45600"/>
                    <a:pt x="97322" y="45600"/>
                  </a:cubicBezTo>
                  <a:cubicBezTo>
                    <a:pt x="93542" y="45600"/>
                    <a:pt x="93542" y="43200"/>
                    <a:pt x="93542" y="40800"/>
                  </a:cubicBezTo>
                  <a:cubicBezTo>
                    <a:pt x="89763" y="40800"/>
                    <a:pt x="89763" y="40800"/>
                    <a:pt x="89763" y="38400"/>
                  </a:cubicBezTo>
                  <a:cubicBezTo>
                    <a:pt x="82204" y="38400"/>
                    <a:pt x="78424" y="38400"/>
                    <a:pt x="74645" y="38400"/>
                  </a:cubicBezTo>
                  <a:cubicBezTo>
                    <a:pt x="70865" y="38400"/>
                    <a:pt x="70865" y="38400"/>
                    <a:pt x="70865" y="38400"/>
                  </a:cubicBezTo>
                  <a:cubicBezTo>
                    <a:pt x="70865" y="38400"/>
                    <a:pt x="70865" y="36000"/>
                    <a:pt x="70865" y="36000"/>
                  </a:cubicBezTo>
                  <a:cubicBezTo>
                    <a:pt x="70865" y="36000"/>
                    <a:pt x="67085" y="36000"/>
                    <a:pt x="67085" y="36000"/>
                  </a:cubicBezTo>
                  <a:cubicBezTo>
                    <a:pt x="67085" y="33600"/>
                    <a:pt x="67085" y="31200"/>
                    <a:pt x="67085" y="31200"/>
                  </a:cubicBezTo>
                  <a:cubicBezTo>
                    <a:pt x="67085" y="28800"/>
                    <a:pt x="67085" y="28800"/>
                    <a:pt x="67085" y="26400"/>
                  </a:cubicBezTo>
                  <a:cubicBezTo>
                    <a:pt x="63306" y="24000"/>
                    <a:pt x="63306" y="21600"/>
                    <a:pt x="59526" y="24000"/>
                  </a:cubicBezTo>
                  <a:cubicBezTo>
                    <a:pt x="59526" y="21600"/>
                    <a:pt x="63306" y="16800"/>
                    <a:pt x="63306" y="14400"/>
                  </a:cubicBezTo>
                  <a:cubicBezTo>
                    <a:pt x="67085" y="14400"/>
                    <a:pt x="67085" y="12000"/>
                    <a:pt x="67085" y="9600"/>
                  </a:cubicBezTo>
                  <a:cubicBezTo>
                    <a:pt x="70865" y="9600"/>
                    <a:pt x="70865" y="9600"/>
                    <a:pt x="70865" y="9600"/>
                  </a:cubicBezTo>
                  <a:cubicBezTo>
                    <a:pt x="70865" y="7200"/>
                    <a:pt x="74645" y="7200"/>
                    <a:pt x="74645" y="4800"/>
                  </a:cubicBezTo>
                  <a:cubicBezTo>
                    <a:pt x="78424" y="4800"/>
                    <a:pt x="78424" y="4800"/>
                    <a:pt x="82204" y="4800"/>
                  </a:cubicBezTo>
                  <a:cubicBezTo>
                    <a:pt x="85983" y="2400"/>
                    <a:pt x="82204" y="0"/>
                    <a:pt x="78424" y="0"/>
                  </a:cubicBezTo>
                  <a:cubicBezTo>
                    <a:pt x="74645" y="0"/>
                    <a:pt x="74645" y="2400"/>
                    <a:pt x="74645" y="2400"/>
                  </a:cubicBezTo>
                  <a:cubicBezTo>
                    <a:pt x="70865" y="4800"/>
                    <a:pt x="67085" y="7200"/>
                    <a:pt x="63306" y="7200"/>
                  </a:cubicBezTo>
                  <a:cubicBezTo>
                    <a:pt x="59526" y="9600"/>
                    <a:pt x="55747" y="7200"/>
                    <a:pt x="51967" y="9600"/>
                  </a:cubicBezTo>
                  <a:cubicBezTo>
                    <a:pt x="51967" y="9600"/>
                    <a:pt x="51967" y="12000"/>
                    <a:pt x="48188" y="12000"/>
                  </a:cubicBezTo>
                  <a:cubicBezTo>
                    <a:pt x="48188" y="12000"/>
                    <a:pt x="48188" y="9600"/>
                    <a:pt x="51967" y="9600"/>
                  </a:cubicBezTo>
                  <a:cubicBezTo>
                    <a:pt x="48188" y="9600"/>
                    <a:pt x="48188" y="9600"/>
                    <a:pt x="48188" y="9600"/>
                  </a:cubicBezTo>
                  <a:cubicBezTo>
                    <a:pt x="44408" y="9600"/>
                    <a:pt x="44408" y="9600"/>
                    <a:pt x="44408" y="12000"/>
                  </a:cubicBezTo>
                  <a:cubicBezTo>
                    <a:pt x="40628" y="12000"/>
                    <a:pt x="40628" y="14400"/>
                    <a:pt x="36849" y="16800"/>
                  </a:cubicBezTo>
                  <a:cubicBezTo>
                    <a:pt x="36849" y="16800"/>
                    <a:pt x="36849" y="16800"/>
                    <a:pt x="36849" y="16800"/>
                  </a:cubicBezTo>
                  <a:cubicBezTo>
                    <a:pt x="36849" y="16800"/>
                    <a:pt x="36849" y="19200"/>
                    <a:pt x="36849" y="19200"/>
                  </a:cubicBezTo>
                  <a:cubicBezTo>
                    <a:pt x="36849" y="21600"/>
                    <a:pt x="36849" y="19200"/>
                    <a:pt x="33069" y="21600"/>
                  </a:cubicBezTo>
                  <a:cubicBezTo>
                    <a:pt x="33069" y="21600"/>
                    <a:pt x="33069" y="24000"/>
                    <a:pt x="29290" y="24000"/>
                  </a:cubicBezTo>
                  <a:cubicBezTo>
                    <a:pt x="29290" y="26400"/>
                    <a:pt x="25510" y="26400"/>
                    <a:pt x="25510" y="26400"/>
                  </a:cubicBezTo>
                  <a:cubicBezTo>
                    <a:pt x="25510" y="28800"/>
                    <a:pt x="25510" y="33600"/>
                    <a:pt x="21731" y="31200"/>
                  </a:cubicBezTo>
                  <a:cubicBezTo>
                    <a:pt x="21731" y="31200"/>
                    <a:pt x="25510" y="31200"/>
                    <a:pt x="21731" y="31200"/>
                  </a:cubicBezTo>
                  <a:cubicBezTo>
                    <a:pt x="21731" y="28800"/>
                    <a:pt x="21731" y="28800"/>
                    <a:pt x="17951" y="26400"/>
                  </a:cubicBezTo>
                  <a:cubicBezTo>
                    <a:pt x="17951" y="28800"/>
                    <a:pt x="21731" y="31200"/>
                    <a:pt x="21731" y="31200"/>
                  </a:cubicBezTo>
                  <a:cubicBezTo>
                    <a:pt x="21731" y="33600"/>
                    <a:pt x="17951" y="33600"/>
                    <a:pt x="17951" y="36000"/>
                  </a:cubicBezTo>
                  <a:cubicBezTo>
                    <a:pt x="17951" y="33600"/>
                    <a:pt x="14171" y="33600"/>
                    <a:pt x="14171" y="33600"/>
                  </a:cubicBezTo>
                  <a:cubicBezTo>
                    <a:pt x="14171" y="36000"/>
                    <a:pt x="14171" y="36000"/>
                    <a:pt x="14171" y="38400"/>
                  </a:cubicBezTo>
                  <a:cubicBezTo>
                    <a:pt x="14171" y="38400"/>
                    <a:pt x="21731" y="43200"/>
                    <a:pt x="17951" y="43200"/>
                  </a:cubicBezTo>
                  <a:cubicBezTo>
                    <a:pt x="17951" y="45600"/>
                    <a:pt x="17951" y="45600"/>
                    <a:pt x="17951" y="48000"/>
                  </a:cubicBezTo>
                  <a:cubicBezTo>
                    <a:pt x="17951" y="48000"/>
                    <a:pt x="17951" y="48000"/>
                    <a:pt x="17951" y="48000"/>
                  </a:cubicBezTo>
                  <a:cubicBezTo>
                    <a:pt x="14171" y="50400"/>
                    <a:pt x="17951" y="50400"/>
                    <a:pt x="17951" y="50400"/>
                  </a:cubicBezTo>
                  <a:cubicBezTo>
                    <a:pt x="17951" y="52800"/>
                    <a:pt x="17951" y="57600"/>
                    <a:pt x="14171" y="57600"/>
                  </a:cubicBezTo>
                  <a:cubicBezTo>
                    <a:pt x="14171" y="57600"/>
                    <a:pt x="17951" y="57600"/>
                    <a:pt x="17951" y="57600"/>
                  </a:cubicBezTo>
                  <a:cubicBezTo>
                    <a:pt x="17951" y="60000"/>
                    <a:pt x="17951" y="60000"/>
                    <a:pt x="17951" y="60000"/>
                  </a:cubicBezTo>
                  <a:cubicBezTo>
                    <a:pt x="17951" y="60000"/>
                    <a:pt x="17951" y="60000"/>
                    <a:pt x="17951" y="60000"/>
                  </a:cubicBezTo>
                  <a:cubicBezTo>
                    <a:pt x="17951" y="60000"/>
                    <a:pt x="17951" y="62400"/>
                    <a:pt x="21731" y="60000"/>
                  </a:cubicBezTo>
                  <a:cubicBezTo>
                    <a:pt x="17951" y="64800"/>
                    <a:pt x="14171" y="67200"/>
                    <a:pt x="10392" y="69600"/>
                  </a:cubicBezTo>
                  <a:cubicBezTo>
                    <a:pt x="10392" y="72000"/>
                    <a:pt x="10392" y="69600"/>
                    <a:pt x="6612" y="72000"/>
                  </a:cubicBezTo>
                  <a:cubicBezTo>
                    <a:pt x="2833" y="72000"/>
                    <a:pt x="6612" y="74400"/>
                    <a:pt x="2833" y="76800"/>
                  </a:cubicBezTo>
                  <a:cubicBezTo>
                    <a:pt x="2833" y="74400"/>
                    <a:pt x="2833" y="74400"/>
                    <a:pt x="2833" y="76800"/>
                  </a:cubicBezTo>
                  <a:cubicBezTo>
                    <a:pt x="-946" y="76800"/>
                    <a:pt x="-946" y="76800"/>
                    <a:pt x="2833" y="76800"/>
                  </a:cubicBezTo>
                  <a:cubicBezTo>
                    <a:pt x="2833" y="79200"/>
                    <a:pt x="6612" y="79200"/>
                    <a:pt x="6612" y="81600"/>
                  </a:cubicBezTo>
                  <a:cubicBezTo>
                    <a:pt x="10392" y="81600"/>
                    <a:pt x="10392" y="81600"/>
                    <a:pt x="14171" y="84000"/>
                  </a:cubicBezTo>
                  <a:cubicBezTo>
                    <a:pt x="14171" y="84000"/>
                    <a:pt x="14171" y="86400"/>
                    <a:pt x="17951" y="86400"/>
                  </a:cubicBezTo>
                  <a:cubicBezTo>
                    <a:pt x="17951" y="86400"/>
                    <a:pt x="21731" y="86400"/>
                    <a:pt x="21731" y="86400"/>
                  </a:cubicBezTo>
                  <a:cubicBezTo>
                    <a:pt x="25510" y="86400"/>
                    <a:pt x="25510" y="86400"/>
                    <a:pt x="29290" y="86400"/>
                  </a:cubicBezTo>
                  <a:cubicBezTo>
                    <a:pt x="29290" y="86400"/>
                    <a:pt x="33069" y="88800"/>
                    <a:pt x="36849" y="88800"/>
                  </a:cubicBezTo>
                  <a:cubicBezTo>
                    <a:pt x="36849" y="88800"/>
                    <a:pt x="40628" y="88800"/>
                    <a:pt x="40628" y="91200"/>
                  </a:cubicBezTo>
                  <a:cubicBezTo>
                    <a:pt x="44408" y="91200"/>
                    <a:pt x="44408" y="96000"/>
                    <a:pt x="48188" y="96000"/>
                  </a:cubicBezTo>
                  <a:cubicBezTo>
                    <a:pt x="51967" y="98400"/>
                    <a:pt x="55747" y="100800"/>
                    <a:pt x="55747" y="100800"/>
                  </a:cubicBezTo>
                  <a:cubicBezTo>
                    <a:pt x="55747" y="100800"/>
                    <a:pt x="55747" y="100800"/>
                    <a:pt x="59526" y="103200"/>
                  </a:cubicBezTo>
                  <a:cubicBezTo>
                    <a:pt x="59526" y="103200"/>
                    <a:pt x="59526" y="103200"/>
                    <a:pt x="59526" y="105600"/>
                  </a:cubicBezTo>
                  <a:cubicBezTo>
                    <a:pt x="59526" y="105600"/>
                    <a:pt x="59526" y="105600"/>
                    <a:pt x="63306" y="105600"/>
                  </a:cubicBezTo>
                  <a:cubicBezTo>
                    <a:pt x="67085" y="105600"/>
                    <a:pt x="67085" y="105600"/>
                    <a:pt x="70865" y="105600"/>
                  </a:cubicBezTo>
                  <a:cubicBezTo>
                    <a:pt x="74645" y="103200"/>
                    <a:pt x="70865" y="105600"/>
                    <a:pt x="74645" y="105600"/>
                  </a:cubicBezTo>
                  <a:cubicBezTo>
                    <a:pt x="74645" y="105600"/>
                    <a:pt x="74645" y="105600"/>
                    <a:pt x="74645" y="105600"/>
                  </a:cubicBezTo>
                  <a:cubicBezTo>
                    <a:pt x="78424" y="105600"/>
                    <a:pt x="78424" y="105600"/>
                    <a:pt x="78424" y="105600"/>
                  </a:cubicBezTo>
                  <a:cubicBezTo>
                    <a:pt x="82204" y="105600"/>
                    <a:pt x="85983" y="105600"/>
                    <a:pt x="85983" y="108000"/>
                  </a:cubicBezTo>
                  <a:cubicBezTo>
                    <a:pt x="89763" y="108000"/>
                    <a:pt x="89763" y="108000"/>
                    <a:pt x="89763" y="110400"/>
                  </a:cubicBezTo>
                  <a:cubicBezTo>
                    <a:pt x="85983" y="110400"/>
                    <a:pt x="85983" y="112800"/>
                    <a:pt x="82204" y="115200"/>
                  </a:cubicBezTo>
                  <a:cubicBezTo>
                    <a:pt x="85983" y="117600"/>
                    <a:pt x="85983" y="115200"/>
                    <a:pt x="85983" y="115200"/>
                  </a:cubicBezTo>
                  <a:cubicBezTo>
                    <a:pt x="89763" y="117600"/>
                    <a:pt x="89763" y="117600"/>
                    <a:pt x="89763" y="120000"/>
                  </a:cubicBezTo>
                  <a:cubicBezTo>
                    <a:pt x="93542" y="112800"/>
                    <a:pt x="93542" y="108000"/>
                    <a:pt x="93542" y="100800"/>
                  </a:cubicBezTo>
                  <a:cubicBezTo>
                    <a:pt x="93542" y="100800"/>
                    <a:pt x="97322" y="98400"/>
                    <a:pt x="93542" y="96000"/>
                  </a:cubicBezTo>
                  <a:cubicBezTo>
                    <a:pt x="93542" y="96000"/>
                    <a:pt x="93542" y="93600"/>
                    <a:pt x="93542" y="93600"/>
                  </a:cubicBezTo>
                  <a:cubicBezTo>
                    <a:pt x="89763" y="88800"/>
                    <a:pt x="85983" y="91200"/>
                    <a:pt x="89763" y="86400"/>
                  </a:cubicBezTo>
                  <a:cubicBezTo>
                    <a:pt x="89763" y="84000"/>
                    <a:pt x="89763" y="86400"/>
                    <a:pt x="89763" y="84000"/>
                  </a:cubicBezTo>
                  <a:cubicBezTo>
                    <a:pt x="93542" y="84000"/>
                    <a:pt x="93542" y="84000"/>
                    <a:pt x="97322" y="84000"/>
                  </a:cubicBezTo>
                  <a:cubicBezTo>
                    <a:pt x="97322" y="84000"/>
                    <a:pt x="101102" y="84000"/>
                    <a:pt x="97322" y="81600"/>
                  </a:cubicBezTo>
                  <a:cubicBezTo>
                    <a:pt x="97322" y="81600"/>
                    <a:pt x="93542" y="81600"/>
                    <a:pt x="89763" y="81600"/>
                  </a:cubicBezTo>
                  <a:cubicBezTo>
                    <a:pt x="89763" y="79200"/>
                    <a:pt x="89763" y="76800"/>
                    <a:pt x="93542" y="76800"/>
                  </a:cubicBezTo>
                  <a:cubicBezTo>
                    <a:pt x="97322" y="74400"/>
                    <a:pt x="104881" y="76800"/>
                    <a:pt x="108661" y="76800"/>
                  </a:cubicBezTo>
                  <a:cubicBezTo>
                    <a:pt x="108661" y="76800"/>
                    <a:pt x="108661" y="74400"/>
                    <a:pt x="108661" y="74400"/>
                  </a:cubicBezTo>
                  <a:cubicBezTo>
                    <a:pt x="108661" y="74400"/>
                    <a:pt x="108661" y="76800"/>
                    <a:pt x="112440" y="76800"/>
                  </a:cubicBezTo>
                  <a:cubicBezTo>
                    <a:pt x="112440" y="76800"/>
                    <a:pt x="112440" y="72000"/>
                    <a:pt x="116220" y="74400"/>
                  </a:cubicBezTo>
                  <a:cubicBezTo>
                    <a:pt x="116220" y="74400"/>
                    <a:pt x="120000" y="76800"/>
                    <a:pt x="120000" y="79200"/>
                  </a:cubicBezTo>
                  <a:cubicBezTo>
                    <a:pt x="120000" y="79200"/>
                    <a:pt x="120000" y="81600"/>
                    <a:pt x="120000" y="792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33" name="Shape 633"/>
            <p:cNvSpPr/>
            <p:nvPr/>
          </p:nvSpPr>
          <p:spPr>
            <a:xfrm>
              <a:off x="9760714" y="1171875"/>
              <a:ext cx="2401791" cy="1643557"/>
            </a:xfrm>
            <a:custGeom>
              <a:avLst/>
              <a:gdLst/>
              <a:ahLst/>
              <a:cxnLst/>
              <a:rect l="0" t="0" r="0" b="0"/>
              <a:pathLst>
                <a:path w="120000" h="120000" extrusionOk="0">
                  <a:moveTo>
                    <a:pt x="94024" y="114501"/>
                  </a:moveTo>
                  <a:cubicBezTo>
                    <a:pt x="94024" y="113348"/>
                    <a:pt x="93135" y="113348"/>
                    <a:pt x="93135" y="114501"/>
                  </a:cubicBezTo>
                  <a:cubicBezTo>
                    <a:pt x="93135" y="113348"/>
                    <a:pt x="93135" y="113348"/>
                    <a:pt x="93135" y="113348"/>
                  </a:cubicBezTo>
                  <a:cubicBezTo>
                    <a:pt x="93135" y="113348"/>
                    <a:pt x="93135" y="113348"/>
                    <a:pt x="93135" y="114501"/>
                  </a:cubicBezTo>
                  <a:cubicBezTo>
                    <a:pt x="92253" y="113348"/>
                    <a:pt x="90477" y="114501"/>
                    <a:pt x="90477" y="114501"/>
                  </a:cubicBezTo>
                  <a:cubicBezTo>
                    <a:pt x="90477" y="114501"/>
                    <a:pt x="90477" y="114501"/>
                    <a:pt x="90477" y="114501"/>
                  </a:cubicBezTo>
                  <a:cubicBezTo>
                    <a:pt x="89589" y="115659"/>
                    <a:pt x="88701" y="116817"/>
                    <a:pt x="89589" y="119128"/>
                  </a:cubicBezTo>
                  <a:cubicBezTo>
                    <a:pt x="89589" y="120286"/>
                    <a:pt x="91365" y="120286"/>
                    <a:pt x="92253" y="119128"/>
                  </a:cubicBezTo>
                  <a:cubicBezTo>
                    <a:pt x="92253" y="119128"/>
                    <a:pt x="93135" y="119128"/>
                    <a:pt x="93135" y="117975"/>
                  </a:cubicBezTo>
                  <a:cubicBezTo>
                    <a:pt x="94024" y="117975"/>
                    <a:pt x="94024" y="114501"/>
                    <a:pt x="94024" y="114501"/>
                  </a:cubicBezTo>
                  <a:close/>
                  <a:moveTo>
                    <a:pt x="108215" y="98308"/>
                  </a:moveTo>
                  <a:cubicBezTo>
                    <a:pt x="108215" y="98308"/>
                    <a:pt x="108215" y="98308"/>
                    <a:pt x="108215" y="98308"/>
                  </a:cubicBezTo>
                  <a:cubicBezTo>
                    <a:pt x="109103" y="98308"/>
                    <a:pt x="108215" y="98308"/>
                    <a:pt x="108215" y="98308"/>
                  </a:cubicBezTo>
                  <a:close/>
                  <a:moveTo>
                    <a:pt x="114426" y="79805"/>
                  </a:moveTo>
                  <a:cubicBezTo>
                    <a:pt x="114426" y="79805"/>
                    <a:pt x="113538" y="79805"/>
                    <a:pt x="113538" y="80963"/>
                  </a:cubicBezTo>
                  <a:cubicBezTo>
                    <a:pt x="114426" y="80963"/>
                    <a:pt x="114426" y="80963"/>
                    <a:pt x="114426" y="80963"/>
                  </a:cubicBezTo>
                  <a:cubicBezTo>
                    <a:pt x="114426" y="80963"/>
                    <a:pt x="114426" y="80963"/>
                    <a:pt x="114426" y="79805"/>
                  </a:cubicBezTo>
                  <a:close/>
                  <a:moveTo>
                    <a:pt x="114426" y="79805"/>
                  </a:moveTo>
                  <a:cubicBezTo>
                    <a:pt x="114426" y="79805"/>
                    <a:pt x="114426" y="79805"/>
                    <a:pt x="114426" y="79805"/>
                  </a:cubicBezTo>
                  <a:cubicBezTo>
                    <a:pt x="114426" y="79805"/>
                    <a:pt x="114426" y="79805"/>
                    <a:pt x="114426" y="79805"/>
                  </a:cubicBezTo>
                  <a:close/>
                  <a:moveTo>
                    <a:pt x="111767" y="74019"/>
                  </a:moveTo>
                  <a:cubicBezTo>
                    <a:pt x="110879" y="74019"/>
                    <a:pt x="110879" y="72866"/>
                    <a:pt x="109991" y="72866"/>
                  </a:cubicBezTo>
                  <a:cubicBezTo>
                    <a:pt x="110879" y="74019"/>
                    <a:pt x="111767" y="74019"/>
                    <a:pt x="111767" y="74019"/>
                  </a:cubicBezTo>
                  <a:cubicBezTo>
                    <a:pt x="111767" y="74019"/>
                    <a:pt x="111767" y="74019"/>
                    <a:pt x="111767" y="74019"/>
                  </a:cubicBezTo>
                  <a:close/>
                  <a:moveTo>
                    <a:pt x="119748" y="27758"/>
                  </a:moveTo>
                  <a:cubicBezTo>
                    <a:pt x="119748" y="26599"/>
                    <a:pt x="119748" y="26599"/>
                    <a:pt x="119748" y="25441"/>
                  </a:cubicBezTo>
                  <a:cubicBezTo>
                    <a:pt x="119748" y="25441"/>
                    <a:pt x="119748" y="24288"/>
                    <a:pt x="119748" y="24288"/>
                  </a:cubicBezTo>
                  <a:cubicBezTo>
                    <a:pt x="119748" y="23130"/>
                    <a:pt x="119748" y="23130"/>
                    <a:pt x="119748" y="21972"/>
                  </a:cubicBezTo>
                  <a:cubicBezTo>
                    <a:pt x="119748" y="21972"/>
                    <a:pt x="118860" y="20819"/>
                    <a:pt x="118860" y="20819"/>
                  </a:cubicBezTo>
                  <a:cubicBezTo>
                    <a:pt x="118860" y="19661"/>
                    <a:pt x="119748" y="19661"/>
                    <a:pt x="119748" y="19661"/>
                  </a:cubicBezTo>
                  <a:cubicBezTo>
                    <a:pt x="119748" y="18503"/>
                    <a:pt x="119748" y="18503"/>
                    <a:pt x="118860" y="18503"/>
                  </a:cubicBezTo>
                  <a:cubicBezTo>
                    <a:pt x="118860" y="18503"/>
                    <a:pt x="118860" y="17345"/>
                    <a:pt x="118860" y="17345"/>
                  </a:cubicBezTo>
                  <a:cubicBezTo>
                    <a:pt x="117978" y="16192"/>
                    <a:pt x="117090" y="17345"/>
                    <a:pt x="116202" y="17345"/>
                  </a:cubicBezTo>
                  <a:cubicBezTo>
                    <a:pt x="116202" y="17345"/>
                    <a:pt x="115314" y="17345"/>
                    <a:pt x="115314" y="18503"/>
                  </a:cubicBezTo>
                  <a:cubicBezTo>
                    <a:pt x="114426" y="18503"/>
                    <a:pt x="115314" y="18503"/>
                    <a:pt x="114426" y="18503"/>
                  </a:cubicBezTo>
                  <a:cubicBezTo>
                    <a:pt x="112655" y="19661"/>
                    <a:pt x="111767" y="19661"/>
                    <a:pt x="110879" y="18503"/>
                  </a:cubicBezTo>
                  <a:cubicBezTo>
                    <a:pt x="110879" y="18503"/>
                    <a:pt x="110879" y="17345"/>
                    <a:pt x="109991" y="17345"/>
                  </a:cubicBezTo>
                  <a:cubicBezTo>
                    <a:pt x="109991" y="16192"/>
                    <a:pt x="109991" y="16192"/>
                    <a:pt x="109103" y="16192"/>
                  </a:cubicBezTo>
                  <a:cubicBezTo>
                    <a:pt x="109103" y="16192"/>
                    <a:pt x="109103" y="15034"/>
                    <a:pt x="109103" y="15034"/>
                  </a:cubicBezTo>
                  <a:cubicBezTo>
                    <a:pt x="108215" y="15034"/>
                    <a:pt x="108215" y="15034"/>
                    <a:pt x="107333" y="15034"/>
                  </a:cubicBezTo>
                  <a:cubicBezTo>
                    <a:pt x="107333" y="13876"/>
                    <a:pt x="106445" y="13876"/>
                    <a:pt x="105557" y="13876"/>
                  </a:cubicBezTo>
                  <a:cubicBezTo>
                    <a:pt x="105557" y="13876"/>
                    <a:pt x="104669" y="12723"/>
                    <a:pt x="104669" y="12723"/>
                  </a:cubicBezTo>
                  <a:cubicBezTo>
                    <a:pt x="103781" y="12723"/>
                    <a:pt x="102898" y="12723"/>
                    <a:pt x="102010" y="12723"/>
                  </a:cubicBezTo>
                  <a:cubicBezTo>
                    <a:pt x="101122" y="11565"/>
                    <a:pt x="101122" y="11565"/>
                    <a:pt x="101122" y="11565"/>
                  </a:cubicBezTo>
                  <a:cubicBezTo>
                    <a:pt x="100234" y="10407"/>
                    <a:pt x="100234" y="10407"/>
                    <a:pt x="100234" y="10407"/>
                  </a:cubicBezTo>
                  <a:cubicBezTo>
                    <a:pt x="99346" y="9248"/>
                    <a:pt x="99346" y="9248"/>
                    <a:pt x="99346" y="9248"/>
                  </a:cubicBezTo>
                  <a:cubicBezTo>
                    <a:pt x="98458" y="8096"/>
                    <a:pt x="90477" y="-1158"/>
                    <a:pt x="90477" y="1152"/>
                  </a:cubicBezTo>
                  <a:cubicBezTo>
                    <a:pt x="89589" y="1152"/>
                    <a:pt x="88701" y="0"/>
                    <a:pt x="87819" y="0"/>
                  </a:cubicBezTo>
                  <a:cubicBezTo>
                    <a:pt x="86931" y="0"/>
                    <a:pt x="86043" y="0"/>
                    <a:pt x="85154" y="0"/>
                  </a:cubicBezTo>
                  <a:cubicBezTo>
                    <a:pt x="84266" y="0"/>
                    <a:pt x="83378" y="0"/>
                    <a:pt x="82496" y="0"/>
                  </a:cubicBezTo>
                  <a:cubicBezTo>
                    <a:pt x="82496" y="1152"/>
                    <a:pt x="81608" y="2310"/>
                    <a:pt x="81608" y="2310"/>
                  </a:cubicBezTo>
                  <a:cubicBezTo>
                    <a:pt x="81608" y="3469"/>
                    <a:pt x="82496" y="2310"/>
                    <a:pt x="82496" y="2310"/>
                  </a:cubicBezTo>
                  <a:cubicBezTo>
                    <a:pt x="83378" y="3469"/>
                    <a:pt x="83378" y="3469"/>
                    <a:pt x="83378" y="3469"/>
                  </a:cubicBezTo>
                  <a:cubicBezTo>
                    <a:pt x="84266" y="4627"/>
                    <a:pt x="83378" y="4627"/>
                    <a:pt x="83378" y="6938"/>
                  </a:cubicBezTo>
                  <a:cubicBezTo>
                    <a:pt x="83378" y="6938"/>
                    <a:pt x="83378" y="8096"/>
                    <a:pt x="83378" y="9248"/>
                  </a:cubicBezTo>
                  <a:cubicBezTo>
                    <a:pt x="83378" y="9248"/>
                    <a:pt x="83378" y="9248"/>
                    <a:pt x="83378" y="10407"/>
                  </a:cubicBezTo>
                  <a:cubicBezTo>
                    <a:pt x="83378" y="10407"/>
                    <a:pt x="84266" y="10407"/>
                    <a:pt x="84266" y="10407"/>
                  </a:cubicBezTo>
                  <a:cubicBezTo>
                    <a:pt x="84266" y="11565"/>
                    <a:pt x="84266" y="11565"/>
                    <a:pt x="83378" y="11565"/>
                  </a:cubicBezTo>
                  <a:cubicBezTo>
                    <a:pt x="83378" y="11565"/>
                    <a:pt x="82496" y="12723"/>
                    <a:pt x="82496" y="12723"/>
                  </a:cubicBezTo>
                  <a:cubicBezTo>
                    <a:pt x="81608" y="12723"/>
                    <a:pt x="79832" y="12723"/>
                    <a:pt x="78944" y="11565"/>
                  </a:cubicBezTo>
                  <a:cubicBezTo>
                    <a:pt x="78944" y="12723"/>
                    <a:pt x="79832" y="13876"/>
                    <a:pt x="79832" y="15034"/>
                  </a:cubicBezTo>
                  <a:cubicBezTo>
                    <a:pt x="79832" y="16192"/>
                    <a:pt x="79832" y="17345"/>
                    <a:pt x="78944" y="17345"/>
                  </a:cubicBezTo>
                  <a:cubicBezTo>
                    <a:pt x="79832" y="17345"/>
                    <a:pt x="79832" y="18503"/>
                    <a:pt x="80720" y="18503"/>
                  </a:cubicBezTo>
                  <a:cubicBezTo>
                    <a:pt x="80720" y="18503"/>
                    <a:pt x="80720" y="18503"/>
                    <a:pt x="80720" y="18503"/>
                  </a:cubicBezTo>
                  <a:cubicBezTo>
                    <a:pt x="82496" y="18503"/>
                    <a:pt x="83378" y="18503"/>
                    <a:pt x="83378" y="19661"/>
                  </a:cubicBezTo>
                  <a:cubicBezTo>
                    <a:pt x="84266" y="18503"/>
                    <a:pt x="84266" y="17345"/>
                    <a:pt x="85154" y="18503"/>
                  </a:cubicBezTo>
                  <a:cubicBezTo>
                    <a:pt x="86043" y="18503"/>
                    <a:pt x="86043" y="18503"/>
                    <a:pt x="86931" y="18503"/>
                  </a:cubicBezTo>
                  <a:cubicBezTo>
                    <a:pt x="86931" y="19661"/>
                    <a:pt x="90477" y="21972"/>
                    <a:pt x="90477" y="21972"/>
                  </a:cubicBezTo>
                  <a:cubicBezTo>
                    <a:pt x="90477" y="23130"/>
                    <a:pt x="87819" y="21972"/>
                    <a:pt x="86931" y="21972"/>
                  </a:cubicBezTo>
                  <a:cubicBezTo>
                    <a:pt x="86931" y="21972"/>
                    <a:pt x="86043" y="23130"/>
                    <a:pt x="86043" y="23130"/>
                  </a:cubicBezTo>
                  <a:cubicBezTo>
                    <a:pt x="86043" y="23130"/>
                    <a:pt x="85154" y="21972"/>
                    <a:pt x="85154" y="23130"/>
                  </a:cubicBezTo>
                  <a:cubicBezTo>
                    <a:pt x="85154" y="23130"/>
                    <a:pt x="84266" y="23130"/>
                    <a:pt x="84266" y="24288"/>
                  </a:cubicBezTo>
                  <a:cubicBezTo>
                    <a:pt x="83378" y="25441"/>
                    <a:pt x="84266" y="25441"/>
                    <a:pt x="83378" y="26599"/>
                  </a:cubicBezTo>
                  <a:cubicBezTo>
                    <a:pt x="83378" y="26599"/>
                    <a:pt x="82496" y="26599"/>
                    <a:pt x="81608" y="26599"/>
                  </a:cubicBezTo>
                  <a:cubicBezTo>
                    <a:pt x="80720" y="26599"/>
                    <a:pt x="81608" y="26599"/>
                    <a:pt x="80720" y="27758"/>
                  </a:cubicBezTo>
                  <a:cubicBezTo>
                    <a:pt x="80720" y="27758"/>
                    <a:pt x="80720" y="28916"/>
                    <a:pt x="79832" y="28916"/>
                  </a:cubicBezTo>
                  <a:cubicBezTo>
                    <a:pt x="79832" y="28916"/>
                    <a:pt x="78056" y="28916"/>
                    <a:pt x="78056" y="28916"/>
                  </a:cubicBezTo>
                  <a:cubicBezTo>
                    <a:pt x="77173" y="28916"/>
                    <a:pt x="77173" y="27758"/>
                    <a:pt x="77173" y="27758"/>
                  </a:cubicBezTo>
                  <a:cubicBezTo>
                    <a:pt x="76285" y="27758"/>
                    <a:pt x="75397" y="28916"/>
                    <a:pt x="75397" y="30068"/>
                  </a:cubicBezTo>
                  <a:cubicBezTo>
                    <a:pt x="76285" y="31227"/>
                    <a:pt x="78056" y="31227"/>
                    <a:pt x="78056" y="32385"/>
                  </a:cubicBezTo>
                  <a:cubicBezTo>
                    <a:pt x="78056" y="33537"/>
                    <a:pt x="76285" y="33537"/>
                    <a:pt x="76285" y="34696"/>
                  </a:cubicBezTo>
                  <a:cubicBezTo>
                    <a:pt x="75397" y="35854"/>
                    <a:pt x="75397" y="35854"/>
                    <a:pt x="74509" y="35854"/>
                  </a:cubicBezTo>
                  <a:cubicBezTo>
                    <a:pt x="73621" y="37012"/>
                    <a:pt x="71851" y="37012"/>
                    <a:pt x="70075" y="37012"/>
                  </a:cubicBezTo>
                  <a:cubicBezTo>
                    <a:pt x="69187" y="38165"/>
                    <a:pt x="68299" y="38165"/>
                    <a:pt x="66528" y="39323"/>
                  </a:cubicBezTo>
                  <a:cubicBezTo>
                    <a:pt x="65640" y="39323"/>
                    <a:pt x="65640" y="39323"/>
                    <a:pt x="64752" y="39323"/>
                  </a:cubicBezTo>
                  <a:cubicBezTo>
                    <a:pt x="63864" y="39323"/>
                    <a:pt x="64752" y="39323"/>
                    <a:pt x="63864" y="39323"/>
                  </a:cubicBezTo>
                  <a:cubicBezTo>
                    <a:pt x="63864" y="38165"/>
                    <a:pt x="62976" y="39323"/>
                    <a:pt x="62976" y="39323"/>
                  </a:cubicBezTo>
                  <a:cubicBezTo>
                    <a:pt x="61206" y="39323"/>
                    <a:pt x="60318" y="38165"/>
                    <a:pt x="59430" y="38165"/>
                  </a:cubicBezTo>
                  <a:cubicBezTo>
                    <a:pt x="58542" y="37012"/>
                    <a:pt x="57659" y="37012"/>
                    <a:pt x="57659" y="37012"/>
                  </a:cubicBezTo>
                  <a:cubicBezTo>
                    <a:pt x="56771" y="35854"/>
                    <a:pt x="54995" y="37012"/>
                    <a:pt x="54107" y="37012"/>
                  </a:cubicBezTo>
                  <a:cubicBezTo>
                    <a:pt x="52337" y="35854"/>
                    <a:pt x="51449" y="35854"/>
                    <a:pt x="49673" y="35854"/>
                  </a:cubicBezTo>
                  <a:cubicBezTo>
                    <a:pt x="48785" y="35854"/>
                    <a:pt x="47014" y="35854"/>
                    <a:pt x="46126" y="35854"/>
                  </a:cubicBezTo>
                  <a:cubicBezTo>
                    <a:pt x="45238" y="35854"/>
                    <a:pt x="45238" y="34696"/>
                    <a:pt x="44350" y="33537"/>
                  </a:cubicBezTo>
                  <a:cubicBezTo>
                    <a:pt x="43462" y="33537"/>
                    <a:pt x="42580" y="32385"/>
                    <a:pt x="42580" y="31227"/>
                  </a:cubicBezTo>
                  <a:cubicBezTo>
                    <a:pt x="42580" y="31227"/>
                    <a:pt x="42580" y="31227"/>
                    <a:pt x="41692" y="31227"/>
                  </a:cubicBezTo>
                  <a:cubicBezTo>
                    <a:pt x="41692" y="30068"/>
                    <a:pt x="40804" y="30068"/>
                    <a:pt x="40804" y="30068"/>
                  </a:cubicBezTo>
                  <a:cubicBezTo>
                    <a:pt x="39916" y="30068"/>
                    <a:pt x="38140" y="28916"/>
                    <a:pt x="36369" y="28916"/>
                  </a:cubicBezTo>
                  <a:cubicBezTo>
                    <a:pt x="35481" y="28916"/>
                    <a:pt x="33705" y="27758"/>
                    <a:pt x="32817" y="27758"/>
                  </a:cubicBezTo>
                  <a:cubicBezTo>
                    <a:pt x="31935" y="27758"/>
                    <a:pt x="31935" y="27758"/>
                    <a:pt x="31047" y="26599"/>
                  </a:cubicBezTo>
                  <a:cubicBezTo>
                    <a:pt x="31047" y="26599"/>
                    <a:pt x="31047" y="25441"/>
                    <a:pt x="31047" y="25441"/>
                  </a:cubicBezTo>
                  <a:cubicBezTo>
                    <a:pt x="31047" y="25441"/>
                    <a:pt x="31047" y="24288"/>
                    <a:pt x="31047" y="24288"/>
                  </a:cubicBezTo>
                  <a:cubicBezTo>
                    <a:pt x="31047" y="24288"/>
                    <a:pt x="31047" y="24288"/>
                    <a:pt x="31047" y="23130"/>
                  </a:cubicBezTo>
                  <a:cubicBezTo>
                    <a:pt x="31047" y="23130"/>
                    <a:pt x="31047" y="23130"/>
                    <a:pt x="30159" y="21972"/>
                  </a:cubicBezTo>
                  <a:cubicBezTo>
                    <a:pt x="30159" y="21972"/>
                    <a:pt x="30159" y="20819"/>
                    <a:pt x="29271" y="20819"/>
                  </a:cubicBezTo>
                  <a:cubicBezTo>
                    <a:pt x="28383" y="19661"/>
                    <a:pt x="28383" y="18503"/>
                    <a:pt x="27500" y="18503"/>
                  </a:cubicBezTo>
                  <a:cubicBezTo>
                    <a:pt x="27500" y="18503"/>
                    <a:pt x="27500" y="18503"/>
                    <a:pt x="26612" y="18503"/>
                  </a:cubicBezTo>
                  <a:cubicBezTo>
                    <a:pt x="26612" y="18503"/>
                    <a:pt x="26612" y="18503"/>
                    <a:pt x="25724" y="18503"/>
                  </a:cubicBezTo>
                  <a:cubicBezTo>
                    <a:pt x="24836" y="17345"/>
                    <a:pt x="23948" y="17345"/>
                    <a:pt x="23060" y="16192"/>
                  </a:cubicBezTo>
                  <a:cubicBezTo>
                    <a:pt x="23060" y="16192"/>
                    <a:pt x="23060" y="16192"/>
                    <a:pt x="22178" y="16192"/>
                  </a:cubicBezTo>
                  <a:cubicBezTo>
                    <a:pt x="22178" y="16192"/>
                    <a:pt x="22178" y="16192"/>
                    <a:pt x="22178" y="16192"/>
                  </a:cubicBezTo>
                  <a:cubicBezTo>
                    <a:pt x="22178" y="15034"/>
                    <a:pt x="22178" y="15034"/>
                    <a:pt x="21290" y="15034"/>
                  </a:cubicBezTo>
                  <a:cubicBezTo>
                    <a:pt x="21290" y="15034"/>
                    <a:pt x="22178" y="15034"/>
                    <a:pt x="21290" y="13876"/>
                  </a:cubicBezTo>
                  <a:cubicBezTo>
                    <a:pt x="21290" y="13876"/>
                    <a:pt x="21290" y="13876"/>
                    <a:pt x="20402" y="13876"/>
                  </a:cubicBezTo>
                  <a:cubicBezTo>
                    <a:pt x="20402" y="13876"/>
                    <a:pt x="19514" y="13876"/>
                    <a:pt x="19514" y="15034"/>
                  </a:cubicBezTo>
                  <a:cubicBezTo>
                    <a:pt x="19514" y="15034"/>
                    <a:pt x="19514" y="15034"/>
                    <a:pt x="19514" y="16192"/>
                  </a:cubicBezTo>
                  <a:cubicBezTo>
                    <a:pt x="18626" y="17345"/>
                    <a:pt x="17738" y="16192"/>
                    <a:pt x="17738" y="18503"/>
                  </a:cubicBezTo>
                  <a:cubicBezTo>
                    <a:pt x="18626" y="19661"/>
                    <a:pt x="19514" y="20819"/>
                    <a:pt x="18626" y="20819"/>
                  </a:cubicBezTo>
                  <a:cubicBezTo>
                    <a:pt x="18626" y="20819"/>
                    <a:pt x="17738" y="21972"/>
                    <a:pt x="17738" y="21972"/>
                  </a:cubicBezTo>
                  <a:cubicBezTo>
                    <a:pt x="17738" y="21972"/>
                    <a:pt x="16855" y="21972"/>
                    <a:pt x="16855" y="21972"/>
                  </a:cubicBezTo>
                  <a:cubicBezTo>
                    <a:pt x="16855" y="20819"/>
                    <a:pt x="14191" y="20819"/>
                    <a:pt x="13303" y="20819"/>
                  </a:cubicBezTo>
                  <a:cubicBezTo>
                    <a:pt x="13303" y="20819"/>
                    <a:pt x="13303" y="24288"/>
                    <a:pt x="13303" y="25441"/>
                  </a:cubicBezTo>
                  <a:cubicBezTo>
                    <a:pt x="13303" y="25441"/>
                    <a:pt x="13303" y="26599"/>
                    <a:pt x="14191" y="26599"/>
                  </a:cubicBezTo>
                  <a:cubicBezTo>
                    <a:pt x="14191" y="26599"/>
                    <a:pt x="15079" y="26599"/>
                    <a:pt x="14191" y="27758"/>
                  </a:cubicBezTo>
                  <a:cubicBezTo>
                    <a:pt x="14191" y="27758"/>
                    <a:pt x="13303" y="26599"/>
                    <a:pt x="12421" y="26599"/>
                  </a:cubicBezTo>
                  <a:cubicBezTo>
                    <a:pt x="12421" y="26599"/>
                    <a:pt x="9757" y="27758"/>
                    <a:pt x="9757" y="27758"/>
                  </a:cubicBezTo>
                  <a:cubicBezTo>
                    <a:pt x="8869" y="28916"/>
                    <a:pt x="9757" y="28916"/>
                    <a:pt x="10645" y="28916"/>
                  </a:cubicBezTo>
                  <a:cubicBezTo>
                    <a:pt x="9757" y="30068"/>
                    <a:pt x="11533" y="33537"/>
                    <a:pt x="12421" y="33537"/>
                  </a:cubicBezTo>
                  <a:cubicBezTo>
                    <a:pt x="12421" y="33537"/>
                    <a:pt x="12421" y="34696"/>
                    <a:pt x="12421" y="34696"/>
                  </a:cubicBezTo>
                  <a:cubicBezTo>
                    <a:pt x="12421" y="34696"/>
                    <a:pt x="11533" y="34696"/>
                    <a:pt x="12421" y="35854"/>
                  </a:cubicBezTo>
                  <a:cubicBezTo>
                    <a:pt x="10645" y="35854"/>
                    <a:pt x="12421" y="38165"/>
                    <a:pt x="12421" y="38165"/>
                  </a:cubicBezTo>
                  <a:cubicBezTo>
                    <a:pt x="12421" y="38165"/>
                    <a:pt x="11533" y="39323"/>
                    <a:pt x="11533" y="39323"/>
                  </a:cubicBezTo>
                  <a:cubicBezTo>
                    <a:pt x="10645" y="39323"/>
                    <a:pt x="10645" y="39323"/>
                    <a:pt x="9757" y="39323"/>
                  </a:cubicBezTo>
                  <a:cubicBezTo>
                    <a:pt x="9757" y="39323"/>
                    <a:pt x="8869" y="40481"/>
                    <a:pt x="8869" y="40481"/>
                  </a:cubicBezTo>
                  <a:cubicBezTo>
                    <a:pt x="8869" y="40481"/>
                    <a:pt x="8869" y="40481"/>
                    <a:pt x="8869" y="40481"/>
                  </a:cubicBezTo>
                  <a:cubicBezTo>
                    <a:pt x="7981" y="41634"/>
                    <a:pt x="7981" y="41634"/>
                    <a:pt x="7098" y="41634"/>
                  </a:cubicBezTo>
                  <a:cubicBezTo>
                    <a:pt x="7098" y="41634"/>
                    <a:pt x="6210" y="41634"/>
                    <a:pt x="6210" y="41634"/>
                  </a:cubicBezTo>
                  <a:cubicBezTo>
                    <a:pt x="5322" y="42792"/>
                    <a:pt x="6210" y="43950"/>
                    <a:pt x="5322" y="43950"/>
                  </a:cubicBezTo>
                  <a:cubicBezTo>
                    <a:pt x="4434" y="43950"/>
                    <a:pt x="4434" y="43950"/>
                    <a:pt x="4434" y="43950"/>
                  </a:cubicBezTo>
                  <a:cubicBezTo>
                    <a:pt x="3546" y="43950"/>
                    <a:pt x="3546" y="42792"/>
                    <a:pt x="3546" y="42792"/>
                  </a:cubicBezTo>
                  <a:cubicBezTo>
                    <a:pt x="3546" y="42792"/>
                    <a:pt x="2658" y="43950"/>
                    <a:pt x="2658" y="43950"/>
                  </a:cubicBezTo>
                  <a:cubicBezTo>
                    <a:pt x="1776" y="43950"/>
                    <a:pt x="1776" y="42792"/>
                    <a:pt x="1776" y="43950"/>
                  </a:cubicBezTo>
                  <a:cubicBezTo>
                    <a:pt x="1776" y="43950"/>
                    <a:pt x="0" y="45108"/>
                    <a:pt x="0" y="45108"/>
                  </a:cubicBezTo>
                  <a:cubicBezTo>
                    <a:pt x="0" y="45108"/>
                    <a:pt x="888" y="46261"/>
                    <a:pt x="888" y="46261"/>
                  </a:cubicBezTo>
                  <a:cubicBezTo>
                    <a:pt x="888" y="46261"/>
                    <a:pt x="0" y="46261"/>
                    <a:pt x="0" y="46261"/>
                  </a:cubicBezTo>
                  <a:cubicBezTo>
                    <a:pt x="0" y="47419"/>
                    <a:pt x="888" y="47419"/>
                    <a:pt x="888" y="48577"/>
                  </a:cubicBezTo>
                  <a:cubicBezTo>
                    <a:pt x="888" y="48577"/>
                    <a:pt x="888" y="48577"/>
                    <a:pt x="888" y="48577"/>
                  </a:cubicBezTo>
                  <a:cubicBezTo>
                    <a:pt x="888" y="49730"/>
                    <a:pt x="888" y="49730"/>
                    <a:pt x="1776" y="49730"/>
                  </a:cubicBezTo>
                  <a:cubicBezTo>
                    <a:pt x="1776" y="49730"/>
                    <a:pt x="1776" y="49730"/>
                    <a:pt x="1776" y="49730"/>
                  </a:cubicBezTo>
                  <a:cubicBezTo>
                    <a:pt x="2658" y="49730"/>
                    <a:pt x="2658" y="49730"/>
                    <a:pt x="3546" y="49730"/>
                  </a:cubicBezTo>
                  <a:cubicBezTo>
                    <a:pt x="3546" y="50888"/>
                    <a:pt x="3546" y="52047"/>
                    <a:pt x="3546" y="52047"/>
                  </a:cubicBezTo>
                  <a:cubicBezTo>
                    <a:pt x="4434" y="53205"/>
                    <a:pt x="4434" y="53205"/>
                    <a:pt x="4434" y="53205"/>
                  </a:cubicBezTo>
                  <a:cubicBezTo>
                    <a:pt x="4434" y="54357"/>
                    <a:pt x="4434" y="53205"/>
                    <a:pt x="4434" y="54357"/>
                  </a:cubicBezTo>
                  <a:cubicBezTo>
                    <a:pt x="4434" y="54357"/>
                    <a:pt x="3546" y="54357"/>
                    <a:pt x="3546" y="54357"/>
                  </a:cubicBezTo>
                  <a:cubicBezTo>
                    <a:pt x="3546" y="55516"/>
                    <a:pt x="4434" y="55516"/>
                    <a:pt x="5322" y="55516"/>
                  </a:cubicBezTo>
                  <a:cubicBezTo>
                    <a:pt x="5322" y="55516"/>
                    <a:pt x="5322" y="56674"/>
                    <a:pt x="6210" y="56674"/>
                  </a:cubicBezTo>
                  <a:cubicBezTo>
                    <a:pt x="6210" y="56674"/>
                    <a:pt x="6210" y="56674"/>
                    <a:pt x="6210" y="56674"/>
                  </a:cubicBezTo>
                  <a:cubicBezTo>
                    <a:pt x="7098" y="56674"/>
                    <a:pt x="7098" y="56674"/>
                    <a:pt x="7098" y="57826"/>
                  </a:cubicBezTo>
                  <a:cubicBezTo>
                    <a:pt x="7098" y="57826"/>
                    <a:pt x="7098" y="57826"/>
                    <a:pt x="7098" y="58985"/>
                  </a:cubicBezTo>
                  <a:cubicBezTo>
                    <a:pt x="7981" y="58985"/>
                    <a:pt x="7981" y="58985"/>
                    <a:pt x="7981" y="58985"/>
                  </a:cubicBezTo>
                  <a:cubicBezTo>
                    <a:pt x="7981" y="58985"/>
                    <a:pt x="8869" y="58985"/>
                    <a:pt x="8869" y="58985"/>
                  </a:cubicBezTo>
                  <a:cubicBezTo>
                    <a:pt x="8869" y="58985"/>
                    <a:pt x="8869" y="60143"/>
                    <a:pt x="8869" y="60143"/>
                  </a:cubicBezTo>
                  <a:cubicBezTo>
                    <a:pt x="9757" y="60143"/>
                    <a:pt x="10645" y="60143"/>
                    <a:pt x="10645" y="60143"/>
                  </a:cubicBezTo>
                  <a:cubicBezTo>
                    <a:pt x="11533" y="60143"/>
                    <a:pt x="12421" y="60143"/>
                    <a:pt x="12421" y="60143"/>
                  </a:cubicBezTo>
                  <a:cubicBezTo>
                    <a:pt x="12421" y="60143"/>
                    <a:pt x="12421" y="62454"/>
                    <a:pt x="12421" y="62454"/>
                  </a:cubicBezTo>
                  <a:cubicBezTo>
                    <a:pt x="13303" y="62454"/>
                    <a:pt x="13303" y="63612"/>
                    <a:pt x="13303" y="63612"/>
                  </a:cubicBezTo>
                  <a:cubicBezTo>
                    <a:pt x="14191" y="63612"/>
                    <a:pt x="15079" y="63612"/>
                    <a:pt x="15079" y="64770"/>
                  </a:cubicBezTo>
                  <a:cubicBezTo>
                    <a:pt x="15079" y="64770"/>
                    <a:pt x="14191" y="64770"/>
                    <a:pt x="14191" y="65923"/>
                  </a:cubicBezTo>
                  <a:cubicBezTo>
                    <a:pt x="14191" y="65923"/>
                    <a:pt x="15079" y="67081"/>
                    <a:pt x="15079" y="67081"/>
                  </a:cubicBezTo>
                  <a:cubicBezTo>
                    <a:pt x="15079" y="68239"/>
                    <a:pt x="15967" y="68239"/>
                    <a:pt x="15967" y="69397"/>
                  </a:cubicBezTo>
                  <a:cubicBezTo>
                    <a:pt x="15967" y="69397"/>
                    <a:pt x="16855" y="70550"/>
                    <a:pt x="16855" y="70550"/>
                  </a:cubicBezTo>
                  <a:cubicBezTo>
                    <a:pt x="15967" y="71708"/>
                    <a:pt x="15967" y="70550"/>
                    <a:pt x="15079" y="70550"/>
                  </a:cubicBezTo>
                  <a:cubicBezTo>
                    <a:pt x="15079" y="71708"/>
                    <a:pt x="15079" y="71708"/>
                    <a:pt x="15967" y="72866"/>
                  </a:cubicBezTo>
                  <a:cubicBezTo>
                    <a:pt x="15967" y="72866"/>
                    <a:pt x="15967" y="74019"/>
                    <a:pt x="15967" y="74019"/>
                  </a:cubicBezTo>
                  <a:cubicBezTo>
                    <a:pt x="16855" y="75177"/>
                    <a:pt x="15967" y="75177"/>
                    <a:pt x="16855" y="75177"/>
                  </a:cubicBezTo>
                  <a:cubicBezTo>
                    <a:pt x="16855" y="75177"/>
                    <a:pt x="16855" y="74019"/>
                    <a:pt x="16855" y="75177"/>
                  </a:cubicBezTo>
                  <a:cubicBezTo>
                    <a:pt x="16855" y="75177"/>
                    <a:pt x="17738" y="75177"/>
                    <a:pt x="17738" y="75177"/>
                  </a:cubicBezTo>
                  <a:cubicBezTo>
                    <a:pt x="17738" y="76336"/>
                    <a:pt x="18626" y="76336"/>
                    <a:pt x="18626" y="76336"/>
                  </a:cubicBezTo>
                  <a:cubicBezTo>
                    <a:pt x="19514" y="76336"/>
                    <a:pt x="19514" y="77494"/>
                    <a:pt x="19514" y="77494"/>
                  </a:cubicBezTo>
                  <a:cubicBezTo>
                    <a:pt x="20402" y="78646"/>
                    <a:pt x="21290" y="78646"/>
                    <a:pt x="21290" y="78646"/>
                  </a:cubicBezTo>
                  <a:cubicBezTo>
                    <a:pt x="22178" y="79805"/>
                    <a:pt x="22178" y="79805"/>
                    <a:pt x="22178" y="78646"/>
                  </a:cubicBezTo>
                  <a:cubicBezTo>
                    <a:pt x="23060" y="78646"/>
                    <a:pt x="23060" y="77494"/>
                    <a:pt x="23948" y="78646"/>
                  </a:cubicBezTo>
                  <a:cubicBezTo>
                    <a:pt x="24836" y="78646"/>
                    <a:pt x="24836" y="79805"/>
                    <a:pt x="25724" y="79805"/>
                  </a:cubicBezTo>
                  <a:cubicBezTo>
                    <a:pt x="25724" y="79805"/>
                    <a:pt x="26612" y="80963"/>
                    <a:pt x="26612" y="80963"/>
                  </a:cubicBezTo>
                  <a:cubicBezTo>
                    <a:pt x="27500" y="80963"/>
                    <a:pt x="27500" y="82115"/>
                    <a:pt x="27500" y="82115"/>
                  </a:cubicBezTo>
                  <a:cubicBezTo>
                    <a:pt x="28383" y="82115"/>
                    <a:pt x="28383" y="82115"/>
                    <a:pt x="28383" y="82115"/>
                  </a:cubicBezTo>
                  <a:cubicBezTo>
                    <a:pt x="29271" y="82115"/>
                    <a:pt x="29271" y="82115"/>
                    <a:pt x="29271" y="83274"/>
                  </a:cubicBezTo>
                  <a:cubicBezTo>
                    <a:pt x="30159" y="84432"/>
                    <a:pt x="31047" y="84432"/>
                    <a:pt x="31047" y="84432"/>
                  </a:cubicBezTo>
                  <a:cubicBezTo>
                    <a:pt x="31047" y="84432"/>
                    <a:pt x="31935" y="84432"/>
                    <a:pt x="31935" y="84432"/>
                  </a:cubicBezTo>
                  <a:cubicBezTo>
                    <a:pt x="31935" y="84432"/>
                    <a:pt x="31935" y="85590"/>
                    <a:pt x="31935" y="85590"/>
                  </a:cubicBezTo>
                  <a:cubicBezTo>
                    <a:pt x="31935" y="85590"/>
                    <a:pt x="32817" y="85590"/>
                    <a:pt x="32817" y="85590"/>
                  </a:cubicBezTo>
                  <a:cubicBezTo>
                    <a:pt x="33705" y="85590"/>
                    <a:pt x="33705" y="85590"/>
                    <a:pt x="33705" y="86743"/>
                  </a:cubicBezTo>
                  <a:cubicBezTo>
                    <a:pt x="34593" y="86743"/>
                    <a:pt x="33705" y="85590"/>
                    <a:pt x="34593" y="85590"/>
                  </a:cubicBezTo>
                  <a:cubicBezTo>
                    <a:pt x="34593" y="85590"/>
                    <a:pt x="34593" y="86743"/>
                    <a:pt x="34593" y="86743"/>
                  </a:cubicBezTo>
                  <a:cubicBezTo>
                    <a:pt x="35481" y="86743"/>
                    <a:pt x="35481" y="85590"/>
                    <a:pt x="35481" y="85590"/>
                  </a:cubicBezTo>
                  <a:cubicBezTo>
                    <a:pt x="35481" y="85590"/>
                    <a:pt x="36369" y="86743"/>
                    <a:pt x="36369" y="86743"/>
                  </a:cubicBezTo>
                  <a:cubicBezTo>
                    <a:pt x="37257" y="86743"/>
                    <a:pt x="38140" y="86743"/>
                    <a:pt x="39028" y="86743"/>
                  </a:cubicBezTo>
                  <a:cubicBezTo>
                    <a:pt x="39028" y="85590"/>
                    <a:pt x="39916" y="85590"/>
                    <a:pt x="40804" y="86743"/>
                  </a:cubicBezTo>
                  <a:cubicBezTo>
                    <a:pt x="40804" y="86743"/>
                    <a:pt x="39916" y="87901"/>
                    <a:pt x="40804" y="89059"/>
                  </a:cubicBezTo>
                  <a:cubicBezTo>
                    <a:pt x="40804" y="87901"/>
                    <a:pt x="41692" y="86743"/>
                    <a:pt x="42580" y="85590"/>
                  </a:cubicBezTo>
                  <a:cubicBezTo>
                    <a:pt x="42580" y="85590"/>
                    <a:pt x="42580" y="85590"/>
                    <a:pt x="42580" y="85590"/>
                  </a:cubicBezTo>
                  <a:cubicBezTo>
                    <a:pt x="43462" y="85590"/>
                    <a:pt x="43462" y="85590"/>
                    <a:pt x="43462" y="85590"/>
                  </a:cubicBezTo>
                  <a:cubicBezTo>
                    <a:pt x="44350" y="86743"/>
                    <a:pt x="44350" y="86743"/>
                    <a:pt x="45238" y="86743"/>
                  </a:cubicBezTo>
                  <a:cubicBezTo>
                    <a:pt x="45238" y="86743"/>
                    <a:pt x="45238" y="86743"/>
                    <a:pt x="45238" y="86743"/>
                  </a:cubicBezTo>
                  <a:cubicBezTo>
                    <a:pt x="45238" y="86743"/>
                    <a:pt x="45238" y="85590"/>
                    <a:pt x="46126" y="85590"/>
                  </a:cubicBezTo>
                  <a:cubicBezTo>
                    <a:pt x="46126" y="85590"/>
                    <a:pt x="46126" y="86743"/>
                    <a:pt x="47014" y="86743"/>
                  </a:cubicBezTo>
                  <a:cubicBezTo>
                    <a:pt x="47014" y="86743"/>
                    <a:pt x="47014" y="86743"/>
                    <a:pt x="47014" y="86743"/>
                  </a:cubicBezTo>
                  <a:cubicBezTo>
                    <a:pt x="47897" y="87901"/>
                    <a:pt x="47897" y="86743"/>
                    <a:pt x="47897" y="86743"/>
                  </a:cubicBezTo>
                  <a:cubicBezTo>
                    <a:pt x="48785" y="86743"/>
                    <a:pt x="48785" y="86743"/>
                    <a:pt x="48785" y="86743"/>
                  </a:cubicBezTo>
                  <a:cubicBezTo>
                    <a:pt x="48785" y="86743"/>
                    <a:pt x="49673" y="85590"/>
                    <a:pt x="49673" y="85590"/>
                  </a:cubicBezTo>
                  <a:cubicBezTo>
                    <a:pt x="49673" y="85590"/>
                    <a:pt x="49673" y="84432"/>
                    <a:pt x="49673" y="84432"/>
                  </a:cubicBezTo>
                  <a:cubicBezTo>
                    <a:pt x="50561" y="84432"/>
                    <a:pt x="50561" y="84432"/>
                    <a:pt x="50561" y="84432"/>
                  </a:cubicBezTo>
                  <a:cubicBezTo>
                    <a:pt x="51449" y="83274"/>
                    <a:pt x="51449" y="83274"/>
                    <a:pt x="51449" y="83274"/>
                  </a:cubicBezTo>
                  <a:cubicBezTo>
                    <a:pt x="51449" y="83274"/>
                    <a:pt x="52337" y="82115"/>
                    <a:pt x="52337" y="82115"/>
                  </a:cubicBezTo>
                  <a:cubicBezTo>
                    <a:pt x="53219" y="82115"/>
                    <a:pt x="52337" y="82115"/>
                    <a:pt x="53219" y="82115"/>
                  </a:cubicBezTo>
                  <a:cubicBezTo>
                    <a:pt x="53219" y="82115"/>
                    <a:pt x="54107" y="82115"/>
                    <a:pt x="54107" y="82115"/>
                  </a:cubicBezTo>
                  <a:cubicBezTo>
                    <a:pt x="54995" y="82115"/>
                    <a:pt x="54107" y="83274"/>
                    <a:pt x="54995" y="82115"/>
                  </a:cubicBezTo>
                  <a:cubicBezTo>
                    <a:pt x="54995" y="82115"/>
                    <a:pt x="54995" y="80963"/>
                    <a:pt x="55883" y="80963"/>
                  </a:cubicBezTo>
                  <a:cubicBezTo>
                    <a:pt x="55883" y="80963"/>
                    <a:pt x="55883" y="82115"/>
                    <a:pt x="56771" y="82115"/>
                  </a:cubicBezTo>
                  <a:cubicBezTo>
                    <a:pt x="56771" y="82115"/>
                    <a:pt x="55883" y="83274"/>
                    <a:pt x="56771" y="83274"/>
                  </a:cubicBezTo>
                  <a:cubicBezTo>
                    <a:pt x="56771" y="83274"/>
                    <a:pt x="56771" y="82115"/>
                    <a:pt x="56771" y="83274"/>
                  </a:cubicBezTo>
                  <a:cubicBezTo>
                    <a:pt x="57659" y="83274"/>
                    <a:pt x="56771" y="84432"/>
                    <a:pt x="56771" y="84432"/>
                  </a:cubicBezTo>
                  <a:cubicBezTo>
                    <a:pt x="56771" y="85590"/>
                    <a:pt x="57659" y="84432"/>
                    <a:pt x="57659" y="84432"/>
                  </a:cubicBezTo>
                  <a:cubicBezTo>
                    <a:pt x="58542" y="84432"/>
                    <a:pt x="59430" y="85590"/>
                    <a:pt x="59430" y="85590"/>
                  </a:cubicBezTo>
                  <a:cubicBezTo>
                    <a:pt x="59430" y="84432"/>
                    <a:pt x="60318" y="84432"/>
                    <a:pt x="61206" y="85590"/>
                  </a:cubicBezTo>
                  <a:cubicBezTo>
                    <a:pt x="61206" y="85590"/>
                    <a:pt x="61206" y="86743"/>
                    <a:pt x="62094" y="87901"/>
                  </a:cubicBezTo>
                  <a:cubicBezTo>
                    <a:pt x="62094" y="87901"/>
                    <a:pt x="62094" y="87901"/>
                    <a:pt x="62094" y="87901"/>
                  </a:cubicBezTo>
                  <a:cubicBezTo>
                    <a:pt x="62976" y="87901"/>
                    <a:pt x="62976" y="87901"/>
                    <a:pt x="62976" y="87901"/>
                  </a:cubicBezTo>
                  <a:cubicBezTo>
                    <a:pt x="62976" y="89059"/>
                    <a:pt x="62976" y="90212"/>
                    <a:pt x="62976" y="91370"/>
                  </a:cubicBezTo>
                  <a:cubicBezTo>
                    <a:pt x="62976" y="91370"/>
                    <a:pt x="62976" y="92528"/>
                    <a:pt x="63864" y="92528"/>
                  </a:cubicBezTo>
                  <a:cubicBezTo>
                    <a:pt x="63864" y="92528"/>
                    <a:pt x="63864" y="93686"/>
                    <a:pt x="63864" y="93686"/>
                  </a:cubicBezTo>
                  <a:cubicBezTo>
                    <a:pt x="63864" y="93686"/>
                    <a:pt x="62976" y="94839"/>
                    <a:pt x="62976" y="94839"/>
                  </a:cubicBezTo>
                  <a:cubicBezTo>
                    <a:pt x="62976" y="94839"/>
                    <a:pt x="62976" y="94839"/>
                    <a:pt x="62976" y="94839"/>
                  </a:cubicBezTo>
                  <a:cubicBezTo>
                    <a:pt x="62094" y="94839"/>
                    <a:pt x="62094" y="95997"/>
                    <a:pt x="62094" y="95997"/>
                  </a:cubicBezTo>
                  <a:cubicBezTo>
                    <a:pt x="62094" y="95997"/>
                    <a:pt x="62094" y="95997"/>
                    <a:pt x="62094" y="95997"/>
                  </a:cubicBezTo>
                  <a:cubicBezTo>
                    <a:pt x="62094" y="95997"/>
                    <a:pt x="62094" y="95997"/>
                    <a:pt x="62094" y="97155"/>
                  </a:cubicBezTo>
                  <a:cubicBezTo>
                    <a:pt x="62094" y="97155"/>
                    <a:pt x="62094" y="97155"/>
                    <a:pt x="62094" y="97155"/>
                  </a:cubicBezTo>
                  <a:cubicBezTo>
                    <a:pt x="62094" y="97155"/>
                    <a:pt x="61206" y="98308"/>
                    <a:pt x="62094" y="98308"/>
                  </a:cubicBezTo>
                  <a:cubicBezTo>
                    <a:pt x="62094" y="98308"/>
                    <a:pt x="62094" y="98308"/>
                    <a:pt x="62094" y="99466"/>
                  </a:cubicBezTo>
                  <a:cubicBezTo>
                    <a:pt x="62094" y="99466"/>
                    <a:pt x="62094" y="100625"/>
                    <a:pt x="62094" y="100625"/>
                  </a:cubicBezTo>
                  <a:cubicBezTo>
                    <a:pt x="62094" y="100625"/>
                    <a:pt x="62976" y="99466"/>
                    <a:pt x="62976" y="99466"/>
                  </a:cubicBezTo>
                  <a:cubicBezTo>
                    <a:pt x="63864" y="99466"/>
                    <a:pt x="63864" y="99466"/>
                    <a:pt x="64752" y="99466"/>
                  </a:cubicBezTo>
                  <a:cubicBezTo>
                    <a:pt x="64752" y="100625"/>
                    <a:pt x="64752" y="100625"/>
                    <a:pt x="64752" y="101783"/>
                  </a:cubicBezTo>
                  <a:cubicBezTo>
                    <a:pt x="64752" y="101783"/>
                    <a:pt x="64752" y="102935"/>
                    <a:pt x="65640" y="102935"/>
                  </a:cubicBezTo>
                  <a:cubicBezTo>
                    <a:pt x="65640" y="102935"/>
                    <a:pt x="66528" y="102935"/>
                    <a:pt x="66528" y="102935"/>
                  </a:cubicBezTo>
                  <a:cubicBezTo>
                    <a:pt x="67416" y="104094"/>
                    <a:pt x="65640" y="105252"/>
                    <a:pt x="66528" y="106404"/>
                  </a:cubicBezTo>
                  <a:cubicBezTo>
                    <a:pt x="66528" y="106404"/>
                    <a:pt x="67416" y="106404"/>
                    <a:pt x="67416" y="106404"/>
                  </a:cubicBezTo>
                  <a:cubicBezTo>
                    <a:pt x="68299" y="106404"/>
                    <a:pt x="68299" y="106404"/>
                    <a:pt x="68299" y="107563"/>
                  </a:cubicBezTo>
                  <a:cubicBezTo>
                    <a:pt x="68299" y="107563"/>
                    <a:pt x="68299" y="108721"/>
                    <a:pt x="69187" y="108721"/>
                  </a:cubicBezTo>
                  <a:cubicBezTo>
                    <a:pt x="70075" y="109879"/>
                    <a:pt x="70075" y="107563"/>
                    <a:pt x="70963" y="107563"/>
                  </a:cubicBezTo>
                  <a:cubicBezTo>
                    <a:pt x="70963" y="107563"/>
                    <a:pt x="70963" y="109879"/>
                    <a:pt x="71851" y="109879"/>
                  </a:cubicBezTo>
                  <a:cubicBezTo>
                    <a:pt x="70963" y="109879"/>
                    <a:pt x="72739" y="109879"/>
                    <a:pt x="72739" y="109879"/>
                  </a:cubicBezTo>
                  <a:cubicBezTo>
                    <a:pt x="72739" y="109879"/>
                    <a:pt x="72739" y="109879"/>
                    <a:pt x="72739" y="109879"/>
                  </a:cubicBezTo>
                  <a:cubicBezTo>
                    <a:pt x="72739" y="108721"/>
                    <a:pt x="72739" y="107563"/>
                    <a:pt x="71851" y="107563"/>
                  </a:cubicBezTo>
                  <a:cubicBezTo>
                    <a:pt x="71851" y="107563"/>
                    <a:pt x="71851" y="106404"/>
                    <a:pt x="71851" y="106404"/>
                  </a:cubicBezTo>
                  <a:cubicBezTo>
                    <a:pt x="71851" y="106404"/>
                    <a:pt x="71851" y="105252"/>
                    <a:pt x="71851" y="105252"/>
                  </a:cubicBezTo>
                  <a:cubicBezTo>
                    <a:pt x="71851" y="105252"/>
                    <a:pt x="72739" y="105252"/>
                    <a:pt x="72739" y="105252"/>
                  </a:cubicBezTo>
                  <a:cubicBezTo>
                    <a:pt x="73621" y="105252"/>
                    <a:pt x="73621" y="104094"/>
                    <a:pt x="73621" y="104094"/>
                  </a:cubicBezTo>
                  <a:cubicBezTo>
                    <a:pt x="74509" y="104094"/>
                    <a:pt x="74509" y="105252"/>
                    <a:pt x="74509" y="105252"/>
                  </a:cubicBezTo>
                  <a:cubicBezTo>
                    <a:pt x="75397" y="105252"/>
                    <a:pt x="75397" y="102935"/>
                    <a:pt x="76285" y="105252"/>
                  </a:cubicBezTo>
                  <a:cubicBezTo>
                    <a:pt x="76285" y="105252"/>
                    <a:pt x="76285" y="104094"/>
                    <a:pt x="76285" y="104094"/>
                  </a:cubicBezTo>
                  <a:cubicBezTo>
                    <a:pt x="76285" y="104094"/>
                    <a:pt x="77173" y="105252"/>
                    <a:pt x="77173" y="105252"/>
                  </a:cubicBezTo>
                  <a:cubicBezTo>
                    <a:pt x="77173" y="105252"/>
                    <a:pt x="77173" y="104094"/>
                    <a:pt x="77173" y="104094"/>
                  </a:cubicBezTo>
                  <a:cubicBezTo>
                    <a:pt x="78056" y="104094"/>
                    <a:pt x="78056" y="104094"/>
                    <a:pt x="78056" y="104094"/>
                  </a:cubicBezTo>
                  <a:cubicBezTo>
                    <a:pt x="78944" y="104094"/>
                    <a:pt x="78944" y="104094"/>
                    <a:pt x="78944" y="102935"/>
                  </a:cubicBezTo>
                  <a:cubicBezTo>
                    <a:pt x="79832" y="101783"/>
                    <a:pt x="79832" y="102935"/>
                    <a:pt x="80720" y="102935"/>
                  </a:cubicBezTo>
                  <a:cubicBezTo>
                    <a:pt x="80720" y="104094"/>
                    <a:pt x="81608" y="104094"/>
                    <a:pt x="81608" y="104094"/>
                  </a:cubicBezTo>
                  <a:cubicBezTo>
                    <a:pt x="81608" y="104094"/>
                    <a:pt x="82496" y="104094"/>
                    <a:pt x="82496" y="104094"/>
                  </a:cubicBezTo>
                  <a:cubicBezTo>
                    <a:pt x="82496" y="104094"/>
                    <a:pt x="82496" y="104094"/>
                    <a:pt x="83378" y="104094"/>
                  </a:cubicBezTo>
                  <a:cubicBezTo>
                    <a:pt x="83378" y="104094"/>
                    <a:pt x="83378" y="104094"/>
                    <a:pt x="83378" y="105252"/>
                  </a:cubicBezTo>
                  <a:cubicBezTo>
                    <a:pt x="83378" y="106404"/>
                    <a:pt x="83378" y="106404"/>
                    <a:pt x="83378" y="107563"/>
                  </a:cubicBezTo>
                  <a:cubicBezTo>
                    <a:pt x="84266" y="107563"/>
                    <a:pt x="84266" y="108721"/>
                    <a:pt x="85154" y="108721"/>
                  </a:cubicBezTo>
                  <a:cubicBezTo>
                    <a:pt x="85154" y="108721"/>
                    <a:pt x="86043" y="108721"/>
                    <a:pt x="86043" y="108721"/>
                  </a:cubicBezTo>
                  <a:cubicBezTo>
                    <a:pt x="86931" y="108721"/>
                    <a:pt x="86931" y="108721"/>
                    <a:pt x="87819" y="107563"/>
                  </a:cubicBezTo>
                  <a:cubicBezTo>
                    <a:pt x="87819" y="108721"/>
                    <a:pt x="87819" y="107563"/>
                    <a:pt x="87819" y="107563"/>
                  </a:cubicBezTo>
                  <a:cubicBezTo>
                    <a:pt x="87819" y="107563"/>
                    <a:pt x="87819" y="107563"/>
                    <a:pt x="88701" y="108721"/>
                  </a:cubicBezTo>
                  <a:cubicBezTo>
                    <a:pt x="88701" y="108721"/>
                    <a:pt x="89589" y="107563"/>
                    <a:pt x="89589" y="108721"/>
                  </a:cubicBezTo>
                  <a:cubicBezTo>
                    <a:pt x="89589" y="108721"/>
                    <a:pt x="90477" y="108721"/>
                    <a:pt x="90477" y="107563"/>
                  </a:cubicBezTo>
                  <a:cubicBezTo>
                    <a:pt x="90477" y="108721"/>
                    <a:pt x="90477" y="108721"/>
                    <a:pt x="90477" y="108721"/>
                  </a:cubicBezTo>
                  <a:cubicBezTo>
                    <a:pt x="91365" y="108721"/>
                    <a:pt x="90477" y="109879"/>
                    <a:pt x="90477" y="109879"/>
                  </a:cubicBezTo>
                  <a:cubicBezTo>
                    <a:pt x="90477" y="111032"/>
                    <a:pt x="91365" y="112190"/>
                    <a:pt x="91365" y="112190"/>
                  </a:cubicBezTo>
                  <a:cubicBezTo>
                    <a:pt x="91365" y="112190"/>
                    <a:pt x="91365" y="112190"/>
                    <a:pt x="91365" y="112190"/>
                  </a:cubicBezTo>
                  <a:cubicBezTo>
                    <a:pt x="91365" y="113348"/>
                    <a:pt x="92253" y="113348"/>
                    <a:pt x="92253" y="113348"/>
                  </a:cubicBezTo>
                  <a:cubicBezTo>
                    <a:pt x="93135" y="112190"/>
                    <a:pt x="92253" y="112190"/>
                    <a:pt x="92253" y="112190"/>
                  </a:cubicBezTo>
                  <a:cubicBezTo>
                    <a:pt x="92253" y="112190"/>
                    <a:pt x="92253" y="111032"/>
                    <a:pt x="92253" y="111032"/>
                  </a:cubicBezTo>
                  <a:cubicBezTo>
                    <a:pt x="92253" y="111032"/>
                    <a:pt x="92253" y="111032"/>
                    <a:pt x="92253" y="111032"/>
                  </a:cubicBezTo>
                  <a:cubicBezTo>
                    <a:pt x="92253" y="111032"/>
                    <a:pt x="92253" y="111032"/>
                    <a:pt x="92253" y="109879"/>
                  </a:cubicBezTo>
                  <a:cubicBezTo>
                    <a:pt x="92253" y="109879"/>
                    <a:pt x="92253" y="109879"/>
                    <a:pt x="92253" y="109879"/>
                  </a:cubicBezTo>
                  <a:cubicBezTo>
                    <a:pt x="92253" y="109879"/>
                    <a:pt x="93135" y="108721"/>
                    <a:pt x="94024" y="108721"/>
                  </a:cubicBezTo>
                  <a:cubicBezTo>
                    <a:pt x="94024" y="108721"/>
                    <a:pt x="95800" y="108721"/>
                    <a:pt x="95800" y="107563"/>
                  </a:cubicBezTo>
                  <a:cubicBezTo>
                    <a:pt x="95800" y="107563"/>
                    <a:pt x="96688" y="108721"/>
                    <a:pt x="96688" y="107563"/>
                  </a:cubicBezTo>
                  <a:cubicBezTo>
                    <a:pt x="96688" y="107563"/>
                    <a:pt x="96688" y="107563"/>
                    <a:pt x="96688" y="107563"/>
                  </a:cubicBezTo>
                  <a:cubicBezTo>
                    <a:pt x="97576" y="107563"/>
                    <a:pt x="97576" y="107563"/>
                    <a:pt x="97576" y="107563"/>
                  </a:cubicBezTo>
                  <a:cubicBezTo>
                    <a:pt x="98458" y="107563"/>
                    <a:pt x="97576" y="106404"/>
                    <a:pt x="98458" y="106404"/>
                  </a:cubicBezTo>
                  <a:cubicBezTo>
                    <a:pt x="98458" y="107563"/>
                    <a:pt x="99346" y="106404"/>
                    <a:pt x="99346" y="106404"/>
                  </a:cubicBezTo>
                  <a:cubicBezTo>
                    <a:pt x="99346" y="105252"/>
                    <a:pt x="98458" y="104094"/>
                    <a:pt x="98458" y="104094"/>
                  </a:cubicBezTo>
                  <a:cubicBezTo>
                    <a:pt x="98458" y="104094"/>
                    <a:pt x="98458" y="102935"/>
                    <a:pt x="98458" y="102935"/>
                  </a:cubicBezTo>
                  <a:cubicBezTo>
                    <a:pt x="98458" y="104094"/>
                    <a:pt x="99346" y="105252"/>
                    <a:pt x="100234" y="105252"/>
                  </a:cubicBezTo>
                  <a:cubicBezTo>
                    <a:pt x="100234" y="105252"/>
                    <a:pt x="101122" y="105252"/>
                    <a:pt x="101122" y="105252"/>
                  </a:cubicBezTo>
                  <a:cubicBezTo>
                    <a:pt x="101122" y="104094"/>
                    <a:pt x="102010" y="105252"/>
                    <a:pt x="102010" y="105252"/>
                  </a:cubicBezTo>
                  <a:cubicBezTo>
                    <a:pt x="102010" y="105252"/>
                    <a:pt x="102010" y="104094"/>
                    <a:pt x="102010" y="104094"/>
                  </a:cubicBezTo>
                  <a:cubicBezTo>
                    <a:pt x="102010" y="104094"/>
                    <a:pt x="102010" y="104094"/>
                    <a:pt x="102898" y="104094"/>
                  </a:cubicBezTo>
                  <a:cubicBezTo>
                    <a:pt x="102898" y="104094"/>
                    <a:pt x="102898" y="104094"/>
                    <a:pt x="102898" y="104094"/>
                  </a:cubicBezTo>
                  <a:cubicBezTo>
                    <a:pt x="103781" y="104094"/>
                    <a:pt x="103781" y="104094"/>
                    <a:pt x="103781" y="104094"/>
                  </a:cubicBezTo>
                  <a:cubicBezTo>
                    <a:pt x="103781" y="104094"/>
                    <a:pt x="104669" y="104094"/>
                    <a:pt x="104669" y="104094"/>
                  </a:cubicBezTo>
                  <a:cubicBezTo>
                    <a:pt x="104669" y="104094"/>
                    <a:pt x="105557" y="104094"/>
                    <a:pt x="105557" y="104094"/>
                  </a:cubicBezTo>
                  <a:cubicBezTo>
                    <a:pt x="105557" y="104094"/>
                    <a:pt x="105557" y="102935"/>
                    <a:pt x="105557" y="102935"/>
                  </a:cubicBezTo>
                  <a:cubicBezTo>
                    <a:pt x="105557" y="102935"/>
                    <a:pt x="105557" y="102935"/>
                    <a:pt x="105557" y="102935"/>
                  </a:cubicBezTo>
                  <a:cubicBezTo>
                    <a:pt x="106445" y="101783"/>
                    <a:pt x="106445" y="101783"/>
                    <a:pt x="106445" y="101783"/>
                  </a:cubicBezTo>
                  <a:cubicBezTo>
                    <a:pt x="106445" y="101783"/>
                    <a:pt x="107333" y="100625"/>
                    <a:pt x="107333" y="101783"/>
                  </a:cubicBezTo>
                  <a:cubicBezTo>
                    <a:pt x="107333" y="100625"/>
                    <a:pt x="107333" y="100625"/>
                    <a:pt x="107333" y="100625"/>
                  </a:cubicBezTo>
                  <a:cubicBezTo>
                    <a:pt x="107333" y="99466"/>
                    <a:pt x="109103" y="99466"/>
                    <a:pt x="108215" y="98308"/>
                  </a:cubicBezTo>
                  <a:cubicBezTo>
                    <a:pt x="108215" y="98308"/>
                    <a:pt x="108215" y="98308"/>
                    <a:pt x="108215" y="98308"/>
                  </a:cubicBezTo>
                  <a:cubicBezTo>
                    <a:pt x="108215" y="97155"/>
                    <a:pt x="109103" y="98308"/>
                    <a:pt x="109103" y="98308"/>
                  </a:cubicBezTo>
                  <a:cubicBezTo>
                    <a:pt x="109103" y="98308"/>
                    <a:pt x="109991" y="97155"/>
                    <a:pt x="109103" y="97155"/>
                  </a:cubicBezTo>
                  <a:cubicBezTo>
                    <a:pt x="110879" y="97155"/>
                    <a:pt x="109103" y="95997"/>
                    <a:pt x="110879" y="95997"/>
                  </a:cubicBezTo>
                  <a:cubicBezTo>
                    <a:pt x="109991" y="94839"/>
                    <a:pt x="110879" y="94839"/>
                    <a:pt x="111767" y="95997"/>
                  </a:cubicBezTo>
                  <a:cubicBezTo>
                    <a:pt x="110879" y="94839"/>
                    <a:pt x="110879" y="93686"/>
                    <a:pt x="110879" y="93686"/>
                  </a:cubicBezTo>
                  <a:cubicBezTo>
                    <a:pt x="110879" y="92528"/>
                    <a:pt x="109991" y="93686"/>
                    <a:pt x="109991" y="92528"/>
                  </a:cubicBezTo>
                  <a:cubicBezTo>
                    <a:pt x="109991" y="92528"/>
                    <a:pt x="111767" y="92528"/>
                    <a:pt x="111767" y="92528"/>
                  </a:cubicBezTo>
                  <a:cubicBezTo>
                    <a:pt x="111767" y="91370"/>
                    <a:pt x="110879" y="91370"/>
                    <a:pt x="110879" y="90212"/>
                  </a:cubicBezTo>
                  <a:cubicBezTo>
                    <a:pt x="110879" y="90212"/>
                    <a:pt x="110879" y="90212"/>
                    <a:pt x="110879" y="90212"/>
                  </a:cubicBezTo>
                  <a:cubicBezTo>
                    <a:pt x="111767" y="92528"/>
                    <a:pt x="111767" y="90212"/>
                    <a:pt x="111767" y="89059"/>
                  </a:cubicBezTo>
                  <a:cubicBezTo>
                    <a:pt x="112655" y="87901"/>
                    <a:pt x="112655" y="86743"/>
                    <a:pt x="112655" y="86743"/>
                  </a:cubicBezTo>
                  <a:cubicBezTo>
                    <a:pt x="112655" y="86743"/>
                    <a:pt x="112655" y="85590"/>
                    <a:pt x="112655" y="85590"/>
                  </a:cubicBezTo>
                  <a:cubicBezTo>
                    <a:pt x="112655" y="85590"/>
                    <a:pt x="114426" y="85590"/>
                    <a:pt x="114426" y="85590"/>
                  </a:cubicBezTo>
                  <a:cubicBezTo>
                    <a:pt x="113538" y="84432"/>
                    <a:pt x="113538" y="84432"/>
                    <a:pt x="113538" y="84432"/>
                  </a:cubicBezTo>
                  <a:cubicBezTo>
                    <a:pt x="113538" y="83274"/>
                    <a:pt x="114426" y="83274"/>
                    <a:pt x="113538" y="83274"/>
                  </a:cubicBezTo>
                  <a:cubicBezTo>
                    <a:pt x="114426" y="83274"/>
                    <a:pt x="113538" y="82115"/>
                    <a:pt x="112655" y="82115"/>
                  </a:cubicBezTo>
                  <a:cubicBezTo>
                    <a:pt x="113538" y="82115"/>
                    <a:pt x="113538" y="82115"/>
                    <a:pt x="114426" y="82115"/>
                  </a:cubicBezTo>
                  <a:cubicBezTo>
                    <a:pt x="114426" y="82115"/>
                    <a:pt x="114426" y="80963"/>
                    <a:pt x="113538" y="80963"/>
                  </a:cubicBezTo>
                  <a:cubicBezTo>
                    <a:pt x="113538" y="80963"/>
                    <a:pt x="113538" y="80963"/>
                    <a:pt x="112655" y="80963"/>
                  </a:cubicBezTo>
                  <a:cubicBezTo>
                    <a:pt x="113538" y="80963"/>
                    <a:pt x="113538" y="79805"/>
                    <a:pt x="113538" y="79805"/>
                  </a:cubicBezTo>
                  <a:cubicBezTo>
                    <a:pt x="112655" y="79805"/>
                    <a:pt x="112655" y="78646"/>
                    <a:pt x="111767" y="78646"/>
                  </a:cubicBezTo>
                  <a:cubicBezTo>
                    <a:pt x="110879" y="78646"/>
                    <a:pt x="110879" y="78646"/>
                    <a:pt x="110879" y="78646"/>
                  </a:cubicBezTo>
                  <a:cubicBezTo>
                    <a:pt x="109991" y="78646"/>
                    <a:pt x="110879" y="78646"/>
                    <a:pt x="109991" y="78646"/>
                  </a:cubicBezTo>
                  <a:cubicBezTo>
                    <a:pt x="109991" y="78646"/>
                    <a:pt x="109991" y="78646"/>
                    <a:pt x="109103" y="78646"/>
                  </a:cubicBezTo>
                  <a:cubicBezTo>
                    <a:pt x="109991" y="77494"/>
                    <a:pt x="109991" y="78646"/>
                    <a:pt x="110879" y="78646"/>
                  </a:cubicBezTo>
                  <a:cubicBezTo>
                    <a:pt x="110879" y="77494"/>
                    <a:pt x="110879" y="77494"/>
                    <a:pt x="110879" y="77494"/>
                  </a:cubicBezTo>
                  <a:cubicBezTo>
                    <a:pt x="111767" y="76336"/>
                    <a:pt x="111767" y="76336"/>
                    <a:pt x="112655" y="76336"/>
                  </a:cubicBezTo>
                  <a:cubicBezTo>
                    <a:pt x="111767" y="75177"/>
                    <a:pt x="110879" y="74019"/>
                    <a:pt x="109991" y="74019"/>
                  </a:cubicBezTo>
                  <a:cubicBezTo>
                    <a:pt x="109991" y="74019"/>
                    <a:pt x="109103" y="72866"/>
                    <a:pt x="109103" y="72866"/>
                  </a:cubicBezTo>
                  <a:cubicBezTo>
                    <a:pt x="108215" y="72866"/>
                    <a:pt x="108215" y="72866"/>
                    <a:pt x="107333" y="72866"/>
                  </a:cubicBezTo>
                  <a:cubicBezTo>
                    <a:pt x="108215" y="72866"/>
                    <a:pt x="108215" y="71708"/>
                    <a:pt x="109103" y="72866"/>
                  </a:cubicBezTo>
                  <a:cubicBezTo>
                    <a:pt x="109991" y="72866"/>
                    <a:pt x="110879" y="72866"/>
                    <a:pt x="111767" y="74019"/>
                  </a:cubicBezTo>
                  <a:cubicBezTo>
                    <a:pt x="111767" y="71708"/>
                    <a:pt x="109991" y="71708"/>
                    <a:pt x="109103" y="70550"/>
                  </a:cubicBezTo>
                  <a:cubicBezTo>
                    <a:pt x="108215" y="69397"/>
                    <a:pt x="108215" y="69397"/>
                    <a:pt x="108215" y="68239"/>
                  </a:cubicBezTo>
                  <a:cubicBezTo>
                    <a:pt x="107333" y="67081"/>
                    <a:pt x="107333" y="65923"/>
                    <a:pt x="106445" y="64770"/>
                  </a:cubicBezTo>
                  <a:cubicBezTo>
                    <a:pt x="105557" y="64770"/>
                    <a:pt x="105557" y="64770"/>
                    <a:pt x="104669" y="63612"/>
                  </a:cubicBezTo>
                  <a:cubicBezTo>
                    <a:pt x="104669" y="63612"/>
                    <a:pt x="102898" y="63612"/>
                    <a:pt x="102898" y="62454"/>
                  </a:cubicBezTo>
                  <a:cubicBezTo>
                    <a:pt x="102898" y="62454"/>
                    <a:pt x="103781" y="58985"/>
                    <a:pt x="104669" y="58985"/>
                  </a:cubicBezTo>
                  <a:cubicBezTo>
                    <a:pt x="104669" y="58985"/>
                    <a:pt x="103781" y="57826"/>
                    <a:pt x="103781" y="57826"/>
                  </a:cubicBezTo>
                  <a:cubicBezTo>
                    <a:pt x="104669" y="57826"/>
                    <a:pt x="104669" y="58985"/>
                    <a:pt x="104669" y="58985"/>
                  </a:cubicBezTo>
                  <a:cubicBezTo>
                    <a:pt x="105557" y="58985"/>
                    <a:pt x="104669" y="56674"/>
                    <a:pt x="105557" y="56674"/>
                  </a:cubicBezTo>
                  <a:cubicBezTo>
                    <a:pt x="105557" y="56674"/>
                    <a:pt x="104669" y="56674"/>
                    <a:pt x="104669" y="56674"/>
                  </a:cubicBezTo>
                  <a:cubicBezTo>
                    <a:pt x="105557" y="56674"/>
                    <a:pt x="105557" y="56674"/>
                    <a:pt x="106445" y="55516"/>
                  </a:cubicBezTo>
                  <a:cubicBezTo>
                    <a:pt x="107333" y="55516"/>
                    <a:pt x="107333" y="55516"/>
                    <a:pt x="107333" y="55516"/>
                  </a:cubicBezTo>
                  <a:cubicBezTo>
                    <a:pt x="108215" y="55516"/>
                    <a:pt x="108215" y="55516"/>
                    <a:pt x="108215" y="55516"/>
                  </a:cubicBezTo>
                  <a:cubicBezTo>
                    <a:pt x="108215" y="54357"/>
                    <a:pt x="108215" y="54357"/>
                    <a:pt x="108215" y="54357"/>
                  </a:cubicBezTo>
                  <a:cubicBezTo>
                    <a:pt x="107333" y="53205"/>
                    <a:pt x="106445" y="53205"/>
                    <a:pt x="106445" y="53205"/>
                  </a:cubicBezTo>
                  <a:cubicBezTo>
                    <a:pt x="105557" y="53205"/>
                    <a:pt x="104669" y="53205"/>
                    <a:pt x="103781" y="52047"/>
                  </a:cubicBezTo>
                  <a:cubicBezTo>
                    <a:pt x="103781" y="52047"/>
                    <a:pt x="102898" y="52047"/>
                    <a:pt x="102898" y="53205"/>
                  </a:cubicBezTo>
                  <a:cubicBezTo>
                    <a:pt x="102898" y="53205"/>
                    <a:pt x="102898" y="53205"/>
                    <a:pt x="102898" y="53205"/>
                  </a:cubicBezTo>
                  <a:cubicBezTo>
                    <a:pt x="102010" y="54357"/>
                    <a:pt x="102010" y="55516"/>
                    <a:pt x="101122" y="54357"/>
                  </a:cubicBezTo>
                  <a:cubicBezTo>
                    <a:pt x="99346" y="54357"/>
                    <a:pt x="100234" y="53205"/>
                    <a:pt x="99346" y="52047"/>
                  </a:cubicBezTo>
                  <a:cubicBezTo>
                    <a:pt x="98458" y="50888"/>
                    <a:pt x="97576" y="50888"/>
                    <a:pt x="96688" y="50888"/>
                  </a:cubicBezTo>
                  <a:cubicBezTo>
                    <a:pt x="95800" y="49730"/>
                    <a:pt x="94912" y="48577"/>
                    <a:pt x="95800" y="47419"/>
                  </a:cubicBezTo>
                  <a:cubicBezTo>
                    <a:pt x="95800" y="47419"/>
                    <a:pt x="96688" y="48577"/>
                    <a:pt x="96688" y="48577"/>
                  </a:cubicBezTo>
                  <a:cubicBezTo>
                    <a:pt x="96688" y="48577"/>
                    <a:pt x="98458" y="47419"/>
                    <a:pt x="98458" y="47419"/>
                  </a:cubicBezTo>
                  <a:cubicBezTo>
                    <a:pt x="98458" y="47419"/>
                    <a:pt x="98458" y="46261"/>
                    <a:pt x="98458" y="45108"/>
                  </a:cubicBezTo>
                  <a:cubicBezTo>
                    <a:pt x="99346" y="45108"/>
                    <a:pt x="100234" y="45108"/>
                    <a:pt x="100234" y="43950"/>
                  </a:cubicBezTo>
                  <a:cubicBezTo>
                    <a:pt x="100234" y="43950"/>
                    <a:pt x="100234" y="42792"/>
                    <a:pt x="100234" y="42792"/>
                  </a:cubicBezTo>
                  <a:cubicBezTo>
                    <a:pt x="101122" y="41634"/>
                    <a:pt x="101122" y="42792"/>
                    <a:pt x="102010" y="41634"/>
                  </a:cubicBezTo>
                  <a:cubicBezTo>
                    <a:pt x="102010" y="41634"/>
                    <a:pt x="102010" y="42792"/>
                    <a:pt x="102010" y="41634"/>
                  </a:cubicBezTo>
                  <a:cubicBezTo>
                    <a:pt x="102898" y="42792"/>
                    <a:pt x="103781" y="42792"/>
                    <a:pt x="103781" y="43950"/>
                  </a:cubicBezTo>
                  <a:cubicBezTo>
                    <a:pt x="103781" y="45108"/>
                    <a:pt x="102010" y="45108"/>
                    <a:pt x="102898" y="46261"/>
                  </a:cubicBezTo>
                  <a:cubicBezTo>
                    <a:pt x="102898" y="46261"/>
                    <a:pt x="102898" y="46261"/>
                    <a:pt x="102898" y="46261"/>
                  </a:cubicBezTo>
                  <a:cubicBezTo>
                    <a:pt x="102898" y="47419"/>
                    <a:pt x="103781" y="47419"/>
                    <a:pt x="103781" y="47419"/>
                  </a:cubicBezTo>
                  <a:cubicBezTo>
                    <a:pt x="103781" y="47419"/>
                    <a:pt x="103781" y="47419"/>
                    <a:pt x="103781" y="47419"/>
                  </a:cubicBezTo>
                  <a:cubicBezTo>
                    <a:pt x="103781" y="48577"/>
                    <a:pt x="103781" y="48577"/>
                    <a:pt x="102898" y="48577"/>
                  </a:cubicBezTo>
                  <a:cubicBezTo>
                    <a:pt x="102898" y="49730"/>
                    <a:pt x="103781" y="48577"/>
                    <a:pt x="104669" y="48577"/>
                  </a:cubicBezTo>
                  <a:cubicBezTo>
                    <a:pt x="103781" y="48577"/>
                    <a:pt x="104669" y="48577"/>
                    <a:pt x="104669" y="48577"/>
                  </a:cubicBezTo>
                  <a:cubicBezTo>
                    <a:pt x="104669" y="47419"/>
                    <a:pt x="104669" y="47419"/>
                    <a:pt x="105557" y="47419"/>
                  </a:cubicBezTo>
                  <a:cubicBezTo>
                    <a:pt x="105557" y="46261"/>
                    <a:pt x="107333" y="46261"/>
                    <a:pt x="107333" y="45108"/>
                  </a:cubicBezTo>
                  <a:cubicBezTo>
                    <a:pt x="108215" y="45108"/>
                    <a:pt x="108215" y="45108"/>
                    <a:pt x="109103" y="45108"/>
                  </a:cubicBezTo>
                  <a:cubicBezTo>
                    <a:pt x="108215" y="43950"/>
                    <a:pt x="109991" y="42792"/>
                    <a:pt x="109991" y="42792"/>
                  </a:cubicBezTo>
                  <a:cubicBezTo>
                    <a:pt x="110879" y="42792"/>
                    <a:pt x="110879" y="41634"/>
                    <a:pt x="111767" y="41634"/>
                  </a:cubicBezTo>
                  <a:cubicBezTo>
                    <a:pt x="111767" y="40481"/>
                    <a:pt x="110879" y="39323"/>
                    <a:pt x="112655" y="39323"/>
                  </a:cubicBezTo>
                  <a:cubicBezTo>
                    <a:pt x="112655" y="39323"/>
                    <a:pt x="112655" y="39323"/>
                    <a:pt x="113538" y="40481"/>
                  </a:cubicBezTo>
                  <a:cubicBezTo>
                    <a:pt x="114426" y="40481"/>
                    <a:pt x="114426" y="40481"/>
                    <a:pt x="115314" y="40481"/>
                  </a:cubicBezTo>
                  <a:cubicBezTo>
                    <a:pt x="115314" y="39323"/>
                    <a:pt x="114426" y="39323"/>
                    <a:pt x="114426" y="38165"/>
                  </a:cubicBezTo>
                  <a:cubicBezTo>
                    <a:pt x="114426" y="38165"/>
                    <a:pt x="115314" y="38165"/>
                    <a:pt x="116202" y="38165"/>
                  </a:cubicBezTo>
                  <a:cubicBezTo>
                    <a:pt x="116202" y="38165"/>
                    <a:pt x="116202" y="37012"/>
                    <a:pt x="116202" y="37012"/>
                  </a:cubicBezTo>
                  <a:cubicBezTo>
                    <a:pt x="116202" y="37012"/>
                    <a:pt x="117090" y="37012"/>
                    <a:pt x="117090" y="37012"/>
                  </a:cubicBezTo>
                  <a:cubicBezTo>
                    <a:pt x="117090" y="37012"/>
                    <a:pt x="116202" y="35854"/>
                    <a:pt x="116202" y="34696"/>
                  </a:cubicBezTo>
                  <a:cubicBezTo>
                    <a:pt x="117090" y="34696"/>
                    <a:pt x="117978" y="35854"/>
                    <a:pt x="118860" y="37012"/>
                  </a:cubicBezTo>
                  <a:cubicBezTo>
                    <a:pt x="118860" y="37012"/>
                    <a:pt x="118860" y="37012"/>
                    <a:pt x="118860" y="37012"/>
                  </a:cubicBezTo>
                  <a:cubicBezTo>
                    <a:pt x="117978" y="35854"/>
                    <a:pt x="117978" y="35854"/>
                    <a:pt x="117978" y="35854"/>
                  </a:cubicBezTo>
                  <a:cubicBezTo>
                    <a:pt x="118860" y="34696"/>
                    <a:pt x="118860" y="35854"/>
                    <a:pt x="118860" y="34696"/>
                  </a:cubicBezTo>
                  <a:cubicBezTo>
                    <a:pt x="118860" y="33537"/>
                    <a:pt x="117978" y="31227"/>
                    <a:pt x="117090" y="30068"/>
                  </a:cubicBezTo>
                  <a:cubicBezTo>
                    <a:pt x="117090" y="30068"/>
                    <a:pt x="116202" y="28916"/>
                    <a:pt x="116202" y="28916"/>
                  </a:cubicBezTo>
                  <a:cubicBezTo>
                    <a:pt x="116202" y="28916"/>
                    <a:pt x="117090" y="28916"/>
                    <a:pt x="117090" y="28916"/>
                  </a:cubicBezTo>
                  <a:cubicBezTo>
                    <a:pt x="117090" y="27758"/>
                    <a:pt x="117090" y="27758"/>
                    <a:pt x="117090" y="27758"/>
                  </a:cubicBezTo>
                  <a:cubicBezTo>
                    <a:pt x="117090" y="26599"/>
                    <a:pt x="117978" y="27758"/>
                    <a:pt x="118860" y="27758"/>
                  </a:cubicBezTo>
                  <a:cubicBezTo>
                    <a:pt x="118860" y="27758"/>
                    <a:pt x="120636" y="28916"/>
                    <a:pt x="119748" y="27758"/>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34" name="Shape 634"/>
            <p:cNvSpPr/>
            <p:nvPr/>
          </p:nvSpPr>
          <p:spPr>
            <a:xfrm>
              <a:off x="3317712" y="4496608"/>
              <a:ext cx="676578" cy="1774249"/>
            </a:xfrm>
            <a:custGeom>
              <a:avLst/>
              <a:gdLst/>
              <a:ahLst/>
              <a:cxnLst/>
              <a:rect l="0" t="0" r="0" b="0"/>
              <a:pathLst>
                <a:path w="120000" h="120000" extrusionOk="0">
                  <a:moveTo>
                    <a:pt x="120000" y="120000"/>
                  </a:moveTo>
                  <a:cubicBezTo>
                    <a:pt x="120000" y="120000"/>
                    <a:pt x="116844" y="118927"/>
                    <a:pt x="116844" y="118927"/>
                  </a:cubicBezTo>
                  <a:cubicBezTo>
                    <a:pt x="116844" y="118927"/>
                    <a:pt x="113683" y="118927"/>
                    <a:pt x="116844" y="118927"/>
                  </a:cubicBezTo>
                  <a:cubicBezTo>
                    <a:pt x="113683" y="117855"/>
                    <a:pt x="113683" y="117855"/>
                    <a:pt x="110527" y="117855"/>
                  </a:cubicBezTo>
                  <a:cubicBezTo>
                    <a:pt x="110527" y="117855"/>
                    <a:pt x="107366" y="117855"/>
                    <a:pt x="104211" y="117855"/>
                  </a:cubicBezTo>
                  <a:cubicBezTo>
                    <a:pt x="104211" y="118927"/>
                    <a:pt x="107366" y="118927"/>
                    <a:pt x="113683" y="120000"/>
                  </a:cubicBezTo>
                  <a:cubicBezTo>
                    <a:pt x="110527" y="120000"/>
                    <a:pt x="110527" y="118927"/>
                    <a:pt x="110527" y="118927"/>
                  </a:cubicBezTo>
                  <a:cubicBezTo>
                    <a:pt x="110527" y="118927"/>
                    <a:pt x="113683" y="118927"/>
                    <a:pt x="113683" y="118927"/>
                  </a:cubicBezTo>
                  <a:cubicBezTo>
                    <a:pt x="113683" y="118927"/>
                    <a:pt x="113683" y="120000"/>
                    <a:pt x="113683" y="120000"/>
                  </a:cubicBezTo>
                  <a:cubicBezTo>
                    <a:pt x="116844" y="120000"/>
                    <a:pt x="120000" y="120000"/>
                    <a:pt x="120000" y="120000"/>
                  </a:cubicBezTo>
                  <a:cubicBezTo>
                    <a:pt x="120000" y="120000"/>
                    <a:pt x="120000" y="120000"/>
                    <a:pt x="120000" y="120000"/>
                  </a:cubicBezTo>
                  <a:close/>
                  <a:moveTo>
                    <a:pt x="88422" y="115716"/>
                  </a:moveTo>
                  <a:cubicBezTo>
                    <a:pt x="91577" y="115716"/>
                    <a:pt x="94738" y="116783"/>
                    <a:pt x="94738" y="115716"/>
                  </a:cubicBezTo>
                  <a:cubicBezTo>
                    <a:pt x="94738" y="115716"/>
                    <a:pt x="88422" y="115716"/>
                    <a:pt x="88422" y="114644"/>
                  </a:cubicBezTo>
                  <a:cubicBezTo>
                    <a:pt x="85261" y="114644"/>
                    <a:pt x="85261" y="114644"/>
                    <a:pt x="85261" y="115716"/>
                  </a:cubicBezTo>
                  <a:cubicBezTo>
                    <a:pt x="85261" y="116783"/>
                    <a:pt x="88422" y="115716"/>
                    <a:pt x="88422" y="115716"/>
                  </a:cubicBezTo>
                  <a:close/>
                  <a:moveTo>
                    <a:pt x="82105" y="114644"/>
                  </a:moveTo>
                  <a:cubicBezTo>
                    <a:pt x="82105" y="114644"/>
                    <a:pt x="78950" y="114644"/>
                    <a:pt x="78950" y="113572"/>
                  </a:cubicBezTo>
                  <a:cubicBezTo>
                    <a:pt x="75788" y="113572"/>
                    <a:pt x="75788" y="112500"/>
                    <a:pt x="75788" y="113572"/>
                  </a:cubicBezTo>
                  <a:cubicBezTo>
                    <a:pt x="72633" y="113572"/>
                    <a:pt x="72633" y="113572"/>
                    <a:pt x="69472" y="113572"/>
                  </a:cubicBezTo>
                  <a:cubicBezTo>
                    <a:pt x="72633" y="113572"/>
                    <a:pt x="75788" y="114644"/>
                    <a:pt x="75788" y="114644"/>
                  </a:cubicBezTo>
                  <a:cubicBezTo>
                    <a:pt x="75788" y="114644"/>
                    <a:pt x="75788" y="115716"/>
                    <a:pt x="78950" y="115716"/>
                  </a:cubicBezTo>
                  <a:cubicBezTo>
                    <a:pt x="78950" y="115716"/>
                    <a:pt x="78950" y="114644"/>
                    <a:pt x="78950" y="114644"/>
                  </a:cubicBezTo>
                  <a:cubicBezTo>
                    <a:pt x="78950" y="114644"/>
                    <a:pt x="82105" y="114644"/>
                    <a:pt x="78950" y="115716"/>
                  </a:cubicBezTo>
                  <a:cubicBezTo>
                    <a:pt x="82105" y="115716"/>
                    <a:pt x="82105" y="115716"/>
                    <a:pt x="82105" y="114644"/>
                  </a:cubicBezTo>
                  <a:close/>
                  <a:moveTo>
                    <a:pt x="104211" y="117855"/>
                  </a:moveTo>
                  <a:cubicBezTo>
                    <a:pt x="107366" y="117855"/>
                    <a:pt x="110527" y="117855"/>
                    <a:pt x="113683" y="117855"/>
                  </a:cubicBezTo>
                  <a:cubicBezTo>
                    <a:pt x="110527" y="116783"/>
                    <a:pt x="110527" y="115716"/>
                    <a:pt x="107366" y="114644"/>
                  </a:cubicBezTo>
                  <a:cubicBezTo>
                    <a:pt x="107366" y="113572"/>
                    <a:pt x="104211" y="111427"/>
                    <a:pt x="104211" y="111427"/>
                  </a:cubicBezTo>
                  <a:cubicBezTo>
                    <a:pt x="101050" y="110355"/>
                    <a:pt x="101050" y="111427"/>
                    <a:pt x="101050" y="111427"/>
                  </a:cubicBezTo>
                  <a:cubicBezTo>
                    <a:pt x="97894" y="111427"/>
                    <a:pt x="97894" y="110355"/>
                    <a:pt x="97894" y="110355"/>
                  </a:cubicBezTo>
                  <a:cubicBezTo>
                    <a:pt x="94738" y="110355"/>
                    <a:pt x="94738" y="111427"/>
                    <a:pt x="94738" y="111427"/>
                  </a:cubicBezTo>
                  <a:cubicBezTo>
                    <a:pt x="94738" y="111427"/>
                    <a:pt x="91577" y="111427"/>
                    <a:pt x="91577" y="111427"/>
                  </a:cubicBezTo>
                  <a:cubicBezTo>
                    <a:pt x="94738" y="112500"/>
                    <a:pt x="91577" y="111427"/>
                    <a:pt x="94738" y="113572"/>
                  </a:cubicBezTo>
                  <a:cubicBezTo>
                    <a:pt x="94738" y="114644"/>
                    <a:pt x="101050" y="112500"/>
                    <a:pt x="101050" y="113572"/>
                  </a:cubicBezTo>
                  <a:cubicBezTo>
                    <a:pt x="97894" y="114644"/>
                    <a:pt x="94738" y="114644"/>
                    <a:pt x="97894" y="115716"/>
                  </a:cubicBezTo>
                  <a:cubicBezTo>
                    <a:pt x="101050" y="115716"/>
                    <a:pt x="104211" y="115716"/>
                    <a:pt x="107366" y="116783"/>
                  </a:cubicBezTo>
                  <a:cubicBezTo>
                    <a:pt x="107366" y="116783"/>
                    <a:pt x="107366" y="116783"/>
                    <a:pt x="107366" y="116783"/>
                  </a:cubicBezTo>
                  <a:cubicBezTo>
                    <a:pt x="107366" y="116783"/>
                    <a:pt x="104211" y="116783"/>
                    <a:pt x="101050" y="116783"/>
                  </a:cubicBezTo>
                  <a:cubicBezTo>
                    <a:pt x="97894" y="116783"/>
                    <a:pt x="97894" y="115716"/>
                    <a:pt x="94738" y="115716"/>
                  </a:cubicBezTo>
                  <a:cubicBezTo>
                    <a:pt x="94738" y="115716"/>
                    <a:pt x="97894" y="115716"/>
                    <a:pt x="97894" y="115716"/>
                  </a:cubicBezTo>
                  <a:cubicBezTo>
                    <a:pt x="94738" y="114644"/>
                    <a:pt x="91577" y="113572"/>
                    <a:pt x="94738" y="114644"/>
                  </a:cubicBezTo>
                  <a:cubicBezTo>
                    <a:pt x="94738" y="114644"/>
                    <a:pt x="94738" y="114644"/>
                    <a:pt x="91577" y="114644"/>
                  </a:cubicBezTo>
                  <a:cubicBezTo>
                    <a:pt x="94738" y="115716"/>
                    <a:pt x="97894" y="115716"/>
                    <a:pt x="101050" y="116783"/>
                  </a:cubicBezTo>
                  <a:cubicBezTo>
                    <a:pt x="97894" y="116783"/>
                    <a:pt x="97894" y="116783"/>
                    <a:pt x="97894" y="116783"/>
                  </a:cubicBezTo>
                  <a:cubicBezTo>
                    <a:pt x="97894" y="116783"/>
                    <a:pt x="97894" y="116783"/>
                    <a:pt x="94738" y="116783"/>
                  </a:cubicBezTo>
                  <a:cubicBezTo>
                    <a:pt x="94738" y="116783"/>
                    <a:pt x="94738" y="116783"/>
                    <a:pt x="94738" y="116783"/>
                  </a:cubicBezTo>
                  <a:cubicBezTo>
                    <a:pt x="94738" y="116783"/>
                    <a:pt x="88422" y="116783"/>
                    <a:pt x="88422" y="116783"/>
                  </a:cubicBezTo>
                  <a:cubicBezTo>
                    <a:pt x="88422" y="117855"/>
                    <a:pt x="94738" y="117855"/>
                    <a:pt x="94738" y="117855"/>
                  </a:cubicBezTo>
                  <a:cubicBezTo>
                    <a:pt x="97894" y="117855"/>
                    <a:pt x="104211" y="117855"/>
                    <a:pt x="104211" y="117855"/>
                  </a:cubicBezTo>
                  <a:close/>
                  <a:moveTo>
                    <a:pt x="60000" y="109283"/>
                  </a:moveTo>
                  <a:cubicBezTo>
                    <a:pt x="56844" y="109283"/>
                    <a:pt x="53683" y="108216"/>
                    <a:pt x="53683" y="108216"/>
                  </a:cubicBezTo>
                  <a:cubicBezTo>
                    <a:pt x="53683" y="108216"/>
                    <a:pt x="53683" y="108216"/>
                    <a:pt x="53683" y="108216"/>
                  </a:cubicBezTo>
                  <a:cubicBezTo>
                    <a:pt x="50527" y="108216"/>
                    <a:pt x="56844" y="110355"/>
                    <a:pt x="60000" y="110355"/>
                  </a:cubicBezTo>
                  <a:cubicBezTo>
                    <a:pt x="56844" y="109283"/>
                    <a:pt x="60000" y="109283"/>
                    <a:pt x="60000" y="109283"/>
                  </a:cubicBezTo>
                  <a:close/>
                  <a:moveTo>
                    <a:pt x="50527" y="102855"/>
                  </a:moveTo>
                  <a:cubicBezTo>
                    <a:pt x="50527" y="101783"/>
                    <a:pt x="47366" y="99644"/>
                    <a:pt x="44211" y="99644"/>
                  </a:cubicBezTo>
                  <a:cubicBezTo>
                    <a:pt x="41050" y="98572"/>
                    <a:pt x="41050" y="99644"/>
                    <a:pt x="41050" y="99644"/>
                  </a:cubicBezTo>
                  <a:cubicBezTo>
                    <a:pt x="41050" y="100716"/>
                    <a:pt x="41050" y="100716"/>
                    <a:pt x="41050" y="100716"/>
                  </a:cubicBezTo>
                  <a:cubicBezTo>
                    <a:pt x="37894" y="100716"/>
                    <a:pt x="41050" y="101783"/>
                    <a:pt x="41050" y="101783"/>
                  </a:cubicBezTo>
                  <a:cubicBezTo>
                    <a:pt x="41050" y="101783"/>
                    <a:pt x="41050" y="101783"/>
                    <a:pt x="41050" y="101783"/>
                  </a:cubicBezTo>
                  <a:cubicBezTo>
                    <a:pt x="41050" y="102855"/>
                    <a:pt x="41050" y="102855"/>
                    <a:pt x="44211" y="102855"/>
                  </a:cubicBezTo>
                  <a:cubicBezTo>
                    <a:pt x="47366" y="102855"/>
                    <a:pt x="44211" y="101783"/>
                    <a:pt x="44211" y="101783"/>
                  </a:cubicBezTo>
                  <a:cubicBezTo>
                    <a:pt x="44211" y="101783"/>
                    <a:pt x="47366" y="103927"/>
                    <a:pt x="50527" y="102855"/>
                  </a:cubicBezTo>
                  <a:close/>
                  <a:moveTo>
                    <a:pt x="37894" y="99644"/>
                  </a:moveTo>
                  <a:cubicBezTo>
                    <a:pt x="41050" y="98572"/>
                    <a:pt x="34738" y="96427"/>
                    <a:pt x="34738" y="97500"/>
                  </a:cubicBezTo>
                  <a:cubicBezTo>
                    <a:pt x="34738" y="97500"/>
                    <a:pt x="34738" y="98572"/>
                    <a:pt x="34738" y="98572"/>
                  </a:cubicBezTo>
                  <a:cubicBezTo>
                    <a:pt x="34738" y="98572"/>
                    <a:pt x="34738" y="99644"/>
                    <a:pt x="37894" y="99644"/>
                  </a:cubicBezTo>
                  <a:close/>
                  <a:moveTo>
                    <a:pt x="34738" y="97500"/>
                  </a:moveTo>
                  <a:cubicBezTo>
                    <a:pt x="37894" y="97500"/>
                    <a:pt x="41050" y="99644"/>
                    <a:pt x="44211" y="98572"/>
                  </a:cubicBezTo>
                  <a:cubicBezTo>
                    <a:pt x="41050" y="97500"/>
                    <a:pt x="41050" y="96427"/>
                    <a:pt x="37894" y="96427"/>
                  </a:cubicBezTo>
                  <a:cubicBezTo>
                    <a:pt x="37894" y="96427"/>
                    <a:pt x="37894" y="96427"/>
                    <a:pt x="34738" y="97500"/>
                  </a:cubicBezTo>
                  <a:close/>
                  <a:moveTo>
                    <a:pt x="31577" y="85716"/>
                  </a:moveTo>
                  <a:cubicBezTo>
                    <a:pt x="34738" y="84644"/>
                    <a:pt x="31577" y="84644"/>
                    <a:pt x="31577" y="84644"/>
                  </a:cubicBezTo>
                  <a:cubicBezTo>
                    <a:pt x="28422" y="84644"/>
                    <a:pt x="31577" y="84644"/>
                    <a:pt x="28422" y="84644"/>
                  </a:cubicBezTo>
                  <a:cubicBezTo>
                    <a:pt x="31577" y="84644"/>
                    <a:pt x="28422" y="85716"/>
                    <a:pt x="28422" y="85716"/>
                  </a:cubicBezTo>
                  <a:cubicBezTo>
                    <a:pt x="28422" y="85716"/>
                    <a:pt x="28422" y="85716"/>
                    <a:pt x="28422" y="85716"/>
                  </a:cubicBezTo>
                  <a:cubicBezTo>
                    <a:pt x="28422" y="85716"/>
                    <a:pt x="28422" y="85716"/>
                    <a:pt x="28422" y="85716"/>
                  </a:cubicBezTo>
                  <a:cubicBezTo>
                    <a:pt x="28422" y="86783"/>
                    <a:pt x="34738" y="88927"/>
                    <a:pt x="34738" y="88927"/>
                  </a:cubicBezTo>
                  <a:cubicBezTo>
                    <a:pt x="37894" y="87855"/>
                    <a:pt x="28422" y="85716"/>
                    <a:pt x="31577" y="85716"/>
                  </a:cubicBezTo>
                  <a:close/>
                  <a:moveTo>
                    <a:pt x="28422" y="82500"/>
                  </a:moveTo>
                  <a:cubicBezTo>
                    <a:pt x="28422" y="82500"/>
                    <a:pt x="28422" y="82500"/>
                    <a:pt x="28422" y="82500"/>
                  </a:cubicBezTo>
                  <a:cubicBezTo>
                    <a:pt x="28422" y="81427"/>
                    <a:pt x="28422" y="81427"/>
                    <a:pt x="28422" y="81427"/>
                  </a:cubicBezTo>
                  <a:cubicBezTo>
                    <a:pt x="28422" y="81427"/>
                    <a:pt x="28422" y="81427"/>
                    <a:pt x="28422" y="81427"/>
                  </a:cubicBezTo>
                  <a:cubicBezTo>
                    <a:pt x="28422" y="80355"/>
                    <a:pt x="28422" y="80355"/>
                    <a:pt x="25261" y="80355"/>
                  </a:cubicBezTo>
                  <a:cubicBezTo>
                    <a:pt x="25261" y="79283"/>
                    <a:pt x="28422" y="79283"/>
                    <a:pt x="28422" y="79283"/>
                  </a:cubicBezTo>
                  <a:cubicBezTo>
                    <a:pt x="25261" y="79283"/>
                    <a:pt x="28422" y="79283"/>
                    <a:pt x="25261" y="78216"/>
                  </a:cubicBezTo>
                  <a:cubicBezTo>
                    <a:pt x="25261" y="77144"/>
                    <a:pt x="25261" y="77144"/>
                    <a:pt x="22105" y="77144"/>
                  </a:cubicBezTo>
                  <a:cubicBezTo>
                    <a:pt x="22105" y="78216"/>
                    <a:pt x="22105" y="79283"/>
                    <a:pt x="22105" y="80355"/>
                  </a:cubicBezTo>
                  <a:cubicBezTo>
                    <a:pt x="25261" y="81427"/>
                    <a:pt x="22105" y="81427"/>
                    <a:pt x="28422" y="82500"/>
                  </a:cubicBezTo>
                  <a:close/>
                  <a:moveTo>
                    <a:pt x="88422" y="114644"/>
                  </a:moveTo>
                  <a:cubicBezTo>
                    <a:pt x="97894" y="115716"/>
                    <a:pt x="85261" y="112500"/>
                    <a:pt x="88422" y="111427"/>
                  </a:cubicBezTo>
                  <a:cubicBezTo>
                    <a:pt x="88422" y="111427"/>
                    <a:pt x="91577" y="111427"/>
                    <a:pt x="94738" y="110355"/>
                  </a:cubicBezTo>
                  <a:cubicBezTo>
                    <a:pt x="94738" y="110355"/>
                    <a:pt x="94738" y="110355"/>
                    <a:pt x="94738" y="110355"/>
                  </a:cubicBezTo>
                  <a:cubicBezTo>
                    <a:pt x="97894" y="110355"/>
                    <a:pt x="97894" y="110355"/>
                    <a:pt x="97894" y="110355"/>
                  </a:cubicBezTo>
                  <a:cubicBezTo>
                    <a:pt x="101050" y="110355"/>
                    <a:pt x="101050" y="110355"/>
                    <a:pt x="104211" y="110355"/>
                  </a:cubicBezTo>
                  <a:cubicBezTo>
                    <a:pt x="101050" y="110355"/>
                    <a:pt x="97894" y="110355"/>
                    <a:pt x="97894" y="110355"/>
                  </a:cubicBezTo>
                  <a:cubicBezTo>
                    <a:pt x="91577" y="109283"/>
                    <a:pt x="88422" y="109283"/>
                    <a:pt x="82105" y="109283"/>
                  </a:cubicBezTo>
                  <a:cubicBezTo>
                    <a:pt x="82105" y="109283"/>
                    <a:pt x="78950" y="109283"/>
                    <a:pt x="75788" y="109283"/>
                  </a:cubicBezTo>
                  <a:cubicBezTo>
                    <a:pt x="72633" y="108216"/>
                    <a:pt x="72633" y="108216"/>
                    <a:pt x="69472" y="107144"/>
                  </a:cubicBezTo>
                  <a:cubicBezTo>
                    <a:pt x="69472" y="106072"/>
                    <a:pt x="69472" y="105000"/>
                    <a:pt x="66316" y="105000"/>
                  </a:cubicBezTo>
                  <a:cubicBezTo>
                    <a:pt x="66316" y="105000"/>
                    <a:pt x="63155" y="105000"/>
                    <a:pt x="63155" y="105000"/>
                  </a:cubicBezTo>
                  <a:cubicBezTo>
                    <a:pt x="60000" y="105000"/>
                    <a:pt x="56844" y="103927"/>
                    <a:pt x="56844" y="102855"/>
                  </a:cubicBezTo>
                  <a:cubicBezTo>
                    <a:pt x="56844" y="102855"/>
                    <a:pt x="53683" y="101783"/>
                    <a:pt x="53683" y="100716"/>
                  </a:cubicBezTo>
                  <a:cubicBezTo>
                    <a:pt x="53683" y="100716"/>
                    <a:pt x="56844" y="100716"/>
                    <a:pt x="56844" y="100716"/>
                  </a:cubicBezTo>
                  <a:cubicBezTo>
                    <a:pt x="53683" y="99644"/>
                    <a:pt x="56844" y="99644"/>
                    <a:pt x="56844" y="99644"/>
                  </a:cubicBezTo>
                  <a:cubicBezTo>
                    <a:pt x="60000" y="98572"/>
                    <a:pt x="56844" y="98572"/>
                    <a:pt x="56844" y="98572"/>
                  </a:cubicBezTo>
                  <a:cubicBezTo>
                    <a:pt x="56844" y="98572"/>
                    <a:pt x="60000" y="98572"/>
                    <a:pt x="60000" y="97500"/>
                  </a:cubicBezTo>
                  <a:cubicBezTo>
                    <a:pt x="56844" y="96427"/>
                    <a:pt x="53683" y="97500"/>
                    <a:pt x="56844" y="95355"/>
                  </a:cubicBezTo>
                  <a:cubicBezTo>
                    <a:pt x="56844" y="95355"/>
                    <a:pt x="56844" y="94283"/>
                    <a:pt x="56844" y="94283"/>
                  </a:cubicBezTo>
                  <a:cubicBezTo>
                    <a:pt x="56844" y="94283"/>
                    <a:pt x="56844" y="93216"/>
                    <a:pt x="56844" y="93216"/>
                  </a:cubicBezTo>
                  <a:cubicBezTo>
                    <a:pt x="56844" y="93216"/>
                    <a:pt x="56844" y="93216"/>
                    <a:pt x="56844" y="93216"/>
                  </a:cubicBezTo>
                  <a:cubicBezTo>
                    <a:pt x="56844" y="92144"/>
                    <a:pt x="56844" y="92144"/>
                    <a:pt x="56844" y="92144"/>
                  </a:cubicBezTo>
                  <a:cubicBezTo>
                    <a:pt x="53683" y="92144"/>
                    <a:pt x="53683" y="91072"/>
                    <a:pt x="53683" y="91072"/>
                  </a:cubicBezTo>
                  <a:cubicBezTo>
                    <a:pt x="53683" y="91072"/>
                    <a:pt x="53683" y="91072"/>
                    <a:pt x="53683" y="91072"/>
                  </a:cubicBezTo>
                  <a:cubicBezTo>
                    <a:pt x="53683" y="91072"/>
                    <a:pt x="53683" y="91072"/>
                    <a:pt x="53683" y="90000"/>
                  </a:cubicBezTo>
                  <a:cubicBezTo>
                    <a:pt x="53683" y="90000"/>
                    <a:pt x="53683" y="90000"/>
                    <a:pt x="53683" y="90000"/>
                  </a:cubicBezTo>
                  <a:cubicBezTo>
                    <a:pt x="50527" y="88927"/>
                    <a:pt x="53683" y="88927"/>
                    <a:pt x="53683" y="87855"/>
                  </a:cubicBezTo>
                  <a:cubicBezTo>
                    <a:pt x="53683" y="86783"/>
                    <a:pt x="47366" y="87855"/>
                    <a:pt x="47366" y="86783"/>
                  </a:cubicBezTo>
                  <a:cubicBezTo>
                    <a:pt x="50527" y="86783"/>
                    <a:pt x="56844" y="86783"/>
                    <a:pt x="50527" y="85716"/>
                  </a:cubicBezTo>
                  <a:cubicBezTo>
                    <a:pt x="50527" y="84644"/>
                    <a:pt x="47366" y="85716"/>
                    <a:pt x="47366" y="84644"/>
                  </a:cubicBezTo>
                  <a:cubicBezTo>
                    <a:pt x="47366" y="84644"/>
                    <a:pt x="47366" y="83572"/>
                    <a:pt x="44211" y="83572"/>
                  </a:cubicBezTo>
                  <a:cubicBezTo>
                    <a:pt x="44211" y="82500"/>
                    <a:pt x="44211" y="82500"/>
                    <a:pt x="44211" y="82500"/>
                  </a:cubicBezTo>
                  <a:cubicBezTo>
                    <a:pt x="44211" y="82500"/>
                    <a:pt x="44211" y="81427"/>
                    <a:pt x="44211" y="81427"/>
                  </a:cubicBezTo>
                  <a:cubicBezTo>
                    <a:pt x="44211" y="81427"/>
                    <a:pt x="41050" y="81427"/>
                    <a:pt x="41050" y="81427"/>
                  </a:cubicBezTo>
                  <a:cubicBezTo>
                    <a:pt x="37894" y="80355"/>
                    <a:pt x="37894" y="79283"/>
                    <a:pt x="37894" y="79283"/>
                  </a:cubicBezTo>
                  <a:cubicBezTo>
                    <a:pt x="37894" y="78216"/>
                    <a:pt x="37894" y="78216"/>
                    <a:pt x="41050" y="78216"/>
                  </a:cubicBezTo>
                  <a:cubicBezTo>
                    <a:pt x="37894" y="77144"/>
                    <a:pt x="37894" y="77144"/>
                    <a:pt x="34738" y="76072"/>
                  </a:cubicBezTo>
                  <a:cubicBezTo>
                    <a:pt x="34738" y="75000"/>
                    <a:pt x="34738" y="75000"/>
                    <a:pt x="34738" y="73927"/>
                  </a:cubicBezTo>
                  <a:cubicBezTo>
                    <a:pt x="34738" y="73927"/>
                    <a:pt x="34738" y="72855"/>
                    <a:pt x="34738" y="72855"/>
                  </a:cubicBezTo>
                  <a:cubicBezTo>
                    <a:pt x="34738" y="72855"/>
                    <a:pt x="31577" y="72855"/>
                    <a:pt x="31577" y="72855"/>
                  </a:cubicBezTo>
                  <a:cubicBezTo>
                    <a:pt x="31577" y="71783"/>
                    <a:pt x="34738" y="71783"/>
                    <a:pt x="34738" y="71783"/>
                  </a:cubicBezTo>
                  <a:cubicBezTo>
                    <a:pt x="31577" y="71783"/>
                    <a:pt x="31577" y="70716"/>
                    <a:pt x="31577" y="70716"/>
                  </a:cubicBezTo>
                  <a:cubicBezTo>
                    <a:pt x="31577" y="70716"/>
                    <a:pt x="31577" y="69644"/>
                    <a:pt x="31577" y="68572"/>
                  </a:cubicBezTo>
                  <a:cubicBezTo>
                    <a:pt x="31577" y="67500"/>
                    <a:pt x="34738" y="68572"/>
                    <a:pt x="34738" y="67500"/>
                  </a:cubicBezTo>
                  <a:cubicBezTo>
                    <a:pt x="34738" y="67500"/>
                    <a:pt x="31577" y="66427"/>
                    <a:pt x="31577" y="66427"/>
                  </a:cubicBezTo>
                  <a:cubicBezTo>
                    <a:pt x="31577" y="65355"/>
                    <a:pt x="31577" y="64283"/>
                    <a:pt x="28422" y="64283"/>
                  </a:cubicBezTo>
                  <a:cubicBezTo>
                    <a:pt x="28422" y="63216"/>
                    <a:pt x="28422" y="62144"/>
                    <a:pt x="28422" y="61072"/>
                  </a:cubicBezTo>
                  <a:cubicBezTo>
                    <a:pt x="28422" y="60000"/>
                    <a:pt x="28422" y="61072"/>
                    <a:pt x="28422" y="60000"/>
                  </a:cubicBezTo>
                  <a:cubicBezTo>
                    <a:pt x="28422" y="60000"/>
                    <a:pt x="28422" y="60000"/>
                    <a:pt x="31577" y="60000"/>
                  </a:cubicBezTo>
                  <a:cubicBezTo>
                    <a:pt x="31577" y="58927"/>
                    <a:pt x="31577" y="60000"/>
                    <a:pt x="31577" y="58927"/>
                  </a:cubicBezTo>
                  <a:cubicBezTo>
                    <a:pt x="31577" y="57855"/>
                    <a:pt x="28422" y="56783"/>
                    <a:pt x="28422" y="56783"/>
                  </a:cubicBezTo>
                  <a:cubicBezTo>
                    <a:pt x="28422" y="56783"/>
                    <a:pt x="28422" y="55716"/>
                    <a:pt x="28422" y="55716"/>
                  </a:cubicBezTo>
                  <a:cubicBezTo>
                    <a:pt x="28422" y="54644"/>
                    <a:pt x="28422" y="53572"/>
                    <a:pt x="31577" y="53572"/>
                  </a:cubicBezTo>
                  <a:cubicBezTo>
                    <a:pt x="31577" y="53572"/>
                    <a:pt x="31577" y="53572"/>
                    <a:pt x="31577" y="53572"/>
                  </a:cubicBezTo>
                  <a:cubicBezTo>
                    <a:pt x="31577" y="52500"/>
                    <a:pt x="31577" y="52500"/>
                    <a:pt x="31577" y="51427"/>
                  </a:cubicBezTo>
                  <a:cubicBezTo>
                    <a:pt x="28422" y="51427"/>
                    <a:pt x="28422" y="50355"/>
                    <a:pt x="28422" y="50355"/>
                  </a:cubicBezTo>
                  <a:cubicBezTo>
                    <a:pt x="28422" y="50355"/>
                    <a:pt x="28422" y="50355"/>
                    <a:pt x="25261" y="49283"/>
                  </a:cubicBezTo>
                  <a:cubicBezTo>
                    <a:pt x="25261" y="48216"/>
                    <a:pt x="22105" y="48216"/>
                    <a:pt x="22105" y="47144"/>
                  </a:cubicBezTo>
                  <a:cubicBezTo>
                    <a:pt x="22105" y="47144"/>
                    <a:pt x="22105" y="46072"/>
                    <a:pt x="22105" y="46072"/>
                  </a:cubicBezTo>
                  <a:cubicBezTo>
                    <a:pt x="22105" y="46072"/>
                    <a:pt x="22105" y="46072"/>
                    <a:pt x="22105" y="46072"/>
                  </a:cubicBezTo>
                  <a:cubicBezTo>
                    <a:pt x="18950" y="45000"/>
                    <a:pt x="18950" y="45000"/>
                    <a:pt x="18950" y="43927"/>
                  </a:cubicBezTo>
                  <a:cubicBezTo>
                    <a:pt x="18950" y="43927"/>
                    <a:pt x="18950" y="43927"/>
                    <a:pt x="18950" y="42855"/>
                  </a:cubicBezTo>
                  <a:cubicBezTo>
                    <a:pt x="18950" y="42855"/>
                    <a:pt x="18950" y="41783"/>
                    <a:pt x="18950" y="40716"/>
                  </a:cubicBezTo>
                  <a:cubicBezTo>
                    <a:pt x="22105" y="41783"/>
                    <a:pt x="22105" y="40716"/>
                    <a:pt x="22105" y="39644"/>
                  </a:cubicBezTo>
                  <a:cubicBezTo>
                    <a:pt x="18950" y="39644"/>
                    <a:pt x="18950" y="38572"/>
                    <a:pt x="18950" y="37500"/>
                  </a:cubicBezTo>
                  <a:cubicBezTo>
                    <a:pt x="18950" y="36427"/>
                    <a:pt x="18950" y="35355"/>
                    <a:pt x="22105" y="34283"/>
                  </a:cubicBezTo>
                  <a:cubicBezTo>
                    <a:pt x="22105" y="33216"/>
                    <a:pt x="22105" y="33216"/>
                    <a:pt x="22105" y="32144"/>
                  </a:cubicBezTo>
                  <a:cubicBezTo>
                    <a:pt x="25261" y="31072"/>
                    <a:pt x="25261" y="31072"/>
                    <a:pt x="25261" y="31072"/>
                  </a:cubicBezTo>
                  <a:cubicBezTo>
                    <a:pt x="28422" y="30000"/>
                    <a:pt x="28422" y="31072"/>
                    <a:pt x="28422" y="30000"/>
                  </a:cubicBezTo>
                  <a:cubicBezTo>
                    <a:pt x="28422" y="28927"/>
                    <a:pt x="25261" y="28927"/>
                    <a:pt x="25261" y="28927"/>
                  </a:cubicBezTo>
                  <a:cubicBezTo>
                    <a:pt x="25261" y="27855"/>
                    <a:pt x="25261" y="27855"/>
                    <a:pt x="25261" y="27855"/>
                  </a:cubicBezTo>
                  <a:cubicBezTo>
                    <a:pt x="25261" y="26783"/>
                    <a:pt x="25261" y="25716"/>
                    <a:pt x="22105" y="25716"/>
                  </a:cubicBezTo>
                  <a:cubicBezTo>
                    <a:pt x="22105" y="25716"/>
                    <a:pt x="25261" y="24644"/>
                    <a:pt x="25261" y="24644"/>
                  </a:cubicBezTo>
                  <a:cubicBezTo>
                    <a:pt x="25261" y="24644"/>
                    <a:pt x="22105" y="23572"/>
                    <a:pt x="22105" y="23572"/>
                  </a:cubicBezTo>
                  <a:cubicBezTo>
                    <a:pt x="22105" y="22500"/>
                    <a:pt x="25261" y="22500"/>
                    <a:pt x="25261" y="21427"/>
                  </a:cubicBezTo>
                  <a:cubicBezTo>
                    <a:pt x="31577" y="21427"/>
                    <a:pt x="31577" y="21427"/>
                    <a:pt x="31577" y="19283"/>
                  </a:cubicBezTo>
                  <a:cubicBezTo>
                    <a:pt x="31577" y="19283"/>
                    <a:pt x="34738" y="17144"/>
                    <a:pt x="31577" y="17144"/>
                  </a:cubicBezTo>
                  <a:cubicBezTo>
                    <a:pt x="28422" y="16072"/>
                    <a:pt x="25261" y="18216"/>
                    <a:pt x="25261" y="16072"/>
                  </a:cubicBezTo>
                  <a:cubicBezTo>
                    <a:pt x="25261" y="15000"/>
                    <a:pt x="22105" y="13927"/>
                    <a:pt x="22105" y="13927"/>
                  </a:cubicBezTo>
                  <a:cubicBezTo>
                    <a:pt x="22105" y="12855"/>
                    <a:pt x="22105" y="11783"/>
                    <a:pt x="18950" y="11783"/>
                  </a:cubicBezTo>
                  <a:cubicBezTo>
                    <a:pt x="18950" y="10716"/>
                    <a:pt x="18950" y="10716"/>
                    <a:pt x="18950" y="10716"/>
                  </a:cubicBezTo>
                  <a:cubicBezTo>
                    <a:pt x="18950" y="10716"/>
                    <a:pt x="18950" y="10716"/>
                    <a:pt x="18950" y="9644"/>
                  </a:cubicBezTo>
                  <a:cubicBezTo>
                    <a:pt x="18950" y="9644"/>
                    <a:pt x="15788" y="9644"/>
                    <a:pt x="15788" y="9644"/>
                  </a:cubicBezTo>
                  <a:cubicBezTo>
                    <a:pt x="15788" y="8572"/>
                    <a:pt x="15788" y="8572"/>
                    <a:pt x="15788" y="7500"/>
                  </a:cubicBezTo>
                  <a:cubicBezTo>
                    <a:pt x="15788" y="7500"/>
                    <a:pt x="15788" y="7500"/>
                    <a:pt x="15788" y="7500"/>
                  </a:cubicBezTo>
                  <a:cubicBezTo>
                    <a:pt x="15788" y="6427"/>
                    <a:pt x="15788" y="6427"/>
                    <a:pt x="15788" y="6427"/>
                  </a:cubicBezTo>
                  <a:cubicBezTo>
                    <a:pt x="15788" y="6427"/>
                    <a:pt x="15788" y="5355"/>
                    <a:pt x="12633" y="5355"/>
                  </a:cubicBezTo>
                  <a:cubicBezTo>
                    <a:pt x="12633" y="4283"/>
                    <a:pt x="12633" y="3216"/>
                    <a:pt x="9472" y="2144"/>
                  </a:cubicBezTo>
                  <a:cubicBezTo>
                    <a:pt x="9472" y="2144"/>
                    <a:pt x="9472" y="2144"/>
                    <a:pt x="9472" y="2144"/>
                  </a:cubicBezTo>
                  <a:cubicBezTo>
                    <a:pt x="9472" y="2144"/>
                    <a:pt x="9472" y="2144"/>
                    <a:pt x="9472" y="1072"/>
                  </a:cubicBezTo>
                  <a:cubicBezTo>
                    <a:pt x="9472" y="1072"/>
                    <a:pt x="6316" y="0"/>
                    <a:pt x="6316" y="0"/>
                  </a:cubicBezTo>
                  <a:cubicBezTo>
                    <a:pt x="6316" y="0"/>
                    <a:pt x="3155" y="0"/>
                    <a:pt x="3155" y="1072"/>
                  </a:cubicBezTo>
                  <a:cubicBezTo>
                    <a:pt x="3155" y="1072"/>
                    <a:pt x="6316" y="1072"/>
                    <a:pt x="3155" y="1072"/>
                  </a:cubicBezTo>
                  <a:cubicBezTo>
                    <a:pt x="3155" y="2144"/>
                    <a:pt x="3155" y="3216"/>
                    <a:pt x="0" y="3216"/>
                  </a:cubicBezTo>
                  <a:cubicBezTo>
                    <a:pt x="0" y="3216"/>
                    <a:pt x="0" y="4283"/>
                    <a:pt x="0" y="4283"/>
                  </a:cubicBezTo>
                  <a:cubicBezTo>
                    <a:pt x="0" y="5355"/>
                    <a:pt x="3155" y="7500"/>
                    <a:pt x="3155" y="8572"/>
                  </a:cubicBezTo>
                  <a:cubicBezTo>
                    <a:pt x="3155" y="10716"/>
                    <a:pt x="6316" y="13927"/>
                    <a:pt x="6316" y="17144"/>
                  </a:cubicBezTo>
                  <a:cubicBezTo>
                    <a:pt x="6316" y="17144"/>
                    <a:pt x="3155" y="17144"/>
                    <a:pt x="3155" y="18216"/>
                  </a:cubicBezTo>
                  <a:cubicBezTo>
                    <a:pt x="3155" y="19283"/>
                    <a:pt x="6316" y="19283"/>
                    <a:pt x="6316" y="20355"/>
                  </a:cubicBezTo>
                  <a:cubicBezTo>
                    <a:pt x="9472" y="22500"/>
                    <a:pt x="6316" y="24644"/>
                    <a:pt x="6316" y="26783"/>
                  </a:cubicBezTo>
                  <a:cubicBezTo>
                    <a:pt x="6316" y="28927"/>
                    <a:pt x="9472" y="31072"/>
                    <a:pt x="6316" y="33216"/>
                  </a:cubicBezTo>
                  <a:cubicBezTo>
                    <a:pt x="6316" y="34283"/>
                    <a:pt x="6316" y="34283"/>
                    <a:pt x="6316" y="35355"/>
                  </a:cubicBezTo>
                  <a:cubicBezTo>
                    <a:pt x="6316" y="35355"/>
                    <a:pt x="6316" y="36427"/>
                    <a:pt x="6316" y="36427"/>
                  </a:cubicBezTo>
                  <a:cubicBezTo>
                    <a:pt x="6316" y="37500"/>
                    <a:pt x="9472" y="38572"/>
                    <a:pt x="9472" y="39644"/>
                  </a:cubicBezTo>
                  <a:cubicBezTo>
                    <a:pt x="9472" y="39644"/>
                    <a:pt x="9472" y="39644"/>
                    <a:pt x="9472" y="40716"/>
                  </a:cubicBezTo>
                  <a:cubicBezTo>
                    <a:pt x="9472" y="40716"/>
                    <a:pt x="9472" y="40716"/>
                    <a:pt x="9472" y="41783"/>
                  </a:cubicBezTo>
                  <a:cubicBezTo>
                    <a:pt x="9472" y="42855"/>
                    <a:pt x="12633" y="43927"/>
                    <a:pt x="12633" y="46072"/>
                  </a:cubicBezTo>
                  <a:cubicBezTo>
                    <a:pt x="12633" y="47144"/>
                    <a:pt x="15788" y="47144"/>
                    <a:pt x="12633" y="48216"/>
                  </a:cubicBezTo>
                  <a:cubicBezTo>
                    <a:pt x="12633" y="49283"/>
                    <a:pt x="12633" y="49283"/>
                    <a:pt x="12633" y="49283"/>
                  </a:cubicBezTo>
                  <a:cubicBezTo>
                    <a:pt x="12633" y="50355"/>
                    <a:pt x="15788" y="50355"/>
                    <a:pt x="15788" y="51427"/>
                  </a:cubicBezTo>
                  <a:cubicBezTo>
                    <a:pt x="15788" y="51427"/>
                    <a:pt x="15788" y="52500"/>
                    <a:pt x="15788" y="52500"/>
                  </a:cubicBezTo>
                  <a:cubicBezTo>
                    <a:pt x="15788" y="53572"/>
                    <a:pt x="15788" y="54644"/>
                    <a:pt x="15788" y="54644"/>
                  </a:cubicBezTo>
                  <a:cubicBezTo>
                    <a:pt x="15788" y="55716"/>
                    <a:pt x="12633" y="56783"/>
                    <a:pt x="12633" y="57855"/>
                  </a:cubicBezTo>
                  <a:cubicBezTo>
                    <a:pt x="12633" y="57855"/>
                    <a:pt x="12633" y="58927"/>
                    <a:pt x="12633" y="58927"/>
                  </a:cubicBezTo>
                  <a:cubicBezTo>
                    <a:pt x="12633" y="60000"/>
                    <a:pt x="12633" y="61072"/>
                    <a:pt x="12633" y="61072"/>
                  </a:cubicBezTo>
                  <a:cubicBezTo>
                    <a:pt x="12633" y="62144"/>
                    <a:pt x="12633" y="63216"/>
                    <a:pt x="9472" y="63216"/>
                  </a:cubicBezTo>
                  <a:cubicBezTo>
                    <a:pt x="9472" y="64283"/>
                    <a:pt x="12633" y="65355"/>
                    <a:pt x="12633" y="66427"/>
                  </a:cubicBezTo>
                  <a:cubicBezTo>
                    <a:pt x="15788" y="67500"/>
                    <a:pt x="18950" y="68572"/>
                    <a:pt x="18950" y="70716"/>
                  </a:cubicBezTo>
                  <a:cubicBezTo>
                    <a:pt x="18950" y="70716"/>
                    <a:pt x="18950" y="71783"/>
                    <a:pt x="18950" y="71783"/>
                  </a:cubicBezTo>
                  <a:cubicBezTo>
                    <a:pt x="18950" y="72855"/>
                    <a:pt x="18950" y="73927"/>
                    <a:pt x="18950" y="73927"/>
                  </a:cubicBezTo>
                  <a:cubicBezTo>
                    <a:pt x="18950" y="75000"/>
                    <a:pt x="22105" y="76072"/>
                    <a:pt x="25261" y="77144"/>
                  </a:cubicBezTo>
                  <a:cubicBezTo>
                    <a:pt x="22105" y="77144"/>
                    <a:pt x="25261" y="77144"/>
                    <a:pt x="25261" y="77144"/>
                  </a:cubicBezTo>
                  <a:cubicBezTo>
                    <a:pt x="28422" y="77144"/>
                    <a:pt x="28422" y="77144"/>
                    <a:pt x="28422" y="77144"/>
                  </a:cubicBezTo>
                  <a:cubicBezTo>
                    <a:pt x="28422" y="76072"/>
                    <a:pt x="31577" y="77144"/>
                    <a:pt x="34738" y="76072"/>
                  </a:cubicBezTo>
                  <a:cubicBezTo>
                    <a:pt x="34738" y="77144"/>
                    <a:pt x="28422" y="77144"/>
                    <a:pt x="31577" y="78216"/>
                  </a:cubicBezTo>
                  <a:cubicBezTo>
                    <a:pt x="31577" y="78216"/>
                    <a:pt x="34738" y="78216"/>
                    <a:pt x="34738" y="78216"/>
                  </a:cubicBezTo>
                  <a:cubicBezTo>
                    <a:pt x="34738" y="78216"/>
                    <a:pt x="34738" y="79283"/>
                    <a:pt x="34738" y="79283"/>
                  </a:cubicBezTo>
                  <a:cubicBezTo>
                    <a:pt x="31577" y="78216"/>
                    <a:pt x="31577" y="78216"/>
                    <a:pt x="34738" y="79283"/>
                  </a:cubicBezTo>
                  <a:cubicBezTo>
                    <a:pt x="34738" y="79283"/>
                    <a:pt x="34738" y="79283"/>
                    <a:pt x="34738" y="79283"/>
                  </a:cubicBezTo>
                  <a:cubicBezTo>
                    <a:pt x="34738" y="80355"/>
                    <a:pt x="34738" y="80355"/>
                    <a:pt x="34738" y="81427"/>
                  </a:cubicBezTo>
                  <a:cubicBezTo>
                    <a:pt x="31577" y="81427"/>
                    <a:pt x="34738" y="82500"/>
                    <a:pt x="34738" y="83572"/>
                  </a:cubicBezTo>
                  <a:cubicBezTo>
                    <a:pt x="34738" y="83572"/>
                    <a:pt x="34738" y="83572"/>
                    <a:pt x="34738" y="84644"/>
                  </a:cubicBezTo>
                  <a:cubicBezTo>
                    <a:pt x="37894" y="84644"/>
                    <a:pt x="37894" y="84644"/>
                    <a:pt x="41050" y="85716"/>
                  </a:cubicBezTo>
                  <a:cubicBezTo>
                    <a:pt x="41050" y="85716"/>
                    <a:pt x="41050" y="85716"/>
                    <a:pt x="41050" y="86783"/>
                  </a:cubicBezTo>
                  <a:cubicBezTo>
                    <a:pt x="41050" y="86783"/>
                    <a:pt x="37894" y="86783"/>
                    <a:pt x="37894" y="86783"/>
                  </a:cubicBezTo>
                  <a:cubicBezTo>
                    <a:pt x="37894" y="87855"/>
                    <a:pt x="41050" y="88927"/>
                    <a:pt x="44211" y="88927"/>
                  </a:cubicBezTo>
                  <a:cubicBezTo>
                    <a:pt x="41050" y="88927"/>
                    <a:pt x="41050" y="88927"/>
                    <a:pt x="41050" y="88927"/>
                  </a:cubicBezTo>
                  <a:cubicBezTo>
                    <a:pt x="37894" y="88927"/>
                    <a:pt x="37894" y="88927"/>
                    <a:pt x="37894" y="88927"/>
                  </a:cubicBezTo>
                  <a:cubicBezTo>
                    <a:pt x="37894" y="90000"/>
                    <a:pt x="37894" y="90000"/>
                    <a:pt x="37894" y="90000"/>
                  </a:cubicBezTo>
                  <a:cubicBezTo>
                    <a:pt x="41050" y="90000"/>
                    <a:pt x="41050" y="91072"/>
                    <a:pt x="41050" y="91072"/>
                  </a:cubicBezTo>
                  <a:cubicBezTo>
                    <a:pt x="41050" y="92144"/>
                    <a:pt x="41050" y="93216"/>
                    <a:pt x="41050" y="92144"/>
                  </a:cubicBezTo>
                  <a:cubicBezTo>
                    <a:pt x="41050" y="92144"/>
                    <a:pt x="41050" y="90000"/>
                    <a:pt x="37894" y="90000"/>
                  </a:cubicBezTo>
                  <a:cubicBezTo>
                    <a:pt x="37894" y="90000"/>
                    <a:pt x="37894" y="92144"/>
                    <a:pt x="34738" y="91072"/>
                  </a:cubicBezTo>
                  <a:cubicBezTo>
                    <a:pt x="37894" y="91072"/>
                    <a:pt x="37894" y="91072"/>
                    <a:pt x="37894" y="90000"/>
                  </a:cubicBezTo>
                  <a:cubicBezTo>
                    <a:pt x="37894" y="90000"/>
                    <a:pt x="37894" y="87855"/>
                    <a:pt x="34738" y="88927"/>
                  </a:cubicBezTo>
                  <a:cubicBezTo>
                    <a:pt x="34738" y="88927"/>
                    <a:pt x="34738" y="90000"/>
                    <a:pt x="34738" y="90000"/>
                  </a:cubicBezTo>
                  <a:cubicBezTo>
                    <a:pt x="34738" y="90000"/>
                    <a:pt x="28422" y="90000"/>
                    <a:pt x="28422" y="90000"/>
                  </a:cubicBezTo>
                  <a:cubicBezTo>
                    <a:pt x="28422" y="91072"/>
                    <a:pt x="31577" y="91072"/>
                    <a:pt x="31577" y="91072"/>
                  </a:cubicBezTo>
                  <a:cubicBezTo>
                    <a:pt x="28422" y="92144"/>
                    <a:pt x="25261" y="92144"/>
                    <a:pt x="28422" y="93216"/>
                  </a:cubicBezTo>
                  <a:cubicBezTo>
                    <a:pt x="28422" y="94283"/>
                    <a:pt x="31577" y="93216"/>
                    <a:pt x="28422" y="93216"/>
                  </a:cubicBezTo>
                  <a:cubicBezTo>
                    <a:pt x="28422" y="92144"/>
                    <a:pt x="31577" y="92144"/>
                    <a:pt x="31577" y="92144"/>
                  </a:cubicBezTo>
                  <a:cubicBezTo>
                    <a:pt x="31577" y="93216"/>
                    <a:pt x="34738" y="93216"/>
                    <a:pt x="37894" y="93216"/>
                  </a:cubicBezTo>
                  <a:cubicBezTo>
                    <a:pt x="37894" y="93216"/>
                    <a:pt x="37894" y="93216"/>
                    <a:pt x="37894" y="93216"/>
                  </a:cubicBezTo>
                  <a:cubicBezTo>
                    <a:pt x="37894" y="93216"/>
                    <a:pt x="37894" y="93216"/>
                    <a:pt x="41050" y="94283"/>
                  </a:cubicBezTo>
                  <a:cubicBezTo>
                    <a:pt x="41050" y="94283"/>
                    <a:pt x="41050" y="94283"/>
                    <a:pt x="41050" y="94283"/>
                  </a:cubicBezTo>
                  <a:cubicBezTo>
                    <a:pt x="41050" y="94283"/>
                    <a:pt x="37894" y="94283"/>
                    <a:pt x="37894" y="95355"/>
                  </a:cubicBezTo>
                  <a:cubicBezTo>
                    <a:pt x="41050" y="95355"/>
                    <a:pt x="41050" y="95355"/>
                    <a:pt x="41050" y="95355"/>
                  </a:cubicBezTo>
                  <a:cubicBezTo>
                    <a:pt x="44211" y="96427"/>
                    <a:pt x="41050" y="95355"/>
                    <a:pt x="37894" y="95355"/>
                  </a:cubicBezTo>
                  <a:cubicBezTo>
                    <a:pt x="37894" y="96427"/>
                    <a:pt x="47366" y="97500"/>
                    <a:pt x="44211" y="95355"/>
                  </a:cubicBezTo>
                  <a:cubicBezTo>
                    <a:pt x="47366" y="96427"/>
                    <a:pt x="47366" y="96427"/>
                    <a:pt x="50527" y="97500"/>
                  </a:cubicBezTo>
                  <a:cubicBezTo>
                    <a:pt x="47366" y="97500"/>
                    <a:pt x="47366" y="97500"/>
                    <a:pt x="47366" y="97500"/>
                  </a:cubicBezTo>
                  <a:cubicBezTo>
                    <a:pt x="44211" y="96427"/>
                    <a:pt x="41050" y="96427"/>
                    <a:pt x="41050" y="96427"/>
                  </a:cubicBezTo>
                  <a:cubicBezTo>
                    <a:pt x="41050" y="97500"/>
                    <a:pt x="41050" y="98572"/>
                    <a:pt x="44211" y="98572"/>
                  </a:cubicBezTo>
                  <a:cubicBezTo>
                    <a:pt x="44211" y="98572"/>
                    <a:pt x="47366" y="98572"/>
                    <a:pt x="47366" y="98572"/>
                  </a:cubicBezTo>
                  <a:cubicBezTo>
                    <a:pt x="44211" y="98572"/>
                    <a:pt x="47366" y="101783"/>
                    <a:pt x="50527" y="101783"/>
                  </a:cubicBezTo>
                  <a:cubicBezTo>
                    <a:pt x="50527" y="100716"/>
                    <a:pt x="50527" y="100716"/>
                    <a:pt x="50527" y="99644"/>
                  </a:cubicBezTo>
                  <a:cubicBezTo>
                    <a:pt x="50527" y="99644"/>
                    <a:pt x="50527" y="99644"/>
                    <a:pt x="50527" y="99644"/>
                  </a:cubicBezTo>
                  <a:cubicBezTo>
                    <a:pt x="47366" y="100716"/>
                    <a:pt x="50527" y="101783"/>
                    <a:pt x="53683" y="101783"/>
                  </a:cubicBezTo>
                  <a:cubicBezTo>
                    <a:pt x="47366" y="101783"/>
                    <a:pt x="50527" y="102855"/>
                    <a:pt x="53683" y="102855"/>
                  </a:cubicBezTo>
                  <a:cubicBezTo>
                    <a:pt x="50527" y="102855"/>
                    <a:pt x="50527" y="102855"/>
                    <a:pt x="50527" y="103927"/>
                  </a:cubicBezTo>
                  <a:cubicBezTo>
                    <a:pt x="50527" y="103927"/>
                    <a:pt x="53683" y="103927"/>
                    <a:pt x="56844" y="105000"/>
                  </a:cubicBezTo>
                  <a:cubicBezTo>
                    <a:pt x="56844" y="105000"/>
                    <a:pt x="53683" y="105000"/>
                    <a:pt x="53683" y="105000"/>
                  </a:cubicBezTo>
                  <a:cubicBezTo>
                    <a:pt x="53683" y="105000"/>
                    <a:pt x="56844" y="106072"/>
                    <a:pt x="56844" y="106072"/>
                  </a:cubicBezTo>
                  <a:cubicBezTo>
                    <a:pt x="56844" y="106072"/>
                    <a:pt x="56844" y="105000"/>
                    <a:pt x="56844" y="105000"/>
                  </a:cubicBezTo>
                  <a:cubicBezTo>
                    <a:pt x="56844" y="105000"/>
                    <a:pt x="60000" y="105000"/>
                    <a:pt x="60000" y="105000"/>
                  </a:cubicBezTo>
                  <a:cubicBezTo>
                    <a:pt x="56844" y="105000"/>
                    <a:pt x="56844" y="106072"/>
                    <a:pt x="60000" y="106072"/>
                  </a:cubicBezTo>
                  <a:cubicBezTo>
                    <a:pt x="56844" y="106072"/>
                    <a:pt x="50527" y="103927"/>
                    <a:pt x="50527" y="103927"/>
                  </a:cubicBezTo>
                  <a:cubicBezTo>
                    <a:pt x="47366" y="103927"/>
                    <a:pt x="53683" y="105000"/>
                    <a:pt x="47366" y="105000"/>
                  </a:cubicBezTo>
                  <a:cubicBezTo>
                    <a:pt x="50527" y="106072"/>
                    <a:pt x="53683" y="106072"/>
                    <a:pt x="56844" y="107144"/>
                  </a:cubicBezTo>
                  <a:cubicBezTo>
                    <a:pt x="60000" y="107144"/>
                    <a:pt x="60000" y="107144"/>
                    <a:pt x="60000" y="108216"/>
                  </a:cubicBezTo>
                  <a:cubicBezTo>
                    <a:pt x="60000" y="108216"/>
                    <a:pt x="60000" y="108216"/>
                    <a:pt x="60000" y="108216"/>
                  </a:cubicBezTo>
                  <a:cubicBezTo>
                    <a:pt x="60000" y="108216"/>
                    <a:pt x="63155" y="108216"/>
                    <a:pt x="63155" y="109283"/>
                  </a:cubicBezTo>
                  <a:cubicBezTo>
                    <a:pt x="66316" y="109283"/>
                    <a:pt x="66316" y="109283"/>
                    <a:pt x="66316" y="109283"/>
                  </a:cubicBezTo>
                  <a:cubicBezTo>
                    <a:pt x="69472" y="109283"/>
                    <a:pt x="69472" y="108216"/>
                    <a:pt x="72633" y="108216"/>
                  </a:cubicBezTo>
                  <a:cubicBezTo>
                    <a:pt x="69472" y="108216"/>
                    <a:pt x="66316" y="108216"/>
                    <a:pt x="66316" y="107144"/>
                  </a:cubicBezTo>
                  <a:cubicBezTo>
                    <a:pt x="66316" y="107144"/>
                    <a:pt x="72633" y="108216"/>
                    <a:pt x="72633" y="109283"/>
                  </a:cubicBezTo>
                  <a:cubicBezTo>
                    <a:pt x="72633" y="109283"/>
                    <a:pt x="72633" y="109283"/>
                    <a:pt x="72633" y="109283"/>
                  </a:cubicBezTo>
                  <a:cubicBezTo>
                    <a:pt x="72633" y="109283"/>
                    <a:pt x="72633" y="109283"/>
                    <a:pt x="72633" y="110355"/>
                  </a:cubicBezTo>
                  <a:cubicBezTo>
                    <a:pt x="72633" y="110355"/>
                    <a:pt x="72633" y="110355"/>
                    <a:pt x="72633" y="110355"/>
                  </a:cubicBezTo>
                  <a:cubicBezTo>
                    <a:pt x="72633" y="110355"/>
                    <a:pt x="72633" y="109283"/>
                    <a:pt x="72633" y="109283"/>
                  </a:cubicBezTo>
                  <a:cubicBezTo>
                    <a:pt x="69472" y="109283"/>
                    <a:pt x="69472" y="110355"/>
                    <a:pt x="66316" y="109283"/>
                  </a:cubicBezTo>
                  <a:cubicBezTo>
                    <a:pt x="66316" y="110355"/>
                    <a:pt x="63155" y="109283"/>
                    <a:pt x="60000" y="109283"/>
                  </a:cubicBezTo>
                  <a:cubicBezTo>
                    <a:pt x="63155" y="110355"/>
                    <a:pt x="63155" y="110355"/>
                    <a:pt x="63155" y="111427"/>
                  </a:cubicBezTo>
                  <a:cubicBezTo>
                    <a:pt x="66316" y="111427"/>
                    <a:pt x="69472" y="111427"/>
                    <a:pt x="69472" y="111427"/>
                  </a:cubicBezTo>
                  <a:cubicBezTo>
                    <a:pt x="69472" y="111427"/>
                    <a:pt x="69472" y="111427"/>
                    <a:pt x="69472" y="110355"/>
                  </a:cubicBezTo>
                  <a:cubicBezTo>
                    <a:pt x="72633" y="111427"/>
                    <a:pt x="69472" y="111427"/>
                    <a:pt x="69472" y="111427"/>
                  </a:cubicBezTo>
                  <a:cubicBezTo>
                    <a:pt x="69472" y="112500"/>
                    <a:pt x="72633" y="112500"/>
                    <a:pt x="72633" y="112500"/>
                  </a:cubicBezTo>
                  <a:cubicBezTo>
                    <a:pt x="75788" y="112500"/>
                    <a:pt x="72633" y="112500"/>
                    <a:pt x="72633" y="111427"/>
                  </a:cubicBezTo>
                  <a:cubicBezTo>
                    <a:pt x="72633" y="111427"/>
                    <a:pt x="72633" y="110355"/>
                    <a:pt x="75788" y="111427"/>
                  </a:cubicBezTo>
                  <a:cubicBezTo>
                    <a:pt x="75788" y="110355"/>
                    <a:pt x="82105" y="111427"/>
                    <a:pt x="82105" y="111427"/>
                  </a:cubicBezTo>
                  <a:cubicBezTo>
                    <a:pt x="82105" y="111427"/>
                    <a:pt x="82105" y="111427"/>
                    <a:pt x="78950" y="111427"/>
                  </a:cubicBezTo>
                  <a:cubicBezTo>
                    <a:pt x="78950" y="111427"/>
                    <a:pt x="78950" y="111427"/>
                    <a:pt x="78950" y="111427"/>
                  </a:cubicBezTo>
                  <a:cubicBezTo>
                    <a:pt x="78950" y="111427"/>
                    <a:pt x="78950" y="111427"/>
                    <a:pt x="78950" y="111427"/>
                  </a:cubicBezTo>
                  <a:cubicBezTo>
                    <a:pt x="75788" y="111427"/>
                    <a:pt x="75788" y="111427"/>
                    <a:pt x="75788" y="111427"/>
                  </a:cubicBezTo>
                  <a:cubicBezTo>
                    <a:pt x="72633" y="111427"/>
                    <a:pt x="75788" y="112500"/>
                    <a:pt x="75788" y="112500"/>
                  </a:cubicBezTo>
                  <a:cubicBezTo>
                    <a:pt x="75788" y="113572"/>
                    <a:pt x="78950" y="113572"/>
                    <a:pt x="78950" y="113572"/>
                  </a:cubicBezTo>
                  <a:cubicBezTo>
                    <a:pt x="78950" y="112500"/>
                    <a:pt x="85261" y="111427"/>
                    <a:pt x="85261" y="111427"/>
                  </a:cubicBezTo>
                  <a:cubicBezTo>
                    <a:pt x="88422" y="112500"/>
                    <a:pt x="85261" y="112500"/>
                    <a:pt x="85261" y="112500"/>
                  </a:cubicBezTo>
                  <a:cubicBezTo>
                    <a:pt x="85261" y="112500"/>
                    <a:pt x="85261" y="112500"/>
                    <a:pt x="85261" y="112500"/>
                  </a:cubicBezTo>
                  <a:cubicBezTo>
                    <a:pt x="85261" y="113572"/>
                    <a:pt x="85261" y="113572"/>
                    <a:pt x="85261" y="113572"/>
                  </a:cubicBezTo>
                  <a:cubicBezTo>
                    <a:pt x="85261" y="113572"/>
                    <a:pt x="85261" y="113572"/>
                    <a:pt x="85261" y="113572"/>
                  </a:cubicBezTo>
                  <a:cubicBezTo>
                    <a:pt x="85261" y="113572"/>
                    <a:pt x="82105" y="112500"/>
                    <a:pt x="78950" y="113572"/>
                  </a:cubicBezTo>
                  <a:cubicBezTo>
                    <a:pt x="78950" y="113572"/>
                    <a:pt x="85261" y="114644"/>
                    <a:pt x="88422" y="1146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35" name="Shape 635"/>
            <p:cNvSpPr/>
            <p:nvPr/>
          </p:nvSpPr>
          <p:spPr>
            <a:xfrm>
              <a:off x="7173668" y="2573166"/>
              <a:ext cx="492136" cy="753549"/>
            </a:xfrm>
            <a:custGeom>
              <a:avLst/>
              <a:gdLst/>
              <a:ahLst/>
              <a:cxnLst/>
              <a:rect l="0" t="0" r="0" b="0"/>
              <a:pathLst>
                <a:path w="120000" h="120000" extrusionOk="0">
                  <a:moveTo>
                    <a:pt x="120000" y="56768"/>
                  </a:moveTo>
                  <a:cubicBezTo>
                    <a:pt x="120000" y="49180"/>
                    <a:pt x="120000" y="41592"/>
                    <a:pt x="115678" y="34004"/>
                  </a:cubicBezTo>
                  <a:cubicBezTo>
                    <a:pt x="115678" y="31475"/>
                    <a:pt x="120000" y="28946"/>
                    <a:pt x="115678" y="28946"/>
                  </a:cubicBezTo>
                  <a:cubicBezTo>
                    <a:pt x="115678" y="26416"/>
                    <a:pt x="107028" y="26416"/>
                    <a:pt x="107028" y="23887"/>
                  </a:cubicBezTo>
                  <a:cubicBezTo>
                    <a:pt x="89729" y="21358"/>
                    <a:pt x="76758" y="16299"/>
                    <a:pt x="63781" y="11241"/>
                  </a:cubicBezTo>
                  <a:cubicBezTo>
                    <a:pt x="55137" y="8711"/>
                    <a:pt x="50809" y="6182"/>
                    <a:pt x="42160" y="3653"/>
                  </a:cubicBezTo>
                  <a:cubicBezTo>
                    <a:pt x="37838" y="3653"/>
                    <a:pt x="33510" y="1124"/>
                    <a:pt x="29188" y="1124"/>
                  </a:cubicBezTo>
                  <a:cubicBezTo>
                    <a:pt x="24866" y="-1405"/>
                    <a:pt x="24866" y="1124"/>
                    <a:pt x="20539" y="1124"/>
                  </a:cubicBezTo>
                  <a:cubicBezTo>
                    <a:pt x="16217" y="1124"/>
                    <a:pt x="16217" y="1124"/>
                    <a:pt x="16217" y="3653"/>
                  </a:cubicBezTo>
                  <a:cubicBezTo>
                    <a:pt x="16217" y="6182"/>
                    <a:pt x="16217" y="8711"/>
                    <a:pt x="20539" y="11241"/>
                  </a:cubicBezTo>
                  <a:cubicBezTo>
                    <a:pt x="20539" y="13770"/>
                    <a:pt x="20539" y="16299"/>
                    <a:pt x="24866" y="18829"/>
                  </a:cubicBezTo>
                  <a:cubicBezTo>
                    <a:pt x="24866" y="18829"/>
                    <a:pt x="24866" y="18829"/>
                    <a:pt x="24866" y="18829"/>
                  </a:cubicBezTo>
                  <a:cubicBezTo>
                    <a:pt x="24866" y="21358"/>
                    <a:pt x="24866" y="21358"/>
                    <a:pt x="24866" y="21358"/>
                  </a:cubicBezTo>
                  <a:cubicBezTo>
                    <a:pt x="29188" y="23887"/>
                    <a:pt x="29188" y="21358"/>
                    <a:pt x="29188" y="23887"/>
                  </a:cubicBezTo>
                  <a:cubicBezTo>
                    <a:pt x="29188" y="28946"/>
                    <a:pt x="24866" y="31475"/>
                    <a:pt x="24866" y="36533"/>
                  </a:cubicBezTo>
                  <a:cubicBezTo>
                    <a:pt x="24866" y="39063"/>
                    <a:pt x="24866" y="44121"/>
                    <a:pt x="24866" y="46651"/>
                  </a:cubicBezTo>
                  <a:cubicBezTo>
                    <a:pt x="20539" y="49180"/>
                    <a:pt x="20539" y="51709"/>
                    <a:pt x="16217" y="54238"/>
                  </a:cubicBezTo>
                  <a:cubicBezTo>
                    <a:pt x="11889" y="56768"/>
                    <a:pt x="7567" y="61826"/>
                    <a:pt x="3240" y="64355"/>
                  </a:cubicBezTo>
                  <a:cubicBezTo>
                    <a:pt x="-1081" y="66885"/>
                    <a:pt x="-1081" y="69414"/>
                    <a:pt x="3240" y="71943"/>
                  </a:cubicBezTo>
                  <a:cubicBezTo>
                    <a:pt x="3240" y="74473"/>
                    <a:pt x="7567" y="77002"/>
                    <a:pt x="7567" y="77002"/>
                  </a:cubicBezTo>
                  <a:cubicBezTo>
                    <a:pt x="11889" y="79531"/>
                    <a:pt x="11889" y="77002"/>
                    <a:pt x="11889" y="79531"/>
                  </a:cubicBezTo>
                  <a:cubicBezTo>
                    <a:pt x="16217" y="82060"/>
                    <a:pt x="16217" y="79531"/>
                    <a:pt x="16217" y="82060"/>
                  </a:cubicBezTo>
                  <a:cubicBezTo>
                    <a:pt x="16217" y="84590"/>
                    <a:pt x="16217" y="87119"/>
                    <a:pt x="20539" y="89648"/>
                  </a:cubicBezTo>
                  <a:cubicBezTo>
                    <a:pt x="20539" y="94707"/>
                    <a:pt x="20539" y="97236"/>
                    <a:pt x="24866" y="99765"/>
                  </a:cubicBezTo>
                  <a:cubicBezTo>
                    <a:pt x="20539" y="102295"/>
                    <a:pt x="16217" y="99765"/>
                    <a:pt x="11889" y="99765"/>
                  </a:cubicBezTo>
                  <a:cubicBezTo>
                    <a:pt x="3240" y="102295"/>
                    <a:pt x="7567" y="104824"/>
                    <a:pt x="11889" y="104824"/>
                  </a:cubicBezTo>
                  <a:cubicBezTo>
                    <a:pt x="11889" y="107353"/>
                    <a:pt x="16217" y="109882"/>
                    <a:pt x="20539" y="112412"/>
                  </a:cubicBezTo>
                  <a:cubicBezTo>
                    <a:pt x="20539" y="114941"/>
                    <a:pt x="24866" y="117470"/>
                    <a:pt x="24866" y="120000"/>
                  </a:cubicBezTo>
                  <a:cubicBezTo>
                    <a:pt x="29188" y="120000"/>
                    <a:pt x="33510" y="117470"/>
                    <a:pt x="33510" y="117470"/>
                  </a:cubicBezTo>
                  <a:cubicBezTo>
                    <a:pt x="37838" y="120000"/>
                    <a:pt x="42160" y="117470"/>
                    <a:pt x="46487" y="117470"/>
                  </a:cubicBezTo>
                  <a:cubicBezTo>
                    <a:pt x="50809" y="114941"/>
                    <a:pt x="55137" y="117470"/>
                    <a:pt x="59459" y="114941"/>
                  </a:cubicBezTo>
                  <a:cubicBezTo>
                    <a:pt x="59459" y="114941"/>
                    <a:pt x="59459" y="112412"/>
                    <a:pt x="63781" y="112412"/>
                  </a:cubicBezTo>
                  <a:cubicBezTo>
                    <a:pt x="63781" y="112412"/>
                    <a:pt x="63781" y="109882"/>
                    <a:pt x="63781" y="109882"/>
                  </a:cubicBezTo>
                  <a:cubicBezTo>
                    <a:pt x="63781" y="109882"/>
                    <a:pt x="63781" y="109882"/>
                    <a:pt x="63781" y="109882"/>
                  </a:cubicBezTo>
                  <a:cubicBezTo>
                    <a:pt x="63781" y="107353"/>
                    <a:pt x="59459" y="109882"/>
                    <a:pt x="63781" y="107353"/>
                  </a:cubicBezTo>
                  <a:cubicBezTo>
                    <a:pt x="63781" y="107353"/>
                    <a:pt x="68108" y="107353"/>
                    <a:pt x="68108" y="107353"/>
                  </a:cubicBezTo>
                  <a:cubicBezTo>
                    <a:pt x="76758" y="107353"/>
                    <a:pt x="76758" y="107353"/>
                    <a:pt x="81080" y="104824"/>
                  </a:cubicBezTo>
                  <a:cubicBezTo>
                    <a:pt x="85407" y="104824"/>
                    <a:pt x="89729" y="102295"/>
                    <a:pt x="89729" y="99765"/>
                  </a:cubicBezTo>
                  <a:cubicBezTo>
                    <a:pt x="94051" y="99765"/>
                    <a:pt x="94051" y="97236"/>
                    <a:pt x="94051" y="94707"/>
                  </a:cubicBezTo>
                  <a:cubicBezTo>
                    <a:pt x="98379" y="92177"/>
                    <a:pt x="102700" y="92177"/>
                    <a:pt x="107028" y="94707"/>
                  </a:cubicBezTo>
                  <a:cubicBezTo>
                    <a:pt x="107028" y="92177"/>
                    <a:pt x="107028" y="92177"/>
                    <a:pt x="107028" y="89648"/>
                  </a:cubicBezTo>
                  <a:cubicBezTo>
                    <a:pt x="107028" y="89648"/>
                    <a:pt x="102700" y="89648"/>
                    <a:pt x="102700" y="87119"/>
                  </a:cubicBezTo>
                  <a:cubicBezTo>
                    <a:pt x="102700" y="87119"/>
                    <a:pt x="102700" y="87119"/>
                    <a:pt x="102700" y="84590"/>
                  </a:cubicBezTo>
                  <a:cubicBezTo>
                    <a:pt x="102700" y="84590"/>
                    <a:pt x="102700" y="84590"/>
                    <a:pt x="102700" y="82060"/>
                  </a:cubicBezTo>
                  <a:cubicBezTo>
                    <a:pt x="102700" y="82060"/>
                    <a:pt x="102700" y="82060"/>
                    <a:pt x="98379" y="79531"/>
                  </a:cubicBezTo>
                  <a:cubicBezTo>
                    <a:pt x="98379" y="79531"/>
                    <a:pt x="98379" y="79531"/>
                    <a:pt x="94051" y="79531"/>
                  </a:cubicBezTo>
                  <a:cubicBezTo>
                    <a:pt x="94051" y="79531"/>
                    <a:pt x="98379" y="77002"/>
                    <a:pt x="98379" y="74473"/>
                  </a:cubicBezTo>
                  <a:cubicBezTo>
                    <a:pt x="98379" y="71943"/>
                    <a:pt x="98379" y="71943"/>
                    <a:pt x="98379" y="71943"/>
                  </a:cubicBezTo>
                  <a:cubicBezTo>
                    <a:pt x="98379" y="69414"/>
                    <a:pt x="102700" y="69414"/>
                    <a:pt x="102700" y="69414"/>
                  </a:cubicBezTo>
                  <a:cubicBezTo>
                    <a:pt x="102700" y="66885"/>
                    <a:pt x="102700" y="66885"/>
                    <a:pt x="102700" y="66885"/>
                  </a:cubicBezTo>
                  <a:cubicBezTo>
                    <a:pt x="102700" y="64355"/>
                    <a:pt x="102700" y="64355"/>
                    <a:pt x="102700" y="64355"/>
                  </a:cubicBezTo>
                  <a:cubicBezTo>
                    <a:pt x="102700" y="64355"/>
                    <a:pt x="102700" y="64355"/>
                    <a:pt x="102700" y="64355"/>
                  </a:cubicBezTo>
                  <a:cubicBezTo>
                    <a:pt x="107028" y="61826"/>
                    <a:pt x="107028" y="61826"/>
                    <a:pt x="107028" y="61826"/>
                  </a:cubicBezTo>
                  <a:cubicBezTo>
                    <a:pt x="107028" y="59297"/>
                    <a:pt x="107028" y="59297"/>
                    <a:pt x="107028" y="56768"/>
                  </a:cubicBezTo>
                  <a:cubicBezTo>
                    <a:pt x="111350" y="56768"/>
                    <a:pt x="120000" y="59297"/>
                    <a:pt x="120000" y="5676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36" name="Shape 636"/>
            <p:cNvSpPr/>
            <p:nvPr/>
          </p:nvSpPr>
          <p:spPr>
            <a:xfrm>
              <a:off x="7221996" y="3156008"/>
              <a:ext cx="605197" cy="406351"/>
            </a:xfrm>
            <a:custGeom>
              <a:avLst/>
              <a:gdLst/>
              <a:ahLst/>
              <a:cxnLst/>
              <a:rect l="0" t="0" r="0" b="0"/>
              <a:pathLst>
                <a:path w="120000" h="120000" extrusionOk="0">
                  <a:moveTo>
                    <a:pt x="120000" y="82718"/>
                  </a:moveTo>
                  <a:cubicBezTo>
                    <a:pt x="116472" y="78057"/>
                    <a:pt x="120000" y="73395"/>
                    <a:pt x="116472" y="73395"/>
                  </a:cubicBezTo>
                  <a:cubicBezTo>
                    <a:pt x="112938" y="68739"/>
                    <a:pt x="109411" y="68739"/>
                    <a:pt x="109411" y="64078"/>
                  </a:cubicBezTo>
                  <a:cubicBezTo>
                    <a:pt x="109411" y="64078"/>
                    <a:pt x="109411" y="59416"/>
                    <a:pt x="109411" y="59416"/>
                  </a:cubicBezTo>
                  <a:cubicBezTo>
                    <a:pt x="109411" y="59416"/>
                    <a:pt x="109411" y="59416"/>
                    <a:pt x="105883" y="59416"/>
                  </a:cubicBezTo>
                  <a:cubicBezTo>
                    <a:pt x="105883" y="54755"/>
                    <a:pt x="102355" y="50093"/>
                    <a:pt x="98822" y="50093"/>
                  </a:cubicBezTo>
                  <a:cubicBezTo>
                    <a:pt x="98822" y="45437"/>
                    <a:pt x="98822" y="45437"/>
                    <a:pt x="98822" y="45437"/>
                  </a:cubicBezTo>
                  <a:cubicBezTo>
                    <a:pt x="98822" y="45437"/>
                    <a:pt x="95294" y="40775"/>
                    <a:pt x="95294" y="40775"/>
                  </a:cubicBezTo>
                  <a:cubicBezTo>
                    <a:pt x="91766" y="36114"/>
                    <a:pt x="91766" y="40775"/>
                    <a:pt x="88233" y="36114"/>
                  </a:cubicBezTo>
                  <a:cubicBezTo>
                    <a:pt x="88233" y="31452"/>
                    <a:pt x="91766" y="36114"/>
                    <a:pt x="88233" y="31452"/>
                  </a:cubicBezTo>
                  <a:cubicBezTo>
                    <a:pt x="88233" y="31452"/>
                    <a:pt x="84705" y="31452"/>
                    <a:pt x="84705" y="31452"/>
                  </a:cubicBezTo>
                  <a:cubicBezTo>
                    <a:pt x="84705" y="31452"/>
                    <a:pt x="84705" y="26796"/>
                    <a:pt x="84705" y="26796"/>
                  </a:cubicBezTo>
                  <a:cubicBezTo>
                    <a:pt x="84705" y="22135"/>
                    <a:pt x="84705" y="17473"/>
                    <a:pt x="84705" y="17473"/>
                  </a:cubicBezTo>
                  <a:cubicBezTo>
                    <a:pt x="84705" y="12812"/>
                    <a:pt x="81177" y="3494"/>
                    <a:pt x="77644" y="3494"/>
                  </a:cubicBezTo>
                  <a:cubicBezTo>
                    <a:pt x="74116" y="-1166"/>
                    <a:pt x="74116" y="-1166"/>
                    <a:pt x="70588" y="3494"/>
                  </a:cubicBezTo>
                  <a:cubicBezTo>
                    <a:pt x="70588" y="3494"/>
                    <a:pt x="70588" y="3494"/>
                    <a:pt x="67061" y="3494"/>
                  </a:cubicBezTo>
                  <a:cubicBezTo>
                    <a:pt x="67061" y="8156"/>
                    <a:pt x="67061" y="8156"/>
                    <a:pt x="67061" y="8156"/>
                  </a:cubicBezTo>
                  <a:cubicBezTo>
                    <a:pt x="67061" y="12812"/>
                    <a:pt x="63527" y="12812"/>
                    <a:pt x="63527" y="12812"/>
                  </a:cubicBezTo>
                  <a:cubicBezTo>
                    <a:pt x="60000" y="17473"/>
                    <a:pt x="60000" y="22135"/>
                    <a:pt x="56472" y="22135"/>
                  </a:cubicBezTo>
                  <a:cubicBezTo>
                    <a:pt x="56472" y="26796"/>
                    <a:pt x="52938" y="26796"/>
                    <a:pt x="52938" y="26796"/>
                  </a:cubicBezTo>
                  <a:cubicBezTo>
                    <a:pt x="49411" y="26796"/>
                    <a:pt x="42355" y="26796"/>
                    <a:pt x="42355" y="26796"/>
                  </a:cubicBezTo>
                  <a:cubicBezTo>
                    <a:pt x="38822" y="31452"/>
                    <a:pt x="42355" y="31452"/>
                    <a:pt x="42355" y="36114"/>
                  </a:cubicBezTo>
                  <a:cubicBezTo>
                    <a:pt x="42355" y="36114"/>
                    <a:pt x="38822" y="40775"/>
                    <a:pt x="35294" y="40775"/>
                  </a:cubicBezTo>
                  <a:cubicBezTo>
                    <a:pt x="31766" y="40775"/>
                    <a:pt x="28233" y="40775"/>
                    <a:pt x="24705" y="45437"/>
                  </a:cubicBezTo>
                  <a:cubicBezTo>
                    <a:pt x="21177" y="45437"/>
                    <a:pt x="21177" y="50093"/>
                    <a:pt x="17644" y="45437"/>
                  </a:cubicBezTo>
                  <a:cubicBezTo>
                    <a:pt x="17644" y="45437"/>
                    <a:pt x="17644" y="45437"/>
                    <a:pt x="14116" y="50093"/>
                  </a:cubicBezTo>
                  <a:cubicBezTo>
                    <a:pt x="14116" y="50093"/>
                    <a:pt x="10588" y="50093"/>
                    <a:pt x="10588" y="50093"/>
                  </a:cubicBezTo>
                  <a:cubicBezTo>
                    <a:pt x="7061" y="50093"/>
                    <a:pt x="10588" y="50093"/>
                    <a:pt x="7061" y="50093"/>
                  </a:cubicBezTo>
                  <a:cubicBezTo>
                    <a:pt x="7061" y="54755"/>
                    <a:pt x="7061" y="54755"/>
                    <a:pt x="3527" y="59416"/>
                  </a:cubicBezTo>
                  <a:cubicBezTo>
                    <a:pt x="3527" y="59416"/>
                    <a:pt x="3527" y="59416"/>
                    <a:pt x="3527" y="64078"/>
                  </a:cubicBezTo>
                  <a:cubicBezTo>
                    <a:pt x="3527" y="64078"/>
                    <a:pt x="0" y="64078"/>
                    <a:pt x="0" y="68739"/>
                  </a:cubicBezTo>
                  <a:cubicBezTo>
                    <a:pt x="0" y="68739"/>
                    <a:pt x="0" y="68739"/>
                    <a:pt x="0" y="73395"/>
                  </a:cubicBezTo>
                  <a:cubicBezTo>
                    <a:pt x="3527" y="73395"/>
                    <a:pt x="0" y="78057"/>
                    <a:pt x="0" y="82718"/>
                  </a:cubicBezTo>
                  <a:cubicBezTo>
                    <a:pt x="3527" y="82718"/>
                    <a:pt x="3527" y="87380"/>
                    <a:pt x="3527" y="92036"/>
                  </a:cubicBezTo>
                  <a:cubicBezTo>
                    <a:pt x="3527" y="92036"/>
                    <a:pt x="7061" y="96697"/>
                    <a:pt x="7061" y="96697"/>
                  </a:cubicBezTo>
                  <a:cubicBezTo>
                    <a:pt x="7061" y="101359"/>
                    <a:pt x="10588" y="106020"/>
                    <a:pt x="14116" y="110676"/>
                  </a:cubicBezTo>
                  <a:cubicBezTo>
                    <a:pt x="14116" y="115338"/>
                    <a:pt x="14116" y="115338"/>
                    <a:pt x="17644" y="120000"/>
                  </a:cubicBezTo>
                  <a:cubicBezTo>
                    <a:pt x="17644" y="115338"/>
                    <a:pt x="17644" y="110676"/>
                    <a:pt x="17644" y="106020"/>
                  </a:cubicBezTo>
                  <a:cubicBezTo>
                    <a:pt x="21177" y="101359"/>
                    <a:pt x="21177" y="101359"/>
                    <a:pt x="24705" y="101359"/>
                  </a:cubicBezTo>
                  <a:cubicBezTo>
                    <a:pt x="28233" y="101359"/>
                    <a:pt x="31766" y="101359"/>
                    <a:pt x="31766" y="101359"/>
                  </a:cubicBezTo>
                  <a:cubicBezTo>
                    <a:pt x="35294" y="101359"/>
                    <a:pt x="38822" y="101359"/>
                    <a:pt x="38822" y="106020"/>
                  </a:cubicBezTo>
                  <a:cubicBezTo>
                    <a:pt x="38822" y="101359"/>
                    <a:pt x="38822" y="101359"/>
                    <a:pt x="38822" y="96697"/>
                  </a:cubicBezTo>
                  <a:cubicBezTo>
                    <a:pt x="38822" y="92036"/>
                    <a:pt x="38822" y="92036"/>
                    <a:pt x="38822" y="92036"/>
                  </a:cubicBezTo>
                  <a:cubicBezTo>
                    <a:pt x="42355" y="87380"/>
                    <a:pt x="42355" y="82718"/>
                    <a:pt x="45883" y="82718"/>
                  </a:cubicBezTo>
                  <a:cubicBezTo>
                    <a:pt x="49411" y="82718"/>
                    <a:pt x="52938" y="87380"/>
                    <a:pt x="56472" y="92036"/>
                  </a:cubicBezTo>
                  <a:cubicBezTo>
                    <a:pt x="60000" y="92036"/>
                    <a:pt x="63527" y="92036"/>
                    <a:pt x="67061" y="92036"/>
                  </a:cubicBezTo>
                  <a:cubicBezTo>
                    <a:pt x="67061" y="92036"/>
                    <a:pt x="74116" y="96697"/>
                    <a:pt x="74116" y="92036"/>
                  </a:cubicBezTo>
                  <a:cubicBezTo>
                    <a:pt x="77644" y="92036"/>
                    <a:pt x="74116" y="87380"/>
                    <a:pt x="77644" y="87380"/>
                  </a:cubicBezTo>
                  <a:cubicBezTo>
                    <a:pt x="77644" y="87380"/>
                    <a:pt x="81177" y="87380"/>
                    <a:pt x="81177" y="87380"/>
                  </a:cubicBezTo>
                  <a:cubicBezTo>
                    <a:pt x="84705" y="87380"/>
                    <a:pt x="88233" y="82718"/>
                    <a:pt x="91766" y="82718"/>
                  </a:cubicBezTo>
                  <a:cubicBezTo>
                    <a:pt x="95294" y="82718"/>
                    <a:pt x="98822" y="82718"/>
                    <a:pt x="98822" y="82718"/>
                  </a:cubicBezTo>
                  <a:cubicBezTo>
                    <a:pt x="102355" y="82718"/>
                    <a:pt x="102355" y="78057"/>
                    <a:pt x="102355" y="78057"/>
                  </a:cubicBezTo>
                  <a:cubicBezTo>
                    <a:pt x="105883" y="78057"/>
                    <a:pt x="109411" y="82718"/>
                    <a:pt x="112938" y="82718"/>
                  </a:cubicBezTo>
                  <a:cubicBezTo>
                    <a:pt x="116472" y="82718"/>
                    <a:pt x="116472" y="78057"/>
                    <a:pt x="120000" y="82718"/>
                  </a:cubicBezTo>
                  <a:cubicBezTo>
                    <a:pt x="120000" y="82718"/>
                    <a:pt x="120000" y="82718"/>
                    <a:pt x="120000" y="8271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37" name="Shape 637"/>
            <p:cNvSpPr/>
            <p:nvPr/>
          </p:nvSpPr>
          <p:spPr>
            <a:xfrm>
              <a:off x="1378482" y="16633"/>
              <a:ext cx="3661708" cy="1677221"/>
            </a:xfrm>
            <a:custGeom>
              <a:avLst/>
              <a:gdLst/>
              <a:ahLst/>
              <a:cxnLst/>
              <a:rect l="0" t="0" r="0" b="0"/>
              <a:pathLst>
                <a:path w="120000" h="120000" extrusionOk="0">
                  <a:moveTo>
                    <a:pt x="50773" y="15850"/>
                  </a:moveTo>
                  <a:cubicBezTo>
                    <a:pt x="50773" y="15850"/>
                    <a:pt x="50773" y="15850"/>
                    <a:pt x="50773" y="15850"/>
                  </a:cubicBezTo>
                  <a:cubicBezTo>
                    <a:pt x="51352" y="15850"/>
                    <a:pt x="51932" y="15850"/>
                    <a:pt x="53097" y="15850"/>
                  </a:cubicBezTo>
                  <a:cubicBezTo>
                    <a:pt x="53097" y="15850"/>
                    <a:pt x="52518" y="15850"/>
                    <a:pt x="52518" y="16983"/>
                  </a:cubicBezTo>
                  <a:cubicBezTo>
                    <a:pt x="53097" y="16983"/>
                    <a:pt x="53677" y="16983"/>
                    <a:pt x="53677" y="15850"/>
                  </a:cubicBezTo>
                  <a:cubicBezTo>
                    <a:pt x="53677" y="15850"/>
                    <a:pt x="53677" y="15850"/>
                    <a:pt x="53677" y="15850"/>
                  </a:cubicBezTo>
                  <a:cubicBezTo>
                    <a:pt x="54263" y="15850"/>
                    <a:pt x="54263" y="15850"/>
                    <a:pt x="54263" y="14716"/>
                  </a:cubicBezTo>
                  <a:cubicBezTo>
                    <a:pt x="54263" y="15850"/>
                    <a:pt x="54263" y="15850"/>
                    <a:pt x="54263" y="15850"/>
                  </a:cubicBezTo>
                  <a:cubicBezTo>
                    <a:pt x="54842" y="15850"/>
                    <a:pt x="55422" y="14716"/>
                    <a:pt x="55422" y="14716"/>
                  </a:cubicBezTo>
                  <a:cubicBezTo>
                    <a:pt x="55422" y="14716"/>
                    <a:pt x="57167" y="14716"/>
                    <a:pt x="57167" y="13583"/>
                  </a:cubicBezTo>
                  <a:cubicBezTo>
                    <a:pt x="57167" y="14716"/>
                    <a:pt x="56587" y="14716"/>
                    <a:pt x="56008" y="14716"/>
                  </a:cubicBezTo>
                  <a:cubicBezTo>
                    <a:pt x="56587" y="15850"/>
                    <a:pt x="57753" y="14716"/>
                    <a:pt x="58333" y="14716"/>
                  </a:cubicBezTo>
                  <a:cubicBezTo>
                    <a:pt x="58333" y="14716"/>
                    <a:pt x="58912" y="14716"/>
                    <a:pt x="58912" y="13583"/>
                  </a:cubicBezTo>
                  <a:cubicBezTo>
                    <a:pt x="58912" y="13583"/>
                    <a:pt x="58912" y="13583"/>
                    <a:pt x="58912" y="13583"/>
                  </a:cubicBezTo>
                  <a:cubicBezTo>
                    <a:pt x="58912" y="13583"/>
                    <a:pt x="59498" y="13583"/>
                    <a:pt x="59498" y="13583"/>
                  </a:cubicBezTo>
                  <a:cubicBezTo>
                    <a:pt x="59498" y="13583"/>
                    <a:pt x="59498" y="13583"/>
                    <a:pt x="59498" y="13583"/>
                  </a:cubicBezTo>
                  <a:cubicBezTo>
                    <a:pt x="59498" y="12455"/>
                    <a:pt x="60078" y="13583"/>
                    <a:pt x="60663" y="12455"/>
                  </a:cubicBezTo>
                  <a:cubicBezTo>
                    <a:pt x="60078" y="12455"/>
                    <a:pt x="59498" y="12455"/>
                    <a:pt x="59498" y="12455"/>
                  </a:cubicBezTo>
                  <a:cubicBezTo>
                    <a:pt x="59498" y="12455"/>
                    <a:pt x="59498" y="12455"/>
                    <a:pt x="59498" y="12455"/>
                  </a:cubicBezTo>
                  <a:cubicBezTo>
                    <a:pt x="56587" y="13583"/>
                    <a:pt x="53677" y="14716"/>
                    <a:pt x="50773" y="15850"/>
                  </a:cubicBezTo>
                  <a:cubicBezTo>
                    <a:pt x="50773" y="15850"/>
                    <a:pt x="50773" y="15850"/>
                    <a:pt x="51352" y="15850"/>
                  </a:cubicBezTo>
                  <a:cubicBezTo>
                    <a:pt x="50773" y="15850"/>
                    <a:pt x="50773" y="15850"/>
                    <a:pt x="50773" y="15850"/>
                  </a:cubicBezTo>
                  <a:close/>
                  <a:moveTo>
                    <a:pt x="61243" y="16983"/>
                  </a:moveTo>
                  <a:cubicBezTo>
                    <a:pt x="61243" y="16983"/>
                    <a:pt x="61243" y="16983"/>
                    <a:pt x="61243" y="16983"/>
                  </a:cubicBezTo>
                  <a:cubicBezTo>
                    <a:pt x="61243" y="16983"/>
                    <a:pt x="61243" y="15850"/>
                    <a:pt x="61243" y="15850"/>
                  </a:cubicBezTo>
                  <a:cubicBezTo>
                    <a:pt x="61243" y="14716"/>
                    <a:pt x="60663" y="15850"/>
                    <a:pt x="60078" y="15850"/>
                  </a:cubicBezTo>
                  <a:cubicBezTo>
                    <a:pt x="60078" y="15850"/>
                    <a:pt x="60078" y="15850"/>
                    <a:pt x="60078" y="14716"/>
                  </a:cubicBezTo>
                  <a:cubicBezTo>
                    <a:pt x="59498" y="14716"/>
                    <a:pt x="58912" y="14716"/>
                    <a:pt x="58333" y="15850"/>
                  </a:cubicBezTo>
                  <a:cubicBezTo>
                    <a:pt x="58333" y="15850"/>
                    <a:pt x="58912" y="15850"/>
                    <a:pt x="58912" y="15850"/>
                  </a:cubicBezTo>
                  <a:cubicBezTo>
                    <a:pt x="58333" y="15850"/>
                    <a:pt x="57167" y="15850"/>
                    <a:pt x="56587" y="15850"/>
                  </a:cubicBezTo>
                  <a:cubicBezTo>
                    <a:pt x="57167" y="15850"/>
                    <a:pt x="57753" y="15850"/>
                    <a:pt x="58333" y="15850"/>
                  </a:cubicBezTo>
                  <a:cubicBezTo>
                    <a:pt x="57167" y="16983"/>
                    <a:pt x="56008" y="16983"/>
                    <a:pt x="55422" y="16983"/>
                  </a:cubicBezTo>
                  <a:cubicBezTo>
                    <a:pt x="56008" y="16983"/>
                    <a:pt x="57167" y="16983"/>
                    <a:pt x="57753" y="16983"/>
                  </a:cubicBezTo>
                  <a:cubicBezTo>
                    <a:pt x="57167" y="16983"/>
                    <a:pt x="56587" y="16983"/>
                    <a:pt x="56008" y="16983"/>
                  </a:cubicBezTo>
                  <a:cubicBezTo>
                    <a:pt x="55422" y="18111"/>
                    <a:pt x="54842" y="18111"/>
                    <a:pt x="54263" y="18111"/>
                  </a:cubicBezTo>
                  <a:cubicBezTo>
                    <a:pt x="54842" y="18111"/>
                    <a:pt x="54842" y="18111"/>
                    <a:pt x="55422" y="18111"/>
                  </a:cubicBezTo>
                  <a:cubicBezTo>
                    <a:pt x="55422" y="18111"/>
                    <a:pt x="55422" y="19244"/>
                    <a:pt x="55422" y="19244"/>
                  </a:cubicBezTo>
                  <a:cubicBezTo>
                    <a:pt x="56008" y="19244"/>
                    <a:pt x="56008" y="18111"/>
                    <a:pt x="56587" y="18111"/>
                  </a:cubicBezTo>
                  <a:cubicBezTo>
                    <a:pt x="56587" y="18111"/>
                    <a:pt x="56587" y="19244"/>
                    <a:pt x="56587" y="19244"/>
                  </a:cubicBezTo>
                  <a:cubicBezTo>
                    <a:pt x="57167" y="19244"/>
                    <a:pt x="57753" y="18111"/>
                    <a:pt x="57753" y="18111"/>
                  </a:cubicBezTo>
                  <a:cubicBezTo>
                    <a:pt x="58333" y="18111"/>
                    <a:pt x="58333" y="18111"/>
                    <a:pt x="58912" y="18111"/>
                  </a:cubicBezTo>
                  <a:cubicBezTo>
                    <a:pt x="58333" y="18111"/>
                    <a:pt x="58333" y="18111"/>
                    <a:pt x="57753" y="18111"/>
                  </a:cubicBezTo>
                  <a:cubicBezTo>
                    <a:pt x="58912" y="18111"/>
                    <a:pt x="60078" y="18111"/>
                    <a:pt x="61243" y="18111"/>
                  </a:cubicBezTo>
                  <a:cubicBezTo>
                    <a:pt x="60078" y="18111"/>
                    <a:pt x="58912" y="19244"/>
                    <a:pt x="57753" y="19244"/>
                  </a:cubicBezTo>
                  <a:cubicBezTo>
                    <a:pt x="57753" y="19244"/>
                    <a:pt x="56587" y="19244"/>
                    <a:pt x="56587" y="19244"/>
                  </a:cubicBezTo>
                  <a:cubicBezTo>
                    <a:pt x="56587" y="20377"/>
                    <a:pt x="57167" y="20377"/>
                    <a:pt x="57167" y="20377"/>
                  </a:cubicBezTo>
                  <a:cubicBezTo>
                    <a:pt x="58333" y="20377"/>
                    <a:pt x="59498" y="19244"/>
                    <a:pt x="60663" y="19244"/>
                  </a:cubicBezTo>
                  <a:cubicBezTo>
                    <a:pt x="61243" y="19244"/>
                    <a:pt x="62408" y="18111"/>
                    <a:pt x="62988" y="18111"/>
                  </a:cubicBezTo>
                  <a:cubicBezTo>
                    <a:pt x="62988" y="19244"/>
                    <a:pt x="62988" y="19244"/>
                    <a:pt x="62988" y="19244"/>
                  </a:cubicBezTo>
                  <a:cubicBezTo>
                    <a:pt x="63568" y="19244"/>
                    <a:pt x="64153" y="19244"/>
                    <a:pt x="64733" y="19244"/>
                  </a:cubicBezTo>
                  <a:cubicBezTo>
                    <a:pt x="65313" y="18111"/>
                    <a:pt x="65898" y="18111"/>
                    <a:pt x="67058" y="16983"/>
                  </a:cubicBezTo>
                  <a:cubicBezTo>
                    <a:pt x="67058" y="16983"/>
                    <a:pt x="67643" y="16983"/>
                    <a:pt x="67643" y="15850"/>
                  </a:cubicBezTo>
                  <a:cubicBezTo>
                    <a:pt x="67643" y="15850"/>
                    <a:pt x="66478" y="15850"/>
                    <a:pt x="66478" y="16983"/>
                  </a:cubicBezTo>
                  <a:cubicBezTo>
                    <a:pt x="66478" y="16983"/>
                    <a:pt x="66478" y="16983"/>
                    <a:pt x="65898" y="16983"/>
                  </a:cubicBezTo>
                  <a:cubicBezTo>
                    <a:pt x="66478" y="15850"/>
                    <a:pt x="65313" y="16983"/>
                    <a:pt x="65313" y="16983"/>
                  </a:cubicBezTo>
                  <a:cubicBezTo>
                    <a:pt x="65313" y="16983"/>
                    <a:pt x="65898" y="15850"/>
                    <a:pt x="65898" y="15850"/>
                  </a:cubicBezTo>
                  <a:cubicBezTo>
                    <a:pt x="65898" y="15850"/>
                    <a:pt x="65313" y="15850"/>
                    <a:pt x="65313" y="15850"/>
                  </a:cubicBezTo>
                  <a:cubicBezTo>
                    <a:pt x="65313" y="15850"/>
                    <a:pt x="65898" y="15850"/>
                    <a:pt x="65898" y="15850"/>
                  </a:cubicBezTo>
                  <a:cubicBezTo>
                    <a:pt x="65898" y="15850"/>
                    <a:pt x="65898" y="14716"/>
                    <a:pt x="65898" y="14716"/>
                  </a:cubicBezTo>
                  <a:cubicBezTo>
                    <a:pt x="65898" y="14716"/>
                    <a:pt x="66478" y="14716"/>
                    <a:pt x="66478" y="14716"/>
                  </a:cubicBezTo>
                  <a:cubicBezTo>
                    <a:pt x="65898" y="13583"/>
                    <a:pt x="64153" y="14716"/>
                    <a:pt x="64153" y="14716"/>
                  </a:cubicBezTo>
                  <a:cubicBezTo>
                    <a:pt x="63568" y="15850"/>
                    <a:pt x="64153" y="14716"/>
                    <a:pt x="64153" y="15850"/>
                  </a:cubicBezTo>
                  <a:cubicBezTo>
                    <a:pt x="64153" y="15850"/>
                    <a:pt x="63568" y="15850"/>
                    <a:pt x="63568" y="16983"/>
                  </a:cubicBezTo>
                  <a:cubicBezTo>
                    <a:pt x="63568" y="16983"/>
                    <a:pt x="63568" y="16983"/>
                    <a:pt x="64153" y="16983"/>
                  </a:cubicBezTo>
                  <a:cubicBezTo>
                    <a:pt x="63568" y="18111"/>
                    <a:pt x="62988" y="16983"/>
                    <a:pt x="62408" y="16983"/>
                  </a:cubicBezTo>
                  <a:cubicBezTo>
                    <a:pt x="61823" y="16983"/>
                    <a:pt x="61243" y="18111"/>
                    <a:pt x="61823" y="16983"/>
                  </a:cubicBezTo>
                  <a:cubicBezTo>
                    <a:pt x="61243" y="16983"/>
                    <a:pt x="61243" y="16983"/>
                    <a:pt x="61243" y="16983"/>
                  </a:cubicBezTo>
                  <a:close/>
                  <a:moveTo>
                    <a:pt x="51932" y="15850"/>
                  </a:moveTo>
                  <a:cubicBezTo>
                    <a:pt x="51932" y="16983"/>
                    <a:pt x="51932" y="16983"/>
                    <a:pt x="51352" y="16983"/>
                  </a:cubicBezTo>
                  <a:cubicBezTo>
                    <a:pt x="51932" y="16983"/>
                    <a:pt x="51932" y="16983"/>
                    <a:pt x="52518" y="15850"/>
                  </a:cubicBezTo>
                  <a:cubicBezTo>
                    <a:pt x="52518" y="15850"/>
                    <a:pt x="51932" y="15850"/>
                    <a:pt x="51932" y="15850"/>
                  </a:cubicBezTo>
                  <a:close/>
                  <a:moveTo>
                    <a:pt x="39717" y="27172"/>
                  </a:moveTo>
                  <a:cubicBezTo>
                    <a:pt x="40297" y="27172"/>
                    <a:pt x="40297" y="27172"/>
                    <a:pt x="40882" y="27172"/>
                  </a:cubicBezTo>
                  <a:cubicBezTo>
                    <a:pt x="40882" y="28300"/>
                    <a:pt x="40882" y="28300"/>
                    <a:pt x="40882" y="28300"/>
                  </a:cubicBezTo>
                  <a:cubicBezTo>
                    <a:pt x="40882" y="29433"/>
                    <a:pt x="41462" y="29433"/>
                    <a:pt x="42042" y="28300"/>
                  </a:cubicBezTo>
                  <a:cubicBezTo>
                    <a:pt x="43207" y="28300"/>
                    <a:pt x="43787" y="28300"/>
                    <a:pt x="44372" y="27172"/>
                  </a:cubicBezTo>
                  <a:cubicBezTo>
                    <a:pt x="46697" y="26038"/>
                    <a:pt x="48442" y="26038"/>
                    <a:pt x="50187" y="24905"/>
                  </a:cubicBezTo>
                  <a:cubicBezTo>
                    <a:pt x="50773" y="23772"/>
                    <a:pt x="51352" y="23772"/>
                    <a:pt x="52518" y="23772"/>
                  </a:cubicBezTo>
                  <a:cubicBezTo>
                    <a:pt x="52518" y="23772"/>
                    <a:pt x="53097" y="22638"/>
                    <a:pt x="53097" y="22638"/>
                  </a:cubicBezTo>
                  <a:cubicBezTo>
                    <a:pt x="53677" y="22638"/>
                    <a:pt x="53097" y="21511"/>
                    <a:pt x="52518" y="20377"/>
                  </a:cubicBezTo>
                  <a:cubicBezTo>
                    <a:pt x="51932" y="20377"/>
                    <a:pt x="50773" y="21511"/>
                    <a:pt x="50187" y="21511"/>
                  </a:cubicBezTo>
                  <a:cubicBezTo>
                    <a:pt x="50187" y="21511"/>
                    <a:pt x="50773" y="21511"/>
                    <a:pt x="50773" y="20377"/>
                  </a:cubicBezTo>
                  <a:cubicBezTo>
                    <a:pt x="50187" y="20377"/>
                    <a:pt x="50187" y="21511"/>
                    <a:pt x="50187" y="21511"/>
                  </a:cubicBezTo>
                  <a:cubicBezTo>
                    <a:pt x="50187" y="21511"/>
                    <a:pt x="50187" y="20377"/>
                    <a:pt x="50187" y="20377"/>
                  </a:cubicBezTo>
                  <a:cubicBezTo>
                    <a:pt x="49028" y="20377"/>
                    <a:pt x="47862" y="20377"/>
                    <a:pt x="46697" y="20377"/>
                  </a:cubicBezTo>
                  <a:cubicBezTo>
                    <a:pt x="46117" y="20377"/>
                    <a:pt x="45532" y="20377"/>
                    <a:pt x="44952" y="20377"/>
                  </a:cubicBezTo>
                  <a:cubicBezTo>
                    <a:pt x="44952" y="20377"/>
                    <a:pt x="44952" y="21511"/>
                    <a:pt x="44952" y="21511"/>
                  </a:cubicBezTo>
                  <a:cubicBezTo>
                    <a:pt x="44372" y="22638"/>
                    <a:pt x="43207" y="22638"/>
                    <a:pt x="42627" y="23772"/>
                  </a:cubicBezTo>
                  <a:cubicBezTo>
                    <a:pt x="42627" y="23772"/>
                    <a:pt x="42627" y="23772"/>
                    <a:pt x="42627" y="23772"/>
                  </a:cubicBezTo>
                  <a:cubicBezTo>
                    <a:pt x="42042" y="24905"/>
                    <a:pt x="40297" y="26038"/>
                    <a:pt x="39137" y="27172"/>
                  </a:cubicBezTo>
                  <a:cubicBezTo>
                    <a:pt x="39717" y="27172"/>
                    <a:pt x="39717" y="27172"/>
                    <a:pt x="39717" y="27172"/>
                  </a:cubicBezTo>
                  <a:close/>
                  <a:moveTo>
                    <a:pt x="63568" y="12455"/>
                  </a:moveTo>
                  <a:cubicBezTo>
                    <a:pt x="63568" y="13583"/>
                    <a:pt x="66478" y="12455"/>
                    <a:pt x="66478" y="11322"/>
                  </a:cubicBezTo>
                  <a:cubicBezTo>
                    <a:pt x="66478" y="11322"/>
                    <a:pt x="66478" y="11322"/>
                    <a:pt x="65898" y="11322"/>
                  </a:cubicBezTo>
                  <a:cubicBezTo>
                    <a:pt x="66478" y="11322"/>
                    <a:pt x="67058" y="11322"/>
                    <a:pt x="67643" y="11322"/>
                  </a:cubicBezTo>
                  <a:cubicBezTo>
                    <a:pt x="67058" y="11322"/>
                    <a:pt x="65898" y="11322"/>
                    <a:pt x="65313" y="11322"/>
                  </a:cubicBezTo>
                  <a:cubicBezTo>
                    <a:pt x="64733" y="11322"/>
                    <a:pt x="64153" y="11322"/>
                    <a:pt x="64153" y="11322"/>
                  </a:cubicBezTo>
                  <a:cubicBezTo>
                    <a:pt x="63568" y="11322"/>
                    <a:pt x="63568" y="12455"/>
                    <a:pt x="63568" y="12455"/>
                  </a:cubicBezTo>
                  <a:close/>
                  <a:moveTo>
                    <a:pt x="54263" y="16983"/>
                  </a:moveTo>
                  <a:cubicBezTo>
                    <a:pt x="54842" y="16983"/>
                    <a:pt x="55422" y="16983"/>
                    <a:pt x="56008" y="15850"/>
                  </a:cubicBezTo>
                  <a:cubicBezTo>
                    <a:pt x="55422" y="15850"/>
                    <a:pt x="54263" y="16983"/>
                    <a:pt x="53097" y="16983"/>
                  </a:cubicBezTo>
                  <a:cubicBezTo>
                    <a:pt x="53677" y="16983"/>
                    <a:pt x="53677" y="16983"/>
                    <a:pt x="54263" y="16983"/>
                  </a:cubicBezTo>
                  <a:close/>
                  <a:moveTo>
                    <a:pt x="63568" y="23772"/>
                  </a:moveTo>
                  <a:cubicBezTo>
                    <a:pt x="63568" y="23772"/>
                    <a:pt x="65313" y="22638"/>
                    <a:pt x="64733" y="21511"/>
                  </a:cubicBezTo>
                  <a:cubicBezTo>
                    <a:pt x="64153" y="21511"/>
                    <a:pt x="62408" y="22638"/>
                    <a:pt x="62408" y="22638"/>
                  </a:cubicBezTo>
                  <a:cubicBezTo>
                    <a:pt x="62988" y="22638"/>
                    <a:pt x="62408" y="24905"/>
                    <a:pt x="63568" y="23772"/>
                  </a:cubicBezTo>
                  <a:close/>
                  <a:moveTo>
                    <a:pt x="64733" y="10188"/>
                  </a:moveTo>
                  <a:cubicBezTo>
                    <a:pt x="65898" y="10188"/>
                    <a:pt x="66478" y="10188"/>
                    <a:pt x="67058" y="10188"/>
                  </a:cubicBezTo>
                  <a:cubicBezTo>
                    <a:pt x="67643" y="10188"/>
                    <a:pt x="68803" y="10188"/>
                    <a:pt x="68803" y="9055"/>
                  </a:cubicBezTo>
                  <a:cubicBezTo>
                    <a:pt x="68223" y="9055"/>
                    <a:pt x="68223" y="9055"/>
                    <a:pt x="67058" y="9055"/>
                  </a:cubicBezTo>
                  <a:cubicBezTo>
                    <a:pt x="66478" y="10188"/>
                    <a:pt x="65313" y="10188"/>
                    <a:pt x="64733" y="10188"/>
                  </a:cubicBezTo>
                  <a:cubicBezTo>
                    <a:pt x="64733" y="10188"/>
                    <a:pt x="64733" y="10188"/>
                    <a:pt x="64733" y="10188"/>
                  </a:cubicBezTo>
                  <a:close/>
                  <a:moveTo>
                    <a:pt x="1321" y="83772"/>
                  </a:moveTo>
                  <a:cubicBezTo>
                    <a:pt x="741" y="83772"/>
                    <a:pt x="-423" y="83772"/>
                    <a:pt x="156" y="83772"/>
                  </a:cubicBezTo>
                  <a:cubicBezTo>
                    <a:pt x="156" y="83772"/>
                    <a:pt x="156" y="84905"/>
                    <a:pt x="156" y="84905"/>
                  </a:cubicBezTo>
                  <a:cubicBezTo>
                    <a:pt x="156" y="86038"/>
                    <a:pt x="156" y="87172"/>
                    <a:pt x="741" y="86038"/>
                  </a:cubicBezTo>
                  <a:cubicBezTo>
                    <a:pt x="741" y="86038"/>
                    <a:pt x="741" y="86038"/>
                    <a:pt x="741" y="86038"/>
                  </a:cubicBezTo>
                  <a:cubicBezTo>
                    <a:pt x="741" y="86038"/>
                    <a:pt x="741" y="86038"/>
                    <a:pt x="741" y="86038"/>
                  </a:cubicBezTo>
                  <a:cubicBezTo>
                    <a:pt x="741" y="86038"/>
                    <a:pt x="741" y="86038"/>
                    <a:pt x="741" y="86038"/>
                  </a:cubicBezTo>
                  <a:cubicBezTo>
                    <a:pt x="741" y="84905"/>
                    <a:pt x="741" y="84905"/>
                    <a:pt x="741" y="84905"/>
                  </a:cubicBezTo>
                  <a:cubicBezTo>
                    <a:pt x="741" y="84905"/>
                    <a:pt x="741" y="84905"/>
                    <a:pt x="741" y="84905"/>
                  </a:cubicBezTo>
                  <a:cubicBezTo>
                    <a:pt x="741" y="83772"/>
                    <a:pt x="1321" y="83772"/>
                    <a:pt x="1321" y="83772"/>
                  </a:cubicBezTo>
                  <a:close/>
                  <a:moveTo>
                    <a:pt x="4811" y="84905"/>
                  </a:moveTo>
                  <a:cubicBezTo>
                    <a:pt x="4231" y="86038"/>
                    <a:pt x="4231" y="86038"/>
                    <a:pt x="4231" y="86038"/>
                  </a:cubicBezTo>
                  <a:cubicBezTo>
                    <a:pt x="4811" y="86038"/>
                    <a:pt x="4811" y="84905"/>
                    <a:pt x="5391" y="84905"/>
                  </a:cubicBezTo>
                  <a:cubicBezTo>
                    <a:pt x="4811" y="84905"/>
                    <a:pt x="4811" y="84905"/>
                    <a:pt x="4811" y="84905"/>
                  </a:cubicBezTo>
                  <a:close/>
                  <a:moveTo>
                    <a:pt x="3066" y="95094"/>
                  </a:moveTo>
                  <a:cubicBezTo>
                    <a:pt x="3066" y="95094"/>
                    <a:pt x="3066" y="95094"/>
                    <a:pt x="3066" y="95094"/>
                  </a:cubicBezTo>
                  <a:moveTo>
                    <a:pt x="5976" y="98488"/>
                  </a:moveTo>
                  <a:cubicBezTo>
                    <a:pt x="5976" y="98488"/>
                    <a:pt x="5976" y="98488"/>
                    <a:pt x="5976" y="98488"/>
                  </a:cubicBezTo>
                  <a:cubicBezTo>
                    <a:pt x="5976" y="97361"/>
                    <a:pt x="5976" y="97361"/>
                    <a:pt x="5976" y="96227"/>
                  </a:cubicBezTo>
                  <a:cubicBezTo>
                    <a:pt x="5976" y="96227"/>
                    <a:pt x="5391" y="96227"/>
                    <a:pt x="5391" y="95094"/>
                  </a:cubicBezTo>
                  <a:cubicBezTo>
                    <a:pt x="5391" y="93961"/>
                    <a:pt x="5976" y="92827"/>
                    <a:pt x="4811" y="92827"/>
                  </a:cubicBezTo>
                  <a:cubicBezTo>
                    <a:pt x="4811" y="91700"/>
                    <a:pt x="3066" y="90566"/>
                    <a:pt x="2486" y="90566"/>
                  </a:cubicBezTo>
                  <a:cubicBezTo>
                    <a:pt x="2486" y="91700"/>
                    <a:pt x="1901" y="91700"/>
                    <a:pt x="2486" y="91700"/>
                  </a:cubicBezTo>
                  <a:cubicBezTo>
                    <a:pt x="2486" y="92827"/>
                    <a:pt x="3066" y="91700"/>
                    <a:pt x="3066" y="91700"/>
                  </a:cubicBezTo>
                  <a:cubicBezTo>
                    <a:pt x="3066" y="91700"/>
                    <a:pt x="3066" y="91700"/>
                    <a:pt x="3066" y="92827"/>
                  </a:cubicBezTo>
                  <a:cubicBezTo>
                    <a:pt x="2486" y="91700"/>
                    <a:pt x="2486" y="91700"/>
                    <a:pt x="2486" y="92827"/>
                  </a:cubicBezTo>
                  <a:cubicBezTo>
                    <a:pt x="2486" y="92827"/>
                    <a:pt x="2486" y="92827"/>
                    <a:pt x="2486" y="92827"/>
                  </a:cubicBezTo>
                  <a:cubicBezTo>
                    <a:pt x="2486" y="92827"/>
                    <a:pt x="1901" y="92827"/>
                    <a:pt x="1901" y="92827"/>
                  </a:cubicBezTo>
                  <a:cubicBezTo>
                    <a:pt x="2486" y="92827"/>
                    <a:pt x="2486" y="92827"/>
                    <a:pt x="2486" y="92827"/>
                  </a:cubicBezTo>
                  <a:cubicBezTo>
                    <a:pt x="2486" y="92827"/>
                    <a:pt x="2486" y="93961"/>
                    <a:pt x="2486" y="93961"/>
                  </a:cubicBezTo>
                  <a:cubicBezTo>
                    <a:pt x="2486" y="93961"/>
                    <a:pt x="3066" y="92827"/>
                    <a:pt x="3066" y="92827"/>
                  </a:cubicBezTo>
                  <a:cubicBezTo>
                    <a:pt x="2486" y="93961"/>
                    <a:pt x="3066" y="93961"/>
                    <a:pt x="3066" y="93961"/>
                  </a:cubicBezTo>
                  <a:cubicBezTo>
                    <a:pt x="3646" y="93961"/>
                    <a:pt x="3066" y="95094"/>
                    <a:pt x="3646" y="95094"/>
                  </a:cubicBezTo>
                  <a:cubicBezTo>
                    <a:pt x="3646" y="95094"/>
                    <a:pt x="3066" y="95094"/>
                    <a:pt x="3066" y="96227"/>
                  </a:cubicBezTo>
                  <a:cubicBezTo>
                    <a:pt x="3066" y="95094"/>
                    <a:pt x="3646" y="95094"/>
                    <a:pt x="3646" y="96227"/>
                  </a:cubicBezTo>
                  <a:cubicBezTo>
                    <a:pt x="3646" y="96227"/>
                    <a:pt x="3646" y="96227"/>
                    <a:pt x="3646" y="96227"/>
                  </a:cubicBezTo>
                  <a:cubicBezTo>
                    <a:pt x="3646" y="96227"/>
                    <a:pt x="3646" y="96227"/>
                    <a:pt x="3646" y="96227"/>
                  </a:cubicBezTo>
                  <a:cubicBezTo>
                    <a:pt x="3646" y="96227"/>
                    <a:pt x="3646" y="96227"/>
                    <a:pt x="3646" y="96227"/>
                  </a:cubicBezTo>
                  <a:cubicBezTo>
                    <a:pt x="3646" y="97361"/>
                    <a:pt x="4811" y="97361"/>
                    <a:pt x="4811" y="96227"/>
                  </a:cubicBezTo>
                  <a:cubicBezTo>
                    <a:pt x="4811" y="96227"/>
                    <a:pt x="4231" y="97361"/>
                    <a:pt x="4231" y="97361"/>
                  </a:cubicBezTo>
                  <a:cubicBezTo>
                    <a:pt x="4231" y="98488"/>
                    <a:pt x="4811" y="99622"/>
                    <a:pt x="5391" y="99622"/>
                  </a:cubicBezTo>
                  <a:cubicBezTo>
                    <a:pt x="5976" y="99622"/>
                    <a:pt x="5976" y="98488"/>
                    <a:pt x="5976" y="98488"/>
                  </a:cubicBezTo>
                  <a:close/>
                  <a:moveTo>
                    <a:pt x="3066" y="96227"/>
                  </a:moveTo>
                  <a:cubicBezTo>
                    <a:pt x="3066" y="96227"/>
                    <a:pt x="3066" y="96227"/>
                    <a:pt x="3066" y="96227"/>
                  </a:cubicBezTo>
                  <a:cubicBezTo>
                    <a:pt x="3646" y="96227"/>
                    <a:pt x="3066" y="96227"/>
                    <a:pt x="3066" y="96227"/>
                  </a:cubicBezTo>
                  <a:close/>
                  <a:moveTo>
                    <a:pt x="4231" y="84905"/>
                  </a:moveTo>
                  <a:cubicBezTo>
                    <a:pt x="4231" y="84905"/>
                    <a:pt x="4231" y="84905"/>
                    <a:pt x="4231" y="84905"/>
                  </a:cubicBezTo>
                  <a:cubicBezTo>
                    <a:pt x="4231" y="84905"/>
                    <a:pt x="4231" y="86038"/>
                    <a:pt x="3646" y="86038"/>
                  </a:cubicBezTo>
                  <a:cubicBezTo>
                    <a:pt x="4231" y="86038"/>
                    <a:pt x="5391" y="83772"/>
                    <a:pt x="4811" y="83772"/>
                  </a:cubicBezTo>
                  <a:cubicBezTo>
                    <a:pt x="4811" y="82638"/>
                    <a:pt x="4231" y="83772"/>
                    <a:pt x="4231" y="84905"/>
                  </a:cubicBezTo>
                  <a:close/>
                  <a:moveTo>
                    <a:pt x="2486" y="80377"/>
                  </a:moveTo>
                  <a:cubicBezTo>
                    <a:pt x="2486" y="80377"/>
                    <a:pt x="2486" y="80377"/>
                    <a:pt x="2486" y="80377"/>
                  </a:cubicBezTo>
                  <a:cubicBezTo>
                    <a:pt x="2486" y="80377"/>
                    <a:pt x="1901" y="80377"/>
                    <a:pt x="1901" y="81511"/>
                  </a:cubicBezTo>
                  <a:cubicBezTo>
                    <a:pt x="1321" y="81511"/>
                    <a:pt x="1321" y="81511"/>
                    <a:pt x="741" y="81511"/>
                  </a:cubicBezTo>
                  <a:cubicBezTo>
                    <a:pt x="1321" y="81511"/>
                    <a:pt x="2486" y="80377"/>
                    <a:pt x="1321" y="80377"/>
                  </a:cubicBezTo>
                  <a:cubicBezTo>
                    <a:pt x="741" y="80377"/>
                    <a:pt x="741" y="80377"/>
                    <a:pt x="156" y="81511"/>
                  </a:cubicBezTo>
                  <a:cubicBezTo>
                    <a:pt x="156" y="81511"/>
                    <a:pt x="156" y="82638"/>
                    <a:pt x="741" y="82638"/>
                  </a:cubicBezTo>
                  <a:cubicBezTo>
                    <a:pt x="156" y="82638"/>
                    <a:pt x="156" y="83772"/>
                    <a:pt x="741" y="82638"/>
                  </a:cubicBezTo>
                  <a:cubicBezTo>
                    <a:pt x="1321" y="82638"/>
                    <a:pt x="1901" y="81511"/>
                    <a:pt x="2486" y="80377"/>
                  </a:cubicBezTo>
                  <a:close/>
                  <a:moveTo>
                    <a:pt x="3066" y="82638"/>
                  </a:moveTo>
                  <a:cubicBezTo>
                    <a:pt x="3646" y="82638"/>
                    <a:pt x="3646" y="83772"/>
                    <a:pt x="3646" y="83772"/>
                  </a:cubicBezTo>
                  <a:cubicBezTo>
                    <a:pt x="4231" y="82638"/>
                    <a:pt x="3646" y="81511"/>
                    <a:pt x="3066" y="82638"/>
                  </a:cubicBezTo>
                  <a:close/>
                  <a:moveTo>
                    <a:pt x="78693" y="13583"/>
                  </a:moveTo>
                  <a:cubicBezTo>
                    <a:pt x="78693" y="13583"/>
                    <a:pt x="78693" y="13583"/>
                    <a:pt x="78693" y="13583"/>
                  </a:cubicBezTo>
                  <a:cubicBezTo>
                    <a:pt x="78693" y="13583"/>
                    <a:pt x="78693" y="13583"/>
                    <a:pt x="78693" y="13583"/>
                  </a:cubicBezTo>
                  <a:cubicBezTo>
                    <a:pt x="78693" y="13583"/>
                    <a:pt x="78113" y="13583"/>
                    <a:pt x="78113" y="14716"/>
                  </a:cubicBezTo>
                  <a:cubicBezTo>
                    <a:pt x="78113" y="14716"/>
                    <a:pt x="78693" y="14716"/>
                    <a:pt x="79278" y="14716"/>
                  </a:cubicBezTo>
                  <a:cubicBezTo>
                    <a:pt x="78693" y="14716"/>
                    <a:pt x="78693" y="14716"/>
                    <a:pt x="78693" y="14716"/>
                  </a:cubicBezTo>
                  <a:cubicBezTo>
                    <a:pt x="78693" y="14716"/>
                    <a:pt x="78693" y="15850"/>
                    <a:pt x="78693" y="15850"/>
                  </a:cubicBezTo>
                  <a:cubicBezTo>
                    <a:pt x="79278" y="15850"/>
                    <a:pt x="79858" y="15850"/>
                    <a:pt x="80438" y="14716"/>
                  </a:cubicBezTo>
                  <a:cubicBezTo>
                    <a:pt x="80438" y="14716"/>
                    <a:pt x="81023" y="14716"/>
                    <a:pt x="81023" y="14716"/>
                  </a:cubicBezTo>
                  <a:cubicBezTo>
                    <a:pt x="81603" y="15850"/>
                    <a:pt x="81023" y="16983"/>
                    <a:pt x="81023" y="16983"/>
                  </a:cubicBezTo>
                  <a:cubicBezTo>
                    <a:pt x="81023" y="16983"/>
                    <a:pt x="80438" y="16983"/>
                    <a:pt x="80438" y="18111"/>
                  </a:cubicBezTo>
                  <a:cubicBezTo>
                    <a:pt x="79858" y="18111"/>
                    <a:pt x="80438" y="18111"/>
                    <a:pt x="80438" y="18111"/>
                  </a:cubicBezTo>
                  <a:cubicBezTo>
                    <a:pt x="80438" y="18111"/>
                    <a:pt x="79858" y="18111"/>
                    <a:pt x="79858" y="19244"/>
                  </a:cubicBezTo>
                  <a:cubicBezTo>
                    <a:pt x="79858" y="19244"/>
                    <a:pt x="79858" y="19244"/>
                    <a:pt x="80438" y="19244"/>
                  </a:cubicBezTo>
                  <a:cubicBezTo>
                    <a:pt x="80438" y="19244"/>
                    <a:pt x="81023" y="19244"/>
                    <a:pt x="81023" y="19244"/>
                  </a:cubicBezTo>
                  <a:cubicBezTo>
                    <a:pt x="81023" y="19244"/>
                    <a:pt x="81023" y="19244"/>
                    <a:pt x="81023" y="19244"/>
                  </a:cubicBezTo>
                  <a:cubicBezTo>
                    <a:pt x="81603" y="20377"/>
                    <a:pt x="82183" y="19244"/>
                    <a:pt x="82769" y="19244"/>
                  </a:cubicBezTo>
                  <a:cubicBezTo>
                    <a:pt x="82769" y="19244"/>
                    <a:pt x="82769" y="19244"/>
                    <a:pt x="82769" y="19244"/>
                  </a:cubicBezTo>
                  <a:cubicBezTo>
                    <a:pt x="83348" y="19244"/>
                    <a:pt x="83348" y="19244"/>
                    <a:pt x="83348" y="19244"/>
                  </a:cubicBezTo>
                  <a:cubicBezTo>
                    <a:pt x="83348" y="19244"/>
                    <a:pt x="83348" y="19244"/>
                    <a:pt x="83348" y="20377"/>
                  </a:cubicBezTo>
                  <a:cubicBezTo>
                    <a:pt x="84514" y="20377"/>
                    <a:pt x="85093" y="20377"/>
                    <a:pt x="86259" y="20377"/>
                  </a:cubicBezTo>
                  <a:cubicBezTo>
                    <a:pt x="86838" y="20377"/>
                    <a:pt x="87424" y="20377"/>
                    <a:pt x="88004" y="19244"/>
                  </a:cubicBezTo>
                  <a:cubicBezTo>
                    <a:pt x="88583" y="19244"/>
                    <a:pt x="88583" y="19244"/>
                    <a:pt x="88583" y="19244"/>
                  </a:cubicBezTo>
                  <a:cubicBezTo>
                    <a:pt x="88583" y="19244"/>
                    <a:pt x="88583" y="19244"/>
                    <a:pt x="89169" y="19244"/>
                  </a:cubicBezTo>
                  <a:cubicBezTo>
                    <a:pt x="88583" y="20377"/>
                    <a:pt x="90328" y="20377"/>
                    <a:pt x="90328" y="20377"/>
                  </a:cubicBezTo>
                  <a:cubicBezTo>
                    <a:pt x="90914" y="20377"/>
                    <a:pt x="92073" y="20377"/>
                    <a:pt x="92073" y="19244"/>
                  </a:cubicBezTo>
                  <a:cubicBezTo>
                    <a:pt x="92659" y="19244"/>
                    <a:pt x="92659" y="19244"/>
                    <a:pt x="93239" y="19244"/>
                  </a:cubicBezTo>
                  <a:cubicBezTo>
                    <a:pt x="92659" y="18111"/>
                    <a:pt x="92659" y="19244"/>
                    <a:pt x="92073" y="18111"/>
                  </a:cubicBezTo>
                  <a:cubicBezTo>
                    <a:pt x="92659" y="18111"/>
                    <a:pt x="93239" y="18111"/>
                    <a:pt x="93239" y="16983"/>
                  </a:cubicBezTo>
                  <a:cubicBezTo>
                    <a:pt x="93239" y="16983"/>
                    <a:pt x="93239" y="16983"/>
                    <a:pt x="92659" y="16983"/>
                  </a:cubicBezTo>
                  <a:cubicBezTo>
                    <a:pt x="93239" y="16983"/>
                    <a:pt x="93239" y="16983"/>
                    <a:pt x="93239" y="16983"/>
                  </a:cubicBezTo>
                  <a:cubicBezTo>
                    <a:pt x="93239" y="16983"/>
                    <a:pt x="92659" y="16983"/>
                    <a:pt x="92073" y="16983"/>
                  </a:cubicBezTo>
                  <a:cubicBezTo>
                    <a:pt x="92073" y="16983"/>
                    <a:pt x="92073" y="16983"/>
                    <a:pt x="92659" y="16983"/>
                  </a:cubicBezTo>
                  <a:cubicBezTo>
                    <a:pt x="90328" y="16983"/>
                    <a:pt x="88583" y="16983"/>
                    <a:pt x="86838" y="16983"/>
                  </a:cubicBezTo>
                  <a:cubicBezTo>
                    <a:pt x="86838" y="16983"/>
                    <a:pt x="86838" y="16983"/>
                    <a:pt x="86838" y="18111"/>
                  </a:cubicBezTo>
                  <a:cubicBezTo>
                    <a:pt x="86838" y="18111"/>
                    <a:pt x="86259" y="16983"/>
                    <a:pt x="86259" y="16983"/>
                  </a:cubicBezTo>
                  <a:cubicBezTo>
                    <a:pt x="85673" y="16983"/>
                    <a:pt x="85673" y="16983"/>
                    <a:pt x="85093" y="16983"/>
                  </a:cubicBezTo>
                  <a:cubicBezTo>
                    <a:pt x="85093" y="16983"/>
                    <a:pt x="84514" y="16983"/>
                    <a:pt x="84514" y="16983"/>
                  </a:cubicBezTo>
                  <a:cubicBezTo>
                    <a:pt x="84514" y="16983"/>
                    <a:pt x="83928" y="16983"/>
                    <a:pt x="83928" y="16983"/>
                  </a:cubicBezTo>
                  <a:cubicBezTo>
                    <a:pt x="83928" y="18111"/>
                    <a:pt x="83928" y="16983"/>
                    <a:pt x="83348" y="16983"/>
                  </a:cubicBezTo>
                  <a:cubicBezTo>
                    <a:pt x="83928" y="16983"/>
                    <a:pt x="83928" y="16983"/>
                    <a:pt x="84514" y="16983"/>
                  </a:cubicBezTo>
                  <a:cubicBezTo>
                    <a:pt x="83928" y="16983"/>
                    <a:pt x="83928" y="15850"/>
                    <a:pt x="83928" y="15850"/>
                  </a:cubicBezTo>
                  <a:cubicBezTo>
                    <a:pt x="83348" y="15850"/>
                    <a:pt x="82769" y="15850"/>
                    <a:pt x="82769" y="15850"/>
                  </a:cubicBezTo>
                  <a:cubicBezTo>
                    <a:pt x="83348" y="15850"/>
                    <a:pt x="84514" y="15850"/>
                    <a:pt x="85093" y="15850"/>
                  </a:cubicBezTo>
                  <a:cubicBezTo>
                    <a:pt x="84514" y="14716"/>
                    <a:pt x="83348" y="14716"/>
                    <a:pt x="83348" y="14716"/>
                  </a:cubicBezTo>
                  <a:cubicBezTo>
                    <a:pt x="83348" y="14716"/>
                    <a:pt x="83928" y="14716"/>
                    <a:pt x="83928" y="14716"/>
                  </a:cubicBezTo>
                  <a:cubicBezTo>
                    <a:pt x="83928" y="14716"/>
                    <a:pt x="83928" y="14716"/>
                    <a:pt x="83348" y="14716"/>
                  </a:cubicBezTo>
                  <a:cubicBezTo>
                    <a:pt x="82769" y="14716"/>
                    <a:pt x="81603" y="14716"/>
                    <a:pt x="81023" y="14716"/>
                  </a:cubicBezTo>
                  <a:cubicBezTo>
                    <a:pt x="81023" y="14716"/>
                    <a:pt x="81603" y="14716"/>
                    <a:pt x="81603" y="13583"/>
                  </a:cubicBezTo>
                  <a:cubicBezTo>
                    <a:pt x="81603" y="13583"/>
                    <a:pt x="80438" y="13583"/>
                    <a:pt x="80438" y="13583"/>
                  </a:cubicBezTo>
                  <a:cubicBezTo>
                    <a:pt x="79858" y="13583"/>
                    <a:pt x="79278" y="13583"/>
                    <a:pt x="78693" y="13583"/>
                  </a:cubicBezTo>
                  <a:close/>
                  <a:moveTo>
                    <a:pt x="78693" y="23772"/>
                  </a:moveTo>
                  <a:cubicBezTo>
                    <a:pt x="79278" y="22638"/>
                    <a:pt x="79858" y="22638"/>
                    <a:pt x="80438" y="21511"/>
                  </a:cubicBezTo>
                  <a:cubicBezTo>
                    <a:pt x="79858" y="21511"/>
                    <a:pt x="79278" y="21511"/>
                    <a:pt x="78693" y="21511"/>
                  </a:cubicBezTo>
                  <a:cubicBezTo>
                    <a:pt x="78113" y="21511"/>
                    <a:pt x="78113" y="21511"/>
                    <a:pt x="77533" y="21511"/>
                  </a:cubicBezTo>
                  <a:cubicBezTo>
                    <a:pt x="76948" y="21511"/>
                    <a:pt x="76368" y="21511"/>
                    <a:pt x="75788" y="21511"/>
                  </a:cubicBezTo>
                  <a:cubicBezTo>
                    <a:pt x="75203" y="21511"/>
                    <a:pt x="75203" y="21511"/>
                    <a:pt x="75203" y="22638"/>
                  </a:cubicBezTo>
                  <a:cubicBezTo>
                    <a:pt x="74623" y="21511"/>
                    <a:pt x="74043" y="22638"/>
                    <a:pt x="73458" y="23772"/>
                  </a:cubicBezTo>
                  <a:cubicBezTo>
                    <a:pt x="72878" y="24905"/>
                    <a:pt x="72878" y="26038"/>
                    <a:pt x="72293" y="27172"/>
                  </a:cubicBezTo>
                  <a:cubicBezTo>
                    <a:pt x="72878" y="27172"/>
                    <a:pt x="73458" y="27172"/>
                    <a:pt x="74043" y="26038"/>
                  </a:cubicBezTo>
                  <a:cubicBezTo>
                    <a:pt x="74623" y="26038"/>
                    <a:pt x="75203" y="24905"/>
                    <a:pt x="74623" y="24905"/>
                  </a:cubicBezTo>
                  <a:cubicBezTo>
                    <a:pt x="75203" y="24905"/>
                    <a:pt x="75788" y="24905"/>
                    <a:pt x="76368" y="24905"/>
                  </a:cubicBezTo>
                  <a:cubicBezTo>
                    <a:pt x="76948" y="24905"/>
                    <a:pt x="78113" y="23772"/>
                    <a:pt x="78113" y="23772"/>
                  </a:cubicBezTo>
                  <a:cubicBezTo>
                    <a:pt x="78113" y="23772"/>
                    <a:pt x="78113" y="23772"/>
                    <a:pt x="78693" y="23772"/>
                  </a:cubicBezTo>
                  <a:close/>
                  <a:moveTo>
                    <a:pt x="75788" y="18111"/>
                  </a:moveTo>
                  <a:cubicBezTo>
                    <a:pt x="75788" y="19244"/>
                    <a:pt x="75203" y="18111"/>
                    <a:pt x="75203" y="19244"/>
                  </a:cubicBezTo>
                  <a:cubicBezTo>
                    <a:pt x="75788" y="19244"/>
                    <a:pt x="75788" y="19244"/>
                    <a:pt x="75788" y="19244"/>
                  </a:cubicBezTo>
                  <a:cubicBezTo>
                    <a:pt x="75788" y="19244"/>
                    <a:pt x="76368" y="19244"/>
                    <a:pt x="76948" y="19244"/>
                  </a:cubicBezTo>
                  <a:cubicBezTo>
                    <a:pt x="77533" y="19244"/>
                    <a:pt x="78693" y="19244"/>
                    <a:pt x="78693" y="18111"/>
                  </a:cubicBezTo>
                  <a:cubicBezTo>
                    <a:pt x="79278" y="16983"/>
                    <a:pt x="78693" y="16983"/>
                    <a:pt x="78113" y="16983"/>
                  </a:cubicBezTo>
                  <a:cubicBezTo>
                    <a:pt x="76948" y="18111"/>
                    <a:pt x="76368" y="18111"/>
                    <a:pt x="75788" y="18111"/>
                  </a:cubicBezTo>
                  <a:close/>
                  <a:moveTo>
                    <a:pt x="93818" y="23772"/>
                  </a:moveTo>
                  <a:cubicBezTo>
                    <a:pt x="93239" y="22638"/>
                    <a:pt x="93818" y="22638"/>
                    <a:pt x="93239" y="22638"/>
                  </a:cubicBezTo>
                  <a:cubicBezTo>
                    <a:pt x="92659" y="22638"/>
                    <a:pt x="91494" y="22638"/>
                    <a:pt x="90914" y="22638"/>
                  </a:cubicBezTo>
                  <a:cubicBezTo>
                    <a:pt x="90328" y="22638"/>
                    <a:pt x="90328" y="21511"/>
                    <a:pt x="89749" y="22638"/>
                  </a:cubicBezTo>
                  <a:cubicBezTo>
                    <a:pt x="89749" y="22638"/>
                    <a:pt x="89169" y="23772"/>
                    <a:pt x="89749" y="23772"/>
                  </a:cubicBezTo>
                  <a:cubicBezTo>
                    <a:pt x="89749" y="24905"/>
                    <a:pt x="90328" y="24905"/>
                    <a:pt x="90914" y="24905"/>
                  </a:cubicBezTo>
                  <a:cubicBezTo>
                    <a:pt x="92073" y="24905"/>
                    <a:pt x="93239" y="24905"/>
                    <a:pt x="93818" y="24905"/>
                  </a:cubicBezTo>
                  <a:cubicBezTo>
                    <a:pt x="93818" y="23772"/>
                    <a:pt x="93818" y="23772"/>
                    <a:pt x="93818" y="23772"/>
                  </a:cubicBezTo>
                  <a:cubicBezTo>
                    <a:pt x="93818" y="23772"/>
                    <a:pt x="93818" y="23772"/>
                    <a:pt x="93818" y="23772"/>
                  </a:cubicBezTo>
                  <a:close/>
                  <a:moveTo>
                    <a:pt x="85673" y="6794"/>
                  </a:moveTo>
                  <a:cubicBezTo>
                    <a:pt x="85093" y="6794"/>
                    <a:pt x="84514" y="7922"/>
                    <a:pt x="83928" y="7922"/>
                  </a:cubicBezTo>
                  <a:cubicBezTo>
                    <a:pt x="84514" y="7922"/>
                    <a:pt x="85093" y="7922"/>
                    <a:pt x="85673" y="7922"/>
                  </a:cubicBezTo>
                  <a:cubicBezTo>
                    <a:pt x="85673" y="7922"/>
                    <a:pt x="85093" y="7922"/>
                    <a:pt x="85093" y="7922"/>
                  </a:cubicBezTo>
                  <a:cubicBezTo>
                    <a:pt x="86259" y="7922"/>
                    <a:pt x="86838" y="7922"/>
                    <a:pt x="88004" y="7922"/>
                  </a:cubicBezTo>
                  <a:cubicBezTo>
                    <a:pt x="87424" y="7922"/>
                    <a:pt x="86838" y="7922"/>
                    <a:pt x="86259" y="7922"/>
                  </a:cubicBezTo>
                  <a:cubicBezTo>
                    <a:pt x="85673" y="7922"/>
                    <a:pt x="85093" y="7922"/>
                    <a:pt x="84514" y="9055"/>
                  </a:cubicBezTo>
                  <a:cubicBezTo>
                    <a:pt x="84514" y="9055"/>
                    <a:pt x="85093" y="9055"/>
                    <a:pt x="85093" y="9055"/>
                  </a:cubicBezTo>
                  <a:cubicBezTo>
                    <a:pt x="85093" y="9055"/>
                    <a:pt x="85093" y="9055"/>
                    <a:pt x="84514" y="9055"/>
                  </a:cubicBezTo>
                  <a:cubicBezTo>
                    <a:pt x="85093" y="10188"/>
                    <a:pt x="85673" y="9055"/>
                    <a:pt x="86259" y="10188"/>
                  </a:cubicBezTo>
                  <a:cubicBezTo>
                    <a:pt x="85673" y="10188"/>
                    <a:pt x="85093" y="10188"/>
                    <a:pt x="85093" y="10188"/>
                  </a:cubicBezTo>
                  <a:cubicBezTo>
                    <a:pt x="85673" y="10188"/>
                    <a:pt x="86259" y="10188"/>
                    <a:pt x="86838" y="10188"/>
                  </a:cubicBezTo>
                  <a:cubicBezTo>
                    <a:pt x="86838" y="10188"/>
                    <a:pt x="86838" y="10188"/>
                    <a:pt x="86838" y="10188"/>
                  </a:cubicBezTo>
                  <a:cubicBezTo>
                    <a:pt x="86838" y="10188"/>
                    <a:pt x="88004" y="10188"/>
                    <a:pt x="88004" y="10188"/>
                  </a:cubicBezTo>
                  <a:cubicBezTo>
                    <a:pt x="88004" y="10188"/>
                    <a:pt x="88004" y="10188"/>
                    <a:pt x="88004" y="10188"/>
                  </a:cubicBezTo>
                  <a:cubicBezTo>
                    <a:pt x="88004" y="9055"/>
                    <a:pt x="88004" y="10188"/>
                    <a:pt x="88004" y="10188"/>
                  </a:cubicBezTo>
                  <a:cubicBezTo>
                    <a:pt x="88583" y="11322"/>
                    <a:pt x="88583" y="10188"/>
                    <a:pt x="89169" y="10188"/>
                  </a:cubicBezTo>
                  <a:cubicBezTo>
                    <a:pt x="89169" y="9055"/>
                    <a:pt x="89749" y="10188"/>
                    <a:pt x="89749" y="9055"/>
                  </a:cubicBezTo>
                  <a:cubicBezTo>
                    <a:pt x="89749" y="9055"/>
                    <a:pt x="89749" y="9055"/>
                    <a:pt x="89749" y="9055"/>
                  </a:cubicBezTo>
                  <a:cubicBezTo>
                    <a:pt x="90328" y="9055"/>
                    <a:pt x="90328" y="9055"/>
                    <a:pt x="90914" y="9055"/>
                  </a:cubicBezTo>
                  <a:cubicBezTo>
                    <a:pt x="90914" y="9055"/>
                    <a:pt x="90328" y="9055"/>
                    <a:pt x="90328" y="9055"/>
                  </a:cubicBezTo>
                  <a:cubicBezTo>
                    <a:pt x="90914" y="10188"/>
                    <a:pt x="92073" y="9055"/>
                    <a:pt x="92659" y="7922"/>
                  </a:cubicBezTo>
                  <a:cubicBezTo>
                    <a:pt x="93239" y="7922"/>
                    <a:pt x="93818" y="7922"/>
                    <a:pt x="93818" y="7922"/>
                  </a:cubicBezTo>
                  <a:cubicBezTo>
                    <a:pt x="94404" y="6794"/>
                    <a:pt x="93239" y="7922"/>
                    <a:pt x="93239" y="7922"/>
                  </a:cubicBezTo>
                  <a:cubicBezTo>
                    <a:pt x="93239" y="6794"/>
                    <a:pt x="92659" y="6794"/>
                    <a:pt x="92073" y="6794"/>
                  </a:cubicBezTo>
                  <a:cubicBezTo>
                    <a:pt x="92659" y="6794"/>
                    <a:pt x="93239" y="6794"/>
                    <a:pt x="93239" y="5661"/>
                  </a:cubicBezTo>
                  <a:cubicBezTo>
                    <a:pt x="92659" y="5661"/>
                    <a:pt x="92659" y="5661"/>
                    <a:pt x="92659" y="5661"/>
                  </a:cubicBezTo>
                  <a:cubicBezTo>
                    <a:pt x="92659" y="5661"/>
                    <a:pt x="92659" y="5661"/>
                    <a:pt x="93239" y="5661"/>
                  </a:cubicBezTo>
                  <a:cubicBezTo>
                    <a:pt x="92659" y="5661"/>
                    <a:pt x="92073" y="5661"/>
                    <a:pt x="92073" y="5661"/>
                  </a:cubicBezTo>
                  <a:cubicBezTo>
                    <a:pt x="92659" y="5661"/>
                    <a:pt x="91494" y="5661"/>
                    <a:pt x="91494" y="5661"/>
                  </a:cubicBezTo>
                  <a:cubicBezTo>
                    <a:pt x="92073" y="4527"/>
                    <a:pt x="90914" y="4527"/>
                    <a:pt x="90328" y="4527"/>
                  </a:cubicBezTo>
                  <a:cubicBezTo>
                    <a:pt x="90914" y="4527"/>
                    <a:pt x="90914" y="4527"/>
                    <a:pt x="90914" y="4527"/>
                  </a:cubicBezTo>
                  <a:cubicBezTo>
                    <a:pt x="90328" y="4527"/>
                    <a:pt x="90328" y="4527"/>
                    <a:pt x="90328" y="3394"/>
                  </a:cubicBezTo>
                  <a:cubicBezTo>
                    <a:pt x="90328" y="3394"/>
                    <a:pt x="90328" y="3394"/>
                    <a:pt x="89749" y="3394"/>
                  </a:cubicBezTo>
                  <a:cubicBezTo>
                    <a:pt x="89749" y="3394"/>
                    <a:pt x="88583" y="3394"/>
                    <a:pt x="88583" y="3394"/>
                  </a:cubicBezTo>
                  <a:cubicBezTo>
                    <a:pt x="88583" y="3394"/>
                    <a:pt x="89169" y="3394"/>
                    <a:pt x="89169" y="3394"/>
                  </a:cubicBezTo>
                  <a:cubicBezTo>
                    <a:pt x="88004" y="3394"/>
                    <a:pt x="87424" y="4527"/>
                    <a:pt x="86259" y="4527"/>
                  </a:cubicBezTo>
                  <a:cubicBezTo>
                    <a:pt x="86838" y="4527"/>
                    <a:pt x="86838" y="4527"/>
                    <a:pt x="87424" y="4527"/>
                  </a:cubicBezTo>
                  <a:cubicBezTo>
                    <a:pt x="86838" y="4527"/>
                    <a:pt x="85673" y="4527"/>
                    <a:pt x="85093" y="4527"/>
                  </a:cubicBezTo>
                  <a:cubicBezTo>
                    <a:pt x="85673" y="5661"/>
                    <a:pt x="85673" y="5661"/>
                    <a:pt x="85673" y="5661"/>
                  </a:cubicBezTo>
                  <a:cubicBezTo>
                    <a:pt x="85093" y="5661"/>
                    <a:pt x="85093" y="5661"/>
                    <a:pt x="84514" y="5661"/>
                  </a:cubicBezTo>
                  <a:cubicBezTo>
                    <a:pt x="85093" y="5661"/>
                    <a:pt x="85673" y="5661"/>
                    <a:pt x="86259" y="5661"/>
                  </a:cubicBezTo>
                  <a:cubicBezTo>
                    <a:pt x="86259" y="5661"/>
                    <a:pt x="85673" y="5661"/>
                    <a:pt x="85673" y="5661"/>
                  </a:cubicBezTo>
                  <a:cubicBezTo>
                    <a:pt x="85093" y="5661"/>
                    <a:pt x="84514" y="5661"/>
                    <a:pt x="83928" y="5661"/>
                  </a:cubicBezTo>
                  <a:cubicBezTo>
                    <a:pt x="83928" y="6794"/>
                    <a:pt x="83928" y="6794"/>
                    <a:pt x="83928" y="6794"/>
                  </a:cubicBezTo>
                  <a:cubicBezTo>
                    <a:pt x="84514" y="6794"/>
                    <a:pt x="85093" y="6794"/>
                    <a:pt x="85673" y="6794"/>
                  </a:cubicBezTo>
                  <a:cubicBezTo>
                    <a:pt x="85673" y="6794"/>
                    <a:pt x="85673" y="6794"/>
                    <a:pt x="85673" y="6794"/>
                  </a:cubicBezTo>
                  <a:close/>
                  <a:moveTo>
                    <a:pt x="6556" y="97361"/>
                  </a:moveTo>
                  <a:cubicBezTo>
                    <a:pt x="5976" y="97361"/>
                    <a:pt x="5976" y="97361"/>
                    <a:pt x="5976" y="97361"/>
                  </a:cubicBezTo>
                  <a:cubicBezTo>
                    <a:pt x="6556" y="97361"/>
                    <a:pt x="6556" y="97361"/>
                    <a:pt x="6556" y="97361"/>
                  </a:cubicBezTo>
                  <a:close/>
                  <a:moveTo>
                    <a:pt x="79858" y="11322"/>
                  </a:moveTo>
                  <a:cubicBezTo>
                    <a:pt x="79858" y="11322"/>
                    <a:pt x="79858" y="11322"/>
                    <a:pt x="79858" y="11322"/>
                  </a:cubicBezTo>
                  <a:cubicBezTo>
                    <a:pt x="80438" y="11322"/>
                    <a:pt x="81023" y="11322"/>
                    <a:pt x="81603" y="11322"/>
                  </a:cubicBezTo>
                  <a:cubicBezTo>
                    <a:pt x="81603" y="11322"/>
                    <a:pt x="82769" y="11322"/>
                    <a:pt x="82183" y="10188"/>
                  </a:cubicBezTo>
                  <a:cubicBezTo>
                    <a:pt x="82183" y="10188"/>
                    <a:pt x="82769" y="10188"/>
                    <a:pt x="82769" y="10188"/>
                  </a:cubicBezTo>
                  <a:cubicBezTo>
                    <a:pt x="82769" y="10188"/>
                    <a:pt x="82183" y="10188"/>
                    <a:pt x="81603" y="10188"/>
                  </a:cubicBezTo>
                  <a:cubicBezTo>
                    <a:pt x="81603" y="9055"/>
                    <a:pt x="80438" y="9055"/>
                    <a:pt x="80438" y="9055"/>
                  </a:cubicBezTo>
                  <a:cubicBezTo>
                    <a:pt x="79858" y="9055"/>
                    <a:pt x="79858" y="10188"/>
                    <a:pt x="79858" y="10188"/>
                  </a:cubicBezTo>
                  <a:cubicBezTo>
                    <a:pt x="79858" y="10188"/>
                    <a:pt x="79858" y="10188"/>
                    <a:pt x="79858" y="10188"/>
                  </a:cubicBezTo>
                  <a:cubicBezTo>
                    <a:pt x="79858" y="10188"/>
                    <a:pt x="80438" y="10188"/>
                    <a:pt x="80438" y="10188"/>
                  </a:cubicBezTo>
                  <a:cubicBezTo>
                    <a:pt x="80438" y="10188"/>
                    <a:pt x="79858" y="10188"/>
                    <a:pt x="79858" y="11322"/>
                  </a:cubicBezTo>
                  <a:cubicBezTo>
                    <a:pt x="79858" y="11322"/>
                    <a:pt x="79858" y="11322"/>
                    <a:pt x="79858" y="11322"/>
                  </a:cubicBezTo>
                  <a:close/>
                  <a:moveTo>
                    <a:pt x="64153" y="36227"/>
                  </a:moveTo>
                  <a:cubicBezTo>
                    <a:pt x="64733" y="36227"/>
                    <a:pt x="65313" y="36227"/>
                    <a:pt x="65898" y="36227"/>
                  </a:cubicBezTo>
                  <a:cubicBezTo>
                    <a:pt x="66478" y="36227"/>
                    <a:pt x="67643" y="36227"/>
                    <a:pt x="67643" y="35094"/>
                  </a:cubicBezTo>
                  <a:cubicBezTo>
                    <a:pt x="67058" y="36227"/>
                    <a:pt x="67643" y="35094"/>
                    <a:pt x="67643" y="33961"/>
                  </a:cubicBezTo>
                  <a:cubicBezTo>
                    <a:pt x="67058" y="33961"/>
                    <a:pt x="66478" y="32827"/>
                    <a:pt x="66478" y="32827"/>
                  </a:cubicBezTo>
                  <a:cubicBezTo>
                    <a:pt x="67058" y="32827"/>
                    <a:pt x="65313" y="32827"/>
                    <a:pt x="65898" y="33961"/>
                  </a:cubicBezTo>
                  <a:cubicBezTo>
                    <a:pt x="65313" y="33961"/>
                    <a:pt x="65313" y="32827"/>
                    <a:pt x="65313" y="33961"/>
                  </a:cubicBezTo>
                  <a:cubicBezTo>
                    <a:pt x="64733" y="33961"/>
                    <a:pt x="64153" y="33961"/>
                    <a:pt x="64153" y="35094"/>
                  </a:cubicBezTo>
                  <a:cubicBezTo>
                    <a:pt x="62988" y="35094"/>
                    <a:pt x="63568" y="36227"/>
                    <a:pt x="64153" y="35094"/>
                  </a:cubicBezTo>
                  <a:cubicBezTo>
                    <a:pt x="63568" y="36227"/>
                    <a:pt x="64733" y="35094"/>
                    <a:pt x="64153" y="36227"/>
                  </a:cubicBezTo>
                  <a:close/>
                  <a:moveTo>
                    <a:pt x="68803" y="21511"/>
                  </a:moveTo>
                  <a:cubicBezTo>
                    <a:pt x="68803" y="22638"/>
                    <a:pt x="68803" y="22638"/>
                    <a:pt x="68803" y="22638"/>
                  </a:cubicBezTo>
                  <a:cubicBezTo>
                    <a:pt x="68803" y="22638"/>
                    <a:pt x="68223" y="22638"/>
                    <a:pt x="68223" y="22638"/>
                  </a:cubicBezTo>
                  <a:cubicBezTo>
                    <a:pt x="67643" y="22638"/>
                    <a:pt x="67643" y="22638"/>
                    <a:pt x="68223" y="23772"/>
                  </a:cubicBezTo>
                  <a:cubicBezTo>
                    <a:pt x="68803" y="23772"/>
                    <a:pt x="68803" y="22638"/>
                    <a:pt x="69388" y="23772"/>
                  </a:cubicBezTo>
                  <a:cubicBezTo>
                    <a:pt x="68803" y="23772"/>
                    <a:pt x="68803" y="23772"/>
                    <a:pt x="68223" y="23772"/>
                  </a:cubicBezTo>
                  <a:cubicBezTo>
                    <a:pt x="68803" y="23772"/>
                    <a:pt x="68223" y="24905"/>
                    <a:pt x="68223" y="23772"/>
                  </a:cubicBezTo>
                  <a:cubicBezTo>
                    <a:pt x="68223" y="24905"/>
                    <a:pt x="67643" y="24905"/>
                    <a:pt x="67058" y="24905"/>
                  </a:cubicBezTo>
                  <a:cubicBezTo>
                    <a:pt x="67058" y="24905"/>
                    <a:pt x="67058" y="23772"/>
                    <a:pt x="67058" y="23772"/>
                  </a:cubicBezTo>
                  <a:cubicBezTo>
                    <a:pt x="66478" y="23772"/>
                    <a:pt x="65313" y="23772"/>
                    <a:pt x="65313" y="24905"/>
                  </a:cubicBezTo>
                  <a:cubicBezTo>
                    <a:pt x="65313" y="24905"/>
                    <a:pt x="65898" y="26038"/>
                    <a:pt x="65898" y="26038"/>
                  </a:cubicBezTo>
                  <a:cubicBezTo>
                    <a:pt x="65898" y="26038"/>
                    <a:pt x="66478" y="26038"/>
                    <a:pt x="66478" y="26038"/>
                  </a:cubicBezTo>
                  <a:cubicBezTo>
                    <a:pt x="67058" y="27172"/>
                    <a:pt x="67058" y="27172"/>
                    <a:pt x="67058" y="28300"/>
                  </a:cubicBezTo>
                  <a:cubicBezTo>
                    <a:pt x="67058" y="28300"/>
                    <a:pt x="67058" y="28300"/>
                    <a:pt x="67058" y="28300"/>
                  </a:cubicBezTo>
                  <a:cubicBezTo>
                    <a:pt x="67643" y="28300"/>
                    <a:pt x="67643" y="28300"/>
                    <a:pt x="68223" y="28300"/>
                  </a:cubicBezTo>
                  <a:cubicBezTo>
                    <a:pt x="68223" y="28300"/>
                    <a:pt x="68223" y="27172"/>
                    <a:pt x="68803" y="27172"/>
                  </a:cubicBezTo>
                  <a:cubicBezTo>
                    <a:pt x="68223" y="28300"/>
                    <a:pt x="68803" y="27172"/>
                    <a:pt x="68803" y="27172"/>
                  </a:cubicBezTo>
                  <a:cubicBezTo>
                    <a:pt x="69388" y="27172"/>
                    <a:pt x="69968" y="27172"/>
                    <a:pt x="70548" y="27172"/>
                  </a:cubicBezTo>
                  <a:cubicBezTo>
                    <a:pt x="70548" y="27172"/>
                    <a:pt x="71133" y="26038"/>
                    <a:pt x="71133" y="26038"/>
                  </a:cubicBezTo>
                  <a:cubicBezTo>
                    <a:pt x="71713" y="26038"/>
                    <a:pt x="71713" y="26038"/>
                    <a:pt x="71713" y="24905"/>
                  </a:cubicBezTo>
                  <a:cubicBezTo>
                    <a:pt x="71713" y="24905"/>
                    <a:pt x="71133" y="24905"/>
                    <a:pt x="71133" y="24905"/>
                  </a:cubicBezTo>
                  <a:cubicBezTo>
                    <a:pt x="71713" y="24905"/>
                    <a:pt x="71713" y="24905"/>
                    <a:pt x="71133" y="24905"/>
                  </a:cubicBezTo>
                  <a:cubicBezTo>
                    <a:pt x="71133" y="24905"/>
                    <a:pt x="71133" y="23772"/>
                    <a:pt x="71713" y="23772"/>
                  </a:cubicBezTo>
                  <a:cubicBezTo>
                    <a:pt x="71133" y="23772"/>
                    <a:pt x="70548" y="23772"/>
                    <a:pt x="70548" y="23772"/>
                  </a:cubicBezTo>
                  <a:cubicBezTo>
                    <a:pt x="70548" y="23772"/>
                    <a:pt x="71713" y="23772"/>
                    <a:pt x="72293" y="22638"/>
                  </a:cubicBezTo>
                  <a:cubicBezTo>
                    <a:pt x="72293" y="22638"/>
                    <a:pt x="72293" y="22638"/>
                    <a:pt x="71713" y="22638"/>
                  </a:cubicBezTo>
                  <a:cubicBezTo>
                    <a:pt x="72293" y="22638"/>
                    <a:pt x="73458" y="21511"/>
                    <a:pt x="72293" y="21511"/>
                  </a:cubicBezTo>
                  <a:cubicBezTo>
                    <a:pt x="71713" y="21511"/>
                    <a:pt x="71133" y="22638"/>
                    <a:pt x="70548" y="22638"/>
                  </a:cubicBezTo>
                  <a:cubicBezTo>
                    <a:pt x="70548" y="21511"/>
                    <a:pt x="69968" y="21511"/>
                    <a:pt x="69968" y="21511"/>
                  </a:cubicBezTo>
                  <a:cubicBezTo>
                    <a:pt x="69968" y="21511"/>
                    <a:pt x="69968" y="21511"/>
                    <a:pt x="69968" y="21511"/>
                  </a:cubicBezTo>
                  <a:cubicBezTo>
                    <a:pt x="69968" y="22638"/>
                    <a:pt x="69388" y="21511"/>
                    <a:pt x="68803" y="21511"/>
                  </a:cubicBezTo>
                  <a:close/>
                  <a:moveTo>
                    <a:pt x="62988" y="32827"/>
                  </a:moveTo>
                  <a:cubicBezTo>
                    <a:pt x="63568" y="31700"/>
                    <a:pt x="62988" y="31700"/>
                    <a:pt x="62988" y="31700"/>
                  </a:cubicBezTo>
                  <a:cubicBezTo>
                    <a:pt x="62988" y="31700"/>
                    <a:pt x="62988" y="31700"/>
                    <a:pt x="62988" y="31700"/>
                  </a:cubicBezTo>
                  <a:cubicBezTo>
                    <a:pt x="62408" y="31700"/>
                    <a:pt x="62408" y="30566"/>
                    <a:pt x="61823" y="30566"/>
                  </a:cubicBezTo>
                  <a:cubicBezTo>
                    <a:pt x="61823" y="30566"/>
                    <a:pt x="61823" y="30566"/>
                    <a:pt x="61823" y="30566"/>
                  </a:cubicBezTo>
                  <a:cubicBezTo>
                    <a:pt x="61243" y="30566"/>
                    <a:pt x="60663" y="29433"/>
                    <a:pt x="60663" y="29433"/>
                  </a:cubicBezTo>
                  <a:cubicBezTo>
                    <a:pt x="61243" y="28300"/>
                    <a:pt x="61823" y="28300"/>
                    <a:pt x="61823" y="28300"/>
                  </a:cubicBezTo>
                  <a:cubicBezTo>
                    <a:pt x="61823" y="27172"/>
                    <a:pt x="61823" y="27172"/>
                    <a:pt x="61823" y="27172"/>
                  </a:cubicBezTo>
                  <a:cubicBezTo>
                    <a:pt x="61823" y="26038"/>
                    <a:pt x="62408" y="26038"/>
                    <a:pt x="62408" y="24905"/>
                  </a:cubicBezTo>
                  <a:cubicBezTo>
                    <a:pt x="62408" y="24905"/>
                    <a:pt x="62988" y="24905"/>
                    <a:pt x="62408" y="23772"/>
                  </a:cubicBezTo>
                  <a:cubicBezTo>
                    <a:pt x="62408" y="23772"/>
                    <a:pt x="61823" y="23772"/>
                    <a:pt x="61243" y="23772"/>
                  </a:cubicBezTo>
                  <a:cubicBezTo>
                    <a:pt x="61243" y="23772"/>
                    <a:pt x="60663" y="22638"/>
                    <a:pt x="60663" y="23772"/>
                  </a:cubicBezTo>
                  <a:cubicBezTo>
                    <a:pt x="60078" y="23772"/>
                    <a:pt x="58912" y="26038"/>
                    <a:pt x="58912" y="27172"/>
                  </a:cubicBezTo>
                  <a:cubicBezTo>
                    <a:pt x="58912" y="27172"/>
                    <a:pt x="58333" y="28300"/>
                    <a:pt x="58333" y="28300"/>
                  </a:cubicBezTo>
                  <a:cubicBezTo>
                    <a:pt x="57753" y="27172"/>
                    <a:pt x="58333" y="26038"/>
                    <a:pt x="58912" y="24905"/>
                  </a:cubicBezTo>
                  <a:cubicBezTo>
                    <a:pt x="58912" y="24905"/>
                    <a:pt x="58333" y="24905"/>
                    <a:pt x="58333" y="24905"/>
                  </a:cubicBezTo>
                  <a:cubicBezTo>
                    <a:pt x="59498" y="23772"/>
                    <a:pt x="56587" y="23772"/>
                    <a:pt x="57753" y="24905"/>
                  </a:cubicBezTo>
                  <a:cubicBezTo>
                    <a:pt x="57167" y="24905"/>
                    <a:pt x="56008" y="26038"/>
                    <a:pt x="55422" y="26038"/>
                  </a:cubicBezTo>
                  <a:cubicBezTo>
                    <a:pt x="56008" y="26038"/>
                    <a:pt x="56008" y="26038"/>
                    <a:pt x="56008" y="26038"/>
                  </a:cubicBezTo>
                  <a:cubicBezTo>
                    <a:pt x="55422" y="26038"/>
                    <a:pt x="55422" y="26038"/>
                    <a:pt x="54842" y="26038"/>
                  </a:cubicBezTo>
                  <a:cubicBezTo>
                    <a:pt x="55422" y="26038"/>
                    <a:pt x="56008" y="24905"/>
                    <a:pt x="56587" y="24905"/>
                  </a:cubicBezTo>
                  <a:cubicBezTo>
                    <a:pt x="55422" y="23772"/>
                    <a:pt x="55422" y="23772"/>
                    <a:pt x="54263" y="24905"/>
                  </a:cubicBezTo>
                  <a:cubicBezTo>
                    <a:pt x="53677" y="24905"/>
                    <a:pt x="53097" y="24905"/>
                    <a:pt x="52518" y="24905"/>
                  </a:cubicBezTo>
                  <a:cubicBezTo>
                    <a:pt x="53097" y="24905"/>
                    <a:pt x="54842" y="23772"/>
                    <a:pt x="53677" y="22638"/>
                  </a:cubicBezTo>
                  <a:cubicBezTo>
                    <a:pt x="53677" y="22638"/>
                    <a:pt x="53097" y="23772"/>
                    <a:pt x="52518" y="23772"/>
                  </a:cubicBezTo>
                  <a:cubicBezTo>
                    <a:pt x="51932" y="23772"/>
                    <a:pt x="51352" y="23772"/>
                    <a:pt x="50773" y="24905"/>
                  </a:cubicBezTo>
                  <a:cubicBezTo>
                    <a:pt x="50187" y="24905"/>
                    <a:pt x="49028" y="24905"/>
                    <a:pt x="47862" y="26038"/>
                  </a:cubicBezTo>
                  <a:cubicBezTo>
                    <a:pt x="47862" y="26038"/>
                    <a:pt x="48442" y="26038"/>
                    <a:pt x="47862" y="26038"/>
                  </a:cubicBezTo>
                  <a:cubicBezTo>
                    <a:pt x="47862" y="26038"/>
                    <a:pt x="47862" y="26038"/>
                    <a:pt x="47283" y="26038"/>
                  </a:cubicBezTo>
                  <a:cubicBezTo>
                    <a:pt x="47283" y="27172"/>
                    <a:pt x="46697" y="27172"/>
                    <a:pt x="46117" y="27172"/>
                  </a:cubicBezTo>
                  <a:cubicBezTo>
                    <a:pt x="46697" y="27172"/>
                    <a:pt x="47283" y="27172"/>
                    <a:pt x="47283" y="27172"/>
                  </a:cubicBezTo>
                  <a:cubicBezTo>
                    <a:pt x="47283" y="28300"/>
                    <a:pt x="46697" y="28300"/>
                    <a:pt x="46697" y="28300"/>
                  </a:cubicBezTo>
                  <a:cubicBezTo>
                    <a:pt x="47862" y="28300"/>
                    <a:pt x="49028" y="28300"/>
                    <a:pt x="50187" y="28300"/>
                  </a:cubicBezTo>
                  <a:cubicBezTo>
                    <a:pt x="49607" y="28300"/>
                    <a:pt x="49028" y="28300"/>
                    <a:pt x="49028" y="28300"/>
                  </a:cubicBezTo>
                  <a:cubicBezTo>
                    <a:pt x="49028" y="28300"/>
                    <a:pt x="49028" y="28300"/>
                    <a:pt x="49028" y="28300"/>
                  </a:cubicBezTo>
                  <a:cubicBezTo>
                    <a:pt x="47862" y="28300"/>
                    <a:pt x="47283" y="29433"/>
                    <a:pt x="46117" y="29433"/>
                  </a:cubicBezTo>
                  <a:cubicBezTo>
                    <a:pt x="45532" y="29433"/>
                    <a:pt x="45532" y="30566"/>
                    <a:pt x="46117" y="30566"/>
                  </a:cubicBezTo>
                  <a:cubicBezTo>
                    <a:pt x="47283" y="30566"/>
                    <a:pt x="48442" y="30566"/>
                    <a:pt x="49607" y="30566"/>
                  </a:cubicBezTo>
                  <a:cubicBezTo>
                    <a:pt x="50187" y="31700"/>
                    <a:pt x="51352" y="30566"/>
                    <a:pt x="51932" y="31700"/>
                  </a:cubicBezTo>
                  <a:cubicBezTo>
                    <a:pt x="50187" y="31700"/>
                    <a:pt x="47862" y="31700"/>
                    <a:pt x="46117" y="31700"/>
                  </a:cubicBezTo>
                  <a:cubicBezTo>
                    <a:pt x="45532" y="31700"/>
                    <a:pt x="45532" y="31700"/>
                    <a:pt x="44952" y="32827"/>
                  </a:cubicBezTo>
                  <a:cubicBezTo>
                    <a:pt x="44952" y="32827"/>
                    <a:pt x="44952" y="33961"/>
                    <a:pt x="44952" y="33961"/>
                  </a:cubicBezTo>
                  <a:cubicBezTo>
                    <a:pt x="45532" y="33961"/>
                    <a:pt x="46117" y="33961"/>
                    <a:pt x="46697" y="33961"/>
                  </a:cubicBezTo>
                  <a:cubicBezTo>
                    <a:pt x="46697" y="33961"/>
                    <a:pt x="47283" y="33961"/>
                    <a:pt x="47862" y="35094"/>
                  </a:cubicBezTo>
                  <a:cubicBezTo>
                    <a:pt x="47862" y="35094"/>
                    <a:pt x="47283" y="36227"/>
                    <a:pt x="47283" y="36227"/>
                  </a:cubicBezTo>
                  <a:cubicBezTo>
                    <a:pt x="47283" y="36227"/>
                    <a:pt x="47862" y="36227"/>
                    <a:pt x="47862" y="36227"/>
                  </a:cubicBezTo>
                  <a:cubicBezTo>
                    <a:pt x="49028" y="36227"/>
                    <a:pt x="50187" y="36227"/>
                    <a:pt x="51352" y="35094"/>
                  </a:cubicBezTo>
                  <a:cubicBezTo>
                    <a:pt x="52518" y="35094"/>
                    <a:pt x="53677" y="35094"/>
                    <a:pt x="54842" y="33961"/>
                  </a:cubicBezTo>
                  <a:cubicBezTo>
                    <a:pt x="55422" y="33961"/>
                    <a:pt x="56587" y="33961"/>
                    <a:pt x="56008" y="33961"/>
                  </a:cubicBezTo>
                  <a:cubicBezTo>
                    <a:pt x="56587" y="35094"/>
                    <a:pt x="57167" y="35094"/>
                    <a:pt x="57167" y="35094"/>
                  </a:cubicBezTo>
                  <a:cubicBezTo>
                    <a:pt x="57167" y="35094"/>
                    <a:pt x="57167" y="35094"/>
                    <a:pt x="57167" y="35094"/>
                  </a:cubicBezTo>
                  <a:cubicBezTo>
                    <a:pt x="57753" y="36227"/>
                    <a:pt x="58912" y="35094"/>
                    <a:pt x="59498" y="35094"/>
                  </a:cubicBezTo>
                  <a:cubicBezTo>
                    <a:pt x="60078" y="35094"/>
                    <a:pt x="61243" y="35094"/>
                    <a:pt x="60663" y="33961"/>
                  </a:cubicBezTo>
                  <a:cubicBezTo>
                    <a:pt x="61823" y="33961"/>
                    <a:pt x="60078" y="33961"/>
                    <a:pt x="59498" y="35094"/>
                  </a:cubicBezTo>
                  <a:cubicBezTo>
                    <a:pt x="60078" y="33961"/>
                    <a:pt x="60078" y="33961"/>
                    <a:pt x="60078" y="33961"/>
                  </a:cubicBezTo>
                  <a:cubicBezTo>
                    <a:pt x="59498" y="32827"/>
                    <a:pt x="60078" y="33961"/>
                    <a:pt x="60078" y="33961"/>
                  </a:cubicBezTo>
                  <a:cubicBezTo>
                    <a:pt x="60663" y="32827"/>
                    <a:pt x="60663" y="33961"/>
                    <a:pt x="60663" y="32827"/>
                  </a:cubicBezTo>
                  <a:cubicBezTo>
                    <a:pt x="61243" y="32827"/>
                    <a:pt x="61243" y="32827"/>
                    <a:pt x="61823" y="32827"/>
                  </a:cubicBezTo>
                  <a:cubicBezTo>
                    <a:pt x="61823" y="32827"/>
                    <a:pt x="61823" y="33961"/>
                    <a:pt x="62408" y="32827"/>
                  </a:cubicBezTo>
                  <a:cubicBezTo>
                    <a:pt x="62408" y="33961"/>
                    <a:pt x="62988" y="32827"/>
                    <a:pt x="62988" y="32827"/>
                  </a:cubicBezTo>
                  <a:close/>
                  <a:moveTo>
                    <a:pt x="71133" y="16983"/>
                  </a:moveTo>
                  <a:cubicBezTo>
                    <a:pt x="70548" y="16983"/>
                    <a:pt x="69388" y="16983"/>
                    <a:pt x="70548" y="16983"/>
                  </a:cubicBezTo>
                  <a:cubicBezTo>
                    <a:pt x="71713" y="16983"/>
                    <a:pt x="72878" y="16983"/>
                    <a:pt x="74043" y="16983"/>
                  </a:cubicBezTo>
                  <a:cubicBezTo>
                    <a:pt x="73458" y="16983"/>
                    <a:pt x="72293" y="16983"/>
                    <a:pt x="71713" y="18111"/>
                  </a:cubicBezTo>
                  <a:cubicBezTo>
                    <a:pt x="71713" y="18111"/>
                    <a:pt x="72293" y="18111"/>
                    <a:pt x="72293" y="18111"/>
                  </a:cubicBezTo>
                  <a:cubicBezTo>
                    <a:pt x="72293" y="18111"/>
                    <a:pt x="71713" y="18111"/>
                    <a:pt x="71713" y="18111"/>
                  </a:cubicBezTo>
                  <a:cubicBezTo>
                    <a:pt x="71713" y="19244"/>
                    <a:pt x="72293" y="18111"/>
                    <a:pt x="72293" y="18111"/>
                  </a:cubicBezTo>
                  <a:cubicBezTo>
                    <a:pt x="72878" y="18111"/>
                    <a:pt x="73458" y="18111"/>
                    <a:pt x="74043" y="18111"/>
                  </a:cubicBezTo>
                  <a:cubicBezTo>
                    <a:pt x="74043" y="18111"/>
                    <a:pt x="74623" y="18111"/>
                    <a:pt x="74623" y="18111"/>
                  </a:cubicBezTo>
                  <a:cubicBezTo>
                    <a:pt x="74623" y="18111"/>
                    <a:pt x="75203" y="18111"/>
                    <a:pt x="75203" y="16983"/>
                  </a:cubicBezTo>
                  <a:cubicBezTo>
                    <a:pt x="75203" y="16983"/>
                    <a:pt x="75788" y="18111"/>
                    <a:pt x="75788" y="16983"/>
                  </a:cubicBezTo>
                  <a:cubicBezTo>
                    <a:pt x="75788" y="16983"/>
                    <a:pt x="75788" y="16983"/>
                    <a:pt x="75203" y="16983"/>
                  </a:cubicBezTo>
                  <a:cubicBezTo>
                    <a:pt x="75788" y="15850"/>
                    <a:pt x="76368" y="15850"/>
                    <a:pt x="76368" y="15850"/>
                  </a:cubicBezTo>
                  <a:cubicBezTo>
                    <a:pt x="76368" y="15850"/>
                    <a:pt x="76368" y="14716"/>
                    <a:pt x="76948" y="14716"/>
                  </a:cubicBezTo>
                  <a:cubicBezTo>
                    <a:pt x="76368" y="14716"/>
                    <a:pt x="76368" y="14716"/>
                    <a:pt x="76368" y="14716"/>
                  </a:cubicBezTo>
                  <a:cubicBezTo>
                    <a:pt x="75788" y="14716"/>
                    <a:pt x="75788" y="14716"/>
                    <a:pt x="75203" y="14716"/>
                  </a:cubicBezTo>
                  <a:cubicBezTo>
                    <a:pt x="75203" y="14716"/>
                    <a:pt x="75203" y="14716"/>
                    <a:pt x="74623" y="14716"/>
                  </a:cubicBezTo>
                  <a:cubicBezTo>
                    <a:pt x="74623" y="14716"/>
                    <a:pt x="74043" y="14716"/>
                    <a:pt x="73458" y="14716"/>
                  </a:cubicBezTo>
                  <a:cubicBezTo>
                    <a:pt x="74043" y="14716"/>
                    <a:pt x="74043" y="14716"/>
                    <a:pt x="74043" y="15850"/>
                  </a:cubicBezTo>
                  <a:cubicBezTo>
                    <a:pt x="74043" y="15850"/>
                    <a:pt x="74043" y="15850"/>
                    <a:pt x="73458" y="15850"/>
                  </a:cubicBezTo>
                  <a:cubicBezTo>
                    <a:pt x="74043" y="15850"/>
                    <a:pt x="74043" y="15850"/>
                    <a:pt x="74623" y="15850"/>
                  </a:cubicBezTo>
                  <a:cubicBezTo>
                    <a:pt x="74043" y="15850"/>
                    <a:pt x="73458" y="15850"/>
                    <a:pt x="74043" y="15850"/>
                  </a:cubicBezTo>
                  <a:cubicBezTo>
                    <a:pt x="73458" y="16983"/>
                    <a:pt x="73458" y="15850"/>
                    <a:pt x="72878" y="15850"/>
                  </a:cubicBezTo>
                  <a:cubicBezTo>
                    <a:pt x="72878" y="14716"/>
                    <a:pt x="72293" y="14716"/>
                    <a:pt x="71713" y="15850"/>
                  </a:cubicBezTo>
                  <a:cubicBezTo>
                    <a:pt x="72293" y="15850"/>
                    <a:pt x="72293" y="15850"/>
                    <a:pt x="72293" y="15850"/>
                  </a:cubicBezTo>
                  <a:cubicBezTo>
                    <a:pt x="72293" y="15850"/>
                    <a:pt x="72293" y="15850"/>
                    <a:pt x="71713" y="15850"/>
                  </a:cubicBezTo>
                  <a:cubicBezTo>
                    <a:pt x="71713" y="15850"/>
                    <a:pt x="72293" y="15850"/>
                    <a:pt x="72293" y="15850"/>
                  </a:cubicBezTo>
                  <a:cubicBezTo>
                    <a:pt x="71713" y="16983"/>
                    <a:pt x="71713" y="16983"/>
                    <a:pt x="72293" y="16983"/>
                  </a:cubicBezTo>
                  <a:cubicBezTo>
                    <a:pt x="71713" y="16983"/>
                    <a:pt x="71713" y="16983"/>
                    <a:pt x="71133" y="16983"/>
                  </a:cubicBezTo>
                  <a:close/>
                  <a:moveTo>
                    <a:pt x="73458" y="14716"/>
                  </a:moveTo>
                  <a:cubicBezTo>
                    <a:pt x="74043" y="14716"/>
                    <a:pt x="74043" y="14716"/>
                    <a:pt x="74623" y="14716"/>
                  </a:cubicBezTo>
                  <a:cubicBezTo>
                    <a:pt x="74043" y="14716"/>
                    <a:pt x="73458" y="14716"/>
                    <a:pt x="72878" y="14716"/>
                  </a:cubicBezTo>
                  <a:cubicBezTo>
                    <a:pt x="73458" y="14716"/>
                    <a:pt x="73458" y="14716"/>
                    <a:pt x="73458" y="14716"/>
                  </a:cubicBezTo>
                  <a:close/>
                  <a:moveTo>
                    <a:pt x="69968" y="15850"/>
                  </a:moveTo>
                  <a:cubicBezTo>
                    <a:pt x="69968" y="15850"/>
                    <a:pt x="69968" y="15850"/>
                    <a:pt x="69968" y="15850"/>
                  </a:cubicBezTo>
                  <a:cubicBezTo>
                    <a:pt x="69968" y="15850"/>
                    <a:pt x="69388" y="15850"/>
                    <a:pt x="69388" y="15850"/>
                  </a:cubicBezTo>
                  <a:cubicBezTo>
                    <a:pt x="69968" y="16983"/>
                    <a:pt x="69968" y="15850"/>
                    <a:pt x="70548" y="15850"/>
                  </a:cubicBezTo>
                  <a:cubicBezTo>
                    <a:pt x="69968" y="16983"/>
                    <a:pt x="69968" y="16983"/>
                    <a:pt x="69968" y="16983"/>
                  </a:cubicBezTo>
                  <a:cubicBezTo>
                    <a:pt x="70548" y="16983"/>
                    <a:pt x="71133" y="16983"/>
                    <a:pt x="71713" y="15850"/>
                  </a:cubicBezTo>
                  <a:cubicBezTo>
                    <a:pt x="71713" y="15850"/>
                    <a:pt x="71133" y="15850"/>
                    <a:pt x="71133" y="15850"/>
                  </a:cubicBezTo>
                  <a:cubicBezTo>
                    <a:pt x="71133" y="15850"/>
                    <a:pt x="71713" y="15850"/>
                    <a:pt x="71713" y="15850"/>
                  </a:cubicBezTo>
                  <a:cubicBezTo>
                    <a:pt x="70548" y="15850"/>
                    <a:pt x="69968" y="15850"/>
                    <a:pt x="69388" y="15850"/>
                  </a:cubicBezTo>
                  <a:cubicBezTo>
                    <a:pt x="69388" y="15850"/>
                    <a:pt x="69388" y="15850"/>
                    <a:pt x="69968" y="15850"/>
                  </a:cubicBezTo>
                  <a:close/>
                  <a:moveTo>
                    <a:pt x="73458" y="10188"/>
                  </a:moveTo>
                  <a:cubicBezTo>
                    <a:pt x="74043" y="10188"/>
                    <a:pt x="74623" y="10188"/>
                    <a:pt x="75203" y="10188"/>
                  </a:cubicBezTo>
                  <a:cubicBezTo>
                    <a:pt x="75203" y="10188"/>
                    <a:pt x="75203" y="10188"/>
                    <a:pt x="75203" y="10188"/>
                  </a:cubicBezTo>
                  <a:cubicBezTo>
                    <a:pt x="75203" y="10188"/>
                    <a:pt x="76368" y="10188"/>
                    <a:pt x="76368" y="10188"/>
                  </a:cubicBezTo>
                  <a:cubicBezTo>
                    <a:pt x="76368" y="11322"/>
                    <a:pt x="76368" y="11322"/>
                    <a:pt x="76368" y="11322"/>
                  </a:cubicBezTo>
                  <a:cubicBezTo>
                    <a:pt x="76948" y="11322"/>
                    <a:pt x="77533" y="11322"/>
                    <a:pt x="77533" y="11322"/>
                  </a:cubicBezTo>
                  <a:cubicBezTo>
                    <a:pt x="78113" y="11322"/>
                    <a:pt x="78693" y="10188"/>
                    <a:pt x="78113" y="10188"/>
                  </a:cubicBezTo>
                  <a:cubicBezTo>
                    <a:pt x="78113" y="10188"/>
                    <a:pt x="78113" y="10188"/>
                    <a:pt x="78693" y="9055"/>
                  </a:cubicBezTo>
                  <a:cubicBezTo>
                    <a:pt x="78113" y="9055"/>
                    <a:pt x="78113" y="9055"/>
                    <a:pt x="77533" y="9055"/>
                  </a:cubicBezTo>
                  <a:cubicBezTo>
                    <a:pt x="77533" y="9055"/>
                    <a:pt x="77533" y="9055"/>
                    <a:pt x="78113" y="9055"/>
                  </a:cubicBezTo>
                  <a:cubicBezTo>
                    <a:pt x="77533" y="7922"/>
                    <a:pt x="76948" y="9055"/>
                    <a:pt x="76368" y="9055"/>
                  </a:cubicBezTo>
                  <a:cubicBezTo>
                    <a:pt x="76368" y="9055"/>
                    <a:pt x="76368" y="9055"/>
                    <a:pt x="76368" y="9055"/>
                  </a:cubicBezTo>
                  <a:cubicBezTo>
                    <a:pt x="76368" y="9055"/>
                    <a:pt x="76368" y="9055"/>
                    <a:pt x="76368" y="9055"/>
                  </a:cubicBezTo>
                  <a:cubicBezTo>
                    <a:pt x="76368" y="9055"/>
                    <a:pt x="76368" y="7922"/>
                    <a:pt x="76368" y="7922"/>
                  </a:cubicBezTo>
                  <a:cubicBezTo>
                    <a:pt x="76368" y="7922"/>
                    <a:pt x="75788" y="7922"/>
                    <a:pt x="75203" y="7922"/>
                  </a:cubicBezTo>
                  <a:cubicBezTo>
                    <a:pt x="74623" y="7922"/>
                    <a:pt x="74043" y="7922"/>
                    <a:pt x="73458" y="9055"/>
                  </a:cubicBezTo>
                  <a:cubicBezTo>
                    <a:pt x="74043" y="9055"/>
                    <a:pt x="74043" y="9055"/>
                    <a:pt x="74623" y="9055"/>
                  </a:cubicBezTo>
                  <a:cubicBezTo>
                    <a:pt x="74043" y="9055"/>
                    <a:pt x="74043" y="9055"/>
                    <a:pt x="74043" y="9055"/>
                  </a:cubicBezTo>
                  <a:cubicBezTo>
                    <a:pt x="74043" y="9055"/>
                    <a:pt x="74623" y="7922"/>
                    <a:pt x="75203" y="9055"/>
                  </a:cubicBezTo>
                  <a:cubicBezTo>
                    <a:pt x="74623" y="9055"/>
                    <a:pt x="74623" y="9055"/>
                    <a:pt x="74623" y="9055"/>
                  </a:cubicBezTo>
                  <a:cubicBezTo>
                    <a:pt x="74623" y="9055"/>
                    <a:pt x="75203" y="9055"/>
                    <a:pt x="75203" y="9055"/>
                  </a:cubicBezTo>
                  <a:cubicBezTo>
                    <a:pt x="75203" y="9055"/>
                    <a:pt x="74623" y="9055"/>
                    <a:pt x="74623" y="9055"/>
                  </a:cubicBezTo>
                  <a:cubicBezTo>
                    <a:pt x="74623" y="9055"/>
                    <a:pt x="74623" y="9055"/>
                    <a:pt x="74623" y="9055"/>
                  </a:cubicBezTo>
                  <a:cubicBezTo>
                    <a:pt x="74623" y="9055"/>
                    <a:pt x="72878" y="9055"/>
                    <a:pt x="73458" y="10188"/>
                  </a:cubicBezTo>
                  <a:close/>
                  <a:moveTo>
                    <a:pt x="72293" y="21511"/>
                  </a:moveTo>
                  <a:cubicBezTo>
                    <a:pt x="71713" y="21511"/>
                    <a:pt x="71133" y="21511"/>
                    <a:pt x="70548" y="21511"/>
                  </a:cubicBezTo>
                  <a:cubicBezTo>
                    <a:pt x="71133" y="22638"/>
                    <a:pt x="72293" y="21511"/>
                    <a:pt x="72878" y="21511"/>
                  </a:cubicBezTo>
                  <a:cubicBezTo>
                    <a:pt x="72878" y="21511"/>
                    <a:pt x="72878" y="21511"/>
                    <a:pt x="72293" y="21511"/>
                  </a:cubicBezTo>
                  <a:close/>
                  <a:moveTo>
                    <a:pt x="70548" y="14716"/>
                  </a:moveTo>
                  <a:cubicBezTo>
                    <a:pt x="71133" y="14716"/>
                    <a:pt x="71133" y="14716"/>
                    <a:pt x="71133" y="14716"/>
                  </a:cubicBezTo>
                  <a:cubicBezTo>
                    <a:pt x="71133" y="14716"/>
                    <a:pt x="71133" y="14716"/>
                    <a:pt x="70548" y="14716"/>
                  </a:cubicBezTo>
                  <a:cubicBezTo>
                    <a:pt x="70548" y="14716"/>
                    <a:pt x="70548" y="14716"/>
                    <a:pt x="70548" y="14716"/>
                  </a:cubicBezTo>
                  <a:cubicBezTo>
                    <a:pt x="70548" y="14716"/>
                    <a:pt x="69968" y="14716"/>
                    <a:pt x="69968" y="14716"/>
                  </a:cubicBezTo>
                  <a:cubicBezTo>
                    <a:pt x="69968" y="14716"/>
                    <a:pt x="70548" y="14716"/>
                    <a:pt x="70548" y="14716"/>
                  </a:cubicBezTo>
                  <a:close/>
                  <a:moveTo>
                    <a:pt x="100219" y="98488"/>
                  </a:moveTo>
                  <a:cubicBezTo>
                    <a:pt x="100219" y="98488"/>
                    <a:pt x="99054" y="98488"/>
                    <a:pt x="99054" y="98488"/>
                  </a:cubicBezTo>
                  <a:cubicBezTo>
                    <a:pt x="99054" y="98488"/>
                    <a:pt x="99639" y="98488"/>
                    <a:pt x="99639" y="98488"/>
                  </a:cubicBezTo>
                  <a:cubicBezTo>
                    <a:pt x="99639" y="98488"/>
                    <a:pt x="99054" y="98488"/>
                    <a:pt x="99054" y="98488"/>
                  </a:cubicBezTo>
                  <a:cubicBezTo>
                    <a:pt x="99054" y="97361"/>
                    <a:pt x="99639" y="97361"/>
                    <a:pt x="99639" y="97361"/>
                  </a:cubicBezTo>
                  <a:cubicBezTo>
                    <a:pt x="99054" y="97361"/>
                    <a:pt x="99054" y="97361"/>
                    <a:pt x="99054" y="97361"/>
                  </a:cubicBezTo>
                  <a:cubicBezTo>
                    <a:pt x="99054" y="97361"/>
                    <a:pt x="100219" y="96227"/>
                    <a:pt x="100219" y="96227"/>
                  </a:cubicBezTo>
                  <a:cubicBezTo>
                    <a:pt x="100219" y="95094"/>
                    <a:pt x="99054" y="95094"/>
                    <a:pt x="99054" y="96227"/>
                  </a:cubicBezTo>
                  <a:cubicBezTo>
                    <a:pt x="99054" y="96227"/>
                    <a:pt x="99054" y="95094"/>
                    <a:pt x="99054" y="95094"/>
                  </a:cubicBezTo>
                  <a:cubicBezTo>
                    <a:pt x="98474" y="95094"/>
                    <a:pt x="98474" y="96227"/>
                    <a:pt x="97894" y="96227"/>
                  </a:cubicBezTo>
                  <a:cubicBezTo>
                    <a:pt x="98474" y="96227"/>
                    <a:pt x="98474" y="96227"/>
                    <a:pt x="97894" y="96227"/>
                  </a:cubicBezTo>
                  <a:cubicBezTo>
                    <a:pt x="97894" y="96227"/>
                    <a:pt x="97894" y="96227"/>
                    <a:pt x="97894" y="96227"/>
                  </a:cubicBezTo>
                  <a:cubicBezTo>
                    <a:pt x="97894" y="96227"/>
                    <a:pt x="97894" y="96227"/>
                    <a:pt x="97894" y="95094"/>
                  </a:cubicBezTo>
                  <a:cubicBezTo>
                    <a:pt x="97894" y="95094"/>
                    <a:pt x="97894" y="95094"/>
                    <a:pt x="97894" y="96227"/>
                  </a:cubicBezTo>
                  <a:cubicBezTo>
                    <a:pt x="97894" y="96227"/>
                    <a:pt x="97894" y="95094"/>
                    <a:pt x="97894" y="95094"/>
                  </a:cubicBezTo>
                  <a:cubicBezTo>
                    <a:pt x="97309" y="96227"/>
                    <a:pt x="97309" y="95094"/>
                    <a:pt x="96729" y="95094"/>
                  </a:cubicBezTo>
                  <a:cubicBezTo>
                    <a:pt x="97309" y="95094"/>
                    <a:pt x="97309" y="95094"/>
                    <a:pt x="97309" y="95094"/>
                  </a:cubicBezTo>
                  <a:cubicBezTo>
                    <a:pt x="97309" y="95094"/>
                    <a:pt x="96729" y="95094"/>
                    <a:pt x="96729" y="95094"/>
                  </a:cubicBezTo>
                  <a:cubicBezTo>
                    <a:pt x="97309" y="95094"/>
                    <a:pt x="97894" y="93961"/>
                    <a:pt x="97894" y="93961"/>
                  </a:cubicBezTo>
                  <a:cubicBezTo>
                    <a:pt x="97894" y="93961"/>
                    <a:pt x="97309" y="93961"/>
                    <a:pt x="97309" y="93961"/>
                  </a:cubicBezTo>
                  <a:cubicBezTo>
                    <a:pt x="97309" y="93961"/>
                    <a:pt x="97309" y="93961"/>
                    <a:pt x="97309" y="92827"/>
                  </a:cubicBezTo>
                  <a:cubicBezTo>
                    <a:pt x="96729" y="93961"/>
                    <a:pt x="96149" y="93961"/>
                    <a:pt x="96149" y="95094"/>
                  </a:cubicBezTo>
                  <a:cubicBezTo>
                    <a:pt x="96149" y="93961"/>
                    <a:pt x="97309" y="91700"/>
                    <a:pt x="97894" y="91700"/>
                  </a:cubicBezTo>
                  <a:cubicBezTo>
                    <a:pt x="97894" y="90566"/>
                    <a:pt x="98474" y="90566"/>
                    <a:pt x="98474" y="90566"/>
                  </a:cubicBezTo>
                  <a:cubicBezTo>
                    <a:pt x="98474" y="89433"/>
                    <a:pt x="97894" y="89433"/>
                    <a:pt x="97894" y="89433"/>
                  </a:cubicBezTo>
                  <a:cubicBezTo>
                    <a:pt x="98474" y="89433"/>
                    <a:pt x="98474" y="89433"/>
                    <a:pt x="99054" y="88300"/>
                  </a:cubicBezTo>
                  <a:cubicBezTo>
                    <a:pt x="99054" y="88300"/>
                    <a:pt x="98474" y="88300"/>
                    <a:pt x="98474" y="88300"/>
                  </a:cubicBezTo>
                  <a:cubicBezTo>
                    <a:pt x="98474" y="89433"/>
                    <a:pt x="98474" y="88300"/>
                    <a:pt x="98474" y="88300"/>
                  </a:cubicBezTo>
                  <a:cubicBezTo>
                    <a:pt x="97894" y="88300"/>
                    <a:pt x="97894" y="89433"/>
                    <a:pt x="97894" y="89433"/>
                  </a:cubicBezTo>
                  <a:cubicBezTo>
                    <a:pt x="97309" y="89433"/>
                    <a:pt x="95564" y="90566"/>
                    <a:pt x="96149" y="91700"/>
                  </a:cubicBezTo>
                  <a:cubicBezTo>
                    <a:pt x="95564" y="91700"/>
                    <a:pt x="94404" y="95094"/>
                    <a:pt x="94404" y="95094"/>
                  </a:cubicBezTo>
                  <a:cubicBezTo>
                    <a:pt x="94404" y="95094"/>
                    <a:pt x="93818" y="96227"/>
                    <a:pt x="94404" y="96227"/>
                  </a:cubicBezTo>
                  <a:cubicBezTo>
                    <a:pt x="93818" y="96227"/>
                    <a:pt x="93818" y="96227"/>
                    <a:pt x="93818" y="97361"/>
                  </a:cubicBezTo>
                  <a:cubicBezTo>
                    <a:pt x="93818" y="96227"/>
                    <a:pt x="93818" y="96227"/>
                    <a:pt x="93239" y="97361"/>
                  </a:cubicBezTo>
                  <a:cubicBezTo>
                    <a:pt x="93239" y="97361"/>
                    <a:pt x="93239" y="98488"/>
                    <a:pt x="92659" y="98488"/>
                  </a:cubicBezTo>
                  <a:cubicBezTo>
                    <a:pt x="92659" y="98488"/>
                    <a:pt x="92659" y="98488"/>
                    <a:pt x="92659" y="97361"/>
                  </a:cubicBezTo>
                  <a:cubicBezTo>
                    <a:pt x="92659" y="98488"/>
                    <a:pt x="92073" y="98488"/>
                    <a:pt x="92073" y="98488"/>
                  </a:cubicBezTo>
                  <a:cubicBezTo>
                    <a:pt x="92659" y="98488"/>
                    <a:pt x="92659" y="98488"/>
                    <a:pt x="93239" y="98488"/>
                  </a:cubicBezTo>
                  <a:cubicBezTo>
                    <a:pt x="92659" y="98488"/>
                    <a:pt x="91494" y="99622"/>
                    <a:pt x="91494" y="100755"/>
                  </a:cubicBezTo>
                  <a:cubicBezTo>
                    <a:pt x="90914" y="101888"/>
                    <a:pt x="92659" y="101888"/>
                    <a:pt x="92659" y="100755"/>
                  </a:cubicBezTo>
                  <a:cubicBezTo>
                    <a:pt x="92659" y="100755"/>
                    <a:pt x="92659" y="100755"/>
                    <a:pt x="92659" y="101888"/>
                  </a:cubicBezTo>
                  <a:cubicBezTo>
                    <a:pt x="93239" y="101888"/>
                    <a:pt x="94404" y="101888"/>
                    <a:pt x="94984" y="101888"/>
                  </a:cubicBezTo>
                  <a:cubicBezTo>
                    <a:pt x="95564" y="101888"/>
                    <a:pt x="95564" y="100755"/>
                    <a:pt x="96149" y="100755"/>
                  </a:cubicBezTo>
                  <a:cubicBezTo>
                    <a:pt x="96149" y="101888"/>
                    <a:pt x="96149" y="101888"/>
                    <a:pt x="95564" y="101888"/>
                  </a:cubicBezTo>
                  <a:cubicBezTo>
                    <a:pt x="96149" y="101888"/>
                    <a:pt x="96149" y="101888"/>
                    <a:pt x="96149" y="101888"/>
                  </a:cubicBezTo>
                  <a:cubicBezTo>
                    <a:pt x="96729" y="101888"/>
                    <a:pt x="96729" y="101888"/>
                    <a:pt x="96729" y="101888"/>
                  </a:cubicBezTo>
                  <a:cubicBezTo>
                    <a:pt x="96729" y="101888"/>
                    <a:pt x="97309" y="101888"/>
                    <a:pt x="97309" y="101888"/>
                  </a:cubicBezTo>
                  <a:cubicBezTo>
                    <a:pt x="97309" y="101888"/>
                    <a:pt x="96729" y="103016"/>
                    <a:pt x="96149" y="103016"/>
                  </a:cubicBezTo>
                  <a:cubicBezTo>
                    <a:pt x="95564" y="103016"/>
                    <a:pt x="95564" y="104150"/>
                    <a:pt x="95564" y="104150"/>
                  </a:cubicBezTo>
                  <a:cubicBezTo>
                    <a:pt x="96149" y="104150"/>
                    <a:pt x="96729" y="104150"/>
                    <a:pt x="96729" y="103016"/>
                  </a:cubicBezTo>
                  <a:cubicBezTo>
                    <a:pt x="97309" y="103016"/>
                    <a:pt x="97894" y="101888"/>
                    <a:pt x="97894" y="101888"/>
                  </a:cubicBezTo>
                  <a:cubicBezTo>
                    <a:pt x="97894" y="101888"/>
                    <a:pt x="97894" y="101888"/>
                    <a:pt x="97894" y="101888"/>
                  </a:cubicBezTo>
                  <a:cubicBezTo>
                    <a:pt x="97894" y="101888"/>
                    <a:pt x="98474" y="100755"/>
                    <a:pt x="98474" y="100755"/>
                  </a:cubicBezTo>
                  <a:cubicBezTo>
                    <a:pt x="99054" y="100755"/>
                    <a:pt x="98474" y="101888"/>
                    <a:pt x="98474" y="101888"/>
                  </a:cubicBezTo>
                  <a:cubicBezTo>
                    <a:pt x="98474" y="103016"/>
                    <a:pt x="97894" y="104150"/>
                    <a:pt x="97894" y="104150"/>
                  </a:cubicBezTo>
                  <a:cubicBezTo>
                    <a:pt x="97894" y="104150"/>
                    <a:pt x="98474" y="103016"/>
                    <a:pt x="99054" y="103016"/>
                  </a:cubicBezTo>
                  <a:cubicBezTo>
                    <a:pt x="99054" y="103016"/>
                    <a:pt x="98474" y="104150"/>
                    <a:pt x="98474" y="105283"/>
                  </a:cubicBezTo>
                  <a:cubicBezTo>
                    <a:pt x="98474" y="104150"/>
                    <a:pt x="99054" y="104150"/>
                    <a:pt x="99054" y="105283"/>
                  </a:cubicBezTo>
                  <a:cubicBezTo>
                    <a:pt x="99639" y="104150"/>
                    <a:pt x="100219" y="101888"/>
                    <a:pt x="100219" y="100755"/>
                  </a:cubicBezTo>
                  <a:cubicBezTo>
                    <a:pt x="100219" y="100755"/>
                    <a:pt x="99639" y="101888"/>
                    <a:pt x="99639" y="101888"/>
                  </a:cubicBezTo>
                  <a:cubicBezTo>
                    <a:pt x="99639" y="101888"/>
                    <a:pt x="100219" y="100755"/>
                    <a:pt x="100219" y="99622"/>
                  </a:cubicBezTo>
                  <a:cubicBezTo>
                    <a:pt x="100219" y="99622"/>
                    <a:pt x="100219" y="99622"/>
                    <a:pt x="100219" y="99622"/>
                  </a:cubicBezTo>
                  <a:cubicBezTo>
                    <a:pt x="100219" y="99622"/>
                    <a:pt x="99639" y="101888"/>
                    <a:pt x="99054" y="101888"/>
                  </a:cubicBezTo>
                  <a:cubicBezTo>
                    <a:pt x="98474" y="101888"/>
                    <a:pt x="99054" y="100755"/>
                    <a:pt x="99054" y="100755"/>
                  </a:cubicBezTo>
                  <a:cubicBezTo>
                    <a:pt x="99054" y="100755"/>
                    <a:pt x="99054" y="100755"/>
                    <a:pt x="99054" y="100755"/>
                  </a:cubicBezTo>
                  <a:cubicBezTo>
                    <a:pt x="99054" y="99622"/>
                    <a:pt x="100219" y="98488"/>
                    <a:pt x="100219" y="98488"/>
                  </a:cubicBezTo>
                  <a:close/>
                  <a:moveTo>
                    <a:pt x="120000" y="1133"/>
                  </a:moveTo>
                  <a:cubicBezTo>
                    <a:pt x="120000" y="1133"/>
                    <a:pt x="118834" y="1133"/>
                    <a:pt x="118254" y="1133"/>
                  </a:cubicBezTo>
                  <a:cubicBezTo>
                    <a:pt x="118834" y="1133"/>
                    <a:pt x="118834" y="1133"/>
                    <a:pt x="118834" y="1133"/>
                  </a:cubicBezTo>
                  <a:cubicBezTo>
                    <a:pt x="118834" y="1133"/>
                    <a:pt x="118834" y="0"/>
                    <a:pt x="118254" y="0"/>
                  </a:cubicBezTo>
                  <a:cubicBezTo>
                    <a:pt x="118254" y="0"/>
                    <a:pt x="118834" y="0"/>
                    <a:pt x="118834" y="0"/>
                  </a:cubicBezTo>
                  <a:cubicBezTo>
                    <a:pt x="117089" y="0"/>
                    <a:pt x="115344" y="0"/>
                    <a:pt x="114185" y="1133"/>
                  </a:cubicBezTo>
                  <a:cubicBezTo>
                    <a:pt x="114764" y="0"/>
                    <a:pt x="115344" y="0"/>
                    <a:pt x="115930" y="0"/>
                  </a:cubicBezTo>
                  <a:cubicBezTo>
                    <a:pt x="114764" y="0"/>
                    <a:pt x="113019" y="0"/>
                    <a:pt x="111854" y="0"/>
                  </a:cubicBezTo>
                  <a:cubicBezTo>
                    <a:pt x="111854" y="0"/>
                    <a:pt x="111854" y="0"/>
                    <a:pt x="111854" y="0"/>
                  </a:cubicBezTo>
                  <a:cubicBezTo>
                    <a:pt x="111274" y="0"/>
                    <a:pt x="110689" y="0"/>
                    <a:pt x="109529" y="0"/>
                  </a:cubicBezTo>
                  <a:cubicBezTo>
                    <a:pt x="110109" y="0"/>
                    <a:pt x="110109" y="0"/>
                    <a:pt x="110109" y="0"/>
                  </a:cubicBezTo>
                  <a:cubicBezTo>
                    <a:pt x="108944" y="0"/>
                    <a:pt x="107784" y="0"/>
                    <a:pt x="106619" y="0"/>
                  </a:cubicBezTo>
                  <a:cubicBezTo>
                    <a:pt x="106619" y="0"/>
                    <a:pt x="107199" y="0"/>
                    <a:pt x="107199" y="1133"/>
                  </a:cubicBezTo>
                  <a:cubicBezTo>
                    <a:pt x="106039" y="1133"/>
                    <a:pt x="104874" y="0"/>
                    <a:pt x="103709" y="0"/>
                  </a:cubicBezTo>
                  <a:cubicBezTo>
                    <a:pt x="104294" y="0"/>
                    <a:pt x="104294" y="0"/>
                    <a:pt x="104874" y="0"/>
                  </a:cubicBezTo>
                  <a:cubicBezTo>
                    <a:pt x="103709" y="0"/>
                    <a:pt x="103129" y="0"/>
                    <a:pt x="102549" y="0"/>
                  </a:cubicBezTo>
                  <a:cubicBezTo>
                    <a:pt x="102549" y="0"/>
                    <a:pt x="102549" y="1133"/>
                    <a:pt x="102549" y="1133"/>
                  </a:cubicBezTo>
                  <a:cubicBezTo>
                    <a:pt x="102549" y="1133"/>
                    <a:pt x="101964" y="1133"/>
                    <a:pt x="101384" y="1133"/>
                  </a:cubicBezTo>
                  <a:cubicBezTo>
                    <a:pt x="101384" y="1133"/>
                    <a:pt x="101964" y="1133"/>
                    <a:pt x="101964" y="1133"/>
                  </a:cubicBezTo>
                  <a:cubicBezTo>
                    <a:pt x="101384" y="1133"/>
                    <a:pt x="101384" y="1133"/>
                    <a:pt x="100804" y="1133"/>
                  </a:cubicBezTo>
                  <a:cubicBezTo>
                    <a:pt x="101384" y="1133"/>
                    <a:pt x="102549" y="1133"/>
                    <a:pt x="103129" y="2266"/>
                  </a:cubicBezTo>
                  <a:cubicBezTo>
                    <a:pt x="101964" y="2266"/>
                    <a:pt x="100804" y="1133"/>
                    <a:pt x="100219" y="1133"/>
                  </a:cubicBezTo>
                  <a:cubicBezTo>
                    <a:pt x="100219" y="1133"/>
                    <a:pt x="100219" y="1133"/>
                    <a:pt x="100804" y="2266"/>
                  </a:cubicBezTo>
                  <a:cubicBezTo>
                    <a:pt x="100219" y="2266"/>
                    <a:pt x="100219" y="1133"/>
                    <a:pt x="99639" y="1133"/>
                  </a:cubicBezTo>
                  <a:cubicBezTo>
                    <a:pt x="99639" y="1133"/>
                    <a:pt x="99054" y="1133"/>
                    <a:pt x="99054" y="1133"/>
                  </a:cubicBezTo>
                  <a:cubicBezTo>
                    <a:pt x="98474" y="1133"/>
                    <a:pt x="97309" y="1133"/>
                    <a:pt x="96729" y="1133"/>
                  </a:cubicBezTo>
                  <a:cubicBezTo>
                    <a:pt x="97309" y="1133"/>
                    <a:pt x="97309" y="2266"/>
                    <a:pt x="97894" y="2266"/>
                  </a:cubicBezTo>
                  <a:cubicBezTo>
                    <a:pt x="96729" y="2266"/>
                    <a:pt x="96149" y="2266"/>
                    <a:pt x="94984" y="2266"/>
                  </a:cubicBezTo>
                  <a:cubicBezTo>
                    <a:pt x="93818" y="2266"/>
                    <a:pt x="92659" y="2266"/>
                    <a:pt x="91494" y="2266"/>
                  </a:cubicBezTo>
                  <a:cubicBezTo>
                    <a:pt x="92073" y="2266"/>
                    <a:pt x="92659" y="2266"/>
                    <a:pt x="93239" y="2266"/>
                  </a:cubicBezTo>
                  <a:cubicBezTo>
                    <a:pt x="92659" y="3394"/>
                    <a:pt x="92073" y="3394"/>
                    <a:pt x="92073" y="3394"/>
                  </a:cubicBezTo>
                  <a:cubicBezTo>
                    <a:pt x="93239" y="3394"/>
                    <a:pt x="93818" y="3394"/>
                    <a:pt x="94984" y="3394"/>
                  </a:cubicBezTo>
                  <a:cubicBezTo>
                    <a:pt x="94404" y="3394"/>
                    <a:pt x="93239" y="3394"/>
                    <a:pt x="92659" y="3394"/>
                  </a:cubicBezTo>
                  <a:cubicBezTo>
                    <a:pt x="92659" y="3394"/>
                    <a:pt x="92659" y="3394"/>
                    <a:pt x="93239" y="3394"/>
                  </a:cubicBezTo>
                  <a:cubicBezTo>
                    <a:pt x="92659" y="3394"/>
                    <a:pt x="92659" y="3394"/>
                    <a:pt x="92073" y="3394"/>
                  </a:cubicBezTo>
                  <a:cubicBezTo>
                    <a:pt x="92659" y="4527"/>
                    <a:pt x="93818" y="3394"/>
                    <a:pt x="94404" y="3394"/>
                  </a:cubicBezTo>
                  <a:cubicBezTo>
                    <a:pt x="94984" y="3394"/>
                    <a:pt x="96149" y="3394"/>
                    <a:pt x="96729" y="3394"/>
                  </a:cubicBezTo>
                  <a:cubicBezTo>
                    <a:pt x="95564" y="3394"/>
                    <a:pt x="93818" y="4527"/>
                    <a:pt x="92659" y="4527"/>
                  </a:cubicBezTo>
                  <a:cubicBezTo>
                    <a:pt x="92659" y="4527"/>
                    <a:pt x="92659" y="4527"/>
                    <a:pt x="92659" y="4527"/>
                  </a:cubicBezTo>
                  <a:cubicBezTo>
                    <a:pt x="94404" y="4527"/>
                    <a:pt x="96149" y="3394"/>
                    <a:pt x="98474" y="3394"/>
                  </a:cubicBezTo>
                  <a:cubicBezTo>
                    <a:pt x="97309" y="4527"/>
                    <a:pt x="95564" y="4527"/>
                    <a:pt x="94404" y="4527"/>
                  </a:cubicBezTo>
                  <a:cubicBezTo>
                    <a:pt x="95564" y="5661"/>
                    <a:pt x="97309" y="4527"/>
                    <a:pt x="99054" y="4527"/>
                  </a:cubicBezTo>
                  <a:cubicBezTo>
                    <a:pt x="98474" y="4527"/>
                    <a:pt x="98474" y="4527"/>
                    <a:pt x="97894" y="4527"/>
                  </a:cubicBezTo>
                  <a:cubicBezTo>
                    <a:pt x="100219" y="4527"/>
                    <a:pt x="102549" y="3394"/>
                    <a:pt x="104874" y="3394"/>
                  </a:cubicBezTo>
                  <a:cubicBezTo>
                    <a:pt x="103709" y="3394"/>
                    <a:pt x="103129" y="3394"/>
                    <a:pt x="102549" y="4527"/>
                  </a:cubicBezTo>
                  <a:cubicBezTo>
                    <a:pt x="103129" y="4527"/>
                    <a:pt x="103709" y="4527"/>
                    <a:pt x="103709" y="4527"/>
                  </a:cubicBezTo>
                  <a:cubicBezTo>
                    <a:pt x="103129" y="4527"/>
                    <a:pt x="101964" y="4527"/>
                    <a:pt x="100804" y="4527"/>
                  </a:cubicBezTo>
                  <a:cubicBezTo>
                    <a:pt x="99639" y="5661"/>
                    <a:pt x="97894" y="4527"/>
                    <a:pt x="97309" y="5661"/>
                  </a:cubicBezTo>
                  <a:cubicBezTo>
                    <a:pt x="97894" y="6794"/>
                    <a:pt x="98474" y="6794"/>
                    <a:pt x="99054" y="6794"/>
                  </a:cubicBezTo>
                  <a:cubicBezTo>
                    <a:pt x="98474" y="6794"/>
                    <a:pt x="97894" y="6794"/>
                    <a:pt x="97309" y="6794"/>
                  </a:cubicBezTo>
                  <a:cubicBezTo>
                    <a:pt x="96149" y="5661"/>
                    <a:pt x="95564" y="5661"/>
                    <a:pt x="94404" y="5661"/>
                  </a:cubicBezTo>
                  <a:cubicBezTo>
                    <a:pt x="94404" y="5661"/>
                    <a:pt x="93239" y="5661"/>
                    <a:pt x="93818" y="6794"/>
                  </a:cubicBezTo>
                  <a:cubicBezTo>
                    <a:pt x="93818" y="6794"/>
                    <a:pt x="94404" y="6794"/>
                    <a:pt x="94404" y="6794"/>
                  </a:cubicBezTo>
                  <a:cubicBezTo>
                    <a:pt x="94404" y="6794"/>
                    <a:pt x="94404" y="7922"/>
                    <a:pt x="94404" y="7922"/>
                  </a:cubicBezTo>
                  <a:cubicBezTo>
                    <a:pt x="94404" y="7922"/>
                    <a:pt x="94984" y="7922"/>
                    <a:pt x="94984" y="7922"/>
                  </a:cubicBezTo>
                  <a:cubicBezTo>
                    <a:pt x="94404" y="7922"/>
                    <a:pt x="94404" y="7922"/>
                    <a:pt x="93818" y="7922"/>
                  </a:cubicBezTo>
                  <a:cubicBezTo>
                    <a:pt x="94404" y="9055"/>
                    <a:pt x="96149" y="9055"/>
                    <a:pt x="96729" y="9055"/>
                  </a:cubicBezTo>
                  <a:cubicBezTo>
                    <a:pt x="94404" y="9055"/>
                    <a:pt x="92073" y="10188"/>
                    <a:pt x="89749" y="10188"/>
                  </a:cubicBezTo>
                  <a:cubicBezTo>
                    <a:pt x="90328" y="11322"/>
                    <a:pt x="90914" y="10188"/>
                    <a:pt x="91494" y="10188"/>
                  </a:cubicBezTo>
                  <a:cubicBezTo>
                    <a:pt x="91494" y="10188"/>
                    <a:pt x="90914" y="10188"/>
                    <a:pt x="90914" y="11322"/>
                  </a:cubicBezTo>
                  <a:cubicBezTo>
                    <a:pt x="91494" y="10188"/>
                    <a:pt x="92073" y="10188"/>
                    <a:pt x="93239" y="10188"/>
                  </a:cubicBezTo>
                  <a:cubicBezTo>
                    <a:pt x="92659" y="10188"/>
                    <a:pt x="92659" y="10188"/>
                    <a:pt x="92659" y="10188"/>
                  </a:cubicBezTo>
                  <a:cubicBezTo>
                    <a:pt x="92659" y="10188"/>
                    <a:pt x="92659" y="10188"/>
                    <a:pt x="93239" y="10188"/>
                  </a:cubicBezTo>
                  <a:cubicBezTo>
                    <a:pt x="92659" y="11322"/>
                    <a:pt x="92073" y="11322"/>
                    <a:pt x="91494" y="11322"/>
                  </a:cubicBezTo>
                  <a:cubicBezTo>
                    <a:pt x="91494" y="11322"/>
                    <a:pt x="91494" y="11322"/>
                    <a:pt x="91494" y="11322"/>
                  </a:cubicBezTo>
                  <a:cubicBezTo>
                    <a:pt x="90914" y="11322"/>
                    <a:pt x="90914" y="12455"/>
                    <a:pt x="90914" y="12455"/>
                  </a:cubicBezTo>
                  <a:cubicBezTo>
                    <a:pt x="92073" y="11322"/>
                    <a:pt x="93239" y="11322"/>
                    <a:pt x="94404" y="11322"/>
                  </a:cubicBezTo>
                  <a:cubicBezTo>
                    <a:pt x="93239" y="11322"/>
                    <a:pt x="91494" y="13583"/>
                    <a:pt x="90328" y="12455"/>
                  </a:cubicBezTo>
                  <a:cubicBezTo>
                    <a:pt x="90328" y="11322"/>
                    <a:pt x="90328" y="11322"/>
                    <a:pt x="89749" y="11322"/>
                  </a:cubicBezTo>
                  <a:cubicBezTo>
                    <a:pt x="89749" y="11322"/>
                    <a:pt x="88583" y="11322"/>
                    <a:pt x="88583" y="11322"/>
                  </a:cubicBezTo>
                  <a:cubicBezTo>
                    <a:pt x="88004" y="12455"/>
                    <a:pt x="88583" y="12455"/>
                    <a:pt x="88583" y="13583"/>
                  </a:cubicBezTo>
                  <a:cubicBezTo>
                    <a:pt x="87424" y="13583"/>
                    <a:pt x="86259" y="13583"/>
                    <a:pt x="85093" y="14716"/>
                  </a:cubicBezTo>
                  <a:cubicBezTo>
                    <a:pt x="85673" y="14716"/>
                    <a:pt x="85673" y="14716"/>
                    <a:pt x="86259" y="13583"/>
                  </a:cubicBezTo>
                  <a:cubicBezTo>
                    <a:pt x="86259" y="14716"/>
                    <a:pt x="86259" y="14716"/>
                    <a:pt x="86259" y="14716"/>
                  </a:cubicBezTo>
                  <a:cubicBezTo>
                    <a:pt x="86259" y="14716"/>
                    <a:pt x="86838" y="15850"/>
                    <a:pt x="87424" y="14716"/>
                  </a:cubicBezTo>
                  <a:cubicBezTo>
                    <a:pt x="87424" y="14716"/>
                    <a:pt x="87424" y="14716"/>
                    <a:pt x="87424" y="14716"/>
                  </a:cubicBezTo>
                  <a:cubicBezTo>
                    <a:pt x="88004" y="14716"/>
                    <a:pt x="88004" y="14716"/>
                    <a:pt x="88583" y="14716"/>
                  </a:cubicBezTo>
                  <a:cubicBezTo>
                    <a:pt x="88583" y="14716"/>
                    <a:pt x="89169" y="14716"/>
                    <a:pt x="89749" y="14716"/>
                  </a:cubicBezTo>
                  <a:cubicBezTo>
                    <a:pt x="90328" y="14716"/>
                    <a:pt x="90328" y="14716"/>
                    <a:pt x="90914" y="14716"/>
                  </a:cubicBezTo>
                  <a:cubicBezTo>
                    <a:pt x="90328" y="15850"/>
                    <a:pt x="92659" y="15850"/>
                    <a:pt x="92659" y="14716"/>
                  </a:cubicBezTo>
                  <a:cubicBezTo>
                    <a:pt x="92659" y="14716"/>
                    <a:pt x="92659" y="14716"/>
                    <a:pt x="92659" y="14716"/>
                  </a:cubicBezTo>
                  <a:cubicBezTo>
                    <a:pt x="93239" y="14716"/>
                    <a:pt x="93239" y="14716"/>
                    <a:pt x="93818" y="14716"/>
                  </a:cubicBezTo>
                  <a:cubicBezTo>
                    <a:pt x="93239" y="14716"/>
                    <a:pt x="93239" y="15850"/>
                    <a:pt x="93239" y="15850"/>
                  </a:cubicBezTo>
                  <a:cubicBezTo>
                    <a:pt x="94404" y="14716"/>
                    <a:pt x="95564" y="14716"/>
                    <a:pt x="96729" y="14716"/>
                  </a:cubicBezTo>
                  <a:cubicBezTo>
                    <a:pt x="96729" y="14716"/>
                    <a:pt x="97309" y="14716"/>
                    <a:pt x="97309" y="13583"/>
                  </a:cubicBezTo>
                  <a:cubicBezTo>
                    <a:pt x="97309" y="13583"/>
                    <a:pt x="96149" y="13583"/>
                    <a:pt x="96149" y="13583"/>
                  </a:cubicBezTo>
                  <a:cubicBezTo>
                    <a:pt x="96149" y="13583"/>
                    <a:pt x="96149" y="13583"/>
                    <a:pt x="96149" y="13583"/>
                  </a:cubicBezTo>
                  <a:cubicBezTo>
                    <a:pt x="95564" y="12455"/>
                    <a:pt x="94404" y="13583"/>
                    <a:pt x="93818" y="12455"/>
                  </a:cubicBezTo>
                  <a:cubicBezTo>
                    <a:pt x="93818" y="12455"/>
                    <a:pt x="94404" y="12455"/>
                    <a:pt x="94404" y="12455"/>
                  </a:cubicBezTo>
                  <a:cubicBezTo>
                    <a:pt x="94404" y="12455"/>
                    <a:pt x="94404" y="12455"/>
                    <a:pt x="94404" y="12455"/>
                  </a:cubicBezTo>
                  <a:cubicBezTo>
                    <a:pt x="94984" y="12455"/>
                    <a:pt x="95564" y="12455"/>
                    <a:pt x="96149" y="12455"/>
                  </a:cubicBezTo>
                  <a:cubicBezTo>
                    <a:pt x="96729" y="12455"/>
                    <a:pt x="97309" y="12455"/>
                    <a:pt x="98474" y="12455"/>
                  </a:cubicBezTo>
                  <a:cubicBezTo>
                    <a:pt x="99054" y="10188"/>
                    <a:pt x="100804" y="10188"/>
                    <a:pt x="101964" y="10188"/>
                  </a:cubicBezTo>
                  <a:cubicBezTo>
                    <a:pt x="101964" y="10188"/>
                    <a:pt x="101384" y="10188"/>
                    <a:pt x="100804" y="10188"/>
                  </a:cubicBezTo>
                  <a:cubicBezTo>
                    <a:pt x="101964" y="9055"/>
                    <a:pt x="102549" y="9055"/>
                    <a:pt x="103129" y="9055"/>
                  </a:cubicBezTo>
                  <a:cubicBezTo>
                    <a:pt x="102549" y="7922"/>
                    <a:pt x="100804" y="9055"/>
                    <a:pt x="99639" y="7922"/>
                  </a:cubicBezTo>
                  <a:cubicBezTo>
                    <a:pt x="100219" y="7922"/>
                    <a:pt x="101384" y="7922"/>
                    <a:pt x="101964" y="7922"/>
                  </a:cubicBezTo>
                  <a:cubicBezTo>
                    <a:pt x="102549" y="7922"/>
                    <a:pt x="103709" y="9055"/>
                    <a:pt x="103709" y="7922"/>
                  </a:cubicBezTo>
                  <a:cubicBezTo>
                    <a:pt x="103129" y="7922"/>
                    <a:pt x="102549" y="7922"/>
                    <a:pt x="101964" y="7922"/>
                  </a:cubicBezTo>
                  <a:cubicBezTo>
                    <a:pt x="103129" y="6794"/>
                    <a:pt x="104294" y="6794"/>
                    <a:pt x="104874" y="6794"/>
                  </a:cubicBezTo>
                  <a:cubicBezTo>
                    <a:pt x="105454" y="6794"/>
                    <a:pt x="105454" y="7922"/>
                    <a:pt x="105454" y="6794"/>
                  </a:cubicBezTo>
                  <a:cubicBezTo>
                    <a:pt x="105454" y="6794"/>
                    <a:pt x="104874" y="6794"/>
                    <a:pt x="104874" y="6794"/>
                  </a:cubicBezTo>
                  <a:cubicBezTo>
                    <a:pt x="105454" y="6794"/>
                    <a:pt x="107199" y="6794"/>
                    <a:pt x="107784" y="6794"/>
                  </a:cubicBezTo>
                  <a:cubicBezTo>
                    <a:pt x="107784" y="6794"/>
                    <a:pt x="107784" y="6794"/>
                    <a:pt x="107784" y="6794"/>
                  </a:cubicBezTo>
                  <a:cubicBezTo>
                    <a:pt x="108364" y="6794"/>
                    <a:pt x="108364" y="6794"/>
                    <a:pt x="108944" y="5661"/>
                  </a:cubicBezTo>
                  <a:cubicBezTo>
                    <a:pt x="108364" y="5661"/>
                    <a:pt x="107784" y="5661"/>
                    <a:pt x="107199" y="5661"/>
                  </a:cubicBezTo>
                  <a:cubicBezTo>
                    <a:pt x="108364" y="5661"/>
                    <a:pt x="108944" y="5661"/>
                    <a:pt x="109529" y="5661"/>
                  </a:cubicBezTo>
                  <a:cubicBezTo>
                    <a:pt x="109529" y="5661"/>
                    <a:pt x="109529" y="5661"/>
                    <a:pt x="109529" y="4527"/>
                  </a:cubicBezTo>
                  <a:cubicBezTo>
                    <a:pt x="110109" y="5661"/>
                    <a:pt x="111274" y="4527"/>
                    <a:pt x="112434" y="4527"/>
                  </a:cubicBezTo>
                  <a:cubicBezTo>
                    <a:pt x="113599" y="3394"/>
                    <a:pt x="114764" y="3394"/>
                    <a:pt x="115930" y="3394"/>
                  </a:cubicBezTo>
                  <a:cubicBezTo>
                    <a:pt x="114764" y="3394"/>
                    <a:pt x="113599" y="3394"/>
                    <a:pt x="111854" y="3394"/>
                  </a:cubicBezTo>
                  <a:cubicBezTo>
                    <a:pt x="113599" y="3394"/>
                    <a:pt x="114764" y="2266"/>
                    <a:pt x="116509" y="2266"/>
                  </a:cubicBezTo>
                  <a:cubicBezTo>
                    <a:pt x="117089" y="2266"/>
                    <a:pt x="118254" y="2266"/>
                    <a:pt x="118834" y="1133"/>
                  </a:cubicBezTo>
                  <a:cubicBezTo>
                    <a:pt x="119420" y="1133"/>
                    <a:pt x="120000" y="1133"/>
                    <a:pt x="120000" y="1133"/>
                  </a:cubicBezTo>
                  <a:close/>
                  <a:moveTo>
                    <a:pt x="99054" y="32827"/>
                  </a:moveTo>
                  <a:cubicBezTo>
                    <a:pt x="99054" y="32827"/>
                    <a:pt x="99054" y="32827"/>
                    <a:pt x="98474" y="33961"/>
                  </a:cubicBezTo>
                  <a:cubicBezTo>
                    <a:pt x="99054" y="33961"/>
                    <a:pt x="99054" y="33961"/>
                    <a:pt x="99054" y="32827"/>
                  </a:cubicBezTo>
                  <a:cubicBezTo>
                    <a:pt x="99054" y="32827"/>
                    <a:pt x="99054" y="32827"/>
                    <a:pt x="99054" y="32827"/>
                  </a:cubicBezTo>
                  <a:close/>
                  <a:moveTo>
                    <a:pt x="102549" y="40755"/>
                  </a:moveTo>
                  <a:cubicBezTo>
                    <a:pt x="103129" y="40755"/>
                    <a:pt x="103129" y="40755"/>
                    <a:pt x="103129" y="40755"/>
                  </a:cubicBezTo>
                  <a:cubicBezTo>
                    <a:pt x="102549" y="40755"/>
                    <a:pt x="102549" y="40755"/>
                    <a:pt x="102549" y="40755"/>
                  </a:cubicBezTo>
                  <a:cubicBezTo>
                    <a:pt x="102549" y="40755"/>
                    <a:pt x="102549" y="40755"/>
                    <a:pt x="102549" y="40755"/>
                  </a:cubicBezTo>
                  <a:close/>
                  <a:moveTo>
                    <a:pt x="103709" y="41888"/>
                  </a:moveTo>
                  <a:cubicBezTo>
                    <a:pt x="103129" y="40755"/>
                    <a:pt x="103129" y="40755"/>
                    <a:pt x="102549" y="40755"/>
                  </a:cubicBezTo>
                  <a:cubicBezTo>
                    <a:pt x="101964" y="40755"/>
                    <a:pt x="101384" y="40755"/>
                    <a:pt x="101384" y="41888"/>
                  </a:cubicBezTo>
                  <a:cubicBezTo>
                    <a:pt x="101384" y="40755"/>
                    <a:pt x="101964" y="40755"/>
                    <a:pt x="102549" y="40755"/>
                  </a:cubicBezTo>
                  <a:cubicBezTo>
                    <a:pt x="101964" y="39622"/>
                    <a:pt x="100804" y="40755"/>
                    <a:pt x="100219" y="39622"/>
                  </a:cubicBezTo>
                  <a:cubicBezTo>
                    <a:pt x="100804" y="39622"/>
                    <a:pt x="100804" y="39622"/>
                    <a:pt x="101384" y="39622"/>
                  </a:cubicBezTo>
                  <a:cubicBezTo>
                    <a:pt x="101384" y="39622"/>
                    <a:pt x="101384" y="39622"/>
                    <a:pt x="101384" y="39622"/>
                  </a:cubicBezTo>
                  <a:cubicBezTo>
                    <a:pt x="101384" y="39622"/>
                    <a:pt x="101384" y="38488"/>
                    <a:pt x="101384" y="38488"/>
                  </a:cubicBezTo>
                  <a:cubicBezTo>
                    <a:pt x="100804" y="38488"/>
                    <a:pt x="100804" y="38488"/>
                    <a:pt x="100804" y="38488"/>
                  </a:cubicBezTo>
                  <a:cubicBezTo>
                    <a:pt x="100804" y="38488"/>
                    <a:pt x="100804" y="38488"/>
                    <a:pt x="100804" y="38488"/>
                  </a:cubicBezTo>
                  <a:cubicBezTo>
                    <a:pt x="100804" y="37361"/>
                    <a:pt x="100219" y="38488"/>
                    <a:pt x="100219" y="38488"/>
                  </a:cubicBezTo>
                  <a:cubicBezTo>
                    <a:pt x="99639" y="38488"/>
                    <a:pt x="100219" y="38488"/>
                    <a:pt x="100219" y="38488"/>
                  </a:cubicBezTo>
                  <a:cubicBezTo>
                    <a:pt x="100219" y="38488"/>
                    <a:pt x="99639" y="38488"/>
                    <a:pt x="99639" y="38488"/>
                  </a:cubicBezTo>
                  <a:cubicBezTo>
                    <a:pt x="99639" y="38488"/>
                    <a:pt x="99639" y="38488"/>
                    <a:pt x="99639" y="37361"/>
                  </a:cubicBezTo>
                  <a:cubicBezTo>
                    <a:pt x="99639" y="38488"/>
                    <a:pt x="99054" y="38488"/>
                    <a:pt x="99054" y="38488"/>
                  </a:cubicBezTo>
                  <a:cubicBezTo>
                    <a:pt x="99054" y="38488"/>
                    <a:pt x="99639" y="37361"/>
                    <a:pt x="99639" y="37361"/>
                  </a:cubicBezTo>
                  <a:cubicBezTo>
                    <a:pt x="99054" y="37361"/>
                    <a:pt x="99054" y="37361"/>
                    <a:pt x="99054" y="38488"/>
                  </a:cubicBezTo>
                  <a:cubicBezTo>
                    <a:pt x="99054" y="37361"/>
                    <a:pt x="99054" y="37361"/>
                    <a:pt x="99054" y="37361"/>
                  </a:cubicBezTo>
                  <a:cubicBezTo>
                    <a:pt x="99054" y="37361"/>
                    <a:pt x="98474" y="37361"/>
                    <a:pt x="98474" y="37361"/>
                  </a:cubicBezTo>
                  <a:cubicBezTo>
                    <a:pt x="99054" y="37361"/>
                    <a:pt x="99054" y="37361"/>
                    <a:pt x="99054" y="37361"/>
                  </a:cubicBezTo>
                  <a:cubicBezTo>
                    <a:pt x="99054" y="37361"/>
                    <a:pt x="99054" y="36227"/>
                    <a:pt x="99054" y="36227"/>
                  </a:cubicBezTo>
                  <a:cubicBezTo>
                    <a:pt x="99054" y="36227"/>
                    <a:pt x="97894" y="37361"/>
                    <a:pt x="97894" y="36227"/>
                  </a:cubicBezTo>
                  <a:cubicBezTo>
                    <a:pt x="97309" y="36227"/>
                    <a:pt x="97309" y="36227"/>
                    <a:pt x="96729" y="35094"/>
                  </a:cubicBezTo>
                  <a:cubicBezTo>
                    <a:pt x="97309" y="35094"/>
                    <a:pt x="97894" y="36227"/>
                    <a:pt x="98474" y="35094"/>
                  </a:cubicBezTo>
                  <a:cubicBezTo>
                    <a:pt x="97894" y="35094"/>
                    <a:pt x="97894" y="35094"/>
                    <a:pt x="97309" y="35094"/>
                  </a:cubicBezTo>
                  <a:cubicBezTo>
                    <a:pt x="97894" y="35094"/>
                    <a:pt x="100219" y="35094"/>
                    <a:pt x="100219" y="33961"/>
                  </a:cubicBezTo>
                  <a:cubicBezTo>
                    <a:pt x="99054" y="33961"/>
                    <a:pt x="98474" y="33961"/>
                    <a:pt x="97309" y="33961"/>
                  </a:cubicBezTo>
                  <a:cubicBezTo>
                    <a:pt x="97894" y="32827"/>
                    <a:pt x="99639" y="33961"/>
                    <a:pt x="100219" y="32827"/>
                  </a:cubicBezTo>
                  <a:cubicBezTo>
                    <a:pt x="100219" y="32827"/>
                    <a:pt x="100219" y="32827"/>
                    <a:pt x="100219" y="31700"/>
                  </a:cubicBezTo>
                  <a:cubicBezTo>
                    <a:pt x="99639" y="31700"/>
                    <a:pt x="99054" y="31700"/>
                    <a:pt x="99054" y="31700"/>
                  </a:cubicBezTo>
                  <a:cubicBezTo>
                    <a:pt x="99054" y="31700"/>
                    <a:pt x="98474" y="32827"/>
                    <a:pt x="98474" y="32827"/>
                  </a:cubicBezTo>
                  <a:cubicBezTo>
                    <a:pt x="98474" y="31700"/>
                    <a:pt x="98474" y="31700"/>
                    <a:pt x="99054" y="31700"/>
                  </a:cubicBezTo>
                  <a:cubicBezTo>
                    <a:pt x="98474" y="31700"/>
                    <a:pt x="97894" y="31700"/>
                    <a:pt x="97309" y="31700"/>
                  </a:cubicBezTo>
                  <a:cubicBezTo>
                    <a:pt x="97894" y="31700"/>
                    <a:pt x="98474" y="31700"/>
                    <a:pt x="99054" y="31700"/>
                  </a:cubicBezTo>
                  <a:cubicBezTo>
                    <a:pt x="99639" y="30566"/>
                    <a:pt x="99639" y="30566"/>
                    <a:pt x="99054" y="30566"/>
                  </a:cubicBezTo>
                  <a:cubicBezTo>
                    <a:pt x="97309" y="29433"/>
                    <a:pt x="96729" y="30566"/>
                    <a:pt x="95564" y="31700"/>
                  </a:cubicBezTo>
                  <a:cubicBezTo>
                    <a:pt x="96149" y="31700"/>
                    <a:pt x="96729" y="30566"/>
                    <a:pt x="96149" y="30566"/>
                  </a:cubicBezTo>
                  <a:cubicBezTo>
                    <a:pt x="96149" y="30566"/>
                    <a:pt x="95564" y="31700"/>
                    <a:pt x="95564" y="30566"/>
                  </a:cubicBezTo>
                  <a:cubicBezTo>
                    <a:pt x="95564" y="30566"/>
                    <a:pt x="97894" y="29433"/>
                    <a:pt x="97309" y="29433"/>
                  </a:cubicBezTo>
                  <a:cubicBezTo>
                    <a:pt x="97309" y="29433"/>
                    <a:pt x="96729" y="29433"/>
                    <a:pt x="96729" y="29433"/>
                  </a:cubicBezTo>
                  <a:cubicBezTo>
                    <a:pt x="96149" y="29433"/>
                    <a:pt x="95564" y="29433"/>
                    <a:pt x="94984" y="30566"/>
                  </a:cubicBezTo>
                  <a:cubicBezTo>
                    <a:pt x="95564" y="29433"/>
                    <a:pt x="97309" y="29433"/>
                    <a:pt x="97309" y="28300"/>
                  </a:cubicBezTo>
                  <a:cubicBezTo>
                    <a:pt x="97309" y="28300"/>
                    <a:pt x="96149" y="27172"/>
                    <a:pt x="96149" y="27172"/>
                  </a:cubicBezTo>
                  <a:cubicBezTo>
                    <a:pt x="95564" y="27172"/>
                    <a:pt x="94984" y="28300"/>
                    <a:pt x="94984" y="28300"/>
                  </a:cubicBezTo>
                  <a:cubicBezTo>
                    <a:pt x="94984" y="28300"/>
                    <a:pt x="94984" y="28300"/>
                    <a:pt x="94404" y="28300"/>
                  </a:cubicBezTo>
                  <a:cubicBezTo>
                    <a:pt x="94404" y="28300"/>
                    <a:pt x="94984" y="28300"/>
                    <a:pt x="94984" y="27172"/>
                  </a:cubicBezTo>
                  <a:cubicBezTo>
                    <a:pt x="94404" y="27172"/>
                    <a:pt x="93818" y="28300"/>
                    <a:pt x="93239" y="29433"/>
                  </a:cubicBezTo>
                  <a:cubicBezTo>
                    <a:pt x="93239" y="28300"/>
                    <a:pt x="93818" y="28300"/>
                    <a:pt x="93818" y="27172"/>
                  </a:cubicBezTo>
                  <a:cubicBezTo>
                    <a:pt x="93818" y="27172"/>
                    <a:pt x="93818" y="27172"/>
                    <a:pt x="93239" y="27172"/>
                  </a:cubicBezTo>
                  <a:cubicBezTo>
                    <a:pt x="93818" y="27172"/>
                    <a:pt x="94984" y="27172"/>
                    <a:pt x="94404" y="27172"/>
                  </a:cubicBezTo>
                  <a:cubicBezTo>
                    <a:pt x="94404" y="26038"/>
                    <a:pt x="93239" y="27172"/>
                    <a:pt x="92659" y="27172"/>
                  </a:cubicBezTo>
                  <a:cubicBezTo>
                    <a:pt x="93239" y="27172"/>
                    <a:pt x="94404" y="27172"/>
                    <a:pt x="94404" y="26038"/>
                  </a:cubicBezTo>
                  <a:cubicBezTo>
                    <a:pt x="94404" y="24905"/>
                    <a:pt x="93239" y="24905"/>
                    <a:pt x="93239" y="24905"/>
                  </a:cubicBezTo>
                  <a:cubicBezTo>
                    <a:pt x="92659" y="24905"/>
                    <a:pt x="91494" y="24905"/>
                    <a:pt x="91494" y="24905"/>
                  </a:cubicBezTo>
                  <a:cubicBezTo>
                    <a:pt x="90914" y="26038"/>
                    <a:pt x="90914" y="26038"/>
                    <a:pt x="91494" y="26038"/>
                  </a:cubicBezTo>
                  <a:cubicBezTo>
                    <a:pt x="91494" y="26038"/>
                    <a:pt x="89749" y="24905"/>
                    <a:pt x="89749" y="27172"/>
                  </a:cubicBezTo>
                  <a:cubicBezTo>
                    <a:pt x="89749" y="27172"/>
                    <a:pt x="90328" y="26038"/>
                    <a:pt x="89749" y="26038"/>
                  </a:cubicBezTo>
                  <a:cubicBezTo>
                    <a:pt x="89749" y="24905"/>
                    <a:pt x="89169" y="26038"/>
                    <a:pt x="89169" y="26038"/>
                  </a:cubicBezTo>
                  <a:cubicBezTo>
                    <a:pt x="89169" y="26038"/>
                    <a:pt x="88583" y="26038"/>
                    <a:pt x="89169" y="26038"/>
                  </a:cubicBezTo>
                  <a:cubicBezTo>
                    <a:pt x="88583" y="26038"/>
                    <a:pt x="88004" y="27172"/>
                    <a:pt x="87424" y="27172"/>
                  </a:cubicBezTo>
                  <a:cubicBezTo>
                    <a:pt x="87424" y="27172"/>
                    <a:pt x="88004" y="26038"/>
                    <a:pt x="88004" y="26038"/>
                  </a:cubicBezTo>
                  <a:cubicBezTo>
                    <a:pt x="88004" y="26038"/>
                    <a:pt x="88004" y="26038"/>
                    <a:pt x="88004" y="26038"/>
                  </a:cubicBezTo>
                  <a:cubicBezTo>
                    <a:pt x="88004" y="26038"/>
                    <a:pt x="88583" y="26038"/>
                    <a:pt x="88583" y="26038"/>
                  </a:cubicBezTo>
                  <a:cubicBezTo>
                    <a:pt x="88004" y="26038"/>
                    <a:pt x="88004" y="26038"/>
                    <a:pt x="87424" y="26038"/>
                  </a:cubicBezTo>
                  <a:cubicBezTo>
                    <a:pt x="88004" y="26038"/>
                    <a:pt x="88583" y="24905"/>
                    <a:pt x="89169" y="24905"/>
                  </a:cubicBezTo>
                  <a:cubicBezTo>
                    <a:pt x="89169" y="23772"/>
                    <a:pt x="89169" y="23772"/>
                    <a:pt x="89169" y="23772"/>
                  </a:cubicBezTo>
                  <a:cubicBezTo>
                    <a:pt x="89169" y="23772"/>
                    <a:pt x="89169" y="23772"/>
                    <a:pt x="89169" y="22638"/>
                  </a:cubicBezTo>
                  <a:cubicBezTo>
                    <a:pt x="89169" y="22638"/>
                    <a:pt x="89169" y="22638"/>
                    <a:pt x="89169" y="22638"/>
                  </a:cubicBezTo>
                  <a:cubicBezTo>
                    <a:pt x="88583" y="21511"/>
                    <a:pt x="88004" y="22638"/>
                    <a:pt x="87424" y="22638"/>
                  </a:cubicBezTo>
                  <a:cubicBezTo>
                    <a:pt x="87424" y="22638"/>
                    <a:pt x="86838" y="22638"/>
                    <a:pt x="86259" y="22638"/>
                  </a:cubicBezTo>
                  <a:cubicBezTo>
                    <a:pt x="86259" y="22638"/>
                    <a:pt x="86259" y="22638"/>
                    <a:pt x="86259" y="22638"/>
                  </a:cubicBezTo>
                  <a:cubicBezTo>
                    <a:pt x="85673" y="23772"/>
                    <a:pt x="84514" y="22638"/>
                    <a:pt x="84514" y="23772"/>
                  </a:cubicBezTo>
                  <a:cubicBezTo>
                    <a:pt x="84514" y="23772"/>
                    <a:pt x="85093" y="23772"/>
                    <a:pt x="85093" y="24905"/>
                  </a:cubicBezTo>
                  <a:cubicBezTo>
                    <a:pt x="84514" y="24905"/>
                    <a:pt x="83928" y="23772"/>
                    <a:pt x="83348" y="24905"/>
                  </a:cubicBezTo>
                  <a:cubicBezTo>
                    <a:pt x="83348" y="26038"/>
                    <a:pt x="83928" y="26038"/>
                    <a:pt x="83928" y="26038"/>
                  </a:cubicBezTo>
                  <a:cubicBezTo>
                    <a:pt x="83928" y="26038"/>
                    <a:pt x="83928" y="26038"/>
                    <a:pt x="83928" y="27172"/>
                  </a:cubicBezTo>
                  <a:cubicBezTo>
                    <a:pt x="83348" y="26038"/>
                    <a:pt x="83348" y="26038"/>
                    <a:pt x="82183" y="27172"/>
                  </a:cubicBezTo>
                  <a:cubicBezTo>
                    <a:pt x="82769" y="27172"/>
                    <a:pt x="82769" y="27172"/>
                    <a:pt x="83348" y="28300"/>
                  </a:cubicBezTo>
                  <a:cubicBezTo>
                    <a:pt x="82769" y="28300"/>
                    <a:pt x="82769" y="29433"/>
                    <a:pt x="82183" y="29433"/>
                  </a:cubicBezTo>
                  <a:cubicBezTo>
                    <a:pt x="82183" y="29433"/>
                    <a:pt x="82183" y="29433"/>
                    <a:pt x="82183" y="29433"/>
                  </a:cubicBezTo>
                  <a:cubicBezTo>
                    <a:pt x="81603" y="29433"/>
                    <a:pt x="81023" y="29433"/>
                    <a:pt x="80438" y="29433"/>
                  </a:cubicBezTo>
                  <a:cubicBezTo>
                    <a:pt x="81023" y="29433"/>
                    <a:pt x="81603" y="29433"/>
                    <a:pt x="82183" y="28300"/>
                  </a:cubicBezTo>
                  <a:cubicBezTo>
                    <a:pt x="82183" y="27172"/>
                    <a:pt x="81603" y="27172"/>
                    <a:pt x="82183" y="26038"/>
                  </a:cubicBezTo>
                  <a:cubicBezTo>
                    <a:pt x="82183" y="26038"/>
                    <a:pt x="82183" y="24905"/>
                    <a:pt x="82769" y="24905"/>
                  </a:cubicBezTo>
                  <a:cubicBezTo>
                    <a:pt x="82769" y="23772"/>
                    <a:pt x="84514" y="23772"/>
                    <a:pt x="85093" y="22638"/>
                  </a:cubicBezTo>
                  <a:cubicBezTo>
                    <a:pt x="85093" y="22638"/>
                    <a:pt x="85673" y="22638"/>
                    <a:pt x="85673" y="21511"/>
                  </a:cubicBezTo>
                  <a:cubicBezTo>
                    <a:pt x="85093" y="21511"/>
                    <a:pt x="83928" y="22638"/>
                    <a:pt x="83928" y="22638"/>
                  </a:cubicBezTo>
                  <a:cubicBezTo>
                    <a:pt x="82769" y="22638"/>
                    <a:pt x="82183" y="22638"/>
                    <a:pt x="81023" y="23772"/>
                  </a:cubicBezTo>
                  <a:cubicBezTo>
                    <a:pt x="80438" y="23772"/>
                    <a:pt x="79278" y="24905"/>
                    <a:pt x="78113" y="26038"/>
                  </a:cubicBezTo>
                  <a:cubicBezTo>
                    <a:pt x="78693" y="26038"/>
                    <a:pt x="78693" y="26038"/>
                    <a:pt x="78693" y="26038"/>
                  </a:cubicBezTo>
                  <a:cubicBezTo>
                    <a:pt x="78113" y="27172"/>
                    <a:pt x="76948" y="27172"/>
                    <a:pt x="77533" y="28300"/>
                  </a:cubicBezTo>
                  <a:cubicBezTo>
                    <a:pt x="78113" y="29433"/>
                    <a:pt x="79278" y="29433"/>
                    <a:pt x="79858" y="29433"/>
                  </a:cubicBezTo>
                  <a:cubicBezTo>
                    <a:pt x="78693" y="29433"/>
                    <a:pt x="78113" y="29433"/>
                    <a:pt x="76948" y="29433"/>
                  </a:cubicBezTo>
                  <a:cubicBezTo>
                    <a:pt x="76948" y="31700"/>
                    <a:pt x="78693" y="31700"/>
                    <a:pt x="78693" y="31700"/>
                  </a:cubicBezTo>
                  <a:cubicBezTo>
                    <a:pt x="79278" y="31700"/>
                    <a:pt x="79278" y="30566"/>
                    <a:pt x="79858" y="30566"/>
                  </a:cubicBezTo>
                  <a:cubicBezTo>
                    <a:pt x="78693" y="31700"/>
                    <a:pt x="80438" y="31700"/>
                    <a:pt x="81023" y="31700"/>
                  </a:cubicBezTo>
                  <a:cubicBezTo>
                    <a:pt x="81603" y="31700"/>
                    <a:pt x="82183" y="32827"/>
                    <a:pt x="82769" y="32827"/>
                  </a:cubicBezTo>
                  <a:cubicBezTo>
                    <a:pt x="83348" y="32827"/>
                    <a:pt x="83928" y="32827"/>
                    <a:pt x="84514" y="32827"/>
                  </a:cubicBezTo>
                  <a:cubicBezTo>
                    <a:pt x="84514" y="32827"/>
                    <a:pt x="85093" y="32827"/>
                    <a:pt x="85093" y="32827"/>
                  </a:cubicBezTo>
                  <a:cubicBezTo>
                    <a:pt x="85093" y="32827"/>
                    <a:pt x="84514" y="31700"/>
                    <a:pt x="84514" y="31700"/>
                  </a:cubicBezTo>
                  <a:cubicBezTo>
                    <a:pt x="85673" y="31700"/>
                    <a:pt x="86259" y="31700"/>
                    <a:pt x="87424" y="31700"/>
                  </a:cubicBezTo>
                  <a:cubicBezTo>
                    <a:pt x="87424" y="31700"/>
                    <a:pt x="88004" y="32827"/>
                    <a:pt x="88004" y="31700"/>
                  </a:cubicBezTo>
                  <a:cubicBezTo>
                    <a:pt x="88004" y="31700"/>
                    <a:pt x="87424" y="31700"/>
                    <a:pt x="87424" y="31700"/>
                  </a:cubicBezTo>
                  <a:cubicBezTo>
                    <a:pt x="87424" y="30566"/>
                    <a:pt x="88004" y="30566"/>
                    <a:pt x="88004" y="30566"/>
                  </a:cubicBezTo>
                  <a:cubicBezTo>
                    <a:pt x="88004" y="30566"/>
                    <a:pt x="88004" y="30566"/>
                    <a:pt x="88004" y="30566"/>
                  </a:cubicBezTo>
                  <a:cubicBezTo>
                    <a:pt x="88583" y="31700"/>
                    <a:pt x="88583" y="31700"/>
                    <a:pt x="89169" y="31700"/>
                  </a:cubicBezTo>
                  <a:cubicBezTo>
                    <a:pt x="88583" y="31700"/>
                    <a:pt x="88583" y="32827"/>
                    <a:pt x="88583" y="32827"/>
                  </a:cubicBezTo>
                  <a:cubicBezTo>
                    <a:pt x="89169" y="32827"/>
                    <a:pt x="89169" y="32827"/>
                    <a:pt x="89169" y="32827"/>
                  </a:cubicBezTo>
                  <a:cubicBezTo>
                    <a:pt x="89169" y="32827"/>
                    <a:pt x="89169" y="32827"/>
                    <a:pt x="89169" y="32827"/>
                  </a:cubicBezTo>
                  <a:cubicBezTo>
                    <a:pt x="89169" y="33961"/>
                    <a:pt x="89749" y="32827"/>
                    <a:pt x="89749" y="32827"/>
                  </a:cubicBezTo>
                  <a:cubicBezTo>
                    <a:pt x="88583" y="33961"/>
                    <a:pt x="90328" y="33961"/>
                    <a:pt x="90328" y="35094"/>
                  </a:cubicBezTo>
                  <a:cubicBezTo>
                    <a:pt x="90328" y="35094"/>
                    <a:pt x="89749" y="35094"/>
                    <a:pt x="89169" y="35094"/>
                  </a:cubicBezTo>
                  <a:cubicBezTo>
                    <a:pt x="89169" y="35094"/>
                    <a:pt x="88583" y="35094"/>
                    <a:pt x="88583" y="36227"/>
                  </a:cubicBezTo>
                  <a:cubicBezTo>
                    <a:pt x="89169" y="36227"/>
                    <a:pt x="89749" y="35094"/>
                    <a:pt x="89749" y="35094"/>
                  </a:cubicBezTo>
                  <a:cubicBezTo>
                    <a:pt x="90328" y="35094"/>
                    <a:pt x="90914" y="35094"/>
                    <a:pt x="90914" y="35094"/>
                  </a:cubicBezTo>
                  <a:cubicBezTo>
                    <a:pt x="90914" y="35094"/>
                    <a:pt x="90914" y="35094"/>
                    <a:pt x="90328" y="35094"/>
                  </a:cubicBezTo>
                  <a:cubicBezTo>
                    <a:pt x="90914" y="35094"/>
                    <a:pt x="90914" y="35094"/>
                    <a:pt x="90914" y="35094"/>
                  </a:cubicBezTo>
                  <a:cubicBezTo>
                    <a:pt x="90914" y="35094"/>
                    <a:pt x="90914" y="35094"/>
                    <a:pt x="90328" y="36227"/>
                  </a:cubicBezTo>
                  <a:cubicBezTo>
                    <a:pt x="90328" y="36227"/>
                    <a:pt x="90914" y="36227"/>
                    <a:pt x="90914" y="36227"/>
                  </a:cubicBezTo>
                  <a:cubicBezTo>
                    <a:pt x="90328" y="36227"/>
                    <a:pt x="91494" y="37361"/>
                    <a:pt x="91494" y="36227"/>
                  </a:cubicBezTo>
                  <a:cubicBezTo>
                    <a:pt x="92073" y="36227"/>
                    <a:pt x="90328" y="37361"/>
                    <a:pt x="92073" y="37361"/>
                  </a:cubicBezTo>
                  <a:cubicBezTo>
                    <a:pt x="91494" y="37361"/>
                    <a:pt x="92073" y="39622"/>
                    <a:pt x="92073" y="40755"/>
                  </a:cubicBezTo>
                  <a:cubicBezTo>
                    <a:pt x="91494" y="40755"/>
                    <a:pt x="90914" y="40755"/>
                    <a:pt x="90328" y="41888"/>
                  </a:cubicBezTo>
                  <a:cubicBezTo>
                    <a:pt x="89749" y="41888"/>
                    <a:pt x="89169" y="41888"/>
                    <a:pt x="88583" y="43016"/>
                  </a:cubicBezTo>
                  <a:cubicBezTo>
                    <a:pt x="88583" y="43016"/>
                    <a:pt x="88004" y="43016"/>
                    <a:pt x="88004" y="44150"/>
                  </a:cubicBezTo>
                  <a:cubicBezTo>
                    <a:pt x="88004" y="44150"/>
                    <a:pt x="88583" y="44150"/>
                    <a:pt x="88583" y="45283"/>
                  </a:cubicBezTo>
                  <a:cubicBezTo>
                    <a:pt x="88004" y="45283"/>
                    <a:pt x="87424" y="45283"/>
                    <a:pt x="86838" y="45283"/>
                  </a:cubicBezTo>
                  <a:cubicBezTo>
                    <a:pt x="86259" y="45283"/>
                    <a:pt x="86259" y="46416"/>
                    <a:pt x="85673" y="46416"/>
                  </a:cubicBezTo>
                  <a:cubicBezTo>
                    <a:pt x="85673" y="46416"/>
                    <a:pt x="85673" y="47544"/>
                    <a:pt x="85673" y="47544"/>
                  </a:cubicBezTo>
                  <a:cubicBezTo>
                    <a:pt x="85673" y="47544"/>
                    <a:pt x="85673" y="46416"/>
                    <a:pt x="85673" y="46416"/>
                  </a:cubicBezTo>
                  <a:cubicBezTo>
                    <a:pt x="85673" y="46416"/>
                    <a:pt x="85093" y="46416"/>
                    <a:pt x="85093" y="45283"/>
                  </a:cubicBezTo>
                  <a:cubicBezTo>
                    <a:pt x="84514" y="45283"/>
                    <a:pt x="84514" y="45283"/>
                    <a:pt x="83928" y="45283"/>
                  </a:cubicBezTo>
                  <a:cubicBezTo>
                    <a:pt x="83928" y="45283"/>
                    <a:pt x="83928" y="46416"/>
                    <a:pt x="83928" y="46416"/>
                  </a:cubicBezTo>
                  <a:cubicBezTo>
                    <a:pt x="83348" y="46416"/>
                    <a:pt x="82183" y="46416"/>
                    <a:pt x="82183" y="47544"/>
                  </a:cubicBezTo>
                  <a:cubicBezTo>
                    <a:pt x="82183" y="48677"/>
                    <a:pt x="82769" y="48677"/>
                    <a:pt x="83348" y="48677"/>
                  </a:cubicBezTo>
                  <a:cubicBezTo>
                    <a:pt x="83928" y="48677"/>
                    <a:pt x="83928" y="48677"/>
                    <a:pt x="84514" y="48677"/>
                  </a:cubicBezTo>
                  <a:cubicBezTo>
                    <a:pt x="84514" y="48677"/>
                    <a:pt x="85093" y="48677"/>
                    <a:pt x="85093" y="48677"/>
                  </a:cubicBezTo>
                  <a:cubicBezTo>
                    <a:pt x="85673" y="47544"/>
                    <a:pt x="85673" y="48677"/>
                    <a:pt x="86259" y="48677"/>
                  </a:cubicBezTo>
                  <a:cubicBezTo>
                    <a:pt x="86259" y="47544"/>
                    <a:pt x="86259" y="47544"/>
                    <a:pt x="86259" y="47544"/>
                  </a:cubicBezTo>
                  <a:cubicBezTo>
                    <a:pt x="86838" y="46416"/>
                    <a:pt x="86259" y="47544"/>
                    <a:pt x="86838" y="47544"/>
                  </a:cubicBezTo>
                  <a:cubicBezTo>
                    <a:pt x="86838" y="47544"/>
                    <a:pt x="86838" y="48677"/>
                    <a:pt x="86838" y="48677"/>
                  </a:cubicBezTo>
                  <a:cubicBezTo>
                    <a:pt x="87424" y="47544"/>
                    <a:pt x="87424" y="47544"/>
                    <a:pt x="88004" y="47544"/>
                  </a:cubicBezTo>
                  <a:cubicBezTo>
                    <a:pt x="88004" y="48677"/>
                    <a:pt x="87424" y="48677"/>
                    <a:pt x="87424" y="48677"/>
                  </a:cubicBezTo>
                  <a:cubicBezTo>
                    <a:pt x="88004" y="48677"/>
                    <a:pt x="88004" y="50944"/>
                    <a:pt x="88583" y="49811"/>
                  </a:cubicBezTo>
                  <a:cubicBezTo>
                    <a:pt x="88583" y="49811"/>
                    <a:pt x="88004" y="50944"/>
                    <a:pt x="88004" y="50944"/>
                  </a:cubicBezTo>
                  <a:cubicBezTo>
                    <a:pt x="88583" y="50944"/>
                    <a:pt x="88583" y="50944"/>
                    <a:pt x="89169" y="50944"/>
                  </a:cubicBezTo>
                  <a:cubicBezTo>
                    <a:pt x="88583" y="50944"/>
                    <a:pt x="88583" y="50944"/>
                    <a:pt x="88004" y="52077"/>
                  </a:cubicBezTo>
                  <a:cubicBezTo>
                    <a:pt x="88583" y="52077"/>
                    <a:pt x="88583" y="53205"/>
                    <a:pt x="89169" y="52077"/>
                  </a:cubicBezTo>
                  <a:cubicBezTo>
                    <a:pt x="89169" y="52077"/>
                    <a:pt x="89169" y="53205"/>
                    <a:pt x="88583" y="53205"/>
                  </a:cubicBezTo>
                  <a:cubicBezTo>
                    <a:pt x="89169" y="53205"/>
                    <a:pt x="89169" y="53205"/>
                    <a:pt x="89749" y="53205"/>
                  </a:cubicBezTo>
                  <a:cubicBezTo>
                    <a:pt x="89749" y="53205"/>
                    <a:pt x="90328" y="53205"/>
                    <a:pt x="90328" y="53205"/>
                  </a:cubicBezTo>
                  <a:cubicBezTo>
                    <a:pt x="90328" y="53205"/>
                    <a:pt x="90328" y="54338"/>
                    <a:pt x="90914" y="54338"/>
                  </a:cubicBezTo>
                  <a:cubicBezTo>
                    <a:pt x="90914" y="54338"/>
                    <a:pt x="91494" y="54338"/>
                    <a:pt x="91494" y="55472"/>
                  </a:cubicBezTo>
                  <a:cubicBezTo>
                    <a:pt x="92073" y="55472"/>
                    <a:pt x="92659" y="55472"/>
                    <a:pt x="93239" y="55472"/>
                  </a:cubicBezTo>
                  <a:cubicBezTo>
                    <a:pt x="93818" y="56605"/>
                    <a:pt x="93818" y="55472"/>
                    <a:pt x="94404" y="55472"/>
                  </a:cubicBezTo>
                  <a:cubicBezTo>
                    <a:pt x="93818" y="55472"/>
                    <a:pt x="93818" y="54338"/>
                    <a:pt x="93818" y="53205"/>
                  </a:cubicBezTo>
                  <a:cubicBezTo>
                    <a:pt x="93239" y="53205"/>
                    <a:pt x="93239" y="53205"/>
                    <a:pt x="92659" y="53205"/>
                  </a:cubicBezTo>
                  <a:cubicBezTo>
                    <a:pt x="92659" y="53205"/>
                    <a:pt x="93239" y="52077"/>
                    <a:pt x="93239" y="52077"/>
                  </a:cubicBezTo>
                  <a:cubicBezTo>
                    <a:pt x="92659" y="52077"/>
                    <a:pt x="92073" y="50944"/>
                    <a:pt x="92073" y="50944"/>
                  </a:cubicBezTo>
                  <a:cubicBezTo>
                    <a:pt x="92659" y="49811"/>
                    <a:pt x="93239" y="50944"/>
                    <a:pt x="93239" y="50944"/>
                  </a:cubicBezTo>
                  <a:cubicBezTo>
                    <a:pt x="93239" y="50944"/>
                    <a:pt x="93239" y="50944"/>
                    <a:pt x="93239" y="50944"/>
                  </a:cubicBezTo>
                  <a:cubicBezTo>
                    <a:pt x="93818" y="50944"/>
                    <a:pt x="93818" y="52077"/>
                    <a:pt x="93818" y="52077"/>
                  </a:cubicBezTo>
                  <a:cubicBezTo>
                    <a:pt x="94404" y="52077"/>
                    <a:pt x="94404" y="53205"/>
                    <a:pt x="94404" y="52077"/>
                  </a:cubicBezTo>
                  <a:cubicBezTo>
                    <a:pt x="94404" y="52077"/>
                    <a:pt x="94404" y="53205"/>
                    <a:pt x="94984" y="52077"/>
                  </a:cubicBezTo>
                  <a:cubicBezTo>
                    <a:pt x="94984" y="53205"/>
                    <a:pt x="94984" y="53205"/>
                    <a:pt x="94984" y="53205"/>
                  </a:cubicBezTo>
                  <a:cubicBezTo>
                    <a:pt x="95564" y="53205"/>
                    <a:pt x="95564" y="54338"/>
                    <a:pt x="95564" y="54338"/>
                  </a:cubicBezTo>
                  <a:cubicBezTo>
                    <a:pt x="95564" y="53205"/>
                    <a:pt x="95564" y="53205"/>
                    <a:pt x="95564" y="53205"/>
                  </a:cubicBezTo>
                  <a:cubicBezTo>
                    <a:pt x="96149" y="53205"/>
                    <a:pt x="96149" y="53205"/>
                    <a:pt x="96149" y="53205"/>
                  </a:cubicBezTo>
                  <a:cubicBezTo>
                    <a:pt x="96729" y="53205"/>
                    <a:pt x="96149" y="52077"/>
                    <a:pt x="96149" y="52077"/>
                  </a:cubicBezTo>
                  <a:cubicBezTo>
                    <a:pt x="96149" y="52077"/>
                    <a:pt x="96729" y="50944"/>
                    <a:pt x="96729" y="50944"/>
                  </a:cubicBezTo>
                  <a:cubicBezTo>
                    <a:pt x="96729" y="50944"/>
                    <a:pt x="96729" y="52077"/>
                    <a:pt x="97309" y="52077"/>
                  </a:cubicBezTo>
                  <a:cubicBezTo>
                    <a:pt x="97309" y="50944"/>
                    <a:pt x="97894" y="49811"/>
                    <a:pt x="97309" y="49811"/>
                  </a:cubicBezTo>
                  <a:cubicBezTo>
                    <a:pt x="97309" y="49811"/>
                    <a:pt x="97309" y="49811"/>
                    <a:pt x="97309" y="49811"/>
                  </a:cubicBezTo>
                  <a:cubicBezTo>
                    <a:pt x="97309" y="49811"/>
                    <a:pt x="96729" y="49811"/>
                    <a:pt x="96729" y="49811"/>
                  </a:cubicBezTo>
                  <a:cubicBezTo>
                    <a:pt x="96729" y="49811"/>
                    <a:pt x="96729" y="48677"/>
                    <a:pt x="96729" y="48677"/>
                  </a:cubicBezTo>
                  <a:cubicBezTo>
                    <a:pt x="96729" y="48677"/>
                    <a:pt x="97309" y="48677"/>
                    <a:pt x="97309" y="48677"/>
                  </a:cubicBezTo>
                  <a:cubicBezTo>
                    <a:pt x="97309" y="48677"/>
                    <a:pt x="97309" y="48677"/>
                    <a:pt x="96729" y="48677"/>
                  </a:cubicBezTo>
                  <a:cubicBezTo>
                    <a:pt x="96729" y="48677"/>
                    <a:pt x="97309" y="47544"/>
                    <a:pt x="97309" y="47544"/>
                  </a:cubicBezTo>
                  <a:cubicBezTo>
                    <a:pt x="97309" y="47544"/>
                    <a:pt x="96729" y="47544"/>
                    <a:pt x="96729" y="47544"/>
                  </a:cubicBezTo>
                  <a:cubicBezTo>
                    <a:pt x="96729" y="47544"/>
                    <a:pt x="96149" y="47544"/>
                    <a:pt x="96149" y="47544"/>
                  </a:cubicBezTo>
                  <a:cubicBezTo>
                    <a:pt x="96149" y="47544"/>
                    <a:pt x="96149" y="47544"/>
                    <a:pt x="96149" y="47544"/>
                  </a:cubicBezTo>
                  <a:cubicBezTo>
                    <a:pt x="96149" y="46416"/>
                    <a:pt x="96149" y="46416"/>
                    <a:pt x="95564" y="47544"/>
                  </a:cubicBezTo>
                  <a:cubicBezTo>
                    <a:pt x="96149" y="46416"/>
                    <a:pt x="96149" y="46416"/>
                    <a:pt x="95564" y="46416"/>
                  </a:cubicBezTo>
                  <a:cubicBezTo>
                    <a:pt x="95564" y="46416"/>
                    <a:pt x="95564" y="46416"/>
                    <a:pt x="95564" y="45283"/>
                  </a:cubicBezTo>
                  <a:cubicBezTo>
                    <a:pt x="95564" y="45283"/>
                    <a:pt x="95564" y="45283"/>
                    <a:pt x="96149" y="45283"/>
                  </a:cubicBezTo>
                  <a:cubicBezTo>
                    <a:pt x="95564" y="45283"/>
                    <a:pt x="95564" y="45283"/>
                    <a:pt x="94984" y="45283"/>
                  </a:cubicBezTo>
                  <a:cubicBezTo>
                    <a:pt x="94984" y="45283"/>
                    <a:pt x="94984" y="44150"/>
                    <a:pt x="95564" y="44150"/>
                  </a:cubicBezTo>
                  <a:cubicBezTo>
                    <a:pt x="94984" y="44150"/>
                    <a:pt x="95564" y="43016"/>
                    <a:pt x="94984" y="43016"/>
                  </a:cubicBezTo>
                  <a:cubicBezTo>
                    <a:pt x="95564" y="43016"/>
                    <a:pt x="95564" y="45283"/>
                    <a:pt x="96149" y="44150"/>
                  </a:cubicBezTo>
                  <a:cubicBezTo>
                    <a:pt x="96149" y="43016"/>
                    <a:pt x="96149" y="43016"/>
                    <a:pt x="96149" y="41888"/>
                  </a:cubicBezTo>
                  <a:cubicBezTo>
                    <a:pt x="96149" y="43016"/>
                    <a:pt x="96149" y="43016"/>
                    <a:pt x="96729" y="43016"/>
                  </a:cubicBezTo>
                  <a:cubicBezTo>
                    <a:pt x="96729" y="43016"/>
                    <a:pt x="96729" y="41888"/>
                    <a:pt x="96729" y="41888"/>
                  </a:cubicBezTo>
                  <a:cubicBezTo>
                    <a:pt x="96729" y="43016"/>
                    <a:pt x="97309" y="41888"/>
                    <a:pt x="97309" y="41888"/>
                  </a:cubicBezTo>
                  <a:cubicBezTo>
                    <a:pt x="97309" y="41888"/>
                    <a:pt x="97309" y="43016"/>
                    <a:pt x="97309" y="43016"/>
                  </a:cubicBezTo>
                  <a:cubicBezTo>
                    <a:pt x="97894" y="44150"/>
                    <a:pt x="97894" y="43016"/>
                    <a:pt x="98474" y="43016"/>
                  </a:cubicBezTo>
                  <a:cubicBezTo>
                    <a:pt x="97894" y="43016"/>
                    <a:pt x="97894" y="44150"/>
                    <a:pt x="97894" y="44150"/>
                  </a:cubicBezTo>
                  <a:cubicBezTo>
                    <a:pt x="98474" y="44150"/>
                    <a:pt x="99054" y="43016"/>
                    <a:pt x="99639" y="43016"/>
                  </a:cubicBezTo>
                  <a:cubicBezTo>
                    <a:pt x="99639" y="43016"/>
                    <a:pt x="98474" y="44150"/>
                    <a:pt x="98474" y="44150"/>
                  </a:cubicBezTo>
                  <a:cubicBezTo>
                    <a:pt x="97894" y="45283"/>
                    <a:pt x="98474" y="46416"/>
                    <a:pt x="98474" y="46416"/>
                  </a:cubicBezTo>
                  <a:cubicBezTo>
                    <a:pt x="98474" y="46416"/>
                    <a:pt x="99054" y="46416"/>
                    <a:pt x="99054" y="45283"/>
                  </a:cubicBezTo>
                  <a:cubicBezTo>
                    <a:pt x="98474" y="46416"/>
                    <a:pt x="99639" y="46416"/>
                    <a:pt x="99639" y="47544"/>
                  </a:cubicBezTo>
                  <a:cubicBezTo>
                    <a:pt x="99639" y="46416"/>
                    <a:pt x="100219" y="45283"/>
                    <a:pt x="100219" y="45283"/>
                  </a:cubicBezTo>
                  <a:cubicBezTo>
                    <a:pt x="100219" y="45283"/>
                    <a:pt x="100219" y="45283"/>
                    <a:pt x="100219" y="45283"/>
                  </a:cubicBezTo>
                  <a:cubicBezTo>
                    <a:pt x="100219" y="45283"/>
                    <a:pt x="100219" y="44150"/>
                    <a:pt x="100219" y="44150"/>
                  </a:cubicBezTo>
                  <a:cubicBezTo>
                    <a:pt x="100804" y="45283"/>
                    <a:pt x="101964" y="44150"/>
                    <a:pt x="101384" y="44150"/>
                  </a:cubicBezTo>
                  <a:cubicBezTo>
                    <a:pt x="101964" y="44150"/>
                    <a:pt x="101964" y="44150"/>
                    <a:pt x="102549" y="44150"/>
                  </a:cubicBezTo>
                  <a:cubicBezTo>
                    <a:pt x="101964" y="43016"/>
                    <a:pt x="101964" y="43016"/>
                    <a:pt x="101964" y="43016"/>
                  </a:cubicBezTo>
                  <a:cubicBezTo>
                    <a:pt x="101964" y="43016"/>
                    <a:pt x="101964" y="43016"/>
                    <a:pt x="101964" y="43016"/>
                  </a:cubicBezTo>
                  <a:cubicBezTo>
                    <a:pt x="102549" y="43016"/>
                    <a:pt x="103709" y="43016"/>
                    <a:pt x="102549" y="41888"/>
                  </a:cubicBezTo>
                  <a:cubicBezTo>
                    <a:pt x="103129" y="41888"/>
                    <a:pt x="104294" y="43016"/>
                    <a:pt x="103709" y="41888"/>
                  </a:cubicBezTo>
                  <a:close/>
                  <a:moveTo>
                    <a:pt x="88004" y="37361"/>
                  </a:moveTo>
                  <a:cubicBezTo>
                    <a:pt x="87424" y="38488"/>
                    <a:pt x="86259" y="38488"/>
                    <a:pt x="86259" y="39622"/>
                  </a:cubicBezTo>
                  <a:cubicBezTo>
                    <a:pt x="87424" y="39622"/>
                    <a:pt x="88004" y="40755"/>
                    <a:pt x="89169" y="38488"/>
                  </a:cubicBezTo>
                  <a:cubicBezTo>
                    <a:pt x="89169" y="38488"/>
                    <a:pt x="89749" y="37361"/>
                    <a:pt x="89749" y="37361"/>
                  </a:cubicBezTo>
                  <a:cubicBezTo>
                    <a:pt x="89169" y="37361"/>
                    <a:pt x="88004" y="37361"/>
                    <a:pt x="88004" y="37361"/>
                  </a:cubicBezTo>
                  <a:close/>
                  <a:moveTo>
                    <a:pt x="92073" y="92827"/>
                  </a:moveTo>
                  <a:cubicBezTo>
                    <a:pt x="93239" y="91700"/>
                    <a:pt x="94984" y="90566"/>
                    <a:pt x="96149" y="89433"/>
                  </a:cubicBezTo>
                  <a:cubicBezTo>
                    <a:pt x="97309" y="88300"/>
                    <a:pt x="97894" y="88300"/>
                    <a:pt x="98474" y="87172"/>
                  </a:cubicBezTo>
                  <a:cubicBezTo>
                    <a:pt x="99054" y="87172"/>
                    <a:pt x="99639" y="86038"/>
                    <a:pt x="99054" y="86038"/>
                  </a:cubicBezTo>
                  <a:cubicBezTo>
                    <a:pt x="98474" y="86038"/>
                    <a:pt x="99639" y="86038"/>
                    <a:pt x="99054" y="86038"/>
                  </a:cubicBezTo>
                  <a:cubicBezTo>
                    <a:pt x="99054" y="86038"/>
                    <a:pt x="99054" y="86038"/>
                    <a:pt x="98474" y="84905"/>
                  </a:cubicBezTo>
                  <a:cubicBezTo>
                    <a:pt x="99054" y="84905"/>
                    <a:pt x="99054" y="84905"/>
                    <a:pt x="99054" y="84905"/>
                  </a:cubicBezTo>
                  <a:cubicBezTo>
                    <a:pt x="99054" y="84905"/>
                    <a:pt x="99639" y="83772"/>
                    <a:pt x="99639" y="82638"/>
                  </a:cubicBezTo>
                  <a:cubicBezTo>
                    <a:pt x="99639" y="82638"/>
                    <a:pt x="99054" y="82638"/>
                    <a:pt x="99054" y="81511"/>
                  </a:cubicBezTo>
                  <a:cubicBezTo>
                    <a:pt x="98474" y="81511"/>
                    <a:pt x="98474" y="82638"/>
                    <a:pt x="97894" y="82638"/>
                  </a:cubicBezTo>
                  <a:cubicBezTo>
                    <a:pt x="97894" y="82638"/>
                    <a:pt x="97894" y="82638"/>
                    <a:pt x="97894" y="81511"/>
                  </a:cubicBezTo>
                  <a:cubicBezTo>
                    <a:pt x="97894" y="81511"/>
                    <a:pt x="98474" y="81511"/>
                    <a:pt x="98474" y="80377"/>
                  </a:cubicBezTo>
                  <a:cubicBezTo>
                    <a:pt x="97894" y="80377"/>
                    <a:pt x="97309" y="80377"/>
                    <a:pt x="97309" y="80377"/>
                  </a:cubicBezTo>
                  <a:cubicBezTo>
                    <a:pt x="97309" y="80377"/>
                    <a:pt x="97309" y="80377"/>
                    <a:pt x="97309" y="80377"/>
                  </a:cubicBezTo>
                  <a:cubicBezTo>
                    <a:pt x="96149" y="81511"/>
                    <a:pt x="94984" y="82638"/>
                    <a:pt x="93818" y="82638"/>
                  </a:cubicBezTo>
                  <a:cubicBezTo>
                    <a:pt x="93818" y="82638"/>
                    <a:pt x="93818" y="82638"/>
                    <a:pt x="93818" y="82638"/>
                  </a:cubicBezTo>
                  <a:cubicBezTo>
                    <a:pt x="93818" y="82638"/>
                    <a:pt x="93818" y="82638"/>
                    <a:pt x="94404" y="82638"/>
                  </a:cubicBezTo>
                  <a:cubicBezTo>
                    <a:pt x="94404" y="82638"/>
                    <a:pt x="93818" y="81511"/>
                    <a:pt x="93818" y="81511"/>
                  </a:cubicBezTo>
                  <a:cubicBezTo>
                    <a:pt x="94404" y="82638"/>
                    <a:pt x="94984" y="81511"/>
                    <a:pt x="94984" y="81511"/>
                  </a:cubicBezTo>
                  <a:cubicBezTo>
                    <a:pt x="95564" y="80377"/>
                    <a:pt x="96729" y="80377"/>
                    <a:pt x="97309" y="80377"/>
                  </a:cubicBezTo>
                  <a:cubicBezTo>
                    <a:pt x="97309" y="79244"/>
                    <a:pt x="97894" y="79244"/>
                    <a:pt x="98474" y="79244"/>
                  </a:cubicBezTo>
                  <a:cubicBezTo>
                    <a:pt x="99054" y="78111"/>
                    <a:pt x="97894" y="79244"/>
                    <a:pt x="97894" y="78111"/>
                  </a:cubicBezTo>
                  <a:cubicBezTo>
                    <a:pt x="97894" y="78111"/>
                    <a:pt x="97894" y="78111"/>
                    <a:pt x="97309" y="78111"/>
                  </a:cubicBezTo>
                  <a:cubicBezTo>
                    <a:pt x="96729" y="78111"/>
                    <a:pt x="97309" y="78111"/>
                    <a:pt x="96729" y="76983"/>
                  </a:cubicBezTo>
                  <a:cubicBezTo>
                    <a:pt x="96729" y="76983"/>
                    <a:pt x="96149" y="78111"/>
                    <a:pt x="95564" y="78111"/>
                  </a:cubicBezTo>
                  <a:cubicBezTo>
                    <a:pt x="96149" y="78111"/>
                    <a:pt x="96149" y="76983"/>
                    <a:pt x="96149" y="76983"/>
                  </a:cubicBezTo>
                  <a:cubicBezTo>
                    <a:pt x="96149" y="76983"/>
                    <a:pt x="96149" y="76983"/>
                    <a:pt x="96149" y="76983"/>
                  </a:cubicBezTo>
                  <a:cubicBezTo>
                    <a:pt x="95564" y="76983"/>
                    <a:pt x="94984" y="76983"/>
                    <a:pt x="94984" y="76983"/>
                  </a:cubicBezTo>
                  <a:cubicBezTo>
                    <a:pt x="94984" y="76983"/>
                    <a:pt x="95564" y="76983"/>
                    <a:pt x="95564" y="75850"/>
                  </a:cubicBezTo>
                  <a:cubicBezTo>
                    <a:pt x="95564" y="75850"/>
                    <a:pt x="95564" y="75850"/>
                    <a:pt x="95564" y="74716"/>
                  </a:cubicBezTo>
                  <a:cubicBezTo>
                    <a:pt x="95564" y="74716"/>
                    <a:pt x="95564" y="74716"/>
                    <a:pt x="95564" y="75850"/>
                  </a:cubicBezTo>
                  <a:cubicBezTo>
                    <a:pt x="95564" y="74716"/>
                    <a:pt x="95564" y="74716"/>
                    <a:pt x="95564" y="74716"/>
                  </a:cubicBezTo>
                  <a:cubicBezTo>
                    <a:pt x="94984" y="74716"/>
                    <a:pt x="94984" y="74716"/>
                    <a:pt x="94984" y="74716"/>
                  </a:cubicBezTo>
                  <a:cubicBezTo>
                    <a:pt x="94984" y="74716"/>
                    <a:pt x="94984" y="74716"/>
                    <a:pt x="94404" y="74716"/>
                  </a:cubicBezTo>
                  <a:cubicBezTo>
                    <a:pt x="94404" y="74716"/>
                    <a:pt x="94984" y="74716"/>
                    <a:pt x="94984" y="73583"/>
                  </a:cubicBezTo>
                  <a:cubicBezTo>
                    <a:pt x="94404" y="73583"/>
                    <a:pt x="94404" y="73583"/>
                    <a:pt x="94404" y="73583"/>
                  </a:cubicBezTo>
                  <a:cubicBezTo>
                    <a:pt x="94404" y="73583"/>
                    <a:pt x="94404" y="73583"/>
                    <a:pt x="94984" y="73583"/>
                  </a:cubicBezTo>
                  <a:cubicBezTo>
                    <a:pt x="94404" y="73583"/>
                    <a:pt x="94404" y="73583"/>
                    <a:pt x="94404" y="72455"/>
                  </a:cubicBezTo>
                  <a:cubicBezTo>
                    <a:pt x="94404" y="72455"/>
                    <a:pt x="94404" y="72455"/>
                    <a:pt x="94404" y="72455"/>
                  </a:cubicBezTo>
                  <a:cubicBezTo>
                    <a:pt x="94404" y="72455"/>
                    <a:pt x="93818" y="72455"/>
                    <a:pt x="93818" y="72455"/>
                  </a:cubicBezTo>
                  <a:cubicBezTo>
                    <a:pt x="93818" y="71322"/>
                    <a:pt x="93818" y="71322"/>
                    <a:pt x="93818" y="71322"/>
                  </a:cubicBezTo>
                  <a:cubicBezTo>
                    <a:pt x="93818" y="72455"/>
                    <a:pt x="93818" y="72455"/>
                    <a:pt x="93818" y="72455"/>
                  </a:cubicBezTo>
                  <a:cubicBezTo>
                    <a:pt x="94404" y="72455"/>
                    <a:pt x="94984" y="72455"/>
                    <a:pt x="95564" y="71322"/>
                  </a:cubicBezTo>
                  <a:cubicBezTo>
                    <a:pt x="95564" y="71322"/>
                    <a:pt x="94984" y="70188"/>
                    <a:pt x="94984" y="70188"/>
                  </a:cubicBezTo>
                  <a:cubicBezTo>
                    <a:pt x="95564" y="70188"/>
                    <a:pt x="94404" y="70188"/>
                    <a:pt x="94404" y="70188"/>
                  </a:cubicBezTo>
                  <a:cubicBezTo>
                    <a:pt x="94984" y="70188"/>
                    <a:pt x="95564" y="69055"/>
                    <a:pt x="95564" y="67922"/>
                  </a:cubicBezTo>
                  <a:cubicBezTo>
                    <a:pt x="95564" y="69055"/>
                    <a:pt x="94984" y="67922"/>
                    <a:pt x="94984" y="67922"/>
                  </a:cubicBezTo>
                  <a:cubicBezTo>
                    <a:pt x="94404" y="67922"/>
                    <a:pt x="94404" y="67922"/>
                    <a:pt x="93818" y="67922"/>
                  </a:cubicBezTo>
                  <a:cubicBezTo>
                    <a:pt x="94404" y="67922"/>
                    <a:pt x="94984" y="67922"/>
                    <a:pt x="94984" y="66794"/>
                  </a:cubicBezTo>
                  <a:cubicBezTo>
                    <a:pt x="94984" y="66794"/>
                    <a:pt x="94404" y="66794"/>
                    <a:pt x="94404" y="66794"/>
                  </a:cubicBezTo>
                  <a:cubicBezTo>
                    <a:pt x="94404" y="66794"/>
                    <a:pt x="93818" y="66794"/>
                    <a:pt x="93818" y="66794"/>
                  </a:cubicBezTo>
                  <a:cubicBezTo>
                    <a:pt x="93818" y="66794"/>
                    <a:pt x="94984" y="66794"/>
                    <a:pt x="94984" y="65661"/>
                  </a:cubicBezTo>
                  <a:cubicBezTo>
                    <a:pt x="94984" y="65661"/>
                    <a:pt x="94984" y="65661"/>
                    <a:pt x="94404" y="65661"/>
                  </a:cubicBezTo>
                  <a:cubicBezTo>
                    <a:pt x="94404" y="65661"/>
                    <a:pt x="94404" y="64527"/>
                    <a:pt x="94984" y="64527"/>
                  </a:cubicBezTo>
                  <a:cubicBezTo>
                    <a:pt x="94404" y="64527"/>
                    <a:pt x="93818" y="64527"/>
                    <a:pt x="93818" y="64527"/>
                  </a:cubicBezTo>
                  <a:cubicBezTo>
                    <a:pt x="93818" y="64527"/>
                    <a:pt x="94404" y="64527"/>
                    <a:pt x="94404" y="64527"/>
                  </a:cubicBezTo>
                  <a:cubicBezTo>
                    <a:pt x="94984" y="63394"/>
                    <a:pt x="94404" y="64527"/>
                    <a:pt x="94404" y="64527"/>
                  </a:cubicBezTo>
                  <a:cubicBezTo>
                    <a:pt x="94404" y="64527"/>
                    <a:pt x="94404" y="63394"/>
                    <a:pt x="94404" y="63394"/>
                  </a:cubicBezTo>
                  <a:cubicBezTo>
                    <a:pt x="94404" y="63394"/>
                    <a:pt x="94404" y="63394"/>
                    <a:pt x="94404" y="63394"/>
                  </a:cubicBezTo>
                  <a:cubicBezTo>
                    <a:pt x="94404" y="63394"/>
                    <a:pt x="94404" y="62266"/>
                    <a:pt x="94404" y="62266"/>
                  </a:cubicBezTo>
                  <a:cubicBezTo>
                    <a:pt x="94404" y="62266"/>
                    <a:pt x="94404" y="62266"/>
                    <a:pt x="94404" y="62266"/>
                  </a:cubicBezTo>
                  <a:cubicBezTo>
                    <a:pt x="94984" y="61133"/>
                    <a:pt x="94404" y="62266"/>
                    <a:pt x="93818" y="62266"/>
                  </a:cubicBezTo>
                  <a:cubicBezTo>
                    <a:pt x="93818" y="62266"/>
                    <a:pt x="94984" y="61133"/>
                    <a:pt x="93818" y="61133"/>
                  </a:cubicBezTo>
                  <a:cubicBezTo>
                    <a:pt x="93818" y="61133"/>
                    <a:pt x="93239" y="62266"/>
                    <a:pt x="93239" y="62266"/>
                  </a:cubicBezTo>
                  <a:cubicBezTo>
                    <a:pt x="92659" y="62266"/>
                    <a:pt x="92073" y="63394"/>
                    <a:pt x="92659" y="63394"/>
                  </a:cubicBezTo>
                  <a:cubicBezTo>
                    <a:pt x="92659" y="63394"/>
                    <a:pt x="92073" y="63394"/>
                    <a:pt x="92073" y="64527"/>
                  </a:cubicBezTo>
                  <a:cubicBezTo>
                    <a:pt x="92073" y="64527"/>
                    <a:pt x="91494" y="64527"/>
                    <a:pt x="92073" y="64527"/>
                  </a:cubicBezTo>
                  <a:cubicBezTo>
                    <a:pt x="92073" y="64527"/>
                    <a:pt x="91494" y="64527"/>
                    <a:pt x="91494" y="65661"/>
                  </a:cubicBezTo>
                  <a:cubicBezTo>
                    <a:pt x="90914" y="65661"/>
                    <a:pt x="90914" y="66794"/>
                    <a:pt x="90914" y="66794"/>
                  </a:cubicBezTo>
                  <a:cubicBezTo>
                    <a:pt x="91494" y="65661"/>
                    <a:pt x="90328" y="65661"/>
                    <a:pt x="90328" y="66794"/>
                  </a:cubicBezTo>
                  <a:cubicBezTo>
                    <a:pt x="89749" y="66794"/>
                    <a:pt x="88583" y="66794"/>
                    <a:pt x="88583" y="67922"/>
                  </a:cubicBezTo>
                  <a:cubicBezTo>
                    <a:pt x="88583" y="67922"/>
                    <a:pt x="88583" y="66794"/>
                    <a:pt x="88583" y="66794"/>
                  </a:cubicBezTo>
                  <a:cubicBezTo>
                    <a:pt x="88583" y="66794"/>
                    <a:pt x="88004" y="67922"/>
                    <a:pt x="88004" y="67922"/>
                  </a:cubicBezTo>
                  <a:cubicBezTo>
                    <a:pt x="88583" y="67922"/>
                    <a:pt x="88583" y="66794"/>
                    <a:pt x="88004" y="66794"/>
                  </a:cubicBezTo>
                  <a:cubicBezTo>
                    <a:pt x="88004" y="66794"/>
                    <a:pt x="87424" y="67922"/>
                    <a:pt x="87424" y="67922"/>
                  </a:cubicBezTo>
                  <a:cubicBezTo>
                    <a:pt x="87424" y="67922"/>
                    <a:pt x="86838" y="67922"/>
                    <a:pt x="86838" y="67922"/>
                  </a:cubicBezTo>
                  <a:cubicBezTo>
                    <a:pt x="86838" y="67922"/>
                    <a:pt x="88004" y="67922"/>
                    <a:pt x="88004" y="65661"/>
                  </a:cubicBezTo>
                  <a:cubicBezTo>
                    <a:pt x="88004" y="64527"/>
                    <a:pt x="86838" y="66794"/>
                    <a:pt x="85673" y="65661"/>
                  </a:cubicBezTo>
                  <a:cubicBezTo>
                    <a:pt x="86259" y="65661"/>
                    <a:pt x="86259" y="65661"/>
                    <a:pt x="86838" y="65661"/>
                  </a:cubicBezTo>
                  <a:cubicBezTo>
                    <a:pt x="86838" y="66794"/>
                    <a:pt x="87424" y="64527"/>
                    <a:pt x="87424" y="64527"/>
                  </a:cubicBezTo>
                  <a:cubicBezTo>
                    <a:pt x="87424" y="64527"/>
                    <a:pt x="87424" y="63394"/>
                    <a:pt x="86838" y="63394"/>
                  </a:cubicBezTo>
                  <a:cubicBezTo>
                    <a:pt x="87424" y="63394"/>
                    <a:pt x="88004" y="63394"/>
                    <a:pt x="87424" y="62266"/>
                  </a:cubicBezTo>
                  <a:cubicBezTo>
                    <a:pt x="87424" y="62266"/>
                    <a:pt x="86838" y="62266"/>
                    <a:pt x="86259" y="62266"/>
                  </a:cubicBezTo>
                  <a:cubicBezTo>
                    <a:pt x="86838" y="62266"/>
                    <a:pt x="87424" y="62266"/>
                    <a:pt x="88004" y="61133"/>
                  </a:cubicBezTo>
                  <a:cubicBezTo>
                    <a:pt x="88004" y="61133"/>
                    <a:pt x="88004" y="61133"/>
                    <a:pt x="88004" y="61133"/>
                  </a:cubicBezTo>
                  <a:cubicBezTo>
                    <a:pt x="88004" y="60000"/>
                    <a:pt x="89169" y="58866"/>
                    <a:pt x="88583" y="58866"/>
                  </a:cubicBezTo>
                  <a:cubicBezTo>
                    <a:pt x="88583" y="58866"/>
                    <a:pt x="88004" y="58866"/>
                    <a:pt x="88004" y="58866"/>
                  </a:cubicBezTo>
                  <a:cubicBezTo>
                    <a:pt x="88004" y="58866"/>
                    <a:pt x="88004" y="58866"/>
                    <a:pt x="88004" y="58866"/>
                  </a:cubicBezTo>
                  <a:cubicBezTo>
                    <a:pt x="88004" y="58866"/>
                    <a:pt x="88004" y="58866"/>
                    <a:pt x="87424" y="58866"/>
                  </a:cubicBezTo>
                  <a:cubicBezTo>
                    <a:pt x="87424" y="58866"/>
                    <a:pt x="85673" y="57733"/>
                    <a:pt x="86838" y="57733"/>
                  </a:cubicBezTo>
                  <a:cubicBezTo>
                    <a:pt x="86838" y="57733"/>
                    <a:pt x="86259" y="57733"/>
                    <a:pt x="86259" y="57733"/>
                  </a:cubicBezTo>
                  <a:cubicBezTo>
                    <a:pt x="86838" y="57733"/>
                    <a:pt x="86838" y="56605"/>
                    <a:pt x="86838" y="56605"/>
                  </a:cubicBezTo>
                  <a:cubicBezTo>
                    <a:pt x="86838" y="56605"/>
                    <a:pt x="86259" y="56605"/>
                    <a:pt x="86259" y="56605"/>
                  </a:cubicBezTo>
                  <a:cubicBezTo>
                    <a:pt x="86838" y="56605"/>
                    <a:pt x="86259" y="55472"/>
                    <a:pt x="85673" y="56605"/>
                  </a:cubicBezTo>
                  <a:cubicBezTo>
                    <a:pt x="85673" y="56605"/>
                    <a:pt x="86259" y="55472"/>
                    <a:pt x="86259" y="55472"/>
                  </a:cubicBezTo>
                  <a:cubicBezTo>
                    <a:pt x="86259" y="55472"/>
                    <a:pt x="85093" y="54338"/>
                    <a:pt x="85093" y="54338"/>
                  </a:cubicBezTo>
                  <a:cubicBezTo>
                    <a:pt x="85093" y="54338"/>
                    <a:pt x="83928" y="55472"/>
                    <a:pt x="83928" y="55472"/>
                  </a:cubicBezTo>
                  <a:cubicBezTo>
                    <a:pt x="83348" y="54338"/>
                    <a:pt x="82769" y="55472"/>
                    <a:pt x="82183" y="55472"/>
                  </a:cubicBezTo>
                  <a:cubicBezTo>
                    <a:pt x="82769" y="55472"/>
                    <a:pt x="82769" y="55472"/>
                    <a:pt x="82769" y="55472"/>
                  </a:cubicBezTo>
                  <a:cubicBezTo>
                    <a:pt x="82183" y="54338"/>
                    <a:pt x="81023" y="54338"/>
                    <a:pt x="80438" y="54338"/>
                  </a:cubicBezTo>
                  <a:cubicBezTo>
                    <a:pt x="79858" y="54338"/>
                    <a:pt x="78693" y="55472"/>
                    <a:pt x="79858" y="56605"/>
                  </a:cubicBezTo>
                  <a:cubicBezTo>
                    <a:pt x="79278" y="57733"/>
                    <a:pt x="79278" y="57733"/>
                    <a:pt x="79278" y="58866"/>
                  </a:cubicBezTo>
                  <a:cubicBezTo>
                    <a:pt x="78693" y="58866"/>
                    <a:pt x="78693" y="58866"/>
                    <a:pt x="78113" y="58866"/>
                  </a:cubicBezTo>
                  <a:cubicBezTo>
                    <a:pt x="78113" y="60000"/>
                    <a:pt x="78693" y="60000"/>
                    <a:pt x="78693" y="58866"/>
                  </a:cubicBezTo>
                  <a:cubicBezTo>
                    <a:pt x="78693" y="60000"/>
                    <a:pt x="78113" y="60000"/>
                    <a:pt x="78693" y="60000"/>
                  </a:cubicBezTo>
                  <a:cubicBezTo>
                    <a:pt x="78113" y="60000"/>
                    <a:pt x="78693" y="61133"/>
                    <a:pt x="78113" y="61133"/>
                  </a:cubicBezTo>
                  <a:cubicBezTo>
                    <a:pt x="78113" y="61133"/>
                    <a:pt x="78113" y="62266"/>
                    <a:pt x="78693" y="62266"/>
                  </a:cubicBezTo>
                  <a:cubicBezTo>
                    <a:pt x="78113" y="62266"/>
                    <a:pt x="77533" y="63394"/>
                    <a:pt x="78113" y="63394"/>
                  </a:cubicBezTo>
                  <a:cubicBezTo>
                    <a:pt x="77533" y="62266"/>
                    <a:pt x="77533" y="63394"/>
                    <a:pt x="76948" y="63394"/>
                  </a:cubicBezTo>
                  <a:cubicBezTo>
                    <a:pt x="76948" y="64527"/>
                    <a:pt x="75788" y="64527"/>
                    <a:pt x="75788" y="65661"/>
                  </a:cubicBezTo>
                  <a:cubicBezTo>
                    <a:pt x="75203" y="66794"/>
                    <a:pt x="76368" y="66794"/>
                    <a:pt x="76368" y="67922"/>
                  </a:cubicBezTo>
                  <a:cubicBezTo>
                    <a:pt x="76948" y="69055"/>
                    <a:pt x="76368" y="70188"/>
                    <a:pt x="76368" y="70188"/>
                  </a:cubicBezTo>
                  <a:cubicBezTo>
                    <a:pt x="76368" y="71322"/>
                    <a:pt x="75788" y="73583"/>
                    <a:pt x="75203" y="73583"/>
                  </a:cubicBezTo>
                  <a:cubicBezTo>
                    <a:pt x="75203" y="74716"/>
                    <a:pt x="74043" y="74716"/>
                    <a:pt x="74043" y="75850"/>
                  </a:cubicBezTo>
                  <a:cubicBezTo>
                    <a:pt x="72878" y="76983"/>
                    <a:pt x="71133" y="76983"/>
                    <a:pt x="69968" y="79244"/>
                  </a:cubicBezTo>
                  <a:cubicBezTo>
                    <a:pt x="70548" y="79244"/>
                    <a:pt x="69968" y="80377"/>
                    <a:pt x="70548" y="80377"/>
                  </a:cubicBezTo>
                  <a:cubicBezTo>
                    <a:pt x="70548" y="80377"/>
                    <a:pt x="69968" y="80377"/>
                    <a:pt x="69968" y="80377"/>
                  </a:cubicBezTo>
                  <a:cubicBezTo>
                    <a:pt x="70548" y="80377"/>
                    <a:pt x="69968" y="80377"/>
                    <a:pt x="70548" y="81511"/>
                  </a:cubicBezTo>
                  <a:cubicBezTo>
                    <a:pt x="69968" y="81511"/>
                    <a:pt x="69968" y="83772"/>
                    <a:pt x="69388" y="83772"/>
                  </a:cubicBezTo>
                  <a:cubicBezTo>
                    <a:pt x="69388" y="84905"/>
                    <a:pt x="69388" y="86038"/>
                    <a:pt x="69388" y="86038"/>
                  </a:cubicBezTo>
                  <a:cubicBezTo>
                    <a:pt x="69388" y="86038"/>
                    <a:pt x="68223" y="87172"/>
                    <a:pt x="68223" y="88300"/>
                  </a:cubicBezTo>
                  <a:cubicBezTo>
                    <a:pt x="68223" y="88300"/>
                    <a:pt x="68223" y="88300"/>
                    <a:pt x="68223" y="88300"/>
                  </a:cubicBezTo>
                  <a:cubicBezTo>
                    <a:pt x="68223" y="89433"/>
                    <a:pt x="68223" y="89433"/>
                    <a:pt x="67643" y="89433"/>
                  </a:cubicBezTo>
                  <a:cubicBezTo>
                    <a:pt x="68223" y="89433"/>
                    <a:pt x="67643" y="88300"/>
                    <a:pt x="67643" y="88300"/>
                  </a:cubicBezTo>
                  <a:cubicBezTo>
                    <a:pt x="67643" y="88300"/>
                    <a:pt x="67058" y="89433"/>
                    <a:pt x="67058" y="89433"/>
                  </a:cubicBezTo>
                  <a:cubicBezTo>
                    <a:pt x="66478" y="90566"/>
                    <a:pt x="67058" y="90566"/>
                    <a:pt x="67058" y="91700"/>
                  </a:cubicBezTo>
                  <a:cubicBezTo>
                    <a:pt x="66478" y="89433"/>
                    <a:pt x="66478" y="89433"/>
                    <a:pt x="65313" y="90566"/>
                  </a:cubicBezTo>
                  <a:cubicBezTo>
                    <a:pt x="65898" y="89433"/>
                    <a:pt x="66478" y="89433"/>
                    <a:pt x="65898" y="87172"/>
                  </a:cubicBezTo>
                  <a:cubicBezTo>
                    <a:pt x="65898" y="87172"/>
                    <a:pt x="65313" y="86038"/>
                    <a:pt x="64733" y="86038"/>
                  </a:cubicBezTo>
                  <a:cubicBezTo>
                    <a:pt x="65313" y="86038"/>
                    <a:pt x="65313" y="86038"/>
                    <a:pt x="65313" y="84905"/>
                  </a:cubicBezTo>
                  <a:cubicBezTo>
                    <a:pt x="65313" y="83772"/>
                    <a:pt x="65313" y="83772"/>
                    <a:pt x="65313" y="82638"/>
                  </a:cubicBezTo>
                  <a:cubicBezTo>
                    <a:pt x="65898" y="82638"/>
                    <a:pt x="65898" y="81511"/>
                    <a:pt x="66478" y="80377"/>
                  </a:cubicBezTo>
                  <a:cubicBezTo>
                    <a:pt x="66478" y="80377"/>
                    <a:pt x="66478" y="80377"/>
                    <a:pt x="66478" y="80377"/>
                  </a:cubicBezTo>
                  <a:cubicBezTo>
                    <a:pt x="66478" y="79244"/>
                    <a:pt x="66478" y="79244"/>
                    <a:pt x="67058" y="78111"/>
                  </a:cubicBezTo>
                  <a:cubicBezTo>
                    <a:pt x="67058" y="76983"/>
                    <a:pt x="66478" y="76983"/>
                    <a:pt x="65898" y="76983"/>
                  </a:cubicBezTo>
                  <a:cubicBezTo>
                    <a:pt x="65313" y="76983"/>
                    <a:pt x="64153" y="75850"/>
                    <a:pt x="62988" y="76983"/>
                  </a:cubicBezTo>
                  <a:cubicBezTo>
                    <a:pt x="63568" y="76983"/>
                    <a:pt x="63568" y="76983"/>
                    <a:pt x="63568" y="75850"/>
                  </a:cubicBezTo>
                  <a:cubicBezTo>
                    <a:pt x="63568" y="75850"/>
                    <a:pt x="62988" y="75850"/>
                    <a:pt x="62408" y="74716"/>
                  </a:cubicBezTo>
                  <a:cubicBezTo>
                    <a:pt x="62408" y="74716"/>
                    <a:pt x="61823" y="74716"/>
                    <a:pt x="61243" y="74716"/>
                  </a:cubicBezTo>
                  <a:cubicBezTo>
                    <a:pt x="61243" y="73583"/>
                    <a:pt x="61243" y="72455"/>
                    <a:pt x="60663" y="72455"/>
                  </a:cubicBezTo>
                  <a:cubicBezTo>
                    <a:pt x="60663" y="71322"/>
                    <a:pt x="59498" y="70188"/>
                    <a:pt x="58912" y="70188"/>
                  </a:cubicBezTo>
                  <a:cubicBezTo>
                    <a:pt x="57753" y="70188"/>
                    <a:pt x="57167" y="71322"/>
                    <a:pt x="56587" y="71322"/>
                  </a:cubicBezTo>
                  <a:cubicBezTo>
                    <a:pt x="56587" y="71322"/>
                    <a:pt x="56587" y="71322"/>
                    <a:pt x="56587" y="71322"/>
                  </a:cubicBezTo>
                  <a:cubicBezTo>
                    <a:pt x="56587" y="71322"/>
                    <a:pt x="56008" y="71322"/>
                    <a:pt x="56008" y="71322"/>
                  </a:cubicBezTo>
                  <a:cubicBezTo>
                    <a:pt x="56008" y="71322"/>
                    <a:pt x="56587" y="70188"/>
                    <a:pt x="56587" y="70188"/>
                  </a:cubicBezTo>
                  <a:cubicBezTo>
                    <a:pt x="57167" y="69055"/>
                    <a:pt x="57167" y="66794"/>
                    <a:pt x="57167" y="66794"/>
                  </a:cubicBezTo>
                  <a:cubicBezTo>
                    <a:pt x="57167" y="66794"/>
                    <a:pt x="57753" y="65661"/>
                    <a:pt x="57167" y="65661"/>
                  </a:cubicBezTo>
                  <a:cubicBezTo>
                    <a:pt x="57167" y="65661"/>
                    <a:pt x="56587" y="65661"/>
                    <a:pt x="56587" y="65661"/>
                  </a:cubicBezTo>
                  <a:cubicBezTo>
                    <a:pt x="56008" y="65661"/>
                    <a:pt x="56008" y="66794"/>
                    <a:pt x="55422" y="66794"/>
                  </a:cubicBezTo>
                  <a:cubicBezTo>
                    <a:pt x="56008" y="66794"/>
                    <a:pt x="56008" y="66794"/>
                    <a:pt x="56008" y="65661"/>
                  </a:cubicBezTo>
                  <a:cubicBezTo>
                    <a:pt x="56008" y="65661"/>
                    <a:pt x="56008" y="65661"/>
                    <a:pt x="55422" y="64527"/>
                  </a:cubicBezTo>
                  <a:cubicBezTo>
                    <a:pt x="56008" y="64527"/>
                    <a:pt x="57753" y="61133"/>
                    <a:pt x="57753" y="60000"/>
                  </a:cubicBezTo>
                  <a:cubicBezTo>
                    <a:pt x="58333" y="60000"/>
                    <a:pt x="58912" y="58866"/>
                    <a:pt x="59498" y="57733"/>
                  </a:cubicBezTo>
                  <a:cubicBezTo>
                    <a:pt x="60078" y="57733"/>
                    <a:pt x="60663" y="56605"/>
                    <a:pt x="61243" y="56605"/>
                  </a:cubicBezTo>
                  <a:cubicBezTo>
                    <a:pt x="60663" y="55472"/>
                    <a:pt x="61243" y="56605"/>
                    <a:pt x="61243" y="55472"/>
                  </a:cubicBezTo>
                  <a:cubicBezTo>
                    <a:pt x="61243" y="55472"/>
                    <a:pt x="62408" y="55472"/>
                    <a:pt x="61823" y="54338"/>
                  </a:cubicBezTo>
                  <a:cubicBezTo>
                    <a:pt x="61823" y="54338"/>
                    <a:pt x="62408" y="55472"/>
                    <a:pt x="62408" y="55472"/>
                  </a:cubicBezTo>
                  <a:cubicBezTo>
                    <a:pt x="62408" y="55472"/>
                    <a:pt x="62408" y="54338"/>
                    <a:pt x="62408" y="54338"/>
                  </a:cubicBezTo>
                  <a:cubicBezTo>
                    <a:pt x="62988" y="54338"/>
                    <a:pt x="63568" y="54338"/>
                    <a:pt x="63568" y="54338"/>
                  </a:cubicBezTo>
                  <a:cubicBezTo>
                    <a:pt x="62988" y="54338"/>
                    <a:pt x="63568" y="53205"/>
                    <a:pt x="63568" y="53205"/>
                  </a:cubicBezTo>
                  <a:cubicBezTo>
                    <a:pt x="64153" y="53205"/>
                    <a:pt x="65313" y="53205"/>
                    <a:pt x="65313" y="53205"/>
                  </a:cubicBezTo>
                  <a:cubicBezTo>
                    <a:pt x="66478" y="52077"/>
                    <a:pt x="65898" y="52077"/>
                    <a:pt x="65313" y="50944"/>
                  </a:cubicBezTo>
                  <a:cubicBezTo>
                    <a:pt x="64733" y="50944"/>
                    <a:pt x="64733" y="50944"/>
                    <a:pt x="64153" y="50944"/>
                  </a:cubicBezTo>
                  <a:cubicBezTo>
                    <a:pt x="64153" y="50944"/>
                    <a:pt x="64733" y="50944"/>
                    <a:pt x="64733" y="50944"/>
                  </a:cubicBezTo>
                  <a:cubicBezTo>
                    <a:pt x="64153" y="49811"/>
                    <a:pt x="64153" y="49811"/>
                    <a:pt x="63568" y="49811"/>
                  </a:cubicBezTo>
                  <a:cubicBezTo>
                    <a:pt x="63568" y="49811"/>
                    <a:pt x="63568" y="49811"/>
                    <a:pt x="63568" y="49811"/>
                  </a:cubicBezTo>
                  <a:cubicBezTo>
                    <a:pt x="62988" y="50944"/>
                    <a:pt x="63568" y="49811"/>
                    <a:pt x="63568" y="49811"/>
                  </a:cubicBezTo>
                  <a:cubicBezTo>
                    <a:pt x="63568" y="49811"/>
                    <a:pt x="64733" y="50944"/>
                    <a:pt x="65313" y="49811"/>
                  </a:cubicBezTo>
                  <a:cubicBezTo>
                    <a:pt x="65313" y="50944"/>
                    <a:pt x="65313" y="50944"/>
                    <a:pt x="65313" y="50944"/>
                  </a:cubicBezTo>
                  <a:cubicBezTo>
                    <a:pt x="65313" y="50944"/>
                    <a:pt x="66478" y="50944"/>
                    <a:pt x="67058" y="50944"/>
                  </a:cubicBezTo>
                  <a:cubicBezTo>
                    <a:pt x="67058" y="50944"/>
                    <a:pt x="67643" y="49811"/>
                    <a:pt x="67643" y="49811"/>
                  </a:cubicBezTo>
                  <a:cubicBezTo>
                    <a:pt x="67643" y="49811"/>
                    <a:pt x="68223" y="49811"/>
                    <a:pt x="67643" y="49811"/>
                  </a:cubicBezTo>
                  <a:cubicBezTo>
                    <a:pt x="67643" y="49811"/>
                    <a:pt x="68223" y="48677"/>
                    <a:pt x="68223" y="48677"/>
                  </a:cubicBezTo>
                  <a:cubicBezTo>
                    <a:pt x="68223" y="49811"/>
                    <a:pt x="68803" y="49811"/>
                    <a:pt x="68803" y="49811"/>
                  </a:cubicBezTo>
                  <a:cubicBezTo>
                    <a:pt x="68803" y="49811"/>
                    <a:pt x="69968" y="48677"/>
                    <a:pt x="70548" y="48677"/>
                  </a:cubicBezTo>
                  <a:cubicBezTo>
                    <a:pt x="71133" y="47544"/>
                    <a:pt x="72293" y="47544"/>
                    <a:pt x="72293" y="46416"/>
                  </a:cubicBezTo>
                  <a:cubicBezTo>
                    <a:pt x="71713" y="45283"/>
                    <a:pt x="71133" y="46416"/>
                    <a:pt x="70548" y="45283"/>
                  </a:cubicBezTo>
                  <a:cubicBezTo>
                    <a:pt x="69968" y="45283"/>
                    <a:pt x="69968" y="44150"/>
                    <a:pt x="69388" y="44150"/>
                  </a:cubicBezTo>
                  <a:cubicBezTo>
                    <a:pt x="69388" y="44150"/>
                    <a:pt x="68803" y="44150"/>
                    <a:pt x="68803" y="44150"/>
                  </a:cubicBezTo>
                  <a:cubicBezTo>
                    <a:pt x="68803" y="44150"/>
                    <a:pt x="68223" y="44150"/>
                    <a:pt x="68223" y="44150"/>
                  </a:cubicBezTo>
                  <a:cubicBezTo>
                    <a:pt x="68803" y="44150"/>
                    <a:pt x="69388" y="44150"/>
                    <a:pt x="69968" y="44150"/>
                  </a:cubicBezTo>
                  <a:cubicBezTo>
                    <a:pt x="69968" y="44150"/>
                    <a:pt x="69968" y="44150"/>
                    <a:pt x="69968" y="44150"/>
                  </a:cubicBezTo>
                  <a:cubicBezTo>
                    <a:pt x="70548" y="44150"/>
                    <a:pt x="71133" y="45283"/>
                    <a:pt x="71133" y="45283"/>
                  </a:cubicBezTo>
                  <a:cubicBezTo>
                    <a:pt x="71713" y="45283"/>
                    <a:pt x="72293" y="46416"/>
                    <a:pt x="72878" y="45283"/>
                  </a:cubicBezTo>
                  <a:cubicBezTo>
                    <a:pt x="73458" y="45283"/>
                    <a:pt x="74623" y="44150"/>
                    <a:pt x="74623" y="44150"/>
                  </a:cubicBezTo>
                  <a:cubicBezTo>
                    <a:pt x="75203" y="43016"/>
                    <a:pt x="74623" y="43016"/>
                    <a:pt x="74623" y="43016"/>
                  </a:cubicBezTo>
                  <a:cubicBezTo>
                    <a:pt x="74623" y="41888"/>
                    <a:pt x="75788" y="41888"/>
                    <a:pt x="75788" y="41888"/>
                  </a:cubicBezTo>
                  <a:cubicBezTo>
                    <a:pt x="76368" y="41888"/>
                    <a:pt x="76368" y="43016"/>
                    <a:pt x="76948" y="43016"/>
                  </a:cubicBezTo>
                  <a:cubicBezTo>
                    <a:pt x="76948" y="43016"/>
                    <a:pt x="77533" y="43016"/>
                    <a:pt x="77533" y="43016"/>
                  </a:cubicBezTo>
                  <a:cubicBezTo>
                    <a:pt x="77533" y="43016"/>
                    <a:pt x="77533" y="41888"/>
                    <a:pt x="77533" y="41888"/>
                  </a:cubicBezTo>
                  <a:cubicBezTo>
                    <a:pt x="77533" y="40755"/>
                    <a:pt x="76948" y="40755"/>
                    <a:pt x="76948" y="40755"/>
                  </a:cubicBezTo>
                  <a:cubicBezTo>
                    <a:pt x="76948" y="40755"/>
                    <a:pt x="77533" y="40755"/>
                    <a:pt x="77533" y="41888"/>
                  </a:cubicBezTo>
                  <a:cubicBezTo>
                    <a:pt x="77533" y="41888"/>
                    <a:pt x="77533" y="41888"/>
                    <a:pt x="77533" y="41888"/>
                  </a:cubicBezTo>
                  <a:cubicBezTo>
                    <a:pt x="78113" y="41888"/>
                    <a:pt x="78113" y="41888"/>
                    <a:pt x="78113" y="43016"/>
                  </a:cubicBezTo>
                  <a:cubicBezTo>
                    <a:pt x="78113" y="43016"/>
                    <a:pt x="78693" y="41888"/>
                    <a:pt x="79278" y="41888"/>
                  </a:cubicBezTo>
                  <a:cubicBezTo>
                    <a:pt x="79858" y="41888"/>
                    <a:pt x="80438" y="40755"/>
                    <a:pt x="81023" y="40755"/>
                  </a:cubicBezTo>
                  <a:cubicBezTo>
                    <a:pt x="81603" y="40755"/>
                    <a:pt x="81603" y="39622"/>
                    <a:pt x="81603" y="39622"/>
                  </a:cubicBezTo>
                  <a:cubicBezTo>
                    <a:pt x="81603" y="38488"/>
                    <a:pt x="81023" y="38488"/>
                    <a:pt x="81603" y="37361"/>
                  </a:cubicBezTo>
                  <a:cubicBezTo>
                    <a:pt x="81603" y="37361"/>
                    <a:pt x="81603" y="37361"/>
                    <a:pt x="81603" y="37361"/>
                  </a:cubicBezTo>
                  <a:cubicBezTo>
                    <a:pt x="81603" y="36227"/>
                    <a:pt x="81603" y="36227"/>
                    <a:pt x="82183" y="36227"/>
                  </a:cubicBezTo>
                  <a:cubicBezTo>
                    <a:pt x="82769" y="36227"/>
                    <a:pt x="83928" y="36227"/>
                    <a:pt x="82769" y="35094"/>
                  </a:cubicBezTo>
                  <a:cubicBezTo>
                    <a:pt x="82769" y="35094"/>
                    <a:pt x="83928" y="35094"/>
                    <a:pt x="83928" y="35094"/>
                  </a:cubicBezTo>
                  <a:cubicBezTo>
                    <a:pt x="83928" y="33961"/>
                    <a:pt x="83348" y="33961"/>
                    <a:pt x="82769" y="33961"/>
                  </a:cubicBezTo>
                  <a:cubicBezTo>
                    <a:pt x="83348" y="33961"/>
                    <a:pt x="82769" y="33961"/>
                    <a:pt x="82769" y="33961"/>
                  </a:cubicBezTo>
                  <a:cubicBezTo>
                    <a:pt x="82769" y="33961"/>
                    <a:pt x="82769" y="33961"/>
                    <a:pt x="83348" y="32827"/>
                  </a:cubicBezTo>
                  <a:cubicBezTo>
                    <a:pt x="82183" y="32827"/>
                    <a:pt x="81023" y="32827"/>
                    <a:pt x="79858" y="32827"/>
                  </a:cubicBezTo>
                  <a:cubicBezTo>
                    <a:pt x="79858" y="32827"/>
                    <a:pt x="79278" y="33961"/>
                    <a:pt x="79278" y="35094"/>
                  </a:cubicBezTo>
                  <a:cubicBezTo>
                    <a:pt x="79278" y="35094"/>
                    <a:pt x="79858" y="35094"/>
                    <a:pt x="79858" y="35094"/>
                  </a:cubicBezTo>
                  <a:cubicBezTo>
                    <a:pt x="79858" y="35094"/>
                    <a:pt x="79278" y="35094"/>
                    <a:pt x="79278" y="35094"/>
                  </a:cubicBezTo>
                  <a:cubicBezTo>
                    <a:pt x="79278" y="35094"/>
                    <a:pt x="79278" y="36227"/>
                    <a:pt x="79278" y="36227"/>
                  </a:cubicBezTo>
                  <a:cubicBezTo>
                    <a:pt x="78693" y="36227"/>
                    <a:pt x="78693" y="36227"/>
                    <a:pt x="78113" y="36227"/>
                  </a:cubicBezTo>
                  <a:cubicBezTo>
                    <a:pt x="77533" y="37361"/>
                    <a:pt x="76368" y="38488"/>
                    <a:pt x="75788" y="39622"/>
                  </a:cubicBezTo>
                  <a:cubicBezTo>
                    <a:pt x="75203" y="39622"/>
                    <a:pt x="74623" y="40755"/>
                    <a:pt x="74623" y="40755"/>
                  </a:cubicBezTo>
                  <a:cubicBezTo>
                    <a:pt x="74623" y="40755"/>
                    <a:pt x="74623" y="38488"/>
                    <a:pt x="74623" y="38488"/>
                  </a:cubicBezTo>
                  <a:cubicBezTo>
                    <a:pt x="74623" y="38488"/>
                    <a:pt x="74623" y="37361"/>
                    <a:pt x="75203" y="37361"/>
                  </a:cubicBezTo>
                  <a:cubicBezTo>
                    <a:pt x="75203" y="38488"/>
                    <a:pt x="75788" y="36227"/>
                    <a:pt x="75788" y="35094"/>
                  </a:cubicBezTo>
                  <a:cubicBezTo>
                    <a:pt x="75788" y="32827"/>
                    <a:pt x="74623" y="35094"/>
                    <a:pt x="74043" y="36227"/>
                  </a:cubicBezTo>
                  <a:cubicBezTo>
                    <a:pt x="73458" y="36227"/>
                    <a:pt x="72878" y="37361"/>
                    <a:pt x="72878" y="37361"/>
                  </a:cubicBezTo>
                  <a:cubicBezTo>
                    <a:pt x="72878" y="36227"/>
                    <a:pt x="74043" y="35094"/>
                    <a:pt x="72878" y="33961"/>
                  </a:cubicBezTo>
                  <a:cubicBezTo>
                    <a:pt x="72878" y="33961"/>
                    <a:pt x="72878" y="33961"/>
                    <a:pt x="73458" y="33961"/>
                  </a:cubicBezTo>
                  <a:cubicBezTo>
                    <a:pt x="73458" y="35094"/>
                    <a:pt x="74043" y="33961"/>
                    <a:pt x="74043" y="33961"/>
                  </a:cubicBezTo>
                  <a:cubicBezTo>
                    <a:pt x="74043" y="33961"/>
                    <a:pt x="73458" y="33961"/>
                    <a:pt x="72878" y="33961"/>
                  </a:cubicBezTo>
                  <a:cubicBezTo>
                    <a:pt x="73458" y="33961"/>
                    <a:pt x="73458" y="33961"/>
                    <a:pt x="73458" y="32827"/>
                  </a:cubicBezTo>
                  <a:cubicBezTo>
                    <a:pt x="73458" y="33961"/>
                    <a:pt x="72293" y="33961"/>
                    <a:pt x="72293" y="32827"/>
                  </a:cubicBezTo>
                  <a:cubicBezTo>
                    <a:pt x="72293" y="32827"/>
                    <a:pt x="71713" y="32827"/>
                    <a:pt x="71713" y="32827"/>
                  </a:cubicBezTo>
                  <a:cubicBezTo>
                    <a:pt x="72293" y="32827"/>
                    <a:pt x="72878" y="32827"/>
                    <a:pt x="72878" y="31700"/>
                  </a:cubicBezTo>
                  <a:cubicBezTo>
                    <a:pt x="72878" y="31700"/>
                    <a:pt x="72878" y="31700"/>
                    <a:pt x="72878" y="31700"/>
                  </a:cubicBezTo>
                  <a:cubicBezTo>
                    <a:pt x="72878" y="31700"/>
                    <a:pt x="73458" y="32827"/>
                    <a:pt x="73458" y="31700"/>
                  </a:cubicBezTo>
                  <a:cubicBezTo>
                    <a:pt x="74043" y="31700"/>
                    <a:pt x="73458" y="31700"/>
                    <a:pt x="73458" y="31700"/>
                  </a:cubicBezTo>
                  <a:cubicBezTo>
                    <a:pt x="73458" y="30566"/>
                    <a:pt x="73458" y="30566"/>
                    <a:pt x="72878" y="29433"/>
                  </a:cubicBezTo>
                  <a:cubicBezTo>
                    <a:pt x="73458" y="29433"/>
                    <a:pt x="73458" y="29433"/>
                    <a:pt x="73458" y="28300"/>
                  </a:cubicBezTo>
                  <a:cubicBezTo>
                    <a:pt x="74043" y="28300"/>
                    <a:pt x="73458" y="28300"/>
                    <a:pt x="73458" y="27172"/>
                  </a:cubicBezTo>
                  <a:cubicBezTo>
                    <a:pt x="73458" y="27172"/>
                    <a:pt x="72878" y="27172"/>
                    <a:pt x="72878" y="27172"/>
                  </a:cubicBezTo>
                  <a:cubicBezTo>
                    <a:pt x="72293" y="27172"/>
                    <a:pt x="71133" y="27172"/>
                    <a:pt x="71133" y="28300"/>
                  </a:cubicBezTo>
                  <a:cubicBezTo>
                    <a:pt x="71133" y="28300"/>
                    <a:pt x="71133" y="28300"/>
                    <a:pt x="71133" y="28300"/>
                  </a:cubicBezTo>
                  <a:cubicBezTo>
                    <a:pt x="70548" y="28300"/>
                    <a:pt x="70548" y="28300"/>
                    <a:pt x="69968" y="29433"/>
                  </a:cubicBezTo>
                  <a:cubicBezTo>
                    <a:pt x="69388" y="29433"/>
                    <a:pt x="68803" y="30566"/>
                    <a:pt x="69968" y="30566"/>
                  </a:cubicBezTo>
                  <a:cubicBezTo>
                    <a:pt x="69388" y="30566"/>
                    <a:pt x="69388" y="30566"/>
                    <a:pt x="69388" y="30566"/>
                  </a:cubicBezTo>
                  <a:cubicBezTo>
                    <a:pt x="69388" y="30566"/>
                    <a:pt x="68223" y="31700"/>
                    <a:pt x="68223" y="31700"/>
                  </a:cubicBezTo>
                  <a:cubicBezTo>
                    <a:pt x="68223" y="32827"/>
                    <a:pt x="68223" y="32827"/>
                    <a:pt x="68803" y="32827"/>
                  </a:cubicBezTo>
                  <a:cubicBezTo>
                    <a:pt x="68803" y="32827"/>
                    <a:pt x="68803" y="32827"/>
                    <a:pt x="69388" y="32827"/>
                  </a:cubicBezTo>
                  <a:cubicBezTo>
                    <a:pt x="69388" y="33961"/>
                    <a:pt x="69388" y="32827"/>
                    <a:pt x="69388" y="32827"/>
                  </a:cubicBezTo>
                  <a:cubicBezTo>
                    <a:pt x="69968" y="32827"/>
                    <a:pt x="69968" y="33961"/>
                    <a:pt x="69968" y="33961"/>
                  </a:cubicBezTo>
                  <a:cubicBezTo>
                    <a:pt x="69968" y="33961"/>
                    <a:pt x="70548" y="33961"/>
                    <a:pt x="70548" y="33961"/>
                  </a:cubicBezTo>
                  <a:cubicBezTo>
                    <a:pt x="70548" y="33961"/>
                    <a:pt x="70548" y="33961"/>
                    <a:pt x="70548" y="33961"/>
                  </a:cubicBezTo>
                  <a:cubicBezTo>
                    <a:pt x="70548" y="33961"/>
                    <a:pt x="70548" y="33961"/>
                    <a:pt x="70548" y="33961"/>
                  </a:cubicBezTo>
                  <a:cubicBezTo>
                    <a:pt x="70548" y="33961"/>
                    <a:pt x="69968" y="33961"/>
                    <a:pt x="69968" y="33961"/>
                  </a:cubicBezTo>
                  <a:cubicBezTo>
                    <a:pt x="69968" y="33961"/>
                    <a:pt x="70548" y="33961"/>
                    <a:pt x="70548" y="33961"/>
                  </a:cubicBezTo>
                  <a:cubicBezTo>
                    <a:pt x="69968" y="33961"/>
                    <a:pt x="69388" y="33961"/>
                    <a:pt x="69388" y="35094"/>
                  </a:cubicBezTo>
                  <a:cubicBezTo>
                    <a:pt x="69388" y="35094"/>
                    <a:pt x="69388" y="35094"/>
                    <a:pt x="69388" y="35094"/>
                  </a:cubicBezTo>
                  <a:cubicBezTo>
                    <a:pt x="69388" y="35094"/>
                    <a:pt x="68803" y="35094"/>
                    <a:pt x="68803" y="36227"/>
                  </a:cubicBezTo>
                  <a:cubicBezTo>
                    <a:pt x="68803" y="36227"/>
                    <a:pt x="69968" y="33961"/>
                    <a:pt x="69388" y="36227"/>
                  </a:cubicBezTo>
                  <a:cubicBezTo>
                    <a:pt x="69388" y="36227"/>
                    <a:pt x="69388" y="36227"/>
                    <a:pt x="69388" y="36227"/>
                  </a:cubicBezTo>
                  <a:cubicBezTo>
                    <a:pt x="68803" y="36227"/>
                    <a:pt x="68223" y="37361"/>
                    <a:pt x="67643" y="37361"/>
                  </a:cubicBezTo>
                  <a:cubicBezTo>
                    <a:pt x="67058" y="38488"/>
                    <a:pt x="66478" y="37361"/>
                    <a:pt x="65898" y="38488"/>
                  </a:cubicBezTo>
                  <a:cubicBezTo>
                    <a:pt x="65898" y="39622"/>
                    <a:pt x="65898" y="40755"/>
                    <a:pt x="65313" y="40755"/>
                  </a:cubicBezTo>
                  <a:cubicBezTo>
                    <a:pt x="64733" y="40755"/>
                    <a:pt x="64733" y="40755"/>
                    <a:pt x="64153" y="40755"/>
                  </a:cubicBezTo>
                  <a:cubicBezTo>
                    <a:pt x="64153" y="41888"/>
                    <a:pt x="64733" y="41888"/>
                    <a:pt x="64153" y="41888"/>
                  </a:cubicBezTo>
                  <a:cubicBezTo>
                    <a:pt x="64153" y="41888"/>
                    <a:pt x="64153" y="40755"/>
                    <a:pt x="64153" y="40755"/>
                  </a:cubicBezTo>
                  <a:cubicBezTo>
                    <a:pt x="64153" y="40755"/>
                    <a:pt x="64153" y="40755"/>
                    <a:pt x="64733" y="40755"/>
                  </a:cubicBezTo>
                  <a:cubicBezTo>
                    <a:pt x="64733" y="40755"/>
                    <a:pt x="64733" y="40755"/>
                    <a:pt x="65313" y="40755"/>
                  </a:cubicBezTo>
                  <a:cubicBezTo>
                    <a:pt x="65313" y="40755"/>
                    <a:pt x="65313" y="40755"/>
                    <a:pt x="65313" y="40755"/>
                  </a:cubicBezTo>
                  <a:cubicBezTo>
                    <a:pt x="65313" y="40755"/>
                    <a:pt x="65313" y="39622"/>
                    <a:pt x="65313" y="39622"/>
                  </a:cubicBezTo>
                  <a:cubicBezTo>
                    <a:pt x="65313" y="39622"/>
                    <a:pt x="64733" y="39622"/>
                    <a:pt x="64733" y="39622"/>
                  </a:cubicBezTo>
                  <a:cubicBezTo>
                    <a:pt x="64733" y="38488"/>
                    <a:pt x="65898" y="38488"/>
                    <a:pt x="66478" y="37361"/>
                  </a:cubicBezTo>
                  <a:cubicBezTo>
                    <a:pt x="65898" y="37361"/>
                    <a:pt x="65313" y="37361"/>
                    <a:pt x="65313" y="37361"/>
                  </a:cubicBezTo>
                  <a:cubicBezTo>
                    <a:pt x="65313" y="37361"/>
                    <a:pt x="65313" y="37361"/>
                    <a:pt x="65898" y="37361"/>
                  </a:cubicBezTo>
                  <a:cubicBezTo>
                    <a:pt x="65898" y="37361"/>
                    <a:pt x="65313" y="37361"/>
                    <a:pt x="65313" y="37361"/>
                  </a:cubicBezTo>
                  <a:cubicBezTo>
                    <a:pt x="65313" y="37361"/>
                    <a:pt x="65313" y="36227"/>
                    <a:pt x="64733" y="36227"/>
                  </a:cubicBezTo>
                  <a:cubicBezTo>
                    <a:pt x="64733" y="36227"/>
                    <a:pt x="64153" y="36227"/>
                    <a:pt x="64153" y="37361"/>
                  </a:cubicBezTo>
                  <a:cubicBezTo>
                    <a:pt x="64153" y="37361"/>
                    <a:pt x="63568" y="37361"/>
                    <a:pt x="63568" y="37361"/>
                  </a:cubicBezTo>
                  <a:cubicBezTo>
                    <a:pt x="63568" y="37361"/>
                    <a:pt x="63568" y="37361"/>
                    <a:pt x="63568" y="37361"/>
                  </a:cubicBezTo>
                  <a:cubicBezTo>
                    <a:pt x="63568" y="37361"/>
                    <a:pt x="62988" y="37361"/>
                    <a:pt x="63568" y="38488"/>
                  </a:cubicBezTo>
                  <a:cubicBezTo>
                    <a:pt x="63568" y="38488"/>
                    <a:pt x="63568" y="37361"/>
                    <a:pt x="64153" y="38488"/>
                  </a:cubicBezTo>
                  <a:cubicBezTo>
                    <a:pt x="64733" y="38488"/>
                    <a:pt x="63568" y="39622"/>
                    <a:pt x="62988" y="38488"/>
                  </a:cubicBezTo>
                  <a:cubicBezTo>
                    <a:pt x="62988" y="38488"/>
                    <a:pt x="62988" y="37361"/>
                    <a:pt x="62988" y="37361"/>
                  </a:cubicBezTo>
                  <a:cubicBezTo>
                    <a:pt x="62988" y="37361"/>
                    <a:pt x="62988" y="38488"/>
                    <a:pt x="62988" y="38488"/>
                  </a:cubicBezTo>
                  <a:cubicBezTo>
                    <a:pt x="62408" y="38488"/>
                    <a:pt x="61823" y="38488"/>
                    <a:pt x="61243" y="38488"/>
                  </a:cubicBezTo>
                  <a:cubicBezTo>
                    <a:pt x="60663" y="38488"/>
                    <a:pt x="59498" y="38488"/>
                    <a:pt x="58912" y="38488"/>
                  </a:cubicBezTo>
                  <a:cubicBezTo>
                    <a:pt x="58333" y="38488"/>
                    <a:pt x="58333" y="38488"/>
                    <a:pt x="58333" y="38488"/>
                  </a:cubicBezTo>
                  <a:cubicBezTo>
                    <a:pt x="57753" y="38488"/>
                    <a:pt x="57753" y="37361"/>
                    <a:pt x="57753" y="37361"/>
                  </a:cubicBezTo>
                  <a:cubicBezTo>
                    <a:pt x="57167" y="37361"/>
                    <a:pt x="56008" y="38488"/>
                    <a:pt x="56587" y="37361"/>
                  </a:cubicBezTo>
                  <a:cubicBezTo>
                    <a:pt x="56587" y="37361"/>
                    <a:pt x="56587" y="37361"/>
                    <a:pt x="56008" y="37361"/>
                  </a:cubicBezTo>
                  <a:cubicBezTo>
                    <a:pt x="56008" y="37361"/>
                    <a:pt x="56008" y="37361"/>
                    <a:pt x="56008" y="37361"/>
                  </a:cubicBezTo>
                  <a:cubicBezTo>
                    <a:pt x="55422" y="37361"/>
                    <a:pt x="56008" y="36227"/>
                    <a:pt x="56008" y="36227"/>
                  </a:cubicBezTo>
                  <a:cubicBezTo>
                    <a:pt x="56008" y="35094"/>
                    <a:pt x="56008" y="35094"/>
                    <a:pt x="55422" y="35094"/>
                  </a:cubicBezTo>
                  <a:cubicBezTo>
                    <a:pt x="54263" y="36227"/>
                    <a:pt x="53097" y="36227"/>
                    <a:pt x="51932" y="37361"/>
                  </a:cubicBezTo>
                  <a:cubicBezTo>
                    <a:pt x="52518" y="38488"/>
                    <a:pt x="53097" y="37361"/>
                    <a:pt x="53677" y="37361"/>
                  </a:cubicBezTo>
                  <a:cubicBezTo>
                    <a:pt x="53677" y="37361"/>
                    <a:pt x="54263" y="37361"/>
                    <a:pt x="54842" y="37361"/>
                  </a:cubicBezTo>
                  <a:cubicBezTo>
                    <a:pt x="54842" y="36227"/>
                    <a:pt x="55422" y="36227"/>
                    <a:pt x="56008" y="36227"/>
                  </a:cubicBezTo>
                  <a:cubicBezTo>
                    <a:pt x="54842" y="37361"/>
                    <a:pt x="53677" y="37361"/>
                    <a:pt x="52518" y="38488"/>
                  </a:cubicBezTo>
                  <a:cubicBezTo>
                    <a:pt x="51932" y="38488"/>
                    <a:pt x="51932" y="39622"/>
                    <a:pt x="51932" y="40755"/>
                  </a:cubicBezTo>
                  <a:cubicBezTo>
                    <a:pt x="51352" y="40755"/>
                    <a:pt x="50773" y="40755"/>
                    <a:pt x="50773" y="43016"/>
                  </a:cubicBezTo>
                  <a:cubicBezTo>
                    <a:pt x="50773" y="41888"/>
                    <a:pt x="50773" y="40755"/>
                    <a:pt x="50187" y="40755"/>
                  </a:cubicBezTo>
                  <a:cubicBezTo>
                    <a:pt x="50773" y="40755"/>
                    <a:pt x="51352" y="40755"/>
                    <a:pt x="51352" y="40755"/>
                  </a:cubicBezTo>
                  <a:cubicBezTo>
                    <a:pt x="51352" y="40755"/>
                    <a:pt x="50773" y="39622"/>
                    <a:pt x="51352" y="39622"/>
                  </a:cubicBezTo>
                  <a:cubicBezTo>
                    <a:pt x="50773" y="39622"/>
                    <a:pt x="50773" y="39622"/>
                    <a:pt x="50773" y="39622"/>
                  </a:cubicBezTo>
                  <a:cubicBezTo>
                    <a:pt x="50773" y="39622"/>
                    <a:pt x="50773" y="39622"/>
                    <a:pt x="50773" y="38488"/>
                  </a:cubicBezTo>
                  <a:cubicBezTo>
                    <a:pt x="50187" y="38488"/>
                    <a:pt x="50187" y="38488"/>
                    <a:pt x="50187" y="38488"/>
                  </a:cubicBezTo>
                  <a:cubicBezTo>
                    <a:pt x="49028" y="38488"/>
                    <a:pt x="48442" y="38488"/>
                    <a:pt x="47283" y="38488"/>
                  </a:cubicBezTo>
                  <a:cubicBezTo>
                    <a:pt x="46697" y="38488"/>
                    <a:pt x="46117" y="38488"/>
                    <a:pt x="44952" y="38488"/>
                  </a:cubicBezTo>
                  <a:cubicBezTo>
                    <a:pt x="44952" y="38488"/>
                    <a:pt x="44372" y="38488"/>
                    <a:pt x="43787" y="38488"/>
                  </a:cubicBezTo>
                  <a:cubicBezTo>
                    <a:pt x="44952" y="37361"/>
                    <a:pt x="45532" y="37361"/>
                    <a:pt x="46117" y="37361"/>
                  </a:cubicBezTo>
                  <a:cubicBezTo>
                    <a:pt x="46117" y="36227"/>
                    <a:pt x="46117" y="36227"/>
                    <a:pt x="46117" y="36227"/>
                  </a:cubicBezTo>
                  <a:cubicBezTo>
                    <a:pt x="45532" y="35094"/>
                    <a:pt x="44952" y="35094"/>
                    <a:pt x="44372" y="35094"/>
                  </a:cubicBezTo>
                  <a:cubicBezTo>
                    <a:pt x="44952" y="36227"/>
                    <a:pt x="43207" y="35094"/>
                    <a:pt x="42627" y="35094"/>
                  </a:cubicBezTo>
                  <a:cubicBezTo>
                    <a:pt x="42042" y="35094"/>
                    <a:pt x="42042" y="33961"/>
                    <a:pt x="41462" y="33961"/>
                  </a:cubicBezTo>
                  <a:cubicBezTo>
                    <a:pt x="41462" y="33961"/>
                    <a:pt x="41462" y="33961"/>
                    <a:pt x="40882" y="33961"/>
                  </a:cubicBezTo>
                  <a:cubicBezTo>
                    <a:pt x="40882" y="33961"/>
                    <a:pt x="40882" y="33961"/>
                    <a:pt x="40882" y="33961"/>
                  </a:cubicBezTo>
                  <a:cubicBezTo>
                    <a:pt x="40297" y="32827"/>
                    <a:pt x="39137" y="32827"/>
                    <a:pt x="38552" y="32827"/>
                  </a:cubicBezTo>
                  <a:cubicBezTo>
                    <a:pt x="37972" y="32827"/>
                    <a:pt x="37392" y="33961"/>
                    <a:pt x="36227" y="33961"/>
                  </a:cubicBezTo>
                  <a:cubicBezTo>
                    <a:pt x="36807" y="33961"/>
                    <a:pt x="36807" y="33961"/>
                    <a:pt x="37392" y="32827"/>
                  </a:cubicBezTo>
                  <a:cubicBezTo>
                    <a:pt x="36807" y="32827"/>
                    <a:pt x="37392" y="32827"/>
                    <a:pt x="37392" y="31700"/>
                  </a:cubicBezTo>
                  <a:cubicBezTo>
                    <a:pt x="37392" y="31700"/>
                    <a:pt x="36807" y="31700"/>
                    <a:pt x="36807" y="31700"/>
                  </a:cubicBezTo>
                  <a:cubicBezTo>
                    <a:pt x="36807" y="32827"/>
                    <a:pt x="36807" y="32827"/>
                    <a:pt x="36807" y="32827"/>
                  </a:cubicBezTo>
                  <a:cubicBezTo>
                    <a:pt x="36807" y="32827"/>
                    <a:pt x="36227" y="32827"/>
                    <a:pt x="35647" y="32827"/>
                  </a:cubicBezTo>
                  <a:cubicBezTo>
                    <a:pt x="35647" y="33961"/>
                    <a:pt x="35647" y="33961"/>
                    <a:pt x="35062" y="33961"/>
                  </a:cubicBezTo>
                  <a:cubicBezTo>
                    <a:pt x="33902" y="32827"/>
                    <a:pt x="35647" y="29433"/>
                    <a:pt x="33902" y="31700"/>
                  </a:cubicBezTo>
                  <a:cubicBezTo>
                    <a:pt x="33902" y="31700"/>
                    <a:pt x="33902" y="31700"/>
                    <a:pt x="33902" y="31700"/>
                  </a:cubicBezTo>
                  <a:cubicBezTo>
                    <a:pt x="33902" y="31700"/>
                    <a:pt x="33902" y="31700"/>
                    <a:pt x="33902" y="31700"/>
                  </a:cubicBezTo>
                  <a:cubicBezTo>
                    <a:pt x="33902" y="31700"/>
                    <a:pt x="33902" y="31700"/>
                    <a:pt x="34482" y="31700"/>
                  </a:cubicBezTo>
                  <a:cubicBezTo>
                    <a:pt x="33317" y="31700"/>
                    <a:pt x="32737" y="32827"/>
                    <a:pt x="31572" y="32827"/>
                  </a:cubicBezTo>
                  <a:cubicBezTo>
                    <a:pt x="32152" y="32827"/>
                    <a:pt x="32152" y="32827"/>
                    <a:pt x="32152" y="32827"/>
                  </a:cubicBezTo>
                  <a:cubicBezTo>
                    <a:pt x="30992" y="32827"/>
                    <a:pt x="29827" y="33961"/>
                    <a:pt x="28661" y="35094"/>
                  </a:cubicBezTo>
                  <a:cubicBezTo>
                    <a:pt x="28661" y="33961"/>
                    <a:pt x="29247" y="33961"/>
                    <a:pt x="29247" y="33961"/>
                  </a:cubicBezTo>
                  <a:cubicBezTo>
                    <a:pt x="28661" y="33961"/>
                    <a:pt x="28661" y="33961"/>
                    <a:pt x="28661" y="33961"/>
                  </a:cubicBezTo>
                  <a:cubicBezTo>
                    <a:pt x="28661" y="33961"/>
                    <a:pt x="28661" y="33961"/>
                    <a:pt x="28661" y="33961"/>
                  </a:cubicBezTo>
                  <a:cubicBezTo>
                    <a:pt x="28082" y="33961"/>
                    <a:pt x="26337" y="33961"/>
                    <a:pt x="26337" y="35094"/>
                  </a:cubicBezTo>
                  <a:cubicBezTo>
                    <a:pt x="26337" y="35094"/>
                    <a:pt x="26337" y="35094"/>
                    <a:pt x="26337" y="35094"/>
                  </a:cubicBezTo>
                  <a:cubicBezTo>
                    <a:pt x="26337" y="36227"/>
                    <a:pt x="25757" y="35094"/>
                    <a:pt x="25171" y="35094"/>
                  </a:cubicBezTo>
                  <a:cubicBezTo>
                    <a:pt x="25171" y="36227"/>
                    <a:pt x="25757" y="36227"/>
                    <a:pt x="25757" y="36227"/>
                  </a:cubicBezTo>
                  <a:cubicBezTo>
                    <a:pt x="25757" y="36227"/>
                    <a:pt x="25171" y="36227"/>
                    <a:pt x="25171" y="36227"/>
                  </a:cubicBezTo>
                  <a:cubicBezTo>
                    <a:pt x="25757" y="35094"/>
                    <a:pt x="26337" y="35094"/>
                    <a:pt x="26337" y="35094"/>
                  </a:cubicBezTo>
                  <a:cubicBezTo>
                    <a:pt x="27502" y="35094"/>
                    <a:pt x="28082" y="33961"/>
                    <a:pt x="28661" y="33961"/>
                  </a:cubicBezTo>
                  <a:cubicBezTo>
                    <a:pt x="29247" y="33961"/>
                    <a:pt x="31572" y="32827"/>
                    <a:pt x="32152" y="31700"/>
                  </a:cubicBezTo>
                  <a:cubicBezTo>
                    <a:pt x="30406" y="31700"/>
                    <a:pt x="29247" y="32827"/>
                    <a:pt x="28082" y="32827"/>
                  </a:cubicBezTo>
                  <a:cubicBezTo>
                    <a:pt x="28082" y="32827"/>
                    <a:pt x="28082" y="32827"/>
                    <a:pt x="28082" y="32827"/>
                  </a:cubicBezTo>
                  <a:cubicBezTo>
                    <a:pt x="26916" y="33961"/>
                    <a:pt x="26337" y="33961"/>
                    <a:pt x="25171" y="33961"/>
                  </a:cubicBezTo>
                  <a:cubicBezTo>
                    <a:pt x="25757" y="33961"/>
                    <a:pt x="25757" y="33961"/>
                    <a:pt x="26337" y="33961"/>
                  </a:cubicBezTo>
                  <a:cubicBezTo>
                    <a:pt x="25757" y="32827"/>
                    <a:pt x="25757" y="33961"/>
                    <a:pt x="25757" y="32827"/>
                  </a:cubicBezTo>
                  <a:cubicBezTo>
                    <a:pt x="25757" y="32827"/>
                    <a:pt x="25757" y="33961"/>
                    <a:pt x="25171" y="33961"/>
                  </a:cubicBezTo>
                  <a:cubicBezTo>
                    <a:pt x="25171" y="33961"/>
                    <a:pt x="24592" y="33961"/>
                    <a:pt x="24592" y="33961"/>
                  </a:cubicBezTo>
                  <a:cubicBezTo>
                    <a:pt x="24012" y="33961"/>
                    <a:pt x="23426" y="33961"/>
                    <a:pt x="22847" y="35094"/>
                  </a:cubicBezTo>
                  <a:cubicBezTo>
                    <a:pt x="23426" y="35094"/>
                    <a:pt x="23426" y="35094"/>
                    <a:pt x="23426" y="35094"/>
                  </a:cubicBezTo>
                  <a:cubicBezTo>
                    <a:pt x="22847" y="35094"/>
                    <a:pt x="22847" y="35094"/>
                    <a:pt x="22847" y="35094"/>
                  </a:cubicBezTo>
                  <a:cubicBezTo>
                    <a:pt x="23426" y="35094"/>
                    <a:pt x="23426" y="36227"/>
                    <a:pt x="22847" y="36227"/>
                  </a:cubicBezTo>
                  <a:cubicBezTo>
                    <a:pt x="22267" y="36227"/>
                    <a:pt x="21681" y="35094"/>
                    <a:pt x="21102" y="35094"/>
                  </a:cubicBezTo>
                  <a:cubicBezTo>
                    <a:pt x="20522" y="35094"/>
                    <a:pt x="20522" y="35094"/>
                    <a:pt x="20522" y="33961"/>
                  </a:cubicBezTo>
                  <a:cubicBezTo>
                    <a:pt x="19936" y="33961"/>
                    <a:pt x="20522" y="33961"/>
                    <a:pt x="19936" y="33961"/>
                  </a:cubicBezTo>
                  <a:cubicBezTo>
                    <a:pt x="19936" y="33961"/>
                    <a:pt x="19356" y="33961"/>
                    <a:pt x="19356" y="33961"/>
                  </a:cubicBezTo>
                  <a:cubicBezTo>
                    <a:pt x="18771" y="32827"/>
                    <a:pt x="18771" y="32827"/>
                    <a:pt x="18191" y="33961"/>
                  </a:cubicBezTo>
                  <a:cubicBezTo>
                    <a:pt x="17611" y="35094"/>
                    <a:pt x="17026" y="36227"/>
                    <a:pt x="16446" y="36227"/>
                  </a:cubicBezTo>
                  <a:cubicBezTo>
                    <a:pt x="12376" y="43016"/>
                    <a:pt x="8301" y="49811"/>
                    <a:pt x="4231" y="55472"/>
                  </a:cubicBezTo>
                  <a:cubicBezTo>
                    <a:pt x="3066" y="57733"/>
                    <a:pt x="2486" y="58866"/>
                    <a:pt x="1321" y="61133"/>
                  </a:cubicBezTo>
                  <a:cubicBezTo>
                    <a:pt x="1321" y="61133"/>
                    <a:pt x="1321" y="61133"/>
                    <a:pt x="1321" y="61133"/>
                  </a:cubicBezTo>
                  <a:cubicBezTo>
                    <a:pt x="1901" y="61133"/>
                    <a:pt x="1901" y="61133"/>
                    <a:pt x="1901" y="61133"/>
                  </a:cubicBezTo>
                  <a:cubicBezTo>
                    <a:pt x="2486" y="61133"/>
                    <a:pt x="3066" y="61133"/>
                    <a:pt x="3646" y="61133"/>
                  </a:cubicBezTo>
                  <a:cubicBezTo>
                    <a:pt x="3066" y="61133"/>
                    <a:pt x="2486" y="62266"/>
                    <a:pt x="3066" y="62266"/>
                  </a:cubicBezTo>
                  <a:cubicBezTo>
                    <a:pt x="3066" y="63394"/>
                    <a:pt x="3066" y="63394"/>
                    <a:pt x="3066" y="64527"/>
                  </a:cubicBezTo>
                  <a:cubicBezTo>
                    <a:pt x="3066" y="64527"/>
                    <a:pt x="3066" y="64527"/>
                    <a:pt x="3066" y="65661"/>
                  </a:cubicBezTo>
                  <a:cubicBezTo>
                    <a:pt x="3646" y="65661"/>
                    <a:pt x="4811" y="64527"/>
                    <a:pt x="5391" y="63394"/>
                  </a:cubicBezTo>
                  <a:cubicBezTo>
                    <a:pt x="5391" y="63394"/>
                    <a:pt x="5976" y="63394"/>
                    <a:pt x="6556" y="63394"/>
                  </a:cubicBezTo>
                  <a:cubicBezTo>
                    <a:pt x="6556" y="62266"/>
                    <a:pt x="7141" y="62266"/>
                    <a:pt x="7141" y="62266"/>
                  </a:cubicBezTo>
                  <a:cubicBezTo>
                    <a:pt x="7141" y="63394"/>
                    <a:pt x="7141" y="63394"/>
                    <a:pt x="7141" y="63394"/>
                  </a:cubicBezTo>
                  <a:cubicBezTo>
                    <a:pt x="7141" y="63394"/>
                    <a:pt x="7141" y="64527"/>
                    <a:pt x="7141" y="64527"/>
                  </a:cubicBezTo>
                  <a:cubicBezTo>
                    <a:pt x="7141" y="64527"/>
                    <a:pt x="7141" y="64527"/>
                    <a:pt x="7141" y="64527"/>
                  </a:cubicBezTo>
                  <a:cubicBezTo>
                    <a:pt x="7141" y="64527"/>
                    <a:pt x="7141" y="65661"/>
                    <a:pt x="7141" y="65661"/>
                  </a:cubicBezTo>
                  <a:cubicBezTo>
                    <a:pt x="7141" y="65661"/>
                    <a:pt x="7141" y="65661"/>
                    <a:pt x="7141" y="66794"/>
                  </a:cubicBezTo>
                  <a:cubicBezTo>
                    <a:pt x="7141" y="66794"/>
                    <a:pt x="7141" y="67922"/>
                    <a:pt x="7141" y="67922"/>
                  </a:cubicBezTo>
                  <a:cubicBezTo>
                    <a:pt x="7141" y="69055"/>
                    <a:pt x="7141" y="71322"/>
                    <a:pt x="6556" y="71322"/>
                  </a:cubicBezTo>
                  <a:cubicBezTo>
                    <a:pt x="6556" y="71322"/>
                    <a:pt x="6556" y="71322"/>
                    <a:pt x="6556" y="71322"/>
                  </a:cubicBezTo>
                  <a:cubicBezTo>
                    <a:pt x="6556" y="71322"/>
                    <a:pt x="6556" y="71322"/>
                    <a:pt x="6556" y="71322"/>
                  </a:cubicBezTo>
                  <a:cubicBezTo>
                    <a:pt x="6556" y="71322"/>
                    <a:pt x="6556" y="71322"/>
                    <a:pt x="6556" y="72455"/>
                  </a:cubicBezTo>
                  <a:cubicBezTo>
                    <a:pt x="6556" y="72455"/>
                    <a:pt x="6556" y="72455"/>
                    <a:pt x="6556" y="72455"/>
                  </a:cubicBezTo>
                  <a:cubicBezTo>
                    <a:pt x="6556" y="72455"/>
                    <a:pt x="7141" y="73583"/>
                    <a:pt x="7141" y="73583"/>
                  </a:cubicBezTo>
                  <a:cubicBezTo>
                    <a:pt x="7141" y="73583"/>
                    <a:pt x="7141" y="73583"/>
                    <a:pt x="7141" y="73583"/>
                  </a:cubicBezTo>
                  <a:cubicBezTo>
                    <a:pt x="7721" y="73583"/>
                    <a:pt x="7721" y="74716"/>
                    <a:pt x="7721" y="73583"/>
                  </a:cubicBezTo>
                  <a:cubicBezTo>
                    <a:pt x="7721" y="75850"/>
                    <a:pt x="6556" y="75850"/>
                    <a:pt x="5976" y="76983"/>
                  </a:cubicBezTo>
                  <a:cubicBezTo>
                    <a:pt x="6556" y="76983"/>
                    <a:pt x="7141" y="75850"/>
                    <a:pt x="7141" y="75850"/>
                  </a:cubicBezTo>
                  <a:cubicBezTo>
                    <a:pt x="7141" y="75850"/>
                    <a:pt x="7141" y="75850"/>
                    <a:pt x="7141" y="75850"/>
                  </a:cubicBezTo>
                  <a:cubicBezTo>
                    <a:pt x="7141" y="75850"/>
                    <a:pt x="7141" y="75850"/>
                    <a:pt x="7141" y="75850"/>
                  </a:cubicBezTo>
                  <a:cubicBezTo>
                    <a:pt x="6556" y="76983"/>
                    <a:pt x="5976" y="78111"/>
                    <a:pt x="5391" y="79244"/>
                  </a:cubicBezTo>
                  <a:cubicBezTo>
                    <a:pt x="4231" y="79244"/>
                    <a:pt x="4811" y="80377"/>
                    <a:pt x="5391" y="80377"/>
                  </a:cubicBezTo>
                  <a:cubicBezTo>
                    <a:pt x="5391" y="80377"/>
                    <a:pt x="3066" y="81511"/>
                    <a:pt x="4231" y="82638"/>
                  </a:cubicBezTo>
                  <a:cubicBezTo>
                    <a:pt x="4231" y="82638"/>
                    <a:pt x="4231" y="82638"/>
                    <a:pt x="4231" y="82638"/>
                  </a:cubicBezTo>
                  <a:cubicBezTo>
                    <a:pt x="4811" y="82638"/>
                    <a:pt x="5391" y="81511"/>
                    <a:pt x="6556" y="81511"/>
                  </a:cubicBezTo>
                  <a:cubicBezTo>
                    <a:pt x="6556" y="81511"/>
                    <a:pt x="6556" y="81511"/>
                    <a:pt x="6556" y="81511"/>
                  </a:cubicBezTo>
                  <a:cubicBezTo>
                    <a:pt x="5976" y="81511"/>
                    <a:pt x="5391" y="81511"/>
                    <a:pt x="5976" y="82638"/>
                  </a:cubicBezTo>
                  <a:cubicBezTo>
                    <a:pt x="5976" y="82638"/>
                    <a:pt x="6556" y="81511"/>
                    <a:pt x="6556" y="82638"/>
                  </a:cubicBezTo>
                  <a:cubicBezTo>
                    <a:pt x="5976" y="82638"/>
                    <a:pt x="5976" y="82638"/>
                    <a:pt x="5391" y="82638"/>
                  </a:cubicBezTo>
                  <a:cubicBezTo>
                    <a:pt x="5391" y="81511"/>
                    <a:pt x="5391" y="81511"/>
                    <a:pt x="5976" y="81511"/>
                  </a:cubicBezTo>
                  <a:cubicBezTo>
                    <a:pt x="5391" y="81511"/>
                    <a:pt x="4811" y="82638"/>
                    <a:pt x="4811" y="82638"/>
                  </a:cubicBezTo>
                  <a:cubicBezTo>
                    <a:pt x="5976" y="82638"/>
                    <a:pt x="4231" y="84905"/>
                    <a:pt x="5391" y="83772"/>
                  </a:cubicBezTo>
                  <a:cubicBezTo>
                    <a:pt x="5391" y="84905"/>
                    <a:pt x="4811" y="84905"/>
                    <a:pt x="4811" y="86038"/>
                  </a:cubicBezTo>
                  <a:cubicBezTo>
                    <a:pt x="4811" y="86038"/>
                    <a:pt x="4811" y="86038"/>
                    <a:pt x="5391" y="84905"/>
                  </a:cubicBezTo>
                  <a:cubicBezTo>
                    <a:pt x="4811" y="86038"/>
                    <a:pt x="4811" y="86038"/>
                    <a:pt x="4811" y="86038"/>
                  </a:cubicBezTo>
                  <a:cubicBezTo>
                    <a:pt x="4231" y="86038"/>
                    <a:pt x="4231" y="86038"/>
                    <a:pt x="4231" y="87172"/>
                  </a:cubicBezTo>
                  <a:cubicBezTo>
                    <a:pt x="4231" y="87172"/>
                    <a:pt x="4231" y="87172"/>
                    <a:pt x="4231" y="88300"/>
                  </a:cubicBezTo>
                  <a:cubicBezTo>
                    <a:pt x="4811" y="87172"/>
                    <a:pt x="5976" y="86038"/>
                    <a:pt x="7141" y="84905"/>
                  </a:cubicBezTo>
                  <a:cubicBezTo>
                    <a:pt x="6556" y="84905"/>
                    <a:pt x="5976" y="84905"/>
                    <a:pt x="5976" y="86038"/>
                  </a:cubicBezTo>
                  <a:cubicBezTo>
                    <a:pt x="5976" y="86038"/>
                    <a:pt x="5976" y="87172"/>
                    <a:pt x="5976" y="87172"/>
                  </a:cubicBezTo>
                  <a:cubicBezTo>
                    <a:pt x="5976" y="86038"/>
                    <a:pt x="5976" y="86038"/>
                    <a:pt x="5976" y="86038"/>
                  </a:cubicBezTo>
                  <a:cubicBezTo>
                    <a:pt x="5391" y="86038"/>
                    <a:pt x="4811" y="86038"/>
                    <a:pt x="4811" y="87172"/>
                  </a:cubicBezTo>
                  <a:cubicBezTo>
                    <a:pt x="4811" y="87172"/>
                    <a:pt x="4811" y="87172"/>
                    <a:pt x="4811" y="87172"/>
                  </a:cubicBezTo>
                  <a:cubicBezTo>
                    <a:pt x="4231" y="87172"/>
                    <a:pt x="4231" y="88300"/>
                    <a:pt x="4231" y="88300"/>
                  </a:cubicBezTo>
                  <a:cubicBezTo>
                    <a:pt x="4231" y="88300"/>
                    <a:pt x="4811" y="88300"/>
                    <a:pt x="4811" y="88300"/>
                  </a:cubicBezTo>
                  <a:cubicBezTo>
                    <a:pt x="4811" y="88300"/>
                    <a:pt x="5391" y="88300"/>
                    <a:pt x="5976" y="88300"/>
                  </a:cubicBezTo>
                  <a:cubicBezTo>
                    <a:pt x="5391" y="88300"/>
                    <a:pt x="4231" y="88300"/>
                    <a:pt x="3646" y="89433"/>
                  </a:cubicBezTo>
                  <a:cubicBezTo>
                    <a:pt x="3066" y="90566"/>
                    <a:pt x="4811" y="90566"/>
                    <a:pt x="4811" y="90566"/>
                  </a:cubicBezTo>
                  <a:cubicBezTo>
                    <a:pt x="4811" y="90566"/>
                    <a:pt x="4811" y="90566"/>
                    <a:pt x="4811" y="90566"/>
                  </a:cubicBezTo>
                  <a:cubicBezTo>
                    <a:pt x="4811" y="90566"/>
                    <a:pt x="4811" y="90566"/>
                    <a:pt x="4811" y="90566"/>
                  </a:cubicBezTo>
                  <a:cubicBezTo>
                    <a:pt x="4811" y="90566"/>
                    <a:pt x="4811" y="91700"/>
                    <a:pt x="4811" y="91700"/>
                  </a:cubicBezTo>
                  <a:cubicBezTo>
                    <a:pt x="4811" y="91700"/>
                    <a:pt x="5391" y="91700"/>
                    <a:pt x="5391" y="91700"/>
                  </a:cubicBezTo>
                  <a:cubicBezTo>
                    <a:pt x="5391" y="91700"/>
                    <a:pt x="4811" y="91700"/>
                    <a:pt x="4231" y="91700"/>
                  </a:cubicBezTo>
                  <a:cubicBezTo>
                    <a:pt x="4811" y="91700"/>
                    <a:pt x="5391" y="92827"/>
                    <a:pt x="5976" y="91700"/>
                  </a:cubicBezTo>
                  <a:cubicBezTo>
                    <a:pt x="5976" y="91700"/>
                    <a:pt x="5976" y="91700"/>
                    <a:pt x="5391" y="91700"/>
                  </a:cubicBezTo>
                  <a:cubicBezTo>
                    <a:pt x="5976" y="92827"/>
                    <a:pt x="6556" y="91700"/>
                    <a:pt x="7141" y="90566"/>
                  </a:cubicBezTo>
                  <a:cubicBezTo>
                    <a:pt x="6556" y="91700"/>
                    <a:pt x="6556" y="91700"/>
                    <a:pt x="5976" y="92827"/>
                  </a:cubicBezTo>
                  <a:cubicBezTo>
                    <a:pt x="5976" y="92827"/>
                    <a:pt x="5976" y="93961"/>
                    <a:pt x="5976" y="93961"/>
                  </a:cubicBezTo>
                  <a:cubicBezTo>
                    <a:pt x="6556" y="95094"/>
                    <a:pt x="7141" y="93961"/>
                    <a:pt x="7141" y="92827"/>
                  </a:cubicBezTo>
                  <a:cubicBezTo>
                    <a:pt x="7721" y="93961"/>
                    <a:pt x="7141" y="93961"/>
                    <a:pt x="7141" y="93961"/>
                  </a:cubicBezTo>
                  <a:cubicBezTo>
                    <a:pt x="7141" y="93961"/>
                    <a:pt x="6556" y="95094"/>
                    <a:pt x="7141" y="95094"/>
                  </a:cubicBezTo>
                  <a:cubicBezTo>
                    <a:pt x="7141" y="95094"/>
                    <a:pt x="7141" y="95094"/>
                    <a:pt x="6556" y="95094"/>
                  </a:cubicBezTo>
                  <a:cubicBezTo>
                    <a:pt x="6556" y="93961"/>
                    <a:pt x="5976" y="95094"/>
                    <a:pt x="6556" y="95094"/>
                  </a:cubicBezTo>
                  <a:cubicBezTo>
                    <a:pt x="7141" y="96227"/>
                    <a:pt x="7141" y="95094"/>
                    <a:pt x="7721" y="95094"/>
                  </a:cubicBezTo>
                  <a:cubicBezTo>
                    <a:pt x="7721" y="95094"/>
                    <a:pt x="7141" y="95094"/>
                    <a:pt x="7141" y="96227"/>
                  </a:cubicBezTo>
                  <a:cubicBezTo>
                    <a:pt x="7141" y="96227"/>
                    <a:pt x="7721" y="96227"/>
                    <a:pt x="7721" y="96227"/>
                  </a:cubicBezTo>
                  <a:cubicBezTo>
                    <a:pt x="7721" y="96227"/>
                    <a:pt x="7141" y="96227"/>
                    <a:pt x="7141" y="96227"/>
                  </a:cubicBezTo>
                  <a:cubicBezTo>
                    <a:pt x="7141" y="96227"/>
                    <a:pt x="7141" y="96227"/>
                    <a:pt x="7141" y="96227"/>
                  </a:cubicBezTo>
                  <a:cubicBezTo>
                    <a:pt x="7141" y="96227"/>
                    <a:pt x="7141" y="97361"/>
                    <a:pt x="7141" y="97361"/>
                  </a:cubicBezTo>
                  <a:cubicBezTo>
                    <a:pt x="7141" y="96227"/>
                    <a:pt x="7721" y="97361"/>
                    <a:pt x="8301" y="97361"/>
                  </a:cubicBezTo>
                  <a:cubicBezTo>
                    <a:pt x="9466" y="97361"/>
                    <a:pt x="10046" y="97361"/>
                    <a:pt x="11211" y="97361"/>
                  </a:cubicBezTo>
                  <a:cubicBezTo>
                    <a:pt x="15281" y="97361"/>
                    <a:pt x="18771" y="97361"/>
                    <a:pt x="22267" y="97361"/>
                  </a:cubicBezTo>
                  <a:cubicBezTo>
                    <a:pt x="29247" y="97361"/>
                    <a:pt x="36227" y="97361"/>
                    <a:pt x="43207" y="97361"/>
                  </a:cubicBezTo>
                  <a:cubicBezTo>
                    <a:pt x="43787" y="97361"/>
                    <a:pt x="44372" y="97361"/>
                    <a:pt x="44372" y="97361"/>
                  </a:cubicBezTo>
                  <a:cubicBezTo>
                    <a:pt x="44372" y="97361"/>
                    <a:pt x="44952" y="95094"/>
                    <a:pt x="44952" y="96227"/>
                  </a:cubicBezTo>
                  <a:cubicBezTo>
                    <a:pt x="44952" y="96227"/>
                    <a:pt x="44372" y="97361"/>
                    <a:pt x="44952" y="97361"/>
                  </a:cubicBezTo>
                  <a:cubicBezTo>
                    <a:pt x="44952" y="98488"/>
                    <a:pt x="45532" y="98488"/>
                    <a:pt x="45532" y="98488"/>
                  </a:cubicBezTo>
                  <a:cubicBezTo>
                    <a:pt x="46117" y="98488"/>
                    <a:pt x="47862" y="97361"/>
                    <a:pt x="47283" y="99622"/>
                  </a:cubicBezTo>
                  <a:cubicBezTo>
                    <a:pt x="47862" y="98488"/>
                    <a:pt x="47862" y="99622"/>
                    <a:pt x="48442" y="99622"/>
                  </a:cubicBezTo>
                  <a:cubicBezTo>
                    <a:pt x="48442" y="99622"/>
                    <a:pt x="49028" y="99622"/>
                    <a:pt x="49607" y="99622"/>
                  </a:cubicBezTo>
                  <a:cubicBezTo>
                    <a:pt x="49607" y="99622"/>
                    <a:pt x="49028" y="99622"/>
                    <a:pt x="49607" y="99622"/>
                  </a:cubicBezTo>
                  <a:cubicBezTo>
                    <a:pt x="49607" y="99622"/>
                    <a:pt x="49607" y="99622"/>
                    <a:pt x="49607" y="99622"/>
                  </a:cubicBezTo>
                  <a:cubicBezTo>
                    <a:pt x="50187" y="99622"/>
                    <a:pt x="50773" y="100755"/>
                    <a:pt x="51352" y="99622"/>
                  </a:cubicBezTo>
                  <a:cubicBezTo>
                    <a:pt x="51932" y="99622"/>
                    <a:pt x="51932" y="98488"/>
                    <a:pt x="52518" y="98488"/>
                  </a:cubicBezTo>
                  <a:cubicBezTo>
                    <a:pt x="52518" y="98488"/>
                    <a:pt x="52518" y="98488"/>
                    <a:pt x="51932" y="99622"/>
                  </a:cubicBezTo>
                  <a:cubicBezTo>
                    <a:pt x="52518" y="99622"/>
                    <a:pt x="52518" y="97361"/>
                    <a:pt x="53097" y="97361"/>
                  </a:cubicBezTo>
                  <a:cubicBezTo>
                    <a:pt x="53677" y="97361"/>
                    <a:pt x="52518" y="98488"/>
                    <a:pt x="52518" y="98488"/>
                  </a:cubicBezTo>
                  <a:cubicBezTo>
                    <a:pt x="53097" y="98488"/>
                    <a:pt x="53097" y="98488"/>
                    <a:pt x="53097" y="98488"/>
                  </a:cubicBezTo>
                  <a:cubicBezTo>
                    <a:pt x="53097" y="98488"/>
                    <a:pt x="53677" y="98488"/>
                    <a:pt x="53677" y="97361"/>
                  </a:cubicBezTo>
                  <a:cubicBezTo>
                    <a:pt x="53677" y="97361"/>
                    <a:pt x="53677" y="97361"/>
                    <a:pt x="53677" y="97361"/>
                  </a:cubicBezTo>
                  <a:cubicBezTo>
                    <a:pt x="53677" y="97361"/>
                    <a:pt x="53677" y="97361"/>
                    <a:pt x="53677" y="97361"/>
                  </a:cubicBezTo>
                  <a:cubicBezTo>
                    <a:pt x="54263" y="97361"/>
                    <a:pt x="54263" y="97361"/>
                    <a:pt x="54842" y="97361"/>
                  </a:cubicBezTo>
                  <a:cubicBezTo>
                    <a:pt x="55422" y="98488"/>
                    <a:pt x="56008" y="97361"/>
                    <a:pt x="56008" y="98488"/>
                  </a:cubicBezTo>
                  <a:cubicBezTo>
                    <a:pt x="56008" y="100755"/>
                    <a:pt x="56008" y="100755"/>
                    <a:pt x="57167" y="100755"/>
                  </a:cubicBezTo>
                  <a:cubicBezTo>
                    <a:pt x="57167" y="100755"/>
                    <a:pt x="56587" y="100755"/>
                    <a:pt x="56587" y="101888"/>
                  </a:cubicBezTo>
                  <a:cubicBezTo>
                    <a:pt x="56587" y="101888"/>
                    <a:pt x="56587" y="101888"/>
                    <a:pt x="56587" y="101888"/>
                  </a:cubicBezTo>
                  <a:cubicBezTo>
                    <a:pt x="56587" y="101888"/>
                    <a:pt x="57167" y="101888"/>
                    <a:pt x="57167" y="101888"/>
                  </a:cubicBezTo>
                  <a:cubicBezTo>
                    <a:pt x="57167" y="103016"/>
                    <a:pt x="56587" y="103016"/>
                    <a:pt x="56587" y="103016"/>
                  </a:cubicBezTo>
                  <a:cubicBezTo>
                    <a:pt x="56587" y="104150"/>
                    <a:pt x="57167" y="103016"/>
                    <a:pt x="57167" y="104150"/>
                  </a:cubicBezTo>
                  <a:cubicBezTo>
                    <a:pt x="57167" y="104150"/>
                    <a:pt x="56587" y="104150"/>
                    <a:pt x="56587" y="104150"/>
                  </a:cubicBezTo>
                  <a:cubicBezTo>
                    <a:pt x="56587" y="104150"/>
                    <a:pt x="56587" y="104150"/>
                    <a:pt x="56587" y="104150"/>
                  </a:cubicBezTo>
                  <a:cubicBezTo>
                    <a:pt x="56008" y="106416"/>
                    <a:pt x="57167" y="104150"/>
                    <a:pt x="57167" y="105283"/>
                  </a:cubicBezTo>
                  <a:cubicBezTo>
                    <a:pt x="57167" y="106416"/>
                    <a:pt x="60078" y="106416"/>
                    <a:pt x="60078" y="106416"/>
                  </a:cubicBezTo>
                  <a:cubicBezTo>
                    <a:pt x="60078" y="106416"/>
                    <a:pt x="60078" y="106416"/>
                    <a:pt x="60078" y="106416"/>
                  </a:cubicBezTo>
                  <a:cubicBezTo>
                    <a:pt x="60078" y="106416"/>
                    <a:pt x="60078" y="106416"/>
                    <a:pt x="60078" y="106416"/>
                  </a:cubicBezTo>
                  <a:cubicBezTo>
                    <a:pt x="60078" y="107544"/>
                    <a:pt x="60663" y="107544"/>
                    <a:pt x="60663" y="106416"/>
                  </a:cubicBezTo>
                  <a:cubicBezTo>
                    <a:pt x="60663" y="106416"/>
                    <a:pt x="60663" y="106416"/>
                    <a:pt x="60663" y="107544"/>
                  </a:cubicBezTo>
                  <a:cubicBezTo>
                    <a:pt x="61243" y="106416"/>
                    <a:pt x="61243" y="107544"/>
                    <a:pt x="61243" y="107544"/>
                  </a:cubicBezTo>
                  <a:cubicBezTo>
                    <a:pt x="61243" y="107544"/>
                    <a:pt x="61243" y="108677"/>
                    <a:pt x="61243" y="107544"/>
                  </a:cubicBezTo>
                  <a:cubicBezTo>
                    <a:pt x="61243" y="109811"/>
                    <a:pt x="61823" y="108677"/>
                    <a:pt x="61243" y="109811"/>
                  </a:cubicBezTo>
                  <a:cubicBezTo>
                    <a:pt x="61823" y="109811"/>
                    <a:pt x="61823" y="109811"/>
                    <a:pt x="61243" y="109811"/>
                  </a:cubicBezTo>
                  <a:cubicBezTo>
                    <a:pt x="61823" y="109811"/>
                    <a:pt x="61823" y="110944"/>
                    <a:pt x="61823" y="110944"/>
                  </a:cubicBezTo>
                  <a:cubicBezTo>
                    <a:pt x="61823" y="110944"/>
                    <a:pt x="61823" y="110944"/>
                    <a:pt x="61823" y="110944"/>
                  </a:cubicBezTo>
                  <a:cubicBezTo>
                    <a:pt x="61823" y="110944"/>
                    <a:pt x="61823" y="110944"/>
                    <a:pt x="61823" y="110944"/>
                  </a:cubicBezTo>
                  <a:cubicBezTo>
                    <a:pt x="61823" y="110944"/>
                    <a:pt x="61243" y="110944"/>
                    <a:pt x="61243" y="110944"/>
                  </a:cubicBezTo>
                  <a:cubicBezTo>
                    <a:pt x="60663" y="110944"/>
                    <a:pt x="61243" y="112077"/>
                    <a:pt x="61243" y="112077"/>
                  </a:cubicBezTo>
                  <a:cubicBezTo>
                    <a:pt x="60663" y="112077"/>
                    <a:pt x="60663" y="110944"/>
                    <a:pt x="60078" y="112077"/>
                  </a:cubicBezTo>
                  <a:cubicBezTo>
                    <a:pt x="60078" y="112077"/>
                    <a:pt x="60078" y="110944"/>
                    <a:pt x="60078" y="110944"/>
                  </a:cubicBezTo>
                  <a:cubicBezTo>
                    <a:pt x="60078" y="110944"/>
                    <a:pt x="60078" y="110944"/>
                    <a:pt x="59498" y="110944"/>
                  </a:cubicBezTo>
                  <a:cubicBezTo>
                    <a:pt x="60078" y="110944"/>
                    <a:pt x="60078" y="110944"/>
                    <a:pt x="60078" y="110944"/>
                  </a:cubicBezTo>
                  <a:cubicBezTo>
                    <a:pt x="60078" y="110944"/>
                    <a:pt x="60078" y="110944"/>
                    <a:pt x="60078" y="110944"/>
                  </a:cubicBezTo>
                  <a:cubicBezTo>
                    <a:pt x="60078" y="109811"/>
                    <a:pt x="59498" y="109811"/>
                    <a:pt x="60078" y="109811"/>
                  </a:cubicBezTo>
                  <a:cubicBezTo>
                    <a:pt x="59498" y="109811"/>
                    <a:pt x="59498" y="109811"/>
                    <a:pt x="59498" y="109811"/>
                  </a:cubicBezTo>
                  <a:cubicBezTo>
                    <a:pt x="60078" y="110944"/>
                    <a:pt x="58912" y="113205"/>
                    <a:pt x="58333" y="114338"/>
                  </a:cubicBezTo>
                  <a:cubicBezTo>
                    <a:pt x="58333" y="114338"/>
                    <a:pt x="57753" y="115472"/>
                    <a:pt x="57167" y="116605"/>
                  </a:cubicBezTo>
                  <a:cubicBezTo>
                    <a:pt x="57167" y="116605"/>
                    <a:pt x="56587" y="116605"/>
                    <a:pt x="56587" y="116605"/>
                  </a:cubicBezTo>
                  <a:cubicBezTo>
                    <a:pt x="56587" y="117733"/>
                    <a:pt x="56587" y="117733"/>
                    <a:pt x="56008" y="118866"/>
                  </a:cubicBezTo>
                  <a:cubicBezTo>
                    <a:pt x="56008" y="118866"/>
                    <a:pt x="56008" y="118866"/>
                    <a:pt x="56008" y="118866"/>
                  </a:cubicBezTo>
                  <a:cubicBezTo>
                    <a:pt x="56008" y="120000"/>
                    <a:pt x="55422" y="118866"/>
                    <a:pt x="55422" y="118866"/>
                  </a:cubicBezTo>
                  <a:cubicBezTo>
                    <a:pt x="54842" y="120000"/>
                    <a:pt x="55422" y="120000"/>
                    <a:pt x="56008" y="120000"/>
                  </a:cubicBezTo>
                  <a:cubicBezTo>
                    <a:pt x="56008" y="120000"/>
                    <a:pt x="56587" y="120000"/>
                    <a:pt x="57167" y="118866"/>
                  </a:cubicBezTo>
                  <a:cubicBezTo>
                    <a:pt x="57167" y="118866"/>
                    <a:pt x="56587" y="118866"/>
                    <a:pt x="56587" y="118866"/>
                  </a:cubicBezTo>
                  <a:cubicBezTo>
                    <a:pt x="57167" y="118866"/>
                    <a:pt x="57753" y="118866"/>
                    <a:pt x="57753" y="117733"/>
                  </a:cubicBezTo>
                  <a:cubicBezTo>
                    <a:pt x="58333" y="117733"/>
                    <a:pt x="58912" y="118866"/>
                    <a:pt x="59498" y="118866"/>
                  </a:cubicBezTo>
                  <a:cubicBezTo>
                    <a:pt x="59498" y="118866"/>
                    <a:pt x="59498" y="117733"/>
                    <a:pt x="58912" y="117733"/>
                  </a:cubicBezTo>
                  <a:cubicBezTo>
                    <a:pt x="59498" y="117733"/>
                    <a:pt x="60078" y="117733"/>
                    <a:pt x="60078" y="117733"/>
                  </a:cubicBezTo>
                  <a:cubicBezTo>
                    <a:pt x="60663" y="117733"/>
                    <a:pt x="60663" y="117733"/>
                    <a:pt x="61243" y="117733"/>
                  </a:cubicBezTo>
                  <a:cubicBezTo>
                    <a:pt x="61823" y="116605"/>
                    <a:pt x="61243" y="116605"/>
                    <a:pt x="61823" y="115472"/>
                  </a:cubicBezTo>
                  <a:cubicBezTo>
                    <a:pt x="61243" y="116605"/>
                    <a:pt x="60663" y="116605"/>
                    <a:pt x="60663" y="115472"/>
                  </a:cubicBezTo>
                  <a:cubicBezTo>
                    <a:pt x="60663" y="115472"/>
                    <a:pt x="61823" y="114338"/>
                    <a:pt x="61823" y="114338"/>
                  </a:cubicBezTo>
                  <a:cubicBezTo>
                    <a:pt x="62408" y="114338"/>
                    <a:pt x="63568" y="113205"/>
                    <a:pt x="64153" y="113205"/>
                  </a:cubicBezTo>
                  <a:cubicBezTo>
                    <a:pt x="64153" y="113205"/>
                    <a:pt x="64153" y="114338"/>
                    <a:pt x="64733" y="114338"/>
                  </a:cubicBezTo>
                  <a:cubicBezTo>
                    <a:pt x="64733" y="114338"/>
                    <a:pt x="64733" y="114338"/>
                    <a:pt x="64733" y="114338"/>
                  </a:cubicBezTo>
                  <a:cubicBezTo>
                    <a:pt x="64733" y="114338"/>
                    <a:pt x="64733" y="114338"/>
                    <a:pt x="64733" y="114338"/>
                  </a:cubicBezTo>
                  <a:cubicBezTo>
                    <a:pt x="64733" y="114338"/>
                    <a:pt x="64733" y="114338"/>
                    <a:pt x="64733" y="114338"/>
                  </a:cubicBezTo>
                  <a:cubicBezTo>
                    <a:pt x="64733" y="114338"/>
                    <a:pt x="64733" y="114338"/>
                    <a:pt x="65313" y="114338"/>
                  </a:cubicBezTo>
                  <a:cubicBezTo>
                    <a:pt x="64733" y="114338"/>
                    <a:pt x="64733" y="114338"/>
                    <a:pt x="64733" y="114338"/>
                  </a:cubicBezTo>
                  <a:cubicBezTo>
                    <a:pt x="64733" y="113205"/>
                    <a:pt x="65313" y="113205"/>
                    <a:pt x="65313" y="113205"/>
                  </a:cubicBezTo>
                  <a:cubicBezTo>
                    <a:pt x="65313" y="113205"/>
                    <a:pt x="64733" y="113205"/>
                    <a:pt x="64733" y="113205"/>
                  </a:cubicBezTo>
                  <a:cubicBezTo>
                    <a:pt x="64733" y="113205"/>
                    <a:pt x="64733" y="113205"/>
                    <a:pt x="64733" y="113205"/>
                  </a:cubicBezTo>
                  <a:cubicBezTo>
                    <a:pt x="64733" y="113205"/>
                    <a:pt x="64733" y="113205"/>
                    <a:pt x="64733" y="113205"/>
                  </a:cubicBezTo>
                  <a:cubicBezTo>
                    <a:pt x="64733" y="113205"/>
                    <a:pt x="64733" y="113205"/>
                    <a:pt x="64733" y="113205"/>
                  </a:cubicBezTo>
                  <a:cubicBezTo>
                    <a:pt x="64733" y="113205"/>
                    <a:pt x="64733" y="113205"/>
                    <a:pt x="64733" y="113205"/>
                  </a:cubicBezTo>
                  <a:cubicBezTo>
                    <a:pt x="64153" y="113205"/>
                    <a:pt x="64153" y="113205"/>
                    <a:pt x="64153" y="113205"/>
                  </a:cubicBezTo>
                  <a:cubicBezTo>
                    <a:pt x="64153" y="113205"/>
                    <a:pt x="64733" y="113205"/>
                    <a:pt x="64733" y="113205"/>
                  </a:cubicBezTo>
                  <a:cubicBezTo>
                    <a:pt x="64733" y="113205"/>
                    <a:pt x="64733" y="113205"/>
                    <a:pt x="64733" y="113205"/>
                  </a:cubicBezTo>
                  <a:cubicBezTo>
                    <a:pt x="64733" y="113205"/>
                    <a:pt x="65313" y="113205"/>
                    <a:pt x="65313" y="113205"/>
                  </a:cubicBezTo>
                  <a:cubicBezTo>
                    <a:pt x="65313" y="113205"/>
                    <a:pt x="64733" y="113205"/>
                    <a:pt x="64733" y="113205"/>
                  </a:cubicBezTo>
                  <a:cubicBezTo>
                    <a:pt x="65313" y="113205"/>
                    <a:pt x="66478" y="113205"/>
                    <a:pt x="67058" y="112077"/>
                  </a:cubicBezTo>
                  <a:cubicBezTo>
                    <a:pt x="67058" y="112077"/>
                    <a:pt x="68223" y="109811"/>
                    <a:pt x="68803" y="110944"/>
                  </a:cubicBezTo>
                  <a:cubicBezTo>
                    <a:pt x="68803" y="109811"/>
                    <a:pt x="70548" y="108677"/>
                    <a:pt x="69388" y="108677"/>
                  </a:cubicBezTo>
                  <a:cubicBezTo>
                    <a:pt x="70548" y="108677"/>
                    <a:pt x="71713" y="107544"/>
                    <a:pt x="72293" y="106416"/>
                  </a:cubicBezTo>
                  <a:cubicBezTo>
                    <a:pt x="72878" y="105283"/>
                    <a:pt x="73458" y="105283"/>
                    <a:pt x="74043" y="104150"/>
                  </a:cubicBezTo>
                  <a:cubicBezTo>
                    <a:pt x="74623" y="104150"/>
                    <a:pt x="75203" y="103016"/>
                    <a:pt x="75788" y="101888"/>
                  </a:cubicBezTo>
                  <a:cubicBezTo>
                    <a:pt x="76368" y="101888"/>
                    <a:pt x="76948" y="100755"/>
                    <a:pt x="77533" y="100755"/>
                  </a:cubicBezTo>
                  <a:cubicBezTo>
                    <a:pt x="77533" y="99622"/>
                    <a:pt x="77533" y="99622"/>
                    <a:pt x="76948" y="99622"/>
                  </a:cubicBezTo>
                  <a:cubicBezTo>
                    <a:pt x="76948" y="99622"/>
                    <a:pt x="76368" y="99622"/>
                    <a:pt x="76368" y="98488"/>
                  </a:cubicBezTo>
                  <a:cubicBezTo>
                    <a:pt x="76948" y="99622"/>
                    <a:pt x="77533" y="99622"/>
                    <a:pt x="78113" y="99622"/>
                  </a:cubicBezTo>
                  <a:cubicBezTo>
                    <a:pt x="78693" y="98488"/>
                    <a:pt x="80438" y="97361"/>
                    <a:pt x="80438" y="96227"/>
                  </a:cubicBezTo>
                  <a:cubicBezTo>
                    <a:pt x="81023" y="96227"/>
                    <a:pt x="81603" y="96227"/>
                    <a:pt x="81603" y="96227"/>
                  </a:cubicBezTo>
                  <a:cubicBezTo>
                    <a:pt x="82183" y="95094"/>
                    <a:pt x="82769" y="93961"/>
                    <a:pt x="83348" y="92827"/>
                  </a:cubicBezTo>
                  <a:cubicBezTo>
                    <a:pt x="83928" y="92827"/>
                    <a:pt x="84514" y="92827"/>
                    <a:pt x="85673" y="92827"/>
                  </a:cubicBezTo>
                  <a:cubicBezTo>
                    <a:pt x="86838" y="92827"/>
                    <a:pt x="88004" y="92827"/>
                    <a:pt x="89169" y="92827"/>
                  </a:cubicBezTo>
                  <a:cubicBezTo>
                    <a:pt x="89749" y="92827"/>
                    <a:pt x="89749" y="92827"/>
                    <a:pt x="90328" y="92827"/>
                  </a:cubicBezTo>
                  <a:cubicBezTo>
                    <a:pt x="90914" y="93961"/>
                    <a:pt x="91494" y="92827"/>
                    <a:pt x="92073" y="92827"/>
                  </a:cubicBezTo>
                  <a:close/>
                  <a:moveTo>
                    <a:pt x="69388" y="109811"/>
                  </a:moveTo>
                  <a:cubicBezTo>
                    <a:pt x="70548" y="109811"/>
                    <a:pt x="71133" y="109811"/>
                    <a:pt x="72293" y="109811"/>
                  </a:cubicBezTo>
                  <a:cubicBezTo>
                    <a:pt x="72878" y="109811"/>
                    <a:pt x="72878" y="109811"/>
                    <a:pt x="73458" y="109811"/>
                  </a:cubicBezTo>
                  <a:cubicBezTo>
                    <a:pt x="73458" y="109811"/>
                    <a:pt x="74043" y="108677"/>
                    <a:pt x="74043" y="109811"/>
                  </a:cubicBezTo>
                  <a:cubicBezTo>
                    <a:pt x="74623" y="108677"/>
                    <a:pt x="75203" y="107544"/>
                    <a:pt x="75788" y="106416"/>
                  </a:cubicBezTo>
                  <a:cubicBezTo>
                    <a:pt x="75788" y="106416"/>
                    <a:pt x="77533" y="101888"/>
                    <a:pt x="78113" y="101888"/>
                  </a:cubicBezTo>
                  <a:cubicBezTo>
                    <a:pt x="77533" y="103016"/>
                    <a:pt x="78693" y="103016"/>
                    <a:pt x="78693" y="103016"/>
                  </a:cubicBezTo>
                  <a:cubicBezTo>
                    <a:pt x="79278" y="103016"/>
                    <a:pt x="79278" y="103016"/>
                    <a:pt x="79858" y="103016"/>
                  </a:cubicBezTo>
                  <a:cubicBezTo>
                    <a:pt x="79858" y="104150"/>
                    <a:pt x="78693" y="106416"/>
                    <a:pt x="78693" y="107544"/>
                  </a:cubicBezTo>
                  <a:cubicBezTo>
                    <a:pt x="78693" y="108677"/>
                    <a:pt x="79278" y="107544"/>
                    <a:pt x="79278" y="108677"/>
                  </a:cubicBezTo>
                  <a:cubicBezTo>
                    <a:pt x="79278" y="108677"/>
                    <a:pt x="78693" y="108677"/>
                    <a:pt x="78693" y="108677"/>
                  </a:cubicBezTo>
                  <a:cubicBezTo>
                    <a:pt x="79278" y="109811"/>
                    <a:pt x="78693" y="109811"/>
                    <a:pt x="79278" y="109811"/>
                  </a:cubicBezTo>
                  <a:cubicBezTo>
                    <a:pt x="79858" y="109811"/>
                    <a:pt x="80438" y="109811"/>
                    <a:pt x="81023" y="108677"/>
                  </a:cubicBezTo>
                  <a:cubicBezTo>
                    <a:pt x="81023" y="108677"/>
                    <a:pt x="81023" y="108677"/>
                    <a:pt x="81023" y="108677"/>
                  </a:cubicBezTo>
                  <a:cubicBezTo>
                    <a:pt x="81023" y="109811"/>
                    <a:pt x="83348" y="107544"/>
                    <a:pt x="83348" y="107544"/>
                  </a:cubicBezTo>
                  <a:cubicBezTo>
                    <a:pt x="83348" y="107544"/>
                    <a:pt x="83348" y="107544"/>
                    <a:pt x="83348" y="107544"/>
                  </a:cubicBezTo>
                  <a:cubicBezTo>
                    <a:pt x="83348" y="107544"/>
                    <a:pt x="82769" y="108677"/>
                    <a:pt x="82183" y="108677"/>
                  </a:cubicBezTo>
                  <a:cubicBezTo>
                    <a:pt x="82769" y="108677"/>
                    <a:pt x="82769" y="108677"/>
                    <a:pt x="83348" y="108677"/>
                  </a:cubicBezTo>
                  <a:cubicBezTo>
                    <a:pt x="83348" y="108677"/>
                    <a:pt x="83928" y="108677"/>
                    <a:pt x="84514" y="108677"/>
                  </a:cubicBezTo>
                  <a:cubicBezTo>
                    <a:pt x="83928" y="108677"/>
                    <a:pt x="83348" y="108677"/>
                    <a:pt x="83348" y="109811"/>
                  </a:cubicBezTo>
                  <a:cubicBezTo>
                    <a:pt x="83348" y="109811"/>
                    <a:pt x="83348" y="109811"/>
                    <a:pt x="82769" y="109811"/>
                  </a:cubicBezTo>
                  <a:cubicBezTo>
                    <a:pt x="83348" y="109811"/>
                    <a:pt x="83348" y="109811"/>
                    <a:pt x="83348" y="108677"/>
                  </a:cubicBezTo>
                  <a:cubicBezTo>
                    <a:pt x="83348" y="108677"/>
                    <a:pt x="83348" y="108677"/>
                    <a:pt x="82769" y="108677"/>
                  </a:cubicBezTo>
                  <a:cubicBezTo>
                    <a:pt x="82769" y="109811"/>
                    <a:pt x="81603" y="110944"/>
                    <a:pt x="81023" y="110944"/>
                  </a:cubicBezTo>
                  <a:cubicBezTo>
                    <a:pt x="81023" y="110944"/>
                    <a:pt x="81023" y="110944"/>
                    <a:pt x="81023" y="110944"/>
                  </a:cubicBezTo>
                  <a:cubicBezTo>
                    <a:pt x="81023" y="112077"/>
                    <a:pt x="80438" y="112077"/>
                    <a:pt x="79858" y="112077"/>
                  </a:cubicBezTo>
                  <a:cubicBezTo>
                    <a:pt x="80438" y="112077"/>
                    <a:pt x="80438" y="112077"/>
                    <a:pt x="80438" y="112077"/>
                  </a:cubicBezTo>
                  <a:cubicBezTo>
                    <a:pt x="80438" y="112077"/>
                    <a:pt x="79858" y="113205"/>
                    <a:pt x="79858" y="114338"/>
                  </a:cubicBezTo>
                  <a:cubicBezTo>
                    <a:pt x="79858" y="114338"/>
                    <a:pt x="79858" y="115472"/>
                    <a:pt x="80438" y="115472"/>
                  </a:cubicBezTo>
                  <a:cubicBezTo>
                    <a:pt x="80438" y="115472"/>
                    <a:pt x="81023" y="114338"/>
                    <a:pt x="81023" y="114338"/>
                  </a:cubicBezTo>
                  <a:cubicBezTo>
                    <a:pt x="81603" y="114338"/>
                    <a:pt x="82183" y="113205"/>
                    <a:pt x="82183" y="113205"/>
                  </a:cubicBezTo>
                  <a:cubicBezTo>
                    <a:pt x="82183" y="113205"/>
                    <a:pt x="82769" y="113205"/>
                    <a:pt x="82769" y="112077"/>
                  </a:cubicBezTo>
                  <a:cubicBezTo>
                    <a:pt x="82769" y="112077"/>
                    <a:pt x="82769" y="112077"/>
                    <a:pt x="82769" y="112077"/>
                  </a:cubicBezTo>
                  <a:cubicBezTo>
                    <a:pt x="82769" y="112077"/>
                    <a:pt x="82769" y="112077"/>
                    <a:pt x="82769" y="112077"/>
                  </a:cubicBezTo>
                  <a:cubicBezTo>
                    <a:pt x="83348" y="112077"/>
                    <a:pt x="83348" y="112077"/>
                    <a:pt x="83348" y="112077"/>
                  </a:cubicBezTo>
                  <a:cubicBezTo>
                    <a:pt x="83348" y="112077"/>
                    <a:pt x="83928" y="112077"/>
                    <a:pt x="83928" y="110944"/>
                  </a:cubicBezTo>
                  <a:cubicBezTo>
                    <a:pt x="84514" y="112077"/>
                    <a:pt x="85093" y="110944"/>
                    <a:pt x="85673" y="109811"/>
                  </a:cubicBezTo>
                  <a:cubicBezTo>
                    <a:pt x="86259" y="109811"/>
                    <a:pt x="87424" y="109811"/>
                    <a:pt x="87424" y="108677"/>
                  </a:cubicBezTo>
                  <a:cubicBezTo>
                    <a:pt x="87424" y="108677"/>
                    <a:pt x="87424" y="108677"/>
                    <a:pt x="87424" y="108677"/>
                  </a:cubicBezTo>
                  <a:cubicBezTo>
                    <a:pt x="87424" y="108677"/>
                    <a:pt x="87424" y="108677"/>
                    <a:pt x="87424" y="107544"/>
                  </a:cubicBezTo>
                  <a:cubicBezTo>
                    <a:pt x="87424" y="107544"/>
                    <a:pt x="86838" y="107544"/>
                    <a:pt x="86838" y="107544"/>
                  </a:cubicBezTo>
                  <a:cubicBezTo>
                    <a:pt x="86838" y="107544"/>
                    <a:pt x="86838" y="107544"/>
                    <a:pt x="86259" y="107544"/>
                  </a:cubicBezTo>
                  <a:cubicBezTo>
                    <a:pt x="86259" y="107544"/>
                    <a:pt x="85673" y="108677"/>
                    <a:pt x="85673" y="107544"/>
                  </a:cubicBezTo>
                  <a:cubicBezTo>
                    <a:pt x="85673" y="107544"/>
                    <a:pt x="85673" y="107544"/>
                    <a:pt x="85673" y="107544"/>
                  </a:cubicBezTo>
                  <a:cubicBezTo>
                    <a:pt x="85093" y="107544"/>
                    <a:pt x="84514" y="107544"/>
                    <a:pt x="83928" y="106416"/>
                  </a:cubicBezTo>
                  <a:cubicBezTo>
                    <a:pt x="83928" y="106416"/>
                    <a:pt x="84514" y="106416"/>
                    <a:pt x="84514" y="106416"/>
                  </a:cubicBezTo>
                  <a:cubicBezTo>
                    <a:pt x="83928" y="106416"/>
                    <a:pt x="83928" y="106416"/>
                    <a:pt x="83348" y="106416"/>
                  </a:cubicBezTo>
                  <a:cubicBezTo>
                    <a:pt x="83348" y="105283"/>
                    <a:pt x="83348" y="104150"/>
                    <a:pt x="83348" y="103016"/>
                  </a:cubicBezTo>
                  <a:cubicBezTo>
                    <a:pt x="83348" y="103016"/>
                    <a:pt x="83348" y="103016"/>
                    <a:pt x="82769" y="103016"/>
                  </a:cubicBezTo>
                  <a:cubicBezTo>
                    <a:pt x="83348" y="103016"/>
                    <a:pt x="83928" y="101888"/>
                    <a:pt x="83928" y="100755"/>
                  </a:cubicBezTo>
                  <a:cubicBezTo>
                    <a:pt x="83928" y="100755"/>
                    <a:pt x="83928" y="100755"/>
                    <a:pt x="83928" y="100755"/>
                  </a:cubicBezTo>
                  <a:cubicBezTo>
                    <a:pt x="83928" y="100755"/>
                    <a:pt x="83928" y="100755"/>
                    <a:pt x="83928" y="100755"/>
                  </a:cubicBezTo>
                  <a:cubicBezTo>
                    <a:pt x="83928" y="100755"/>
                    <a:pt x="83348" y="101888"/>
                    <a:pt x="82769" y="101888"/>
                  </a:cubicBezTo>
                  <a:cubicBezTo>
                    <a:pt x="82769" y="100755"/>
                    <a:pt x="82769" y="100755"/>
                    <a:pt x="82769" y="100755"/>
                  </a:cubicBezTo>
                  <a:cubicBezTo>
                    <a:pt x="82769" y="99622"/>
                    <a:pt x="82183" y="99622"/>
                    <a:pt x="81603" y="100755"/>
                  </a:cubicBezTo>
                  <a:cubicBezTo>
                    <a:pt x="82183" y="99622"/>
                    <a:pt x="82183" y="99622"/>
                    <a:pt x="82769" y="99622"/>
                  </a:cubicBezTo>
                  <a:cubicBezTo>
                    <a:pt x="82769" y="99622"/>
                    <a:pt x="82769" y="99622"/>
                    <a:pt x="83348" y="99622"/>
                  </a:cubicBezTo>
                  <a:cubicBezTo>
                    <a:pt x="83348" y="99622"/>
                    <a:pt x="83348" y="100755"/>
                    <a:pt x="83348" y="99622"/>
                  </a:cubicBezTo>
                  <a:cubicBezTo>
                    <a:pt x="83928" y="99622"/>
                    <a:pt x="86259" y="98488"/>
                    <a:pt x="85093" y="97361"/>
                  </a:cubicBezTo>
                  <a:cubicBezTo>
                    <a:pt x="85673" y="98488"/>
                    <a:pt x="85093" y="96227"/>
                    <a:pt x="85093" y="96227"/>
                  </a:cubicBezTo>
                  <a:cubicBezTo>
                    <a:pt x="84514" y="96227"/>
                    <a:pt x="84514" y="96227"/>
                    <a:pt x="83928" y="96227"/>
                  </a:cubicBezTo>
                  <a:cubicBezTo>
                    <a:pt x="82769" y="97361"/>
                    <a:pt x="82183" y="98488"/>
                    <a:pt x="81023" y="99622"/>
                  </a:cubicBezTo>
                  <a:cubicBezTo>
                    <a:pt x="77533" y="101888"/>
                    <a:pt x="74623" y="105283"/>
                    <a:pt x="71133" y="107544"/>
                  </a:cubicBezTo>
                  <a:cubicBezTo>
                    <a:pt x="70548" y="108677"/>
                    <a:pt x="69388" y="109811"/>
                    <a:pt x="68803" y="109811"/>
                  </a:cubicBezTo>
                  <a:cubicBezTo>
                    <a:pt x="68803" y="109811"/>
                    <a:pt x="68803" y="109811"/>
                    <a:pt x="69388" y="109811"/>
                  </a:cubicBezTo>
                  <a:close/>
                  <a:moveTo>
                    <a:pt x="89749" y="106416"/>
                  </a:moveTo>
                  <a:cubicBezTo>
                    <a:pt x="89749" y="106416"/>
                    <a:pt x="89169" y="106416"/>
                    <a:pt x="89169" y="106416"/>
                  </a:cubicBezTo>
                  <a:cubicBezTo>
                    <a:pt x="89169" y="106416"/>
                    <a:pt x="89169" y="106416"/>
                    <a:pt x="89169" y="106416"/>
                  </a:cubicBezTo>
                  <a:cubicBezTo>
                    <a:pt x="89169" y="106416"/>
                    <a:pt x="88583" y="106416"/>
                    <a:pt x="88583" y="107544"/>
                  </a:cubicBezTo>
                  <a:cubicBezTo>
                    <a:pt x="88583" y="107544"/>
                    <a:pt x="88583" y="107544"/>
                    <a:pt x="88583" y="106416"/>
                  </a:cubicBezTo>
                  <a:cubicBezTo>
                    <a:pt x="88583" y="107544"/>
                    <a:pt x="88004" y="107544"/>
                    <a:pt x="88004" y="107544"/>
                  </a:cubicBezTo>
                  <a:cubicBezTo>
                    <a:pt x="88004" y="107544"/>
                    <a:pt x="88004" y="107544"/>
                    <a:pt x="88004" y="107544"/>
                  </a:cubicBezTo>
                  <a:cubicBezTo>
                    <a:pt x="88004" y="107544"/>
                    <a:pt x="88004" y="107544"/>
                    <a:pt x="88583" y="106416"/>
                  </a:cubicBezTo>
                  <a:cubicBezTo>
                    <a:pt x="88004" y="106416"/>
                    <a:pt x="88004" y="107544"/>
                    <a:pt x="88004" y="107544"/>
                  </a:cubicBezTo>
                  <a:cubicBezTo>
                    <a:pt x="89169" y="106416"/>
                    <a:pt x="89169" y="105283"/>
                    <a:pt x="89749" y="103016"/>
                  </a:cubicBezTo>
                  <a:cubicBezTo>
                    <a:pt x="89169" y="103016"/>
                    <a:pt x="87424" y="106416"/>
                    <a:pt x="87424" y="107544"/>
                  </a:cubicBezTo>
                  <a:cubicBezTo>
                    <a:pt x="86838" y="109811"/>
                    <a:pt x="89169" y="107544"/>
                    <a:pt x="89749" y="107544"/>
                  </a:cubicBezTo>
                  <a:cubicBezTo>
                    <a:pt x="89749" y="106416"/>
                    <a:pt x="89749" y="106416"/>
                    <a:pt x="89749" y="106416"/>
                  </a:cubicBezTo>
                  <a:cubicBezTo>
                    <a:pt x="89749" y="106416"/>
                    <a:pt x="89749" y="106416"/>
                    <a:pt x="89749" y="106416"/>
                  </a:cubicBezTo>
                  <a:close/>
                  <a:moveTo>
                    <a:pt x="6556" y="96227"/>
                  </a:moveTo>
                  <a:cubicBezTo>
                    <a:pt x="6556" y="97361"/>
                    <a:pt x="6556" y="97361"/>
                    <a:pt x="6556" y="97361"/>
                  </a:cubicBezTo>
                  <a:cubicBezTo>
                    <a:pt x="6556" y="97361"/>
                    <a:pt x="6556" y="97361"/>
                    <a:pt x="6556" y="96227"/>
                  </a:cubicBezTo>
                  <a:close/>
                  <a:moveTo>
                    <a:pt x="88004" y="96227"/>
                  </a:moveTo>
                  <a:cubicBezTo>
                    <a:pt x="88004" y="96227"/>
                    <a:pt x="89749" y="97361"/>
                    <a:pt x="88583" y="96227"/>
                  </a:cubicBezTo>
                  <a:cubicBezTo>
                    <a:pt x="88004" y="95094"/>
                    <a:pt x="86838" y="93961"/>
                    <a:pt x="85673" y="93961"/>
                  </a:cubicBezTo>
                  <a:cubicBezTo>
                    <a:pt x="86259" y="95094"/>
                    <a:pt x="86259" y="95094"/>
                    <a:pt x="86838" y="95094"/>
                  </a:cubicBezTo>
                  <a:cubicBezTo>
                    <a:pt x="86838" y="95094"/>
                    <a:pt x="86838" y="95094"/>
                    <a:pt x="86838" y="96227"/>
                  </a:cubicBezTo>
                  <a:cubicBezTo>
                    <a:pt x="87424" y="96227"/>
                    <a:pt x="87424" y="96227"/>
                    <a:pt x="88004" y="96227"/>
                  </a:cubicBezTo>
                  <a:close/>
                  <a:moveTo>
                    <a:pt x="78693" y="50944"/>
                  </a:moveTo>
                  <a:cubicBezTo>
                    <a:pt x="78693" y="49811"/>
                    <a:pt x="78693" y="49811"/>
                    <a:pt x="78693" y="49811"/>
                  </a:cubicBezTo>
                  <a:cubicBezTo>
                    <a:pt x="78693" y="49811"/>
                    <a:pt x="78113" y="49811"/>
                    <a:pt x="78113" y="49811"/>
                  </a:cubicBezTo>
                  <a:cubicBezTo>
                    <a:pt x="78113" y="49811"/>
                    <a:pt x="77533" y="49811"/>
                    <a:pt x="76948" y="49811"/>
                  </a:cubicBezTo>
                  <a:cubicBezTo>
                    <a:pt x="77533" y="49811"/>
                    <a:pt x="78113" y="48677"/>
                    <a:pt x="77533" y="47544"/>
                  </a:cubicBezTo>
                  <a:cubicBezTo>
                    <a:pt x="77533" y="47544"/>
                    <a:pt x="77533" y="47544"/>
                    <a:pt x="76948" y="47544"/>
                  </a:cubicBezTo>
                  <a:cubicBezTo>
                    <a:pt x="76948" y="47544"/>
                    <a:pt x="76948" y="46416"/>
                    <a:pt x="76948" y="46416"/>
                  </a:cubicBezTo>
                  <a:cubicBezTo>
                    <a:pt x="76368" y="46416"/>
                    <a:pt x="76368" y="46416"/>
                    <a:pt x="75788" y="46416"/>
                  </a:cubicBezTo>
                  <a:cubicBezTo>
                    <a:pt x="75788" y="46416"/>
                    <a:pt x="75788" y="45283"/>
                    <a:pt x="75788" y="45283"/>
                  </a:cubicBezTo>
                  <a:cubicBezTo>
                    <a:pt x="75788" y="45283"/>
                    <a:pt x="75788" y="46416"/>
                    <a:pt x="75203" y="46416"/>
                  </a:cubicBezTo>
                  <a:cubicBezTo>
                    <a:pt x="75203" y="45283"/>
                    <a:pt x="75203" y="45283"/>
                    <a:pt x="75203" y="45283"/>
                  </a:cubicBezTo>
                  <a:cubicBezTo>
                    <a:pt x="75203" y="45283"/>
                    <a:pt x="75203" y="44150"/>
                    <a:pt x="75203" y="44150"/>
                  </a:cubicBezTo>
                  <a:cubicBezTo>
                    <a:pt x="74623" y="44150"/>
                    <a:pt x="74043" y="45283"/>
                    <a:pt x="74043" y="46416"/>
                  </a:cubicBezTo>
                  <a:cubicBezTo>
                    <a:pt x="72878" y="47544"/>
                    <a:pt x="71133" y="48677"/>
                    <a:pt x="70548" y="50944"/>
                  </a:cubicBezTo>
                  <a:cubicBezTo>
                    <a:pt x="70548" y="50944"/>
                    <a:pt x="71713" y="49811"/>
                    <a:pt x="72293" y="50944"/>
                  </a:cubicBezTo>
                  <a:cubicBezTo>
                    <a:pt x="72293" y="50944"/>
                    <a:pt x="72293" y="52077"/>
                    <a:pt x="71713" y="52077"/>
                  </a:cubicBezTo>
                  <a:cubicBezTo>
                    <a:pt x="72293" y="52077"/>
                    <a:pt x="73458" y="50944"/>
                    <a:pt x="74043" y="50944"/>
                  </a:cubicBezTo>
                  <a:cubicBezTo>
                    <a:pt x="74623" y="50944"/>
                    <a:pt x="75203" y="49811"/>
                    <a:pt x="75788" y="49811"/>
                  </a:cubicBezTo>
                  <a:cubicBezTo>
                    <a:pt x="75788" y="49811"/>
                    <a:pt x="75788" y="49811"/>
                    <a:pt x="75788" y="49811"/>
                  </a:cubicBezTo>
                  <a:cubicBezTo>
                    <a:pt x="76368" y="49811"/>
                    <a:pt x="76368" y="49811"/>
                    <a:pt x="76368" y="49811"/>
                  </a:cubicBezTo>
                  <a:cubicBezTo>
                    <a:pt x="76368" y="49811"/>
                    <a:pt x="76368" y="50944"/>
                    <a:pt x="76368" y="50944"/>
                  </a:cubicBezTo>
                  <a:cubicBezTo>
                    <a:pt x="76368" y="50944"/>
                    <a:pt x="76948" y="50944"/>
                    <a:pt x="76948" y="50944"/>
                  </a:cubicBezTo>
                  <a:cubicBezTo>
                    <a:pt x="77533" y="50944"/>
                    <a:pt x="78113" y="50944"/>
                    <a:pt x="78693" y="509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38" name="Shape 638"/>
            <p:cNvSpPr/>
            <p:nvPr/>
          </p:nvSpPr>
          <p:spPr>
            <a:xfrm>
              <a:off x="6949424" y="3055033"/>
              <a:ext cx="352724" cy="540593"/>
            </a:xfrm>
            <a:custGeom>
              <a:avLst/>
              <a:gdLst/>
              <a:ahLst/>
              <a:cxnLst/>
              <a:rect l="0" t="0" r="0" b="0"/>
              <a:pathLst>
                <a:path w="120000" h="120000" extrusionOk="0">
                  <a:moveTo>
                    <a:pt x="117319" y="112938"/>
                  </a:moveTo>
                  <a:cubicBezTo>
                    <a:pt x="117319" y="109411"/>
                    <a:pt x="117319" y="109411"/>
                    <a:pt x="111289" y="105883"/>
                  </a:cubicBezTo>
                  <a:cubicBezTo>
                    <a:pt x="111289" y="102355"/>
                    <a:pt x="105252" y="98822"/>
                    <a:pt x="105252" y="95294"/>
                  </a:cubicBezTo>
                  <a:cubicBezTo>
                    <a:pt x="105252" y="95294"/>
                    <a:pt x="99222" y="88233"/>
                    <a:pt x="99222" y="88233"/>
                  </a:cubicBezTo>
                  <a:cubicBezTo>
                    <a:pt x="99222" y="84705"/>
                    <a:pt x="93186" y="84705"/>
                    <a:pt x="93186" y="81177"/>
                  </a:cubicBezTo>
                  <a:cubicBezTo>
                    <a:pt x="93186" y="81177"/>
                    <a:pt x="99222" y="77644"/>
                    <a:pt x="93186" y="77644"/>
                  </a:cubicBezTo>
                  <a:cubicBezTo>
                    <a:pt x="93186" y="74116"/>
                    <a:pt x="93186" y="74116"/>
                    <a:pt x="99222" y="70588"/>
                  </a:cubicBezTo>
                  <a:cubicBezTo>
                    <a:pt x="99222" y="67061"/>
                    <a:pt x="105252" y="63527"/>
                    <a:pt x="105252" y="60000"/>
                  </a:cubicBezTo>
                  <a:cubicBezTo>
                    <a:pt x="111289" y="56472"/>
                    <a:pt x="111289" y="56472"/>
                    <a:pt x="105252" y="52938"/>
                  </a:cubicBezTo>
                  <a:cubicBezTo>
                    <a:pt x="105252" y="49411"/>
                    <a:pt x="99222" y="45883"/>
                    <a:pt x="93186" y="42355"/>
                  </a:cubicBezTo>
                  <a:cubicBezTo>
                    <a:pt x="87156" y="38822"/>
                    <a:pt x="81120" y="35294"/>
                    <a:pt x="87156" y="31766"/>
                  </a:cubicBezTo>
                  <a:cubicBezTo>
                    <a:pt x="93186" y="31766"/>
                    <a:pt x="105252" y="35294"/>
                    <a:pt x="111289" y="31766"/>
                  </a:cubicBezTo>
                  <a:cubicBezTo>
                    <a:pt x="105252" y="28233"/>
                    <a:pt x="105252" y="28233"/>
                    <a:pt x="105252" y="24705"/>
                  </a:cubicBezTo>
                  <a:cubicBezTo>
                    <a:pt x="105252" y="21177"/>
                    <a:pt x="105252" y="17644"/>
                    <a:pt x="105252" y="14116"/>
                  </a:cubicBezTo>
                  <a:cubicBezTo>
                    <a:pt x="105252" y="10588"/>
                    <a:pt x="99222" y="7061"/>
                    <a:pt x="99222" y="3527"/>
                  </a:cubicBezTo>
                  <a:cubicBezTo>
                    <a:pt x="93186" y="0"/>
                    <a:pt x="93186" y="0"/>
                    <a:pt x="87156" y="0"/>
                  </a:cubicBezTo>
                  <a:cubicBezTo>
                    <a:pt x="87156" y="3527"/>
                    <a:pt x="87156" y="3527"/>
                    <a:pt x="87156" y="7061"/>
                  </a:cubicBezTo>
                  <a:cubicBezTo>
                    <a:pt x="87156" y="7061"/>
                    <a:pt x="93186" y="7061"/>
                    <a:pt x="93186" y="7061"/>
                  </a:cubicBezTo>
                  <a:cubicBezTo>
                    <a:pt x="99222" y="10588"/>
                    <a:pt x="93186" y="14116"/>
                    <a:pt x="93186" y="17644"/>
                  </a:cubicBezTo>
                  <a:cubicBezTo>
                    <a:pt x="93186" y="21177"/>
                    <a:pt x="87156" y="21177"/>
                    <a:pt x="81120" y="21177"/>
                  </a:cubicBezTo>
                  <a:cubicBezTo>
                    <a:pt x="81120" y="24705"/>
                    <a:pt x="75084" y="31766"/>
                    <a:pt x="75084" y="35294"/>
                  </a:cubicBezTo>
                  <a:cubicBezTo>
                    <a:pt x="69054" y="38822"/>
                    <a:pt x="69054" y="38822"/>
                    <a:pt x="69054" y="42355"/>
                  </a:cubicBezTo>
                  <a:cubicBezTo>
                    <a:pt x="63018" y="45883"/>
                    <a:pt x="63018" y="45883"/>
                    <a:pt x="56987" y="49411"/>
                  </a:cubicBezTo>
                  <a:cubicBezTo>
                    <a:pt x="56987" y="52938"/>
                    <a:pt x="50951" y="56472"/>
                    <a:pt x="50951" y="60000"/>
                  </a:cubicBezTo>
                  <a:cubicBezTo>
                    <a:pt x="50951" y="63527"/>
                    <a:pt x="50951" y="63527"/>
                    <a:pt x="50951" y="63527"/>
                  </a:cubicBezTo>
                  <a:cubicBezTo>
                    <a:pt x="50951" y="63527"/>
                    <a:pt x="50951" y="63527"/>
                    <a:pt x="44921" y="63527"/>
                  </a:cubicBezTo>
                  <a:cubicBezTo>
                    <a:pt x="44921" y="67061"/>
                    <a:pt x="44921" y="67061"/>
                    <a:pt x="44921" y="67061"/>
                  </a:cubicBezTo>
                  <a:cubicBezTo>
                    <a:pt x="38885" y="70588"/>
                    <a:pt x="38885" y="67061"/>
                    <a:pt x="38885" y="67061"/>
                  </a:cubicBezTo>
                  <a:cubicBezTo>
                    <a:pt x="38885" y="67061"/>
                    <a:pt x="32849" y="63527"/>
                    <a:pt x="32849" y="63527"/>
                  </a:cubicBezTo>
                  <a:cubicBezTo>
                    <a:pt x="32849" y="63527"/>
                    <a:pt x="32849" y="63527"/>
                    <a:pt x="32849" y="63527"/>
                  </a:cubicBezTo>
                  <a:cubicBezTo>
                    <a:pt x="26819" y="63527"/>
                    <a:pt x="26819" y="67061"/>
                    <a:pt x="26819" y="63527"/>
                  </a:cubicBezTo>
                  <a:cubicBezTo>
                    <a:pt x="20783" y="67061"/>
                    <a:pt x="8716" y="74116"/>
                    <a:pt x="2686" y="77644"/>
                  </a:cubicBezTo>
                  <a:cubicBezTo>
                    <a:pt x="2686" y="81177"/>
                    <a:pt x="2686" y="84705"/>
                    <a:pt x="2686" y="88233"/>
                  </a:cubicBezTo>
                  <a:cubicBezTo>
                    <a:pt x="-3349" y="88233"/>
                    <a:pt x="2686" y="91766"/>
                    <a:pt x="2686" y="88233"/>
                  </a:cubicBezTo>
                  <a:cubicBezTo>
                    <a:pt x="2686" y="88233"/>
                    <a:pt x="2686" y="88233"/>
                    <a:pt x="2686" y="88233"/>
                  </a:cubicBezTo>
                  <a:cubicBezTo>
                    <a:pt x="8716" y="91766"/>
                    <a:pt x="2686" y="91766"/>
                    <a:pt x="8716" y="95294"/>
                  </a:cubicBezTo>
                  <a:cubicBezTo>
                    <a:pt x="8716" y="95294"/>
                    <a:pt x="14752" y="98822"/>
                    <a:pt x="14752" y="95294"/>
                  </a:cubicBezTo>
                  <a:cubicBezTo>
                    <a:pt x="14752" y="95294"/>
                    <a:pt x="14752" y="95294"/>
                    <a:pt x="14752" y="95294"/>
                  </a:cubicBezTo>
                  <a:cubicBezTo>
                    <a:pt x="14752" y="95294"/>
                    <a:pt x="14752" y="95294"/>
                    <a:pt x="20783" y="98822"/>
                  </a:cubicBezTo>
                  <a:cubicBezTo>
                    <a:pt x="14752" y="95294"/>
                    <a:pt x="14752" y="98822"/>
                    <a:pt x="20783" y="98822"/>
                  </a:cubicBezTo>
                  <a:cubicBezTo>
                    <a:pt x="14752" y="102355"/>
                    <a:pt x="20783" y="102355"/>
                    <a:pt x="20783" y="102355"/>
                  </a:cubicBezTo>
                  <a:cubicBezTo>
                    <a:pt x="20783" y="105883"/>
                    <a:pt x="20783" y="109411"/>
                    <a:pt x="20783" y="112938"/>
                  </a:cubicBezTo>
                  <a:cubicBezTo>
                    <a:pt x="20783" y="116472"/>
                    <a:pt x="26819" y="116472"/>
                    <a:pt x="32849" y="116472"/>
                  </a:cubicBezTo>
                  <a:cubicBezTo>
                    <a:pt x="32849" y="116472"/>
                    <a:pt x="38885" y="116472"/>
                    <a:pt x="44921" y="116472"/>
                  </a:cubicBezTo>
                  <a:cubicBezTo>
                    <a:pt x="44921" y="116472"/>
                    <a:pt x="44921" y="112938"/>
                    <a:pt x="44921" y="112938"/>
                  </a:cubicBezTo>
                  <a:cubicBezTo>
                    <a:pt x="44921" y="112938"/>
                    <a:pt x="44921" y="112938"/>
                    <a:pt x="50951" y="112938"/>
                  </a:cubicBezTo>
                  <a:cubicBezTo>
                    <a:pt x="56987" y="112938"/>
                    <a:pt x="69054" y="112938"/>
                    <a:pt x="75084" y="112938"/>
                  </a:cubicBezTo>
                  <a:cubicBezTo>
                    <a:pt x="75084" y="112938"/>
                    <a:pt x="75084" y="116472"/>
                    <a:pt x="81120" y="116472"/>
                  </a:cubicBezTo>
                  <a:cubicBezTo>
                    <a:pt x="81120" y="116472"/>
                    <a:pt x="87156" y="112938"/>
                    <a:pt x="93186" y="116472"/>
                  </a:cubicBezTo>
                  <a:cubicBezTo>
                    <a:pt x="99222" y="116472"/>
                    <a:pt x="99222" y="116472"/>
                    <a:pt x="105252" y="116472"/>
                  </a:cubicBezTo>
                  <a:cubicBezTo>
                    <a:pt x="105252" y="116472"/>
                    <a:pt x="105252" y="116472"/>
                    <a:pt x="111289" y="116472"/>
                  </a:cubicBezTo>
                  <a:cubicBezTo>
                    <a:pt x="111289" y="116472"/>
                    <a:pt x="111289" y="116472"/>
                    <a:pt x="111289" y="116472"/>
                  </a:cubicBezTo>
                  <a:cubicBezTo>
                    <a:pt x="117319" y="116472"/>
                    <a:pt x="117319" y="120000"/>
                    <a:pt x="117319" y="120000"/>
                  </a:cubicBezTo>
                  <a:cubicBezTo>
                    <a:pt x="117319" y="120000"/>
                    <a:pt x="123355" y="112938"/>
                    <a:pt x="117319" y="1129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39" name="Shape 639"/>
            <p:cNvSpPr/>
            <p:nvPr/>
          </p:nvSpPr>
          <p:spPr>
            <a:xfrm>
              <a:off x="11287667" y="2977408"/>
              <a:ext cx="248286" cy="205149"/>
            </a:xfrm>
            <a:custGeom>
              <a:avLst/>
              <a:gdLst/>
              <a:ahLst/>
              <a:cxnLst/>
              <a:rect l="0" t="0" r="0" b="0"/>
              <a:pathLst>
                <a:path w="120000" h="120000" extrusionOk="0">
                  <a:moveTo>
                    <a:pt x="25716" y="110766"/>
                  </a:moveTo>
                  <a:cubicBezTo>
                    <a:pt x="25716" y="110766"/>
                    <a:pt x="25716" y="110766"/>
                    <a:pt x="25716" y="110766"/>
                  </a:cubicBezTo>
                  <a:cubicBezTo>
                    <a:pt x="25716" y="110766"/>
                    <a:pt x="25716" y="110766"/>
                    <a:pt x="25716" y="110766"/>
                  </a:cubicBezTo>
                  <a:cubicBezTo>
                    <a:pt x="25716" y="110766"/>
                    <a:pt x="25716" y="110766"/>
                    <a:pt x="25716" y="110766"/>
                  </a:cubicBezTo>
                  <a:close/>
                  <a:moveTo>
                    <a:pt x="17144" y="92305"/>
                  </a:moveTo>
                  <a:cubicBezTo>
                    <a:pt x="17144" y="92305"/>
                    <a:pt x="17144" y="92305"/>
                    <a:pt x="25716" y="92305"/>
                  </a:cubicBezTo>
                  <a:cubicBezTo>
                    <a:pt x="25716" y="92305"/>
                    <a:pt x="17144" y="92305"/>
                    <a:pt x="17144" y="92305"/>
                  </a:cubicBezTo>
                  <a:close/>
                  <a:moveTo>
                    <a:pt x="120000" y="55383"/>
                  </a:moveTo>
                  <a:cubicBezTo>
                    <a:pt x="120000" y="46155"/>
                    <a:pt x="120000" y="46155"/>
                    <a:pt x="120000" y="36922"/>
                  </a:cubicBezTo>
                  <a:cubicBezTo>
                    <a:pt x="120000" y="36922"/>
                    <a:pt x="120000" y="27694"/>
                    <a:pt x="111427" y="27694"/>
                  </a:cubicBezTo>
                  <a:cubicBezTo>
                    <a:pt x="111427" y="18461"/>
                    <a:pt x="111427" y="18461"/>
                    <a:pt x="111427" y="9233"/>
                  </a:cubicBezTo>
                  <a:cubicBezTo>
                    <a:pt x="111427" y="9233"/>
                    <a:pt x="111427" y="9233"/>
                    <a:pt x="111427" y="0"/>
                  </a:cubicBezTo>
                  <a:cubicBezTo>
                    <a:pt x="111427" y="9233"/>
                    <a:pt x="102855" y="9233"/>
                    <a:pt x="102855" y="9233"/>
                  </a:cubicBezTo>
                  <a:cubicBezTo>
                    <a:pt x="94283" y="9233"/>
                    <a:pt x="94283" y="9233"/>
                    <a:pt x="94283" y="9233"/>
                  </a:cubicBezTo>
                  <a:cubicBezTo>
                    <a:pt x="85716" y="9233"/>
                    <a:pt x="94283" y="9233"/>
                    <a:pt x="85716" y="9233"/>
                  </a:cubicBezTo>
                  <a:cubicBezTo>
                    <a:pt x="85716" y="9233"/>
                    <a:pt x="85716" y="9233"/>
                    <a:pt x="77144" y="9233"/>
                  </a:cubicBezTo>
                  <a:cubicBezTo>
                    <a:pt x="85716" y="18461"/>
                    <a:pt x="85716" y="18461"/>
                    <a:pt x="85716" y="18461"/>
                  </a:cubicBezTo>
                  <a:cubicBezTo>
                    <a:pt x="77144" y="27694"/>
                    <a:pt x="77144" y="18461"/>
                    <a:pt x="77144" y="18461"/>
                  </a:cubicBezTo>
                  <a:cubicBezTo>
                    <a:pt x="68572" y="18461"/>
                    <a:pt x="68572" y="18461"/>
                    <a:pt x="60000" y="9233"/>
                  </a:cubicBezTo>
                  <a:cubicBezTo>
                    <a:pt x="60000" y="18461"/>
                    <a:pt x="60000" y="9233"/>
                    <a:pt x="51427" y="9233"/>
                  </a:cubicBezTo>
                  <a:cubicBezTo>
                    <a:pt x="51427" y="9233"/>
                    <a:pt x="42855" y="9233"/>
                    <a:pt x="34283" y="9233"/>
                  </a:cubicBezTo>
                  <a:cubicBezTo>
                    <a:pt x="17144" y="9233"/>
                    <a:pt x="17144" y="9233"/>
                    <a:pt x="8572" y="27694"/>
                  </a:cubicBezTo>
                  <a:cubicBezTo>
                    <a:pt x="8572" y="27694"/>
                    <a:pt x="8572" y="27694"/>
                    <a:pt x="8572" y="27694"/>
                  </a:cubicBezTo>
                  <a:cubicBezTo>
                    <a:pt x="8572" y="36922"/>
                    <a:pt x="0" y="36922"/>
                    <a:pt x="0" y="36922"/>
                  </a:cubicBezTo>
                  <a:cubicBezTo>
                    <a:pt x="0" y="36922"/>
                    <a:pt x="0" y="46155"/>
                    <a:pt x="8572" y="55383"/>
                  </a:cubicBezTo>
                  <a:cubicBezTo>
                    <a:pt x="8572" y="55383"/>
                    <a:pt x="8572" y="64616"/>
                    <a:pt x="8572" y="64616"/>
                  </a:cubicBezTo>
                  <a:cubicBezTo>
                    <a:pt x="17144" y="73844"/>
                    <a:pt x="17144" y="83077"/>
                    <a:pt x="17144" y="83077"/>
                  </a:cubicBezTo>
                  <a:cubicBezTo>
                    <a:pt x="17144" y="83077"/>
                    <a:pt x="17144" y="83077"/>
                    <a:pt x="17144" y="83077"/>
                  </a:cubicBezTo>
                  <a:cubicBezTo>
                    <a:pt x="17144" y="92305"/>
                    <a:pt x="25716" y="92305"/>
                    <a:pt x="25716" y="101538"/>
                  </a:cubicBezTo>
                  <a:cubicBezTo>
                    <a:pt x="25716" y="101538"/>
                    <a:pt x="25716" y="101538"/>
                    <a:pt x="25716" y="110766"/>
                  </a:cubicBezTo>
                  <a:cubicBezTo>
                    <a:pt x="34283" y="110766"/>
                    <a:pt x="34283" y="101538"/>
                    <a:pt x="34283" y="101538"/>
                  </a:cubicBezTo>
                  <a:cubicBezTo>
                    <a:pt x="34283" y="101538"/>
                    <a:pt x="34283" y="101538"/>
                    <a:pt x="34283" y="110766"/>
                  </a:cubicBezTo>
                  <a:cubicBezTo>
                    <a:pt x="34283" y="110766"/>
                    <a:pt x="34283" y="110766"/>
                    <a:pt x="34283" y="110766"/>
                  </a:cubicBezTo>
                  <a:cubicBezTo>
                    <a:pt x="34283" y="120000"/>
                    <a:pt x="42855" y="120000"/>
                    <a:pt x="42855" y="110766"/>
                  </a:cubicBezTo>
                  <a:cubicBezTo>
                    <a:pt x="42855" y="120000"/>
                    <a:pt x="51427" y="120000"/>
                    <a:pt x="51427" y="120000"/>
                  </a:cubicBezTo>
                  <a:cubicBezTo>
                    <a:pt x="51427" y="120000"/>
                    <a:pt x="60000" y="120000"/>
                    <a:pt x="60000" y="120000"/>
                  </a:cubicBezTo>
                  <a:cubicBezTo>
                    <a:pt x="68572" y="110766"/>
                    <a:pt x="68572" y="110766"/>
                    <a:pt x="68572" y="110766"/>
                  </a:cubicBezTo>
                  <a:cubicBezTo>
                    <a:pt x="68572" y="110766"/>
                    <a:pt x="68572" y="110766"/>
                    <a:pt x="68572" y="110766"/>
                  </a:cubicBezTo>
                  <a:cubicBezTo>
                    <a:pt x="68572" y="101538"/>
                    <a:pt x="68572" y="110766"/>
                    <a:pt x="77144" y="110766"/>
                  </a:cubicBezTo>
                  <a:cubicBezTo>
                    <a:pt x="77144" y="110766"/>
                    <a:pt x="77144" y="101538"/>
                    <a:pt x="85716" y="101538"/>
                  </a:cubicBezTo>
                  <a:cubicBezTo>
                    <a:pt x="85716" y="101538"/>
                    <a:pt x="94283" y="110766"/>
                    <a:pt x="94283" y="110766"/>
                  </a:cubicBezTo>
                  <a:cubicBezTo>
                    <a:pt x="94283" y="101538"/>
                    <a:pt x="85716" y="101538"/>
                    <a:pt x="85716" y="92305"/>
                  </a:cubicBezTo>
                  <a:cubicBezTo>
                    <a:pt x="85716" y="83077"/>
                    <a:pt x="94283" y="92305"/>
                    <a:pt x="94283" y="83077"/>
                  </a:cubicBezTo>
                  <a:cubicBezTo>
                    <a:pt x="94283" y="83077"/>
                    <a:pt x="94283" y="83077"/>
                    <a:pt x="94283" y="83077"/>
                  </a:cubicBezTo>
                  <a:cubicBezTo>
                    <a:pt x="94283" y="73844"/>
                    <a:pt x="102855" y="73844"/>
                    <a:pt x="102855" y="73844"/>
                  </a:cubicBezTo>
                  <a:cubicBezTo>
                    <a:pt x="111427" y="73844"/>
                    <a:pt x="111427" y="64616"/>
                    <a:pt x="120000" y="73844"/>
                  </a:cubicBezTo>
                  <a:cubicBezTo>
                    <a:pt x="120000" y="64616"/>
                    <a:pt x="120000" y="64616"/>
                    <a:pt x="120000" y="553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40" name="Shape 640"/>
            <p:cNvSpPr/>
            <p:nvPr/>
          </p:nvSpPr>
          <p:spPr>
            <a:xfrm>
              <a:off x="7898575" y="3784139"/>
              <a:ext cx="86900" cy="94257"/>
            </a:xfrm>
            <a:custGeom>
              <a:avLst/>
              <a:gdLst/>
              <a:ahLst/>
              <a:cxnLst/>
              <a:rect l="0" t="0" r="0" b="0"/>
              <a:pathLst>
                <a:path w="120000" h="120000" extrusionOk="0">
                  <a:moveTo>
                    <a:pt x="120000" y="40000"/>
                  </a:moveTo>
                  <a:cubicBezTo>
                    <a:pt x="120000" y="40000"/>
                    <a:pt x="96000" y="40000"/>
                    <a:pt x="96000" y="20000"/>
                  </a:cubicBezTo>
                  <a:cubicBezTo>
                    <a:pt x="96000" y="20000"/>
                    <a:pt x="96000" y="0"/>
                    <a:pt x="96000" y="0"/>
                  </a:cubicBezTo>
                  <a:cubicBezTo>
                    <a:pt x="96000" y="0"/>
                    <a:pt x="72000" y="0"/>
                    <a:pt x="72000" y="0"/>
                  </a:cubicBezTo>
                  <a:cubicBezTo>
                    <a:pt x="72000" y="20000"/>
                    <a:pt x="72000" y="20000"/>
                    <a:pt x="48000" y="20000"/>
                  </a:cubicBezTo>
                  <a:cubicBezTo>
                    <a:pt x="24000" y="40000"/>
                    <a:pt x="24000" y="20000"/>
                    <a:pt x="0" y="20000"/>
                  </a:cubicBezTo>
                  <a:cubicBezTo>
                    <a:pt x="0" y="20000"/>
                    <a:pt x="24000" y="40000"/>
                    <a:pt x="24000" y="40000"/>
                  </a:cubicBezTo>
                  <a:cubicBezTo>
                    <a:pt x="24000" y="60000"/>
                    <a:pt x="24000" y="80000"/>
                    <a:pt x="24000" y="100000"/>
                  </a:cubicBezTo>
                  <a:cubicBezTo>
                    <a:pt x="24000" y="100000"/>
                    <a:pt x="24000" y="120000"/>
                    <a:pt x="48000" y="120000"/>
                  </a:cubicBezTo>
                  <a:cubicBezTo>
                    <a:pt x="48000" y="120000"/>
                    <a:pt x="72000" y="120000"/>
                    <a:pt x="72000" y="100000"/>
                  </a:cubicBezTo>
                  <a:cubicBezTo>
                    <a:pt x="72000" y="80000"/>
                    <a:pt x="120000" y="60000"/>
                    <a:pt x="120000" y="4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41" name="Shape 641"/>
            <p:cNvSpPr/>
            <p:nvPr/>
          </p:nvSpPr>
          <p:spPr>
            <a:xfrm>
              <a:off x="6300237" y="2962293"/>
              <a:ext cx="362040" cy="267392"/>
            </a:xfrm>
            <a:custGeom>
              <a:avLst/>
              <a:gdLst/>
              <a:ahLst/>
              <a:cxnLst/>
              <a:rect l="0" t="0" r="0" b="0"/>
              <a:pathLst>
                <a:path w="120000" h="120000" extrusionOk="0">
                  <a:moveTo>
                    <a:pt x="117565" y="63046"/>
                  </a:moveTo>
                  <a:cubicBezTo>
                    <a:pt x="117565" y="63046"/>
                    <a:pt x="117565" y="63046"/>
                    <a:pt x="117565" y="55927"/>
                  </a:cubicBezTo>
                  <a:cubicBezTo>
                    <a:pt x="117565" y="55927"/>
                    <a:pt x="117565" y="55927"/>
                    <a:pt x="117565" y="55927"/>
                  </a:cubicBezTo>
                  <a:cubicBezTo>
                    <a:pt x="117565" y="48808"/>
                    <a:pt x="117565" y="48808"/>
                    <a:pt x="111690" y="48808"/>
                  </a:cubicBezTo>
                  <a:cubicBezTo>
                    <a:pt x="105809" y="48808"/>
                    <a:pt x="99934" y="48808"/>
                    <a:pt x="99934" y="34569"/>
                  </a:cubicBezTo>
                  <a:cubicBezTo>
                    <a:pt x="99934" y="34569"/>
                    <a:pt x="99934" y="34569"/>
                    <a:pt x="99934" y="34569"/>
                  </a:cubicBezTo>
                  <a:cubicBezTo>
                    <a:pt x="94053" y="34569"/>
                    <a:pt x="94053" y="27450"/>
                    <a:pt x="88178" y="20331"/>
                  </a:cubicBezTo>
                  <a:cubicBezTo>
                    <a:pt x="88178" y="20331"/>
                    <a:pt x="88178" y="13212"/>
                    <a:pt x="88178" y="13212"/>
                  </a:cubicBezTo>
                  <a:cubicBezTo>
                    <a:pt x="82297" y="6092"/>
                    <a:pt x="88178" y="6092"/>
                    <a:pt x="88178" y="6092"/>
                  </a:cubicBezTo>
                  <a:cubicBezTo>
                    <a:pt x="76416" y="-8145"/>
                    <a:pt x="58785" y="6092"/>
                    <a:pt x="52904" y="13212"/>
                  </a:cubicBezTo>
                  <a:cubicBezTo>
                    <a:pt x="52904" y="13212"/>
                    <a:pt x="52904" y="20331"/>
                    <a:pt x="52904" y="20331"/>
                  </a:cubicBezTo>
                  <a:cubicBezTo>
                    <a:pt x="52904" y="20331"/>
                    <a:pt x="52904" y="20331"/>
                    <a:pt x="47029" y="20331"/>
                  </a:cubicBezTo>
                  <a:cubicBezTo>
                    <a:pt x="47029" y="20331"/>
                    <a:pt x="47029" y="20331"/>
                    <a:pt x="41148" y="20331"/>
                  </a:cubicBezTo>
                  <a:cubicBezTo>
                    <a:pt x="41148" y="27450"/>
                    <a:pt x="41148" y="27450"/>
                    <a:pt x="41148" y="27450"/>
                  </a:cubicBezTo>
                  <a:cubicBezTo>
                    <a:pt x="35267" y="34569"/>
                    <a:pt x="35267" y="27450"/>
                    <a:pt x="35267" y="27450"/>
                  </a:cubicBezTo>
                  <a:cubicBezTo>
                    <a:pt x="29392" y="34569"/>
                    <a:pt x="35267" y="41688"/>
                    <a:pt x="29392" y="41688"/>
                  </a:cubicBezTo>
                  <a:cubicBezTo>
                    <a:pt x="29392" y="41688"/>
                    <a:pt x="23511" y="34569"/>
                    <a:pt x="23511" y="34569"/>
                  </a:cubicBezTo>
                  <a:cubicBezTo>
                    <a:pt x="11755" y="34569"/>
                    <a:pt x="23511" y="48808"/>
                    <a:pt x="11755" y="48808"/>
                  </a:cubicBezTo>
                  <a:cubicBezTo>
                    <a:pt x="17636" y="55927"/>
                    <a:pt x="17636" y="63046"/>
                    <a:pt x="11755" y="63046"/>
                  </a:cubicBezTo>
                  <a:cubicBezTo>
                    <a:pt x="11755" y="63046"/>
                    <a:pt x="5880" y="63046"/>
                    <a:pt x="5880" y="63046"/>
                  </a:cubicBezTo>
                  <a:cubicBezTo>
                    <a:pt x="0" y="70165"/>
                    <a:pt x="5880" y="70165"/>
                    <a:pt x="0" y="70165"/>
                  </a:cubicBezTo>
                  <a:cubicBezTo>
                    <a:pt x="0" y="77284"/>
                    <a:pt x="0" y="77284"/>
                    <a:pt x="0" y="77284"/>
                  </a:cubicBezTo>
                  <a:cubicBezTo>
                    <a:pt x="0" y="84404"/>
                    <a:pt x="0" y="84404"/>
                    <a:pt x="0" y="84404"/>
                  </a:cubicBezTo>
                  <a:cubicBezTo>
                    <a:pt x="0" y="84404"/>
                    <a:pt x="0" y="91523"/>
                    <a:pt x="0" y="98642"/>
                  </a:cubicBezTo>
                  <a:cubicBezTo>
                    <a:pt x="0" y="98642"/>
                    <a:pt x="0" y="98642"/>
                    <a:pt x="0" y="98642"/>
                  </a:cubicBezTo>
                  <a:cubicBezTo>
                    <a:pt x="5880" y="105761"/>
                    <a:pt x="5880" y="105761"/>
                    <a:pt x="5880" y="105761"/>
                  </a:cubicBezTo>
                  <a:cubicBezTo>
                    <a:pt x="5880" y="105761"/>
                    <a:pt x="5880" y="112880"/>
                    <a:pt x="11755" y="112880"/>
                  </a:cubicBezTo>
                  <a:cubicBezTo>
                    <a:pt x="11755" y="112880"/>
                    <a:pt x="11755" y="112880"/>
                    <a:pt x="17636" y="112880"/>
                  </a:cubicBezTo>
                  <a:cubicBezTo>
                    <a:pt x="17636" y="112880"/>
                    <a:pt x="23511" y="112880"/>
                    <a:pt x="29392" y="112880"/>
                  </a:cubicBezTo>
                  <a:cubicBezTo>
                    <a:pt x="29392" y="105761"/>
                    <a:pt x="29392" y="105761"/>
                    <a:pt x="35267" y="112880"/>
                  </a:cubicBezTo>
                  <a:cubicBezTo>
                    <a:pt x="35267" y="112880"/>
                    <a:pt x="35267" y="119999"/>
                    <a:pt x="41148" y="119999"/>
                  </a:cubicBezTo>
                  <a:cubicBezTo>
                    <a:pt x="41148" y="119999"/>
                    <a:pt x="41148" y="105761"/>
                    <a:pt x="41148" y="98642"/>
                  </a:cubicBezTo>
                  <a:cubicBezTo>
                    <a:pt x="41148" y="98642"/>
                    <a:pt x="41148" y="98642"/>
                    <a:pt x="41148" y="91523"/>
                  </a:cubicBezTo>
                  <a:cubicBezTo>
                    <a:pt x="35267" y="91523"/>
                    <a:pt x="41148" y="91523"/>
                    <a:pt x="41148" y="84404"/>
                  </a:cubicBezTo>
                  <a:cubicBezTo>
                    <a:pt x="47029" y="84404"/>
                    <a:pt x="64660" y="84404"/>
                    <a:pt x="70541" y="84404"/>
                  </a:cubicBezTo>
                  <a:cubicBezTo>
                    <a:pt x="76416" y="84404"/>
                    <a:pt x="76416" y="84404"/>
                    <a:pt x="76416" y="84404"/>
                  </a:cubicBezTo>
                  <a:cubicBezTo>
                    <a:pt x="82297" y="84404"/>
                    <a:pt x="82297" y="84404"/>
                    <a:pt x="88178" y="84404"/>
                  </a:cubicBezTo>
                  <a:cubicBezTo>
                    <a:pt x="94053" y="84404"/>
                    <a:pt x="99934" y="84404"/>
                    <a:pt x="99934" y="77284"/>
                  </a:cubicBezTo>
                  <a:cubicBezTo>
                    <a:pt x="105809" y="77284"/>
                    <a:pt x="105809" y="77284"/>
                    <a:pt x="111690" y="77284"/>
                  </a:cubicBezTo>
                  <a:cubicBezTo>
                    <a:pt x="117565" y="77284"/>
                    <a:pt x="123446" y="70165"/>
                    <a:pt x="117565" y="6304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42" name="Shape 642"/>
            <p:cNvSpPr/>
            <p:nvPr/>
          </p:nvSpPr>
          <p:spPr>
            <a:xfrm>
              <a:off x="7541663" y="1599595"/>
              <a:ext cx="266908" cy="127525"/>
            </a:xfrm>
            <a:custGeom>
              <a:avLst/>
              <a:gdLst/>
              <a:ahLst/>
              <a:cxnLst/>
              <a:rect l="0" t="0" r="0" b="0"/>
              <a:pathLst>
                <a:path w="120000" h="120000" extrusionOk="0">
                  <a:moveTo>
                    <a:pt x="120000" y="15000"/>
                  </a:moveTo>
                  <a:cubicBezTo>
                    <a:pt x="112000" y="15000"/>
                    <a:pt x="104000" y="15000"/>
                    <a:pt x="96000" y="0"/>
                  </a:cubicBezTo>
                  <a:cubicBezTo>
                    <a:pt x="96000" y="0"/>
                    <a:pt x="88000" y="0"/>
                    <a:pt x="88000" y="0"/>
                  </a:cubicBezTo>
                  <a:cubicBezTo>
                    <a:pt x="80000" y="0"/>
                    <a:pt x="72000" y="0"/>
                    <a:pt x="72000" y="15000"/>
                  </a:cubicBezTo>
                  <a:cubicBezTo>
                    <a:pt x="64000" y="15000"/>
                    <a:pt x="56000" y="15000"/>
                    <a:pt x="48000" y="15000"/>
                  </a:cubicBezTo>
                  <a:cubicBezTo>
                    <a:pt x="40000" y="15000"/>
                    <a:pt x="16000" y="15000"/>
                    <a:pt x="8000" y="15000"/>
                  </a:cubicBezTo>
                  <a:cubicBezTo>
                    <a:pt x="8000" y="15000"/>
                    <a:pt x="8000" y="15000"/>
                    <a:pt x="8000" y="15000"/>
                  </a:cubicBezTo>
                  <a:cubicBezTo>
                    <a:pt x="8000" y="15000"/>
                    <a:pt x="16000" y="0"/>
                    <a:pt x="8000" y="0"/>
                  </a:cubicBezTo>
                  <a:cubicBezTo>
                    <a:pt x="0" y="0"/>
                    <a:pt x="0" y="15000"/>
                    <a:pt x="0" y="15000"/>
                  </a:cubicBezTo>
                  <a:cubicBezTo>
                    <a:pt x="0" y="15000"/>
                    <a:pt x="0" y="30000"/>
                    <a:pt x="0" y="30000"/>
                  </a:cubicBezTo>
                  <a:cubicBezTo>
                    <a:pt x="8000" y="45000"/>
                    <a:pt x="16000" y="30000"/>
                    <a:pt x="8000" y="45000"/>
                  </a:cubicBezTo>
                  <a:cubicBezTo>
                    <a:pt x="8000" y="60000"/>
                    <a:pt x="0" y="45000"/>
                    <a:pt x="0" y="60000"/>
                  </a:cubicBezTo>
                  <a:cubicBezTo>
                    <a:pt x="0" y="60000"/>
                    <a:pt x="8000" y="75000"/>
                    <a:pt x="0" y="75000"/>
                  </a:cubicBezTo>
                  <a:cubicBezTo>
                    <a:pt x="8000" y="90000"/>
                    <a:pt x="16000" y="105000"/>
                    <a:pt x="16000" y="120000"/>
                  </a:cubicBezTo>
                  <a:cubicBezTo>
                    <a:pt x="16000" y="120000"/>
                    <a:pt x="32000" y="120000"/>
                    <a:pt x="32000" y="120000"/>
                  </a:cubicBezTo>
                  <a:cubicBezTo>
                    <a:pt x="40000" y="105000"/>
                    <a:pt x="48000" y="120000"/>
                    <a:pt x="48000" y="120000"/>
                  </a:cubicBezTo>
                  <a:cubicBezTo>
                    <a:pt x="56000" y="120000"/>
                    <a:pt x="56000" y="120000"/>
                    <a:pt x="64000" y="120000"/>
                  </a:cubicBezTo>
                  <a:cubicBezTo>
                    <a:pt x="64000" y="120000"/>
                    <a:pt x="72000" y="120000"/>
                    <a:pt x="72000" y="120000"/>
                  </a:cubicBezTo>
                  <a:cubicBezTo>
                    <a:pt x="80000" y="120000"/>
                    <a:pt x="72000" y="105000"/>
                    <a:pt x="80000" y="105000"/>
                  </a:cubicBezTo>
                  <a:cubicBezTo>
                    <a:pt x="80000" y="105000"/>
                    <a:pt x="88000" y="90000"/>
                    <a:pt x="88000" y="90000"/>
                  </a:cubicBezTo>
                  <a:cubicBezTo>
                    <a:pt x="96000" y="90000"/>
                    <a:pt x="96000" y="90000"/>
                    <a:pt x="104000" y="90000"/>
                  </a:cubicBezTo>
                  <a:cubicBezTo>
                    <a:pt x="104000" y="90000"/>
                    <a:pt x="104000" y="90000"/>
                    <a:pt x="112000" y="90000"/>
                  </a:cubicBezTo>
                  <a:cubicBezTo>
                    <a:pt x="104000" y="90000"/>
                    <a:pt x="104000" y="75000"/>
                    <a:pt x="96000" y="75000"/>
                  </a:cubicBezTo>
                  <a:cubicBezTo>
                    <a:pt x="96000" y="75000"/>
                    <a:pt x="104000" y="60000"/>
                    <a:pt x="104000" y="60000"/>
                  </a:cubicBezTo>
                  <a:cubicBezTo>
                    <a:pt x="104000" y="60000"/>
                    <a:pt x="104000" y="45000"/>
                    <a:pt x="104000" y="45000"/>
                  </a:cubicBezTo>
                  <a:cubicBezTo>
                    <a:pt x="112000" y="30000"/>
                    <a:pt x="120000" y="45000"/>
                    <a:pt x="120000" y="1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43" name="Shape 643"/>
            <p:cNvSpPr/>
            <p:nvPr/>
          </p:nvSpPr>
          <p:spPr>
            <a:xfrm>
              <a:off x="11871138" y="3437605"/>
              <a:ext cx="52763" cy="47129"/>
            </a:xfrm>
            <a:custGeom>
              <a:avLst/>
              <a:gdLst/>
              <a:ahLst/>
              <a:cxnLst/>
              <a:rect l="0" t="0" r="0" b="0"/>
              <a:pathLst>
                <a:path w="120000" h="120000" extrusionOk="0">
                  <a:moveTo>
                    <a:pt x="120000" y="80000"/>
                  </a:moveTo>
                  <a:cubicBezTo>
                    <a:pt x="120000" y="40000"/>
                    <a:pt x="120000" y="0"/>
                    <a:pt x="80000" y="0"/>
                  </a:cubicBezTo>
                  <a:cubicBezTo>
                    <a:pt x="80000" y="40000"/>
                    <a:pt x="80000" y="80000"/>
                    <a:pt x="80000" y="80000"/>
                  </a:cubicBezTo>
                  <a:cubicBezTo>
                    <a:pt x="120000" y="80000"/>
                    <a:pt x="120000" y="80000"/>
                    <a:pt x="120000" y="80000"/>
                  </a:cubicBezTo>
                  <a:close/>
                  <a:moveTo>
                    <a:pt x="80000" y="0"/>
                  </a:moveTo>
                  <a:cubicBezTo>
                    <a:pt x="40000" y="0"/>
                    <a:pt x="40000" y="40000"/>
                    <a:pt x="0" y="40000"/>
                  </a:cubicBezTo>
                  <a:cubicBezTo>
                    <a:pt x="0" y="80000"/>
                    <a:pt x="40000" y="120000"/>
                    <a:pt x="40000" y="120000"/>
                  </a:cubicBezTo>
                  <a:cubicBezTo>
                    <a:pt x="80000" y="80000"/>
                    <a:pt x="40000" y="80000"/>
                    <a:pt x="80000" y="80000"/>
                  </a:cubicBezTo>
                  <a:cubicBezTo>
                    <a:pt x="80000" y="40000"/>
                    <a:pt x="40000" y="40000"/>
                    <a:pt x="40000" y="40000"/>
                  </a:cubicBezTo>
                  <a:cubicBezTo>
                    <a:pt x="80000" y="0"/>
                    <a:pt x="80000" y="40000"/>
                    <a:pt x="8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44" name="Shape 644"/>
            <p:cNvSpPr/>
            <p:nvPr/>
          </p:nvSpPr>
          <p:spPr>
            <a:xfrm>
              <a:off x="3106669" y="3420971"/>
              <a:ext cx="1828001" cy="1835238"/>
            </a:xfrm>
            <a:custGeom>
              <a:avLst/>
              <a:gdLst/>
              <a:ahLst/>
              <a:cxnLst/>
              <a:rect l="0" t="0" r="0" b="0"/>
              <a:pathLst>
                <a:path w="120000" h="120000" extrusionOk="0">
                  <a:moveTo>
                    <a:pt x="66405" y="20688"/>
                  </a:moveTo>
                  <a:cubicBezTo>
                    <a:pt x="67572" y="20688"/>
                    <a:pt x="69905" y="19655"/>
                    <a:pt x="68738" y="18622"/>
                  </a:cubicBezTo>
                  <a:cubicBezTo>
                    <a:pt x="68738" y="17588"/>
                    <a:pt x="67572" y="20688"/>
                    <a:pt x="66405" y="20688"/>
                  </a:cubicBezTo>
                  <a:close/>
                  <a:moveTo>
                    <a:pt x="74561" y="17588"/>
                  </a:moveTo>
                  <a:cubicBezTo>
                    <a:pt x="72233" y="16550"/>
                    <a:pt x="71066" y="16550"/>
                    <a:pt x="71066" y="17588"/>
                  </a:cubicBezTo>
                  <a:cubicBezTo>
                    <a:pt x="69905" y="18622"/>
                    <a:pt x="69905" y="19655"/>
                    <a:pt x="71066" y="19655"/>
                  </a:cubicBezTo>
                  <a:cubicBezTo>
                    <a:pt x="69905" y="19655"/>
                    <a:pt x="71066" y="21722"/>
                    <a:pt x="72233" y="21722"/>
                  </a:cubicBezTo>
                  <a:cubicBezTo>
                    <a:pt x="72233" y="21722"/>
                    <a:pt x="73400" y="21722"/>
                    <a:pt x="73400" y="21722"/>
                  </a:cubicBezTo>
                  <a:cubicBezTo>
                    <a:pt x="73400" y="21722"/>
                    <a:pt x="74561" y="21722"/>
                    <a:pt x="74561" y="21722"/>
                  </a:cubicBezTo>
                  <a:cubicBezTo>
                    <a:pt x="74561" y="21722"/>
                    <a:pt x="75727" y="21722"/>
                    <a:pt x="75727" y="20688"/>
                  </a:cubicBezTo>
                  <a:cubicBezTo>
                    <a:pt x="75727" y="21722"/>
                    <a:pt x="76894" y="18622"/>
                    <a:pt x="76894" y="18622"/>
                  </a:cubicBezTo>
                  <a:cubicBezTo>
                    <a:pt x="78055" y="17588"/>
                    <a:pt x="78055" y="17588"/>
                    <a:pt x="76894" y="17588"/>
                  </a:cubicBezTo>
                  <a:cubicBezTo>
                    <a:pt x="76894" y="16550"/>
                    <a:pt x="74561" y="16550"/>
                    <a:pt x="74561" y="17588"/>
                  </a:cubicBezTo>
                  <a:close/>
                  <a:moveTo>
                    <a:pt x="120000" y="39311"/>
                  </a:moveTo>
                  <a:cubicBezTo>
                    <a:pt x="120000" y="38277"/>
                    <a:pt x="118833" y="38277"/>
                    <a:pt x="118833" y="37238"/>
                  </a:cubicBezTo>
                  <a:cubicBezTo>
                    <a:pt x="118833" y="36205"/>
                    <a:pt x="118833" y="33105"/>
                    <a:pt x="117672" y="33105"/>
                  </a:cubicBezTo>
                  <a:cubicBezTo>
                    <a:pt x="116505" y="32066"/>
                    <a:pt x="115338" y="32066"/>
                    <a:pt x="114172" y="32066"/>
                  </a:cubicBezTo>
                  <a:cubicBezTo>
                    <a:pt x="114172" y="32066"/>
                    <a:pt x="113011" y="32066"/>
                    <a:pt x="111844" y="32066"/>
                  </a:cubicBezTo>
                  <a:cubicBezTo>
                    <a:pt x="111844" y="32066"/>
                    <a:pt x="111844" y="31033"/>
                    <a:pt x="111844" y="31033"/>
                  </a:cubicBezTo>
                  <a:cubicBezTo>
                    <a:pt x="110677" y="30000"/>
                    <a:pt x="109516" y="28966"/>
                    <a:pt x="108350" y="28966"/>
                  </a:cubicBezTo>
                  <a:cubicBezTo>
                    <a:pt x="107183" y="27933"/>
                    <a:pt x="106016" y="26894"/>
                    <a:pt x="103688" y="25861"/>
                  </a:cubicBezTo>
                  <a:cubicBezTo>
                    <a:pt x="103688" y="24827"/>
                    <a:pt x="102522" y="25861"/>
                    <a:pt x="101361" y="25861"/>
                  </a:cubicBezTo>
                  <a:cubicBezTo>
                    <a:pt x="99027" y="25861"/>
                    <a:pt x="99027" y="25861"/>
                    <a:pt x="97866" y="24827"/>
                  </a:cubicBezTo>
                  <a:cubicBezTo>
                    <a:pt x="96700" y="24827"/>
                    <a:pt x="96700" y="24827"/>
                    <a:pt x="95533" y="24827"/>
                  </a:cubicBezTo>
                  <a:cubicBezTo>
                    <a:pt x="95533" y="24827"/>
                    <a:pt x="94366" y="23794"/>
                    <a:pt x="93205" y="23794"/>
                  </a:cubicBezTo>
                  <a:cubicBezTo>
                    <a:pt x="93205" y="23794"/>
                    <a:pt x="93205" y="23794"/>
                    <a:pt x="93205" y="23794"/>
                  </a:cubicBezTo>
                  <a:cubicBezTo>
                    <a:pt x="93205" y="23794"/>
                    <a:pt x="92038" y="23794"/>
                    <a:pt x="92038" y="23794"/>
                  </a:cubicBezTo>
                  <a:cubicBezTo>
                    <a:pt x="92038" y="24827"/>
                    <a:pt x="90872" y="24827"/>
                    <a:pt x="90872" y="24827"/>
                  </a:cubicBezTo>
                  <a:cubicBezTo>
                    <a:pt x="90872" y="24827"/>
                    <a:pt x="90872" y="23794"/>
                    <a:pt x="90872" y="24827"/>
                  </a:cubicBezTo>
                  <a:cubicBezTo>
                    <a:pt x="89711" y="24827"/>
                    <a:pt x="89711" y="24827"/>
                    <a:pt x="89711" y="25861"/>
                  </a:cubicBezTo>
                  <a:cubicBezTo>
                    <a:pt x="89711" y="25861"/>
                    <a:pt x="89711" y="25861"/>
                    <a:pt x="88544" y="26894"/>
                  </a:cubicBezTo>
                  <a:cubicBezTo>
                    <a:pt x="89711" y="25861"/>
                    <a:pt x="89711" y="23794"/>
                    <a:pt x="89711" y="22761"/>
                  </a:cubicBezTo>
                  <a:cubicBezTo>
                    <a:pt x="89711" y="23794"/>
                    <a:pt x="89711" y="23794"/>
                    <a:pt x="89711" y="23794"/>
                  </a:cubicBezTo>
                  <a:cubicBezTo>
                    <a:pt x="89711" y="23794"/>
                    <a:pt x="88544" y="23794"/>
                    <a:pt x="88544" y="23794"/>
                  </a:cubicBezTo>
                  <a:cubicBezTo>
                    <a:pt x="89711" y="22761"/>
                    <a:pt x="89711" y="22761"/>
                    <a:pt x="89711" y="21722"/>
                  </a:cubicBezTo>
                  <a:cubicBezTo>
                    <a:pt x="88544" y="21722"/>
                    <a:pt x="88544" y="21722"/>
                    <a:pt x="88544" y="21722"/>
                  </a:cubicBezTo>
                  <a:cubicBezTo>
                    <a:pt x="88544" y="21722"/>
                    <a:pt x="88544" y="21722"/>
                    <a:pt x="88544" y="21722"/>
                  </a:cubicBezTo>
                  <a:cubicBezTo>
                    <a:pt x="87377" y="21722"/>
                    <a:pt x="88544" y="20688"/>
                    <a:pt x="87377" y="21722"/>
                  </a:cubicBezTo>
                  <a:cubicBezTo>
                    <a:pt x="86211" y="20688"/>
                    <a:pt x="86211" y="20688"/>
                    <a:pt x="85050" y="20688"/>
                  </a:cubicBezTo>
                  <a:cubicBezTo>
                    <a:pt x="85050" y="19655"/>
                    <a:pt x="85050" y="19655"/>
                    <a:pt x="83883" y="19655"/>
                  </a:cubicBezTo>
                  <a:cubicBezTo>
                    <a:pt x="83883" y="19655"/>
                    <a:pt x="80388" y="17588"/>
                    <a:pt x="80388" y="18622"/>
                  </a:cubicBezTo>
                  <a:cubicBezTo>
                    <a:pt x="80388" y="18622"/>
                    <a:pt x="79222" y="18622"/>
                    <a:pt x="79222" y="18622"/>
                  </a:cubicBezTo>
                  <a:cubicBezTo>
                    <a:pt x="78055" y="18622"/>
                    <a:pt x="76894" y="20688"/>
                    <a:pt x="78055" y="20688"/>
                  </a:cubicBezTo>
                  <a:cubicBezTo>
                    <a:pt x="78055" y="20688"/>
                    <a:pt x="78055" y="21722"/>
                    <a:pt x="78055" y="21722"/>
                  </a:cubicBezTo>
                  <a:cubicBezTo>
                    <a:pt x="76894" y="19655"/>
                    <a:pt x="74561" y="24827"/>
                    <a:pt x="74561" y="24827"/>
                  </a:cubicBezTo>
                  <a:cubicBezTo>
                    <a:pt x="74561" y="23794"/>
                    <a:pt x="74561" y="22761"/>
                    <a:pt x="74561" y="21722"/>
                  </a:cubicBezTo>
                  <a:cubicBezTo>
                    <a:pt x="74561" y="22761"/>
                    <a:pt x="73400" y="22761"/>
                    <a:pt x="73400" y="22761"/>
                  </a:cubicBezTo>
                  <a:cubicBezTo>
                    <a:pt x="73400" y="22761"/>
                    <a:pt x="72233" y="22761"/>
                    <a:pt x="72233" y="22761"/>
                  </a:cubicBezTo>
                  <a:cubicBezTo>
                    <a:pt x="72233" y="22761"/>
                    <a:pt x="72233" y="22761"/>
                    <a:pt x="71066" y="22761"/>
                  </a:cubicBezTo>
                  <a:cubicBezTo>
                    <a:pt x="71066" y="22761"/>
                    <a:pt x="69905" y="20688"/>
                    <a:pt x="69905" y="19655"/>
                  </a:cubicBezTo>
                  <a:cubicBezTo>
                    <a:pt x="69905" y="19655"/>
                    <a:pt x="71066" y="19655"/>
                    <a:pt x="69905" y="19655"/>
                  </a:cubicBezTo>
                  <a:cubicBezTo>
                    <a:pt x="69905" y="19655"/>
                    <a:pt x="68738" y="20688"/>
                    <a:pt x="67572" y="20688"/>
                  </a:cubicBezTo>
                  <a:cubicBezTo>
                    <a:pt x="67572" y="20688"/>
                    <a:pt x="66405" y="21722"/>
                    <a:pt x="66405" y="21722"/>
                  </a:cubicBezTo>
                  <a:cubicBezTo>
                    <a:pt x="66405" y="21722"/>
                    <a:pt x="65244" y="21722"/>
                    <a:pt x="65244" y="21722"/>
                  </a:cubicBezTo>
                  <a:cubicBezTo>
                    <a:pt x="65244" y="20688"/>
                    <a:pt x="65244" y="20688"/>
                    <a:pt x="66405" y="20688"/>
                  </a:cubicBezTo>
                  <a:cubicBezTo>
                    <a:pt x="66405" y="20688"/>
                    <a:pt x="66405" y="20688"/>
                    <a:pt x="66405" y="20688"/>
                  </a:cubicBezTo>
                  <a:cubicBezTo>
                    <a:pt x="67572" y="20688"/>
                    <a:pt x="67572" y="19655"/>
                    <a:pt x="67572" y="18622"/>
                  </a:cubicBezTo>
                  <a:cubicBezTo>
                    <a:pt x="68738" y="17588"/>
                    <a:pt x="68738" y="16550"/>
                    <a:pt x="69905" y="16550"/>
                  </a:cubicBezTo>
                  <a:cubicBezTo>
                    <a:pt x="71066" y="15516"/>
                    <a:pt x="72233" y="14483"/>
                    <a:pt x="73400" y="12411"/>
                  </a:cubicBezTo>
                  <a:cubicBezTo>
                    <a:pt x="73400" y="12411"/>
                    <a:pt x="73400" y="11377"/>
                    <a:pt x="72233" y="11377"/>
                  </a:cubicBezTo>
                  <a:cubicBezTo>
                    <a:pt x="71066" y="10344"/>
                    <a:pt x="71066" y="11377"/>
                    <a:pt x="71066" y="10344"/>
                  </a:cubicBezTo>
                  <a:cubicBezTo>
                    <a:pt x="71066" y="10344"/>
                    <a:pt x="71066" y="10344"/>
                    <a:pt x="71066" y="10344"/>
                  </a:cubicBezTo>
                  <a:cubicBezTo>
                    <a:pt x="71066" y="9311"/>
                    <a:pt x="69905" y="7238"/>
                    <a:pt x="69905" y="6205"/>
                  </a:cubicBezTo>
                  <a:cubicBezTo>
                    <a:pt x="69905" y="6205"/>
                    <a:pt x="69905" y="4138"/>
                    <a:pt x="68738" y="3105"/>
                  </a:cubicBezTo>
                  <a:cubicBezTo>
                    <a:pt x="67572" y="3105"/>
                    <a:pt x="66405" y="6205"/>
                    <a:pt x="65244" y="7238"/>
                  </a:cubicBezTo>
                  <a:cubicBezTo>
                    <a:pt x="65244" y="8277"/>
                    <a:pt x="65244" y="9311"/>
                    <a:pt x="64077" y="9311"/>
                  </a:cubicBezTo>
                  <a:cubicBezTo>
                    <a:pt x="64077" y="10344"/>
                    <a:pt x="62911" y="9311"/>
                    <a:pt x="62911" y="9311"/>
                  </a:cubicBezTo>
                  <a:cubicBezTo>
                    <a:pt x="62911" y="9311"/>
                    <a:pt x="61750" y="9311"/>
                    <a:pt x="61750" y="9311"/>
                  </a:cubicBezTo>
                  <a:cubicBezTo>
                    <a:pt x="60583" y="9311"/>
                    <a:pt x="60583" y="10344"/>
                    <a:pt x="59416" y="9311"/>
                  </a:cubicBezTo>
                  <a:cubicBezTo>
                    <a:pt x="58250" y="9311"/>
                    <a:pt x="58250" y="9311"/>
                    <a:pt x="57088" y="8277"/>
                  </a:cubicBezTo>
                  <a:cubicBezTo>
                    <a:pt x="57088" y="9311"/>
                    <a:pt x="55922" y="9311"/>
                    <a:pt x="54755" y="9311"/>
                  </a:cubicBezTo>
                  <a:cubicBezTo>
                    <a:pt x="54755" y="9311"/>
                    <a:pt x="54755" y="8277"/>
                    <a:pt x="54755" y="9311"/>
                  </a:cubicBezTo>
                  <a:cubicBezTo>
                    <a:pt x="53594" y="10344"/>
                    <a:pt x="54755" y="9311"/>
                    <a:pt x="54755" y="10344"/>
                  </a:cubicBezTo>
                  <a:cubicBezTo>
                    <a:pt x="54755" y="11377"/>
                    <a:pt x="53594" y="10344"/>
                    <a:pt x="52427" y="10344"/>
                  </a:cubicBezTo>
                  <a:cubicBezTo>
                    <a:pt x="51261" y="10344"/>
                    <a:pt x="51261" y="10344"/>
                    <a:pt x="50094" y="10344"/>
                  </a:cubicBezTo>
                  <a:cubicBezTo>
                    <a:pt x="50094" y="11377"/>
                    <a:pt x="50094" y="11377"/>
                    <a:pt x="48933" y="11377"/>
                  </a:cubicBezTo>
                  <a:cubicBezTo>
                    <a:pt x="48933" y="11377"/>
                    <a:pt x="48933" y="11377"/>
                    <a:pt x="48933" y="11377"/>
                  </a:cubicBezTo>
                  <a:cubicBezTo>
                    <a:pt x="47766" y="11377"/>
                    <a:pt x="47766" y="11377"/>
                    <a:pt x="47766" y="11377"/>
                  </a:cubicBezTo>
                  <a:cubicBezTo>
                    <a:pt x="47766" y="12411"/>
                    <a:pt x="47766" y="11377"/>
                    <a:pt x="47766" y="11377"/>
                  </a:cubicBezTo>
                  <a:cubicBezTo>
                    <a:pt x="46600" y="12411"/>
                    <a:pt x="46600" y="13450"/>
                    <a:pt x="45438" y="12411"/>
                  </a:cubicBezTo>
                  <a:cubicBezTo>
                    <a:pt x="45438" y="12411"/>
                    <a:pt x="43105" y="11377"/>
                    <a:pt x="43105" y="11377"/>
                  </a:cubicBezTo>
                  <a:cubicBezTo>
                    <a:pt x="43105" y="10344"/>
                    <a:pt x="43105" y="10344"/>
                    <a:pt x="43105" y="9311"/>
                  </a:cubicBezTo>
                  <a:cubicBezTo>
                    <a:pt x="43105" y="9311"/>
                    <a:pt x="41944" y="9311"/>
                    <a:pt x="41944" y="8277"/>
                  </a:cubicBezTo>
                  <a:cubicBezTo>
                    <a:pt x="41944" y="7238"/>
                    <a:pt x="43105" y="7238"/>
                    <a:pt x="43105" y="6205"/>
                  </a:cubicBezTo>
                  <a:cubicBezTo>
                    <a:pt x="43105" y="6205"/>
                    <a:pt x="43105" y="5172"/>
                    <a:pt x="43105" y="5172"/>
                  </a:cubicBezTo>
                  <a:cubicBezTo>
                    <a:pt x="43105" y="5172"/>
                    <a:pt x="43105" y="5172"/>
                    <a:pt x="43105" y="5172"/>
                  </a:cubicBezTo>
                  <a:cubicBezTo>
                    <a:pt x="44272" y="4138"/>
                    <a:pt x="43105" y="3105"/>
                    <a:pt x="41944" y="3105"/>
                  </a:cubicBezTo>
                  <a:cubicBezTo>
                    <a:pt x="41944" y="2066"/>
                    <a:pt x="43105" y="1033"/>
                    <a:pt x="41944" y="0"/>
                  </a:cubicBezTo>
                  <a:cubicBezTo>
                    <a:pt x="41944" y="0"/>
                    <a:pt x="40777" y="1033"/>
                    <a:pt x="40777" y="1033"/>
                  </a:cubicBezTo>
                  <a:cubicBezTo>
                    <a:pt x="41944" y="2066"/>
                    <a:pt x="36116" y="4138"/>
                    <a:pt x="36116" y="4138"/>
                  </a:cubicBezTo>
                  <a:cubicBezTo>
                    <a:pt x="34950" y="4138"/>
                    <a:pt x="34950" y="4138"/>
                    <a:pt x="33788" y="4138"/>
                  </a:cubicBezTo>
                  <a:cubicBezTo>
                    <a:pt x="33788" y="4138"/>
                    <a:pt x="33788" y="5172"/>
                    <a:pt x="33788" y="5172"/>
                  </a:cubicBezTo>
                  <a:cubicBezTo>
                    <a:pt x="32622" y="6205"/>
                    <a:pt x="32622" y="5172"/>
                    <a:pt x="32622" y="5172"/>
                  </a:cubicBezTo>
                  <a:cubicBezTo>
                    <a:pt x="31455" y="4138"/>
                    <a:pt x="32622" y="4138"/>
                    <a:pt x="31455" y="4138"/>
                  </a:cubicBezTo>
                  <a:cubicBezTo>
                    <a:pt x="31455" y="4138"/>
                    <a:pt x="30288" y="4138"/>
                    <a:pt x="30288" y="4138"/>
                  </a:cubicBezTo>
                  <a:cubicBezTo>
                    <a:pt x="30288" y="4138"/>
                    <a:pt x="30288" y="4138"/>
                    <a:pt x="29127" y="4138"/>
                  </a:cubicBezTo>
                  <a:cubicBezTo>
                    <a:pt x="29127" y="4138"/>
                    <a:pt x="29127" y="4138"/>
                    <a:pt x="27961" y="4138"/>
                  </a:cubicBezTo>
                  <a:cubicBezTo>
                    <a:pt x="27961" y="4138"/>
                    <a:pt x="27961" y="3105"/>
                    <a:pt x="27961" y="3105"/>
                  </a:cubicBezTo>
                  <a:cubicBezTo>
                    <a:pt x="27961" y="4138"/>
                    <a:pt x="29127" y="5172"/>
                    <a:pt x="29127" y="5172"/>
                  </a:cubicBezTo>
                  <a:cubicBezTo>
                    <a:pt x="30288" y="6205"/>
                    <a:pt x="29127" y="7238"/>
                    <a:pt x="30288" y="8277"/>
                  </a:cubicBezTo>
                  <a:cubicBezTo>
                    <a:pt x="30288" y="9311"/>
                    <a:pt x="30288" y="8277"/>
                    <a:pt x="31455" y="9311"/>
                  </a:cubicBezTo>
                  <a:cubicBezTo>
                    <a:pt x="31455" y="9311"/>
                    <a:pt x="32622" y="9311"/>
                    <a:pt x="31455" y="10344"/>
                  </a:cubicBezTo>
                  <a:cubicBezTo>
                    <a:pt x="31455" y="10344"/>
                    <a:pt x="30288" y="10344"/>
                    <a:pt x="30288" y="10344"/>
                  </a:cubicBezTo>
                  <a:cubicBezTo>
                    <a:pt x="29127" y="11377"/>
                    <a:pt x="29127" y="11377"/>
                    <a:pt x="29127" y="11377"/>
                  </a:cubicBezTo>
                  <a:cubicBezTo>
                    <a:pt x="29127" y="12411"/>
                    <a:pt x="29127" y="11377"/>
                    <a:pt x="27961" y="12411"/>
                  </a:cubicBezTo>
                  <a:cubicBezTo>
                    <a:pt x="27961" y="12411"/>
                    <a:pt x="26794" y="14483"/>
                    <a:pt x="25633" y="14483"/>
                  </a:cubicBezTo>
                  <a:cubicBezTo>
                    <a:pt x="25633" y="12411"/>
                    <a:pt x="23300" y="14483"/>
                    <a:pt x="23300" y="14483"/>
                  </a:cubicBezTo>
                  <a:cubicBezTo>
                    <a:pt x="22133" y="14483"/>
                    <a:pt x="22133" y="13450"/>
                    <a:pt x="20972" y="13450"/>
                  </a:cubicBezTo>
                  <a:cubicBezTo>
                    <a:pt x="20972" y="12411"/>
                    <a:pt x="20972" y="13450"/>
                    <a:pt x="20972" y="12411"/>
                  </a:cubicBezTo>
                  <a:cubicBezTo>
                    <a:pt x="19805" y="12411"/>
                    <a:pt x="20972" y="10344"/>
                    <a:pt x="19805" y="10344"/>
                  </a:cubicBezTo>
                  <a:cubicBezTo>
                    <a:pt x="18638" y="10344"/>
                    <a:pt x="18638" y="11377"/>
                    <a:pt x="18638" y="11377"/>
                  </a:cubicBezTo>
                  <a:cubicBezTo>
                    <a:pt x="17477" y="11377"/>
                    <a:pt x="17477" y="10344"/>
                    <a:pt x="17477" y="10344"/>
                  </a:cubicBezTo>
                  <a:cubicBezTo>
                    <a:pt x="17477" y="10344"/>
                    <a:pt x="17477" y="11377"/>
                    <a:pt x="17477" y="11377"/>
                  </a:cubicBezTo>
                  <a:cubicBezTo>
                    <a:pt x="16311" y="11377"/>
                    <a:pt x="13983" y="10344"/>
                    <a:pt x="12816" y="11377"/>
                  </a:cubicBezTo>
                  <a:cubicBezTo>
                    <a:pt x="11650" y="11377"/>
                    <a:pt x="11650" y="12411"/>
                    <a:pt x="11650" y="13450"/>
                  </a:cubicBezTo>
                  <a:cubicBezTo>
                    <a:pt x="12816" y="13450"/>
                    <a:pt x="12816" y="13450"/>
                    <a:pt x="13983" y="13450"/>
                  </a:cubicBezTo>
                  <a:cubicBezTo>
                    <a:pt x="13983" y="13450"/>
                    <a:pt x="13983" y="13450"/>
                    <a:pt x="13983" y="14483"/>
                  </a:cubicBezTo>
                  <a:cubicBezTo>
                    <a:pt x="13983" y="14483"/>
                    <a:pt x="13983" y="14483"/>
                    <a:pt x="13983" y="14483"/>
                  </a:cubicBezTo>
                  <a:cubicBezTo>
                    <a:pt x="13983" y="14483"/>
                    <a:pt x="12816" y="14483"/>
                    <a:pt x="12816" y="14483"/>
                  </a:cubicBezTo>
                  <a:cubicBezTo>
                    <a:pt x="12816" y="14483"/>
                    <a:pt x="11650" y="14483"/>
                    <a:pt x="11650" y="14483"/>
                  </a:cubicBezTo>
                  <a:cubicBezTo>
                    <a:pt x="10483" y="15516"/>
                    <a:pt x="11650" y="16550"/>
                    <a:pt x="11650" y="17588"/>
                  </a:cubicBezTo>
                  <a:cubicBezTo>
                    <a:pt x="11650" y="17588"/>
                    <a:pt x="12816" y="17588"/>
                    <a:pt x="12816" y="18622"/>
                  </a:cubicBezTo>
                  <a:cubicBezTo>
                    <a:pt x="12816" y="18622"/>
                    <a:pt x="12816" y="18622"/>
                    <a:pt x="12816" y="18622"/>
                  </a:cubicBezTo>
                  <a:cubicBezTo>
                    <a:pt x="12816" y="19655"/>
                    <a:pt x="12816" y="19655"/>
                    <a:pt x="12816" y="20688"/>
                  </a:cubicBezTo>
                  <a:cubicBezTo>
                    <a:pt x="13983" y="22761"/>
                    <a:pt x="12816" y="24827"/>
                    <a:pt x="12816" y="27933"/>
                  </a:cubicBezTo>
                  <a:cubicBezTo>
                    <a:pt x="11650" y="27933"/>
                    <a:pt x="11650" y="30000"/>
                    <a:pt x="11650" y="30000"/>
                  </a:cubicBezTo>
                  <a:cubicBezTo>
                    <a:pt x="11650" y="30000"/>
                    <a:pt x="10483" y="30000"/>
                    <a:pt x="10483" y="28966"/>
                  </a:cubicBezTo>
                  <a:cubicBezTo>
                    <a:pt x="9322" y="28966"/>
                    <a:pt x="9322" y="30000"/>
                    <a:pt x="9322" y="30000"/>
                  </a:cubicBezTo>
                  <a:cubicBezTo>
                    <a:pt x="8155" y="30000"/>
                    <a:pt x="6988" y="30000"/>
                    <a:pt x="5827" y="31033"/>
                  </a:cubicBezTo>
                  <a:cubicBezTo>
                    <a:pt x="3494" y="32066"/>
                    <a:pt x="2327" y="33105"/>
                    <a:pt x="2327" y="35172"/>
                  </a:cubicBezTo>
                  <a:cubicBezTo>
                    <a:pt x="2327" y="36205"/>
                    <a:pt x="2327" y="36205"/>
                    <a:pt x="2327" y="36205"/>
                  </a:cubicBezTo>
                  <a:cubicBezTo>
                    <a:pt x="2327" y="37238"/>
                    <a:pt x="1166" y="37238"/>
                    <a:pt x="0" y="38277"/>
                  </a:cubicBezTo>
                  <a:cubicBezTo>
                    <a:pt x="0" y="38277"/>
                    <a:pt x="1166" y="39311"/>
                    <a:pt x="1166" y="39311"/>
                  </a:cubicBezTo>
                  <a:cubicBezTo>
                    <a:pt x="1166" y="39311"/>
                    <a:pt x="0" y="39311"/>
                    <a:pt x="0" y="39311"/>
                  </a:cubicBezTo>
                  <a:cubicBezTo>
                    <a:pt x="0" y="39311"/>
                    <a:pt x="0" y="39311"/>
                    <a:pt x="0" y="39311"/>
                  </a:cubicBezTo>
                  <a:cubicBezTo>
                    <a:pt x="0" y="40344"/>
                    <a:pt x="1166" y="40344"/>
                    <a:pt x="1166" y="40344"/>
                  </a:cubicBezTo>
                  <a:cubicBezTo>
                    <a:pt x="1166" y="40344"/>
                    <a:pt x="1166" y="41377"/>
                    <a:pt x="1166" y="41377"/>
                  </a:cubicBezTo>
                  <a:cubicBezTo>
                    <a:pt x="1166" y="41377"/>
                    <a:pt x="2327" y="42411"/>
                    <a:pt x="2327" y="43450"/>
                  </a:cubicBezTo>
                  <a:cubicBezTo>
                    <a:pt x="3494" y="44483"/>
                    <a:pt x="3494" y="44483"/>
                    <a:pt x="2327" y="45516"/>
                  </a:cubicBezTo>
                  <a:cubicBezTo>
                    <a:pt x="4661" y="45516"/>
                    <a:pt x="5827" y="45516"/>
                    <a:pt x="5827" y="47588"/>
                  </a:cubicBezTo>
                  <a:cubicBezTo>
                    <a:pt x="6988" y="47588"/>
                    <a:pt x="8155" y="47588"/>
                    <a:pt x="9322" y="47588"/>
                  </a:cubicBezTo>
                  <a:cubicBezTo>
                    <a:pt x="9322" y="46550"/>
                    <a:pt x="10483" y="46550"/>
                    <a:pt x="10483" y="45516"/>
                  </a:cubicBezTo>
                  <a:cubicBezTo>
                    <a:pt x="10483" y="46550"/>
                    <a:pt x="10483" y="48622"/>
                    <a:pt x="10483" y="50688"/>
                  </a:cubicBezTo>
                  <a:cubicBezTo>
                    <a:pt x="11650" y="49655"/>
                    <a:pt x="11650" y="50688"/>
                    <a:pt x="11650" y="50688"/>
                  </a:cubicBezTo>
                  <a:cubicBezTo>
                    <a:pt x="11650" y="50688"/>
                    <a:pt x="12816" y="50688"/>
                    <a:pt x="12816" y="50688"/>
                  </a:cubicBezTo>
                  <a:cubicBezTo>
                    <a:pt x="13983" y="49655"/>
                    <a:pt x="15144" y="50688"/>
                    <a:pt x="16311" y="50688"/>
                  </a:cubicBezTo>
                  <a:cubicBezTo>
                    <a:pt x="17477" y="50688"/>
                    <a:pt x="16311" y="50688"/>
                    <a:pt x="17477" y="50688"/>
                  </a:cubicBezTo>
                  <a:cubicBezTo>
                    <a:pt x="17477" y="50688"/>
                    <a:pt x="18638" y="49655"/>
                    <a:pt x="18638" y="49655"/>
                  </a:cubicBezTo>
                  <a:cubicBezTo>
                    <a:pt x="18638" y="49655"/>
                    <a:pt x="19805" y="49655"/>
                    <a:pt x="19805" y="49655"/>
                  </a:cubicBezTo>
                  <a:cubicBezTo>
                    <a:pt x="20972" y="48622"/>
                    <a:pt x="22133" y="47588"/>
                    <a:pt x="23300" y="46550"/>
                  </a:cubicBezTo>
                  <a:cubicBezTo>
                    <a:pt x="24466" y="46550"/>
                    <a:pt x="25633" y="46550"/>
                    <a:pt x="25633" y="46550"/>
                  </a:cubicBezTo>
                  <a:cubicBezTo>
                    <a:pt x="26794" y="46550"/>
                    <a:pt x="26794" y="46550"/>
                    <a:pt x="26794" y="47588"/>
                  </a:cubicBezTo>
                  <a:cubicBezTo>
                    <a:pt x="26794" y="47588"/>
                    <a:pt x="26794" y="48622"/>
                    <a:pt x="26794" y="49655"/>
                  </a:cubicBezTo>
                  <a:cubicBezTo>
                    <a:pt x="26794" y="49655"/>
                    <a:pt x="26794" y="50688"/>
                    <a:pt x="26794" y="51722"/>
                  </a:cubicBezTo>
                  <a:cubicBezTo>
                    <a:pt x="27961" y="52761"/>
                    <a:pt x="27961" y="52761"/>
                    <a:pt x="29127" y="53794"/>
                  </a:cubicBezTo>
                  <a:cubicBezTo>
                    <a:pt x="30288" y="54827"/>
                    <a:pt x="30288" y="54827"/>
                    <a:pt x="31455" y="54827"/>
                  </a:cubicBezTo>
                  <a:cubicBezTo>
                    <a:pt x="31455" y="54827"/>
                    <a:pt x="32622" y="54827"/>
                    <a:pt x="32622" y="54827"/>
                  </a:cubicBezTo>
                  <a:cubicBezTo>
                    <a:pt x="32622" y="54827"/>
                    <a:pt x="33788" y="55861"/>
                    <a:pt x="33788" y="55861"/>
                  </a:cubicBezTo>
                  <a:cubicBezTo>
                    <a:pt x="33788" y="55861"/>
                    <a:pt x="33788" y="55861"/>
                    <a:pt x="34950" y="55861"/>
                  </a:cubicBezTo>
                  <a:cubicBezTo>
                    <a:pt x="34950" y="55861"/>
                    <a:pt x="34950" y="55861"/>
                    <a:pt x="34950" y="56894"/>
                  </a:cubicBezTo>
                  <a:cubicBezTo>
                    <a:pt x="36116" y="56894"/>
                    <a:pt x="37283" y="56894"/>
                    <a:pt x="37283" y="56894"/>
                  </a:cubicBezTo>
                  <a:cubicBezTo>
                    <a:pt x="37283" y="56894"/>
                    <a:pt x="38444" y="57933"/>
                    <a:pt x="38444" y="57933"/>
                  </a:cubicBezTo>
                  <a:cubicBezTo>
                    <a:pt x="38444" y="57933"/>
                    <a:pt x="39611" y="57933"/>
                    <a:pt x="39611" y="57933"/>
                  </a:cubicBezTo>
                  <a:cubicBezTo>
                    <a:pt x="40777" y="57933"/>
                    <a:pt x="41944" y="57933"/>
                    <a:pt x="43105" y="58966"/>
                  </a:cubicBezTo>
                  <a:cubicBezTo>
                    <a:pt x="43105" y="60000"/>
                    <a:pt x="43105" y="60000"/>
                    <a:pt x="43105" y="61033"/>
                  </a:cubicBezTo>
                  <a:cubicBezTo>
                    <a:pt x="43105" y="61033"/>
                    <a:pt x="43105" y="62066"/>
                    <a:pt x="43105" y="63105"/>
                  </a:cubicBezTo>
                  <a:cubicBezTo>
                    <a:pt x="43105" y="63105"/>
                    <a:pt x="43105" y="63105"/>
                    <a:pt x="43105" y="63105"/>
                  </a:cubicBezTo>
                  <a:cubicBezTo>
                    <a:pt x="43105" y="63105"/>
                    <a:pt x="43105" y="64138"/>
                    <a:pt x="44272" y="64138"/>
                  </a:cubicBezTo>
                  <a:cubicBezTo>
                    <a:pt x="44272" y="65172"/>
                    <a:pt x="44272" y="66205"/>
                    <a:pt x="44272" y="66205"/>
                  </a:cubicBezTo>
                  <a:cubicBezTo>
                    <a:pt x="44272" y="67238"/>
                    <a:pt x="46600" y="66205"/>
                    <a:pt x="46600" y="66205"/>
                  </a:cubicBezTo>
                  <a:cubicBezTo>
                    <a:pt x="47766" y="66205"/>
                    <a:pt x="48933" y="66205"/>
                    <a:pt x="50094" y="66205"/>
                  </a:cubicBezTo>
                  <a:cubicBezTo>
                    <a:pt x="50094" y="67238"/>
                    <a:pt x="50094" y="67238"/>
                    <a:pt x="50094" y="68277"/>
                  </a:cubicBezTo>
                  <a:cubicBezTo>
                    <a:pt x="50094" y="69311"/>
                    <a:pt x="50094" y="69311"/>
                    <a:pt x="50094" y="70344"/>
                  </a:cubicBezTo>
                  <a:cubicBezTo>
                    <a:pt x="51261" y="70344"/>
                    <a:pt x="51261" y="70344"/>
                    <a:pt x="51261" y="70344"/>
                  </a:cubicBezTo>
                  <a:cubicBezTo>
                    <a:pt x="52427" y="71377"/>
                    <a:pt x="52427" y="72411"/>
                    <a:pt x="52427" y="72411"/>
                  </a:cubicBezTo>
                  <a:cubicBezTo>
                    <a:pt x="52427" y="73450"/>
                    <a:pt x="52427" y="74483"/>
                    <a:pt x="52427" y="74483"/>
                  </a:cubicBezTo>
                  <a:cubicBezTo>
                    <a:pt x="52427" y="75516"/>
                    <a:pt x="52427" y="75516"/>
                    <a:pt x="52427" y="75516"/>
                  </a:cubicBezTo>
                  <a:cubicBezTo>
                    <a:pt x="52427" y="76550"/>
                    <a:pt x="51261" y="76550"/>
                    <a:pt x="51261" y="77588"/>
                  </a:cubicBezTo>
                  <a:cubicBezTo>
                    <a:pt x="51261" y="77588"/>
                    <a:pt x="52427" y="77588"/>
                    <a:pt x="52427" y="77588"/>
                  </a:cubicBezTo>
                  <a:cubicBezTo>
                    <a:pt x="52427" y="78622"/>
                    <a:pt x="52427" y="78622"/>
                    <a:pt x="51261" y="78622"/>
                  </a:cubicBezTo>
                  <a:cubicBezTo>
                    <a:pt x="52427" y="80688"/>
                    <a:pt x="52427" y="80688"/>
                    <a:pt x="52427" y="82761"/>
                  </a:cubicBezTo>
                  <a:cubicBezTo>
                    <a:pt x="52427" y="82761"/>
                    <a:pt x="52427" y="84827"/>
                    <a:pt x="52427" y="84827"/>
                  </a:cubicBezTo>
                  <a:cubicBezTo>
                    <a:pt x="53594" y="84827"/>
                    <a:pt x="53594" y="84827"/>
                    <a:pt x="53594" y="84827"/>
                  </a:cubicBezTo>
                  <a:cubicBezTo>
                    <a:pt x="54755" y="84827"/>
                    <a:pt x="55922" y="84827"/>
                    <a:pt x="57088" y="84827"/>
                  </a:cubicBezTo>
                  <a:cubicBezTo>
                    <a:pt x="57088" y="84827"/>
                    <a:pt x="57088" y="84827"/>
                    <a:pt x="57088" y="84827"/>
                  </a:cubicBezTo>
                  <a:cubicBezTo>
                    <a:pt x="58250" y="84827"/>
                    <a:pt x="58250" y="84827"/>
                    <a:pt x="58250" y="84827"/>
                  </a:cubicBezTo>
                  <a:cubicBezTo>
                    <a:pt x="58250" y="84827"/>
                    <a:pt x="59416" y="84827"/>
                    <a:pt x="59416" y="84827"/>
                  </a:cubicBezTo>
                  <a:cubicBezTo>
                    <a:pt x="60583" y="85861"/>
                    <a:pt x="60583" y="86894"/>
                    <a:pt x="60583" y="86894"/>
                  </a:cubicBezTo>
                  <a:cubicBezTo>
                    <a:pt x="60583" y="87933"/>
                    <a:pt x="60583" y="90000"/>
                    <a:pt x="61750" y="90000"/>
                  </a:cubicBezTo>
                  <a:cubicBezTo>
                    <a:pt x="61750" y="91033"/>
                    <a:pt x="62911" y="90000"/>
                    <a:pt x="62911" y="90000"/>
                  </a:cubicBezTo>
                  <a:cubicBezTo>
                    <a:pt x="64077" y="90000"/>
                    <a:pt x="64077" y="90000"/>
                    <a:pt x="65244" y="91033"/>
                  </a:cubicBezTo>
                  <a:cubicBezTo>
                    <a:pt x="64077" y="91033"/>
                    <a:pt x="65244" y="93105"/>
                    <a:pt x="64077" y="94138"/>
                  </a:cubicBezTo>
                  <a:cubicBezTo>
                    <a:pt x="64077" y="94138"/>
                    <a:pt x="64077" y="95172"/>
                    <a:pt x="65244" y="95172"/>
                  </a:cubicBezTo>
                  <a:cubicBezTo>
                    <a:pt x="65244" y="95172"/>
                    <a:pt x="65244" y="95172"/>
                    <a:pt x="66405" y="95172"/>
                  </a:cubicBezTo>
                  <a:cubicBezTo>
                    <a:pt x="67572" y="96205"/>
                    <a:pt x="67572" y="97238"/>
                    <a:pt x="67572" y="98277"/>
                  </a:cubicBezTo>
                  <a:cubicBezTo>
                    <a:pt x="67572" y="100344"/>
                    <a:pt x="66405" y="100344"/>
                    <a:pt x="65244" y="101377"/>
                  </a:cubicBezTo>
                  <a:cubicBezTo>
                    <a:pt x="65244" y="101377"/>
                    <a:pt x="64077" y="102411"/>
                    <a:pt x="64077" y="102411"/>
                  </a:cubicBezTo>
                  <a:cubicBezTo>
                    <a:pt x="64077" y="102411"/>
                    <a:pt x="61750" y="103450"/>
                    <a:pt x="62911" y="103450"/>
                  </a:cubicBezTo>
                  <a:cubicBezTo>
                    <a:pt x="61750" y="103450"/>
                    <a:pt x="59416" y="107588"/>
                    <a:pt x="58250" y="108622"/>
                  </a:cubicBezTo>
                  <a:cubicBezTo>
                    <a:pt x="58250" y="109655"/>
                    <a:pt x="57088" y="109655"/>
                    <a:pt x="59416" y="109655"/>
                  </a:cubicBezTo>
                  <a:cubicBezTo>
                    <a:pt x="59416" y="109655"/>
                    <a:pt x="59416" y="108622"/>
                    <a:pt x="60583" y="109655"/>
                  </a:cubicBezTo>
                  <a:cubicBezTo>
                    <a:pt x="60583" y="109655"/>
                    <a:pt x="61750" y="110688"/>
                    <a:pt x="61750" y="110688"/>
                  </a:cubicBezTo>
                  <a:cubicBezTo>
                    <a:pt x="62911" y="110688"/>
                    <a:pt x="62911" y="111722"/>
                    <a:pt x="64077" y="111722"/>
                  </a:cubicBezTo>
                  <a:cubicBezTo>
                    <a:pt x="64077" y="112761"/>
                    <a:pt x="64077" y="111722"/>
                    <a:pt x="64077" y="111722"/>
                  </a:cubicBezTo>
                  <a:cubicBezTo>
                    <a:pt x="65244" y="111722"/>
                    <a:pt x="66405" y="112761"/>
                    <a:pt x="66405" y="112761"/>
                  </a:cubicBezTo>
                  <a:cubicBezTo>
                    <a:pt x="67572" y="113794"/>
                    <a:pt x="69905" y="114827"/>
                    <a:pt x="71066" y="114827"/>
                  </a:cubicBezTo>
                  <a:cubicBezTo>
                    <a:pt x="71066" y="115861"/>
                    <a:pt x="71066" y="115861"/>
                    <a:pt x="71066" y="115861"/>
                  </a:cubicBezTo>
                  <a:cubicBezTo>
                    <a:pt x="71066" y="116894"/>
                    <a:pt x="72233" y="116894"/>
                    <a:pt x="72233" y="116894"/>
                  </a:cubicBezTo>
                  <a:cubicBezTo>
                    <a:pt x="73400" y="117933"/>
                    <a:pt x="72233" y="117933"/>
                    <a:pt x="72233" y="118966"/>
                  </a:cubicBezTo>
                  <a:cubicBezTo>
                    <a:pt x="72233" y="118966"/>
                    <a:pt x="72233" y="120000"/>
                    <a:pt x="72233" y="120000"/>
                  </a:cubicBezTo>
                  <a:cubicBezTo>
                    <a:pt x="73400" y="120000"/>
                    <a:pt x="74561" y="118966"/>
                    <a:pt x="74561" y="118966"/>
                  </a:cubicBezTo>
                  <a:cubicBezTo>
                    <a:pt x="74561" y="117933"/>
                    <a:pt x="75727" y="116894"/>
                    <a:pt x="75727" y="115861"/>
                  </a:cubicBezTo>
                  <a:cubicBezTo>
                    <a:pt x="75727" y="114827"/>
                    <a:pt x="74561" y="114827"/>
                    <a:pt x="75727" y="113794"/>
                  </a:cubicBezTo>
                  <a:cubicBezTo>
                    <a:pt x="75727" y="112761"/>
                    <a:pt x="76894" y="112761"/>
                    <a:pt x="76894" y="110688"/>
                  </a:cubicBezTo>
                  <a:cubicBezTo>
                    <a:pt x="76894" y="110688"/>
                    <a:pt x="76894" y="110688"/>
                    <a:pt x="76894" y="111722"/>
                  </a:cubicBezTo>
                  <a:cubicBezTo>
                    <a:pt x="76894" y="110688"/>
                    <a:pt x="76894" y="110688"/>
                    <a:pt x="76894" y="109655"/>
                  </a:cubicBezTo>
                  <a:cubicBezTo>
                    <a:pt x="76894" y="109655"/>
                    <a:pt x="76894" y="109655"/>
                    <a:pt x="76894" y="108622"/>
                  </a:cubicBezTo>
                  <a:cubicBezTo>
                    <a:pt x="76894" y="109655"/>
                    <a:pt x="76894" y="109655"/>
                    <a:pt x="76894" y="109655"/>
                  </a:cubicBezTo>
                  <a:cubicBezTo>
                    <a:pt x="78055" y="109655"/>
                    <a:pt x="76894" y="109655"/>
                    <a:pt x="78055" y="109655"/>
                  </a:cubicBezTo>
                  <a:cubicBezTo>
                    <a:pt x="78055" y="109655"/>
                    <a:pt x="78055" y="109655"/>
                    <a:pt x="79222" y="109655"/>
                  </a:cubicBezTo>
                  <a:cubicBezTo>
                    <a:pt x="79222" y="110688"/>
                    <a:pt x="78055" y="110688"/>
                    <a:pt x="78055" y="110688"/>
                  </a:cubicBezTo>
                  <a:cubicBezTo>
                    <a:pt x="79222" y="110688"/>
                    <a:pt x="78055" y="111722"/>
                    <a:pt x="78055" y="111722"/>
                  </a:cubicBezTo>
                  <a:cubicBezTo>
                    <a:pt x="78055" y="111722"/>
                    <a:pt x="78055" y="111722"/>
                    <a:pt x="78055" y="112761"/>
                  </a:cubicBezTo>
                  <a:cubicBezTo>
                    <a:pt x="78055" y="112761"/>
                    <a:pt x="78055" y="111722"/>
                    <a:pt x="78055" y="112761"/>
                  </a:cubicBezTo>
                  <a:cubicBezTo>
                    <a:pt x="76894" y="112761"/>
                    <a:pt x="76894" y="113794"/>
                    <a:pt x="76894" y="113794"/>
                  </a:cubicBezTo>
                  <a:cubicBezTo>
                    <a:pt x="75727" y="114827"/>
                    <a:pt x="75727" y="114827"/>
                    <a:pt x="75727" y="114827"/>
                  </a:cubicBezTo>
                  <a:cubicBezTo>
                    <a:pt x="75727" y="114827"/>
                    <a:pt x="75727" y="114827"/>
                    <a:pt x="75727" y="115861"/>
                  </a:cubicBezTo>
                  <a:cubicBezTo>
                    <a:pt x="78055" y="111722"/>
                    <a:pt x="79222" y="107588"/>
                    <a:pt x="82716" y="105516"/>
                  </a:cubicBezTo>
                  <a:cubicBezTo>
                    <a:pt x="82716" y="104483"/>
                    <a:pt x="82716" y="103450"/>
                    <a:pt x="82716" y="103450"/>
                  </a:cubicBezTo>
                  <a:cubicBezTo>
                    <a:pt x="83883" y="102411"/>
                    <a:pt x="82716" y="101377"/>
                    <a:pt x="82716" y="100344"/>
                  </a:cubicBezTo>
                  <a:cubicBezTo>
                    <a:pt x="82716" y="99311"/>
                    <a:pt x="82716" y="98277"/>
                    <a:pt x="82716" y="97238"/>
                  </a:cubicBezTo>
                  <a:cubicBezTo>
                    <a:pt x="82716" y="97238"/>
                    <a:pt x="82716" y="96205"/>
                    <a:pt x="82716" y="96205"/>
                  </a:cubicBezTo>
                  <a:cubicBezTo>
                    <a:pt x="83883" y="95172"/>
                    <a:pt x="81555" y="95172"/>
                    <a:pt x="81555" y="95172"/>
                  </a:cubicBezTo>
                  <a:cubicBezTo>
                    <a:pt x="82716" y="95172"/>
                    <a:pt x="82716" y="94138"/>
                    <a:pt x="83883" y="94138"/>
                  </a:cubicBezTo>
                  <a:cubicBezTo>
                    <a:pt x="83883" y="94138"/>
                    <a:pt x="82716" y="95172"/>
                    <a:pt x="82716" y="95172"/>
                  </a:cubicBezTo>
                  <a:cubicBezTo>
                    <a:pt x="83883" y="94138"/>
                    <a:pt x="83883" y="94138"/>
                    <a:pt x="83883" y="94138"/>
                  </a:cubicBezTo>
                  <a:cubicBezTo>
                    <a:pt x="86211" y="93105"/>
                    <a:pt x="87377" y="90000"/>
                    <a:pt x="89711" y="90000"/>
                  </a:cubicBezTo>
                  <a:cubicBezTo>
                    <a:pt x="89711" y="90000"/>
                    <a:pt x="90872" y="90000"/>
                    <a:pt x="90872" y="90000"/>
                  </a:cubicBezTo>
                  <a:cubicBezTo>
                    <a:pt x="90872" y="90000"/>
                    <a:pt x="90872" y="90000"/>
                    <a:pt x="90872" y="88966"/>
                  </a:cubicBezTo>
                  <a:cubicBezTo>
                    <a:pt x="92038" y="88966"/>
                    <a:pt x="93205" y="88966"/>
                    <a:pt x="93205" y="87933"/>
                  </a:cubicBezTo>
                  <a:cubicBezTo>
                    <a:pt x="92038" y="87933"/>
                    <a:pt x="95533" y="86894"/>
                    <a:pt x="95533" y="86894"/>
                  </a:cubicBezTo>
                  <a:cubicBezTo>
                    <a:pt x="95533" y="87933"/>
                    <a:pt x="95533" y="87933"/>
                    <a:pt x="95533" y="87933"/>
                  </a:cubicBezTo>
                  <a:cubicBezTo>
                    <a:pt x="95533" y="87933"/>
                    <a:pt x="96700" y="87933"/>
                    <a:pt x="97866" y="86894"/>
                  </a:cubicBezTo>
                  <a:cubicBezTo>
                    <a:pt x="97866" y="86894"/>
                    <a:pt x="96700" y="86894"/>
                    <a:pt x="97866" y="86894"/>
                  </a:cubicBezTo>
                  <a:cubicBezTo>
                    <a:pt x="97866" y="86894"/>
                    <a:pt x="97866" y="86894"/>
                    <a:pt x="97866" y="86894"/>
                  </a:cubicBezTo>
                  <a:cubicBezTo>
                    <a:pt x="99027" y="86894"/>
                    <a:pt x="100194" y="86894"/>
                    <a:pt x="100194" y="86894"/>
                  </a:cubicBezTo>
                  <a:cubicBezTo>
                    <a:pt x="101361" y="86894"/>
                    <a:pt x="100194" y="86894"/>
                    <a:pt x="101361" y="86894"/>
                  </a:cubicBezTo>
                  <a:cubicBezTo>
                    <a:pt x="101361" y="86894"/>
                    <a:pt x="101361" y="85861"/>
                    <a:pt x="101361" y="85861"/>
                  </a:cubicBezTo>
                  <a:cubicBezTo>
                    <a:pt x="101361" y="85861"/>
                    <a:pt x="101361" y="84827"/>
                    <a:pt x="102522" y="84827"/>
                  </a:cubicBezTo>
                  <a:cubicBezTo>
                    <a:pt x="102522" y="84827"/>
                    <a:pt x="103688" y="84827"/>
                    <a:pt x="103688" y="83794"/>
                  </a:cubicBezTo>
                  <a:cubicBezTo>
                    <a:pt x="103688" y="83794"/>
                    <a:pt x="103688" y="82761"/>
                    <a:pt x="103688" y="82761"/>
                  </a:cubicBezTo>
                  <a:cubicBezTo>
                    <a:pt x="103688" y="80688"/>
                    <a:pt x="104855" y="80688"/>
                    <a:pt x="104855" y="79655"/>
                  </a:cubicBezTo>
                  <a:cubicBezTo>
                    <a:pt x="106016" y="78622"/>
                    <a:pt x="106016" y="77588"/>
                    <a:pt x="106016" y="77588"/>
                  </a:cubicBezTo>
                  <a:cubicBezTo>
                    <a:pt x="106016" y="76550"/>
                    <a:pt x="107183" y="76550"/>
                    <a:pt x="107183" y="76550"/>
                  </a:cubicBezTo>
                  <a:cubicBezTo>
                    <a:pt x="107183" y="74483"/>
                    <a:pt x="106016" y="73450"/>
                    <a:pt x="107183" y="72411"/>
                  </a:cubicBezTo>
                  <a:cubicBezTo>
                    <a:pt x="108350" y="71377"/>
                    <a:pt x="108350" y="71377"/>
                    <a:pt x="108350" y="70344"/>
                  </a:cubicBezTo>
                  <a:cubicBezTo>
                    <a:pt x="108350" y="67238"/>
                    <a:pt x="108350" y="65172"/>
                    <a:pt x="108350" y="63105"/>
                  </a:cubicBezTo>
                  <a:cubicBezTo>
                    <a:pt x="108350" y="62066"/>
                    <a:pt x="108350" y="61033"/>
                    <a:pt x="108350" y="60000"/>
                  </a:cubicBezTo>
                  <a:cubicBezTo>
                    <a:pt x="108350" y="60000"/>
                    <a:pt x="108350" y="60000"/>
                    <a:pt x="108350" y="60000"/>
                  </a:cubicBezTo>
                  <a:cubicBezTo>
                    <a:pt x="107183" y="60000"/>
                    <a:pt x="108350" y="57933"/>
                    <a:pt x="107183" y="57933"/>
                  </a:cubicBezTo>
                  <a:cubicBezTo>
                    <a:pt x="107183" y="57933"/>
                    <a:pt x="108350" y="56894"/>
                    <a:pt x="108350" y="55861"/>
                  </a:cubicBezTo>
                  <a:cubicBezTo>
                    <a:pt x="108350" y="55861"/>
                    <a:pt x="108350" y="55861"/>
                    <a:pt x="108350" y="55861"/>
                  </a:cubicBezTo>
                  <a:cubicBezTo>
                    <a:pt x="109516" y="55861"/>
                    <a:pt x="109516" y="56894"/>
                    <a:pt x="109516" y="56894"/>
                  </a:cubicBezTo>
                  <a:cubicBezTo>
                    <a:pt x="109516" y="56894"/>
                    <a:pt x="110677" y="54827"/>
                    <a:pt x="110677" y="54827"/>
                  </a:cubicBezTo>
                  <a:cubicBezTo>
                    <a:pt x="110677" y="53794"/>
                    <a:pt x="111844" y="52761"/>
                    <a:pt x="111844" y="52761"/>
                  </a:cubicBezTo>
                  <a:cubicBezTo>
                    <a:pt x="111844" y="51722"/>
                    <a:pt x="111844" y="51722"/>
                    <a:pt x="113011" y="50688"/>
                  </a:cubicBezTo>
                  <a:cubicBezTo>
                    <a:pt x="113011" y="51722"/>
                    <a:pt x="113011" y="51722"/>
                    <a:pt x="111844" y="51722"/>
                  </a:cubicBezTo>
                  <a:cubicBezTo>
                    <a:pt x="113011" y="51722"/>
                    <a:pt x="113011" y="50688"/>
                    <a:pt x="113011" y="50688"/>
                  </a:cubicBezTo>
                  <a:cubicBezTo>
                    <a:pt x="113011" y="50688"/>
                    <a:pt x="113011" y="49655"/>
                    <a:pt x="114172" y="49655"/>
                  </a:cubicBezTo>
                  <a:cubicBezTo>
                    <a:pt x="114172" y="49655"/>
                    <a:pt x="115338" y="49655"/>
                    <a:pt x="115338" y="48622"/>
                  </a:cubicBezTo>
                  <a:cubicBezTo>
                    <a:pt x="115338" y="48622"/>
                    <a:pt x="116505" y="46550"/>
                    <a:pt x="116505" y="46550"/>
                  </a:cubicBezTo>
                  <a:cubicBezTo>
                    <a:pt x="117672" y="46550"/>
                    <a:pt x="118833" y="43450"/>
                    <a:pt x="118833" y="43450"/>
                  </a:cubicBezTo>
                  <a:cubicBezTo>
                    <a:pt x="118833" y="41377"/>
                    <a:pt x="120000" y="41377"/>
                    <a:pt x="120000" y="39311"/>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45" name="Shape 645"/>
            <p:cNvSpPr/>
            <p:nvPr/>
          </p:nvSpPr>
          <p:spPr>
            <a:xfrm>
              <a:off x="7464625" y="4513242"/>
              <a:ext cx="433949" cy="426928"/>
            </a:xfrm>
            <a:custGeom>
              <a:avLst/>
              <a:gdLst/>
              <a:ahLst/>
              <a:cxnLst/>
              <a:rect l="0" t="0" r="0" b="0"/>
              <a:pathLst>
                <a:path w="120000" h="120000" extrusionOk="0">
                  <a:moveTo>
                    <a:pt x="120000" y="57777"/>
                  </a:moveTo>
                  <a:cubicBezTo>
                    <a:pt x="120000" y="57777"/>
                    <a:pt x="120000" y="57777"/>
                    <a:pt x="115090" y="57777"/>
                  </a:cubicBezTo>
                  <a:cubicBezTo>
                    <a:pt x="115090" y="53333"/>
                    <a:pt x="115090" y="53333"/>
                    <a:pt x="115090" y="53333"/>
                  </a:cubicBezTo>
                  <a:cubicBezTo>
                    <a:pt x="115090" y="48888"/>
                    <a:pt x="105272" y="53333"/>
                    <a:pt x="105272" y="48888"/>
                  </a:cubicBezTo>
                  <a:cubicBezTo>
                    <a:pt x="100363" y="48888"/>
                    <a:pt x="100363" y="44444"/>
                    <a:pt x="100363" y="40000"/>
                  </a:cubicBezTo>
                  <a:cubicBezTo>
                    <a:pt x="100363" y="40000"/>
                    <a:pt x="100363" y="35555"/>
                    <a:pt x="100363" y="35555"/>
                  </a:cubicBezTo>
                  <a:cubicBezTo>
                    <a:pt x="100363" y="35555"/>
                    <a:pt x="95454" y="35555"/>
                    <a:pt x="95454" y="35555"/>
                  </a:cubicBezTo>
                  <a:cubicBezTo>
                    <a:pt x="95454" y="35555"/>
                    <a:pt x="95454" y="31111"/>
                    <a:pt x="95454" y="31111"/>
                  </a:cubicBezTo>
                  <a:cubicBezTo>
                    <a:pt x="95454" y="31111"/>
                    <a:pt x="90545" y="26666"/>
                    <a:pt x="90545" y="26666"/>
                  </a:cubicBezTo>
                  <a:cubicBezTo>
                    <a:pt x="85636" y="26666"/>
                    <a:pt x="80727" y="22222"/>
                    <a:pt x="80727" y="17777"/>
                  </a:cubicBezTo>
                  <a:cubicBezTo>
                    <a:pt x="80727" y="17777"/>
                    <a:pt x="75818" y="13333"/>
                    <a:pt x="75818" y="8888"/>
                  </a:cubicBezTo>
                  <a:cubicBezTo>
                    <a:pt x="75818" y="8888"/>
                    <a:pt x="70909" y="4444"/>
                    <a:pt x="70909" y="0"/>
                  </a:cubicBezTo>
                  <a:cubicBezTo>
                    <a:pt x="66000" y="0"/>
                    <a:pt x="66000" y="0"/>
                    <a:pt x="61090" y="4444"/>
                  </a:cubicBezTo>
                  <a:cubicBezTo>
                    <a:pt x="61090" y="4444"/>
                    <a:pt x="61090" y="0"/>
                    <a:pt x="56181" y="4444"/>
                  </a:cubicBezTo>
                  <a:cubicBezTo>
                    <a:pt x="56181" y="4444"/>
                    <a:pt x="56181" y="4444"/>
                    <a:pt x="56181" y="4444"/>
                  </a:cubicBezTo>
                  <a:cubicBezTo>
                    <a:pt x="51272" y="8888"/>
                    <a:pt x="51272" y="8888"/>
                    <a:pt x="46363" y="8888"/>
                  </a:cubicBezTo>
                  <a:cubicBezTo>
                    <a:pt x="46363" y="4444"/>
                    <a:pt x="46363" y="4444"/>
                    <a:pt x="41454" y="4444"/>
                  </a:cubicBezTo>
                  <a:cubicBezTo>
                    <a:pt x="41454" y="0"/>
                    <a:pt x="36545" y="4444"/>
                    <a:pt x="36545" y="4444"/>
                  </a:cubicBezTo>
                  <a:cubicBezTo>
                    <a:pt x="31636" y="4444"/>
                    <a:pt x="26727" y="4444"/>
                    <a:pt x="21818" y="4444"/>
                  </a:cubicBezTo>
                  <a:cubicBezTo>
                    <a:pt x="12000" y="8888"/>
                    <a:pt x="16909" y="8888"/>
                    <a:pt x="16909" y="13333"/>
                  </a:cubicBezTo>
                  <a:cubicBezTo>
                    <a:pt x="16909" y="22222"/>
                    <a:pt x="16909" y="26666"/>
                    <a:pt x="16909" y="35555"/>
                  </a:cubicBezTo>
                  <a:cubicBezTo>
                    <a:pt x="16909" y="40000"/>
                    <a:pt x="16909" y="53333"/>
                    <a:pt x="16909" y="53333"/>
                  </a:cubicBezTo>
                  <a:cubicBezTo>
                    <a:pt x="12000" y="57777"/>
                    <a:pt x="2181" y="53333"/>
                    <a:pt x="2181" y="57777"/>
                  </a:cubicBezTo>
                  <a:cubicBezTo>
                    <a:pt x="2181" y="57777"/>
                    <a:pt x="2181" y="71111"/>
                    <a:pt x="2181" y="75555"/>
                  </a:cubicBezTo>
                  <a:cubicBezTo>
                    <a:pt x="2181" y="80000"/>
                    <a:pt x="-2727" y="88888"/>
                    <a:pt x="2181" y="93333"/>
                  </a:cubicBezTo>
                  <a:cubicBezTo>
                    <a:pt x="2181" y="93333"/>
                    <a:pt x="7090" y="93333"/>
                    <a:pt x="7090" y="97777"/>
                  </a:cubicBezTo>
                  <a:cubicBezTo>
                    <a:pt x="7090" y="97777"/>
                    <a:pt x="12000" y="106666"/>
                    <a:pt x="12000" y="106666"/>
                  </a:cubicBezTo>
                  <a:cubicBezTo>
                    <a:pt x="12000" y="111111"/>
                    <a:pt x="12000" y="111111"/>
                    <a:pt x="12000" y="115555"/>
                  </a:cubicBezTo>
                  <a:cubicBezTo>
                    <a:pt x="7090" y="115555"/>
                    <a:pt x="7090" y="120000"/>
                    <a:pt x="12000" y="120000"/>
                  </a:cubicBezTo>
                  <a:cubicBezTo>
                    <a:pt x="12000" y="120000"/>
                    <a:pt x="16909" y="120000"/>
                    <a:pt x="16909" y="120000"/>
                  </a:cubicBezTo>
                  <a:cubicBezTo>
                    <a:pt x="21818" y="120000"/>
                    <a:pt x="21818" y="120000"/>
                    <a:pt x="21818" y="120000"/>
                  </a:cubicBezTo>
                  <a:cubicBezTo>
                    <a:pt x="26727" y="115555"/>
                    <a:pt x="31636" y="111111"/>
                    <a:pt x="36545" y="111111"/>
                  </a:cubicBezTo>
                  <a:cubicBezTo>
                    <a:pt x="36545" y="102222"/>
                    <a:pt x="36545" y="97777"/>
                    <a:pt x="46363" y="102222"/>
                  </a:cubicBezTo>
                  <a:cubicBezTo>
                    <a:pt x="51272" y="102222"/>
                    <a:pt x="56181" y="106666"/>
                    <a:pt x="61090" y="106666"/>
                  </a:cubicBezTo>
                  <a:cubicBezTo>
                    <a:pt x="70909" y="106666"/>
                    <a:pt x="70909" y="102222"/>
                    <a:pt x="75818" y="97777"/>
                  </a:cubicBezTo>
                  <a:cubicBezTo>
                    <a:pt x="75818" y="93333"/>
                    <a:pt x="75818" y="93333"/>
                    <a:pt x="80727" y="88888"/>
                  </a:cubicBezTo>
                  <a:cubicBezTo>
                    <a:pt x="85636" y="88888"/>
                    <a:pt x="85636" y="88888"/>
                    <a:pt x="90545" y="84444"/>
                  </a:cubicBezTo>
                  <a:cubicBezTo>
                    <a:pt x="90545" y="80000"/>
                    <a:pt x="90545" y="80000"/>
                    <a:pt x="90545" y="75555"/>
                  </a:cubicBezTo>
                  <a:cubicBezTo>
                    <a:pt x="95454" y="75555"/>
                    <a:pt x="95454" y="71111"/>
                    <a:pt x="100363" y="71111"/>
                  </a:cubicBezTo>
                  <a:cubicBezTo>
                    <a:pt x="100363" y="71111"/>
                    <a:pt x="105272" y="66666"/>
                    <a:pt x="105272" y="62222"/>
                  </a:cubicBezTo>
                  <a:cubicBezTo>
                    <a:pt x="110181" y="62222"/>
                    <a:pt x="120000" y="57777"/>
                    <a:pt x="120000" y="5777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46" name="Shape 646"/>
            <p:cNvSpPr/>
            <p:nvPr/>
          </p:nvSpPr>
          <p:spPr>
            <a:xfrm>
              <a:off x="7259239" y="1544561"/>
              <a:ext cx="164168" cy="123932"/>
            </a:xfrm>
            <a:custGeom>
              <a:avLst/>
              <a:gdLst/>
              <a:ahLst/>
              <a:cxnLst/>
              <a:rect l="0" t="0" r="0" b="0"/>
              <a:pathLst>
                <a:path w="120000" h="120000" extrusionOk="0">
                  <a:moveTo>
                    <a:pt x="116378" y="52397"/>
                  </a:moveTo>
                  <a:cubicBezTo>
                    <a:pt x="129309" y="67608"/>
                    <a:pt x="103447" y="52397"/>
                    <a:pt x="103447" y="37185"/>
                  </a:cubicBezTo>
                  <a:cubicBezTo>
                    <a:pt x="103447" y="37185"/>
                    <a:pt x="116378" y="21974"/>
                    <a:pt x="103447" y="21974"/>
                  </a:cubicBezTo>
                  <a:cubicBezTo>
                    <a:pt x="103447" y="21974"/>
                    <a:pt x="103447" y="21974"/>
                    <a:pt x="90516" y="21974"/>
                  </a:cubicBezTo>
                  <a:cubicBezTo>
                    <a:pt x="90516" y="21974"/>
                    <a:pt x="90516" y="6762"/>
                    <a:pt x="90516" y="6762"/>
                  </a:cubicBezTo>
                  <a:cubicBezTo>
                    <a:pt x="77585" y="6762"/>
                    <a:pt x="77585" y="6762"/>
                    <a:pt x="64654" y="6762"/>
                  </a:cubicBezTo>
                  <a:cubicBezTo>
                    <a:pt x="51723" y="6762"/>
                    <a:pt x="38792" y="6762"/>
                    <a:pt x="38792" y="6762"/>
                  </a:cubicBezTo>
                  <a:cubicBezTo>
                    <a:pt x="25861" y="6762"/>
                    <a:pt x="25861" y="6762"/>
                    <a:pt x="12930" y="6762"/>
                  </a:cubicBezTo>
                  <a:cubicBezTo>
                    <a:pt x="12930" y="6762"/>
                    <a:pt x="12930" y="-8448"/>
                    <a:pt x="0" y="6762"/>
                  </a:cubicBezTo>
                  <a:cubicBezTo>
                    <a:pt x="0" y="6762"/>
                    <a:pt x="0" y="21974"/>
                    <a:pt x="0" y="21974"/>
                  </a:cubicBezTo>
                  <a:cubicBezTo>
                    <a:pt x="0" y="37185"/>
                    <a:pt x="12930" y="37185"/>
                    <a:pt x="12930" y="37185"/>
                  </a:cubicBezTo>
                  <a:cubicBezTo>
                    <a:pt x="12930" y="37185"/>
                    <a:pt x="12930" y="52397"/>
                    <a:pt x="25861" y="52397"/>
                  </a:cubicBezTo>
                  <a:cubicBezTo>
                    <a:pt x="25861" y="67608"/>
                    <a:pt x="38792" y="67608"/>
                    <a:pt x="38792" y="82820"/>
                  </a:cubicBezTo>
                  <a:cubicBezTo>
                    <a:pt x="51723" y="82820"/>
                    <a:pt x="64654" y="98032"/>
                    <a:pt x="64654" y="98032"/>
                  </a:cubicBezTo>
                  <a:cubicBezTo>
                    <a:pt x="64654" y="113243"/>
                    <a:pt x="64654" y="113243"/>
                    <a:pt x="77585" y="113243"/>
                  </a:cubicBezTo>
                  <a:cubicBezTo>
                    <a:pt x="77585" y="113243"/>
                    <a:pt x="90516" y="128455"/>
                    <a:pt x="90516" y="113243"/>
                  </a:cubicBezTo>
                  <a:cubicBezTo>
                    <a:pt x="90516" y="98032"/>
                    <a:pt x="90516" y="98032"/>
                    <a:pt x="90516" y="98032"/>
                  </a:cubicBezTo>
                  <a:cubicBezTo>
                    <a:pt x="90516" y="98032"/>
                    <a:pt x="103447" y="82820"/>
                    <a:pt x="103447" y="82820"/>
                  </a:cubicBezTo>
                  <a:cubicBezTo>
                    <a:pt x="90516" y="82820"/>
                    <a:pt x="103447" y="82820"/>
                    <a:pt x="116378" y="82820"/>
                  </a:cubicBezTo>
                  <a:cubicBezTo>
                    <a:pt x="116378" y="67608"/>
                    <a:pt x="116378" y="82820"/>
                    <a:pt x="116378" y="67608"/>
                  </a:cubicBezTo>
                  <a:cubicBezTo>
                    <a:pt x="116378" y="67608"/>
                    <a:pt x="103447" y="67608"/>
                    <a:pt x="116378" y="5239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47" name="Shape 647"/>
            <p:cNvSpPr/>
            <p:nvPr/>
          </p:nvSpPr>
          <p:spPr>
            <a:xfrm>
              <a:off x="3317712" y="4133444"/>
              <a:ext cx="595309" cy="618216"/>
            </a:xfrm>
            <a:custGeom>
              <a:avLst/>
              <a:gdLst/>
              <a:ahLst/>
              <a:cxnLst/>
              <a:rect l="0" t="0" r="0" b="0"/>
              <a:pathLst>
                <a:path w="120000" h="120000" extrusionOk="0">
                  <a:moveTo>
                    <a:pt x="118407" y="76922"/>
                  </a:moveTo>
                  <a:cubicBezTo>
                    <a:pt x="118407" y="76922"/>
                    <a:pt x="118407" y="73844"/>
                    <a:pt x="114815" y="70766"/>
                  </a:cubicBezTo>
                  <a:cubicBezTo>
                    <a:pt x="114815" y="70766"/>
                    <a:pt x="114815" y="70766"/>
                    <a:pt x="111228" y="70766"/>
                  </a:cubicBezTo>
                  <a:cubicBezTo>
                    <a:pt x="111228" y="67694"/>
                    <a:pt x="111228" y="67694"/>
                    <a:pt x="111228" y="64616"/>
                  </a:cubicBezTo>
                  <a:cubicBezTo>
                    <a:pt x="111228" y="61538"/>
                    <a:pt x="111228" y="61538"/>
                    <a:pt x="111228" y="58461"/>
                  </a:cubicBezTo>
                  <a:cubicBezTo>
                    <a:pt x="107642" y="61538"/>
                    <a:pt x="107642" y="61538"/>
                    <a:pt x="104056" y="61538"/>
                  </a:cubicBezTo>
                  <a:cubicBezTo>
                    <a:pt x="100464" y="61538"/>
                    <a:pt x="96877" y="61538"/>
                    <a:pt x="93291" y="58461"/>
                  </a:cubicBezTo>
                  <a:cubicBezTo>
                    <a:pt x="93291" y="58461"/>
                    <a:pt x="93291" y="55383"/>
                    <a:pt x="93291" y="55383"/>
                  </a:cubicBezTo>
                  <a:cubicBezTo>
                    <a:pt x="89699" y="52305"/>
                    <a:pt x="89699" y="52305"/>
                    <a:pt x="89699" y="49233"/>
                  </a:cubicBezTo>
                  <a:cubicBezTo>
                    <a:pt x="89699" y="49233"/>
                    <a:pt x="89699" y="49233"/>
                    <a:pt x="89699" y="49233"/>
                  </a:cubicBezTo>
                  <a:cubicBezTo>
                    <a:pt x="89699" y="46155"/>
                    <a:pt x="89699" y="46155"/>
                    <a:pt x="89699" y="43077"/>
                  </a:cubicBezTo>
                  <a:cubicBezTo>
                    <a:pt x="89699" y="43077"/>
                    <a:pt x="89699" y="40000"/>
                    <a:pt x="89699" y="40000"/>
                  </a:cubicBezTo>
                  <a:cubicBezTo>
                    <a:pt x="89699" y="36922"/>
                    <a:pt x="86112" y="36922"/>
                    <a:pt x="82526" y="33844"/>
                  </a:cubicBezTo>
                  <a:cubicBezTo>
                    <a:pt x="82526" y="33844"/>
                    <a:pt x="78934" y="36922"/>
                    <a:pt x="75348" y="33844"/>
                  </a:cubicBezTo>
                  <a:cubicBezTo>
                    <a:pt x="75348" y="33844"/>
                    <a:pt x="71761" y="30766"/>
                    <a:pt x="71761" y="30766"/>
                  </a:cubicBezTo>
                  <a:cubicBezTo>
                    <a:pt x="68175" y="30766"/>
                    <a:pt x="68175" y="30766"/>
                    <a:pt x="64583" y="27694"/>
                  </a:cubicBezTo>
                  <a:cubicBezTo>
                    <a:pt x="64583" y="27694"/>
                    <a:pt x="64583" y="27694"/>
                    <a:pt x="60996" y="27694"/>
                  </a:cubicBezTo>
                  <a:cubicBezTo>
                    <a:pt x="60996" y="27694"/>
                    <a:pt x="60996" y="27694"/>
                    <a:pt x="60996" y="27694"/>
                  </a:cubicBezTo>
                  <a:cubicBezTo>
                    <a:pt x="60996" y="27694"/>
                    <a:pt x="57410" y="24616"/>
                    <a:pt x="57410" y="24616"/>
                  </a:cubicBezTo>
                  <a:cubicBezTo>
                    <a:pt x="57410" y="24616"/>
                    <a:pt x="57410" y="24616"/>
                    <a:pt x="53818" y="24616"/>
                  </a:cubicBezTo>
                  <a:cubicBezTo>
                    <a:pt x="50232" y="24616"/>
                    <a:pt x="46645" y="21538"/>
                    <a:pt x="43059" y="18461"/>
                  </a:cubicBezTo>
                  <a:cubicBezTo>
                    <a:pt x="43059" y="15383"/>
                    <a:pt x="39467" y="15383"/>
                    <a:pt x="39467" y="12305"/>
                  </a:cubicBezTo>
                  <a:cubicBezTo>
                    <a:pt x="39467" y="9233"/>
                    <a:pt x="39467" y="9233"/>
                    <a:pt x="39467" y="6155"/>
                  </a:cubicBezTo>
                  <a:cubicBezTo>
                    <a:pt x="39467" y="6155"/>
                    <a:pt x="39467" y="6155"/>
                    <a:pt x="39467" y="6155"/>
                  </a:cubicBezTo>
                  <a:cubicBezTo>
                    <a:pt x="39467" y="3077"/>
                    <a:pt x="39467" y="0"/>
                    <a:pt x="39467" y="0"/>
                  </a:cubicBezTo>
                  <a:cubicBezTo>
                    <a:pt x="39467" y="0"/>
                    <a:pt x="35880" y="0"/>
                    <a:pt x="35880" y="0"/>
                  </a:cubicBezTo>
                  <a:cubicBezTo>
                    <a:pt x="32294" y="0"/>
                    <a:pt x="28702" y="0"/>
                    <a:pt x="25116" y="3077"/>
                  </a:cubicBezTo>
                  <a:cubicBezTo>
                    <a:pt x="25116" y="3077"/>
                    <a:pt x="21529" y="6155"/>
                    <a:pt x="17937" y="6155"/>
                  </a:cubicBezTo>
                  <a:cubicBezTo>
                    <a:pt x="17937" y="9233"/>
                    <a:pt x="17937" y="9233"/>
                    <a:pt x="17937" y="9233"/>
                  </a:cubicBezTo>
                  <a:cubicBezTo>
                    <a:pt x="17937" y="9233"/>
                    <a:pt x="14351" y="9233"/>
                    <a:pt x="14351" y="9233"/>
                  </a:cubicBezTo>
                  <a:cubicBezTo>
                    <a:pt x="10764" y="9233"/>
                    <a:pt x="10764" y="12305"/>
                    <a:pt x="7178" y="12305"/>
                  </a:cubicBezTo>
                  <a:cubicBezTo>
                    <a:pt x="7178" y="12305"/>
                    <a:pt x="7178" y="12305"/>
                    <a:pt x="7178" y="12305"/>
                  </a:cubicBezTo>
                  <a:cubicBezTo>
                    <a:pt x="3586" y="12305"/>
                    <a:pt x="3586" y="12305"/>
                    <a:pt x="0" y="12305"/>
                  </a:cubicBezTo>
                  <a:cubicBezTo>
                    <a:pt x="3586" y="15383"/>
                    <a:pt x="3586" y="18461"/>
                    <a:pt x="7178" y="21538"/>
                  </a:cubicBezTo>
                  <a:cubicBezTo>
                    <a:pt x="10764" y="24616"/>
                    <a:pt x="10764" y="24616"/>
                    <a:pt x="7178" y="27694"/>
                  </a:cubicBezTo>
                  <a:cubicBezTo>
                    <a:pt x="7178" y="30766"/>
                    <a:pt x="7178" y="27694"/>
                    <a:pt x="7178" y="30766"/>
                  </a:cubicBezTo>
                  <a:cubicBezTo>
                    <a:pt x="7178" y="33844"/>
                    <a:pt x="7178" y="33844"/>
                    <a:pt x="7178" y="36922"/>
                  </a:cubicBezTo>
                  <a:cubicBezTo>
                    <a:pt x="7178" y="40000"/>
                    <a:pt x="10764" y="40000"/>
                    <a:pt x="7178" y="43077"/>
                  </a:cubicBezTo>
                  <a:cubicBezTo>
                    <a:pt x="7178" y="43077"/>
                    <a:pt x="7178" y="46155"/>
                    <a:pt x="7178" y="46155"/>
                  </a:cubicBezTo>
                  <a:cubicBezTo>
                    <a:pt x="7178" y="49233"/>
                    <a:pt x="7178" y="46155"/>
                    <a:pt x="7178" y="49233"/>
                  </a:cubicBezTo>
                  <a:cubicBezTo>
                    <a:pt x="7178" y="52305"/>
                    <a:pt x="7178" y="52305"/>
                    <a:pt x="7178" y="52305"/>
                  </a:cubicBezTo>
                  <a:cubicBezTo>
                    <a:pt x="7178" y="55383"/>
                    <a:pt x="7178" y="58461"/>
                    <a:pt x="7178" y="58461"/>
                  </a:cubicBezTo>
                  <a:cubicBezTo>
                    <a:pt x="10764" y="58461"/>
                    <a:pt x="10764" y="58461"/>
                    <a:pt x="10764" y="58461"/>
                  </a:cubicBezTo>
                  <a:cubicBezTo>
                    <a:pt x="14351" y="61538"/>
                    <a:pt x="10764" y="58461"/>
                    <a:pt x="10764" y="61538"/>
                  </a:cubicBezTo>
                  <a:cubicBezTo>
                    <a:pt x="10764" y="64616"/>
                    <a:pt x="10764" y="61538"/>
                    <a:pt x="10764" y="64616"/>
                  </a:cubicBezTo>
                  <a:cubicBezTo>
                    <a:pt x="10764" y="64616"/>
                    <a:pt x="7178" y="67694"/>
                    <a:pt x="7178" y="67694"/>
                  </a:cubicBezTo>
                  <a:cubicBezTo>
                    <a:pt x="7178" y="67694"/>
                    <a:pt x="7178" y="67694"/>
                    <a:pt x="7178" y="67694"/>
                  </a:cubicBezTo>
                  <a:cubicBezTo>
                    <a:pt x="7178" y="70766"/>
                    <a:pt x="7178" y="73844"/>
                    <a:pt x="7178" y="73844"/>
                  </a:cubicBezTo>
                  <a:cubicBezTo>
                    <a:pt x="10764" y="76922"/>
                    <a:pt x="10764" y="76922"/>
                    <a:pt x="10764" y="80000"/>
                  </a:cubicBezTo>
                  <a:cubicBezTo>
                    <a:pt x="14351" y="80000"/>
                    <a:pt x="14351" y="83077"/>
                    <a:pt x="14351" y="83077"/>
                  </a:cubicBezTo>
                  <a:cubicBezTo>
                    <a:pt x="14351" y="86155"/>
                    <a:pt x="17937" y="86155"/>
                    <a:pt x="17937" y="89233"/>
                  </a:cubicBezTo>
                  <a:cubicBezTo>
                    <a:pt x="17937" y="89233"/>
                    <a:pt x="17937" y="89233"/>
                    <a:pt x="17937" y="92305"/>
                  </a:cubicBezTo>
                  <a:cubicBezTo>
                    <a:pt x="17937" y="92305"/>
                    <a:pt x="17937" y="92305"/>
                    <a:pt x="17937" y="92305"/>
                  </a:cubicBezTo>
                  <a:cubicBezTo>
                    <a:pt x="17937" y="95383"/>
                    <a:pt x="17937" y="95383"/>
                    <a:pt x="17937" y="98461"/>
                  </a:cubicBezTo>
                  <a:cubicBezTo>
                    <a:pt x="17937" y="98461"/>
                    <a:pt x="21529" y="98461"/>
                    <a:pt x="21529" y="98461"/>
                  </a:cubicBezTo>
                  <a:cubicBezTo>
                    <a:pt x="21529" y="98461"/>
                    <a:pt x="21529" y="101538"/>
                    <a:pt x="21529" y="101538"/>
                  </a:cubicBezTo>
                  <a:cubicBezTo>
                    <a:pt x="21529" y="101538"/>
                    <a:pt x="21529" y="104616"/>
                    <a:pt x="21529" y="104616"/>
                  </a:cubicBezTo>
                  <a:cubicBezTo>
                    <a:pt x="25116" y="107694"/>
                    <a:pt x="25116" y="107694"/>
                    <a:pt x="25116" y="110766"/>
                  </a:cubicBezTo>
                  <a:cubicBezTo>
                    <a:pt x="28702" y="113844"/>
                    <a:pt x="28702" y="120000"/>
                    <a:pt x="28702" y="120000"/>
                  </a:cubicBezTo>
                  <a:cubicBezTo>
                    <a:pt x="28702" y="120000"/>
                    <a:pt x="32294" y="120000"/>
                    <a:pt x="35880" y="120000"/>
                  </a:cubicBezTo>
                  <a:cubicBezTo>
                    <a:pt x="35880" y="120000"/>
                    <a:pt x="35880" y="120000"/>
                    <a:pt x="35880" y="116922"/>
                  </a:cubicBezTo>
                  <a:cubicBezTo>
                    <a:pt x="35880" y="116922"/>
                    <a:pt x="39467" y="113844"/>
                    <a:pt x="39467" y="113844"/>
                  </a:cubicBezTo>
                  <a:cubicBezTo>
                    <a:pt x="39467" y="113844"/>
                    <a:pt x="43059" y="113844"/>
                    <a:pt x="43059" y="113844"/>
                  </a:cubicBezTo>
                  <a:cubicBezTo>
                    <a:pt x="43059" y="113844"/>
                    <a:pt x="43059" y="110766"/>
                    <a:pt x="43059" y="110766"/>
                  </a:cubicBezTo>
                  <a:cubicBezTo>
                    <a:pt x="43059" y="110766"/>
                    <a:pt x="46645" y="113844"/>
                    <a:pt x="46645" y="113844"/>
                  </a:cubicBezTo>
                  <a:cubicBezTo>
                    <a:pt x="50232" y="113844"/>
                    <a:pt x="53818" y="113844"/>
                    <a:pt x="53818" y="113844"/>
                  </a:cubicBezTo>
                  <a:cubicBezTo>
                    <a:pt x="60996" y="113844"/>
                    <a:pt x="60996" y="116922"/>
                    <a:pt x="60996" y="120000"/>
                  </a:cubicBezTo>
                  <a:cubicBezTo>
                    <a:pt x="64583" y="116922"/>
                    <a:pt x="64583" y="113844"/>
                    <a:pt x="64583" y="113844"/>
                  </a:cubicBezTo>
                  <a:cubicBezTo>
                    <a:pt x="68175" y="110766"/>
                    <a:pt x="75348" y="110766"/>
                    <a:pt x="75348" y="113844"/>
                  </a:cubicBezTo>
                  <a:cubicBezTo>
                    <a:pt x="78934" y="110766"/>
                    <a:pt x="78934" y="104616"/>
                    <a:pt x="78934" y="98461"/>
                  </a:cubicBezTo>
                  <a:cubicBezTo>
                    <a:pt x="78934" y="98461"/>
                    <a:pt x="78934" y="92305"/>
                    <a:pt x="82526" y="92305"/>
                  </a:cubicBezTo>
                  <a:cubicBezTo>
                    <a:pt x="82526" y="89233"/>
                    <a:pt x="82526" y="89233"/>
                    <a:pt x="86112" y="89233"/>
                  </a:cubicBezTo>
                  <a:cubicBezTo>
                    <a:pt x="89699" y="89233"/>
                    <a:pt x="93291" y="89233"/>
                    <a:pt x="96877" y="89233"/>
                  </a:cubicBezTo>
                  <a:cubicBezTo>
                    <a:pt x="100464" y="89233"/>
                    <a:pt x="104056" y="86155"/>
                    <a:pt x="104056" y="86155"/>
                  </a:cubicBezTo>
                  <a:cubicBezTo>
                    <a:pt x="107642" y="89233"/>
                    <a:pt x="111228" y="89233"/>
                    <a:pt x="111228" y="89233"/>
                  </a:cubicBezTo>
                  <a:cubicBezTo>
                    <a:pt x="114815" y="92305"/>
                    <a:pt x="114815" y="92305"/>
                    <a:pt x="114815" y="95383"/>
                  </a:cubicBezTo>
                  <a:cubicBezTo>
                    <a:pt x="118407" y="95383"/>
                    <a:pt x="118407" y="95383"/>
                    <a:pt x="118407" y="92305"/>
                  </a:cubicBezTo>
                  <a:cubicBezTo>
                    <a:pt x="118407" y="92305"/>
                    <a:pt x="114815" y="92305"/>
                    <a:pt x="114815" y="92305"/>
                  </a:cubicBezTo>
                  <a:cubicBezTo>
                    <a:pt x="114815" y="89233"/>
                    <a:pt x="118407" y="86155"/>
                    <a:pt x="118407" y="86155"/>
                  </a:cubicBezTo>
                  <a:cubicBezTo>
                    <a:pt x="118407" y="86155"/>
                    <a:pt x="121993" y="76922"/>
                    <a:pt x="118407" y="769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48" name="Shape 648"/>
            <p:cNvSpPr/>
            <p:nvPr/>
          </p:nvSpPr>
          <p:spPr>
            <a:xfrm>
              <a:off x="10576950" y="2342561"/>
              <a:ext cx="142765" cy="71465"/>
            </a:xfrm>
            <a:custGeom>
              <a:avLst/>
              <a:gdLst/>
              <a:ahLst/>
              <a:cxnLst/>
              <a:rect l="0" t="0" r="0" b="0"/>
              <a:pathLst>
                <a:path w="120000" h="120000" extrusionOk="0">
                  <a:moveTo>
                    <a:pt x="120000" y="108000"/>
                  </a:moveTo>
                  <a:cubicBezTo>
                    <a:pt x="120000" y="81000"/>
                    <a:pt x="120000" y="81000"/>
                    <a:pt x="120000" y="54000"/>
                  </a:cubicBezTo>
                  <a:cubicBezTo>
                    <a:pt x="120000" y="54000"/>
                    <a:pt x="105000" y="54000"/>
                    <a:pt x="105000" y="54000"/>
                  </a:cubicBezTo>
                  <a:cubicBezTo>
                    <a:pt x="90000" y="27000"/>
                    <a:pt x="105000" y="27000"/>
                    <a:pt x="90000" y="27000"/>
                  </a:cubicBezTo>
                  <a:cubicBezTo>
                    <a:pt x="90000" y="0"/>
                    <a:pt x="90000" y="27000"/>
                    <a:pt x="75000" y="27000"/>
                  </a:cubicBezTo>
                  <a:cubicBezTo>
                    <a:pt x="60000" y="27000"/>
                    <a:pt x="60000" y="0"/>
                    <a:pt x="45000" y="0"/>
                  </a:cubicBezTo>
                  <a:cubicBezTo>
                    <a:pt x="45000" y="0"/>
                    <a:pt x="45000" y="0"/>
                    <a:pt x="30000" y="0"/>
                  </a:cubicBezTo>
                  <a:cubicBezTo>
                    <a:pt x="15000" y="0"/>
                    <a:pt x="15000" y="27000"/>
                    <a:pt x="0" y="54000"/>
                  </a:cubicBezTo>
                  <a:cubicBezTo>
                    <a:pt x="0" y="81000"/>
                    <a:pt x="0" y="108000"/>
                    <a:pt x="15000" y="108000"/>
                  </a:cubicBezTo>
                  <a:cubicBezTo>
                    <a:pt x="30000" y="108000"/>
                    <a:pt x="45000" y="135000"/>
                    <a:pt x="60000" y="108000"/>
                  </a:cubicBezTo>
                  <a:cubicBezTo>
                    <a:pt x="60000" y="108000"/>
                    <a:pt x="60000" y="108000"/>
                    <a:pt x="60000" y="108000"/>
                  </a:cubicBezTo>
                  <a:cubicBezTo>
                    <a:pt x="60000" y="108000"/>
                    <a:pt x="60000" y="108000"/>
                    <a:pt x="75000" y="108000"/>
                  </a:cubicBezTo>
                  <a:cubicBezTo>
                    <a:pt x="75000" y="108000"/>
                    <a:pt x="90000" y="108000"/>
                    <a:pt x="90000" y="108000"/>
                  </a:cubicBezTo>
                  <a:cubicBezTo>
                    <a:pt x="105000" y="108000"/>
                    <a:pt x="120000" y="108000"/>
                    <a:pt x="120000" y="10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49" name="Shape 649"/>
            <p:cNvSpPr/>
            <p:nvPr/>
          </p:nvSpPr>
          <p:spPr>
            <a:xfrm>
              <a:off x="6582663" y="3088300"/>
              <a:ext cx="142765" cy="290651"/>
            </a:xfrm>
            <a:custGeom>
              <a:avLst/>
              <a:gdLst/>
              <a:ahLst/>
              <a:cxnLst/>
              <a:rect l="0" t="0" r="0" b="0"/>
              <a:pathLst>
                <a:path w="120000" h="120000" extrusionOk="0">
                  <a:moveTo>
                    <a:pt x="120000" y="32529"/>
                  </a:moveTo>
                  <a:cubicBezTo>
                    <a:pt x="120000" y="32529"/>
                    <a:pt x="120000" y="26022"/>
                    <a:pt x="120000" y="26022"/>
                  </a:cubicBezTo>
                  <a:cubicBezTo>
                    <a:pt x="120000" y="26022"/>
                    <a:pt x="105000" y="19521"/>
                    <a:pt x="105000" y="19521"/>
                  </a:cubicBezTo>
                  <a:cubicBezTo>
                    <a:pt x="105000" y="13014"/>
                    <a:pt x="120000" y="13014"/>
                    <a:pt x="105000" y="13014"/>
                  </a:cubicBezTo>
                  <a:cubicBezTo>
                    <a:pt x="105000" y="6507"/>
                    <a:pt x="90000" y="6507"/>
                    <a:pt x="90000" y="6507"/>
                  </a:cubicBezTo>
                  <a:cubicBezTo>
                    <a:pt x="90000" y="0"/>
                    <a:pt x="90000" y="0"/>
                    <a:pt x="75000" y="0"/>
                  </a:cubicBezTo>
                  <a:cubicBezTo>
                    <a:pt x="60000" y="0"/>
                    <a:pt x="75000" y="6507"/>
                    <a:pt x="60000" y="6507"/>
                  </a:cubicBezTo>
                  <a:cubicBezTo>
                    <a:pt x="60000" y="13014"/>
                    <a:pt x="60000" y="19521"/>
                    <a:pt x="45000" y="19521"/>
                  </a:cubicBezTo>
                  <a:cubicBezTo>
                    <a:pt x="30000" y="19521"/>
                    <a:pt x="30000" y="19521"/>
                    <a:pt x="15000" y="26022"/>
                  </a:cubicBezTo>
                  <a:cubicBezTo>
                    <a:pt x="15000" y="26022"/>
                    <a:pt x="15000" y="26022"/>
                    <a:pt x="0" y="26022"/>
                  </a:cubicBezTo>
                  <a:cubicBezTo>
                    <a:pt x="0" y="39036"/>
                    <a:pt x="0" y="39036"/>
                    <a:pt x="15000" y="45543"/>
                  </a:cubicBezTo>
                  <a:cubicBezTo>
                    <a:pt x="30000" y="52050"/>
                    <a:pt x="30000" y="58557"/>
                    <a:pt x="30000" y="58557"/>
                  </a:cubicBezTo>
                  <a:cubicBezTo>
                    <a:pt x="30000" y="65059"/>
                    <a:pt x="45000" y="104095"/>
                    <a:pt x="30000" y="104095"/>
                  </a:cubicBezTo>
                  <a:cubicBezTo>
                    <a:pt x="30000" y="110602"/>
                    <a:pt x="30000" y="117109"/>
                    <a:pt x="45000" y="117109"/>
                  </a:cubicBezTo>
                  <a:cubicBezTo>
                    <a:pt x="45000" y="117109"/>
                    <a:pt x="30000" y="117109"/>
                    <a:pt x="30000" y="117109"/>
                  </a:cubicBezTo>
                  <a:cubicBezTo>
                    <a:pt x="45000" y="123616"/>
                    <a:pt x="75000" y="117109"/>
                    <a:pt x="75000" y="117109"/>
                  </a:cubicBezTo>
                  <a:cubicBezTo>
                    <a:pt x="75000" y="117109"/>
                    <a:pt x="75000" y="110602"/>
                    <a:pt x="75000" y="104095"/>
                  </a:cubicBezTo>
                  <a:cubicBezTo>
                    <a:pt x="75000" y="97594"/>
                    <a:pt x="75000" y="84580"/>
                    <a:pt x="75000" y="71566"/>
                  </a:cubicBezTo>
                  <a:cubicBezTo>
                    <a:pt x="75000" y="71566"/>
                    <a:pt x="75000" y="65059"/>
                    <a:pt x="75000" y="65059"/>
                  </a:cubicBezTo>
                  <a:cubicBezTo>
                    <a:pt x="75000" y="65059"/>
                    <a:pt x="90000" y="65059"/>
                    <a:pt x="90000" y="65059"/>
                  </a:cubicBezTo>
                  <a:cubicBezTo>
                    <a:pt x="105000" y="58557"/>
                    <a:pt x="90000" y="52050"/>
                    <a:pt x="105000" y="52050"/>
                  </a:cubicBezTo>
                  <a:cubicBezTo>
                    <a:pt x="105000" y="52050"/>
                    <a:pt x="105000" y="52050"/>
                    <a:pt x="105000" y="52050"/>
                  </a:cubicBezTo>
                  <a:cubicBezTo>
                    <a:pt x="120000" y="45543"/>
                    <a:pt x="105000" y="45543"/>
                    <a:pt x="105000" y="39036"/>
                  </a:cubicBezTo>
                  <a:cubicBezTo>
                    <a:pt x="120000" y="39036"/>
                    <a:pt x="120000" y="39036"/>
                    <a:pt x="120000" y="3252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50" name="Shape 650"/>
            <p:cNvSpPr/>
            <p:nvPr/>
          </p:nvSpPr>
          <p:spPr>
            <a:xfrm>
              <a:off x="2430091" y="2802758"/>
              <a:ext cx="80004" cy="127525"/>
            </a:xfrm>
            <a:custGeom>
              <a:avLst/>
              <a:gdLst/>
              <a:ahLst/>
              <a:cxnLst/>
              <a:rect l="0" t="0" r="0" b="0"/>
              <a:pathLst>
                <a:path w="120000" h="120000" extrusionOk="0">
                  <a:moveTo>
                    <a:pt x="108000" y="0"/>
                  </a:moveTo>
                  <a:cubicBezTo>
                    <a:pt x="108000" y="0"/>
                    <a:pt x="108000" y="0"/>
                    <a:pt x="108000" y="0"/>
                  </a:cubicBezTo>
                  <a:cubicBezTo>
                    <a:pt x="108000" y="0"/>
                    <a:pt x="108000" y="0"/>
                    <a:pt x="108000" y="0"/>
                  </a:cubicBezTo>
                  <a:cubicBezTo>
                    <a:pt x="81000" y="0"/>
                    <a:pt x="81000" y="15000"/>
                    <a:pt x="54000" y="30000"/>
                  </a:cubicBezTo>
                  <a:cubicBezTo>
                    <a:pt x="54000" y="30000"/>
                    <a:pt x="54000" y="15000"/>
                    <a:pt x="27000" y="30000"/>
                  </a:cubicBezTo>
                  <a:cubicBezTo>
                    <a:pt x="27000" y="30000"/>
                    <a:pt x="27000" y="30000"/>
                    <a:pt x="27000" y="45000"/>
                  </a:cubicBezTo>
                  <a:cubicBezTo>
                    <a:pt x="27000" y="60000"/>
                    <a:pt x="27000" y="75000"/>
                    <a:pt x="0" y="105000"/>
                  </a:cubicBezTo>
                  <a:cubicBezTo>
                    <a:pt x="0" y="120000"/>
                    <a:pt x="0" y="120000"/>
                    <a:pt x="27000" y="120000"/>
                  </a:cubicBezTo>
                  <a:cubicBezTo>
                    <a:pt x="27000" y="105000"/>
                    <a:pt x="54000" y="105000"/>
                    <a:pt x="54000" y="90000"/>
                  </a:cubicBezTo>
                  <a:cubicBezTo>
                    <a:pt x="81000" y="90000"/>
                    <a:pt x="81000" y="75000"/>
                    <a:pt x="81000" y="60000"/>
                  </a:cubicBezTo>
                  <a:cubicBezTo>
                    <a:pt x="81000" y="60000"/>
                    <a:pt x="81000" y="45000"/>
                    <a:pt x="108000" y="30000"/>
                  </a:cubicBezTo>
                  <a:cubicBezTo>
                    <a:pt x="108000" y="30000"/>
                    <a:pt x="135000" y="0"/>
                    <a:pt x="108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51" name="Shape 651"/>
            <p:cNvSpPr/>
            <p:nvPr/>
          </p:nvSpPr>
          <p:spPr>
            <a:xfrm>
              <a:off x="6719850" y="1266924"/>
              <a:ext cx="148341" cy="82830"/>
            </a:xfrm>
            <a:custGeom>
              <a:avLst/>
              <a:gdLst/>
              <a:ahLst/>
              <a:cxnLst/>
              <a:rect l="0" t="0" r="0" b="0"/>
              <a:pathLst>
                <a:path w="120000" h="120000" extrusionOk="0">
                  <a:moveTo>
                    <a:pt x="120000" y="68278"/>
                  </a:moveTo>
                  <a:cubicBezTo>
                    <a:pt x="120000" y="45519"/>
                    <a:pt x="120000" y="45519"/>
                    <a:pt x="120000" y="45519"/>
                  </a:cubicBezTo>
                  <a:cubicBezTo>
                    <a:pt x="120000" y="45519"/>
                    <a:pt x="105494" y="22759"/>
                    <a:pt x="105494" y="45519"/>
                  </a:cubicBezTo>
                  <a:cubicBezTo>
                    <a:pt x="105494" y="22759"/>
                    <a:pt x="120000" y="22759"/>
                    <a:pt x="105494" y="0"/>
                  </a:cubicBezTo>
                  <a:cubicBezTo>
                    <a:pt x="90988" y="0"/>
                    <a:pt x="90988" y="0"/>
                    <a:pt x="76482" y="0"/>
                  </a:cubicBezTo>
                  <a:cubicBezTo>
                    <a:pt x="76482" y="0"/>
                    <a:pt x="76482" y="0"/>
                    <a:pt x="76482" y="0"/>
                  </a:cubicBezTo>
                  <a:cubicBezTo>
                    <a:pt x="61976" y="0"/>
                    <a:pt x="61976" y="0"/>
                    <a:pt x="61976" y="0"/>
                  </a:cubicBezTo>
                  <a:cubicBezTo>
                    <a:pt x="47470" y="0"/>
                    <a:pt x="32964" y="22759"/>
                    <a:pt x="32964" y="0"/>
                  </a:cubicBezTo>
                  <a:cubicBezTo>
                    <a:pt x="18458" y="0"/>
                    <a:pt x="-10553" y="22759"/>
                    <a:pt x="3952" y="45519"/>
                  </a:cubicBezTo>
                  <a:cubicBezTo>
                    <a:pt x="18458" y="45519"/>
                    <a:pt x="18458" y="22759"/>
                    <a:pt x="18458" y="45519"/>
                  </a:cubicBezTo>
                  <a:cubicBezTo>
                    <a:pt x="18458" y="45519"/>
                    <a:pt x="18458" y="45519"/>
                    <a:pt x="18458" y="45519"/>
                  </a:cubicBezTo>
                  <a:cubicBezTo>
                    <a:pt x="32964" y="45519"/>
                    <a:pt x="32964" y="45519"/>
                    <a:pt x="32964" y="68278"/>
                  </a:cubicBezTo>
                  <a:cubicBezTo>
                    <a:pt x="61976" y="45519"/>
                    <a:pt x="47470" y="91038"/>
                    <a:pt x="47470" y="91038"/>
                  </a:cubicBezTo>
                  <a:cubicBezTo>
                    <a:pt x="61976" y="91038"/>
                    <a:pt x="61976" y="68278"/>
                    <a:pt x="76482" y="68278"/>
                  </a:cubicBezTo>
                  <a:cubicBezTo>
                    <a:pt x="61976" y="91038"/>
                    <a:pt x="90988" y="136557"/>
                    <a:pt x="105494" y="113798"/>
                  </a:cubicBezTo>
                  <a:cubicBezTo>
                    <a:pt x="105494" y="113798"/>
                    <a:pt x="105494" y="68278"/>
                    <a:pt x="120000" y="68278"/>
                  </a:cubicBezTo>
                  <a:cubicBezTo>
                    <a:pt x="120000" y="68278"/>
                    <a:pt x="120000" y="68278"/>
                    <a:pt x="120000" y="6827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52" name="Shape 652"/>
            <p:cNvSpPr/>
            <p:nvPr/>
          </p:nvSpPr>
          <p:spPr>
            <a:xfrm>
              <a:off x="7551514" y="1045142"/>
              <a:ext cx="362576" cy="221782"/>
            </a:xfrm>
            <a:custGeom>
              <a:avLst/>
              <a:gdLst/>
              <a:ahLst/>
              <a:cxnLst/>
              <a:rect l="0" t="0" r="0" b="0"/>
              <a:pathLst>
                <a:path w="120000" h="120000" extrusionOk="0">
                  <a:moveTo>
                    <a:pt x="120000" y="68572"/>
                  </a:moveTo>
                  <a:cubicBezTo>
                    <a:pt x="120000" y="60000"/>
                    <a:pt x="114128" y="60000"/>
                    <a:pt x="108261" y="60000"/>
                  </a:cubicBezTo>
                  <a:cubicBezTo>
                    <a:pt x="108261" y="51427"/>
                    <a:pt x="102390" y="51427"/>
                    <a:pt x="96523" y="42855"/>
                  </a:cubicBezTo>
                  <a:cubicBezTo>
                    <a:pt x="96523" y="42855"/>
                    <a:pt x="96523" y="42855"/>
                    <a:pt x="96523" y="42855"/>
                  </a:cubicBezTo>
                  <a:cubicBezTo>
                    <a:pt x="96523" y="42855"/>
                    <a:pt x="96523" y="34283"/>
                    <a:pt x="96523" y="34283"/>
                  </a:cubicBezTo>
                  <a:cubicBezTo>
                    <a:pt x="96523" y="34283"/>
                    <a:pt x="96523" y="34283"/>
                    <a:pt x="90651" y="34283"/>
                  </a:cubicBezTo>
                  <a:cubicBezTo>
                    <a:pt x="90651" y="34283"/>
                    <a:pt x="96523" y="34283"/>
                    <a:pt x="96523" y="25716"/>
                  </a:cubicBezTo>
                  <a:cubicBezTo>
                    <a:pt x="96523" y="25716"/>
                    <a:pt x="90651" y="25716"/>
                    <a:pt x="90651" y="25716"/>
                  </a:cubicBezTo>
                  <a:cubicBezTo>
                    <a:pt x="90651" y="17144"/>
                    <a:pt x="90651" y="17144"/>
                    <a:pt x="90651" y="17144"/>
                  </a:cubicBezTo>
                  <a:cubicBezTo>
                    <a:pt x="90651" y="8572"/>
                    <a:pt x="84785" y="8572"/>
                    <a:pt x="84785" y="8572"/>
                  </a:cubicBezTo>
                  <a:cubicBezTo>
                    <a:pt x="78913" y="8572"/>
                    <a:pt x="78913" y="8572"/>
                    <a:pt x="78913" y="8572"/>
                  </a:cubicBezTo>
                  <a:cubicBezTo>
                    <a:pt x="73041" y="8572"/>
                    <a:pt x="73041" y="17144"/>
                    <a:pt x="73041" y="8572"/>
                  </a:cubicBezTo>
                  <a:cubicBezTo>
                    <a:pt x="73041" y="8572"/>
                    <a:pt x="73041" y="8572"/>
                    <a:pt x="73041" y="8572"/>
                  </a:cubicBezTo>
                  <a:cubicBezTo>
                    <a:pt x="67175" y="8572"/>
                    <a:pt x="67175" y="8572"/>
                    <a:pt x="67175" y="8572"/>
                  </a:cubicBezTo>
                  <a:cubicBezTo>
                    <a:pt x="61303" y="8572"/>
                    <a:pt x="61303" y="0"/>
                    <a:pt x="55437" y="0"/>
                  </a:cubicBezTo>
                  <a:cubicBezTo>
                    <a:pt x="55437" y="0"/>
                    <a:pt x="49565" y="8572"/>
                    <a:pt x="49565" y="8572"/>
                  </a:cubicBezTo>
                  <a:cubicBezTo>
                    <a:pt x="49565" y="8572"/>
                    <a:pt x="43699" y="8572"/>
                    <a:pt x="43699" y="8572"/>
                  </a:cubicBezTo>
                  <a:cubicBezTo>
                    <a:pt x="37827" y="8572"/>
                    <a:pt x="31955" y="25716"/>
                    <a:pt x="37827" y="25716"/>
                  </a:cubicBezTo>
                  <a:cubicBezTo>
                    <a:pt x="37827" y="25716"/>
                    <a:pt x="37827" y="25716"/>
                    <a:pt x="31955" y="25716"/>
                  </a:cubicBezTo>
                  <a:cubicBezTo>
                    <a:pt x="31955" y="34283"/>
                    <a:pt x="31955" y="34283"/>
                    <a:pt x="26089" y="34283"/>
                  </a:cubicBezTo>
                  <a:cubicBezTo>
                    <a:pt x="26089" y="34283"/>
                    <a:pt x="26089" y="42855"/>
                    <a:pt x="26089" y="42855"/>
                  </a:cubicBezTo>
                  <a:cubicBezTo>
                    <a:pt x="26089" y="42855"/>
                    <a:pt x="26089" y="51427"/>
                    <a:pt x="26089" y="51427"/>
                  </a:cubicBezTo>
                  <a:cubicBezTo>
                    <a:pt x="26089" y="51427"/>
                    <a:pt x="26089" y="51427"/>
                    <a:pt x="26089" y="51427"/>
                  </a:cubicBezTo>
                  <a:cubicBezTo>
                    <a:pt x="26089" y="51427"/>
                    <a:pt x="26089" y="51427"/>
                    <a:pt x="26089" y="51427"/>
                  </a:cubicBezTo>
                  <a:cubicBezTo>
                    <a:pt x="26089" y="51427"/>
                    <a:pt x="20217" y="51427"/>
                    <a:pt x="20217" y="51427"/>
                  </a:cubicBezTo>
                  <a:cubicBezTo>
                    <a:pt x="14351" y="51427"/>
                    <a:pt x="14351" y="51427"/>
                    <a:pt x="14351" y="51427"/>
                  </a:cubicBezTo>
                  <a:cubicBezTo>
                    <a:pt x="14351" y="60000"/>
                    <a:pt x="14351" y="60000"/>
                    <a:pt x="8479" y="60000"/>
                  </a:cubicBezTo>
                  <a:cubicBezTo>
                    <a:pt x="8479" y="60000"/>
                    <a:pt x="2613" y="60000"/>
                    <a:pt x="2613" y="60000"/>
                  </a:cubicBezTo>
                  <a:cubicBezTo>
                    <a:pt x="2613" y="60000"/>
                    <a:pt x="2613" y="68572"/>
                    <a:pt x="8479" y="77144"/>
                  </a:cubicBezTo>
                  <a:cubicBezTo>
                    <a:pt x="8479" y="94283"/>
                    <a:pt x="2613" y="85716"/>
                    <a:pt x="2613" y="94283"/>
                  </a:cubicBezTo>
                  <a:cubicBezTo>
                    <a:pt x="-3258" y="102855"/>
                    <a:pt x="2613" y="94283"/>
                    <a:pt x="2613" y="102855"/>
                  </a:cubicBezTo>
                  <a:cubicBezTo>
                    <a:pt x="8479" y="102855"/>
                    <a:pt x="2613" y="111427"/>
                    <a:pt x="2613" y="111427"/>
                  </a:cubicBezTo>
                  <a:cubicBezTo>
                    <a:pt x="2613" y="111427"/>
                    <a:pt x="8479" y="111427"/>
                    <a:pt x="8479" y="111427"/>
                  </a:cubicBezTo>
                  <a:cubicBezTo>
                    <a:pt x="8479" y="111427"/>
                    <a:pt x="14351" y="111427"/>
                    <a:pt x="14351" y="102855"/>
                  </a:cubicBezTo>
                  <a:cubicBezTo>
                    <a:pt x="20217" y="102855"/>
                    <a:pt x="31955" y="102855"/>
                    <a:pt x="37827" y="102855"/>
                  </a:cubicBezTo>
                  <a:cubicBezTo>
                    <a:pt x="43699" y="111427"/>
                    <a:pt x="49565" y="111427"/>
                    <a:pt x="55437" y="111427"/>
                  </a:cubicBezTo>
                  <a:cubicBezTo>
                    <a:pt x="61303" y="120000"/>
                    <a:pt x="61303" y="111427"/>
                    <a:pt x="67175" y="111427"/>
                  </a:cubicBezTo>
                  <a:cubicBezTo>
                    <a:pt x="67175" y="111427"/>
                    <a:pt x="73041" y="120000"/>
                    <a:pt x="73041" y="120000"/>
                  </a:cubicBezTo>
                  <a:cubicBezTo>
                    <a:pt x="73041" y="120000"/>
                    <a:pt x="73041" y="111427"/>
                    <a:pt x="78913" y="111427"/>
                  </a:cubicBezTo>
                  <a:cubicBezTo>
                    <a:pt x="78913" y="111427"/>
                    <a:pt x="78913" y="120000"/>
                    <a:pt x="84785" y="120000"/>
                  </a:cubicBezTo>
                  <a:cubicBezTo>
                    <a:pt x="84785" y="120000"/>
                    <a:pt x="90651" y="120000"/>
                    <a:pt x="96523" y="120000"/>
                  </a:cubicBezTo>
                  <a:cubicBezTo>
                    <a:pt x="96523" y="120000"/>
                    <a:pt x="96523" y="120000"/>
                    <a:pt x="96523" y="120000"/>
                  </a:cubicBezTo>
                  <a:cubicBezTo>
                    <a:pt x="96523" y="120000"/>
                    <a:pt x="96523" y="111427"/>
                    <a:pt x="96523" y="111427"/>
                  </a:cubicBezTo>
                  <a:cubicBezTo>
                    <a:pt x="96523" y="102855"/>
                    <a:pt x="108261" y="102855"/>
                    <a:pt x="114128" y="102855"/>
                  </a:cubicBezTo>
                  <a:cubicBezTo>
                    <a:pt x="108261" y="94283"/>
                    <a:pt x="108261" y="94283"/>
                    <a:pt x="108261" y="85716"/>
                  </a:cubicBezTo>
                  <a:cubicBezTo>
                    <a:pt x="108261" y="85716"/>
                    <a:pt x="102390" y="77144"/>
                    <a:pt x="102390" y="77144"/>
                  </a:cubicBezTo>
                  <a:cubicBezTo>
                    <a:pt x="102390" y="68572"/>
                    <a:pt x="108261" y="77144"/>
                    <a:pt x="114128" y="77144"/>
                  </a:cubicBezTo>
                  <a:cubicBezTo>
                    <a:pt x="114128" y="77144"/>
                    <a:pt x="120000" y="68572"/>
                    <a:pt x="120000" y="6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53" name="Shape 653"/>
            <p:cNvSpPr/>
            <p:nvPr/>
          </p:nvSpPr>
          <p:spPr>
            <a:xfrm>
              <a:off x="10558328" y="2422957"/>
              <a:ext cx="232770" cy="268910"/>
            </a:xfrm>
            <a:custGeom>
              <a:avLst/>
              <a:gdLst/>
              <a:ahLst/>
              <a:cxnLst/>
              <a:rect l="0" t="0" r="0" b="0"/>
              <a:pathLst>
                <a:path w="120000" h="120000" extrusionOk="0">
                  <a:moveTo>
                    <a:pt x="73844" y="77644"/>
                  </a:moveTo>
                  <a:cubicBezTo>
                    <a:pt x="64616" y="77644"/>
                    <a:pt x="64616" y="70588"/>
                    <a:pt x="64616" y="77644"/>
                  </a:cubicBezTo>
                  <a:cubicBezTo>
                    <a:pt x="64616" y="77644"/>
                    <a:pt x="73844" y="77644"/>
                    <a:pt x="73844" y="77644"/>
                  </a:cubicBezTo>
                  <a:close/>
                  <a:moveTo>
                    <a:pt x="120000" y="105883"/>
                  </a:moveTo>
                  <a:cubicBezTo>
                    <a:pt x="120000" y="98822"/>
                    <a:pt x="110766" y="84705"/>
                    <a:pt x="110766" y="70588"/>
                  </a:cubicBezTo>
                  <a:cubicBezTo>
                    <a:pt x="110766" y="63527"/>
                    <a:pt x="110766" y="56472"/>
                    <a:pt x="101538" y="63527"/>
                  </a:cubicBezTo>
                  <a:cubicBezTo>
                    <a:pt x="101538" y="63527"/>
                    <a:pt x="92305" y="70588"/>
                    <a:pt x="92305" y="70588"/>
                  </a:cubicBezTo>
                  <a:cubicBezTo>
                    <a:pt x="92305" y="77644"/>
                    <a:pt x="92305" y="70588"/>
                    <a:pt x="83077" y="70588"/>
                  </a:cubicBezTo>
                  <a:cubicBezTo>
                    <a:pt x="83077" y="70588"/>
                    <a:pt x="83077" y="70588"/>
                    <a:pt x="83077" y="70588"/>
                  </a:cubicBezTo>
                  <a:cubicBezTo>
                    <a:pt x="83077" y="70588"/>
                    <a:pt x="73844" y="56472"/>
                    <a:pt x="83077" y="56472"/>
                  </a:cubicBezTo>
                  <a:cubicBezTo>
                    <a:pt x="83077" y="49411"/>
                    <a:pt x="83077" y="49411"/>
                    <a:pt x="92305" y="49411"/>
                  </a:cubicBezTo>
                  <a:cubicBezTo>
                    <a:pt x="92305" y="49411"/>
                    <a:pt x="92305" y="49411"/>
                    <a:pt x="92305" y="49411"/>
                  </a:cubicBezTo>
                  <a:cubicBezTo>
                    <a:pt x="92305" y="42355"/>
                    <a:pt x="101538" y="49411"/>
                    <a:pt x="101538" y="42355"/>
                  </a:cubicBezTo>
                  <a:cubicBezTo>
                    <a:pt x="101538" y="42355"/>
                    <a:pt x="101538" y="42355"/>
                    <a:pt x="101538" y="35294"/>
                  </a:cubicBezTo>
                  <a:cubicBezTo>
                    <a:pt x="101538" y="42355"/>
                    <a:pt x="101538" y="35294"/>
                    <a:pt x="101538" y="35294"/>
                  </a:cubicBezTo>
                  <a:cubicBezTo>
                    <a:pt x="101538" y="35294"/>
                    <a:pt x="101538" y="35294"/>
                    <a:pt x="101538" y="35294"/>
                  </a:cubicBezTo>
                  <a:cubicBezTo>
                    <a:pt x="101538" y="28233"/>
                    <a:pt x="92305" y="28233"/>
                    <a:pt x="92305" y="28233"/>
                  </a:cubicBezTo>
                  <a:cubicBezTo>
                    <a:pt x="73844" y="28233"/>
                    <a:pt x="55383" y="28233"/>
                    <a:pt x="46155" y="28233"/>
                  </a:cubicBezTo>
                  <a:cubicBezTo>
                    <a:pt x="36922" y="28233"/>
                    <a:pt x="46155" y="28233"/>
                    <a:pt x="36922" y="21177"/>
                  </a:cubicBezTo>
                  <a:cubicBezTo>
                    <a:pt x="36922" y="21177"/>
                    <a:pt x="36922" y="14116"/>
                    <a:pt x="36922" y="14116"/>
                  </a:cubicBezTo>
                  <a:cubicBezTo>
                    <a:pt x="27694" y="0"/>
                    <a:pt x="36922" y="14116"/>
                    <a:pt x="27694" y="14116"/>
                  </a:cubicBezTo>
                  <a:cubicBezTo>
                    <a:pt x="27694" y="14116"/>
                    <a:pt x="9233" y="0"/>
                    <a:pt x="18461" y="7061"/>
                  </a:cubicBezTo>
                  <a:cubicBezTo>
                    <a:pt x="9233" y="7061"/>
                    <a:pt x="9233" y="0"/>
                    <a:pt x="0" y="0"/>
                  </a:cubicBezTo>
                  <a:cubicBezTo>
                    <a:pt x="0" y="0"/>
                    <a:pt x="0" y="0"/>
                    <a:pt x="0" y="0"/>
                  </a:cubicBezTo>
                  <a:cubicBezTo>
                    <a:pt x="0" y="0"/>
                    <a:pt x="0" y="7061"/>
                    <a:pt x="0" y="7061"/>
                  </a:cubicBezTo>
                  <a:cubicBezTo>
                    <a:pt x="0" y="14116"/>
                    <a:pt x="0" y="14116"/>
                    <a:pt x="9233" y="21177"/>
                  </a:cubicBezTo>
                  <a:cubicBezTo>
                    <a:pt x="9233" y="21177"/>
                    <a:pt x="27694" y="28233"/>
                    <a:pt x="18461" y="28233"/>
                  </a:cubicBezTo>
                  <a:cubicBezTo>
                    <a:pt x="18461" y="28233"/>
                    <a:pt x="9233" y="28233"/>
                    <a:pt x="9233" y="28233"/>
                  </a:cubicBezTo>
                  <a:cubicBezTo>
                    <a:pt x="9233" y="28233"/>
                    <a:pt x="9233" y="28233"/>
                    <a:pt x="9233" y="28233"/>
                  </a:cubicBezTo>
                  <a:cubicBezTo>
                    <a:pt x="9233" y="28233"/>
                    <a:pt x="9233" y="35294"/>
                    <a:pt x="9233" y="35294"/>
                  </a:cubicBezTo>
                  <a:cubicBezTo>
                    <a:pt x="9233" y="35294"/>
                    <a:pt x="0" y="35294"/>
                    <a:pt x="0" y="35294"/>
                  </a:cubicBezTo>
                  <a:cubicBezTo>
                    <a:pt x="0" y="42355"/>
                    <a:pt x="9233" y="42355"/>
                    <a:pt x="9233" y="42355"/>
                  </a:cubicBezTo>
                  <a:cubicBezTo>
                    <a:pt x="27694" y="49411"/>
                    <a:pt x="18461" y="49411"/>
                    <a:pt x="18461" y="63527"/>
                  </a:cubicBezTo>
                  <a:cubicBezTo>
                    <a:pt x="18461" y="63527"/>
                    <a:pt x="18461" y="70588"/>
                    <a:pt x="18461" y="70588"/>
                  </a:cubicBezTo>
                  <a:cubicBezTo>
                    <a:pt x="27694" y="70588"/>
                    <a:pt x="27694" y="70588"/>
                    <a:pt x="27694" y="70588"/>
                  </a:cubicBezTo>
                  <a:cubicBezTo>
                    <a:pt x="27694" y="70588"/>
                    <a:pt x="27694" y="70588"/>
                    <a:pt x="27694" y="70588"/>
                  </a:cubicBezTo>
                  <a:cubicBezTo>
                    <a:pt x="27694" y="77644"/>
                    <a:pt x="27694" y="91766"/>
                    <a:pt x="36922" y="98822"/>
                  </a:cubicBezTo>
                  <a:cubicBezTo>
                    <a:pt x="46155" y="105883"/>
                    <a:pt x="46155" y="91766"/>
                    <a:pt x="46155" y="91766"/>
                  </a:cubicBezTo>
                  <a:cubicBezTo>
                    <a:pt x="46155" y="91766"/>
                    <a:pt x="46155" y="98822"/>
                    <a:pt x="46155" y="98822"/>
                  </a:cubicBezTo>
                  <a:cubicBezTo>
                    <a:pt x="55383" y="98822"/>
                    <a:pt x="46155" y="91766"/>
                    <a:pt x="55383" y="84705"/>
                  </a:cubicBezTo>
                  <a:cubicBezTo>
                    <a:pt x="55383" y="91766"/>
                    <a:pt x="55383" y="91766"/>
                    <a:pt x="55383" y="91766"/>
                  </a:cubicBezTo>
                  <a:cubicBezTo>
                    <a:pt x="55383" y="91766"/>
                    <a:pt x="64616" y="91766"/>
                    <a:pt x="64616" y="91766"/>
                  </a:cubicBezTo>
                  <a:cubicBezTo>
                    <a:pt x="55383" y="91766"/>
                    <a:pt x="55383" y="98822"/>
                    <a:pt x="64616" y="98822"/>
                  </a:cubicBezTo>
                  <a:cubicBezTo>
                    <a:pt x="64616" y="98822"/>
                    <a:pt x="73844" y="91766"/>
                    <a:pt x="73844" y="91766"/>
                  </a:cubicBezTo>
                  <a:cubicBezTo>
                    <a:pt x="73844" y="84705"/>
                    <a:pt x="64616" y="77644"/>
                    <a:pt x="64616" y="77644"/>
                  </a:cubicBezTo>
                  <a:cubicBezTo>
                    <a:pt x="64616" y="70588"/>
                    <a:pt x="64616" y="70588"/>
                    <a:pt x="64616" y="70588"/>
                  </a:cubicBezTo>
                  <a:cubicBezTo>
                    <a:pt x="64616" y="63527"/>
                    <a:pt x="64616" y="63527"/>
                    <a:pt x="55383" y="63527"/>
                  </a:cubicBezTo>
                  <a:cubicBezTo>
                    <a:pt x="64616" y="63527"/>
                    <a:pt x="64616" y="63527"/>
                    <a:pt x="64616" y="63527"/>
                  </a:cubicBezTo>
                  <a:cubicBezTo>
                    <a:pt x="64616" y="63527"/>
                    <a:pt x="64616" y="63527"/>
                    <a:pt x="64616" y="63527"/>
                  </a:cubicBezTo>
                  <a:cubicBezTo>
                    <a:pt x="64616" y="70588"/>
                    <a:pt x="73844" y="91766"/>
                    <a:pt x="92305" y="77644"/>
                  </a:cubicBezTo>
                  <a:cubicBezTo>
                    <a:pt x="92305" y="84705"/>
                    <a:pt x="92305" y="84705"/>
                    <a:pt x="101538" y="91766"/>
                  </a:cubicBezTo>
                  <a:cubicBezTo>
                    <a:pt x="101538" y="91766"/>
                    <a:pt x="101538" y="91766"/>
                    <a:pt x="101538" y="84705"/>
                  </a:cubicBezTo>
                  <a:cubicBezTo>
                    <a:pt x="101538" y="98822"/>
                    <a:pt x="110766" y="112938"/>
                    <a:pt x="120000" y="120000"/>
                  </a:cubicBezTo>
                  <a:cubicBezTo>
                    <a:pt x="120000" y="120000"/>
                    <a:pt x="110766" y="112938"/>
                    <a:pt x="110766" y="112938"/>
                  </a:cubicBezTo>
                  <a:cubicBezTo>
                    <a:pt x="110766" y="105883"/>
                    <a:pt x="120000" y="105883"/>
                    <a:pt x="120000" y="112938"/>
                  </a:cubicBezTo>
                  <a:cubicBezTo>
                    <a:pt x="120000" y="112938"/>
                    <a:pt x="120000" y="112938"/>
                    <a:pt x="120000" y="1058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54" name="Shape 654"/>
            <p:cNvSpPr/>
            <p:nvPr/>
          </p:nvSpPr>
          <p:spPr>
            <a:xfrm>
              <a:off x="8519288" y="1710485"/>
              <a:ext cx="229664" cy="158021"/>
            </a:xfrm>
            <a:custGeom>
              <a:avLst/>
              <a:gdLst/>
              <a:ahLst/>
              <a:cxnLst/>
              <a:rect l="0" t="0" r="0" b="0"/>
              <a:pathLst>
                <a:path w="120000" h="120000" extrusionOk="0">
                  <a:moveTo>
                    <a:pt x="27694" y="96000"/>
                  </a:moveTo>
                  <a:cubicBezTo>
                    <a:pt x="27694" y="84000"/>
                    <a:pt x="27694" y="84000"/>
                    <a:pt x="18461" y="84000"/>
                  </a:cubicBezTo>
                  <a:cubicBezTo>
                    <a:pt x="18461" y="84000"/>
                    <a:pt x="27694" y="72000"/>
                    <a:pt x="18461" y="72000"/>
                  </a:cubicBezTo>
                  <a:cubicBezTo>
                    <a:pt x="18461" y="72000"/>
                    <a:pt x="18461" y="72000"/>
                    <a:pt x="18461" y="72000"/>
                  </a:cubicBezTo>
                  <a:cubicBezTo>
                    <a:pt x="9233" y="72000"/>
                    <a:pt x="9233" y="60000"/>
                    <a:pt x="0" y="72000"/>
                  </a:cubicBezTo>
                  <a:cubicBezTo>
                    <a:pt x="9233" y="84000"/>
                    <a:pt x="18461" y="96000"/>
                    <a:pt x="27694" y="96000"/>
                  </a:cubicBezTo>
                  <a:cubicBezTo>
                    <a:pt x="27694" y="96000"/>
                    <a:pt x="27694" y="96000"/>
                    <a:pt x="27694" y="96000"/>
                  </a:cubicBezTo>
                  <a:close/>
                  <a:moveTo>
                    <a:pt x="0" y="24000"/>
                  </a:moveTo>
                  <a:cubicBezTo>
                    <a:pt x="0" y="24000"/>
                    <a:pt x="0" y="24000"/>
                    <a:pt x="0" y="24000"/>
                  </a:cubicBezTo>
                  <a:cubicBezTo>
                    <a:pt x="0" y="24000"/>
                    <a:pt x="0" y="24000"/>
                    <a:pt x="0" y="24000"/>
                  </a:cubicBezTo>
                  <a:close/>
                  <a:moveTo>
                    <a:pt x="18461" y="60000"/>
                  </a:moveTo>
                  <a:cubicBezTo>
                    <a:pt x="18461" y="60000"/>
                    <a:pt x="18461" y="60000"/>
                    <a:pt x="18461" y="60000"/>
                  </a:cubicBezTo>
                  <a:close/>
                  <a:moveTo>
                    <a:pt x="18461" y="60000"/>
                  </a:moveTo>
                  <a:cubicBezTo>
                    <a:pt x="18461" y="60000"/>
                    <a:pt x="18461" y="60000"/>
                    <a:pt x="18461" y="60000"/>
                  </a:cubicBezTo>
                  <a:cubicBezTo>
                    <a:pt x="18461" y="60000"/>
                    <a:pt x="18461" y="60000"/>
                    <a:pt x="18461" y="60000"/>
                  </a:cubicBezTo>
                  <a:close/>
                  <a:moveTo>
                    <a:pt x="120000" y="48000"/>
                  </a:moveTo>
                  <a:cubicBezTo>
                    <a:pt x="110766" y="36000"/>
                    <a:pt x="110766" y="36000"/>
                    <a:pt x="101538" y="24000"/>
                  </a:cubicBezTo>
                  <a:cubicBezTo>
                    <a:pt x="92305" y="12000"/>
                    <a:pt x="83077" y="12000"/>
                    <a:pt x="73844" y="0"/>
                  </a:cubicBezTo>
                  <a:cubicBezTo>
                    <a:pt x="73844" y="0"/>
                    <a:pt x="73844" y="0"/>
                    <a:pt x="64616" y="12000"/>
                  </a:cubicBezTo>
                  <a:cubicBezTo>
                    <a:pt x="64616" y="12000"/>
                    <a:pt x="64616" y="12000"/>
                    <a:pt x="64616" y="12000"/>
                  </a:cubicBezTo>
                  <a:cubicBezTo>
                    <a:pt x="55383" y="24000"/>
                    <a:pt x="46155" y="12000"/>
                    <a:pt x="46155" y="12000"/>
                  </a:cubicBezTo>
                  <a:cubicBezTo>
                    <a:pt x="36922" y="0"/>
                    <a:pt x="36922" y="0"/>
                    <a:pt x="27694" y="0"/>
                  </a:cubicBezTo>
                  <a:cubicBezTo>
                    <a:pt x="27694" y="0"/>
                    <a:pt x="18461" y="0"/>
                    <a:pt x="27694" y="0"/>
                  </a:cubicBezTo>
                  <a:cubicBezTo>
                    <a:pt x="27694" y="12000"/>
                    <a:pt x="36922" y="12000"/>
                    <a:pt x="36922" y="24000"/>
                  </a:cubicBezTo>
                  <a:cubicBezTo>
                    <a:pt x="27694" y="24000"/>
                    <a:pt x="18461" y="24000"/>
                    <a:pt x="18461" y="12000"/>
                  </a:cubicBezTo>
                  <a:cubicBezTo>
                    <a:pt x="9233" y="12000"/>
                    <a:pt x="9233" y="0"/>
                    <a:pt x="0" y="12000"/>
                  </a:cubicBezTo>
                  <a:cubicBezTo>
                    <a:pt x="0" y="12000"/>
                    <a:pt x="0" y="12000"/>
                    <a:pt x="0" y="24000"/>
                  </a:cubicBezTo>
                  <a:cubicBezTo>
                    <a:pt x="0" y="24000"/>
                    <a:pt x="0" y="24000"/>
                    <a:pt x="0" y="24000"/>
                  </a:cubicBezTo>
                  <a:cubicBezTo>
                    <a:pt x="0" y="24000"/>
                    <a:pt x="9233" y="24000"/>
                    <a:pt x="9233" y="24000"/>
                  </a:cubicBezTo>
                  <a:cubicBezTo>
                    <a:pt x="18461" y="36000"/>
                    <a:pt x="9233" y="24000"/>
                    <a:pt x="9233" y="36000"/>
                  </a:cubicBezTo>
                  <a:cubicBezTo>
                    <a:pt x="9233" y="48000"/>
                    <a:pt x="18461" y="48000"/>
                    <a:pt x="18461" y="48000"/>
                  </a:cubicBezTo>
                  <a:cubicBezTo>
                    <a:pt x="27694" y="60000"/>
                    <a:pt x="27694" y="60000"/>
                    <a:pt x="18461" y="60000"/>
                  </a:cubicBezTo>
                  <a:cubicBezTo>
                    <a:pt x="18461" y="60000"/>
                    <a:pt x="27694" y="72000"/>
                    <a:pt x="27694" y="72000"/>
                  </a:cubicBezTo>
                  <a:cubicBezTo>
                    <a:pt x="27694" y="72000"/>
                    <a:pt x="36922" y="72000"/>
                    <a:pt x="36922" y="72000"/>
                  </a:cubicBezTo>
                  <a:cubicBezTo>
                    <a:pt x="36922" y="72000"/>
                    <a:pt x="36922" y="84000"/>
                    <a:pt x="36922" y="84000"/>
                  </a:cubicBezTo>
                  <a:cubicBezTo>
                    <a:pt x="36922" y="84000"/>
                    <a:pt x="36922" y="84000"/>
                    <a:pt x="36922" y="84000"/>
                  </a:cubicBezTo>
                  <a:cubicBezTo>
                    <a:pt x="36922" y="84000"/>
                    <a:pt x="36922" y="96000"/>
                    <a:pt x="46155" y="96000"/>
                  </a:cubicBezTo>
                  <a:cubicBezTo>
                    <a:pt x="46155" y="96000"/>
                    <a:pt x="55383" y="84000"/>
                    <a:pt x="55383" y="84000"/>
                  </a:cubicBezTo>
                  <a:cubicBezTo>
                    <a:pt x="55383" y="84000"/>
                    <a:pt x="64616" y="72000"/>
                    <a:pt x="64616" y="72000"/>
                  </a:cubicBezTo>
                  <a:cubicBezTo>
                    <a:pt x="73844" y="72000"/>
                    <a:pt x="73844" y="72000"/>
                    <a:pt x="83077" y="84000"/>
                  </a:cubicBezTo>
                  <a:cubicBezTo>
                    <a:pt x="73844" y="84000"/>
                    <a:pt x="83077" y="84000"/>
                    <a:pt x="83077" y="96000"/>
                  </a:cubicBezTo>
                  <a:cubicBezTo>
                    <a:pt x="83077" y="96000"/>
                    <a:pt x="64616" y="96000"/>
                    <a:pt x="83077" y="108000"/>
                  </a:cubicBezTo>
                  <a:cubicBezTo>
                    <a:pt x="83077" y="108000"/>
                    <a:pt x="92305" y="120000"/>
                    <a:pt x="92305" y="120000"/>
                  </a:cubicBezTo>
                  <a:cubicBezTo>
                    <a:pt x="92305" y="108000"/>
                    <a:pt x="92305" y="96000"/>
                    <a:pt x="92305" y="84000"/>
                  </a:cubicBezTo>
                  <a:cubicBezTo>
                    <a:pt x="101538" y="96000"/>
                    <a:pt x="101538" y="96000"/>
                    <a:pt x="101538" y="96000"/>
                  </a:cubicBezTo>
                  <a:cubicBezTo>
                    <a:pt x="110766" y="84000"/>
                    <a:pt x="92305" y="36000"/>
                    <a:pt x="120000" y="48000"/>
                  </a:cubicBezTo>
                  <a:cubicBezTo>
                    <a:pt x="120000" y="48000"/>
                    <a:pt x="120000" y="48000"/>
                    <a:pt x="120000" y="48000"/>
                  </a:cubicBezTo>
                  <a:close/>
                  <a:moveTo>
                    <a:pt x="9233" y="36000"/>
                  </a:moveTo>
                  <a:cubicBezTo>
                    <a:pt x="9233" y="36000"/>
                    <a:pt x="9233" y="36000"/>
                    <a:pt x="9233" y="36000"/>
                  </a:cubicBezTo>
                  <a:cubicBezTo>
                    <a:pt x="9233" y="36000"/>
                    <a:pt x="9233" y="36000"/>
                    <a:pt x="9233" y="36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55" name="Shape 655"/>
            <p:cNvSpPr/>
            <p:nvPr/>
          </p:nvSpPr>
          <p:spPr>
            <a:xfrm>
              <a:off x="6992332" y="1377815"/>
              <a:ext cx="319669" cy="110891"/>
            </a:xfrm>
            <a:custGeom>
              <a:avLst/>
              <a:gdLst/>
              <a:ahLst/>
              <a:cxnLst/>
              <a:rect l="0" t="0" r="0" b="0"/>
              <a:pathLst>
                <a:path w="120000" h="120000" extrusionOk="0">
                  <a:moveTo>
                    <a:pt x="120000" y="34283"/>
                  </a:moveTo>
                  <a:cubicBezTo>
                    <a:pt x="120000" y="34283"/>
                    <a:pt x="120000" y="17144"/>
                    <a:pt x="120000" y="17144"/>
                  </a:cubicBezTo>
                  <a:cubicBezTo>
                    <a:pt x="113333" y="17144"/>
                    <a:pt x="120000" y="17144"/>
                    <a:pt x="113333" y="0"/>
                  </a:cubicBezTo>
                  <a:cubicBezTo>
                    <a:pt x="106666" y="0"/>
                    <a:pt x="106666" y="0"/>
                    <a:pt x="100000" y="0"/>
                  </a:cubicBezTo>
                  <a:cubicBezTo>
                    <a:pt x="100000" y="0"/>
                    <a:pt x="93333" y="0"/>
                    <a:pt x="93333" y="0"/>
                  </a:cubicBezTo>
                  <a:cubicBezTo>
                    <a:pt x="86666" y="0"/>
                    <a:pt x="86666" y="0"/>
                    <a:pt x="86666" y="17144"/>
                  </a:cubicBezTo>
                  <a:cubicBezTo>
                    <a:pt x="80000" y="17144"/>
                    <a:pt x="73333" y="17144"/>
                    <a:pt x="66666" y="0"/>
                  </a:cubicBezTo>
                  <a:cubicBezTo>
                    <a:pt x="66666" y="17144"/>
                    <a:pt x="66666" y="17144"/>
                    <a:pt x="66666" y="17144"/>
                  </a:cubicBezTo>
                  <a:cubicBezTo>
                    <a:pt x="60000" y="17144"/>
                    <a:pt x="60000" y="17144"/>
                    <a:pt x="60000" y="34283"/>
                  </a:cubicBezTo>
                  <a:cubicBezTo>
                    <a:pt x="60000" y="34283"/>
                    <a:pt x="53333" y="34283"/>
                    <a:pt x="53333" y="34283"/>
                  </a:cubicBezTo>
                  <a:cubicBezTo>
                    <a:pt x="53333" y="51427"/>
                    <a:pt x="60000" y="51427"/>
                    <a:pt x="53333" y="51427"/>
                  </a:cubicBezTo>
                  <a:cubicBezTo>
                    <a:pt x="53333" y="51427"/>
                    <a:pt x="60000" y="51427"/>
                    <a:pt x="60000" y="68572"/>
                  </a:cubicBezTo>
                  <a:cubicBezTo>
                    <a:pt x="53333" y="68572"/>
                    <a:pt x="60000" y="68572"/>
                    <a:pt x="53333" y="68572"/>
                  </a:cubicBezTo>
                  <a:cubicBezTo>
                    <a:pt x="53333" y="68572"/>
                    <a:pt x="53333" y="68572"/>
                    <a:pt x="53333" y="68572"/>
                  </a:cubicBezTo>
                  <a:cubicBezTo>
                    <a:pt x="46666" y="51427"/>
                    <a:pt x="46666" y="68572"/>
                    <a:pt x="46666" y="51427"/>
                  </a:cubicBezTo>
                  <a:cubicBezTo>
                    <a:pt x="46666" y="68572"/>
                    <a:pt x="33333" y="68572"/>
                    <a:pt x="26666" y="68572"/>
                  </a:cubicBezTo>
                  <a:cubicBezTo>
                    <a:pt x="26666" y="68572"/>
                    <a:pt x="20000" y="68572"/>
                    <a:pt x="20000" y="68572"/>
                  </a:cubicBezTo>
                  <a:cubicBezTo>
                    <a:pt x="13333" y="68572"/>
                    <a:pt x="20000" y="85716"/>
                    <a:pt x="13333" y="85716"/>
                  </a:cubicBezTo>
                  <a:cubicBezTo>
                    <a:pt x="13333" y="68572"/>
                    <a:pt x="6666" y="68572"/>
                    <a:pt x="0" y="68572"/>
                  </a:cubicBezTo>
                  <a:cubicBezTo>
                    <a:pt x="6666" y="68572"/>
                    <a:pt x="6666" y="85716"/>
                    <a:pt x="6666" y="85716"/>
                  </a:cubicBezTo>
                  <a:cubicBezTo>
                    <a:pt x="6666" y="85716"/>
                    <a:pt x="13333" y="102855"/>
                    <a:pt x="13333" y="102855"/>
                  </a:cubicBezTo>
                  <a:cubicBezTo>
                    <a:pt x="13333" y="102855"/>
                    <a:pt x="13333" y="102855"/>
                    <a:pt x="20000" y="102855"/>
                  </a:cubicBezTo>
                  <a:cubicBezTo>
                    <a:pt x="13333" y="102855"/>
                    <a:pt x="20000" y="102855"/>
                    <a:pt x="20000" y="102855"/>
                  </a:cubicBezTo>
                  <a:cubicBezTo>
                    <a:pt x="26666" y="102855"/>
                    <a:pt x="26666" y="102855"/>
                    <a:pt x="26666" y="102855"/>
                  </a:cubicBezTo>
                  <a:cubicBezTo>
                    <a:pt x="33333" y="85716"/>
                    <a:pt x="40000" y="85716"/>
                    <a:pt x="46666" y="85716"/>
                  </a:cubicBezTo>
                  <a:cubicBezTo>
                    <a:pt x="40000" y="120000"/>
                    <a:pt x="60000" y="120000"/>
                    <a:pt x="66666" y="120000"/>
                  </a:cubicBezTo>
                  <a:cubicBezTo>
                    <a:pt x="73333" y="120000"/>
                    <a:pt x="80000" y="120000"/>
                    <a:pt x="80000" y="120000"/>
                  </a:cubicBezTo>
                  <a:cubicBezTo>
                    <a:pt x="86666" y="120000"/>
                    <a:pt x="86666" y="120000"/>
                    <a:pt x="93333" y="120000"/>
                  </a:cubicBezTo>
                  <a:cubicBezTo>
                    <a:pt x="93333" y="102855"/>
                    <a:pt x="100000" y="102855"/>
                    <a:pt x="100000" y="102855"/>
                  </a:cubicBezTo>
                  <a:cubicBezTo>
                    <a:pt x="100000" y="102855"/>
                    <a:pt x="100000" y="102855"/>
                    <a:pt x="100000" y="102855"/>
                  </a:cubicBezTo>
                  <a:cubicBezTo>
                    <a:pt x="106666" y="102855"/>
                    <a:pt x="100000" y="102855"/>
                    <a:pt x="106666" y="102855"/>
                  </a:cubicBezTo>
                  <a:cubicBezTo>
                    <a:pt x="106666" y="102855"/>
                    <a:pt x="113333" y="102855"/>
                    <a:pt x="113333" y="85716"/>
                  </a:cubicBezTo>
                  <a:cubicBezTo>
                    <a:pt x="113333" y="85716"/>
                    <a:pt x="106666" y="85716"/>
                    <a:pt x="113333" y="68572"/>
                  </a:cubicBezTo>
                  <a:cubicBezTo>
                    <a:pt x="113333" y="68572"/>
                    <a:pt x="120000" y="68572"/>
                    <a:pt x="106666" y="68572"/>
                  </a:cubicBezTo>
                  <a:cubicBezTo>
                    <a:pt x="113333" y="51427"/>
                    <a:pt x="113333" y="68572"/>
                    <a:pt x="120000" y="51427"/>
                  </a:cubicBezTo>
                  <a:cubicBezTo>
                    <a:pt x="120000" y="51427"/>
                    <a:pt x="120000" y="51427"/>
                    <a:pt x="120000" y="342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56" name="Shape 656"/>
            <p:cNvSpPr/>
            <p:nvPr/>
          </p:nvSpPr>
          <p:spPr>
            <a:xfrm>
              <a:off x="11660096" y="4180571"/>
              <a:ext cx="1843518" cy="1540588"/>
            </a:xfrm>
            <a:custGeom>
              <a:avLst/>
              <a:gdLst/>
              <a:ahLst/>
              <a:cxnLst/>
              <a:rect l="0" t="0" r="0" b="0"/>
              <a:pathLst>
                <a:path w="120000" h="120000" extrusionOk="0">
                  <a:moveTo>
                    <a:pt x="83077" y="109816"/>
                  </a:moveTo>
                  <a:cubicBezTo>
                    <a:pt x="81922" y="109816"/>
                    <a:pt x="81922" y="109816"/>
                    <a:pt x="81922" y="111053"/>
                  </a:cubicBezTo>
                  <a:cubicBezTo>
                    <a:pt x="81922" y="111053"/>
                    <a:pt x="80766" y="111053"/>
                    <a:pt x="80766" y="111053"/>
                  </a:cubicBezTo>
                  <a:cubicBezTo>
                    <a:pt x="79616" y="111053"/>
                    <a:pt x="79616" y="111053"/>
                    <a:pt x="78461" y="111053"/>
                  </a:cubicBezTo>
                  <a:cubicBezTo>
                    <a:pt x="78461" y="111053"/>
                    <a:pt x="78461" y="111053"/>
                    <a:pt x="77305" y="111053"/>
                  </a:cubicBezTo>
                  <a:cubicBezTo>
                    <a:pt x="77305" y="111053"/>
                    <a:pt x="76155" y="111053"/>
                    <a:pt x="76155" y="111053"/>
                  </a:cubicBezTo>
                  <a:cubicBezTo>
                    <a:pt x="76155" y="111053"/>
                    <a:pt x="75000" y="109816"/>
                    <a:pt x="75000" y="109816"/>
                  </a:cubicBezTo>
                  <a:cubicBezTo>
                    <a:pt x="71538" y="108585"/>
                    <a:pt x="72694" y="113522"/>
                    <a:pt x="71538" y="114754"/>
                  </a:cubicBezTo>
                  <a:cubicBezTo>
                    <a:pt x="72694" y="114754"/>
                    <a:pt x="72694" y="114754"/>
                    <a:pt x="72694" y="114754"/>
                  </a:cubicBezTo>
                  <a:cubicBezTo>
                    <a:pt x="72694" y="115986"/>
                    <a:pt x="72694" y="115986"/>
                    <a:pt x="71538" y="115986"/>
                  </a:cubicBezTo>
                  <a:cubicBezTo>
                    <a:pt x="72694" y="115986"/>
                    <a:pt x="71538" y="115986"/>
                    <a:pt x="71538" y="115986"/>
                  </a:cubicBezTo>
                  <a:cubicBezTo>
                    <a:pt x="71538" y="117223"/>
                    <a:pt x="70383" y="118454"/>
                    <a:pt x="72694" y="119692"/>
                  </a:cubicBezTo>
                  <a:cubicBezTo>
                    <a:pt x="71538" y="119692"/>
                    <a:pt x="71538" y="119692"/>
                    <a:pt x="71538" y="119692"/>
                  </a:cubicBezTo>
                  <a:cubicBezTo>
                    <a:pt x="72694" y="119692"/>
                    <a:pt x="75000" y="120923"/>
                    <a:pt x="75000" y="118454"/>
                  </a:cubicBezTo>
                  <a:cubicBezTo>
                    <a:pt x="75000" y="119692"/>
                    <a:pt x="76155" y="118454"/>
                    <a:pt x="76155" y="117223"/>
                  </a:cubicBezTo>
                  <a:cubicBezTo>
                    <a:pt x="76155" y="117223"/>
                    <a:pt x="76155" y="118454"/>
                    <a:pt x="76155" y="118454"/>
                  </a:cubicBezTo>
                  <a:cubicBezTo>
                    <a:pt x="76155" y="118454"/>
                    <a:pt x="77305" y="117223"/>
                    <a:pt x="77305" y="118454"/>
                  </a:cubicBezTo>
                  <a:cubicBezTo>
                    <a:pt x="77305" y="118454"/>
                    <a:pt x="77305" y="118454"/>
                    <a:pt x="77305" y="118454"/>
                  </a:cubicBezTo>
                  <a:cubicBezTo>
                    <a:pt x="78461" y="118454"/>
                    <a:pt x="79616" y="115986"/>
                    <a:pt x="80766" y="114754"/>
                  </a:cubicBezTo>
                  <a:cubicBezTo>
                    <a:pt x="80766" y="114754"/>
                    <a:pt x="80766" y="114754"/>
                    <a:pt x="80766" y="114754"/>
                  </a:cubicBezTo>
                  <a:cubicBezTo>
                    <a:pt x="80766" y="114754"/>
                    <a:pt x="80766" y="114754"/>
                    <a:pt x="80766" y="115986"/>
                  </a:cubicBezTo>
                  <a:cubicBezTo>
                    <a:pt x="80766" y="114754"/>
                    <a:pt x="83077" y="111053"/>
                    <a:pt x="83077" y="109816"/>
                  </a:cubicBezTo>
                  <a:close/>
                  <a:moveTo>
                    <a:pt x="84233" y="107353"/>
                  </a:moveTo>
                  <a:cubicBezTo>
                    <a:pt x="84233" y="106116"/>
                    <a:pt x="84233" y="107353"/>
                    <a:pt x="84233" y="107353"/>
                  </a:cubicBezTo>
                  <a:cubicBezTo>
                    <a:pt x="84233" y="107353"/>
                    <a:pt x="84233" y="107353"/>
                    <a:pt x="84233" y="107353"/>
                  </a:cubicBezTo>
                  <a:cubicBezTo>
                    <a:pt x="84233" y="107353"/>
                    <a:pt x="84233" y="108585"/>
                    <a:pt x="84233" y="108585"/>
                  </a:cubicBezTo>
                  <a:cubicBezTo>
                    <a:pt x="84233" y="108585"/>
                    <a:pt x="85383" y="107353"/>
                    <a:pt x="84233" y="107353"/>
                  </a:cubicBezTo>
                  <a:close/>
                  <a:moveTo>
                    <a:pt x="72694" y="107353"/>
                  </a:moveTo>
                  <a:cubicBezTo>
                    <a:pt x="73844" y="107353"/>
                    <a:pt x="73844" y="106116"/>
                    <a:pt x="73844" y="106116"/>
                  </a:cubicBezTo>
                  <a:cubicBezTo>
                    <a:pt x="73844" y="106116"/>
                    <a:pt x="72694" y="107353"/>
                    <a:pt x="72694" y="107353"/>
                  </a:cubicBezTo>
                  <a:cubicBezTo>
                    <a:pt x="72694" y="107353"/>
                    <a:pt x="72694" y="107353"/>
                    <a:pt x="72694" y="107353"/>
                  </a:cubicBezTo>
                  <a:close/>
                  <a:moveTo>
                    <a:pt x="63461" y="91308"/>
                  </a:moveTo>
                  <a:cubicBezTo>
                    <a:pt x="62305" y="91308"/>
                    <a:pt x="62305" y="91308"/>
                    <a:pt x="62305" y="91308"/>
                  </a:cubicBezTo>
                  <a:cubicBezTo>
                    <a:pt x="63461" y="90076"/>
                    <a:pt x="56538" y="92545"/>
                    <a:pt x="60000" y="92545"/>
                  </a:cubicBezTo>
                  <a:cubicBezTo>
                    <a:pt x="60000" y="92545"/>
                    <a:pt x="61155" y="92545"/>
                    <a:pt x="61155" y="92545"/>
                  </a:cubicBezTo>
                  <a:cubicBezTo>
                    <a:pt x="61155" y="92545"/>
                    <a:pt x="61155" y="92545"/>
                    <a:pt x="62305" y="92545"/>
                  </a:cubicBezTo>
                  <a:cubicBezTo>
                    <a:pt x="62305" y="92545"/>
                    <a:pt x="64616" y="92545"/>
                    <a:pt x="63461" y="91308"/>
                  </a:cubicBezTo>
                  <a:close/>
                  <a:moveTo>
                    <a:pt x="79616" y="12338"/>
                  </a:moveTo>
                  <a:cubicBezTo>
                    <a:pt x="79616" y="11107"/>
                    <a:pt x="79616" y="11107"/>
                    <a:pt x="79616" y="11107"/>
                  </a:cubicBezTo>
                  <a:cubicBezTo>
                    <a:pt x="79616" y="11107"/>
                    <a:pt x="79616" y="11107"/>
                    <a:pt x="79616" y="11107"/>
                  </a:cubicBezTo>
                  <a:cubicBezTo>
                    <a:pt x="78461" y="11107"/>
                    <a:pt x="78461" y="12338"/>
                    <a:pt x="78461" y="12338"/>
                  </a:cubicBezTo>
                  <a:cubicBezTo>
                    <a:pt x="78461" y="12338"/>
                    <a:pt x="79616" y="13570"/>
                    <a:pt x="79616" y="12338"/>
                  </a:cubicBezTo>
                  <a:cubicBezTo>
                    <a:pt x="79616" y="12338"/>
                    <a:pt x="79616" y="12338"/>
                    <a:pt x="79616" y="12338"/>
                  </a:cubicBezTo>
                  <a:close/>
                  <a:moveTo>
                    <a:pt x="61155" y="2468"/>
                  </a:moveTo>
                  <a:cubicBezTo>
                    <a:pt x="61155" y="3700"/>
                    <a:pt x="62305" y="3700"/>
                    <a:pt x="62305" y="3700"/>
                  </a:cubicBezTo>
                  <a:cubicBezTo>
                    <a:pt x="63461" y="3700"/>
                    <a:pt x="63461" y="3700"/>
                    <a:pt x="63461" y="3700"/>
                  </a:cubicBezTo>
                  <a:cubicBezTo>
                    <a:pt x="64616" y="3700"/>
                    <a:pt x="64616" y="2468"/>
                    <a:pt x="64616" y="2468"/>
                  </a:cubicBezTo>
                  <a:cubicBezTo>
                    <a:pt x="64616" y="1231"/>
                    <a:pt x="63461" y="2468"/>
                    <a:pt x="62305" y="2468"/>
                  </a:cubicBezTo>
                  <a:cubicBezTo>
                    <a:pt x="62305" y="2468"/>
                    <a:pt x="62305" y="2468"/>
                    <a:pt x="62305" y="2468"/>
                  </a:cubicBezTo>
                  <a:cubicBezTo>
                    <a:pt x="62305" y="2468"/>
                    <a:pt x="61155" y="1231"/>
                    <a:pt x="61155" y="1231"/>
                  </a:cubicBezTo>
                  <a:cubicBezTo>
                    <a:pt x="61155" y="1231"/>
                    <a:pt x="61155" y="1231"/>
                    <a:pt x="61155" y="2468"/>
                  </a:cubicBezTo>
                  <a:close/>
                  <a:moveTo>
                    <a:pt x="120000" y="55524"/>
                  </a:moveTo>
                  <a:cubicBezTo>
                    <a:pt x="118844" y="54292"/>
                    <a:pt x="120000" y="54292"/>
                    <a:pt x="120000" y="54292"/>
                  </a:cubicBezTo>
                  <a:cubicBezTo>
                    <a:pt x="120000" y="53060"/>
                    <a:pt x="118844" y="53060"/>
                    <a:pt x="118844" y="53060"/>
                  </a:cubicBezTo>
                  <a:cubicBezTo>
                    <a:pt x="118844" y="51823"/>
                    <a:pt x="118844" y="51823"/>
                    <a:pt x="118844" y="51823"/>
                  </a:cubicBezTo>
                  <a:cubicBezTo>
                    <a:pt x="118844" y="51823"/>
                    <a:pt x="118844" y="51823"/>
                    <a:pt x="117694" y="50592"/>
                  </a:cubicBezTo>
                  <a:cubicBezTo>
                    <a:pt x="117694" y="50592"/>
                    <a:pt x="117694" y="49354"/>
                    <a:pt x="117694" y="49354"/>
                  </a:cubicBezTo>
                  <a:cubicBezTo>
                    <a:pt x="117694" y="48123"/>
                    <a:pt x="116538" y="48123"/>
                    <a:pt x="116538" y="48123"/>
                  </a:cubicBezTo>
                  <a:cubicBezTo>
                    <a:pt x="116538" y="48123"/>
                    <a:pt x="115383" y="46891"/>
                    <a:pt x="115383" y="46891"/>
                  </a:cubicBezTo>
                  <a:cubicBezTo>
                    <a:pt x="115383" y="45654"/>
                    <a:pt x="116538" y="44422"/>
                    <a:pt x="115383" y="43185"/>
                  </a:cubicBezTo>
                  <a:cubicBezTo>
                    <a:pt x="115383" y="43185"/>
                    <a:pt x="115383" y="43185"/>
                    <a:pt x="114233" y="41953"/>
                  </a:cubicBezTo>
                  <a:cubicBezTo>
                    <a:pt x="114233" y="41953"/>
                    <a:pt x="114233" y="41953"/>
                    <a:pt x="113077" y="41953"/>
                  </a:cubicBezTo>
                  <a:cubicBezTo>
                    <a:pt x="113077" y="41953"/>
                    <a:pt x="113077" y="43185"/>
                    <a:pt x="113077" y="43185"/>
                  </a:cubicBezTo>
                  <a:cubicBezTo>
                    <a:pt x="113077" y="43185"/>
                    <a:pt x="113077" y="43185"/>
                    <a:pt x="113077" y="43185"/>
                  </a:cubicBezTo>
                  <a:cubicBezTo>
                    <a:pt x="113077" y="43185"/>
                    <a:pt x="113077" y="43185"/>
                    <a:pt x="113077" y="43185"/>
                  </a:cubicBezTo>
                  <a:cubicBezTo>
                    <a:pt x="113077" y="41953"/>
                    <a:pt x="113077" y="39484"/>
                    <a:pt x="111922" y="38253"/>
                  </a:cubicBezTo>
                  <a:cubicBezTo>
                    <a:pt x="111922" y="38253"/>
                    <a:pt x="110766" y="35784"/>
                    <a:pt x="111922" y="35784"/>
                  </a:cubicBezTo>
                  <a:cubicBezTo>
                    <a:pt x="110766" y="34547"/>
                    <a:pt x="109616" y="34547"/>
                    <a:pt x="109616" y="33315"/>
                  </a:cubicBezTo>
                  <a:cubicBezTo>
                    <a:pt x="108461" y="33315"/>
                    <a:pt x="108461" y="32083"/>
                    <a:pt x="108461" y="32083"/>
                  </a:cubicBezTo>
                  <a:cubicBezTo>
                    <a:pt x="108461" y="32083"/>
                    <a:pt x="107305" y="32083"/>
                    <a:pt x="107305" y="32083"/>
                  </a:cubicBezTo>
                  <a:cubicBezTo>
                    <a:pt x="107305" y="30846"/>
                    <a:pt x="106155" y="30846"/>
                    <a:pt x="106155" y="30846"/>
                  </a:cubicBezTo>
                  <a:cubicBezTo>
                    <a:pt x="105000" y="29615"/>
                    <a:pt x="105000" y="29615"/>
                    <a:pt x="105000" y="29615"/>
                  </a:cubicBezTo>
                  <a:cubicBezTo>
                    <a:pt x="105000" y="28377"/>
                    <a:pt x="105000" y="28377"/>
                    <a:pt x="105000" y="28377"/>
                  </a:cubicBezTo>
                  <a:cubicBezTo>
                    <a:pt x="105000" y="28377"/>
                    <a:pt x="105000" y="28377"/>
                    <a:pt x="105000" y="27146"/>
                  </a:cubicBezTo>
                  <a:cubicBezTo>
                    <a:pt x="105000" y="27146"/>
                    <a:pt x="105000" y="25914"/>
                    <a:pt x="105000" y="24677"/>
                  </a:cubicBezTo>
                  <a:cubicBezTo>
                    <a:pt x="105000" y="24677"/>
                    <a:pt x="105000" y="23445"/>
                    <a:pt x="105000" y="22208"/>
                  </a:cubicBezTo>
                  <a:cubicBezTo>
                    <a:pt x="103844" y="22208"/>
                    <a:pt x="103844" y="18508"/>
                    <a:pt x="103844" y="17276"/>
                  </a:cubicBezTo>
                  <a:cubicBezTo>
                    <a:pt x="103844" y="17276"/>
                    <a:pt x="105000" y="16039"/>
                    <a:pt x="103844" y="14807"/>
                  </a:cubicBezTo>
                  <a:cubicBezTo>
                    <a:pt x="103844" y="14807"/>
                    <a:pt x="102694" y="13570"/>
                    <a:pt x="102694" y="12338"/>
                  </a:cubicBezTo>
                  <a:cubicBezTo>
                    <a:pt x="101538" y="13570"/>
                    <a:pt x="100383" y="13570"/>
                    <a:pt x="100383" y="13570"/>
                  </a:cubicBezTo>
                  <a:cubicBezTo>
                    <a:pt x="100383" y="12338"/>
                    <a:pt x="100383" y="11107"/>
                    <a:pt x="100383" y="9869"/>
                  </a:cubicBezTo>
                  <a:cubicBezTo>
                    <a:pt x="99233" y="8638"/>
                    <a:pt x="99233" y="6169"/>
                    <a:pt x="99233" y="4937"/>
                  </a:cubicBezTo>
                  <a:cubicBezTo>
                    <a:pt x="98077" y="4937"/>
                    <a:pt x="99233" y="2468"/>
                    <a:pt x="98077" y="1231"/>
                  </a:cubicBezTo>
                  <a:cubicBezTo>
                    <a:pt x="98077" y="1231"/>
                    <a:pt x="98077" y="0"/>
                    <a:pt x="98077" y="0"/>
                  </a:cubicBezTo>
                  <a:cubicBezTo>
                    <a:pt x="98077" y="0"/>
                    <a:pt x="96922" y="1231"/>
                    <a:pt x="96922" y="1231"/>
                  </a:cubicBezTo>
                  <a:cubicBezTo>
                    <a:pt x="95766" y="2468"/>
                    <a:pt x="95766" y="3700"/>
                    <a:pt x="95766" y="4937"/>
                  </a:cubicBezTo>
                  <a:cubicBezTo>
                    <a:pt x="95766" y="4937"/>
                    <a:pt x="95766" y="4937"/>
                    <a:pt x="95766" y="4937"/>
                  </a:cubicBezTo>
                  <a:cubicBezTo>
                    <a:pt x="95766" y="4937"/>
                    <a:pt x="94616" y="6169"/>
                    <a:pt x="94616" y="6169"/>
                  </a:cubicBezTo>
                  <a:cubicBezTo>
                    <a:pt x="94616" y="7400"/>
                    <a:pt x="95766" y="7400"/>
                    <a:pt x="95766" y="7400"/>
                  </a:cubicBezTo>
                  <a:cubicBezTo>
                    <a:pt x="93461" y="7400"/>
                    <a:pt x="93461" y="12338"/>
                    <a:pt x="93461" y="13570"/>
                  </a:cubicBezTo>
                  <a:cubicBezTo>
                    <a:pt x="92305" y="16039"/>
                    <a:pt x="92305" y="17276"/>
                    <a:pt x="91155" y="19745"/>
                  </a:cubicBezTo>
                  <a:cubicBezTo>
                    <a:pt x="91155" y="20976"/>
                    <a:pt x="90000" y="23445"/>
                    <a:pt x="90000" y="24677"/>
                  </a:cubicBezTo>
                  <a:cubicBezTo>
                    <a:pt x="88844" y="25914"/>
                    <a:pt x="87694" y="25914"/>
                    <a:pt x="86538" y="24677"/>
                  </a:cubicBezTo>
                  <a:cubicBezTo>
                    <a:pt x="86538" y="24677"/>
                    <a:pt x="85383" y="24677"/>
                    <a:pt x="85383" y="23445"/>
                  </a:cubicBezTo>
                  <a:cubicBezTo>
                    <a:pt x="84233" y="23445"/>
                    <a:pt x="85383" y="23445"/>
                    <a:pt x="84233" y="22208"/>
                  </a:cubicBezTo>
                  <a:cubicBezTo>
                    <a:pt x="83077" y="22208"/>
                    <a:pt x="83077" y="22208"/>
                    <a:pt x="81922" y="22208"/>
                  </a:cubicBezTo>
                  <a:cubicBezTo>
                    <a:pt x="81922" y="20976"/>
                    <a:pt x="80766" y="20976"/>
                    <a:pt x="80766" y="19745"/>
                  </a:cubicBezTo>
                  <a:cubicBezTo>
                    <a:pt x="80766" y="19745"/>
                    <a:pt x="78461" y="18508"/>
                    <a:pt x="78461" y="18508"/>
                  </a:cubicBezTo>
                  <a:cubicBezTo>
                    <a:pt x="77305" y="18508"/>
                    <a:pt x="77305" y="17276"/>
                    <a:pt x="76155" y="17276"/>
                  </a:cubicBezTo>
                  <a:cubicBezTo>
                    <a:pt x="75000" y="14807"/>
                    <a:pt x="73844" y="16039"/>
                    <a:pt x="75000" y="13570"/>
                  </a:cubicBezTo>
                  <a:cubicBezTo>
                    <a:pt x="76155" y="13570"/>
                    <a:pt x="76155" y="12338"/>
                    <a:pt x="77305" y="11107"/>
                  </a:cubicBezTo>
                  <a:cubicBezTo>
                    <a:pt x="77305" y="11107"/>
                    <a:pt x="77305" y="9869"/>
                    <a:pt x="77305" y="9869"/>
                  </a:cubicBezTo>
                  <a:cubicBezTo>
                    <a:pt x="77305" y="8638"/>
                    <a:pt x="77305" y="8638"/>
                    <a:pt x="78461" y="8638"/>
                  </a:cubicBezTo>
                  <a:cubicBezTo>
                    <a:pt x="78461" y="8638"/>
                    <a:pt x="78461" y="9869"/>
                    <a:pt x="78461" y="8638"/>
                  </a:cubicBezTo>
                  <a:cubicBezTo>
                    <a:pt x="79616" y="8638"/>
                    <a:pt x="78461" y="8638"/>
                    <a:pt x="79616" y="7400"/>
                  </a:cubicBezTo>
                  <a:cubicBezTo>
                    <a:pt x="79616" y="7400"/>
                    <a:pt x="80766" y="6169"/>
                    <a:pt x="80766" y="6169"/>
                  </a:cubicBezTo>
                  <a:cubicBezTo>
                    <a:pt x="80766" y="4937"/>
                    <a:pt x="80766" y="6169"/>
                    <a:pt x="79616" y="4937"/>
                  </a:cubicBezTo>
                  <a:cubicBezTo>
                    <a:pt x="79616" y="4937"/>
                    <a:pt x="79616" y="4937"/>
                    <a:pt x="79616" y="4937"/>
                  </a:cubicBezTo>
                  <a:cubicBezTo>
                    <a:pt x="78461" y="4937"/>
                    <a:pt x="78461" y="4937"/>
                    <a:pt x="78461" y="4937"/>
                  </a:cubicBezTo>
                  <a:cubicBezTo>
                    <a:pt x="78461" y="6169"/>
                    <a:pt x="78461" y="6169"/>
                    <a:pt x="78461" y="6169"/>
                  </a:cubicBezTo>
                  <a:cubicBezTo>
                    <a:pt x="77305" y="6169"/>
                    <a:pt x="78461" y="6169"/>
                    <a:pt x="77305" y="4937"/>
                  </a:cubicBezTo>
                  <a:cubicBezTo>
                    <a:pt x="78461" y="4937"/>
                    <a:pt x="77305" y="4937"/>
                    <a:pt x="77305" y="4937"/>
                  </a:cubicBezTo>
                  <a:cubicBezTo>
                    <a:pt x="77305" y="4937"/>
                    <a:pt x="77305" y="4937"/>
                    <a:pt x="77305" y="4937"/>
                  </a:cubicBezTo>
                  <a:cubicBezTo>
                    <a:pt x="77305" y="3700"/>
                    <a:pt x="77305" y="4937"/>
                    <a:pt x="77305" y="3700"/>
                  </a:cubicBezTo>
                  <a:cubicBezTo>
                    <a:pt x="77305" y="3700"/>
                    <a:pt x="76155" y="4937"/>
                    <a:pt x="75000" y="4937"/>
                  </a:cubicBezTo>
                  <a:cubicBezTo>
                    <a:pt x="75000" y="4937"/>
                    <a:pt x="73844" y="4937"/>
                    <a:pt x="73844" y="4937"/>
                  </a:cubicBezTo>
                  <a:cubicBezTo>
                    <a:pt x="73844" y="4937"/>
                    <a:pt x="72694" y="4937"/>
                    <a:pt x="72694" y="4937"/>
                  </a:cubicBezTo>
                  <a:cubicBezTo>
                    <a:pt x="72694" y="4937"/>
                    <a:pt x="71538" y="3700"/>
                    <a:pt x="71538" y="3700"/>
                  </a:cubicBezTo>
                  <a:cubicBezTo>
                    <a:pt x="71538" y="3700"/>
                    <a:pt x="70383" y="3700"/>
                    <a:pt x="70383" y="3700"/>
                  </a:cubicBezTo>
                  <a:cubicBezTo>
                    <a:pt x="69233" y="3700"/>
                    <a:pt x="69233" y="2468"/>
                    <a:pt x="68077" y="2468"/>
                  </a:cubicBezTo>
                  <a:cubicBezTo>
                    <a:pt x="68077" y="2468"/>
                    <a:pt x="68077" y="2468"/>
                    <a:pt x="68077" y="2468"/>
                  </a:cubicBezTo>
                  <a:cubicBezTo>
                    <a:pt x="68077" y="2468"/>
                    <a:pt x="68077" y="2468"/>
                    <a:pt x="68077" y="2468"/>
                  </a:cubicBezTo>
                  <a:cubicBezTo>
                    <a:pt x="66922" y="2468"/>
                    <a:pt x="66922" y="1231"/>
                    <a:pt x="66922" y="1231"/>
                  </a:cubicBezTo>
                  <a:cubicBezTo>
                    <a:pt x="66922" y="2468"/>
                    <a:pt x="65766" y="2468"/>
                    <a:pt x="66922" y="2468"/>
                  </a:cubicBezTo>
                  <a:cubicBezTo>
                    <a:pt x="65766" y="2468"/>
                    <a:pt x="65766" y="1231"/>
                    <a:pt x="65766" y="2468"/>
                  </a:cubicBezTo>
                  <a:cubicBezTo>
                    <a:pt x="65766" y="2468"/>
                    <a:pt x="66922" y="2468"/>
                    <a:pt x="66922" y="2468"/>
                  </a:cubicBezTo>
                  <a:cubicBezTo>
                    <a:pt x="68077" y="3700"/>
                    <a:pt x="66922" y="3700"/>
                    <a:pt x="68077" y="4937"/>
                  </a:cubicBezTo>
                  <a:cubicBezTo>
                    <a:pt x="66922" y="4937"/>
                    <a:pt x="66922" y="4937"/>
                    <a:pt x="66922" y="6169"/>
                  </a:cubicBezTo>
                  <a:cubicBezTo>
                    <a:pt x="66922" y="4937"/>
                    <a:pt x="63461" y="6169"/>
                    <a:pt x="63461" y="4937"/>
                  </a:cubicBezTo>
                  <a:cubicBezTo>
                    <a:pt x="63461" y="6169"/>
                    <a:pt x="62305" y="6169"/>
                    <a:pt x="62305" y="6169"/>
                  </a:cubicBezTo>
                  <a:cubicBezTo>
                    <a:pt x="61155" y="4937"/>
                    <a:pt x="61155" y="6169"/>
                    <a:pt x="61155" y="7400"/>
                  </a:cubicBezTo>
                  <a:cubicBezTo>
                    <a:pt x="61155" y="7400"/>
                    <a:pt x="61155" y="7400"/>
                    <a:pt x="61155" y="7400"/>
                  </a:cubicBezTo>
                  <a:cubicBezTo>
                    <a:pt x="60000" y="7400"/>
                    <a:pt x="60000" y="7400"/>
                    <a:pt x="60000" y="7400"/>
                  </a:cubicBezTo>
                  <a:cubicBezTo>
                    <a:pt x="60000" y="8638"/>
                    <a:pt x="60000" y="8638"/>
                    <a:pt x="60000" y="8638"/>
                  </a:cubicBezTo>
                  <a:cubicBezTo>
                    <a:pt x="60000" y="9869"/>
                    <a:pt x="60000" y="9869"/>
                    <a:pt x="58844" y="9869"/>
                  </a:cubicBezTo>
                  <a:cubicBezTo>
                    <a:pt x="58844" y="9869"/>
                    <a:pt x="58844" y="11107"/>
                    <a:pt x="58844" y="11107"/>
                  </a:cubicBezTo>
                  <a:cubicBezTo>
                    <a:pt x="57694" y="11107"/>
                    <a:pt x="56538" y="13570"/>
                    <a:pt x="57694" y="13570"/>
                  </a:cubicBezTo>
                  <a:cubicBezTo>
                    <a:pt x="57694" y="14807"/>
                    <a:pt x="57694" y="14807"/>
                    <a:pt x="57694" y="14807"/>
                  </a:cubicBezTo>
                  <a:cubicBezTo>
                    <a:pt x="57694" y="14807"/>
                    <a:pt x="57694" y="16039"/>
                    <a:pt x="57694" y="16039"/>
                  </a:cubicBezTo>
                  <a:cubicBezTo>
                    <a:pt x="56538" y="14807"/>
                    <a:pt x="56538" y="14807"/>
                    <a:pt x="56538" y="16039"/>
                  </a:cubicBezTo>
                  <a:cubicBezTo>
                    <a:pt x="55383" y="13570"/>
                    <a:pt x="51922" y="14807"/>
                    <a:pt x="53077" y="17276"/>
                  </a:cubicBezTo>
                  <a:cubicBezTo>
                    <a:pt x="53077" y="16039"/>
                    <a:pt x="53077" y="16039"/>
                    <a:pt x="53077" y="17276"/>
                  </a:cubicBezTo>
                  <a:cubicBezTo>
                    <a:pt x="53077" y="16039"/>
                    <a:pt x="53077" y="14807"/>
                    <a:pt x="53077" y="14807"/>
                  </a:cubicBezTo>
                  <a:cubicBezTo>
                    <a:pt x="53077" y="13570"/>
                    <a:pt x="51922" y="13570"/>
                    <a:pt x="50766" y="12338"/>
                  </a:cubicBezTo>
                  <a:cubicBezTo>
                    <a:pt x="50766" y="12338"/>
                    <a:pt x="50766" y="11107"/>
                    <a:pt x="49616" y="11107"/>
                  </a:cubicBezTo>
                  <a:cubicBezTo>
                    <a:pt x="49616" y="11107"/>
                    <a:pt x="49616" y="12338"/>
                    <a:pt x="48461" y="12338"/>
                  </a:cubicBezTo>
                  <a:cubicBezTo>
                    <a:pt x="48461" y="12338"/>
                    <a:pt x="48461" y="12338"/>
                    <a:pt x="47305" y="12338"/>
                  </a:cubicBezTo>
                  <a:cubicBezTo>
                    <a:pt x="47305" y="11107"/>
                    <a:pt x="47305" y="13570"/>
                    <a:pt x="46155" y="14807"/>
                  </a:cubicBezTo>
                  <a:cubicBezTo>
                    <a:pt x="46155" y="13570"/>
                    <a:pt x="45000" y="13570"/>
                    <a:pt x="45000" y="14807"/>
                  </a:cubicBezTo>
                  <a:cubicBezTo>
                    <a:pt x="43844" y="14807"/>
                    <a:pt x="45000" y="16039"/>
                    <a:pt x="43844" y="16039"/>
                  </a:cubicBezTo>
                  <a:cubicBezTo>
                    <a:pt x="43844" y="16039"/>
                    <a:pt x="42694" y="17276"/>
                    <a:pt x="43844" y="17276"/>
                  </a:cubicBezTo>
                  <a:cubicBezTo>
                    <a:pt x="43844" y="17276"/>
                    <a:pt x="43844" y="17276"/>
                    <a:pt x="43844" y="17276"/>
                  </a:cubicBezTo>
                  <a:cubicBezTo>
                    <a:pt x="42694" y="17276"/>
                    <a:pt x="42694" y="17276"/>
                    <a:pt x="42694" y="16039"/>
                  </a:cubicBezTo>
                  <a:cubicBezTo>
                    <a:pt x="42694" y="17276"/>
                    <a:pt x="40383" y="17276"/>
                    <a:pt x="41538" y="19745"/>
                  </a:cubicBezTo>
                  <a:cubicBezTo>
                    <a:pt x="41538" y="18508"/>
                    <a:pt x="41538" y="18508"/>
                    <a:pt x="41538" y="18508"/>
                  </a:cubicBezTo>
                  <a:cubicBezTo>
                    <a:pt x="41538" y="18508"/>
                    <a:pt x="41538" y="19745"/>
                    <a:pt x="41538" y="19745"/>
                  </a:cubicBezTo>
                  <a:cubicBezTo>
                    <a:pt x="41538" y="19745"/>
                    <a:pt x="40383" y="19745"/>
                    <a:pt x="41538" y="19745"/>
                  </a:cubicBezTo>
                  <a:cubicBezTo>
                    <a:pt x="41538" y="20976"/>
                    <a:pt x="41538" y="20976"/>
                    <a:pt x="41538" y="20976"/>
                  </a:cubicBezTo>
                  <a:cubicBezTo>
                    <a:pt x="41538" y="20976"/>
                    <a:pt x="40383" y="19745"/>
                    <a:pt x="39233" y="20976"/>
                  </a:cubicBezTo>
                  <a:cubicBezTo>
                    <a:pt x="39233" y="18508"/>
                    <a:pt x="38077" y="20976"/>
                    <a:pt x="38077" y="20976"/>
                  </a:cubicBezTo>
                  <a:cubicBezTo>
                    <a:pt x="39233" y="22208"/>
                    <a:pt x="39233" y="22208"/>
                    <a:pt x="39233" y="23445"/>
                  </a:cubicBezTo>
                  <a:cubicBezTo>
                    <a:pt x="38077" y="22208"/>
                    <a:pt x="38077" y="24677"/>
                    <a:pt x="38077" y="24677"/>
                  </a:cubicBezTo>
                  <a:cubicBezTo>
                    <a:pt x="38077" y="24677"/>
                    <a:pt x="36922" y="20976"/>
                    <a:pt x="36922" y="20976"/>
                  </a:cubicBezTo>
                  <a:cubicBezTo>
                    <a:pt x="35766" y="20976"/>
                    <a:pt x="34616" y="23445"/>
                    <a:pt x="33461" y="24677"/>
                  </a:cubicBezTo>
                  <a:cubicBezTo>
                    <a:pt x="33461" y="24677"/>
                    <a:pt x="34616" y="25914"/>
                    <a:pt x="33461" y="27146"/>
                  </a:cubicBezTo>
                  <a:cubicBezTo>
                    <a:pt x="33461" y="28377"/>
                    <a:pt x="31155" y="30846"/>
                    <a:pt x="30000" y="32083"/>
                  </a:cubicBezTo>
                  <a:cubicBezTo>
                    <a:pt x="28844" y="32083"/>
                    <a:pt x="28844" y="33315"/>
                    <a:pt x="26538" y="33315"/>
                  </a:cubicBezTo>
                  <a:cubicBezTo>
                    <a:pt x="26538" y="33315"/>
                    <a:pt x="25383" y="34547"/>
                    <a:pt x="24233" y="34547"/>
                  </a:cubicBezTo>
                  <a:cubicBezTo>
                    <a:pt x="24233" y="34547"/>
                    <a:pt x="23077" y="33315"/>
                    <a:pt x="23077" y="34547"/>
                  </a:cubicBezTo>
                  <a:cubicBezTo>
                    <a:pt x="21922" y="34547"/>
                    <a:pt x="19616" y="35784"/>
                    <a:pt x="18461" y="37016"/>
                  </a:cubicBezTo>
                  <a:cubicBezTo>
                    <a:pt x="17305" y="37016"/>
                    <a:pt x="16155" y="35784"/>
                    <a:pt x="15000" y="37016"/>
                  </a:cubicBezTo>
                  <a:cubicBezTo>
                    <a:pt x="13844" y="37016"/>
                    <a:pt x="12694" y="39484"/>
                    <a:pt x="11538" y="39484"/>
                  </a:cubicBezTo>
                  <a:cubicBezTo>
                    <a:pt x="9233" y="40716"/>
                    <a:pt x="8077" y="41953"/>
                    <a:pt x="6922" y="43185"/>
                  </a:cubicBezTo>
                  <a:cubicBezTo>
                    <a:pt x="6922" y="41953"/>
                    <a:pt x="6922" y="41953"/>
                    <a:pt x="6922" y="40716"/>
                  </a:cubicBezTo>
                  <a:cubicBezTo>
                    <a:pt x="6922" y="40716"/>
                    <a:pt x="6922" y="41953"/>
                    <a:pt x="5766" y="41953"/>
                  </a:cubicBezTo>
                  <a:cubicBezTo>
                    <a:pt x="5766" y="43185"/>
                    <a:pt x="5766" y="43185"/>
                    <a:pt x="5766" y="44422"/>
                  </a:cubicBezTo>
                  <a:cubicBezTo>
                    <a:pt x="5766" y="45654"/>
                    <a:pt x="4616" y="48123"/>
                    <a:pt x="4616" y="49354"/>
                  </a:cubicBezTo>
                  <a:cubicBezTo>
                    <a:pt x="3461" y="50592"/>
                    <a:pt x="4616" y="51823"/>
                    <a:pt x="4616" y="53060"/>
                  </a:cubicBezTo>
                  <a:cubicBezTo>
                    <a:pt x="4616" y="54292"/>
                    <a:pt x="5766" y="56761"/>
                    <a:pt x="4616" y="57993"/>
                  </a:cubicBezTo>
                  <a:cubicBezTo>
                    <a:pt x="4616" y="56761"/>
                    <a:pt x="3461" y="56761"/>
                    <a:pt x="3461" y="56761"/>
                  </a:cubicBezTo>
                  <a:cubicBezTo>
                    <a:pt x="3461" y="55524"/>
                    <a:pt x="3461" y="55524"/>
                    <a:pt x="3461" y="54292"/>
                  </a:cubicBezTo>
                  <a:cubicBezTo>
                    <a:pt x="2305" y="54292"/>
                    <a:pt x="3461" y="55524"/>
                    <a:pt x="3461" y="55524"/>
                  </a:cubicBezTo>
                  <a:cubicBezTo>
                    <a:pt x="3461" y="56761"/>
                    <a:pt x="3461" y="56761"/>
                    <a:pt x="3461" y="57993"/>
                  </a:cubicBezTo>
                  <a:cubicBezTo>
                    <a:pt x="2305" y="59230"/>
                    <a:pt x="2305" y="56761"/>
                    <a:pt x="2305" y="56761"/>
                  </a:cubicBezTo>
                  <a:cubicBezTo>
                    <a:pt x="2305" y="56761"/>
                    <a:pt x="2305" y="56761"/>
                    <a:pt x="2305" y="56761"/>
                  </a:cubicBezTo>
                  <a:cubicBezTo>
                    <a:pt x="2305" y="57993"/>
                    <a:pt x="3461" y="59230"/>
                    <a:pt x="3461" y="60461"/>
                  </a:cubicBezTo>
                  <a:cubicBezTo>
                    <a:pt x="3461" y="61693"/>
                    <a:pt x="3461" y="62930"/>
                    <a:pt x="3461" y="64162"/>
                  </a:cubicBezTo>
                  <a:cubicBezTo>
                    <a:pt x="3461" y="65399"/>
                    <a:pt x="4616" y="66631"/>
                    <a:pt x="4616" y="67862"/>
                  </a:cubicBezTo>
                  <a:cubicBezTo>
                    <a:pt x="4616" y="69100"/>
                    <a:pt x="4616" y="70331"/>
                    <a:pt x="4616" y="70331"/>
                  </a:cubicBezTo>
                  <a:cubicBezTo>
                    <a:pt x="3461" y="74032"/>
                    <a:pt x="4616" y="77738"/>
                    <a:pt x="3461" y="80207"/>
                  </a:cubicBezTo>
                  <a:cubicBezTo>
                    <a:pt x="3461" y="80207"/>
                    <a:pt x="1155" y="86376"/>
                    <a:pt x="0" y="83907"/>
                  </a:cubicBezTo>
                  <a:cubicBezTo>
                    <a:pt x="0" y="83907"/>
                    <a:pt x="0" y="85139"/>
                    <a:pt x="0" y="85139"/>
                  </a:cubicBezTo>
                  <a:cubicBezTo>
                    <a:pt x="0" y="86376"/>
                    <a:pt x="0" y="86376"/>
                    <a:pt x="0" y="86376"/>
                  </a:cubicBezTo>
                  <a:cubicBezTo>
                    <a:pt x="0" y="86376"/>
                    <a:pt x="1155" y="86376"/>
                    <a:pt x="1155" y="87608"/>
                  </a:cubicBezTo>
                  <a:cubicBezTo>
                    <a:pt x="1155" y="87608"/>
                    <a:pt x="1155" y="87608"/>
                    <a:pt x="2305" y="88839"/>
                  </a:cubicBezTo>
                  <a:cubicBezTo>
                    <a:pt x="4616" y="90076"/>
                    <a:pt x="6922" y="88839"/>
                    <a:pt x="9233" y="87608"/>
                  </a:cubicBezTo>
                  <a:cubicBezTo>
                    <a:pt x="10383" y="87608"/>
                    <a:pt x="11538" y="86376"/>
                    <a:pt x="13844" y="85139"/>
                  </a:cubicBezTo>
                  <a:cubicBezTo>
                    <a:pt x="13844" y="85139"/>
                    <a:pt x="15000" y="85139"/>
                    <a:pt x="16155" y="85139"/>
                  </a:cubicBezTo>
                  <a:cubicBezTo>
                    <a:pt x="17305" y="85139"/>
                    <a:pt x="19616" y="85139"/>
                    <a:pt x="19616" y="85139"/>
                  </a:cubicBezTo>
                  <a:cubicBezTo>
                    <a:pt x="20766" y="85139"/>
                    <a:pt x="20766" y="85139"/>
                    <a:pt x="20766" y="85139"/>
                  </a:cubicBezTo>
                  <a:cubicBezTo>
                    <a:pt x="20766" y="85139"/>
                    <a:pt x="20766" y="85139"/>
                    <a:pt x="21922" y="85139"/>
                  </a:cubicBezTo>
                  <a:cubicBezTo>
                    <a:pt x="21922" y="85139"/>
                    <a:pt x="23077" y="85139"/>
                    <a:pt x="23077" y="85139"/>
                  </a:cubicBezTo>
                  <a:cubicBezTo>
                    <a:pt x="24233" y="85139"/>
                    <a:pt x="25383" y="85139"/>
                    <a:pt x="25383" y="83907"/>
                  </a:cubicBezTo>
                  <a:cubicBezTo>
                    <a:pt x="27694" y="82670"/>
                    <a:pt x="28844" y="82670"/>
                    <a:pt x="30000" y="81438"/>
                  </a:cubicBezTo>
                  <a:cubicBezTo>
                    <a:pt x="32305" y="80207"/>
                    <a:pt x="33461" y="78969"/>
                    <a:pt x="35766" y="78969"/>
                  </a:cubicBezTo>
                  <a:cubicBezTo>
                    <a:pt x="39233" y="77738"/>
                    <a:pt x="42694" y="77738"/>
                    <a:pt x="46155" y="76501"/>
                  </a:cubicBezTo>
                  <a:cubicBezTo>
                    <a:pt x="47305" y="76501"/>
                    <a:pt x="48461" y="76501"/>
                    <a:pt x="49616" y="76501"/>
                  </a:cubicBezTo>
                  <a:cubicBezTo>
                    <a:pt x="50766" y="76501"/>
                    <a:pt x="50766" y="77738"/>
                    <a:pt x="51922" y="77738"/>
                  </a:cubicBezTo>
                  <a:cubicBezTo>
                    <a:pt x="51922" y="77738"/>
                    <a:pt x="53077" y="77738"/>
                    <a:pt x="53077" y="77738"/>
                  </a:cubicBezTo>
                  <a:cubicBezTo>
                    <a:pt x="54233" y="77738"/>
                    <a:pt x="54233" y="78969"/>
                    <a:pt x="54233" y="78969"/>
                  </a:cubicBezTo>
                  <a:cubicBezTo>
                    <a:pt x="54233" y="78969"/>
                    <a:pt x="55383" y="78969"/>
                    <a:pt x="55383" y="78969"/>
                  </a:cubicBezTo>
                  <a:cubicBezTo>
                    <a:pt x="55383" y="78969"/>
                    <a:pt x="56538" y="80207"/>
                    <a:pt x="56538" y="80207"/>
                  </a:cubicBezTo>
                  <a:cubicBezTo>
                    <a:pt x="56538" y="80207"/>
                    <a:pt x="56538" y="80207"/>
                    <a:pt x="56538" y="81438"/>
                  </a:cubicBezTo>
                  <a:cubicBezTo>
                    <a:pt x="56538" y="82670"/>
                    <a:pt x="56538" y="81438"/>
                    <a:pt x="57694" y="82670"/>
                  </a:cubicBezTo>
                  <a:cubicBezTo>
                    <a:pt x="57694" y="82670"/>
                    <a:pt x="57694" y="83907"/>
                    <a:pt x="57694" y="83907"/>
                  </a:cubicBezTo>
                  <a:cubicBezTo>
                    <a:pt x="57694" y="85139"/>
                    <a:pt x="57694" y="88839"/>
                    <a:pt x="56538" y="87608"/>
                  </a:cubicBezTo>
                  <a:cubicBezTo>
                    <a:pt x="57694" y="87608"/>
                    <a:pt x="57694" y="88839"/>
                    <a:pt x="57694" y="88839"/>
                  </a:cubicBezTo>
                  <a:cubicBezTo>
                    <a:pt x="57694" y="88839"/>
                    <a:pt x="58844" y="88839"/>
                    <a:pt x="58844" y="88839"/>
                  </a:cubicBezTo>
                  <a:cubicBezTo>
                    <a:pt x="58844" y="88839"/>
                    <a:pt x="58844" y="87608"/>
                    <a:pt x="58844" y="87608"/>
                  </a:cubicBezTo>
                  <a:cubicBezTo>
                    <a:pt x="58844" y="86376"/>
                    <a:pt x="61155" y="86376"/>
                    <a:pt x="62305" y="85139"/>
                  </a:cubicBezTo>
                  <a:cubicBezTo>
                    <a:pt x="63461" y="83907"/>
                    <a:pt x="66922" y="82670"/>
                    <a:pt x="66922" y="80207"/>
                  </a:cubicBezTo>
                  <a:cubicBezTo>
                    <a:pt x="66922" y="80207"/>
                    <a:pt x="66922" y="81438"/>
                    <a:pt x="66922" y="81438"/>
                  </a:cubicBezTo>
                  <a:cubicBezTo>
                    <a:pt x="66922" y="82670"/>
                    <a:pt x="66922" y="82670"/>
                    <a:pt x="66922" y="82670"/>
                  </a:cubicBezTo>
                  <a:cubicBezTo>
                    <a:pt x="65766" y="83907"/>
                    <a:pt x="65766" y="83907"/>
                    <a:pt x="64616" y="85139"/>
                  </a:cubicBezTo>
                  <a:cubicBezTo>
                    <a:pt x="64616" y="86376"/>
                    <a:pt x="63461" y="87608"/>
                    <a:pt x="62305" y="88839"/>
                  </a:cubicBezTo>
                  <a:cubicBezTo>
                    <a:pt x="62305" y="88839"/>
                    <a:pt x="62305" y="88839"/>
                    <a:pt x="62305" y="88839"/>
                  </a:cubicBezTo>
                  <a:cubicBezTo>
                    <a:pt x="61155" y="88839"/>
                    <a:pt x="61155" y="90076"/>
                    <a:pt x="61155" y="90076"/>
                  </a:cubicBezTo>
                  <a:cubicBezTo>
                    <a:pt x="63461" y="90076"/>
                    <a:pt x="64616" y="87608"/>
                    <a:pt x="65766" y="86376"/>
                  </a:cubicBezTo>
                  <a:cubicBezTo>
                    <a:pt x="65766" y="86376"/>
                    <a:pt x="65766" y="87608"/>
                    <a:pt x="65766" y="88839"/>
                  </a:cubicBezTo>
                  <a:cubicBezTo>
                    <a:pt x="65766" y="90076"/>
                    <a:pt x="64616" y="90076"/>
                    <a:pt x="63461" y="91308"/>
                  </a:cubicBezTo>
                  <a:cubicBezTo>
                    <a:pt x="64616" y="91308"/>
                    <a:pt x="65766" y="91308"/>
                    <a:pt x="66922" y="90076"/>
                  </a:cubicBezTo>
                  <a:cubicBezTo>
                    <a:pt x="66922" y="90076"/>
                    <a:pt x="66922" y="90076"/>
                    <a:pt x="66922" y="90076"/>
                  </a:cubicBezTo>
                  <a:cubicBezTo>
                    <a:pt x="68077" y="91308"/>
                    <a:pt x="66922" y="91308"/>
                    <a:pt x="66922" y="91308"/>
                  </a:cubicBezTo>
                  <a:cubicBezTo>
                    <a:pt x="66922" y="91308"/>
                    <a:pt x="66922" y="91308"/>
                    <a:pt x="65766" y="91308"/>
                  </a:cubicBezTo>
                  <a:cubicBezTo>
                    <a:pt x="65766" y="92545"/>
                    <a:pt x="66922" y="92545"/>
                    <a:pt x="66922" y="93777"/>
                  </a:cubicBezTo>
                  <a:cubicBezTo>
                    <a:pt x="66922" y="95009"/>
                    <a:pt x="65766" y="96246"/>
                    <a:pt x="65766" y="97477"/>
                  </a:cubicBezTo>
                  <a:cubicBezTo>
                    <a:pt x="65766" y="97477"/>
                    <a:pt x="65766" y="99946"/>
                    <a:pt x="66922" y="99946"/>
                  </a:cubicBezTo>
                  <a:cubicBezTo>
                    <a:pt x="66922" y="99946"/>
                    <a:pt x="66922" y="99946"/>
                    <a:pt x="68077" y="99946"/>
                  </a:cubicBezTo>
                  <a:cubicBezTo>
                    <a:pt x="68077" y="101178"/>
                    <a:pt x="68077" y="101178"/>
                    <a:pt x="68077" y="101178"/>
                  </a:cubicBezTo>
                  <a:cubicBezTo>
                    <a:pt x="69233" y="101178"/>
                    <a:pt x="69233" y="101178"/>
                    <a:pt x="69233" y="101178"/>
                  </a:cubicBezTo>
                  <a:cubicBezTo>
                    <a:pt x="70383" y="101178"/>
                    <a:pt x="70383" y="101178"/>
                    <a:pt x="70383" y="101178"/>
                  </a:cubicBezTo>
                  <a:cubicBezTo>
                    <a:pt x="71538" y="102415"/>
                    <a:pt x="71538" y="101178"/>
                    <a:pt x="71538" y="102415"/>
                  </a:cubicBezTo>
                  <a:cubicBezTo>
                    <a:pt x="71538" y="102415"/>
                    <a:pt x="72694" y="102415"/>
                    <a:pt x="72694" y="102415"/>
                  </a:cubicBezTo>
                  <a:cubicBezTo>
                    <a:pt x="73844" y="103647"/>
                    <a:pt x="73844" y="103647"/>
                    <a:pt x="75000" y="102415"/>
                  </a:cubicBezTo>
                  <a:cubicBezTo>
                    <a:pt x="76155" y="102415"/>
                    <a:pt x="77305" y="101178"/>
                    <a:pt x="78461" y="101178"/>
                  </a:cubicBezTo>
                  <a:cubicBezTo>
                    <a:pt x="78461" y="101178"/>
                    <a:pt x="77305" y="101178"/>
                    <a:pt x="77305" y="101178"/>
                  </a:cubicBezTo>
                  <a:cubicBezTo>
                    <a:pt x="78461" y="99946"/>
                    <a:pt x="79616" y="99946"/>
                    <a:pt x="79616" y="99946"/>
                  </a:cubicBezTo>
                  <a:cubicBezTo>
                    <a:pt x="79616" y="101178"/>
                    <a:pt x="78461" y="101178"/>
                    <a:pt x="78461" y="101178"/>
                  </a:cubicBezTo>
                  <a:cubicBezTo>
                    <a:pt x="78461" y="103647"/>
                    <a:pt x="79616" y="99946"/>
                    <a:pt x="80766" y="101178"/>
                  </a:cubicBezTo>
                  <a:cubicBezTo>
                    <a:pt x="80766" y="101178"/>
                    <a:pt x="79616" y="102415"/>
                    <a:pt x="79616" y="102415"/>
                  </a:cubicBezTo>
                  <a:cubicBezTo>
                    <a:pt x="79616" y="103647"/>
                    <a:pt x="80766" y="102415"/>
                    <a:pt x="80766" y="103647"/>
                  </a:cubicBezTo>
                  <a:cubicBezTo>
                    <a:pt x="81922" y="102415"/>
                    <a:pt x="80766" y="103647"/>
                    <a:pt x="80766" y="104884"/>
                  </a:cubicBezTo>
                  <a:cubicBezTo>
                    <a:pt x="81922" y="104884"/>
                    <a:pt x="81922" y="103647"/>
                    <a:pt x="81922" y="103647"/>
                  </a:cubicBezTo>
                  <a:cubicBezTo>
                    <a:pt x="81922" y="103647"/>
                    <a:pt x="81922" y="103647"/>
                    <a:pt x="81922" y="103647"/>
                  </a:cubicBezTo>
                  <a:cubicBezTo>
                    <a:pt x="80766" y="102415"/>
                    <a:pt x="83077" y="102415"/>
                    <a:pt x="84233" y="102415"/>
                  </a:cubicBezTo>
                  <a:cubicBezTo>
                    <a:pt x="85383" y="101178"/>
                    <a:pt x="86538" y="99946"/>
                    <a:pt x="88844" y="99946"/>
                  </a:cubicBezTo>
                  <a:cubicBezTo>
                    <a:pt x="91155" y="98715"/>
                    <a:pt x="92305" y="99946"/>
                    <a:pt x="94616" y="97477"/>
                  </a:cubicBezTo>
                  <a:cubicBezTo>
                    <a:pt x="96922" y="95009"/>
                    <a:pt x="98077" y="92545"/>
                    <a:pt x="100383" y="90076"/>
                  </a:cubicBezTo>
                  <a:cubicBezTo>
                    <a:pt x="101538" y="88839"/>
                    <a:pt x="102694" y="86376"/>
                    <a:pt x="103844" y="85139"/>
                  </a:cubicBezTo>
                  <a:cubicBezTo>
                    <a:pt x="103844" y="85139"/>
                    <a:pt x="103844" y="85139"/>
                    <a:pt x="103844" y="85139"/>
                  </a:cubicBezTo>
                  <a:cubicBezTo>
                    <a:pt x="103844" y="85139"/>
                    <a:pt x="103844" y="85139"/>
                    <a:pt x="103844" y="85139"/>
                  </a:cubicBezTo>
                  <a:cubicBezTo>
                    <a:pt x="105000" y="83907"/>
                    <a:pt x="105000" y="83907"/>
                    <a:pt x="105000" y="83907"/>
                  </a:cubicBezTo>
                  <a:cubicBezTo>
                    <a:pt x="106155" y="82670"/>
                    <a:pt x="107305" y="81438"/>
                    <a:pt x="107305" y="81438"/>
                  </a:cubicBezTo>
                  <a:cubicBezTo>
                    <a:pt x="108461" y="80207"/>
                    <a:pt x="109616" y="78969"/>
                    <a:pt x="110766" y="77738"/>
                  </a:cubicBezTo>
                  <a:cubicBezTo>
                    <a:pt x="113077" y="74032"/>
                    <a:pt x="114233" y="71568"/>
                    <a:pt x="116538" y="69100"/>
                  </a:cubicBezTo>
                  <a:cubicBezTo>
                    <a:pt x="117694" y="66631"/>
                    <a:pt x="117694" y="66631"/>
                    <a:pt x="118844" y="64162"/>
                  </a:cubicBezTo>
                  <a:cubicBezTo>
                    <a:pt x="118844" y="61693"/>
                    <a:pt x="118844" y="60461"/>
                    <a:pt x="120000" y="57993"/>
                  </a:cubicBezTo>
                  <a:cubicBezTo>
                    <a:pt x="120000" y="57993"/>
                    <a:pt x="120000" y="55524"/>
                    <a:pt x="120000" y="5552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57" name="Shape 657"/>
            <p:cNvSpPr/>
            <p:nvPr/>
          </p:nvSpPr>
          <p:spPr>
            <a:xfrm>
              <a:off x="8447906" y="1727119"/>
              <a:ext cx="142765" cy="110891"/>
            </a:xfrm>
            <a:custGeom>
              <a:avLst/>
              <a:gdLst/>
              <a:ahLst/>
              <a:cxnLst/>
              <a:rect l="0" t="0" r="0" b="0"/>
              <a:pathLst>
                <a:path w="120000" h="120000" extrusionOk="0">
                  <a:moveTo>
                    <a:pt x="75000" y="34283"/>
                  </a:moveTo>
                  <a:cubicBezTo>
                    <a:pt x="75000" y="34283"/>
                    <a:pt x="75000" y="34283"/>
                    <a:pt x="75000" y="34283"/>
                  </a:cubicBezTo>
                  <a:cubicBezTo>
                    <a:pt x="75000" y="34283"/>
                    <a:pt x="75000" y="34283"/>
                    <a:pt x="75000" y="34283"/>
                  </a:cubicBezTo>
                  <a:close/>
                  <a:moveTo>
                    <a:pt x="120000" y="102855"/>
                  </a:moveTo>
                  <a:cubicBezTo>
                    <a:pt x="120000" y="102855"/>
                    <a:pt x="120000" y="102855"/>
                    <a:pt x="120000" y="102855"/>
                  </a:cubicBezTo>
                  <a:cubicBezTo>
                    <a:pt x="120000" y="102855"/>
                    <a:pt x="120000" y="85716"/>
                    <a:pt x="120000" y="85716"/>
                  </a:cubicBezTo>
                  <a:cubicBezTo>
                    <a:pt x="120000" y="85716"/>
                    <a:pt x="105000" y="68572"/>
                    <a:pt x="105000" y="68572"/>
                  </a:cubicBezTo>
                  <a:cubicBezTo>
                    <a:pt x="90000" y="68572"/>
                    <a:pt x="90000" y="68572"/>
                    <a:pt x="90000" y="68572"/>
                  </a:cubicBezTo>
                  <a:cubicBezTo>
                    <a:pt x="90000" y="68572"/>
                    <a:pt x="90000" y="68572"/>
                    <a:pt x="90000" y="68572"/>
                  </a:cubicBezTo>
                  <a:cubicBezTo>
                    <a:pt x="90000" y="68572"/>
                    <a:pt x="105000" y="68572"/>
                    <a:pt x="105000" y="51427"/>
                  </a:cubicBezTo>
                  <a:cubicBezTo>
                    <a:pt x="90000" y="51427"/>
                    <a:pt x="75000" y="51427"/>
                    <a:pt x="75000" y="34283"/>
                  </a:cubicBezTo>
                  <a:cubicBezTo>
                    <a:pt x="75000" y="34283"/>
                    <a:pt x="75000" y="34283"/>
                    <a:pt x="75000" y="17144"/>
                  </a:cubicBezTo>
                  <a:cubicBezTo>
                    <a:pt x="75000" y="17144"/>
                    <a:pt x="60000" y="17144"/>
                    <a:pt x="60000" y="17144"/>
                  </a:cubicBezTo>
                  <a:cubicBezTo>
                    <a:pt x="60000" y="17144"/>
                    <a:pt x="60000" y="17144"/>
                    <a:pt x="60000" y="17144"/>
                  </a:cubicBezTo>
                  <a:cubicBezTo>
                    <a:pt x="60000" y="0"/>
                    <a:pt x="60000" y="0"/>
                    <a:pt x="45000" y="0"/>
                  </a:cubicBezTo>
                  <a:cubicBezTo>
                    <a:pt x="45000" y="0"/>
                    <a:pt x="45000" y="0"/>
                    <a:pt x="45000" y="0"/>
                  </a:cubicBezTo>
                  <a:cubicBezTo>
                    <a:pt x="30000" y="17144"/>
                    <a:pt x="15000" y="17144"/>
                    <a:pt x="0" y="17144"/>
                  </a:cubicBezTo>
                  <a:cubicBezTo>
                    <a:pt x="0" y="17144"/>
                    <a:pt x="15000" y="34283"/>
                    <a:pt x="15000" y="34283"/>
                  </a:cubicBezTo>
                  <a:cubicBezTo>
                    <a:pt x="15000" y="51427"/>
                    <a:pt x="15000" y="51427"/>
                    <a:pt x="15000" y="51427"/>
                  </a:cubicBezTo>
                  <a:cubicBezTo>
                    <a:pt x="15000" y="68572"/>
                    <a:pt x="30000" y="68572"/>
                    <a:pt x="30000" y="68572"/>
                  </a:cubicBezTo>
                  <a:cubicBezTo>
                    <a:pt x="45000" y="68572"/>
                    <a:pt x="45000" y="68572"/>
                    <a:pt x="45000" y="68572"/>
                  </a:cubicBezTo>
                  <a:cubicBezTo>
                    <a:pt x="45000" y="68572"/>
                    <a:pt x="60000" y="68572"/>
                    <a:pt x="60000" y="85716"/>
                  </a:cubicBezTo>
                  <a:cubicBezTo>
                    <a:pt x="60000" y="85716"/>
                    <a:pt x="60000" y="68572"/>
                    <a:pt x="60000" y="68572"/>
                  </a:cubicBezTo>
                  <a:cubicBezTo>
                    <a:pt x="75000" y="85716"/>
                    <a:pt x="75000" y="85716"/>
                    <a:pt x="75000" y="85716"/>
                  </a:cubicBezTo>
                  <a:cubicBezTo>
                    <a:pt x="75000" y="85716"/>
                    <a:pt x="75000" y="85716"/>
                    <a:pt x="75000" y="85716"/>
                  </a:cubicBezTo>
                  <a:cubicBezTo>
                    <a:pt x="90000" y="85716"/>
                    <a:pt x="90000" y="85716"/>
                    <a:pt x="90000" y="85716"/>
                  </a:cubicBezTo>
                  <a:cubicBezTo>
                    <a:pt x="90000" y="85716"/>
                    <a:pt x="105000" y="102855"/>
                    <a:pt x="105000" y="102855"/>
                  </a:cubicBezTo>
                  <a:cubicBezTo>
                    <a:pt x="105000" y="102855"/>
                    <a:pt x="105000" y="102855"/>
                    <a:pt x="105000" y="102855"/>
                  </a:cubicBezTo>
                  <a:cubicBezTo>
                    <a:pt x="120000" y="120000"/>
                    <a:pt x="105000" y="120000"/>
                    <a:pt x="120000" y="120000"/>
                  </a:cubicBezTo>
                  <a:cubicBezTo>
                    <a:pt x="120000" y="120000"/>
                    <a:pt x="120000" y="102855"/>
                    <a:pt x="120000" y="102855"/>
                  </a:cubicBezTo>
                  <a:close/>
                  <a:moveTo>
                    <a:pt x="60000" y="17144"/>
                  </a:moveTo>
                  <a:cubicBezTo>
                    <a:pt x="60000" y="17144"/>
                    <a:pt x="60000" y="17144"/>
                    <a:pt x="60000" y="17144"/>
                  </a:cubicBezTo>
                  <a:cubicBezTo>
                    <a:pt x="60000" y="17144"/>
                    <a:pt x="60000" y="17144"/>
                    <a:pt x="60000" y="171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58" name="Shape 658"/>
            <p:cNvSpPr/>
            <p:nvPr/>
          </p:nvSpPr>
          <p:spPr>
            <a:xfrm>
              <a:off x="3426335" y="4701757"/>
              <a:ext cx="707613" cy="1538608"/>
            </a:xfrm>
            <a:custGeom>
              <a:avLst/>
              <a:gdLst/>
              <a:ahLst/>
              <a:cxnLst/>
              <a:rect l="0" t="0" r="0" b="0"/>
              <a:pathLst>
                <a:path w="120000" h="120000" extrusionOk="0">
                  <a:moveTo>
                    <a:pt x="111000" y="118761"/>
                  </a:moveTo>
                  <a:cubicBezTo>
                    <a:pt x="105000" y="118761"/>
                    <a:pt x="99000" y="117527"/>
                    <a:pt x="93000" y="116288"/>
                  </a:cubicBezTo>
                  <a:cubicBezTo>
                    <a:pt x="90000" y="116288"/>
                    <a:pt x="87000" y="115050"/>
                    <a:pt x="84000" y="115050"/>
                  </a:cubicBezTo>
                  <a:cubicBezTo>
                    <a:pt x="84000" y="113816"/>
                    <a:pt x="84000" y="113816"/>
                    <a:pt x="84000" y="113816"/>
                  </a:cubicBezTo>
                  <a:cubicBezTo>
                    <a:pt x="84000" y="113816"/>
                    <a:pt x="81000" y="112577"/>
                    <a:pt x="81000" y="112577"/>
                  </a:cubicBezTo>
                  <a:cubicBezTo>
                    <a:pt x="84000" y="115050"/>
                    <a:pt x="87000" y="117527"/>
                    <a:pt x="90000" y="120000"/>
                  </a:cubicBezTo>
                  <a:cubicBezTo>
                    <a:pt x="93000" y="120000"/>
                    <a:pt x="99000" y="120000"/>
                    <a:pt x="105000" y="120000"/>
                  </a:cubicBezTo>
                  <a:cubicBezTo>
                    <a:pt x="105000" y="120000"/>
                    <a:pt x="108000" y="120000"/>
                    <a:pt x="111000" y="120000"/>
                  </a:cubicBezTo>
                  <a:cubicBezTo>
                    <a:pt x="111000" y="120000"/>
                    <a:pt x="111000" y="118761"/>
                    <a:pt x="111000" y="118761"/>
                  </a:cubicBezTo>
                  <a:close/>
                  <a:moveTo>
                    <a:pt x="114000" y="55672"/>
                  </a:moveTo>
                  <a:cubicBezTo>
                    <a:pt x="114000" y="54433"/>
                    <a:pt x="114000" y="54433"/>
                    <a:pt x="114000" y="53194"/>
                  </a:cubicBezTo>
                  <a:cubicBezTo>
                    <a:pt x="114000" y="53194"/>
                    <a:pt x="111000" y="53194"/>
                    <a:pt x="111000" y="53194"/>
                  </a:cubicBezTo>
                  <a:cubicBezTo>
                    <a:pt x="111000" y="53194"/>
                    <a:pt x="111000" y="53194"/>
                    <a:pt x="108000" y="51961"/>
                  </a:cubicBezTo>
                  <a:cubicBezTo>
                    <a:pt x="108000" y="51961"/>
                    <a:pt x="108000" y="51961"/>
                    <a:pt x="108000" y="50722"/>
                  </a:cubicBezTo>
                  <a:cubicBezTo>
                    <a:pt x="108000" y="49483"/>
                    <a:pt x="108000" y="49483"/>
                    <a:pt x="105000" y="49483"/>
                  </a:cubicBezTo>
                  <a:cubicBezTo>
                    <a:pt x="102000" y="48250"/>
                    <a:pt x="99000" y="47011"/>
                    <a:pt x="96000" y="45772"/>
                  </a:cubicBezTo>
                  <a:cubicBezTo>
                    <a:pt x="96000" y="45772"/>
                    <a:pt x="96000" y="45772"/>
                    <a:pt x="96000" y="45772"/>
                  </a:cubicBezTo>
                  <a:cubicBezTo>
                    <a:pt x="96000" y="45772"/>
                    <a:pt x="96000" y="44533"/>
                    <a:pt x="96000" y="44533"/>
                  </a:cubicBezTo>
                  <a:cubicBezTo>
                    <a:pt x="96000" y="43300"/>
                    <a:pt x="96000" y="43300"/>
                    <a:pt x="96000" y="42061"/>
                  </a:cubicBezTo>
                  <a:cubicBezTo>
                    <a:pt x="96000" y="40822"/>
                    <a:pt x="96000" y="42061"/>
                    <a:pt x="96000" y="40822"/>
                  </a:cubicBezTo>
                  <a:cubicBezTo>
                    <a:pt x="96000" y="40822"/>
                    <a:pt x="96000" y="39588"/>
                    <a:pt x="96000" y="39588"/>
                  </a:cubicBezTo>
                  <a:cubicBezTo>
                    <a:pt x="96000" y="38350"/>
                    <a:pt x="96000" y="38350"/>
                    <a:pt x="93000" y="37111"/>
                  </a:cubicBezTo>
                  <a:cubicBezTo>
                    <a:pt x="93000" y="37111"/>
                    <a:pt x="96000" y="37111"/>
                    <a:pt x="96000" y="35877"/>
                  </a:cubicBezTo>
                  <a:cubicBezTo>
                    <a:pt x="96000" y="35877"/>
                    <a:pt x="96000" y="34638"/>
                    <a:pt x="96000" y="34638"/>
                  </a:cubicBezTo>
                  <a:cubicBezTo>
                    <a:pt x="96000" y="33400"/>
                    <a:pt x="96000" y="33400"/>
                    <a:pt x="96000" y="33400"/>
                  </a:cubicBezTo>
                  <a:cubicBezTo>
                    <a:pt x="96000" y="32166"/>
                    <a:pt x="93000" y="32166"/>
                    <a:pt x="96000" y="30927"/>
                  </a:cubicBezTo>
                  <a:cubicBezTo>
                    <a:pt x="96000" y="30927"/>
                    <a:pt x="96000" y="30927"/>
                    <a:pt x="96000" y="29688"/>
                  </a:cubicBezTo>
                  <a:cubicBezTo>
                    <a:pt x="99000" y="28455"/>
                    <a:pt x="102000" y="27216"/>
                    <a:pt x="102000" y="25977"/>
                  </a:cubicBezTo>
                  <a:cubicBezTo>
                    <a:pt x="105000" y="25977"/>
                    <a:pt x="105000" y="23505"/>
                    <a:pt x="108000" y="23505"/>
                  </a:cubicBezTo>
                  <a:cubicBezTo>
                    <a:pt x="105000" y="23505"/>
                    <a:pt x="108000" y="22266"/>
                    <a:pt x="111000" y="22266"/>
                  </a:cubicBezTo>
                  <a:cubicBezTo>
                    <a:pt x="111000" y="22266"/>
                    <a:pt x="111000" y="21033"/>
                    <a:pt x="111000" y="21033"/>
                  </a:cubicBezTo>
                  <a:cubicBezTo>
                    <a:pt x="114000" y="21033"/>
                    <a:pt x="117000" y="21033"/>
                    <a:pt x="120000" y="19794"/>
                  </a:cubicBezTo>
                  <a:cubicBezTo>
                    <a:pt x="120000" y="18555"/>
                    <a:pt x="120000" y="16083"/>
                    <a:pt x="117000" y="14844"/>
                  </a:cubicBezTo>
                  <a:cubicBezTo>
                    <a:pt x="114000" y="13605"/>
                    <a:pt x="114000" y="14844"/>
                    <a:pt x="111000" y="13605"/>
                  </a:cubicBezTo>
                  <a:cubicBezTo>
                    <a:pt x="111000" y="16083"/>
                    <a:pt x="111000" y="17322"/>
                    <a:pt x="108000" y="18555"/>
                  </a:cubicBezTo>
                  <a:cubicBezTo>
                    <a:pt x="108000" y="18555"/>
                    <a:pt x="108000" y="18555"/>
                    <a:pt x="105000" y="19794"/>
                  </a:cubicBezTo>
                  <a:cubicBezTo>
                    <a:pt x="105000" y="19794"/>
                    <a:pt x="108000" y="19794"/>
                    <a:pt x="105000" y="19794"/>
                  </a:cubicBezTo>
                  <a:cubicBezTo>
                    <a:pt x="105000" y="21033"/>
                    <a:pt x="105000" y="19794"/>
                    <a:pt x="105000" y="19794"/>
                  </a:cubicBezTo>
                  <a:cubicBezTo>
                    <a:pt x="105000" y="19794"/>
                    <a:pt x="102000" y="19794"/>
                    <a:pt x="102000" y="19794"/>
                  </a:cubicBezTo>
                  <a:cubicBezTo>
                    <a:pt x="102000" y="19794"/>
                    <a:pt x="102000" y="21033"/>
                    <a:pt x="102000" y="21033"/>
                  </a:cubicBezTo>
                  <a:cubicBezTo>
                    <a:pt x="102000" y="21033"/>
                    <a:pt x="102000" y="21033"/>
                    <a:pt x="102000" y="21033"/>
                  </a:cubicBezTo>
                  <a:cubicBezTo>
                    <a:pt x="99000" y="21033"/>
                    <a:pt x="99000" y="21033"/>
                    <a:pt x="99000" y="21033"/>
                  </a:cubicBezTo>
                  <a:cubicBezTo>
                    <a:pt x="99000" y="21033"/>
                    <a:pt x="96000" y="21033"/>
                    <a:pt x="96000" y="21033"/>
                  </a:cubicBezTo>
                  <a:cubicBezTo>
                    <a:pt x="93000" y="21033"/>
                    <a:pt x="90000" y="21033"/>
                    <a:pt x="87000" y="19794"/>
                  </a:cubicBezTo>
                  <a:cubicBezTo>
                    <a:pt x="84000" y="19794"/>
                    <a:pt x="84000" y="19794"/>
                    <a:pt x="84000" y="18555"/>
                  </a:cubicBezTo>
                  <a:cubicBezTo>
                    <a:pt x="84000" y="18555"/>
                    <a:pt x="84000" y="18555"/>
                    <a:pt x="84000" y="18555"/>
                  </a:cubicBezTo>
                  <a:cubicBezTo>
                    <a:pt x="87000" y="17322"/>
                    <a:pt x="84000" y="17322"/>
                    <a:pt x="87000" y="16083"/>
                  </a:cubicBezTo>
                  <a:cubicBezTo>
                    <a:pt x="87000" y="14844"/>
                    <a:pt x="90000" y="13605"/>
                    <a:pt x="84000" y="12372"/>
                  </a:cubicBezTo>
                  <a:cubicBezTo>
                    <a:pt x="75000" y="9894"/>
                    <a:pt x="63000" y="8661"/>
                    <a:pt x="57000" y="6183"/>
                  </a:cubicBezTo>
                  <a:cubicBezTo>
                    <a:pt x="54000" y="4950"/>
                    <a:pt x="51000" y="3711"/>
                    <a:pt x="48000" y="2472"/>
                  </a:cubicBezTo>
                  <a:cubicBezTo>
                    <a:pt x="48000" y="2472"/>
                    <a:pt x="45000" y="1238"/>
                    <a:pt x="45000" y="0"/>
                  </a:cubicBezTo>
                  <a:cubicBezTo>
                    <a:pt x="42000" y="0"/>
                    <a:pt x="39000" y="0"/>
                    <a:pt x="36000" y="1238"/>
                  </a:cubicBezTo>
                  <a:cubicBezTo>
                    <a:pt x="36000" y="1238"/>
                    <a:pt x="36000" y="2472"/>
                    <a:pt x="33000" y="3711"/>
                  </a:cubicBezTo>
                  <a:cubicBezTo>
                    <a:pt x="33000" y="2472"/>
                    <a:pt x="33000" y="1238"/>
                    <a:pt x="30000" y="1238"/>
                  </a:cubicBezTo>
                  <a:cubicBezTo>
                    <a:pt x="30000" y="1238"/>
                    <a:pt x="24000" y="1238"/>
                    <a:pt x="24000" y="1238"/>
                  </a:cubicBezTo>
                  <a:cubicBezTo>
                    <a:pt x="21000" y="1238"/>
                    <a:pt x="18000" y="0"/>
                    <a:pt x="18000" y="0"/>
                  </a:cubicBezTo>
                  <a:cubicBezTo>
                    <a:pt x="18000" y="0"/>
                    <a:pt x="18000" y="1238"/>
                    <a:pt x="18000" y="1238"/>
                  </a:cubicBezTo>
                  <a:cubicBezTo>
                    <a:pt x="18000" y="1238"/>
                    <a:pt x="15000" y="1238"/>
                    <a:pt x="15000" y="1238"/>
                  </a:cubicBezTo>
                  <a:cubicBezTo>
                    <a:pt x="15000" y="1238"/>
                    <a:pt x="12000" y="2472"/>
                    <a:pt x="12000" y="3711"/>
                  </a:cubicBezTo>
                  <a:cubicBezTo>
                    <a:pt x="12000" y="3711"/>
                    <a:pt x="12000" y="3711"/>
                    <a:pt x="12000" y="4950"/>
                  </a:cubicBezTo>
                  <a:cubicBezTo>
                    <a:pt x="12000" y="6183"/>
                    <a:pt x="12000" y="7422"/>
                    <a:pt x="12000" y="8661"/>
                  </a:cubicBezTo>
                  <a:cubicBezTo>
                    <a:pt x="12000" y="8661"/>
                    <a:pt x="6000" y="8661"/>
                    <a:pt x="6000" y="9894"/>
                  </a:cubicBezTo>
                  <a:cubicBezTo>
                    <a:pt x="6000" y="9894"/>
                    <a:pt x="3000" y="9894"/>
                    <a:pt x="3000" y="11133"/>
                  </a:cubicBezTo>
                  <a:cubicBezTo>
                    <a:pt x="3000" y="11133"/>
                    <a:pt x="6000" y="11133"/>
                    <a:pt x="6000" y="12372"/>
                  </a:cubicBezTo>
                  <a:cubicBezTo>
                    <a:pt x="6000" y="12372"/>
                    <a:pt x="3000" y="13605"/>
                    <a:pt x="6000" y="13605"/>
                  </a:cubicBezTo>
                  <a:cubicBezTo>
                    <a:pt x="6000" y="13605"/>
                    <a:pt x="6000" y="14844"/>
                    <a:pt x="6000" y="14844"/>
                  </a:cubicBezTo>
                  <a:cubicBezTo>
                    <a:pt x="6000" y="16083"/>
                    <a:pt x="6000" y="16083"/>
                    <a:pt x="6000" y="16083"/>
                  </a:cubicBezTo>
                  <a:cubicBezTo>
                    <a:pt x="6000" y="17322"/>
                    <a:pt x="9000" y="17322"/>
                    <a:pt x="9000" y="18555"/>
                  </a:cubicBezTo>
                  <a:cubicBezTo>
                    <a:pt x="9000" y="19794"/>
                    <a:pt x="9000" y="19794"/>
                    <a:pt x="6000" y="19794"/>
                  </a:cubicBezTo>
                  <a:cubicBezTo>
                    <a:pt x="6000" y="19794"/>
                    <a:pt x="6000" y="19794"/>
                    <a:pt x="6000" y="21033"/>
                  </a:cubicBezTo>
                  <a:cubicBezTo>
                    <a:pt x="3000" y="21033"/>
                    <a:pt x="3000" y="22266"/>
                    <a:pt x="3000" y="23505"/>
                  </a:cubicBezTo>
                  <a:cubicBezTo>
                    <a:pt x="3000" y="23505"/>
                    <a:pt x="0" y="23505"/>
                    <a:pt x="0" y="24744"/>
                  </a:cubicBezTo>
                  <a:cubicBezTo>
                    <a:pt x="0" y="25977"/>
                    <a:pt x="0" y="25977"/>
                    <a:pt x="0" y="27216"/>
                  </a:cubicBezTo>
                  <a:cubicBezTo>
                    <a:pt x="0" y="27216"/>
                    <a:pt x="0" y="27216"/>
                    <a:pt x="0" y="27216"/>
                  </a:cubicBezTo>
                  <a:cubicBezTo>
                    <a:pt x="0" y="28455"/>
                    <a:pt x="6000" y="32166"/>
                    <a:pt x="0" y="30927"/>
                  </a:cubicBezTo>
                  <a:cubicBezTo>
                    <a:pt x="0" y="32166"/>
                    <a:pt x="0" y="32166"/>
                    <a:pt x="0" y="33400"/>
                  </a:cubicBezTo>
                  <a:cubicBezTo>
                    <a:pt x="0" y="33400"/>
                    <a:pt x="0" y="33400"/>
                    <a:pt x="0" y="34638"/>
                  </a:cubicBezTo>
                  <a:cubicBezTo>
                    <a:pt x="0" y="34638"/>
                    <a:pt x="0" y="34638"/>
                    <a:pt x="0" y="34638"/>
                  </a:cubicBezTo>
                  <a:cubicBezTo>
                    <a:pt x="0" y="35877"/>
                    <a:pt x="3000" y="35877"/>
                    <a:pt x="3000" y="37111"/>
                  </a:cubicBezTo>
                  <a:cubicBezTo>
                    <a:pt x="3000" y="37111"/>
                    <a:pt x="3000" y="38350"/>
                    <a:pt x="3000" y="38350"/>
                  </a:cubicBezTo>
                  <a:cubicBezTo>
                    <a:pt x="3000" y="38350"/>
                    <a:pt x="3000" y="38350"/>
                    <a:pt x="3000" y="38350"/>
                  </a:cubicBezTo>
                  <a:cubicBezTo>
                    <a:pt x="6000" y="39588"/>
                    <a:pt x="6000" y="39588"/>
                    <a:pt x="6000" y="40822"/>
                  </a:cubicBezTo>
                  <a:cubicBezTo>
                    <a:pt x="6000" y="40822"/>
                    <a:pt x="6000" y="42061"/>
                    <a:pt x="9000" y="42061"/>
                  </a:cubicBezTo>
                  <a:cubicBezTo>
                    <a:pt x="9000" y="42061"/>
                    <a:pt x="9000" y="42061"/>
                    <a:pt x="9000" y="42061"/>
                  </a:cubicBezTo>
                  <a:cubicBezTo>
                    <a:pt x="9000" y="43300"/>
                    <a:pt x="12000" y="44533"/>
                    <a:pt x="12000" y="44533"/>
                  </a:cubicBezTo>
                  <a:cubicBezTo>
                    <a:pt x="12000" y="45772"/>
                    <a:pt x="12000" y="45772"/>
                    <a:pt x="9000" y="45772"/>
                  </a:cubicBezTo>
                  <a:cubicBezTo>
                    <a:pt x="9000" y="47011"/>
                    <a:pt x="9000" y="48250"/>
                    <a:pt x="9000" y="49483"/>
                  </a:cubicBezTo>
                  <a:cubicBezTo>
                    <a:pt x="9000" y="49483"/>
                    <a:pt x="9000" y="49483"/>
                    <a:pt x="9000" y="49483"/>
                  </a:cubicBezTo>
                  <a:cubicBezTo>
                    <a:pt x="9000" y="49483"/>
                    <a:pt x="9000" y="49483"/>
                    <a:pt x="9000" y="49483"/>
                  </a:cubicBezTo>
                  <a:cubicBezTo>
                    <a:pt x="9000" y="50722"/>
                    <a:pt x="12000" y="51961"/>
                    <a:pt x="12000" y="51961"/>
                  </a:cubicBezTo>
                  <a:cubicBezTo>
                    <a:pt x="12000" y="53194"/>
                    <a:pt x="9000" y="53194"/>
                    <a:pt x="9000" y="53194"/>
                  </a:cubicBezTo>
                  <a:cubicBezTo>
                    <a:pt x="9000" y="54433"/>
                    <a:pt x="9000" y="54433"/>
                    <a:pt x="9000" y="54433"/>
                  </a:cubicBezTo>
                  <a:cubicBezTo>
                    <a:pt x="9000" y="55672"/>
                    <a:pt x="9000" y="56905"/>
                    <a:pt x="9000" y="56905"/>
                  </a:cubicBezTo>
                  <a:cubicBezTo>
                    <a:pt x="9000" y="58144"/>
                    <a:pt x="12000" y="58144"/>
                    <a:pt x="12000" y="59383"/>
                  </a:cubicBezTo>
                  <a:cubicBezTo>
                    <a:pt x="12000" y="59383"/>
                    <a:pt x="12000" y="60616"/>
                    <a:pt x="15000" y="60616"/>
                  </a:cubicBezTo>
                  <a:cubicBezTo>
                    <a:pt x="15000" y="60616"/>
                    <a:pt x="15000" y="61855"/>
                    <a:pt x="15000" y="61855"/>
                  </a:cubicBezTo>
                  <a:cubicBezTo>
                    <a:pt x="15000" y="63094"/>
                    <a:pt x="15000" y="61855"/>
                    <a:pt x="12000" y="63094"/>
                  </a:cubicBezTo>
                  <a:cubicBezTo>
                    <a:pt x="12000" y="63094"/>
                    <a:pt x="12000" y="65566"/>
                    <a:pt x="12000" y="65566"/>
                  </a:cubicBezTo>
                  <a:cubicBezTo>
                    <a:pt x="12000" y="65566"/>
                    <a:pt x="12000" y="66805"/>
                    <a:pt x="15000" y="66805"/>
                  </a:cubicBezTo>
                  <a:cubicBezTo>
                    <a:pt x="15000" y="66805"/>
                    <a:pt x="12000" y="66805"/>
                    <a:pt x="12000" y="68038"/>
                  </a:cubicBezTo>
                  <a:cubicBezTo>
                    <a:pt x="12000" y="68038"/>
                    <a:pt x="15000" y="68038"/>
                    <a:pt x="15000" y="68038"/>
                  </a:cubicBezTo>
                  <a:cubicBezTo>
                    <a:pt x="15000" y="68038"/>
                    <a:pt x="15000" y="69277"/>
                    <a:pt x="15000" y="69277"/>
                  </a:cubicBezTo>
                  <a:cubicBezTo>
                    <a:pt x="15000" y="70516"/>
                    <a:pt x="15000" y="70516"/>
                    <a:pt x="15000" y="71750"/>
                  </a:cubicBezTo>
                  <a:cubicBezTo>
                    <a:pt x="18000" y="72988"/>
                    <a:pt x="18000" y="72988"/>
                    <a:pt x="21000" y="74227"/>
                  </a:cubicBezTo>
                  <a:cubicBezTo>
                    <a:pt x="18000" y="74227"/>
                    <a:pt x="18000" y="74227"/>
                    <a:pt x="18000" y="75466"/>
                  </a:cubicBezTo>
                  <a:cubicBezTo>
                    <a:pt x="18000" y="75466"/>
                    <a:pt x="18000" y="76700"/>
                    <a:pt x="21000" y="77938"/>
                  </a:cubicBezTo>
                  <a:cubicBezTo>
                    <a:pt x="21000" y="77938"/>
                    <a:pt x="24000" y="77938"/>
                    <a:pt x="24000" y="77938"/>
                  </a:cubicBezTo>
                  <a:cubicBezTo>
                    <a:pt x="24000" y="79177"/>
                    <a:pt x="24000" y="79177"/>
                    <a:pt x="24000" y="79177"/>
                  </a:cubicBezTo>
                  <a:cubicBezTo>
                    <a:pt x="24000" y="79177"/>
                    <a:pt x="24000" y="79177"/>
                    <a:pt x="24000" y="80411"/>
                  </a:cubicBezTo>
                  <a:cubicBezTo>
                    <a:pt x="27000" y="80411"/>
                    <a:pt x="27000" y="81650"/>
                    <a:pt x="27000" y="81650"/>
                  </a:cubicBezTo>
                  <a:cubicBezTo>
                    <a:pt x="27000" y="82888"/>
                    <a:pt x="27000" y="81650"/>
                    <a:pt x="30000" y="82888"/>
                  </a:cubicBezTo>
                  <a:cubicBezTo>
                    <a:pt x="33000" y="82888"/>
                    <a:pt x="33000" y="82888"/>
                    <a:pt x="33000" y="84122"/>
                  </a:cubicBezTo>
                  <a:cubicBezTo>
                    <a:pt x="33000" y="84122"/>
                    <a:pt x="27000" y="84122"/>
                    <a:pt x="27000" y="84122"/>
                  </a:cubicBezTo>
                  <a:cubicBezTo>
                    <a:pt x="27000" y="85361"/>
                    <a:pt x="33000" y="84122"/>
                    <a:pt x="33000" y="85361"/>
                  </a:cubicBezTo>
                  <a:cubicBezTo>
                    <a:pt x="33000" y="86600"/>
                    <a:pt x="30000" y="86600"/>
                    <a:pt x="33000" y="87833"/>
                  </a:cubicBezTo>
                  <a:cubicBezTo>
                    <a:pt x="33000" y="87833"/>
                    <a:pt x="33000" y="87833"/>
                    <a:pt x="33000" y="87833"/>
                  </a:cubicBezTo>
                  <a:cubicBezTo>
                    <a:pt x="33000" y="87833"/>
                    <a:pt x="33000" y="89072"/>
                    <a:pt x="33000" y="89072"/>
                  </a:cubicBezTo>
                  <a:cubicBezTo>
                    <a:pt x="33000" y="89072"/>
                    <a:pt x="33000" y="89072"/>
                    <a:pt x="33000" y="89072"/>
                  </a:cubicBezTo>
                  <a:cubicBezTo>
                    <a:pt x="33000" y="89072"/>
                    <a:pt x="33000" y="90311"/>
                    <a:pt x="36000" y="90311"/>
                  </a:cubicBezTo>
                  <a:cubicBezTo>
                    <a:pt x="36000" y="90311"/>
                    <a:pt x="36000" y="90311"/>
                    <a:pt x="36000" y="91544"/>
                  </a:cubicBezTo>
                  <a:cubicBezTo>
                    <a:pt x="36000" y="91544"/>
                    <a:pt x="36000" y="91544"/>
                    <a:pt x="36000" y="91544"/>
                  </a:cubicBezTo>
                  <a:cubicBezTo>
                    <a:pt x="36000" y="91544"/>
                    <a:pt x="36000" y="92783"/>
                    <a:pt x="36000" y="92783"/>
                  </a:cubicBezTo>
                  <a:cubicBezTo>
                    <a:pt x="36000" y="92783"/>
                    <a:pt x="36000" y="94022"/>
                    <a:pt x="36000" y="94022"/>
                  </a:cubicBezTo>
                  <a:cubicBezTo>
                    <a:pt x="33000" y="96494"/>
                    <a:pt x="36000" y="95255"/>
                    <a:pt x="39000" y="96494"/>
                  </a:cubicBezTo>
                  <a:cubicBezTo>
                    <a:pt x="39000" y="97733"/>
                    <a:pt x="36000" y="97733"/>
                    <a:pt x="36000" y="97733"/>
                  </a:cubicBezTo>
                  <a:cubicBezTo>
                    <a:pt x="36000" y="97733"/>
                    <a:pt x="39000" y="97733"/>
                    <a:pt x="36000" y="98966"/>
                  </a:cubicBezTo>
                  <a:cubicBezTo>
                    <a:pt x="36000" y="98966"/>
                    <a:pt x="33000" y="98966"/>
                    <a:pt x="36000" y="100205"/>
                  </a:cubicBezTo>
                  <a:cubicBezTo>
                    <a:pt x="36000" y="100205"/>
                    <a:pt x="33000" y="100205"/>
                    <a:pt x="33000" y="100205"/>
                  </a:cubicBezTo>
                  <a:cubicBezTo>
                    <a:pt x="33000" y="101444"/>
                    <a:pt x="36000" y="102677"/>
                    <a:pt x="36000" y="102677"/>
                  </a:cubicBezTo>
                  <a:cubicBezTo>
                    <a:pt x="36000" y="103916"/>
                    <a:pt x="39000" y="105155"/>
                    <a:pt x="42000" y="105155"/>
                  </a:cubicBezTo>
                  <a:cubicBezTo>
                    <a:pt x="42000" y="105155"/>
                    <a:pt x="45000" y="105155"/>
                    <a:pt x="45000" y="105155"/>
                  </a:cubicBezTo>
                  <a:cubicBezTo>
                    <a:pt x="48000" y="105155"/>
                    <a:pt x="48000" y="106394"/>
                    <a:pt x="48000" y="107627"/>
                  </a:cubicBezTo>
                  <a:cubicBezTo>
                    <a:pt x="51000" y="108866"/>
                    <a:pt x="51000" y="108866"/>
                    <a:pt x="54000" y="110105"/>
                  </a:cubicBezTo>
                  <a:cubicBezTo>
                    <a:pt x="57000" y="110105"/>
                    <a:pt x="60000" y="110105"/>
                    <a:pt x="60000" y="110105"/>
                  </a:cubicBezTo>
                  <a:cubicBezTo>
                    <a:pt x="66000" y="110105"/>
                    <a:pt x="69000" y="110105"/>
                    <a:pt x="75000" y="111338"/>
                  </a:cubicBezTo>
                  <a:cubicBezTo>
                    <a:pt x="75000" y="111338"/>
                    <a:pt x="78000" y="111338"/>
                    <a:pt x="81000" y="111338"/>
                  </a:cubicBezTo>
                  <a:cubicBezTo>
                    <a:pt x="81000" y="110105"/>
                    <a:pt x="72000" y="108866"/>
                    <a:pt x="69000" y="108866"/>
                  </a:cubicBezTo>
                  <a:cubicBezTo>
                    <a:pt x="72000" y="108866"/>
                    <a:pt x="72000" y="108866"/>
                    <a:pt x="72000" y="108866"/>
                  </a:cubicBezTo>
                  <a:cubicBezTo>
                    <a:pt x="72000" y="107627"/>
                    <a:pt x="69000" y="106394"/>
                    <a:pt x="69000" y="106394"/>
                  </a:cubicBezTo>
                  <a:cubicBezTo>
                    <a:pt x="69000" y="106394"/>
                    <a:pt x="69000" y="105155"/>
                    <a:pt x="69000" y="103916"/>
                  </a:cubicBezTo>
                  <a:cubicBezTo>
                    <a:pt x="69000" y="103916"/>
                    <a:pt x="72000" y="103916"/>
                    <a:pt x="72000" y="103916"/>
                  </a:cubicBezTo>
                  <a:cubicBezTo>
                    <a:pt x="72000" y="102677"/>
                    <a:pt x="69000" y="102677"/>
                    <a:pt x="66000" y="102677"/>
                  </a:cubicBezTo>
                  <a:cubicBezTo>
                    <a:pt x="69000" y="102677"/>
                    <a:pt x="69000" y="102677"/>
                    <a:pt x="69000" y="102677"/>
                  </a:cubicBezTo>
                  <a:cubicBezTo>
                    <a:pt x="69000" y="102677"/>
                    <a:pt x="69000" y="102677"/>
                    <a:pt x="69000" y="102677"/>
                  </a:cubicBezTo>
                  <a:cubicBezTo>
                    <a:pt x="69000" y="102677"/>
                    <a:pt x="72000" y="103916"/>
                    <a:pt x="75000" y="102677"/>
                  </a:cubicBezTo>
                  <a:cubicBezTo>
                    <a:pt x="75000" y="101444"/>
                    <a:pt x="72000" y="101444"/>
                    <a:pt x="72000" y="100205"/>
                  </a:cubicBezTo>
                  <a:cubicBezTo>
                    <a:pt x="72000" y="98966"/>
                    <a:pt x="78000" y="96494"/>
                    <a:pt x="81000" y="95255"/>
                  </a:cubicBezTo>
                  <a:cubicBezTo>
                    <a:pt x="81000" y="95255"/>
                    <a:pt x="78000" y="95255"/>
                    <a:pt x="78000" y="95255"/>
                  </a:cubicBezTo>
                  <a:cubicBezTo>
                    <a:pt x="81000" y="95255"/>
                    <a:pt x="81000" y="94022"/>
                    <a:pt x="81000" y="94022"/>
                  </a:cubicBezTo>
                  <a:cubicBezTo>
                    <a:pt x="81000" y="92783"/>
                    <a:pt x="78000" y="92783"/>
                    <a:pt x="75000" y="92783"/>
                  </a:cubicBezTo>
                  <a:cubicBezTo>
                    <a:pt x="72000" y="92783"/>
                    <a:pt x="69000" y="91544"/>
                    <a:pt x="66000" y="90311"/>
                  </a:cubicBezTo>
                  <a:cubicBezTo>
                    <a:pt x="63000" y="89072"/>
                    <a:pt x="63000" y="87833"/>
                    <a:pt x="63000" y="86600"/>
                  </a:cubicBezTo>
                  <a:cubicBezTo>
                    <a:pt x="66000" y="85361"/>
                    <a:pt x="66000" y="85361"/>
                    <a:pt x="69000" y="85361"/>
                  </a:cubicBezTo>
                  <a:cubicBezTo>
                    <a:pt x="69000" y="85361"/>
                    <a:pt x="69000" y="85361"/>
                    <a:pt x="69000" y="84122"/>
                  </a:cubicBezTo>
                  <a:cubicBezTo>
                    <a:pt x="69000" y="84122"/>
                    <a:pt x="72000" y="85361"/>
                    <a:pt x="72000" y="85361"/>
                  </a:cubicBezTo>
                  <a:cubicBezTo>
                    <a:pt x="72000" y="84122"/>
                    <a:pt x="72000" y="84122"/>
                    <a:pt x="72000" y="84122"/>
                  </a:cubicBezTo>
                  <a:cubicBezTo>
                    <a:pt x="72000" y="84122"/>
                    <a:pt x="72000" y="84122"/>
                    <a:pt x="72000" y="82888"/>
                  </a:cubicBezTo>
                  <a:cubicBezTo>
                    <a:pt x="72000" y="82888"/>
                    <a:pt x="72000" y="81650"/>
                    <a:pt x="72000" y="81650"/>
                  </a:cubicBezTo>
                  <a:cubicBezTo>
                    <a:pt x="72000" y="80411"/>
                    <a:pt x="72000" y="80411"/>
                    <a:pt x="72000" y="79177"/>
                  </a:cubicBezTo>
                  <a:cubicBezTo>
                    <a:pt x="72000" y="77938"/>
                    <a:pt x="75000" y="77938"/>
                    <a:pt x="75000" y="77938"/>
                  </a:cubicBezTo>
                  <a:cubicBezTo>
                    <a:pt x="75000" y="76700"/>
                    <a:pt x="69000" y="76700"/>
                    <a:pt x="72000" y="76700"/>
                  </a:cubicBezTo>
                  <a:cubicBezTo>
                    <a:pt x="72000" y="75466"/>
                    <a:pt x="75000" y="76700"/>
                    <a:pt x="75000" y="76700"/>
                  </a:cubicBezTo>
                  <a:cubicBezTo>
                    <a:pt x="81000" y="77938"/>
                    <a:pt x="78000" y="72988"/>
                    <a:pt x="75000" y="75466"/>
                  </a:cubicBezTo>
                  <a:cubicBezTo>
                    <a:pt x="78000" y="75466"/>
                    <a:pt x="75000" y="75466"/>
                    <a:pt x="72000" y="75466"/>
                  </a:cubicBezTo>
                  <a:cubicBezTo>
                    <a:pt x="72000" y="75466"/>
                    <a:pt x="72000" y="75466"/>
                    <a:pt x="72000" y="75466"/>
                  </a:cubicBezTo>
                  <a:cubicBezTo>
                    <a:pt x="69000" y="74227"/>
                    <a:pt x="69000" y="74227"/>
                    <a:pt x="69000" y="74227"/>
                  </a:cubicBezTo>
                  <a:cubicBezTo>
                    <a:pt x="66000" y="72988"/>
                    <a:pt x="66000" y="71750"/>
                    <a:pt x="63000" y="70516"/>
                  </a:cubicBezTo>
                  <a:cubicBezTo>
                    <a:pt x="63000" y="70516"/>
                    <a:pt x="63000" y="70516"/>
                    <a:pt x="63000" y="69277"/>
                  </a:cubicBezTo>
                  <a:cubicBezTo>
                    <a:pt x="66000" y="69277"/>
                    <a:pt x="66000" y="69277"/>
                    <a:pt x="66000" y="69277"/>
                  </a:cubicBezTo>
                  <a:cubicBezTo>
                    <a:pt x="69000" y="70516"/>
                    <a:pt x="72000" y="70516"/>
                    <a:pt x="75000" y="70516"/>
                  </a:cubicBezTo>
                  <a:cubicBezTo>
                    <a:pt x="75000" y="70516"/>
                    <a:pt x="81000" y="70516"/>
                    <a:pt x="84000" y="70516"/>
                  </a:cubicBezTo>
                  <a:cubicBezTo>
                    <a:pt x="84000" y="69277"/>
                    <a:pt x="81000" y="68038"/>
                    <a:pt x="81000" y="68038"/>
                  </a:cubicBezTo>
                  <a:cubicBezTo>
                    <a:pt x="81000" y="66805"/>
                    <a:pt x="84000" y="65566"/>
                    <a:pt x="81000" y="64327"/>
                  </a:cubicBezTo>
                  <a:cubicBezTo>
                    <a:pt x="81000" y="64327"/>
                    <a:pt x="81000" y="64327"/>
                    <a:pt x="81000" y="64327"/>
                  </a:cubicBezTo>
                  <a:cubicBezTo>
                    <a:pt x="81000" y="64327"/>
                    <a:pt x="78000" y="64327"/>
                    <a:pt x="78000" y="63094"/>
                  </a:cubicBezTo>
                  <a:cubicBezTo>
                    <a:pt x="78000" y="61855"/>
                    <a:pt x="78000" y="63094"/>
                    <a:pt x="81000" y="63094"/>
                  </a:cubicBezTo>
                  <a:cubicBezTo>
                    <a:pt x="87000" y="63094"/>
                    <a:pt x="93000" y="63094"/>
                    <a:pt x="99000" y="61855"/>
                  </a:cubicBezTo>
                  <a:cubicBezTo>
                    <a:pt x="102000" y="61855"/>
                    <a:pt x="108000" y="61855"/>
                    <a:pt x="111000" y="60616"/>
                  </a:cubicBezTo>
                  <a:cubicBezTo>
                    <a:pt x="111000" y="59383"/>
                    <a:pt x="111000" y="59383"/>
                    <a:pt x="111000" y="58144"/>
                  </a:cubicBezTo>
                  <a:cubicBezTo>
                    <a:pt x="114000" y="58144"/>
                    <a:pt x="114000" y="56905"/>
                    <a:pt x="114000" y="55672"/>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59" name="Shape 659"/>
            <p:cNvSpPr/>
            <p:nvPr/>
          </p:nvSpPr>
          <p:spPr>
            <a:xfrm>
              <a:off x="7097854" y="3882367"/>
              <a:ext cx="567954" cy="647511"/>
            </a:xfrm>
            <a:custGeom>
              <a:avLst/>
              <a:gdLst/>
              <a:ahLst/>
              <a:cxnLst/>
              <a:rect l="0" t="0" r="0" b="0"/>
              <a:pathLst>
                <a:path w="120000" h="120000" extrusionOk="0">
                  <a:moveTo>
                    <a:pt x="120000" y="61101"/>
                  </a:moveTo>
                  <a:cubicBezTo>
                    <a:pt x="120000" y="58160"/>
                    <a:pt x="120000" y="58160"/>
                    <a:pt x="120000" y="55215"/>
                  </a:cubicBezTo>
                  <a:cubicBezTo>
                    <a:pt x="120000" y="58160"/>
                    <a:pt x="120000" y="58160"/>
                    <a:pt x="116250" y="58160"/>
                  </a:cubicBezTo>
                  <a:cubicBezTo>
                    <a:pt x="116250" y="58160"/>
                    <a:pt x="112500" y="58160"/>
                    <a:pt x="112500" y="58160"/>
                  </a:cubicBezTo>
                  <a:cubicBezTo>
                    <a:pt x="108750" y="58160"/>
                    <a:pt x="108750" y="58160"/>
                    <a:pt x="105000" y="58160"/>
                  </a:cubicBezTo>
                  <a:cubicBezTo>
                    <a:pt x="105000" y="58160"/>
                    <a:pt x="105000" y="58160"/>
                    <a:pt x="101250" y="58160"/>
                  </a:cubicBezTo>
                  <a:cubicBezTo>
                    <a:pt x="101250" y="58160"/>
                    <a:pt x="105000" y="55215"/>
                    <a:pt x="101250" y="52269"/>
                  </a:cubicBezTo>
                  <a:cubicBezTo>
                    <a:pt x="101250" y="49323"/>
                    <a:pt x="101250" y="46377"/>
                    <a:pt x="97500" y="43432"/>
                  </a:cubicBezTo>
                  <a:cubicBezTo>
                    <a:pt x="97500" y="43432"/>
                    <a:pt x="97500" y="40491"/>
                    <a:pt x="97500" y="37546"/>
                  </a:cubicBezTo>
                  <a:cubicBezTo>
                    <a:pt x="97500" y="34600"/>
                    <a:pt x="101250" y="28708"/>
                    <a:pt x="97500" y="25762"/>
                  </a:cubicBezTo>
                  <a:cubicBezTo>
                    <a:pt x="97500" y="22822"/>
                    <a:pt x="82500" y="28708"/>
                    <a:pt x="86250" y="22822"/>
                  </a:cubicBezTo>
                  <a:cubicBezTo>
                    <a:pt x="82500" y="22822"/>
                    <a:pt x="78750" y="22822"/>
                    <a:pt x="78750" y="22822"/>
                  </a:cubicBezTo>
                  <a:cubicBezTo>
                    <a:pt x="75000" y="22822"/>
                    <a:pt x="75000" y="22822"/>
                    <a:pt x="75000" y="25762"/>
                  </a:cubicBezTo>
                  <a:cubicBezTo>
                    <a:pt x="75000" y="25762"/>
                    <a:pt x="75000" y="31654"/>
                    <a:pt x="75000" y="31654"/>
                  </a:cubicBezTo>
                  <a:cubicBezTo>
                    <a:pt x="71250" y="31654"/>
                    <a:pt x="67500" y="31654"/>
                    <a:pt x="67500" y="31654"/>
                  </a:cubicBezTo>
                  <a:cubicBezTo>
                    <a:pt x="63750" y="31654"/>
                    <a:pt x="60000" y="34600"/>
                    <a:pt x="56250" y="31654"/>
                  </a:cubicBezTo>
                  <a:cubicBezTo>
                    <a:pt x="52500" y="28708"/>
                    <a:pt x="52500" y="25762"/>
                    <a:pt x="48750" y="22822"/>
                  </a:cubicBezTo>
                  <a:cubicBezTo>
                    <a:pt x="48750" y="19877"/>
                    <a:pt x="48750" y="13985"/>
                    <a:pt x="45000" y="13985"/>
                  </a:cubicBezTo>
                  <a:cubicBezTo>
                    <a:pt x="41250" y="11039"/>
                    <a:pt x="33750" y="13985"/>
                    <a:pt x="30000" y="13985"/>
                  </a:cubicBezTo>
                  <a:cubicBezTo>
                    <a:pt x="26250" y="11039"/>
                    <a:pt x="7500" y="11039"/>
                    <a:pt x="3750" y="13985"/>
                  </a:cubicBezTo>
                  <a:cubicBezTo>
                    <a:pt x="3750" y="16931"/>
                    <a:pt x="7500" y="19877"/>
                    <a:pt x="7500" y="19877"/>
                  </a:cubicBezTo>
                  <a:cubicBezTo>
                    <a:pt x="11250" y="22822"/>
                    <a:pt x="11250" y="25762"/>
                    <a:pt x="11250" y="28708"/>
                  </a:cubicBezTo>
                  <a:cubicBezTo>
                    <a:pt x="15000" y="34600"/>
                    <a:pt x="15000" y="34600"/>
                    <a:pt x="11250" y="40491"/>
                  </a:cubicBezTo>
                  <a:cubicBezTo>
                    <a:pt x="11250" y="40491"/>
                    <a:pt x="11250" y="40491"/>
                    <a:pt x="11250" y="37546"/>
                  </a:cubicBezTo>
                  <a:cubicBezTo>
                    <a:pt x="7500" y="40491"/>
                    <a:pt x="18750" y="52269"/>
                    <a:pt x="18750" y="58160"/>
                  </a:cubicBezTo>
                  <a:cubicBezTo>
                    <a:pt x="18750" y="58160"/>
                    <a:pt x="18750" y="64046"/>
                    <a:pt x="18750" y="66992"/>
                  </a:cubicBezTo>
                  <a:cubicBezTo>
                    <a:pt x="18750" y="69938"/>
                    <a:pt x="15000" y="69938"/>
                    <a:pt x="11250" y="72884"/>
                  </a:cubicBezTo>
                  <a:cubicBezTo>
                    <a:pt x="11250" y="75830"/>
                    <a:pt x="7500" y="78770"/>
                    <a:pt x="7500" y="81716"/>
                  </a:cubicBezTo>
                  <a:cubicBezTo>
                    <a:pt x="7500" y="87607"/>
                    <a:pt x="3750" y="90553"/>
                    <a:pt x="3750" y="96439"/>
                  </a:cubicBezTo>
                  <a:cubicBezTo>
                    <a:pt x="3750" y="96439"/>
                    <a:pt x="0" y="99385"/>
                    <a:pt x="0" y="99385"/>
                  </a:cubicBezTo>
                  <a:cubicBezTo>
                    <a:pt x="0" y="102330"/>
                    <a:pt x="0" y="108222"/>
                    <a:pt x="0" y="111168"/>
                  </a:cubicBezTo>
                  <a:cubicBezTo>
                    <a:pt x="3750" y="111168"/>
                    <a:pt x="3750" y="111168"/>
                    <a:pt x="7500" y="111168"/>
                  </a:cubicBezTo>
                  <a:cubicBezTo>
                    <a:pt x="11250" y="111168"/>
                    <a:pt x="11250" y="108222"/>
                    <a:pt x="18750" y="111168"/>
                  </a:cubicBezTo>
                  <a:cubicBezTo>
                    <a:pt x="22500" y="114108"/>
                    <a:pt x="18750" y="114108"/>
                    <a:pt x="26250" y="114108"/>
                  </a:cubicBezTo>
                  <a:cubicBezTo>
                    <a:pt x="30000" y="114108"/>
                    <a:pt x="33750" y="114108"/>
                    <a:pt x="41250" y="114108"/>
                  </a:cubicBezTo>
                  <a:cubicBezTo>
                    <a:pt x="45000" y="114108"/>
                    <a:pt x="52500" y="114108"/>
                    <a:pt x="56250" y="114108"/>
                  </a:cubicBezTo>
                  <a:cubicBezTo>
                    <a:pt x="60000" y="114108"/>
                    <a:pt x="63750" y="114108"/>
                    <a:pt x="63750" y="114108"/>
                  </a:cubicBezTo>
                  <a:cubicBezTo>
                    <a:pt x="67500" y="114108"/>
                    <a:pt x="67500" y="117054"/>
                    <a:pt x="67500" y="117054"/>
                  </a:cubicBezTo>
                  <a:cubicBezTo>
                    <a:pt x="71250" y="117054"/>
                    <a:pt x="75000" y="117054"/>
                    <a:pt x="75000" y="117054"/>
                  </a:cubicBezTo>
                  <a:cubicBezTo>
                    <a:pt x="78750" y="117054"/>
                    <a:pt x="82500" y="117054"/>
                    <a:pt x="86250" y="120000"/>
                  </a:cubicBezTo>
                  <a:cubicBezTo>
                    <a:pt x="93750" y="120000"/>
                    <a:pt x="105000" y="117054"/>
                    <a:pt x="112500" y="117054"/>
                  </a:cubicBezTo>
                  <a:cubicBezTo>
                    <a:pt x="108750" y="114108"/>
                    <a:pt x="105000" y="111168"/>
                    <a:pt x="101250" y="108222"/>
                  </a:cubicBezTo>
                  <a:cubicBezTo>
                    <a:pt x="101250" y="105276"/>
                    <a:pt x="101250" y="102330"/>
                    <a:pt x="101250" y="99385"/>
                  </a:cubicBezTo>
                  <a:cubicBezTo>
                    <a:pt x="101250" y="90553"/>
                    <a:pt x="101250" y="84661"/>
                    <a:pt x="101250" y="75830"/>
                  </a:cubicBezTo>
                  <a:cubicBezTo>
                    <a:pt x="105000" y="75830"/>
                    <a:pt x="112500" y="75830"/>
                    <a:pt x="120000" y="75830"/>
                  </a:cubicBezTo>
                  <a:cubicBezTo>
                    <a:pt x="116250" y="69938"/>
                    <a:pt x="120000" y="64046"/>
                    <a:pt x="120000" y="61101"/>
                  </a:cubicBezTo>
                  <a:close/>
                  <a:moveTo>
                    <a:pt x="3750" y="5153"/>
                  </a:moveTo>
                  <a:cubicBezTo>
                    <a:pt x="3750" y="8093"/>
                    <a:pt x="3750" y="11039"/>
                    <a:pt x="3750" y="11039"/>
                  </a:cubicBezTo>
                  <a:cubicBezTo>
                    <a:pt x="7500" y="13985"/>
                    <a:pt x="7500" y="11039"/>
                    <a:pt x="7500" y="8093"/>
                  </a:cubicBezTo>
                  <a:cubicBezTo>
                    <a:pt x="7500" y="8093"/>
                    <a:pt x="7500" y="5153"/>
                    <a:pt x="7500" y="5153"/>
                  </a:cubicBezTo>
                  <a:cubicBezTo>
                    <a:pt x="7500" y="2207"/>
                    <a:pt x="11250" y="2207"/>
                    <a:pt x="11250" y="2207"/>
                  </a:cubicBezTo>
                  <a:cubicBezTo>
                    <a:pt x="11250" y="-737"/>
                    <a:pt x="7500" y="-737"/>
                    <a:pt x="3750" y="2207"/>
                  </a:cubicBezTo>
                  <a:cubicBezTo>
                    <a:pt x="3750" y="2207"/>
                    <a:pt x="0" y="5153"/>
                    <a:pt x="3750" y="515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60" name="Shape 660"/>
            <p:cNvSpPr/>
            <p:nvPr/>
          </p:nvSpPr>
          <p:spPr>
            <a:xfrm>
              <a:off x="6650939" y="1659199"/>
              <a:ext cx="24829" cy="22179"/>
            </a:xfrm>
            <a:custGeom>
              <a:avLst/>
              <a:gdLst/>
              <a:ahLst/>
              <a:cxnLst/>
              <a:rect l="0" t="0" r="0" b="0"/>
              <a:pathLst>
                <a:path w="120000" h="120000" extrusionOk="0">
                  <a:moveTo>
                    <a:pt x="120000" y="0"/>
                  </a:moveTo>
                  <a:cubicBezTo>
                    <a:pt x="120000" y="0"/>
                    <a:pt x="0" y="0"/>
                    <a:pt x="0" y="120000"/>
                  </a:cubicBezTo>
                  <a:cubicBezTo>
                    <a:pt x="0" y="120000"/>
                    <a:pt x="120000" y="12000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61" name="Shape 661"/>
            <p:cNvSpPr/>
            <p:nvPr/>
          </p:nvSpPr>
          <p:spPr>
            <a:xfrm>
              <a:off x="6176094" y="1932266"/>
              <a:ext cx="926209" cy="845074"/>
            </a:xfrm>
            <a:custGeom>
              <a:avLst/>
              <a:gdLst/>
              <a:ahLst/>
              <a:cxnLst/>
              <a:rect l="0" t="0" r="0" b="0"/>
              <a:pathLst>
                <a:path w="120000" h="120000" extrusionOk="0">
                  <a:moveTo>
                    <a:pt x="119537" y="87566"/>
                  </a:moveTo>
                  <a:cubicBezTo>
                    <a:pt x="119537" y="87566"/>
                    <a:pt x="119537" y="85321"/>
                    <a:pt x="117241" y="85321"/>
                  </a:cubicBezTo>
                  <a:cubicBezTo>
                    <a:pt x="117241" y="83076"/>
                    <a:pt x="114940" y="83076"/>
                    <a:pt x="112644" y="83076"/>
                  </a:cubicBezTo>
                  <a:cubicBezTo>
                    <a:pt x="112644" y="83076"/>
                    <a:pt x="112644" y="83076"/>
                    <a:pt x="110343" y="83076"/>
                  </a:cubicBezTo>
                  <a:cubicBezTo>
                    <a:pt x="110343" y="83076"/>
                    <a:pt x="110343" y="80830"/>
                    <a:pt x="108047" y="78585"/>
                  </a:cubicBezTo>
                  <a:cubicBezTo>
                    <a:pt x="108047" y="76340"/>
                    <a:pt x="105745" y="74094"/>
                    <a:pt x="105745" y="71849"/>
                  </a:cubicBezTo>
                  <a:cubicBezTo>
                    <a:pt x="105745" y="69604"/>
                    <a:pt x="108047" y="71849"/>
                    <a:pt x="108047" y="69604"/>
                  </a:cubicBezTo>
                  <a:cubicBezTo>
                    <a:pt x="108047" y="69604"/>
                    <a:pt x="108047" y="67358"/>
                    <a:pt x="108047" y="65113"/>
                  </a:cubicBezTo>
                  <a:cubicBezTo>
                    <a:pt x="108047" y="60623"/>
                    <a:pt x="108047" y="56132"/>
                    <a:pt x="108047" y="51641"/>
                  </a:cubicBezTo>
                  <a:cubicBezTo>
                    <a:pt x="108047" y="51641"/>
                    <a:pt x="105745" y="49396"/>
                    <a:pt x="105745" y="47151"/>
                  </a:cubicBezTo>
                  <a:cubicBezTo>
                    <a:pt x="105745" y="44905"/>
                    <a:pt x="105745" y="47151"/>
                    <a:pt x="105745" y="44905"/>
                  </a:cubicBezTo>
                  <a:cubicBezTo>
                    <a:pt x="105745" y="44905"/>
                    <a:pt x="105745" y="44905"/>
                    <a:pt x="105745" y="42660"/>
                  </a:cubicBezTo>
                  <a:cubicBezTo>
                    <a:pt x="105745" y="40415"/>
                    <a:pt x="103450" y="38170"/>
                    <a:pt x="103450" y="35924"/>
                  </a:cubicBezTo>
                  <a:cubicBezTo>
                    <a:pt x="103450" y="33679"/>
                    <a:pt x="103450" y="33679"/>
                    <a:pt x="101148" y="31434"/>
                  </a:cubicBezTo>
                  <a:cubicBezTo>
                    <a:pt x="101148" y="31434"/>
                    <a:pt x="101148" y="31434"/>
                    <a:pt x="98853" y="29188"/>
                  </a:cubicBezTo>
                  <a:cubicBezTo>
                    <a:pt x="98853" y="29188"/>
                    <a:pt x="98853" y="26943"/>
                    <a:pt x="98853" y="26943"/>
                  </a:cubicBezTo>
                  <a:cubicBezTo>
                    <a:pt x="98853" y="24698"/>
                    <a:pt x="96551" y="24698"/>
                    <a:pt x="96551" y="22452"/>
                  </a:cubicBezTo>
                  <a:cubicBezTo>
                    <a:pt x="94250" y="20207"/>
                    <a:pt x="94250" y="20207"/>
                    <a:pt x="96551" y="17962"/>
                  </a:cubicBezTo>
                  <a:cubicBezTo>
                    <a:pt x="96551" y="17962"/>
                    <a:pt x="98853" y="15717"/>
                    <a:pt x="98853" y="15717"/>
                  </a:cubicBezTo>
                  <a:cubicBezTo>
                    <a:pt x="98853" y="13471"/>
                    <a:pt x="98853" y="8981"/>
                    <a:pt x="98853" y="6735"/>
                  </a:cubicBezTo>
                  <a:cubicBezTo>
                    <a:pt x="98853" y="6735"/>
                    <a:pt x="98853" y="4490"/>
                    <a:pt x="98853" y="4490"/>
                  </a:cubicBezTo>
                  <a:cubicBezTo>
                    <a:pt x="98853" y="4490"/>
                    <a:pt x="98853" y="2245"/>
                    <a:pt x="98853" y="2245"/>
                  </a:cubicBezTo>
                  <a:cubicBezTo>
                    <a:pt x="98853" y="2245"/>
                    <a:pt x="103450" y="0"/>
                    <a:pt x="101148" y="0"/>
                  </a:cubicBezTo>
                  <a:cubicBezTo>
                    <a:pt x="98853" y="0"/>
                    <a:pt x="98853" y="0"/>
                    <a:pt x="96551" y="0"/>
                  </a:cubicBezTo>
                  <a:cubicBezTo>
                    <a:pt x="96551" y="0"/>
                    <a:pt x="94250" y="0"/>
                    <a:pt x="94250" y="0"/>
                  </a:cubicBezTo>
                  <a:cubicBezTo>
                    <a:pt x="94250" y="0"/>
                    <a:pt x="94250" y="0"/>
                    <a:pt x="94250" y="0"/>
                  </a:cubicBezTo>
                  <a:cubicBezTo>
                    <a:pt x="91954" y="0"/>
                    <a:pt x="91954" y="0"/>
                    <a:pt x="89653" y="0"/>
                  </a:cubicBezTo>
                  <a:cubicBezTo>
                    <a:pt x="89653" y="0"/>
                    <a:pt x="89653" y="0"/>
                    <a:pt x="89653" y="0"/>
                  </a:cubicBezTo>
                  <a:cubicBezTo>
                    <a:pt x="87357" y="0"/>
                    <a:pt x="87357" y="0"/>
                    <a:pt x="87357" y="0"/>
                  </a:cubicBezTo>
                  <a:cubicBezTo>
                    <a:pt x="85055" y="2245"/>
                    <a:pt x="82760" y="2245"/>
                    <a:pt x="80458" y="0"/>
                  </a:cubicBezTo>
                  <a:cubicBezTo>
                    <a:pt x="78163" y="0"/>
                    <a:pt x="75861" y="0"/>
                    <a:pt x="73565" y="0"/>
                  </a:cubicBezTo>
                  <a:cubicBezTo>
                    <a:pt x="71264" y="0"/>
                    <a:pt x="71264" y="0"/>
                    <a:pt x="68963" y="0"/>
                  </a:cubicBezTo>
                  <a:cubicBezTo>
                    <a:pt x="68963" y="2245"/>
                    <a:pt x="66667" y="2245"/>
                    <a:pt x="66667" y="2245"/>
                  </a:cubicBezTo>
                  <a:cubicBezTo>
                    <a:pt x="64365" y="2245"/>
                    <a:pt x="59768" y="2245"/>
                    <a:pt x="57472" y="2245"/>
                  </a:cubicBezTo>
                  <a:cubicBezTo>
                    <a:pt x="57472" y="4490"/>
                    <a:pt x="55171" y="4490"/>
                    <a:pt x="55171" y="4490"/>
                  </a:cubicBezTo>
                  <a:cubicBezTo>
                    <a:pt x="52875" y="6735"/>
                    <a:pt x="52875" y="6735"/>
                    <a:pt x="52875" y="6735"/>
                  </a:cubicBezTo>
                  <a:cubicBezTo>
                    <a:pt x="50574" y="6735"/>
                    <a:pt x="50574" y="6735"/>
                    <a:pt x="50574" y="6735"/>
                  </a:cubicBezTo>
                  <a:cubicBezTo>
                    <a:pt x="48273" y="6735"/>
                    <a:pt x="48273" y="8981"/>
                    <a:pt x="45977" y="8981"/>
                  </a:cubicBezTo>
                  <a:cubicBezTo>
                    <a:pt x="45977" y="8981"/>
                    <a:pt x="41380" y="13471"/>
                    <a:pt x="39078" y="13471"/>
                  </a:cubicBezTo>
                  <a:cubicBezTo>
                    <a:pt x="39078" y="13471"/>
                    <a:pt x="41380" y="13471"/>
                    <a:pt x="41380" y="13471"/>
                  </a:cubicBezTo>
                  <a:cubicBezTo>
                    <a:pt x="41380" y="15717"/>
                    <a:pt x="41380" y="15717"/>
                    <a:pt x="41380" y="15717"/>
                  </a:cubicBezTo>
                  <a:cubicBezTo>
                    <a:pt x="41380" y="17962"/>
                    <a:pt x="41380" y="17962"/>
                    <a:pt x="41380" y="20207"/>
                  </a:cubicBezTo>
                  <a:cubicBezTo>
                    <a:pt x="41380" y="22452"/>
                    <a:pt x="41380" y="24698"/>
                    <a:pt x="43675" y="26943"/>
                  </a:cubicBezTo>
                  <a:cubicBezTo>
                    <a:pt x="43675" y="29188"/>
                    <a:pt x="43675" y="29188"/>
                    <a:pt x="43675" y="29188"/>
                  </a:cubicBezTo>
                  <a:cubicBezTo>
                    <a:pt x="45977" y="31434"/>
                    <a:pt x="45977" y="29188"/>
                    <a:pt x="43675" y="31434"/>
                  </a:cubicBezTo>
                  <a:cubicBezTo>
                    <a:pt x="43675" y="33679"/>
                    <a:pt x="43675" y="33679"/>
                    <a:pt x="41380" y="33679"/>
                  </a:cubicBezTo>
                  <a:cubicBezTo>
                    <a:pt x="41380" y="33679"/>
                    <a:pt x="36782" y="31434"/>
                    <a:pt x="34481" y="33679"/>
                  </a:cubicBezTo>
                  <a:cubicBezTo>
                    <a:pt x="34481" y="33679"/>
                    <a:pt x="34481" y="33679"/>
                    <a:pt x="34481" y="33679"/>
                  </a:cubicBezTo>
                  <a:cubicBezTo>
                    <a:pt x="32185" y="33679"/>
                    <a:pt x="32185" y="33679"/>
                    <a:pt x="32185" y="35924"/>
                  </a:cubicBezTo>
                  <a:cubicBezTo>
                    <a:pt x="29884" y="35924"/>
                    <a:pt x="27588" y="35924"/>
                    <a:pt x="29884" y="38170"/>
                  </a:cubicBezTo>
                  <a:cubicBezTo>
                    <a:pt x="29884" y="38170"/>
                    <a:pt x="29884" y="38170"/>
                    <a:pt x="29884" y="40415"/>
                  </a:cubicBezTo>
                  <a:cubicBezTo>
                    <a:pt x="29884" y="40415"/>
                    <a:pt x="27588" y="40415"/>
                    <a:pt x="27588" y="40415"/>
                  </a:cubicBezTo>
                  <a:cubicBezTo>
                    <a:pt x="25287" y="40415"/>
                    <a:pt x="22985" y="42660"/>
                    <a:pt x="22985" y="42660"/>
                  </a:cubicBezTo>
                  <a:cubicBezTo>
                    <a:pt x="20690" y="44905"/>
                    <a:pt x="20690" y="47151"/>
                    <a:pt x="18388" y="47151"/>
                  </a:cubicBezTo>
                  <a:cubicBezTo>
                    <a:pt x="16092" y="47151"/>
                    <a:pt x="16092" y="47151"/>
                    <a:pt x="13791" y="47151"/>
                  </a:cubicBezTo>
                  <a:cubicBezTo>
                    <a:pt x="13791" y="47151"/>
                    <a:pt x="13791" y="47151"/>
                    <a:pt x="13791" y="47151"/>
                  </a:cubicBezTo>
                  <a:cubicBezTo>
                    <a:pt x="13791" y="47151"/>
                    <a:pt x="13791" y="49396"/>
                    <a:pt x="13791" y="49396"/>
                  </a:cubicBezTo>
                  <a:cubicBezTo>
                    <a:pt x="11495" y="49396"/>
                    <a:pt x="11495" y="49396"/>
                    <a:pt x="9194" y="49396"/>
                  </a:cubicBezTo>
                  <a:cubicBezTo>
                    <a:pt x="6898" y="49396"/>
                    <a:pt x="4597" y="51641"/>
                    <a:pt x="2301" y="53887"/>
                  </a:cubicBezTo>
                  <a:cubicBezTo>
                    <a:pt x="0" y="53887"/>
                    <a:pt x="0" y="53887"/>
                    <a:pt x="0" y="56132"/>
                  </a:cubicBezTo>
                  <a:cubicBezTo>
                    <a:pt x="0" y="58377"/>
                    <a:pt x="0" y="62868"/>
                    <a:pt x="0" y="65113"/>
                  </a:cubicBezTo>
                  <a:cubicBezTo>
                    <a:pt x="0" y="65113"/>
                    <a:pt x="2301" y="67358"/>
                    <a:pt x="4597" y="67358"/>
                  </a:cubicBezTo>
                  <a:cubicBezTo>
                    <a:pt x="6898" y="71849"/>
                    <a:pt x="11495" y="74094"/>
                    <a:pt x="16092" y="76340"/>
                  </a:cubicBezTo>
                  <a:cubicBezTo>
                    <a:pt x="25287" y="83076"/>
                    <a:pt x="34481" y="89811"/>
                    <a:pt x="45977" y="98793"/>
                  </a:cubicBezTo>
                  <a:cubicBezTo>
                    <a:pt x="48273" y="101038"/>
                    <a:pt x="52875" y="103283"/>
                    <a:pt x="55171" y="105529"/>
                  </a:cubicBezTo>
                  <a:cubicBezTo>
                    <a:pt x="55171" y="105529"/>
                    <a:pt x="55171" y="105529"/>
                    <a:pt x="55171" y="105529"/>
                  </a:cubicBezTo>
                  <a:cubicBezTo>
                    <a:pt x="57472" y="105529"/>
                    <a:pt x="55171" y="107774"/>
                    <a:pt x="57472" y="107774"/>
                  </a:cubicBezTo>
                  <a:cubicBezTo>
                    <a:pt x="57472" y="107774"/>
                    <a:pt x="57472" y="110019"/>
                    <a:pt x="59768" y="110019"/>
                  </a:cubicBezTo>
                  <a:cubicBezTo>
                    <a:pt x="59768" y="110019"/>
                    <a:pt x="59768" y="110019"/>
                    <a:pt x="59768" y="112264"/>
                  </a:cubicBezTo>
                  <a:cubicBezTo>
                    <a:pt x="62070" y="112264"/>
                    <a:pt x="62070" y="112264"/>
                    <a:pt x="62070" y="112264"/>
                  </a:cubicBezTo>
                  <a:cubicBezTo>
                    <a:pt x="64365" y="112264"/>
                    <a:pt x="66667" y="114510"/>
                    <a:pt x="68963" y="114510"/>
                  </a:cubicBezTo>
                  <a:cubicBezTo>
                    <a:pt x="68963" y="116755"/>
                    <a:pt x="66667" y="119000"/>
                    <a:pt x="68963" y="119000"/>
                  </a:cubicBezTo>
                  <a:cubicBezTo>
                    <a:pt x="68963" y="121246"/>
                    <a:pt x="71264" y="119000"/>
                    <a:pt x="73565" y="119000"/>
                  </a:cubicBezTo>
                  <a:cubicBezTo>
                    <a:pt x="75861" y="119000"/>
                    <a:pt x="80458" y="119000"/>
                    <a:pt x="85055" y="116755"/>
                  </a:cubicBezTo>
                  <a:cubicBezTo>
                    <a:pt x="89653" y="114510"/>
                    <a:pt x="91954" y="110019"/>
                    <a:pt x="96551" y="107774"/>
                  </a:cubicBezTo>
                  <a:cubicBezTo>
                    <a:pt x="103450" y="103283"/>
                    <a:pt x="108047" y="98793"/>
                    <a:pt x="112644" y="94302"/>
                  </a:cubicBezTo>
                  <a:cubicBezTo>
                    <a:pt x="114940" y="94302"/>
                    <a:pt x="121838" y="89811"/>
                    <a:pt x="119537" y="875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62" name="Shape 662"/>
            <p:cNvSpPr/>
            <p:nvPr/>
          </p:nvSpPr>
          <p:spPr>
            <a:xfrm>
              <a:off x="7417520" y="1663357"/>
              <a:ext cx="71383" cy="141387"/>
            </a:xfrm>
            <a:custGeom>
              <a:avLst/>
              <a:gdLst/>
              <a:ahLst/>
              <a:cxnLst/>
              <a:rect l="0" t="0" r="0" b="0"/>
              <a:pathLst>
                <a:path w="120000" h="120000" extrusionOk="0">
                  <a:moveTo>
                    <a:pt x="120000" y="80000"/>
                  </a:moveTo>
                  <a:cubicBezTo>
                    <a:pt x="120000" y="66666"/>
                    <a:pt x="120000" y="66666"/>
                    <a:pt x="90000" y="66666"/>
                  </a:cubicBezTo>
                  <a:cubicBezTo>
                    <a:pt x="90000" y="53333"/>
                    <a:pt x="90000" y="53333"/>
                    <a:pt x="90000" y="40000"/>
                  </a:cubicBezTo>
                  <a:cubicBezTo>
                    <a:pt x="90000" y="26666"/>
                    <a:pt x="90000" y="26666"/>
                    <a:pt x="60000" y="13333"/>
                  </a:cubicBezTo>
                  <a:cubicBezTo>
                    <a:pt x="60000" y="13333"/>
                    <a:pt x="60000" y="13333"/>
                    <a:pt x="60000" y="13333"/>
                  </a:cubicBezTo>
                  <a:cubicBezTo>
                    <a:pt x="30000" y="13333"/>
                    <a:pt x="30000" y="13333"/>
                    <a:pt x="30000" y="13333"/>
                  </a:cubicBezTo>
                  <a:cubicBezTo>
                    <a:pt x="60000" y="13333"/>
                    <a:pt x="0" y="13333"/>
                    <a:pt x="30000" y="0"/>
                  </a:cubicBezTo>
                  <a:cubicBezTo>
                    <a:pt x="0" y="0"/>
                    <a:pt x="0" y="13333"/>
                    <a:pt x="0" y="26666"/>
                  </a:cubicBezTo>
                  <a:cubicBezTo>
                    <a:pt x="0" y="26666"/>
                    <a:pt x="0" y="26666"/>
                    <a:pt x="0" y="26666"/>
                  </a:cubicBezTo>
                  <a:cubicBezTo>
                    <a:pt x="0" y="26666"/>
                    <a:pt x="0" y="26666"/>
                    <a:pt x="0" y="40000"/>
                  </a:cubicBezTo>
                  <a:cubicBezTo>
                    <a:pt x="0" y="40000"/>
                    <a:pt x="0" y="40000"/>
                    <a:pt x="0" y="40000"/>
                  </a:cubicBezTo>
                  <a:cubicBezTo>
                    <a:pt x="30000" y="40000"/>
                    <a:pt x="0" y="53333"/>
                    <a:pt x="0" y="66666"/>
                  </a:cubicBezTo>
                  <a:cubicBezTo>
                    <a:pt x="0" y="66666"/>
                    <a:pt x="0" y="80000"/>
                    <a:pt x="0" y="80000"/>
                  </a:cubicBezTo>
                  <a:cubicBezTo>
                    <a:pt x="0" y="80000"/>
                    <a:pt x="0" y="93333"/>
                    <a:pt x="0" y="93333"/>
                  </a:cubicBezTo>
                  <a:cubicBezTo>
                    <a:pt x="0" y="93333"/>
                    <a:pt x="0" y="93333"/>
                    <a:pt x="0" y="93333"/>
                  </a:cubicBezTo>
                  <a:cubicBezTo>
                    <a:pt x="0" y="93333"/>
                    <a:pt x="30000" y="106666"/>
                    <a:pt x="30000" y="106666"/>
                  </a:cubicBezTo>
                  <a:cubicBezTo>
                    <a:pt x="60000" y="106666"/>
                    <a:pt x="60000" y="120000"/>
                    <a:pt x="60000" y="120000"/>
                  </a:cubicBezTo>
                  <a:cubicBezTo>
                    <a:pt x="90000" y="120000"/>
                    <a:pt x="90000" y="106666"/>
                    <a:pt x="60000" y="106666"/>
                  </a:cubicBezTo>
                  <a:cubicBezTo>
                    <a:pt x="90000" y="106666"/>
                    <a:pt x="90000" y="106666"/>
                    <a:pt x="90000" y="106666"/>
                  </a:cubicBezTo>
                  <a:cubicBezTo>
                    <a:pt x="90000" y="106666"/>
                    <a:pt x="90000" y="106666"/>
                    <a:pt x="90000" y="93333"/>
                  </a:cubicBezTo>
                  <a:cubicBezTo>
                    <a:pt x="120000" y="93333"/>
                    <a:pt x="120000" y="80000"/>
                    <a:pt x="120000" y="8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663" name="Shape 663"/>
            <p:cNvSpPr/>
            <p:nvPr/>
          </p:nvSpPr>
          <p:spPr>
            <a:xfrm>
              <a:off x="9245521" y="1851871"/>
              <a:ext cx="602092" cy="443562"/>
            </a:xfrm>
            <a:custGeom>
              <a:avLst/>
              <a:gdLst/>
              <a:ahLst/>
              <a:cxnLst/>
              <a:rect l="0" t="0" r="0" b="0"/>
              <a:pathLst>
                <a:path w="120000" h="120000" extrusionOk="0">
                  <a:moveTo>
                    <a:pt x="120000" y="17144"/>
                  </a:moveTo>
                  <a:cubicBezTo>
                    <a:pt x="116472" y="12855"/>
                    <a:pt x="112938" y="17144"/>
                    <a:pt x="109411" y="17144"/>
                  </a:cubicBezTo>
                  <a:cubicBezTo>
                    <a:pt x="109411" y="17144"/>
                    <a:pt x="109411" y="12855"/>
                    <a:pt x="105883" y="12855"/>
                  </a:cubicBezTo>
                  <a:cubicBezTo>
                    <a:pt x="105883" y="12855"/>
                    <a:pt x="102355" y="17144"/>
                    <a:pt x="102355" y="17144"/>
                  </a:cubicBezTo>
                  <a:cubicBezTo>
                    <a:pt x="102355" y="17144"/>
                    <a:pt x="102355" y="17144"/>
                    <a:pt x="102355" y="17144"/>
                  </a:cubicBezTo>
                  <a:cubicBezTo>
                    <a:pt x="98822" y="21427"/>
                    <a:pt x="98822" y="21427"/>
                    <a:pt x="98822" y="21427"/>
                  </a:cubicBezTo>
                  <a:cubicBezTo>
                    <a:pt x="95294" y="21427"/>
                    <a:pt x="95294" y="25716"/>
                    <a:pt x="91766" y="25716"/>
                  </a:cubicBezTo>
                  <a:cubicBezTo>
                    <a:pt x="88233" y="21427"/>
                    <a:pt x="88233" y="17144"/>
                    <a:pt x="88233" y="12855"/>
                  </a:cubicBezTo>
                  <a:cubicBezTo>
                    <a:pt x="88233" y="8572"/>
                    <a:pt x="88233" y="8572"/>
                    <a:pt x="88233" y="8572"/>
                  </a:cubicBezTo>
                  <a:cubicBezTo>
                    <a:pt x="88233" y="8572"/>
                    <a:pt x="88233" y="8572"/>
                    <a:pt x="88233" y="8572"/>
                  </a:cubicBezTo>
                  <a:cubicBezTo>
                    <a:pt x="84705" y="8572"/>
                    <a:pt x="88233" y="8572"/>
                    <a:pt x="84705" y="8572"/>
                  </a:cubicBezTo>
                  <a:cubicBezTo>
                    <a:pt x="84705" y="4283"/>
                    <a:pt x="84705" y="0"/>
                    <a:pt x="81177" y="0"/>
                  </a:cubicBezTo>
                  <a:cubicBezTo>
                    <a:pt x="77644" y="4283"/>
                    <a:pt x="77644" y="8572"/>
                    <a:pt x="77644" y="8572"/>
                  </a:cubicBezTo>
                  <a:cubicBezTo>
                    <a:pt x="77644" y="12855"/>
                    <a:pt x="77644" y="12855"/>
                    <a:pt x="77644" y="12855"/>
                  </a:cubicBezTo>
                  <a:cubicBezTo>
                    <a:pt x="77644" y="12855"/>
                    <a:pt x="74116" y="12855"/>
                    <a:pt x="74116" y="12855"/>
                  </a:cubicBezTo>
                  <a:cubicBezTo>
                    <a:pt x="70588" y="12855"/>
                    <a:pt x="74116" y="12855"/>
                    <a:pt x="70588" y="17144"/>
                  </a:cubicBezTo>
                  <a:cubicBezTo>
                    <a:pt x="70588" y="21427"/>
                    <a:pt x="70588" y="17144"/>
                    <a:pt x="67061" y="17144"/>
                  </a:cubicBezTo>
                  <a:cubicBezTo>
                    <a:pt x="63527" y="17144"/>
                    <a:pt x="63527" y="21427"/>
                    <a:pt x="60000" y="21427"/>
                  </a:cubicBezTo>
                  <a:cubicBezTo>
                    <a:pt x="56472" y="21427"/>
                    <a:pt x="56472" y="17144"/>
                    <a:pt x="56472" y="17144"/>
                  </a:cubicBezTo>
                  <a:cubicBezTo>
                    <a:pt x="52938" y="17144"/>
                    <a:pt x="52938" y="17144"/>
                    <a:pt x="49411" y="17144"/>
                  </a:cubicBezTo>
                  <a:cubicBezTo>
                    <a:pt x="49411" y="17144"/>
                    <a:pt x="42355" y="12855"/>
                    <a:pt x="38822" y="12855"/>
                  </a:cubicBezTo>
                  <a:cubicBezTo>
                    <a:pt x="38822" y="12855"/>
                    <a:pt x="38822" y="17144"/>
                    <a:pt x="38822" y="17144"/>
                  </a:cubicBezTo>
                  <a:cubicBezTo>
                    <a:pt x="38822" y="17144"/>
                    <a:pt x="38822" y="17144"/>
                    <a:pt x="38822" y="17144"/>
                  </a:cubicBezTo>
                  <a:cubicBezTo>
                    <a:pt x="38822" y="17144"/>
                    <a:pt x="35294" y="17144"/>
                    <a:pt x="35294" y="17144"/>
                  </a:cubicBezTo>
                  <a:cubicBezTo>
                    <a:pt x="28233" y="17144"/>
                    <a:pt x="31766" y="25716"/>
                    <a:pt x="31766" y="30000"/>
                  </a:cubicBezTo>
                  <a:cubicBezTo>
                    <a:pt x="31766" y="30000"/>
                    <a:pt x="28233" y="34283"/>
                    <a:pt x="28233" y="34283"/>
                  </a:cubicBezTo>
                  <a:cubicBezTo>
                    <a:pt x="24705" y="34283"/>
                    <a:pt x="21177" y="34283"/>
                    <a:pt x="21177" y="34283"/>
                  </a:cubicBezTo>
                  <a:cubicBezTo>
                    <a:pt x="21177" y="34283"/>
                    <a:pt x="21177" y="38572"/>
                    <a:pt x="21177" y="38572"/>
                  </a:cubicBezTo>
                  <a:cubicBezTo>
                    <a:pt x="17644" y="42855"/>
                    <a:pt x="17644" y="42855"/>
                    <a:pt x="14116" y="42855"/>
                  </a:cubicBezTo>
                  <a:cubicBezTo>
                    <a:pt x="14116" y="42855"/>
                    <a:pt x="10588" y="42855"/>
                    <a:pt x="10588" y="42855"/>
                  </a:cubicBezTo>
                  <a:cubicBezTo>
                    <a:pt x="10588" y="38572"/>
                    <a:pt x="7061" y="38572"/>
                    <a:pt x="7061" y="38572"/>
                  </a:cubicBezTo>
                  <a:cubicBezTo>
                    <a:pt x="7061" y="38572"/>
                    <a:pt x="7061" y="38572"/>
                    <a:pt x="3527" y="38572"/>
                  </a:cubicBezTo>
                  <a:cubicBezTo>
                    <a:pt x="3527" y="38572"/>
                    <a:pt x="3527" y="42855"/>
                    <a:pt x="3527" y="42855"/>
                  </a:cubicBezTo>
                  <a:cubicBezTo>
                    <a:pt x="3527" y="42855"/>
                    <a:pt x="3527" y="47144"/>
                    <a:pt x="3527" y="47144"/>
                  </a:cubicBezTo>
                  <a:cubicBezTo>
                    <a:pt x="3527" y="51427"/>
                    <a:pt x="0" y="51427"/>
                    <a:pt x="3527" y="55716"/>
                  </a:cubicBezTo>
                  <a:cubicBezTo>
                    <a:pt x="0" y="55716"/>
                    <a:pt x="0" y="60000"/>
                    <a:pt x="0" y="60000"/>
                  </a:cubicBezTo>
                  <a:cubicBezTo>
                    <a:pt x="0" y="64283"/>
                    <a:pt x="0" y="64283"/>
                    <a:pt x="3527" y="64283"/>
                  </a:cubicBezTo>
                  <a:cubicBezTo>
                    <a:pt x="3527" y="64283"/>
                    <a:pt x="3527" y="64283"/>
                    <a:pt x="3527" y="64283"/>
                  </a:cubicBezTo>
                  <a:cubicBezTo>
                    <a:pt x="3527" y="68572"/>
                    <a:pt x="3527" y="68572"/>
                    <a:pt x="3527" y="68572"/>
                  </a:cubicBezTo>
                  <a:cubicBezTo>
                    <a:pt x="3527" y="72855"/>
                    <a:pt x="3527" y="72855"/>
                    <a:pt x="3527" y="72855"/>
                  </a:cubicBezTo>
                  <a:cubicBezTo>
                    <a:pt x="3527" y="77144"/>
                    <a:pt x="3527" y="81427"/>
                    <a:pt x="7061" y="85716"/>
                  </a:cubicBezTo>
                  <a:cubicBezTo>
                    <a:pt x="7061" y="90000"/>
                    <a:pt x="7061" y="90000"/>
                    <a:pt x="10588" y="90000"/>
                  </a:cubicBezTo>
                  <a:cubicBezTo>
                    <a:pt x="10588" y="94283"/>
                    <a:pt x="14116" y="90000"/>
                    <a:pt x="17644" y="94283"/>
                  </a:cubicBezTo>
                  <a:cubicBezTo>
                    <a:pt x="17644" y="102855"/>
                    <a:pt x="10588" y="107144"/>
                    <a:pt x="10588" y="111427"/>
                  </a:cubicBezTo>
                  <a:cubicBezTo>
                    <a:pt x="17644" y="111427"/>
                    <a:pt x="24705" y="115716"/>
                    <a:pt x="31766" y="115716"/>
                  </a:cubicBezTo>
                  <a:cubicBezTo>
                    <a:pt x="35294" y="115716"/>
                    <a:pt x="38822" y="120000"/>
                    <a:pt x="38822" y="120000"/>
                  </a:cubicBezTo>
                  <a:cubicBezTo>
                    <a:pt x="42355" y="115716"/>
                    <a:pt x="45883" y="115716"/>
                    <a:pt x="49411" y="115716"/>
                  </a:cubicBezTo>
                  <a:cubicBezTo>
                    <a:pt x="49411" y="115716"/>
                    <a:pt x="56472" y="115716"/>
                    <a:pt x="56472" y="111427"/>
                  </a:cubicBezTo>
                  <a:cubicBezTo>
                    <a:pt x="60000" y="111427"/>
                    <a:pt x="56472" y="107144"/>
                    <a:pt x="56472" y="102855"/>
                  </a:cubicBezTo>
                  <a:cubicBezTo>
                    <a:pt x="56472" y="98572"/>
                    <a:pt x="56472" y="94283"/>
                    <a:pt x="60000" y="94283"/>
                  </a:cubicBezTo>
                  <a:cubicBezTo>
                    <a:pt x="63527" y="94283"/>
                    <a:pt x="67061" y="94283"/>
                    <a:pt x="70588" y="94283"/>
                  </a:cubicBezTo>
                  <a:cubicBezTo>
                    <a:pt x="67061" y="90000"/>
                    <a:pt x="70588" y="90000"/>
                    <a:pt x="70588" y="85716"/>
                  </a:cubicBezTo>
                  <a:cubicBezTo>
                    <a:pt x="74116" y="85716"/>
                    <a:pt x="77644" y="90000"/>
                    <a:pt x="81177" y="90000"/>
                  </a:cubicBezTo>
                  <a:cubicBezTo>
                    <a:pt x="81177" y="85716"/>
                    <a:pt x="81177" y="85716"/>
                    <a:pt x="81177" y="81427"/>
                  </a:cubicBezTo>
                  <a:cubicBezTo>
                    <a:pt x="81177" y="77144"/>
                    <a:pt x="81177" y="77144"/>
                    <a:pt x="81177" y="77144"/>
                  </a:cubicBezTo>
                  <a:cubicBezTo>
                    <a:pt x="81177" y="77144"/>
                    <a:pt x="81177" y="72855"/>
                    <a:pt x="81177" y="72855"/>
                  </a:cubicBezTo>
                  <a:cubicBezTo>
                    <a:pt x="81177" y="68572"/>
                    <a:pt x="84705" y="72855"/>
                    <a:pt x="88233" y="68572"/>
                  </a:cubicBezTo>
                  <a:cubicBezTo>
                    <a:pt x="88233" y="64283"/>
                    <a:pt x="81177" y="60000"/>
                    <a:pt x="84705" y="60000"/>
                  </a:cubicBezTo>
                  <a:cubicBezTo>
                    <a:pt x="84705" y="55716"/>
                    <a:pt x="88233" y="60000"/>
                    <a:pt x="91766" y="60000"/>
                  </a:cubicBezTo>
                  <a:cubicBezTo>
                    <a:pt x="95294" y="55716"/>
                    <a:pt x="91766" y="55716"/>
                    <a:pt x="91766" y="55716"/>
                  </a:cubicBezTo>
                  <a:cubicBezTo>
                    <a:pt x="91766" y="51427"/>
                    <a:pt x="91766" y="55716"/>
                    <a:pt x="91766" y="51427"/>
                  </a:cubicBezTo>
                  <a:cubicBezTo>
                    <a:pt x="91766" y="47144"/>
                    <a:pt x="95294" y="47144"/>
                    <a:pt x="95294" y="42855"/>
                  </a:cubicBezTo>
                  <a:cubicBezTo>
                    <a:pt x="95294" y="38572"/>
                    <a:pt x="88233" y="34283"/>
                    <a:pt x="91766" y="30000"/>
                  </a:cubicBezTo>
                  <a:cubicBezTo>
                    <a:pt x="91766" y="30000"/>
                    <a:pt x="95294" y="30000"/>
                    <a:pt x="95294" y="25716"/>
                  </a:cubicBezTo>
                  <a:cubicBezTo>
                    <a:pt x="98822" y="25716"/>
                    <a:pt x="95294" y="25716"/>
                    <a:pt x="98822" y="25716"/>
                  </a:cubicBezTo>
                  <a:cubicBezTo>
                    <a:pt x="105883" y="21427"/>
                    <a:pt x="112938" y="25716"/>
                    <a:pt x="116472" y="21427"/>
                  </a:cubicBezTo>
                  <a:cubicBezTo>
                    <a:pt x="116472" y="21427"/>
                    <a:pt x="116472" y="17144"/>
                    <a:pt x="116472" y="17144"/>
                  </a:cubicBezTo>
                  <a:cubicBezTo>
                    <a:pt x="116472" y="17144"/>
                    <a:pt x="116472" y="17144"/>
                    <a:pt x="120000" y="171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664" name="Shape 664"/>
          <p:cNvSpPr/>
          <p:nvPr/>
        </p:nvSpPr>
        <p:spPr>
          <a:xfrm>
            <a:off x="14829810" y="6252889"/>
            <a:ext cx="375452" cy="605111"/>
          </a:xfrm>
          <a:custGeom>
            <a:avLst/>
            <a:gdLst/>
            <a:ahLst/>
            <a:cxnLst/>
            <a:rect l="0" t="0" r="0" b="0"/>
            <a:pathLst>
              <a:path w="120000" h="120000" extrusionOk="0">
                <a:moveTo>
                  <a:pt x="60000" y="0"/>
                </a:moveTo>
                <a:cubicBezTo>
                  <a:pt x="26877" y="0"/>
                  <a:pt x="0" y="16650"/>
                  <a:pt x="0" y="37227"/>
                </a:cubicBezTo>
                <a:cubicBezTo>
                  <a:pt x="0" y="71216"/>
                  <a:pt x="60000" y="120000"/>
                  <a:pt x="60000" y="120000"/>
                </a:cubicBezTo>
                <a:cubicBezTo>
                  <a:pt x="60000" y="120000"/>
                  <a:pt x="120000" y="71188"/>
                  <a:pt x="120000" y="37227"/>
                </a:cubicBezTo>
                <a:cubicBezTo>
                  <a:pt x="120000" y="16650"/>
                  <a:pt x="93122" y="0"/>
                  <a:pt x="60000" y="0"/>
                </a:cubicBezTo>
                <a:close/>
                <a:moveTo>
                  <a:pt x="60000" y="14905"/>
                </a:moveTo>
                <a:cubicBezTo>
                  <a:pt x="79822" y="14905"/>
                  <a:pt x="95927" y="24900"/>
                  <a:pt x="95927" y="37200"/>
                </a:cubicBezTo>
                <a:cubicBezTo>
                  <a:pt x="95927" y="49500"/>
                  <a:pt x="79822" y="59494"/>
                  <a:pt x="60000" y="59494"/>
                </a:cubicBezTo>
                <a:cubicBezTo>
                  <a:pt x="40177" y="59494"/>
                  <a:pt x="24083" y="49500"/>
                  <a:pt x="24083" y="37200"/>
                </a:cubicBezTo>
                <a:cubicBezTo>
                  <a:pt x="24083" y="24900"/>
                  <a:pt x="40177" y="14905"/>
                  <a:pt x="60000" y="14905"/>
                </a:cubicBezTo>
                <a:close/>
                <a:moveTo>
                  <a:pt x="60000" y="26494"/>
                </a:moveTo>
                <a:cubicBezTo>
                  <a:pt x="50472" y="26494"/>
                  <a:pt x="42700" y="31288"/>
                  <a:pt x="42700" y="37227"/>
                </a:cubicBezTo>
                <a:cubicBezTo>
                  <a:pt x="42700" y="43166"/>
                  <a:pt x="50427" y="47972"/>
                  <a:pt x="60000" y="47972"/>
                </a:cubicBezTo>
                <a:cubicBezTo>
                  <a:pt x="69572" y="47972"/>
                  <a:pt x="77316" y="43166"/>
                  <a:pt x="77316" y="37227"/>
                </a:cubicBezTo>
                <a:cubicBezTo>
                  <a:pt x="77316" y="31288"/>
                  <a:pt x="69527" y="26494"/>
                  <a:pt x="60000" y="26494"/>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65" name="Shape 665"/>
          <p:cNvSpPr/>
          <p:nvPr/>
        </p:nvSpPr>
        <p:spPr>
          <a:xfrm>
            <a:off x="17341631" y="5647778"/>
            <a:ext cx="375452" cy="605111"/>
          </a:xfrm>
          <a:custGeom>
            <a:avLst/>
            <a:gdLst/>
            <a:ahLst/>
            <a:cxnLst/>
            <a:rect l="0" t="0" r="0" b="0"/>
            <a:pathLst>
              <a:path w="120000" h="120000" extrusionOk="0">
                <a:moveTo>
                  <a:pt x="60000" y="0"/>
                </a:moveTo>
                <a:cubicBezTo>
                  <a:pt x="26877" y="0"/>
                  <a:pt x="0" y="16650"/>
                  <a:pt x="0" y="37227"/>
                </a:cubicBezTo>
                <a:cubicBezTo>
                  <a:pt x="0" y="71216"/>
                  <a:pt x="60000" y="120000"/>
                  <a:pt x="60000" y="120000"/>
                </a:cubicBezTo>
                <a:cubicBezTo>
                  <a:pt x="60000" y="120000"/>
                  <a:pt x="120000" y="71188"/>
                  <a:pt x="120000" y="37227"/>
                </a:cubicBezTo>
                <a:cubicBezTo>
                  <a:pt x="120000" y="16650"/>
                  <a:pt x="93122" y="0"/>
                  <a:pt x="60000" y="0"/>
                </a:cubicBezTo>
                <a:close/>
                <a:moveTo>
                  <a:pt x="60000" y="14905"/>
                </a:moveTo>
                <a:cubicBezTo>
                  <a:pt x="79822" y="14905"/>
                  <a:pt x="95927" y="24900"/>
                  <a:pt x="95927" y="37200"/>
                </a:cubicBezTo>
                <a:cubicBezTo>
                  <a:pt x="95927" y="49500"/>
                  <a:pt x="79822" y="59494"/>
                  <a:pt x="60000" y="59494"/>
                </a:cubicBezTo>
                <a:cubicBezTo>
                  <a:pt x="40177" y="59494"/>
                  <a:pt x="24083" y="49500"/>
                  <a:pt x="24083" y="37200"/>
                </a:cubicBezTo>
                <a:cubicBezTo>
                  <a:pt x="24083" y="24900"/>
                  <a:pt x="40177" y="14905"/>
                  <a:pt x="60000" y="14905"/>
                </a:cubicBezTo>
                <a:close/>
                <a:moveTo>
                  <a:pt x="60000" y="26494"/>
                </a:moveTo>
                <a:cubicBezTo>
                  <a:pt x="50472" y="26494"/>
                  <a:pt x="42700" y="31288"/>
                  <a:pt x="42700" y="37227"/>
                </a:cubicBezTo>
                <a:cubicBezTo>
                  <a:pt x="42700" y="43166"/>
                  <a:pt x="50427" y="47972"/>
                  <a:pt x="60000" y="47972"/>
                </a:cubicBezTo>
                <a:cubicBezTo>
                  <a:pt x="69572" y="47972"/>
                  <a:pt x="77316" y="43166"/>
                  <a:pt x="77316" y="37227"/>
                </a:cubicBezTo>
                <a:cubicBezTo>
                  <a:pt x="77316" y="31288"/>
                  <a:pt x="69527" y="26494"/>
                  <a:pt x="60000" y="26494"/>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66" name="Shape 666"/>
          <p:cNvSpPr/>
          <p:nvPr/>
        </p:nvSpPr>
        <p:spPr>
          <a:xfrm>
            <a:off x="11934210" y="4646992"/>
            <a:ext cx="592316" cy="954625"/>
          </a:xfrm>
          <a:custGeom>
            <a:avLst/>
            <a:gdLst/>
            <a:ahLst/>
            <a:cxnLst/>
            <a:rect l="0" t="0" r="0" b="0"/>
            <a:pathLst>
              <a:path w="120000" h="120000" extrusionOk="0">
                <a:moveTo>
                  <a:pt x="60000" y="0"/>
                </a:moveTo>
                <a:cubicBezTo>
                  <a:pt x="26877" y="0"/>
                  <a:pt x="0" y="16650"/>
                  <a:pt x="0" y="37227"/>
                </a:cubicBezTo>
                <a:cubicBezTo>
                  <a:pt x="0" y="71216"/>
                  <a:pt x="60000" y="120000"/>
                  <a:pt x="60000" y="120000"/>
                </a:cubicBezTo>
                <a:cubicBezTo>
                  <a:pt x="60000" y="120000"/>
                  <a:pt x="120000" y="71188"/>
                  <a:pt x="120000" y="37227"/>
                </a:cubicBezTo>
                <a:cubicBezTo>
                  <a:pt x="120000" y="16650"/>
                  <a:pt x="93122" y="0"/>
                  <a:pt x="60000" y="0"/>
                </a:cubicBezTo>
                <a:close/>
                <a:moveTo>
                  <a:pt x="60000" y="14905"/>
                </a:moveTo>
                <a:cubicBezTo>
                  <a:pt x="79822" y="14905"/>
                  <a:pt x="95927" y="24900"/>
                  <a:pt x="95927" y="37200"/>
                </a:cubicBezTo>
                <a:cubicBezTo>
                  <a:pt x="95927" y="49500"/>
                  <a:pt x="79822" y="59494"/>
                  <a:pt x="60000" y="59494"/>
                </a:cubicBezTo>
                <a:cubicBezTo>
                  <a:pt x="40177" y="59494"/>
                  <a:pt x="24083" y="49500"/>
                  <a:pt x="24083" y="37200"/>
                </a:cubicBezTo>
                <a:cubicBezTo>
                  <a:pt x="24083" y="24900"/>
                  <a:pt x="40177" y="14905"/>
                  <a:pt x="60000" y="14905"/>
                </a:cubicBezTo>
                <a:close/>
                <a:moveTo>
                  <a:pt x="60000" y="26494"/>
                </a:moveTo>
                <a:cubicBezTo>
                  <a:pt x="50472" y="26494"/>
                  <a:pt x="42700" y="31288"/>
                  <a:pt x="42700" y="37227"/>
                </a:cubicBezTo>
                <a:cubicBezTo>
                  <a:pt x="42700" y="43166"/>
                  <a:pt x="50427" y="47972"/>
                  <a:pt x="60000" y="47972"/>
                </a:cubicBezTo>
                <a:cubicBezTo>
                  <a:pt x="69572" y="47972"/>
                  <a:pt x="77316" y="43166"/>
                  <a:pt x="77316" y="37227"/>
                </a:cubicBezTo>
                <a:cubicBezTo>
                  <a:pt x="77316" y="31288"/>
                  <a:pt x="69527" y="26494"/>
                  <a:pt x="60000" y="26494"/>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67" name="Shape 667"/>
          <p:cNvSpPr/>
          <p:nvPr/>
        </p:nvSpPr>
        <p:spPr>
          <a:xfrm>
            <a:off x="11083310" y="4920307"/>
            <a:ext cx="375452" cy="605111"/>
          </a:xfrm>
          <a:custGeom>
            <a:avLst/>
            <a:gdLst/>
            <a:ahLst/>
            <a:cxnLst/>
            <a:rect l="0" t="0" r="0" b="0"/>
            <a:pathLst>
              <a:path w="120000" h="120000" extrusionOk="0">
                <a:moveTo>
                  <a:pt x="60000" y="0"/>
                </a:moveTo>
                <a:cubicBezTo>
                  <a:pt x="26877" y="0"/>
                  <a:pt x="0" y="16650"/>
                  <a:pt x="0" y="37227"/>
                </a:cubicBezTo>
                <a:cubicBezTo>
                  <a:pt x="0" y="71216"/>
                  <a:pt x="60000" y="120000"/>
                  <a:pt x="60000" y="120000"/>
                </a:cubicBezTo>
                <a:cubicBezTo>
                  <a:pt x="60000" y="120000"/>
                  <a:pt x="120000" y="71188"/>
                  <a:pt x="120000" y="37227"/>
                </a:cubicBezTo>
                <a:cubicBezTo>
                  <a:pt x="120000" y="16650"/>
                  <a:pt x="93122" y="0"/>
                  <a:pt x="60000" y="0"/>
                </a:cubicBezTo>
                <a:close/>
                <a:moveTo>
                  <a:pt x="60000" y="14905"/>
                </a:moveTo>
                <a:cubicBezTo>
                  <a:pt x="79822" y="14905"/>
                  <a:pt x="95927" y="24900"/>
                  <a:pt x="95927" y="37200"/>
                </a:cubicBezTo>
                <a:cubicBezTo>
                  <a:pt x="95927" y="49500"/>
                  <a:pt x="79822" y="59494"/>
                  <a:pt x="60000" y="59494"/>
                </a:cubicBezTo>
                <a:cubicBezTo>
                  <a:pt x="40177" y="59494"/>
                  <a:pt x="24083" y="49500"/>
                  <a:pt x="24083" y="37200"/>
                </a:cubicBezTo>
                <a:cubicBezTo>
                  <a:pt x="24083" y="24900"/>
                  <a:pt x="40177" y="14905"/>
                  <a:pt x="60000" y="14905"/>
                </a:cubicBezTo>
                <a:close/>
                <a:moveTo>
                  <a:pt x="60000" y="26494"/>
                </a:moveTo>
                <a:cubicBezTo>
                  <a:pt x="50472" y="26494"/>
                  <a:pt x="42700" y="31288"/>
                  <a:pt x="42700" y="37227"/>
                </a:cubicBezTo>
                <a:cubicBezTo>
                  <a:pt x="42700" y="43166"/>
                  <a:pt x="50427" y="47972"/>
                  <a:pt x="60000" y="47972"/>
                </a:cubicBezTo>
                <a:cubicBezTo>
                  <a:pt x="69572" y="47972"/>
                  <a:pt x="77316" y="43166"/>
                  <a:pt x="77316" y="37227"/>
                </a:cubicBezTo>
                <a:cubicBezTo>
                  <a:pt x="77316" y="31288"/>
                  <a:pt x="69527" y="26494"/>
                  <a:pt x="60000" y="26494"/>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68" name="Shape 668"/>
          <p:cNvSpPr/>
          <p:nvPr/>
        </p:nvSpPr>
        <p:spPr>
          <a:xfrm>
            <a:off x="7832110" y="5525417"/>
            <a:ext cx="375452" cy="605111"/>
          </a:xfrm>
          <a:custGeom>
            <a:avLst/>
            <a:gdLst/>
            <a:ahLst/>
            <a:cxnLst/>
            <a:rect l="0" t="0" r="0" b="0"/>
            <a:pathLst>
              <a:path w="120000" h="120000" extrusionOk="0">
                <a:moveTo>
                  <a:pt x="60000" y="0"/>
                </a:moveTo>
                <a:cubicBezTo>
                  <a:pt x="26877" y="0"/>
                  <a:pt x="0" y="16650"/>
                  <a:pt x="0" y="37227"/>
                </a:cubicBezTo>
                <a:cubicBezTo>
                  <a:pt x="0" y="71216"/>
                  <a:pt x="60000" y="120000"/>
                  <a:pt x="60000" y="120000"/>
                </a:cubicBezTo>
                <a:cubicBezTo>
                  <a:pt x="60000" y="120000"/>
                  <a:pt x="120000" y="71188"/>
                  <a:pt x="120000" y="37227"/>
                </a:cubicBezTo>
                <a:cubicBezTo>
                  <a:pt x="120000" y="16650"/>
                  <a:pt x="93122" y="0"/>
                  <a:pt x="60000" y="0"/>
                </a:cubicBezTo>
                <a:close/>
                <a:moveTo>
                  <a:pt x="60000" y="14905"/>
                </a:moveTo>
                <a:cubicBezTo>
                  <a:pt x="79822" y="14905"/>
                  <a:pt x="95927" y="24900"/>
                  <a:pt x="95927" y="37200"/>
                </a:cubicBezTo>
                <a:cubicBezTo>
                  <a:pt x="95927" y="49500"/>
                  <a:pt x="79822" y="59494"/>
                  <a:pt x="60000" y="59494"/>
                </a:cubicBezTo>
                <a:cubicBezTo>
                  <a:pt x="40177" y="59494"/>
                  <a:pt x="24083" y="49500"/>
                  <a:pt x="24083" y="37200"/>
                </a:cubicBezTo>
                <a:cubicBezTo>
                  <a:pt x="24083" y="24900"/>
                  <a:pt x="40177" y="14905"/>
                  <a:pt x="60000" y="14905"/>
                </a:cubicBezTo>
                <a:close/>
                <a:moveTo>
                  <a:pt x="60000" y="26494"/>
                </a:moveTo>
                <a:cubicBezTo>
                  <a:pt x="50472" y="26494"/>
                  <a:pt x="42700" y="31288"/>
                  <a:pt x="42700" y="37227"/>
                </a:cubicBezTo>
                <a:cubicBezTo>
                  <a:pt x="42700" y="43166"/>
                  <a:pt x="50427" y="47972"/>
                  <a:pt x="60000" y="47972"/>
                </a:cubicBezTo>
                <a:cubicBezTo>
                  <a:pt x="69572" y="47972"/>
                  <a:pt x="77316" y="43166"/>
                  <a:pt x="77316" y="37227"/>
                </a:cubicBezTo>
                <a:cubicBezTo>
                  <a:pt x="77316" y="31288"/>
                  <a:pt x="69527" y="26494"/>
                  <a:pt x="60000" y="26494"/>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69" name="Shape 669"/>
          <p:cNvSpPr/>
          <p:nvPr/>
        </p:nvSpPr>
        <p:spPr>
          <a:xfrm>
            <a:off x="8708410" y="7549207"/>
            <a:ext cx="375452" cy="605111"/>
          </a:xfrm>
          <a:custGeom>
            <a:avLst/>
            <a:gdLst/>
            <a:ahLst/>
            <a:cxnLst/>
            <a:rect l="0" t="0" r="0" b="0"/>
            <a:pathLst>
              <a:path w="120000" h="120000" extrusionOk="0">
                <a:moveTo>
                  <a:pt x="60000" y="0"/>
                </a:moveTo>
                <a:cubicBezTo>
                  <a:pt x="26877" y="0"/>
                  <a:pt x="0" y="16650"/>
                  <a:pt x="0" y="37227"/>
                </a:cubicBezTo>
                <a:cubicBezTo>
                  <a:pt x="0" y="71216"/>
                  <a:pt x="60000" y="120000"/>
                  <a:pt x="60000" y="120000"/>
                </a:cubicBezTo>
                <a:cubicBezTo>
                  <a:pt x="60000" y="120000"/>
                  <a:pt x="120000" y="71188"/>
                  <a:pt x="120000" y="37227"/>
                </a:cubicBezTo>
                <a:cubicBezTo>
                  <a:pt x="120000" y="16650"/>
                  <a:pt x="93122" y="0"/>
                  <a:pt x="60000" y="0"/>
                </a:cubicBezTo>
                <a:close/>
                <a:moveTo>
                  <a:pt x="60000" y="14905"/>
                </a:moveTo>
                <a:cubicBezTo>
                  <a:pt x="79822" y="14905"/>
                  <a:pt x="95927" y="24900"/>
                  <a:pt x="95927" y="37200"/>
                </a:cubicBezTo>
                <a:cubicBezTo>
                  <a:pt x="95927" y="49500"/>
                  <a:pt x="79822" y="59494"/>
                  <a:pt x="60000" y="59494"/>
                </a:cubicBezTo>
                <a:cubicBezTo>
                  <a:pt x="40177" y="59494"/>
                  <a:pt x="24083" y="49500"/>
                  <a:pt x="24083" y="37200"/>
                </a:cubicBezTo>
                <a:cubicBezTo>
                  <a:pt x="24083" y="24900"/>
                  <a:pt x="40177" y="14905"/>
                  <a:pt x="60000" y="14905"/>
                </a:cubicBezTo>
                <a:close/>
                <a:moveTo>
                  <a:pt x="60000" y="26494"/>
                </a:moveTo>
                <a:cubicBezTo>
                  <a:pt x="50472" y="26494"/>
                  <a:pt x="42700" y="31288"/>
                  <a:pt x="42700" y="37227"/>
                </a:cubicBezTo>
                <a:cubicBezTo>
                  <a:pt x="42700" y="43166"/>
                  <a:pt x="50427" y="47972"/>
                  <a:pt x="60000" y="47972"/>
                </a:cubicBezTo>
                <a:cubicBezTo>
                  <a:pt x="69572" y="47972"/>
                  <a:pt x="77316" y="43166"/>
                  <a:pt x="77316" y="37227"/>
                </a:cubicBezTo>
                <a:cubicBezTo>
                  <a:pt x="77316" y="31288"/>
                  <a:pt x="69527" y="26494"/>
                  <a:pt x="60000" y="26494"/>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670" name="Shape 670"/>
          <p:cNvGrpSpPr/>
          <p:nvPr/>
        </p:nvGrpSpPr>
        <p:grpSpPr>
          <a:xfrm>
            <a:off x="632552" y="11635888"/>
            <a:ext cx="1328635" cy="1329425"/>
            <a:chOff x="0" y="-56246"/>
            <a:chExt cx="1328634" cy="1329422"/>
          </a:xfrm>
        </p:grpSpPr>
        <p:sp>
          <p:nvSpPr>
            <p:cNvPr id="671" name="Shape 671"/>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72" name="Shape 672"/>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24</a:t>
              </a:fld>
              <a:r>
                <a:rPr lang="en-US" sz="2400" b="0" i="0" u="none" strike="noStrike" cap="none">
                  <a:solidFill>
                    <a:srgbClr val="DDDDDD"/>
                  </a:solidFill>
                  <a:latin typeface="Open Sans Light"/>
                  <a:ea typeface="Open Sans Light"/>
                  <a:cs typeface="Open Sans Light"/>
                  <a:sym typeface="Open Sans Light"/>
                </a:rPr>
                <a:t>￼</a:t>
              </a:r>
            </a:p>
          </p:txBody>
        </p:sp>
        <p:sp>
          <p:nvSpPr>
            <p:cNvPr id="673" name="Shape 673"/>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pSp>
        <p:nvGrpSpPr>
          <p:cNvPr id="678" name="Shape 678"/>
          <p:cNvGrpSpPr/>
          <p:nvPr/>
        </p:nvGrpSpPr>
        <p:grpSpPr>
          <a:xfrm>
            <a:off x="8036246" y="4042517"/>
            <a:ext cx="14407506" cy="5630966"/>
            <a:chOff x="0" y="0"/>
            <a:chExt cx="14407504" cy="5630964"/>
          </a:xfrm>
        </p:grpSpPr>
        <p:sp>
          <p:nvSpPr>
            <p:cNvPr id="679" name="Shape 679"/>
            <p:cNvSpPr/>
            <p:nvPr/>
          </p:nvSpPr>
          <p:spPr>
            <a:xfrm>
              <a:off x="0" y="0"/>
              <a:ext cx="5630964" cy="5630964"/>
            </a:xfrm>
            <a:prstGeom prst="ellipse">
              <a:avLst/>
            </a:prstGeom>
            <a:gradFill>
              <a:gsLst>
                <a:gs pos="0">
                  <a:srgbClr val="55C1FF">
                    <a:alpha val="0"/>
                  </a:srgbClr>
                </a:gs>
                <a:gs pos="64705">
                  <a:srgbClr val="55C1FF">
                    <a:alpha val="0"/>
                  </a:srgbClr>
                </a:gs>
                <a:gs pos="100000">
                  <a:srgbClr val="0076B9">
                    <a:alpha val="40784"/>
                  </a:srgbClr>
                </a:gs>
              </a:gsLst>
              <a:lin ang="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80" name="Shape 680"/>
            <p:cNvSpPr/>
            <p:nvPr/>
          </p:nvSpPr>
          <p:spPr>
            <a:xfrm flipH="1">
              <a:off x="8776539" y="0"/>
              <a:ext cx="5630964" cy="5630964"/>
            </a:xfrm>
            <a:prstGeom prst="ellipse">
              <a:avLst/>
            </a:prstGeom>
            <a:gradFill>
              <a:gsLst>
                <a:gs pos="0">
                  <a:srgbClr val="55C1FF">
                    <a:alpha val="0"/>
                  </a:srgbClr>
                </a:gs>
                <a:gs pos="64705">
                  <a:srgbClr val="55C1FF">
                    <a:alpha val="0"/>
                  </a:srgbClr>
                </a:gs>
                <a:gs pos="100000">
                  <a:srgbClr val="0076B9">
                    <a:alpha val="40784"/>
                  </a:srgbClr>
                </a:gs>
              </a:gsLst>
              <a:lin ang="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grpSp>
        <p:nvGrpSpPr>
          <p:cNvPr id="681" name="Shape 681"/>
          <p:cNvGrpSpPr/>
          <p:nvPr/>
        </p:nvGrpSpPr>
        <p:grpSpPr>
          <a:xfrm rot="3600000">
            <a:off x="8036246" y="4013905"/>
            <a:ext cx="14407506" cy="5630966"/>
            <a:chOff x="0" y="0"/>
            <a:chExt cx="14407504" cy="5630964"/>
          </a:xfrm>
        </p:grpSpPr>
        <p:sp>
          <p:nvSpPr>
            <p:cNvPr id="682" name="Shape 682"/>
            <p:cNvSpPr/>
            <p:nvPr/>
          </p:nvSpPr>
          <p:spPr>
            <a:xfrm>
              <a:off x="0" y="0"/>
              <a:ext cx="5630964" cy="5630964"/>
            </a:xfrm>
            <a:prstGeom prst="ellipse">
              <a:avLst/>
            </a:prstGeom>
            <a:gradFill>
              <a:gsLst>
                <a:gs pos="0">
                  <a:srgbClr val="55C1FF">
                    <a:alpha val="0"/>
                  </a:srgbClr>
                </a:gs>
                <a:gs pos="64705">
                  <a:srgbClr val="55C1FF">
                    <a:alpha val="0"/>
                  </a:srgbClr>
                </a:gs>
                <a:gs pos="100000">
                  <a:srgbClr val="0076B9">
                    <a:alpha val="40784"/>
                  </a:srgbClr>
                </a:gs>
              </a:gsLst>
              <a:lin ang="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83" name="Shape 683"/>
            <p:cNvSpPr/>
            <p:nvPr/>
          </p:nvSpPr>
          <p:spPr>
            <a:xfrm flipH="1">
              <a:off x="8776539" y="0"/>
              <a:ext cx="5630964" cy="5630964"/>
            </a:xfrm>
            <a:prstGeom prst="ellipse">
              <a:avLst/>
            </a:prstGeom>
            <a:gradFill>
              <a:gsLst>
                <a:gs pos="0">
                  <a:srgbClr val="55C1FF">
                    <a:alpha val="0"/>
                  </a:srgbClr>
                </a:gs>
                <a:gs pos="64705">
                  <a:srgbClr val="55C1FF">
                    <a:alpha val="0"/>
                  </a:srgbClr>
                </a:gs>
                <a:gs pos="100000">
                  <a:srgbClr val="0076B9">
                    <a:alpha val="40784"/>
                  </a:srgbClr>
                </a:gs>
              </a:gsLst>
              <a:lin ang="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grpSp>
        <p:nvGrpSpPr>
          <p:cNvPr id="684" name="Shape 684"/>
          <p:cNvGrpSpPr/>
          <p:nvPr/>
        </p:nvGrpSpPr>
        <p:grpSpPr>
          <a:xfrm rot="7200000">
            <a:off x="8048897" y="4013904"/>
            <a:ext cx="14407506" cy="5630966"/>
            <a:chOff x="0" y="0"/>
            <a:chExt cx="14407504" cy="5630964"/>
          </a:xfrm>
        </p:grpSpPr>
        <p:sp>
          <p:nvSpPr>
            <p:cNvPr id="685" name="Shape 685"/>
            <p:cNvSpPr/>
            <p:nvPr/>
          </p:nvSpPr>
          <p:spPr>
            <a:xfrm>
              <a:off x="0" y="0"/>
              <a:ext cx="5630964" cy="5630964"/>
            </a:xfrm>
            <a:prstGeom prst="ellipse">
              <a:avLst/>
            </a:prstGeom>
            <a:gradFill>
              <a:gsLst>
                <a:gs pos="0">
                  <a:srgbClr val="55C1FF">
                    <a:alpha val="0"/>
                  </a:srgbClr>
                </a:gs>
                <a:gs pos="64705">
                  <a:srgbClr val="55C1FF">
                    <a:alpha val="0"/>
                  </a:srgbClr>
                </a:gs>
                <a:gs pos="100000">
                  <a:srgbClr val="0076B9">
                    <a:alpha val="40784"/>
                  </a:srgbClr>
                </a:gs>
              </a:gsLst>
              <a:lin ang="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86" name="Shape 686"/>
            <p:cNvSpPr/>
            <p:nvPr/>
          </p:nvSpPr>
          <p:spPr>
            <a:xfrm flipH="1">
              <a:off x="8776539" y="0"/>
              <a:ext cx="5630964" cy="5630964"/>
            </a:xfrm>
            <a:prstGeom prst="ellipse">
              <a:avLst/>
            </a:prstGeom>
            <a:gradFill>
              <a:gsLst>
                <a:gs pos="0">
                  <a:srgbClr val="55C1FF">
                    <a:alpha val="0"/>
                  </a:srgbClr>
                </a:gs>
                <a:gs pos="64705">
                  <a:srgbClr val="55C1FF">
                    <a:alpha val="0"/>
                  </a:srgbClr>
                </a:gs>
                <a:gs pos="100000">
                  <a:srgbClr val="0076B9">
                    <a:alpha val="40784"/>
                  </a:srgbClr>
                </a:gs>
              </a:gsLst>
              <a:lin ang="0" scaled="0"/>
            </a:gra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687" name="Shape 687"/>
          <p:cNvSpPr/>
          <p:nvPr/>
        </p:nvSpPr>
        <p:spPr>
          <a:xfrm>
            <a:off x="10854903" y="2444291"/>
            <a:ext cx="8770191" cy="8770191"/>
          </a:xfrm>
          <a:prstGeom prst="ellipse">
            <a:avLst/>
          </a:prstGeom>
          <a:noFill/>
          <a:ln w="12700" cap="flat" cmpd="sng">
            <a:solidFill>
              <a:srgbClr val="929292">
                <a:alpha val="0"/>
              </a:srgbClr>
            </a:solidFill>
            <a:prstDash val="dashDot"/>
            <a:round/>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688" name="Shape 688"/>
          <p:cNvGrpSpPr/>
          <p:nvPr/>
        </p:nvGrpSpPr>
        <p:grpSpPr>
          <a:xfrm>
            <a:off x="632552" y="631470"/>
            <a:ext cx="1273177" cy="1304442"/>
            <a:chOff x="0" y="0"/>
            <a:chExt cx="1273176" cy="1304442"/>
          </a:xfrm>
        </p:grpSpPr>
        <p:sp>
          <p:nvSpPr>
            <p:cNvPr id="689" name="Shape 689"/>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90" name="Shape 69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691" name="Shape 691"/>
          <p:cNvSpPr/>
          <p:nvPr/>
        </p:nvSpPr>
        <p:spPr>
          <a:xfrm>
            <a:off x="13374898" y="6577185"/>
            <a:ext cx="504403" cy="504403"/>
          </a:xfrm>
          <a:prstGeom prst="ellipse">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92" name="Shape 692"/>
          <p:cNvSpPr/>
          <p:nvPr/>
        </p:nvSpPr>
        <p:spPr>
          <a:xfrm>
            <a:off x="16587998" y="6577185"/>
            <a:ext cx="504403" cy="504403"/>
          </a:xfrm>
          <a:prstGeom prst="ellipse">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93" name="Shape 693"/>
          <p:cNvSpPr/>
          <p:nvPr/>
        </p:nvSpPr>
        <p:spPr>
          <a:xfrm>
            <a:off x="15813298" y="7948785"/>
            <a:ext cx="504403" cy="504403"/>
          </a:xfrm>
          <a:prstGeom prst="ellipse">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94" name="Shape 694"/>
          <p:cNvSpPr/>
          <p:nvPr/>
        </p:nvSpPr>
        <p:spPr>
          <a:xfrm>
            <a:off x="14213098" y="7948785"/>
            <a:ext cx="504403" cy="504403"/>
          </a:xfrm>
          <a:prstGeom prst="ellipse">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95" name="Shape 695"/>
          <p:cNvSpPr/>
          <p:nvPr/>
        </p:nvSpPr>
        <p:spPr>
          <a:xfrm>
            <a:off x="15813298" y="5192885"/>
            <a:ext cx="504403" cy="504403"/>
          </a:xfrm>
          <a:prstGeom prst="ellipse">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96" name="Shape 696"/>
          <p:cNvSpPr/>
          <p:nvPr/>
        </p:nvSpPr>
        <p:spPr>
          <a:xfrm>
            <a:off x="14213098" y="5192885"/>
            <a:ext cx="504403" cy="504403"/>
          </a:xfrm>
          <a:prstGeom prst="ellipse">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697" name="Shape 697"/>
          <p:cNvSpPr txBox="1">
            <a:spLocks noGrp="1"/>
          </p:cNvSpPr>
          <p:nvPr>
            <p:ph type="title" idx="4294967295"/>
          </p:nvPr>
        </p:nvSpPr>
        <p:spPr>
          <a:xfrm>
            <a:off x="1269933" y="4619119"/>
            <a:ext cx="7146793"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Our Market Analysis</a:t>
            </a:r>
          </a:p>
        </p:txBody>
      </p:sp>
      <p:sp>
        <p:nvSpPr>
          <p:cNvPr id="698" name="Shape 698"/>
          <p:cNvSpPr txBox="1">
            <a:spLocks noGrp="1"/>
          </p:cNvSpPr>
          <p:nvPr>
            <p:ph type="body" idx="4294967295"/>
          </p:nvPr>
        </p:nvSpPr>
        <p:spPr>
          <a:xfrm>
            <a:off x="1269933" y="5917694"/>
            <a:ext cx="7146793"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699" name="Shape 699"/>
          <p:cNvSpPr txBox="1"/>
          <p:nvPr/>
        </p:nvSpPr>
        <p:spPr>
          <a:xfrm>
            <a:off x="1269933" y="7078565"/>
            <a:ext cx="7146791" cy="1763395"/>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700" name="Shape 700"/>
          <p:cNvSpPr/>
          <p:nvPr/>
        </p:nvSpPr>
        <p:spPr>
          <a:xfrm>
            <a:off x="7047953" y="6579471"/>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01" name="Shape 701"/>
          <p:cNvSpPr txBox="1"/>
          <p:nvPr/>
        </p:nvSpPr>
        <p:spPr>
          <a:xfrm>
            <a:off x="9212495" y="6184385"/>
            <a:ext cx="3502957" cy="1092311"/>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Software</a:t>
            </a:r>
          </a:p>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Development</a:t>
            </a:r>
          </a:p>
        </p:txBody>
      </p:sp>
      <p:sp>
        <p:nvSpPr>
          <p:cNvPr id="702" name="Shape 702"/>
          <p:cNvSpPr txBox="1"/>
          <p:nvPr/>
        </p:nvSpPr>
        <p:spPr>
          <a:xfrm>
            <a:off x="17879967" y="6184385"/>
            <a:ext cx="3502957" cy="1092311"/>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Mobile</a:t>
            </a:r>
          </a:p>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Applications</a:t>
            </a:r>
          </a:p>
        </p:txBody>
      </p:sp>
      <p:sp>
        <p:nvSpPr>
          <p:cNvPr id="703" name="Shape 703"/>
          <p:cNvSpPr txBox="1"/>
          <p:nvPr/>
        </p:nvSpPr>
        <p:spPr>
          <a:xfrm>
            <a:off x="15634765" y="9829285"/>
            <a:ext cx="3502957" cy="1092311"/>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Web</a:t>
            </a:r>
          </a:p>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Design Services</a:t>
            </a:r>
          </a:p>
        </p:txBody>
      </p:sp>
      <p:sp>
        <p:nvSpPr>
          <p:cNvPr id="704" name="Shape 704"/>
          <p:cNvSpPr txBox="1"/>
          <p:nvPr/>
        </p:nvSpPr>
        <p:spPr>
          <a:xfrm>
            <a:off x="11316765" y="9829285"/>
            <a:ext cx="3502957" cy="1092311"/>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Search Engine</a:t>
            </a:r>
          </a:p>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Optimization</a:t>
            </a:r>
          </a:p>
        </p:txBody>
      </p:sp>
      <p:sp>
        <p:nvSpPr>
          <p:cNvPr id="705" name="Shape 705"/>
          <p:cNvSpPr txBox="1"/>
          <p:nvPr/>
        </p:nvSpPr>
        <p:spPr>
          <a:xfrm>
            <a:off x="11316765" y="2539485"/>
            <a:ext cx="3502957" cy="1092311"/>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Software</a:t>
            </a:r>
          </a:p>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Outsourcing</a:t>
            </a:r>
          </a:p>
        </p:txBody>
      </p:sp>
      <p:sp>
        <p:nvSpPr>
          <p:cNvPr id="706" name="Shape 706"/>
          <p:cNvSpPr txBox="1"/>
          <p:nvPr/>
        </p:nvSpPr>
        <p:spPr>
          <a:xfrm>
            <a:off x="15723665" y="2539485"/>
            <a:ext cx="3502957" cy="1092311"/>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eCommerce</a:t>
            </a:r>
          </a:p>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Systems</a:t>
            </a:r>
          </a:p>
        </p:txBody>
      </p:sp>
      <p:grpSp>
        <p:nvGrpSpPr>
          <p:cNvPr id="707" name="Shape 707"/>
          <p:cNvGrpSpPr/>
          <p:nvPr/>
        </p:nvGrpSpPr>
        <p:grpSpPr>
          <a:xfrm>
            <a:off x="632552" y="11635888"/>
            <a:ext cx="1328635" cy="1329425"/>
            <a:chOff x="0" y="-56246"/>
            <a:chExt cx="1328634" cy="1329422"/>
          </a:xfrm>
        </p:grpSpPr>
        <p:sp>
          <p:nvSpPr>
            <p:cNvPr id="708" name="Shape 708"/>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09" name="Shape 709"/>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25</a:t>
              </a:fld>
              <a:r>
                <a:rPr lang="en-US" sz="2400" b="0" i="0" u="none" strike="noStrike" cap="none">
                  <a:solidFill>
                    <a:srgbClr val="DDDDDD"/>
                  </a:solidFill>
                  <a:latin typeface="Open Sans Light"/>
                  <a:ea typeface="Open Sans Light"/>
                  <a:cs typeface="Open Sans Light"/>
                  <a:sym typeface="Open Sans Light"/>
                </a:rPr>
                <a:t>￼</a:t>
              </a:r>
            </a:p>
          </p:txBody>
        </p:sp>
        <p:sp>
          <p:nvSpPr>
            <p:cNvPr id="710" name="Shape 710"/>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grpSp>
        <p:nvGrpSpPr>
          <p:cNvPr id="715" name="Shape 715"/>
          <p:cNvGrpSpPr/>
          <p:nvPr/>
        </p:nvGrpSpPr>
        <p:grpSpPr>
          <a:xfrm>
            <a:off x="632552" y="631470"/>
            <a:ext cx="1273177" cy="1304442"/>
            <a:chOff x="0" y="0"/>
            <a:chExt cx="1273176" cy="1304442"/>
          </a:xfrm>
        </p:grpSpPr>
        <p:sp>
          <p:nvSpPr>
            <p:cNvPr id="716" name="Shape 716"/>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17" name="Shape 717"/>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718" name="Shape 718"/>
          <p:cNvSpPr/>
          <p:nvPr/>
        </p:nvSpPr>
        <p:spPr>
          <a:xfrm>
            <a:off x="12624857" y="6577185"/>
            <a:ext cx="504405" cy="504403"/>
          </a:xfrm>
          <a:prstGeom prst="ellipse">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19" name="Shape 719"/>
          <p:cNvSpPr/>
          <p:nvPr/>
        </p:nvSpPr>
        <p:spPr>
          <a:xfrm>
            <a:off x="13463057" y="7948785"/>
            <a:ext cx="504405" cy="504403"/>
          </a:xfrm>
          <a:prstGeom prst="ellipse">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20" name="Shape 720"/>
          <p:cNvSpPr/>
          <p:nvPr/>
        </p:nvSpPr>
        <p:spPr>
          <a:xfrm>
            <a:off x="13463057" y="5192885"/>
            <a:ext cx="504405" cy="504403"/>
          </a:xfrm>
          <a:prstGeom prst="ellipse">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21" name="Shape 721"/>
          <p:cNvSpPr txBox="1">
            <a:spLocks noGrp="1"/>
          </p:cNvSpPr>
          <p:nvPr>
            <p:ph type="title" idx="4294967295"/>
          </p:nvPr>
        </p:nvSpPr>
        <p:spPr>
          <a:xfrm>
            <a:off x="1269933" y="3142427"/>
            <a:ext cx="7146793"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Investments Plan</a:t>
            </a:r>
          </a:p>
        </p:txBody>
      </p:sp>
      <p:sp>
        <p:nvSpPr>
          <p:cNvPr id="722" name="Shape 722"/>
          <p:cNvSpPr txBox="1">
            <a:spLocks noGrp="1"/>
          </p:cNvSpPr>
          <p:nvPr>
            <p:ph type="body" idx="4294967295"/>
          </p:nvPr>
        </p:nvSpPr>
        <p:spPr>
          <a:xfrm>
            <a:off x="1269933" y="4441003"/>
            <a:ext cx="7146793"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723" name="Shape 723"/>
          <p:cNvSpPr txBox="1"/>
          <p:nvPr/>
        </p:nvSpPr>
        <p:spPr>
          <a:xfrm>
            <a:off x="1269933" y="5601873"/>
            <a:ext cx="7146791" cy="1763397"/>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724" name="Shape 724"/>
          <p:cNvSpPr/>
          <p:nvPr/>
        </p:nvSpPr>
        <p:spPr>
          <a:xfrm>
            <a:off x="7047953" y="5102778"/>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pic>
        <p:nvPicPr>
          <p:cNvPr id="725" name="Shape 725"/>
          <p:cNvPicPr preferRelativeResize="0"/>
          <p:nvPr/>
        </p:nvPicPr>
        <p:blipFill rotWithShape="1">
          <a:blip r:embed="rId3">
            <a:alphaModFix/>
          </a:blip>
          <a:srcRect/>
          <a:stretch/>
        </p:blipFill>
        <p:spPr>
          <a:xfrm>
            <a:off x="10271845" y="3455642"/>
            <a:ext cx="6382427" cy="6382425"/>
          </a:xfrm>
          <a:prstGeom prst="rect">
            <a:avLst/>
          </a:prstGeom>
          <a:noFill/>
          <a:ln>
            <a:noFill/>
          </a:ln>
        </p:spPr>
      </p:pic>
      <p:sp>
        <p:nvSpPr>
          <p:cNvPr id="726" name="Shape 726"/>
          <p:cNvSpPr/>
          <p:nvPr/>
        </p:nvSpPr>
        <p:spPr>
          <a:xfrm>
            <a:off x="11330015" y="4513812"/>
            <a:ext cx="4266084" cy="4266084"/>
          </a:xfrm>
          <a:prstGeom prst="ellipse">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27" name="Shape 727"/>
          <p:cNvSpPr txBox="1"/>
          <p:nvPr/>
        </p:nvSpPr>
        <p:spPr>
          <a:xfrm>
            <a:off x="11441960" y="5777148"/>
            <a:ext cx="3740514" cy="130444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$45 bn</a:t>
            </a:r>
          </a:p>
        </p:txBody>
      </p:sp>
      <p:sp>
        <p:nvSpPr>
          <p:cNvPr id="728" name="Shape 728"/>
          <p:cNvSpPr/>
          <p:nvPr/>
        </p:nvSpPr>
        <p:spPr>
          <a:xfrm>
            <a:off x="17420803" y="4090164"/>
            <a:ext cx="411213" cy="411066"/>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29" name="Shape 729"/>
          <p:cNvSpPr txBox="1"/>
          <p:nvPr/>
        </p:nvSpPr>
        <p:spPr>
          <a:xfrm>
            <a:off x="17984104" y="3824735"/>
            <a:ext cx="3193295"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Bounds</a:t>
            </a:r>
          </a:p>
        </p:txBody>
      </p:sp>
      <p:sp>
        <p:nvSpPr>
          <p:cNvPr id="730" name="Shape 730"/>
          <p:cNvSpPr txBox="1"/>
          <p:nvPr/>
        </p:nvSpPr>
        <p:spPr>
          <a:xfrm>
            <a:off x="17984104" y="4442039"/>
            <a:ext cx="3286241"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731" name="Shape 731"/>
          <p:cNvSpPr/>
          <p:nvPr/>
        </p:nvSpPr>
        <p:spPr>
          <a:xfrm>
            <a:off x="17327998" y="8615771"/>
            <a:ext cx="419023" cy="418872"/>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32" name="Shape 732"/>
          <p:cNvSpPr txBox="1"/>
          <p:nvPr/>
        </p:nvSpPr>
        <p:spPr>
          <a:xfrm>
            <a:off x="17895204" y="8354245"/>
            <a:ext cx="3193295"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Stocks</a:t>
            </a:r>
          </a:p>
        </p:txBody>
      </p:sp>
      <p:sp>
        <p:nvSpPr>
          <p:cNvPr id="733" name="Shape 733"/>
          <p:cNvSpPr txBox="1"/>
          <p:nvPr/>
        </p:nvSpPr>
        <p:spPr>
          <a:xfrm>
            <a:off x="17895204" y="8971550"/>
            <a:ext cx="3286241"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734" name="Shape 734"/>
          <p:cNvSpPr/>
          <p:nvPr/>
        </p:nvSpPr>
        <p:spPr>
          <a:xfrm>
            <a:off x="13312215" y="10758850"/>
            <a:ext cx="408842" cy="408694"/>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35" name="Shape 735"/>
          <p:cNvSpPr txBox="1"/>
          <p:nvPr/>
        </p:nvSpPr>
        <p:spPr>
          <a:xfrm>
            <a:off x="13874331" y="10492235"/>
            <a:ext cx="3193296"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Cash</a:t>
            </a:r>
          </a:p>
        </p:txBody>
      </p:sp>
      <p:sp>
        <p:nvSpPr>
          <p:cNvPr id="736" name="Shape 736"/>
          <p:cNvSpPr txBox="1"/>
          <p:nvPr/>
        </p:nvSpPr>
        <p:spPr>
          <a:xfrm>
            <a:off x="13874331" y="11109539"/>
            <a:ext cx="3286242"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737" name="Shape 737"/>
          <p:cNvSpPr txBox="1"/>
          <p:nvPr/>
        </p:nvSpPr>
        <p:spPr>
          <a:xfrm>
            <a:off x="4659080" y="8898425"/>
            <a:ext cx="3658874" cy="1252855"/>
          </a:xfrm>
          <a:prstGeom prst="rect">
            <a:avLst/>
          </a:prstGeom>
          <a:noFill/>
          <a:ln>
            <a:noFill/>
          </a:ln>
        </p:spPr>
        <p:txBody>
          <a:bodyPr wrap="square" lIns="71425" tIns="71425" rIns="71425" bIns="71425" anchor="b" anchorCtr="0">
            <a:noAutofit/>
          </a:bodyPr>
          <a:lstStyle/>
          <a:p>
            <a:pPr marL="0" marR="0" lvl="0" indent="0" algn="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grpSp>
        <p:nvGrpSpPr>
          <p:cNvPr id="738" name="Shape 738"/>
          <p:cNvGrpSpPr/>
          <p:nvPr/>
        </p:nvGrpSpPr>
        <p:grpSpPr>
          <a:xfrm>
            <a:off x="632552" y="11635888"/>
            <a:ext cx="1328635" cy="1329425"/>
            <a:chOff x="0" y="-56246"/>
            <a:chExt cx="1328634" cy="1329422"/>
          </a:xfrm>
        </p:grpSpPr>
        <p:sp>
          <p:nvSpPr>
            <p:cNvPr id="739" name="Shape 739"/>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40" name="Shape 740"/>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26</a:t>
              </a:fld>
              <a:r>
                <a:rPr lang="en-US" sz="2400" b="0" i="0" u="none" strike="noStrike" cap="none">
                  <a:solidFill>
                    <a:srgbClr val="DDDDDD"/>
                  </a:solidFill>
                  <a:latin typeface="Open Sans Light"/>
                  <a:ea typeface="Open Sans Light"/>
                  <a:cs typeface="Open Sans Light"/>
                  <a:sym typeface="Open Sans Light"/>
                </a:rPr>
                <a:t>￼</a:t>
              </a:r>
            </a:p>
          </p:txBody>
        </p:sp>
        <p:sp>
          <p:nvSpPr>
            <p:cNvPr id="741" name="Shape 741"/>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pSp>
        <p:nvGrpSpPr>
          <p:cNvPr id="746" name="Shape 746"/>
          <p:cNvGrpSpPr/>
          <p:nvPr/>
        </p:nvGrpSpPr>
        <p:grpSpPr>
          <a:xfrm>
            <a:off x="632552" y="631470"/>
            <a:ext cx="1273177" cy="1304442"/>
            <a:chOff x="0" y="0"/>
            <a:chExt cx="1273176" cy="1304442"/>
          </a:xfrm>
        </p:grpSpPr>
        <p:sp>
          <p:nvSpPr>
            <p:cNvPr id="747" name="Shape 747"/>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48" name="Shape 748"/>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749" name="Shape 749"/>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750" name="Shape 750"/>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Sales Funnel</a:t>
            </a:r>
          </a:p>
        </p:txBody>
      </p:sp>
      <p:sp>
        <p:nvSpPr>
          <p:cNvPr id="751" name="Shape 751"/>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52" name="Shape 752"/>
          <p:cNvSpPr txBox="1"/>
          <p:nvPr/>
        </p:nvSpPr>
        <p:spPr>
          <a:xfrm>
            <a:off x="2426426" y="4167807"/>
            <a:ext cx="3908653"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a:t>
            </a:r>
          </a:p>
        </p:txBody>
      </p:sp>
      <p:sp>
        <p:nvSpPr>
          <p:cNvPr id="753" name="Shape 753"/>
          <p:cNvSpPr/>
          <p:nvPr/>
        </p:nvSpPr>
        <p:spPr>
          <a:xfrm>
            <a:off x="2006526" y="5888132"/>
            <a:ext cx="202140"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88D5"/>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54" name="Shape 754"/>
          <p:cNvSpPr/>
          <p:nvPr/>
        </p:nvSpPr>
        <p:spPr>
          <a:xfrm>
            <a:off x="1993826" y="4278323"/>
            <a:ext cx="200965"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55" name="Shape 755"/>
          <p:cNvSpPr txBox="1"/>
          <p:nvPr/>
        </p:nvSpPr>
        <p:spPr>
          <a:xfrm>
            <a:off x="2426426" y="5774178"/>
            <a:ext cx="3908653"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a:t>
            </a:r>
          </a:p>
        </p:txBody>
      </p:sp>
      <p:sp>
        <p:nvSpPr>
          <p:cNvPr id="756" name="Shape 756"/>
          <p:cNvSpPr/>
          <p:nvPr/>
        </p:nvSpPr>
        <p:spPr>
          <a:xfrm>
            <a:off x="2006526" y="7494503"/>
            <a:ext cx="202140" cy="202670"/>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57" name="Shape 757"/>
          <p:cNvSpPr txBox="1"/>
          <p:nvPr/>
        </p:nvSpPr>
        <p:spPr>
          <a:xfrm>
            <a:off x="2426426" y="7380550"/>
            <a:ext cx="3908653"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a:t>
            </a:r>
          </a:p>
        </p:txBody>
      </p:sp>
      <p:sp>
        <p:nvSpPr>
          <p:cNvPr id="758" name="Shape 758"/>
          <p:cNvSpPr txBox="1"/>
          <p:nvPr/>
        </p:nvSpPr>
        <p:spPr>
          <a:xfrm>
            <a:off x="17842295" y="6219494"/>
            <a:ext cx="5275474" cy="243395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759" name="Shape 759"/>
          <p:cNvSpPr/>
          <p:nvPr/>
        </p:nvSpPr>
        <p:spPr>
          <a:xfrm rot="10800000" flipH="1">
            <a:off x="8382000" y="4038600"/>
            <a:ext cx="7619999" cy="1841499"/>
          </a:xfrm>
          <a:custGeom>
            <a:avLst/>
            <a:gdLst/>
            <a:ahLst/>
            <a:cxnLst/>
            <a:rect l="0" t="0" r="0" b="0"/>
            <a:pathLst>
              <a:path w="120000" h="120000" extrusionOk="0">
                <a:moveTo>
                  <a:pt x="14500" y="0"/>
                </a:moveTo>
                <a:lnTo>
                  <a:pt x="0" y="120000"/>
                </a:lnTo>
                <a:lnTo>
                  <a:pt x="120000" y="120000"/>
                </a:lnTo>
                <a:lnTo>
                  <a:pt x="105500" y="0"/>
                </a:lnTo>
                <a:lnTo>
                  <a:pt x="14500" y="0"/>
                </a:lnTo>
                <a:close/>
              </a:path>
            </a:pathLst>
          </a:custGeom>
          <a:solidFill>
            <a:srgbClr val="004C7F"/>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760" name="Shape 760"/>
          <p:cNvSpPr/>
          <p:nvPr/>
        </p:nvSpPr>
        <p:spPr>
          <a:xfrm rot="10800000" flipH="1">
            <a:off x="9366250" y="6007100"/>
            <a:ext cx="5651499" cy="1762124"/>
          </a:xfrm>
          <a:custGeom>
            <a:avLst/>
            <a:gdLst/>
            <a:ahLst/>
            <a:cxnLst/>
            <a:rect l="0" t="0" r="0" b="0"/>
            <a:pathLst>
              <a:path w="120000" h="120000" extrusionOk="0">
                <a:moveTo>
                  <a:pt x="18705" y="0"/>
                </a:moveTo>
                <a:lnTo>
                  <a:pt x="0" y="120000"/>
                </a:lnTo>
                <a:lnTo>
                  <a:pt x="120000" y="120000"/>
                </a:lnTo>
                <a:lnTo>
                  <a:pt x="101294" y="0"/>
                </a:lnTo>
                <a:lnTo>
                  <a:pt x="18705" y="0"/>
                </a:lnTo>
                <a:close/>
              </a:path>
            </a:pathLst>
          </a:custGeom>
          <a:solidFill>
            <a:srgbClr val="0076B9">
              <a:alpha val="85490"/>
            </a:srgbClr>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761" name="Shape 761"/>
          <p:cNvSpPr/>
          <p:nvPr/>
        </p:nvSpPr>
        <p:spPr>
          <a:xfrm rot="10800000" flipH="1">
            <a:off x="10310811" y="7896225"/>
            <a:ext cx="3762376" cy="1762124"/>
          </a:xfrm>
          <a:custGeom>
            <a:avLst/>
            <a:gdLst/>
            <a:ahLst/>
            <a:cxnLst/>
            <a:rect l="0" t="0" r="0" b="0"/>
            <a:pathLst>
              <a:path w="120000" h="120000" extrusionOk="0">
                <a:moveTo>
                  <a:pt x="28100" y="0"/>
                </a:moveTo>
                <a:lnTo>
                  <a:pt x="0" y="120000"/>
                </a:lnTo>
                <a:lnTo>
                  <a:pt x="120000" y="120000"/>
                </a:lnTo>
                <a:lnTo>
                  <a:pt x="91900" y="0"/>
                </a:lnTo>
                <a:lnTo>
                  <a:pt x="28100" y="0"/>
                </a:lnTo>
                <a:close/>
              </a:path>
            </a:pathLst>
          </a:custGeom>
          <a:solidFill>
            <a:schemeClr val="accent1">
              <a:alpha val="76862"/>
            </a:schemeClr>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762" name="Shape 762"/>
          <p:cNvSpPr/>
          <p:nvPr/>
        </p:nvSpPr>
        <p:spPr>
          <a:xfrm rot="10800000" flipH="1">
            <a:off x="11255375" y="9785350"/>
            <a:ext cx="1873249" cy="1873249"/>
          </a:xfrm>
          <a:custGeom>
            <a:avLst/>
            <a:gdLst/>
            <a:ahLst/>
            <a:cxnLst/>
            <a:rect l="0" t="0" r="0" b="0"/>
            <a:pathLst>
              <a:path w="120000" h="120000" extrusionOk="0">
                <a:moveTo>
                  <a:pt x="60000" y="0"/>
                </a:moveTo>
                <a:lnTo>
                  <a:pt x="0" y="120000"/>
                </a:lnTo>
                <a:lnTo>
                  <a:pt x="120000" y="120000"/>
                </a:lnTo>
                <a:lnTo>
                  <a:pt x="60000" y="0"/>
                </a:lnTo>
                <a:close/>
              </a:path>
            </a:pathLst>
          </a:custGeom>
          <a:solidFill>
            <a:srgbClr val="55C1FF">
              <a:alpha val="68627"/>
            </a:srgbClr>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763" name="Shape 763"/>
          <p:cNvSpPr txBox="1"/>
          <p:nvPr/>
        </p:nvSpPr>
        <p:spPr>
          <a:xfrm>
            <a:off x="10647288" y="4356423"/>
            <a:ext cx="304761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Awareness</a:t>
            </a:r>
          </a:p>
        </p:txBody>
      </p:sp>
      <p:sp>
        <p:nvSpPr>
          <p:cNvPr id="764" name="Shape 764"/>
          <p:cNvSpPr txBox="1"/>
          <p:nvPr/>
        </p:nvSpPr>
        <p:spPr>
          <a:xfrm>
            <a:off x="10672688" y="4971162"/>
            <a:ext cx="3047619" cy="327596"/>
          </a:xfrm>
          <a:prstGeom prst="rect">
            <a:avLst/>
          </a:prstGeom>
          <a:noFill/>
          <a:ln>
            <a:noFill/>
          </a:ln>
        </p:spPr>
        <p:txBody>
          <a:bodyPr wrap="square" lIns="71425" tIns="71425" rIns="71425" bIns="71425" anchor="b" anchorCtr="0">
            <a:noAutofit/>
          </a:bodyPr>
          <a:lstStyle/>
          <a:p>
            <a:pPr marL="0" marR="0" lvl="0" indent="0" algn="ctr" rtl="0">
              <a:lnSpc>
                <a:spcPct val="110000"/>
              </a:lnSpc>
              <a:spcBef>
                <a:spcPts val="0"/>
              </a:spcBef>
              <a:spcAft>
                <a:spcPts val="0"/>
              </a:spcAft>
              <a:buClr>
                <a:srgbClr val="FFFFFF"/>
              </a:buClr>
              <a:buSzPct val="25000"/>
              <a:buFont typeface="Open Sans"/>
              <a:buNone/>
            </a:pPr>
            <a:r>
              <a:rPr lang="en-US" sz="1074" b="0" i="0" u="none" strike="noStrike" cap="none">
                <a:solidFill>
                  <a:srgbClr val="FFFFFF"/>
                </a:solidFill>
                <a:latin typeface="Open Sans"/>
                <a:ea typeface="Open Sans"/>
                <a:cs typeface="Open Sans"/>
                <a:sym typeface="Open Sans"/>
              </a:rPr>
              <a:t>Short Description</a:t>
            </a:r>
          </a:p>
        </p:txBody>
      </p:sp>
      <p:sp>
        <p:nvSpPr>
          <p:cNvPr id="765" name="Shape 765"/>
          <p:cNvSpPr txBox="1"/>
          <p:nvPr/>
        </p:nvSpPr>
        <p:spPr>
          <a:xfrm>
            <a:off x="10647288" y="6286823"/>
            <a:ext cx="304761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Interaction</a:t>
            </a:r>
          </a:p>
        </p:txBody>
      </p:sp>
      <p:sp>
        <p:nvSpPr>
          <p:cNvPr id="766" name="Shape 766"/>
          <p:cNvSpPr txBox="1"/>
          <p:nvPr/>
        </p:nvSpPr>
        <p:spPr>
          <a:xfrm>
            <a:off x="10672688" y="6901561"/>
            <a:ext cx="3047619" cy="327596"/>
          </a:xfrm>
          <a:prstGeom prst="rect">
            <a:avLst/>
          </a:prstGeom>
          <a:noFill/>
          <a:ln>
            <a:noFill/>
          </a:ln>
        </p:spPr>
        <p:txBody>
          <a:bodyPr wrap="square" lIns="71425" tIns="71425" rIns="71425" bIns="71425" anchor="b" anchorCtr="0">
            <a:noAutofit/>
          </a:bodyPr>
          <a:lstStyle/>
          <a:p>
            <a:pPr marL="0" marR="0" lvl="0" indent="0" algn="ctr" rtl="0">
              <a:lnSpc>
                <a:spcPct val="110000"/>
              </a:lnSpc>
              <a:spcBef>
                <a:spcPts val="0"/>
              </a:spcBef>
              <a:spcAft>
                <a:spcPts val="0"/>
              </a:spcAft>
              <a:buClr>
                <a:srgbClr val="FFFFFF"/>
              </a:buClr>
              <a:buSzPct val="25000"/>
              <a:buFont typeface="Open Sans"/>
              <a:buNone/>
            </a:pPr>
            <a:r>
              <a:rPr lang="en-US" sz="1074" b="0" i="0" u="none" strike="noStrike" cap="none">
                <a:solidFill>
                  <a:srgbClr val="FFFFFF"/>
                </a:solidFill>
                <a:latin typeface="Open Sans"/>
                <a:ea typeface="Open Sans"/>
                <a:cs typeface="Open Sans"/>
                <a:sym typeface="Open Sans"/>
              </a:rPr>
              <a:t>Short Description</a:t>
            </a:r>
          </a:p>
        </p:txBody>
      </p:sp>
      <p:sp>
        <p:nvSpPr>
          <p:cNvPr id="767" name="Shape 767"/>
          <p:cNvSpPr txBox="1"/>
          <p:nvPr/>
        </p:nvSpPr>
        <p:spPr>
          <a:xfrm>
            <a:off x="10647288" y="8166424"/>
            <a:ext cx="304761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Interest</a:t>
            </a:r>
          </a:p>
        </p:txBody>
      </p:sp>
      <p:sp>
        <p:nvSpPr>
          <p:cNvPr id="768" name="Shape 768"/>
          <p:cNvSpPr txBox="1"/>
          <p:nvPr/>
        </p:nvSpPr>
        <p:spPr>
          <a:xfrm>
            <a:off x="10672688" y="8781161"/>
            <a:ext cx="3047619" cy="327596"/>
          </a:xfrm>
          <a:prstGeom prst="rect">
            <a:avLst/>
          </a:prstGeom>
          <a:noFill/>
          <a:ln>
            <a:noFill/>
          </a:ln>
        </p:spPr>
        <p:txBody>
          <a:bodyPr wrap="square" lIns="71425" tIns="71425" rIns="71425" bIns="71425" anchor="b" anchorCtr="0">
            <a:noAutofit/>
          </a:bodyPr>
          <a:lstStyle/>
          <a:p>
            <a:pPr marL="0" marR="0" lvl="0" indent="0" algn="ctr" rtl="0">
              <a:lnSpc>
                <a:spcPct val="110000"/>
              </a:lnSpc>
              <a:spcBef>
                <a:spcPts val="0"/>
              </a:spcBef>
              <a:spcAft>
                <a:spcPts val="0"/>
              </a:spcAft>
              <a:buClr>
                <a:srgbClr val="FFFFFF"/>
              </a:buClr>
              <a:buSzPct val="25000"/>
              <a:buFont typeface="Open Sans"/>
              <a:buNone/>
            </a:pPr>
            <a:r>
              <a:rPr lang="en-US" sz="1074" b="0" i="0" u="none" strike="noStrike" cap="none">
                <a:solidFill>
                  <a:srgbClr val="FFFFFF"/>
                </a:solidFill>
                <a:latin typeface="Open Sans"/>
                <a:ea typeface="Open Sans"/>
                <a:cs typeface="Open Sans"/>
                <a:sym typeface="Open Sans"/>
              </a:rPr>
              <a:t>Short Description</a:t>
            </a:r>
          </a:p>
        </p:txBody>
      </p:sp>
      <p:sp>
        <p:nvSpPr>
          <p:cNvPr id="769" name="Shape 769"/>
          <p:cNvSpPr txBox="1"/>
          <p:nvPr/>
        </p:nvSpPr>
        <p:spPr>
          <a:xfrm>
            <a:off x="10647288" y="9906324"/>
            <a:ext cx="304761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Action</a:t>
            </a:r>
          </a:p>
        </p:txBody>
      </p:sp>
      <p:sp>
        <p:nvSpPr>
          <p:cNvPr id="770" name="Shape 770"/>
          <p:cNvSpPr/>
          <p:nvPr/>
        </p:nvSpPr>
        <p:spPr>
          <a:xfrm>
            <a:off x="2006526" y="9100872"/>
            <a:ext cx="202140"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71" name="Shape 771"/>
          <p:cNvSpPr txBox="1"/>
          <p:nvPr/>
        </p:nvSpPr>
        <p:spPr>
          <a:xfrm>
            <a:off x="2426426" y="8986921"/>
            <a:ext cx="3908653"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a:t>
            </a:r>
          </a:p>
        </p:txBody>
      </p:sp>
      <p:sp>
        <p:nvSpPr>
          <p:cNvPr id="772" name="Shape 772" descr="03.jpg"/>
          <p:cNvSpPr/>
          <p:nvPr/>
        </p:nvSpPr>
        <p:spPr>
          <a:xfrm>
            <a:off x="17897626" y="4167807"/>
            <a:ext cx="1351029" cy="1351194"/>
          </a:xfrm>
          <a:custGeom>
            <a:avLst/>
            <a:gdLst/>
            <a:ahLst/>
            <a:cxnLst/>
            <a:rect l="0" t="0" r="0" b="0"/>
            <a:pathLst>
              <a:path w="120000" h="120000" extrusionOk="0">
                <a:moveTo>
                  <a:pt x="59978" y="0"/>
                </a:moveTo>
                <a:cubicBezTo>
                  <a:pt x="44624" y="0"/>
                  <a:pt x="29288" y="5873"/>
                  <a:pt x="17574" y="17590"/>
                </a:cubicBezTo>
                <a:cubicBezTo>
                  <a:pt x="-5860" y="41019"/>
                  <a:pt x="-5860" y="78991"/>
                  <a:pt x="17574" y="102426"/>
                </a:cubicBezTo>
                <a:cubicBezTo>
                  <a:pt x="41008" y="125855"/>
                  <a:pt x="78985" y="125855"/>
                  <a:pt x="102419" y="102426"/>
                </a:cubicBezTo>
                <a:cubicBezTo>
                  <a:pt x="125853" y="78991"/>
                  <a:pt x="125853" y="41019"/>
                  <a:pt x="102419" y="17590"/>
                </a:cubicBezTo>
                <a:cubicBezTo>
                  <a:pt x="90705" y="5873"/>
                  <a:pt x="75333" y="0"/>
                  <a:pt x="59978" y="0"/>
                </a:cubicBezTo>
                <a:close/>
              </a:path>
            </a:pathLst>
          </a:custGeom>
          <a:noFill/>
          <a:ln>
            <a:noFill/>
          </a:ln>
        </p:spPr>
      </p:sp>
      <p:sp>
        <p:nvSpPr>
          <p:cNvPr id="773" name="Shape 773"/>
          <p:cNvSpPr txBox="1"/>
          <p:nvPr/>
        </p:nvSpPr>
        <p:spPr>
          <a:xfrm>
            <a:off x="19466445" y="4038600"/>
            <a:ext cx="3193296"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Vinsant Kassel</a:t>
            </a:r>
          </a:p>
        </p:txBody>
      </p:sp>
      <p:sp>
        <p:nvSpPr>
          <p:cNvPr id="774" name="Shape 774"/>
          <p:cNvSpPr txBox="1"/>
          <p:nvPr/>
        </p:nvSpPr>
        <p:spPr>
          <a:xfrm>
            <a:off x="19466445" y="4754230"/>
            <a:ext cx="3193296" cy="67373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Lead Business Consultant</a:t>
            </a:r>
          </a:p>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at Microsoft LLC</a:t>
            </a:r>
          </a:p>
        </p:txBody>
      </p:sp>
      <p:grpSp>
        <p:nvGrpSpPr>
          <p:cNvPr id="775" name="Shape 775"/>
          <p:cNvGrpSpPr/>
          <p:nvPr/>
        </p:nvGrpSpPr>
        <p:grpSpPr>
          <a:xfrm>
            <a:off x="632552" y="11635888"/>
            <a:ext cx="1328635" cy="1329425"/>
            <a:chOff x="0" y="-56246"/>
            <a:chExt cx="1328634" cy="1329422"/>
          </a:xfrm>
        </p:grpSpPr>
        <p:sp>
          <p:nvSpPr>
            <p:cNvPr id="776" name="Shape 776"/>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77" name="Shape 77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27</a:t>
              </a:fld>
              <a:r>
                <a:rPr lang="en-US" sz="2400" b="0" i="0" u="none" strike="noStrike" cap="none">
                  <a:solidFill>
                    <a:srgbClr val="DDDDDD"/>
                  </a:solidFill>
                  <a:latin typeface="Open Sans Light"/>
                  <a:ea typeface="Open Sans Light"/>
                  <a:cs typeface="Open Sans Light"/>
                  <a:sym typeface="Open Sans Light"/>
                </a:rPr>
                <a:t>￼</a:t>
              </a:r>
            </a:p>
          </p:txBody>
        </p:sp>
        <p:sp>
          <p:nvSpPr>
            <p:cNvPr id="778" name="Shape 778"/>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grpSp>
        <p:nvGrpSpPr>
          <p:cNvPr id="783" name="Shape 783"/>
          <p:cNvGrpSpPr/>
          <p:nvPr/>
        </p:nvGrpSpPr>
        <p:grpSpPr>
          <a:xfrm>
            <a:off x="632552" y="631470"/>
            <a:ext cx="1273177" cy="1304442"/>
            <a:chOff x="0" y="0"/>
            <a:chExt cx="1273176" cy="1304442"/>
          </a:xfrm>
        </p:grpSpPr>
        <p:sp>
          <p:nvSpPr>
            <p:cNvPr id="784" name="Shape 784"/>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85" name="Shape 78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786" name="Shape 786"/>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787" name="Shape 787"/>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SWOT Analysis</a:t>
            </a:r>
          </a:p>
        </p:txBody>
      </p:sp>
      <p:sp>
        <p:nvSpPr>
          <p:cNvPr id="788" name="Shape 788"/>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89" name="Shape 789"/>
          <p:cNvSpPr txBox="1"/>
          <p:nvPr/>
        </p:nvSpPr>
        <p:spPr>
          <a:xfrm>
            <a:off x="2426426" y="4754230"/>
            <a:ext cx="3908653"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a:t>
            </a:r>
          </a:p>
        </p:txBody>
      </p:sp>
      <p:sp>
        <p:nvSpPr>
          <p:cNvPr id="790" name="Shape 790"/>
          <p:cNvSpPr/>
          <p:nvPr/>
        </p:nvSpPr>
        <p:spPr>
          <a:xfrm>
            <a:off x="2006526" y="6474555"/>
            <a:ext cx="202140"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88D5"/>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91" name="Shape 791"/>
          <p:cNvSpPr/>
          <p:nvPr/>
        </p:nvSpPr>
        <p:spPr>
          <a:xfrm>
            <a:off x="1993826" y="4864748"/>
            <a:ext cx="200965"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92" name="Shape 792"/>
          <p:cNvSpPr txBox="1"/>
          <p:nvPr/>
        </p:nvSpPr>
        <p:spPr>
          <a:xfrm>
            <a:off x="2426426" y="6360601"/>
            <a:ext cx="3908653"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a:t>
            </a:r>
          </a:p>
        </p:txBody>
      </p:sp>
      <p:sp>
        <p:nvSpPr>
          <p:cNvPr id="793" name="Shape 793"/>
          <p:cNvSpPr/>
          <p:nvPr/>
        </p:nvSpPr>
        <p:spPr>
          <a:xfrm>
            <a:off x="2006526" y="8080925"/>
            <a:ext cx="202140" cy="202670"/>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94" name="Shape 794"/>
          <p:cNvSpPr txBox="1"/>
          <p:nvPr/>
        </p:nvSpPr>
        <p:spPr>
          <a:xfrm>
            <a:off x="2426426" y="7966972"/>
            <a:ext cx="3908653"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a:t>
            </a:r>
          </a:p>
        </p:txBody>
      </p:sp>
      <p:sp>
        <p:nvSpPr>
          <p:cNvPr id="795" name="Shape 795"/>
          <p:cNvSpPr txBox="1"/>
          <p:nvPr/>
        </p:nvSpPr>
        <p:spPr>
          <a:xfrm>
            <a:off x="17842295" y="6219494"/>
            <a:ext cx="5275474" cy="243395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796" name="Shape 796"/>
          <p:cNvSpPr/>
          <p:nvPr/>
        </p:nvSpPr>
        <p:spPr>
          <a:xfrm>
            <a:off x="2006526" y="9687296"/>
            <a:ext cx="202140" cy="202670"/>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797" name="Shape 797"/>
          <p:cNvSpPr txBox="1"/>
          <p:nvPr/>
        </p:nvSpPr>
        <p:spPr>
          <a:xfrm>
            <a:off x="2426426" y="9573343"/>
            <a:ext cx="3908653"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a:t>
            </a:r>
          </a:p>
        </p:txBody>
      </p:sp>
      <p:sp>
        <p:nvSpPr>
          <p:cNvPr id="798" name="Shape 798" descr="03.jpg"/>
          <p:cNvSpPr/>
          <p:nvPr/>
        </p:nvSpPr>
        <p:spPr>
          <a:xfrm>
            <a:off x="17897626" y="4167807"/>
            <a:ext cx="1351029" cy="1351194"/>
          </a:xfrm>
          <a:custGeom>
            <a:avLst/>
            <a:gdLst/>
            <a:ahLst/>
            <a:cxnLst/>
            <a:rect l="0" t="0" r="0" b="0"/>
            <a:pathLst>
              <a:path w="120000" h="120000" extrusionOk="0">
                <a:moveTo>
                  <a:pt x="59978" y="0"/>
                </a:moveTo>
                <a:cubicBezTo>
                  <a:pt x="44624" y="0"/>
                  <a:pt x="29288" y="5873"/>
                  <a:pt x="17574" y="17590"/>
                </a:cubicBezTo>
                <a:cubicBezTo>
                  <a:pt x="-5860" y="41019"/>
                  <a:pt x="-5860" y="78991"/>
                  <a:pt x="17574" y="102426"/>
                </a:cubicBezTo>
                <a:cubicBezTo>
                  <a:pt x="41008" y="125855"/>
                  <a:pt x="78985" y="125855"/>
                  <a:pt x="102419" y="102426"/>
                </a:cubicBezTo>
                <a:cubicBezTo>
                  <a:pt x="125853" y="78991"/>
                  <a:pt x="125853" y="41019"/>
                  <a:pt x="102419" y="17590"/>
                </a:cubicBezTo>
                <a:cubicBezTo>
                  <a:pt x="90705" y="5873"/>
                  <a:pt x="75333" y="0"/>
                  <a:pt x="59978" y="0"/>
                </a:cubicBezTo>
                <a:close/>
              </a:path>
            </a:pathLst>
          </a:custGeom>
          <a:noFill/>
          <a:ln>
            <a:noFill/>
          </a:ln>
        </p:spPr>
      </p:sp>
      <p:sp>
        <p:nvSpPr>
          <p:cNvPr id="799" name="Shape 799"/>
          <p:cNvSpPr txBox="1"/>
          <p:nvPr/>
        </p:nvSpPr>
        <p:spPr>
          <a:xfrm>
            <a:off x="19466445" y="4038600"/>
            <a:ext cx="3193296"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Vinsant Kassel</a:t>
            </a:r>
          </a:p>
        </p:txBody>
      </p:sp>
      <p:sp>
        <p:nvSpPr>
          <p:cNvPr id="800" name="Shape 800"/>
          <p:cNvSpPr txBox="1"/>
          <p:nvPr/>
        </p:nvSpPr>
        <p:spPr>
          <a:xfrm>
            <a:off x="19466445" y="4754230"/>
            <a:ext cx="3193296" cy="67373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Lead Business Consultant</a:t>
            </a:r>
          </a:p>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at Microsoft LLC</a:t>
            </a:r>
          </a:p>
        </p:txBody>
      </p:sp>
      <p:sp>
        <p:nvSpPr>
          <p:cNvPr id="801" name="Shape 801"/>
          <p:cNvSpPr/>
          <p:nvPr/>
        </p:nvSpPr>
        <p:spPr>
          <a:xfrm rot="8100000" flipH="1">
            <a:off x="8417301" y="6301062"/>
            <a:ext cx="3021811" cy="3021811"/>
          </a:xfrm>
          <a:custGeom>
            <a:avLst/>
            <a:gdLst/>
            <a:ahLst/>
            <a:cxnLst/>
            <a:rect l="0" t="0" r="0" b="0"/>
            <a:pathLst>
              <a:path w="120000" h="120000" extrusionOk="0">
                <a:moveTo>
                  <a:pt x="59997" y="0"/>
                </a:moveTo>
                <a:cubicBezTo>
                  <a:pt x="44643" y="0"/>
                  <a:pt x="29290" y="5861"/>
                  <a:pt x="17573" y="17573"/>
                </a:cubicBezTo>
                <a:cubicBezTo>
                  <a:pt x="-5855" y="41002"/>
                  <a:pt x="-5855" y="78997"/>
                  <a:pt x="17573" y="102426"/>
                </a:cubicBezTo>
                <a:cubicBezTo>
                  <a:pt x="41002" y="125855"/>
                  <a:pt x="78997" y="125855"/>
                  <a:pt x="102426" y="102426"/>
                </a:cubicBezTo>
                <a:cubicBezTo>
                  <a:pt x="114138" y="90709"/>
                  <a:pt x="120000" y="75356"/>
                  <a:pt x="120000" y="60002"/>
                </a:cubicBezTo>
                <a:lnTo>
                  <a:pt x="120000" y="0"/>
                </a:lnTo>
                <a:lnTo>
                  <a:pt x="59997" y="0"/>
                </a:lnTo>
                <a:close/>
              </a:path>
            </a:pathLst>
          </a:custGeom>
          <a:solidFill>
            <a:srgbClr val="55C1FF"/>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802" name="Shape 802"/>
          <p:cNvSpPr/>
          <p:nvPr/>
        </p:nvSpPr>
        <p:spPr>
          <a:xfrm rot="-2700000" flipH="1">
            <a:off x="12946301" y="6301063"/>
            <a:ext cx="3021810" cy="3021811"/>
          </a:xfrm>
          <a:custGeom>
            <a:avLst/>
            <a:gdLst/>
            <a:ahLst/>
            <a:cxnLst/>
            <a:rect l="0" t="0" r="0" b="0"/>
            <a:pathLst>
              <a:path w="120000" h="120000" extrusionOk="0">
                <a:moveTo>
                  <a:pt x="59997" y="0"/>
                </a:moveTo>
                <a:cubicBezTo>
                  <a:pt x="44643" y="0"/>
                  <a:pt x="29290" y="5861"/>
                  <a:pt x="17573" y="17573"/>
                </a:cubicBezTo>
                <a:cubicBezTo>
                  <a:pt x="-5855" y="41002"/>
                  <a:pt x="-5855" y="78997"/>
                  <a:pt x="17573" y="102426"/>
                </a:cubicBezTo>
                <a:cubicBezTo>
                  <a:pt x="41002" y="125855"/>
                  <a:pt x="78997" y="125855"/>
                  <a:pt x="102426" y="102426"/>
                </a:cubicBezTo>
                <a:cubicBezTo>
                  <a:pt x="114138" y="90709"/>
                  <a:pt x="120000" y="75356"/>
                  <a:pt x="120000" y="60002"/>
                </a:cubicBezTo>
                <a:lnTo>
                  <a:pt x="120000" y="0"/>
                </a:lnTo>
                <a:lnTo>
                  <a:pt x="59997" y="0"/>
                </a:lnTo>
                <a:close/>
              </a:path>
            </a:pathLst>
          </a:custGeom>
          <a:solidFill>
            <a:srgbClr val="0076B9"/>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803" name="Shape 803"/>
          <p:cNvSpPr/>
          <p:nvPr/>
        </p:nvSpPr>
        <p:spPr>
          <a:xfrm rot="2700000" flipH="1">
            <a:off x="10672892" y="8563897"/>
            <a:ext cx="3021811" cy="3021811"/>
          </a:xfrm>
          <a:custGeom>
            <a:avLst/>
            <a:gdLst/>
            <a:ahLst/>
            <a:cxnLst/>
            <a:rect l="0" t="0" r="0" b="0"/>
            <a:pathLst>
              <a:path w="120000" h="120000" extrusionOk="0">
                <a:moveTo>
                  <a:pt x="59997" y="0"/>
                </a:moveTo>
                <a:cubicBezTo>
                  <a:pt x="44643" y="0"/>
                  <a:pt x="29290" y="5861"/>
                  <a:pt x="17573" y="17573"/>
                </a:cubicBezTo>
                <a:cubicBezTo>
                  <a:pt x="-5855" y="41002"/>
                  <a:pt x="-5855" y="78997"/>
                  <a:pt x="17573" y="102426"/>
                </a:cubicBezTo>
                <a:cubicBezTo>
                  <a:pt x="41002" y="125855"/>
                  <a:pt x="78997" y="125855"/>
                  <a:pt x="102426" y="102426"/>
                </a:cubicBezTo>
                <a:cubicBezTo>
                  <a:pt x="114138" y="90709"/>
                  <a:pt x="120000" y="75356"/>
                  <a:pt x="120000" y="60002"/>
                </a:cubicBezTo>
                <a:lnTo>
                  <a:pt x="120000" y="0"/>
                </a:lnTo>
                <a:lnTo>
                  <a:pt x="59997" y="0"/>
                </a:lnTo>
                <a:close/>
              </a:path>
            </a:pathLst>
          </a:custGeom>
          <a:solidFill>
            <a:srgbClr val="004C7F"/>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804" name="Shape 804"/>
          <p:cNvSpPr/>
          <p:nvPr/>
        </p:nvSpPr>
        <p:spPr>
          <a:xfrm rot="8100000">
            <a:off x="10672892" y="4013942"/>
            <a:ext cx="3021811" cy="3021811"/>
          </a:xfrm>
          <a:custGeom>
            <a:avLst/>
            <a:gdLst/>
            <a:ahLst/>
            <a:cxnLst/>
            <a:rect l="0" t="0" r="0" b="0"/>
            <a:pathLst>
              <a:path w="120000" h="120000" extrusionOk="0">
                <a:moveTo>
                  <a:pt x="59997" y="0"/>
                </a:moveTo>
                <a:cubicBezTo>
                  <a:pt x="44643" y="0"/>
                  <a:pt x="29290" y="5861"/>
                  <a:pt x="17573" y="17573"/>
                </a:cubicBezTo>
                <a:cubicBezTo>
                  <a:pt x="-5855" y="41002"/>
                  <a:pt x="-5855" y="78997"/>
                  <a:pt x="17573" y="102426"/>
                </a:cubicBezTo>
                <a:cubicBezTo>
                  <a:pt x="41002" y="125855"/>
                  <a:pt x="78997" y="125855"/>
                  <a:pt x="102426" y="102426"/>
                </a:cubicBezTo>
                <a:cubicBezTo>
                  <a:pt x="114138" y="90709"/>
                  <a:pt x="120000" y="75356"/>
                  <a:pt x="120000" y="60002"/>
                </a:cubicBezTo>
                <a:lnTo>
                  <a:pt x="120000" y="0"/>
                </a:lnTo>
                <a:lnTo>
                  <a:pt x="59997" y="0"/>
                </a:lnTo>
                <a:close/>
              </a:path>
            </a:pathLst>
          </a:custGeom>
          <a:solidFill>
            <a:schemeClr val="accent1"/>
          </a:solidFill>
          <a:ln>
            <a:noFill/>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805" name="Shape 805"/>
          <p:cNvSpPr txBox="1"/>
          <p:nvPr/>
        </p:nvSpPr>
        <p:spPr>
          <a:xfrm>
            <a:off x="10621686" y="4956800"/>
            <a:ext cx="304761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Strenght</a:t>
            </a:r>
          </a:p>
        </p:txBody>
      </p:sp>
      <p:sp>
        <p:nvSpPr>
          <p:cNvPr id="806" name="Shape 806"/>
          <p:cNvSpPr txBox="1"/>
          <p:nvPr/>
        </p:nvSpPr>
        <p:spPr>
          <a:xfrm>
            <a:off x="10647086" y="5571537"/>
            <a:ext cx="3047619" cy="327597"/>
          </a:xfrm>
          <a:prstGeom prst="rect">
            <a:avLst/>
          </a:prstGeom>
          <a:noFill/>
          <a:ln>
            <a:noFill/>
          </a:ln>
        </p:spPr>
        <p:txBody>
          <a:bodyPr wrap="square" lIns="71425" tIns="71425" rIns="71425" bIns="71425" anchor="b" anchorCtr="0">
            <a:noAutofit/>
          </a:bodyPr>
          <a:lstStyle/>
          <a:p>
            <a:pPr marL="0" marR="0" lvl="0" indent="0" algn="ctr" rtl="0">
              <a:lnSpc>
                <a:spcPct val="110000"/>
              </a:lnSpc>
              <a:spcBef>
                <a:spcPts val="0"/>
              </a:spcBef>
              <a:spcAft>
                <a:spcPts val="0"/>
              </a:spcAft>
              <a:buClr>
                <a:srgbClr val="FFFFFF"/>
              </a:buClr>
              <a:buSzPct val="25000"/>
              <a:buFont typeface="Open Sans"/>
              <a:buNone/>
            </a:pPr>
            <a:r>
              <a:rPr lang="en-US" sz="1074" b="0" i="0" u="none" strike="noStrike" cap="none">
                <a:solidFill>
                  <a:srgbClr val="FFFFFF"/>
                </a:solidFill>
                <a:latin typeface="Open Sans"/>
                <a:ea typeface="Open Sans"/>
                <a:cs typeface="Open Sans"/>
                <a:sym typeface="Open Sans"/>
              </a:rPr>
              <a:t>Short Description</a:t>
            </a:r>
          </a:p>
        </p:txBody>
      </p:sp>
      <p:sp>
        <p:nvSpPr>
          <p:cNvPr id="807" name="Shape 807"/>
          <p:cNvSpPr txBox="1"/>
          <p:nvPr/>
        </p:nvSpPr>
        <p:spPr>
          <a:xfrm>
            <a:off x="10621686" y="9533339"/>
            <a:ext cx="304761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Threads</a:t>
            </a:r>
          </a:p>
        </p:txBody>
      </p:sp>
      <p:sp>
        <p:nvSpPr>
          <p:cNvPr id="808" name="Shape 808"/>
          <p:cNvSpPr txBox="1"/>
          <p:nvPr/>
        </p:nvSpPr>
        <p:spPr>
          <a:xfrm>
            <a:off x="10647086" y="10148075"/>
            <a:ext cx="3047619" cy="327597"/>
          </a:xfrm>
          <a:prstGeom prst="rect">
            <a:avLst/>
          </a:prstGeom>
          <a:noFill/>
          <a:ln>
            <a:noFill/>
          </a:ln>
        </p:spPr>
        <p:txBody>
          <a:bodyPr wrap="square" lIns="71425" tIns="71425" rIns="71425" bIns="71425" anchor="b" anchorCtr="0">
            <a:noAutofit/>
          </a:bodyPr>
          <a:lstStyle/>
          <a:p>
            <a:pPr marL="0" marR="0" lvl="0" indent="0" algn="ctr" rtl="0">
              <a:lnSpc>
                <a:spcPct val="110000"/>
              </a:lnSpc>
              <a:spcBef>
                <a:spcPts val="0"/>
              </a:spcBef>
              <a:spcAft>
                <a:spcPts val="0"/>
              </a:spcAft>
              <a:buClr>
                <a:srgbClr val="FFFFFF"/>
              </a:buClr>
              <a:buSzPct val="25000"/>
              <a:buFont typeface="Open Sans"/>
              <a:buNone/>
            </a:pPr>
            <a:r>
              <a:rPr lang="en-US" sz="1074" b="0" i="0" u="none" strike="noStrike" cap="none">
                <a:solidFill>
                  <a:srgbClr val="FFFFFF"/>
                </a:solidFill>
                <a:latin typeface="Open Sans"/>
                <a:ea typeface="Open Sans"/>
                <a:cs typeface="Open Sans"/>
                <a:sym typeface="Open Sans"/>
              </a:rPr>
              <a:t>Short Description</a:t>
            </a:r>
          </a:p>
        </p:txBody>
      </p:sp>
      <p:sp>
        <p:nvSpPr>
          <p:cNvPr id="809" name="Shape 809"/>
          <p:cNvSpPr txBox="1"/>
          <p:nvPr/>
        </p:nvSpPr>
        <p:spPr>
          <a:xfrm>
            <a:off x="8411886" y="7247339"/>
            <a:ext cx="304761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Opportunities</a:t>
            </a:r>
          </a:p>
        </p:txBody>
      </p:sp>
      <p:sp>
        <p:nvSpPr>
          <p:cNvPr id="810" name="Shape 810"/>
          <p:cNvSpPr txBox="1"/>
          <p:nvPr/>
        </p:nvSpPr>
        <p:spPr>
          <a:xfrm>
            <a:off x="8437286" y="7862075"/>
            <a:ext cx="3047619" cy="327597"/>
          </a:xfrm>
          <a:prstGeom prst="rect">
            <a:avLst/>
          </a:prstGeom>
          <a:noFill/>
          <a:ln>
            <a:noFill/>
          </a:ln>
        </p:spPr>
        <p:txBody>
          <a:bodyPr wrap="square" lIns="71425" tIns="71425" rIns="71425" bIns="71425" anchor="b" anchorCtr="0">
            <a:noAutofit/>
          </a:bodyPr>
          <a:lstStyle/>
          <a:p>
            <a:pPr marL="0" marR="0" lvl="0" indent="0" algn="ctr" rtl="0">
              <a:lnSpc>
                <a:spcPct val="110000"/>
              </a:lnSpc>
              <a:spcBef>
                <a:spcPts val="0"/>
              </a:spcBef>
              <a:spcAft>
                <a:spcPts val="0"/>
              </a:spcAft>
              <a:buClr>
                <a:srgbClr val="FFFFFF"/>
              </a:buClr>
              <a:buSzPct val="25000"/>
              <a:buFont typeface="Open Sans"/>
              <a:buNone/>
            </a:pPr>
            <a:r>
              <a:rPr lang="en-US" sz="1074" b="0" i="0" u="none" strike="noStrike" cap="none">
                <a:solidFill>
                  <a:srgbClr val="FFFFFF"/>
                </a:solidFill>
                <a:latin typeface="Open Sans"/>
                <a:ea typeface="Open Sans"/>
                <a:cs typeface="Open Sans"/>
                <a:sym typeface="Open Sans"/>
              </a:rPr>
              <a:t>Short Description</a:t>
            </a:r>
          </a:p>
        </p:txBody>
      </p:sp>
      <p:sp>
        <p:nvSpPr>
          <p:cNvPr id="811" name="Shape 811"/>
          <p:cNvSpPr txBox="1"/>
          <p:nvPr/>
        </p:nvSpPr>
        <p:spPr>
          <a:xfrm>
            <a:off x="12907686" y="7247339"/>
            <a:ext cx="3047619" cy="715632"/>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2100" b="0" i="0" u="none" strike="noStrike" cap="none">
                <a:solidFill>
                  <a:srgbClr val="FFFFFF"/>
                </a:solidFill>
                <a:latin typeface="Open Sans"/>
                <a:ea typeface="Open Sans"/>
                <a:cs typeface="Open Sans"/>
                <a:sym typeface="Open Sans"/>
              </a:rPr>
              <a:t>Weakness</a:t>
            </a:r>
          </a:p>
        </p:txBody>
      </p:sp>
      <p:sp>
        <p:nvSpPr>
          <p:cNvPr id="812" name="Shape 812"/>
          <p:cNvSpPr txBox="1"/>
          <p:nvPr/>
        </p:nvSpPr>
        <p:spPr>
          <a:xfrm>
            <a:off x="12933086" y="7862075"/>
            <a:ext cx="3047619" cy="327597"/>
          </a:xfrm>
          <a:prstGeom prst="rect">
            <a:avLst/>
          </a:prstGeom>
          <a:noFill/>
          <a:ln>
            <a:noFill/>
          </a:ln>
        </p:spPr>
        <p:txBody>
          <a:bodyPr wrap="square" lIns="71425" tIns="71425" rIns="71425" bIns="71425" anchor="b" anchorCtr="0">
            <a:noAutofit/>
          </a:bodyPr>
          <a:lstStyle/>
          <a:p>
            <a:pPr marL="0" marR="0" lvl="0" indent="0" algn="ctr" rtl="0">
              <a:lnSpc>
                <a:spcPct val="110000"/>
              </a:lnSpc>
              <a:spcBef>
                <a:spcPts val="0"/>
              </a:spcBef>
              <a:spcAft>
                <a:spcPts val="0"/>
              </a:spcAft>
              <a:buClr>
                <a:srgbClr val="FFFFFF"/>
              </a:buClr>
              <a:buSzPct val="25000"/>
              <a:buFont typeface="Open Sans"/>
              <a:buNone/>
            </a:pPr>
            <a:r>
              <a:rPr lang="en-US" sz="1074" b="0" i="0" u="none" strike="noStrike" cap="none">
                <a:solidFill>
                  <a:srgbClr val="FFFFFF"/>
                </a:solidFill>
                <a:latin typeface="Open Sans"/>
                <a:ea typeface="Open Sans"/>
                <a:cs typeface="Open Sans"/>
                <a:sym typeface="Open Sans"/>
              </a:rPr>
              <a:t>Short Description</a:t>
            </a:r>
          </a:p>
        </p:txBody>
      </p:sp>
      <p:sp>
        <p:nvSpPr>
          <p:cNvPr id="813" name="Shape 813"/>
          <p:cNvSpPr/>
          <p:nvPr/>
        </p:nvSpPr>
        <p:spPr>
          <a:xfrm>
            <a:off x="9060007" y="4679616"/>
            <a:ext cx="1270001" cy="1270001"/>
          </a:xfrm>
          <a:prstGeom prst="ellipse">
            <a:avLst/>
          </a:prstGeom>
          <a:solidFill>
            <a:srgbClr val="FFFFFF"/>
          </a:solidFill>
          <a:ln w="12700" cap="flat" cmpd="sng">
            <a:solidFill>
              <a:srgbClr val="D6D5D5"/>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14" name="Shape 814"/>
          <p:cNvSpPr/>
          <p:nvPr/>
        </p:nvSpPr>
        <p:spPr>
          <a:xfrm>
            <a:off x="14025707" y="4679616"/>
            <a:ext cx="1270001" cy="1270001"/>
          </a:xfrm>
          <a:prstGeom prst="ellipse">
            <a:avLst/>
          </a:prstGeom>
          <a:solidFill>
            <a:srgbClr val="FFFFFF"/>
          </a:solidFill>
          <a:ln w="12700" cap="flat" cmpd="sng">
            <a:solidFill>
              <a:srgbClr val="D6D5D5"/>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15" name="Shape 815"/>
          <p:cNvSpPr/>
          <p:nvPr/>
        </p:nvSpPr>
        <p:spPr>
          <a:xfrm>
            <a:off x="9060007" y="9670715"/>
            <a:ext cx="1270001" cy="1270001"/>
          </a:xfrm>
          <a:prstGeom prst="ellipse">
            <a:avLst/>
          </a:prstGeom>
          <a:solidFill>
            <a:srgbClr val="FFFFFF"/>
          </a:solidFill>
          <a:ln w="12700" cap="flat" cmpd="sng">
            <a:solidFill>
              <a:srgbClr val="D6D5D5"/>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16" name="Shape 816"/>
          <p:cNvSpPr/>
          <p:nvPr/>
        </p:nvSpPr>
        <p:spPr>
          <a:xfrm>
            <a:off x="14025707" y="9670715"/>
            <a:ext cx="1270001" cy="1270001"/>
          </a:xfrm>
          <a:prstGeom prst="ellipse">
            <a:avLst/>
          </a:prstGeom>
          <a:solidFill>
            <a:srgbClr val="FFFFFF"/>
          </a:solidFill>
          <a:ln w="12700" cap="flat" cmpd="sng">
            <a:solidFill>
              <a:srgbClr val="D6D5D5"/>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17" name="Shape 817"/>
          <p:cNvSpPr txBox="1"/>
          <p:nvPr/>
        </p:nvSpPr>
        <p:spPr>
          <a:xfrm>
            <a:off x="8720821" y="4952494"/>
            <a:ext cx="1948373" cy="696169"/>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Internal</a:t>
            </a:r>
          </a:p>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Factors</a:t>
            </a:r>
          </a:p>
        </p:txBody>
      </p:sp>
      <p:sp>
        <p:nvSpPr>
          <p:cNvPr id="818" name="Shape 818"/>
          <p:cNvSpPr txBox="1"/>
          <p:nvPr/>
        </p:nvSpPr>
        <p:spPr>
          <a:xfrm>
            <a:off x="13694706" y="9957631"/>
            <a:ext cx="1948373" cy="696169"/>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External</a:t>
            </a:r>
          </a:p>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Factors</a:t>
            </a:r>
          </a:p>
        </p:txBody>
      </p:sp>
      <p:sp>
        <p:nvSpPr>
          <p:cNvPr id="819" name="Shape 819"/>
          <p:cNvSpPr txBox="1"/>
          <p:nvPr/>
        </p:nvSpPr>
        <p:spPr>
          <a:xfrm>
            <a:off x="13699221" y="4952494"/>
            <a:ext cx="1948373" cy="696169"/>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Negative</a:t>
            </a:r>
          </a:p>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Factors</a:t>
            </a:r>
          </a:p>
        </p:txBody>
      </p:sp>
      <p:sp>
        <p:nvSpPr>
          <p:cNvPr id="820" name="Shape 820"/>
          <p:cNvSpPr txBox="1"/>
          <p:nvPr/>
        </p:nvSpPr>
        <p:spPr>
          <a:xfrm>
            <a:off x="8724114" y="9949875"/>
            <a:ext cx="1948372" cy="696169"/>
          </a:xfrm>
          <a:prstGeom prst="rect">
            <a:avLst/>
          </a:prstGeom>
          <a:noFill/>
          <a:ln>
            <a:noFill/>
          </a:ln>
        </p:spPr>
        <p:txBody>
          <a:bodyPr wrap="square" lIns="71425" tIns="71425" rIns="71425" bIns="71425" anchor="b"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Positive</a:t>
            </a:r>
          </a:p>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Factors</a:t>
            </a:r>
          </a:p>
        </p:txBody>
      </p:sp>
      <p:sp>
        <p:nvSpPr>
          <p:cNvPr id="821" name="Shape 821"/>
          <p:cNvSpPr/>
          <p:nvPr/>
        </p:nvSpPr>
        <p:spPr>
          <a:xfrm>
            <a:off x="8953103" y="4572396"/>
            <a:ext cx="741759" cy="742157"/>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22" name="Shape 822"/>
          <p:cNvSpPr/>
          <p:nvPr/>
        </p:nvSpPr>
        <p:spPr>
          <a:xfrm rot="10800000" flipH="1">
            <a:off x="8956542" y="10311874"/>
            <a:ext cx="741759" cy="74215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23" name="Shape 823"/>
          <p:cNvSpPr/>
          <p:nvPr/>
        </p:nvSpPr>
        <p:spPr>
          <a:xfrm flipH="1">
            <a:off x="14660708" y="4572396"/>
            <a:ext cx="741759" cy="742157"/>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24" name="Shape 824"/>
          <p:cNvSpPr/>
          <p:nvPr/>
        </p:nvSpPr>
        <p:spPr>
          <a:xfrm rot="10800000">
            <a:off x="14664145" y="10311874"/>
            <a:ext cx="741761" cy="74215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825" name="Shape 825"/>
          <p:cNvGrpSpPr/>
          <p:nvPr/>
        </p:nvGrpSpPr>
        <p:grpSpPr>
          <a:xfrm>
            <a:off x="632552" y="11635888"/>
            <a:ext cx="1328635" cy="1329425"/>
            <a:chOff x="0" y="-56246"/>
            <a:chExt cx="1328634" cy="1329422"/>
          </a:xfrm>
        </p:grpSpPr>
        <p:sp>
          <p:nvSpPr>
            <p:cNvPr id="826" name="Shape 826"/>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27" name="Shape 82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28</a:t>
              </a:fld>
              <a:r>
                <a:rPr lang="en-US" sz="2400" b="0" i="0" u="none" strike="noStrike" cap="none">
                  <a:solidFill>
                    <a:srgbClr val="DDDDDD"/>
                  </a:solidFill>
                  <a:latin typeface="Open Sans Light"/>
                  <a:ea typeface="Open Sans Light"/>
                  <a:cs typeface="Open Sans Light"/>
                  <a:sym typeface="Open Sans Light"/>
                </a:rPr>
                <a:t>￼</a:t>
              </a:r>
            </a:p>
          </p:txBody>
        </p:sp>
        <p:sp>
          <p:nvSpPr>
            <p:cNvPr id="828" name="Shape 828"/>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Shape 833"/>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29</a:t>
            </a:fld>
            <a:endParaRPr lang="en-US" sz="2400" b="0" i="0" u="none" strike="noStrike" cap="none">
              <a:solidFill>
                <a:srgbClr val="DDDDDD"/>
              </a:solidFill>
              <a:latin typeface="Open Sans Light"/>
              <a:ea typeface="Open Sans Light"/>
              <a:cs typeface="Open Sans Light"/>
              <a:sym typeface="Open Sans Light"/>
            </a:endParaRPr>
          </a:p>
        </p:txBody>
      </p:sp>
      <p:pic>
        <p:nvPicPr>
          <p:cNvPr id="834" name="Shape 834" descr="Image"/>
          <p:cNvPicPr preferRelativeResize="0"/>
          <p:nvPr/>
        </p:nvPicPr>
        <p:blipFill rotWithShape="1">
          <a:blip r:embed="rId3">
            <a:alphaModFix/>
          </a:blip>
          <a:srcRect t="61" b="62"/>
          <a:stretch/>
        </p:blipFill>
        <p:spPr>
          <a:xfrm>
            <a:off x="12192000" y="0"/>
            <a:ext cx="12207226" cy="13716000"/>
          </a:xfrm>
          <a:prstGeom prst="rect">
            <a:avLst/>
          </a:prstGeom>
          <a:noFill/>
          <a:ln>
            <a:noFill/>
          </a:ln>
        </p:spPr>
      </p:pic>
      <p:grpSp>
        <p:nvGrpSpPr>
          <p:cNvPr id="835" name="Shape 835"/>
          <p:cNvGrpSpPr/>
          <p:nvPr/>
        </p:nvGrpSpPr>
        <p:grpSpPr>
          <a:xfrm>
            <a:off x="632552" y="631470"/>
            <a:ext cx="1273177" cy="1304442"/>
            <a:chOff x="0" y="0"/>
            <a:chExt cx="1273176" cy="1304442"/>
          </a:xfrm>
        </p:grpSpPr>
        <p:sp>
          <p:nvSpPr>
            <p:cNvPr id="836" name="Shape 836"/>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37" name="Shape 837"/>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838" name="Shape 838"/>
          <p:cNvSpPr txBox="1"/>
          <p:nvPr/>
        </p:nvSpPr>
        <p:spPr>
          <a:xfrm>
            <a:off x="2533288" y="7165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839" name="Shape 839"/>
          <p:cNvSpPr txBox="1">
            <a:spLocks noGrp="1"/>
          </p:cNvSpPr>
          <p:nvPr>
            <p:ph type="title" idx="4294967295"/>
          </p:nvPr>
        </p:nvSpPr>
        <p:spPr>
          <a:xfrm>
            <a:off x="2533288" y="4572933"/>
            <a:ext cx="9596838"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Quotes Section</a:t>
            </a:r>
          </a:p>
        </p:txBody>
      </p:sp>
      <p:sp>
        <p:nvSpPr>
          <p:cNvPr id="840" name="Shape 840"/>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841" name="Shape 841"/>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842" name="Shape 842"/>
          <p:cNvGrpSpPr/>
          <p:nvPr/>
        </p:nvGrpSpPr>
        <p:grpSpPr>
          <a:xfrm>
            <a:off x="632552" y="11635888"/>
            <a:ext cx="1328635" cy="1329425"/>
            <a:chOff x="0" y="-56246"/>
            <a:chExt cx="1328634" cy="1329422"/>
          </a:xfrm>
        </p:grpSpPr>
        <p:sp>
          <p:nvSpPr>
            <p:cNvPr id="843" name="Shape 84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44" name="Shape 84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29</a:t>
              </a:fld>
              <a:r>
                <a:rPr lang="en-US" sz="2400" b="0" i="0" u="none" strike="noStrike" cap="none">
                  <a:solidFill>
                    <a:srgbClr val="DDDDDD"/>
                  </a:solidFill>
                  <a:latin typeface="Open Sans Light"/>
                  <a:ea typeface="Open Sans Light"/>
                  <a:cs typeface="Open Sans Light"/>
                  <a:sym typeface="Open Sans Light"/>
                </a:rPr>
                <a:t>￼</a:t>
              </a:r>
            </a:p>
          </p:txBody>
        </p:sp>
        <p:sp>
          <p:nvSpPr>
            <p:cNvPr id="845" name="Shape 84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881" name="Shape 881" descr="Image"/>
          <p:cNvPicPr preferRelativeResize="0"/>
          <p:nvPr/>
        </p:nvPicPr>
        <p:blipFill rotWithShape="1">
          <a:blip r:embed="rId3">
            <a:alphaModFix/>
          </a:blip>
          <a:srcRect l="252" r="252"/>
          <a:stretch/>
        </p:blipFill>
        <p:spPr>
          <a:xfrm>
            <a:off x="16021" y="0"/>
            <a:ext cx="24367979" cy="13776487"/>
          </a:xfrm>
          <a:prstGeom prst="rect">
            <a:avLst/>
          </a:prstGeom>
          <a:noFill/>
          <a:ln>
            <a:noFill/>
          </a:ln>
        </p:spPr>
      </p:pic>
      <p:sp>
        <p:nvSpPr>
          <p:cNvPr id="882" name="Shape 882"/>
          <p:cNvSpPr txBox="1"/>
          <p:nvPr/>
        </p:nvSpPr>
        <p:spPr>
          <a:xfrm>
            <a:off x="5290444" y="5496900"/>
            <a:ext cx="14057112" cy="2517776"/>
          </a:xfrm>
          <a:prstGeom prst="rect">
            <a:avLst/>
          </a:prstGeom>
          <a:noFill/>
          <a:ln>
            <a:noFill/>
          </a:ln>
        </p:spPr>
        <p:txBody>
          <a:bodyPr wrap="square" lIns="71425" tIns="71425" rIns="71425" bIns="71425" anchor="ctr" anchorCtr="0">
            <a:noAutofit/>
          </a:bodyPr>
          <a:lstStyle/>
          <a:p>
            <a:pPr lvl="0" algn="ctr">
              <a:lnSpc>
                <a:spcPct val="120000"/>
              </a:lnSpc>
              <a:buClr>
                <a:srgbClr val="000000"/>
              </a:buClr>
              <a:buSzPct val="25000"/>
            </a:pPr>
            <a:r>
              <a:rPr lang="pt-BR" sz="4800" dirty="0" smtClean="0">
                <a:latin typeface="Georgia" panose="02040502050405020303" pitchFamily="18" charset="0"/>
              </a:rPr>
              <a:t>Diagramas </a:t>
            </a:r>
            <a:r>
              <a:rPr lang="pt-BR" sz="4800" dirty="0">
                <a:latin typeface="Georgia" panose="02040502050405020303" pitchFamily="18" charset="0"/>
              </a:rPr>
              <a:t>UML descrevem o limite, a estrutura e o comportamento do sistema e os objetos nele </a:t>
            </a:r>
            <a:r>
              <a:rPr lang="pt-BR" sz="4800" dirty="0" smtClean="0">
                <a:latin typeface="Georgia" panose="02040502050405020303" pitchFamily="18" charset="0"/>
              </a:rPr>
              <a:t>contidos</a:t>
            </a:r>
            <a:endParaRPr lang="en-US" sz="4800" b="0" i="1" u="none" strike="noStrike" cap="none" dirty="0">
              <a:solidFill>
                <a:srgbClr val="000000"/>
              </a:solidFill>
              <a:latin typeface="Georgia" panose="02040502050405020303" pitchFamily="18" charset="0"/>
              <a:ea typeface="Georgia"/>
              <a:cs typeface="Georgia"/>
              <a:sym typeface="Georgia"/>
            </a:endParaRPr>
          </a:p>
        </p:txBody>
      </p:sp>
      <p:sp>
        <p:nvSpPr>
          <p:cNvPr id="883" name="Shape 883"/>
          <p:cNvSpPr txBox="1"/>
          <p:nvPr/>
        </p:nvSpPr>
        <p:spPr>
          <a:xfrm>
            <a:off x="11230199" y="8941150"/>
            <a:ext cx="1923603" cy="5136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929292"/>
              </a:buClr>
              <a:buSzPct val="25000"/>
              <a:buFont typeface="Open Sans"/>
              <a:buNone/>
            </a:pPr>
            <a:endParaRPr lang="en-US" sz="2400" b="0" i="0" u="none" strike="noStrike" cap="none" dirty="0">
              <a:solidFill>
                <a:srgbClr val="929292"/>
              </a:solidFill>
              <a:latin typeface="Open Sans"/>
              <a:ea typeface="Open Sans"/>
              <a:cs typeface="Open Sans"/>
              <a:sym typeface="Open Sans"/>
            </a:endParaRPr>
          </a:p>
        </p:txBody>
      </p:sp>
      <p:sp>
        <p:nvSpPr>
          <p:cNvPr id="884" name="Shape 884"/>
          <p:cNvSpPr txBox="1"/>
          <p:nvPr/>
        </p:nvSpPr>
        <p:spPr>
          <a:xfrm>
            <a:off x="11029967" y="2690141"/>
            <a:ext cx="2222368" cy="42957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chemeClr val="accent1"/>
              </a:buClr>
              <a:buSzPct val="25000"/>
              <a:buFont typeface="Georgia"/>
              <a:buNone/>
            </a:pPr>
            <a:r>
              <a:rPr lang="en-US" sz="28800" b="0" i="1" u="none" strike="noStrike" cap="none" dirty="0">
                <a:solidFill>
                  <a:schemeClr val="accent1"/>
                </a:solidFill>
                <a:latin typeface="Georgia"/>
                <a:ea typeface="Georgia"/>
                <a:cs typeface="Georgia"/>
                <a:sym typeface="Georgia"/>
              </a:rPr>
              <a:t>“</a:t>
            </a:r>
          </a:p>
        </p:txBody>
      </p:sp>
      <p:cxnSp>
        <p:nvCxnSpPr>
          <p:cNvPr id="888" name="Shape 888"/>
          <p:cNvCxnSpPr/>
          <p:nvPr/>
        </p:nvCxnSpPr>
        <p:spPr>
          <a:xfrm>
            <a:off x="9633770" y="8547100"/>
            <a:ext cx="5370460" cy="0"/>
          </a:xfrm>
          <a:prstGeom prst="straightConnector1">
            <a:avLst/>
          </a:prstGeom>
          <a:noFill/>
          <a:ln w="12700" cap="flat" cmpd="sng">
            <a:solidFill>
              <a:schemeClr val="accent1"/>
            </a:solidFill>
            <a:prstDash val="solid"/>
            <a:miter lim="400000"/>
            <a:headEnd type="none" w="med" len="med"/>
            <a:tailEnd type="none" w="med" len="med"/>
          </a:ln>
        </p:spPr>
      </p:cxnSp>
      <p:grpSp>
        <p:nvGrpSpPr>
          <p:cNvPr id="889" name="Shape 889"/>
          <p:cNvGrpSpPr/>
          <p:nvPr/>
        </p:nvGrpSpPr>
        <p:grpSpPr>
          <a:xfrm>
            <a:off x="632552" y="11635888"/>
            <a:ext cx="1328635" cy="1329425"/>
            <a:chOff x="0" y="-56246"/>
            <a:chExt cx="1328634" cy="1329422"/>
          </a:xfrm>
        </p:grpSpPr>
        <p:sp>
          <p:nvSpPr>
            <p:cNvPr id="890" name="Shape 890"/>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91" name="Shape 89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a:t>
              </a:fld>
              <a:r>
                <a:rPr lang="en-US" sz="2400" b="0" i="0" u="none" strike="noStrike" cap="none">
                  <a:solidFill>
                    <a:srgbClr val="DDDDDD"/>
                  </a:solidFill>
                  <a:latin typeface="Open Sans Light"/>
                  <a:ea typeface="Open Sans Light"/>
                  <a:cs typeface="Open Sans Light"/>
                  <a:sym typeface="Open Sans Light"/>
                </a:rPr>
                <a:t>￼</a:t>
              </a:r>
            </a:p>
          </p:txBody>
        </p:sp>
        <p:sp>
          <p:nvSpPr>
            <p:cNvPr id="892" name="Shape 892"/>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extLst>
      <p:ext uri="{BB962C8B-B14F-4D97-AF65-F5344CB8AC3E}">
        <p14:creationId xmlns:p14="http://schemas.microsoft.com/office/powerpoint/2010/main" val="1497857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850" name="Shape 850" descr="Image"/>
          <p:cNvPicPr preferRelativeResize="0"/>
          <p:nvPr/>
        </p:nvPicPr>
        <p:blipFill rotWithShape="1">
          <a:blip r:embed="rId3">
            <a:alphaModFix/>
          </a:blip>
          <a:srcRect/>
          <a:stretch/>
        </p:blipFill>
        <p:spPr>
          <a:xfrm>
            <a:off x="0" y="0"/>
            <a:ext cx="24384000" cy="13716001"/>
          </a:xfrm>
          <a:prstGeom prst="rect">
            <a:avLst/>
          </a:prstGeom>
          <a:noFill/>
          <a:ln>
            <a:noFill/>
          </a:ln>
        </p:spPr>
      </p:pic>
      <p:sp>
        <p:nvSpPr>
          <p:cNvPr id="851" name="Shape 851"/>
          <p:cNvSpPr txBox="1"/>
          <p:nvPr/>
        </p:nvSpPr>
        <p:spPr>
          <a:xfrm>
            <a:off x="7252510" y="5496900"/>
            <a:ext cx="9878979" cy="2517776"/>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Georgia"/>
              <a:buNone/>
            </a:pPr>
            <a:r>
              <a:rPr lang="en-US" sz="4800" b="0" i="1" u="none" strike="noStrike" cap="none">
                <a:solidFill>
                  <a:srgbClr val="FFFFFF"/>
                </a:solidFill>
                <a:latin typeface="Georgia"/>
                <a:ea typeface="Georgia"/>
                <a:cs typeface="Georgia"/>
                <a:sym typeface="Georgia"/>
              </a:rPr>
              <a:t>In three words I can sum up everything I've learned about life: it goes on</a:t>
            </a:r>
          </a:p>
        </p:txBody>
      </p:sp>
      <p:sp>
        <p:nvSpPr>
          <p:cNvPr id="852" name="Shape 852"/>
          <p:cNvSpPr txBox="1"/>
          <p:nvPr/>
        </p:nvSpPr>
        <p:spPr>
          <a:xfrm>
            <a:off x="11230199" y="8941150"/>
            <a:ext cx="1923603" cy="5136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2400" b="0" i="0" u="none" strike="noStrike" cap="none">
                <a:solidFill>
                  <a:srgbClr val="929292"/>
                </a:solidFill>
                <a:latin typeface="Open Sans"/>
                <a:ea typeface="Open Sans"/>
                <a:cs typeface="Open Sans"/>
                <a:sym typeface="Open Sans"/>
              </a:rPr>
              <a:t>Robert Frost</a:t>
            </a:r>
          </a:p>
        </p:txBody>
      </p:sp>
      <p:sp>
        <p:nvSpPr>
          <p:cNvPr id="853" name="Shape 853"/>
          <p:cNvSpPr txBox="1"/>
          <p:nvPr/>
        </p:nvSpPr>
        <p:spPr>
          <a:xfrm>
            <a:off x="11080815" y="2677500"/>
            <a:ext cx="2222368" cy="42957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chemeClr val="accent1"/>
              </a:buClr>
              <a:buSzPct val="25000"/>
              <a:buFont typeface="Georgia"/>
              <a:buNone/>
            </a:pPr>
            <a:r>
              <a:rPr lang="en-US" sz="28800" b="0" i="1" u="none" strike="noStrike" cap="none">
                <a:solidFill>
                  <a:schemeClr val="accent1"/>
                </a:solidFill>
                <a:latin typeface="Georgia"/>
                <a:ea typeface="Georgia"/>
                <a:cs typeface="Georgia"/>
                <a:sym typeface="Georgia"/>
              </a:rPr>
              <a:t>“</a:t>
            </a:r>
          </a:p>
        </p:txBody>
      </p:sp>
      <p:grpSp>
        <p:nvGrpSpPr>
          <p:cNvPr id="854" name="Shape 854"/>
          <p:cNvGrpSpPr/>
          <p:nvPr/>
        </p:nvGrpSpPr>
        <p:grpSpPr>
          <a:xfrm>
            <a:off x="632552" y="631470"/>
            <a:ext cx="1273177" cy="1304442"/>
            <a:chOff x="0" y="0"/>
            <a:chExt cx="1273176" cy="1304442"/>
          </a:xfrm>
        </p:grpSpPr>
        <p:sp>
          <p:nvSpPr>
            <p:cNvPr id="855" name="Shape 855"/>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56" name="Shape 85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cxnSp>
        <p:nvCxnSpPr>
          <p:cNvPr id="857" name="Shape 857"/>
          <p:cNvCxnSpPr/>
          <p:nvPr/>
        </p:nvCxnSpPr>
        <p:spPr>
          <a:xfrm>
            <a:off x="9633770" y="8521700"/>
            <a:ext cx="5370460" cy="0"/>
          </a:xfrm>
          <a:prstGeom prst="straightConnector1">
            <a:avLst/>
          </a:prstGeom>
          <a:noFill/>
          <a:ln w="12700" cap="flat" cmpd="sng">
            <a:solidFill>
              <a:schemeClr val="accent1"/>
            </a:solidFill>
            <a:prstDash val="solid"/>
            <a:miter lim="400000"/>
            <a:headEnd type="none" w="med" len="med"/>
            <a:tailEnd type="none" w="med" len="med"/>
          </a:ln>
        </p:spPr>
      </p:cxnSp>
      <p:grpSp>
        <p:nvGrpSpPr>
          <p:cNvPr id="858" name="Shape 858"/>
          <p:cNvGrpSpPr/>
          <p:nvPr/>
        </p:nvGrpSpPr>
        <p:grpSpPr>
          <a:xfrm>
            <a:off x="632552" y="11635888"/>
            <a:ext cx="1328635" cy="1329425"/>
            <a:chOff x="0" y="-56246"/>
            <a:chExt cx="1328634" cy="1329422"/>
          </a:xfrm>
        </p:grpSpPr>
        <p:sp>
          <p:nvSpPr>
            <p:cNvPr id="859" name="Shape 859"/>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60" name="Shape 860"/>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30</a:t>
              </a:fld>
              <a:r>
                <a:rPr lang="en-US" sz="2400" b="0" i="0" u="none" strike="noStrike" cap="none">
                  <a:solidFill>
                    <a:srgbClr val="DDDDDD"/>
                  </a:solidFill>
                  <a:latin typeface="Open Sans Light"/>
                  <a:ea typeface="Open Sans Light"/>
                  <a:cs typeface="Open Sans Light"/>
                  <a:sym typeface="Open Sans Light"/>
                </a:rPr>
                <a:t>￼</a:t>
              </a:r>
            </a:p>
          </p:txBody>
        </p:sp>
        <p:sp>
          <p:nvSpPr>
            <p:cNvPr id="861" name="Shape 861"/>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Shape 866"/>
          <p:cNvSpPr txBox="1"/>
          <p:nvPr/>
        </p:nvSpPr>
        <p:spPr>
          <a:xfrm>
            <a:off x="7252510" y="5496900"/>
            <a:ext cx="9878979" cy="2517776"/>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Georgia"/>
              <a:buNone/>
            </a:pPr>
            <a:r>
              <a:rPr lang="en-US" sz="4800" b="0" i="1" u="none" strike="noStrike" cap="none">
                <a:solidFill>
                  <a:srgbClr val="FFFFFF"/>
                </a:solidFill>
                <a:latin typeface="Georgia"/>
                <a:ea typeface="Georgia"/>
                <a:cs typeface="Georgia"/>
                <a:sym typeface="Georgia"/>
              </a:rPr>
              <a:t>In three words I can sum up everything I've learned about life: it goes on</a:t>
            </a:r>
          </a:p>
        </p:txBody>
      </p:sp>
      <p:sp>
        <p:nvSpPr>
          <p:cNvPr id="867" name="Shape 867"/>
          <p:cNvSpPr txBox="1"/>
          <p:nvPr/>
        </p:nvSpPr>
        <p:spPr>
          <a:xfrm>
            <a:off x="11230199" y="8941150"/>
            <a:ext cx="1923603" cy="5136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2400" b="0" i="0" u="none" strike="noStrike" cap="none">
                <a:solidFill>
                  <a:srgbClr val="929292"/>
                </a:solidFill>
                <a:latin typeface="Open Sans"/>
                <a:ea typeface="Open Sans"/>
                <a:cs typeface="Open Sans"/>
                <a:sym typeface="Open Sans"/>
              </a:rPr>
              <a:t>Robert Frost</a:t>
            </a:r>
          </a:p>
        </p:txBody>
      </p:sp>
      <p:sp>
        <p:nvSpPr>
          <p:cNvPr id="868" name="Shape 868"/>
          <p:cNvSpPr txBox="1"/>
          <p:nvPr/>
        </p:nvSpPr>
        <p:spPr>
          <a:xfrm>
            <a:off x="11080815" y="2677500"/>
            <a:ext cx="2222368" cy="42957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chemeClr val="accent1"/>
              </a:buClr>
              <a:buSzPct val="25000"/>
              <a:buFont typeface="Georgia"/>
              <a:buNone/>
            </a:pPr>
            <a:r>
              <a:rPr lang="en-US" sz="28800" b="0" i="1" u="none" strike="noStrike" cap="none">
                <a:solidFill>
                  <a:schemeClr val="accent1"/>
                </a:solidFill>
                <a:latin typeface="Georgia"/>
                <a:ea typeface="Georgia"/>
                <a:cs typeface="Georgia"/>
                <a:sym typeface="Georgia"/>
              </a:rPr>
              <a:t>“</a:t>
            </a:r>
          </a:p>
        </p:txBody>
      </p:sp>
      <p:grpSp>
        <p:nvGrpSpPr>
          <p:cNvPr id="869" name="Shape 869"/>
          <p:cNvGrpSpPr/>
          <p:nvPr/>
        </p:nvGrpSpPr>
        <p:grpSpPr>
          <a:xfrm>
            <a:off x="632552" y="631470"/>
            <a:ext cx="1273177" cy="1304442"/>
            <a:chOff x="0" y="0"/>
            <a:chExt cx="1273176" cy="1304442"/>
          </a:xfrm>
        </p:grpSpPr>
        <p:sp>
          <p:nvSpPr>
            <p:cNvPr id="870" name="Shape 870"/>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71" name="Shape 871"/>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cxnSp>
        <p:nvCxnSpPr>
          <p:cNvPr id="872" name="Shape 872"/>
          <p:cNvCxnSpPr/>
          <p:nvPr/>
        </p:nvCxnSpPr>
        <p:spPr>
          <a:xfrm>
            <a:off x="9633770" y="8521700"/>
            <a:ext cx="5370460" cy="0"/>
          </a:xfrm>
          <a:prstGeom prst="straightConnector1">
            <a:avLst/>
          </a:prstGeom>
          <a:noFill/>
          <a:ln w="12700" cap="flat" cmpd="sng">
            <a:solidFill>
              <a:schemeClr val="accent1"/>
            </a:solidFill>
            <a:prstDash val="solid"/>
            <a:miter lim="400000"/>
            <a:headEnd type="none" w="med" len="med"/>
            <a:tailEnd type="none" w="med" len="med"/>
          </a:ln>
        </p:spPr>
      </p:cxnSp>
      <p:grpSp>
        <p:nvGrpSpPr>
          <p:cNvPr id="873" name="Shape 873"/>
          <p:cNvGrpSpPr/>
          <p:nvPr/>
        </p:nvGrpSpPr>
        <p:grpSpPr>
          <a:xfrm>
            <a:off x="632552" y="11635888"/>
            <a:ext cx="1328635" cy="1329425"/>
            <a:chOff x="0" y="-56246"/>
            <a:chExt cx="1328634" cy="1329422"/>
          </a:xfrm>
        </p:grpSpPr>
        <p:sp>
          <p:nvSpPr>
            <p:cNvPr id="874" name="Shape 874"/>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875" name="Shape 875"/>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31</a:t>
              </a:fld>
              <a:r>
                <a:rPr lang="en-US" sz="2400" b="0" i="0" u="none" strike="noStrike" cap="none">
                  <a:solidFill>
                    <a:srgbClr val="DDDDDD"/>
                  </a:solidFill>
                  <a:latin typeface="Open Sans Light"/>
                  <a:ea typeface="Open Sans Light"/>
                  <a:cs typeface="Open Sans Light"/>
                  <a:sym typeface="Open Sans Light"/>
                </a:rPr>
                <a:t>￼</a:t>
              </a:r>
            </a:p>
          </p:txBody>
        </p:sp>
        <p:sp>
          <p:nvSpPr>
            <p:cNvPr id="876" name="Shape 876"/>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32</a:t>
            </a:fld>
            <a:endParaRPr lang="en-US" sz="2400" b="0" i="0" u="none" strike="noStrike" cap="none">
              <a:solidFill>
                <a:srgbClr val="DDDDDD"/>
              </a:solidFill>
              <a:latin typeface="Open Sans Light"/>
              <a:ea typeface="Open Sans Light"/>
              <a:cs typeface="Open Sans Light"/>
              <a:sym typeface="Open Sans Light"/>
            </a:endParaRPr>
          </a:p>
        </p:txBody>
      </p:sp>
      <p:sp>
        <p:nvSpPr>
          <p:cNvPr id="898" name="Shape 898"/>
          <p:cNvSpPr txBox="1"/>
          <p:nvPr/>
        </p:nvSpPr>
        <p:spPr>
          <a:xfrm>
            <a:off x="7245018" y="5496900"/>
            <a:ext cx="9893961" cy="2517776"/>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000000"/>
              </a:buClr>
              <a:buSzPct val="25000"/>
              <a:buFont typeface="Georgia"/>
              <a:buNone/>
            </a:pPr>
            <a:r>
              <a:rPr lang="en-US" sz="4800" b="0" i="1" u="none" strike="noStrike" cap="none" dirty="0">
                <a:solidFill>
                  <a:srgbClr val="000000"/>
                </a:solidFill>
                <a:latin typeface="Georgia"/>
                <a:ea typeface="Georgia"/>
                <a:cs typeface="Georgia"/>
                <a:sym typeface="Georgia"/>
              </a:rPr>
              <a:t>In three words I can sum up everything I've learned about life: it goes on</a:t>
            </a:r>
          </a:p>
        </p:txBody>
      </p:sp>
      <p:sp>
        <p:nvSpPr>
          <p:cNvPr id="899" name="Shape 899"/>
          <p:cNvSpPr txBox="1"/>
          <p:nvPr/>
        </p:nvSpPr>
        <p:spPr>
          <a:xfrm>
            <a:off x="11230199" y="8941150"/>
            <a:ext cx="1923603" cy="5136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2400" b="0" i="0" u="none" strike="noStrike" cap="none">
                <a:solidFill>
                  <a:srgbClr val="929292"/>
                </a:solidFill>
                <a:latin typeface="Open Sans"/>
                <a:ea typeface="Open Sans"/>
                <a:cs typeface="Open Sans"/>
                <a:sym typeface="Open Sans"/>
              </a:rPr>
              <a:t>Robert Frost</a:t>
            </a:r>
          </a:p>
        </p:txBody>
      </p:sp>
      <p:sp>
        <p:nvSpPr>
          <p:cNvPr id="900" name="Shape 900"/>
          <p:cNvSpPr txBox="1"/>
          <p:nvPr/>
        </p:nvSpPr>
        <p:spPr>
          <a:xfrm>
            <a:off x="11029967" y="2690141"/>
            <a:ext cx="2222368" cy="42957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chemeClr val="accent1"/>
              </a:buClr>
              <a:buSzPct val="25000"/>
              <a:buFont typeface="Georgia"/>
              <a:buNone/>
            </a:pPr>
            <a:r>
              <a:rPr lang="en-US" sz="28800" b="0" i="1" u="none" strike="noStrike" cap="none">
                <a:solidFill>
                  <a:schemeClr val="accent1"/>
                </a:solidFill>
                <a:latin typeface="Georgia"/>
                <a:ea typeface="Georgia"/>
                <a:cs typeface="Georgia"/>
                <a:sym typeface="Georgia"/>
              </a:rPr>
              <a:t>“</a:t>
            </a:r>
          </a:p>
        </p:txBody>
      </p:sp>
      <p:grpSp>
        <p:nvGrpSpPr>
          <p:cNvPr id="901" name="Shape 901"/>
          <p:cNvGrpSpPr/>
          <p:nvPr/>
        </p:nvGrpSpPr>
        <p:grpSpPr>
          <a:xfrm>
            <a:off x="632552" y="631470"/>
            <a:ext cx="1273177" cy="1304442"/>
            <a:chOff x="0" y="0"/>
            <a:chExt cx="1273176" cy="1304442"/>
          </a:xfrm>
        </p:grpSpPr>
        <p:sp>
          <p:nvSpPr>
            <p:cNvPr id="902" name="Shape 902"/>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03" name="Shape 903"/>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cxnSp>
        <p:nvCxnSpPr>
          <p:cNvPr id="904" name="Shape 904"/>
          <p:cNvCxnSpPr/>
          <p:nvPr/>
        </p:nvCxnSpPr>
        <p:spPr>
          <a:xfrm>
            <a:off x="9633770" y="8547100"/>
            <a:ext cx="5370460" cy="0"/>
          </a:xfrm>
          <a:prstGeom prst="straightConnector1">
            <a:avLst/>
          </a:prstGeom>
          <a:noFill/>
          <a:ln w="12700" cap="flat" cmpd="sng">
            <a:solidFill>
              <a:schemeClr val="accent1"/>
            </a:solidFill>
            <a:prstDash val="solid"/>
            <a:miter lim="400000"/>
            <a:headEnd type="none" w="med" len="med"/>
            <a:tailEnd type="none" w="med" len="med"/>
          </a:ln>
        </p:spPr>
      </p:cxnSp>
      <p:grpSp>
        <p:nvGrpSpPr>
          <p:cNvPr id="905" name="Shape 905"/>
          <p:cNvGrpSpPr/>
          <p:nvPr/>
        </p:nvGrpSpPr>
        <p:grpSpPr>
          <a:xfrm>
            <a:off x="632552" y="11635888"/>
            <a:ext cx="1328635" cy="1329425"/>
            <a:chOff x="0" y="-56246"/>
            <a:chExt cx="1328634" cy="1329422"/>
          </a:xfrm>
        </p:grpSpPr>
        <p:sp>
          <p:nvSpPr>
            <p:cNvPr id="906" name="Shape 906"/>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07" name="Shape 90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32</a:t>
              </a:fld>
              <a:r>
                <a:rPr lang="en-US" sz="2400" b="0" i="0" u="none" strike="noStrike" cap="none">
                  <a:solidFill>
                    <a:srgbClr val="DDDDDD"/>
                  </a:solidFill>
                  <a:latin typeface="Open Sans Light"/>
                  <a:ea typeface="Open Sans Light"/>
                  <a:cs typeface="Open Sans Light"/>
                  <a:sym typeface="Open Sans Light"/>
                </a:rPr>
                <a:t>￼</a:t>
              </a:r>
            </a:p>
          </p:txBody>
        </p:sp>
        <p:sp>
          <p:nvSpPr>
            <p:cNvPr id="908" name="Shape 908"/>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Shape 913"/>
          <p:cNvSpPr/>
          <p:nvPr/>
        </p:nvSpPr>
        <p:spPr>
          <a:xfrm>
            <a:off x="2543088" y="4193778"/>
            <a:ext cx="5328021" cy="560625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914" name="Shape 914"/>
          <p:cNvGrpSpPr/>
          <p:nvPr/>
        </p:nvGrpSpPr>
        <p:grpSpPr>
          <a:xfrm>
            <a:off x="632552" y="631470"/>
            <a:ext cx="1273177" cy="1304442"/>
            <a:chOff x="0" y="0"/>
            <a:chExt cx="1273176" cy="1304442"/>
          </a:xfrm>
        </p:grpSpPr>
        <p:sp>
          <p:nvSpPr>
            <p:cNvPr id="915" name="Shape 915"/>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16" name="Shape 91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917" name="Shape 917"/>
          <p:cNvSpPr/>
          <p:nvPr/>
        </p:nvSpPr>
        <p:spPr>
          <a:xfrm>
            <a:off x="3577330" y="5228033"/>
            <a:ext cx="4547779" cy="4826001"/>
          </a:xfrm>
          <a:custGeom>
            <a:avLst/>
            <a:gdLst/>
            <a:ahLst/>
            <a:cxnLst/>
            <a:rect l="0" t="0" r="0" b="0"/>
            <a:pathLst>
              <a:path w="120000" h="120000" extrusionOk="0">
                <a:moveTo>
                  <a:pt x="0" y="93672"/>
                </a:moveTo>
                <a:cubicBezTo>
                  <a:pt x="18770" y="111355"/>
                  <a:pt x="45510" y="116938"/>
                  <a:pt x="69326" y="110438"/>
                </a:cubicBezTo>
                <a:lnTo>
                  <a:pt x="79469" y="120000"/>
                </a:lnTo>
                <a:lnTo>
                  <a:pt x="79469" y="106855"/>
                </a:lnTo>
                <a:cubicBezTo>
                  <a:pt x="86687" y="103677"/>
                  <a:pt x="93453" y="99283"/>
                  <a:pt x="99408" y="93672"/>
                </a:cubicBezTo>
                <a:cubicBezTo>
                  <a:pt x="126859" y="67805"/>
                  <a:pt x="126859" y="25866"/>
                  <a:pt x="99408" y="0"/>
                </a:cubicBezTo>
                <a:lnTo>
                  <a:pt x="0" y="93672"/>
                </a:lnTo>
                <a:close/>
              </a:path>
            </a:pathLst>
          </a:custGeom>
          <a:solidFill>
            <a:srgbClr val="000000">
              <a:alpha val="11372"/>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18" name="Shape 918"/>
          <p:cNvSpPr txBox="1"/>
          <p:nvPr/>
        </p:nvSpPr>
        <p:spPr>
          <a:xfrm>
            <a:off x="3230085" y="7539954"/>
            <a:ext cx="3954125" cy="10572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FFFFFF"/>
              </a:buClr>
              <a:buSzPct val="25000"/>
              <a:buFont typeface="Georgia"/>
              <a:buNone/>
            </a:pPr>
            <a:r>
              <a:rPr lang="en-US" sz="2100" b="1" i="1" u="none" strike="noStrike" cap="none">
                <a:solidFill>
                  <a:srgbClr val="FFFFFF"/>
                </a:solidFill>
                <a:latin typeface="Georgia"/>
                <a:ea typeface="Georgia"/>
                <a:cs typeface="Georgia"/>
                <a:sym typeface="Georgia"/>
              </a:rPr>
              <a:t>Great Design and Developing Services. </a:t>
            </a:r>
          </a:p>
          <a:p>
            <a:pPr marL="0" marR="0" lvl="0" indent="0" algn="ctr" rtl="0">
              <a:lnSpc>
                <a:spcPct val="100000"/>
              </a:lnSpc>
              <a:spcBef>
                <a:spcPts val="0"/>
              </a:spcBef>
              <a:spcAft>
                <a:spcPts val="0"/>
              </a:spcAft>
              <a:buClr>
                <a:srgbClr val="FFFFFF"/>
              </a:buClr>
              <a:buSzPct val="25000"/>
              <a:buFont typeface="Georgia"/>
              <a:buNone/>
            </a:pPr>
            <a:r>
              <a:rPr lang="en-US" sz="2100" b="1" i="1" u="none" strike="noStrike" cap="none">
                <a:solidFill>
                  <a:srgbClr val="FFFFFF"/>
                </a:solidFill>
                <a:latin typeface="Georgia"/>
                <a:ea typeface="Georgia"/>
                <a:cs typeface="Georgia"/>
                <a:sym typeface="Georgia"/>
              </a:rPr>
              <a:t>Awesome support!</a:t>
            </a:r>
          </a:p>
        </p:txBody>
      </p:sp>
      <p:sp>
        <p:nvSpPr>
          <p:cNvPr id="919" name="Shape 919"/>
          <p:cNvSpPr txBox="1"/>
          <p:nvPr/>
        </p:nvSpPr>
        <p:spPr>
          <a:xfrm>
            <a:off x="4542703" y="6971600"/>
            <a:ext cx="1328889" cy="57515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US" sz="1400" b="0" i="0" u="none" strike="noStrike" cap="none">
                <a:solidFill>
                  <a:srgbClr val="FFFFFF"/>
                </a:solidFill>
                <a:latin typeface="Open Sans"/>
                <a:ea typeface="Open Sans"/>
                <a:cs typeface="Open Sans"/>
                <a:sym typeface="Open Sans"/>
              </a:rPr>
              <a:t>Robert Patrick</a:t>
            </a:r>
          </a:p>
          <a:p>
            <a:pPr marL="0" marR="0" lvl="0" indent="0" algn="ctr" rtl="0">
              <a:lnSpc>
                <a:spcPct val="100000"/>
              </a:lnSpc>
              <a:spcBef>
                <a:spcPts val="0"/>
              </a:spcBef>
              <a:spcAft>
                <a:spcPts val="0"/>
              </a:spcAft>
              <a:buClr>
                <a:srgbClr val="FFFFFF"/>
              </a:buClr>
              <a:buSzPct val="25000"/>
              <a:buFont typeface="Open Sans"/>
              <a:buNone/>
            </a:pPr>
            <a:r>
              <a:rPr lang="en-US" sz="1400" b="0" i="0" u="none" strike="noStrike" cap="none">
                <a:solidFill>
                  <a:srgbClr val="FFFFFF"/>
                </a:solidFill>
                <a:latin typeface="Open Sans"/>
                <a:ea typeface="Open Sans"/>
                <a:cs typeface="Open Sans"/>
                <a:sym typeface="Open Sans"/>
              </a:rPr>
              <a:t>Microsoft</a:t>
            </a:r>
          </a:p>
        </p:txBody>
      </p:sp>
      <p:sp>
        <p:nvSpPr>
          <p:cNvPr id="920" name="Shape 920"/>
          <p:cNvSpPr txBox="1">
            <a:spLocks noGrp="1"/>
          </p:cNvSpPr>
          <p:nvPr>
            <p:ph type="title" idx="4294967295"/>
          </p:nvPr>
        </p:nvSpPr>
        <p:spPr>
          <a:xfrm>
            <a:off x="8000867" y="1586358"/>
            <a:ext cx="8382265"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Clients Testimonials</a:t>
            </a:r>
          </a:p>
        </p:txBody>
      </p:sp>
      <p:sp>
        <p:nvSpPr>
          <p:cNvPr id="921" name="Shape 921"/>
          <p:cNvSpPr txBox="1">
            <a:spLocks noGrp="1"/>
          </p:cNvSpPr>
          <p:nvPr>
            <p:ph type="body" idx="4294967295"/>
          </p:nvPr>
        </p:nvSpPr>
        <p:spPr>
          <a:xfrm>
            <a:off x="8000867" y="2796033"/>
            <a:ext cx="8382265" cy="12985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922" name="Shape 922"/>
          <p:cNvSpPr/>
          <p:nvPr/>
        </p:nvSpPr>
        <p:spPr>
          <a:xfrm>
            <a:off x="11569700" y="3449105"/>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cxnSp>
        <p:nvCxnSpPr>
          <p:cNvPr id="923" name="Shape 923"/>
          <p:cNvCxnSpPr/>
          <p:nvPr/>
        </p:nvCxnSpPr>
        <p:spPr>
          <a:xfrm>
            <a:off x="2921908" y="10993721"/>
            <a:ext cx="18797109" cy="0"/>
          </a:xfrm>
          <a:prstGeom prst="straightConnector1">
            <a:avLst/>
          </a:prstGeom>
          <a:noFill/>
          <a:ln w="12700" cap="flat" cmpd="sng">
            <a:solidFill>
              <a:schemeClr val="accent1"/>
            </a:solidFill>
            <a:prstDash val="dashDot"/>
            <a:miter lim="400000"/>
            <a:headEnd type="none" w="med" len="med"/>
            <a:tailEnd type="none" w="med" len="med"/>
          </a:ln>
        </p:spPr>
      </p:cxnSp>
      <p:sp>
        <p:nvSpPr>
          <p:cNvPr id="924" name="Shape 924" descr="Image"/>
          <p:cNvSpPr/>
          <p:nvPr/>
        </p:nvSpPr>
        <p:spPr>
          <a:xfrm>
            <a:off x="4307405" y="5000326"/>
            <a:ext cx="1799387" cy="1799310"/>
          </a:xfrm>
          <a:custGeom>
            <a:avLst/>
            <a:gdLst/>
            <a:ahLst/>
            <a:cxnLst/>
            <a:rect l="0" t="0" r="0" b="0"/>
            <a:pathLst>
              <a:path w="120000" h="120000" extrusionOk="0">
                <a:moveTo>
                  <a:pt x="59996" y="0"/>
                </a:moveTo>
                <a:cubicBezTo>
                  <a:pt x="44642" y="0"/>
                  <a:pt x="29288" y="5861"/>
                  <a:pt x="17567" y="17572"/>
                </a:cubicBezTo>
                <a:cubicBezTo>
                  <a:pt x="-5860" y="41005"/>
                  <a:pt x="-5860" y="78994"/>
                  <a:pt x="17567" y="102427"/>
                </a:cubicBezTo>
                <a:cubicBezTo>
                  <a:pt x="29288" y="114138"/>
                  <a:pt x="44642" y="120000"/>
                  <a:pt x="59996" y="120000"/>
                </a:cubicBezTo>
                <a:cubicBezTo>
                  <a:pt x="75351" y="120000"/>
                  <a:pt x="90705" y="114138"/>
                  <a:pt x="102425" y="102427"/>
                </a:cubicBezTo>
                <a:cubicBezTo>
                  <a:pt x="125853" y="78994"/>
                  <a:pt x="125853" y="41005"/>
                  <a:pt x="102425" y="17572"/>
                </a:cubicBezTo>
                <a:cubicBezTo>
                  <a:pt x="90705" y="5861"/>
                  <a:pt x="75351" y="0"/>
                  <a:pt x="59996" y="0"/>
                </a:cubicBezTo>
                <a:close/>
              </a:path>
            </a:pathLst>
          </a:custGeom>
          <a:noFill/>
          <a:ln>
            <a:noFill/>
          </a:ln>
        </p:spPr>
      </p:sp>
      <p:sp>
        <p:nvSpPr>
          <p:cNvPr id="925" name="Shape 925"/>
          <p:cNvSpPr/>
          <p:nvPr/>
        </p:nvSpPr>
        <p:spPr>
          <a:xfrm>
            <a:off x="5411305" y="4962226"/>
            <a:ext cx="441586" cy="441586"/>
          </a:xfrm>
          <a:prstGeom prst="ellipse">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26" name="Shape 926"/>
          <p:cNvSpPr/>
          <p:nvPr/>
        </p:nvSpPr>
        <p:spPr>
          <a:xfrm>
            <a:off x="9527989" y="4193778"/>
            <a:ext cx="5328021" cy="560625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27" name="Shape 927"/>
          <p:cNvSpPr/>
          <p:nvPr/>
        </p:nvSpPr>
        <p:spPr>
          <a:xfrm>
            <a:off x="10562232" y="5228033"/>
            <a:ext cx="4547779" cy="4826001"/>
          </a:xfrm>
          <a:custGeom>
            <a:avLst/>
            <a:gdLst/>
            <a:ahLst/>
            <a:cxnLst/>
            <a:rect l="0" t="0" r="0" b="0"/>
            <a:pathLst>
              <a:path w="120000" h="120000" extrusionOk="0">
                <a:moveTo>
                  <a:pt x="0" y="93672"/>
                </a:moveTo>
                <a:cubicBezTo>
                  <a:pt x="18770" y="111355"/>
                  <a:pt x="45510" y="116938"/>
                  <a:pt x="69326" y="110438"/>
                </a:cubicBezTo>
                <a:lnTo>
                  <a:pt x="79469" y="120000"/>
                </a:lnTo>
                <a:lnTo>
                  <a:pt x="79469" y="106855"/>
                </a:lnTo>
                <a:cubicBezTo>
                  <a:pt x="86687" y="103677"/>
                  <a:pt x="93453" y="99283"/>
                  <a:pt x="99408" y="93672"/>
                </a:cubicBezTo>
                <a:cubicBezTo>
                  <a:pt x="126859" y="67805"/>
                  <a:pt x="126859" y="25866"/>
                  <a:pt x="99408" y="0"/>
                </a:cubicBezTo>
                <a:lnTo>
                  <a:pt x="0" y="93672"/>
                </a:lnTo>
                <a:close/>
              </a:path>
            </a:pathLst>
          </a:custGeom>
          <a:solidFill>
            <a:srgbClr val="000000">
              <a:alpha val="11372"/>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28" name="Shape 928"/>
          <p:cNvSpPr txBox="1"/>
          <p:nvPr/>
        </p:nvSpPr>
        <p:spPr>
          <a:xfrm>
            <a:off x="10214988" y="7539954"/>
            <a:ext cx="3954123" cy="10572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FFFFFF"/>
              </a:buClr>
              <a:buSzPct val="25000"/>
              <a:buFont typeface="Georgia"/>
              <a:buNone/>
            </a:pPr>
            <a:r>
              <a:rPr lang="en-US" sz="2100" b="1" i="1" u="none" strike="noStrike" cap="none">
                <a:solidFill>
                  <a:srgbClr val="FFFFFF"/>
                </a:solidFill>
                <a:latin typeface="Georgia"/>
                <a:ea typeface="Georgia"/>
                <a:cs typeface="Georgia"/>
                <a:sym typeface="Georgia"/>
              </a:rPr>
              <a:t>Very Professional SEO</a:t>
            </a:r>
          </a:p>
          <a:p>
            <a:pPr marL="0" marR="0" lvl="0" indent="0" algn="ctr" rtl="0">
              <a:lnSpc>
                <a:spcPct val="100000"/>
              </a:lnSpc>
              <a:spcBef>
                <a:spcPts val="0"/>
              </a:spcBef>
              <a:spcAft>
                <a:spcPts val="0"/>
              </a:spcAft>
              <a:buClr>
                <a:srgbClr val="FFFFFF"/>
              </a:buClr>
              <a:buSzPct val="25000"/>
              <a:buFont typeface="Georgia"/>
              <a:buNone/>
            </a:pPr>
            <a:r>
              <a:rPr lang="en-US" sz="2100" b="1" i="1" u="none" strike="noStrike" cap="none">
                <a:solidFill>
                  <a:srgbClr val="FFFFFF"/>
                </a:solidFill>
                <a:latin typeface="Georgia"/>
                <a:ea typeface="Georgia"/>
                <a:cs typeface="Georgia"/>
                <a:sym typeface="Georgia"/>
              </a:rPr>
              <a:t>Services and Support</a:t>
            </a:r>
          </a:p>
          <a:p>
            <a:pPr marL="0" marR="0" lvl="0" indent="0" algn="ctr" rtl="0">
              <a:lnSpc>
                <a:spcPct val="100000"/>
              </a:lnSpc>
              <a:spcBef>
                <a:spcPts val="0"/>
              </a:spcBef>
              <a:spcAft>
                <a:spcPts val="0"/>
              </a:spcAft>
              <a:buClr>
                <a:srgbClr val="FFFFFF"/>
              </a:buClr>
              <a:buSzPct val="25000"/>
              <a:buFont typeface="Georgia"/>
              <a:buNone/>
            </a:pPr>
            <a:r>
              <a:rPr lang="en-US" sz="2100" b="1" i="1" u="none" strike="noStrike" cap="none">
                <a:solidFill>
                  <a:srgbClr val="FFFFFF"/>
                </a:solidFill>
                <a:latin typeface="Georgia"/>
                <a:ea typeface="Georgia"/>
                <a:cs typeface="Georgia"/>
                <a:sym typeface="Georgia"/>
              </a:rPr>
              <a:t>Thank you!</a:t>
            </a:r>
          </a:p>
        </p:txBody>
      </p:sp>
      <p:sp>
        <p:nvSpPr>
          <p:cNvPr id="929" name="Shape 929"/>
          <p:cNvSpPr txBox="1"/>
          <p:nvPr/>
        </p:nvSpPr>
        <p:spPr>
          <a:xfrm>
            <a:off x="11517986" y="6971600"/>
            <a:ext cx="1348124" cy="57515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US" sz="1400" b="0" i="0" u="none" strike="noStrike" cap="none">
                <a:solidFill>
                  <a:srgbClr val="FFFFFF"/>
                </a:solidFill>
                <a:latin typeface="Open Sans"/>
                <a:ea typeface="Open Sans"/>
                <a:cs typeface="Open Sans"/>
                <a:sym typeface="Open Sans"/>
              </a:rPr>
              <a:t>James Mitchell</a:t>
            </a:r>
          </a:p>
          <a:p>
            <a:pPr marL="0" marR="0" lvl="0" indent="0" algn="ctr" rtl="0">
              <a:lnSpc>
                <a:spcPct val="100000"/>
              </a:lnSpc>
              <a:spcBef>
                <a:spcPts val="0"/>
              </a:spcBef>
              <a:spcAft>
                <a:spcPts val="0"/>
              </a:spcAft>
              <a:buClr>
                <a:srgbClr val="FFFFFF"/>
              </a:buClr>
              <a:buSzPct val="25000"/>
              <a:buFont typeface="Open Sans"/>
              <a:buNone/>
            </a:pPr>
            <a:r>
              <a:rPr lang="en-US" sz="1400" b="0" i="0" u="none" strike="noStrike" cap="none">
                <a:solidFill>
                  <a:srgbClr val="FFFFFF"/>
                </a:solidFill>
                <a:latin typeface="Open Sans"/>
                <a:ea typeface="Open Sans"/>
                <a:cs typeface="Open Sans"/>
                <a:sym typeface="Open Sans"/>
              </a:rPr>
              <a:t>Boeing</a:t>
            </a:r>
          </a:p>
        </p:txBody>
      </p:sp>
      <p:sp>
        <p:nvSpPr>
          <p:cNvPr id="930" name="Shape 930" descr="Image"/>
          <p:cNvSpPr/>
          <p:nvPr/>
        </p:nvSpPr>
        <p:spPr>
          <a:xfrm>
            <a:off x="11292306" y="5000326"/>
            <a:ext cx="1799387" cy="1799310"/>
          </a:xfrm>
          <a:custGeom>
            <a:avLst/>
            <a:gdLst/>
            <a:ahLst/>
            <a:cxnLst/>
            <a:rect l="0" t="0" r="0" b="0"/>
            <a:pathLst>
              <a:path w="120000" h="120000" extrusionOk="0">
                <a:moveTo>
                  <a:pt x="59996" y="0"/>
                </a:moveTo>
                <a:cubicBezTo>
                  <a:pt x="44642" y="0"/>
                  <a:pt x="29288" y="5861"/>
                  <a:pt x="17567" y="17572"/>
                </a:cubicBezTo>
                <a:cubicBezTo>
                  <a:pt x="-5860" y="41005"/>
                  <a:pt x="-5860" y="78994"/>
                  <a:pt x="17567" y="102427"/>
                </a:cubicBezTo>
                <a:cubicBezTo>
                  <a:pt x="29288" y="114138"/>
                  <a:pt x="44642" y="120000"/>
                  <a:pt x="59996" y="120000"/>
                </a:cubicBezTo>
                <a:cubicBezTo>
                  <a:pt x="75351" y="120000"/>
                  <a:pt x="90705" y="114138"/>
                  <a:pt x="102425" y="102427"/>
                </a:cubicBezTo>
                <a:cubicBezTo>
                  <a:pt x="125853" y="78994"/>
                  <a:pt x="125853" y="41005"/>
                  <a:pt x="102425" y="17572"/>
                </a:cubicBezTo>
                <a:cubicBezTo>
                  <a:pt x="90705" y="5861"/>
                  <a:pt x="75351" y="0"/>
                  <a:pt x="59996" y="0"/>
                </a:cubicBezTo>
                <a:close/>
              </a:path>
            </a:pathLst>
          </a:custGeom>
          <a:noFill/>
          <a:ln>
            <a:noFill/>
          </a:ln>
        </p:spPr>
      </p:sp>
      <p:sp>
        <p:nvSpPr>
          <p:cNvPr id="931" name="Shape 931"/>
          <p:cNvSpPr/>
          <p:nvPr/>
        </p:nvSpPr>
        <p:spPr>
          <a:xfrm>
            <a:off x="12396206" y="4962226"/>
            <a:ext cx="441587" cy="441586"/>
          </a:xfrm>
          <a:prstGeom prst="ellipse">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32" name="Shape 932"/>
          <p:cNvSpPr/>
          <p:nvPr/>
        </p:nvSpPr>
        <p:spPr>
          <a:xfrm>
            <a:off x="16512987" y="4193778"/>
            <a:ext cx="5328022" cy="560625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33" name="Shape 933"/>
          <p:cNvSpPr/>
          <p:nvPr/>
        </p:nvSpPr>
        <p:spPr>
          <a:xfrm>
            <a:off x="17547231" y="5228033"/>
            <a:ext cx="4547779" cy="4826001"/>
          </a:xfrm>
          <a:custGeom>
            <a:avLst/>
            <a:gdLst/>
            <a:ahLst/>
            <a:cxnLst/>
            <a:rect l="0" t="0" r="0" b="0"/>
            <a:pathLst>
              <a:path w="120000" h="120000" extrusionOk="0">
                <a:moveTo>
                  <a:pt x="0" y="93672"/>
                </a:moveTo>
                <a:cubicBezTo>
                  <a:pt x="18770" y="111355"/>
                  <a:pt x="45510" y="116938"/>
                  <a:pt x="69326" y="110438"/>
                </a:cubicBezTo>
                <a:lnTo>
                  <a:pt x="79469" y="120000"/>
                </a:lnTo>
                <a:lnTo>
                  <a:pt x="79469" y="106855"/>
                </a:lnTo>
                <a:cubicBezTo>
                  <a:pt x="86687" y="103677"/>
                  <a:pt x="93453" y="99283"/>
                  <a:pt x="99408" y="93672"/>
                </a:cubicBezTo>
                <a:cubicBezTo>
                  <a:pt x="126859" y="67805"/>
                  <a:pt x="126859" y="25866"/>
                  <a:pt x="99408" y="0"/>
                </a:cubicBezTo>
                <a:lnTo>
                  <a:pt x="0" y="93672"/>
                </a:lnTo>
                <a:close/>
              </a:path>
            </a:pathLst>
          </a:custGeom>
          <a:solidFill>
            <a:srgbClr val="000000">
              <a:alpha val="11372"/>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34" name="Shape 934"/>
          <p:cNvSpPr txBox="1"/>
          <p:nvPr/>
        </p:nvSpPr>
        <p:spPr>
          <a:xfrm>
            <a:off x="17199987" y="7539954"/>
            <a:ext cx="3954125" cy="10572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FFFFFF"/>
              </a:buClr>
              <a:buSzPct val="25000"/>
              <a:buFont typeface="Georgia"/>
              <a:buNone/>
            </a:pPr>
            <a:r>
              <a:rPr lang="en-US" sz="2100" b="1" i="1" u="none" strike="noStrike" cap="none">
                <a:solidFill>
                  <a:srgbClr val="FFFFFF"/>
                </a:solidFill>
                <a:latin typeface="Georgia"/>
                <a:ea typeface="Georgia"/>
                <a:cs typeface="Georgia"/>
                <a:sym typeface="Georgia"/>
              </a:rPr>
              <a:t>Impressive</a:t>
            </a:r>
          </a:p>
          <a:p>
            <a:pPr marL="0" marR="0" lvl="0" indent="0" algn="ctr" rtl="0">
              <a:lnSpc>
                <a:spcPct val="100000"/>
              </a:lnSpc>
              <a:spcBef>
                <a:spcPts val="0"/>
              </a:spcBef>
              <a:spcAft>
                <a:spcPts val="0"/>
              </a:spcAft>
              <a:buClr>
                <a:srgbClr val="FFFFFF"/>
              </a:buClr>
              <a:buSzPct val="25000"/>
              <a:buFont typeface="Georgia"/>
              <a:buNone/>
            </a:pPr>
            <a:r>
              <a:rPr lang="en-US" sz="2100" b="1" i="1" u="none" strike="noStrike" cap="none">
                <a:solidFill>
                  <a:srgbClr val="FFFFFF"/>
                </a:solidFill>
                <a:latin typeface="Georgia"/>
                <a:ea typeface="Georgia"/>
                <a:cs typeface="Georgia"/>
                <a:sym typeface="Georgia"/>
              </a:rPr>
              <a:t>UI / UX Job, will return</a:t>
            </a:r>
          </a:p>
          <a:p>
            <a:pPr marL="0" marR="0" lvl="0" indent="0" algn="ctr" rtl="0">
              <a:lnSpc>
                <a:spcPct val="100000"/>
              </a:lnSpc>
              <a:spcBef>
                <a:spcPts val="0"/>
              </a:spcBef>
              <a:spcAft>
                <a:spcPts val="0"/>
              </a:spcAft>
              <a:buClr>
                <a:srgbClr val="FFFFFF"/>
              </a:buClr>
              <a:buSzPct val="25000"/>
              <a:buFont typeface="Georgia"/>
              <a:buNone/>
            </a:pPr>
            <a:r>
              <a:rPr lang="en-US" sz="2100" b="1" i="1" u="none" strike="noStrike" cap="none">
                <a:solidFill>
                  <a:srgbClr val="FFFFFF"/>
                </a:solidFill>
                <a:latin typeface="Georgia"/>
                <a:ea typeface="Georgia"/>
                <a:cs typeface="Georgia"/>
                <a:sym typeface="Georgia"/>
              </a:rPr>
              <a:t>again</a:t>
            </a:r>
          </a:p>
        </p:txBody>
      </p:sp>
      <p:sp>
        <p:nvSpPr>
          <p:cNvPr id="935" name="Shape 935"/>
          <p:cNvSpPr txBox="1"/>
          <p:nvPr/>
        </p:nvSpPr>
        <p:spPr>
          <a:xfrm>
            <a:off x="18236087" y="6971600"/>
            <a:ext cx="1881924" cy="57515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US" sz="1400" b="0" i="0" u="none" strike="noStrike" cap="none">
                <a:solidFill>
                  <a:srgbClr val="FFFFFF"/>
                </a:solidFill>
                <a:latin typeface="Open Sans"/>
                <a:ea typeface="Open Sans"/>
                <a:cs typeface="Open Sans"/>
                <a:sym typeface="Open Sans"/>
              </a:rPr>
              <a:t>Michael Karretson Jr.</a:t>
            </a:r>
          </a:p>
          <a:p>
            <a:pPr marL="0" marR="0" lvl="0" indent="0" algn="ctr" rtl="0">
              <a:lnSpc>
                <a:spcPct val="100000"/>
              </a:lnSpc>
              <a:spcBef>
                <a:spcPts val="0"/>
              </a:spcBef>
              <a:spcAft>
                <a:spcPts val="0"/>
              </a:spcAft>
              <a:buClr>
                <a:srgbClr val="FFFFFF"/>
              </a:buClr>
              <a:buSzPct val="25000"/>
              <a:buFont typeface="Open Sans"/>
              <a:buNone/>
            </a:pPr>
            <a:r>
              <a:rPr lang="en-US" sz="1400" b="0" i="0" u="none" strike="noStrike" cap="none">
                <a:solidFill>
                  <a:srgbClr val="FFFFFF"/>
                </a:solidFill>
                <a:latin typeface="Open Sans"/>
                <a:ea typeface="Open Sans"/>
                <a:cs typeface="Open Sans"/>
                <a:sym typeface="Open Sans"/>
              </a:rPr>
              <a:t>Vigrin</a:t>
            </a:r>
          </a:p>
        </p:txBody>
      </p:sp>
      <p:sp>
        <p:nvSpPr>
          <p:cNvPr id="936" name="Shape 936" descr="Image"/>
          <p:cNvSpPr/>
          <p:nvPr/>
        </p:nvSpPr>
        <p:spPr>
          <a:xfrm>
            <a:off x="18277306" y="5000326"/>
            <a:ext cx="1799387" cy="1799310"/>
          </a:xfrm>
          <a:custGeom>
            <a:avLst/>
            <a:gdLst/>
            <a:ahLst/>
            <a:cxnLst/>
            <a:rect l="0" t="0" r="0" b="0"/>
            <a:pathLst>
              <a:path w="120000" h="120000" extrusionOk="0">
                <a:moveTo>
                  <a:pt x="59996" y="0"/>
                </a:moveTo>
                <a:cubicBezTo>
                  <a:pt x="44642" y="0"/>
                  <a:pt x="29288" y="5861"/>
                  <a:pt x="17567" y="17572"/>
                </a:cubicBezTo>
                <a:cubicBezTo>
                  <a:pt x="-5860" y="41005"/>
                  <a:pt x="-5860" y="78994"/>
                  <a:pt x="17567" y="102427"/>
                </a:cubicBezTo>
                <a:cubicBezTo>
                  <a:pt x="29288" y="114138"/>
                  <a:pt x="44642" y="120000"/>
                  <a:pt x="59996" y="120000"/>
                </a:cubicBezTo>
                <a:cubicBezTo>
                  <a:pt x="75351" y="120000"/>
                  <a:pt x="90705" y="114138"/>
                  <a:pt x="102425" y="102427"/>
                </a:cubicBezTo>
                <a:cubicBezTo>
                  <a:pt x="125853" y="78994"/>
                  <a:pt x="125853" y="41005"/>
                  <a:pt x="102425" y="17572"/>
                </a:cubicBezTo>
                <a:cubicBezTo>
                  <a:pt x="90705" y="5861"/>
                  <a:pt x="75351" y="0"/>
                  <a:pt x="59996" y="0"/>
                </a:cubicBezTo>
                <a:close/>
              </a:path>
            </a:pathLst>
          </a:custGeom>
          <a:noFill/>
          <a:ln>
            <a:noFill/>
          </a:ln>
        </p:spPr>
      </p:sp>
      <p:sp>
        <p:nvSpPr>
          <p:cNvPr id="937" name="Shape 937"/>
          <p:cNvSpPr/>
          <p:nvPr/>
        </p:nvSpPr>
        <p:spPr>
          <a:xfrm>
            <a:off x="19381206" y="4962226"/>
            <a:ext cx="441587" cy="441586"/>
          </a:xfrm>
          <a:prstGeom prst="ellipse">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38" name="Shape 938"/>
          <p:cNvSpPr/>
          <p:nvPr/>
        </p:nvSpPr>
        <p:spPr>
          <a:xfrm>
            <a:off x="6278032" y="10919903"/>
            <a:ext cx="134938" cy="134938"/>
          </a:xfrm>
          <a:prstGeom prst="ellipse">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39" name="Shape 939"/>
          <p:cNvSpPr/>
          <p:nvPr/>
        </p:nvSpPr>
        <p:spPr>
          <a:xfrm>
            <a:off x="13250331" y="10919903"/>
            <a:ext cx="134938" cy="134938"/>
          </a:xfrm>
          <a:prstGeom prst="ellipse">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40" name="Shape 940"/>
          <p:cNvSpPr/>
          <p:nvPr/>
        </p:nvSpPr>
        <p:spPr>
          <a:xfrm>
            <a:off x="20216281" y="10919903"/>
            <a:ext cx="134938" cy="134938"/>
          </a:xfrm>
          <a:prstGeom prst="ellipse">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41" name="Shape 941"/>
          <p:cNvSpPr/>
          <p:nvPr/>
        </p:nvSpPr>
        <p:spPr>
          <a:xfrm>
            <a:off x="12493649" y="5053005"/>
            <a:ext cx="246702" cy="234627"/>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42" name="Shape 942"/>
          <p:cNvSpPr/>
          <p:nvPr/>
        </p:nvSpPr>
        <p:spPr>
          <a:xfrm>
            <a:off x="5508648" y="5053005"/>
            <a:ext cx="246702" cy="234627"/>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43" name="Shape 943"/>
          <p:cNvSpPr/>
          <p:nvPr/>
        </p:nvSpPr>
        <p:spPr>
          <a:xfrm>
            <a:off x="19478648" y="5053005"/>
            <a:ext cx="246702" cy="234627"/>
          </a:xfrm>
          <a:prstGeom prst="star5">
            <a:avLst>
              <a:gd name="adj" fmla="val 19100"/>
              <a:gd name="hf" fmla="val 105146"/>
              <a:gd name="vf" fmla="val 110557"/>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944" name="Shape 944"/>
          <p:cNvGrpSpPr/>
          <p:nvPr/>
        </p:nvGrpSpPr>
        <p:grpSpPr>
          <a:xfrm>
            <a:off x="632552" y="11635888"/>
            <a:ext cx="1328635" cy="1329425"/>
            <a:chOff x="0" y="-56246"/>
            <a:chExt cx="1328634" cy="1329422"/>
          </a:xfrm>
        </p:grpSpPr>
        <p:sp>
          <p:nvSpPr>
            <p:cNvPr id="945" name="Shape 945"/>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46" name="Shape 946"/>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33</a:t>
              </a:fld>
              <a:r>
                <a:rPr lang="en-US" sz="2400" b="0" i="0" u="none" strike="noStrike" cap="none">
                  <a:solidFill>
                    <a:srgbClr val="DDDDDD"/>
                  </a:solidFill>
                  <a:latin typeface="Open Sans Light"/>
                  <a:ea typeface="Open Sans Light"/>
                  <a:cs typeface="Open Sans Light"/>
                  <a:sym typeface="Open Sans Light"/>
                </a:rPr>
                <a:t>￼</a:t>
              </a:r>
            </a:p>
          </p:txBody>
        </p:sp>
        <p:sp>
          <p:nvSpPr>
            <p:cNvPr id="947" name="Shape 947"/>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pic>
        <p:nvPicPr>
          <p:cNvPr id="952" name="Shape 952" descr="Image"/>
          <p:cNvPicPr preferRelativeResize="0"/>
          <p:nvPr/>
        </p:nvPicPr>
        <p:blipFill rotWithShape="1">
          <a:blip r:embed="rId3">
            <a:alphaModFix/>
          </a:blip>
          <a:srcRect t="61" b="62"/>
          <a:stretch/>
        </p:blipFill>
        <p:spPr>
          <a:xfrm>
            <a:off x="12192000" y="0"/>
            <a:ext cx="12207226" cy="13716000"/>
          </a:xfrm>
          <a:prstGeom prst="rect">
            <a:avLst/>
          </a:prstGeom>
          <a:noFill/>
          <a:ln>
            <a:noFill/>
          </a:ln>
        </p:spPr>
      </p:pic>
      <p:grpSp>
        <p:nvGrpSpPr>
          <p:cNvPr id="953" name="Shape 953"/>
          <p:cNvGrpSpPr/>
          <p:nvPr/>
        </p:nvGrpSpPr>
        <p:grpSpPr>
          <a:xfrm>
            <a:off x="632552" y="631470"/>
            <a:ext cx="1273177" cy="1304442"/>
            <a:chOff x="0" y="0"/>
            <a:chExt cx="1273176" cy="1304442"/>
          </a:xfrm>
        </p:grpSpPr>
        <p:sp>
          <p:nvSpPr>
            <p:cNvPr id="954" name="Shape 954"/>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55" name="Shape 95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956" name="Shape 956"/>
          <p:cNvSpPr txBox="1"/>
          <p:nvPr/>
        </p:nvSpPr>
        <p:spPr>
          <a:xfrm>
            <a:off x="2533288" y="7292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957" name="Shape 957"/>
          <p:cNvSpPr txBox="1">
            <a:spLocks noGrp="1"/>
          </p:cNvSpPr>
          <p:nvPr>
            <p:ph type="title" idx="4294967295"/>
          </p:nvPr>
        </p:nvSpPr>
        <p:spPr>
          <a:xfrm>
            <a:off x="2533288" y="4572933"/>
            <a:ext cx="9531663"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Services Section</a:t>
            </a:r>
          </a:p>
        </p:txBody>
      </p:sp>
      <p:sp>
        <p:nvSpPr>
          <p:cNvPr id="958" name="Shape 958"/>
          <p:cNvSpPr txBox="1">
            <a:spLocks noGrp="1"/>
          </p:cNvSpPr>
          <p:nvPr>
            <p:ph type="body" idx="4294967295"/>
          </p:nvPr>
        </p:nvSpPr>
        <p:spPr>
          <a:xfrm>
            <a:off x="2533288" y="5836944"/>
            <a:ext cx="8388117"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959" name="Shape 959"/>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960" name="Shape 960"/>
          <p:cNvGrpSpPr/>
          <p:nvPr/>
        </p:nvGrpSpPr>
        <p:grpSpPr>
          <a:xfrm>
            <a:off x="632552" y="11635888"/>
            <a:ext cx="1328635" cy="1329425"/>
            <a:chOff x="0" y="-56246"/>
            <a:chExt cx="1328634" cy="1329422"/>
          </a:xfrm>
        </p:grpSpPr>
        <p:sp>
          <p:nvSpPr>
            <p:cNvPr id="961" name="Shape 961"/>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62" name="Shape 962"/>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34</a:t>
              </a:fld>
              <a:r>
                <a:rPr lang="en-US" sz="2400" b="0" i="0" u="none" strike="noStrike" cap="none">
                  <a:solidFill>
                    <a:srgbClr val="DDDDDD"/>
                  </a:solidFill>
                  <a:latin typeface="Open Sans Light"/>
                  <a:ea typeface="Open Sans Light"/>
                  <a:cs typeface="Open Sans Light"/>
                  <a:sym typeface="Open Sans Light"/>
                </a:rPr>
                <a:t>￼</a:t>
              </a:r>
            </a:p>
          </p:txBody>
        </p:sp>
        <p:sp>
          <p:nvSpPr>
            <p:cNvPr id="963" name="Shape 963"/>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Shape 968" descr="Image"/>
          <p:cNvPicPr preferRelativeResize="0"/>
          <p:nvPr/>
        </p:nvPicPr>
        <p:blipFill rotWithShape="1">
          <a:blip r:embed="rId3">
            <a:alphaModFix/>
          </a:blip>
          <a:srcRect t="25000" b="25000"/>
          <a:stretch/>
        </p:blipFill>
        <p:spPr>
          <a:xfrm>
            <a:off x="0" y="0"/>
            <a:ext cx="24384000" cy="6858000"/>
          </a:xfrm>
          <a:prstGeom prst="rect">
            <a:avLst/>
          </a:prstGeom>
          <a:noFill/>
          <a:ln>
            <a:noFill/>
          </a:ln>
        </p:spPr>
      </p:pic>
      <p:sp>
        <p:nvSpPr>
          <p:cNvPr id="969" name="Shape 969"/>
          <p:cNvSpPr txBox="1"/>
          <p:nvPr/>
        </p:nvSpPr>
        <p:spPr>
          <a:xfrm>
            <a:off x="2539140" y="104614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970" name="Shape 970"/>
          <p:cNvSpPr txBox="1"/>
          <p:nvPr/>
        </p:nvSpPr>
        <p:spPr>
          <a:xfrm>
            <a:off x="2657871" y="9685006"/>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UI Design</a:t>
            </a:r>
          </a:p>
        </p:txBody>
      </p:sp>
      <p:sp>
        <p:nvSpPr>
          <p:cNvPr id="971" name="Shape 971"/>
          <p:cNvSpPr txBox="1"/>
          <p:nvPr/>
        </p:nvSpPr>
        <p:spPr>
          <a:xfrm>
            <a:off x="17864037" y="104614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972" name="Shape 972"/>
          <p:cNvSpPr txBox="1"/>
          <p:nvPr/>
        </p:nvSpPr>
        <p:spPr>
          <a:xfrm>
            <a:off x="17982770" y="9685006"/>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Promotion</a:t>
            </a:r>
          </a:p>
        </p:txBody>
      </p:sp>
      <p:sp>
        <p:nvSpPr>
          <p:cNvPr id="973" name="Shape 973"/>
          <p:cNvSpPr txBox="1"/>
          <p:nvPr/>
        </p:nvSpPr>
        <p:spPr>
          <a:xfrm>
            <a:off x="12796738" y="104614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974" name="Shape 974"/>
          <p:cNvSpPr txBox="1"/>
          <p:nvPr/>
        </p:nvSpPr>
        <p:spPr>
          <a:xfrm>
            <a:off x="12915468" y="9685006"/>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SEO</a:t>
            </a:r>
          </a:p>
        </p:txBody>
      </p:sp>
      <p:sp>
        <p:nvSpPr>
          <p:cNvPr id="975" name="Shape 975"/>
          <p:cNvSpPr txBox="1"/>
          <p:nvPr/>
        </p:nvSpPr>
        <p:spPr>
          <a:xfrm>
            <a:off x="7623604" y="104614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976" name="Shape 976"/>
          <p:cNvSpPr txBox="1"/>
          <p:nvPr/>
        </p:nvSpPr>
        <p:spPr>
          <a:xfrm>
            <a:off x="7742335" y="9685006"/>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Coding</a:t>
            </a:r>
          </a:p>
        </p:txBody>
      </p:sp>
      <p:grpSp>
        <p:nvGrpSpPr>
          <p:cNvPr id="977" name="Shape 977"/>
          <p:cNvGrpSpPr/>
          <p:nvPr/>
        </p:nvGrpSpPr>
        <p:grpSpPr>
          <a:xfrm>
            <a:off x="8977592" y="8317639"/>
            <a:ext cx="1270002" cy="1270002"/>
            <a:chOff x="0" y="0"/>
            <a:chExt cx="1270000" cy="1270000"/>
          </a:xfrm>
        </p:grpSpPr>
        <p:sp>
          <p:nvSpPr>
            <p:cNvPr id="978" name="Shape 978"/>
            <p:cNvSpPr/>
            <p:nvPr/>
          </p:nvSpPr>
          <p:spPr>
            <a:xfrm>
              <a:off x="0" y="0"/>
              <a:ext cx="1270000" cy="1270000"/>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79" name="Shape 979"/>
            <p:cNvSpPr/>
            <p:nvPr/>
          </p:nvSpPr>
          <p:spPr>
            <a:xfrm>
              <a:off x="119469" y="119468"/>
              <a:ext cx="1031060"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80" name="Shape 980"/>
            <p:cNvSpPr/>
            <p:nvPr/>
          </p:nvSpPr>
          <p:spPr>
            <a:xfrm>
              <a:off x="185970" y="185873"/>
              <a:ext cx="1084029" cy="1084126"/>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81" name="Shape 981"/>
            <p:cNvSpPr/>
            <p:nvPr/>
          </p:nvSpPr>
          <p:spPr>
            <a:xfrm>
              <a:off x="343534" y="427454"/>
              <a:ext cx="582931" cy="498475"/>
            </a:xfrm>
            <a:custGeom>
              <a:avLst/>
              <a:gdLst/>
              <a:ahLst/>
              <a:cxnLst/>
              <a:rect l="0" t="0" r="0" b="0"/>
              <a:pathLst>
                <a:path w="120000" h="120000" extrusionOk="0">
                  <a:moveTo>
                    <a:pt x="25927" y="0"/>
                  </a:moveTo>
                  <a:cubicBezTo>
                    <a:pt x="28916" y="2394"/>
                    <a:pt x="33227" y="5822"/>
                    <a:pt x="38072" y="9650"/>
                  </a:cubicBezTo>
                  <a:lnTo>
                    <a:pt x="53388" y="0"/>
                  </a:lnTo>
                  <a:lnTo>
                    <a:pt x="25927" y="0"/>
                  </a:lnTo>
                  <a:close/>
                  <a:moveTo>
                    <a:pt x="66666" y="0"/>
                  </a:moveTo>
                  <a:lnTo>
                    <a:pt x="81900" y="9527"/>
                  </a:lnTo>
                  <a:lnTo>
                    <a:pt x="93922" y="0"/>
                  </a:lnTo>
                  <a:lnTo>
                    <a:pt x="66666" y="0"/>
                  </a:lnTo>
                  <a:close/>
                  <a:moveTo>
                    <a:pt x="60005" y="266"/>
                  </a:moveTo>
                  <a:lnTo>
                    <a:pt x="41200" y="12111"/>
                  </a:lnTo>
                  <a:cubicBezTo>
                    <a:pt x="47438" y="17044"/>
                    <a:pt x="54222" y="22377"/>
                    <a:pt x="59994" y="26911"/>
                  </a:cubicBezTo>
                  <a:lnTo>
                    <a:pt x="78783" y="12005"/>
                  </a:lnTo>
                  <a:lnTo>
                    <a:pt x="60005" y="266"/>
                  </a:lnTo>
                  <a:close/>
                  <a:moveTo>
                    <a:pt x="99083" y="627"/>
                  </a:moveTo>
                  <a:lnTo>
                    <a:pt x="85227" y="11605"/>
                  </a:lnTo>
                  <a:lnTo>
                    <a:pt x="110327" y="27305"/>
                  </a:lnTo>
                  <a:lnTo>
                    <a:pt x="119622" y="27305"/>
                  </a:lnTo>
                  <a:lnTo>
                    <a:pt x="99083" y="627"/>
                  </a:lnTo>
                  <a:close/>
                  <a:moveTo>
                    <a:pt x="20883" y="661"/>
                  </a:moveTo>
                  <a:lnTo>
                    <a:pt x="377" y="27305"/>
                  </a:lnTo>
                  <a:lnTo>
                    <a:pt x="10038" y="27305"/>
                  </a:lnTo>
                  <a:lnTo>
                    <a:pt x="34761" y="11738"/>
                  </a:lnTo>
                  <a:cubicBezTo>
                    <a:pt x="28727" y="6966"/>
                    <a:pt x="23327" y="2672"/>
                    <a:pt x="20883" y="661"/>
                  </a:cubicBezTo>
                  <a:close/>
                  <a:moveTo>
                    <a:pt x="82105" y="14083"/>
                  </a:moveTo>
                  <a:lnTo>
                    <a:pt x="65433" y="27305"/>
                  </a:lnTo>
                  <a:lnTo>
                    <a:pt x="103255" y="27305"/>
                  </a:lnTo>
                  <a:lnTo>
                    <a:pt x="82105" y="14083"/>
                  </a:lnTo>
                  <a:close/>
                  <a:moveTo>
                    <a:pt x="37877" y="14205"/>
                  </a:moveTo>
                  <a:lnTo>
                    <a:pt x="17077" y="27305"/>
                  </a:lnTo>
                  <a:lnTo>
                    <a:pt x="54511" y="27305"/>
                  </a:lnTo>
                  <a:cubicBezTo>
                    <a:pt x="50166" y="23894"/>
                    <a:pt x="43905" y="18966"/>
                    <a:pt x="37877" y="14205"/>
                  </a:cubicBezTo>
                  <a:close/>
                  <a:moveTo>
                    <a:pt x="0" y="31211"/>
                  </a:moveTo>
                  <a:lnTo>
                    <a:pt x="12477" y="50211"/>
                  </a:lnTo>
                  <a:lnTo>
                    <a:pt x="9511" y="31211"/>
                  </a:lnTo>
                  <a:lnTo>
                    <a:pt x="0" y="31211"/>
                  </a:lnTo>
                  <a:close/>
                  <a:moveTo>
                    <a:pt x="12877" y="31211"/>
                  </a:moveTo>
                  <a:lnTo>
                    <a:pt x="36100" y="53038"/>
                  </a:lnTo>
                  <a:lnTo>
                    <a:pt x="29455" y="31211"/>
                  </a:lnTo>
                  <a:lnTo>
                    <a:pt x="12877" y="31211"/>
                  </a:lnTo>
                  <a:close/>
                  <a:moveTo>
                    <a:pt x="33005" y="31211"/>
                  </a:moveTo>
                  <a:lnTo>
                    <a:pt x="40133" y="54677"/>
                  </a:lnTo>
                  <a:lnTo>
                    <a:pt x="56494" y="31211"/>
                  </a:lnTo>
                  <a:lnTo>
                    <a:pt x="33005" y="31211"/>
                  </a:lnTo>
                  <a:close/>
                  <a:moveTo>
                    <a:pt x="63505" y="31211"/>
                  </a:moveTo>
                  <a:lnTo>
                    <a:pt x="79866" y="54677"/>
                  </a:lnTo>
                  <a:lnTo>
                    <a:pt x="86994" y="31211"/>
                  </a:lnTo>
                  <a:lnTo>
                    <a:pt x="63505" y="31211"/>
                  </a:lnTo>
                  <a:close/>
                  <a:moveTo>
                    <a:pt x="90544" y="31211"/>
                  </a:moveTo>
                  <a:lnTo>
                    <a:pt x="83900" y="53038"/>
                  </a:lnTo>
                  <a:lnTo>
                    <a:pt x="107122" y="31211"/>
                  </a:lnTo>
                  <a:lnTo>
                    <a:pt x="90544" y="31211"/>
                  </a:lnTo>
                  <a:close/>
                  <a:moveTo>
                    <a:pt x="110488" y="31211"/>
                  </a:moveTo>
                  <a:lnTo>
                    <a:pt x="107522" y="50222"/>
                  </a:lnTo>
                  <a:lnTo>
                    <a:pt x="120000" y="31211"/>
                  </a:lnTo>
                  <a:lnTo>
                    <a:pt x="110488" y="31211"/>
                  </a:lnTo>
                  <a:close/>
                  <a:moveTo>
                    <a:pt x="60005" y="32355"/>
                  </a:moveTo>
                  <a:lnTo>
                    <a:pt x="41444" y="58983"/>
                  </a:lnTo>
                  <a:lnTo>
                    <a:pt x="60005" y="120000"/>
                  </a:lnTo>
                  <a:lnTo>
                    <a:pt x="78555" y="58983"/>
                  </a:lnTo>
                  <a:lnTo>
                    <a:pt x="60005" y="32355"/>
                  </a:lnTo>
                  <a:close/>
                  <a:moveTo>
                    <a:pt x="13822" y="37100"/>
                  </a:moveTo>
                  <a:lnTo>
                    <a:pt x="16933" y="57000"/>
                  </a:lnTo>
                  <a:lnTo>
                    <a:pt x="54888" y="114827"/>
                  </a:lnTo>
                  <a:lnTo>
                    <a:pt x="38233" y="60050"/>
                  </a:lnTo>
                  <a:lnTo>
                    <a:pt x="13822" y="37100"/>
                  </a:lnTo>
                  <a:close/>
                  <a:moveTo>
                    <a:pt x="106177" y="37100"/>
                  </a:moveTo>
                  <a:lnTo>
                    <a:pt x="81766" y="60050"/>
                  </a:lnTo>
                  <a:lnTo>
                    <a:pt x="65105" y="114850"/>
                  </a:lnTo>
                  <a:lnTo>
                    <a:pt x="103066" y="57000"/>
                  </a:lnTo>
                  <a:lnTo>
                    <a:pt x="106177" y="3710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grpSp>
        <p:nvGrpSpPr>
          <p:cNvPr id="982" name="Shape 982"/>
          <p:cNvGrpSpPr/>
          <p:nvPr/>
        </p:nvGrpSpPr>
        <p:grpSpPr>
          <a:xfrm>
            <a:off x="14150726" y="8317639"/>
            <a:ext cx="1270002" cy="1270002"/>
            <a:chOff x="0" y="0"/>
            <a:chExt cx="1270000" cy="1270000"/>
          </a:xfrm>
        </p:grpSpPr>
        <p:sp>
          <p:nvSpPr>
            <p:cNvPr id="983" name="Shape 983"/>
            <p:cNvSpPr/>
            <p:nvPr/>
          </p:nvSpPr>
          <p:spPr>
            <a:xfrm>
              <a:off x="0" y="0"/>
              <a:ext cx="1270000" cy="1270000"/>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84" name="Shape 984"/>
            <p:cNvSpPr/>
            <p:nvPr/>
          </p:nvSpPr>
          <p:spPr>
            <a:xfrm>
              <a:off x="119469" y="119468"/>
              <a:ext cx="1031060"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85" name="Shape 985"/>
            <p:cNvSpPr/>
            <p:nvPr/>
          </p:nvSpPr>
          <p:spPr>
            <a:xfrm>
              <a:off x="185970" y="185873"/>
              <a:ext cx="1084029" cy="1084126"/>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86" name="Shape 986"/>
            <p:cNvSpPr/>
            <p:nvPr/>
          </p:nvSpPr>
          <p:spPr>
            <a:xfrm>
              <a:off x="372171" y="294870"/>
              <a:ext cx="525654" cy="604058"/>
            </a:xfrm>
            <a:custGeom>
              <a:avLst/>
              <a:gdLst/>
              <a:ahLst/>
              <a:cxnLst/>
              <a:rect l="0" t="0" r="0" b="0"/>
              <a:pathLst>
                <a:path w="120000" h="120000" extrusionOk="0">
                  <a:moveTo>
                    <a:pt x="49794" y="0"/>
                  </a:moveTo>
                  <a:cubicBezTo>
                    <a:pt x="49000" y="0"/>
                    <a:pt x="48338" y="577"/>
                    <a:pt x="48338" y="1266"/>
                  </a:cubicBezTo>
                  <a:lnTo>
                    <a:pt x="48338" y="6927"/>
                  </a:lnTo>
                  <a:cubicBezTo>
                    <a:pt x="48338" y="7622"/>
                    <a:pt x="49000" y="8194"/>
                    <a:pt x="49794" y="8194"/>
                  </a:cubicBezTo>
                  <a:lnTo>
                    <a:pt x="55655" y="8194"/>
                  </a:lnTo>
                  <a:lnTo>
                    <a:pt x="55655" y="15727"/>
                  </a:lnTo>
                  <a:cubicBezTo>
                    <a:pt x="24516" y="17677"/>
                    <a:pt x="0" y="40238"/>
                    <a:pt x="0" y="67788"/>
                  </a:cubicBezTo>
                  <a:cubicBezTo>
                    <a:pt x="0" y="96622"/>
                    <a:pt x="26861" y="120000"/>
                    <a:pt x="60000" y="120000"/>
                  </a:cubicBezTo>
                  <a:cubicBezTo>
                    <a:pt x="93138" y="120000"/>
                    <a:pt x="120000" y="96622"/>
                    <a:pt x="120000" y="67788"/>
                  </a:cubicBezTo>
                  <a:cubicBezTo>
                    <a:pt x="120000" y="53655"/>
                    <a:pt x="113555" y="40844"/>
                    <a:pt x="103072" y="31450"/>
                  </a:cubicBezTo>
                  <a:cubicBezTo>
                    <a:pt x="103483" y="31272"/>
                    <a:pt x="103861" y="31033"/>
                    <a:pt x="104172" y="30672"/>
                  </a:cubicBezTo>
                  <a:lnTo>
                    <a:pt x="106488" y="27877"/>
                  </a:lnTo>
                  <a:cubicBezTo>
                    <a:pt x="107416" y="26738"/>
                    <a:pt x="107138" y="25144"/>
                    <a:pt x="105827" y="24333"/>
                  </a:cubicBezTo>
                  <a:lnTo>
                    <a:pt x="95927" y="18155"/>
                  </a:lnTo>
                  <a:cubicBezTo>
                    <a:pt x="94616" y="17344"/>
                    <a:pt x="92794" y="17583"/>
                    <a:pt x="91866" y="18727"/>
                  </a:cubicBezTo>
                  <a:lnTo>
                    <a:pt x="89550" y="21522"/>
                  </a:lnTo>
                  <a:cubicBezTo>
                    <a:pt x="89377" y="21733"/>
                    <a:pt x="89272" y="21938"/>
                    <a:pt x="89172" y="22177"/>
                  </a:cubicBezTo>
                  <a:cubicBezTo>
                    <a:pt x="81722" y="18577"/>
                    <a:pt x="73338" y="16294"/>
                    <a:pt x="64377" y="15727"/>
                  </a:cubicBezTo>
                  <a:lnTo>
                    <a:pt x="64377" y="8194"/>
                  </a:lnTo>
                  <a:lnTo>
                    <a:pt x="70238" y="8194"/>
                  </a:lnTo>
                  <a:cubicBezTo>
                    <a:pt x="71027" y="8194"/>
                    <a:pt x="71694" y="7622"/>
                    <a:pt x="71694" y="6927"/>
                  </a:cubicBezTo>
                  <a:lnTo>
                    <a:pt x="71694" y="1266"/>
                  </a:lnTo>
                  <a:cubicBezTo>
                    <a:pt x="71694" y="577"/>
                    <a:pt x="71027" y="0"/>
                    <a:pt x="70238" y="0"/>
                  </a:cubicBezTo>
                  <a:lnTo>
                    <a:pt x="49794" y="0"/>
                  </a:lnTo>
                  <a:close/>
                  <a:moveTo>
                    <a:pt x="60000" y="31477"/>
                  </a:moveTo>
                  <a:cubicBezTo>
                    <a:pt x="62411" y="31477"/>
                    <a:pt x="64372" y="33183"/>
                    <a:pt x="64377" y="35288"/>
                  </a:cubicBezTo>
                  <a:lnTo>
                    <a:pt x="64377" y="67788"/>
                  </a:lnTo>
                  <a:cubicBezTo>
                    <a:pt x="64377" y="69888"/>
                    <a:pt x="62411" y="71594"/>
                    <a:pt x="60000" y="71594"/>
                  </a:cubicBezTo>
                  <a:cubicBezTo>
                    <a:pt x="57588" y="71594"/>
                    <a:pt x="55627" y="69888"/>
                    <a:pt x="55627" y="67788"/>
                  </a:cubicBezTo>
                  <a:lnTo>
                    <a:pt x="55627" y="35288"/>
                  </a:lnTo>
                  <a:cubicBezTo>
                    <a:pt x="55627" y="33183"/>
                    <a:pt x="57588" y="31477"/>
                    <a:pt x="60000" y="31477"/>
                  </a:cubicBez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grpSp>
        <p:nvGrpSpPr>
          <p:cNvPr id="987" name="Shape 987"/>
          <p:cNvGrpSpPr/>
          <p:nvPr/>
        </p:nvGrpSpPr>
        <p:grpSpPr>
          <a:xfrm>
            <a:off x="19218026" y="8317639"/>
            <a:ext cx="1270002" cy="1270002"/>
            <a:chOff x="0" y="0"/>
            <a:chExt cx="1270000" cy="1270000"/>
          </a:xfrm>
        </p:grpSpPr>
        <p:sp>
          <p:nvSpPr>
            <p:cNvPr id="988" name="Shape 988"/>
            <p:cNvSpPr/>
            <p:nvPr/>
          </p:nvSpPr>
          <p:spPr>
            <a:xfrm>
              <a:off x="0" y="0"/>
              <a:ext cx="1270000" cy="1270000"/>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89" name="Shape 989"/>
            <p:cNvSpPr/>
            <p:nvPr/>
          </p:nvSpPr>
          <p:spPr>
            <a:xfrm>
              <a:off x="119469" y="119468"/>
              <a:ext cx="1031060"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90" name="Shape 990"/>
            <p:cNvSpPr/>
            <p:nvPr/>
          </p:nvSpPr>
          <p:spPr>
            <a:xfrm>
              <a:off x="185970" y="185873"/>
              <a:ext cx="1084029" cy="1084126"/>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91" name="Shape 991"/>
            <p:cNvSpPr/>
            <p:nvPr/>
          </p:nvSpPr>
          <p:spPr>
            <a:xfrm>
              <a:off x="485295" y="295241"/>
              <a:ext cx="324809" cy="679516"/>
            </a:xfrm>
            <a:custGeom>
              <a:avLst/>
              <a:gdLst/>
              <a:ahLst/>
              <a:cxnLst/>
              <a:rect l="0" t="0" r="0" b="0"/>
              <a:pathLst>
                <a:path w="120000" h="120000" extrusionOk="0">
                  <a:moveTo>
                    <a:pt x="72415" y="27"/>
                  </a:moveTo>
                  <a:cubicBezTo>
                    <a:pt x="71550" y="61"/>
                    <a:pt x="70679" y="139"/>
                    <a:pt x="69807" y="261"/>
                  </a:cubicBezTo>
                  <a:lnTo>
                    <a:pt x="9383" y="8788"/>
                  </a:lnTo>
                  <a:cubicBezTo>
                    <a:pt x="2459" y="9768"/>
                    <a:pt x="-1503" y="13241"/>
                    <a:pt x="540" y="16552"/>
                  </a:cubicBezTo>
                  <a:cubicBezTo>
                    <a:pt x="2220" y="19274"/>
                    <a:pt x="7424" y="21033"/>
                    <a:pt x="13073" y="21033"/>
                  </a:cubicBezTo>
                  <a:cubicBezTo>
                    <a:pt x="14297" y="21033"/>
                    <a:pt x="15544" y="20955"/>
                    <a:pt x="16780" y="20782"/>
                  </a:cubicBezTo>
                  <a:lnTo>
                    <a:pt x="77221" y="12250"/>
                  </a:lnTo>
                  <a:cubicBezTo>
                    <a:pt x="84145" y="11270"/>
                    <a:pt x="88091" y="7797"/>
                    <a:pt x="86046" y="4486"/>
                  </a:cubicBezTo>
                  <a:cubicBezTo>
                    <a:pt x="84259" y="1591"/>
                    <a:pt x="78479" y="-222"/>
                    <a:pt x="72415" y="27"/>
                  </a:cubicBezTo>
                  <a:close/>
                  <a:moveTo>
                    <a:pt x="105918" y="10346"/>
                  </a:moveTo>
                  <a:cubicBezTo>
                    <a:pt x="105053" y="10380"/>
                    <a:pt x="104170" y="10452"/>
                    <a:pt x="103305" y="10569"/>
                  </a:cubicBezTo>
                  <a:lnTo>
                    <a:pt x="10186" y="23387"/>
                  </a:lnTo>
                  <a:cubicBezTo>
                    <a:pt x="3251" y="24339"/>
                    <a:pt x="-774" y="27801"/>
                    <a:pt x="1224" y="31118"/>
                  </a:cubicBezTo>
                  <a:cubicBezTo>
                    <a:pt x="2875" y="33857"/>
                    <a:pt x="8119" y="35649"/>
                    <a:pt x="13796" y="35649"/>
                  </a:cubicBezTo>
                  <a:cubicBezTo>
                    <a:pt x="14997" y="35649"/>
                    <a:pt x="16199" y="35560"/>
                    <a:pt x="17406" y="35393"/>
                  </a:cubicBezTo>
                  <a:lnTo>
                    <a:pt x="110542" y="22591"/>
                  </a:lnTo>
                  <a:cubicBezTo>
                    <a:pt x="117483" y="21634"/>
                    <a:pt x="121486" y="18172"/>
                    <a:pt x="119487" y="14855"/>
                  </a:cubicBezTo>
                  <a:cubicBezTo>
                    <a:pt x="117739" y="11955"/>
                    <a:pt x="111971" y="10118"/>
                    <a:pt x="105918" y="10346"/>
                  </a:cubicBezTo>
                  <a:close/>
                  <a:moveTo>
                    <a:pt x="98698" y="26376"/>
                  </a:moveTo>
                  <a:cubicBezTo>
                    <a:pt x="97833" y="26410"/>
                    <a:pt x="96956" y="26482"/>
                    <a:pt x="96091" y="26599"/>
                  </a:cubicBezTo>
                  <a:lnTo>
                    <a:pt x="9463" y="38526"/>
                  </a:lnTo>
                  <a:cubicBezTo>
                    <a:pt x="2522" y="39478"/>
                    <a:pt x="-1480" y="42946"/>
                    <a:pt x="518" y="46257"/>
                  </a:cubicBezTo>
                  <a:cubicBezTo>
                    <a:pt x="2169" y="49001"/>
                    <a:pt x="7390" y="50777"/>
                    <a:pt x="13073" y="50777"/>
                  </a:cubicBezTo>
                  <a:cubicBezTo>
                    <a:pt x="14269" y="50777"/>
                    <a:pt x="15493" y="50699"/>
                    <a:pt x="16700" y="50532"/>
                  </a:cubicBezTo>
                  <a:lnTo>
                    <a:pt x="103328" y="38621"/>
                  </a:lnTo>
                  <a:cubicBezTo>
                    <a:pt x="110269" y="37664"/>
                    <a:pt x="114266" y="34202"/>
                    <a:pt x="112273" y="30884"/>
                  </a:cubicBezTo>
                  <a:cubicBezTo>
                    <a:pt x="110519" y="27985"/>
                    <a:pt x="104751" y="26148"/>
                    <a:pt x="98698" y="26376"/>
                  </a:cubicBezTo>
                  <a:close/>
                  <a:moveTo>
                    <a:pt x="99422" y="41298"/>
                  </a:moveTo>
                  <a:cubicBezTo>
                    <a:pt x="98556" y="41332"/>
                    <a:pt x="97679" y="41415"/>
                    <a:pt x="96814" y="41538"/>
                  </a:cubicBezTo>
                  <a:lnTo>
                    <a:pt x="10186" y="53448"/>
                  </a:lnTo>
                  <a:cubicBezTo>
                    <a:pt x="3251" y="54406"/>
                    <a:pt x="-774" y="57868"/>
                    <a:pt x="1224" y="61185"/>
                  </a:cubicBezTo>
                  <a:cubicBezTo>
                    <a:pt x="2875" y="63923"/>
                    <a:pt x="8119" y="65705"/>
                    <a:pt x="13796" y="65705"/>
                  </a:cubicBezTo>
                  <a:cubicBezTo>
                    <a:pt x="14997" y="65705"/>
                    <a:pt x="16199" y="65627"/>
                    <a:pt x="17406" y="65460"/>
                  </a:cubicBezTo>
                  <a:lnTo>
                    <a:pt x="17582" y="65437"/>
                  </a:lnTo>
                  <a:lnTo>
                    <a:pt x="17582" y="72339"/>
                  </a:lnTo>
                  <a:lnTo>
                    <a:pt x="9127" y="72339"/>
                  </a:lnTo>
                  <a:lnTo>
                    <a:pt x="9127" y="83092"/>
                  </a:lnTo>
                  <a:lnTo>
                    <a:pt x="9127" y="85625"/>
                  </a:lnTo>
                  <a:lnTo>
                    <a:pt x="17486" y="98766"/>
                  </a:lnTo>
                  <a:lnTo>
                    <a:pt x="17503" y="98738"/>
                  </a:lnTo>
                  <a:cubicBezTo>
                    <a:pt x="17605" y="99729"/>
                    <a:pt x="19313" y="100519"/>
                    <a:pt x="21409" y="100519"/>
                  </a:cubicBezTo>
                  <a:lnTo>
                    <a:pt x="26135" y="100519"/>
                  </a:lnTo>
                  <a:cubicBezTo>
                    <a:pt x="26118" y="100586"/>
                    <a:pt x="26072" y="100658"/>
                    <a:pt x="26072" y="100725"/>
                  </a:cubicBezTo>
                  <a:lnTo>
                    <a:pt x="26072" y="103792"/>
                  </a:lnTo>
                  <a:cubicBezTo>
                    <a:pt x="26072" y="104805"/>
                    <a:pt x="27649" y="105651"/>
                    <a:pt x="29682" y="105807"/>
                  </a:cubicBezTo>
                  <a:cubicBezTo>
                    <a:pt x="29198" y="106107"/>
                    <a:pt x="28896" y="106474"/>
                    <a:pt x="28896" y="106886"/>
                  </a:cubicBezTo>
                  <a:lnTo>
                    <a:pt x="28896" y="109575"/>
                  </a:lnTo>
                  <a:cubicBezTo>
                    <a:pt x="28896" y="110560"/>
                    <a:pt x="30587" y="111367"/>
                    <a:pt x="32643" y="111367"/>
                  </a:cubicBezTo>
                  <a:lnTo>
                    <a:pt x="33822" y="111367"/>
                  </a:lnTo>
                  <a:lnTo>
                    <a:pt x="33822" y="113821"/>
                  </a:lnTo>
                  <a:cubicBezTo>
                    <a:pt x="33822" y="114773"/>
                    <a:pt x="35439" y="115558"/>
                    <a:pt x="37432" y="115558"/>
                  </a:cubicBezTo>
                  <a:lnTo>
                    <a:pt x="43763" y="115558"/>
                  </a:lnTo>
                  <a:cubicBezTo>
                    <a:pt x="44429" y="118057"/>
                    <a:pt x="49605" y="120000"/>
                    <a:pt x="55886" y="120000"/>
                  </a:cubicBezTo>
                  <a:cubicBezTo>
                    <a:pt x="62166" y="120000"/>
                    <a:pt x="67342" y="118057"/>
                    <a:pt x="68008" y="115558"/>
                  </a:cubicBezTo>
                  <a:lnTo>
                    <a:pt x="74323" y="115558"/>
                  </a:lnTo>
                  <a:cubicBezTo>
                    <a:pt x="76310" y="115558"/>
                    <a:pt x="77950" y="114773"/>
                    <a:pt x="77950" y="113821"/>
                  </a:cubicBezTo>
                  <a:lnTo>
                    <a:pt x="77950" y="111367"/>
                  </a:lnTo>
                  <a:lnTo>
                    <a:pt x="79123" y="111367"/>
                  </a:lnTo>
                  <a:cubicBezTo>
                    <a:pt x="81184" y="111367"/>
                    <a:pt x="82869" y="110560"/>
                    <a:pt x="82869" y="109575"/>
                  </a:cubicBezTo>
                  <a:lnTo>
                    <a:pt x="82869" y="106886"/>
                  </a:lnTo>
                  <a:cubicBezTo>
                    <a:pt x="82869" y="106474"/>
                    <a:pt x="82573" y="106107"/>
                    <a:pt x="82089" y="105807"/>
                  </a:cubicBezTo>
                  <a:cubicBezTo>
                    <a:pt x="84122" y="105651"/>
                    <a:pt x="85676" y="104805"/>
                    <a:pt x="85676" y="103792"/>
                  </a:cubicBezTo>
                  <a:lnTo>
                    <a:pt x="85676" y="100725"/>
                  </a:lnTo>
                  <a:cubicBezTo>
                    <a:pt x="85676" y="100658"/>
                    <a:pt x="85654" y="100586"/>
                    <a:pt x="85637" y="100519"/>
                  </a:cubicBezTo>
                  <a:lnTo>
                    <a:pt x="90362" y="100519"/>
                  </a:lnTo>
                  <a:cubicBezTo>
                    <a:pt x="92162" y="100519"/>
                    <a:pt x="93676" y="99929"/>
                    <a:pt x="94126" y="99133"/>
                  </a:cubicBezTo>
                  <a:lnTo>
                    <a:pt x="94286" y="99367"/>
                  </a:lnTo>
                  <a:lnTo>
                    <a:pt x="102639" y="86226"/>
                  </a:lnTo>
                  <a:lnTo>
                    <a:pt x="102639" y="85625"/>
                  </a:lnTo>
                  <a:lnTo>
                    <a:pt x="102639" y="83693"/>
                  </a:lnTo>
                  <a:lnTo>
                    <a:pt x="102639" y="72339"/>
                  </a:lnTo>
                  <a:lnTo>
                    <a:pt x="94582" y="72339"/>
                  </a:lnTo>
                  <a:lnTo>
                    <a:pt x="94582" y="54846"/>
                  </a:lnTo>
                  <a:lnTo>
                    <a:pt x="104051" y="53543"/>
                  </a:lnTo>
                  <a:cubicBezTo>
                    <a:pt x="110992" y="52591"/>
                    <a:pt x="114995" y="49124"/>
                    <a:pt x="112996" y="45812"/>
                  </a:cubicBezTo>
                  <a:cubicBezTo>
                    <a:pt x="111254" y="42907"/>
                    <a:pt x="105480" y="41070"/>
                    <a:pt x="99422" y="41298"/>
                  </a:cubicBezTo>
                  <a:close/>
                  <a:moveTo>
                    <a:pt x="68435" y="58435"/>
                  </a:moveTo>
                  <a:lnTo>
                    <a:pt x="68435" y="72339"/>
                  </a:lnTo>
                  <a:lnTo>
                    <a:pt x="43723" y="72339"/>
                  </a:lnTo>
                  <a:lnTo>
                    <a:pt x="43723" y="61842"/>
                  </a:lnTo>
                  <a:lnTo>
                    <a:pt x="68435" y="58435"/>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3000" b="0" i="0" u="none" strike="noStrike" cap="none">
                  <a:solidFill>
                    <a:srgbClr val="FFFFFF"/>
                  </a:solidFill>
                  <a:latin typeface="Helvetica Neue"/>
                  <a:ea typeface="Helvetica Neue"/>
                  <a:cs typeface="Helvetica Neue"/>
                  <a:sym typeface="Helvetica Neue"/>
                </a:rPr>
                <a:t>z</a:t>
              </a:r>
            </a:p>
          </p:txBody>
        </p:sp>
      </p:grpSp>
      <p:grpSp>
        <p:nvGrpSpPr>
          <p:cNvPr id="992" name="Shape 992"/>
          <p:cNvGrpSpPr/>
          <p:nvPr/>
        </p:nvGrpSpPr>
        <p:grpSpPr>
          <a:xfrm>
            <a:off x="3893128" y="8317639"/>
            <a:ext cx="1270001" cy="1270002"/>
            <a:chOff x="0" y="0"/>
            <a:chExt cx="1270000" cy="1270000"/>
          </a:xfrm>
        </p:grpSpPr>
        <p:sp>
          <p:nvSpPr>
            <p:cNvPr id="993" name="Shape 993"/>
            <p:cNvSpPr/>
            <p:nvPr/>
          </p:nvSpPr>
          <p:spPr>
            <a:xfrm>
              <a:off x="0" y="0"/>
              <a:ext cx="1270000" cy="1270000"/>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94" name="Shape 994"/>
            <p:cNvSpPr/>
            <p:nvPr/>
          </p:nvSpPr>
          <p:spPr>
            <a:xfrm>
              <a:off x="119468" y="119468"/>
              <a:ext cx="1031061"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95" name="Shape 995"/>
            <p:cNvSpPr/>
            <p:nvPr/>
          </p:nvSpPr>
          <p:spPr>
            <a:xfrm>
              <a:off x="185970" y="185873"/>
              <a:ext cx="1084028" cy="1084126"/>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96" name="Shape 996"/>
            <p:cNvSpPr/>
            <p:nvPr/>
          </p:nvSpPr>
          <p:spPr>
            <a:xfrm>
              <a:off x="302586" y="280756"/>
              <a:ext cx="664828" cy="632289"/>
            </a:xfrm>
            <a:prstGeom prst="star5">
              <a:avLst>
                <a:gd name="adj" fmla="val 19100"/>
                <a:gd name="hf" fmla="val 105146"/>
                <a:gd name="vf" fmla="val 110557"/>
              </a:avLst>
            </a:pr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997" name="Shape 997"/>
          <p:cNvSpPr/>
          <p:nvPr/>
        </p:nvSpPr>
        <p:spPr>
          <a:xfrm>
            <a:off x="3893128" y="1178879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98" name="Shape 998"/>
          <p:cNvSpPr/>
          <p:nvPr/>
        </p:nvSpPr>
        <p:spPr>
          <a:xfrm>
            <a:off x="8977592" y="1178879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999" name="Shape 999"/>
          <p:cNvSpPr/>
          <p:nvPr/>
        </p:nvSpPr>
        <p:spPr>
          <a:xfrm>
            <a:off x="14150726" y="1178879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00" name="Shape 1000"/>
          <p:cNvSpPr/>
          <p:nvPr/>
        </p:nvSpPr>
        <p:spPr>
          <a:xfrm>
            <a:off x="19218026" y="1178879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001" name="Shape 1001"/>
          <p:cNvGrpSpPr/>
          <p:nvPr/>
        </p:nvGrpSpPr>
        <p:grpSpPr>
          <a:xfrm>
            <a:off x="632552" y="631470"/>
            <a:ext cx="1273177" cy="1304442"/>
            <a:chOff x="0" y="0"/>
            <a:chExt cx="1273176" cy="1304442"/>
          </a:xfrm>
        </p:grpSpPr>
        <p:sp>
          <p:nvSpPr>
            <p:cNvPr id="1002" name="Shape 1002"/>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03" name="Shape 1003"/>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004" name="Shape 1004"/>
          <p:cNvSpPr txBox="1">
            <a:spLocks noGrp="1"/>
          </p:cNvSpPr>
          <p:nvPr>
            <p:ph type="body" idx="4294967295"/>
          </p:nvPr>
        </p:nvSpPr>
        <p:spPr>
          <a:xfrm>
            <a:off x="6809707" y="3476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OUR CREATIVE WAY TO SUCCESS</a:t>
            </a:r>
          </a:p>
        </p:txBody>
      </p:sp>
      <p:sp>
        <p:nvSpPr>
          <p:cNvPr id="1005" name="Shape 1005"/>
          <p:cNvSpPr txBox="1">
            <a:spLocks noGrp="1"/>
          </p:cNvSpPr>
          <p:nvPr>
            <p:ph type="title" idx="4294967295"/>
          </p:nvPr>
        </p:nvSpPr>
        <p:spPr>
          <a:xfrm>
            <a:off x="2525578" y="2215311"/>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Light"/>
              <a:buNone/>
            </a:pPr>
            <a:r>
              <a:rPr lang="en-US" sz="5600" b="0" i="0" u="none" strike="noStrike" cap="none">
                <a:solidFill>
                  <a:srgbClr val="FFFFFF"/>
                </a:solidFill>
                <a:latin typeface="Roboto Slab Light"/>
                <a:ea typeface="Roboto Slab Light"/>
                <a:cs typeface="Roboto Slab Light"/>
                <a:sym typeface="Roboto Slab Light"/>
              </a:rPr>
              <a:t>We offer Awesome Services</a:t>
            </a:r>
          </a:p>
        </p:txBody>
      </p:sp>
      <p:sp>
        <p:nvSpPr>
          <p:cNvPr id="1006" name="Shape 1006"/>
          <p:cNvSpPr/>
          <p:nvPr/>
        </p:nvSpPr>
        <p:spPr>
          <a:xfrm>
            <a:off x="11569650" y="4128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007" name="Shape 1007"/>
          <p:cNvGrpSpPr/>
          <p:nvPr/>
        </p:nvGrpSpPr>
        <p:grpSpPr>
          <a:xfrm>
            <a:off x="632552" y="11635888"/>
            <a:ext cx="1328635" cy="1329425"/>
            <a:chOff x="0" y="-56246"/>
            <a:chExt cx="1328634" cy="1329422"/>
          </a:xfrm>
        </p:grpSpPr>
        <p:sp>
          <p:nvSpPr>
            <p:cNvPr id="1008" name="Shape 1008"/>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09" name="Shape 1009"/>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35</a:t>
              </a:fld>
              <a:r>
                <a:rPr lang="en-US" sz="2400" b="0" i="0" u="none" strike="noStrike" cap="none">
                  <a:solidFill>
                    <a:srgbClr val="DDDDDD"/>
                  </a:solidFill>
                  <a:latin typeface="Open Sans Light"/>
                  <a:ea typeface="Open Sans Light"/>
                  <a:cs typeface="Open Sans Light"/>
                  <a:sym typeface="Open Sans Light"/>
                </a:rPr>
                <a:t>￼</a:t>
              </a:r>
            </a:p>
          </p:txBody>
        </p:sp>
        <p:sp>
          <p:nvSpPr>
            <p:cNvPr id="1010" name="Shape 1010"/>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Shape 1015" descr="Image"/>
          <p:cNvSpPr/>
          <p:nvPr/>
        </p:nvSpPr>
        <p:spPr>
          <a:xfrm flipH="1">
            <a:off x="-25401" y="-25092"/>
            <a:ext cx="12235658" cy="13818374"/>
          </a:xfrm>
          <a:custGeom>
            <a:avLst/>
            <a:gdLst/>
            <a:ahLst/>
            <a:cxnLst/>
            <a:rect l="0" t="0" r="0" b="0"/>
            <a:pathLst>
              <a:path w="120000" h="120000" extrusionOk="0">
                <a:moveTo>
                  <a:pt x="120000" y="0"/>
                </a:moveTo>
                <a:lnTo>
                  <a:pt x="0" y="0"/>
                </a:lnTo>
                <a:lnTo>
                  <a:pt x="0" y="120000"/>
                </a:lnTo>
                <a:lnTo>
                  <a:pt x="120000" y="120000"/>
                </a:lnTo>
                <a:lnTo>
                  <a:pt x="120000" y="0"/>
                </a:lnTo>
                <a:close/>
              </a:path>
            </a:pathLst>
          </a:custGeom>
          <a:noFill/>
          <a:ln>
            <a:noFill/>
          </a:ln>
        </p:spPr>
      </p:sp>
      <p:sp>
        <p:nvSpPr>
          <p:cNvPr id="1016" name="Shape 1016"/>
          <p:cNvSpPr txBox="1"/>
          <p:nvPr/>
        </p:nvSpPr>
        <p:spPr>
          <a:xfrm>
            <a:off x="18753037" y="4835383"/>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017" name="Shape 1017"/>
          <p:cNvSpPr txBox="1"/>
          <p:nvPr/>
        </p:nvSpPr>
        <p:spPr>
          <a:xfrm>
            <a:off x="18871770" y="4071605"/>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Coding</a:t>
            </a:r>
          </a:p>
        </p:txBody>
      </p:sp>
      <p:sp>
        <p:nvSpPr>
          <p:cNvPr id="1018" name="Shape 1018"/>
          <p:cNvSpPr/>
          <p:nvPr/>
        </p:nvSpPr>
        <p:spPr>
          <a:xfrm>
            <a:off x="20107026" y="2767740"/>
            <a:ext cx="1270001" cy="1270001"/>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19" name="Shape 1019"/>
          <p:cNvSpPr/>
          <p:nvPr/>
        </p:nvSpPr>
        <p:spPr>
          <a:xfrm>
            <a:off x="20226496" y="2887208"/>
            <a:ext cx="1031060"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20" name="Shape 1020"/>
          <p:cNvSpPr/>
          <p:nvPr/>
        </p:nvSpPr>
        <p:spPr>
          <a:xfrm>
            <a:off x="20292998" y="2953615"/>
            <a:ext cx="1084029" cy="1084125"/>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21" name="Shape 1021"/>
          <p:cNvSpPr/>
          <p:nvPr/>
        </p:nvSpPr>
        <p:spPr>
          <a:xfrm>
            <a:off x="20450560" y="3195193"/>
            <a:ext cx="582931" cy="498475"/>
          </a:xfrm>
          <a:custGeom>
            <a:avLst/>
            <a:gdLst/>
            <a:ahLst/>
            <a:cxnLst/>
            <a:rect l="0" t="0" r="0" b="0"/>
            <a:pathLst>
              <a:path w="120000" h="120000" extrusionOk="0">
                <a:moveTo>
                  <a:pt x="25927" y="0"/>
                </a:moveTo>
                <a:cubicBezTo>
                  <a:pt x="28916" y="2394"/>
                  <a:pt x="33227" y="5822"/>
                  <a:pt x="38072" y="9650"/>
                </a:cubicBezTo>
                <a:lnTo>
                  <a:pt x="53388" y="0"/>
                </a:lnTo>
                <a:lnTo>
                  <a:pt x="25927" y="0"/>
                </a:lnTo>
                <a:close/>
                <a:moveTo>
                  <a:pt x="66666" y="0"/>
                </a:moveTo>
                <a:lnTo>
                  <a:pt x="81900" y="9527"/>
                </a:lnTo>
                <a:lnTo>
                  <a:pt x="93922" y="0"/>
                </a:lnTo>
                <a:lnTo>
                  <a:pt x="66666" y="0"/>
                </a:lnTo>
                <a:close/>
                <a:moveTo>
                  <a:pt x="60005" y="266"/>
                </a:moveTo>
                <a:lnTo>
                  <a:pt x="41200" y="12111"/>
                </a:lnTo>
                <a:cubicBezTo>
                  <a:pt x="47438" y="17044"/>
                  <a:pt x="54222" y="22377"/>
                  <a:pt x="59994" y="26911"/>
                </a:cubicBezTo>
                <a:lnTo>
                  <a:pt x="78783" y="12005"/>
                </a:lnTo>
                <a:lnTo>
                  <a:pt x="60005" y="266"/>
                </a:lnTo>
                <a:close/>
                <a:moveTo>
                  <a:pt x="99083" y="627"/>
                </a:moveTo>
                <a:lnTo>
                  <a:pt x="85227" y="11605"/>
                </a:lnTo>
                <a:lnTo>
                  <a:pt x="110327" y="27305"/>
                </a:lnTo>
                <a:lnTo>
                  <a:pt x="119622" y="27305"/>
                </a:lnTo>
                <a:lnTo>
                  <a:pt x="99083" y="627"/>
                </a:lnTo>
                <a:close/>
                <a:moveTo>
                  <a:pt x="20883" y="661"/>
                </a:moveTo>
                <a:lnTo>
                  <a:pt x="377" y="27305"/>
                </a:lnTo>
                <a:lnTo>
                  <a:pt x="10038" y="27305"/>
                </a:lnTo>
                <a:lnTo>
                  <a:pt x="34761" y="11738"/>
                </a:lnTo>
                <a:cubicBezTo>
                  <a:pt x="28727" y="6966"/>
                  <a:pt x="23327" y="2672"/>
                  <a:pt x="20883" y="661"/>
                </a:cubicBezTo>
                <a:close/>
                <a:moveTo>
                  <a:pt x="82105" y="14083"/>
                </a:moveTo>
                <a:lnTo>
                  <a:pt x="65433" y="27305"/>
                </a:lnTo>
                <a:lnTo>
                  <a:pt x="103255" y="27305"/>
                </a:lnTo>
                <a:lnTo>
                  <a:pt x="82105" y="14083"/>
                </a:lnTo>
                <a:close/>
                <a:moveTo>
                  <a:pt x="37877" y="14205"/>
                </a:moveTo>
                <a:lnTo>
                  <a:pt x="17077" y="27305"/>
                </a:lnTo>
                <a:lnTo>
                  <a:pt x="54511" y="27305"/>
                </a:lnTo>
                <a:cubicBezTo>
                  <a:pt x="50166" y="23894"/>
                  <a:pt x="43905" y="18966"/>
                  <a:pt x="37877" y="14205"/>
                </a:cubicBezTo>
                <a:close/>
                <a:moveTo>
                  <a:pt x="0" y="31211"/>
                </a:moveTo>
                <a:lnTo>
                  <a:pt x="12477" y="50211"/>
                </a:lnTo>
                <a:lnTo>
                  <a:pt x="9511" y="31211"/>
                </a:lnTo>
                <a:lnTo>
                  <a:pt x="0" y="31211"/>
                </a:lnTo>
                <a:close/>
                <a:moveTo>
                  <a:pt x="12877" y="31211"/>
                </a:moveTo>
                <a:lnTo>
                  <a:pt x="36100" y="53038"/>
                </a:lnTo>
                <a:lnTo>
                  <a:pt x="29455" y="31211"/>
                </a:lnTo>
                <a:lnTo>
                  <a:pt x="12877" y="31211"/>
                </a:lnTo>
                <a:close/>
                <a:moveTo>
                  <a:pt x="33005" y="31211"/>
                </a:moveTo>
                <a:lnTo>
                  <a:pt x="40133" y="54677"/>
                </a:lnTo>
                <a:lnTo>
                  <a:pt x="56494" y="31211"/>
                </a:lnTo>
                <a:lnTo>
                  <a:pt x="33005" y="31211"/>
                </a:lnTo>
                <a:close/>
                <a:moveTo>
                  <a:pt x="63505" y="31211"/>
                </a:moveTo>
                <a:lnTo>
                  <a:pt x="79866" y="54677"/>
                </a:lnTo>
                <a:lnTo>
                  <a:pt x="86994" y="31211"/>
                </a:lnTo>
                <a:lnTo>
                  <a:pt x="63505" y="31211"/>
                </a:lnTo>
                <a:close/>
                <a:moveTo>
                  <a:pt x="90544" y="31211"/>
                </a:moveTo>
                <a:lnTo>
                  <a:pt x="83900" y="53038"/>
                </a:lnTo>
                <a:lnTo>
                  <a:pt x="107122" y="31211"/>
                </a:lnTo>
                <a:lnTo>
                  <a:pt x="90544" y="31211"/>
                </a:lnTo>
                <a:close/>
                <a:moveTo>
                  <a:pt x="110488" y="31211"/>
                </a:moveTo>
                <a:lnTo>
                  <a:pt x="107522" y="50222"/>
                </a:lnTo>
                <a:lnTo>
                  <a:pt x="120000" y="31211"/>
                </a:lnTo>
                <a:lnTo>
                  <a:pt x="110488" y="31211"/>
                </a:lnTo>
                <a:close/>
                <a:moveTo>
                  <a:pt x="60005" y="32355"/>
                </a:moveTo>
                <a:lnTo>
                  <a:pt x="41444" y="58983"/>
                </a:lnTo>
                <a:lnTo>
                  <a:pt x="60005" y="120000"/>
                </a:lnTo>
                <a:lnTo>
                  <a:pt x="78555" y="58983"/>
                </a:lnTo>
                <a:lnTo>
                  <a:pt x="60005" y="32355"/>
                </a:lnTo>
                <a:close/>
                <a:moveTo>
                  <a:pt x="13822" y="37100"/>
                </a:moveTo>
                <a:lnTo>
                  <a:pt x="16933" y="57000"/>
                </a:lnTo>
                <a:lnTo>
                  <a:pt x="54888" y="114827"/>
                </a:lnTo>
                <a:lnTo>
                  <a:pt x="38233" y="60050"/>
                </a:lnTo>
                <a:lnTo>
                  <a:pt x="13822" y="37100"/>
                </a:lnTo>
                <a:close/>
                <a:moveTo>
                  <a:pt x="106177" y="37100"/>
                </a:moveTo>
                <a:lnTo>
                  <a:pt x="81766" y="60050"/>
                </a:lnTo>
                <a:lnTo>
                  <a:pt x="65105" y="114850"/>
                </a:lnTo>
                <a:lnTo>
                  <a:pt x="103066" y="57000"/>
                </a:lnTo>
                <a:lnTo>
                  <a:pt x="106177" y="3710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22" name="Shape 1022"/>
          <p:cNvSpPr txBox="1"/>
          <p:nvPr/>
        </p:nvSpPr>
        <p:spPr>
          <a:xfrm>
            <a:off x="13685737" y="100169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023" name="Shape 1023"/>
          <p:cNvSpPr txBox="1"/>
          <p:nvPr/>
        </p:nvSpPr>
        <p:spPr>
          <a:xfrm>
            <a:off x="13804468" y="9253206"/>
            <a:ext cx="3740513"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SEO</a:t>
            </a:r>
          </a:p>
        </p:txBody>
      </p:sp>
      <p:sp>
        <p:nvSpPr>
          <p:cNvPr id="1024" name="Shape 1024"/>
          <p:cNvSpPr/>
          <p:nvPr/>
        </p:nvSpPr>
        <p:spPr>
          <a:xfrm>
            <a:off x="15039726" y="7949339"/>
            <a:ext cx="1270001" cy="1270001"/>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25" name="Shape 1025"/>
          <p:cNvSpPr/>
          <p:nvPr/>
        </p:nvSpPr>
        <p:spPr>
          <a:xfrm>
            <a:off x="15159196" y="8068809"/>
            <a:ext cx="1031060"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26" name="Shape 1026"/>
          <p:cNvSpPr/>
          <p:nvPr/>
        </p:nvSpPr>
        <p:spPr>
          <a:xfrm>
            <a:off x="15225698" y="8135214"/>
            <a:ext cx="1084029" cy="1084125"/>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27" name="Shape 1027"/>
          <p:cNvSpPr/>
          <p:nvPr/>
        </p:nvSpPr>
        <p:spPr>
          <a:xfrm>
            <a:off x="15411898" y="8244210"/>
            <a:ext cx="525654" cy="604058"/>
          </a:xfrm>
          <a:custGeom>
            <a:avLst/>
            <a:gdLst/>
            <a:ahLst/>
            <a:cxnLst/>
            <a:rect l="0" t="0" r="0" b="0"/>
            <a:pathLst>
              <a:path w="120000" h="120000" extrusionOk="0">
                <a:moveTo>
                  <a:pt x="49794" y="0"/>
                </a:moveTo>
                <a:cubicBezTo>
                  <a:pt x="49000" y="0"/>
                  <a:pt x="48338" y="577"/>
                  <a:pt x="48338" y="1266"/>
                </a:cubicBezTo>
                <a:lnTo>
                  <a:pt x="48338" y="6927"/>
                </a:lnTo>
                <a:cubicBezTo>
                  <a:pt x="48338" y="7622"/>
                  <a:pt x="49000" y="8194"/>
                  <a:pt x="49794" y="8194"/>
                </a:cubicBezTo>
                <a:lnTo>
                  <a:pt x="55655" y="8194"/>
                </a:lnTo>
                <a:lnTo>
                  <a:pt x="55655" y="15727"/>
                </a:lnTo>
                <a:cubicBezTo>
                  <a:pt x="24516" y="17677"/>
                  <a:pt x="0" y="40238"/>
                  <a:pt x="0" y="67788"/>
                </a:cubicBezTo>
                <a:cubicBezTo>
                  <a:pt x="0" y="96622"/>
                  <a:pt x="26861" y="120000"/>
                  <a:pt x="60000" y="120000"/>
                </a:cubicBezTo>
                <a:cubicBezTo>
                  <a:pt x="93138" y="120000"/>
                  <a:pt x="120000" y="96622"/>
                  <a:pt x="120000" y="67788"/>
                </a:cubicBezTo>
                <a:cubicBezTo>
                  <a:pt x="120000" y="53655"/>
                  <a:pt x="113555" y="40844"/>
                  <a:pt x="103072" y="31450"/>
                </a:cubicBezTo>
                <a:cubicBezTo>
                  <a:pt x="103483" y="31272"/>
                  <a:pt x="103861" y="31033"/>
                  <a:pt x="104172" y="30672"/>
                </a:cubicBezTo>
                <a:lnTo>
                  <a:pt x="106488" y="27877"/>
                </a:lnTo>
                <a:cubicBezTo>
                  <a:pt x="107416" y="26738"/>
                  <a:pt x="107138" y="25144"/>
                  <a:pt x="105827" y="24333"/>
                </a:cubicBezTo>
                <a:lnTo>
                  <a:pt x="95927" y="18155"/>
                </a:lnTo>
                <a:cubicBezTo>
                  <a:pt x="94616" y="17344"/>
                  <a:pt x="92794" y="17583"/>
                  <a:pt x="91866" y="18727"/>
                </a:cubicBezTo>
                <a:lnTo>
                  <a:pt x="89550" y="21522"/>
                </a:lnTo>
                <a:cubicBezTo>
                  <a:pt x="89377" y="21733"/>
                  <a:pt x="89272" y="21938"/>
                  <a:pt x="89172" y="22177"/>
                </a:cubicBezTo>
                <a:cubicBezTo>
                  <a:pt x="81722" y="18577"/>
                  <a:pt x="73338" y="16294"/>
                  <a:pt x="64377" y="15727"/>
                </a:cubicBezTo>
                <a:lnTo>
                  <a:pt x="64377" y="8194"/>
                </a:lnTo>
                <a:lnTo>
                  <a:pt x="70238" y="8194"/>
                </a:lnTo>
                <a:cubicBezTo>
                  <a:pt x="71027" y="8194"/>
                  <a:pt x="71694" y="7622"/>
                  <a:pt x="71694" y="6927"/>
                </a:cubicBezTo>
                <a:lnTo>
                  <a:pt x="71694" y="1266"/>
                </a:lnTo>
                <a:cubicBezTo>
                  <a:pt x="71694" y="577"/>
                  <a:pt x="71027" y="0"/>
                  <a:pt x="70238" y="0"/>
                </a:cubicBezTo>
                <a:lnTo>
                  <a:pt x="49794" y="0"/>
                </a:lnTo>
                <a:close/>
                <a:moveTo>
                  <a:pt x="60000" y="31477"/>
                </a:moveTo>
                <a:cubicBezTo>
                  <a:pt x="62411" y="31477"/>
                  <a:pt x="64372" y="33183"/>
                  <a:pt x="64377" y="35288"/>
                </a:cubicBezTo>
                <a:lnTo>
                  <a:pt x="64377" y="67788"/>
                </a:lnTo>
                <a:cubicBezTo>
                  <a:pt x="64377" y="69888"/>
                  <a:pt x="62411" y="71594"/>
                  <a:pt x="60000" y="71594"/>
                </a:cubicBezTo>
                <a:cubicBezTo>
                  <a:pt x="57588" y="71594"/>
                  <a:pt x="55627" y="69888"/>
                  <a:pt x="55627" y="67788"/>
                </a:cubicBezTo>
                <a:lnTo>
                  <a:pt x="55627" y="35288"/>
                </a:lnTo>
                <a:cubicBezTo>
                  <a:pt x="55627" y="33183"/>
                  <a:pt x="57588" y="31477"/>
                  <a:pt x="60000" y="31477"/>
                </a:cubicBez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28" name="Shape 1028"/>
          <p:cNvSpPr txBox="1"/>
          <p:nvPr/>
        </p:nvSpPr>
        <p:spPr>
          <a:xfrm>
            <a:off x="18753037" y="100169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029" name="Shape 1029"/>
          <p:cNvSpPr txBox="1"/>
          <p:nvPr/>
        </p:nvSpPr>
        <p:spPr>
          <a:xfrm>
            <a:off x="18871770" y="9253206"/>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Promotion</a:t>
            </a:r>
          </a:p>
        </p:txBody>
      </p:sp>
      <p:sp>
        <p:nvSpPr>
          <p:cNvPr id="1030" name="Shape 1030"/>
          <p:cNvSpPr/>
          <p:nvPr/>
        </p:nvSpPr>
        <p:spPr>
          <a:xfrm>
            <a:off x="20107026" y="7949339"/>
            <a:ext cx="1270001" cy="1270001"/>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31" name="Shape 1031"/>
          <p:cNvSpPr/>
          <p:nvPr/>
        </p:nvSpPr>
        <p:spPr>
          <a:xfrm>
            <a:off x="20226496" y="8068809"/>
            <a:ext cx="1031060"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32" name="Shape 1032"/>
          <p:cNvSpPr/>
          <p:nvPr/>
        </p:nvSpPr>
        <p:spPr>
          <a:xfrm>
            <a:off x="20292998" y="8135214"/>
            <a:ext cx="1084029" cy="1084125"/>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33" name="Shape 1033"/>
          <p:cNvSpPr/>
          <p:nvPr/>
        </p:nvSpPr>
        <p:spPr>
          <a:xfrm>
            <a:off x="20592321" y="8244582"/>
            <a:ext cx="324809" cy="679516"/>
          </a:xfrm>
          <a:custGeom>
            <a:avLst/>
            <a:gdLst/>
            <a:ahLst/>
            <a:cxnLst/>
            <a:rect l="0" t="0" r="0" b="0"/>
            <a:pathLst>
              <a:path w="120000" h="120000" extrusionOk="0">
                <a:moveTo>
                  <a:pt x="72415" y="27"/>
                </a:moveTo>
                <a:cubicBezTo>
                  <a:pt x="71550" y="61"/>
                  <a:pt x="70679" y="139"/>
                  <a:pt x="69807" y="261"/>
                </a:cubicBezTo>
                <a:lnTo>
                  <a:pt x="9383" y="8788"/>
                </a:lnTo>
                <a:cubicBezTo>
                  <a:pt x="2459" y="9768"/>
                  <a:pt x="-1503" y="13241"/>
                  <a:pt x="540" y="16552"/>
                </a:cubicBezTo>
                <a:cubicBezTo>
                  <a:pt x="2220" y="19274"/>
                  <a:pt x="7424" y="21033"/>
                  <a:pt x="13073" y="21033"/>
                </a:cubicBezTo>
                <a:cubicBezTo>
                  <a:pt x="14297" y="21033"/>
                  <a:pt x="15544" y="20955"/>
                  <a:pt x="16780" y="20782"/>
                </a:cubicBezTo>
                <a:lnTo>
                  <a:pt x="77221" y="12250"/>
                </a:lnTo>
                <a:cubicBezTo>
                  <a:pt x="84145" y="11270"/>
                  <a:pt x="88091" y="7797"/>
                  <a:pt x="86046" y="4486"/>
                </a:cubicBezTo>
                <a:cubicBezTo>
                  <a:pt x="84259" y="1591"/>
                  <a:pt x="78479" y="-222"/>
                  <a:pt x="72415" y="27"/>
                </a:cubicBezTo>
                <a:close/>
                <a:moveTo>
                  <a:pt x="105918" y="10346"/>
                </a:moveTo>
                <a:cubicBezTo>
                  <a:pt x="105053" y="10380"/>
                  <a:pt x="104170" y="10452"/>
                  <a:pt x="103305" y="10569"/>
                </a:cubicBezTo>
                <a:lnTo>
                  <a:pt x="10186" y="23387"/>
                </a:lnTo>
                <a:cubicBezTo>
                  <a:pt x="3251" y="24339"/>
                  <a:pt x="-774" y="27801"/>
                  <a:pt x="1224" y="31118"/>
                </a:cubicBezTo>
                <a:cubicBezTo>
                  <a:pt x="2875" y="33857"/>
                  <a:pt x="8119" y="35649"/>
                  <a:pt x="13796" y="35649"/>
                </a:cubicBezTo>
                <a:cubicBezTo>
                  <a:pt x="14997" y="35649"/>
                  <a:pt x="16199" y="35560"/>
                  <a:pt x="17406" y="35393"/>
                </a:cubicBezTo>
                <a:lnTo>
                  <a:pt x="110542" y="22591"/>
                </a:lnTo>
                <a:cubicBezTo>
                  <a:pt x="117483" y="21634"/>
                  <a:pt x="121486" y="18172"/>
                  <a:pt x="119487" y="14855"/>
                </a:cubicBezTo>
                <a:cubicBezTo>
                  <a:pt x="117739" y="11955"/>
                  <a:pt x="111971" y="10118"/>
                  <a:pt x="105918" y="10346"/>
                </a:cubicBezTo>
                <a:close/>
                <a:moveTo>
                  <a:pt x="98698" y="26376"/>
                </a:moveTo>
                <a:cubicBezTo>
                  <a:pt x="97833" y="26410"/>
                  <a:pt x="96956" y="26482"/>
                  <a:pt x="96091" y="26599"/>
                </a:cubicBezTo>
                <a:lnTo>
                  <a:pt x="9463" y="38526"/>
                </a:lnTo>
                <a:cubicBezTo>
                  <a:pt x="2522" y="39478"/>
                  <a:pt x="-1480" y="42946"/>
                  <a:pt x="518" y="46257"/>
                </a:cubicBezTo>
                <a:cubicBezTo>
                  <a:pt x="2169" y="49001"/>
                  <a:pt x="7390" y="50777"/>
                  <a:pt x="13073" y="50777"/>
                </a:cubicBezTo>
                <a:cubicBezTo>
                  <a:pt x="14269" y="50777"/>
                  <a:pt x="15493" y="50699"/>
                  <a:pt x="16700" y="50532"/>
                </a:cubicBezTo>
                <a:lnTo>
                  <a:pt x="103328" y="38621"/>
                </a:lnTo>
                <a:cubicBezTo>
                  <a:pt x="110269" y="37664"/>
                  <a:pt x="114266" y="34202"/>
                  <a:pt x="112273" y="30884"/>
                </a:cubicBezTo>
                <a:cubicBezTo>
                  <a:pt x="110519" y="27985"/>
                  <a:pt x="104751" y="26148"/>
                  <a:pt x="98698" y="26376"/>
                </a:cubicBezTo>
                <a:close/>
                <a:moveTo>
                  <a:pt x="99422" y="41298"/>
                </a:moveTo>
                <a:cubicBezTo>
                  <a:pt x="98556" y="41332"/>
                  <a:pt x="97679" y="41415"/>
                  <a:pt x="96814" y="41538"/>
                </a:cubicBezTo>
                <a:lnTo>
                  <a:pt x="10186" y="53448"/>
                </a:lnTo>
                <a:cubicBezTo>
                  <a:pt x="3251" y="54406"/>
                  <a:pt x="-774" y="57868"/>
                  <a:pt x="1224" y="61185"/>
                </a:cubicBezTo>
                <a:cubicBezTo>
                  <a:pt x="2875" y="63923"/>
                  <a:pt x="8119" y="65705"/>
                  <a:pt x="13796" y="65705"/>
                </a:cubicBezTo>
                <a:cubicBezTo>
                  <a:pt x="14997" y="65705"/>
                  <a:pt x="16199" y="65627"/>
                  <a:pt x="17406" y="65460"/>
                </a:cubicBezTo>
                <a:lnTo>
                  <a:pt x="17582" y="65437"/>
                </a:lnTo>
                <a:lnTo>
                  <a:pt x="17582" y="72339"/>
                </a:lnTo>
                <a:lnTo>
                  <a:pt x="9127" y="72339"/>
                </a:lnTo>
                <a:lnTo>
                  <a:pt x="9127" y="83092"/>
                </a:lnTo>
                <a:lnTo>
                  <a:pt x="9127" y="85625"/>
                </a:lnTo>
                <a:lnTo>
                  <a:pt x="17486" y="98766"/>
                </a:lnTo>
                <a:lnTo>
                  <a:pt x="17503" y="98738"/>
                </a:lnTo>
                <a:cubicBezTo>
                  <a:pt x="17605" y="99729"/>
                  <a:pt x="19313" y="100519"/>
                  <a:pt x="21409" y="100519"/>
                </a:cubicBezTo>
                <a:lnTo>
                  <a:pt x="26135" y="100519"/>
                </a:lnTo>
                <a:cubicBezTo>
                  <a:pt x="26118" y="100586"/>
                  <a:pt x="26072" y="100658"/>
                  <a:pt x="26072" y="100725"/>
                </a:cubicBezTo>
                <a:lnTo>
                  <a:pt x="26072" y="103792"/>
                </a:lnTo>
                <a:cubicBezTo>
                  <a:pt x="26072" y="104805"/>
                  <a:pt x="27649" y="105651"/>
                  <a:pt x="29682" y="105807"/>
                </a:cubicBezTo>
                <a:cubicBezTo>
                  <a:pt x="29198" y="106107"/>
                  <a:pt x="28896" y="106474"/>
                  <a:pt x="28896" y="106886"/>
                </a:cubicBezTo>
                <a:lnTo>
                  <a:pt x="28896" y="109575"/>
                </a:lnTo>
                <a:cubicBezTo>
                  <a:pt x="28896" y="110560"/>
                  <a:pt x="30587" y="111367"/>
                  <a:pt x="32643" y="111367"/>
                </a:cubicBezTo>
                <a:lnTo>
                  <a:pt x="33822" y="111367"/>
                </a:lnTo>
                <a:lnTo>
                  <a:pt x="33822" y="113821"/>
                </a:lnTo>
                <a:cubicBezTo>
                  <a:pt x="33822" y="114773"/>
                  <a:pt x="35439" y="115558"/>
                  <a:pt x="37432" y="115558"/>
                </a:cubicBezTo>
                <a:lnTo>
                  <a:pt x="43763" y="115558"/>
                </a:lnTo>
                <a:cubicBezTo>
                  <a:pt x="44429" y="118057"/>
                  <a:pt x="49605" y="120000"/>
                  <a:pt x="55886" y="120000"/>
                </a:cubicBezTo>
                <a:cubicBezTo>
                  <a:pt x="62166" y="120000"/>
                  <a:pt x="67342" y="118057"/>
                  <a:pt x="68008" y="115558"/>
                </a:cubicBezTo>
                <a:lnTo>
                  <a:pt x="74323" y="115558"/>
                </a:lnTo>
                <a:cubicBezTo>
                  <a:pt x="76310" y="115558"/>
                  <a:pt x="77950" y="114773"/>
                  <a:pt x="77950" y="113821"/>
                </a:cubicBezTo>
                <a:lnTo>
                  <a:pt x="77950" y="111367"/>
                </a:lnTo>
                <a:lnTo>
                  <a:pt x="79123" y="111367"/>
                </a:lnTo>
                <a:cubicBezTo>
                  <a:pt x="81184" y="111367"/>
                  <a:pt x="82869" y="110560"/>
                  <a:pt x="82869" y="109575"/>
                </a:cubicBezTo>
                <a:lnTo>
                  <a:pt x="82869" y="106886"/>
                </a:lnTo>
                <a:cubicBezTo>
                  <a:pt x="82869" y="106474"/>
                  <a:pt x="82573" y="106107"/>
                  <a:pt x="82089" y="105807"/>
                </a:cubicBezTo>
                <a:cubicBezTo>
                  <a:pt x="84122" y="105651"/>
                  <a:pt x="85676" y="104805"/>
                  <a:pt x="85676" y="103792"/>
                </a:cubicBezTo>
                <a:lnTo>
                  <a:pt x="85676" y="100725"/>
                </a:lnTo>
                <a:cubicBezTo>
                  <a:pt x="85676" y="100658"/>
                  <a:pt x="85654" y="100586"/>
                  <a:pt x="85637" y="100519"/>
                </a:cubicBezTo>
                <a:lnTo>
                  <a:pt x="90362" y="100519"/>
                </a:lnTo>
                <a:cubicBezTo>
                  <a:pt x="92162" y="100519"/>
                  <a:pt x="93676" y="99929"/>
                  <a:pt x="94126" y="99133"/>
                </a:cubicBezTo>
                <a:lnTo>
                  <a:pt x="94286" y="99367"/>
                </a:lnTo>
                <a:lnTo>
                  <a:pt x="102639" y="86226"/>
                </a:lnTo>
                <a:lnTo>
                  <a:pt x="102639" y="85625"/>
                </a:lnTo>
                <a:lnTo>
                  <a:pt x="102639" y="83693"/>
                </a:lnTo>
                <a:lnTo>
                  <a:pt x="102639" y="72339"/>
                </a:lnTo>
                <a:lnTo>
                  <a:pt x="94582" y="72339"/>
                </a:lnTo>
                <a:lnTo>
                  <a:pt x="94582" y="54846"/>
                </a:lnTo>
                <a:lnTo>
                  <a:pt x="104051" y="53543"/>
                </a:lnTo>
                <a:cubicBezTo>
                  <a:pt x="110992" y="52591"/>
                  <a:pt x="114995" y="49124"/>
                  <a:pt x="112996" y="45812"/>
                </a:cubicBezTo>
                <a:cubicBezTo>
                  <a:pt x="111254" y="42907"/>
                  <a:pt x="105480" y="41070"/>
                  <a:pt x="99422" y="41298"/>
                </a:cubicBezTo>
                <a:close/>
                <a:moveTo>
                  <a:pt x="68435" y="58435"/>
                </a:moveTo>
                <a:lnTo>
                  <a:pt x="68435" y="72339"/>
                </a:lnTo>
                <a:lnTo>
                  <a:pt x="43723" y="72339"/>
                </a:lnTo>
                <a:lnTo>
                  <a:pt x="43723" y="61842"/>
                </a:lnTo>
                <a:lnTo>
                  <a:pt x="68435" y="58435"/>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3000" b="0" i="0" u="none" strike="noStrike" cap="none">
                <a:solidFill>
                  <a:srgbClr val="FFFFFF"/>
                </a:solidFill>
                <a:latin typeface="Helvetica Neue"/>
                <a:ea typeface="Helvetica Neue"/>
                <a:cs typeface="Helvetica Neue"/>
                <a:sym typeface="Helvetica Neue"/>
              </a:rPr>
              <a:t>z</a:t>
            </a:r>
          </a:p>
        </p:txBody>
      </p:sp>
      <p:sp>
        <p:nvSpPr>
          <p:cNvPr id="1034" name="Shape 1034"/>
          <p:cNvSpPr txBox="1"/>
          <p:nvPr/>
        </p:nvSpPr>
        <p:spPr>
          <a:xfrm>
            <a:off x="13685737" y="4835383"/>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035" name="Shape 1035"/>
          <p:cNvSpPr txBox="1"/>
          <p:nvPr/>
        </p:nvSpPr>
        <p:spPr>
          <a:xfrm>
            <a:off x="13804468" y="4071605"/>
            <a:ext cx="3740513"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UI Design</a:t>
            </a:r>
          </a:p>
        </p:txBody>
      </p:sp>
      <p:sp>
        <p:nvSpPr>
          <p:cNvPr id="1036" name="Shape 1036"/>
          <p:cNvSpPr/>
          <p:nvPr/>
        </p:nvSpPr>
        <p:spPr>
          <a:xfrm>
            <a:off x="15039726" y="2767740"/>
            <a:ext cx="1270001" cy="1270001"/>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37" name="Shape 1037"/>
          <p:cNvSpPr/>
          <p:nvPr/>
        </p:nvSpPr>
        <p:spPr>
          <a:xfrm>
            <a:off x="15159195" y="2887208"/>
            <a:ext cx="1031061"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38" name="Shape 1038"/>
          <p:cNvSpPr/>
          <p:nvPr/>
        </p:nvSpPr>
        <p:spPr>
          <a:xfrm>
            <a:off x="15225695" y="2953615"/>
            <a:ext cx="1084029" cy="1084125"/>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39" name="Shape 1039"/>
          <p:cNvSpPr/>
          <p:nvPr/>
        </p:nvSpPr>
        <p:spPr>
          <a:xfrm>
            <a:off x="15342314" y="3048496"/>
            <a:ext cx="664826" cy="632289"/>
          </a:xfrm>
          <a:prstGeom prst="star5">
            <a:avLst>
              <a:gd name="adj" fmla="val 19100"/>
              <a:gd name="hf" fmla="val 105146"/>
              <a:gd name="vf" fmla="val 110557"/>
            </a:avLst>
          </a:pr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40" name="Shape 1040"/>
          <p:cNvSpPr/>
          <p:nvPr/>
        </p:nvSpPr>
        <p:spPr>
          <a:xfrm>
            <a:off x="15039726" y="61976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41" name="Shape 1041"/>
          <p:cNvSpPr/>
          <p:nvPr/>
        </p:nvSpPr>
        <p:spPr>
          <a:xfrm>
            <a:off x="15039726" y="113411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42" name="Shape 1042"/>
          <p:cNvSpPr/>
          <p:nvPr/>
        </p:nvSpPr>
        <p:spPr>
          <a:xfrm>
            <a:off x="20107026" y="61976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43" name="Shape 1043"/>
          <p:cNvSpPr/>
          <p:nvPr/>
        </p:nvSpPr>
        <p:spPr>
          <a:xfrm>
            <a:off x="20107026" y="113411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044" name="Shape 1044"/>
          <p:cNvGrpSpPr/>
          <p:nvPr/>
        </p:nvGrpSpPr>
        <p:grpSpPr>
          <a:xfrm>
            <a:off x="632552" y="631470"/>
            <a:ext cx="1273177" cy="1304442"/>
            <a:chOff x="0" y="0"/>
            <a:chExt cx="1273176" cy="1304442"/>
          </a:xfrm>
        </p:grpSpPr>
        <p:sp>
          <p:nvSpPr>
            <p:cNvPr id="1045" name="Shape 1045"/>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46" name="Shape 104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047" name="Shape 1047"/>
          <p:cNvSpPr txBox="1">
            <a:spLocks noGrp="1"/>
          </p:cNvSpPr>
          <p:nvPr>
            <p:ph type="title" idx="4294967295"/>
          </p:nvPr>
        </p:nvSpPr>
        <p:spPr>
          <a:xfrm>
            <a:off x="2539140" y="5134678"/>
            <a:ext cx="8104303"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FFFFFF"/>
              </a:buClr>
              <a:buSzPct val="25000"/>
              <a:buFont typeface="Roboto Slab Light"/>
              <a:buNone/>
            </a:pPr>
            <a:r>
              <a:rPr lang="en-US" sz="5600" b="0" i="0" u="none" strike="noStrike" cap="none">
                <a:solidFill>
                  <a:srgbClr val="FFFFFF"/>
                </a:solidFill>
                <a:latin typeface="Roboto Slab Light"/>
                <a:ea typeface="Roboto Slab Light"/>
                <a:cs typeface="Roboto Slab Light"/>
                <a:sym typeface="Roboto Slab Light"/>
              </a:rPr>
              <a:t>Awesome Services</a:t>
            </a:r>
          </a:p>
        </p:txBody>
      </p:sp>
      <p:sp>
        <p:nvSpPr>
          <p:cNvPr id="1048" name="Shape 1048"/>
          <p:cNvSpPr txBox="1">
            <a:spLocks noGrp="1"/>
          </p:cNvSpPr>
          <p:nvPr>
            <p:ph type="body" idx="4294967295"/>
          </p:nvPr>
        </p:nvSpPr>
        <p:spPr>
          <a:xfrm>
            <a:off x="2539140" y="6471353"/>
            <a:ext cx="8104303" cy="129857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OUR CREATIVE WAY TO SUCCESS</a:t>
            </a:r>
          </a:p>
        </p:txBody>
      </p:sp>
      <p:sp>
        <p:nvSpPr>
          <p:cNvPr id="1049" name="Shape 1049"/>
          <p:cNvSpPr/>
          <p:nvPr/>
        </p:nvSpPr>
        <p:spPr>
          <a:xfrm>
            <a:off x="2616200" y="7251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50" name="Shape 1050"/>
          <p:cNvSpPr txBox="1"/>
          <p:nvPr/>
        </p:nvSpPr>
        <p:spPr>
          <a:xfrm>
            <a:off x="7262531" y="11850250"/>
            <a:ext cx="3658873" cy="963295"/>
          </a:xfrm>
          <a:prstGeom prst="rect">
            <a:avLst/>
          </a:prstGeom>
          <a:noFill/>
          <a:ln>
            <a:noFill/>
          </a:ln>
        </p:spPr>
        <p:txBody>
          <a:bodyPr wrap="square" lIns="71425" tIns="71425" rIns="71425" bIns="71425" anchor="b" anchorCtr="0">
            <a:noAutofit/>
          </a:bodyPr>
          <a:lstStyle/>
          <a:p>
            <a:pPr marL="0" marR="0" lvl="0" indent="0" algn="r" rtl="0">
              <a:lnSpc>
                <a:spcPct val="120000"/>
              </a:lnSpc>
              <a:spcBef>
                <a:spcPts val="0"/>
              </a:spcBef>
              <a:spcAft>
                <a:spcPts val="0"/>
              </a:spcAft>
              <a:buClr>
                <a:srgbClr val="FFFFFF"/>
              </a:buClr>
              <a:buSzPct val="25000"/>
              <a:buFont typeface="Open Sans"/>
              <a:buNone/>
            </a:pPr>
            <a:r>
              <a:rPr lang="en-US" sz="1400" b="0" i="0" u="none" strike="noStrike" cap="none">
                <a:solidFill>
                  <a:srgbClr val="FFFFFF"/>
                </a:solidFill>
                <a:latin typeface="Open Sans"/>
                <a:ea typeface="Open Sans"/>
                <a:cs typeface="Open Sans"/>
                <a:sym typeface="Open Sans"/>
              </a:rPr>
              <a:t>Lorem ipsum dolor sit amet, consectetur adipiscing elit. In facilisis imperdiet neque eget pulvinar. Fusce pretium leo</a:t>
            </a:r>
          </a:p>
        </p:txBody>
      </p:sp>
      <p:grpSp>
        <p:nvGrpSpPr>
          <p:cNvPr id="1051" name="Shape 1051"/>
          <p:cNvGrpSpPr/>
          <p:nvPr/>
        </p:nvGrpSpPr>
        <p:grpSpPr>
          <a:xfrm>
            <a:off x="632552" y="11635888"/>
            <a:ext cx="1328635" cy="1329425"/>
            <a:chOff x="0" y="-56246"/>
            <a:chExt cx="1328634" cy="1329422"/>
          </a:xfrm>
        </p:grpSpPr>
        <p:sp>
          <p:nvSpPr>
            <p:cNvPr id="1052" name="Shape 1052"/>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53" name="Shape 1053"/>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36</a:t>
              </a:fld>
              <a:r>
                <a:rPr lang="en-US" sz="2400" b="0" i="0" u="none" strike="noStrike" cap="none">
                  <a:solidFill>
                    <a:srgbClr val="DDDDDD"/>
                  </a:solidFill>
                  <a:latin typeface="Open Sans Light"/>
                  <a:ea typeface="Open Sans Light"/>
                  <a:cs typeface="Open Sans Light"/>
                  <a:sym typeface="Open Sans Light"/>
                </a:rPr>
                <a:t>￼</a:t>
              </a:r>
            </a:p>
          </p:txBody>
        </p:sp>
        <p:sp>
          <p:nvSpPr>
            <p:cNvPr id="1054" name="Shape 1054"/>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Shape 1059" descr="Image"/>
          <p:cNvSpPr/>
          <p:nvPr/>
        </p:nvSpPr>
        <p:spPr>
          <a:xfrm flipH="1">
            <a:off x="8794786" y="3460937"/>
            <a:ext cx="6794126" cy="6794126"/>
          </a:xfrm>
          <a:custGeom>
            <a:avLst/>
            <a:gdLst/>
            <a:ahLst/>
            <a:cxnLst/>
            <a:rect l="0" t="0" r="0" b="0"/>
            <a:pathLst>
              <a:path w="120000" h="120000" extrusionOk="0">
                <a:moveTo>
                  <a:pt x="120000" y="60000"/>
                </a:moveTo>
                <a:lnTo>
                  <a:pt x="60000" y="120000"/>
                </a:lnTo>
                <a:lnTo>
                  <a:pt x="0" y="60000"/>
                </a:lnTo>
                <a:lnTo>
                  <a:pt x="60000" y="0"/>
                </a:lnTo>
                <a:lnTo>
                  <a:pt x="120000" y="60000"/>
                </a:lnTo>
                <a:close/>
              </a:path>
            </a:pathLst>
          </a:custGeom>
          <a:noFill/>
          <a:ln>
            <a:noFill/>
          </a:ln>
        </p:spPr>
      </p:sp>
      <p:sp>
        <p:nvSpPr>
          <p:cNvPr id="1060" name="Shape 1060"/>
          <p:cNvSpPr txBox="1"/>
          <p:nvPr/>
        </p:nvSpPr>
        <p:spPr>
          <a:xfrm>
            <a:off x="18245037" y="4111483"/>
            <a:ext cx="4874253" cy="98107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5E5E5E"/>
              </a:buClr>
              <a:buSzPct val="25000"/>
              <a:buFont typeface="Open Sans"/>
              <a:buNone/>
            </a:pPr>
            <a:r>
              <a:rPr lang="en-US" sz="16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061" name="Shape 1061"/>
          <p:cNvSpPr txBox="1"/>
          <p:nvPr/>
        </p:nvSpPr>
        <p:spPr>
          <a:xfrm>
            <a:off x="18245037" y="2839706"/>
            <a:ext cx="3740513"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Coding</a:t>
            </a:r>
          </a:p>
        </p:txBody>
      </p:sp>
      <p:grpSp>
        <p:nvGrpSpPr>
          <p:cNvPr id="1062" name="Shape 1062"/>
          <p:cNvGrpSpPr/>
          <p:nvPr/>
        </p:nvGrpSpPr>
        <p:grpSpPr>
          <a:xfrm>
            <a:off x="16322129" y="3148740"/>
            <a:ext cx="1270002" cy="1270002"/>
            <a:chOff x="0" y="0"/>
            <a:chExt cx="1270000" cy="1270000"/>
          </a:xfrm>
        </p:grpSpPr>
        <p:sp>
          <p:nvSpPr>
            <p:cNvPr id="1063" name="Shape 1063"/>
            <p:cNvSpPr/>
            <p:nvPr/>
          </p:nvSpPr>
          <p:spPr>
            <a:xfrm>
              <a:off x="0" y="0"/>
              <a:ext cx="1270000" cy="1270000"/>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64" name="Shape 1064"/>
            <p:cNvSpPr/>
            <p:nvPr/>
          </p:nvSpPr>
          <p:spPr>
            <a:xfrm>
              <a:off x="119469" y="119468"/>
              <a:ext cx="1031060"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65" name="Shape 1065"/>
            <p:cNvSpPr/>
            <p:nvPr/>
          </p:nvSpPr>
          <p:spPr>
            <a:xfrm>
              <a:off x="185970" y="185873"/>
              <a:ext cx="1084029" cy="1084126"/>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66" name="Shape 1066"/>
            <p:cNvSpPr/>
            <p:nvPr/>
          </p:nvSpPr>
          <p:spPr>
            <a:xfrm>
              <a:off x="343534" y="427454"/>
              <a:ext cx="582931" cy="498475"/>
            </a:xfrm>
            <a:custGeom>
              <a:avLst/>
              <a:gdLst/>
              <a:ahLst/>
              <a:cxnLst/>
              <a:rect l="0" t="0" r="0" b="0"/>
              <a:pathLst>
                <a:path w="120000" h="120000" extrusionOk="0">
                  <a:moveTo>
                    <a:pt x="25927" y="0"/>
                  </a:moveTo>
                  <a:cubicBezTo>
                    <a:pt x="28916" y="2394"/>
                    <a:pt x="33227" y="5822"/>
                    <a:pt x="38072" y="9650"/>
                  </a:cubicBezTo>
                  <a:lnTo>
                    <a:pt x="53388" y="0"/>
                  </a:lnTo>
                  <a:lnTo>
                    <a:pt x="25927" y="0"/>
                  </a:lnTo>
                  <a:close/>
                  <a:moveTo>
                    <a:pt x="66666" y="0"/>
                  </a:moveTo>
                  <a:lnTo>
                    <a:pt x="81900" y="9527"/>
                  </a:lnTo>
                  <a:lnTo>
                    <a:pt x="93922" y="0"/>
                  </a:lnTo>
                  <a:lnTo>
                    <a:pt x="66666" y="0"/>
                  </a:lnTo>
                  <a:close/>
                  <a:moveTo>
                    <a:pt x="60005" y="266"/>
                  </a:moveTo>
                  <a:lnTo>
                    <a:pt x="41200" y="12111"/>
                  </a:lnTo>
                  <a:cubicBezTo>
                    <a:pt x="47438" y="17044"/>
                    <a:pt x="54222" y="22377"/>
                    <a:pt x="59994" y="26911"/>
                  </a:cubicBezTo>
                  <a:lnTo>
                    <a:pt x="78783" y="12005"/>
                  </a:lnTo>
                  <a:lnTo>
                    <a:pt x="60005" y="266"/>
                  </a:lnTo>
                  <a:close/>
                  <a:moveTo>
                    <a:pt x="99083" y="627"/>
                  </a:moveTo>
                  <a:lnTo>
                    <a:pt x="85227" y="11605"/>
                  </a:lnTo>
                  <a:lnTo>
                    <a:pt x="110327" y="27305"/>
                  </a:lnTo>
                  <a:lnTo>
                    <a:pt x="119622" y="27305"/>
                  </a:lnTo>
                  <a:lnTo>
                    <a:pt x="99083" y="627"/>
                  </a:lnTo>
                  <a:close/>
                  <a:moveTo>
                    <a:pt x="20883" y="661"/>
                  </a:moveTo>
                  <a:lnTo>
                    <a:pt x="377" y="27305"/>
                  </a:lnTo>
                  <a:lnTo>
                    <a:pt x="10038" y="27305"/>
                  </a:lnTo>
                  <a:lnTo>
                    <a:pt x="34761" y="11738"/>
                  </a:lnTo>
                  <a:cubicBezTo>
                    <a:pt x="28727" y="6966"/>
                    <a:pt x="23327" y="2672"/>
                    <a:pt x="20883" y="661"/>
                  </a:cubicBezTo>
                  <a:close/>
                  <a:moveTo>
                    <a:pt x="82105" y="14083"/>
                  </a:moveTo>
                  <a:lnTo>
                    <a:pt x="65433" y="27305"/>
                  </a:lnTo>
                  <a:lnTo>
                    <a:pt x="103255" y="27305"/>
                  </a:lnTo>
                  <a:lnTo>
                    <a:pt x="82105" y="14083"/>
                  </a:lnTo>
                  <a:close/>
                  <a:moveTo>
                    <a:pt x="37877" y="14205"/>
                  </a:moveTo>
                  <a:lnTo>
                    <a:pt x="17077" y="27305"/>
                  </a:lnTo>
                  <a:lnTo>
                    <a:pt x="54511" y="27305"/>
                  </a:lnTo>
                  <a:cubicBezTo>
                    <a:pt x="50166" y="23894"/>
                    <a:pt x="43905" y="18966"/>
                    <a:pt x="37877" y="14205"/>
                  </a:cubicBezTo>
                  <a:close/>
                  <a:moveTo>
                    <a:pt x="0" y="31211"/>
                  </a:moveTo>
                  <a:lnTo>
                    <a:pt x="12477" y="50211"/>
                  </a:lnTo>
                  <a:lnTo>
                    <a:pt x="9511" y="31211"/>
                  </a:lnTo>
                  <a:lnTo>
                    <a:pt x="0" y="31211"/>
                  </a:lnTo>
                  <a:close/>
                  <a:moveTo>
                    <a:pt x="12877" y="31211"/>
                  </a:moveTo>
                  <a:lnTo>
                    <a:pt x="36100" y="53038"/>
                  </a:lnTo>
                  <a:lnTo>
                    <a:pt x="29455" y="31211"/>
                  </a:lnTo>
                  <a:lnTo>
                    <a:pt x="12877" y="31211"/>
                  </a:lnTo>
                  <a:close/>
                  <a:moveTo>
                    <a:pt x="33005" y="31211"/>
                  </a:moveTo>
                  <a:lnTo>
                    <a:pt x="40133" y="54677"/>
                  </a:lnTo>
                  <a:lnTo>
                    <a:pt x="56494" y="31211"/>
                  </a:lnTo>
                  <a:lnTo>
                    <a:pt x="33005" y="31211"/>
                  </a:lnTo>
                  <a:close/>
                  <a:moveTo>
                    <a:pt x="63505" y="31211"/>
                  </a:moveTo>
                  <a:lnTo>
                    <a:pt x="79866" y="54677"/>
                  </a:lnTo>
                  <a:lnTo>
                    <a:pt x="86994" y="31211"/>
                  </a:lnTo>
                  <a:lnTo>
                    <a:pt x="63505" y="31211"/>
                  </a:lnTo>
                  <a:close/>
                  <a:moveTo>
                    <a:pt x="90544" y="31211"/>
                  </a:moveTo>
                  <a:lnTo>
                    <a:pt x="83900" y="53038"/>
                  </a:lnTo>
                  <a:lnTo>
                    <a:pt x="107122" y="31211"/>
                  </a:lnTo>
                  <a:lnTo>
                    <a:pt x="90544" y="31211"/>
                  </a:lnTo>
                  <a:close/>
                  <a:moveTo>
                    <a:pt x="110488" y="31211"/>
                  </a:moveTo>
                  <a:lnTo>
                    <a:pt x="107522" y="50222"/>
                  </a:lnTo>
                  <a:lnTo>
                    <a:pt x="120000" y="31211"/>
                  </a:lnTo>
                  <a:lnTo>
                    <a:pt x="110488" y="31211"/>
                  </a:lnTo>
                  <a:close/>
                  <a:moveTo>
                    <a:pt x="60005" y="32355"/>
                  </a:moveTo>
                  <a:lnTo>
                    <a:pt x="41444" y="58983"/>
                  </a:lnTo>
                  <a:lnTo>
                    <a:pt x="60005" y="120000"/>
                  </a:lnTo>
                  <a:lnTo>
                    <a:pt x="78555" y="58983"/>
                  </a:lnTo>
                  <a:lnTo>
                    <a:pt x="60005" y="32355"/>
                  </a:lnTo>
                  <a:close/>
                  <a:moveTo>
                    <a:pt x="13822" y="37100"/>
                  </a:moveTo>
                  <a:lnTo>
                    <a:pt x="16933" y="57000"/>
                  </a:lnTo>
                  <a:lnTo>
                    <a:pt x="54888" y="114827"/>
                  </a:lnTo>
                  <a:lnTo>
                    <a:pt x="38233" y="60050"/>
                  </a:lnTo>
                  <a:lnTo>
                    <a:pt x="13822" y="37100"/>
                  </a:lnTo>
                  <a:close/>
                  <a:moveTo>
                    <a:pt x="106177" y="37100"/>
                  </a:moveTo>
                  <a:lnTo>
                    <a:pt x="81766" y="60050"/>
                  </a:lnTo>
                  <a:lnTo>
                    <a:pt x="65105" y="114850"/>
                  </a:lnTo>
                  <a:lnTo>
                    <a:pt x="103066" y="57000"/>
                  </a:lnTo>
                  <a:lnTo>
                    <a:pt x="106177" y="3710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067" name="Shape 1067"/>
          <p:cNvSpPr txBox="1"/>
          <p:nvPr/>
        </p:nvSpPr>
        <p:spPr>
          <a:xfrm>
            <a:off x="1264708" y="10207484"/>
            <a:ext cx="4874253" cy="981075"/>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5E5E5E"/>
              </a:buClr>
              <a:buSzPct val="25000"/>
              <a:buFont typeface="Open Sans"/>
              <a:buNone/>
            </a:pPr>
            <a:r>
              <a:rPr lang="en-US" sz="16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068" name="Shape 1068"/>
          <p:cNvSpPr txBox="1"/>
          <p:nvPr/>
        </p:nvSpPr>
        <p:spPr>
          <a:xfrm>
            <a:off x="2398448" y="8973806"/>
            <a:ext cx="3740513" cy="715632"/>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SEO</a:t>
            </a:r>
          </a:p>
        </p:txBody>
      </p:sp>
      <p:grpSp>
        <p:nvGrpSpPr>
          <p:cNvPr id="1069" name="Shape 1069"/>
          <p:cNvGrpSpPr/>
          <p:nvPr/>
        </p:nvGrpSpPr>
        <p:grpSpPr>
          <a:xfrm>
            <a:off x="6791572" y="9295539"/>
            <a:ext cx="1270002" cy="1270002"/>
            <a:chOff x="0" y="0"/>
            <a:chExt cx="1270000" cy="1270000"/>
          </a:xfrm>
        </p:grpSpPr>
        <p:sp>
          <p:nvSpPr>
            <p:cNvPr id="1070" name="Shape 1070"/>
            <p:cNvSpPr/>
            <p:nvPr/>
          </p:nvSpPr>
          <p:spPr>
            <a:xfrm>
              <a:off x="0" y="0"/>
              <a:ext cx="1270000" cy="1270000"/>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71" name="Shape 1071"/>
            <p:cNvSpPr/>
            <p:nvPr/>
          </p:nvSpPr>
          <p:spPr>
            <a:xfrm>
              <a:off x="119469" y="119468"/>
              <a:ext cx="1031060"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72" name="Shape 1072"/>
            <p:cNvSpPr/>
            <p:nvPr/>
          </p:nvSpPr>
          <p:spPr>
            <a:xfrm>
              <a:off x="185970" y="185873"/>
              <a:ext cx="1084029" cy="1084126"/>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73" name="Shape 1073"/>
            <p:cNvSpPr/>
            <p:nvPr/>
          </p:nvSpPr>
          <p:spPr>
            <a:xfrm>
              <a:off x="372171" y="294870"/>
              <a:ext cx="525654" cy="604058"/>
            </a:xfrm>
            <a:custGeom>
              <a:avLst/>
              <a:gdLst/>
              <a:ahLst/>
              <a:cxnLst/>
              <a:rect l="0" t="0" r="0" b="0"/>
              <a:pathLst>
                <a:path w="120000" h="120000" extrusionOk="0">
                  <a:moveTo>
                    <a:pt x="49794" y="0"/>
                  </a:moveTo>
                  <a:cubicBezTo>
                    <a:pt x="49000" y="0"/>
                    <a:pt x="48338" y="577"/>
                    <a:pt x="48338" y="1266"/>
                  </a:cubicBezTo>
                  <a:lnTo>
                    <a:pt x="48338" y="6927"/>
                  </a:lnTo>
                  <a:cubicBezTo>
                    <a:pt x="48338" y="7622"/>
                    <a:pt x="49000" y="8194"/>
                    <a:pt x="49794" y="8194"/>
                  </a:cubicBezTo>
                  <a:lnTo>
                    <a:pt x="55655" y="8194"/>
                  </a:lnTo>
                  <a:lnTo>
                    <a:pt x="55655" y="15727"/>
                  </a:lnTo>
                  <a:cubicBezTo>
                    <a:pt x="24516" y="17677"/>
                    <a:pt x="0" y="40238"/>
                    <a:pt x="0" y="67788"/>
                  </a:cubicBezTo>
                  <a:cubicBezTo>
                    <a:pt x="0" y="96622"/>
                    <a:pt x="26861" y="120000"/>
                    <a:pt x="60000" y="120000"/>
                  </a:cubicBezTo>
                  <a:cubicBezTo>
                    <a:pt x="93138" y="120000"/>
                    <a:pt x="120000" y="96622"/>
                    <a:pt x="120000" y="67788"/>
                  </a:cubicBezTo>
                  <a:cubicBezTo>
                    <a:pt x="120000" y="53655"/>
                    <a:pt x="113555" y="40844"/>
                    <a:pt x="103072" y="31450"/>
                  </a:cubicBezTo>
                  <a:cubicBezTo>
                    <a:pt x="103483" y="31272"/>
                    <a:pt x="103861" y="31033"/>
                    <a:pt x="104172" y="30672"/>
                  </a:cubicBezTo>
                  <a:lnTo>
                    <a:pt x="106488" y="27877"/>
                  </a:lnTo>
                  <a:cubicBezTo>
                    <a:pt x="107416" y="26738"/>
                    <a:pt x="107138" y="25144"/>
                    <a:pt x="105827" y="24333"/>
                  </a:cubicBezTo>
                  <a:lnTo>
                    <a:pt x="95927" y="18155"/>
                  </a:lnTo>
                  <a:cubicBezTo>
                    <a:pt x="94616" y="17344"/>
                    <a:pt x="92794" y="17583"/>
                    <a:pt x="91866" y="18727"/>
                  </a:cubicBezTo>
                  <a:lnTo>
                    <a:pt x="89550" y="21522"/>
                  </a:lnTo>
                  <a:cubicBezTo>
                    <a:pt x="89377" y="21733"/>
                    <a:pt x="89272" y="21938"/>
                    <a:pt x="89172" y="22177"/>
                  </a:cubicBezTo>
                  <a:cubicBezTo>
                    <a:pt x="81722" y="18577"/>
                    <a:pt x="73338" y="16294"/>
                    <a:pt x="64377" y="15727"/>
                  </a:cubicBezTo>
                  <a:lnTo>
                    <a:pt x="64377" y="8194"/>
                  </a:lnTo>
                  <a:lnTo>
                    <a:pt x="70238" y="8194"/>
                  </a:lnTo>
                  <a:cubicBezTo>
                    <a:pt x="71027" y="8194"/>
                    <a:pt x="71694" y="7622"/>
                    <a:pt x="71694" y="6927"/>
                  </a:cubicBezTo>
                  <a:lnTo>
                    <a:pt x="71694" y="1266"/>
                  </a:lnTo>
                  <a:cubicBezTo>
                    <a:pt x="71694" y="577"/>
                    <a:pt x="71027" y="0"/>
                    <a:pt x="70238" y="0"/>
                  </a:cubicBezTo>
                  <a:lnTo>
                    <a:pt x="49794" y="0"/>
                  </a:lnTo>
                  <a:close/>
                  <a:moveTo>
                    <a:pt x="60000" y="31477"/>
                  </a:moveTo>
                  <a:cubicBezTo>
                    <a:pt x="62411" y="31477"/>
                    <a:pt x="64372" y="33183"/>
                    <a:pt x="64377" y="35288"/>
                  </a:cubicBezTo>
                  <a:lnTo>
                    <a:pt x="64377" y="67788"/>
                  </a:lnTo>
                  <a:cubicBezTo>
                    <a:pt x="64377" y="69888"/>
                    <a:pt x="62411" y="71594"/>
                    <a:pt x="60000" y="71594"/>
                  </a:cubicBezTo>
                  <a:cubicBezTo>
                    <a:pt x="57588" y="71594"/>
                    <a:pt x="55627" y="69888"/>
                    <a:pt x="55627" y="67788"/>
                  </a:cubicBezTo>
                  <a:lnTo>
                    <a:pt x="55627" y="35288"/>
                  </a:lnTo>
                  <a:cubicBezTo>
                    <a:pt x="55627" y="33183"/>
                    <a:pt x="57588" y="31477"/>
                    <a:pt x="60000" y="31477"/>
                  </a:cubicBez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074" name="Shape 1074"/>
          <p:cNvSpPr txBox="1"/>
          <p:nvPr/>
        </p:nvSpPr>
        <p:spPr>
          <a:xfrm>
            <a:off x="18245037" y="10220184"/>
            <a:ext cx="4874253" cy="98107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5E5E5E"/>
              </a:buClr>
              <a:buSzPct val="25000"/>
              <a:buFont typeface="Open Sans"/>
              <a:buNone/>
            </a:pPr>
            <a:r>
              <a:rPr lang="en-US" sz="16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075" name="Shape 1075"/>
          <p:cNvSpPr txBox="1"/>
          <p:nvPr/>
        </p:nvSpPr>
        <p:spPr>
          <a:xfrm>
            <a:off x="18245037" y="8986506"/>
            <a:ext cx="3740513"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Promotion</a:t>
            </a:r>
          </a:p>
        </p:txBody>
      </p:sp>
      <p:grpSp>
        <p:nvGrpSpPr>
          <p:cNvPr id="1076" name="Shape 1076"/>
          <p:cNvGrpSpPr/>
          <p:nvPr/>
        </p:nvGrpSpPr>
        <p:grpSpPr>
          <a:xfrm>
            <a:off x="16322129" y="9295539"/>
            <a:ext cx="1270002" cy="1270002"/>
            <a:chOff x="0" y="0"/>
            <a:chExt cx="1270000" cy="1270000"/>
          </a:xfrm>
        </p:grpSpPr>
        <p:sp>
          <p:nvSpPr>
            <p:cNvPr id="1077" name="Shape 1077"/>
            <p:cNvSpPr/>
            <p:nvPr/>
          </p:nvSpPr>
          <p:spPr>
            <a:xfrm>
              <a:off x="0" y="0"/>
              <a:ext cx="1270000" cy="1270000"/>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78" name="Shape 1078"/>
            <p:cNvSpPr/>
            <p:nvPr/>
          </p:nvSpPr>
          <p:spPr>
            <a:xfrm>
              <a:off x="119469" y="119468"/>
              <a:ext cx="1031060"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79" name="Shape 1079"/>
            <p:cNvSpPr/>
            <p:nvPr/>
          </p:nvSpPr>
          <p:spPr>
            <a:xfrm>
              <a:off x="185970" y="185873"/>
              <a:ext cx="1084029" cy="1084126"/>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80" name="Shape 1080"/>
            <p:cNvSpPr/>
            <p:nvPr/>
          </p:nvSpPr>
          <p:spPr>
            <a:xfrm>
              <a:off x="485295" y="295241"/>
              <a:ext cx="324809" cy="679516"/>
            </a:xfrm>
            <a:custGeom>
              <a:avLst/>
              <a:gdLst/>
              <a:ahLst/>
              <a:cxnLst/>
              <a:rect l="0" t="0" r="0" b="0"/>
              <a:pathLst>
                <a:path w="120000" h="120000" extrusionOk="0">
                  <a:moveTo>
                    <a:pt x="72415" y="27"/>
                  </a:moveTo>
                  <a:cubicBezTo>
                    <a:pt x="71550" y="61"/>
                    <a:pt x="70679" y="139"/>
                    <a:pt x="69807" y="261"/>
                  </a:cubicBezTo>
                  <a:lnTo>
                    <a:pt x="9383" y="8788"/>
                  </a:lnTo>
                  <a:cubicBezTo>
                    <a:pt x="2459" y="9768"/>
                    <a:pt x="-1503" y="13241"/>
                    <a:pt x="540" y="16552"/>
                  </a:cubicBezTo>
                  <a:cubicBezTo>
                    <a:pt x="2220" y="19274"/>
                    <a:pt x="7424" y="21033"/>
                    <a:pt x="13073" y="21033"/>
                  </a:cubicBezTo>
                  <a:cubicBezTo>
                    <a:pt x="14297" y="21033"/>
                    <a:pt x="15544" y="20955"/>
                    <a:pt x="16780" y="20782"/>
                  </a:cubicBezTo>
                  <a:lnTo>
                    <a:pt x="77221" y="12250"/>
                  </a:lnTo>
                  <a:cubicBezTo>
                    <a:pt x="84145" y="11270"/>
                    <a:pt x="88091" y="7797"/>
                    <a:pt x="86046" y="4486"/>
                  </a:cubicBezTo>
                  <a:cubicBezTo>
                    <a:pt x="84259" y="1591"/>
                    <a:pt x="78479" y="-222"/>
                    <a:pt x="72415" y="27"/>
                  </a:cubicBezTo>
                  <a:close/>
                  <a:moveTo>
                    <a:pt x="105918" y="10346"/>
                  </a:moveTo>
                  <a:cubicBezTo>
                    <a:pt x="105053" y="10380"/>
                    <a:pt x="104170" y="10452"/>
                    <a:pt x="103305" y="10569"/>
                  </a:cubicBezTo>
                  <a:lnTo>
                    <a:pt x="10186" y="23387"/>
                  </a:lnTo>
                  <a:cubicBezTo>
                    <a:pt x="3251" y="24339"/>
                    <a:pt x="-774" y="27801"/>
                    <a:pt x="1224" y="31118"/>
                  </a:cubicBezTo>
                  <a:cubicBezTo>
                    <a:pt x="2875" y="33857"/>
                    <a:pt x="8119" y="35649"/>
                    <a:pt x="13796" y="35649"/>
                  </a:cubicBezTo>
                  <a:cubicBezTo>
                    <a:pt x="14997" y="35649"/>
                    <a:pt x="16199" y="35560"/>
                    <a:pt x="17406" y="35393"/>
                  </a:cubicBezTo>
                  <a:lnTo>
                    <a:pt x="110542" y="22591"/>
                  </a:lnTo>
                  <a:cubicBezTo>
                    <a:pt x="117483" y="21634"/>
                    <a:pt x="121486" y="18172"/>
                    <a:pt x="119487" y="14855"/>
                  </a:cubicBezTo>
                  <a:cubicBezTo>
                    <a:pt x="117739" y="11955"/>
                    <a:pt x="111971" y="10118"/>
                    <a:pt x="105918" y="10346"/>
                  </a:cubicBezTo>
                  <a:close/>
                  <a:moveTo>
                    <a:pt x="98698" y="26376"/>
                  </a:moveTo>
                  <a:cubicBezTo>
                    <a:pt x="97833" y="26410"/>
                    <a:pt x="96956" y="26482"/>
                    <a:pt x="96091" y="26599"/>
                  </a:cubicBezTo>
                  <a:lnTo>
                    <a:pt x="9463" y="38526"/>
                  </a:lnTo>
                  <a:cubicBezTo>
                    <a:pt x="2522" y="39478"/>
                    <a:pt x="-1480" y="42946"/>
                    <a:pt x="518" y="46257"/>
                  </a:cubicBezTo>
                  <a:cubicBezTo>
                    <a:pt x="2169" y="49001"/>
                    <a:pt x="7390" y="50777"/>
                    <a:pt x="13073" y="50777"/>
                  </a:cubicBezTo>
                  <a:cubicBezTo>
                    <a:pt x="14269" y="50777"/>
                    <a:pt x="15493" y="50699"/>
                    <a:pt x="16700" y="50532"/>
                  </a:cubicBezTo>
                  <a:lnTo>
                    <a:pt x="103328" y="38621"/>
                  </a:lnTo>
                  <a:cubicBezTo>
                    <a:pt x="110269" y="37664"/>
                    <a:pt x="114266" y="34202"/>
                    <a:pt x="112273" y="30884"/>
                  </a:cubicBezTo>
                  <a:cubicBezTo>
                    <a:pt x="110519" y="27985"/>
                    <a:pt x="104751" y="26148"/>
                    <a:pt x="98698" y="26376"/>
                  </a:cubicBezTo>
                  <a:close/>
                  <a:moveTo>
                    <a:pt x="99422" y="41298"/>
                  </a:moveTo>
                  <a:cubicBezTo>
                    <a:pt x="98556" y="41332"/>
                    <a:pt x="97679" y="41415"/>
                    <a:pt x="96814" y="41538"/>
                  </a:cubicBezTo>
                  <a:lnTo>
                    <a:pt x="10186" y="53448"/>
                  </a:lnTo>
                  <a:cubicBezTo>
                    <a:pt x="3251" y="54406"/>
                    <a:pt x="-774" y="57868"/>
                    <a:pt x="1224" y="61185"/>
                  </a:cubicBezTo>
                  <a:cubicBezTo>
                    <a:pt x="2875" y="63923"/>
                    <a:pt x="8119" y="65705"/>
                    <a:pt x="13796" y="65705"/>
                  </a:cubicBezTo>
                  <a:cubicBezTo>
                    <a:pt x="14997" y="65705"/>
                    <a:pt x="16199" y="65627"/>
                    <a:pt x="17406" y="65460"/>
                  </a:cubicBezTo>
                  <a:lnTo>
                    <a:pt x="17582" y="65437"/>
                  </a:lnTo>
                  <a:lnTo>
                    <a:pt x="17582" y="72339"/>
                  </a:lnTo>
                  <a:lnTo>
                    <a:pt x="9127" y="72339"/>
                  </a:lnTo>
                  <a:lnTo>
                    <a:pt x="9127" y="83092"/>
                  </a:lnTo>
                  <a:lnTo>
                    <a:pt x="9127" y="85625"/>
                  </a:lnTo>
                  <a:lnTo>
                    <a:pt x="17486" y="98766"/>
                  </a:lnTo>
                  <a:lnTo>
                    <a:pt x="17503" y="98738"/>
                  </a:lnTo>
                  <a:cubicBezTo>
                    <a:pt x="17605" y="99729"/>
                    <a:pt x="19313" y="100519"/>
                    <a:pt x="21409" y="100519"/>
                  </a:cubicBezTo>
                  <a:lnTo>
                    <a:pt x="26135" y="100519"/>
                  </a:lnTo>
                  <a:cubicBezTo>
                    <a:pt x="26118" y="100586"/>
                    <a:pt x="26072" y="100658"/>
                    <a:pt x="26072" y="100725"/>
                  </a:cubicBezTo>
                  <a:lnTo>
                    <a:pt x="26072" y="103792"/>
                  </a:lnTo>
                  <a:cubicBezTo>
                    <a:pt x="26072" y="104805"/>
                    <a:pt x="27649" y="105651"/>
                    <a:pt x="29682" y="105807"/>
                  </a:cubicBezTo>
                  <a:cubicBezTo>
                    <a:pt x="29198" y="106107"/>
                    <a:pt x="28896" y="106474"/>
                    <a:pt x="28896" y="106886"/>
                  </a:cubicBezTo>
                  <a:lnTo>
                    <a:pt x="28896" y="109575"/>
                  </a:lnTo>
                  <a:cubicBezTo>
                    <a:pt x="28896" y="110560"/>
                    <a:pt x="30587" y="111367"/>
                    <a:pt x="32643" y="111367"/>
                  </a:cubicBezTo>
                  <a:lnTo>
                    <a:pt x="33822" y="111367"/>
                  </a:lnTo>
                  <a:lnTo>
                    <a:pt x="33822" y="113821"/>
                  </a:lnTo>
                  <a:cubicBezTo>
                    <a:pt x="33822" y="114773"/>
                    <a:pt x="35439" y="115558"/>
                    <a:pt x="37432" y="115558"/>
                  </a:cubicBezTo>
                  <a:lnTo>
                    <a:pt x="43763" y="115558"/>
                  </a:lnTo>
                  <a:cubicBezTo>
                    <a:pt x="44429" y="118057"/>
                    <a:pt x="49605" y="120000"/>
                    <a:pt x="55886" y="120000"/>
                  </a:cubicBezTo>
                  <a:cubicBezTo>
                    <a:pt x="62166" y="120000"/>
                    <a:pt x="67342" y="118057"/>
                    <a:pt x="68008" y="115558"/>
                  </a:cubicBezTo>
                  <a:lnTo>
                    <a:pt x="74323" y="115558"/>
                  </a:lnTo>
                  <a:cubicBezTo>
                    <a:pt x="76310" y="115558"/>
                    <a:pt x="77950" y="114773"/>
                    <a:pt x="77950" y="113821"/>
                  </a:cubicBezTo>
                  <a:lnTo>
                    <a:pt x="77950" y="111367"/>
                  </a:lnTo>
                  <a:lnTo>
                    <a:pt x="79123" y="111367"/>
                  </a:lnTo>
                  <a:cubicBezTo>
                    <a:pt x="81184" y="111367"/>
                    <a:pt x="82869" y="110560"/>
                    <a:pt x="82869" y="109575"/>
                  </a:cubicBezTo>
                  <a:lnTo>
                    <a:pt x="82869" y="106886"/>
                  </a:lnTo>
                  <a:cubicBezTo>
                    <a:pt x="82869" y="106474"/>
                    <a:pt x="82573" y="106107"/>
                    <a:pt x="82089" y="105807"/>
                  </a:cubicBezTo>
                  <a:cubicBezTo>
                    <a:pt x="84122" y="105651"/>
                    <a:pt x="85676" y="104805"/>
                    <a:pt x="85676" y="103792"/>
                  </a:cubicBezTo>
                  <a:lnTo>
                    <a:pt x="85676" y="100725"/>
                  </a:lnTo>
                  <a:cubicBezTo>
                    <a:pt x="85676" y="100658"/>
                    <a:pt x="85654" y="100586"/>
                    <a:pt x="85637" y="100519"/>
                  </a:cubicBezTo>
                  <a:lnTo>
                    <a:pt x="90362" y="100519"/>
                  </a:lnTo>
                  <a:cubicBezTo>
                    <a:pt x="92162" y="100519"/>
                    <a:pt x="93676" y="99929"/>
                    <a:pt x="94126" y="99133"/>
                  </a:cubicBezTo>
                  <a:lnTo>
                    <a:pt x="94286" y="99367"/>
                  </a:lnTo>
                  <a:lnTo>
                    <a:pt x="102639" y="86226"/>
                  </a:lnTo>
                  <a:lnTo>
                    <a:pt x="102639" y="85625"/>
                  </a:lnTo>
                  <a:lnTo>
                    <a:pt x="102639" y="83693"/>
                  </a:lnTo>
                  <a:lnTo>
                    <a:pt x="102639" y="72339"/>
                  </a:lnTo>
                  <a:lnTo>
                    <a:pt x="94582" y="72339"/>
                  </a:lnTo>
                  <a:lnTo>
                    <a:pt x="94582" y="54846"/>
                  </a:lnTo>
                  <a:lnTo>
                    <a:pt x="104051" y="53543"/>
                  </a:lnTo>
                  <a:cubicBezTo>
                    <a:pt x="110992" y="52591"/>
                    <a:pt x="114995" y="49124"/>
                    <a:pt x="112996" y="45812"/>
                  </a:cubicBezTo>
                  <a:cubicBezTo>
                    <a:pt x="111254" y="42907"/>
                    <a:pt x="105480" y="41070"/>
                    <a:pt x="99422" y="41298"/>
                  </a:cubicBezTo>
                  <a:close/>
                  <a:moveTo>
                    <a:pt x="68435" y="58435"/>
                  </a:moveTo>
                  <a:lnTo>
                    <a:pt x="68435" y="72339"/>
                  </a:lnTo>
                  <a:lnTo>
                    <a:pt x="43723" y="72339"/>
                  </a:lnTo>
                  <a:lnTo>
                    <a:pt x="43723" y="61842"/>
                  </a:lnTo>
                  <a:lnTo>
                    <a:pt x="68435" y="58435"/>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3000" b="0" i="0" u="none" strike="noStrike" cap="none">
                  <a:solidFill>
                    <a:srgbClr val="FFFFFF"/>
                  </a:solidFill>
                  <a:latin typeface="Helvetica Neue"/>
                  <a:ea typeface="Helvetica Neue"/>
                  <a:cs typeface="Helvetica Neue"/>
                  <a:sym typeface="Helvetica Neue"/>
                </a:rPr>
                <a:t>z</a:t>
              </a:r>
            </a:p>
          </p:txBody>
        </p:sp>
      </p:grpSp>
      <p:sp>
        <p:nvSpPr>
          <p:cNvPr id="1081" name="Shape 1081"/>
          <p:cNvSpPr txBox="1"/>
          <p:nvPr/>
        </p:nvSpPr>
        <p:spPr>
          <a:xfrm>
            <a:off x="1264708" y="4098783"/>
            <a:ext cx="4874253" cy="981075"/>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5E5E5E"/>
              </a:buClr>
              <a:buSzPct val="25000"/>
              <a:buFont typeface="Open Sans"/>
              <a:buNone/>
            </a:pPr>
            <a:r>
              <a:rPr lang="en-US" sz="16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082" name="Shape 1082"/>
          <p:cNvSpPr txBox="1"/>
          <p:nvPr/>
        </p:nvSpPr>
        <p:spPr>
          <a:xfrm>
            <a:off x="2398448" y="2827006"/>
            <a:ext cx="3740513" cy="715632"/>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UI Design</a:t>
            </a:r>
          </a:p>
        </p:txBody>
      </p:sp>
      <p:grpSp>
        <p:nvGrpSpPr>
          <p:cNvPr id="1083" name="Shape 1083"/>
          <p:cNvGrpSpPr/>
          <p:nvPr/>
        </p:nvGrpSpPr>
        <p:grpSpPr>
          <a:xfrm>
            <a:off x="6791572" y="3148740"/>
            <a:ext cx="1270002" cy="1270002"/>
            <a:chOff x="0" y="0"/>
            <a:chExt cx="1270000" cy="1270000"/>
          </a:xfrm>
        </p:grpSpPr>
        <p:sp>
          <p:nvSpPr>
            <p:cNvPr id="1084" name="Shape 1084"/>
            <p:cNvSpPr/>
            <p:nvPr/>
          </p:nvSpPr>
          <p:spPr>
            <a:xfrm>
              <a:off x="0" y="0"/>
              <a:ext cx="1270000" cy="1270000"/>
            </a:xfrm>
            <a:prstGeom prst="ellipse">
              <a:avLst/>
            </a:prstGeom>
            <a:solidFill>
              <a:srgbClr val="5E5E5E"/>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85" name="Shape 1085"/>
            <p:cNvSpPr/>
            <p:nvPr/>
          </p:nvSpPr>
          <p:spPr>
            <a:xfrm>
              <a:off x="119469" y="119468"/>
              <a:ext cx="1031060" cy="1031061"/>
            </a:xfrm>
            <a:prstGeom prst="ellipse">
              <a:avLst/>
            </a:prstGeom>
            <a:solidFill>
              <a:srgbClr val="5E5E5E"/>
            </a:solidFill>
            <a:ln w="12700" cap="flat" cmpd="sng">
              <a:solidFill>
                <a:srgbClr val="FFFFFF">
                  <a:alpha val="49803"/>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86" name="Shape 1086"/>
            <p:cNvSpPr/>
            <p:nvPr/>
          </p:nvSpPr>
          <p:spPr>
            <a:xfrm>
              <a:off x="185970" y="185873"/>
              <a:ext cx="1084029" cy="1084126"/>
            </a:xfrm>
            <a:custGeom>
              <a:avLst/>
              <a:gdLst/>
              <a:ahLst/>
              <a:cxnLst/>
              <a:rect l="0" t="0" r="0" b="0"/>
              <a:pathLst>
                <a:path w="120000" h="120000" extrusionOk="0">
                  <a:moveTo>
                    <a:pt x="99411" y="11"/>
                  </a:moveTo>
                  <a:cubicBezTo>
                    <a:pt x="126860" y="27462"/>
                    <a:pt x="126860" y="71969"/>
                    <a:pt x="99411" y="99414"/>
                  </a:cubicBezTo>
                  <a:cubicBezTo>
                    <a:pt x="71956" y="126865"/>
                    <a:pt x="27455" y="126865"/>
                    <a:pt x="0" y="99414"/>
                  </a:cubicBezTo>
                  <a:cubicBezTo>
                    <a:pt x="-235" y="99438"/>
                    <a:pt x="23359" y="74885"/>
                    <a:pt x="48208" y="50031"/>
                  </a:cubicBezTo>
                  <a:cubicBezTo>
                    <a:pt x="73062" y="25184"/>
                    <a:pt x="99752" y="-649"/>
                    <a:pt x="99411" y="11"/>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87" name="Shape 1087"/>
            <p:cNvSpPr/>
            <p:nvPr/>
          </p:nvSpPr>
          <p:spPr>
            <a:xfrm>
              <a:off x="302586" y="280756"/>
              <a:ext cx="664828" cy="632289"/>
            </a:xfrm>
            <a:prstGeom prst="star5">
              <a:avLst>
                <a:gd name="adj" fmla="val 19100"/>
                <a:gd name="hf" fmla="val 105146"/>
                <a:gd name="vf" fmla="val 110557"/>
              </a:avLst>
            </a:pr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grpSp>
        <p:nvGrpSpPr>
          <p:cNvPr id="1088" name="Shape 1088"/>
          <p:cNvGrpSpPr/>
          <p:nvPr/>
        </p:nvGrpSpPr>
        <p:grpSpPr>
          <a:xfrm>
            <a:off x="632552" y="631470"/>
            <a:ext cx="1273177" cy="1304442"/>
            <a:chOff x="0" y="0"/>
            <a:chExt cx="1273176" cy="1304442"/>
          </a:xfrm>
        </p:grpSpPr>
        <p:sp>
          <p:nvSpPr>
            <p:cNvPr id="1089" name="Shape 1089"/>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90" name="Shape 109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091" name="Shape 1091"/>
          <p:cNvSpPr/>
          <p:nvPr/>
        </p:nvSpPr>
        <p:spPr>
          <a:xfrm>
            <a:off x="4787353" y="381014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92" name="Shape 1092"/>
          <p:cNvSpPr/>
          <p:nvPr/>
        </p:nvSpPr>
        <p:spPr>
          <a:xfrm>
            <a:off x="4787353" y="995694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93" name="Shape 1093"/>
          <p:cNvSpPr/>
          <p:nvPr/>
        </p:nvSpPr>
        <p:spPr>
          <a:xfrm>
            <a:off x="18300154" y="381014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094" name="Shape 1094"/>
          <p:cNvSpPr/>
          <p:nvPr/>
        </p:nvSpPr>
        <p:spPr>
          <a:xfrm>
            <a:off x="18300154" y="995694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cxnSp>
        <p:nvCxnSpPr>
          <p:cNvPr id="1095" name="Shape 1095"/>
          <p:cNvCxnSpPr/>
          <p:nvPr/>
        </p:nvCxnSpPr>
        <p:spPr>
          <a:xfrm rot="10800000" flipH="1">
            <a:off x="13966606" y="3813391"/>
            <a:ext cx="1270001" cy="1270001"/>
          </a:xfrm>
          <a:prstGeom prst="straightConnector1">
            <a:avLst/>
          </a:prstGeom>
          <a:noFill/>
          <a:ln w="12700" cap="flat" cmpd="sng">
            <a:solidFill>
              <a:srgbClr val="5E5E5E"/>
            </a:solidFill>
            <a:prstDash val="solid"/>
            <a:miter lim="400000"/>
            <a:headEnd type="none" w="med" len="med"/>
            <a:tailEnd type="none" w="med" len="med"/>
          </a:ln>
        </p:spPr>
      </p:cxnSp>
      <p:cxnSp>
        <p:nvCxnSpPr>
          <p:cNvPr id="1096" name="Shape 1096"/>
          <p:cNvCxnSpPr/>
          <p:nvPr/>
        </p:nvCxnSpPr>
        <p:spPr>
          <a:xfrm rot="10800000" flipH="1">
            <a:off x="9134257" y="8645741"/>
            <a:ext cx="1270001" cy="1270001"/>
          </a:xfrm>
          <a:prstGeom prst="straightConnector1">
            <a:avLst/>
          </a:prstGeom>
          <a:noFill/>
          <a:ln w="12700" cap="flat" cmpd="sng">
            <a:solidFill>
              <a:srgbClr val="5E5E5E"/>
            </a:solidFill>
            <a:prstDash val="solid"/>
            <a:miter lim="400000"/>
            <a:headEnd type="none" w="med" len="med"/>
            <a:tailEnd type="none" w="med" len="med"/>
          </a:ln>
        </p:spPr>
      </p:cxnSp>
      <p:cxnSp>
        <p:nvCxnSpPr>
          <p:cNvPr id="1097" name="Shape 1097"/>
          <p:cNvCxnSpPr/>
          <p:nvPr/>
        </p:nvCxnSpPr>
        <p:spPr>
          <a:xfrm rot="10800000">
            <a:off x="9134256" y="3813391"/>
            <a:ext cx="1270001" cy="1270001"/>
          </a:xfrm>
          <a:prstGeom prst="straightConnector1">
            <a:avLst/>
          </a:prstGeom>
          <a:noFill/>
          <a:ln w="12700" cap="flat" cmpd="sng">
            <a:solidFill>
              <a:srgbClr val="5E5E5E"/>
            </a:solidFill>
            <a:prstDash val="solid"/>
            <a:miter lim="400000"/>
            <a:headEnd type="none" w="med" len="med"/>
            <a:tailEnd type="none" w="med" len="med"/>
          </a:ln>
        </p:spPr>
      </p:cxnSp>
      <p:cxnSp>
        <p:nvCxnSpPr>
          <p:cNvPr id="1098" name="Shape 1098"/>
          <p:cNvCxnSpPr/>
          <p:nvPr/>
        </p:nvCxnSpPr>
        <p:spPr>
          <a:xfrm rot="10800000">
            <a:off x="13947556" y="8626691"/>
            <a:ext cx="1270001" cy="1270001"/>
          </a:xfrm>
          <a:prstGeom prst="straightConnector1">
            <a:avLst/>
          </a:prstGeom>
          <a:noFill/>
          <a:ln w="12700" cap="flat" cmpd="sng">
            <a:solidFill>
              <a:srgbClr val="5E5E5E"/>
            </a:solidFill>
            <a:prstDash val="solid"/>
            <a:miter lim="400000"/>
            <a:headEnd type="none" w="med" len="med"/>
            <a:tailEnd type="none" w="med" len="med"/>
          </a:ln>
        </p:spPr>
      </p:cxnSp>
      <p:sp>
        <p:nvSpPr>
          <p:cNvPr id="1099" name="Shape 1099"/>
          <p:cNvSpPr txBox="1">
            <a:spLocks noGrp="1"/>
          </p:cNvSpPr>
          <p:nvPr>
            <p:ph type="title" idx="4294967295"/>
          </p:nvPr>
        </p:nvSpPr>
        <p:spPr>
          <a:xfrm>
            <a:off x="8573722" y="5617492"/>
            <a:ext cx="7236554"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Light"/>
              <a:buNone/>
            </a:pPr>
            <a:r>
              <a:rPr lang="en-US" sz="5600" b="0" i="0" u="none" strike="noStrike" cap="none">
                <a:solidFill>
                  <a:srgbClr val="FFFFFF"/>
                </a:solidFill>
                <a:latin typeface="Roboto Slab Light"/>
                <a:ea typeface="Roboto Slab Light"/>
                <a:cs typeface="Roboto Slab Light"/>
                <a:sym typeface="Roboto Slab Light"/>
              </a:rPr>
              <a:t>Services</a:t>
            </a:r>
          </a:p>
        </p:txBody>
      </p:sp>
      <p:sp>
        <p:nvSpPr>
          <p:cNvPr id="1100" name="Shape 1100"/>
          <p:cNvSpPr txBox="1">
            <a:spLocks noGrp="1"/>
          </p:cNvSpPr>
          <p:nvPr>
            <p:ph type="body" idx="4294967295"/>
          </p:nvPr>
        </p:nvSpPr>
        <p:spPr>
          <a:xfrm>
            <a:off x="8586422" y="6921943"/>
            <a:ext cx="7236554" cy="116200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OUR CREATIVE WAY TO SUCCESS</a:t>
            </a:r>
          </a:p>
        </p:txBody>
      </p:sp>
      <p:sp>
        <p:nvSpPr>
          <p:cNvPr id="1101" name="Shape 1101"/>
          <p:cNvSpPr/>
          <p:nvPr/>
        </p:nvSpPr>
        <p:spPr>
          <a:xfrm>
            <a:off x="11569650" y="7613895"/>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102" name="Shape 1102"/>
          <p:cNvGrpSpPr/>
          <p:nvPr/>
        </p:nvGrpSpPr>
        <p:grpSpPr>
          <a:xfrm>
            <a:off x="632552" y="11635888"/>
            <a:ext cx="1328635" cy="1329425"/>
            <a:chOff x="0" y="-56246"/>
            <a:chExt cx="1328634" cy="1329422"/>
          </a:xfrm>
        </p:grpSpPr>
        <p:sp>
          <p:nvSpPr>
            <p:cNvPr id="1103" name="Shape 110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04" name="Shape 110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37</a:t>
              </a:fld>
              <a:r>
                <a:rPr lang="en-US" sz="2400" b="0" i="0" u="none" strike="noStrike" cap="none">
                  <a:solidFill>
                    <a:srgbClr val="DDDDDD"/>
                  </a:solidFill>
                  <a:latin typeface="Open Sans Light"/>
                  <a:ea typeface="Open Sans Light"/>
                  <a:cs typeface="Open Sans Light"/>
                  <a:sym typeface="Open Sans Light"/>
                </a:rPr>
                <a:t>￼</a:t>
              </a:r>
            </a:p>
          </p:txBody>
        </p:sp>
        <p:sp>
          <p:nvSpPr>
            <p:cNvPr id="1105" name="Shape 110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Shape 1110"/>
          <p:cNvSpPr/>
          <p:nvPr/>
        </p:nvSpPr>
        <p:spPr>
          <a:xfrm>
            <a:off x="17850310" y="6985917"/>
            <a:ext cx="5267460" cy="5345981"/>
          </a:xfrm>
          <a:prstGeom prst="rect">
            <a:avLst/>
          </a:prstGeom>
          <a:solidFill>
            <a:srgbClr val="000000">
              <a:alpha val="2745"/>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11" name="Shape 1111"/>
          <p:cNvSpPr/>
          <p:nvPr/>
        </p:nvSpPr>
        <p:spPr>
          <a:xfrm>
            <a:off x="12319460" y="6985917"/>
            <a:ext cx="5267460" cy="5345981"/>
          </a:xfrm>
          <a:prstGeom prst="rect">
            <a:avLst/>
          </a:prstGeom>
          <a:solidFill>
            <a:srgbClr val="000000">
              <a:alpha val="2745"/>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12" name="Shape 1112"/>
          <p:cNvSpPr/>
          <p:nvPr/>
        </p:nvSpPr>
        <p:spPr>
          <a:xfrm>
            <a:off x="17850310" y="1397991"/>
            <a:ext cx="5267460" cy="5332550"/>
          </a:xfrm>
          <a:prstGeom prst="rect">
            <a:avLst/>
          </a:prstGeom>
          <a:solidFill>
            <a:srgbClr val="000000">
              <a:alpha val="2745"/>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13" name="Shape 1113"/>
          <p:cNvSpPr/>
          <p:nvPr/>
        </p:nvSpPr>
        <p:spPr>
          <a:xfrm>
            <a:off x="12332160" y="1397991"/>
            <a:ext cx="5258938" cy="5332550"/>
          </a:xfrm>
          <a:prstGeom prst="rect">
            <a:avLst/>
          </a:prstGeom>
          <a:solidFill>
            <a:srgbClr val="000000">
              <a:alpha val="2745"/>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14" name="Shape 1114"/>
          <p:cNvSpPr txBox="1"/>
          <p:nvPr/>
        </p:nvSpPr>
        <p:spPr>
          <a:xfrm>
            <a:off x="3433232" y="6715596"/>
            <a:ext cx="7488173" cy="1763395"/>
          </a:xfrm>
          <a:prstGeom prst="rect">
            <a:avLst/>
          </a:prstGeom>
          <a:noFill/>
          <a:ln>
            <a:noFill/>
          </a:ln>
        </p:spPr>
        <p:txBody>
          <a:bodyPr wrap="square" lIns="71425" tIns="71425" rIns="71425" bIns="71425" anchor="ctr"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a:t>
            </a:r>
          </a:p>
        </p:txBody>
      </p:sp>
      <p:sp>
        <p:nvSpPr>
          <p:cNvPr id="1115" name="Shape 1115" descr="Image"/>
          <p:cNvSpPr/>
          <p:nvPr/>
        </p:nvSpPr>
        <p:spPr>
          <a:xfrm>
            <a:off x="13091424" y="2194008"/>
            <a:ext cx="3740513" cy="3740645"/>
          </a:xfrm>
          <a:custGeom>
            <a:avLst/>
            <a:gdLst/>
            <a:ahLst/>
            <a:cxnLst/>
            <a:rect l="0" t="0" r="0" b="0"/>
            <a:pathLst>
              <a:path w="120000" h="120000" extrusionOk="0">
                <a:moveTo>
                  <a:pt x="59994" y="0"/>
                </a:moveTo>
                <a:cubicBezTo>
                  <a:pt x="44638" y="0"/>
                  <a:pt x="29283" y="5855"/>
                  <a:pt x="17572" y="17567"/>
                </a:cubicBezTo>
                <a:cubicBezTo>
                  <a:pt x="5855" y="29284"/>
                  <a:pt x="0" y="44638"/>
                  <a:pt x="0" y="59991"/>
                </a:cubicBezTo>
                <a:cubicBezTo>
                  <a:pt x="0" y="75344"/>
                  <a:pt x="5855" y="90709"/>
                  <a:pt x="17572" y="102426"/>
                </a:cubicBezTo>
                <a:cubicBezTo>
                  <a:pt x="41000" y="125855"/>
                  <a:pt x="79000" y="125855"/>
                  <a:pt x="102427" y="102426"/>
                </a:cubicBezTo>
                <a:cubicBezTo>
                  <a:pt x="114144" y="90709"/>
                  <a:pt x="120000" y="75344"/>
                  <a:pt x="120000" y="59991"/>
                </a:cubicBezTo>
                <a:cubicBezTo>
                  <a:pt x="120000" y="44638"/>
                  <a:pt x="114144" y="29284"/>
                  <a:pt x="102427" y="17567"/>
                </a:cubicBezTo>
                <a:cubicBezTo>
                  <a:pt x="90716" y="5855"/>
                  <a:pt x="75350" y="0"/>
                  <a:pt x="59994" y="0"/>
                </a:cubicBezTo>
                <a:close/>
              </a:path>
            </a:pathLst>
          </a:custGeom>
          <a:noFill/>
          <a:ln>
            <a:noFill/>
          </a:ln>
        </p:spPr>
      </p:sp>
      <p:sp>
        <p:nvSpPr>
          <p:cNvPr id="1116" name="Shape 1116"/>
          <p:cNvSpPr/>
          <p:nvPr/>
        </p:nvSpPr>
        <p:spPr>
          <a:xfrm>
            <a:off x="13289970" y="2392555"/>
            <a:ext cx="3343422" cy="3343422"/>
          </a:xfrm>
          <a:prstGeom prst="ellipse">
            <a:avLst/>
          </a:prstGeom>
          <a:noFill/>
          <a:ln w="12700" cap="flat" cmpd="sng">
            <a:solidFill>
              <a:srgbClr val="FFFFFF">
                <a:alpha val="50196"/>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17" name="Shape 1117"/>
          <p:cNvSpPr txBox="1"/>
          <p:nvPr/>
        </p:nvSpPr>
        <p:spPr>
          <a:xfrm>
            <a:off x="13091324" y="396045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UI Design</a:t>
            </a:r>
          </a:p>
        </p:txBody>
      </p:sp>
      <p:sp>
        <p:nvSpPr>
          <p:cNvPr id="1118" name="Shape 1118"/>
          <p:cNvSpPr/>
          <p:nvPr/>
        </p:nvSpPr>
        <p:spPr>
          <a:xfrm>
            <a:off x="14629218" y="3340314"/>
            <a:ext cx="664826" cy="632287"/>
          </a:xfrm>
          <a:prstGeom prst="star5">
            <a:avLst>
              <a:gd name="adj" fmla="val 19100"/>
              <a:gd name="hf" fmla="val 105146"/>
              <a:gd name="vf" fmla="val 110557"/>
            </a:avLst>
          </a:pr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19" name="Shape 1119" descr="Image"/>
          <p:cNvSpPr/>
          <p:nvPr/>
        </p:nvSpPr>
        <p:spPr>
          <a:xfrm>
            <a:off x="18613834" y="2194008"/>
            <a:ext cx="3740513" cy="3740645"/>
          </a:xfrm>
          <a:custGeom>
            <a:avLst/>
            <a:gdLst/>
            <a:ahLst/>
            <a:cxnLst/>
            <a:rect l="0" t="0" r="0" b="0"/>
            <a:pathLst>
              <a:path w="120000" h="120000" extrusionOk="0">
                <a:moveTo>
                  <a:pt x="59994" y="0"/>
                </a:moveTo>
                <a:cubicBezTo>
                  <a:pt x="44638" y="0"/>
                  <a:pt x="29283" y="5855"/>
                  <a:pt x="17572" y="17567"/>
                </a:cubicBezTo>
                <a:cubicBezTo>
                  <a:pt x="5855" y="29284"/>
                  <a:pt x="0" y="44638"/>
                  <a:pt x="0" y="59991"/>
                </a:cubicBezTo>
                <a:cubicBezTo>
                  <a:pt x="0" y="75344"/>
                  <a:pt x="5855" y="90709"/>
                  <a:pt x="17572" y="102426"/>
                </a:cubicBezTo>
                <a:cubicBezTo>
                  <a:pt x="41000" y="125855"/>
                  <a:pt x="79000" y="125855"/>
                  <a:pt x="102427" y="102426"/>
                </a:cubicBezTo>
                <a:cubicBezTo>
                  <a:pt x="114144" y="90709"/>
                  <a:pt x="120000" y="75344"/>
                  <a:pt x="120000" y="59991"/>
                </a:cubicBezTo>
                <a:cubicBezTo>
                  <a:pt x="120000" y="44638"/>
                  <a:pt x="114144" y="29284"/>
                  <a:pt x="102427" y="17567"/>
                </a:cubicBezTo>
                <a:cubicBezTo>
                  <a:pt x="90716" y="5855"/>
                  <a:pt x="75350" y="0"/>
                  <a:pt x="59994" y="0"/>
                </a:cubicBezTo>
                <a:close/>
              </a:path>
            </a:pathLst>
          </a:custGeom>
          <a:noFill/>
          <a:ln>
            <a:noFill/>
          </a:ln>
        </p:spPr>
      </p:sp>
      <p:sp>
        <p:nvSpPr>
          <p:cNvPr id="1120" name="Shape 1120"/>
          <p:cNvSpPr/>
          <p:nvPr/>
        </p:nvSpPr>
        <p:spPr>
          <a:xfrm>
            <a:off x="18812381" y="2392555"/>
            <a:ext cx="3343422" cy="3343422"/>
          </a:xfrm>
          <a:prstGeom prst="ellipse">
            <a:avLst/>
          </a:prstGeom>
          <a:noFill/>
          <a:ln w="12700" cap="flat" cmpd="sng">
            <a:solidFill>
              <a:srgbClr val="FFFFFF">
                <a:alpha val="49411"/>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21" name="Shape 1121"/>
          <p:cNvSpPr txBox="1"/>
          <p:nvPr/>
        </p:nvSpPr>
        <p:spPr>
          <a:xfrm>
            <a:off x="18613734" y="3936835"/>
            <a:ext cx="3740513"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Coding</a:t>
            </a:r>
          </a:p>
        </p:txBody>
      </p:sp>
      <p:sp>
        <p:nvSpPr>
          <p:cNvPr id="1122" name="Shape 1122"/>
          <p:cNvSpPr/>
          <p:nvPr/>
        </p:nvSpPr>
        <p:spPr>
          <a:xfrm>
            <a:off x="20192575" y="3476098"/>
            <a:ext cx="582932" cy="498475"/>
          </a:xfrm>
          <a:custGeom>
            <a:avLst/>
            <a:gdLst/>
            <a:ahLst/>
            <a:cxnLst/>
            <a:rect l="0" t="0" r="0" b="0"/>
            <a:pathLst>
              <a:path w="120000" h="120000" extrusionOk="0">
                <a:moveTo>
                  <a:pt x="25927" y="0"/>
                </a:moveTo>
                <a:cubicBezTo>
                  <a:pt x="28916" y="2394"/>
                  <a:pt x="33227" y="5822"/>
                  <a:pt x="38072" y="9650"/>
                </a:cubicBezTo>
                <a:lnTo>
                  <a:pt x="53388" y="0"/>
                </a:lnTo>
                <a:lnTo>
                  <a:pt x="25927" y="0"/>
                </a:lnTo>
                <a:close/>
                <a:moveTo>
                  <a:pt x="66666" y="0"/>
                </a:moveTo>
                <a:lnTo>
                  <a:pt x="81900" y="9527"/>
                </a:lnTo>
                <a:lnTo>
                  <a:pt x="93922" y="0"/>
                </a:lnTo>
                <a:lnTo>
                  <a:pt x="66666" y="0"/>
                </a:lnTo>
                <a:close/>
                <a:moveTo>
                  <a:pt x="60005" y="266"/>
                </a:moveTo>
                <a:lnTo>
                  <a:pt x="41200" y="12111"/>
                </a:lnTo>
                <a:cubicBezTo>
                  <a:pt x="47438" y="17044"/>
                  <a:pt x="54222" y="22377"/>
                  <a:pt x="59994" y="26911"/>
                </a:cubicBezTo>
                <a:lnTo>
                  <a:pt x="78783" y="12005"/>
                </a:lnTo>
                <a:lnTo>
                  <a:pt x="60005" y="266"/>
                </a:lnTo>
                <a:close/>
                <a:moveTo>
                  <a:pt x="99083" y="627"/>
                </a:moveTo>
                <a:lnTo>
                  <a:pt x="85227" y="11605"/>
                </a:lnTo>
                <a:lnTo>
                  <a:pt x="110327" y="27305"/>
                </a:lnTo>
                <a:lnTo>
                  <a:pt x="119622" y="27305"/>
                </a:lnTo>
                <a:lnTo>
                  <a:pt x="99083" y="627"/>
                </a:lnTo>
                <a:close/>
                <a:moveTo>
                  <a:pt x="20883" y="661"/>
                </a:moveTo>
                <a:lnTo>
                  <a:pt x="377" y="27305"/>
                </a:lnTo>
                <a:lnTo>
                  <a:pt x="10038" y="27305"/>
                </a:lnTo>
                <a:lnTo>
                  <a:pt x="34761" y="11738"/>
                </a:lnTo>
                <a:cubicBezTo>
                  <a:pt x="28727" y="6966"/>
                  <a:pt x="23327" y="2672"/>
                  <a:pt x="20883" y="661"/>
                </a:cubicBezTo>
                <a:close/>
                <a:moveTo>
                  <a:pt x="82105" y="14083"/>
                </a:moveTo>
                <a:lnTo>
                  <a:pt x="65433" y="27305"/>
                </a:lnTo>
                <a:lnTo>
                  <a:pt x="103255" y="27305"/>
                </a:lnTo>
                <a:lnTo>
                  <a:pt x="82105" y="14083"/>
                </a:lnTo>
                <a:close/>
                <a:moveTo>
                  <a:pt x="37877" y="14205"/>
                </a:moveTo>
                <a:lnTo>
                  <a:pt x="17077" y="27305"/>
                </a:lnTo>
                <a:lnTo>
                  <a:pt x="54511" y="27305"/>
                </a:lnTo>
                <a:cubicBezTo>
                  <a:pt x="50166" y="23894"/>
                  <a:pt x="43905" y="18966"/>
                  <a:pt x="37877" y="14205"/>
                </a:cubicBezTo>
                <a:close/>
                <a:moveTo>
                  <a:pt x="0" y="31211"/>
                </a:moveTo>
                <a:lnTo>
                  <a:pt x="12477" y="50211"/>
                </a:lnTo>
                <a:lnTo>
                  <a:pt x="9511" y="31211"/>
                </a:lnTo>
                <a:lnTo>
                  <a:pt x="0" y="31211"/>
                </a:lnTo>
                <a:close/>
                <a:moveTo>
                  <a:pt x="12877" y="31211"/>
                </a:moveTo>
                <a:lnTo>
                  <a:pt x="36100" y="53038"/>
                </a:lnTo>
                <a:lnTo>
                  <a:pt x="29455" y="31211"/>
                </a:lnTo>
                <a:lnTo>
                  <a:pt x="12877" y="31211"/>
                </a:lnTo>
                <a:close/>
                <a:moveTo>
                  <a:pt x="33005" y="31211"/>
                </a:moveTo>
                <a:lnTo>
                  <a:pt x="40133" y="54677"/>
                </a:lnTo>
                <a:lnTo>
                  <a:pt x="56494" y="31211"/>
                </a:lnTo>
                <a:lnTo>
                  <a:pt x="33005" y="31211"/>
                </a:lnTo>
                <a:close/>
                <a:moveTo>
                  <a:pt x="63505" y="31211"/>
                </a:moveTo>
                <a:lnTo>
                  <a:pt x="79866" y="54677"/>
                </a:lnTo>
                <a:lnTo>
                  <a:pt x="86994" y="31211"/>
                </a:lnTo>
                <a:lnTo>
                  <a:pt x="63505" y="31211"/>
                </a:lnTo>
                <a:close/>
                <a:moveTo>
                  <a:pt x="90544" y="31211"/>
                </a:moveTo>
                <a:lnTo>
                  <a:pt x="83900" y="53038"/>
                </a:lnTo>
                <a:lnTo>
                  <a:pt x="107122" y="31211"/>
                </a:lnTo>
                <a:lnTo>
                  <a:pt x="90544" y="31211"/>
                </a:lnTo>
                <a:close/>
                <a:moveTo>
                  <a:pt x="110488" y="31211"/>
                </a:moveTo>
                <a:lnTo>
                  <a:pt x="107522" y="50222"/>
                </a:lnTo>
                <a:lnTo>
                  <a:pt x="120000" y="31211"/>
                </a:lnTo>
                <a:lnTo>
                  <a:pt x="110488" y="31211"/>
                </a:lnTo>
                <a:close/>
                <a:moveTo>
                  <a:pt x="60005" y="32355"/>
                </a:moveTo>
                <a:lnTo>
                  <a:pt x="41444" y="58983"/>
                </a:lnTo>
                <a:lnTo>
                  <a:pt x="60005" y="120000"/>
                </a:lnTo>
                <a:lnTo>
                  <a:pt x="78555" y="58983"/>
                </a:lnTo>
                <a:lnTo>
                  <a:pt x="60005" y="32355"/>
                </a:lnTo>
                <a:close/>
                <a:moveTo>
                  <a:pt x="13822" y="37100"/>
                </a:moveTo>
                <a:lnTo>
                  <a:pt x="16933" y="57000"/>
                </a:lnTo>
                <a:lnTo>
                  <a:pt x="54888" y="114827"/>
                </a:lnTo>
                <a:lnTo>
                  <a:pt x="38233" y="60050"/>
                </a:lnTo>
                <a:lnTo>
                  <a:pt x="13822" y="37100"/>
                </a:lnTo>
                <a:close/>
                <a:moveTo>
                  <a:pt x="106177" y="37100"/>
                </a:moveTo>
                <a:lnTo>
                  <a:pt x="81766" y="60050"/>
                </a:lnTo>
                <a:lnTo>
                  <a:pt x="65105" y="114850"/>
                </a:lnTo>
                <a:lnTo>
                  <a:pt x="103066" y="57000"/>
                </a:lnTo>
                <a:lnTo>
                  <a:pt x="106177" y="3710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23" name="Shape 1123" descr="Image"/>
          <p:cNvSpPr/>
          <p:nvPr/>
        </p:nvSpPr>
        <p:spPr>
          <a:xfrm>
            <a:off x="13091424" y="7788650"/>
            <a:ext cx="3740513" cy="3740645"/>
          </a:xfrm>
          <a:custGeom>
            <a:avLst/>
            <a:gdLst/>
            <a:ahLst/>
            <a:cxnLst/>
            <a:rect l="0" t="0" r="0" b="0"/>
            <a:pathLst>
              <a:path w="120000" h="120000" extrusionOk="0">
                <a:moveTo>
                  <a:pt x="59994" y="0"/>
                </a:moveTo>
                <a:cubicBezTo>
                  <a:pt x="44638" y="0"/>
                  <a:pt x="29283" y="5855"/>
                  <a:pt x="17572" y="17567"/>
                </a:cubicBezTo>
                <a:cubicBezTo>
                  <a:pt x="5855" y="29284"/>
                  <a:pt x="0" y="44638"/>
                  <a:pt x="0" y="59991"/>
                </a:cubicBezTo>
                <a:cubicBezTo>
                  <a:pt x="0" y="75344"/>
                  <a:pt x="5855" y="90709"/>
                  <a:pt x="17572" y="102426"/>
                </a:cubicBezTo>
                <a:cubicBezTo>
                  <a:pt x="41000" y="125855"/>
                  <a:pt x="79000" y="125855"/>
                  <a:pt x="102427" y="102426"/>
                </a:cubicBezTo>
                <a:cubicBezTo>
                  <a:pt x="114144" y="90709"/>
                  <a:pt x="120000" y="75344"/>
                  <a:pt x="120000" y="59991"/>
                </a:cubicBezTo>
                <a:cubicBezTo>
                  <a:pt x="120000" y="44638"/>
                  <a:pt x="114144" y="29284"/>
                  <a:pt x="102427" y="17567"/>
                </a:cubicBezTo>
                <a:cubicBezTo>
                  <a:pt x="90716" y="5855"/>
                  <a:pt x="75350" y="0"/>
                  <a:pt x="59994" y="0"/>
                </a:cubicBezTo>
                <a:close/>
              </a:path>
            </a:pathLst>
          </a:custGeom>
          <a:noFill/>
          <a:ln>
            <a:noFill/>
          </a:ln>
        </p:spPr>
      </p:sp>
      <p:sp>
        <p:nvSpPr>
          <p:cNvPr id="1124" name="Shape 1124"/>
          <p:cNvSpPr/>
          <p:nvPr/>
        </p:nvSpPr>
        <p:spPr>
          <a:xfrm>
            <a:off x="13289970" y="7987196"/>
            <a:ext cx="3343422" cy="3343421"/>
          </a:xfrm>
          <a:prstGeom prst="ellipse">
            <a:avLst/>
          </a:prstGeom>
          <a:noFill/>
          <a:ln w="12700" cap="flat" cmpd="sng">
            <a:solidFill>
              <a:srgbClr val="FFFFFF">
                <a:alpha val="50196"/>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25" name="Shape 1125"/>
          <p:cNvSpPr txBox="1"/>
          <p:nvPr/>
        </p:nvSpPr>
        <p:spPr>
          <a:xfrm>
            <a:off x="13091324" y="961859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SEO</a:t>
            </a:r>
          </a:p>
        </p:txBody>
      </p:sp>
      <p:sp>
        <p:nvSpPr>
          <p:cNvPr id="1126" name="Shape 1126"/>
          <p:cNvSpPr/>
          <p:nvPr/>
        </p:nvSpPr>
        <p:spPr>
          <a:xfrm>
            <a:off x="14698870" y="9048252"/>
            <a:ext cx="525654" cy="604058"/>
          </a:xfrm>
          <a:custGeom>
            <a:avLst/>
            <a:gdLst/>
            <a:ahLst/>
            <a:cxnLst/>
            <a:rect l="0" t="0" r="0" b="0"/>
            <a:pathLst>
              <a:path w="120000" h="120000" extrusionOk="0">
                <a:moveTo>
                  <a:pt x="49794" y="0"/>
                </a:moveTo>
                <a:cubicBezTo>
                  <a:pt x="49000" y="0"/>
                  <a:pt x="48338" y="577"/>
                  <a:pt x="48338" y="1266"/>
                </a:cubicBezTo>
                <a:lnTo>
                  <a:pt x="48338" y="6927"/>
                </a:lnTo>
                <a:cubicBezTo>
                  <a:pt x="48338" y="7622"/>
                  <a:pt x="49000" y="8194"/>
                  <a:pt x="49794" y="8194"/>
                </a:cubicBezTo>
                <a:lnTo>
                  <a:pt x="55655" y="8194"/>
                </a:lnTo>
                <a:lnTo>
                  <a:pt x="55655" y="15727"/>
                </a:lnTo>
                <a:cubicBezTo>
                  <a:pt x="24516" y="17677"/>
                  <a:pt x="0" y="40238"/>
                  <a:pt x="0" y="67788"/>
                </a:cubicBezTo>
                <a:cubicBezTo>
                  <a:pt x="0" y="96622"/>
                  <a:pt x="26861" y="120000"/>
                  <a:pt x="60000" y="120000"/>
                </a:cubicBezTo>
                <a:cubicBezTo>
                  <a:pt x="93138" y="120000"/>
                  <a:pt x="120000" y="96622"/>
                  <a:pt x="120000" y="67788"/>
                </a:cubicBezTo>
                <a:cubicBezTo>
                  <a:pt x="120000" y="53655"/>
                  <a:pt x="113555" y="40844"/>
                  <a:pt x="103072" y="31450"/>
                </a:cubicBezTo>
                <a:cubicBezTo>
                  <a:pt x="103483" y="31272"/>
                  <a:pt x="103861" y="31033"/>
                  <a:pt x="104172" y="30672"/>
                </a:cubicBezTo>
                <a:lnTo>
                  <a:pt x="106488" y="27877"/>
                </a:lnTo>
                <a:cubicBezTo>
                  <a:pt x="107416" y="26738"/>
                  <a:pt x="107138" y="25144"/>
                  <a:pt x="105827" y="24333"/>
                </a:cubicBezTo>
                <a:lnTo>
                  <a:pt x="95927" y="18155"/>
                </a:lnTo>
                <a:cubicBezTo>
                  <a:pt x="94616" y="17344"/>
                  <a:pt x="92794" y="17583"/>
                  <a:pt x="91866" y="18727"/>
                </a:cubicBezTo>
                <a:lnTo>
                  <a:pt x="89550" y="21522"/>
                </a:lnTo>
                <a:cubicBezTo>
                  <a:pt x="89377" y="21733"/>
                  <a:pt x="89272" y="21938"/>
                  <a:pt x="89172" y="22177"/>
                </a:cubicBezTo>
                <a:cubicBezTo>
                  <a:pt x="81722" y="18577"/>
                  <a:pt x="73338" y="16294"/>
                  <a:pt x="64377" y="15727"/>
                </a:cubicBezTo>
                <a:lnTo>
                  <a:pt x="64377" y="8194"/>
                </a:lnTo>
                <a:lnTo>
                  <a:pt x="70238" y="8194"/>
                </a:lnTo>
                <a:cubicBezTo>
                  <a:pt x="71027" y="8194"/>
                  <a:pt x="71694" y="7622"/>
                  <a:pt x="71694" y="6927"/>
                </a:cubicBezTo>
                <a:lnTo>
                  <a:pt x="71694" y="1266"/>
                </a:lnTo>
                <a:cubicBezTo>
                  <a:pt x="71694" y="577"/>
                  <a:pt x="71027" y="0"/>
                  <a:pt x="70238" y="0"/>
                </a:cubicBezTo>
                <a:lnTo>
                  <a:pt x="49794" y="0"/>
                </a:lnTo>
                <a:close/>
                <a:moveTo>
                  <a:pt x="60000" y="31477"/>
                </a:moveTo>
                <a:cubicBezTo>
                  <a:pt x="62411" y="31477"/>
                  <a:pt x="64372" y="33183"/>
                  <a:pt x="64377" y="35288"/>
                </a:cubicBezTo>
                <a:lnTo>
                  <a:pt x="64377" y="67788"/>
                </a:lnTo>
                <a:cubicBezTo>
                  <a:pt x="64377" y="69888"/>
                  <a:pt x="62411" y="71594"/>
                  <a:pt x="60000" y="71594"/>
                </a:cubicBezTo>
                <a:cubicBezTo>
                  <a:pt x="57588" y="71594"/>
                  <a:pt x="55627" y="69888"/>
                  <a:pt x="55627" y="67788"/>
                </a:cubicBezTo>
                <a:lnTo>
                  <a:pt x="55627" y="35288"/>
                </a:lnTo>
                <a:cubicBezTo>
                  <a:pt x="55627" y="33183"/>
                  <a:pt x="57588" y="31477"/>
                  <a:pt x="60000" y="31477"/>
                </a:cubicBez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27" name="Shape 1127" descr="Image"/>
          <p:cNvSpPr/>
          <p:nvPr/>
        </p:nvSpPr>
        <p:spPr>
          <a:xfrm>
            <a:off x="18613834" y="7788650"/>
            <a:ext cx="3740513" cy="3740645"/>
          </a:xfrm>
          <a:custGeom>
            <a:avLst/>
            <a:gdLst/>
            <a:ahLst/>
            <a:cxnLst/>
            <a:rect l="0" t="0" r="0" b="0"/>
            <a:pathLst>
              <a:path w="120000" h="120000" extrusionOk="0">
                <a:moveTo>
                  <a:pt x="59994" y="0"/>
                </a:moveTo>
                <a:cubicBezTo>
                  <a:pt x="44638" y="0"/>
                  <a:pt x="29283" y="5855"/>
                  <a:pt x="17572" y="17567"/>
                </a:cubicBezTo>
                <a:cubicBezTo>
                  <a:pt x="5855" y="29284"/>
                  <a:pt x="0" y="44638"/>
                  <a:pt x="0" y="59991"/>
                </a:cubicBezTo>
                <a:cubicBezTo>
                  <a:pt x="0" y="75344"/>
                  <a:pt x="5855" y="90709"/>
                  <a:pt x="17572" y="102426"/>
                </a:cubicBezTo>
                <a:cubicBezTo>
                  <a:pt x="41000" y="125855"/>
                  <a:pt x="79000" y="125855"/>
                  <a:pt x="102427" y="102426"/>
                </a:cubicBezTo>
                <a:cubicBezTo>
                  <a:pt x="114144" y="90709"/>
                  <a:pt x="120000" y="75344"/>
                  <a:pt x="120000" y="59991"/>
                </a:cubicBezTo>
                <a:cubicBezTo>
                  <a:pt x="120000" y="44638"/>
                  <a:pt x="114144" y="29284"/>
                  <a:pt x="102427" y="17567"/>
                </a:cubicBezTo>
                <a:cubicBezTo>
                  <a:pt x="90716" y="5855"/>
                  <a:pt x="75350" y="0"/>
                  <a:pt x="59994" y="0"/>
                </a:cubicBezTo>
                <a:close/>
              </a:path>
            </a:pathLst>
          </a:custGeom>
          <a:noFill/>
          <a:ln>
            <a:noFill/>
          </a:ln>
        </p:spPr>
      </p:sp>
      <p:sp>
        <p:nvSpPr>
          <p:cNvPr id="1128" name="Shape 1128"/>
          <p:cNvSpPr/>
          <p:nvPr/>
        </p:nvSpPr>
        <p:spPr>
          <a:xfrm>
            <a:off x="18812381" y="7987196"/>
            <a:ext cx="3343422" cy="3343422"/>
          </a:xfrm>
          <a:prstGeom prst="ellipse">
            <a:avLst/>
          </a:prstGeom>
          <a:noFill/>
          <a:ln w="12700" cap="flat" cmpd="sng">
            <a:solidFill>
              <a:srgbClr val="FFFFFF">
                <a:alpha val="50196"/>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29" name="Shape 1129"/>
          <p:cNvSpPr txBox="1"/>
          <p:nvPr/>
        </p:nvSpPr>
        <p:spPr>
          <a:xfrm>
            <a:off x="18613734" y="9554342"/>
            <a:ext cx="3740513"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Promotion</a:t>
            </a:r>
          </a:p>
        </p:txBody>
      </p:sp>
      <p:sp>
        <p:nvSpPr>
          <p:cNvPr id="1130" name="Shape 1130"/>
          <p:cNvSpPr/>
          <p:nvPr/>
        </p:nvSpPr>
        <p:spPr>
          <a:xfrm>
            <a:off x="20321637" y="8946274"/>
            <a:ext cx="324809" cy="679514"/>
          </a:xfrm>
          <a:custGeom>
            <a:avLst/>
            <a:gdLst/>
            <a:ahLst/>
            <a:cxnLst/>
            <a:rect l="0" t="0" r="0" b="0"/>
            <a:pathLst>
              <a:path w="120000" h="120000" extrusionOk="0">
                <a:moveTo>
                  <a:pt x="72415" y="27"/>
                </a:moveTo>
                <a:cubicBezTo>
                  <a:pt x="71550" y="61"/>
                  <a:pt x="70679" y="139"/>
                  <a:pt x="69807" y="261"/>
                </a:cubicBezTo>
                <a:lnTo>
                  <a:pt x="9383" y="8788"/>
                </a:lnTo>
                <a:cubicBezTo>
                  <a:pt x="2459" y="9768"/>
                  <a:pt x="-1503" y="13241"/>
                  <a:pt x="540" y="16552"/>
                </a:cubicBezTo>
                <a:cubicBezTo>
                  <a:pt x="2220" y="19274"/>
                  <a:pt x="7424" y="21033"/>
                  <a:pt x="13073" y="21033"/>
                </a:cubicBezTo>
                <a:cubicBezTo>
                  <a:pt x="14297" y="21033"/>
                  <a:pt x="15544" y="20955"/>
                  <a:pt x="16780" y="20782"/>
                </a:cubicBezTo>
                <a:lnTo>
                  <a:pt x="77221" y="12250"/>
                </a:lnTo>
                <a:cubicBezTo>
                  <a:pt x="84145" y="11270"/>
                  <a:pt x="88091" y="7797"/>
                  <a:pt x="86046" y="4486"/>
                </a:cubicBezTo>
                <a:cubicBezTo>
                  <a:pt x="84259" y="1591"/>
                  <a:pt x="78479" y="-222"/>
                  <a:pt x="72415" y="27"/>
                </a:cubicBezTo>
                <a:close/>
                <a:moveTo>
                  <a:pt x="105918" y="10346"/>
                </a:moveTo>
                <a:cubicBezTo>
                  <a:pt x="105053" y="10380"/>
                  <a:pt x="104170" y="10452"/>
                  <a:pt x="103305" y="10569"/>
                </a:cubicBezTo>
                <a:lnTo>
                  <a:pt x="10186" y="23387"/>
                </a:lnTo>
                <a:cubicBezTo>
                  <a:pt x="3251" y="24339"/>
                  <a:pt x="-774" y="27801"/>
                  <a:pt x="1224" y="31118"/>
                </a:cubicBezTo>
                <a:cubicBezTo>
                  <a:pt x="2875" y="33857"/>
                  <a:pt x="8119" y="35649"/>
                  <a:pt x="13796" y="35649"/>
                </a:cubicBezTo>
                <a:cubicBezTo>
                  <a:pt x="14997" y="35649"/>
                  <a:pt x="16199" y="35560"/>
                  <a:pt x="17406" y="35393"/>
                </a:cubicBezTo>
                <a:lnTo>
                  <a:pt x="110542" y="22591"/>
                </a:lnTo>
                <a:cubicBezTo>
                  <a:pt x="117483" y="21634"/>
                  <a:pt x="121486" y="18172"/>
                  <a:pt x="119487" y="14855"/>
                </a:cubicBezTo>
                <a:cubicBezTo>
                  <a:pt x="117739" y="11955"/>
                  <a:pt x="111971" y="10118"/>
                  <a:pt x="105918" y="10346"/>
                </a:cubicBezTo>
                <a:close/>
                <a:moveTo>
                  <a:pt x="98698" y="26376"/>
                </a:moveTo>
                <a:cubicBezTo>
                  <a:pt x="97833" y="26410"/>
                  <a:pt x="96956" y="26482"/>
                  <a:pt x="96091" y="26599"/>
                </a:cubicBezTo>
                <a:lnTo>
                  <a:pt x="9463" y="38526"/>
                </a:lnTo>
                <a:cubicBezTo>
                  <a:pt x="2522" y="39478"/>
                  <a:pt x="-1480" y="42946"/>
                  <a:pt x="518" y="46257"/>
                </a:cubicBezTo>
                <a:cubicBezTo>
                  <a:pt x="2169" y="49001"/>
                  <a:pt x="7390" y="50777"/>
                  <a:pt x="13073" y="50777"/>
                </a:cubicBezTo>
                <a:cubicBezTo>
                  <a:pt x="14269" y="50777"/>
                  <a:pt x="15493" y="50699"/>
                  <a:pt x="16700" y="50532"/>
                </a:cubicBezTo>
                <a:lnTo>
                  <a:pt x="103328" y="38621"/>
                </a:lnTo>
                <a:cubicBezTo>
                  <a:pt x="110269" y="37664"/>
                  <a:pt x="114266" y="34202"/>
                  <a:pt x="112273" y="30884"/>
                </a:cubicBezTo>
                <a:cubicBezTo>
                  <a:pt x="110519" y="27985"/>
                  <a:pt x="104751" y="26148"/>
                  <a:pt x="98698" y="26376"/>
                </a:cubicBezTo>
                <a:close/>
                <a:moveTo>
                  <a:pt x="99422" y="41298"/>
                </a:moveTo>
                <a:cubicBezTo>
                  <a:pt x="98556" y="41332"/>
                  <a:pt x="97679" y="41415"/>
                  <a:pt x="96814" y="41538"/>
                </a:cubicBezTo>
                <a:lnTo>
                  <a:pt x="10186" y="53448"/>
                </a:lnTo>
                <a:cubicBezTo>
                  <a:pt x="3251" y="54406"/>
                  <a:pt x="-774" y="57868"/>
                  <a:pt x="1224" y="61185"/>
                </a:cubicBezTo>
                <a:cubicBezTo>
                  <a:pt x="2875" y="63923"/>
                  <a:pt x="8119" y="65705"/>
                  <a:pt x="13796" y="65705"/>
                </a:cubicBezTo>
                <a:cubicBezTo>
                  <a:pt x="14997" y="65705"/>
                  <a:pt x="16199" y="65627"/>
                  <a:pt x="17406" y="65460"/>
                </a:cubicBezTo>
                <a:lnTo>
                  <a:pt x="17582" y="65437"/>
                </a:lnTo>
                <a:lnTo>
                  <a:pt x="17582" y="72339"/>
                </a:lnTo>
                <a:lnTo>
                  <a:pt x="9127" y="72339"/>
                </a:lnTo>
                <a:lnTo>
                  <a:pt x="9127" y="83092"/>
                </a:lnTo>
                <a:lnTo>
                  <a:pt x="9127" y="85625"/>
                </a:lnTo>
                <a:lnTo>
                  <a:pt x="17486" y="98766"/>
                </a:lnTo>
                <a:lnTo>
                  <a:pt x="17503" y="98738"/>
                </a:lnTo>
                <a:cubicBezTo>
                  <a:pt x="17605" y="99729"/>
                  <a:pt x="19313" y="100519"/>
                  <a:pt x="21409" y="100519"/>
                </a:cubicBezTo>
                <a:lnTo>
                  <a:pt x="26135" y="100519"/>
                </a:lnTo>
                <a:cubicBezTo>
                  <a:pt x="26118" y="100586"/>
                  <a:pt x="26072" y="100658"/>
                  <a:pt x="26072" y="100725"/>
                </a:cubicBezTo>
                <a:lnTo>
                  <a:pt x="26072" y="103792"/>
                </a:lnTo>
                <a:cubicBezTo>
                  <a:pt x="26072" y="104805"/>
                  <a:pt x="27649" y="105651"/>
                  <a:pt x="29682" y="105807"/>
                </a:cubicBezTo>
                <a:cubicBezTo>
                  <a:pt x="29198" y="106107"/>
                  <a:pt x="28896" y="106474"/>
                  <a:pt x="28896" y="106886"/>
                </a:cubicBezTo>
                <a:lnTo>
                  <a:pt x="28896" y="109575"/>
                </a:lnTo>
                <a:cubicBezTo>
                  <a:pt x="28896" y="110560"/>
                  <a:pt x="30587" y="111367"/>
                  <a:pt x="32643" y="111367"/>
                </a:cubicBezTo>
                <a:lnTo>
                  <a:pt x="33822" y="111367"/>
                </a:lnTo>
                <a:lnTo>
                  <a:pt x="33822" y="113821"/>
                </a:lnTo>
                <a:cubicBezTo>
                  <a:pt x="33822" y="114773"/>
                  <a:pt x="35439" y="115558"/>
                  <a:pt x="37432" y="115558"/>
                </a:cubicBezTo>
                <a:lnTo>
                  <a:pt x="43763" y="115558"/>
                </a:lnTo>
                <a:cubicBezTo>
                  <a:pt x="44429" y="118057"/>
                  <a:pt x="49605" y="120000"/>
                  <a:pt x="55886" y="120000"/>
                </a:cubicBezTo>
                <a:cubicBezTo>
                  <a:pt x="62166" y="120000"/>
                  <a:pt x="67342" y="118057"/>
                  <a:pt x="68008" y="115558"/>
                </a:cubicBezTo>
                <a:lnTo>
                  <a:pt x="74323" y="115558"/>
                </a:lnTo>
                <a:cubicBezTo>
                  <a:pt x="76310" y="115558"/>
                  <a:pt x="77950" y="114773"/>
                  <a:pt x="77950" y="113821"/>
                </a:cubicBezTo>
                <a:lnTo>
                  <a:pt x="77950" y="111367"/>
                </a:lnTo>
                <a:lnTo>
                  <a:pt x="79123" y="111367"/>
                </a:lnTo>
                <a:cubicBezTo>
                  <a:pt x="81184" y="111367"/>
                  <a:pt x="82869" y="110560"/>
                  <a:pt x="82869" y="109575"/>
                </a:cubicBezTo>
                <a:lnTo>
                  <a:pt x="82869" y="106886"/>
                </a:lnTo>
                <a:cubicBezTo>
                  <a:pt x="82869" y="106474"/>
                  <a:pt x="82573" y="106107"/>
                  <a:pt x="82089" y="105807"/>
                </a:cubicBezTo>
                <a:cubicBezTo>
                  <a:pt x="84122" y="105651"/>
                  <a:pt x="85676" y="104805"/>
                  <a:pt x="85676" y="103792"/>
                </a:cubicBezTo>
                <a:lnTo>
                  <a:pt x="85676" y="100725"/>
                </a:lnTo>
                <a:cubicBezTo>
                  <a:pt x="85676" y="100658"/>
                  <a:pt x="85654" y="100586"/>
                  <a:pt x="85637" y="100519"/>
                </a:cubicBezTo>
                <a:lnTo>
                  <a:pt x="90362" y="100519"/>
                </a:lnTo>
                <a:cubicBezTo>
                  <a:pt x="92162" y="100519"/>
                  <a:pt x="93676" y="99929"/>
                  <a:pt x="94126" y="99133"/>
                </a:cubicBezTo>
                <a:lnTo>
                  <a:pt x="94286" y="99367"/>
                </a:lnTo>
                <a:lnTo>
                  <a:pt x="102639" y="86226"/>
                </a:lnTo>
                <a:lnTo>
                  <a:pt x="102639" y="85625"/>
                </a:lnTo>
                <a:lnTo>
                  <a:pt x="102639" y="83693"/>
                </a:lnTo>
                <a:lnTo>
                  <a:pt x="102639" y="72339"/>
                </a:lnTo>
                <a:lnTo>
                  <a:pt x="94582" y="72339"/>
                </a:lnTo>
                <a:lnTo>
                  <a:pt x="94582" y="54846"/>
                </a:lnTo>
                <a:lnTo>
                  <a:pt x="104051" y="53543"/>
                </a:lnTo>
                <a:cubicBezTo>
                  <a:pt x="110992" y="52591"/>
                  <a:pt x="114995" y="49124"/>
                  <a:pt x="112996" y="45812"/>
                </a:cubicBezTo>
                <a:cubicBezTo>
                  <a:pt x="111254" y="42907"/>
                  <a:pt x="105480" y="41070"/>
                  <a:pt x="99422" y="41298"/>
                </a:cubicBezTo>
                <a:close/>
                <a:moveTo>
                  <a:pt x="68435" y="58435"/>
                </a:moveTo>
                <a:lnTo>
                  <a:pt x="68435" y="72339"/>
                </a:lnTo>
                <a:lnTo>
                  <a:pt x="43723" y="72339"/>
                </a:lnTo>
                <a:lnTo>
                  <a:pt x="43723" y="61842"/>
                </a:lnTo>
                <a:lnTo>
                  <a:pt x="68435" y="58435"/>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3000" b="0" i="0" u="none" strike="noStrike" cap="none">
                <a:solidFill>
                  <a:srgbClr val="FFFFFF"/>
                </a:solidFill>
                <a:latin typeface="Helvetica Neue"/>
                <a:ea typeface="Helvetica Neue"/>
                <a:cs typeface="Helvetica Neue"/>
                <a:sym typeface="Helvetica Neue"/>
              </a:rPr>
              <a:t>z</a:t>
            </a:r>
          </a:p>
        </p:txBody>
      </p:sp>
      <p:grpSp>
        <p:nvGrpSpPr>
          <p:cNvPr id="1131" name="Shape 1131"/>
          <p:cNvGrpSpPr/>
          <p:nvPr/>
        </p:nvGrpSpPr>
        <p:grpSpPr>
          <a:xfrm>
            <a:off x="632552" y="631470"/>
            <a:ext cx="1273177" cy="1304442"/>
            <a:chOff x="0" y="0"/>
            <a:chExt cx="1273176" cy="1304442"/>
          </a:xfrm>
        </p:grpSpPr>
        <p:sp>
          <p:nvSpPr>
            <p:cNvPr id="1132" name="Shape 1132"/>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33" name="Shape 1133"/>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134" name="Shape 1134"/>
          <p:cNvSpPr txBox="1">
            <a:spLocks noGrp="1"/>
          </p:cNvSpPr>
          <p:nvPr>
            <p:ph type="title" idx="4294967295"/>
          </p:nvPr>
        </p:nvSpPr>
        <p:spPr>
          <a:xfrm>
            <a:off x="2539140" y="4047369"/>
            <a:ext cx="8382265"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Awesome Services</a:t>
            </a:r>
          </a:p>
        </p:txBody>
      </p:sp>
      <p:sp>
        <p:nvSpPr>
          <p:cNvPr id="1135" name="Shape 1135"/>
          <p:cNvSpPr txBox="1">
            <a:spLocks noGrp="1"/>
          </p:cNvSpPr>
          <p:nvPr>
            <p:ph type="body" idx="4294967295"/>
          </p:nvPr>
        </p:nvSpPr>
        <p:spPr>
          <a:xfrm>
            <a:off x="2539140" y="5345944"/>
            <a:ext cx="8382265" cy="1298576"/>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136" name="Shape 1136"/>
          <p:cNvSpPr/>
          <p:nvPr/>
        </p:nvSpPr>
        <p:spPr>
          <a:xfrm>
            <a:off x="9549803" y="60109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37" name="Shape 1137"/>
          <p:cNvSpPr txBox="1"/>
          <p:nvPr/>
        </p:nvSpPr>
        <p:spPr>
          <a:xfrm>
            <a:off x="7262531" y="11068882"/>
            <a:ext cx="3658873" cy="1252855"/>
          </a:xfrm>
          <a:prstGeom prst="rect">
            <a:avLst/>
          </a:prstGeom>
          <a:noFill/>
          <a:ln>
            <a:noFill/>
          </a:ln>
        </p:spPr>
        <p:txBody>
          <a:bodyPr wrap="square" lIns="71425" tIns="71425" rIns="71425" bIns="71425" anchor="b" anchorCtr="0">
            <a:noAutofit/>
          </a:bodyPr>
          <a:lstStyle/>
          <a:p>
            <a:pPr marL="0" marR="0" lvl="0" indent="0" algn="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grpSp>
        <p:nvGrpSpPr>
          <p:cNvPr id="1138" name="Shape 1138"/>
          <p:cNvGrpSpPr/>
          <p:nvPr/>
        </p:nvGrpSpPr>
        <p:grpSpPr>
          <a:xfrm>
            <a:off x="632552" y="11635888"/>
            <a:ext cx="1328635" cy="1329425"/>
            <a:chOff x="0" y="-56246"/>
            <a:chExt cx="1328634" cy="1329422"/>
          </a:xfrm>
        </p:grpSpPr>
        <p:sp>
          <p:nvSpPr>
            <p:cNvPr id="1139" name="Shape 1139"/>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40" name="Shape 1140"/>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38</a:t>
              </a:fld>
              <a:r>
                <a:rPr lang="en-US" sz="2400" b="0" i="0" u="none" strike="noStrike" cap="none">
                  <a:solidFill>
                    <a:srgbClr val="DDDDDD"/>
                  </a:solidFill>
                  <a:latin typeface="Open Sans Light"/>
                  <a:ea typeface="Open Sans Light"/>
                  <a:cs typeface="Open Sans Light"/>
                  <a:sym typeface="Open Sans Light"/>
                </a:rPr>
                <a:t>￼</a:t>
              </a:r>
            </a:p>
          </p:txBody>
        </p:sp>
        <p:sp>
          <p:nvSpPr>
            <p:cNvPr id="1141" name="Shape 1141"/>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Shape 1146" descr="Image"/>
          <p:cNvSpPr/>
          <p:nvPr/>
        </p:nvSpPr>
        <p:spPr>
          <a:xfrm>
            <a:off x="2028400" y="4564355"/>
            <a:ext cx="3740513" cy="3740645"/>
          </a:xfrm>
          <a:custGeom>
            <a:avLst/>
            <a:gdLst/>
            <a:ahLst/>
            <a:cxnLst/>
            <a:rect l="0" t="0" r="0" b="0"/>
            <a:pathLst>
              <a:path w="120000" h="120000" extrusionOk="0">
                <a:moveTo>
                  <a:pt x="59994" y="0"/>
                </a:moveTo>
                <a:cubicBezTo>
                  <a:pt x="44638" y="0"/>
                  <a:pt x="29283" y="5855"/>
                  <a:pt x="17572" y="17567"/>
                </a:cubicBezTo>
                <a:cubicBezTo>
                  <a:pt x="5855" y="29284"/>
                  <a:pt x="0" y="44638"/>
                  <a:pt x="0" y="59991"/>
                </a:cubicBezTo>
                <a:cubicBezTo>
                  <a:pt x="0" y="75344"/>
                  <a:pt x="5855" y="90709"/>
                  <a:pt x="17572" y="102426"/>
                </a:cubicBezTo>
                <a:cubicBezTo>
                  <a:pt x="41000" y="125855"/>
                  <a:pt x="79000" y="125855"/>
                  <a:pt x="102427" y="102426"/>
                </a:cubicBezTo>
                <a:cubicBezTo>
                  <a:pt x="114144" y="90709"/>
                  <a:pt x="120000" y="75344"/>
                  <a:pt x="120000" y="59991"/>
                </a:cubicBezTo>
                <a:cubicBezTo>
                  <a:pt x="120000" y="44638"/>
                  <a:pt x="114144" y="29284"/>
                  <a:pt x="102427" y="17567"/>
                </a:cubicBezTo>
                <a:cubicBezTo>
                  <a:pt x="90716" y="5855"/>
                  <a:pt x="75350" y="0"/>
                  <a:pt x="59994" y="0"/>
                </a:cubicBezTo>
                <a:close/>
              </a:path>
            </a:pathLst>
          </a:custGeom>
          <a:noFill/>
          <a:ln>
            <a:noFill/>
          </a:ln>
        </p:spPr>
      </p:sp>
      <p:sp>
        <p:nvSpPr>
          <p:cNvPr id="1147" name="Shape 1147"/>
          <p:cNvSpPr/>
          <p:nvPr/>
        </p:nvSpPr>
        <p:spPr>
          <a:xfrm>
            <a:off x="2226949" y="4762900"/>
            <a:ext cx="3343422" cy="3343422"/>
          </a:xfrm>
          <a:prstGeom prst="ellipse">
            <a:avLst/>
          </a:prstGeom>
          <a:noFill/>
          <a:ln w="12700" cap="flat" cmpd="sng">
            <a:solidFill>
              <a:srgbClr val="FFFFFF">
                <a:alpha val="50196"/>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48" name="Shape 1148"/>
          <p:cNvSpPr txBox="1"/>
          <p:nvPr/>
        </p:nvSpPr>
        <p:spPr>
          <a:xfrm>
            <a:off x="2028301" y="6393578"/>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UI Design</a:t>
            </a:r>
          </a:p>
        </p:txBody>
      </p:sp>
      <p:sp>
        <p:nvSpPr>
          <p:cNvPr id="1149" name="Shape 1149"/>
          <p:cNvSpPr/>
          <p:nvPr/>
        </p:nvSpPr>
        <p:spPr>
          <a:xfrm>
            <a:off x="3566194" y="5773444"/>
            <a:ext cx="664828" cy="632287"/>
          </a:xfrm>
          <a:prstGeom prst="star5">
            <a:avLst>
              <a:gd name="adj" fmla="val 19100"/>
              <a:gd name="hf" fmla="val 105146"/>
              <a:gd name="vf" fmla="val 110557"/>
            </a:avLst>
          </a:pr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50" name="Shape 1150" descr="Image"/>
          <p:cNvSpPr/>
          <p:nvPr/>
        </p:nvSpPr>
        <p:spPr>
          <a:xfrm>
            <a:off x="7550810" y="4564355"/>
            <a:ext cx="3740514" cy="3740645"/>
          </a:xfrm>
          <a:custGeom>
            <a:avLst/>
            <a:gdLst/>
            <a:ahLst/>
            <a:cxnLst/>
            <a:rect l="0" t="0" r="0" b="0"/>
            <a:pathLst>
              <a:path w="120000" h="120000" extrusionOk="0">
                <a:moveTo>
                  <a:pt x="59994" y="0"/>
                </a:moveTo>
                <a:cubicBezTo>
                  <a:pt x="44638" y="0"/>
                  <a:pt x="29283" y="5855"/>
                  <a:pt x="17572" y="17567"/>
                </a:cubicBezTo>
                <a:cubicBezTo>
                  <a:pt x="5855" y="29284"/>
                  <a:pt x="0" y="44638"/>
                  <a:pt x="0" y="59991"/>
                </a:cubicBezTo>
                <a:cubicBezTo>
                  <a:pt x="0" y="75344"/>
                  <a:pt x="5855" y="90709"/>
                  <a:pt x="17572" y="102426"/>
                </a:cubicBezTo>
                <a:cubicBezTo>
                  <a:pt x="41000" y="125855"/>
                  <a:pt x="79000" y="125855"/>
                  <a:pt x="102427" y="102426"/>
                </a:cubicBezTo>
                <a:cubicBezTo>
                  <a:pt x="114144" y="90709"/>
                  <a:pt x="120000" y="75344"/>
                  <a:pt x="120000" y="59991"/>
                </a:cubicBezTo>
                <a:cubicBezTo>
                  <a:pt x="120000" y="44638"/>
                  <a:pt x="114144" y="29284"/>
                  <a:pt x="102427" y="17567"/>
                </a:cubicBezTo>
                <a:cubicBezTo>
                  <a:pt x="90716" y="5855"/>
                  <a:pt x="75350" y="0"/>
                  <a:pt x="59994" y="0"/>
                </a:cubicBezTo>
                <a:close/>
              </a:path>
            </a:pathLst>
          </a:custGeom>
          <a:noFill/>
          <a:ln>
            <a:noFill/>
          </a:ln>
        </p:spPr>
      </p:sp>
      <p:sp>
        <p:nvSpPr>
          <p:cNvPr id="1151" name="Shape 1151"/>
          <p:cNvSpPr/>
          <p:nvPr/>
        </p:nvSpPr>
        <p:spPr>
          <a:xfrm>
            <a:off x="7749360" y="4762900"/>
            <a:ext cx="3343422" cy="3343422"/>
          </a:xfrm>
          <a:prstGeom prst="ellipse">
            <a:avLst/>
          </a:prstGeom>
          <a:noFill/>
          <a:ln w="12700" cap="flat" cmpd="sng">
            <a:solidFill>
              <a:srgbClr val="FFFFFF">
                <a:alpha val="49411"/>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52" name="Shape 1152"/>
          <p:cNvSpPr txBox="1"/>
          <p:nvPr/>
        </p:nvSpPr>
        <p:spPr>
          <a:xfrm>
            <a:off x="7550713" y="630718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Coding</a:t>
            </a:r>
          </a:p>
        </p:txBody>
      </p:sp>
      <p:sp>
        <p:nvSpPr>
          <p:cNvPr id="1153" name="Shape 1153"/>
          <p:cNvSpPr/>
          <p:nvPr/>
        </p:nvSpPr>
        <p:spPr>
          <a:xfrm>
            <a:off x="9129553" y="5846442"/>
            <a:ext cx="582932" cy="498475"/>
          </a:xfrm>
          <a:custGeom>
            <a:avLst/>
            <a:gdLst/>
            <a:ahLst/>
            <a:cxnLst/>
            <a:rect l="0" t="0" r="0" b="0"/>
            <a:pathLst>
              <a:path w="120000" h="120000" extrusionOk="0">
                <a:moveTo>
                  <a:pt x="25927" y="0"/>
                </a:moveTo>
                <a:cubicBezTo>
                  <a:pt x="28916" y="2394"/>
                  <a:pt x="33227" y="5822"/>
                  <a:pt x="38072" y="9650"/>
                </a:cubicBezTo>
                <a:lnTo>
                  <a:pt x="53388" y="0"/>
                </a:lnTo>
                <a:lnTo>
                  <a:pt x="25927" y="0"/>
                </a:lnTo>
                <a:close/>
                <a:moveTo>
                  <a:pt x="66666" y="0"/>
                </a:moveTo>
                <a:lnTo>
                  <a:pt x="81900" y="9527"/>
                </a:lnTo>
                <a:lnTo>
                  <a:pt x="93922" y="0"/>
                </a:lnTo>
                <a:lnTo>
                  <a:pt x="66666" y="0"/>
                </a:lnTo>
                <a:close/>
                <a:moveTo>
                  <a:pt x="60005" y="266"/>
                </a:moveTo>
                <a:lnTo>
                  <a:pt x="41200" y="12111"/>
                </a:lnTo>
                <a:cubicBezTo>
                  <a:pt x="47438" y="17044"/>
                  <a:pt x="54222" y="22377"/>
                  <a:pt x="59994" y="26911"/>
                </a:cubicBezTo>
                <a:lnTo>
                  <a:pt x="78783" y="12005"/>
                </a:lnTo>
                <a:lnTo>
                  <a:pt x="60005" y="266"/>
                </a:lnTo>
                <a:close/>
                <a:moveTo>
                  <a:pt x="99083" y="627"/>
                </a:moveTo>
                <a:lnTo>
                  <a:pt x="85227" y="11605"/>
                </a:lnTo>
                <a:lnTo>
                  <a:pt x="110327" y="27305"/>
                </a:lnTo>
                <a:lnTo>
                  <a:pt x="119622" y="27305"/>
                </a:lnTo>
                <a:lnTo>
                  <a:pt x="99083" y="627"/>
                </a:lnTo>
                <a:close/>
                <a:moveTo>
                  <a:pt x="20883" y="661"/>
                </a:moveTo>
                <a:lnTo>
                  <a:pt x="377" y="27305"/>
                </a:lnTo>
                <a:lnTo>
                  <a:pt x="10038" y="27305"/>
                </a:lnTo>
                <a:lnTo>
                  <a:pt x="34761" y="11738"/>
                </a:lnTo>
                <a:cubicBezTo>
                  <a:pt x="28727" y="6966"/>
                  <a:pt x="23327" y="2672"/>
                  <a:pt x="20883" y="661"/>
                </a:cubicBezTo>
                <a:close/>
                <a:moveTo>
                  <a:pt x="82105" y="14083"/>
                </a:moveTo>
                <a:lnTo>
                  <a:pt x="65433" y="27305"/>
                </a:lnTo>
                <a:lnTo>
                  <a:pt x="103255" y="27305"/>
                </a:lnTo>
                <a:lnTo>
                  <a:pt x="82105" y="14083"/>
                </a:lnTo>
                <a:close/>
                <a:moveTo>
                  <a:pt x="37877" y="14205"/>
                </a:moveTo>
                <a:lnTo>
                  <a:pt x="17077" y="27305"/>
                </a:lnTo>
                <a:lnTo>
                  <a:pt x="54511" y="27305"/>
                </a:lnTo>
                <a:cubicBezTo>
                  <a:pt x="50166" y="23894"/>
                  <a:pt x="43905" y="18966"/>
                  <a:pt x="37877" y="14205"/>
                </a:cubicBezTo>
                <a:close/>
                <a:moveTo>
                  <a:pt x="0" y="31211"/>
                </a:moveTo>
                <a:lnTo>
                  <a:pt x="12477" y="50211"/>
                </a:lnTo>
                <a:lnTo>
                  <a:pt x="9511" y="31211"/>
                </a:lnTo>
                <a:lnTo>
                  <a:pt x="0" y="31211"/>
                </a:lnTo>
                <a:close/>
                <a:moveTo>
                  <a:pt x="12877" y="31211"/>
                </a:moveTo>
                <a:lnTo>
                  <a:pt x="36100" y="53038"/>
                </a:lnTo>
                <a:lnTo>
                  <a:pt x="29455" y="31211"/>
                </a:lnTo>
                <a:lnTo>
                  <a:pt x="12877" y="31211"/>
                </a:lnTo>
                <a:close/>
                <a:moveTo>
                  <a:pt x="33005" y="31211"/>
                </a:moveTo>
                <a:lnTo>
                  <a:pt x="40133" y="54677"/>
                </a:lnTo>
                <a:lnTo>
                  <a:pt x="56494" y="31211"/>
                </a:lnTo>
                <a:lnTo>
                  <a:pt x="33005" y="31211"/>
                </a:lnTo>
                <a:close/>
                <a:moveTo>
                  <a:pt x="63505" y="31211"/>
                </a:moveTo>
                <a:lnTo>
                  <a:pt x="79866" y="54677"/>
                </a:lnTo>
                <a:lnTo>
                  <a:pt x="86994" y="31211"/>
                </a:lnTo>
                <a:lnTo>
                  <a:pt x="63505" y="31211"/>
                </a:lnTo>
                <a:close/>
                <a:moveTo>
                  <a:pt x="90544" y="31211"/>
                </a:moveTo>
                <a:lnTo>
                  <a:pt x="83900" y="53038"/>
                </a:lnTo>
                <a:lnTo>
                  <a:pt x="107122" y="31211"/>
                </a:lnTo>
                <a:lnTo>
                  <a:pt x="90544" y="31211"/>
                </a:lnTo>
                <a:close/>
                <a:moveTo>
                  <a:pt x="110488" y="31211"/>
                </a:moveTo>
                <a:lnTo>
                  <a:pt x="107522" y="50222"/>
                </a:lnTo>
                <a:lnTo>
                  <a:pt x="120000" y="31211"/>
                </a:lnTo>
                <a:lnTo>
                  <a:pt x="110488" y="31211"/>
                </a:lnTo>
                <a:close/>
                <a:moveTo>
                  <a:pt x="60005" y="32355"/>
                </a:moveTo>
                <a:lnTo>
                  <a:pt x="41444" y="58983"/>
                </a:lnTo>
                <a:lnTo>
                  <a:pt x="60005" y="120000"/>
                </a:lnTo>
                <a:lnTo>
                  <a:pt x="78555" y="58983"/>
                </a:lnTo>
                <a:lnTo>
                  <a:pt x="60005" y="32355"/>
                </a:lnTo>
                <a:close/>
                <a:moveTo>
                  <a:pt x="13822" y="37100"/>
                </a:moveTo>
                <a:lnTo>
                  <a:pt x="16933" y="57000"/>
                </a:lnTo>
                <a:lnTo>
                  <a:pt x="54888" y="114827"/>
                </a:lnTo>
                <a:lnTo>
                  <a:pt x="38233" y="60050"/>
                </a:lnTo>
                <a:lnTo>
                  <a:pt x="13822" y="37100"/>
                </a:lnTo>
                <a:close/>
                <a:moveTo>
                  <a:pt x="106177" y="37100"/>
                </a:moveTo>
                <a:lnTo>
                  <a:pt x="81766" y="60050"/>
                </a:lnTo>
                <a:lnTo>
                  <a:pt x="65105" y="114850"/>
                </a:lnTo>
                <a:lnTo>
                  <a:pt x="103066" y="57000"/>
                </a:lnTo>
                <a:lnTo>
                  <a:pt x="106177" y="3710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54" name="Shape 1154" descr="Image"/>
          <p:cNvSpPr/>
          <p:nvPr/>
        </p:nvSpPr>
        <p:spPr>
          <a:xfrm>
            <a:off x="13091424" y="4571069"/>
            <a:ext cx="3740513" cy="3740645"/>
          </a:xfrm>
          <a:custGeom>
            <a:avLst/>
            <a:gdLst/>
            <a:ahLst/>
            <a:cxnLst/>
            <a:rect l="0" t="0" r="0" b="0"/>
            <a:pathLst>
              <a:path w="120000" h="120000" extrusionOk="0">
                <a:moveTo>
                  <a:pt x="59994" y="0"/>
                </a:moveTo>
                <a:cubicBezTo>
                  <a:pt x="44638" y="0"/>
                  <a:pt x="29283" y="5855"/>
                  <a:pt x="17572" y="17567"/>
                </a:cubicBezTo>
                <a:cubicBezTo>
                  <a:pt x="5855" y="29284"/>
                  <a:pt x="0" y="44638"/>
                  <a:pt x="0" y="59991"/>
                </a:cubicBezTo>
                <a:cubicBezTo>
                  <a:pt x="0" y="75344"/>
                  <a:pt x="5855" y="90709"/>
                  <a:pt x="17572" y="102426"/>
                </a:cubicBezTo>
                <a:cubicBezTo>
                  <a:pt x="41000" y="125855"/>
                  <a:pt x="79000" y="125855"/>
                  <a:pt x="102427" y="102426"/>
                </a:cubicBezTo>
                <a:cubicBezTo>
                  <a:pt x="114144" y="90709"/>
                  <a:pt x="120000" y="75344"/>
                  <a:pt x="120000" y="59991"/>
                </a:cubicBezTo>
                <a:cubicBezTo>
                  <a:pt x="120000" y="44638"/>
                  <a:pt x="114144" y="29284"/>
                  <a:pt x="102427" y="17567"/>
                </a:cubicBezTo>
                <a:cubicBezTo>
                  <a:pt x="90716" y="5855"/>
                  <a:pt x="75350" y="0"/>
                  <a:pt x="59994" y="0"/>
                </a:cubicBezTo>
                <a:close/>
              </a:path>
            </a:pathLst>
          </a:custGeom>
          <a:noFill/>
          <a:ln>
            <a:noFill/>
          </a:ln>
        </p:spPr>
      </p:sp>
      <p:sp>
        <p:nvSpPr>
          <p:cNvPr id="1155" name="Shape 1155"/>
          <p:cNvSpPr/>
          <p:nvPr/>
        </p:nvSpPr>
        <p:spPr>
          <a:xfrm>
            <a:off x="13289970" y="4769614"/>
            <a:ext cx="3343422" cy="3343422"/>
          </a:xfrm>
          <a:prstGeom prst="ellipse">
            <a:avLst/>
          </a:prstGeom>
          <a:noFill/>
          <a:ln w="12700" cap="flat" cmpd="sng">
            <a:solidFill>
              <a:srgbClr val="FFFFFF">
                <a:alpha val="50196"/>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56" name="Shape 1156"/>
          <p:cNvSpPr txBox="1"/>
          <p:nvPr/>
        </p:nvSpPr>
        <p:spPr>
          <a:xfrm>
            <a:off x="13091324" y="640101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SEO</a:t>
            </a:r>
          </a:p>
        </p:txBody>
      </p:sp>
      <p:sp>
        <p:nvSpPr>
          <p:cNvPr id="1157" name="Shape 1157"/>
          <p:cNvSpPr/>
          <p:nvPr/>
        </p:nvSpPr>
        <p:spPr>
          <a:xfrm>
            <a:off x="14698870" y="5830671"/>
            <a:ext cx="525654" cy="604058"/>
          </a:xfrm>
          <a:custGeom>
            <a:avLst/>
            <a:gdLst/>
            <a:ahLst/>
            <a:cxnLst/>
            <a:rect l="0" t="0" r="0" b="0"/>
            <a:pathLst>
              <a:path w="120000" h="120000" extrusionOk="0">
                <a:moveTo>
                  <a:pt x="49794" y="0"/>
                </a:moveTo>
                <a:cubicBezTo>
                  <a:pt x="49000" y="0"/>
                  <a:pt x="48338" y="577"/>
                  <a:pt x="48338" y="1266"/>
                </a:cubicBezTo>
                <a:lnTo>
                  <a:pt x="48338" y="6927"/>
                </a:lnTo>
                <a:cubicBezTo>
                  <a:pt x="48338" y="7622"/>
                  <a:pt x="49000" y="8194"/>
                  <a:pt x="49794" y="8194"/>
                </a:cubicBezTo>
                <a:lnTo>
                  <a:pt x="55655" y="8194"/>
                </a:lnTo>
                <a:lnTo>
                  <a:pt x="55655" y="15727"/>
                </a:lnTo>
                <a:cubicBezTo>
                  <a:pt x="24516" y="17677"/>
                  <a:pt x="0" y="40238"/>
                  <a:pt x="0" y="67788"/>
                </a:cubicBezTo>
                <a:cubicBezTo>
                  <a:pt x="0" y="96622"/>
                  <a:pt x="26861" y="120000"/>
                  <a:pt x="60000" y="120000"/>
                </a:cubicBezTo>
                <a:cubicBezTo>
                  <a:pt x="93138" y="120000"/>
                  <a:pt x="120000" y="96622"/>
                  <a:pt x="120000" y="67788"/>
                </a:cubicBezTo>
                <a:cubicBezTo>
                  <a:pt x="120000" y="53655"/>
                  <a:pt x="113555" y="40844"/>
                  <a:pt x="103072" y="31450"/>
                </a:cubicBezTo>
                <a:cubicBezTo>
                  <a:pt x="103483" y="31272"/>
                  <a:pt x="103861" y="31033"/>
                  <a:pt x="104172" y="30672"/>
                </a:cubicBezTo>
                <a:lnTo>
                  <a:pt x="106488" y="27877"/>
                </a:lnTo>
                <a:cubicBezTo>
                  <a:pt x="107416" y="26738"/>
                  <a:pt x="107138" y="25144"/>
                  <a:pt x="105827" y="24333"/>
                </a:cubicBezTo>
                <a:lnTo>
                  <a:pt x="95927" y="18155"/>
                </a:lnTo>
                <a:cubicBezTo>
                  <a:pt x="94616" y="17344"/>
                  <a:pt x="92794" y="17583"/>
                  <a:pt x="91866" y="18727"/>
                </a:cubicBezTo>
                <a:lnTo>
                  <a:pt x="89550" y="21522"/>
                </a:lnTo>
                <a:cubicBezTo>
                  <a:pt x="89377" y="21733"/>
                  <a:pt x="89272" y="21938"/>
                  <a:pt x="89172" y="22177"/>
                </a:cubicBezTo>
                <a:cubicBezTo>
                  <a:pt x="81722" y="18577"/>
                  <a:pt x="73338" y="16294"/>
                  <a:pt x="64377" y="15727"/>
                </a:cubicBezTo>
                <a:lnTo>
                  <a:pt x="64377" y="8194"/>
                </a:lnTo>
                <a:lnTo>
                  <a:pt x="70238" y="8194"/>
                </a:lnTo>
                <a:cubicBezTo>
                  <a:pt x="71027" y="8194"/>
                  <a:pt x="71694" y="7622"/>
                  <a:pt x="71694" y="6927"/>
                </a:cubicBezTo>
                <a:lnTo>
                  <a:pt x="71694" y="1266"/>
                </a:lnTo>
                <a:cubicBezTo>
                  <a:pt x="71694" y="577"/>
                  <a:pt x="71027" y="0"/>
                  <a:pt x="70238" y="0"/>
                </a:cubicBezTo>
                <a:lnTo>
                  <a:pt x="49794" y="0"/>
                </a:lnTo>
                <a:close/>
                <a:moveTo>
                  <a:pt x="60000" y="31477"/>
                </a:moveTo>
                <a:cubicBezTo>
                  <a:pt x="62411" y="31477"/>
                  <a:pt x="64372" y="33183"/>
                  <a:pt x="64377" y="35288"/>
                </a:cubicBezTo>
                <a:lnTo>
                  <a:pt x="64377" y="67788"/>
                </a:lnTo>
                <a:cubicBezTo>
                  <a:pt x="64377" y="69888"/>
                  <a:pt x="62411" y="71594"/>
                  <a:pt x="60000" y="71594"/>
                </a:cubicBezTo>
                <a:cubicBezTo>
                  <a:pt x="57588" y="71594"/>
                  <a:pt x="55627" y="69888"/>
                  <a:pt x="55627" y="67788"/>
                </a:cubicBezTo>
                <a:lnTo>
                  <a:pt x="55627" y="35288"/>
                </a:lnTo>
                <a:cubicBezTo>
                  <a:pt x="55627" y="33183"/>
                  <a:pt x="57588" y="31477"/>
                  <a:pt x="60000" y="31477"/>
                </a:cubicBez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58" name="Shape 1158" descr="Image"/>
          <p:cNvSpPr/>
          <p:nvPr/>
        </p:nvSpPr>
        <p:spPr>
          <a:xfrm>
            <a:off x="18613834" y="4571069"/>
            <a:ext cx="3740513" cy="3740645"/>
          </a:xfrm>
          <a:custGeom>
            <a:avLst/>
            <a:gdLst/>
            <a:ahLst/>
            <a:cxnLst/>
            <a:rect l="0" t="0" r="0" b="0"/>
            <a:pathLst>
              <a:path w="120000" h="120000" extrusionOk="0">
                <a:moveTo>
                  <a:pt x="59994" y="0"/>
                </a:moveTo>
                <a:cubicBezTo>
                  <a:pt x="44638" y="0"/>
                  <a:pt x="29283" y="5855"/>
                  <a:pt x="17572" y="17567"/>
                </a:cubicBezTo>
                <a:cubicBezTo>
                  <a:pt x="5855" y="29284"/>
                  <a:pt x="0" y="44638"/>
                  <a:pt x="0" y="59991"/>
                </a:cubicBezTo>
                <a:cubicBezTo>
                  <a:pt x="0" y="75344"/>
                  <a:pt x="5855" y="90709"/>
                  <a:pt x="17572" y="102426"/>
                </a:cubicBezTo>
                <a:cubicBezTo>
                  <a:pt x="41000" y="125855"/>
                  <a:pt x="79000" y="125855"/>
                  <a:pt x="102427" y="102426"/>
                </a:cubicBezTo>
                <a:cubicBezTo>
                  <a:pt x="114144" y="90709"/>
                  <a:pt x="120000" y="75344"/>
                  <a:pt x="120000" y="59991"/>
                </a:cubicBezTo>
                <a:cubicBezTo>
                  <a:pt x="120000" y="44638"/>
                  <a:pt x="114144" y="29284"/>
                  <a:pt x="102427" y="17567"/>
                </a:cubicBezTo>
                <a:cubicBezTo>
                  <a:pt x="90716" y="5855"/>
                  <a:pt x="75350" y="0"/>
                  <a:pt x="59994" y="0"/>
                </a:cubicBezTo>
                <a:close/>
              </a:path>
            </a:pathLst>
          </a:custGeom>
          <a:noFill/>
          <a:ln>
            <a:noFill/>
          </a:ln>
        </p:spPr>
      </p:sp>
      <p:sp>
        <p:nvSpPr>
          <p:cNvPr id="1159" name="Shape 1159"/>
          <p:cNvSpPr/>
          <p:nvPr/>
        </p:nvSpPr>
        <p:spPr>
          <a:xfrm>
            <a:off x="18812381" y="4769616"/>
            <a:ext cx="3343422" cy="3343422"/>
          </a:xfrm>
          <a:prstGeom prst="ellipse">
            <a:avLst/>
          </a:prstGeom>
          <a:noFill/>
          <a:ln w="12700" cap="flat" cmpd="sng">
            <a:solidFill>
              <a:srgbClr val="FFFFFF">
                <a:alpha val="50196"/>
              </a:srgbClr>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60" name="Shape 1160"/>
          <p:cNvSpPr txBox="1"/>
          <p:nvPr/>
        </p:nvSpPr>
        <p:spPr>
          <a:xfrm>
            <a:off x="18613734" y="6336762"/>
            <a:ext cx="3740513"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Promotion</a:t>
            </a:r>
          </a:p>
        </p:txBody>
      </p:sp>
      <p:sp>
        <p:nvSpPr>
          <p:cNvPr id="1161" name="Shape 1161"/>
          <p:cNvSpPr/>
          <p:nvPr/>
        </p:nvSpPr>
        <p:spPr>
          <a:xfrm>
            <a:off x="20321637" y="5728692"/>
            <a:ext cx="324809" cy="679516"/>
          </a:xfrm>
          <a:custGeom>
            <a:avLst/>
            <a:gdLst/>
            <a:ahLst/>
            <a:cxnLst/>
            <a:rect l="0" t="0" r="0" b="0"/>
            <a:pathLst>
              <a:path w="120000" h="120000" extrusionOk="0">
                <a:moveTo>
                  <a:pt x="72415" y="27"/>
                </a:moveTo>
                <a:cubicBezTo>
                  <a:pt x="71550" y="61"/>
                  <a:pt x="70679" y="139"/>
                  <a:pt x="69807" y="261"/>
                </a:cubicBezTo>
                <a:lnTo>
                  <a:pt x="9383" y="8788"/>
                </a:lnTo>
                <a:cubicBezTo>
                  <a:pt x="2459" y="9768"/>
                  <a:pt x="-1503" y="13241"/>
                  <a:pt x="540" y="16552"/>
                </a:cubicBezTo>
                <a:cubicBezTo>
                  <a:pt x="2220" y="19274"/>
                  <a:pt x="7424" y="21033"/>
                  <a:pt x="13073" y="21033"/>
                </a:cubicBezTo>
                <a:cubicBezTo>
                  <a:pt x="14297" y="21033"/>
                  <a:pt x="15544" y="20955"/>
                  <a:pt x="16780" y="20782"/>
                </a:cubicBezTo>
                <a:lnTo>
                  <a:pt x="77221" y="12250"/>
                </a:lnTo>
                <a:cubicBezTo>
                  <a:pt x="84145" y="11270"/>
                  <a:pt x="88091" y="7797"/>
                  <a:pt x="86046" y="4486"/>
                </a:cubicBezTo>
                <a:cubicBezTo>
                  <a:pt x="84259" y="1591"/>
                  <a:pt x="78479" y="-222"/>
                  <a:pt x="72415" y="27"/>
                </a:cubicBezTo>
                <a:close/>
                <a:moveTo>
                  <a:pt x="105918" y="10346"/>
                </a:moveTo>
                <a:cubicBezTo>
                  <a:pt x="105053" y="10380"/>
                  <a:pt x="104170" y="10452"/>
                  <a:pt x="103305" y="10569"/>
                </a:cubicBezTo>
                <a:lnTo>
                  <a:pt x="10186" y="23387"/>
                </a:lnTo>
                <a:cubicBezTo>
                  <a:pt x="3251" y="24339"/>
                  <a:pt x="-774" y="27801"/>
                  <a:pt x="1224" y="31118"/>
                </a:cubicBezTo>
                <a:cubicBezTo>
                  <a:pt x="2875" y="33857"/>
                  <a:pt x="8119" y="35649"/>
                  <a:pt x="13796" y="35649"/>
                </a:cubicBezTo>
                <a:cubicBezTo>
                  <a:pt x="14997" y="35649"/>
                  <a:pt x="16199" y="35560"/>
                  <a:pt x="17406" y="35393"/>
                </a:cubicBezTo>
                <a:lnTo>
                  <a:pt x="110542" y="22591"/>
                </a:lnTo>
                <a:cubicBezTo>
                  <a:pt x="117483" y="21634"/>
                  <a:pt x="121486" y="18172"/>
                  <a:pt x="119487" y="14855"/>
                </a:cubicBezTo>
                <a:cubicBezTo>
                  <a:pt x="117739" y="11955"/>
                  <a:pt x="111971" y="10118"/>
                  <a:pt x="105918" y="10346"/>
                </a:cubicBezTo>
                <a:close/>
                <a:moveTo>
                  <a:pt x="98698" y="26376"/>
                </a:moveTo>
                <a:cubicBezTo>
                  <a:pt x="97833" y="26410"/>
                  <a:pt x="96956" y="26482"/>
                  <a:pt x="96091" y="26599"/>
                </a:cubicBezTo>
                <a:lnTo>
                  <a:pt x="9463" y="38526"/>
                </a:lnTo>
                <a:cubicBezTo>
                  <a:pt x="2522" y="39478"/>
                  <a:pt x="-1480" y="42946"/>
                  <a:pt x="518" y="46257"/>
                </a:cubicBezTo>
                <a:cubicBezTo>
                  <a:pt x="2169" y="49001"/>
                  <a:pt x="7390" y="50777"/>
                  <a:pt x="13073" y="50777"/>
                </a:cubicBezTo>
                <a:cubicBezTo>
                  <a:pt x="14269" y="50777"/>
                  <a:pt x="15493" y="50699"/>
                  <a:pt x="16700" y="50532"/>
                </a:cubicBezTo>
                <a:lnTo>
                  <a:pt x="103328" y="38621"/>
                </a:lnTo>
                <a:cubicBezTo>
                  <a:pt x="110269" y="37664"/>
                  <a:pt x="114266" y="34202"/>
                  <a:pt x="112273" y="30884"/>
                </a:cubicBezTo>
                <a:cubicBezTo>
                  <a:pt x="110519" y="27985"/>
                  <a:pt x="104751" y="26148"/>
                  <a:pt x="98698" y="26376"/>
                </a:cubicBezTo>
                <a:close/>
                <a:moveTo>
                  <a:pt x="99422" y="41298"/>
                </a:moveTo>
                <a:cubicBezTo>
                  <a:pt x="98556" y="41332"/>
                  <a:pt x="97679" y="41415"/>
                  <a:pt x="96814" y="41538"/>
                </a:cubicBezTo>
                <a:lnTo>
                  <a:pt x="10186" y="53448"/>
                </a:lnTo>
                <a:cubicBezTo>
                  <a:pt x="3251" y="54406"/>
                  <a:pt x="-774" y="57868"/>
                  <a:pt x="1224" y="61185"/>
                </a:cubicBezTo>
                <a:cubicBezTo>
                  <a:pt x="2875" y="63923"/>
                  <a:pt x="8119" y="65705"/>
                  <a:pt x="13796" y="65705"/>
                </a:cubicBezTo>
                <a:cubicBezTo>
                  <a:pt x="14997" y="65705"/>
                  <a:pt x="16199" y="65627"/>
                  <a:pt x="17406" y="65460"/>
                </a:cubicBezTo>
                <a:lnTo>
                  <a:pt x="17582" y="65437"/>
                </a:lnTo>
                <a:lnTo>
                  <a:pt x="17582" y="72339"/>
                </a:lnTo>
                <a:lnTo>
                  <a:pt x="9127" y="72339"/>
                </a:lnTo>
                <a:lnTo>
                  <a:pt x="9127" y="83092"/>
                </a:lnTo>
                <a:lnTo>
                  <a:pt x="9127" y="85625"/>
                </a:lnTo>
                <a:lnTo>
                  <a:pt x="17486" y="98766"/>
                </a:lnTo>
                <a:lnTo>
                  <a:pt x="17503" y="98738"/>
                </a:lnTo>
                <a:cubicBezTo>
                  <a:pt x="17605" y="99729"/>
                  <a:pt x="19313" y="100519"/>
                  <a:pt x="21409" y="100519"/>
                </a:cubicBezTo>
                <a:lnTo>
                  <a:pt x="26135" y="100519"/>
                </a:lnTo>
                <a:cubicBezTo>
                  <a:pt x="26118" y="100586"/>
                  <a:pt x="26072" y="100658"/>
                  <a:pt x="26072" y="100725"/>
                </a:cubicBezTo>
                <a:lnTo>
                  <a:pt x="26072" y="103792"/>
                </a:lnTo>
                <a:cubicBezTo>
                  <a:pt x="26072" y="104805"/>
                  <a:pt x="27649" y="105651"/>
                  <a:pt x="29682" y="105807"/>
                </a:cubicBezTo>
                <a:cubicBezTo>
                  <a:pt x="29198" y="106107"/>
                  <a:pt x="28896" y="106474"/>
                  <a:pt x="28896" y="106886"/>
                </a:cubicBezTo>
                <a:lnTo>
                  <a:pt x="28896" y="109575"/>
                </a:lnTo>
                <a:cubicBezTo>
                  <a:pt x="28896" y="110560"/>
                  <a:pt x="30587" y="111367"/>
                  <a:pt x="32643" y="111367"/>
                </a:cubicBezTo>
                <a:lnTo>
                  <a:pt x="33822" y="111367"/>
                </a:lnTo>
                <a:lnTo>
                  <a:pt x="33822" y="113821"/>
                </a:lnTo>
                <a:cubicBezTo>
                  <a:pt x="33822" y="114773"/>
                  <a:pt x="35439" y="115558"/>
                  <a:pt x="37432" y="115558"/>
                </a:cubicBezTo>
                <a:lnTo>
                  <a:pt x="43763" y="115558"/>
                </a:lnTo>
                <a:cubicBezTo>
                  <a:pt x="44429" y="118057"/>
                  <a:pt x="49605" y="120000"/>
                  <a:pt x="55886" y="120000"/>
                </a:cubicBezTo>
                <a:cubicBezTo>
                  <a:pt x="62166" y="120000"/>
                  <a:pt x="67342" y="118057"/>
                  <a:pt x="68008" y="115558"/>
                </a:cubicBezTo>
                <a:lnTo>
                  <a:pt x="74323" y="115558"/>
                </a:lnTo>
                <a:cubicBezTo>
                  <a:pt x="76310" y="115558"/>
                  <a:pt x="77950" y="114773"/>
                  <a:pt x="77950" y="113821"/>
                </a:cubicBezTo>
                <a:lnTo>
                  <a:pt x="77950" y="111367"/>
                </a:lnTo>
                <a:lnTo>
                  <a:pt x="79123" y="111367"/>
                </a:lnTo>
                <a:cubicBezTo>
                  <a:pt x="81184" y="111367"/>
                  <a:pt x="82869" y="110560"/>
                  <a:pt x="82869" y="109575"/>
                </a:cubicBezTo>
                <a:lnTo>
                  <a:pt x="82869" y="106886"/>
                </a:lnTo>
                <a:cubicBezTo>
                  <a:pt x="82869" y="106474"/>
                  <a:pt x="82573" y="106107"/>
                  <a:pt x="82089" y="105807"/>
                </a:cubicBezTo>
                <a:cubicBezTo>
                  <a:pt x="84122" y="105651"/>
                  <a:pt x="85676" y="104805"/>
                  <a:pt x="85676" y="103792"/>
                </a:cubicBezTo>
                <a:lnTo>
                  <a:pt x="85676" y="100725"/>
                </a:lnTo>
                <a:cubicBezTo>
                  <a:pt x="85676" y="100658"/>
                  <a:pt x="85654" y="100586"/>
                  <a:pt x="85637" y="100519"/>
                </a:cubicBezTo>
                <a:lnTo>
                  <a:pt x="90362" y="100519"/>
                </a:lnTo>
                <a:cubicBezTo>
                  <a:pt x="92162" y="100519"/>
                  <a:pt x="93676" y="99929"/>
                  <a:pt x="94126" y="99133"/>
                </a:cubicBezTo>
                <a:lnTo>
                  <a:pt x="94286" y="99367"/>
                </a:lnTo>
                <a:lnTo>
                  <a:pt x="102639" y="86226"/>
                </a:lnTo>
                <a:lnTo>
                  <a:pt x="102639" y="85625"/>
                </a:lnTo>
                <a:lnTo>
                  <a:pt x="102639" y="83693"/>
                </a:lnTo>
                <a:lnTo>
                  <a:pt x="102639" y="72339"/>
                </a:lnTo>
                <a:lnTo>
                  <a:pt x="94582" y="72339"/>
                </a:lnTo>
                <a:lnTo>
                  <a:pt x="94582" y="54846"/>
                </a:lnTo>
                <a:lnTo>
                  <a:pt x="104051" y="53543"/>
                </a:lnTo>
                <a:cubicBezTo>
                  <a:pt x="110992" y="52591"/>
                  <a:pt x="114995" y="49124"/>
                  <a:pt x="112996" y="45812"/>
                </a:cubicBezTo>
                <a:cubicBezTo>
                  <a:pt x="111254" y="42907"/>
                  <a:pt x="105480" y="41070"/>
                  <a:pt x="99422" y="41298"/>
                </a:cubicBezTo>
                <a:close/>
                <a:moveTo>
                  <a:pt x="68435" y="58435"/>
                </a:moveTo>
                <a:lnTo>
                  <a:pt x="68435" y="72339"/>
                </a:lnTo>
                <a:lnTo>
                  <a:pt x="43723" y="72339"/>
                </a:lnTo>
                <a:lnTo>
                  <a:pt x="43723" y="61842"/>
                </a:lnTo>
                <a:lnTo>
                  <a:pt x="68435" y="58435"/>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3000" b="0" i="0" u="none" strike="noStrike" cap="none">
                <a:solidFill>
                  <a:srgbClr val="FFFFFF"/>
                </a:solidFill>
                <a:latin typeface="Helvetica Neue"/>
                <a:ea typeface="Helvetica Neue"/>
                <a:cs typeface="Helvetica Neue"/>
                <a:sym typeface="Helvetica Neue"/>
              </a:rPr>
              <a:t>z</a:t>
            </a:r>
          </a:p>
        </p:txBody>
      </p:sp>
      <p:grpSp>
        <p:nvGrpSpPr>
          <p:cNvPr id="1162" name="Shape 1162"/>
          <p:cNvGrpSpPr/>
          <p:nvPr/>
        </p:nvGrpSpPr>
        <p:grpSpPr>
          <a:xfrm>
            <a:off x="632552" y="631470"/>
            <a:ext cx="1273177" cy="1304442"/>
            <a:chOff x="0" y="0"/>
            <a:chExt cx="1273176" cy="1304442"/>
          </a:xfrm>
        </p:grpSpPr>
        <p:sp>
          <p:nvSpPr>
            <p:cNvPr id="1163" name="Shape 1163"/>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64" name="Shape 116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165" name="Shape 1165"/>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166" name="Shape 1166"/>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We offer Awesome Services</a:t>
            </a:r>
          </a:p>
        </p:txBody>
      </p:sp>
      <p:sp>
        <p:nvSpPr>
          <p:cNvPr id="1167" name="Shape 1167"/>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68" name="Shape 1168"/>
          <p:cNvSpPr txBox="1"/>
          <p:nvPr/>
        </p:nvSpPr>
        <p:spPr>
          <a:xfrm>
            <a:off x="12319460" y="11198546"/>
            <a:ext cx="5533287" cy="125285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1169" name="Shape 1169"/>
          <p:cNvSpPr txBox="1"/>
          <p:nvPr/>
        </p:nvSpPr>
        <p:spPr>
          <a:xfrm>
            <a:off x="1909685" y="8943950"/>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170" name="Shape 1170"/>
          <p:cNvSpPr/>
          <p:nvPr/>
        </p:nvSpPr>
        <p:spPr>
          <a:xfrm>
            <a:off x="3263674"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71" name="Shape 1171"/>
          <p:cNvSpPr txBox="1"/>
          <p:nvPr/>
        </p:nvSpPr>
        <p:spPr>
          <a:xfrm>
            <a:off x="7432096" y="8943950"/>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172" name="Shape 1172"/>
          <p:cNvSpPr/>
          <p:nvPr/>
        </p:nvSpPr>
        <p:spPr>
          <a:xfrm>
            <a:off x="8786085"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73" name="Shape 1173"/>
          <p:cNvSpPr txBox="1"/>
          <p:nvPr/>
        </p:nvSpPr>
        <p:spPr>
          <a:xfrm>
            <a:off x="12972707" y="8943950"/>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174" name="Shape 1174"/>
          <p:cNvSpPr/>
          <p:nvPr/>
        </p:nvSpPr>
        <p:spPr>
          <a:xfrm>
            <a:off x="14326696"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75" name="Shape 1175"/>
          <p:cNvSpPr txBox="1"/>
          <p:nvPr/>
        </p:nvSpPr>
        <p:spPr>
          <a:xfrm>
            <a:off x="18495118" y="8943950"/>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176" name="Shape 1176"/>
          <p:cNvSpPr/>
          <p:nvPr/>
        </p:nvSpPr>
        <p:spPr>
          <a:xfrm>
            <a:off x="19849106"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177" name="Shape 1177"/>
          <p:cNvGrpSpPr/>
          <p:nvPr/>
        </p:nvGrpSpPr>
        <p:grpSpPr>
          <a:xfrm>
            <a:off x="632552" y="11635888"/>
            <a:ext cx="1328635" cy="1329425"/>
            <a:chOff x="0" y="-56246"/>
            <a:chExt cx="1328634" cy="1329422"/>
          </a:xfrm>
        </p:grpSpPr>
        <p:sp>
          <p:nvSpPr>
            <p:cNvPr id="1178" name="Shape 1178"/>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79" name="Shape 1179"/>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39</a:t>
              </a:fld>
              <a:r>
                <a:rPr lang="en-US" sz="2400" b="0" i="0" u="none" strike="noStrike" cap="none">
                  <a:solidFill>
                    <a:srgbClr val="DDDDDD"/>
                  </a:solidFill>
                  <a:latin typeface="Open Sans Light"/>
                  <a:ea typeface="Open Sans Light"/>
                  <a:cs typeface="Open Sans Light"/>
                  <a:sym typeface="Open Sans Light"/>
                </a:rPr>
                <a:t>￼</a:t>
              </a:r>
            </a:p>
          </p:txBody>
        </p:sp>
        <p:sp>
          <p:nvSpPr>
            <p:cNvPr id="1180" name="Shape 1180"/>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181" name="Shape 1181"/>
          <p:cNvSpPr/>
          <p:nvPr/>
        </p:nvSpPr>
        <p:spPr>
          <a:xfrm>
            <a:off x="3898673" y="4390351"/>
            <a:ext cx="2049839" cy="2044326"/>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82" name="Shape 1182"/>
          <p:cNvSpPr/>
          <p:nvPr/>
        </p:nvSpPr>
        <p:spPr>
          <a:xfrm>
            <a:off x="9421085" y="4390351"/>
            <a:ext cx="2049839" cy="2044326"/>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83" name="Shape 1183"/>
          <p:cNvSpPr/>
          <p:nvPr/>
        </p:nvSpPr>
        <p:spPr>
          <a:xfrm>
            <a:off x="14961696" y="4390351"/>
            <a:ext cx="2049839" cy="2044326"/>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84" name="Shape 1184"/>
          <p:cNvSpPr/>
          <p:nvPr/>
        </p:nvSpPr>
        <p:spPr>
          <a:xfrm>
            <a:off x="20484106" y="4390351"/>
            <a:ext cx="2049839" cy="2044326"/>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Shape 1879"/>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4</a:t>
            </a:fld>
            <a:endParaRPr lang="en-US" sz="2400" b="0" i="0" u="none" strike="noStrike" cap="none">
              <a:solidFill>
                <a:srgbClr val="DDDDDD"/>
              </a:solidFill>
              <a:latin typeface="Open Sans Light"/>
              <a:ea typeface="Open Sans Light"/>
              <a:cs typeface="Open Sans Light"/>
              <a:sym typeface="Open Sans Light"/>
            </a:endParaRPr>
          </a:p>
        </p:txBody>
      </p:sp>
      <p:pic>
        <p:nvPicPr>
          <p:cNvPr id="1880" name="Shape 1880" descr="Image"/>
          <p:cNvPicPr preferRelativeResize="0"/>
          <p:nvPr/>
        </p:nvPicPr>
        <p:blipFill rotWithShape="1">
          <a:blip r:embed="rId3">
            <a:alphaModFix/>
          </a:blip>
          <a:srcRect/>
          <a:stretch/>
        </p:blipFill>
        <p:spPr>
          <a:xfrm>
            <a:off x="9873697" y="1729997"/>
            <a:ext cx="12205083" cy="10256006"/>
          </a:xfrm>
          <a:prstGeom prst="rect">
            <a:avLst/>
          </a:prstGeom>
          <a:noFill/>
          <a:ln>
            <a:noFill/>
          </a:ln>
        </p:spPr>
      </p:pic>
      <p:sp>
        <p:nvSpPr>
          <p:cNvPr id="1881" name="Shape 1881"/>
          <p:cNvSpPr txBox="1"/>
          <p:nvPr/>
        </p:nvSpPr>
        <p:spPr>
          <a:xfrm>
            <a:off x="2587816" y="6357203"/>
            <a:ext cx="5996126" cy="2098676"/>
          </a:xfrm>
          <a:prstGeom prst="rect">
            <a:avLst/>
          </a:prstGeom>
          <a:noFill/>
          <a:ln>
            <a:noFill/>
          </a:ln>
        </p:spPr>
        <p:txBody>
          <a:bodyPr wrap="square" lIns="71425" tIns="71425" rIns="71425" bIns="71425" anchor="t" anchorCtr="0">
            <a:noAutofit/>
          </a:bodyPr>
          <a:lstStyle/>
          <a:p>
            <a:pPr algn="r"/>
            <a:r>
              <a:rPr lang="pt-BR" sz="2800" dirty="0">
                <a:latin typeface="Open Sans" panose="020B0604020202020204" charset="0"/>
                <a:ea typeface="Open Sans" panose="020B0604020202020204" charset="0"/>
                <a:cs typeface="Open Sans" panose="020B0604020202020204" charset="0"/>
              </a:rPr>
              <a:t>É um software com plataforma web para gestão de orfanatos. Possibilita que funcionários realizem atividades relacionadas ao processo de inserção, imersão e atividades internas ao orfanato. </a:t>
            </a:r>
          </a:p>
        </p:txBody>
      </p:sp>
      <p:pic>
        <p:nvPicPr>
          <p:cNvPr id="1882" name="Shape 1882"/>
          <p:cNvPicPr preferRelativeResize="0"/>
          <p:nvPr/>
        </p:nvPicPr>
        <p:blipFill>
          <a:blip r:embed="rId4">
            <a:extLst>
              <a:ext uri="{28A0092B-C50C-407E-A947-70E740481C1C}">
                <a14:useLocalDpi xmlns:a14="http://schemas.microsoft.com/office/drawing/2010/main" val="0"/>
              </a:ext>
            </a:extLst>
          </a:blip>
          <a:stretch>
            <a:fillRect/>
          </a:stretch>
        </p:blipFill>
        <p:spPr>
          <a:xfrm>
            <a:off x="10338361" y="2184400"/>
            <a:ext cx="11247533" cy="6400800"/>
          </a:xfrm>
          <a:prstGeom prst="rect">
            <a:avLst/>
          </a:prstGeom>
          <a:noFill/>
          <a:ln>
            <a:noFill/>
          </a:ln>
        </p:spPr>
      </p:pic>
      <p:grpSp>
        <p:nvGrpSpPr>
          <p:cNvPr id="1887" name="Shape 1887"/>
          <p:cNvGrpSpPr/>
          <p:nvPr/>
        </p:nvGrpSpPr>
        <p:grpSpPr>
          <a:xfrm>
            <a:off x="632552" y="11635888"/>
            <a:ext cx="1328635" cy="1329425"/>
            <a:chOff x="0" y="-56246"/>
            <a:chExt cx="1328634" cy="1329422"/>
          </a:xfrm>
        </p:grpSpPr>
        <p:sp>
          <p:nvSpPr>
            <p:cNvPr id="1888" name="Shape 1888"/>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89" name="Shape 1889"/>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4</a:t>
              </a:fld>
              <a:r>
                <a:rPr lang="en-US" sz="2400" b="0" i="0" u="none" strike="noStrike" cap="none">
                  <a:solidFill>
                    <a:srgbClr val="DDDDDD"/>
                  </a:solidFill>
                  <a:latin typeface="Open Sans Light"/>
                  <a:ea typeface="Open Sans Light"/>
                  <a:cs typeface="Open Sans Light"/>
                  <a:sym typeface="Open Sans Light"/>
                </a:rPr>
                <a:t>￼</a:t>
              </a:r>
            </a:p>
          </p:txBody>
        </p:sp>
        <p:sp>
          <p:nvSpPr>
            <p:cNvPr id="1890" name="Shape 1890"/>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891" name="Shape 1891"/>
          <p:cNvSpPr txBox="1">
            <a:spLocks noGrp="1"/>
          </p:cNvSpPr>
          <p:nvPr>
            <p:ph type="title" idx="4294967295"/>
          </p:nvPr>
        </p:nvSpPr>
        <p:spPr>
          <a:xfrm>
            <a:off x="1269933" y="3897757"/>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dirty="0" smtClean="0">
                <a:solidFill>
                  <a:srgbClr val="000000"/>
                </a:solidFill>
                <a:latin typeface="Roboto Slab Light"/>
                <a:ea typeface="Roboto Slab Light"/>
                <a:cs typeface="Roboto Slab Light"/>
                <a:sym typeface="Roboto Slab Light"/>
              </a:rPr>
              <a:t>ORPHA</a:t>
            </a:r>
            <a:endParaRPr lang="en-US" sz="5600" b="0" i="0" u="none" strike="noStrike" cap="none" dirty="0">
              <a:solidFill>
                <a:srgbClr val="000000"/>
              </a:solidFill>
              <a:latin typeface="Roboto Slab Light"/>
              <a:ea typeface="Roboto Slab Light"/>
              <a:cs typeface="Roboto Slab Light"/>
              <a:sym typeface="Roboto Slab Light"/>
            </a:endParaRPr>
          </a:p>
        </p:txBody>
      </p:sp>
      <p:sp>
        <p:nvSpPr>
          <p:cNvPr id="1892" name="Shape 1892"/>
          <p:cNvSpPr txBox="1">
            <a:spLocks noGrp="1"/>
          </p:cNvSpPr>
          <p:nvPr>
            <p:ph type="body" idx="4294967295"/>
          </p:nvPr>
        </p:nvSpPr>
        <p:spPr>
          <a:xfrm>
            <a:off x="1269933" y="5196332"/>
            <a:ext cx="7307322"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dirty="0" smtClean="0">
                <a:solidFill>
                  <a:srgbClr val="929292"/>
                </a:solidFill>
                <a:latin typeface="Open Sans"/>
                <a:ea typeface="Open Sans"/>
                <a:cs typeface="Open Sans"/>
                <a:sym typeface="Open Sans"/>
              </a:rPr>
              <a:t>SISTEMA DE GESTÃO DE ORFANATOS</a:t>
            </a:r>
            <a:endParaRPr lang="en-US" sz="1600" b="0" i="0" u="none" strike="noStrike" cap="none" dirty="0">
              <a:solidFill>
                <a:srgbClr val="929292"/>
              </a:solidFill>
              <a:latin typeface="Open Sans"/>
              <a:ea typeface="Open Sans"/>
              <a:cs typeface="Open Sans"/>
              <a:sym typeface="Open Sans"/>
            </a:endParaRPr>
          </a:p>
        </p:txBody>
      </p:sp>
      <p:sp>
        <p:nvSpPr>
          <p:cNvPr id="1893" name="Shape 1893"/>
          <p:cNvSpPr/>
          <p:nvPr/>
        </p:nvSpPr>
        <p:spPr>
          <a:xfrm>
            <a:off x="7225703" y="5858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Shape 1189" descr="Image"/>
          <p:cNvPicPr preferRelativeResize="0"/>
          <p:nvPr/>
        </p:nvPicPr>
        <p:blipFill rotWithShape="1">
          <a:blip r:embed="rId3">
            <a:alphaModFix/>
          </a:blip>
          <a:srcRect t="61" b="62"/>
          <a:stretch/>
        </p:blipFill>
        <p:spPr>
          <a:xfrm>
            <a:off x="12192000" y="0"/>
            <a:ext cx="12207226" cy="13716000"/>
          </a:xfrm>
          <a:prstGeom prst="rect">
            <a:avLst/>
          </a:prstGeom>
          <a:noFill/>
          <a:ln>
            <a:noFill/>
          </a:ln>
        </p:spPr>
      </p:pic>
      <p:grpSp>
        <p:nvGrpSpPr>
          <p:cNvPr id="1190" name="Shape 1190"/>
          <p:cNvGrpSpPr/>
          <p:nvPr/>
        </p:nvGrpSpPr>
        <p:grpSpPr>
          <a:xfrm>
            <a:off x="632552" y="631470"/>
            <a:ext cx="1273177" cy="1304442"/>
            <a:chOff x="0" y="0"/>
            <a:chExt cx="1273176" cy="1304442"/>
          </a:xfrm>
        </p:grpSpPr>
        <p:sp>
          <p:nvSpPr>
            <p:cNvPr id="1191" name="Shape 1191"/>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92" name="Shape 1192"/>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193" name="Shape 1193"/>
          <p:cNvSpPr txBox="1"/>
          <p:nvPr/>
        </p:nvSpPr>
        <p:spPr>
          <a:xfrm>
            <a:off x="2533288" y="7165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1194" name="Shape 1194"/>
          <p:cNvSpPr txBox="1">
            <a:spLocks noGrp="1"/>
          </p:cNvSpPr>
          <p:nvPr>
            <p:ph type="title" idx="4294967295"/>
          </p:nvPr>
        </p:nvSpPr>
        <p:spPr>
          <a:xfrm>
            <a:off x="2533288" y="4572933"/>
            <a:ext cx="9531663"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Acheivements Section</a:t>
            </a:r>
          </a:p>
        </p:txBody>
      </p:sp>
      <p:sp>
        <p:nvSpPr>
          <p:cNvPr id="1195" name="Shape 1195"/>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196" name="Shape 1196"/>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197" name="Shape 1197"/>
          <p:cNvGrpSpPr/>
          <p:nvPr/>
        </p:nvGrpSpPr>
        <p:grpSpPr>
          <a:xfrm>
            <a:off x="632552" y="11635888"/>
            <a:ext cx="1328635" cy="1329425"/>
            <a:chOff x="0" y="-56246"/>
            <a:chExt cx="1328634" cy="1329422"/>
          </a:xfrm>
        </p:grpSpPr>
        <p:sp>
          <p:nvSpPr>
            <p:cNvPr id="1198" name="Shape 1198"/>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99" name="Shape 1199"/>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40</a:t>
              </a:fld>
              <a:r>
                <a:rPr lang="en-US" sz="2400" b="0" i="0" u="none" strike="noStrike" cap="none">
                  <a:solidFill>
                    <a:srgbClr val="DDDDDD"/>
                  </a:solidFill>
                  <a:latin typeface="Open Sans Light"/>
                  <a:ea typeface="Open Sans Light"/>
                  <a:cs typeface="Open Sans Light"/>
                  <a:sym typeface="Open Sans Light"/>
                </a:rPr>
                <a:t>￼</a:t>
              </a:r>
            </a:p>
          </p:txBody>
        </p:sp>
        <p:sp>
          <p:nvSpPr>
            <p:cNvPr id="1200" name="Shape 1200"/>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pic>
        <p:nvPicPr>
          <p:cNvPr id="1205" name="Shape 1205" descr="Image"/>
          <p:cNvPicPr preferRelativeResize="0"/>
          <p:nvPr/>
        </p:nvPicPr>
        <p:blipFill rotWithShape="1">
          <a:blip r:embed="rId3">
            <a:alphaModFix/>
          </a:blip>
          <a:srcRect l="8" r="7"/>
          <a:stretch/>
        </p:blipFill>
        <p:spPr>
          <a:xfrm>
            <a:off x="2171" y="0"/>
            <a:ext cx="24379654" cy="13716000"/>
          </a:xfrm>
          <a:prstGeom prst="rect">
            <a:avLst/>
          </a:prstGeom>
          <a:noFill/>
          <a:ln>
            <a:noFill/>
          </a:ln>
        </p:spPr>
      </p:pic>
      <p:sp>
        <p:nvSpPr>
          <p:cNvPr id="1206" name="Shape 1206"/>
          <p:cNvSpPr/>
          <p:nvPr/>
        </p:nvSpPr>
        <p:spPr>
          <a:xfrm>
            <a:off x="7345779" y="4710050"/>
            <a:ext cx="4581297" cy="4581297"/>
          </a:xfrm>
          <a:prstGeom prst="ellipse">
            <a:avLst/>
          </a:prstGeom>
          <a:solidFill>
            <a:srgbClr val="FFFFFF">
              <a:alpha val="11764"/>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07" name="Shape 1207"/>
          <p:cNvSpPr/>
          <p:nvPr/>
        </p:nvSpPr>
        <p:spPr>
          <a:xfrm>
            <a:off x="12454078" y="4710050"/>
            <a:ext cx="4581297" cy="4581297"/>
          </a:xfrm>
          <a:prstGeom prst="ellipse">
            <a:avLst/>
          </a:prstGeom>
          <a:solidFill>
            <a:srgbClr val="FFFFFF">
              <a:alpha val="11764"/>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08" name="Shape 1208"/>
          <p:cNvSpPr/>
          <p:nvPr/>
        </p:nvSpPr>
        <p:spPr>
          <a:xfrm>
            <a:off x="17562379" y="4710050"/>
            <a:ext cx="4581297" cy="4581297"/>
          </a:xfrm>
          <a:prstGeom prst="ellipse">
            <a:avLst/>
          </a:prstGeom>
          <a:solidFill>
            <a:srgbClr val="FFFFFF">
              <a:alpha val="11764"/>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09" name="Shape 1209"/>
          <p:cNvSpPr txBox="1">
            <a:spLocks noGrp="1"/>
          </p:cNvSpPr>
          <p:nvPr>
            <p:ph type="title" idx="4294967295"/>
          </p:nvPr>
        </p:nvSpPr>
        <p:spPr>
          <a:xfrm>
            <a:off x="8000867" y="1586358"/>
            <a:ext cx="8382265"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Light"/>
              <a:buNone/>
            </a:pPr>
            <a:r>
              <a:rPr lang="en-US" sz="5600" b="0" i="0" u="none" strike="noStrike" cap="none">
                <a:solidFill>
                  <a:srgbClr val="FFFFFF"/>
                </a:solidFill>
                <a:latin typeface="Roboto Slab Light"/>
                <a:ea typeface="Roboto Slab Light"/>
                <a:cs typeface="Roboto Slab Light"/>
                <a:sym typeface="Roboto Slab Light"/>
              </a:rPr>
              <a:t>Acheivements</a:t>
            </a:r>
          </a:p>
        </p:txBody>
      </p:sp>
      <p:sp>
        <p:nvSpPr>
          <p:cNvPr id="1210" name="Shape 1210"/>
          <p:cNvSpPr/>
          <p:nvPr/>
        </p:nvSpPr>
        <p:spPr>
          <a:xfrm>
            <a:off x="2237480" y="4710050"/>
            <a:ext cx="4581297" cy="4581297"/>
          </a:xfrm>
          <a:prstGeom prst="ellipse">
            <a:avLst/>
          </a:prstGeom>
          <a:solidFill>
            <a:srgbClr val="FFFFFF">
              <a:alpha val="11764"/>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11" name="Shape 1211"/>
          <p:cNvSpPr txBox="1">
            <a:spLocks noGrp="1"/>
          </p:cNvSpPr>
          <p:nvPr>
            <p:ph type="body" idx="4294967295"/>
          </p:nvPr>
        </p:nvSpPr>
        <p:spPr>
          <a:xfrm>
            <a:off x="8000867" y="2796033"/>
            <a:ext cx="8382265" cy="12985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OUR CREATIVE WAY TO SUCCESS</a:t>
            </a:r>
          </a:p>
        </p:txBody>
      </p:sp>
      <p:sp>
        <p:nvSpPr>
          <p:cNvPr id="1212" name="Shape 1212"/>
          <p:cNvSpPr txBox="1"/>
          <p:nvPr/>
        </p:nvSpPr>
        <p:spPr>
          <a:xfrm>
            <a:off x="2657871" y="720090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Projects Created</a:t>
            </a:r>
          </a:p>
        </p:txBody>
      </p:sp>
      <p:sp>
        <p:nvSpPr>
          <p:cNvPr id="1213" name="Shape 1213"/>
          <p:cNvSpPr txBox="1"/>
          <p:nvPr/>
        </p:nvSpPr>
        <p:spPr>
          <a:xfrm>
            <a:off x="2657871" y="5321696"/>
            <a:ext cx="3740514" cy="18159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Arvo"/>
              <a:buNone/>
            </a:pPr>
            <a:r>
              <a:rPr lang="en-US" sz="6400" b="1" i="0" u="none" strike="noStrike" cap="none">
                <a:solidFill>
                  <a:srgbClr val="FFFFFF"/>
                </a:solidFill>
                <a:latin typeface="Arvo"/>
                <a:ea typeface="Arvo"/>
                <a:cs typeface="Arvo"/>
                <a:sym typeface="Arvo"/>
              </a:rPr>
              <a:t>467</a:t>
            </a:r>
          </a:p>
        </p:txBody>
      </p:sp>
      <p:sp>
        <p:nvSpPr>
          <p:cNvPr id="1214" name="Shape 1214"/>
          <p:cNvSpPr txBox="1"/>
          <p:nvPr/>
        </p:nvSpPr>
        <p:spPr>
          <a:xfrm>
            <a:off x="17982770" y="720090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Hours Spended</a:t>
            </a:r>
          </a:p>
        </p:txBody>
      </p:sp>
      <p:sp>
        <p:nvSpPr>
          <p:cNvPr id="1215" name="Shape 1215"/>
          <p:cNvSpPr txBox="1"/>
          <p:nvPr/>
        </p:nvSpPr>
        <p:spPr>
          <a:xfrm>
            <a:off x="17982770" y="5321696"/>
            <a:ext cx="3740514" cy="18159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Arvo"/>
              <a:buNone/>
            </a:pPr>
            <a:r>
              <a:rPr lang="en-US" sz="6400" b="1" i="0" u="none" strike="noStrike" cap="none">
                <a:solidFill>
                  <a:srgbClr val="FFFFFF"/>
                </a:solidFill>
                <a:latin typeface="Arvo"/>
                <a:ea typeface="Arvo"/>
                <a:cs typeface="Arvo"/>
                <a:sym typeface="Arvo"/>
              </a:rPr>
              <a:t>26 000</a:t>
            </a:r>
          </a:p>
        </p:txBody>
      </p:sp>
      <p:sp>
        <p:nvSpPr>
          <p:cNvPr id="1216" name="Shape 1216"/>
          <p:cNvSpPr txBox="1"/>
          <p:nvPr/>
        </p:nvSpPr>
        <p:spPr>
          <a:xfrm>
            <a:off x="12834921" y="720090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Guests</a:t>
            </a:r>
          </a:p>
        </p:txBody>
      </p:sp>
      <p:sp>
        <p:nvSpPr>
          <p:cNvPr id="1217" name="Shape 1217"/>
          <p:cNvSpPr txBox="1"/>
          <p:nvPr/>
        </p:nvSpPr>
        <p:spPr>
          <a:xfrm>
            <a:off x="12834921" y="5321696"/>
            <a:ext cx="3740514" cy="18159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Arvo"/>
              <a:buNone/>
            </a:pPr>
            <a:r>
              <a:rPr lang="en-US" sz="6400" b="1" i="0" u="none" strike="noStrike" cap="none">
                <a:solidFill>
                  <a:srgbClr val="FFFFFF"/>
                </a:solidFill>
                <a:latin typeface="Arvo"/>
                <a:ea typeface="Arvo"/>
                <a:cs typeface="Arvo"/>
                <a:sym typeface="Arvo"/>
              </a:rPr>
              <a:t>7345</a:t>
            </a:r>
          </a:p>
        </p:txBody>
      </p:sp>
      <p:sp>
        <p:nvSpPr>
          <p:cNvPr id="1218" name="Shape 1218"/>
          <p:cNvSpPr txBox="1"/>
          <p:nvPr/>
        </p:nvSpPr>
        <p:spPr>
          <a:xfrm>
            <a:off x="7687071" y="720090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Clients</a:t>
            </a:r>
          </a:p>
        </p:txBody>
      </p:sp>
      <p:sp>
        <p:nvSpPr>
          <p:cNvPr id="1219" name="Shape 1219"/>
          <p:cNvSpPr txBox="1"/>
          <p:nvPr/>
        </p:nvSpPr>
        <p:spPr>
          <a:xfrm>
            <a:off x="7687071" y="5321696"/>
            <a:ext cx="3740514" cy="18159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Arvo"/>
              <a:buNone/>
            </a:pPr>
            <a:r>
              <a:rPr lang="en-US" sz="6400" b="1" i="0" u="none" strike="noStrike" cap="none">
                <a:solidFill>
                  <a:srgbClr val="FFFFFF"/>
                </a:solidFill>
                <a:latin typeface="Arvo"/>
                <a:ea typeface="Arvo"/>
                <a:cs typeface="Arvo"/>
                <a:sym typeface="Arvo"/>
              </a:rPr>
              <a:t>2 300</a:t>
            </a:r>
          </a:p>
        </p:txBody>
      </p:sp>
      <p:sp>
        <p:nvSpPr>
          <p:cNvPr id="1220" name="Shape 1220"/>
          <p:cNvSpPr txBox="1"/>
          <p:nvPr/>
        </p:nvSpPr>
        <p:spPr>
          <a:xfrm>
            <a:off x="6796817" y="10051309"/>
            <a:ext cx="11018965" cy="142811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Aenean sollicitudin elit quam, sed euismod ante laoreet id.</a:t>
            </a:r>
          </a:p>
        </p:txBody>
      </p:sp>
      <p:sp>
        <p:nvSpPr>
          <p:cNvPr id="1221" name="Shape 1221"/>
          <p:cNvSpPr/>
          <p:nvPr/>
        </p:nvSpPr>
        <p:spPr>
          <a:xfrm>
            <a:off x="3893128" y="7178499"/>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22" name="Shape 1222"/>
          <p:cNvSpPr/>
          <p:nvPr/>
        </p:nvSpPr>
        <p:spPr>
          <a:xfrm>
            <a:off x="8922328" y="7178499"/>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23" name="Shape 1223"/>
          <p:cNvSpPr/>
          <p:nvPr/>
        </p:nvSpPr>
        <p:spPr>
          <a:xfrm>
            <a:off x="14070178" y="7178499"/>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24" name="Shape 1224"/>
          <p:cNvSpPr/>
          <p:nvPr/>
        </p:nvSpPr>
        <p:spPr>
          <a:xfrm>
            <a:off x="19218026" y="7178499"/>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225" name="Shape 1225"/>
          <p:cNvGrpSpPr/>
          <p:nvPr/>
        </p:nvGrpSpPr>
        <p:grpSpPr>
          <a:xfrm>
            <a:off x="632552" y="631470"/>
            <a:ext cx="1273177" cy="1304442"/>
            <a:chOff x="0" y="0"/>
            <a:chExt cx="1273176" cy="1304442"/>
          </a:xfrm>
        </p:grpSpPr>
        <p:sp>
          <p:nvSpPr>
            <p:cNvPr id="1226" name="Shape 1226"/>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27" name="Shape 1227"/>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228" name="Shape 1228"/>
          <p:cNvSpPr/>
          <p:nvPr/>
        </p:nvSpPr>
        <p:spPr>
          <a:xfrm>
            <a:off x="11569700" y="3449105"/>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229" name="Shape 1229"/>
          <p:cNvGrpSpPr/>
          <p:nvPr/>
        </p:nvGrpSpPr>
        <p:grpSpPr>
          <a:xfrm>
            <a:off x="632552" y="11635888"/>
            <a:ext cx="1328635" cy="1329425"/>
            <a:chOff x="0" y="-56246"/>
            <a:chExt cx="1328634" cy="1329422"/>
          </a:xfrm>
        </p:grpSpPr>
        <p:sp>
          <p:nvSpPr>
            <p:cNvPr id="1230" name="Shape 1230"/>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31" name="Shape 123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41</a:t>
              </a:fld>
              <a:r>
                <a:rPr lang="en-US" sz="2400" b="0" i="0" u="none" strike="noStrike" cap="none">
                  <a:solidFill>
                    <a:srgbClr val="DDDDDD"/>
                  </a:solidFill>
                  <a:latin typeface="Open Sans Light"/>
                  <a:ea typeface="Open Sans Light"/>
                  <a:cs typeface="Open Sans Light"/>
                  <a:sym typeface="Open Sans Light"/>
                </a:rPr>
                <a:t>￼</a:t>
              </a:r>
            </a:p>
          </p:txBody>
        </p:sp>
        <p:sp>
          <p:nvSpPr>
            <p:cNvPr id="1232" name="Shape 1232"/>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Shape 1237"/>
          <p:cNvSpPr/>
          <p:nvPr/>
        </p:nvSpPr>
        <p:spPr>
          <a:xfrm>
            <a:off x="7345779" y="4710050"/>
            <a:ext cx="4581297" cy="4581297"/>
          </a:xfrm>
          <a:prstGeom prst="ellipse">
            <a:avLst/>
          </a:prstGeom>
          <a:solidFill>
            <a:srgbClr val="000000">
              <a:alpha val="5098"/>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38" name="Shape 1238"/>
          <p:cNvSpPr/>
          <p:nvPr/>
        </p:nvSpPr>
        <p:spPr>
          <a:xfrm>
            <a:off x="12454079" y="4710050"/>
            <a:ext cx="4581297" cy="4581297"/>
          </a:xfrm>
          <a:prstGeom prst="ellipse">
            <a:avLst/>
          </a:prstGeom>
          <a:solidFill>
            <a:srgbClr val="000000">
              <a:alpha val="5098"/>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39" name="Shape 1239"/>
          <p:cNvSpPr/>
          <p:nvPr/>
        </p:nvSpPr>
        <p:spPr>
          <a:xfrm>
            <a:off x="17562379" y="4710050"/>
            <a:ext cx="4581297" cy="4581297"/>
          </a:xfrm>
          <a:prstGeom prst="ellipse">
            <a:avLst/>
          </a:prstGeom>
          <a:solidFill>
            <a:srgbClr val="000000">
              <a:alpha val="5098"/>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40" name="Shape 1240"/>
          <p:cNvSpPr/>
          <p:nvPr/>
        </p:nvSpPr>
        <p:spPr>
          <a:xfrm>
            <a:off x="2237480" y="4710050"/>
            <a:ext cx="4581297" cy="4581297"/>
          </a:xfrm>
          <a:prstGeom prst="ellipse">
            <a:avLst/>
          </a:prstGeom>
          <a:solidFill>
            <a:srgbClr val="000000">
              <a:alpha val="5098"/>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41" name="Shape 1241"/>
          <p:cNvSpPr txBox="1"/>
          <p:nvPr/>
        </p:nvSpPr>
        <p:spPr>
          <a:xfrm>
            <a:off x="2657871" y="718820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Projects Created</a:t>
            </a:r>
          </a:p>
        </p:txBody>
      </p:sp>
      <p:sp>
        <p:nvSpPr>
          <p:cNvPr id="1242" name="Shape 1242"/>
          <p:cNvSpPr txBox="1"/>
          <p:nvPr/>
        </p:nvSpPr>
        <p:spPr>
          <a:xfrm>
            <a:off x="17982770" y="718820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Hours Spended</a:t>
            </a:r>
          </a:p>
        </p:txBody>
      </p:sp>
      <p:sp>
        <p:nvSpPr>
          <p:cNvPr id="1243" name="Shape 1243"/>
          <p:cNvSpPr txBox="1"/>
          <p:nvPr/>
        </p:nvSpPr>
        <p:spPr>
          <a:xfrm>
            <a:off x="12834921" y="718820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Guests</a:t>
            </a:r>
          </a:p>
        </p:txBody>
      </p:sp>
      <p:sp>
        <p:nvSpPr>
          <p:cNvPr id="1244" name="Shape 1244"/>
          <p:cNvSpPr txBox="1"/>
          <p:nvPr/>
        </p:nvSpPr>
        <p:spPr>
          <a:xfrm>
            <a:off x="7687071" y="7188200"/>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Clients</a:t>
            </a:r>
          </a:p>
        </p:txBody>
      </p:sp>
      <p:sp>
        <p:nvSpPr>
          <p:cNvPr id="1245" name="Shape 1245"/>
          <p:cNvSpPr txBox="1"/>
          <p:nvPr/>
        </p:nvSpPr>
        <p:spPr>
          <a:xfrm>
            <a:off x="6796817" y="10051309"/>
            <a:ext cx="11018965" cy="142811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Aenean sollicitudin elit quam, sed euismod ante laoreet id.</a:t>
            </a:r>
          </a:p>
        </p:txBody>
      </p:sp>
      <p:sp>
        <p:nvSpPr>
          <p:cNvPr id="1246" name="Shape 1246"/>
          <p:cNvSpPr/>
          <p:nvPr/>
        </p:nvSpPr>
        <p:spPr>
          <a:xfrm>
            <a:off x="3893128" y="7165799"/>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47" name="Shape 1247"/>
          <p:cNvSpPr/>
          <p:nvPr/>
        </p:nvSpPr>
        <p:spPr>
          <a:xfrm>
            <a:off x="8922328" y="7165799"/>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48" name="Shape 1248"/>
          <p:cNvSpPr/>
          <p:nvPr/>
        </p:nvSpPr>
        <p:spPr>
          <a:xfrm>
            <a:off x="14070178" y="7165799"/>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49" name="Shape 1249"/>
          <p:cNvSpPr/>
          <p:nvPr/>
        </p:nvSpPr>
        <p:spPr>
          <a:xfrm>
            <a:off x="19218026" y="7165799"/>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250" name="Shape 1250"/>
          <p:cNvGrpSpPr/>
          <p:nvPr/>
        </p:nvGrpSpPr>
        <p:grpSpPr>
          <a:xfrm>
            <a:off x="632552" y="631470"/>
            <a:ext cx="1273177" cy="1304442"/>
            <a:chOff x="0" y="0"/>
            <a:chExt cx="1273176" cy="1304442"/>
          </a:xfrm>
        </p:grpSpPr>
        <p:sp>
          <p:nvSpPr>
            <p:cNvPr id="1251" name="Shape 1251"/>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52" name="Shape 1252"/>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253" name="Shape 1253"/>
          <p:cNvSpPr txBox="1"/>
          <p:nvPr/>
        </p:nvSpPr>
        <p:spPr>
          <a:xfrm>
            <a:off x="2657871" y="5321696"/>
            <a:ext cx="3740514" cy="18159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Arvo"/>
              <a:buNone/>
            </a:pPr>
            <a:r>
              <a:rPr lang="en-US" sz="6400" b="1" i="0" u="none" strike="noStrike" cap="none">
                <a:solidFill>
                  <a:srgbClr val="000000"/>
                </a:solidFill>
                <a:latin typeface="Arvo"/>
                <a:ea typeface="Arvo"/>
                <a:cs typeface="Arvo"/>
                <a:sym typeface="Arvo"/>
              </a:rPr>
              <a:t>467</a:t>
            </a:r>
          </a:p>
        </p:txBody>
      </p:sp>
      <p:sp>
        <p:nvSpPr>
          <p:cNvPr id="1254" name="Shape 1254"/>
          <p:cNvSpPr txBox="1"/>
          <p:nvPr/>
        </p:nvSpPr>
        <p:spPr>
          <a:xfrm>
            <a:off x="17982770" y="5321696"/>
            <a:ext cx="3740514" cy="18159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Arvo"/>
              <a:buNone/>
            </a:pPr>
            <a:r>
              <a:rPr lang="en-US" sz="6400" b="1" i="0" u="none" strike="noStrike" cap="none">
                <a:solidFill>
                  <a:srgbClr val="000000"/>
                </a:solidFill>
                <a:latin typeface="Arvo"/>
                <a:ea typeface="Arvo"/>
                <a:cs typeface="Arvo"/>
                <a:sym typeface="Arvo"/>
              </a:rPr>
              <a:t>26 000</a:t>
            </a:r>
          </a:p>
        </p:txBody>
      </p:sp>
      <p:sp>
        <p:nvSpPr>
          <p:cNvPr id="1255" name="Shape 1255"/>
          <p:cNvSpPr txBox="1"/>
          <p:nvPr/>
        </p:nvSpPr>
        <p:spPr>
          <a:xfrm>
            <a:off x="12834921" y="5321696"/>
            <a:ext cx="3740514" cy="18159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Arvo"/>
              <a:buNone/>
            </a:pPr>
            <a:r>
              <a:rPr lang="en-US" sz="6400" b="1" i="0" u="none" strike="noStrike" cap="none">
                <a:solidFill>
                  <a:srgbClr val="000000"/>
                </a:solidFill>
                <a:latin typeface="Arvo"/>
                <a:ea typeface="Arvo"/>
                <a:cs typeface="Arvo"/>
                <a:sym typeface="Arvo"/>
              </a:rPr>
              <a:t>7345</a:t>
            </a:r>
          </a:p>
        </p:txBody>
      </p:sp>
      <p:sp>
        <p:nvSpPr>
          <p:cNvPr id="1256" name="Shape 1256"/>
          <p:cNvSpPr txBox="1"/>
          <p:nvPr/>
        </p:nvSpPr>
        <p:spPr>
          <a:xfrm>
            <a:off x="7687071" y="5321696"/>
            <a:ext cx="3740514" cy="1815903"/>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Arvo"/>
              <a:buNone/>
            </a:pPr>
            <a:r>
              <a:rPr lang="en-US" sz="6400" b="1" i="0" u="none" strike="noStrike" cap="none">
                <a:solidFill>
                  <a:srgbClr val="000000"/>
                </a:solidFill>
                <a:latin typeface="Arvo"/>
                <a:ea typeface="Arvo"/>
                <a:cs typeface="Arvo"/>
                <a:sym typeface="Arvo"/>
              </a:rPr>
              <a:t>2 300</a:t>
            </a:r>
          </a:p>
        </p:txBody>
      </p:sp>
      <p:sp>
        <p:nvSpPr>
          <p:cNvPr id="1257" name="Shape 1257"/>
          <p:cNvSpPr txBox="1">
            <a:spLocks noGrp="1"/>
          </p:cNvSpPr>
          <p:nvPr>
            <p:ph type="title" idx="4294967295"/>
          </p:nvPr>
        </p:nvSpPr>
        <p:spPr>
          <a:xfrm>
            <a:off x="8000867" y="1586358"/>
            <a:ext cx="8382265"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Acheivements</a:t>
            </a:r>
          </a:p>
        </p:txBody>
      </p:sp>
      <p:sp>
        <p:nvSpPr>
          <p:cNvPr id="1258" name="Shape 1258"/>
          <p:cNvSpPr txBox="1">
            <a:spLocks noGrp="1"/>
          </p:cNvSpPr>
          <p:nvPr>
            <p:ph type="body" idx="4294967295"/>
          </p:nvPr>
        </p:nvSpPr>
        <p:spPr>
          <a:xfrm>
            <a:off x="8000867" y="2796033"/>
            <a:ext cx="8382265" cy="12985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259" name="Shape 1259"/>
          <p:cNvSpPr/>
          <p:nvPr/>
        </p:nvSpPr>
        <p:spPr>
          <a:xfrm>
            <a:off x="11569700" y="3449105"/>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260" name="Shape 1260"/>
          <p:cNvGrpSpPr/>
          <p:nvPr/>
        </p:nvGrpSpPr>
        <p:grpSpPr>
          <a:xfrm>
            <a:off x="632552" y="11635888"/>
            <a:ext cx="1328635" cy="1329425"/>
            <a:chOff x="0" y="-56246"/>
            <a:chExt cx="1328634" cy="1329422"/>
          </a:xfrm>
        </p:grpSpPr>
        <p:sp>
          <p:nvSpPr>
            <p:cNvPr id="1261" name="Shape 1261"/>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62" name="Shape 1262"/>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42</a:t>
              </a:fld>
              <a:r>
                <a:rPr lang="en-US" sz="2400" b="0" i="0" u="none" strike="noStrike" cap="none">
                  <a:solidFill>
                    <a:srgbClr val="DDDDDD"/>
                  </a:solidFill>
                  <a:latin typeface="Open Sans Light"/>
                  <a:ea typeface="Open Sans Light"/>
                  <a:cs typeface="Open Sans Light"/>
                  <a:sym typeface="Open Sans Light"/>
                </a:rPr>
                <a:t>￼</a:t>
              </a:r>
            </a:p>
          </p:txBody>
        </p:sp>
        <p:sp>
          <p:nvSpPr>
            <p:cNvPr id="1263" name="Shape 1263"/>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264" name="Shape 1264"/>
          <p:cNvSpPr/>
          <p:nvPr/>
        </p:nvSpPr>
        <p:spPr>
          <a:xfrm>
            <a:off x="4528128" y="4569146"/>
            <a:ext cx="2438111" cy="2431551"/>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65" name="Shape 1265"/>
          <p:cNvSpPr/>
          <p:nvPr/>
        </p:nvSpPr>
        <p:spPr>
          <a:xfrm>
            <a:off x="9636428" y="4569146"/>
            <a:ext cx="2438109" cy="2431551"/>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66" name="Shape 1266"/>
          <p:cNvSpPr/>
          <p:nvPr/>
        </p:nvSpPr>
        <p:spPr>
          <a:xfrm>
            <a:off x="14744726" y="4569146"/>
            <a:ext cx="2438111" cy="2431551"/>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67" name="Shape 1267"/>
          <p:cNvSpPr/>
          <p:nvPr/>
        </p:nvSpPr>
        <p:spPr>
          <a:xfrm>
            <a:off x="19853026" y="4569146"/>
            <a:ext cx="2438111" cy="2431551"/>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pic>
        <p:nvPicPr>
          <p:cNvPr id="1272" name="Shape 1272" descr="Image"/>
          <p:cNvPicPr preferRelativeResize="0"/>
          <p:nvPr/>
        </p:nvPicPr>
        <p:blipFill rotWithShape="1">
          <a:blip r:embed="rId3">
            <a:alphaModFix/>
          </a:blip>
          <a:srcRect t="61" b="62"/>
          <a:stretch/>
        </p:blipFill>
        <p:spPr>
          <a:xfrm>
            <a:off x="12192000" y="0"/>
            <a:ext cx="12207226" cy="13716000"/>
          </a:xfrm>
          <a:prstGeom prst="rect">
            <a:avLst/>
          </a:prstGeom>
          <a:noFill/>
          <a:ln>
            <a:noFill/>
          </a:ln>
        </p:spPr>
      </p:pic>
      <p:grpSp>
        <p:nvGrpSpPr>
          <p:cNvPr id="1273" name="Shape 1273"/>
          <p:cNvGrpSpPr/>
          <p:nvPr/>
        </p:nvGrpSpPr>
        <p:grpSpPr>
          <a:xfrm>
            <a:off x="632552" y="631470"/>
            <a:ext cx="1273177" cy="1304442"/>
            <a:chOff x="0" y="0"/>
            <a:chExt cx="1273176" cy="1304442"/>
          </a:xfrm>
        </p:grpSpPr>
        <p:sp>
          <p:nvSpPr>
            <p:cNvPr id="1274" name="Shape 1274"/>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75" name="Shape 127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276" name="Shape 1276"/>
          <p:cNvSpPr txBox="1"/>
          <p:nvPr/>
        </p:nvSpPr>
        <p:spPr>
          <a:xfrm>
            <a:off x="2533288" y="7165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1277" name="Shape 1277"/>
          <p:cNvSpPr txBox="1">
            <a:spLocks noGrp="1"/>
          </p:cNvSpPr>
          <p:nvPr>
            <p:ph type="title" idx="4294967295"/>
          </p:nvPr>
        </p:nvSpPr>
        <p:spPr>
          <a:xfrm>
            <a:off x="2533288" y="4572933"/>
            <a:ext cx="9531663"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Gallery Section</a:t>
            </a:r>
          </a:p>
        </p:txBody>
      </p:sp>
      <p:sp>
        <p:nvSpPr>
          <p:cNvPr id="1278" name="Shape 1278"/>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279" name="Shape 1279"/>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280" name="Shape 1280"/>
          <p:cNvGrpSpPr/>
          <p:nvPr/>
        </p:nvGrpSpPr>
        <p:grpSpPr>
          <a:xfrm>
            <a:off x="632552" y="11635888"/>
            <a:ext cx="1328635" cy="1329425"/>
            <a:chOff x="0" y="-56246"/>
            <a:chExt cx="1328634" cy="1329422"/>
          </a:xfrm>
        </p:grpSpPr>
        <p:sp>
          <p:nvSpPr>
            <p:cNvPr id="1281" name="Shape 1281"/>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82" name="Shape 1282"/>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43</a:t>
              </a:fld>
              <a:r>
                <a:rPr lang="en-US" sz="2400" b="0" i="0" u="none" strike="noStrike" cap="none">
                  <a:solidFill>
                    <a:srgbClr val="DDDDDD"/>
                  </a:solidFill>
                  <a:latin typeface="Open Sans Light"/>
                  <a:ea typeface="Open Sans Light"/>
                  <a:cs typeface="Open Sans Light"/>
                  <a:sym typeface="Open Sans Light"/>
                </a:rPr>
                <a:t>￼</a:t>
              </a:r>
            </a:p>
          </p:txBody>
        </p:sp>
        <p:sp>
          <p:nvSpPr>
            <p:cNvPr id="1283" name="Shape 1283"/>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pic>
        <p:nvPicPr>
          <p:cNvPr id="1288" name="Shape 1288" descr="Image"/>
          <p:cNvPicPr preferRelativeResize="0"/>
          <p:nvPr/>
        </p:nvPicPr>
        <p:blipFill rotWithShape="1">
          <a:blip r:embed="rId3">
            <a:alphaModFix/>
          </a:blip>
          <a:srcRect l="22856" r="22856"/>
          <a:stretch/>
        </p:blipFill>
        <p:spPr>
          <a:xfrm>
            <a:off x="17841354" y="1396800"/>
            <a:ext cx="5276577" cy="10935097"/>
          </a:xfrm>
          <a:prstGeom prst="rect">
            <a:avLst/>
          </a:prstGeom>
          <a:noFill/>
          <a:ln>
            <a:noFill/>
          </a:ln>
        </p:spPr>
      </p:pic>
      <p:pic>
        <p:nvPicPr>
          <p:cNvPr id="1289" name="Shape 1289" descr="Image"/>
          <p:cNvPicPr preferRelativeResize="0"/>
          <p:nvPr/>
        </p:nvPicPr>
        <p:blipFill rotWithShape="1">
          <a:blip r:embed="rId4">
            <a:alphaModFix/>
          </a:blip>
          <a:srcRect l="111" r="110"/>
          <a:stretch/>
        </p:blipFill>
        <p:spPr>
          <a:xfrm>
            <a:off x="12325614" y="1399016"/>
            <a:ext cx="5269143" cy="5332342"/>
          </a:xfrm>
          <a:prstGeom prst="rect">
            <a:avLst/>
          </a:prstGeom>
          <a:noFill/>
          <a:ln>
            <a:noFill/>
          </a:ln>
        </p:spPr>
      </p:pic>
      <p:pic>
        <p:nvPicPr>
          <p:cNvPr id="1290" name="Shape 1290" descr="Image"/>
          <p:cNvPicPr preferRelativeResize="0"/>
          <p:nvPr/>
        </p:nvPicPr>
        <p:blipFill rotWithShape="1">
          <a:blip r:embed="rId4">
            <a:alphaModFix/>
          </a:blip>
          <a:srcRect l="214" r="215"/>
          <a:stretch/>
        </p:blipFill>
        <p:spPr>
          <a:xfrm>
            <a:off x="12323296" y="6989761"/>
            <a:ext cx="5267894" cy="5342269"/>
          </a:xfrm>
          <a:prstGeom prst="rect">
            <a:avLst/>
          </a:prstGeom>
          <a:noFill/>
          <a:ln>
            <a:noFill/>
          </a:ln>
        </p:spPr>
      </p:pic>
      <p:sp>
        <p:nvSpPr>
          <p:cNvPr id="1291" name="Shape 1291"/>
          <p:cNvSpPr txBox="1"/>
          <p:nvPr/>
        </p:nvSpPr>
        <p:spPr>
          <a:xfrm>
            <a:off x="3433232" y="6734961"/>
            <a:ext cx="7488173" cy="1763395"/>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grpSp>
        <p:nvGrpSpPr>
          <p:cNvPr id="1292" name="Shape 1292"/>
          <p:cNvGrpSpPr/>
          <p:nvPr/>
        </p:nvGrpSpPr>
        <p:grpSpPr>
          <a:xfrm>
            <a:off x="632552" y="631470"/>
            <a:ext cx="1273177" cy="1304442"/>
            <a:chOff x="0" y="0"/>
            <a:chExt cx="1273176" cy="1304442"/>
          </a:xfrm>
        </p:grpSpPr>
        <p:sp>
          <p:nvSpPr>
            <p:cNvPr id="1293" name="Shape 1293"/>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94" name="Shape 129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295" name="Shape 1295"/>
          <p:cNvSpPr txBox="1"/>
          <p:nvPr/>
        </p:nvSpPr>
        <p:spPr>
          <a:xfrm>
            <a:off x="7272556" y="11083517"/>
            <a:ext cx="3658873" cy="1252855"/>
          </a:xfrm>
          <a:prstGeom prst="rect">
            <a:avLst/>
          </a:prstGeom>
          <a:noFill/>
          <a:ln>
            <a:noFill/>
          </a:ln>
        </p:spPr>
        <p:txBody>
          <a:bodyPr wrap="square" lIns="71425" tIns="71425" rIns="71425" bIns="71425" anchor="b" anchorCtr="0">
            <a:noAutofit/>
          </a:bodyPr>
          <a:lstStyle/>
          <a:p>
            <a:pPr marL="0" marR="0" lvl="0" indent="0" algn="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sp>
        <p:nvSpPr>
          <p:cNvPr id="1296" name="Shape 1296"/>
          <p:cNvSpPr txBox="1">
            <a:spLocks noGrp="1"/>
          </p:cNvSpPr>
          <p:nvPr>
            <p:ph type="title" idx="4294967295"/>
          </p:nvPr>
        </p:nvSpPr>
        <p:spPr>
          <a:xfrm>
            <a:off x="2539140" y="4055944"/>
            <a:ext cx="8382265"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Corporate Gallery</a:t>
            </a:r>
          </a:p>
        </p:txBody>
      </p:sp>
      <p:sp>
        <p:nvSpPr>
          <p:cNvPr id="1297" name="Shape 1297"/>
          <p:cNvSpPr txBox="1">
            <a:spLocks noGrp="1"/>
          </p:cNvSpPr>
          <p:nvPr>
            <p:ph type="body" idx="4294967295"/>
          </p:nvPr>
        </p:nvSpPr>
        <p:spPr>
          <a:xfrm>
            <a:off x="2539140" y="5341819"/>
            <a:ext cx="8382265"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298" name="Shape 1298"/>
          <p:cNvSpPr/>
          <p:nvPr/>
        </p:nvSpPr>
        <p:spPr>
          <a:xfrm>
            <a:off x="9549803" y="59728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299" name="Shape 1299"/>
          <p:cNvGrpSpPr/>
          <p:nvPr/>
        </p:nvGrpSpPr>
        <p:grpSpPr>
          <a:xfrm>
            <a:off x="632552" y="11635888"/>
            <a:ext cx="1328635" cy="1329425"/>
            <a:chOff x="0" y="-56246"/>
            <a:chExt cx="1328634" cy="1329422"/>
          </a:xfrm>
        </p:grpSpPr>
        <p:sp>
          <p:nvSpPr>
            <p:cNvPr id="1300" name="Shape 1300"/>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01" name="Shape 130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44</a:t>
              </a:fld>
              <a:r>
                <a:rPr lang="en-US" sz="2400" b="0" i="0" u="none" strike="noStrike" cap="none">
                  <a:solidFill>
                    <a:srgbClr val="DDDDDD"/>
                  </a:solidFill>
                  <a:latin typeface="Open Sans Light"/>
                  <a:ea typeface="Open Sans Light"/>
                  <a:cs typeface="Open Sans Light"/>
                  <a:sym typeface="Open Sans Light"/>
                </a:rPr>
                <a:t>￼</a:t>
              </a:r>
            </a:p>
          </p:txBody>
        </p:sp>
        <p:sp>
          <p:nvSpPr>
            <p:cNvPr id="1302" name="Shape 1302"/>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Shape 1307" descr="Image"/>
          <p:cNvPicPr preferRelativeResize="0"/>
          <p:nvPr/>
        </p:nvPicPr>
        <p:blipFill rotWithShape="1">
          <a:blip r:embed="rId3">
            <a:alphaModFix/>
          </a:blip>
          <a:srcRect t="12861" b="12861"/>
          <a:stretch/>
        </p:blipFill>
        <p:spPr>
          <a:xfrm>
            <a:off x="0" y="0"/>
            <a:ext cx="5336283" cy="4002212"/>
          </a:xfrm>
          <a:prstGeom prst="rect">
            <a:avLst/>
          </a:prstGeom>
          <a:noFill/>
          <a:ln>
            <a:noFill/>
          </a:ln>
        </p:spPr>
      </p:pic>
      <p:pic>
        <p:nvPicPr>
          <p:cNvPr id="1308" name="Shape 1308" descr="Image"/>
          <p:cNvPicPr preferRelativeResize="0"/>
          <p:nvPr/>
        </p:nvPicPr>
        <p:blipFill rotWithShape="1">
          <a:blip r:embed="rId3">
            <a:alphaModFix/>
          </a:blip>
          <a:srcRect t="1713" b="1712"/>
          <a:stretch/>
        </p:blipFill>
        <p:spPr>
          <a:xfrm>
            <a:off x="0" y="4256210"/>
            <a:ext cx="5336283" cy="5203578"/>
          </a:xfrm>
          <a:prstGeom prst="rect">
            <a:avLst/>
          </a:prstGeom>
          <a:noFill/>
          <a:ln>
            <a:noFill/>
          </a:ln>
        </p:spPr>
      </p:pic>
      <p:pic>
        <p:nvPicPr>
          <p:cNvPr id="1309" name="Shape 1309" descr="Image"/>
          <p:cNvPicPr preferRelativeResize="0"/>
          <p:nvPr/>
        </p:nvPicPr>
        <p:blipFill rotWithShape="1">
          <a:blip r:embed="rId3">
            <a:alphaModFix/>
          </a:blip>
          <a:srcRect t="12860" b="12860"/>
          <a:stretch/>
        </p:blipFill>
        <p:spPr>
          <a:xfrm>
            <a:off x="0" y="9713639"/>
            <a:ext cx="5336283" cy="4002361"/>
          </a:xfrm>
          <a:prstGeom prst="rect">
            <a:avLst/>
          </a:prstGeom>
          <a:noFill/>
          <a:ln>
            <a:noFill/>
          </a:ln>
        </p:spPr>
      </p:pic>
      <p:pic>
        <p:nvPicPr>
          <p:cNvPr id="1310" name="Shape 1310" descr="Image"/>
          <p:cNvPicPr preferRelativeResize="0"/>
          <p:nvPr/>
        </p:nvPicPr>
        <p:blipFill rotWithShape="1">
          <a:blip r:embed="rId3">
            <a:alphaModFix/>
          </a:blip>
          <a:srcRect l="9886" r="9886"/>
          <a:stretch/>
        </p:blipFill>
        <p:spPr>
          <a:xfrm>
            <a:off x="5588380" y="0"/>
            <a:ext cx="5347656" cy="6730542"/>
          </a:xfrm>
          <a:prstGeom prst="rect">
            <a:avLst/>
          </a:prstGeom>
          <a:noFill/>
          <a:ln>
            <a:noFill/>
          </a:ln>
        </p:spPr>
      </p:pic>
      <p:pic>
        <p:nvPicPr>
          <p:cNvPr id="1311" name="Shape 1311" descr="Image"/>
          <p:cNvPicPr preferRelativeResize="0"/>
          <p:nvPr/>
        </p:nvPicPr>
        <p:blipFill rotWithShape="1">
          <a:blip r:embed="rId3">
            <a:alphaModFix/>
          </a:blip>
          <a:srcRect l="9900" r="9899"/>
          <a:stretch/>
        </p:blipFill>
        <p:spPr>
          <a:xfrm>
            <a:off x="5586014" y="6985917"/>
            <a:ext cx="5345818" cy="6730603"/>
          </a:xfrm>
          <a:prstGeom prst="rect">
            <a:avLst/>
          </a:prstGeom>
          <a:noFill/>
          <a:ln>
            <a:noFill/>
          </a:ln>
        </p:spPr>
      </p:pic>
      <p:sp>
        <p:nvSpPr>
          <p:cNvPr id="1312" name="Shape 1312"/>
          <p:cNvSpPr txBox="1"/>
          <p:nvPr/>
        </p:nvSpPr>
        <p:spPr>
          <a:xfrm>
            <a:off x="13463057" y="6475176"/>
            <a:ext cx="7488173" cy="17633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1313" name="Shape 1313"/>
          <p:cNvSpPr/>
          <p:nvPr/>
        </p:nvSpPr>
        <p:spPr>
          <a:xfrm>
            <a:off x="13563004" y="59728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314" name="Shape 1314"/>
          <p:cNvGrpSpPr/>
          <p:nvPr/>
        </p:nvGrpSpPr>
        <p:grpSpPr>
          <a:xfrm>
            <a:off x="22481180" y="631470"/>
            <a:ext cx="1273177" cy="1304442"/>
            <a:chOff x="-1" y="0"/>
            <a:chExt cx="1273176" cy="1304442"/>
          </a:xfrm>
        </p:grpSpPr>
        <p:sp>
          <p:nvSpPr>
            <p:cNvPr id="1315" name="Shape 1315"/>
            <p:cNvSpPr/>
            <p:nvPr/>
          </p:nvSpPr>
          <p:spPr>
            <a:xfrm flipH="1">
              <a:off x="-1"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16" name="Shape 131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317" name="Shape 1317"/>
          <p:cNvSpPr txBox="1">
            <a:spLocks noGrp="1"/>
          </p:cNvSpPr>
          <p:nvPr>
            <p:ph type="title" idx="4294967295"/>
          </p:nvPr>
        </p:nvSpPr>
        <p:spPr>
          <a:xfrm>
            <a:off x="13463057" y="4062857"/>
            <a:ext cx="8382265"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Corporate Gallery</a:t>
            </a:r>
          </a:p>
        </p:txBody>
      </p:sp>
      <p:sp>
        <p:nvSpPr>
          <p:cNvPr id="1318" name="Shape 1318"/>
          <p:cNvSpPr txBox="1">
            <a:spLocks noGrp="1"/>
          </p:cNvSpPr>
          <p:nvPr>
            <p:ph type="body" idx="4294967295"/>
          </p:nvPr>
        </p:nvSpPr>
        <p:spPr>
          <a:xfrm>
            <a:off x="13463057" y="5297932"/>
            <a:ext cx="8382265" cy="991394"/>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grpSp>
        <p:nvGrpSpPr>
          <p:cNvPr id="1319" name="Shape 1319"/>
          <p:cNvGrpSpPr/>
          <p:nvPr/>
        </p:nvGrpSpPr>
        <p:grpSpPr>
          <a:xfrm>
            <a:off x="22425722" y="11635888"/>
            <a:ext cx="1328635" cy="1329424"/>
            <a:chOff x="-55459" y="-56246"/>
            <a:chExt cx="1328634" cy="1329421"/>
          </a:xfrm>
        </p:grpSpPr>
        <p:sp>
          <p:nvSpPr>
            <p:cNvPr id="1320" name="Shape 1320"/>
            <p:cNvSpPr/>
            <p:nvPr/>
          </p:nvSpPr>
          <p:spPr>
            <a:xfrm rot="10800000">
              <a:off x="-1" y="0"/>
              <a:ext cx="1273176" cy="1273174"/>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21" name="Shape 132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45</a:t>
              </a:fld>
              <a:r>
                <a:rPr lang="en-US" sz="2400" b="0" i="0" u="none" strike="noStrike" cap="none">
                  <a:solidFill>
                    <a:srgbClr val="DDDDDD"/>
                  </a:solidFill>
                  <a:latin typeface="Open Sans Light"/>
                  <a:ea typeface="Open Sans Light"/>
                  <a:cs typeface="Open Sans Light"/>
                  <a:sym typeface="Open Sans Light"/>
                </a:rPr>
                <a:t>￼</a:t>
              </a:r>
            </a:p>
          </p:txBody>
        </p:sp>
        <p:sp>
          <p:nvSpPr>
            <p:cNvPr id="1322" name="Shape 1322"/>
            <p:cNvSpPr/>
            <p:nvPr/>
          </p:nvSpPr>
          <p:spPr>
            <a:xfrm>
              <a:off x="-55459"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pic>
        <p:nvPicPr>
          <p:cNvPr id="1327" name="Shape 1327" descr="Image"/>
          <p:cNvPicPr preferRelativeResize="0"/>
          <p:nvPr/>
        </p:nvPicPr>
        <p:blipFill rotWithShape="1">
          <a:blip r:embed="rId3">
            <a:alphaModFix/>
          </a:blip>
          <a:srcRect t="15912" r="9038" b="15911"/>
          <a:stretch/>
        </p:blipFill>
        <p:spPr>
          <a:xfrm>
            <a:off x="12192000" y="0"/>
            <a:ext cx="6123121" cy="4574427"/>
          </a:xfrm>
          <a:prstGeom prst="rect">
            <a:avLst/>
          </a:prstGeom>
          <a:noFill/>
          <a:ln>
            <a:noFill/>
          </a:ln>
        </p:spPr>
      </p:pic>
      <p:sp>
        <p:nvSpPr>
          <p:cNvPr id="1328" name="Shape 1328"/>
          <p:cNvSpPr/>
          <p:nvPr/>
        </p:nvSpPr>
        <p:spPr>
          <a:xfrm>
            <a:off x="12192000" y="4574426"/>
            <a:ext cx="6110692" cy="4570788"/>
          </a:xfrm>
          <a:prstGeom prst="rect">
            <a:avLst/>
          </a:pr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29" name="Shape 1329"/>
          <p:cNvSpPr/>
          <p:nvPr/>
        </p:nvSpPr>
        <p:spPr>
          <a:xfrm>
            <a:off x="18302693" y="0"/>
            <a:ext cx="6110693" cy="4574427"/>
          </a:xfrm>
          <a:prstGeom prst="rect">
            <a:avLst/>
          </a:pr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pic>
        <p:nvPicPr>
          <p:cNvPr id="1330" name="Shape 1330" descr="Image"/>
          <p:cNvPicPr preferRelativeResize="0"/>
          <p:nvPr/>
        </p:nvPicPr>
        <p:blipFill rotWithShape="1">
          <a:blip r:embed="rId3">
            <a:alphaModFix/>
          </a:blip>
          <a:srcRect l="1980" t="19120" b="7043"/>
          <a:stretch/>
        </p:blipFill>
        <p:spPr>
          <a:xfrm>
            <a:off x="18296534" y="4574426"/>
            <a:ext cx="6087467" cy="4570787"/>
          </a:xfrm>
          <a:prstGeom prst="rect">
            <a:avLst/>
          </a:prstGeom>
          <a:noFill/>
          <a:ln>
            <a:noFill/>
          </a:ln>
        </p:spPr>
      </p:pic>
      <p:pic>
        <p:nvPicPr>
          <p:cNvPr id="1331" name="Shape 1331" descr="Image"/>
          <p:cNvPicPr preferRelativeResize="0"/>
          <p:nvPr/>
        </p:nvPicPr>
        <p:blipFill rotWithShape="1">
          <a:blip r:embed="rId3">
            <a:alphaModFix/>
          </a:blip>
          <a:srcRect t="15939" r="8977" b="15938"/>
          <a:stretch/>
        </p:blipFill>
        <p:spPr>
          <a:xfrm>
            <a:off x="12192000" y="9145214"/>
            <a:ext cx="6127156" cy="4570787"/>
          </a:xfrm>
          <a:prstGeom prst="rect">
            <a:avLst/>
          </a:prstGeom>
          <a:noFill/>
          <a:ln>
            <a:noFill/>
          </a:ln>
        </p:spPr>
      </p:pic>
      <p:sp>
        <p:nvSpPr>
          <p:cNvPr id="1332" name="Shape 1332"/>
          <p:cNvSpPr/>
          <p:nvPr/>
        </p:nvSpPr>
        <p:spPr>
          <a:xfrm>
            <a:off x="18302693" y="9145213"/>
            <a:ext cx="6081306" cy="4570788"/>
          </a:xfrm>
          <a:prstGeom prst="rect">
            <a:avLst/>
          </a:pr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33" name="Shape 1333"/>
          <p:cNvSpPr txBox="1"/>
          <p:nvPr/>
        </p:nvSpPr>
        <p:spPr>
          <a:xfrm>
            <a:off x="19369050" y="2319766"/>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400" b="0" i="0" u="none" strike="noStrike" cap="none">
                <a:solidFill>
                  <a:srgbClr val="FFFFFF"/>
                </a:solidFill>
                <a:latin typeface="Open Sans"/>
                <a:ea typeface="Open Sans"/>
                <a:cs typeface="Open Sans"/>
                <a:sym typeface="Open Sans"/>
              </a:rPr>
              <a:t>Lorem ipsum dolor sit amet, consectetur adipiscing elit. In facilisis imperdiet neque eget pulvinar.</a:t>
            </a:r>
          </a:p>
        </p:txBody>
      </p:sp>
      <p:sp>
        <p:nvSpPr>
          <p:cNvPr id="1334" name="Shape 1334"/>
          <p:cNvSpPr txBox="1"/>
          <p:nvPr/>
        </p:nvSpPr>
        <p:spPr>
          <a:xfrm>
            <a:off x="19487781" y="1555987"/>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Web Design</a:t>
            </a:r>
          </a:p>
        </p:txBody>
      </p:sp>
      <p:sp>
        <p:nvSpPr>
          <p:cNvPr id="1335" name="Shape 1335"/>
          <p:cNvSpPr txBox="1"/>
          <p:nvPr/>
        </p:nvSpPr>
        <p:spPr>
          <a:xfrm>
            <a:off x="13258357" y="6910236"/>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400" b="0" i="0" u="none" strike="noStrike" cap="none">
                <a:solidFill>
                  <a:srgbClr val="FFFFFF"/>
                </a:solidFill>
                <a:latin typeface="Open Sans"/>
                <a:ea typeface="Open Sans"/>
                <a:cs typeface="Open Sans"/>
                <a:sym typeface="Open Sans"/>
              </a:rPr>
              <a:t>Lorem ipsum dolor sit amet, consectetur adipiscing elit. In facilisis imperdiet neque eget pulvinar.</a:t>
            </a:r>
          </a:p>
        </p:txBody>
      </p:sp>
      <p:sp>
        <p:nvSpPr>
          <p:cNvPr id="1336" name="Shape 1336"/>
          <p:cNvSpPr txBox="1"/>
          <p:nvPr/>
        </p:nvSpPr>
        <p:spPr>
          <a:xfrm>
            <a:off x="13377090" y="6146460"/>
            <a:ext cx="3740513"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UI Design</a:t>
            </a:r>
          </a:p>
        </p:txBody>
      </p:sp>
      <p:sp>
        <p:nvSpPr>
          <p:cNvPr id="1337" name="Shape 1337"/>
          <p:cNvSpPr txBox="1"/>
          <p:nvPr/>
        </p:nvSpPr>
        <p:spPr>
          <a:xfrm>
            <a:off x="19354357" y="11611803"/>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400" b="0" i="0" u="none" strike="noStrike" cap="none">
                <a:solidFill>
                  <a:srgbClr val="FFFFFF"/>
                </a:solidFill>
                <a:latin typeface="Open Sans"/>
                <a:ea typeface="Open Sans"/>
                <a:cs typeface="Open Sans"/>
                <a:sym typeface="Open Sans"/>
              </a:rPr>
              <a:t>Lorem ipsum dolor sit amet, consectetur adipiscing elit. In facilisis imperdiet neque eget pulvinar.</a:t>
            </a:r>
          </a:p>
        </p:txBody>
      </p:sp>
      <p:sp>
        <p:nvSpPr>
          <p:cNvPr id="1338" name="Shape 1338"/>
          <p:cNvSpPr txBox="1"/>
          <p:nvPr/>
        </p:nvSpPr>
        <p:spPr>
          <a:xfrm>
            <a:off x="19473090" y="10848025"/>
            <a:ext cx="3740513"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FFFFFF"/>
              </a:buClr>
              <a:buSzPct val="25000"/>
              <a:buFont typeface="Roboto Slab"/>
              <a:buNone/>
            </a:pPr>
            <a:r>
              <a:rPr lang="en-US" sz="2400" b="0" i="0" u="none" strike="noStrike" cap="none">
                <a:solidFill>
                  <a:srgbClr val="FFFFFF"/>
                </a:solidFill>
                <a:latin typeface="Roboto Slab"/>
                <a:ea typeface="Roboto Slab"/>
                <a:cs typeface="Roboto Slab"/>
                <a:sym typeface="Roboto Slab"/>
              </a:rPr>
              <a:t>SEO</a:t>
            </a:r>
          </a:p>
        </p:txBody>
      </p:sp>
      <p:sp>
        <p:nvSpPr>
          <p:cNvPr id="1339" name="Shape 1339"/>
          <p:cNvSpPr txBox="1"/>
          <p:nvPr/>
        </p:nvSpPr>
        <p:spPr>
          <a:xfrm>
            <a:off x="2799819" y="6734961"/>
            <a:ext cx="7488171" cy="1763395"/>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grpSp>
        <p:nvGrpSpPr>
          <p:cNvPr id="1340" name="Shape 1340"/>
          <p:cNvGrpSpPr/>
          <p:nvPr/>
        </p:nvGrpSpPr>
        <p:grpSpPr>
          <a:xfrm>
            <a:off x="632552" y="631470"/>
            <a:ext cx="1273177" cy="1304442"/>
            <a:chOff x="0" y="0"/>
            <a:chExt cx="1273176" cy="1304442"/>
          </a:xfrm>
        </p:grpSpPr>
        <p:sp>
          <p:nvSpPr>
            <p:cNvPr id="1341" name="Shape 1341"/>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42" name="Shape 1342"/>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343" name="Shape 1343"/>
          <p:cNvSpPr txBox="1">
            <a:spLocks noGrp="1"/>
          </p:cNvSpPr>
          <p:nvPr>
            <p:ph type="title" idx="4294967295"/>
          </p:nvPr>
        </p:nvSpPr>
        <p:spPr>
          <a:xfrm>
            <a:off x="1905726" y="4055944"/>
            <a:ext cx="8382265"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Corporate Gallery</a:t>
            </a:r>
          </a:p>
        </p:txBody>
      </p:sp>
      <p:sp>
        <p:nvSpPr>
          <p:cNvPr id="1344" name="Shape 1344"/>
          <p:cNvSpPr txBox="1">
            <a:spLocks noGrp="1"/>
          </p:cNvSpPr>
          <p:nvPr>
            <p:ph type="body" idx="4294967295"/>
          </p:nvPr>
        </p:nvSpPr>
        <p:spPr>
          <a:xfrm>
            <a:off x="1905726" y="5341819"/>
            <a:ext cx="8382265"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345" name="Shape 1345"/>
          <p:cNvSpPr/>
          <p:nvPr/>
        </p:nvSpPr>
        <p:spPr>
          <a:xfrm>
            <a:off x="8916392" y="59728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346" name="Shape 1346"/>
          <p:cNvGrpSpPr/>
          <p:nvPr/>
        </p:nvGrpSpPr>
        <p:grpSpPr>
          <a:xfrm>
            <a:off x="632552" y="11635888"/>
            <a:ext cx="1328635" cy="1329425"/>
            <a:chOff x="0" y="-56246"/>
            <a:chExt cx="1328634" cy="1329422"/>
          </a:xfrm>
        </p:grpSpPr>
        <p:sp>
          <p:nvSpPr>
            <p:cNvPr id="1347" name="Shape 134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48" name="Shape 134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46</a:t>
              </a:fld>
              <a:r>
                <a:rPr lang="en-US" sz="2400" b="0" i="0" u="none" strike="noStrike" cap="none">
                  <a:solidFill>
                    <a:srgbClr val="DDDDDD"/>
                  </a:solidFill>
                  <a:latin typeface="Open Sans Light"/>
                  <a:ea typeface="Open Sans Light"/>
                  <a:cs typeface="Open Sans Light"/>
                  <a:sym typeface="Open Sans Light"/>
                </a:rPr>
                <a:t>￼</a:t>
              </a:r>
            </a:p>
          </p:txBody>
        </p:sp>
        <p:sp>
          <p:nvSpPr>
            <p:cNvPr id="1349" name="Shape 134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350" name="Shape 1350"/>
          <p:cNvSpPr/>
          <p:nvPr/>
        </p:nvSpPr>
        <p:spPr>
          <a:xfrm>
            <a:off x="21025626" y="875554"/>
            <a:ext cx="664826" cy="632287"/>
          </a:xfrm>
          <a:prstGeom prst="star5">
            <a:avLst>
              <a:gd name="adj" fmla="val 19100"/>
              <a:gd name="hf" fmla="val 105146"/>
              <a:gd name="vf" fmla="val 110557"/>
            </a:avLst>
          </a:pr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51" name="Shape 1351"/>
          <p:cNvSpPr/>
          <p:nvPr/>
        </p:nvSpPr>
        <p:spPr>
          <a:xfrm>
            <a:off x="21025626" y="10286138"/>
            <a:ext cx="582932" cy="498475"/>
          </a:xfrm>
          <a:custGeom>
            <a:avLst/>
            <a:gdLst/>
            <a:ahLst/>
            <a:cxnLst/>
            <a:rect l="0" t="0" r="0" b="0"/>
            <a:pathLst>
              <a:path w="120000" h="120000" extrusionOk="0">
                <a:moveTo>
                  <a:pt x="25927" y="0"/>
                </a:moveTo>
                <a:cubicBezTo>
                  <a:pt x="28916" y="2394"/>
                  <a:pt x="33227" y="5822"/>
                  <a:pt x="38072" y="9650"/>
                </a:cubicBezTo>
                <a:lnTo>
                  <a:pt x="53388" y="0"/>
                </a:lnTo>
                <a:lnTo>
                  <a:pt x="25927" y="0"/>
                </a:lnTo>
                <a:close/>
                <a:moveTo>
                  <a:pt x="66666" y="0"/>
                </a:moveTo>
                <a:lnTo>
                  <a:pt x="81900" y="9527"/>
                </a:lnTo>
                <a:lnTo>
                  <a:pt x="93922" y="0"/>
                </a:lnTo>
                <a:lnTo>
                  <a:pt x="66666" y="0"/>
                </a:lnTo>
                <a:close/>
                <a:moveTo>
                  <a:pt x="60005" y="266"/>
                </a:moveTo>
                <a:lnTo>
                  <a:pt x="41200" y="12111"/>
                </a:lnTo>
                <a:cubicBezTo>
                  <a:pt x="47438" y="17044"/>
                  <a:pt x="54222" y="22377"/>
                  <a:pt x="59994" y="26911"/>
                </a:cubicBezTo>
                <a:lnTo>
                  <a:pt x="78783" y="12005"/>
                </a:lnTo>
                <a:lnTo>
                  <a:pt x="60005" y="266"/>
                </a:lnTo>
                <a:close/>
                <a:moveTo>
                  <a:pt x="99083" y="627"/>
                </a:moveTo>
                <a:lnTo>
                  <a:pt x="85227" y="11605"/>
                </a:lnTo>
                <a:lnTo>
                  <a:pt x="110327" y="27305"/>
                </a:lnTo>
                <a:lnTo>
                  <a:pt x="119622" y="27305"/>
                </a:lnTo>
                <a:lnTo>
                  <a:pt x="99083" y="627"/>
                </a:lnTo>
                <a:close/>
                <a:moveTo>
                  <a:pt x="20883" y="661"/>
                </a:moveTo>
                <a:lnTo>
                  <a:pt x="377" y="27305"/>
                </a:lnTo>
                <a:lnTo>
                  <a:pt x="10038" y="27305"/>
                </a:lnTo>
                <a:lnTo>
                  <a:pt x="34761" y="11738"/>
                </a:lnTo>
                <a:cubicBezTo>
                  <a:pt x="28727" y="6966"/>
                  <a:pt x="23327" y="2672"/>
                  <a:pt x="20883" y="661"/>
                </a:cubicBezTo>
                <a:close/>
                <a:moveTo>
                  <a:pt x="82105" y="14083"/>
                </a:moveTo>
                <a:lnTo>
                  <a:pt x="65433" y="27305"/>
                </a:lnTo>
                <a:lnTo>
                  <a:pt x="103255" y="27305"/>
                </a:lnTo>
                <a:lnTo>
                  <a:pt x="82105" y="14083"/>
                </a:lnTo>
                <a:close/>
                <a:moveTo>
                  <a:pt x="37877" y="14205"/>
                </a:moveTo>
                <a:lnTo>
                  <a:pt x="17077" y="27305"/>
                </a:lnTo>
                <a:lnTo>
                  <a:pt x="54511" y="27305"/>
                </a:lnTo>
                <a:cubicBezTo>
                  <a:pt x="50166" y="23894"/>
                  <a:pt x="43905" y="18966"/>
                  <a:pt x="37877" y="14205"/>
                </a:cubicBezTo>
                <a:close/>
                <a:moveTo>
                  <a:pt x="0" y="31211"/>
                </a:moveTo>
                <a:lnTo>
                  <a:pt x="12477" y="50211"/>
                </a:lnTo>
                <a:lnTo>
                  <a:pt x="9511" y="31211"/>
                </a:lnTo>
                <a:lnTo>
                  <a:pt x="0" y="31211"/>
                </a:lnTo>
                <a:close/>
                <a:moveTo>
                  <a:pt x="12877" y="31211"/>
                </a:moveTo>
                <a:lnTo>
                  <a:pt x="36100" y="53038"/>
                </a:lnTo>
                <a:lnTo>
                  <a:pt x="29455" y="31211"/>
                </a:lnTo>
                <a:lnTo>
                  <a:pt x="12877" y="31211"/>
                </a:lnTo>
                <a:close/>
                <a:moveTo>
                  <a:pt x="33005" y="31211"/>
                </a:moveTo>
                <a:lnTo>
                  <a:pt x="40133" y="54677"/>
                </a:lnTo>
                <a:lnTo>
                  <a:pt x="56494" y="31211"/>
                </a:lnTo>
                <a:lnTo>
                  <a:pt x="33005" y="31211"/>
                </a:lnTo>
                <a:close/>
                <a:moveTo>
                  <a:pt x="63505" y="31211"/>
                </a:moveTo>
                <a:lnTo>
                  <a:pt x="79866" y="54677"/>
                </a:lnTo>
                <a:lnTo>
                  <a:pt x="86994" y="31211"/>
                </a:lnTo>
                <a:lnTo>
                  <a:pt x="63505" y="31211"/>
                </a:lnTo>
                <a:close/>
                <a:moveTo>
                  <a:pt x="90544" y="31211"/>
                </a:moveTo>
                <a:lnTo>
                  <a:pt x="83900" y="53038"/>
                </a:lnTo>
                <a:lnTo>
                  <a:pt x="107122" y="31211"/>
                </a:lnTo>
                <a:lnTo>
                  <a:pt x="90544" y="31211"/>
                </a:lnTo>
                <a:close/>
                <a:moveTo>
                  <a:pt x="110488" y="31211"/>
                </a:moveTo>
                <a:lnTo>
                  <a:pt x="107522" y="50222"/>
                </a:lnTo>
                <a:lnTo>
                  <a:pt x="120000" y="31211"/>
                </a:lnTo>
                <a:lnTo>
                  <a:pt x="110488" y="31211"/>
                </a:lnTo>
                <a:close/>
                <a:moveTo>
                  <a:pt x="60005" y="32355"/>
                </a:moveTo>
                <a:lnTo>
                  <a:pt x="41444" y="58983"/>
                </a:lnTo>
                <a:lnTo>
                  <a:pt x="60005" y="120000"/>
                </a:lnTo>
                <a:lnTo>
                  <a:pt x="78555" y="58983"/>
                </a:lnTo>
                <a:lnTo>
                  <a:pt x="60005" y="32355"/>
                </a:lnTo>
                <a:close/>
                <a:moveTo>
                  <a:pt x="13822" y="37100"/>
                </a:moveTo>
                <a:lnTo>
                  <a:pt x="16933" y="57000"/>
                </a:lnTo>
                <a:lnTo>
                  <a:pt x="54888" y="114827"/>
                </a:lnTo>
                <a:lnTo>
                  <a:pt x="38233" y="60050"/>
                </a:lnTo>
                <a:lnTo>
                  <a:pt x="13822" y="37100"/>
                </a:lnTo>
                <a:close/>
                <a:moveTo>
                  <a:pt x="106177" y="37100"/>
                </a:moveTo>
                <a:lnTo>
                  <a:pt x="81766" y="60050"/>
                </a:lnTo>
                <a:lnTo>
                  <a:pt x="65105" y="114850"/>
                </a:lnTo>
                <a:lnTo>
                  <a:pt x="103066" y="57000"/>
                </a:lnTo>
                <a:lnTo>
                  <a:pt x="106177" y="3710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52" name="Shape 1352"/>
          <p:cNvSpPr/>
          <p:nvPr/>
        </p:nvSpPr>
        <p:spPr>
          <a:xfrm>
            <a:off x="14984518" y="5596391"/>
            <a:ext cx="525654" cy="604058"/>
          </a:xfrm>
          <a:custGeom>
            <a:avLst/>
            <a:gdLst/>
            <a:ahLst/>
            <a:cxnLst/>
            <a:rect l="0" t="0" r="0" b="0"/>
            <a:pathLst>
              <a:path w="120000" h="120000" extrusionOk="0">
                <a:moveTo>
                  <a:pt x="49794" y="0"/>
                </a:moveTo>
                <a:cubicBezTo>
                  <a:pt x="49000" y="0"/>
                  <a:pt x="48338" y="577"/>
                  <a:pt x="48338" y="1266"/>
                </a:cubicBezTo>
                <a:lnTo>
                  <a:pt x="48338" y="6927"/>
                </a:lnTo>
                <a:cubicBezTo>
                  <a:pt x="48338" y="7622"/>
                  <a:pt x="49000" y="8194"/>
                  <a:pt x="49794" y="8194"/>
                </a:cubicBezTo>
                <a:lnTo>
                  <a:pt x="55655" y="8194"/>
                </a:lnTo>
                <a:lnTo>
                  <a:pt x="55655" y="15727"/>
                </a:lnTo>
                <a:cubicBezTo>
                  <a:pt x="24516" y="17677"/>
                  <a:pt x="0" y="40238"/>
                  <a:pt x="0" y="67788"/>
                </a:cubicBezTo>
                <a:cubicBezTo>
                  <a:pt x="0" y="96622"/>
                  <a:pt x="26861" y="120000"/>
                  <a:pt x="60000" y="120000"/>
                </a:cubicBezTo>
                <a:cubicBezTo>
                  <a:pt x="93138" y="120000"/>
                  <a:pt x="120000" y="96622"/>
                  <a:pt x="120000" y="67788"/>
                </a:cubicBezTo>
                <a:cubicBezTo>
                  <a:pt x="120000" y="53655"/>
                  <a:pt x="113555" y="40844"/>
                  <a:pt x="103072" y="31450"/>
                </a:cubicBezTo>
                <a:cubicBezTo>
                  <a:pt x="103483" y="31272"/>
                  <a:pt x="103861" y="31033"/>
                  <a:pt x="104172" y="30672"/>
                </a:cubicBezTo>
                <a:lnTo>
                  <a:pt x="106488" y="27877"/>
                </a:lnTo>
                <a:cubicBezTo>
                  <a:pt x="107416" y="26738"/>
                  <a:pt x="107138" y="25144"/>
                  <a:pt x="105827" y="24333"/>
                </a:cubicBezTo>
                <a:lnTo>
                  <a:pt x="95927" y="18155"/>
                </a:lnTo>
                <a:cubicBezTo>
                  <a:pt x="94616" y="17344"/>
                  <a:pt x="92794" y="17583"/>
                  <a:pt x="91866" y="18727"/>
                </a:cubicBezTo>
                <a:lnTo>
                  <a:pt x="89550" y="21522"/>
                </a:lnTo>
                <a:cubicBezTo>
                  <a:pt x="89377" y="21733"/>
                  <a:pt x="89272" y="21938"/>
                  <a:pt x="89172" y="22177"/>
                </a:cubicBezTo>
                <a:cubicBezTo>
                  <a:pt x="81722" y="18577"/>
                  <a:pt x="73338" y="16294"/>
                  <a:pt x="64377" y="15727"/>
                </a:cubicBezTo>
                <a:lnTo>
                  <a:pt x="64377" y="8194"/>
                </a:lnTo>
                <a:lnTo>
                  <a:pt x="70238" y="8194"/>
                </a:lnTo>
                <a:cubicBezTo>
                  <a:pt x="71027" y="8194"/>
                  <a:pt x="71694" y="7622"/>
                  <a:pt x="71694" y="6927"/>
                </a:cubicBezTo>
                <a:lnTo>
                  <a:pt x="71694" y="1266"/>
                </a:lnTo>
                <a:cubicBezTo>
                  <a:pt x="71694" y="577"/>
                  <a:pt x="71027" y="0"/>
                  <a:pt x="70238" y="0"/>
                </a:cubicBezTo>
                <a:lnTo>
                  <a:pt x="49794" y="0"/>
                </a:lnTo>
                <a:close/>
                <a:moveTo>
                  <a:pt x="60000" y="31477"/>
                </a:moveTo>
                <a:cubicBezTo>
                  <a:pt x="62411" y="31477"/>
                  <a:pt x="64372" y="33183"/>
                  <a:pt x="64377" y="35288"/>
                </a:cubicBezTo>
                <a:lnTo>
                  <a:pt x="64377" y="67788"/>
                </a:lnTo>
                <a:cubicBezTo>
                  <a:pt x="64377" y="69888"/>
                  <a:pt x="62411" y="71594"/>
                  <a:pt x="60000" y="71594"/>
                </a:cubicBezTo>
                <a:cubicBezTo>
                  <a:pt x="57588" y="71594"/>
                  <a:pt x="55627" y="69888"/>
                  <a:pt x="55627" y="67788"/>
                </a:cubicBezTo>
                <a:lnTo>
                  <a:pt x="55627" y="35288"/>
                </a:lnTo>
                <a:cubicBezTo>
                  <a:pt x="55627" y="33183"/>
                  <a:pt x="57588" y="31477"/>
                  <a:pt x="60000" y="31477"/>
                </a:cubicBez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1357" name="Shape 1357" descr="Image"/>
          <p:cNvPicPr preferRelativeResize="0"/>
          <p:nvPr/>
        </p:nvPicPr>
        <p:blipFill rotWithShape="1">
          <a:blip r:embed="rId3">
            <a:alphaModFix/>
          </a:blip>
          <a:srcRect l="831" r="831"/>
          <a:stretch/>
        </p:blipFill>
        <p:spPr>
          <a:xfrm>
            <a:off x="1269140" y="6985917"/>
            <a:ext cx="5274046" cy="5345981"/>
          </a:xfrm>
          <a:prstGeom prst="rect">
            <a:avLst/>
          </a:prstGeom>
          <a:noFill/>
          <a:ln>
            <a:noFill/>
          </a:ln>
        </p:spPr>
      </p:pic>
      <p:pic>
        <p:nvPicPr>
          <p:cNvPr id="1358" name="Shape 1358" descr="Image"/>
          <p:cNvPicPr preferRelativeResize="0"/>
          <p:nvPr/>
        </p:nvPicPr>
        <p:blipFill rotWithShape="1">
          <a:blip r:embed="rId3">
            <a:alphaModFix/>
          </a:blip>
          <a:srcRect l="724" r="724"/>
          <a:stretch/>
        </p:blipFill>
        <p:spPr>
          <a:xfrm>
            <a:off x="6793357" y="1401995"/>
            <a:ext cx="5274120" cy="5334439"/>
          </a:xfrm>
          <a:prstGeom prst="rect">
            <a:avLst/>
          </a:prstGeom>
          <a:noFill/>
          <a:ln>
            <a:noFill/>
          </a:ln>
        </p:spPr>
      </p:pic>
      <p:pic>
        <p:nvPicPr>
          <p:cNvPr id="1359" name="Shape 1359" descr="Image"/>
          <p:cNvPicPr preferRelativeResize="0"/>
          <p:nvPr/>
        </p:nvPicPr>
        <p:blipFill rotWithShape="1">
          <a:blip r:embed="rId3">
            <a:alphaModFix/>
          </a:blip>
          <a:srcRect l="800" r="799"/>
          <a:stretch/>
        </p:blipFill>
        <p:spPr>
          <a:xfrm>
            <a:off x="1275051" y="1401163"/>
            <a:ext cx="5264977" cy="5333377"/>
          </a:xfrm>
          <a:prstGeom prst="rect">
            <a:avLst/>
          </a:prstGeom>
          <a:noFill/>
          <a:ln>
            <a:noFill/>
          </a:ln>
        </p:spPr>
      </p:pic>
      <p:pic>
        <p:nvPicPr>
          <p:cNvPr id="1360" name="Shape 1360" descr="Image"/>
          <p:cNvPicPr preferRelativeResize="0"/>
          <p:nvPr/>
        </p:nvPicPr>
        <p:blipFill rotWithShape="1">
          <a:blip r:embed="rId3">
            <a:alphaModFix/>
          </a:blip>
          <a:srcRect l="840" r="840"/>
          <a:stretch/>
        </p:blipFill>
        <p:spPr>
          <a:xfrm>
            <a:off x="6793064" y="6985917"/>
            <a:ext cx="5273026" cy="5345907"/>
          </a:xfrm>
          <a:prstGeom prst="rect">
            <a:avLst/>
          </a:prstGeom>
          <a:noFill/>
          <a:ln>
            <a:noFill/>
          </a:ln>
        </p:spPr>
      </p:pic>
      <p:sp>
        <p:nvSpPr>
          <p:cNvPr id="1361" name="Shape 1361"/>
          <p:cNvSpPr txBox="1"/>
          <p:nvPr/>
        </p:nvSpPr>
        <p:spPr>
          <a:xfrm>
            <a:off x="14735506" y="6475176"/>
            <a:ext cx="7488173" cy="17633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grpSp>
        <p:nvGrpSpPr>
          <p:cNvPr id="1362" name="Shape 1362"/>
          <p:cNvGrpSpPr/>
          <p:nvPr/>
        </p:nvGrpSpPr>
        <p:grpSpPr>
          <a:xfrm>
            <a:off x="22481180" y="631470"/>
            <a:ext cx="1273177" cy="1304442"/>
            <a:chOff x="-1" y="0"/>
            <a:chExt cx="1273176" cy="1304442"/>
          </a:xfrm>
        </p:grpSpPr>
        <p:sp>
          <p:nvSpPr>
            <p:cNvPr id="1363" name="Shape 1363"/>
            <p:cNvSpPr/>
            <p:nvPr/>
          </p:nvSpPr>
          <p:spPr>
            <a:xfrm flipH="1">
              <a:off x="-1"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64" name="Shape 136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365" name="Shape 1365"/>
          <p:cNvSpPr txBox="1"/>
          <p:nvPr/>
        </p:nvSpPr>
        <p:spPr>
          <a:xfrm>
            <a:off x="14729904" y="11077232"/>
            <a:ext cx="3658873" cy="1252855"/>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929292"/>
              </a:buClr>
              <a:buSzPct val="25000"/>
              <a:buFont typeface="Open Sans"/>
              <a:buNone/>
            </a:pPr>
            <a:r>
              <a:rPr lang="en-US" sz="1400" b="0" i="0" u="none" strike="noStrike" cap="none">
                <a:solidFill>
                  <a:srgbClr val="929292"/>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sp>
        <p:nvSpPr>
          <p:cNvPr id="1366" name="Shape 1366"/>
          <p:cNvSpPr txBox="1">
            <a:spLocks noGrp="1"/>
          </p:cNvSpPr>
          <p:nvPr>
            <p:ph type="title" idx="4294967295"/>
          </p:nvPr>
        </p:nvSpPr>
        <p:spPr>
          <a:xfrm>
            <a:off x="14735506" y="4062857"/>
            <a:ext cx="8382265"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Corporate Gallery</a:t>
            </a:r>
          </a:p>
        </p:txBody>
      </p:sp>
      <p:sp>
        <p:nvSpPr>
          <p:cNvPr id="1367" name="Shape 1367"/>
          <p:cNvSpPr txBox="1">
            <a:spLocks noGrp="1"/>
          </p:cNvSpPr>
          <p:nvPr>
            <p:ph type="body" idx="4294967295"/>
          </p:nvPr>
        </p:nvSpPr>
        <p:spPr>
          <a:xfrm>
            <a:off x="14735506" y="5297932"/>
            <a:ext cx="8382265" cy="991394"/>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368" name="Shape 1368"/>
          <p:cNvSpPr/>
          <p:nvPr/>
        </p:nvSpPr>
        <p:spPr>
          <a:xfrm>
            <a:off x="14835451" y="59728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369" name="Shape 1369"/>
          <p:cNvGrpSpPr/>
          <p:nvPr/>
        </p:nvGrpSpPr>
        <p:grpSpPr>
          <a:xfrm>
            <a:off x="22425722" y="11635888"/>
            <a:ext cx="1328635" cy="1329424"/>
            <a:chOff x="-55459" y="-56246"/>
            <a:chExt cx="1328634" cy="1329421"/>
          </a:xfrm>
        </p:grpSpPr>
        <p:sp>
          <p:nvSpPr>
            <p:cNvPr id="1370" name="Shape 1370"/>
            <p:cNvSpPr/>
            <p:nvPr/>
          </p:nvSpPr>
          <p:spPr>
            <a:xfrm rot="10800000">
              <a:off x="-1" y="0"/>
              <a:ext cx="1273176" cy="1273174"/>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71" name="Shape 137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47</a:t>
              </a:fld>
              <a:r>
                <a:rPr lang="en-US" sz="2400" b="0" i="0" u="none" strike="noStrike" cap="none">
                  <a:solidFill>
                    <a:srgbClr val="DDDDDD"/>
                  </a:solidFill>
                  <a:latin typeface="Open Sans Light"/>
                  <a:ea typeface="Open Sans Light"/>
                  <a:cs typeface="Open Sans Light"/>
                  <a:sym typeface="Open Sans Light"/>
                </a:rPr>
                <a:t>￼</a:t>
              </a:r>
            </a:p>
          </p:txBody>
        </p:sp>
        <p:sp>
          <p:nvSpPr>
            <p:cNvPr id="1372" name="Shape 1372"/>
            <p:cNvSpPr/>
            <p:nvPr/>
          </p:nvSpPr>
          <p:spPr>
            <a:xfrm>
              <a:off x="-55459"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pic>
        <p:nvPicPr>
          <p:cNvPr id="1377" name="Shape 1377" descr="Image"/>
          <p:cNvPicPr preferRelativeResize="0"/>
          <p:nvPr/>
        </p:nvPicPr>
        <p:blipFill rotWithShape="1">
          <a:blip r:embed="rId3">
            <a:alphaModFix/>
          </a:blip>
          <a:srcRect t="27997" b="27997"/>
          <a:stretch/>
        </p:blipFill>
        <p:spPr>
          <a:xfrm>
            <a:off x="1269140" y="1397991"/>
            <a:ext cx="10798333" cy="5345689"/>
          </a:xfrm>
          <a:prstGeom prst="rect">
            <a:avLst/>
          </a:prstGeom>
          <a:noFill/>
          <a:ln>
            <a:noFill/>
          </a:ln>
        </p:spPr>
      </p:pic>
      <p:pic>
        <p:nvPicPr>
          <p:cNvPr id="1378" name="Shape 1378" descr="Image"/>
          <p:cNvPicPr preferRelativeResize="0"/>
          <p:nvPr/>
        </p:nvPicPr>
        <p:blipFill rotWithShape="1">
          <a:blip r:embed="rId4">
            <a:alphaModFix/>
          </a:blip>
          <a:srcRect l="869" r="869"/>
          <a:stretch/>
        </p:blipFill>
        <p:spPr>
          <a:xfrm>
            <a:off x="1270086" y="6985917"/>
            <a:ext cx="5276901" cy="5352942"/>
          </a:xfrm>
          <a:prstGeom prst="rect">
            <a:avLst/>
          </a:prstGeom>
          <a:noFill/>
          <a:ln>
            <a:noFill/>
          </a:ln>
        </p:spPr>
      </p:pic>
      <p:pic>
        <p:nvPicPr>
          <p:cNvPr id="1379" name="Shape 1379" descr="Image"/>
          <p:cNvPicPr preferRelativeResize="0"/>
          <p:nvPr/>
        </p:nvPicPr>
        <p:blipFill rotWithShape="1">
          <a:blip r:embed="rId4">
            <a:alphaModFix/>
          </a:blip>
          <a:srcRect l="853" r="853"/>
          <a:stretch/>
        </p:blipFill>
        <p:spPr>
          <a:xfrm>
            <a:off x="17846476" y="1397991"/>
            <a:ext cx="5271237" cy="5345509"/>
          </a:xfrm>
          <a:prstGeom prst="rect">
            <a:avLst/>
          </a:prstGeom>
          <a:noFill/>
          <a:ln>
            <a:noFill/>
          </a:ln>
        </p:spPr>
      </p:pic>
      <p:pic>
        <p:nvPicPr>
          <p:cNvPr id="1380" name="Shape 1380" descr="Image"/>
          <p:cNvPicPr preferRelativeResize="0"/>
          <p:nvPr/>
        </p:nvPicPr>
        <p:blipFill rotWithShape="1">
          <a:blip r:embed="rId3">
            <a:alphaModFix/>
          </a:blip>
          <a:srcRect l="22897" r="22897"/>
          <a:stretch/>
        </p:blipFill>
        <p:spPr>
          <a:xfrm>
            <a:off x="12324703" y="1397991"/>
            <a:ext cx="5271595" cy="10940975"/>
          </a:xfrm>
          <a:prstGeom prst="rect">
            <a:avLst/>
          </a:prstGeom>
          <a:noFill/>
          <a:ln>
            <a:noFill/>
          </a:ln>
        </p:spPr>
      </p:pic>
      <p:pic>
        <p:nvPicPr>
          <p:cNvPr id="1381" name="Shape 1381" descr="Image"/>
          <p:cNvPicPr preferRelativeResize="0"/>
          <p:nvPr/>
        </p:nvPicPr>
        <p:blipFill rotWithShape="1">
          <a:blip r:embed="rId4">
            <a:alphaModFix/>
          </a:blip>
          <a:srcRect l="1016" r="1016"/>
          <a:stretch/>
        </p:blipFill>
        <p:spPr>
          <a:xfrm>
            <a:off x="17856581" y="6985917"/>
            <a:ext cx="5261189" cy="5353050"/>
          </a:xfrm>
          <a:prstGeom prst="rect">
            <a:avLst/>
          </a:prstGeom>
          <a:noFill/>
          <a:ln>
            <a:noFill/>
          </a:ln>
        </p:spPr>
      </p:pic>
      <p:pic>
        <p:nvPicPr>
          <p:cNvPr id="1382" name="Shape 1382" descr="Image"/>
          <p:cNvPicPr preferRelativeResize="0"/>
          <p:nvPr/>
        </p:nvPicPr>
        <p:blipFill rotWithShape="1">
          <a:blip r:embed="rId4">
            <a:alphaModFix/>
          </a:blip>
          <a:srcRect l="866" r="866"/>
          <a:stretch/>
        </p:blipFill>
        <p:spPr>
          <a:xfrm>
            <a:off x="6791275" y="6985917"/>
            <a:ext cx="5277148" cy="5353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pic>
        <p:nvPicPr>
          <p:cNvPr id="1387" name="Shape 1387" descr="Image"/>
          <p:cNvPicPr preferRelativeResize="0"/>
          <p:nvPr/>
        </p:nvPicPr>
        <p:blipFill rotWithShape="1">
          <a:blip r:embed="rId3">
            <a:alphaModFix/>
          </a:blip>
          <a:srcRect t="31164" b="31164"/>
          <a:stretch/>
        </p:blipFill>
        <p:spPr>
          <a:xfrm>
            <a:off x="6791275" y="4569146"/>
            <a:ext cx="10801450" cy="4577706"/>
          </a:xfrm>
          <a:prstGeom prst="rect">
            <a:avLst/>
          </a:prstGeom>
          <a:noFill/>
          <a:ln>
            <a:noFill/>
          </a:ln>
        </p:spPr>
      </p:pic>
      <p:pic>
        <p:nvPicPr>
          <p:cNvPr id="1388" name="Shape 1388" descr="Image"/>
          <p:cNvPicPr preferRelativeResize="0"/>
          <p:nvPr/>
        </p:nvPicPr>
        <p:blipFill rotWithShape="1">
          <a:blip r:embed="rId3">
            <a:alphaModFix/>
          </a:blip>
          <a:srcRect t="18885" b="18886"/>
          <a:stretch/>
        </p:blipFill>
        <p:spPr>
          <a:xfrm>
            <a:off x="0" y="4569146"/>
            <a:ext cx="6539086" cy="4577706"/>
          </a:xfrm>
          <a:prstGeom prst="rect">
            <a:avLst/>
          </a:prstGeom>
          <a:noFill/>
          <a:ln>
            <a:noFill/>
          </a:ln>
        </p:spPr>
      </p:pic>
      <p:pic>
        <p:nvPicPr>
          <p:cNvPr id="1389" name="Shape 1389" descr="Image"/>
          <p:cNvPicPr preferRelativeResize="0"/>
          <p:nvPr/>
        </p:nvPicPr>
        <p:blipFill rotWithShape="1">
          <a:blip r:embed="rId3">
            <a:alphaModFix/>
          </a:blip>
          <a:srcRect t="18898" b="18897"/>
          <a:stretch/>
        </p:blipFill>
        <p:spPr>
          <a:xfrm>
            <a:off x="17842295" y="4569146"/>
            <a:ext cx="6541703" cy="4577706"/>
          </a:xfrm>
          <a:prstGeom prst="rect">
            <a:avLst/>
          </a:prstGeom>
          <a:noFill/>
          <a:ln>
            <a:noFill/>
          </a:ln>
        </p:spPr>
      </p:pic>
      <p:sp>
        <p:nvSpPr>
          <p:cNvPr id="1390" name="Shape 1390"/>
          <p:cNvSpPr txBox="1"/>
          <p:nvPr/>
        </p:nvSpPr>
        <p:spPr>
          <a:xfrm>
            <a:off x="4339342" y="9951689"/>
            <a:ext cx="15933916" cy="125285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Aenean sollicitudin elit quam, sed euismod ante laoreet id. Sed erat sapien, fermentum ut arcu nec, ornare auctor ex. Integer ut finibus sapien. Aliquam sit amet elit euismod, molestie ex in, fringilla turpis. Aliquam rhoncus erat a ipsum vulputate efficitur. Pellentesque et scelerisque est, sed viverra arcu.</a:t>
            </a:r>
          </a:p>
        </p:txBody>
      </p:sp>
      <p:grpSp>
        <p:nvGrpSpPr>
          <p:cNvPr id="1391" name="Shape 1391"/>
          <p:cNvGrpSpPr/>
          <p:nvPr/>
        </p:nvGrpSpPr>
        <p:grpSpPr>
          <a:xfrm>
            <a:off x="632552" y="631470"/>
            <a:ext cx="1273177" cy="1304442"/>
            <a:chOff x="0" y="0"/>
            <a:chExt cx="1273176" cy="1304442"/>
          </a:xfrm>
        </p:grpSpPr>
        <p:sp>
          <p:nvSpPr>
            <p:cNvPr id="1392" name="Shape 1392"/>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93" name="Shape 1393"/>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394" name="Shape 1394"/>
          <p:cNvSpPr txBox="1">
            <a:spLocks noGrp="1"/>
          </p:cNvSpPr>
          <p:nvPr>
            <p:ph type="title" idx="4294967295"/>
          </p:nvPr>
        </p:nvSpPr>
        <p:spPr>
          <a:xfrm>
            <a:off x="8013567" y="1410691"/>
            <a:ext cx="8382265"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Corporate Gallery</a:t>
            </a:r>
          </a:p>
        </p:txBody>
      </p:sp>
      <p:sp>
        <p:nvSpPr>
          <p:cNvPr id="1395" name="Shape 1395"/>
          <p:cNvSpPr txBox="1">
            <a:spLocks noGrp="1"/>
          </p:cNvSpPr>
          <p:nvPr>
            <p:ph type="body" idx="4294967295"/>
          </p:nvPr>
        </p:nvSpPr>
        <p:spPr>
          <a:xfrm>
            <a:off x="8013567" y="2747366"/>
            <a:ext cx="8382265" cy="991393"/>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396" name="Shape 1396"/>
          <p:cNvSpPr/>
          <p:nvPr/>
        </p:nvSpPr>
        <p:spPr>
          <a:xfrm>
            <a:off x="11569700" y="3449105"/>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397" name="Shape 1397"/>
          <p:cNvGrpSpPr/>
          <p:nvPr/>
        </p:nvGrpSpPr>
        <p:grpSpPr>
          <a:xfrm>
            <a:off x="632552" y="11635888"/>
            <a:ext cx="1328635" cy="1329425"/>
            <a:chOff x="0" y="-56246"/>
            <a:chExt cx="1328634" cy="1329422"/>
          </a:xfrm>
        </p:grpSpPr>
        <p:sp>
          <p:nvSpPr>
            <p:cNvPr id="1398" name="Shape 1398"/>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99" name="Shape 1399"/>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49</a:t>
              </a:fld>
              <a:r>
                <a:rPr lang="en-US" sz="2400" b="0" i="0" u="none" strike="noStrike" cap="none">
                  <a:solidFill>
                    <a:srgbClr val="DDDDDD"/>
                  </a:solidFill>
                  <a:latin typeface="Open Sans Light"/>
                  <a:ea typeface="Open Sans Light"/>
                  <a:cs typeface="Open Sans Light"/>
                  <a:sym typeface="Open Sans Light"/>
                </a:rPr>
                <a:t>￼</a:t>
              </a:r>
            </a:p>
          </p:txBody>
        </p:sp>
        <p:sp>
          <p:nvSpPr>
            <p:cNvPr id="1400" name="Shape 1400"/>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p:nvPr/>
        </p:nvSpPr>
        <p:spPr>
          <a:xfrm>
            <a:off x="17046379" y="5352927"/>
            <a:ext cx="3805853" cy="3805853"/>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p:spPr>
        <p:style>
          <a:lnRef idx="3">
            <a:schemeClr val="lt1"/>
          </a:lnRef>
          <a:fillRef idx="1">
            <a:schemeClr val="accent3"/>
          </a:fillRef>
          <a:effectRef idx="1">
            <a:schemeClr val="accent3"/>
          </a:effectRef>
          <a:fontRef idx="minor">
            <a:schemeClr val="lt1"/>
          </a:fontRef>
        </p:style>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0" name="Shape 110"/>
          <p:cNvSpPr/>
          <p:nvPr/>
        </p:nvSpPr>
        <p:spPr>
          <a:xfrm>
            <a:off x="10306271" y="5352927"/>
            <a:ext cx="3805853" cy="3805853"/>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p:spPr>
        <p:style>
          <a:lnRef idx="3">
            <a:schemeClr val="lt1"/>
          </a:lnRef>
          <a:fillRef idx="1">
            <a:schemeClr val="accent3"/>
          </a:fillRef>
          <a:effectRef idx="1">
            <a:schemeClr val="accent3"/>
          </a:effectRef>
          <a:fontRef idx="minor">
            <a:schemeClr val="lt1"/>
          </a:fontRef>
        </p:style>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1" name="Shape 111"/>
          <p:cNvSpPr/>
          <p:nvPr/>
        </p:nvSpPr>
        <p:spPr>
          <a:xfrm>
            <a:off x="3557471" y="5352927"/>
            <a:ext cx="3805852" cy="3805853"/>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p:spPr>
        <p:style>
          <a:lnRef idx="3">
            <a:schemeClr val="lt1"/>
          </a:lnRef>
          <a:fillRef idx="1">
            <a:schemeClr val="accent3"/>
          </a:fillRef>
          <a:effectRef idx="1">
            <a:schemeClr val="accent3"/>
          </a:effectRef>
          <a:fontRef idx="minor">
            <a:schemeClr val="lt1"/>
          </a:fontRef>
        </p:style>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16" name="Shape 116"/>
          <p:cNvSpPr txBox="1"/>
          <p:nvPr/>
        </p:nvSpPr>
        <p:spPr>
          <a:xfrm>
            <a:off x="3484108" y="10287914"/>
            <a:ext cx="3977978" cy="963295"/>
          </a:xfrm>
          <a:prstGeom prst="rect">
            <a:avLst/>
          </a:prstGeom>
          <a:noFill/>
          <a:ln>
            <a:noFill/>
          </a:ln>
        </p:spPr>
        <p:txBody>
          <a:bodyPr wrap="square" lIns="71425" tIns="71425" rIns="71425" bIns="71425" anchor="t" anchorCtr="0">
            <a:noAutofit/>
          </a:bodyPr>
          <a:lstStyle/>
          <a:p>
            <a:pPr lvl="0" algn="ctr">
              <a:lnSpc>
                <a:spcPct val="120000"/>
              </a:lnSpc>
              <a:buClr>
                <a:srgbClr val="5E5E5E"/>
              </a:buClr>
              <a:buSzPct val="25000"/>
            </a:pPr>
            <a:r>
              <a:rPr lang="pt-BR">
                <a:solidFill>
                  <a:schemeClr val="bg1">
                    <a:lumMod val="50000"/>
                  </a:schemeClr>
                </a:solidFill>
                <a:latin typeface="Open Sans" panose="020B0604020202020204" charset="0"/>
                <a:ea typeface="Open Sans" panose="020B0604020202020204" charset="0"/>
                <a:cs typeface="Open Sans" panose="020B0604020202020204" charset="0"/>
              </a:rPr>
              <a:t>MARCO AURELIO DE LIMA ALVES</a:t>
            </a:r>
            <a:endParaRPr lang="en-US" dirty="0">
              <a:solidFill>
                <a:schemeClr val="bg1">
                  <a:lumMod val="50000"/>
                </a:schemeClr>
              </a:solidFill>
              <a:latin typeface="Open Sans" panose="020B0604020202020204" charset="0"/>
              <a:ea typeface="Open Sans" panose="020B0604020202020204" charset="0"/>
              <a:cs typeface="Open Sans" panose="020B0604020202020204" charset="0"/>
              <a:sym typeface="Open Sans"/>
            </a:endParaRPr>
          </a:p>
        </p:txBody>
      </p:sp>
      <p:sp>
        <p:nvSpPr>
          <p:cNvPr id="117" name="Shape 117"/>
          <p:cNvSpPr txBox="1"/>
          <p:nvPr/>
        </p:nvSpPr>
        <p:spPr>
          <a:xfrm>
            <a:off x="3602841" y="9562235"/>
            <a:ext cx="374051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dirty="0" smtClean="0">
                <a:latin typeface="Roboto Slab"/>
                <a:ea typeface="Roboto Slab"/>
                <a:cs typeface="Roboto Slab"/>
                <a:sym typeface="Roboto Slab"/>
              </a:rPr>
              <a:t>DIAGRAMA DE ATIVIDADES</a:t>
            </a:r>
            <a:endParaRPr lang="en-US" sz="2400" b="0" i="0" u="none" strike="noStrike" cap="none" dirty="0">
              <a:solidFill>
                <a:srgbClr val="000000"/>
              </a:solidFill>
              <a:latin typeface="Roboto Slab"/>
              <a:ea typeface="Roboto Slab"/>
              <a:cs typeface="Roboto Slab"/>
              <a:sym typeface="Roboto Slab"/>
            </a:endParaRPr>
          </a:p>
        </p:txBody>
      </p:sp>
      <p:sp>
        <p:nvSpPr>
          <p:cNvPr id="118" name="Shape 118" descr="Image"/>
          <p:cNvSpPr/>
          <p:nvPr/>
        </p:nvSpPr>
        <p:spPr>
          <a:xfrm>
            <a:off x="3716780" y="5512209"/>
            <a:ext cx="3487236" cy="3487342"/>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19" name="Shape 119" descr="Image"/>
          <p:cNvSpPr/>
          <p:nvPr/>
        </p:nvSpPr>
        <p:spPr>
          <a:xfrm>
            <a:off x="10465579" y="5512209"/>
            <a:ext cx="3487236" cy="3487342"/>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20" name="Shape 120" descr="Image"/>
          <p:cNvSpPr/>
          <p:nvPr/>
        </p:nvSpPr>
        <p:spPr>
          <a:xfrm>
            <a:off x="17205687" y="5512209"/>
            <a:ext cx="3487236" cy="3487342"/>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21" name="Shape 121"/>
          <p:cNvSpPr txBox="1">
            <a:spLocks noGrp="1"/>
          </p:cNvSpPr>
          <p:nvPr>
            <p:ph type="body" idx="4294967295"/>
          </p:nvPr>
        </p:nvSpPr>
        <p:spPr>
          <a:xfrm>
            <a:off x="6809707" y="2714089"/>
            <a:ext cx="10789885" cy="100504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dirty="0" smtClean="0">
                <a:solidFill>
                  <a:srgbClr val="929292"/>
                </a:solidFill>
                <a:latin typeface="Open Sans"/>
                <a:ea typeface="Open Sans"/>
                <a:cs typeface="Open Sans"/>
                <a:sym typeface="Open Sans"/>
              </a:rPr>
              <a:t>ORPHA – SISTEMA DE GESTÃO DE ORFANATOS</a:t>
            </a:r>
            <a:endParaRPr lang="en-US" sz="1600" b="0" i="0" u="none" strike="noStrike" cap="none" dirty="0">
              <a:solidFill>
                <a:srgbClr val="929292"/>
              </a:solidFill>
              <a:latin typeface="Open Sans"/>
              <a:ea typeface="Open Sans"/>
              <a:cs typeface="Open Sans"/>
              <a:sym typeface="Open Sans"/>
            </a:endParaRPr>
          </a:p>
        </p:txBody>
      </p:sp>
      <p:sp>
        <p:nvSpPr>
          <p:cNvPr id="122" name="Shape 122"/>
          <p:cNvSpPr txBox="1">
            <a:spLocks noGrp="1"/>
          </p:cNvSpPr>
          <p:nvPr>
            <p:ph type="title" idx="4294967295"/>
          </p:nvPr>
        </p:nvSpPr>
        <p:spPr>
          <a:xfrm>
            <a:off x="2525578" y="1453312"/>
            <a:ext cx="19316438"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dirty="0" smtClean="0">
                <a:latin typeface="Roboto Slab Light"/>
                <a:ea typeface="Roboto Slab Light"/>
                <a:cs typeface="Roboto Slab Light"/>
                <a:sym typeface="Roboto Slab Light"/>
              </a:rPr>
              <a:t>DIAGRAMAS</a:t>
            </a:r>
            <a:endParaRPr lang="en-US" sz="5600" b="0" i="0" u="none" strike="noStrike" cap="none" dirty="0">
              <a:solidFill>
                <a:srgbClr val="000000"/>
              </a:solidFill>
              <a:latin typeface="Roboto Slab Light"/>
              <a:ea typeface="Roboto Slab Light"/>
              <a:cs typeface="Roboto Slab Light"/>
              <a:sym typeface="Roboto Slab Light"/>
            </a:endParaRPr>
          </a:p>
        </p:txBody>
      </p:sp>
      <p:sp>
        <p:nvSpPr>
          <p:cNvPr id="123" name="Shape 123"/>
          <p:cNvSpPr/>
          <p:nvPr/>
        </p:nvSpPr>
        <p:spPr>
          <a:xfrm>
            <a:off x="11569650" y="3366844"/>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24" name="Shape 124"/>
          <p:cNvSpPr txBox="1"/>
          <p:nvPr/>
        </p:nvSpPr>
        <p:spPr>
          <a:xfrm>
            <a:off x="10215164" y="10287914"/>
            <a:ext cx="3977978" cy="963295"/>
          </a:xfrm>
          <a:prstGeom prst="rect">
            <a:avLst/>
          </a:prstGeom>
          <a:noFill/>
          <a:ln>
            <a:noFill/>
          </a:ln>
        </p:spPr>
        <p:txBody>
          <a:bodyPr wrap="square" lIns="71425" tIns="71425" rIns="71425" bIns="71425" anchor="t" anchorCtr="0">
            <a:noAutofit/>
          </a:bodyPr>
          <a:lstStyle/>
          <a:p>
            <a:pPr algn="ctr">
              <a:lnSpc>
                <a:spcPct val="120000"/>
              </a:lnSpc>
              <a:buClr>
                <a:srgbClr val="5E5E5E"/>
              </a:buClr>
              <a:buSzPct val="25000"/>
            </a:pPr>
            <a:r>
              <a:rPr lang="pt-BR" dirty="0" smtClean="0">
                <a:solidFill>
                  <a:schemeClr val="bg1">
                    <a:lumMod val="50000"/>
                  </a:schemeClr>
                </a:solidFill>
                <a:latin typeface="Open Sans" panose="020B0604020202020204" charset="0"/>
                <a:ea typeface="Open Sans" panose="020B0604020202020204" charset="0"/>
                <a:cs typeface="Open Sans" panose="020B0604020202020204" charset="0"/>
              </a:rPr>
              <a:t>GABRIEL </a:t>
            </a:r>
            <a:r>
              <a:rPr lang="pt-BR" dirty="0">
                <a:solidFill>
                  <a:schemeClr val="bg1">
                    <a:lumMod val="50000"/>
                  </a:schemeClr>
                </a:solidFill>
                <a:latin typeface="Open Sans" panose="020B0604020202020204" charset="0"/>
                <a:ea typeface="Open Sans" panose="020B0604020202020204" charset="0"/>
                <a:cs typeface="Open Sans" panose="020B0604020202020204" charset="0"/>
              </a:rPr>
              <a:t>LEANDRO JÚNIOR</a:t>
            </a:r>
            <a:endParaRPr lang="en-US" dirty="0">
              <a:solidFill>
                <a:schemeClr val="bg1">
                  <a:lumMod val="50000"/>
                </a:schemeClr>
              </a:solidFill>
              <a:latin typeface="Open Sans" panose="020B0604020202020204" charset="0"/>
              <a:ea typeface="Open Sans" panose="020B0604020202020204" charset="0"/>
              <a:cs typeface="Open Sans" panose="020B0604020202020204" charset="0"/>
              <a:sym typeface="Open Sans"/>
            </a:endParaRPr>
          </a:p>
          <a:p>
            <a:pPr lvl="0" algn="ctr">
              <a:lnSpc>
                <a:spcPct val="120000"/>
              </a:lnSpc>
              <a:buClr>
                <a:srgbClr val="5E5E5E"/>
              </a:buClr>
              <a:buSzPct val="25000"/>
            </a:pPr>
            <a:endParaRPr lang="en-US" dirty="0">
              <a:solidFill>
                <a:schemeClr val="bg1">
                  <a:lumMod val="50000"/>
                </a:schemeClr>
              </a:solidFill>
              <a:latin typeface="Open Sans" panose="020B0604020202020204" charset="0"/>
              <a:ea typeface="Open Sans" panose="020B0604020202020204" charset="0"/>
              <a:cs typeface="Open Sans" panose="020B0604020202020204" charset="0"/>
              <a:sym typeface="Open Sans"/>
            </a:endParaRPr>
          </a:p>
        </p:txBody>
      </p:sp>
      <p:sp>
        <p:nvSpPr>
          <p:cNvPr id="125" name="Shape 125"/>
          <p:cNvSpPr txBox="1"/>
          <p:nvPr/>
        </p:nvSpPr>
        <p:spPr>
          <a:xfrm>
            <a:off x="10333896" y="9562235"/>
            <a:ext cx="3740514" cy="715632"/>
          </a:xfrm>
          <a:prstGeom prst="rect">
            <a:avLst/>
          </a:prstGeom>
          <a:noFill/>
          <a:ln>
            <a:noFill/>
          </a:ln>
        </p:spPr>
        <p:txBody>
          <a:bodyPr wrap="square" lIns="71425" tIns="71425" rIns="71425" bIns="71425" anchor="b" anchorCtr="0">
            <a:noAutofit/>
          </a:bodyPr>
          <a:lstStyle/>
          <a:p>
            <a:pPr lvl="0" algn="ctr">
              <a:buClr>
                <a:srgbClr val="000000"/>
              </a:buClr>
              <a:buSzPct val="25000"/>
            </a:pPr>
            <a:r>
              <a:rPr lang="en-US" sz="2400" dirty="0">
                <a:latin typeface="Roboto Slab"/>
                <a:ea typeface="Roboto Slab"/>
                <a:cs typeface="Roboto Slab"/>
                <a:sym typeface="Roboto Slab"/>
              </a:rPr>
              <a:t>DIAGRAMA </a:t>
            </a:r>
            <a:r>
              <a:rPr lang="en-US" sz="2400" dirty="0" smtClean="0">
                <a:latin typeface="Roboto Slab"/>
                <a:ea typeface="Roboto Slab"/>
                <a:cs typeface="Roboto Slab"/>
                <a:sym typeface="Roboto Slab"/>
              </a:rPr>
              <a:t>DE COMPONENTES</a:t>
            </a:r>
            <a:endParaRPr lang="en-US" sz="2400" dirty="0">
              <a:latin typeface="Roboto Slab"/>
              <a:ea typeface="Roboto Slab"/>
              <a:cs typeface="Roboto Slab"/>
              <a:sym typeface="Roboto Slab"/>
            </a:endParaRPr>
          </a:p>
        </p:txBody>
      </p:sp>
      <p:sp>
        <p:nvSpPr>
          <p:cNvPr id="126" name="Shape 126"/>
          <p:cNvSpPr txBox="1"/>
          <p:nvPr/>
        </p:nvSpPr>
        <p:spPr>
          <a:xfrm>
            <a:off x="16946220" y="1028791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dirty="0" smtClean="0">
                <a:solidFill>
                  <a:srgbClr val="5E5E5E"/>
                </a:solidFill>
                <a:latin typeface="Open Sans"/>
                <a:ea typeface="Open Sans"/>
                <a:cs typeface="Open Sans"/>
                <a:sym typeface="Open Sans"/>
              </a:rPr>
              <a:t>MARCOS NATÃ DE QUEIROZ DOS SANTOS</a:t>
            </a:r>
            <a:endParaRPr lang="en-US" sz="1400" b="0" i="0" u="none" strike="noStrike" cap="none" dirty="0">
              <a:solidFill>
                <a:srgbClr val="5E5E5E"/>
              </a:solidFill>
              <a:latin typeface="Open Sans"/>
              <a:ea typeface="Open Sans"/>
              <a:cs typeface="Open Sans"/>
              <a:sym typeface="Open Sans"/>
            </a:endParaRPr>
          </a:p>
        </p:txBody>
      </p:sp>
      <p:sp>
        <p:nvSpPr>
          <p:cNvPr id="127" name="Shape 127"/>
          <p:cNvSpPr txBox="1"/>
          <p:nvPr/>
        </p:nvSpPr>
        <p:spPr>
          <a:xfrm>
            <a:off x="17064953" y="9562235"/>
            <a:ext cx="3740514" cy="715632"/>
          </a:xfrm>
          <a:prstGeom prst="rect">
            <a:avLst/>
          </a:prstGeom>
          <a:noFill/>
          <a:ln>
            <a:noFill/>
          </a:ln>
        </p:spPr>
        <p:txBody>
          <a:bodyPr wrap="square" lIns="71425" tIns="71425" rIns="71425" bIns="71425" anchor="b" anchorCtr="0">
            <a:noAutofit/>
          </a:bodyPr>
          <a:lstStyle/>
          <a:p>
            <a:pPr lvl="0" algn="ctr">
              <a:buClr>
                <a:srgbClr val="000000"/>
              </a:buClr>
              <a:buSzPct val="25000"/>
            </a:pPr>
            <a:r>
              <a:rPr lang="en-US" sz="2400" dirty="0">
                <a:latin typeface="Roboto Slab"/>
                <a:ea typeface="Roboto Slab"/>
                <a:cs typeface="Roboto Slab"/>
                <a:sym typeface="Roboto Slab"/>
              </a:rPr>
              <a:t>DIAGRAMA </a:t>
            </a:r>
            <a:r>
              <a:rPr lang="en-US" sz="2400" dirty="0" smtClean="0">
                <a:latin typeface="Roboto Slab"/>
                <a:ea typeface="Roboto Slab"/>
                <a:cs typeface="Roboto Slab"/>
                <a:sym typeface="Roboto Slab"/>
              </a:rPr>
              <a:t>DE INTERAÇÃO GERAL</a:t>
            </a:r>
            <a:endParaRPr lang="en-US" sz="2400" b="0" i="0" u="none" strike="noStrike" cap="none" dirty="0">
              <a:solidFill>
                <a:srgbClr val="000000"/>
              </a:solidFill>
              <a:latin typeface="Roboto Slab"/>
              <a:ea typeface="Roboto Slab"/>
              <a:cs typeface="Roboto Slab"/>
              <a:sym typeface="Roboto Slab"/>
            </a:endParaRPr>
          </a:p>
        </p:txBody>
      </p:sp>
      <p:grpSp>
        <p:nvGrpSpPr>
          <p:cNvPr id="128" name="Shape 128"/>
          <p:cNvGrpSpPr/>
          <p:nvPr/>
        </p:nvGrpSpPr>
        <p:grpSpPr>
          <a:xfrm>
            <a:off x="632552" y="11635888"/>
            <a:ext cx="1328635" cy="1329425"/>
            <a:chOff x="0" y="-56246"/>
            <a:chExt cx="1328634" cy="1329422"/>
          </a:xfrm>
        </p:grpSpPr>
        <p:sp>
          <p:nvSpPr>
            <p:cNvPr id="129" name="Shape 129"/>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0" name="Shape 130"/>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a:t>
              </a:fld>
              <a:r>
                <a:rPr lang="en-US" sz="2400" b="0" i="0" u="none" strike="noStrike" cap="none">
                  <a:solidFill>
                    <a:srgbClr val="DDDDDD"/>
                  </a:solidFill>
                  <a:latin typeface="Open Sans Light"/>
                  <a:ea typeface="Open Sans Light"/>
                  <a:cs typeface="Open Sans Light"/>
                  <a:sym typeface="Open Sans Light"/>
                </a:rPr>
                <a:t>￼</a:t>
              </a:r>
            </a:p>
          </p:txBody>
        </p:sp>
        <p:sp>
          <p:nvSpPr>
            <p:cNvPr id="131" name="Shape 131"/>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32" name="Shape 132"/>
          <p:cNvSpPr/>
          <p:nvPr/>
        </p:nvSpPr>
        <p:spPr>
          <a:xfrm>
            <a:off x="12209197" y="5188696"/>
            <a:ext cx="2072734" cy="2067157"/>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3" name="Shape 133"/>
          <p:cNvSpPr/>
          <p:nvPr/>
        </p:nvSpPr>
        <p:spPr>
          <a:xfrm>
            <a:off x="18949304" y="5188696"/>
            <a:ext cx="2072734" cy="2067157"/>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34" name="Shape 134"/>
          <p:cNvSpPr/>
          <p:nvPr/>
        </p:nvSpPr>
        <p:spPr>
          <a:xfrm>
            <a:off x="5473098" y="5188696"/>
            <a:ext cx="2072734" cy="2067157"/>
          </a:xfrm>
          <a:custGeom>
            <a:avLst/>
            <a:gdLst/>
            <a:ahLst/>
            <a:cxnLst/>
            <a:rect l="0" t="0" r="0" b="0"/>
            <a:pathLst>
              <a:path w="120000" h="120000" extrusionOk="0">
                <a:moveTo>
                  <a:pt x="405" y="0"/>
                </a:moveTo>
                <a:cubicBezTo>
                  <a:pt x="266" y="0"/>
                  <a:pt x="133" y="27"/>
                  <a:pt x="0" y="27"/>
                </a:cubicBezTo>
                <a:lnTo>
                  <a:pt x="0" y="888"/>
                </a:lnTo>
                <a:cubicBezTo>
                  <a:pt x="133" y="888"/>
                  <a:pt x="266" y="861"/>
                  <a:pt x="405" y="861"/>
                </a:cubicBezTo>
                <a:cubicBezTo>
                  <a:pt x="30795" y="861"/>
                  <a:pt x="61169" y="12511"/>
                  <a:pt x="84359" y="35766"/>
                </a:cubicBezTo>
                <a:cubicBezTo>
                  <a:pt x="107549" y="59027"/>
                  <a:pt x="119144" y="89516"/>
                  <a:pt x="119138" y="120000"/>
                </a:cubicBezTo>
                <a:lnTo>
                  <a:pt x="120000" y="120000"/>
                </a:lnTo>
                <a:cubicBezTo>
                  <a:pt x="120005" y="89294"/>
                  <a:pt x="108338" y="58572"/>
                  <a:pt x="84976" y="35144"/>
                </a:cubicBezTo>
                <a:cubicBezTo>
                  <a:pt x="61619" y="11722"/>
                  <a:pt x="31018" y="0"/>
                  <a:pt x="405" y="0"/>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pic>
        <p:nvPicPr>
          <p:cNvPr id="1405" name="Shape 1405" descr="Image"/>
          <p:cNvPicPr preferRelativeResize="0"/>
          <p:nvPr/>
        </p:nvPicPr>
        <p:blipFill rotWithShape="1">
          <a:blip r:embed="rId3">
            <a:alphaModFix/>
          </a:blip>
          <a:srcRect l="559" r="558"/>
          <a:stretch/>
        </p:blipFill>
        <p:spPr>
          <a:xfrm>
            <a:off x="12320463" y="1397991"/>
            <a:ext cx="3491276" cy="3519381"/>
          </a:xfrm>
          <a:prstGeom prst="rect">
            <a:avLst/>
          </a:prstGeom>
          <a:noFill/>
          <a:ln>
            <a:noFill/>
          </a:ln>
        </p:spPr>
      </p:pic>
      <p:pic>
        <p:nvPicPr>
          <p:cNvPr id="1406" name="Shape 1406" descr="Image"/>
          <p:cNvPicPr preferRelativeResize="0"/>
          <p:nvPr/>
        </p:nvPicPr>
        <p:blipFill rotWithShape="1">
          <a:blip r:embed="rId3">
            <a:alphaModFix/>
          </a:blip>
          <a:srcRect l="559" r="558"/>
          <a:stretch/>
        </p:blipFill>
        <p:spPr>
          <a:xfrm>
            <a:off x="12320463" y="5093692"/>
            <a:ext cx="3491276" cy="3519381"/>
          </a:xfrm>
          <a:prstGeom prst="rect">
            <a:avLst/>
          </a:prstGeom>
          <a:noFill/>
          <a:ln>
            <a:noFill/>
          </a:ln>
        </p:spPr>
      </p:pic>
      <p:pic>
        <p:nvPicPr>
          <p:cNvPr id="1407" name="Shape 1407" descr="Image"/>
          <p:cNvPicPr preferRelativeResize="0"/>
          <p:nvPr/>
        </p:nvPicPr>
        <p:blipFill rotWithShape="1">
          <a:blip r:embed="rId3">
            <a:alphaModFix/>
          </a:blip>
          <a:srcRect l="559" r="558"/>
          <a:stretch/>
        </p:blipFill>
        <p:spPr>
          <a:xfrm>
            <a:off x="12320464" y="8821142"/>
            <a:ext cx="3491276" cy="3519381"/>
          </a:xfrm>
          <a:prstGeom prst="rect">
            <a:avLst/>
          </a:prstGeom>
          <a:noFill/>
          <a:ln>
            <a:noFill/>
          </a:ln>
        </p:spPr>
      </p:pic>
      <p:pic>
        <p:nvPicPr>
          <p:cNvPr id="1408" name="Shape 1408" descr="Image"/>
          <p:cNvPicPr preferRelativeResize="0"/>
          <p:nvPr/>
        </p:nvPicPr>
        <p:blipFill rotWithShape="1">
          <a:blip r:embed="rId3">
            <a:alphaModFix/>
          </a:blip>
          <a:srcRect l="559" r="558"/>
          <a:stretch/>
        </p:blipFill>
        <p:spPr>
          <a:xfrm>
            <a:off x="19649395" y="1397991"/>
            <a:ext cx="3491276" cy="3519381"/>
          </a:xfrm>
          <a:prstGeom prst="rect">
            <a:avLst/>
          </a:prstGeom>
          <a:noFill/>
          <a:ln>
            <a:noFill/>
          </a:ln>
        </p:spPr>
      </p:pic>
      <p:pic>
        <p:nvPicPr>
          <p:cNvPr id="1409" name="Shape 1409" descr="Image"/>
          <p:cNvPicPr preferRelativeResize="0"/>
          <p:nvPr/>
        </p:nvPicPr>
        <p:blipFill rotWithShape="1">
          <a:blip r:embed="rId3">
            <a:alphaModFix/>
          </a:blip>
          <a:srcRect l="559" r="558"/>
          <a:stretch/>
        </p:blipFill>
        <p:spPr>
          <a:xfrm>
            <a:off x="19649398" y="5093692"/>
            <a:ext cx="3491276" cy="3519381"/>
          </a:xfrm>
          <a:prstGeom prst="rect">
            <a:avLst/>
          </a:prstGeom>
          <a:noFill/>
          <a:ln>
            <a:noFill/>
          </a:ln>
        </p:spPr>
      </p:pic>
      <p:pic>
        <p:nvPicPr>
          <p:cNvPr id="1410" name="Shape 1410" descr="Image"/>
          <p:cNvPicPr preferRelativeResize="0"/>
          <p:nvPr/>
        </p:nvPicPr>
        <p:blipFill rotWithShape="1">
          <a:blip r:embed="rId3">
            <a:alphaModFix/>
          </a:blip>
          <a:srcRect l="559" r="558"/>
          <a:stretch/>
        </p:blipFill>
        <p:spPr>
          <a:xfrm>
            <a:off x="19649398" y="8821142"/>
            <a:ext cx="3491276" cy="3519381"/>
          </a:xfrm>
          <a:prstGeom prst="rect">
            <a:avLst/>
          </a:prstGeom>
          <a:noFill/>
          <a:ln>
            <a:noFill/>
          </a:ln>
        </p:spPr>
      </p:pic>
      <p:pic>
        <p:nvPicPr>
          <p:cNvPr id="1411" name="Shape 1411" descr="Image"/>
          <p:cNvPicPr preferRelativeResize="0"/>
          <p:nvPr/>
        </p:nvPicPr>
        <p:blipFill rotWithShape="1">
          <a:blip r:embed="rId3">
            <a:alphaModFix/>
          </a:blip>
          <a:srcRect l="559" r="558"/>
          <a:stretch/>
        </p:blipFill>
        <p:spPr>
          <a:xfrm>
            <a:off x="15978687" y="1397991"/>
            <a:ext cx="3491276" cy="3519381"/>
          </a:xfrm>
          <a:prstGeom prst="rect">
            <a:avLst/>
          </a:prstGeom>
          <a:noFill/>
          <a:ln>
            <a:noFill/>
          </a:ln>
        </p:spPr>
      </p:pic>
      <p:pic>
        <p:nvPicPr>
          <p:cNvPr id="1412" name="Shape 1412" descr="Image"/>
          <p:cNvPicPr preferRelativeResize="0"/>
          <p:nvPr/>
        </p:nvPicPr>
        <p:blipFill rotWithShape="1">
          <a:blip r:embed="rId3">
            <a:alphaModFix/>
          </a:blip>
          <a:srcRect l="559" r="558"/>
          <a:stretch/>
        </p:blipFill>
        <p:spPr>
          <a:xfrm>
            <a:off x="15978687" y="5093692"/>
            <a:ext cx="3491278" cy="3519381"/>
          </a:xfrm>
          <a:prstGeom prst="rect">
            <a:avLst/>
          </a:prstGeom>
          <a:noFill/>
          <a:ln>
            <a:noFill/>
          </a:ln>
        </p:spPr>
      </p:pic>
      <p:pic>
        <p:nvPicPr>
          <p:cNvPr id="1413" name="Shape 1413" descr="Image"/>
          <p:cNvPicPr preferRelativeResize="0"/>
          <p:nvPr/>
        </p:nvPicPr>
        <p:blipFill rotWithShape="1">
          <a:blip r:embed="rId3">
            <a:alphaModFix/>
          </a:blip>
          <a:srcRect l="559" r="558"/>
          <a:stretch/>
        </p:blipFill>
        <p:spPr>
          <a:xfrm>
            <a:off x="15978687" y="8821142"/>
            <a:ext cx="3491276" cy="3519381"/>
          </a:xfrm>
          <a:prstGeom prst="rect">
            <a:avLst/>
          </a:prstGeom>
          <a:noFill/>
          <a:ln>
            <a:noFill/>
          </a:ln>
        </p:spPr>
      </p:pic>
      <p:grpSp>
        <p:nvGrpSpPr>
          <p:cNvPr id="1414" name="Shape 1414"/>
          <p:cNvGrpSpPr/>
          <p:nvPr/>
        </p:nvGrpSpPr>
        <p:grpSpPr>
          <a:xfrm>
            <a:off x="632552" y="631470"/>
            <a:ext cx="1273177" cy="1304442"/>
            <a:chOff x="0" y="0"/>
            <a:chExt cx="1273176" cy="1304442"/>
          </a:xfrm>
        </p:grpSpPr>
        <p:sp>
          <p:nvSpPr>
            <p:cNvPr id="1415" name="Shape 1415"/>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16" name="Shape 141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417" name="Shape 1417"/>
          <p:cNvSpPr txBox="1"/>
          <p:nvPr/>
        </p:nvSpPr>
        <p:spPr>
          <a:xfrm>
            <a:off x="2799819" y="6734961"/>
            <a:ext cx="7488171" cy="1763395"/>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1418" name="Shape 1418"/>
          <p:cNvSpPr txBox="1">
            <a:spLocks noGrp="1"/>
          </p:cNvSpPr>
          <p:nvPr>
            <p:ph type="title" idx="4294967295"/>
          </p:nvPr>
        </p:nvSpPr>
        <p:spPr>
          <a:xfrm>
            <a:off x="1905726" y="4055944"/>
            <a:ext cx="8382265"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Corporate Gallery</a:t>
            </a:r>
          </a:p>
        </p:txBody>
      </p:sp>
      <p:sp>
        <p:nvSpPr>
          <p:cNvPr id="1419" name="Shape 1419"/>
          <p:cNvSpPr txBox="1">
            <a:spLocks noGrp="1"/>
          </p:cNvSpPr>
          <p:nvPr>
            <p:ph type="body" idx="4294967295"/>
          </p:nvPr>
        </p:nvSpPr>
        <p:spPr>
          <a:xfrm>
            <a:off x="1905726" y="5341819"/>
            <a:ext cx="8382265"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420" name="Shape 1420"/>
          <p:cNvSpPr/>
          <p:nvPr/>
        </p:nvSpPr>
        <p:spPr>
          <a:xfrm>
            <a:off x="8916392" y="59728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421" name="Shape 1421"/>
          <p:cNvGrpSpPr/>
          <p:nvPr/>
        </p:nvGrpSpPr>
        <p:grpSpPr>
          <a:xfrm>
            <a:off x="632552" y="11635888"/>
            <a:ext cx="1328635" cy="1329425"/>
            <a:chOff x="0" y="-56246"/>
            <a:chExt cx="1328634" cy="1329422"/>
          </a:xfrm>
        </p:grpSpPr>
        <p:sp>
          <p:nvSpPr>
            <p:cNvPr id="1422" name="Shape 1422"/>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23" name="Shape 1423"/>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50</a:t>
              </a:fld>
              <a:r>
                <a:rPr lang="en-US" sz="2400" b="0" i="0" u="none" strike="noStrike" cap="none">
                  <a:solidFill>
                    <a:srgbClr val="DDDDDD"/>
                  </a:solidFill>
                  <a:latin typeface="Open Sans Light"/>
                  <a:ea typeface="Open Sans Light"/>
                  <a:cs typeface="Open Sans Light"/>
                  <a:sym typeface="Open Sans Light"/>
                </a:rPr>
                <a:t>￼</a:t>
              </a:r>
            </a:p>
          </p:txBody>
        </p:sp>
        <p:sp>
          <p:nvSpPr>
            <p:cNvPr id="1424" name="Shape 1424"/>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Shape 1429"/>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51</a:t>
            </a:fld>
            <a:endParaRPr lang="en-US" sz="2400" b="0" i="0" u="none" strike="noStrike" cap="none">
              <a:solidFill>
                <a:srgbClr val="DDDDDD"/>
              </a:solidFill>
              <a:latin typeface="Open Sans Light"/>
              <a:ea typeface="Open Sans Light"/>
              <a:cs typeface="Open Sans Light"/>
              <a:sym typeface="Open Sans Light"/>
            </a:endParaRPr>
          </a:p>
        </p:txBody>
      </p:sp>
      <p:pic>
        <p:nvPicPr>
          <p:cNvPr id="1430" name="Shape 1430" descr="Image"/>
          <p:cNvPicPr preferRelativeResize="0"/>
          <p:nvPr/>
        </p:nvPicPr>
        <p:blipFill rotWithShape="1">
          <a:blip r:embed="rId3">
            <a:alphaModFix/>
          </a:blip>
          <a:srcRect l="5543" r="5543"/>
          <a:stretch/>
        </p:blipFill>
        <p:spPr>
          <a:xfrm>
            <a:off x="6060178" y="0"/>
            <a:ext cx="6134415" cy="6877030"/>
          </a:xfrm>
          <a:prstGeom prst="rect">
            <a:avLst/>
          </a:prstGeom>
          <a:noFill/>
          <a:ln>
            <a:noFill/>
          </a:ln>
        </p:spPr>
      </p:pic>
      <p:pic>
        <p:nvPicPr>
          <p:cNvPr id="1431" name="Shape 1431" descr="Image"/>
          <p:cNvPicPr preferRelativeResize="0"/>
          <p:nvPr/>
        </p:nvPicPr>
        <p:blipFill rotWithShape="1">
          <a:blip r:embed="rId3">
            <a:alphaModFix/>
          </a:blip>
          <a:srcRect l="5977" r="5977"/>
          <a:stretch/>
        </p:blipFill>
        <p:spPr>
          <a:xfrm>
            <a:off x="0" y="0"/>
            <a:ext cx="6103327" cy="6909715"/>
          </a:xfrm>
          <a:prstGeom prst="rect">
            <a:avLst/>
          </a:prstGeom>
          <a:noFill/>
          <a:ln>
            <a:noFill/>
          </a:ln>
        </p:spPr>
      </p:pic>
      <p:pic>
        <p:nvPicPr>
          <p:cNvPr id="1432" name="Shape 1432" descr="Image"/>
          <p:cNvPicPr preferRelativeResize="0"/>
          <p:nvPr/>
        </p:nvPicPr>
        <p:blipFill rotWithShape="1">
          <a:blip r:embed="rId3">
            <a:alphaModFix/>
          </a:blip>
          <a:srcRect l="5448" r="5448"/>
          <a:stretch/>
        </p:blipFill>
        <p:spPr>
          <a:xfrm>
            <a:off x="6072405" y="6864350"/>
            <a:ext cx="6124697" cy="6851649"/>
          </a:xfrm>
          <a:prstGeom prst="rect">
            <a:avLst/>
          </a:prstGeom>
          <a:noFill/>
          <a:ln>
            <a:noFill/>
          </a:ln>
        </p:spPr>
      </p:pic>
      <p:pic>
        <p:nvPicPr>
          <p:cNvPr id="1433" name="Shape 1433" descr="Image"/>
          <p:cNvPicPr preferRelativeResize="0"/>
          <p:nvPr/>
        </p:nvPicPr>
        <p:blipFill rotWithShape="1">
          <a:blip r:embed="rId3">
            <a:alphaModFix/>
          </a:blip>
          <a:srcRect l="5671" r="5670"/>
          <a:stretch/>
        </p:blipFill>
        <p:spPr>
          <a:xfrm>
            <a:off x="0" y="6858000"/>
            <a:ext cx="6099819" cy="6858000"/>
          </a:xfrm>
          <a:prstGeom prst="rect">
            <a:avLst/>
          </a:prstGeom>
          <a:noFill/>
          <a:ln>
            <a:noFill/>
          </a:ln>
        </p:spPr>
      </p:pic>
      <p:grpSp>
        <p:nvGrpSpPr>
          <p:cNvPr id="1434" name="Shape 1434"/>
          <p:cNvGrpSpPr/>
          <p:nvPr/>
        </p:nvGrpSpPr>
        <p:grpSpPr>
          <a:xfrm>
            <a:off x="22481180" y="631470"/>
            <a:ext cx="1273177" cy="1304442"/>
            <a:chOff x="-1" y="0"/>
            <a:chExt cx="1273176" cy="1304442"/>
          </a:xfrm>
        </p:grpSpPr>
        <p:sp>
          <p:nvSpPr>
            <p:cNvPr id="1435" name="Shape 1435"/>
            <p:cNvSpPr/>
            <p:nvPr/>
          </p:nvSpPr>
          <p:spPr>
            <a:xfrm flipH="1">
              <a:off x="-1"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36" name="Shape 143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1437" name="Shape 1437"/>
          <p:cNvGrpSpPr/>
          <p:nvPr/>
        </p:nvGrpSpPr>
        <p:grpSpPr>
          <a:xfrm>
            <a:off x="22481180" y="11695310"/>
            <a:ext cx="1273177" cy="1273176"/>
            <a:chOff x="-1" y="0"/>
            <a:chExt cx="1273176" cy="1273174"/>
          </a:xfrm>
        </p:grpSpPr>
        <p:sp>
          <p:nvSpPr>
            <p:cNvPr id="1438" name="Shape 1438"/>
            <p:cNvSpPr/>
            <p:nvPr/>
          </p:nvSpPr>
          <p:spPr>
            <a:xfrm rot="10800000">
              <a:off x="-1" y="0"/>
              <a:ext cx="1273176" cy="1273174"/>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39" name="Shape 1439"/>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51</a:t>
              </a:fld>
              <a:r>
                <a:rPr lang="en-US" sz="2400" b="0" i="0" u="none" strike="noStrike" cap="none">
                  <a:solidFill>
                    <a:srgbClr val="DDDDDD"/>
                  </a:solidFill>
                  <a:latin typeface="Open Sans Light"/>
                  <a:ea typeface="Open Sans Light"/>
                  <a:cs typeface="Open Sans Light"/>
                  <a:sym typeface="Open Sans Light"/>
                </a:rPr>
                <a:t>￼</a:t>
              </a:r>
            </a:p>
          </p:txBody>
        </p:sp>
      </p:grpSp>
      <p:sp>
        <p:nvSpPr>
          <p:cNvPr id="1440" name="Shape 1440"/>
          <p:cNvSpPr txBox="1"/>
          <p:nvPr/>
        </p:nvSpPr>
        <p:spPr>
          <a:xfrm>
            <a:off x="14735506" y="6475176"/>
            <a:ext cx="7488173" cy="17633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1441" name="Shape 1441"/>
          <p:cNvSpPr txBox="1">
            <a:spLocks noGrp="1"/>
          </p:cNvSpPr>
          <p:nvPr>
            <p:ph type="title" idx="4294967295"/>
          </p:nvPr>
        </p:nvSpPr>
        <p:spPr>
          <a:xfrm>
            <a:off x="14735506" y="4062857"/>
            <a:ext cx="8382265"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Corporate Gallery</a:t>
            </a:r>
          </a:p>
        </p:txBody>
      </p:sp>
      <p:sp>
        <p:nvSpPr>
          <p:cNvPr id="1442" name="Shape 1442"/>
          <p:cNvSpPr txBox="1">
            <a:spLocks noGrp="1"/>
          </p:cNvSpPr>
          <p:nvPr>
            <p:ph type="body" idx="4294967295"/>
          </p:nvPr>
        </p:nvSpPr>
        <p:spPr>
          <a:xfrm>
            <a:off x="14735506" y="5297932"/>
            <a:ext cx="8382265" cy="991394"/>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443" name="Shape 1443"/>
          <p:cNvSpPr/>
          <p:nvPr/>
        </p:nvSpPr>
        <p:spPr>
          <a:xfrm>
            <a:off x="14835451" y="59728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Shape 1448"/>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52</a:t>
            </a:fld>
            <a:endParaRPr lang="en-US" sz="2400" b="0" i="0" u="none" strike="noStrike" cap="none">
              <a:solidFill>
                <a:srgbClr val="DDDDDD"/>
              </a:solidFill>
              <a:latin typeface="Open Sans Light"/>
              <a:ea typeface="Open Sans Light"/>
              <a:cs typeface="Open Sans Light"/>
              <a:sym typeface="Open Sans Light"/>
            </a:endParaRPr>
          </a:p>
        </p:txBody>
      </p:sp>
      <p:pic>
        <p:nvPicPr>
          <p:cNvPr id="1449" name="Shape 1449" descr="Image"/>
          <p:cNvPicPr preferRelativeResize="0"/>
          <p:nvPr/>
        </p:nvPicPr>
        <p:blipFill rotWithShape="1">
          <a:blip r:embed="rId3">
            <a:alphaModFix/>
          </a:blip>
          <a:srcRect t="25286" b="25286"/>
          <a:stretch/>
        </p:blipFill>
        <p:spPr>
          <a:xfrm>
            <a:off x="1266825" y="1397991"/>
            <a:ext cx="10798333" cy="5319776"/>
          </a:xfrm>
          <a:prstGeom prst="rect">
            <a:avLst/>
          </a:prstGeom>
          <a:noFill/>
          <a:ln>
            <a:noFill/>
          </a:ln>
        </p:spPr>
      </p:pic>
      <p:pic>
        <p:nvPicPr>
          <p:cNvPr id="1450" name="Shape 1450" descr="Image"/>
          <p:cNvPicPr preferRelativeResize="0"/>
          <p:nvPr/>
        </p:nvPicPr>
        <p:blipFill rotWithShape="1">
          <a:blip r:embed="rId3">
            <a:alphaModFix/>
          </a:blip>
          <a:srcRect l="415" r="416"/>
          <a:stretch/>
        </p:blipFill>
        <p:spPr>
          <a:xfrm>
            <a:off x="1269140" y="7012185"/>
            <a:ext cx="5292480" cy="5319713"/>
          </a:xfrm>
          <a:prstGeom prst="rect">
            <a:avLst/>
          </a:prstGeom>
          <a:noFill/>
          <a:ln>
            <a:noFill/>
          </a:ln>
        </p:spPr>
      </p:pic>
      <p:pic>
        <p:nvPicPr>
          <p:cNvPr id="1451" name="Shape 1451" descr="Image"/>
          <p:cNvPicPr preferRelativeResize="0"/>
          <p:nvPr/>
        </p:nvPicPr>
        <p:blipFill rotWithShape="1">
          <a:blip r:embed="rId3">
            <a:alphaModFix/>
          </a:blip>
          <a:srcRect l="568" r="568"/>
          <a:stretch/>
        </p:blipFill>
        <p:spPr>
          <a:xfrm>
            <a:off x="6791275" y="7012185"/>
            <a:ext cx="5276215" cy="5319713"/>
          </a:xfrm>
          <a:prstGeom prst="rect">
            <a:avLst/>
          </a:prstGeom>
          <a:noFill/>
          <a:ln>
            <a:noFill/>
          </a:ln>
        </p:spPr>
      </p:pic>
      <p:grpSp>
        <p:nvGrpSpPr>
          <p:cNvPr id="1452" name="Shape 1452"/>
          <p:cNvGrpSpPr/>
          <p:nvPr/>
        </p:nvGrpSpPr>
        <p:grpSpPr>
          <a:xfrm>
            <a:off x="22481180" y="631470"/>
            <a:ext cx="1273177" cy="1304442"/>
            <a:chOff x="-1" y="0"/>
            <a:chExt cx="1273176" cy="1304442"/>
          </a:xfrm>
        </p:grpSpPr>
        <p:sp>
          <p:nvSpPr>
            <p:cNvPr id="1453" name="Shape 1453"/>
            <p:cNvSpPr/>
            <p:nvPr/>
          </p:nvSpPr>
          <p:spPr>
            <a:xfrm flipH="1">
              <a:off x="-1"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54" name="Shape 145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455" name="Shape 1455"/>
          <p:cNvSpPr txBox="1"/>
          <p:nvPr/>
        </p:nvSpPr>
        <p:spPr>
          <a:xfrm>
            <a:off x="14735506" y="6475176"/>
            <a:ext cx="7488173" cy="17633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1456" name="Shape 1456"/>
          <p:cNvSpPr txBox="1">
            <a:spLocks noGrp="1"/>
          </p:cNvSpPr>
          <p:nvPr>
            <p:ph type="title" idx="4294967295"/>
          </p:nvPr>
        </p:nvSpPr>
        <p:spPr>
          <a:xfrm>
            <a:off x="14735506" y="4062857"/>
            <a:ext cx="8382265"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Corporate Gallery</a:t>
            </a:r>
          </a:p>
        </p:txBody>
      </p:sp>
      <p:sp>
        <p:nvSpPr>
          <p:cNvPr id="1457" name="Shape 1457"/>
          <p:cNvSpPr txBox="1">
            <a:spLocks noGrp="1"/>
          </p:cNvSpPr>
          <p:nvPr>
            <p:ph type="body" idx="4294967295"/>
          </p:nvPr>
        </p:nvSpPr>
        <p:spPr>
          <a:xfrm>
            <a:off x="14735506" y="5297932"/>
            <a:ext cx="8382265" cy="991394"/>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458" name="Shape 1458"/>
          <p:cNvSpPr/>
          <p:nvPr/>
        </p:nvSpPr>
        <p:spPr>
          <a:xfrm>
            <a:off x="14835451" y="59728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459" name="Shape 1459"/>
          <p:cNvGrpSpPr/>
          <p:nvPr/>
        </p:nvGrpSpPr>
        <p:grpSpPr>
          <a:xfrm>
            <a:off x="22425722" y="11635888"/>
            <a:ext cx="1328635" cy="1329424"/>
            <a:chOff x="-55459" y="-56246"/>
            <a:chExt cx="1328634" cy="1329421"/>
          </a:xfrm>
        </p:grpSpPr>
        <p:sp>
          <p:nvSpPr>
            <p:cNvPr id="1460" name="Shape 1460"/>
            <p:cNvSpPr/>
            <p:nvPr/>
          </p:nvSpPr>
          <p:spPr>
            <a:xfrm rot="10800000">
              <a:off x="-1" y="0"/>
              <a:ext cx="1273176" cy="1273174"/>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61" name="Shape 146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52</a:t>
              </a:fld>
              <a:r>
                <a:rPr lang="en-US" sz="2400" b="0" i="0" u="none" strike="noStrike" cap="none">
                  <a:solidFill>
                    <a:srgbClr val="DDDDDD"/>
                  </a:solidFill>
                  <a:latin typeface="Open Sans Light"/>
                  <a:ea typeface="Open Sans Light"/>
                  <a:cs typeface="Open Sans Light"/>
                  <a:sym typeface="Open Sans Light"/>
                </a:rPr>
                <a:t>￼</a:t>
              </a:r>
            </a:p>
          </p:txBody>
        </p:sp>
        <p:sp>
          <p:nvSpPr>
            <p:cNvPr id="1462" name="Shape 1462"/>
            <p:cNvSpPr/>
            <p:nvPr/>
          </p:nvSpPr>
          <p:spPr>
            <a:xfrm>
              <a:off x="-55459"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67" name="Shape 1467" descr="Image"/>
          <p:cNvPicPr preferRelativeResize="0"/>
          <p:nvPr/>
        </p:nvPicPr>
        <p:blipFill rotWithShape="1">
          <a:blip r:embed="rId3">
            <a:alphaModFix/>
          </a:blip>
          <a:srcRect t="16335" b="16336"/>
          <a:stretch/>
        </p:blipFill>
        <p:spPr>
          <a:xfrm>
            <a:off x="12320463" y="5091596"/>
            <a:ext cx="10788735" cy="7240302"/>
          </a:xfrm>
          <a:prstGeom prst="rect">
            <a:avLst/>
          </a:prstGeom>
          <a:noFill/>
          <a:ln>
            <a:noFill/>
          </a:ln>
        </p:spPr>
      </p:pic>
      <p:pic>
        <p:nvPicPr>
          <p:cNvPr id="1468" name="Shape 1468" descr="Image"/>
          <p:cNvPicPr preferRelativeResize="0"/>
          <p:nvPr/>
        </p:nvPicPr>
        <p:blipFill rotWithShape="1">
          <a:blip r:embed="rId4">
            <a:alphaModFix/>
          </a:blip>
          <a:srcRect t="35631" b="35631"/>
          <a:stretch/>
        </p:blipFill>
        <p:spPr>
          <a:xfrm>
            <a:off x="4922614" y="1397991"/>
            <a:ext cx="10887421" cy="3519812"/>
          </a:xfrm>
          <a:prstGeom prst="rect">
            <a:avLst/>
          </a:prstGeom>
          <a:noFill/>
          <a:ln>
            <a:noFill/>
          </a:ln>
        </p:spPr>
      </p:pic>
      <p:pic>
        <p:nvPicPr>
          <p:cNvPr id="1469" name="Shape 1469" descr="Image"/>
          <p:cNvPicPr preferRelativeResize="0"/>
          <p:nvPr/>
        </p:nvPicPr>
        <p:blipFill rotWithShape="1">
          <a:blip r:embed="rId3">
            <a:alphaModFix/>
          </a:blip>
          <a:srcRect l="500" r="499"/>
          <a:stretch/>
        </p:blipFill>
        <p:spPr>
          <a:xfrm>
            <a:off x="1266666" y="1397991"/>
            <a:ext cx="3495903" cy="3519885"/>
          </a:xfrm>
          <a:prstGeom prst="rect">
            <a:avLst/>
          </a:prstGeom>
          <a:noFill/>
          <a:ln>
            <a:noFill/>
          </a:ln>
        </p:spPr>
      </p:pic>
      <p:pic>
        <p:nvPicPr>
          <p:cNvPr id="1470" name="Shape 1470" descr="Image"/>
          <p:cNvPicPr preferRelativeResize="0"/>
          <p:nvPr/>
        </p:nvPicPr>
        <p:blipFill rotWithShape="1">
          <a:blip r:embed="rId3">
            <a:alphaModFix/>
          </a:blip>
          <a:srcRect l="318" r="317"/>
          <a:stretch/>
        </p:blipFill>
        <p:spPr>
          <a:xfrm>
            <a:off x="15976240" y="1397991"/>
            <a:ext cx="3508777" cy="3519885"/>
          </a:xfrm>
          <a:prstGeom prst="rect">
            <a:avLst/>
          </a:prstGeom>
          <a:noFill/>
          <a:ln>
            <a:noFill/>
          </a:ln>
        </p:spPr>
      </p:pic>
      <p:pic>
        <p:nvPicPr>
          <p:cNvPr id="1471" name="Shape 1471" descr="Image"/>
          <p:cNvPicPr preferRelativeResize="0"/>
          <p:nvPr/>
        </p:nvPicPr>
        <p:blipFill rotWithShape="1">
          <a:blip r:embed="rId3">
            <a:alphaModFix/>
          </a:blip>
          <a:srcRect l="1190" r="1189"/>
          <a:stretch/>
        </p:blipFill>
        <p:spPr>
          <a:xfrm>
            <a:off x="19660914" y="1397991"/>
            <a:ext cx="3447230" cy="3519885"/>
          </a:xfrm>
          <a:prstGeom prst="rect">
            <a:avLst/>
          </a:prstGeom>
          <a:noFill/>
          <a:ln>
            <a:noFill/>
          </a:ln>
        </p:spPr>
      </p:pic>
      <p:sp>
        <p:nvSpPr>
          <p:cNvPr id="1472" name="Shape 1472"/>
          <p:cNvSpPr txBox="1"/>
          <p:nvPr/>
        </p:nvSpPr>
        <p:spPr>
          <a:xfrm>
            <a:off x="2540673" y="9993075"/>
            <a:ext cx="7488173" cy="17633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1473" name="Shape 1473"/>
          <p:cNvSpPr txBox="1">
            <a:spLocks noGrp="1"/>
          </p:cNvSpPr>
          <p:nvPr>
            <p:ph type="title" idx="4294967295"/>
          </p:nvPr>
        </p:nvSpPr>
        <p:spPr>
          <a:xfrm>
            <a:off x="2540673" y="7580757"/>
            <a:ext cx="8382265"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Gallery</a:t>
            </a:r>
          </a:p>
        </p:txBody>
      </p:sp>
      <p:sp>
        <p:nvSpPr>
          <p:cNvPr id="1474" name="Shape 1474"/>
          <p:cNvSpPr txBox="1">
            <a:spLocks noGrp="1"/>
          </p:cNvSpPr>
          <p:nvPr>
            <p:ph type="body" idx="4294967295"/>
          </p:nvPr>
        </p:nvSpPr>
        <p:spPr>
          <a:xfrm>
            <a:off x="2540673" y="8815832"/>
            <a:ext cx="8382265" cy="991394"/>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475" name="Shape 1475"/>
          <p:cNvSpPr/>
          <p:nvPr/>
        </p:nvSpPr>
        <p:spPr>
          <a:xfrm>
            <a:off x="2640618" y="9490709"/>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476" name="Shape 1476"/>
          <p:cNvGrpSpPr/>
          <p:nvPr/>
        </p:nvGrpSpPr>
        <p:grpSpPr>
          <a:xfrm>
            <a:off x="632552" y="11635888"/>
            <a:ext cx="1328635" cy="1329425"/>
            <a:chOff x="0" y="-56246"/>
            <a:chExt cx="1328634" cy="1329422"/>
          </a:xfrm>
        </p:grpSpPr>
        <p:sp>
          <p:nvSpPr>
            <p:cNvPr id="1477" name="Shape 147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78" name="Shape 147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53</a:t>
              </a:fld>
              <a:r>
                <a:rPr lang="en-US" sz="2400" b="0" i="0" u="none" strike="noStrike" cap="none">
                  <a:solidFill>
                    <a:srgbClr val="DDDDDD"/>
                  </a:solidFill>
                  <a:latin typeface="Open Sans Light"/>
                  <a:ea typeface="Open Sans Light"/>
                  <a:cs typeface="Open Sans Light"/>
                  <a:sym typeface="Open Sans Light"/>
                </a:rPr>
                <a:t>￼</a:t>
              </a:r>
            </a:p>
          </p:txBody>
        </p:sp>
        <p:sp>
          <p:nvSpPr>
            <p:cNvPr id="1479" name="Shape 147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pic>
        <p:nvPicPr>
          <p:cNvPr id="1484" name="Shape 1484" descr="Image"/>
          <p:cNvPicPr preferRelativeResize="0"/>
          <p:nvPr/>
        </p:nvPicPr>
        <p:blipFill rotWithShape="1">
          <a:blip r:embed="rId3">
            <a:alphaModFix/>
          </a:blip>
          <a:srcRect t="4935" b="4935"/>
          <a:stretch/>
        </p:blipFill>
        <p:spPr>
          <a:xfrm>
            <a:off x="12323296" y="1383969"/>
            <a:ext cx="10797504" cy="10948061"/>
          </a:xfrm>
          <a:prstGeom prst="rect">
            <a:avLst/>
          </a:prstGeom>
          <a:noFill/>
          <a:ln>
            <a:noFill/>
          </a:ln>
        </p:spPr>
      </p:pic>
      <p:sp>
        <p:nvSpPr>
          <p:cNvPr id="1485" name="Shape 1485"/>
          <p:cNvSpPr txBox="1"/>
          <p:nvPr/>
        </p:nvSpPr>
        <p:spPr>
          <a:xfrm>
            <a:off x="3433232" y="6734961"/>
            <a:ext cx="7488173" cy="1763395"/>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grpSp>
        <p:nvGrpSpPr>
          <p:cNvPr id="1486" name="Shape 1486"/>
          <p:cNvGrpSpPr/>
          <p:nvPr/>
        </p:nvGrpSpPr>
        <p:grpSpPr>
          <a:xfrm>
            <a:off x="632552" y="631470"/>
            <a:ext cx="1273177" cy="1304442"/>
            <a:chOff x="0" y="0"/>
            <a:chExt cx="1273176" cy="1304442"/>
          </a:xfrm>
        </p:grpSpPr>
        <p:sp>
          <p:nvSpPr>
            <p:cNvPr id="1487" name="Shape 1487"/>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88" name="Shape 1488"/>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489" name="Shape 1489"/>
          <p:cNvSpPr txBox="1"/>
          <p:nvPr/>
        </p:nvSpPr>
        <p:spPr>
          <a:xfrm>
            <a:off x="7272556" y="11083517"/>
            <a:ext cx="3658873" cy="1252855"/>
          </a:xfrm>
          <a:prstGeom prst="rect">
            <a:avLst/>
          </a:prstGeom>
          <a:noFill/>
          <a:ln>
            <a:noFill/>
          </a:ln>
        </p:spPr>
        <p:txBody>
          <a:bodyPr wrap="square" lIns="71425" tIns="71425" rIns="71425" bIns="71425" anchor="b" anchorCtr="0">
            <a:noAutofit/>
          </a:bodyPr>
          <a:lstStyle/>
          <a:p>
            <a:pPr marL="0" marR="0" lvl="0" indent="0" algn="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sp>
        <p:nvSpPr>
          <p:cNvPr id="1490" name="Shape 1490"/>
          <p:cNvSpPr txBox="1">
            <a:spLocks noGrp="1"/>
          </p:cNvSpPr>
          <p:nvPr>
            <p:ph type="title" idx="4294967295"/>
          </p:nvPr>
        </p:nvSpPr>
        <p:spPr>
          <a:xfrm>
            <a:off x="2539140" y="4055944"/>
            <a:ext cx="8382265"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Right Aligned Image</a:t>
            </a:r>
          </a:p>
        </p:txBody>
      </p:sp>
      <p:sp>
        <p:nvSpPr>
          <p:cNvPr id="1491" name="Shape 1491"/>
          <p:cNvSpPr txBox="1">
            <a:spLocks noGrp="1"/>
          </p:cNvSpPr>
          <p:nvPr>
            <p:ph type="body" idx="4294967295"/>
          </p:nvPr>
        </p:nvSpPr>
        <p:spPr>
          <a:xfrm>
            <a:off x="2539140" y="5341819"/>
            <a:ext cx="8382265"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492" name="Shape 1492"/>
          <p:cNvSpPr/>
          <p:nvPr/>
        </p:nvSpPr>
        <p:spPr>
          <a:xfrm>
            <a:off x="9549803" y="59728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493" name="Shape 1493"/>
          <p:cNvGrpSpPr/>
          <p:nvPr/>
        </p:nvGrpSpPr>
        <p:grpSpPr>
          <a:xfrm>
            <a:off x="632552" y="11635888"/>
            <a:ext cx="1328635" cy="1329425"/>
            <a:chOff x="0" y="-56246"/>
            <a:chExt cx="1328634" cy="1329422"/>
          </a:xfrm>
        </p:grpSpPr>
        <p:sp>
          <p:nvSpPr>
            <p:cNvPr id="1494" name="Shape 1494"/>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495" name="Shape 1495"/>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54</a:t>
              </a:fld>
              <a:r>
                <a:rPr lang="en-US" sz="2400" b="0" i="0" u="none" strike="noStrike" cap="none">
                  <a:solidFill>
                    <a:srgbClr val="DDDDDD"/>
                  </a:solidFill>
                  <a:latin typeface="Open Sans Light"/>
                  <a:ea typeface="Open Sans Light"/>
                  <a:cs typeface="Open Sans Light"/>
                  <a:sym typeface="Open Sans Light"/>
                </a:rPr>
                <a:t>￼</a:t>
              </a:r>
            </a:p>
          </p:txBody>
        </p:sp>
        <p:sp>
          <p:nvSpPr>
            <p:cNvPr id="1496" name="Shape 1496"/>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pic>
        <p:nvPicPr>
          <p:cNvPr id="1501" name="Shape 1501" descr="Image"/>
          <p:cNvPicPr preferRelativeResize="0"/>
          <p:nvPr/>
        </p:nvPicPr>
        <p:blipFill rotWithShape="1">
          <a:blip r:embed="rId3">
            <a:alphaModFix/>
          </a:blip>
          <a:srcRect t="4978" b="4977"/>
          <a:stretch/>
        </p:blipFill>
        <p:spPr>
          <a:xfrm>
            <a:off x="1275051" y="1401163"/>
            <a:ext cx="10789742" cy="10929917"/>
          </a:xfrm>
          <a:prstGeom prst="rect">
            <a:avLst/>
          </a:prstGeom>
          <a:noFill/>
          <a:ln>
            <a:noFill/>
          </a:ln>
        </p:spPr>
      </p:pic>
      <p:sp>
        <p:nvSpPr>
          <p:cNvPr id="1502" name="Shape 1502"/>
          <p:cNvSpPr txBox="1"/>
          <p:nvPr/>
        </p:nvSpPr>
        <p:spPr>
          <a:xfrm>
            <a:off x="14735506" y="6475176"/>
            <a:ext cx="7488173" cy="17633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grpSp>
        <p:nvGrpSpPr>
          <p:cNvPr id="1503" name="Shape 1503"/>
          <p:cNvGrpSpPr/>
          <p:nvPr/>
        </p:nvGrpSpPr>
        <p:grpSpPr>
          <a:xfrm>
            <a:off x="22481180" y="631470"/>
            <a:ext cx="1273177" cy="1304442"/>
            <a:chOff x="-1" y="0"/>
            <a:chExt cx="1273176" cy="1304442"/>
          </a:xfrm>
        </p:grpSpPr>
        <p:sp>
          <p:nvSpPr>
            <p:cNvPr id="1504" name="Shape 1504"/>
            <p:cNvSpPr/>
            <p:nvPr/>
          </p:nvSpPr>
          <p:spPr>
            <a:xfrm flipH="1">
              <a:off x="-1"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05" name="Shape 150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506" name="Shape 1506"/>
          <p:cNvSpPr txBox="1"/>
          <p:nvPr/>
        </p:nvSpPr>
        <p:spPr>
          <a:xfrm>
            <a:off x="14729904" y="11077232"/>
            <a:ext cx="3658873" cy="1252855"/>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929292"/>
              </a:buClr>
              <a:buSzPct val="25000"/>
              <a:buFont typeface="Open Sans"/>
              <a:buNone/>
            </a:pPr>
            <a:r>
              <a:rPr lang="en-US" sz="1400" b="0" i="0" u="none" strike="noStrike" cap="none">
                <a:solidFill>
                  <a:srgbClr val="929292"/>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sp>
        <p:nvSpPr>
          <p:cNvPr id="1507" name="Shape 1507"/>
          <p:cNvSpPr txBox="1">
            <a:spLocks noGrp="1"/>
          </p:cNvSpPr>
          <p:nvPr>
            <p:ph type="title" idx="4294967295"/>
          </p:nvPr>
        </p:nvSpPr>
        <p:spPr>
          <a:xfrm>
            <a:off x="14735506" y="4062857"/>
            <a:ext cx="8382265"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Left Aligned Image</a:t>
            </a:r>
          </a:p>
        </p:txBody>
      </p:sp>
      <p:sp>
        <p:nvSpPr>
          <p:cNvPr id="1508" name="Shape 1508"/>
          <p:cNvSpPr txBox="1">
            <a:spLocks noGrp="1"/>
          </p:cNvSpPr>
          <p:nvPr>
            <p:ph type="body" idx="4294967295"/>
          </p:nvPr>
        </p:nvSpPr>
        <p:spPr>
          <a:xfrm>
            <a:off x="14735506" y="5297932"/>
            <a:ext cx="8382265" cy="991394"/>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509" name="Shape 1509"/>
          <p:cNvSpPr/>
          <p:nvPr/>
        </p:nvSpPr>
        <p:spPr>
          <a:xfrm>
            <a:off x="14835451" y="59728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510" name="Shape 1510"/>
          <p:cNvGrpSpPr/>
          <p:nvPr/>
        </p:nvGrpSpPr>
        <p:grpSpPr>
          <a:xfrm>
            <a:off x="22425722" y="11635888"/>
            <a:ext cx="1328635" cy="1329424"/>
            <a:chOff x="-55459" y="-56246"/>
            <a:chExt cx="1328634" cy="1329421"/>
          </a:xfrm>
        </p:grpSpPr>
        <p:sp>
          <p:nvSpPr>
            <p:cNvPr id="1511" name="Shape 1511"/>
            <p:cNvSpPr/>
            <p:nvPr/>
          </p:nvSpPr>
          <p:spPr>
            <a:xfrm rot="10800000">
              <a:off x="-1" y="0"/>
              <a:ext cx="1273176" cy="1273174"/>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12" name="Shape 1512"/>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55</a:t>
              </a:fld>
              <a:r>
                <a:rPr lang="en-US" sz="2400" b="0" i="0" u="none" strike="noStrike" cap="none">
                  <a:solidFill>
                    <a:srgbClr val="DDDDDD"/>
                  </a:solidFill>
                  <a:latin typeface="Open Sans Light"/>
                  <a:ea typeface="Open Sans Light"/>
                  <a:cs typeface="Open Sans Light"/>
                  <a:sym typeface="Open Sans Light"/>
                </a:rPr>
                <a:t>￼</a:t>
              </a:r>
            </a:p>
          </p:txBody>
        </p:sp>
        <p:sp>
          <p:nvSpPr>
            <p:cNvPr id="1513" name="Shape 1513"/>
            <p:cNvSpPr/>
            <p:nvPr/>
          </p:nvSpPr>
          <p:spPr>
            <a:xfrm>
              <a:off x="-55459"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pic>
        <p:nvPicPr>
          <p:cNvPr id="1518" name="Shape 1518" descr="Image"/>
          <p:cNvPicPr preferRelativeResize="0"/>
          <p:nvPr/>
        </p:nvPicPr>
        <p:blipFill rotWithShape="1">
          <a:blip r:embed="rId3">
            <a:alphaModFix/>
          </a:blip>
          <a:srcRect t="37486" b="37485"/>
          <a:stretch/>
        </p:blipFill>
        <p:spPr>
          <a:xfrm>
            <a:off x="1810" y="6858000"/>
            <a:ext cx="24380378" cy="6864250"/>
          </a:xfrm>
          <a:prstGeom prst="rect">
            <a:avLst/>
          </a:prstGeom>
          <a:noFill/>
          <a:ln>
            <a:noFill/>
          </a:ln>
        </p:spPr>
      </p:pic>
      <p:sp>
        <p:nvSpPr>
          <p:cNvPr id="1519" name="Shape 1519"/>
          <p:cNvSpPr txBox="1"/>
          <p:nvPr/>
        </p:nvSpPr>
        <p:spPr>
          <a:xfrm>
            <a:off x="4339342" y="4289514"/>
            <a:ext cx="15933916" cy="125285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Aenean sollicitudin elit quam, sed euismod ante laoreet id. Sed erat sapien, fermentum ut arcu nec, ornare auctor ex. Integer ut finibus sapien. Aliquam sit amet elit euismod, molestie ex in, fringilla turpis. Aliquam rhoncus erat a ipsum vulputate efficitur. Pellentesque et scelerisque est, sed viverra arcu.</a:t>
            </a:r>
          </a:p>
        </p:txBody>
      </p:sp>
      <p:grpSp>
        <p:nvGrpSpPr>
          <p:cNvPr id="1520" name="Shape 1520"/>
          <p:cNvGrpSpPr/>
          <p:nvPr/>
        </p:nvGrpSpPr>
        <p:grpSpPr>
          <a:xfrm>
            <a:off x="632552" y="631470"/>
            <a:ext cx="1273177" cy="1304442"/>
            <a:chOff x="0" y="0"/>
            <a:chExt cx="1273176" cy="1304442"/>
          </a:xfrm>
        </p:grpSpPr>
        <p:sp>
          <p:nvSpPr>
            <p:cNvPr id="1521" name="Shape 1521"/>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22" name="Shape 1522"/>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523" name="Shape 1523"/>
          <p:cNvSpPr txBox="1">
            <a:spLocks noGrp="1"/>
          </p:cNvSpPr>
          <p:nvPr>
            <p:ph type="title" idx="4294967295"/>
          </p:nvPr>
        </p:nvSpPr>
        <p:spPr>
          <a:xfrm>
            <a:off x="8013567" y="1410691"/>
            <a:ext cx="8382265"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Bottom Aligned Image</a:t>
            </a:r>
          </a:p>
        </p:txBody>
      </p:sp>
      <p:sp>
        <p:nvSpPr>
          <p:cNvPr id="1524" name="Shape 1524"/>
          <p:cNvSpPr txBox="1">
            <a:spLocks noGrp="1"/>
          </p:cNvSpPr>
          <p:nvPr>
            <p:ph type="body" idx="4294967295"/>
          </p:nvPr>
        </p:nvSpPr>
        <p:spPr>
          <a:xfrm>
            <a:off x="8013567" y="2747366"/>
            <a:ext cx="8382265" cy="991393"/>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525" name="Shape 1525"/>
          <p:cNvSpPr/>
          <p:nvPr/>
        </p:nvSpPr>
        <p:spPr>
          <a:xfrm>
            <a:off x="11569700" y="3449105"/>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526" name="Shape 1526"/>
          <p:cNvGrpSpPr/>
          <p:nvPr/>
        </p:nvGrpSpPr>
        <p:grpSpPr>
          <a:xfrm>
            <a:off x="632552" y="11635888"/>
            <a:ext cx="1328635" cy="1329425"/>
            <a:chOff x="0" y="-56246"/>
            <a:chExt cx="1328634" cy="1329422"/>
          </a:xfrm>
        </p:grpSpPr>
        <p:sp>
          <p:nvSpPr>
            <p:cNvPr id="1527" name="Shape 152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28" name="Shape 152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56</a:t>
              </a:fld>
              <a:r>
                <a:rPr lang="en-US" sz="2400" b="0" i="0" u="none" strike="noStrike" cap="none">
                  <a:solidFill>
                    <a:srgbClr val="DDDDDD"/>
                  </a:solidFill>
                  <a:latin typeface="Open Sans Light"/>
                  <a:ea typeface="Open Sans Light"/>
                  <a:cs typeface="Open Sans Light"/>
                  <a:sym typeface="Open Sans Light"/>
                </a:rPr>
                <a:t>￼</a:t>
              </a:r>
            </a:p>
          </p:txBody>
        </p:sp>
        <p:sp>
          <p:nvSpPr>
            <p:cNvPr id="1529" name="Shape 152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Shape 1534"/>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57</a:t>
            </a:fld>
            <a:endParaRPr lang="en-US" sz="2400" b="0" i="0" u="none" strike="noStrike" cap="none">
              <a:solidFill>
                <a:srgbClr val="DDDDDD"/>
              </a:solidFill>
              <a:latin typeface="Open Sans Light"/>
              <a:ea typeface="Open Sans Light"/>
              <a:cs typeface="Open Sans Light"/>
              <a:sym typeface="Open Sans Light"/>
            </a:endParaRPr>
          </a:p>
        </p:txBody>
      </p:sp>
      <p:pic>
        <p:nvPicPr>
          <p:cNvPr id="1535" name="Shape 1535" descr="Image"/>
          <p:cNvPicPr preferRelativeResize="0"/>
          <p:nvPr/>
        </p:nvPicPr>
        <p:blipFill rotWithShape="1">
          <a:blip r:embed="rId3">
            <a:alphaModFix/>
          </a:blip>
          <a:srcRect t="61" b="62"/>
          <a:stretch/>
        </p:blipFill>
        <p:spPr>
          <a:xfrm>
            <a:off x="12192000" y="0"/>
            <a:ext cx="12207226" cy="13716000"/>
          </a:xfrm>
          <a:prstGeom prst="rect">
            <a:avLst/>
          </a:prstGeom>
          <a:noFill/>
          <a:ln>
            <a:noFill/>
          </a:ln>
        </p:spPr>
      </p:pic>
      <p:grpSp>
        <p:nvGrpSpPr>
          <p:cNvPr id="1536" name="Shape 1536"/>
          <p:cNvGrpSpPr/>
          <p:nvPr/>
        </p:nvGrpSpPr>
        <p:grpSpPr>
          <a:xfrm>
            <a:off x="632552" y="631470"/>
            <a:ext cx="1273177" cy="1304442"/>
            <a:chOff x="0" y="0"/>
            <a:chExt cx="1273176" cy="1304442"/>
          </a:xfrm>
        </p:grpSpPr>
        <p:sp>
          <p:nvSpPr>
            <p:cNvPr id="1537" name="Shape 1537"/>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38" name="Shape 1538"/>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539" name="Shape 1539"/>
          <p:cNvSpPr txBox="1"/>
          <p:nvPr/>
        </p:nvSpPr>
        <p:spPr>
          <a:xfrm>
            <a:off x="2533288" y="7165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1540" name="Shape 1540"/>
          <p:cNvSpPr txBox="1">
            <a:spLocks noGrp="1"/>
          </p:cNvSpPr>
          <p:nvPr>
            <p:ph type="title" idx="4294967295"/>
          </p:nvPr>
        </p:nvSpPr>
        <p:spPr>
          <a:xfrm>
            <a:off x="2533288" y="4572933"/>
            <a:ext cx="10784636"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Company History</a:t>
            </a:r>
          </a:p>
        </p:txBody>
      </p:sp>
      <p:sp>
        <p:nvSpPr>
          <p:cNvPr id="1541" name="Shape 1541"/>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542" name="Shape 1542"/>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543" name="Shape 1543"/>
          <p:cNvGrpSpPr/>
          <p:nvPr/>
        </p:nvGrpSpPr>
        <p:grpSpPr>
          <a:xfrm>
            <a:off x="632552" y="11635888"/>
            <a:ext cx="1328635" cy="1329425"/>
            <a:chOff x="0" y="-56246"/>
            <a:chExt cx="1328634" cy="1329422"/>
          </a:xfrm>
        </p:grpSpPr>
        <p:sp>
          <p:nvSpPr>
            <p:cNvPr id="1544" name="Shape 1544"/>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45" name="Shape 1545"/>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57</a:t>
              </a:fld>
              <a:r>
                <a:rPr lang="en-US" sz="2400" b="0" i="0" u="none" strike="noStrike" cap="none">
                  <a:solidFill>
                    <a:srgbClr val="DDDDDD"/>
                  </a:solidFill>
                  <a:latin typeface="Open Sans Light"/>
                  <a:ea typeface="Open Sans Light"/>
                  <a:cs typeface="Open Sans Light"/>
                  <a:sym typeface="Open Sans Light"/>
                </a:rPr>
                <a:t>￼</a:t>
              </a:r>
            </a:p>
          </p:txBody>
        </p:sp>
        <p:sp>
          <p:nvSpPr>
            <p:cNvPr id="1546" name="Shape 1546"/>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Shape 1551"/>
          <p:cNvSpPr txBox="1"/>
          <p:nvPr/>
        </p:nvSpPr>
        <p:spPr>
          <a:xfrm>
            <a:off x="14695554" y="2524543"/>
            <a:ext cx="4874253" cy="67373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552" name="Shape 1552"/>
          <p:cNvSpPr txBox="1"/>
          <p:nvPr/>
        </p:nvSpPr>
        <p:spPr>
          <a:xfrm>
            <a:off x="14695554" y="1808911"/>
            <a:ext cx="7146461"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Startup Opening</a:t>
            </a:r>
          </a:p>
        </p:txBody>
      </p:sp>
      <p:grpSp>
        <p:nvGrpSpPr>
          <p:cNvPr id="1553" name="Shape 1553"/>
          <p:cNvGrpSpPr/>
          <p:nvPr/>
        </p:nvGrpSpPr>
        <p:grpSpPr>
          <a:xfrm>
            <a:off x="632552" y="631470"/>
            <a:ext cx="1273177" cy="1304442"/>
            <a:chOff x="0" y="0"/>
            <a:chExt cx="1273176" cy="1304442"/>
          </a:xfrm>
        </p:grpSpPr>
        <p:sp>
          <p:nvSpPr>
            <p:cNvPr id="1554" name="Shape 1554"/>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55" name="Shape 155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556" name="Shape 1556"/>
          <p:cNvSpPr txBox="1">
            <a:spLocks noGrp="1"/>
          </p:cNvSpPr>
          <p:nvPr>
            <p:ph type="title" idx="4294967295"/>
          </p:nvPr>
        </p:nvSpPr>
        <p:spPr>
          <a:xfrm>
            <a:off x="55652" y="4282637"/>
            <a:ext cx="8382265"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Business History</a:t>
            </a:r>
          </a:p>
        </p:txBody>
      </p:sp>
      <p:sp>
        <p:nvSpPr>
          <p:cNvPr id="1557" name="Shape 1557"/>
          <p:cNvSpPr txBox="1">
            <a:spLocks noGrp="1"/>
          </p:cNvSpPr>
          <p:nvPr>
            <p:ph type="body" idx="4294967295"/>
          </p:nvPr>
        </p:nvSpPr>
        <p:spPr>
          <a:xfrm>
            <a:off x="55652" y="5568512"/>
            <a:ext cx="8382265"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558" name="Shape 1558"/>
          <p:cNvSpPr/>
          <p:nvPr/>
        </p:nvSpPr>
        <p:spPr>
          <a:xfrm>
            <a:off x="7066317" y="6199503"/>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59" name="Shape 1559"/>
          <p:cNvSpPr txBox="1"/>
          <p:nvPr/>
        </p:nvSpPr>
        <p:spPr>
          <a:xfrm>
            <a:off x="1905726" y="6849895"/>
            <a:ext cx="6532190" cy="1763395"/>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1560" name="Shape 1560"/>
          <p:cNvSpPr txBox="1"/>
          <p:nvPr/>
        </p:nvSpPr>
        <p:spPr>
          <a:xfrm>
            <a:off x="14695554" y="6497912"/>
            <a:ext cx="4874253" cy="67373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561" name="Shape 1561"/>
          <p:cNvSpPr txBox="1"/>
          <p:nvPr/>
        </p:nvSpPr>
        <p:spPr>
          <a:xfrm>
            <a:off x="14695554" y="5782280"/>
            <a:ext cx="7146461"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First Foreign Office Opening</a:t>
            </a:r>
          </a:p>
        </p:txBody>
      </p:sp>
      <p:sp>
        <p:nvSpPr>
          <p:cNvPr id="1562" name="Shape 1562"/>
          <p:cNvSpPr txBox="1"/>
          <p:nvPr/>
        </p:nvSpPr>
        <p:spPr>
          <a:xfrm>
            <a:off x="14695554" y="10113421"/>
            <a:ext cx="4874253" cy="673737"/>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1563" name="Shape 1563"/>
          <p:cNvSpPr txBox="1"/>
          <p:nvPr/>
        </p:nvSpPr>
        <p:spPr>
          <a:xfrm>
            <a:off x="14695554" y="9397789"/>
            <a:ext cx="7146461"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IPO Start</a:t>
            </a:r>
          </a:p>
        </p:txBody>
      </p:sp>
      <p:grpSp>
        <p:nvGrpSpPr>
          <p:cNvPr id="1564" name="Shape 1564"/>
          <p:cNvGrpSpPr/>
          <p:nvPr/>
        </p:nvGrpSpPr>
        <p:grpSpPr>
          <a:xfrm>
            <a:off x="632552" y="11635888"/>
            <a:ext cx="1328635" cy="1329425"/>
            <a:chOff x="0" y="-56246"/>
            <a:chExt cx="1328634" cy="1329422"/>
          </a:xfrm>
        </p:grpSpPr>
        <p:sp>
          <p:nvSpPr>
            <p:cNvPr id="1565" name="Shape 1565"/>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66" name="Shape 1566"/>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58</a:t>
              </a:fld>
              <a:r>
                <a:rPr lang="en-US" sz="2400" b="0" i="0" u="none" strike="noStrike" cap="none">
                  <a:solidFill>
                    <a:srgbClr val="DDDDDD"/>
                  </a:solidFill>
                  <a:latin typeface="Open Sans Light"/>
                  <a:ea typeface="Open Sans Light"/>
                  <a:cs typeface="Open Sans Light"/>
                  <a:sym typeface="Open Sans Light"/>
                </a:rPr>
                <a:t>￼</a:t>
              </a:r>
            </a:p>
          </p:txBody>
        </p:sp>
        <p:sp>
          <p:nvSpPr>
            <p:cNvPr id="1567" name="Shape 1567"/>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568" name="Shape 1568" descr="Image"/>
          <p:cNvSpPr/>
          <p:nvPr/>
        </p:nvSpPr>
        <p:spPr>
          <a:xfrm>
            <a:off x="10528281" y="4802351"/>
            <a:ext cx="3349141" cy="3349228"/>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569" name="Shape 1569" descr="Image"/>
          <p:cNvSpPr/>
          <p:nvPr/>
        </p:nvSpPr>
        <p:spPr>
          <a:xfrm>
            <a:off x="10517429" y="1186820"/>
            <a:ext cx="3349141" cy="3349228"/>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570" name="Shape 1570" descr="Image"/>
          <p:cNvSpPr/>
          <p:nvPr/>
        </p:nvSpPr>
        <p:spPr>
          <a:xfrm>
            <a:off x="10528281" y="8417882"/>
            <a:ext cx="3349141" cy="3349228"/>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571" name="Shape 1571"/>
          <p:cNvSpPr/>
          <p:nvPr/>
        </p:nvSpPr>
        <p:spPr>
          <a:xfrm>
            <a:off x="11302181" y="5587180"/>
            <a:ext cx="1779637" cy="1779637"/>
          </a:xfrm>
          <a:prstGeom prst="ellipse">
            <a:avLst/>
          </a:prstGeom>
          <a:solidFill>
            <a:srgbClr val="FFFFFF">
              <a:alpha val="88627"/>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72" name="Shape 1572"/>
          <p:cNvSpPr/>
          <p:nvPr/>
        </p:nvSpPr>
        <p:spPr>
          <a:xfrm>
            <a:off x="11291329" y="1971650"/>
            <a:ext cx="1779639" cy="1779637"/>
          </a:xfrm>
          <a:prstGeom prst="ellipse">
            <a:avLst/>
          </a:prstGeom>
          <a:solidFill>
            <a:srgbClr val="FFFFFF">
              <a:alpha val="88627"/>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73" name="Shape 1573"/>
          <p:cNvSpPr/>
          <p:nvPr/>
        </p:nvSpPr>
        <p:spPr>
          <a:xfrm>
            <a:off x="11302181" y="9202711"/>
            <a:ext cx="1779637" cy="1779637"/>
          </a:xfrm>
          <a:prstGeom prst="ellipse">
            <a:avLst/>
          </a:prstGeom>
          <a:solidFill>
            <a:srgbClr val="FFFFFF">
              <a:alpha val="88627"/>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74" name="Shape 1574"/>
          <p:cNvSpPr txBox="1"/>
          <p:nvPr/>
        </p:nvSpPr>
        <p:spPr>
          <a:xfrm>
            <a:off x="11557034" y="2319300"/>
            <a:ext cx="1221913" cy="744737"/>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1996</a:t>
            </a:r>
          </a:p>
        </p:txBody>
      </p:sp>
      <p:sp>
        <p:nvSpPr>
          <p:cNvPr id="1575" name="Shape 1575"/>
          <p:cNvSpPr txBox="1"/>
          <p:nvPr/>
        </p:nvSpPr>
        <p:spPr>
          <a:xfrm>
            <a:off x="11581043" y="5947530"/>
            <a:ext cx="1221911" cy="744737"/>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2003</a:t>
            </a:r>
          </a:p>
        </p:txBody>
      </p:sp>
      <p:sp>
        <p:nvSpPr>
          <p:cNvPr id="1576" name="Shape 1576"/>
          <p:cNvSpPr txBox="1"/>
          <p:nvPr/>
        </p:nvSpPr>
        <p:spPr>
          <a:xfrm>
            <a:off x="11594203" y="9546129"/>
            <a:ext cx="1221913" cy="744737"/>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2015</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Shape 1610"/>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59</a:t>
            </a:fld>
            <a:endParaRPr lang="en-US" sz="2400" b="0" i="0" u="none" strike="noStrike" cap="none">
              <a:solidFill>
                <a:srgbClr val="DDDDDD"/>
              </a:solidFill>
              <a:latin typeface="Open Sans Light"/>
              <a:ea typeface="Open Sans Light"/>
              <a:cs typeface="Open Sans Light"/>
              <a:sym typeface="Open Sans Light"/>
            </a:endParaRPr>
          </a:p>
        </p:txBody>
      </p:sp>
      <p:pic>
        <p:nvPicPr>
          <p:cNvPr id="1611" name="Shape 1611" descr="Image"/>
          <p:cNvPicPr preferRelativeResize="0"/>
          <p:nvPr/>
        </p:nvPicPr>
        <p:blipFill rotWithShape="1">
          <a:blip r:embed="rId3">
            <a:alphaModFix/>
          </a:blip>
          <a:srcRect l="501" r="502"/>
          <a:stretch/>
        </p:blipFill>
        <p:spPr>
          <a:xfrm>
            <a:off x="12329867" y="0"/>
            <a:ext cx="12069358" cy="13716000"/>
          </a:xfrm>
          <a:prstGeom prst="rect">
            <a:avLst/>
          </a:prstGeom>
          <a:noFill/>
          <a:ln>
            <a:noFill/>
          </a:ln>
        </p:spPr>
      </p:pic>
      <p:grpSp>
        <p:nvGrpSpPr>
          <p:cNvPr id="1612" name="Shape 1612"/>
          <p:cNvGrpSpPr/>
          <p:nvPr/>
        </p:nvGrpSpPr>
        <p:grpSpPr>
          <a:xfrm>
            <a:off x="632552" y="631470"/>
            <a:ext cx="1273177" cy="1304442"/>
            <a:chOff x="0" y="0"/>
            <a:chExt cx="1273176" cy="1304442"/>
          </a:xfrm>
        </p:grpSpPr>
        <p:sp>
          <p:nvSpPr>
            <p:cNvPr id="1613" name="Shape 1613"/>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14" name="Shape 161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615" name="Shape 1615"/>
          <p:cNvSpPr txBox="1"/>
          <p:nvPr/>
        </p:nvSpPr>
        <p:spPr>
          <a:xfrm>
            <a:off x="2533288" y="7292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grpSp>
        <p:nvGrpSpPr>
          <p:cNvPr id="1616" name="Shape 1616"/>
          <p:cNvGrpSpPr/>
          <p:nvPr/>
        </p:nvGrpSpPr>
        <p:grpSpPr>
          <a:xfrm>
            <a:off x="632552" y="11635888"/>
            <a:ext cx="1328635" cy="1329425"/>
            <a:chOff x="0" y="-56246"/>
            <a:chExt cx="1328634" cy="1329422"/>
          </a:xfrm>
        </p:grpSpPr>
        <p:sp>
          <p:nvSpPr>
            <p:cNvPr id="1617" name="Shape 161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18" name="Shape 161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59</a:t>
              </a:fld>
              <a:r>
                <a:rPr lang="en-US" sz="2400" b="0" i="0" u="none" strike="noStrike" cap="none">
                  <a:solidFill>
                    <a:srgbClr val="DDDDDD"/>
                  </a:solidFill>
                  <a:latin typeface="Open Sans Light"/>
                  <a:ea typeface="Open Sans Light"/>
                  <a:cs typeface="Open Sans Light"/>
                  <a:sym typeface="Open Sans Light"/>
                </a:rPr>
                <a:t>￼</a:t>
              </a:r>
            </a:p>
          </p:txBody>
        </p:sp>
        <p:sp>
          <p:nvSpPr>
            <p:cNvPr id="1619" name="Shape 161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620" name="Shape 1620"/>
          <p:cNvSpPr txBox="1">
            <a:spLocks noGrp="1"/>
          </p:cNvSpPr>
          <p:nvPr>
            <p:ph type="title" idx="4294967295"/>
          </p:nvPr>
        </p:nvSpPr>
        <p:spPr>
          <a:xfrm>
            <a:off x="2533288" y="4572933"/>
            <a:ext cx="9402181"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Team Section</a:t>
            </a:r>
          </a:p>
        </p:txBody>
      </p:sp>
      <p:sp>
        <p:nvSpPr>
          <p:cNvPr id="1621" name="Shape 1621"/>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622" name="Shape 1622"/>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sp>
        <p:nvSpPr>
          <p:cNvPr id="3555" name="Shape 355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a:t>
            </a:fld>
            <a:endParaRPr lang="en-US" sz="2400" b="0" i="0" u="none" strike="noStrike" cap="none">
              <a:solidFill>
                <a:srgbClr val="DDDDDD"/>
              </a:solidFill>
              <a:latin typeface="Open Sans Light"/>
              <a:ea typeface="Open Sans Light"/>
              <a:cs typeface="Open Sans Light"/>
              <a:sym typeface="Open Sans Light"/>
            </a:endParaRPr>
          </a:p>
        </p:txBody>
      </p:sp>
      <p:sp>
        <p:nvSpPr>
          <p:cNvPr id="3560" name="Shape 3560"/>
          <p:cNvSpPr txBox="1"/>
          <p:nvPr/>
        </p:nvSpPr>
        <p:spPr>
          <a:xfrm>
            <a:off x="2533288" y="7292392"/>
            <a:ext cx="7643645" cy="4662541"/>
          </a:xfrm>
          <a:prstGeom prst="rect">
            <a:avLst/>
          </a:prstGeom>
          <a:noFill/>
          <a:ln>
            <a:noFill/>
          </a:ln>
        </p:spPr>
        <p:txBody>
          <a:bodyPr wrap="square" lIns="71425" tIns="71425" rIns="71425" bIns="71425" anchor="t" anchorCtr="0">
            <a:noAutofit/>
          </a:bodyPr>
          <a:lstStyle/>
          <a:p>
            <a:pPr lvl="0">
              <a:lnSpc>
                <a:spcPct val="120000"/>
              </a:lnSpc>
              <a:buClr>
                <a:srgbClr val="000000"/>
              </a:buClr>
              <a:buSzPct val="25000"/>
            </a:pPr>
            <a:r>
              <a:rPr lang="pt-BR" sz="3200" dirty="0"/>
              <a:t>O </a:t>
            </a:r>
            <a:r>
              <a:rPr lang="pt-BR" sz="3200" b="1" dirty="0"/>
              <a:t>Diagrama de atividade</a:t>
            </a:r>
            <a:r>
              <a:rPr lang="pt-BR" sz="3200" dirty="0"/>
              <a:t> é um diagrama </a:t>
            </a:r>
            <a:r>
              <a:rPr lang="pt-BR" sz="3200" dirty="0" smtClean="0"/>
              <a:t>que </a:t>
            </a:r>
            <a:r>
              <a:rPr lang="pt-BR" sz="3200" dirty="0"/>
              <a:t>representa os fluxos conduzidos por </a:t>
            </a:r>
            <a:r>
              <a:rPr lang="pt-BR" sz="3200" b="1" dirty="0" smtClean="0"/>
              <a:t>processamentos</a:t>
            </a:r>
            <a:r>
              <a:rPr lang="pt-BR" sz="3200" dirty="0" smtClean="0"/>
              <a:t>.</a:t>
            </a:r>
            <a:endParaRPr lang="en-US" sz="3200" b="0" i="0" u="none" strike="noStrike" cap="none" dirty="0">
              <a:solidFill>
                <a:srgbClr val="000000"/>
              </a:solidFill>
              <a:latin typeface="Open Sans"/>
              <a:ea typeface="Open Sans"/>
              <a:cs typeface="Open Sans"/>
              <a:sym typeface="Open Sans"/>
            </a:endParaRPr>
          </a:p>
        </p:txBody>
      </p:sp>
      <p:sp>
        <p:nvSpPr>
          <p:cNvPr id="3561" name="Shape 3561"/>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562" name="Shape 3562"/>
          <p:cNvGrpSpPr/>
          <p:nvPr/>
        </p:nvGrpSpPr>
        <p:grpSpPr>
          <a:xfrm>
            <a:off x="632552" y="11635888"/>
            <a:ext cx="1328635" cy="1329425"/>
            <a:chOff x="0" y="-56246"/>
            <a:chExt cx="1328634" cy="1329422"/>
          </a:xfrm>
        </p:grpSpPr>
        <p:sp>
          <p:nvSpPr>
            <p:cNvPr id="3563" name="Shape 356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64" name="Shape 356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a:t>
              </a:fld>
              <a:r>
                <a:rPr lang="en-US" sz="2400" b="0" i="0" u="none" strike="noStrike" cap="none">
                  <a:solidFill>
                    <a:srgbClr val="DDDDDD"/>
                  </a:solidFill>
                  <a:latin typeface="Open Sans Light"/>
                  <a:ea typeface="Open Sans Light"/>
                  <a:cs typeface="Open Sans Light"/>
                  <a:sym typeface="Open Sans Light"/>
                </a:rPr>
                <a:t>￼</a:t>
              </a:r>
            </a:p>
          </p:txBody>
        </p:sp>
        <p:sp>
          <p:nvSpPr>
            <p:cNvPr id="3565" name="Shape 356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566" name="Shape 3566"/>
          <p:cNvSpPr txBox="1">
            <a:spLocks noGrp="1"/>
          </p:cNvSpPr>
          <p:nvPr>
            <p:ph type="title" idx="4294967295"/>
          </p:nvPr>
        </p:nvSpPr>
        <p:spPr>
          <a:xfrm>
            <a:off x="2533288" y="4572933"/>
            <a:ext cx="10784636"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dirty="0" err="1" smtClean="0">
                <a:solidFill>
                  <a:srgbClr val="000000"/>
                </a:solidFill>
                <a:latin typeface="Roboto Slab Light"/>
                <a:ea typeface="Roboto Slab Light"/>
                <a:cs typeface="Roboto Slab Light"/>
                <a:sym typeface="Roboto Slab Light"/>
              </a:rPr>
              <a:t>Diagrama</a:t>
            </a:r>
            <a:r>
              <a:rPr lang="en-US" sz="5600" b="0" i="0" u="none" strike="noStrike" cap="none" dirty="0" smtClean="0">
                <a:solidFill>
                  <a:srgbClr val="000000"/>
                </a:solidFill>
                <a:latin typeface="Roboto Slab Light"/>
                <a:ea typeface="Roboto Slab Light"/>
                <a:cs typeface="Roboto Slab Light"/>
                <a:sym typeface="Roboto Slab Light"/>
              </a:rPr>
              <a:t> de </a:t>
            </a:r>
            <a:r>
              <a:rPr lang="en-US" sz="5600" b="0" i="0" u="none" strike="noStrike" cap="none" dirty="0" err="1" smtClean="0">
                <a:solidFill>
                  <a:srgbClr val="000000"/>
                </a:solidFill>
                <a:latin typeface="Roboto Slab Light"/>
                <a:ea typeface="Roboto Slab Light"/>
                <a:cs typeface="Roboto Slab Light"/>
                <a:sym typeface="Roboto Slab Light"/>
              </a:rPr>
              <a:t>Atividades</a:t>
            </a:r>
            <a:endParaRPr lang="en-US" sz="5600" b="0" i="0" u="none" strike="noStrike" cap="none" dirty="0">
              <a:solidFill>
                <a:srgbClr val="000000"/>
              </a:solidFill>
              <a:latin typeface="Roboto Slab Light"/>
              <a:ea typeface="Roboto Slab Light"/>
              <a:cs typeface="Roboto Slab Light"/>
              <a:sym typeface="Roboto Slab Light"/>
            </a:endParaRPr>
          </a:p>
        </p:txBody>
      </p:sp>
      <p:sp>
        <p:nvSpPr>
          <p:cNvPr id="3567" name="Shape 3567"/>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dirty="0" smtClean="0">
                <a:solidFill>
                  <a:srgbClr val="929292"/>
                </a:solidFill>
                <a:latin typeface="Open Sans"/>
                <a:ea typeface="Open Sans"/>
                <a:cs typeface="Open Sans"/>
                <a:sym typeface="Open Sans"/>
              </a:rPr>
              <a:t>Marco Aurelio de Lima Alves</a:t>
            </a:r>
            <a:endParaRPr lang="en-US" sz="1600" b="0" i="0" u="none" strike="noStrike" cap="none" dirty="0">
              <a:solidFill>
                <a:srgbClr val="929292"/>
              </a:solidFill>
              <a:latin typeface="Open Sans"/>
              <a:ea typeface="Open Sans"/>
              <a:cs typeface="Open Sans"/>
              <a:sym typeface="Open Sans"/>
            </a:endParaRPr>
          </a:p>
        </p:txBody>
      </p:sp>
      <p:pic>
        <p:nvPicPr>
          <p:cNvPr id="1026" name="Picture 2" descr="https://raw.githubusercontent.com/gleandroj/orpha/master/Documentos%20-%20ORPHA/PFSI/ORPHA%20-%20Diagrama%20de%20Atividade.jpg"/>
          <p:cNvPicPr>
            <a:picLocks noChangeAspect="1" noChangeArrowheads="1"/>
          </p:cNvPicPr>
          <p:nvPr/>
        </p:nvPicPr>
        <p:blipFill rotWithShape="1">
          <a:blip r:embed="rId3">
            <a:extLst>
              <a:ext uri="{28A0092B-C50C-407E-A947-70E740481C1C}">
                <a14:useLocalDpi xmlns:a14="http://schemas.microsoft.com/office/drawing/2010/main" val="0"/>
              </a:ext>
            </a:extLst>
          </a:blip>
          <a:srcRect r="33028"/>
          <a:stretch/>
        </p:blipFill>
        <p:spPr bwMode="auto">
          <a:xfrm>
            <a:off x="11474206" y="2471255"/>
            <a:ext cx="12247740" cy="874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5283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Shape 1627"/>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60</a:t>
            </a:fld>
            <a:endParaRPr lang="en-US" sz="2400" b="0" i="0" u="none" strike="noStrike" cap="none">
              <a:solidFill>
                <a:srgbClr val="DDDDDD"/>
              </a:solidFill>
              <a:latin typeface="Open Sans Light"/>
              <a:ea typeface="Open Sans Light"/>
              <a:cs typeface="Open Sans Light"/>
              <a:sym typeface="Open Sans Light"/>
            </a:endParaRPr>
          </a:p>
        </p:txBody>
      </p:sp>
      <p:sp>
        <p:nvSpPr>
          <p:cNvPr id="1628" name="Shape 1628"/>
          <p:cNvSpPr/>
          <p:nvPr/>
        </p:nvSpPr>
        <p:spPr>
          <a:xfrm>
            <a:off x="10921403" y="1393179"/>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29" name="Shape 1629"/>
          <p:cNvSpPr/>
          <p:nvPr/>
        </p:nvSpPr>
        <p:spPr>
          <a:xfrm>
            <a:off x="15286282" y="1380479"/>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30" name="Shape 1630"/>
          <p:cNvSpPr/>
          <p:nvPr/>
        </p:nvSpPr>
        <p:spPr>
          <a:xfrm>
            <a:off x="19666892" y="1380479"/>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31" name="Shape 1631"/>
          <p:cNvSpPr/>
          <p:nvPr/>
        </p:nvSpPr>
        <p:spPr>
          <a:xfrm>
            <a:off x="10921403" y="7527279"/>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32" name="Shape 1632"/>
          <p:cNvSpPr/>
          <p:nvPr/>
        </p:nvSpPr>
        <p:spPr>
          <a:xfrm>
            <a:off x="15286282" y="7527279"/>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33" name="Shape 1633"/>
          <p:cNvSpPr/>
          <p:nvPr/>
        </p:nvSpPr>
        <p:spPr>
          <a:xfrm>
            <a:off x="19666892" y="7527279"/>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pic>
        <p:nvPicPr>
          <p:cNvPr id="1634" name="Shape 1634" descr="Image"/>
          <p:cNvPicPr preferRelativeResize="0"/>
          <p:nvPr/>
        </p:nvPicPr>
        <p:blipFill rotWithShape="1">
          <a:blip r:embed="rId3">
            <a:alphaModFix/>
          </a:blip>
          <a:srcRect l="901" r="901"/>
          <a:stretch/>
        </p:blipFill>
        <p:spPr>
          <a:xfrm>
            <a:off x="19683640" y="1397991"/>
            <a:ext cx="3466529" cy="3518817"/>
          </a:xfrm>
          <a:prstGeom prst="rect">
            <a:avLst/>
          </a:prstGeom>
          <a:noFill/>
          <a:ln>
            <a:noFill/>
          </a:ln>
        </p:spPr>
      </p:pic>
      <p:pic>
        <p:nvPicPr>
          <p:cNvPr id="1635" name="Shape 1635" descr="Image"/>
          <p:cNvPicPr preferRelativeResize="0"/>
          <p:nvPr/>
        </p:nvPicPr>
        <p:blipFill rotWithShape="1">
          <a:blip r:embed="rId3">
            <a:alphaModFix/>
          </a:blip>
          <a:srcRect l="632" r="631"/>
          <a:stretch/>
        </p:blipFill>
        <p:spPr>
          <a:xfrm>
            <a:off x="10932067" y="7547767"/>
            <a:ext cx="3486994" cy="3520258"/>
          </a:xfrm>
          <a:prstGeom prst="rect">
            <a:avLst/>
          </a:prstGeom>
          <a:noFill/>
          <a:ln>
            <a:noFill/>
          </a:ln>
        </p:spPr>
      </p:pic>
      <p:pic>
        <p:nvPicPr>
          <p:cNvPr id="1636" name="Shape 1636" descr="Image"/>
          <p:cNvPicPr preferRelativeResize="0"/>
          <p:nvPr/>
        </p:nvPicPr>
        <p:blipFill rotWithShape="1">
          <a:blip r:embed="rId3">
            <a:alphaModFix/>
          </a:blip>
          <a:srcRect l="919" r="919"/>
          <a:stretch/>
        </p:blipFill>
        <p:spPr>
          <a:xfrm>
            <a:off x="15297793" y="1397991"/>
            <a:ext cx="3463925" cy="3517404"/>
          </a:xfrm>
          <a:prstGeom prst="rect">
            <a:avLst/>
          </a:prstGeom>
          <a:noFill/>
          <a:ln>
            <a:noFill/>
          </a:ln>
        </p:spPr>
      </p:pic>
      <p:pic>
        <p:nvPicPr>
          <p:cNvPr id="1637" name="Shape 1637" descr="Image"/>
          <p:cNvPicPr preferRelativeResize="0"/>
          <p:nvPr/>
        </p:nvPicPr>
        <p:blipFill rotWithShape="1">
          <a:blip r:embed="rId3">
            <a:alphaModFix/>
          </a:blip>
          <a:srcRect l="404" r="403"/>
          <a:stretch/>
        </p:blipFill>
        <p:spPr>
          <a:xfrm>
            <a:off x="10928493" y="1405879"/>
            <a:ext cx="3493988" cy="3511153"/>
          </a:xfrm>
          <a:prstGeom prst="rect">
            <a:avLst/>
          </a:prstGeom>
          <a:noFill/>
          <a:ln>
            <a:noFill/>
          </a:ln>
        </p:spPr>
      </p:pic>
      <p:pic>
        <p:nvPicPr>
          <p:cNvPr id="1638" name="Shape 1638" descr="Image"/>
          <p:cNvPicPr preferRelativeResize="0"/>
          <p:nvPr/>
        </p:nvPicPr>
        <p:blipFill rotWithShape="1">
          <a:blip r:embed="rId3">
            <a:alphaModFix/>
          </a:blip>
          <a:srcRect l="380" r="379"/>
          <a:stretch/>
        </p:blipFill>
        <p:spPr>
          <a:xfrm>
            <a:off x="15305470" y="7547767"/>
            <a:ext cx="3491756" cy="3507186"/>
          </a:xfrm>
          <a:prstGeom prst="rect">
            <a:avLst/>
          </a:prstGeom>
          <a:noFill/>
          <a:ln>
            <a:noFill/>
          </a:ln>
        </p:spPr>
      </p:pic>
      <p:pic>
        <p:nvPicPr>
          <p:cNvPr id="1639" name="Shape 1639" descr="Image"/>
          <p:cNvPicPr preferRelativeResize="0"/>
          <p:nvPr/>
        </p:nvPicPr>
        <p:blipFill rotWithShape="1">
          <a:blip r:embed="rId3">
            <a:alphaModFix/>
          </a:blip>
          <a:srcRect l="787" r="787"/>
          <a:stretch/>
        </p:blipFill>
        <p:spPr>
          <a:xfrm>
            <a:off x="19683640" y="7544592"/>
            <a:ext cx="3469283" cy="3513448"/>
          </a:xfrm>
          <a:prstGeom prst="rect">
            <a:avLst/>
          </a:prstGeom>
          <a:noFill/>
          <a:ln>
            <a:noFill/>
          </a:ln>
        </p:spPr>
      </p:pic>
      <p:sp>
        <p:nvSpPr>
          <p:cNvPr id="1640" name="Shape 1640"/>
          <p:cNvSpPr txBox="1"/>
          <p:nvPr/>
        </p:nvSpPr>
        <p:spPr>
          <a:xfrm>
            <a:off x="10932065" y="5792117"/>
            <a:ext cx="3486945"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CEO and Founder</a:t>
            </a:r>
          </a:p>
        </p:txBody>
      </p:sp>
      <p:sp>
        <p:nvSpPr>
          <p:cNvPr id="1641" name="Shape 1641"/>
          <p:cNvSpPr txBox="1"/>
          <p:nvPr/>
        </p:nvSpPr>
        <p:spPr>
          <a:xfrm>
            <a:off x="10932065" y="5079139"/>
            <a:ext cx="3486945"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Jessica Kessel</a:t>
            </a:r>
          </a:p>
        </p:txBody>
      </p:sp>
      <p:sp>
        <p:nvSpPr>
          <p:cNvPr id="1642" name="Shape 1642"/>
          <p:cNvSpPr txBox="1"/>
          <p:nvPr/>
        </p:nvSpPr>
        <p:spPr>
          <a:xfrm>
            <a:off x="15286282" y="5792117"/>
            <a:ext cx="3486945"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General Manager</a:t>
            </a:r>
          </a:p>
        </p:txBody>
      </p:sp>
      <p:sp>
        <p:nvSpPr>
          <p:cNvPr id="1643" name="Shape 1643"/>
          <p:cNvSpPr txBox="1"/>
          <p:nvPr/>
        </p:nvSpPr>
        <p:spPr>
          <a:xfrm>
            <a:off x="15296404" y="5079139"/>
            <a:ext cx="346670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John Kimbell</a:t>
            </a:r>
          </a:p>
        </p:txBody>
      </p:sp>
      <p:sp>
        <p:nvSpPr>
          <p:cNvPr id="1644" name="Shape 1644"/>
          <p:cNvSpPr txBox="1"/>
          <p:nvPr/>
        </p:nvSpPr>
        <p:spPr>
          <a:xfrm>
            <a:off x="19650620" y="5792117"/>
            <a:ext cx="3466704"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Media Manager</a:t>
            </a:r>
          </a:p>
        </p:txBody>
      </p:sp>
      <p:sp>
        <p:nvSpPr>
          <p:cNvPr id="1645" name="Shape 1645"/>
          <p:cNvSpPr txBox="1"/>
          <p:nvPr/>
        </p:nvSpPr>
        <p:spPr>
          <a:xfrm>
            <a:off x="19640498" y="5079139"/>
            <a:ext cx="3486945"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Olga Mitchel</a:t>
            </a:r>
          </a:p>
        </p:txBody>
      </p:sp>
      <p:sp>
        <p:nvSpPr>
          <p:cNvPr id="1646" name="Shape 1646"/>
          <p:cNvSpPr txBox="1"/>
          <p:nvPr/>
        </p:nvSpPr>
        <p:spPr>
          <a:xfrm>
            <a:off x="10932065" y="11972784"/>
            <a:ext cx="3486945"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Manager</a:t>
            </a:r>
          </a:p>
        </p:txBody>
      </p:sp>
      <p:sp>
        <p:nvSpPr>
          <p:cNvPr id="1647" name="Shape 1647"/>
          <p:cNvSpPr txBox="1"/>
          <p:nvPr/>
        </p:nvSpPr>
        <p:spPr>
          <a:xfrm>
            <a:off x="10942185" y="11259806"/>
            <a:ext cx="3466704"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Katrine Zimmer</a:t>
            </a:r>
          </a:p>
        </p:txBody>
      </p:sp>
      <p:sp>
        <p:nvSpPr>
          <p:cNvPr id="1648" name="Shape 1648"/>
          <p:cNvSpPr txBox="1"/>
          <p:nvPr/>
        </p:nvSpPr>
        <p:spPr>
          <a:xfrm>
            <a:off x="15286282" y="11972784"/>
            <a:ext cx="3486945"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Chief Designer</a:t>
            </a:r>
          </a:p>
        </p:txBody>
      </p:sp>
      <p:sp>
        <p:nvSpPr>
          <p:cNvPr id="1649" name="Shape 1649"/>
          <p:cNvSpPr txBox="1"/>
          <p:nvPr/>
        </p:nvSpPr>
        <p:spPr>
          <a:xfrm>
            <a:off x="15286281" y="11259806"/>
            <a:ext cx="3486945"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Udo Schneider</a:t>
            </a:r>
          </a:p>
        </p:txBody>
      </p:sp>
      <p:sp>
        <p:nvSpPr>
          <p:cNvPr id="1650" name="Shape 1650"/>
          <p:cNvSpPr txBox="1"/>
          <p:nvPr/>
        </p:nvSpPr>
        <p:spPr>
          <a:xfrm>
            <a:off x="19650620" y="11972784"/>
            <a:ext cx="3466704" cy="42227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SEO Consultant</a:t>
            </a:r>
          </a:p>
        </p:txBody>
      </p:sp>
      <p:sp>
        <p:nvSpPr>
          <p:cNvPr id="1651" name="Shape 1651"/>
          <p:cNvSpPr txBox="1"/>
          <p:nvPr/>
        </p:nvSpPr>
        <p:spPr>
          <a:xfrm>
            <a:off x="19640498" y="11259806"/>
            <a:ext cx="3486945"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Tim Johnes</a:t>
            </a:r>
          </a:p>
        </p:txBody>
      </p:sp>
      <p:sp>
        <p:nvSpPr>
          <p:cNvPr id="1652" name="Shape 1652"/>
          <p:cNvSpPr txBox="1"/>
          <p:nvPr/>
        </p:nvSpPr>
        <p:spPr>
          <a:xfrm>
            <a:off x="2611413" y="6722261"/>
            <a:ext cx="5808091"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grpSp>
        <p:nvGrpSpPr>
          <p:cNvPr id="1653" name="Shape 1653"/>
          <p:cNvGrpSpPr/>
          <p:nvPr/>
        </p:nvGrpSpPr>
        <p:grpSpPr>
          <a:xfrm>
            <a:off x="632552" y="631470"/>
            <a:ext cx="1273177" cy="1304442"/>
            <a:chOff x="0" y="0"/>
            <a:chExt cx="1273176" cy="1304442"/>
          </a:xfrm>
        </p:grpSpPr>
        <p:sp>
          <p:nvSpPr>
            <p:cNvPr id="1654" name="Shape 1654"/>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55" name="Shape 165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1656" name="Shape 1656"/>
          <p:cNvGrpSpPr/>
          <p:nvPr/>
        </p:nvGrpSpPr>
        <p:grpSpPr>
          <a:xfrm>
            <a:off x="632552" y="11635888"/>
            <a:ext cx="1328635" cy="1329425"/>
            <a:chOff x="0" y="-56246"/>
            <a:chExt cx="1328634" cy="1329422"/>
          </a:xfrm>
        </p:grpSpPr>
        <p:sp>
          <p:nvSpPr>
            <p:cNvPr id="1657" name="Shape 165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58" name="Shape 165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60</a:t>
              </a:fld>
              <a:r>
                <a:rPr lang="en-US" sz="2400" b="0" i="0" u="none" strike="noStrike" cap="none">
                  <a:solidFill>
                    <a:srgbClr val="DDDDDD"/>
                  </a:solidFill>
                  <a:latin typeface="Open Sans Light"/>
                  <a:ea typeface="Open Sans Light"/>
                  <a:cs typeface="Open Sans Light"/>
                  <a:sym typeface="Open Sans Light"/>
                </a:rPr>
                <a:t>￼</a:t>
              </a:r>
            </a:p>
          </p:txBody>
        </p:sp>
        <p:sp>
          <p:nvSpPr>
            <p:cNvPr id="1659" name="Shape 165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660" name="Shape 1660"/>
          <p:cNvSpPr txBox="1">
            <a:spLocks noGrp="1"/>
          </p:cNvSpPr>
          <p:nvPr>
            <p:ph type="title" idx="4294967295"/>
          </p:nvPr>
        </p:nvSpPr>
        <p:spPr>
          <a:xfrm>
            <a:off x="1274836" y="3878144"/>
            <a:ext cx="7144668"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Fantastic Team</a:t>
            </a:r>
          </a:p>
        </p:txBody>
      </p:sp>
      <p:sp>
        <p:nvSpPr>
          <p:cNvPr id="1661" name="Shape 1661"/>
          <p:cNvSpPr txBox="1">
            <a:spLocks noGrp="1"/>
          </p:cNvSpPr>
          <p:nvPr>
            <p:ph type="body" idx="4294967295"/>
          </p:nvPr>
        </p:nvSpPr>
        <p:spPr>
          <a:xfrm>
            <a:off x="1274836" y="5164019"/>
            <a:ext cx="7144668"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662" name="Shape 1662"/>
          <p:cNvSpPr/>
          <p:nvPr/>
        </p:nvSpPr>
        <p:spPr>
          <a:xfrm>
            <a:off x="7047903" y="57950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Shape 1698"/>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61</a:t>
            </a:fld>
            <a:endParaRPr lang="en-US" sz="2400" b="0" i="0" u="none" strike="noStrike" cap="none">
              <a:solidFill>
                <a:srgbClr val="DDDDDD"/>
              </a:solidFill>
              <a:latin typeface="Open Sans Light"/>
              <a:ea typeface="Open Sans Light"/>
              <a:cs typeface="Open Sans Light"/>
              <a:sym typeface="Open Sans Light"/>
            </a:endParaRPr>
          </a:p>
        </p:txBody>
      </p:sp>
      <p:sp>
        <p:nvSpPr>
          <p:cNvPr id="1699" name="Shape 1699"/>
          <p:cNvSpPr/>
          <p:nvPr/>
        </p:nvSpPr>
        <p:spPr>
          <a:xfrm>
            <a:off x="5751685" y="8067600"/>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00" name="Shape 1700"/>
          <p:cNvSpPr/>
          <p:nvPr/>
        </p:nvSpPr>
        <p:spPr>
          <a:xfrm>
            <a:off x="13208000" y="8067600"/>
            <a:ext cx="1270000"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01" name="Shape 1701"/>
          <p:cNvSpPr/>
          <p:nvPr/>
        </p:nvSpPr>
        <p:spPr>
          <a:xfrm>
            <a:off x="1993039" y="4302446"/>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02" name="Shape 1702"/>
          <p:cNvSpPr/>
          <p:nvPr/>
        </p:nvSpPr>
        <p:spPr>
          <a:xfrm>
            <a:off x="9493546" y="4302446"/>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03" name="Shape 1703"/>
          <p:cNvSpPr/>
          <p:nvPr/>
        </p:nvSpPr>
        <p:spPr>
          <a:xfrm>
            <a:off x="16948446" y="4302446"/>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704" name="Shape 1704"/>
          <p:cNvGrpSpPr/>
          <p:nvPr/>
        </p:nvGrpSpPr>
        <p:grpSpPr>
          <a:xfrm>
            <a:off x="632552" y="631470"/>
            <a:ext cx="1273177" cy="1304442"/>
            <a:chOff x="0" y="0"/>
            <a:chExt cx="1273176" cy="1304442"/>
          </a:xfrm>
        </p:grpSpPr>
        <p:sp>
          <p:nvSpPr>
            <p:cNvPr id="1705" name="Shape 1705"/>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06" name="Shape 170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1707" name="Shape 1707"/>
          <p:cNvGrpSpPr/>
          <p:nvPr/>
        </p:nvGrpSpPr>
        <p:grpSpPr>
          <a:xfrm>
            <a:off x="632552" y="11635888"/>
            <a:ext cx="1328635" cy="1329425"/>
            <a:chOff x="0" y="-56246"/>
            <a:chExt cx="1328634" cy="1329422"/>
          </a:xfrm>
        </p:grpSpPr>
        <p:sp>
          <p:nvSpPr>
            <p:cNvPr id="1708" name="Shape 1708"/>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09" name="Shape 1709"/>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61</a:t>
              </a:fld>
              <a:r>
                <a:rPr lang="en-US" sz="2400" b="0" i="0" u="none" strike="noStrike" cap="none">
                  <a:solidFill>
                    <a:srgbClr val="DDDDDD"/>
                  </a:solidFill>
                  <a:latin typeface="Open Sans Light"/>
                  <a:ea typeface="Open Sans Light"/>
                  <a:cs typeface="Open Sans Light"/>
                  <a:sym typeface="Open Sans Light"/>
                </a:rPr>
                <a:t>￼</a:t>
              </a:r>
            </a:p>
          </p:txBody>
        </p:sp>
        <p:sp>
          <p:nvSpPr>
            <p:cNvPr id="1710" name="Shape 1710"/>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pic>
        <p:nvPicPr>
          <p:cNvPr id="1711" name="Shape 1711" descr="Image"/>
          <p:cNvPicPr preferRelativeResize="0"/>
          <p:nvPr/>
        </p:nvPicPr>
        <p:blipFill rotWithShape="1">
          <a:blip r:embed="rId3">
            <a:alphaModFix/>
          </a:blip>
          <a:srcRect l="901" r="901"/>
          <a:stretch/>
        </p:blipFill>
        <p:spPr>
          <a:xfrm>
            <a:off x="16969878" y="4315146"/>
            <a:ext cx="3466530" cy="3518818"/>
          </a:xfrm>
          <a:prstGeom prst="rect">
            <a:avLst/>
          </a:prstGeom>
          <a:noFill/>
          <a:ln>
            <a:noFill/>
          </a:ln>
        </p:spPr>
      </p:pic>
      <p:pic>
        <p:nvPicPr>
          <p:cNvPr id="1712" name="Shape 1712" descr="Image"/>
          <p:cNvPicPr preferRelativeResize="0"/>
          <p:nvPr/>
        </p:nvPicPr>
        <p:blipFill rotWithShape="1">
          <a:blip r:embed="rId3">
            <a:alphaModFix/>
          </a:blip>
          <a:srcRect l="632" r="631"/>
          <a:stretch/>
        </p:blipFill>
        <p:spPr>
          <a:xfrm>
            <a:off x="5765303" y="8080300"/>
            <a:ext cx="3486995" cy="3520258"/>
          </a:xfrm>
          <a:prstGeom prst="rect">
            <a:avLst/>
          </a:prstGeom>
          <a:noFill/>
          <a:ln>
            <a:noFill/>
          </a:ln>
        </p:spPr>
      </p:pic>
      <p:pic>
        <p:nvPicPr>
          <p:cNvPr id="1713" name="Shape 1713" descr="Image"/>
          <p:cNvPicPr preferRelativeResize="0"/>
          <p:nvPr/>
        </p:nvPicPr>
        <p:blipFill rotWithShape="1">
          <a:blip r:embed="rId3">
            <a:alphaModFix/>
          </a:blip>
          <a:srcRect l="919" r="919"/>
          <a:stretch/>
        </p:blipFill>
        <p:spPr>
          <a:xfrm>
            <a:off x="9506247" y="4315146"/>
            <a:ext cx="3463925" cy="3517404"/>
          </a:xfrm>
          <a:prstGeom prst="rect">
            <a:avLst/>
          </a:prstGeom>
          <a:noFill/>
          <a:ln>
            <a:noFill/>
          </a:ln>
        </p:spPr>
      </p:pic>
      <p:pic>
        <p:nvPicPr>
          <p:cNvPr id="1714" name="Shape 1714" descr="Image"/>
          <p:cNvPicPr preferRelativeResize="0"/>
          <p:nvPr/>
        </p:nvPicPr>
        <p:blipFill rotWithShape="1">
          <a:blip r:embed="rId3">
            <a:alphaModFix/>
          </a:blip>
          <a:srcRect l="404" r="403"/>
          <a:stretch/>
        </p:blipFill>
        <p:spPr>
          <a:xfrm>
            <a:off x="2005739" y="4315146"/>
            <a:ext cx="3493989" cy="3511153"/>
          </a:xfrm>
          <a:prstGeom prst="rect">
            <a:avLst/>
          </a:prstGeom>
          <a:noFill/>
          <a:ln>
            <a:noFill/>
          </a:ln>
        </p:spPr>
      </p:pic>
      <p:pic>
        <p:nvPicPr>
          <p:cNvPr id="1715" name="Shape 1715" descr="Image"/>
          <p:cNvPicPr preferRelativeResize="0"/>
          <p:nvPr/>
        </p:nvPicPr>
        <p:blipFill rotWithShape="1">
          <a:blip r:embed="rId3">
            <a:alphaModFix/>
          </a:blip>
          <a:srcRect l="380" r="379"/>
          <a:stretch/>
        </p:blipFill>
        <p:spPr>
          <a:xfrm>
            <a:off x="13224171" y="8080696"/>
            <a:ext cx="3491755" cy="3507184"/>
          </a:xfrm>
          <a:prstGeom prst="rect">
            <a:avLst/>
          </a:prstGeom>
          <a:noFill/>
          <a:ln>
            <a:noFill/>
          </a:ln>
        </p:spPr>
      </p:pic>
      <p:sp>
        <p:nvSpPr>
          <p:cNvPr id="1716" name="Shape 1716"/>
          <p:cNvSpPr/>
          <p:nvPr/>
        </p:nvSpPr>
        <p:spPr>
          <a:xfrm>
            <a:off x="5102857" y="5934575"/>
            <a:ext cx="2638028" cy="537833"/>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17" name="Shape 1717"/>
          <p:cNvSpPr txBox="1"/>
          <p:nvPr/>
        </p:nvSpPr>
        <p:spPr>
          <a:xfrm>
            <a:off x="5263223" y="5934575"/>
            <a:ext cx="3486945" cy="537833"/>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FFFFFF"/>
              </a:buClr>
              <a:buSzPct val="25000"/>
              <a:buFont typeface="Roboto Slab"/>
              <a:buNone/>
            </a:pPr>
            <a:r>
              <a:rPr lang="en-US" sz="2376" b="0" i="0" u="none" strike="noStrike" cap="none">
                <a:solidFill>
                  <a:srgbClr val="FFFFFF"/>
                </a:solidFill>
                <a:latin typeface="Roboto Slab"/>
                <a:ea typeface="Roboto Slab"/>
                <a:cs typeface="Roboto Slab"/>
                <a:sym typeface="Roboto Slab"/>
              </a:rPr>
              <a:t>Jessica Kessel</a:t>
            </a:r>
          </a:p>
        </p:txBody>
      </p:sp>
      <p:sp>
        <p:nvSpPr>
          <p:cNvPr id="1718" name="Shape 1718"/>
          <p:cNvSpPr/>
          <p:nvPr/>
        </p:nvSpPr>
        <p:spPr>
          <a:xfrm>
            <a:off x="5102857" y="6480675"/>
            <a:ext cx="2302048" cy="53783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19" name="Shape 1719"/>
          <p:cNvSpPr txBox="1"/>
          <p:nvPr/>
        </p:nvSpPr>
        <p:spPr>
          <a:xfrm>
            <a:off x="5263223" y="6538453"/>
            <a:ext cx="3486945" cy="42227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CEO and Founder</a:t>
            </a:r>
          </a:p>
        </p:txBody>
      </p:sp>
      <p:sp>
        <p:nvSpPr>
          <p:cNvPr id="1720" name="Shape 1720"/>
          <p:cNvSpPr/>
          <p:nvPr/>
        </p:nvSpPr>
        <p:spPr>
          <a:xfrm>
            <a:off x="8912989" y="9840440"/>
            <a:ext cx="2809775" cy="537831"/>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21" name="Shape 1721"/>
          <p:cNvSpPr txBox="1"/>
          <p:nvPr/>
        </p:nvSpPr>
        <p:spPr>
          <a:xfrm>
            <a:off x="9073356" y="9840440"/>
            <a:ext cx="3486943" cy="537831"/>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FFFFFF"/>
              </a:buClr>
              <a:buSzPct val="25000"/>
              <a:buFont typeface="Roboto Slab"/>
              <a:buNone/>
            </a:pPr>
            <a:r>
              <a:rPr lang="en-US" sz="2376" b="0" i="0" u="none" strike="noStrike" cap="none">
                <a:solidFill>
                  <a:srgbClr val="FFFFFF"/>
                </a:solidFill>
                <a:latin typeface="Roboto Slab"/>
                <a:ea typeface="Roboto Slab"/>
                <a:cs typeface="Roboto Slab"/>
                <a:sym typeface="Roboto Slab"/>
              </a:rPr>
              <a:t>Katrine Zimmer</a:t>
            </a:r>
          </a:p>
        </p:txBody>
      </p:sp>
      <p:sp>
        <p:nvSpPr>
          <p:cNvPr id="1722" name="Shape 1722"/>
          <p:cNvSpPr/>
          <p:nvPr/>
        </p:nvSpPr>
        <p:spPr>
          <a:xfrm>
            <a:off x="8912989" y="10386539"/>
            <a:ext cx="1328635" cy="53783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23" name="Shape 1723"/>
          <p:cNvSpPr txBox="1"/>
          <p:nvPr/>
        </p:nvSpPr>
        <p:spPr>
          <a:xfrm>
            <a:off x="9073356" y="10444318"/>
            <a:ext cx="3486943" cy="42227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Manager</a:t>
            </a:r>
          </a:p>
        </p:txBody>
      </p:sp>
      <p:sp>
        <p:nvSpPr>
          <p:cNvPr id="1724" name="Shape 1724"/>
          <p:cNvSpPr/>
          <p:nvPr/>
        </p:nvSpPr>
        <p:spPr>
          <a:xfrm>
            <a:off x="12543767" y="5905617"/>
            <a:ext cx="2465983" cy="537831"/>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25" name="Shape 1725"/>
          <p:cNvSpPr txBox="1"/>
          <p:nvPr/>
        </p:nvSpPr>
        <p:spPr>
          <a:xfrm>
            <a:off x="12704134" y="5905617"/>
            <a:ext cx="3486945" cy="537831"/>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FFFFFF"/>
              </a:buClr>
              <a:buSzPct val="25000"/>
              <a:buFont typeface="Roboto Slab"/>
              <a:buNone/>
            </a:pPr>
            <a:r>
              <a:rPr lang="en-US" sz="2376" b="0" i="0" u="none" strike="noStrike" cap="none">
                <a:solidFill>
                  <a:srgbClr val="FFFFFF"/>
                </a:solidFill>
                <a:latin typeface="Roboto Slab"/>
                <a:ea typeface="Roboto Slab"/>
                <a:cs typeface="Roboto Slab"/>
                <a:sym typeface="Roboto Slab"/>
              </a:rPr>
              <a:t>John Kimbell</a:t>
            </a:r>
          </a:p>
        </p:txBody>
      </p:sp>
      <p:sp>
        <p:nvSpPr>
          <p:cNvPr id="1726" name="Shape 1726"/>
          <p:cNvSpPr/>
          <p:nvPr/>
        </p:nvSpPr>
        <p:spPr>
          <a:xfrm>
            <a:off x="12543767" y="6451717"/>
            <a:ext cx="2160811" cy="53783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27" name="Shape 1727"/>
          <p:cNvSpPr txBox="1"/>
          <p:nvPr/>
        </p:nvSpPr>
        <p:spPr>
          <a:xfrm>
            <a:off x="12704134" y="6509496"/>
            <a:ext cx="3486945" cy="42227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General Manager</a:t>
            </a:r>
          </a:p>
        </p:txBody>
      </p:sp>
      <p:sp>
        <p:nvSpPr>
          <p:cNvPr id="1728" name="Shape 1728"/>
          <p:cNvSpPr/>
          <p:nvPr/>
        </p:nvSpPr>
        <p:spPr>
          <a:xfrm>
            <a:off x="16315668" y="9836307"/>
            <a:ext cx="2638028" cy="537833"/>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29" name="Shape 1729"/>
          <p:cNvSpPr txBox="1"/>
          <p:nvPr/>
        </p:nvSpPr>
        <p:spPr>
          <a:xfrm>
            <a:off x="16476034" y="9836307"/>
            <a:ext cx="3486945" cy="537833"/>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FFFFFF"/>
              </a:buClr>
              <a:buSzPct val="25000"/>
              <a:buFont typeface="Roboto Slab"/>
              <a:buNone/>
            </a:pPr>
            <a:r>
              <a:rPr lang="en-US" sz="2376" b="0" i="0" u="none" strike="noStrike" cap="none">
                <a:solidFill>
                  <a:srgbClr val="FFFFFF"/>
                </a:solidFill>
                <a:latin typeface="Roboto Slab"/>
                <a:ea typeface="Roboto Slab"/>
                <a:cs typeface="Roboto Slab"/>
                <a:sym typeface="Roboto Slab"/>
              </a:rPr>
              <a:t>Udo Schneider</a:t>
            </a:r>
          </a:p>
        </p:txBody>
      </p:sp>
      <p:sp>
        <p:nvSpPr>
          <p:cNvPr id="1730" name="Shape 1730"/>
          <p:cNvSpPr/>
          <p:nvPr/>
        </p:nvSpPr>
        <p:spPr>
          <a:xfrm>
            <a:off x="16315668" y="10382406"/>
            <a:ext cx="1903838" cy="53783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31" name="Shape 1731"/>
          <p:cNvSpPr txBox="1"/>
          <p:nvPr/>
        </p:nvSpPr>
        <p:spPr>
          <a:xfrm>
            <a:off x="16476034" y="10440185"/>
            <a:ext cx="3486945" cy="42227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Chief Designer</a:t>
            </a:r>
          </a:p>
        </p:txBody>
      </p:sp>
      <p:sp>
        <p:nvSpPr>
          <p:cNvPr id="1732" name="Shape 1732"/>
          <p:cNvSpPr/>
          <p:nvPr/>
        </p:nvSpPr>
        <p:spPr>
          <a:xfrm>
            <a:off x="20011367" y="5905617"/>
            <a:ext cx="2465983" cy="537831"/>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33" name="Shape 1733"/>
          <p:cNvSpPr txBox="1"/>
          <p:nvPr/>
        </p:nvSpPr>
        <p:spPr>
          <a:xfrm>
            <a:off x="20171734" y="5905617"/>
            <a:ext cx="3486945" cy="537831"/>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FFFFFF"/>
              </a:buClr>
              <a:buSzPct val="25000"/>
              <a:buFont typeface="Roboto Slab"/>
              <a:buNone/>
            </a:pPr>
            <a:r>
              <a:rPr lang="en-US" sz="2376" b="0" i="0" u="none" strike="noStrike" cap="none">
                <a:solidFill>
                  <a:srgbClr val="FFFFFF"/>
                </a:solidFill>
                <a:latin typeface="Roboto Slab"/>
                <a:ea typeface="Roboto Slab"/>
                <a:cs typeface="Roboto Slab"/>
                <a:sym typeface="Roboto Slab"/>
              </a:rPr>
              <a:t>Olga Mitchell</a:t>
            </a:r>
          </a:p>
        </p:txBody>
      </p:sp>
      <p:sp>
        <p:nvSpPr>
          <p:cNvPr id="1734" name="Shape 1734"/>
          <p:cNvSpPr/>
          <p:nvPr/>
        </p:nvSpPr>
        <p:spPr>
          <a:xfrm>
            <a:off x="20011368" y="6451717"/>
            <a:ext cx="2002954" cy="53783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35" name="Shape 1735"/>
          <p:cNvSpPr txBox="1"/>
          <p:nvPr/>
        </p:nvSpPr>
        <p:spPr>
          <a:xfrm>
            <a:off x="20171734" y="6509496"/>
            <a:ext cx="3486945" cy="42227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Media Manager</a:t>
            </a:r>
          </a:p>
        </p:txBody>
      </p:sp>
      <p:sp>
        <p:nvSpPr>
          <p:cNvPr id="1736" name="Shape 1736"/>
          <p:cNvSpPr txBox="1">
            <a:spLocks noGrp="1"/>
          </p:cNvSpPr>
          <p:nvPr>
            <p:ph type="title" idx="4294967295"/>
          </p:nvPr>
        </p:nvSpPr>
        <p:spPr>
          <a:xfrm>
            <a:off x="8013567" y="1410691"/>
            <a:ext cx="8382265"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Our Fantastic Team</a:t>
            </a:r>
          </a:p>
        </p:txBody>
      </p:sp>
      <p:sp>
        <p:nvSpPr>
          <p:cNvPr id="1737" name="Shape 1737"/>
          <p:cNvSpPr txBox="1">
            <a:spLocks noGrp="1"/>
          </p:cNvSpPr>
          <p:nvPr>
            <p:ph type="body" idx="4294967295"/>
          </p:nvPr>
        </p:nvSpPr>
        <p:spPr>
          <a:xfrm>
            <a:off x="8013567" y="2747366"/>
            <a:ext cx="8382265" cy="991393"/>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Shape 1742"/>
          <p:cNvSpPr/>
          <p:nvPr/>
        </p:nvSpPr>
        <p:spPr>
          <a:xfrm>
            <a:off x="1260221" y="1388945"/>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43" name="Shape 1743"/>
          <p:cNvSpPr/>
          <p:nvPr/>
        </p:nvSpPr>
        <p:spPr>
          <a:xfrm>
            <a:off x="6783053" y="1388945"/>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44" name="Shape 1744"/>
          <p:cNvSpPr/>
          <p:nvPr/>
        </p:nvSpPr>
        <p:spPr>
          <a:xfrm>
            <a:off x="1260221" y="6988009"/>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45" name="Shape 1745"/>
          <p:cNvSpPr/>
          <p:nvPr/>
        </p:nvSpPr>
        <p:spPr>
          <a:xfrm>
            <a:off x="6783053" y="6988009"/>
            <a:ext cx="1270001" cy="1270001"/>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pic>
        <p:nvPicPr>
          <p:cNvPr id="1746" name="Shape 1746" descr="Image"/>
          <p:cNvPicPr preferRelativeResize="0"/>
          <p:nvPr/>
        </p:nvPicPr>
        <p:blipFill rotWithShape="1">
          <a:blip r:embed="rId3">
            <a:alphaModFix/>
          </a:blip>
          <a:srcRect l="773" r="772"/>
          <a:stretch/>
        </p:blipFill>
        <p:spPr>
          <a:xfrm>
            <a:off x="1272921" y="7000709"/>
            <a:ext cx="5271044" cy="5336567"/>
          </a:xfrm>
          <a:prstGeom prst="rect">
            <a:avLst/>
          </a:prstGeom>
          <a:noFill/>
          <a:ln>
            <a:noFill/>
          </a:ln>
        </p:spPr>
      </p:pic>
      <p:pic>
        <p:nvPicPr>
          <p:cNvPr id="1747" name="Shape 1747" descr="Image"/>
          <p:cNvPicPr preferRelativeResize="0"/>
          <p:nvPr/>
        </p:nvPicPr>
        <p:blipFill rotWithShape="1">
          <a:blip r:embed="rId3">
            <a:alphaModFix/>
          </a:blip>
          <a:srcRect l="650" r="649"/>
          <a:stretch/>
        </p:blipFill>
        <p:spPr>
          <a:xfrm>
            <a:off x="6795754" y="1401645"/>
            <a:ext cx="5277192" cy="5329547"/>
          </a:xfrm>
          <a:prstGeom prst="rect">
            <a:avLst/>
          </a:prstGeom>
          <a:noFill/>
          <a:ln>
            <a:noFill/>
          </a:ln>
        </p:spPr>
      </p:pic>
      <p:pic>
        <p:nvPicPr>
          <p:cNvPr id="1748" name="Shape 1748" descr="Image"/>
          <p:cNvPicPr preferRelativeResize="0"/>
          <p:nvPr/>
        </p:nvPicPr>
        <p:blipFill rotWithShape="1">
          <a:blip r:embed="rId3">
            <a:alphaModFix/>
          </a:blip>
          <a:srcRect l="945" r="945"/>
          <a:stretch/>
        </p:blipFill>
        <p:spPr>
          <a:xfrm>
            <a:off x="1275326" y="1401645"/>
            <a:ext cx="5249157" cy="5333024"/>
          </a:xfrm>
          <a:prstGeom prst="rect">
            <a:avLst/>
          </a:prstGeom>
          <a:noFill/>
          <a:ln>
            <a:noFill/>
          </a:ln>
        </p:spPr>
      </p:pic>
      <p:pic>
        <p:nvPicPr>
          <p:cNvPr id="1749" name="Shape 1749" descr="Image"/>
          <p:cNvPicPr preferRelativeResize="0"/>
          <p:nvPr/>
        </p:nvPicPr>
        <p:blipFill rotWithShape="1">
          <a:blip r:embed="rId3">
            <a:alphaModFix/>
          </a:blip>
          <a:srcRect l="728" r="729"/>
          <a:stretch/>
        </p:blipFill>
        <p:spPr>
          <a:xfrm>
            <a:off x="6793957" y="6993085"/>
            <a:ext cx="5280079" cy="5340979"/>
          </a:xfrm>
          <a:prstGeom prst="rect">
            <a:avLst/>
          </a:prstGeom>
          <a:noFill/>
          <a:ln>
            <a:noFill/>
          </a:ln>
        </p:spPr>
      </p:pic>
      <p:sp>
        <p:nvSpPr>
          <p:cNvPr id="1750" name="Shape 1750"/>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62</a:t>
            </a:fld>
            <a:endParaRPr lang="en-US" sz="2400" b="0" i="0" u="none" strike="noStrike" cap="none">
              <a:solidFill>
                <a:srgbClr val="DDDDDD"/>
              </a:solidFill>
              <a:latin typeface="Open Sans Light"/>
              <a:ea typeface="Open Sans Light"/>
              <a:cs typeface="Open Sans Light"/>
              <a:sym typeface="Open Sans Light"/>
            </a:endParaRPr>
          </a:p>
        </p:txBody>
      </p:sp>
      <p:sp>
        <p:nvSpPr>
          <p:cNvPr id="1751" name="Shape 1751"/>
          <p:cNvSpPr txBox="1"/>
          <p:nvPr/>
        </p:nvSpPr>
        <p:spPr>
          <a:xfrm>
            <a:off x="14711435" y="6722261"/>
            <a:ext cx="7144668" cy="17633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grpSp>
        <p:nvGrpSpPr>
          <p:cNvPr id="1752" name="Shape 1752"/>
          <p:cNvGrpSpPr/>
          <p:nvPr/>
        </p:nvGrpSpPr>
        <p:grpSpPr>
          <a:xfrm>
            <a:off x="22481180" y="631470"/>
            <a:ext cx="1273177" cy="1304442"/>
            <a:chOff x="-1" y="0"/>
            <a:chExt cx="1273176" cy="1304442"/>
          </a:xfrm>
        </p:grpSpPr>
        <p:sp>
          <p:nvSpPr>
            <p:cNvPr id="1753" name="Shape 1753"/>
            <p:cNvSpPr/>
            <p:nvPr/>
          </p:nvSpPr>
          <p:spPr>
            <a:xfrm flipH="1">
              <a:off x="-1"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54" name="Shape 175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1755" name="Shape 1755"/>
          <p:cNvGrpSpPr/>
          <p:nvPr/>
        </p:nvGrpSpPr>
        <p:grpSpPr>
          <a:xfrm>
            <a:off x="22425722" y="11635888"/>
            <a:ext cx="1328635" cy="1329424"/>
            <a:chOff x="-55459" y="-56246"/>
            <a:chExt cx="1328634" cy="1329421"/>
          </a:xfrm>
        </p:grpSpPr>
        <p:sp>
          <p:nvSpPr>
            <p:cNvPr id="1756" name="Shape 1756"/>
            <p:cNvSpPr/>
            <p:nvPr/>
          </p:nvSpPr>
          <p:spPr>
            <a:xfrm rot="10800000">
              <a:off x="-1" y="0"/>
              <a:ext cx="1273176" cy="1273174"/>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57" name="Shape 175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62</a:t>
              </a:fld>
              <a:r>
                <a:rPr lang="en-US" sz="2400" b="0" i="0" u="none" strike="noStrike" cap="none">
                  <a:solidFill>
                    <a:srgbClr val="DDDDDD"/>
                  </a:solidFill>
                  <a:latin typeface="Open Sans Light"/>
                  <a:ea typeface="Open Sans Light"/>
                  <a:cs typeface="Open Sans Light"/>
                  <a:sym typeface="Open Sans Light"/>
                </a:rPr>
                <a:t>￼</a:t>
              </a:r>
            </a:p>
          </p:txBody>
        </p:sp>
        <p:sp>
          <p:nvSpPr>
            <p:cNvPr id="1758" name="Shape 1758"/>
            <p:cNvSpPr/>
            <p:nvPr/>
          </p:nvSpPr>
          <p:spPr>
            <a:xfrm>
              <a:off x="-55459"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759" name="Shape 1759"/>
          <p:cNvSpPr txBox="1">
            <a:spLocks noGrp="1"/>
          </p:cNvSpPr>
          <p:nvPr>
            <p:ph type="title" idx="4294967295"/>
          </p:nvPr>
        </p:nvSpPr>
        <p:spPr>
          <a:xfrm>
            <a:off x="14711435" y="3878144"/>
            <a:ext cx="7144668"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Fantastic Team</a:t>
            </a:r>
          </a:p>
        </p:txBody>
      </p:sp>
      <p:sp>
        <p:nvSpPr>
          <p:cNvPr id="1760" name="Shape 1760"/>
          <p:cNvSpPr txBox="1">
            <a:spLocks noGrp="1"/>
          </p:cNvSpPr>
          <p:nvPr>
            <p:ph type="body" idx="4294967295"/>
          </p:nvPr>
        </p:nvSpPr>
        <p:spPr>
          <a:xfrm>
            <a:off x="14711435" y="5164019"/>
            <a:ext cx="7144668" cy="991394"/>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761" name="Shape 1761"/>
          <p:cNvSpPr/>
          <p:nvPr/>
        </p:nvSpPr>
        <p:spPr>
          <a:xfrm>
            <a:off x="14800335" y="57950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l"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62" name="Shape 1762"/>
          <p:cNvSpPr/>
          <p:nvPr/>
        </p:nvSpPr>
        <p:spPr>
          <a:xfrm>
            <a:off x="1276283" y="5663730"/>
            <a:ext cx="2638028" cy="537833"/>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63" name="Shape 1763"/>
          <p:cNvSpPr txBox="1"/>
          <p:nvPr/>
        </p:nvSpPr>
        <p:spPr>
          <a:xfrm>
            <a:off x="1436650" y="5663730"/>
            <a:ext cx="3486945" cy="537833"/>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FFFFFF"/>
              </a:buClr>
              <a:buSzPct val="25000"/>
              <a:buFont typeface="Roboto Slab"/>
              <a:buNone/>
            </a:pPr>
            <a:r>
              <a:rPr lang="en-US" sz="2376" b="0" i="0" u="none" strike="noStrike" cap="none">
                <a:solidFill>
                  <a:srgbClr val="FFFFFF"/>
                </a:solidFill>
                <a:latin typeface="Roboto Slab"/>
                <a:ea typeface="Roboto Slab"/>
                <a:cs typeface="Roboto Slab"/>
                <a:sym typeface="Roboto Slab"/>
              </a:rPr>
              <a:t>Jessica Kessel</a:t>
            </a:r>
          </a:p>
        </p:txBody>
      </p:sp>
      <p:sp>
        <p:nvSpPr>
          <p:cNvPr id="1764" name="Shape 1764"/>
          <p:cNvSpPr/>
          <p:nvPr/>
        </p:nvSpPr>
        <p:spPr>
          <a:xfrm>
            <a:off x="1276283" y="6197130"/>
            <a:ext cx="2302048" cy="53783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65" name="Shape 1765"/>
          <p:cNvSpPr txBox="1"/>
          <p:nvPr/>
        </p:nvSpPr>
        <p:spPr>
          <a:xfrm>
            <a:off x="1436650" y="6254907"/>
            <a:ext cx="3486945" cy="42227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CEO and Founder</a:t>
            </a:r>
          </a:p>
        </p:txBody>
      </p:sp>
      <p:sp>
        <p:nvSpPr>
          <p:cNvPr id="1766" name="Shape 1766"/>
          <p:cNvSpPr/>
          <p:nvPr/>
        </p:nvSpPr>
        <p:spPr>
          <a:xfrm>
            <a:off x="6795753" y="5651030"/>
            <a:ext cx="2465983" cy="537831"/>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67" name="Shape 1767"/>
          <p:cNvSpPr txBox="1"/>
          <p:nvPr/>
        </p:nvSpPr>
        <p:spPr>
          <a:xfrm>
            <a:off x="6956121" y="5651030"/>
            <a:ext cx="3486943" cy="537831"/>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FFFFFF"/>
              </a:buClr>
              <a:buSzPct val="25000"/>
              <a:buFont typeface="Roboto Slab"/>
              <a:buNone/>
            </a:pPr>
            <a:r>
              <a:rPr lang="en-US" sz="2376" b="0" i="0" u="none" strike="noStrike" cap="none">
                <a:solidFill>
                  <a:srgbClr val="FFFFFF"/>
                </a:solidFill>
                <a:latin typeface="Roboto Slab"/>
                <a:ea typeface="Roboto Slab"/>
                <a:cs typeface="Roboto Slab"/>
                <a:sym typeface="Roboto Slab"/>
              </a:rPr>
              <a:t>John Kimbell</a:t>
            </a:r>
          </a:p>
        </p:txBody>
      </p:sp>
      <p:sp>
        <p:nvSpPr>
          <p:cNvPr id="1768" name="Shape 1768"/>
          <p:cNvSpPr/>
          <p:nvPr/>
        </p:nvSpPr>
        <p:spPr>
          <a:xfrm>
            <a:off x="6795753" y="6184430"/>
            <a:ext cx="2160812" cy="53783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69" name="Shape 1769"/>
          <p:cNvSpPr txBox="1"/>
          <p:nvPr/>
        </p:nvSpPr>
        <p:spPr>
          <a:xfrm>
            <a:off x="6956121" y="6242208"/>
            <a:ext cx="3486943" cy="42227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General Manager</a:t>
            </a:r>
          </a:p>
        </p:txBody>
      </p:sp>
      <p:sp>
        <p:nvSpPr>
          <p:cNvPr id="1770" name="Shape 1770"/>
          <p:cNvSpPr/>
          <p:nvPr/>
        </p:nvSpPr>
        <p:spPr>
          <a:xfrm>
            <a:off x="6795753" y="11265859"/>
            <a:ext cx="2638029" cy="537833"/>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71" name="Shape 1771"/>
          <p:cNvSpPr txBox="1"/>
          <p:nvPr/>
        </p:nvSpPr>
        <p:spPr>
          <a:xfrm>
            <a:off x="6956120" y="11265859"/>
            <a:ext cx="3486945" cy="537833"/>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FFFFFF"/>
              </a:buClr>
              <a:buSzPct val="25000"/>
              <a:buFont typeface="Roboto Slab"/>
              <a:buNone/>
            </a:pPr>
            <a:r>
              <a:rPr lang="en-US" sz="2376" b="0" i="0" u="none" strike="noStrike" cap="none">
                <a:solidFill>
                  <a:srgbClr val="FFFFFF"/>
                </a:solidFill>
                <a:latin typeface="Roboto Slab"/>
                <a:ea typeface="Roboto Slab"/>
                <a:cs typeface="Roboto Slab"/>
                <a:sym typeface="Roboto Slab"/>
              </a:rPr>
              <a:t>Udo Schneider</a:t>
            </a:r>
          </a:p>
        </p:txBody>
      </p:sp>
      <p:sp>
        <p:nvSpPr>
          <p:cNvPr id="1772" name="Shape 1772"/>
          <p:cNvSpPr/>
          <p:nvPr/>
        </p:nvSpPr>
        <p:spPr>
          <a:xfrm>
            <a:off x="6795753" y="11799257"/>
            <a:ext cx="1903840" cy="53783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73" name="Shape 1773"/>
          <p:cNvSpPr txBox="1"/>
          <p:nvPr/>
        </p:nvSpPr>
        <p:spPr>
          <a:xfrm>
            <a:off x="6956120" y="11857036"/>
            <a:ext cx="3486945" cy="42227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Chief Designer</a:t>
            </a:r>
          </a:p>
        </p:txBody>
      </p:sp>
      <p:sp>
        <p:nvSpPr>
          <p:cNvPr id="1774" name="Shape 1774"/>
          <p:cNvSpPr/>
          <p:nvPr/>
        </p:nvSpPr>
        <p:spPr>
          <a:xfrm>
            <a:off x="1260221" y="11265859"/>
            <a:ext cx="2465982" cy="537833"/>
          </a:xfrm>
          <a:prstGeom prst="rect">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75" name="Shape 1775"/>
          <p:cNvSpPr txBox="1"/>
          <p:nvPr/>
        </p:nvSpPr>
        <p:spPr>
          <a:xfrm>
            <a:off x="1420587" y="11265859"/>
            <a:ext cx="3486945" cy="537833"/>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FFFFFF"/>
              </a:buClr>
              <a:buSzPct val="25000"/>
              <a:buFont typeface="Roboto Slab"/>
              <a:buNone/>
            </a:pPr>
            <a:r>
              <a:rPr lang="en-US" sz="2376" b="0" i="0" u="none" strike="noStrike" cap="none">
                <a:solidFill>
                  <a:srgbClr val="FFFFFF"/>
                </a:solidFill>
                <a:latin typeface="Roboto Slab"/>
                <a:ea typeface="Roboto Slab"/>
                <a:cs typeface="Roboto Slab"/>
                <a:sym typeface="Roboto Slab"/>
              </a:rPr>
              <a:t>Olga Mitchell</a:t>
            </a:r>
          </a:p>
        </p:txBody>
      </p:sp>
      <p:sp>
        <p:nvSpPr>
          <p:cNvPr id="1776" name="Shape 1776"/>
          <p:cNvSpPr/>
          <p:nvPr/>
        </p:nvSpPr>
        <p:spPr>
          <a:xfrm>
            <a:off x="1260223" y="11799257"/>
            <a:ext cx="2002954" cy="53783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77" name="Shape 1777"/>
          <p:cNvSpPr txBox="1"/>
          <p:nvPr/>
        </p:nvSpPr>
        <p:spPr>
          <a:xfrm>
            <a:off x="1420587" y="11857036"/>
            <a:ext cx="3486945" cy="42227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Media Manager</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Shape 1782"/>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63</a:t>
            </a:fld>
            <a:endParaRPr lang="en-US" sz="2400" b="0" i="0" u="none" strike="noStrike" cap="none">
              <a:solidFill>
                <a:srgbClr val="DDDDDD"/>
              </a:solidFill>
              <a:latin typeface="Open Sans Light"/>
              <a:ea typeface="Open Sans Light"/>
              <a:cs typeface="Open Sans Light"/>
              <a:sym typeface="Open Sans Light"/>
            </a:endParaRPr>
          </a:p>
        </p:txBody>
      </p:sp>
      <p:pic>
        <p:nvPicPr>
          <p:cNvPr id="1783" name="Shape 1783" descr="Image"/>
          <p:cNvPicPr preferRelativeResize="0"/>
          <p:nvPr/>
        </p:nvPicPr>
        <p:blipFill rotWithShape="1">
          <a:blip r:embed="rId3">
            <a:alphaModFix/>
          </a:blip>
          <a:srcRect t="371" b="370"/>
          <a:stretch/>
        </p:blipFill>
        <p:spPr>
          <a:xfrm>
            <a:off x="12197652" y="0"/>
            <a:ext cx="12283231" cy="13716000"/>
          </a:xfrm>
          <a:prstGeom prst="rect">
            <a:avLst/>
          </a:prstGeom>
          <a:noFill/>
          <a:ln>
            <a:noFill/>
          </a:ln>
        </p:spPr>
      </p:pic>
      <p:sp>
        <p:nvSpPr>
          <p:cNvPr id="1784" name="Shape 1784"/>
          <p:cNvSpPr/>
          <p:nvPr/>
        </p:nvSpPr>
        <p:spPr>
          <a:xfrm>
            <a:off x="20878898" y="5105498"/>
            <a:ext cx="3505002" cy="3505002"/>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85" name="Shape 1785"/>
          <p:cNvSpPr txBox="1"/>
          <p:nvPr/>
        </p:nvSpPr>
        <p:spPr>
          <a:xfrm>
            <a:off x="21521096" y="5899025"/>
            <a:ext cx="2220606" cy="1970584"/>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SOCIAL NETWORKS</a:t>
            </a:r>
          </a:p>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SEO</a:t>
            </a:r>
          </a:p>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MARKETING</a:t>
            </a:r>
          </a:p>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ADVERTISING</a:t>
            </a:r>
          </a:p>
        </p:txBody>
      </p:sp>
      <p:sp>
        <p:nvSpPr>
          <p:cNvPr id="1786" name="Shape 1786"/>
          <p:cNvSpPr txBox="1"/>
          <p:nvPr/>
        </p:nvSpPr>
        <p:spPr>
          <a:xfrm>
            <a:off x="4377158" y="7322102"/>
            <a:ext cx="6544245" cy="109283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grpSp>
        <p:nvGrpSpPr>
          <p:cNvPr id="1787" name="Shape 1787"/>
          <p:cNvGrpSpPr/>
          <p:nvPr/>
        </p:nvGrpSpPr>
        <p:grpSpPr>
          <a:xfrm>
            <a:off x="632552" y="631470"/>
            <a:ext cx="1273177" cy="1304442"/>
            <a:chOff x="0" y="0"/>
            <a:chExt cx="1273176" cy="1304442"/>
          </a:xfrm>
        </p:grpSpPr>
        <p:sp>
          <p:nvSpPr>
            <p:cNvPr id="1788" name="Shape 1788"/>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89" name="Shape 1789"/>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1790" name="Shape 1790"/>
          <p:cNvGrpSpPr/>
          <p:nvPr/>
        </p:nvGrpSpPr>
        <p:grpSpPr>
          <a:xfrm>
            <a:off x="632552" y="11635888"/>
            <a:ext cx="1328635" cy="1329425"/>
            <a:chOff x="0" y="-56246"/>
            <a:chExt cx="1328634" cy="1329422"/>
          </a:xfrm>
        </p:grpSpPr>
        <p:sp>
          <p:nvSpPr>
            <p:cNvPr id="1791" name="Shape 1791"/>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92" name="Shape 1792"/>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63</a:t>
              </a:fld>
              <a:r>
                <a:rPr lang="en-US" sz="2400" b="0" i="0" u="none" strike="noStrike" cap="none">
                  <a:solidFill>
                    <a:srgbClr val="DDDDDD"/>
                  </a:solidFill>
                  <a:latin typeface="Open Sans Light"/>
                  <a:ea typeface="Open Sans Light"/>
                  <a:cs typeface="Open Sans Light"/>
                  <a:sym typeface="Open Sans Light"/>
                </a:rPr>
                <a:t>￼</a:t>
              </a:r>
            </a:p>
          </p:txBody>
        </p:sp>
        <p:sp>
          <p:nvSpPr>
            <p:cNvPr id="1793" name="Shape 1793"/>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794" name="Shape 1794"/>
          <p:cNvSpPr/>
          <p:nvPr/>
        </p:nvSpPr>
        <p:spPr>
          <a:xfrm>
            <a:off x="12141150" y="5105498"/>
            <a:ext cx="50851" cy="3505002"/>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795" name="Shape 1795"/>
          <p:cNvSpPr txBox="1"/>
          <p:nvPr/>
        </p:nvSpPr>
        <p:spPr>
          <a:xfrm>
            <a:off x="7272556" y="9144545"/>
            <a:ext cx="3658873" cy="1252856"/>
          </a:xfrm>
          <a:prstGeom prst="rect">
            <a:avLst/>
          </a:prstGeom>
          <a:noFill/>
          <a:ln>
            <a:noFill/>
          </a:ln>
        </p:spPr>
        <p:txBody>
          <a:bodyPr wrap="square" lIns="71425" tIns="71425" rIns="71425" bIns="71425" anchor="b" anchorCtr="0">
            <a:noAutofit/>
          </a:bodyPr>
          <a:lstStyle/>
          <a:p>
            <a:pPr marL="0" marR="0" lvl="0" indent="0" algn="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sp>
        <p:nvSpPr>
          <p:cNvPr id="1796" name="Shape 1796"/>
          <p:cNvSpPr txBox="1">
            <a:spLocks noGrp="1"/>
          </p:cNvSpPr>
          <p:nvPr>
            <p:ph type="title" idx="4294967295"/>
          </p:nvPr>
        </p:nvSpPr>
        <p:spPr>
          <a:xfrm>
            <a:off x="3786760" y="4760391"/>
            <a:ext cx="7144668"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Jessica Kessel</a:t>
            </a:r>
          </a:p>
        </p:txBody>
      </p:sp>
      <p:sp>
        <p:nvSpPr>
          <p:cNvPr id="1797" name="Shape 1797"/>
          <p:cNvSpPr txBox="1">
            <a:spLocks noGrp="1"/>
          </p:cNvSpPr>
          <p:nvPr>
            <p:ph type="body" idx="4294967295"/>
          </p:nvPr>
        </p:nvSpPr>
        <p:spPr>
          <a:xfrm>
            <a:off x="3786760" y="6046266"/>
            <a:ext cx="7144668"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SEO AND FOUNDER</a:t>
            </a:r>
          </a:p>
        </p:txBody>
      </p:sp>
      <p:sp>
        <p:nvSpPr>
          <p:cNvPr id="1798" name="Shape 1798"/>
          <p:cNvSpPr/>
          <p:nvPr/>
        </p:nvSpPr>
        <p:spPr>
          <a:xfrm>
            <a:off x="9559828" y="667725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pic>
        <p:nvPicPr>
          <p:cNvPr id="1803" name="Shape 1803" descr="Image"/>
          <p:cNvPicPr preferRelativeResize="0"/>
          <p:nvPr/>
        </p:nvPicPr>
        <p:blipFill rotWithShape="1">
          <a:blip r:embed="rId3">
            <a:alphaModFix/>
          </a:blip>
          <a:srcRect l="537" r="537"/>
          <a:stretch/>
        </p:blipFill>
        <p:spPr>
          <a:xfrm>
            <a:off x="5652" y="0"/>
            <a:ext cx="12060931" cy="13716001"/>
          </a:xfrm>
          <a:prstGeom prst="rect">
            <a:avLst/>
          </a:prstGeom>
          <a:noFill/>
          <a:ln>
            <a:noFill/>
          </a:ln>
        </p:spPr>
      </p:pic>
      <p:sp>
        <p:nvSpPr>
          <p:cNvPr id="1804" name="Shape 1804"/>
          <p:cNvSpPr/>
          <p:nvPr/>
        </p:nvSpPr>
        <p:spPr>
          <a:xfrm>
            <a:off x="10312449" y="5105498"/>
            <a:ext cx="3505003" cy="3505002"/>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05" name="Shape 1805"/>
          <p:cNvSpPr txBox="1"/>
          <p:nvPr/>
        </p:nvSpPr>
        <p:spPr>
          <a:xfrm>
            <a:off x="10954646" y="5899025"/>
            <a:ext cx="2220606" cy="1970584"/>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SOCIAL NETWORKS</a:t>
            </a:r>
          </a:p>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SEO</a:t>
            </a:r>
          </a:p>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MARKETING</a:t>
            </a:r>
          </a:p>
          <a:p>
            <a:pPr marL="0" marR="0" lvl="0" indent="0" algn="l"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ADVERTISING</a:t>
            </a:r>
          </a:p>
        </p:txBody>
      </p:sp>
      <p:sp>
        <p:nvSpPr>
          <p:cNvPr id="1806" name="Shape 1806"/>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64</a:t>
            </a:fld>
            <a:endParaRPr lang="en-US" sz="2400" b="0" i="0" u="none" strike="noStrike" cap="none">
              <a:solidFill>
                <a:srgbClr val="DDDDDD"/>
              </a:solidFill>
              <a:latin typeface="Open Sans Light"/>
              <a:ea typeface="Open Sans Light"/>
              <a:cs typeface="Open Sans Light"/>
              <a:sym typeface="Open Sans Light"/>
            </a:endParaRPr>
          </a:p>
        </p:txBody>
      </p:sp>
      <p:sp>
        <p:nvSpPr>
          <p:cNvPr id="1807" name="Shape 1807"/>
          <p:cNvSpPr txBox="1"/>
          <p:nvPr/>
        </p:nvSpPr>
        <p:spPr>
          <a:xfrm>
            <a:off x="15970312" y="7322102"/>
            <a:ext cx="6544245" cy="1092836"/>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grpSp>
        <p:nvGrpSpPr>
          <p:cNvPr id="1808" name="Shape 1808"/>
          <p:cNvGrpSpPr/>
          <p:nvPr/>
        </p:nvGrpSpPr>
        <p:grpSpPr>
          <a:xfrm>
            <a:off x="22481180" y="631470"/>
            <a:ext cx="1273177" cy="1304442"/>
            <a:chOff x="-1" y="0"/>
            <a:chExt cx="1273176" cy="1304442"/>
          </a:xfrm>
        </p:grpSpPr>
        <p:sp>
          <p:nvSpPr>
            <p:cNvPr id="1809" name="Shape 1809"/>
            <p:cNvSpPr/>
            <p:nvPr/>
          </p:nvSpPr>
          <p:spPr>
            <a:xfrm flipH="1">
              <a:off x="-1"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10" name="Shape 181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1811" name="Shape 1811"/>
          <p:cNvGrpSpPr/>
          <p:nvPr/>
        </p:nvGrpSpPr>
        <p:grpSpPr>
          <a:xfrm>
            <a:off x="22425722" y="11635888"/>
            <a:ext cx="1328635" cy="1329424"/>
            <a:chOff x="-55459" y="-56246"/>
            <a:chExt cx="1328634" cy="1329421"/>
          </a:xfrm>
        </p:grpSpPr>
        <p:sp>
          <p:nvSpPr>
            <p:cNvPr id="1812" name="Shape 1812"/>
            <p:cNvSpPr/>
            <p:nvPr/>
          </p:nvSpPr>
          <p:spPr>
            <a:xfrm rot="10800000">
              <a:off x="-1" y="0"/>
              <a:ext cx="1273176" cy="1273174"/>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13" name="Shape 1813"/>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64</a:t>
              </a:fld>
              <a:r>
                <a:rPr lang="en-US" sz="2400" b="0" i="0" u="none" strike="noStrike" cap="none">
                  <a:solidFill>
                    <a:srgbClr val="DDDDDD"/>
                  </a:solidFill>
                  <a:latin typeface="Open Sans Light"/>
                  <a:ea typeface="Open Sans Light"/>
                  <a:cs typeface="Open Sans Light"/>
                  <a:sym typeface="Open Sans Light"/>
                </a:rPr>
                <a:t>￼</a:t>
              </a:r>
            </a:p>
          </p:txBody>
        </p:sp>
        <p:sp>
          <p:nvSpPr>
            <p:cNvPr id="1814" name="Shape 1814"/>
            <p:cNvSpPr/>
            <p:nvPr/>
          </p:nvSpPr>
          <p:spPr>
            <a:xfrm>
              <a:off x="-55459"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815" name="Shape 1815"/>
          <p:cNvSpPr/>
          <p:nvPr/>
        </p:nvSpPr>
        <p:spPr>
          <a:xfrm>
            <a:off x="24333150" y="5105498"/>
            <a:ext cx="50851" cy="3505002"/>
          </a:xfrm>
          <a:prstGeom prst="rect">
            <a:avLst/>
          </a:pr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16" name="Shape 1816"/>
          <p:cNvSpPr txBox="1"/>
          <p:nvPr/>
        </p:nvSpPr>
        <p:spPr>
          <a:xfrm>
            <a:off x="15983012" y="9038817"/>
            <a:ext cx="3658873" cy="1252855"/>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sp>
        <p:nvSpPr>
          <p:cNvPr id="1817" name="Shape 1817"/>
          <p:cNvSpPr txBox="1">
            <a:spLocks noGrp="1"/>
          </p:cNvSpPr>
          <p:nvPr>
            <p:ph type="title" idx="4294967295"/>
          </p:nvPr>
        </p:nvSpPr>
        <p:spPr>
          <a:xfrm>
            <a:off x="15970312" y="5096944"/>
            <a:ext cx="7144668"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Olga Mitchel</a:t>
            </a:r>
          </a:p>
        </p:txBody>
      </p:sp>
      <p:sp>
        <p:nvSpPr>
          <p:cNvPr id="1818" name="Shape 1818"/>
          <p:cNvSpPr txBox="1">
            <a:spLocks noGrp="1"/>
          </p:cNvSpPr>
          <p:nvPr>
            <p:ph type="body" idx="4294967295"/>
          </p:nvPr>
        </p:nvSpPr>
        <p:spPr>
          <a:xfrm>
            <a:off x="15970312" y="6382819"/>
            <a:ext cx="7144668" cy="991394"/>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MEDIA MANAGER</a:t>
            </a:r>
          </a:p>
        </p:txBody>
      </p:sp>
      <p:sp>
        <p:nvSpPr>
          <p:cNvPr id="1819" name="Shape 1819"/>
          <p:cNvSpPr/>
          <p:nvPr/>
        </p:nvSpPr>
        <p:spPr>
          <a:xfrm>
            <a:off x="16046512" y="7013809"/>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Shape 1824"/>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65</a:t>
            </a:fld>
            <a:endParaRPr lang="en-US" sz="2400" b="0" i="0" u="none" strike="noStrike" cap="none">
              <a:solidFill>
                <a:srgbClr val="DDDDDD"/>
              </a:solidFill>
              <a:latin typeface="Open Sans Light"/>
              <a:ea typeface="Open Sans Light"/>
              <a:cs typeface="Open Sans Light"/>
              <a:sym typeface="Open Sans Light"/>
            </a:endParaRPr>
          </a:p>
        </p:txBody>
      </p:sp>
      <p:pic>
        <p:nvPicPr>
          <p:cNvPr id="1825" name="Shape 1825" descr="Image"/>
          <p:cNvPicPr preferRelativeResize="0"/>
          <p:nvPr/>
        </p:nvPicPr>
        <p:blipFill rotWithShape="1">
          <a:blip r:embed="rId3">
            <a:alphaModFix/>
          </a:blip>
          <a:srcRect l="501" r="502"/>
          <a:stretch/>
        </p:blipFill>
        <p:spPr>
          <a:xfrm>
            <a:off x="12329867" y="0"/>
            <a:ext cx="12069358" cy="13716000"/>
          </a:xfrm>
          <a:prstGeom prst="rect">
            <a:avLst/>
          </a:prstGeom>
          <a:noFill/>
          <a:ln>
            <a:noFill/>
          </a:ln>
        </p:spPr>
      </p:pic>
      <p:grpSp>
        <p:nvGrpSpPr>
          <p:cNvPr id="1826" name="Shape 1826"/>
          <p:cNvGrpSpPr/>
          <p:nvPr/>
        </p:nvGrpSpPr>
        <p:grpSpPr>
          <a:xfrm>
            <a:off x="632552" y="631470"/>
            <a:ext cx="1273177" cy="1304442"/>
            <a:chOff x="0" y="0"/>
            <a:chExt cx="1273176" cy="1304442"/>
          </a:xfrm>
        </p:grpSpPr>
        <p:sp>
          <p:nvSpPr>
            <p:cNvPr id="1827" name="Shape 1827"/>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28" name="Shape 1828"/>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829" name="Shape 1829"/>
          <p:cNvSpPr txBox="1"/>
          <p:nvPr/>
        </p:nvSpPr>
        <p:spPr>
          <a:xfrm>
            <a:off x="2533288" y="7292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grpSp>
        <p:nvGrpSpPr>
          <p:cNvPr id="1830" name="Shape 1830"/>
          <p:cNvGrpSpPr/>
          <p:nvPr/>
        </p:nvGrpSpPr>
        <p:grpSpPr>
          <a:xfrm>
            <a:off x="632552" y="11635888"/>
            <a:ext cx="1328635" cy="1329425"/>
            <a:chOff x="0" y="-56246"/>
            <a:chExt cx="1328634" cy="1329422"/>
          </a:xfrm>
        </p:grpSpPr>
        <p:sp>
          <p:nvSpPr>
            <p:cNvPr id="1831" name="Shape 1831"/>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32" name="Shape 1832"/>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65</a:t>
              </a:fld>
              <a:r>
                <a:rPr lang="en-US" sz="2400" b="0" i="0" u="none" strike="noStrike" cap="none">
                  <a:solidFill>
                    <a:srgbClr val="DDDDDD"/>
                  </a:solidFill>
                  <a:latin typeface="Open Sans Light"/>
                  <a:ea typeface="Open Sans Light"/>
                  <a:cs typeface="Open Sans Light"/>
                  <a:sym typeface="Open Sans Light"/>
                </a:rPr>
                <a:t>￼</a:t>
              </a:r>
            </a:p>
          </p:txBody>
        </p:sp>
        <p:sp>
          <p:nvSpPr>
            <p:cNvPr id="1833" name="Shape 1833"/>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834" name="Shape 1834"/>
          <p:cNvSpPr txBox="1">
            <a:spLocks noGrp="1"/>
          </p:cNvSpPr>
          <p:nvPr>
            <p:ph type="title" idx="4294967295"/>
          </p:nvPr>
        </p:nvSpPr>
        <p:spPr>
          <a:xfrm>
            <a:off x="2533288" y="4572933"/>
            <a:ext cx="9402181"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Mockups Section</a:t>
            </a:r>
          </a:p>
        </p:txBody>
      </p:sp>
      <p:sp>
        <p:nvSpPr>
          <p:cNvPr id="1835" name="Shape 1835"/>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836" name="Shape 1836"/>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Shape 1841"/>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66</a:t>
            </a:fld>
            <a:endParaRPr lang="en-US" sz="2400" b="0" i="0" u="none" strike="noStrike" cap="none">
              <a:solidFill>
                <a:srgbClr val="DDDDDD"/>
              </a:solidFill>
              <a:latin typeface="Open Sans Light"/>
              <a:ea typeface="Open Sans Light"/>
              <a:cs typeface="Open Sans Light"/>
              <a:sym typeface="Open Sans Light"/>
            </a:endParaRPr>
          </a:p>
        </p:txBody>
      </p:sp>
      <p:pic>
        <p:nvPicPr>
          <p:cNvPr id="1842" name="Shape 1842" descr="Image"/>
          <p:cNvPicPr preferRelativeResize="0"/>
          <p:nvPr/>
        </p:nvPicPr>
        <p:blipFill rotWithShape="1">
          <a:blip r:embed="rId3">
            <a:alphaModFix/>
          </a:blip>
          <a:srcRect/>
          <a:stretch/>
        </p:blipFill>
        <p:spPr>
          <a:xfrm>
            <a:off x="10436620" y="1454686"/>
            <a:ext cx="6052876" cy="10806627"/>
          </a:xfrm>
          <a:prstGeom prst="rect">
            <a:avLst/>
          </a:prstGeom>
          <a:noFill/>
          <a:ln>
            <a:noFill/>
          </a:ln>
        </p:spPr>
      </p:pic>
      <p:sp>
        <p:nvSpPr>
          <p:cNvPr id="1843" name="Shape 1843"/>
          <p:cNvSpPr txBox="1"/>
          <p:nvPr/>
        </p:nvSpPr>
        <p:spPr>
          <a:xfrm>
            <a:off x="2587816" y="6357203"/>
            <a:ext cx="5996126"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pic>
        <p:nvPicPr>
          <p:cNvPr id="1844" name="Shape 1844" descr="Image"/>
          <p:cNvPicPr preferRelativeResize="0"/>
          <p:nvPr/>
        </p:nvPicPr>
        <p:blipFill rotWithShape="1">
          <a:blip r:embed="rId4">
            <a:alphaModFix/>
          </a:blip>
          <a:srcRect l="18199" r="18199"/>
          <a:stretch/>
        </p:blipFill>
        <p:spPr>
          <a:xfrm>
            <a:off x="11195553" y="2678558"/>
            <a:ext cx="4638625" cy="8204895"/>
          </a:xfrm>
          <a:prstGeom prst="rect">
            <a:avLst/>
          </a:prstGeom>
          <a:noFill/>
          <a:ln>
            <a:noFill/>
          </a:ln>
        </p:spPr>
      </p:pic>
      <p:grpSp>
        <p:nvGrpSpPr>
          <p:cNvPr id="1845" name="Shape 1845"/>
          <p:cNvGrpSpPr/>
          <p:nvPr/>
        </p:nvGrpSpPr>
        <p:grpSpPr>
          <a:xfrm>
            <a:off x="632552" y="631470"/>
            <a:ext cx="1273177" cy="1304442"/>
            <a:chOff x="0" y="0"/>
            <a:chExt cx="1273176" cy="1304442"/>
          </a:xfrm>
        </p:grpSpPr>
        <p:sp>
          <p:nvSpPr>
            <p:cNvPr id="1846" name="Shape 1846"/>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47" name="Shape 1847"/>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848" name="Shape 1848"/>
          <p:cNvSpPr txBox="1"/>
          <p:nvPr/>
        </p:nvSpPr>
        <p:spPr>
          <a:xfrm>
            <a:off x="18110318" y="10734332"/>
            <a:ext cx="4298537" cy="1252855"/>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grpSp>
        <p:nvGrpSpPr>
          <p:cNvPr id="1849" name="Shape 1849"/>
          <p:cNvGrpSpPr/>
          <p:nvPr/>
        </p:nvGrpSpPr>
        <p:grpSpPr>
          <a:xfrm>
            <a:off x="632552" y="11635888"/>
            <a:ext cx="1328635" cy="1329425"/>
            <a:chOff x="0" y="-56246"/>
            <a:chExt cx="1328634" cy="1329422"/>
          </a:xfrm>
        </p:grpSpPr>
        <p:sp>
          <p:nvSpPr>
            <p:cNvPr id="1850" name="Shape 1850"/>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51" name="Shape 185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66</a:t>
              </a:fld>
              <a:r>
                <a:rPr lang="en-US" sz="2400" b="0" i="0" u="none" strike="noStrike" cap="none">
                  <a:solidFill>
                    <a:srgbClr val="DDDDDD"/>
                  </a:solidFill>
                  <a:latin typeface="Open Sans Light"/>
                  <a:ea typeface="Open Sans Light"/>
                  <a:cs typeface="Open Sans Light"/>
                  <a:sym typeface="Open Sans Light"/>
                </a:rPr>
                <a:t>￼</a:t>
              </a:r>
            </a:p>
          </p:txBody>
        </p:sp>
        <p:sp>
          <p:nvSpPr>
            <p:cNvPr id="1852" name="Shape 1852"/>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853" name="Shape 1853"/>
          <p:cNvSpPr txBox="1">
            <a:spLocks noGrp="1"/>
          </p:cNvSpPr>
          <p:nvPr>
            <p:ph type="title" idx="4294967295"/>
          </p:nvPr>
        </p:nvSpPr>
        <p:spPr>
          <a:xfrm>
            <a:off x="1269933" y="3897757"/>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iPhone mockup</a:t>
            </a:r>
          </a:p>
        </p:txBody>
      </p:sp>
      <p:sp>
        <p:nvSpPr>
          <p:cNvPr id="1854" name="Shape 1854"/>
          <p:cNvSpPr txBox="1">
            <a:spLocks noGrp="1"/>
          </p:cNvSpPr>
          <p:nvPr>
            <p:ph type="body" idx="4294967295"/>
          </p:nvPr>
        </p:nvSpPr>
        <p:spPr>
          <a:xfrm>
            <a:off x="1269933" y="5196332"/>
            <a:ext cx="7307322"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855" name="Shape 1855"/>
          <p:cNvSpPr/>
          <p:nvPr/>
        </p:nvSpPr>
        <p:spPr>
          <a:xfrm>
            <a:off x="7225703" y="5858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Shape 1860"/>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67</a:t>
            </a:fld>
            <a:endParaRPr lang="en-US" sz="2400" b="0" i="0" u="none" strike="noStrike" cap="none">
              <a:solidFill>
                <a:srgbClr val="DDDDDD"/>
              </a:solidFill>
              <a:latin typeface="Open Sans Light"/>
              <a:ea typeface="Open Sans Light"/>
              <a:cs typeface="Open Sans Light"/>
              <a:sym typeface="Open Sans Light"/>
            </a:endParaRPr>
          </a:p>
        </p:txBody>
      </p:sp>
      <p:pic>
        <p:nvPicPr>
          <p:cNvPr id="1861" name="Shape 1861" descr="Image"/>
          <p:cNvPicPr preferRelativeResize="0"/>
          <p:nvPr/>
        </p:nvPicPr>
        <p:blipFill rotWithShape="1">
          <a:blip r:embed="rId3">
            <a:alphaModFix/>
          </a:blip>
          <a:srcRect/>
          <a:stretch/>
        </p:blipFill>
        <p:spPr>
          <a:xfrm>
            <a:off x="9426636" y="1548448"/>
            <a:ext cx="8072843" cy="10874939"/>
          </a:xfrm>
          <a:prstGeom prst="rect">
            <a:avLst/>
          </a:prstGeom>
          <a:noFill/>
          <a:ln>
            <a:noFill/>
          </a:ln>
        </p:spPr>
      </p:pic>
      <p:sp>
        <p:nvSpPr>
          <p:cNvPr id="1862" name="Shape 1862"/>
          <p:cNvSpPr txBox="1"/>
          <p:nvPr/>
        </p:nvSpPr>
        <p:spPr>
          <a:xfrm>
            <a:off x="2587816" y="6357203"/>
            <a:ext cx="5996126"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pic>
        <p:nvPicPr>
          <p:cNvPr id="1863" name="Shape 1863" descr="Image"/>
          <p:cNvPicPr preferRelativeResize="0"/>
          <p:nvPr/>
        </p:nvPicPr>
        <p:blipFill rotWithShape="1">
          <a:blip r:embed="rId4">
            <a:alphaModFix/>
          </a:blip>
          <a:srcRect l="7774" r="7774"/>
          <a:stretch/>
        </p:blipFill>
        <p:spPr>
          <a:xfrm>
            <a:off x="10216453" y="2437258"/>
            <a:ext cx="6493213" cy="8650066"/>
          </a:xfrm>
          <a:prstGeom prst="rect">
            <a:avLst/>
          </a:prstGeom>
          <a:noFill/>
          <a:ln>
            <a:noFill/>
          </a:ln>
        </p:spPr>
      </p:pic>
      <p:grpSp>
        <p:nvGrpSpPr>
          <p:cNvPr id="1864" name="Shape 1864"/>
          <p:cNvGrpSpPr/>
          <p:nvPr/>
        </p:nvGrpSpPr>
        <p:grpSpPr>
          <a:xfrm>
            <a:off x="632552" y="631470"/>
            <a:ext cx="1273177" cy="1304442"/>
            <a:chOff x="0" y="0"/>
            <a:chExt cx="1273176" cy="1304442"/>
          </a:xfrm>
        </p:grpSpPr>
        <p:sp>
          <p:nvSpPr>
            <p:cNvPr id="1865" name="Shape 1865"/>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66" name="Shape 186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867" name="Shape 1867"/>
          <p:cNvSpPr txBox="1"/>
          <p:nvPr/>
        </p:nvSpPr>
        <p:spPr>
          <a:xfrm>
            <a:off x="18440518" y="6135776"/>
            <a:ext cx="4298537" cy="1252855"/>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grpSp>
        <p:nvGrpSpPr>
          <p:cNvPr id="1868" name="Shape 1868"/>
          <p:cNvGrpSpPr/>
          <p:nvPr/>
        </p:nvGrpSpPr>
        <p:grpSpPr>
          <a:xfrm>
            <a:off x="632552" y="11635888"/>
            <a:ext cx="1328635" cy="1329425"/>
            <a:chOff x="0" y="-56246"/>
            <a:chExt cx="1328634" cy="1329422"/>
          </a:xfrm>
        </p:grpSpPr>
        <p:sp>
          <p:nvSpPr>
            <p:cNvPr id="1869" name="Shape 1869"/>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870" name="Shape 1870"/>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67</a:t>
              </a:fld>
              <a:r>
                <a:rPr lang="en-US" sz="2400" b="0" i="0" u="none" strike="noStrike" cap="none">
                  <a:solidFill>
                    <a:srgbClr val="DDDDDD"/>
                  </a:solidFill>
                  <a:latin typeface="Open Sans Light"/>
                  <a:ea typeface="Open Sans Light"/>
                  <a:cs typeface="Open Sans Light"/>
                  <a:sym typeface="Open Sans Light"/>
                </a:rPr>
                <a:t>￼</a:t>
              </a:r>
            </a:p>
          </p:txBody>
        </p:sp>
        <p:sp>
          <p:nvSpPr>
            <p:cNvPr id="1871" name="Shape 1871"/>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872" name="Shape 1872"/>
          <p:cNvSpPr txBox="1">
            <a:spLocks noGrp="1"/>
          </p:cNvSpPr>
          <p:nvPr>
            <p:ph type="title" idx="4294967295"/>
          </p:nvPr>
        </p:nvSpPr>
        <p:spPr>
          <a:xfrm>
            <a:off x="1269933" y="3897757"/>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iPad mockup</a:t>
            </a:r>
          </a:p>
        </p:txBody>
      </p:sp>
      <p:sp>
        <p:nvSpPr>
          <p:cNvPr id="1873" name="Shape 1873"/>
          <p:cNvSpPr txBox="1">
            <a:spLocks noGrp="1"/>
          </p:cNvSpPr>
          <p:nvPr>
            <p:ph type="body" idx="4294967295"/>
          </p:nvPr>
        </p:nvSpPr>
        <p:spPr>
          <a:xfrm>
            <a:off x="1269933" y="5196332"/>
            <a:ext cx="7307322"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874" name="Shape 1874"/>
          <p:cNvSpPr/>
          <p:nvPr/>
        </p:nvSpPr>
        <p:spPr>
          <a:xfrm>
            <a:off x="7225703" y="5858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Shape 1898"/>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68</a:t>
            </a:fld>
            <a:endParaRPr lang="en-US" sz="2400" b="0" i="0" u="none" strike="noStrike" cap="none">
              <a:solidFill>
                <a:srgbClr val="DDDDDD"/>
              </a:solidFill>
              <a:latin typeface="Open Sans Light"/>
              <a:ea typeface="Open Sans Light"/>
              <a:cs typeface="Open Sans Light"/>
              <a:sym typeface="Open Sans Light"/>
            </a:endParaRPr>
          </a:p>
        </p:txBody>
      </p:sp>
      <p:pic>
        <p:nvPicPr>
          <p:cNvPr id="1899" name="Shape 1899" descr="Image"/>
          <p:cNvPicPr preferRelativeResize="0"/>
          <p:nvPr/>
        </p:nvPicPr>
        <p:blipFill rotWithShape="1">
          <a:blip r:embed="rId3">
            <a:alphaModFix/>
          </a:blip>
          <a:srcRect/>
          <a:stretch/>
        </p:blipFill>
        <p:spPr>
          <a:xfrm>
            <a:off x="11094507" y="2648866"/>
            <a:ext cx="4737100" cy="8674100"/>
          </a:xfrm>
          <a:prstGeom prst="rect">
            <a:avLst/>
          </a:prstGeom>
          <a:noFill/>
          <a:ln>
            <a:noFill/>
          </a:ln>
        </p:spPr>
      </p:pic>
      <p:sp>
        <p:nvSpPr>
          <p:cNvPr id="1900" name="Shape 1900"/>
          <p:cNvSpPr txBox="1"/>
          <p:nvPr/>
        </p:nvSpPr>
        <p:spPr>
          <a:xfrm>
            <a:off x="2587816" y="6357203"/>
            <a:ext cx="5996126"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pic>
        <p:nvPicPr>
          <p:cNvPr id="1901" name="Shape 1901" descr="Image"/>
          <p:cNvPicPr preferRelativeResize="0"/>
          <p:nvPr/>
        </p:nvPicPr>
        <p:blipFill rotWithShape="1">
          <a:blip r:embed="rId4">
            <a:alphaModFix/>
          </a:blip>
          <a:srcRect l="1524" r="1523"/>
          <a:stretch/>
        </p:blipFill>
        <p:spPr>
          <a:xfrm>
            <a:off x="11542092" y="4962548"/>
            <a:ext cx="3687209" cy="3790901"/>
          </a:xfrm>
          <a:prstGeom prst="rect">
            <a:avLst/>
          </a:prstGeom>
          <a:noFill/>
          <a:ln>
            <a:noFill/>
          </a:ln>
        </p:spPr>
      </p:pic>
      <p:grpSp>
        <p:nvGrpSpPr>
          <p:cNvPr id="1902" name="Shape 1902"/>
          <p:cNvGrpSpPr/>
          <p:nvPr/>
        </p:nvGrpSpPr>
        <p:grpSpPr>
          <a:xfrm>
            <a:off x="632552" y="631470"/>
            <a:ext cx="1273177" cy="1304442"/>
            <a:chOff x="0" y="0"/>
            <a:chExt cx="1273176" cy="1304442"/>
          </a:xfrm>
        </p:grpSpPr>
        <p:sp>
          <p:nvSpPr>
            <p:cNvPr id="1903" name="Shape 1903"/>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04" name="Shape 190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905" name="Shape 1905"/>
          <p:cNvSpPr txBox="1"/>
          <p:nvPr/>
        </p:nvSpPr>
        <p:spPr>
          <a:xfrm>
            <a:off x="18430412" y="10137432"/>
            <a:ext cx="3658873" cy="1252855"/>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grpSp>
        <p:nvGrpSpPr>
          <p:cNvPr id="1906" name="Shape 1906"/>
          <p:cNvGrpSpPr/>
          <p:nvPr/>
        </p:nvGrpSpPr>
        <p:grpSpPr>
          <a:xfrm>
            <a:off x="632552" y="11635888"/>
            <a:ext cx="1328635" cy="1329425"/>
            <a:chOff x="0" y="-56246"/>
            <a:chExt cx="1328634" cy="1329422"/>
          </a:xfrm>
        </p:grpSpPr>
        <p:sp>
          <p:nvSpPr>
            <p:cNvPr id="1907" name="Shape 190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08" name="Shape 190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68</a:t>
              </a:fld>
              <a:r>
                <a:rPr lang="en-US" sz="2400" b="0" i="0" u="none" strike="noStrike" cap="none">
                  <a:solidFill>
                    <a:srgbClr val="DDDDDD"/>
                  </a:solidFill>
                  <a:latin typeface="Open Sans Light"/>
                  <a:ea typeface="Open Sans Light"/>
                  <a:cs typeface="Open Sans Light"/>
                  <a:sym typeface="Open Sans Light"/>
                </a:rPr>
                <a:t>￼</a:t>
              </a:r>
            </a:p>
          </p:txBody>
        </p:sp>
        <p:sp>
          <p:nvSpPr>
            <p:cNvPr id="1909" name="Shape 190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910" name="Shape 1910"/>
          <p:cNvSpPr txBox="1">
            <a:spLocks noGrp="1"/>
          </p:cNvSpPr>
          <p:nvPr>
            <p:ph type="title" idx="4294967295"/>
          </p:nvPr>
        </p:nvSpPr>
        <p:spPr>
          <a:xfrm>
            <a:off x="1269933" y="3897757"/>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iWatch mockup</a:t>
            </a:r>
          </a:p>
        </p:txBody>
      </p:sp>
      <p:sp>
        <p:nvSpPr>
          <p:cNvPr id="1911" name="Shape 1911"/>
          <p:cNvSpPr txBox="1">
            <a:spLocks noGrp="1"/>
          </p:cNvSpPr>
          <p:nvPr>
            <p:ph type="body" idx="4294967295"/>
          </p:nvPr>
        </p:nvSpPr>
        <p:spPr>
          <a:xfrm>
            <a:off x="1269933" y="5196332"/>
            <a:ext cx="7307322"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912" name="Shape 1912"/>
          <p:cNvSpPr/>
          <p:nvPr/>
        </p:nvSpPr>
        <p:spPr>
          <a:xfrm>
            <a:off x="7225703" y="5858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Shape 1917"/>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69</a:t>
            </a:fld>
            <a:endParaRPr lang="en-US" sz="2400" b="0" i="0" u="none" strike="noStrike" cap="none">
              <a:solidFill>
                <a:srgbClr val="DDDDDD"/>
              </a:solidFill>
              <a:latin typeface="Open Sans Light"/>
              <a:ea typeface="Open Sans Light"/>
              <a:cs typeface="Open Sans Light"/>
              <a:sym typeface="Open Sans Light"/>
            </a:endParaRPr>
          </a:p>
        </p:txBody>
      </p:sp>
      <p:pic>
        <p:nvPicPr>
          <p:cNvPr id="1918" name="Shape 1918" descr="Image"/>
          <p:cNvPicPr preferRelativeResize="0"/>
          <p:nvPr/>
        </p:nvPicPr>
        <p:blipFill rotWithShape="1">
          <a:blip r:embed="rId3">
            <a:alphaModFix/>
          </a:blip>
          <a:srcRect/>
          <a:stretch/>
        </p:blipFill>
        <p:spPr>
          <a:xfrm>
            <a:off x="8817371" y="3421298"/>
            <a:ext cx="8784183" cy="7381404"/>
          </a:xfrm>
          <a:prstGeom prst="rect">
            <a:avLst/>
          </a:prstGeom>
          <a:noFill/>
          <a:ln>
            <a:noFill/>
          </a:ln>
        </p:spPr>
      </p:pic>
      <p:pic>
        <p:nvPicPr>
          <p:cNvPr id="1919" name="Shape 1919" descr="Image"/>
          <p:cNvPicPr preferRelativeResize="0"/>
          <p:nvPr/>
        </p:nvPicPr>
        <p:blipFill rotWithShape="1">
          <a:blip r:embed="rId4">
            <a:alphaModFix/>
          </a:blip>
          <a:srcRect t="24997" b="24997"/>
          <a:stretch/>
        </p:blipFill>
        <p:spPr>
          <a:xfrm>
            <a:off x="9151796" y="3765798"/>
            <a:ext cx="8095019" cy="4553822"/>
          </a:xfrm>
          <a:prstGeom prst="rect">
            <a:avLst/>
          </a:prstGeom>
          <a:noFill/>
          <a:ln>
            <a:noFill/>
          </a:ln>
        </p:spPr>
      </p:pic>
      <p:pic>
        <p:nvPicPr>
          <p:cNvPr id="1920" name="Shape 1920" descr="Image"/>
          <p:cNvPicPr preferRelativeResize="0"/>
          <p:nvPr/>
        </p:nvPicPr>
        <p:blipFill rotWithShape="1">
          <a:blip r:embed="rId5">
            <a:alphaModFix/>
          </a:blip>
          <a:srcRect/>
          <a:stretch/>
        </p:blipFill>
        <p:spPr>
          <a:xfrm>
            <a:off x="13401737" y="5678896"/>
            <a:ext cx="4640116" cy="6250707"/>
          </a:xfrm>
          <a:prstGeom prst="rect">
            <a:avLst/>
          </a:prstGeom>
          <a:noFill/>
          <a:ln>
            <a:noFill/>
          </a:ln>
        </p:spPr>
      </p:pic>
      <p:pic>
        <p:nvPicPr>
          <p:cNvPr id="1921" name="Shape 1921" descr="Image"/>
          <p:cNvPicPr preferRelativeResize="0"/>
          <p:nvPr/>
        </p:nvPicPr>
        <p:blipFill rotWithShape="1">
          <a:blip r:embed="rId4">
            <a:alphaModFix/>
          </a:blip>
          <a:srcRect l="7774" r="7774"/>
          <a:stretch/>
        </p:blipFill>
        <p:spPr>
          <a:xfrm>
            <a:off x="13855706" y="6189767"/>
            <a:ext cx="3732175" cy="4971892"/>
          </a:xfrm>
          <a:prstGeom prst="rect">
            <a:avLst/>
          </a:prstGeom>
          <a:noFill/>
          <a:ln>
            <a:noFill/>
          </a:ln>
        </p:spPr>
      </p:pic>
      <p:pic>
        <p:nvPicPr>
          <p:cNvPr id="1922" name="Shape 1922" descr="Image"/>
          <p:cNvPicPr preferRelativeResize="0"/>
          <p:nvPr/>
        </p:nvPicPr>
        <p:blipFill rotWithShape="1">
          <a:blip r:embed="rId6">
            <a:alphaModFix/>
          </a:blip>
          <a:srcRect/>
          <a:stretch/>
        </p:blipFill>
        <p:spPr>
          <a:xfrm>
            <a:off x="18221787" y="7321665"/>
            <a:ext cx="2489314" cy="4444348"/>
          </a:xfrm>
          <a:prstGeom prst="rect">
            <a:avLst/>
          </a:prstGeom>
          <a:noFill/>
          <a:ln>
            <a:noFill/>
          </a:ln>
        </p:spPr>
      </p:pic>
      <p:pic>
        <p:nvPicPr>
          <p:cNvPr id="1923" name="Shape 1923" descr="Image"/>
          <p:cNvPicPr preferRelativeResize="0"/>
          <p:nvPr/>
        </p:nvPicPr>
        <p:blipFill rotWithShape="1">
          <a:blip r:embed="rId4">
            <a:alphaModFix/>
          </a:blip>
          <a:srcRect l="18199" r="18199"/>
          <a:stretch/>
        </p:blipFill>
        <p:spPr>
          <a:xfrm>
            <a:off x="18533907" y="7824996"/>
            <a:ext cx="1907688" cy="3374356"/>
          </a:xfrm>
          <a:prstGeom prst="rect">
            <a:avLst/>
          </a:prstGeom>
          <a:noFill/>
          <a:ln>
            <a:noFill/>
          </a:ln>
        </p:spPr>
      </p:pic>
      <p:pic>
        <p:nvPicPr>
          <p:cNvPr id="1924" name="Shape 1924" descr="Image"/>
          <p:cNvPicPr preferRelativeResize="0"/>
          <p:nvPr/>
        </p:nvPicPr>
        <p:blipFill rotWithShape="1">
          <a:blip r:embed="rId7">
            <a:alphaModFix/>
          </a:blip>
          <a:srcRect/>
          <a:stretch/>
        </p:blipFill>
        <p:spPr>
          <a:xfrm>
            <a:off x="21077009" y="8857771"/>
            <a:ext cx="1270001" cy="2325497"/>
          </a:xfrm>
          <a:prstGeom prst="rect">
            <a:avLst/>
          </a:prstGeom>
          <a:noFill/>
          <a:ln>
            <a:noFill/>
          </a:ln>
          <a:effectLst>
            <a:reflection stA="11578" endPos="40000" sy="-100000" algn="bl" rotWithShape="0"/>
          </a:effectLst>
        </p:spPr>
      </p:pic>
      <p:pic>
        <p:nvPicPr>
          <p:cNvPr id="1925" name="Shape 1925" descr="Image"/>
          <p:cNvPicPr preferRelativeResize="0"/>
          <p:nvPr/>
        </p:nvPicPr>
        <p:blipFill rotWithShape="1">
          <a:blip r:embed="rId4">
            <a:alphaModFix/>
          </a:blip>
          <a:srcRect t="4305" b="4304"/>
          <a:stretch/>
        </p:blipFill>
        <p:spPr>
          <a:xfrm>
            <a:off x="21197004" y="9478060"/>
            <a:ext cx="988528" cy="1016327"/>
          </a:xfrm>
          <a:prstGeom prst="rect">
            <a:avLst/>
          </a:prstGeom>
          <a:noFill/>
          <a:ln>
            <a:noFill/>
          </a:ln>
        </p:spPr>
      </p:pic>
      <p:sp>
        <p:nvSpPr>
          <p:cNvPr id="1926" name="Shape 1926"/>
          <p:cNvSpPr txBox="1"/>
          <p:nvPr/>
        </p:nvSpPr>
        <p:spPr>
          <a:xfrm>
            <a:off x="18417712" y="4465167"/>
            <a:ext cx="3658873" cy="1252855"/>
          </a:xfrm>
          <a:prstGeom prst="rect">
            <a:avLst/>
          </a:prstGeom>
          <a:noFill/>
          <a:ln>
            <a:noFill/>
          </a:ln>
        </p:spPr>
        <p:txBody>
          <a:bodyPr wrap="square" lIns="71425" tIns="71425" rIns="71425" bIns="71425" anchor="b"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 Fusce pretium leo pellentesque elit gravida tempor</a:t>
            </a:r>
          </a:p>
        </p:txBody>
      </p:sp>
      <p:sp>
        <p:nvSpPr>
          <p:cNvPr id="1927" name="Shape 1927"/>
          <p:cNvSpPr txBox="1"/>
          <p:nvPr/>
        </p:nvSpPr>
        <p:spPr>
          <a:xfrm>
            <a:off x="1279716" y="6357203"/>
            <a:ext cx="5996126"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1928" name="Shape 1928"/>
          <p:cNvSpPr/>
          <p:nvPr/>
        </p:nvSpPr>
        <p:spPr>
          <a:xfrm>
            <a:off x="5917603" y="5858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929" name="Shape 1929"/>
          <p:cNvGrpSpPr/>
          <p:nvPr/>
        </p:nvGrpSpPr>
        <p:grpSpPr>
          <a:xfrm>
            <a:off x="632552" y="631470"/>
            <a:ext cx="1273177" cy="1304442"/>
            <a:chOff x="0" y="0"/>
            <a:chExt cx="1273176" cy="1304442"/>
          </a:xfrm>
        </p:grpSpPr>
        <p:sp>
          <p:nvSpPr>
            <p:cNvPr id="1930" name="Shape 1930"/>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31" name="Shape 1931"/>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1932" name="Shape 1932"/>
          <p:cNvGrpSpPr/>
          <p:nvPr/>
        </p:nvGrpSpPr>
        <p:grpSpPr>
          <a:xfrm>
            <a:off x="632552" y="11635888"/>
            <a:ext cx="1328635" cy="1329425"/>
            <a:chOff x="0" y="-56246"/>
            <a:chExt cx="1328634" cy="1329422"/>
          </a:xfrm>
        </p:grpSpPr>
        <p:sp>
          <p:nvSpPr>
            <p:cNvPr id="1933" name="Shape 193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34" name="Shape 193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69</a:t>
              </a:fld>
              <a:r>
                <a:rPr lang="en-US" sz="2400" b="0" i="0" u="none" strike="noStrike" cap="none">
                  <a:solidFill>
                    <a:srgbClr val="DDDDDD"/>
                  </a:solidFill>
                  <a:latin typeface="Open Sans Light"/>
                  <a:ea typeface="Open Sans Light"/>
                  <a:cs typeface="Open Sans Light"/>
                  <a:sym typeface="Open Sans Light"/>
                </a:rPr>
                <a:t>￼</a:t>
              </a:r>
            </a:p>
          </p:txBody>
        </p:sp>
        <p:sp>
          <p:nvSpPr>
            <p:cNvPr id="1935" name="Shape 193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936" name="Shape 1936"/>
          <p:cNvSpPr txBox="1">
            <a:spLocks noGrp="1"/>
          </p:cNvSpPr>
          <p:nvPr>
            <p:ph type="title" idx="4294967295"/>
          </p:nvPr>
        </p:nvSpPr>
        <p:spPr>
          <a:xfrm>
            <a:off x="-38167" y="3897757"/>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All mockups</a:t>
            </a:r>
          </a:p>
        </p:txBody>
      </p:sp>
      <p:sp>
        <p:nvSpPr>
          <p:cNvPr id="1937" name="Shape 1937"/>
          <p:cNvSpPr txBox="1">
            <a:spLocks noGrp="1"/>
          </p:cNvSpPr>
          <p:nvPr>
            <p:ph type="body" idx="4294967295"/>
          </p:nvPr>
        </p:nvSpPr>
        <p:spPr>
          <a:xfrm>
            <a:off x="-38167" y="5196332"/>
            <a:ext cx="7307322" cy="991394"/>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Shape 1581" descr="Image"/>
          <p:cNvSpPr/>
          <p:nvPr/>
        </p:nvSpPr>
        <p:spPr>
          <a:xfrm>
            <a:off x="10528281" y="4802351"/>
            <a:ext cx="3349141" cy="3349228"/>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583" name="Shape 1583" descr="Image"/>
          <p:cNvSpPr/>
          <p:nvPr/>
        </p:nvSpPr>
        <p:spPr>
          <a:xfrm>
            <a:off x="17259279" y="4802351"/>
            <a:ext cx="3349141" cy="3349228"/>
          </a:xfrm>
          <a:custGeom>
            <a:avLst/>
            <a:gdLst/>
            <a:ahLst/>
            <a:cxnLst/>
            <a:rect l="0" t="0" r="0" b="0"/>
            <a:pathLst>
              <a:path w="120000" h="120000" extrusionOk="0">
                <a:moveTo>
                  <a:pt x="60003" y="0"/>
                </a:moveTo>
                <a:cubicBezTo>
                  <a:pt x="44648" y="0"/>
                  <a:pt x="29288" y="5861"/>
                  <a:pt x="17574" y="17577"/>
                </a:cubicBezTo>
                <a:cubicBezTo>
                  <a:pt x="-5860" y="41005"/>
                  <a:pt x="-5860" y="78994"/>
                  <a:pt x="17574" y="102422"/>
                </a:cubicBezTo>
                <a:cubicBezTo>
                  <a:pt x="29288" y="114138"/>
                  <a:pt x="44648" y="120000"/>
                  <a:pt x="60003" y="120000"/>
                </a:cubicBezTo>
                <a:cubicBezTo>
                  <a:pt x="75357" y="120000"/>
                  <a:pt x="90705" y="114138"/>
                  <a:pt x="102419" y="102422"/>
                </a:cubicBezTo>
                <a:cubicBezTo>
                  <a:pt x="125853" y="78994"/>
                  <a:pt x="125853" y="41005"/>
                  <a:pt x="102419" y="17577"/>
                </a:cubicBezTo>
                <a:cubicBezTo>
                  <a:pt x="90705" y="5861"/>
                  <a:pt x="75357" y="0"/>
                  <a:pt x="60003" y="0"/>
                </a:cubicBezTo>
                <a:close/>
              </a:path>
            </a:pathLst>
          </a:custGeom>
          <a:noFill/>
          <a:ln>
            <a:noFill/>
          </a:ln>
        </p:spPr>
      </p:sp>
      <p:sp>
        <p:nvSpPr>
          <p:cNvPr id="1586" name="Shape 1586"/>
          <p:cNvSpPr/>
          <p:nvPr/>
        </p:nvSpPr>
        <p:spPr>
          <a:xfrm>
            <a:off x="18033181" y="5587180"/>
            <a:ext cx="1779637" cy="1779637"/>
          </a:xfrm>
          <a:prstGeom prst="ellipse">
            <a:avLst/>
          </a:prstGeom>
          <a:solidFill>
            <a:srgbClr val="FFFFFF">
              <a:alpha val="88627"/>
            </a:srgbClr>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93" name="Shape 1593"/>
          <p:cNvSpPr txBox="1">
            <a:spLocks noGrp="1"/>
          </p:cNvSpPr>
          <p:nvPr>
            <p:ph type="title" idx="4294967295"/>
          </p:nvPr>
        </p:nvSpPr>
        <p:spPr>
          <a:xfrm>
            <a:off x="7567292" y="1448790"/>
            <a:ext cx="9249411"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dirty="0" err="1" smtClean="0">
                <a:solidFill>
                  <a:srgbClr val="000000"/>
                </a:solidFill>
                <a:latin typeface="Roboto Slab Light"/>
                <a:ea typeface="Roboto Slab Light"/>
                <a:cs typeface="Roboto Slab Light"/>
                <a:sym typeface="Roboto Slab Light"/>
              </a:rPr>
              <a:t>Objetivos</a:t>
            </a:r>
            <a:endParaRPr lang="en-US" sz="5600" b="0" i="0" u="none" strike="noStrike" cap="none" dirty="0">
              <a:solidFill>
                <a:srgbClr val="000000"/>
              </a:solidFill>
              <a:latin typeface="Roboto Slab Light"/>
              <a:ea typeface="Roboto Slab Light"/>
              <a:cs typeface="Roboto Slab Light"/>
              <a:sym typeface="Roboto Slab Light"/>
            </a:endParaRPr>
          </a:p>
        </p:txBody>
      </p:sp>
      <p:sp>
        <p:nvSpPr>
          <p:cNvPr id="1594" name="Shape 1594"/>
          <p:cNvSpPr txBox="1">
            <a:spLocks noGrp="1"/>
          </p:cNvSpPr>
          <p:nvPr>
            <p:ph type="body" idx="4294967295"/>
          </p:nvPr>
        </p:nvSpPr>
        <p:spPr>
          <a:xfrm>
            <a:off x="8013567" y="2747366"/>
            <a:ext cx="8382265" cy="991393"/>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dirty="0" smtClean="0">
                <a:solidFill>
                  <a:srgbClr val="929292"/>
                </a:solidFill>
                <a:latin typeface="Open Sans"/>
                <a:ea typeface="Open Sans"/>
                <a:cs typeface="Open Sans"/>
                <a:sym typeface="Open Sans"/>
              </a:rPr>
              <a:t>ORPHA – SISTEMA DE GESTÃO DE ORFANATOS</a:t>
            </a:r>
            <a:endParaRPr lang="en-US" sz="1600" b="0" i="0" u="none" strike="noStrike" cap="none" dirty="0">
              <a:solidFill>
                <a:srgbClr val="929292"/>
              </a:solidFill>
              <a:latin typeface="Open Sans"/>
              <a:ea typeface="Open Sans"/>
              <a:cs typeface="Open Sans"/>
              <a:sym typeface="Open Sans"/>
            </a:endParaRPr>
          </a:p>
        </p:txBody>
      </p:sp>
      <p:sp>
        <p:nvSpPr>
          <p:cNvPr id="1595" name="Shape 1595"/>
          <p:cNvSpPr/>
          <p:nvPr/>
        </p:nvSpPr>
        <p:spPr>
          <a:xfrm>
            <a:off x="11569700" y="3449105"/>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96" name="Shape 1596"/>
          <p:cNvSpPr txBox="1"/>
          <p:nvPr/>
        </p:nvSpPr>
        <p:spPr>
          <a:xfrm>
            <a:off x="2455014" y="8943949"/>
            <a:ext cx="5778686"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3600" dirty="0" err="1" smtClean="0">
                <a:solidFill>
                  <a:srgbClr val="5E5E5E"/>
                </a:solidFill>
                <a:latin typeface="Open Sans"/>
                <a:ea typeface="Open Sans"/>
                <a:cs typeface="Open Sans"/>
                <a:sym typeface="Open Sans"/>
              </a:rPr>
              <a:t>Mostrar</a:t>
            </a:r>
            <a:r>
              <a:rPr lang="en-US" sz="3600" dirty="0" smtClean="0">
                <a:solidFill>
                  <a:srgbClr val="5E5E5E"/>
                </a:solidFill>
                <a:latin typeface="Open Sans"/>
                <a:ea typeface="Open Sans"/>
                <a:cs typeface="Open Sans"/>
                <a:sym typeface="Open Sans"/>
              </a:rPr>
              <a:t> o </a:t>
            </a:r>
            <a:r>
              <a:rPr lang="en-US" sz="3600" dirty="0" err="1" smtClean="0">
                <a:solidFill>
                  <a:srgbClr val="5E5E5E"/>
                </a:solidFill>
                <a:latin typeface="Open Sans"/>
                <a:ea typeface="Open Sans"/>
                <a:cs typeface="Open Sans"/>
                <a:sym typeface="Open Sans"/>
              </a:rPr>
              <a:t>fluxo</a:t>
            </a:r>
            <a:r>
              <a:rPr lang="en-US" sz="3600" dirty="0" smtClean="0">
                <a:solidFill>
                  <a:srgbClr val="5E5E5E"/>
                </a:solidFill>
                <a:latin typeface="Open Sans"/>
                <a:ea typeface="Open Sans"/>
                <a:cs typeface="Open Sans"/>
                <a:sym typeface="Open Sans"/>
              </a:rPr>
              <a:t> de </a:t>
            </a:r>
            <a:r>
              <a:rPr lang="en-US" sz="3600" dirty="0" err="1" smtClean="0">
                <a:solidFill>
                  <a:srgbClr val="5E5E5E"/>
                </a:solidFill>
                <a:latin typeface="Open Sans"/>
                <a:ea typeface="Open Sans"/>
                <a:cs typeface="Open Sans"/>
                <a:sym typeface="Open Sans"/>
              </a:rPr>
              <a:t>atividades</a:t>
            </a:r>
            <a:r>
              <a:rPr lang="en-US" sz="3600" dirty="0" smtClean="0">
                <a:solidFill>
                  <a:srgbClr val="5E5E5E"/>
                </a:solidFill>
                <a:latin typeface="Open Sans"/>
                <a:ea typeface="Open Sans"/>
                <a:cs typeface="Open Sans"/>
                <a:sym typeface="Open Sans"/>
              </a:rPr>
              <a:t> </a:t>
            </a:r>
            <a:r>
              <a:rPr lang="en-US" sz="3600" dirty="0" err="1" smtClean="0">
                <a:solidFill>
                  <a:srgbClr val="5E5E5E"/>
                </a:solidFill>
                <a:latin typeface="Open Sans"/>
                <a:ea typeface="Open Sans"/>
                <a:cs typeface="Open Sans"/>
                <a:sym typeface="Open Sans"/>
              </a:rPr>
              <a:t>em</a:t>
            </a:r>
            <a:r>
              <a:rPr lang="en-US" sz="3600" dirty="0" smtClean="0">
                <a:solidFill>
                  <a:srgbClr val="5E5E5E"/>
                </a:solidFill>
                <a:latin typeface="Open Sans"/>
                <a:ea typeface="Open Sans"/>
                <a:cs typeface="Open Sans"/>
                <a:sym typeface="Open Sans"/>
              </a:rPr>
              <a:t> um </a:t>
            </a:r>
            <a:r>
              <a:rPr lang="en-US" sz="3600" dirty="0" err="1" smtClean="0">
                <a:solidFill>
                  <a:srgbClr val="5E5E5E"/>
                </a:solidFill>
                <a:latin typeface="Open Sans"/>
                <a:ea typeface="Open Sans"/>
                <a:cs typeface="Open Sans"/>
                <a:sym typeface="Open Sans"/>
              </a:rPr>
              <a:t>único</a:t>
            </a:r>
            <a:r>
              <a:rPr lang="en-US" sz="3600" dirty="0" smtClean="0">
                <a:solidFill>
                  <a:srgbClr val="5E5E5E"/>
                </a:solidFill>
                <a:latin typeface="Open Sans"/>
                <a:ea typeface="Open Sans"/>
                <a:cs typeface="Open Sans"/>
                <a:sym typeface="Open Sans"/>
              </a:rPr>
              <a:t> </a:t>
            </a:r>
            <a:r>
              <a:rPr lang="en-US" sz="3600" dirty="0" err="1" smtClean="0">
                <a:solidFill>
                  <a:srgbClr val="5E5E5E"/>
                </a:solidFill>
                <a:latin typeface="Open Sans"/>
                <a:ea typeface="Open Sans"/>
                <a:cs typeface="Open Sans"/>
                <a:sym typeface="Open Sans"/>
              </a:rPr>
              <a:t>processo</a:t>
            </a:r>
            <a:endParaRPr lang="en-US" sz="3600" b="0" i="0" u="none" strike="noStrike" cap="none" dirty="0">
              <a:solidFill>
                <a:srgbClr val="5E5E5E"/>
              </a:solidFill>
              <a:latin typeface="Open Sans"/>
              <a:ea typeface="Open Sans"/>
              <a:cs typeface="Open Sans"/>
              <a:sym typeface="Open Sans"/>
            </a:endParaRPr>
          </a:p>
        </p:txBody>
      </p:sp>
      <p:sp>
        <p:nvSpPr>
          <p:cNvPr id="1597" name="Shape 1597"/>
          <p:cNvSpPr/>
          <p:nvPr/>
        </p:nvSpPr>
        <p:spPr>
          <a:xfrm>
            <a:off x="4836850"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598" name="Shape 1598"/>
          <p:cNvSpPr txBox="1"/>
          <p:nvPr/>
        </p:nvSpPr>
        <p:spPr>
          <a:xfrm>
            <a:off x="10019980" y="8817198"/>
            <a:ext cx="4365740"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3600" b="0" i="0" u="none" strike="noStrike" cap="none" dirty="0" err="1" smtClean="0">
                <a:solidFill>
                  <a:srgbClr val="5E5E5E"/>
                </a:solidFill>
                <a:latin typeface="Open Sans"/>
                <a:ea typeface="Open Sans"/>
                <a:cs typeface="Open Sans"/>
                <a:sym typeface="Open Sans"/>
              </a:rPr>
              <a:t>Mostrar</a:t>
            </a:r>
            <a:r>
              <a:rPr lang="en-US" sz="3600" b="0" i="0" u="none" strike="noStrike" cap="none" dirty="0" smtClean="0">
                <a:solidFill>
                  <a:srgbClr val="5E5E5E"/>
                </a:solidFill>
                <a:latin typeface="Open Sans"/>
                <a:ea typeface="Open Sans"/>
                <a:cs typeface="Open Sans"/>
                <a:sym typeface="Open Sans"/>
              </a:rPr>
              <a:t> a </a:t>
            </a:r>
            <a:r>
              <a:rPr lang="en-US" sz="3600" b="0" i="0" u="none" strike="noStrike" cap="none" dirty="0" err="1" smtClean="0">
                <a:solidFill>
                  <a:srgbClr val="5E5E5E"/>
                </a:solidFill>
                <a:latin typeface="Open Sans"/>
                <a:ea typeface="Open Sans"/>
                <a:cs typeface="Open Sans"/>
                <a:sym typeface="Open Sans"/>
              </a:rPr>
              <a:t>dependência</a:t>
            </a:r>
            <a:r>
              <a:rPr lang="en-US" sz="3600" b="0" i="0" u="none" strike="noStrike" cap="none" dirty="0" smtClean="0">
                <a:solidFill>
                  <a:srgbClr val="5E5E5E"/>
                </a:solidFill>
                <a:latin typeface="Open Sans"/>
                <a:ea typeface="Open Sans"/>
                <a:cs typeface="Open Sans"/>
                <a:sym typeface="Open Sans"/>
              </a:rPr>
              <a:t> entre as </a:t>
            </a:r>
            <a:r>
              <a:rPr lang="en-US" sz="3600" b="0" i="0" u="none" strike="noStrike" cap="none" dirty="0" err="1" smtClean="0">
                <a:solidFill>
                  <a:srgbClr val="5E5E5E"/>
                </a:solidFill>
                <a:latin typeface="Open Sans"/>
                <a:ea typeface="Open Sans"/>
                <a:cs typeface="Open Sans"/>
                <a:sym typeface="Open Sans"/>
              </a:rPr>
              <a:t>atividades</a:t>
            </a:r>
            <a:endParaRPr lang="en-US" sz="3600" b="0" i="0" u="none" strike="noStrike" cap="none" dirty="0">
              <a:solidFill>
                <a:srgbClr val="5E5E5E"/>
              </a:solidFill>
              <a:latin typeface="Open Sans"/>
              <a:ea typeface="Open Sans"/>
              <a:cs typeface="Open Sans"/>
              <a:sym typeface="Open Sans"/>
            </a:endParaRPr>
          </a:p>
        </p:txBody>
      </p:sp>
      <p:sp>
        <p:nvSpPr>
          <p:cNvPr id="1599" name="Shape 1599"/>
          <p:cNvSpPr/>
          <p:nvPr/>
        </p:nvSpPr>
        <p:spPr>
          <a:xfrm>
            <a:off x="11567850"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00" name="Shape 1600"/>
          <p:cNvSpPr txBox="1"/>
          <p:nvPr/>
        </p:nvSpPr>
        <p:spPr>
          <a:xfrm>
            <a:off x="16659496" y="8943950"/>
            <a:ext cx="4527006"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3600" b="0" i="0" u="none" strike="noStrike" cap="none" dirty="0" err="1" smtClean="0">
                <a:solidFill>
                  <a:srgbClr val="5E5E5E"/>
                </a:solidFill>
                <a:latin typeface="Open Sans"/>
                <a:ea typeface="Open Sans"/>
                <a:cs typeface="Open Sans"/>
                <a:sym typeface="Open Sans"/>
              </a:rPr>
              <a:t>Mostra</a:t>
            </a:r>
            <a:r>
              <a:rPr lang="en-US" sz="3600" b="0" i="0" u="none" strike="noStrike" cap="none" dirty="0" smtClean="0">
                <a:solidFill>
                  <a:srgbClr val="5E5E5E"/>
                </a:solidFill>
                <a:latin typeface="Open Sans"/>
                <a:ea typeface="Open Sans"/>
                <a:cs typeface="Open Sans"/>
                <a:sym typeface="Open Sans"/>
              </a:rPr>
              <a:t> a </a:t>
            </a:r>
            <a:r>
              <a:rPr lang="en-US" sz="3600" b="0" i="0" u="none" strike="noStrike" cap="none" dirty="0" err="1" smtClean="0">
                <a:solidFill>
                  <a:srgbClr val="5E5E5E"/>
                </a:solidFill>
                <a:latin typeface="Open Sans"/>
                <a:ea typeface="Open Sans"/>
                <a:cs typeface="Open Sans"/>
                <a:sym typeface="Open Sans"/>
              </a:rPr>
              <a:t>sequ</a:t>
            </a:r>
            <a:r>
              <a:rPr lang="en-US" sz="3600" dirty="0" err="1" smtClean="0">
                <a:solidFill>
                  <a:srgbClr val="5E5E5E"/>
                </a:solidFill>
                <a:latin typeface="Open Sans"/>
                <a:ea typeface="Open Sans"/>
                <a:cs typeface="Open Sans"/>
                <a:sym typeface="Open Sans"/>
              </a:rPr>
              <a:t>ência</a:t>
            </a:r>
            <a:r>
              <a:rPr lang="en-US" sz="3600" dirty="0" smtClean="0">
                <a:solidFill>
                  <a:srgbClr val="5E5E5E"/>
                </a:solidFill>
                <a:latin typeface="Open Sans"/>
                <a:ea typeface="Open Sans"/>
                <a:cs typeface="Open Sans"/>
                <a:sym typeface="Open Sans"/>
              </a:rPr>
              <a:t> das </a:t>
            </a:r>
            <a:r>
              <a:rPr lang="en-US" sz="3600" dirty="0" err="1" smtClean="0">
                <a:solidFill>
                  <a:srgbClr val="5E5E5E"/>
                </a:solidFill>
                <a:latin typeface="Open Sans"/>
                <a:ea typeface="Open Sans"/>
                <a:cs typeface="Open Sans"/>
                <a:sym typeface="Open Sans"/>
              </a:rPr>
              <a:t>atividades</a:t>
            </a:r>
            <a:endParaRPr lang="en-US" sz="3600" b="0" i="0" u="none" strike="noStrike" cap="none" dirty="0">
              <a:solidFill>
                <a:srgbClr val="5E5E5E"/>
              </a:solidFill>
              <a:latin typeface="Open Sans"/>
              <a:ea typeface="Open Sans"/>
              <a:cs typeface="Open Sans"/>
              <a:sym typeface="Open Sans"/>
            </a:endParaRPr>
          </a:p>
        </p:txBody>
      </p:sp>
      <p:sp>
        <p:nvSpPr>
          <p:cNvPr id="1601" name="Shape 1601"/>
          <p:cNvSpPr/>
          <p:nvPr/>
        </p:nvSpPr>
        <p:spPr>
          <a:xfrm>
            <a:off x="18298850" y="8709161"/>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602" name="Shape 1602"/>
          <p:cNvGrpSpPr/>
          <p:nvPr/>
        </p:nvGrpSpPr>
        <p:grpSpPr>
          <a:xfrm>
            <a:off x="632552" y="11635888"/>
            <a:ext cx="1328635" cy="1329425"/>
            <a:chOff x="0" y="-56246"/>
            <a:chExt cx="1328634" cy="1329422"/>
          </a:xfrm>
        </p:grpSpPr>
        <p:sp>
          <p:nvSpPr>
            <p:cNvPr id="1603" name="Shape 160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604" name="Shape 160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a:t>
              </a:fld>
              <a:r>
                <a:rPr lang="en-US" sz="2400" b="0" i="0" u="none" strike="noStrike" cap="none">
                  <a:solidFill>
                    <a:srgbClr val="DDDDDD"/>
                  </a:solidFill>
                  <a:latin typeface="Open Sans Light"/>
                  <a:ea typeface="Open Sans Light"/>
                  <a:cs typeface="Open Sans Light"/>
                  <a:sym typeface="Open Sans Light"/>
                </a:rPr>
                <a:t>￼</a:t>
              </a:r>
            </a:p>
          </p:txBody>
        </p:sp>
        <p:sp>
          <p:nvSpPr>
            <p:cNvPr id="1605" name="Shape 160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extLst>
      <p:ext uri="{BB962C8B-B14F-4D97-AF65-F5344CB8AC3E}">
        <p14:creationId xmlns:p14="http://schemas.microsoft.com/office/powerpoint/2010/main" val="2448905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Shape 1942"/>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70</a:t>
            </a:fld>
            <a:endParaRPr lang="en-US" sz="2400" b="0" i="0" u="none" strike="noStrike" cap="none">
              <a:solidFill>
                <a:srgbClr val="DDDDDD"/>
              </a:solidFill>
              <a:latin typeface="Open Sans Light"/>
              <a:ea typeface="Open Sans Light"/>
              <a:cs typeface="Open Sans Light"/>
              <a:sym typeface="Open Sans Light"/>
            </a:endParaRPr>
          </a:p>
        </p:txBody>
      </p:sp>
      <p:pic>
        <p:nvPicPr>
          <p:cNvPr id="1943" name="Shape 1943" descr="Image"/>
          <p:cNvPicPr preferRelativeResize="0"/>
          <p:nvPr/>
        </p:nvPicPr>
        <p:blipFill rotWithShape="1">
          <a:blip r:embed="rId3">
            <a:alphaModFix/>
          </a:blip>
          <a:srcRect l="501" r="502"/>
          <a:stretch/>
        </p:blipFill>
        <p:spPr>
          <a:xfrm>
            <a:off x="12329867" y="0"/>
            <a:ext cx="12069358" cy="13716000"/>
          </a:xfrm>
          <a:prstGeom prst="rect">
            <a:avLst/>
          </a:prstGeom>
          <a:noFill/>
          <a:ln>
            <a:noFill/>
          </a:ln>
        </p:spPr>
      </p:pic>
      <p:grpSp>
        <p:nvGrpSpPr>
          <p:cNvPr id="1944" name="Shape 1944"/>
          <p:cNvGrpSpPr/>
          <p:nvPr/>
        </p:nvGrpSpPr>
        <p:grpSpPr>
          <a:xfrm>
            <a:off x="632552" y="631470"/>
            <a:ext cx="1273177" cy="1304442"/>
            <a:chOff x="0" y="0"/>
            <a:chExt cx="1273176" cy="1304442"/>
          </a:xfrm>
        </p:grpSpPr>
        <p:sp>
          <p:nvSpPr>
            <p:cNvPr id="1945" name="Shape 1945"/>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46" name="Shape 194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947" name="Shape 1947"/>
          <p:cNvSpPr txBox="1"/>
          <p:nvPr/>
        </p:nvSpPr>
        <p:spPr>
          <a:xfrm>
            <a:off x="2533288" y="7292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1948" name="Shape 1948"/>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949" name="Shape 1949"/>
          <p:cNvGrpSpPr/>
          <p:nvPr/>
        </p:nvGrpSpPr>
        <p:grpSpPr>
          <a:xfrm>
            <a:off x="632552" y="11635888"/>
            <a:ext cx="1328635" cy="1329425"/>
            <a:chOff x="0" y="-56246"/>
            <a:chExt cx="1328634" cy="1329422"/>
          </a:xfrm>
        </p:grpSpPr>
        <p:sp>
          <p:nvSpPr>
            <p:cNvPr id="1950" name="Shape 1950"/>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51" name="Shape 195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70</a:t>
              </a:fld>
              <a:r>
                <a:rPr lang="en-US" sz="2400" b="0" i="0" u="none" strike="noStrike" cap="none">
                  <a:solidFill>
                    <a:srgbClr val="DDDDDD"/>
                  </a:solidFill>
                  <a:latin typeface="Open Sans Light"/>
                  <a:ea typeface="Open Sans Light"/>
                  <a:cs typeface="Open Sans Light"/>
                  <a:sym typeface="Open Sans Light"/>
                </a:rPr>
                <a:t>￼</a:t>
              </a:r>
            </a:p>
          </p:txBody>
        </p:sp>
        <p:sp>
          <p:nvSpPr>
            <p:cNvPr id="1952" name="Shape 1952"/>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953" name="Shape 1953"/>
          <p:cNvSpPr txBox="1">
            <a:spLocks noGrp="1"/>
          </p:cNvSpPr>
          <p:nvPr>
            <p:ph type="title" idx="4294967295"/>
          </p:nvPr>
        </p:nvSpPr>
        <p:spPr>
          <a:xfrm>
            <a:off x="2533288" y="4572933"/>
            <a:ext cx="10784636"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Charts &amp; Tables Section</a:t>
            </a:r>
          </a:p>
        </p:txBody>
      </p:sp>
      <p:sp>
        <p:nvSpPr>
          <p:cNvPr id="1954" name="Shape 1954"/>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Shape 1959"/>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71</a:t>
            </a:fld>
            <a:endParaRPr lang="en-US" sz="2400" b="0" i="0" u="none" strike="noStrike" cap="none">
              <a:solidFill>
                <a:srgbClr val="DDDDDD"/>
              </a:solidFill>
              <a:latin typeface="Open Sans Light"/>
              <a:ea typeface="Open Sans Light"/>
              <a:cs typeface="Open Sans Light"/>
              <a:sym typeface="Open Sans Light"/>
            </a:endParaRPr>
          </a:p>
        </p:txBody>
      </p:sp>
      <p:sp>
        <p:nvSpPr>
          <p:cNvPr id="1960" name="Shape 1960"/>
          <p:cNvSpPr txBox="1"/>
          <p:nvPr/>
        </p:nvSpPr>
        <p:spPr>
          <a:xfrm>
            <a:off x="3857816" y="6781385"/>
            <a:ext cx="5996126"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pic>
        <p:nvPicPr>
          <p:cNvPr id="1961" name="Shape 1961"/>
          <p:cNvPicPr preferRelativeResize="0"/>
          <p:nvPr/>
        </p:nvPicPr>
        <p:blipFill rotWithShape="1">
          <a:blip r:embed="rId3">
            <a:alphaModFix/>
          </a:blip>
          <a:srcRect/>
          <a:stretch/>
        </p:blipFill>
        <p:spPr>
          <a:xfrm>
            <a:off x="13267842" y="3582803"/>
            <a:ext cx="7949400" cy="6057000"/>
          </a:xfrm>
          <a:prstGeom prst="rect">
            <a:avLst/>
          </a:prstGeom>
          <a:noFill/>
          <a:ln>
            <a:noFill/>
          </a:ln>
        </p:spPr>
      </p:pic>
      <p:grpSp>
        <p:nvGrpSpPr>
          <p:cNvPr id="1962" name="Shape 1962"/>
          <p:cNvGrpSpPr/>
          <p:nvPr/>
        </p:nvGrpSpPr>
        <p:grpSpPr>
          <a:xfrm>
            <a:off x="632552" y="631470"/>
            <a:ext cx="1273177" cy="1304442"/>
            <a:chOff x="0" y="0"/>
            <a:chExt cx="1273176" cy="1304442"/>
          </a:xfrm>
        </p:grpSpPr>
        <p:sp>
          <p:nvSpPr>
            <p:cNvPr id="1963" name="Shape 1963"/>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64" name="Shape 196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965" name="Shape 1965"/>
          <p:cNvSpPr/>
          <p:nvPr/>
        </p:nvSpPr>
        <p:spPr>
          <a:xfrm>
            <a:off x="8483003" y="62645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966" name="Shape 1966"/>
          <p:cNvGrpSpPr/>
          <p:nvPr/>
        </p:nvGrpSpPr>
        <p:grpSpPr>
          <a:xfrm>
            <a:off x="632552" y="11635888"/>
            <a:ext cx="1328635" cy="1329425"/>
            <a:chOff x="0" y="-56246"/>
            <a:chExt cx="1328634" cy="1329422"/>
          </a:xfrm>
        </p:grpSpPr>
        <p:sp>
          <p:nvSpPr>
            <p:cNvPr id="1967" name="Shape 196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68" name="Shape 196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71</a:t>
              </a:fld>
              <a:r>
                <a:rPr lang="en-US" sz="2400" b="0" i="0" u="none" strike="noStrike" cap="none">
                  <a:solidFill>
                    <a:srgbClr val="DDDDDD"/>
                  </a:solidFill>
                  <a:latin typeface="Open Sans Light"/>
                  <a:ea typeface="Open Sans Light"/>
                  <a:cs typeface="Open Sans Light"/>
                  <a:sym typeface="Open Sans Light"/>
                </a:rPr>
                <a:t>￼</a:t>
              </a:r>
            </a:p>
          </p:txBody>
        </p:sp>
        <p:sp>
          <p:nvSpPr>
            <p:cNvPr id="1969" name="Shape 196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970" name="Shape 1970"/>
          <p:cNvSpPr txBox="1">
            <a:spLocks noGrp="1"/>
          </p:cNvSpPr>
          <p:nvPr>
            <p:ph type="body" idx="4294967295"/>
          </p:nvPr>
        </p:nvSpPr>
        <p:spPr>
          <a:xfrm>
            <a:off x="2539933" y="5607816"/>
            <a:ext cx="7307322" cy="991393"/>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971" name="Shape 1971"/>
          <p:cNvSpPr txBox="1">
            <a:spLocks noGrp="1"/>
          </p:cNvSpPr>
          <p:nvPr>
            <p:ph type="title" idx="4294967295"/>
          </p:nvPr>
        </p:nvSpPr>
        <p:spPr>
          <a:xfrm>
            <a:off x="2539933" y="4321941"/>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Stacked Chart Slide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Shape 1976"/>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72</a:t>
            </a:fld>
            <a:endParaRPr lang="en-US" sz="2400" b="0" i="0" u="none" strike="noStrike" cap="none">
              <a:solidFill>
                <a:srgbClr val="DDDDDD"/>
              </a:solidFill>
              <a:latin typeface="Open Sans Light"/>
              <a:ea typeface="Open Sans Light"/>
              <a:cs typeface="Open Sans Light"/>
              <a:sym typeface="Open Sans Light"/>
            </a:endParaRPr>
          </a:p>
        </p:txBody>
      </p:sp>
      <p:pic>
        <p:nvPicPr>
          <p:cNvPr id="1977" name="Shape 1977"/>
          <p:cNvPicPr preferRelativeResize="0"/>
          <p:nvPr/>
        </p:nvPicPr>
        <p:blipFill rotWithShape="1">
          <a:blip r:embed="rId3">
            <a:alphaModFix/>
          </a:blip>
          <a:srcRect/>
          <a:stretch/>
        </p:blipFill>
        <p:spPr>
          <a:xfrm>
            <a:off x="13302504" y="3817276"/>
            <a:ext cx="8196920" cy="5779381"/>
          </a:xfrm>
          <a:prstGeom prst="rect">
            <a:avLst/>
          </a:prstGeom>
          <a:noFill/>
          <a:ln>
            <a:noFill/>
          </a:ln>
        </p:spPr>
      </p:pic>
      <p:grpSp>
        <p:nvGrpSpPr>
          <p:cNvPr id="1978" name="Shape 1978"/>
          <p:cNvGrpSpPr/>
          <p:nvPr/>
        </p:nvGrpSpPr>
        <p:grpSpPr>
          <a:xfrm>
            <a:off x="632552" y="631470"/>
            <a:ext cx="1273177" cy="1304442"/>
            <a:chOff x="0" y="0"/>
            <a:chExt cx="1273176" cy="1304442"/>
          </a:xfrm>
        </p:grpSpPr>
        <p:sp>
          <p:nvSpPr>
            <p:cNvPr id="1979" name="Shape 1979"/>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80" name="Shape 198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981" name="Shape 1981"/>
          <p:cNvSpPr txBox="1"/>
          <p:nvPr/>
        </p:nvSpPr>
        <p:spPr>
          <a:xfrm>
            <a:off x="3857816" y="6781385"/>
            <a:ext cx="5996126"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1982" name="Shape 1982"/>
          <p:cNvSpPr/>
          <p:nvPr/>
        </p:nvSpPr>
        <p:spPr>
          <a:xfrm>
            <a:off x="8483003" y="62645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1983" name="Shape 1983"/>
          <p:cNvGrpSpPr/>
          <p:nvPr/>
        </p:nvGrpSpPr>
        <p:grpSpPr>
          <a:xfrm>
            <a:off x="632552" y="11635888"/>
            <a:ext cx="1328635" cy="1329425"/>
            <a:chOff x="0" y="-56246"/>
            <a:chExt cx="1328634" cy="1329422"/>
          </a:xfrm>
        </p:grpSpPr>
        <p:sp>
          <p:nvSpPr>
            <p:cNvPr id="1984" name="Shape 1984"/>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85" name="Shape 1985"/>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72</a:t>
              </a:fld>
              <a:r>
                <a:rPr lang="en-US" sz="2400" b="0" i="0" u="none" strike="noStrike" cap="none">
                  <a:solidFill>
                    <a:srgbClr val="DDDDDD"/>
                  </a:solidFill>
                  <a:latin typeface="Open Sans Light"/>
                  <a:ea typeface="Open Sans Light"/>
                  <a:cs typeface="Open Sans Light"/>
                  <a:sym typeface="Open Sans Light"/>
                </a:rPr>
                <a:t>￼</a:t>
              </a:r>
            </a:p>
          </p:txBody>
        </p:sp>
        <p:sp>
          <p:nvSpPr>
            <p:cNvPr id="1986" name="Shape 1986"/>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1987" name="Shape 1987"/>
          <p:cNvSpPr txBox="1">
            <a:spLocks noGrp="1"/>
          </p:cNvSpPr>
          <p:nvPr>
            <p:ph type="body" idx="4294967295"/>
          </p:nvPr>
        </p:nvSpPr>
        <p:spPr>
          <a:xfrm>
            <a:off x="2539933" y="5607816"/>
            <a:ext cx="7307322" cy="991393"/>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1988" name="Shape 1988"/>
          <p:cNvSpPr txBox="1">
            <a:spLocks noGrp="1"/>
          </p:cNvSpPr>
          <p:nvPr>
            <p:ph type="title" idx="4294967295"/>
          </p:nvPr>
        </p:nvSpPr>
        <p:spPr>
          <a:xfrm>
            <a:off x="2539933" y="4321941"/>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Stacked Chart Slide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Shape 1993"/>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73</a:t>
            </a:fld>
            <a:endParaRPr lang="en-US" sz="2400" b="0" i="0" u="none" strike="noStrike" cap="none">
              <a:solidFill>
                <a:srgbClr val="DDDDDD"/>
              </a:solidFill>
              <a:latin typeface="Open Sans Light"/>
              <a:ea typeface="Open Sans Light"/>
              <a:cs typeface="Open Sans Light"/>
              <a:sym typeface="Open Sans Light"/>
            </a:endParaRPr>
          </a:p>
        </p:txBody>
      </p:sp>
      <p:pic>
        <p:nvPicPr>
          <p:cNvPr id="1994" name="Shape 1994"/>
          <p:cNvPicPr preferRelativeResize="0"/>
          <p:nvPr/>
        </p:nvPicPr>
        <p:blipFill rotWithShape="1">
          <a:blip r:embed="rId3">
            <a:alphaModFix/>
          </a:blip>
          <a:srcRect/>
          <a:stretch/>
        </p:blipFill>
        <p:spPr>
          <a:xfrm>
            <a:off x="13657448" y="3506076"/>
            <a:ext cx="8262750" cy="5965306"/>
          </a:xfrm>
          <a:prstGeom prst="rect">
            <a:avLst/>
          </a:prstGeom>
          <a:noFill/>
          <a:ln>
            <a:noFill/>
          </a:ln>
        </p:spPr>
      </p:pic>
      <p:grpSp>
        <p:nvGrpSpPr>
          <p:cNvPr id="1995" name="Shape 1995"/>
          <p:cNvGrpSpPr/>
          <p:nvPr/>
        </p:nvGrpSpPr>
        <p:grpSpPr>
          <a:xfrm>
            <a:off x="632552" y="631470"/>
            <a:ext cx="1273177" cy="1304442"/>
            <a:chOff x="0" y="0"/>
            <a:chExt cx="1273176" cy="1304442"/>
          </a:xfrm>
        </p:grpSpPr>
        <p:sp>
          <p:nvSpPr>
            <p:cNvPr id="1996" name="Shape 1996"/>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1997" name="Shape 1997"/>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1998" name="Shape 1998"/>
          <p:cNvSpPr txBox="1"/>
          <p:nvPr/>
        </p:nvSpPr>
        <p:spPr>
          <a:xfrm>
            <a:off x="3857816" y="6781385"/>
            <a:ext cx="5996126"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1999" name="Shape 1999"/>
          <p:cNvSpPr/>
          <p:nvPr/>
        </p:nvSpPr>
        <p:spPr>
          <a:xfrm>
            <a:off x="8483003" y="62645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000" name="Shape 2000"/>
          <p:cNvGrpSpPr/>
          <p:nvPr/>
        </p:nvGrpSpPr>
        <p:grpSpPr>
          <a:xfrm>
            <a:off x="632552" y="11635888"/>
            <a:ext cx="1328635" cy="1329425"/>
            <a:chOff x="0" y="-56246"/>
            <a:chExt cx="1328634" cy="1329422"/>
          </a:xfrm>
        </p:grpSpPr>
        <p:sp>
          <p:nvSpPr>
            <p:cNvPr id="2001" name="Shape 2001"/>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02" name="Shape 2002"/>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73</a:t>
              </a:fld>
              <a:r>
                <a:rPr lang="en-US" sz="2400" b="0" i="0" u="none" strike="noStrike" cap="none">
                  <a:solidFill>
                    <a:srgbClr val="DDDDDD"/>
                  </a:solidFill>
                  <a:latin typeface="Open Sans Light"/>
                  <a:ea typeface="Open Sans Light"/>
                  <a:cs typeface="Open Sans Light"/>
                  <a:sym typeface="Open Sans Light"/>
                </a:rPr>
                <a:t>￼</a:t>
              </a:r>
            </a:p>
          </p:txBody>
        </p:sp>
        <p:sp>
          <p:nvSpPr>
            <p:cNvPr id="2003" name="Shape 2003"/>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004" name="Shape 2004"/>
          <p:cNvSpPr txBox="1">
            <a:spLocks noGrp="1"/>
          </p:cNvSpPr>
          <p:nvPr>
            <p:ph type="body" idx="4294967295"/>
          </p:nvPr>
        </p:nvSpPr>
        <p:spPr>
          <a:xfrm>
            <a:off x="2539933" y="5607816"/>
            <a:ext cx="7307322" cy="991393"/>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005" name="Shape 2005"/>
          <p:cNvSpPr txBox="1">
            <a:spLocks noGrp="1"/>
          </p:cNvSpPr>
          <p:nvPr>
            <p:ph type="title" idx="4294967295"/>
          </p:nvPr>
        </p:nvSpPr>
        <p:spPr>
          <a:xfrm>
            <a:off x="2539933" y="4321941"/>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Area Chart Slide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09"/>
        <p:cNvGrpSpPr/>
        <p:nvPr/>
      </p:nvGrpSpPr>
      <p:grpSpPr>
        <a:xfrm>
          <a:off x="0" y="0"/>
          <a:ext cx="0" cy="0"/>
          <a:chOff x="0" y="0"/>
          <a:chExt cx="0" cy="0"/>
        </a:xfrm>
      </p:grpSpPr>
      <p:sp>
        <p:nvSpPr>
          <p:cNvPr id="2010" name="Shape 2010"/>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74</a:t>
            </a:fld>
            <a:endParaRPr lang="en-US" sz="2400" b="0" i="0" u="none" strike="noStrike" cap="none">
              <a:solidFill>
                <a:srgbClr val="DDDDDD"/>
              </a:solidFill>
              <a:latin typeface="Open Sans Light"/>
              <a:ea typeface="Open Sans Light"/>
              <a:cs typeface="Open Sans Light"/>
              <a:sym typeface="Open Sans Light"/>
            </a:endParaRPr>
          </a:p>
        </p:txBody>
      </p:sp>
      <p:pic>
        <p:nvPicPr>
          <p:cNvPr id="2011" name="Shape 2011"/>
          <p:cNvPicPr preferRelativeResize="0"/>
          <p:nvPr/>
        </p:nvPicPr>
        <p:blipFill rotWithShape="1">
          <a:blip r:embed="rId3">
            <a:alphaModFix/>
          </a:blip>
          <a:srcRect/>
          <a:stretch/>
        </p:blipFill>
        <p:spPr>
          <a:xfrm>
            <a:off x="13655101" y="3506076"/>
            <a:ext cx="8267442" cy="5965306"/>
          </a:xfrm>
          <a:prstGeom prst="rect">
            <a:avLst/>
          </a:prstGeom>
          <a:noFill/>
          <a:ln>
            <a:noFill/>
          </a:ln>
        </p:spPr>
      </p:pic>
      <p:grpSp>
        <p:nvGrpSpPr>
          <p:cNvPr id="2012" name="Shape 2012"/>
          <p:cNvGrpSpPr/>
          <p:nvPr/>
        </p:nvGrpSpPr>
        <p:grpSpPr>
          <a:xfrm>
            <a:off x="632552" y="631470"/>
            <a:ext cx="1273177" cy="1304442"/>
            <a:chOff x="0" y="0"/>
            <a:chExt cx="1273176" cy="1304442"/>
          </a:xfrm>
        </p:grpSpPr>
        <p:sp>
          <p:nvSpPr>
            <p:cNvPr id="2013" name="Shape 2013"/>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14" name="Shape 201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2015" name="Shape 2015"/>
          <p:cNvSpPr txBox="1"/>
          <p:nvPr/>
        </p:nvSpPr>
        <p:spPr>
          <a:xfrm>
            <a:off x="3857816" y="6781385"/>
            <a:ext cx="5996126"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2016" name="Shape 2016"/>
          <p:cNvSpPr/>
          <p:nvPr/>
        </p:nvSpPr>
        <p:spPr>
          <a:xfrm>
            <a:off x="8483003" y="62645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017" name="Shape 2017"/>
          <p:cNvGrpSpPr/>
          <p:nvPr/>
        </p:nvGrpSpPr>
        <p:grpSpPr>
          <a:xfrm>
            <a:off x="632552" y="11635888"/>
            <a:ext cx="1328635" cy="1329425"/>
            <a:chOff x="0" y="-56246"/>
            <a:chExt cx="1328634" cy="1329422"/>
          </a:xfrm>
        </p:grpSpPr>
        <p:sp>
          <p:nvSpPr>
            <p:cNvPr id="2018" name="Shape 2018"/>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19" name="Shape 2019"/>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74</a:t>
              </a:fld>
              <a:r>
                <a:rPr lang="en-US" sz="2400" b="0" i="0" u="none" strike="noStrike" cap="none">
                  <a:solidFill>
                    <a:srgbClr val="DDDDDD"/>
                  </a:solidFill>
                  <a:latin typeface="Open Sans Light"/>
                  <a:ea typeface="Open Sans Light"/>
                  <a:cs typeface="Open Sans Light"/>
                  <a:sym typeface="Open Sans Light"/>
                </a:rPr>
                <a:t>￼</a:t>
              </a:r>
            </a:p>
          </p:txBody>
        </p:sp>
        <p:sp>
          <p:nvSpPr>
            <p:cNvPr id="2020" name="Shape 2020"/>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021" name="Shape 2021"/>
          <p:cNvSpPr txBox="1">
            <a:spLocks noGrp="1"/>
          </p:cNvSpPr>
          <p:nvPr>
            <p:ph type="body" idx="4294967295"/>
          </p:nvPr>
        </p:nvSpPr>
        <p:spPr>
          <a:xfrm>
            <a:off x="2539933" y="5607816"/>
            <a:ext cx="7307322" cy="991393"/>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022" name="Shape 2022"/>
          <p:cNvSpPr txBox="1">
            <a:spLocks noGrp="1"/>
          </p:cNvSpPr>
          <p:nvPr>
            <p:ph type="title" idx="4294967295"/>
          </p:nvPr>
        </p:nvSpPr>
        <p:spPr>
          <a:xfrm>
            <a:off x="2539933" y="4321941"/>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Line Chart Slide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Shape 2027"/>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75</a:t>
            </a:fld>
            <a:endParaRPr lang="en-US" sz="2400" b="0" i="0" u="none" strike="noStrike" cap="none">
              <a:solidFill>
                <a:srgbClr val="DDDDDD"/>
              </a:solidFill>
              <a:latin typeface="Open Sans Light"/>
              <a:ea typeface="Open Sans Light"/>
              <a:cs typeface="Open Sans Light"/>
              <a:sym typeface="Open Sans Light"/>
            </a:endParaRPr>
          </a:p>
        </p:txBody>
      </p:sp>
      <p:pic>
        <p:nvPicPr>
          <p:cNvPr id="2028" name="Shape 2028"/>
          <p:cNvPicPr preferRelativeResize="0"/>
          <p:nvPr/>
        </p:nvPicPr>
        <p:blipFill rotWithShape="1">
          <a:blip r:embed="rId3">
            <a:alphaModFix/>
          </a:blip>
          <a:srcRect/>
          <a:stretch/>
        </p:blipFill>
        <p:spPr>
          <a:xfrm>
            <a:off x="12785028" y="3455642"/>
            <a:ext cx="6382425" cy="6382425"/>
          </a:xfrm>
          <a:prstGeom prst="rect">
            <a:avLst/>
          </a:prstGeom>
          <a:noFill/>
          <a:ln>
            <a:noFill/>
          </a:ln>
        </p:spPr>
      </p:pic>
      <p:grpSp>
        <p:nvGrpSpPr>
          <p:cNvPr id="2029" name="Shape 2029"/>
          <p:cNvGrpSpPr/>
          <p:nvPr/>
        </p:nvGrpSpPr>
        <p:grpSpPr>
          <a:xfrm>
            <a:off x="632552" y="631470"/>
            <a:ext cx="1273177" cy="1304442"/>
            <a:chOff x="0" y="0"/>
            <a:chExt cx="1273176" cy="1304442"/>
          </a:xfrm>
        </p:grpSpPr>
        <p:sp>
          <p:nvSpPr>
            <p:cNvPr id="2030" name="Shape 2030"/>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31" name="Shape 2031"/>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2032" name="Shape 2032"/>
          <p:cNvSpPr txBox="1"/>
          <p:nvPr/>
        </p:nvSpPr>
        <p:spPr>
          <a:xfrm>
            <a:off x="3857816" y="6781385"/>
            <a:ext cx="5996126"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2033" name="Shape 2033"/>
          <p:cNvSpPr/>
          <p:nvPr/>
        </p:nvSpPr>
        <p:spPr>
          <a:xfrm>
            <a:off x="8483003" y="62645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34" name="Shape 2034"/>
          <p:cNvSpPr/>
          <p:nvPr/>
        </p:nvSpPr>
        <p:spPr>
          <a:xfrm>
            <a:off x="13987101" y="4657717"/>
            <a:ext cx="3978276" cy="3978276"/>
          </a:xfrm>
          <a:prstGeom prst="ellipse">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035" name="Shape 2035"/>
          <p:cNvGrpSpPr/>
          <p:nvPr/>
        </p:nvGrpSpPr>
        <p:grpSpPr>
          <a:xfrm>
            <a:off x="632552" y="11635888"/>
            <a:ext cx="1328635" cy="1329425"/>
            <a:chOff x="0" y="-56246"/>
            <a:chExt cx="1328634" cy="1329422"/>
          </a:xfrm>
        </p:grpSpPr>
        <p:sp>
          <p:nvSpPr>
            <p:cNvPr id="2036" name="Shape 2036"/>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37" name="Shape 203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75</a:t>
              </a:fld>
              <a:r>
                <a:rPr lang="en-US" sz="2400" b="0" i="0" u="none" strike="noStrike" cap="none">
                  <a:solidFill>
                    <a:srgbClr val="DDDDDD"/>
                  </a:solidFill>
                  <a:latin typeface="Open Sans Light"/>
                  <a:ea typeface="Open Sans Light"/>
                  <a:cs typeface="Open Sans Light"/>
                  <a:sym typeface="Open Sans Light"/>
                </a:rPr>
                <a:t>￼</a:t>
              </a:r>
            </a:p>
          </p:txBody>
        </p:sp>
        <p:sp>
          <p:nvSpPr>
            <p:cNvPr id="2038" name="Shape 2038"/>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039" name="Shape 2039"/>
          <p:cNvSpPr txBox="1">
            <a:spLocks noGrp="1"/>
          </p:cNvSpPr>
          <p:nvPr>
            <p:ph type="body" idx="4294967295"/>
          </p:nvPr>
        </p:nvSpPr>
        <p:spPr>
          <a:xfrm>
            <a:off x="2539933" y="5607816"/>
            <a:ext cx="7307322" cy="991393"/>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040" name="Shape 2040"/>
          <p:cNvSpPr txBox="1">
            <a:spLocks noGrp="1"/>
          </p:cNvSpPr>
          <p:nvPr>
            <p:ph type="title" idx="4294967295"/>
          </p:nvPr>
        </p:nvSpPr>
        <p:spPr>
          <a:xfrm>
            <a:off x="2539933" y="4321941"/>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Pie Chart Slide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Shape 204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76</a:t>
            </a:fld>
            <a:endParaRPr lang="en-US" sz="2400" b="0" i="0" u="none" strike="noStrike" cap="none">
              <a:solidFill>
                <a:srgbClr val="DDDDDD"/>
              </a:solidFill>
              <a:latin typeface="Open Sans Light"/>
              <a:ea typeface="Open Sans Light"/>
              <a:cs typeface="Open Sans Light"/>
              <a:sym typeface="Open Sans Light"/>
            </a:endParaRPr>
          </a:p>
        </p:txBody>
      </p:sp>
      <p:pic>
        <p:nvPicPr>
          <p:cNvPr id="2046" name="Shape 2046"/>
          <p:cNvPicPr preferRelativeResize="0"/>
          <p:nvPr/>
        </p:nvPicPr>
        <p:blipFill rotWithShape="1">
          <a:blip r:embed="rId3">
            <a:alphaModFix/>
          </a:blip>
          <a:srcRect/>
          <a:stretch/>
        </p:blipFill>
        <p:spPr>
          <a:xfrm>
            <a:off x="3582264" y="4572319"/>
            <a:ext cx="3757643" cy="3757643"/>
          </a:xfrm>
          <a:prstGeom prst="rect">
            <a:avLst/>
          </a:prstGeom>
          <a:noFill/>
          <a:ln>
            <a:noFill/>
          </a:ln>
        </p:spPr>
      </p:pic>
      <p:grpSp>
        <p:nvGrpSpPr>
          <p:cNvPr id="2047" name="Shape 2047"/>
          <p:cNvGrpSpPr/>
          <p:nvPr/>
        </p:nvGrpSpPr>
        <p:grpSpPr>
          <a:xfrm>
            <a:off x="632552" y="631470"/>
            <a:ext cx="1273177" cy="1304442"/>
            <a:chOff x="0" y="0"/>
            <a:chExt cx="1273176" cy="1304442"/>
          </a:xfrm>
        </p:grpSpPr>
        <p:sp>
          <p:nvSpPr>
            <p:cNvPr id="2048" name="Shape 2048"/>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49" name="Shape 2049"/>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2050" name="Shape 2050"/>
          <p:cNvSpPr/>
          <p:nvPr/>
        </p:nvSpPr>
        <p:spPr>
          <a:xfrm>
            <a:off x="4274528" y="5264583"/>
            <a:ext cx="2373115" cy="2373115"/>
          </a:xfrm>
          <a:prstGeom prst="ellipse">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51" name="Shape 2051"/>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52" name="Shape 2052"/>
          <p:cNvSpPr txBox="1"/>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3 Pie Charts Slide</a:t>
            </a:r>
          </a:p>
        </p:txBody>
      </p:sp>
      <p:sp>
        <p:nvSpPr>
          <p:cNvPr id="2053" name="Shape 2053"/>
          <p:cNvSpPr txBox="1"/>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pic>
        <p:nvPicPr>
          <p:cNvPr id="2054" name="Shape 2054"/>
          <p:cNvPicPr preferRelativeResize="0"/>
          <p:nvPr/>
        </p:nvPicPr>
        <p:blipFill rotWithShape="1">
          <a:blip r:embed="rId4">
            <a:alphaModFix/>
          </a:blip>
          <a:srcRect/>
          <a:stretch/>
        </p:blipFill>
        <p:spPr>
          <a:xfrm>
            <a:off x="10313264" y="4572319"/>
            <a:ext cx="3757642" cy="3757643"/>
          </a:xfrm>
          <a:prstGeom prst="rect">
            <a:avLst/>
          </a:prstGeom>
          <a:noFill/>
          <a:ln>
            <a:noFill/>
          </a:ln>
        </p:spPr>
      </p:pic>
      <p:sp>
        <p:nvSpPr>
          <p:cNvPr id="2055" name="Shape 2055"/>
          <p:cNvSpPr/>
          <p:nvPr/>
        </p:nvSpPr>
        <p:spPr>
          <a:xfrm>
            <a:off x="11005528" y="5264583"/>
            <a:ext cx="2373115" cy="2373115"/>
          </a:xfrm>
          <a:prstGeom prst="ellipse">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pic>
        <p:nvPicPr>
          <p:cNvPr id="2056" name="Shape 2056"/>
          <p:cNvPicPr preferRelativeResize="0"/>
          <p:nvPr/>
        </p:nvPicPr>
        <p:blipFill rotWithShape="1">
          <a:blip r:embed="rId5">
            <a:alphaModFix/>
          </a:blip>
          <a:srcRect/>
          <a:stretch/>
        </p:blipFill>
        <p:spPr>
          <a:xfrm>
            <a:off x="17044265" y="4572319"/>
            <a:ext cx="3757642" cy="3757643"/>
          </a:xfrm>
          <a:prstGeom prst="rect">
            <a:avLst/>
          </a:prstGeom>
          <a:noFill/>
          <a:ln>
            <a:noFill/>
          </a:ln>
        </p:spPr>
      </p:pic>
      <p:sp>
        <p:nvSpPr>
          <p:cNvPr id="2057" name="Shape 2057"/>
          <p:cNvSpPr/>
          <p:nvPr/>
        </p:nvSpPr>
        <p:spPr>
          <a:xfrm>
            <a:off x="17736529" y="5264583"/>
            <a:ext cx="2373115" cy="2373115"/>
          </a:xfrm>
          <a:prstGeom prst="ellipse">
            <a:avLst/>
          </a:prstGeom>
          <a:solidFill>
            <a:srgbClr val="FFFF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58" name="Shape 2058"/>
          <p:cNvSpPr txBox="1"/>
          <p:nvPr/>
        </p:nvSpPr>
        <p:spPr>
          <a:xfrm>
            <a:off x="3472098" y="97629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2059" name="Shape 2059"/>
          <p:cNvSpPr txBox="1"/>
          <p:nvPr/>
        </p:nvSpPr>
        <p:spPr>
          <a:xfrm>
            <a:off x="3590830" y="8986506"/>
            <a:ext cx="3740513"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UI Design</a:t>
            </a:r>
          </a:p>
        </p:txBody>
      </p:sp>
      <p:sp>
        <p:nvSpPr>
          <p:cNvPr id="2060" name="Shape 2060"/>
          <p:cNvSpPr txBox="1"/>
          <p:nvPr/>
        </p:nvSpPr>
        <p:spPr>
          <a:xfrm>
            <a:off x="16963987" y="97629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2061" name="Shape 2061"/>
          <p:cNvSpPr txBox="1"/>
          <p:nvPr/>
        </p:nvSpPr>
        <p:spPr>
          <a:xfrm>
            <a:off x="17082720" y="8986506"/>
            <a:ext cx="3740513"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SEO</a:t>
            </a:r>
          </a:p>
        </p:txBody>
      </p:sp>
      <p:sp>
        <p:nvSpPr>
          <p:cNvPr id="2062" name="Shape 2062"/>
          <p:cNvSpPr txBox="1"/>
          <p:nvPr/>
        </p:nvSpPr>
        <p:spPr>
          <a:xfrm>
            <a:off x="10158677" y="9762984"/>
            <a:ext cx="3977978" cy="96329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In facilisis imperdiet neque eget pulvinar.</a:t>
            </a:r>
          </a:p>
        </p:txBody>
      </p:sp>
      <p:sp>
        <p:nvSpPr>
          <p:cNvPr id="2063" name="Shape 2063"/>
          <p:cNvSpPr txBox="1"/>
          <p:nvPr/>
        </p:nvSpPr>
        <p:spPr>
          <a:xfrm>
            <a:off x="10277409" y="8986506"/>
            <a:ext cx="3740513"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Coding</a:t>
            </a:r>
          </a:p>
        </p:txBody>
      </p:sp>
      <p:sp>
        <p:nvSpPr>
          <p:cNvPr id="2064" name="Shape 2064"/>
          <p:cNvSpPr/>
          <p:nvPr/>
        </p:nvSpPr>
        <p:spPr>
          <a:xfrm>
            <a:off x="4826085" y="1109029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65" name="Shape 2065"/>
          <p:cNvSpPr/>
          <p:nvPr/>
        </p:nvSpPr>
        <p:spPr>
          <a:xfrm>
            <a:off x="11512665" y="1109029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66" name="Shape 2066"/>
          <p:cNvSpPr/>
          <p:nvPr/>
        </p:nvSpPr>
        <p:spPr>
          <a:xfrm>
            <a:off x="18317976" y="11090296"/>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067" name="Shape 2067"/>
          <p:cNvGrpSpPr/>
          <p:nvPr/>
        </p:nvGrpSpPr>
        <p:grpSpPr>
          <a:xfrm>
            <a:off x="632552" y="11635888"/>
            <a:ext cx="1328635" cy="1329425"/>
            <a:chOff x="0" y="-56246"/>
            <a:chExt cx="1328634" cy="1329422"/>
          </a:xfrm>
        </p:grpSpPr>
        <p:sp>
          <p:nvSpPr>
            <p:cNvPr id="2068" name="Shape 2068"/>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69" name="Shape 2069"/>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76</a:t>
              </a:fld>
              <a:r>
                <a:rPr lang="en-US" sz="2400" b="0" i="0" u="none" strike="noStrike" cap="none">
                  <a:solidFill>
                    <a:srgbClr val="DDDDDD"/>
                  </a:solidFill>
                  <a:latin typeface="Open Sans Light"/>
                  <a:ea typeface="Open Sans Light"/>
                  <a:cs typeface="Open Sans Light"/>
                  <a:sym typeface="Open Sans Light"/>
                </a:rPr>
                <a:t>￼</a:t>
              </a:r>
            </a:p>
          </p:txBody>
        </p:sp>
        <p:sp>
          <p:nvSpPr>
            <p:cNvPr id="2070" name="Shape 2070"/>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Shape 207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77</a:t>
            </a:fld>
            <a:endParaRPr lang="en-US" sz="2400" b="0" i="0" u="none" strike="noStrike" cap="none">
              <a:solidFill>
                <a:srgbClr val="DDDDDD"/>
              </a:solidFill>
              <a:latin typeface="Open Sans Light"/>
              <a:ea typeface="Open Sans Light"/>
              <a:cs typeface="Open Sans Light"/>
              <a:sym typeface="Open Sans Light"/>
            </a:endParaRPr>
          </a:p>
        </p:txBody>
      </p:sp>
      <p:graphicFrame>
        <p:nvGraphicFramePr>
          <p:cNvPr id="2076" name="Shape 2076"/>
          <p:cNvGraphicFramePr/>
          <p:nvPr/>
        </p:nvGraphicFramePr>
        <p:xfrm>
          <a:off x="2541455" y="4271803"/>
          <a:ext cx="3000000" cy="3000000"/>
        </p:xfrm>
        <a:graphic>
          <a:graphicData uri="http://schemas.openxmlformats.org/drawingml/2006/table">
            <a:tbl>
              <a:tblPr firstRow="1" firstCol="1" bandRow="1">
                <a:noFill/>
                <a:tableStyleId>{C61E8020-FDEB-4A87-A51A-E22BE61032FE}</a:tableStyleId>
              </a:tblPr>
              <a:tblGrid>
                <a:gridCol w="4829375"/>
                <a:gridCol w="4829375"/>
                <a:gridCol w="4829375"/>
                <a:gridCol w="4829375"/>
              </a:tblGrid>
              <a:tr h="837100">
                <a:tc>
                  <a:txBody>
                    <a:bodyPr/>
                    <a:lstStyle/>
                    <a:p>
                      <a:pPr marL="0" marR="0" lvl="0" indent="762000" algn="l" rtl="0">
                        <a:lnSpc>
                          <a:spcPct val="100000"/>
                        </a:lnSpc>
                        <a:spcBef>
                          <a:spcPts val="0"/>
                        </a:spcBef>
                        <a:spcAft>
                          <a:spcPts val="0"/>
                        </a:spcAft>
                        <a:buClr>
                          <a:srgbClr val="FFFFFF"/>
                        </a:buClr>
                        <a:buSzPct val="25000"/>
                        <a:buFont typeface="Arvo"/>
                        <a:buNone/>
                      </a:pPr>
                      <a:r>
                        <a:rPr lang="en-US" sz="1800" b="1" u="none" strike="noStrike" cap="none">
                          <a:solidFill>
                            <a:srgbClr val="FFFFFF"/>
                          </a:solidFill>
                        </a:rPr>
                        <a:t>Column 1</a:t>
                      </a:r>
                    </a:p>
                  </a:txBody>
                  <a:tcPr marL="63500" marR="63500" marT="63500" marB="63500" anchor="ctr"/>
                </a:tc>
                <a:tc>
                  <a:txBody>
                    <a:bodyPr/>
                    <a:lstStyle/>
                    <a:p>
                      <a:pPr marL="0" marR="0" lvl="0" indent="762000" algn="l" rtl="0">
                        <a:lnSpc>
                          <a:spcPct val="100000"/>
                        </a:lnSpc>
                        <a:spcBef>
                          <a:spcPts val="0"/>
                        </a:spcBef>
                        <a:spcAft>
                          <a:spcPts val="0"/>
                        </a:spcAft>
                        <a:buClr>
                          <a:srgbClr val="FFFFFF"/>
                        </a:buClr>
                        <a:buSzPct val="25000"/>
                        <a:buFont typeface="Arvo"/>
                        <a:buNone/>
                      </a:pPr>
                      <a:r>
                        <a:rPr lang="en-US" sz="1800" b="1" u="none" strike="noStrike" cap="none">
                          <a:solidFill>
                            <a:srgbClr val="FFFFFF"/>
                          </a:solidFill>
                        </a:rPr>
                        <a:t>Column 2</a:t>
                      </a:r>
                    </a:p>
                  </a:txBody>
                  <a:tcPr marL="63500" marR="63500" marT="63500" marB="63500" anchor="ctr"/>
                </a:tc>
                <a:tc>
                  <a:txBody>
                    <a:bodyPr/>
                    <a:lstStyle/>
                    <a:p>
                      <a:pPr marL="0" marR="0" lvl="0" indent="762000" algn="l" rtl="0">
                        <a:lnSpc>
                          <a:spcPct val="100000"/>
                        </a:lnSpc>
                        <a:spcBef>
                          <a:spcPts val="0"/>
                        </a:spcBef>
                        <a:spcAft>
                          <a:spcPts val="0"/>
                        </a:spcAft>
                        <a:buClr>
                          <a:srgbClr val="FFFFFF"/>
                        </a:buClr>
                        <a:buSzPct val="25000"/>
                        <a:buFont typeface="Arvo"/>
                        <a:buNone/>
                      </a:pPr>
                      <a:r>
                        <a:rPr lang="en-US" sz="1800" b="1" u="none" strike="noStrike" cap="none">
                          <a:solidFill>
                            <a:srgbClr val="FFFFFF"/>
                          </a:solidFill>
                        </a:rPr>
                        <a:t>Column 3</a:t>
                      </a:r>
                    </a:p>
                  </a:txBody>
                  <a:tcPr marL="63500" marR="63500" marT="63500" marB="63500" anchor="ctr"/>
                </a:tc>
                <a:tc>
                  <a:txBody>
                    <a:bodyPr/>
                    <a:lstStyle/>
                    <a:p>
                      <a:pPr marL="0" marR="0" lvl="0" indent="762000" algn="l" rtl="0">
                        <a:lnSpc>
                          <a:spcPct val="100000"/>
                        </a:lnSpc>
                        <a:spcBef>
                          <a:spcPts val="0"/>
                        </a:spcBef>
                        <a:spcAft>
                          <a:spcPts val="0"/>
                        </a:spcAft>
                        <a:buClr>
                          <a:srgbClr val="FFFFFF"/>
                        </a:buClr>
                        <a:buSzPct val="25000"/>
                        <a:buFont typeface="Arvo"/>
                        <a:buNone/>
                      </a:pPr>
                      <a:r>
                        <a:rPr lang="en-US" sz="1800" b="1" u="none" strike="noStrike" cap="none">
                          <a:solidFill>
                            <a:srgbClr val="FFFFFF"/>
                          </a:solidFill>
                        </a:rPr>
                        <a:t>Column 4</a:t>
                      </a:r>
                    </a:p>
                  </a:txBody>
                  <a:tcPr marL="63500" marR="63500" marT="63500" marB="63500" anchor="ctr"/>
                </a:tc>
              </a:tr>
              <a:tr h="837100">
                <a:tc>
                  <a:txBody>
                    <a:bodyPr/>
                    <a:lstStyle/>
                    <a:p>
                      <a:pPr marL="0" marR="0" lvl="0" indent="762000" algn="l" rtl="0">
                        <a:lnSpc>
                          <a:spcPct val="100000"/>
                        </a:lnSpc>
                        <a:spcBef>
                          <a:spcPts val="0"/>
                        </a:spcBef>
                        <a:spcAft>
                          <a:spcPts val="0"/>
                        </a:spcAft>
                        <a:buClr>
                          <a:srgbClr val="FFFFFF"/>
                        </a:buClr>
                        <a:buSzPct val="25000"/>
                        <a:buFont typeface="Arvo"/>
                        <a:buNone/>
                      </a:pPr>
                      <a:r>
                        <a:rPr lang="en-US" sz="1800" u="none" strike="noStrike" cap="none">
                          <a:solidFill>
                            <a:srgbClr val="FFFFFF"/>
                          </a:solidFill>
                        </a:rPr>
                        <a:t>Web Design</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Lorem ipsum dolor sit</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Phasellus suscipit purus at libero</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Mauris interdum sapien quam</a:t>
                      </a:r>
                    </a:p>
                  </a:txBody>
                  <a:tcPr marL="63500" marR="63500" marT="63500" marB="63500" anchor="ctr"/>
                </a:tc>
              </a:tr>
              <a:tr h="837100">
                <a:tc>
                  <a:txBody>
                    <a:bodyPr/>
                    <a:lstStyle/>
                    <a:p>
                      <a:pPr marL="0" marR="0" lvl="0" indent="762000" algn="l" rtl="0">
                        <a:lnSpc>
                          <a:spcPct val="100000"/>
                        </a:lnSpc>
                        <a:spcBef>
                          <a:spcPts val="0"/>
                        </a:spcBef>
                        <a:spcAft>
                          <a:spcPts val="0"/>
                        </a:spcAft>
                        <a:buClr>
                          <a:srgbClr val="FFFFFF"/>
                        </a:buClr>
                        <a:buSzPct val="25000"/>
                        <a:buFont typeface="Arvo"/>
                        <a:buNone/>
                      </a:pPr>
                      <a:r>
                        <a:rPr lang="en-US" sz="1800" u="none" strike="noStrike" cap="none">
                          <a:solidFill>
                            <a:srgbClr val="FFFFFF"/>
                          </a:solidFill>
                        </a:rPr>
                        <a:t>UI / UX Design</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Proin fermentum sagittis urna</a:t>
                      </a:r>
                    </a:p>
                  </a:txBody>
                  <a:tcPr marL="63500" marR="63500" marT="63500" marB="63500" anchor="ctr">
                    <a:solidFill>
                      <a:srgbClr val="F5F5F5"/>
                    </a:solidFill>
                  </a:tcP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Lorem ipsum dolor sit</a:t>
                      </a:r>
                    </a:p>
                  </a:txBody>
                  <a:tcPr marL="63500" marR="63500" marT="63500" marB="63500" anchor="ctr">
                    <a:solidFill>
                      <a:srgbClr val="F5F5F5"/>
                    </a:solidFill>
                  </a:tcP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Mauris congue orci</a:t>
                      </a:r>
                    </a:p>
                  </a:txBody>
                  <a:tcPr marL="63500" marR="63500" marT="63500" marB="63500" anchor="ctr">
                    <a:solidFill>
                      <a:srgbClr val="F5F5F5"/>
                    </a:solidFill>
                  </a:tcPr>
                </a:tc>
              </a:tr>
              <a:tr h="837100">
                <a:tc>
                  <a:txBody>
                    <a:bodyPr/>
                    <a:lstStyle/>
                    <a:p>
                      <a:pPr marL="0" marR="0" lvl="0" indent="762000" algn="l" rtl="0">
                        <a:lnSpc>
                          <a:spcPct val="100000"/>
                        </a:lnSpc>
                        <a:spcBef>
                          <a:spcPts val="0"/>
                        </a:spcBef>
                        <a:spcAft>
                          <a:spcPts val="0"/>
                        </a:spcAft>
                        <a:buClr>
                          <a:srgbClr val="FFFFFF"/>
                        </a:buClr>
                        <a:buSzPct val="25000"/>
                        <a:buFont typeface="Arvo"/>
                        <a:buNone/>
                      </a:pPr>
                      <a:r>
                        <a:rPr lang="en-US" sz="1800" u="none" strike="noStrike" cap="none">
                          <a:solidFill>
                            <a:srgbClr val="FFFFFF"/>
                          </a:solidFill>
                        </a:rPr>
                        <a:t>SEO Optimization</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Quisque efficitur mauris</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Proin fermentum sagittis urna</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Phasellus suscipit purus at libero</a:t>
                      </a:r>
                    </a:p>
                  </a:txBody>
                  <a:tcPr marL="63500" marR="63500" marT="63500" marB="63500" anchor="ctr"/>
                </a:tc>
              </a:tr>
              <a:tr h="837100">
                <a:tc>
                  <a:txBody>
                    <a:bodyPr/>
                    <a:lstStyle/>
                    <a:p>
                      <a:pPr marL="0" marR="0" lvl="0" indent="762000" algn="l" rtl="0">
                        <a:lnSpc>
                          <a:spcPct val="100000"/>
                        </a:lnSpc>
                        <a:spcBef>
                          <a:spcPts val="0"/>
                        </a:spcBef>
                        <a:spcAft>
                          <a:spcPts val="0"/>
                        </a:spcAft>
                        <a:buClr>
                          <a:srgbClr val="FFFFFF"/>
                        </a:buClr>
                        <a:buSzPct val="25000"/>
                        <a:buFont typeface="Arvo"/>
                        <a:buNone/>
                      </a:pPr>
                      <a:r>
                        <a:rPr lang="en-US" sz="1800" u="none" strike="noStrike" cap="none">
                          <a:solidFill>
                            <a:srgbClr val="FFFFFF"/>
                          </a:solidFill>
                        </a:rPr>
                        <a:t>Marketing</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Donec vulputate scelerisque laoreet</a:t>
                      </a:r>
                    </a:p>
                  </a:txBody>
                  <a:tcPr marL="63500" marR="63500" marT="63500" marB="63500" anchor="ctr">
                    <a:solidFill>
                      <a:srgbClr val="F5F5F5"/>
                    </a:solidFill>
                  </a:tcP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Donec vulputate scelerisque laoreet</a:t>
                      </a:r>
                    </a:p>
                  </a:txBody>
                  <a:tcPr marL="63500" marR="63500" marT="63500" marB="63500" anchor="ctr">
                    <a:solidFill>
                      <a:srgbClr val="F5F5F5"/>
                    </a:solidFill>
                  </a:tcP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Phasellus eget</a:t>
                      </a:r>
                    </a:p>
                  </a:txBody>
                  <a:tcPr marL="63500" marR="63500" marT="63500" marB="63500" anchor="ctr">
                    <a:solidFill>
                      <a:srgbClr val="F5F5F5"/>
                    </a:solidFill>
                  </a:tcPr>
                </a:tc>
              </a:tr>
              <a:tr h="837100">
                <a:tc>
                  <a:txBody>
                    <a:bodyPr/>
                    <a:lstStyle/>
                    <a:p>
                      <a:pPr marL="0" marR="0" lvl="0" indent="762000" algn="l" rtl="0">
                        <a:lnSpc>
                          <a:spcPct val="100000"/>
                        </a:lnSpc>
                        <a:spcBef>
                          <a:spcPts val="0"/>
                        </a:spcBef>
                        <a:spcAft>
                          <a:spcPts val="0"/>
                        </a:spcAft>
                        <a:buClr>
                          <a:srgbClr val="FFFFFF"/>
                        </a:buClr>
                        <a:buSzPct val="25000"/>
                        <a:buFont typeface="Arvo"/>
                        <a:buNone/>
                      </a:pPr>
                      <a:r>
                        <a:rPr lang="en-US" sz="1800" u="none" strike="noStrike" cap="none">
                          <a:solidFill>
                            <a:srgbClr val="FFFFFF"/>
                          </a:solidFill>
                        </a:rPr>
                        <a:t>Social Networks</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Phasellus eget</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Phasellus suscipit purus at libero</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Donec vulputate scelerisque laoreet</a:t>
                      </a:r>
                    </a:p>
                  </a:txBody>
                  <a:tcPr marL="63500" marR="63500" marT="63500" marB="63500" anchor="ctr"/>
                </a:tc>
              </a:tr>
              <a:tr h="837100">
                <a:tc>
                  <a:txBody>
                    <a:bodyPr/>
                    <a:lstStyle/>
                    <a:p>
                      <a:pPr marL="0" marR="0" lvl="0" indent="762000" algn="l" rtl="0">
                        <a:lnSpc>
                          <a:spcPct val="100000"/>
                        </a:lnSpc>
                        <a:spcBef>
                          <a:spcPts val="0"/>
                        </a:spcBef>
                        <a:spcAft>
                          <a:spcPts val="0"/>
                        </a:spcAft>
                        <a:buClr>
                          <a:srgbClr val="FFFFFF"/>
                        </a:buClr>
                        <a:buSzPct val="25000"/>
                        <a:buFont typeface="Arvo"/>
                        <a:buNone/>
                      </a:pPr>
                      <a:r>
                        <a:rPr lang="en-US" sz="1800" u="none" strike="noStrike" cap="none">
                          <a:solidFill>
                            <a:srgbClr val="FFFFFF"/>
                          </a:solidFill>
                        </a:rPr>
                        <a:t>Prototyping</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Phasellus suscipit purus at libero</a:t>
                      </a:r>
                    </a:p>
                  </a:txBody>
                  <a:tcPr marL="63500" marR="63500" marT="63500" marB="63500" anchor="ctr">
                    <a:solidFill>
                      <a:srgbClr val="F5F5F5"/>
                    </a:solidFill>
                  </a:tcP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Phasellus eget</a:t>
                      </a:r>
                    </a:p>
                  </a:txBody>
                  <a:tcPr marL="63500" marR="63500" marT="63500" marB="63500" anchor="ctr">
                    <a:solidFill>
                      <a:srgbClr val="F5F5F5"/>
                    </a:solidFill>
                  </a:tcP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Quisque efficitur mauris</a:t>
                      </a:r>
                    </a:p>
                  </a:txBody>
                  <a:tcPr marL="63500" marR="63500" marT="63500" marB="63500" anchor="ctr">
                    <a:solidFill>
                      <a:srgbClr val="F5F5F5"/>
                    </a:solidFill>
                  </a:tcPr>
                </a:tc>
              </a:tr>
              <a:tr h="837100">
                <a:tc>
                  <a:txBody>
                    <a:bodyPr/>
                    <a:lstStyle/>
                    <a:p>
                      <a:pPr marL="0" marR="0" lvl="0" indent="762000" algn="l" rtl="0">
                        <a:lnSpc>
                          <a:spcPct val="100000"/>
                        </a:lnSpc>
                        <a:spcBef>
                          <a:spcPts val="0"/>
                        </a:spcBef>
                        <a:spcAft>
                          <a:spcPts val="0"/>
                        </a:spcAft>
                        <a:buClr>
                          <a:srgbClr val="FFFFFF"/>
                        </a:buClr>
                        <a:buSzPct val="25000"/>
                        <a:buFont typeface="Arvo"/>
                        <a:buNone/>
                      </a:pPr>
                      <a:r>
                        <a:rPr lang="en-US" sz="1800" u="none" strike="noStrike" cap="none">
                          <a:solidFill>
                            <a:srgbClr val="FFFFFF"/>
                          </a:solidFill>
                        </a:rPr>
                        <a:t>Wireframing</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Mauris congue orci</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Mauris interdum sapien quam</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Proin fermentum sagittis urna</a:t>
                      </a:r>
                    </a:p>
                  </a:txBody>
                  <a:tcPr marL="63500" marR="63500" marT="63500" marB="63500" anchor="ctr"/>
                </a:tc>
              </a:tr>
              <a:tr h="837100">
                <a:tc>
                  <a:txBody>
                    <a:bodyPr/>
                    <a:lstStyle/>
                    <a:p>
                      <a:pPr marL="0" marR="0" lvl="0" indent="762000" algn="l" rtl="0">
                        <a:lnSpc>
                          <a:spcPct val="100000"/>
                        </a:lnSpc>
                        <a:spcBef>
                          <a:spcPts val="0"/>
                        </a:spcBef>
                        <a:spcAft>
                          <a:spcPts val="0"/>
                        </a:spcAft>
                        <a:buClr>
                          <a:srgbClr val="FFFFFF"/>
                        </a:buClr>
                        <a:buSzPct val="25000"/>
                        <a:buFont typeface="Arvo"/>
                        <a:buNone/>
                      </a:pPr>
                      <a:r>
                        <a:rPr lang="en-US" sz="1800" u="none" strike="noStrike" cap="none">
                          <a:solidFill>
                            <a:srgbClr val="FFFFFF"/>
                          </a:solidFill>
                        </a:rPr>
                        <a:t>Mobile Apps</a:t>
                      </a:r>
                    </a:p>
                  </a:txBody>
                  <a:tcPr marL="63500" marR="63500" marT="63500" marB="63500" anchor="ct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Mauris interdum sapien quam</a:t>
                      </a:r>
                    </a:p>
                  </a:txBody>
                  <a:tcPr marL="63500" marR="63500" marT="63500" marB="63500" anchor="ctr">
                    <a:solidFill>
                      <a:srgbClr val="F5F5F5"/>
                    </a:solidFill>
                  </a:tcP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Mauris congue orci</a:t>
                      </a:r>
                    </a:p>
                  </a:txBody>
                  <a:tcPr marL="63500" marR="63500" marT="63500" marB="63500" anchor="ctr">
                    <a:solidFill>
                      <a:srgbClr val="F5F5F5"/>
                    </a:solidFill>
                  </a:tcPr>
                </a:tc>
                <a:tc>
                  <a:txBody>
                    <a:bodyPr/>
                    <a:lstStyle/>
                    <a:p>
                      <a:pPr marL="0" marR="0" lvl="0" indent="762000" algn="l" rtl="0">
                        <a:lnSpc>
                          <a:spcPct val="100000"/>
                        </a:lnSpc>
                        <a:spcBef>
                          <a:spcPts val="0"/>
                        </a:spcBef>
                        <a:spcAft>
                          <a:spcPts val="0"/>
                        </a:spcAft>
                        <a:buClr>
                          <a:srgbClr val="5E5E5E"/>
                        </a:buClr>
                        <a:buSzPct val="25000"/>
                        <a:buFont typeface="Arvo"/>
                        <a:buNone/>
                      </a:pPr>
                      <a:r>
                        <a:rPr lang="en-US" sz="1600" u="none" strike="noStrike" cap="none">
                          <a:solidFill>
                            <a:srgbClr val="5E5E5E"/>
                          </a:solidFill>
                        </a:rPr>
                        <a:t>Lorem ipsum dolor sit</a:t>
                      </a:r>
                    </a:p>
                  </a:txBody>
                  <a:tcPr marL="63500" marR="63500" marT="63500" marB="63500" anchor="ctr">
                    <a:solidFill>
                      <a:srgbClr val="F5F5F5"/>
                    </a:solidFill>
                  </a:tcPr>
                </a:tc>
              </a:tr>
            </a:tbl>
          </a:graphicData>
        </a:graphic>
      </p:graphicFrame>
      <p:grpSp>
        <p:nvGrpSpPr>
          <p:cNvPr id="2077" name="Shape 2077"/>
          <p:cNvGrpSpPr/>
          <p:nvPr/>
        </p:nvGrpSpPr>
        <p:grpSpPr>
          <a:xfrm>
            <a:off x="632552" y="631470"/>
            <a:ext cx="1273177" cy="1304442"/>
            <a:chOff x="0" y="0"/>
            <a:chExt cx="1273176" cy="1304442"/>
          </a:xfrm>
        </p:grpSpPr>
        <p:sp>
          <p:nvSpPr>
            <p:cNvPr id="2078" name="Shape 2078"/>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79" name="Shape 2079"/>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2080" name="Shape 2080"/>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081" name="Shape 2081"/>
          <p:cNvGrpSpPr/>
          <p:nvPr/>
        </p:nvGrpSpPr>
        <p:grpSpPr>
          <a:xfrm>
            <a:off x="632552" y="11635888"/>
            <a:ext cx="1328635" cy="1329425"/>
            <a:chOff x="0" y="-56246"/>
            <a:chExt cx="1328634" cy="1329422"/>
          </a:xfrm>
        </p:grpSpPr>
        <p:sp>
          <p:nvSpPr>
            <p:cNvPr id="2082" name="Shape 2082"/>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83" name="Shape 2083"/>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77</a:t>
              </a:fld>
              <a:r>
                <a:rPr lang="en-US" sz="2400" b="0" i="0" u="none" strike="noStrike" cap="none">
                  <a:solidFill>
                    <a:srgbClr val="DDDDDD"/>
                  </a:solidFill>
                  <a:latin typeface="Open Sans Light"/>
                  <a:ea typeface="Open Sans Light"/>
                  <a:cs typeface="Open Sans Light"/>
                  <a:sym typeface="Open Sans Light"/>
                </a:rPr>
                <a:t>￼</a:t>
              </a:r>
            </a:p>
          </p:txBody>
        </p:sp>
        <p:sp>
          <p:nvSpPr>
            <p:cNvPr id="2084" name="Shape 2084"/>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085" name="Shape 2085"/>
          <p:cNvSpPr txBox="1">
            <a:spLocks noGrp="1"/>
          </p:cNvSpPr>
          <p:nvPr>
            <p:ph type="title" idx="4294967295"/>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Table Slide</a:t>
            </a:r>
          </a:p>
        </p:txBody>
      </p:sp>
      <p:sp>
        <p:nvSpPr>
          <p:cNvPr id="2086" name="Shape 2086"/>
          <p:cNvSpPr txBox="1">
            <a:spLocks noGrp="1"/>
          </p:cNvSpPr>
          <p:nvPr>
            <p:ph type="body" idx="4294967295"/>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Shape 2091"/>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78</a:t>
            </a:fld>
            <a:endParaRPr lang="en-US" sz="2400" b="0" i="0" u="none" strike="noStrike" cap="none">
              <a:solidFill>
                <a:srgbClr val="DDDDDD"/>
              </a:solidFill>
              <a:latin typeface="Open Sans Light"/>
              <a:ea typeface="Open Sans Light"/>
              <a:cs typeface="Open Sans Light"/>
              <a:sym typeface="Open Sans Light"/>
            </a:endParaRPr>
          </a:p>
        </p:txBody>
      </p:sp>
      <p:graphicFrame>
        <p:nvGraphicFramePr>
          <p:cNvPr id="2092" name="Shape 2092"/>
          <p:cNvGraphicFramePr/>
          <p:nvPr/>
        </p:nvGraphicFramePr>
        <p:xfrm>
          <a:off x="9691553" y="3662203"/>
          <a:ext cx="3000000" cy="3000000"/>
        </p:xfrm>
        <a:graphic>
          <a:graphicData uri="http://schemas.openxmlformats.org/drawingml/2006/table">
            <a:tbl>
              <a:tblPr firstRow="1" bandRow="1">
                <a:noFill/>
                <a:tableStyleId>{C61E8020-FDEB-4A87-A51A-E22BE61032FE}</a:tableStyleId>
              </a:tblPr>
              <a:tblGrid>
                <a:gridCol w="3356775"/>
                <a:gridCol w="3356775"/>
                <a:gridCol w="3356775"/>
                <a:gridCol w="3356775"/>
              </a:tblGrid>
              <a:tr h="710025">
                <a:tc>
                  <a:txBody>
                    <a:bodyPr/>
                    <a:lstStyle/>
                    <a:p>
                      <a:pPr marL="0" marR="0" lvl="0" indent="762000" algn="l" rtl="0">
                        <a:lnSpc>
                          <a:spcPct val="100000"/>
                        </a:lnSpc>
                        <a:spcBef>
                          <a:spcPts val="0"/>
                        </a:spcBef>
                        <a:spcAft>
                          <a:spcPts val="0"/>
                        </a:spcAft>
                        <a:buClr>
                          <a:srgbClr val="FFFFFF"/>
                        </a:buClr>
                        <a:buSzPct val="25000"/>
                        <a:buFont typeface="Arvo"/>
                        <a:buNone/>
                      </a:pPr>
                      <a:r>
                        <a:rPr lang="en-US" sz="1300" b="1" u="none" strike="noStrike" cap="none">
                          <a:solidFill>
                            <a:srgbClr val="FFFFFF"/>
                          </a:solidFill>
                        </a:rPr>
                        <a:t>Column 1</a:t>
                      </a:r>
                    </a:p>
                  </a:txBody>
                  <a:tcPr marL="63500" marR="63500" marT="63500" marB="63500" anchor="ctr"/>
                </a:tc>
                <a:tc>
                  <a:txBody>
                    <a:bodyPr/>
                    <a:lstStyle/>
                    <a:p>
                      <a:pPr marL="0" marR="0" lvl="0" indent="0" algn="ctr" rtl="0">
                        <a:lnSpc>
                          <a:spcPct val="100000"/>
                        </a:lnSpc>
                        <a:spcBef>
                          <a:spcPts val="0"/>
                        </a:spcBef>
                        <a:spcAft>
                          <a:spcPts val="0"/>
                        </a:spcAft>
                        <a:buClr>
                          <a:srgbClr val="FFFFFF"/>
                        </a:buClr>
                        <a:buSzPct val="25000"/>
                        <a:buFont typeface="Arvo"/>
                        <a:buNone/>
                      </a:pPr>
                      <a:r>
                        <a:rPr lang="en-US" sz="1300" b="1" u="none" strike="noStrike" cap="none">
                          <a:solidFill>
                            <a:srgbClr val="FFFFFF"/>
                          </a:solidFill>
                        </a:rPr>
                        <a:t>Column 2</a:t>
                      </a:r>
                    </a:p>
                  </a:txBody>
                  <a:tcPr marL="63500" marR="63500" marT="63500" marB="63500" anchor="ctr"/>
                </a:tc>
                <a:tc>
                  <a:txBody>
                    <a:bodyPr/>
                    <a:lstStyle/>
                    <a:p>
                      <a:pPr marL="0" marR="0" lvl="0" indent="0" algn="ctr" rtl="0">
                        <a:lnSpc>
                          <a:spcPct val="100000"/>
                        </a:lnSpc>
                        <a:spcBef>
                          <a:spcPts val="0"/>
                        </a:spcBef>
                        <a:spcAft>
                          <a:spcPts val="0"/>
                        </a:spcAft>
                        <a:buClr>
                          <a:srgbClr val="FFFFFF"/>
                        </a:buClr>
                        <a:buSzPct val="25000"/>
                        <a:buFont typeface="Arvo"/>
                        <a:buNone/>
                      </a:pPr>
                      <a:r>
                        <a:rPr lang="en-US" sz="1300" b="1" u="none" strike="noStrike" cap="none">
                          <a:solidFill>
                            <a:srgbClr val="FFFFFF"/>
                          </a:solidFill>
                        </a:rPr>
                        <a:t>Column 3</a:t>
                      </a:r>
                    </a:p>
                  </a:txBody>
                  <a:tcPr marL="63500" marR="63500" marT="63500" marB="63500" anchor="ctr"/>
                </a:tc>
                <a:tc>
                  <a:txBody>
                    <a:bodyPr/>
                    <a:lstStyle/>
                    <a:p>
                      <a:pPr marL="0" marR="0" lvl="0" indent="0" algn="ctr" rtl="0">
                        <a:lnSpc>
                          <a:spcPct val="100000"/>
                        </a:lnSpc>
                        <a:spcBef>
                          <a:spcPts val="0"/>
                        </a:spcBef>
                        <a:spcAft>
                          <a:spcPts val="0"/>
                        </a:spcAft>
                        <a:buClr>
                          <a:srgbClr val="FFFFFF"/>
                        </a:buClr>
                        <a:buSzPct val="25000"/>
                        <a:buFont typeface="Arvo"/>
                        <a:buNone/>
                      </a:pPr>
                      <a:r>
                        <a:rPr lang="en-US" sz="1300" b="1" u="none" strike="noStrike" cap="none">
                          <a:solidFill>
                            <a:srgbClr val="FFFFFF"/>
                          </a:solidFill>
                        </a:rPr>
                        <a:t>Column 4</a:t>
                      </a:r>
                    </a:p>
                  </a:txBody>
                  <a:tcPr marL="63500" marR="63500" marT="63500" marB="63500" anchor="ctr"/>
                </a:tc>
              </a:tr>
              <a:tr h="710025">
                <a:tc>
                  <a:txBody>
                    <a:bodyPr/>
                    <a:lstStyle/>
                    <a:p>
                      <a:pPr marL="0" marR="0" lvl="0" indent="762000" algn="l"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Web Design</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Lorem ipsum dolor sit</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Phasellus suscipit purus at</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Mauris interdum sapien quam</a:t>
                      </a:r>
                    </a:p>
                  </a:txBody>
                  <a:tcPr marL="63500" marR="63500" marT="63500" marB="63500" anchor="ctr"/>
                </a:tc>
              </a:tr>
              <a:tr h="710025">
                <a:tc>
                  <a:txBody>
                    <a:bodyPr/>
                    <a:lstStyle/>
                    <a:p>
                      <a:pPr marL="0" marR="0" lvl="0" indent="762000" algn="l"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UI / UX Design</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Proin fermentum sagittis urna</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Lorem ipsum dolor sit</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Mauris congue orci</a:t>
                      </a:r>
                    </a:p>
                  </a:txBody>
                  <a:tcPr marL="63500" marR="63500" marT="63500" marB="63500" anchor="ctr">
                    <a:solidFill>
                      <a:srgbClr val="F5F5F5"/>
                    </a:solidFill>
                  </a:tcPr>
                </a:tc>
              </a:tr>
              <a:tr h="710025">
                <a:tc>
                  <a:txBody>
                    <a:bodyPr/>
                    <a:lstStyle/>
                    <a:p>
                      <a:pPr marL="0" marR="0" lvl="0" indent="762000" algn="l"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SEO Optimization</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Quisque efficitur mauris</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Proin fermentum sagittis urna</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Phasellus suscipit purus at</a:t>
                      </a:r>
                    </a:p>
                  </a:txBody>
                  <a:tcPr marL="63500" marR="63500" marT="63500" marB="63500" anchor="ctr"/>
                </a:tc>
              </a:tr>
              <a:tr h="710025">
                <a:tc>
                  <a:txBody>
                    <a:bodyPr/>
                    <a:lstStyle/>
                    <a:p>
                      <a:pPr marL="0" marR="0" lvl="0" indent="762000" algn="l"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Marketing</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Donec vulputate scelerisque</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Donec vulputate scelerisque</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Phasellus eget</a:t>
                      </a:r>
                    </a:p>
                  </a:txBody>
                  <a:tcPr marL="63500" marR="63500" marT="63500" marB="63500" anchor="ctr">
                    <a:solidFill>
                      <a:srgbClr val="F5F5F5"/>
                    </a:solidFill>
                  </a:tcPr>
                </a:tc>
              </a:tr>
              <a:tr h="710025">
                <a:tc>
                  <a:txBody>
                    <a:bodyPr/>
                    <a:lstStyle/>
                    <a:p>
                      <a:pPr marL="0" marR="0" lvl="0" indent="762000" algn="l"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Social Networks</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Phasellus eget</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Phasellus suscipit purus at libero</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Donec vulputate scelerisque</a:t>
                      </a:r>
                    </a:p>
                  </a:txBody>
                  <a:tcPr marL="63500" marR="63500" marT="63500" marB="63500" anchor="ctr"/>
                </a:tc>
              </a:tr>
              <a:tr h="710025">
                <a:tc>
                  <a:txBody>
                    <a:bodyPr/>
                    <a:lstStyle/>
                    <a:p>
                      <a:pPr marL="0" marR="0" lvl="0" indent="762000" algn="l"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Prototyping</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Phasellus suscipit purus at</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Phasellus eget</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Quisque efficitur mauris</a:t>
                      </a:r>
                    </a:p>
                  </a:txBody>
                  <a:tcPr marL="63500" marR="63500" marT="63500" marB="63500" anchor="ctr">
                    <a:solidFill>
                      <a:srgbClr val="F5F5F5"/>
                    </a:solidFill>
                  </a:tcPr>
                </a:tc>
              </a:tr>
              <a:tr h="710025">
                <a:tc>
                  <a:txBody>
                    <a:bodyPr/>
                    <a:lstStyle/>
                    <a:p>
                      <a:pPr marL="0" marR="0" lvl="0" indent="762000" algn="l"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Wireframing</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Mauris congue orci</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Mauris interdum sapien quam</a:t>
                      </a:r>
                    </a:p>
                  </a:txBody>
                  <a:tcPr marL="63500" marR="63500" marT="63500" marB="63500" anchor="ct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Proin fermentum sagittis urna</a:t>
                      </a:r>
                    </a:p>
                  </a:txBody>
                  <a:tcPr marL="63500" marR="63500" marT="63500" marB="63500" anchor="ctr"/>
                </a:tc>
              </a:tr>
              <a:tr h="710025">
                <a:tc>
                  <a:txBody>
                    <a:bodyPr/>
                    <a:lstStyle/>
                    <a:p>
                      <a:pPr marL="0" marR="0" lvl="0" indent="762000" algn="l"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Mobile Apps</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Mauris interdum sapien quam</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Mauris congue orci</a:t>
                      </a:r>
                    </a:p>
                  </a:txBody>
                  <a:tcPr marL="63500" marR="63500" marT="63500" marB="63500" anchor="ctr">
                    <a:solidFill>
                      <a:srgbClr val="F5F5F5"/>
                    </a:solidFill>
                  </a:tcPr>
                </a:tc>
                <a:tc>
                  <a:txBody>
                    <a:bodyPr/>
                    <a:lstStyle/>
                    <a:p>
                      <a:pPr marL="0" marR="0" lvl="0" indent="0" algn="ctr" rtl="0">
                        <a:lnSpc>
                          <a:spcPct val="100000"/>
                        </a:lnSpc>
                        <a:spcBef>
                          <a:spcPts val="0"/>
                        </a:spcBef>
                        <a:spcAft>
                          <a:spcPts val="0"/>
                        </a:spcAft>
                        <a:buClr>
                          <a:srgbClr val="5E5E5E"/>
                        </a:buClr>
                        <a:buSzPct val="25000"/>
                        <a:buFont typeface="Arvo"/>
                        <a:buNone/>
                      </a:pPr>
                      <a:r>
                        <a:rPr lang="en-US" sz="1300" u="none" strike="noStrike" cap="none">
                          <a:solidFill>
                            <a:srgbClr val="5E5E5E"/>
                          </a:solidFill>
                        </a:rPr>
                        <a:t>Lorem ipsum dolor sit</a:t>
                      </a:r>
                    </a:p>
                  </a:txBody>
                  <a:tcPr marL="63500" marR="63500" marT="63500" marB="63500" anchor="ctr">
                    <a:solidFill>
                      <a:srgbClr val="F5F5F5"/>
                    </a:solidFill>
                  </a:tcPr>
                </a:tc>
              </a:tr>
            </a:tbl>
          </a:graphicData>
        </a:graphic>
      </p:graphicFrame>
      <p:grpSp>
        <p:nvGrpSpPr>
          <p:cNvPr id="2093" name="Shape 2093"/>
          <p:cNvGrpSpPr/>
          <p:nvPr/>
        </p:nvGrpSpPr>
        <p:grpSpPr>
          <a:xfrm>
            <a:off x="632552" y="631470"/>
            <a:ext cx="1273177" cy="1304442"/>
            <a:chOff x="0" y="0"/>
            <a:chExt cx="1273176" cy="1304442"/>
          </a:xfrm>
        </p:grpSpPr>
        <p:sp>
          <p:nvSpPr>
            <p:cNvPr id="2094" name="Shape 2094"/>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095" name="Shape 209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2096" name="Shape 2096"/>
          <p:cNvSpPr txBox="1"/>
          <p:nvPr/>
        </p:nvSpPr>
        <p:spPr>
          <a:xfrm>
            <a:off x="2416965" y="6781385"/>
            <a:ext cx="5996127"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2097" name="Shape 2097"/>
          <p:cNvSpPr/>
          <p:nvPr/>
        </p:nvSpPr>
        <p:spPr>
          <a:xfrm>
            <a:off x="7042153" y="62645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098" name="Shape 2098"/>
          <p:cNvGrpSpPr/>
          <p:nvPr/>
        </p:nvGrpSpPr>
        <p:grpSpPr>
          <a:xfrm>
            <a:off x="632552" y="11635888"/>
            <a:ext cx="1328635" cy="1329425"/>
            <a:chOff x="0" y="-56246"/>
            <a:chExt cx="1328634" cy="1329422"/>
          </a:xfrm>
        </p:grpSpPr>
        <p:sp>
          <p:nvSpPr>
            <p:cNvPr id="2099" name="Shape 2099"/>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100" name="Shape 2100"/>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78</a:t>
              </a:fld>
              <a:r>
                <a:rPr lang="en-US" sz="2400" b="0" i="0" u="none" strike="noStrike" cap="none">
                  <a:solidFill>
                    <a:srgbClr val="DDDDDD"/>
                  </a:solidFill>
                  <a:latin typeface="Open Sans Light"/>
                  <a:ea typeface="Open Sans Light"/>
                  <a:cs typeface="Open Sans Light"/>
                  <a:sym typeface="Open Sans Light"/>
                </a:rPr>
                <a:t>￼</a:t>
              </a:r>
            </a:p>
          </p:txBody>
        </p:sp>
        <p:sp>
          <p:nvSpPr>
            <p:cNvPr id="2101" name="Shape 2101"/>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102" name="Shape 2102"/>
          <p:cNvSpPr txBox="1">
            <a:spLocks noGrp="1"/>
          </p:cNvSpPr>
          <p:nvPr>
            <p:ph type="body" idx="4294967295"/>
          </p:nvPr>
        </p:nvSpPr>
        <p:spPr>
          <a:xfrm>
            <a:off x="1099083" y="5607816"/>
            <a:ext cx="7307322" cy="991393"/>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103" name="Shape 2103"/>
          <p:cNvSpPr txBox="1">
            <a:spLocks noGrp="1"/>
          </p:cNvSpPr>
          <p:nvPr>
            <p:ph type="title" idx="4294967295"/>
          </p:nvPr>
        </p:nvSpPr>
        <p:spPr>
          <a:xfrm>
            <a:off x="1099083" y="4321941"/>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Table Slide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Shape 2108"/>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79</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109" name="Shape 2109"/>
          <p:cNvGrpSpPr/>
          <p:nvPr/>
        </p:nvGrpSpPr>
        <p:grpSpPr>
          <a:xfrm>
            <a:off x="632552" y="631470"/>
            <a:ext cx="1273177" cy="1304442"/>
            <a:chOff x="0" y="0"/>
            <a:chExt cx="1273176" cy="1304442"/>
          </a:xfrm>
        </p:grpSpPr>
        <p:sp>
          <p:nvSpPr>
            <p:cNvPr id="2110" name="Shape 2110"/>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111" name="Shape 2111"/>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2112" name="Shape 2112"/>
          <p:cNvSpPr txBox="1"/>
          <p:nvPr/>
        </p:nvSpPr>
        <p:spPr>
          <a:xfrm>
            <a:off x="2533288" y="7292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2113" name="Shape 2113"/>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pic>
        <p:nvPicPr>
          <p:cNvPr id="2114" name="Shape 2114" descr="Image"/>
          <p:cNvPicPr preferRelativeResize="0"/>
          <p:nvPr/>
        </p:nvPicPr>
        <p:blipFill rotWithShape="1">
          <a:blip r:embed="rId3">
            <a:alphaModFix/>
          </a:blip>
          <a:srcRect l="34" r="33"/>
          <a:stretch/>
        </p:blipFill>
        <p:spPr>
          <a:xfrm>
            <a:off x="12200210" y="-162"/>
            <a:ext cx="12183989" cy="13716324"/>
          </a:xfrm>
          <a:prstGeom prst="rect">
            <a:avLst/>
          </a:prstGeom>
          <a:noFill/>
          <a:ln>
            <a:noFill/>
          </a:ln>
        </p:spPr>
      </p:pic>
      <p:grpSp>
        <p:nvGrpSpPr>
          <p:cNvPr id="2115" name="Shape 2115"/>
          <p:cNvGrpSpPr/>
          <p:nvPr/>
        </p:nvGrpSpPr>
        <p:grpSpPr>
          <a:xfrm>
            <a:off x="632552" y="11635888"/>
            <a:ext cx="1328635" cy="1329425"/>
            <a:chOff x="0" y="-56246"/>
            <a:chExt cx="1328634" cy="1329422"/>
          </a:xfrm>
        </p:grpSpPr>
        <p:sp>
          <p:nvSpPr>
            <p:cNvPr id="2116" name="Shape 2116"/>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117" name="Shape 211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79</a:t>
              </a:fld>
              <a:r>
                <a:rPr lang="en-US" sz="2400" b="0" i="0" u="none" strike="noStrike" cap="none">
                  <a:solidFill>
                    <a:srgbClr val="DDDDDD"/>
                  </a:solidFill>
                  <a:latin typeface="Open Sans Light"/>
                  <a:ea typeface="Open Sans Light"/>
                  <a:cs typeface="Open Sans Light"/>
                  <a:sym typeface="Open Sans Light"/>
                </a:rPr>
                <a:t>￼</a:t>
              </a:r>
            </a:p>
          </p:txBody>
        </p:sp>
        <p:sp>
          <p:nvSpPr>
            <p:cNvPr id="2118" name="Shape 2118"/>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119" name="Shape 2119"/>
          <p:cNvSpPr txBox="1">
            <a:spLocks noGrp="1"/>
          </p:cNvSpPr>
          <p:nvPr>
            <p:ph type="title" idx="4294967295"/>
          </p:nvPr>
        </p:nvSpPr>
        <p:spPr>
          <a:xfrm>
            <a:off x="2533288" y="4572933"/>
            <a:ext cx="9402181"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Timeline Section</a:t>
            </a:r>
          </a:p>
        </p:txBody>
      </p:sp>
      <p:sp>
        <p:nvSpPr>
          <p:cNvPr id="2120" name="Shape 2120"/>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pic>
        <p:nvPicPr>
          <p:cNvPr id="2050" name="Picture 2" descr="https://raw.githubusercontent.com/gleandroj/orpha/master/Documentos%20-%20ORPHA/PFSI/ORPHA%20-%20Diagrama%20de%20Ativida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92" y="2104575"/>
            <a:ext cx="22946855" cy="10968486"/>
          </a:xfrm>
          <a:prstGeom prst="rect">
            <a:avLst/>
          </a:prstGeom>
          <a:noFill/>
          <a:extLst>
            <a:ext uri="{909E8E84-426E-40DD-AFC4-6F175D3DCCD1}">
              <a14:hiddenFill xmlns:a14="http://schemas.microsoft.com/office/drawing/2010/main">
                <a:solidFill>
                  <a:srgbClr val="FFFFFF"/>
                </a:solidFill>
              </a14:hiddenFill>
            </a:ext>
          </a:extLst>
        </p:spPr>
      </p:pic>
      <p:sp>
        <p:nvSpPr>
          <p:cNvPr id="3555" name="Shape 355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3562" name="Shape 3562"/>
          <p:cNvGrpSpPr/>
          <p:nvPr/>
        </p:nvGrpSpPr>
        <p:grpSpPr>
          <a:xfrm>
            <a:off x="632552" y="11635888"/>
            <a:ext cx="1328635" cy="1329425"/>
            <a:chOff x="0" y="-56246"/>
            <a:chExt cx="1328634" cy="1329422"/>
          </a:xfrm>
        </p:grpSpPr>
        <p:sp>
          <p:nvSpPr>
            <p:cNvPr id="3563" name="Shape 356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64" name="Shape 356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a:t>
              </a:fld>
              <a:r>
                <a:rPr lang="en-US" sz="2400" b="0" i="0" u="none" strike="noStrike" cap="none">
                  <a:solidFill>
                    <a:srgbClr val="DDDDDD"/>
                  </a:solidFill>
                  <a:latin typeface="Open Sans Light"/>
                  <a:ea typeface="Open Sans Light"/>
                  <a:cs typeface="Open Sans Light"/>
                  <a:sym typeface="Open Sans Light"/>
                </a:rPr>
                <a:t>￼</a:t>
              </a:r>
            </a:p>
          </p:txBody>
        </p:sp>
        <p:sp>
          <p:nvSpPr>
            <p:cNvPr id="3565" name="Shape 356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566" name="Shape 3566"/>
          <p:cNvSpPr txBox="1">
            <a:spLocks noGrp="1"/>
          </p:cNvSpPr>
          <p:nvPr>
            <p:ph type="title" idx="4294967295"/>
          </p:nvPr>
        </p:nvSpPr>
        <p:spPr>
          <a:xfrm>
            <a:off x="6799682" y="679975"/>
            <a:ext cx="10784636" cy="1298576"/>
          </a:xfrm>
          <a:prstGeom prst="rect">
            <a:avLst/>
          </a:prstGeom>
          <a:noFill/>
          <a:ln>
            <a:noFill/>
          </a:ln>
        </p:spPr>
        <p:txBody>
          <a:bodyPr wrap="square" lIns="71425" tIns="71425" rIns="71425" bIns="71425" anchor="b" anchorCtr="0">
            <a:noAutofit/>
          </a:bodyPr>
          <a:lstStyle/>
          <a:p>
            <a:pPr marL="0" marR="0" lvl="0" indent="0" rtl="0">
              <a:lnSpc>
                <a:spcPct val="100000"/>
              </a:lnSpc>
              <a:spcBef>
                <a:spcPts val="0"/>
              </a:spcBef>
              <a:spcAft>
                <a:spcPts val="0"/>
              </a:spcAft>
              <a:buClr>
                <a:srgbClr val="000000"/>
              </a:buClr>
              <a:buSzPct val="25000"/>
              <a:buFont typeface="Roboto Slab Light"/>
              <a:buNone/>
            </a:pPr>
            <a:r>
              <a:rPr lang="en-US" sz="5600" b="0" i="0" u="none" strike="noStrike" cap="none" dirty="0" err="1" smtClean="0">
                <a:solidFill>
                  <a:srgbClr val="000000"/>
                </a:solidFill>
                <a:latin typeface="Roboto Slab Light"/>
                <a:ea typeface="Roboto Slab Light"/>
                <a:cs typeface="Roboto Slab Light"/>
                <a:sym typeface="Roboto Slab Light"/>
              </a:rPr>
              <a:t>Diagrama</a:t>
            </a:r>
            <a:r>
              <a:rPr lang="en-US" sz="5600" b="0" i="0" u="none" strike="noStrike" cap="none" dirty="0" smtClean="0">
                <a:solidFill>
                  <a:srgbClr val="000000"/>
                </a:solidFill>
                <a:latin typeface="Roboto Slab Light"/>
                <a:ea typeface="Roboto Slab Light"/>
                <a:cs typeface="Roboto Slab Light"/>
                <a:sym typeface="Roboto Slab Light"/>
              </a:rPr>
              <a:t> de </a:t>
            </a:r>
            <a:r>
              <a:rPr lang="en-US" sz="5600" b="0" i="0" u="none" strike="noStrike" cap="none" dirty="0" err="1" smtClean="0">
                <a:solidFill>
                  <a:srgbClr val="000000"/>
                </a:solidFill>
                <a:latin typeface="Roboto Slab Light"/>
                <a:ea typeface="Roboto Slab Light"/>
                <a:cs typeface="Roboto Slab Light"/>
                <a:sym typeface="Roboto Slab Light"/>
              </a:rPr>
              <a:t>Atividades</a:t>
            </a:r>
            <a:endParaRPr lang="en-US" sz="5600" b="0" i="0" u="none" strike="noStrike" cap="none" dirty="0">
              <a:solidFill>
                <a:srgbClr val="000000"/>
              </a:solidFill>
              <a:latin typeface="Roboto Slab Light"/>
              <a:ea typeface="Roboto Slab Light"/>
              <a:cs typeface="Roboto Slab Light"/>
              <a:sym typeface="Roboto Slab Light"/>
            </a:endParaRPr>
          </a:p>
        </p:txBody>
      </p:sp>
    </p:spTree>
    <p:extLst>
      <p:ext uri="{BB962C8B-B14F-4D97-AF65-F5344CB8AC3E}">
        <p14:creationId xmlns:p14="http://schemas.microsoft.com/office/powerpoint/2010/main" val="26347810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Shape 212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80</a:t>
            </a:fld>
            <a:endParaRPr lang="en-US" sz="2400" b="0" i="0" u="none" strike="noStrike" cap="none">
              <a:solidFill>
                <a:srgbClr val="DDDDDD"/>
              </a:solidFill>
              <a:latin typeface="Open Sans Light"/>
              <a:ea typeface="Open Sans Light"/>
              <a:cs typeface="Open Sans Light"/>
              <a:sym typeface="Open Sans Light"/>
            </a:endParaRPr>
          </a:p>
        </p:txBody>
      </p:sp>
      <p:sp>
        <p:nvSpPr>
          <p:cNvPr id="2126" name="Shape 2126"/>
          <p:cNvSpPr txBox="1"/>
          <p:nvPr/>
        </p:nvSpPr>
        <p:spPr>
          <a:xfrm>
            <a:off x="2213405" y="8948521"/>
            <a:ext cx="5266994" cy="154241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 Cras iaculis fermentum lorem, sed semper odio. Quisque at massa dolor. Quisque efficitur mauris in nisi aliquam, eu tempor augue congue.</a:t>
            </a:r>
          </a:p>
        </p:txBody>
      </p:sp>
      <p:sp>
        <p:nvSpPr>
          <p:cNvPr id="2127" name="Shape 2127"/>
          <p:cNvSpPr txBox="1"/>
          <p:nvPr/>
        </p:nvSpPr>
        <p:spPr>
          <a:xfrm>
            <a:off x="3075814" y="7740242"/>
            <a:ext cx="3542176"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Promotion</a:t>
            </a:r>
          </a:p>
        </p:txBody>
      </p:sp>
      <p:sp>
        <p:nvSpPr>
          <p:cNvPr id="2128" name="Shape 2128"/>
          <p:cNvSpPr txBox="1"/>
          <p:nvPr/>
        </p:nvSpPr>
        <p:spPr>
          <a:xfrm>
            <a:off x="3078558" y="8461375"/>
            <a:ext cx="3536686" cy="426541"/>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SOCIAL NETWORKS                 </a:t>
            </a:r>
          </a:p>
        </p:txBody>
      </p:sp>
      <p:sp>
        <p:nvSpPr>
          <p:cNvPr id="2129" name="Shape 2129"/>
          <p:cNvSpPr txBox="1"/>
          <p:nvPr/>
        </p:nvSpPr>
        <p:spPr>
          <a:xfrm>
            <a:off x="9541304" y="8948521"/>
            <a:ext cx="5317794" cy="154241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 Cras iaculis fermentum lorem, sed semper odio. Quisque at massa dolor. Quisque efficitur mauris in nisi aliquam, eu tempor augue congue.</a:t>
            </a:r>
          </a:p>
        </p:txBody>
      </p:sp>
      <p:sp>
        <p:nvSpPr>
          <p:cNvPr id="2130" name="Shape 2130"/>
          <p:cNvSpPr txBox="1"/>
          <p:nvPr/>
        </p:nvSpPr>
        <p:spPr>
          <a:xfrm>
            <a:off x="10429114" y="7740242"/>
            <a:ext cx="3542176"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Promotion</a:t>
            </a:r>
          </a:p>
        </p:txBody>
      </p:sp>
      <p:sp>
        <p:nvSpPr>
          <p:cNvPr id="2131" name="Shape 2131"/>
          <p:cNvSpPr txBox="1"/>
          <p:nvPr/>
        </p:nvSpPr>
        <p:spPr>
          <a:xfrm>
            <a:off x="10431859" y="8461375"/>
            <a:ext cx="3536686" cy="426541"/>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SOCIAL NETWORKS                 </a:t>
            </a:r>
          </a:p>
        </p:txBody>
      </p:sp>
      <p:sp>
        <p:nvSpPr>
          <p:cNvPr id="2132" name="Shape 2132"/>
          <p:cNvSpPr txBox="1"/>
          <p:nvPr/>
        </p:nvSpPr>
        <p:spPr>
          <a:xfrm>
            <a:off x="16858090" y="8948521"/>
            <a:ext cx="5416220" cy="1542415"/>
          </a:xfrm>
          <a:prstGeom prst="rect">
            <a:avLst/>
          </a:prstGeom>
          <a:noFill/>
          <a:ln>
            <a:noFill/>
          </a:ln>
        </p:spPr>
        <p:txBody>
          <a:bodyPr wrap="square" lIns="71425" tIns="71425" rIns="71425" bIns="71425" anchor="t" anchorCtr="0">
            <a:noAutofit/>
          </a:bodyPr>
          <a:lstStyle/>
          <a:p>
            <a:pPr marL="0" marR="0" lvl="0" indent="0" algn="ctr"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 Cras iaculis fermentum lorem, sed semper odio. Quisque at massa dolor. Quisque efficitur mauris in nisi aliquam, eu tempor augue congue.</a:t>
            </a:r>
          </a:p>
        </p:txBody>
      </p:sp>
      <p:sp>
        <p:nvSpPr>
          <p:cNvPr id="2133" name="Shape 2133"/>
          <p:cNvSpPr txBox="1"/>
          <p:nvPr/>
        </p:nvSpPr>
        <p:spPr>
          <a:xfrm>
            <a:off x="17866600" y="7740242"/>
            <a:ext cx="3399202" cy="715632"/>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Promotion</a:t>
            </a:r>
          </a:p>
        </p:txBody>
      </p:sp>
      <p:sp>
        <p:nvSpPr>
          <p:cNvPr id="2134" name="Shape 2134"/>
          <p:cNvSpPr txBox="1"/>
          <p:nvPr/>
        </p:nvSpPr>
        <p:spPr>
          <a:xfrm>
            <a:off x="17869345" y="8461375"/>
            <a:ext cx="3393711" cy="426541"/>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SOCIAL NETWORKS                 </a:t>
            </a:r>
          </a:p>
        </p:txBody>
      </p:sp>
      <p:sp>
        <p:nvSpPr>
          <p:cNvPr id="2135" name="Shape 2135"/>
          <p:cNvSpPr/>
          <p:nvPr/>
        </p:nvSpPr>
        <p:spPr>
          <a:xfrm>
            <a:off x="12132732" y="5389562"/>
            <a:ext cx="134938" cy="134938"/>
          </a:xfrm>
          <a:prstGeom prst="ellipse">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136" name="Shape 2136"/>
          <p:cNvSpPr/>
          <p:nvPr/>
        </p:nvSpPr>
        <p:spPr>
          <a:xfrm>
            <a:off x="4779432" y="5389562"/>
            <a:ext cx="134938" cy="134938"/>
          </a:xfrm>
          <a:prstGeom prst="ellipse">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137" name="Shape 2137"/>
          <p:cNvSpPr/>
          <p:nvPr/>
        </p:nvSpPr>
        <p:spPr>
          <a:xfrm>
            <a:off x="19498731" y="5389562"/>
            <a:ext cx="134938" cy="134938"/>
          </a:xfrm>
          <a:prstGeom prst="ellipse">
            <a:avLst/>
          </a:pr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cxnSp>
        <p:nvCxnSpPr>
          <p:cNvPr id="2138" name="Shape 2138"/>
          <p:cNvCxnSpPr/>
          <p:nvPr/>
        </p:nvCxnSpPr>
        <p:spPr>
          <a:xfrm rot="10800000" flipH="1">
            <a:off x="4846935" y="5722349"/>
            <a:ext cx="0" cy="1003135"/>
          </a:xfrm>
          <a:prstGeom prst="straightConnector1">
            <a:avLst/>
          </a:prstGeom>
          <a:noFill/>
          <a:ln w="12700" cap="flat" cmpd="sng">
            <a:solidFill>
              <a:srgbClr val="000000"/>
            </a:solidFill>
            <a:prstDash val="solid"/>
            <a:miter lim="400000"/>
            <a:headEnd type="none" w="med" len="med"/>
            <a:tailEnd type="none" w="med" len="med"/>
          </a:ln>
        </p:spPr>
      </p:cxnSp>
      <p:cxnSp>
        <p:nvCxnSpPr>
          <p:cNvPr id="2139" name="Shape 2139"/>
          <p:cNvCxnSpPr/>
          <p:nvPr/>
        </p:nvCxnSpPr>
        <p:spPr>
          <a:xfrm rot="10800000" flipH="1">
            <a:off x="12200234" y="5722349"/>
            <a:ext cx="0" cy="1003135"/>
          </a:xfrm>
          <a:prstGeom prst="straightConnector1">
            <a:avLst/>
          </a:prstGeom>
          <a:noFill/>
          <a:ln w="12700" cap="flat" cmpd="sng">
            <a:solidFill>
              <a:srgbClr val="000000"/>
            </a:solidFill>
            <a:prstDash val="solid"/>
            <a:miter lim="400000"/>
            <a:headEnd type="none" w="med" len="med"/>
            <a:tailEnd type="none" w="med" len="med"/>
          </a:ln>
        </p:spPr>
      </p:cxnSp>
      <p:cxnSp>
        <p:nvCxnSpPr>
          <p:cNvPr id="2140" name="Shape 2140"/>
          <p:cNvCxnSpPr/>
          <p:nvPr/>
        </p:nvCxnSpPr>
        <p:spPr>
          <a:xfrm rot="10800000" flipH="1">
            <a:off x="19566234" y="5722349"/>
            <a:ext cx="0" cy="1003135"/>
          </a:xfrm>
          <a:prstGeom prst="straightConnector1">
            <a:avLst/>
          </a:prstGeom>
          <a:noFill/>
          <a:ln w="12700" cap="flat" cmpd="sng">
            <a:solidFill>
              <a:srgbClr val="000000"/>
            </a:solidFill>
            <a:prstDash val="solid"/>
            <a:miter lim="400000"/>
            <a:headEnd type="none" w="med" len="med"/>
            <a:tailEnd type="none" w="med" len="med"/>
          </a:ln>
        </p:spPr>
      </p:cxnSp>
      <p:sp>
        <p:nvSpPr>
          <p:cNvPr id="2141" name="Shape 2141"/>
          <p:cNvSpPr txBox="1"/>
          <p:nvPr/>
        </p:nvSpPr>
        <p:spPr>
          <a:xfrm>
            <a:off x="5106639" y="5320555"/>
            <a:ext cx="3536686" cy="426541"/>
          </a:xfrm>
          <a:prstGeom prst="rect">
            <a:avLst/>
          </a:prstGeom>
          <a:noFill/>
          <a:ln>
            <a:noFill/>
          </a:ln>
        </p:spPr>
        <p:txBody>
          <a:bodyPr wrap="square" lIns="71425" tIns="71425" rIns="71425" bIns="71425" anchor="t" anchorCtr="0">
            <a:noAutofit/>
          </a:bodyPr>
          <a:lstStyle/>
          <a:p>
            <a:pPr marL="0" marR="0" lvl="0" indent="0" algn="l" rtl="0">
              <a:lnSpc>
                <a:spcPct val="140000"/>
              </a:lnSpc>
              <a:spcBef>
                <a:spcPts val="0"/>
              </a:spcBef>
              <a:spcAft>
                <a:spcPts val="0"/>
              </a:spcAft>
              <a:buClr>
                <a:srgbClr val="929292"/>
              </a:buClr>
              <a:buSzPct val="25000"/>
              <a:buFont typeface="Avenir"/>
              <a:buNone/>
            </a:pPr>
            <a:r>
              <a:rPr lang="en-US" sz="1295" b="0" i="0" u="none" strike="noStrike" cap="none">
                <a:solidFill>
                  <a:srgbClr val="929292"/>
                </a:solidFill>
                <a:latin typeface="Avenir"/>
                <a:ea typeface="Avenir"/>
                <a:cs typeface="Avenir"/>
                <a:sym typeface="Avenir"/>
              </a:rPr>
              <a:t>2014</a:t>
            </a:r>
          </a:p>
        </p:txBody>
      </p:sp>
      <p:sp>
        <p:nvSpPr>
          <p:cNvPr id="2142" name="Shape 2142"/>
          <p:cNvSpPr txBox="1"/>
          <p:nvPr/>
        </p:nvSpPr>
        <p:spPr>
          <a:xfrm>
            <a:off x="12523439" y="5320555"/>
            <a:ext cx="3536686" cy="426541"/>
          </a:xfrm>
          <a:prstGeom prst="rect">
            <a:avLst/>
          </a:prstGeom>
          <a:noFill/>
          <a:ln>
            <a:noFill/>
          </a:ln>
        </p:spPr>
        <p:txBody>
          <a:bodyPr wrap="square" lIns="71425" tIns="71425" rIns="71425" bIns="71425" anchor="t" anchorCtr="0">
            <a:noAutofit/>
          </a:bodyPr>
          <a:lstStyle/>
          <a:p>
            <a:pPr marL="0" marR="0" lvl="0" indent="0" algn="l" rtl="0">
              <a:lnSpc>
                <a:spcPct val="140000"/>
              </a:lnSpc>
              <a:spcBef>
                <a:spcPts val="0"/>
              </a:spcBef>
              <a:spcAft>
                <a:spcPts val="0"/>
              </a:spcAft>
              <a:buClr>
                <a:srgbClr val="929292"/>
              </a:buClr>
              <a:buSzPct val="25000"/>
              <a:buFont typeface="Avenir"/>
              <a:buNone/>
            </a:pPr>
            <a:r>
              <a:rPr lang="en-US" sz="1295" b="0" i="0" u="none" strike="noStrike" cap="none">
                <a:solidFill>
                  <a:srgbClr val="929292"/>
                </a:solidFill>
                <a:latin typeface="Avenir"/>
                <a:ea typeface="Avenir"/>
                <a:cs typeface="Avenir"/>
                <a:sym typeface="Avenir"/>
              </a:rPr>
              <a:t>2016</a:t>
            </a:r>
          </a:p>
        </p:txBody>
      </p:sp>
      <p:sp>
        <p:nvSpPr>
          <p:cNvPr id="2143" name="Shape 2143"/>
          <p:cNvSpPr txBox="1"/>
          <p:nvPr/>
        </p:nvSpPr>
        <p:spPr>
          <a:xfrm>
            <a:off x="19889440" y="5320555"/>
            <a:ext cx="3536686" cy="426541"/>
          </a:xfrm>
          <a:prstGeom prst="rect">
            <a:avLst/>
          </a:prstGeom>
          <a:noFill/>
          <a:ln>
            <a:noFill/>
          </a:ln>
        </p:spPr>
        <p:txBody>
          <a:bodyPr wrap="square" lIns="71425" tIns="71425" rIns="71425" bIns="71425" anchor="t" anchorCtr="0">
            <a:noAutofit/>
          </a:bodyPr>
          <a:lstStyle/>
          <a:p>
            <a:pPr marL="0" marR="0" lvl="0" indent="0" algn="l" rtl="0">
              <a:lnSpc>
                <a:spcPct val="140000"/>
              </a:lnSpc>
              <a:spcBef>
                <a:spcPts val="0"/>
              </a:spcBef>
              <a:spcAft>
                <a:spcPts val="0"/>
              </a:spcAft>
              <a:buClr>
                <a:srgbClr val="929292"/>
              </a:buClr>
              <a:buSzPct val="25000"/>
              <a:buFont typeface="Avenir"/>
              <a:buNone/>
            </a:pPr>
            <a:r>
              <a:rPr lang="en-US" sz="1295" b="0" i="0" u="none" strike="noStrike" cap="none">
                <a:solidFill>
                  <a:srgbClr val="929292"/>
                </a:solidFill>
                <a:latin typeface="Avenir"/>
                <a:ea typeface="Avenir"/>
                <a:cs typeface="Avenir"/>
                <a:sym typeface="Avenir"/>
              </a:rPr>
              <a:t>2018</a:t>
            </a:r>
          </a:p>
        </p:txBody>
      </p:sp>
      <p:grpSp>
        <p:nvGrpSpPr>
          <p:cNvPr id="2144" name="Shape 2144"/>
          <p:cNvGrpSpPr/>
          <p:nvPr/>
        </p:nvGrpSpPr>
        <p:grpSpPr>
          <a:xfrm>
            <a:off x="632552" y="631470"/>
            <a:ext cx="1273177" cy="1304442"/>
            <a:chOff x="0" y="0"/>
            <a:chExt cx="1273176" cy="1304442"/>
          </a:xfrm>
        </p:grpSpPr>
        <p:sp>
          <p:nvSpPr>
            <p:cNvPr id="2145" name="Shape 2145"/>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146" name="Shape 2146"/>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2147" name="Shape 2147"/>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cxnSp>
        <p:nvCxnSpPr>
          <p:cNvPr id="2148" name="Shape 2148"/>
          <p:cNvCxnSpPr/>
          <p:nvPr/>
        </p:nvCxnSpPr>
        <p:spPr>
          <a:xfrm>
            <a:off x="2086569" y="5450680"/>
            <a:ext cx="2428048" cy="0"/>
          </a:xfrm>
          <a:prstGeom prst="straightConnector1">
            <a:avLst/>
          </a:prstGeom>
          <a:noFill/>
          <a:ln w="12700" cap="flat" cmpd="sng">
            <a:solidFill>
              <a:schemeClr val="accent1"/>
            </a:solidFill>
            <a:prstDash val="dashDot"/>
            <a:miter lim="400000"/>
            <a:headEnd type="none" w="med" len="med"/>
            <a:tailEnd type="none" w="med" len="med"/>
          </a:ln>
        </p:spPr>
      </p:cxnSp>
      <p:grpSp>
        <p:nvGrpSpPr>
          <p:cNvPr id="2149" name="Shape 2149"/>
          <p:cNvGrpSpPr/>
          <p:nvPr/>
        </p:nvGrpSpPr>
        <p:grpSpPr>
          <a:xfrm>
            <a:off x="632552" y="11635888"/>
            <a:ext cx="1328635" cy="1329425"/>
            <a:chOff x="0" y="-56246"/>
            <a:chExt cx="1328634" cy="1329422"/>
          </a:xfrm>
        </p:grpSpPr>
        <p:sp>
          <p:nvSpPr>
            <p:cNvPr id="2150" name="Shape 2150"/>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151" name="Shape 215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80</a:t>
              </a:fld>
              <a:r>
                <a:rPr lang="en-US" sz="2400" b="0" i="0" u="none" strike="noStrike" cap="none">
                  <a:solidFill>
                    <a:srgbClr val="DDDDDD"/>
                  </a:solidFill>
                  <a:latin typeface="Open Sans Light"/>
                  <a:ea typeface="Open Sans Light"/>
                  <a:cs typeface="Open Sans Light"/>
                  <a:sym typeface="Open Sans Light"/>
                </a:rPr>
                <a:t>￼</a:t>
              </a:r>
            </a:p>
          </p:txBody>
        </p:sp>
        <p:sp>
          <p:nvSpPr>
            <p:cNvPr id="2152" name="Shape 2152"/>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153" name="Shape 2153"/>
          <p:cNvSpPr txBox="1">
            <a:spLocks noGrp="1"/>
          </p:cNvSpPr>
          <p:nvPr>
            <p:ph type="title" idx="4294967295"/>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Timeline Slide</a:t>
            </a:r>
          </a:p>
        </p:txBody>
      </p:sp>
      <p:sp>
        <p:nvSpPr>
          <p:cNvPr id="2154" name="Shape 2154"/>
          <p:cNvSpPr txBox="1">
            <a:spLocks noGrp="1"/>
          </p:cNvSpPr>
          <p:nvPr>
            <p:ph type="body" idx="4294967295"/>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cxnSp>
        <p:nvCxnSpPr>
          <p:cNvPr id="2155" name="Shape 2155"/>
          <p:cNvCxnSpPr/>
          <p:nvPr/>
        </p:nvCxnSpPr>
        <p:spPr>
          <a:xfrm>
            <a:off x="6036269" y="5450680"/>
            <a:ext cx="5899200" cy="0"/>
          </a:xfrm>
          <a:prstGeom prst="straightConnector1">
            <a:avLst/>
          </a:prstGeom>
          <a:noFill/>
          <a:ln w="12700" cap="flat" cmpd="sng">
            <a:solidFill>
              <a:schemeClr val="accent1"/>
            </a:solidFill>
            <a:prstDash val="dashDot"/>
            <a:miter lim="400000"/>
            <a:headEnd type="none" w="med" len="med"/>
            <a:tailEnd type="none" w="med" len="med"/>
          </a:ln>
        </p:spPr>
      </p:cxnSp>
      <p:cxnSp>
        <p:nvCxnSpPr>
          <p:cNvPr id="2156" name="Shape 2156"/>
          <p:cNvCxnSpPr/>
          <p:nvPr/>
        </p:nvCxnSpPr>
        <p:spPr>
          <a:xfrm>
            <a:off x="13351470" y="5450680"/>
            <a:ext cx="5899200" cy="0"/>
          </a:xfrm>
          <a:prstGeom prst="straightConnector1">
            <a:avLst/>
          </a:prstGeom>
          <a:noFill/>
          <a:ln w="12700" cap="flat" cmpd="sng">
            <a:solidFill>
              <a:schemeClr val="accent1"/>
            </a:solidFill>
            <a:prstDash val="dashDot"/>
            <a:miter lim="400000"/>
            <a:headEnd type="none" w="med" len="med"/>
            <a:tailEnd type="none" w="med" len="med"/>
          </a:ln>
        </p:spPr>
      </p:cxnSp>
      <p:cxnSp>
        <p:nvCxnSpPr>
          <p:cNvPr id="2157" name="Shape 2157"/>
          <p:cNvCxnSpPr/>
          <p:nvPr/>
        </p:nvCxnSpPr>
        <p:spPr>
          <a:xfrm>
            <a:off x="20780970" y="5450680"/>
            <a:ext cx="1753625" cy="0"/>
          </a:xfrm>
          <a:prstGeom prst="straightConnector1">
            <a:avLst/>
          </a:prstGeom>
          <a:noFill/>
          <a:ln w="12700" cap="flat" cmpd="sng">
            <a:solidFill>
              <a:schemeClr val="accent1"/>
            </a:solidFill>
            <a:prstDash val="dashDot"/>
            <a:miter lim="400000"/>
            <a:headEnd type="none" w="med" len="med"/>
            <a:tailEnd type="non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Shape 2162"/>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81</a:t>
            </a:fld>
            <a:endParaRPr lang="en-US" sz="2400" b="0" i="0" u="none" strike="noStrike" cap="none">
              <a:solidFill>
                <a:srgbClr val="DDDDDD"/>
              </a:solidFill>
              <a:latin typeface="Open Sans Light"/>
              <a:ea typeface="Open Sans Light"/>
              <a:cs typeface="Open Sans Light"/>
              <a:sym typeface="Open Sans Light"/>
            </a:endParaRPr>
          </a:p>
        </p:txBody>
      </p:sp>
      <p:sp>
        <p:nvSpPr>
          <p:cNvPr id="2163" name="Shape 2163"/>
          <p:cNvSpPr txBox="1"/>
          <p:nvPr/>
        </p:nvSpPr>
        <p:spPr>
          <a:xfrm>
            <a:off x="13872004" y="20985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164" name="Shape 2164"/>
          <p:cNvSpPr txBox="1"/>
          <p:nvPr/>
        </p:nvSpPr>
        <p:spPr>
          <a:xfrm>
            <a:off x="13870815" y="1398225"/>
            <a:ext cx="9254201"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Promotion</a:t>
            </a:r>
          </a:p>
        </p:txBody>
      </p:sp>
      <p:sp>
        <p:nvSpPr>
          <p:cNvPr id="2165" name="Shape 2165"/>
          <p:cNvSpPr/>
          <p:nvPr/>
        </p:nvSpPr>
        <p:spPr>
          <a:xfrm>
            <a:off x="12120032" y="1795461"/>
            <a:ext cx="134938" cy="134938"/>
          </a:xfrm>
          <a:prstGeom prst="ellipse">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cxnSp>
        <p:nvCxnSpPr>
          <p:cNvPr id="2166" name="Shape 2166"/>
          <p:cNvCxnSpPr/>
          <p:nvPr/>
        </p:nvCxnSpPr>
        <p:spPr>
          <a:xfrm>
            <a:off x="12574934" y="1862931"/>
            <a:ext cx="1003135" cy="0"/>
          </a:xfrm>
          <a:prstGeom prst="straightConnector1">
            <a:avLst/>
          </a:prstGeom>
          <a:noFill/>
          <a:ln w="12700" cap="flat" cmpd="sng">
            <a:solidFill>
              <a:srgbClr val="000000"/>
            </a:solidFill>
            <a:prstDash val="solid"/>
            <a:miter lim="400000"/>
            <a:headEnd type="none" w="med" len="med"/>
            <a:tailEnd type="none" w="med" len="med"/>
          </a:ln>
        </p:spPr>
      </p:cxnSp>
      <p:sp>
        <p:nvSpPr>
          <p:cNvPr id="2167" name="Shape 2167"/>
          <p:cNvSpPr txBox="1"/>
          <p:nvPr/>
        </p:nvSpPr>
        <p:spPr>
          <a:xfrm>
            <a:off x="10228161" y="1662359"/>
            <a:ext cx="1653663" cy="426541"/>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400" b="0" i="0" u="none" strike="noStrike" cap="none">
                <a:solidFill>
                  <a:srgbClr val="929292"/>
                </a:solidFill>
                <a:latin typeface="Open Sans"/>
                <a:ea typeface="Open Sans"/>
                <a:cs typeface="Open Sans"/>
                <a:sym typeface="Open Sans"/>
              </a:rPr>
              <a:t>2016</a:t>
            </a:r>
          </a:p>
        </p:txBody>
      </p:sp>
      <p:grpSp>
        <p:nvGrpSpPr>
          <p:cNvPr id="2168" name="Shape 2168"/>
          <p:cNvGrpSpPr/>
          <p:nvPr/>
        </p:nvGrpSpPr>
        <p:grpSpPr>
          <a:xfrm>
            <a:off x="632552" y="631470"/>
            <a:ext cx="1273177" cy="1304442"/>
            <a:chOff x="0" y="0"/>
            <a:chExt cx="1273176" cy="1304442"/>
          </a:xfrm>
        </p:grpSpPr>
        <p:sp>
          <p:nvSpPr>
            <p:cNvPr id="2169" name="Shape 2169"/>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170" name="Shape 217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2171" name="Shape 2171"/>
          <p:cNvSpPr txBox="1"/>
          <p:nvPr/>
        </p:nvSpPr>
        <p:spPr>
          <a:xfrm>
            <a:off x="2416965" y="6781385"/>
            <a:ext cx="5996127" cy="2098676"/>
          </a:xfrm>
          <a:prstGeom prst="rect">
            <a:avLst/>
          </a:prstGeom>
          <a:noFill/>
          <a:ln>
            <a:noFill/>
          </a:ln>
        </p:spPr>
        <p:txBody>
          <a:bodyPr wrap="square" lIns="71425" tIns="71425" rIns="71425" bIns="71425" anchor="t" anchorCtr="0">
            <a:noAutofit/>
          </a:bodyPr>
          <a:lstStyle/>
          <a:p>
            <a:pPr marL="0" marR="0" lvl="0" indent="0" algn="r"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 Integer dignissim justo ac ligula imperdiet tempus Aliquam ultricies libero in suscipit dignissim </a:t>
            </a:r>
          </a:p>
        </p:txBody>
      </p:sp>
      <p:sp>
        <p:nvSpPr>
          <p:cNvPr id="2172" name="Shape 2172"/>
          <p:cNvSpPr/>
          <p:nvPr/>
        </p:nvSpPr>
        <p:spPr>
          <a:xfrm>
            <a:off x="7042153" y="62645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173" name="Shape 2173"/>
          <p:cNvSpPr txBox="1"/>
          <p:nvPr/>
        </p:nvSpPr>
        <p:spPr>
          <a:xfrm>
            <a:off x="13872004" y="48163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174" name="Shape 2174"/>
          <p:cNvSpPr txBox="1"/>
          <p:nvPr/>
        </p:nvSpPr>
        <p:spPr>
          <a:xfrm>
            <a:off x="13870815" y="4116026"/>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Second Office Opening</a:t>
            </a:r>
          </a:p>
        </p:txBody>
      </p:sp>
      <p:sp>
        <p:nvSpPr>
          <p:cNvPr id="2175" name="Shape 2175"/>
          <p:cNvSpPr/>
          <p:nvPr/>
        </p:nvSpPr>
        <p:spPr>
          <a:xfrm>
            <a:off x="12120032" y="4513262"/>
            <a:ext cx="134938" cy="134938"/>
          </a:xfrm>
          <a:prstGeom prst="ellipse">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cxnSp>
        <p:nvCxnSpPr>
          <p:cNvPr id="2176" name="Shape 2176"/>
          <p:cNvCxnSpPr/>
          <p:nvPr/>
        </p:nvCxnSpPr>
        <p:spPr>
          <a:xfrm>
            <a:off x="12574934" y="4580730"/>
            <a:ext cx="1003135" cy="0"/>
          </a:xfrm>
          <a:prstGeom prst="straightConnector1">
            <a:avLst/>
          </a:prstGeom>
          <a:noFill/>
          <a:ln w="12700" cap="flat" cmpd="sng">
            <a:solidFill>
              <a:srgbClr val="000000"/>
            </a:solidFill>
            <a:prstDash val="solid"/>
            <a:miter lim="400000"/>
            <a:headEnd type="none" w="med" len="med"/>
            <a:tailEnd type="none" w="med" len="med"/>
          </a:ln>
        </p:spPr>
      </p:cxnSp>
      <p:sp>
        <p:nvSpPr>
          <p:cNvPr id="2177" name="Shape 2177"/>
          <p:cNvSpPr txBox="1"/>
          <p:nvPr/>
        </p:nvSpPr>
        <p:spPr>
          <a:xfrm>
            <a:off x="10228161" y="4380160"/>
            <a:ext cx="1653663" cy="426541"/>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400" b="0" i="0" u="none" strike="noStrike" cap="none">
                <a:solidFill>
                  <a:srgbClr val="929292"/>
                </a:solidFill>
                <a:latin typeface="Open Sans"/>
                <a:ea typeface="Open Sans"/>
                <a:cs typeface="Open Sans"/>
                <a:sym typeface="Open Sans"/>
              </a:rPr>
              <a:t>2010</a:t>
            </a:r>
          </a:p>
        </p:txBody>
      </p:sp>
      <p:sp>
        <p:nvSpPr>
          <p:cNvPr id="2178" name="Shape 2178"/>
          <p:cNvSpPr txBox="1"/>
          <p:nvPr/>
        </p:nvSpPr>
        <p:spPr>
          <a:xfrm>
            <a:off x="13872004" y="75341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179" name="Shape 2179"/>
          <p:cNvSpPr txBox="1"/>
          <p:nvPr/>
        </p:nvSpPr>
        <p:spPr>
          <a:xfrm>
            <a:off x="13870815" y="68338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Advertising Company Started</a:t>
            </a:r>
          </a:p>
        </p:txBody>
      </p:sp>
      <p:sp>
        <p:nvSpPr>
          <p:cNvPr id="2180" name="Shape 2180"/>
          <p:cNvSpPr/>
          <p:nvPr/>
        </p:nvSpPr>
        <p:spPr>
          <a:xfrm>
            <a:off x="12120032" y="7231061"/>
            <a:ext cx="134938" cy="134938"/>
          </a:xfrm>
          <a:prstGeom prst="ellipse">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cxnSp>
        <p:nvCxnSpPr>
          <p:cNvPr id="2181" name="Shape 2181"/>
          <p:cNvCxnSpPr/>
          <p:nvPr/>
        </p:nvCxnSpPr>
        <p:spPr>
          <a:xfrm>
            <a:off x="12574934" y="7298531"/>
            <a:ext cx="1003135" cy="0"/>
          </a:xfrm>
          <a:prstGeom prst="straightConnector1">
            <a:avLst/>
          </a:prstGeom>
          <a:noFill/>
          <a:ln w="12700" cap="flat" cmpd="sng">
            <a:solidFill>
              <a:srgbClr val="000000"/>
            </a:solidFill>
            <a:prstDash val="solid"/>
            <a:miter lim="400000"/>
            <a:headEnd type="none" w="med" len="med"/>
            <a:tailEnd type="none" w="med" len="med"/>
          </a:ln>
        </p:spPr>
      </p:cxnSp>
      <p:sp>
        <p:nvSpPr>
          <p:cNvPr id="2182" name="Shape 2182"/>
          <p:cNvSpPr txBox="1"/>
          <p:nvPr/>
        </p:nvSpPr>
        <p:spPr>
          <a:xfrm>
            <a:off x="10228161" y="7097960"/>
            <a:ext cx="1653663" cy="426541"/>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400" b="0" i="0" u="none" strike="noStrike" cap="none">
                <a:solidFill>
                  <a:srgbClr val="929292"/>
                </a:solidFill>
                <a:latin typeface="Open Sans"/>
                <a:ea typeface="Open Sans"/>
                <a:cs typeface="Open Sans"/>
                <a:sym typeface="Open Sans"/>
              </a:rPr>
              <a:t>2002</a:t>
            </a:r>
          </a:p>
        </p:txBody>
      </p:sp>
      <p:sp>
        <p:nvSpPr>
          <p:cNvPr id="2183" name="Shape 2183"/>
          <p:cNvSpPr txBox="1"/>
          <p:nvPr/>
        </p:nvSpPr>
        <p:spPr>
          <a:xfrm>
            <a:off x="13872004" y="102519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184" name="Shape 2184"/>
          <p:cNvSpPr txBox="1"/>
          <p:nvPr/>
        </p:nvSpPr>
        <p:spPr>
          <a:xfrm>
            <a:off x="13870815" y="95516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First Office Opening</a:t>
            </a:r>
          </a:p>
        </p:txBody>
      </p:sp>
      <p:sp>
        <p:nvSpPr>
          <p:cNvPr id="2185" name="Shape 2185"/>
          <p:cNvSpPr/>
          <p:nvPr/>
        </p:nvSpPr>
        <p:spPr>
          <a:xfrm>
            <a:off x="12120032" y="9948861"/>
            <a:ext cx="134938" cy="134938"/>
          </a:xfrm>
          <a:prstGeom prst="ellipse">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cxnSp>
        <p:nvCxnSpPr>
          <p:cNvPr id="2186" name="Shape 2186"/>
          <p:cNvCxnSpPr/>
          <p:nvPr/>
        </p:nvCxnSpPr>
        <p:spPr>
          <a:xfrm>
            <a:off x="12574934" y="10016331"/>
            <a:ext cx="1003135" cy="0"/>
          </a:xfrm>
          <a:prstGeom prst="straightConnector1">
            <a:avLst/>
          </a:prstGeom>
          <a:noFill/>
          <a:ln w="12700" cap="flat" cmpd="sng">
            <a:solidFill>
              <a:srgbClr val="000000"/>
            </a:solidFill>
            <a:prstDash val="solid"/>
            <a:miter lim="400000"/>
            <a:headEnd type="none" w="med" len="med"/>
            <a:tailEnd type="none" w="med" len="med"/>
          </a:ln>
        </p:spPr>
      </p:cxnSp>
      <p:sp>
        <p:nvSpPr>
          <p:cNvPr id="2187" name="Shape 2187"/>
          <p:cNvSpPr txBox="1"/>
          <p:nvPr/>
        </p:nvSpPr>
        <p:spPr>
          <a:xfrm>
            <a:off x="10228161" y="9815760"/>
            <a:ext cx="1653663" cy="426541"/>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400" b="0" i="0" u="none" strike="noStrike" cap="none">
                <a:solidFill>
                  <a:srgbClr val="929292"/>
                </a:solidFill>
                <a:latin typeface="Open Sans"/>
                <a:ea typeface="Open Sans"/>
                <a:cs typeface="Open Sans"/>
                <a:sym typeface="Open Sans"/>
              </a:rPr>
              <a:t>1996</a:t>
            </a:r>
          </a:p>
        </p:txBody>
      </p:sp>
      <p:cxnSp>
        <p:nvCxnSpPr>
          <p:cNvPr id="2188" name="Shape 2188"/>
          <p:cNvCxnSpPr/>
          <p:nvPr/>
        </p:nvCxnSpPr>
        <p:spPr>
          <a:xfrm rot="10800000" flipH="1">
            <a:off x="12187502" y="1546181"/>
            <a:ext cx="0" cy="8841512"/>
          </a:xfrm>
          <a:prstGeom prst="straightConnector1">
            <a:avLst/>
          </a:prstGeom>
          <a:noFill/>
          <a:ln w="12700" cap="flat" cmpd="sng">
            <a:solidFill>
              <a:schemeClr val="accent1"/>
            </a:solidFill>
            <a:prstDash val="dashDot"/>
            <a:miter lim="400000"/>
            <a:headEnd type="none" w="med" len="med"/>
            <a:tailEnd type="none" w="med" len="med"/>
          </a:ln>
        </p:spPr>
      </p:cxnSp>
      <p:grpSp>
        <p:nvGrpSpPr>
          <p:cNvPr id="2189" name="Shape 2189"/>
          <p:cNvGrpSpPr/>
          <p:nvPr/>
        </p:nvGrpSpPr>
        <p:grpSpPr>
          <a:xfrm>
            <a:off x="632552" y="11635888"/>
            <a:ext cx="1328635" cy="1329425"/>
            <a:chOff x="0" y="-56246"/>
            <a:chExt cx="1328634" cy="1329422"/>
          </a:xfrm>
        </p:grpSpPr>
        <p:sp>
          <p:nvSpPr>
            <p:cNvPr id="2190" name="Shape 2190"/>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191" name="Shape 219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81</a:t>
              </a:fld>
              <a:r>
                <a:rPr lang="en-US" sz="2400" b="0" i="0" u="none" strike="noStrike" cap="none">
                  <a:solidFill>
                    <a:srgbClr val="DDDDDD"/>
                  </a:solidFill>
                  <a:latin typeface="Open Sans Light"/>
                  <a:ea typeface="Open Sans Light"/>
                  <a:cs typeface="Open Sans Light"/>
                  <a:sym typeface="Open Sans Light"/>
                </a:rPr>
                <a:t>￼</a:t>
              </a:r>
            </a:p>
          </p:txBody>
        </p:sp>
        <p:sp>
          <p:nvSpPr>
            <p:cNvPr id="2192" name="Shape 2192"/>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193" name="Shape 2193"/>
          <p:cNvSpPr txBox="1">
            <a:spLocks noGrp="1"/>
          </p:cNvSpPr>
          <p:nvPr>
            <p:ph type="body" idx="4294967295"/>
          </p:nvPr>
        </p:nvSpPr>
        <p:spPr>
          <a:xfrm>
            <a:off x="1099083" y="5607816"/>
            <a:ext cx="7307322" cy="991393"/>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194" name="Shape 2194"/>
          <p:cNvSpPr txBox="1">
            <a:spLocks noGrp="1"/>
          </p:cNvSpPr>
          <p:nvPr>
            <p:ph type="title" idx="4294967295"/>
          </p:nvPr>
        </p:nvSpPr>
        <p:spPr>
          <a:xfrm>
            <a:off x="1099083" y="4321941"/>
            <a:ext cx="7307322" cy="1298576"/>
          </a:xfrm>
          <a:prstGeom prst="rect">
            <a:avLst/>
          </a:prstGeom>
          <a:noFill/>
          <a:ln>
            <a:noFill/>
          </a:ln>
        </p:spPr>
        <p:txBody>
          <a:bodyPr wrap="square" lIns="71425" tIns="71425" rIns="71425" bIns="71425" anchor="b" anchorCtr="0">
            <a:noAutofit/>
          </a:bodyPr>
          <a:lstStyle/>
          <a:p>
            <a:pPr marL="0" marR="0" lvl="0" indent="0" algn="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Timeline Slide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Shape 2199"/>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82</a:t>
            </a:fld>
            <a:endParaRPr lang="en-US" sz="2400" b="0" i="0" u="none" strike="noStrike" cap="none">
              <a:solidFill>
                <a:srgbClr val="DDDDDD"/>
              </a:solidFill>
              <a:latin typeface="Open Sans Light"/>
              <a:ea typeface="Open Sans Light"/>
              <a:cs typeface="Open Sans Light"/>
              <a:sym typeface="Open Sans Light"/>
            </a:endParaRPr>
          </a:p>
        </p:txBody>
      </p:sp>
      <p:pic>
        <p:nvPicPr>
          <p:cNvPr id="2200" name="Shape 2200" descr="Image"/>
          <p:cNvPicPr preferRelativeResize="0"/>
          <p:nvPr/>
        </p:nvPicPr>
        <p:blipFill rotWithShape="1">
          <a:blip r:embed="rId3">
            <a:alphaModFix/>
          </a:blip>
          <a:srcRect l="501" r="502"/>
          <a:stretch/>
        </p:blipFill>
        <p:spPr>
          <a:xfrm>
            <a:off x="12329867" y="0"/>
            <a:ext cx="12069358" cy="13716000"/>
          </a:xfrm>
          <a:prstGeom prst="rect">
            <a:avLst/>
          </a:prstGeom>
          <a:noFill/>
          <a:ln>
            <a:noFill/>
          </a:ln>
        </p:spPr>
      </p:pic>
      <p:grpSp>
        <p:nvGrpSpPr>
          <p:cNvPr id="2201" name="Shape 2201"/>
          <p:cNvGrpSpPr/>
          <p:nvPr/>
        </p:nvGrpSpPr>
        <p:grpSpPr>
          <a:xfrm>
            <a:off x="632552" y="631470"/>
            <a:ext cx="1273177" cy="1304442"/>
            <a:chOff x="0" y="0"/>
            <a:chExt cx="1273176" cy="1304442"/>
          </a:xfrm>
        </p:grpSpPr>
        <p:sp>
          <p:nvSpPr>
            <p:cNvPr id="2202" name="Shape 2202"/>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203" name="Shape 2203"/>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sp>
        <p:nvSpPr>
          <p:cNvPr id="2204" name="Shape 2204"/>
          <p:cNvSpPr txBox="1"/>
          <p:nvPr/>
        </p:nvSpPr>
        <p:spPr>
          <a:xfrm>
            <a:off x="2533288" y="7292392"/>
            <a:ext cx="6570575" cy="142811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000000"/>
              </a:buClr>
              <a:buSzPct val="25000"/>
              <a:buFont typeface="Open Sans"/>
              <a:buNone/>
            </a:pPr>
            <a:r>
              <a:rPr lang="en-US" sz="1600" b="0" i="0" u="none" strike="noStrike" cap="none">
                <a:solidFill>
                  <a:srgbClr val="000000"/>
                </a:solidFill>
                <a:latin typeface="Open Sans"/>
                <a:ea typeface="Open Sans"/>
                <a:cs typeface="Open Sans"/>
                <a:sym typeface="Open Sans"/>
              </a:rPr>
              <a:t>Lorem ipsum dolor sit amet, consectetur adipiscing elit. In facilisis imperdiet neque eget pulvinar. Fusce pretium leo pellentesque elit gravida tempor. Curabitur porta libero at risus tristique, ac ornare libero hendrerit.</a:t>
            </a:r>
          </a:p>
        </p:txBody>
      </p:sp>
      <p:sp>
        <p:nvSpPr>
          <p:cNvPr id="2205" name="Shape 2205"/>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206" name="Shape 2206"/>
          <p:cNvGrpSpPr/>
          <p:nvPr/>
        </p:nvGrpSpPr>
        <p:grpSpPr>
          <a:xfrm>
            <a:off x="632552" y="11635888"/>
            <a:ext cx="1328635" cy="1329425"/>
            <a:chOff x="0" y="-56246"/>
            <a:chExt cx="1328634" cy="1329422"/>
          </a:xfrm>
        </p:grpSpPr>
        <p:sp>
          <p:nvSpPr>
            <p:cNvPr id="2207" name="Shape 220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208" name="Shape 220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82</a:t>
              </a:fld>
              <a:r>
                <a:rPr lang="en-US" sz="2400" b="0" i="0" u="none" strike="noStrike" cap="none">
                  <a:solidFill>
                    <a:srgbClr val="DDDDDD"/>
                  </a:solidFill>
                  <a:latin typeface="Open Sans Light"/>
                  <a:ea typeface="Open Sans Light"/>
                  <a:cs typeface="Open Sans Light"/>
                  <a:sym typeface="Open Sans Light"/>
                </a:rPr>
                <a:t>￼</a:t>
              </a:r>
            </a:p>
          </p:txBody>
        </p:sp>
        <p:sp>
          <p:nvSpPr>
            <p:cNvPr id="2209" name="Shape 220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210" name="Shape 2210"/>
          <p:cNvSpPr txBox="1">
            <a:spLocks noGrp="1"/>
          </p:cNvSpPr>
          <p:nvPr>
            <p:ph type="title" idx="4294967295"/>
          </p:nvPr>
        </p:nvSpPr>
        <p:spPr>
          <a:xfrm>
            <a:off x="2533288" y="4572933"/>
            <a:ext cx="8382265"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Maps Section</a:t>
            </a:r>
          </a:p>
        </p:txBody>
      </p:sp>
      <p:sp>
        <p:nvSpPr>
          <p:cNvPr id="2211" name="Shape 2211"/>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Shape 2216"/>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83</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217" name="Shape 2217"/>
          <p:cNvGrpSpPr/>
          <p:nvPr/>
        </p:nvGrpSpPr>
        <p:grpSpPr>
          <a:xfrm>
            <a:off x="4728849" y="3905051"/>
            <a:ext cx="14888199" cy="6270860"/>
            <a:chOff x="-34532" y="0"/>
            <a:chExt cx="14888197" cy="6270858"/>
          </a:xfrm>
        </p:grpSpPr>
        <p:sp>
          <p:nvSpPr>
            <p:cNvPr id="2218" name="Shape 2218"/>
            <p:cNvSpPr/>
            <p:nvPr/>
          </p:nvSpPr>
          <p:spPr>
            <a:xfrm>
              <a:off x="7718039" y="4418985"/>
              <a:ext cx="357437" cy="316039"/>
            </a:xfrm>
            <a:custGeom>
              <a:avLst/>
              <a:gdLst/>
              <a:ahLst/>
              <a:cxnLst/>
              <a:rect l="0" t="0" r="0" b="0"/>
              <a:pathLst>
                <a:path w="120000" h="120000" extrusionOk="0">
                  <a:moveTo>
                    <a:pt x="120000" y="42000"/>
                  </a:moveTo>
                  <a:cubicBezTo>
                    <a:pt x="120000" y="36000"/>
                    <a:pt x="114043" y="24000"/>
                    <a:pt x="120000" y="18000"/>
                  </a:cubicBezTo>
                  <a:cubicBezTo>
                    <a:pt x="114043" y="18000"/>
                    <a:pt x="114043" y="12000"/>
                    <a:pt x="108093" y="12000"/>
                  </a:cubicBezTo>
                  <a:cubicBezTo>
                    <a:pt x="102136" y="12000"/>
                    <a:pt x="102136" y="12000"/>
                    <a:pt x="96186" y="6000"/>
                  </a:cubicBezTo>
                  <a:cubicBezTo>
                    <a:pt x="90230" y="6000"/>
                    <a:pt x="90230" y="6000"/>
                    <a:pt x="84279" y="6000"/>
                  </a:cubicBezTo>
                  <a:cubicBezTo>
                    <a:pt x="78323" y="6000"/>
                    <a:pt x="78323" y="6000"/>
                    <a:pt x="78323" y="0"/>
                  </a:cubicBezTo>
                  <a:cubicBezTo>
                    <a:pt x="72366" y="0"/>
                    <a:pt x="66416" y="0"/>
                    <a:pt x="66416" y="0"/>
                  </a:cubicBezTo>
                  <a:cubicBezTo>
                    <a:pt x="54509" y="6000"/>
                    <a:pt x="60460" y="6000"/>
                    <a:pt x="54509" y="12000"/>
                  </a:cubicBezTo>
                  <a:cubicBezTo>
                    <a:pt x="54509" y="18000"/>
                    <a:pt x="48553" y="18000"/>
                    <a:pt x="42602" y="24000"/>
                  </a:cubicBezTo>
                  <a:cubicBezTo>
                    <a:pt x="36646" y="24000"/>
                    <a:pt x="36646" y="30000"/>
                    <a:pt x="30690" y="36000"/>
                  </a:cubicBezTo>
                  <a:cubicBezTo>
                    <a:pt x="24739" y="42000"/>
                    <a:pt x="12832" y="36000"/>
                    <a:pt x="6876" y="36000"/>
                  </a:cubicBezTo>
                  <a:cubicBezTo>
                    <a:pt x="-5030" y="36000"/>
                    <a:pt x="926" y="42000"/>
                    <a:pt x="6876" y="48000"/>
                  </a:cubicBezTo>
                  <a:cubicBezTo>
                    <a:pt x="6876" y="54000"/>
                    <a:pt x="6876" y="54000"/>
                    <a:pt x="12832" y="60000"/>
                  </a:cubicBezTo>
                  <a:cubicBezTo>
                    <a:pt x="12832" y="72000"/>
                    <a:pt x="18783" y="72000"/>
                    <a:pt x="24739" y="78000"/>
                  </a:cubicBezTo>
                  <a:cubicBezTo>
                    <a:pt x="30690" y="78000"/>
                    <a:pt x="30690" y="78000"/>
                    <a:pt x="30690" y="78000"/>
                  </a:cubicBezTo>
                  <a:cubicBezTo>
                    <a:pt x="30690" y="78000"/>
                    <a:pt x="30690" y="84000"/>
                    <a:pt x="30690" y="84000"/>
                  </a:cubicBezTo>
                  <a:cubicBezTo>
                    <a:pt x="30690" y="84000"/>
                    <a:pt x="36646" y="84000"/>
                    <a:pt x="36646" y="84000"/>
                  </a:cubicBezTo>
                  <a:cubicBezTo>
                    <a:pt x="36646" y="84000"/>
                    <a:pt x="36646" y="90000"/>
                    <a:pt x="36646" y="96000"/>
                  </a:cubicBezTo>
                  <a:cubicBezTo>
                    <a:pt x="42602" y="102000"/>
                    <a:pt x="42602" y="102000"/>
                    <a:pt x="54509" y="108000"/>
                  </a:cubicBezTo>
                  <a:cubicBezTo>
                    <a:pt x="54509" y="108000"/>
                    <a:pt x="54509" y="108000"/>
                    <a:pt x="60460" y="114000"/>
                  </a:cubicBezTo>
                  <a:cubicBezTo>
                    <a:pt x="66416" y="114000"/>
                    <a:pt x="72366" y="114000"/>
                    <a:pt x="78323" y="114000"/>
                  </a:cubicBezTo>
                  <a:cubicBezTo>
                    <a:pt x="78323" y="114000"/>
                    <a:pt x="90230" y="120000"/>
                    <a:pt x="90230" y="120000"/>
                  </a:cubicBezTo>
                  <a:cubicBezTo>
                    <a:pt x="96186" y="114000"/>
                    <a:pt x="102136" y="108000"/>
                    <a:pt x="108093" y="102000"/>
                  </a:cubicBezTo>
                  <a:cubicBezTo>
                    <a:pt x="108093" y="96000"/>
                    <a:pt x="108093" y="96000"/>
                    <a:pt x="108093" y="90000"/>
                  </a:cubicBezTo>
                  <a:cubicBezTo>
                    <a:pt x="114043" y="84000"/>
                    <a:pt x="120000" y="78000"/>
                    <a:pt x="120000" y="72000"/>
                  </a:cubicBezTo>
                  <a:cubicBezTo>
                    <a:pt x="120000" y="72000"/>
                    <a:pt x="114043" y="66000"/>
                    <a:pt x="114043" y="66000"/>
                  </a:cubicBezTo>
                  <a:cubicBezTo>
                    <a:pt x="114043" y="60000"/>
                    <a:pt x="114043" y="60000"/>
                    <a:pt x="114043" y="60000"/>
                  </a:cubicBezTo>
                  <a:cubicBezTo>
                    <a:pt x="114043" y="60000"/>
                    <a:pt x="114043" y="60000"/>
                    <a:pt x="114043" y="60000"/>
                  </a:cubicBezTo>
                  <a:cubicBezTo>
                    <a:pt x="114043" y="54000"/>
                    <a:pt x="120000" y="48000"/>
                    <a:pt x="120000" y="42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19" name="Shape 2219"/>
            <p:cNvSpPr/>
            <p:nvPr/>
          </p:nvSpPr>
          <p:spPr>
            <a:xfrm>
              <a:off x="7578906" y="4053046"/>
              <a:ext cx="530711" cy="476830"/>
            </a:xfrm>
            <a:custGeom>
              <a:avLst/>
              <a:gdLst/>
              <a:ahLst/>
              <a:cxnLst/>
              <a:rect l="0" t="0" r="0" b="0"/>
              <a:pathLst>
                <a:path w="120000" h="120000" extrusionOk="0">
                  <a:moveTo>
                    <a:pt x="116000" y="32000"/>
                  </a:moveTo>
                  <a:cubicBezTo>
                    <a:pt x="120000" y="32000"/>
                    <a:pt x="120000" y="28000"/>
                    <a:pt x="120000" y="24000"/>
                  </a:cubicBezTo>
                  <a:cubicBezTo>
                    <a:pt x="120000" y="24000"/>
                    <a:pt x="116000" y="24000"/>
                    <a:pt x="116000" y="24000"/>
                  </a:cubicBezTo>
                  <a:cubicBezTo>
                    <a:pt x="116000" y="24000"/>
                    <a:pt x="116000" y="24000"/>
                    <a:pt x="116000" y="20000"/>
                  </a:cubicBezTo>
                  <a:cubicBezTo>
                    <a:pt x="116000" y="20000"/>
                    <a:pt x="116000" y="20000"/>
                    <a:pt x="116000" y="20000"/>
                  </a:cubicBezTo>
                  <a:cubicBezTo>
                    <a:pt x="116000" y="16000"/>
                    <a:pt x="116000" y="20000"/>
                    <a:pt x="112000" y="20000"/>
                  </a:cubicBezTo>
                  <a:cubicBezTo>
                    <a:pt x="112000" y="20000"/>
                    <a:pt x="112000" y="16000"/>
                    <a:pt x="112000" y="16000"/>
                  </a:cubicBezTo>
                  <a:cubicBezTo>
                    <a:pt x="112000" y="12000"/>
                    <a:pt x="108000" y="12000"/>
                    <a:pt x="104000" y="12000"/>
                  </a:cubicBezTo>
                  <a:cubicBezTo>
                    <a:pt x="104000" y="12000"/>
                    <a:pt x="100000" y="12000"/>
                    <a:pt x="100000" y="8000"/>
                  </a:cubicBezTo>
                  <a:cubicBezTo>
                    <a:pt x="100000" y="8000"/>
                    <a:pt x="100000" y="8000"/>
                    <a:pt x="96000" y="8000"/>
                  </a:cubicBezTo>
                  <a:cubicBezTo>
                    <a:pt x="96000" y="4000"/>
                    <a:pt x="96000" y="8000"/>
                    <a:pt x="92000" y="4000"/>
                  </a:cubicBezTo>
                  <a:cubicBezTo>
                    <a:pt x="92000" y="4000"/>
                    <a:pt x="92000" y="4000"/>
                    <a:pt x="92000" y="0"/>
                  </a:cubicBezTo>
                  <a:cubicBezTo>
                    <a:pt x="88000" y="0"/>
                    <a:pt x="84000" y="4000"/>
                    <a:pt x="84000" y="4000"/>
                  </a:cubicBezTo>
                  <a:cubicBezTo>
                    <a:pt x="80000" y="4000"/>
                    <a:pt x="76000" y="4000"/>
                    <a:pt x="72000" y="4000"/>
                  </a:cubicBezTo>
                  <a:cubicBezTo>
                    <a:pt x="72000" y="8000"/>
                    <a:pt x="72000" y="8000"/>
                    <a:pt x="68000" y="12000"/>
                  </a:cubicBezTo>
                  <a:cubicBezTo>
                    <a:pt x="68000" y="16000"/>
                    <a:pt x="68000" y="12000"/>
                    <a:pt x="68000" y="16000"/>
                  </a:cubicBezTo>
                  <a:cubicBezTo>
                    <a:pt x="68000" y="24000"/>
                    <a:pt x="68000" y="28000"/>
                    <a:pt x="68000" y="36000"/>
                  </a:cubicBezTo>
                  <a:cubicBezTo>
                    <a:pt x="64000" y="44000"/>
                    <a:pt x="68000" y="48000"/>
                    <a:pt x="72000" y="52000"/>
                  </a:cubicBezTo>
                  <a:cubicBezTo>
                    <a:pt x="76000" y="56000"/>
                    <a:pt x="76000" y="48000"/>
                    <a:pt x="80000" y="48000"/>
                  </a:cubicBezTo>
                  <a:cubicBezTo>
                    <a:pt x="80000" y="52000"/>
                    <a:pt x="80000" y="60000"/>
                    <a:pt x="80000" y="64000"/>
                  </a:cubicBezTo>
                  <a:cubicBezTo>
                    <a:pt x="80000" y="64000"/>
                    <a:pt x="80000" y="64000"/>
                    <a:pt x="76000" y="60000"/>
                  </a:cubicBezTo>
                  <a:cubicBezTo>
                    <a:pt x="76000" y="60000"/>
                    <a:pt x="76000" y="64000"/>
                    <a:pt x="72000" y="64000"/>
                  </a:cubicBezTo>
                  <a:cubicBezTo>
                    <a:pt x="72000" y="64000"/>
                    <a:pt x="72000" y="60000"/>
                    <a:pt x="68000" y="60000"/>
                  </a:cubicBezTo>
                  <a:cubicBezTo>
                    <a:pt x="68000" y="56000"/>
                    <a:pt x="64000" y="52000"/>
                    <a:pt x="64000" y="52000"/>
                  </a:cubicBezTo>
                  <a:cubicBezTo>
                    <a:pt x="56000" y="48000"/>
                    <a:pt x="56000" y="48000"/>
                    <a:pt x="56000" y="44000"/>
                  </a:cubicBezTo>
                  <a:cubicBezTo>
                    <a:pt x="56000" y="48000"/>
                    <a:pt x="52000" y="40000"/>
                    <a:pt x="52000" y="40000"/>
                  </a:cubicBezTo>
                  <a:cubicBezTo>
                    <a:pt x="52000" y="40000"/>
                    <a:pt x="52000" y="44000"/>
                    <a:pt x="52000" y="44000"/>
                  </a:cubicBezTo>
                  <a:cubicBezTo>
                    <a:pt x="48000" y="48000"/>
                    <a:pt x="40000" y="44000"/>
                    <a:pt x="36000" y="44000"/>
                  </a:cubicBezTo>
                  <a:cubicBezTo>
                    <a:pt x="36000" y="44000"/>
                    <a:pt x="36000" y="44000"/>
                    <a:pt x="32000" y="44000"/>
                  </a:cubicBezTo>
                  <a:cubicBezTo>
                    <a:pt x="32000" y="40000"/>
                    <a:pt x="32000" y="36000"/>
                    <a:pt x="32000" y="36000"/>
                  </a:cubicBezTo>
                  <a:cubicBezTo>
                    <a:pt x="32000" y="36000"/>
                    <a:pt x="24000" y="44000"/>
                    <a:pt x="24000" y="40000"/>
                  </a:cubicBezTo>
                  <a:cubicBezTo>
                    <a:pt x="24000" y="40000"/>
                    <a:pt x="24000" y="36000"/>
                    <a:pt x="24000" y="36000"/>
                  </a:cubicBezTo>
                  <a:cubicBezTo>
                    <a:pt x="24000" y="36000"/>
                    <a:pt x="20000" y="32000"/>
                    <a:pt x="20000" y="32000"/>
                  </a:cubicBezTo>
                  <a:cubicBezTo>
                    <a:pt x="20000" y="40000"/>
                    <a:pt x="20000" y="44000"/>
                    <a:pt x="20000" y="48000"/>
                  </a:cubicBezTo>
                  <a:cubicBezTo>
                    <a:pt x="20000" y="52000"/>
                    <a:pt x="16000" y="56000"/>
                    <a:pt x="20000" y="60000"/>
                  </a:cubicBezTo>
                  <a:cubicBezTo>
                    <a:pt x="12000" y="60000"/>
                    <a:pt x="4000" y="60000"/>
                    <a:pt x="0" y="60000"/>
                  </a:cubicBezTo>
                  <a:cubicBezTo>
                    <a:pt x="0" y="72000"/>
                    <a:pt x="0" y="80000"/>
                    <a:pt x="0" y="92000"/>
                  </a:cubicBezTo>
                  <a:cubicBezTo>
                    <a:pt x="0" y="96000"/>
                    <a:pt x="0" y="100000"/>
                    <a:pt x="0" y="104000"/>
                  </a:cubicBezTo>
                  <a:cubicBezTo>
                    <a:pt x="4000" y="104000"/>
                    <a:pt x="8000" y="112000"/>
                    <a:pt x="12000" y="116000"/>
                  </a:cubicBezTo>
                  <a:cubicBezTo>
                    <a:pt x="16000" y="116000"/>
                    <a:pt x="24000" y="112000"/>
                    <a:pt x="28000" y="112000"/>
                  </a:cubicBezTo>
                  <a:cubicBezTo>
                    <a:pt x="32000" y="112000"/>
                    <a:pt x="32000" y="116000"/>
                    <a:pt x="32000" y="116000"/>
                  </a:cubicBezTo>
                  <a:cubicBezTo>
                    <a:pt x="36000" y="116000"/>
                    <a:pt x="36000" y="116000"/>
                    <a:pt x="40000" y="116000"/>
                  </a:cubicBezTo>
                  <a:cubicBezTo>
                    <a:pt x="40000" y="120000"/>
                    <a:pt x="44000" y="116000"/>
                    <a:pt x="44000" y="120000"/>
                  </a:cubicBezTo>
                  <a:cubicBezTo>
                    <a:pt x="48000" y="120000"/>
                    <a:pt x="48000" y="120000"/>
                    <a:pt x="52000" y="116000"/>
                  </a:cubicBezTo>
                  <a:cubicBezTo>
                    <a:pt x="52000" y="116000"/>
                    <a:pt x="56000" y="108000"/>
                    <a:pt x="60000" y="108000"/>
                  </a:cubicBezTo>
                  <a:cubicBezTo>
                    <a:pt x="60000" y="104000"/>
                    <a:pt x="68000" y="104000"/>
                    <a:pt x="68000" y="100000"/>
                  </a:cubicBezTo>
                  <a:cubicBezTo>
                    <a:pt x="68000" y="100000"/>
                    <a:pt x="68000" y="96000"/>
                    <a:pt x="68000" y="96000"/>
                  </a:cubicBezTo>
                  <a:cubicBezTo>
                    <a:pt x="72000" y="92000"/>
                    <a:pt x="80000" y="92000"/>
                    <a:pt x="84000" y="92000"/>
                  </a:cubicBezTo>
                  <a:cubicBezTo>
                    <a:pt x="84000" y="88000"/>
                    <a:pt x="84000" y="84000"/>
                    <a:pt x="84000" y="84000"/>
                  </a:cubicBezTo>
                  <a:cubicBezTo>
                    <a:pt x="84000" y="80000"/>
                    <a:pt x="92000" y="80000"/>
                    <a:pt x="92000" y="80000"/>
                  </a:cubicBezTo>
                  <a:cubicBezTo>
                    <a:pt x="100000" y="76000"/>
                    <a:pt x="108000" y="72000"/>
                    <a:pt x="116000" y="72000"/>
                  </a:cubicBezTo>
                  <a:cubicBezTo>
                    <a:pt x="116000" y="72000"/>
                    <a:pt x="116000" y="72000"/>
                    <a:pt x="116000" y="68000"/>
                  </a:cubicBezTo>
                  <a:cubicBezTo>
                    <a:pt x="112000" y="72000"/>
                    <a:pt x="112000" y="68000"/>
                    <a:pt x="112000" y="68000"/>
                  </a:cubicBezTo>
                  <a:cubicBezTo>
                    <a:pt x="112000" y="64000"/>
                    <a:pt x="112000" y="68000"/>
                    <a:pt x="112000" y="64000"/>
                  </a:cubicBezTo>
                  <a:cubicBezTo>
                    <a:pt x="112000" y="60000"/>
                    <a:pt x="112000" y="56000"/>
                    <a:pt x="112000" y="56000"/>
                  </a:cubicBezTo>
                  <a:cubicBezTo>
                    <a:pt x="116000" y="52000"/>
                    <a:pt x="116000" y="52000"/>
                    <a:pt x="120000" y="52000"/>
                  </a:cubicBezTo>
                  <a:cubicBezTo>
                    <a:pt x="116000" y="52000"/>
                    <a:pt x="116000" y="44000"/>
                    <a:pt x="116000" y="44000"/>
                  </a:cubicBezTo>
                  <a:cubicBezTo>
                    <a:pt x="116000" y="40000"/>
                    <a:pt x="116000" y="40000"/>
                    <a:pt x="116000" y="36000"/>
                  </a:cubicBezTo>
                  <a:cubicBezTo>
                    <a:pt x="116000" y="36000"/>
                    <a:pt x="116000" y="36000"/>
                    <a:pt x="116000" y="32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20" name="Shape 2220"/>
            <p:cNvSpPr/>
            <p:nvPr/>
          </p:nvSpPr>
          <p:spPr>
            <a:xfrm>
              <a:off x="8519288" y="2781016"/>
              <a:ext cx="483670" cy="290651"/>
            </a:xfrm>
            <a:custGeom>
              <a:avLst/>
              <a:gdLst/>
              <a:ahLst/>
              <a:cxnLst/>
              <a:rect l="0" t="0" r="0" b="0"/>
              <a:pathLst>
                <a:path w="120000" h="120000" extrusionOk="0">
                  <a:moveTo>
                    <a:pt x="118802" y="41926"/>
                  </a:moveTo>
                  <a:cubicBezTo>
                    <a:pt x="114398" y="28912"/>
                    <a:pt x="114398" y="22405"/>
                    <a:pt x="110001" y="15904"/>
                  </a:cubicBezTo>
                  <a:cubicBezTo>
                    <a:pt x="110001" y="15904"/>
                    <a:pt x="110001" y="2890"/>
                    <a:pt x="105598" y="2890"/>
                  </a:cubicBezTo>
                  <a:cubicBezTo>
                    <a:pt x="105598" y="-3616"/>
                    <a:pt x="105598" y="2890"/>
                    <a:pt x="101200" y="2890"/>
                  </a:cubicBezTo>
                  <a:cubicBezTo>
                    <a:pt x="92399" y="2890"/>
                    <a:pt x="83599" y="9397"/>
                    <a:pt x="79201" y="9397"/>
                  </a:cubicBezTo>
                  <a:cubicBezTo>
                    <a:pt x="74798" y="9397"/>
                    <a:pt x="65997" y="9397"/>
                    <a:pt x="61599" y="15904"/>
                  </a:cubicBezTo>
                  <a:cubicBezTo>
                    <a:pt x="57202" y="22405"/>
                    <a:pt x="57202" y="41926"/>
                    <a:pt x="52799" y="41926"/>
                  </a:cubicBezTo>
                  <a:cubicBezTo>
                    <a:pt x="48401" y="35419"/>
                    <a:pt x="48401" y="35419"/>
                    <a:pt x="43998" y="35419"/>
                  </a:cubicBezTo>
                  <a:cubicBezTo>
                    <a:pt x="39600" y="28912"/>
                    <a:pt x="35197" y="35419"/>
                    <a:pt x="30799" y="28912"/>
                  </a:cubicBezTo>
                  <a:cubicBezTo>
                    <a:pt x="26402" y="28912"/>
                    <a:pt x="21999" y="28912"/>
                    <a:pt x="17601" y="28912"/>
                  </a:cubicBezTo>
                  <a:cubicBezTo>
                    <a:pt x="13198" y="28912"/>
                    <a:pt x="8800" y="28912"/>
                    <a:pt x="8800" y="28912"/>
                  </a:cubicBezTo>
                  <a:cubicBezTo>
                    <a:pt x="4397" y="35419"/>
                    <a:pt x="8800" y="41926"/>
                    <a:pt x="4397" y="48433"/>
                  </a:cubicBezTo>
                  <a:cubicBezTo>
                    <a:pt x="4397" y="48433"/>
                    <a:pt x="4397" y="48433"/>
                    <a:pt x="4397" y="48433"/>
                  </a:cubicBezTo>
                  <a:cubicBezTo>
                    <a:pt x="0" y="54940"/>
                    <a:pt x="4397" y="54940"/>
                    <a:pt x="4397" y="61442"/>
                  </a:cubicBezTo>
                  <a:cubicBezTo>
                    <a:pt x="4397" y="61442"/>
                    <a:pt x="4397" y="67949"/>
                    <a:pt x="4397" y="74456"/>
                  </a:cubicBezTo>
                  <a:cubicBezTo>
                    <a:pt x="4397" y="74456"/>
                    <a:pt x="0" y="67949"/>
                    <a:pt x="0" y="67949"/>
                  </a:cubicBezTo>
                  <a:cubicBezTo>
                    <a:pt x="0" y="74456"/>
                    <a:pt x="4397" y="80963"/>
                    <a:pt x="4397" y="80963"/>
                  </a:cubicBezTo>
                  <a:cubicBezTo>
                    <a:pt x="4397" y="87470"/>
                    <a:pt x="4397" y="87470"/>
                    <a:pt x="8800" y="93977"/>
                  </a:cubicBezTo>
                  <a:cubicBezTo>
                    <a:pt x="8800" y="93977"/>
                    <a:pt x="8800" y="100478"/>
                    <a:pt x="8800" y="100478"/>
                  </a:cubicBezTo>
                  <a:cubicBezTo>
                    <a:pt x="8800" y="100478"/>
                    <a:pt x="8800" y="106985"/>
                    <a:pt x="8800" y="106985"/>
                  </a:cubicBezTo>
                  <a:cubicBezTo>
                    <a:pt x="8800" y="113492"/>
                    <a:pt x="13198" y="113492"/>
                    <a:pt x="13198" y="120000"/>
                  </a:cubicBezTo>
                  <a:cubicBezTo>
                    <a:pt x="13198" y="120000"/>
                    <a:pt x="13198" y="120000"/>
                    <a:pt x="17601" y="120000"/>
                  </a:cubicBezTo>
                  <a:cubicBezTo>
                    <a:pt x="21999" y="120000"/>
                    <a:pt x="21999" y="120000"/>
                    <a:pt x="26402" y="120000"/>
                  </a:cubicBezTo>
                  <a:cubicBezTo>
                    <a:pt x="26402" y="120000"/>
                    <a:pt x="30799" y="120000"/>
                    <a:pt x="35197" y="113492"/>
                  </a:cubicBezTo>
                  <a:cubicBezTo>
                    <a:pt x="35197" y="106985"/>
                    <a:pt x="39600" y="106985"/>
                    <a:pt x="43998" y="106985"/>
                  </a:cubicBezTo>
                  <a:cubicBezTo>
                    <a:pt x="48401" y="106985"/>
                    <a:pt x="52799" y="106985"/>
                    <a:pt x="57202" y="100478"/>
                  </a:cubicBezTo>
                  <a:cubicBezTo>
                    <a:pt x="57202" y="100478"/>
                    <a:pt x="61599" y="93977"/>
                    <a:pt x="61599" y="93977"/>
                  </a:cubicBezTo>
                  <a:cubicBezTo>
                    <a:pt x="65997" y="93977"/>
                    <a:pt x="65997" y="93977"/>
                    <a:pt x="70400" y="93977"/>
                  </a:cubicBezTo>
                  <a:cubicBezTo>
                    <a:pt x="70400" y="93977"/>
                    <a:pt x="74798" y="87470"/>
                    <a:pt x="74798" y="87470"/>
                  </a:cubicBezTo>
                  <a:cubicBezTo>
                    <a:pt x="83599" y="74456"/>
                    <a:pt x="96797" y="74456"/>
                    <a:pt x="105598" y="67949"/>
                  </a:cubicBezTo>
                  <a:cubicBezTo>
                    <a:pt x="105598" y="67949"/>
                    <a:pt x="110001" y="67949"/>
                    <a:pt x="110001" y="61442"/>
                  </a:cubicBezTo>
                  <a:cubicBezTo>
                    <a:pt x="110001" y="61442"/>
                    <a:pt x="110001" y="54940"/>
                    <a:pt x="110001" y="54940"/>
                  </a:cubicBezTo>
                  <a:cubicBezTo>
                    <a:pt x="114398" y="48433"/>
                    <a:pt x="123199" y="48433"/>
                    <a:pt x="118802" y="4192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21" name="Shape 2221"/>
            <p:cNvSpPr/>
            <p:nvPr/>
          </p:nvSpPr>
          <p:spPr>
            <a:xfrm>
              <a:off x="5776319" y="2375828"/>
              <a:ext cx="399776" cy="316039"/>
            </a:xfrm>
            <a:custGeom>
              <a:avLst/>
              <a:gdLst/>
              <a:ahLst/>
              <a:cxnLst/>
              <a:rect l="0" t="0" r="0" b="0"/>
              <a:pathLst>
                <a:path w="120000" h="120000" extrusionOk="0">
                  <a:moveTo>
                    <a:pt x="120000" y="0"/>
                  </a:moveTo>
                  <a:cubicBezTo>
                    <a:pt x="120000" y="0"/>
                    <a:pt x="120000" y="6000"/>
                    <a:pt x="120000" y="6000"/>
                  </a:cubicBezTo>
                  <a:cubicBezTo>
                    <a:pt x="114654" y="12000"/>
                    <a:pt x="109308" y="6000"/>
                    <a:pt x="109308" y="6000"/>
                  </a:cubicBezTo>
                  <a:cubicBezTo>
                    <a:pt x="103962" y="12000"/>
                    <a:pt x="103962" y="12000"/>
                    <a:pt x="103962" y="12000"/>
                  </a:cubicBezTo>
                  <a:cubicBezTo>
                    <a:pt x="98610" y="12000"/>
                    <a:pt x="98610" y="12000"/>
                    <a:pt x="93265" y="12000"/>
                  </a:cubicBezTo>
                  <a:cubicBezTo>
                    <a:pt x="93265" y="12000"/>
                    <a:pt x="87919" y="12000"/>
                    <a:pt x="87919" y="12000"/>
                  </a:cubicBezTo>
                  <a:cubicBezTo>
                    <a:pt x="87919" y="12000"/>
                    <a:pt x="82573" y="12000"/>
                    <a:pt x="82573" y="12000"/>
                  </a:cubicBezTo>
                  <a:cubicBezTo>
                    <a:pt x="82573" y="12000"/>
                    <a:pt x="82573" y="12000"/>
                    <a:pt x="82573" y="12000"/>
                  </a:cubicBezTo>
                  <a:cubicBezTo>
                    <a:pt x="82573" y="18000"/>
                    <a:pt x="82573" y="24000"/>
                    <a:pt x="77227" y="24000"/>
                  </a:cubicBezTo>
                  <a:cubicBezTo>
                    <a:pt x="77227" y="24000"/>
                    <a:pt x="71881" y="24000"/>
                    <a:pt x="71881" y="30000"/>
                  </a:cubicBezTo>
                  <a:cubicBezTo>
                    <a:pt x="66535" y="36000"/>
                    <a:pt x="71881" y="42000"/>
                    <a:pt x="66535" y="48000"/>
                  </a:cubicBezTo>
                  <a:cubicBezTo>
                    <a:pt x="61189" y="54000"/>
                    <a:pt x="61189" y="54000"/>
                    <a:pt x="55838" y="54000"/>
                  </a:cubicBezTo>
                  <a:cubicBezTo>
                    <a:pt x="55838" y="60000"/>
                    <a:pt x="55838" y="60000"/>
                    <a:pt x="50492" y="66000"/>
                  </a:cubicBezTo>
                  <a:cubicBezTo>
                    <a:pt x="45146" y="66000"/>
                    <a:pt x="45146" y="66000"/>
                    <a:pt x="45146" y="72000"/>
                  </a:cubicBezTo>
                  <a:cubicBezTo>
                    <a:pt x="45146" y="78000"/>
                    <a:pt x="45146" y="84000"/>
                    <a:pt x="39800" y="90000"/>
                  </a:cubicBezTo>
                  <a:cubicBezTo>
                    <a:pt x="39800" y="90000"/>
                    <a:pt x="39800" y="90000"/>
                    <a:pt x="39800" y="96000"/>
                  </a:cubicBezTo>
                  <a:cubicBezTo>
                    <a:pt x="39800" y="96000"/>
                    <a:pt x="34454" y="102000"/>
                    <a:pt x="34454" y="102000"/>
                  </a:cubicBezTo>
                  <a:cubicBezTo>
                    <a:pt x="34454" y="102000"/>
                    <a:pt x="34454" y="102000"/>
                    <a:pt x="34454" y="108000"/>
                  </a:cubicBezTo>
                  <a:cubicBezTo>
                    <a:pt x="29109" y="114000"/>
                    <a:pt x="18417" y="108000"/>
                    <a:pt x="13065" y="108000"/>
                  </a:cubicBezTo>
                  <a:cubicBezTo>
                    <a:pt x="7719" y="108000"/>
                    <a:pt x="2374" y="108000"/>
                    <a:pt x="2374" y="108000"/>
                  </a:cubicBezTo>
                  <a:cubicBezTo>
                    <a:pt x="2374" y="108000"/>
                    <a:pt x="-2971" y="120000"/>
                    <a:pt x="2374" y="120000"/>
                  </a:cubicBezTo>
                  <a:cubicBezTo>
                    <a:pt x="2374" y="114000"/>
                    <a:pt x="2374" y="114000"/>
                    <a:pt x="2374" y="114000"/>
                  </a:cubicBezTo>
                  <a:cubicBezTo>
                    <a:pt x="7719" y="108000"/>
                    <a:pt x="18417" y="114000"/>
                    <a:pt x="23763" y="114000"/>
                  </a:cubicBezTo>
                  <a:cubicBezTo>
                    <a:pt x="34454" y="114000"/>
                    <a:pt x="45146" y="114000"/>
                    <a:pt x="55838" y="114000"/>
                  </a:cubicBezTo>
                  <a:cubicBezTo>
                    <a:pt x="55838" y="102000"/>
                    <a:pt x="55838" y="96000"/>
                    <a:pt x="55838" y="84000"/>
                  </a:cubicBezTo>
                  <a:cubicBezTo>
                    <a:pt x="55838" y="78000"/>
                    <a:pt x="61189" y="78000"/>
                    <a:pt x="66535" y="78000"/>
                  </a:cubicBezTo>
                  <a:cubicBezTo>
                    <a:pt x="71881" y="72000"/>
                    <a:pt x="71881" y="72000"/>
                    <a:pt x="71881" y="72000"/>
                  </a:cubicBezTo>
                  <a:cubicBezTo>
                    <a:pt x="71881" y="66000"/>
                    <a:pt x="71881" y="66000"/>
                    <a:pt x="71881" y="60000"/>
                  </a:cubicBezTo>
                  <a:cubicBezTo>
                    <a:pt x="71881" y="54000"/>
                    <a:pt x="71881" y="36000"/>
                    <a:pt x="71881" y="30000"/>
                  </a:cubicBezTo>
                  <a:cubicBezTo>
                    <a:pt x="71881" y="24000"/>
                    <a:pt x="77227" y="30000"/>
                    <a:pt x="82573" y="30000"/>
                  </a:cubicBezTo>
                  <a:cubicBezTo>
                    <a:pt x="93265" y="30000"/>
                    <a:pt x="98610" y="30000"/>
                    <a:pt x="109308" y="30000"/>
                  </a:cubicBezTo>
                  <a:cubicBezTo>
                    <a:pt x="114654" y="30000"/>
                    <a:pt x="120000" y="30000"/>
                    <a:pt x="120000" y="24000"/>
                  </a:cubicBezTo>
                  <a:cubicBezTo>
                    <a:pt x="120000" y="18000"/>
                    <a:pt x="120000" y="6000"/>
                    <a:pt x="120000" y="0"/>
                  </a:cubicBezTo>
                  <a:cubicBezTo>
                    <a:pt x="120000" y="0"/>
                    <a:pt x="120000" y="0"/>
                    <a:pt x="120000" y="0"/>
                  </a:cubicBezTo>
                  <a:cubicBezTo>
                    <a:pt x="120000" y="0"/>
                    <a:pt x="120000" y="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22" name="Shape 2222"/>
            <p:cNvSpPr/>
            <p:nvPr/>
          </p:nvSpPr>
          <p:spPr>
            <a:xfrm>
              <a:off x="11216285" y="2573139"/>
              <a:ext cx="406569" cy="692278"/>
            </a:xfrm>
            <a:custGeom>
              <a:avLst/>
              <a:gdLst/>
              <a:ahLst/>
              <a:cxnLst/>
              <a:rect l="0" t="0" r="0" b="0"/>
              <a:pathLst>
                <a:path w="120000" h="120000" extrusionOk="0">
                  <a:moveTo>
                    <a:pt x="88694" y="105506"/>
                  </a:moveTo>
                  <a:cubicBezTo>
                    <a:pt x="88694" y="105506"/>
                    <a:pt x="88694" y="105506"/>
                    <a:pt x="88694" y="105506"/>
                  </a:cubicBezTo>
                  <a:cubicBezTo>
                    <a:pt x="93911" y="105506"/>
                    <a:pt x="93911" y="105506"/>
                    <a:pt x="88694" y="105506"/>
                  </a:cubicBezTo>
                  <a:close/>
                  <a:moveTo>
                    <a:pt x="120000" y="86295"/>
                  </a:moveTo>
                  <a:cubicBezTo>
                    <a:pt x="120000" y="86295"/>
                    <a:pt x="120000" y="86295"/>
                    <a:pt x="120000" y="89039"/>
                  </a:cubicBezTo>
                  <a:cubicBezTo>
                    <a:pt x="120000" y="83550"/>
                    <a:pt x="114783" y="80806"/>
                    <a:pt x="114783" y="78061"/>
                  </a:cubicBezTo>
                  <a:cubicBezTo>
                    <a:pt x="114783" y="78061"/>
                    <a:pt x="114783" y="78061"/>
                    <a:pt x="114783" y="78061"/>
                  </a:cubicBezTo>
                  <a:cubicBezTo>
                    <a:pt x="114783" y="75317"/>
                    <a:pt x="109566" y="69828"/>
                    <a:pt x="104350" y="67084"/>
                  </a:cubicBezTo>
                  <a:cubicBezTo>
                    <a:pt x="104350" y="64339"/>
                    <a:pt x="99127" y="61595"/>
                    <a:pt x="93911" y="58850"/>
                  </a:cubicBezTo>
                  <a:cubicBezTo>
                    <a:pt x="93911" y="56106"/>
                    <a:pt x="88694" y="56106"/>
                    <a:pt x="88694" y="53361"/>
                  </a:cubicBezTo>
                  <a:cubicBezTo>
                    <a:pt x="78261" y="50617"/>
                    <a:pt x="73044" y="47873"/>
                    <a:pt x="67827" y="45128"/>
                  </a:cubicBezTo>
                  <a:cubicBezTo>
                    <a:pt x="67827" y="45128"/>
                    <a:pt x="67827" y="45128"/>
                    <a:pt x="67827" y="45128"/>
                  </a:cubicBezTo>
                  <a:cubicBezTo>
                    <a:pt x="73044" y="42384"/>
                    <a:pt x="62611" y="39639"/>
                    <a:pt x="62611" y="39639"/>
                  </a:cubicBezTo>
                  <a:cubicBezTo>
                    <a:pt x="57388" y="36895"/>
                    <a:pt x="57388" y="36895"/>
                    <a:pt x="57388" y="34150"/>
                  </a:cubicBezTo>
                  <a:cubicBezTo>
                    <a:pt x="57388" y="31406"/>
                    <a:pt x="57388" y="28662"/>
                    <a:pt x="57388" y="28662"/>
                  </a:cubicBezTo>
                  <a:cubicBezTo>
                    <a:pt x="57388" y="25917"/>
                    <a:pt x="62611" y="25917"/>
                    <a:pt x="62611" y="25917"/>
                  </a:cubicBezTo>
                  <a:cubicBezTo>
                    <a:pt x="67827" y="23173"/>
                    <a:pt x="67827" y="20428"/>
                    <a:pt x="67827" y="20428"/>
                  </a:cubicBezTo>
                  <a:cubicBezTo>
                    <a:pt x="67827" y="20428"/>
                    <a:pt x="73044" y="20428"/>
                    <a:pt x="73044" y="20428"/>
                  </a:cubicBezTo>
                  <a:cubicBezTo>
                    <a:pt x="78261" y="17684"/>
                    <a:pt x="78261" y="14939"/>
                    <a:pt x="83477" y="14939"/>
                  </a:cubicBezTo>
                  <a:cubicBezTo>
                    <a:pt x="78261" y="12195"/>
                    <a:pt x="73044" y="14939"/>
                    <a:pt x="73044" y="12195"/>
                  </a:cubicBezTo>
                  <a:cubicBezTo>
                    <a:pt x="67827" y="12195"/>
                    <a:pt x="67827" y="12195"/>
                    <a:pt x="62611" y="12195"/>
                  </a:cubicBezTo>
                  <a:cubicBezTo>
                    <a:pt x="62611" y="9451"/>
                    <a:pt x="62611" y="9451"/>
                    <a:pt x="62611" y="6706"/>
                  </a:cubicBezTo>
                  <a:cubicBezTo>
                    <a:pt x="62611" y="6706"/>
                    <a:pt x="62611" y="6706"/>
                    <a:pt x="62611" y="3962"/>
                  </a:cubicBezTo>
                  <a:cubicBezTo>
                    <a:pt x="57388" y="3962"/>
                    <a:pt x="57388" y="3962"/>
                    <a:pt x="57388" y="3962"/>
                  </a:cubicBezTo>
                  <a:cubicBezTo>
                    <a:pt x="57388" y="3962"/>
                    <a:pt x="52172" y="3962"/>
                    <a:pt x="52172" y="3962"/>
                  </a:cubicBezTo>
                  <a:cubicBezTo>
                    <a:pt x="52172" y="3962"/>
                    <a:pt x="52172" y="3962"/>
                    <a:pt x="52172" y="3962"/>
                  </a:cubicBezTo>
                  <a:cubicBezTo>
                    <a:pt x="46955" y="3962"/>
                    <a:pt x="46955" y="1217"/>
                    <a:pt x="46955" y="1217"/>
                  </a:cubicBezTo>
                  <a:cubicBezTo>
                    <a:pt x="41738" y="1217"/>
                    <a:pt x="41738" y="-1526"/>
                    <a:pt x="36522" y="1217"/>
                  </a:cubicBezTo>
                  <a:cubicBezTo>
                    <a:pt x="36522" y="3962"/>
                    <a:pt x="36522" y="3962"/>
                    <a:pt x="31305" y="3962"/>
                  </a:cubicBezTo>
                  <a:cubicBezTo>
                    <a:pt x="31305" y="3962"/>
                    <a:pt x="31305" y="3962"/>
                    <a:pt x="26088" y="3962"/>
                  </a:cubicBezTo>
                  <a:cubicBezTo>
                    <a:pt x="26088" y="3962"/>
                    <a:pt x="26088" y="6706"/>
                    <a:pt x="26088" y="6706"/>
                  </a:cubicBezTo>
                  <a:cubicBezTo>
                    <a:pt x="26088" y="6706"/>
                    <a:pt x="20872" y="3962"/>
                    <a:pt x="20872" y="3962"/>
                  </a:cubicBezTo>
                  <a:cubicBezTo>
                    <a:pt x="20872" y="3962"/>
                    <a:pt x="20872" y="6706"/>
                    <a:pt x="20872" y="6706"/>
                  </a:cubicBezTo>
                  <a:cubicBezTo>
                    <a:pt x="15650" y="3962"/>
                    <a:pt x="15650" y="6706"/>
                    <a:pt x="15650" y="6706"/>
                  </a:cubicBezTo>
                  <a:cubicBezTo>
                    <a:pt x="10433" y="6706"/>
                    <a:pt x="10433" y="3962"/>
                    <a:pt x="5216" y="3962"/>
                  </a:cubicBezTo>
                  <a:cubicBezTo>
                    <a:pt x="5216" y="3962"/>
                    <a:pt x="0" y="6706"/>
                    <a:pt x="0" y="6706"/>
                  </a:cubicBezTo>
                  <a:cubicBezTo>
                    <a:pt x="0" y="9451"/>
                    <a:pt x="5216" y="9451"/>
                    <a:pt x="5216" y="9451"/>
                  </a:cubicBezTo>
                  <a:cubicBezTo>
                    <a:pt x="10433" y="12195"/>
                    <a:pt x="10433" y="14939"/>
                    <a:pt x="10433" y="12195"/>
                  </a:cubicBezTo>
                  <a:cubicBezTo>
                    <a:pt x="15650" y="14939"/>
                    <a:pt x="10433" y="14939"/>
                    <a:pt x="15650" y="17684"/>
                  </a:cubicBezTo>
                  <a:cubicBezTo>
                    <a:pt x="15650" y="17684"/>
                    <a:pt x="20872" y="20428"/>
                    <a:pt x="26088" y="20428"/>
                  </a:cubicBezTo>
                  <a:cubicBezTo>
                    <a:pt x="31305" y="20428"/>
                    <a:pt x="26088" y="20428"/>
                    <a:pt x="36522" y="20428"/>
                  </a:cubicBezTo>
                  <a:cubicBezTo>
                    <a:pt x="36522" y="20428"/>
                    <a:pt x="41738" y="23173"/>
                    <a:pt x="36522" y="23173"/>
                  </a:cubicBezTo>
                  <a:cubicBezTo>
                    <a:pt x="41738" y="23173"/>
                    <a:pt x="46955" y="28662"/>
                    <a:pt x="41738" y="31406"/>
                  </a:cubicBezTo>
                  <a:cubicBezTo>
                    <a:pt x="36522" y="31406"/>
                    <a:pt x="31305" y="28662"/>
                    <a:pt x="31305" y="31406"/>
                  </a:cubicBezTo>
                  <a:cubicBezTo>
                    <a:pt x="31305" y="31406"/>
                    <a:pt x="31305" y="31406"/>
                    <a:pt x="31305" y="34150"/>
                  </a:cubicBezTo>
                  <a:cubicBezTo>
                    <a:pt x="31305" y="34150"/>
                    <a:pt x="41738" y="34150"/>
                    <a:pt x="41738" y="34150"/>
                  </a:cubicBezTo>
                  <a:cubicBezTo>
                    <a:pt x="41738" y="36895"/>
                    <a:pt x="46955" y="36895"/>
                    <a:pt x="46955" y="36895"/>
                  </a:cubicBezTo>
                  <a:cubicBezTo>
                    <a:pt x="52172" y="39639"/>
                    <a:pt x="46955" y="39639"/>
                    <a:pt x="52172" y="39639"/>
                  </a:cubicBezTo>
                  <a:cubicBezTo>
                    <a:pt x="52172" y="42384"/>
                    <a:pt x="57388" y="42384"/>
                    <a:pt x="57388" y="42384"/>
                  </a:cubicBezTo>
                  <a:cubicBezTo>
                    <a:pt x="62611" y="45128"/>
                    <a:pt x="67827" y="47873"/>
                    <a:pt x="73044" y="50617"/>
                  </a:cubicBezTo>
                  <a:cubicBezTo>
                    <a:pt x="73044" y="53361"/>
                    <a:pt x="73044" y="56106"/>
                    <a:pt x="78261" y="56106"/>
                  </a:cubicBezTo>
                  <a:cubicBezTo>
                    <a:pt x="78261" y="56106"/>
                    <a:pt x="83477" y="58850"/>
                    <a:pt x="83477" y="58850"/>
                  </a:cubicBezTo>
                  <a:cubicBezTo>
                    <a:pt x="88694" y="61595"/>
                    <a:pt x="83477" y="58850"/>
                    <a:pt x="83477" y="61595"/>
                  </a:cubicBezTo>
                  <a:cubicBezTo>
                    <a:pt x="83477" y="64339"/>
                    <a:pt x="88694" y="64339"/>
                    <a:pt x="88694" y="67084"/>
                  </a:cubicBezTo>
                  <a:cubicBezTo>
                    <a:pt x="88694" y="67084"/>
                    <a:pt x="88694" y="67084"/>
                    <a:pt x="88694" y="67084"/>
                  </a:cubicBezTo>
                  <a:cubicBezTo>
                    <a:pt x="88694" y="69828"/>
                    <a:pt x="88694" y="69828"/>
                    <a:pt x="88694" y="69828"/>
                  </a:cubicBezTo>
                  <a:cubicBezTo>
                    <a:pt x="88694" y="72572"/>
                    <a:pt x="88694" y="72572"/>
                    <a:pt x="88694" y="75317"/>
                  </a:cubicBezTo>
                  <a:cubicBezTo>
                    <a:pt x="88694" y="75317"/>
                    <a:pt x="93911" y="78061"/>
                    <a:pt x="93911" y="80806"/>
                  </a:cubicBezTo>
                  <a:cubicBezTo>
                    <a:pt x="93911" y="80806"/>
                    <a:pt x="93911" y="83550"/>
                    <a:pt x="93911" y="86295"/>
                  </a:cubicBezTo>
                  <a:cubicBezTo>
                    <a:pt x="93911" y="86295"/>
                    <a:pt x="93911" y="89039"/>
                    <a:pt x="93911" y="91783"/>
                  </a:cubicBezTo>
                  <a:cubicBezTo>
                    <a:pt x="88694" y="89039"/>
                    <a:pt x="88694" y="91783"/>
                    <a:pt x="83477" y="91783"/>
                  </a:cubicBezTo>
                  <a:cubicBezTo>
                    <a:pt x="83477" y="91783"/>
                    <a:pt x="78261" y="91783"/>
                    <a:pt x="78261" y="94528"/>
                  </a:cubicBezTo>
                  <a:cubicBezTo>
                    <a:pt x="78261" y="94528"/>
                    <a:pt x="78261" y="94528"/>
                    <a:pt x="78261" y="94528"/>
                  </a:cubicBezTo>
                  <a:cubicBezTo>
                    <a:pt x="78261" y="94528"/>
                    <a:pt x="73044" y="94528"/>
                    <a:pt x="73044" y="94528"/>
                  </a:cubicBezTo>
                  <a:cubicBezTo>
                    <a:pt x="73044" y="94528"/>
                    <a:pt x="73044" y="97272"/>
                    <a:pt x="73044" y="97272"/>
                  </a:cubicBezTo>
                  <a:cubicBezTo>
                    <a:pt x="73044" y="100017"/>
                    <a:pt x="78261" y="100017"/>
                    <a:pt x="78261" y="102761"/>
                  </a:cubicBezTo>
                  <a:cubicBezTo>
                    <a:pt x="78261" y="102761"/>
                    <a:pt x="73044" y="102761"/>
                    <a:pt x="73044" y="102761"/>
                  </a:cubicBezTo>
                  <a:cubicBezTo>
                    <a:pt x="73044" y="100017"/>
                    <a:pt x="73044" y="100017"/>
                    <a:pt x="67827" y="100017"/>
                  </a:cubicBezTo>
                  <a:cubicBezTo>
                    <a:pt x="67827" y="100017"/>
                    <a:pt x="67827" y="102761"/>
                    <a:pt x="67827" y="102761"/>
                  </a:cubicBezTo>
                  <a:cubicBezTo>
                    <a:pt x="62611" y="102761"/>
                    <a:pt x="62611" y="100017"/>
                    <a:pt x="62611" y="102761"/>
                  </a:cubicBezTo>
                  <a:cubicBezTo>
                    <a:pt x="62611" y="102761"/>
                    <a:pt x="62611" y="102761"/>
                    <a:pt x="62611" y="102761"/>
                  </a:cubicBezTo>
                  <a:cubicBezTo>
                    <a:pt x="57388" y="105506"/>
                    <a:pt x="57388" y="105506"/>
                    <a:pt x="52172" y="105506"/>
                  </a:cubicBezTo>
                  <a:cubicBezTo>
                    <a:pt x="57388" y="105506"/>
                    <a:pt x="57388" y="105506"/>
                    <a:pt x="57388" y="108250"/>
                  </a:cubicBezTo>
                  <a:cubicBezTo>
                    <a:pt x="57388" y="108250"/>
                    <a:pt x="57388" y="108250"/>
                    <a:pt x="57388" y="108250"/>
                  </a:cubicBezTo>
                  <a:cubicBezTo>
                    <a:pt x="62611" y="108250"/>
                    <a:pt x="62611" y="108250"/>
                    <a:pt x="62611" y="110994"/>
                  </a:cubicBezTo>
                  <a:cubicBezTo>
                    <a:pt x="62611" y="108250"/>
                    <a:pt x="62611" y="110994"/>
                    <a:pt x="62611" y="110994"/>
                  </a:cubicBezTo>
                  <a:cubicBezTo>
                    <a:pt x="62611" y="113739"/>
                    <a:pt x="62611" y="113739"/>
                    <a:pt x="62611" y="116483"/>
                  </a:cubicBezTo>
                  <a:cubicBezTo>
                    <a:pt x="62611" y="116483"/>
                    <a:pt x="62611" y="119228"/>
                    <a:pt x="62611" y="119228"/>
                  </a:cubicBezTo>
                  <a:cubicBezTo>
                    <a:pt x="67827" y="121972"/>
                    <a:pt x="67827" y="116483"/>
                    <a:pt x="73044" y="116483"/>
                  </a:cubicBezTo>
                  <a:cubicBezTo>
                    <a:pt x="78261" y="113739"/>
                    <a:pt x="78261" y="113739"/>
                    <a:pt x="73044" y="108250"/>
                  </a:cubicBezTo>
                  <a:cubicBezTo>
                    <a:pt x="73044" y="108250"/>
                    <a:pt x="83477" y="113739"/>
                    <a:pt x="83477" y="110994"/>
                  </a:cubicBezTo>
                  <a:cubicBezTo>
                    <a:pt x="83477" y="110994"/>
                    <a:pt x="78261" y="108250"/>
                    <a:pt x="78261" y="108250"/>
                  </a:cubicBezTo>
                  <a:cubicBezTo>
                    <a:pt x="78261" y="108250"/>
                    <a:pt x="83477" y="110994"/>
                    <a:pt x="83477" y="110994"/>
                  </a:cubicBezTo>
                  <a:cubicBezTo>
                    <a:pt x="83477" y="110994"/>
                    <a:pt x="88694" y="108250"/>
                    <a:pt x="88694" y="108250"/>
                  </a:cubicBezTo>
                  <a:cubicBezTo>
                    <a:pt x="88694" y="108250"/>
                    <a:pt x="83477" y="105506"/>
                    <a:pt x="83477" y="105506"/>
                  </a:cubicBezTo>
                  <a:cubicBezTo>
                    <a:pt x="83477" y="108250"/>
                    <a:pt x="88694" y="105506"/>
                    <a:pt x="83477" y="105506"/>
                  </a:cubicBezTo>
                  <a:cubicBezTo>
                    <a:pt x="88694" y="102761"/>
                    <a:pt x="88694" y="108250"/>
                    <a:pt x="88694" y="102761"/>
                  </a:cubicBezTo>
                  <a:cubicBezTo>
                    <a:pt x="88694" y="108250"/>
                    <a:pt x="104350" y="102761"/>
                    <a:pt x="104350" y="100017"/>
                  </a:cubicBezTo>
                  <a:cubicBezTo>
                    <a:pt x="109566" y="100017"/>
                    <a:pt x="114783" y="97272"/>
                    <a:pt x="114783" y="97272"/>
                  </a:cubicBezTo>
                  <a:cubicBezTo>
                    <a:pt x="120000" y="94528"/>
                    <a:pt x="114783" y="94528"/>
                    <a:pt x="120000" y="91783"/>
                  </a:cubicBezTo>
                  <a:cubicBezTo>
                    <a:pt x="120000" y="91783"/>
                    <a:pt x="120000" y="91783"/>
                    <a:pt x="120000" y="94528"/>
                  </a:cubicBezTo>
                  <a:cubicBezTo>
                    <a:pt x="120000" y="91783"/>
                    <a:pt x="114783" y="91783"/>
                    <a:pt x="114783" y="89039"/>
                  </a:cubicBezTo>
                  <a:cubicBezTo>
                    <a:pt x="114783" y="89039"/>
                    <a:pt x="120000" y="89039"/>
                    <a:pt x="120000" y="89039"/>
                  </a:cubicBezTo>
                  <a:cubicBezTo>
                    <a:pt x="114783" y="89039"/>
                    <a:pt x="114783" y="86295"/>
                    <a:pt x="120000" y="8629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23" name="Shape 2223"/>
            <p:cNvSpPr/>
            <p:nvPr/>
          </p:nvSpPr>
          <p:spPr>
            <a:xfrm>
              <a:off x="3140807" y="3104933"/>
              <a:ext cx="620713" cy="537820"/>
            </a:xfrm>
            <a:custGeom>
              <a:avLst/>
              <a:gdLst/>
              <a:ahLst/>
              <a:cxnLst/>
              <a:rect l="0" t="0" r="0" b="0"/>
              <a:pathLst>
                <a:path w="120000" h="120000" extrusionOk="0">
                  <a:moveTo>
                    <a:pt x="120000" y="38822"/>
                  </a:moveTo>
                  <a:cubicBezTo>
                    <a:pt x="120000" y="35294"/>
                    <a:pt x="116572" y="35294"/>
                    <a:pt x="113144" y="38822"/>
                  </a:cubicBezTo>
                  <a:cubicBezTo>
                    <a:pt x="113144" y="38822"/>
                    <a:pt x="109716" y="38822"/>
                    <a:pt x="109716" y="38822"/>
                  </a:cubicBezTo>
                  <a:cubicBezTo>
                    <a:pt x="106283" y="38822"/>
                    <a:pt x="106283" y="38822"/>
                    <a:pt x="106283" y="35294"/>
                  </a:cubicBezTo>
                  <a:cubicBezTo>
                    <a:pt x="109716" y="35294"/>
                    <a:pt x="109716" y="35294"/>
                    <a:pt x="109716" y="31766"/>
                  </a:cubicBezTo>
                  <a:cubicBezTo>
                    <a:pt x="109716" y="31766"/>
                    <a:pt x="113144" y="31766"/>
                    <a:pt x="113144" y="28233"/>
                  </a:cubicBezTo>
                  <a:cubicBezTo>
                    <a:pt x="113144" y="28233"/>
                    <a:pt x="109716" y="24705"/>
                    <a:pt x="106283" y="24705"/>
                  </a:cubicBezTo>
                  <a:cubicBezTo>
                    <a:pt x="106283" y="24705"/>
                    <a:pt x="106283" y="24705"/>
                    <a:pt x="102855" y="24705"/>
                  </a:cubicBezTo>
                  <a:cubicBezTo>
                    <a:pt x="102855" y="24705"/>
                    <a:pt x="102855" y="24705"/>
                    <a:pt x="102855" y="24705"/>
                  </a:cubicBezTo>
                  <a:cubicBezTo>
                    <a:pt x="102855" y="24705"/>
                    <a:pt x="99427" y="21177"/>
                    <a:pt x="99427" y="24705"/>
                  </a:cubicBezTo>
                  <a:cubicBezTo>
                    <a:pt x="99427" y="24705"/>
                    <a:pt x="99427" y="24705"/>
                    <a:pt x="99427" y="24705"/>
                  </a:cubicBezTo>
                  <a:cubicBezTo>
                    <a:pt x="99427" y="24705"/>
                    <a:pt x="99427" y="24705"/>
                    <a:pt x="99427" y="24705"/>
                  </a:cubicBezTo>
                  <a:cubicBezTo>
                    <a:pt x="99427" y="21177"/>
                    <a:pt x="99427" y="21177"/>
                    <a:pt x="96000" y="21177"/>
                  </a:cubicBezTo>
                  <a:cubicBezTo>
                    <a:pt x="96000" y="21177"/>
                    <a:pt x="96000" y="21177"/>
                    <a:pt x="96000" y="21177"/>
                  </a:cubicBezTo>
                  <a:cubicBezTo>
                    <a:pt x="96000" y="21177"/>
                    <a:pt x="96000" y="17644"/>
                    <a:pt x="96000" y="17644"/>
                  </a:cubicBezTo>
                  <a:cubicBezTo>
                    <a:pt x="96000" y="17644"/>
                    <a:pt x="102855" y="17644"/>
                    <a:pt x="102855" y="14116"/>
                  </a:cubicBezTo>
                  <a:cubicBezTo>
                    <a:pt x="96000" y="14116"/>
                    <a:pt x="89144" y="14116"/>
                    <a:pt x="82283" y="14116"/>
                  </a:cubicBezTo>
                  <a:cubicBezTo>
                    <a:pt x="82283" y="14116"/>
                    <a:pt x="82283" y="17644"/>
                    <a:pt x="82283" y="17644"/>
                  </a:cubicBezTo>
                  <a:cubicBezTo>
                    <a:pt x="82283" y="14116"/>
                    <a:pt x="85716" y="17644"/>
                    <a:pt x="85716" y="17644"/>
                  </a:cubicBezTo>
                  <a:cubicBezTo>
                    <a:pt x="85716" y="17644"/>
                    <a:pt x="82283" y="17644"/>
                    <a:pt x="78855" y="17644"/>
                  </a:cubicBezTo>
                  <a:cubicBezTo>
                    <a:pt x="78855" y="21177"/>
                    <a:pt x="75427" y="21177"/>
                    <a:pt x="72000" y="21177"/>
                  </a:cubicBezTo>
                  <a:cubicBezTo>
                    <a:pt x="68572" y="21177"/>
                    <a:pt x="68572" y="17644"/>
                    <a:pt x="65144" y="17644"/>
                  </a:cubicBezTo>
                  <a:cubicBezTo>
                    <a:pt x="65144" y="14116"/>
                    <a:pt x="65144" y="14116"/>
                    <a:pt x="61716" y="14116"/>
                  </a:cubicBezTo>
                  <a:cubicBezTo>
                    <a:pt x="54855" y="17644"/>
                    <a:pt x="48000" y="21177"/>
                    <a:pt x="44572" y="14116"/>
                  </a:cubicBezTo>
                  <a:cubicBezTo>
                    <a:pt x="44572" y="10588"/>
                    <a:pt x="44572" y="10588"/>
                    <a:pt x="44572" y="7061"/>
                  </a:cubicBezTo>
                  <a:cubicBezTo>
                    <a:pt x="41144" y="7061"/>
                    <a:pt x="37716" y="7061"/>
                    <a:pt x="37716" y="7061"/>
                  </a:cubicBezTo>
                  <a:cubicBezTo>
                    <a:pt x="34283" y="3527"/>
                    <a:pt x="34283" y="3527"/>
                    <a:pt x="34283" y="0"/>
                  </a:cubicBezTo>
                  <a:cubicBezTo>
                    <a:pt x="30855" y="0"/>
                    <a:pt x="30855" y="0"/>
                    <a:pt x="30855" y="3527"/>
                  </a:cubicBezTo>
                  <a:cubicBezTo>
                    <a:pt x="30855" y="7061"/>
                    <a:pt x="30855" y="3527"/>
                    <a:pt x="34283" y="3527"/>
                  </a:cubicBezTo>
                  <a:cubicBezTo>
                    <a:pt x="37716" y="7061"/>
                    <a:pt x="30855" y="7061"/>
                    <a:pt x="30855" y="7061"/>
                  </a:cubicBezTo>
                  <a:cubicBezTo>
                    <a:pt x="27427" y="7061"/>
                    <a:pt x="27427" y="7061"/>
                    <a:pt x="24000" y="10588"/>
                  </a:cubicBezTo>
                  <a:cubicBezTo>
                    <a:pt x="24000" y="10588"/>
                    <a:pt x="20572" y="10588"/>
                    <a:pt x="17144" y="14116"/>
                  </a:cubicBezTo>
                  <a:cubicBezTo>
                    <a:pt x="17144" y="17644"/>
                    <a:pt x="20572" y="21177"/>
                    <a:pt x="20572" y="28233"/>
                  </a:cubicBezTo>
                  <a:cubicBezTo>
                    <a:pt x="20572" y="28233"/>
                    <a:pt x="17144" y="31766"/>
                    <a:pt x="13716" y="31766"/>
                  </a:cubicBezTo>
                  <a:cubicBezTo>
                    <a:pt x="13716" y="31766"/>
                    <a:pt x="13716" y="28233"/>
                    <a:pt x="13716" y="28233"/>
                  </a:cubicBezTo>
                  <a:cubicBezTo>
                    <a:pt x="10283" y="24705"/>
                    <a:pt x="10283" y="24705"/>
                    <a:pt x="13716" y="21177"/>
                  </a:cubicBezTo>
                  <a:cubicBezTo>
                    <a:pt x="13716" y="17644"/>
                    <a:pt x="17144" y="17644"/>
                    <a:pt x="17144" y="14116"/>
                  </a:cubicBezTo>
                  <a:cubicBezTo>
                    <a:pt x="17144" y="14116"/>
                    <a:pt x="17144" y="14116"/>
                    <a:pt x="17144" y="10588"/>
                  </a:cubicBezTo>
                  <a:cubicBezTo>
                    <a:pt x="17144" y="10588"/>
                    <a:pt x="17144" y="10588"/>
                    <a:pt x="17144" y="10588"/>
                  </a:cubicBezTo>
                  <a:cubicBezTo>
                    <a:pt x="13716" y="10588"/>
                    <a:pt x="13716" y="7061"/>
                    <a:pt x="13716" y="7061"/>
                  </a:cubicBezTo>
                  <a:cubicBezTo>
                    <a:pt x="13716" y="3527"/>
                    <a:pt x="17144" y="3527"/>
                    <a:pt x="20572" y="3527"/>
                  </a:cubicBezTo>
                  <a:cubicBezTo>
                    <a:pt x="17144" y="3527"/>
                    <a:pt x="13716" y="3527"/>
                    <a:pt x="13716" y="7061"/>
                  </a:cubicBezTo>
                  <a:cubicBezTo>
                    <a:pt x="10283" y="7061"/>
                    <a:pt x="10283" y="10588"/>
                    <a:pt x="6855" y="10588"/>
                  </a:cubicBezTo>
                  <a:cubicBezTo>
                    <a:pt x="6855" y="14116"/>
                    <a:pt x="3427" y="21177"/>
                    <a:pt x="3427" y="24705"/>
                  </a:cubicBezTo>
                  <a:cubicBezTo>
                    <a:pt x="3427" y="24705"/>
                    <a:pt x="0" y="28233"/>
                    <a:pt x="0" y="31766"/>
                  </a:cubicBezTo>
                  <a:cubicBezTo>
                    <a:pt x="3427" y="28233"/>
                    <a:pt x="3427" y="31766"/>
                    <a:pt x="3427" y="31766"/>
                  </a:cubicBezTo>
                  <a:cubicBezTo>
                    <a:pt x="6855" y="35294"/>
                    <a:pt x="6855" y="35294"/>
                    <a:pt x="6855" y="35294"/>
                  </a:cubicBezTo>
                  <a:cubicBezTo>
                    <a:pt x="6855" y="38822"/>
                    <a:pt x="6855" y="38822"/>
                    <a:pt x="6855" y="38822"/>
                  </a:cubicBezTo>
                  <a:cubicBezTo>
                    <a:pt x="10283" y="42355"/>
                    <a:pt x="6855" y="42355"/>
                    <a:pt x="6855" y="45883"/>
                  </a:cubicBezTo>
                  <a:cubicBezTo>
                    <a:pt x="6855" y="45883"/>
                    <a:pt x="6855" y="49411"/>
                    <a:pt x="6855" y="49411"/>
                  </a:cubicBezTo>
                  <a:cubicBezTo>
                    <a:pt x="6855" y="49411"/>
                    <a:pt x="10283" y="49411"/>
                    <a:pt x="10283" y="49411"/>
                  </a:cubicBezTo>
                  <a:cubicBezTo>
                    <a:pt x="10283" y="49411"/>
                    <a:pt x="10283" y="52938"/>
                    <a:pt x="10283" y="52938"/>
                  </a:cubicBezTo>
                  <a:cubicBezTo>
                    <a:pt x="13716" y="56472"/>
                    <a:pt x="20572" y="52938"/>
                    <a:pt x="24000" y="52938"/>
                  </a:cubicBezTo>
                  <a:cubicBezTo>
                    <a:pt x="30855" y="52938"/>
                    <a:pt x="27427" y="56472"/>
                    <a:pt x="34283" y="63527"/>
                  </a:cubicBezTo>
                  <a:cubicBezTo>
                    <a:pt x="34283" y="63527"/>
                    <a:pt x="37716" y="63527"/>
                    <a:pt x="37716" y="63527"/>
                  </a:cubicBezTo>
                  <a:cubicBezTo>
                    <a:pt x="41144" y="60000"/>
                    <a:pt x="51427" y="60000"/>
                    <a:pt x="51427" y="63527"/>
                  </a:cubicBezTo>
                  <a:cubicBezTo>
                    <a:pt x="51427" y="63527"/>
                    <a:pt x="51427" y="67061"/>
                    <a:pt x="48000" y="67061"/>
                  </a:cubicBezTo>
                  <a:cubicBezTo>
                    <a:pt x="48000" y="70588"/>
                    <a:pt x="48000" y="70588"/>
                    <a:pt x="48000" y="74116"/>
                  </a:cubicBezTo>
                  <a:cubicBezTo>
                    <a:pt x="48000" y="77644"/>
                    <a:pt x="48000" y="84705"/>
                    <a:pt x="48000" y="88233"/>
                  </a:cubicBezTo>
                  <a:cubicBezTo>
                    <a:pt x="51427" y="88233"/>
                    <a:pt x="51427" y="91766"/>
                    <a:pt x="51427" y="91766"/>
                  </a:cubicBezTo>
                  <a:cubicBezTo>
                    <a:pt x="51427" y="95294"/>
                    <a:pt x="48000" y="95294"/>
                    <a:pt x="48000" y="98822"/>
                  </a:cubicBezTo>
                  <a:cubicBezTo>
                    <a:pt x="51427" y="95294"/>
                    <a:pt x="54855" y="109411"/>
                    <a:pt x="54855" y="112938"/>
                  </a:cubicBezTo>
                  <a:cubicBezTo>
                    <a:pt x="54855" y="116472"/>
                    <a:pt x="58283" y="120000"/>
                    <a:pt x="61716" y="120000"/>
                  </a:cubicBezTo>
                  <a:cubicBezTo>
                    <a:pt x="61716" y="120000"/>
                    <a:pt x="68572" y="112938"/>
                    <a:pt x="68572" y="120000"/>
                  </a:cubicBezTo>
                  <a:cubicBezTo>
                    <a:pt x="68572" y="120000"/>
                    <a:pt x="72000" y="116472"/>
                    <a:pt x="75427" y="112938"/>
                  </a:cubicBezTo>
                  <a:cubicBezTo>
                    <a:pt x="75427" y="112938"/>
                    <a:pt x="78855" y="112938"/>
                    <a:pt x="78855" y="109411"/>
                  </a:cubicBezTo>
                  <a:cubicBezTo>
                    <a:pt x="82283" y="109411"/>
                    <a:pt x="82283" y="109411"/>
                    <a:pt x="82283" y="105883"/>
                  </a:cubicBezTo>
                  <a:cubicBezTo>
                    <a:pt x="82283" y="105883"/>
                    <a:pt x="85716" y="105883"/>
                    <a:pt x="85716" y="105883"/>
                  </a:cubicBezTo>
                  <a:cubicBezTo>
                    <a:pt x="89144" y="98822"/>
                    <a:pt x="82283" y="102355"/>
                    <a:pt x="82283" y="102355"/>
                  </a:cubicBezTo>
                  <a:cubicBezTo>
                    <a:pt x="82283" y="98822"/>
                    <a:pt x="82283" y="98822"/>
                    <a:pt x="82283" y="95294"/>
                  </a:cubicBezTo>
                  <a:cubicBezTo>
                    <a:pt x="78855" y="91766"/>
                    <a:pt x="78855" y="88233"/>
                    <a:pt x="75427" y="84705"/>
                  </a:cubicBezTo>
                  <a:cubicBezTo>
                    <a:pt x="75427" y="84705"/>
                    <a:pt x="72000" y="81177"/>
                    <a:pt x="75427" y="81177"/>
                  </a:cubicBezTo>
                  <a:cubicBezTo>
                    <a:pt x="75427" y="81177"/>
                    <a:pt x="78855" y="84705"/>
                    <a:pt x="78855" y="84705"/>
                  </a:cubicBezTo>
                  <a:cubicBezTo>
                    <a:pt x="78855" y="84705"/>
                    <a:pt x="78855" y="84705"/>
                    <a:pt x="78855" y="84705"/>
                  </a:cubicBezTo>
                  <a:cubicBezTo>
                    <a:pt x="82283" y="84705"/>
                    <a:pt x="82283" y="84705"/>
                    <a:pt x="82283" y="84705"/>
                  </a:cubicBezTo>
                  <a:cubicBezTo>
                    <a:pt x="82283" y="84705"/>
                    <a:pt x="85716" y="84705"/>
                    <a:pt x="89144" y="84705"/>
                  </a:cubicBezTo>
                  <a:cubicBezTo>
                    <a:pt x="89144" y="88233"/>
                    <a:pt x="89144" y="91766"/>
                    <a:pt x="92572" y="88233"/>
                  </a:cubicBezTo>
                  <a:cubicBezTo>
                    <a:pt x="96000" y="84705"/>
                    <a:pt x="92572" y="84705"/>
                    <a:pt x="96000" y="84705"/>
                  </a:cubicBezTo>
                  <a:cubicBezTo>
                    <a:pt x="96000" y="84705"/>
                    <a:pt x="99427" y="84705"/>
                    <a:pt x="99427" y="84705"/>
                  </a:cubicBezTo>
                  <a:cubicBezTo>
                    <a:pt x="102855" y="84705"/>
                    <a:pt x="102855" y="81177"/>
                    <a:pt x="106283" y="81177"/>
                  </a:cubicBezTo>
                  <a:cubicBezTo>
                    <a:pt x="109716" y="77644"/>
                    <a:pt x="113144" y="77644"/>
                    <a:pt x="113144" y="74116"/>
                  </a:cubicBezTo>
                  <a:cubicBezTo>
                    <a:pt x="109716" y="70588"/>
                    <a:pt x="106283" y="67061"/>
                    <a:pt x="106283" y="63527"/>
                  </a:cubicBezTo>
                  <a:cubicBezTo>
                    <a:pt x="106283" y="63527"/>
                    <a:pt x="109716" y="63527"/>
                    <a:pt x="109716" y="60000"/>
                  </a:cubicBezTo>
                  <a:cubicBezTo>
                    <a:pt x="109716" y="60000"/>
                    <a:pt x="106283" y="60000"/>
                    <a:pt x="109716" y="56472"/>
                  </a:cubicBezTo>
                  <a:cubicBezTo>
                    <a:pt x="109716" y="56472"/>
                    <a:pt x="113144" y="56472"/>
                    <a:pt x="116572" y="52938"/>
                  </a:cubicBezTo>
                  <a:cubicBezTo>
                    <a:pt x="116572" y="49411"/>
                    <a:pt x="113144" y="52938"/>
                    <a:pt x="113144" y="52938"/>
                  </a:cubicBezTo>
                  <a:cubicBezTo>
                    <a:pt x="113144" y="52938"/>
                    <a:pt x="113144" y="49411"/>
                    <a:pt x="113144" y="49411"/>
                  </a:cubicBezTo>
                  <a:cubicBezTo>
                    <a:pt x="113144" y="45883"/>
                    <a:pt x="113144" y="45883"/>
                    <a:pt x="113144" y="45883"/>
                  </a:cubicBezTo>
                  <a:cubicBezTo>
                    <a:pt x="116572" y="45883"/>
                    <a:pt x="116572" y="42355"/>
                    <a:pt x="120000" y="42355"/>
                  </a:cubicBezTo>
                  <a:cubicBezTo>
                    <a:pt x="120000" y="42355"/>
                    <a:pt x="120000" y="42355"/>
                    <a:pt x="120000" y="388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24" name="Shape 2224"/>
            <p:cNvSpPr/>
            <p:nvPr/>
          </p:nvSpPr>
          <p:spPr>
            <a:xfrm>
              <a:off x="7105614" y="1684150"/>
              <a:ext cx="24828" cy="2217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25" name="Shape 2225"/>
            <p:cNvSpPr/>
            <p:nvPr/>
          </p:nvSpPr>
          <p:spPr>
            <a:xfrm>
              <a:off x="14251573" y="4371858"/>
              <a:ext cx="77244" cy="201203"/>
            </a:xfrm>
            <a:custGeom>
              <a:avLst/>
              <a:gdLst/>
              <a:ahLst/>
              <a:cxnLst/>
              <a:rect l="0" t="0" r="0" b="0"/>
              <a:pathLst>
                <a:path w="120000" h="120000" extrusionOk="0">
                  <a:moveTo>
                    <a:pt x="108000" y="112936"/>
                  </a:moveTo>
                  <a:cubicBezTo>
                    <a:pt x="135000" y="112936"/>
                    <a:pt x="108000" y="103527"/>
                    <a:pt x="108000" y="112936"/>
                  </a:cubicBezTo>
                  <a:cubicBezTo>
                    <a:pt x="108000" y="122350"/>
                    <a:pt x="135000" y="122350"/>
                    <a:pt x="108000" y="112936"/>
                  </a:cubicBezTo>
                  <a:close/>
                  <a:moveTo>
                    <a:pt x="81000" y="75291"/>
                  </a:moveTo>
                  <a:cubicBezTo>
                    <a:pt x="81000" y="75291"/>
                    <a:pt x="81000" y="75291"/>
                    <a:pt x="54000" y="84705"/>
                  </a:cubicBezTo>
                  <a:cubicBezTo>
                    <a:pt x="81000" y="84705"/>
                    <a:pt x="54000" y="84705"/>
                    <a:pt x="81000" y="84705"/>
                  </a:cubicBezTo>
                  <a:cubicBezTo>
                    <a:pt x="81000" y="84705"/>
                    <a:pt x="108000" y="84705"/>
                    <a:pt x="81000" y="75291"/>
                  </a:cubicBezTo>
                  <a:close/>
                  <a:moveTo>
                    <a:pt x="54000" y="47059"/>
                  </a:moveTo>
                  <a:cubicBezTo>
                    <a:pt x="54000" y="37645"/>
                    <a:pt x="27000" y="18822"/>
                    <a:pt x="27000" y="37645"/>
                  </a:cubicBezTo>
                  <a:cubicBezTo>
                    <a:pt x="27000" y="37645"/>
                    <a:pt x="27000" y="37645"/>
                    <a:pt x="27000" y="37645"/>
                  </a:cubicBezTo>
                  <a:cubicBezTo>
                    <a:pt x="27000" y="37645"/>
                    <a:pt x="27000" y="47059"/>
                    <a:pt x="27000" y="47059"/>
                  </a:cubicBezTo>
                  <a:cubicBezTo>
                    <a:pt x="54000" y="56468"/>
                    <a:pt x="54000" y="47059"/>
                    <a:pt x="54000" y="47059"/>
                  </a:cubicBezTo>
                  <a:close/>
                  <a:moveTo>
                    <a:pt x="27000" y="18822"/>
                  </a:moveTo>
                  <a:cubicBezTo>
                    <a:pt x="27000" y="18822"/>
                    <a:pt x="27000" y="9414"/>
                    <a:pt x="27000" y="0"/>
                  </a:cubicBezTo>
                  <a:cubicBezTo>
                    <a:pt x="27000" y="0"/>
                    <a:pt x="27000" y="9414"/>
                    <a:pt x="0" y="9414"/>
                  </a:cubicBezTo>
                  <a:cubicBezTo>
                    <a:pt x="0" y="9414"/>
                    <a:pt x="27000" y="0"/>
                    <a:pt x="0" y="0"/>
                  </a:cubicBezTo>
                  <a:cubicBezTo>
                    <a:pt x="0" y="0"/>
                    <a:pt x="0" y="18822"/>
                    <a:pt x="0" y="28236"/>
                  </a:cubicBezTo>
                  <a:cubicBezTo>
                    <a:pt x="0" y="18822"/>
                    <a:pt x="27000" y="18822"/>
                    <a:pt x="27000" y="188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26" name="Shape 2226"/>
            <p:cNvSpPr/>
            <p:nvPr/>
          </p:nvSpPr>
          <p:spPr>
            <a:xfrm>
              <a:off x="8944475" y="1535833"/>
              <a:ext cx="778997" cy="379802"/>
            </a:xfrm>
            <a:custGeom>
              <a:avLst/>
              <a:gdLst/>
              <a:ahLst/>
              <a:cxnLst/>
              <a:rect l="0" t="0" r="0" b="0"/>
              <a:pathLst>
                <a:path w="120000" h="120000" extrusionOk="0">
                  <a:moveTo>
                    <a:pt x="111816" y="80000"/>
                  </a:moveTo>
                  <a:cubicBezTo>
                    <a:pt x="111816" y="80000"/>
                    <a:pt x="111816" y="80000"/>
                    <a:pt x="111816" y="80000"/>
                  </a:cubicBezTo>
                  <a:cubicBezTo>
                    <a:pt x="111816" y="80000"/>
                    <a:pt x="111816" y="80000"/>
                    <a:pt x="111816" y="80000"/>
                  </a:cubicBezTo>
                  <a:cubicBezTo>
                    <a:pt x="111816" y="80000"/>
                    <a:pt x="111816" y="80000"/>
                    <a:pt x="111816" y="80000"/>
                  </a:cubicBezTo>
                  <a:close/>
                  <a:moveTo>
                    <a:pt x="109088" y="80000"/>
                  </a:moveTo>
                  <a:cubicBezTo>
                    <a:pt x="109088" y="80000"/>
                    <a:pt x="109088" y="80000"/>
                    <a:pt x="109088" y="80000"/>
                  </a:cubicBezTo>
                  <a:close/>
                  <a:moveTo>
                    <a:pt x="109088" y="80000"/>
                  </a:moveTo>
                  <a:cubicBezTo>
                    <a:pt x="106361" y="80000"/>
                    <a:pt x="106361" y="80000"/>
                    <a:pt x="106361" y="80000"/>
                  </a:cubicBezTo>
                  <a:cubicBezTo>
                    <a:pt x="106361" y="80000"/>
                    <a:pt x="106361" y="80000"/>
                    <a:pt x="106361" y="80000"/>
                  </a:cubicBezTo>
                  <a:cubicBezTo>
                    <a:pt x="106361" y="80000"/>
                    <a:pt x="106361" y="80000"/>
                    <a:pt x="106361" y="80000"/>
                  </a:cubicBezTo>
                  <a:cubicBezTo>
                    <a:pt x="106361" y="80000"/>
                    <a:pt x="106361" y="80000"/>
                    <a:pt x="106361" y="80000"/>
                  </a:cubicBezTo>
                  <a:cubicBezTo>
                    <a:pt x="109088" y="80000"/>
                    <a:pt x="109088" y="80000"/>
                    <a:pt x="109088" y="80000"/>
                  </a:cubicBezTo>
                  <a:cubicBezTo>
                    <a:pt x="109088" y="80000"/>
                    <a:pt x="109088" y="80000"/>
                    <a:pt x="109088" y="80000"/>
                  </a:cubicBezTo>
                  <a:close/>
                  <a:moveTo>
                    <a:pt x="120000" y="70000"/>
                  </a:moveTo>
                  <a:cubicBezTo>
                    <a:pt x="117272" y="70000"/>
                    <a:pt x="117272" y="65000"/>
                    <a:pt x="114544" y="65000"/>
                  </a:cubicBezTo>
                  <a:cubicBezTo>
                    <a:pt x="114544" y="65000"/>
                    <a:pt x="114544" y="65000"/>
                    <a:pt x="111816" y="65000"/>
                  </a:cubicBezTo>
                  <a:cubicBezTo>
                    <a:pt x="111816" y="60000"/>
                    <a:pt x="111816" y="60000"/>
                    <a:pt x="109088" y="60000"/>
                  </a:cubicBezTo>
                  <a:cubicBezTo>
                    <a:pt x="109088" y="60000"/>
                    <a:pt x="109088" y="60000"/>
                    <a:pt x="109088" y="60000"/>
                  </a:cubicBezTo>
                  <a:cubicBezTo>
                    <a:pt x="106361" y="60000"/>
                    <a:pt x="109088" y="60000"/>
                    <a:pt x="106361" y="60000"/>
                  </a:cubicBezTo>
                  <a:cubicBezTo>
                    <a:pt x="106361" y="60000"/>
                    <a:pt x="106361" y="65000"/>
                    <a:pt x="106361" y="65000"/>
                  </a:cubicBezTo>
                  <a:cubicBezTo>
                    <a:pt x="106361" y="65000"/>
                    <a:pt x="103638" y="60000"/>
                    <a:pt x="103638" y="60000"/>
                  </a:cubicBezTo>
                  <a:cubicBezTo>
                    <a:pt x="100911" y="60000"/>
                    <a:pt x="100911" y="60000"/>
                    <a:pt x="100911" y="60000"/>
                  </a:cubicBezTo>
                  <a:cubicBezTo>
                    <a:pt x="100911" y="60000"/>
                    <a:pt x="98183" y="60000"/>
                    <a:pt x="98183" y="60000"/>
                  </a:cubicBezTo>
                  <a:cubicBezTo>
                    <a:pt x="98183" y="55000"/>
                    <a:pt x="103638" y="50000"/>
                    <a:pt x="103638" y="50000"/>
                  </a:cubicBezTo>
                  <a:cubicBezTo>
                    <a:pt x="103638" y="45000"/>
                    <a:pt x="100911" y="50000"/>
                    <a:pt x="100911" y="50000"/>
                  </a:cubicBezTo>
                  <a:cubicBezTo>
                    <a:pt x="98183" y="50000"/>
                    <a:pt x="95455" y="55000"/>
                    <a:pt x="92727" y="55000"/>
                  </a:cubicBezTo>
                  <a:cubicBezTo>
                    <a:pt x="92727" y="60000"/>
                    <a:pt x="92727" y="60000"/>
                    <a:pt x="90000" y="65000"/>
                  </a:cubicBezTo>
                  <a:cubicBezTo>
                    <a:pt x="90000" y="65000"/>
                    <a:pt x="90000" y="70000"/>
                    <a:pt x="90000" y="70000"/>
                  </a:cubicBezTo>
                  <a:cubicBezTo>
                    <a:pt x="90000" y="70000"/>
                    <a:pt x="87272" y="70000"/>
                    <a:pt x="87272" y="70000"/>
                  </a:cubicBezTo>
                  <a:cubicBezTo>
                    <a:pt x="84544" y="65000"/>
                    <a:pt x="87272" y="65000"/>
                    <a:pt x="84544" y="65000"/>
                  </a:cubicBezTo>
                  <a:cubicBezTo>
                    <a:pt x="81816" y="60000"/>
                    <a:pt x="79088" y="65000"/>
                    <a:pt x="76361" y="60000"/>
                  </a:cubicBezTo>
                  <a:cubicBezTo>
                    <a:pt x="76361" y="60000"/>
                    <a:pt x="76361" y="55000"/>
                    <a:pt x="73638" y="55000"/>
                  </a:cubicBezTo>
                  <a:cubicBezTo>
                    <a:pt x="73638" y="50000"/>
                    <a:pt x="73638" y="55000"/>
                    <a:pt x="70911" y="50000"/>
                  </a:cubicBezTo>
                  <a:cubicBezTo>
                    <a:pt x="68183" y="50000"/>
                    <a:pt x="68183" y="40000"/>
                    <a:pt x="68183" y="35000"/>
                  </a:cubicBezTo>
                  <a:cubicBezTo>
                    <a:pt x="68183" y="40000"/>
                    <a:pt x="65455" y="35000"/>
                    <a:pt x="62727" y="35000"/>
                  </a:cubicBezTo>
                  <a:cubicBezTo>
                    <a:pt x="62727" y="30000"/>
                    <a:pt x="62727" y="30000"/>
                    <a:pt x="60000" y="25000"/>
                  </a:cubicBezTo>
                  <a:cubicBezTo>
                    <a:pt x="60000" y="25000"/>
                    <a:pt x="60000" y="25000"/>
                    <a:pt x="57272" y="30000"/>
                  </a:cubicBezTo>
                  <a:cubicBezTo>
                    <a:pt x="54544" y="30000"/>
                    <a:pt x="49088" y="30000"/>
                    <a:pt x="43638" y="30000"/>
                  </a:cubicBezTo>
                  <a:cubicBezTo>
                    <a:pt x="38183" y="30000"/>
                    <a:pt x="38183" y="20000"/>
                    <a:pt x="32727" y="20000"/>
                  </a:cubicBezTo>
                  <a:cubicBezTo>
                    <a:pt x="30000" y="15000"/>
                    <a:pt x="27272" y="10000"/>
                    <a:pt x="21816" y="5000"/>
                  </a:cubicBezTo>
                  <a:cubicBezTo>
                    <a:pt x="19088" y="0"/>
                    <a:pt x="16361" y="0"/>
                    <a:pt x="10911" y="0"/>
                  </a:cubicBezTo>
                  <a:cubicBezTo>
                    <a:pt x="8183" y="0"/>
                    <a:pt x="0" y="5000"/>
                    <a:pt x="0" y="10000"/>
                  </a:cubicBezTo>
                  <a:cubicBezTo>
                    <a:pt x="0" y="10000"/>
                    <a:pt x="0" y="15000"/>
                    <a:pt x="0" y="15000"/>
                  </a:cubicBezTo>
                  <a:cubicBezTo>
                    <a:pt x="2727" y="25000"/>
                    <a:pt x="2727" y="30000"/>
                    <a:pt x="2727" y="35000"/>
                  </a:cubicBezTo>
                  <a:cubicBezTo>
                    <a:pt x="2727" y="40000"/>
                    <a:pt x="5455" y="45000"/>
                    <a:pt x="5455" y="50000"/>
                  </a:cubicBezTo>
                  <a:cubicBezTo>
                    <a:pt x="5455" y="55000"/>
                    <a:pt x="5455" y="60000"/>
                    <a:pt x="5455" y="60000"/>
                  </a:cubicBezTo>
                  <a:cubicBezTo>
                    <a:pt x="5455" y="60000"/>
                    <a:pt x="13638" y="60000"/>
                    <a:pt x="13638" y="60000"/>
                  </a:cubicBezTo>
                  <a:cubicBezTo>
                    <a:pt x="13638" y="60000"/>
                    <a:pt x="10911" y="55000"/>
                    <a:pt x="10911" y="50000"/>
                  </a:cubicBezTo>
                  <a:cubicBezTo>
                    <a:pt x="13638" y="50000"/>
                    <a:pt x="13638" y="50000"/>
                    <a:pt x="16361" y="50000"/>
                  </a:cubicBezTo>
                  <a:cubicBezTo>
                    <a:pt x="16361" y="50000"/>
                    <a:pt x="16361" y="45000"/>
                    <a:pt x="16361" y="45000"/>
                  </a:cubicBezTo>
                  <a:cubicBezTo>
                    <a:pt x="16361" y="45000"/>
                    <a:pt x="16361" y="45000"/>
                    <a:pt x="16361" y="45000"/>
                  </a:cubicBezTo>
                  <a:cubicBezTo>
                    <a:pt x="19088" y="45000"/>
                    <a:pt x="19088" y="45000"/>
                    <a:pt x="21816" y="45000"/>
                  </a:cubicBezTo>
                  <a:cubicBezTo>
                    <a:pt x="19088" y="45000"/>
                    <a:pt x="19088" y="45000"/>
                    <a:pt x="19088" y="40000"/>
                  </a:cubicBezTo>
                  <a:cubicBezTo>
                    <a:pt x="19088" y="40000"/>
                    <a:pt x="19088" y="40000"/>
                    <a:pt x="21816" y="40000"/>
                  </a:cubicBezTo>
                  <a:cubicBezTo>
                    <a:pt x="21816" y="40000"/>
                    <a:pt x="21816" y="40000"/>
                    <a:pt x="24544" y="45000"/>
                  </a:cubicBezTo>
                  <a:cubicBezTo>
                    <a:pt x="24544" y="45000"/>
                    <a:pt x="24544" y="45000"/>
                    <a:pt x="27272" y="45000"/>
                  </a:cubicBezTo>
                  <a:cubicBezTo>
                    <a:pt x="27272" y="45000"/>
                    <a:pt x="27272" y="45000"/>
                    <a:pt x="30000" y="45000"/>
                  </a:cubicBezTo>
                  <a:cubicBezTo>
                    <a:pt x="30000" y="50000"/>
                    <a:pt x="30000" y="50000"/>
                    <a:pt x="30000" y="50000"/>
                  </a:cubicBezTo>
                  <a:cubicBezTo>
                    <a:pt x="30000" y="50000"/>
                    <a:pt x="32727" y="50000"/>
                    <a:pt x="32727" y="55000"/>
                  </a:cubicBezTo>
                  <a:cubicBezTo>
                    <a:pt x="32727" y="55000"/>
                    <a:pt x="32727" y="60000"/>
                    <a:pt x="32727" y="60000"/>
                  </a:cubicBezTo>
                  <a:cubicBezTo>
                    <a:pt x="35455" y="65000"/>
                    <a:pt x="38183" y="60000"/>
                    <a:pt x="40911" y="60000"/>
                  </a:cubicBezTo>
                  <a:cubicBezTo>
                    <a:pt x="46361" y="65000"/>
                    <a:pt x="49088" y="75000"/>
                    <a:pt x="51816" y="80000"/>
                  </a:cubicBezTo>
                  <a:cubicBezTo>
                    <a:pt x="54544" y="85000"/>
                    <a:pt x="60000" y="90000"/>
                    <a:pt x="65455" y="95000"/>
                  </a:cubicBezTo>
                  <a:cubicBezTo>
                    <a:pt x="68183" y="100000"/>
                    <a:pt x="70911" y="105000"/>
                    <a:pt x="76361" y="105000"/>
                  </a:cubicBezTo>
                  <a:cubicBezTo>
                    <a:pt x="76361" y="105000"/>
                    <a:pt x="79088" y="105000"/>
                    <a:pt x="81816" y="110000"/>
                  </a:cubicBezTo>
                  <a:cubicBezTo>
                    <a:pt x="81816" y="110000"/>
                    <a:pt x="81816" y="115000"/>
                    <a:pt x="81816" y="115000"/>
                  </a:cubicBezTo>
                  <a:cubicBezTo>
                    <a:pt x="81816" y="120000"/>
                    <a:pt x="81816" y="120000"/>
                    <a:pt x="84544" y="120000"/>
                  </a:cubicBezTo>
                  <a:cubicBezTo>
                    <a:pt x="87272" y="120000"/>
                    <a:pt x="87272" y="120000"/>
                    <a:pt x="87272" y="120000"/>
                  </a:cubicBezTo>
                  <a:cubicBezTo>
                    <a:pt x="87272" y="120000"/>
                    <a:pt x="87272" y="120000"/>
                    <a:pt x="90000" y="120000"/>
                  </a:cubicBezTo>
                  <a:cubicBezTo>
                    <a:pt x="90000" y="120000"/>
                    <a:pt x="90000" y="120000"/>
                    <a:pt x="90000" y="120000"/>
                  </a:cubicBezTo>
                  <a:cubicBezTo>
                    <a:pt x="90000" y="115000"/>
                    <a:pt x="90000" y="115000"/>
                    <a:pt x="92727" y="110000"/>
                  </a:cubicBezTo>
                  <a:cubicBezTo>
                    <a:pt x="92727" y="110000"/>
                    <a:pt x="92727" y="110000"/>
                    <a:pt x="92727" y="105000"/>
                  </a:cubicBezTo>
                  <a:cubicBezTo>
                    <a:pt x="92727" y="105000"/>
                    <a:pt x="90000" y="105000"/>
                    <a:pt x="90000" y="100000"/>
                  </a:cubicBezTo>
                  <a:cubicBezTo>
                    <a:pt x="90000" y="100000"/>
                    <a:pt x="90000" y="95000"/>
                    <a:pt x="90000" y="95000"/>
                  </a:cubicBezTo>
                  <a:cubicBezTo>
                    <a:pt x="90000" y="95000"/>
                    <a:pt x="87272" y="95000"/>
                    <a:pt x="87272" y="95000"/>
                  </a:cubicBezTo>
                  <a:cubicBezTo>
                    <a:pt x="84544" y="90000"/>
                    <a:pt x="84544" y="90000"/>
                    <a:pt x="84544" y="85000"/>
                  </a:cubicBezTo>
                  <a:cubicBezTo>
                    <a:pt x="84544" y="85000"/>
                    <a:pt x="87272" y="85000"/>
                    <a:pt x="90000" y="85000"/>
                  </a:cubicBezTo>
                  <a:cubicBezTo>
                    <a:pt x="92727" y="85000"/>
                    <a:pt x="92727" y="85000"/>
                    <a:pt x="92727" y="80000"/>
                  </a:cubicBezTo>
                  <a:cubicBezTo>
                    <a:pt x="92727" y="80000"/>
                    <a:pt x="92727" y="80000"/>
                    <a:pt x="92727" y="80000"/>
                  </a:cubicBezTo>
                  <a:cubicBezTo>
                    <a:pt x="92727" y="80000"/>
                    <a:pt x="92727" y="80000"/>
                    <a:pt x="92727" y="80000"/>
                  </a:cubicBezTo>
                  <a:cubicBezTo>
                    <a:pt x="92727" y="80000"/>
                    <a:pt x="92727" y="80000"/>
                    <a:pt x="92727" y="80000"/>
                  </a:cubicBezTo>
                  <a:cubicBezTo>
                    <a:pt x="92727" y="80000"/>
                    <a:pt x="92727" y="80000"/>
                    <a:pt x="90000" y="80000"/>
                  </a:cubicBezTo>
                  <a:cubicBezTo>
                    <a:pt x="92727" y="75000"/>
                    <a:pt x="95455" y="75000"/>
                    <a:pt x="95455" y="75000"/>
                  </a:cubicBezTo>
                  <a:cubicBezTo>
                    <a:pt x="95455" y="75000"/>
                    <a:pt x="95455" y="75000"/>
                    <a:pt x="95455" y="75000"/>
                  </a:cubicBezTo>
                  <a:cubicBezTo>
                    <a:pt x="95455" y="75000"/>
                    <a:pt x="95455" y="70000"/>
                    <a:pt x="95455" y="70000"/>
                  </a:cubicBezTo>
                  <a:cubicBezTo>
                    <a:pt x="95455" y="65000"/>
                    <a:pt x="98183" y="70000"/>
                    <a:pt x="98183" y="70000"/>
                  </a:cubicBezTo>
                  <a:cubicBezTo>
                    <a:pt x="100911" y="65000"/>
                    <a:pt x="100911" y="65000"/>
                    <a:pt x="103638" y="70000"/>
                  </a:cubicBezTo>
                  <a:cubicBezTo>
                    <a:pt x="103638" y="70000"/>
                    <a:pt x="103638" y="70000"/>
                    <a:pt x="103638" y="75000"/>
                  </a:cubicBezTo>
                  <a:cubicBezTo>
                    <a:pt x="103638" y="75000"/>
                    <a:pt x="103638" y="75000"/>
                    <a:pt x="106361" y="75000"/>
                  </a:cubicBezTo>
                  <a:cubicBezTo>
                    <a:pt x="106361" y="75000"/>
                    <a:pt x="106361" y="75000"/>
                    <a:pt x="109088" y="75000"/>
                  </a:cubicBezTo>
                  <a:cubicBezTo>
                    <a:pt x="109088" y="75000"/>
                    <a:pt x="109088" y="75000"/>
                    <a:pt x="111816" y="75000"/>
                  </a:cubicBezTo>
                  <a:cubicBezTo>
                    <a:pt x="111816" y="75000"/>
                    <a:pt x="111816" y="75000"/>
                    <a:pt x="114544" y="75000"/>
                  </a:cubicBezTo>
                  <a:cubicBezTo>
                    <a:pt x="114544" y="75000"/>
                    <a:pt x="117272" y="75000"/>
                    <a:pt x="114544" y="70000"/>
                  </a:cubicBezTo>
                  <a:cubicBezTo>
                    <a:pt x="117272" y="75000"/>
                    <a:pt x="120000" y="70000"/>
                    <a:pt x="120000" y="70000"/>
                  </a:cubicBezTo>
                  <a:close/>
                  <a:moveTo>
                    <a:pt x="103638" y="65000"/>
                  </a:moveTo>
                  <a:cubicBezTo>
                    <a:pt x="103638" y="65000"/>
                    <a:pt x="103638" y="65000"/>
                    <a:pt x="100911" y="65000"/>
                  </a:cubicBezTo>
                  <a:cubicBezTo>
                    <a:pt x="103638" y="65000"/>
                    <a:pt x="103638" y="65000"/>
                    <a:pt x="103638" y="6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27" name="Shape 2227"/>
            <p:cNvSpPr/>
            <p:nvPr/>
          </p:nvSpPr>
          <p:spPr>
            <a:xfrm>
              <a:off x="3975667" y="5098191"/>
              <a:ext cx="248286" cy="221782"/>
            </a:xfrm>
            <a:custGeom>
              <a:avLst/>
              <a:gdLst/>
              <a:ahLst/>
              <a:cxnLst/>
              <a:rect l="0" t="0" r="0" b="0"/>
              <a:pathLst>
                <a:path w="120000" h="120000" extrusionOk="0">
                  <a:moveTo>
                    <a:pt x="111427" y="85716"/>
                  </a:moveTo>
                  <a:cubicBezTo>
                    <a:pt x="111427" y="85716"/>
                    <a:pt x="111427" y="77144"/>
                    <a:pt x="111427" y="68572"/>
                  </a:cubicBezTo>
                  <a:cubicBezTo>
                    <a:pt x="111427" y="68572"/>
                    <a:pt x="120000" y="68572"/>
                    <a:pt x="111427" y="60000"/>
                  </a:cubicBezTo>
                  <a:cubicBezTo>
                    <a:pt x="111427" y="60000"/>
                    <a:pt x="102855" y="60000"/>
                    <a:pt x="102855" y="51427"/>
                  </a:cubicBezTo>
                  <a:cubicBezTo>
                    <a:pt x="94283" y="51427"/>
                    <a:pt x="85716" y="42855"/>
                    <a:pt x="77144" y="34283"/>
                  </a:cubicBezTo>
                  <a:cubicBezTo>
                    <a:pt x="77144" y="34283"/>
                    <a:pt x="68572" y="25716"/>
                    <a:pt x="68572" y="25716"/>
                  </a:cubicBezTo>
                  <a:cubicBezTo>
                    <a:pt x="60000" y="25716"/>
                    <a:pt x="60000" y="17144"/>
                    <a:pt x="60000" y="17144"/>
                  </a:cubicBezTo>
                  <a:cubicBezTo>
                    <a:pt x="51427" y="17144"/>
                    <a:pt x="51427" y="17144"/>
                    <a:pt x="51427" y="17144"/>
                  </a:cubicBezTo>
                  <a:cubicBezTo>
                    <a:pt x="51427" y="17144"/>
                    <a:pt x="51427" y="25716"/>
                    <a:pt x="42855" y="17144"/>
                  </a:cubicBezTo>
                  <a:cubicBezTo>
                    <a:pt x="42855" y="25716"/>
                    <a:pt x="42855" y="17144"/>
                    <a:pt x="42855" y="17144"/>
                  </a:cubicBezTo>
                  <a:cubicBezTo>
                    <a:pt x="42855" y="8572"/>
                    <a:pt x="25716" y="0"/>
                    <a:pt x="25716" y="0"/>
                  </a:cubicBezTo>
                  <a:cubicBezTo>
                    <a:pt x="17144" y="0"/>
                    <a:pt x="17144" y="8572"/>
                    <a:pt x="8572" y="0"/>
                  </a:cubicBezTo>
                  <a:cubicBezTo>
                    <a:pt x="8572" y="0"/>
                    <a:pt x="8572" y="0"/>
                    <a:pt x="0" y="8572"/>
                  </a:cubicBezTo>
                  <a:cubicBezTo>
                    <a:pt x="0" y="8572"/>
                    <a:pt x="8572" y="8572"/>
                    <a:pt x="8572" y="17144"/>
                  </a:cubicBezTo>
                  <a:cubicBezTo>
                    <a:pt x="8572" y="17144"/>
                    <a:pt x="8572" y="17144"/>
                    <a:pt x="8572" y="25716"/>
                  </a:cubicBezTo>
                  <a:cubicBezTo>
                    <a:pt x="8572" y="25716"/>
                    <a:pt x="8572" y="25716"/>
                    <a:pt x="8572" y="25716"/>
                  </a:cubicBezTo>
                  <a:cubicBezTo>
                    <a:pt x="8572" y="25716"/>
                    <a:pt x="8572" y="34283"/>
                    <a:pt x="8572" y="34283"/>
                  </a:cubicBezTo>
                  <a:cubicBezTo>
                    <a:pt x="8572" y="42855"/>
                    <a:pt x="0" y="42855"/>
                    <a:pt x="8572" y="51427"/>
                  </a:cubicBezTo>
                  <a:cubicBezTo>
                    <a:pt x="8572" y="60000"/>
                    <a:pt x="8572" y="68572"/>
                    <a:pt x="8572" y="68572"/>
                  </a:cubicBezTo>
                  <a:cubicBezTo>
                    <a:pt x="8572" y="77144"/>
                    <a:pt x="8572" y="77144"/>
                    <a:pt x="8572" y="77144"/>
                  </a:cubicBezTo>
                  <a:cubicBezTo>
                    <a:pt x="8572" y="77144"/>
                    <a:pt x="8572" y="85716"/>
                    <a:pt x="8572" y="94283"/>
                  </a:cubicBezTo>
                  <a:cubicBezTo>
                    <a:pt x="17144" y="102855"/>
                    <a:pt x="25716" y="102855"/>
                    <a:pt x="25716" y="111427"/>
                  </a:cubicBezTo>
                  <a:cubicBezTo>
                    <a:pt x="34283" y="111427"/>
                    <a:pt x="34283" y="111427"/>
                    <a:pt x="42855" y="111427"/>
                  </a:cubicBezTo>
                  <a:cubicBezTo>
                    <a:pt x="42855" y="111427"/>
                    <a:pt x="51427" y="111427"/>
                    <a:pt x="60000" y="111427"/>
                  </a:cubicBezTo>
                  <a:cubicBezTo>
                    <a:pt x="68572" y="120000"/>
                    <a:pt x="68572" y="111427"/>
                    <a:pt x="77144" y="120000"/>
                  </a:cubicBezTo>
                  <a:cubicBezTo>
                    <a:pt x="85716" y="120000"/>
                    <a:pt x="85716" y="120000"/>
                    <a:pt x="94283" y="120000"/>
                  </a:cubicBezTo>
                  <a:cubicBezTo>
                    <a:pt x="94283" y="120000"/>
                    <a:pt x="102855" y="111427"/>
                    <a:pt x="102855" y="111427"/>
                  </a:cubicBezTo>
                  <a:cubicBezTo>
                    <a:pt x="111427" y="102855"/>
                    <a:pt x="111427" y="94283"/>
                    <a:pt x="120000" y="85716"/>
                  </a:cubicBezTo>
                  <a:cubicBezTo>
                    <a:pt x="111427" y="85716"/>
                    <a:pt x="111427" y="85716"/>
                    <a:pt x="111427" y="857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28" name="Shape 2228"/>
            <p:cNvSpPr/>
            <p:nvPr/>
          </p:nvSpPr>
          <p:spPr>
            <a:xfrm>
              <a:off x="-34532" y="402785"/>
              <a:ext cx="14071566" cy="2078767"/>
            </a:xfrm>
            <a:custGeom>
              <a:avLst/>
              <a:gdLst/>
              <a:ahLst/>
              <a:cxnLst/>
              <a:rect l="0" t="0" r="0" b="0"/>
              <a:pathLst>
                <a:path w="120000" h="120000" extrusionOk="0">
                  <a:moveTo>
                    <a:pt x="13616" y="57589"/>
                  </a:moveTo>
                  <a:cubicBezTo>
                    <a:pt x="13616" y="56673"/>
                    <a:pt x="13466" y="57589"/>
                    <a:pt x="13466" y="57589"/>
                  </a:cubicBezTo>
                  <a:cubicBezTo>
                    <a:pt x="13466" y="58505"/>
                    <a:pt x="13466" y="58505"/>
                    <a:pt x="13466" y="57589"/>
                  </a:cubicBezTo>
                  <a:cubicBezTo>
                    <a:pt x="13466" y="57589"/>
                    <a:pt x="13466" y="57589"/>
                    <a:pt x="13466" y="58505"/>
                  </a:cubicBezTo>
                  <a:cubicBezTo>
                    <a:pt x="13466" y="57589"/>
                    <a:pt x="13466" y="57589"/>
                    <a:pt x="13466" y="57589"/>
                  </a:cubicBezTo>
                  <a:cubicBezTo>
                    <a:pt x="13466" y="57589"/>
                    <a:pt x="13466" y="57589"/>
                    <a:pt x="13616" y="57589"/>
                  </a:cubicBezTo>
                  <a:close/>
                  <a:moveTo>
                    <a:pt x="10594" y="25596"/>
                  </a:moveTo>
                  <a:cubicBezTo>
                    <a:pt x="10594" y="25596"/>
                    <a:pt x="10594" y="25596"/>
                    <a:pt x="10594" y="25596"/>
                  </a:cubicBezTo>
                  <a:cubicBezTo>
                    <a:pt x="10594" y="25596"/>
                    <a:pt x="10744" y="25596"/>
                    <a:pt x="10744" y="25596"/>
                  </a:cubicBezTo>
                  <a:cubicBezTo>
                    <a:pt x="10744" y="25596"/>
                    <a:pt x="10594" y="25596"/>
                    <a:pt x="10594" y="25596"/>
                  </a:cubicBezTo>
                  <a:cubicBezTo>
                    <a:pt x="10744" y="26507"/>
                    <a:pt x="10894" y="25596"/>
                    <a:pt x="11044" y="25596"/>
                  </a:cubicBezTo>
                  <a:cubicBezTo>
                    <a:pt x="11044" y="25596"/>
                    <a:pt x="10894" y="25596"/>
                    <a:pt x="10894" y="26507"/>
                  </a:cubicBezTo>
                  <a:cubicBezTo>
                    <a:pt x="10894" y="26507"/>
                    <a:pt x="11044" y="26507"/>
                    <a:pt x="10894" y="27423"/>
                  </a:cubicBezTo>
                  <a:cubicBezTo>
                    <a:pt x="11044" y="27423"/>
                    <a:pt x="11350" y="27423"/>
                    <a:pt x="11500" y="27423"/>
                  </a:cubicBezTo>
                  <a:cubicBezTo>
                    <a:pt x="11650" y="27423"/>
                    <a:pt x="11805" y="27423"/>
                    <a:pt x="11805" y="26507"/>
                  </a:cubicBezTo>
                  <a:cubicBezTo>
                    <a:pt x="11805" y="27423"/>
                    <a:pt x="11805" y="27423"/>
                    <a:pt x="11805" y="27423"/>
                  </a:cubicBezTo>
                  <a:cubicBezTo>
                    <a:pt x="11955" y="28339"/>
                    <a:pt x="12255" y="26507"/>
                    <a:pt x="12411" y="27423"/>
                  </a:cubicBezTo>
                  <a:cubicBezTo>
                    <a:pt x="12411" y="27423"/>
                    <a:pt x="12411" y="27423"/>
                    <a:pt x="12255" y="28339"/>
                  </a:cubicBezTo>
                  <a:cubicBezTo>
                    <a:pt x="12255" y="27423"/>
                    <a:pt x="12411" y="27423"/>
                    <a:pt x="12411" y="27423"/>
                  </a:cubicBezTo>
                  <a:cubicBezTo>
                    <a:pt x="12255" y="27423"/>
                    <a:pt x="12105" y="28339"/>
                    <a:pt x="12105" y="28339"/>
                  </a:cubicBezTo>
                  <a:cubicBezTo>
                    <a:pt x="12105" y="28339"/>
                    <a:pt x="12255" y="29250"/>
                    <a:pt x="12255" y="29250"/>
                  </a:cubicBezTo>
                  <a:cubicBezTo>
                    <a:pt x="12255" y="29250"/>
                    <a:pt x="12255" y="29250"/>
                    <a:pt x="12255" y="29250"/>
                  </a:cubicBezTo>
                  <a:cubicBezTo>
                    <a:pt x="12411" y="29250"/>
                    <a:pt x="12411" y="30166"/>
                    <a:pt x="12411" y="31082"/>
                  </a:cubicBezTo>
                  <a:cubicBezTo>
                    <a:pt x="12411" y="31082"/>
                    <a:pt x="12561" y="31992"/>
                    <a:pt x="12711" y="31082"/>
                  </a:cubicBezTo>
                  <a:cubicBezTo>
                    <a:pt x="12861" y="31082"/>
                    <a:pt x="12861" y="30166"/>
                    <a:pt x="12711" y="30166"/>
                  </a:cubicBezTo>
                  <a:cubicBezTo>
                    <a:pt x="12711" y="30166"/>
                    <a:pt x="12711" y="30166"/>
                    <a:pt x="12861" y="30166"/>
                  </a:cubicBezTo>
                  <a:cubicBezTo>
                    <a:pt x="12711" y="30166"/>
                    <a:pt x="12711" y="30166"/>
                    <a:pt x="12711" y="30166"/>
                  </a:cubicBezTo>
                  <a:cubicBezTo>
                    <a:pt x="12711" y="29250"/>
                    <a:pt x="12711" y="30166"/>
                    <a:pt x="12861" y="30166"/>
                  </a:cubicBezTo>
                  <a:cubicBezTo>
                    <a:pt x="12861" y="30166"/>
                    <a:pt x="12861" y="30166"/>
                    <a:pt x="13011" y="29250"/>
                  </a:cubicBezTo>
                  <a:cubicBezTo>
                    <a:pt x="13011" y="29250"/>
                    <a:pt x="13011" y="30166"/>
                    <a:pt x="13011" y="30166"/>
                  </a:cubicBezTo>
                  <a:cubicBezTo>
                    <a:pt x="13011" y="30166"/>
                    <a:pt x="13011" y="30166"/>
                    <a:pt x="13011" y="30166"/>
                  </a:cubicBezTo>
                  <a:cubicBezTo>
                    <a:pt x="12861" y="30166"/>
                    <a:pt x="12861" y="31082"/>
                    <a:pt x="12861" y="31082"/>
                  </a:cubicBezTo>
                  <a:cubicBezTo>
                    <a:pt x="12861" y="31082"/>
                    <a:pt x="13011" y="31082"/>
                    <a:pt x="13011" y="31082"/>
                  </a:cubicBezTo>
                  <a:cubicBezTo>
                    <a:pt x="13011" y="31992"/>
                    <a:pt x="13011" y="31082"/>
                    <a:pt x="13166" y="31082"/>
                  </a:cubicBezTo>
                  <a:cubicBezTo>
                    <a:pt x="13166" y="30166"/>
                    <a:pt x="13316" y="29250"/>
                    <a:pt x="13466" y="28339"/>
                  </a:cubicBezTo>
                  <a:cubicBezTo>
                    <a:pt x="13316" y="29250"/>
                    <a:pt x="13166" y="30166"/>
                    <a:pt x="13166" y="31082"/>
                  </a:cubicBezTo>
                  <a:cubicBezTo>
                    <a:pt x="13166" y="31992"/>
                    <a:pt x="13466" y="31082"/>
                    <a:pt x="13466" y="31082"/>
                  </a:cubicBezTo>
                  <a:cubicBezTo>
                    <a:pt x="13466" y="31082"/>
                    <a:pt x="13316" y="31992"/>
                    <a:pt x="13316" y="31992"/>
                  </a:cubicBezTo>
                  <a:cubicBezTo>
                    <a:pt x="13316" y="32909"/>
                    <a:pt x="13316" y="31992"/>
                    <a:pt x="13466" y="32909"/>
                  </a:cubicBezTo>
                  <a:cubicBezTo>
                    <a:pt x="13316" y="31992"/>
                    <a:pt x="13316" y="32909"/>
                    <a:pt x="13316" y="32909"/>
                  </a:cubicBezTo>
                  <a:cubicBezTo>
                    <a:pt x="13316" y="32909"/>
                    <a:pt x="13166" y="33825"/>
                    <a:pt x="13166" y="33825"/>
                  </a:cubicBezTo>
                  <a:cubicBezTo>
                    <a:pt x="13166" y="34735"/>
                    <a:pt x="13166" y="34735"/>
                    <a:pt x="13316" y="34735"/>
                  </a:cubicBezTo>
                  <a:cubicBezTo>
                    <a:pt x="13166" y="34735"/>
                    <a:pt x="13166" y="34735"/>
                    <a:pt x="13316" y="35651"/>
                  </a:cubicBezTo>
                  <a:cubicBezTo>
                    <a:pt x="13166" y="35651"/>
                    <a:pt x="13166" y="35651"/>
                    <a:pt x="13166" y="35651"/>
                  </a:cubicBezTo>
                  <a:cubicBezTo>
                    <a:pt x="13166" y="35651"/>
                    <a:pt x="13166" y="35651"/>
                    <a:pt x="13166" y="35651"/>
                  </a:cubicBezTo>
                  <a:cubicBezTo>
                    <a:pt x="13166" y="35651"/>
                    <a:pt x="13166" y="36562"/>
                    <a:pt x="13316" y="36562"/>
                  </a:cubicBezTo>
                  <a:cubicBezTo>
                    <a:pt x="13166" y="36562"/>
                    <a:pt x="12861" y="38394"/>
                    <a:pt x="12861" y="38394"/>
                  </a:cubicBezTo>
                  <a:cubicBezTo>
                    <a:pt x="13011" y="38394"/>
                    <a:pt x="13011" y="37478"/>
                    <a:pt x="13166" y="37478"/>
                  </a:cubicBezTo>
                  <a:cubicBezTo>
                    <a:pt x="13166" y="37478"/>
                    <a:pt x="13316" y="37478"/>
                    <a:pt x="13466" y="37478"/>
                  </a:cubicBezTo>
                  <a:cubicBezTo>
                    <a:pt x="13316" y="37478"/>
                    <a:pt x="13316" y="38394"/>
                    <a:pt x="13166" y="39305"/>
                  </a:cubicBezTo>
                  <a:cubicBezTo>
                    <a:pt x="13166" y="39305"/>
                    <a:pt x="13166" y="39305"/>
                    <a:pt x="13166" y="39305"/>
                  </a:cubicBezTo>
                  <a:cubicBezTo>
                    <a:pt x="13166" y="39305"/>
                    <a:pt x="13011" y="39305"/>
                    <a:pt x="13011" y="40221"/>
                  </a:cubicBezTo>
                  <a:cubicBezTo>
                    <a:pt x="13166" y="40221"/>
                    <a:pt x="13316" y="39305"/>
                    <a:pt x="13466" y="39305"/>
                  </a:cubicBezTo>
                  <a:cubicBezTo>
                    <a:pt x="13466" y="38394"/>
                    <a:pt x="13772" y="37478"/>
                    <a:pt x="13772" y="36562"/>
                  </a:cubicBezTo>
                  <a:cubicBezTo>
                    <a:pt x="13772" y="37478"/>
                    <a:pt x="13772" y="36562"/>
                    <a:pt x="13616" y="36562"/>
                  </a:cubicBezTo>
                  <a:cubicBezTo>
                    <a:pt x="13616" y="36562"/>
                    <a:pt x="13616" y="36562"/>
                    <a:pt x="13616" y="36562"/>
                  </a:cubicBezTo>
                  <a:cubicBezTo>
                    <a:pt x="13616" y="36562"/>
                    <a:pt x="13466" y="35651"/>
                    <a:pt x="13466" y="35651"/>
                  </a:cubicBezTo>
                  <a:cubicBezTo>
                    <a:pt x="13466" y="35651"/>
                    <a:pt x="13466" y="35651"/>
                    <a:pt x="13466" y="35651"/>
                  </a:cubicBezTo>
                  <a:cubicBezTo>
                    <a:pt x="13466" y="34735"/>
                    <a:pt x="13466" y="34735"/>
                    <a:pt x="13466" y="34735"/>
                  </a:cubicBezTo>
                  <a:cubicBezTo>
                    <a:pt x="13466" y="34735"/>
                    <a:pt x="13466" y="34735"/>
                    <a:pt x="13466" y="34735"/>
                  </a:cubicBezTo>
                  <a:cubicBezTo>
                    <a:pt x="13466" y="34735"/>
                    <a:pt x="13466" y="34735"/>
                    <a:pt x="13466" y="34735"/>
                  </a:cubicBezTo>
                  <a:cubicBezTo>
                    <a:pt x="13616" y="33825"/>
                    <a:pt x="13466" y="32909"/>
                    <a:pt x="13616" y="32909"/>
                  </a:cubicBezTo>
                  <a:cubicBezTo>
                    <a:pt x="13616" y="31992"/>
                    <a:pt x="13616" y="31082"/>
                    <a:pt x="13616" y="31082"/>
                  </a:cubicBezTo>
                  <a:cubicBezTo>
                    <a:pt x="13616" y="30166"/>
                    <a:pt x="13616" y="30166"/>
                    <a:pt x="13616" y="30166"/>
                  </a:cubicBezTo>
                  <a:cubicBezTo>
                    <a:pt x="13616" y="30166"/>
                    <a:pt x="13616" y="29250"/>
                    <a:pt x="13616" y="29250"/>
                  </a:cubicBezTo>
                  <a:cubicBezTo>
                    <a:pt x="13616" y="29250"/>
                    <a:pt x="13616" y="29250"/>
                    <a:pt x="13616" y="29250"/>
                  </a:cubicBezTo>
                  <a:cubicBezTo>
                    <a:pt x="13616" y="29250"/>
                    <a:pt x="13616" y="28339"/>
                    <a:pt x="13616" y="28339"/>
                  </a:cubicBezTo>
                  <a:cubicBezTo>
                    <a:pt x="13616" y="28339"/>
                    <a:pt x="13616" y="28339"/>
                    <a:pt x="13616" y="27423"/>
                  </a:cubicBezTo>
                  <a:cubicBezTo>
                    <a:pt x="13616" y="27423"/>
                    <a:pt x="13466" y="27423"/>
                    <a:pt x="13466" y="27423"/>
                  </a:cubicBezTo>
                  <a:cubicBezTo>
                    <a:pt x="13316" y="28339"/>
                    <a:pt x="13166" y="28339"/>
                    <a:pt x="13166" y="28339"/>
                  </a:cubicBezTo>
                  <a:cubicBezTo>
                    <a:pt x="13011" y="29250"/>
                    <a:pt x="12711" y="30166"/>
                    <a:pt x="12561" y="30166"/>
                  </a:cubicBezTo>
                  <a:cubicBezTo>
                    <a:pt x="12561" y="29250"/>
                    <a:pt x="12561" y="29250"/>
                    <a:pt x="12561" y="29250"/>
                  </a:cubicBezTo>
                  <a:cubicBezTo>
                    <a:pt x="12561" y="28339"/>
                    <a:pt x="12561" y="28339"/>
                    <a:pt x="12561" y="27423"/>
                  </a:cubicBezTo>
                  <a:cubicBezTo>
                    <a:pt x="12411" y="27423"/>
                    <a:pt x="12561" y="26507"/>
                    <a:pt x="12711" y="26507"/>
                  </a:cubicBezTo>
                  <a:cubicBezTo>
                    <a:pt x="12561" y="26507"/>
                    <a:pt x="12411" y="26507"/>
                    <a:pt x="12255" y="26507"/>
                  </a:cubicBezTo>
                  <a:cubicBezTo>
                    <a:pt x="12255" y="26507"/>
                    <a:pt x="12255" y="26507"/>
                    <a:pt x="12255" y="26507"/>
                  </a:cubicBezTo>
                  <a:cubicBezTo>
                    <a:pt x="12105" y="26507"/>
                    <a:pt x="12105" y="26507"/>
                    <a:pt x="12105" y="26507"/>
                  </a:cubicBezTo>
                  <a:cubicBezTo>
                    <a:pt x="13316" y="20110"/>
                    <a:pt x="14677" y="13714"/>
                    <a:pt x="16038" y="6396"/>
                  </a:cubicBezTo>
                  <a:cubicBezTo>
                    <a:pt x="16194" y="5485"/>
                    <a:pt x="16344" y="4569"/>
                    <a:pt x="16494" y="3659"/>
                  </a:cubicBezTo>
                  <a:cubicBezTo>
                    <a:pt x="16494" y="4569"/>
                    <a:pt x="16344" y="3659"/>
                    <a:pt x="16344" y="3659"/>
                  </a:cubicBezTo>
                  <a:cubicBezTo>
                    <a:pt x="16194" y="3659"/>
                    <a:pt x="16194" y="3659"/>
                    <a:pt x="16194" y="2742"/>
                  </a:cubicBezTo>
                  <a:cubicBezTo>
                    <a:pt x="16038" y="2742"/>
                    <a:pt x="15888" y="3659"/>
                    <a:pt x="15738" y="3659"/>
                  </a:cubicBezTo>
                  <a:cubicBezTo>
                    <a:pt x="15588" y="3659"/>
                    <a:pt x="15588" y="2742"/>
                    <a:pt x="15433" y="2742"/>
                  </a:cubicBezTo>
                  <a:cubicBezTo>
                    <a:pt x="15283" y="2742"/>
                    <a:pt x="14983" y="2742"/>
                    <a:pt x="14983" y="2742"/>
                  </a:cubicBezTo>
                  <a:cubicBezTo>
                    <a:pt x="14827" y="1826"/>
                    <a:pt x="14527" y="2742"/>
                    <a:pt x="14377" y="1826"/>
                  </a:cubicBezTo>
                  <a:cubicBezTo>
                    <a:pt x="14222" y="1826"/>
                    <a:pt x="14072" y="1826"/>
                    <a:pt x="13922" y="1826"/>
                  </a:cubicBezTo>
                  <a:cubicBezTo>
                    <a:pt x="13922" y="1826"/>
                    <a:pt x="13922" y="1826"/>
                    <a:pt x="13922" y="1826"/>
                  </a:cubicBezTo>
                  <a:cubicBezTo>
                    <a:pt x="13922" y="1826"/>
                    <a:pt x="13922" y="1826"/>
                    <a:pt x="13772" y="1826"/>
                  </a:cubicBezTo>
                  <a:cubicBezTo>
                    <a:pt x="13922" y="1826"/>
                    <a:pt x="13922" y="1826"/>
                    <a:pt x="13922" y="1826"/>
                  </a:cubicBezTo>
                  <a:cubicBezTo>
                    <a:pt x="13772" y="1826"/>
                    <a:pt x="13772" y="1826"/>
                    <a:pt x="13772" y="1826"/>
                  </a:cubicBezTo>
                  <a:cubicBezTo>
                    <a:pt x="13922" y="1826"/>
                    <a:pt x="13922" y="1826"/>
                    <a:pt x="13922" y="916"/>
                  </a:cubicBezTo>
                  <a:cubicBezTo>
                    <a:pt x="13772" y="916"/>
                    <a:pt x="13466" y="1826"/>
                    <a:pt x="13316" y="916"/>
                  </a:cubicBezTo>
                  <a:cubicBezTo>
                    <a:pt x="13466" y="916"/>
                    <a:pt x="13466" y="916"/>
                    <a:pt x="13316" y="916"/>
                  </a:cubicBezTo>
                  <a:cubicBezTo>
                    <a:pt x="13166" y="916"/>
                    <a:pt x="13011" y="916"/>
                    <a:pt x="13011" y="916"/>
                  </a:cubicBezTo>
                  <a:cubicBezTo>
                    <a:pt x="13011" y="916"/>
                    <a:pt x="13011" y="916"/>
                    <a:pt x="13011" y="916"/>
                  </a:cubicBezTo>
                  <a:cubicBezTo>
                    <a:pt x="13011" y="916"/>
                    <a:pt x="13166" y="916"/>
                    <a:pt x="13166" y="916"/>
                  </a:cubicBezTo>
                  <a:cubicBezTo>
                    <a:pt x="13166" y="916"/>
                    <a:pt x="13166" y="0"/>
                    <a:pt x="13011" y="0"/>
                  </a:cubicBezTo>
                  <a:cubicBezTo>
                    <a:pt x="13011" y="0"/>
                    <a:pt x="13166" y="0"/>
                    <a:pt x="13166" y="0"/>
                  </a:cubicBezTo>
                  <a:cubicBezTo>
                    <a:pt x="13011" y="0"/>
                    <a:pt x="12711" y="916"/>
                    <a:pt x="12561" y="916"/>
                  </a:cubicBezTo>
                  <a:cubicBezTo>
                    <a:pt x="12411" y="916"/>
                    <a:pt x="12105" y="916"/>
                    <a:pt x="11955" y="1826"/>
                  </a:cubicBezTo>
                  <a:cubicBezTo>
                    <a:pt x="11955" y="1826"/>
                    <a:pt x="11955" y="916"/>
                    <a:pt x="12105" y="916"/>
                  </a:cubicBezTo>
                  <a:cubicBezTo>
                    <a:pt x="11955" y="1826"/>
                    <a:pt x="11805" y="1826"/>
                    <a:pt x="11650" y="1826"/>
                  </a:cubicBezTo>
                  <a:cubicBezTo>
                    <a:pt x="11650" y="1826"/>
                    <a:pt x="11805" y="1826"/>
                    <a:pt x="11805" y="1826"/>
                  </a:cubicBezTo>
                  <a:cubicBezTo>
                    <a:pt x="11650" y="1826"/>
                    <a:pt x="11650" y="1826"/>
                    <a:pt x="11500" y="2742"/>
                  </a:cubicBezTo>
                  <a:cubicBezTo>
                    <a:pt x="11500" y="2742"/>
                    <a:pt x="11500" y="2742"/>
                    <a:pt x="11500" y="2742"/>
                  </a:cubicBezTo>
                  <a:cubicBezTo>
                    <a:pt x="11500" y="2742"/>
                    <a:pt x="11500" y="2742"/>
                    <a:pt x="11500" y="2742"/>
                  </a:cubicBezTo>
                  <a:cubicBezTo>
                    <a:pt x="11500" y="1826"/>
                    <a:pt x="11500" y="1826"/>
                    <a:pt x="11650" y="1826"/>
                  </a:cubicBezTo>
                  <a:cubicBezTo>
                    <a:pt x="11350" y="1826"/>
                    <a:pt x="11044" y="2742"/>
                    <a:pt x="10744" y="2742"/>
                  </a:cubicBezTo>
                  <a:cubicBezTo>
                    <a:pt x="10894" y="2742"/>
                    <a:pt x="10894" y="2742"/>
                    <a:pt x="11044" y="2742"/>
                  </a:cubicBezTo>
                  <a:cubicBezTo>
                    <a:pt x="10594" y="3659"/>
                    <a:pt x="10288" y="4569"/>
                    <a:pt x="9833" y="4569"/>
                  </a:cubicBezTo>
                  <a:cubicBezTo>
                    <a:pt x="9533" y="5485"/>
                    <a:pt x="9233" y="5485"/>
                    <a:pt x="9077" y="6396"/>
                  </a:cubicBezTo>
                  <a:cubicBezTo>
                    <a:pt x="8777" y="6396"/>
                    <a:pt x="8627" y="7312"/>
                    <a:pt x="8472" y="7312"/>
                  </a:cubicBezTo>
                  <a:cubicBezTo>
                    <a:pt x="8472" y="7312"/>
                    <a:pt x="8472" y="7312"/>
                    <a:pt x="8472" y="7312"/>
                  </a:cubicBezTo>
                  <a:cubicBezTo>
                    <a:pt x="8472" y="7312"/>
                    <a:pt x="8472" y="7312"/>
                    <a:pt x="8472" y="7312"/>
                  </a:cubicBezTo>
                  <a:cubicBezTo>
                    <a:pt x="8472" y="7312"/>
                    <a:pt x="8777" y="8228"/>
                    <a:pt x="8777" y="9139"/>
                  </a:cubicBezTo>
                  <a:cubicBezTo>
                    <a:pt x="8777" y="9139"/>
                    <a:pt x="8627" y="9139"/>
                    <a:pt x="8627" y="10055"/>
                  </a:cubicBezTo>
                  <a:cubicBezTo>
                    <a:pt x="8777" y="10055"/>
                    <a:pt x="8927" y="10055"/>
                    <a:pt x="8927" y="10055"/>
                  </a:cubicBezTo>
                  <a:cubicBezTo>
                    <a:pt x="8927" y="10055"/>
                    <a:pt x="8927" y="10055"/>
                    <a:pt x="8927" y="10055"/>
                  </a:cubicBezTo>
                  <a:cubicBezTo>
                    <a:pt x="8927" y="10055"/>
                    <a:pt x="9077" y="10055"/>
                    <a:pt x="9077" y="10055"/>
                  </a:cubicBezTo>
                  <a:cubicBezTo>
                    <a:pt x="9077" y="10055"/>
                    <a:pt x="8927" y="10971"/>
                    <a:pt x="8927" y="10971"/>
                  </a:cubicBezTo>
                  <a:cubicBezTo>
                    <a:pt x="8927" y="10971"/>
                    <a:pt x="8927" y="10971"/>
                    <a:pt x="9077" y="10971"/>
                  </a:cubicBezTo>
                  <a:cubicBezTo>
                    <a:pt x="9233" y="10971"/>
                    <a:pt x="9233" y="10971"/>
                    <a:pt x="9233" y="10971"/>
                  </a:cubicBezTo>
                  <a:cubicBezTo>
                    <a:pt x="9233" y="11882"/>
                    <a:pt x="9233" y="11882"/>
                    <a:pt x="9077" y="11882"/>
                  </a:cubicBezTo>
                  <a:cubicBezTo>
                    <a:pt x="9077" y="11882"/>
                    <a:pt x="9077" y="10971"/>
                    <a:pt x="8927" y="10971"/>
                  </a:cubicBezTo>
                  <a:cubicBezTo>
                    <a:pt x="8927" y="10971"/>
                    <a:pt x="8927" y="11882"/>
                    <a:pt x="8777" y="10971"/>
                  </a:cubicBezTo>
                  <a:cubicBezTo>
                    <a:pt x="8777" y="10971"/>
                    <a:pt x="8777" y="10971"/>
                    <a:pt x="8927" y="10971"/>
                  </a:cubicBezTo>
                  <a:cubicBezTo>
                    <a:pt x="8927" y="10971"/>
                    <a:pt x="8927" y="10055"/>
                    <a:pt x="8927" y="10055"/>
                  </a:cubicBezTo>
                  <a:cubicBezTo>
                    <a:pt x="8777" y="10055"/>
                    <a:pt x="8777" y="10055"/>
                    <a:pt x="8777" y="10971"/>
                  </a:cubicBezTo>
                  <a:cubicBezTo>
                    <a:pt x="8777" y="10971"/>
                    <a:pt x="8777" y="11882"/>
                    <a:pt x="8777" y="11882"/>
                  </a:cubicBezTo>
                  <a:cubicBezTo>
                    <a:pt x="8777" y="11882"/>
                    <a:pt x="8927" y="11882"/>
                    <a:pt x="8927" y="11882"/>
                  </a:cubicBezTo>
                  <a:cubicBezTo>
                    <a:pt x="8927" y="11882"/>
                    <a:pt x="8927" y="11882"/>
                    <a:pt x="8927" y="11882"/>
                  </a:cubicBezTo>
                  <a:cubicBezTo>
                    <a:pt x="8777" y="11882"/>
                    <a:pt x="8627" y="11882"/>
                    <a:pt x="8472" y="12798"/>
                  </a:cubicBezTo>
                  <a:cubicBezTo>
                    <a:pt x="8472" y="12798"/>
                    <a:pt x="8022" y="12798"/>
                    <a:pt x="8022" y="11882"/>
                  </a:cubicBezTo>
                  <a:cubicBezTo>
                    <a:pt x="8022" y="11882"/>
                    <a:pt x="8172" y="11882"/>
                    <a:pt x="8172" y="10971"/>
                  </a:cubicBezTo>
                  <a:cubicBezTo>
                    <a:pt x="8172" y="10971"/>
                    <a:pt x="8322" y="10971"/>
                    <a:pt x="8322" y="10971"/>
                  </a:cubicBezTo>
                  <a:cubicBezTo>
                    <a:pt x="8172" y="10971"/>
                    <a:pt x="8022" y="10971"/>
                    <a:pt x="7866" y="11882"/>
                  </a:cubicBezTo>
                  <a:cubicBezTo>
                    <a:pt x="7716" y="11882"/>
                    <a:pt x="7566" y="11882"/>
                    <a:pt x="7416" y="11882"/>
                  </a:cubicBezTo>
                  <a:cubicBezTo>
                    <a:pt x="7416" y="11882"/>
                    <a:pt x="7416" y="11882"/>
                    <a:pt x="7566" y="11882"/>
                  </a:cubicBezTo>
                  <a:cubicBezTo>
                    <a:pt x="7111" y="11882"/>
                    <a:pt x="6811" y="12798"/>
                    <a:pt x="6505" y="13714"/>
                  </a:cubicBezTo>
                  <a:cubicBezTo>
                    <a:pt x="6505" y="12798"/>
                    <a:pt x="6505" y="12798"/>
                    <a:pt x="6505" y="12798"/>
                  </a:cubicBezTo>
                  <a:cubicBezTo>
                    <a:pt x="6205" y="13714"/>
                    <a:pt x="6811" y="13714"/>
                    <a:pt x="6811" y="14625"/>
                  </a:cubicBezTo>
                  <a:cubicBezTo>
                    <a:pt x="6811" y="14625"/>
                    <a:pt x="6655" y="14625"/>
                    <a:pt x="6505" y="14625"/>
                  </a:cubicBezTo>
                  <a:cubicBezTo>
                    <a:pt x="6505" y="14625"/>
                    <a:pt x="6505" y="14625"/>
                    <a:pt x="6505" y="15541"/>
                  </a:cubicBezTo>
                  <a:cubicBezTo>
                    <a:pt x="6505" y="15541"/>
                    <a:pt x="6355" y="15541"/>
                    <a:pt x="6355" y="15541"/>
                  </a:cubicBezTo>
                  <a:cubicBezTo>
                    <a:pt x="6505" y="16451"/>
                    <a:pt x="6655" y="16451"/>
                    <a:pt x="6811" y="16451"/>
                  </a:cubicBezTo>
                  <a:cubicBezTo>
                    <a:pt x="6961" y="16451"/>
                    <a:pt x="7111" y="15541"/>
                    <a:pt x="7111" y="15541"/>
                  </a:cubicBezTo>
                  <a:cubicBezTo>
                    <a:pt x="7261" y="16451"/>
                    <a:pt x="7261" y="16451"/>
                    <a:pt x="7261" y="16451"/>
                  </a:cubicBezTo>
                  <a:cubicBezTo>
                    <a:pt x="7261" y="15541"/>
                    <a:pt x="7416" y="15541"/>
                    <a:pt x="7261" y="16451"/>
                  </a:cubicBezTo>
                  <a:cubicBezTo>
                    <a:pt x="7566" y="16451"/>
                    <a:pt x="7716" y="15541"/>
                    <a:pt x="8022" y="15541"/>
                  </a:cubicBezTo>
                  <a:cubicBezTo>
                    <a:pt x="8022" y="15541"/>
                    <a:pt x="8172" y="14625"/>
                    <a:pt x="8172" y="15541"/>
                  </a:cubicBezTo>
                  <a:cubicBezTo>
                    <a:pt x="8022" y="16451"/>
                    <a:pt x="7866" y="16451"/>
                    <a:pt x="7716" y="16451"/>
                  </a:cubicBezTo>
                  <a:cubicBezTo>
                    <a:pt x="7866" y="16451"/>
                    <a:pt x="7566" y="18284"/>
                    <a:pt x="7566" y="18284"/>
                  </a:cubicBezTo>
                  <a:cubicBezTo>
                    <a:pt x="7416" y="18284"/>
                    <a:pt x="7261" y="18284"/>
                    <a:pt x="7111" y="18284"/>
                  </a:cubicBezTo>
                  <a:cubicBezTo>
                    <a:pt x="7111" y="18284"/>
                    <a:pt x="7111" y="18284"/>
                    <a:pt x="7111" y="18284"/>
                  </a:cubicBezTo>
                  <a:cubicBezTo>
                    <a:pt x="6961" y="19194"/>
                    <a:pt x="6811" y="19194"/>
                    <a:pt x="6655" y="19194"/>
                  </a:cubicBezTo>
                  <a:cubicBezTo>
                    <a:pt x="6505" y="19194"/>
                    <a:pt x="6355" y="19194"/>
                    <a:pt x="6355" y="20110"/>
                  </a:cubicBezTo>
                  <a:cubicBezTo>
                    <a:pt x="6355" y="20110"/>
                    <a:pt x="6505" y="19194"/>
                    <a:pt x="6355" y="19194"/>
                  </a:cubicBezTo>
                  <a:cubicBezTo>
                    <a:pt x="6355" y="19194"/>
                    <a:pt x="6205" y="19194"/>
                    <a:pt x="6055" y="19194"/>
                  </a:cubicBezTo>
                  <a:cubicBezTo>
                    <a:pt x="6055" y="19194"/>
                    <a:pt x="6055" y="20110"/>
                    <a:pt x="6055" y="20110"/>
                  </a:cubicBezTo>
                  <a:cubicBezTo>
                    <a:pt x="5900" y="20110"/>
                    <a:pt x="5900" y="20110"/>
                    <a:pt x="5750" y="21026"/>
                  </a:cubicBezTo>
                  <a:cubicBezTo>
                    <a:pt x="5750" y="21026"/>
                    <a:pt x="5900" y="20110"/>
                    <a:pt x="5900" y="20110"/>
                  </a:cubicBezTo>
                  <a:cubicBezTo>
                    <a:pt x="5750" y="21026"/>
                    <a:pt x="5600" y="21026"/>
                    <a:pt x="5450" y="21026"/>
                  </a:cubicBezTo>
                  <a:cubicBezTo>
                    <a:pt x="5294" y="21937"/>
                    <a:pt x="5294" y="21937"/>
                    <a:pt x="5144" y="21937"/>
                  </a:cubicBezTo>
                  <a:cubicBezTo>
                    <a:pt x="4994" y="22853"/>
                    <a:pt x="4994" y="22853"/>
                    <a:pt x="4844" y="22853"/>
                  </a:cubicBezTo>
                  <a:cubicBezTo>
                    <a:pt x="4844" y="22853"/>
                    <a:pt x="4994" y="22853"/>
                    <a:pt x="4994" y="22853"/>
                  </a:cubicBezTo>
                  <a:cubicBezTo>
                    <a:pt x="4844" y="22853"/>
                    <a:pt x="4844" y="22853"/>
                    <a:pt x="4688" y="23769"/>
                  </a:cubicBezTo>
                  <a:cubicBezTo>
                    <a:pt x="4844" y="23769"/>
                    <a:pt x="4844" y="23769"/>
                    <a:pt x="4844" y="23769"/>
                  </a:cubicBezTo>
                  <a:cubicBezTo>
                    <a:pt x="4844" y="23769"/>
                    <a:pt x="4688" y="23769"/>
                    <a:pt x="4688" y="23769"/>
                  </a:cubicBezTo>
                  <a:cubicBezTo>
                    <a:pt x="4688" y="23769"/>
                    <a:pt x="4688" y="23769"/>
                    <a:pt x="4688" y="23769"/>
                  </a:cubicBezTo>
                  <a:cubicBezTo>
                    <a:pt x="4688" y="23769"/>
                    <a:pt x="4688" y="24680"/>
                    <a:pt x="4688" y="24680"/>
                  </a:cubicBezTo>
                  <a:cubicBezTo>
                    <a:pt x="4844" y="24680"/>
                    <a:pt x="4844" y="23769"/>
                    <a:pt x="4844" y="23769"/>
                  </a:cubicBezTo>
                  <a:cubicBezTo>
                    <a:pt x="4844" y="23769"/>
                    <a:pt x="4844" y="23769"/>
                    <a:pt x="4844" y="23769"/>
                  </a:cubicBezTo>
                  <a:cubicBezTo>
                    <a:pt x="4844" y="23769"/>
                    <a:pt x="4844" y="23769"/>
                    <a:pt x="4844" y="23769"/>
                  </a:cubicBezTo>
                  <a:cubicBezTo>
                    <a:pt x="4844" y="24680"/>
                    <a:pt x="4844" y="24680"/>
                    <a:pt x="4844" y="24680"/>
                  </a:cubicBezTo>
                  <a:cubicBezTo>
                    <a:pt x="4844" y="24680"/>
                    <a:pt x="4844" y="24680"/>
                    <a:pt x="4844" y="24680"/>
                  </a:cubicBezTo>
                  <a:cubicBezTo>
                    <a:pt x="4844" y="24680"/>
                    <a:pt x="4844" y="24680"/>
                    <a:pt x="4688" y="24680"/>
                  </a:cubicBezTo>
                  <a:cubicBezTo>
                    <a:pt x="4844" y="24680"/>
                    <a:pt x="5144" y="24680"/>
                    <a:pt x="5144" y="24680"/>
                  </a:cubicBezTo>
                  <a:cubicBezTo>
                    <a:pt x="5144" y="24680"/>
                    <a:pt x="5144" y="24680"/>
                    <a:pt x="5144" y="24680"/>
                  </a:cubicBezTo>
                  <a:cubicBezTo>
                    <a:pt x="5144" y="24680"/>
                    <a:pt x="5144" y="25596"/>
                    <a:pt x="5144" y="25596"/>
                  </a:cubicBezTo>
                  <a:cubicBezTo>
                    <a:pt x="5144" y="25596"/>
                    <a:pt x="4994" y="25596"/>
                    <a:pt x="4994" y="25596"/>
                  </a:cubicBezTo>
                  <a:cubicBezTo>
                    <a:pt x="4994" y="25596"/>
                    <a:pt x="4994" y="25596"/>
                    <a:pt x="4994" y="25596"/>
                  </a:cubicBezTo>
                  <a:cubicBezTo>
                    <a:pt x="4994" y="25596"/>
                    <a:pt x="4844" y="25596"/>
                    <a:pt x="4844" y="25596"/>
                  </a:cubicBezTo>
                  <a:cubicBezTo>
                    <a:pt x="4844" y="25596"/>
                    <a:pt x="4994" y="25596"/>
                    <a:pt x="4844" y="24680"/>
                  </a:cubicBezTo>
                  <a:cubicBezTo>
                    <a:pt x="4688" y="24680"/>
                    <a:pt x="4538" y="25596"/>
                    <a:pt x="4388" y="25596"/>
                  </a:cubicBezTo>
                  <a:cubicBezTo>
                    <a:pt x="4538" y="25596"/>
                    <a:pt x="4538" y="25596"/>
                    <a:pt x="4538" y="25596"/>
                  </a:cubicBezTo>
                  <a:cubicBezTo>
                    <a:pt x="4388" y="26507"/>
                    <a:pt x="4538" y="26507"/>
                    <a:pt x="4538" y="26507"/>
                  </a:cubicBezTo>
                  <a:cubicBezTo>
                    <a:pt x="4538" y="26507"/>
                    <a:pt x="4538" y="27423"/>
                    <a:pt x="4538" y="27423"/>
                  </a:cubicBezTo>
                  <a:cubicBezTo>
                    <a:pt x="4538" y="28339"/>
                    <a:pt x="4994" y="27423"/>
                    <a:pt x="5144" y="26507"/>
                  </a:cubicBezTo>
                  <a:cubicBezTo>
                    <a:pt x="5144" y="26507"/>
                    <a:pt x="5144" y="26507"/>
                    <a:pt x="5144" y="26507"/>
                  </a:cubicBezTo>
                  <a:cubicBezTo>
                    <a:pt x="5294" y="26507"/>
                    <a:pt x="5450" y="25596"/>
                    <a:pt x="5600" y="25596"/>
                  </a:cubicBezTo>
                  <a:cubicBezTo>
                    <a:pt x="5600" y="25596"/>
                    <a:pt x="5450" y="25596"/>
                    <a:pt x="5294" y="26507"/>
                  </a:cubicBezTo>
                  <a:cubicBezTo>
                    <a:pt x="5294" y="26507"/>
                    <a:pt x="5294" y="26507"/>
                    <a:pt x="5294" y="26507"/>
                  </a:cubicBezTo>
                  <a:cubicBezTo>
                    <a:pt x="5144" y="27423"/>
                    <a:pt x="4844" y="28339"/>
                    <a:pt x="4844" y="29250"/>
                  </a:cubicBezTo>
                  <a:cubicBezTo>
                    <a:pt x="4844" y="29250"/>
                    <a:pt x="4844" y="29250"/>
                    <a:pt x="4844" y="29250"/>
                  </a:cubicBezTo>
                  <a:cubicBezTo>
                    <a:pt x="4688" y="30166"/>
                    <a:pt x="4688" y="30166"/>
                    <a:pt x="4538" y="30166"/>
                  </a:cubicBezTo>
                  <a:cubicBezTo>
                    <a:pt x="4688" y="30166"/>
                    <a:pt x="4994" y="30166"/>
                    <a:pt x="5294" y="29250"/>
                  </a:cubicBezTo>
                  <a:cubicBezTo>
                    <a:pt x="5294" y="30166"/>
                    <a:pt x="5294" y="30166"/>
                    <a:pt x="5450" y="30166"/>
                  </a:cubicBezTo>
                  <a:cubicBezTo>
                    <a:pt x="5450" y="30166"/>
                    <a:pt x="5294" y="31082"/>
                    <a:pt x="5450" y="31082"/>
                  </a:cubicBezTo>
                  <a:cubicBezTo>
                    <a:pt x="5450" y="31082"/>
                    <a:pt x="5600" y="30166"/>
                    <a:pt x="5600" y="30166"/>
                  </a:cubicBezTo>
                  <a:cubicBezTo>
                    <a:pt x="5750" y="30166"/>
                    <a:pt x="5900" y="29250"/>
                    <a:pt x="5900" y="29250"/>
                  </a:cubicBezTo>
                  <a:cubicBezTo>
                    <a:pt x="5900" y="29250"/>
                    <a:pt x="5750" y="30166"/>
                    <a:pt x="5750" y="30166"/>
                  </a:cubicBezTo>
                  <a:cubicBezTo>
                    <a:pt x="5900" y="31082"/>
                    <a:pt x="6205" y="29250"/>
                    <a:pt x="6505" y="29250"/>
                  </a:cubicBezTo>
                  <a:cubicBezTo>
                    <a:pt x="6355" y="29250"/>
                    <a:pt x="6205" y="30166"/>
                    <a:pt x="6205" y="30166"/>
                  </a:cubicBezTo>
                  <a:cubicBezTo>
                    <a:pt x="6055" y="31082"/>
                    <a:pt x="5900" y="31082"/>
                    <a:pt x="5750" y="31082"/>
                  </a:cubicBezTo>
                  <a:cubicBezTo>
                    <a:pt x="5750" y="31992"/>
                    <a:pt x="5900" y="31992"/>
                    <a:pt x="5900" y="31992"/>
                  </a:cubicBezTo>
                  <a:cubicBezTo>
                    <a:pt x="5750" y="31992"/>
                    <a:pt x="5294" y="32909"/>
                    <a:pt x="5450" y="33825"/>
                  </a:cubicBezTo>
                  <a:cubicBezTo>
                    <a:pt x="5294" y="32909"/>
                    <a:pt x="5294" y="33825"/>
                    <a:pt x="5144" y="33825"/>
                  </a:cubicBezTo>
                  <a:cubicBezTo>
                    <a:pt x="4994" y="33825"/>
                    <a:pt x="4844" y="35651"/>
                    <a:pt x="4688" y="34735"/>
                  </a:cubicBezTo>
                  <a:cubicBezTo>
                    <a:pt x="4688" y="34735"/>
                    <a:pt x="4688" y="34735"/>
                    <a:pt x="4688" y="34735"/>
                  </a:cubicBezTo>
                  <a:cubicBezTo>
                    <a:pt x="4388" y="35651"/>
                    <a:pt x="3933" y="36562"/>
                    <a:pt x="3633" y="37478"/>
                  </a:cubicBezTo>
                  <a:cubicBezTo>
                    <a:pt x="3633" y="37478"/>
                    <a:pt x="3783" y="37478"/>
                    <a:pt x="3633" y="37478"/>
                  </a:cubicBezTo>
                  <a:cubicBezTo>
                    <a:pt x="3633" y="37478"/>
                    <a:pt x="3633" y="37478"/>
                    <a:pt x="3633" y="37478"/>
                  </a:cubicBezTo>
                  <a:cubicBezTo>
                    <a:pt x="3633" y="37478"/>
                    <a:pt x="3477" y="37478"/>
                    <a:pt x="3477" y="37478"/>
                  </a:cubicBezTo>
                  <a:cubicBezTo>
                    <a:pt x="3477" y="37478"/>
                    <a:pt x="3477" y="37478"/>
                    <a:pt x="3633" y="37478"/>
                  </a:cubicBezTo>
                  <a:cubicBezTo>
                    <a:pt x="3477" y="37478"/>
                    <a:pt x="3477" y="37478"/>
                    <a:pt x="3477" y="37478"/>
                  </a:cubicBezTo>
                  <a:cubicBezTo>
                    <a:pt x="3477" y="37478"/>
                    <a:pt x="3477" y="37478"/>
                    <a:pt x="3477" y="37478"/>
                  </a:cubicBezTo>
                  <a:cubicBezTo>
                    <a:pt x="3177" y="37478"/>
                    <a:pt x="3027" y="38394"/>
                    <a:pt x="2722" y="38394"/>
                  </a:cubicBezTo>
                  <a:cubicBezTo>
                    <a:pt x="2572" y="39305"/>
                    <a:pt x="2422" y="39305"/>
                    <a:pt x="2272" y="40221"/>
                  </a:cubicBezTo>
                  <a:cubicBezTo>
                    <a:pt x="2272" y="40221"/>
                    <a:pt x="2422" y="39305"/>
                    <a:pt x="2422" y="40221"/>
                  </a:cubicBezTo>
                  <a:cubicBezTo>
                    <a:pt x="2572" y="40221"/>
                    <a:pt x="2572" y="39305"/>
                    <a:pt x="2722" y="39305"/>
                  </a:cubicBezTo>
                  <a:cubicBezTo>
                    <a:pt x="2572" y="39305"/>
                    <a:pt x="2722" y="39305"/>
                    <a:pt x="2572" y="39305"/>
                  </a:cubicBezTo>
                  <a:cubicBezTo>
                    <a:pt x="2722" y="40221"/>
                    <a:pt x="3177" y="37478"/>
                    <a:pt x="3327" y="38394"/>
                  </a:cubicBezTo>
                  <a:cubicBezTo>
                    <a:pt x="3177" y="38394"/>
                    <a:pt x="3177" y="38394"/>
                    <a:pt x="3027" y="38394"/>
                  </a:cubicBezTo>
                  <a:cubicBezTo>
                    <a:pt x="3177" y="38394"/>
                    <a:pt x="3327" y="38394"/>
                    <a:pt x="3477" y="38394"/>
                  </a:cubicBezTo>
                  <a:cubicBezTo>
                    <a:pt x="3633" y="38394"/>
                    <a:pt x="3783" y="37478"/>
                    <a:pt x="3933" y="37478"/>
                  </a:cubicBezTo>
                  <a:cubicBezTo>
                    <a:pt x="3933" y="37478"/>
                    <a:pt x="3783" y="38394"/>
                    <a:pt x="3783" y="38394"/>
                  </a:cubicBezTo>
                  <a:cubicBezTo>
                    <a:pt x="4083" y="37478"/>
                    <a:pt x="4238" y="37478"/>
                    <a:pt x="4388" y="36562"/>
                  </a:cubicBezTo>
                  <a:cubicBezTo>
                    <a:pt x="4388" y="36562"/>
                    <a:pt x="4388" y="36562"/>
                    <a:pt x="4388" y="37478"/>
                  </a:cubicBezTo>
                  <a:cubicBezTo>
                    <a:pt x="4388" y="36562"/>
                    <a:pt x="4688" y="36562"/>
                    <a:pt x="4538" y="36562"/>
                  </a:cubicBezTo>
                  <a:cubicBezTo>
                    <a:pt x="4538" y="36562"/>
                    <a:pt x="4688" y="36562"/>
                    <a:pt x="4844" y="35651"/>
                  </a:cubicBezTo>
                  <a:cubicBezTo>
                    <a:pt x="4844" y="35651"/>
                    <a:pt x="4844" y="35651"/>
                    <a:pt x="4844" y="35651"/>
                  </a:cubicBezTo>
                  <a:cubicBezTo>
                    <a:pt x="5450" y="34735"/>
                    <a:pt x="6205" y="32909"/>
                    <a:pt x="6811" y="31082"/>
                  </a:cubicBezTo>
                  <a:cubicBezTo>
                    <a:pt x="6811" y="31082"/>
                    <a:pt x="6811" y="31082"/>
                    <a:pt x="6811" y="31082"/>
                  </a:cubicBezTo>
                  <a:cubicBezTo>
                    <a:pt x="6961" y="31082"/>
                    <a:pt x="7111" y="31082"/>
                    <a:pt x="7261" y="30166"/>
                  </a:cubicBezTo>
                  <a:cubicBezTo>
                    <a:pt x="7261" y="30166"/>
                    <a:pt x="7416" y="30166"/>
                    <a:pt x="7416" y="30166"/>
                  </a:cubicBezTo>
                  <a:cubicBezTo>
                    <a:pt x="7416" y="29250"/>
                    <a:pt x="7416" y="30166"/>
                    <a:pt x="7416" y="29250"/>
                  </a:cubicBezTo>
                  <a:cubicBezTo>
                    <a:pt x="7416" y="29250"/>
                    <a:pt x="7261" y="30166"/>
                    <a:pt x="7416" y="29250"/>
                  </a:cubicBezTo>
                  <a:cubicBezTo>
                    <a:pt x="7416" y="29250"/>
                    <a:pt x="7416" y="28339"/>
                    <a:pt x="7416" y="28339"/>
                  </a:cubicBezTo>
                  <a:cubicBezTo>
                    <a:pt x="7566" y="28339"/>
                    <a:pt x="7716" y="28339"/>
                    <a:pt x="7866" y="27423"/>
                  </a:cubicBezTo>
                  <a:cubicBezTo>
                    <a:pt x="7866" y="27423"/>
                    <a:pt x="7866" y="28339"/>
                    <a:pt x="7866" y="28339"/>
                  </a:cubicBezTo>
                  <a:cubicBezTo>
                    <a:pt x="7866" y="28339"/>
                    <a:pt x="7866" y="27423"/>
                    <a:pt x="8022" y="27423"/>
                  </a:cubicBezTo>
                  <a:cubicBezTo>
                    <a:pt x="8022" y="27423"/>
                    <a:pt x="8022" y="27423"/>
                    <a:pt x="8022" y="27423"/>
                  </a:cubicBezTo>
                  <a:cubicBezTo>
                    <a:pt x="8022" y="27423"/>
                    <a:pt x="8322" y="27423"/>
                    <a:pt x="8172" y="26507"/>
                  </a:cubicBezTo>
                  <a:cubicBezTo>
                    <a:pt x="8472" y="26507"/>
                    <a:pt x="8777" y="25596"/>
                    <a:pt x="8927" y="24680"/>
                  </a:cubicBezTo>
                  <a:cubicBezTo>
                    <a:pt x="9233" y="23769"/>
                    <a:pt x="9683" y="23769"/>
                    <a:pt x="9988" y="23769"/>
                  </a:cubicBezTo>
                  <a:cubicBezTo>
                    <a:pt x="9988" y="23769"/>
                    <a:pt x="9683" y="23769"/>
                    <a:pt x="9683" y="24680"/>
                  </a:cubicBezTo>
                  <a:cubicBezTo>
                    <a:pt x="9533" y="24680"/>
                    <a:pt x="9683" y="24680"/>
                    <a:pt x="9833" y="24680"/>
                  </a:cubicBezTo>
                  <a:cubicBezTo>
                    <a:pt x="9683" y="24680"/>
                    <a:pt x="9533" y="24680"/>
                    <a:pt x="9383" y="24680"/>
                  </a:cubicBezTo>
                  <a:cubicBezTo>
                    <a:pt x="9233" y="25596"/>
                    <a:pt x="9077" y="25596"/>
                    <a:pt x="8777" y="26507"/>
                  </a:cubicBezTo>
                  <a:cubicBezTo>
                    <a:pt x="8627" y="26507"/>
                    <a:pt x="8472" y="27423"/>
                    <a:pt x="8322" y="27423"/>
                  </a:cubicBezTo>
                  <a:cubicBezTo>
                    <a:pt x="8472" y="28339"/>
                    <a:pt x="8472" y="27423"/>
                    <a:pt x="8627" y="27423"/>
                  </a:cubicBezTo>
                  <a:cubicBezTo>
                    <a:pt x="8472" y="28339"/>
                    <a:pt x="8172" y="28339"/>
                    <a:pt x="8022" y="29250"/>
                  </a:cubicBezTo>
                  <a:cubicBezTo>
                    <a:pt x="8172" y="30166"/>
                    <a:pt x="8472" y="28339"/>
                    <a:pt x="8627" y="28339"/>
                  </a:cubicBezTo>
                  <a:cubicBezTo>
                    <a:pt x="8777" y="28339"/>
                    <a:pt x="8927" y="28339"/>
                    <a:pt x="9077" y="27423"/>
                  </a:cubicBezTo>
                  <a:cubicBezTo>
                    <a:pt x="9077" y="27423"/>
                    <a:pt x="9077" y="27423"/>
                    <a:pt x="9077" y="27423"/>
                  </a:cubicBezTo>
                  <a:cubicBezTo>
                    <a:pt x="9077" y="27423"/>
                    <a:pt x="9233" y="27423"/>
                    <a:pt x="9233" y="26507"/>
                  </a:cubicBezTo>
                  <a:cubicBezTo>
                    <a:pt x="9233" y="27423"/>
                    <a:pt x="9233" y="27423"/>
                    <a:pt x="9233" y="27423"/>
                  </a:cubicBezTo>
                  <a:cubicBezTo>
                    <a:pt x="9383" y="27423"/>
                    <a:pt x="9533" y="27423"/>
                    <a:pt x="9533" y="27423"/>
                  </a:cubicBezTo>
                  <a:cubicBezTo>
                    <a:pt x="9683" y="26507"/>
                    <a:pt x="9833" y="26507"/>
                    <a:pt x="9988" y="25596"/>
                  </a:cubicBezTo>
                  <a:cubicBezTo>
                    <a:pt x="9833" y="25596"/>
                    <a:pt x="9833" y="25596"/>
                    <a:pt x="9683" y="25596"/>
                  </a:cubicBezTo>
                  <a:cubicBezTo>
                    <a:pt x="9833" y="25596"/>
                    <a:pt x="9833" y="25596"/>
                    <a:pt x="9988" y="25596"/>
                  </a:cubicBezTo>
                  <a:cubicBezTo>
                    <a:pt x="9988" y="25596"/>
                    <a:pt x="9833" y="25596"/>
                    <a:pt x="9833" y="25596"/>
                  </a:cubicBezTo>
                  <a:cubicBezTo>
                    <a:pt x="9988" y="24680"/>
                    <a:pt x="9988" y="24680"/>
                    <a:pt x="10138" y="24680"/>
                  </a:cubicBezTo>
                  <a:cubicBezTo>
                    <a:pt x="10138" y="24680"/>
                    <a:pt x="10138" y="24680"/>
                    <a:pt x="9988" y="24680"/>
                  </a:cubicBezTo>
                  <a:cubicBezTo>
                    <a:pt x="10138" y="24680"/>
                    <a:pt x="10288" y="24680"/>
                    <a:pt x="10288" y="23769"/>
                  </a:cubicBezTo>
                  <a:cubicBezTo>
                    <a:pt x="10288" y="24680"/>
                    <a:pt x="10138" y="24680"/>
                    <a:pt x="10138" y="24680"/>
                  </a:cubicBezTo>
                  <a:cubicBezTo>
                    <a:pt x="10288" y="24680"/>
                    <a:pt x="10594" y="24680"/>
                    <a:pt x="10744" y="24680"/>
                  </a:cubicBezTo>
                  <a:cubicBezTo>
                    <a:pt x="10744" y="24680"/>
                    <a:pt x="10438" y="24680"/>
                    <a:pt x="10594" y="24680"/>
                  </a:cubicBezTo>
                  <a:cubicBezTo>
                    <a:pt x="10594" y="25596"/>
                    <a:pt x="10594" y="25596"/>
                    <a:pt x="10438" y="25596"/>
                  </a:cubicBezTo>
                  <a:cubicBezTo>
                    <a:pt x="10438" y="25596"/>
                    <a:pt x="10594" y="25596"/>
                    <a:pt x="10594" y="25596"/>
                  </a:cubicBezTo>
                  <a:close/>
                  <a:moveTo>
                    <a:pt x="13616" y="56673"/>
                  </a:moveTo>
                  <a:cubicBezTo>
                    <a:pt x="13616" y="56673"/>
                    <a:pt x="13466" y="55762"/>
                    <a:pt x="13466" y="56673"/>
                  </a:cubicBezTo>
                  <a:cubicBezTo>
                    <a:pt x="13466" y="56673"/>
                    <a:pt x="13466" y="56673"/>
                    <a:pt x="13466" y="56673"/>
                  </a:cubicBezTo>
                  <a:cubicBezTo>
                    <a:pt x="13466" y="56673"/>
                    <a:pt x="13466" y="56673"/>
                    <a:pt x="13616" y="56673"/>
                  </a:cubicBezTo>
                  <a:cubicBezTo>
                    <a:pt x="13616" y="56673"/>
                    <a:pt x="13616" y="56673"/>
                    <a:pt x="13616" y="56673"/>
                  </a:cubicBezTo>
                  <a:close/>
                  <a:moveTo>
                    <a:pt x="13466" y="56673"/>
                  </a:moveTo>
                  <a:cubicBezTo>
                    <a:pt x="13466" y="56673"/>
                    <a:pt x="13316" y="56673"/>
                    <a:pt x="13466" y="56673"/>
                  </a:cubicBezTo>
                  <a:cubicBezTo>
                    <a:pt x="13466" y="56673"/>
                    <a:pt x="13466" y="56673"/>
                    <a:pt x="13466" y="56673"/>
                  </a:cubicBezTo>
                  <a:close/>
                  <a:moveTo>
                    <a:pt x="13466" y="56673"/>
                  </a:moveTo>
                  <a:cubicBezTo>
                    <a:pt x="13466" y="56673"/>
                    <a:pt x="13466" y="56673"/>
                    <a:pt x="13466" y="56673"/>
                  </a:cubicBezTo>
                  <a:cubicBezTo>
                    <a:pt x="13466" y="56673"/>
                    <a:pt x="13466" y="56673"/>
                    <a:pt x="13466" y="56673"/>
                  </a:cubicBezTo>
                  <a:close/>
                  <a:moveTo>
                    <a:pt x="13166" y="34735"/>
                  </a:moveTo>
                  <a:cubicBezTo>
                    <a:pt x="13011" y="34735"/>
                    <a:pt x="13011" y="34735"/>
                    <a:pt x="12861" y="34735"/>
                  </a:cubicBezTo>
                  <a:cubicBezTo>
                    <a:pt x="12861" y="34735"/>
                    <a:pt x="12861" y="34735"/>
                    <a:pt x="12861" y="35651"/>
                  </a:cubicBezTo>
                  <a:cubicBezTo>
                    <a:pt x="12861" y="35651"/>
                    <a:pt x="12861" y="35651"/>
                    <a:pt x="12711" y="35651"/>
                  </a:cubicBezTo>
                  <a:cubicBezTo>
                    <a:pt x="12861" y="36562"/>
                    <a:pt x="13011" y="35651"/>
                    <a:pt x="13011" y="34735"/>
                  </a:cubicBezTo>
                  <a:cubicBezTo>
                    <a:pt x="13011" y="35651"/>
                    <a:pt x="13011" y="35651"/>
                    <a:pt x="13011" y="35651"/>
                  </a:cubicBezTo>
                  <a:cubicBezTo>
                    <a:pt x="13011" y="35651"/>
                    <a:pt x="13166" y="34735"/>
                    <a:pt x="13166" y="34735"/>
                  </a:cubicBezTo>
                  <a:close/>
                  <a:moveTo>
                    <a:pt x="12411" y="33825"/>
                  </a:moveTo>
                  <a:cubicBezTo>
                    <a:pt x="12411" y="33825"/>
                    <a:pt x="12255" y="34735"/>
                    <a:pt x="12255" y="34735"/>
                  </a:cubicBezTo>
                  <a:cubicBezTo>
                    <a:pt x="12411" y="34735"/>
                    <a:pt x="12411" y="33825"/>
                    <a:pt x="12411" y="33825"/>
                  </a:cubicBezTo>
                  <a:cubicBezTo>
                    <a:pt x="12411" y="33825"/>
                    <a:pt x="12411" y="34735"/>
                    <a:pt x="12411" y="34735"/>
                  </a:cubicBezTo>
                  <a:cubicBezTo>
                    <a:pt x="12411" y="34735"/>
                    <a:pt x="12411" y="34735"/>
                    <a:pt x="12411" y="34735"/>
                  </a:cubicBezTo>
                  <a:cubicBezTo>
                    <a:pt x="12411" y="34735"/>
                    <a:pt x="12411" y="34735"/>
                    <a:pt x="12411" y="34735"/>
                  </a:cubicBezTo>
                  <a:cubicBezTo>
                    <a:pt x="12411" y="35651"/>
                    <a:pt x="12411" y="35651"/>
                    <a:pt x="12411" y="35651"/>
                  </a:cubicBezTo>
                  <a:cubicBezTo>
                    <a:pt x="12411" y="35651"/>
                    <a:pt x="12255" y="36562"/>
                    <a:pt x="12255" y="36562"/>
                  </a:cubicBezTo>
                  <a:cubicBezTo>
                    <a:pt x="12411" y="36562"/>
                    <a:pt x="12711" y="34735"/>
                    <a:pt x="12711" y="33825"/>
                  </a:cubicBezTo>
                  <a:cubicBezTo>
                    <a:pt x="12711" y="32909"/>
                    <a:pt x="12411" y="33825"/>
                    <a:pt x="12411" y="33825"/>
                  </a:cubicBezTo>
                  <a:close/>
                  <a:moveTo>
                    <a:pt x="12861" y="37478"/>
                  </a:moveTo>
                  <a:cubicBezTo>
                    <a:pt x="12861" y="37478"/>
                    <a:pt x="12861" y="37478"/>
                    <a:pt x="12711" y="36562"/>
                  </a:cubicBezTo>
                  <a:cubicBezTo>
                    <a:pt x="12861" y="36562"/>
                    <a:pt x="12861" y="36562"/>
                    <a:pt x="12711" y="36562"/>
                  </a:cubicBezTo>
                  <a:cubicBezTo>
                    <a:pt x="12711" y="36562"/>
                    <a:pt x="12561" y="37478"/>
                    <a:pt x="12561" y="37478"/>
                  </a:cubicBezTo>
                  <a:cubicBezTo>
                    <a:pt x="12561" y="37478"/>
                    <a:pt x="12561" y="37478"/>
                    <a:pt x="12711" y="37478"/>
                  </a:cubicBezTo>
                  <a:cubicBezTo>
                    <a:pt x="12711" y="37478"/>
                    <a:pt x="12411" y="38394"/>
                    <a:pt x="12561" y="38394"/>
                  </a:cubicBezTo>
                  <a:cubicBezTo>
                    <a:pt x="12561" y="38394"/>
                    <a:pt x="12561" y="38394"/>
                    <a:pt x="12561" y="38394"/>
                  </a:cubicBezTo>
                  <a:cubicBezTo>
                    <a:pt x="12561" y="38394"/>
                    <a:pt x="12561" y="38394"/>
                    <a:pt x="12561" y="38394"/>
                  </a:cubicBezTo>
                  <a:cubicBezTo>
                    <a:pt x="12561" y="38394"/>
                    <a:pt x="12411" y="39305"/>
                    <a:pt x="12411" y="39305"/>
                  </a:cubicBezTo>
                  <a:cubicBezTo>
                    <a:pt x="12411" y="39305"/>
                    <a:pt x="12411" y="40221"/>
                    <a:pt x="12561" y="39305"/>
                  </a:cubicBezTo>
                  <a:cubicBezTo>
                    <a:pt x="12561" y="39305"/>
                    <a:pt x="12561" y="40221"/>
                    <a:pt x="12561" y="40221"/>
                  </a:cubicBezTo>
                  <a:cubicBezTo>
                    <a:pt x="12561" y="40221"/>
                    <a:pt x="12561" y="40221"/>
                    <a:pt x="12561" y="40221"/>
                  </a:cubicBezTo>
                  <a:cubicBezTo>
                    <a:pt x="12561" y="40221"/>
                    <a:pt x="12711" y="39305"/>
                    <a:pt x="12861" y="39305"/>
                  </a:cubicBezTo>
                  <a:cubicBezTo>
                    <a:pt x="12711" y="39305"/>
                    <a:pt x="12711" y="39305"/>
                    <a:pt x="12711" y="39305"/>
                  </a:cubicBezTo>
                  <a:cubicBezTo>
                    <a:pt x="12861" y="39305"/>
                    <a:pt x="12711" y="38394"/>
                    <a:pt x="12711" y="38394"/>
                  </a:cubicBezTo>
                  <a:cubicBezTo>
                    <a:pt x="12711" y="38394"/>
                    <a:pt x="12861" y="38394"/>
                    <a:pt x="12861" y="38394"/>
                  </a:cubicBezTo>
                  <a:cubicBezTo>
                    <a:pt x="12861" y="38394"/>
                    <a:pt x="12861" y="38394"/>
                    <a:pt x="12861" y="37478"/>
                  </a:cubicBezTo>
                  <a:close/>
                  <a:moveTo>
                    <a:pt x="13166" y="31082"/>
                  </a:moveTo>
                  <a:cubicBezTo>
                    <a:pt x="13011" y="31082"/>
                    <a:pt x="13011" y="32909"/>
                    <a:pt x="12861" y="32909"/>
                  </a:cubicBezTo>
                  <a:cubicBezTo>
                    <a:pt x="12861" y="32909"/>
                    <a:pt x="12861" y="33825"/>
                    <a:pt x="12861" y="33825"/>
                  </a:cubicBezTo>
                  <a:cubicBezTo>
                    <a:pt x="12861" y="33825"/>
                    <a:pt x="12711" y="33825"/>
                    <a:pt x="12711" y="34735"/>
                  </a:cubicBezTo>
                  <a:cubicBezTo>
                    <a:pt x="12861" y="34735"/>
                    <a:pt x="13011" y="33825"/>
                    <a:pt x="13011" y="33825"/>
                  </a:cubicBezTo>
                  <a:cubicBezTo>
                    <a:pt x="13166" y="32909"/>
                    <a:pt x="13166" y="31992"/>
                    <a:pt x="13166" y="31992"/>
                  </a:cubicBezTo>
                  <a:cubicBezTo>
                    <a:pt x="13166" y="31992"/>
                    <a:pt x="13166" y="32909"/>
                    <a:pt x="13166" y="32909"/>
                  </a:cubicBezTo>
                  <a:cubicBezTo>
                    <a:pt x="13166" y="32909"/>
                    <a:pt x="13166" y="31992"/>
                    <a:pt x="13316" y="31992"/>
                  </a:cubicBezTo>
                  <a:cubicBezTo>
                    <a:pt x="13166" y="31992"/>
                    <a:pt x="13166" y="31992"/>
                    <a:pt x="13166" y="31992"/>
                  </a:cubicBezTo>
                  <a:cubicBezTo>
                    <a:pt x="13166" y="31992"/>
                    <a:pt x="13166" y="31082"/>
                    <a:pt x="13166" y="31082"/>
                  </a:cubicBezTo>
                  <a:close/>
                  <a:moveTo>
                    <a:pt x="12411" y="33825"/>
                  </a:moveTo>
                  <a:cubicBezTo>
                    <a:pt x="12561" y="33825"/>
                    <a:pt x="12561" y="32909"/>
                    <a:pt x="12711" y="32909"/>
                  </a:cubicBezTo>
                  <a:cubicBezTo>
                    <a:pt x="12711" y="32909"/>
                    <a:pt x="12861" y="33825"/>
                    <a:pt x="12861" y="32909"/>
                  </a:cubicBezTo>
                  <a:cubicBezTo>
                    <a:pt x="12861" y="32909"/>
                    <a:pt x="12711" y="32909"/>
                    <a:pt x="12711" y="32909"/>
                  </a:cubicBezTo>
                  <a:cubicBezTo>
                    <a:pt x="12711" y="32909"/>
                    <a:pt x="13011" y="32909"/>
                    <a:pt x="13011" y="31992"/>
                  </a:cubicBezTo>
                  <a:cubicBezTo>
                    <a:pt x="13011" y="31992"/>
                    <a:pt x="12711" y="31992"/>
                    <a:pt x="12711" y="31992"/>
                  </a:cubicBezTo>
                  <a:cubicBezTo>
                    <a:pt x="12861" y="31992"/>
                    <a:pt x="12711" y="31082"/>
                    <a:pt x="12561" y="31992"/>
                  </a:cubicBezTo>
                  <a:cubicBezTo>
                    <a:pt x="12561" y="31992"/>
                    <a:pt x="12561" y="31992"/>
                    <a:pt x="12561" y="31992"/>
                  </a:cubicBezTo>
                  <a:cubicBezTo>
                    <a:pt x="12561" y="31992"/>
                    <a:pt x="12411" y="31992"/>
                    <a:pt x="12411" y="31992"/>
                  </a:cubicBezTo>
                  <a:cubicBezTo>
                    <a:pt x="12411" y="32909"/>
                    <a:pt x="12561" y="32909"/>
                    <a:pt x="12411" y="33825"/>
                  </a:cubicBezTo>
                  <a:close/>
                  <a:moveTo>
                    <a:pt x="755" y="42964"/>
                  </a:moveTo>
                  <a:cubicBezTo>
                    <a:pt x="755" y="42964"/>
                    <a:pt x="755" y="42964"/>
                    <a:pt x="755" y="42964"/>
                  </a:cubicBezTo>
                  <a:cubicBezTo>
                    <a:pt x="755" y="42964"/>
                    <a:pt x="755" y="42964"/>
                    <a:pt x="755" y="42964"/>
                  </a:cubicBezTo>
                  <a:cubicBezTo>
                    <a:pt x="755" y="42964"/>
                    <a:pt x="755" y="42964"/>
                    <a:pt x="755" y="42964"/>
                  </a:cubicBezTo>
                  <a:close/>
                  <a:moveTo>
                    <a:pt x="7111" y="32909"/>
                  </a:moveTo>
                  <a:cubicBezTo>
                    <a:pt x="7111" y="32909"/>
                    <a:pt x="7111" y="32909"/>
                    <a:pt x="7111" y="32909"/>
                  </a:cubicBezTo>
                  <a:cubicBezTo>
                    <a:pt x="7111" y="32909"/>
                    <a:pt x="7111" y="32909"/>
                    <a:pt x="7111" y="31992"/>
                  </a:cubicBezTo>
                  <a:cubicBezTo>
                    <a:pt x="7111" y="31992"/>
                    <a:pt x="6961" y="32909"/>
                    <a:pt x="6811" y="32909"/>
                  </a:cubicBezTo>
                  <a:cubicBezTo>
                    <a:pt x="6811" y="31992"/>
                    <a:pt x="6655" y="33825"/>
                    <a:pt x="6505" y="33825"/>
                  </a:cubicBezTo>
                  <a:cubicBezTo>
                    <a:pt x="6505" y="33825"/>
                    <a:pt x="6505" y="32909"/>
                    <a:pt x="6655" y="32909"/>
                  </a:cubicBezTo>
                  <a:cubicBezTo>
                    <a:pt x="6505" y="32909"/>
                    <a:pt x="6355" y="33825"/>
                    <a:pt x="6205" y="33825"/>
                  </a:cubicBezTo>
                  <a:cubicBezTo>
                    <a:pt x="6055" y="34735"/>
                    <a:pt x="6205" y="34735"/>
                    <a:pt x="6355" y="34735"/>
                  </a:cubicBezTo>
                  <a:cubicBezTo>
                    <a:pt x="6205" y="34735"/>
                    <a:pt x="6205" y="34735"/>
                    <a:pt x="6205" y="34735"/>
                  </a:cubicBezTo>
                  <a:cubicBezTo>
                    <a:pt x="6355" y="34735"/>
                    <a:pt x="6355" y="34735"/>
                    <a:pt x="6355" y="34735"/>
                  </a:cubicBezTo>
                  <a:cubicBezTo>
                    <a:pt x="6355" y="34735"/>
                    <a:pt x="6355" y="34735"/>
                    <a:pt x="6355" y="34735"/>
                  </a:cubicBezTo>
                  <a:cubicBezTo>
                    <a:pt x="6355" y="34735"/>
                    <a:pt x="6355" y="34735"/>
                    <a:pt x="6355" y="34735"/>
                  </a:cubicBezTo>
                  <a:cubicBezTo>
                    <a:pt x="6355" y="34735"/>
                    <a:pt x="6205" y="34735"/>
                    <a:pt x="6205" y="35651"/>
                  </a:cubicBezTo>
                  <a:cubicBezTo>
                    <a:pt x="6205" y="34735"/>
                    <a:pt x="6505" y="34735"/>
                    <a:pt x="6505" y="34735"/>
                  </a:cubicBezTo>
                  <a:cubicBezTo>
                    <a:pt x="6505" y="34735"/>
                    <a:pt x="6961" y="33825"/>
                    <a:pt x="6961" y="33825"/>
                  </a:cubicBezTo>
                  <a:cubicBezTo>
                    <a:pt x="6961" y="33825"/>
                    <a:pt x="6961" y="33825"/>
                    <a:pt x="6811" y="33825"/>
                  </a:cubicBezTo>
                  <a:cubicBezTo>
                    <a:pt x="6961" y="32909"/>
                    <a:pt x="7111" y="33825"/>
                    <a:pt x="7111" y="32909"/>
                  </a:cubicBezTo>
                  <a:cubicBezTo>
                    <a:pt x="7111" y="32909"/>
                    <a:pt x="7111" y="32909"/>
                    <a:pt x="7111" y="32909"/>
                  </a:cubicBezTo>
                  <a:cubicBezTo>
                    <a:pt x="7111" y="32909"/>
                    <a:pt x="7261" y="32909"/>
                    <a:pt x="7261" y="32909"/>
                  </a:cubicBezTo>
                  <a:cubicBezTo>
                    <a:pt x="7261" y="32909"/>
                    <a:pt x="7261" y="32909"/>
                    <a:pt x="7111" y="32909"/>
                  </a:cubicBezTo>
                  <a:close/>
                  <a:moveTo>
                    <a:pt x="119094" y="47534"/>
                  </a:moveTo>
                  <a:cubicBezTo>
                    <a:pt x="118938" y="47534"/>
                    <a:pt x="119094" y="47534"/>
                    <a:pt x="119094" y="47534"/>
                  </a:cubicBezTo>
                  <a:cubicBezTo>
                    <a:pt x="119094" y="47534"/>
                    <a:pt x="119094" y="47534"/>
                    <a:pt x="119094" y="47534"/>
                  </a:cubicBezTo>
                  <a:close/>
                  <a:moveTo>
                    <a:pt x="3633" y="27423"/>
                  </a:moveTo>
                  <a:cubicBezTo>
                    <a:pt x="3783" y="28339"/>
                    <a:pt x="4083" y="27423"/>
                    <a:pt x="4238" y="26507"/>
                  </a:cubicBezTo>
                  <a:cubicBezTo>
                    <a:pt x="4083" y="26507"/>
                    <a:pt x="4083" y="26507"/>
                    <a:pt x="3933" y="26507"/>
                  </a:cubicBezTo>
                  <a:cubicBezTo>
                    <a:pt x="3933" y="26507"/>
                    <a:pt x="3477" y="26507"/>
                    <a:pt x="3633" y="27423"/>
                  </a:cubicBezTo>
                  <a:close/>
                  <a:moveTo>
                    <a:pt x="117577" y="47534"/>
                  </a:moveTo>
                  <a:cubicBezTo>
                    <a:pt x="117577" y="47534"/>
                    <a:pt x="117727" y="47534"/>
                    <a:pt x="117727" y="47534"/>
                  </a:cubicBezTo>
                  <a:cubicBezTo>
                    <a:pt x="117577" y="47534"/>
                    <a:pt x="117577" y="47534"/>
                    <a:pt x="117577" y="47534"/>
                  </a:cubicBezTo>
                  <a:cubicBezTo>
                    <a:pt x="117577" y="47534"/>
                    <a:pt x="117577" y="47534"/>
                    <a:pt x="117577" y="47534"/>
                  </a:cubicBezTo>
                  <a:close/>
                  <a:moveTo>
                    <a:pt x="755" y="42048"/>
                  </a:moveTo>
                  <a:cubicBezTo>
                    <a:pt x="755" y="42964"/>
                    <a:pt x="755" y="42964"/>
                    <a:pt x="605" y="42964"/>
                  </a:cubicBezTo>
                  <a:cubicBezTo>
                    <a:pt x="605" y="42964"/>
                    <a:pt x="755" y="42048"/>
                    <a:pt x="755" y="42048"/>
                  </a:cubicBezTo>
                  <a:cubicBezTo>
                    <a:pt x="605" y="42048"/>
                    <a:pt x="455" y="42048"/>
                    <a:pt x="455" y="42964"/>
                  </a:cubicBezTo>
                  <a:cubicBezTo>
                    <a:pt x="455" y="42964"/>
                    <a:pt x="455" y="42964"/>
                    <a:pt x="455" y="42964"/>
                  </a:cubicBezTo>
                  <a:cubicBezTo>
                    <a:pt x="455" y="42964"/>
                    <a:pt x="455" y="42964"/>
                    <a:pt x="455" y="42964"/>
                  </a:cubicBezTo>
                  <a:cubicBezTo>
                    <a:pt x="455" y="42964"/>
                    <a:pt x="0" y="43880"/>
                    <a:pt x="0" y="43880"/>
                  </a:cubicBezTo>
                  <a:cubicBezTo>
                    <a:pt x="150" y="44791"/>
                    <a:pt x="605" y="43880"/>
                    <a:pt x="605" y="42964"/>
                  </a:cubicBezTo>
                  <a:cubicBezTo>
                    <a:pt x="605" y="42964"/>
                    <a:pt x="605" y="42964"/>
                    <a:pt x="605" y="42964"/>
                  </a:cubicBezTo>
                  <a:cubicBezTo>
                    <a:pt x="605" y="42964"/>
                    <a:pt x="755" y="42964"/>
                    <a:pt x="755" y="42964"/>
                  </a:cubicBezTo>
                  <a:cubicBezTo>
                    <a:pt x="755" y="42048"/>
                    <a:pt x="755" y="42048"/>
                    <a:pt x="755" y="42048"/>
                  </a:cubicBezTo>
                  <a:close/>
                  <a:moveTo>
                    <a:pt x="2272" y="40221"/>
                  </a:moveTo>
                  <a:cubicBezTo>
                    <a:pt x="2116" y="40221"/>
                    <a:pt x="2272" y="39305"/>
                    <a:pt x="2116" y="40221"/>
                  </a:cubicBezTo>
                  <a:cubicBezTo>
                    <a:pt x="1966" y="40221"/>
                    <a:pt x="1511" y="40221"/>
                    <a:pt x="1511" y="41137"/>
                  </a:cubicBezTo>
                  <a:cubicBezTo>
                    <a:pt x="1666" y="41137"/>
                    <a:pt x="2116" y="40221"/>
                    <a:pt x="2272" y="40221"/>
                  </a:cubicBezTo>
                  <a:close/>
                  <a:moveTo>
                    <a:pt x="30266" y="74957"/>
                  </a:moveTo>
                  <a:cubicBezTo>
                    <a:pt x="30266" y="75873"/>
                    <a:pt x="30266" y="75873"/>
                    <a:pt x="30266" y="75873"/>
                  </a:cubicBezTo>
                  <a:cubicBezTo>
                    <a:pt x="30266" y="75873"/>
                    <a:pt x="30266" y="75873"/>
                    <a:pt x="30266" y="74957"/>
                  </a:cubicBezTo>
                  <a:close/>
                  <a:moveTo>
                    <a:pt x="13316" y="58505"/>
                  </a:moveTo>
                  <a:cubicBezTo>
                    <a:pt x="13316" y="59416"/>
                    <a:pt x="13316" y="59416"/>
                    <a:pt x="13316" y="59416"/>
                  </a:cubicBezTo>
                  <a:cubicBezTo>
                    <a:pt x="13316" y="59416"/>
                    <a:pt x="13316" y="58505"/>
                    <a:pt x="13316" y="58505"/>
                  </a:cubicBezTo>
                  <a:close/>
                  <a:moveTo>
                    <a:pt x="25122" y="112436"/>
                  </a:moveTo>
                  <a:cubicBezTo>
                    <a:pt x="25122" y="112436"/>
                    <a:pt x="25122" y="112436"/>
                    <a:pt x="25122" y="112436"/>
                  </a:cubicBezTo>
                  <a:cubicBezTo>
                    <a:pt x="25122" y="113352"/>
                    <a:pt x="25122" y="113352"/>
                    <a:pt x="25122" y="114268"/>
                  </a:cubicBezTo>
                  <a:cubicBezTo>
                    <a:pt x="25122" y="113352"/>
                    <a:pt x="25122" y="113352"/>
                    <a:pt x="25122" y="112436"/>
                  </a:cubicBezTo>
                  <a:close/>
                  <a:moveTo>
                    <a:pt x="115005" y="44791"/>
                  </a:moveTo>
                  <a:cubicBezTo>
                    <a:pt x="114855" y="44791"/>
                    <a:pt x="114855" y="44791"/>
                    <a:pt x="114705" y="44791"/>
                  </a:cubicBezTo>
                  <a:cubicBezTo>
                    <a:pt x="114855" y="45707"/>
                    <a:pt x="115005" y="45707"/>
                    <a:pt x="115005" y="45707"/>
                  </a:cubicBezTo>
                  <a:cubicBezTo>
                    <a:pt x="115005" y="45707"/>
                    <a:pt x="115155" y="45707"/>
                    <a:pt x="115155" y="45707"/>
                  </a:cubicBezTo>
                  <a:cubicBezTo>
                    <a:pt x="115005" y="44791"/>
                    <a:pt x="115005" y="44791"/>
                    <a:pt x="115005" y="44791"/>
                  </a:cubicBezTo>
                  <a:close/>
                  <a:moveTo>
                    <a:pt x="29055" y="77700"/>
                  </a:moveTo>
                  <a:cubicBezTo>
                    <a:pt x="29055" y="77700"/>
                    <a:pt x="29055" y="77700"/>
                    <a:pt x="29055" y="77700"/>
                  </a:cubicBezTo>
                  <a:cubicBezTo>
                    <a:pt x="29055" y="77700"/>
                    <a:pt x="29055" y="77700"/>
                    <a:pt x="29055" y="77700"/>
                  </a:cubicBezTo>
                  <a:close/>
                  <a:moveTo>
                    <a:pt x="13316" y="59416"/>
                  </a:moveTo>
                  <a:cubicBezTo>
                    <a:pt x="13316" y="59416"/>
                    <a:pt x="13316" y="59416"/>
                    <a:pt x="13316" y="59416"/>
                  </a:cubicBezTo>
                  <a:cubicBezTo>
                    <a:pt x="13316" y="59416"/>
                    <a:pt x="13316" y="59416"/>
                    <a:pt x="13316" y="59416"/>
                  </a:cubicBezTo>
                  <a:cubicBezTo>
                    <a:pt x="13316" y="59416"/>
                    <a:pt x="13316" y="59416"/>
                    <a:pt x="13316" y="59416"/>
                  </a:cubicBezTo>
                  <a:close/>
                  <a:moveTo>
                    <a:pt x="13166" y="60332"/>
                  </a:moveTo>
                  <a:cubicBezTo>
                    <a:pt x="13166" y="60332"/>
                    <a:pt x="13166" y="60332"/>
                    <a:pt x="13166" y="60332"/>
                  </a:cubicBezTo>
                  <a:close/>
                  <a:moveTo>
                    <a:pt x="32383" y="60332"/>
                  </a:moveTo>
                  <a:cubicBezTo>
                    <a:pt x="32383" y="59416"/>
                    <a:pt x="31927" y="60332"/>
                    <a:pt x="32083" y="59416"/>
                  </a:cubicBezTo>
                  <a:cubicBezTo>
                    <a:pt x="31927" y="59416"/>
                    <a:pt x="31477" y="63075"/>
                    <a:pt x="31477" y="63075"/>
                  </a:cubicBezTo>
                  <a:cubicBezTo>
                    <a:pt x="31322" y="63991"/>
                    <a:pt x="31172" y="64902"/>
                    <a:pt x="31022" y="65818"/>
                  </a:cubicBezTo>
                  <a:cubicBezTo>
                    <a:pt x="31022" y="64902"/>
                    <a:pt x="30872" y="65818"/>
                    <a:pt x="30872" y="65818"/>
                  </a:cubicBezTo>
                  <a:cubicBezTo>
                    <a:pt x="30716" y="65818"/>
                    <a:pt x="30716" y="65818"/>
                    <a:pt x="30566" y="65818"/>
                  </a:cubicBezTo>
                  <a:cubicBezTo>
                    <a:pt x="30416" y="65818"/>
                    <a:pt x="29661" y="65818"/>
                    <a:pt x="29661" y="66728"/>
                  </a:cubicBezTo>
                  <a:cubicBezTo>
                    <a:pt x="29505" y="65818"/>
                    <a:pt x="29205" y="67644"/>
                    <a:pt x="29205" y="67644"/>
                  </a:cubicBezTo>
                  <a:cubicBezTo>
                    <a:pt x="29055" y="67644"/>
                    <a:pt x="28905" y="68561"/>
                    <a:pt x="28905" y="68561"/>
                  </a:cubicBezTo>
                  <a:cubicBezTo>
                    <a:pt x="28905" y="68561"/>
                    <a:pt x="28905" y="68561"/>
                    <a:pt x="28905" y="68561"/>
                  </a:cubicBezTo>
                  <a:cubicBezTo>
                    <a:pt x="28905" y="68561"/>
                    <a:pt x="28905" y="68561"/>
                    <a:pt x="28905" y="68561"/>
                  </a:cubicBezTo>
                  <a:cubicBezTo>
                    <a:pt x="28905" y="68561"/>
                    <a:pt x="29055" y="68561"/>
                    <a:pt x="28905" y="68561"/>
                  </a:cubicBezTo>
                  <a:cubicBezTo>
                    <a:pt x="28905" y="69471"/>
                    <a:pt x="28905" y="69471"/>
                    <a:pt x="28905" y="69471"/>
                  </a:cubicBezTo>
                  <a:cubicBezTo>
                    <a:pt x="28905" y="69471"/>
                    <a:pt x="28905" y="69471"/>
                    <a:pt x="28750" y="70387"/>
                  </a:cubicBezTo>
                  <a:cubicBezTo>
                    <a:pt x="28750" y="70387"/>
                    <a:pt x="28600" y="70387"/>
                    <a:pt x="28450" y="70387"/>
                  </a:cubicBezTo>
                  <a:cubicBezTo>
                    <a:pt x="28300" y="71303"/>
                    <a:pt x="27694" y="70387"/>
                    <a:pt x="27694" y="71303"/>
                  </a:cubicBezTo>
                  <a:cubicBezTo>
                    <a:pt x="27694" y="71303"/>
                    <a:pt x="27844" y="71303"/>
                    <a:pt x="27844" y="71303"/>
                  </a:cubicBezTo>
                  <a:cubicBezTo>
                    <a:pt x="27694" y="72214"/>
                    <a:pt x="27694" y="72214"/>
                    <a:pt x="27538" y="72214"/>
                  </a:cubicBezTo>
                  <a:cubicBezTo>
                    <a:pt x="27388" y="73130"/>
                    <a:pt x="27088" y="74046"/>
                    <a:pt x="26783" y="74046"/>
                  </a:cubicBezTo>
                  <a:cubicBezTo>
                    <a:pt x="26633" y="74957"/>
                    <a:pt x="26327" y="75873"/>
                    <a:pt x="26027" y="75873"/>
                  </a:cubicBezTo>
                  <a:cubicBezTo>
                    <a:pt x="26027" y="75873"/>
                    <a:pt x="26027" y="75873"/>
                    <a:pt x="26177" y="75873"/>
                  </a:cubicBezTo>
                  <a:cubicBezTo>
                    <a:pt x="26027" y="74957"/>
                    <a:pt x="26027" y="74957"/>
                    <a:pt x="25877" y="74957"/>
                  </a:cubicBezTo>
                  <a:cubicBezTo>
                    <a:pt x="25877" y="74046"/>
                    <a:pt x="26027" y="74046"/>
                    <a:pt x="26177" y="73130"/>
                  </a:cubicBezTo>
                  <a:cubicBezTo>
                    <a:pt x="26177" y="73130"/>
                    <a:pt x="26327" y="72214"/>
                    <a:pt x="26327" y="73130"/>
                  </a:cubicBezTo>
                  <a:cubicBezTo>
                    <a:pt x="26483" y="72214"/>
                    <a:pt x="26483" y="71303"/>
                    <a:pt x="26483" y="71303"/>
                  </a:cubicBezTo>
                  <a:cubicBezTo>
                    <a:pt x="26483" y="70387"/>
                    <a:pt x="26633" y="69471"/>
                    <a:pt x="26483" y="68561"/>
                  </a:cubicBezTo>
                  <a:cubicBezTo>
                    <a:pt x="26327" y="68561"/>
                    <a:pt x="26327" y="70387"/>
                    <a:pt x="26177" y="69471"/>
                  </a:cubicBezTo>
                  <a:cubicBezTo>
                    <a:pt x="26027" y="69471"/>
                    <a:pt x="26327" y="68561"/>
                    <a:pt x="26327" y="68561"/>
                  </a:cubicBezTo>
                  <a:cubicBezTo>
                    <a:pt x="26483" y="67644"/>
                    <a:pt x="26483" y="67644"/>
                    <a:pt x="26483" y="66728"/>
                  </a:cubicBezTo>
                  <a:cubicBezTo>
                    <a:pt x="26633" y="66728"/>
                    <a:pt x="26483" y="65818"/>
                    <a:pt x="26633" y="65818"/>
                  </a:cubicBezTo>
                  <a:cubicBezTo>
                    <a:pt x="26633" y="64902"/>
                    <a:pt x="26483" y="64902"/>
                    <a:pt x="26327" y="64902"/>
                  </a:cubicBezTo>
                  <a:cubicBezTo>
                    <a:pt x="26327" y="63991"/>
                    <a:pt x="26177" y="63991"/>
                    <a:pt x="26177" y="63991"/>
                  </a:cubicBezTo>
                  <a:cubicBezTo>
                    <a:pt x="26027" y="63991"/>
                    <a:pt x="26027" y="64902"/>
                    <a:pt x="26027" y="64902"/>
                  </a:cubicBezTo>
                  <a:cubicBezTo>
                    <a:pt x="25877" y="65818"/>
                    <a:pt x="25877" y="65818"/>
                    <a:pt x="25727" y="66728"/>
                  </a:cubicBezTo>
                  <a:cubicBezTo>
                    <a:pt x="25727" y="66728"/>
                    <a:pt x="25727" y="66728"/>
                    <a:pt x="25727" y="66728"/>
                  </a:cubicBezTo>
                  <a:cubicBezTo>
                    <a:pt x="25727" y="66728"/>
                    <a:pt x="25727" y="66728"/>
                    <a:pt x="25727" y="66728"/>
                  </a:cubicBezTo>
                  <a:cubicBezTo>
                    <a:pt x="25727" y="66728"/>
                    <a:pt x="25727" y="65818"/>
                    <a:pt x="25877" y="65818"/>
                  </a:cubicBezTo>
                  <a:cubicBezTo>
                    <a:pt x="25572" y="66728"/>
                    <a:pt x="25422" y="67644"/>
                    <a:pt x="25272" y="68561"/>
                  </a:cubicBezTo>
                  <a:cubicBezTo>
                    <a:pt x="25122" y="69471"/>
                    <a:pt x="25122" y="70387"/>
                    <a:pt x="25122" y="71303"/>
                  </a:cubicBezTo>
                  <a:cubicBezTo>
                    <a:pt x="25122" y="72214"/>
                    <a:pt x="24966" y="73130"/>
                    <a:pt x="24816" y="74046"/>
                  </a:cubicBezTo>
                  <a:cubicBezTo>
                    <a:pt x="24666" y="74957"/>
                    <a:pt x="24361" y="75873"/>
                    <a:pt x="24361" y="74046"/>
                  </a:cubicBezTo>
                  <a:cubicBezTo>
                    <a:pt x="24516" y="72214"/>
                    <a:pt x="24666" y="70387"/>
                    <a:pt x="24816" y="69471"/>
                  </a:cubicBezTo>
                  <a:cubicBezTo>
                    <a:pt x="24816" y="68561"/>
                    <a:pt x="25122" y="67644"/>
                    <a:pt x="25122" y="66728"/>
                  </a:cubicBezTo>
                  <a:cubicBezTo>
                    <a:pt x="25122" y="65818"/>
                    <a:pt x="24816" y="67644"/>
                    <a:pt x="24816" y="67644"/>
                  </a:cubicBezTo>
                  <a:cubicBezTo>
                    <a:pt x="24816" y="66728"/>
                    <a:pt x="24966" y="66728"/>
                    <a:pt x="25122" y="65818"/>
                  </a:cubicBezTo>
                  <a:cubicBezTo>
                    <a:pt x="25272" y="64902"/>
                    <a:pt x="25272" y="63991"/>
                    <a:pt x="25422" y="63991"/>
                  </a:cubicBezTo>
                  <a:cubicBezTo>
                    <a:pt x="25422" y="63991"/>
                    <a:pt x="25422" y="63991"/>
                    <a:pt x="25422" y="63991"/>
                  </a:cubicBezTo>
                  <a:cubicBezTo>
                    <a:pt x="25422" y="63991"/>
                    <a:pt x="25572" y="63991"/>
                    <a:pt x="25572" y="63991"/>
                  </a:cubicBezTo>
                  <a:cubicBezTo>
                    <a:pt x="25572" y="63991"/>
                    <a:pt x="25572" y="63991"/>
                    <a:pt x="25572" y="63991"/>
                  </a:cubicBezTo>
                  <a:cubicBezTo>
                    <a:pt x="25572" y="63991"/>
                    <a:pt x="25727" y="63991"/>
                    <a:pt x="25877" y="63991"/>
                  </a:cubicBezTo>
                  <a:cubicBezTo>
                    <a:pt x="25877" y="63075"/>
                    <a:pt x="26027" y="63075"/>
                    <a:pt x="26027" y="63075"/>
                  </a:cubicBezTo>
                  <a:cubicBezTo>
                    <a:pt x="26177" y="63075"/>
                    <a:pt x="26177" y="63991"/>
                    <a:pt x="26177" y="63991"/>
                  </a:cubicBezTo>
                  <a:cubicBezTo>
                    <a:pt x="26327" y="63991"/>
                    <a:pt x="26327" y="63075"/>
                    <a:pt x="26327" y="63075"/>
                  </a:cubicBezTo>
                  <a:cubicBezTo>
                    <a:pt x="26327" y="63075"/>
                    <a:pt x="26483" y="63991"/>
                    <a:pt x="26633" y="63075"/>
                  </a:cubicBezTo>
                  <a:cubicBezTo>
                    <a:pt x="26633" y="63075"/>
                    <a:pt x="26483" y="63075"/>
                    <a:pt x="26483" y="63075"/>
                  </a:cubicBezTo>
                  <a:cubicBezTo>
                    <a:pt x="26633" y="62159"/>
                    <a:pt x="26327" y="62159"/>
                    <a:pt x="26327" y="62159"/>
                  </a:cubicBezTo>
                  <a:cubicBezTo>
                    <a:pt x="26327" y="62159"/>
                    <a:pt x="26327" y="61248"/>
                    <a:pt x="26327" y="61248"/>
                  </a:cubicBezTo>
                  <a:cubicBezTo>
                    <a:pt x="26027" y="61248"/>
                    <a:pt x="25877" y="62159"/>
                    <a:pt x="25572" y="62159"/>
                  </a:cubicBezTo>
                  <a:cubicBezTo>
                    <a:pt x="25572" y="62159"/>
                    <a:pt x="25422" y="62159"/>
                    <a:pt x="25422" y="62159"/>
                  </a:cubicBezTo>
                  <a:cubicBezTo>
                    <a:pt x="25422" y="61248"/>
                    <a:pt x="25422" y="61248"/>
                    <a:pt x="25422" y="61248"/>
                  </a:cubicBezTo>
                  <a:cubicBezTo>
                    <a:pt x="25272" y="60332"/>
                    <a:pt x="25272" y="61248"/>
                    <a:pt x="25122" y="61248"/>
                  </a:cubicBezTo>
                  <a:cubicBezTo>
                    <a:pt x="25122" y="61248"/>
                    <a:pt x="25122" y="60332"/>
                    <a:pt x="25122" y="60332"/>
                  </a:cubicBezTo>
                  <a:cubicBezTo>
                    <a:pt x="24966" y="60332"/>
                    <a:pt x="24816" y="61248"/>
                    <a:pt x="24516" y="61248"/>
                  </a:cubicBezTo>
                  <a:cubicBezTo>
                    <a:pt x="24516" y="61248"/>
                    <a:pt x="24361" y="62159"/>
                    <a:pt x="24361" y="62159"/>
                  </a:cubicBezTo>
                  <a:cubicBezTo>
                    <a:pt x="24361" y="62159"/>
                    <a:pt x="24361" y="61248"/>
                    <a:pt x="24211" y="62159"/>
                  </a:cubicBezTo>
                  <a:cubicBezTo>
                    <a:pt x="24361" y="61248"/>
                    <a:pt x="24361" y="60332"/>
                    <a:pt x="24211" y="61248"/>
                  </a:cubicBezTo>
                  <a:cubicBezTo>
                    <a:pt x="24061" y="61248"/>
                    <a:pt x="23755" y="62159"/>
                    <a:pt x="23911" y="61248"/>
                  </a:cubicBezTo>
                  <a:cubicBezTo>
                    <a:pt x="23911" y="61248"/>
                    <a:pt x="24061" y="60332"/>
                    <a:pt x="24211" y="60332"/>
                  </a:cubicBezTo>
                  <a:cubicBezTo>
                    <a:pt x="24361" y="60332"/>
                    <a:pt x="24361" y="59416"/>
                    <a:pt x="24516" y="59416"/>
                  </a:cubicBezTo>
                  <a:cubicBezTo>
                    <a:pt x="24666" y="58505"/>
                    <a:pt x="24816" y="58505"/>
                    <a:pt x="24966" y="58505"/>
                  </a:cubicBezTo>
                  <a:cubicBezTo>
                    <a:pt x="24966" y="58505"/>
                    <a:pt x="24666" y="57589"/>
                    <a:pt x="24666" y="57589"/>
                  </a:cubicBezTo>
                  <a:cubicBezTo>
                    <a:pt x="24516" y="57589"/>
                    <a:pt x="24361" y="57589"/>
                    <a:pt x="24211" y="57589"/>
                  </a:cubicBezTo>
                  <a:cubicBezTo>
                    <a:pt x="24211" y="57589"/>
                    <a:pt x="24211" y="56673"/>
                    <a:pt x="24061" y="57589"/>
                  </a:cubicBezTo>
                  <a:cubicBezTo>
                    <a:pt x="24211" y="55762"/>
                    <a:pt x="23755" y="56673"/>
                    <a:pt x="23755" y="56673"/>
                  </a:cubicBezTo>
                  <a:cubicBezTo>
                    <a:pt x="23605" y="56673"/>
                    <a:pt x="23605" y="56673"/>
                    <a:pt x="23605" y="56673"/>
                  </a:cubicBezTo>
                  <a:cubicBezTo>
                    <a:pt x="23455" y="55762"/>
                    <a:pt x="23455" y="56673"/>
                    <a:pt x="23455" y="55762"/>
                  </a:cubicBezTo>
                  <a:cubicBezTo>
                    <a:pt x="23455" y="54846"/>
                    <a:pt x="23455" y="54846"/>
                    <a:pt x="23455" y="54846"/>
                  </a:cubicBezTo>
                  <a:cubicBezTo>
                    <a:pt x="23305" y="54846"/>
                    <a:pt x="23305" y="54846"/>
                    <a:pt x="23305" y="55762"/>
                  </a:cubicBezTo>
                  <a:cubicBezTo>
                    <a:pt x="23305" y="55762"/>
                    <a:pt x="23150" y="55762"/>
                    <a:pt x="23150" y="55762"/>
                  </a:cubicBezTo>
                  <a:cubicBezTo>
                    <a:pt x="23000" y="55762"/>
                    <a:pt x="22700" y="55762"/>
                    <a:pt x="22550" y="55762"/>
                  </a:cubicBezTo>
                  <a:cubicBezTo>
                    <a:pt x="22094" y="55762"/>
                    <a:pt x="21788" y="55762"/>
                    <a:pt x="21338" y="55762"/>
                  </a:cubicBezTo>
                  <a:cubicBezTo>
                    <a:pt x="19216" y="55762"/>
                    <a:pt x="17250" y="55762"/>
                    <a:pt x="15133" y="55762"/>
                  </a:cubicBezTo>
                  <a:cubicBezTo>
                    <a:pt x="14827" y="55762"/>
                    <a:pt x="14377" y="55762"/>
                    <a:pt x="14072" y="55762"/>
                  </a:cubicBezTo>
                  <a:cubicBezTo>
                    <a:pt x="13922" y="55762"/>
                    <a:pt x="13616" y="54846"/>
                    <a:pt x="13616" y="55762"/>
                  </a:cubicBezTo>
                  <a:cubicBezTo>
                    <a:pt x="13616" y="55762"/>
                    <a:pt x="13616" y="55762"/>
                    <a:pt x="13772" y="55762"/>
                  </a:cubicBezTo>
                  <a:cubicBezTo>
                    <a:pt x="13616" y="56673"/>
                    <a:pt x="13616" y="56673"/>
                    <a:pt x="13616" y="56673"/>
                  </a:cubicBezTo>
                  <a:cubicBezTo>
                    <a:pt x="13616" y="57589"/>
                    <a:pt x="13466" y="57589"/>
                    <a:pt x="13616" y="57589"/>
                  </a:cubicBezTo>
                  <a:cubicBezTo>
                    <a:pt x="13616" y="57589"/>
                    <a:pt x="13616" y="57589"/>
                    <a:pt x="13616" y="57589"/>
                  </a:cubicBezTo>
                  <a:cubicBezTo>
                    <a:pt x="13616" y="58505"/>
                    <a:pt x="13466" y="59416"/>
                    <a:pt x="13316" y="59416"/>
                  </a:cubicBezTo>
                  <a:cubicBezTo>
                    <a:pt x="13316" y="60332"/>
                    <a:pt x="13166" y="60332"/>
                    <a:pt x="13011" y="60332"/>
                  </a:cubicBezTo>
                  <a:cubicBezTo>
                    <a:pt x="13011" y="60332"/>
                    <a:pt x="13166" y="60332"/>
                    <a:pt x="13166" y="60332"/>
                  </a:cubicBezTo>
                  <a:cubicBezTo>
                    <a:pt x="13166" y="60332"/>
                    <a:pt x="13166" y="60332"/>
                    <a:pt x="13166" y="60332"/>
                  </a:cubicBezTo>
                  <a:cubicBezTo>
                    <a:pt x="13316" y="60332"/>
                    <a:pt x="13166" y="59416"/>
                    <a:pt x="13316" y="59416"/>
                  </a:cubicBezTo>
                  <a:cubicBezTo>
                    <a:pt x="13316" y="59416"/>
                    <a:pt x="13466" y="58505"/>
                    <a:pt x="13466" y="58505"/>
                  </a:cubicBezTo>
                  <a:cubicBezTo>
                    <a:pt x="13316" y="58505"/>
                    <a:pt x="13166" y="59416"/>
                    <a:pt x="13166" y="59416"/>
                  </a:cubicBezTo>
                  <a:cubicBezTo>
                    <a:pt x="13166" y="59416"/>
                    <a:pt x="13166" y="59416"/>
                    <a:pt x="13166" y="59416"/>
                  </a:cubicBezTo>
                  <a:cubicBezTo>
                    <a:pt x="13166" y="59416"/>
                    <a:pt x="13166" y="59416"/>
                    <a:pt x="13011" y="59416"/>
                  </a:cubicBezTo>
                  <a:cubicBezTo>
                    <a:pt x="13166" y="59416"/>
                    <a:pt x="13166" y="59416"/>
                    <a:pt x="13316" y="58505"/>
                  </a:cubicBezTo>
                  <a:cubicBezTo>
                    <a:pt x="13316" y="58505"/>
                    <a:pt x="13316" y="58505"/>
                    <a:pt x="13316" y="58505"/>
                  </a:cubicBezTo>
                  <a:cubicBezTo>
                    <a:pt x="13316" y="58505"/>
                    <a:pt x="13466" y="58505"/>
                    <a:pt x="13466" y="57589"/>
                  </a:cubicBezTo>
                  <a:cubicBezTo>
                    <a:pt x="13316" y="57589"/>
                    <a:pt x="13316" y="57589"/>
                    <a:pt x="13166" y="57589"/>
                  </a:cubicBezTo>
                  <a:cubicBezTo>
                    <a:pt x="13166" y="57589"/>
                    <a:pt x="13011" y="57589"/>
                    <a:pt x="13011" y="57589"/>
                  </a:cubicBezTo>
                  <a:cubicBezTo>
                    <a:pt x="13011" y="57589"/>
                    <a:pt x="12861" y="56673"/>
                    <a:pt x="12861" y="56673"/>
                  </a:cubicBezTo>
                  <a:cubicBezTo>
                    <a:pt x="12711" y="57589"/>
                    <a:pt x="12561" y="60332"/>
                    <a:pt x="12561" y="61248"/>
                  </a:cubicBezTo>
                  <a:cubicBezTo>
                    <a:pt x="12561" y="60332"/>
                    <a:pt x="12711" y="60332"/>
                    <a:pt x="12711" y="61248"/>
                  </a:cubicBezTo>
                  <a:cubicBezTo>
                    <a:pt x="12561" y="61248"/>
                    <a:pt x="12711" y="61248"/>
                    <a:pt x="12561" y="62159"/>
                  </a:cubicBezTo>
                  <a:cubicBezTo>
                    <a:pt x="12561" y="62159"/>
                    <a:pt x="12561" y="62159"/>
                    <a:pt x="12561" y="62159"/>
                  </a:cubicBezTo>
                  <a:cubicBezTo>
                    <a:pt x="12561" y="62159"/>
                    <a:pt x="12411" y="62159"/>
                    <a:pt x="12411" y="63075"/>
                  </a:cubicBezTo>
                  <a:cubicBezTo>
                    <a:pt x="12561" y="63075"/>
                    <a:pt x="12561" y="62159"/>
                    <a:pt x="12711" y="63075"/>
                  </a:cubicBezTo>
                  <a:cubicBezTo>
                    <a:pt x="12561" y="63075"/>
                    <a:pt x="12411" y="63075"/>
                    <a:pt x="12411" y="63075"/>
                  </a:cubicBezTo>
                  <a:cubicBezTo>
                    <a:pt x="12255" y="63075"/>
                    <a:pt x="12255" y="64902"/>
                    <a:pt x="12105" y="64902"/>
                  </a:cubicBezTo>
                  <a:cubicBezTo>
                    <a:pt x="11955" y="66728"/>
                    <a:pt x="11805" y="68561"/>
                    <a:pt x="11500" y="70387"/>
                  </a:cubicBezTo>
                  <a:cubicBezTo>
                    <a:pt x="11500" y="70387"/>
                    <a:pt x="11500" y="70387"/>
                    <a:pt x="11500" y="70387"/>
                  </a:cubicBezTo>
                  <a:cubicBezTo>
                    <a:pt x="11350" y="71303"/>
                    <a:pt x="11200" y="73130"/>
                    <a:pt x="11200" y="74046"/>
                  </a:cubicBezTo>
                  <a:cubicBezTo>
                    <a:pt x="11044" y="74957"/>
                    <a:pt x="10894" y="76784"/>
                    <a:pt x="10744" y="77700"/>
                  </a:cubicBezTo>
                  <a:cubicBezTo>
                    <a:pt x="10744" y="77700"/>
                    <a:pt x="10744" y="77700"/>
                    <a:pt x="10744" y="77700"/>
                  </a:cubicBezTo>
                  <a:cubicBezTo>
                    <a:pt x="10744" y="77700"/>
                    <a:pt x="10744" y="78616"/>
                    <a:pt x="10744" y="79527"/>
                  </a:cubicBezTo>
                  <a:cubicBezTo>
                    <a:pt x="10744" y="79527"/>
                    <a:pt x="10744" y="79527"/>
                    <a:pt x="10744" y="79527"/>
                  </a:cubicBezTo>
                  <a:cubicBezTo>
                    <a:pt x="10744" y="80443"/>
                    <a:pt x="10594" y="80443"/>
                    <a:pt x="10594" y="81359"/>
                  </a:cubicBezTo>
                  <a:cubicBezTo>
                    <a:pt x="10594" y="82269"/>
                    <a:pt x="10594" y="82269"/>
                    <a:pt x="10594" y="83186"/>
                  </a:cubicBezTo>
                  <a:cubicBezTo>
                    <a:pt x="10594" y="84102"/>
                    <a:pt x="10594" y="84102"/>
                    <a:pt x="10594" y="84102"/>
                  </a:cubicBezTo>
                  <a:cubicBezTo>
                    <a:pt x="10594" y="84102"/>
                    <a:pt x="10594" y="84102"/>
                    <a:pt x="10594" y="84102"/>
                  </a:cubicBezTo>
                  <a:cubicBezTo>
                    <a:pt x="10594" y="84102"/>
                    <a:pt x="10594" y="85012"/>
                    <a:pt x="10594" y="85012"/>
                  </a:cubicBezTo>
                  <a:cubicBezTo>
                    <a:pt x="10744" y="84102"/>
                    <a:pt x="10594" y="85012"/>
                    <a:pt x="10744" y="85012"/>
                  </a:cubicBezTo>
                  <a:cubicBezTo>
                    <a:pt x="10744" y="85012"/>
                    <a:pt x="10744" y="85012"/>
                    <a:pt x="10894" y="84102"/>
                  </a:cubicBezTo>
                  <a:cubicBezTo>
                    <a:pt x="10894" y="84102"/>
                    <a:pt x="11044" y="84102"/>
                    <a:pt x="11044" y="84102"/>
                  </a:cubicBezTo>
                  <a:cubicBezTo>
                    <a:pt x="11044" y="84102"/>
                    <a:pt x="11044" y="84102"/>
                    <a:pt x="11200" y="85012"/>
                  </a:cubicBezTo>
                  <a:cubicBezTo>
                    <a:pt x="11044" y="85012"/>
                    <a:pt x="10894" y="84102"/>
                    <a:pt x="10894" y="85012"/>
                  </a:cubicBezTo>
                  <a:cubicBezTo>
                    <a:pt x="10744" y="85012"/>
                    <a:pt x="10894" y="85928"/>
                    <a:pt x="10894" y="85928"/>
                  </a:cubicBezTo>
                  <a:cubicBezTo>
                    <a:pt x="10744" y="85928"/>
                    <a:pt x="10744" y="85928"/>
                    <a:pt x="10744" y="85012"/>
                  </a:cubicBezTo>
                  <a:cubicBezTo>
                    <a:pt x="10744" y="85012"/>
                    <a:pt x="10594" y="86839"/>
                    <a:pt x="10594" y="86839"/>
                  </a:cubicBezTo>
                  <a:cubicBezTo>
                    <a:pt x="10594" y="87755"/>
                    <a:pt x="10744" y="87755"/>
                    <a:pt x="10744" y="87755"/>
                  </a:cubicBezTo>
                  <a:cubicBezTo>
                    <a:pt x="10744" y="88671"/>
                    <a:pt x="10744" y="88671"/>
                    <a:pt x="10744" y="88671"/>
                  </a:cubicBezTo>
                  <a:cubicBezTo>
                    <a:pt x="10594" y="89582"/>
                    <a:pt x="10744" y="91414"/>
                    <a:pt x="10894" y="92325"/>
                  </a:cubicBezTo>
                  <a:cubicBezTo>
                    <a:pt x="10894" y="92325"/>
                    <a:pt x="10744" y="92325"/>
                    <a:pt x="10744" y="92325"/>
                  </a:cubicBezTo>
                  <a:cubicBezTo>
                    <a:pt x="10744" y="92325"/>
                    <a:pt x="10894" y="92325"/>
                    <a:pt x="10894" y="92325"/>
                  </a:cubicBezTo>
                  <a:cubicBezTo>
                    <a:pt x="10894" y="93241"/>
                    <a:pt x="10894" y="93241"/>
                    <a:pt x="10894" y="93241"/>
                  </a:cubicBezTo>
                  <a:cubicBezTo>
                    <a:pt x="10744" y="94157"/>
                    <a:pt x="10744" y="94157"/>
                    <a:pt x="10894" y="94157"/>
                  </a:cubicBezTo>
                  <a:cubicBezTo>
                    <a:pt x="10894" y="95068"/>
                    <a:pt x="11044" y="94157"/>
                    <a:pt x="11044" y="95068"/>
                  </a:cubicBezTo>
                  <a:cubicBezTo>
                    <a:pt x="11200" y="95068"/>
                    <a:pt x="11200" y="95068"/>
                    <a:pt x="11200" y="95068"/>
                  </a:cubicBezTo>
                  <a:cubicBezTo>
                    <a:pt x="11350" y="95984"/>
                    <a:pt x="11500" y="95984"/>
                    <a:pt x="11500" y="96894"/>
                  </a:cubicBezTo>
                  <a:cubicBezTo>
                    <a:pt x="11650" y="95984"/>
                    <a:pt x="11805" y="98727"/>
                    <a:pt x="11650" y="99637"/>
                  </a:cubicBezTo>
                  <a:cubicBezTo>
                    <a:pt x="11650" y="99637"/>
                    <a:pt x="11650" y="99637"/>
                    <a:pt x="11650" y="99637"/>
                  </a:cubicBezTo>
                  <a:cubicBezTo>
                    <a:pt x="11955" y="99637"/>
                    <a:pt x="12255" y="99637"/>
                    <a:pt x="12561" y="99637"/>
                  </a:cubicBezTo>
                  <a:cubicBezTo>
                    <a:pt x="12561" y="99637"/>
                    <a:pt x="12561" y="99637"/>
                    <a:pt x="12561" y="99637"/>
                  </a:cubicBezTo>
                  <a:cubicBezTo>
                    <a:pt x="12861" y="100553"/>
                    <a:pt x="13316" y="101470"/>
                    <a:pt x="13616" y="102380"/>
                  </a:cubicBezTo>
                  <a:cubicBezTo>
                    <a:pt x="13922" y="103296"/>
                    <a:pt x="14222" y="103296"/>
                    <a:pt x="14527" y="103296"/>
                  </a:cubicBezTo>
                  <a:cubicBezTo>
                    <a:pt x="14677" y="103296"/>
                    <a:pt x="14827" y="103296"/>
                    <a:pt x="14827" y="103296"/>
                  </a:cubicBezTo>
                  <a:cubicBezTo>
                    <a:pt x="14827" y="103296"/>
                    <a:pt x="14827" y="102380"/>
                    <a:pt x="14983" y="102380"/>
                  </a:cubicBezTo>
                  <a:cubicBezTo>
                    <a:pt x="14983" y="101470"/>
                    <a:pt x="14983" y="102380"/>
                    <a:pt x="14983" y="101470"/>
                  </a:cubicBezTo>
                  <a:cubicBezTo>
                    <a:pt x="15133" y="101470"/>
                    <a:pt x="15283" y="101470"/>
                    <a:pt x="15433" y="101470"/>
                  </a:cubicBezTo>
                  <a:cubicBezTo>
                    <a:pt x="15588" y="101470"/>
                    <a:pt x="15588" y="101470"/>
                    <a:pt x="15738" y="102380"/>
                  </a:cubicBezTo>
                  <a:cubicBezTo>
                    <a:pt x="15888" y="103296"/>
                    <a:pt x="15888" y="104213"/>
                    <a:pt x="16038" y="105123"/>
                  </a:cubicBezTo>
                  <a:cubicBezTo>
                    <a:pt x="16038" y="106039"/>
                    <a:pt x="16038" y="106950"/>
                    <a:pt x="16038" y="107866"/>
                  </a:cubicBezTo>
                  <a:cubicBezTo>
                    <a:pt x="16194" y="108782"/>
                    <a:pt x="16344" y="109693"/>
                    <a:pt x="16494" y="109693"/>
                  </a:cubicBezTo>
                  <a:cubicBezTo>
                    <a:pt x="16644" y="109693"/>
                    <a:pt x="16644" y="107866"/>
                    <a:pt x="16794" y="107866"/>
                  </a:cubicBezTo>
                  <a:cubicBezTo>
                    <a:pt x="16794" y="106950"/>
                    <a:pt x="16950" y="106950"/>
                    <a:pt x="17100" y="106950"/>
                  </a:cubicBezTo>
                  <a:cubicBezTo>
                    <a:pt x="17250" y="107866"/>
                    <a:pt x="17400" y="108782"/>
                    <a:pt x="17555" y="110609"/>
                  </a:cubicBezTo>
                  <a:cubicBezTo>
                    <a:pt x="17555" y="111525"/>
                    <a:pt x="17555" y="112436"/>
                    <a:pt x="17705" y="113352"/>
                  </a:cubicBezTo>
                  <a:cubicBezTo>
                    <a:pt x="17705" y="113352"/>
                    <a:pt x="17705" y="114268"/>
                    <a:pt x="17705" y="114268"/>
                  </a:cubicBezTo>
                  <a:cubicBezTo>
                    <a:pt x="17705" y="116095"/>
                    <a:pt x="17705" y="116095"/>
                    <a:pt x="17855" y="117005"/>
                  </a:cubicBezTo>
                  <a:cubicBezTo>
                    <a:pt x="18005" y="117005"/>
                    <a:pt x="18005" y="117005"/>
                    <a:pt x="18161" y="117005"/>
                  </a:cubicBezTo>
                  <a:cubicBezTo>
                    <a:pt x="18161" y="117921"/>
                    <a:pt x="18311" y="117921"/>
                    <a:pt x="18311" y="117921"/>
                  </a:cubicBezTo>
                  <a:cubicBezTo>
                    <a:pt x="18461" y="117921"/>
                    <a:pt x="18461" y="117005"/>
                    <a:pt x="18461" y="116095"/>
                  </a:cubicBezTo>
                  <a:cubicBezTo>
                    <a:pt x="18461" y="116095"/>
                    <a:pt x="18311" y="115178"/>
                    <a:pt x="18311" y="115178"/>
                  </a:cubicBezTo>
                  <a:cubicBezTo>
                    <a:pt x="18311" y="115178"/>
                    <a:pt x="18461" y="114268"/>
                    <a:pt x="18461" y="114268"/>
                  </a:cubicBezTo>
                  <a:cubicBezTo>
                    <a:pt x="18461" y="114268"/>
                    <a:pt x="18311" y="114268"/>
                    <a:pt x="18311" y="113352"/>
                  </a:cubicBezTo>
                  <a:cubicBezTo>
                    <a:pt x="18461" y="114268"/>
                    <a:pt x="18611" y="113352"/>
                    <a:pt x="18461" y="112436"/>
                  </a:cubicBezTo>
                  <a:cubicBezTo>
                    <a:pt x="18611" y="112436"/>
                    <a:pt x="18611" y="112436"/>
                    <a:pt x="18766" y="111525"/>
                  </a:cubicBezTo>
                  <a:cubicBezTo>
                    <a:pt x="18766" y="111525"/>
                    <a:pt x="18611" y="111525"/>
                    <a:pt x="18611" y="111525"/>
                  </a:cubicBezTo>
                  <a:cubicBezTo>
                    <a:pt x="18611" y="111525"/>
                    <a:pt x="18766" y="111525"/>
                    <a:pt x="18766" y="111525"/>
                  </a:cubicBezTo>
                  <a:cubicBezTo>
                    <a:pt x="18766" y="111525"/>
                    <a:pt x="18766" y="111525"/>
                    <a:pt x="18766" y="111525"/>
                  </a:cubicBezTo>
                  <a:cubicBezTo>
                    <a:pt x="18766" y="111525"/>
                    <a:pt x="18766" y="111525"/>
                    <a:pt x="18916" y="110609"/>
                  </a:cubicBezTo>
                  <a:cubicBezTo>
                    <a:pt x="18916" y="111525"/>
                    <a:pt x="18916" y="111525"/>
                    <a:pt x="18916" y="110609"/>
                  </a:cubicBezTo>
                  <a:cubicBezTo>
                    <a:pt x="18916" y="110609"/>
                    <a:pt x="18916" y="110609"/>
                    <a:pt x="18916" y="110609"/>
                  </a:cubicBezTo>
                  <a:cubicBezTo>
                    <a:pt x="18916" y="110609"/>
                    <a:pt x="19066" y="110609"/>
                    <a:pt x="19216" y="110609"/>
                  </a:cubicBezTo>
                  <a:cubicBezTo>
                    <a:pt x="19066" y="110609"/>
                    <a:pt x="19066" y="110609"/>
                    <a:pt x="19066" y="110609"/>
                  </a:cubicBezTo>
                  <a:cubicBezTo>
                    <a:pt x="19216" y="110609"/>
                    <a:pt x="19372" y="109693"/>
                    <a:pt x="19522" y="108782"/>
                  </a:cubicBezTo>
                  <a:cubicBezTo>
                    <a:pt x="19522" y="108782"/>
                    <a:pt x="19672" y="108782"/>
                    <a:pt x="19672" y="108782"/>
                  </a:cubicBezTo>
                  <a:cubicBezTo>
                    <a:pt x="19672" y="107866"/>
                    <a:pt x="19672" y="107866"/>
                    <a:pt x="19672" y="107866"/>
                  </a:cubicBezTo>
                  <a:cubicBezTo>
                    <a:pt x="19672" y="107866"/>
                    <a:pt x="19672" y="107866"/>
                    <a:pt x="19822" y="106950"/>
                  </a:cubicBezTo>
                  <a:cubicBezTo>
                    <a:pt x="19822" y="107866"/>
                    <a:pt x="19822" y="107866"/>
                    <a:pt x="19672" y="107866"/>
                  </a:cubicBezTo>
                  <a:cubicBezTo>
                    <a:pt x="19822" y="107866"/>
                    <a:pt x="19822" y="107866"/>
                    <a:pt x="19822" y="107866"/>
                  </a:cubicBezTo>
                  <a:cubicBezTo>
                    <a:pt x="19822" y="107866"/>
                    <a:pt x="19822" y="107866"/>
                    <a:pt x="19672" y="108782"/>
                  </a:cubicBezTo>
                  <a:cubicBezTo>
                    <a:pt x="19822" y="107866"/>
                    <a:pt x="19972" y="107866"/>
                    <a:pt x="20127" y="107866"/>
                  </a:cubicBezTo>
                  <a:cubicBezTo>
                    <a:pt x="20127" y="106950"/>
                    <a:pt x="20127" y="106950"/>
                    <a:pt x="20127" y="106950"/>
                  </a:cubicBezTo>
                  <a:cubicBezTo>
                    <a:pt x="19972" y="107866"/>
                    <a:pt x="20277" y="106950"/>
                    <a:pt x="20277" y="106950"/>
                  </a:cubicBezTo>
                  <a:cubicBezTo>
                    <a:pt x="20577" y="107866"/>
                    <a:pt x="20577" y="107866"/>
                    <a:pt x="20733" y="107866"/>
                  </a:cubicBezTo>
                  <a:cubicBezTo>
                    <a:pt x="20733" y="106950"/>
                    <a:pt x="20883" y="106950"/>
                    <a:pt x="20883" y="106950"/>
                  </a:cubicBezTo>
                  <a:cubicBezTo>
                    <a:pt x="21033" y="107866"/>
                    <a:pt x="21033" y="107866"/>
                    <a:pt x="21033" y="107866"/>
                  </a:cubicBezTo>
                  <a:cubicBezTo>
                    <a:pt x="21033" y="107866"/>
                    <a:pt x="21033" y="107866"/>
                    <a:pt x="21033" y="108782"/>
                  </a:cubicBezTo>
                  <a:cubicBezTo>
                    <a:pt x="21033" y="108782"/>
                    <a:pt x="21033" y="108782"/>
                    <a:pt x="21033" y="108782"/>
                  </a:cubicBezTo>
                  <a:cubicBezTo>
                    <a:pt x="21033" y="108782"/>
                    <a:pt x="21183" y="108782"/>
                    <a:pt x="21183" y="108782"/>
                  </a:cubicBezTo>
                  <a:cubicBezTo>
                    <a:pt x="21338" y="108782"/>
                    <a:pt x="21338" y="108782"/>
                    <a:pt x="21338" y="108782"/>
                  </a:cubicBezTo>
                  <a:cubicBezTo>
                    <a:pt x="21488" y="108782"/>
                    <a:pt x="21338" y="109693"/>
                    <a:pt x="21488" y="108782"/>
                  </a:cubicBezTo>
                  <a:cubicBezTo>
                    <a:pt x="21488" y="108782"/>
                    <a:pt x="21488" y="107866"/>
                    <a:pt x="21488" y="107866"/>
                  </a:cubicBezTo>
                  <a:cubicBezTo>
                    <a:pt x="21638" y="107866"/>
                    <a:pt x="21788" y="108782"/>
                    <a:pt x="21788" y="109693"/>
                  </a:cubicBezTo>
                  <a:cubicBezTo>
                    <a:pt x="21788" y="108782"/>
                    <a:pt x="21788" y="109693"/>
                    <a:pt x="21788" y="109693"/>
                  </a:cubicBezTo>
                  <a:cubicBezTo>
                    <a:pt x="22094" y="108782"/>
                    <a:pt x="21788" y="108782"/>
                    <a:pt x="21638" y="107866"/>
                  </a:cubicBezTo>
                  <a:cubicBezTo>
                    <a:pt x="21638" y="106950"/>
                    <a:pt x="21944" y="107866"/>
                    <a:pt x="21788" y="106950"/>
                  </a:cubicBezTo>
                  <a:cubicBezTo>
                    <a:pt x="21788" y="106950"/>
                    <a:pt x="21788" y="106950"/>
                    <a:pt x="21788" y="106950"/>
                  </a:cubicBezTo>
                  <a:cubicBezTo>
                    <a:pt x="21638" y="106950"/>
                    <a:pt x="21788" y="106039"/>
                    <a:pt x="21788" y="106039"/>
                  </a:cubicBezTo>
                  <a:cubicBezTo>
                    <a:pt x="21638" y="106039"/>
                    <a:pt x="21638" y="106950"/>
                    <a:pt x="21488" y="106039"/>
                  </a:cubicBezTo>
                  <a:cubicBezTo>
                    <a:pt x="21638" y="105123"/>
                    <a:pt x="21638" y="106039"/>
                    <a:pt x="21788" y="106039"/>
                  </a:cubicBezTo>
                  <a:cubicBezTo>
                    <a:pt x="21788" y="106039"/>
                    <a:pt x="21944" y="106039"/>
                    <a:pt x="21944" y="106039"/>
                  </a:cubicBezTo>
                  <a:cubicBezTo>
                    <a:pt x="22094" y="106039"/>
                    <a:pt x="22094" y="106039"/>
                    <a:pt x="22244" y="106039"/>
                  </a:cubicBezTo>
                  <a:cubicBezTo>
                    <a:pt x="22394" y="106039"/>
                    <a:pt x="22394" y="105123"/>
                    <a:pt x="22550" y="105123"/>
                  </a:cubicBezTo>
                  <a:cubicBezTo>
                    <a:pt x="22550" y="105123"/>
                    <a:pt x="22550" y="105123"/>
                    <a:pt x="22550" y="106039"/>
                  </a:cubicBezTo>
                  <a:cubicBezTo>
                    <a:pt x="22550" y="106039"/>
                    <a:pt x="22394" y="106039"/>
                    <a:pt x="22394" y="106039"/>
                  </a:cubicBezTo>
                  <a:cubicBezTo>
                    <a:pt x="22550" y="106039"/>
                    <a:pt x="22550" y="106039"/>
                    <a:pt x="22700" y="106039"/>
                  </a:cubicBezTo>
                  <a:cubicBezTo>
                    <a:pt x="22700" y="106039"/>
                    <a:pt x="22700" y="106039"/>
                    <a:pt x="22550" y="106039"/>
                  </a:cubicBezTo>
                  <a:cubicBezTo>
                    <a:pt x="22700" y="106039"/>
                    <a:pt x="22700" y="105123"/>
                    <a:pt x="22850" y="105123"/>
                  </a:cubicBezTo>
                  <a:cubicBezTo>
                    <a:pt x="22850" y="105123"/>
                    <a:pt x="22850" y="106039"/>
                    <a:pt x="22700" y="106039"/>
                  </a:cubicBezTo>
                  <a:cubicBezTo>
                    <a:pt x="22850" y="106039"/>
                    <a:pt x="23150" y="105123"/>
                    <a:pt x="23150" y="106039"/>
                  </a:cubicBezTo>
                  <a:cubicBezTo>
                    <a:pt x="23150" y="105123"/>
                    <a:pt x="23150" y="106039"/>
                    <a:pt x="23000" y="106039"/>
                  </a:cubicBezTo>
                  <a:cubicBezTo>
                    <a:pt x="23150" y="106039"/>
                    <a:pt x="23150" y="106039"/>
                    <a:pt x="23305" y="106039"/>
                  </a:cubicBezTo>
                  <a:cubicBezTo>
                    <a:pt x="23305" y="106039"/>
                    <a:pt x="23305" y="106039"/>
                    <a:pt x="23305" y="106039"/>
                  </a:cubicBezTo>
                  <a:cubicBezTo>
                    <a:pt x="23305" y="106039"/>
                    <a:pt x="23305" y="106039"/>
                    <a:pt x="23305" y="106039"/>
                  </a:cubicBezTo>
                  <a:cubicBezTo>
                    <a:pt x="23305" y="106950"/>
                    <a:pt x="23455" y="106950"/>
                    <a:pt x="23455" y="106950"/>
                  </a:cubicBezTo>
                  <a:cubicBezTo>
                    <a:pt x="23305" y="106950"/>
                    <a:pt x="23305" y="106950"/>
                    <a:pt x="23305" y="106950"/>
                  </a:cubicBezTo>
                  <a:cubicBezTo>
                    <a:pt x="23305" y="107866"/>
                    <a:pt x="23755" y="106950"/>
                    <a:pt x="23755" y="106950"/>
                  </a:cubicBezTo>
                  <a:cubicBezTo>
                    <a:pt x="23755" y="106950"/>
                    <a:pt x="23755" y="106039"/>
                    <a:pt x="23911" y="106039"/>
                  </a:cubicBezTo>
                  <a:cubicBezTo>
                    <a:pt x="24061" y="106950"/>
                    <a:pt x="24061" y="106950"/>
                    <a:pt x="24061" y="107866"/>
                  </a:cubicBezTo>
                  <a:cubicBezTo>
                    <a:pt x="24211" y="107866"/>
                    <a:pt x="24361" y="108782"/>
                    <a:pt x="24361" y="109693"/>
                  </a:cubicBezTo>
                  <a:cubicBezTo>
                    <a:pt x="24361" y="110609"/>
                    <a:pt x="24211" y="111525"/>
                    <a:pt x="24211" y="111525"/>
                  </a:cubicBezTo>
                  <a:cubicBezTo>
                    <a:pt x="24211" y="111525"/>
                    <a:pt x="24061" y="112436"/>
                    <a:pt x="24211" y="113352"/>
                  </a:cubicBezTo>
                  <a:cubicBezTo>
                    <a:pt x="24211" y="113352"/>
                    <a:pt x="24211" y="112436"/>
                    <a:pt x="24211" y="112436"/>
                  </a:cubicBezTo>
                  <a:cubicBezTo>
                    <a:pt x="24211" y="112436"/>
                    <a:pt x="24211" y="112436"/>
                    <a:pt x="24361" y="112436"/>
                  </a:cubicBezTo>
                  <a:cubicBezTo>
                    <a:pt x="24361" y="112436"/>
                    <a:pt x="24211" y="113352"/>
                    <a:pt x="24211" y="113352"/>
                  </a:cubicBezTo>
                  <a:cubicBezTo>
                    <a:pt x="24211" y="114268"/>
                    <a:pt x="24211" y="115178"/>
                    <a:pt x="24211" y="115178"/>
                  </a:cubicBezTo>
                  <a:cubicBezTo>
                    <a:pt x="24361" y="115178"/>
                    <a:pt x="24361" y="115178"/>
                    <a:pt x="24361" y="115178"/>
                  </a:cubicBezTo>
                  <a:cubicBezTo>
                    <a:pt x="24361" y="115178"/>
                    <a:pt x="24361" y="116095"/>
                    <a:pt x="24361" y="116095"/>
                  </a:cubicBezTo>
                  <a:cubicBezTo>
                    <a:pt x="24361" y="116095"/>
                    <a:pt x="24361" y="116095"/>
                    <a:pt x="24361" y="116095"/>
                  </a:cubicBezTo>
                  <a:cubicBezTo>
                    <a:pt x="24361" y="116095"/>
                    <a:pt x="24361" y="117005"/>
                    <a:pt x="24361" y="117921"/>
                  </a:cubicBezTo>
                  <a:cubicBezTo>
                    <a:pt x="24361" y="117921"/>
                    <a:pt x="24516" y="117921"/>
                    <a:pt x="24516" y="117921"/>
                  </a:cubicBezTo>
                  <a:cubicBezTo>
                    <a:pt x="24516" y="118838"/>
                    <a:pt x="24516" y="118838"/>
                    <a:pt x="24516" y="119748"/>
                  </a:cubicBezTo>
                  <a:cubicBezTo>
                    <a:pt x="24816" y="120664"/>
                    <a:pt x="24966" y="118838"/>
                    <a:pt x="24966" y="117921"/>
                  </a:cubicBezTo>
                  <a:cubicBezTo>
                    <a:pt x="24966" y="117921"/>
                    <a:pt x="24966" y="117921"/>
                    <a:pt x="24966" y="117921"/>
                  </a:cubicBezTo>
                  <a:cubicBezTo>
                    <a:pt x="24966" y="117005"/>
                    <a:pt x="25122" y="116095"/>
                    <a:pt x="25122" y="114268"/>
                  </a:cubicBezTo>
                  <a:cubicBezTo>
                    <a:pt x="25122" y="113352"/>
                    <a:pt x="24966" y="111525"/>
                    <a:pt x="24966" y="109693"/>
                  </a:cubicBezTo>
                  <a:cubicBezTo>
                    <a:pt x="24966" y="110609"/>
                    <a:pt x="24966" y="110609"/>
                    <a:pt x="24966" y="111525"/>
                  </a:cubicBezTo>
                  <a:cubicBezTo>
                    <a:pt x="24966" y="110609"/>
                    <a:pt x="25122" y="110609"/>
                    <a:pt x="25122" y="110609"/>
                  </a:cubicBezTo>
                  <a:cubicBezTo>
                    <a:pt x="24966" y="111525"/>
                    <a:pt x="24966" y="111525"/>
                    <a:pt x="25122" y="112436"/>
                  </a:cubicBezTo>
                  <a:cubicBezTo>
                    <a:pt x="25122" y="111525"/>
                    <a:pt x="25122" y="111525"/>
                    <a:pt x="25122" y="110609"/>
                  </a:cubicBezTo>
                  <a:cubicBezTo>
                    <a:pt x="25122" y="109693"/>
                    <a:pt x="25122" y="108782"/>
                    <a:pt x="24966" y="107866"/>
                  </a:cubicBezTo>
                  <a:cubicBezTo>
                    <a:pt x="24966" y="106039"/>
                    <a:pt x="24966" y="105123"/>
                    <a:pt x="24966" y="103296"/>
                  </a:cubicBezTo>
                  <a:cubicBezTo>
                    <a:pt x="25122" y="103296"/>
                    <a:pt x="25122" y="103296"/>
                    <a:pt x="25122" y="103296"/>
                  </a:cubicBezTo>
                  <a:cubicBezTo>
                    <a:pt x="25122" y="103296"/>
                    <a:pt x="25122" y="102380"/>
                    <a:pt x="25122" y="102380"/>
                  </a:cubicBezTo>
                  <a:cubicBezTo>
                    <a:pt x="25122" y="102380"/>
                    <a:pt x="25122" y="102380"/>
                    <a:pt x="25122" y="102380"/>
                  </a:cubicBezTo>
                  <a:cubicBezTo>
                    <a:pt x="25122" y="102380"/>
                    <a:pt x="25272" y="101470"/>
                    <a:pt x="25272" y="101470"/>
                  </a:cubicBezTo>
                  <a:cubicBezTo>
                    <a:pt x="25422" y="101470"/>
                    <a:pt x="25422" y="100553"/>
                    <a:pt x="25422" y="99637"/>
                  </a:cubicBezTo>
                  <a:cubicBezTo>
                    <a:pt x="25422" y="100553"/>
                    <a:pt x="25422" y="100553"/>
                    <a:pt x="25422" y="100553"/>
                  </a:cubicBezTo>
                  <a:cubicBezTo>
                    <a:pt x="25422" y="100553"/>
                    <a:pt x="25422" y="100553"/>
                    <a:pt x="25422" y="100553"/>
                  </a:cubicBezTo>
                  <a:cubicBezTo>
                    <a:pt x="25422" y="100553"/>
                    <a:pt x="25422" y="100553"/>
                    <a:pt x="25422" y="100553"/>
                  </a:cubicBezTo>
                  <a:cubicBezTo>
                    <a:pt x="25572" y="100553"/>
                    <a:pt x="25572" y="99637"/>
                    <a:pt x="25572" y="99637"/>
                  </a:cubicBezTo>
                  <a:cubicBezTo>
                    <a:pt x="25572" y="99637"/>
                    <a:pt x="25877" y="99637"/>
                    <a:pt x="25877" y="98727"/>
                  </a:cubicBezTo>
                  <a:cubicBezTo>
                    <a:pt x="25877" y="99637"/>
                    <a:pt x="26177" y="97811"/>
                    <a:pt x="26177" y="97811"/>
                  </a:cubicBezTo>
                  <a:cubicBezTo>
                    <a:pt x="26177" y="97811"/>
                    <a:pt x="26177" y="97811"/>
                    <a:pt x="26177" y="97811"/>
                  </a:cubicBezTo>
                  <a:cubicBezTo>
                    <a:pt x="26177" y="97811"/>
                    <a:pt x="26327" y="96894"/>
                    <a:pt x="26483" y="95984"/>
                  </a:cubicBezTo>
                  <a:cubicBezTo>
                    <a:pt x="26633" y="95984"/>
                    <a:pt x="26633" y="96894"/>
                    <a:pt x="26783" y="95068"/>
                  </a:cubicBezTo>
                  <a:cubicBezTo>
                    <a:pt x="26783" y="95984"/>
                    <a:pt x="26783" y="95984"/>
                    <a:pt x="26783" y="95984"/>
                  </a:cubicBezTo>
                  <a:cubicBezTo>
                    <a:pt x="26783" y="95068"/>
                    <a:pt x="27088" y="94157"/>
                    <a:pt x="26933" y="94157"/>
                  </a:cubicBezTo>
                  <a:cubicBezTo>
                    <a:pt x="27088" y="94157"/>
                    <a:pt x="27388" y="94157"/>
                    <a:pt x="27388" y="93241"/>
                  </a:cubicBezTo>
                  <a:cubicBezTo>
                    <a:pt x="27388" y="93241"/>
                    <a:pt x="27238" y="93241"/>
                    <a:pt x="27238" y="92325"/>
                  </a:cubicBezTo>
                  <a:cubicBezTo>
                    <a:pt x="27238" y="93241"/>
                    <a:pt x="27388" y="93241"/>
                    <a:pt x="27388" y="92325"/>
                  </a:cubicBezTo>
                  <a:cubicBezTo>
                    <a:pt x="27388" y="92325"/>
                    <a:pt x="27388" y="92325"/>
                    <a:pt x="27238" y="91414"/>
                  </a:cubicBezTo>
                  <a:cubicBezTo>
                    <a:pt x="27388" y="92325"/>
                    <a:pt x="27388" y="91414"/>
                    <a:pt x="27388" y="92325"/>
                  </a:cubicBezTo>
                  <a:cubicBezTo>
                    <a:pt x="27538" y="92325"/>
                    <a:pt x="27694" y="91414"/>
                    <a:pt x="27694" y="91414"/>
                  </a:cubicBezTo>
                  <a:cubicBezTo>
                    <a:pt x="27844" y="89582"/>
                    <a:pt x="27694" y="91414"/>
                    <a:pt x="27694" y="91414"/>
                  </a:cubicBezTo>
                  <a:cubicBezTo>
                    <a:pt x="27694" y="90498"/>
                    <a:pt x="27694" y="90498"/>
                    <a:pt x="27694" y="90498"/>
                  </a:cubicBezTo>
                  <a:cubicBezTo>
                    <a:pt x="27538" y="90498"/>
                    <a:pt x="27538" y="90498"/>
                    <a:pt x="27388" y="90498"/>
                  </a:cubicBezTo>
                  <a:cubicBezTo>
                    <a:pt x="27388" y="90498"/>
                    <a:pt x="27388" y="89582"/>
                    <a:pt x="27538" y="89582"/>
                  </a:cubicBezTo>
                  <a:cubicBezTo>
                    <a:pt x="27388" y="90498"/>
                    <a:pt x="27538" y="89582"/>
                    <a:pt x="27694" y="89582"/>
                  </a:cubicBezTo>
                  <a:cubicBezTo>
                    <a:pt x="27694" y="89582"/>
                    <a:pt x="27694" y="89582"/>
                    <a:pt x="27694" y="89582"/>
                  </a:cubicBezTo>
                  <a:cubicBezTo>
                    <a:pt x="27694" y="89582"/>
                    <a:pt x="27694" y="89582"/>
                    <a:pt x="27694" y="89582"/>
                  </a:cubicBezTo>
                  <a:cubicBezTo>
                    <a:pt x="27694" y="89582"/>
                    <a:pt x="27694" y="89582"/>
                    <a:pt x="27694" y="89582"/>
                  </a:cubicBezTo>
                  <a:cubicBezTo>
                    <a:pt x="27694" y="89582"/>
                    <a:pt x="27844" y="89582"/>
                    <a:pt x="27844" y="89582"/>
                  </a:cubicBezTo>
                  <a:cubicBezTo>
                    <a:pt x="27844" y="89582"/>
                    <a:pt x="27694" y="88671"/>
                    <a:pt x="27844" y="88671"/>
                  </a:cubicBezTo>
                  <a:cubicBezTo>
                    <a:pt x="27844" y="87755"/>
                    <a:pt x="27694" y="87755"/>
                    <a:pt x="27694" y="87755"/>
                  </a:cubicBezTo>
                  <a:cubicBezTo>
                    <a:pt x="27694" y="87755"/>
                    <a:pt x="27694" y="87755"/>
                    <a:pt x="27694" y="86839"/>
                  </a:cubicBezTo>
                  <a:cubicBezTo>
                    <a:pt x="27538" y="86839"/>
                    <a:pt x="27538" y="86839"/>
                    <a:pt x="27538" y="86839"/>
                  </a:cubicBezTo>
                  <a:cubicBezTo>
                    <a:pt x="27538" y="86839"/>
                    <a:pt x="27538" y="86839"/>
                    <a:pt x="27388" y="86839"/>
                  </a:cubicBezTo>
                  <a:cubicBezTo>
                    <a:pt x="27538" y="86839"/>
                    <a:pt x="27538" y="86839"/>
                    <a:pt x="27694" y="86839"/>
                  </a:cubicBezTo>
                  <a:cubicBezTo>
                    <a:pt x="27694" y="87755"/>
                    <a:pt x="27694" y="87755"/>
                    <a:pt x="27694" y="86839"/>
                  </a:cubicBezTo>
                  <a:cubicBezTo>
                    <a:pt x="27694" y="86839"/>
                    <a:pt x="27694" y="86839"/>
                    <a:pt x="27694" y="85928"/>
                  </a:cubicBezTo>
                  <a:cubicBezTo>
                    <a:pt x="27694" y="86839"/>
                    <a:pt x="27844" y="86839"/>
                    <a:pt x="27844" y="85928"/>
                  </a:cubicBezTo>
                  <a:cubicBezTo>
                    <a:pt x="27844" y="85928"/>
                    <a:pt x="27844" y="85928"/>
                    <a:pt x="27844" y="85928"/>
                  </a:cubicBezTo>
                  <a:cubicBezTo>
                    <a:pt x="27694" y="85928"/>
                    <a:pt x="27694" y="85012"/>
                    <a:pt x="27538" y="84102"/>
                  </a:cubicBezTo>
                  <a:cubicBezTo>
                    <a:pt x="27694" y="84102"/>
                    <a:pt x="27694" y="85928"/>
                    <a:pt x="27844" y="85928"/>
                  </a:cubicBezTo>
                  <a:cubicBezTo>
                    <a:pt x="27994" y="85012"/>
                    <a:pt x="27844" y="85012"/>
                    <a:pt x="27844" y="84102"/>
                  </a:cubicBezTo>
                  <a:cubicBezTo>
                    <a:pt x="27844" y="84102"/>
                    <a:pt x="27538" y="84102"/>
                    <a:pt x="27538" y="84102"/>
                  </a:cubicBezTo>
                  <a:cubicBezTo>
                    <a:pt x="27538" y="83186"/>
                    <a:pt x="27694" y="83186"/>
                    <a:pt x="27694" y="82269"/>
                  </a:cubicBezTo>
                  <a:cubicBezTo>
                    <a:pt x="27694" y="83186"/>
                    <a:pt x="27694" y="83186"/>
                    <a:pt x="27538" y="84102"/>
                  </a:cubicBezTo>
                  <a:cubicBezTo>
                    <a:pt x="27694" y="83186"/>
                    <a:pt x="27694" y="84102"/>
                    <a:pt x="27694" y="83186"/>
                  </a:cubicBezTo>
                  <a:cubicBezTo>
                    <a:pt x="27694" y="84102"/>
                    <a:pt x="27694" y="84102"/>
                    <a:pt x="27694" y="84102"/>
                  </a:cubicBezTo>
                  <a:cubicBezTo>
                    <a:pt x="27694" y="84102"/>
                    <a:pt x="27694" y="84102"/>
                    <a:pt x="27694" y="84102"/>
                  </a:cubicBezTo>
                  <a:cubicBezTo>
                    <a:pt x="27694" y="84102"/>
                    <a:pt x="27844" y="84102"/>
                    <a:pt x="27844" y="84102"/>
                  </a:cubicBezTo>
                  <a:cubicBezTo>
                    <a:pt x="27994" y="84102"/>
                    <a:pt x="27844" y="84102"/>
                    <a:pt x="27844" y="83186"/>
                  </a:cubicBezTo>
                  <a:cubicBezTo>
                    <a:pt x="27844" y="83186"/>
                    <a:pt x="27844" y="84102"/>
                    <a:pt x="27844" y="84102"/>
                  </a:cubicBezTo>
                  <a:cubicBezTo>
                    <a:pt x="27844" y="83186"/>
                    <a:pt x="27994" y="82269"/>
                    <a:pt x="27994" y="82269"/>
                  </a:cubicBezTo>
                  <a:cubicBezTo>
                    <a:pt x="27994" y="82269"/>
                    <a:pt x="27994" y="81359"/>
                    <a:pt x="27994" y="81359"/>
                  </a:cubicBezTo>
                  <a:cubicBezTo>
                    <a:pt x="27994" y="81359"/>
                    <a:pt x="27994" y="81359"/>
                    <a:pt x="28144" y="81359"/>
                  </a:cubicBezTo>
                  <a:cubicBezTo>
                    <a:pt x="28144" y="81359"/>
                    <a:pt x="28144" y="81359"/>
                    <a:pt x="28144" y="81359"/>
                  </a:cubicBezTo>
                  <a:cubicBezTo>
                    <a:pt x="28144" y="81359"/>
                    <a:pt x="28144" y="81359"/>
                    <a:pt x="28144" y="80443"/>
                  </a:cubicBezTo>
                  <a:cubicBezTo>
                    <a:pt x="28144" y="80443"/>
                    <a:pt x="28144" y="81359"/>
                    <a:pt x="28144" y="81359"/>
                  </a:cubicBezTo>
                  <a:cubicBezTo>
                    <a:pt x="28144" y="80443"/>
                    <a:pt x="28144" y="80443"/>
                    <a:pt x="28300" y="80443"/>
                  </a:cubicBezTo>
                  <a:cubicBezTo>
                    <a:pt x="28300" y="80443"/>
                    <a:pt x="28300" y="80443"/>
                    <a:pt x="28300" y="80443"/>
                  </a:cubicBezTo>
                  <a:cubicBezTo>
                    <a:pt x="28300" y="80443"/>
                    <a:pt x="28300" y="80443"/>
                    <a:pt x="28300" y="80443"/>
                  </a:cubicBezTo>
                  <a:cubicBezTo>
                    <a:pt x="28300" y="80443"/>
                    <a:pt x="28300" y="80443"/>
                    <a:pt x="28144" y="81359"/>
                  </a:cubicBezTo>
                  <a:cubicBezTo>
                    <a:pt x="28300" y="81359"/>
                    <a:pt x="28300" y="81359"/>
                    <a:pt x="28300" y="81359"/>
                  </a:cubicBezTo>
                  <a:cubicBezTo>
                    <a:pt x="28144" y="81359"/>
                    <a:pt x="28144" y="81359"/>
                    <a:pt x="28144" y="82269"/>
                  </a:cubicBezTo>
                  <a:cubicBezTo>
                    <a:pt x="28144" y="82269"/>
                    <a:pt x="28144" y="81359"/>
                    <a:pt x="28144" y="81359"/>
                  </a:cubicBezTo>
                  <a:cubicBezTo>
                    <a:pt x="28144" y="82269"/>
                    <a:pt x="27994" y="82269"/>
                    <a:pt x="27994" y="82269"/>
                  </a:cubicBezTo>
                  <a:cubicBezTo>
                    <a:pt x="28144" y="82269"/>
                    <a:pt x="27994" y="82269"/>
                    <a:pt x="27994" y="83186"/>
                  </a:cubicBezTo>
                  <a:cubicBezTo>
                    <a:pt x="27994" y="82269"/>
                    <a:pt x="27994" y="83186"/>
                    <a:pt x="28144" y="83186"/>
                  </a:cubicBezTo>
                  <a:cubicBezTo>
                    <a:pt x="27994" y="83186"/>
                    <a:pt x="27994" y="84102"/>
                    <a:pt x="28144" y="84102"/>
                  </a:cubicBezTo>
                  <a:cubicBezTo>
                    <a:pt x="28144" y="84102"/>
                    <a:pt x="28144" y="84102"/>
                    <a:pt x="27994" y="84102"/>
                  </a:cubicBezTo>
                  <a:cubicBezTo>
                    <a:pt x="28144" y="85012"/>
                    <a:pt x="28144" y="84102"/>
                    <a:pt x="27994" y="85012"/>
                  </a:cubicBezTo>
                  <a:cubicBezTo>
                    <a:pt x="28144" y="85012"/>
                    <a:pt x="28144" y="85928"/>
                    <a:pt x="28144" y="85928"/>
                  </a:cubicBezTo>
                  <a:cubicBezTo>
                    <a:pt x="28144" y="85012"/>
                    <a:pt x="28300" y="84102"/>
                    <a:pt x="28450" y="83186"/>
                  </a:cubicBezTo>
                  <a:cubicBezTo>
                    <a:pt x="28450" y="84102"/>
                    <a:pt x="28450" y="84102"/>
                    <a:pt x="28450" y="84102"/>
                  </a:cubicBezTo>
                  <a:cubicBezTo>
                    <a:pt x="28450" y="83186"/>
                    <a:pt x="28450" y="83186"/>
                    <a:pt x="28450" y="83186"/>
                  </a:cubicBezTo>
                  <a:cubicBezTo>
                    <a:pt x="28450" y="83186"/>
                    <a:pt x="28450" y="82269"/>
                    <a:pt x="28450" y="81359"/>
                  </a:cubicBezTo>
                  <a:cubicBezTo>
                    <a:pt x="28450" y="79527"/>
                    <a:pt x="28450" y="80443"/>
                    <a:pt x="28600" y="79527"/>
                  </a:cubicBezTo>
                  <a:cubicBezTo>
                    <a:pt x="28600" y="79527"/>
                    <a:pt x="28450" y="79527"/>
                    <a:pt x="28450" y="81359"/>
                  </a:cubicBezTo>
                  <a:cubicBezTo>
                    <a:pt x="28450" y="81359"/>
                    <a:pt x="28600" y="81359"/>
                    <a:pt x="28600" y="82269"/>
                  </a:cubicBezTo>
                  <a:cubicBezTo>
                    <a:pt x="28600" y="82269"/>
                    <a:pt x="28750" y="81359"/>
                    <a:pt x="28750" y="81359"/>
                  </a:cubicBezTo>
                  <a:cubicBezTo>
                    <a:pt x="28905" y="80443"/>
                    <a:pt x="28905" y="79527"/>
                    <a:pt x="29055" y="79527"/>
                  </a:cubicBezTo>
                  <a:cubicBezTo>
                    <a:pt x="29055" y="79527"/>
                    <a:pt x="29055" y="79527"/>
                    <a:pt x="28905" y="79527"/>
                  </a:cubicBezTo>
                  <a:cubicBezTo>
                    <a:pt x="29055" y="79527"/>
                    <a:pt x="29055" y="78616"/>
                    <a:pt x="29055" y="78616"/>
                  </a:cubicBezTo>
                  <a:cubicBezTo>
                    <a:pt x="28905" y="78616"/>
                    <a:pt x="29205" y="76784"/>
                    <a:pt x="29205" y="75873"/>
                  </a:cubicBezTo>
                  <a:cubicBezTo>
                    <a:pt x="29355" y="76784"/>
                    <a:pt x="29205" y="76784"/>
                    <a:pt x="29205" y="77700"/>
                  </a:cubicBezTo>
                  <a:cubicBezTo>
                    <a:pt x="29355" y="76784"/>
                    <a:pt x="29505" y="75873"/>
                    <a:pt x="29811" y="75873"/>
                  </a:cubicBezTo>
                  <a:cubicBezTo>
                    <a:pt x="29961" y="75873"/>
                    <a:pt x="30266" y="75873"/>
                    <a:pt x="30266" y="74957"/>
                  </a:cubicBezTo>
                  <a:cubicBezTo>
                    <a:pt x="30266" y="74957"/>
                    <a:pt x="30266" y="74957"/>
                    <a:pt x="30266" y="74957"/>
                  </a:cubicBezTo>
                  <a:cubicBezTo>
                    <a:pt x="30266" y="74957"/>
                    <a:pt x="30416" y="74957"/>
                    <a:pt x="30416" y="74957"/>
                  </a:cubicBezTo>
                  <a:cubicBezTo>
                    <a:pt x="30266" y="74957"/>
                    <a:pt x="30266" y="74957"/>
                    <a:pt x="30266" y="75873"/>
                  </a:cubicBezTo>
                  <a:cubicBezTo>
                    <a:pt x="30416" y="74957"/>
                    <a:pt x="30416" y="74957"/>
                    <a:pt x="30566" y="74957"/>
                  </a:cubicBezTo>
                  <a:cubicBezTo>
                    <a:pt x="30566" y="74957"/>
                    <a:pt x="30566" y="74957"/>
                    <a:pt x="30566" y="75873"/>
                  </a:cubicBezTo>
                  <a:cubicBezTo>
                    <a:pt x="30566" y="74957"/>
                    <a:pt x="30716" y="74957"/>
                    <a:pt x="30716" y="74957"/>
                  </a:cubicBezTo>
                  <a:cubicBezTo>
                    <a:pt x="30872" y="74957"/>
                    <a:pt x="30872" y="74046"/>
                    <a:pt x="30716" y="74046"/>
                  </a:cubicBezTo>
                  <a:cubicBezTo>
                    <a:pt x="30872" y="74046"/>
                    <a:pt x="30716" y="74957"/>
                    <a:pt x="30566" y="74957"/>
                  </a:cubicBezTo>
                  <a:cubicBezTo>
                    <a:pt x="30566" y="74957"/>
                    <a:pt x="30716" y="73130"/>
                    <a:pt x="30566" y="73130"/>
                  </a:cubicBezTo>
                  <a:cubicBezTo>
                    <a:pt x="30566" y="73130"/>
                    <a:pt x="30716" y="73130"/>
                    <a:pt x="30716" y="72214"/>
                  </a:cubicBezTo>
                  <a:cubicBezTo>
                    <a:pt x="30566" y="72214"/>
                    <a:pt x="30872" y="70387"/>
                    <a:pt x="30872" y="70387"/>
                  </a:cubicBezTo>
                  <a:cubicBezTo>
                    <a:pt x="31022" y="70387"/>
                    <a:pt x="31022" y="69471"/>
                    <a:pt x="31172" y="69471"/>
                  </a:cubicBezTo>
                  <a:cubicBezTo>
                    <a:pt x="31172" y="69471"/>
                    <a:pt x="31172" y="69471"/>
                    <a:pt x="31172" y="69471"/>
                  </a:cubicBezTo>
                  <a:cubicBezTo>
                    <a:pt x="31172" y="69471"/>
                    <a:pt x="31172" y="69471"/>
                    <a:pt x="31172" y="69471"/>
                  </a:cubicBezTo>
                  <a:cubicBezTo>
                    <a:pt x="31172" y="69471"/>
                    <a:pt x="31172" y="69471"/>
                    <a:pt x="31172" y="69471"/>
                  </a:cubicBezTo>
                  <a:cubicBezTo>
                    <a:pt x="31172" y="69471"/>
                    <a:pt x="31172" y="69471"/>
                    <a:pt x="31172" y="69471"/>
                  </a:cubicBezTo>
                  <a:cubicBezTo>
                    <a:pt x="31172" y="69471"/>
                    <a:pt x="31322" y="69471"/>
                    <a:pt x="31322" y="68561"/>
                  </a:cubicBezTo>
                  <a:cubicBezTo>
                    <a:pt x="31322" y="69471"/>
                    <a:pt x="31322" y="69471"/>
                    <a:pt x="31322" y="69471"/>
                  </a:cubicBezTo>
                  <a:cubicBezTo>
                    <a:pt x="31322" y="69471"/>
                    <a:pt x="31322" y="69471"/>
                    <a:pt x="31322" y="68561"/>
                  </a:cubicBezTo>
                  <a:cubicBezTo>
                    <a:pt x="31322" y="68561"/>
                    <a:pt x="31322" y="69471"/>
                    <a:pt x="31322" y="69471"/>
                  </a:cubicBezTo>
                  <a:cubicBezTo>
                    <a:pt x="31322" y="68561"/>
                    <a:pt x="31477" y="68561"/>
                    <a:pt x="31477" y="68561"/>
                  </a:cubicBezTo>
                  <a:cubicBezTo>
                    <a:pt x="31627" y="68561"/>
                    <a:pt x="31627" y="67644"/>
                    <a:pt x="31627" y="67644"/>
                  </a:cubicBezTo>
                  <a:cubicBezTo>
                    <a:pt x="31627" y="67644"/>
                    <a:pt x="31627" y="67644"/>
                    <a:pt x="31627" y="67644"/>
                  </a:cubicBezTo>
                  <a:cubicBezTo>
                    <a:pt x="31627" y="67644"/>
                    <a:pt x="31627" y="67644"/>
                    <a:pt x="31627" y="67644"/>
                  </a:cubicBezTo>
                  <a:cubicBezTo>
                    <a:pt x="31627" y="67644"/>
                    <a:pt x="31627" y="67644"/>
                    <a:pt x="31627" y="67644"/>
                  </a:cubicBezTo>
                  <a:cubicBezTo>
                    <a:pt x="31627" y="68561"/>
                    <a:pt x="31777" y="68561"/>
                    <a:pt x="31777" y="68561"/>
                  </a:cubicBezTo>
                  <a:cubicBezTo>
                    <a:pt x="31777" y="67644"/>
                    <a:pt x="31777" y="67644"/>
                    <a:pt x="31777" y="67644"/>
                  </a:cubicBezTo>
                  <a:cubicBezTo>
                    <a:pt x="31777" y="67644"/>
                    <a:pt x="31927" y="67644"/>
                    <a:pt x="31927" y="67644"/>
                  </a:cubicBezTo>
                  <a:cubicBezTo>
                    <a:pt x="31927" y="67644"/>
                    <a:pt x="32083" y="67644"/>
                    <a:pt x="32083" y="67644"/>
                  </a:cubicBezTo>
                  <a:cubicBezTo>
                    <a:pt x="32233" y="67644"/>
                    <a:pt x="32383" y="66728"/>
                    <a:pt x="32383" y="66728"/>
                  </a:cubicBezTo>
                  <a:cubicBezTo>
                    <a:pt x="32383" y="66728"/>
                    <a:pt x="32383" y="65818"/>
                    <a:pt x="32383" y="65818"/>
                  </a:cubicBezTo>
                  <a:cubicBezTo>
                    <a:pt x="32233" y="65818"/>
                    <a:pt x="32383" y="64902"/>
                    <a:pt x="32233" y="64902"/>
                  </a:cubicBezTo>
                  <a:cubicBezTo>
                    <a:pt x="32233" y="64902"/>
                    <a:pt x="32383" y="64902"/>
                    <a:pt x="32383" y="64902"/>
                  </a:cubicBezTo>
                  <a:cubicBezTo>
                    <a:pt x="32383" y="63991"/>
                    <a:pt x="32233" y="63991"/>
                    <a:pt x="32233" y="63991"/>
                  </a:cubicBezTo>
                  <a:cubicBezTo>
                    <a:pt x="32233" y="63991"/>
                    <a:pt x="32383" y="63075"/>
                    <a:pt x="32383" y="62159"/>
                  </a:cubicBezTo>
                  <a:cubicBezTo>
                    <a:pt x="32383" y="62159"/>
                    <a:pt x="32533" y="60332"/>
                    <a:pt x="32383" y="60332"/>
                  </a:cubicBezTo>
                  <a:close/>
                  <a:moveTo>
                    <a:pt x="30266" y="74957"/>
                  </a:moveTo>
                  <a:cubicBezTo>
                    <a:pt x="30266" y="74957"/>
                    <a:pt x="30266" y="75873"/>
                    <a:pt x="30266" y="75873"/>
                  </a:cubicBezTo>
                  <a:cubicBezTo>
                    <a:pt x="30266" y="75873"/>
                    <a:pt x="30266" y="74957"/>
                    <a:pt x="30266" y="74957"/>
                  </a:cubicBezTo>
                  <a:close/>
                  <a:moveTo>
                    <a:pt x="120000" y="47534"/>
                  </a:moveTo>
                  <a:cubicBezTo>
                    <a:pt x="119850" y="47534"/>
                    <a:pt x="119850" y="47534"/>
                    <a:pt x="119700" y="47534"/>
                  </a:cubicBezTo>
                  <a:cubicBezTo>
                    <a:pt x="119850" y="47534"/>
                    <a:pt x="120000" y="47534"/>
                    <a:pt x="120000" y="47534"/>
                  </a:cubicBezTo>
                  <a:cubicBezTo>
                    <a:pt x="120000" y="47534"/>
                    <a:pt x="120000" y="47534"/>
                    <a:pt x="120000" y="47534"/>
                  </a:cubicBezTo>
                  <a:close/>
                  <a:moveTo>
                    <a:pt x="119544" y="46617"/>
                  </a:moveTo>
                  <a:cubicBezTo>
                    <a:pt x="119700" y="46617"/>
                    <a:pt x="119544" y="46617"/>
                    <a:pt x="119544" y="46617"/>
                  </a:cubicBezTo>
                  <a:cubicBezTo>
                    <a:pt x="119544" y="46617"/>
                    <a:pt x="119544" y="46617"/>
                    <a:pt x="119544" y="46617"/>
                  </a:cubicBezTo>
                  <a:cubicBezTo>
                    <a:pt x="119544" y="47534"/>
                    <a:pt x="119394" y="47534"/>
                    <a:pt x="119394" y="47534"/>
                  </a:cubicBezTo>
                  <a:cubicBezTo>
                    <a:pt x="119394" y="47534"/>
                    <a:pt x="119544" y="47534"/>
                    <a:pt x="119700" y="47534"/>
                  </a:cubicBezTo>
                  <a:cubicBezTo>
                    <a:pt x="119700" y="47534"/>
                    <a:pt x="119700" y="46617"/>
                    <a:pt x="119544" y="46617"/>
                  </a:cubicBezTo>
                  <a:close/>
                  <a:moveTo>
                    <a:pt x="119094" y="47534"/>
                  </a:moveTo>
                  <a:cubicBezTo>
                    <a:pt x="119094" y="48450"/>
                    <a:pt x="119094" y="48450"/>
                    <a:pt x="119244" y="48450"/>
                  </a:cubicBezTo>
                  <a:cubicBezTo>
                    <a:pt x="119094" y="48450"/>
                    <a:pt x="119094" y="47534"/>
                    <a:pt x="119094" y="47534"/>
                  </a:cubicBezTo>
                  <a:close/>
                  <a:moveTo>
                    <a:pt x="119094" y="48450"/>
                  </a:moveTo>
                  <a:cubicBezTo>
                    <a:pt x="119094" y="48450"/>
                    <a:pt x="119094" y="47534"/>
                    <a:pt x="119094" y="47534"/>
                  </a:cubicBezTo>
                  <a:cubicBezTo>
                    <a:pt x="119094" y="48450"/>
                    <a:pt x="119094" y="48450"/>
                    <a:pt x="119094" y="48450"/>
                  </a:cubicBezTo>
                  <a:close/>
                  <a:moveTo>
                    <a:pt x="115611" y="19194"/>
                  </a:moveTo>
                  <a:cubicBezTo>
                    <a:pt x="115611" y="18284"/>
                    <a:pt x="115155" y="18284"/>
                    <a:pt x="115005" y="18284"/>
                  </a:cubicBezTo>
                  <a:cubicBezTo>
                    <a:pt x="114855" y="18284"/>
                    <a:pt x="114855" y="18284"/>
                    <a:pt x="114855" y="18284"/>
                  </a:cubicBezTo>
                  <a:cubicBezTo>
                    <a:pt x="114705" y="18284"/>
                    <a:pt x="114550" y="18284"/>
                    <a:pt x="114550" y="18284"/>
                  </a:cubicBezTo>
                  <a:cubicBezTo>
                    <a:pt x="114550" y="18284"/>
                    <a:pt x="114705" y="19194"/>
                    <a:pt x="114855" y="19194"/>
                  </a:cubicBezTo>
                  <a:cubicBezTo>
                    <a:pt x="114855" y="19194"/>
                    <a:pt x="114855" y="18284"/>
                    <a:pt x="114855" y="18284"/>
                  </a:cubicBezTo>
                  <a:cubicBezTo>
                    <a:pt x="115155" y="19194"/>
                    <a:pt x="115311" y="20110"/>
                    <a:pt x="115611" y="20110"/>
                  </a:cubicBezTo>
                  <a:cubicBezTo>
                    <a:pt x="115611" y="19194"/>
                    <a:pt x="115461" y="19194"/>
                    <a:pt x="115611" y="19194"/>
                  </a:cubicBezTo>
                  <a:close/>
                  <a:moveTo>
                    <a:pt x="116972" y="47534"/>
                  </a:moveTo>
                  <a:cubicBezTo>
                    <a:pt x="116822" y="47534"/>
                    <a:pt x="116822" y="47534"/>
                    <a:pt x="116822" y="47534"/>
                  </a:cubicBezTo>
                  <a:cubicBezTo>
                    <a:pt x="116822" y="47534"/>
                    <a:pt x="116822" y="47534"/>
                    <a:pt x="116822" y="47534"/>
                  </a:cubicBezTo>
                  <a:cubicBezTo>
                    <a:pt x="116972" y="48450"/>
                    <a:pt x="116972" y="47534"/>
                    <a:pt x="116972" y="47534"/>
                  </a:cubicBezTo>
                  <a:close/>
                  <a:moveTo>
                    <a:pt x="118788" y="48450"/>
                  </a:moveTo>
                  <a:cubicBezTo>
                    <a:pt x="118788" y="47534"/>
                    <a:pt x="118788" y="47534"/>
                    <a:pt x="118788" y="47534"/>
                  </a:cubicBezTo>
                  <a:cubicBezTo>
                    <a:pt x="118788" y="48450"/>
                    <a:pt x="118788" y="48450"/>
                    <a:pt x="118638" y="48450"/>
                  </a:cubicBezTo>
                  <a:cubicBezTo>
                    <a:pt x="118638" y="48450"/>
                    <a:pt x="118788" y="48450"/>
                    <a:pt x="118788" y="48450"/>
                  </a:cubicBezTo>
                  <a:cubicBezTo>
                    <a:pt x="118788" y="48450"/>
                    <a:pt x="118788" y="48450"/>
                    <a:pt x="118788" y="48450"/>
                  </a:cubicBezTo>
                  <a:close/>
                  <a:moveTo>
                    <a:pt x="119094" y="48450"/>
                  </a:moveTo>
                  <a:cubicBezTo>
                    <a:pt x="118938" y="48450"/>
                    <a:pt x="118938" y="47534"/>
                    <a:pt x="118788" y="47534"/>
                  </a:cubicBezTo>
                  <a:cubicBezTo>
                    <a:pt x="118938" y="47534"/>
                    <a:pt x="118938" y="47534"/>
                    <a:pt x="118938" y="48450"/>
                  </a:cubicBezTo>
                  <a:cubicBezTo>
                    <a:pt x="118938" y="48450"/>
                    <a:pt x="118938" y="48450"/>
                    <a:pt x="118938" y="48450"/>
                  </a:cubicBezTo>
                  <a:cubicBezTo>
                    <a:pt x="118938" y="48450"/>
                    <a:pt x="119094" y="48450"/>
                    <a:pt x="119094" y="48450"/>
                  </a:cubicBezTo>
                  <a:cubicBezTo>
                    <a:pt x="119094" y="48450"/>
                    <a:pt x="119094" y="48450"/>
                    <a:pt x="119094" y="48450"/>
                  </a:cubicBezTo>
                  <a:close/>
                  <a:moveTo>
                    <a:pt x="118638" y="48450"/>
                  </a:moveTo>
                  <a:cubicBezTo>
                    <a:pt x="118638" y="48450"/>
                    <a:pt x="118638" y="48450"/>
                    <a:pt x="118638" y="48450"/>
                  </a:cubicBezTo>
                  <a:cubicBezTo>
                    <a:pt x="118488" y="47534"/>
                    <a:pt x="118488" y="47534"/>
                    <a:pt x="118333" y="47534"/>
                  </a:cubicBezTo>
                  <a:cubicBezTo>
                    <a:pt x="118488" y="48450"/>
                    <a:pt x="118488" y="48450"/>
                    <a:pt x="118488" y="48450"/>
                  </a:cubicBezTo>
                  <a:cubicBezTo>
                    <a:pt x="118638" y="48450"/>
                    <a:pt x="118638" y="48450"/>
                    <a:pt x="118638" y="48450"/>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29" name="Shape 2229"/>
            <p:cNvSpPr/>
            <p:nvPr/>
          </p:nvSpPr>
          <p:spPr>
            <a:xfrm>
              <a:off x="6318857" y="934253"/>
              <a:ext cx="372428" cy="396435"/>
            </a:xfrm>
            <a:custGeom>
              <a:avLst/>
              <a:gdLst/>
              <a:ahLst/>
              <a:cxnLst/>
              <a:rect l="0" t="0" r="0" b="0"/>
              <a:pathLst>
                <a:path w="120000" h="120000" extrusionOk="0">
                  <a:moveTo>
                    <a:pt x="22855" y="62400"/>
                  </a:moveTo>
                  <a:cubicBezTo>
                    <a:pt x="28572" y="62400"/>
                    <a:pt x="28572" y="62400"/>
                    <a:pt x="28572" y="57600"/>
                  </a:cubicBezTo>
                  <a:cubicBezTo>
                    <a:pt x="28572" y="57600"/>
                    <a:pt x="28572" y="57600"/>
                    <a:pt x="28572" y="57600"/>
                  </a:cubicBezTo>
                  <a:cubicBezTo>
                    <a:pt x="28572" y="57600"/>
                    <a:pt x="28572" y="57600"/>
                    <a:pt x="34283" y="57600"/>
                  </a:cubicBezTo>
                  <a:cubicBezTo>
                    <a:pt x="34283" y="57600"/>
                    <a:pt x="28572" y="52800"/>
                    <a:pt x="28572" y="57600"/>
                  </a:cubicBezTo>
                  <a:cubicBezTo>
                    <a:pt x="28572" y="52800"/>
                    <a:pt x="28572" y="52800"/>
                    <a:pt x="28572" y="48000"/>
                  </a:cubicBezTo>
                  <a:cubicBezTo>
                    <a:pt x="22855" y="48000"/>
                    <a:pt x="17144" y="48000"/>
                    <a:pt x="17144" y="48000"/>
                  </a:cubicBezTo>
                  <a:cubicBezTo>
                    <a:pt x="11427" y="48000"/>
                    <a:pt x="5716" y="52800"/>
                    <a:pt x="0" y="52800"/>
                  </a:cubicBezTo>
                  <a:cubicBezTo>
                    <a:pt x="0" y="57600"/>
                    <a:pt x="5716" y="57600"/>
                    <a:pt x="5716" y="57600"/>
                  </a:cubicBezTo>
                  <a:cubicBezTo>
                    <a:pt x="0" y="57600"/>
                    <a:pt x="0" y="57600"/>
                    <a:pt x="0" y="57600"/>
                  </a:cubicBezTo>
                  <a:cubicBezTo>
                    <a:pt x="0" y="57600"/>
                    <a:pt x="0" y="62400"/>
                    <a:pt x="5716" y="62400"/>
                  </a:cubicBezTo>
                  <a:cubicBezTo>
                    <a:pt x="11427" y="62400"/>
                    <a:pt x="11427" y="57600"/>
                    <a:pt x="11427" y="57600"/>
                  </a:cubicBezTo>
                  <a:cubicBezTo>
                    <a:pt x="11427" y="57600"/>
                    <a:pt x="17144" y="62400"/>
                    <a:pt x="17144" y="62400"/>
                  </a:cubicBezTo>
                  <a:cubicBezTo>
                    <a:pt x="17144" y="62400"/>
                    <a:pt x="17144" y="62400"/>
                    <a:pt x="17144" y="62400"/>
                  </a:cubicBezTo>
                  <a:cubicBezTo>
                    <a:pt x="22855" y="62400"/>
                    <a:pt x="22855" y="62400"/>
                    <a:pt x="22855" y="62400"/>
                  </a:cubicBezTo>
                  <a:close/>
                  <a:moveTo>
                    <a:pt x="28572" y="24000"/>
                  </a:moveTo>
                  <a:cubicBezTo>
                    <a:pt x="34283" y="24000"/>
                    <a:pt x="34283" y="19200"/>
                    <a:pt x="34283" y="19200"/>
                  </a:cubicBezTo>
                  <a:cubicBezTo>
                    <a:pt x="34283" y="19200"/>
                    <a:pt x="28572" y="19200"/>
                    <a:pt x="28572" y="19200"/>
                  </a:cubicBezTo>
                  <a:cubicBezTo>
                    <a:pt x="28572" y="19200"/>
                    <a:pt x="28572" y="19200"/>
                    <a:pt x="28572" y="19200"/>
                  </a:cubicBezTo>
                  <a:cubicBezTo>
                    <a:pt x="28572" y="14400"/>
                    <a:pt x="28572" y="14400"/>
                    <a:pt x="22855" y="14400"/>
                  </a:cubicBezTo>
                  <a:cubicBezTo>
                    <a:pt x="22855" y="14400"/>
                    <a:pt x="22855" y="19200"/>
                    <a:pt x="22855" y="19200"/>
                  </a:cubicBezTo>
                  <a:cubicBezTo>
                    <a:pt x="22855" y="19200"/>
                    <a:pt x="28572" y="24000"/>
                    <a:pt x="28572" y="19200"/>
                  </a:cubicBezTo>
                  <a:cubicBezTo>
                    <a:pt x="28572" y="24000"/>
                    <a:pt x="28572" y="24000"/>
                    <a:pt x="28572" y="24000"/>
                  </a:cubicBezTo>
                  <a:close/>
                  <a:moveTo>
                    <a:pt x="120000" y="81600"/>
                  </a:moveTo>
                  <a:cubicBezTo>
                    <a:pt x="120000" y="76800"/>
                    <a:pt x="114283" y="76800"/>
                    <a:pt x="108572" y="76800"/>
                  </a:cubicBezTo>
                  <a:cubicBezTo>
                    <a:pt x="102855" y="76800"/>
                    <a:pt x="102855" y="81600"/>
                    <a:pt x="97144" y="76800"/>
                  </a:cubicBezTo>
                  <a:cubicBezTo>
                    <a:pt x="102855" y="76800"/>
                    <a:pt x="102855" y="76800"/>
                    <a:pt x="102855" y="72000"/>
                  </a:cubicBezTo>
                  <a:cubicBezTo>
                    <a:pt x="102855" y="67200"/>
                    <a:pt x="97144" y="67200"/>
                    <a:pt x="91427" y="67200"/>
                  </a:cubicBezTo>
                  <a:cubicBezTo>
                    <a:pt x="97144" y="67200"/>
                    <a:pt x="97144" y="67200"/>
                    <a:pt x="102855" y="67200"/>
                  </a:cubicBezTo>
                  <a:cubicBezTo>
                    <a:pt x="102855" y="67200"/>
                    <a:pt x="97144" y="62400"/>
                    <a:pt x="97144" y="62400"/>
                  </a:cubicBezTo>
                  <a:cubicBezTo>
                    <a:pt x="97144" y="57600"/>
                    <a:pt x="85716" y="57600"/>
                    <a:pt x="85716" y="52800"/>
                  </a:cubicBezTo>
                  <a:cubicBezTo>
                    <a:pt x="80000" y="52800"/>
                    <a:pt x="85716" y="48000"/>
                    <a:pt x="80000" y="43200"/>
                  </a:cubicBezTo>
                  <a:cubicBezTo>
                    <a:pt x="74283" y="33600"/>
                    <a:pt x="62855" y="43200"/>
                    <a:pt x="57144" y="33600"/>
                  </a:cubicBezTo>
                  <a:cubicBezTo>
                    <a:pt x="57144" y="38400"/>
                    <a:pt x="62855" y="38400"/>
                    <a:pt x="62855" y="38400"/>
                  </a:cubicBezTo>
                  <a:cubicBezTo>
                    <a:pt x="62855" y="38400"/>
                    <a:pt x="68572" y="33600"/>
                    <a:pt x="68572" y="33600"/>
                  </a:cubicBezTo>
                  <a:cubicBezTo>
                    <a:pt x="68572" y="28800"/>
                    <a:pt x="62855" y="33600"/>
                    <a:pt x="62855" y="33600"/>
                  </a:cubicBezTo>
                  <a:cubicBezTo>
                    <a:pt x="68572" y="28800"/>
                    <a:pt x="68572" y="28800"/>
                    <a:pt x="74283" y="28800"/>
                  </a:cubicBezTo>
                  <a:cubicBezTo>
                    <a:pt x="74283" y="24000"/>
                    <a:pt x="80000" y="19200"/>
                    <a:pt x="80000" y="19200"/>
                  </a:cubicBezTo>
                  <a:cubicBezTo>
                    <a:pt x="80000" y="14400"/>
                    <a:pt x="57144" y="14400"/>
                    <a:pt x="51427" y="14400"/>
                  </a:cubicBezTo>
                  <a:cubicBezTo>
                    <a:pt x="57144" y="14400"/>
                    <a:pt x="57144" y="14400"/>
                    <a:pt x="57144" y="14400"/>
                  </a:cubicBezTo>
                  <a:cubicBezTo>
                    <a:pt x="57144" y="14400"/>
                    <a:pt x="57144" y="14400"/>
                    <a:pt x="57144" y="14400"/>
                  </a:cubicBezTo>
                  <a:cubicBezTo>
                    <a:pt x="57144" y="9600"/>
                    <a:pt x="68572" y="9600"/>
                    <a:pt x="68572" y="0"/>
                  </a:cubicBezTo>
                  <a:cubicBezTo>
                    <a:pt x="62855" y="4800"/>
                    <a:pt x="57144" y="4800"/>
                    <a:pt x="51427" y="4800"/>
                  </a:cubicBezTo>
                  <a:cubicBezTo>
                    <a:pt x="45716" y="4800"/>
                    <a:pt x="40000" y="0"/>
                    <a:pt x="45716" y="4800"/>
                  </a:cubicBezTo>
                  <a:cubicBezTo>
                    <a:pt x="40000" y="4800"/>
                    <a:pt x="40000" y="9600"/>
                    <a:pt x="40000" y="14400"/>
                  </a:cubicBezTo>
                  <a:cubicBezTo>
                    <a:pt x="40000" y="9600"/>
                    <a:pt x="28572" y="14400"/>
                    <a:pt x="34283" y="14400"/>
                  </a:cubicBezTo>
                  <a:cubicBezTo>
                    <a:pt x="28572" y="19200"/>
                    <a:pt x="40000" y="24000"/>
                    <a:pt x="28572" y="24000"/>
                  </a:cubicBezTo>
                  <a:cubicBezTo>
                    <a:pt x="34283" y="24000"/>
                    <a:pt x="34283" y="24000"/>
                    <a:pt x="34283" y="24000"/>
                  </a:cubicBezTo>
                  <a:cubicBezTo>
                    <a:pt x="28572" y="28800"/>
                    <a:pt x="28572" y="28800"/>
                    <a:pt x="28572" y="28800"/>
                  </a:cubicBezTo>
                  <a:cubicBezTo>
                    <a:pt x="34283" y="28800"/>
                    <a:pt x="34283" y="28800"/>
                    <a:pt x="40000" y="28800"/>
                  </a:cubicBezTo>
                  <a:cubicBezTo>
                    <a:pt x="40000" y="28800"/>
                    <a:pt x="28572" y="38400"/>
                    <a:pt x="34283" y="38400"/>
                  </a:cubicBezTo>
                  <a:cubicBezTo>
                    <a:pt x="28572" y="43200"/>
                    <a:pt x="28572" y="48000"/>
                    <a:pt x="34283" y="43200"/>
                  </a:cubicBezTo>
                  <a:cubicBezTo>
                    <a:pt x="34283" y="43200"/>
                    <a:pt x="34283" y="38400"/>
                    <a:pt x="34283" y="38400"/>
                  </a:cubicBezTo>
                  <a:cubicBezTo>
                    <a:pt x="34283" y="38400"/>
                    <a:pt x="40000" y="33600"/>
                    <a:pt x="40000" y="33600"/>
                  </a:cubicBezTo>
                  <a:cubicBezTo>
                    <a:pt x="40000" y="33600"/>
                    <a:pt x="34283" y="38400"/>
                    <a:pt x="40000" y="38400"/>
                  </a:cubicBezTo>
                  <a:cubicBezTo>
                    <a:pt x="40000" y="38400"/>
                    <a:pt x="40000" y="38400"/>
                    <a:pt x="45716" y="33600"/>
                  </a:cubicBezTo>
                  <a:cubicBezTo>
                    <a:pt x="40000" y="38400"/>
                    <a:pt x="45716" y="38400"/>
                    <a:pt x="45716" y="38400"/>
                  </a:cubicBezTo>
                  <a:cubicBezTo>
                    <a:pt x="40000" y="38400"/>
                    <a:pt x="40000" y="38400"/>
                    <a:pt x="40000" y="43200"/>
                  </a:cubicBezTo>
                  <a:cubicBezTo>
                    <a:pt x="40000" y="43200"/>
                    <a:pt x="45716" y="43200"/>
                    <a:pt x="45716" y="43200"/>
                  </a:cubicBezTo>
                  <a:cubicBezTo>
                    <a:pt x="45716" y="43200"/>
                    <a:pt x="40000" y="43200"/>
                    <a:pt x="40000" y="48000"/>
                  </a:cubicBezTo>
                  <a:cubicBezTo>
                    <a:pt x="40000" y="48000"/>
                    <a:pt x="34283" y="52800"/>
                    <a:pt x="40000" y="52800"/>
                  </a:cubicBezTo>
                  <a:cubicBezTo>
                    <a:pt x="40000" y="52800"/>
                    <a:pt x="45716" y="52800"/>
                    <a:pt x="51427" y="52800"/>
                  </a:cubicBezTo>
                  <a:cubicBezTo>
                    <a:pt x="57144" y="52800"/>
                    <a:pt x="57144" y="52800"/>
                    <a:pt x="62855" y="52800"/>
                  </a:cubicBezTo>
                  <a:cubicBezTo>
                    <a:pt x="57144" y="52800"/>
                    <a:pt x="57144" y="57600"/>
                    <a:pt x="62855" y="62400"/>
                  </a:cubicBezTo>
                  <a:cubicBezTo>
                    <a:pt x="62855" y="62400"/>
                    <a:pt x="62855" y="57600"/>
                    <a:pt x="62855" y="62400"/>
                  </a:cubicBezTo>
                  <a:cubicBezTo>
                    <a:pt x="62855" y="67200"/>
                    <a:pt x="57144" y="67200"/>
                    <a:pt x="62855" y="67200"/>
                  </a:cubicBezTo>
                  <a:cubicBezTo>
                    <a:pt x="57144" y="72000"/>
                    <a:pt x="62855" y="72000"/>
                    <a:pt x="62855" y="72000"/>
                  </a:cubicBezTo>
                  <a:cubicBezTo>
                    <a:pt x="62855" y="72000"/>
                    <a:pt x="57144" y="72000"/>
                    <a:pt x="62855" y="72000"/>
                  </a:cubicBezTo>
                  <a:cubicBezTo>
                    <a:pt x="57144" y="72000"/>
                    <a:pt x="40000" y="76800"/>
                    <a:pt x="40000" y="81600"/>
                  </a:cubicBezTo>
                  <a:cubicBezTo>
                    <a:pt x="40000" y="81600"/>
                    <a:pt x="45716" y="81600"/>
                    <a:pt x="45716" y="76800"/>
                  </a:cubicBezTo>
                  <a:cubicBezTo>
                    <a:pt x="45716" y="81600"/>
                    <a:pt x="45716" y="81600"/>
                    <a:pt x="45716" y="81600"/>
                  </a:cubicBezTo>
                  <a:cubicBezTo>
                    <a:pt x="45716" y="91200"/>
                    <a:pt x="34283" y="91200"/>
                    <a:pt x="28572" y="91200"/>
                  </a:cubicBezTo>
                  <a:cubicBezTo>
                    <a:pt x="34283" y="96000"/>
                    <a:pt x="40000" y="96000"/>
                    <a:pt x="45716" y="96000"/>
                  </a:cubicBezTo>
                  <a:cubicBezTo>
                    <a:pt x="45716" y="96000"/>
                    <a:pt x="45716" y="96000"/>
                    <a:pt x="45716" y="96000"/>
                  </a:cubicBezTo>
                  <a:cubicBezTo>
                    <a:pt x="45716" y="96000"/>
                    <a:pt x="51427" y="100800"/>
                    <a:pt x="57144" y="100800"/>
                  </a:cubicBezTo>
                  <a:cubicBezTo>
                    <a:pt x="57144" y="100800"/>
                    <a:pt x="62855" y="96000"/>
                    <a:pt x="68572" y="96000"/>
                  </a:cubicBezTo>
                  <a:cubicBezTo>
                    <a:pt x="62855" y="96000"/>
                    <a:pt x="57144" y="100800"/>
                    <a:pt x="57144" y="100800"/>
                  </a:cubicBezTo>
                  <a:cubicBezTo>
                    <a:pt x="45716" y="105600"/>
                    <a:pt x="45716" y="100800"/>
                    <a:pt x="40000" y="105600"/>
                  </a:cubicBezTo>
                  <a:cubicBezTo>
                    <a:pt x="40000" y="105600"/>
                    <a:pt x="22855" y="120000"/>
                    <a:pt x="22855" y="120000"/>
                  </a:cubicBezTo>
                  <a:cubicBezTo>
                    <a:pt x="22855" y="120000"/>
                    <a:pt x="28572" y="115200"/>
                    <a:pt x="28572" y="115200"/>
                  </a:cubicBezTo>
                  <a:cubicBezTo>
                    <a:pt x="34283" y="115200"/>
                    <a:pt x="40000" y="115200"/>
                    <a:pt x="40000" y="115200"/>
                  </a:cubicBezTo>
                  <a:cubicBezTo>
                    <a:pt x="40000" y="115200"/>
                    <a:pt x="45716" y="115200"/>
                    <a:pt x="45716" y="115200"/>
                  </a:cubicBezTo>
                  <a:cubicBezTo>
                    <a:pt x="51427" y="115200"/>
                    <a:pt x="51427" y="110400"/>
                    <a:pt x="57144" y="110400"/>
                  </a:cubicBezTo>
                  <a:cubicBezTo>
                    <a:pt x="62855" y="110400"/>
                    <a:pt x="68572" y="110400"/>
                    <a:pt x="68572" y="110400"/>
                  </a:cubicBezTo>
                  <a:cubicBezTo>
                    <a:pt x="68572" y="110400"/>
                    <a:pt x="68572" y="110400"/>
                    <a:pt x="68572" y="110400"/>
                  </a:cubicBezTo>
                  <a:cubicBezTo>
                    <a:pt x="74283" y="110400"/>
                    <a:pt x="74283" y="110400"/>
                    <a:pt x="80000" y="105600"/>
                  </a:cubicBezTo>
                  <a:cubicBezTo>
                    <a:pt x="80000" y="105600"/>
                    <a:pt x="80000" y="105600"/>
                    <a:pt x="80000" y="105600"/>
                  </a:cubicBezTo>
                  <a:cubicBezTo>
                    <a:pt x="85716" y="105600"/>
                    <a:pt x="91427" y="110400"/>
                    <a:pt x="102855" y="105600"/>
                  </a:cubicBezTo>
                  <a:cubicBezTo>
                    <a:pt x="102855" y="105600"/>
                    <a:pt x="114283" y="105600"/>
                    <a:pt x="114283" y="100800"/>
                  </a:cubicBezTo>
                  <a:cubicBezTo>
                    <a:pt x="108572" y="100800"/>
                    <a:pt x="108572" y="100800"/>
                    <a:pt x="102855" y="100800"/>
                  </a:cubicBezTo>
                  <a:cubicBezTo>
                    <a:pt x="102855" y="96000"/>
                    <a:pt x="114283" y="96000"/>
                    <a:pt x="108572" y="96000"/>
                  </a:cubicBezTo>
                  <a:cubicBezTo>
                    <a:pt x="108572" y="96000"/>
                    <a:pt x="114283" y="96000"/>
                    <a:pt x="114283" y="91200"/>
                  </a:cubicBezTo>
                  <a:cubicBezTo>
                    <a:pt x="120000" y="91200"/>
                    <a:pt x="120000" y="86400"/>
                    <a:pt x="120000" y="816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30" name="Shape 2230"/>
            <p:cNvSpPr/>
            <p:nvPr/>
          </p:nvSpPr>
          <p:spPr>
            <a:xfrm>
              <a:off x="8907232" y="2448743"/>
              <a:ext cx="214147" cy="154046"/>
            </a:xfrm>
            <a:custGeom>
              <a:avLst/>
              <a:gdLst/>
              <a:ahLst/>
              <a:cxnLst/>
              <a:rect l="0" t="0" r="0" b="0"/>
              <a:pathLst>
                <a:path w="120000" h="120000" extrusionOk="0">
                  <a:moveTo>
                    <a:pt x="120000" y="41562"/>
                  </a:moveTo>
                  <a:cubicBezTo>
                    <a:pt x="120000" y="29387"/>
                    <a:pt x="120000" y="17213"/>
                    <a:pt x="120000" y="17213"/>
                  </a:cubicBezTo>
                  <a:cubicBezTo>
                    <a:pt x="120000" y="17213"/>
                    <a:pt x="110000" y="17213"/>
                    <a:pt x="110000" y="17213"/>
                  </a:cubicBezTo>
                  <a:cubicBezTo>
                    <a:pt x="110000" y="5045"/>
                    <a:pt x="110000" y="-7128"/>
                    <a:pt x="110000" y="5045"/>
                  </a:cubicBezTo>
                  <a:cubicBezTo>
                    <a:pt x="110000" y="5045"/>
                    <a:pt x="100000" y="17213"/>
                    <a:pt x="100000" y="17213"/>
                  </a:cubicBezTo>
                  <a:cubicBezTo>
                    <a:pt x="100000" y="17213"/>
                    <a:pt x="100000" y="17213"/>
                    <a:pt x="90000" y="29387"/>
                  </a:cubicBezTo>
                  <a:cubicBezTo>
                    <a:pt x="90000" y="29387"/>
                    <a:pt x="80000" y="41562"/>
                    <a:pt x="80000" y="53730"/>
                  </a:cubicBezTo>
                  <a:cubicBezTo>
                    <a:pt x="70000" y="53730"/>
                    <a:pt x="70000" y="65904"/>
                    <a:pt x="60000" y="65904"/>
                  </a:cubicBezTo>
                  <a:cubicBezTo>
                    <a:pt x="50000" y="65904"/>
                    <a:pt x="40000" y="65904"/>
                    <a:pt x="30000" y="65904"/>
                  </a:cubicBezTo>
                  <a:cubicBezTo>
                    <a:pt x="20000" y="65904"/>
                    <a:pt x="10000" y="78072"/>
                    <a:pt x="10000" y="78072"/>
                  </a:cubicBezTo>
                  <a:cubicBezTo>
                    <a:pt x="0" y="65904"/>
                    <a:pt x="0" y="65904"/>
                    <a:pt x="0" y="65904"/>
                  </a:cubicBezTo>
                  <a:cubicBezTo>
                    <a:pt x="0" y="78072"/>
                    <a:pt x="20000" y="90246"/>
                    <a:pt x="20000" y="102420"/>
                  </a:cubicBezTo>
                  <a:cubicBezTo>
                    <a:pt x="30000" y="114588"/>
                    <a:pt x="40000" y="114588"/>
                    <a:pt x="50000" y="114588"/>
                  </a:cubicBezTo>
                  <a:cubicBezTo>
                    <a:pt x="60000" y="114588"/>
                    <a:pt x="90000" y="126762"/>
                    <a:pt x="90000" y="114588"/>
                  </a:cubicBezTo>
                  <a:cubicBezTo>
                    <a:pt x="100000" y="114588"/>
                    <a:pt x="100000" y="78072"/>
                    <a:pt x="100000" y="78072"/>
                  </a:cubicBezTo>
                  <a:cubicBezTo>
                    <a:pt x="100000" y="78072"/>
                    <a:pt x="110000" y="78072"/>
                    <a:pt x="110000" y="65904"/>
                  </a:cubicBezTo>
                  <a:cubicBezTo>
                    <a:pt x="110000" y="65904"/>
                    <a:pt x="110000" y="65904"/>
                    <a:pt x="110000" y="65904"/>
                  </a:cubicBezTo>
                  <a:cubicBezTo>
                    <a:pt x="110000" y="65904"/>
                    <a:pt x="110000" y="65904"/>
                    <a:pt x="110000" y="65904"/>
                  </a:cubicBezTo>
                  <a:cubicBezTo>
                    <a:pt x="110000" y="65904"/>
                    <a:pt x="110000" y="53730"/>
                    <a:pt x="110000" y="53730"/>
                  </a:cubicBezTo>
                  <a:cubicBezTo>
                    <a:pt x="110000" y="53730"/>
                    <a:pt x="110000" y="41562"/>
                    <a:pt x="110000" y="41562"/>
                  </a:cubicBezTo>
                  <a:cubicBezTo>
                    <a:pt x="110000" y="29387"/>
                    <a:pt x="110000" y="41562"/>
                    <a:pt x="110000" y="41562"/>
                  </a:cubicBezTo>
                  <a:cubicBezTo>
                    <a:pt x="110000" y="41562"/>
                    <a:pt x="110000" y="41562"/>
                    <a:pt x="110000" y="41562"/>
                  </a:cubicBezTo>
                  <a:cubicBezTo>
                    <a:pt x="120000" y="41562"/>
                    <a:pt x="120000" y="41562"/>
                    <a:pt x="120000" y="41562"/>
                  </a:cubicBezTo>
                  <a:close/>
                  <a:moveTo>
                    <a:pt x="120000" y="29387"/>
                  </a:moveTo>
                  <a:cubicBezTo>
                    <a:pt x="120000" y="29387"/>
                    <a:pt x="110000" y="29387"/>
                    <a:pt x="120000" y="29387"/>
                  </a:cubicBezTo>
                  <a:cubicBezTo>
                    <a:pt x="120000" y="29387"/>
                    <a:pt x="120000" y="29387"/>
                    <a:pt x="120000" y="2938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31" name="Shape 2231"/>
            <p:cNvSpPr/>
            <p:nvPr/>
          </p:nvSpPr>
          <p:spPr>
            <a:xfrm>
              <a:off x="7523040" y="1219795"/>
              <a:ext cx="729340" cy="363167"/>
            </a:xfrm>
            <a:custGeom>
              <a:avLst/>
              <a:gdLst/>
              <a:ahLst/>
              <a:cxnLst/>
              <a:rect l="0" t="0" r="0" b="0"/>
              <a:pathLst>
                <a:path w="120000" h="120000" extrusionOk="0">
                  <a:moveTo>
                    <a:pt x="64388" y="93911"/>
                  </a:moveTo>
                  <a:cubicBezTo>
                    <a:pt x="64388" y="93911"/>
                    <a:pt x="64388" y="88694"/>
                    <a:pt x="64388" y="88694"/>
                  </a:cubicBezTo>
                  <a:cubicBezTo>
                    <a:pt x="64388" y="93911"/>
                    <a:pt x="67316" y="93911"/>
                    <a:pt x="67316" y="93911"/>
                  </a:cubicBezTo>
                  <a:cubicBezTo>
                    <a:pt x="67316" y="93911"/>
                    <a:pt x="67316" y="93911"/>
                    <a:pt x="64388" y="93911"/>
                  </a:cubicBezTo>
                  <a:close/>
                  <a:moveTo>
                    <a:pt x="120000" y="62611"/>
                  </a:moveTo>
                  <a:cubicBezTo>
                    <a:pt x="117072" y="62611"/>
                    <a:pt x="120000" y="62611"/>
                    <a:pt x="120000" y="62611"/>
                  </a:cubicBezTo>
                  <a:cubicBezTo>
                    <a:pt x="120000" y="62611"/>
                    <a:pt x="117072" y="57388"/>
                    <a:pt x="117072" y="57388"/>
                  </a:cubicBezTo>
                  <a:cubicBezTo>
                    <a:pt x="117072" y="52172"/>
                    <a:pt x="117072" y="52172"/>
                    <a:pt x="120000" y="52172"/>
                  </a:cubicBezTo>
                  <a:cubicBezTo>
                    <a:pt x="117072" y="52172"/>
                    <a:pt x="117072" y="52172"/>
                    <a:pt x="117072" y="52172"/>
                  </a:cubicBezTo>
                  <a:cubicBezTo>
                    <a:pt x="117072" y="52172"/>
                    <a:pt x="120000" y="46955"/>
                    <a:pt x="120000" y="41738"/>
                  </a:cubicBezTo>
                  <a:cubicBezTo>
                    <a:pt x="117072" y="41738"/>
                    <a:pt x="117072" y="41738"/>
                    <a:pt x="114144" y="41738"/>
                  </a:cubicBezTo>
                  <a:cubicBezTo>
                    <a:pt x="114144" y="41738"/>
                    <a:pt x="111222" y="36522"/>
                    <a:pt x="111222" y="36522"/>
                  </a:cubicBezTo>
                  <a:cubicBezTo>
                    <a:pt x="108294" y="36522"/>
                    <a:pt x="105366" y="36522"/>
                    <a:pt x="105366" y="36522"/>
                  </a:cubicBezTo>
                  <a:cubicBezTo>
                    <a:pt x="105366" y="36522"/>
                    <a:pt x="105366" y="36522"/>
                    <a:pt x="102438" y="36522"/>
                  </a:cubicBezTo>
                  <a:cubicBezTo>
                    <a:pt x="102438" y="31305"/>
                    <a:pt x="99511" y="31305"/>
                    <a:pt x="99511" y="31305"/>
                  </a:cubicBezTo>
                  <a:cubicBezTo>
                    <a:pt x="99511" y="26088"/>
                    <a:pt x="96583" y="31305"/>
                    <a:pt x="96583" y="31305"/>
                  </a:cubicBezTo>
                  <a:cubicBezTo>
                    <a:pt x="93661" y="31305"/>
                    <a:pt x="93661" y="31305"/>
                    <a:pt x="93661" y="31305"/>
                  </a:cubicBezTo>
                  <a:cubicBezTo>
                    <a:pt x="90733" y="31305"/>
                    <a:pt x="90733" y="31305"/>
                    <a:pt x="90733" y="31305"/>
                  </a:cubicBezTo>
                  <a:cubicBezTo>
                    <a:pt x="87805" y="26088"/>
                    <a:pt x="87805" y="31305"/>
                    <a:pt x="87805" y="31305"/>
                  </a:cubicBezTo>
                  <a:cubicBezTo>
                    <a:pt x="84877" y="26088"/>
                    <a:pt x="84877" y="20872"/>
                    <a:pt x="84877" y="20872"/>
                  </a:cubicBezTo>
                  <a:cubicBezTo>
                    <a:pt x="84877" y="15650"/>
                    <a:pt x="79022" y="15650"/>
                    <a:pt x="76100" y="15650"/>
                  </a:cubicBezTo>
                  <a:cubicBezTo>
                    <a:pt x="79022" y="15650"/>
                    <a:pt x="76100" y="10433"/>
                    <a:pt x="76100" y="10433"/>
                  </a:cubicBezTo>
                  <a:cubicBezTo>
                    <a:pt x="79022" y="10433"/>
                    <a:pt x="76100" y="5216"/>
                    <a:pt x="76100" y="5216"/>
                  </a:cubicBezTo>
                  <a:cubicBezTo>
                    <a:pt x="73172" y="0"/>
                    <a:pt x="70244" y="0"/>
                    <a:pt x="67316" y="0"/>
                  </a:cubicBezTo>
                  <a:cubicBezTo>
                    <a:pt x="67316" y="0"/>
                    <a:pt x="64388" y="0"/>
                    <a:pt x="64388" y="0"/>
                  </a:cubicBezTo>
                  <a:cubicBezTo>
                    <a:pt x="64388" y="0"/>
                    <a:pt x="64388" y="5216"/>
                    <a:pt x="64388" y="5216"/>
                  </a:cubicBezTo>
                  <a:cubicBezTo>
                    <a:pt x="61461" y="5216"/>
                    <a:pt x="58538" y="5216"/>
                    <a:pt x="55611" y="5216"/>
                  </a:cubicBezTo>
                  <a:cubicBezTo>
                    <a:pt x="55611" y="5216"/>
                    <a:pt x="52683" y="5216"/>
                    <a:pt x="52683" y="10433"/>
                  </a:cubicBezTo>
                  <a:cubicBezTo>
                    <a:pt x="52683" y="15650"/>
                    <a:pt x="55611" y="15650"/>
                    <a:pt x="52683" y="15650"/>
                  </a:cubicBezTo>
                  <a:cubicBezTo>
                    <a:pt x="52683" y="15650"/>
                    <a:pt x="49755" y="15650"/>
                    <a:pt x="49755" y="15650"/>
                  </a:cubicBezTo>
                  <a:cubicBezTo>
                    <a:pt x="49755" y="10433"/>
                    <a:pt x="46827" y="15650"/>
                    <a:pt x="46827" y="15650"/>
                  </a:cubicBezTo>
                  <a:cubicBezTo>
                    <a:pt x="43900" y="15650"/>
                    <a:pt x="46827" y="15650"/>
                    <a:pt x="43900" y="10433"/>
                  </a:cubicBezTo>
                  <a:cubicBezTo>
                    <a:pt x="43900" y="10433"/>
                    <a:pt x="43900" y="10433"/>
                    <a:pt x="43900" y="10433"/>
                  </a:cubicBezTo>
                  <a:cubicBezTo>
                    <a:pt x="43900" y="10433"/>
                    <a:pt x="40977" y="10433"/>
                    <a:pt x="40977" y="10433"/>
                  </a:cubicBezTo>
                  <a:cubicBezTo>
                    <a:pt x="40977" y="10433"/>
                    <a:pt x="40977" y="15650"/>
                    <a:pt x="40977" y="15650"/>
                  </a:cubicBezTo>
                  <a:cubicBezTo>
                    <a:pt x="40977" y="15650"/>
                    <a:pt x="40977" y="10433"/>
                    <a:pt x="40977" y="10433"/>
                  </a:cubicBezTo>
                  <a:cubicBezTo>
                    <a:pt x="38050" y="10433"/>
                    <a:pt x="38050" y="10433"/>
                    <a:pt x="38050" y="10433"/>
                  </a:cubicBezTo>
                  <a:cubicBezTo>
                    <a:pt x="35122" y="10433"/>
                    <a:pt x="35122" y="15650"/>
                    <a:pt x="35122" y="10433"/>
                  </a:cubicBezTo>
                  <a:cubicBezTo>
                    <a:pt x="35122" y="15650"/>
                    <a:pt x="32194" y="10433"/>
                    <a:pt x="32194" y="10433"/>
                  </a:cubicBezTo>
                  <a:cubicBezTo>
                    <a:pt x="32194" y="10433"/>
                    <a:pt x="29266" y="10433"/>
                    <a:pt x="29266" y="10433"/>
                  </a:cubicBezTo>
                  <a:cubicBezTo>
                    <a:pt x="26338" y="10433"/>
                    <a:pt x="26338" y="10433"/>
                    <a:pt x="23416" y="5216"/>
                  </a:cubicBezTo>
                  <a:cubicBezTo>
                    <a:pt x="20488" y="5216"/>
                    <a:pt x="17561" y="5216"/>
                    <a:pt x="14633" y="5216"/>
                  </a:cubicBezTo>
                  <a:cubicBezTo>
                    <a:pt x="11705" y="10433"/>
                    <a:pt x="8777" y="10433"/>
                    <a:pt x="8777" y="10433"/>
                  </a:cubicBezTo>
                  <a:cubicBezTo>
                    <a:pt x="5855" y="10433"/>
                    <a:pt x="5855" y="10433"/>
                    <a:pt x="8777" y="15650"/>
                  </a:cubicBezTo>
                  <a:cubicBezTo>
                    <a:pt x="8777" y="15650"/>
                    <a:pt x="8777" y="15650"/>
                    <a:pt x="8777" y="20872"/>
                  </a:cubicBezTo>
                  <a:cubicBezTo>
                    <a:pt x="8777" y="20872"/>
                    <a:pt x="11705" y="20872"/>
                    <a:pt x="11705" y="20872"/>
                  </a:cubicBezTo>
                  <a:cubicBezTo>
                    <a:pt x="11705" y="20872"/>
                    <a:pt x="8777" y="20872"/>
                    <a:pt x="8777" y="20872"/>
                  </a:cubicBezTo>
                  <a:cubicBezTo>
                    <a:pt x="11705" y="31305"/>
                    <a:pt x="11705" y="26088"/>
                    <a:pt x="8777" y="31305"/>
                  </a:cubicBezTo>
                  <a:cubicBezTo>
                    <a:pt x="5855" y="31305"/>
                    <a:pt x="2927" y="36522"/>
                    <a:pt x="2927" y="41738"/>
                  </a:cubicBezTo>
                  <a:cubicBezTo>
                    <a:pt x="0" y="46955"/>
                    <a:pt x="2927" y="46955"/>
                    <a:pt x="2927" y="52172"/>
                  </a:cubicBezTo>
                  <a:cubicBezTo>
                    <a:pt x="2927" y="52172"/>
                    <a:pt x="2927" y="46955"/>
                    <a:pt x="2927" y="46955"/>
                  </a:cubicBezTo>
                  <a:cubicBezTo>
                    <a:pt x="0" y="46955"/>
                    <a:pt x="0" y="52172"/>
                    <a:pt x="0" y="52172"/>
                  </a:cubicBezTo>
                  <a:cubicBezTo>
                    <a:pt x="0" y="52172"/>
                    <a:pt x="0" y="57388"/>
                    <a:pt x="0" y="57388"/>
                  </a:cubicBezTo>
                  <a:cubicBezTo>
                    <a:pt x="0" y="57388"/>
                    <a:pt x="2927" y="62611"/>
                    <a:pt x="2927" y="62611"/>
                  </a:cubicBezTo>
                  <a:cubicBezTo>
                    <a:pt x="2927" y="62611"/>
                    <a:pt x="2927" y="67827"/>
                    <a:pt x="2927" y="67827"/>
                  </a:cubicBezTo>
                  <a:cubicBezTo>
                    <a:pt x="5855" y="67827"/>
                    <a:pt x="5855" y="62611"/>
                    <a:pt x="5855" y="62611"/>
                  </a:cubicBezTo>
                  <a:cubicBezTo>
                    <a:pt x="8777" y="62611"/>
                    <a:pt x="11705" y="67827"/>
                    <a:pt x="11705" y="67827"/>
                  </a:cubicBezTo>
                  <a:cubicBezTo>
                    <a:pt x="14633" y="67827"/>
                    <a:pt x="14633" y="67827"/>
                    <a:pt x="14633" y="67827"/>
                  </a:cubicBezTo>
                  <a:cubicBezTo>
                    <a:pt x="17561" y="67827"/>
                    <a:pt x="17561" y="67827"/>
                    <a:pt x="17561" y="67827"/>
                  </a:cubicBezTo>
                  <a:cubicBezTo>
                    <a:pt x="17561" y="67827"/>
                    <a:pt x="20488" y="67827"/>
                    <a:pt x="20488" y="67827"/>
                  </a:cubicBezTo>
                  <a:cubicBezTo>
                    <a:pt x="23416" y="67827"/>
                    <a:pt x="26338" y="67827"/>
                    <a:pt x="26338" y="62611"/>
                  </a:cubicBezTo>
                  <a:cubicBezTo>
                    <a:pt x="26338" y="62611"/>
                    <a:pt x="29266" y="62611"/>
                    <a:pt x="29266" y="62611"/>
                  </a:cubicBezTo>
                  <a:cubicBezTo>
                    <a:pt x="29266" y="62611"/>
                    <a:pt x="32194" y="62611"/>
                    <a:pt x="32194" y="57388"/>
                  </a:cubicBezTo>
                  <a:cubicBezTo>
                    <a:pt x="35122" y="57388"/>
                    <a:pt x="40977" y="62611"/>
                    <a:pt x="40977" y="62611"/>
                  </a:cubicBezTo>
                  <a:cubicBezTo>
                    <a:pt x="43900" y="62611"/>
                    <a:pt x="43900" y="62611"/>
                    <a:pt x="43900" y="62611"/>
                  </a:cubicBezTo>
                  <a:cubicBezTo>
                    <a:pt x="43900" y="62611"/>
                    <a:pt x="46827" y="67827"/>
                    <a:pt x="46827" y="67827"/>
                  </a:cubicBezTo>
                  <a:cubicBezTo>
                    <a:pt x="46827" y="67827"/>
                    <a:pt x="46827" y="67827"/>
                    <a:pt x="46827" y="73044"/>
                  </a:cubicBezTo>
                  <a:cubicBezTo>
                    <a:pt x="46827" y="73044"/>
                    <a:pt x="46827" y="73044"/>
                    <a:pt x="46827" y="73044"/>
                  </a:cubicBezTo>
                  <a:cubicBezTo>
                    <a:pt x="49755" y="78261"/>
                    <a:pt x="49755" y="78261"/>
                    <a:pt x="49755" y="78261"/>
                  </a:cubicBezTo>
                  <a:cubicBezTo>
                    <a:pt x="49755" y="78261"/>
                    <a:pt x="49755" y="78261"/>
                    <a:pt x="49755" y="83477"/>
                  </a:cubicBezTo>
                  <a:cubicBezTo>
                    <a:pt x="49755" y="83477"/>
                    <a:pt x="52683" y="83477"/>
                    <a:pt x="52683" y="83477"/>
                  </a:cubicBezTo>
                  <a:cubicBezTo>
                    <a:pt x="52683" y="88694"/>
                    <a:pt x="52683" y="88694"/>
                    <a:pt x="55611" y="88694"/>
                  </a:cubicBezTo>
                  <a:cubicBezTo>
                    <a:pt x="52683" y="93911"/>
                    <a:pt x="49755" y="88694"/>
                    <a:pt x="49755" y="88694"/>
                  </a:cubicBezTo>
                  <a:cubicBezTo>
                    <a:pt x="49755" y="88694"/>
                    <a:pt x="46827" y="88694"/>
                    <a:pt x="46827" y="88694"/>
                  </a:cubicBezTo>
                  <a:cubicBezTo>
                    <a:pt x="46827" y="88694"/>
                    <a:pt x="46827" y="88694"/>
                    <a:pt x="46827" y="88694"/>
                  </a:cubicBezTo>
                  <a:cubicBezTo>
                    <a:pt x="46827" y="88694"/>
                    <a:pt x="46827" y="93911"/>
                    <a:pt x="46827" y="93911"/>
                  </a:cubicBezTo>
                  <a:cubicBezTo>
                    <a:pt x="46827" y="93911"/>
                    <a:pt x="46827" y="93911"/>
                    <a:pt x="46827" y="99127"/>
                  </a:cubicBezTo>
                  <a:cubicBezTo>
                    <a:pt x="43900" y="99127"/>
                    <a:pt x="43900" y="104350"/>
                    <a:pt x="40977" y="104350"/>
                  </a:cubicBezTo>
                  <a:cubicBezTo>
                    <a:pt x="43900" y="104350"/>
                    <a:pt x="43900" y="109566"/>
                    <a:pt x="46827" y="109566"/>
                  </a:cubicBezTo>
                  <a:cubicBezTo>
                    <a:pt x="46827" y="109566"/>
                    <a:pt x="46827" y="104350"/>
                    <a:pt x="46827" y="104350"/>
                  </a:cubicBezTo>
                  <a:cubicBezTo>
                    <a:pt x="49755" y="109566"/>
                    <a:pt x="49755" y="104350"/>
                    <a:pt x="52683" y="109566"/>
                  </a:cubicBezTo>
                  <a:cubicBezTo>
                    <a:pt x="52683" y="104350"/>
                    <a:pt x="49755" y="104350"/>
                    <a:pt x="52683" y="99127"/>
                  </a:cubicBezTo>
                  <a:cubicBezTo>
                    <a:pt x="52683" y="99127"/>
                    <a:pt x="55611" y="99127"/>
                    <a:pt x="55611" y="99127"/>
                  </a:cubicBezTo>
                  <a:cubicBezTo>
                    <a:pt x="55611" y="93911"/>
                    <a:pt x="58538" y="88694"/>
                    <a:pt x="58538" y="88694"/>
                  </a:cubicBezTo>
                  <a:cubicBezTo>
                    <a:pt x="61461" y="83477"/>
                    <a:pt x="61461" y="88694"/>
                    <a:pt x="64388" y="83477"/>
                  </a:cubicBezTo>
                  <a:cubicBezTo>
                    <a:pt x="64388" y="88694"/>
                    <a:pt x="64388" y="88694"/>
                    <a:pt x="67316" y="83477"/>
                  </a:cubicBezTo>
                  <a:cubicBezTo>
                    <a:pt x="67316" y="83477"/>
                    <a:pt x="64388" y="78261"/>
                    <a:pt x="64388" y="78261"/>
                  </a:cubicBezTo>
                  <a:cubicBezTo>
                    <a:pt x="67316" y="83477"/>
                    <a:pt x="67316" y="88694"/>
                    <a:pt x="70244" y="88694"/>
                  </a:cubicBezTo>
                  <a:cubicBezTo>
                    <a:pt x="70244" y="88694"/>
                    <a:pt x="67316" y="88694"/>
                    <a:pt x="64388" y="88694"/>
                  </a:cubicBezTo>
                  <a:cubicBezTo>
                    <a:pt x="64388" y="88694"/>
                    <a:pt x="70244" y="88694"/>
                    <a:pt x="64388" y="88694"/>
                  </a:cubicBezTo>
                  <a:cubicBezTo>
                    <a:pt x="67316" y="93911"/>
                    <a:pt x="70244" y="93911"/>
                    <a:pt x="70244" y="93911"/>
                  </a:cubicBezTo>
                  <a:cubicBezTo>
                    <a:pt x="73172" y="93911"/>
                    <a:pt x="73172" y="93911"/>
                    <a:pt x="76100" y="93911"/>
                  </a:cubicBezTo>
                  <a:cubicBezTo>
                    <a:pt x="79022" y="93911"/>
                    <a:pt x="79022" y="99127"/>
                    <a:pt x="76100" y="99127"/>
                  </a:cubicBezTo>
                  <a:cubicBezTo>
                    <a:pt x="76100" y="99127"/>
                    <a:pt x="73172" y="104350"/>
                    <a:pt x="70244" y="104350"/>
                  </a:cubicBezTo>
                  <a:cubicBezTo>
                    <a:pt x="73172" y="104350"/>
                    <a:pt x="73172" y="104350"/>
                    <a:pt x="76100" y="104350"/>
                  </a:cubicBezTo>
                  <a:cubicBezTo>
                    <a:pt x="76100" y="109566"/>
                    <a:pt x="79022" y="109566"/>
                    <a:pt x="79022" y="109566"/>
                  </a:cubicBezTo>
                  <a:cubicBezTo>
                    <a:pt x="79022" y="114783"/>
                    <a:pt x="79022" y="114783"/>
                    <a:pt x="79022" y="120000"/>
                  </a:cubicBezTo>
                  <a:cubicBezTo>
                    <a:pt x="79022" y="120000"/>
                    <a:pt x="81950" y="120000"/>
                    <a:pt x="84877" y="120000"/>
                  </a:cubicBezTo>
                  <a:cubicBezTo>
                    <a:pt x="84877" y="120000"/>
                    <a:pt x="84877" y="114783"/>
                    <a:pt x="87805" y="114783"/>
                  </a:cubicBezTo>
                  <a:cubicBezTo>
                    <a:pt x="90733" y="114783"/>
                    <a:pt x="90733" y="114783"/>
                    <a:pt x="90733" y="114783"/>
                  </a:cubicBezTo>
                  <a:cubicBezTo>
                    <a:pt x="90733" y="114783"/>
                    <a:pt x="90733" y="114783"/>
                    <a:pt x="90733" y="109566"/>
                  </a:cubicBezTo>
                  <a:cubicBezTo>
                    <a:pt x="93661" y="109566"/>
                    <a:pt x="90733" y="109566"/>
                    <a:pt x="93661" y="109566"/>
                  </a:cubicBezTo>
                  <a:cubicBezTo>
                    <a:pt x="93661" y="109566"/>
                    <a:pt x="93661" y="109566"/>
                    <a:pt x="96583" y="109566"/>
                  </a:cubicBezTo>
                  <a:cubicBezTo>
                    <a:pt x="99511" y="109566"/>
                    <a:pt x="99511" y="109566"/>
                    <a:pt x="99511" y="104350"/>
                  </a:cubicBezTo>
                  <a:cubicBezTo>
                    <a:pt x="96583" y="104350"/>
                    <a:pt x="93661" y="109566"/>
                    <a:pt x="90733" y="104350"/>
                  </a:cubicBezTo>
                  <a:cubicBezTo>
                    <a:pt x="90733" y="104350"/>
                    <a:pt x="87805" y="99127"/>
                    <a:pt x="87805" y="99127"/>
                  </a:cubicBezTo>
                  <a:cubicBezTo>
                    <a:pt x="87805" y="93911"/>
                    <a:pt x="87805" y="93911"/>
                    <a:pt x="90733" y="88694"/>
                  </a:cubicBezTo>
                  <a:cubicBezTo>
                    <a:pt x="90733" y="93911"/>
                    <a:pt x="90733" y="93911"/>
                    <a:pt x="87805" y="93911"/>
                  </a:cubicBezTo>
                  <a:cubicBezTo>
                    <a:pt x="90733" y="93911"/>
                    <a:pt x="90733" y="88694"/>
                    <a:pt x="93661" y="88694"/>
                  </a:cubicBezTo>
                  <a:cubicBezTo>
                    <a:pt x="93661" y="83477"/>
                    <a:pt x="96583" y="83477"/>
                    <a:pt x="99511" y="83477"/>
                  </a:cubicBezTo>
                  <a:cubicBezTo>
                    <a:pt x="99511" y="83477"/>
                    <a:pt x="99511" y="83477"/>
                    <a:pt x="99511" y="83477"/>
                  </a:cubicBezTo>
                  <a:cubicBezTo>
                    <a:pt x="99511" y="83477"/>
                    <a:pt x="102438" y="83477"/>
                    <a:pt x="102438" y="83477"/>
                  </a:cubicBezTo>
                  <a:cubicBezTo>
                    <a:pt x="105366" y="83477"/>
                    <a:pt x="105366" y="78261"/>
                    <a:pt x="105366" y="78261"/>
                  </a:cubicBezTo>
                  <a:cubicBezTo>
                    <a:pt x="105366" y="78261"/>
                    <a:pt x="108294" y="78261"/>
                    <a:pt x="108294" y="78261"/>
                  </a:cubicBezTo>
                  <a:cubicBezTo>
                    <a:pt x="108294" y="73044"/>
                    <a:pt x="108294" y="73044"/>
                    <a:pt x="111222" y="67827"/>
                  </a:cubicBezTo>
                  <a:cubicBezTo>
                    <a:pt x="111222" y="67827"/>
                    <a:pt x="111222" y="67827"/>
                    <a:pt x="114144" y="67827"/>
                  </a:cubicBezTo>
                  <a:cubicBezTo>
                    <a:pt x="114144" y="67827"/>
                    <a:pt x="117072" y="67827"/>
                    <a:pt x="117072" y="67827"/>
                  </a:cubicBezTo>
                  <a:cubicBezTo>
                    <a:pt x="120000" y="67827"/>
                    <a:pt x="120000" y="62611"/>
                    <a:pt x="120000" y="626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32" name="Shape 2232"/>
            <p:cNvSpPr/>
            <p:nvPr/>
          </p:nvSpPr>
          <p:spPr>
            <a:xfrm>
              <a:off x="7932713" y="3468101"/>
              <a:ext cx="248286" cy="268910"/>
            </a:xfrm>
            <a:custGeom>
              <a:avLst/>
              <a:gdLst/>
              <a:ahLst/>
              <a:cxnLst/>
              <a:rect l="0" t="0" r="0" b="0"/>
              <a:pathLst>
                <a:path w="120000" h="120000" extrusionOk="0">
                  <a:moveTo>
                    <a:pt x="120000" y="49411"/>
                  </a:moveTo>
                  <a:cubicBezTo>
                    <a:pt x="120000" y="49411"/>
                    <a:pt x="120000" y="42355"/>
                    <a:pt x="120000" y="35294"/>
                  </a:cubicBezTo>
                  <a:cubicBezTo>
                    <a:pt x="111427" y="35294"/>
                    <a:pt x="111427" y="28233"/>
                    <a:pt x="111427" y="28233"/>
                  </a:cubicBezTo>
                  <a:cubicBezTo>
                    <a:pt x="111427" y="21177"/>
                    <a:pt x="111427" y="21177"/>
                    <a:pt x="102855" y="21177"/>
                  </a:cubicBezTo>
                  <a:cubicBezTo>
                    <a:pt x="102855" y="14116"/>
                    <a:pt x="102855" y="14116"/>
                    <a:pt x="102855" y="14116"/>
                  </a:cubicBezTo>
                  <a:cubicBezTo>
                    <a:pt x="102855" y="7061"/>
                    <a:pt x="102855" y="7061"/>
                    <a:pt x="94283" y="0"/>
                  </a:cubicBezTo>
                  <a:cubicBezTo>
                    <a:pt x="85716" y="7061"/>
                    <a:pt x="85716" y="14116"/>
                    <a:pt x="77144" y="14116"/>
                  </a:cubicBezTo>
                  <a:cubicBezTo>
                    <a:pt x="68572" y="14116"/>
                    <a:pt x="68572" y="14116"/>
                    <a:pt x="68572" y="14116"/>
                  </a:cubicBezTo>
                  <a:cubicBezTo>
                    <a:pt x="60000" y="14116"/>
                    <a:pt x="60000" y="14116"/>
                    <a:pt x="60000" y="14116"/>
                  </a:cubicBezTo>
                  <a:cubicBezTo>
                    <a:pt x="51427" y="14116"/>
                    <a:pt x="51427" y="14116"/>
                    <a:pt x="51427" y="14116"/>
                  </a:cubicBezTo>
                  <a:cubicBezTo>
                    <a:pt x="42855" y="14116"/>
                    <a:pt x="51427" y="14116"/>
                    <a:pt x="42855" y="14116"/>
                  </a:cubicBezTo>
                  <a:cubicBezTo>
                    <a:pt x="42855" y="14116"/>
                    <a:pt x="42855" y="14116"/>
                    <a:pt x="42855" y="14116"/>
                  </a:cubicBezTo>
                  <a:cubicBezTo>
                    <a:pt x="34283" y="14116"/>
                    <a:pt x="34283" y="14116"/>
                    <a:pt x="34283" y="14116"/>
                  </a:cubicBezTo>
                  <a:cubicBezTo>
                    <a:pt x="25716" y="14116"/>
                    <a:pt x="25716" y="14116"/>
                    <a:pt x="25716" y="21177"/>
                  </a:cubicBezTo>
                  <a:cubicBezTo>
                    <a:pt x="25716" y="21177"/>
                    <a:pt x="25716" y="28233"/>
                    <a:pt x="25716" y="35294"/>
                  </a:cubicBezTo>
                  <a:cubicBezTo>
                    <a:pt x="25716" y="42355"/>
                    <a:pt x="25716" y="35294"/>
                    <a:pt x="25716" y="42355"/>
                  </a:cubicBezTo>
                  <a:cubicBezTo>
                    <a:pt x="25716" y="42355"/>
                    <a:pt x="34283" y="42355"/>
                    <a:pt x="34283" y="42355"/>
                  </a:cubicBezTo>
                  <a:cubicBezTo>
                    <a:pt x="42855" y="56472"/>
                    <a:pt x="8572" y="63527"/>
                    <a:pt x="8572" y="77644"/>
                  </a:cubicBezTo>
                  <a:cubicBezTo>
                    <a:pt x="8572" y="77644"/>
                    <a:pt x="8572" y="84705"/>
                    <a:pt x="0" y="84705"/>
                  </a:cubicBezTo>
                  <a:cubicBezTo>
                    <a:pt x="0" y="91766"/>
                    <a:pt x="0" y="91766"/>
                    <a:pt x="0" y="91766"/>
                  </a:cubicBezTo>
                  <a:cubicBezTo>
                    <a:pt x="0" y="98822"/>
                    <a:pt x="0" y="112938"/>
                    <a:pt x="0" y="120000"/>
                  </a:cubicBezTo>
                  <a:cubicBezTo>
                    <a:pt x="0" y="120000"/>
                    <a:pt x="0" y="120000"/>
                    <a:pt x="8572" y="120000"/>
                  </a:cubicBezTo>
                  <a:cubicBezTo>
                    <a:pt x="8572" y="120000"/>
                    <a:pt x="8572" y="120000"/>
                    <a:pt x="8572" y="120000"/>
                  </a:cubicBezTo>
                  <a:cubicBezTo>
                    <a:pt x="17144" y="112938"/>
                    <a:pt x="17144" y="112938"/>
                    <a:pt x="25716" y="112938"/>
                  </a:cubicBezTo>
                  <a:cubicBezTo>
                    <a:pt x="42855" y="112938"/>
                    <a:pt x="68572" y="112938"/>
                    <a:pt x="85716" y="112938"/>
                  </a:cubicBezTo>
                  <a:cubicBezTo>
                    <a:pt x="94283" y="112938"/>
                    <a:pt x="94283" y="112938"/>
                    <a:pt x="94283" y="105883"/>
                  </a:cubicBezTo>
                  <a:cubicBezTo>
                    <a:pt x="94283" y="98822"/>
                    <a:pt x="94283" y="91766"/>
                    <a:pt x="94283" y="84705"/>
                  </a:cubicBezTo>
                  <a:cubicBezTo>
                    <a:pt x="102855" y="70588"/>
                    <a:pt x="120000" y="63527"/>
                    <a:pt x="120000" y="494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33" name="Shape 2233"/>
            <p:cNvSpPr/>
            <p:nvPr/>
          </p:nvSpPr>
          <p:spPr>
            <a:xfrm>
              <a:off x="8830700" y="1663357"/>
              <a:ext cx="644486" cy="346534"/>
            </a:xfrm>
            <a:custGeom>
              <a:avLst/>
              <a:gdLst/>
              <a:ahLst/>
              <a:cxnLst/>
              <a:rect l="0" t="0" r="0" b="0"/>
              <a:pathLst>
                <a:path w="120000" h="120000" extrusionOk="0">
                  <a:moveTo>
                    <a:pt x="7953" y="60000"/>
                  </a:moveTo>
                  <a:cubicBezTo>
                    <a:pt x="7953" y="60000"/>
                    <a:pt x="11250" y="54544"/>
                    <a:pt x="7953" y="54544"/>
                  </a:cubicBezTo>
                  <a:cubicBezTo>
                    <a:pt x="7953" y="60000"/>
                    <a:pt x="7953" y="60000"/>
                    <a:pt x="11250" y="60000"/>
                  </a:cubicBezTo>
                  <a:cubicBezTo>
                    <a:pt x="7953" y="60000"/>
                    <a:pt x="7953" y="60000"/>
                    <a:pt x="7953" y="60000"/>
                  </a:cubicBezTo>
                  <a:close/>
                  <a:moveTo>
                    <a:pt x="120000" y="81816"/>
                  </a:moveTo>
                  <a:cubicBezTo>
                    <a:pt x="120000" y="76361"/>
                    <a:pt x="120000" y="76361"/>
                    <a:pt x="116703" y="70911"/>
                  </a:cubicBezTo>
                  <a:cubicBezTo>
                    <a:pt x="113406" y="70911"/>
                    <a:pt x="110115" y="70911"/>
                    <a:pt x="106819" y="65455"/>
                  </a:cubicBezTo>
                  <a:cubicBezTo>
                    <a:pt x="103522" y="65455"/>
                    <a:pt x="100225" y="60000"/>
                    <a:pt x="96934" y="60000"/>
                  </a:cubicBezTo>
                  <a:cubicBezTo>
                    <a:pt x="93638" y="54544"/>
                    <a:pt x="90341" y="49088"/>
                    <a:pt x="83748" y="43638"/>
                  </a:cubicBezTo>
                  <a:cubicBezTo>
                    <a:pt x="80457" y="38183"/>
                    <a:pt x="77160" y="27272"/>
                    <a:pt x="70567" y="21816"/>
                  </a:cubicBezTo>
                  <a:cubicBezTo>
                    <a:pt x="70567" y="21816"/>
                    <a:pt x="67270" y="21816"/>
                    <a:pt x="67270" y="21816"/>
                  </a:cubicBezTo>
                  <a:cubicBezTo>
                    <a:pt x="67270" y="21816"/>
                    <a:pt x="63979" y="27272"/>
                    <a:pt x="63979" y="21816"/>
                  </a:cubicBezTo>
                  <a:cubicBezTo>
                    <a:pt x="60683" y="21816"/>
                    <a:pt x="57386" y="16361"/>
                    <a:pt x="60683" y="16361"/>
                  </a:cubicBezTo>
                  <a:cubicBezTo>
                    <a:pt x="60683" y="10911"/>
                    <a:pt x="57386" y="10911"/>
                    <a:pt x="57386" y="10911"/>
                  </a:cubicBezTo>
                  <a:cubicBezTo>
                    <a:pt x="57386" y="10911"/>
                    <a:pt x="57386" y="10911"/>
                    <a:pt x="57386" y="5455"/>
                  </a:cubicBezTo>
                  <a:cubicBezTo>
                    <a:pt x="54089" y="5455"/>
                    <a:pt x="54089" y="5455"/>
                    <a:pt x="54089" y="5455"/>
                  </a:cubicBezTo>
                  <a:cubicBezTo>
                    <a:pt x="50798" y="5455"/>
                    <a:pt x="50798" y="5455"/>
                    <a:pt x="50798" y="5455"/>
                  </a:cubicBezTo>
                  <a:cubicBezTo>
                    <a:pt x="47502" y="0"/>
                    <a:pt x="47502" y="0"/>
                    <a:pt x="47502" y="0"/>
                  </a:cubicBezTo>
                  <a:cubicBezTo>
                    <a:pt x="44205" y="0"/>
                    <a:pt x="44205" y="0"/>
                    <a:pt x="44205" y="0"/>
                  </a:cubicBezTo>
                  <a:cubicBezTo>
                    <a:pt x="44205" y="0"/>
                    <a:pt x="47502" y="5455"/>
                    <a:pt x="47502" y="5455"/>
                  </a:cubicBezTo>
                  <a:cubicBezTo>
                    <a:pt x="44205" y="10911"/>
                    <a:pt x="44205" y="5455"/>
                    <a:pt x="44205" y="5455"/>
                  </a:cubicBezTo>
                  <a:cubicBezTo>
                    <a:pt x="44205" y="5455"/>
                    <a:pt x="44205" y="5455"/>
                    <a:pt x="40908" y="5455"/>
                  </a:cubicBezTo>
                  <a:cubicBezTo>
                    <a:pt x="40908" y="5455"/>
                    <a:pt x="40908" y="5455"/>
                    <a:pt x="40908" y="10911"/>
                  </a:cubicBezTo>
                  <a:cubicBezTo>
                    <a:pt x="40908" y="10911"/>
                    <a:pt x="40908" y="10911"/>
                    <a:pt x="40908" y="10911"/>
                  </a:cubicBezTo>
                  <a:cubicBezTo>
                    <a:pt x="37612" y="10911"/>
                    <a:pt x="37612" y="10911"/>
                    <a:pt x="34321" y="10911"/>
                  </a:cubicBezTo>
                  <a:cubicBezTo>
                    <a:pt x="34321" y="16361"/>
                    <a:pt x="34321" y="16361"/>
                    <a:pt x="37612" y="21816"/>
                  </a:cubicBezTo>
                  <a:cubicBezTo>
                    <a:pt x="37612" y="21816"/>
                    <a:pt x="37612" y="21816"/>
                    <a:pt x="37612" y="21816"/>
                  </a:cubicBezTo>
                  <a:cubicBezTo>
                    <a:pt x="34321" y="21816"/>
                    <a:pt x="31024" y="21816"/>
                    <a:pt x="31024" y="21816"/>
                  </a:cubicBezTo>
                  <a:cubicBezTo>
                    <a:pt x="27727" y="21816"/>
                    <a:pt x="24431" y="21816"/>
                    <a:pt x="21134" y="21816"/>
                  </a:cubicBezTo>
                  <a:cubicBezTo>
                    <a:pt x="17843" y="16361"/>
                    <a:pt x="14546" y="5455"/>
                    <a:pt x="11250" y="5455"/>
                  </a:cubicBezTo>
                  <a:cubicBezTo>
                    <a:pt x="11250" y="5455"/>
                    <a:pt x="4662" y="10911"/>
                    <a:pt x="1366" y="10911"/>
                  </a:cubicBezTo>
                  <a:cubicBezTo>
                    <a:pt x="-1930" y="16361"/>
                    <a:pt x="1366" y="21816"/>
                    <a:pt x="4662" y="21816"/>
                  </a:cubicBezTo>
                  <a:cubicBezTo>
                    <a:pt x="4662" y="21816"/>
                    <a:pt x="1366" y="16361"/>
                    <a:pt x="4662" y="10911"/>
                  </a:cubicBezTo>
                  <a:cubicBezTo>
                    <a:pt x="4662" y="5455"/>
                    <a:pt x="7953" y="10911"/>
                    <a:pt x="11250" y="10911"/>
                  </a:cubicBezTo>
                  <a:cubicBezTo>
                    <a:pt x="11250" y="16361"/>
                    <a:pt x="11250" y="16361"/>
                    <a:pt x="14546" y="21816"/>
                  </a:cubicBezTo>
                  <a:cubicBezTo>
                    <a:pt x="14546" y="21816"/>
                    <a:pt x="17843" y="21816"/>
                    <a:pt x="17843" y="27272"/>
                  </a:cubicBezTo>
                  <a:cubicBezTo>
                    <a:pt x="21134" y="32727"/>
                    <a:pt x="14546" y="27272"/>
                    <a:pt x="17843" y="32727"/>
                  </a:cubicBezTo>
                  <a:cubicBezTo>
                    <a:pt x="14546" y="32727"/>
                    <a:pt x="14546" y="32727"/>
                    <a:pt x="14546" y="32727"/>
                  </a:cubicBezTo>
                  <a:cubicBezTo>
                    <a:pt x="11250" y="32727"/>
                    <a:pt x="11250" y="32727"/>
                    <a:pt x="11250" y="32727"/>
                  </a:cubicBezTo>
                  <a:cubicBezTo>
                    <a:pt x="7953" y="27272"/>
                    <a:pt x="7953" y="32727"/>
                    <a:pt x="4662" y="27272"/>
                  </a:cubicBezTo>
                  <a:cubicBezTo>
                    <a:pt x="4662" y="32727"/>
                    <a:pt x="4662" y="38183"/>
                    <a:pt x="7953" y="43638"/>
                  </a:cubicBezTo>
                  <a:cubicBezTo>
                    <a:pt x="4662" y="43638"/>
                    <a:pt x="7953" y="43638"/>
                    <a:pt x="11250" y="43638"/>
                  </a:cubicBezTo>
                  <a:cubicBezTo>
                    <a:pt x="11250" y="43638"/>
                    <a:pt x="11250" y="49088"/>
                    <a:pt x="11250" y="49088"/>
                  </a:cubicBezTo>
                  <a:cubicBezTo>
                    <a:pt x="11250" y="49088"/>
                    <a:pt x="11250" y="49088"/>
                    <a:pt x="7953" y="49088"/>
                  </a:cubicBezTo>
                  <a:cubicBezTo>
                    <a:pt x="7953" y="49088"/>
                    <a:pt x="7953" y="54544"/>
                    <a:pt x="7953" y="54544"/>
                  </a:cubicBezTo>
                  <a:cubicBezTo>
                    <a:pt x="11250" y="49088"/>
                    <a:pt x="14546" y="54544"/>
                    <a:pt x="14546" y="60000"/>
                  </a:cubicBezTo>
                  <a:cubicBezTo>
                    <a:pt x="17843" y="65455"/>
                    <a:pt x="17843" y="65455"/>
                    <a:pt x="17843" y="70911"/>
                  </a:cubicBezTo>
                  <a:cubicBezTo>
                    <a:pt x="17843" y="70911"/>
                    <a:pt x="17843" y="81816"/>
                    <a:pt x="17843" y="87272"/>
                  </a:cubicBezTo>
                  <a:cubicBezTo>
                    <a:pt x="17843" y="87272"/>
                    <a:pt x="21134" y="87272"/>
                    <a:pt x="24431" y="81816"/>
                  </a:cubicBezTo>
                  <a:cubicBezTo>
                    <a:pt x="24431" y="81816"/>
                    <a:pt x="24431" y="81816"/>
                    <a:pt x="24431" y="76361"/>
                  </a:cubicBezTo>
                  <a:cubicBezTo>
                    <a:pt x="27727" y="76361"/>
                    <a:pt x="31024" y="76361"/>
                    <a:pt x="31024" y="70911"/>
                  </a:cubicBezTo>
                  <a:cubicBezTo>
                    <a:pt x="31024" y="70911"/>
                    <a:pt x="34321" y="76361"/>
                    <a:pt x="34321" y="76361"/>
                  </a:cubicBezTo>
                  <a:cubicBezTo>
                    <a:pt x="34321" y="70911"/>
                    <a:pt x="37612" y="70911"/>
                    <a:pt x="37612" y="70911"/>
                  </a:cubicBezTo>
                  <a:cubicBezTo>
                    <a:pt x="37612" y="70911"/>
                    <a:pt x="37612" y="70911"/>
                    <a:pt x="40908" y="70911"/>
                  </a:cubicBezTo>
                  <a:cubicBezTo>
                    <a:pt x="40908" y="70911"/>
                    <a:pt x="44205" y="70911"/>
                    <a:pt x="44205" y="70911"/>
                  </a:cubicBezTo>
                  <a:cubicBezTo>
                    <a:pt x="44205" y="70911"/>
                    <a:pt x="44205" y="76361"/>
                    <a:pt x="44205" y="76361"/>
                  </a:cubicBezTo>
                  <a:cubicBezTo>
                    <a:pt x="47502" y="76361"/>
                    <a:pt x="54089" y="81816"/>
                    <a:pt x="57386" y="81816"/>
                  </a:cubicBezTo>
                  <a:cubicBezTo>
                    <a:pt x="60683" y="81816"/>
                    <a:pt x="60683" y="81816"/>
                    <a:pt x="63979" y="87272"/>
                  </a:cubicBezTo>
                  <a:cubicBezTo>
                    <a:pt x="67270" y="92727"/>
                    <a:pt x="70567" y="98183"/>
                    <a:pt x="70567" y="98183"/>
                  </a:cubicBezTo>
                  <a:cubicBezTo>
                    <a:pt x="73863" y="98183"/>
                    <a:pt x="77160" y="98183"/>
                    <a:pt x="77160" y="98183"/>
                  </a:cubicBezTo>
                  <a:cubicBezTo>
                    <a:pt x="80457" y="98183"/>
                    <a:pt x="80457" y="109088"/>
                    <a:pt x="80457" y="114544"/>
                  </a:cubicBezTo>
                  <a:cubicBezTo>
                    <a:pt x="83748" y="120000"/>
                    <a:pt x="87044" y="114544"/>
                    <a:pt x="90341" y="120000"/>
                  </a:cubicBezTo>
                  <a:cubicBezTo>
                    <a:pt x="90341" y="120000"/>
                    <a:pt x="93638" y="120000"/>
                    <a:pt x="93638" y="120000"/>
                  </a:cubicBezTo>
                  <a:cubicBezTo>
                    <a:pt x="96934" y="114544"/>
                    <a:pt x="96934" y="114544"/>
                    <a:pt x="96934" y="114544"/>
                  </a:cubicBezTo>
                  <a:cubicBezTo>
                    <a:pt x="96934" y="114544"/>
                    <a:pt x="96934" y="109088"/>
                    <a:pt x="96934" y="109088"/>
                  </a:cubicBezTo>
                  <a:cubicBezTo>
                    <a:pt x="96934" y="109088"/>
                    <a:pt x="100225" y="109088"/>
                    <a:pt x="103522" y="109088"/>
                  </a:cubicBezTo>
                  <a:cubicBezTo>
                    <a:pt x="103522" y="109088"/>
                    <a:pt x="103522" y="109088"/>
                    <a:pt x="103522" y="103638"/>
                  </a:cubicBezTo>
                  <a:cubicBezTo>
                    <a:pt x="106819" y="103638"/>
                    <a:pt x="106819" y="98183"/>
                    <a:pt x="106819" y="92727"/>
                  </a:cubicBezTo>
                  <a:cubicBezTo>
                    <a:pt x="106819" y="87272"/>
                    <a:pt x="106819" y="87272"/>
                    <a:pt x="110115" y="87272"/>
                  </a:cubicBezTo>
                  <a:cubicBezTo>
                    <a:pt x="110115" y="87272"/>
                    <a:pt x="113406" y="87272"/>
                    <a:pt x="113406" y="87272"/>
                  </a:cubicBezTo>
                  <a:cubicBezTo>
                    <a:pt x="113406" y="87272"/>
                    <a:pt x="113406" y="81816"/>
                    <a:pt x="113406" y="81816"/>
                  </a:cubicBezTo>
                  <a:cubicBezTo>
                    <a:pt x="113406" y="81816"/>
                    <a:pt x="120000" y="87272"/>
                    <a:pt x="120000" y="87272"/>
                  </a:cubicBezTo>
                  <a:cubicBezTo>
                    <a:pt x="120000" y="87272"/>
                    <a:pt x="120000" y="87272"/>
                    <a:pt x="120000" y="818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34" name="Shape 2234"/>
            <p:cNvSpPr/>
            <p:nvPr/>
          </p:nvSpPr>
          <p:spPr>
            <a:xfrm>
              <a:off x="7703049" y="1693852"/>
              <a:ext cx="831755" cy="292861"/>
            </a:xfrm>
            <a:custGeom>
              <a:avLst/>
              <a:gdLst/>
              <a:ahLst/>
              <a:cxnLst/>
              <a:rect l="0" t="0" r="0" b="0"/>
              <a:pathLst>
                <a:path w="120000" h="120000" extrusionOk="0">
                  <a:moveTo>
                    <a:pt x="120000" y="91235"/>
                  </a:moveTo>
                  <a:cubicBezTo>
                    <a:pt x="120000" y="91235"/>
                    <a:pt x="117444" y="84717"/>
                    <a:pt x="117444" y="84717"/>
                  </a:cubicBezTo>
                  <a:cubicBezTo>
                    <a:pt x="117444" y="84717"/>
                    <a:pt x="117444" y="84717"/>
                    <a:pt x="117444" y="84717"/>
                  </a:cubicBezTo>
                  <a:cubicBezTo>
                    <a:pt x="117444" y="84717"/>
                    <a:pt x="117444" y="78200"/>
                    <a:pt x="117444" y="78200"/>
                  </a:cubicBezTo>
                  <a:cubicBezTo>
                    <a:pt x="117444" y="78200"/>
                    <a:pt x="114894" y="78200"/>
                    <a:pt x="114894" y="78200"/>
                  </a:cubicBezTo>
                  <a:cubicBezTo>
                    <a:pt x="114894" y="78200"/>
                    <a:pt x="114894" y="71682"/>
                    <a:pt x="114894" y="71682"/>
                  </a:cubicBezTo>
                  <a:cubicBezTo>
                    <a:pt x="114894" y="71682"/>
                    <a:pt x="114894" y="71682"/>
                    <a:pt x="114894" y="71682"/>
                  </a:cubicBezTo>
                  <a:cubicBezTo>
                    <a:pt x="114894" y="65164"/>
                    <a:pt x="114894" y="58652"/>
                    <a:pt x="114894" y="58652"/>
                  </a:cubicBezTo>
                  <a:cubicBezTo>
                    <a:pt x="114894" y="58652"/>
                    <a:pt x="112338" y="52135"/>
                    <a:pt x="112338" y="52135"/>
                  </a:cubicBezTo>
                  <a:cubicBezTo>
                    <a:pt x="112338" y="45617"/>
                    <a:pt x="114894" y="52135"/>
                    <a:pt x="114894" y="52135"/>
                  </a:cubicBezTo>
                  <a:cubicBezTo>
                    <a:pt x="114894" y="45617"/>
                    <a:pt x="114894" y="45617"/>
                    <a:pt x="114894" y="45617"/>
                  </a:cubicBezTo>
                  <a:cubicBezTo>
                    <a:pt x="114894" y="45617"/>
                    <a:pt x="114894" y="39100"/>
                    <a:pt x="117444" y="45617"/>
                  </a:cubicBezTo>
                  <a:cubicBezTo>
                    <a:pt x="117444" y="45617"/>
                    <a:pt x="114894" y="39100"/>
                    <a:pt x="114894" y="39100"/>
                  </a:cubicBezTo>
                  <a:cubicBezTo>
                    <a:pt x="112338" y="39100"/>
                    <a:pt x="112338" y="39100"/>
                    <a:pt x="109788" y="39100"/>
                  </a:cubicBezTo>
                  <a:cubicBezTo>
                    <a:pt x="109788" y="32582"/>
                    <a:pt x="109788" y="26064"/>
                    <a:pt x="109788" y="26064"/>
                  </a:cubicBezTo>
                  <a:cubicBezTo>
                    <a:pt x="109788" y="19552"/>
                    <a:pt x="107233" y="13035"/>
                    <a:pt x="104683" y="13035"/>
                  </a:cubicBezTo>
                  <a:cubicBezTo>
                    <a:pt x="104683" y="13035"/>
                    <a:pt x="102127" y="6517"/>
                    <a:pt x="102127" y="6517"/>
                  </a:cubicBezTo>
                  <a:cubicBezTo>
                    <a:pt x="102127" y="6517"/>
                    <a:pt x="102127" y="13035"/>
                    <a:pt x="99572" y="13035"/>
                  </a:cubicBezTo>
                  <a:cubicBezTo>
                    <a:pt x="99572" y="13035"/>
                    <a:pt x="97022" y="13035"/>
                    <a:pt x="97022" y="13035"/>
                  </a:cubicBezTo>
                  <a:cubicBezTo>
                    <a:pt x="94466" y="13035"/>
                    <a:pt x="94466" y="13035"/>
                    <a:pt x="94466" y="13035"/>
                  </a:cubicBezTo>
                  <a:cubicBezTo>
                    <a:pt x="91916" y="13035"/>
                    <a:pt x="89361" y="19552"/>
                    <a:pt x="89361" y="19552"/>
                  </a:cubicBezTo>
                  <a:cubicBezTo>
                    <a:pt x="86811" y="19552"/>
                    <a:pt x="86811" y="19552"/>
                    <a:pt x="84255" y="19552"/>
                  </a:cubicBezTo>
                  <a:cubicBezTo>
                    <a:pt x="81700" y="19552"/>
                    <a:pt x="79150" y="19552"/>
                    <a:pt x="76594" y="19552"/>
                  </a:cubicBezTo>
                  <a:cubicBezTo>
                    <a:pt x="74044" y="19552"/>
                    <a:pt x="68938" y="19552"/>
                    <a:pt x="68938" y="13035"/>
                  </a:cubicBezTo>
                  <a:cubicBezTo>
                    <a:pt x="66383" y="13035"/>
                    <a:pt x="66383" y="13035"/>
                    <a:pt x="66383" y="13035"/>
                  </a:cubicBezTo>
                  <a:cubicBezTo>
                    <a:pt x="66383" y="13035"/>
                    <a:pt x="63827" y="13035"/>
                    <a:pt x="63827" y="13035"/>
                  </a:cubicBezTo>
                  <a:cubicBezTo>
                    <a:pt x="63827" y="13035"/>
                    <a:pt x="63827" y="6517"/>
                    <a:pt x="61277" y="6517"/>
                  </a:cubicBezTo>
                  <a:cubicBezTo>
                    <a:pt x="61277" y="6517"/>
                    <a:pt x="53616" y="6517"/>
                    <a:pt x="56172" y="0"/>
                  </a:cubicBezTo>
                  <a:cubicBezTo>
                    <a:pt x="53616" y="0"/>
                    <a:pt x="51061" y="0"/>
                    <a:pt x="51061" y="0"/>
                  </a:cubicBezTo>
                  <a:cubicBezTo>
                    <a:pt x="48511" y="0"/>
                    <a:pt x="45955" y="0"/>
                    <a:pt x="45955" y="0"/>
                  </a:cubicBezTo>
                  <a:cubicBezTo>
                    <a:pt x="40850" y="0"/>
                    <a:pt x="35744" y="13035"/>
                    <a:pt x="33188" y="13035"/>
                  </a:cubicBezTo>
                  <a:cubicBezTo>
                    <a:pt x="30638" y="19552"/>
                    <a:pt x="30638" y="19552"/>
                    <a:pt x="30638" y="19552"/>
                  </a:cubicBezTo>
                  <a:cubicBezTo>
                    <a:pt x="25533" y="19552"/>
                    <a:pt x="22977" y="13035"/>
                    <a:pt x="20427" y="13035"/>
                  </a:cubicBezTo>
                  <a:cubicBezTo>
                    <a:pt x="20427" y="19552"/>
                    <a:pt x="17872" y="13035"/>
                    <a:pt x="17872" y="19552"/>
                  </a:cubicBezTo>
                  <a:cubicBezTo>
                    <a:pt x="20427" y="26064"/>
                    <a:pt x="22977" y="26064"/>
                    <a:pt x="22977" y="26064"/>
                  </a:cubicBezTo>
                  <a:cubicBezTo>
                    <a:pt x="22977" y="26064"/>
                    <a:pt x="17872" y="26064"/>
                    <a:pt x="17872" y="26064"/>
                  </a:cubicBezTo>
                  <a:cubicBezTo>
                    <a:pt x="17872" y="32582"/>
                    <a:pt x="17872" y="32582"/>
                    <a:pt x="20427" y="32582"/>
                  </a:cubicBezTo>
                  <a:cubicBezTo>
                    <a:pt x="17872" y="32582"/>
                    <a:pt x="15316" y="32582"/>
                    <a:pt x="12766" y="32582"/>
                  </a:cubicBezTo>
                  <a:cubicBezTo>
                    <a:pt x="12766" y="32582"/>
                    <a:pt x="12766" y="32582"/>
                    <a:pt x="12766" y="32582"/>
                  </a:cubicBezTo>
                  <a:cubicBezTo>
                    <a:pt x="12766" y="32582"/>
                    <a:pt x="12766" y="32582"/>
                    <a:pt x="10211" y="32582"/>
                  </a:cubicBezTo>
                  <a:cubicBezTo>
                    <a:pt x="10211" y="32582"/>
                    <a:pt x="12766" y="32582"/>
                    <a:pt x="12766" y="32582"/>
                  </a:cubicBezTo>
                  <a:cubicBezTo>
                    <a:pt x="10211" y="32582"/>
                    <a:pt x="7661" y="32582"/>
                    <a:pt x="7661" y="32582"/>
                  </a:cubicBezTo>
                  <a:cubicBezTo>
                    <a:pt x="5105" y="32582"/>
                    <a:pt x="2555" y="39100"/>
                    <a:pt x="2555" y="39100"/>
                  </a:cubicBezTo>
                  <a:cubicBezTo>
                    <a:pt x="2555" y="39100"/>
                    <a:pt x="2555" y="45617"/>
                    <a:pt x="2555" y="45617"/>
                  </a:cubicBezTo>
                  <a:cubicBezTo>
                    <a:pt x="2555" y="45617"/>
                    <a:pt x="5105" y="45617"/>
                    <a:pt x="5105" y="45617"/>
                  </a:cubicBezTo>
                  <a:cubicBezTo>
                    <a:pt x="7661" y="45617"/>
                    <a:pt x="5105" y="52135"/>
                    <a:pt x="5105" y="52135"/>
                  </a:cubicBezTo>
                  <a:cubicBezTo>
                    <a:pt x="5105" y="52135"/>
                    <a:pt x="5105" y="52135"/>
                    <a:pt x="5105" y="52135"/>
                  </a:cubicBezTo>
                  <a:cubicBezTo>
                    <a:pt x="5105" y="58652"/>
                    <a:pt x="5105" y="58652"/>
                    <a:pt x="5105" y="58652"/>
                  </a:cubicBezTo>
                  <a:cubicBezTo>
                    <a:pt x="5105" y="58652"/>
                    <a:pt x="7661" y="58652"/>
                    <a:pt x="7661" y="58652"/>
                  </a:cubicBezTo>
                  <a:cubicBezTo>
                    <a:pt x="7661" y="58652"/>
                    <a:pt x="7661" y="58652"/>
                    <a:pt x="7661" y="58652"/>
                  </a:cubicBezTo>
                  <a:cubicBezTo>
                    <a:pt x="7661" y="58652"/>
                    <a:pt x="7661" y="58652"/>
                    <a:pt x="7661" y="58652"/>
                  </a:cubicBezTo>
                  <a:cubicBezTo>
                    <a:pt x="7661" y="65164"/>
                    <a:pt x="5105" y="58652"/>
                    <a:pt x="7661" y="65164"/>
                  </a:cubicBezTo>
                  <a:cubicBezTo>
                    <a:pt x="7661" y="65164"/>
                    <a:pt x="7661" y="71682"/>
                    <a:pt x="7661" y="65164"/>
                  </a:cubicBezTo>
                  <a:cubicBezTo>
                    <a:pt x="7661" y="71682"/>
                    <a:pt x="5105" y="65164"/>
                    <a:pt x="5105" y="71682"/>
                  </a:cubicBezTo>
                  <a:cubicBezTo>
                    <a:pt x="5105" y="71682"/>
                    <a:pt x="5105" y="65164"/>
                    <a:pt x="5105" y="65164"/>
                  </a:cubicBezTo>
                  <a:cubicBezTo>
                    <a:pt x="2555" y="65164"/>
                    <a:pt x="5105" y="65164"/>
                    <a:pt x="5105" y="65164"/>
                  </a:cubicBezTo>
                  <a:cubicBezTo>
                    <a:pt x="2555" y="71682"/>
                    <a:pt x="2555" y="71682"/>
                    <a:pt x="5105" y="71682"/>
                  </a:cubicBezTo>
                  <a:cubicBezTo>
                    <a:pt x="5105" y="71682"/>
                    <a:pt x="5105" y="71682"/>
                    <a:pt x="5105" y="71682"/>
                  </a:cubicBezTo>
                  <a:cubicBezTo>
                    <a:pt x="5105" y="71682"/>
                    <a:pt x="7661" y="78200"/>
                    <a:pt x="7661" y="78200"/>
                  </a:cubicBezTo>
                  <a:cubicBezTo>
                    <a:pt x="10211" y="78200"/>
                    <a:pt x="7661" y="78200"/>
                    <a:pt x="10211" y="84717"/>
                  </a:cubicBezTo>
                  <a:cubicBezTo>
                    <a:pt x="10211" y="91235"/>
                    <a:pt x="12766" y="91235"/>
                    <a:pt x="10211" y="97752"/>
                  </a:cubicBezTo>
                  <a:cubicBezTo>
                    <a:pt x="10211" y="97752"/>
                    <a:pt x="15316" y="97752"/>
                    <a:pt x="15316" y="97752"/>
                  </a:cubicBezTo>
                  <a:cubicBezTo>
                    <a:pt x="15316" y="97752"/>
                    <a:pt x="12766" y="97752"/>
                    <a:pt x="10211" y="104264"/>
                  </a:cubicBezTo>
                  <a:cubicBezTo>
                    <a:pt x="12766" y="104264"/>
                    <a:pt x="12766" y="97752"/>
                    <a:pt x="15316" y="104264"/>
                  </a:cubicBezTo>
                  <a:cubicBezTo>
                    <a:pt x="15316" y="104264"/>
                    <a:pt x="15316" y="104264"/>
                    <a:pt x="15316" y="104264"/>
                  </a:cubicBezTo>
                  <a:cubicBezTo>
                    <a:pt x="15316" y="104264"/>
                    <a:pt x="15316" y="97752"/>
                    <a:pt x="17872" y="97752"/>
                  </a:cubicBezTo>
                  <a:cubicBezTo>
                    <a:pt x="17872" y="97752"/>
                    <a:pt x="20427" y="104264"/>
                    <a:pt x="20427" y="104264"/>
                  </a:cubicBezTo>
                  <a:cubicBezTo>
                    <a:pt x="20427" y="104264"/>
                    <a:pt x="20427" y="104264"/>
                    <a:pt x="20427" y="104264"/>
                  </a:cubicBezTo>
                  <a:cubicBezTo>
                    <a:pt x="22977" y="110782"/>
                    <a:pt x="22977" y="110782"/>
                    <a:pt x="25533" y="110782"/>
                  </a:cubicBezTo>
                  <a:cubicBezTo>
                    <a:pt x="25533" y="110782"/>
                    <a:pt x="25533" y="110782"/>
                    <a:pt x="28083" y="110782"/>
                  </a:cubicBezTo>
                  <a:cubicBezTo>
                    <a:pt x="28083" y="110782"/>
                    <a:pt x="30638" y="110782"/>
                    <a:pt x="30638" y="110782"/>
                  </a:cubicBezTo>
                  <a:cubicBezTo>
                    <a:pt x="30638" y="104264"/>
                    <a:pt x="30638" y="97752"/>
                    <a:pt x="30638" y="97752"/>
                  </a:cubicBezTo>
                  <a:cubicBezTo>
                    <a:pt x="33188" y="97752"/>
                    <a:pt x="38300" y="104264"/>
                    <a:pt x="40850" y="104264"/>
                  </a:cubicBezTo>
                  <a:cubicBezTo>
                    <a:pt x="43405" y="110782"/>
                    <a:pt x="43405" y="117300"/>
                    <a:pt x="45955" y="117300"/>
                  </a:cubicBezTo>
                  <a:cubicBezTo>
                    <a:pt x="48511" y="110782"/>
                    <a:pt x="51061" y="110782"/>
                    <a:pt x="53616" y="104264"/>
                  </a:cubicBezTo>
                  <a:cubicBezTo>
                    <a:pt x="53616" y="104264"/>
                    <a:pt x="56172" y="97752"/>
                    <a:pt x="56172" y="97752"/>
                  </a:cubicBezTo>
                  <a:cubicBezTo>
                    <a:pt x="58722" y="97752"/>
                    <a:pt x="58722" y="104264"/>
                    <a:pt x="61277" y="104264"/>
                  </a:cubicBezTo>
                  <a:cubicBezTo>
                    <a:pt x="63827" y="104264"/>
                    <a:pt x="63827" y="97752"/>
                    <a:pt x="66383" y="97752"/>
                  </a:cubicBezTo>
                  <a:cubicBezTo>
                    <a:pt x="66383" y="104264"/>
                    <a:pt x="63827" y="104264"/>
                    <a:pt x="63827" y="110782"/>
                  </a:cubicBezTo>
                  <a:cubicBezTo>
                    <a:pt x="63827" y="110782"/>
                    <a:pt x="66383" y="117300"/>
                    <a:pt x="63827" y="117300"/>
                  </a:cubicBezTo>
                  <a:cubicBezTo>
                    <a:pt x="66383" y="123817"/>
                    <a:pt x="66383" y="117300"/>
                    <a:pt x="66383" y="110782"/>
                  </a:cubicBezTo>
                  <a:cubicBezTo>
                    <a:pt x="68938" y="110782"/>
                    <a:pt x="68938" y="110782"/>
                    <a:pt x="68938" y="110782"/>
                  </a:cubicBezTo>
                  <a:cubicBezTo>
                    <a:pt x="68938" y="110782"/>
                    <a:pt x="68938" y="104264"/>
                    <a:pt x="68938" y="104264"/>
                  </a:cubicBezTo>
                  <a:cubicBezTo>
                    <a:pt x="68938" y="97752"/>
                    <a:pt x="71488" y="104264"/>
                    <a:pt x="74044" y="104264"/>
                  </a:cubicBezTo>
                  <a:cubicBezTo>
                    <a:pt x="76594" y="104264"/>
                    <a:pt x="76594" y="97752"/>
                    <a:pt x="79150" y="97752"/>
                  </a:cubicBezTo>
                  <a:cubicBezTo>
                    <a:pt x="79150" y="97752"/>
                    <a:pt x="81700" y="104264"/>
                    <a:pt x="81700" y="104264"/>
                  </a:cubicBezTo>
                  <a:cubicBezTo>
                    <a:pt x="84255" y="104264"/>
                    <a:pt x="86811" y="97752"/>
                    <a:pt x="86811" y="97752"/>
                  </a:cubicBezTo>
                  <a:cubicBezTo>
                    <a:pt x="91916" y="97752"/>
                    <a:pt x="94466" y="97752"/>
                    <a:pt x="99572" y="91235"/>
                  </a:cubicBezTo>
                  <a:cubicBezTo>
                    <a:pt x="99572" y="91235"/>
                    <a:pt x="102127" y="91235"/>
                    <a:pt x="104683" y="91235"/>
                  </a:cubicBezTo>
                  <a:cubicBezTo>
                    <a:pt x="104683" y="91235"/>
                    <a:pt x="104683" y="91235"/>
                    <a:pt x="104683" y="91235"/>
                  </a:cubicBezTo>
                  <a:cubicBezTo>
                    <a:pt x="104683" y="91235"/>
                    <a:pt x="107233" y="91235"/>
                    <a:pt x="107233" y="91235"/>
                  </a:cubicBezTo>
                  <a:cubicBezTo>
                    <a:pt x="107233" y="91235"/>
                    <a:pt x="107233" y="91235"/>
                    <a:pt x="107233" y="91235"/>
                  </a:cubicBezTo>
                  <a:cubicBezTo>
                    <a:pt x="109788" y="91235"/>
                    <a:pt x="109788" y="91235"/>
                    <a:pt x="112338" y="91235"/>
                  </a:cubicBezTo>
                  <a:cubicBezTo>
                    <a:pt x="112338" y="91235"/>
                    <a:pt x="114894" y="91235"/>
                    <a:pt x="114894" y="91235"/>
                  </a:cubicBezTo>
                  <a:cubicBezTo>
                    <a:pt x="117444" y="91235"/>
                    <a:pt x="114894" y="97752"/>
                    <a:pt x="117444" y="97752"/>
                  </a:cubicBezTo>
                  <a:cubicBezTo>
                    <a:pt x="117444" y="97752"/>
                    <a:pt x="117444" y="91235"/>
                    <a:pt x="120000" y="91235"/>
                  </a:cubicBezTo>
                  <a:cubicBezTo>
                    <a:pt x="120000" y="91235"/>
                    <a:pt x="120000" y="91235"/>
                    <a:pt x="120000" y="91235"/>
                  </a:cubicBezTo>
                  <a:close/>
                  <a:moveTo>
                    <a:pt x="2555" y="26064"/>
                  </a:moveTo>
                  <a:cubicBezTo>
                    <a:pt x="2555" y="26064"/>
                    <a:pt x="5105" y="26064"/>
                    <a:pt x="5105" y="26064"/>
                  </a:cubicBezTo>
                  <a:cubicBezTo>
                    <a:pt x="5105" y="32582"/>
                    <a:pt x="2555" y="32582"/>
                    <a:pt x="2555" y="39100"/>
                  </a:cubicBezTo>
                  <a:cubicBezTo>
                    <a:pt x="2555" y="39100"/>
                    <a:pt x="5105" y="32582"/>
                    <a:pt x="5105" y="32582"/>
                  </a:cubicBezTo>
                  <a:cubicBezTo>
                    <a:pt x="5105" y="26064"/>
                    <a:pt x="7661" y="26064"/>
                    <a:pt x="7661" y="26064"/>
                  </a:cubicBezTo>
                  <a:cubicBezTo>
                    <a:pt x="10211" y="26064"/>
                    <a:pt x="10211" y="19552"/>
                    <a:pt x="10211" y="19552"/>
                  </a:cubicBezTo>
                  <a:cubicBezTo>
                    <a:pt x="10211" y="19552"/>
                    <a:pt x="12766" y="19552"/>
                    <a:pt x="12766" y="19552"/>
                  </a:cubicBezTo>
                  <a:cubicBezTo>
                    <a:pt x="15316" y="19552"/>
                    <a:pt x="20427" y="19552"/>
                    <a:pt x="17872" y="13035"/>
                  </a:cubicBezTo>
                  <a:cubicBezTo>
                    <a:pt x="17872" y="13035"/>
                    <a:pt x="10211" y="13035"/>
                    <a:pt x="12766" y="0"/>
                  </a:cubicBezTo>
                  <a:cubicBezTo>
                    <a:pt x="10211" y="0"/>
                    <a:pt x="10211" y="0"/>
                    <a:pt x="10211" y="0"/>
                  </a:cubicBezTo>
                  <a:cubicBezTo>
                    <a:pt x="7661" y="0"/>
                    <a:pt x="7661" y="0"/>
                    <a:pt x="5105" y="0"/>
                  </a:cubicBezTo>
                  <a:cubicBezTo>
                    <a:pt x="5105" y="0"/>
                    <a:pt x="2555" y="6517"/>
                    <a:pt x="2555" y="6517"/>
                  </a:cubicBezTo>
                  <a:cubicBezTo>
                    <a:pt x="2555" y="6517"/>
                    <a:pt x="2555" y="6517"/>
                    <a:pt x="2555" y="6517"/>
                  </a:cubicBezTo>
                  <a:cubicBezTo>
                    <a:pt x="5105" y="13035"/>
                    <a:pt x="2555" y="13035"/>
                    <a:pt x="2555" y="13035"/>
                  </a:cubicBezTo>
                  <a:cubicBezTo>
                    <a:pt x="2555" y="13035"/>
                    <a:pt x="2555" y="13035"/>
                    <a:pt x="2555" y="19552"/>
                  </a:cubicBezTo>
                  <a:cubicBezTo>
                    <a:pt x="2555" y="19552"/>
                    <a:pt x="2555" y="19552"/>
                    <a:pt x="2555" y="19552"/>
                  </a:cubicBezTo>
                  <a:cubicBezTo>
                    <a:pt x="2555" y="19552"/>
                    <a:pt x="2555" y="26064"/>
                    <a:pt x="0" y="26064"/>
                  </a:cubicBezTo>
                  <a:cubicBezTo>
                    <a:pt x="0" y="26064"/>
                    <a:pt x="2555" y="26064"/>
                    <a:pt x="2555" y="2606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35" name="Shape 2235"/>
            <p:cNvSpPr/>
            <p:nvPr/>
          </p:nvSpPr>
          <p:spPr>
            <a:xfrm>
              <a:off x="6902328" y="1915633"/>
              <a:ext cx="182195" cy="332671"/>
            </a:xfrm>
            <a:custGeom>
              <a:avLst/>
              <a:gdLst/>
              <a:ahLst/>
              <a:cxnLst/>
              <a:rect l="0" t="0" r="0" b="0"/>
              <a:pathLst>
                <a:path w="120000" h="120000" extrusionOk="0">
                  <a:moveTo>
                    <a:pt x="117072" y="80000"/>
                  </a:moveTo>
                  <a:cubicBezTo>
                    <a:pt x="117072" y="74283"/>
                    <a:pt x="128782" y="68572"/>
                    <a:pt x="105368" y="68572"/>
                  </a:cubicBezTo>
                  <a:cubicBezTo>
                    <a:pt x="117072" y="68572"/>
                    <a:pt x="105368" y="62855"/>
                    <a:pt x="105368" y="62855"/>
                  </a:cubicBezTo>
                  <a:cubicBezTo>
                    <a:pt x="105368" y="62855"/>
                    <a:pt x="105368" y="62855"/>
                    <a:pt x="93659" y="62855"/>
                  </a:cubicBezTo>
                  <a:cubicBezTo>
                    <a:pt x="93659" y="62855"/>
                    <a:pt x="93659" y="62855"/>
                    <a:pt x="93659" y="62855"/>
                  </a:cubicBezTo>
                  <a:cubicBezTo>
                    <a:pt x="81949" y="62855"/>
                    <a:pt x="70245" y="57144"/>
                    <a:pt x="81949" y="51427"/>
                  </a:cubicBezTo>
                  <a:cubicBezTo>
                    <a:pt x="81949" y="51427"/>
                    <a:pt x="93659" y="45716"/>
                    <a:pt x="93659" y="40000"/>
                  </a:cubicBezTo>
                  <a:cubicBezTo>
                    <a:pt x="105368" y="34283"/>
                    <a:pt x="105368" y="34283"/>
                    <a:pt x="105368" y="28572"/>
                  </a:cubicBezTo>
                  <a:cubicBezTo>
                    <a:pt x="105368" y="28572"/>
                    <a:pt x="93659" y="22855"/>
                    <a:pt x="93659" y="17144"/>
                  </a:cubicBezTo>
                  <a:cubicBezTo>
                    <a:pt x="93659" y="17144"/>
                    <a:pt x="117072" y="0"/>
                    <a:pt x="93659" y="5716"/>
                  </a:cubicBezTo>
                  <a:cubicBezTo>
                    <a:pt x="93659" y="5716"/>
                    <a:pt x="93659" y="11427"/>
                    <a:pt x="81949" y="5716"/>
                  </a:cubicBezTo>
                  <a:cubicBezTo>
                    <a:pt x="81949" y="5716"/>
                    <a:pt x="81949" y="0"/>
                    <a:pt x="70245" y="0"/>
                  </a:cubicBezTo>
                  <a:cubicBezTo>
                    <a:pt x="70245" y="0"/>
                    <a:pt x="70245" y="0"/>
                    <a:pt x="70245" y="0"/>
                  </a:cubicBezTo>
                  <a:cubicBezTo>
                    <a:pt x="70245" y="0"/>
                    <a:pt x="70245" y="0"/>
                    <a:pt x="70245" y="0"/>
                  </a:cubicBezTo>
                  <a:cubicBezTo>
                    <a:pt x="58536" y="0"/>
                    <a:pt x="35122" y="5716"/>
                    <a:pt x="35122" y="5716"/>
                  </a:cubicBezTo>
                  <a:cubicBezTo>
                    <a:pt x="35122" y="5716"/>
                    <a:pt x="35122" y="5716"/>
                    <a:pt x="35122" y="11427"/>
                  </a:cubicBezTo>
                  <a:cubicBezTo>
                    <a:pt x="35122" y="11427"/>
                    <a:pt x="23413" y="11427"/>
                    <a:pt x="23413" y="11427"/>
                  </a:cubicBezTo>
                  <a:cubicBezTo>
                    <a:pt x="23413" y="11427"/>
                    <a:pt x="23413" y="11427"/>
                    <a:pt x="23413" y="17144"/>
                  </a:cubicBezTo>
                  <a:cubicBezTo>
                    <a:pt x="23413" y="22855"/>
                    <a:pt x="35122" y="28572"/>
                    <a:pt x="23413" y="34283"/>
                  </a:cubicBezTo>
                  <a:cubicBezTo>
                    <a:pt x="23413" y="45716"/>
                    <a:pt x="23413" y="45716"/>
                    <a:pt x="11709" y="51427"/>
                  </a:cubicBezTo>
                  <a:cubicBezTo>
                    <a:pt x="0" y="57144"/>
                    <a:pt x="0" y="57144"/>
                    <a:pt x="0" y="57144"/>
                  </a:cubicBezTo>
                  <a:cubicBezTo>
                    <a:pt x="0" y="62855"/>
                    <a:pt x="11709" y="68572"/>
                    <a:pt x="11709" y="68572"/>
                  </a:cubicBezTo>
                  <a:cubicBezTo>
                    <a:pt x="11709" y="74283"/>
                    <a:pt x="23413" y="74283"/>
                    <a:pt x="23413" y="74283"/>
                  </a:cubicBezTo>
                  <a:cubicBezTo>
                    <a:pt x="23413" y="80000"/>
                    <a:pt x="23413" y="80000"/>
                    <a:pt x="35122" y="85716"/>
                  </a:cubicBezTo>
                  <a:cubicBezTo>
                    <a:pt x="35122" y="85716"/>
                    <a:pt x="46832" y="85716"/>
                    <a:pt x="46832" y="91427"/>
                  </a:cubicBezTo>
                  <a:cubicBezTo>
                    <a:pt x="46832" y="91427"/>
                    <a:pt x="46832" y="97144"/>
                    <a:pt x="46832" y="97144"/>
                  </a:cubicBezTo>
                  <a:cubicBezTo>
                    <a:pt x="58536" y="102855"/>
                    <a:pt x="58536" y="114283"/>
                    <a:pt x="58536" y="120000"/>
                  </a:cubicBezTo>
                  <a:cubicBezTo>
                    <a:pt x="70245" y="120000"/>
                    <a:pt x="81949" y="114283"/>
                    <a:pt x="81949" y="108572"/>
                  </a:cubicBezTo>
                  <a:cubicBezTo>
                    <a:pt x="81949" y="102855"/>
                    <a:pt x="70245" y="102855"/>
                    <a:pt x="81949" y="97144"/>
                  </a:cubicBezTo>
                  <a:cubicBezTo>
                    <a:pt x="93659" y="91427"/>
                    <a:pt x="117072" y="85716"/>
                    <a:pt x="117072" y="8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36" name="Shape 2236"/>
            <p:cNvSpPr/>
            <p:nvPr/>
          </p:nvSpPr>
          <p:spPr>
            <a:xfrm>
              <a:off x="6548523" y="3152063"/>
              <a:ext cx="90004" cy="235643"/>
            </a:xfrm>
            <a:custGeom>
              <a:avLst/>
              <a:gdLst/>
              <a:ahLst/>
              <a:cxnLst/>
              <a:rect l="0" t="0" r="0" b="0"/>
              <a:pathLst>
                <a:path w="120000" h="120000" extrusionOk="0">
                  <a:moveTo>
                    <a:pt x="120000" y="112000"/>
                  </a:moveTo>
                  <a:cubicBezTo>
                    <a:pt x="96000" y="112000"/>
                    <a:pt x="96000" y="104000"/>
                    <a:pt x="96000" y="96000"/>
                  </a:cubicBezTo>
                  <a:cubicBezTo>
                    <a:pt x="120000" y="96000"/>
                    <a:pt x="96000" y="56000"/>
                    <a:pt x="96000" y="48000"/>
                  </a:cubicBezTo>
                  <a:cubicBezTo>
                    <a:pt x="96000" y="40000"/>
                    <a:pt x="96000" y="40000"/>
                    <a:pt x="96000" y="32000"/>
                  </a:cubicBezTo>
                  <a:cubicBezTo>
                    <a:pt x="96000" y="32000"/>
                    <a:pt x="96000" y="32000"/>
                    <a:pt x="72000" y="24000"/>
                  </a:cubicBezTo>
                  <a:cubicBezTo>
                    <a:pt x="72000" y="24000"/>
                    <a:pt x="48000" y="16000"/>
                    <a:pt x="48000" y="16000"/>
                  </a:cubicBezTo>
                  <a:cubicBezTo>
                    <a:pt x="48000" y="16000"/>
                    <a:pt x="48000" y="8000"/>
                    <a:pt x="48000" y="0"/>
                  </a:cubicBezTo>
                  <a:cubicBezTo>
                    <a:pt x="24000" y="0"/>
                    <a:pt x="24000" y="0"/>
                    <a:pt x="0" y="0"/>
                  </a:cubicBezTo>
                  <a:cubicBezTo>
                    <a:pt x="0" y="0"/>
                    <a:pt x="0" y="8000"/>
                    <a:pt x="0" y="8000"/>
                  </a:cubicBezTo>
                  <a:cubicBezTo>
                    <a:pt x="0" y="16000"/>
                    <a:pt x="24000" y="16000"/>
                    <a:pt x="24000" y="16000"/>
                  </a:cubicBezTo>
                  <a:cubicBezTo>
                    <a:pt x="24000" y="24000"/>
                    <a:pt x="24000" y="32000"/>
                    <a:pt x="24000" y="32000"/>
                  </a:cubicBezTo>
                  <a:cubicBezTo>
                    <a:pt x="0" y="40000"/>
                    <a:pt x="24000" y="40000"/>
                    <a:pt x="24000" y="40000"/>
                  </a:cubicBezTo>
                  <a:cubicBezTo>
                    <a:pt x="24000" y="40000"/>
                    <a:pt x="24000" y="40000"/>
                    <a:pt x="24000" y="40000"/>
                  </a:cubicBezTo>
                  <a:cubicBezTo>
                    <a:pt x="48000" y="40000"/>
                    <a:pt x="24000" y="48000"/>
                    <a:pt x="24000" y="48000"/>
                  </a:cubicBezTo>
                  <a:cubicBezTo>
                    <a:pt x="24000" y="56000"/>
                    <a:pt x="24000" y="56000"/>
                    <a:pt x="24000" y="56000"/>
                  </a:cubicBezTo>
                  <a:cubicBezTo>
                    <a:pt x="24000" y="56000"/>
                    <a:pt x="48000" y="64000"/>
                    <a:pt x="48000" y="64000"/>
                  </a:cubicBezTo>
                  <a:cubicBezTo>
                    <a:pt x="48000" y="64000"/>
                    <a:pt x="48000" y="72000"/>
                    <a:pt x="48000" y="72000"/>
                  </a:cubicBezTo>
                  <a:cubicBezTo>
                    <a:pt x="48000" y="72000"/>
                    <a:pt x="48000" y="80000"/>
                    <a:pt x="48000" y="80000"/>
                  </a:cubicBezTo>
                  <a:cubicBezTo>
                    <a:pt x="48000" y="80000"/>
                    <a:pt x="24000" y="88000"/>
                    <a:pt x="24000" y="88000"/>
                  </a:cubicBezTo>
                  <a:cubicBezTo>
                    <a:pt x="24000" y="88000"/>
                    <a:pt x="48000" y="88000"/>
                    <a:pt x="48000" y="88000"/>
                  </a:cubicBezTo>
                  <a:cubicBezTo>
                    <a:pt x="48000" y="96000"/>
                    <a:pt x="24000" y="96000"/>
                    <a:pt x="24000" y="104000"/>
                  </a:cubicBezTo>
                  <a:cubicBezTo>
                    <a:pt x="48000" y="112000"/>
                    <a:pt x="72000" y="112000"/>
                    <a:pt x="72000" y="120000"/>
                  </a:cubicBezTo>
                  <a:cubicBezTo>
                    <a:pt x="96000" y="120000"/>
                    <a:pt x="96000" y="112000"/>
                    <a:pt x="120000" y="112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37" name="Shape 2237"/>
            <p:cNvSpPr/>
            <p:nvPr/>
          </p:nvSpPr>
          <p:spPr>
            <a:xfrm>
              <a:off x="11039382" y="2708500"/>
              <a:ext cx="387948" cy="695839"/>
            </a:xfrm>
            <a:custGeom>
              <a:avLst/>
              <a:gdLst/>
              <a:ahLst/>
              <a:cxnLst/>
              <a:rect l="0" t="0" r="0" b="0"/>
              <a:pathLst>
                <a:path w="120000" h="120000" extrusionOk="0">
                  <a:moveTo>
                    <a:pt x="120000" y="43638"/>
                  </a:moveTo>
                  <a:cubicBezTo>
                    <a:pt x="120000" y="43638"/>
                    <a:pt x="120000" y="40911"/>
                    <a:pt x="120000" y="40911"/>
                  </a:cubicBezTo>
                  <a:cubicBezTo>
                    <a:pt x="120000" y="38183"/>
                    <a:pt x="120000" y="38183"/>
                    <a:pt x="114544" y="38183"/>
                  </a:cubicBezTo>
                  <a:cubicBezTo>
                    <a:pt x="109088" y="35455"/>
                    <a:pt x="109088" y="32727"/>
                    <a:pt x="103638" y="30000"/>
                  </a:cubicBezTo>
                  <a:cubicBezTo>
                    <a:pt x="103638" y="24544"/>
                    <a:pt x="98183" y="21816"/>
                    <a:pt x="92727" y="19088"/>
                  </a:cubicBezTo>
                  <a:cubicBezTo>
                    <a:pt x="92727" y="16361"/>
                    <a:pt x="81816" y="16361"/>
                    <a:pt x="81816" y="16361"/>
                  </a:cubicBezTo>
                  <a:cubicBezTo>
                    <a:pt x="81816" y="19088"/>
                    <a:pt x="76361" y="21816"/>
                    <a:pt x="70911" y="21816"/>
                  </a:cubicBezTo>
                  <a:cubicBezTo>
                    <a:pt x="70911" y="21816"/>
                    <a:pt x="70911" y="19088"/>
                    <a:pt x="70911" y="19088"/>
                  </a:cubicBezTo>
                  <a:cubicBezTo>
                    <a:pt x="65455" y="19088"/>
                    <a:pt x="65455" y="19088"/>
                    <a:pt x="60000" y="19088"/>
                  </a:cubicBezTo>
                  <a:cubicBezTo>
                    <a:pt x="60000" y="21816"/>
                    <a:pt x="54544" y="27272"/>
                    <a:pt x="49088" y="24544"/>
                  </a:cubicBezTo>
                  <a:cubicBezTo>
                    <a:pt x="49088" y="21816"/>
                    <a:pt x="49088" y="19088"/>
                    <a:pt x="49088" y="19088"/>
                  </a:cubicBezTo>
                  <a:cubicBezTo>
                    <a:pt x="49088" y="16361"/>
                    <a:pt x="49088" y="16361"/>
                    <a:pt x="49088" y="16361"/>
                  </a:cubicBezTo>
                  <a:cubicBezTo>
                    <a:pt x="49088" y="13638"/>
                    <a:pt x="49088" y="13638"/>
                    <a:pt x="54544" y="13638"/>
                  </a:cubicBezTo>
                  <a:cubicBezTo>
                    <a:pt x="54544" y="10911"/>
                    <a:pt x="49088" y="8183"/>
                    <a:pt x="49088" y="8183"/>
                  </a:cubicBezTo>
                  <a:cubicBezTo>
                    <a:pt x="43638" y="8183"/>
                    <a:pt x="43638" y="8183"/>
                    <a:pt x="38183" y="8183"/>
                  </a:cubicBezTo>
                  <a:cubicBezTo>
                    <a:pt x="38183" y="5455"/>
                    <a:pt x="38183" y="2727"/>
                    <a:pt x="38183" y="2727"/>
                  </a:cubicBezTo>
                  <a:cubicBezTo>
                    <a:pt x="38183" y="0"/>
                    <a:pt x="32727" y="0"/>
                    <a:pt x="32727" y="2727"/>
                  </a:cubicBezTo>
                  <a:cubicBezTo>
                    <a:pt x="32727" y="0"/>
                    <a:pt x="27272" y="2727"/>
                    <a:pt x="21816" y="0"/>
                  </a:cubicBezTo>
                  <a:cubicBezTo>
                    <a:pt x="27272" y="2727"/>
                    <a:pt x="21816" y="2727"/>
                    <a:pt x="16361" y="2727"/>
                  </a:cubicBezTo>
                  <a:cubicBezTo>
                    <a:pt x="16361" y="2727"/>
                    <a:pt x="16361" y="5455"/>
                    <a:pt x="16361" y="5455"/>
                  </a:cubicBezTo>
                  <a:cubicBezTo>
                    <a:pt x="16361" y="5455"/>
                    <a:pt x="10911" y="5455"/>
                    <a:pt x="10911" y="5455"/>
                  </a:cubicBezTo>
                  <a:cubicBezTo>
                    <a:pt x="5455" y="5455"/>
                    <a:pt x="5455" y="5455"/>
                    <a:pt x="5455" y="5455"/>
                  </a:cubicBezTo>
                  <a:cubicBezTo>
                    <a:pt x="0" y="8183"/>
                    <a:pt x="0" y="8183"/>
                    <a:pt x="0" y="10911"/>
                  </a:cubicBezTo>
                  <a:cubicBezTo>
                    <a:pt x="0" y="13638"/>
                    <a:pt x="5455" y="16361"/>
                    <a:pt x="0" y="16361"/>
                  </a:cubicBezTo>
                  <a:cubicBezTo>
                    <a:pt x="0" y="16361"/>
                    <a:pt x="0" y="16361"/>
                    <a:pt x="0" y="19088"/>
                  </a:cubicBezTo>
                  <a:cubicBezTo>
                    <a:pt x="5455" y="19088"/>
                    <a:pt x="5455" y="21816"/>
                    <a:pt x="5455" y="21816"/>
                  </a:cubicBezTo>
                  <a:cubicBezTo>
                    <a:pt x="10911" y="27272"/>
                    <a:pt x="16361" y="30000"/>
                    <a:pt x="21816" y="32727"/>
                  </a:cubicBezTo>
                  <a:cubicBezTo>
                    <a:pt x="21816" y="32727"/>
                    <a:pt x="21816" y="32727"/>
                    <a:pt x="21816" y="35455"/>
                  </a:cubicBezTo>
                  <a:cubicBezTo>
                    <a:pt x="21816" y="35455"/>
                    <a:pt x="21816" y="35455"/>
                    <a:pt x="21816" y="35455"/>
                  </a:cubicBezTo>
                  <a:cubicBezTo>
                    <a:pt x="21816" y="35455"/>
                    <a:pt x="21816" y="38183"/>
                    <a:pt x="21816" y="38183"/>
                  </a:cubicBezTo>
                  <a:cubicBezTo>
                    <a:pt x="21816" y="38183"/>
                    <a:pt x="21816" y="40911"/>
                    <a:pt x="21816" y="40911"/>
                  </a:cubicBezTo>
                  <a:cubicBezTo>
                    <a:pt x="16361" y="43638"/>
                    <a:pt x="16361" y="40911"/>
                    <a:pt x="16361" y="43638"/>
                  </a:cubicBezTo>
                  <a:cubicBezTo>
                    <a:pt x="16361" y="46361"/>
                    <a:pt x="27272" y="51816"/>
                    <a:pt x="27272" y="54544"/>
                  </a:cubicBezTo>
                  <a:cubicBezTo>
                    <a:pt x="32727" y="57272"/>
                    <a:pt x="32727" y="57272"/>
                    <a:pt x="32727" y="62727"/>
                  </a:cubicBezTo>
                  <a:cubicBezTo>
                    <a:pt x="32727" y="65455"/>
                    <a:pt x="43638" y="68183"/>
                    <a:pt x="38183" y="70911"/>
                  </a:cubicBezTo>
                  <a:cubicBezTo>
                    <a:pt x="38183" y="73638"/>
                    <a:pt x="32727" y="76361"/>
                    <a:pt x="32727" y="79088"/>
                  </a:cubicBezTo>
                  <a:cubicBezTo>
                    <a:pt x="27272" y="81816"/>
                    <a:pt x="27272" y="84544"/>
                    <a:pt x="27272" y="87272"/>
                  </a:cubicBezTo>
                  <a:cubicBezTo>
                    <a:pt x="27272" y="90000"/>
                    <a:pt x="27272" y="92727"/>
                    <a:pt x="27272" y="95455"/>
                  </a:cubicBezTo>
                  <a:cubicBezTo>
                    <a:pt x="27272" y="95455"/>
                    <a:pt x="27272" y="98183"/>
                    <a:pt x="27272" y="98183"/>
                  </a:cubicBezTo>
                  <a:cubicBezTo>
                    <a:pt x="27272" y="100911"/>
                    <a:pt x="27272" y="98183"/>
                    <a:pt x="27272" y="98183"/>
                  </a:cubicBezTo>
                  <a:cubicBezTo>
                    <a:pt x="32727" y="98183"/>
                    <a:pt x="32727" y="100911"/>
                    <a:pt x="38183" y="100911"/>
                  </a:cubicBezTo>
                  <a:cubicBezTo>
                    <a:pt x="38183" y="103638"/>
                    <a:pt x="38183" y="109088"/>
                    <a:pt x="43638" y="106361"/>
                  </a:cubicBezTo>
                  <a:cubicBezTo>
                    <a:pt x="43638" y="106361"/>
                    <a:pt x="43638" y="109088"/>
                    <a:pt x="49088" y="109088"/>
                  </a:cubicBezTo>
                  <a:cubicBezTo>
                    <a:pt x="49088" y="111816"/>
                    <a:pt x="49088" y="111816"/>
                    <a:pt x="54544" y="114544"/>
                  </a:cubicBezTo>
                  <a:cubicBezTo>
                    <a:pt x="54544" y="111816"/>
                    <a:pt x="54544" y="111816"/>
                    <a:pt x="54544" y="114544"/>
                  </a:cubicBezTo>
                  <a:cubicBezTo>
                    <a:pt x="60000" y="114544"/>
                    <a:pt x="60000" y="114544"/>
                    <a:pt x="60000" y="114544"/>
                  </a:cubicBezTo>
                  <a:cubicBezTo>
                    <a:pt x="60000" y="114544"/>
                    <a:pt x="65455" y="114544"/>
                    <a:pt x="65455" y="114544"/>
                  </a:cubicBezTo>
                  <a:cubicBezTo>
                    <a:pt x="65455" y="117272"/>
                    <a:pt x="65455" y="117272"/>
                    <a:pt x="65455" y="117272"/>
                  </a:cubicBezTo>
                  <a:cubicBezTo>
                    <a:pt x="65455" y="120000"/>
                    <a:pt x="65455" y="120000"/>
                    <a:pt x="65455" y="120000"/>
                  </a:cubicBezTo>
                  <a:cubicBezTo>
                    <a:pt x="70911" y="120000"/>
                    <a:pt x="70911" y="120000"/>
                    <a:pt x="70911" y="120000"/>
                  </a:cubicBezTo>
                  <a:cubicBezTo>
                    <a:pt x="70911" y="120000"/>
                    <a:pt x="70911" y="117272"/>
                    <a:pt x="76361" y="117272"/>
                  </a:cubicBezTo>
                  <a:cubicBezTo>
                    <a:pt x="76361" y="117272"/>
                    <a:pt x="76361" y="120000"/>
                    <a:pt x="76361" y="120000"/>
                  </a:cubicBezTo>
                  <a:cubicBezTo>
                    <a:pt x="76361" y="120000"/>
                    <a:pt x="76361" y="120000"/>
                    <a:pt x="76361" y="120000"/>
                  </a:cubicBezTo>
                  <a:cubicBezTo>
                    <a:pt x="87272" y="117272"/>
                    <a:pt x="76361" y="114544"/>
                    <a:pt x="76361" y="111816"/>
                  </a:cubicBezTo>
                  <a:cubicBezTo>
                    <a:pt x="70911" y="109088"/>
                    <a:pt x="70911" y="111816"/>
                    <a:pt x="65455" y="109088"/>
                  </a:cubicBezTo>
                  <a:cubicBezTo>
                    <a:pt x="60000" y="109088"/>
                    <a:pt x="54544" y="106361"/>
                    <a:pt x="54544" y="106361"/>
                  </a:cubicBezTo>
                  <a:cubicBezTo>
                    <a:pt x="54544" y="103638"/>
                    <a:pt x="54544" y="103638"/>
                    <a:pt x="54544" y="106361"/>
                  </a:cubicBezTo>
                  <a:cubicBezTo>
                    <a:pt x="60000" y="106361"/>
                    <a:pt x="54544" y="106361"/>
                    <a:pt x="60000" y="109088"/>
                  </a:cubicBezTo>
                  <a:cubicBezTo>
                    <a:pt x="54544" y="103638"/>
                    <a:pt x="54544" y="100911"/>
                    <a:pt x="54544" y="98183"/>
                  </a:cubicBezTo>
                  <a:cubicBezTo>
                    <a:pt x="54544" y="98183"/>
                    <a:pt x="54544" y="98183"/>
                    <a:pt x="49088" y="98183"/>
                  </a:cubicBezTo>
                  <a:cubicBezTo>
                    <a:pt x="49088" y="95455"/>
                    <a:pt x="49088" y="92727"/>
                    <a:pt x="43638" y="90000"/>
                  </a:cubicBezTo>
                  <a:cubicBezTo>
                    <a:pt x="43638" y="90000"/>
                    <a:pt x="38183" y="92727"/>
                    <a:pt x="38183" y="90000"/>
                  </a:cubicBezTo>
                  <a:cubicBezTo>
                    <a:pt x="38183" y="90000"/>
                    <a:pt x="38183" y="84544"/>
                    <a:pt x="38183" y="84544"/>
                  </a:cubicBezTo>
                  <a:cubicBezTo>
                    <a:pt x="38183" y="79088"/>
                    <a:pt x="43638" y="70911"/>
                    <a:pt x="43638" y="65455"/>
                  </a:cubicBezTo>
                  <a:cubicBezTo>
                    <a:pt x="43638" y="62727"/>
                    <a:pt x="43638" y="62727"/>
                    <a:pt x="43638" y="60000"/>
                  </a:cubicBezTo>
                  <a:cubicBezTo>
                    <a:pt x="43638" y="60000"/>
                    <a:pt x="43638" y="60000"/>
                    <a:pt x="43638" y="57272"/>
                  </a:cubicBezTo>
                  <a:cubicBezTo>
                    <a:pt x="49088" y="57272"/>
                    <a:pt x="54544" y="57272"/>
                    <a:pt x="60000" y="57272"/>
                  </a:cubicBezTo>
                  <a:cubicBezTo>
                    <a:pt x="60000" y="57272"/>
                    <a:pt x="54544" y="62727"/>
                    <a:pt x="60000" y="62727"/>
                  </a:cubicBezTo>
                  <a:cubicBezTo>
                    <a:pt x="60000" y="65455"/>
                    <a:pt x="60000" y="62727"/>
                    <a:pt x="60000" y="62727"/>
                  </a:cubicBezTo>
                  <a:cubicBezTo>
                    <a:pt x="65455" y="62727"/>
                    <a:pt x="65455" y="62727"/>
                    <a:pt x="70911" y="62727"/>
                  </a:cubicBezTo>
                  <a:cubicBezTo>
                    <a:pt x="70911" y="62727"/>
                    <a:pt x="76361" y="65455"/>
                    <a:pt x="76361" y="65455"/>
                  </a:cubicBezTo>
                  <a:cubicBezTo>
                    <a:pt x="76361" y="65455"/>
                    <a:pt x="76361" y="65455"/>
                    <a:pt x="76361" y="65455"/>
                  </a:cubicBezTo>
                  <a:cubicBezTo>
                    <a:pt x="81816" y="65455"/>
                    <a:pt x="81816" y="68183"/>
                    <a:pt x="81816" y="68183"/>
                  </a:cubicBezTo>
                  <a:cubicBezTo>
                    <a:pt x="81816" y="68183"/>
                    <a:pt x="81816" y="68183"/>
                    <a:pt x="81816" y="68183"/>
                  </a:cubicBezTo>
                  <a:cubicBezTo>
                    <a:pt x="81816" y="68183"/>
                    <a:pt x="87272" y="70911"/>
                    <a:pt x="87272" y="70911"/>
                  </a:cubicBezTo>
                  <a:cubicBezTo>
                    <a:pt x="87272" y="70911"/>
                    <a:pt x="87272" y="68183"/>
                    <a:pt x="87272" y="68183"/>
                  </a:cubicBezTo>
                  <a:cubicBezTo>
                    <a:pt x="87272" y="68183"/>
                    <a:pt x="87272" y="65455"/>
                    <a:pt x="87272" y="65455"/>
                  </a:cubicBezTo>
                  <a:cubicBezTo>
                    <a:pt x="81816" y="62727"/>
                    <a:pt x="81816" y="62727"/>
                    <a:pt x="76361" y="60000"/>
                  </a:cubicBezTo>
                  <a:cubicBezTo>
                    <a:pt x="76361" y="60000"/>
                    <a:pt x="76361" y="57272"/>
                    <a:pt x="76361" y="57272"/>
                  </a:cubicBezTo>
                  <a:cubicBezTo>
                    <a:pt x="76361" y="57272"/>
                    <a:pt x="81816" y="57272"/>
                    <a:pt x="81816" y="57272"/>
                  </a:cubicBezTo>
                  <a:cubicBezTo>
                    <a:pt x="81816" y="54544"/>
                    <a:pt x="81816" y="51816"/>
                    <a:pt x="87272" y="51816"/>
                  </a:cubicBezTo>
                  <a:cubicBezTo>
                    <a:pt x="87272" y="49088"/>
                    <a:pt x="103638" y="49088"/>
                    <a:pt x="109088" y="49088"/>
                  </a:cubicBezTo>
                  <a:cubicBezTo>
                    <a:pt x="114544" y="49088"/>
                    <a:pt x="114544" y="51816"/>
                    <a:pt x="114544" y="49088"/>
                  </a:cubicBezTo>
                  <a:cubicBezTo>
                    <a:pt x="120000" y="49088"/>
                    <a:pt x="120000" y="46361"/>
                    <a:pt x="120000" y="436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38" name="Shape 2238"/>
            <p:cNvSpPr/>
            <p:nvPr/>
          </p:nvSpPr>
          <p:spPr>
            <a:xfrm>
              <a:off x="7914090" y="3720376"/>
              <a:ext cx="515192" cy="507324"/>
            </a:xfrm>
            <a:custGeom>
              <a:avLst/>
              <a:gdLst/>
              <a:ahLst/>
              <a:cxnLst/>
              <a:rect l="0" t="0" r="0" b="0"/>
              <a:pathLst>
                <a:path w="120000" h="120000" extrusionOk="0">
                  <a:moveTo>
                    <a:pt x="120000" y="105000"/>
                  </a:moveTo>
                  <a:cubicBezTo>
                    <a:pt x="120000" y="105000"/>
                    <a:pt x="115861" y="101250"/>
                    <a:pt x="111722" y="101250"/>
                  </a:cubicBezTo>
                  <a:cubicBezTo>
                    <a:pt x="115861" y="97500"/>
                    <a:pt x="111722" y="90000"/>
                    <a:pt x="111722" y="86250"/>
                  </a:cubicBezTo>
                  <a:cubicBezTo>
                    <a:pt x="107588" y="86250"/>
                    <a:pt x="107588" y="82500"/>
                    <a:pt x="107588" y="82500"/>
                  </a:cubicBezTo>
                  <a:cubicBezTo>
                    <a:pt x="107588" y="78750"/>
                    <a:pt x="111722" y="75000"/>
                    <a:pt x="107588" y="75000"/>
                  </a:cubicBezTo>
                  <a:cubicBezTo>
                    <a:pt x="107588" y="75000"/>
                    <a:pt x="107588" y="71250"/>
                    <a:pt x="111722" y="67500"/>
                  </a:cubicBezTo>
                  <a:cubicBezTo>
                    <a:pt x="111722" y="67500"/>
                    <a:pt x="111722" y="67500"/>
                    <a:pt x="107588" y="63750"/>
                  </a:cubicBezTo>
                  <a:cubicBezTo>
                    <a:pt x="103450" y="60000"/>
                    <a:pt x="103450" y="56250"/>
                    <a:pt x="103450" y="52500"/>
                  </a:cubicBezTo>
                  <a:cubicBezTo>
                    <a:pt x="103450" y="48750"/>
                    <a:pt x="107588" y="45000"/>
                    <a:pt x="107588" y="41250"/>
                  </a:cubicBezTo>
                  <a:cubicBezTo>
                    <a:pt x="107588" y="41250"/>
                    <a:pt x="107588" y="41250"/>
                    <a:pt x="103450" y="37500"/>
                  </a:cubicBezTo>
                  <a:cubicBezTo>
                    <a:pt x="99311" y="37500"/>
                    <a:pt x="91033" y="33750"/>
                    <a:pt x="91033" y="30000"/>
                  </a:cubicBezTo>
                  <a:cubicBezTo>
                    <a:pt x="91033" y="26250"/>
                    <a:pt x="91033" y="22500"/>
                    <a:pt x="86894" y="22500"/>
                  </a:cubicBezTo>
                  <a:cubicBezTo>
                    <a:pt x="82761" y="18750"/>
                    <a:pt x="74483" y="15000"/>
                    <a:pt x="70344" y="11250"/>
                  </a:cubicBezTo>
                  <a:cubicBezTo>
                    <a:pt x="66205" y="7500"/>
                    <a:pt x="57933" y="3750"/>
                    <a:pt x="53794" y="0"/>
                  </a:cubicBezTo>
                  <a:cubicBezTo>
                    <a:pt x="49655" y="0"/>
                    <a:pt x="45516" y="0"/>
                    <a:pt x="41377" y="0"/>
                  </a:cubicBezTo>
                  <a:cubicBezTo>
                    <a:pt x="33105" y="0"/>
                    <a:pt x="24827" y="0"/>
                    <a:pt x="16550" y="0"/>
                  </a:cubicBezTo>
                  <a:cubicBezTo>
                    <a:pt x="12411" y="0"/>
                    <a:pt x="12411" y="0"/>
                    <a:pt x="16550" y="3750"/>
                  </a:cubicBezTo>
                  <a:cubicBezTo>
                    <a:pt x="16550" y="7500"/>
                    <a:pt x="16550" y="11250"/>
                    <a:pt x="16550" y="15000"/>
                  </a:cubicBezTo>
                  <a:cubicBezTo>
                    <a:pt x="16550" y="15000"/>
                    <a:pt x="12411" y="15000"/>
                    <a:pt x="12411" y="18750"/>
                  </a:cubicBezTo>
                  <a:cubicBezTo>
                    <a:pt x="12411" y="22500"/>
                    <a:pt x="12411" y="18750"/>
                    <a:pt x="16550" y="22500"/>
                  </a:cubicBezTo>
                  <a:cubicBezTo>
                    <a:pt x="16550" y="26250"/>
                    <a:pt x="12411" y="30000"/>
                    <a:pt x="12411" y="30000"/>
                  </a:cubicBezTo>
                  <a:cubicBezTo>
                    <a:pt x="8277" y="33750"/>
                    <a:pt x="8277" y="37500"/>
                    <a:pt x="4138" y="37500"/>
                  </a:cubicBezTo>
                  <a:cubicBezTo>
                    <a:pt x="0" y="41250"/>
                    <a:pt x="0" y="37500"/>
                    <a:pt x="0" y="41250"/>
                  </a:cubicBezTo>
                  <a:cubicBezTo>
                    <a:pt x="0" y="45000"/>
                    <a:pt x="0" y="45000"/>
                    <a:pt x="0" y="48750"/>
                  </a:cubicBezTo>
                  <a:cubicBezTo>
                    <a:pt x="0" y="48750"/>
                    <a:pt x="4138" y="52500"/>
                    <a:pt x="4138" y="52500"/>
                  </a:cubicBezTo>
                  <a:cubicBezTo>
                    <a:pt x="4138" y="52500"/>
                    <a:pt x="0" y="56250"/>
                    <a:pt x="0" y="56250"/>
                  </a:cubicBezTo>
                  <a:cubicBezTo>
                    <a:pt x="0" y="60000"/>
                    <a:pt x="8277" y="63750"/>
                    <a:pt x="8277" y="67500"/>
                  </a:cubicBezTo>
                  <a:cubicBezTo>
                    <a:pt x="12411" y="71250"/>
                    <a:pt x="12411" y="82500"/>
                    <a:pt x="16550" y="86250"/>
                  </a:cubicBezTo>
                  <a:cubicBezTo>
                    <a:pt x="20688" y="86250"/>
                    <a:pt x="20688" y="82500"/>
                    <a:pt x="20688" y="86250"/>
                  </a:cubicBezTo>
                  <a:cubicBezTo>
                    <a:pt x="24827" y="86250"/>
                    <a:pt x="24827" y="86250"/>
                    <a:pt x="24827" y="86250"/>
                  </a:cubicBezTo>
                  <a:cubicBezTo>
                    <a:pt x="24827" y="86250"/>
                    <a:pt x="24827" y="86250"/>
                    <a:pt x="24827" y="90000"/>
                  </a:cubicBezTo>
                  <a:cubicBezTo>
                    <a:pt x="28966" y="90000"/>
                    <a:pt x="28966" y="90000"/>
                    <a:pt x="28966" y="90000"/>
                  </a:cubicBezTo>
                  <a:cubicBezTo>
                    <a:pt x="33105" y="90000"/>
                    <a:pt x="37238" y="93750"/>
                    <a:pt x="41377" y="93750"/>
                  </a:cubicBezTo>
                  <a:cubicBezTo>
                    <a:pt x="41377" y="93750"/>
                    <a:pt x="49655" y="97500"/>
                    <a:pt x="49655" y="93750"/>
                  </a:cubicBezTo>
                  <a:cubicBezTo>
                    <a:pt x="53794" y="97500"/>
                    <a:pt x="53794" y="101250"/>
                    <a:pt x="57933" y="105000"/>
                  </a:cubicBezTo>
                  <a:cubicBezTo>
                    <a:pt x="57933" y="108750"/>
                    <a:pt x="57933" y="112500"/>
                    <a:pt x="57933" y="116250"/>
                  </a:cubicBezTo>
                  <a:cubicBezTo>
                    <a:pt x="62066" y="120000"/>
                    <a:pt x="62066" y="116250"/>
                    <a:pt x="66205" y="116250"/>
                  </a:cubicBezTo>
                  <a:cubicBezTo>
                    <a:pt x="70344" y="116250"/>
                    <a:pt x="70344" y="116250"/>
                    <a:pt x="70344" y="116250"/>
                  </a:cubicBezTo>
                  <a:cubicBezTo>
                    <a:pt x="70344" y="116250"/>
                    <a:pt x="70344" y="116250"/>
                    <a:pt x="74483" y="116250"/>
                  </a:cubicBezTo>
                  <a:cubicBezTo>
                    <a:pt x="74483" y="120000"/>
                    <a:pt x="74483" y="120000"/>
                    <a:pt x="78622" y="120000"/>
                  </a:cubicBezTo>
                  <a:cubicBezTo>
                    <a:pt x="78622" y="120000"/>
                    <a:pt x="78622" y="116250"/>
                    <a:pt x="82761" y="116250"/>
                  </a:cubicBezTo>
                  <a:cubicBezTo>
                    <a:pt x="82761" y="116250"/>
                    <a:pt x="82761" y="120000"/>
                    <a:pt x="86894" y="120000"/>
                  </a:cubicBezTo>
                  <a:cubicBezTo>
                    <a:pt x="91033" y="120000"/>
                    <a:pt x="91033" y="116250"/>
                    <a:pt x="95172" y="116250"/>
                  </a:cubicBezTo>
                  <a:cubicBezTo>
                    <a:pt x="99311" y="116250"/>
                    <a:pt x="99311" y="116250"/>
                    <a:pt x="99311" y="116250"/>
                  </a:cubicBezTo>
                  <a:cubicBezTo>
                    <a:pt x="103450" y="116250"/>
                    <a:pt x="103450" y="112500"/>
                    <a:pt x="107588" y="112500"/>
                  </a:cubicBezTo>
                  <a:cubicBezTo>
                    <a:pt x="111722" y="108750"/>
                    <a:pt x="115861" y="108750"/>
                    <a:pt x="120000" y="10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39" name="Shape 2239"/>
            <p:cNvSpPr/>
            <p:nvPr/>
          </p:nvSpPr>
          <p:spPr>
            <a:xfrm>
              <a:off x="9493807" y="1740980"/>
              <a:ext cx="353806" cy="203923"/>
            </a:xfrm>
            <a:custGeom>
              <a:avLst/>
              <a:gdLst/>
              <a:ahLst/>
              <a:cxnLst/>
              <a:rect l="0" t="0" r="0" b="0"/>
              <a:pathLst>
                <a:path w="120000" h="120000" extrusionOk="0">
                  <a:moveTo>
                    <a:pt x="42000" y="28236"/>
                  </a:moveTo>
                  <a:cubicBezTo>
                    <a:pt x="42000" y="28236"/>
                    <a:pt x="42000" y="28236"/>
                    <a:pt x="48000" y="28236"/>
                  </a:cubicBezTo>
                  <a:cubicBezTo>
                    <a:pt x="48000" y="28236"/>
                    <a:pt x="48000" y="28236"/>
                    <a:pt x="42000" y="28236"/>
                  </a:cubicBezTo>
                  <a:close/>
                  <a:moveTo>
                    <a:pt x="42000" y="0"/>
                  </a:moveTo>
                  <a:cubicBezTo>
                    <a:pt x="42000" y="0"/>
                    <a:pt x="42000" y="0"/>
                    <a:pt x="36000" y="0"/>
                  </a:cubicBezTo>
                  <a:cubicBezTo>
                    <a:pt x="42000" y="0"/>
                    <a:pt x="42000" y="0"/>
                    <a:pt x="42000" y="0"/>
                  </a:cubicBezTo>
                  <a:close/>
                  <a:moveTo>
                    <a:pt x="120000" y="94113"/>
                  </a:moveTo>
                  <a:cubicBezTo>
                    <a:pt x="114000" y="94113"/>
                    <a:pt x="114000" y="84705"/>
                    <a:pt x="114000" y="75291"/>
                  </a:cubicBezTo>
                  <a:cubicBezTo>
                    <a:pt x="114000" y="75291"/>
                    <a:pt x="114000" y="75291"/>
                    <a:pt x="114000" y="65882"/>
                  </a:cubicBezTo>
                  <a:cubicBezTo>
                    <a:pt x="108000" y="65882"/>
                    <a:pt x="102000" y="65882"/>
                    <a:pt x="102000" y="65882"/>
                  </a:cubicBezTo>
                  <a:cubicBezTo>
                    <a:pt x="102000" y="65882"/>
                    <a:pt x="102000" y="65882"/>
                    <a:pt x="102000" y="65882"/>
                  </a:cubicBezTo>
                  <a:cubicBezTo>
                    <a:pt x="96000" y="65882"/>
                    <a:pt x="96000" y="65882"/>
                    <a:pt x="96000" y="56468"/>
                  </a:cubicBezTo>
                  <a:cubicBezTo>
                    <a:pt x="96000" y="56468"/>
                    <a:pt x="96000" y="56468"/>
                    <a:pt x="96000" y="56468"/>
                  </a:cubicBezTo>
                  <a:cubicBezTo>
                    <a:pt x="96000" y="56468"/>
                    <a:pt x="90000" y="47059"/>
                    <a:pt x="90000" y="47059"/>
                  </a:cubicBezTo>
                  <a:cubicBezTo>
                    <a:pt x="90000" y="37645"/>
                    <a:pt x="90000" y="37645"/>
                    <a:pt x="84000" y="47059"/>
                  </a:cubicBezTo>
                  <a:cubicBezTo>
                    <a:pt x="84000" y="47059"/>
                    <a:pt x="78000" y="47059"/>
                    <a:pt x="78000" y="47059"/>
                  </a:cubicBezTo>
                  <a:cubicBezTo>
                    <a:pt x="78000" y="47059"/>
                    <a:pt x="72000" y="47059"/>
                    <a:pt x="72000" y="47059"/>
                  </a:cubicBezTo>
                  <a:cubicBezTo>
                    <a:pt x="72000" y="47059"/>
                    <a:pt x="72000" y="47059"/>
                    <a:pt x="72000" y="47059"/>
                  </a:cubicBezTo>
                  <a:cubicBezTo>
                    <a:pt x="72000" y="47059"/>
                    <a:pt x="72000" y="47059"/>
                    <a:pt x="66000" y="47059"/>
                  </a:cubicBezTo>
                  <a:cubicBezTo>
                    <a:pt x="66000" y="47059"/>
                    <a:pt x="66000" y="47059"/>
                    <a:pt x="66000" y="47059"/>
                  </a:cubicBezTo>
                  <a:cubicBezTo>
                    <a:pt x="66000" y="47059"/>
                    <a:pt x="60000" y="37645"/>
                    <a:pt x="60000" y="37645"/>
                  </a:cubicBezTo>
                  <a:cubicBezTo>
                    <a:pt x="54000" y="37645"/>
                    <a:pt x="54000" y="47059"/>
                    <a:pt x="48000" y="47059"/>
                  </a:cubicBezTo>
                  <a:cubicBezTo>
                    <a:pt x="48000" y="37645"/>
                    <a:pt x="48000" y="37645"/>
                    <a:pt x="42000" y="37645"/>
                  </a:cubicBezTo>
                  <a:cubicBezTo>
                    <a:pt x="42000" y="37645"/>
                    <a:pt x="42000" y="37645"/>
                    <a:pt x="36000" y="37645"/>
                  </a:cubicBezTo>
                  <a:cubicBezTo>
                    <a:pt x="30000" y="37645"/>
                    <a:pt x="24000" y="37645"/>
                    <a:pt x="24000" y="28236"/>
                  </a:cubicBezTo>
                  <a:cubicBezTo>
                    <a:pt x="30000" y="28236"/>
                    <a:pt x="24000" y="28236"/>
                    <a:pt x="30000" y="28236"/>
                  </a:cubicBezTo>
                  <a:cubicBezTo>
                    <a:pt x="30000" y="28236"/>
                    <a:pt x="30000" y="28236"/>
                    <a:pt x="30000" y="28236"/>
                  </a:cubicBezTo>
                  <a:cubicBezTo>
                    <a:pt x="30000" y="18822"/>
                    <a:pt x="42000" y="37645"/>
                    <a:pt x="48000" y="18822"/>
                  </a:cubicBezTo>
                  <a:cubicBezTo>
                    <a:pt x="48000" y="28236"/>
                    <a:pt x="42000" y="18822"/>
                    <a:pt x="42000" y="18822"/>
                  </a:cubicBezTo>
                  <a:cubicBezTo>
                    <a:pt x="36000" y="9414"/>
                    <a:pt x="42000" y="18822"/>
                    <a:pt x="42000" y="9414"/>
                  </a:cubicBezTo>
                  <a:cubicBezTo>
                    <a:pt x="42000" y="9414"/>
                    <a:pt x="42000" y="0"/>
                    <a:pt x="36000" y="0"/>
                  </a:cubicBezTo>
                  <a:cubicBezTo>
                    <a:pt x="36000" y="0"/>
                    <a:pt x="30000" y="9414"/>
                    <a:pt x="30000" y="9414"/>
                  </a:cubicBezTo>
                  <a:cubicBezTo>
                    <a:pt x="24000" y="9414"/>
                    <a:pt x="30000" y="0"/>
                    <a:pt x="24000" y="9414"/>
                  </a:cubicBezTo>
                  <a:cubicBezTo>
                    <a:pt x="18000" y="9414"/>
                    <a:pt x="24000" y="18822"/>
                    <a:pt x="24000" y="18822"/>
                  </a:cubicBezTo>
                  <a:cubicBezTo>
                    <a:pt x="24000" y="18822"/>
                    <a:pt x="24000" y="18822"/>
                    <a:pt x="24000" y="18822"/>
                  </a:cubicBezTo>
                  <a:cubicBezTo>
                    <a:pt x="24000" y="18822"/>
                    <a:pt x="18000" y="18822"/>
                    <a:pt x="12000" y="28236"/>
                  </a:cubicBezTo>
                  <a:cubicBezTo>
                    <a:pt x="18000" y="28236"/>
                    <a:pt x="18000" y="28236"/>
                    <a:pt x="18000" y="28236"/>
                  </a:cubicBezTo>
                  <a:cubicBezTo>
                    <a:pt x="18000" y="28236"/>
                    <a:pt x="18000" y="28236"/>
                    <a:pt x="18000" y="28236"/>
                  </a:cubicBezTo>
                  <a:cubicBezTo>
                    <a:pt x="18000" y="28236"/>
                    <a:pt x="18000" y="28236"/>
                    <a:pt x="18000" y="28236"/>
                  </a:cubicBezTo>
                  <a:cubicBezTo>
                    <a:pt x="18000" y="28236"/>
                    <a:pt x="18000" y="28236"/>
                    <a:pt x="18000" y="28236"/>
                  </a:cubicBezTo>
                  <a:cubicBezTo>
                    <a:pt x="12000" y="37645"/>
                    <a:pt x="18000" y="37645"/>
                    <a:pt x="6000" y="37645"/>
                  </a:cubicBezTo>
                  <a:cubicBezTo>
                    <a:pt x="6000" y="37645"/>
                    <a:pt x="0" y="37645"/>
                    <a:pt x="0" y="47059"/>
                  </a:cubicBezTo>
                  <a:cubicBezTo>
                    <a:pt x="0" y="47059"/>
                    <a:pt x="6000" y="56468"/>
                    <a:pt x="6000" y="56468"/>
                  </a:cubicBezTo>
                  <a:cubicBezTo>
                    <a:pt x="12000" y="56468"/>
                    <a:pt x="12000" y="56468"/>
                    <a:pt x="12000" y="65882"/>
                  </a:cubicBezTo>
                  <a:cubicBezTo>
                    <a:pt x="12000" y="75291"/>
                    <a:pt x="18000" y="75291"/>
                    <a:pt x="18000" y="84705"/>
                  </a:cubicBezTo>
                  <a:cubicBezTo>
                    <a:pt x="18000" y="84705"/>
                    <a:pt x="6000" y="112936"/>
                    <a:pt x="18000" y="112936"/>
                  </a:cubicBezTo>
                  <a:cubicBezTo>
                    <a:pt x="24000" y="112936"/>
                    <a:pt x="24000" y="103527"/>
                    <a:pt x="30000" y="103527"/>
                  </a:cubicBezTo>
                  <a:cubicBezTo>
                    <a:pt x="36000" y="103527"/>
                    <a:pt x="36000" y="112936"/>
                    <a:pt x="36000" y="103527"/>
                  </a:cubicBezTo>
                  <a:cubicBezTo>
                    <a:pt x="42000" y="94113"/>
                    <a:pt x="36000" y="94113"/>
                    <a:pt x="42000" y="94113"/>
                  </a:cubicBezTo>
                  <a:cubicBezTo>
                    <a:pt x="48000" y="94113"/>
                    <a:pt x="48000" y="94113"/>
                    <a:pt x="48000" y="94113"/>
                  </a:cubicBezTo>
                  <a:cubicBezTo>
                    <a:pt x="48000" y="94113"/>
                    <a:pt x="48000" y="84705"/>
                    <a:pt x="48000" y="84705"/>
                  </a:cubicBezTo>
                  <a:cubicBezTo>
                    <a:pt x="48000" y="84705"/>
                    <a:pt x="54000" y="75291"/>
                    <a:pt x="54000" y="75291"/>
                  </a:cubicBezTo>
                  <a:cubicBezTo>
                    <a:pt x="54000" y="65882"/>
                    <a:pt x="60000" y="75291"/>
                    <a:pt x="60000" y="75291"/>
                  </a:cubicBezTo>
                  <a:cubicBezTo>
                    <a:pt x="66000" y="75291"/>
                    <a:pt x="60000" y="84705"/>
                    <a:pt x="66000" y="84705"/>
                  </a:cubicBezTo>
                  <a:cubicBezTo>
                    <a:pt x="66000" y="84705"/>
                    <a:pt x="66000" y="84705"/>
                    <a:pt x="66000" y="84705"/>
                  </a:cubicBezTo>
                  <a:cubicBezTo>
                    <a:pt x="72000" y="94113"/>
                    <a:pt x="66000" y="103527"/>
                    <a:pt x="72000" y="112936"/>
                  </a:cubicBezTo>
                  <a:cubicBezTo>
                    <a:pt x="72000" y="122350"/>
                    <a:pt x="72000" y="122350"/>
                    <a:pt x="78000" y="112936"/>
                  </a:cubicBezTo>
                  <a:cubicBezTo>
                    <a:pt x="84000" y="112936"/>
                    <a:pt x="84000" y="112936"/>
                    <a:pt x="84000" y="112936"/>
                  </a:cubicBezTo>
                  <a:cubicBezTo>
                    <a:pt x="84000" y="112936"/>
                    <a:pt x="84000" y="103527"/>
                    <a:pt x="90000" y="103527"/>
                  </a:cubicBezTo>
                  <a:cubicBezTo>
                    <a:pt x="90000" y="103527"/>
                    <a:pt x="96000" y="103527"/>
                    <a:pt x="96000" y="103527"/>
                  </a:cubicBezTo>
                  <a:cubicBezTo>
                    <a:pt x="96000" y="94113"/>
                    <a:pt x="102000" y="94113"/>
                    <a:pt x="102000" y="103527"/>
                  </a:cubicBezTo>
                  <a:cubicBezTo>
                    <a:pt x="102000" y="103527"/>
                    <a:pt x="108000" y="103527"/>
                    <a:pt x="108000" y="103527"/>
                  </a:cubicBezTo>
                  <a:cubicBezTo>
                    <a:pt x="114000" y="103527"/>
                    <a:pt x="120000" y="112936"/>
                    <a:pt x="120000" y="9411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40" name="Shape 2240"/>
            <p:cNvSpPr/>
            <p:nvPr/>
          </p:nvSpPr>
          <p:spPr>
            <a:xfrm>
              <a:off x="11942518" y="2486719"/>
              <a:ext cx="161386" cy="158021"/>
            </a:xfrm>
            <a:custGeom>
              <a:avLst/>
              <a:gdLst/>
              <a:ahLst/>
              <a:cxnLst/>
              <a:rect l="0" t="0" r="0" b="0"/>
              <a:pathLst>
                <a:path w="120000" h="120000" extrusionOk="0">
                  <a:moveTo>
                    <a:pt x="0" y="24000"/>
                  </a:moveTo>
                  <a:cubicBezTo>
                    <a:pt x="0" y="24000"/>
                    <a:pt x="0" y="24000"/>
                    <a:pt x="0" y="24000"/>
                  </a:cubicBezTo>
                  <a:cubicBezTo>
                    <a:pt x="0" y="24000"/>
                    <a:pt x="0" y="24000"/>
                    <a:pt x="0" y="24000"/>
                  </a:cubicBezTo>
                  <a:close/>
                  <a:moveTo>
                    <a:pt x="120000" y="36000"/>
                  </a:moveTo>
                  <a:cubicBezTo>
                    <a:pt x="120000" y="24000"/>
                    <a:pt x="120000" y="0"/>
                    <a:pt x="106666" y="0"/>
                  </a:cubicBezTo>
                  <a:cubicBezTo>
                    <a:pt x="93333" y="0"/>
                    <a:pt x="80000" y="0"/>
                    <a:pt x="80000" y="12000"/>
                  </a:cubicBezTo>
                  <a:cubicBezTo>
                    <a:pt x="80000" y="12000"/>
                    <a:pt x="80000" y="24000"/>
                    <a:pt x="80000" y="36000"/>
                  </a:cubicBezTo>
                  <a:cubicBezTo>
                    <a:pt x="66666" y="48000"/>
                    <a:pt x="66666" y="60000"/>
                    <a:pt x="66666" y="84000"/>
                  </a:cubicBezTo>
                  <a:cubicBezTo>
                    <a:pt x="80000" y="84000"/>
                    <a:pt x="80000" y="96000"/>
                    <a:pt x="80000" y="96000"/>
                  </a:cubicBezTo>
                  <a:cubicBezTo>
                    <a:pt x="93333" y="108000"/>
                    <a:pt x="93333" y="120000"/>
                    <a:pt x="106666" y="120000"/>
                  </a:cubicBezTo>
                  <a:cubicBezTo>
                    <a:pt x="106666" y="84000"/>
                    <a:pt x="106666" y="60000"/>
                    <a:pt x="120000" y="36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41" name="Shape 2241"/>
            <p:cNvSpPr/>
            <p:nvPr/>
          </p:nvSpPr>
          <p:spPr>
            <a:xfrm>
              <a:off x="8146860" y="1915633"/>
              <a:ext cx="282426" cy="238415"/>
            </a:xfrm>
            <a:custGeom>
              <a:avLst/>
              <a:gdLst/>
              <a:ahLst/>
              <a:cxnLst/>
              <a:rect l="0" t="0" r="0" b="0"/>
              <a:pathLst>
                <a:path w="120000" h="120000" extrusionOk="0">
                  <a:moveTo>
                    <a:pt x="120000" y="0"/>
                  </a:moveTo>
                  <a:cubicBezTo>
                    <a:pt x="120000" y="0"/>
                    <a:pt x="112500" y="0"/>
                    <a:pt x="112500" y="0"/>
                  </a:cubicBezTo>
                  <a:cubicBezTo>
                    <a:pt x="97500" y="8000"/>
                    <a:pt x="90000" y="8000"/>
                    <a:pt x="75000" y="8000"/>
                  </a:cubicBezTo>
                  <a:cubicBezTo>
                    <a:pt x="67500" y="8000"/>
                    <a:pt x="60000" y="16000"/>
                    <a:pt x="52500" y="16000"/>
                  </a:cubicBezTo>
                  <a:cubicBezTo>
                    <a:pt x="52500" y="16000"/>
                    <a:pt x="45000" y="8000"/>
                    <a:pt x="45000" y="8000"/>
                  </a:cubicBezTo>
                  <a:cubicBezTo>
                    <a:pt x="37500" y="8000"/>
                    <a:pt x="37500" y="16000"/>
                    <a:pt x="30000" y="16000"/>
                  </a:cubicBezTo>
                  <a:cubicBezTo>
                    <a:pt x="22500" y="16000"/>
                    <a:pt x="15000" y="8000"/>
                    <a:pt x="15000" y="16000"/>
                  </a:cubicBezTo>
                  <a:cubicBezTo>
                    <a:pt x="15000" y="16000"/>
                    <a:pt x="15000" y="24000"/>
                    <a:pt x="15000" y="24000"/>
                  </a:cubicBezTo>
                  <a:cubicBezTo>
                    <a:pt x="15000" y="24000"/>
                    <a:pt x="15000" y="24000"/>
                    <a:pt x="15000" y="24000"/>
                  </a:cubicBezTo>
                  <a:cubicBezTo>
                    <a:pt x="15000" y="24000"/>
                    <a:pt x="7500" y="32000"/>
                    <a:pt x="7500" y="32000"/>
                  </a:cubicBezTo>
                  <a:cubicBezTo>
                    <a:pt x="7500" y="32000"/>
                    <a:pt x="7500" y="32000"/>
                    <a:pt x="7500" y="32000"/>
                  </a:cubicBezTo>
                  <a:cubicBezTo>
                    <a:pt x="0" y="40000"/>
                    <a:pt x="7500" y="32000"/>
                    <a:pt x="0" y="40000"/>
                  </a:cubicBezTo>
                  <a:cubicBezTo>
                    <a:pt x="0" y="40000"/>
                    <a:pt x="7500" y="64000"/>
                    <a:pt x="7500" y="64000"/>
                  </a:cubicBezTo>
                  <a:cubicBezTo>
                    <a:pt x="7500" y="64000"/>
                    <a:pt x="15000" y="64000"/>
                    <a:pt x="15000" y="64000"/>
                  </a:cubicBezTo>
                  <a:cubicBezTo>
                    <a:pt x="15000" y="64000"/>
                    <a:pt x="15000" y="64000"/>
                    <a:pt x="15000" y="64000"/>
                  </a:cubicBezTo>
                  <a:cubicBezTo>
                    <a:pt x="15000" y="64000"/>
                    <a:pt x="15000" y="72000"/>
                    <a:pt x="15000" y="64000"/>
                  </a:cubicBezTo>
                  <a:cubicBezTo>
                    <a:pt x="15000" y="72000"/>
                    <a:pt x="15000" y="72000"/>
                    <a:pt x="15000" y="80000"/>
                  </a:cubicBezTo>
                  <a:cubicBezTo>
                    <a:pt x="15000" y="80000"/>
                    <a:pt x="15000" y="80000"/>
                    <a:pt x="15000" y="80000"/>
                  </a:cubicBezTo>
                  <a:cubicBezTo>
                    <a:pt x="7500" y="80000"/>
                    <a:pt x="7500" y="88000"/>
                    <a:pt x="7500" y="88000"/>
                  </a:cubicBezTo>
                  <a:cubicBezTo>
                    <a:pt x="7500" y="96000"/>
                    <a:pt x="7500" y="104000"/>
                    <a:pt x="7500" y="112000"/>
                  </a:cubicBezTo>
                  <a:cubicBezTo>
                    <a:pt x="15000" y="112000"/>
                    <a:pt x="15000" y="120000"/>
                    <a:pt x="22500" y="120000"/>
                  </a:cubicBezTo>
                  <a:cubicBezTo>
                    <a:pt x="30000" y="120000"/>
                    <a:pt x="30000" y="112000"/>
                    <a:pt x="37500" y="112000"/>
                  </a:cubicBezTo>
                  <a:cubicBezTo>
                    <a:pt x="52500" y="96000"/>
                    <a:pt x="75000" y="88000"/>
                    <a:pt x="90000" y="72000"/>
                  </a:cubicBezTo>
                  <a:cubicBezTo>
                    <a:pt x="97500" y="72000"/>
                    <a:pt x="97500" y="72000"/>
                    <a:pt x="97500" y="64000"/>
                  </a:cubicBezTo>
                  <a:cubicBezTo>
                    <a:pt x="105000" y="56000"/>
                    <a:pt x="105000" y="48000"/>
                    <a:pt x="105000" y="40000"/>
                  </a:cubicBezTo>
                  <a:cubicBezTo>
                    <a:pt x="105000" y="32000"/>
                    <a:pt x="97500" y="24000"/>
                    <a:pt x="105000" y="16000"/>
                  </a:cubicBezTo>
                  <a:cubicBezTo>
                    <a:pt x="105000" y="16000"/>
                    <a:pt x="112500" y="16000"/>
                    <a:pt x="112500" y="16000"/>
                  </a:cubicBezTo>
                  <a:cubicBezTo>
                    <a:pt x="112500" y="8000"/>
                    <a:pt x="120000" y="800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42" name="Shape 2242"/>
            <p:cNvSpPr/>
            <p:nvPr/>
          </p:nvSpPr>
          <p:spPr>
            <a:xfrm>
              <a:off x="6849570" y="1424941"/>
              <a:ext cx="195525" cy="94257"/>
            </a:xfrm>
            <a:custGeom>
              <a:avLst/>
              <a:gdLst/>
              <a:ahLst/>
              <a:cxnLst/>
              <a:rect l="0" t="0" r="0" b="0"/>
              <a:pathLst>
                <a:path w="120000" h="120000" extrusionOk="0">
                  <a:moveTo>
                    <a:pt x="120000" y="60000"/>
                  </a:moveTo>
                  <a:cubicBezTo>
                    <a:pt x="120000" y="40000"/>
                    <a:pt x="109088" y="60000"/>
                    <a:pt x="109088" y="60000"/>
                  </a:cubicBezTo>
                  <a:cubicBezTo>
                    <a:pt x="109088" y="60000"/>
                    <a:pt x="109088" y="60000"/>
                    <a:pt x="98183" y="60000"/>
                  </a:cubicBezTo>
                  <a:cubicBezTo>
                    <a:pt x="98183" y="40000"/>
                    <a:pt x="87272" y="40000"/>
                    <a:pt x="87272" y="40000"/>
                  </a:cubicBezTo>
                  <a:cubicBezTo>
                    <a:pt x="87272" y="20000"/>
                    <a:pt x="98183" y="40000"/>
                    <a:pt x="87272" y="20000"/>
                  </a:cubicBezTo>
                  <a:cubicBezTo>
                    <a:pt x="87272" y="20000"/>
                    <a:pt x="76361" y="0"/>
                    <a:pt x="76361" y="0"/>
                  </a:cubicBezTo>
                  <a:cubicBezTo>
                    <a:pt x="65455" y="0"/>
                    <a:pt x="54544" y="0"/>
                    <a:pt x="65455" y="20000"/>
                  </a:cubicBezTo>
                  <a:cubicBezTo>
                    <a:pt x="65455" y="20000"/>
                    <a:pt x="54544" y="20000"/>
                    <a:pt x="43638" y="20000"/>
                  </a:cubicBezTo>
                  <a:cubicBezTo>
                    <a:pt x="43638" y="20000"/>
                    <a:pt x="32727" y="20000"/>
                    <a:pt x="32727" y="20000"/>
                  </a:cubicBezTo>
                  <a:cubicBezTo>
                    <a:pt x="32727" y="20000"/>
                    <a:pt x="32727" y="20000"/>
                    <a:pt x="21816" y="20000"/>
                  </a:cubicBezTo>
                  <a:cubicBezTo>
                    <a:pt x="32727" y="40000"/>
                    <a:pt x="21816" y="60000"/>
                    <a:pt x="10911" y="60000"/>
                  </a:cubicBezTo>
                  <a:cubicBezTo>
                    <a:pt x="10911" y="80000"/>
                    <a:pt x="10911" y="80000"/>
                    <a:pt x="0" y="100000"/>
                  </a:cubicBezTo>
                  <a:cubicBezTo>
                    <a:pt x="10911" y="100000"/>
                    <a:pt x="10911" y="80000"/>
                    <a:pt x="21816" y="80000"/>
                  </a:cubicBezTo>
                  <a:cubicBezTo>
                    <a:pt x="21816" y="100000"/>
                    <a:pt x="21816" y="120000"/>
                    <a:pt x="32727" y="120000"/>
                  </a:cubicBezTo>
                  <a:cubicBezTo>
                    <a:pt x="32727" y="120000"/>
                    <a:pt x="43638" y="120000"/>
                    <a:pt x="43638" y="120000"/>
                  </a:cubicBezTo>
                  <a:cubicBezTo>
                    <a:pt x="54544" y="100000"/>
                    <a:pt x="54544" y="100000"/>
                    <a:pt x="54544" y="100000"/>
                  </a:cubicBezTo>
                  <a:cubicBezTo>
                    <a:pt x="54544" y="100000"/>
                    <a:pt x="54544" y="80000"/>
                    <a:pt x="65455" y="80000"/>
                  </a:cubicBezTo>
                  <a:cubicBezTo>
                    <a:pt x="65455" y="80000"/>
                    <a:pt x="65455" y="100000"/>
                    <a:pt x="65455" y="100000"/>
                  </a:cubicBezTo>
                  <a:cubicBezTo>
                    <a:pt x="65455" y="100000"/>
                    <a:pt x="76361" y="120000"/>
                    <a:pt x="76361" y="120000"/>
                  </a:cubicBezTo>
                  <a:cubicBezTo>
                    <a:pt x="76361" y="120000"/>
                    <a:pt x="76361" y="120000"/>
                    <a:pt x="76361" y="120000"/>
                  </a:cubicBezTo>
                  <a:cubicBezTo>
                    <a:pt x="76361" y="120000"/>
                    <a:pt x="87272" y="100000"/>
                    <a:pt x="87272" y="100000"/>
                  </a:cubicBezTo>
                  <a:cubicBezTo>
                    <a:pt x="87272" y="80000"/>
                    <a:pt x="87272" y="80000"/>
                    <a:pt x="87272" y="80000"/>
                  </a:cubicBezTo>
                  <a:cubicBezTo>
                    <a:pt x="87272" y="80000"/>
                    <a:pt x="98183" y="100000"/>
                    <a:pt x="98183" y="80000"/>
                  </a:cubicBezTo>
                  <a:cubicBezTo>
                    <a:pt x="98183" y="80000"/>
                    <a:pt x="109088" y="80000"/>
                    <a:pt x="109088" y="100000"/>
                  </a:cubicBezTo>
                  <a:cubicBezTo>
                    <a:pt x="109088" y="80000"/>
                    <a:pt x="98183" y="60000"/>
                    <a:pt x="120000" y="80000"/>
                  </a:cubicBezTo>
                  <a:cubicBezTo>
                    <a:pt x="120000" y="80000"/>
                    <a:pt x="120000" y="60000"/>
                    <a:pt x="120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43" name="Shape 2243"/>
            <p:cNvSpPr/>
            <p:nvPr/>
          </p:nvSpPr>
          <p:spPr>
            <a:xfrm>
              <a:off x="7063714" y="507324"/>
              <a:ext cx="459329" cy="576167"/>
            </a:xfrm>
            <a:custGeom>
              <a:avLst/>
              <a:gdLst/>
              <a:ahLst/>
              <a:cxnLst/>
              <a:rect l="0" t="0" r="0" b="0"/>
              <a:pathLst>
                <a:path w="120000" h="120000" extrusionOk="0">
                  <a:moveTo>
                    <a:pt x="78461" y="95487"/>
                  </a:moveTo>
                  <a:cubicBezTo>
                    <a:pt x="73844" y="98781"/>
                    <a:pt x="73844" y="98781"/>
                    <a:pt x="69233" y="98781"/>
                  </a:cubicBezTo>
                  <a:cubicBezTo>
                    <a:pt x="69233" y="102069"/>
                    <a:pt x="73844" y="105363"/>
                    <a:pt x="69233" y="105363"/>
                  </a:cubicBezTo>
                  <a:cubicBezTo>
                    <a:pt x="73844" y="105363"/>
                    <a:pt x="73844" y="102069"/>
                    <a:pt x="78461" y="102069"/>
                  </a:cubicBezTo>
                  <a:cubicBezTo>
                    <a:pt x="73844" y="98781"/>
                    <a:pt x="78461" y="98781"/>
                    <a:pt x="78461" y="98781"/>
                  </a:cubicBezTo>
                  <a:cubicBezTo>
                    <a:pt x="78461" y="98781"/>
                    <a:pt x="78461" y="95487"/>
                    <a:pt x="78461" y="95487"/>
                  </a:cubicBezTo>
                  <a:close/>
                  <a:moveTo>
                    <a:pt x="78461" y="95487"/>
                  </a:moveTo>
                  <a:cubicBezTo>
                    <a:pt x="78461" y="95487"/>
                    <a:pt x="78461" y="95487"/>
                    <a:pt x="78461" y="95487"/>
                  </a:cubicBezTo>
                  <a:cubicBezTo>
                    <a:pt x="78461" y="95487"/>
                    <a:pt x="78461" y="98781"/>
                    <a:pt x="78461" y="98781"/>
                  </a:cubicBezTo>
                  <a:cubicBezTo>
                    <a:pt x="78461" y="98781"/>
                    <a:pt x="83077" y="95487"/>
                    <a:pt x="83077" y="95487"/>
                  </a:cubicBezTo>
                  <a:cubicBezTo>
                    <a:pt x="83077" y="95487"/>
                    <a:pt x="78461" y="95487"/>
                    <a:pt x="78461" y="95487"/>
                  </a:cubicBezTo>
                  <a:close/>
                  <a:moveTo>
                    <a:pt x="78461" y="79024"/>
                  </a:moveTo>
                  <a:cubicBezTo>
                    <a:pt x="78461" y="79024"/>
                    <a:pt x="73844" y="75730"/>
                    <a:pt x="69233" y="75730"/>
                  </a:cubicBezTo>
                  <a:cubicBezTo>
                    <a:pt x="69233" y="72436"/>
                    <a:pt x="64616" y="72436"/>
                    <a:pt x="64616" y="72436"/>
                  </a:cubicBezTo>
                  <a:cubicBezTo>
                    <a:pt x="60000" y="72436"/>
                    <a:pt x="60000" y="69142"/>
                    <a:pt x="60000" y="65854"/>
                  </a:cubicBezTo>
                  <a:cubicBezTo>
                    <a:pt x="60000" y="65854"/>
                    <a:pt x="60000" y="62560"/>
                    <a:pt x="60000" y="62560"/>
                  </a:cubicBezTo>
                  <a:cubicBezTo>
                    <a:pt x="60000" y="62560"/>
                    <a:pt x="60000" y="62560"/>
                    <a:pt x="60000" y="62560"/>
                  </a:cubicBezTo>
                  <a:cubicBezTo>
                    <a:pt x="60000" y="62560"/>
                    <a:pt x="60000" y="59266"/>
                    <a:pt x="64616" y="59266"/>
                  </a:cubicBezTo>
                  <a:cubicBezTo>
                    <a:pt x="60000" y="59266"/>
                    <a:pt x="60000" y="55972"/>
                    <a:pt x="60000" y="55972"/>
                  </a:cubicBezTo>
                  <a:cubicBezTo>
                    <a:pt x="64616" y="55972"/>
                    <a:pt x="64616" y="55972"/>
                    <a:pt x="64616" y="55972"/>
                  </a:cubicBezTo>
                  <a:cubicBezTo>
                    <a:pt x="64616" y="55972"/>
                    <a:pt x="64616" y="55972"/>
                    <a:pt x="64616" y="55972"/>
                  </a:cubicBezTo>
                  <a:cubicBezTo>
                    <a:pt x="64616" y="52684"/>
                    <a:pt x="64616" y="52684"/>
                    <a:pt x="64616" y="52684"/>
                  </a:cubicBezTo>
                  <a:cubicBezTo>
                    <a:pt x="64616" y="52684"/>
                    <a:pt x="69233" y="52684"/>
                    <a:pt x="69233" y="52684"/>
                  </a:cubicBezTo>
                  <a:cubicBezTo>
                    <a:pt x="69233" y="52684"/>
                    <a:pt x="69233" y="52684"/>
                    <a:pt x="69233" y="52684"/>
                  </a:cubicBezTo>
                  <a:cubicBezTo>
                    <a:pt x="69233" y="49390"/>
                    <a:pt x="69233" y="49390"/>
                    <a:pt x="73844" y="49390"/>
                  </a:cubicBezTo>
                  <a:cubicBezTo>
                    <a:pt x="73844" y="49390"/>
                    <a:pt x="73844" y="49390"/>
                    <a:pt x="73844" y="49390"/>
                  </a:cubicBezTo>
                  <a:cubicBezTo>
                    <a:pt x="73844" y="49390"/>
                    <a:pt x="78461" y="46097"/>
                    <a:pt x="78461" y="46097"/>
                  </a:cubicBezTo>
                  <a:cubicBezTo>
                    <a:pt x="78461" y="46097"/>
                    <a:pt x="78461" y="46097"/>
                    <a:pt x="78461" y="46097"/>
                  </a:cubicBezTo>
                  <a:cubicBezTo>
                    <a:pt x="83077" y="49390"/>
                    <a:pt x="83077" y="46097"/>
                    <a:pt x="87694" y="46097"/>
                  </a:cubicBezTo>
                  <a:cubicBezTo>
                    <a:pt x="87694" y="42803"/>
                    <a:pt x="87694" y="42803"/>
                    <a:pt x="92305" y="39509"/>
                  </a:cubicBezTo>
                  <a:cubicBezTo>
                    <a:pt x="92305" y="39509"/>
                    <a:pt x="96922" y="39509"/>
                    <a:pt x="96922" y="39509"/>
                  </a:cubicBezTo>
                  <a:cubicBezTo>
                    <a:pt x="96922" y="36221"/>
                    <a:pt x="92305" y="36221"/>
                    <a:pt x="92305" y="36221"/>
                  </a:cubicBezTo>
                  <a:cubicBezTo>
                    <a:pt x="92305" y="32927"/>
                    <a:pt x="101538" y="32927"/>
                    <a:pt x="96922" y="32927"/>
                  </a:cubicBezTo>
                  <a:cubicBezTo>
                    <a:pt x="96922" y="32927"/>
                    <a:pt x="96922" y="32927"/>
                    <a:pt x="96922" y="32927"/>
                  </a:cubicBezTo>
                  <a:cubicBezTo>
                    <a:pt x="92305" y="29633"/>
                    <a:pt x="101538" y="32927"/>
                    <a:pt x="101538" y="29633"/>
                  </a:cubicBezTo>
                  <a:cubicBezTo>
                    <a:pt x="101538" y="29633"/>
                    <a:pt x="101538" y="29633"/>
                    <a:pt x="101538" y="29633"/>
                  </a:cubicBezTo>
                  <a:cubicBezTo>
                    <a:pt x="101538" y="29633"/>
                    <a:pt x="101538" y="29633"/>
                    <a:pt x="101538" y="29633"/>
                  </a:cubicBezTo>
                  <a:cubicBezTo>
                    <a:pt x="101538" y="29633"/>
                    <a:pt x="101538" y="29633"/>
                    <a:pt x="101538" y="29633"/>
                  </a:cubicBezTo>
                  <a:cubicBezTo>
                    <a:pt x="101538" y="26339"/>
                    <a:pt x="106155" y="26339"/>
                    <a:pt x="106155" y="26339"/>
                  </a:cubicBezTo>
                  <a:cubicBezTo>
                    <a:pt x="110766" y="26339"/>
                    <a:pt x="115383" y="26339"/>
                    <a:pt x="120000" y="26339"/>
                  </a:cubicBezTo>
                  <a:cubicBezTo>
                    <a:pt x="120000" y="26339"/>
                    <a:pt x="120000" y="26339"/>
                    <a:pt x="120000" y="26339"/>
                  </a:cubicBezTo>
                  <a:cubicBezTo>
                    <a:pt x="115383" y="23045"/>
                    <a:pt x="115383" y="23045"/>
                    <a:pt x="115383" y="19757"/>
                  </a:cubicBezTo>
                  <a:cubicBezTo>
                    <a:pt x="115383" y="19757"/>
                    <a:pt x="115383" y="19757"/>
                    <a:pt x="115383" y="19757"/>
                  </a:cubicBezTo>
                  <a:cubicBezTo>
                    <a:pt x="115383" y="16463"/>
                    <a:pt x="115383" y="16463"/>
                    <a:pt x="115383" y="16463"/>
                  </a:cubicBezTo>
                  <a:cubicBezTo>
                    <a:pt x="115383" y="16463"/>
                    <a:pt x="115383" y="13169"/>
                    <a:pt x="115383" y="13169"/>
                  </a:cubicBezTo>
                  <a:cubicBezTo>
                    <a:pt x="115383" y="16463"/>
                    <a:pt x="110766" y="13169"/>
                    <a:pt x="110766" y="13169"/>
                  </a:cubicBezTo>
                  <a:cubicBezTo>
                    <a:pt x="110766" y="13169"/>
                    <a:pt x="110766" y="9875"/>
                    <a:pt x="110766" y="9875"/>
                  </a:cubicBezTo>
                  <a:cubicBezTo>
                    <a:pt x="101538" y="3293"/>
                    <a:pt x="92305" y="0"/>
                    <a:pt x="78461" y="0"/>
                  </a:cubicBezTo>
                  <a:cubicBezTo>
                    <a:pt x="83077" y="0"/>
                    <a:pt x="83077" y="3293"/>
                    <a:pt x="78461" y="3293"/>
                  </a:cubicBezTo>
                  <a:cubicBezTo>
                    <a:pt x="78461" y="3293"/>
                    <a:pt x="78461" y="3293"/>
                    <a:pt x="83077" y="3293"/>
                  </a:cubicBezTo>
                  <a:cubicBezTo>
                    <a:pt x="78461" y="6587"/>
                    <a:pt x="69233" y="3293"/>
                    <a:pt x="64616" y="3293"/>
                  </a:cubicBezTo>
                  <a:cubicBezTo>
                    <a:pt x="60000" y="3293"/>
                    <a:pt x="64616" y="6587"/>
                    <a:pt x="64616" y="6587"/>
                  </a:cubicBezTo>
                  <a:cubicBezTo>
                    <a:pt x="60000" y="9875"/>
                    <a:pt x="60000" y="6587"/>
                    <a:pt x="55383" y="6587"/>
                  </a:cubicBezTo>
                  <a:cubicBezTo>
                    <a:pt x="50766" y="6587"/>
                    <a:pt x="46155" y="13169"/>
                    <a:pt x="46155" y="13169"/>
                  </a:cubicBezTo>
                  <a:cubicBezTo>
                    <a:pt x="46155" y="13169"/>
                    <a:pt x="50766" y="16463"/>
                    <a:pt x="46155" y="16463"/>
                  </a:cubicBezTo>
                  <a:cubicBezTo>
                    <a:pt x="46155" y="16463"/>
                    <a:pt x="46155" y="16463"/>
                    <a:pt x="46155" y="16463"/>
                  </a:cubicBezTo>
                  <a:cubicBezTo>
                    <a:pt x="46155" y="19757"/>
                    <a:pt x="36922" y="19757"/>
                    <a:pt x="41538" y="23045"/>
                  </a:cubicBezTo>
                  <a:cubicBezTo>
                    <a:pt x="36922" y="23045"/>
                    <a:pt x="32305" y="23045"/>
                    <a:pt x="32305" y="23045"/>
                  </a:cubicBezTo>
                  <a:cubicBezTo>
                    <a:pt x="32305" y="26339"/>
                    <a:pt x="32305" y="26339"/>
                    <a:pt x="32305" y="29633"/>
                  </a:cubicBezTo>
                  <a:cubicBezTo>
                    <a:pt x="32305" y="32927"/>
                    <a:pt x="27694" y="36221"/>
                    <a:pt x="23077" y="36221"/>
                  </a:cubicBezTo>
                  <a:cubicBezTo>
                    <a:pt x="27694" y="39509"/>
                    <a:pt x="32305" y="39509"/>
                    <a:pt x="27694" y="42803"/>
                  </a:cubicBezTo>
                  <a:cubicBezTo>
                    <a:pt x="27694" y="42803"/>
                    <a:pt x="23077" y="42803"/>
                    <a:pt x="18461" y="42803"/>
                  </a:cubicBezTo>
                  <a:cubicBezTo>
                    <a:pt x="13844" y="42803"/>
                    <a:pt x="13844" y="42803"/>
                    <a:pt x="9233" y="46097"/>
                  </a:cubicBezTo>
                  <a:cubicBezTo>
                    <a:pt x="9233" y="46097"/>
                    <a:pt x="9233" y="46097"/>
                    <a:pt x="9233" y="46097"/>
                  </a:cubicBezTo>
                  <a:cubicBezTo>
                    <a:pt x="9233" y="49390"/>
                    <a:pt x="9233" y="49390"/>
                    <a:pt x="9233" y="49390"/>
                  </a:cubicBezTo>
                  <a:cubicBezTo>
                    <a:pt x="9233" y="52684"/>
                    <a:pt x="9233" y="52684"/>
                    <a:pt x="9233" y="55972"/>
                  </a:cubicBezTo>
                  <a:cubicBezTo>
                    <a:pt x="9233" y="55972"/>
                    <a:pt x="13844" y="55972"/>
                    <a:pt x="13844" y="59266"/>
                  </a:cubicBezTo>
                  <a:cubicBezTo>
                    <a:pt x="13844" y="59266"/>
                    <a:pt x="9233" y="62560"/>
                    <a:pt x="9233" y="62560"/>
                  </a:cubicBezTo>
                  <a:cubicBezTo>
                    <a:pt x="9233" y="62560"/>
                    <a:pt x="18461" y="65854"/>
                    <a:pt x="18461" y="65854"/>
                  </a:cubicBezTo>
                  <a:cubicBezTo>
                    <a:pt x="18461" y="69142"/>
                    <a:pt x="13844" y="69142"/>
                    <a:pt x="13844" y="69142"/>
                  </a:cubicBezTo>
                  <a:cubicBezTo>
                    <a:pt x="13844" y="72436"/>
                    <a:pt x="18461" y="75730"/>
                    <a:pt x="13844" y="79024"/>
                  </a:cubicBezTo>
                  <a:cubicBezTo>
                    <a:pt x="9233" y="79024"/>
                    <a:pt x="9233" y="79024"/>
                    <a:pt x="9233" y="79024"/>
                  </a:cubicBezTo>
                  <a:cubicBezTo>
                    <a:pt x="4616" y="82318"/>
                    <a:pt x="9233" y="82318"/>
                    <a:pt x="9233" y="85606"/>
                  </a:cubicBezTo>
                  <a:cubicBezTo>
                    <a:pt x="9233" y="85606"/>
                    <a:pt x="4616" y="88900"/>
                    <a:pt x="4616" y="88900"/>
                  </a:cubicBezTo>
                  <a:cubicBezTo>
                    <a:pt x="4616" y="88900"/>
                    <a:pt x="4616" y="85606"/>
                    <a:pt x="4616" y="85606"/>
                  </a:cubicBezTo>
                  <a:cubicBezTo>
                    <a:pt x="0" y="85606"/>
                    <a:pt x="4616" y="88900"/>
                    <a:pt x="0" y="92194"/>
                  </a:cubicBezTo>
                  <a:cubicBezTo>
                    <a:pt x="4616" y="92194"/>
                    <a:pt x="9233" y="98781"/>
                    <a:pt x="9233" y="102069"/>
                  </a:cubicBezTo>
                  <a:cubicBezTo>
                    <a:pt x="9233" y="102069"/>
                    <a:pt x="13844" y="105363"/>
                    <a:pt x="13844" y="108657"/>
                  </a:cubicBezTo>
                  <a:cubicBezTo>
                    <a:pt x="18461" y="108657"/>
                    <a:pt x="23077" y="111951"/>
                    <a:pt x="13844" y="111951"/>
                  </a:cubicBezTo>
                  <a:cubicBezTo>
                    <a:pt x="18461" y="111951"/>
                    <a:pt x="18461" y="111951"/>
                    <a:pt x="18461" y="111951"/>
                  </a:cubicBezTo>
                  <a:cubicBezTo>
                    <a:pt x="18461" y="111951"/>
                    <a:pt x="13844" y="111951"/>
                    <a:pt x="13844" y="111951"/>
                  </a:cubicBezTo>
                  <a:cubicBezTo>
                    <a:pt x="18461" y="115239"/>
                    <a:pt x="23077" y="115239"/>
                    <a:pt x="18461" y="118533"/>
                  </a:cubicBezTo>
                  <a:cubicBezTo>
                    <a:pt x="23077" y="118533"/>
                    <a:pt x="32305" y="121827"/>
                    <a:pt x="32305" y="118533"/>
                  </a:cubicBezTo>
                  <a:cubicBezTo>
                    <a:pt x="32305" y="118533"/>
                    <a:pt x="32305" y="118533"/>
                    <a:pt x="32305" y="115239"/>
                  </a:cubicBezTo>
                  <a:cubicBezTo>
                    <a:pt x="32305" y="115239"/>
                    <a:pt x="36922" y="115239"/>
                    <a:pt x="36922" y="115239"/>
                  </a:cubicBezTo>
                  <a:cubicBezTo>
                    <a:pt x="36922" y="111951"/>
                    <a:pt x="46155" y="111951"/>
                    <a:pt x="46155" y="111951"/>
                  </a:cubicBezTo>
                  <a:cubicBezTo>
                    <a:pt x="50766" y="111951"/>
                    <a:pt x="55383" y="108657"/>
                    <a:pt x="55383" y="105363"/>
                  </a:cubicBezTo>
                  <a:cubicBezTo>
                    <a:pt x="55383" y="102069"/>
                    <a:pt x="55383" y="102069"/>
                    <a:pt x="55383" y="98781"/>
                  </a:cubicBezTo>
                  <a:cubicBezTo>
                    <a:pt x="55383" y="95487"/>
                    <a:pt x="55383" y="95487"/>
                    <a:pt x="55383" y="92194"/>
                  </a:cubicBezTo>
                  <a:cubicBezTo>
                    <a:pt x="55383" y="92194"/>
                    <a:pt x="55383" y="92194"/>
                    <a:pt x="60000" y="92194"/>
                  </a:cubicBezTo>
                  <a:cubicBezTo>
                    <a:pt x="55383" y="88900"/>
                    <a:pt x="55383" y="88900"/>
                    <a:pt x="50766" y="88900"/>
                  </a:cubicBezTo>
                  <a:cubicBezTo>
                    <a:pt x="50766" y="88900"/>
                    <a:pt x="55383" y="88900"/>
                    <a:pt x="60000" y="88900"/>
                  </a:cubicBezTo>
                  <a:cubicBezTo>
                    <a:pt x="60000" y="88900"/>
                    <a:pt x="64616" y="88900"/>
                    <a:pt x="64616" y="88900"/>
                  </a:cubicBezTo>
                  <a:cubicBezTo>
                    <a:pt x="64616" y="85606"/>
                    <a:pt x="69233" y="85606"/>
                    <a:pt x="69233" y="85606"/>
                  </a:cubicBezTo>
                  <a:cubicBezTo>
                    <a:pt x="73844" y="85606"/>
                    <a:pt x="73844" y="85606"/>
                    <a:pt x="73844" y="85606"/>
                  </a:cubicBezTo>
                  <a:cubicBezTo>
                    <a:pt x="73844" y="82318"/>
                    <a:pt x="69233" y="85606"/>
                    <a:pt x="69233" y="82318"/>
                  </a:cubicBezTo>
                  <a:cubicBezTo>
                    <a:pt x="69233" y="82318"/>
                    <a:pt x="69233" y="82318"/>
                    <a:pt x="69233" y="82318"/>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44" name="Shape 2244"/>
            <p:cNvSpPr/>
            <p:nvPr/>
          </p:nvSpPr>
          <p:spPr>
            <a:xfrm>
              <a:off x="7063714" y="507324"/>
              <a:ext cx="459329" cy="576167"/>
            </a:xfrm>
            <a:custGeom>
              <a:avLst/>
              <a:gdLst/>
              <a:ahLst/>
              <a:cxnLst/>
              <a:rect l="0" t="0" r="0" b="0"/>
              <a:pathLst>
                <a:path w="120000" h="120000" extrusionOk="0">
                  <a:moveTo>
                    <a:pt x="78461" y="95487"/>
                  </a:moveTo>
                  <a:cubicBezTo>
                    <a:pt x="73844" y="98781"/>
                    <a:pt x="73844" y="98781"/>
                    <a:pt x="69233" y="98781"/>
                  </a:cubicBezTo>
                  <a:cubicBezTo>
                    <a:pt x="69233" y="102069"/>
                    <a:pt x="73844" y="105363"/>
                    <a:pt x="69233" y="105363"/>
                  </a:cubicBezTo>
                  <a:cubicBezTo>
                    <a:pt x="73844" y="105363"/>
                    <a:pt x="73844" y="102069"/>
                    <a:pt x="78461" y="102069"/>
                  </a:cubicBezTo>
                  <a:cubicBezTo>
                    <a:pt x="73844" y="98781"/>
                    <a:pt x="78461" y="98781"/>
                    <a:pt x="78461" y="98781"/>
                  </a:cubicBezTo>
                  <a:cubicBezTo>
                    <a:pt x="78461" y="98781"/>
                    <a:pt x="78461" y="95487"/>
                    <a:pt x="78461" y="95487"/>
                  </a:cubicBezTo>
                  <a:close/>
                  <a:moveTo>
                    <a:pt x="78461" y="95487"/>
                  </a:moveTo>
                  <a:cubicBezTo>
                    <a:pt x="78461" y="95487"/>
                    <a:pt x="78461" y="95487"/>
                    <a:pt x="78461" y="95487"/>
                  </a:cubicBezTo>
                  <a:cubicBezTo>
                    <a:pt x="78461" y="95487"/>
                    <a:pt x="78461" y="98781"/>
                    <a:pt x="78461" y="98781"/>
                  </a:cubicBezTo>
                  <a:cubicBezTo>
                    <a:pt x="78461" y="98781"/>
                    <a:pt x="83077" y="95487"/>
                    <a:pt x="83077" y="95487"/>
                  </a:cubicBezTo>
                  <a:cubicBezTo>
                    <a:pt x="83077" y="95487"/>
                    <a:pt x="78461" y="95487"/>
                    <a:pt x="78461" y="95487"/>
                  </a:cubicBezTo>
                  <a:close/>
                  <a:moveTo>
                    <a:pt x="78461" y="79024"/>
                  </a:moveTo>
                  <a:cubicBezTo>
                    <a:pt x="78461" y="79024"/>
                    <a:pt x="73844" y="75730"/>
                    <a:pt x="69233" y="75730"/>
                  </a:cubicBezTo>
                  <a:cubicBezTo>
                    <a:pt x="69233" y="72436"/>
                    <a:pt x="64616" y="72436"/>
                    <a:pt x="64616" y="72436"/>
                  </a:cubicBezTo>
                  <a:cubicBezTo>
                    <a:pt x="60000" y="72436"/>
                    <a:pt x="60000" y="69142"/>
                    <a:pt x="60000" y="65854"/>
                  </a:cubicBezTo>
                  <a:cubicBezTo>
                    <a:pt x="60000" y="65854"/>
                    <a:pt x="60000" y="62560"/>
                    <a:pt x="60000" y="62560"/>
                  </a:cubicBezTo>
                  <a:cubicBezTo>
                    <a:pt x="60000" y="62560"/>
                    <a:pt x="60000" y="62560"/>
                    <a:pt x="60000" y="62560"/>
                  </a:cubicBezTo>
                  <a:cubicBezTo>
                    <a:pt x="60000" y="62560"/>
                    <a:pt x="60000" y="59266"/>
                    <a:pt x="64616" y="59266"/>
                  </a:cubicBezTo>
                  <a:cubicBezTo>
                    <a:pt x="60000" y="59266"/>
                    <a:pt x="60000" y="55972"/>
                    <a:pt x="60000" y="55972"/>
                  </a:cubicBezTo>
                  <a:cubicBezTo>
                    <a:pt x="64616" y="55972"/>
                    <a:pt x="64616" y="55972"/>
                    <a:pt x="64616" y="55972"/>
                  </a:cubicBezTo>
                  <a:cubicBezTo>
                    <a:pt x="64616" y="55972"/>
                    <a:pt x="64616" y="55972"/>
                    <a:pt x="64616" y="55972"/>
                  </a:cubicBezTo>
                  <a:cubicBezTo>
                    <a:pt x="64616" y="52684"/>
                    <a:pt x="64616" y="52684"/>
                    <a:pt x="64616" y="52684"/>
                  </a:cubicBezTo>
                  <a:cubicBezTo>
                    <a:pt x="64616" y="52684"/>
                    <a:pt x="69233" y="52684"/>
                    <a:pt x="69233" y="52684"/>
                  </a:cubicBezTo>
                  <a:cubicBezTo>
                    <a:pt x="69233" y="52684"/>
                    <a:pt x="69233" y="52684"/>
                    <a:pt x="69233" y="52684"/>
                  </a:cubicBezTo>
                  <a:cubicBezTo>
                    <a:pt x="69233" y="49390"/>
                    <a:pt x="69233" y="49390"/>
                    <a:pt x="73844" y="49390"/>
                  </a:cubicBezTo>
                  <a:cubicBezTo>
                    <a:pt x="73844" y="49390"/>
                    <a:pt x="73844" y="49390"/>
                    <a:pt x="73844" y="49390"/>
                  </a:cubicBezTo>
                  <a:cubicBezTo>
                    <a:pt x="73844" y="49390"/>
                    <a:pt x="78461" y="46097"/>
                    <a:pt x="78461" y="46097"/>
                  </a:cubicBezTo>
                  <a:cubicBezTo>
                    <a:pt x="78461" y="46097"/>
                    <a:pt x="78461" y="46097"/>
                    <a:pt x="78461" y="46097"/>
                  </a:cubicBezTo>
                  <a:cubicBezTo>
                    <a:pt x="83077" y="49390"/>
                    <a:pt x="83077" y="46097"/>
                    <a:pt x="87694" y="46097"/>
                  </a:cubicBezTo>
                  <a:cubicBezTo>
                    <a:pt x="87694" y="42803"/>
                    <a:pt x="87694" y="42803"/>
                    <a:pt x="92305" y="39509"/>
                  </a:cubicBezTo>
                  <a:cubicBezTo>
                    <a:pt x="92305" y="39509"/>
                    <a:pt x="96922" y="39509"/>
                    <a:pt x="96922" y="39509"/>
                  </a:cubicBezTo>
                  <a:cubicBezTo>
                    <a:pt x="96922" y="36221"/>
                    <a:pt x="92305" y="36221"/>
                    <a:pt x="92305" y="36221"/>
                  </a:cubicBezTo>
                  <a:cubicBezTo>
                    <a:pt x="92305" y="32927"/>
                    <a:pt x="101538" y="32927"/>
                    <a:pt x="96922" y="32927"/>
                  </a:cubicBezTo>
                  <a:cubicBezTo>
                    <a:pt x="96922" y="32927"/>
                    <a:pt x="96922" y="32927"/>
                    <a:pt x="96922" y="32927"/>
                  </a:cubicBezTo>
                  <a:cubicBezTo>
                    <a:pt x="92305" y="29633"/>
                    <a:pt x="101538" y="32927"/>
                    <a:pt x="101538" y="29633"/>
                  </a:cubicBezTo>
                  <a:cubicBezTo>
                    <a:pt x="101538" y="29633"/>
                    <a:pt x="101538" y="29633"/>
                    <a:pt x="101538" y="29633"/>
                  </a:cubicBezTo>
                  <a:cubicBezTo>
                    <a:pt x="101538" y="29633"/>
                    <a:pt x="101538" y="29633"/>
                    <a:pt x="101538" y="29633"/>
                  </a:cubicBezTo>
                  <a:cubicBezTo>
                    <a:pt x="101538" y="29633"/>
                    <a:pt x="101538" y="29633"/>
                    <a:pt x="101538" y="29633"/>
                  </a:cubicBezTo>
                  <a:cubicBezTo>
                    <a:pt x="101538" y="26339"/>
                    <a:pt x="106155" y="26339"/>
                    <a:pt x="106155" y="26339"/>
                  </a:cubicBezTo>
                  <a:cubicBezTo>
                    <a:pt x="110766" y="26339"/>
                    <a:pt x="115383" y="26339"/>
                    <a:pt x="120000" y="26339"/>
                  </a:cubicBezTo>
                  <a:cubicBezTo>
                    <a:pt x="120000" y="26339"/>
                    <a:pt x="120000" y="26339"/>
                    <a:pt x="120000" y="26339"/>
                  </a:cubicBezTo>
                  <a:cubicBezTo>
                    <a:pt x="115383" y="23045"/>
                    <a:pt x="115383" y="23045"/>
                    <a:pt x="115383" y="19757"/>
                  </a:cubicBezTo>
                  <a:cubicBezTo>
                    <a:pt x="115383" y="19757"/>
                    <a:pt x="115383" y="19757"/>
                    <a:pt x="115383" y="19757"/>
                  </a:cubicBezTo>
                  <a:cubicBezTo>
                    <a:pt x="115383" y="16463"/>
                    <a:pt x="115383" y="16463"/>
                    <a:pt x="115383" y="16463"/>
                  </a:cubicBezTo>
                  <a:cubicBezTo>
                    <a:pt x="115383" y="16463"/>
                    <a:pt x="115383" y="13169"/>
                    <a:pt x="115383" y="13169"/>
                  </a:cubicBezTo>
                  <a:cubicBezTo>
                    <a:pt x="115383" y="16463"/>
                    <a:pt x="110766" y="13169"/>
                    <a:pt x="110766" y="13169"/>
                  </a:cubicBezTo>
                  <a:cubicBezTo>
                    <a:pt x="110766" y="13169"/>
                    <a:pt x="110766" y="9875"/>
                    <a:pt x="110766" y="9875"/>
                  </a:cubicBezTo>
                  <a:cubicBezTo>
                    <a:pt x="101538" y="3293"/>
                    <a:pt x="92305" y="0"/>
                    <a:pt x="78461" y="0"/>
                  </a:cubicBezTo>
                  <a:cubicBezTo>
                    <a:pt x="83077" y="0"/>
                    <a:pt x="83077" y="3293"/>
                    <a:pt x="78461" y="3293"/>
                  </a:cubicBezTo>
                  <a:cubicBezTo>
                    <a:pt x="78461" y="3293"/>
                    <a:pt x="78461" y="3293"/>
                    <a:pt x="83077" y="3293"/>
                  </a:cubicBezTo>
                  <a:cubicBezTo>
                    <a:pt x="78461" y="6587"/>
                    <a:pt x="69233" y="3293"/>
                    <a:pt x="64616" y="3293"/>
                  </a:cubicBezTo>
                  <a:cubicBezTo>
                    <a:pt x="60000" y="3293"/>
                    <a:pt x="64616" y="6587"/>
                    <a:pt x="64616" y="6587"/>
                  </a:cubicBezTo>
                  <a:cubicBezTo>
                    <a:pt x="60000" y="9875"/>
                    <a:pt x="60000" y="6587"/>
                    <a:pt x="55383" y="6587"/>
                  </a:cubicBezTo>
                  <a:cubicBezTo>
                    <a:pt x="50766" y="6587"/>
                    <a:pt x="46155" y="13169"/>
                    <a:pt x="46155" y="13169"/>
                  </a:cubicBezTo>
                  <a:cubicBezTo>
                    <a:pt x="46155" y="13169"/>
                    <a:pt x="50766" y="16463"/>
                    <a:pt x="46155" y="16463"/>
                  </a:cubicBezTo>
                  <a:cubicBezTo>
                    <a:pt x="46155" y="16463"/>
                    <a:pt x="46155" y="16463"/>
                    <a:pt x="46155" y="16463"/>
                  </a:cubicBezTo>
                  <a:cubicBezTo>
                    <a:pt x="46155" y="19757"/>
                    <a:pt x="36922" y="19757"/>
                    <a:pt x="41538" y="23045"/>
                  </a:cubicBezTo>
                  <a:cubicBezTo>
                    <a:pt x="36922" y="23045"/>
                    <a:pt x="32305" y="23045"/>
                    <a:pt x="32305" y="23045"/>
                  </a:cubicBezTo>
                  <a:cubicBezTo>
                    <a:pt x="32305" y="26339"/>
                    <a:pt x="32305" y="26339"/>
                    <a:pt x="32305" y="29633"/>
                  </a:cubicBezTo>
                  <a:cubicBezTo>
                    <a:pt x="32305" y="32927"/>
                    <a:pt x="27694" y="36221"/>
                    <a:pt x="23077" y="36221"/>
                  </a:cubicBezTo>
                  <a:cubicBezTo>
                    <a:pt x="27694" y="39509"/>
                    <a:pt x="32305" y="39509"/>
                    <a:pt x="27694" y="42803"/>
                  </a:cubicBezTo>
                  <a:cubicBezTo>
                    <a:pt x="27694" y="42803"/>
                    <a:pt x="23077" y="42803"/>
                    <a:pt x="18461" y="42803"/>
                  </a:cubicBezTo>
                  <a:cubicBezTo>
                    <a:pt x="13844" y="42803"/>
                    <a:pt x="13844" y="42803"/>
                    <a:pt x="9233" y="46097"/>
                  </a:cubicBezTo>
                  <a:cubicBezTo>
                    <a:pt x="9233" y="46097"/>
                    <a:pt x="9233" y="46097"/>
                    <a:pt x="9233" y="46097"/>
                  </a:cubicBezTo>
                  <a:cubicBezTo>
                    <a:pt x="9233" y="49390"/>
                    <a:pt x="9233" y="49390"/>
                    <a:pt x="9233" y="49390"/>
                  </a:cubicBezTo>
                  <a:cubicBezTo>
                    <a:pt x="9233" y="52684"/>
                    <a:pt x="9233" y="52684"/>
                    <a:pt x="9233" y="55972"/>
                  </a:cubicBezTo>
                  <a:cubicBezTo>
                    <a:pt x="9233" y="55972"/>
                    <a:pt x="13844" y="55972"/>
                    <a:pt x="13844" y="59266"/>
                  </a:cubicBezTo>
                  <a:cubicBezTo>
                    <a:pt x="13844" y="59266"/>
                    <a:pt x="9233" y="62560"/>
                    <a:pt x="9233" y="62560"/>
                  </a:cubicBezTo>
                  <a:cubicBezTo>
                    <a:pt x="9233" y="62560"/>
                    <a:pt x="18461" y="65854"/>
                    <a:pt x="18461" y="65854"/>
                  </a:cubicBezTo>
                  <a:cubicBezTo>
                    <a:pt x="18461" y="69142"/>
                    <a:pt x="13844" y="69142"/>
                    <a:pt x="13844" y="69142"/>
                  </a:cubicBezTo>
                  <a:cubicBezTo>
                    <a:pt x="13844" y="72436"/>
                    <a:pt x="18461" y="75730"/>
                    <a:pt x="13844" y="79024"/>
                  </a:cubicBezTo>
                  <a:cubicBezTo>
                    <a:pt x="9233" y="79024"/>
                    <a:pt x="9233" y="79024"/>
                    <a:pt x="9233" y="79024"/>
                  </a:cubicBezTo>
                  <a:cubicBezTo>
                    <a:pt x="4616" y="82318"/>
                    <a:pt x="9233" y="82318"/>
                    <a:pt x="9233" y="85606"/>
                  </a:cubicBezTo>
                  <a:cubicBezTo>
                    <a:pt x="9233" y="85606"/>
                    <a:pt x="4616" y="88900"/>
                    <a:pt x="4616" y="88900"/>
                  </a:cubicBezTo>
                  <a:cubicBezTo>
                    <a:pt x="4616" y="88900"/>
                    <a:pt x="4616" y="85606"/>
                    <a:pt x="4616" y="85606"/>
                  </a:cubicBezTo>
                  <a:cubicBezTo>
                    <a:pt x="0" y="85606"/>
                    <a:pt x="4616" y="88900"/>
                    <a:pt x="0" y="92194"/>
                  </a:cubicBezTo>
                  <a:cubicBezTo>
                    <a:pt x="4616" y="92194"/>
                    <a:pt x="9233" y="98781"/>
                    <a:pt x="9233" y="102069"/>
                  </a:cubicBezTo>
                  <a:cubicBezTo>
                    <a:pt x="9233" y="102069"/>
                    <a:pt x="13844" y="105363"/>
                    <a:pt x="13844" y="108657"/>
                  </a:cubicBezTo>
                  <a:cubicBezTo>
                    <a:pt x="18461" y="108657"/>
                    <a:pt x="23077" y="111951"/>
                    <a:pt x="13844" y="111951"/>
                  </a:cubicBezTo>
                  <a:cubicBezTo>
                    <a:pt x="18461" y="111951"/>
                    <a:pt x="18461" y="111951"/>
                    <a:pt x="18461" y="111951"/>
                  </a:cubicBezTo>
                  <a:cubicBezTo>
                    <a:pt x="18461" y="111951"/>
                    <a:pt x="13844" y="111951"/>
                    <a:pt x="13844" y="111951"/>
                  </a:cubicBezTo>
                  <a:cubicBezTo>
                    <a:pt x="18461" y="115239"/>
                    <a:pt x="23077" y="115239"/>
                    <a:pt x="18461" y="118533"/>
                  </a:cubicBezTo>
                  <a:cubicBezTo>
                    <a:pt x="23077" y="118533"/>
                    <a:pt x="32305" y="121827"/>
                    <a:pt x="32305" y="118533"/>
                  </a:cubicBezTo>
                  <a:cubicBezTo>
                    <a:pt x="32305" y="118533"/>
                    <a:pt x="32305" y="118533"/>
                    <a:pt x="32305" y="115239"/>
                  </a:cubicBezTo>
                  <a:cubicBezTo>
                    <a:pt x="32305" y="115239"/>
                    <a:pt x="36922" y="115239"/>
                    <a:pt x="36922" y="115239"/>
                  </a:cubicBezTo>
                  <a:cubicBezTo>
                    <a:pt x="36922" y="111951"/>
                    <a:pt x="46155" y="111951"/>
                    <a:pt x="46155" y="111951"/>
                  </a:cubicBezTo>
                  <a:cubicBezTo>
                    <a:pt x="50766" y="111951"/>
                    <a:pt x="55383" y="108657"/>
                    <a:pt x="55383" y="105363"/>
                  </a:cubicBezTo>
                  <a:cubicBezTo>
                    <a:pt x="55383" y="102069"/>
                    <a:pt x="55383" y="102069"/>
                    <a:pt x="55383" y="98781"/>
                  </a:cubicBezTo>
                  <a:cubicBezTo>
                    <a:pt x="55383" y="95487"/>
                    <a:pt x="55383" y="95487"/>
                    <a:pt x="55383" y="92194"/>
                  </a:cubicBezTo>
                  <a:cubicBezTo>
                    <a:pt x="55383" y="92194"/>
                    <a:pt x="55383" y="92194"/>
                    <a:pt x="60000" y="92194"/>
                  </a:cubicBezTo>
                  <a:cubicBezTo>
                    <a:pt x="55383" y="88900"/>
                    <a:pt x="55383" y="88900"/>
                    <a:pt x="50766" y="88900"/>
                  </a:cubicBezTo>
                  <a:cubicBezTo>
                    <a:pt x="50766" y="88900"/>
                    <a:pt x="55383" y="88900"/>
                    <a:pt x="60000" y="88900"/>
                  </a:cubicBezTo>
                  <a:cubicBezTo>
                    <a:pt x="60000" y="88900"/>
                    <a:pt x="64616" y="88900"/>
                    <a:pt x="64616" y="88900"/>
                  </a:cubicBezTo>
                  <a:cubicBezTo>
                    <a:pt x="64616" y="85606"/>
                    <a:pt x="69233" y="85606"/>
                    <a:pt x="69233" y="85606"/>
                  </a:cubicBezTo>
                  <a:cubicBezTo>
                    <a:pt x="73844" y="85606"/>
                    <a:pt x="73844" y="85606"/>
                    <a:pt x="73844" y="85606"/>
                  </a:cubicBezTo>
                  <a:cubicBezTo>
                    <a:pt x="73844" y="82318"/>
                    <a:pt x="69233" y="85606"/>
                    <a:pt x="69233" y="82318"/>
                  </a:cubicBezTo>
                  <a:cubicBezTo>
                    <a:pt x="69233" y="82318"/>
                    <a:pt x="69233" y="82318"/>
                    <a:pt x="69233" y="82318"/>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45" name="Shape 2245"/>
            <p:cNvSpPr/>
            <p:nvPr/>
          </p:nvSpPr>
          <p:spPr>
            <a:xfrm>
              <a:off x="7951334" y="4893044"/>
              <a:ext cx="71383" cy="63763"/>
            </a:xfrm>
            <a:custGeom>
              <a:avLst/>
              <a:gdLst/>
              <a:ahLst/>
              <a:cxnLst/>
              <a:rect l="0" t="0" r="0" b="0"/>
              <a:pathLst>
                <a:path w="120000" h="120000" extrusionOk="0">
                  <a:moveTo>
                    <a:pt x="120000" y="60000"/>
                  </a:moveTo>
                  <a:cubicBezTo>
                    <a:pt x="120000" y="30000"/>
                    <a:pt x="120000" y="30000"/>
                    <a:pt x="90000" y="0"/>
                  </a:cubicBezTo>
                  <a:cubicBezTo>
                    <a:pt x="90000" y="0"/>
                    <a:pt x="60000" y="0"/>
                    <a:pt x="60000" y="0"/>
                  </a:cubicBezTo>
                  <a:cubicBezTo>
                    <a:pt x="60000" y="0"/>
                    <a:pt x="30000" y="30000"/>
                    <a:pt x="0" y="60000"/>
                  </a:cubicBezTo>
                  <a:cubicBezTo>
                    <a:pt x="0" y="90000"/>
                    <a:pt x="30000" y="120000"/>
                    <a:pt x="60000" y="120000"/>
                  </a:cubicBezTo>
                  <a:cubicBezTo>
                    <a:pt x="60000" y="120000"/>
                    <a:pt x="90000" y="120000"/>
                    <a:pt x="90000" y="120000"/>
                  </a:cubicBezTo>
                  <a:cubicBezTo>
                    <a:pt x="120000" y="120000"/>
                    <a:pt x="90000" y="90000"/>
                    <a:pt x="120000" y="90000"/>
                  </a:cubicBezTo>
                  <a:cubicBezTo>
                    <a:pt x="120000" y="90000"/>
                    <a:pt x="120000" y="60000"/>
                    <a:pt x="120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46" name="Shape 2246"/>
            <p:cNvSpPr/>
            <p:nvPr/>
          </p:nvSpPr>
          <p:spPr>
            <a:xfrm>
              <a:off x="3851525" y="3387703"/>
              <a:ext cx="176904" cy="199036"/>
            </a:xfrm>
            <a:custGeom>
              <a:avLst/>
              <a:gdLst/>
              <a:ahLst/>
              <a:cxnLst/>
              <a:rect l="0" t="0" r="0" b="0"/>
              <a:pathLst>
                <a:path w="120000" h="120000" extrusionOk="0">
                  <a:moveTo>
                    <a:pt x="120000" y="19285"/>
                  </a:moveTo>
                  <a:cubicBezTo>
                    <a:pt x="120000" y="19285"/>
                    <a:pt x="120000" y="9645"/>
                    <a:pt x="120000" y="9645"/>
                  </a:cubicBezTo>
                  <a:cubicBezTo>
                    <a:pt x="120000" y="9645"/>
                    <a:pt x="108000" y="9645"/>
                    <a:pt x="108000" y="9645"/>
                  </a:cubicBezTo>
                  <a:cubicBezTo>
                    <a:pt x="96000" y="9645"/>
                    <a:pt x="60000" y="0"/>
                    <a:pt x="60000" y="9645"/>
                  </a:cubicBezTo>
                  <a:cubicBezTo>
                    <a:pt x="60000" y="9645"/>
                    <a:pt x="36000" y="0"/>
                    <a:pt x="36000" y="0"/>
                  </a:cubicBezTo>
                  <a:cubicBezTo>
                    <a:pt x="24000" y="0"/>
                    <a:pt x="24000" y="19285"/>
                    <a:pt x="24000" y="19285"/>
                  </a:cubicBezTo>
                  <a:cubicBezTo>
                    <a:pt x="24000" y="19285"/>
                    <a:pt x="24000" y="28930"/>
                    <a:pt x="24000" y="28930"/>
                  </a:cubicBezTo>
                  <a:cubicBezTo>
                    <a:pt x="12000" y="28930"/>
                    <a:pt x="12000" y="28930"/>
                    <a:pt x="0" y="28930"/>
                  </a:cubicBezTo>
                  <a:cubicBezTo>
                    <a:pt x="0" y="28930"/>
                    <a:pt x="0" y="48215"/>
                    <a:pt x="0" y="57855"/>
                  </a:cubicBezTo>
                  <a:cubicBezTo>
                    <a:pt x="0" y="57855"/>
                    <a:pt x="0" y="77140"/>
                    <a:pt x="12000" y="77140"/>
                  </a:cubicBezTo>
                  <a:cubicBezTo>
                    <a:pt x="12000" y="77140"/>
                    <a:pt x="12000" y="77140"/>
                    <a:pt x="12000" y="77140"/>
                  </a:cubicBezTo>
                  <a:cubicBezTo>
                    <a:pt x="24000" y="86786"/>
                    <a:pt x="24000" y="86786"/>
                    <a:pt x="24000" y="96425"/>
                  </a:cubicBezTo>
                  <a:cubicBezTo>
                    <a:pt x="24000" y="96425"/>
                    <a:pt x="24000" y="115711"/>
                    <a:pt x="36000" y="115711"/>
                  </a:cubicBezTo>
                  <a:cubicBezTo>
                    <a:pt x="36000" y="115711"/>
                    <a:pt x="60000" y="125356"/>
                    <a:pt x="60000" y="115711"/>
                  </a:cubicBezTo>
                  <a:cubicBezTo>
                    <a:pt x="60000" y="115711"/>
                    <a:pt x="48000" y="106071"/>
                    <a:pt x="60000" y="106071"/>
                  </a:cubicBezTo>
                  <a:cubicBezTo>
                    <a:pt x="60000" y="106071"/>
                    <a:pt x="72000" y="106071"/>
                    <a:pt x="72000" y="106071"/>
                  </a:cubicBezTo>
                  <a:cubicBezTo>
                    <a:pt x="72000" y="106071"/>
                    <a:pt x="72000" y="106071"/>
                    <a:pt x="72000" y="106071"/>
                  </a:cubicBezTo>
                  <a:cubicBezTo>
                    <a:pt x="84000" y="106071"/>
                    <a:pt x="84000" y="96425"/>
                    <a:pt x="84000" y="96425"/>
                  </a:cubicBezTo>
                  <a:cubicBezTo>
                    <a:pt x="96000" y="106071"/>
                    <a:pt x="96000" y="106071"/>
                    <a:pt x="108000" y="106071"/>
                  </a:cubicBezTo>
                  <a:cubicBezTo>
                    <a:pt x="108000" y="106071"/>
                    <a:pt x="108000" y="96425"/>
                    <a:pt x="120000" y="86786"/>
                  </a:cubicBezTo>
                  <a:cubicBezTo>
                    <a:pt x="120000" y="86786"/>
                    <a:pt x="120000" y="77140"/>
                    <a:pt x="120000" y="77140"/>
                  </a:cubicBezTo>
                  <a:cubicBezTo>
                    <a:pt x="120000" y="67501"/>
                    <a:pt x="108000" y="57855"/>
                    <a:pt x="108000" y="48215"/>
                  </a:cubicBezTo>
                  <a:cubicBezTo>
                    <a:pt x="108000" y="38570"/>
                    <a:pt x="108000" y="28930"/>
                    <a:pt x="120000" y="1928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47" name="Shape 2247"/>
            <p:cNvSpPr/>
            <p:nvPr/>
          </p:nvSpPr>
          <p:spPr>
            <a:xfrm>
              <a:off x="7560285" y="2623388"/>
              <a:ext cx="766117" cy="639567"/>
            </a:xfrm>
            <a:custGeom>
              <a:avLst/>
              <a:gdLst/>
              <a:ahLst/>
              <a:cxnLst/>
              <a:rect l="0" t="0" r="0" b="0"/>
              <a:pathLst>
                <a:path w="120000" h="120000" extrusionOk="0">
                  <a:moveTo>
                    <a:pt x="119243" y="36523"/>
                  </a:moveTo>
                  <a:cubicBezTo>
                    <a:pt x="116469" y="36523"/>
                    <a:pt x="113695" y="33541"/>
                    <a:pt x="110922" y="30558"/>
                  </a:cubicBezTo>
                  <a:cubicBezTo>
                    <a:pt x="110922" y="27576"/>
                    <a:pt x="110922" y="21617"/>
                    <a:pt x="110922" y="18635"/>
                  </a:cubicBezTo>
                  <a:cubicBezTo>
                    <a:pt x="110922" y="15652"/>
                    <a:pt x="108148" y="12670"/>
                    <a:pt x="108148" y="9688"/>
                  </a:cubicBezTo>
                  <a:cubicBezTo>
                    <a:pt x="108148" y="9688"/>
                    <a:pt x="110922" y="9688"/>
                    <a:pt x="110922" y="9688"/>
                  </a:cubicBezTo>
                  <a:cubicBezTo>
                    <a:pt x="110922" y="9688"/>
                    <a:pt x="108148" y="3729"/>
                    <a:pt x="105380" y="3729"/>
                  </a:cubicBezTo>
                  <a:cubicBezTo>
                    <a:pt x="105380" y="746"/>
                    <a:pt x="102606" y="3729"/>
                    <a:pt x="102606" y="3729"/>
                  </a:cubicBezTo>
                  <a:cubicBezTo>
                    <a:pt x="99833" y="3729"/>
                    <a:pt x="97059" y="3729"/>
                    <a:pt x="94286" y="3729"/>
                  </a:cubicBezTo>
                  <a:cubicBezTo>
                    <a:pt x="85965" y="3729"/>
                    <a:pt x="77644" y="3729"/>
                    <a:pt x="69329" y="3729"/>
                  </a:cubicBezTo>
                  <a:cubicBezTo>
                    <a:pt x="69329" y="-2235"/>
                    <a:pt x="66555" y="746"/>
                    <a:pt x="66555" y="746"/>
                  </a:cubicBezTo>
                  <a:cubicBezTo>
                    <a:pt x="66555" y="3729"/>
                    <a:pt x="66555" y="3729"/>
                    <a:pt x="63781" y="3729"/>
                  </a:cubicBezTo>
                  <a:cubicBezTo>
                    <a:pt x="58234" y="3729"/>
                    <a:pt x="55461" y="3729"/>
                    <a:pt x="49913" y="3729"/>
                  </a:cubicBezTo>
                  <a:cubicBezTo>
                    <a:pt x="41598" y="3729"/>
                    <a:pt x="30504" y="3729"/>
                    <a:pt x="22183" y="3729"/>
                  </a:cubicBezTo>
                  <a:cubicBezTo>
                    <a:pt x="22183" y="6705"/>
                    <a:pt x="22183" y="12670"/>
                    <a:pt x="22183" y="18635"/>
                  </a:cubicBezTo>
                  <a:cubicBezTo>
                    <a:pt x="22183" y="18635"/>
                    <a:pt x="22183" y="18635"/>
                    <a:pt x="22183" y="21617"/>
                  </a:cubicBezTo>
                  <a:cubicBezTo>
                    <a:pt x="19409" y="21617"/>
                    <a:pt x="16636" y="21617"/>
                    <a:pt x="13868" y="21617"/>
                  </a:cubicBezTo>
                  <a:cubicBezTo>
                    <a:pt x="13868" y="27576"/>
                    <a:pt x="16636" y="33541"/>
                    <a:pt x="16636" y="42482"/>
                  </a:cubicBezTo>
                  <a:cubicBezTo>
                    <a:pt x="16636" y="45464"/>
                    <a:pt x="16636" y="57394"/>
                    <a:pt x="13868" y="57394"/>
                  </a:cubicBezTo>
                  <a:cubicBezTo>
                    <a:pt x="13868" y="60370"/>
                    <a:pt x="11094" y="57394"/>
                    <a:pt x="8320" y="57394"/>
                  </a:cubicBezTo>
                  <a:cubicBezTo>
                    <a:pt x="8320" y="60370"/>
                    <a:pt x="8320" y="60370"/>
                    <a:pt x="8320" y="63352"/>
                  </a:cubicBezTo>
                  <a:cubicBezTo>
                    <a:pt x="8320" y="63352"/>
                    <a:pt x="8320" y="63352"/>
                    <a:pt x="5547" y="66335"/>
                  </a:cubicBezTo>
                  <a:cubicBezTo>
                    <a:pt x="5547" y="66335"/>
                    <a:pt x="5547" y="66335"/>
                    <a:pt x="5547" y="66335"/>
                  </a:cubicBezTo>
                  <a:cubicBezTo>
                    <a:pt x="5547" y="66335"/>
                    <a:pt x="5547" y="66335"/>
                    <a:pt x="5547" y="69317"/>
                  </a:cubicBezTo>
                  <a:cubicBezTo>
                    <a:pt x="2773" y="69317"/>
                    <a:pt x="5547" y="69317"/>
                    <a:pt x="5547" y="72299"/>
                  </a:cubicBezTo>
                  <a:cubicBezTo>
                    <a:pt x="5547" y="72299"/>
                    <a:pt x="2773" y="72299"/>
                    <a:pt x="2773" y="75282"/>
                  </a:cubicBezTo>
                  <a:cubicBezTo>
                    <a:pt x="2773" y="75282"/>
                    <a:pt x="2773" y="78258"/>
                    <a:pt x="2773" y="78258"/>
                  </a:cubicBezTo>
                  <a:cubicBezTo>
                    <a:pt x="2773" y="81241"/>
                    <a:pt x="2773" y="78258"/>
                    <a:pt x="2773" y="81241"/>
                  </a:cubicBezTo>
                  <a:cubicBezTo>
                    <a:pt x="0" y="81241"/>
                    <a:pt x="0" y="84223"/>
                    <a:pt x="0" y="84223"/>
                  </a:cubicBezTo>
                  <a:cubicBezTo>
                    <a:pt x="2773" y="84223"/>
                    <a:pt x="2773" y="84223"/>
                    <a:pt x="2773" y="84223"/>
                  </a:cubicBezTo>
                  <a:cubicBezTo>
                    <a:pt x="5547" y="87205"/>
                    <a:pt x="5547" y="87205"/>
                    <a:pt x="5547" y="87205"/>
                  </a:cubicBezTo>
                  <a:cubicBezTo>
                    <a:pt x="5547" y="90188"/>
                    <a:pt x="5547" y="90188"/>
                    <a:pt x="5547" y="90188"/>
                  </a:cubicBezTo>
                  <a:cubicBezTo>
                    <a:pt x="5547" y="93170"/>
                    <a:pt x="5547" y="93170"/>
                    <a:pt x="5547" y="96147"/>
                  </a:cubicBezTo>
                  <a:cubicBezTo>
                    <a:pt x="5547" y="96147"/>
                    <a:pt x="8320" y="96147"/>
                    <a:pt x="8320" y="96147"/>
                  </a:cubicBezTo>
                  <a:cubicBezTo>
                    <a:pt x="8320" y="99129"/>
                    <a:pt x="8320" y="99129"/>
                    <a:pt x="8320" y="102111"/>
                  </a:cubicBezTo>
                  <a:cubicBezTo>
                    <a:pt x="8320" y="102111"/>
                    <a:pt x="11094" y="105094"/>
                    <a:pt x="11094" y="105094"/>
                  </a:cubicBezTo>
                  <a:cubicBezTo>
                    <a:pt x="13868" y="108076"/>
                    <a:pt x="13868" y="111058"/>
                    <a:pt x="13868" y="114035"/>
                  </a:cubicBezTo>
                  <a:cubicBezTo>
                    <a:pt x="13868" y="117017"/>
                    <a:pt x="11094" y="117017"/>
                    <a:pt x="13868" y="120000"/>
                  </a:cubicBezTo>
                  <a:cubicBezTo>
                    <a:pt x="16636" y="120000"/>
                    <a:pt x="19409" y="120000"/>
                    <a:pt x="19409" y="120000"/>
                  </a:cubicBezTo>
                  <a:cubicBezTo>
                    <a:pt x="22183" y="117017"/>
                    <a:pt x="22183" y="111058"/>
                    <a:pt x="22183" y="108076"/>
                  </a:cubicBezTo>
                  <a:cubicBezTo>
                    <a:pt x="22183" y="108076"/>
                    <a:pt x="24956" y="108076"/>
                    <a:pt x="24956" y="105094"/>
                  </a:cubicBezTo>
                  <a:cubicBezTo>
                    <a:pt x="24956" y="105094"/>
                    <a:pt x="27730" y="105094"/>
                    <a:pt x="30504" y="105094"/>
                  </a:cubicBezTo>
                  <a:cubicBezTo>
                    <a:pt x="30504" y="105094"/>
                    <a:pt x="33277" y="111058"/>
                    <a:pt x="36051" y="114035"/>
                  </a:cubicBezTo>
                  <a:cubicBezTo>
                    <a:pt x="36051" y="114035"/>
                    <a:pt x="41598" y="111058"/>
                    <a:pt x="44372" y="111058"/>
                  </a:cubicBezTo>
                  <a:cubicBezTo>
                    <a:pt x="44372" y="114035"/>
                    <a:pt x="44372" y="114035"/>
                    <a:pt x="47140" y="114035"/>
                  </a:cubicBezTo>
                  <a:cubicBezTo>
                    <a:pt x="47140" y="114035"/>
                    <a:pt x="49913" y="114035"/>
                    <a:pt x="52687" y="114035"/>
                  </a:cubicBezTo>
                  <a:cubicBezTo>
                    <a:pt x="49913" y="111058"/>
                    <a:pt x="52687" y="111058"/>
                    <a:pt x="55461" y="111058"/>
                  </a:cubicBezTo>
                  <a:cubicBezTo>
                    <a:pt x="55461" y="111058"/>
                    <a:pt x="55461" y="108076"/>
                    <a:pt x="58234" y="108076"/>
                  </a:cubicBezTo>
                  <a:cubicBezTo>
                    <a:pt x="61008" y="105094"/>
                    <a:pt x="63781" y="114035"/>
                    <a:pt x="69329" y="111058"/>
                  </a:cubicBezTo>
                  <a:cubicBezTo>
                    <a:pt x="72102" y="108076"/>
                    <a:pt x="74876" y="105094"/>
                    <a:pt x="74876" y="102111"/>
                  </a:cubicBezTo>
                  <a:cubicBezTo>
                    <a:pt x="77644" y="99129"/>
                    <a:pt x="77644" y="93170"/>
                    <a:pt x="74876" y="90188"/>
                  </a:cubicBezTo>
                  <a:cubicBezTo>
                    <a:pt x="77644" y="90188"/>
                    <a:pt x="77644" y="90188"/>
                    <a:pt x="80418" y="90188"/>
                  </a:cubicBezTo>
                  <a:cubicBezTo>
                    <a:pt x="77644" y="90188"/>
                    <a:pt x="80418" y="87205"/>
                    <a:pt x="83191" y="90188"/>
                  </a:cubicBezTo>
                  <a:cubicBezTo>
                    <a:pt x="83191" y="90188"/>
                    <a:pt x="83191" y="96147"/>
                    <a:pt x="83191" y="96147"/>
                  </a:cubicBezTo>
                  <a:cubicBezTo>
                    <a:pt x="83191" y="96147"/>
                    <a:pt x="83191" y="102111"/>
                    <a:pt x="83191" y="102111"/>
                  </a:cubicBezTo>
                  <a:cubicBezTo>
                    <a:pt x="83191" y="102111"/>
                    <a:pt x="85965" y="105094"/>
                    <a:pt x="88738" y="108076"/>
                  </a:cubicBezTo>
                  <a:cubicBezTo>
                    <a:pt x="88738" y="108076"/>
                    <a:pt x="88738" y="117017"/>
                    <a:pt x="91512" y="111058"/>
                  </a:cubicBezTo>
                  <a:cubicBezTo>
                    <a:pt x="91512" y="111058"/>
                    <a:pt x="91512" y="108076"/>
                    <a:pt x="91512" y="105094"/>
                  </a:cubicBezTo>
                  <a:cubicBezTo>
                    <a:pt x="91512" y="105094"/>
                    <a:pt x="91512" y="105094"/>
                    <a:pt x="91512" y="102111"/>
                  </a:cubicBezTo>
                  <a:cubicBezTo>
                    <a:pt x="91512" y="102111"/>
                    <a:pt x="91512" y="102111"/>
                    <a:pt x="91512" y="102111"/>
                  </a:cubicBezTo>
                  <a:cubicBezTo>
                    <a:pt x="94286" y="102111"/>
                    <a:pt x="94286" y="102111"/>
                    <a:pt x="94286" y="102111"/>
                  </a:cubicBezTo>
                  <a:cubicBezTo>
                    <a:pt x="94286" y="102111"/>
                    <a:pt x="94286" y="102111"/>
                    <a:pt x="97059" y="102111"/>
                  </a:cubicBezTo>
                  <a:cubicBezTo>
                    <a:pt x="97059" y="102111"/>
                    <a:pt x="97059" y="99129"/>
                    <a:pt x="97059" y="99129"/>
                  </a:cubicBezTo>
                  <a:cubicBezTo>
                    <a:pt x="97059" y="96147"/>
                    <a:pt x="97059" y="93170"/>
                    <a:pt x="97059" y="93170"/>
                  </a:cubicBezTo>
                  <a:cubicBezTo>
                    <a:pt x="97059" y="90188"/>
                    <a:pt x="99833" y="87205"/>
                    <a:pt x="99833" y="84223"/>
                  </a:cubicBezTo>
                  <a:cubicBezTo>
                    <a:pt x="102606" y="84223"/>
                    <a:pt x="102606" y="84223"/>
                    <a:pt x="105380" y="84223"/>
                  </a:cubicBezTo>
                  <a:cubicBezTo>
                    <a:pt x="105380" y="81241"/>
                    <a:pt x="105380" y="78258"/>
                    <a:pt x="105380" y="78258"/>
                  </a:cubicBezTo>
                  <a:cubicBezTo>
                    <a:pt x="105380" y="75282"/>
                    <a:pt x="105380" y="72299"/>
                    <a:pt x="105380" y="69317"/>
                  </a:cubicBezTo>
                  <a:cubicBezTo>
                    <a:pt x="108148" y="63352"/>
                    <a:pt x="108148" y="54411"/>
                    <a:pt x="108148" y="48447"/>
                  </a:cubicBezTo>
                  <a:cubicBezTo>
                    <a:pt x="108148" y="48447"/>
                    <a:pt x="108148" y="45464"/>
                    <a:pt x="108148" y="45464"/>
                  </a:cubicBezTo>
                  <a:cubicBezTo>
                    <a:pt x="110922" y="45464"/>
                    <a:pt x="110922" y="45464"/>
                    <a:pt x="113695" y="45464"/>
                  </a:cubicBezTo>
                  <a:cubicBezTo>
                    <a:pt x="113695" y="45464"/>
                    <a:pt x="113695" y="45464"/>
                    <a:pt x="113695" y="42482"/>
                  </a:cubicBezTo>
                  <a:cubicBezTo>
                    <a:pt x="116469" y="42482"/>
                    <a:pt x="122016" y="42482"/>
                    <a:pt x="119243" y="3652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48" name="Shape 2248"/>
            <p:cNvSpPr/>
            <p:nvPr/>
          </p:nvSpPr>
          <p:spPr>
            <a:xfrm>
              <a:off x="8128239" y="2162830"/>
              <a:ext cx="974521" cy="734186"/>
            </a:xfrm>
            <a:custGeom>
              <a:avLst/>
              <a:gdLst/>
              <a:ahLst/>
              <a:cxnLst/>
              <a:rect l="0" t="0" r="0" b="0"/>
              <a:pathLst>
                <a:path w="120000" h="120000" extrusionOk="0">
                  <a:moveTo>
                    <a:pt x="120000" y="76075"/>
                  </a:moveTo>
                  <a:cubicBezTo>
                    <a:pt x="117816" y="76075"/>
                    <a:pt x="117816" y="73495"/>
                    <a:pt x="115638" y="70909"/>
                  </a:cubicBezTo>
                  <a:cubicBezTo>
                    <a:pt x="115638" y="73495"/>
                    <a:pt x="113455" y="70909"/>
                    <a:pt x="111272" y="70909"/>
                  </a:cubicBezTo>
                  <a:cubicBezTo>
                    <a:pt x="109088" y="70909"/>
                    <a:pt x="104727" y="70909"/>
                    <a:pt x="102544" y="70909"/>
                  </a:cubicBezTo>
                  <a:cubicBezTo>
                    <a:pt x="100361" y="68328"/>
                    <a:pt x="96000" y="60576"/>
                    <a:pt x="93816" y="60576"/>
                  </a:cubicBezTo>
                  <a:cubicBezTo>
                    <a:pt x="96000" y="57990"/>
                    <a:pt x="93816" y="57990"/>
                    <a:pt x="93816" y="57990"/>
                  </a:cubicBezTo>
                  <a:cubicBezTo>
                    <a:pt x="91638" y="55409"/>
                    <a:pt x="91638" y="57990"/>
                    <a:pt x="91638" y="55409"/>
                  </a:cubicBezTo>
                  <a:cubicBezTo>
                    <a:pt x="89455" y="52823"/>
                    <a:pt x="87272" y="50237"/>
                    <a:pt x="87272" y="45070"/>
                  </a:cubicBezTo>
                  <a:cubicBezTo>
                    <a:pt x="87272" y="45070"/>
                    <a:pt x="87272" y="45070"/>
                    <a:pt x="87272" y="45070"/>
                  </a:cubicBezTo>
                  <a:cubicBezTo>
                    <a:pt x="87272" y="42490"/>
                    <a:pt x="85088" y="42490"/>
                    <a:pt x="85088" y="42490"/>
                  </a:cubicBezTo>
                  <a:cubicBezTo>
                    <a:pt x="85088" y="42490"/>
                    <a:pt x="87272" y="42490"/>
                    <a:pt x="87272" y="42490"/>
                  </a:cubicBezTo>
                  <a:cubicBezTo>
                    <a:pt x="85088" y="39904"/>
                    <a:pt x="80727" y="37323"/>
                    <a:pt x="80727" y="34737"/>
                  </a:cubicBezTo>
                  <a:cubicBezTo>
                    <a:pt x="80727" y="34737"/>
                    <a:pt x="78544" y="34737"/>
                    <a:pt x="78544" y="32151"/>
                  </a:cubicBezTo>
                  <a:cubicBezTo>
                    <a:pt x="78544" y="32151"/>
                    <a:pt x="78544" y="29571"/>
                    <a:pt x="76361" y="29571"/>
                  </a:cubicBezTo>
                  <a:cubicBezTo>
                    <a:pt x="76361" y="26985"/>
                    <a:pt x="76361" y="26985"/>
                    <a:pt x="74183" y="26985"/>
                  </a:cubicBezTo>
                  <a:cubicBezTo>
                    <a:pt x="72000" y="26985"/>
                    <a:pt x="72000" y="26985"/>
                    <a:pt x="72000" y="24404"/>
                  </a:cubicBezTo>
                  <a:cubicBezTo>
                    <a:pt x="69816" y="24404"/>
                    <a:pt x="69816" y="24404"/>
                    <a:pt x="69816" y="24404"/>
                  </a:cubicBezTo>
                  <a:cubicBezTo>
                    <a:pt x="67638" y="21818"/>
                    <a:pt x="65455" y="24404"/>
                    <a:pt x="65455" y="24404"/>
                  </a:cubicBezTo>
                  <a:cubicBezTo>
                    <a:pt x="61088" y="21818"/>
                    <a:pt x="58911" y="24404"/>
                    <a:pt x="54544" y="21818"/>
                  </a:cubicBezTo>
                  <a:cubicBezTo>
                    <a:pt x="54544" y="21818"/>
                    <a:pt x="52361" y="19238"/>
                    <a:pt x="52361" y="19238"/>
                  </a:cubicBezTo>
                  <a:cubicBezTo>
                    <a:pt x="48000" y="16652"/>
                    <a:pt x="45816" y="14066"/>
                    <a:pt x="43638" y="11485"/>
                  </a:cubicBezTo>
                  <a:cubicBezTo>
                    <a:pt x="39272" y="8899"/>
                    <a:pt x="37088" y="6319"/>
                    <a:pt x="32727" y="3732"/>
                  </a:cubicBezTo>
                  <a:cubicBezTo>
                    <a:pt x="32727" y="3732"/>
                    <a:pt x="30544" y="1152"/>
                    <a:pt x="28361" y="1152"/>
                  </a:cubicBezTo>
                  <a:cubicBezTo>
                    <a:pt x="28361" y="1152"/>
                    <a:pt x="26183" y="-1433"/>
                    <a:pt x="24000" y="1152"/>
                  </a:cubicBezTo>
                  <a:cubicBezTo>
                    <a:pt x="21816" y="1152"/>
                    <a:pt x="21816" y="1152"/>
                    <a:pt x="21816" y="1152"/>
                  </a:cubicBezTo>
                  <a:cubicBezTo>
                    <a:pt x="17455" y="3732"/>
                    <a:pt x="15272" y="3732"/>
                    <a:pt x="10911" y="3732"/>
                  </a:cubicBezTo>
                  <a:cubicBezTo>
                    <a:pt x="13088" y="6319"/>
                    <a:pt x="15272" y="8899"/>
                    <a:pt x="17455" y="11485"/>
                  </a:cubicBezTo>
                  <a:cubicBezTo>
                    <a:pt x="15272" y="14066"/>
                    <a:pt x="15272" y="14066"/>
                    <a:pt x="15272" y="16652"/>
                  </a:cubicBezTo>
                  <a:cubicBezTo>
                    <a:pt x="13088" y="16652"/>
                    <a:pt x="10911" y="16652"/>
                    <a:pt x="10911" y="19238"/>
                  </a:cubicBezTo>
                  <a:cubicBezTo>
                    <a:pt x="8727" y="19238"/>
                    <a:pt x="8727" y="21818"/>
                    <a:pt x="6544" y="21818"/>
                  </a:cubicBezTo>
                  <a:cubicBezTo>
                    <a:pt x="6544" y="21818"/>
                    <a:pt x="2183" y="21818"/>
                    <a:pt x="0" y="21818"/>
                  </a:cubicBezTo>
                  <a:cubicBezTo>
                    <a:pt x="0" y="24404"/>
                    <a:pt x="0" y="26985"/>
                    <a:pt x="0" y="29571"/>
                  </a:cubicBezTo>
                  <a:cubicBezTo>
                    <a:pt x="2183" y="26985"/>
                    <a:pt x="6544" y="37323"/>
                    <a:pt x="6544" y="39904"/>
                  </a:cubicBezTo>
                  <a:cubicBezTo>
                    <a:pt x="8727" y="42490"/>
                    <a:pt x="10911" y="45070"/>
                    <a:pt x="13088" y="50237"/>
                  </a:cubicBezTo>
                  <a:cubicBezTo>
                    <a:pt x="15272" y="52823"/>
                    <a:pt x="15272" y="57990"/>
                    <a:pt x="19638" y="60576"/>
                  </a:cubicBezTo>
                  <a:cubicBezTo>
                    <a:pt x="21816" y="63156"/>
                    <a:pt x="24000" y="68328"/>
                    <a:pt x="26183" y="70909"/>
                  </a:cubicBezTo>
                  <a:cubicBezTo>
                    <a:pt x="26183" y="70909"/>
                    <a:pt x="26183" y="70909"/>
                    <a:pt x="26183" y="70909"/>
                  </a:cubicBezTo>
                  <a:cubicBezTo>
                    <a:pt x="26183" y="73495"/>
                    <a:pt x="26183" y="73495"/>
                    <a:pt x="26183" y="76075"/>
                  </a:cubicBezTo>
                  <a:cubicBezTo>
                    <a:pt x="26183" y="78661"/>
                    <a:pt x="26183" y="81242"/>
                    <a:pt x="26183" y="83828"/>
                  </a:cubicBezTo>
                  <a:cubicBezTo>
                    <a:pt x="28361" y="83828"/>
                    <a:pt x="30544" y="88995"/>
                    <a:pt x="30544" y="88995"/>
                  </a:cubicBezTo>
                  <a:cubicBezTo>
                    <a:pt x="32727" y="91581"/>
                    <a:pt x="32727" y="91581"/>
                    <a:pt x="32727" y="91581"/>
                  </a:cubicBezTo>
                  <a:cubicBezTo>
                    <a:pt x="37088" y="96747"/>
                    <a:pt x="41455" y="104500"/>
                    <a:pt x="43638" y="109666"/>
                  </a:cubicBezTo>
                  <a:cubicBezTo>
                    <a:pt x="45816" y="112247"/>
                    <a:pt x="48000" y="117413"/>
                    <a:pt x="50183" y="120000"/>
                  </a:cubicBezTo>
                  <a:cubicBezTo>
                    <a:pt x="52361" y="117413"/>
                    <a:pt x="50183" y="117413"/>
                    <a:pt x="52361" y="114833"/>
                  </a:cubicBezTo>
                  <a:cubicBezTo>
                    <a:pt x="52361" y="112247"/>
                    <a:pt x="52361" y="112247"/>
                    <a:pt x="52361" y="112247"/>
                  </a:cubicBezTo>
                  <a:cubicBezTo>
                    <a:pt x="54544" y="112247"/>
                    <a:pt x="54544" y="112247"/>
                    <a:pt x="54544" y="112247"/>
                  </a:cubicBezTo>
                  <a:cubicBezTo>
                    <a:pt x="56727" y="112247"/>
                    <a:pt x="58911" y="112247"/>
                    <a:pt x="58911" y="112247"/>
                  </a:cubicBezTo>
                  <a:cubicBezTo>
                    <a:pt x="61088" y="112247"/>
                    <a:pt x="61088" y="112247"/>
                    <a:pt x="63272" y="112247"/>
                  </a:cubicBezTo>
                  <a:cubicBezTo>
                    <a:pt x="65455" y="114833"/>
                    <a:pt x="67638" y="112247"/>
                    <a:pt x="69816" y="114833"/>
                  </a:cubicBezTo>
                  <a:cubicBezTo>
                    <a:pt x="69816" y="114833"/>
                    <a:pt x="69816" y="114833"/>
                    <a:pt x="72000" y="114833"/>
                  </a:cubicBezTo>
                  <a:cubicBezTo>
                    <a:pt x="72000" y="114833"/>
                    <a:pt x="72000" y="114833"/>
                    <a:pt x="74183" y="117413"/>
                  </a:cubicBezTo>
                  <a:cubicBezTo>
                    <a:pt x="76361" y="117413"/>
                    <a:pt x="76361" y="109666"/>
                    <a:pt x="78544" y="107080"/>
                  </a:cubicBezTo>
                  <a:cubicBezTo>
                    <a:pt x="80727" y="107080"/>
                    <a:pt x="82911" y="104500"/>
                    <a:pt x="85088" y="104500"/>
                  </a:cubicBezTo>
                  <a:cubicBezTo>
                    <a:pt x="93816" y="101914"/>
                    <a:pt x="102544" y="99328"/>
                    <a:pt x="111272" y="94161"/>
                  </a:cubicBezTo>
                  <a:cubicBezTo>
                    <a:pt x="113455" y="94161"/>
                    <a:pt x="115638" y="94161"/>
                    <a:pt x="115638" y="94161"/>
                  </a:cubicBezTo>
                  <a:cubicBezTo>
                    <a:pt x="117816" y="91581"/>
                    <a:pt x="115638" y="91581"/>
                    <a:pt x="117816" y="91581"/>
                  </a:cubicBezTo>
                  <a:cubicBezTo>
                    <a:pt x="117816" y="88995"/>
                    <a:pt x="117816" y="83828"/>
                    <a:pt x="117816" y="81242"/>
                  </a:cubicBezTo>
                  <a:cubicBezTo>
                    <a:pt x="120000" y="81242"/>
                    <a:pt x="120000" y="78661"/>
                    <a:pt x="120000" y="7607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49" name="Shape 2249"/>
            <p:cNvSpPr/>
            <p:nvPr/>
          </p:nvSpPr>
          <p:spPr>
            <a:xfrm>
              <a:off x="4276712" y="1455784"/>
              <a:ext cx="0" cy="22179"/>
            </a:xfrm>
            <a:custGeom>
              <a:avLst/>
              <a:gdLst/>
              <a:ahLst/>
              <a:cxnLst/>
              <a:rect l="0" t="0" r="0" b="0"/>
              <a:pathLst>
                <a:path w="120000" h="120000" extrusionOk="0">
                  <a:moveTo>
                    <a:pt x="0" y="120000"/>
                  </a:moveTo>
                  <a:cubicBezTo>
                    <a:pt x="0" y="120000"/>
                    <a:pt x="0" y="120000"/>
                    <a:pt x="0" y="120000"/>
                  </a:cubicBezTo>
                  <a:cubicBezTo>
                    <a:pt x="0" y="120000"/>
                    <a:pt x="0" y="120000"/>
                    <a:pt x="0" y="120000"/>
                  </a:cubicBezTo>
                  <a:close/>
                  <a:moveTo>
                    <a:pt x="0" y="120000"/>
                  </a:moveTo>
                  <a:cubicBezTo>
                    <a:pt x="0" y="-40000"/>
                    <a:pt x="0" y="-40000"/>
                    <a:pt x="0" y="120000"/>
                  </a:cubicBezTo>
                  <a:cubicBezTo>
                    <a:pt x="0" y="120000"/>
                    <a:pt x="0" y="120000"/>
                    <a:pt x="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50" name="Shape 2250"/>
            <p:cNvSpPr/>
            <p:nvPr/>
          </p:nvSpPr>
          <p:spPr>
            <a:xfrm>
              <a:off x="10257282" y="3215824"/>
              <a:ext cx="105522" cy="179311"/>
            </a:xfrm>
            <a:custGeom>
              <a:avLst/>
              <a:gdLst/>
              <a:ahLst/>
              <a:cxnLst/>
              <a:rect l="0" t="0" r="0" b="0"/>
              <a:pathLst>
                <a:path w="120000" h="120000" extrusionOk="0">
                  <a:moveTo>
                    <a:pt x="120000" y="73590"/>
                  </a:moveTo>
                  <a:cubicBezTo>
                    <a:pt x="100000" y="52564"/>
                    <a:pt x="80000" y="42051"/>
                    <a:pt x="60000" y="21025"/>
                  </a:cubicBezTo>
                  <a:cubicBezTo>
                    <a:pt x="60000" y="21025"/>
                    <a:pt x="40000" y="0"/>
                    <a:pt x="20000" y="0"/>
                  </a:cubicBezTo>
                  <a:cubicBezTo>
                    <a:pt x="0" y="0"/>
                    <a:pt x="40000" y="10512"/>
                    <a:pt x="40000" y="10512"/>
                  </a:cubicBezTo>
                  <a:cubicBezTo>
                    <a:pt x="20000" y="10512"/>
                    <a:pt x="20000" y="10512"/>
                    <a:pt x="20000" y="10512"/>
                  </a:cubicBezTo>
                  <a:cubicBezTo>
                    <a:pt x="20000" y="10512"/>
                    <a:pt x="20000" y="21025"/>
                    <a:pt x="0" y="31538"/>
                  </a:cubicBezTo>
                  <a:cubicBezTo>
                    <a:pt x="0" y="31538"/>
                    <a:pt x="0" y="42051"/>
                    <a:pt x="0" y="52564"/>
                  </a:cubicBezTo>
                  <a:cubicBezTo>
                    <a:pt x="0" y="52564"/>
                    <a:pt x="0" y="52564"/>
                    <a:pt x="0" y="42051"/>
                  </a:cubicBezTo>
                  <a:cubicBezTo>
                    <a:pt x="0" y="63077"/>
                    <a:pt x="20000" y="73590"/>
                    <a:pt x="20000" y="84103"/>
                  </a:cubicBezTo>
                  <a:cubicBezTo>
                    <a:pt x="20000" y="94616"/>
                    <a:pt x="20000" y="105129"/>
                    <a:pt x="40000" y="115642"/>
                  </a:cubicBezTo>
                  <a:cubicBezTo>
                    <a:pt x="40000" y="126155"/>
                    <a:pt x="80000" y="115642"/>
                    <a:pt x="100000" y="105129"/>
                  </a:cubicBezTo>
                  <a:cubicBezTo>
                    <a:pt x="120000" y="105129"/>
                    <a:pt x="120000" y="94616"/>
                    <a:pt x="120000" y="7359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51" name="Shape 2251"/>
            <p:cNvSpPr/>
            <p:nvPr/>
          </p:nvSpPr>
          <p:spPr>
            <a:xfrm>
              <a:off x="6210235" y="1616229"/>
              <a:ext cx="523928" cy="363168"/>
            </a:xfrm>
            <a:custGeom>
              <a:avLst/>
              <a:gdLst/>
              <a:ahLst/>
              <a:cxnLst/>
              <a:rect l="0" t="0" r="0" b="0"/>
              <a:pathLst>
                <a:path w="120000" h="120000" extrusionOk="0">
                  <a:moveTo>
                    <a:pt x="118188" y="57388"/>
                  </a:moveTo>
                  <a:cubicBezTo>
                    <a:pt x="118188" y="62611"/>
                    <a:pt x="118188" y="57388"/>
                    <a:pt x="118188" y="57388"/>
                  </a:cubicBezTo>
                  <a:cubicBezTo>
                    <a:pt x="118188" y="57388"/>
                    <a:pt x="110037" y="62611"/>
                    <a:pt x="110037" y="62611"/>
                  </a:cubicBezTo>
                  <a:cubicBezTo>
                    <a:pt x="110037" y="62611"/>
                    <a:pt x="114113" y="62611"/>
                    <a:pt x="114113" y="62611"/>
                  </a:cubicBezTo>
                  <a:cubicBezTo>
                    <a:pt x="114113" y="62611"/>
                    <a:pt x="114113" y="67827"/>
                    <a:pt x="118188" y="67827"/>
                  </a:cubicBezTo>
                  <a:cubicBezTo>
                    <a:pt x="118188" y="67827"/>
                    <a:pt x="122264" y="62611"/>
                    <a:pt x="118188" y="57388"/>
                  </a:cubicBezTo>
                  <a:close/>
                  <a:moveTo>
                    <a:pt x="118188" y="31305"/>
                  </a:moveTo>
                  <a:cubicBezTo>
                    <a:pt x="122264" y="26088"/>
                    <a:pt x="118188" y="26088"/>
                    <a:pt x="118188" y="20872"/>
                  </a:cubicBezTo>
                  <a:cubicBezTo>
                    <a:pt x="118188" y="20872"/>
                    <a:pt x="118188" y="20872"/>
                    <a:pt x="118188" y="20872"/>
                  </a:cubicBezTo>
                  <a:cubicBezTo>
                    <a:pt x="114113" y="20872"/>
                    <a:pt x="114113" y="20872"/>
                    <a:pt x="114113" y="20872"/>
                  </a:cubicBezTo>
                  <a:cubicBezTo>
                    <a:pt x="114113" y="20872"/>
                    <a:pt x="110037" y="20872"/>
                    <a:pt x="110037" y="20872"/>
                  </a:cubicBezTo>
                  <a:cubicBezTo>
                    <a:pt x="110037" y="20872"/>
                    <a:pt x="110037" y="20872"/>
                    <a:pt x="105962" y="20872"/>
                  </a:cubicBezTo>
                  <a:cubicBezTo>
                    <a:pt x="105962" y="20872"/>
                    <a:pt x="105962" y="20872"/>
                    <a:pt x="105962" y="20872"/>
                  </a:cubicBezTo>
                  <a:cubicBezTo>
                    <a:pt x="101886" y="20872"/>
                    <a:pt x="101886" y="20872"/>
                    <a:pt x="101886" y="20872"/>
                  </a:cubicBezTo>
                  <a:cubicBezTo>
                    <a:pt x="101886" y="20872"/>
                    <a:pt x="101886" y="15650"/>
                    <a:pt x="101886" y="15650"/>
                  </a:cubicBezTo>
                  <a:cubicBezTo>
                    <a:pt x="101886" y="15650"/>
                    <a:pt x="97811" y="15650"/>
                    <a:pt x="93735" y="15650"/>
                  </a:cubicBezTo>
                  <a:cubicBezTo>
                    <a:pt x="93735" y="15650"/>
                    <a:pt x="93735" y="15650"/>
                    <a:pt x="93735" y="15650"/>
                  </a:cubicBezTo>
                  <a:cubicBezTo>
                    <a:pt x="93735" y="15650"/>
                    <a:pt x="93735" y="15650"/>
                    <a:pt x="93735" y="15650"/>
                  </a:cubicBezTo>
                  <a:cubicBezTo>
                    <a:pt x="89660" y="15650"/>
                    <a:pt x="89660" y="15650"/>
                    <a:pt x="89660" y="15650"/>
                  </a:cubicBezTo>
                  <a:cubicBezTo>
                    <a:pt x="85584" y="15650"/>
                    <a:pt x="77433" y="15650"/>
                    <a:pt x="77433" y="10433"/>
                  </a:cubicBezTo>
                  <a:cubicBezTo>
                    <a:pt x="73358" y="10433"/>
                    <a:pt x="73358" y="10433"/>
                    <a:pt x="73358" y="10433"/>
                  </a:cubicBezTo>
                  <a:cubicBezTo>
                    <a:pt x="73358" y="10433"/>
                    <a:pt x="73358" y="10433"/>
                    <a:pt x="73358" y="10433"/>
                  </a:cubicBezTo>
                  <a:cubicBezTo>
                    <a:pt x="73358" y="5216"/>
                    <a:pt x="73358" y="5216"/>
                    <a:pt x="73358" y="5216"/>
                  </a:cubicBezTo>
                  <a:cubicBezTo>
                    <a:pt x="69283" y="5216"/>
                    <a:pt x="65207" y="5216"/>
                    <a:pt x="61132" y="5216"/>
                  </a:cubicBezTo>
                  <a:cubicBezTo>
                    <a:pt x="61132" y="5216"/>
                    <a:pt x="57056" y="5216"/>
                    <a:pt x="57056" y="5216"/>
                  </a:cubicBezTo>
                  <a:cubicBezTo>
                    <a:pt x="57056" y="5216"/>
                    <a:pt x="57056" y="5216"/>
                    <a:pt x="52981" y="5216"/>
                  </a:cubicBezTo>
                  <a:cubicBezTo>
                    <a:pt x="48905" y="5216"/>
                    <a:pt x="44830" y="5216"/>
                    <a:pt x="36679" y="5216"/>
                  </a:cubicBezTo>
                  <a:cubicBezTo>
                    <a:pt x="32603" y="5216"/>
                    <a:pt x="24452" y="5216"/>
                    <a:pt x="20377" y="5216"/>
                  </a:cubicBezTo>
                  <a:cubicBezTo>
                    <a:pt x="16301" y="0"/>
                    <a:pt x="16301" y="0"/>
                    <a:pt x="12226" y="0"/>
                  </a:cubicBezTo>
                  <a:cubicBezTo>
                    <a:pt x="8150" y="0"/>
                    <a:pt x="8150" y="5216"/>
                    <a:pt x="4075" y="5216"/>
                  </a:cubicBezTo>
                  <a:cubicBezTo>
                    <a:pt x="4075" y="5216"/>
                    <a:pt x="0" y="5216"/>
                    <a:pt x="0" y="10433"/>
                  </a:cubicBezTo>
                  <a:cubicBezTo>
                    <a:pt x="0" y="10433"/>
                    <a:pt x="0" y="15650"/>
                    <a:pt x="0" y="15650"/>
                  </a:cubicBezTo>
                  <a:cubicBezTo>
                    <a:pt x="0" y="15650"/>
                    <a:pt x="0" y="15650"/>
                    <a:pt x="0" y="15650"/>
                  </a:cubicBezTo>
                  <a:cubicBezTo>
                    <a:pt x="0" y="15650"/>
                    <a:pt x="0" y="15650"/>
                    <a:pt x="4075" y="15650"/>
                  </a:cubicBezTo>
                  <a:cubicBezTo>
                    <a:pt x="4075" y="20872"/>
                    <a:pt x="4075" y="20872"/>
                    <a:pt x="0" y="20872"/>
                  </a:cubicBezTo>
                  <a:cubicBezTo>
                    <a:pt x="4075" y="20872"/>
                    <a:pt x="4075" y="20872"/>
                    <a:pt x="4075" y="20872"/>
                  </a:cubicBezTo>
                  <a:cubicBezTo>
                    <a:pt x="4075" y="20872"/>
                    <a:pt x="0" y="26088"/>
                    <a:pt x="0" y="26088"/>
                  </a:cubicBezTo>
                  <a:cubicBezTo>
                    <a:pt x="4075" y="31305"/>
                    <a:pt x="4075" y="26088"/>
                    <a:pt x="8150" y="26088"/>
                  </a:cubicBezTo>
                  <a:cubicBezTo>
                    <a:pt x="8150" y="26088"/>
                    <a:pt x="8150" y="26088"/>
                    <a:pt x="8150" y="26088"/>
                  </a:cubicBezTo>
                  <a:cubicBezTo>
                    <a:pt x="8150" y="31305"/>
                    <a:pt x="8150" y="26088"/>
                    <a:pt x="8150" y="31305"/>
                  </a:cubicBezTo>
                  <a:cubicBezTo>
                    <a:pt x="8150" y="31305"/>
                    <a:pt x="16301" y="31305"/>
                    <a:pt x="16301" y="31305"/>
                  </a:cubicBezTo>
                  <a:cubicBezTo>
                    <a:pt x="16301" y="31305"/>
                    <a:pt x="16301" y="26088"/>
                    <a:pt x="16301" y="26088"/>
                  </a:cubicBezTo>
                  <a:cubicBezTo>
                    <a:pt x="20377" y="26088"/>
                    <a:pt x="20377" y="26088"/>
                    <a:pt x="20377" y="26088"/>
                  </a:cubicBezTo>
                  <a:cubicBezTo>
                    <a:pt x="24452" y="31305"/>
                    <a:pt x="20377" y="26088"/>
                    <a:pt x="24452" y="31305"/>
                  </a:cubicBezTo>
                  <a:cubicBezTo>
                    <a:pt x="24452" y="31305"/>
                    <a:pt x="24452" y="31305"/>
                    <a:pt x="24452" y="31305"/>
                  </a:cubicBezTo>
                  <a:cubicBezTo>
                    <a:pt x="24452" y="31305"/>
                    <a:pt x="24452" y="31305"/>
                    <a:pt x="24452" y="31305"/>
                  </a:cubicBezTo>
                  <a:cubicBezTo>
                    <a:pt x="28528" y="36522"/>
                    <a:pt x="24452" y="36522"/>
                    <a:pt x="24452" y="36522"/>
                  </a:cubicBezTo>
                  <a:cubicBezTo>
                    <a:pt x="20377" y="41738"/>
                    <a:pt x="20377" y="41738"/>
                    <a:pt x="20377" y="46955"/>
                  </a:cubicBezTo>
                  <a:cubicBezTo>
                    <a:pt x="20377" y="46955"/>
                    <a:pt x="20377" y="52172"/>
                    <a:pt x="20377" y="52172"/>
                  </a:cubicBezTo>
                  <a:cubicBezTo>
                    <a:pt x="20377" y="52172"/>
                    <a:pt x="16301" y="52172"/>
                    <a:pt x="16301" y="52172"/>
                  </a:cubicBezTo>
                  <a:cubicBezTo>
                    <a:pt x="16301" y="52172"/>
                    <a:pt x="16301" y="57388"/>
                    <a:pt x="16301" y="57388"/>
                  </a:cubicBezTo>
                  <a:cubicBezTo>
                    <a:pt x="16301" y="62611"/>
                    <a:pt x="16301" y="62611"/>
                    <a:pt x="12226" y="62611"/>
                  </a:cubicBezTo>
                  <a:cubicBezTo>
                    <a:pt x="12226" y="62611"/>
                    <a:pt x="16301" y="67827"/>
                    <a:pt x="16301" y="73044"/>
                  </a:cubicBezTo>
                  <a:cubicBezTo>
                    <a:pt x="16301" y="78261"/>
                    <a:pt x="12226" y="78261"/>
                    <a:pt x="12226" y="78261"/>
                  </a:cubicBezTo>
                  <a:cubicBezTo>
                    <a:pt x="12226" y="83477"/>
                    <a:pt x="16301" y="83477"/>
                    <a:pt x="16301" y="83477"/>
                  </a:cubicBezTo>
                  <a:cubicBezTo>
                    <a:pt x="16301" y="88694"/>
                    <a:pt x="12226" y="88694"/>
                    <a:pt x="12226" y="93911"/>
                  </a:cubicBezTo>
                  <a:cubicBezTo>
                    <a:pt x="8150" y="99127"/>
                    <a:pt x="12226" y="104350"/>
                    <a:pt x="16301" y="99127"/>
                  </a:cubicBezTo>
                  <a:cubicBezTo>
                    <a:pt x="16301" y="99127"/>
                    <a:pt x="20377" y="104350"/>
                    <a:pt x="20377" y="104350"/>
                  </a:cubicBezTo>
                  <a:cubicBezTo>
                    <a:pt x="20377" y="104350"/>
                    <a:pt x="20377" y="104350"/>
                    <a:pt x="24452" y="104350"/>
                  </a:cubicBezTo>
                  <a:cubicBezTo>
                    <a:pt x="16301" y="109566"/>
                    <a:pt x="24452" y="120000"/>
                    <a:pt x="28528" y="120000"/>
                  </a:cubicBezTo>
                  <a:cubicBezTo>
                    <a:pt x="32603" y="120000"/>
                    <a:pt x="32603" y="114783"/>
                    <a:pt x="32603" y="109566"/>
                  </a:cubicBezTo>
                  <a:cubicBezTo>
                    <a:pt x="36679" y="109566"/>
                    <a:pt x="36679" y="109566"/>
                    <a:pt x="36679" y="109566"/>
                  </a:cubicBezTo>
                  <a:cubicBezTo>
                    <a:pt x="40754" y="109566"/>
                    <a:pt x="40754" y="109566"/>
                    <a:pt x="40754" y="109566"/>
                  </a:cubicBezTo>
                  <a:cubicBezTo>
                    <a:pt x="48905" y="104350"/>
                    <a:pt x="57056" y="109566"/>
                    <a:pt x="61132" y="104350"/>
                  </a:cubicBezTo>
                  <a:cubicBezTo>
                    <a:pt x="65207" y="104350"/>
                    <a:pt x="65207" y="99127"/>
                    <a:pt x="69283" y="99127"/>
                  </a:cubicBezTo>
                  <a:cubicBezTo>
                    <a:pt x="69283" y="99127"/>
                    <a:pt x="69283" y="93911"/>
                    <a:pt x="73358" y="93911"/>
                  </a:cubicBezTo>
                  <a:cubicBezTo>
                    <a:pt x="73358" y="93911"/>
                    <a:pt x="77433" y="93911"/>
                    <a:pt x="77433" y="93911"/>
                  </a:cubicBezTo>
                  <a:cubicBezTo>
                    <a:pt x="73358" y="88694"/>
                    <a:pt x="81509" y="83477"/>
                    <a:pt x="81509" y="78261"/>
                  </a:cubicBezTo>
                  <a:cubicBezTo>
                    <a:pt x="85584" y="78261"/>
                    <a:pt x="89660" y="78261"/>
                    <a:pt x="89660" y="73044"/>
                  </a:cubicBezTo>
                  <a:cubicBezTo>
                    <a:pt x="89660" y="73044"/>
                    <a:pt x="85584" y="73044"/>
                    <a:pt x="85584" y="67827"/>
                  </a:cubicBezTo>
                  <a:cubicBezTo>
                    <a:pt x="81509" y="62611"/>
                    <a:pt x="85584" y="57388"/>
                    <a:pt x="89660" y="52172"/>
                  </a:cubicBezTo>
                  <a:cubicBezTo>
                    <a:pt x="93735" y="46955"/>
                    <a:pt x="97811" y="46955"/>
                    <a:pt x="93735" y="46955"/>
                  </a:cubicBezTo>
                  <a:cubicBezTo>
                    <a:pt x="101886" y="41738"/>
                    <a:pt x="110037" y="36522"/>
                    <a:pt x="118188" y="3130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52" name="Shape 2252"/>
            <p:cNvSpPr/>
            <p:nvPr/>
          </p:nvSpPr>
          <p:spPr>
            <a:xfrm>
              <a:off x="7665806" y="3097083"/>
              <a:ext cx="533813" cy="418144"/>
            </a:xfrm>
            <a:custGeom>
              <a:avLst/>
              <a:gdLst/>
              <a:ahLst/>
              <a:cxnLst/>
              <a:rect l="0" t="0" r="0" b="0"/>
              <a:pathLst>
                <a:path w="120000" h="120000" extrusionOk="0">
                  <a:moveTo>
                    <a:pt x="120000" y="92773"/>
                  </a:moveTo>
                  <a:cubicBezTo>
                    <a:pt x="112000" y="83698"/>
                    <a:pt x="108000" y="70085"/>
                    <a:pt x="104000" y="65547"/>
                  </a:cubicBezTo>
                  <a:cubicBezTo>
                    <a:pt x="100000" y="61009"/>
                    <a:pt x="96000" y="61009"/>
                    <a:pt x="96000" y="56471"/>
                  </a:cubicBezTo>
                  <a:cubicBezTo>
                    <a:pt x="96000" y="47396"/>
                    <a:pt x="100000" y="56471"/>
                    <a:pt x="104000" y="51934"/>
                  </a:cubicBezTo>
                  <a:cubicBezTo>
                    <a:pt x="108000" y="51934"/>
                    <a:pt x="104000" y="47396"/>
                    <a:pt x="104000" y="47396"/>
                  </a:cubicBezTo>
                  <a:cubicBezTo>
                    <a:pt x="104000" y="42858"/>
                    <a:pt x="104000" y="42858"/>
                    <a:pt x="104000" y="38321"/>
                  </a:cubicBezTo>
                  <a:cubicBezTo>
                    <a:pt x="104000" y="38321"/>
                    <a:pt x="104000" y="38321"/>
                    <a:pt x="104000" y="38321"/>
                  </a:cubicBezTo>
                  <a:cubicBezTo>
                    <a:pt x="104000" y="38321"/>
                    <a:pt x="104000" y="38321"/>
                    <a:pt x="104000" y="38321"/>
                  </a:cubicBezTo>
                  <a:cubicBezTo>
                    <a:pt x="104000" y="38321"/>
                    <a:pt x="104000" y="33783"/>
                    <a:pt x="104000" y="33783"/>
                  </a:cubicBezTo>
                  <a:cubicBezTo>
                    <a:pt x="104000" y="29245"/>
                    <a:pt x="104000" y="29245"/>
                    <a:pt x="104000" y="24707"/>
                  </a:cubicBezTo>
                  <a:cubicBezTo>
                    <a:pt x="100000" y="24707"/>
                    <a:pt x="100000" y="24707"/>
                    <a:pt x="96000" y="20170"/>
                  </a:cubicBezTo>
                  <a:cubicBezTo>
                    <a:pt x="96000" y="20170"/>
                    <a:pt x="96000" y="20170"/>
                    <a:pt x="96000" y="20170"/>
                  </a:cubicBezTo>
                  <a:cubicBezTo>
                    <a:pt x="96000" y="20170"/>
                    <a:pt x="96000" y="15632"/>
                    <a:pt x="96000" y="15632"/>
                  </a:cubicBezTo>
                  <a:cubicBezTo>
                    <a:pt x="96000" y="11094"/>
                    <a:pt x="96000" y="6557"/>
                    <a:pt x="96000" y="2019"/>
                  </a:cubicBezTo>
                  <a:cubicBezTo>
                    <a:pt x="92000" y="2019"/>
                    <a:pt x="88000" y="-2518"/>
                    <a:pt x="92000" y="2019"/>
                  </a:cubicBezTo>
                  <a:cubicBezTo>
                    <a:pt x="88000" y="2019"/>
                    <a:pt x="88000" y="2019"/>
                    <a:pt x="84000" y="2019"/>
                  </a:cubicBezTo>
                  <a:cubicBezTo>
                    <a:pt x="88000" y="6557"/>
                    <a:pt x="88000" y="11094"/>
                    <a:pt x="88000" y="15632"/>
                  </a:cubicBezTo>
                  <a:cubicBezTo>
                    <a:pt x="84000" y="20170"/>
                    <a:pt x="80000" y="29245"/>
                    <a:pt x="76000" y="33783"/>
                  </a:cubicBezTo>
                  <a:cubicBezTo>
                    <a:pt x="68000" y="38321"/>
                    <a:pt x="64000" y="24707"/>
                    <a:pt x="60000" y="29245"/>
                  </a:cubicBezTo>
                  <a:cubicBezTo>
                    <a:pt x="56000" y="29245"/>
                    <a:pt x="60000" y="33783"/>
                    <a:pt x="56000" y="33783"/>
                  </a:cubicBezTo>
                  <a:cubicBezTo>
                    <a:pt x="52000" y="33783"/>
                    <a:pt x="48000" y="33783"/>
                    <a:pt x="52000" y="38321"/>
                  </a:cubicBezTo>
                  <a:cubicBezTo>
                    <a:pt x="48000" y="38321"/>
                    <a:pt x="44000" y="38321"/>
                    <a:pt x="40000" y="38321"/>
                  </a:cubicBezTo>
                  <a:cubicBezTo>
                    <a:pt x="40000" y="38321"/>
                    <a:pt x="40000" y="38321"/>
                    <a:pt x="40000" y="33783"/>
                  </a:cubicBezTo>
                  <a:cubicBezTo>
                    <a:pt x="40000" y="33783"/>
                    <a:pt x="36000" y="33783"/>
                    <a:pt x="32000" y="33783"/>
                  </a:cubicBezTo>
                  <a:cubicBezTo>
                    <a:pt x="32000" y="33783"/>
                    <a:pt x="28000" y="38321"/>
                    <a:pt x="28000" y="38321"/>
                  </a:cubicBezTo>
                  <a:cubicBezTo>
                    <a:pt x="24000" y="33783"/>
                    <a:pt x="20000" y="29245"/>
                    <a:pt x="20000" y="29245"/>
                  </a:cubicBezTo>
                  <a:cubicBezTo>
                    <a:pt x="20000" y="24707"/>
                    <a:pt x="20000" y="24707"/>
                    <a:pt x="20000" y="24707"/>
                  </a:cubicBezTo>
                  <a:cubicBezTo>
                    <a:pt x="16000" y="24707"/>
                    <a:pt x="16000" y="24707"/>
                    <a:pt x="12000" y="24707"/>
                  </a:cubicBezTo>
                  <a:cubicBezTo>
                    <a:pt x="12000" y="29245"/>
                    <a:pt x="12000" y="24707"/>
                    <a:pt x="8000" y="29245"/>
                  </a:cubicBezTo>
                  <a:cubicBezTo>
                    <a:pt x="8000" y="33783"/>
                    <a:pt x="8000" y="38321"/>
                    <a:pt x="8000" y="38321"/>
                  </a:cubicBezTo>
                  <a:cubicBezTo>
                    <a:pt x="8000" y="42858"/>
                    <a:pt x="8000" y="42858"/>
                    <a:pt x="4000" y="47396"/>
                  </a:cubicBezTo>
                  <a:cubicBezTo>
                    <a:pt x="4000" y="47396"/>
                    <a:pt x="4000" y="47396"/>
                    <a:pt x="0" y="47396"/>
                  </a:cubicBezTo>
                  <a:cubicBezTo>
                    <a:pt x="4000" y="51934"/>
                    <a:pt x="0" y="51934"/>
                    <a:pt x="4000" y="56471"/>
                  </a:cubicBezTo>
                  <a:cubicBezTo>
                    <a:pt x="8000" y="56471"/>
                    <a:pt x="12000" y="56471"/>
                    <a:pt x="12000" y="61009"/>
                  </a:cubicBezTo>
                  <a:cubicBezTo>
                    <a:pt x="12000" y="61009"/>
                    <a:pt x="12000" y="65547"/>
                    <a:pt x="12000" y="65547"/>
                  </a:cubicBezTo>
                  <a:cubicBezTo>
                    <a:pt x="16000" y="65547"/>
                    <a:pt x="20000" y="70085"/>
                    <a:pt x="20000" y="70085"/>
                  </a:cubicBezTo>
                  <a:cubicBezTo>
                    <a:pt x="20000" y="74622"/>
                    <a:pt x="24000" y="74622"/>
                    <a:pt x="24000" y="74622"/>
                  </a:cubicBezTo>
                  <a:cubicBezTo>
                    <a:pt x="24000" y="74622"/>
                    <a:pt x="24000" y="79160"/>
                    <a:pt x="24000" y="79160"/>
                  </a:cubicBezTo>
                  <a:cubicBezTo>
                    <a:pt x="28000" y="83698"/>
                    <a:pt x="32000" y="83698"/>
                    <a:pt x="32000" y="88235"/>
                  </a:cubicBezTo>
                  <a:cubicBezTo>
                    <a:pt x="36000" y="88235"/>
                    <a:pt x="32000" y="92773"/>
                    <a:pt x="36000" y="92773"/>
                  </a:cubicBezTo>
                  <a:cubicBezTo>
                    <a:pt x="36000" y="97311"/>
                    <a:pt x="36000" y="97311"/>
                    <a:pt x="40000" y="97311"/>
                  </a:cubicBezTo>
                  <a:cubicBezTo>
                    <a:pt x="40000" y="101849"/>
                    <a:pt x="44000" y="106386"/>
                    <a:pt x="48000" y="106386"/>
                  </a:cubicBezTo>
                  <a:cubicBezTo>
                    <a:pt x="48000" y="106386"/>
                    <a:pt x="48000" y="106386"/>
                    <a:pt x="52000" y="106386"/>
                  </a:cubicBezTo>
                  <a:cubicBezTo>
                    <a:pt x="52000" y="106386"/>
                    <a:pt x="52000" y="106386"/>
                    <a:pt x="52000" y="106386"/>
                  </a:cubicBezTo>
                  <a:cubicBezTo>
                    <a:pt x="52000" y="106386"/>
                    <a:pt x="52000" y="106386"/>
                    <a:pt x="56000" y="106386"/>
                  </a:cubicBezTo>
                  <a:cubicBezTo>
                    <a:pt x="56000" y="106386"/>
                    <a:pt x="56000" y="106386"/>
                    <a:pt x="56000" y="101849"/>
                  </a:cubicBezTo>
                  <a:cubicBezTo>
                    <a:pt x="60000" y="101849"/>
                    <a:pt x="60000" y="101849"/>
                    <a:pt x="60000" y="101849"/>
                  </a:cubicBezTo>
                  <a:cubicBezTo>
                    <a:pt x="64000" y="106386"/>
                    <a:pt x="64000" y="110924"/>
                    <a:pt x="64000" y="110924"/>
                  </a:cubicBezTo>
                  <a:cubicBezTo>
                    <a:pt x="64000" y="110924"/>
                    <a:pt x="68000" y="110924"/>
                    <a:pt x="68000" y="110924"/>
                  </a:cubicBezTo>
                  <a:cubicBezTo>
                    <a:pt x="68000" y="115462"/>
                    <a:pt x="68000" y="115462"/>
                    <a:pt x="68000" y="115462"/>
                  </a:cubicBezTo>
                  <a:cubicBezTo>
                    <a:pt x="72000" y="115462"/>
                    <a:pt x="72000" y="115462"/>
                    <a:pt x="72000" y="120000"/>
                  </a:cubicBezTo>
                  <a:cubicBezTo>
                    <a:pt x="72000" y="115462"/>
                    <a:pt x="76000" y="115462"/>
                    <a:pt x="76000" y="115462"/>
                  </a:cubicBezTo>
                  <a:cubicBezTo>
                    <a:pt x="80000" y="115462"/>
                    <a:pt x="84000" y="115462"/>
                    <a:pt x="84000" y="115462"/>
                  </a:cubicBezTo>
                  <a:cubicBezTo>
                    <a:pt x="84000" y="115462"/>
                    <a:pt x="84000" y="120000"/>
                    <a:pt x="84000" y="120000"/>
                  </a:cubicBezTo>
                  <a:cubicBezTo>
                    <a:pt x="88000" y="120000"/>
                    <a:pt x="88000" y="115462"/>
                    <a:pt x="88000" y="115462"/>
                  </a:cubicBezTo>
                  <a:cubicBezTo>
                    <a:pt x="88000" y="115462"/>
                    <a:pt x="92000" y="110924"/>
                    <a:pt x="96000" y="110924"/>
                  </a:cubicBezTo>
                  <a:cubicBezTo>
                    <a:pt x="96000" y="110924"/>
                    <a:pt x="96000" y="115462"/>
                    <a:pt x="100000" y="115462"/>
                  </a:cubicBezTo>
                  <a:cubicBezTo>
                    <a:pt x="104000" y="115462"/>
                    <a:pt x="104000" y="110924"/>
                    <a:pt x="104000" y="106386"/>
                  </a:cubicBezTo>
                  <a:cubicBezTo>
                    <a:pt x="108000" y="101849"/>
                    <a:pt x="116000" y="97311"/>
                    <a:pt x="120000" y="9277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53" name="Shape 2253"/>
            <p:cNvSpPr/>
            <p:nvPr/>
          </p:nvSpPr>
          <p:spPr>
            <a:xfrm>
              <a:off x="12085284" y="1851871"/>
              <a:ext cx="176904" cy="207922"/>
            </a:xfrm>
            <a:custGeom>
              <a:avLst/>
              <a:gdLst/>
              <a:ahLst/>
              <a:cxnLst/>
              <a:rect l="0" t="0" r="0" b="0"/>
              <a:pathLst>
                <a:path w="120000" h="120000" extrusionOk="0">
                  <a:moveTo>
                    <a:pt x="48000" y="120000"/>
                  </a:moveTo>
                  <a:cubicBezTo>
                    <a:pt x="60000" y="120000"/>
                    <a:pt x="60000" y="120000"/>
                    <a:pt x="48000" y="120000"/>
                  </a:cubicBezTo>
                  <a:cubicBezTo>
                    <a:pt x="48000" y="120000"/>
                    <a:pt x="48000" y="120000"/>
                    <a:pt x="48000" y="120000"/>
                  </a:cubicBezTo>
                  <a:close/>
                  <a:moveTo>
                    <a:pt x="120000" y="73844"/>
                  </a:moveTo>
                  <a:cubicBezTo>
                    <a:pt x="120000" y="73844"/>
                    <a:pt x="120000" y="73844"/>
                    <a:pt x="120000" y="73844"/>
                  </a:cubicBezTo>
                  <a:cubicBezTo>
                    <a:pt x="108000" y="73844"/>
                    <a:pt x="96000" y="46155"/>
                    <a:pt x="96000" y="36922"/>
                  </a:cubicBezTo>
                  <a:cubicBezTo>
                    <a:pt x="72000" y="27694"/>
                    <a:pt x="60000" y="9233"/>
                    <a:pt x="36000" y="0"/>
                  </a:cubicBezTo>
                  <a:cubicBezTo>
                    <a:pt x="36000" y="18461"/>
                    <a:pt x="0" y="0"/>
                    <a:pt x="0" y="18461"/>
                  </a:cubicBezTo>
                  <a:cubicBezTo>
                    <a:pt x="0" y="27694"/>
                    <a:pt x="24000" y="46155"/>
                    <a:pt x="24000" y="46155"/>
                  </a:cubicBezTo>
                  <a:cubicBezTo>
                    <a:pt x="24000" y="46155"/>
                    <a:pt x="12000" y="46155"/>
                    <a:pt x="12000" y="46155"/>
                  </a:cubicBezTo>
                  <a:cubicBezTo>
                    <a:pt x="0" y="46155"/>
                    <a:pt x="12000" y="55383"/>
                    <a:pt x="12000" y="55383"/>
                  </a:cubicBezTo>
                  <a:cubicBezTo>
                    <a:pt x="24000" y="64616"/>
                    <a:pt x="24000" y="64616"/>
                    <a:pt x="24000" y="73844"/>
                  </a:cubicBezTo>
                  <a:cubicBezTo>
                    <a:pt x="36000" y="73844"/>
                    <a:pt x="36000" y="73844"/>
                    <a:pt x="36000" y="83077"/>
                  </a:cubicBezTo>
                  <a:cubicBezTo>
                    <a:pt x="36000" y="83077"/>
                    <a:pt x="24000" y="83077"/>
                    <a:pt x="36000" y="83077"/>
                  </a:cubicBezTo>
                  <a:cubicBezTo>
                    <a:pt x="24000" y="92305"/>
                    <a:pt x="36000" y="110766"/>
                    <a:pt x="48000" y="101538"/>
                  </a:cubicBezTo>
                  <a:cubicBezTo>
                    <a:pt x="48000" y="101538"/>
                    <a:pt x="48000" y="110766"/>
                    <a:pt x="36000" y="110766"/>
                  </a:cubicBezTo>
                  <a:cubicBezTo>
                    <a:pt x="36000" y="110766"/>
                    <a:pt x="48000" y="110766"/>
                    <a:pt x="48000" y="110766"/>
                  </a:cubicBezTo>
                  <a:cubicBezTo>
                    <a:pt x="36000" y="110766"/>
                    <a:pt x="36000" y="110766"/>
                    <a:pt x="36000" y="110766"/>
                  </a:cubicBezTo>
                  <a:cubicBezTo>
                    <a:pt x="36000" y="110766"/>
                    <a:pt x="48000" y="120000"/>
                    <a:pt x="48000" y="120000"/>
                  </a:cubicBezTo>
                  <a:cubicBezTo>
                    <a:pt x="48000" y="110766"/>
                    <a:pt x="60000" y="120000"/>
                    <a:pt x="60000" y="110766"/>
                  </a:cubicBezTo>
                  <a:cubicBezTo>
                    <a:pt x="60000" y="110766"/>
                    <a:pt x="60000" y="110766"/>
                    <a:pt x="60000" y="110766"/>
                  </a:cubicBezTo>
                  <a:cubicBezTo>
                    <a:pt x="60000" y="110766"/>
                    <a:pt x="72000" y="120000"/>
                    <a:pt x="72000" y="110766"/>
                  </a:cubicBezTo>
                  <a:cubicBezTo>
                    <a:pt x="72000" y="110766"/>
                    <a:pt x="60000" y="110766"/>
                    <a:pt x="72000" y="101538"/>
                  </a:cubicBezTo>
                  <a:cubicBezTo>
                    <a:pt x="72000" y="101538"/>
                    <a:pt x="72000" y="110766"/>
                    <a:pt x="84000" y="110766"/>
                  </a:cubicBezTo>
                  <a:cubicBezTo>
                    <a:pt x="84000" y="110766"/>
                    <a:pt x="72000" y="101538"/>
                    <a:pt x="72000" y="101538"/>
                  </a:cubicBezTo>
                  <a:cubicBezTo>
                    <a:pt x="84000" y="92305"/>
                    <a:pt x="96000" y="101538"/>
                    <a:pt x="96000" y="101538"/>
                  </a:cubicBezTo>
                  <a:cubicBezTo>
                    <a:pt x="84000" y="92305"/>
                    <a:pt x="108000" y="101538"/>
                    <a:pt x="108000" y="92305"/>
                  </a:cubicBezTo>
                  <a:cubicBezTo>
                    <a:pt x="120000" y="92305"/>
                    <a:pt x="120000" y="83077"/>
                    <a:pt x="120000" y="738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54" name="Shape 2254"/>
            <p:cNvSpPr/>
            <p:nvPr/>
          </p:nvSpPr>
          <p:spPr>
            <a:xfrm>
              <a:off x="7312000" y="4718389"/>
              <a:ext cx="744856" cy="601583"/>
            </a:xfrm>
            <a:custGeom>
              <a:avLst/>
              <a:gdLst/>
              <a:ahLst/>
              <a:cxnLst/>
              <a:rect l="0" t="0" r="0" b="0"/>
              <a:pathLst>
                <a:path w="120000" h="120000" extrusionOk="0">
                  <a:moveTo>
                    <a:pt x="117144" y="44211"/>
                  </a:moveTo>
                  <a:cubicBezTo>
                    <a:pt x="117144" y="44211"/>
                    <a:pt x="114283" y="44211"/>
                    <a:pt x="111427" y="44211"/>
                  </a:cubicBezTo>
                  <a:cubicBezTo>
                    <a:pt x="111427" y="44211"/>
                    <a:pt x="114283" y="47366"/>
                    <a:pt x="111427" y="47366"/>
                  </a:cubicBezTo>
                  <a:cubicBezTo>
                    <a:pt x="108572" y="50527"/>
                    <a:pt x="105716" y="47366"/>
                    <a:pt x="102855" y="44211"/>
                  </a:cubicBezTo>
                  <a:cubicBezTo>
                    <a:pt x="102855" y="41050"/>
                    <a:pt x="105716" y="34738"/>
                    <a:pt x="108572" y="34738"/>
                  </a:cubicBezTo>
                  <a:cubicBezTo>
                    <a:pt x="108572" y="34738"/>
                    <a:pt x="108572" y="34738"/>
                    <a:pt x="108572" y="34738"/>
                  </a:cubicBezTo>
                  <a:cubicBezTo>
                    <a:pt x="111427" y="34738"/>
                    <a:pt x="111427" y="37894"/>
                    <a:pt x="111427" y="34738"/>
                  </a:cubicBezTo>
                  <a:cubicBezTo>
                    <a:pt x="114283" y="31577"/>
                    <a:pt x="111427" y="28422"/>
                    <a:pt x="111427" y="25261"/>
                  </a:cubicBezTo>
                  <a:cubicBezTo>
                    <a:pt x="111427" y="22105"/>
                    <a:pt x="111427" y="15788"/>
                    <a:pt x="108572" y="9472"/>
                  </a:cubicBezTo>
                  <a:cubicBezTo>
                    <a:pt x="108572" y="9472"/>
                    <a:pt x="108572" y="3155"/>
                    <a:pt x="108572" y="3155"/>
                  </a:cubicBezTo>
                  <a:cubicBezTo>
                    <a:pt x="105716" y="0"/>
                    <a:pt x="100000" y="0"/>
                    <a:pt x="97144" y="0"/>
                  </a:cubicBezTo>
                  <a:cubicBezTo>
                    <a:pt x="97144" y="0"/>
                    <a:pt x="94283" y="0"/>
                    <a:pt x="94283" y="0"/>
                  </a:cubicBezTo>
                  <a:cubicBezTo>
                    <a:pt x="91427" y="0"/>
                    <a:pt x="91427" y="3155"/>
                    <a:pt x="88572" y="3155"/>
                  </a:cubicBezTo>
                  <a:cubicBezTo>
                    <a:pt x="88572" y="3155"/>
                    <a:pt x="85716" y="3155"/>
                    <a:pt x="85716" y="6316"/>
                  </a:cubicBezTo>
                  <a:cubicBezTo>
                    <a:pt x="85716" y="6316"/>
                    <a:pt x="82855" y="9472"/>
                    <a:pt x="82855" y="9472"/>
                  </a:cubicBezTo>
                  <a:cubicBezTo>
                    <a:pt x="82855" y="9472"/>
                    <a:pt x="80000" y="12633"/>
                    <a:pt x="77144" y="12633"/>
                  </a:cubicBezTo>
                  <a:cubicBezTo>
                    <a:pt x="77144" y="15788"/>
                    <a:pt x="77144" y="18950"/>
                    <a:pt x="74283" y="22105"/>
                  </a:cubicBezTo>
                  <a:cubicBezTo>
                    <a:pt x="71427" y="22105"/>
                    <a:pt x="71427" y="22105"/>
                    <a:pt x="68572" y="25261"/>
                  </a:cubicBezTo>
                  <a:cubicBezTo>
                    <a:pt x="68572" y="25261"/>
                    <a:pt x="68572" y="25261"/>
                    <a:pt x="68572" y="28422"/>
                  </a:cubicBezTo>
                  <a:cubicBezTo>
                    <a:pt x="65716" y="31577"/>
                    <a:pt x="65716" y="34738"/>
                    <a:pt x="60000" y="34738"/>
                  </a:cubicBezTo>
                  <a:cubicBezTo>
                    <a:pt x="57144" y="34738"/>
                    <a:pt x="54283" y="31577"/>
                    <a:pt x="51427" y="31577"/>
                  </a:cubicBezTo>
                  <a:cubicBezTo>
                    <a:pt x="48572" y="28422"/>
                    <a:pt x="48572" y="28422"/>
                    <a:pt x="45716" y="34738"/>
                  </a:cubicBezTo>
                  <a:cubicBezTo>
                    <a:pt x="42855" y="41050"/>
                    <a:pt x="37144" y="44211"/>
                    <a:pt x="31427" y="44211"/>
                  </a:cubicBezTo>
                  <a:cubicBezTo>
                    <a:pt x="31427" y="44211"/>
                    <a:pt x="28572" y="44211"/>
                    <a:pt x="28572" y="41050"/>
                  </a:cubicBezTo>
                  <a:cubicBezTo>
                    <a:pt x="31427" y="37894"/>
                    <a:pt x="31427" y="37894"/>
                    <a:pt x="31427" y="37894"/>
                  </a:cubicBezTo>
                  <a:cubicBezTo>
                    <a:pt x="31427" y="31577"/>
                    <a:pt x="28572" y="28422"/>
                    <a:pt x="25716" y="25261"/>
                  </a:cubicBezTo>
                  <a:cubicBezTo>
                    <a:pt x="25716" y="28422"/>
                    <a:pt x="25716" y="34738"/>
                    <a:pt x="25716" y="37894"/>
                  </a:cubicBezTo>
                  <a:cubicBezTo>
                    <a:pt x="25716" y="44211"/>
                    <a:pt x="25716" y="47366"/>
                    <a:pt x="25716" y="50527"/>
                  </a:cubicBezTo>
                  <a:cubicBezTo>
                    <a:pt x="25716" y="53683"/>
                    <a:pt x="25716" y="56844"/>
                    <a:pt x="25716" y="56844"/>
                  </a:cubicBezTo>
                  <a:cubicBezTo>
                    <a:pt x="22855" y="60000"/>
                    <a:pt x="22855" y="60000"/>
                    <a:pt x="22855" y="60000"/>
                  </a:cubicBezTo>
                  <a:cubicBezTo>
                    <a:pt x="20000" y="60000"/>
                    <a:pt x="20000" y="63155"/>
                    <a:pt x="20000" y="63155"/>
                  </a:cubicBezTo>
                  <a:cubicBezTo>
                    <a:pt x="17144" y="63155"/>
                    <a:pt x="17144" y="63155"/>
                    <a:pt x="17144" y="63155"/>
                  </a:cubicBezTo>
                  <a:cubicBezTo>
                    <a:pt x="14283" y="63155"/>
                    <a:pt x="8572" y="63155"/>
                    <a:pt x="5716" y="60000"/>
                  </a:cubicBezTo>
                  <a:cubicBezTo>
                    <a:pt x="5716" y="60000"/>
                    <a:pt x="5716" y="56844"/>
                    <a:pt x="5716" y="56844"/>
                  </a:cubicBezTo>
                  <a:cubicBezTo>
                    <a:pt x="2855" y="53683"/>
                    <a:pt x="2855" y="56844"/>
                    <a:pt x="2855" y="60000"/>
                  </a:cubicBezTo>
                  <a:cubicBezTo>
                    <a:pt x="0" y="60000"/>
                    <a:pt x="0" y="60000"/>
                    <a:pt x="0" y="60000"/>
                  </a:cubicBezTo>
                  <a:cubicBezTo>
                    <a:pt x="0" y="63155"/>
                    <a:pt x="0" y="66316"/>
                    <a:pt x="0" y="66316"/>
                  </a:cubicBezTo>
                  <a:cubicBezTo>
                    <a:pt x="2855" y="69472"/>
                    <a:pt x="2855" y="72633"/>
                    <a:pt x="5716" y="75788"/>
                  </a:cubicBezTo>
                  <a:cubicBezTo>
                    <a:pt x="5716" y="82105"/>
                    <a:pt x="8572" y="88422"/>
                    <a:pt x="11427" y="94738"/>
                  </a:cubicBezTo>
                  <a:cubicBezTo>
                    <a:pt x="11427" y="101050"/>
                    <a:pt x="8572" y="97894"/>
                    <a:pt x="8572" y="101050"/>
                  </a:cubicBezTo>
                  <a:cubicBezTo>
                    <a:pt x="8572" y="104211"/>
                    <a:pt x="11427" y="104211"/>
                    <a:pt x="11427" y="107366"/>
                  </a:cubicBezTo>
                  <a:cubicBezTo>
                    <a:pt x="11427" y="107366"/>
                    <a:pt x="11427" y="107366"/>
                    <a:pt x="11427" y="110527"/>
                  </a:cubicBezTo>
                  <a:cubicBezTo>
                    <a:pt x="11427" y="110527"/>
                    <a:pt x="11427" y="110527"/>
                    <a:pt x="11427" y="110527"/>
                  </a:cubicBezTo>
                  <a:cubicBezTo>
                    <a:pt x="11427" y="110527"/>
                    <a:pt x="11427" y="113683"/>
                    <a:pt x="11427" y="113683"/>
                  </a:cubicBezTo>
                  <a:cubicBezTo>
                    <a:pt x="11427" y="110527"/>
                    <a:pt x="17144" y="110527"/>
                    <a:pt x="14283" y="113683"/>
                  </a:cubicBezTo>
                  <a:cubicBezTo>
                    <a:pt x="17144" y="113683"/>
                    <a:pt x="20000" y="113683"/>
                    <a:pt x="20000" y="116844"/>
                  </a:cubicBezTo>
                  <a:cubicBezTo>
                    <a:pt x="20000" y="116844"/>
                    <a:pt x="22855" y="120000"/>
                    <a:pt x="22855" y="120000"/>
                  </a:cubicBezTo>
                  <a:cubicBezTo>
                    <a:pt x="25716" y="116844"/>
                    <a:pt x="25716" y="116844"/>
                    <a:pt x="28572" y="116844"/>
                  </a:cubicBezTo>
                  <a:cubicBezTo>
                    <a:pt x="31427" y="113683"/>
                    <a:pt x="34283" y="116844"/>
                    <a:pt x="37144" y="113683"/>
                  </a:cubicBezTo>
                  <a:cubicBezTo>
                    <a:pt x="37144" y="113683"/>
                    <a:pt x="40000" y="113683"/>
                    <a:pt x="40000" y="110527"/>
                  </a:cubicBezTo>
                  <a:cubicBezTo>
                    <a:pt x="45716" y="110527"/>
                    <a:pt x="51427" y="110527"/>
                    <a:pt x="54283" y="110527"/>
                  </a:cubicBezTo>
                  <a:cubicBezTo>
                    <a:pt x="57144" y="113683"/>
                    <a:pt x="57144" y="113683"/>
                    <a:pt x="57144" y="113683"/>
                  </a:cubicBezTo>
                  <a:cubicBezTo>
                    <a:pt x="57144" y="113683"/>
                    <a:pt x="60000" y="110527"/>
                    <a:pt x="60000" y="110527"/>
                  </a:cubicBezTo>
                  <a:cubicBezTo>
                    <a:pt x="60000" y="110527"/>
                    <a:pt x="62855" y="110527"/>
                    <a:pt x="62855" y="110527"/>
                  </a:cubicBezTo>
                  <a:cubicBezTo>
                    <a:pt x="62855" y="110527"/>
                    <a:pt x="62855" y="110527"/>
                    <a:pt x="62855" y="110527"/>
                  </a:cubicBezTo>
                  <a:cubicBezTo>
                    <a:pt x="65716" y="107366"/>
                    <a:pt x="68572" y="110527"/>
                    <a:pt x="68572" y="107366"/>
                  </a:cubicBezTo>
                  <a:cubicBezTo>
                    <a:pt x="71427" y="107366"/>
                    <a:pt x="71427" y="107366"/>
                    <a:pt x="71427" y="107366"/>
                  </a:cubicBezTo>
                  <a:cubicBezTo>
                    <a:pt x="74283" y="104211"/>
                    <a:pt x="77144" y="97894"/>
                    <a:pt x="80000" y="94738"/>
                  </a:cubicBezTo>
                  <a:cubicBezTo>
                    <a:pt x="88572" y="85261"/>
                    <a:pt x="97144" y="75788"/>
                    <a:pt x="105716" y="66316"/>
                  </a:cubicBezTo>
                  <a:cubicBezTo>
                    <a:pt x="108572" y="63155"/>
                    <a:pt x="111427" y="63155"/>
                    <a:pt x="114283" y="60000"/>
                  </a:cubicBezTo>
                  <a:cubicBezTo>
                    <a:pt x="117144" y="53683"/>
                    <a:pt x="117144" y="50527"/>
                    <a:pt x="120000" y="44211"/>
                  </a:cubicBezTo>
                  <a:cubicBezTo>
                    <a:pt x="117144" y="44211"/>
                    <a:pt x="117144" y="44211"/>
                    <a:pt x="117144" y="44211"/>
                  </a:cubicBezTo>
                  <a:close/>
                  <a:moveTo>
                    <a:pt x="91427" y="66316"/>
                  </a:moveTo>
                  <a:cubicBezTo>
                    <a:pt x="91427" y="69472"/>
                    <a:pt x="91427" y="72633"/>
                    <a:pt x="91427" y="72633"/>
                  </a:cubicBezTo>
                  <a:cubicBezTo>
                    <a:pt x="88572" y="75788"/>
                    <a:pt x="85716" y="75788"/>
                    <a:pt x="85716" y="75788"/>
                  </a:cubicBezTo>
                  <a:cubicBezTo>
                    <a:pt x="82855" y="78950"/>
                    <a:pt x="82855" y="82105"/>
                    <a:pt x="80000" y="78950"/>
                  </a:cubicBezTo>
                  <a:cubicBezTo>
                    <a:pt x="77144" y="75788"/>
                    <a:pt x="77144" y="75788"/>
                    <a:pt x="77144" y="72633"/>
                  </a:cubicBezTo>
                  <a:cubicBezTo>
                    <a:pt x="74283" y="69472"/>
                    <a:pt x="77144" y="69472"/>
                    <a:pt x="77144" y="66316"/>
                  </a:cubicBezTo>
                  <a:cubicBezTo>
                    <a:pt x="80000" y="66316"/>
                    <a:pt x="80000" y="63155"/>
                    <a:pt x="82855" y="63155"/>
                  </a:cubicBezTo>
                  <a:cubicBezTo>
                    <a:pt x="85716" y="60000"/>
                    <a:pt x="85716" y="60000"/>
                    <a:pt x="88572" y="63155"/>
                  </a:cubicBezTo>
                  <a:cubicBezTo>
                    <a:pt x="91427" y="63155"/>
                    <a:pt x="91427" y="66316"/>
                    <a:pt x="91427" y="663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55" name="Shape 2255"/>
            <p:cNvSpPr/>
            <p:nvPr/>
          </p:nvSpPr>
          <p:spPr>
            <a:xfrm>
              <a:off x="8457740" y="3104933"/>
              <a:ext cx="468114" cy="648710"/>
            </a:xfrm>
            <a:custGeom>
              <a:avLst/>
              <a:gdLst/>
              <a:ahLst/>
              <a:cxnLst/>
              <a:rect l="0" t="0" r="0" b="0"/>
              <a:pathLst>
                <a:path w="120000" h="120000" extrusionOk="0">
                  <a:moveTo>
                    <a:pt x="120000" y="14633"/>
                  </a:moveTo>
                  <a:cubicBezTo>
                    <a:pt x="120000" y="11705"/>
                    <a:pt x="120000" y="5855"/>
                    <a:pt x="120000" y="2927"/>
                  </a:cubicBezTo>
                  <a:cubicBezTo>
                    <a:pt x="120000" y="2927"/>
                    <a:pt x="115462" y="0"/>
                    <a:pt x="115462" y="0"/>
                  </a:cubicBezTo>
                  <a:cubicBezTo>
                    <a:pt x="110924" y="0"/>
                    <a:pt x="110924" y="2927"/>
                    <a:pt x="110924" y="2927"/>
                  </a:cubicBezTo>
                  <a:cubicBezTo>
                    <a:pt x="106386" y="5855"/>
                    <a:pt x="97311" y="5855"/>
                    <a:pt x="92773" y="5855"/>
                  </a:cubicBezTo>
                  <a:cubicBezTo>
                    <a:pt x="92773" y="8777"/>
                    <a:pt x="88235" y="5855"/>
                    <a:pt x="88235" y="5855"/>
                  </a:cubicBezTo>
                  <a:cubicBezTo>
                    <a:pt x="83698" y="5855"/>
                    <a:pt x="83698" y="8777"/>
                    <a:pt x="79160" y="8777"/>
                  </a:cubicBezTo>
                  <a:cubicBezTo>
                    <a:pt x="79160" y="8777"/>
                    <a:pt x="74622" y="8777"/>
                    <a:pt x="74622" y="8777"/>
                  </a:cubicBezTo>
                  <a:cubicBezTo>
                    <a:pt x="70085" y="8777"/>
                    <a:pt x="70085" y="11705"/>
                    <a:pt x="65547" y="11705"/>
                  </a:cubicBezTo>
                  <a:cubicBezTo>
                    <a:pt x="61009" y="11705"/>
                    <a:pt x="61009" y="11705"/>
                    <a:pt x="56471" y="11705"/>
                  </a:cubicBezTo>
                  <a:cubicBezTo>
                    <a:pt x="56471" y="11705"/>
                    <a:pt x="56471" y="11705"/>
                    <a:pt x="51934" y="11705"/>
                  </a:cubicBezTo>
                  <a:cubicBezTo>
                    <a:pt x="47396" y="14633"/>
                    <a:pt x="42858" y="14633"/>
                    <a:pt x="38321" y="14633"/>
                  </a:cubicBezTo>
                  <a:cubicBezTo>
                    <a:pt x="33783" y="11705"/>
                    <a:pt x="29245" y="8777"/>
                    <a:pt x="24707" y="5855"/>
                  </a:cubicBezTo>
                  <a:cubicBezTo>
                    <a:pt x="24707" y="5855"/>
                    <a:pt x="20170" y="8777"/>
                    <a:pt x="20170" y="11705"/>
                  </a:cubicBezTo>
                  <a:cubicBezTo>
                    <a:pt x="20170" y="14633"/>
                    <a:pt x="20170" y="17561"/>
                    <a:pt x="24707" y="17561"/>
                  </a:cubicBezTo>
                  <a:cubicBezTo>
                    <a:pt x="24707" y="20488"/>
                    <a:pt x="29245" y="26338"/>
                    <a:pt x="33783" y="26338"/>
                  </a:cubicBezTo>
                  <a:cubicBezTo>
                    <a:pt x="42858" y="29266"/>
                    <a:pt x="51934" y="32194"/>
                    <a:pt x="61009" y="35122"/>
                  </a:cubicBezTo>
                  <a:cubicBezTo>
                    <a:pt x="70085" y="35122"/>
                    <a:pt x="74622" y="35122"/>
                    <a:pt x="83698" y="35122"/>
                  </a:cubicBezTo>
                  <a:cubicBezTo>
                    <a:pt x="74622" y="40977"/>
                    <a:pt x="65547" y="49755"/>
                    <a:pt x="56471" y="55611"/>
                  </a:cubicBezTo>
                  <a:cubicBezTo>
                    <a:pt x="56471" y="58538"/>
                    <a:pt x="51934" y="61461"/>
                    <a:pt x="47396" y="61461"/>
                  </a:cubicBezTo>
                  <a:cubicBezTo>
                    <a:pt x="42858" y="64388"/>
                    <a:pt x="33783" y="61461"/>
                    <a:pt x="29245" y="64388"/>
                  </a:cubicBezTo>
                  <a:cubicBezTo>
                    <a:pt x="24707" y="64388"/>
                    <a:pt x="24707" y="67316"/>
                    <a:pt x="20170" y="67316"/>
                  </a:cubicBezTo>
                  <a:cubicBezTo>
                    <a:pt x="20170" y="70244"/>
                    <a:pt x="15632" y="67316"/>
                    <a:pt x="11094" y="70244"/>
                  </a:cubicBezTo>
                  <a:cubicBezTo>
                    <a:pt x="11094" y="70244"/>
                    <a:pt x="6557" y="73172"/>
                    <a:pt x="6557" y="76100"/>
                  </a:cubicBezTo>
                  <a:cubicBezTo>
                    <a:pt x="6557" y="76100"/>
                    <a:pt x="2019" y="79022"/>
                    <a:pt x="2019" y="81950"/>
                  </a:cubicBezTo>
                  <a:cubicBezTo>
                    <a:pt x="-2518" y="87805"/>
                    <a:pt x="2019" y="90733"/>
                    <a:pt x="2019" y="96583"/>
                  </a:cubicBezTo>
                  <a:cubicBezTo>
                    <a:pt x="2019" y="99511"/>
                    <a:pt x="-2518" y="105366"/>
                    <a:pt x="2019" y="111222"/>
                  </a:cubicBezTo>
                  <a:cubicBezTo>
                    <a:pt x="2019" y="114144"/>
                    <a:pt x="6557" y="117072"/>
                    <a:pt x="6557" y="120000"/>
                  </a:cubicBezTo>
                  <a:cubicBezTo>
                    <a:pt x="42858" y="90733"/>
                    <a:pt x="74622" y="58538"/>
                    <a:pt x="110924" y="29266"/>
                  </a:cubicBezTo>
                  <a:cubicBezTo>
                    <a:pt x="110924" y="26338"/>
                    <a:pt x="115462" y="26338"/>
                    <a:pt x="115462" y="23416"/>
                  </a:cubicBezTo>
                  <a:cubicBezTo>
                    <a:pt x="120000" y="20488"/>
                    <a:pt x="115462" y="14633"/>
                    <a:pt x="120000" y="146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56" name="Shape 2256"/>
            <p:cNvSpPr/>
            <p:nvPr/>
          </p:nvSpPr>
          <p:spPr>
            <a:xfrm>
              <a:off x="13833701" y="3989285"/>
              <a:ext cx="256485" cy="191287"/>
            </a:xfrm>
            <a:custGeom>
              <a:avLst/>
              <a:gdLst/>
              <a:ahLst/>
              <a:cxnLst/>
              <a:rect l="0" t="0" r="0" b="0"/>
              <a:pathLst>
                <a:path w="120000" h="120000" extrusionOk="0">
                  <a:moveTo>
                    <a:pt x="120000" y="120000"/>
                  </a:moveTo>
                  <a:cubicBezTo>
                    <a:pt x="111674" y="110000"/>
                    <a:pt x="111674" y="110000"/>
                    <a:pt x="103349" y="110000"/>
                  </a:cubicBezTo>
                  <a:cubicBezTo>
                    <a:pt x="103349" y="110000"/>
                    <a:pt x="95024" y="100000"/>
                    <a:pt x="95024" y="110000"/>
                  </a:cubicBezTo>
                  <a:cubicBezTo>
                    <a:pt x="95024" y="110000"/>
                    <a:pt x="103349" y="110000"/>
                    <a:pt x="103349" y="110000"/>
                  </a:cubicBezTo>
                  <a:cubicBezTo>
                    <a:pt x="103349" y="110000"/>
                    <a:pt x="103349" y="120000"/>
                    <a:pt x="103349" y="120000"/>
                  </a:cubicBezTo>
                  <a:cubicBezTo>
                    <a:pt x="111674" y="120000"/>
                    <a:pt x="111674" y="120000"/>
                    <a:pt x="120000" y="120000"/>
                  </a:cubicBezTo>
                  <a:cubicBezTo>
                    <a:pt x="120000" y="120000"/>
                    <a:pt x="120000" y="120000"/>
                    <a:pt x="120000" y="120000"/>
                  </a:cubicBezTo>
                  <a:close/>
                  <a:moveTo>
                    <a:pt x="86698" y="90000"/>
                  </a:moveTo>
                  <a:cubicBezTo>
                    <a:pt x="86698" y="90000"/>
                    <a:pt x="86698" y="80000"/>
                    <a:pt x="78373" y="80000"/>
                  </a:cubicBezTo>
                  <a:cubicBezTo>
                    <a:pt x="78373" y="80000"/>
                    <a:pt x="78373" y="80000"/>
                    <a:pt x="70048" y="80000"/>
                  </a:cubicBezTo>
                  <a:cubicBezTo>
                    <a:pt x="70048" y="80000"/>
                    <a:pt x="61722" y="70000"/>
                    <a:pt x="61722" y="80000"/>
                  </a:cubicBezTo>
                  <a:cubicBezTo>
                    <a:pt x="53397" y="100000"/>
                    <a:pt x="95024" y="100000"/>
                    <a:pt x="86698" y="90000"/>
                  </a:cubicBezTo>
                  <a:close/>
                  <a:moveTo>
                    <a:pt x="103349" y="90000"/>
                  </a:moveTo>
                  <a:cubicBezTo>
                    <a:pt x="103349" y="80000"/>
                    <a:pt x="103349" y="80000"/>
                    <a:pt x="95024" y="70000"/>
                  </a:cubicBezTo>
                  <a:cubicBezTo>
                    <a:pt x="95024" y="70000"/>
                    <a:pt x="95024" y="70000"/>
                    <a:pt x="95024" y="60000"/>
                  </a:cubicBezTo>
                  <a:cubicBezTo>
                    <a:pt x="95024" y="60000"/>
                    <a:pt x="95024" y="40000"/>
                    <a:pt x="86698" y="50000"/>
                  </a:cubicBezTo>
                  <a:cubicBezTo>
                    <a:pt x="86698" y="50000"/>
                    <a:pt x="86698" y="60000"/>
                    <a:pt x="86698" y="70000"/>
                  </a:cubicBezTo>
                  <a:cubicBezTo>
                    <a:pt x="95024" y="70000"/>
                    <a:pt x="95024" y="80000"/>
                    <a:pt x="103349" y="90000"/>
                  </a:cubicBezTo>
                  <a:close/>
                  <a:moveTo>
                    <a:pt x="70048" y="50000"/>
                  </a:moveTo>
                  <a:cubicBezTo>
                    <a:pt x="70048" y="50000"/>
                    <a:pt x="70048" y="50000"/>
                    <a:pt x="70048" y="50000"/>
                  </a:cubicBezTo>
                  <a:cubicBezTo>
                    <a:pt x="70048" y="50000"/>
                    <a:pt x="70048" y="40000"/>
                    <a:pt x="61722" y="40000"/>
                  </a:cubicBezTo>
                  <a:cubicBezTo>
                    <a:pt x="53397" y="30000"/>
                    <a:pt x="45072" y="20000"/>
                    <a:pt x="45072" y="20000"/>
                  </a:cubicBezTo>
                  <a:cubicBezTo>
                    <a:pt x="45072" y="30000"/>
                    <a:pt x="53397" y="40000"/>
                    <a:pt x="53397" y="40000"/>
                  </a:cubicBezTo>
                  <a:cubicBezTo>
                    <a:pt x="61722" y="50000"/>
                    <a:pt x="61722" y="50000"/>
                    <a:pt x="70048" y="50000"/>
                  </a:cubicBezTo>
                  <a:close/>
                  <a:moveTo>
                    <a:pt x="3445" y="10000"/>
                  </a:moveTo>
                  <a:cubicBezTo>
                    <a:pt x="11771" y="10000"/>
                    <a:pt x="11771" y="20000"/>
                    <a:pt x="20096" y="20000"/>
                  </a:cubicBezTo>
                  <a:cubicBezTo>
                    <a:pt x="11771" y="20000"/>
                    <a:pt x="11771" y="10000"/>
                    <a:pt x="11771" y="0"/>
                  </a:cubicBezTo>
                  <a:cubicBezTo>
                    <a:pt x="3445" y="0"/>
                    <a:pt x="-4879" y="0"/>
                    <a:pt x="3445" y="1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57" name="Shape 2257"/>
            <p:cNvSpPr/>
            <p:nvPr/>
          </p:nvSpPr>
          <p:spPr>
            <a:xfrm>
              <a:off x="7160528" y="1472071"/>
              <a:ext cx="132850" cy="63763"/>
            </a:xfrm>
            <a:custGeom>
              <a:avLst/>
              <a:gdLst/>
              <a:ahLst/>
              <a:cxnLst/>
              <a:rect l="0" t="0" r="0" b="0"/>
              <a:pathLst>
                <a:path w="120000" h="120000" extrusionOk="0">
                  <a:moveTo>
                    <a:pt x="120000" y="30000"/>
                  </a:moveTo>
                  <a:cubicBezTo>
                    <a:pt x="103880" y="30000"/>
                    <a:pt x="103880" y="0"/>
                    <a:pt x="103880" y="0"/>
                  </a:cubicBezTo>
                  <a:cubicBezTo>
                    <a:pt x="103880" y="0"/>
                    <a:pt x="103880" y="0"/>
                    <a:pt x="103880" y="0"/>
                  </a:cubicBezTo>
                  <a:cubicBezTo>
                    <a:pt x="87761" y="0"/>
                    <a:pt x="87761" y="0"/>
                    <a:pt x="87761" y="0"/>
                  </a:cubicBezTo>
                  <a:cubicBezTo>
                    <a:pt x="71641" y="30000"/>
                    <a:pt x="71641" y="0"/>
                    <a:pt x="55522" y="30000"/>
                  </a:cubicBezTo>
                  <a:cubicBezTo>
                    <a:pt x="39402" y="30000"/>
                    <a:pt x="39402" y="30000"/>
                    <a:pt x="39402" y="30000"/>
                  </a:cubicBezTo>
                  <a:cubicBezTo>
                    <a:pt x="23283" y="30000"/>
                    <a:pt x="23283" y="30000"/>
                    <a:pt x="7164" y="30000"/>
                  </a:cubicBezTo>
                  <a:cubicBezTo>
                    <a:pt x="-8955" y="60000"/>
                    <a:pt x="7164" y="60000"/>
                    <a:pt x="7164" y="60000"/>
                  </a:cubicBezTo>
                  <a:cubicBezTo>
                    <a:pt x="7164" y="60000"/>
                    <a:pt x="7164" y="60000"/>
                    <a:pt x="7164" y="60000"/>
                  </a:cubicBezTo>
                  <a:cubicBezTo>
                    <a:pt x="7164" y="60000"/>
                    <a:pt x="7164" y="60000"/>
                    <a:pt x="7164" y="60000"/>
                  </a:cubicBezTo>
                  <a:cubicBezTo>
                    <a:pt x="7164" y="60000"/>
                    <a:pt x="7164" y="90000"/>
                    <a:pt x="7164" y="60000"/>
                  </a:cubicBezTo>
                  <a:cubicBezTo>
                    <a:pt x="7164" y="90000"/>
                    <a:pt x="7164" y="90000"/>
                    <a:pt x="23283" y="120000"/>
                  </a:cubicBezTo>
                  <a:cubicBezTo>
                    <a:pt x="7164" y="120000"/>
                    <a:pt x="7164" y="120000"/>
                    <a:pt x="7164" y="120000"/>
                  </a:cubicBezTo>
                  <a:cubicBezTo>
                    <a:pt x="7164" y="120000"/>
                    <a:pt x="23283" y="120000"/>
                    <a:pt x="23283" y="120000"/>
                  </a:cubicBezTo>
                  <a:cubicBezTo>
                    <a:pt x="23283" y="120000"/>
                    <a:pt x="23283" y="120000"/>
                    <a:pt x="23283" y="120000"/>
                  </a:cubicBezTo>
                  <a:cubicBezTo>
                    <a:pt x="23283" y="120000"/>
                    <a:pt x="39402" y="120000"/>
                    <a:pt x="39402" y="120000"/>
                  </a:cubicBezTo>
                  <a:cubicBezTo>
                    <a:pt x="39402" y="120000"/>
                    <a:pt x="39402" y="90000"/>
                    <a:pt x="39402" y="90000"/>
                  </a:cubicBezTo>
                  <a:cubicBezTo>
                    <a:pt x="39402" y="90000"/>
                    <a:pt x="55522" y="120000"/>
                    <a:pt x="55522" y="120000"/>
                  </a:cubicBezTo>
                  <a:cubicBezTo>
                    <a:pt x="55522" y="120000"/>
                    <a:pt x="71641" y="120000"/>
                    <a:pt x="71641" y="120000"/>
                  </a:cubicBezTo>
                  <a:cubicBezTo>
                    <a:pt x="71641" y="120000"/>
                    <a:pt x="71641" y="90000"/>
                    <a:pt x="71641" y="90000"/>
                  </a:cubicBezTo>
                  <a:cubicBezTo>
                    <a:pt x="87761" y="90000"/>
                    <a:pt x="87761" y="90000"/>
                    <a:pt x="87761" y="60000"/>
                  </a:cubicBezTo>
                  <a:cubicBezTo>
                    <a:pt x="87761" y="60000"/>
                    <a:pt x="71641" y="60000"/>
                    <a:pt x="87761" y="60000"/>
                  </a:cubicBezTo>
                  <a:cubicBezTo>
                    <a:pt x="87761" y="30000"/>
                    <a:pt x="103880" y="30000"/>
                    <a:pt x="103880" y="30000"/>
                  </a:cubicBezTo>
                  <a:cubicBezTo>
                    <a:pt x="103880" y="30000"/>
                    <a:pt x="103880" y="30000"/>
                    <a:pt x="120000" y="3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58" name="Shape 2258"/>
            <p:cNvSpPr/>
            <p:nvPr/>
          </p:nvSpPr>
          <p:spPr>
            <a:xfrm>
              <a:off x="7303229" y="1347319"/>
              <a:ext cx="228045" cy="77625"/>
            </a:xfrm>
            <a:custGeom>
              <a:avLst/>
              <a:gdLst/>
              <a:ahLst/>
              <a:cxnLst/>
              <a:rect l="0" t="0" r="0" b="0"/>
              <a:pathLst>
                <a:path w="120000" h="120000" extrusionOk="0">
                  <a:moveTo>
                    <a:pt x="116134" y="24000"/>
                  </a:moveTo>
                  <a:cubicBezTo>
                    <a:pt x="116134" y="24000"/>
                    <a:pt x="106801" y="24000"/>
                    <a:pt x="97468" y="24000"/>
                  </a:cubicBezTo>
                  <a:cubicBezTo>
                    <a:pt x="97468" y="0"/>
                    <a:pt x="97468" y="0"/>
                    <a:pt x="88141" y="0"/>
                  </a:cubicBezTo>
                  <a:cubicBezTo>
                    <a:pt x="88141" y="24000"/>
                    <a:pt x="88141" y="24000"/>
                    <a:pt x="88141" y="24000"/>
                  </a:cubicBezTo>
                  <a:cubicBezTo>
                    <a:pt x="78808" y="24000"/>
                    <a:pt x="78808" y="0"/>
                    <a:pt x="69475" y="24000"/>
                  </a:cubicBezTo>
                  <a:cubicBezTo>
                    <a:pt x="69475" y="24000"/>
                    <a:pt x="69475" y="24000"/>
                    <a:pt x="60142" y="24000"/>
                  </a:cubicBezTo>
                  <a:cubicBezTo>
                    <a:pt x="60142" y="24000"/>
                    <a:pt x="60142" y="24000"/>
                    <a:pt x="60142" y="0"/>
                  </a:cubicBezTo>
                  <a:cubicBezTo>
                    <a:pt x="50809" y="0"/>
                    <a:pt x="50809" y="0"/>
                    <a:pt x="50809" y="24000"/>
                  </a:cubicBezTo>
                  <a:cubicBezTo>
                    <a:pt x="41475" y="24000"/>
                    <a:pt x="41475" y="0"/>
                    <a:pt x="41475" y="0"/>
                  </a:cubicBezTo>
                  <a:cubicBezTo>
                    <a:pt x="32142" y="0"/>
                    <a:pt x="32142" y="24000"/>
                    <a:pt x="32142" y="24000"/>
                  </a:cubicBezTo>
                  <a:cubicBezTo>
                    <a:pt x="22815" y="24000"/>
                    <a:pt x="22815" y="24000"/>
                    <a:pt x="22815" y="48000"/>
                  </a:cubicBezTo>
                  <a:cubicBezTo>
                    <a:pt x="13482" y="48000"/>
                    <a:pt x="13482" y="48000"/>
                    <a:pt x="4149" y="48000"/>
                  </a:cubicBezTo>
                  <a:cubicBezTo>
                    <a:pt x="4149" y="48000"/>
                    <a:pt x="-5183" y="72000"/>
                    <a:pt x="4149" y="96000"/>
                  </a:cubicBezTo>
                  <a:cubicBezTo>
                    <a:pt x="4149" y="120000"/>
                    <a:pt x="13482" y="120000"/>
                    <a:pt x="22815" y="120000"/>
                  </a:cubicBezTo>
                  <a:cubicBezTo>
                    <a:pt x="22815" y="120000"/>
                    <a:pt x="32142" y="120000"/>
                    <a:pt x="41475" y="120000"/>
                  </a:cubicBezTo>
                  <a:cubicBezTo>
                    <a:pt x="41475" y="120000"/>
                    <a:pt x="41475" y="120000"/>
                    <a:pt x="41475" y="120000"/>
                  </a:cubicBezTo>
                  <a:cubicBezTo>
                    <a:pt x="41475" y="120000"/>
                    <a:pt x="50809" y="96000"/>
                    <a:pt x="60142" y="96000"/>
                  </a:cubicBezTo>
                  <a:cubicBezTo>
                    <a:pt x="60142" y="96000"/>
                    <a:pt x="60142" y="96000"/>
                    <a:pt x="69475" y="96000"/>
                  </a:cubicBezTo>
                  <a:cubicBezTo>
                    <a:pt x="69475" y="96000"/>
                    <a:pt x="69475" y="72000"/>
                    <a:pt x="78808" y="72000"/>
                  </a:cubicBezTo>
                  <a:cubicBezTo>
                    <a:pt x="78808" y="72000"/>
                    <a:pt x="88141" y="72000"/>
                    <a:pt x="97468" y="72000"/>
                  </a:cubicBezTo>
                  <a:cubicBezTo>
                    <a:pt x="97468" y="72000"/>
                    <a:pt x="97468" y="96000"/>
                    <a:pt x="106801" y="96000"/>
                  </a:cubicBezTo>
                  <a:cubicBezTo>
                    <a:pt x="116134" y="96000"/>
                    <a:pt x="125468" y="48000"/>
                    <a:pt x="116134" y="24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59" name="Shape 2259"/>
            <p:cNvSpPr/>
            <p:nvPr/>
          </p:nvSpPr>
          <p:spPr>
            <a:xfrm>
              <a:off x="5927810" y="3199190"/>
              <a:ext cx="142765" cy="141387"/>
            </a:xfrm>
            <a:custGeom>
              <a:avLst/>
              <a:gdLst/>
              <a:ahLst/>
              <a:cxnLst/>
              <a:rect l="0" t="0" r="0" b="0"/>
              <a:pathLst>
                <a:path w="120000" h="120000" extrusionOk="0">
                  <a:moveTo>
                    <a:pt x="120000" y="66666"/>
                  </a:moveTo>
                  <a:cubicBezTo>
                    <a:pt x="120000" y="66666"/>
                    <a:pt x="105000" y="66666"/>
                    <a:pt x="105000" y="66666"/>
                  </a:cubicBezTo>
                  <a:cubicBezTo>
                    <a:pt x="105000" y="53333"/>
                    <a:pt x="105000" y="53333"/>
                    <a:pt x="105000" y="53333"/>
                  </a:cubicBezTo>
                  <a:cubicBezTo>
                    <a:pt x="105000" y="40000"/>
                    <a:pt x="105000" y="40000"/>
                    <a:pt x="105000" y="40000"/>
                  </a:cubicBezTo>
                  <a:cubicBezTo>
                    <a:pt x="105000" y="40000"/>
                    <a:pt x="105000" y="26666"/>
                    <a:pt x="105000" y="26666"/>
                  </a:cubicBezTo>
                  <a:cubicBezTo>
                    <a:pt x="105000" y="26666"/>
                    <a:pt x="105000" y="13333"/>
                    <a:pt x="90000" y="13333"/>
                  </a:cubicBezTo>
                  <a:cubicBezTo>
                    <a:pt x="90000" y="0"/>
                    <a:pt x="90000" y="0"/>
                    <a:pt x="75000" y="0"/>
                  </a:cubicBezTo>
                  <a:cubicBezTo>
                    <a:pt x="60000" y="0"/>
                    <a:pt x="45000" y="0"/>
                    <a:pt x="30000" y="13333"/>
                  </a:cubicBezTo>
                  <a:cubicBezTo>
                    <a:pt x="30000" y="26666"/>
                    <a:pt x="15000" y="40000"/>
                    <a:pt x="0" y="40000"/>
                  </a:cubicBezTo>
                  <a:cubicBezTo>
                    <a:pt x="0" y="40000"/>
                    <a:pt x="15000" y="53333"/>
                    <a:pt x="15000" y="53333"/>
                  </a:cubicBezTo>
                  <a:cubicBezTo>
                    <a:pt x="0" y="53333"/>
                    <a:pt x="0" y="66666"/>
                    <a:pt x="15000" y="53333"/>
                  </a:cubicBezTo>
                  <a:cubicBezTo>
                    <a:pt x="15000" y="66666"/>
                    <a:pt x="15000" y="66666"/>
                    <a:pt x="0" y="66666"/>
                  </a:cubicBezTo>
                  <a:cubicBezTo>
                    <a:pt x="0" y="66666"/>
                    <a:pt x="15000" y="66666"/>
                    <a:pt x="15000" y="80000"/>
                  </a:cubicBezTo>
                  <a:cubicBezTo>
                    <a:pt x="15000" y="80000"/>
                    <a:pt x="15000" y="80000"/>
                    <a:pt x="15000" y="80000"/>
                  </a:cubicBezTo>
                  <a:cubicBezTo>
                    <a:pt x="30000" y="93333"/>
                    <a:pt x="30000" y="93333"/>
                    <a:pt x="30000" y="93333"/>
                  </a:cubicBezTo>
                  <a:cubicBezTo>
                    <a:pt x="30000" y="106666"/>
                    <a:pt x="30000" y="106666"/>
                    <a:pt x="45000" y="106666"/>
                  </a:cubicBezTo>
                  <a:cubicBezTo>
                    <a:pt x="60000" y="120000"/>
                    <a:pt x="60000" y="120000"/>
                    <a:pt x="75000" y="120000"/>
                  </a:cubicBezTo>
                  <a:cubicBezTo>
                    <a:pt x="90000" y="120000"/>
                    <a:pt x="105000" y="106666"/>
                    <a:pt x="105000" y="93333"/>
                  </a:cubicBezTo>
                  <a:cubicBezTo>
                    <a:pt x="105000" y="93333"/>
                    <a:pt x="105000" y="80000"/>
                    <a:pt x="120000" y="80000"/>
                  </a:cubicBezTo>
                  <a:cubicBezTo>
                    <a:pt x="120000" y="66666"/>
                    <a:pt x="120000" y="66666"/>
                    <a:pt x="120000" y="66666"/>
                  </a:cubicBezTo>
                  <a:cubicBezTo>
                    <a:pt x="120000" y="66666"/>
                    <a:pt x="120000" y="66666"/>
                    <a:pt x="120000" y="666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60" name="Shape 2260"/>
            <p:cNvSpPr/>
            <p:nvPr/>
          </p:nvSpPr>
          <p:spPr>
            <a:xfrm>
              <a:off x="7387827" y="1505338"/>
              <a:ext cx="178285" cy="179786"/>
            </a:xfrm>
            <a:custGeom>
              <a:avLst/>
              <a:gdLst/>
              <a:ahLst/>
              <a:cxnLst/>
              <a:rect l="0" t="0" r="0" b="0"/>
              <a:pathLst>
                <a:path w="120000" h="120000" extrusionOk="0">
                  <a:moveTo>
                    <a:pt x="116648" y="94368"/>
                  </a:moveTo>
                  <a:cubicBezTo>
                    <a:pt x="116648" y="83883"/>
                    <a:pt x="104688" y="83883"/>
                    <a:pt x="104688" y="73398"/>
                  </a:cubicBezTo>
                  <a:cubicBezTo>
                    <a:pt x="104688" y="62912"/>
                    <a:pt x="104688" y="62912"/>
                    <a:pt x="104688" y="62912"/>
                  </a:cubicBezTo>
                  <a:cubicBezTo>
                    <a:pt x="116648" y="62912"/>
                    <a:pt x="104688" y="52427"/>
                    <a:pt x="116648" y="52427"/>
                  </a:cubicBezTo>
                  <a:cubicBezTo>
                    <a:pt x="104688" y="41941"/>
                    <a:pt x="104688" y="52427"/>
                    <a:pt x="92722" y="52427"/>
                  </a:cubicBezTo>
                  <a:cubicBezTo>
                    <a:pt x="92722" y="52427"/>
                    <a:pt x="80755" y="41941"/>
                    <a:pt x="68795" y="41941"/>
                  </a:cubicBezTo>
                  <a:cubicBezTo>
                    <a:pt x="80755" y="41941"/>
                    <a:pt x="80755" y="41941"/>
                    <a:pt x="80755" y="41941"/>
                  </a:cubicBezTo>
                  <a:cubicBezTo>
                    <a:pt x="80755" y="41941"/>
                    <a:pt x="68795" y="31456"/>
                    <a:pt x="68795" y="31456"/>
                  </a:cubicBezTo>
                  <a:cubicBezTo>
                    <a:pt x="68795" y="31456"/>
                    <a:pt x="80755" y="31456"/>
                    <a:pt x="68795" y="31456"/>
                  </a:cubicBezTo>
                  <a:cubicBezTo>
                    <a:pt x="68795" y="20970"/>
                    <a:pt x="56828" y="20970"/>
                    <a:pt x="56828" y="20970"/>
                  </a:cubicBezTo>
                  <a:cubicBezTo>
                    <a:pt x="56828" y="20970"/>
                    <a:pt x="56828" y="10485"/>
                    <a:pt x="56828" y="10485"/>
                  </a:cubicBezTo>
                  <a:cubicBezTo>
                    <a:pt x="56828" y="10485"/>
                    <a:pt x="44868" y="10485"/>
                    <a:pt x="44868" y="10485"/>
                  </a:cubicBezTo>
                  <a:cubicBezTo>
                    <a:pt x="32901" y="0"/>
                    <a:pt x="20935" y="0"/>
                    <a:pt x="8974" y="0"/>
                  </a:cubicBezTo>
                  <a:cubicBezTo>
                    <a:pt x="-2991" y="10485"/>
                    <a:pt x="-2991" y="20970"/>
                    <a:pt x="8974" y="20970"/>
                  </a:cubicBezTo>
                  <a:cubicBezTo>
                    <a:pt x="8974" y="20970"/>
                    <a:pt x="8974" y="20970"/>
                    <a:pt x="8974" y="20970"/>
                  </a:cubicBezTo>
                  <a:cubicBezTo>
                    <a:pt x="20935" y="31456"/>
                    <a:pt x="8974" y="20970"/>
                    <a:pt x="8974" y="31456"/>
                  </a:cubicBezTo>
                  <a:cubicBezTo>
                    <a:pt x="8974" y="31456"/>
                    <a:pt x="8974" y="31456"/>
                    <a:pt x="8974" y="31456"/>
                  </a:cubicBezTo>
                  <a:cubicBezTo>
                    <a:pt x="8974" y="41941"/>
                    <a:pt x="8974" y="41941"/>
                    <a:pt x="8974" y="41941"/>
                  </a:cubicBezTo>
                  <a:cubicBezTo>
                    <a:pt x="20935" y="31456"/>
                    <a:pt x="8974" y="52427"/>
                    <a:pt x="8974" y="52427"/>
                  </a:cubicBezTo>
                  <a:cubicBezTo>
                    <a:pt x="8974" y="62912"/>
                    <a:pt x="32901" y="73398"/>
                    <a:pt x="8974" y="73398"/>
                  </a:cubicBezTo>
                  <a:cubicBezTo>
                    <a:pt x="32901" y="83883"/>
                    <a:pt x="8974" y="73398"/>
                    <a:pt x="8974" y="83883"/>
                  </a:cubicBezTo>
                  <a:cubicBezTo>
                    <a:pt x="8974" y="94368"/>
                    <a:pt x="44868" y="94368"/>
                    <a:pt x="44868" y="104854"/>
                  </a:cubicBezTo>
                  <a:cubicBezTo>
                    <a:pt x="56828" y="94368"/>
                    <a:pt x="56828" y="94368"/>
                    <a:pt x="56828" y="94368"/>
                  </a:cubicBezTo>
                  <a:cubicBezTo>
                    <a:pt x="56828" y="94368"/>
                    <a:pt x="68795" y="94368"/>
                    <a:pt x="68795" y="94368"/>
                  </a:cubicBezTo>
                  <a:cubicBezTo>
                    <a:pt x="80755" y="104854"/>
                    <a:pt x="80755" y="104854"/>
                    <a:pt x="92722" y="104854"/>
                  </a:cubicBezTo>
                  <a:cubicBezTo>
                    <a:pt x="80755" y="115339"/>
                    <a:pt x="80755" y="115339"/>
                    <a:pt x="92722" y="115339"/>
                  </a:cubicBezTo>
                  <a:cubicBezTo>
                    <a:pt x="92722" y="125825"/>
                    <a:pt x="104688" y="115339"/>
                    <a:pt x="104688" y="115339"/>
                  </a:cubicBezTo>
                  <a:cubicBezTo>
                    <a:pt x="116648" y="115339"/>
                    <a:pt x="104688" y="104854"/>
                    <a:pt x="104688" y="104854"/>
                  </a:cubicBezTo>
                  <a:cubicBezTo>
                    <a:pt x="104688" y="104854"/>
                    <a:pt x="128615" y="94368"/>
                    <a:pt x="116648" y="9436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61" name="Shape 2261"/>
            <p:cNvSpPr/>
            <p:nvPr/>
          </p:nvSpPr>
          <p:spPr>
            <a:xfrm>
              <a:off x="5750907" y="2887113"/>
              <a:ext cx="268328" cy="209020"/>
            </a:xfrm>
            <a:custGeom>
              <a:avLst/>
              <a:gdLst/>
              <a:ahLst/>
              <a:cxnLst/>
              <a:rect l="0" t="0" r="0" b="0"/>
              <a:pathLst>
                <a:path w="120000" h="120000" extrusionOk="0">
                  <a:moveTo>
                    <a:pt x="118409" y="115956"/>
                  </a:moveTo>
                  <a:cubicBezTo>
                    <a:pt x="118409" y="106860"/>
                    <a:pt x="118409" y="79579"/>
                    <a:pt x="110515" y="88675"/>
                  </a:cubicBezTo>
                  <a:cubicBezTo>
                    <a:pt x="110515" y="88675"/>
                    <a:pt x="110515" y="88675"/>
                    <a:pt x="110515" y="79579"/>
                  </a:cubicBezTo>
                  <a:cubicBezTo>
                    <a:pt x="110515" y="79579"/>
                    <a:pt x="110515" y="79579"/>
                    <a:pt x="110515" y="70483"/>
                  </a:cubicBezTo>
                  <a:cubicBezTo>
                    <a:pt x="110515" y="70483"/>
                    <a:pt x="110515" y="70483"/>
                    <a:pt x="102621" y="61388"/>
                  </a:cubicBezTo>
                  <a:cubicBezTo>
                    <a:pt x="102621" y="52292"/>
                    <a:pt x="102621" y="52292"/>
                    <a:pt x="102621" y="52292"/>
                  </a:cubicBezTo>
                  <a:cubicBezTo>
                    <a:pt x="94727" y="43196"/>
                    <a:pt x="86833" y="34101"/>
                    <a:pt x="86833" y="25011"/>
                  </a:cubicBezTo>
                  <a:cubicBezTo>
                    <a:pt x="78939" y="15915"/>
                    <a:pt x="78939" y="15915"/>
                    <a:pt x="78939" y="15915"/>
                  </a:cubicBezTo>
                  <a:cubicBezTo>
                    <a:pt x="71045" y="15915"/>
                    <a:pt x="71045" y="15915"/>
                    <a:pt x="71045" y="15915"/>
                  </a:cubicBezTo>
                  <a:cubicBezTo>
                    <a:pt x="71045" y="6820"/>
                    <a:pt x="71045" y="6820"/>
                    <a:pt x="63151" y="6820"/>
                  </a:cubicBezTo>
                  <a:cubicBezTo>
                    <a:pt x="63151" y="-2275"/>
                    <a:pt x="55257" y="-2275"/>
                    <a:pt x="47363" y="6820"/>
                  </a:cubicBezTo>
                  <a:cubicBezTo>
                    <a:pt x="47363" y="6820"/>
                    <a:pt x="31575" y="6820"/>
                    <a:pt x="23681" y="6820"/>
                  </a:cubicBezTo>
                  <a:cubicBezTo>
                    <a:pt x="23681" y="6820"/>
                    <a:pt x="15787" y="15915"/>
                    <a:pt x="15787" y="25011"/>
                  </a:cubicBezTo>
                  <a:cubicBezTo>
                    <a:pt x="7893" y="34101"/>
                    <a:pt x="7893" y="43196"/>
                    <a:pt x="0" y="52292"/>
                  </a:cubicBezTo>
                  <a:cubicBezTo>
                    <a:pt x="0" y="52292"/>
                    <a:pt x="0" y="52292"/>
                    <a:pt x="0" y="52292"/>
                  </a:cubicBezTo>
                  <a:cubicBezTo>
                    <a:pt x="0" y="52292"/>
                    <a:pt x="7893" y="70483"/>
                    <a:pt x="7893" y="70483"/>
                  </a:cubicBezTo>
                  <a:cubicBezTo>
                    <a:pt x="15787" y="70483"/>
                    <a:pt x="15787" y="70483"/>
                    <a:pt x="15787" y="70483"/>
                  </a:cubicBezTo>
                  <a:cubicBezTo>
                    <a:pt x="7893" y="79579"/>
                    <a:pt x="15787" y="79579"/>
                    <a:pt x="15787" y="88675"/>
                  </a:cubicBezTo>
                  <a:cubicBezTo>
                    <a:pt x="15787" y="88675"/>
                    <a:pt x="31575" y="88675"/>
                    <a:pt x="31575" y="88675"/>
                  </a:cubicBezTo>
                  <a:cubicBezTo>
                    <a:pt x="31575" y="88675"/>
                    <a:pt x="31575" y="88675"/>
                    <a:pt x="39469" y="88675"/>
                  </a:cubicBezTo>
                  <a:cubicBezTo>
                    <a:pt x="39469" y="88675"/>
                    <a:pt x="39469" y="79579"/>
                    <a:pt x="39469" y="79579"/>
                  </a:cubicBezTo>
                  <a:cubicBezTo>
                    <a:pt x="47363" y="79579"/>
                    <a:pt x="47363" y="79579"/>
                    <a:pt x="55257" y="88675"/>
                  </a:cubicBezTo>
                  <a:cubicBezTo>
                    <a:pt x="63151" y="88675"/>
                    <a:pt x="71045" y="88675"/>
                    <a:pt x="71045" y="88675"/>
                  </a:cubicBezTo>
                  <a:cubicBezTo>
                    <a:pt x="71045" y="97764"/>
                    <a:pt x="55257" y="88675"/>
                    <a:pt x="55257" y="88675"/>
                  </a:cubicBezTo>
                  <a:cubicBezTo>
                    <a:pt x="47363" y="88675"/>
                    <a:pt x="47363" y="88675"/>
                    <a:pt x="39469" y="88675"/>
                  </a:cubicBezTo>
                  <a:cubicBezTo>
                    <a:pt x="39469" y="88675"/>
                    <a:pt x="31575" y="88675"/>
                    <a:pt x="31575" y="88675"/>
                  </a:cubicBezTo>
                  <a:cubicBezTo>
                    <a:pt x="31575" y="88675"/>
                    <a:pt x="31575" y="97764"/>
                    <a:pt x="31575" y="97764"/>
                  </a:cubicBezTo>
                  <a:cubicBezTo>
                    <a:pt x="31575" y="97764"/>
                    <a:pt x="23681" y="97764"/>
                    <a:pt x="15787" y="97764"/>
                  </a:cubicBezTo>
                  <a:cubicBezTo>
                    <a:pt x="7893" y="97764"/>
                    <a:pt x="7893" y="106860"/>
                    <a:pt x="7893" y="115956"/>
                  </a:cubicBezTo>
                  <a:cubicBezTo>
                    <a:pt x="15787" y="106860"/>
                    <a:pt x="15787" y="106860"/>
                    <a:pt x="15787" y="106860"/>
                  </a:cubicBezTo>
                  <a:cubicBezTo>
                    <a:pt x="15787" y="106860"/>
                    <a:pt x="15787" y="106860"/>
                    <a:pt x="15787" y="115956"/>
                  </a:cubicBezTo>
                  <a:cubicBezTo>
                    <a:pt x="15787" y="106860"/>
                    <a:pt x="7893" y="115956"/>
                    <a:pt x="15787" y="115956"/>
                  </a:cubicBezTo>
                  <a:cubicBezTo>
                    <a:pt x="15787" y="115956"/>
                    <a:pt x="31575" y="115956"/>
                    <a:pt x="31575" y="115956"/>
                  </a:cubicBezTo>
                  <a:cubicBezTo>
                    <a:pt x="39469" y="115956"/>
                    <a:pt x="39469" y="106860"/>
                    <a:pt x="47363" y="106860"/>
                  </a:cubicBezTo>
                  <a:cubicBezTo>
                    <a:pt x="55257" y="106860"/>
                    <a:pt x="63151" y="106860"/>
                    <a:pt x="71045" y="106860"/>
                  </a:cubicBezTo>
                  <a:cubicBezTo>
                    <a:pt x="78939" y="106860"/>
                    <a:pt x="86833" y="106860"/>
                    <a:pt x="86833" y="115956"/>
                  </a:cubicBezTo>
                  <a:cubicBezTo>
                    <a:pt x="86833" y="115956"/>
                    <a:pt x="86833" y="115956"/>
                    <a:pt x="94727" y="115956"/>
                  </a:cubicBezTo>
                  <a:cubicBezTo>
                    <a:pt x="102621" y="115956"/>
                    <a:pt x="126303" y="125051"/>
                    <a:pt x="118409" y="11595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62" name="Shape 2262"/>
            <p:cNvSpPr/>
            <p:nvPr/>
          </p:nvSpPr>
          <p:spPr>
            <a:xfrm>
              <a:off x="7108200" y="1596823"/>
              <a:ext cx="24828" cy="22179"/>
            </a:xfrm>
            <a:custGeom>
              <a:avLst/>
              <a:gdLst/>
              <a:ahLst/>
              <a:cxnLst/>
              <a:rect l="0" t="0" r="0" b="0"/>
              <a:pathLst>
                <a:path w="120000" h="120000" extrusionOk="0">
                  <a:moveTo>
                    <a:pt x="0" y="0"/>
                  </a:moveTo>
                  <a:cubicBezTo>
                    <a:pt x="0" y="120000"/>
                    <a:pt x="0" y="0"/>
                    <a:pt x="0" y="120000"/>
                  </a:cubicBezTo>
                  <a:cubicBezTo>
                    <a:pt x="270000" y="120000"/>
                    <a:pt x="0" y="120000"/>
                    <a:pt x="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63" name="Shape 2263"/>
            <p:cNvSpPr/>
            <p:nvPr/>
          </p:nvSpPr>
          <p:spPr>
            <a:xfrm>
              <a:off x="7890254" y="3720376"/>
              <a:ext cx="95219" cy="87556"/>
            </a:xfrm>
            <a:custGeom>
              <a:avLst/>
              <a:gdLst/>
              <a:ahLst/>
              <a:cxnLst/>
              <a:rect l="0" t="0" r="0" b="0"/>
              <a:pathLst>
                <a:path w="120000" h="120000" extrusionOk="0">
                  <a:moveTo>
                    <a:pt x="120000" y="66492"/>
                  </a:moveTo>
                  <a:cubicBezTo>
                    <a:pt x="120000" y="66492"/>
                    <a:pt x="120000" y="44328"/>
                    <a:pt x="120000" y="22164"/>
                  </a:cubicBezTo>
                  <a:cubicBezTo>
                    <a:pt x="120000" y="22164"/>
                    <a:pt x="97835" y="22164"/>
                    <a:pt x="97835" y="0"/>
                  </a:cubicBezTo>
                  <a:cubicBezTo>
                    <a:pt x="75671" y="0"/>
                    <a:pt x="75671" y="22164"/>
                    <a:pt x="75671" y="22164"/>
                  </a:cubicBezTo>
                  <a:cubicBezTo>
                    <a:pt x="75671" y="22164"/>
                    <a:pt x="53507" y="22164"/>
                    <a:pt x="53507" y="22164"/>
                  </a:cubicBezTo>
                  <a:cubicBezTo>
                    <a:pt x="53507" y="22164"/>
                    <a:pt x="31343" y="22164"/>
                    <a:pt x="31343" y="44328"/>
                  </a:cubicBezTo>
                  <a:cubicBezTo>
                    <a:pt x="9179" y="44328"/>
                    <a:pt x="31343" y="66492"/>
                    <a:pt x="31343" y="88656"/>
                  </a:cubicBezTo>
                  <a:cubicBezTo>
                    <a:pt x="9179" y="88656"/>
                    <a:pt x="-12984" y="110820"/>
                    <a:pt x="9179" y="110820"/>
                  </a:cubicBezTo>
                  <a:cubicBezTo>
                    <a:pt x="9179" y="88656"/>
                    <a:pt x="31343" y="110820"/>
                    <a:pt x="53507" y="110820"/>
                  </a:cubicBezTo>
                  <a:cubicBezTo>
                    <a:pt x="75671" y="132984"/>
                    <a:pt x="75671" y="110820"/>
                    <a:pt x="75671" y="88656"/>
                  </a:cubicBezTo>
                  <a:cubicBezTo>
                    <a:pt x="75671" y="88656"/>
                    <a:pt x="75671" y="88656"/>
                    <a:pt x="75671" y="88656"/>
                  </a:cubicBezTo>
                  <a:cubicBezTo>
                    <a:pt x="75671" y="88656"/>
                    <a:pt x="97835" y="88656"/>
                    <a:pt x="97835" y="88656"/>
                  </a:cubicBezTo>
                  <a:cubicBezTo>
                    <a:pt x="97835" y="88656"/>
                    <a:pt x="97835" y="88656"/>
                    <a:pt x="97835" y="88656"/>
                  </a:cubicBezTo>
                  <a:cubicBezTo>
                    <a:pt x="120000" y="88656"/>
                    <a:pt x="120000" y="88656"/>
                    <a:pt x="120000" y="6649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64" name="Shape 2264"/>
            <p:cNvSpPr/>
            <p:nvPr/>
          </p:nvSpPr>
          <p:spPr>
            <a:xfrm>
              <a:off x="7398899" y="63761"/>
              <a:ext cx="5965054" cy="1668430"/>
            </a:xfrm>
            <a:custGeom>
              <a:avLst/>
              <a:gdLst/>
              <a:ahLst/>
              <a:cxnLst/>
              <a:rect l="0" t="0" r="0" b="0"/>
              <a:pathLst>
                <a:path w="120000" h="120000" extrusionOk="0">
                  <a:moveTo>
                    <a:pt x="40355" y="2278"/>
                  </a:moveTo>
                  <a:cubicBezTo>
                    <a:pt x="40716" y="2278"/>
                    <a:pt x="41427" y="2278"/>
                    <a:pt x="42144" y="2278"/>
                  </a:cubicBezTo>
                  <a:cubicBezTo>
                    <a:pt x="42144" y="2278"/>
                    <a:pt x="43216" y="2278"/>
                    <a:pt x="43216" y="2278"/>
                  </a:cubicBezTo>
                  <a:cubicBezTo>
                    <a:pt x="42855" y="1139"/>
                    <a:pt x="42855" y="1139"/>
                    <a:pt x="43216" y="1139"/>
                  </a:cubicBezTo>
                  <a:cubicBezTo>
                    <a:pt x="43216" y="1139"/>
                    <a:pt x="42500" y="1139"/>
                    <a:pt x="42500" y="1139"/>
                  </a:cubicBezTo>
                  <a:cubicBezTo>
                    <a:pt x="42144" y="0"/>
                    <a:pt x="41783" y="0"/>
                    <a:pt x="41427" y="0"/>
                  </a:cubicBezTo>
                  <a:cubicBezTo>
                    <a:pt x="41072" y="0"/>
                    <a:pt x="39283" y="1139"/>
                    <a:pt x="40716" y="1139"/>
                  </a:cubicBezTo>
                  <a:cubicBezTo>
                    <a:pt x="40355" y="2278"/>
                    <a:pt x="40000" y="1139"/>
                    <a:pt x="40000" y="2278"/>
                  </a:cubicBezTo>
                  <a:cubicBezTo>
                    <a:pt x="40000" y="2278"/>
                    <a:pt x="40000" y="2278"/>
                    <a:pt x="40355" y="2278"/>
                  </a:cubicBezTo>
                  <a:close/>
                  <a:moveTo>
                    <a:pt x="20716" y="25036"/>
                  </a:moveTo>
                  <a:cubicBezTo>
                    <a:pt x="20716" y="25036"/>
                    <a:pt x="20716" y="25036"/>
                    <a:pt x="20716" y="25036"/>
                  </a:cubicBezTo>
                  <a:cubicBezTo>
                    <a:pt x="20716" y="26175"/>
                    <a:pt x="21072" y="26175"/>
                    <a:pt x="21427" y="26175"/>
                  </a:cubicBezTo>
                  <a:cubicBezTo>
                    <a:pt x="21427" y="26175"/>
                    <a:pt x="21072" y="25036"/>
                    <a:pt x="20716" y="25036"/>
                  </a:cubicBezTo>
                  <a:cubicBezTo>
                    <a:pt x="20716" y="25036"/>
                    <a:pt x="20716" y="25036"/>
                    <a:pt x="20716" y="25036"/>
                  </a:cubicBezTo>
                  <a:close/>
                  <a:moveTo>
                    <a:pt x="45355" y="3412"/>
                  </a:moveTo>
                  <a:cubicBezTo>
                    <a:pt x="45355" y="3412"/>
                    <a:pt x="45355" y="3412"/>
                    <a:pt x="45716" y="3412"/>
                  </a:cubicBezTo>
                  <a:cubicBezTo>
                    <a:pt x="45355" y="3412"/>
                    <a:pt x="45355" y="3412"/>
                    <a:pt x="45355" y="3412"/>
                  </a:cubicBezTo>
                  <a:cubicBezTo>
                    <a:pt x="45355" y="3412"/>
                    <a:pt x="45355" y="3412"/>
                    <a:pt x="45355" y="3412"/>
                  </a:cubicBezTo>
                  <a:close/>
                  <a:moveTo>
                    <a:pt x="42855" y="2278"/>
                  </a:moveTo>
                  <a:cubicBezTo>
                    <a:pt x="42500" y="2278"/>
                    <a:pt x="42144" y="2278"/>
                    <a:pt x="41783" y="3412"/>
                  </a:cubicBezTo>
                  <a:cubicBezTo>
                    <a:pt x="41783" y="3412"/>
                    <a:pt x="41427" y="3412"/>
                    <a:pt x="41427" y="4551"/>
                  </a:cubicBezTo>
                  <a:cubicBezTo>
                    <a:pt x="42144" y="4551"/>
                    <a:pt x="42855" y="4551"/>
                    <a:pt x="43572" y="4551"/>
                  </a:cubicBezTo>
                  <a:cubicBezTo>
                    <a:pt x="43927" y="5690"/>
                    <a:pt x="44644" y="5690"/>
                    <a:pt x="45000" y="5690"/>
                  </a:cubicBezTo>
                  <a:cubicBezTo>
                    <a:pt x="45355" y="5690"/>
                    <a:pt x="45716" y="5690"/>
                    <a:pt x="46072" y="5690"/>
                  </a:cubicBezTo>
                  <a:cubicBezTo>
                    <a:pt x="45716" y="4551"/>
                    <a:pt x="45355" y="4551"/>
                    <a:pt x="45000" y="4551"/>
                  </a:cubicBezTo>
                  <a:cubicBezTo>
                    <a:pt x="45355" y="4551"/>
                    <a:pt x="45355" y="4551"/>
                    <a:pt x="45355" y="4551"/>
                  </a:cubicBezTo>
                  <a:cubicBezTo>
                    <a:pt x="45355" y="4551"/>
                    <a:pt x="45355" y="3412"/>
                    <a:pt x="45355" y="3412"/>
                  </a:cubicBezTo>
                  <a:cubicBezTo>
                    <a:pt x="45000" y="3412"/>
                    <a:pt x="44644" y="3412"/>
                    <a:pt x="44283" y="2278"/>
                  </a:cubicBezTo>
                  <a:cubicBezTo>
                    <a:pt x="44283" y="3412"/>
                    <a:pt x="44283" y="3412"/>
                    <a:pt x="44283" y="3412"/>
                  </a:cubicBezTo>
                  <a:cubicBezTo>
                    <a:pt x="44283" y="3412"/>
                    <a:pt x="43572" y="3412"/>
                    <a:pt x="43927" y="2278"/>
                  </a:cubicBezTo>
                  <a:cubicBezTo>
                    <a:pt x="43572" y="2278"/>
                    <a:pt x="43216" y="2278"/>
                    <a:pt x="42855" y="2278"/>
                  </a:cubicBezTo>
                  <a:close/>
                  <a:moveTo>
                    <a:pt x="41072" y="15933"/>
                  </a:moveTo>
                  <a:cubicBezTo>
                    <a:pt x="41072" y="15933"/>
                    <a:pt x="40716" y="15933"/>
                    <a:pt x="40716" y="15933"/>
                  </a:cubicBezTo>
                  <a:cubicBezTo>
                    <a:pt x="41427" y="15933"/>
                    <a:pt x="41427" y="15933"/>
                    <a:pt x="41072" y="15933"/>
                  </a:cubicBezTo>
                  <a:close/>
                  <a:moveTo>
                    <a:pt x="24283" y="12521"/>
                  </a:moveTo>
                  <a:cubicBezTo>
                    <a:pt x="24283" y="12521"/>
                    <a:pt x="23927" y="12521"/>
                    <a:pt x="23572" y="12521"/>
                  </a:cubicBezTo>
                  <a:cubicBezTo>
                    <a:pt x="23572" y="12521"/>
                    <a:pt x="22855" y="13654"/>
                    <a:pt x="22500" y="13654"/>
                  </a:cubicBezTo>
                  <a:cubicBezTo>
                    <a:pt x="22500" y="13654"/>
                    <a:pt x="22500" y="13654"/>
                    <a:pt x="22855" y="13654"/>
                  </a:cubicBezTo>
                  <a:cubicBezTo>
                    <a:pt x="22500" y="13654"/>
                    <a:pt x="22500" y="14794"/>
                    <a:pt x="22500" y="14794"/>
                  </a:cubicBezTo>
                  <a:cubicBezTo>
                    <a:pt x="22500" y="14794"/>
                    <a:pt x="22144" y="14794"/>
                    <a:pt x="22144" y="14794"/>
                  </a:cubicBezTo>
                  <a:cubicBezTo>
                    <a:pt x="22144" y="14794"/>
                    <a:pt x="22144" y="14794"/>
                    <a:pt x="22144" y="14794"/>
                  </a:cubicBezTo>
                  <a:cubicBezTo>
                    <a:pt x="21783" y="15933"/>
                    <a:pt x="21783" y="14794"/>
                    <a:pt x="21427" y="14794"/>
                  </a:cubicBezTo>
                  <a:cubicBezTo>
                    <a:pt x="21783" y="15933"/>
                    <a:pt x="21783" y="14794"/>
                    <a:pt x="22144" y="15933"/>
                  </a:cubicBezTo>
                  <a:cubicBezTo>
                    <a:pt x="21783" y="15933"/>
                    <a:pt x="21783" y="15933"/>
                    <a:pt x="21427" y="15933"/>
                  </a:cubicBezTo>
                  <a:cubicBezTo>
                    <a:pt x="21783" y="17072"/>
                    <a:pt x="21783" y="17072"/>
                    <a:pt x="21783" y="17072"/>
                  </a:cubicBezTo>
                  <a:cubicBezTo>
                    <a:pt x="21427" y="17072"/>
                    <a:pt x="21427" y="17072"/>
                    <a:pt x="21427" y="18206"/>
                  </a:cubicBezTo>
                  <a:cubicBezTo>
                    <a:pt x="21072" y="18206"/>
                    <a:pt x="21072" y="18206"/>
                    <a:pt x="20716" y="18206"/>
                  </a:cubicBezTo>
                  <a:cubicBezTo>
                    <a:pt x="20716" y="19345"/>
                    <a:pt x="21072" y="19345"/>
                    <a:pt x="21072" y="19345"/>
                  </a:cubicBezTo>
                  <a:cubicBezTo>
                    <a:pt x="21427" y="19345"/>
                    <a:pt x="21783" y="19345"/>
                    <a:pt x="21783" y="19345"/>
                  </a:cubicBezTo>
                  <a:cubicBezTo>
                    <a:pt x="22144" y="19345"/>
                    <a:pt x="22500" y="20484"/>
                    <a:pt x="22855" y="19345"/>
                  </a:cubicBezTo>
                  <a:cubicBezTo>
                    <a:pt x="22855" y="19345"/>
                    <a:pt x="22855" y="19345"/>
                    <a:pt x="23216" y="19345"/>
                  </a:cubicBezTo>
                  <a:cubicBezTo>
                    <a:pt x="23216" y="19345"/>
                    <a:pt x="22855" y="18206"/>
                    <a:pt x="22855" y="18206"/>
                  </a:cubicBezTo>
                  <a:cubicBezTo>
                    <a:pt x="23216" y="18206"/>
                    <a:pt x="23572" y="19345"/>
                    <a:pt x="23216" y="18206"/>
                  </a:cubicBezTo>
                  <a:cubicBezTo>
                    <a:pt x="23572" y="18206"/>
                    <a:pt x="23927" y="17072"/>
                    <a:pt x="23572" y="17072"/>
                  </a:cubicBezTo>
                  <a:cubicBezTo>
                    <a:pt x="23572" y="17072"/>
                    <a:pt x="23572" y="17072"/>
                    <a:pt x="23927" y="17072"/>
                  </a:cubicBezTo>
                  <a:cubicBezTo>
                    <a:pt x="23927" y="17072"/>
                    <a:pt x="23927" y="15933"/>
                    <a:pt x="23927" y="15933"/>
                  </a:cubicBezTo>
                  <a:cubicBezTo>
                    <a:pt x="23927" y="15933"/>
                    <a:pt x="23927" y="15933"/>
                    <a:pt x="24283" y="15933"/>
                  </a:cubicBezTo>
                  <a:cubicBezTo>
                    <a:pt x="24283" y="15933"/>
                    <a:pt x="24283" y="15933"/>
                    <a:pt x="24283" y="15933"/>
                  </a:cubicBezTo>
                  <a:cubicBezTo>
                    <a:pt x="24283" y="15933"/>
                    <a:pt x="24283" y="15933"/>
                    <a:pt x="24644" y="15933"/>
                  </a:cubicBezTo>
                  <a:cubicBezTo>
                    <a:pt x="24283" y="15933"/>
                    <a:pt x="24283" y="15933"/>
                    <a:pt x="24283" y="15933"/>
                  </a:cubicBezTo>
                  <a:cubicBezTo>
                    <a:pt x="24644" y="14794"/>
                    <a:pt x="24644" y="14794"/>
                    <a:pt x="25000" y="14794"/>
                  </a:cubicBezTo>
                  <a:cubicBezTo>
                    <a:pt x="25355" y="13654"/>
                    <a:pt x="26072" y="13654"/>
                    <a:pt x="26427" y="13654"/>
                  </a:cubicBezTo>
                  <a:cubicBezTo>
                    <a:pt x="27144" y="12521"/>
                    <a:pt x="28216" y="12521"/>
                    <a:pt x="28927" y="11381"/>
                  </a:cubicBezTo>
                  <a:cubicBezTo>
                    <a:pt x="28927" y="10242"/>
                    <a:pt x="28572" y="10242"/>
                    <a:pt x="28216" y="10242"/>
                  </a:cubicBezTo>
                  <a:cubicBezTo>
                    <a:pt x="27855" y="10242"/>
                    <a:pt x="27500" y="10242"/>
                    <a:pt x="27144" y="10242"/>
                  </a:cubicBezTo>
                  <a:cubicBezTo>
                    <a:pt x="27144" y="11381"/>
                    <a:pt x="27144" y="11381"/>
                    <a:pt x="27144" y="11381"/>
                  </a:cubicBezTo>
                  <a:cubicBezTo>
                    <a:pt x="26072" y="11381"/>
                    <a:pt x="25000" y="11381"/>
                    <a:pt x="24283" y="12521"/>
                  </a:cubicBezTo>
                  <a:close/>
                  <a:moveTo>
                    <a:pt x="31427" y="20484"/>
                  </a:moveTo>
                  <a:cubicBezTo>
                    <a:pt x="31427" y="21624"/>
                    <a:pt x="32144" y="20484"/>
                    <a:pt x="32500" y="20484"/>
                  </a:cubicBezTo>
                  <a:cubicBezTo>
                    <a:pt x="32144" y="19345"/>
                    <a:pt x="31072" y="19345"/>
                    <a:pt x="31427" y="20484"/>
                  </a:cubicBezTo>
                  <a:close/>
                  <a:moveTo>
                    <a:pt x="36427" y="22757"/>
                  </a:moveTo>
                  <a:cubicBezTo>
                    <a:pt x="36783" y="22757"/>
                    <a:pt x="37144" y="22757"/>
                    <a:pt x="37144" y="21624"/>
                  </a:cubicBezTo>
                  <a:cubicBezTo>
                    <a:pt x="37144" y="21624"/>
                    <a:pt x="36427" y="21624"/>
                    <a:pt x="36427" y="22757"/>
                  </a:cubicBezTo>
                  <a:close/>
                  <a:moveTo>
                    <a:pt x="24283" y="27315"/>
                  </a:moveTo>
                  <a:cubicBezTo>
                    <a:pt x="23927" y="26175"/>
                    <a:pt x="23572" y="25036"/>
                    <a:pt x="23216" y="25036"/>
                  </a:cubicBezTo>
                  <a:cubicBezTo>
                    <a:pt x="22855" y="25036"/>
                    <a:pt x="22500" y="23897"/>
                    <a:pt x="22500" y="23897"/>
                  </a:cubicBezTo>
                  <a:cubicBezTo>
                    <a:pt x="22500" y="23897"/>
                    <a:pt x="22500" y="22757"/>
                    <a:pt x="22500" y="22757"/>
                  </a:cubicBezTo>
                  <a:cubicBezTo>
                    <a:pt x="22144" y="21624"/>
                    <a:pt x="22144" y="22757"/>
                    <a:pt x="22500" y="21624"/>
                  </a:cubicBezTo>
                  <a:cubicBezTo>
                    <a:pt x="22500" y="21624"/>
                    <a:pt x="22500" y="21624"/>
                    <a:pt x="22500" y="21624"/>
                  </a:cubicBezTo>
                  <a:cubicBezTo>
                    <a:pt x="22500" y="21624"/>
                    <a:pt x="22500" y="20484"/>
                    <a:pt x="22500" y="20484"/>
                  </a:cubicBezTo>
                  <a:cubicBezTo>
                    <a:pt x="22144" y="20484"/>
                    <a:pt x="21783" y="20484"/>
                    <a:pt x="21072" y="20484"/>
                  </a:cubicBezTo>
                  <a:cubicBezTo>
                    <a:pt x="21072" y="20484"/>
                    <a:pt x="20000" y="20484"/>
                    <a:pt x="20716" y="20484"/>
                  </a:cubicBezTo>
                  <a:cubicBezTo>
                    <a:pt x="20716" y="20484"/>
                    <a:pt x="20355" y="20484"/>
                    <a:pt x="20355" y="21624"/>
                  </a:cubicBezTo>
                  <a:cubicBezTo>
                    <a:pt x="20355" y="21624"/>
                    <a:pt x="20355" y="21624"/>
                    <a:pt x="20716" y="21624"/>
                  </a:cubicBezTo>
                  <a:cubicBezTo>
                    <a:pt x="20355" y="21624"/>
                    <a:pt x="20355" y="22757"/>
                    <a:pt x="20355" y="22757"/>
                  </a:cubicBezTo>
                  <a:cubicBezTo>
                    <a:pt x="20355" y="22757"/>
                    <a:pt x="20000" y="22757"/>
                    <a:pt x="20000" y="22757"/>
                  </a:cubicBezTo>
                  <a:cubicBezTo>
                    <a:pt x="19644" y="23897"/>
                    <a:pt x="20000" y="25036"/>
                    <a:pt x="20355" y="25036"/>
                  </a:cubicBezTo>
                  <a:cubicBezTo>
                    <a:pt x="20355" y="25036"/>
                    <a:pt x="21072" y="25036"/>
                    <a:pt x="21427" y="25036"/>
                  </a:cubicBezTo>
                  <a:cubicBezTo>
                    <a:pt x="21072" y="25036"/>
                    <a:pt x="21783" y="26175"/>
                    <a:pt x="21783" y="26175"/>
                  </a:cubicBezTo>
                  <a:cubicBezTo>
                    <a:pt x="21783" y="26175"/>
                    <a:pt x="21783" y="26175"/>
                    <a:pt x="21783" y="26175"/>
                  </a:cubicBezTo>
                  <a:cubicBezTo>
                    <a:pt x="21783" y="26175"/>
                    <a:pt x="21783" y="26175"/>
                    <a:pt x="21783" y="26175"/>
                  </a:cubicBezTo>
                  <a:cubicBezTo>
                    <a:pt x="21783" y="26175"/>
                    <a:pt x="21783" y="26175"/>
                    <a:pt x="21427" y="26175"/>
                  </a:cubicBezTo>
                  <a:cubicBezTo>
                    <a:pt x="21427" y="26175"/>
                    <a:pt x="21427" y="26175"/>
                    <a:pt x="21783" y="26175"/>
                  </a:cubicBezTo>
                  <a:cubicBezTo>
                    <a:pt x="21427" y="26175"/>
                    <a:pt x="21427" y="26175"/>
                    <a:pt x="21427" y="26175"/>
                  </a:cubicBezTo>
                  <a:cubicBezTo>
                    <a:pt x="21783" y="27315"/>
                    <a:pt x="22144" y="27315"/>
                    <a:pt x="22500" y="27315"/>
                  </a:cubicBezTo>
                  <a:cubicBezTo>
                    <a:pt x="22500" y="26175"/>
                    <a:pt x="23572" y="27315"/>
                    <a:pt x="23572" y="27315"/>
                  </a:cubicBezTo>
                  <a:cubicBezTo>
                    <a:pt x="23572" y="27315"/>
                    <a:pt x="23572" y="27315"/>
                    <a:pt x="23572" y="27315"/>
                  </a:cubicBezTo>
                  <a:cubicBezTo>
                    <a:pt x="23927" y="27315"/>
                    <a:pt x="23927" y="27315"/>
                    <a:pt x="24283" y="27315"/>
                  </a:cubicBezTo>
                  <a:close/>
                  <a:moveTo>
                    <a:pt x="26427" y="29588"/>
                  </a:moveTo>
                  <a:cubicBezTo>
                    <a:pt x="26427" y="28448"/>
                    <a:pt x="25716" y="27315"/>
                    <a:pt x="25355" y="27315"/>
                  </a:cubicBezTo>
                  <a:cubicBezTo>
                    <a:pt x="25000" y="27315"/>
                    <a:pt x="25000" y="28448"/>
                    <a:pt x="25355" y="28448"/>
                  </a:cubicBezTo>
                  <a:cubicBezTo>
                    <a:pt x="25716" y="29588"/>
                    <a:pt x="25716" y="29588"/>
                    <a:pt x="26072" y="29588"/>
                  </a:cubicBezTo>
                  <a:cubicBezTo>
                    <a:pt x="26072" y="29588"/>
                    <a:pt x="26783" y="30727"/>
                    <a:pt x="26427" y="29588"/>
                  </a:cubicBezTo>
                  <a:close/>
                  <a:moveTo>
                    <a:pt x="72144" y="13654"/>
                  </a:moveTo>
                  <a:cubicBezTo>
                    <a:pt x="72144" y="13654"/>
                    <a:pt x="72500" y="13654"/>
                    <a:pt x="72500" y="13654"/>
                  </a:cubicBezTo>
                  <a:cubicBezTo>
                    <a:pt x="72144" y="13654"/>
                    <a:pt x="72144" y="13654"/>
                    <a:pt x="72144" y="13654"/>
                  </a:cubicBezTo>
                  <a:cubicBezTo>
                    <a:pt x="72144" y="13654"/>
                    <a:pt x="72500" y="13654"/>
                    <a:pt x="72500" y="14794"/>
                  </a:cubicBezTo>
                  <a:cubicBezTo>
                    <a:pt x="72500" y="14794"/>
                    <a:pt x="72500" y="14794"/>
                    <a:pt x="72500" y="14794"/>
                  </a:cubicBezTo>
                  <a:cubicBezTo>
                    <a:pt x="72855" y="14794"/>
                    <a:pt x="73572" y="15933"/>
                    <a:pt x="73927" y="15933"/>
                  </a:cubicBezTo>
                  <a:cubicBezTo>
                    <a:pt x="73927" y="15933"/>
                    <a:pt x="75000" y="17072"/>
                    <a:pt x="74644" y="15933"/>
                  </a:cubicBezTo>
                  <a:cubicBezTo>
                    <a:pt x="75000" y="15933"/>
                    <a:pt x="75355" y="15933"/>
                    <a:pt x="75716" y="15933"/>
                  </a:cubicBezTo>
                  <a:cubicBezTo>
                    <a:pt x="76072" y="15933"/>
                    <a:pt x="76427" y="15933"/>
                    <a:pt x="76783" y="15933"/>
                  </a:cubicBezTo>
                  <a:cubicBezTo>
                    <a:pt x="76427" y="14794"/>
                    <a:pt x="75716" y="14794"/>
                    <a:pt x="75355" y="13654"/>
                  </a:cubicBezTo>
                  <a:cubicBezTo>
                    <a:pt x="75355" y="13654"/>
                    <a:pt x="76072" y="13654"/>
                    <a:pt x="75716" y="13654"/>
                  </a:cubicBezTo>
                  <a:cubicBezTo>
                    <a:pt x="76072" y="14794"/>
                    <a:pt x="77500" y="15933"/>
                    <a:pt x="77500" y="14794"/>
                  </a:cubicBezTo>
                  <a:cubicBezTo>
                    <a:pt x="77144" y="14794"/>
                    <a:pt x="77144" y="13654"/>
                    <a:pt x="77500" y="13654"/>
                  </a:cubicBezTo>
                  <a:cubicBezTo>
                    <a:pt x="76783" y="13654"/>
                    <a:pt x="76072" y="13654"/>
                    <a:pt x="75000" y="12521"/>
                  </a:cubicBezTo>
                  <a:cubicBezTo>
                    <a:pt x="75000" y="12521"/>
                    <a:pt x="74283" y="12521"/>
                    <a:pt x="74283" y="12521"/>
                  </a:cubicBezTo>
                  <a:cubicBezTo>
                    <a:pt x="73927" y="12521"/>
                    <a:pt x="74283" y="13654"/>
                    <a:pt x="74644" y="13654"/>
                  </a:cubicBezTo>
                  <a:cubicBezTo>
                    <a:pt x="73927" y="13654"/>
                    <a:pt x="73572" y="12521"/>
                    <a:pt x="72855" y="12521"/>
                  </a:cubicBezTo>
                  <a:cubicBezTo>
                    <a:pt x="72500" y="12521"/>
                    <a:pt x="72500" y="12521"/>
                    <a:pt x="72144" y="12521"/>
                  </a:cubicBezTo>
                  <a:cubicBezTo>
                    <a:pt x="72144" y="12521"/>
                    <a:pt x="72144" y="13654"/>
                    <a:pt x="72144" y="13654"/>
                  </a:cubicBezTo>
                  <a:close/>
                  <a:moveTo>
                    <a:pt x="77144" y="18206"/>
                  </a:moveTo>
                  <a:cubicBezTo>
                    <a:pt x="77144" y="18206"/>
                    <a:pt x="77144" y="18206"/>
                    <a:pt x="76783" y="18206"/>
                  </a:cubicBezTo>
                  <a:cubicBezTo>
                    <a:pt x="76783" y="18206"/>
                    <a:pt x="76783" y="18206"/>
                    <a:pt x="76783" y="19345"/>
                  </a:cubicBezTo>
                  <a:cubicBezTo>
                    <a:pt x="76783" y="19345"/>
                    <a:pt x="76783" y="19345"/>
                    <a:pt x="76783" y="19345"/>
                  </a:cubicBezTo>
                  <a:cubicBezTo>
                    <a:pt x="76783" y="19345"/>
                    <a:pt x="76427" y="19345"/>
                    <a:pt x="76427" y="19345"/>
                  </a:cubicBezTo>
                  <a:cubicBezTo>
                    <a:pt x="76783" y="20484"/>
                    <a:pt x="77144" y="20484"/>
                    <a:pt x="77855" y="20484"/>
                  </a:cubicBezTo>
                  <a:cubicBezTo>
                    <a:pt x="78216" y="20484"/>
                    <a:pt x="78572" y="20484"/>
                    <a:pt x="78927" y="20484"/>
                  </a:cubicBezTo>
                  <a:cubicBezTo>
                    <a:pt x="78572" y="19345"/>
                    <a:pt x="77855" y="19345"/>
                    <a:pt x="77144" y="18206"/>
                  </a:cubicBezTo>
                  <a:close/>
                  <a:moveTo>
                    <a:pt x="105000" y="26175"/>
                  </a:moveTo>
                  <a:cubicBezTo>
                    <a:pt x="105355" y="27315"/>
                    <a:pt x="105355" y="26175"/>
                    <a:pt x="105716" y="26175"/>
                  </a:cubicBezTo>
                  <a:cubicBezTo>
                    <a:pt x="106072" y="26175"/>
                    <a:pt x="107144" y="26175"/>
                    <a:pt x="107144" y="26175"/>
                  </a:cubicBezTo>
                  <a:cubicBezTo>
                    <a:pt x="106783" y="26175"/>
                    <a:pt x="104644" y="23897"/>
                    <a:pt x="105000" y="26175"/>
                  </a:cubicBezTo>
                  <a:close/>
                  <a:moveTo>
                    <a:pt x="99283" y="29588"/>
                  </a:moveTo>
                  <a:cubicBezTo>
                    <a:pt x="99644" y="29588"/>
                    <a:pt x="100000" y="29588"/>
                    <a:pt x="100355" y="30727"/>
                  </a:cubicBezTo>
                  <a:cubicBezTo>
                    <a:pt x="100355" y="29588"/>
                    <a:pt x="100355" y="29588"/>
                    <a:pt x="100355" y="29588"/>
                  </a:cubicBezTo>
                  <a:cubicBezTo>
                    <a:pt x="100355" y="29588"/>
                    <a:pt x="100355" y="29588"/>
                    <a:pt x="100355" y="29588"/>
                  </a:cubicBezTo>
                  <a:cubicBezTo>
                    <a:pt x="100355" y="29588"/>
                    <a:pt x="99283" y="28448"/>
                    <a:pt x="99283" y="29588"/>
                  </a:cubicBezTo>
                  <a:close/>
                  <a:moveTo>
                    <a:pt x="78216" y="13654"/>
                  </a:moveTo>
                  <a:cubicBezTo>
                    <a:pt x="78572" y="15933"/>
                    <a:pt x="78927" y="14794"/>
                    <a:pt x="79644" y="14794"/>
                  </a:cubicBezTo>
                  <a:cubicBezTo>
                    <a:pt x="80355" y="14794"/>
                    <a:pt x="81072" y="15933"/>
                    <a:pt x="81427" y="15933"/>
                  </a:cubicBezTo>
                  <a:cubicBezTo>
                    <a:pt x="81427" y="14794"/>
                    <a:pt x="80355" y="14794"/>
                    <a:pt x="80000" y="14794"/>
                  </a:cubicBezTo>
                  <a:cubicBezTo>
                    <a:pt x="79644" y="14794"/>
                    <a:pt x="79283" y="13654"/>
                    <a:pt x="78927" y="14794"/>
                  </a:cubicBezTo>
                  <a:cubicBezTo>
                    <a:pt x="78927" y="14794"/>
                    <a:pt x="78572" y="14794"/>
                    <a:pt x="78572" y="14794"/>
                  </a:cubicBezTo>
                  <a:cubicBezTo>
                    <a:pt x="78572" y="14794"/>
                    <a:pt x="78216" y="13654"/>
                    <a:pt x="78216" y="13654"/>
                  </a:cubicBezTo>
                  <a:close/>
                  <a:moveTo>
                    <a:pt x="46427" y="7963"/>
                  </a:moveTo>
                  <a:cubicBezTo>
                    <a:pt x="47144" y="7963"/>
                    <a:pt x="47855" y="7963"/>
                    <a:pt x="48216" y="6830"/>
                  </a:cubicBezTo>
                  <a:cubicBezTo>
                    <a:pt x="48572" y="6830"/>
                    <a:pt x="49283" y="6830"/>
                    <a:pt x="49644" y="6830"/>
                  </a:cubicBezTo>
                  <a:cubicBezTo>
                    <a:pt x="49283" y="5690"/>
                    <a:pt x="48927" y="5690"/>
                    <a:pt x="48572" y="5690"/>
                  </a:cubicBezTo>
                  <a:cubicBezTo>
                    <a:pt x="48216" y="4551"/>
                    <a:pt x="47855" y="4551"/>
                    <a:pt x="47500" y="5690"/>
                  </a:cubicBezTo>
                  <a:cubicBezTo>
                    <a:pt x="47500" y="5690"/>
                    <a:pt x="47500" y="4551"/>
                    <a:pt x="47500" y="4551"/>
                  </a:cubicBezTo>
                  <a:cubicBezTo>
                    <a:pt x="47500" y="4551"/>
                    <a:pt x="47144" y="4551"/>
                    <a:pt x="46783" y="4551"/>
                  </a:cubicBezTo>
                  <a:cubicBezTo>
                    <a:pt x="47144" y="4551"/>
                    <a:pt x="47144" y="4551"/>
                    <a:pt x="47144" y="4551"/>
                  </a:cubicBezTo>
                  <a:cubicBezTo>
                    <a:pt x="46783" y="4551"/>
                    <a:pt x="46783" y="4551"/>
                    <a:pt x="46783" y="4551"/>
                  </a:cubicBezTo>
                  <a:cubicBezTo>
                    <a:pt x="46783" y="4551"/>
                    <a:pt x="46783" y="4551"/>
                    <a:pt x="46783" y="4551"/>
                  </a:cubicBezTo>
                  <a:cubicBezTo>
                    <a:pt x="46427" y="4551"/>
                    <a:pt x="46427" y="5690"/>
                    <a:pt x="46783" y="5690"/>
                  </a:cubicBezTo>
                  <a:cubicBezTo>
                    <a:pt x="46427" y="5690"/>
                    <a:pt x="46427" y="5690"/>
                    <a:pt x="46427" y="6830"/>
                  </a:cubicBezTo>
                  <a:cubicBezTo>
                    <a:pt x="46427" y="6830"/>
                    <a:pt x="46427" y="6830"/>
                    <a:pt x="46427" y="6830"/>
                  </a:cubicBezTo>
                  <a:cubicBezTo>
                    <a:pt x="46427" y="6830"/>
                    <a:pt x="46427" y="6830"/>
                    <a:pt x="46427" y="6830"/>
                  </a:cubicBezTo>
                  <a:cubicBezTo>
                    <a:pt x="46427" y="6830"/>
                    <a:pt x="46427" y="7963"/>
                    <a:pt x="46427" y="7963"/>
                  </a:cubicBezTo>
                  <a:cubicBezTo>
                    <a:pt x="46427" y="7963"/>
                    <a:pt x="46427" y="7963"/>
                    <a:pt x="46427" y="7963"/>
                  </a:cubicBezTo>
                  <a:close/>
                  <a:moveTo>
                    <a:pt x="55716" y="11381"/>
                  </a:moveTo>
                  <a:cubicBezTo>
                    <a:pt x="55716" y="11381"/>
                    <a:pt x="55716" y="11381"/>
                    <a:pt x="56072" y="11381"/>
                  </a:cubicBezTo>
                  <a:cubicBezTo>
                    <a:pt x="56072" y="11381"/>
                    <a:pt x="56072" y="11381"/>
                    <a:pt x="56072" y="11381"/>
                  </a:cubicBezTo>
                  <a:cubicBezTo>
                    <a:pt x="55716" y="11381"/>
                    <a:pt x="55716" y="11381"/>
                    <a:pt x="55355" y="11381"/>
                  </a:cubicBezTo>
                  <a:cubicBezTo>
                    <a:pt x="55355" y="11381"/>
                    <a:pt x="55716" y="11381"/>
                    <a:pt x="55716" y="11381"/>
                  </a:cubicBezTo>
                  <a:close/>
                  <a:moveTo>
                    <a:pt x="57500" y="17072"/>
                  </a:moveTo>
                  <a:cubicBezTo>
                    <a:pt x="57500" y="17072"/>
                    <a:pt x="57500" y="17072"/>
                    <a:pt x="57500" y="17072"/>
                  </a:cubicBezTo>
                  <a:cubicBezTo>
                    <a:pt x="57500" y="17072"/>
                    <a:pt x="57500" y="17072"/>
                    <a:pt x="57144" y="17072"/>
                  </a:cubicBezTo>
                  <a:cubicBezTo>
                    <a:pt x="57500" y="17072"/>
                    <a:pt x="58216" y="18206"/>
                    <a:pt x="58572" y="17072"/>
                  </a:cubicBezTo>
                  <a:cubicBezTo>
                    <a:pt x="58572" y="17072"/>
                    <a:pt x="57855" y="17072"/>
                    <a:pt x="57500" y="17072"/>
                  </a:cubicBezTo>
                  <a:close/>
                  <a:moveTo>
                    <a:pt x="111072" y="88764"/>
                  </a:moveTo>
                  <a:cubicBezTo>
                    <a:pt x="110716" y="87630"/>
                    <a:pt x="110716" y="88764"/>
                    <a:pt x="110716" y="88764"/>
                  </a:cubicBezTo>
                  <a:cubicBezTo>
                    <a:pt x="110716" y="88764"/>
                    <a:pt x="110716" y="88764"/>
                    <a:pt x="110716" y="88764"/>
                  </a:cubicBezTo>
                  <a:cubicBezTo>
                    <a:pt x="110716" y="89903"/>
                    <a:pt x="110716" y="89903"/>
                    <a:pt x="110716" y="89903"/>
                  </a:cubicBezTo>
                  <a:cubicBezTo>
                    <a:pt x="110716" y="89903"/>
                    <a:pt x="110355" y="89903"/>
                    <a:pt x="110355" y="89903"/>
                  </a:cubicBezTo>
                  <a:cubicBezTo>
                    <a:pt x="110716" y="89903"/>
                    <a:pt x="110716" y="91042"/>
                    <a:pt x="110716" y="91042"/>
                  </a:cubicBezTo>
                  <a:cubicBezTo>
                    <a:pt x="110716" y="89903"/>
                    <a:pt x="111072" y="89903"/>
                    <a:pt x="111072" y="88764"/>
                  </a:cubicBezTo>
                  <a:close/>
                  <a:moveTo>
                    <a:pt x="24283" y="105837"/>
                  </a:moveTo>
                  <a:cubicBezTo>
                    <a:pt x="24283" y="105837"/>
                    <a:pt x="24283" y="105837"/>
                    <a:pt x="24283" y="105837"/>
                  </a:cubicBezTo>
                  <a:cubicBezTo>
                    <a:pt x="24283" y="105837"/>
                    <a:pt x="24283" y="105837"/>
                    <a:pt x="24283" y="105837"/>
                  </a:cubicBezTo>
                  <a:close/>
                  <a:moveTo>
                    <a:pt x="115355" y="75109"/>
                  </a:moveTo>
                  <a:cubicBezTo>
                    <a:pt x="115000" y="73970"/>
                    <a:pt x="114644" y="72836"/>
                    <a:pt x="114283" y="73970"/>
                  </a:cubicBezTo>
                  <a:cubicBezTo>
                    <a:pt x="114644" y="73970"/>
                    <a:pt x="115000" y="75109"/>
                    <a:pt x="115716" y="75109"/>
                  </a:cubicBezTo>
                  <a:cubicBezTo>
                    <a:pt x="115355" y="75109"/>
                    <a:pt x="115355" y="75109"/>
                    <a:pt x="115355" y="75109"/>
                  </a:cubicBezTo>
                  <a:close/>
                  <a:moveTo>
                    <a:pt x="92144" y="75109"/>
                  </a:moveTo>
                  <a:cubicBezTo>
                    <a:pt x="92144" y="75109"/>
                    <a:pt x="92855" y="76248"/>
                    <a:pt x="92855" y="76248"/>
                  </a:cubicBezTo>
                  <a:cubicBezTo>
                    <a:pt x="92855" y="75109"/>
                    <a:pt x="92855" y="75109"/>
                    <a:pt x="92855" y="73970"/>
                  </a:cubicBezTo>
                  <a:cubicBezTo>
                    <a:pt x="92855" y="73970"/>
                    <a:pt x="92500" y="73970"/>
                    <a:pt x="92144" y="73970"/>
                  </a:cubicBezTo>
                  <a:cubicBezTo>
                    <a:pt x="92144" y="73970"/>
                    <a:pt x="92144" y="75109"/>
                    <a:pt x="92144" y="75109"/>
                  </a:cubicBezTo>
                  <a:close/>
                  <a:moveTo>
                    <a:pt x="108927" y="63727"/>
                  </a:moveTo>
                  <a:cubicBezTo>
                    <a:pt x="109283" y="63727"/>
                    <a:pt x="109283" y="62594"/>
                    <a:pt x="109644" y="62594"/>
                  </a:cubicBezTo>
                  <a:cubicBezTo>
                    <a:pt x="109644" y="62594"/>
                    <a:pt x="109283" y="61454"/>
                    <a:pt x="109283" y="61454"/>
                  </a:cubicBezTo>
                  <a:cubicBezTo>
                    <a:pt x="109283" y="61454"/>
                    <a:pt x="108927" y="61454"/>
                    <a:pt x="108927" y="61454"/>
                  </a:cubicBezTo>
                  <a:cubicBezTo>
                    <a:pt x="108927" y="62594"/>
                    <a:pt x="108927" y="62594"/>
                    <a:pt x="108927" y="63727"/>
                  </a:cubicBezTo>
                  <a:close/>
                  <a:moveTo>
                    <a:pt x="92855" y="77388"/>
                  </a:moveTo>
                  <a:cubicBezTo>
                    <a:pt x="92500" y="77388"/>
                    <a:pt x="93216" y="77388"/>
                    <a:pt x="93216" y="78521"/>
                  </a:cubicBezTo>
                  <a:cubicBezTo>
                    <a:pt x="92855" y="78521"/>
                    <a:pt x="92855" y="78521"/>
                    <a:pt x="92855" y="78521"/>
                  </a:cubicBezTo>
                  <a:cubicBezTo>
                    <a:pt x="92500" y="77388"/>
                    <a:pt x="92500" y="76248"/>
                    <a:pt x="92144" y="76248"/>
                  </a:cubicBezTo>
                  <a:cubicBezTo>
                    <a:pt x="91783" y="75109"/>
                    <a:pt x="91072" y="76248"/>
                    <a:pt x="90716" y="75109"/>
                  </a:cubicBezTo>
                  <a:cubicBezTo>
                    <a:pt x="90716" y="75109"/>
                    <a:pt x="90716" y="75109"/>
                    <a:pt x="90716" y="73970"/>
                  </a:cubicBezTo>
                  <a:cubicBezTo>
                    <a:pt x="91072" y="73970"/>
                    <a:pt x="91072" y="72836"/>
                    <a:pt x="91072" y="72836"/>
                  </a:cubicBezTo>
                  <a:cubicBezTo>
                    <a:pt x="91427" y="71697"/>
                    <a:pt x="91427" y="71697"/>
                    <a:pt x="91427" y="70558"/>
                  </a:cubicBezTo>
                  <a:cubicBezTo>
                    <a:pt x="91783" y="70558"/>
                    <a:pt x="91427" y="69418"/>
                    <a:pt x="91427" y="69418"/>
                  </a:cubicBezTo>
                  <a:cubicBezTo>
                    <a:pt x="91783" y="68279"/>
                    <a:pt x="91783" y="68279"/>
                    <a:pt x="91783" y="67145"/>
                  </a:cubicBezTo>
                  <a:cubicBezTo>
                    <a:pt x="91783" y="67145"/>
                    <a:pt x="91783" y="66006"/>
                    <a:pt x="92144" y="66006"/>
                  </a:cubicBezTo>
                  <a:cubicBezTo>
                    <a:pt x="92144" y="66006"/>
                    <a:pt x="92144" y="66006"/>
                    <a:pt x="92144" y="66006"/>
                  </a:cubicBezTo>
                  <a:cubicBezTo>
                    <a:pt x="92144" y="64867"/>
                    <a:pt x="92144" y="64867"/>
                    <a:pt x="92144" y="64867"/>
                  </a:cubicBezTo>
                  <a:cubicBezTo>
                    <a:pt x="92144" y="63727"/>
                    <a:pt x="92144" y="63727"/>
                    <a:pt x="92500" y="62594"/>
                  </a:cubicBezTo>
                  <a:cubicBezTo>
                    <a:pt x="92500" y="62594"/>
                    <a:pt x="92500" y="61454"/>
                    <a:pt x="92500" y="61454"/>
                  </a:cubicBezTo>
                  <a:cubicBezTo>
                    <a:pt x="92855" y="60315"/>
                    <a:pt x="92855" y="60315"/>
                    <a:pt x="93216" y="60315"/>
                  </a:cubicBezTo>
                  <a:cubicBezTo>
                    <a:pt x="93572" y="60315"/>
                    <a:pt x="94283" y="60315"/>
                    <a:pt x="95000" y="61454"/>
                  </a:cubicBezTo>
                  <a:cubicBezTo>
                    <a:pt x="95000" y="61454"/>
                    <a:pt x="95355" y="61454"/>
                    <a:pt x="95355" y="61454"/>
                  </a:cubicBezTo>
                  <a:cubicBezTo>
                    <a:pt x="95355" y="61454"/>
                    <a:pt x="95355" y="60315"/>
                    <a:pt x="95355" y="60315"/>
                  </a:cubicBezTo>
                  <a:cubicBezTo>
                    <a:pt x="95355" y="60315"/>
                    <a:pt x="95716" y="60315"/>
                    <a:pt x="96072" y="61454"/>
                  </a:cubicBezTo>
                  <a:cubicBezTo>
                    <a:pt x="96427" y="61454"/>
                    <a:pt x="96427" y="60315"/>
                    <a:pt x="96783" y="60315"/>
                  </a:cubicBezTo>
                  <a:cubicBezTo>
                    <a:pt x="96783" y="60315"/>
                    <a:pt x="97144" y="61454"/>
                    <a:pt x="97144" y="61454"/>
                  </a:cubicBezTo>
                  <a:cubicBezTo>
                    <a:pt x="97144" y="60315"/>
                    <a:pt x="97144" y="61454"/>
                    <a:pt x="97144" y="60315"/>
                  </a:cubicBezTo>
                  <a:cubicBezTo>
                    <a:pt x="97144" y="60315"/>
                    <a:pt x="97144" y="60315"/>
                    <a:pt x="97500" y="60315"/>
                  </a:cubicBezTo>
                  <a:cubicBezTo>
                    <a:pt x="97144" y="60315"/>
                    <a:pt x="97144" y="60315"/>
                    <a:pt x="97144" y="60315"/>
                  </a:cubicBezTo>
                  <a:cubicBezTo>
                    <a:pt x="97144" y="59176"/>
                    <a:pt x="98216" y="60315"/>
                    <a:pt x="98216" y="60315"/>
                  </a:cubicBezTo>
                  <a:cubicBezTo>
                    <a:pt x="98216" y="60315"/>
                    <a:pt x="98216" y="60315"/>
                    <a:pt x="98216" y="60315"/>
                  </a:cubicBezTo>
                  <a:cubicBezTo>
                    <a:pt x="98572" y="60315"/>
                    <a:pt x="98572" y="60315"/>
                    <a:pt x="98927" y="60315"/>
                  </a:cubicBezTo>
                  <a:cubicBezTo>
                    <a:pt x="99283" y="60315"/>
                    <a:pt x="99644" y="61454"/>
                    <a:pt x="100000" y="61454"/>
                  </a:cubicBezTo>
                  <a:cubicBezTo>
                    <a:pt x="99644" y="61454"/>
                    <a:pt x="99283" y="61454"/>
                    <a:pt x="99283" y="61454"/>
                  </a:cubicBezTo>
                  <a:cubicBezTo>
                    <a:pt x="99644" y="62594"/>
                    <a:pt x="99644" y="62594"/>
                    <a:pt x="100000" y="62594"/>
                  </a:cubicBezTo>
                  <a:cubicBezTo>
                    <a:pt x="100000" y="61454"/>
                    <a:pt x="100355" y="62594"/>
                    <a:pt x="100355" y="62594"/>
                  </a:cubicBezTo>
                  <a:cubicBezTo>
                    <a:pt x="100716" y="61454"/>
                    <a:pt x="100716" y="61454"/>
                    <a:pt x="100716" y="61454"/>
                  </a:cubicBezTo>
                  <a:cubicBezTo>
                    <a:pt x="100716" y="61454"/>
                    <a:pt x="100716" y="61454"/>
                    <a:pt x="100716" y="61454"/>
                  </a:cubicBezTo>
                  <a:cubicBezTo>
                    <a:pt x="101072" y="61454"/>
                    <a:pt x="101072" y="61454"/>
                    <a:pt x="101072" y="61454"/>
                  </a:cubicBezTo>
                  <a:cubicBezTo>
                    <a:pt x="101427" y="61454"/>
                    <a:pt x="101427" y="61454"/>
                    <a:pt x="101427" y="61454"/>
                  </a:cubicBezTo>
                  <a:cubicBezTo>
                    <a:pt x="101783" y="61454"/>
                    <a:pt x="101783" y="61454"/>
                    <a:pt x="102144" y="61454"/>
                  </a:cubicBezTo>
                  <a:cubicBezTo>
                    <a:pt x="101783" y="60315"/>
                    <a:pt x="101427" y="60315"/>
                    <a:pt x="101427" y="60315"/>
                  </a:cubicBezTo>
                  <a:cubicBezTo>
                    <a:pt x="101072" y="60315"/>
                    <a:pt x="100716" y="59176"/>
                    <a:pt x="100716" y="59176"/>
                  </a:cubicBezTo>
                  <a:cubicBezTo>
                    <a:pt x="100716" y="58036"/>
                    <a:pt x="101072" y="58036"/>
                    <a:pt x="101072" y="56903"/>
                  </a:cubicBezTo>
                  <a:cubicBezTo>
                    <a:pt x="101072" y="56903"/>
                    <a:pt x="101072" y="55763"/>
                    <a:pt x="101072" y="55763"/>
                  </a:cubicBezTo>
                  <a:cubicBezTo>
                    <a:pt x="101072" y="55763"/>
                    <a:pt x="101072" y="54624"/>
                    <a:pt x="101072" y="54624"/>
                  </a:cubicBezTo>
                  <a:cubicBezTo>
                    <a:pt x="101072" y="54624"/>
                    <a:pt x="101072" y="54624"/>
                    <a:pt x="101072" y="54624"/>
                  </a:cubicBezTo>
                  <a:cubicBezTo>
                    <a:pt x="101072" y="53485"/>
                    <a:pt x="101072" y="53485"/>
                    <a:pt x="101427" y="53485"/>
                  </a:cubicBezTo>
                  <a:cubicBezTo>
                    <a:pt x="101783" y="53485"/>
                    <a:pt x="102144" y="52351"/>
                    <a:pt x="102144" y="53485"/>
                  </a:cubicBezTo>
                  <a:cubicBezTo>
                    <a:pt x="102500" y="53485"/>
                    <a:pt x="102500" y="53485"/>
                    <a:pt x="102855" y="53485"/>
                  </a:cubicBezTo>
                  <a:cubicBezTo>
                    <a:pt x="102855" y="53485"/>
                    <a:pt x="102855" y="52351"/>
                    <a:pt x="103216" y="53485"/>
                  </a:cubicBezTo>
                  <a:cubicBezTo>
                    <a:pt x="103216" y="53485"/>
                    <a:pt x="103216" y="53485"/>
                    <a:pt x="103572" y="54624"/>
                  </a:cubicBezTo>
                  <a:cubicBezTo>
                    <a:pt x="103572" y="54624"/>
                    <a:pt x="103572" y="54624"/>
                    <a:pt x="103572" y="55763"/>
                  </a:cubicBezTo>
                  <a:cubicBezTo>
                    <a:pt x="103927" y="55763"/>
                    <a:pt x="103572" y="55763"/>
                    <a:pt x="103927" y="55763"/>
                  </a:cubicBezTo>
                  <a:cubicBezTo>
                    <a:pt x="103927" y="55763"/>
                    <a:pt x="103927" y="55763"/>
                    <a:pt x="104283" y="55763"/>
                  </a:cubicBezTo>
                  <a:cubicBezTo>
                    <a:pt x="104283" y="55763"/>
                    <a:pt x="104283" y="56903"/>
                    <a:pt x="104283" y="56903"/>
                  </a:cubicBezTo>
                  <a:cubicBezTo>
                    <a:pt x="104283" y="56903"/>
                    <a:pt x="104644" y="56903"/>
                    <a:pt x="104644" y="56903"/>
                  </a:cubicBezTo>
                  <a:cubicBezTo>
                    <a:pt x="104644" y="55763"/>
                    <a:pt x="105000" y="53485"/>
                    <a:pt x="105000" y="53485"/>
                  </a:cubicBezTo>
                  <a:cubicBezTo>
                    <a:pt x="105355" y="53485"/>
                    <a:pt x="105355" y="53485"/>
                    <a:pt x="105355" y="53485"/>
                  </a:cubicBezTo>
                  <a:cubicBezTo>
                    <a:pt x="105716" y="53485"/>
                    <a:pt x="105355" y="53485"/>
                    <a:pt x="105355" y="53485"/>
                  </a:cubicBezTo>
                  <a:cubicBezTo>
                    <a:pt x="105000" y="52351"/>
                    <a:pt x="105000" y="51212"/>
                    <a:pt x="104644" y="51212"/>
                  </a:cubicBezTo>
                  <a:cubicBezTo>
                    <a:pt x="105000" y="50073"/>
                    <a:pt x="105716" y="50073"/>
                    <a:pt x="106427" y="51212"/>
                  </a:cubicBezTo>
                  <a:cubicBezTo>
                    <a:pt x="106072" y="51212"/>
                    <a:pt x="106072" y="51212"/>
                    <a:pt x="106072" y="51212"/>
                  </a:cubicBezTo>
                  <a:cubicBezTo>
                    <a:pt x="106072" y="51212"/>
                    <a:pt x="106072" y="51212"/>
                    <a:pt x="106072" y="51212"/>
                  </a:cubicBezTo>
                  <a:cubicBezTo>
                    <a:pt x="106072" y="51212"/>
                    <a:pt x="105716" y="51212"/>
                    <a:pt x="105716" y="51212"/>
                  </a:cubicBezTo>
                  <a:cubicBezTo>
                    <a:pt x="105716" y="52351"/>
                    <a:pt x="106072" y="53485"/>
                    <a:pt x="106072" y="53485"/>
                  </a:cubicBezTo>
                  <a:cubicBezTo>
                    <a:pt x="106072" y="53485"/>
                    <a:pt x="106072" y="53485"/>
                    <a:pt x="106072" y="53485"/>
                  </a:cubicBezTo>
                  <a:cubicBezTo>
                    <a:pt x="106072" y="54624"/>
                    <a:pt x="106427" y="54624"/>
                    <a:pt x="106427" y="54624"/>
                  </a:cubicBezTo>
                  <a:cubicBezTo>
                    <a:pt x="106427" y="55763"/>
                    <a:pt x="106427" y="55763"/>
                    <a:pt x="106783" y="55763"/>
                  </a:cubicBezTo>
                  <a:cubicBezTo>
                    <a:pt x="106427" y="56903"/>
                    <a:pt x="106072" y="56903"/>
                    <a:pt x="106072" y="56903"/>
                  </a:cubicBezTo>
                  <a:cubicBezTo>
                    <a:pt x="106072" y="58036"/>
                    <a:pt x="106072" y="58036"/>
                    <a:pt x="106072" y="58036"/>
                  </a:cubicBezTo>
                  <a:cubicBezTo>
                    <a:pt x="106072" y="58036"/>
                    <a:pt x="106072" y="58036"/>
                    <a:pt x="106072" y="59176"/>
                  </a:cubicBezTo>
                  <a:cubicBezTo>
                    <a:pt x="106072" y="59176"/>
                    <a:pt x="106072" y="59176"/>
                    <a:pt x="106072" y="60315"/>
                  </a:cubicBezTo>
                  <a:cubicBezTo>
                    <a:pt x="106072" y="60315"/>
                    <a:pt x="105716" y="60315"/>
                    <a:pt x="105716" y="60315"/>
                  </a:cubicBezTo>
                  <a:cubicBezTo>
                    <a:pt x="105716" y="61454"/>
                    <a:pt x="105716" y="61454"/>
                    <a:pt x="105716" y="62594"/>
                  </a:cubicBezTo>
                  <a:cubicBezTo>
                    <a:pt x="106072" y="63727"/>
                    <a:pt x="105716" y="64867"/>
                    <a:pt x="105716" y="64867"/>
                  </a:cubicBezTo>
                  <a:cubicBezTo>
                    <a:pt x="105716" y="64867"/>
                    <a:pt x="105355" y="64867"/>
                    <a:pt x="105355" y="64867"/>
                  </a:cubicBezTo>
                  <a:cubicBezTo>
                    <a:pt x="105355" y="64867"/>
                    <a:pt x="105355" y="66006"/>
                    <a:pt x="105355" y="66006"/>
                  </a:cubicBezTo>
                  <a:cubicBezTo>
                    <a:pt x="105355" y="66006"/>
                    <a:pt x="105000" y="66006"/>
                    <a:pt x="105000" y="66006"/>
                  </a:cubicBezTo>
                  <a:cubicBezTo>
                    <a:pt x="104644" y="66006"/>
                    <a:pt x="105000" y="66006"/>
                    <a:pt x="105355" y="67145"/>
                  </a:cubicBezTo>
                  <a:cubicBezTo>
                    <a:pt x="105355" y="67145"/>
                    <a:pt x="105000" y="68279"/>
                    <a:pt x="105355" y="69418"/>
                  </a:cubicBezTo>
                  <a:cubicBezTo>
                    <a:pt x="105355" y="69418"/>
                    <a:pt x="105716" y="70558"/>
                    <a:pt x="106072" y="71697"/>
                  </a:cubicBezTo>
                  <a:cubicBezTo>
                    <a:pt x="106427" y="72836"/>
                    <a:pt x="106783" y="73970"/>
                    <a:pt x="107144" y="75109"/>
                  </a:cubicBezTo>
                  <a:cubicBezTo>
                    <a:pt x="108216" y="78521"/>
                    <a:pt x="108927" y="80800"/>
                    <a:pt x="110000" y="84212"/>
                  </a:cubicBezTo>
                  <a:cubicBezTo>
                    <a:pt x="110000" y="84212"/>
                    <a:pt x="111072" y="87630"/>
                    <a:pt x="111072" y="87630"/>
                  </a:cubicBezTo>
                  <a:cubicBezTo>
                    <a:pt x="111427" y="87630"/>
                    <a:pt x="111427" y="85352"/>
                    <a:pt x="111427" y="84212"/>
                  </a:cubicBezTo>
                  <a:cubicBezTo>
                    <a:pt x="111427" y="84212"/>
                    <a:pt x="111072" y="83073"/>
                    <a:pt x="111072" y="81939"/>
                  </a:cubicBezTo>
                  <a:cubicBezTo>
                    <a:pt x="111072" y="81939"/>
                    <a:pt x="110716" y="81939"/>
                    <a:pt x="110716" y="80800"/>
                  </a:cubicBezTo>
                  <a:cubicBezTo>
                    <a:pt x="110716" y="80800"/>
                    <a:pt x="111072" y="80800"/>
                    <a:pt x="111072" y="80800"/>
                  </a:cubicBezTo>
                  <a:cubicBezTo>
                    <a:pt x="111072" y="79661"/>
                    <a:pt x="111427" y="80800"/>
                    <a:pt x="111783" y="80800"/>
                  </a:cubicBezTo>
                  <a:cubicBezTo>
                    <a:pt x="111427" y="79661"/>
                    <a:pt x="111072" y="78521"/>
                    <a:pt x="111072" y="77388"/>
                  </a:cubicBezTo>
                  <a:cubicBezTo>
                    <a:pt x="110716" y="77388"/>
                    <a:pt x="111072" y="76248"/>
                    <a:pt x="111072" y="76248"/>
                  </a:cubicBezTo>
                  <a:cubicBezTo>
                    <a:pt x="111427" y="75109"/>
                    <a:pt x="111427" y="76248"/>
                    <a:pt x="111783" y="76248"/>
                  </a:cubicBezTo>
                  <a:cubicBezTo>
                    <a:pt x="112144" y="75109"/>
                    <a:pt x="111427" y="73970"/>
                    <a:pt x="111072" y="73970"/>
                  </a:cubicBezTo>
                  <a:cubicBezTo>
                    <a:pt x="111072" y="72836"/>
                    <a:pt x="110355" y="71697"/>
                    <a:pt x="110716" y="70558"/>
                  </a:cubicBezTo>
                  <a:cubicBezTo>
                    <a:pt x="110355" y="70558"/>
                    <a:pt x="110716" y="69418"/>
                    <a:pt x="110716" y="69418"/>
                  </a:cubicBezTo>
                  <a:cubicBezTo>
                    <a:pt x="110716" y="70558"/>
                    <a:pt x="110716" y="70558"/>
                    <a:pt x="110716" y="70558"/>
                  </a:cubicBezTo>
                  <a:cubicBezTo>
                    <a:pt x="110716" y="70558"/>
                    <a:pt x="111427" y="71697"/>
                    <a:pt x="111427" y="71697"/>
                  </a:cubicBezTo>
                  <a:cubicBezTo>
                    <a:pt x="111783" y="70558"/>
                    <a:pt x="110716" y="69418"/>
                    <a:pt x="110716" y="69418"/>
                  </a:cubicBezTo>
                  <a:cubicBezTo>
                    <a:pt x="110355" y="68279"/>
                    <a:pt x="110000" y="67145"/>
                    <a:pt x="110000" y="67145"/>
                  </a:cubicBezTo>
                  <a:cubicBezTo>
                    <a:pt x="109644" y="66006"/>
                    <a:pt x="110000" y="66006"/>
                    <a:pt x="109644" y="66006"/>
                  </a:cubicBezTo>
                  <a:cubicBezTo>
                    <a:pt x="109644" y="64867"/>
                    <a:pt x="109283" y="64867"/>
                    <a:pt x="108927" y="64867"/>
                  </a:cubicBezTo>
                  <a:cubicBezTo>
                    <a:pt x="108927" y="66006"/>
                    <a:pt x="109283" y="66006"/>
                    <a:pt x="109283" y="66006"/>
                  </a:cubicBezTo>
                  <a:cubicBezTo>
                    <a:pt x="108927" y="64867"/>
                    <a:pt x="108572" y="64867"/>
                    <a:pt x="108216" y="63727"/>
                  </a:cubicBezTo>
                  <a:cubicBezTo>
                    <a:pt x="108216" y="62594"/>
                    <a:pt x="108216" y="61454"/>
                    <a:pt x="108216" y="61454"/>
                  </a:cubicBezTo>
                  <a:cubicBezTo>
                    <a:pt x="108216" y="61454"/>
                    <a:pt x="108216" y="61454"/>
                    <a:pt x="108216" y="61454"/>
                  </a:cubicBezTo>
                  <a:cubicBezTo>
                    <a:pt x="108216" y="60315"/>
                    <a:pt x="107500" y="60315"/>
                    <a:pt x="107500" y="59176"/>
                  </a:cubicBezTo>
                  <a:cubicBezTo>
                    <a:pt x="107855" y="58036"/>
                    <a:pt x="107855" y="59176"/>
                    <a:pt x="108216" y="59176"/>
                  </a:cubicBezTo>
                  <a:cubicBezTo>
                    <a:pt x="108216" y="58036"/>
                    <a:pt x="108572" y="59176"/>
                    <a:pt x="108927" y="59176"/>
                  </a:cubicBezTo>
                  <a:cubicBezTo>
                    <a:pt x="108927" y="59176"/>
                    <a:pt x="108572" y="59176"/>
                    <a:pt x="108572" y="58036"/>
                  </a:cubicBezTo>
                  <a:cubicBezTo>
                    <a:pt x="108927" y="58036"/>
                    <a:pt x="108927" y="56903"/>
                    <a:pt x="109283" y="58036"/>
                  </a:cubicBezTo>
                  <a:cubicBezTo>
                    <a:pt x="109283" y="58036"/>
                    <a:pt x="109644" y="59176"/>
                    <a:pt x="109644" y="59176"/>
                  </a:cubicBezTo>
                  <a:cubicBezTo>
                    <a:pt x="110000" y="59176"/>
                    <a:pt x="109644" y="58036"/>
                    <a:pt x="109644" y="58036"/>
                  </a:cubicBezTo>
                  <a:cubicBezTo>
                    <a:pt x="110000" y="58036"/>
                    <a:pt x="110000" y="58036"/>
                    <a:pt x="110000" y="58036"/>
                  </a:cubicBezTo>
                  <a:cubicBezTo>
                    <a:pt x="110716" y="55763"/>
                    <a:pt x="111783" y="58036"/>
                    <a:pt x="112855" y="59176"/>
                  </a:cubicBezTo>
                  <a:cubicBezTo>
                    <a:pt x="112500" y="59176"/>
                    <a:pt x="112500" y="58036"/>
                    <a:pt x="112500" y="58036"/>
                  </a:cubicBezTo>
                  <a:cubicBezTo>
                    <a:pt x="112500" y="56903"/>
                    <a:pt x="112500" y="56903"/>
                    <a:pt x="112500" y="56903"/>
                  </a:cubicBezTo>
                  <a:cubicBezTo>
                    <a:pt x="112855" y="56903"/>
                    <a:pt x="112855" y="55763"/>
                    <a:pt x="112855" y="55763"/>
                  </a:cubicBezTo>
                  <a:cubicBezTo>
                    <a:pt x="112855" y="55763"/>
                    <a:pt x="112855" y="55763"/>
                    <a:pt x="112855" y="55763"/>
                  </a:cubicBezTo>
                  <a:cubicBezTo>
                    <a:pt x="112855" y="54624"/>
                    <a:pt x="112855" y="54624"/>
                    <a:pt x="112855" y="54624"/>
                  </a:cubicBezTo>
                  <a:cubicBezTo>
                    <a:pt x="112855" y="54624"/>
                    <a:pt x="113216" y="54624"/>
                    <a:pt x="113216" y="54624"/>
                  </a:cubicBezTo>
                  <a:cubicBezTo>
                    <a:pt x="112855" y="54624"/>
                    <a:pt x="112855" y="54624"/>
                    <a:pt x="112855" y="54624"/>
                  </a:cubicBezTo>
                  <a:cubicBezTo>
                    <a:pt x="112855" y="54624"/>
                    <a:pt x="113216" y="54624"/>
                    <a:pt x="113216" y="54624"/>
                  </a:cubicBezTo>
                  <a:cubicBezTo>
                    <a:pt x="113216" y="54624"/>
                    <a:pt x="113216" y="53485"/>
                    <a:pt x="113216" y="53485"/>
                  </a:cubicBezTo>
                  <a:cubicBezTo>
                    <a:pt x="113216" y="53485"/>
                    <a:pt x="113572" y="53485"/>
                    <a:pt x="113572" y="52351"/>
                  </a:cubicBezTo>
                  <a:cubicBezTo>
                    <a:pt x="113927" y="52351"/>
                    <a:pt x="114283" y="51212"/>
                    <a:pt x="114644" y="51212"/>
                  </a:cubicBezTo>
                  <a:cubicBezTo>
                    <a:pt x="114644" y="51212"/>
                    <a:pt x="114283" y="51212"/>
                    <a:pt x="114283" y="50073"/>
                  </a:cubicBezTo>
                  <a:cubicBezTo>
                    <a:pt x="114644" y="50073"/>
                    <a:pt x="115000" y="51212"/>
                    <a:pt x="115000" y="51212"/>
                  </a:cubicBezTo>
                  <a:cubicBezTo>
                    <a:pt x="115716" y="51212"/>
                    <a:pt x="116072" y="51212"/>
                    <a:pt x="116427" y="51212"/>
                  </a:cubicBezTo>
                  <a:cubicBezTo>
                    <a:pt x="116427" y="51212"/>
                    <a:pt x="116427" y="51212"/>
                    <a:pt x="116427" y="50073"/>
                  </a:cubicBezTo>
                  <a:cubicBezTo>
                    <a:pt x="116072" y="50073"/>
                    <a:pt x="115716" y="50073"/>
                    <a:pt x="115716" y="48933"/>
                  </a:cubicBezTo>
                  <a:cubicBezTo>
                    <a:pt x="115355" y="48933"/>
                    <a:pt x="115000" y="48933"/>
                    <a:pt x="114644" y="47794"/>
                  </a:cubicBezTo>
                  <a:cubicBezTo>
                    <a:pt x="114644" y="47794"/>
                    <a:pt x="114644" y="47794"/>
                    <a:pt x="115000" y="48933"/>
                  </a:cubicBezTo>
                  <a:cubicBezTo>
                    <a:pt x="114644" y="47794"/>
                    <a:pt x="114644" y="47794"/>
                    <a:pt x="114283" y="47794"/>
                  </a:cubicBezTo>
                  <a:cubicBezTo>
                    <a:pt x="114283" y="47794"/>
                    <a:pt x="114644" y="47794"/>
                    <a:pt x="114644" y="47794"/>
                  </a:cubicBezTo>
                  <a:cubicBezTo>
                    <a:pt x="114283" y="46660"/>
                    <a:pt x="113572" y="46660"/>
                    <a:pt x="113216" y="45521"/>
                  </a:cubicBezTo>
                  <a:cubicBezTo>
                    <a:pt x="113216" y="45521"/>
                    <a:pt x="113216" y="45521"/>
                    <a:pt x="113216" y="45521"/>
                  </a:cubicBezTo>
                  <a:cubicBezTo>
                    <a:pt x="112855" y="45521"/>
                    <a:pt x="112500" y="44382"/>
                    <a:pt x="112500" y="44382"/>
                  </a:cubicBezTo>
                  <a:cubicBezTo>
                    <a:pt x="112144" y="44382"/>
                    <a:pt x="111783" y="44382"/>
                    <a:pt x="111427" y="44382"/>
                  </a:cubicBezTo>
                  <a:cubicBezTo>
                    <a:pt x="111427" y="43242"/>
                    <a:pt x="110355" y="44382"/>
                    <a:pt x="110355" y="44382"/>
                  </a:cubicBezTo>
                  <a:cubicBezTo>
                    <a:pt x="110355" y="44382"/>
                    <a:pt x="110716" y="44382"/>
                    <a:pt x="110716" y="44382"/>
                  </a:cubicBezTo>
                  <a:cubicBezTo>
                    <a:pt x="110716" y="44382"/>
                    <a:pt x="111072" y="43242"/>
                    <a:pt x="111072" y="43242"/>
                  </a:cubicBezTo>
                  <a:cubicBezTo>
                    <a:pt x="111427" y="43242"/>
                    <a:pt x="111783" y="44382"/>
                    <a:pt x="112144" y="44382"/>
                  </a:cubicBezTo>
                  <a:cubicBezTo>
                    <a:pt x="111783" y="43242"/>
                    <a:pt x="111427" y="43242"/>
                    <a:pt x="111072" y="43242"/>
                  </a:cubicBezTo>
                  <a:cubicBezTo>
                    <a:pt x="111427" y="43242"/>
                    <a:pt x="112144" y="44382"/>
                    <a:pt x="112500" y="44382"/>
                  </a:cubicBezTo>
                  <a:cubicBezTo>
                    <a:pt x="112855" y="44382"/>
                    <a:pt x="113216" y="44382"/>
                    <a:pt x="113216" y="44382"/>
                  </a:cubicBezTo>
                  <a:cubicBezTo>
                    <a:pt x="113572" y="44382"/>
                    <a:pt x="113572" y="44382"/>
                    <a:pt x="113572" y="43242"/>
                  </a:cubicBezTo>
                  <a:cubicBezTo>
                    <a:pt x="114283" y="43242"/>
                    <a:pt x="112500" y="40969"/>
                    <a:pt x="112500" y="39830"/>
                  </a:cubicBezTo>
                  <a:cubicBezTo>
                    <a:pt x="112500" y="39830"/>
                    <a:pt x="112500" y="39830"/>
                    <a:pt x="112855" y="39830"/>
                  </a:cubicBezTo>
                  <a:cubicBezTo>
                    <a:pt x="112855" y="39830"/>
                    <a:pt x="112500" y="39830"/>
                    <a:pt x="112500" y="39830"/>
                  </a:cubicBezTo>
                  <a:cubicBezTo>
                    <a:pt x="112500" y="39830"/>
                    <a:pt x="112500" y="39830"/>
                    <a:pt x="112500" y="39830"/>
                  </a:cubicBezTo>
                  <a:cubicBezTo>
                    <a:pt x="112500" y="39830"/>
                    <a:pt x="112500" y="39830"/>
                    <a:pt x="112500" y="39830"/>
                  </a:cubicBezTo>
                  <a:cubicBezTo>
                    <a:pt x="112855" y="39830"/>
                    <a:pt x="113216" y="40969"/>
                    <a:pt x="112855" y="39830"/>
                  </a:cubicBezTo>
                  <a:cubicBezTo>
                    <a:pt x="113216" y="39830"/>
                    <a:pt x="113216" y="39830"/>
                    <a:pt x="113216" y="40969"/>
                  </a:cubicBezTo>
                  <a:cubicBezTo>
                    <a:pt x="113216" y="40969"/>
                    <a:pt x="113216" y="40969"/>
                    <a:pt x="113216" y="40969"/>
                  </a:cubicBezTo>
                  <a:cubicBezTo>
                    <a:pt x="113572" y="40969"/>
                    <a:pt x="113927" y="42109"/>
                    <a:pt x="114644" y="42109"/>
                  </a:cubicBezTo>
                  <a:cubicBezTo>
                    <a:pt x="114644" y="42109"/>
                    <a:pt x="115000" y="42109"/>
                    <a:pt x="115000" y="42109"/>
                  </a:cubicBezTo>
                  <a:cubicBezTo>
                    <a:pt x="115355" y="42109"/>
                    <a:pt x="115355" y="42109"/>
                    <a:pt x="115716" y="42109"/>
                  </a:cubicBezTo>
                  <a:cubicBezTo>
                    <a:pt x="116783" y="43242"/>
                    <a:pt x="117855" y="44382"/>
                    <a:pt x="119283" y="45521"/>
                  </a:cubicBezTo>
                  <a:cubicBezTo>
                    <a:pt x="119283" y="45521"/>
                    <a:pt x="119283" y="45521"/>
                    <a:pt x="119283" y="45521"/>
                  </a:cubicBezTo>
                  <a:cubicBezTo>
                    <a:pt x="119283" y="45521"/>
                    <a:pt x="119283" y="45521"/>
                    <a:pt x="119644" y="45521"/>
                  </a:cubicBezTo>
                  <a:cubicBezTo>
                    <a:pt x="119644" y="45521"/>
                    <a:pt x="119644" y="45521"/>
                    <a:pt x="119283" y="45521"/>
                  </a:cubicBezTo>
                  <a:cubicBezTo>
                    <a:pt x="119644" y="45521"/>
                    <a:pt x="119644" y="45521"/>
                    <a:pt x="120000" y="45521"/>
                  </a:cubicBezTo>
                  <a:cubicBezTo>
                    <a:pt x="119644" y="44382"/>
                    <a:pt x="119283" y="44382"/>
                    <a:pt x="118927" y="44382"/>
                  </a:cubicBezTo>
                  <a:cubicBezTo>
                    <a:pt x="119283" y="43242"/>
                    <a:pt x="119283" y="43242"/>
                    <a:pt x="118572" y="43242"/>
                  </a:cubicBezTo>
                  <a:cubicBezTo>
                    <a:pt x="118572" y="43242"/>
                    <a:pt x="118927" y="43242"/>
                    <a:pt x="118927" y="43242"/>
                  </a:cubicBezTo>
                  <a:cubicBezTo>
                    <a:pt x="118927" y="42109"/>
                    <a:pt x="118216" y="42109"/>
                    <a:pt x="117855" y="42109"/>
                  </a:cubicBezTo>
                  <a:cubicBezTo>
                    <a:pt x="118572" y="40969"/>
                    <a:pt x="118927" y="42109"/>
                    <a:pt x="119283" y="42109"/>
                  </a:cubicBezTo>
                  <a:cubicBezTo>
                    <a:pt x="119283" y="42109"/>
                    <a:pt x="118927" y="42109"/>
                    <a:pt x="118927" y="40969"/>
                  </a:cubicBezTo>
                  <a:cubicBezTo>
                    <a:pt x="118927" y="40969"/>
                    <a:pt x="119283" y="42109"/>
                    <a:pt x="119644" y="42109"/>
                  </a:cubicBezTo>
                  <a:cubicBezTo>
                    <a:pt x="119644" y="40969"/>
                    <a:pt x="119283" y="40969"/>
                    <a:pt x="119283" y="40969"/>
                  </a:cubicBezTo>
                  <a:cubicBezTo>
                    <a:pt x="119283" y="40969"/>
                    <a:pt x="119644" y="40969"/>
                    <a:pt x="119644" y="40969"/>
                  </a:cubicBezTo>
                  <a:cubicBezTo>
                    <a:pt x="119644" y="40969"/>
                    <a:pt x="119644" y="40969"/>
                    <a:pt x="119644" y="40969"/>
                  </a:cubicBezTo>
                  <a:cubicBezTo>
                    <a:pt x="119283" y="39830"/>
                    <a:pt x="118927" y="39830"/>
                    <a:pt x="118927" y="39830"/>
                  </a:cubicBezTo>
                  <a:cubicBezTo>
                    <a:pt x="118572" y="38691"/>
                    <a:pt x="117855" y="38691"/>
                    <a:pt x="117500" y="38691"/>
                  </a:cubicBezTo>
                  <a:cubicBezTo>
                    <a:pt x="117144" y="38691"/>
                    <a:pt x="116427" y="37557"/>
                    <a:pt x="116072" y="37557"/>
                  </a:cubicBezTo>
                  <a:cubicBezTo>
                    <a:pt x="116072" y="37557"/>
                    <a:pt x="116427" y="37557"/>
                    <a:pt x="116427" y="37557"/>
                  </a:cubicBezTo>
                  <a:cubicBezTo>
                    <a:pt x="116427" y="37557"/>
                    <a:pt x="116072" y="37557"/>
                    <a:pt x="116072" y="37557"/>
                  </a:cubicBezTo>
                  <a:cubicBezTo>
                    <a:pt x="116072" y="37557"/>
                    <a:pt x="116072" y="37557"/>
                    <a:pt x="116072" y="37557"/>
                  </a:cubicBezTo>
                  <a:cubicBezTo>
                    <a:pt x="116072" y="38691"/>
                    <a:pt x="116072" y="37557"/>
                    <a:pt x="115716" y="37557"/>
                  </a:cubicBezTo>
                  <a:cubicBezTo>
                    <a:pt x="115716" y="37557"/>
                    <a:pt x="115000" y="37557"/>
                    <a:pt x="115000" y="37557"/>
                  </a:cubicBezTo>
                  <a:cubicBezTo>
                    <a:pt x="115000" y="37557"/>
                    <a:pt x="115716" y="38691"/>
                    <a:pt x="115716" y="38691"/>
                  </a:cubicBezTo>
                  <a:cubicBezTo>
                    <a:pt x="116072" y="38691"/>
                    <a:pt x="116427" y="38691"/>
                    <a:pt x="116427" y="39830"/>
                  </a:cubicBezTo>
                  <a:cubicBezTo>
                    <a:pt x="116427" y="39830"/>
                    <a:pt x="116072" y="38691"/>
                    <a:pt x="116072" y="39830"/>
                  </a:cubicBezTo>
                  <a:cubicBezTo>
                    <a:pt x="115355" y="38691"/>
                    <a:pt x="114644" y="37557"/>
                    <a:pt x="113927" y="36418"/>
                  </a:cubicBezTo>
                  <a:cubicBezTo>
                    <a:pt x="113927" y="36418"/>
                    <a:pt x="113927" y="36418"/>
                    <a:pt x="113927" y="36418"/>
                  </a:cubicBezTo>
                  <a:cubicBezTo>
                    <a:pt x="113572" y="36418"/>
                    <a:pt x="113216" y="35279"/>
                    <a:pt x="112855" y="35279"/>
                  </a:cubicBezTo>
                  <a:cubicBezTo>
                    <a:pt x="112500" y="35279"/>
                    <a:pt x="111427" y="34139"/>
                    <a:pt x="111072" y="34139"/>
                  </a:cubicBezTo>
                  <a:cubicBezTo>
                    <a:pt x="111072" y="34139"/>
                    <a:pt x="110716" y="33000"/>
                    <a:pt x="110355" y="33000"/>
                  </a:cubicBezTo>
                  <a:cubicBezTo>
                    <a:pt x="110355" y="33000"/>
                    <a:pt x="110716" y="34139"/>
                    <a:pt x="111072" y="34139"/>
                  </a:cubicBezTo>
                  <a:cubicBezTo>
                    <a:pt x="110716" y="34139"/>
                    <a:pt x="110000" y="33000"/>
                    <a:pt x="110000" y="33000"/>
                  </a:cubicBezTo>
                  <a:cubicBezTo>
                    <a:pt x="110000" y="33000"/>
                    <a:pt x="110000" y="33000"/>
                    <a:pt x="110000" y="33000"/>
                  </a:cubicBezTo>
                  <a:cubicBezTo>
                    <a:pt x="108927" y="31866"/>
                    <a:pt x="107855" y="31866"/>
                    <a:pt x="106783" y="30727"/>
                  </a:cubicBezTo>
                  <a:cubicBezTo>
                    <a:pt x="106072" y="30727"/>
                    <a:pt x="105000" y="30727"/>
                    <a:pt x="104283" y="29588"/>
                  </a:cubicBezTo>
                  <a:cubicBezTo>
                    <a:pt x="103927" y="29588"/>
                    <a:pt x="103216" y="29588"/>
                    <a:pt x="102855" y="29588"/>
                  </a:cubicBezTo>
                  <a:cubicBezTo>
                    <a:pt x="102855" y="29588"/>
                    <a:pt x="102855" y="29588"/>
                    <a:pt x="102855" y="29588"/>
                  </a:cubicBezTo>
                  <a:cubicBezTo>
                    <a:pt x="102144" y="29588"/>
                    <a:pt x="101427" y="29588"/>
                    <a:pt x="100716" y="28448"/>
                  </a:cubicBezTo>
                  <a:cubicBezTo>
                    <a:pt x="101072" y="29588"/>
                    <a:pt x="101072" y="29588"/>
                    <a:pt x="101427" y="30727"/>
                  </a:cubicBezTo>
                  <a:cubicBezTo>
                    <a:pt x="101427" y="30727"/>
                    <a:pt x="102500" y="31866"/>
                    <a:pt x="102500" y="31866"/>
                  </a:cubicBezTo>
                  <a:cubicBezTo>
                    <a:pt x="101427" y="31866"/>
                    <a:pt x="100716" y="30727"/>
                    <a:pt x="100000" y="30727"/>
                  </a:cubicBezTo>
                  <a:cubicBezTo>
                    <a:pt x="100000" y="30727"/>
                    <a:pt x="99283" y="29588"/>
                    <a:pt x="99283" y="29588"/>
                  </a:cubicBezTo>
                  <a:cubicBezTo>
                    <a:pt x="98927" y="29588"/>
                    <a:pt x="98927" y="30727"/>
                    <a:pt x="98572" y="30727"/>
                  </a:cubicBezTo>
                  <a:cubicBezTo>
                    <a:pt x="97855" y="30727"/>
                    <a:pt x="96783" y="30727"/>
                    <a:pt x="96072" y="30727"/>
                  </a:cubicBezTo>
                  <a:cubicBezTo>
                    <a:pt x="95716" y="30727"/>
                    <a:pt x="95355" y="29588"/>
                    <a:pt x="95355" y="30727"/>
                  </a:cubicBezTo>
                  <a:cubicBezTo>
                    <a:pt x="95716" y="31866"/>
                    <a:pt x="96072" y="31866"/>
                    <a:pt x="96072" y="33000"/>
                  </a:cubicBezTo>
                  <a:cubicBezTo>
                    <a:pt x="96072" y="33000"/>
                    <a:pt x="96072" y="33000"/>
                    <a:pt x="96072" y="33000"/>
                  </a:cubicBezTo>
                  <a:cubicBezTo>
                    <a:pt x="96072" y="33000"/>
                    <a:pt x="96072" y="33000"/>
                    <a:pt x="96072" y="33000"/>
                  </a:cubicBezTo>
                  <a:cubicBezTo>
                    <a:pt x="96427" y="31866"/>
                    <a:pt x="94283" y="30727"/>
                    <a:pt x="93927" y="29588"/>
                  </a:cubicBezTo>
                  <a:cubicBezTo>
                    <a:pt x="93927" y="29588"/>
                    <a:pt x="93572" y="28448"/>
                    <a:pt x="93572" y="28448"/>
                  </a:cubicBezTo>
                  <a:cubicBezTo>
                    <a:pt x="93216" y="28448"/>
                    <a:pt x="92855" y="28448"/>
                    <a:pt x="92500" y="28448"/>
                  </a:cubicBezTo>
                  <a:cubicBezTo>
                    <a:pt x="90716" y="27315"/>
                    <a:pt x="88927" y="27315"/>
                    <a:pt x="87144" y="26175"/>
                  </a:cubicBezTo>
                  <a:cubicBezTo>
                    <a:pt x="87144" y="26175"/>
                    <a:pt x="87144" y="26175"/>
                    <a:pt x="87144" y="26175"/>
                  </a:cubicBezTo>
                  <a:cubicBezTo>
                    <a:pt x="86783" y="26175"/>
                    <a:pt x="86072" y="25036"/>
                    <a:pt x="85716" y="26175"/>
                  </a:cubicBezTo>
                  <a:cubicBezTo>
                    <a:pt x="85716" y="25036"/>
                    <a:pt x="85716" y="25036"/>
                    <a:pt x="85716" y="25036"/>
                  </a:cubicBezTo>
                  <a:cubicBezTo>
                    <a:pt x="85355" y="25036"/>
                    <a:pt x="84644" y="25036"/>
                    <a:pt x="84283" y="23897"/>
                  </a:cubicBezTo>
                  <a:cubicBezTo>
                    <a:pt x="84644" y="23897"/>
                    <a:pt x="84644" y="23897"/>
                    <a:pt x="85000" y="23897"/>
                  </a:cubicBezTo>
                  <a:cubicBezTo>
                    <a:pt x="84644" y="23897"/>
                    <a:pt x="84283" y="23897"/>
                    <a:pt x="83927" y="22757"/>
                  </a:cubicBezTo>
                  <a:cubicBezTo>
                    <a:pt x="83572" y="22757"/>
                    <a:pt x="82855" y="22757"/>
                    <a:pt x="82500" y="22757"/>
                  </a:cubicBezTo>
                  <a:cubicBezTo>
                    <a:pt x="82500" y="22757"/>
                    <a:pt x="82500" y="23897"/>
                    <a:pt x="82500" y="23897"/>
                  </a:cubicBezTo>
                  <a:cubicBezTo>
                    <a:pt x="82144" y="25036"/>
                    <a:pt x="81783" y="23897"/>
                    <a:pt x="81427" y="23897"/>
                  </a:cubicBezTo>
                  <a:cubicBezTo>
                    <a:pt x="81783" y="23897"/>
                    <a:pt x="81783" y="23897"/>
                    <a:pt x="82144" y="23897"/>
                  </a:cubicBezTo>
                  <a:cubicBezTo>
                    <a:pt x="81783" y="23897"/>
                    <a:pt x="81783" y="22757"/>
                    <a:pt x="81783" y="22757"/>
                  </a:cubicBezTo>
                  <a:cubicBezTo>
                    <a:pt x="81783" y="22757"/>
                    <a:pt x="81783" y="22757"/>
                    <a:pt x="82144" y="22757"/>
                  </a:cubicBezTo>
                  <a:cubicBezTo>
                    <a:pt x="82144" y="22757"/>
                    <a:pt x="82144" y="23897"/>
                    <a:pt x="82144" y="23897"/>
                  </a:cubicBezTo>
                  <a:cubicBezTo>
                    <a:pt x="82500" y="23897"/>
                    <a:pt x="82500" y="22757"/>
                    <a:pt x="82144" y="22757"/>
                  </a:cubicBezTo>
                  <a:cubicBezTo>
                    <a:pt x="82144" y="22757"/>
                    <a:pt x="81427" y="22757"/>
                    <a:pt x="81427" y="22757"/>
                  </a:cubicBezTo>
                  <a:cubicBezTo>
                    <a:pt x="81072" y="22757"/>
                    <a:pt x="80716" y="22757"/>
                    <a:pt x="80716" y="22757"/>
                  </a:cubicBezTo>
                  <a:cubicBezTo>
                    <a:pt x="80716" y="22757"/>
                    <a:pt x="80716" y="22757"/>
                    <a:pt x="81072" y="22757"/>
                  </a:cubicBezTo>
                  <a:cubicBezTo>
                    <a:pt x="81427" y="22757"/>
                    <a:pt x="81427" y="22757"/>
                    <a:pt x="81783" y="22757"/>
                  </a:cubicBezTo>
                  <a:cubicBezTo>
                    <a:pt x="81783" y="21624"/>
                    <a:pt x="81427" y="22757"/>
                    <a:pt x="81427" y="21624"/>
                  </a:cubicBezTo>
                  <a:cubicBezTo>
                    <a:pt x="80716" y="21624"/>
                    <a:pt x="80355" y="21624"/>
                    <a:pt x="79644" y="21624"/>
                  </a:cubicBezTo>
                  <a:cubicBezTo>
                    <a:pt x="78927" y="21624"/>
                    <a:pt x="78216" y="21624"/>
                    <a:pt x="77500" y="21624"/>
                  </a:cubicBezTo>
                  <a:cubicBezTo>
                    <a:pt x="77855" y="21624"/>
                    <a:pt x="77855" y="21624"/>
                    <a:pt x="78216" y="21624"/>
                  </a:cubicBezTo>
                  <a:cubicBezTo>
                    <a:pt x="77855" y="21624"/>
                    <a:pt x="77500" y="21624"/>
                    <a:pt x="77144" y="22757"/>
                  </a:cubicBezTo>
                  <a:cubicBezTo>
                    <a:pt x="77144" y="22757"/>
                    <a:pt x="77855" y="22757"/>
                    <a:pt x="78216" y="22757"/>
                  </a:cubicBezTo>
                  <a:cubicBezTo>
                    <a:pt x="77855" y="22757"/>
                    <a:pt x="77855" y="22757"/>
                    <a:pt x="77855" y="22757"/>
                  </a:cubicBezTo>
                  <a:cubicBezTo>
                    <a:pt x="77855" y="23897"/>
                    <a:pt x="77855" y="22757"/>
                    <a:pt x="77855" y="23897"/>
                  </a:cubicBezTo>
                  <a:cubicBezTo>
                    <a:pt x="78216" y="23897"/>
                    <a:pt x="78216" y="25036"/>
                    <a:pt x="78572" y="25036"/>
                  </a:cubicBezTo>
                  <a:cubicBezTo>
                    <a:pt x="78216" y="25036"/>
                    <a:pt x="77855" y="25036"/>
                    <a:pt x="77500" y="25036"/>
                  </a:cubicBezTo>
                  <a:cubicBezTo>
                    <a:pt x="77144" y="25036"/>
                    <a:pt x="77500" y="25036"/>
                    <a:pt x="77855" y="25036"/>
                  </a:cubicBezTo>
                  <a:cubicBezTo>
                    <a:pt x="77500" y="25036"/>
                    <a:pt x="77500" y="25036"/>
                    <a:pt x="77500" y="26175"/>
                  </a:cubicBezTo>
                  <a:cubicBezTo>
                    <a:pt x="77500" y="26175"/>
                    <a:pt x="77500" y="26175"/>
                    <a:pt x="77855" y="26175"/>
                  </a:cubicBezTo>
                  <a:cubicBezTo>
                    <a:pt x="77144" y="26175"/>
                    <a:pt x="75355" y="23897"/>
                    <a:pt x="75355" y="25036"/>
                  </a:cubicBezTo>
                  <a:cubicBezTo>
                    <a:pt x="74644" y="25036"/>
                    <a:pt x="74283" y="23897"/>
                    <a:pt x="73572" y="23897"/>
                  </a:cubicBezTo>
                  <a:cubicBezTo>
                    <a:pt x="73572" y="23897"/>
                    <a:pt x="73572" y="23897"/>
                    <a:pt x="73216" y="23897"/>
                  </a:cubicBezTo>
                  <a:cubicBezTo>
                    <a:pt x="73216" y="23897"/>
                    <a:pt x="73572" y="25036"/>
                    <a:pt x="73572" y="25036"/>
                  </a:cubicBezTo>
                  <a:cubicBezTo>
                    <a:pt x="73572" y="26175"/>
                    <a:pt x="73572" y="26175"/>
                    <a:pt x="73572" y="27315"/>
                  </a:cubicBezTo>
                  <a:cubicBezTo>
                    <a:pt x="73572" y="27315"/>
                    <a:pt x="73216" y="26175"/>
                    <a:pt x="73216" y="26175"/>
                  </a:cubicBezTo>
                  <a:cubicBezTo>
                    <a:pt x="73216" y="26175"/>
                    <a:pt x="73216" y="26175"/>
                    <a:pt x="73216" y="26175"/>
                  </a:cubicBezTo>
                  <a:cubicBezTo>
                    <a:pt x="72500" y="26175"/>
                    <a:pt x="71783" y="25036"/>
                    <a:pt x="71072" y="23897"/>
                  </a:cubicBezTo>
                  <a:cubicBezTo>
                    <a:pt x="71072" y="23897"/>
                    <a:pt x="71427" y="23897"/>
                    <a:pt x="71427" y="23897"/>
                  </a:cubicBezTo>
                  <a:cubicBezTo>
                    <a:pt x="71427" y="23897"/>
                    <a:pt x="71072" y="23897"/>
                    <a:pt x="71072" y="23897"/>
                  </a:cubicBezTo>
                  <a:cubicBezTo>
                    <a:pt x="71427" y="23897"/>
                    <a:pt x="70716" y="23897"/>
                    <a:pt x="70716" y="23897"/>
                  </a:cubicBezTo>
                  <a:cubicBezTo>
                    <a:pt x="70355" y="22757"/>
                    <a:pt x="70000" y="22757"/>
                    <a:pt x="69644" y="22757"/>
                  </a:cubicBezTo>
                  <a:cubicBezTo>
                    <a:pt x="70000" y="22757"/>
                    <a:pt x="70716" y="22757"/>
                    <a:pt x="71072" y="22757"/>
                  </a:cubicBezTo>
                  <a:cubicBezTo>
                    <a:pt x="71072" y="21624"/>
                    <a:pt x="70355" y="21624"/>
                    <a:pt x="70000" y="21624"/>
                  </a:cubicBezTo>
                  <a:cubicBezTo>
                    <a:pt x="70000" y="21624"/>
                    <a:pt x="70355" y="21624"/>
                    <a:pt x="70355" y="21624"/>
                  </a:cubicBezTo>
                  <a:cubicBezTo>
                    <a:pt x="70000" y="21624"/>
                    <a:pt x="70000" y="20484"/>
                    <a:pt x="69644" y="21624"/>
                  </a:cubicBezTo>
                  <a:cubicBezTo>
                    <a:pt x="69644" y="20484"/>
                    <a:pt x="70000" y="20484"/>
                    <a:pt x="70000" y="20484"/>
                  </a:cubicBezTo>
                  <a:cubicBezTo>
                    <a:pt x="69644" y="20484"/>
                    <a:pt x="69283" y="20484"/>
                    <a:pt x="68927" y="19345"/>
                  </a:cubicBezTo>
                  <a:cubicBezTo>
                    <a:pt x="68572" y="19345"/>
                    <a:pt x="68216" y="19345"/>
                    <a:pt x="67855" y="19345"/>
                  </a:cubicBezTo>
                  <a:cubicBezTo>
                    <a:pt x="67855" y="19345"/>
                    <a:pt x="67855" y="19345"/>
                    <a:pt x="67855" y="19345"/>
                  </a:cubicBezTo>
                  <a:cubicBezTo>
                    <a:pt x="67855" y="19345"/>
                    <a:pt x="67855" y="19345"/>
                    <a:pt x="67500" y="19345"/>
                  </a:cubicBezTo>
                  <a:cubicBezTo>
                    <a:pt x="67500" y="19345"/>
                    <a:pt x="67144" y="19345"/>
                    <a:pt x="67144" y="19345"/>
                  </a:cubicBezTo>
                  <a:cubicBezTo>
                    <a:pt x="66783" y="19345"/>
                    <a:pt x="66427" y="19345"/>
                    <a:pt x="66072" y="19345"/>
                  </a:cubicBezTo>
                  <a:cubicBezTo>
                    <a:pt x="66072" y="19345"/>
                    <a:pt x="65716" y="19345"/>
                    <a:pt x="65716" y="19345"/>
                  </a:cubicBezTo>
                  <a:cubicBezTo>
                    <a:pt x="65716" y="19345"/>
                    <a:pt x="66072" y="20484"/>
                    <a:pt x="66072" y="20484"/>
                  </a:cubicBezTo>
                  <a:cubicBezTo>
                    <a:pt x="66072" y="21624"/>
                    <a:pt x="66072" y="20484"/>
                    <a:pt x="65716" y="20484"/>
                  </a:cubicBezTo>
                  <a:cubicBezTo>
                    <a:pt x="65716" y="20484"/>
                    <a:pt x="65716" y="20484"/>
                    <a:pt x="66072" y="20484"/>
                  </a:cubicBezTo>
                  <a:cubicBezTo>
                    <a:pt x="65355" y="21624"/>
                    <a:pt x="64644" y="20484"/>
                    <a:pt x="63927" y="20484"/>
                  </a:cubicBezTo>
                  <a:cubicBezTo>
                    <a:pt x="63927" y="20484"/>
                    <a:pt x="62855" y="20484"/>
                    <a:pt x="62500" y="19345"/>
                  </a:cubicBezTo>
                  <a:cubicBezTo>
                    <a:pt x="62855" y="19345"/>
                    <a:pt x="62855" y="19345"/>
                    <a:pt x="62855" y="19345"/>
                  </a:cubicBezTo>
                  <a:cubicBezTo>
                    <a:pt x="62500" y="19345"/>
                    <a:pt x="61783" y="19345"/>
                    <a:pt x="61072" y="19345"/>
                  </a:cubicBezTo>
                  <a:cubicBezTo>
                    <a:pt x="60716" y="19345"/>
                    <a:pt x="60000" y="19345"/>
                    <a:pt x="59283" y="19345"/>
                  </a:cubicBezTo>
                  <a:cubicBezTo>
                    <a:pt x="59644" y="19345"/>
                    <a:pt x="59644" y="19345"/>
                    <a:pt x="59644" y="19345"/>
                  </a:cubicBezTo>
                  <a:cubicBezTo>
                    <a:pt x="59644" y="20484"/>
                    <a:pt x="59644" y="20484"/>
                    <a:pt x="59644" y="20484"/>
                  </a:cubicBezTo>
                  <a:cubicBezTo>
                    <a:pt x="60000" y="20484"/>
                    <a:pt x="59644" y="21624"/>
                    <a:pt x="59644" y="21624"/>
                  </a:cubicBezTo>
                  <a:cubicBezTo>
                    <a:pt x="60000" y="21624"/>
                    <a:pt x="60000" y="21624"/>
                    <a:pt x="60355" y="21624"/>
                  </a:cubicBezTo>
                  <a:cubicBezTo>
                    <a:pt x="60000" y="21624"/>
                    <a:pt x="60000" y="21624"/>
                    <a:pt x="59644" y="21624"/>
                  </a:cubicBezTo>
                  <a:cubicBezTo>
                    <a:pt x="59644" y="20484"/>
                    <a:pt x="59644" y="20484"/>
                    <a:pt x="59644" y="20484"/>
                  </a:cubicBezTo>
                  <a:cubicBezTo>
                    <a:pt x="59644" y="19345"/>
                    <a:pt x="59283" y="19345"/>
                    <a:pt x="59283" y="19345"/>
                  </a:cubicBezTo>
                  <a:cubicBezTo>
                    <a:pt x="59283" y="19345"/>
                    <a:pt x="59283" y="19345"/>
                    <a:pt x="59283" y="19345"/>
                  </a:cubicBezTo>
                  <a:cubicBezTo>
                    <a:pt x="58927" y="18206"/>
                    <a:pt x="58572" y="18206"/>
                    <a:pt x="58572" y="18206"/>
                  </a:cubicBezTo>
                  <a:cubicBezTo>
                    <a:pt x="58927" y="18206"/>
                    <a:pt x="58572" y="18206"/>
                    <a:pt x="58572" y="18206"/>
                  </a:cubicBezTo>
                  <a:cubicBezTo>
                    <a:pt x="58216" y="18206"/>
                    <a:pt x="57855" y="18206"/>
                    <a:pt x="57500" y="18206"/>
                  </a:cubicBezTo>
                  <a:cubicBezTo>
                    <a:pt x="57500" y="18206"/>
                    <a:pt x="57500" y="18206"/>
                    <a:pt x="57500" y="18206"/>
                  </a:cubicBezTo>
                  <a:cubicBezTo>
                    <a:pt x="57500" y="18206"/>
                    <a:pt x="57500" y="18206"/>
                    <a:pt x="57500" y="18206"/>
                  </a:cubicBezTo>
                  <a:cubicBezTo>
                    <a:pt x="57500" y="18206"/>
                    <a:pt x="57500" y="18206"/>
                    <a:pt x="57500" y="18206"/>
                  </a:cubicBezTo>
                  <a:cubicBezTo>
                    <a:pt x="57144" y="18206"/>
                    <a:pt x="56783" y="18206"/>
                    <a:pt x="56783" y="18206"/>
                  </a:cubicBezTo>
                  <a:cubicBezTo>
                    <a:pt x="56783" y="19345"/>
                    <a:pt x="57144" y="18206"/>
                    <a:pt x="57500" y="19345"/>
                  </a:cubicBezTo>
                  <a:cubicBezTo>
                    <a:pt x="57144" y="19345"/>
                    <a:pt x="56783" y="19345"/>
                    <a:pt x="56783" y="19345"/>
                  </a:cubicBezTo>
                  <a:cubicBezTo>
                    <a:pt x="56427" y="19345"/>
                    <a:pt x="56072" y="20484"/>
                    <a:pt x="56072" y="20484"/>
                  </a:cubicBezTo>
                  <a:cubicBezTo>
                    <a:pt x="55716" y="20484"/>
                    <a:pt x="55355" y="20484"/>
                    <a:pt x="55000" y="20484"/>
                  </a:cubicBezTo>
                  <a:cubicBezTo>
                    <a:pt x="55000" y="20484"/>
                    <a:pt x="55000" y="20484"/>
                    <a:pt x="55000" y="20484"/>
                  </a:cubicBezTo>
                  <a:cubicBezTo>
                    <a:pt x="55000" y="21624"/>
                    <a:pt x="54644" y="21624"/>
                    <a:pt x="54644" y="21624"/>
                  </a:cubicBezTo>
                  <a:cubicBezTo>
                    <a:pt x="54644" y="21624"/>
                    <a:pt x="54644" y="20484"/>
                    <a:pt x="55000" y="20484"/>
                  </a:cubicBezTo>
                  <a:cubicBezTo>
                    <a:pt x="55000" y="19345"/>
                    <a:pt x="55000" y="19345"/>
                    <a:pt x="55000" y="19345"/>
                  </a:cubicBezTo>
                  <a:cubicBezTo>
                    <a:pt x="55355" y="19345"/>
                    <a:pt x="55000" y="19345"/>
                    <a:pt x="55355" y="19345"/>
                  </a:cubicBezTo>
                  <a:cubicBezTo>
                    <a:pt x="55355" y="19345"/>
                    <a:pt x="55716" y="19345"/>
                    <a:pt x="55716" y="19345"/>
                  </a:cubicBezTo>
                  <a:cubicBezTo>
                    <a:pt x="56072" y="18206"/>
                    <a:pt x="56072" y="18206"/>
                    <a:pt x="56427" y="17072"/>
                  </a:cubicBezTo>
                  <a:cubicBezTo>
                    <a:pt x="56427" y="17072"/>
                    <a:pt x="56427" y="17072"/>
                    <a:pt x="56427" y="17072"/>
                  </a:cubicBezTo>
                  <a:cubicBezTo>
                    <a:pt x="56427" y="17072"/>
                    <a:pt x="56783" y="17072"/>
                    <a:pt x="56783" y="15933"/>
                  </a:cubicBezTo>
                  <a:cubicBezTo>
                    <a:pt x="57144" y="15933"/>
                    <a:pt x="57500" y="15933"/>
                    <a:pt x="57855" y="14794"/>
                  </a:cubicBezTo>
                  <a:cubicBezTo>
                    <a:pt x="57855" y="13654"/>
                    <a:pt x="56783" y="13654"/>
                    <a:pt x="56427" y="13654"/>
                  </a:cubicBezTo>
                  <a:cubicBezTo>
                    <a:pt x="56783" y="13654"/>
                    <a:pt x="57144" y="13654"/>
                    <a:pt x="57500" y="13654"/>
                  </a:cubicBezTo>
                  <a:cubicBezTo>
                    <a:pt x="57500" y="12521"/>
                    <a:pt x="56783" y="12521"/>
                    <a:pt x="56427" y="12521"/>
                  </a:cubicBezTo>
                  <a:cubicBezTo>
                    <a:pt x="56783" y="12521"/>
                    <a:pt x="56783" y="12521"/>
                    <a:pt x="56427" y="12521"/>
                  </a:cubicBezTo>
                  <a:cubicBezTo>
                    <a:pt x="56427" y="11381"/>
                    <a:pt x="55716" y="11381"/>
                    <a:pt x="55716" y="11381"/>
                  </a:cubicBezTo>
                  <a:cubicBezTo>
                    <a:pt x="55716" y="11381"/>
                    <a:pt x="53216" y="11381"/>
                    <a:pt x="52855" y="11381"/>
                  </a:cubicBezTo>
                  <a:cubicBezTo>
                    <a:pt x="52855" y="11381"/>
                    <a:pt x="52855" y="11381"/>
                    <a:pt x="52855" y="11381"/>
                  </a:cubicBezTo>
                  <a:cubicBezTo>
                    <a:pt x="52855" y="11381"/>
                    <a:pt x="52144" y="11381"/>
                    <a:pt x="52144" y="11381"/>
                  </a:cubicBezTo>
                  <a:cubicBezTo>
                    <a:pt x="52144" y="11381"/>
                    <a:pt x="52144" y="11381"/>
                    <a:pt x="52500" y="10242"/>
                  </a:cubicBezTo>
                  <a:cubicBezTo>
                    <a:pt x="51783" y="10242"/>
                    <a:pt x="51072" y="10242"/>
                    <a:pt x="50355" y="10242"/>
                  </a:cubicBezTo>
                  <a:cubicBezTo>
                    <a:pt x="50355" y="10242"/>
                    <a:pt x="50716" y="9103"/>
                    <a:pt x="51072" y="9103"/>
                  </a:cubicBezTo>
                  <a:cubicBezTo>
                    <a:pt x="50000" y="9103"/>
                    <a:pt x="49283" y="7963"/>
                    <a:pt x="48216" y="10242"/>
                  </a:cubicBezTo>
                  <a:cubicBezTo>
                    <a:pt x="48572" y="11381"/>
                    <a:pt x="48927" y="11381"/>
                    <a:pt x="49283" y="11381"/>
                  </a:cubicBezTo>
                  <a:cubicBezTo>
                    <a:pt x="48927" y="12521"/>
                    <a:pt x="47855" y="11381"/>
                    <a:pt x="47500" y="11381"/>
                  </a:cubicBezTo>
                  <a:cubicBezTo>
                    <a:pt x="47855" y="11381"/>
                    <a:pt x="48216" y="11381"/>
                    <a:pt x="48216" y="12521"/>
                  </a:cubicBezTo>
                  <a:cubicBezTo>
                    <a:pt x="48572" y="12521"/>
                    <a:pt x="48572" y="13654"/>
                    <a:pt x="48572" y="13654"/>
                  </a:cubicBezTo>
                  <a:cubicBezTo>
                    <a:pt x="48572" y="12521"/>
                    <a:pt x="47855" y="12521"/>
                    <a:pt x="47855" y="12521"/>
                  </a:cubicBezTo>
                  <a:cubicBezTo>
                    <a:pt x="47500" y="12521"/>
                    <a:pt x="47500" y="12521"/>
                    <a:pt x="47144" y="12521"/>
                  </a:cubicBezTo>
                  <a:cubicBezTo>
                    <a:pt x="47144" y="12521"/>
                    <a:pt x="46783" y="12521"/>
                    <a:pt x="46427" y="12521"/>
                  </a:cubicBezTo>
                  <a:cubicBezTo>
                    <a:pt x="46427" y="12521"/>
                    <a:pt x="46072" y="13654"/>
                    <a:pt x="46072" y="12521"/>
                  </a:cubicBezTo>
                  <a:cubicBezTo>
                    <a:pt x="46072" y="12521"/>
                    <a:pt x="46072" y="12521"/>
                    <a:pt x="46072" y="12521"/>
                  </a:cubicBezTo>
                  <a:cubicBezTo>
                    <a:pt x="45355" y="12521"/>
                    <a:pt x="44644" y="12521"/>
                    <a:pt x="44283" y="12521"/>
                  </a:cubicBezTo>
                  <a:cubicBezTo>
                    <a:pt x="44283" y="13654"/>
                    <a:pt x="44644" y="12521"/>
                    <a:pt x="45000" y="12521"/>
                  </a:cubicBezTo>
                  <a:cubicBezTo>
                    <a:pt x="44644" y="13654"/>
                    <a:pt x="44283" y="13654"/>
                    <a:pt x="43927" y="13654"/>
                  </a:cubicBezTo>
                  <a:cubicBezTo>
                    <a:pt x="43216" y="13654"/>
                    <a:pt x="42500" y="14794"/>
                    <a:pt x="41783" y="14794"/>
                  </a:cubicBezTo>
                  <a:cubicBezTo>
                    <a:pt x="41783" y="14794"/>
                    <a:pt x="41072" y="14794"/>
                    <a:pt x="41072" y="14794"/>
                  </a:cubicBezTo>
                  <a:cubicBezTo>
                    <a:pt x="41427" y="15933"/>
                    <a:pt x="41783" y="14794"/>
                    <a:pt x="41427" y="15933"/>
                  </a:cubicBezTo>
                  <a:cubicBezTo>
                    <a:pt x="41427" y="15933"/>
                    <a:pt x="41072" y="15933"/>
                    <a:pt x="40716" y="15933"/>
                  </a:cubicBezTo>
                  <a:cubicBezTo>
                    <a:pt x="40716" y="15933"/>
                    <a:pt x="40716" y="15933"/>
                    <a:pt x="40716" y="15933"/>
                  </a:cubicBezTo>
                  <a:cubicBezTo>
                    <a:pt x="40716" y="17072"/>
                    <a:pt x="41783" y="17072"/>
                    <a:pt x="41783" y="17072"/>
                  </a:cubicBezTo>
                  <a:cubicBezTo>
                    <a:pt x="41427" y="17072"/>
                    <a:pt x="41072" y="15933"/>
                    <a:pt x="41072" y="17072"/>
                  </a:cubicBezTo>
                  <a:cubicBezTo>
                    <a:pt x="41427" y="18206"/>
                    <a:pt x="42144" y="18206"/>
                    <a:pt x="42500" y="18206"/>
                  </a:cubicBezTo>
                  <a:cubicBezTo>
                    <a:pt x="42144" y="19345"/>
                    <a:pt x="41783" y="19345"/>
                    <a:pt x="41783" y="19345"/>
                  </a:cubicBezTo>
                  <a:cubicBezTo>
                    <a:pt x="41427" y="20484"/>
                    <a:pt x="42144" y="20484"/>
                    <a:pt x="42144" y="20484"/>
                  </a:cubicBezTo>
                  <a:cubicBezTo>
                    <a:pt x="42144" y="20484"/>
                    <a:pt x="41783" y="20484"/>
                    <a:pt x="41427" y="19345"/>
                  </a:cubicBezTo>
                  <a:cubicBezTo>
                    <a:pt x="41427" y="19345"/>
                    <a:pt x="41783" y="19345"/>
                    <a:pt x="42144" y="18206"/>
                  </a:cubicBezTo>
                  <a:cubicBezTo>
                    <a:pt x="41783" y="18206"/>
                    <a:pt x="41427" y="18206"/>
                    <a:pt x="41072" y="18206"/>
                  </a:cubicBezTo>
                  <a:cubicBezTo>
                    <a:pt x="41072" y="19345"/>
                    <a:pt x="40716" y="19345"/>
                    <a:pt x="40355" y="19345"/>
                  </a:cubicBezTo>
                  <a:cubicBezTo>
                    <a:pt x="39644" y="19345"/>
                    <a:pt x="38927" y="19345"/>
                    <a:pt x="38216" y="19345"/>
                  </a:cubicBezTo>
                  <a:cubicBezTo>
                    <a:pt x="38216" y="19345"/>
                    <a:pt x="38216" y="19345"/>
                    <a:pt x="38216" y="19345"/>
                  </a:cubicBezTo>
                  <a:cubicBezTo>
                    <a:pt x="37855" y="20484"/>
                    <a:pt x="38216" y="20484"/>
                    <a:pt x="38216" y="20484"/>
                  </a:cubicBezTo>
                  <a:cubicBezTo>
                    <a:pt x="38572" y="20484"/>
                    <a:pt x="38572" y="21624"/>
                    <a:pt x="38572" y="21624"/>
                  </a:cubicBezTo>
                  <a:cubicBezTo>
                    <a:pt x="38572" y="21624"/>
                    <a:pt x="38572" y="21624"/>
                    <a:pt x="38572" y="21624"/>
                  </a:cubicBezTo>
                  <a:cubicBezTo>
                    <a:pt x="38927" y="21624"/>
                    <a:pt x="39283" y="22757"/>
                    <a:pt x="39283" y="22757"/>
                  </a:cubicBezTo>
                  <a:cubicBezTo>
                    <a:pt x="39644" y="22757"/>
                    <a:pt x="40000" y="23897"/>
                    <a:pt x="40355" y="23897"/>
                  </a:cubicBezTo>
                  <a:cubicBezTo>
                    <a:pt x="40716" y="23897"/>
                    <a:pt x="41072" y="23897"/>
                    <a:pt x="41072" y="25036"/>
                  </a:cubicBezTo>
                  <a:cubicBezTo>
                    <a:pt x="41427" y="25036"/>
                    <a:pt x="41072" y="25036"/>
                    <a:pt x="41072" y="26175"/>
                  </a:cubicBezTo>
                  <a:cubicBezTo>
                    <a:pt x="41427" y="26175"/>
                    <a:pt x="42500" y="28448"/>
                    <a:pt x="41783" y="28448"/>
                  </a:cubicBezTo>
                  <a:cubicBezTo>
                    <a:pt x="41783" y="28448"/>
                    <a:pt x="41783" y="28448"/>
                    <a:pt x="41783" y="28448"/>
                  </a:cubicBezTo>
                  <a:cubicBezTo>
                    <a:pt x="41427" y="28448"/>
                    <a:pt x="41427" y="27315"/>
                    <a:pt x="41427" y="27315"/>
                  </a:cubicBezTo>
                  <a:cubicBezTo>
                    <a:pt x="41072" y="26175"/>
                    <a:pt x="40716" y="27315"/>
                    <a:pt x="41072" y="28448"/>
                  </a:cubicBezTo>
                  <a:cubicBezTo>
                    <a:pt x="40716" y="27315"/>
                    <a:pt x="41072" y="27315"/>
                    <a:pt x="40716" y="27315"/>
                  </a:cubicBezTo>
                  <a:cubicBezTo>
                    <a:pt x="40716" y="26175"/>
                    <a:pt x="40716" y="26175"/>
                    <a:pt x="40716" y="26175"/>
                  </a:cubicBezTo>
                  <a:cubicBezTo>
                    <a:pt x="40716" y="25036"/>
                    <a:pt x="41072" y="25036"/>
                    <a:pt x="41072" y="23897"/>
                  </a:cubicBezTo>
                  <a:cubicBezTo>
                    <a:pt x="40355" y="23897"/>
                    <a:pt x="39644" y="23897"/>
                    <a:pt x="38927" y="22757"/>
                  </a:cubicBezTo>
                  <a:cubicBezTo>
                    <a:pt x="38216" y="22757"/>
                    <a:pt x="37500" y="22757"/>
                    <a:pt x="36783" y="22757"/>
                  </a:cubicBezTo>
                  <a:cubicBezTo>
                    <a:pt x="36783" y="23897"/>
                    <a:pt x="37144" y="22757"/>
                    <a:pt x="37500" y="23897"/>
                  </a:cubicBezTo>
                  <a:cubicBezTo>
                    <a:pt x="37144" y="23897"/>
                    <a:pt x="37144" y="23897"/>
                    <a:pt x="36783" y="23897"/>
                  </a:cubicBezTo>
                  <a:cubicBezTo>
                    <a:pt x="36427" y="23897"/>
                    <a:pt x="36427" y="23897"/>
                    <a:pt x="36072" y="23897"/>
                  </a:cubicBezTo>
                  <a:cubicBezTo>
                    <a:pt x="36427" y="25036"/>
                    <a:pt x="36783" y="25036"/>
                    <a:pt x="37500" y="25036"/>
                  </a:cubicBezTo>
                  <a:cubicBezTo>
                    <a:pt x="37855" y="26175"/>
                    <a:pt x="38216" y="26175"/>
                    <a:pt x="38572" y="26175"/>
                  </a:cubicBezTo>
                  <a:cubicBezTo>
                    <a:pt x="38572" y="26175"/>
                    <a:pt x="38572" y="26175"/>
                    <a:pt x="38572" y="26175"/>
                  </a:cubicBezTo>
                  <a:cubicBezTo>
                    <a:pt x="38216" y="26175"/>
                    <a:pt x="37500" y="26175"/>
                    <a:pt x="37144" y="26175"/>
                  </a:cubicBezTo>
                  <a:cubicBezTo>
                    <a:pt x="36783" y="26175"/>
                    <a:pt x="36072" y="26175"/>
                    <a:pt x="35716" y="25036"/>
                  </a:cubicBezTo>
                  <a:cubicBezTo>
                    <a:pt x="35716" y="25036"/>
                    <a:pt x="36072" y="25036"/>
                    <a:pt x="35716" y="25036"/>
                  </a:cubicBezTo>
                  <a:cubicBezTo>
                    <a:pt x="35716" y="25036"/>
                    <a:pt x="35716" y="23897"/>
                    <a:pt x="35716" y="23897"/>
                  </a:cubicBezTo>
                  <a:cubicBezTo>
                    <a:pt x="35355" y="23897"/>
                    <a:pt x="35716" y="23897"/>
                    <a:pt x="35716" y="22757"/>
                  </a:cubicBezTo>
                  <a:cubicBezTo>
                    <a:pt x="35716" y="21624"/>
                    <a:pt x="35000" y="20484"/>
                    <a:pt x="34644" y="21624"/>
                  </a:cubicBezTo>
                  <a:cubicBezTo>
                    <a:pt x="35000" y="21624"/>
                    <a:pt x="35355" y="22757"/>
                    <a:pt x="35355" y="22757"/>
                  </a:cubicBezTo>
                  <a:cubicBezTo>
                    <a:pt x="35000" y="23897"/>
                    <a:pt x="34283" y="23897"/>
                    <a:pt x="34283" y="25036"/>
                  </a:cubicBezTo>
                  <a:cubicBezTo>
                    <a:pt x="34283" y="26175"/>
                    <a:pt x="35355" y="26175"/>
                    <a:pt x="35355" y="27315"/>
                  </a:cubicBezTo>
                  <a:cubicBezTo>
                    <a:pt x="35716" y="28448"/>
                    <a:pt x="35716" y="27315"/>
                    <a:pt x="35716" y="28448"/>
                  </a:cubicBezTo>
                  <a:cubicBezTo>
                    <a:pt x="35716" y="28448"/>
                    <a:pt x="35355" y="29588"/>
                    <a:pt x="35716" y="29588"/>
                  </a:cubicBezTo>
                  <a:cubicBezTo>
                    <a:pt x="35716" y="30727"/>
                    <a:pt x="35716" y="30727"/>
                    <a:pt x="36072" y="30727"/>
                  </a:cubicBezTo>
                  <a:cubicBezTo>
                    <a:pt x="36072" y="30727"/>
                    <a:pt x="36072" y="31866"/>
                    <a:pt x="36072" y="31866"/>
                  </a:cubicBezTo>
                  <a:cubicBezTo>
                    <a:pt x="36427" y="31866"/>
                    <a:pt x="36783" y="31866"/>
                    <a:pt x="37144" y="31866"/>
                  </a:cubicBezTo>
                  <a:cubicBezTo>
                    <a:pt x="37500" y="30727"/>
                    <a:pt x="38216" y="31866"/>
                    <a:pt x="38572" y="31866"/>
                  </a:cubicBezTo>
                  <a:cubicBezTo>
                    <a:pt x="38927" y="33000"/>
                    <a:pt x="38927" y="33000"/>
                    <a:pt x="39283" y="34139"/>
                  </a:cubicBezTo>
                  <a:cubicBezTo>
                    <a:pt x="38927" y="34139"/>
                    <a:pt x="39283" y="35279"/>
                    <a:pt x="39283" y="35279"/>
                  </a:cubicBezTo>
                  <a:cubicBezTo>
                    <a:pt x="39644" y="36418"/>
                    <a:pt x="40000" y="35279"/>
                    <a:pt x="40355" y="36418"/>
                  </a:cubicBezTo>
                  <a:cubicBezTo>
                    <a:pt x="40000" y="36418"/>
                    <a:pt x="39283" y="36418"/>
                    <a:pt x="38927" y="35279"/>
                  </a:cubicBezTo>
                  <a:cubicBezTo>
                    <a:pt x="38927" y="35279"/>
                    <a:pt x="38927" y="34139"/>
                    <a:pt x="38927" y="34139"/>
                  </a:cubicBezTo>
                  <a:cubicBezTo>
                    <a:pt x="38572" y="33000"/>
                    <a:pt x="38216" y="33000"/>
                    <a:pt x="38216" y="31866"/>
                  </a:cubicBezTo>
                  <a:cubicBezTo>
                    <a:pt x="37855" y="31866"/>
                    <a:pt x="37144" y="31866"/>
                    <a:pt x="36783" y="33000"/>
                  </a:cubicBezTo>
                  <a:cubicBezTo>
                    <a:pt x="36427" y="33000"/>
                    <a:pt x="37144" y="34139"/>
                    <a:pt x="37144" y="35279"/>
                  </a:cubicBezTo>
                  <a:cubicBezTo>
                    <a:pt x="37500" y="36418"/>
                    <a:pt x="37144" y="35279"/>
                    <a:pt x="37144" y="36418"/>
                  </a:cubicBezTo>
                  <a:cubicBezTo>
                    <a:pt x="37144" y="36418"/>
                    <a:pt x="37144" y="36418"/>
                    <a:pt x="37144" y="36418"/>
                  </a:cubicBezTo>
                  <a:cubicBezTo>
                    <a:pt x="37144" y="36418"/>
                    <a:pt x="37144" y="37557"/>
                    <a:pt x="37144" y="37557"/>
                  </a:cubicBezTo>
                  <a:cubicBezTo>
                    <a:pt x="37144" y="37557"/>
                    <a:pt x="36783" y="38691"/>
                    <a:pt x="36427" y="38691"/>
                  </a:cubicBezTo>
                  <a:cubicBezTo>
                    <a:pt x="36427" y="38691"/>
                    <a:pt x="36427" y="38691"/>
                    <a:pt x="36427" y="38691"/>
                  </a:cubicBezTo>
                  <a:cubicBezTo>
                    <a:pt x="36427" y="38691"/>
                    <a:pt x="36427" y="39830"/>
                    <a:pt x="36427" y="39830"/>
                  </a:cubicBezTo>
                  <a:cubicBezTo>
                    <a:pt x="36072" y="39830"/>
                    <a:pt x="35355" y="39830"/>
                    <a:pt x="35000" y="39830"/>
                  </a:cubicBezTo>
                  <a:cubicBezTo>
                    <a:pt x="34644" y="38691"/>
                    <a:pt x="33927" y="39830"/>
                    <a:pt x="33927" y="38691"/>
                  </a:cubicBezTo>
                  <a:cubicBezTo>
                    <a:pt x="34283" y="37557"/>
                    <a:pt x="34644" y="38691"/>
                    <a:pt x="35000" y="38691"/>
                  </a:cubicBezTo>
                  <a:cubicBezTo>
                    <a:pt x="35000" y="38691"/>
                    <a:pt x="35000" y="38691"/>
                    <a:pt x="35000" y="38691"/>
                  </a:cubicBezTo>
                  <a:cubicBezTo>
                    <a:pt x="35000" y="39830"/>
                    <a:pt x="35355" y="38691"/>
                    <a:pt x="35716" y="38691"/>
                  </a:cubicBezTo>
                  <a:cubicBezTo>
                    <a:pt x="35716" y="38691"/>
                    <a:pt x="35355" y="37557"/>
                    <a:pt x="35355" y="37557"/>
                  </a:cubicBezTo>
                  <a:cubicBezTo>
                    <a:pt x="35716" y="37557"/>
                    <a:pt x="35716" y="37557"/>
                    <a:pt x="35716" y="37557"/>
                  </a:cubicBezTo>
                  <a:cubicBezTo>
                    <a:pt x="35716" y="37557"/>
                    <a:pt x="35716" y="36418"/>
                    <a:pt x="35716" y="36418"/>
                  </a:cubicBezTo>
                  <a:cubicBezTo>
                    <a:pt x="36072" y="36418"/>
                    <a:pt x="36072" y="35279"/>
                    <a:pt x="36072" y="35279"/>
                  </a:cubicBezTo>
                  <a:cubicBezTo>
                    <a:pt x="36072" y="35279"/>
                    <a:pt x="36072" y="35279"/>
                    <a:pt x="36072" y="35279"/>
                  </a:cubicBezTo>
                  <a:cubicBezTo>
                    <a:pt x="36072" y="34139"/>
                    <a:pt x="36072" y="34139"/>
                    <a:pt x="36072" y="33000"/>
                  </a:cubicBezTo>
                  <a:cubicBezTo>
                    <a:pt x="36072" y="33000"/>
                    <a:pt x="35355" y="33000"/>
                    <a:pt x="35000" y="31866"/>
                  </a:cubicBezTo>
                  <a:cubicBezTo>
                    <a:pt x="35000" y="30727"/>
                    <a:pt x="34644" y="29588"/>
                    <a:pt x="34644" y="29588"/>
                  </a:cubicBezTo>
                  <a:cubicBezTo>
                    <a:pt x="34644" y="28448"/>
                    <a:pt x="34644" y="28448"/>
                    <a:pt x="34644" y="28448"/>
                  </a:cubicBezTo>
                  <a:cubicBezTo>
                    <a:pt x="34644" y="28448"/>
                    <a:pt x="34644" y="28448"/>
                    <a:pt x="34644" y="28448"/>
                  </a:cubicBezTo>
                  <a:cubicBezTo>
                    <a:pt x="34644" y="27315"/>
                    <a:pt x="34283" y="27315"/>
                    <a:pt x="34283" y="26175"/>
                  </a:cubicBezTo>
                  <a:cubicBezTo>
                    <a:pt x="33927" y="26175"/>
                    <a:pt x="33927" y="26175"/>
                    <a:pt x="33572" y="25036"/>
                  </a:cubicBezTo>
                  <a:cubicBezTo>
                    <a:pt x="33572" y="25036"/>
                    <a:pt x="33572" y="25036"/>
                    <a:pt x="33572" y="25036"/>
                  </a:cubicBezTo>
                  <a:cubicBezTo>
                    <a:pt x="33572" y="25036"/>
                    <a:pt x="33572" y="25036"/>
                    <a:pt x="33572" y="25036"/>
                  </a:cubicBezTo>
                  <a:cubicBezTo>
                    <a:pt x="33572" y="23897"/>
                    <a:pt x="33572" y="22757"/>
                    <a:pt x="33572" y="22757"/>
                  </a:cubicBezTo>
                  <a:cubicBezTo>
                    <a:pt x="33572" y="21624"/>
                    <a:pt x="33216" y="21624"/>
                    <a:pt x="32855" y="21624"/>
                  </a:cubicBezTo>
                  <a:cubicBezTo>
                    <a:pt x="32500" y="21624"/>
                    <a:pt x="31783" y="20484"/>
                    <a:pt x="31427" y="20484"/>
                  </a:cubicBezTo>
                  <a:cubicBezTo>
                    <a:pt x="31427" y="20484"/>
                    <a:pt x="31072" y="20484"/>
                    <a:pt x="31072" y="21624"/>
                  </a:cubicBezTo>
                  <a:cubicBezTo>
                    <a:pt x="31072" y="21624"/>
                    <a:pt x="31072" y="22757"/>
                    <a:pt x="31072" y="23897"/>
                  </a:cubicBezTo>
                  <a:cubicBezTo>
                    <a:pt x="31072" y="25036"/>
                    <a:pt x="30355" y="25036"/>
                    <a:pt x="30355" y="26175"/>
                  </a:cubicBezTo>
                  <a:cubicBezTo>
                    <a:pt x="30355" y="26175"/>
                    <a:pt x="30355" y="26175"/>
                    <a:pt x="30355" y="26175"/>
                  </a:cubicBezTo>
                  <a:cubicBezTo>
                    <a:pt x="30355" y="27315"/>
                    <a:pt x="30716" y="26175"/>
                    <a:pt x="30716" y="27315"/>
                  </a:cubicBezTo>
                  <a:cubicBezTo>
                    <a:pt x="31072" y="27315"/>
                    <a:pt x="31072" y="29588"/>
                    <a:pt x="31072" y="29588"/>
                  </a:cubicBezTo>
                  <a:cubicBezTo>
                    <a:pt x="31072" y="29588"/>
                    <a:pt x="31072" y="29588"/>
                    <a:pt x="31072" y="30727"/>
                  </a:cubicBezTo>
                  <a:cubicBezTo>
                    <a:pt x="31072" y="29588"/>
                    <a:pt x="31783" y="30727"/>
                    <a:pt x="31783" y="30727"/>
                  </a:cubicBezTo>
                  <a:cubicBezTo>
                    <a:pt x="32500" y="31866"/>
                    <a:pt x="32500" y="31866"/>
                    <a:pt x="32855" y="31866"/>
                  </a:cubicBezTo>
                  <a:cubicBezTo>
                    <a:pt x="32855" y="35279"/>
                    <a:pt x="32144" y="33000"/>
                    <a:pt x="31783" y="33000"/>
                  </a:cubicBezTo>
                  <a:cubicBezTo>
                    <a:pt x="31072" y="31866"/>
                    <a:pt x="30355" y="31866"/>
                    <a:pt x="30000" y="30727"/>
                  </a:cubicBezTo>
                  <a:cubicBezTo>
                    <a:pt x="29283" y="30727"/>
                    <a:pt x="28572" y="30727"/>
                    <a:pt x="28216" y="29588"/>
                  </a:cubicBezTo>
                  <a:cubicBezTo>
                    <a:pt x="27500" y="29588"/>
                    <a:pt x="27144" y="29588"/>
                    <a:pt x="26427" y="30727"/>
                  </a:cubicBezTo>
                  <a:cubicBezTo>
                    <a:pt x="26783" y="30727"/>
                    <a:pt x="27144" y="31866"/>
                    <a:pt x="27144" y="31866"/>
                  </a:cubicBezTo>
                  <a:cubicBezTo>
                    <a:pt x="27500" y="33000"/>
                    <a:pt x="26783" y="33000"/>
                    <a:pt x="26783" y="33000"/>
                  </a:cubicBezTo>
                  <a:cubicBezTo>
                    <a:pt x="27144" y="35279"/>
                    <a:pt x="25716" y="33000"/>
                    <a:pt x="26427" y="33000"/>
                  </a:cubicBezTo>
                  <a:cubicBezTo>
                    <a:pt x="26072" y="31866"/>
                    <a:pt x="25716" y="31866"/>
                    <a:pt x="25355" y="31866"/>
                  </a:cubicBezTo>
                  <a:cubicBezTo>
                    <a:pt x="25355" y="31866"/>
                    <a:pt x="25000" y="33000"/>
                    <a:pt x="24644" y="33000"/>
                  </a:cubicBezTo>
                  <a:cubicBezTo>
                    <a:pt x="24644" y="33000"/>
                    <a:pt x="23927" y="33000"/>
                    <a:pt x="23572" y="33000"/>
                  </a:cubicBezTo>
                  <a:cubicBezTo>
                    <a:pt x="23572" y="33000"/>
                    <a:pt x="23572" y="33000"/>
                    <a:pt x="23216" y="34139"/>
                  </a:cubicBezTo>
                  <a:cubicBezTo>
                    <a:pt x="23216" y="34139"/>
                    <a:pt x="23572" y="34139"/>
                    <a:pt x="23216" y="34139"/>
                  </a:cubicBezTo>
                  <a:cubicBezTo>
                    <a:pt x="23216" y="34139"/>
                    <a:pt x="23216" y="34139"/>
                    <a:pt x="23216" y="34139"/>
                  </a:cubicBezTo>
                  <a:cubicBezTo>
                    <a:pt x="22855" y="34139"/>
                    <a:pt x="22500" y="34139"/>
                    <a:pt x="22144" y="34139"/>
                  </a:cubicBezTo>
                  <a:cubicBezTo>
                    <a:pt x="22500" y="34139"/>
                    <a:pt x="22500" y="34139"/>
                    <a:pt x="22500" y="34139"/>
                  </a:cubicBezTo>
                  <a:cubicBezTo>
                    <a:pt x="22855" y="33000"/>
                    <a:pt x="22500" y="33000"/>
                    <a:pt x="22500" y="31866"/>
                  </a:cubicBezTo>
                  <a:cubicBezTo>
                    <a:pt x="22500" y="31866"/>
                    <a:pt x="22500" y="31866"/>
                    <a:pt x="22500" y="31866"/>
                  </a:cubicBezTo>
                  <a:cubicBezTo>
                    <a:pt x="22500" y="31866"/>
                    <a:pt x="22855" y="31866"/>
                    <a:pt x="22855" y="31866"/>
                  </a:cubicBezTo>
                  <a:cubicBezTo>
                    <a:pt x="22500" y="31866"/>
                    <a:pt x="22144" y="33000"/>
                    <a:pt x="21427" y="33000"/>
                  </a:cubicBezTo>
                  <a:cubicBezTo>
                    <a:pt x="21783" y="33000"/>
                    <a:pt x="21783" y="33000"/>
                    <a:pt x="21783" y="33000"/>
                  </a:cubicBezTo>
                  <a:cubicBezTo>
                    <a:pt x="21783" y="34139"/>
                    <a:pt x="21783" y="34139"/>
                    <a:pt x="21427" y="34139"/>
                  </a:cubicBezTo>
                  <a:cubicBezTo>
                    <a:pt x="21427" y="34139"/>
                    <a:pt x="21427" y="33000"/>
                    <a:pt x="21427" y="33000"/>
                  </a:cubicBezTo>
                  <a:cubicBezTo>
                    <a:pt x="21427" y="33000"/>
                    <a:pt x="20716" y="34139"/>
                    <a:pt x="20355" y="34139"/>
                  </a:cubicBezTo>
                  <a:cubicBezTo>
                    <a:pt x="20000" y="35279"/>
                    <a:pt x="19644" y="35279"/>
                    <a:pt x="19283" y="35279"/>
                  </a:cubicBezTo>
                  <a:cubicBezTo>
                    <a:pt x="19644" y="36418"/>
                    <a:pt x="18927" y="36418"/>
                    <a:pt x="18927" y="36418"/>
                  </a:cubicBezTo>
                  <a:cubicBezTo>
                    <a:pt x="18927" y="37557"/>
                    <a:pt x="18927" y="37557"/>
                    <a:pt x="18572" y="37557"/>
                  </a:cubicBezTo>
                  <a:cubicBezTo>
                    <a:pt x="18216" y="37557"/>
                    <a:pt x="17855" y="38691"/>
                    <a:pt x="17855" y="37557"/>
                  </a:cubicBezTo>
                  <a:cubicBezTo>
                    <a:pt x="17500" y="37557"/>
                    <a:pt x="17500" y="37557"/>
                    <a:pt x="17500" y="37557"/>
                  </a:cubicBezTo>
                  <a:cubicBezTo>
                    <a:pt x="17144" y="37557"/>
                    <a:pt x="16783" y="36418"/>
                    <a:pt x="16783" y="36418"/>
                  </a:cubicBezTo>
                  <a:cubicBezTo>
                    <a:pt x="16783" y="35279"/>
                    <a:pt x="17500" y="35279"/>
                    <a:pt x="17855" y="35279"/>
                  </a:cubicBezTo>
                  <a:cubicBezTo>
                    <a:pt x="17855" y="34139"/>
                    <a:pt x="17144" y="33000"/>
                    <a:pt x="16783" y="33000"/>
                  </a:cubicBezTo>
                  <a:cubicBezTo>
                    <a:pt x="16427" y="33000"/>
                    <a:pt x="15716" y="33000"/>
                    <a:pt x="15355" y="33000"/>
                  </a:cubicBezTo>
                  <a:cubicBezTo>
                    <a:pt x="15716" y="33000"/>
                    <a:pt x="16072" y="33000"/>
                    <a:pt x="16072" y="34139"/>
                  </a:cubicBezTo>
                  <a:cubicBezTo>
                    <a:pt x="16072" y="35279"/>
                    <a:pt x="15716" y="36418"/>
                    <a:pt x="16072" y="36418"/>
                  </a:cubicBezTo>
                  <a:cubicBezTo>
                    <a:pt x="16072" y="37557"/>
                    <a:pt x="16427" y="37557"/>
                    <a:pt x="16427" y="38691"/>
                  </a:cubicBezTo>
                  <a:cubicBezTo>
                    <a:pt x="16783" y="38691"/>
                    <a:pt x="16427" y="39830"/>
                    <a:pt x="16427" y="40969"/>
                  </a:cubicBezTo>
                  <a:cubicBezTo>
                    <a:pt x="16427" y="40969"/>
                    <a:pt x="16427" y="39830"/>
                    <a:pt x="16072" y="39830"/>
                  </a:cubicBezTo>
                  <a:cubicBezTo>
                    <a:pt x="16072" y="39830"/>
                    <a:pt x="16072" y="39830"/>
                    <a:pt x="16072" y="39830"/>
                  </a:cubicBezTo>
                  <a:cubicBezTo>
                    <a:pt x="16072" y="39830"/>
                    <a:pt x="15355" y="38691"/>
                    <a:pt x="15000" y="38691"/>
                  </a:cubicBezTo>
                  <a:cubicBezTo>
                    <a:pt x="15000" y="39830"/>
                    <a:pt x="14644" y="39830"/>
                    <a:pt x="14283" y="40969"/>
                  </a:cubicBezTo>
                  <a:cubicBezTo>
                    <a:pt x="14283" y="40969"/>
                    <a:pt x="13572" y="40969"/>
                    <a:pt x="13572" y="42109"/>
                  </a:cubicBezTo>
                  <a:cubicBezTo>
                    <a:pt x="13572" y="43242"/>
                    <a:pt x="13927" y="43242"/>
                    <a:pt x="14283" y="44382"/>
                  </a:cubicBezTo>
                  <a:cubicBezTo>
                    <a:pt x="13927" y="44382"/>
                    <a:pt x="13927" y="44382"/>
                    <a:pt x="13572" y="44382"/>
                  </a:cubicBezTo>
                  <a:cubicBezTo>
                    <a:pt x="13572" y="44382"/>
                    <a:pt x="12855" y="44382"/>
                    <a:pt x="12855" y="44382"/>
                  </a:cubicBezTo>
                  <a:cubicBezTo>
                    <a:pt x="12500" y="44382"/>
                    <a:pt x="12144" y="43242"/>
                    <a:pt x="11783" y="43242"/>
                  </a:cubicBezTo>
                  <a:cubicBezTo>
                    <a:pt x="11783" y="43242"/>
                    <a:pt x="11783" y="43242"/>
                    <a:pt x="11427" y="43242"/>
                  </a:cubicBezTo>
                  <a:cubicBezTo>
                    <a:pt x="11427" y="43242"/>
                    <a:pt x="11427" y="44382"/>
                    <a:pt x="11427" y="43242"/>
                  </a:cubicBezTo>
                  <a:cubicBezTo>
                    <a:pt x="11427" y="44382"/>
                    <a:pt x="11783" y="44382"/>
                    <a:pt x="11783" y="45521"/>
                  </a:cubicBezTo>
                  <a:cubicBezTo>
                    <a:pt x="12144" y="45521"/>
                    <a:pt x="12144" y="45521"/>
                    <a:pt x="12500" y="45521"/>
                  </a:cubicBezTo>
                  <a:cubicBezTo>
                    <a:pt x="12855" y="45521"/>
                    <a:pt x="12855" y="46660"/>
                    <a:pt x="12144" y="46660"/>
                  </a:cubicBezTo>
                  <a:cubicBezTo>
                    <a:pt x="11783" y="46660"/>
                    <a:pt x="11427" y="45521"/>
                    <a:pt x="11072" y="45521"/>
                  </a:cubicBezTo>
                  <a:cubicBezTo>
                    <a:pt x="10716" y="45521"/>
                    <a:pt x="10000" y="45521"/>
                    <a:pt x="10355" y="44382"/>
                  </a:cubicBezTo>
                  <a:cubicBezTo>
                    <a:pt x="10000" y="44382"/>
                    <a:pt x="10000" y="43242"/>
                    <a:pt x="9644" y="42109"/>
                  </a:cubicBezTo>
                  <a:cubicBezTo>
                    <a:pt x="10716" y="40969"/>
                    <a:pt x="9283" y="39830"/>
                    <a:pt x="8927" y="39830"/>
                  </a:cubicBezTo>
                  <a:cubicBezTo>
                    <a:pt x="8927" y="39830"/>
                    <a:pt x="8927" y="39830"/>
                    <a:pt x="8927" y="39830"/>
                  </a:cubicBezTo>
                  <a:cubicBezTo>
                    <a:pt x="8572" y="38691"/>
                    <a:pt x="8216" y="37557"/>
                    <a:pt x="7855" y="37557"/>
                  </a:cubicBezTo>
                  <a:cubicBezTo>
                    <a:pt x="7855" y="37557"/>
                    <a:pt x="8216" y="37557"/>
                    <a:pt x="8572" y="37557"/>
                  </a:cubicBezTo>
                  <a:cubicBezTo>
                    <a:pt x="8572" y="37557"/>
                    <a:pt x="8572" y="37557"/>
                    <a:pt x="8572" y="37557"/>
                  </a:cubicBezTo>
                  <a:cubicBezTo>
                    <a:pt x="8927" y="38691"/>
                    <a:pt x="9283" y="38691"/>
                    <a:pt x="9644" y="38691"/>
                  </a:cubicBezTo>
                  <a:cubicBezTo>
                    <a:pt x="9644" y="39830"/>
                    <a:pt x="13216" y="39830"/>
                    <a:pt x="13572" y="39830"/>
                  </a:cubicBezTo>
                  <a:cubicBezTo>
                    <a:pt x="13927" y="39830"/>
                    <a:pt x="14644" y="38691"/>
                    <a:pt x="14283" y="37557"/>
                  </a:cubicBezTo>
                  <a:cubicBezTo>
                    <a:pt x="14283" y="37557"/>
                    <a:pt x="14283" y="36418"/>
                    <a:pt x="13927" y="36418"/>
                  </a:cubicBezTo>
                  <a:cubicBezTo>
                    <a:pt x="13927" y="36418"/>
                    <a:pt x="13927" y="35279"/>
                    <a:pt x="13927" y="35279"/>
                  </a:cubicBezTo>
                  <a:cubicBezTo>
                    <a:pt x="13572" y="35279"/>
                    <a:pt x="13216" y="35279"/>
                    <a:pt x="12855" y="34139"/>
                  </a:cubicBezTo>
                  <a:cubicBezTo>
                    <a:pt x="12855" y="34139"/>
                    <a:pt x="13216" y="34139"/>
                    <a:pt x="13216" y="34139"/>
                  </a:cubicBezTo>
                  <a:cubicBezTo>
                    <a:pt x="12144" y="34139"/>
                    <a:pt x="11427" y="33000"/>
                    <a:pt x="10355" y="31866"/>
                  </a:cubicBezTo>
                  <a:cubicBezTo>
                    <a:pt x="10000" y="31866"/>
                    <a:pt x="10000" y="31866"/>
                    <a:pt x="9644" y="30727"/>
                  </a:cubicBezTo>
                  <a:cubicBezTo>
                    <a:pt x="9283" y="30727"/>
                    <a:pt x="8927" y="30727"/>
                    <a:pt x="8572" y="30727"/>
                  </a:cubicBezTo>
                  <a:cubicBezTo>
                    <a:pt x="8572" y="30727"/>
                    <a:pt x="8572" y="31866"/>
                    <a:pt x="8216" y="31866"/>
                  </a:cubicBezTo>
                  <a:cubicBezTo>
                    <a:pt x="8216" y="31866"/>
                    <a:pt x="8572" y="30727"/>
                    <a:pt x="8572" y="30727"/>
                  </a:cubicBezTo>
                  <a:cubicBezTo>
                    <a:pt x="8216" y="30727"/>
                    <a:pt x="8216" y="30727"/>
                    <a:pt x="8216" y="30727"/>
                  </a:cubicBezTo>
                  <a:cubicBezTo>
                    <a:pt x="8216" y="30727"/>
                    <a:pt x="8216" y="30727"/>
                    <a:pt x="8216" y="30727"/>
                  </a:cubicBezTo>
                  <a:cubicBezTo>
                    <a:pt x="7855" y="30727"/>
                    <a:pt x="7855" y="30727"/>
                    <a:pt x="7500" y="29588"/>
                  </a:cubicBezTo>
                  <a:cubicBezTo>
                    <a:pt x="7500" y="29588"/>
                    <a:pt x="8216" y="30727"/>
                    <a:pt x="8216" y="29588"/>
                  </a:cubicBezTo>
                  <a:cubicBezTo>
                    <a:pt x="8216" y="29588"/>
                    <a:pt x="7500" y="29588"/>
                    <a:pt x="7500" y="29588"/>
                  </a:cubicBezTo>
                  <a:cubicBezTo>
                    <a:pt x="7500" y="29588"/>
                    <a:pt x="7500" y="29588"/>
                    <a:pt x="7500" y="29588"/>
                  </a:cubicBezTo>
                  <a:cubicBezTo>
                    <a:pt x="7144" y="29588"/>
                    <a:pt x="7144" y="29588"/>
                    <a:pt x="6783" y="29588"/>
                  </a:cubicBezTo>
                  <a:cubicBezTo>
                    <a:pt x="6783" y="30727"/>
                    <a:pt x="6427" y="30727"/>
                    <a:pt x="6072" y="29588"/>
                  </a:cubicBezTo>
                  <a:cubicBezTo>
                    <a:pt x="6427" y="30727"/>
                    <a:pt x="5716" y="30727"/>
                    <a:pt x="5716" y="30727"/>
                  </a:cubicBezTo>
                  <a:cubicBezTo>
                    <a:pt x="5716" y="30727"/>
                    <a:pt x="5716" y="31866"/>
                    <a:pt x="5716" y="31866"/>
                  </a:cubicBezTo>
                  <a:cubicBezTo>
                    <a:pt x="5355" y="31866"/>
                    <a:pt x="5355" y="31866"/>
                    <a:pt x="5000" y="31866"/>
                  </a:cubicBezTo>
                  <a:cubicBezTo>
                    <a:pt x="5716" y="31866"/>
                    <a:pt x="5000" y="33000"/>
                    <a:pt x="5355" y="34139"/>
                  </a:cubicBezTo>
                  <a:cubicBezTo>
                    <a:pt x="5355" y="34139"/>
                    <a:pt x="6427" y="35279"/>
                    <a:pt x="6427" y="36418"/>
                  </a:cubicBezTo>
                  <a:cubicBezTo>
                    <a:pt x="6427" y="36418"/>
                    <a:pt x="5716" y="37557"/>
                    <a:pt x="5716" y="38691"/>
                  </a:cubicBezTo>
                  <a:cubicBezTo>
                    <a:pt x="6072" y="39830"/>
                    <a:pt x="6427" y="39830"/>
                    <a:pt x="6783" y="42109"/>
                  </a:cubicBezTo>
                  <a:cubicBezTo>
                    <a:pt x="6783" y="42109"/>
                    <a:pt x="6427" y="42109"/>
                    <a:pt x="6427" y="42109"/>
                  </a:cubicBezTo>
                  <a:cubicBezTo>
                    <a:pt x="6427" y="42109"/>
                    <a:pt x="6427" y="42109"/>
                    <a:pt x="6427" y="42109"/>
                  </a:cubicBezTo>
                  <a:cubicBezTo>
                    <a:pt x="6427" y="42109"/>
                    <a:pt x="6427" y="43242"/>
                    <a:pt x="6427" y="43242"/>
                  </a:cubicBezTo>
                  <a:cubicBezTo>
                    <a:pt x="6427" y="43242"/>
                    <a:pt x="6427" y="43242"/>
                    <a:pt x="6427" y="43242"/>
                  </a:cubicBezTo>
                  <a:cubicBezTo>
                    <a:pt x="6427" y="44382"/>
                    <a:pt x="6783" y="44382"/>
                    <a:pt x="6783" y="44382"/>
                  </a:cubicBezTo>
                  <a:cubicBezTo>
                    <a:pt x="6783" y="44382"/>
                    <a:pt x="6783" y="45521"/>
                    <a:pt x="6783" y="44382"/>
                  </a:cubicBezTo>
                  <a:cubicBezTo>
                    <a:pt x="6783" y="45521"/>
                    <a:pt x="6783" y="45521"/>
                    <a:pt x="7144" y="45521"/>
                  </a:cubicBezTo>
                  <a:cubicBezTo>
                    <a:pt x="7144" y="46660"/>
                    <a:pt x="7144" y="46660"/>
                    <a:pt x="6783" y="47794"/>
                  </a:cubicBezTo>
                  <a:cubicBezTo>
                    <a:pt x="7144" y="47794"/>
                    <a:pt x="7855" y="48933"/>
                    <a:pt x="8216" y="50073"/>
                  </a:cubicBezTo>
                  <a:cubicBezTo>
                    <a:pt x="8216" y="50073"/>
                    <a:pt x="7855" y="51212"/>
                    <a:pt x="7855" y="51212"/>
                  </a:cubicBezTo>
                  <a:cubicBezTo>
                    <a:pt x="7144" y="53485"/>
                    <a:pt x="6427" y="55763"/>
                    <a:pt x="5716" y="56903"/>
                  </a:cubicBezTo>
                  <a:cubicBezTo>
                    <a:pt x="6072" y="56903"/>
                    <a:pt x="6427" y="55763"/>
                    <a:pt x="6427" y="56903"/>
                  </a:cubicBezTo>
                  <a:cubicBezTo>
                    <a:pt x="6427" y="56903"/>
                    <a:pt x="6427" y="56903"/>
                    <a:pt x="6072" y="56903"/>
                  </a:cubicBezTo>
                  <a:cubicBezTo>
                    <a:pt x="6427" y="58036"/>
                    <a:pt x="6783" y="58036"/>
                    <a:pt x="7500" y="58036"/>
                  </a:cubicBezTo>
                  <a:cubicBezTo>
                    <a:pt x="7855" y="59176"/>
                    <a:pt x="6783" y="59176"/>
                    <a:pt x="6783" y="59176"/>
                  </a:cubicBezTo>
                  <a:cubicBezTo>
                    <a:pt x="6783" y="59176"/>
                    <a:pt x="6783" y="59176"/>
                    <a:pt x="6783" y="59176"/>
                  </a:cubicBezTo>
                  <a:cubicBezTo>
                    <a:pt x="6783" y="59176"/>
                    <a:pt x="6427" y="59176"/>
                    <a:pt x="6427" y="59176"/>
                  </a:cubicBezTo>
                  <a:cubicBezTo>
                    <a:pt x="6427" y="59176"/>
                    <a:pt x="6427" y="59176"/>
                    <a:pt x="6427" y="59176"/>
                  </a:cubicBezTo>
                  <a:cubicBezTo>
                    <a:pt x="6427" y="59176"/>
                    <a:pt x="6427" y="59176"/>
                    <a:pt x="6427" y="59176"/>
                  </a:cubicBezTo>
                  <a:cubicBezTo>
                    <a:pt x="6072" y="60315"/>
                    <a:pt x="6072" y="59176"/>
                    <a:pt x="6072" y="59176"/>
                  </a:cubicBezTo>
                  <a:cubicBezTo>
                    <a:pt x="6072" y="60315"/>
                    <a:pt x="6072" y="60315"/>
                    <a:pt x="6072" y="60315"/>
                  </a:cubicBezTo>
                  <a:cubicBezTo>
                    <a:pt x="5716" y="61454"/>
                    <a:pt x="5716" y="62594"/>
                    <a:pt x="5716" y="63727"/>
                  </a:cubicBezTo>
                  <a:cubicBezTo>
                    <a:pt x="5716" y="63727"/>
                    <a:pt x="6072" y="64867"/>
                    <a:pt x="6072" y="66006"/>
                  </a:cubicBezTo>
                  <a:cubicBezTo>
                    <a:pt x="6072" y="66006"/>
                    <a:pt x="5716" y="66006"/>
                    <a:pt x="5716" y="66006"/>
                  </a:cubicBezTo>
                  <a:cubicBezTo>
                    <a:pt x="6072" y="67145"/>
                    <a:pt x="6072" y="67145"/>
                    <a:pt x="6072" y="68279"/>
                  </a:cubicBezTo>
                  <a:cubicBezTo>
                    <a:pt x="6072" y="68279"/>
                    <a:pt x="6427" y="69418"/>
                    <a:pt x="6427" y="69418"/>
                  </a:cubicBezTo>
                  <a:cubicBezTo>
                    <a:pt x="6427" y="69418"/>
                    <a:pt x="6427" y="70558"/>
                    <a:pt x="6427" y="70558"/>
                  </a:cubicBezTo>
                  <a:cubicBezTo>
                    <a:pt x="6783" y="71697"/>
                    <a:pt x="6783" y="70558"/>
                    <a:pt x="6783" y="70558"/>
                  </a:cubicBezTo>
                  <a:cubicBezTo>
                    <a:pt x="6783" y="71697"/>
                    <a:pt x="6783" y="71697"/>
                    <a:pt x="7144" y="71697"/>
                  </a:cubicBezTo>
                  <a:cubicBezTo>
                    <a:pt x="7144" y="71697"/>
                    <a:pt x="7144" y="71697"/>
                    <a:pt x="7500" y="71697"/>
                  </a:cubicBezTo>
                  <a:cubicBezTo>
                    <a:pt x="7500" y="71697"/>
                    <a:pt x="7500" y="71697"/>
                    <a:pt x="7500" y="72836"/>
                  </a:cubicBezTo>
                  <a:cubicBezTo>
                    <a:pt x="7500" y="72836"/>
                    <a:pt x="7855" y="71697"/>
                    <a:pt x="7855" y="71697"/>
                  </a:cubicBezTo>
                  <a:cubicBezTo>
                    <a:pt x="8216" y="71697"/>
                    <a:pt x="8572" y="72836"/>
                    <a:pt x="8572" y="72836"/>
                  </a:cubicBezTo>
                  <a:cubicBezTo>
                    <a:pt x="8572" y="72836"/>
                    <a:pt x="8572" y="73970"/>
                    <a:pt x="8572" y="73970"/>
                  </a:cubicBezTo>
                  <a:cubicBezTo>
                    <a:pt x="8572" y="73970"/>
                    <a:pt x="8927" y="73970"/>
                    <a:pt x="8927" y="73970"/>
                  </a:cubicBezTo>
                  <a:cubicBezTo>
                    <a:pt x="8927" y="73970"/>
                    <a:pt x="8572" y="75109"/>
                    <a:pt x="8572" y="75109"/>
                  </a:cubicBezTo>
                  <a:cubicBezTo>
                    <a:pt x="8927" y="75109"/>
                    <a:pt x="8927" y="76248"/>
                    <a:pt x="8927" y="76248"/>
                  </a:cubicBezTo>
                  <a:cubicBezTo>
                    <a:pt x="9283" y="77388"/>
                    <a:pt x="9644" y="77388"/>
                    <a:pt x="9644" y="78521"/>
                  </a:cubicBezTo>
                  <a:cubicBezTo>
                    <a:pt x="10000" y="78521"/>
                    <a:pt x="10000" y="78521"/>
                    <a:pt x="10355" y="79661"/>
                  </a:cubicBezTo>
                  <a:cubicBezTo>
                    <a:pt x="10355" y="79661"/>
                    <a:pt x="10355" y="79661"/>
                    <a:pt x="10000" y="80800"/>
                  </a:cubicBezTo>
                  <a:cubicBezTo>
                    <a:pt x="10000" y="80800"/>
                    <a:pt x="9644" y="79661"/>
                    <a:pt x="9283" y="80800"/>
                  </a:cubicBezTo>
                  <a:cubicBezTo>
                    <a:pt x="9283" y="80800"/>
                    <a:pt x="9644" y="81939"/>
                    <a:pt x="9644" y="81939"/>
                  </a:cubicBezTo>
                  <a:cubicBezTo>
                    <a:pt x="9644" y="83073"/>
                    <a:pt x="9644" y="84212"/>
                    <a:pt x="10000" y="84212"/>
                  </a:cubicBezTo>
                  <a:cubicBezTo>
                    <a:pt x="10000" y="84212"/>
                    <a:pt x="10000" y="84212"/>
                    <a:pt x="10355" y="83073"/>
                  </a:cubicBezTo>
                  <a:cubicBezTo>
                    <a:pt x="10355" y="83073"/>
                    <a:pt x="10355" y="83073"/>
                    <a:pt x="10716" y="83073"/>
                  </a:cubicBezTo>
                  <a:cubicBezTo>
                    <a:pt x="11072" y="83073"/>
                    <a:pt x="11427" y="83073"/>
                    <a:pt x="11427" y="83073"/>
                  </a:cubicBezTo>
                  <a:cubicBezTo>
                    <a:pt x="11783" y="84212"/>
                    <a:pt x="12144" y="85352"/>
                    <a:pt x="11783" y="85352"/>
                  </a:cubicBezTo>
                  <a:cubicBezTo>
                    <a:pt x="11783" y="85352"/>
                    <a:pt x="12144" y="86491"/>
                    <a:pt x="11783" y="86491"/>
                  </a:cubicBezTo>
                  <a:cubicBezTo>
                    <a:pt x="12144" y="86491"/>
                    <a:pt x="12500" y="86491"/>
                    <a:pt x="12855" y="87630"/>
                  </a:cubicBezTo>
                  <a:cubicBezTo>
                    <a:pt x="12855" y="87630"/>
                    <a:pt x="12855" y="88764"/>
                    <a:pt x="13216" y="88764"/>
                  </a:cubicBezTo>
                  <a:cubicBezTo>
                    <a:pt x="13216" y="89903"/>
                    <a:pt x="13216" y="88764"/>
                    <a:pt x="13572" y="89903"/>
                  </a:cubicBezTo>
                  <a:cubicBezTo>
                    <a:pt x="13572" y="89903"/>
                    <a:pt x="13572" y="89903"/>
                    <a:pt x="13927" y="89903"/>
                  </a:cubicBezTo>
                  <a:cubicBezTo>
                    <a:pt x="13927" y="89903"/>
                    <a:pt x="13927" y="89903"/>
                    <a:pt x="14283" y="89903"/>
                  </a:cubicBezTo>
                  <a:cubicBezTo>
                    <a:pt x="14283" y="89903"/>
                    <a:pt x="14644" y="88764"/>
                    <a:pt x="14644" y="89903"/>
                  </a:cubicBezTo>
                  <a:cubicBezTo>
                    <a:pt x="15000" y="89903"/>
                    <a:pt x="15000" y="91042"/>
                    <a:pt x="15355" y="91042"/>
                  </a:cubicBezTo>
                  <a:cubicBezTo>
                    <a:pt x="15355" y="91042"/>
                    <a:pt x="15355" y="91042"/>
                    <a:pt x="15355" y="91042"/>
                  </a:cubicBezTo>
                  <a:cubicBezTo>
                    <a:pt x="15355" y="91042"/>
                    <a:pt x="15355" y="91042"/>
                    <a:pt x="15716" y="91042"/>
                  </a:cubicBezTo>
                  <a:cubicBezTo>
                    <a:pt x="15716" y="91042"/>
                    <a:pt x="15716" y="91042"/>
                    <a:pt x="16072" y="91042"/>
                  </a:cubicBezTo>
                  <a:cubicBezTo>
                    <a:pt x="16072" y="91042"/>
                    <a:pt x="16427" y="91042"/>
                    <a:pt x="16427" y="92182"/>
                  </a:cubicBezTo>
                  <a:cubicBezTo>
                    <a:pt x="16427" y="92182"/>
                    <a:pt x="16783" y="92182"/>
                    <a:pt x="16783" y="92182"/>
                  </a:cubicBezTo>
                  <a:cubicBezTo>
                    <a:pt x="17144" y="92182"/>
                    <a:pt x="17144" y="94455"/>
                    <a:pt x="16783" y="94455"/>
                  </a:cubicBezTo>
                  <a:cubicBezTo>
                    <a:pt x="16783" y="94455"/>
                    <a:pt x="16783" y="94455"/>
                    <a:pt x="17144" y="94455"/>
                  </a:cubicBezTo>
                  <a:cubicBezTo>
                    <a:pt x="16427" y="94455"/>
                    <a:pt x="16783" y="95594"/>
                    <a:pt x="16783" y="96733"/>
                  </a:cubicBezTo>
                  <a:cubicBezTo>
                    <a:pt x="17144" y="96733"/>
                    <a:pt x="17144" y="96733"/>
                    <a:pt x="17144" y="96733"/>
                  </a:cubicBezTo>
                  <a:cubicBezTo>
                    <a:pt x="17144" y="97873"/>
                    <a:pt x="17144" y="97873"/>
                    <a:pt x="16783" y="97873"/>
                  </a:cubicBezTo>
                  <a:cubicBezTo>
                    <a:pt x="16783" y="97873"/>
                    <a:pt x="16427" y="97873"/>
                    <a:pt x="16072" y="97873"/>
                  </a:cubicBezTo>
                  <a:cubicBezTo>
                    <a:pt x="16072" y="97873"/>
                    <a:pt x="15716" y="99006"/>
                    <a:pt x="15716" y="99006"/>
                  </a:cubicBezTo>
                  <a:cubicBezTo>
                    <a:pt x="15716" y="99006"/>
                    <a:pt x="15716" y="100146"/>
                    <a:pt x="15716" y="100146"/>
                  </a:cubicBezTo>
                  <a:cubicBezTo>
                    <a:pt x="16072" y="100146"/>
                    <a:pt x="16072" y="100146"/>
                    <a:pt x="16072" y="100146"/>
                  </a:cubicBezTo>
                  <a:cubicBezTo>
                    <a:pt x="16072" y="100146"/>
                    <a:pt x="16072" y="100146"/>
                    <a:pt x="16072" y="100146"/>
                  </a:cubicBezTo>
                  <a:cubicBezTo>
                    <a:pt x="16072" y="100146"/>
                    <a:pt x="16783" y="99006"/>
                    <a:pt x="16783" y="100146"/>
                  </a:cubicBezTo>
                  <a:cubicBezTo>
                    <a:pt x="16783" y="101285"/>
                    <a:pt x="16072" y="101285"/>
                    <a:pt x="16072" y="101285"/>
                  </a:cubicBezTo>
                  <a:cubicBezTo>
                    <a:pt x="16072" y="101285"/>
                    <a:pt x="16072" y="101285"/>
                    <a:pt x="16072" y="101285"/>
                  </a:cubicBezTo>
                  <a:cubicBezTo>
                    <a:pt x="15716" y="101285"/>
                    <a:pt x="15716" y="102424"/>
                    <a:pt x="15355" y="102424"/>
                  </a:cubicBezTo>
                  <a:cubicBezTo>
                    <a:pt x="15716" y="102424"/>
                    <a:pt x="16072" y="103558"/>
                    <a:pt x="16072" y="103558"/>
                  </a:cubicBezTo>
                  <a:cubicBezTo>
                    <a:pt x="16072" y="103558"/>
                    <a:pt x="15716" y="103558"/>
                    <a:pt x="15716" y="104697"/>
                  </a:cubicBezTo>
                  <a:cubicBezTo>
                    <a:pt x="15716" y="103558"/>
                    <a:pt x="15716" y="105837"/>
                    <a:pt x="15716" y="105837"/>
                  </a:cubicBezTo>
                  <a:cubicBezTo>
                    <a:pt x="15355" y="105837"/>
                    <a:pt x="15716" y="105837"/>
                    <a:pt x="15355" y="105837"/>
                  </a:cubicBezTo>
                  <a:cubicBezTo>
                    <a:pt x="15000" y="105837"/>
                    <a:pt x="15000" y="105837"/>
                    <a:pt x="14644" y="105837"/>
                  </a:cubicBezTo>
                  <a:cubicBezTo>
                    <a:pt x="15000" y="105837"/>
                    <a:pt x="15000" y="105837"/>
                    <a:pt x="15000" y="105837"/>
                  </a:cubicBezTo>
                  <a:cubicBezTo>
                    <a:pt x="15000" y="106976"/>
                    <a:pt x="14644" y="106976"/>
                    <a:pt x="14644" y="106976"/>
                  </a:cubicBezTo>
                  <a:cubicBezTo>
                    <a:pt x="14644" y="106976"/>
                    <a:pt x="15000" y="106976"/>
                    <a:pt x="15000" y="106976"/>
                  </a:cubicBezTo>
                  <a:cubicBezTo>
                    <a:pt x="15355" y="106976"/>
                    <a:pt x="15355" y="108110"/>
                    <a:pt x="15355" y="108110"/>
                  </a:cubicBezTo>
                  <a:cubicBezTo>
                    <a:pt x="15716" y="109249"/>
                    <a:pt x="15716" y="108110"/>
                    <a:pt x="16072" y="109249"/>
                  </a:cubicBezTo>
                  <a:cubicBezTo>
                    <a:pt x="16783" y="109249"/>
                    <a:pt x="17144" y="111527"/>
                    <a:pt x="17855" y="112667"/>
                  </a:cubicBezTo>
                  <a:cubicBezTo>
                    <a:pt x="17855" y="111527"/>
                    <a:pt x="18572" y="112667"/>
                    <a:pt x="18927" y="112667"/>
                  </a:cubicBezTo>
                  <a:cubicBezTo>
                    <a:pt x="19283" y="113800"/>
                    <a:pt x="19644" y="113800"/>
                    <a:pt x="20000" y="113800"/>
                  </a:cubicBezTo>
                  <a:cubicBezTo>
                    <a:pt x="20355" y="113800"/>
                    <a:pt x="20716" y="114940"/>
                    <a:pt x="21072" y="114940"/>
                  </a:cubicBezTo>
                  <a:cubicBezTo>
                    <a:pt x="21072" y="114940"/>
                    <a:pt x="21072" y="116079"/>
                    <a:pt x="21427" y="114940"/>
                  </a:cubicBezTo>
                  <a:cubicBezTo>
                    <a:pt x="21783" y="114940"/>
                    <a:pt x="21783" y="114940"/>
                    <a:pt x="22144" y="114940"/>
                  </a:cubicBezTo>
                  <a:cubicBezTo>
                    <a:pt x="22144" y="114940"/>
                    <a:pt x="22500" y="114940"/>
                    <a:pt x="22500" y="116079"/>
                  </a:cubicBezTo>
                  <a:cubicBezTo>
                    <a:pt x="22855" y="116079"/>
                    <a:pt x="22855" y="116079"/>
                    <a:pt x="22855" y="116079"/>
                  </a:cubicBezTo>
                  <a:cubicBezTo>
                    <a:pt x="22855" y="116079"/>
                    <a:pt x="22855" y="116079"/>
                    <a:pt x="22855" y="117218"/>
                  </a:cubicBezTo>
                  <a:cubicBezTo>
                    <a:pt x="23216" y="117218"/>
                    <a:pt x="23572" y="117218"/>
                    <a:pt x="23572" y="118352"/>
                  </a:cubicBezTo>
                  <a:cubicBezTo>
                    <a:pt x="23927" y="118352"/>
                    <a:pt x="24283" y="119491"/>
                    <a:pt x="24283" y="119491"/>
                  </a:cubicBezTo>
                  <a:cubicBezTo>
                    <a:pt x="24644" y="120631"/>
                    <a:pt x="25000" y="119491"/>
                    <a:pt x="25000" y="119491"/>
                  </a:cubicBezTo>
                  <a:cubicBezTo>
                    <a:pt x="25355" y="118352"/>
                    <a:pt x="25355" y="118352"/>
                    <a:pt x="25000" y="117218"/>
                  </a:cubicBezTo>
                  <a:cubicBezTo>
                    <a:pt x="25000" y="116079"/>
                    <a:pt x="24644" y="114940"/>
                    <a:pt x="24283" y="114940"/>
                  </a:cubicBezTo>
                  <a:cubicBezTo>
                    <a:pt x="24283" y="113800"/>
                    <a:pt x="24283" y="113800"/>
                    <a:pt x="24283" y="113800"/>
                  </a:cubicBezTo>
                  <a:cubicBezTo>
                    <a:pt x="24283" y="112667"/>
                    <a:pt x="24283" y="111527"/>
                    <a:pt x="24283" y="111527"/>
                  </a:cubicBezTo>
                  <a:cubicBezTo>
                    <a:pt x="24283" y="111527"/>
                    <a:pt x="24283" y="111527"/>
                    <a:pt x="24283" y="112667"/>
                  </a:cubicBezTo>
                  <a:cubicBezTo>
                    <a:pt x="23927" y="111527"/>
                    <a:pt x="23927" y="110388"/>
                    <a:pt x="23572" y="109249"/>
                  </a:cubicBezTo>
                  <a:cubicBezTo>
                    <a:pt x="23216" y="109249"/>
                    <a:pt x="23216" y="109249"/>
                    <a:pt x="23572" y="108110"/>
                  </a:cubicBezTo>
                  <a:cubicBezTo>
                    <a:pt x="23572" y="108110"/>
                    <a:pt x="23572" y="108110"/>
                    <a:pt x="23572" y="108110"/>
                  </a:cubicBezTo>
                  <a:cubicBezTo>
                    <a:pt x="23572" y="106976"/>
                    <a:pt x="23927" y="105837"/>
                    <a:pt x="23572" y="104697"/>
                  </a:cubicBezTo>
                  <a:cubicBezTo>
                    <a:pt x="23927" y="104697"/>
                    <a:pt x="23927" y="105837"/>
                    <a:pt x="23927" y="105837"/>
                  </a:cubicBezTo>
                  <a:cubicBezTo>
                    <a:pt x="23927" y="104697"/>
                    <a:pt x="24283" y="104697"/>
                    <a:pt x="24283" y="104697"/>
                  </a:cubicBezTo>
                  <a:cubicBezTo>
                    <a:pt x="24283" y="104697"/>
                    <a:pt x="24644" y="104697"/>
                    <a:pt x="24644" y="104697"/>
                  </a:cubicBezTo>
                  <a:cubicBezTo>
                    <a:pt x="24644" y="104697"/>
                    <a:pt x="25000" y="104697"/>
                    <a:pt x="24644" y="103558"/>
                  </a:cubicBezTo>
                  <a:cubicBezTo>
                    <a:pt x="25000" y="103558"/>
                    <a:pt x="25000" y="103558"/>
                    <a:pt x="25000" y="103558"/>
                  </a:cubicBezTo>
                  <a:cubicBezTo>
                    <a:pt x="25000" y="102424"/>
                    <a:pt x="24283" y="102424"/>
                    <a:pt x="24283" y="101285"/>
                  </a:cubicBezTo>
                  <a:cubicBezTo>
                    <a:pt x="24644" y="101285"/>
                    <a:pt x="24644" y="102424"/>
                    <a:pt x="24644" y="101285"/>
                  </a:cubicBezTo>
                  <a:cubicBezTo>
                    <a:pt x="24644" y="101285"/>
                    <a:pt x="24283" y="100146"/>
                    <a:pt x="24283" y="100146"/>
                  </a:cubicBezTo>
                  <a:cubicBezTo>
                    <a:pt x="24283" y="99006"/>
                    <a:pt x="23927" y="99006"/>
                    <a:pt x="23927" y="97873"/>
                  </a:cubicBezTo>
                  <a:cubicBezTo>
                    <a:pt x="23572" y="97873"/>
                    <a:pt x="23572" y="97873"/>
                    <a:pt x="23216" y="97873"/>
                  </a:cubicBezTo>
                  <a:cubicBezTo>
                    <a:pt x="22855" y="97873"/>
                    <a:pt x="23216" y="97873"/>
                    <a:pt x="22855" y="96733"/>
                  </a:cubicBezTo>
                  <a:cubicBezTo>
                    <a:pt x="22855" y="96733"/>
                    <a:pt x="22500" y="96733"/>
                    <a:pt x="22500" y="95594"/>
                  </a:cubicBezTo>
                  <a:cubicBezTo>
                    <a:pt x="22500" y="95594"/>
                    <a:pt x="22500" y="94455"/>
                    <a:pt x="22500" y="94455"/>
                  </a:cubicBezTo>
                  <a:cubicBezTo>
                    <a:pt x="22500" y="93315"/>
                    <a:pt x="22500" y="93315"/>
                    <a:pt x="22500" y="93315"/>
                  </a:cubicBezTo>
                  <a:cubicBezTo>
                    <a:pt x="22500" y="93315"/>
                    <a:pt x="22500" y="93315"/>
                    <a:pt x="22500" y="92182"/>
                  </a:cubicBezTo>
                  <a:cubicBezTo>
                    <a:pt x="22500" y="92182"/>
                    <a:pt x="22500" y="91042"/>
                    <a:pt x="22500" y="91042"/>
                  </a:cubicBezTo>
                  <a:cubicBezTo>
                    <a:pt x="22500" y="91042"/>
                    <a:pt x="22855" y="91042"/>
                    <a:pt x="22855" y="91042"/>
                  </a:cubicBezTo>
                  <a:cubicBezTo>
                    <a:pt x="22855" y="89903"/>
                    <a:pt x="22855" y="89903"/>
                    <a:pt x="22855" y="89903"/>
                  </a:cubicBezTo>
                  <a:cubicBezTo>
                    <a:pt x="23216" y="88764"/>
                    <a:pt x="23216" y="91042"/>
                    <a:pt x="23572" y="91042"/>
                  </a:cubicBezTo>
                  <a:cubicBezTo>
                    <a:pt x="24283" y="91042"/>
                    <a:pt x="23927" y="89903"/>
                    <a:pt x="23572" y="88764"/>
                  </a:cubicBezTo>
                  <a:cubicBezTo>
                    <a:pt x="23927" y="88764"/>
                    <a:pt x="23927" y="88764"/>
                    <a:pt x="24283" y="87630"/>
                  </a:cubicBezTo>
                  <a:cubicBezTo>
                    <a:pt x="24283" y="87630"/>
                    <a:pt x="24283" y="87630"/>
                    <a:pt x="24283" y="87630"/>
                  </a:cubicBezTo>
                  <a:cubicBezTo>
                    <a:pt x="24283" y="86491"/>
                    <a:pt x="24644" y="86491"/>
                    <a:pt x="25000" y="86491"/>
                  </a:cubicBezTo>
                  <a:cubicBezTo>
                    <a:pt x="25000" y="86491"/>
                    <a:pt x="25000" y="85352"/>
                    <a:pt x="25355" y="85352"/>
                  </a:cubicBezTo>
                  <a:cubicBezTo>
                    <a:pt x="25355" y="85352"/>
                    <a:pt x="25716" y="86491"/>
                    <a:pt x="25716" y="86491"/>
                  </a:cubicBezTo>
                  <a:cubicBezTo>
                    <a:pt x="26072" y="86491"/>
                    <a:pt x="26072" y="85352"/>
                    <a:pt x="26427" y="85352"/>
                  </a:cubicBezTo>
                  <a:cubicBezTo>
                    <a:pt x="26427" y="85352"/>
                    <a:pt x="26427" y="85352"/>
                    <a:pt x="26783" y="86491"/>
                  </a:cubicBezTo>
                  <a:cubicBezTo>
                    <a:pt x="26783" y="86491"/>
                    <a:pt x="27144" y="85352"/>
                    <a:pt x="27144" y="86491"/>
                  </a:cubicBezTo>
                  <a:cubicBezTo>
                    <a:pt x="27500" y="86491"/>
                    <a:pt x="28216" y="87630"/>
                    <a:pt x="28216" y="88764"/>
                  </a:cubicBezTo>
                  <a:cubicBezTo>
                    <a:pt x="28572" y="88764"/>
                    <a:pt x="28572" y="89903"/>
                    <a:pt x="28572" y="88764"/>
                  </a:cubicBezTo>
                  <a:cubicBezTo>
                    <a:pt x="28572" y="88764"/>
                    <a:pt x="28216" y="87630"/>
                    <a:pt x="28572" y="87630"/>
                  </a:cubicBezTo>
                  <a:cubicBezTo>
                    <a:pt x="28572" y="87630"/>
                    <a:pt x="29283" y="88764"/>
                    <a:pt x="29283" y="88764"/>
                  </a:cubicBezTo>
                  <a:cubicBezTo>
                    <a:pt x="29644" y="88764"/>
                    <a:pt x="29644" y="88764"/>
                    <a:pt x="29644" y="87630"/>
                  </a:cubicBezTo>
                  <a:cubicBezTo>
                    <a:pt x="30000" y="87630"/>
                    <a:pt x="30000" y="87630"/>
                    <a:pt x="30355" y="87630"/>
                  </a:cubicBezTo>
                  <a:cubicBezTo>
                    <a:pt x="30355" y="87630"/>
                    <a:pt x="30716" y="87630"/>
                    <a:pt x="30716" y="87630"/>
                  </a:cubicBezTo>
                  <a:cubicBezTo>
                    <a:pt x="31072" y="87630"/>
                    <a:pt x="31072" y="87630"/>
                    <a:pt x="31072" y="87630"/>
                  </a:cubicBezTo>
                  <a:cubicBezTo>
                    <a:pt x="31427" y="86491"/>
                    <a:pt x="31783" y="87630"/>
                    <a:pt x="32144" y="88764"/>
                  </a:cubicBezTo>
                  <a:cubicBezTo>
                    <a:pt x="32144" y="88764"/>
                    <a:pt x="32855" y="88764"/>
                    <a:pt x="32500" y="88764"/>
                  </a:cubicBezTo>
                  <a:cubicBezTo>
                    <a:pt x="32855" y="88764"/>
                    <a:pt x="32855" y="88764"/>
                    <a:pt x="32855" y="87630"/>
                  </a:cubicBezTo>
                  <a:cubicBezTo>
                    <a:pt x="32855" y="87630"/>
                    <a:pt x="33216" y="88764"/>
                    <a:pt x="33572" y="88764"/>
                  </a:cubicBezTo>
                  <a:cubicBezTo>
                    <a:pt x="33572" y="88764"/>
                    <a:pt x="33927" y="88764"/>
                    <a:pt x="33927" y="87630"/>
                  </a:cubicBezTo>
                  <a:cubicBezTo>
                    <a:pt x="34283" y="85352"/>
                    <a:pt x="33572" y="85352"/>
                    <a:pt x="33216" y="85352"/>
                  </a:cubicBezTo>
                  <a:cubicBezTo>
                    <a:pt x="33216" y="85352"/>
                    <a:pt x="32500" y="84212"/>
                    <a:pt x="32500" y="84212"/>
                  </a:cubicBezTo>
                  <a:cubicBezTo>
                    <a:pt x="32500" y="84212"/>
                    <a:pt x="32855" y="84212"/>
                    <a:pt x="32855" y="84212"/>
                  </a:cubicBezTo>
                  <a:cubicBezTo>
                    <a:pt x="33216" y="83073"/>
                    <a:pt x="33216" y="83073"/>
                    <a:pt x="32855" y="81939"/>
                  </a:cubicBezTo>
                  <a:cubicBezTo>
                    <a:pt x="32855" y="81939"/>
                    <a:pt x="32855" y="80800"/>
                    <a:pt x="33216" y="80800"/>
                  </a:cubicBezTo>
                  <a:cubicBezTo>
                    <a:pt x="33216" y="80800"/>
                    <a:pt x="33927" y="81939"/>
                    <a:pt x="33927" y="80800"/>
                  </a:cubicBezTo>
                  <a:cubicBezTo>
                    <a:pt x="33927" y="80800"/>
                    <a:pt x="33572" y="80800"/>
                    <a:pt x="33216" y="80800"/>
                  </a:cubicBezTo>
                  <a:cubicBezTo>
                    <a:pt x="32855" y="79661"/>
                    <a:pt x="33216" y="79661"/>
                    <a:pt x="33216" y="79661"/>
                  </a:cubicBezTo>
                  <a:cubicBezTo>
                    <a:pt x="33216" y="78521"/>
                    <a:pt x="32855" y="79661"/>
                    <a:pt x="32855" y="78521"/>
                  </a:cubicBezTo>
                  <a:cubicBezTo>
                    <a:pt x="32855" y="78521"/>
                    <a:pt x="32855" y="77388"/>
                    <a:pt x="32855" y="77388"/>
                  </a:cubicBezTo>
                  <a:cubicBezTo>
                    <a:pt x="32855" y="77388"/>
                    <a:pt x="33216" y="77388"/>
                    <a:pt x="33572" y="77388"/>
                  </a:cubicBezTo>
                  <a:cubicBezTo>
                    <a:pt x="33572" y="77388"/>
                    <a:pt x="33927" y="77388"/>
                    <a:pt x="34283" y="77388"/>
                  </a:cubicBezTo>
                  <a:cubicBezTo>
                    <a:pt x="34644" y="77388"/>
                    <a:pt x="35000" y="76248"/>
                    <a:pt x="35716" y="76248"/>
                  </a:cubicBezTo>
                  <a:cubicBezTo>
                    <a:pt x="36072" y="76248"/>
                    <a:pt x="35716" y="76248"/>
                    <a:pt x="36072" y="76248"/>
                  </a:cubicBezTo>
                  <a:cubicBezTo>
                    <a:pt x="36072" y="75109"/>
                    <a:pt x="36427" y="75109"/>
                    <a:pt x="36783" y="75109"/>
                  </a:cubicBezTo>
                  <a:cubicBezTo>
                    <a:pt x="37144" y="75109"/>
                    <a:pt x="37500" y="75109"/>
                    <a:pt x="37500" y="75109"/>
                  </a:cubicBezTo>
                  <a:cubicBezTo>
                    <a:pt x="37855" y="75109"/>
                    <a:pt x="38216" y="75109"/>
                    <a:pt x="37855" y="73970"/>
                  </a:cubicBezTo>
                  <a:cubicBezTo>
                    <a:pt x="38216" y="73970"/>
                    <a:pt x="38216" y="73970"/>
                    <a:pt x="38572" y="72836"/>
                  </a:cubicBezTo>
                  <a:cubicBezTo>
                    <a:pt x="38927" y="72836"/>
                    <a:pt x="39283" y="73970"/>
                    <a:pt x="39644" y="73970"/>
                  </a:cubicBezTo>
                  <a:cubicBezTo>
                    <a:pt x="39644" y="73970"/>
                    <a:pt x="39644" y="73970"/>
                    <a:pt x="40000" y="73970"/>
                  </a:cubicBezTo>
                  <a:cubicBezTo>
                    <a:pt x="40000" y="73970"/>
                    <a:pt x="40355" y="75109"/>
                    <a:pt x="40355" y="76248"/>
                  </a:cubicBezTo>
                  <a:cubicBezTo>
                    <a:pt x="40716" y="76248"/>
                    <a:pt x="40716" y="77388"/>
                    <a:pt x="40716" y="77388"/>
                  </a:cubicBezTo>
                  <a:cubicBezTo>
                    <a:pt x="40716" y="77388"/>
                    <a:pt x="41072" y="77388"/>
                    <a:pt x="41427" y="77388"/>
                  </a:cubicBezTo>
                  <a:cubicBezTo>
                    <a:pt x="41427" y="77388"/>
                    <a:pt x="41427" y="76248"/>
                    <a:pt x="41427" y="76248"/>
                  </a:cubicBezTo>
                  <a:cubicBezTo>
                    <a:pt x="41427" y="77388"/>
                    <a:pt x="41427" y="77388"/>
                    <a:pt x="41783" y="77388"/>
                  </a:cubicBezTo>
                  <a:cubicBezTo>
                    <a:pt x="41783" y="77388"/>
                    <a:pt x="41783" y="78521"/>
                    <a:pt x="41783" y="77388"/>
                  </a:cubicBezTo>
                  <a:cubicBezTo>
                    <a:pt x="41783" y="77388"/>
                    <a:pt x="42855" y="78521"/>
                    <a:pt x="42855" y="77388"/>
                  </a:cubicBezTo>
                  <a:cubicBezTo>
                    <a:pt x="42855" y="78521"/>
                    <a:pt x="42500" y="78521"/>
                    <a:pt x="42500" y="78521"/>
                  </a:cubicBezTo>
                  <a:cubicBezTo>
                    <a:pt x="42855" y="79661"/>
                    <a:pt x="42855" y="79661"/>
                    <a:pt x="42855" y="78521"/>
                  </a:cubicBezTo>
                  <a:cubicBezTo>
                    <a:pt x="43216" y="78521"/>
                    <a:pt x="43572" y="79661"/>
                    <a:pt x="43572" y="79661"/>
                  </a:cubicBezTo>
                  <a:cubicBezTo>
                    <a:pt x="43572" y="79661"/>
                    <a:pt x="43572" y="78521"/>
                    <a:pt x="43572" y="78521"/>
                  </a:cubicBezTo>
                  <a:cubicBezTo>
                    <a:pt x="43572" y="78521"/>
                    <a:pt x="43927" y="78521"/>
                    <a:pt x="43927" y="78521"/>
                  </a:cubicBezTo>
                  <a:cubicBezTo>
                    <a:pt x="43927" y="78521"/>
                    <a:pt x="43927" y="77388"/>
                    <a:pt x="44283" y="77388"/>
                  </a:cubicBezTo>
                  <a:cubicBezTo>
                    <a:pt x="44283" y="77388"/>
                    <a:pt x="44644" y="76248"/>
                    <a:pt x="45000" y="76248"/>
                  </a:cubicBezTo>
                  <a:cubicBezTo>
                    <a:pt x="45000" y="77388"/>
                    <a:pt x="45000" y="77388"/>
                    <a:pt x="45000" y="77388"/>
                  </a:cubicBezTo>
                  <a:cubicBezTo>
                    <a:pt x="45716" y="79661"/>
                    <a:pt x="46427" y="80800"/>
                    <a:pt x="47144" y="83073"/>
                  </a:cubicBezTo>
                  <a:cubicBezTo>
                    <a:pt x="47500" y="84212"/>
                    <a:pt x="48216" y="85352"/>
                    <a:pt x="48572" y="86491"/>
                  </a:cubicBezTo>
                  <a:cubicBezTo>
                    <a:pt x="48572" y="87630"/>
                    <a:pt x="48927" y="87630"/>
                    <a:pt x="49283" y="88764"/>
                  </a:cubicBezTo>
                  <a:cubicBezTo>
                    <a:pt x="49283" y="87630"/>
                    <a:pt x="49283" y="87630"/>
                    <a:pt x="49283" y="87630"/>
                  </a:cubicBezTo>
                  <a:cubicBezTo>
                    <a:pt x="49283" y="87630"/>
                    <a:pt x="49283" y="87630"/>
                    <a:pt x="49283" y="86491"/>
                  </a:cubicBezTo>
                  <a:cubicBezTo>
                    <a:pt x="49644" y="86491"/>
                    <a:pt x="49644" y="87630"/>
                    <a:pt x="50000" y="87630"/>
                  </a:cubicBezTo>
                  <a:cubicBezTo>
                    <a:pt x="50000" y="87630"/>
                    <a:pt x="50355" y="87630"/>
                    <a:pt x="50355" y="87630"/>
                  </a:cubicBezTo>
                  <a:cubicBezTo>
                    <a:pt x="50355" y="87630"/>
                    <a:pt x="50355" y="88764"/>
                    <a:pt x="50355" y="88764"/>
                  </a:cubicBezTo>
                  <a:cubicBezTo>
                    <a:pt x="50355" y="88764"/>
                    <a:pt x="50716" y="88764"/>
                    <a:pt x="50716" y="88764"/>
                  </a:cubicBezTo>
                  <a:cubicBezTo>
                    <a:pt x="51072" y="88764"/>
                    <a:pt x="51427" y="87630"/>
                    <a:pt x="51783" y="87630"/>
                  </a:cubicBezTo>
                  <a:cubicBezTo>
                    <a:pt x="52144" y="87630"/>
                    <a:pt x="52500" y="88764"/>
                    <a:pt x="52855" y="89903"/>
                  </a:cubicBezTo>
                  <a:cubicBezTo>
                    <a:pt x="52855" y="89903"/>
                    <a:pt x="53216" y="89903"/>
                    <a:pt x="53572" y="91042"/>
                  </a:cubicBezTo>
                  <a:cubicBezTo>
                    <a:pt x="53572" y="91042"/>
                    <a:pt x="53572" y="91042"/>
                    <a:pt x="53927" y="92182"/>
                  </a:cubicBezTo>
                  <a:cubicBezTo>
                    <a:pt x="53927" y="92182"/>
                    <a:pt x="54644" y="92182"/>
                    <a:pt x="54644" y="92182"/>
                  </a:cubicBezTo>
                  <a:cubicBezTo>
                    <a:pt x="55000" y="92182"/>
                    <a:pt x="55000" y="91042"/>
                    <a:pt x="55000" y="92182"/>
                  </a:cubicBezTo>
                  <a:cubicBezTo>
                    <a:pt x="55000" y="91042"/>
                    <a:pt x="55000" y="92182"/>
                    <a:pt x="55000" y="92182"/>
                  </a:cubicBezTo>
                  <a:cubicBezTo>
                    <a:pt x="55355" y="93315"/>
                    <a:pt x="56072" y="94455"/>
                    <a:pt x="56072" y="93315"/>
                  </a:cubicBezTo>
                  <a:cubicBezTo>
                    <a:pt x="56427" y="93315"/>
                    <a:pt x="56427" y="93315"/>
                    <a:pt x="56427" y="92182"/>
                  </a:cubicBezTo>
                  <a:cubicBezTo>
                    <a:pt x="56427" y="92182"/>
                    <a:pt x="56783" y="93315"/>
                    <a:pt x="56783" y="92182"/>
                  </a:cubicBezTo>
                  <a:cubicBezTo>
                    <a:pt x="56783" y="92182"/>
                    <a:pt x="57144" y="92182"/>
                    <a:pt x="57144" y="92182"/>
                  </a:cubicBezTo>
                  <a:cubicBezTo>
                    <a:pt x="57144" y="92182"/>
                    <a:pt x="57500" y="92182"/>
                    <a:pt x="57144" y="92182"/>
                  </a:cubicBezTo>
                  <a:cubicBezTo>
                    <a:pt x="57500" y="91042"/>
                    <a:pt x="57144" y="91042"/>
                    <a:pt x="57500" y="91042"/>
                  </a:cubicBezTo>
                  <a:cubicBezTo>
                    <a:pt x="57500" y="91042"/>
                    <a:pt x="57500" y="89903"/>
                    <a:pt x="57855" y="89903"/>
                  </a:cubicBezTo>
                  <a:cubicBezTo>
                    <a:pt x="57855" y="89903"/>
                    <a:pt x="57855" y="89903"/>
                    <a:pt x="58216" y="89903"/>
                  </a:cubicBezTo>
                  <a:cubicBezTo>
                    <a:pt x="58572" y="88764"/>
                    <a:pt x="58572" y="88764"/>
                    <a:pt x="58927" y="88764"/>
                  </a:cubicBezTo>
                  <a:cubicBezTo>
                    <a:pt x="58927" y="88764"/>
                    <a:pt x="58927" y="87630"/>
                    <a:pt x="58927" y="87630"/>
                  </a:cubicBezTo>
                  <a:cubicBezTo>
                    <a:pt x="59283" y="87630"/>
                    <a:pt x="59283" y="88764"/>
                    <a:pt x="59283" y="88764"/>
                  </a:cubicBezTo>
                  <a:cubicBezTo>
                    <a:pt x="59644" y="88764"/>
                    <a:pt x="59283" y="87630"/>
                    <a:pt x="59644" y="88764"/>
                  </a:cubicBezTo>
                  <a:cubicBezTo>
                    <a:pt x="59644" y="88764"/>
                    <a:pt x="59644" y="88764"/>
                    <a:pt x="60000" y="88764"/>
                  </a:cubicBezTo>
                  <a:cubicBezTo>
                    <a:pt x="60000" y="88764"/>
                    <a:pt x="60355" y="88764"/>
                    <a:pt x="60716" y="88764"/>
                  </a:cubicBezTo>
                  <a:cubicBezTo>
                    <a:pt x="61072" y="88764"/>
                    <a:pt x="61072" y="89903"/>
                    <a:pt x="61427" y="91042"/>
                  </a:cubicBezTo>
                  <a:cubicBezTo>
                    <a:pt x="61427" y="91042"/>
                    <a:pt x="61783" y="91042"/>
                    <a:pt x="61783" y="91042"/>
                  </a:cubicBezTo>
                  <a:cubicBezTo>
                    <a:pt x="61783" y="91042"/>
                    <a:pt x="62144" y="91042"/>
                    <a:pt x="62144" y="91042"/>
                  </a:cubicBezTo>
                  <a:cubicBezTo>
                    <a:pt x="62500" y="91042"/>
                    <a:pt x="62855" y="91042"/>
                    <a:pt x="63216" y="91042"/>
                  </a:cubicBezTo>
                  <a:cubicBezTo>
                    <a:pt x="63216" y="91042"/>
                    <a:pt x="63572" y="92182"/>
                    <a:pt x="63572" y="91042"/>
                  </a:cubicBezTo>
                  <a:cubicBezTo>
                    <a:pt x="63572" y="91042"/>
                    <a:pt x="63927" y="91042"/>
                    <a:pt x="63927" y="91042"/>
                  </a:cubicBezTo>
                  <a:cubicBezTo>
                    <a:pt x="63927" y="91042"/>
                    <a:pt x="63927" y="91042"/>
                    <a:pt x="64283" y="91042"/>
                  </a:cubicBezTo>
                  <a:cubicBezTo>
                    <a:pt x="64283" y="88764"/>
                    <a:pt x="63572" y="88764"/>
                    <a:pt x="63572" y="86491"/>
                  </a:cubicBezTo>
                  <a:cubicBezTo>
                    <a:pt x="63216" y="86491"/>
                    <a:pt x="63572" y="86491"/>
                    <a:pt x="63572" y="85352"/>
                  </a:cubicBezTo>
                  <a:cubicBezTo>
                    <a:pt x="63572" y="85352"/>
                    <a:pt x="63927" y="84212"/>
                    <a:pt x="63572" y="84212"/>
                  </a:cubicBezTo>
                  <a:cubicBezTo>
                    <a:pt x="64283" y="84212"/>
                    <a:pt x="65000" y="85352"/>
                    <a:pt x="65355" y="85352"/>
                  </a:cubicBezTo>
                  <a:cubicBezTo>
                    <a:pt x="65716" y="85352"/>
                    <a:pt x="66427" y="85352"/>
                    <a:pt x="66427" y="86491"/>
                  </a:cubicBezTo>
                  <a:cubicBezTo>
                    <a:pt x="67144" y="86491"/>
                    <a:pt x="67144" y="88764"/>
                    <a:pt x="67500" y="88764"/>
                  </a:cubicBezTo>
                  <a:cubicBezTo>
                    <a:pt x="68216" y="89903"/>
                    <a:pt x="68572" y="91042"/>
                    <a:pt x="68927" y="89903"/>
                  </a:cubicBezTo>
                  <a:cubicBezTo>
                    <a:pt x="69644" y="89903"/>
                    <a:pt x="69644" y="88764"/>
                    <a:pt x="70355" y="89903"/>
                  </a:cubicBezTo>
                  <a:cubicBezTo>
                    <a:pt x="70716" y="89903"/>
                    <a:pt x="71427" y="89903"/>
                    <a:pt x="72144" y="91042"/>
                  </a:cubicBezTo>
                  <a:cubicBezTo>
                    <a:pt x="72500" y="91042"/>
                    <a:pt x="72500" y="92182"/>
                    <a:pt x="72855" y="92182"/>
                  </a:cubicBezTo>
                  <a:cubicBezTo>
                    <a:pt x="73216" y="93315"/>
                    <a:pt x="73927" y="93315"/>
                    <a:pt x="74283" y="93315"/>
                  </a:cubicBezTo>
                  <a:cubicBezTo>
                    <a:pt x="74644" y="93315"/>
                    <a:pt x="75000" y="93315"/>
                    <a:pt x="75355" y="93315"/>
                  </a:cubicBezTo>
                  <a:cubicBezTo>
                    <a:pt x="75716" y="92182"/>
                    <a:pt x="76427" y="92182"/>
                    <a:pt x="76427" y="92182"/>
                  </a:cubicBezTo>
                  <a:cubicBezTo>
                    <a:pt x="76783" y="92182"/>
                    <a:pt x="76427" y="91042"/>
                    <a:pt x="76783" y="91042"/>
                  </a:cubicBezTo>
                  <a:cubicBezTo>
                    <a:pt x="76783" y="91042"/>
                    <a:pt x="76783" y="91042"/>
                    <a:pt x="76783" y="91042"/>
                  </a:cubicBezTo>
                  <a:cubicBezTo>
                    <a:pt x="77144" y="89903"/>
                    <a:pt x="77144" y="89903"/>
                    <a:pt x="77500" y="89903"/>
                  </a:cubicBezTo>
                  <a:cubicBezTo>
                    <a:pt x="77855" y="89903"/>
                    <a:pt x="78216" y="91042"/>
                    <a:pt x="78572" y="91042"/>
                  </a:cubicBezTo>
                  <a:cubicBezTo>
                    <a:pt x="78572" y="91042"/>
                    <a:pt x="78572" y="91042"/>
                    <a:pt x="78927" y="91042"/>
                  </a:cubicBezTo>
                  <a:cubicBezTo>
                    <a:pt x="79283" y="91042"/>
                    <a:pt x="80000" y="92182"/>
                    <a:pt x="80355" y="92182"/>
                  </a:cubicBezTo>
                  <a:cubicBezTo>
                    <a:pt x="80716" y="92182"/>
                    <a:pt x="80716" y="91042"/>
                    <a:pt x="81072" y="91042"/>
                  </a:cubicBezTo>
                  <a:cubicBezTo>
                    <a:pt x="81072" y="91042"/>
                    <a:pt x="81427" y="91042"/>
                    <a:pt x="81427" y="89903"/>
                  </a:cubicBezTo>
                  <a:cubicBezTo>
                    <a:pt x="81427" y="89903"/>
                    <a:pt x="81072" y="89903"/>
                    <a:pt x="81072" y="89903"/>
                  </a:cubicBezTo>
                  <a:cubicBezTo>
                    <a:pt x="81072" y="88764"/>
                    <a:pt x="81072" y="88764"/>
                    <a:pt x="81072" y="87630"/>
                  </a:cubicBezTo>
                  <a:cubicBezTo>
                    <a:pt x="81072" y="87630"/>
                    <a:pt x="81072" y="86491"/>
                    <a:pt x="81072" y="85352"/>
                  </a:cubicBezTo>
                  <a:cubicBezTo>
                    <a:pt x="81427" y="84212"/>
                    <a:pt x="81427" y="84212"/>
                    <a:pt x="81072" y="83073"/>
                  </a:cubicBezTo>
                  <a:cubicBezTo>
                    <a:pt x="80716" y="81939"/>
                    <a:pt x="80716" y="83073"/>
                    <a:pt x="80355" y="81939"/>
                  </a:cubicBezTo>
                  <a:cubicBezTo>
                    <a:pt x="80000" y="81939"/>
                    <a:pt x="80355" y="80800"/>
                    <a:pt x="80716" y="79661"/>
                  </a:cubicBezTo>
                  <a:cubicBezTo>
                    <a:pt x="81427" y="79661"/>
                    <a:pt x="82144" y="79661"/>
                    <a:pt x="82500" y="79661"/>
                  </a:cubicBezTo>
                  <a:cubicBezTo>
                    <a:pt x="82855" y="79661"/>
                    <a:pt x="83572" y="79661"/>
                    <a:pt x="83927" y="80800"/>
                  </a:cubicBezTo>
                  <a:cubicBezTo>
                    <a:pt x="84283" y="78521"/>
                    <a:pt x="87500" y="88764"/>
                    <a:pt x="87855" y="89903"/>
                  </a:cubicBezTo>
                  <a:cubicBezTo>
                    <a:pt x="87855" y="89903"/>
                    <a:pt x="87855" y="89903"/>
                    <a:pt x="88216" y="89903"/>
                  </a:cubicBezTo>
                  <a:cubicBezTo>
                    <a:pt x="88216" y="89903"/>
                    <a:pt x="88216" y="91042"/>
                    <a:pt x="88216" y="91042"/>
                  </a:cubicBezTo>
                  <a:cubicBezTo>
                    <a:pt x="88216" y="91042"/>
                    <a:pt x="88572" y="92182"/>
                    <a:pt x="88927" y="92182"/>
                  </a:cubicBezTo>
                  <a:cubicBezTo>
                    <a:pt x="88927" y="92182"/>
                    <a:pt x="89283" y="92182"/>
                    <a:pt x="89283" y="92182"/>
                  </a:cubicBezTo>
                  <a:cubicBezTo>
                    <a:pt x="89644" y="92182"/>
                    <a:pt x="89644" y="93315"/>
                    <a:pt x="90000" y="93315"/>
                  </a:cubicBezTo>
                  <a:cubicBezTo>
                    <a:pt x="90000" y="93315"/>
                    <a:pt x="90355" y="93315"/>
                    <a:pt x="90716" y="93315"/>
                  </a:cubicBezTo>
                  <a:cubicBezTo>
                    <a:pt x="91072" y="94455"/>
                    <a:pt x="91427" y="94455"/>
                    <a:pt x="91783" y="95594"/>
                  </a:cubicBezTo>
                  <a:cubicBezTo>
                    <a:pt x="92144" y="96733"/>
                    <a:pt x="92144" y="97873"/>
                    <a:pt x="92500" y="97873"/>
                  </a:cubicBezTo>
                  <a:cubicBezTo>
                    <a:pt x="92855" y="99006"/>
                    <a:pt x="93216" y="99006"/>
                    <a:pt x="93572" y="97873"/>
                  </a:cubicBezTo>
                  <a:cubicBezTo>
                    <a:pt x="93927" y="97873"/>
                    <a:pt x="93572" y="97873"/>
                    <a:pt x="93927" y="97873"/>
                  </a:cubicBezTo>
                  <a:cubicBezTo>
                    <a:pt x="93927" y="97873"/>
                    <a:pt x="93927" y="96733"/>
                    <a:pt x="93927" y="96733"/>
                  </a:cubicBezTo>
                  <a:cubicBezTo>
                    <a:pt x="93927" y="96733"/>
                    <a:pt x="94283" y="96733"/>
                    <a:pt x="94283" y="96733"/>
                  </a:cubicBezTo>
                  <a:cubicBezTo>
                    <a:pt x="94283" y="96733"/>
                    <a:pt x="94283" y="96733"/>
                    <a:pt x="94283" y="96733"/>
                  </a:cubicBezTo>
                  <a:cubicBezTo>
                    <a:pt x="95000" y="95594"/>
                    <a:pt x="95000" y="96733"/>
                    <a:pt x="95355" y="97873"/>
                  </a:cubicBezTo>
                  <a:cubicBezTo>
                    <a:pt x="95355" y="97873"/>
                    <a:pt x="95716" y="97873"/>
                    <a:pt x="95716" y="99006"/>
                  </a:cubicBezTo>
                  <a:cubicBezTo>
                    <a:pt x="95716" y="99006"/>
                    <a:pt x="95355" y="99006"/>
                    <a:pt x="95355" y="100146"/>
                  </a:cubicBezTo>
                  <a:cubicBezTo>
                    <a:pt x="95355" y="100146"/>
                    <a:pt x="95355" y="100146"/>
                    <a:pt x="95355" y="100146"/>
                  </a:cubicBezTo>
                  <a:cubicBezTo>
                    <a:pt x="95716" y="101285"/>
                    <a:pt x="95716" y="102424"/>
                    <a:pt x="95716" y="103558"/>
                  </a:cubicBezTo>
                  <a:cubicBezTo>
                    <a:pt x="95716" y="103558"/>
                    <a:pt x="95716" y="104697"/>
                    <a:pt x="95716" y="104697"/>
                  </a:cubicBezTo>
                  <a:cubicBezTo>
                    <a:pt x="95716" y="104697"/>
                    <a:pt x="95716" y="104697"/>
                    <a:pt x="95716" y="104697"/>
                  </a:cubicBezTo>
                  <a:cubicBezTo>
                    <a:pt x="95716" y="104697"/>
                    <a:pt x="95716" y="105837"/>
                    <a:pt x="95716" y="105837"/>
                  </a:cubicBezTo>
                  <a:cubicBezTo>
                    <a:pt x="95716" y="105837"/>
                    <a:pt x="96072" y="106976"/>
                    <a:pt x="95716" y="106976"/>
                  </a:cubicBezTo>
                  <a:cubicBezTo>
                    <a:pt x="95716" y="106976"/>
                    <a:pt x="95355" y="106976"/>
                    <a:pt x="95000" y="106976"/>
                  </a:cubicBezTo>
                  <a:cubicBezTo>
                    <a:pt x="94644" y="105837"/>
                    <a:pt x="94644" y="105837"/>
                    <a:pt x="94644" y="106976"/>
                  </a:cubicBezTo>
                  <a:cubicBezTo>
                    <a:pt x="94644" y="106976"/>
                    <a:pt x="94644" y="106976"/>
                    <a:pt x="94644" y="108110"/>
                  </a:cubicBezTo>
                  <a:cubicBezTo>
                    <a:pt x="94644" y="108110"/>
                    <a:pt x="94283" y="108110"/>
                    <a:pt x="94283" y="108110"/>
                  </a:cubicBezTo>
                  <a:cubicBezTo>
                    <a:pt x="94283" y="108110"/>
                    <a:pt x="95000" y="110388"/>
                    <a:pt x="95000" y="111527"/>
                  </a:cubicBezTo>
                  <a:cubicBezTo>
                    <a:pt x="95000" y="111527"/>
                    <a:pt x="95355" y="112667"/>
                    <a:pt x="95355" y="113800"/>
                  </a:cubicBezTo>
                  <a:cubicBezTo>
                    <a:pt x="95355" y="113800"/>
                    <a:pt x="95355" y="113800"/>
                    <a:pt x="95355" y="113800"/>
                  </a:cubicBezTo>
                  <a:cubicBezTo>
                    <a:pt x="95355" y="114940"/>
                    <a:pt x="95355" y="113800"/>
                    <a:pt x="95355" y="114940"/>
                  </a:cubicBezTo>
                  <a:cubicBezTo>
                    <a:pt x="95000" y="114940"/>
                    <a:pt x="95000" y="114940"/>
                    <a:pt x="95355" y="114940"/>
                  </a:cubicBezTo>
                  <a:cubicBezTo>
                    <a:pt x="95355" y="116079"/>
                    <a:pt x="95355" y="116079"/>
                    <a:pt x="95355" y="116079"/>
                  </a:cubicBezTo>
                  <a:cubicBezTo>
                    <a:pt x="95716" y="116079"/>
                    <a:pt x="95355" y="114940"/>
                    <a:pt x="95355" y="114940"/>
                  </a:cubicBezTo>
                  <a:cubicBezTo>
                    <a:pt x="95716" y="114940"/>
                    <a:pt x="95716" y="116079"/>
                    <a:pt x="95716" y="114940"/>
                  </a:cubicBezTo>
                  <a:cubicBezTo>
                    <a:pt x="95716" y="113800"/>
                    <a:pt x="95716" y="112667"/>
                    <a:pt x="96072" y="112667"/>
                  </a:cubicBezTo>
                  <a:cubicBezTo>
                    <a:pt x="96072" y="113800"/>
                    <a:pt x="96072" y="113800"/>
                    <a:pt x="96427" y="112667"/>
                  </a:cubicBezTo>
                  <a:cubicBezTo>
                    <a:pt x="96427" y="113800"/>
                    <a:pt x="96427" y="113800"/>
                    <a:pt x="96427" y="114940"/>
                  </a:cubicBezTo>
                  <a:cubicBezTo>
                    <a:pt x="96427" y="114940"/>
                    <a:pt x="96783" y="114940"/>
                    <a:pt x="96783" y="114940"/>
                  </a:cubicBezTo>
                  <a:cubicBezTo>
                    <a:pt x="96783" y="114940"/>
                    <a:pt x="97144" y="114940"/>
                    <a:pt x="97144" y="114940"/>
                  </a:cubicBezTo>
                  <a:cubicBezTo>
                    <a:pt x="97855" y="114940"/>
                    <a:pt x="98216" y="113800"/>
                    <a:pt x="98572" y="112667"/>
                  </a:cubicBezTo>
                  <a:cubicBezTo>
                    <a:pt x="98572" y="112667"/>
                    <a:pt x="98572" y="111527"/>
                    <a:pt x="98572" y="111527"/>
                  </a:cubicBezTo>
                  <a:cubicBezTo>
                    <a:pt x="98572" y="110388"/>
                    <a:pt x="98572" y="110388"/>
                    <a:pt x="98572" y="109249"/>
                  </a:cubicBezTo>
                  <a:cubicBezTo>
                    <a:pt x="98572" y="109249"/>
                    <a:pt x="98927" y="109249"/>
                    <a:pt x="98927" y="109249"/>
                  </a:cubicBezTo>
                  <a:cubicBezTo>
                    <a:pt x="98927" y="108110"/>
                    <a:pt x="98927" y="105837"/>
                    <a:pt x="99283" y="104697"/>
                  </a:cubicBezTo>
                  <a:cubicBezTo>
                    <a:pt x="99283" y="103558"/>
                    <a:pt x="99283" y="103558"/>
                    <a:pt x="99283" y="102424"/>
                  </a:cubicBezTo>
                  <a:cubicBezTo>
                    <a:pt x="99283" y="102424"/>
                    <a:pt x="99283" y="101285"/>
                    <a:pt x="99283" y="100146"/>
                  </a:cubicBezTo>
                  <a:cubicBezTo>
                    <a:pt x="99283" y="100146"/>
                    <a:pt x="99283" y="100146"/>
                    <a:pt x="99283" y="99006"/>
                  </a:cubicBezTo>
                  <a:cubicBezTo>
                    <a:pt x="99283" y="99006"/>
                    <a:pt x="99283" y="99006"/>
                    <a:pt x="99283" y="97873"/>
                  </a:cubicBezTo>
                  <a:cubicBezTo>
                    <a:pt x="99283" y="97873"/>
                    <a:pt x="99644" y="96733"/>
                    <a:pt x="99644" y="95594"/>
                  </a:cubicBezTo>
                  <a:cubicBezTo>
                    <a:pt x="99644" y="94455"/>
                    <a:pt x="99283" y="93315"/>
                    <a:pt x="98927" y="92182"/>
                  </a:cubicBezTo>
                  <a:cubicBezTo>
                    <a:pt x="98927" y="91042"/>
                    <a:pt x="98927" y="91042"/>
                    <a:pt x="98572" y="89903"/>
                  </a:cubicBezTo>
                  <a:cubicBezTo>
                    <a:pt x="98572" y="89903"/>
                    <a:pt x="98572" y="88764"/>
                    <a:pt x="98216" y="88764"/>
                  </a:cubicBezTo>
                  <a:cubicBezTo>
                    <a:pt x="98216" y="87630"/>
                    <a:pt x="97855" y="86491"/>
                    <a:pt x="97855" y="85352"/>
                  </a:cubicBezTo>
                  <a:cubicBezTo>
                    <a:pt x="97855" y="85352"/>
                    <a:pt x="97855" y="84212"/>
                    <a:pt x="97855" y="84212"/>
                  </a:cubicBezTo>
                  <a:cubicBezTo>
                    <a:pt x="97855" y="83073"/>
                    <a:pt x="97500" y="83073"/>
                    <a:pt x="97500" y="83073"/>
                  </a:cubicBezTo>
                  <a:cubicBezTo>
                    <a:pt x="97500" y="83073"/>
                    <a:pt x="97500" y="83073"/>
                    <a:pt x="97500" y="81939"/>
                  </a:cubicBezTo>
                  <a:cubicBezTo>
                    <a:pt x="97144" y="81939"/>
                    <a:pt x="96783" y="80800"/>
                    <a:pt x="96427" y="80800"/>
                  </a:cubicBezTo>
                  <a:cubicBezTo>
                    <a:pt x="96783" y="80800"/>
                    <a:pt x="97144" y="80800"/>
                    <a:pt x="96783" y="80800"/>
                  </a:cubicBezTo>
                  <a:cubicBezTo>
                    <a:pt x="96783" y="79661"/>
                    <a:pt x="96072" y="78521"/>
                    <a:pt x="95716" y="78521"/>
                  </a:cubicBezTo>
                  <a:cubicBezTo>
                    <a:pt x="95000" y="77388"/>
                    <a:pt x="94644" y="76248"/>
                    <a:pt x="93927" y="77388"/>
                  </a:cubicBezTo>
                  <a:cubicBezTo>
                    <a:pt x="93927" y="77388"/>
                    <a:pt x="94283" y="78521"/>
                    <a:pt x="94283" y="78521"/>
                  </a:cubicBezTo>
                  <a:cubicBezTo>
                    <a:pt x="94283" y="78521"/>
                    <a:pt x="94283" y="79661"/>
                    <a:pt x="94283" y="79661"/>
                  </a:cubicBezTo>
                  <a:cubicBezTo>
                    <a:pt x="93927" y="79661"/>
                    <a:pt x="94283" y="78521"/>
                    <a:pt x="94283" y="78521"/>
                  </a:cubicBezTo>
                  <a:cubicBezTo>
                    <a:pt x="93927" y="77388"/>
                    <a:pt x="93927" y="78521"/>
                    <a:pt x="93927" y="78521"/>
                  </a:cubicBezTo>
                  <a:cubicBezTo>
                    <a:pt x="93927" y="79661"/>
                    <a:pt x="93572" y="79661"/>
                    <a:pt x="93216" y="79661"/>
                  </a:cubicBezTo>
                  <a:cubicBezTo>
                    <a:pt x="93572" y="78521"/>
                    <a:pt x="93572" y="78521"/>
                    <a:pt x="93572" y="78521"/>
                  </a:cubicBezTo>
                  <a:cubicBezTo>
                    <a:pt x="93216" y="77388"/>
                    <a:pt x="93216" y="77388"/>
                    <a:pt x="92855" y="77388"/>
                  </a:cubicBezTo>
                  <a:cubicBezTo>
                    <a:pt x="92855" y="77388"/>
                    <a:pt x="93216" y="77388"/>
                    <a:pt x="93216" y="77388"/>
                  </a:cubicBezTo>
                  <a:moveTo>
                    <a:pt x="20000" y="2278"/>
                  </a:moveTo>
                  <a:cubicBezTo>
                    <a:pt x="20000" y="2278"/>
                    <a:pt x="20000" y="2278"/>
                    <a:pt x="19644" y="2278"/>
                  </a:cubicBezTo>
                  <a:cubicBezTo>
                    <a:pt x="20000" y="2278"/>
                    <a:pt x="20355" y="3412"/>
                    <a:pt x="20716" y="2278"/>
                  </a:cubicBezTo>
                  <a:cubicBezTo>
                    <a:pt x="20716" y="2278"/>
                    <a:pt x="20716" y="2278"/>
                    <a:pt x="20716" y="2278"/>
                  </a:cubicBezTo>
                  <a:cubicBezTo>
                    <a:pt x="20716" y="2278"/>
                    <a:pt x="21072" y="2278"/>
                    <a:pt x="21072" y="2278"/>
                  </a:cubicBezTo>
                  <a:cubicBezTo>
                    <a:pt x="20716" y="2278"/>
                    <a:pt x="20355" y="2278"/>
                    <a:pt x="20000" y="2278"/>
                  </a:cubicBezTo>
                  <a:close/>
                  <a:moveTo>
                    <a:pt x="21072" y="2278"/>
                  </a:moveTo>
                  <a:cubicBezTo>
                    <a:pt x="21427" y="2278"/>
                    <a:pt x="21783" y="2278"/>
                    <a:pt x="22144" y="2278"/>
                  </a:cubicBezTo>
                  <a:cubicBezTo>
                    <a:pt x="22144" y="2278"/>
                    <a:pt x="22500" y="1139"/>
                    <a:pt x="22500" y="1139"/>
                  </a:cubicBezTo>
                  <a:cubicBezTo>
                    <a:pt x="22855" y="0"/>
                    <a:pt x="21783" y="1139"/>
                    <a:pt x="21783" y="1139"/>
                  </a:cubicBezTo>
                  <a:cubicBezTo>
                    <a:pt x="21427" y="1139"/>
                    <a:pt x="21072" y="1139"/>
                    <a:pt x="21072" y="2278"/>
                  </a:cubicBezTo>
                  <a:close/>
                  <a:moveTo>
                    <a:pt x="18572" y="30727"/>
                  </a:moveTo>
                  <a:cubicBezTo>
                    <a:pt x="18572" y="33000"/>
                    <a:pt x="19644" y="33000"/>
                    <a:pt x="20000" y="31866"/>
                  </a:cubicBezTo>
                  <a:cubicBezTo>
                    <a:pt x="20000" y="31866"/>
                    <a:pt x="20000" y="31866"/>
                    <a:pt x="20000" y="31866"/>
                  </a:cubicBezTo>
                  <a:cubicBezTo>
                    <a:pt x="20000" y="30727"/>
                    <a:pt x="19644" y="30727"/>
                    <a:pt x="19644" y="30727"/>
                  </a:cubicBezTo>
                  <a:cubicBezTo>
                    <a:pt x="19283" y="30727"/>
                    <a:pt x="18927" y="29588"/>
                    <a:pt x="18572" y="30727"/>
                  </a:cubicBezTo>
                  <a:close/>
                  <a:moveTo>
                    <a:pt x="22855" y="1139"/>
                  </a:moveTo>
                  <a:cubicBezTo>
                    <a:pt x="22855" y="1139"/>
                    <a:pt x="22855" y="1139"/>
                    <a:pt x="22855" y="1139"/>
                  </a:cubicBezTo>
                  <a:cubicBezTo>
                    <a:pt x="23216" y="1139"/>
                    <a:pt x="23927" y="1139"/>
                    <a:pt x="24283" y="1139"/>
                  </a:cubicBezTo>
                  <a:cubicBezTo>
                    <a:pt x="23927" y="0"/>
                    <a:pt x="23572" y="1139"/>
                    <a:pt x="22855" y="1139"/>
                  </a:cubicBezTo>
                  <a:close/>
                  <a:moveTo>
                    <a:pt x="18927" y="0"/>
                  </a:moveTo>
                  <a:cubicBezTo>
                    <a:pt x="18927" y="0"/>
                    <a:pt x="19644" y="1139"/>
                    <a:pt x="20000" y="0"/>
                  </a:cubicBezTo>
                  <a:cubicBezTo>
                    <a:pt x="20000" y="0"/>
                    <a:pt x="20000" y="0"/>
                    <a:pt x="20000" y="0"/>
                  </a:cubicBezTo>
                  <a:cubicBezTo>
                    <a:pt x="20000" y="0"/>
                    <a:pt x="20000" y="0"/>
                    <a:pt x="20355" y="0"/>
                  </a:cubicBezTo>
                  <a:cubicBezTo>
                    <a:pt x="19644" y="0"/>
                    <a:pt x="19283" y="0"/>
                    <a:pt x="18572" y="0"/>
                  </a:cubicBezTo>
                  <a:cubicBezTo>
                    <a:pt x="18572" y="0"/>
                    <a:pt x="18572" y="0"/>
                    <a:pt x="18927" y="0"/>
                  </a:cubicBezTo>
                  <a:close/>
                  <a:moveTo>
                    <a:pt x="103927" y="103558"/>
                  </a:moveTo>
                  <a:cubicBezTo>
                    <a:pt x="103927" y="102424"/>
                    <a:pt x="103572" y="101285"/>
                    <a:pt x="103216" y="101285"/>
                  </a:cubicBezTo>
                  <a:cubicBezTo>
                    <a:pt x="102500" y="100146"/>
                    <a:pt x="102144" y="99006"/>
                    <a:pt x="101783" y="96733"/>
                  </a:cubicBezTo>
                  <a:cubicBezTo>
                    <a:pt x="101783" y="96733"/>
                    <a:pt x="101427" y="95594"/>
                    <a:pt x="101427" y="94455"/>
                  </a:cubicBezTo>
                  <a:cubicBezTo>
                    <a:pt x="101427" y="93315"/>
                    <a:pt x="101427" y="93315"/>
                    <a:pt x="101783" y="93315"/>
                  </a:cubicBezTo>
                  <a:cubicBezTo>
                    <a:pt x="102144" y="93315"/>
                    <a:pt x="102855" y="94455"/>
                    <a:pt x="103216" y="95594"/>
                  </a:cubicBezTo>
                  <a:cubicBezTo>
                    <a:pt x="102144" y="92182"/>
                    <a:pt x="100716" y="87630"/>
                    <a:pt x="99644" y="84212"/>
                  </a:cubicBezTo>
                  <a:cubicBezTo>
                    <a:pt x="98572" y="81939"/>
                    <a:pt x="97855" y="78521"/>
                    <a:pt x="96783" y="76248"/>
                  </a:cubicBezTo>
                  <a:cubicBezTo>
                    <a:pt x="97144" y="77388"/>
                    <a:pt x="96783" y="77388"/>
                    <a:pt x="96783" y="77388"/>
                  </a:cubicBezTo>
                  <a:cubicBezTo>
                    <a:pt x="97144" y="77388"/>
                    <a:pt x="97500" y="78521"/>
                    <a:pt x="97500" y="78521"/>
                  </a:cubicBezTo>
                  <a:cubicBezTo>
                    <a:pt x="97500" y="78521"/>
                    <a:pt x="97500" y="78521"/>
                    <a:pt x="97500" y="78521"/>
                  </a:cubicBezTo>
                  <a:cubicBezTo>
                    <a:pt x="97855" y="79661"/>
                    <a:pt x="97500" y="79661"/>
                    <a:pt x="97500" y="79661"/>
                  </a:cubicBezTo>
                  <a:cubicBezTo>
                    <a:pt x="97144" y="79661"/>
                    <a:pt x="97500" y="80800"/>
                    <a:pt x="97500" y="80800"/>
                  </a:cubicBezTo>
                  <a:cubicBezTo>
                    <a:pt x="97855" y="83073"/>
                    <a:pt x="98216" y="84212"/>
                    <a:pt x="98572" y="85352"/>
                  </a:cubicBezTo>
                  <a:cubicBezTo>
                    <a:pt x="99644" y="89903"/>
                    <a:pt x="100716" y="94455"/>
                    <a:pt x="101783" y="99006"/>
                  </a:cubicBezTo>
                  <a:cubicBezTo>
                    <a:pt x="102144" y="101285"/>
                    <a:pt x="102500" y="102424"/>
                    <a:pt x="102855" y="104697"/>
                  </a:cubicBezTo>
                  <a:cubicBezTo>
                    <a:pt x="102855" y="103558"/>
                    <a:pt x="102855" y="102424"/>
                    <a:pt x="102855" y="102424"/>
                  </a:cubicBezTo>
                  <a:cubicBezTo>
                    <a:pt x="102855" y="101285"/>
                    <a:pt x="102855" y="102424"/>
                    <a:pt x="102855" y="102424"/>
                  </a:cubicBezTo>
                  <a:cubicBezTo>
                    <a:pt x="103572" y="102424"/>
                    <a:pt x="103572" y="102424"/>
                    <a:pt x="103927" y="103558"/>
                  </a:cubicBezTo>
                  <a:cubicBezTo>
                    <a:pt x="103927" y="103558"/>
                    <a:pt x="103927" y="103558"/>
                    <a:pt x="103927" y="103558"/>
                  </a:cubicBezTo>
                  <a:close/>
                  <a:moveTo>
                    <a:pt x="15000" y="2278"/>
                  </a:moveTo>
                  <a:cubicBezTo>
                    <a:pt x="14644" y="1139"/>
                    <a:pt x="14283" y="2278"/>
                    <a:pt x="13927" y="2278"/>
                  </a:cubicBezTo>
                  <a:cubicBezTo>
                    <a:pt x="14283" y="2278"/>
                    <a:pt x="14283" y="2278"/>
                    <a:pt x="14644" y="2278"/>
                  </a:cubicBezTo>
                  <a:cubicBezTo>
                    <a:pt x="14644" y="2278"/>
                    <a:pt x="14644" y="2278"/>
                    <a:pt x="14644" y="2278"/>
                  </a:cubicBezTo>
                  <a:cubicBezTo>
                    <a:pt x="14644" y="2278"/>
                    <a:pt x="15000" y="2278"/>
                    <a:pt x="15355" y="2278"/>
                  </a:cubicBezTo>
                  <a:cubicBezTo>
                    <a:pt x="15355" y="2278"/>
                    <a:pt x="15355" y="2278"/>
                    <a:pt x="15000" y="2278"/>
                  </a:cubicBezTo>
                  <a:cubicBezTo>
                    <a:pt x="15355" y="2278"/>
                    <a:pt x="15355" y="2278"/>
                    <a:pt x="15716" y="2278"/>
                  </a:cubicBezTo>
                  <a:cubicBezTo>
                    <a:pt x="15716" y="2278"/>
                    <a:pt x="15716" y="2278"/>
                    <a:pt x="15716" y="2278"/>
                  </a:cubicBezTo>
                  <a:cubicBezTo>
                    <a:pt x="16072" y="1139"/>
                    <a:pt x="16427" y="1139"/>
                    <a:pt x="16783" y="1139"/>
                  </a:cubicBezTo>
                  <a:cubicBezTo>
                    <a:pt x="16427" y="1139"/>
                    <a:pt x="15716" y="1139"/>
                    <a:pt x="15355" y="1139"/>
                  </a:cubicBezTo>
                  <a:cubicBezTo>
                    <a:pt x="15355" y="1139"/>
                    <a:pt x="15355" y="1139"/>
                    <a:pt x="15355" y="1139"/>
                  </a:cubicBezTo>
                  <a:cubicBezTo>
                    <a:pt x="15355" y="1139"/>
                    <a:pt x="15355" y="2278"/>
                    <a:pt x="15000" y="2278"/>
                  </a:cubicBezTo>
                  <a:close/>
                  <a:moveTo>
                    <a:pt x="2500" y="75109"/>
                  </a:moveTo>
                  <a:cubicBezTo>
                    <a:pt x="2144" y="75109"/>
                    <a:pt x="2144" y="73970"/>
                    <a:pt x="2144" y="73970"/>
                  </a:cubicBezTo>
                  <a:cubicBezTo>
                    <a:pt x="1783" y="73970"/>
                    <a:pt x="1427" y="73970"/>
                    <a:pt x="1072" y="73970"/>
                  </a:cubicBezTo>
                  <a:cubicBezTo>
                    <a:pt x="1072" y="75109"/>
                    <a:pt x="1072" y="75109"/>
                    <a:pt x="716" y="75109"/>
                  </a:cubicBezTo>
                  <a:cubicBezTo>
                    <a:pt x="716" y="73970"/>
                    <a:pt x="716" y="73970"/>
                    <a:pt x="1072" y="73970"/>
                  </a:cubicBezTo>
                  <a:cubicBezTo>
                    <a:pt x="716" y="73970"/>
                    <a:pt x="716" y="73970"/>
                    <a:pt x="716" y="73970"/>
                  </a:cubicBezTo>
                  <a:cubicBezTo>
                    <a:pt x="716" y="73970"/>
                    <a:pt x="716" y="75109"/>
                    <a:pt x="716" y="75109"/>
                  </a:cubicBezTo>
                  <a:cubicBezTo>
                    <a:pt x="355" y="75109"/>
                    <a:pt x="355" y="75109"/>
                    <a:pt x="355" y="75109"/>
                  </a:cubicBezTo>
                  <a:cubicBezTo>
                    <a:pt x="355" y="75109"/>
                    <a:pt x="355" y="75109"/>
                    <a:pt x="355" y="75109"/>
                  </a:cubicBezTo>
                  <a:cubicBezTo>
                    <a:pt x="0" y="75109"/>
                    <a:pt x="0" y="76248"/>
                    <a:pt x="0" y="76248"/>
                  </a:cubicBezTo>
                  <a:cubicBezTo>
                    <a:pt x="716" y="76248"/>
                    <a:pt x="1783" y="76248"/>
                    <a:pt x="2500" y="76248"/>
                  </a:cubicBezTo>
                  <a:cubicBezTo>
                    <a:pt x="2500" y="76248"/>
                    <a:pt x="2500" y="76248"/>
                    <a:pt x="2500" y="75109"/>
                  </a:cubicBezTo>
                  <a:close/>
                  <a:moveTo>
                    <a:pt x="18216" y="1139"/>
                  </a:moveTo>
                  <a:cubicBezTo>
                    <a:pt x="18927" y="1139"/>
                    <a:pt x="19283" y="1139"/>
                    <a:pt x="20000" y="1139"/>
                  </a:cubicBezTo>
                  <a:cubicBezTo>
                    <a:pt x="19644" y="1139"/>
                    <a:pt x="19283" y="1139"/>
                    <a:pt x="18572" y="1139"/>
                  </a:cubicBezTo>
                  <a:cubicBezTo>
                    <a:pt x="18572" y="0"/>
                    <a:pt x="18216" y="0"/>
                    <a:pt x="18216" y="0"/>
                  </a:cubicBezTo>
                  <a:cubicBezTo>
                    <a:pt x="18216" y="0"/>
                    <a:pt x="18216" y="1139"/>
                    <a:pt x="17855" y="1139"/>
                  </a:cubicBezTo>
                  <a:cubicBezTo>
                    <a:pt x="17855" y="1139"/>
                    <a:pt x="18216" y="1139"/>
                    <a:pt x="18216" y="113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65" name="Shape 2265"/>
            <p:cNvSpPr/>
            <p:nvPr/>
          </p:nvSpPr>
          <p:spPr>
            <a:xfrm>
              <a:off x="7454763" y="1408308"/>
              <a:ext cx="387948" cy="207920"/>
            </a:xfrm>
            <a:custGeom>
              <a:avLst/>
              <a:gdLst/>
              <a:ahLst/>
              <a:cxnLst/>
              <a:rect l="0" t="0" r="0" b="0"/>
              <a:pathLst>
                <a:path w="120000" h="120000" extrusionOk="0">
                  <a:moveTo>
                    <a:pt x="120000" y="73844"/>
                  </a:moveTo>
                  <a:cubicBezTo>
                    <a:pt x="114544" y="73844"/>
                    <a:pt x="109088" y="83077"/>
                    <a:pt x="109088" y="73844"/>
                  </a:cubicBezTo>
                  <a:cubicBezTo>
                    <a:pt x="109088" y="73844"/>
                    <a:pt x="109088" y="83077"/>
                    <a:pt x="109088" y="83077"/>
                  </a:cubicBezTo>
                  <a:cubicBezTo>
                    <a:pt x="103638" y="73844"/>
                    <a:pt x="103638" y="73844"/>
                    <a:pt x="98183" y="73844"/>
                  </a:cubicBezTo>
                  <a:cubicBezTo>
                    <a:pt x="98183" y="64616"/>
                    <a:pt x="98183" y="55383"/>
                    <a:pt x="98183" y="46155"/>
                  </a:cubicBezTo>
                  <a:cubicBezTo>
                    <a:pt x="98183" y="36922"/>
                    <a:pt x="92727" y="27694"/>
                    <a:pt x="87272" y="18461"/>
                  </a:cubicBezTo>
                  <a:cubicBezTo>
                    <a:pt x="87272" y="18461"/>
                    <a:pt x="81816" y="0"/>
                    <a:pt x="76361" y="0"/>
                  </a:cubicBezTo>
                  <a:cubicBezTo>
                    <a:pt x="76361" y="0"/>
                    <a:pt x="70911" y="0"/>
                    <a:pt x="70911" y="0"/>
                  </a:cubicBezTo>
                  <a:cubicBezTo>
                    <a:pt x="70911" y="9233"/>
                    <a:pt x="65455" y="9233"/>
                    <a:pt x="65455" y="9233"/>
                  </a:cubicBezTo>
                  <a:cubicBezTo>
                    <a:pt x="60000" y="9233"/>
                    <a:pt x="60000" y="9233"/>
                    <a:pt x="60000" y="9233"/>
                  </a:cubicBezTo>
                  <a:cubicBezTo>
                    <a:pt x="54544" y="9233"/>
                    <a:pt x="54544" y="9233"/>
                    <a:pt x="49088" y="9233"/>
                  </a:cubicBezTo>
                  <a:cubicBezTo>
                    <a:pt x="49088" y="9233"/>
                    <a:pt x="43638" y="9233"/>
                    <a:pt x="38183" y="9233"/>
                  </a:cubicBezTo>
                  <a:cubicBezTo>
                    <a:pt x="38183" y="9233"/>
                    <a:pt x="32727" y="0"/>
                    <a:pt x="32727" y="0"/>
                  </a:cubicBezTo>
                  <a:cubicBezTo>
                    <a:pt x="32727" y="0"/>
                    <a:pt x="27272" y="9233"/>
                    <a:pt x="27272" y="9233"/>
                  </a:cubicBezTo>
                  <a:cubicBezTo>
                    <a:pt x="27272" y="9233"/>
                    <a:pt x="21816" y="9233"/>
                    <a:pt x="21816" y="9233"/>
                  </a:cubicBezTo>
                  <a:cubicBezTo>
                    <a:pt x="16361" y="18461"/>
                    <a:pt x="16361" y="27694"/>
                    <a:pt x="16361" y="36922"/>
                  </a:cubicBezTo>
                  <a:cubicBezTo>
                    <a:pt x="10911" y="36922"/>
                    <a:pt x="10911" y="46155"/>
                    <a:pt x="10911" y="55383"/>
                  </a:cubicBezTo>
                  <a:cubicBezTo>
                    <a:pt x="5455" y="55383"/>
                    <a:pt x="0" y="55383"/>
                    <a:pt x="0" y="55383"/>
                  </a:cubicBezTo>
                  <a:cubicBezTo>
                    <a:pt x="0" y="55383"/>
                    <a:pt x="5455" y="64616"/>
                    <a:pt x="5455" y="64616"/>
                  </a:cubicBezTo>
                  <a:cubicBezTo>
                    <a:pt x="5455" y="64616"/>
                    <a:pt x="5455" y="73844"/>
                    <a:pt x="5455" y="73844"/>
                  </a:cubicBezTo>
                  <a:cubicBezTo>
                    <a:pt x="5455" y="73844"/>
                    <a:pt x="10911" y="73844"/>
                    <a:pt x="10911" y="83077"/>
                  </a:cubicBezTo>
                  <a:cubicBezTo>
                    <a:pt x="10911" y="83077"/>
                    <a:pt x="10911" y="83077"/>
                    <a:pt x="16361" y="83077"/>
                  </a:cubicBezTo>
                  <a:cubicBezTo>
                    <a:pt x="16361" y="83077"/>
                    <a:pt x="10911" y="83077"/>
                    <a:pt x="10911" y="83077"/>
                  </a:cubicBezTo>
                  <a:cubicBezTo>
                    <a:pt x="10911" y="83077"/>
                    <a:pt x="10911" y="92305"/>
                    <a:pt x="10911" y="92305"/>
                  </a:cubicBezTo>
                  <a:cubicBezTo>
                    <a:pt x="10911" y="92305"/>
                    <a:pt x="16361" y="92305"/>
                    <a:pt x="10911" y="92305"/>
                  </a:cubicBezTo>
                  <a:cubicBezTo>
                    <a:pt x="16361" y="92305"/>
                    <a:pt x="21816" y="101538"/>
                    <a:pt x="21816" y="101538"/>
                  </a:cubicBezTo>
                  <a:cubicBezTo>
                    <a:pt x="27272" y="101538"/>
                    <a:pt x="27272" y="92305"/>
                    <a:pt x="32727" y="101538"/>
                  </a:cubicBezTo>
                  <a:cubicBezTo>
                    <a:pt x="27272" y="101538"/>
                    <a:pt x="27272" y="101538"/>
                    <a:pt x="27272" y="101538"/>
                  </a:cubicBezTo>
                  <a:cubicBezTo>
                    <a:pt x="27272" y="110766"/>
                    <a:pt x="32727" y="110766"/>
                    <a:pt x="32727" y="110766"/>
                  </a:cubicBezTo>
                  <a:cubicBezTo>
                    <a:pt x="32727" y="110766"/>
                    <a:pt x="32727" y="110766"/>
                    <a:pt x="32727" y="110766"/>
                  </a:cubicBezTo>
                  <a:cubicBezTo>
                    <a:pt x="32727" y="110766"/>
                    <a:pt x="32727" y="120000"/>
                    <a:pt x="32727" y="120000"/>
                  </a:cubicBezTo>
                  <a:cubicBezTo>
                    <a:pt x="38183" y="120000"/>
                    <a:pt x="54544" y="120000"/>
                    <a:pt x="60000" y="120000"/>
                  </a:cubicBezTo>
                  <a:cubicBezTo>
                    <a:pt x="65455" y="120000"/>
                    <a:pt x="65455" y="120000"/>
                    <a:pt x="70911" y="120000"/>
                  </a:cubicBezTo>
                  <a:cubicBezTo>
                    <a:pt x="76361" y="120000"/>
                    <a:pt x="81816" y="110766"/>
                    <a:pt x="87272" y="110766"/>
                  </a:cubicBezTo>
                  <a:cubicBezTo>
                    <a:pt x="92727" y="110766"/>
                    <a:pt x="98183" y="120000"/>
                    <a:pt x="109088" y="120000"/>
                  </a:cubicBezTo>
                  <a:cubicBezTo>
                    <a:pt x="109088" y="110766"/>
                    <a:pt x="109088" y="110766"/>
                    <a:pt x="109088" y="101538"/>
                  </a:cubicBezTo>
                  <a:cubicBezTo>
                    <a:pt x="109088" y="101538"/>
                    <a:pt x="109088" y="101538"/>
                    <a:pt x="109088" y="101538"/>
                  </a:cubicBezTo>
                  <a:cubicBezTo>
                    <a:pt x="109088" y="92305"/>
                    <a:pt x="109088" y="83077"/>
                    <a:pt x="114544" y="92305"/>
                  </a:cubicBezTo>
                  <a:cubicBezTo>
                    <a:pt x="109088" y="92305"/>
                    <a:pt x="114544" y="92305"/>
                    <a:pt x="114544" y="92305"/>
                  </a:cubicBezTo>
                  <a:cubicBezTo>
                    <a:pt x="114544" y="92305"/>
                    <a:pt x="114544" y="92305"/>
                    <a:pt x="120000" y="92305"/>
                  </a:cubicBezTo>
                  <a:cubicBezTo>
                    <a:pt x="120000" y="83077"/>
                    <a:pt x="120000" y="83077"/>
                    <a:pt x="120000" y="738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66" name="Shape 2266"/>
            <p:cNvSpPr/>
            <p:nvPr/>
          </p:nvSpPr>
          <p:spPr>
            <a:xfrm>
              <a:off x="8873093" y="2439591"/>
              <a:ext cx="34142" cy="77624"/>
            </a:xfrm>
            <a:custGeom>
              <a:avLst/>
              <a:gdLst/>
              <a:ahLst/>
              <a:cxnLst/>
              <a:rect l="0" t="0" r="0" b="0"/>
              <a:pathLst>
                <a:path w="120000" h="120000" extrusionOk="0">
                  <a:moveTo>
                    <a:pt x="120000" y="72000"/>
                  </a:moveTo>
                  <a:cubicBezTo>
                    <a:pt x="60000" y="48000"/>
                    <a:pt x="120000" y="24000"/>
                    <a:pt x="60000" y="0"/>
                  </a:cubicBezTo>
                  <a:cubicBezTo>
                    <a:pt x="0" y="0"/>
                    <a:pt x="0" y="24000"/>
                    <a:pt x="0" y="48000"/>
                  </a:cubicBezTo>
                  <a:cubicBezTo>
                    <a:pt x="0" y="72000"/>
                    <a:pt x="0" y="120000"/>
                    <a:pt x="0" y="120000"/>
                  </a:cubicBezTo>
                  <a:cubicBezTo>
                    <a:pt x="60000" y="120000"/>
                    <a:pt x="120000" y="96000"/>
                    <a:pt x="120000" y="72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67" name="Shape 2267"/>
            <p:cNvSpPr/>
            <p:nvPr/>
          </p:nvSpPr>
          <p:spPr>
            <a:xfrm>
              <a:off x="3460476" y="2802758"/>
              <a:ext cx="77045" cy="30496"/>
            </a:xfrm>
            <a:custGeom>
              <a:avLst/>
              <a:gdLst/>
              <a:ahLst/>
              <a:cxnLst/>
              <a:rect l="0" t="0" r="0" b="0"/>
              <a:pathLst>
                <a:path w="120000" h="120000" extrusionOk="0">
                  <a:moveTo>
                    <a:pt x="112147" y="0"/>
                  </a:moveTo>
                  <a:cubicBezTo>
                    <a:pt x="112147" y="0"/>
                    <a:pt x="84110" y="0"/>
                    <a:pt x="84110" y="0"/>
                  </a:cubicBezTo>
                  <a:cubicBezTo>
                    <a:pt x="84110" y="0"/>
                    <a:pt x="84110" y="0"/>
                    <a:pt x="84110" y="0"/>
                  </a:cubicBezTo>
                  <a:cubicBezTo>
                    <a:pt x="84110" y="0"/>
                    <a:pt x="28036" y="0"/>
                    <a:pt x="28036" y="0"/>
                  </a:cubicBezTo>
                  <a:cubicBezTo>
                    <a:pt x="0" y="0"/>
                    <a:pt x="0" y="0"/>
                    <a:pt x="0" y="60000"/>
                  </a:cubicBezTo>
                  <a:cubicBezTo>
                    <a:pt x="0" y="60000"/>
                    <a:pt x="0" y="60000"/>
                    <a:pt x="28036" y="120000"/>
                  </a:cubicBezTo>
                  <a:cubicBezTo>
                    <a:pt x="28036" y="120000"/>
                    <a:pt x="56073" y="120000"/>
                    <a:pt x="84110" y="120000"/>
                  </a:cubicBezTo>
                  <a:cubicBezTo>
                    <a:pt x="84110" y="120000"/>
                    <a:pt x="140183" y="0"/>
                    <a:pt x="112147"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68" name="Shape 2268"/>
            <p:cNvSpPr/>
            <p:nvPr/>
          </p:nvSpPr>
          <p:spPr>
            <a:xfrm>
              <a:off x="6176094" y="1693852"/>
              <a:ext cx="158284" cy="238415"/>
            </a:xfrm>
            <a:custGeom>
              <a:avLst/>
              <a:gdLst/>
              <a:ahLst/>
              <a:cxnLst/>
              <a:rect l="0" t="0" r="0" b="0"/>
              <a:pathLst>
                <a:path w="120000" h="120000" extrusionOk="0">
                  <a:moveTo>
                    <a:pt x="120000" y="8000"/>
                  </a:moveTo>
                  <a:cubicBezTo>
                    <a:pt x="106666" y="8000"/>
                    <a:pt x="106666" y="8000"/>
                    <a:pt x="106666" y="8000"/>
                  </a:cubicBezTo>
                  <a:cubicBezTo>
                    <a:pt x="106666" y="8000"/>
                    <a:pt x="106666" y="8000"/>
                    <a:pt x="106666" y="8000"/>
                  </a:cubicBezTo>
                  <a:cubicBezTo>
                    <a:pt x="106666" y="8000"/>
                    <a:pt x="106666" y="8000"/>
                    <a:pt x="106666" y="8000"/>
                  </a:cubicBezTo>
                  <a:cubicBezTo>
                    <a:pt x="93333" y="0"/>
                    <a:pt x="106666" y="8000"/>
                    <a:pt x="93333" y="0"/>
                  </a:cubicBezTo>
                  <a:cubicBezTo>
                    <a:pt x="93333" y="0"/>
                    <a:pt x="80000" y="8000"/>
                    <a:pt x="66666" y="8000"/>
                  </a:cubicBezTo>
                  <a:cubicBezTo>
                    <a:pt x="66666" y="8000"/>
                    <a:pt x="53333" y="8000"/>
                    <a:pt x="53333" y="8000"/>
                  </a:cubicBezTo>
                  <a:cubicBezTo>
                    <a:pt x="53333" y="0"/>
                    <a:pt x="53333" y="0"/>
                    <a:pt x="53333" y="0"/>
                  </a:cubicBezTo>
                  <a:cubicBezTo>
                    <a:pt x="40000" y="0"/>
                    <a:pt x="26666" y="8000"/>
                    <a:pt x="26666" y="8000"/>
                  </a:cubicBezTo>
                  <a:cubicBezTo>
                    <a:pt x="26666" y="16000"/>
                    <a:pt x="40000" y="24000"/>
                    <a:pt x="26666" y="32000"/>
                  </a:cubicBezTo>
                  <a:cubicBezTo>
                    <a:pt x="26666" y="40000"/>
                    <a:pt x="26666" y="48000"/>
                    <a:pt x="13333" y="48000"/>
                  </a:cubicBezTo>
                  <a:cubicBezTo>
                    <a:pt x="13333" y="56000"/>
                    <a:pt x="0" y="64000"/>
                    <a:pt x="0" y="72000"/>
                  </a:cubicBezTo>
                  <a:cubicBezTo>
                    <a:pt x="0" y="80000"/>
                    <a:pt x="13333" y="72000"/>
                    <a:pt x="26666" y="72000"/>
                  </a:cubicBezTo>
                  <a:cubicBezTo>
                    <a:pt x="13333" y="72000"/>
                    <a:pt x="13333" y="72000"/>
                    <a:pt x="13333" y="72000"/>
                  </a:cubicBezTo>
                  <a:cubicBezTo>
                    <a:pt x="13333" y="72000"/>
                    <a:pt x="13333" y="80000"/>
                    <a:pt x="13333" y="80000"/>
                  </a:cubicBezTo>
                  <a:cubicBezTo>
                    <a:pt x="0" y="88000"/>
                    <a:pt x="13333" y="80000"/>
                    <a:pt x="26666" y="80000"/>
                  </a:cubicBezTo>
                  <a:cubicBezTo>
                    <a:pt x="26666" y="80000"/>
                    <a:pt x="26666" y="80000"/>
                    <a:pt x="13333" y="80000"/>
                  </a:cubicBezTo>
                  <a:cubicBezTo>
                    <a:pt x="26666" y="96000"/>
                    <a:pt x="13333" y="104000"/>
                    <a:pt x="13333" y="120000"/>
                  </a:cubicBezTo>
                  <a:cubicBezTo>
                    <a:pt x="13333" y="120000"/>
                    <a:pt x="26666" y="112000"/>
                    <a:pt x="26666" y="112000"/>
                  </a:cubicBezTo>
                  <a:cubicBezTo>
                    <a:pt x="40000" y="120000"/>
                    <a:pt x="53333" y="120000"/>
                    <a:pt x="53333" y="112000"/>
                  </a:cubicBezTo>
                  <a:cubicBezTo>
                    <a:pt x="66666" y="112000"/>
                    <a:pt x="53333" y="112000"/>
                    <a:pt x="66666" y="104000"/>
                  </a:cubicBezTo>
                  <a:cubicBezTo>
                    <a:pt x="66666" y="96000"/>
                    <a:pt x="80000" y="96000"/>
                    <a:pt x="80000" y="88000"/>
                  </a:cubicBezTo>
                  <a:cubicBezTo>
                    <a:pt x="80000" y="88000"/>
                    <a:pt x="66666" y="88000"/>
                    <a:pt x="66666" y="80000"/>
                  </a:cubicBezTo>
                  <a:cubicBezTo>
                    <a:pt x="66666" y="80000"/>
                    <a:pt x="80000" y="72000"/>
                    <a:pt x="80000" y="72000"/>
                  </a:cubicBezTo>
                  <a:cubicBezTo>
                    <a:pt x="80000" y="64000"/>
                    <a:pt x="66666" y="56000"/>
                    <a:pt x="66666" y="56000"/>
                  </a:cubicBezTo>
                  <a:cubicBezTo>
                    <a:pt x="80000" y="56000"/>
                    <a:pt x="80000" y="56000"/>
                    <a:pt x="80000" y="48000"/>
                  </a:cubicBezTo>
                  <a:cubicBezTo>
                    <a:pt x="93333" y="48000"/>
                    <a:pt x="80000" y="48000"/>
                    <a:pt x="80000" y="48000"/>
                  </a:cubicBezTo>
                  <a:cubicBezTo>
                    <a:pt x="80000" y="40000"/>
                    <a:pt x="93333" y="40000"/>
                    <a:pt x="93333" y="40000"/>
                  </a:cubicBezTo>
                  <a:cubicBezTo>
                    <a:pt x="93333" y="32000"/>
                    <a:pt x="93333" y="24000"/>
                    <a:pt x="93333" y="24000"/>
                  </a:cubicBezTo>
                  <a:cubicBezTo>
                    <a:pt x="93333" y="16000"/>
                    <a:pt x="106666" y="16000"/>
                    <a:pt x="120000" y="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69" name="Shape 2269"/>
            <p:cNvSpPr/>
            <p:nvPr/>
          </p:nvSpPr>
          <p:spPr>
            <a:xfrm>
              <a:off x="7187857" y="1108904"/>
              <a:ext cx="406569" cy="259645"/>
            </a:xfrm>
            <a:custGeom>
              <a:avLst/>
              <a:gdLst/>
              <a:ahLst/>
              <a:cxnLst/>
              <a:rect l="0" t="0" r="0" b="0"/>
              <a:pathLst>
                <a:path w="120000" h="120000" extrusionOk="0">
                  <a:moveTo>
                    <a:pt x="120000" y="87727"/>
                  </a:moveTo>
                  <a:cubicBezTo>
                    <a:pt x="114783" y="87727"/>
                    <a:pt x="120000" y="80414"/>
                    <a:pt x="120000" y="80414"/>
                  </a:cubicBezTo>
                  <a:cubicBezTo>
                    <a:pt x="114783" y="80414"/>
                    <a:pt x="114783" y="73107"/>
                    <a:pt x="114783" y="73107"/>
                  </a:cubicBezTo>
                  <a:cubicBezTo>
                    <a:pt x="109566" y="65794"/>
                    <a:pt x="114783" y="58486"/>
                    <a:pt x="109566" y="58486"/>
                  </a:cubicBezTo>
                  <a:cubicBezTo>
                    <a:pt x="109566" y="58486"/>
                    <a:pt x="104350" y="58486"/>
                    <a:pt x="104350" y="51173"/>
                  </a:cubicBezTo>
                  <a:cubicBezTo>
                    <a:pt x="104350" y="51173"/>
                    <a:pt x="109566" y="43866"/>
                    <a:pt x="114783" y="43866"/>
                  </a:cubicBezTo>
                  <a:cubicBezTo>
                    <a:pt x="114783" y="43866"/>
                    <a:pt x="109566" y="21933"/>
                    <a:pt x="109566" y="21933"/>
                  </a:cubicBezTo>
                  <a:cubicBezTo>
                    <a:pt x="104350" y="7313"/>
                    <a:pt x="88694" y="7313"/>
                    <a:pt x="83477" y="7313"/>
                  </a:cubicBezTo>
                  <a:cubicBezTo>
                    <a:pt x="73044" y="7313"/>
                    <a:pt x="67827" y="7313"/>
                    <a:pt x="62611" y="7313"/>
                  </a:cubicBezTo>
                  <a:cubicBezTo>
                    <a:pt x="57388" y="7313"/>
                    <a:pt x="52172" y="14620"/>
                    <a:pt x="46955" y="0"/>
                  </a:cubicBezTo>
                  <a:cubicBezTo>
                    <a:pt x="52172" y="0"/>
                    <a:pt x="52172" y="0"/>
                    <a:pt x="52172" y="7313"/>
                  </a:cubicBezTo>
                  <a:cubicBezTo>
                    <a:pt x="46955" y="0"/>
                    <a:pt x="31305" y="0"/>
                    <a:pt x="26088" y="7313"/>
                  </a:cubicBezTo>
                  <a:cubicBezTo>
                    <a:pt x="26088" y="7313"/>
                    <a:pt x="26088" y="7313"/>
                    <a:pt x="20872" y="14620"/>
                  </a:cubicBezTo>
                  <a:cubicBezTo>
                    <a:pt x="20872" y="14620"/>
                    <a:pt x="15650" y="14620"/>
                    <a:pt x="15650" y="14620"/>
                  </a:cubicBezTo>
                  <a:cubicBezTo>
                    <a:pt x="10433" y="14620"/>
                    <a:pt x="5216" y="21933"/>
                    <a:pt x="0" y="21933"/>
                  </a:cubicBezTo>
                  <a:cubicBezTo>
                    <a:pt x="0" y="21933"/>
                    <a:pt x="5216" y="21933"/>
                    <a:pt x="5216" y="21933"/>
                  </a:cubicBezTo>
                  <a:cubicBezTo>
                    <a:pt x="5216" y="21933"/>
                    <a:pt x="0" y="21933"/>
                    <a:pt x="0" y="21933"/>
                  </a:cubicBezTo>
                  <a:cubicBezTo>
                    <a:pt x="0" y="29240"/>
                    <a:pt x="5216" y="29240"/>
                    <a:pt x="5216" y="36553"/>
                  </a:cubicBezTo>
                  <a:cubicBezTo>
                    <a:pt x="0" y="36553"/>
                    <a:pt x="0" y="36553"/>
                    <a:pt x="0" y="43866"/>
                  </a:cubicBezTo>
                  <a:cubicBezTo>
                    <a:pt x="0" y="43866"/>
                    <a:pt x="5216" y="43866"/>
                    <a:pt x="5216" y="51173"/>
                  </a:cubicBezTo>
                  <a:cubicBezTo>
                    <a:pt x="5216" y="43866"/>
                    <a:pt x="5216" y="58486"/>
                    <a:pt x="5216" y="51173"/>
                  </a:cubicBezTo>
                  <a:cubicBezTo>
                    <a:pt x="5216" y="58486"/>
                    <a:pt x="5216" y="58486"/>
                    <a:pt x="5216" y="65794"/>
                  </a:cubicBezTo>
                  <a:cubicBezTo>
                    <a:pt x="10433" y="73107"/>
                    <a:pt x="10433" y="73107"/>
                    <a:pt x="10433" y="80414"/>
                  </a:cubicBezTo>
                  <a:cubicBezTo>
                    <a:pt x="10433" y="80414"/>
                    <a:pt x="10433" y="80414"/>
                    <a:pt x="10433" y="80414"/>
                  </a:cubicBezTo>
                  <a:cubicBezTo>
                    <a:pt x="15650" y="80414"/>
                    <a:pt x="10433" y="80414"/>
                    <a:pt x="15650" y="80414"/>
                  </a:cubicBezTo>
                  <a:cubicBezTo>
                    <a:pt x="15650" y="87727"/>
                    <a:pt x="20872" y="87727"/>
                    <a:pt x="20872" y="87727"/>
                  </a:cubicBezTo>
                  <a:cubicBezTo>
                    <a:pt x="26088" y="87727"/>
                    <a:pt x="31305" y="87727"/>
                    <a:pt x="26088" y="95040"/>
                  </a:cubicBezTo>
                  <a:cubicBezTo>
                    <a:pt x="26088" y="95040"/>
                    <a:pt x="31305" y="95040"/>
                    <a:pt x="31305" y="95040"/>
                  </a:cubicBezTo>
                  <a:cubicBezTo>
                    <a:pt x="36522" y="102347"/>
                    <a:pt x="36522" y="95040"/>
                    <a:pt x="31305" y="95040"/>
                  </a:cubicBezTo>
                  <a:cubicBezTo>
                    <a:pt x="36522" y="95040"/>
                    <a:pt x="41738" y="95040"/>
                    <a:pt x="41738" y="95040"/>
                  </a:cubicBezTo>
                  <a:cubicBezTo>
                    <a:pt x="41738" y="95040"/>
                    <a:pt x="46955" y="95040"/>
                    <a:pt x="41738" y="95040"/>
                  </a:cubicBezTo>
                  <a:cubicBezTo>
                    <a:pt x="41738" y="102347"/>
                    <a:pt x="46955" y="102347"/>
                    <a:pt x="52172" y="102347"/>
                  </a:cubicBezTo>
                  <a:cubicBezTo>
                    <a:pt x="52172" y="102347"/>
                    <a:pt x="52172" y="102347"/>
                    <a:pt x="57388" y="109660"/>
                  </a:cubicBezTo>
                  <a:cubicBezTo>
                    <a:pt x="57388" y="109660"/>
                    <a:pt x="57388" y="109660"/>
                    <a:pt x="57388" y="109660"/>
                  </a:cubicBezTo>
                  <a:cubicBezTo>
                    <a:pt x="57388" y="109660"/>
                    <a:pt x="57388" y="116967"/>
                    <a:pt x="57388" y="116967"/>
                  </a:cubicBezTo>
                  <a:cubicBezTo>
                    <a:pt x="62611" y="116967"/>
                    <a:pt x="62611" y="109660"/>
                    <a:pt x="62611" y="109660"/>
                  </a:cubicBezTo>
                  <a:cubicBezTo>
                    <a:pt x="62611" y="109660"/>
                    <a:pt x="62611" y="109660"/>
                    <a:pt x="67827" y="109660"/>
                  </a:cubicBezTo>
                  <a:cubicBezTo>
                    <a:pt x="67827" y="116967"/>
                    <a:pt x="67827" y="116967"/>
                    <a:pt x="67827" y="116967"/>
                  </a:cubicBezTo>
                  <a:cubicBezTo>
                    <a:pt x="73044" y="116967"/>
                    <a:pt x="73044" y="116967"/>
                    <a:pt x="73044" y="116967"/>
                  </a:cubicBezTo>
                  <a:cubicBezTo>
                    <a:pt x="78261" y="116967"/>
                    <a:pt x="78261" y="116967"/>
                    <a:pt x="83477" y="116967"/>
                  </a:cubicBezTo>
                  <a:cubicBezTo>
                    <a:pt x="83477" y="116967"/>
                    <a:pt x="83477" y="109660"/>
                    <a:pt x="88694" y="109660"/>
                  </a:cubicBezTo>
                  <a:cubicBezTo>
                    <a:pt x="93911" y="116967"/>
                    <a:pt x="93911" y="116967"/>
                    <a:pt x="99127" y="116967"/>
                  </a:cubicBezTo>
                  <a:cubicBezTo>
                    <a:pt x="109566" y="124280"/>
                    <a:pt x="99127" y="116967"/>
                    <a:pt x="104350" y="109660"/>
                  </a:cubicBezTo>
                  <a:cubicBezTo>
                    <a:pt x="104350" y="102347"/>
                    <a:pt x="109566" y="95040"/>
                    <a:pt x="114783" y="95040"/>
                  </a:cubicBezTo>
                  <a:cubicBezTo>
                    <a:pt x="114783" y="95040"/>
                    <a:pt x="120000" y="95040"/>
                    <a:pt x="120000" y="877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70" name="Shape 2270"/>
            <p:cNvSpPr/>
            <p:nvPr/>
          </p:nvSpPr>
          <p:spPr>
            <a:xfrm>
              <a:off x="11995279" y="2802758"/>
              <a:ext cx="443811" cy="606802"/>
            </a:xfrm>
            <a:custGeom>
              <a:avLst/>
              <a:gdLst/>
              <a:ahLst/>
              <a:cxnLst/>
              <a:rect l="0" t="0" r="0" b="0"/>
              <a:pathLst>
                <a:path w="120000" h="120000" extrusionOk="0">
                  <a:moveTo>
                    <a:pt x="120000" y="103449"/>
                  </a:moveTo>
                  <a:cubicBezTo>
                    <a:pt x="120000" y="100314"/>
                    <a:pt x="120000" y="100314"/>
                    <a:pt x="120000" y="97178"/>
                  </a:cubicBezTo>
                  <a:cubicBezTo>
                    <a:pt x="115200" y="94042"/>
                    <a:pt x="115200" y="94042"/>
                    <a:pt x="115200" y="94042"/>
                  </a:cubicBezTo>
                  <a:cubicBezTo>
                    <a:pt x="115200" y="94042"/>
                    <a:pt x="115200" y="94042"/>
                    <a:pt x="115200" y="90912"/>
                  </a:cubicBezTo>
                  <a:cubicBezTo>
                    <a:pt x="115200" y="90912"/>
                    <a:pt x="115200" y="90912"/>
                    <a:pt x="115200" y="90912"/>
                  </a:cubicBezTo>
                  <a:cubicBezTo>
                    <a:pt x="115200" y="87776"/>
                    <a:pt x="115200" y="87776"/>
                    <a:pt x="115200" y="84641"/>
                  </a:cubicBezTo>
                  <a:cubicBezTo>
                    <a:pt x="110400" y="84641"/>
                    <a:pt x="105600" y="78369"/>
                    <a:pt x="100800" y="81505"/>
                  </a:cubicBezTo>
                  <a:cubicBezTo>
                    <a:pt x="100800" y="84641"/>
                    <a:pt x="105600" y="87776"/>
                    <a:pt x="105600" y="87776"/>
                  </a:cubicBezTo>
                  <a:cubicBezTo>
                    <a:pt x="105600" y="87776"/>
                    <a:pt x="105600" y="87776"/>
                    <a:pt x="100800" y="87776"/>
                  </a:cubicBezTo>
                  <a:cubicBezTo>
                    <a:pt x="100800" y="87776"/>
                    <a:pt x="100800" y="90912"/>
                    <a:pt x="100800" y="90912"/>
                  </a:cubicBezTo>
                  <a:cubicBezTo>
                    <a:pt x="96000" y="90912"/>
                    <a:pt x="96000" y="87776"/>
                    <a:pt x="96000" y="87776"/>
                  </a:cubicBezTo>
                  <a:cubicBezTo>
                    <a:pt x="96000" y="90912"/>
                    <a:pt x="96000" y="90912"/>
                    <a:pt x="96000" y="90912"/>
                  </a:cubicBezTo>
                  <a:cubicBezTo>
                    <a:pt x="96000" y="90912"/>
                    <a:pt x="96000" y="94042"/>
                    <a:pt x="96000" y="94042"/>
                  </a:cubicBezTo>
                  <a:cubicBezTo>
                    <a:pt x="96000" y="94042"/>
                    <a:pt x="91200" y="90912"/>
                    <a:pt x="91200" y="90912"/>
                  </a:cubicBezTo>
                  <a:cubicBezTo>
                    <a:pt x="91200" y="94042"/>
                    <a:pt x="91200" y="94042"/>
                    <a:pt x="91200" y="94042"/>
                  </a:cubicBezTo>
                  <a:cubicBezTo>
                    <a:pt x="86400" y="97178"/>
                    <a:pt x="86400" y="97178"/>
                    <a:pt x="81600" y="97178"/>
                  </a:cubicBezTo>
                  <a:cubicBezTo>
                    <a:pt x="91200" y="94042"/>
                    <a:pt x="81600" y="90912"/>
                    <a:pt x="76800" y="94042"/>
                  </a:cubicBezTo>
                  <a:cubicBezTo>
                    <a:pt x="72000" y="94042"/>
                    <a:pt x="76800" y="97178"/>
                    <a:pt x="72000" y="97178"/>
                  </a:cubicBezTo>
                  <a:cubicBezTo>
                    <a:pt x="67200" y="97178"/>
                    <a:pt x="62400" y="97178"/>
                    <a:pt x="62400" y="100314"/>
                  </a:cubicBezTo>
                  <a:cubicBezTo>
                    <a:pt x="62400" y="106585"/>
                    <a:pt x="62400" y="112851"/>
                    <a:pt x="67200" y="103449"/>
                  </a:cubicBezTo>
                  <a:cubicBezTo>
                    <a:pt x="67200" y="103449"/>
                    <a:pt x="67200" y="100314"/>
                    <a:pt x="72000" y="100314"/>
                  </a:cubicBezTo>
                  <a:cubicBezTo>
                    <a:pt x="72000" y="100314"/>
                    <a:pt x="76800" y="103449"/>
                    <a:pt x="76800" y="100314"/>
                  </a:cubicBezTo>
                  <a:cubicBezTo>
                    <a:pt x="76800" y="100314"/>
                    <a:pt x="76800" y="103449"/>
                    <a:pt x="81600" y="103449"/>
                  </a:cubicBezTo>
                  <a:cubicBezTo>
                    <a:pt x="81600" y="100314"/>
                    <a:pt x="81600" y="97178"/>
                    <a:pt x="86400" y="100314"/>
                  </a:cubicBezTo>
                  <a:cubicBezTo>
                    <a:pt x="91200" y="103449"/>
                    <a:pt x="86400" y="103449"/>
                    <a:pt x="86400" y="106585"/>
                  </a:cubicBezTo>
                  <a:cubicBezTo>
                    <a:pt x="86400" y="109721"/>
                    <a:pt x="91200" y="112851"/>
                    <a:pt x="91200" y="115986"/>
                  </a:cubicBezTo>
                  <a:cubicBezTo>
                    <a:pt x="96000" y="115986"/>
                    <a:pt x="100800" y="119122"/>
                    <a:pt x="100800" y="119122"/>
                  </a:cubicBezTo>
                  <a:cubicBezTo>
                    <a:pt x="100800" y="119122"/>
                    <a:pt x="105600" y="115986"/>
                    <a:pt x="105600" y="115986"/>
                  </a:cubicBezTo>
                  <a:cubicBezTo>
                    <a:pt x="105600" y="115986"/>
                    <a:pt x="100800" y="122258"/>
                    <a:pt x="105600" y="119122"/>
                  </a:cubicBezTo>
                  <a:cubicBezTo>
                    <a:pt x="110400" y="115986"/>
                    <a:pt x="110400" y="115986"/>
                    <a:pt x="110400" y="112851"/>
                  </a:cubicBezTo>
                  <a:cubicBezTo>
                    <a:pt x="110400" y="112851"/>
                    <a:pt x="105600" y="112851"/>
                    <a:pt x="105600" y="109721"/>
                  </a:cubicBezTo>
                  <a:cubicBezTo>
                    <a:pt x="105600" y="109721"/>
                    <a:pt x="110400" y="103449"/>
                    <a:pt x="110400" y="103449"/>
                  </a:cubicBezTo>
                  <a:cubicBezTo>
                    <a:pt x="110400" y="103449"/>
                    <a:pt x="115200" y="112851"/>
                    <a:pt x="115200" y="112851"/>
                  </a:cubicBezTo>
                  <a:cubicBezTo>
                    <a:pt x="115200" y="112851"/>
                    <a:pt x="115200" y="109721"/>
                    <a:pt x="115200" y="109721"/>
                  </a:cubicBezTo>
                  <a:cubicBezTo>
                    <a:pt x="120000" y="106585"/>
                    <a:pt x="120000" y="106585"/>
                    <a:pt x="120000" y="103449"/>
                  </a:cubicBezTo>
                  <a:close/>
                  <a:moveTo>
                    <a:pt x="100800" y="78369"/>
                  </a:moveTo>
                  <a:cubicBezTo>
                    <a:pt x="100800" y="78369"/>
                    <a:pt x="100800" y="78369"/>
                    <a:pt x="100800" y="78369"/>
                  </a:cubicBezTo>
                  <a:cubicBezTo>
                    <a:pt x="100800" y="78369"/>
                    <a:pt x="100800" y="78369"/>
                    <a:pt x="100800" y="78369"/>
                  </a:cubicBezTo>
                  <a:close/>
                  <a:moveTo>
                    <a:pt x="86400" y="78369"/>
                  </a:moveTo>
                  <a:cubicBezTo>
                    <a:pt x="86400" y="78369"/>
                    <a:pt x="81600" y="81505"/>
                    <a:pt x="81600" y="81505"/>
                  </a:cubicBezTo>
                  <a:cubicBezTo>
                    <a:pt x="86400" y="84641"/>
                    <a:pt x="91200" y="81505"/>
                    <a:pt x="91200" y="81505"/>
                  </a:cubicBezTo>
                  <a:cubicBezTo>
                    <a:pt x="96000" y="81505"/>
                    <a:pt x="91200" y="75234"/>
                    <a:pt x="86400" y="78369"/>
                  </a:cubicBezTo>
                  <a:close/>
                  <a:moveTo>
                    <a:pt x="67200" y="81505"/>
                  </a:moveTo>
                  <a:cubicBezTo>
                    <a:pt x="67200" y="84641"/>
                    <a:pt x="67200" y="84641"/>
                    <a:pt x="72000" y="84641"/>
                  </a:cubicBezTo>
                  <a:cubicBezTo>
                    <a:pt x="72000" y="87776"/>
                    <a:pt x="72000" y="87776"/>
                    <a:pt x="76800" y="87776"/>
                  </a:cubicBezTo>
                  <a:cubicBezTo>
                    <a:pt x="76800" y="87776"/>
                    <a:pt x="76800" y="84641"/>
                    <a:pt x="76800" y="84641"/>
                  </a:cubicBezTo>
                  <a:cubicBezTo>
                    <a:pt x="76800" y="81505"/>
                    <a:pt x="76800" y="78369"/>
                    <a:pt x="76800" y="78369"/>
                  </a:cubicBezTo>
                  <a:cubicBezTo>
                    <a:pt x="76800" y="75234"/>
                    <a:pt x="81600" y="72098"/>
                    <a:pt x="76800" y="72098"/>
                  </a:cubicBezTo>
                  <a:cubicBezTo>
                    <a:pt x="76800" y="68968"/>
                    <a:pt x="72000" y="68968"/>
                    <a:pt x="72000" y="72098"/>
                  </a:cubicBezTo>
                  <a:cubicBezTo>
                    <a:pt x="67200" y="72098"/>
                    <a:pt x="72000" y="75234"/>
                    <a:pt x="72000" y="78369"/>
                  </a:cubicBezTo>
                  <a:cubicBezTo>
                    <a:pt x="72000" y="78369"/>
                    <a:pt x="72000" y="78369"/>
                    <a:pt x="67200" y="78369"/>
                  </a:cubicBezTo>
                  <a:cubicBezTo>
                    <a:pt x="67200" y="81505"/>
                    <a:pt x="67200" y="78369"/>
                    <a:pt x="67200" y="81505"/>
                  </a:cubicBezTo>
                  <a:close/>
                  <a:moveTo>
                    <a:pt x="86400" y="68968"/>
                  </a:moveTo>
                  <a:cubicBezTo>
                    <a:pt x="86400" y="68968"/>
                    <a:pt x="86400" y="68968"/>
                    <a:pt x="81600" y="65832"/>
                  </a:cubicBezTo>
                  <a:cubicBezTo>
                    <a:pt x="81600" y="68968"/>
                    <a:pt x="81600" y="72098"/>
                    <a:pt x="81600" y="75234"/>
                  </a:cubicBezTo>
                  <a:cubicBezTo>
                    <a:pt x="76800" y="78369"/>
                    <a:pt x="76800" y="81505"/>
                    <a:pt x="76800" y="84641"/>
                  </a:cubicBezTo>
                  <a:cubicBezTo>
                    <a:pt x="76800" y="81505"/>
                    <a:pt x="81600" y="78369"/>
                    <a:pt x="81600" y="78369"/>
                  </a:cubicBezTo>
                  <a:cubicBezTo>
                    <a:pt x="81600" y="75234"/>
                    <a:pt x="81600" y="75234"/>
                    <a:pt x="86400" y="75234"/>
                  </a:cubicBezTo>
                  <a:cubicBezTo>
                    <a:pt x="86400" y="72098"/>
                    <a:pt x="86400" y="72098"/>
                    <a:pt x="86400" y="68968"/>
                  </a:cubicBezTo>
                  <a:close/>
                  <a:moveTo>
                    <a:pt x="28800" y="72098"/>
                  </a:moveTo>
                  <a:cubicBezTo>
                    <a:pt x="28800" y="72098"/>
                    <a:pt x="28800" y="68968"/>
                    <a:pt x="28800" y="65832"/>
                  </a:cubicBezTo>
                  <a:cubicBezTo>
                    <a:pt x="24000" y="68968"/>
                    <a:pt x="24000" y="72098"/>
                    <a:pt x="24000" y="75234"/>
                  </a:cubicBezTo>
                  <a:cubicBezTo>
                    <a:pt x="24000" y="78369"/>
                    <a:pt x="19200" y="78369"/>
                    <a:pt x="14400" y="81505"/>
                  </a:cubicBezTo>
                  <a:cubicBezTo>
                    <a:pt x="9600" y="84641"/>
                    <a:pt x="4800" y="87776"/>
                    <a:pt x="0" y="94042"/>
                  </a:cubicBezTo>
                  <a:cubicBezTo>
                    <a:pt x="4800" y="94042"/>
                    <a:pt x="9600" y="90912"/>
                    <a:pt x="9600" y="90912"/>
                  </a:cubicBezTo>
                  <a:cubicBezTo>
                    <a:pt x="9600" y="87776"/>
                    <a:pt x="14400" y="87776"/>
                    <a:pt x="14400" y="87776"/>
                  </a:cubicBezTo>
                  <a:cubicBezTo>
                    <a:pt x="14400" y="84641"/>
                    <a:pt x="19200" y="84641"/>
                    <a:pt x="19200" y="81505"/>
                  </a:cubicBezTo>
                  <a:cubicBezTo>
                    <a:pt x="19200" y="81505"/>
                    <a:pt x="19200" y="81505"/>
                    <a:pt x="19200" y="81505"/>
                  </a:cubicBezTo>
                  <a:cubicBezTo>
                    <a:pt x="19200" y="78369"/>
                    <a:pt x="24000" y="78369"/>
                    <a:pt x="24000" y="78369"/>
                  </a:cubicBezTo>
                  <a:cubicBezTo>
                    <a:pt x="24000" y="78369"/>
                    <a:pt x="28800" y="75234"/>
                    <a:pt x="28800" y="75234"/>
                  </a:cubicBezTo>
                  <a:cubicBezTo>
                    <a:pt x="28800" y="75234"/>
                    <a:pt x="33600" y="75234"/>
                    <a:pt x="28800" y="72098"/>
                  </a:cubicBezTo>
                  <a:close/>
                  <a:moveTo>
                    <a:pt x="100800" y="78369"/>
                  </a:moveTo>
                  <a:cubicBezTo>
                    <a:pt x="100800" y="78369"/>
                    <a:pt x="100800" y="78369"/>
                    <a:pt x="100800" y="75234"/>
                  </a:cubicBezTo>
                  <a:cubicBezTo>
                    <a:pt x="100800" y="75234"/>
                    <a:pt x="100800" y="75234"/>
                    <a:pt x="100800" y="72098"/>
                  </a:cubicBezTo>
                  <a:cubicBezTo>
                    <a:pt x="96000" y="72098"/>
                    <a:pt x="96000" y="72098"/>
                    <a:pt x="96000" y="72098"/>
                  </a:cubicBezTo>
                  <a:cubicBezTo>
                    <a:pt x="96000" y="72098"/>
                    <a:pt x="96000" y="68968"/>
                    <a:pt x="96000" y="68968"/>
                  </a:cubicBezTo>
                  <a:cubicBezTo>
                    <a:pt x="96000" y="68968"/>
                    <a:pt x="96000" y="65832"/>
                    <a:pt x="96000" y="65832"/>
                  </a:cubicBezTo>
                  <a:cubicBezTo>
                    <a:pt x="91200" y="65832"/>
                    <a:pt x="91200" y="65832"/>
                    <a:pt x="91200" y="65832"/>
                  </a:cubicBezTo>
                  <a:cubicBezTo>
                    <a:pt x="91200" y="65832"/>
                    <a:pt x="91200" y="65832"/>
                    <a:pt x="86400" y="65832"/>
                  </a:cubicBezTo>
                  <a:cubicBezTo>
                    <a:pt x="86400" y="65832"/>
                    <a:pt x="86400" y="68968"/>
                    <a:pt x="91200" y="68968"/>
                  </a:cubicBezTo>
                  <a:cubicBezTo>
                    <a:pt x="91200" y="72098"/>
                    <a:pt x="91200" y="68968"/>
                    <a:pt x="91200" y="72098"/>
                  </a:cubicBezTo>
                  <a:cubicBezTo>
                    <a:pt x="96000" y="72098"/>
                    <a:pt x="91200" y="78369"/>
                    <a:pt x="96000" y="78369"/>
                  </a:cubicBezTo>
                  <a:cubicBezTo>
                    <a:pt x="96000" y="78369"/>
                    <a:pt x="96000" y="75234"/>
                    <a:pt x="96000" y="75234"/>
                  </a:cubicBezTo>
                  <a:cubicBezTo>
                    <a:pt x="96000" y="75234"/>
                    <a:pt x="96000" y="75234"/>
                    <a:pt x="100800" y="78369"/>
                  </a:cubicBezTo>
                  <a:close/>
                  <a:moveTo>
                    <a:pt x="67200" y="72098"/>
                  </a:moveTo>
                  <a:cubicBezTo>
                    <a:pt x="72000" y="72098"/>
                    <a:pt x="72000" y="68968"/>
                    <a:pt x="72000" y="65832"/>
                  </a:cubicBezTo>
                  <a:cubicBezTo>
                    <a:pt x="72000" y="65832"/>
                    <a:pt x="72000" y="65832"/>
                    <a:pt x="67200" y="65832"/>
                  </a:cubicBezTo>
                  <a:cubicBezTo>
                    <a:pt x="67200" y="65832"/>
                    <a:pt x="57600" y="59561"/>
                    <a:pt x="57600" y="62697"/>
                  </a:cubicBezTo>
                  <a:cubicBezTo>
                    <a:pt x="57600" y="62697"/>
                    <a:pt x="57600" y="62697"/>
                    <a:pt x="57600" y="62697"/>
                  </a:cubicBezTo>
                  <a:cubicBezTo>
                    <a:pt x="57600" y="65832"/>
                    <a:pt x="57600" y="65832"/>
                    <a:pt x="57600" y="68968"/>
                  </a:cubicBezTo>
                  <a:cubicBezTo>
                    <a:pt x="57600" y="68968"/>
                    <a:pt x="57600" y="72098"/>
                    <a:pt x="57600" y="75234"/>
                  </a:cubicBezTo>
                  <a:cubicBezTo>
                    <a:pt x="62400" y="72098"/>
                    <a:pt x="62400" y="72098"/>
                    <a:pt x="67200" y="72098"/>
                  </a:cubicBezTo>
                  <a:close/>
                  <a:moveTo>
                    <a:pt x="86400" y="59561"/>
                  </a:moveTo>
                  <a:cubicBezTo>
                    <a:pt x="86400" y="59561"/>
                    <a:pt x="91200" y="62697"/>
                    <a:pt x="96000" y="62697"/>
                  </a:cubicBezTo>
                  <a:cubicBezTo>
                    <a:pt x="96000" y="65832"/>
                    <a:pt x="96000" y="65832"/>
                    <a:pt x="96000" y="65832"/>
                  </a:cubicBezTo>
                  <a:cubicBezTo>
                    <a:pt x="100800" y="68968"/>
                    <a:pt x="105600" y="68968"/>
                    <a:pt x="105600" y="68968"/>
                  </a:cubicBezTo>
                  <a:cubicBezTo>
                    <a:pt x="105600" y="68968"/>
                    <a:pt x="105600" y="68968"/>
                    <a:pt x="100800" y="68968"/>
                  </a:cubicBezTo>
                  <a:cubicBezTo>
                    <a:pt x="105600" y="65832"/>
                    <a:pt x="100800" y="59561"/>
                    <a:pt x="100800" y="59561"/>
                  </a:cubicBezTo>
                  <a:cubicBezTo>
                    <a:pt x="96000" y="53289"/>
                    <a:pt x="91200" y="56425"/>
                    <a:pt x="86400" y="56425"/>
                  </a:cubicBezTo>
                  <a:cubicBezTo>
                    <a:pt x="86400" y="56425"/>
                    <a:pt x="86400" y="56425"/>
                    <a:pt x="86400" y="59561"/>
                  </a:cubicBezTo>
                  <a:close/>
                  <a:moveTo>
                    <a:pt x="72000" y="59561"/>
                  </a:moveTo>
                  <a:cubicBezTo>
                    <a:pt x="72000" y="59561"/>
                    <a:pt x="72000" y="59561"/>
                    <a:pt x="72000" y="62697"/>
                  </a:cubicBezTo>
                  <a:cubicBezTo>
                    <a:pt x="76800" y="59561"/>
                    <a:pt x="72000" y="59561"/>
                    <a:pt x="76800" y="59561"/>
                  </a:cubicBezTo>
                  <a:cubicBezTo>
                    <a:pt x="76800" y="59561"/>
                    <a:pt x="81600" y="62697"/>
                    <a:pt x="81600" y="62697"/>
                  </a:cubicBezTo>
                  <a:cubicBezTo>
                    <a:pt x="81600" y="59561"/>
                    <a:pt x="76800" y="56425"/>
                    <a:pt x="72000" y="56425"/>
                  </a:cubicBezTo>
                  <a:cubicBezTo>
                    <a:pt x="72000" y="56425"/>
                    <a:pt x="72000" y="59561"/>
                    <a:pt x="72000" y="59561"/>
                  </a:cubicBezTo>
                  <a:close/>
                  <a:moveTo>
                    <a:pt x="48000" y="56425"/>
                  </a:moveTo>
                  <a:cubicBezTo>
                    <a:pt x="52800" y="53289"/>
                    <a:pt x="48000" y="50159"/>
                    <a:pt x="43200" y="47024"/>
                  </a:cubicBezTo>
                  <a:cubicBezTo>
                    <a:pt x="43200" y="47024"/>
                    <a:pt x="33600" y="47024"/>
                    <a:pt x="33600" y="47024"/>
                  </a:cubicBezTo>
                  <a:cubicBezTo>
                    <a:pt x="38400" y="47024"/>
                    <a:pt x="38400" y="53289"/>
                    <a:pt x="43200" y="56425"/>
                  </a:cubicBezTo>
                  <a:cubicBezTo>
                    <a:pt x="43200" y="56425"/>
                    <a:pt x="48000" y="59561"/>
                    <a:pt x="48000" y="56425"/>
                  </a:cubicBezTo>
                  <a:close/>
                  <a:moveTo>
                    <a:pt x="52800" y="40752"/>
                  </a:moveTo>
                  <a:cubicBezTo>
                    <a:pt x="52800" y="40752"/>
                    <a:pt x="52800" y="40752"/>
                    <a:pt x="57600" y="40752"/>
                  </a:cubicBezTo>
                  <a:cubicBezTo>
                    <a:pt x="57600" y="40752"/>
                    <a:pt x="52800" y="40752"/>
                    <a:pt x="52800" y="40752"/>
                  </a:cubicBezTo>
                  <a:close/>
                  <a:moveTo>
                    <a:pt x="24000" y="21944"/>
                  </a:moveTo>
                  <a:cubicBezTo>
                    <a:pt x="28800" y="25079"/>
                    <a:pt x="28800" y="31345"/>
                    <a:pt x="28800" y="34481"/>
                  </a:cubicBezTo>
                  <a:cubicBezTo>
                    <a:pt x="28800" y="34481"/>
                    <a:pt x="33600" y="37617"/>
                    <a:pt x="33600" y="37617"/>
                  </a:cubicBezTo>
                  <a:cubicBezTo>
                    <a:pt x="38400" y="37617"/>
                    <a:pt x="33600" y="34481"/>
                    <a:pt x="33600" y="34481"/>
                  </a:cubicBezTo>
                  <a:cubicBezTo>
                    <a:pt x="38400" y="34481"/>
                    <a:pt x="38400" y="34481"/>
                    <a:pt x="38400" y="37617"/>
                  </a:cubicBezTo>
                  <a:cubicBezTo>
                    <a:pt x="38400" y="37617"/>
                    <a:pt x="38400" y="37617"/>
                    <a:pt x="38400" y="40752"/>
                  </a:cubicBezTo>
                  <a:cubicBezTo>
                    <a:pt x="38400" y="40752"/>
                    <a:pt x="38400" y="43888"/>
                    <a:pt x="38400" y="43888"/>
                  </a:cubicBezTo>
                  <a:cubicBezTo>
                    <a:pt x="38400" y="40752"/>
                    <a:pt x="43200" y="47024"/>
                    <a:pt x="43200" y="43888"/>
                  </a:cubicBezTo>
                  <a:cubicBezTo>
                    <a:pt x="48000" y="43888"/>
                    <a:pt x="48000" y="40752"/>
                    <a:pt x="52800" y="43888"/>
                  </a:cubicBezTo>
                  <a:cubicBezTo>
                    <a:pt x="52800" y="43888"/>
                    <a:pt x="62400" y="50159"/>
                    <a:pt x="62400" y="50159"/>
                  </a:cubicBezTo>
                  <a:cubicBezTo>
                    <a:pt x="67200" y="50159"/>
                    <a:pt x="62400" y="43888"/>
                    <a:pt x="62400" y="43888"/>
                  </a:cubicBezTo>
                  <a:cubicBezTo>
                    <a:pt x="62400" y="43888"/>
                    <a:pt x="67200" y="43888"/>
                    <a:pt x="67200" y="47024"/>
                  </a:cubicBezTo>
                  <a:cubicBezTo>
                    <a:pt x="67200" y="47024"/>
                    <a:pt x="72000" y="47024"/>
                    <a:pt x="72000" y="50159"/>
                  </a:cubicBezTo>
                  <a:cubicBezTo>
                    <a:pt x="72000" y="50159"/>
                    <a:pt x="72000" y="50159"/>
                    <a:pt x="72000" y="50159"/>
                  </a:cubicBezTo>
                  <a:cubicBezTo>
                    <a:pt x="72000" y="50159"/>
                    <a:pt x="76800" y="50159"/>
                    <a:pt x="76800" y="53289"/>
                  </a:cubicBezTo>
                  <a:cubicBezTo>
                    <a:pt x="81600" y="53289"/>
                    <a:pt x="76800" y="53289"/>
                    <a:pt x="81600" y="56425"/>
                  </a:cubicBezTo>
                  <a:cubicBezTo>
                    <a:pt x="81600" y="53289"/>
                    <a:pt x="81600" y="53289"/>
                    <a:pt x="81600" y="50159"/>
                  </a:cubicBezTo>
                  <a:cubicBezTo>
                    <a:pt x="81600" y="50159"/>
                    <a:pt x="81600" y="50159"/>
                    <a:pt x="76800" y="50159"/>
                  </a:cubicBezTo>
                  <a:cubicBezTo>
                    <a:pt x="76800" y="47024"/>
                    <a:pt x="76800" y="47024"/>
                    <a:pt x="76800" y="43888"/>
                  </a:cubicBezTo>
                  <a:cubicBezTo>
                    <a:pt x="76800" y="43888"/>
                    <a:pt x="76800" y="43888"/>
                    <a:pt x="76800" y="43888"/>
                  </a:cubicBezTo>
                  <a:cubicBezTo>
                    <a:pt x="76800" y="43888"/>
                    <a:pt x="72000" y="40752"/>
                    <a:pt x="72000" y="40752"/>
                  </a:cubicBezTo>
                  <a:cubicBezTo>
                    <a:pt x="67200" y="40752"/>
                    <a:pt x="72000" y="40752"/>
                    <a:pt x="72000" y="43888"/>
                  </a:cubicBezTo>
                  <a:cubicBezTo>
                    <a:pt x="72000" y="43888"/>
                    <a:pt x="72000" y="43888"/>
                    <a:pt x="67200" y="43888"/>
                  </a:cubicBezTo>
                  <a:cubicBezTo>
                    <a:pt x="67200" y="43888"/>
                    <a:pt x="67200" y="43888"/>
                    <a:pt x="67200" y="40752"/>
                  </a:cubicBezTo>
                  <a:cubicBezTo>
                    <a:pt x="67200" y="40752"/>
                    <a:pt x="62400" y="37617"/>
                    <a:pt x="57600" y="37617"/>
                  </a:cubicBezTo>
                  <a:cubicBezTo>
                    <a:pt x="52800" y="40752"/>
                    <a:pt x="57600" y="40752"/>
                    <a:pt x="57600" y="40752"/>
                  </a:cubicBezTo>
                  <a:cubicBezTo>
                    <a:pt x="52800" y="43888"/>
                    <a:pt x="48000" y="37617"/>
                    <a:pt x="48000" y="34481"/>
                  </a:cubicBezTo>
                  <a:cubicBezTo>
                    <a:pt x="48000" y="31345"/>
                    <a:pt x="43200" y="31345"/>
                    <a:pt x="43200" y="28215"/>
                  </a:cubicBezTo>
                  <a:cubicBezTo>
                    <a:pt x="43200" y="28215"/>
                    <a:pt x="43200" y="25079"/>
                    <a:pt x="43200" y="25079"/>
                  </a:cubicBezTo>
                  <a:cubicBezTo>
                    <a:pt x="48000" y="25079"/>
                    <a:pt x="43200" y="25079"/>
                    <a:pt x="48000" y="21944"/>
                  </a:cubicBezTo>
                  <a:cubicBezTo>
                    <a:pt x="48000" y="21944"/>
                    <a:pt x="52800" y="21944"/>
                    <a:pt x="52800" y="18808"/>
                  </a:cubicBezTo>
                  <a:cubicBezTo>
                    <a:pt x="52800" y="18808"/>
                    <a:pt x="52800" y="15672"/>
                    <a:pt x="52800" y="12537"/>
                  </a:cubicBezTo>
                  <a:cubicBezTo>
                    <a:pt x="52800" y="12537"/>
                    <a:pt x="52800" y="12537"/>
                    <a:pt x="52800" y="12537"/>
                  </a:cubicBezTo>
                  <a:cubicBezTo>
                    <a:pt x="52800" y="9407"/>
                    <a:pt x="48000" y="9407"/>
                    <a:pt x="48000" y="6271"/>
                  </a:cubicBezTo>
                  <a:cubicBezTo>
                    <a:pt x="48000" y="3135"/>
                    <a:pt x="48000" y="0"/>
                    <a:pt x="48000" y="0"/>
                  </a:cubicBezTo>
                  <a:cubicBezTo>
                    <a:pt x="48000" y="0"/>
                    <a:pt x="43200" y="0"/>
                    <a:pt x="43200" y="3135"/>
                  </a:cubicBezTo>
                  <a:cubicBezTo>
                    <a:pt x="38400" y="3135"/>
                    <a:pt x="33600" y="0"/>
                    <a:pt x="33600" y="0"/>
                  </a:cubicBezTo>
                  <a:cubicBezTo>
                    <a:pt x="28800" y="0"/>
                    <a:pt x="28800" y="0"/>
                    <a:pt x="28800" y="0"/>
                  </a:cubicBezTo>
                  <a:cubicBezTo>
                    <a:pt x="28800" y="6271"/>
                    <a:pt x="28800" y="9407"/>
                    <a:pt x="28800" y="12537"/>
                  </a:cubicBezTo>
                  <a:cubicBezTo>
                    <a:pt x="28800" y="15672"/>
                    <a:pt x="28800" y="18808"/>
                    <a:pt x="28800" y="21944"/>
                  </a:cubicBezTo>
                  <a:cubicBezTo>
                    <a:pt x="28800" y="25079"/>
                    <a:pt x="24000" y="21944"/>
                    <a:pt x="24000" y="18808"/>
                  </a:cubicBezTo>
                  <a:cubicBezTo>
                    <a:pt x="24000" y="21944"/>
                    <a:pt x="24000" y="21944"/>
                    <a:pt x="24000" y="219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71" name="Shape 2271"/>
            <p:cNvSpPr/>
            <p:nvPr/>
          </p:nvSpPr>
          <p:spPr>
            <a:xfrm>
              <a:off x="2760147" y="3673248"/>
              <a:ext cx="610324" cy="861220"/>
            </a:xfrm>
            <a:custGeom>
              <a:avLst/>
              <a:gdLst/>
              <a:ahLst/>
              <a:cxnLst/>
              <a:rect l="0" t="0" r="0" b="0"/>
              <a:pathLst>
                <a:path w="120000" h="120000" extrusionOk="0">
                  <a:moveTo>
                    <a:pt x="120000" y="108061"/>
                  </a:moveTo>
                  <a:cubicBezTo>
                    <a:pt x="120000" y="105854"/>
                    <a:pt x="116513" y="105854"/>
                    <a:pt x="116513" y="103648"/>
                  </a:cubicBezTo>
                  <a:cubicBezTo>
                    <a:pt x="116513" y="101441"/>
                    <a:pt x="116513" y="101441"/>
                    <a:pt x="116513" y="99240"/>
                  </a:cubicBezTo>
                  <a:cubicBezTo>
                    <a:pt x="116513" y="99240"/>
                    <a:pt x="116513" y="99240"/>
                    <a:pt x="116513" y="97033"/>
                  </a:cubicBezTo>
                  <a:cubicBezTo>
                    <a:pt x="116513" y="97033"/>
                    <a:pt x="120000" y="94826"/>
                    <a:pt x="120000" y="92625"/>
                  </a:cubicBezTo>
                  <a:cubicBezTo>
                    <a:pt x="120000" y="92625"/>
                    <a:pt x="116513" y="90418"/>
                    <a:pt x="116513" y="88211"/>
                  </a:cubicBezTo>
                  <a:cubicBezTo>
                    <a:pt x="116513" y="86004"/>
                    <a:pt x="116513" y="86004"/>
                    <a:pt x="116513" y="83803"/>
                  </a:cubicBezTo>
                  <a:cubicBezTo>
                    <a:pt x="116513" y="83803"/>
                    <a:pt x="120000" y="83803"/>
                    <a:pt x="120000" y="81596"/>
                  </a:cubicBezTo>
                  <a:cubicBezTo>
                    <a:pt x="120000" y="81596"/>
                    <a:pt x="116513" y="77182"/>
                    <a:pt x="113027" y="77182"/>
                  </a:cubicBezTo>
                  <a:cubicBezTo>
                    <a:pt x="113027" y="74981"/>
                    <a:pt x="113027" y="72774"/>
                    <a:pt x="109541" y="72774"/>
                  </a:cubicBezTo>
                  <a:cubicBezTo>
                    <a:pt x="106049" y="72774"/>
                    <a:pt x="106049" y="72774"/>
                    <a:pt x="102563" y="72774"/>
                  </a:cubicBezTo>
                  <a:cubicBezTo>
                    <a:pt x="102563" y="72774"/>
                    <a:pt x="102563" y="70568"/>
                    <a:pt x="99077" y="72774"/>
                  </a:cubicBezTo>
                  <a:cubicBezTo>
                    <a:pt x="99077" y="68366"/>
                    <a:pt x="99077" y="66160"/>
                    <a:pt x="99077" y="61746"/>
                  </a:cubicBezTo>
                  <a:cubicBezTo>
                    <a:pt x="99077" y="63953"/>
                    <a:pt x="95590" y="63953"/>
                    <a:pt x="95590" y="66160"/>
                  </a:cubicBezTo>
                  <a:cubicBezTo>
                    <a:pt x="92104" y="66160"/>
                    <a:pt x="88618" y="66160"/>
                    <a:pt x="85132" y="66160"/>
                  </a:cubicBezTo>
                  <a:cubicBezTo>
                    <a:pt x="85132" y="61746"/>
                    <a:pt x="81640" y="61746"/>
                    <a:pt x="74668" y="61746"/>
                  </a:cubicBezTo>
                  <a:cubicBezTo>
                    <a:pt x="78154" y="59545"/>
                    <a:pt x="78154" y="59545"/>
                    <a:pt x="74668" y="55131"/>
                  </a:cubicBezTo>
                  <a:cubicBezTo>
                    <a:pt x="71181" y="55131"/>
                    <a:pt x="71181" y="52924"/>
                    <a:pt x="71181" y="52924"/>
                  </a:cubicBezTo>
                  <a:cubicBezTo>
                    <a:pt x="71181" y="52924"/>
                    <a:pt x="71181" y="50723"/>
                    <a:pt x="71181" y="50723"/>
                  </a:cubicBezTo>
                  <a:cubicBezTo>
                    <a:pt x="71181" y="50723"/>
                    <a:pt x="67695" y="50723"/>
                    <a:pt x="67695" y="50723"/>
                  </a:cubicBezTo>
                  <a:cubicBezTo>
                    <a:pt x="67695" y="48516"/>
                    <a:pt x="67695" y="50723"/>
                    <a:pt x="67695" y="48516"/>
                  </a:cubicBezTo>
                  <a:cubicBezTo>
                    <a:pt x="67695" y="48516"/>
                    <a:pt x="71181" y="48516"/>
                    <a:pt x="71181" y="48516"/>
                  </a:cubicBezTo>
                  <a:cubicBezTo>
                    <a:pt x="71181" y="48516"/>
                    <a:pt x="71181" y="46309"/>
                    <a:pt x="71181" y="46309"/>
                  </a:cubicBezTo>
                  <a:cubicBezTo>
                    <a:pt x="71181" y="46309"/>
                    <a:pt x="71181" y="46309"/>
                    <a:pt x="71181" y="44108"/>
                  </a:cubicBezTo>
                  <a:cubicBezTo>
                    <a:pt x="71181" y="44108"/>
                    <a:pt x="74668" y="44108"/>
                    <a:pt x="74668" y="44108"/>
                  </a:cubicBezTo>
                  <a:cubicBezTo>
                    <a:pt x="74668" y="41901"/>
                    <a:pt x="74668" y="41901"/>
                    <a:pt x="74668" y="39694"/>
                  </a:cubicBezTo>
                  <a:cubicBezTo>
                    <a:pt x="74668" y="39694"/>
                    <a:pt x="74668" y="35286"/>
                    <a:pt x="78154" y="33080"/>
                  </a:cubicBezTo>
                  <a:cubicBezTo>
                    <a:pt x="78154" y="33080"/>
                    <a:pt x="85132" y="30873"/>
                    <a:pt x="85132" y="28666"/>
                  </a:cubicBezTo>
                  <a:cubicBezTo>
                    <a:pt x="88618" y="28666"/>
                    <a:pt x="92104" y="28666"/>
                    <a:pt x="95590" y="28666"/>
                  </a:cubicBezTo>
                  <a:cubicBezTo>
                    <a:pt x="95590" y="28666"/>
                    <a:pt x="95590" y="26465"/>
                    <a:pt x="99077" y="26465"/>
                  </a:cubicBezTo>
                  <a:cubicBezTo>
                    <a:pt x="99077" y="26465"/>
                    <a:pt x="102563" y="28666"/>
                    <a:pt x="102563" y="28666"/>
                  </a:cubicBezTo>
                  <a:cubicBezTo>
                    <a:pt x="102563" y="26465"/>
                    <a:pt x="99077" y="24258"/>
                    <a:pt x="99077" y="24258"/>
                  </a:cubicBezTo>
                  <a:cubicBezTo>
                    <a:pt x="99077" y="24258"/>
                    <a:pt x="99077" y="26465"/>
                    <a:pt x="95590" y="24258"/>
                  </a:cubicBezTo>
                  <a:cubicBezTo>
                    <a:pt x="99077" y="24258"/>
                    <a:pt x="102563" y="19850"/>
                    <a:pt x="102563" y="17643"/>
                  </a:cubicBezTo>
                  <a:cubicBezTo>
                    <a:pt x="102563" y="17643"/>
                    <a:pt x="95590" y="15436"/>
                    <a:pt x="95590" y="15436"/>
                  </a:cubicBezTo>
                  <a:cubicBezTo>
                    <a:pt x="92104" y="15436"/>
                    <a:pt x="92104" y="15436"/>
                    <a:pt x="88618" y="15436"/>
                  </a:cubicBezTo>
                  <a:cubicBezTo>
                    <a:pt x="88618" y="15436"/>
                    <a:pt x="88618" y="13229"/>
                    <a:pt x="85132" y="13229"/>
                  </a:cubicBezTo>
                  <a:cubicBezTo>
                    <a:pt x="85132" y="13229"/>
                    <a:pt x="85132" y="15436"/>
                    <a:pt x="85132" y="15436"/>
                  </a:cubicBezTo>
                  <a:cubicBezTo>
                    <a:pt x="81640" y="15436"/>
                    <a:pt x="81640" y="15436"/>
                    <a:pt x="78154" y="15436"/>
                  </a:cubicBezTo>
                  <a:cubicBezTo>
                    <a:pt x="78154" y="15436"/>
                    <a:pt x="78154" y="15436"/>
                    <a:pt x="74668" y="15436"/>
                  </a:cubicBezTo>
                  <a:cubicBezTo>
                    <a:pt x="71181" y="15436"/>
                    <a:pt x="74668" y="13229"/>
                    <a:pt x="71181" y="11028"/>
                  </a:cubicBezTo>
                  <a:cubicBezTo>
                    <a:pt x="71181" y="11028"/>
                    <a:pt x="71181" y="11028"/>
                    <a:pt x="71181" y="11028"/>
                  </a:cubicBezTo>
                  <a:cubicBezTo>
                    <a:pt x="71181" y="11028"/>
                    <a:pt x="71181" y="8821"/>
                    <a:pt x="67695" y="8821"/>
                  </a:cubicBezTo>
                  <a:cubicBezTo>
                    <a:pt x="67695" y="6614"/>
                    <a:pt x="64209" y="6614"/>
                    <a:pt x="64209" y="6614"/>
                  </a:cubicBezTo>
                  <a:cubicBezTo>
                    <a:pt x="60723" y="4408"/>
                    <a:pt x="60723" y="2206"/>
                    <a:pt x="57231" y="2206"/>
                  </a:cubicBezTo>
                  <a:cubicBezTo>
                    <a:pt x="57231" y="2206"/>
                    <a:pt x="57231" y="0"/>
                    <a:pt x="53745" y="0"/>
                  </a:cubicBezTo>
                  <a:cubicBezTo>
                    <a:pt x="53745" y="0"/>
                    <a:pt x="53745" y="2206"/>
                    <a:pt x="50258" y="0"/>
                  </a:cubicBezTo>
                  <a:cubicBezTo>
                    <a:pt x="50258" y="2206"/>
                    <a:pt x="53745" y="2206"/>
                    <a:pt x="53745" y="4408"/>
                  </a:cubicBezTo>
                  <a:cubicBezTo>
                    <a:pt x="53745" y="4408"/>
                    <a:pt x="53745" y="6614"/>
                    <a:pt x="53745" y="6614"/>
                  </a:cubicBezTo>
                  <a:cubicBezTo>
                    <a:pt x="50258" y="8821"/>
                    <a:pt x="50258" y="11028"/>
                    <a:pt x="46772" y="13229"/>
                  </a:cubicBezTo>
                  <a:cubicBezTo>
                    <a:pt x="43286" y="15436"/>
                    <a:pt x="43286" y="17643"/>
                    <a:pt x="39800" y="17643"/>
                  </a:cubicBezTo>
                  <a:cubicBezTo>
                    <a:pt x="36314" y="17643"/>
                    <a:pt x="32822" y="17643"/>
                    <a:pt x="32822" y="19850"/>
                  </a:cubicBezTo>
                  <a:cubicBezTo>
                    <a:pt x="29336" y="19850"/>
                    <a:pt x="29336" y="22051"/>
                    <a:pt x="29336" y="22051"/>
                  </a:cubicBezTo>
                  <a:cubicBezTo>
                    <a:pt x="29336" y="22051"/>
                    <a:pt x="25849" y="24258"/>
                    <a:pt x="25849" y="22051"/>
                  </a:cubicBezTo>
                  <a:cubicBezTo>
                    <a:pt x="25849" y="22051"/>
                    <a:pt x="25849" y="22051"/>
                    <a:pt x="25849" y="22051"/>
                  </a:cubicBezTo>
                  <a:cubicBezTo>
                    <a:pt x="25849" y="22051"/>
                    <a:pt x="25849" y="24258"/>
                    <a:pt x="25849" y="24258"/>
                  </a:cubicBezTo>
                  <a:cubicBezTo>
                    <a:pt x="25849" y="26465"/>
                    <a:pt x="25849" y="26465"/>
                    <a:pt x="22363" y="28666"/>
                  </a:cubicBezTo>
                  <a:cubicBezTo>
                    <a:pt x="22363" y="30873"/>
                    <a:pt x="22363" y="33080"/>
                    <a:pt x="18877" y="33080"/>
                  </a:cubicBezTo>
                  <a:cubicBezTo>
                    <a:pt x="15391" y="33080"/>
                    <a:pt x="18877" y="30873"/>
                    <a:pt x="15391" y="30873"/>
                  </a:cubicBezTo>
                  <a:cubicBezTo>
                    <a:pt x="15391" y="28666"/>
                    <a:pt x="11905" y="28666"/>
                    <a:pt x="11905" y="28666"/>
                  </a:cubicBezTo>
                  <a:cubicBezTo>
                    <a:pt x="11905" y="28666"/>
                    <a:pt x="11905" y="28666"/>
                    <a:pt x="8413" y="28666"/>
                  </a:cubicBezTo>
                  <a:cubicBezTo>
                    <a:pt x="8413" y="28666"/>
                    <a:pt x="8413" y="28666"/>
                    <a:pt x="8413" y="28666"/>
                  </a:cubicBezTo>
                  <a:cubicBezTo>
                    <a:pt x="8413" y="28666"/>
                    <a:pt x="4927" y="28666"/>
                    <a:pt x="8413" y="28666"/>
                  </a:cubicBezTo>
                  <a:cubicBezTo>
                    <a:pt x="4927" y="26465"/>
                    <a:pt x="8413" y="26465"/>
                    <a:pt x="8413" y="26465"/>
                  </a:cubicBezTo>
                  <a:cubicBezTo>
                    <a:pt x="8413" y="24258"/>
                    <a:pt x="8413" y="24258"/>
                    <a:pt x="8413" y="22051"/>
                  </a:cubicBezTo>
                  <a:cubicBezTo>
                    <a:pt x="4927" y="24258"/>
                    <a:pt x="1440" y="26465"/>
                    <a:pt x="1440" y="28666"/>
                  </a:cubicBezTo>
                  <a:cubicBezTo>
                    <a:pt x="-2045" y="30873"/>
                    <a:pt x="1440" y="33080"/>
                    <a:pt x="4927" y="37488"/>
                  </a:cubicBezTo>
                  <a:cubicBezTo>
                    <a:pt x="4927" y="39694"/>
                    <a:pt x="1440" y="37488"/>
                    <a:pt x="1440" y="39694"/>
                  </a:cubicBezTo>
                  <a:cubicBezTo>
                    <a:pt x="1440" y="41901"/>
                    <a:pt x="11905" y="41901"/>
                    <a:pt x="11905" y="44108"/>
                  </a:cubicBezTo>
                  <a:cubicBezTo>
                    <a:pt x="15391" y="46309"/>
                    <a:pt x="15391" y="48516"/>
                    <a:pt x="15391" y="48516"/>
                  </a:cubicBezTo>
                  <a:cubicBezTo>
                    <a:pt x="18877" y="52924"/>
                    <a:pt x="22363" y="55131"/>
                    <a:pt x="25849" y="59545"/>
                  </a:cubicBezTo>
                  <a:cubicBezTo>
                    <a:pt x="29336" y="66160"/>
                    <a:pt x="36314" y="72774"/>
                    <a:pt x="39800" y="79389"/>
                  </a:cubicBezTo>
                  <a:cubicBezTo>
                    <a:pt x="43286" y="81596"/>
                    <a:pt x="57231" y="88211"/>
                    <a:pt x="50258" y="90418"/>
                  </a:cubicBezTo>
                  <a:cubicBezTo>
                    <a:pt x="53745" y="92625"/>
                    <a:pt x="50258" y="92625"/>
                    <a:pt x="53745" y="94826"/>
                  </a:cubicBezTo>
                  <a:cubicBezTo>
                    <a:pt x="57231" y="94826"/>
                    <a:pt x="60723" y="97033"/>
                    <a:pt x="64209" y="99240"/>
                  </a:cubicBezTo>
                  <a:cubicBezTo>
                    <a:pt x="74668" y="101441"/>
                    <a:pt x="81640" y="105854"/>
                    <a:pt x="92104" y="110262"/>
                  </a:cubicBezTo>
                  <a:cubicBezTo>
                    <a:pt x="92104" y="112469"/>
                    <a:pt x="95590" y="112469"/>
                    <a:pt x="99077" y="114676"/>
                  </a:cubicBezTo>
                  <a:cubicBezTo>
                    <a:pt x="99077" y="114676"/>
                    <a:pt x="99077" y="116883"/>
                    <a:pt x="102563" y="116883"/>
                  </a:cubicBezTo>
                  <a:cubicBezTo>
                    <a:pt x="106049" y="119084"/>
                    <a:pt x="109541" y="121291"/>
                    <a:pt x="113027" y="119084"/>
                  </a:cubicBezTo>
                  <a:cubicBezTo>
                    <a:pt x="116513" y="119084"/>
                    <a:pt x="113027" y="119084"/>
                    <a:pt x="113027" y="116883"/>
                  </a:cubicBezTo>
                  <a:cubicBezTo>
                    <a:pt x="113027" y="116883"/>
                    <a:pt x="116513" y="116883"/>
                    <a:pt x="116513" y="114676"/>
                  </a:cubicBezTo>
                  <a:cubicBezTo>
                    <a:pt x="116513" y="114676"/>
                    <a:pt x="116513" y="114676"/>
                    <a:pt x="116513" y="112469"/>
                  </a:cubicBezTo>
                  <a:cubicBezTo>
                    <a:pt x="116513" y="112469"/>
                    <a:pt x="116513" y="112469"/>
                    <a:pt x="116513" y="112469"/>
                  </a:cubicBezTo>
                  <a:cubicBezTo>
                    <a:pt x="116513" y="110262"/>
                    <a:pt x="120000" y="110262"/>
                    <a:pt x="120000" y="108061"/>
                  </a:cubicBezTo>
                  <a:cubicBezTo>
                    <a:pt x="120000" y="108061"/>
                    <a:pt x="120000" y="108061"/>
                    <a:pt x="120000" y="1080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72" name="Shape 2272"/>
            <p:cNvSpPr/>
            <p:nvPr/>
          </p:nvSpPr>
          <p:spPr>
            <a:xfrm>
              <a:off x="3703096" y="4582448"/>
              <a:ext cx="396714" cy="390994"/>
            </a:xfrm>
            <a:custGeom>
              <a:avLst/>
              <a:gdLst/>
              <a:ahLst/>
              <a:cxnLst/>
              <a:rect l="0" t="0" r="0" b="0"/>
              <a:pathLst>
                <a:path w="120000" h="120000" extrusionOk="0">
                  <a:moveTo>
                    <a:pt x="114612" y="71333"/>
                  </a:moveTo>
                  <a:cubicBezTo>
                    <a:pt x="120000" y="71333"/>
                    <a:pt x="120000" y="71333"/>
                    <a:pt x="120000" y="71333"/>
                  </a:cubicBezTo>
                  <a:cubicBezTo>
                    <a:pt x="114612" y="66466"/>
                    <a:pt x="114612" y="66466"/>
                    <a:pt x="109225" y="66466"/>
                  </a:cubicBezTo>
                  <a:cubicBezTo>
                    <a:pt x="103838" y="71333"/>
                    <a:pt x="103838" y="66466"/>
                    <a:pt x="98446" y="61599"/>
                  </a:cubicBezTo>
                  <a:cubicBezTo>
                    <a:pt x="98446" y="56733"/>
                    <a:pt x="98446" y="51866"/>
                    <a:pt x="93059" y="46999"/>
                  </a:cubicBezTo>
                  <a:cubicBezTo>
                    <a:pt x="93059" y="42132"/>
                    <a:pt x="93059" y="46999"/>
                    <a:pt x="87672" y="42132"/>
                  </a:cubicBezTo>
                  <a:cubicBezTo>
                    <a:pt x="87672" y="42132"/>
                    <a:pt x="87672" y="42132"/>
                    <a:pt x="87672" y="42132"/>
                  </a:cubicBezTo>
                  <a:cubicBezTo>
                    <a:pt x="82285" y="42132"/>
                    <a:pt x="82285" y="42132"/>
                    <a:pt x="82285" y="42132"/>
                  </a:cubicBezTo>
                  <a:cubicBezTo>
                    <a:pt x="76898" y="42132"/>
                    <a:pt x="71511" y="42132"/>
                    <a:pt x="66124" y="42132"/>
                  </a:cubicBezTo>
                  <a:cubicBezTo>
                    <a:pt x="66124" y="42132"/>
                    <a:pt x="66124" y="42132"/>
                    <a:pt x="60737" y="37266"/>
                  </a:cubicBezTo>
                  <a:cubicBezTo>
                    <a:pt x="60737" y="32399"/>
                    <a:pt x="66124" y="27532"/>
                    <a:pt x="60737" y="22666"/>
                  </a:cubicBezTo>
                  <a:cubicBezTo>
                    <a:pt x="60737" y="17799"/>
                    <a:pt x="60737" y="17799"/>
                    <a:pt x="60737" y="17799"/>
                  </a:cubicBezTo>
                  <a:cubicBezTo>
                    <a:pt x="55344" y="12932"/>
                    <a:pt x="55344" y="8066"/>
                    <a:pt x="55344" y="8066"/>
                  </a:cubicBezTo>
                  <a:cubicBezTo>
                    <a:pt x="49957" y="-1667"/>
                    <a:pt x="39183" y="-1667"/>
                    <a:pt x="28409" y="3199"/>
                  </a:cubicBezTo>
                  <a:cubicBezTo>
                    <a:pt x="23022" y="3199"/>
                    <a:pt x="6855" y="3199"/>
                    <a:pt x="6855" y="8066"/>
                  </a:cubicBezTo>
                  <a:cubicBezTo>
                    <a:pt x="1468" y="8066"/>
                    <a:pt x="1468" y="17799"/>
                    <a:pt x="1468" y="22666"/>
                  </a:cubicBezTo>
                  <a:cubicBezTo>
                    <a:pt x="1468" y="27532"/>
                    <a:pt x="1468" y="32399"/>
                    <a:pt x="1468" y="37266"/>
                  </a:cubicBezTo>
                  <a:cubicBezTo>
                    <a:pt x="-3918" y="46999"/>
                    <a:pt x="6855" y="46999"/>
                    <a:pt x="12242" y="56733"/>
                  </a:cubicBezTo>
                  <a:cubicBezTo>
                    <a:pt x="17635" y="56733"/>
                    <a:pt x="23022" y="61599"/>
                    <a:pt x="28409" y="66466"/>
                  </a:cubicBezTo>
                  <a:cubicBezTo>
                    <a:pt x="39183" y="71333"/>
                    <a:pt x="49957" y="76199"/>
                    <a:pt x="60737" y="81066"/>
                  </a:cubicBezTo>
                  <a:cubicBezTo>
                    <a:pt x="60737" y="81066"/>
                    <a:pt x="71511" y="85933"/>
                    <a:pt x="76898" y="90799"/>
                  </a:cubicBezTo>
                  <a:cubicBezTo>
                    <a:pt x="76898" y="95666"/>
                    <a:pt x="71511" y="100533"/>
                    <a:pt x="66124" y="105399"/>
                  </a:cubicBezTo>
                  <a:cubicBezTo>
                    <a:pt x="66124" y="105399"/>
                    <a:pt x="71511" y="105399"/>
                    <a:pt x="66124" y="110266"/>
                  </a:cubicBezTo>
                  <a:cubicBezTo>
                    <a:pt x="66124" y="110266"/>
                    <a:pt x="66124" y="110266"/>
                    <a:pt x="66124" y="110266"/>
                  </a:cubicBezTo>
                  <a:cubicBezTo>
                    <a:pt x="66124" y="115133"/>
                    <a:pt x="66124" y="115133"/>
                    <a:pt x="66124" y="115133"/>
                  </a:cubicBezTo>
                  <a:cubicBezTo>
                    <a:pt x="71511" y="120000"/>
                    <a:pt x="82285" y="120000"/>
                    <a:pt x="87672" y="120000"/>
                  </a:cubicBezTo>
                  <a:cubicBezTo>
                    <a:pt x="87672" y="120000"/>
                    <a:pt x="93059" y="120000"/>
                    <a:pt x="93059" y="120000"/>
                  </a:cubicBezTo>
                  <a:cubicBezTo>
                    <a:pt x="93059" y="120000"/>
                    <a:pt x="93059" y="120000"/>
                    <a:pt x="98446" y="120000"/>
                  </a:cubicBezTo>
                  <a:cubicBezTo>
                    <a:pt x="98446" y="120000"/>
                    <a:pt x="98446" y="115133"/>
                    <a:pt x="98446" y="115133"/>
                  </a:cubicBezTo>
                  <a:cubicBezTo>
                    <a:pt x="103838" y="115133"/>
                    <a:pt x="103838" y="120000"/>
                    <a:pt x="103838" y="115133"/>
                  </a:cubicBezTo>
                  <a:cubicBezTo>
                    <a:pt x="109225" y="115133"/>
                    <a:pt x="109225" y="115133"/>
                    <a:pt x="109225" y="110266"/>
                  </a:cubicBezTo>
                  <a:cubicBezTo>
                    <a:pt x="114612" y="105399"/>
                    <a:pt x="114612" y="105399"/>
                    <a:pt x="114612" y="95666"/>
                  </a:cubicBezTo>
                  <a:cubicBezTo>
                    <a:pt x="114612" y="90799"/>
                    <a:pt x="120000" y="76199"/>
                    <a:pt x="114612" y="713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73" name="Shape 2273"/>
            <p:cNvSpPr/>
            <p:nvPr/>
          </p:nvSpPr>
          <p:spPr>
            <a:xfrm>
              <a:off x="13106917" y="3796760"/>
              <a:ext cx="700847" cy="379850"/>
            </a:xfrm>
            <a:custGeom>
              <a:avLst/>
              <a:gdLst/>
              <a:ahLst/>
              <a:cxnLst/>
              <a:rect l="0" t="0" r="0" b="0"/>
              <a:pathLst>
                <a:path w="120000" h="120000" extrusionOk="0">
                  <a:moveTo>
                    <a:pt x="19605" y="86184"/>
                  </a:moveTo>
                  <a:cubicBezTo>
                    <a:pt x="19605" y="86184"/>
                    <a:pt x="19605" y="86184"/>
                    <a:pt x="16563" y="86184"/>
                  </a:cubicBezTo>
                  <a:cubicBezTo>
                    <a:pt x="19605" y="86184"/>
                    <a:pt x="19605" y="91194"/>
                    <a:pt x="19605" y="91194"/>
                  </a:cubicBezTo>
                  <a:cubicBezTo>
                    <a:pt x="19605" y="91194"/>
                    <a:pt x="19605" y="91194"/>
                    <a:pt x="19605" y="86184"/>
                  </a:cubicBezTo>
                  <a:close/>
                  <a:moveTo>
                    <a:pt x="19605" y="86184"/>
                  </a:moveTo>
                  <a:cubicBezTo>
                    <a:pt x="19605" y="86184"/>
                    <a:pt x="19605" y="86184"/>
                    <a:pt x="19605" y="86184"/>
                  </a:cubicBezTo>
                  <a:cubicBezTo>
                    <a:pt x="19605" y="86184"/>
                    <a:pt x="22647" y="86184"/>
                    <a:pt x="19605" y="86184"/>
                  </a:cubicBezTo>
                  <a:close/>
                  <a:moveTo>
                    <a:pt x="119999" y="61136"/>
                  </a:moveTo>
                  <a:cubicBezTo>
                    <a:pt x="119999" y="56126"/>
                    <a:pt x="116957" y="51117"/>
                    <a:pt x="116957" y="51117"/>
                  </a:cubicBezTo>
                  <a:cubicBezTo>
                    <a:pt x="113915" y="46107"/>
                    <a:pt x="113915" y="46107"/>
                    <a:pt x="110873" y="41097"/>
                  </a:cubicBezTo>
                  <a:cubicBezTo>
                    <a:pt x="110873" y="46107"/>
                    <a:pt x="110873" y="46107"/>
                    <a:pt x="110873" y="51117"/>
                  </a:cubicBezTo>
                  <a:cubicBezTo>
                    <a:pt x="113915" y="51117"/>
                    <a:pt x="113915" y="56126"/>
                    <a:pt x="113915" y="56126"/>
                  </a:cubicBezTo>
                  <a:cubicBezTo>
                    <a:pt x="116957" y="56126"/>
                    <a:pt x="113915" y="61136"/>
                    <a:pt x="116957" y="61136"/>
                  </a:cubicBezTo>
                  <a:cubicBezTo>
                    <a:pt x="116957" y="61136"/>
                    <a:pt x="119999" y="61136"/>
                    <a:pt x="119999" y="61136"/>
                  </a:cubicBezTo>
                  <a:cubicBezTo>
                    <a:pt x="119999" y="61136"/>
                    <a:pt x="119999" y="61136"/>
                    <a:pt x="119999" y="61136"/>
                  </a:cubicBezTo>
                  <a:close/>
                  <a:moveTo>
                    <a:pt x="110873" y="41097"/>
                  </a:moveTo>
                  <a:cubicBezTo>
                    <a:pt x="110873" y="36088"/>
                    <a:pt x="110873" y="36088"/>
                    <a:pt x="110873" y="36088"/>
                  </a:cubicBezTo>
                  <a:cubicBezTo>
                    <a:pt x="110873" y="36088"/>
                    <a:pt x="110873" y="41097"/>
                    <a:pt x="110873" y="41097"/>
                  </a:cubicBezTo>
                  <a:cubicBezTo>
                    <a:pt x="110873" y="41097"/>
                    <a:pt x="110873" y="41097"/>
                    <a:pt x="110873" y="41097"/>
                  </a:cubicBezTo>
                  <a:close/>
                  <a:moveTo>
                    <a:pt x="92619" y="36088"/>
                  </a:moveTo>
                  <a:cubicBezTo>
                    <a:pt x="92619" y="36088"/>
                    <a:pt x="92619" y="31078"/>
                    <a:pt x="92619" y="31078"/>
                  </a:cubicBezTo>
                  <a:cubicBezTo>
                    <a:pt x="92619" y="26068"/>
                    <a:pt x="92619" y="26068"/>
                    <a:pt x="92619" y="26068"/>
                  </a:cubicBezTo>
                  <a:cubicBezTo>
                    <a:pt x="89577" y="26068"/>
                    <a:pt x="89577" y="26068"/>
                    <a:pt x="89577" y="26068"/>
                  </a:cubicBezTo>
                  <a:cubicBezTo>
                    <a:pt x="89577" y="26068"/>
                    <a:pt x="89577" y="26068"/>
                    <a:pt x="89577" y="26068"/>
                  </a:cubicBezTo>
                  <a:cubicBezTo>
                    <a:pt x="86535" y="26068"/>
                    <a:pt x="86535" y="21059"/>
                    <a:pt x="86535" y="26068"/>
                  </a:cubicBezTo>
                  <a:cubicBezTo>
                    <a:pt x="86535" y="26068"/>
                    <a:pt x="89577" y="31078"/>
                    <a:pt x="86535" y="36088"/>
                  </a:cubicBezTo>
                  <a:cubicBezTo>
                    <a:pt x="86535" y="36088"/>
                    <a:pt x="83492" y="36088"/>
                    <a:pt x="83492" y="36088"/>
                  </a:cubicBezTo>
                  <a:cubicBezTo>
                    <a:pt x="83492" y="36088"/>
                    <a:pt x="83492" y="41097"/>
                    <a:pt x="80450" y="41097"/>
                  </a:cubicBezTo>
                  <a:cubicBezTo>
                    <a:pt x="80450" y="41097"/>
                    <a:pt x="77408" y="41097"/>
                    <a:pt x="77408" y="41097"/>
                  </a:cubicBezTo>
                  <a:cubicBezTo>
                    <a:pt x="74366" y="41097"/>
                    <a:pt x="74366" y="41097"/>
                    <a:pt x="74366" y="36088"/>
                  </a:cubicBezTo>
                  <a:cubicBezTo>
                    <a:pt x="74366" y="41097"/>
                    <a:pt x="74366" y="31078"/>
                    <a:pt x="74366" y="36088"/>
                  </a:cubicBezTo>
                  <a:cubicBezTo>
                    <a:pt x="74366" y="41097"/>
                    <a:pt x="74366" y="41097"/>
                    <a:pt x="71323" y="41097"/>
                  </a:cubicBezTo>
                  <a:cubicBezTo>
                    <a:pt x="68281" y="46107"/>
                    <a:pt x="65239" y="41097"/>
                    <a:pt x="62197" y="41097"/>
                  </a:cubicBezTo>
                  <a:cubicBezTo>
                    <a:pt x="56112" y="46107"/>
                    <a:pt x="65239" y="51117"/>
                    <a:pt x="68281" y="51117"/>
                  </a:cubicBezTo>
                  <a:cubicBezTo>
                    <a:pt x="68281" y="51117"/>
                    <a:pt x="68281" y="51117"/>
                    <a:pt x="68281" y="51117"/>
                  </a:cubicBezTo>
                  <a:cubicBezTo>
                    <a:pt x="71323" y="51117"/>
                    <a:pt x="71323" y="56126"/>
                    <a:pt x="71323" y="56126"/>
                  </a:cubicBezTo>
                  <a:cubicBezTo>
                    <a:pt x="71323" y="56126"/>
                    <a:pt x="74366" y="56126"/>
                    <a:pt x="77408" y="56126"/>
                  </a:cubicBezTo>
                  <a:cubicBezTo>
                    <a:pt x="77408" y="51117"/>
                    <a:pt x="80450" y="51117"/>
                    <a:pt x="83492" y="46107"/>
                  </a:cubicBezTo>
                  <a:cubicBezTo>
                    <a:pt x="83492" y="46107"/>
                    <a:pt x="86535" y="46107"/>
                    <a:pt x="86535" y="46107"/>
                  </a:cubicBezTo>
                  <a:cubicBezTo>
                    <a:pt x="86535" y="41097"/>
                    <a:pt x="89577" y="46107"/>
                    <a:pt x="89577" y="41097"/>
                  </a:cubicBezTo>
                  <a:cubicBezTo>
                    <a:pt x="92619" y="41097"/>
                    <a:pt x="89577" y="36088"/>
                    <a:pt x="92619" y="36088"/>
                  </a:cubicBezTo>
                  <a:close/>
                  <a:moveTo>
                    <a:pt x="74366" y="116242"/>
                  </a:moveTo>
                  <a:cubicBezTo>
                    <a:pt x="74366" y="111233"/>
                    <a:pt x="71323" y="111233"/>
                    <a:pt x="68281" y="111233"/>
                  </a:cubicBezTo>
                  <a:cubicBezTo>
                    <a:pt x="68281" y="106223"/>
                    <a:pt x="68281" y="106223"/>
                    <a:pt x="71323" y="106223"/>
                  </a:cubicBezTo>
                  <a:cubicBezTo>
                    <a:pt x="68281" y="106223"/>
                    <a:pt x="68281" y="106223"/>
                    <a:pt x="65239" y="101213"/>
                  </a:cubicBezTo>
                  <a:cubicBezTo>
                    <a:pt x="65239" y="101213"/>
                    <a:pt x="65239" y="101213"/>
                    <a:pt x="65239" y="96204"/>
                  </a:cubicBezTo>
                  <a:cubicBezTo>
                    <a:pt x="65239" y="96204"/>
                    <a:pt x="65239" y="96204"/>
                    <a:pt x="62197" y="96204"/>
                  </a:cubicBezTo>
                  <a:cubicBezTo>
                    <a:pt x="59154" y="96204"/>
                    <a:pt x="62197" y="96204"/>
                    <a:pt x="59154" y="91194"/>
                  </a:cubicBezTo>
                  <a:cubicBezTo>
                    <a:pt x="59154" y="86184"/>
                    <a:pt x="59154" y="81175"/>
                    <a:pt x="56112" y="81175"/>
                  </a:cubicBezTo>
                  <a:cubicBezTo>
                    <a:pt x="53070" y="76165"/>
                    <a:pt x="46985" y="71155"/>
                    <a:pt x="50028" y="61136"/>
                  </a:cubicBezTo>
                  <a:cubicBezTo>
                    <a:pt x="50028" y="56126"/>
                    <a:pt x="56112" y="61136"/>
                    <a:pt x="56112" y="61136"/>
                  </a:cubicBezTo>
                  <a:cubicBezTo>
                    <a:pt x="59154" y="56126"/>
                    <a:pt x="53070" y="51117"/>
                    <a:pt x="50028" y="51117"/>
                  </a:cubicBezTo>
                  <a:cubicBezTo>
                    <a:pt x="46985" y="46107"/>
                    <a:pt x="40901" y="46107"/>
                    <a:pt x="40901" y="41097"/>
                  </a:cubicBezTo>
                  <a:cubicBezTo>
                    <a:pt x="37859" y="41097"/>
                    <a:pt x="40901" y="36088"/>
                    <a:pt x="40901" y="31078"/>
                  </a:cubicBezTo>
                  <a:cubicBezTo>
                    <a:pt x="37859" y="26068"/>
                    <a:pt x="37859" y="26068"/>
                    <a:pt x="34816" y="26068"/>
                  </a:cubicBezTo>
                  <a:cubicBezTo>
                    <a:pt x="34816" y="21059"/>
                    <a:pt x="31774" y="21059"/>
                    <a:pt x="28732" y="16049"/>
                  </a:cubicBezTo>
                  <a:cubicBezTo>
                    <a:pt x="28732" y="16049"/>
                    <a:pt x="28732" y="16049"/>
                    <a:pt x="25690" y="16049"/>
                  </a:cubicBezTo>
                  <a:cubicBezTo>
                    <a:pt x="22647" y="16049"/>
                    <a:pt x="22647" y="11039"/>
                    <a:pt x="19605" y="11039"/>
                  </a:cubicBezTo>
                  <a:cubicBezTo>
                    <a:pt x="16563" y="11039"/>
                    <a:pt x="4394" y="-3989"/>
                    <a:pt x="4394" y="1020"/>
                  </a:cubicBezTo>
                  <a:cubicBezTo>
                    <a:pt x="1352" y="6030"/>
                    <a:pt x="1352" y="16049"/>
                    <a:pt x="1352" y="21059"/>
                  </a:cubicBezTo>
                  <a:cubicBezTo>
                    <a:pt x="1352" y="31078"/>
                    <a:pt x="1352" y="41097"/>
                    <a:pt x="1352" y="46107"/>
                  </a:cubicBezTo>
                  <a:cubicBezTo>
                    <a:pt x="1352" y="61136"/>
                    <a:pt x="1352" y="66146"/>
                    <a:pt x="1352" y="76165"/>
                  </a:cubicBezTo>
                  <a:cubicBezTo>
                    <a:pt x="1352" y="81175"/>
                    <a:pt x="-1690" y="96204"/>
                    <a:pt x="1352" y="96204"/>
                  </a:cubicBezTo>
                  <a:cubicBezTo>
                    <a:pt x="1352" y="96204"/>
                    <a:pt x="4394" y="96204"/>
                    <a:pt x="4394" y="96204"/>
                  </a:cubicBezTo>
                  <a:cubicBezTo>
                    <a:pt x="7436" y="96204"/>
                    <a:pt x="7436" y="96204"/>
                    <a:pt x="10478" y="96204"/>
                  </a:cubicBezTo>
                  <a:cubicBezTo>
                    <a:pt x="13521" y="101213"/>
                    <a:pt x="13521" y="101213"/>
                    <a:pt x="16563" y="96204"/>
                  </a:cubicBezTo>
                  <a:cubicBezTo>
                    <a:pt x="19605" y="96204"/>
                    <a:pt x="19605" y="96204"/>
                    <a:pt x="19605" y="91194"/>
                  </a:cubicBezTo>
                  <a:cubicBezTo>
                    <a:pt x="16563" y="86184"/>
                    <a:pt x="16563" y="86184"/>
                    <a:pt x="13521" y="86184"/>
                  </a:cubicBezTo>
                  <a:cubicBezTo>
                    <a:pt x="13521" y="86184"/>
                    <a:pt x="13521" y="86184"/>
                    <a:pt x="10478" y="86184"/>
                  </a:cubicBezTo>
                  <a:cubicBezTo>
                    <a:pt x="10478" y="86184"/>
                    <a:pt x="10478" y="81175"/>
                    <a:pt x="10478" y="81175"/>
                  </a:cubicBezTo>
                  <a:cubicBezTo>
                    <a:pt x="10478" y="81175"/>
                    <a:pt x="10478" y="86184"/>
                    <a:pt x="13521" y="86184"/>
                  </a:cubicBezTo>
                  <a:cubicBezTo>
                    <a:pt x="13521" y="86184"/>
                    <a:pt x="13521" y="86184"/>
                    <a:pt x="13521" y="86184"/>
                  </a:cubicBezTo>
                  <a:cubicBezTo>
                    <a:pt x="16563" y="86184"/>
                    <a:pt x="19605" y="86184"/>
                    <a:pt x="22647" y="81175"/>
                  </a:cubicBezTo>
                  <a:cubicBezTo>
                    <a:pt x="19605" y="81175"/>
                    <a:pt x="19605" y="81175"/>
                    <a:pt x="19605" y="81175"/>
                  </a:cubicBezTo>
                  <a:cubicBezTo>
                    <a:pt x="22647" y="81175"/>
                    <a:pt x="22647" y="81175"/>
                    <a:pt x="22647" y="81175"/>
                  </a:cubicBezTo>
                  <a:cubicBezTo>
                    <a:pt x="22647" y="81175"/>
                    <a:pt x="22647" y="81175"/>
                    <a:pt x="22647" y="81175"/>
                  </a:cubicBezTo>
                  <a:cubicBezTo>
                    <a:pt x="22647" y="81175"/>
                    <a:pt x="22647" y="81175"/>
                    <a:pt x="22647" y="81175"/>
                  </a:cubicBezTo>
                  <a:cubicBezTo>
                    <a:pt x="22647" y="76165"/>
                    <a:pt x="22647" y="76165"/>
                    <a:pt x="22647" y="71155"/>
                  </a:cubicBezTo>
                  <a:cubicBezTo>
                    <a:pt x="22647" y="76165"/>
                    <a:pt x="22647" y="76165"/>
                    <a:pt x="25690" y="76165"/>
                  </a:cubicBezTo>
                  <a:cubicBezTo>
                    <a:pt x="25690" y="76165"/>
                    <a:pt x="25690" y="76165"/>
                    <a:pt x="28732" y="76165"/>
                  </a:cubicBezTo>
                  <a:cubicBezTo>
                    <a:pt x="28732" y="76165"/>
                    <a:pt x="28732" y="76165"/>
                    <a:pt x="28732" y="76165"/>
                  </a:cubicBezTo>
                  <a:cubicBezTo>
                    <a:pt x="28732" y="76165"/>
                    <a:pt x="31774" y="76165"/>
                    <a:pt x="31774" y="76165"/>
                  </a:cubicBezTo>
                  <a:cubicBezTo>
                    <a:pt x="31774" y="81175"/>
                    <a:pt x="37859" y="81175"/>
                    <a:pt x="40901" y="81175"/>
                  </a:cubicBezTo>
                  <a:cubicBezTo>
                    <a:pt x="43943" y="86184"/>
                    <a:pt x="43943" y="96204"/>
                    <a:pt x="46985" y="96204"/>
                  </a:cubicBezTo>
                  <a:cubicBezTo>
                    <a:pt x="46985" y="101213"/>
                    <a:pt x="50028" y="106223"/>
                    <a:pt x="53070" y="111233"/>
                  </a:cubicBezTo>
                  <a:cubicBezTo>
                    <a:pt x="53070" y="111233"/>
                    <a:pt x="59154" y="111233"/>
                    <a:pt x="62197" y="111233"/>
                  </a:cubicBezTo>
                  <a:cubicBezTo>
                    <a:pt x="62197" y="116242"/>
                    <a:pt x="65239" y="116242"/>
                    <a:pt x="68281" y="116242"/>
                  </a:cubicBezTo>
                  <a:cubicBezTo>
                    <a:pt x="68281" y="116242"/>
                    <a:pt x="68281" y="116242"/>
                    <a:pt x="71323" y="116242"/>
                  </a:cubicBezTo>
                  <a:cubicBezTo>
                    <a:pt x="71323" y="121252"/>
                    <a:pt x="77408" y="121252"/>
                    <a:pt x="74366" y="116242"/>
                  </a:cubicBezTo>
                  <a:cubicBezTo>
                    <a:pt x="74366" y="116242"/>
                    <a:pt x="77408" y="116242"/>
                    <a:pt x="77408" y="111233"/>
                  </a:cubicBezTo>
                  <a:cubicBezTo>
                    <a:pt x="77408" y="111233"/>
                    <a:pt x="77408" y="116242"/>
                    <a:pt x="74366" y="116242"/>
                  </a:cubicBezTo>
                  <a:close/>
                  <a:moveTo>
                    <a:pt x="98704" y="21059"/>
                  </a:moveTo>
                  <a:cubicBezTo>
                    <a:pt x="92619" y="16049"/>
                    <a:pt x="86535" y="6030"/>
                    <a:pt x="80450" y="1020"/>
                  </a:cubicBezTo>
                  <a:cubicBezTo>
                    <a:pt x="80450" y="1020"/>
                    <a:pt x="80450" y="1020"/>
                    <a:pt x="80450" y="1020"/>
                  </a:cubicBezTo>
                  <a:cubicBezTo>
                    <a:pt x="83492" y="1020"/>
                    <a:pt x="89577" y="11039"/>
                    <a:pt x="92619" y="11039"/>
                  </a:cubicBezTo>
                  <a:cubicBezTo>
                    <a:pt x="95661" y="21059"/>
                    <a:pt x="95661" y="26068"/>
                    <a:pt x="98704" y="31078"/>
                  </a:cubicBezTo>
                  <a:cubicBezTo>
                    <a:pt x="98704" y="31078"/>
                    <a:pt x="98704" y="26068"/>
                    <a:pt x="98704" y="2105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74" name="Shape 2274"/>
            <p:cNvSpPr/>
            <p:nvPr/>
          </p:nvSpPr>
          <p:spPr>
            <a:xfrm>
              <a:off x="2678377" y="3219722"/>
              <a:ext cx="285528" cy="120856"/>
            </a:xfrm>
            <a:custGeom>
              <a:avLst/>
              <a:gdLst/>
              <a:ahLst/>
              <a:cxnLst/>
              <a:rect l="0" t="0" r="0" b="0"/>
              <a:pathLst>
                <a:path w="120000" h="120000" extrusionOk="0">
                  <a:moveTo>
                    <a:pt x="22500" y="11612"/>
                  </a:moveTo>
                  <a:cubicBezTo>
                    <a:pt x="22500" y="11612"/>
                    <a:pt x="22500" y="11612"/>
                    <a:pt x="22500" y="11612"/>
                  </a:cubicBezTo>
                  <a:cubicBezTo>
                    <a:pt x="22500" y="11612"/>
                    <a:pt x="22500" y="11612"/>
                    <a:pt x="22500" y="11612"/>
                  </a:cubicBezTo>
                  <a:close/>
                  <a:moveTo>
                    <a:pt x="120000" y="73548"/>
                  </a:moveTo>
                  <a:cubicBezTo>
                    <a:pt x="112500" y="73548"/>
                    <a:pt x="112500" y="58064"/>
                    <a:pt x="112500" y="42580"/>
                  </a:cubicBezTo>
                  <a:cubicBezTo>
                    <a:pt x="105000" y="42580"/>
                    <a:pt x="97500" y="11612"/>
                    <a:pt x="90000" y="11612"/>
                  </a:cubicBezTo>
                  <a:cubicBezTo>
                    <a:pt x="90000" y="11612"/>
                    <a:pt x="82500" y="11612"/>
                    <a:pt x="82500" y="11612"/>
                  </a:cubicBezTo>
                  <a:cubicBezTo>
                    <a:pt x="75000" y="-3870"/>
                    <a:pt x="75000" y="-3870"/>
                    <a:pt x="67500" y="11612"/>
                  </a:cubicBezTo>
                  <a:cubicBezTo>
                    <a:pt x="60000" y="11612"/>
                    <a:pt x="52500" y="27096"/>
                    <a:pt x="45000" y="27096"/>
                  </a:cubicBezTo>
                  <a:cubicBezTo>
                    <a:pt x="45000" y="42580"/>
                    <a:pt x="37500" y="42580"/>
                    <a:pt x="37500" y="42580"/>
                  </a:cubicBezTo>
                  <a:cubicBezTo>
                    <a:pt x="30000" y="42580"/>
                    <a:pt x="30000" y="27096"/>
                    <a:pt x="30000" y="27096"/>
                  </a:cubicBezTo>
                  <a:cubicBezTo>
                    <a:pt x="30000" y="27096"/>
                    <a:pt x="30000" y="27096"/>
                    <a:pt x="30000" y="27096"/>
                  </a:cubicBezTo>
                  <a:cubicBezTo>
                    <a:pt x="22500" y="27096"/>
                    <a:pt x="15000" y="27096"/>
                    <a:pt x="22500" y="27096"/>
                  </a:cubicBezTo>
                  <a:cubicBezTo>
                    <a:pt x="15000" y="27096"/>
                    <a:pt x="15000" y="11612"/>
                    <a:pt x="15000" y="11612"/>
                  </a:cubicBezTo>
                  <a:cubicBezTo>
                    <a:pt x="15000" y="11612"/>
                    <a:pt x="7500" y="-3870"/>
                    <a:pt x="7500" y="11612"/>
                  </a:cubicBezTo>
                  <a:cubicBezTo>
                    <a:pt x="7500" y="11612"/>
                    <a:pt x="7500" y="11612"/>
                    <a:pt x="7500" y="27096"/>
                  </a:cubicBezTo>
                  <a:cubicBezTo>
                    <a:pt x="7500" y="27096"/>
                    <a:pt x="7500" y="27096"/>
                    <a:pt x="7500" y="27096"/>
                  </a:cubicBezTo>
                  <a:cubicBezTo>
                    <a:pt x="7500" y="42580"/>
                    <a:pt x="7500" y="42580"/>
                    <a:pt x="7500" y="42580"/>
                  </a:cubicBezTo>
                  <a:cubicBezTo>
                    <a:pt x="7500" y="42580"/>
                    <a:pt x="7500" y="42580"/>
                    <a:pt x="7500" y="58064"/>
                  </a:cubicBezTo>
                  <a:cubicBezTo>
                    <a:pt x="7500" y="58064"/>
                    <a:pt x="0" y="58064"/>
                    <a:pt x="0" y="58064"/>
                  </a:cubicBezTo>
                  <a:cubicBezTo>
                    <a:pt x="0" y="58064"/>
                    <a:pt x="7500" y="73548"/>
                    <a:pt x="7500" y="73548"/>
                  </a:cubicBezTo>
                  <a:cubicBezTo>
                    <a:pt x="7500" y="58064"/>
                    <a:pt x="15000" y="58064"/>
                    <a:pt x="22500" y="58064"/>
                  </a:cubicBezTo>
                  <a:cubicBezTo>
                    <a:pt x="22500" y="73548"/>
                    <a:pt x="22500" y="58064"/>
                    <a:pt x="30000" y="73548"/>
                  </a:cubicBezTo>
                  <a:cubicBezTo>
                    <a:pt x="30000" y="73548"/>
                    <a:pt x="30000" y="89032"/>
                    <a:pt x="37500" y="89032"/>
                  </a:cubicBezTo>
                  <a:cubicBezTo>
                    <a:pt x="37500" y="89032"/>
                    <a:pt x="37500" y="89032"/>
                    <a:pt x="45000" y="73548"/>
                  </a:cubicBezTo>
                  <a:cubicBezTo>
                    <a:pt x="45000" y="89032"/>
                    <a:pt x="45000" y="104516"/>
                    <a:pt x="45000" y="120000"/>
                  </a:cubicBezTo>
                  <a:cubicBezTo>
                    <a:pt x="45000" y="120000"/>
                    <a:pt x="60000" y="104516"/>
                    <a:pt x="60000" y="104516"/>
                  </a:cubicBezTo>
                  <a:cubicBezTo>
                    <a:pt x="60000" y="89032"/>
                    <a:pt x="60000" y="104516"/>
                    <a:pt x="60000" y="89032"/>
                  </a:cubicBezTo>
                  <a:cubicBezTo>
                    <a:pt x="60000" y="89032"/>
                    <a:pt x="52500" y="73548"/>
                    <a:pt x="52500" y="73548"/>
                  </a:cubicBezTo>
                  <a:cubicBezTo>
                    <a:pt x="52500" y="58064"/>
                    <a:pt x="60000" y="58064"/>
                    <a:pt x="67500" y="42580"/>
                  </a:cubicBezTo>
                  <a:cubicBezTo>
                    <a:pt x="60000" y="42580"/>
                    <a:pt x="75000" y="27096"/>
                    <a:pt x="82500" y="27096"/>
                  </a:cubicBezTo>
                  <a:cubicBezTo>
                    <a:pt x="90000" y="27096"/>
                    <a:pt x="90000" y="42580"/>
                    <a:pt x="97500" y="58064"/>
                  </a:cubicBezTo>
                  <a:cubicBezTo>
                    <a:pt x="97500" y="58064"/>
                    <a:pt x="97500" y="58064"/>
                    <a:pt x="97500" y="58064"/>
                  </a:cubicBezTo>
                  <a:cubicBezTo>
                    <a:pt x="97500" y="58064"/>
                    <a:pt x="97500" y="58064"/>
                    <a:pt x="97500" y="58064"/>
                  </a:cubicBezTo>
                  <a:cubicBezTo>
                    <a:pt x="97500" y="58064"/>
                    <a:pt x="97500" y="58064"/>
                    <a:pt x="97500" y="58064"/>
                  </a:cubicBezTo>
                  <a:cubicBezTo>
                    <a:pt x="105000" y="58064"/>
                    <a:pt x="105000" y="73548"/>
                    <a:pt x="105000" y="73548"/>
                  </a:cubicBezTo>
                  <a:cubicBezTo>
                    <a:pt x="105000" y="73548"/>
                    <a:pt x="97500" y="58064"/>
                    <a:pt x="97500" y="58064"/>
                  </a:cubicBezTo>
                  <a:cubicBezTo>
                    <a:pt x="97500" y="58064"/>
                    <a:pt x="97500" y="73548"/>
                    <a:pt x="90000" y="73548"/>
                  </a:cubicBezTo>
                  <a:cubicBezTo>
                    <a:pt x="97500" y="89032"/>
                    <a:pt x="97500" y="104516"/>
                    <a:pt x="105000" y="104516"/>
                  </a:cubicBezTo>
                  <a:cubicBezTo>
                    <a:pt x="105000" y="104516"/>
                    <a:pt x="105000" y="104516"/>
                    <a:pt x="105000" y="89032"/>
                  </a:cubicBezTo>
                  <a:cubicBezTo>
                    <a:pt x="105000" y="89032"/>
                    <a:pt x="112500" y="89032"/>
                    <a:pt x="112500" y="104516"/>
                  </a:cubicBezTo>
                  <a:cubicBezTo>
                    <a:pt x="112500" y="89032"/>
                    <a:pt x="120000" y="89032"/>
                    <a:pt x="120000" y="7354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75" name="Shape 2275"/>
            <p:cNvSpPr/>
            <p:nvPr/>
          </p:nvSpPr>
          <p:spPr>
            <a:xfrm>
              <a:off x="8090996" y="2137415"/>
              <a:ext cx="66922" cy="63762"/>
            </a:xfrm>
            <a:custGeom>
              <a:avLst/>
              <a:gdLst/>
              <a:ahLst/>
              <a:cxnLst/>
              <a:rect l="0" t="0" r="0" b="0"/>
              <a:pathLst>
                <a:path w="120000" h="120000" extrusionOk="0">
                  <a:moveTo>
                    <a:pt x="32000" y="90000"/>
                  </a:moveTo>
                  <a:cubicBezTo>
                    <a:pt x="32000" y="90000"/>
                    <a:pt x="0" y="120000"/>
                    <a:pt x="0" y="120000"/>
                  </a:cubicBezTo>
                  <a:cubicBezTo>
                    <a:pt x="32000" y="120000"/>
                    <a:pt x="32000" y="90000"/>
                    <a:pt x="32000" y="90000"/>
                  </a:cubicBezTo>
                  <a:close/>
                  <a:moveTo>
                    <a:pt x="96000" y="60000"/>
                  </a:moveTo>
                  <a:cubicBezTo>
                    <a:pt x="96000" y="30000"/>
                    <a:pt x="96000" y="0"/>
                    <a:pt x="64000" y="0"/>
                  </a:cubicBezTo>
                  <a:cubicBezTo>
                    <a:pt x="64000" y="0"/>
                    <a:pt x="64000" y="60000"/>
                    <a:pt x="64000" y="60000"/>
                  </a:cubicBezTo>
                  <a:cubicBezTo>
                    <a:pt x="64000" y="60000"/>
                    <a:pt x="64000" y="60000"/>
                    <a:pt x="64000" y="60000"/>
                  </a:cubicBezTo>
                  <a:cubicBezTo>
                    <a:pt x="96000" y="60000"/>
                    <a:pt x="96000" y="60000"/>
                    <a:pt x="96000" y="90000"/>
                  </a:cubicBezTo>
                  <a:cubicBezTo>
                    <a:pt x="96000" y="90000"/>
                    <a:pt x="64000" y="90000"/>
                    <a:pt x="64000" y="90000"/>
                  </a:cubicBezTo>
                  <a:cubicBezTo>
                    <a:pt x="64000" y="90000"/>
                    <a:pt x="64000" y="90000"/>
                    <a:pt x="64000" y="120000"/>
                  </a:cubicBezTo>
                  <a:cubicBezTo>
                    <a:pt x="64000" y="120000"/>
                    <a:pt x="96000" y="90000"/>
                    <a:pt x="96000" y="90000"/>
                  </a:cubicBezTo>
                  <a:cubicBezTo>
                    <a:pt x="128000" y="90000"/>
                    <a:pt x="128000" y="60000"/>
                    <a:pt x="96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76" name="Shape 2276"/>
            <p:cNvSpPr/>
            <p:nvPr/>
          </p:nvSpPr>
          <p:spPr>
            <a:xfrm>
              <a:off x="9298282" y="1932266"/>
              <a:ext cx="663758" cy="618216"/>
            </a:xfrm>
            <a:custGeom>
              <a:avLst/>
              <a:gdLst/>
              <a:ahLst/>
              <a:cxnLst/>
              <a:rect l="0" t="0" r="0" b="0"/>
              <a:pathLst>
                <a:path w="120000" h="120000" extrusionOk="0">
                  <a:moveTo>
                    <a:pt x="119099" y="15383"/>
                  </a:moveTo>
                  <a:cubicBezTo>
                    <a:pt x="119099" y="15383"/>
                    <a:pt x="119099" y="12305"/>
                    <a:pt x="115877" y="12305"/>
                  </a:cubicBezTo>
                  <a:cubicBezTo>
                    <a:pt x="115877" y="9233"/>
                    <a:pt x="115877" y="12305"/>
                    <a:pt x="112661" y="9233"/>
                  </a:cubicBezTo>
                  <a:cubicBezTo>
                    <a:pt x="112661" y="9233"/>
                    <a:pt x="109438" y="9233"/>
                    <a:pt x="109438" y="9233"/>
                  </a:cubicBezTo>
                  <a:cubicBezTo>
                    <a:pt x="109438" y="9233"/>
                    <a:pt x="109438" y="6155"/>
                    <a:pt x="109438" y="6155"/>
                  </a:cubicBezTo>
                  <a:cubicBezTo>
                    <a:pt x="109438" y="3077"/>
                    <a:pt x="106222" y="3077"/>
                    <a:pt x="106222" y="3077"/>
                  </a:cubicBezTo>
                  <a:cubicBezTo>
                    <a:pt x="106222" y="3077"/>
                    <a:pt x="103000" y="0"/>
                    <a:pt x="103000" y="0"/>
                  </a:cubicBezTo>
                  <a:cubicBezTo>
                    <a:pt x="103000" y="0"/>
                    <a:pt x="103000" y="0"/>
                    <a:pt x="103000" y="0"/>
                  </a:cubicBezTo>
                  <a:cubicBezTo>
                    <a:pt x="103000" y="0"/>
                    <a:pt x="99783" y="0"/>
                    <a:pt x="99783" y="0"/>
                  </a:cubicBezTo>
                  <a:cubicBezTo>
                    <a:pt x="96567" y="0"/>
                    <a:pt x="96567" y="0"/>
                    <a:pt x="93345" y="0"/>
                  </a:cubicBezTo>
                  <a:cubicBezTo>
                    <a:pt x="90128" y="3077"/>
                    <a:pt x="83690" y="0"/>
                    <a:pt x="80473" y="3077"/>
                  </a:cubicBezTo>
                  <a:cubicBezTo>
                    <a:pt x="77251" y="3077"/>
                    <a:pt x="74035" y="3077"/>
                    <a:pt x="74035" y="6155"/>
                  </a:cubicBezTo>
                  <a:cubicBezTo>
                    <a:pt x="70813" y="9233"/>
                    <a:pt x="74035" y="9233"/>
                    <a:pt x="77251" y="15383"/>
                  </a:cubicBezTo>
                  <a:cubicBezTo>
                    <a:pt x="77251" y="15383"/>
                    <a:pt x="77251" y="21538"/>
                    <a:pt x="74035" y="21538"/>
                  </a:cubicBezTo>
                  <a:cubicBezTo>
                    <a:pt x="74035" y="21538"/>
                    <a:pt x="77251" y="24616"/>
                    <a:pt x="74035" y="24616"/>
                  </a:cubicBezTo>
                  <a:cubicBezTo>
                    <a:pt x="74035" y="27694"/>
                    <a:pt x="74035" y="27694"/>
                    <a:pt x="70813" y="27694"/>
                  </a:cubicBezTo>
                  <a:cubicBezTo>
                    <a:pt x="70813" y="27694"/>
                    <a:pt x="64374" y="24616"/>
                    <a:pt x="67596" y="27694"/>
                  </a:cubicBezTo>
                  <a:cubicBezTo>
                    <a:pt x="67596" y="30766"/>
                    <a:pt x="70813" y="30766"/>
                    <a:pt x="67596" y="33844"/>
                  </a:cubicBezTo>
                  <a:cubicBezTo>
                    <a:pt x="67596" y="36922"/>
                    <a:pt x="64374" y="33844"/>
                    <a:pt x="64374" y="40000"/>
                  </a:cubicBezTo>
                  <a:cubicBezTo>
                    <a:pt x="64374" y="40000"/>
                    <a:pt x="64374" y="43077"/>
                    <a:pt x="64374" y="46155"/>
                  </a:cubicBezTo>
                  <a:cubicBezTo>
                    <a:pt x="64374" y="46155"/>
                    <a:pt x="64374" y="46155"/>
                    <a:pt x="64374" y="49233"/>
                  </a:cubicBezTo>
                  <a:cubicBezTo>
                    <a:pt x="61158" y="49233"/>
                    <a:pt x="61158" y="49233"/>
                    <a:pt x="61158" y="49233"/>
                  </a:cubicBezTo>
                  <a:cubicBezTo>
                    <a:pt x="57941" y="46155"/>
                    <a:pt x="54719" y="46155"/>
                    <a:pt x="54719" y="49233"/>
                  </a:cubicBezTo>
                  <a:cubicBezTo>
                    <a:pt x="51502" y="49233"/>
                    <a:pt x="51502" y="49233"/>
                    <a:pt x="54719" y="52305"/>
                  </a:cubicBezTo>
                  <a:cubicBezTo>
                    <a:pt x="51502" y="52305"/>
                    <a:pt x="51502" y="52305"/>
                    <a:pt x="48280" y="52305"/>
                  </a:cubicBezTo>
                  <a:cubicBezTo>
                    <a:pt x="48280" y="52305"/>
                    <a:pt x="48280" y="52305"/>
                    <a:pt x="45064" y="52305"/>
                  </a:cubicBezTo>
                  <a:cubicBezTo>
                    <a:pt x="45064" y="52305"/>
                    <a:pt x="41842" y="55383"/>
                    <a:pt x="41842" y="55383"/>
                  </a:cubicBezTo>
                  <a:cubicBezTo>
                    <a:pt x="41842" y="58461"/>
                    <a:pt x="45064" y="64616"/>
                    <a:pt x="41842" y="64616"/>
                  </a:cubicBezTo>
                  <a:cubicBezTo>
                    <a:pt x="41842" y="67694"/>
                    <a:pt x="35409" y="67694"/>
                    <a:pt x="32187" y="67694"/>
                  </a:cubicBezTo>
                  <a:cubicBezTo>
                    <a:pt x="32187" y="67694"/>
                    <a:pt x="28970" y="67694"/>
                    <a:pt x="28970" y="67694"/>
                  </a:cubicBezTo>
                  <a:cubicBezTo>
                    <a:pt x="28970" y="67694"/>
                    <a:pt x="25748" y="67694"/>
                    <a:pt x="25748" y="70766"/>
                  </a:cubicBezTo>
                  <a:cubicBezTo>
                    <a:pt x="25748" y="70766"/>
                    <a:pt x="22532" y="67694"/>
                    <a:pt x="19315" y="67694"/>
                  </a:cubicBezTo>
                  <a:cubicBezTo>
                    <a:pt x="12877" y="67694"/>
                    <a:pt x="6438" y="64616"/>
                    <a:pt x="0" y="64616"/>
                  </a:cubicBezTo>
                  <a:cubicBezTo>
                    <a:pt x="0" y="67694"/>
                    <a:pt x="3216" y="70766"/>
                    <a:pt x="6438" y="70766"/>
                  </a:cubicBezTo>
                  <a:cubicBezTo>
                    <a:pt x="6438" y="73844"/>
                    <a:pt x="9655" y="76922"/>
                    <a:pt x="12877" y="76922"/>
                  </a:cubicBezTo>
                  <a:cubicBezTo>
                    <a:pt x="16093" y="80000"/>
                    <a:pt x="16093" y="80000"/>
                    <a:pt x="16093" y="83077"/>
                  </a:cubicBezTo>
                  <a:cubicBezTo>
                    <a:pt x="16093" y="83077"/>
                    <a:pt x="16093" y="89233"/>
                    <a:pt x="19315" y="89233"/>
                  </a:cubicBezTo>
                  <a:cubicBezTo>
                    <a:pt x="19315" y="89233"/>
                    <a:pt x="19315" y="89233"/>
                    <a:pt x="22532" y="89233"/>
                  </a:cubicBezTo>
                  <a:cubicBezTo>
                    <a:pt x="22532" y="89233"/>
                    <a:pt x="22532" y="92305"/>
                    <a:pt x="22532" y="92305"/>
                  </a:cubicBezTo>
                  <a:cubicBezTo>
                    <a:pt x="22532" y="95383"/>
                    <a:pt x="22532" y="92305"/>
                    <a:pt x="19315" y="95383"/>
                  </a:cubicBezTo>
                  <a:cubicBezTo>
                    <a:pt x="19315" y="95383"/>
                    <a:pt x="16093" y="95383"/>
                    <a:pt x="16093" y="95383"/>
                  </a:cubicBezTo>
                  <a:cubicBezTo>
                    <a:pt x="16093" y="95383"/>
                    <a:pt x="12877" y="95383"/>
                    <a:pt x="12877" y="98461"/>
                  </a:cubicBezTo>
                  <a:cubicBezTo>
                    <a:pt x="12877" y="98461"/>
                    <a:pt x="12877" y="98461"/>
                    <a:pt x="12877" y="98461"/>
                  </a:cubicBezTo>
                  <a:cubicBezTo>
                    <a:pt x="9655" y="101538"/>
                    <a:pt x="9655" y="104616"/>
                    <a:pt x="9655" y="107694"/>
                  </a:cubicBezTo>
                  <a:cubicBezTo>
                    <a:pt x="16093" y="107694"/>
                    <a:pt x="19315" y="107694"/>
                    <a:pt x="25748" y="107694"/>
                  </a:cubicBezTo>
                  <a:cubicBezTo>
                    <a:pt x="25748" y="104616"/>
                    <a:pt x="35409" y="107694"/>
                    <a:pt x="35409" y="107694"/>
                  </a:cubicBezTo>
                  <a:cubicBezTo>
                    <a:pt x="35409" y="107694"/>
                    <a:pt x="38625" y="107694"/>
                    <a:pt x="41842" y="107694"/>
                  </a:cubicBezTo>
                  <a:cubicBezTo>
                    <a:pt x="45064" y="104616"/>
                    <a:pt x="48280" y="104616"/>
                    <a:pt x="51502" y="104616"/>
                  </a:cubicBezTo>
                  <a:cubicBezTo>
                    <a:pt x="48280" y="104616"/>
                    <a:pt x="48280" y="104616"/>
                    <a:pt x="48280" y="104616"/>
                  </a:cubicBezTo>
                  <a:cubicBezTo>
                    <a:pt x="48280" y="101538"/>
                    <a:pt x="51502" y="104616"/>
                    <a:pt x="51502" y="104616"/>
                  </a:cubicBezTo>
                  <a:cubicBezTo>
                    <a:pt x="51502" y="107694"/>
                    <a:pt x="51502" y="110766"/>
                    <a:pt x="54719" y="110766"/>
                  </a:cubicBezTo>
                  <a:cubicBezTo>
                    <a:pt x="54719" y="110766"/>
                    <a:pt x="57941" y="110766"/>
                    <a:pt x="57941" y="110766"/>
                  </a:cubicBezTo>
                  <a:cubicBezTo>
                    <a:pt x="57941" y="113844"/>
                    <a:pt x="57941" y="113844"/>
                    <a:pt x="57941" y="116922"/>
                  </a:cubicBezTo>
                  <a:cubicBezTo>
                    <a:pt x="57941" y="116922"/>
                    <a:pt x="61158" y="120000"/>
                    <a:pt x="61158" y="120000"/>
                  </a:cubicBezTo>
                  <a:cubicBezTo>
                    <a:pt x="61158" y="120000"/>
                    <a:pt x="64374" y="120000"/>
                    <a:pt x="64374" y="120000"/>
                  </a:cubicBezTo>
                  <a:cubicBezTo>
                    <a:pt x="64374" y="120000"/>
                    <a:pt x="64374" y="120000"/>
                    <a:pt x="64374" y="120000"/>
                  </a:cubicBezTo>
                  <a:cubicBezTo>
                    <a:pt x="67596" y="120000"/>
                    <a:pt x="67596" y="120000"/>
                    <a:pt x="67596" y="120000"/>
                  </a:cubicBezTo>
                  <a:cubicBezTo>
                    <a:pt x="70813" y="120000"/>
                    <a:pt x="70813" y="120000"/>
                    <a:pt x="70813" y="120000"/>
                  </a:cubicBezTo>
                  <a:cubicBezTo>
                    <a:pt x="70813" y="116922"/>
                    <a:pt x="70813" y="116922"/>
                    <a:pt x="70813" y="116922"/>
                  </a:cubicBezTo>
                  <a:cubicBezTo>
                    <a:pt x="70813" y="113844"/>
                    <a:pt x="77251" y="116922"/>
                    <a:pt x="77251" y="116922"/>
                  </a:cubicBezTo>
                  <a:cubicBezTo>
                    <a:pt x="80473" y="116922"/>
                    <a:pt x="80473" y="116922"/>
                    <a:pt x="83690" y="116922"/>
                  </a:cubicBezTo>
                  <a:cubicBezTo>
                    <a:pt x="86906" y="113844"/>
                    <a:pt x="83690" y="116922"/>
                    <a:pt x="86906" y="116922"/>
                  </a:cubicBezTo>
                  <a:cubicBezTo>
                    <a:pt x="90128" y="116922"/>
                    <a:pt x="90128" y="113844"/>
                    <a:pt x="90128" y="113844"/>
                  </a:cubicBezTo>
                  <a:cubicBezTo>
                    <a:pt x="86906" y="110766"/>
                    <a:pt x="86906" y="110766"/>
                    <a:pt x="86906" y="107694"/>
                  </a:cubicBezTo>
                  <a:cubicBezTo>
                    <a:pt x="86906" y="107694"/>
                    <a:pt x="83690" y="104616"/>
                    <a:pt x="83690" y="104616"/>
                  </a:cubicBezTo>
                  <a:cubicBezTo>
                    <a:pt x="83690" y="101538"/>
                    <a:pt x="80473" y="104616"/>
                    <a:pt x="80473" y="101538"/>
                  </a:cubicBezTo>
                  <a:cubicBezTo>
                    <a:pt x="80473" y="98461"/>
                    <a:pt x="80473" y="95383"/>
                    <a:pt x="80473" y="95383"/>
                  </a:cubicBezTo>
                  <a:cubicBezTo>
                    <a:pt x="77251" y="95383"/>
                    <a:pt x="74035" y="95383"/>
                    <a:pt x="74035" y="92305"/>
                  </a:cubicBezTo>
                  <a:cubicBezTo>
                    <a:pt x="74035" y="92305"/>
                    <a:pt x="74035" y="89233"/>
                    <a:pt x="74035" y="89233"/>
                  </a:cubicBezTo>
                  <a:cubicBezTo>
                    <a:pt x="74035" y="86155"/>
                    <a:pt x="77251" y="83077"/>
                    <a:pt x="77251" y="83077"/>
                  </a:cubicBezTo>
                  <a:cubicBezTo>
                    <a:pt x="80473" y="80000"/>
                    <a:pt x="80473" y="83077"/>
                    <a:pt x="83690" y="83077"/>
                  </a:cubicBezTo>
                  <a:cubicBezTo>
                    <a:pt x="83690" y="86155"/>
                    <a:pt x="90128" y="83077"/>
                    <a:pt x="93345" y="83077"/>
                  </a:cubicBezTo>
                  <a:cubicBezTo>
                    <a:pt x="93345" y="80000"/>
                    <a:pt x="93345" y="76922"/>
                    <a:pt x="93345" y="76922"/>
                  </a:cubicBezTo>
                  <a:cubicBezTo>
                    <a:pt x="96567" y="73844"/>
                    <a:pt x="93345" y="76922"/>
                    <a:pt x="96567" y="73844"/>
                  </a:cubicBezTo>
                  <a:cubicBezTo>
                    <a:pt x="99783" y="70766"/>
                    <a:pt x="99783" y="67694"/>
                    <a:pt x="103000" y="64616"/>
                  </a:cubicBezTo>
                  <a:cubicBezTo>
                    <a:pt x="103000" y="64616"/>
                    <a:pt x="103000" y="64616"/>
                    <a:pt x="106222" y="61538"/>
                  </a:cubicBezTo>
                  <a:cubicBezTo>
                    <a:pt x="106222" y="61538"/>
                    <a:pt x="103000" y="61538"/>
                    <a:pt x="103000" y="61538"/>
                  </a:cubicBezTo>
                  <a:cubicBezTo>
                    <a:pt x="106222" y="58461"/>
                    <a:pt x="106222" y="55383"/>
                    <a:pt x="106222" y="55383"/>
                  </a:cubicBezTo>
                  <a:cubicBezTo>
                    <a:pt x="109438" y="55383"/>
                    <a:pt x="109438" y="55383"/>
                    <a:pt x="109438" y="55383"/>
                  </a:cubicBezTo>
                  <a:cubicBezTo>
                    <a:pt x="109438" y="52305"/>
                    <a:pt x="109438" y="52305"/>
                    <a:pt x="109438" y="52305"/>
                  </a:cubicBezTo>
                  <a:cubicBezTo>
                    <a:pt x="109438" y="52305"/>
                    <a:pt x="106222" y="49233"/>
                    <a:pt x="106222" y="49233"/>
                  </a:cubicBezTo>
                  <a:cubicBezTo>
                    <a:pt x="109438" y="46155"/>
                    <a:pt x="115877" y="46155"/>
                    <a:pt x="112661" y="43077"/>
                  </a:cubicBezTo>
                  <a:cubicBezTo>
                    <a:pt x="109438" y="40000"/>
                    <a:pt x="109438" y="43077"/>
                    <a:pt x="106222" y="40000"/>
                  </a:cubicBezTo>
                  <a:cubicBezTo>
                    <a:pt x="106222" y="40000"/>
                    <a:pt x="106222" y="40000"/>
                    <a:pt x="106222" y="40000"/>
                  </a:cubicBezTo>
                  <a:cubicBezTo>
                    <a:pt x="106222" y="36922"/>
                    <a:pt x="103000" y="40000"/>
                    <a:pt x="103000" y="36922"/>
                  </a:cubicBezTo>
                  <a:cubicBezTo>
                    <a:pt x="103000" y="36922"/>
                    <a:pt x="99783" y="33844"/>
                    <a:pt x="99783" y="33844"/>
                  </a:cubicBezTo>
                  <a:cubicBezTo>
                    <a:pt x="99783" y="33844"/>
                    <a:pt x="99783" y="33844"/>
                    <a:pt x="99783" y="33844"/>
                  </a:cubicBezTo>
                  <a:cubicBezTo>
                    <a:pt x="99783" y="33844"/>
                    <a:pt x="99783" y="30766"/>
                    <a:pt x="99783" y="30766"/>
                  </a:cubicBezTo>
                  <a:cubicBezTo>
                    <a:pt x="99783" y="30766"/>
                    <a:pt x="99783" y="27694"/>
                    <a:pt x="99783" y="27694"/>
                  </a:cubicBezTo>
                  <a:cubicBezTo>
                    <a:pt x="99783" y="27694"/>
                    <a:pt x="99783" y="27694"/>
                    <a:pt x="99783" y="27694"/>
                  </a:cubicBezTo>
                  <a:cubicBezTo>
                    <a:pt x="99783" y="27694"/>
                    <a:pt x="99783" y="27694"/>
                    <a:pt x="99783" y="27694"/>
                  </a:cubicBezTo>
                  <a:cubicBezTo>
                    <a:pt x="99783" y="27694"/>
                    <a:pt x="96567" y="24616"/>
                    <a:pt x="99783" y="24616"/>
                  </a:cubicBezTo>
                  <a:cubicBezTo>
                    <a:pt x="96567" y="24616"/>
                    <a:pt x="96567" y="21538"/>
                    <a:pt x="99783" y="21538"/>
                  </a:cubicBezTo>
                  <a:cubicBezTo>
                    <a:pt x="103000" y="21538"/>
                    <a:pt x="106222" y="21538"/>
                    <a:pt x="109438" y="21538"/>
                  </a:cubicBezTo>
                  <a:cubicBezTo>
                    <a:pt x="112661" y="21538"/>
                    <a:pt x="112661" y="21538"/>
                    <a:pt x="115877" y="21538"/>
                  </a:cubicBezTo>
                  <a:cubicBezTo>
                    <a:pt x="115877" y="21538"/>
                    <a:pt x="122316" y="18461"/>
                    <a:pt x="119099" y="153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77" name="Shape 2277"/>
            <p:cNvSpPr/>
            <p:nvPr/>
          </p:nvSpPr>
          <p:spPr>
            <a:xfrm>
              <a:off x="8944475" y="2439591"/>
              <a:ext cx="343444" cy="448185"/>
            </a:xfrm>
            <a:custGeom>
              <a:avLst/>
              <a:gdLst/>
              <a:ahLst/>
              <a:cxnLst/>
              <a:rect l="0" t="0" r="0" b="0"/>
              <a:pathLst>
                <a:path w="120000" h="120000" extrusionOk="0">
                  <a:moveTo>
                    <a:pt x="117441" y="46454"/>
                  </a:moveTo>
                  <a:cubicBezTo>
                    <a:pt x="111260" y="46454"/>
                    <a:pt x="111260" y="42230"/>
                    <a:pt x="105079" y="38006"/>
                  </a:cubicBezTo>
                  <a:cubicBezTo>
                    <a:pt x="105079" y="38006"/>
                    <a:pt x="105079" y="33787"/>
                    <a:pt x="98898" y="33787"/>
                  </a:cubicBezTo>
                  <a:cubicBezTo>
                    <a:pt x="98898" y="33787"/>
                    <a:pt x="98898" y="33787"/>
                    <a:pt x="92717" y="33787"/>
                  </a:cubicBezTo>
                  <a:cubicBezTo>
                    <a:pt x="92717" y="29563"/>
                    <a:pt x="80354" y="29563"/>
                    <a:pt x="74173" y="29563"/>
                  </a:cubicBezTo>
                  <a:cubicBezTo>
                    <a:pt x="74173" y="25339"/>
                    <a:pt x="67992" y="21115"/>
                    <a:pt x="67992" y="16890"/>
                  </a:cubicBezTo>
                  <a:cubicBezTo>
                    <a:pt x="61811" y="12666"/>
                    <a:pt x="61811" y="16890"/>
                    <a:pt x="55630" y="16890"/>
                  </a:cubicBezTo>
                  <a:cubicBezTo>
                    <a:pt x="55630" y="16890"/>
                    <a:pt x="55630" y="12666"/>
                    <a:pt x="55630" y="16890"/>
                  </a:cubicBezTo>
                  <a:cubicBezTo>
                    <a:pt x="49449" y="16890"/>
                    <a:pt x="55630" y="21115"/>
                    <a:pt x="55630" y="21115"/>
                  </a:cubicBezTo>
                  <a:cubicBezTo>
                    <a:pt x="55630" y="25339"/>
                    <a:pt x="55630" y="25339"/>
                    <a:pt x="55630" y="25339"/>
                  </a:cubicBezTo>
                  <a:cubicBezTo>
                    <a:pt x="55630" y="25339"/>
                    <a:pt x="55630" y="25339"/>
                    <a:pt x="55630" y="25339"/>
                  </a:cubicBezTo>
                  <a:cubicBezTo>
                    <a:pt x="55630" y="29563"/>
                    <a:pt x="55630" y="25339"/>
                    <a:pt x="55630" y="29563"/>
                  </a:cubicBezTo>
                  <a:cubicBezTo>
                    <a:pt x="55630" y="29563"/>
                    <a:pt x="49449" y="29563"/>
                    <a:pt x="49449" y="29563"/>
                  </a:cubicBezTo>
                  <a:cubicBezTo>
                    <a:pt x="49449" y="29563"/>
                    <a:pt x="49449" y="33787"/>
                    <a:pt x="49449" y="38006"/>
                  </a:cubicBezTo>
                  <a:cubicBezTo>
                    <a:pt x="49449" y="42230"/>
                    <a:pt x="43267" y="42230"/>
                    <a:pt x="49449" y="46454"/>
                  </a:cubicBezTo>
                  <a:cubicBezTo>
                    <a:pt x="49449" y="50678"/>
                    <a:pt x="55630" y="50678"/>
                    <a:pt x="55630" y="54902"/>
                  </a:cubicBezTo>
                  <a:cubicBezTo>
                    <a:pt x="55630" y="59126"/>
                    <a:pt x="49449" y="63345"/>
                    <a:pt x="49449" y="67569"/>
                  </a:cubicBezTo>
                  <a:cubicBezTo>
                    <a:pt x="49449" y="71793"/>
                    <a:pt x="49449" y="76017"/>
                    <a:pt x="43267" y="80241"/>
                  </a:cubicBezTo>
                  <a:cubicBezTo>
                    <a:pt x="43267" y="80241"/>
                    <a:pt x="37086" y="80241"/>
                    <a:pt x="37086" y="80241"/>
                  </a:cubicBezTo>
                  <a:cubicBezTo>
                    <a:pt x="24724" y="84466"/>
                    <a:pt x="12362" y="88684"/>
                    <a:pt x="0" y="88684"/>
                  </a:cubicBezTo>
                  <a:cubicBezTo>
                    <a:pt x="6181" y="97132"/>
                    <a:pt x="12362" y="105581"/>
                    <a:pt x="12362" y="114023"/>
                  </a:cubicBezTo>
                  <a:cubicBezTo>
                    <a:pt x="18543" y="118247"/>
                    <a:pt x="18543" y="122472"/>
                    <a:pt x="24724" y="118247"/>
                  </a:cubicBezTo>
                  <a:cubicBezTo>
                    <a:pt x="30905" y="118247"/>
                    <a:pt x="37086" y="114023"/>
                    <a:pt x="43267" y="114023"/>
                  </a:cubicBezTo>
                  <a:cubicBezTo>
                    <a:pt x="49449" y="114023"/>
                    <a:pt x="49449" y="118247"/>
                    <a:pt x="55630" y="109805"/>
                  </a:cubicBezTo>
                  <a:cubicBezTo>
                    <a:pt x="55630" y="109805"/>
                    <a:pt x="55630" y="105581"/>
                    <a:pt x="61811" y="105581"/>
                  </a:cubicBezTo>
                  <a:cubicBezTo>
                    <a:pt x="67992" y="101357"/>
                    <a:pt x="74173" y="105581"/>
                    <a:pt x="74173" y="101357"/>
                  </a:cubicBezTo>
                  <a:cubicBezTo>
                    <a:pt x="74173" y="92908"/>
                    <a:pt x="74173" y="92908"/>
                    <a:pt x="86535" y="92908"/>
                  </a:cubicBezTo>
                  <a:cubicBezTo>
                    <a:pt x="92717" y="88684"/>
                    <a:pt x="92717" y="88684"/>
                    <a:pt x="92717" y="84466"/>
                  </a:cubicBezTo>
                  <a:cubicBezTo>
                    <a:pt x="92717" y="80241"/>
                    <a:pt x="92717" y="71793"/>
                    <a:pt x="98898" y="71793"/>
                  </a:cubicBezTo>
                  <a:cubicBezTo>
                    <a:pt x="98898" y="71793"/>
                    <a:pt x="98898" y="71793"/>
                    <a:pt x="105079" y="71793"/>
                  </a:cubicBezTo>
                  <a:cubicBezTo>
                    <a:pt x="105079" y="71793"/>
                    <a:pt x="105079" y="63345"/>
                    <a:pt x="111260" y="63345"/>
                  </a:cubicBezTo>
                  <a:cubicBezTo>
                    <a:pt x="117441" y="59126"/>
                    <a:pt x="123622" y="54902"/>
                    <a:pt x="117441" y="46454"/>
                  </a:cubicBezTo>
                  <a:close/>
                  <a:moveTo>
                    <a:pt x="61811" y="12666"/>
                  </a:moveTo>
                  <a:cubicBezTo>
                    <a:pt x="61811" y="12666"/>
                    <a:pt x="61811" y="12666"/>
                    <a:pt x="61811" y="12666"/>
                  </a:cubicBezTo>
                  <a:cubicBezTo>
                    <a:pt x="61811" y="12666"/>
                    <a:pt x="61811" y="12666"/>
                    <a:pt x="61811" y="12666"/>
                  </a:cubicBezTo>
                  <a:close/>
                  <a:moveTo>
                    <a:pt x="55630" y="0"/>
                  </a:moveTo>
                  <a:cubicBezTo>
                    <a:pt x="55630" y="12666"/>
                    <a:pt x="61811" y="0"/>
                    <a:pt x="61811" y="0"/>
                  </a:cubicBezTo>
                  <a:cubicBezTo>
                    <a:pt x="55630" y="0"/>
                    <a:pt x="55630" y="0"/>
                    <a:pt x="55630" y="0"/>
                  </a:cubicBezTo>
                  <a:cubicBezTo>
                    <a:pt x="55630" y="0"/>
                    <a:pt x="55630" y="0"/>
                    <a:pt x="5563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78" name="Shape 2278"/>
            <p:cNvSpPr/>
            <p:nvPr/>
          </p:nvSpPr>
          <p:spPr>
            <a:xfrm>
              <a:off x="6830947" y="94255"/>
              <a:ext cx="906242" cy="870491"/>
            </a:xfrm>
            <a:custGeom>
              <a:avLst/>
              <a:gdLst/>
              <a:ahLst/>
              <a:cxnLst/>
              <a:rect l="0" t="0" r="0" b="0"/>
              <a:pathLst>
                <a:path w="120000" h="120000" extrusionOk="0">
                  <a:moveTo>
                    <a:pt x="44705" y="61088"/>
                  </a:moveTo>
                  <a:cubicBezTo>
                    <a:pt x="47061" y="61088"/>
                    <a:pt x="49411" y="61088"/>
                    <a:pt x="49411" y="61088"/>
                  </a:cubicBezTo>
                  <a:cubicBezTo>
                    <a:pt x="49411" y="61088"/>
                    <a:pt x="51766" y="61088"/>
                    <a:pt x="51766" y="61088"/>
                  </a:cubicBezTo>
                  <a:cubicBezTo>
                    <a:pt x="54116" y="58911"/>
                    <a:pt x="56472" y="58911"/>
                    <a:pt x="54116" y="56727"/>
                  </a:cubicBezTo>
                  <a:cubicBezTo>
                    <a:pt x="54116" y="56727"/>
                    <a:pt x="51766" y="58911"/>
                    <a:pt x="51766" y="58911"/>
                  </a:cubicBezTo>
                  <a:cubicBezTo>
                    <a:pt x="51766" y="58911"/>
                    <a:pt x="51766" y="56727"/>
                    <a:pt x="51766" y="56727"/>
                  </a:cubicBezTo>
                  <a:cubicBezTo>
                    <a:pt x="51766" y="56727"/>
                    <a:pt x="54116" y="56727"/>
                    <a:pt x="54116" y="54544"/>
                  </a:cubicBezTo>
                  <a:cubicBezTo>
                    <a:pt x="51766" y="54544"/>
                    <a:pt x="51766" y="56727"/>
                    <a:pt x="51766" y="56727"/>
                  </a:cubicBezTo>
                  <a:cubicBezTo>
                    <a:pt x="49411" y="56727"/>
                    <a:pt x="51766" y="56727"/>
                    <a:pt x="49411" y="58911"/>
                  </a:cubicBezTo>
                  <a:cubicBezTo>
                    <a:pt x="49411" y="61088"/>
                    <a:pt x="47061" y="58911"/>
                    <a:pt x="44705" y="61088"/>
                  </a:cubicBezTo>
                  <a:close/>
                  <a:moveTo>
                    <a:pt x="61177" y="54544"/>
                  </a:moveTo>
                  <a:cubicBezTo>
                    <a:pt x="61177" y="54544"/>
                    <a:pt x="58822" y="54544"/>
                    <a:pt x="58822" y="54544"/>
                  </a:cubicBezTo>
                  <a:cubicBezTo>
                    <a:pt x="58822" y="54544"/>
                    <a:pt x="58822" y="54544"/>
                    <a:pt x="58822" y="54544"/>
                  </a:cubicBezTo>
                  <a:cubicBezTo>
                    <a:pt x="56472" y="54544"/>
                    <a:pt x="58822" y="56727"/>
                    <a:pt x="56472" y="56727"/>
                  </a:cubicBezTo>
                  <a:cubicBezTo>
                    <a:pt x="56472" y="56727"/>
                    <a:pt x="58822" y="56727"/>
                    <a:pt x="58822" y="56727"/>
                  </a:cubicBezTo>
                  <a:cubicBezTo>
                    <a:pt x="58822" y="56727"/>
                    <a:pt x="58822" y="56727"/>
                    <a:pt x="58822" y="56727"/>
                  </a:cubicBezTo>
                  <a:cubicBezTo>
                    <a:pt x="61177" y="56727"/>
                    <a:pt x="61177" y="56727"/>
                    <a:pt x="61177" y="56727"/>
                  </a:cubicBezTo>
                  <a:cubicBezTo>
                    <a:pt x="61177" y="54544"/>
                    <a:pt x="61177" y="54544"/>
                    <a:pt x="61177" y="54544"/>
                  </a:cubicBezTo>
                  <a:close/>
                  <a:moveTo>
                    <a:pt x="63527" y="54544"/>
                  </a:moveTo>
                  <a:cubicBezTo>
                    <a:pt x="63527" y="54544"/>
                    <a:pt x="68233" y="52361"/>
                    <a:pt x="68233" y="52361"/>
                  </a:cubicBezTo>
                  <a:cubicBezTo>
                    <a:pt x="68233" y="52361"/>
                    <a:pt x="68233" y="50183"/>
                    <a:pt x="65883" y="50183"/>
                  </a:cubicBezTo>
                  <a:cubicBezTo>
                    <a:pt x="65883" y="50183"/>
                    <a:pt x="63527" y="52361"/>
                    <a:pt x="63527" y="52361"/>
                  </a:cubicBezTo>
                  <a:cubicBezTo>
                    <a:pt x="63527" y="52361"/>
                    <a:pt x="63527" y="52361"/>
                    <a:pt x="61177" y="54544"/>
                  </a:cubicBezTo>
                  <a:cubicBezTo>
                    <a:pt x="61177" y="54544"/>
                    <a:pt x="63527" y="54544"/>
                    <a:pt x="63527" y="54544"/>
                  </a:cubicBezTo>
                  <a:close/>
                  <a:moveTo>
                    <a:pt x="120000" y="52361"/>
                  </a:moveTo>
                  <a:cubicBezTo>
                    <a:pt x="120000" y="52361"/>
                    <a:pt x="117644" y="52361"/>
                    <a:pt x="117644" y="52361"/>
                  </a:cubicBezTo>
                  <a:cubicBezTo>
                    <a:pt x="115294" y="52361"/>
                    <a:pt x="115294" y="54544"/>
                    <a:pt x="112938" y="52361"/>
                  </a:cubicBezTo>
                  <a:cubicBezTo>
                    <a:pt x="112938" y="52361"/>
                    <a:pt x="112938" y="52361"/>
                    <a:pt x="112938" y="52361"/>
                  </a:cubicBezTo>
                  <a:cubicBezTo>
                    <a:pt x="112938" y="50183"/>
                    <a:pt x="110588" y="52361"/>
                    <a:pt x="108233" y="50183"/>
                  </a:cubicBezTo>
                  <a:cubicBezTo>
                    <a:pt x="110588" y="50183"/>
                    <a:pt x="117644" y="50183"/>
                    <a:pt x="117644" y="50183"/>
                  </a:cubicBezTo>
                  <a:cubicBezTo>
                    <a:pt x="120000" y="48000"/>
                    <a:pt x="115294" y="48000"/>
                    <a:pt x="115294" y="48000"/>
                  </a:cubicBezTo>
                  <a:cubicBezTo>
                    <a:pt x="115294" y="48000"/>
                    <a:pt x="115294" y="48000"/>
                    <a:pt x="115294" y="48000"/>
                  </a:cubicBezTo>
                  <a:cubicBezTo>
                    <a:pt x="115294" y="48000"/>
                    <a:pt x="112938" y="48000"/>
                    <a:pt x="112938" y="48000"/>
                  </a:cubicBezTo>
                  <a:cubicBezTo>
                    <a:pt x="112938" y="48000"/>
                    <a:pt x="110588" y="48000"/>
                    <a:pt x="110588" y="48000"/>
                  </a:cubicBezTo>
                  <a:cubicBezTo>
                    <a:pt x="108233" y="45816"/>
                    <a:pt x="108233" y="48000"/>
                    <a:pt x="105883" y="50183"/>
                  </a:cubicBezTo>
                  <a:cubicBezTo>
                    <a:pt x="105883" y="48000"/>
                    <a:pt x="108233" y="48000"/>
                    <a:pt x="105883" y="48000"/>
                  </a:cubicBezTo>
                  <a:cubicBezTo>
                    <a:pt x="105883" y="48000"/>
                    <a:pt x="108233" y="48000"/>
                    <a:pt x="105883" y="45816"/>
                  </a:cubicBezTo>
                  <a:cubicBezTo>
                    <a:pt x="105883" y="45816"/>
                    <a:pt x="103527" y="45816"/>
                    <a:pt x="101177" y="45816"/>
                  </a:cubicBezTo>
                  <a:cubicBezTo>
                    <a:pt x="101177" y="45816"/>
                    <a:pt x="103527" y="48000"/>
                    <a:pt x="103527" y="48000"/>
                  </a:cubicBezTo>
                  <a:cubicBezTo>
                    <a:pt x="101177" y="45816"/>
                    <a:pt x="101177" y="48000"/>
                    <a:pt x="98822" y="50183"/>
                  </a:cubicBezTo>
                  <a:cubicBezTo>
                    <a:pt x="98822" y="48000"/>
                    <a:pt x="98822" y="48000"/>
                    <a:pt x="98822" y="48000"/>
                  </a:cubicBezTo>
                  <a:cubicBezTo>
                    <a:pt x="101177" y="45816"/>
                    <a:pt x="98822" y="45816"/>
                    <a:pt x="98822" y="45816"/>
                  </a:cubicBezTo>
                  <a:cubicBezTo>
                    <a:pt x="96472" y="48000"/>
                    <a:pt x="96472" y="50183"/>
                    <a:pt x="94116" y="50183"/>
                  </a:cubicBezTo>
                  <a:cubicBezTo>
                    <a:pt x="91766" y="52361"/>
                    <a:pt x="94116" y="48000"/>
                    <a:pt x="96472" y="48000"/>
                  </a:cubicBezTo>
                  <a:cubicBezTo>
                    <a:pt x="94116" y="45816"/>
                    <a:pt x="94116" y="45816"/>
                    <a:pt x="94116" y="45816"/>
                  </a:cubicBezTo>
                  <a:cubicBezTo>
                    <a:pt x="94116" y="45816"/>
                    <a:pt x="91766" y="45816"/>
                    <a:pt x="91766" y="45816"/>
                  </a:cubicBezTo>
                  <a:cubicBezTo>
                    <a:pt x="89411" y="45816"/>
                    <a:pt x="87061" y="48000"/>
                    <a:pt x="89411" y="48000"/>
                  </a:cubicBezTo>
                  <a:cubicBezTo>
                    <a:pt x="89411" y="48000"/>
                    <a:pt x="84705" y="50183"/>
                    <a:pt x="84705" y="52361"/>
                  </a:cubicBezTo>
                  <a:cubicBezTo>
                    <a:pt x="84705" y="52361"/>
                    <a:pt x="84705" y="50183"/>
                    <a:pt x="84705" y="50183"/>
                  </a:cubicBezTo>
                  <a:cubicBezTo>
                    <a:pt x="82355" y="50183"/>
                    <a:pt x="82355" y="50183"/>
                    <a:pt x="80000" y="50183"/>
                  </a:cubicBezTo>
                  <a:cubicBezTo>
                    <a:pt x="80000" y="50183"/>
                    <a:pt x="77644" y="50183"/>
                    <a:pt x="75294" y="50183"/>
                  </a:cubicBezTo>
                  <a:cubicBezTo>
                    <a:pt x="77644" y="50183"/>
                    <a:pt x="77644" y="50183"/>
                    <a:pt x="80000" y="52361"/>
                  </a:cubicBezTo>
                  <a:cubicBezTo>
                    <a:pt x="77644" y="52361"/>
                    <a:pt x="77644" y="52361"/>
                    <a:pt x="75294" y="52361"/>
                  </a:cubicBezTo>
                  <a:cubicBezTo>
                    <a:pt x="75294" y="52361"/>
                    <a:pt x="72938" y="52361"/>
                    <a:pt x="72938" y="52361"/>
                  </a:cubicBezTo>
                  <a:cubicBezTo>
                    <a:pt x="72938" y="52361"/>
                    <a:pt x="72938" y="54544"/>
                    <a:pt x="72938" y="54544"/>
                  </a:cubicBezTo>
                  <a:cubicBezTo>
                    <a:pt x="72938" y="54544"/>
                    <a:pt x="72938" y="54544"/>
                    <a:pt x="70588" y="54544"/>
                  </a:cubicBezTo>
                  <a:cubicBezTo>
                    <a:pt x="70588" y="54544"/>
                    <a:pt x="72938" y="52361"/>
                    <a:pt x="72938" y="52361"/>
                  </a:cubicBezTo>
                  <a:cubicBezTo>
                    <a:pt x="70588" y="50183"/>
                    <a:pt x="70588" y="54544"/>
                    <a:pt x="68233" y="54544"/>
                  </a:cubicBezTo>
                  <a:cubicBezTo>
                    <a:pt x="68233" y="52361"/>
                    <a:pt x="68233" y="52361"/>
                    <a:pt x="65883" y="54544"/>
                  </a:cubicBezTo>
                  <a:cubicBezTo>
                    <a:pt x="65883" y="54544"/>
                    <a:pt x="63527" y="54544"/>
                    <a:pt x="65883" y="54544"/>
                  </a:cubicBezTo>
                  <a:cubicBezTo>
                    <a:pt x="65883" y="54544"/>
                    <a:pt x="63527" y="54544"/>
                    <a:pt x="63527" y="54544"/>
                  </a:cubicBezTo>
                  <a:cubicBezTo>
                    <a:pt x="61177" y="54544"/>
                    <a:pt x="61177" y="56727"/>
                    <a:pt x="61177" y="56727"/>
                  </a:cubicBezTo>
                  <a:cubicBezTo>
                    <a:pt x="61177" y="56727"/>
                    <a:pt x="61177" y="56727"/>
                    <a:pt x="58822" y="58911"/>
                  </a:cubicBezTo>
                  <a:cubicBezTo>
                    <a:pt x="58822" y="58911"/>
                    <a:pt x="54116" y="58911"/>
                    <a:pt x="56472" y="58911"/>
                  </a:cubicBezTo>
                  <a:cubicBezTo>
                    <a:pt x="56472" y="61088"/>
                    <a:pt x="58822" y="58911"/>
                    <a:pt x="61177" y="58911"/>
                  </a:cubicBezTo>
                  <a:cubicBezTo>
                    <a:pt x="58822" y="58911"/>
                    <a:pt x="51766" y="61088"/>
                    <a:pt x="54116" y="61088"/>
                  </a:cubicBezTo>
                  <a:cubicBezTo>
                    <a:pt x="54116" y="63272"/>
                    <a:pt x="54116" y="63272"/>
                    <a:pt x="54116" y="63272"/>
                  </a:cubicBezTo>
                  <a:cubicBezTo>
                    <a:pt x="54116" y="63272"/>
                    <a:pt x="54116" y="61088"/>
                    <a:pt x="54116" y="61088"/>
                  </a:cubicBezTo>
                  <a:cubicBezTo>
                    <a:pt x="51766" y="61088"/>
                    <a:pt x="49411" y="61088"/>
                    <a:pt x="49411" y="61088"/>
                  </a:cubicBezTo>
                  <a:cubicBezTo>
                    <a:pt x="49411" y="63272"/>
                    <a:pt x="51766" y="63272"/>
                    <a:pt x="51766" y="63272"/>
                  </a:cubicBezTo>
                  <a:cubicBezTo>
                    <a:pt x="49411" y="63272"/>
                    <a:pt x="47061" y="61088"/>
                    <a:pt x="47061" y="63272"/>
                  </a:cubicBezTo>
                  <a:cubicBezTo>
                    <a:pt x="49411" y="63272"/>
                    <a:pt x="49411" y="63272"/>
                    <a:pt x="49411" y="63272"/>
                  </a:cubicBezTo>
                  <a:cubicBezTo>
                    <a:pt x="49411" y="65455"/>
                    <a:pt x="51766" y="65455"/>
                    <a:pt x="51766" y="65455"/>
                  </a:cubicBezTo>
                  <a:cubicBezTo>
                    <a:pt x="51766" y="65455"/>
                    <a:pt x="51766" y="65455"/>
                    <a:pt x="51766" y="65455"/>
                  </a:cubicBezTo>
                  <a:cubicBezTo>
                    <a:pt x="49411" y="63272"/>
                    <a:pt x="47061" y="65455"/>
                    <a:pt x="47061" y="65455"/>
                  </a:cubicBezTo>
                  <a:cubicBezTo>
                    <a:pt x="47061" y="67638"/>
                    <a:pt x="49411" y="67638"/>
                    <a:pt x="51766" y="67638"/>
                  </a:cubicBezTo>
                  <a:cubicBezTo>
                    <a:pt x="49411" y="67638"/>
                    <a:pt x="47061" y="67638"/>
                    <a:pt x="44705" y="67638"/>
                  </a:cubicBezTo>
                  <a:cubicBezTo>
                    <a:pt x="44705" y="67638"/>
                    <a:pt x="44705" y="67638"/>
                    <a:pt x="42355" y="67638"/>
                  </a:cubicBezTo>
                  <a:cubicBezTo>
                    <a:pt x="42355" y="67638"/>
                    <a:pt x="42355" y="69816"/>
                    <a:pt x="44705" y="69816"/>
                  </a:cubicBezTo>
                  <a:cubicBezTo>
                    <a:pt x="42355" y="69816"/>
                    <a:pt x="40000" y="69816"/>
                    <a:pt x="40000" y="69816"/>
                  </a:cubicBezTo>
                  <a:cubicBezTo>
                    <a:pt x="40000" y="74183"/>
                    <a:pt x="42355" y="72000"/>
                    <a:pt x="44705" y="72000"/>
                  </a:cubicBezTo>
                  <a:cubicBezTo>
                    <a:pt x="42355" y="72000"/>
                    <a:pt x="40000" y="72000"/>
                    <a:pt x="37644" y="72000"/>
                  </a:cubicBezTo>
                  <a:cubicBezTo>
                    <a:pt x="40000" y="74183"/>
                    <a:pt x="40000" y="74183"/>
                    <a:pt x="40000" y="74183"/>
                  </a:cubicBezTo>
                  <a:cubicBezTo>
                    <a:pt x="37644" y="74183"/>
                    <a:pt x="32938" y="80727"/>
                    <a:pt x="40000" y="76361"/>
                  </a:cubicBezTo>
                  <a:cubicBezTo>
                    <a:pt x="37644" y="78544"/>
                    <a:pt x="37644" y="78544"/>
                    <a:pt x="35294" y="78544"/>
                  </a:cubicBezTo>
                  <a:cubicBezTo>
                    <a:pt x="35294" y="78544"/>
                    <a:pt x="32938" y="78544"/>
                    <a:pt x="32938" y="80727"/>
                  </a:cubicBezTo>
                  <a:cubicBezTo>
                    <a:pt x="32938" y="80727"/>
                    <a:pt x="32938" y="80727"/>
                    <a:pt x="32938" y="80727"/>
                  </a:cubicBezTo>
                  <a:cubicBezTo>
                    <a:pt x="30588" y="80727"/>
                    <a:pt x="25883" y="82911"/>
                    <a:pt x="23527" y="85088"/>
                  </a:cubicBezTo>
                  <a:cubicBezTo>
                    <a:pt x="23527" y="87272"/>
                    <a:pt x="23527" y="87272"/>
                    <a:pt x="25883" y="87272"/>
                  </a:cubicBezTo>
                  <a:cubicBezTo>
                    <a:pt x="25883" y="87272"/>
                    <a:pt x="30588" y="87272"/>
                    <a:pt x="30588" y="85088"/>
                  </a:cubicBezTo>
                  <a:cubicBezTo>
                    <a:pt x="30588" y="85088"/>
                    <a:pt x="30588" y="85088"/>
                    <a:pt x="30588" y="85088"/>
                  </a:cubicBezTo>
                  <a:cubicBezTo>
                    <a:pt x="30588" y="85088"/>
                    <a:pt x="30588" y="85088"/>
                    <a:pt x="32938" y="85088"/>
                  </a:cubicBezTo>
                  <a:cubicBezTo>
                    <a:pt x="32938" y="85088"/>
                    <a:pt x="30588" y="85088"/>
                    <a:pt x="30588" y="85088"/>
                  </a:cubicBezTo>
                  <a:cubicBezTo>
                    <a:pt x="30588" y="85088"/>
                    <a:pt x="30588" y="85088"/>
                    <a:pt x="32938" y="85088"/>
                  </a:cubicBezTo>
                  <a:cubicBezTo>
                    <a:pt x="30588" y="87272"/>
                    <a:pt x="28233" y="87272"/>
                    <a:pt x="28233" y="87272"/>
                  </a:cubicBezTo>
                  <a:cubicBezTo>
                    <a:pt x="28233" y="87272"/>
                    <a:pt x="25883" y="87272"/>
                    <a:pt x="25883" y="87272"/>
                  </a:cubicBezTo>
                  <a:cubicBezTo>
                    <a:pt x="23527" y="87272"/>
                    <a:pt x="23527" y="87272"/>
                    <a:pt x="23527" y="87272"/>
                  </a:cubicBezTo>
                  <a:cubicBezTo>
                    <a:pt x="23527" y="87272"/>
                    <a:pt x="21177" y="87272"/>
                    <a:pt x="21177" y="87272"/>
                  </a:cubicBezTo>
                  <a:cubicBezTo>
                    <a:pt x="21177" y="87272"/>
                    <a:pt x="21177" y="87272"/>
                    <a:pt x="21177" y="87272"/>
                  </a:cubicBezTo>
                  <a:cubicBezTo>
                    <a:pt x="21177" y="87272"/>
                    <a:pt x="18822" y="87272"/>
                    <a:pt x="18822" y="87272"/>
                  </a:cubicBezTo>
                  <a:cubicBezTo>
                    <a:pt x="16472" y="89455"/>
                    <a:pt x="18822" y="87272"/>
                    <a:pt x="18822" y="89455"/>
                  </a:cubicBezTo>
                  <a:cubicBezTo>
                    <a:pt x="18822" y="89455"/>
                    <a:pt x="16472" y="89455"/>
                    <a:pt x="16472" y="89455"/>
                  </a:cubicBezTo>
                  <a:cubicBezTo>
                    <a:pt x="16472" y="89455"/>
                    <a:pt x="18822" y="91638"/>
                    <a:pt x="18822" y="91638"/>
                  </a:cubicBezTo>
                  <a:cubicBezTo>
                    <a:pt x="16472" y="91638"/>
                    <a:pt x="16472" y="89455"/>
                    <a:pt x="14116" y="89455"/>
                  </a:cubicBezTo>
                  <a:cubicBezTo>
                    <a:pt x="11766" y="89455"/>
                    <a:pt x="11766" y="91638"/>
                    <a:pt x="9411" y="91638"/>
                  </a:cubicBezTo>
                  <a:cubicBezTo>
                    <a:pt x="11766" y="91638"/>
                    <a:pt x="14116" y="91638"/>
                    <a:pt x="16472" y="91638"/>
                  </a:cubicBezTo>
                  <a:cubicBezTo>
                    <a:pt x="16472" y="91638"/>
                    <a:pt x="14116" y="91638"/>
                    <a:pt x="14116" y="93816"/>
                  </a:cubicBezTo>
                  <a:cubicBezTo>
                    <a:pt x="14116" y="93816"/>
                    <a:pt x="14116" y="93816"/>
                    <a:pt x="14116" y="93816"/>
                  </a:cubicBezTo>
                  <a:cubicBezTo>
                    <a:pt x="11766" y="93816"/>
                    <a:pt x="7061" y="91638"/>
                    <a:pt x="7061" y="93816"/>
                  </a:cubicBezTo>
                  <a:cubicBezTo>
                    <a:pt x="7061" y="93816"/>
                    <a:pt x="9411" y="93816"/>
                    <a:pt x="9411" y="93816"/>
                  </a:cubicBezTo>
                  <a:cubicBezTo>
                    <a:pt x="7061" y="96000"/>
                    <a:pt x="4705" y="93816"/>
                    <a:pt x="2355" y="96000"/>
                  </a:cubicBezTo>
                  <a:cubicBezTo>
                    <a:pt x="2355" y="96000"/>
                    <a:pt x="2355" y="96000"/>
                    <a:pt x="2355" y="96000"/>
                  </a:cubicBezTo>
                  <a:cubicBezTo>
                    <a:pt x="4705" y="98183"/>
                    <a:pt x="7061" y="96000"/>
                    <a:pt x="9411" y="98183"/>
                  </a:cubicBezTo>
                  <a:cubicBezTo>
                    <a:pt x="7061" y="98183"/>
                    <a:pt x="2355" y="96000"/>
                    <a:pt x="2355" y="98183"/>
                  </a:cubicBezTo>
                  <a:cubicBezTo>
                    <a:pt x="0" y="98183"/>
                    <a:pt x="2355" y="98183"/>
                    <a:pt x="2355" y="100361"/>
                  </a:cubicBezTo>
                  <a:cubicBezTo>
                    <a:pt x="0" y="100361"/>
                    <a:pt x="2355" y="102544"/>
                    <a:pt x="2355" y="102544"/>
                  </a:cubicBezTo>
                  <a:cubicBezTo>
                    <a:pt x="4705" y="102544"/>
                    <a:pt x="9411" y="102544"/>
                    <a:pt x="9411" y="100361"/>
                  </a:cubicBezTo>
                  <a:cubicBezTo>
                    <a:pt x="9411" y="100361"/>
                    <a:pt x="11766" y="102544"/>
                    <a:pt x="11766" y="100361"/>
                  </a:cubicBezTo>
                  <a:cubicBezTo>
                    <a:pt x="11766" y="100361"/>
                    <a:pt x="11766" y="100361"/>
                    <a:pt x="14116" y="100361"/>
                  </a:cubicBezTo>
                  <a:cubicBezTo>
                    <a:pt x="11766" y="100361"/>
                    <a:pt x="11766" y="100361"/>
                    <a:pt x="14116" y="100361"/>
                  </a:cubicBezTo>
                  <a:cubicBezTo>
                    <a:pt x="11766" y="102544"/>
                    <a:pt x="11766" y="100361"/>
                    <a:pt x="11766" y="102544"/>
                  </a:cubicBezTo>
                  <a:cubicBezTo>
                    <a:pt x="9411" y="102544"/>
                    <a:pt x="4705" y="100361"/>
                    <a:pt x="2355" y="102544"/>
                  </a:cubicBezTo>
                  <a:cubicBezTo>
                    <a:pt x="2355" y="102544"/>
                    <a:pt x="0" y="102544"/>
                    <a:pt x="0" y="104727"/>
                  </a:cubicBezTo>
                  <a:cubicBezTo>
                    <a:pt x="2355" y="104727"/>
                    <a:pt x="2355" y="104727"/>
                    <a:pt x="4705" y="104727"/>
                  </a:cubicBezTo>
                  <a:cubicBezTo>
                    <a:pt x="2355" y="104727"/>
                    <a:pt x="2355" y="104727"/>
                    <a:pt x="2355" y="106911"/>
                  </a:cubicBezTo>
                  <a:cubicBezTo>
                    <a:pt x="2355" y="106911"/>
                    <a:pt x="2355" y="106911"/>
                    <a:pt x="4705" y="106911"/>
                  </a:cubicBezTo>
                  <a:cubicBezTo>
                    <a:pt x="2355" y="109088"/>
                    <a:pt x="2355" y="106911"/>
                    <a:pt x="2355" y="109088"/>
                  </a:cubicBezTo>
                  <a:cubicBezTo>
                    <a:pt x="0" y="111272"/>
                    <a:pt x="2355" y="109088"/>
                    <a:pt x="4705" y="109088"/>
                  </a:cubicBezTo>
                  <a:cubicBezTo>
                    <a:pt x="7061" y="106911"/>
                    <a:pt x="7061" y="106911"/>
                    <a:pt x="11766" y="104727"/>
                  </a:cubicBezTo>
                  <a:cubicBezTo>
                    <a:pt x="9411" y="104727"/>
                    <a:pt x="9411" y="106911"/>
                    <a:pt x="9411" y="106911"/>
                  </a:cubicBezTo>
                  <a:cubicBezTo>
                    <a:pt x="9411" y="104727"/>
                    <a:pt x="7061" y="106911"/>
                    <a:pt x="7061" y="106911"/>
                  </a:cubicBezTo>
                  <a:cubicBezTo>
                    <a:pt x="4705" y="109088"/>
                    <a:pt x="4705" y="109088"/>
                    <a:pt x="7061" y="109088"/>
                  </a:cubicBezTo>
                  <a:cubicBezTo>
                    <a:pt x="7061" y="109088"/>
                    <a:pt x="4705" y="109088"/>
                    <a:pt x="4705" y="109088"/>
                  </a:cubicBezTo>
                  <a:cubicBezTo>
                    <a:pt x="4705" y="109088"/>
                    <a:pt x="2355" y="111272"/>
                    <a:pt x="2355" y="111272"/>
                  </a:cubicBezTo>
                  <a:cubicBezTo>
                    <a:pt x="2355" y="111272"/>
                    <a:pt x="2355" y="111272"/>
                    <a:pt x="2355" y="111272"/>
                  </a:cubicBezTo>
                  <a:cubicBezTo>
                    <a:pt x="2355" y="113455"/>
                    <a:pt x="2355" y="113455"/>
                    <a:pt x="2355" y="113455"/>
                  </a:cubicBezTo>
                  <a:cubicBezTo>
                    <a:pt x="4705" y="113455"/>
                    <a:pt x="7061" y="111272"/>
                    <a:pt x="7061" y="111272"/>
                  </a:cubicBezTo>
                  <a:cubicBezTo>
                    <a:pt x="7061" y="111272"/>
                    <a:pt x="4705" y="111272"/>
                    <a:pt x="4705" y="113455"/>
                  </a:cubicBezTo>
                  <a:cubicBezTo>
                    <a:pt x="4705" y="113455"/>
                    <a:pt x="4705" y="115638"/>
                    <a:pt x="7061" y="113455"/>
                  </a:cubicBezTo>
                  <a:cubicBezTo>
                    <a:pt x="4705" y="115638"/>
                    <a:pt x="2355" y="113455"/>
                    <a:pt x="2355" y="115638"/>
                  </a:cubicBezTo>
                  <a:cubicBezTo>
                    <a:pt x="4705" y="117816"/>
                    <a:pt x="7061" y="117816"/>
                    <a:pt x="9411" y="120000"/>
                  </a:cubicBezTo>
                  <a:cubicBezTo>
                    <a:pt x="9411" y="120000"/>
                    <a:pt x="9411" y="120000"/>
                    <a:pt x="7061" y="120000"/>
                  </a:cubicBezTo>
                  <a:cubicBezTo>
                    <a:pt x="9411" y="120000"/>
                    <a:pt x="9411" y="120000"/>
                    <a:pt x="9411" y="120000"/>
                  </a:cubicBezTo>
                  <a:cubicBezTo>
                    <a:pt x="11766" y="120000"/>
                    <a:pt x="11766" y="120000"/>
                    <a:pt x="14116" y="120000"/>
                  </a:cubicBezTo>
                  <a:cubicBezTo>
                    <a:pt x="16472" y="120000"/>
                    <a:pt x="21177" y="117816"/>
                    <a:pt x="21177" y="115638"/>
                  </a:cubicBezTo>
                  <a:cubicBezTo>
                    <a:pt x="21177" y="115638"/>
                    <a:pt x="21177" y="115638"/>
                    <a:pt x="21177" y="115638"/>
                  </a:cubicBezTo>
                  <a:cubicBezTo>
                    <a:pt x="23527" y="115638"/>
                    <a:pt x="23527" y="115638"/>
                    <a:pt x="23527" y="113455"/>
                  </a:cubicBezTo>
                  <a:cubicBezTo>
                    <a:pt x="25883" y="113455"/>
                    <a:pt x="25883" y="115638"/>
                    <a:pt x="28233" y="113455"/>
                  </a:cubicBezTo>
                  <a:cubicBezTo>
                    <a:pt x="28233" y="113455"/>
                    <a:pt x="28233" y="111272"/>
                    <a:pt x="28233" y="111272"/>
                  </a:cubicBezTo>
                  <a:cubicBezTo>
                    <a:pt x="28233" y="111272"/>
                    <a:pt x="28233" y="111272"/>
                    <a:pt x="28233" y="109088"/>
                  </a:cubicBezTo>
                  <a:cubicBezTo>
                    <a:pt x="28233" y="113455"/>
                    <a:pt x="28233" y="113455"/>
                    <a:pt x="32938" y="113455"/>
                  </a:cubicBezTo>
                  <a:cubicBezTo>
                    <a:pt x="32938" y="113455"/>
                    <a:pt x="32938" y="115638"/>
                    <a:pt x="32938" y="115638"/>
                  </a:cubicBezTo>
                  <a:cubicBezTo>
                    <a:pt x="35294" y="113455"/>
                    <a:pt x="32938" y="113455"/>
                    <a:pt x="35294" y="111272"/>
                  </a:cubicBezTo>
                  <a:cubicBezTo>
                    <a:pt x="35294" y="111272"/>
                    <a:pt x="32938" y="111272"/>
                    <a:pt x="35294" y="109088"/>
                  </a:cubicBezTo>
                  <a:cubicBezTo>
                    <a:pt x="35294" y="109088"/>
                    <a:pt x="35294" y="109088"/>
                    <a:pt x="37644" y="109088"/>
                  </a:cubicBezTo>
                  <a:cubicBezTo>
                    <a:pt x="40000" y="106911"/>
                    <a:pt x="37644" y="104727"/>
                    <a:pt x="37644" y="102544"/>
                  </a:cubicBezTo>
                  <a:cubicBezTo>
                    <a:pt x="37644" y="102544"/>
                    <a:pt x="40000" y="102544"/>
                    <a:pt x="40000" y="100361"/>
                  </a:cubicBezTo>
                  <a:cubicBezTo>
                    <a:pt x="40000" y="100361"/>
                    <a:pt x="35294" y="98183"/>
                    <a:pt x="35294" y="98183"/>
                  </a:cubicBezTo>
                  <a:cubicBezTo>
                    <a:pt x="35294" y="98183"/>
                    <a:pt x="37644" y="96000"/>
                    <a:pt x="37644" y="96000"/>
                  </a:cubicBezTo>
                  <a:cubicBezTo>
                    <a:pt x="37644" y="93816"/>
                    <a:pt x="35294" y="93816"/>
                    <a:pt x="35294" y="93816"/>
                  </a:cubicBezTo>
                  <a:cubicBezTo>
                    <a:pt x="35294" y="93816"/>
                    <a:pt x="35294" y="91638"/>
                    <a:pt x="35294" y="91638"/>
                  </a:cubicBezTo>
                  <a:cubicBezTo>
                    <a:pt x="35294" y="91638"/>
                    <a:pt x="35294" y="91638"/>
                    <a:pt x="35294" y="91638"/>
                  </a:cubicBezTo>
                  <a:cubicBezTo>
                    <a:pt x="35294" y="91638"/>
                    <a:pt x="35294" y="89455"/>
                    <a:pt x="35294" y="89455"/>
                  </a:cubicBezTo>
                  <a:cubicBezTo>
                    <a:pt x="35294" y="89455"/>
                    <a:pt x="35294" y="89455"/>
                    <a:pt x="35294" y="87272"/>
                  </a:cubicBezTo>
                  <a:cubicBezTo>
                    <a:pt x="35294" y="87272"/>
                    <a:pt x="35294" y="87272"/>
                    <a:pt x="35294" y="87272"/>
                  </a:cubicBezTo>
                  <a:cubicBezTo>
                    <a:pt x="37644" y="85088"/>
                    <a:pt x="40000" y="85088"/>
                    <a:pt x="40000" y="85088"/>
                  </a:cubicBezTo>
                  <a:cubicBezTo>
                    <a:pt x="42355" y="85088"/>
                    <a:pt x="44705" y="85088"/>
                    <a:pt x="44705" y="85088"/>
                  </a:cubicBezTo>
                  <a:cubicBezTo>
                    <a:pt x="47061" y="82911"/>
                    <a:pt x="44705" y="82911"/>
                    <a:pt x="42355" y="80727"/>
                  </a:cubicBezTo>
                  <a:cubicBezTo>
                    <a:pt x="44705" y="78544"/>
                    <a:pt x="47061" y="76361"/>
                    <a:pt x="47061" y="72000"/>
                  </a:cubicBezTo>
                  <a:cubicBezTo>
                    <a:pt x="47061" y="72000"/>
                    <a:pt x="49411" y="72000"/>
                    <a:pt x="51766" y="72000"/>
                  </a:cubicBezTo>
                  <a:cubicBezTo>
                    <a:pt x="51766" y="72000"/>
                    <a:pt x="51766" y="72000"/>
                    <a:pt x="51766" y="69816"/>
                  </a:cubicBezTo>
                  <a:cubicBezTo>
                    <a:pt x="51766" y="69816"/>
                    <a:pt x="51766" y="69816"/>
                    <a:pt x="51766" y="69816"/>
                  </a:cubicBezTo>
                  <a:cubicBezTo>
                    <a:pt x="51766" y="69816"/>
                    <a:pt x="54116" y="69816"/>
                    <a:pt x="54116" y="67638"/>
                  </a:cubicBezTo>
                  <a:cubicBezTo>
                    <a:pt x="56472" y="65455"/>
                    <a:pt x="54116" y="67638"/>
                    <a:pt x="54116" y="65455"/>
                  </a:cubicBezTo>
                  <a:cubicBezTo>
                    <a:pt x="54116" y="65455"/>
                    <a:pt x="56472" y="63272"/>
                    <a:pt x="56472" y="63272"/>
                  </a:cubicBezTo>
                  <a:cubicBezTo>
                    <a:pt x="58822" y="61088"/>
                    <a:pt x="58822" y="63272"/>
                    <a:pt x="61177" y="63272"/>
                  </a:cubicBezTo>
                  <a:cubicBezTo>
                    <a:pt x="61177" y="63272"/>
                    <a:pt x="61177" y="63272"/>
                    <a:pt x="63527" y="61088"/>
                  </a:cubicBezTo>
                  <a:cubicBezTo>
                    <a:pt x="63527" y="61088"/>
                    <a:pt x="63527" y="61088"/>
                    <a:pt x="63527" y="58911"/>
                  </a:cubicBezTo>
                  <a:cubicBezTo>
                    <a:pt x="63527" y="56727"/>
                    <a:pt x="70588" y="61088"/>
                    <a:pt x="72938" y="58911"/>
                  </a:cubicBezTo>
                  <a:cubicBezTo>
                    <a:pt x="70588" y="58911"/>
                    <a:pt x="70588" y="58911"/>
                    <a:pt x="70588" y="58911"/>
                  </a:cubicBezTo>
                  <a:cubicBezTo>
                    <a:pt x="72938" y="58911"/>
                    <a:pt x="72938" y="56727"/>
                    <a:pt x="70588" y="56727"/>
                  </a:cubicBezTo>
                  <a:cubicBezTo>
                    <a:pt x="72938" y="56727"/>
                    <a:pt x="72938" y="56727"/>
                    <a:pt x="75294" y="56727"/>
                  </a:cubicBezTo>
                  <a:cubicBezTo>
                    <a:pt x="75294" y="56727"/>
                    <a:pt x="75294" y="56727"/>
                    <a:pt x="75294" y="56727"/>
                  </a:cubicBezTo>
                  <a:cubicBezTo>
                    <a:pt x="75294" y="56727"/>
                    <a:pt x="75294" y="56727"/>
                    <a:pt x="75294" y="54544"/>
                  </a:cubicBezTo>
                  <a:cubicBezTo>
                    <a:pt x="80000" y="54544"/>
                    <a:pt x="80000" y="56727"/>
                    <a:pt x="82355" y="58911"/>
                  </a:cubicBezTo>
                  <a:cubicBezTo>
                    <a:pt x="84705" y="58911"/>
                    <a:pt x="87061" y="58911"/>
                    <a:pt x="89411" y="58911"/>
                  </a:cubicBezTo>
                  <a:cubicBezTo>
                    <a:pt x="91766" y="58911"/>
                    <a:pt x="91766" y="58911"/>
                    <a:pt x="94116" y="58911"/>
                  </a:cubicBezTo>
                  <a:cubicBezTo>
                    <a:pt x="94116" y="58911"/>
                    <a:pt x="96472" y="56727"/>
                    <a:pt x="96472" y="56727"/>
                  </a:cubicBezTo>
                  <a:cubicBezTo>
                    <a:pt x="96472" y="56727"/>
                    <a:pt x="96472" y="54544"/>
                    <a:pt x="96472" y="52361"/>
                  </a:cubicBezTo>
                  <a:cubicBezTo>
                    <a:pt x="98822" y="52361"/>
                    <a:pt x="98822" y="52361"/>
                    <a:pt x="101177" y="52361"/>
                  </a:cubicBezTo>
                  <a:cubicBezTo>
                    <a:pt x="103527" y="50183"/>
                    <a:pt x="105883" y="50183"/>
                    <a:pt x="110588" y="52361"/>
                  </a:cubicBezTo>
                  <a:cubicBezTo>
                    <a:pt x="110588" y="52361"/>
                    <a:pt x="112938" y="52361"/>
                    <a:pt x="112938" y="54544"/>
                  </a:cubicBezTo>
                  <a:cubicBezTo>
                    <a:pt x="112938" y="54544"/>
                    <a:pt x="108233" y="56727"/>
                    <a:pt x="110588" y="56727"/>
                  </a:cubicBezTo>
                  <a:cubicBezTo>
                    <a:pt x="112938" y="56727"/>
                    <a:pt x="112938" y="56727"/>
                    <a:pt x="112938" y="54544"/>
                  </a:cubicBezTo>
                  <a:cubicBezTo>
                    <a:pt x="112938" y="54544"/>
                    <a:pt x="112938" y="54544"/>
                    <a:pt x="115294" y="54544"/>
                  </a:cubicBezTo>
                  <a:cubicBezTo>
                    <a:pt x="115294" y="54544"/>
                    <a:pt x="115294" y="54544"/>
                    <a:pt x="115294" y="52361"/>
                  </a:cubicBezTo>
                  <a:cubicBezTo>
                    <a:pt x="117644" y="54544"/>
                    <a:pt x="120000" y="54544"/>
                    <a:pt x="120000" y="52361"/>
                  </a:cubicBezTo>
                  <a:close/>
                  <a:moveTo>
                    <a:pt x="75294" y="13088"/>
                  </a:moveTo>
                  <a:cubicBezTo>
                    <a:pt x="77644" y="15272"/>
                    <a:pt x="82355" y="10911"/>
                    <a:pt x="84705" y="10911"/>
                  </a:cubicBezTo>
                  <a:cubicBezTo>
                    <a:pt x="82355" y="10911"/>
                    <a:pt x="80000" y="10911"/>
                    <a:pt x="77644" y="10911"/>
                  </a:cubicBezTo>
                  <a:cubicBezTo>
                    <a:pt x="80000" y="10911"/>
                    <a:pt x="77644" y="8727"/>
                    <a:pt x="80000" y="8727"/>
                  </a:cubicBezTo>
                  <a:cubicBezTo>
                    <a:pt x="77644" y="8727"/>
                    <a:pt x="77644" y="8727"/>
                    <a:pt x="75294" y="8727"/>
                  </a:cubicBezTo>
                  <a:cubicBezTo>
                    <a:pt x="75294" y="8727"/>
                    <a:pt x="75294" y="8727"/>
                    <a:pt x="72938" y="8727"/>
                  </a:cubicBezTo>
                  <a:cubicBezTo>
                    <a:pt x="72938" y="6544"/>
                    <a:pt x="68233" y="8727"/>
                    <a:pt x="65883" y="8727"/>
                  </a:cubicBezTo>
                  <a:cubicBezTo>
                    <a:pt x="68233" y="8727"/>
                    <a:pt x="70588" y="10911"/>
                    <a:pt x="72938" y="10911"/>
                  </a:cubicBezTo>
                  <a:cubicBezTo>
                    <a:pt x="70588" y="10911"/>
                    <a:pt x="70588" y="13088"/>
                    <a:pt x="70588" y="13088"/>
                  </a:cubicBezTo>
                  <a:cubicBezTo>
                    <a:pt x="70588" y="13088"/>
                    <a:pt x="75294" y="13088"/>
                    <a:pt x="77644" y="13088"/>
                  </a:cubicBezTo>
                  <a:cubicBezTo>
                    <a:pt x="77644" y="13088"/>
                    <a:pt x="77644" y="13088"/>
                    <a:pt x="75294" y="13088"/>
                  </a:cubicBezTo>
                  <a:cubicBezTo>
                    <a:pt x="77644" y="13088"/>
                    <a:pt x="75294" y="13088"/>
                    <a:pt x="75294" y="13088"/>
                  </a:cubicBezTo>
                  <a:close/>
                  <a:moveTo>
                    <a:pt x="30588" y="2183"/>
                  </a:moveTo>
                  <a:cubicBezTo>
                    <a:pt x="28233" y="4361"/>
                    <a:pt x="32938" y="6544"/>
                    <a:pt x="32938" y="4361"/>
                  </a:cubicBezTo>
                  <a:cubicBezTo>
                    <a:pt x="32938" y="4361"/>
                    <a:pt x="32938" y="4361"/>
                    <a:pt x="35294" y="4361"/>
                  </a:cubicBezTo>
                  <a:cubicBezTo>
                    <a:pt x="32938" y="4361"/>
                    <a:pt x="35294" y="6544"/>
                    <a:pt x="35294" y="6544"/>
                  </a:cubicBezTo>
                  <a:cubicBezTo>
                    <a:pt x="35294" y="6544"/>
                    <a:pt x="32938" y="6544"/>
                    <a:pt x="32938" y="6544"/>
                  </a:cubicBezTo>
                  <a:cubicBezTo>
                    <a:pt x="32938" y="6544"/>
                    <a:pt x="32938" y="6544"/>
                    <a:pt x="32938" y="6544"/>
                  </a:cubicBezTo>
                  <a:cubicBezTo>
                    <a:pt x="32938" y="6544"/>
                    <a:pt x="37644" y="8727"/>
                    <a:pt x="37644" y="8727"/>
                  </a:cubicBezTo>
                  <a:cubicBezTo>
                    <a:pt x="40000" y="8727"/>
                    <a:pt x="42355" y="8727"/>
                    <a:pt x="44705" y="8727"/>
                  </a:cubicBezTo>
                  <a:cubicBezTo>
                    <a:pt x="44705" y="8727"/>
                    <a:pt x="44705" y="8727"/>
                    <a:pt x="44705" y="8727"/>
                  </a:cubicBezTo>
                  <a:cubicBezTo>
                    <a:pt x="44705" y="8727"/>
                    <a:pt x="44705" y="8727"/>
                    <a:pt x="44705" y="6544"/>
                  </a:cubicBezTo>
                  <a:cubicBezTo>
                    <a:pt x="44705" y="6544"/>
                    <a:pt x="47061" y="6544"/>
                    <a:pt x="47061" y="6544"/>
                  </a:cubicBezTo>
                  <a:cubicBezTo>
                    <a:pt x="47061" y="8727"/>
                    <a:pt x="51766" y="6544"/>
                    <a:pt x="54116" y="6544"/>
                  </a:cubicBezTo>
                  <a:cubicBezTo>
                    <a:pt x="51766" y="6544"/>
                    <a:pt x="51766" y="8727"/>
                    <a:pt x="51766" y="8727"/>
                  </a:cubicBezTo>
                  <a:cubicBezTo>
                    <a:pt x="51766" y="8727"/>
                    <a:pt x="54116" y="8727"/>
                    <a:pt x="54116" y="8727"/>
                  </a:cubicBezTo>
                  <a:cubicBezTo>
                    <a:pt x="51766" y="8727"/>
                    <a:pt x="51766" y="8727"/>
                    <a:pt x="49411" y="8727"/>
                  </a:cubicBezTo>
                  <a:cubicBezTo>
                    <a:pt x="49411" y="8727"/>
                    <a:pt x="49411" y="8727"/>
                    <a:pt x="49411" y="8727"/>
                  </a:cubicBezTo>
                  <a:cubicBezTo>
                    <a:pt x="47061" y="8727"/>
                    <a:pt x="44705" y="8727"/>
                    <a:pt x="42355" y="10911"/>
                  </a:cubicBezTo>
                  <a:cubicBezTo>
                    <a:pt x="42355" y="10911"/>
                    <a:pt x="42355" y="10911"/>
                    <a:pt x="42355" y="10911"/>
                  </a:cubicBezTo>
                  <a:cubicBezTo>
                    <a:pt x="40000" y="8727"/>
                    <a:pt x="40000" y="10911"/>
                    <a:pt x="44705" y="10911"/>
                  </a:cubicBezTo>
                  <a:cubicBezTo>
                    <a:pt x="47061" y="10911"/>
                    <a:pt x="51766" y="8727"/>
                    <a:pt x="54116" y="10911"/>
                  </a:cubicBezTo>
                  <a:cubicBezTo>
                    <a:pt x="51766" y="10911"/>
                    <a:pt x="49411" y="10911"/>
                    <a:pt x="47061" y="10911"/>
                  </a:cubicBezTo>
                  <a:cubicBezTo>
                    <a:pt x="44705" y="13088"/>
                    <a:pt x="44705" y="13088"/>
                    <a:pt x="44705" y="13088"/>
                  </a:cubicBezTo>
                  <a:cubicBezTo>
                    <a:pt x="44705" y="13088"/>
                    <a:pt x="42355" y="10911"/>
                    <a:pt x="42355" y="13088"/>
                  </a:cubicBezTo>
                  <a:cubicBezTo>
                    <a:pt x="42355" y="13088"/>
                    <a:pt x="54116" y="17455"/>
                    <a:pt x="54116" y="17455"/>
                  </a:cubicBezTo>
                  <a:cubicBezTo>
                    <a:pt x="54116" y="15272"/>
                    <a:pt x="54116" y="15272"/>
                    <a:pt x="56472" y="15272"/>
                  </a:cubicBezTo>
                  <a:cubicBezTo>
                    <a:pt x="56472" y="15272"/>
                    <a:pt x="56472" y="15272"/>
                    <a:pt x="54116" y="15272"/>
                  </a:cubicBezTo>
                  <a:cubicBezTo>
                    <a:pt x="56472" y="15272"/>
                    <a:pt x="56472" y="13088"/>
                    <a:pt x="56472" y="13088"/>
                  </a:cubicBezTo>
                  <a:cubicBezTo>
                    <a:pt x="58822" y="13088"/>
                    <a:pt x="58822" y="13088"/>
                    <a:pt x="58822" y="13088"/>
                  </a:cubicBezTo>
                  <a:cubicBezTo>
                    <a:pt x="61177" y="10911"/>
                    <a:pt x="58822" y="10911"/>
                    <a:pt x="61177" y="10911"/>
                  </a:cubicBezTo>
                  <a:cubicBezTo>
                    <a:pt x="61177" y="6544"/>
                    <a:pt x="70588" y="6544"/>
                    <a:pt x="70588" y="6544"/>
                  </a:cubicBezTo>
                  <a:cubicBezTo>
                    <a:pt x="70588" y="6544"/>
                    <a:pt x="68233" y="6544"/>
                    <a:pt x="68233" y="6544"/>
                  </a:cubicBezTo>
                  <a:cubicBezTo>
                    <a:pt x="68233" y="6544"/>
                    <a:pt x="68233" y="6544"/>
                    <a:pt x="68233" y="4361"/>
                  </a:cubicBezTo>
                  <a:cubicBezTo>
                    <a:pt x="65883" y="4361"/>
                    <a:pt x="63527" y="4361"/>
                    <a:pt x="61177" y="4361"/>
                  </a:cubicBezTo>
                  <a:cubicBezTo>
                    <a:pt x="61177" y="4361"/>
                    <a:pt x="61177" y="4361"/>
                    <a:pt x="58822" y="2183"/>
                  </a:cubicBezTo>
                  <a:cubicBezTo>
                    <a:pt x="58822" y="2183"/>
                    <a:pt x="56472" y="4361"/>
                    <a:pt x="56472" y="4361"/>
                  </a:cubicBezTo>
                  <a:cubicBezTo>
                    <a:pt x="56472" y="4361"/>
                    <a:pt x="56472" y="2183"/>
                    <a:pt x="56472" y="2183"/>
                  </a:cubicBezTo>
                  <a:cubicBezTo>
                    <a:pt x="56472" y="2183"/>
                    <a:pt x="51766" y="0"/>
                    <a:pt x="49411" y="2183"/>
                  </a:cubicBezTo>
                  <a:cubicBezTo>
                    <a:pt x="47061" y="2183"/>
                    <a:pt x="49411" y="4361"/>
                    <a:pt x="51766" y="6544"/>
                  </a:cubicBezTo>
                  <a:cubicBezTo>
                    <a:pt x="49411" y="4361"/>
                    <a:pt x="47061" y="4361"/>
                    <a:pt x="47061" y="2183"/>
                  </a:cubicBezTo>
                  <a:cubicBezTo>
                    <a:pt x="44705" y="2183"/>
                    <a:pt x="44705" y="2183"/>
                    <a:pt x="42355" y="2183"/>
                  </a:cubicBezTo>
                  <a:cubicBezTo>
                    <a:pt x="42355" y="4361"/>
                    <a:pt x="42355" y="4361"/>
                    <a:pt x="42355" y="4361"/>
                  </a:cubicBezTo>
                  <a:cubicBezTo>
                    <a:pt x="42355" y="4361"/>
                    <a:pt x="40000" y="4361"/>
                    <a:pt x="40000" y="4361"/>
                  </a:cubicBezTo>
                  <a:cubicBezTo>
                    <a:pt x="40000" y="4361"/>
                    <a:pt x="37644" y="2183"/>
                    <a:pt x="35294" y="2183"/>
                  </a:cubicBezTo>
                  <a:cubicBezTo>
                    <a:pt x="37644" y="2183"/>
                    <a:pt x="40000" y="2183"/>
                    <a:pt x="42355" y="2183"/>
                  </a:cubicBezTo>
                  <a:cubicBezTo>
                    <a:pt x="42355" y="2183"/>
                    <a:pt x="42355" y="2183"/>
                    <a:pt x="42355" y="2183"/>
                  </a:cubicBezTo>
                  <a:cubicBezTo>
                    <a:pt x="40000" y="2183"/>
                    <a:pt x="37644" y="2183"/>
                    <a:pt x="35294" y="2183"/>
                  </a:cubicBezTo>
                  <a:cubicBezTo>
                    <a:pt x="35294" y="2183"/>
                    <a:pt x="35294" y="2183"/>
                    <a:pt x="35294" y="2183"/>
                  </a:cubicBezTo>
                  <a:cubicBezTo>
                    <a:pt x="35294" y="2183"/>
                    <a:pt x="28233" y="2183"/>
                    <a:pt x="30588" y="2183"/>
                  </a:cubicBezTo>
                  <a:close/>
                  <a:moveTo>
                    <a:pt x="58822" y="0"/>
                  </a:moveTo>
                  <a:cubicBezTo>
                    <a:pt x="58822" y="0"/>
                    <a:pt x="58822" y="0"/>
                    <a:pt x="58822" y="0"/>
                  </a:cubicBezTo>
                  <a:cubicBezTo>
                    <a:pt x="58822" y="0"/>
                    <a:pt x="58822" y="0"/>
                    <a:pt x="58822" y="0"/>
                  </a:cubicBezTo>
                  <a:close/>
                  <a:moveTo>
                    <a:pt x="58822" y="0"/>
                  </a:moveTo>
                  <a:cubicBezTo>
                    <a:pt x="58822" y="0"/>
                    <a:pt x="58822" y="0"/>
                    <a:pt x="61177" y="0"/>
                  </a:cubicBezTo>
                  <a:cubicBezTo>
                    <a:pt x="58822" y="2183"/>
                    <a:pt x="58822" y="2183"/>
                    <a:pt x="58822" y="2183"/>
                  </a:cubicBezTo>
                  <a:cubicBezTo>
                    <a:pt x="61177" y="2183"/>
                    <a:pt x="65883" y="2183"/>
                    <a:pt x="68233" y="2183"/>
                  </a:cubicBezTo>
                  <a:cubicBezTo>
                    <a:pt x="65883" y="2183"/>
                    <a:pt x="65883" y="2183"/>
                    <a:pt x="63527" y="2183"/>
                  </a:cubicBezTo>
                  <a:cubicBezTo>
                    <a:pt x="68233" y="4361"/>
                    <a:pt x="72938" y="4361"/>
                    <a:pt x="75294" y="4361"/>
                  </a:cubicBezTo>
                  <a:cubicBezTo>
                    <a:pt x="75294" y="4361"/>
                    <a:pt x="75294" y="4361"/>
                    <a:pt x="75294" y="4361"/>
                  </a:cubicBezTo>
                  <a:cubicBezTo>
                    <a:pt x="77644" y="4361"/>
                    <a:pt x="82355" y="4361"/>
                    <a:pt x="84705" y="4361"/>
                  </a:cubicBezTo>
                  <a:cubicBezTo>
                    <a:pt x="87061" y="2183"/>
                    <a:pt x="89411" y="2183"/>
                    <a:pt x="91766" y="2183"/>
                  </a:cubicBezTo>
                  <a:cubicBezTo>
                    <a:pt x="91766" y="0"/>
                    <a:pt x="84705" y="0"/>
                    <a:pt x="84705" y="0"/>
                  </a:cubicBezTo>
                  <a:cubicBezTo>
                    <a:pt x="80000" y="0"/>
                    <a:pt x="80000" y="0"/>
                    <a:pt x="77644" y="0"/>
                  </a:cubicBezTo>
                  <a:cubicBezTo>
                    <a:pt x="77644" y="0"/>
                    <a:pt x="77644" y="0"/>
                    <a:pt x="77644" y="0"/>
                  </a:cubicBezTo>
                  <a:cubicBezTo>
                    <a:pt x="75294" y="0"/>
                    <a:pt x="75294" y="0"/>
                    <a:pt x="75294" y="0"/>
                  </a:cubicBezTo>
                  <a:cubicBezTo>
                    <a:pt x="72938" y="0"/>
                    <a:pt x="75294" y="0"/>
                    <a:pt x="72938" y="0"/>
                  </a:cubicBezTo>
                  <a:cubicBezTo>
                    <a:pt x="68233" y="0"/>
                    <a:pt x="65883" y="0"/>
                    <a:pt x="63527" y="0"/>
                  </a:cubicBezTo>
                  <a:cubicBezTo>
                    <a:pt x="65883" y="0"/>
                    <a:pt x="61177" y="0"/>
                    <a:pt x="61177" y="0"/>
                  </a:cubicBezTo>
                  <a:cubicBezTo>
                    <a:pt x="61177" y="0"/>
                    <a:pt x="63527" y="0"/>
                    <a:pt x="63527" y="0"/>
                  </a:cubicBezTo>
                  <a:cubicBezTo>
                    <a:pt x="61177" y="0"/>
                    <a:pt x="58822" y="0"/>
                    <a:pt x="56472" y="0"/>
                  </a:cubicBezTo>
                  <a:cubicBezTo>
                    <a:pt x="56472" y="0"/>
                    <a:pt x="58822" y="0"/>
                    <a:pt x="58822"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79" name="Shape 2279"/>
            <p:cNvSpPr/>
            <p:nvPr/>
          </p:nvSpPr>
          <p:spPr>
            <a:xfrm>
              <a:off x="11938152" y="1646724"/>
              <a:ext cx="199893" cy="252277"/>
            </a:xfrm>
            <a:custGeom>
              <a:avLst/>
              <a:gdLst/>
              <a:ahLst/>
              <a:cxnLst/>
              <a:rect l="0" t="0" r="0" b="0"/>
              <a:pathLst>
                <a:path w="120000" h="120000" extrusionOk="0">
                  <a:moveTo>
                    <a:pt x="120000" y="15000"/>
                  </a:moveTo>
                  <a:cubicBezTo>
                    <a:pt x="120000" y="15000"/>
                    <a:pt x="120000" y="15000"/>
                    <a:pt x="120000" y="15000"/>
                  </a:cubicBezTo>
                  <a:cubicBezTo>
                    <a:pt x="109286" y="15000"/>
                    <a:pt x="109286" y="0"/>
                    <a:pt x="87860" y="0"/>
                  </a:cubicBezTo>
                  <a:cubicBezTo>
                    <a:pt x="87860" y="7500"/>
                    <a:pt x="98573" y="15000"/>
                    <a:pt x="98573" y="15000"/>
                  </a:cubicBezTo>
                  <a:cubicBezTo>
                    <a:pt x="98573" y="15000"/>
                    <a:pt x="87860" y="15000"/>
                    <a:pt x="87860" y="15000"/>
                  </a:cubicBezTo>
                  <a:cubicBezTo>
                    <a:pt x="87860" y="15000"/>
                    <a:pt x="87860" y="22500"/>
                    <a:pt x="87860" y="22500"/>
                  </a:cubicBezTo>
                  <a:cubicBezTo>
                    <a:pt x="77147" y="22500"/>
                    <a:pt x="66433" y="22500"/>
                    <a:pt x="66433" y="22500"/>
                  </a:cubicBezTo>
                  <a:cubicBezTo>
                    <a:pt x="66433" y="30000"/>
                    <a:pt x="77147" y="30000"/>
                    <a:pt x="77147" y="37500"/>
                  </a:cubicBezTo>
                  <a:cubicBezTo>
                    <a:pt x="66433" y="37500"/>
                    <a:pt x="66433" y="37500"/>
                    <a:pt x="55720" y="37500"/>
                  </a:cubicBezTo>
                  <a:cubicBezTo>
                    <a:pt x="55720" y="37500"/>
                    <a:pt x="45007" y="37500"/>
                    <a:pt x="45007" y="30000"/>
                  </a:cubicBezTo>
                  <a:cubicBezTo>
                    <a:pt x="45007" y="30000"/>
                    <a:pt x="45007" y="30000"/>
                    <a:pt x="34294" y="30000"/>
                  </a:cubicBezTo>
                  <a:cubicBezTo>
                    <a:pt x="23580" y="30000"/>
                    <a:pt x="34294" y="37500"/>
                    <a:pt x="34294" y="45000"/>
                  </a:cubicBezTo>
                  <a:cubicBezTo>
                    <a:pt x="23580" y="52500"/>
                    <a:pt x="-8558" y="60000"/>
                    <a:pt x="2154" y="67500"/>
                  </a:cubicBezTo>
                  <a:cubicBezTo>
                    <a:pt x="2154" y="67500"/>
                    <a:pt x="2154" y="67500"/>
                    <a:pt x="2154" y="67500"/>
                  </a:cubicBezTo>
                  <a:cubicBezTo>
                    <a:pt x="2154" y="67500"/>
                    <a:pt x="12867" y="75000"/>
                    <a:pt x="12867" y="75000"/>
                  </a:cubicBezTo>
                  <a:cubicBezTo>
                    <a:pt x="23580" y="75000"/>
                    <a:pt x="34294" y="75000"/>
                    <a:pt x="34294" y="82500"/>
                  </a:cubicBezTo>
                  <a:cubicBezTo>
                    <a:pt x="45007" y="90000"/>
                    <a:pt x="34294" y="90000"/>
                    <a:pt x="45007" y="97500"/>
                  </a:cubicBezTo>
                  <a:cubicBezTo>
                    <a:pt x="34294" y="97500"/>
                    <a:pt x="45007" y="105000"/>
                    <a:pt x="34294" y="105000"/>
                  </a:cubicBezTo>
                  <a:cubicBezTo>
                    <a:pt x="34294" y="105000"/>
                    <a:pt x="45007" y="112500"/>
                    <a:pt x="45007" y="112500"/>
                  </a:cubicBezTo>
                  <a:cubicBezTo>
                    <a:pt x="45007" y="112500"/>
                    <a:pt x="45007" y="112500"/>
                    <a:pt x="45007" y="112500"/>
                  </a:cubicBezTo>
                  <a:cubicBezTo>
                    <a:pt x="45007" y="112500"/>
                    <a:pt x="55720" y="120000"/>
                    <a:pt x="55720" y="120000"/>
                  </a:cubicBezTo>
                  <a:cubicBezTo>
                    <a:pt x="55720" y="120000"/>
                    <a:pt x="55720" y="112500"/>
                    <a:pt x="66433" y="112500"/>
                  </a:cubicBezTo>
                  <a:cubicBezTo>
                    <a:pt x="66433" y="112500"/>
                    <a:pt x="66433" y="112500"/>
                    <a:pt x="66433" y="112500"/>
                  </a:cubicBezTo>
                  <a:cubicBezTo>
                    <a:pt x="66433" y="112500"/>
                    <a:pt x="77147" y="112500"/>
                    <a:pt x="77147" y="120000"/>
                  </a:cubicBezTo>
                  <a:cubicBezTo>
                    <a:pt x="77147" y="112500"/>
                    <a:pt x="87860" y="112500"/>
                    <a:pt x="87860" y="112500"/>
                  </a:cubicBezTo>
                  <a:cubicBezTo>
                    <a:pt x="87860" y="105000"/>
                    <a:pt x="98573" y="105000"/>
                    <a:pt x="98573" y="105000"/>
                  </a:cubicBezTo>
                  <a:cubicBezTo>
                    <a:pt x="120000" y="105000"/>
                    <a:pt x="120000" y="105000"/>
                    <a:pt x="120000" y="97500"/>
                  </a:cubicBezTo>
                  <a:cubicBezTo>
                    <a:pt x="109286" y="90000"/>
                    <a:pt x="98573" y="90000"/>
                    <a:pt x="98573" y="82500"/>
                  </a:cubicBezTo>
                  <a:cubicBezTo>
                    <a:pt x="87860" y="82500"/>
                    <a:pt x="77147" y="82500"/>
                    <a:pt x="87860" y="82500"/>
                  </a:cubicBezTo>
                  <a:cubicBezTo>
                    <a:pt x="87860" y="75000"/>
                    <a:pt x="87860" y="75000"/>
                    <a:pt x="87860" y="67500"/>
                  </a:cubicBezTo>
                  <a:cubicBezTo>
                    <a:pt x="87860" y="67500"/>
                    <a:pt x="87860" y="67500"/>
                    <a:pt x="87860" y="67500"/>
                  </a:cubicBezTo>
                  <a:cubicBezTo>
                    <a:pt x="98573" y="67500"/>
                    <a:pt x="98573" y="60000"/>
                    <a:pt x="109286" y="60000"/>
                  </a:cubicBezTo>
                  <a:cubicBezTo>
                    <a:pt x="109286" y="60000"/>
                    <a:pt x="120000" y="52500"/>
                    <a:pt x="120000" y="52500"/>
                  </a:cubicBezTo>
                  <a:cubicBezTo>
                    <a:pt x="120000" y="45000"/>
                    <a:pt x="120000" y="52500"/>
                    <a:pt x="120000" y="45000"/>
                  </a:cubicBezTo>
                  <a:cubicBezTo>
                    <a:pt x="120000" y="37500"/>
                    <a:pt x="109286" y="37500"/>
                    <a:pt x="109286" y="30000"/>
                  </a:cubicBezTo>
                  <a:cubicBezTo>
                    <a:pt x="109286" y="30000"/>
                    <a:pt x="109286" y="22500"/>
                    <a:pt x="120000" y="1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80" name="Shape 2280"/>
            <p:cNvSpPr/>
            <p:nvPr/>
          </p:nvSpPr>
          <p:spPr>
            <a:xfrm>
              <a:off x="6672664" y="3024539"/>
              <a:ext cx="549332" cy="451380"/>
            </a:xfrm>
            <a:custGeom>
              <a:avLst/>
              <a:gdLst/>
              <a:ahLst/>
              <a:cxnLst/>
              <a:rect l="0" t="0" r="0" b="0"/>
              <a:pathLst>
                <a:path w="120000" h="120000" extrusionOk="0">
                  <a:moveTo>
                    <a:pt x="120000" y="21093"/>
                  </a:moveTo>
                  <a:cubicBezTo>
                    <a:pt x="120000" y="16873"/>
                    <a:pt x="120000" y="21093"/>
                    <a:pt x="116127" y="16873"/>
                  </a:cubicBezTo>
                  <a:cubicBezTo>
                    <a:pt x="116127" y="16873"/>
                    <a:pt x="116127" y="12653"/>
                    <a:pt x="116127" y="12653"/>
                  </a:cubicBezTo>
                  <a:cubicBezTo>
                    <a:pt x="116127" y="8439"/>
                    <a:pt x="112255" y="0"/>
                    <a:pt x="112255" y="0"/>
                  </a:cubicBezTo>
                  <a:cubicBezTo>
                    <a:pt x="108388" y="0"/>
                    <a:pt x="104516" y="4219"/>
                    <a:pt x="100644" y="8439"/>
                  </a:cubicBezTo>
                  <a:cubicBezTo>
                    <a:pt x="100644" y="8439"/>
                    <a:pt x="96772" y="8439"/>
                    <a:pt x="96772" y="8439"/>
                  </a:cubicBezTo>
                  <a:cubicBezTo>
                    <a:pt x="92905" y="8439"/>
                    <a:pt x="92905" y="8439"/>
                    <a:pt x="89033" y="4219"/>
                  </a:cubicBezTo>
                  <a:cubicBezTo>
                    <a:pt x="85161" y="4219"/>
                    <a:pt x="81288" y="4219"/>
                    <a:pt x="77416" y="4219"/>
                  </a:cubicBezTo>
                  <a:cubicBezTo>
                    <a:pt x="73550" y="8439"/>
                    <a:pt x="73550" y="12653"/>
                    <a:pt x="69677" y="12653"/>
                  </a:cubicBezTo>
                  <a:cubicBezTo>
                    <a:pt x="65805" y="12653"/>
                    <a:pt x="61933" y="8439"/>
                    <a:pt x="58066" y="8439"/>
                  </a:cubicBezTo>
                  <a:cubicBezTo>
                    <a:pt x="54194" y="4219"/>
                    <a:pt x="54194" y="4219"/>
                    <a:pt x="46450" y="8439"/>
                  </a:cubicBezTo>
                  <a:cubicBezTo>
                    <a:pt x="42583" y="8439"/>
                    <a:pt x="42583" y="8439"/>
                    <a:pt x="42583" y="4219"/>
                  </a:cubicBezTo>
                  <a:cubicBezTo>
                    <a:pt x="38711" y="4219"/>
                    <a:pt x="34838" y="0"/>
                    <a:pt x="30966" y="0"/>
                  </a:cubicBezTo>
                  <a:cubicBezTo>
                    <a:pt x="27094" y="0"/>
                    <a:pt x="23227" y="0"/>
                    <a:pt x="19355" y="0"/>
                  </a:cubicBezTo>
                  <a:cubicBezTo>
                    <a:pt x="15483" y="4219"/>
                    <a:pt x="15483" y="8439"/>
                    <a:pt x="15483" y="12653"/>
                  </a:cubicBezTo>
                  <a:cubicBezTo>
                    <a:pt x="15483" y="12653"/>
                    <a:pt x="11611" y="12653"/>
                    <a:pt x="11611" y="16873"/>
                  </a:cubicBezTo>
                  <a:cubicBezTo>
                    <a:pt x="11611" y="16873"/>
                    <a:pt x="11611" y="21093"/>
                    <a:pt x="11611" y="21093"/>
                  </a:cubicBezTo>
                  <a:cubicBezTo>
                    <a:pt x="11611" y="21093"/>
                    <a:pt x="11611" y="25312"/>
                    <a:pt x="11611" y="25312"/>
                  </a:cubicBezTo>
                  <a:cubicBezTo>
                    <a:pt x="11611" y="25312"/>
                    <a:pt x="7744" y="29532"/>
                    <a:pt x="7744" y="29532"/>
                  </a:cubicBezTo>
                  <a:cubicBezTo>
                    <a:pt x="7744" y="33752"/>
                    <a:pt x="11611" y="37966"/>
                    <a:pt x="11611" y="42186"/>
                  </a:cubicBezTo>
                  <a:cubicBezTo>
                    <a:pt x="11611" y="42186"/>
                    <a:pt x="11611" y="42186"/>
                    <a:pt x="11611" y="42186"/>
                  </a:cubicBezTo>
                  <a:cubicBezTo>
                    <a:pt x="7744" y="46406"/>
                    <a:pt x="11611" y="46406"/>
                    <a:pt x="11611" y="46406"/>
                  </a:cubicBezTo>
                  <a:cubicBezTo>
                    <a:pt x="7744" y="50625"/>
                    <a:pt x="7744" y="50625"/>
                    <a:pt x="7744" y="50625"/>
                  </a:cubicBezTo>
                  <a:cubicBezTo>
                    <a:pt x="7744" y="50625"/>
                    <a:pt x="3872" y="54845"/>
                    <a:pt x="3872" y="54845"/>
                  </a:cubicBezTo>
                  <a:cubicBezTo>
                    <a:pt x="3872" y="54845"/>
                    <a:pt x="3872" y="59065"/>
                    <a:pt x="3872" y="59065"/>
                  </a:cubicBezTo>
                  <a:cubicBezTo>
                    <a:pt x="3872" y="59065"/>
                    <a:pt x="0" y="59065"/>
                    <a:pt x="0" y="59065"/>
                  </a:cubicBezTo>
                  <a:cubicBezTo>
                    <a:pt x="0" y="59065"/>
                    <a:pt x="0" y="63279"/>
                    <a:pt x="0" y="67499"/>
                  </a:cubicBezTo>
                  <a:cubicBezTo>
                    <a:pt x="0" y="75938"/>
                    <a:pt x="0" y="84378"/>
                    <a:pt x="0" y="92812"/>
                  </a:cubicBezTo>
                  <a:cubicBezTo>
                    <a:pt x="3872" y="92812"/>
                    <a:pt x="3872" y="92812"/>
                    <a:pt x="7744" y="92812"/>
                  </a:cubicBezTo>
                  <a:cubicBezTo>
                    <a:pt x="7744" y="92812"/>
                    <a:pt x="7744" y="88592"/>
                    <a:pt x="11611" y="88592"/>
                  </a:cubicBezTo>
                  <a:cubicBezTo>
                    <a:pt x="11611" y="92812"/>
                    <a:pt x="7744" y="92812"/>
                    <a:pt x="7744" y="92812"/>
                  </a:cubicBezTo>
                  <a:cubicBezTo>
                    <a:pt x="11611" y="92812"/>
                    <a:pt x="15483" y="92812"/>
                    <a:pt x="19355" y="97032"/>
                  </a:cubicBezTo>
                  <a:cubicBezTo>
                    <a:pt x="23227" y="97032"/>
                    <a:pt x="27094" y="105471"/>
                    <a:pt x="27094" y="101251"/>
                  </a:cubicBezTo>
                  <a:cubicBezTo>
                    <a:pt x="27094" y="101251"/>
                    <a:pt x="27094" y="101251"/>
                    <a:pt x="27094" y="101251"/>
                  </a:cubicBezTo>
                  <a:cubicBezTo>
                    <a:pt x="23227" y="101251"/>
                    <a:pt x="27094" y="105471"/>
                    <a:pt x="30966" y="105471"/>
                  </a:cubicBezTo>
                  <a:cubicBezTo>
                    <a:pt x="27094" y="105471"/>
                    <a:pt x="27094" y="105471"/>
                    <a:pt x="27094" y="109691"/>
                  </a:cubicBezTo>
                  <a:cubicBezTo>
                    <a:pt x="27094" y="109691"/>
                    <a:pt x="27094" y="109691"/>
                    <a:pt x="27094" y="109691"/>
                  </a:cubicBezTo>
                  <a:cubicBezTo>
                    <a:pt x="27094" y="113905"/>
                    <a:pt x="30966" y="113905"/>
                    <a:pt x="30966" y="118125"/>
                  </a:cubicBezTo>
                  <a:cubicBezTo>
                    <a:pt x="34838" y="118125"/>
                    <a:pt x="34838" y="122344"/>
                    <a:pt x="34838" y="118125"/>
                  </a:cubicBezTo>
                  <a:cubicBezTo>
                    <a:pt x="34838" y="118125"/>
                    <a:pt x="34838" y="118125"/>
                    <a:pt x="34838" y="118125"/>
                  </a:cubicBezTo>
                  <a:cubicBezTo>
                    <a:pt x="38711" y="118125"/>
                    <a:pt x="38711" y="118125"/>
                    <a:pt x="38711" y="118125"/>
                  </a:cubicBezTo>
                  <a:cubicBezTo>
                    <a:pt x="38711" y="118125"/>
                    <a:pt x="42583" y="118125"/>
                    <a:pt x="42583" y="118125"/>
                  </a:cubicBezTo>
                  <a:cubicBezTo>
                    <a:pt x="42583" y="118125"/>
                    <a:pt x="42583" y="113905"/>
                    <a:pt x="42583" y="113905"/>
                  </a:cubicBezTo>
                  <a:cubicBezTo>
                    <a:pt x="42583" y="113905"/>
                    <a:pt x="42583" y="118125"/>
                    <a:pt x="42583" y="118125"/>
                  </a:cubicBezTo>
                  <a:cubicBezTo>
                    <a:pt x="46450" y="118125"/>
                    <a:pt x="46450" y="113905"/>
                    <a:pt x="46450" y="113905"/>
                  </a:cubicBezTo>
                  <a:cubicBezTo>
                    <a:pt x="46450" y="113905"/>
                    <a:pt x="50322" y="118125"/>
                    <a:pt x="50322" y="113905"/>
                  </a:cubicBezTo>
                  <a:cubicBezTo>
                    <a:pt x="50322" y="118125"/>
                    <a:pt x="54194" y="118125"/>
                    <a:pt x="54194" y="113905"/>
                  </a:cubicBezTo>
                  <a:cubicBezTo>
                    <a:pt x="58066" y="113905"/>
                    <a:pt x="58066" y="113905"/>
                    <a:pt x="58066" y="109691"/>
                  </a:cubicBezTo>
                  <a:cubicBezTo>
                    <a:pt x="61933" y="118125"/>
                    <a:pt x="61933" y="105471"/>
                    <a:pt x="61933" y="101251"/>
                  </a:cubicBezTo>
                  <a:cubicBezTo>
                    <a:pt x="65805" y="92812"/>
                    <a:pt x="73550" y="88592"/>
                    <a:pt x="77416" y="84378"/>
                  </a:cubicBezTo>
                  <a:cubicBezTo>
                    <a:pt x="77416" y="88592"/>
                    <a:pt x="77416" y="84378"/>
                    <a:pt x="81288" y="84378"/>
                  </a:cubicBezTo>
                  <a:cubicBezTo>
                    <a:pt x="81288" y="84378"/>
                    <a:pt x="81288" y="84378"/>
                    <a:pt x="81288" y="84378"/>
                  </a:cubicBezTo>
                  <a:cubicBezTo>
                    <a:pt x="81288" y="84378"/>
                    <a:pt x="85161" y="88592"/>
                    <a:pt x="85161" y="88592"/>
                  </a:cubicBezTo>
                  <a:cubicBezTo>
                    <a:pt x="85161" y="88592"/>
                    <a:pt x="85161" y="92812"/>
                    <a:pt x="85161" y="92812"/>
                  </a:cubicBezTo>
                  <a:cubicBezTo>
                    <a:pt x="89033" y="92812"/>
                    <a:pt x="89033" y="88592"/>
                    <a:pt x="89033" y="88592"/>
                  </a:cubicBezTo>
                  <a:cubicBezTo>
                    <a:pt x="89033" y="88592"/>
                    <a:pt x="89033" y="88592"/>
                    <a:pt x="92905" y="84378"/>
                  </a:cubicBezTo>
                  <a:cubicBezTo>
                    <a:pt x="92905" y="84378"/>
                    <a:pt x="92905" y="84378"/>
                    <a:pt x="92905" y="84378"/>
                  </a:cubicBezTo>
                  <a:cubicBezTo>
                    <a:pt x="92905" y="84378"/>
                    <a:pt x="92905" y="80158"/>
                    <a:pt x="92905" y="80158"/>
                  </a:cubicBezTo>
                  <a:cubicBezTo>
                    <a:pt x="92905" y="75938"/>
                    <a:pt x="96772" y="67499"/>
                    <a:pt x="96772" y="67499"/>
                  </a:cubicBezTo>
                  <a:cubicBezTo>
                    <a:pt x="100644" y="63279"/>
                    <a:pt x="100644" y="63279"/>
                    <a:pt x="100644" y="63279"/>
                  </a:cubicBezTo>
                  <a:cubicBezTo>
                    <a:pt x="104516" y="63279"/>
                    <a:pt x="104516" y="59065"/>
                    <a:pt x="104516" y="54845"/>
                  </a:cubicBezTo>
                  <a:cubicBezTo>
                    <a:pt x="104516" y="54845"/>
                    <a:pt x="104516" y="54845"/>
                    <a:pt x="108388" y="50625"/>
                  </a:cubicBezTo>
                  <a:cubicBezTo>
                    <a:pt x="108388" y="50625"/>
                    <a:pt x="108388" y="46406"/>
                    <a:pt x="108388" y="42186"/>
                  </a:cubicBezTo>
                  <a:cubicBezTo>
                    <a:pt x="112255" y="37966"/>
                    <a:pt x="112255" y="33752"/>
                    <a:pt x="116127" y="33752"/>
                  </a:cubicBezTo>
                  <a:cubicBezTo>
                    <a:pt x="116127" y="29532"/>
                    <a:pt x="120000" y="29532"/>
                    <a:pt x="120000" y="29532"/>
                  </a:cubicBezTo>
                  <a:cubicBezTo>
                    <a:pt x="120000" y="25312"/>
                    <a:pt x="120000" y="21093"/>
                    <a:pt x="120000" y="2109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81" name="Shape 2281"/>
            <p:cNvSpPr/>
            <p:nvPr/>
          </p:nvSpPr>
          <p:spPr>
            <a:xfrm>
              <a:off x="6558375" y="2564342"/>
              <a:ext cx="735003" cy="557678"/>
            </a:xfrm>
            <a:custGeom>
              <a:avLst/>
              <a:gdLst/>
              <a:ahLst/>
              <a:cxnLst/>
              <a:rect l="0" t="0" r="0" b="0"/>
              <a:pathLst>
                <a:path w="120000" h="120000" extrusionOk="0">
                  <a:moveTo>
                    <a:pt x="120000" y="30721"/>
                  </a:moveTo>
                  <a:cubicBezTo>
                    <a:pt x="117106" y="30721"/>
                    <a:pt x="117106" y="30721"/>
                    <a:pt x="117106" y="27307"/>
                  </a:cubicBezTo>
                  <a:cubicBezTo>
                    <a:pt x="117106" y="27307"/>
                    <a:pt x="117106" y="27307"/>
                    <a:pt x="117106" y="27307"/>
                  </a:cubicBezTo>
                  <a:cubicBezTo>
                    <a:pt x="117106" y="23894"/>
                    <a:pt x="114206" y="23894"/>
                    <a:pt x="114206" y="20480"/>
                  </a:cubicBezTo>
                  <a:cubicBezTo>
                    <a:pt x="111312" y="17067"/>
                    <a:pt x="111312" y="10240"/>
                    <a:pt x="111312" y="6826"/>
                  </a:cubicBezTo>
                  <a:cubicBezTo>
                    <a:pt x="111312" y="6826"/>
                    <a:pt x="108418" y="10240"/>
                    <a:pt x="105525" y="10240"/>
                  </a:cubicBezTo>
                  <a:cubicBezTo>
                    <a:pt x="105525" y="10240"/>
                    <a:pt x="102625" y="6826"/>
                    <a:pt x="102625" y="3413"/>
                  </a:cubicBezTo>
                  <a:cubicBezTo>
                    <a:pt x="99731" y="3413"/>
                    <a:pt x="96837" y="3413"/>
                    <a:pt x="96837" y="3413"/>
                  </a:cubicBezTo>
                  <a:cubicBezTo>
                    <a:pt x="93938" y="3413"/>
                    <a:pt x="91044" y="0"/>
                    <a:pt x="88150" y="0"/>
                  </a:cubicBezTo>
                  <a:cubicBezTo>
                    <a:pt x="88150" y="0"/>
                    <a:pt x="85256" y="3413"/>
                    <a:pt x="82357" y="6826"/>
                  </a:cubicBezTo>
                  <a:cubicBezTo>
                    <a:pt x="79463" y="10240"/>
                    <a:pt x="73669" y="13653"/>
                    <a:pt x="67882" y="17067"/>
                  </a:cubicBezTo>
                  <a:cubicBezTo>
                    <a:pt x="62088" y="23894"/>
                    <a:pt x="53401" y="34134"/>
                    <a:pt x="44719" y="40961"/>
                  </a:cubicBezTo>
                  <a:cubicBezTo>
                    <a:pt x="41820" y="40961"/>
                    <a:pt x="38926" y="44374"/>
                    <a:pt x="33133" y="44374"/>
                  </a:cubicBezTo>
                  <a:cubicBezTo>
                    <a:pt x="33133" y="44374"/>
                    <a:pt x="33133" y="44374"/>
                    <a:pt x="30239" y="44374"/>
                  </a:cubicBezTo>
                  <a:cubicBezTo>
                    <a:pt x="30239" y="47788"/>
                    <a:pt x="30239" y="51201"/>
                    <a:pt x="30239" y="54615"/>
                  </a:cubicBezTo>
                  <a:cubicBezTo>
                    <a:pt x="30239" y="61442"/>
                    <a:pt x="30239" y="64855"/>
                    <a:pt x="30239" y="71682"/>
                  </a:cubicBezTo>
                  <a:cubicBezTo>
                    <a:pt x="30239" y="71682"/>
                    <a:pt x="30239" y="75096"/>
                    <a:pt x="27345" y="78509"/>
                  </a:cubicBezTo>
                  <a:cubicBezTo>
                    <a:pt x="27345" y="78509"/>
                    <a:pt x="24451" y="81922"/>
                    <a:pt x="24451" y="81922"/>
                  </a:cubicBezTo>
                  <a:cubicBezTo>
                    <a:pt x="21552" y="81922"/>
                    <a:pt x="21552" y="81922"/>
                    <a:pt x="15764" y="81922"/>
                  </a:cubicBezTo>
                  <a:cubicBezTo>
                    <a:pt x="15764" y="81922"/>
                    <a:pt x="9970" y="81922"/>
                    <a:pt x="9970" y="85336"/>
                  </a:cubicBezTo>
                  <a:cubicBezTo>
                    <a:pt x="7077" y="85336"/>
                    <a:pt x="7077" y="85336"/>
                    <a:pt x="4183" y="85336"/>
                  </a:cubicBezTo>
                  <a:cubicBezTo>
                    <a:pt x="4183" y="88749"/>
                    <a:pt x="1283" y="85336"/>
                    <a:pt x="1283" y="88749"/>
                  </a:cubicBezTo>
                  <a:cubicBezTo>
                    <a:pt x="-1610" y="92163"/>
                    <a:pt x="1283" y="92163"/>
                    <a:pt x="1283" y="95576"/>
                  </a:cubicBezTo>
                  <a:cubicBezTo>
                    <a:pt x="4183" y="98990"/>
                    <a:pt x="4183" y="102403"/>
                    <a:pt x="7077" y="102403"/>
                  </a:cubicBezTo>
                  <a:cubicBezTo>
                    <a:pt x="7077" y="102403"/>
                    <a:pt x="7077" y="102403"/>
                    <a:pt x="7077" y="102403"/>
                  </a:cubicBezTo>
                  <a:cubicBezTo>
                    <a:pt x="7077" y="105817"/>
                    <a:pt x="7077" y="105817"/>
                    <a:pt x="9970" y="109230"/>
                  </a:cubicBezTo>
                  <a:cubicBezTo>
                    <a:pt x="9970" y="109230"/>
                    <a:pt x="9970" y="109230"/>
                    <a:pt x="12864" y="109230"/>
                  </a:cubicBezTo>
                  <a:cubicBezTo>
                    <a:pt x="15764" y="109230"/>
                    <a:pt x="15764" y="109230"/>
                    <a:pt x="15764" y="112644"/>
                  </a:cubicBezTo>
                  <a:cubicBezTo>
                    <a:pt x="15764" y="112644"/>
                    <a:pt x="15764" y="112644"/>
                    <a:pt x="15764" y="112644"/>
                  </a:cubicBezTo>
                  <a:cubicBezTo>
                    <a:pt x="15764" y="116057"/>
                    <a:pt x="15764" y="116057"/>
                    <a:pt x="15764" y="119470"/>
                  </a:cubicBezTo>
                  <a:cubicBezTo>
                    <a:pt x="18658" y="116057"/>
                    <a:pt x="15764" y="112644"/>
                    <a:pt x="18658" y="112644"/>
                  </a:cubicBezTo>
                  <a:cubicBezTo>
                    <a:pt x="21552" y="112644"/>
                    <a:pt x="21552" y="116057"/>
                    <a:pt x="24451" y="116057"/>
                  </a:cubicBezTo>
                  <a:cubicBezTo>
                    <a:pt x="24451" y="119470"/>
                    <a:pt x="27345" y="122884"/>
                    <a:pt x="27345" y="116057"/>
                  </a:cubicBezTo>
                  <a:cubicBezTo>
                    <a:pt x="27345" y="112644"/>
                    <a:pt x="27345" y="112644"/>
                    <a:pt x="27345" y="109230"/>
                  </a:cubicBezTo>
                  <a:cubicBezTo>
                    <a:pt x="27345" y="109230"/>
                    <a:pt x="30239" y="105817"/>
                    <a:pt x="30239" y="102403"/>
                  </a:cubicBezTo>
                  <a:cubicBezTo>
                    <a:pt x="33133" y="98990"/>
                    <a:pt x="36032" y="98990"/>
                    <a:pt x="38926" y="98990"/>
                  </a:cubicBezTo>
                  <a:cubicBezTo>
                    <a:pt x="41820" y="98990"/>
                    <a:pt x="44719" y="98990"/>
                    <a:pt x="47613" y="102403"/>
                  </a:cubicBezTo>
                  <a:cubicBezTo>
                    <a:pt x="50507" y="105817"/>
                    <a:pt x="50507" y="105817"/>
                    <a:pt x="53401" y="105817"/>
                  </a:cubicBezTo>
                  <a:cubicBezTo>
                    <a:pt x="53401" y="105817"/>
                    <a:pt x="56301" y="105817"/>
                    <a:pt x="56301" y="105817"/>
                  </a:cubicBezTo>
                  <a:cubicBezTo>
                    <a:pt x="59194" y="102403"/>
                    <a:pt x="62088" y="105817"/>
                    <a:pt x="64988" y="109230"/>
                  </a:cubicBezTo>
                  <a:cubicBezTo>
                    <a:pt x="67882" y="109230"/>
                    <a:pt x="70776" y="109230"/>
                    <a:pt x="70776" y="109230"/>
                  </a:cubicBezTo>
                  <a:cubicBezTo>
                    <a:pt x="73669" y="109230"/>
                    <a:pt x="73669" y="105817"/>
                    <a:pt x="76569" y="105817"/>
                  </a:cubicBezTo>
                  <a:cubicBezTo>
                    <a:pt x="82357" y="102403"/>
                    <a:pt x="85256" y="105817"/>
                    <a:pt x="91044" y="105817"/>
                  </a:cubicBezTo>
                  <a:cubicBezTo>
                    <a:pt x="93938" y="105817"/>
                    <a:pt x="96837" y="98990"/>
                    <a:pt x="102625" y="98990"/>
                  </a:cubicBezTo>
                  <a:cubicBezTo>
                    <a:pt x="102625" y="98990"/>
                    <a:pt x="99731" y="95576"/>
                    <a:pt x="99731" y="92163"/>
                  </a:cubicBezTo>
                  <a:cubicBezTo>
                    <a:pt x="102625" y="88749"/>
                    <a:pt x="102625" y="88749"/>
                    <a:pt x="105525" y="85336"/>
                  </a:cubicBezTo>
                  <a:cubicBezTo>
                    <a:pt x="108418" y="78509"/>
                    <a:pt x="114206" y="75096"/>
                    <a:pt x="117106" y="68269"/>
                  </a:cubicBezTo>
                  <a:cubicBezTo>
                    <a:pt x="117106" y="61442"/>
                    <a:pt x="117106" y="54615"/>
                    <a:pt x="117106" y="47788"/>
                  </a:cubicBezTo>
                  <a:cubicBezTo>
                    <a:pt x="117106" y="44374"/>
                    <a:pt x="117106" y="40961"/>
                    <a:pt x="117106" y="37548"/>
                  </a:cubicBezTo>
                  <a:cubicBezTo>
                    <a:pt x="117106" y="34134"/>
                    <a:pt x="120000" y="34134"/>
                    <a:pt x="120000" y="3072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82" name="Shape 2282"/>
            <p:cNvSpPr/>
            <p:nvPr/>
          </p:nvSpPr>
          <p:spPr>
            <a:xfrm>
              <a:off x="2485957" y="2960775"/>
              <a:ext cx="229663" cy="205147"/>
            </a:xfrm>
            <a:custGeom>
              <a:avLst/>
              <a:gdLst/>
              <a:ahLst/>
              <a:cxnLst/>
              <a:rect l="0" t="0" r="0" b="0"/>
              <a:pathLst>
                <a:path w="120000" h="120000" extrusionOk="0">
                  <a:moveTo>
                    <a:pt x="110766" y="0"/>
                  </a:moveTo>
                  <a:cubicBezTo>
                    <a:pt x="101538" y="9233"/>
                    <a:pt x="101538" y="9233"/>
                    <a:pt x="92305" y="9233"/>
                  </a:cubicBezTo>
                  <a:cubicBezTo>
                    <a:pt x="92305" y="9233"/>
                    <a:pt x="92305" y="9233"/>
                    <a:pt x="83077" y="9233"/>
                  </a:cubicBezTo>
                  <a:cubicBezTo>
                    <a:pt x="83077" y="9233"/>
                    <a:pt x="83077" y="9233"/>
                    <a:pt x="73844" y="9233"/>
                  </a:cubicBezTo>
                  <a:cubicBezTo>
                    <a:pt x="73844" y="9233"/>
                    <a:pt x="55383" y="46155"/>
                    <a:pt x="46155" y="27694"/>
                  </a:cubicBezTo>
                  <a:cubicBezTo>
                    <a:pt x="36922" y="27694"/>
                    <a:pt x="36922" y="36922"/>
                    <a:pt x="36922" y="36922"/>
                  </a:cubicBezTo>
                  <a:cubicBezTo>
                    <a:pt x="27694" y="36922"/>
                    <a:pt x="27694" y="36922"/>
                    <a:pt x="27694" y="36922"/>
                  </a:cubicBezTo>
                  <a:cubicBezTo>
                    <a:pt x="27694" y="36922"/>
                    <a:pt x="27694" y="46155"/>
                    <a:pt x="27694" y="46155"/>
                  </a:cubicBezTo>
                  <a:cubicBezTo>
                    <a:pt x="27694" y="46155"/>
                    <a:pt x="18461" y="55383"/>
                    <a:pt x="18461" y="55383"/>
                  </a:cubicBezTo>
                  <a:cubicBezTo>
                    <a:pt x="18461" y="55383"/>
                    <a:pt x="9233" y="64616"/>
                    <a:pt x="9233" y="64616"/>
                  </a:cubicBezTo>
                  <a:cubicBezTo>
                    <a:pt x="9233" y="64616"/>
                    <a:pt x="0" y="55383"/>
                    <a:pt x="0" y="64616"/>
                  </a:cubicBezTo>
                  <a:cubicBezTo>
                    <a:pt x="9233" y="64616"/>
                    <a:pt x="18461" y="73844"/>
                    <a:pt x="18461" y="73844"/>
                  </a:cubicBezTo>
                  <a:cubicBezTo>
                    <a:pt x="27694" y="83077"/>
                    <a:pt x="36922" y="101538"/>
                    <a:pt x="46155" y="110766"/>
                  </a:cubicBezTo>
                  <a:cubicBezTo>
                    <a:pt x="46155" y="101538"/>
                    <a:pt x="64616" y="110766"/>
                    <a:pt x="64616" y="110766"/>
                  </a:cubicBezTo>
                  <a:cubicBezTo>
                    <a:pt x="73844" y="110766"/>
                    <a:pt x="73844" y="110766"/>
                    <a:pt x="83077" y="110766"/>
                  </a:cubicBezTo>
                  <a:cubicBezTo>
                    <a:pt x="83077" y="120000"/>
                    <a:pt x="83077" y="120000"/>
                    <a:pt x="92305" y="120000"/>
                  </a:cubicBezTo>
                  <a:cubicBezTo>
                    <a:pt x="101538" y="120000"/>
                    <a:pt x="92305" y="110766"/>
                    <a:pt x="92305" y="110766"/>
                  </a:cubicBezTo>
                  <a:cubicBezTo>
                    <a:pt x="92305" y="101538"/>
                    <a:pt x="101538" y="92305"/>
                    <a:pt x="92305" y="92305"/>
                  </a:cubicBezTo>
                  <a:cubicBezTo>
                    <a:pt x="92305" y="92305"/>
                    <a:pt x="92305" y="83077"/>
                    <a:pt x="92305" y="83077"/>
                  </a:cubicBezTo>
                  <a:cubicBezTo>
                    <a:pt x="92305" y="83077"/>
                    <a:pt x="92305" y="83077"/>
                    <a:pt x="101538" y="83077"/>
                  </a:cubicBezTo>
                  <a:cubicBezTo>
                    <a:pt x="101538" y="83077"/>
                    <a:pt x="101538" y="73844"/>
                    <a:pt x="101538" y="73844"/>
                  </a:cubicBezTo>
                  <a:cubicBezTo>
                    <a:pt x="101538" y="73844"/>
                    <a:pt x="101538" y="73844"/>
                    <a:pt x="101538" y="64616"/>
                  </a:cubicBezTo>
                  <a:cubicBezTo>
                    <a:pt x="101538" y="64616"/>
                    <a:pt x="101538" y="83077"/>
                    <a:pt x="101538" y="73844"/>
                  </a:cubicBezTo>
                  <a:cubicBezTo>
                    <a:pt x="110766" y="64616"/>
                    <a:pt x="101538" y="46155"/>
                    <a:pt x="110766" y="36922"/>
                  </a:cubicBezTo>
                  <a:cubicBezTo>
                    <a:pt x="110766" y="27694"/>
                    <a:pt x="110766" y="27694"/>
                    <a:pt x="110766" y="18461"/>
                  </a:cubicBezTo>
                  <a:cubicBezTo>
                    <a:pt x="120000" y="9233"/>
                    <a:pt x="110766" y="9233"/>
                    <a:pt x="110766" y="9233"/>
                  </a:cubicBezTo>
                  <a:cubicBezTo>
                    <a:pt x="110766" y="9233"/>
                    <a:pt x="110766" y="9233"/>
                    <a:pt x="110766" y="9233"/>
                  </a:cubicBezTo>
                  <a:cubicBezTo>
                    <a:pt x="120000" y="9233"/>
                    <a:pt x="120000" y="9233"/>
                    <a:pt x="120000" y="0"/>
                  </a:cubicBezTo>
                  <a:cubicBezTo>
                    <a:pt x="120000" y="0"/>
                    <a:pt x="110766" y="0"/>
                    <a:pt x="110766"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83" name="Shape 2283"/>
            <p:cNvSpPr/>
            <p:nvPr/>
          </p:nvSpPr>
          <p:spPr>
            <a:xfrm>
              <a:off x="13522234" y="5289476"/>
              <a:ext cx="816239" cy="568316"/>
            </a:xfrm>
            <a:custGeom>
              <a:avLst/>
              <a:gdLst/>
              <a:ahLst/>
              <a:cxnLst/>
              <a:rect l="0" t="0" r="0" b="0"/>
              <a:pathLst>
                <a:path w="120000" h="120000" extrusionOk="0">
                  <a:moveTo>
                    <a:pt x="2611" y="113333"/>
                  </a:moveTo>
                  <a:cubicBezTo>
                    <a:pt x="2611" y="113333"/>
                    <a:pt x="2611" y="113333"/>
                    <a:pt x="2611" y="113333"/>
                  </a:cubicBezTo>
                  <a:moveTo>
                    <a:pt x="7827" y="110000"/>
                  </a:moveTo>
                  <a:cubicBezTo>
                    <a:pt x="7827" y="106666"/>
                    <a:pt x="7827" y="106666"/>
                    <a:pt x="7827" y="106666"/>
                  </a:cubicBezTo>
                  <a:cubicBezTo>
                    <a:pt x="7827" y="106666"/>
                    <a:pt x="7827" y="106666"/>
                    <a:pt x="7827" y="110000"/>
                  </a:cubicBezTo>
                  <a:close/>
                  <a:moveTo>
                    <a:pt x="75650" y="66666"/>
                  </a:moveTo>
                  <a:cubicBezTo>
                    <a:pt x="75650" y="66666"/>
                    <a:pt x="75650" y="66666"/>
                    <a:pt x="78261" y="66666"/>
                  </a:cubicBezTo>
                  <a:cubicBezTo>
                    <a:pt x="75650" y="66666"/>
                    <a:pt x="78261" y="66666"/>
                    <a:pt x="75650" y="66666"/>
                  </a:cubicBezTo>
                  <a:cubicBezTo>
                    <a:pt x="75650" y="66666"/>
                    <a:pt x="73044" y="70000"/>
                    <a:pt x="73044" y="70000"/>
                  </a:cubicBezTo>
                  <a:cubicBezTo>
                    <a:pt x="73044" y="66666"/>
                    <a:pt x="75650" y="66666"/>
                    <a:pt x="75650" y="66666"/>
                  </a:cubicBezTo>
                  <a:cubicBezTo>
                    <a:pt x="73044" y="66666"/>
                    <a:pt x="70433" y="70000"/>
                    <a:pt x="67827" y="70000"/>
                  </a:cubicBezTo>
                  <a:cubicBezTo>
                    <a:pt x="67827" y="66666"/>
                    <a:pt x="70433" y="66666"/>
                    <a:pt x="70433" y="63333"/>
                  </a:cubicBezTo>
                  <a:cubicBezTo>
                    <a:pt x="67827" y="63333"/>
                    <a:pt x="70433" y="60000"/>
                    <a:pt x="70433" y="63333"/>
                  </a:cubicBezTo>
                  <a:cubicBezTo>
                    <a:pt x="70433" y="60000"/>
                    <a:pt x="67827" y="63333"/>
                    <a:pt x="65216" y="66666"/>
                  </a:cubicBezTo>
                  <a:cubicBezTo>
                    <a:pt x="62611" y="70000"/>
                    <a:pt x="60000" y="73333"/>
                    <a:pt x="54783" y="73333"/>
                  </a:cubicBezTo>
                  <a:cubicBezTo>
                    <a:pt x="54783" y="76666"/>
                    <a:pt x="52172" y="76666"/>
                    <a:pt x="49566" y="80000"/>
                  </a:cubicBezTo>
                  <a:cubicBezTo>
                    <a:pt x="49566" y="80000"/>
                    <a:pt x="46955" y="83333"/>
                    <a:pt x="46955" y="83333"/>
                  </a:cubicBezTo>
                  <a:cubicBezTo>
                    <a:pt x="46955" y="83333"/>
                    <a:pt x="46955" y="83333"/>
                    <a:pt x="46955" y="83333"/>
                  </a:cubicBezTo>
                  <a:cubicBezTo>
                    <a:pt x="46955" y="83333"/>
                    <a:pt x="44350" y="83333"/>
                    <a:pt x="44350" y="86666"/>
                  </a:cubicBezTo>
                  <a:cubicBezTo>
                    <a:pt x="41738" y="86666"/>
                    <a:pt x="41738" y="86666"/>
                    <a:pt x="41738" y="86666"/>
                  </a:cubicBezTo>
                  <a:cubicBezTo>
                    <a:pt x="41738" y="86666"/>
                    <a:pt x="41738" y="86666"/>
                    <a:pt x="41738" y="86666"/>
                  </a:cubicBezTo>
                  <a:cubicBezTo>
                    <a:pt x="41738" y="86666"/>
                    <a:pt x="41738" y="86666"/>
                    <a:pt x="41738" y="86666"/>
                  </a:cubicBezTo>
                  <a:cubicBezTo>
                    <a:pt x="39127" y="86666"/>
                    <a:pt x="36522" y="90000"/>
                    <a:pt x="36522" y="90000"/>
                  </a:cubicBezTo>
                  <a:cubicBezTo>
                    <a:pt x="33911" y="90000"/>
                    <a:pt x="28694" y="93333"/>
                    <a:pt x="28694" y="93333"/>
                  </a:cubicBezTo>
                  <a:cubicBezTo>
                    <a:pt x="26088" y="93333"/>
                    <a:pt x="18261" y="100000"/>
                    <a:pt x="15650" y="103333"/>
                  </a:cubicBezTo>
                  <a:cubicBezTo>
                    <a:pt x="15650" y="100000"/>
                    <a:pt x="13044" y="103333"/>
                    <a:pt x="13044" y="103333"/>
                  </a:cubicBezTo>
                  <a:cubicBezTo>
                    <a:pt x="13044" y="103333"/>
                    <a:pt x="13044" y="103333"/>
                    <a:pt x="13044" y="103333"/>
                  </a:cubicBezTo>
                  <a:cubicBezTo>
                    <a:pt x="10433" y="103333"/>
                    <a:pt x="10433" y="103333"/>
                    <a:pt x="10433" y="106666"/>
                  </a:cubicBezTo>
                  <a:cubicBezTo>
                    <a:pt x="10433" y="106666"/>
                    <a:pt x="7827" y="106666"/>
                    <a:pt x="7827" y="110000"/>
                  </a:cubicBezTo>
                  <a:cubicBezTo>
                    <a:pt x="7827" y="110000"/>
                    <a:pt x="7827" y="110000"/>
                    <a:pt x="7827" y="110000"/>
                  </a:cubicBezTo>
                  <a:cubicBezTo>
                    <a:pt x="7827" y="106666"/>
                    <a:pt x="5216" y="110000"/>
                    <a:pt x="5216" y="110000"/>
                  </a:cubicBezTo>
                  <a:cubicBezTo>
                    <a:pt x="5216" y="110000"/>
                    <a:pt x="5216" y="110000"/>
                    <a:pt x="5216" y="110000"/>
                  </a:cubicBezTo>
                  <a:cubicBezTo>
                    <a:pt x="5216" y="110000"/>
                    <a:pt x="5216" y="113333"/>
                    <a:pt x="5216" y="113333"/>
                  </a:cubicBezTo>
                  <a:cubicBezTo>
                    <a:pt x="5216" y="113333"/>
                    <a:pt x="5216" y="113333"/>
                    <a:pt x="5216" y="113333"/>
                  </a:cubicBezTo>
                  <a:cubicBezTo>
                    <a:pt x="2611" y="113333"/>
                    <a:pt x="2611" y="113333"/>
                    <a:pt x="0" y="116666"/>
                  </a:cubicBezTo>
                  <a:cubicBezTo>
                    <a:pt x="0" y="113333"/>
                    <a:pt x="2611" y="113333"/>
                    <a:pt x="2611" y="113333"/>
                  </a:cubicBezTo>
                  <a:cubicBezTo>
                    <a:pt x="2611" y="113333"/>
                    <a:pt x="2611" y="116666"/>
                    <a:pt x="0" y="116666"/>
                  </a:cubicBezTo>
                  <a:cubicBezTo>
                    <a:pt x="2611" y="116666"/>
                    <a:pt x="2611" y="116666"/>
                    <a:pt x="2611" y="113333"/>
                  </a:cubicBezTo>
                  <a:cubicBezTo>
                    <a:pt x="2611" y="116666"/>
                    <a:pt x="2611" y="116666"/>
                    <a:pt x="0" y="116666"/>
                  </a:cubicBezTo>
                  <a:cubicBezTo>
                    <a:pt x="2611" y="116666"/>
                    <a:pt x="7827" y="116666"/>
                    <a:pt x="5216" y="120000"/>
                  </a:cubicBezTo>
                  <a:cubicBezTo>
                    <a:pt x="7827" y="120000"/>
                    <a:pt x="10433" y="120000"/>
                    <a:pt x="7827" y="120000"/>
                  </a:cubicBezTo>
                  <a:cubicBezTo>
                    <a:pt x="10433" y="120000"/>
                    <a:pt x="13044" y="120000"/>
                    <a:pt x="15650" y="120000"/>
                  </a:cubicBezTo>
                  <a:cubicBezTo>
                    <a:pt x="18261" y="120000"/>
                    <a:pt x="20872" y="116666"/>
                    <a:pt x="23477" y="116666"/>
                  </a:cubicBezTo>
                  <a:cubicBezTo>
                    <a:pt x="26088" y="113333"/>
                    <a:pt x="36522" y="106666"/>
                    <a:pt x="33911" y="103333"/>
                  </a:cubicBezTo>
                  <a:cubicBezTo>
                    <a:pt x="36522" y="103333"/>
                    <a:pt x="39127" y="100000"/>
                    <a:pt x="39127" y="96666"/>
                  </a:cubicBezTo>
                  <a:cubicBezTo>
                    <a:pt x="41738" y="96666"/>
                    <a:pt x="46955" y="93333"/>
                    <a:pt x="46955" y="93333"/>
                  </a:cubicBezTo>
                  <a:cubicBezTo>
                    <a:pt x="49566" y="96666"/>
                    <a:pt x="49566" y="93333"/>
                    <a:pt x="49566" y="93333"/>
                  </a:cubicBezTo>
                  <a:cubicBezTo>
                    <a:pt x="49566" y="93333"/>
                    <a:pt x="49566" y="93333"/>
                    <a:pt x="49566" y="93333"/>
                  </a:cubicBezTo>
                  <a:cubicBezTo>
                    <a:pt x="52172" y="93333"/>
                    <a:pt x="52172" y="93333"/>
                    <a:pt x="52172" y="93333"/>
                  </a:cubicBezTo>
                  <a:cubicBezTo>
                    <a:pt x="54783" y="93333"/>
                    <a:pt x="54783" y="93333"/>
                    <a:pt x="52172" y="93333"/>
                  </a:cubicBezTo>
                  <a:cubicBezTo>
                    <a:pt x="54783" y="90000"/>
                    <a:pt x="54783" y="90000"/>
                    <a:pt x="52172" y="90000"/>
                  </a:cubicBezTo>
                  <a:cubicBezTo>
                    <a:pt x="52172" y="90000"/>
                    <a:pt x="54783" y="90000"/>
                    <a:pt x="54783" y="90000"/>
                  </a:cubicBezTo>
                  <a:cubicBezTo>
                    <a:pt x="54783" y="90000"/>
                    <a:pt x="54783" y="90000"/>
                    <a:pt x="54783" y="90000"/>
                  </a:cubicBezTo>
                  <a:cubicBezTo>
                    <a:pt x="57388" y="86666"/>
                    <a:pt x="62611" y="83333"/>
                    <a:pt x="65216" y="80000"/>
                  </a:cubicBezTo>
                  <a:cubicBezTo>
                    <a:pt x="67827" y="76666"/>
                    <a:pt x="70433" y="76666"/>
                    <a:pt x="73044" y="73333"/>
                  </a:cubicBezTo>
                  <a:cubicBezTo>
                    <a:pt x="73044" y="73333"/>
                    <a:pt x="73044" y="73333"/>
                    <a:pt x="73044" y="73333"/>
                  </a:cubicBezTo>
                  <a:cubicBezTo>
                    <a:pt x="73044" y="73333"/>
                    <a:pt x="73044" y="70000"/>
                    <a:pt x="73044" y="70000"/>
                  </a:cubicBezTo>
                  <a:cubicBezTo>
                    <a:pt x="75650" y="70000"/>
                    <a:pt x="75650" y="70000"/>
                    <a:pt x="78261" y="66666"/>
                  </a:cubicBezTo>
                  <a:cubicBezTo>
                    <a:pt x="75650" y="66666"/>
                    <a:pt x="75650" y="70000"/>
                    <a:pt x="73044" y="70000"/>
                  </a:cubicBezTo>
                  <a:cubicBezTo>
                    <a:pt x="75650" y="70000"/>
                    <a:pt x="75650" y="66666"/>
                    <a:pt x="75650" y="66666"/>
                  </a:cubicBezTo>
                  <a:close/>
                  <a:moveTo>
                    <a:pt x="120000" y="33333"/>
                  </a:moveTo>
                  <a:cubicBezTo>
                    <a:pt x="117388" y="30000"/>
                    <a:pt x="114783" y="36666"/>
                    <a:pt x="112172" y="36666"/>
                  </a:cubicBezTo>
                  <a:cubicBezTo>
                    <a:pt x="109566" y="36666"/>
                    <a:pt x="106955" y="36666"/>
                    <a:pt x="106955" y="33333"/>
                  </a:cubicBezTo>
                  <a:cubicBezTo>
                    <a:pt x="106955" y="33333"/>
                    <a:pt x="104350" y="33333"/>
                    <a:pt x="106955" y="33333"/>
                  </a:cubicBezTo>
                  <a:cubicBezTo>
                    <a:pt x="106955" y="30000"/>
                    <a:pt x="106955" y="26666"/>
                    <a:pt x="106955" y="23333"/>
                  </a:cubicBezTo>
                  <a:cubicBezTo>
                    <a:pt x="106955" y="23333"/>
                    <a:pt x="106955" y="23333"/>
                    <a:pt x="106955" y="23333"/>
                  </a:cubicBezTo>
                  <a:cubicBezTo>
                    <a:pt x="106955" y="23333"/>
                    <a:pt x="106955" y="23333"/>
                    <a:pt x="106955" y="23333"/>
                  </a:cubicBezTo>
                  <a:cubicBezTo>
                    <a:pt x="104350" y="23333"/>
                    <a:pt x="106955" y="30000"/>
                    <a:pt x="104350" y="30000"/>
                  </a:cubicBezTo>
                  <a:cubicBezTo>
                    <a:pt x="101738" y="30000"/>
                    <a:pt x="104350" y="26666"/>
                    <a:pt x="104350" y="26666"/>
                  </a:cubicBezTo>
                  <a:cubicBezTo>
                    <a:pt x="104350" y="26666"/>
                    <a:pt x="101738" y="26666"/>
                    <a:pt x="101738" y="26666"/>
                  </a:cubicBezTo>
                  <a:cubicBezTo>
                    <a:pt x="101738" y="26666"/>
                    <a:pt x="101738" y="26666"/>
                    <a:pt x="101738" y="26666"/>
                  </a:cubicBezTo>
                  <a:cubicBezTo>
                    <a:pt x="104350" y="23333"/>
                    <a:pt x="104350" y="20000"/>
                    <a:pt x="104350" y="16666"/>
                  </a:cubicBezTo>
                  <a:cubicBezTo>
                    <a:pt x="104350" y="16666"/>
                    <a:pt x="104350" y="10000"/>
                    <a:pt x="104350" y="10000"/>
                  </a:cubicBezTo>
                  <a:cubicBezTo>
                    <a:pt x="104350" y="10000"/>
                    <a:pt x="104350" y="10000"/>
                    <a:pt x="104350" y="10000"/>
                  </a:cubicBezTo>
                  <a:cubicBezTo>
                    <a:pt x="106955" y="6666"/>
                    <a:pt x="99127" y="6666"/>
                    <a:pt x="101738" y="6666"/>
                  </a:cubicBezTo>
                  <a:cubicBezTo>
                    <a:pt x="101738" y="6666"/>
                    <a:pt x="99127" y="6666"/>
                    <a:pt x="99127" y="6666"/>
                  </a:cubicBezTo>
                  <a:cubicBezTo>
                    <a:pt x="99127" y="6666"/>
                    <a:pt x="99127" y="3333"/>
                    <a:pt x="101738" y="0"/>
                  </a:cubicBezTo>
                  <a:cubicBezTo>
                    <a:pt x="99127" y="0"/>
                    <a:pt x="99127" y="0"/>
                    <a:pt x="99127" y="3333"/>
                  </a:cubicBezTo>
                  <a:cubicBezTo>
                    <a:pt x="99127" y="3333"/>
                    <a:pt x="99127" y="6666"/>
                    <a:pt x="99127" y="10000"/>
                  </a:cubicBezTo>
                  <a:cubicBezTo>
                    <a:pt x="99127" y="10000"/>
                    <a:pt x="99127" y="10000"/>
                    <a:pt x="99127" y="13333"/>
                  </a:cubicBezTo>
                  <a:cubicBezTo>
                    <a:pt x="99127" y="10000"/>
                    <a:pt x="99127" y="10000"/>
                    <a:pt x="101738" y="10000"/>
                  </a:cubicBezTo>
                  <a:cubicBezTo>
                    <a:pt x="99127" y="13333"/>
                    <a:pt x="99127" y="13333"/>
                    <a:pt x="99127" y="13333"/>
                  </a:cubicBezTo>
                  <a:cubicBezTo>
                    <a:pt x="99127" y="16666"/>
                    <a:pt x="99127" y="20000"/>
                    <a:pt x="99127" y="20000"/>
                  </a:cubicBezTo>
                  <a:cubicBezTo>
                    <a:pt x="99127" y="20000"/>
                    <a:pt x="99127" y="16666"/>
                    <a:pt x="99127" y="16666"/>
                  </a:cubicBezTo>
                  <a:cubicBezTo>
                    <a:pt x="99127" y="16666"/>
                    <a:pt x="99127" y="20000"/>
                    <a:pt x="101738" y="20000"/>
                  </a:cubicBezTo>
                  <a:cubicBezTo>
                    <a:pt x="101738" y="20000"/>
                    <a:pt x="101738" y="20000"/>
                    <a:pt x="101738" y="20000"/>
                  </a:cubicBezTo>
                  <a:cubicBezTo>
                    <a:pt x="101738" y="20000"/>
                    <a:pt x="101738" y="23333"/>
                    <a:pt x="99127" y="23333"/>
                  </a:cubicBezTo>
                  <a:cubicBezTo>
                    <a:pt x="99127" y="23333"/>
                    <a:pt x="99127" y="23333"/>
                    <a:pt x="99127" y="23333"/>
                  </a:cubicBezTo>
                  <a:cubicBezTo>
                    <a:pt x="99127" y="23333"/>
                    <a:pt x="99127" y="26666"/>
                    <a:pt x="99127" y="26666"/>
                  </a:cubicBezTo>
                  <a:cubicBezTo>
                    <a:pt x="99127" y="26666"/>
                    <a:pt x="101738" y="26666"/>
                    <a:pt x="101738" y="26666"/>
                  </a:cubicBezTo>
                  <a:cubicBezTo>
                    <a:pt x="101738" y="26666"/>
                    <a:pt x="99127" y="30000"/>
                    <a:pt x="99127" y="30000"/>
                  </a:cubicBezTo>
                  <a:cubicBezTo>
                    <a:pt x="99127" y="30000"/>
                    <a:pt x="99127" y="26666"/>
                    <a:pt x="99127" y="26666"/>
                  </a:cubicBezTo>
                  <a:cubicBezTo>
                    <a:pt x="99127" y="30000"/>
                    <a:pt x="99127" y="30000"/>
                    <a:pt x="99127" y="30000"/>
                  </a:cubicBezTo>
                  <a:cubicBezTo>
                    <a:pt x="96522" y="33333"/>
                    <a:pt x="99127" y="33333"/>
                    <a:pt x="96522" y="33333"/>
                  </a:cubicBezTo>
                  <a:cubicBezTo>
                    <a:pt x="96522" y="36666"/>
                    <a:pt x="96522" y="36666"/>
                    <a:pt x="96522" y="36666"/>
                  </a:cubicBezTo>
                  <a:cubicBezTo>
                    <a:pt x="93911" y="40000"/>
                    <a:pt x="93911" y="40000"/>
                    <a:pt x="91305" y="43333"/>
                  </a:cubicBezTo>
                  <a:cubicBezTo>
                    <a:pt x="91305" y="43333"/>
                    <a:pt x="91305" y="46666"/>
                    <a:pt x="88694" y="46666"/>
                  </a:cubicBezTo>
                  <a:cubicBezTo>
                    <a:pt x="86088" y="46666"/>
                    <a:pt x="83477" y="50000"/>
                    <a:pt x="83477" y="50000"/>
                  </a:cubicBezTo>
                  <a:cubicBezTo>
                    <a:pt x="80872" y="53333"/>
                    <a:pt x="88694" y="53333"/>
                    <a:pt x="86088" y="60000"/>
                  </a:cubicBezTo>
                  <a:cubicBezTo>
                    <a:pt x="86088" y="60000"/>
                    <a:pt x="83477" y="63333"/>
                    <a:pt x="83477" y="63333"/>
                  </a:cubicBezTo>
                  <a:cubicBezTo>
                    <a:pt x="80872" y="66666"/>
                    <a:pt x="78261" y="66666"/>
                    <a:pt x="78261" y="70000"/>
                  </a:cubicBezTo>
                  <a:cubicBezTo>
                    <a:pt x="78261" y="70000"/>
                    <a:pt x="78261" y="70000"/>
                    <a:pt x="80872" y="70000"/>
                  </a:cubicBezTo>
                  <a:cubicBezTo>
                    <a:pt x="78261" y="70000"/>
                    <a:pt x="78261" y="70000"/>
                    <a:pt x="78261" y="70000"/>
                  </a:cubicBezTo>
                  <a:cubicBezTo>
                    <a:pt x="78261" y="70000"/>
                    <a:pt x="80872" y="70000"/>
                    <a:pt x="80872" y="70000"/>
                  </a:cubicBezTo>
                  <a:cubicBezTo>
                    <a:pt x="78261" y="73333"/>
                    <a:pt x="80872" y="73333"/>
                    <a:pt x="80872" y="70000"/>
                  </a:cubicBezTo>
                  <a:cubicBezTo>
                    <a:pt x="83477" y="70000"/>
                    <a:pt x="86088" y="66666"/>
                    <a:pt x="88694" y="63333"/>
                  </a:cubicBezTo>
                  <a:cubicBezTo>
                    <a:pt x="93911" y="60000"/>
                    <a:pt x="99127" y="56666"/>
                    <a:pt x="101738" y="53333"/>
                  </a:cubicBezTo>
                  <a:cubicBezTo>
                    <a:pt x="99127" y="50000"/>
                    <a:pt x="109566" y="46666"/>
                    <a:pt x="109566" y="50000"/>
                  </a:cubicBezTo>
                  <a:cubicBezTo>
                    <a:pt x="112172" y="46666"/>
                    <a:pt x="117388" y="40000"/>
                    <a:pt x="120000" y="33333"/>
                  </a:cubicBezTo>
                  <a:cubicBezTo>
                    <a:pt x="120000" y="33333"/>
                    <a:pt x="120000" y="33333"/>
                    <a:pt x="120000" y="333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84" name="Shape 2284"/>
            <p:cNvSpPr/>
            <p:nvPr/>
          </p:nvSpPr>
          <p:spPr>
            <a:xfrm>
              <a:off x="14071565" y="4624133"/>
              <a:ext cx="113754" cy="102090"/>
            </a:xfrm>
            <a:custGeom>
              <a:avLst/>
              <a:gdLst/>
              <a:ahLst/>
              <a:cxnLst/>
              <a:rect l="0" t="0" r="0" b="0"/>
              <a:pathLst>
                <a:path w="120000" h="120000" extrusionOk="0">
                  <a:moveTo>
                    <a:pt x="112251" y="111720"/>
                  </a:moveTo>
                  <a:cubicBezTo>
                    <a:pt x="93546" y="93104"/>
                    <a:pt x="74836" y="74482"/>
                    <a:pt x="56125" y="55860"/>
                  </a:cubicBezTo>
                  <a:cubicBezTo>
                    <a:pt x="56125" y="37238"/>
                    <a:pt x="37415" y="37238"/>
                    <a:pt x="37415" y="18622"/>
                  </a:cubicBezTo>
                  <a:cubicBezTo>
                    <a:pt x="18710" y="18622"/>
                    <a:pt x="18710" y="0"/>
                    <a:pt x="0" y="0"/>
                  </a:cubicBezTo>
                  <a:cubicBezTo>
                    <a:pt x="0" y="18622"/>
                    <a:pt x="37415" y="74482"/>
                    <a:pt x="56125" y="93104"/>
                  </a:cubicBezTo>
                  <a:cubicBezTo>
                    <a:pt x="74836" y="93104"/>
                    <a:pt x="74836" y="111720"/>
                    <a:pt x="93546" y="111720"/>
                  </a:cubicBezTo>
                  <a:cubicBezTo>
                    <a:pt x="112251" y="130342"/>
                    <a:pt x="130962" y="111720"/>
                    <a:pt x="112251" y="11172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85" name="Shape 2285"/>
            <p:cNvSpPr/>
            <p:nvPr/>
          </p:nvSpPr>
          <p:spPr>
            <a:xfrm>
              <a:off x="6762670" y="1167345"/>
              <a:ext cx="139661" cy="130075"/>
            </a:xfrm>
            <a:custGeom>
              <a:avLst/>
              <a:gdLst/>
              <a:ahLst/>
              <a:cxnLst/>
              <a:rect l="0" t="0" r="0" b="0"/>
              <a:pathLst>
                <a:path w="120000" h="120000" extrusionOk="0">
                  <a:moveTo>
                    <a:pt x="15000" y="91014"/>
                  </a:moveTo>
                  <a:cubicBezTo>
                    <a:pt x="15000" y="91014"/>
                    <a:pt x="0" y="91014"/>
                    <a:pt x="0" y="91014"/>
                  </a:cubicBezTo>
                  <a:cubicBezTo>
                    <a:pt x="0" y="91014"/>
                    <a:pt x="15000" y="91014"/>
                    <a:pt x="30000" y="91014"/>
                  </a:cubicBezTo>
                  <a:cubicBezTo>
                    <a:pt x="15000" y="91014"/>
                    <a:pt x="15000" y="91014"/>
                    <a:pt x="15000" y="91014"/>
                  </a:cubicBezTo>
                  <a:close/>
                  <a:moveTo>
                    <a:pt x="120000" y="4057"/>
                  </a:moveTo>
                  <a:cubicBezTo>
                    <a:pt x="105000" y="-10434"/>
                    <a:pt x="75000" y="18550"/>
                    <a:pt x="45000" y="18550"/>
                  </a:cubicBezTo>
                  <a:cubicBezTo>
                    <a:pt x="45000" y="33043"/>
                    <a:pt x="45000" y="18550"/>
                    <a:pt x="45000" y="33043"/>
                  </a:cubicBezTo>
                  <a:cubicBezTo>
                    <a:pt x="45000" y="33043"/>
                    <a:pt x="45000" y="47536"/>
                    <a:pt x="30000" y="47536"/>
                  </a:cubicBezTo>
                  <a:cubicBezTo>
                    <a:pt x="30000" y="62028"/>
                    <a:pt x="0" y="62028"/>
                    <a:pt x="30000" y="76521"/>
                  </a:cubicBezTo>
                  <a:cubicBezTo>
                    <a:pt x="15000" y="76521"/>
                    <a:pt x="15000" y="76521"/>
                    <a:pt x="15000" y="76521"/>
                  </a:cubicBezTo>
                  <a:cubicBezTo>
                    <a:pt x="15000" y="76521"/>
                    <a:pt x="30000" y="76521"/>
                    <a:pt x="30000" y="91014"/>
                  </a:cubicBezTo>
                  <a:cubicBezTo>
                    <a:pt x="15000" y="91014"/>
                    <a:pt x="15000" y="76521"/>
                    <a:pt x="0" y="76521"/>
                  </a:cubicBezTo>
                  <a:cubicBezTo>
                    <a:pt x="0" y="91014"/>
                    <a:pt x="30000" y="91014"/>
                    <a:pt x="30000" y="91014"/>
                  </a:cubicBezTo>
                  <a:cubicBezTo>
                    <a:pt x="45000" y="91014"/>
                    <a:pt x="45000" y="91014"/>
                    <a:pt x="45000" y="91014"/>
                  </a:cubicBezTo>
                  <a:cubicBezTo>
                    <a:pt x="60000" y="91014"/>
                    <a:pt x="60000" y="91014"/>
                    <a:pt x="60000" y="91014"/>
                  </a:cubicBezTo>
                  <a:cubicBezTo>
                    <a:pt x="60000" y="91014"/>
                    <a:pt x="75000" y="91014"/>
                    <a:pt x="75000" y="91014"/>
                  </a:cubicBezTo>
                  <a:cubicBezTo>
                    <a:pt x="75000" y="105507"/>
                    <a:pt x="75000" y="91014"/>
                    <a:pt x="75000" y="105507"/>
                  </a:cubicBezTo>
                  <a:cubicBezTo>
                    <a:pt x="75000" y="105507"/>
                    <a:pt x="60000" y="120000"/>
                    <a:pt x="75000" y="120000"/>
                  </a:cubicBezTo>
                  <a:cubicBezTo>
                    <a:pt x="90000" y="105507"/>
                    <a:pt x="90000" y="105507"/>
                    <a:pt x="75000" y="105507"/>
                  </a:cubicBezTo>
                  <a:cubicBezTo>
                    <a:pt x="75000" y="105507"/>
                    <a:pt x="90000" y="105507"/>
                    <a:pt x="90000" y="91014"/>
                  </a:cubicBezTo>
                  <a:cubicBezTo>
                    <a:pt x="90000" y="91014"/>
                    <a:pt x="90000" y="62028"/>
                    <a:pt x="90000" y="76521"/>
                  </a:cubicBezTo>
                  <a:cubicBezTo>
                    <a:pt x="90000" y="62028"/>
                    <a:pt x="90000" y="76521"/>
                    <a:pt x="105000" y="62028"/>
                  </a:cubicBezTo>
                  <a:cubicBezTo>
                    <a:pt x="120000" y="62028"/>
                    <a:pt x="105000" y="62028"/>
                    <a:pt x="105000" y="62028"/>
                  </a:cubicBezTo>
                  <a:cubicBezTo>
                    <a:pt x="105000" y="62028"/>
                    <a:pt x="120000" y="47536"/>
                    <a:pt x="120000" y="47536"/>
                  </a:cubicBezTo>
                  <a:cubicBezTo>
                    <a:pt x="120000" y="47536"/>
                    <a:pt x="105000" y="47536"/>
                    <a:pt x="105000" y="33043"/>
                  </a:cubicBezTo>
                  <a:cubicBezTo>
                    <a:pt x="105000" y="33043"/>
                    <a:pt x="120000" y="33043"/>
                    <a:pt x="120000" y="33043"/>
                  </a:cubicBezTo>
                  <a:cubicBezTo>
                    <a:pt x="120000" y="33043"/>
                    <a:pt x="120000" y="18550"/>
                    <a:pt x="120000" y="4057"/>
                  </a:cubicBezTo>
                  <a:cubicBezTo>
                    <a:pt x="120000" y="4057"/>
                    <a:pt x="120000" y="4057"/>
                    <a:pt x="120000" y="405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86" name="Shape 2286"/>
            <p:cNvSpPr/>
            <p:nvPr/>
          </p:nvSpPr>
          <p:spPr>
            <a:xfrm>
              <a:off x="10167279" y="2241041"/>
              <a:ext cx="380638" cy="189667"/>
            </a:xfrm>
            <a:custGeom>
              <a:avLst/>
              <a:gdLst/>
              <a:ahLst/>
              <a:cxnLst/>
              <a:rect l="0" t="0" r="0" b="0"/>
              <a:pathLst>
                <a:path w="120000" h="120000" extrusionOk="0">
                  <a:moveTo>
                    <a:pt x="117677" y="105383"/>
                  </a:moveTo>
                  <a:cubicBezTo>
                    <a:pt x="117677" y="105383"/>
                    <a:pt x="117677" y="95261"/>
                    <a:pt x="117677" y="95261"/>
                  </a:cubicBezTo>
                  <a:cubicBezTo>
                    <a:pt x="117677" y="85146"/>
                    <a:pt x="117677" y="75024"/>
                    <a:pt x="117677" y="75024"/>
                  </a:cubicBezTo>
                  <a:cubicBezTo>
                    <a:pt x="112072" y="75024"/>
                    <a:pt x="106473" y="75024"/>
                    <a:pt x="106473" y="75024"/>
                  </a:cubicBezTo>
                  <a:cubicBezTo>
                    <a:pt x="100868" y="75024"/>
                    <a:pt x="95263" y="64908"/>
                    <a:pt x="95263" y="64908"/>
                  </a:cubicBezTo>
                  <a:cubicBezTo>
                    <a:pt x="95263" y="64908"/>
                    <a:pt x="95263" y="75024"/>
                    <a:pt x="89658" y="75024"/>
                  </a:cubicBezTo>
                  <a:cubicBezTo>
                    <a:pt x="89658" y="75024"/>
                    <a:pt x="89658" y="64908"/>
                    <a:pt x="89658" y="64908"/>
                  </a:cubicBezTo>
                  <a:cubicBezTo>
                    <a:pt x="84054" y="64908"/>
                    <a:pt x="89658" y="75024"/>
                    <a:pt x="84054" y="75024"/>
                  </a:cubicBezTo>
                  <a:cubicBezTo>
                    <a:pt x="84054" y="75024"/>
                    <a:pt x="84054" y="75024"/>
                    <a:pt x="84054" y="64908"/>
                  </a:cubicBezTo>
                  <a:cubicBezTo>
                    <a:pt x="84054" y="64908"/>
                    <a:pt x="84054" y="64908"/>
                    <a:pt x="78449" y="64908"/>
                  </a:cubicBezTo>
                  <a:cubicBezTo>
                    <a:pt x="78449" y="64908"/>
                    <a:pt x="72850" y="64908"/>
                    <a:pt x="72850" y="64908"/>
                  </a:cubicBezTo>
                  <a:cubicBezTo>
                    <a:pt x="72850" y="64908"/>
                    <a:pt x="72850" y="54786"/>
                    <a:pt x="72850" y="54786"/>
                  </a:cubicBezTo>
                  <a:cubicBezTo>
                    <a:pt x="72850" y="54786"/>
                    <a:pt x="72850" y="54786"/>
                    <a:pt x="72850" y="54786"/>
                  </a:cubicBezTo>
                  <a:cubicBezTo>
                    <a:pt x="72850" y="54786"/>
                    <a:pt x="67245" y="54786"/>
                    <a:pt x="67245" y="54786"/>
                  </a:cubicBezTo>
                  <a:cubicBezTo>
                    <a:pt x="67245" y="54786"/>
                    <a:pt x="61640" y="44671"/>
                    <a:pt x="61640" y="44671"/>
                  </a:cubicBezTo>
                  <a:cubicBezTo>
                    <a:pt x="56036" y="44671"/>
                    <a:pt x="56036" y="34549"/>
                    <a:pt x="56036" y="34549"/>
                  </a:cubicBezTo>
                  <a:cubicBezTo>
                    <a:pt x="50431" y="34549"/>
                    <a:pt x="50431" y="34549"/>
                    <a:pt x="44832" y="34549"/>
                  </a:cubicBezTo>
                  <a:cubicBezTo>
                    <a:pt x="39227" y="24433"/>
                    <a:pt x="33622" y="14311"/>
                    <a:pt x="28018" y="14311"/>
                  </a:cubicBezTo>
                  <a:cubicBezTo>
                    <a:pt x="22413" y="4196"/>
                    <a:pt x="22413" y="-5925"/>
                    <a:pt x="16808" y="4196"/>
                  </a:cubicBezTo>
                  <a:cubicBezTo>
                    <a:pt x="11209" y="4196"/>
                    <a:pt x="16808" y="4196"/>
                    <a:pt x="11209" y="14311"/>
                  </a:cubicBezTo>
                  <a:cubicBezTo>
                    <a:pt x="11209" y="14311"/>
                    <a:pt x="11209" y="4196"/>
                    <a:pt x="5604" y="4196"/>
                  </a:cubicBezTo>
                  <a:cubicBezTo>
                    <a:pt x="5604" y="4196"/>
                    <a:pt x="0" y="24433"/>
                    <a:pt x="0" y="24433"/>
                  </a:cubicBezTo>
                  <a:cubicBezTo>
                    <a:pt x="0" y="34549"/>
                    <a:pt x="0" y="44671"/>
                    <a:pt x="0" y="44671"/>
                  </a:cubicBezTo>
                  <a:cubicBezTo>
                    <a:pt x="0" y="54786"/>
                    <a:pt x="5604" y="54786"/>
                    <a:pt x="5604" y="54786"/>
                  </a:cubicBezTo>
                  <a:cubicBezTo>
                    <a:pt x="16808" y="64908"/>
                    <a:pt x="28018" y="75024"/>
                    <a:pt x="33622" y="85146"/>
                  </a:cubicBezTo>
                  <a:cubicBezTo>
                    <a:pt x="39227" y="85146"/>
                    <a:pt x="39227" y="85146"/>
                    <a:pt x="39227" y="85146"/>
                  </a:cubicBezTo>
                  <a:cubicBezTo>
                    <a:pt x="44832" y="85146"/>
                    <a:pt x="44832" y="85146"/>
                    <a:pt x="44832" y="85146"/>
                  </a:cubicBezTo>
                  <a:cubicBezTo>
                    <a:pt x="50431" y="85146"/>
                    <a:pt x="50431" y="85146"/>
                    <a:pt x="50431" y="85146"/>
                  </a:cubicBezTo>
                  <a:cubicBezTo>
                    <a:pt x="50431" y="85146"/>
                    <a:pt x="56036" y="95261"/>
                    <a:pt x="56036" y="95261"/>
                  </a:cubicBezTo>
                  <a:cubicBezTo>
                    <a:pt x="56036" y="95261"/>
                    <a:pt x="61640" y="85146"/>
                    <a:pt x="61640" y="85146"/>
                  </a:cubicBezTo>
                  <a:cubicBezTo>
                    <a:pt x="67245" y="85146"/>
                    <a:pt x="67245" y="95261"/>
                    <a:pt x="67245" y="95261"/>
                  </a:cubicBezTo>
                  <a:cubicBezTo>
                    <a:pt x="72850" y="95261"/>
                    <a:pt x="72850" y="95261"/>
                    <a:pt x="72850" y="105383"/>
                  </a:cubicBezTo>
                  <a:cubicBezTo>
                    <a:pt x="72850" y="105383"/>
                    <a:pt x="78449" y="105383"/>
                    <a:pt x="78449" y="105383"/>
                  </a:cubicBezTo>
                  <a:cubicBezTo>
                    <a:pt x="78449" y="105383"/>
                    <a:pt x="84054" y="105383"/>
                    <a:pt x="84054" y="105383"/>
                  </a:cubicBezTo>
                  <a:cubicBezTo>
                    <a:pt x="84054" y="105383"/>
                    <a:pt x="84054" y="115499"/>
                    <a:pt x="84054" y="115499"/>
                  </a:cubicBezTo>
                  <a:cubicBezTo>
                    <a:pt x="89658" y="115499"/>
                    <a:pt x="89658" y="115499"/>
                    <a:pt x="89658" y="115499"/>
                  </a:cubicBezTo>
                  <a:cubicBezTo>
                    <a:pt x="95263" y="115499"/>
                    <a:pt x="95263" y="115499"/>
                    <a:pt x="100868" y="115499"/>
                  </a:cubicBezTo>
                  <a:cubicBezTo>
                    <a:pt x="100868" y="115499"/>
                    <a:pt x="106473" y="115499"/>
                    <a:pt x="106473" y="115499"/>
                  </a:cubicBezTo>
                  <a:cubicBezTo>
                    <a:pt x="106473" y="115499"/>
                    <a:pt x="106473" y="115499"/>
                    <a:pt x="106473" y="115499"/>
                  </a:cubicBezTo>
                  <a:cubicBezTo>
                    <a:pt x="112072" y="125621"/>
                    <a:pt x="112072" y="115499"/>
                    <a:pt x="112072" y="115499"/>
                  </a:cubicBezTo>
                  <a:cubicBezTo>
                    <a:pt x="117677" y="115499"/>
                    <a:pt x="123281" y="125621"/>
                    <a:pt x="117677" y="1053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87" name="Shape 2287"/>
            <p:cNvSpPr/>
            <p:nvPr/>
          </p:nvSpPr>
          <p:spPr>
            <a:xfrm>
              <a:off x="7092688" y="4475362"/>
              <a:ext cx="625880" cy="559067"/>
            </a:xfrm>
            <a:custGeom>
              <a:avLst/>
              <a:gdLst/>
              <a:ahLst/>
              <a:cxnLst/>
              <a:rect l="0" t="0" r="0" b="0"/>
              <a:pathLst>
                <a:path w="120000" h="120000" extrusionOk="0">
                  <a:moveTo>
                    <a:pt x="116611" y="4794"/>
                  </a:moveTo>
                  <a:cubicBezTo>
                    <a:pt x="116611" y="4794"/>
                    <a:pt x="113223" y="4794"/>
                    <a:pt x="113223" y="4794"/>
                  </a:cubicBezTo>
                  <a:cubicBezTo>
                    <a:pt x="106446" y="8182"/>
                    <a:pt x="103058" y="8182"/>
                    <a:pt x="99669" y="8182"/>
                  </a:cubicBezTo>
                  <a:cubicBezTo>
                    <a:pt x="92892" y="8182"/>
                    <a:pt x="86116" y="11571"/>
                    <a:pt x="82727" y="11571"/>
                  </a:cubicBezTo>
                  <a:cubicBezTo>
                    <a:pt x="79339" y="8182"/>
                    <a:pt x="79339" y="8182"/>
                    <a:pt x="75950" y="8182"/>
                  </a:cubicBezTo>
                  <a:cubicBezTo>
                    <a:pt x="72562" y="8182"/>
                    <a:pt x="65785" y="8182"/>
                    <a:pt x="62397" y="8182"/>
                  </a:cubicBezTo>
                  <a:cubicBezTo>
                    <a:pt x="62397" y="8182"/>
                    <a:pt x="62397" y="4794"/>
                    <a:pt x="59008" y="4794"/>
                  </a:cubicBezTo>
                  <a:cubicBezTo>
                    <a:pt x="55620" y="4794"/>
                    <a:pt x="52232" y="4794"/>
                    <a:pt x="52232" y="4794"/>
                  </a:cubicBezTo>
                  <a:cubicBezTo>
                    <a:pt x="42066" y="4794"/>
                    <a:pt x="35290" y="4794"/>
                    <a:pt x="25124" y="4794"/>
                  </a:cubicBezTo>
                  <a:cubicBezTo>
                    <a:pt x="25124" y="4794"/>
                    <a:pt x="21736" y="4794"/>
                    <a:pt x="21736" y="4794"/>
                  </a:cubicBezTo>
                  <a:cubicBezTo>
                    <a:pt x="18348" y="1406"/>
                    <a:pt x="14959" y="-1982"/>
                    <a:pt x="11571" y="1406"/>
                  </a:cubicBezTo>
                  <a:cubicBezTo>
                    <a:pt x="8182" y="1406"/>
                    <a:pt x="8182" y="1406"/>
                    <a:pt x="4794" y="1406"/>
                  </a:cubicBezTo>
                  <a:cubicBezTo>
                    <a:pt x="1406" y="1406"/>
                    <a:pt x="1406" y="1406"/>
                    <a:pt x="1406" y="4794"/>
                  </a:cubicBezTo>
                  <a:cubicBezTo>
                    <a:pt x="-1982" y="8182"/>
                    <a:pt x="1406" y="14959"/>
                    <a:pt x="4794" y="18348"/>
                  </a:cubicBezTo>
                  <a:cubicBezTo>
                    <a:pt x="8182" y="25124"/>
                    <a:pt x="14959" y="35290"/>
                    <a:pt x="18348" y="45455"/>
                  </a:cubicBezTo>
                  <a:cubicBezTo>
                    <a:pt x="21736" y="48843"/>
                    <a:pt x="25124" y="52232"/>
                    <a:pt x="25124" y="59008"/>
                  </a:cubicBezTo>
                  <a:cubicBezTo>
                    <a:pt x="25124" y="59008"/>
                    <a:pt x="25124" y="59008"/>
                    <a:pt x="25124" y="59008"/>
                  </a:cubicBezTo>
                  <a:cubicBezTo>
                    <a:pt x="25124" y="62397"/>
                    <a:pt x="25124" y="65785"/>
                    <a:pt x="25124" y="69174"/>
                  </a:cubicBezTo>
                  <a:cubicBezTo>
                    <a:pt x="25124" y="72562"/>
                    <a:pt x="25124" y="79339"/>
                    <a:pt x="28513" y="86116"/>
                  </a:cubicBezTo>
                  <a:cubicBezTo>
                    <a:pt x="28513" y="89504"/>
                    <a:pt x="28513" y="92892"/>
                    <a:pt x="28513" y="92892"/>
                  </a:cubicBezTo>
                  <a:cubicBezTo>
                    <a:pt x="28513" y="96281"/>
                    <a:pt x="28513" y="96281"/>
                    <a:pt x="28513" y="96281"/>
                  </a:cubicBezTo>
                  <a:cubicBezTo>
                    <a:pt x="31901" y="99669"/>
                    <a:pt x="31901" y="103058"/>
                    <a:pt x="31901" y="103058"/>
                  </a:cubicBezTo>
                  <a:cubicBezTo>
                    <a:pt x="31901" y="109834"/>
                    <a:pt x="35290" y="113223"/>
                    <a:pt x="38678" y="113223"/>
                  </a:cubicBezTo>
                  <a:cubicBezTo>
                    <a:pt x="42066" y="120000"/>
                    <a:pt x="42066" y="116611"/>
                    <a:pt x="45455" y="113223"/>
                  </a:cubicBezTo>
                  <a:cubicBezTo>
                    <a:pt x="45455" y="109834"/>
                    <a:pt x="48843" y="109834"/>
                    <a:pt x="48843" y="113223"/>
                  </a:cubicBezTo>
                  <a:cubicBezTo>
                    <a:pt x="48843" y="116611"/>
                    <a:pt x="48843" y="116611"/>
                    <a:pt x="52232" y="120000"/>
                  </a:cubicBezTo>
                  <a:cubicBezTo>
                    <a:pt x="55620" y="120000"/>
                    <a:pt x="62397" y="120000"/>
                    <a:pt x="65785" y="120000"/>
                  </a:cubicBezTo>
                  <a:cubicBezTo>
                    <a:pt x="65785" y="120000"/>
                    <a:pt x="65785" y="116611"/>
                    <a:pt x="65785" y="116611"/>
                  </a:cubicBezTo>
                  <a:cubicBezTo>
                    <a:pt x="69174" y="116611"/>
                    <a:pt x="69174" y="116611"/>
                    <a:pt x="72562" y="116611"/>
                  </a:cubicBezTo>
                  <a:cubicBezTo>
                    <a:pt x="72562" y="106446"/>
                    <a:pt x="72562" y="96281"/>
                    <a:pt x="72562" y="86116"/>
                  </a:cubicBezTo>
                  <a:cubicBezTo>
                    <a:pt x="72562" y="79339"/>
                    <a:pt x="72562" y="72562"/>
                    <a:pt x="72562" y="65785"/>
                  </a:cubicBezTo>
                  <a:cubicBezTo>
                    <a:pt x="72562" y="62397"/>
                    <a:pt x="72562" y="52232"/>
                    <a:pt x="72562" y="52232"/>
                  </a:cubicBezTo>
                  <a:cubicBezTo>
                    <a:pt x="72562" y="48843"/>
                    <a:pt x="79339" y="52232"/>
                    <a:pt x="82727" y="48843"/>
                  </a:cubicBezTo>
                  <a:cubicBezTo>
                    <a:pt x="82727" y="48843"/>
                    <a:pt x="82727" y="45455"/>
                    <a:pt x="82727" y="45455"/>
                  </a:cubicBezTo>
                  <a:cubicBezTo>
                    <a:pt x="82727" y="42066"/>
                    <a:pt x="82727" y="38678"/>
                    <a:pt x="82727" y="35290"/>
                  </a:cubicBezTo>
                  <a:cubicBezTo>
                    <a:pt x="82727" y="28513"/>
                    <a:pt x="79339" y="21736"/>
                    <a:pt x="82727" y="14959"/>
                  </a:cubicBezTo>
                  <a:cubicBezTo>
                    <a:pt x="82727" y="14959"/>
                    <a:pt x="82727" y="14959"/>
                    <a:pt x="82727" y="11571"/>
                  </a:cubicBezTo>
                  <a:cubicBezTo>
                    <a:pt x="86116" y="11571"/>
                    <a:pt x="89504" y="11571"/>
                    <a:pt x="92892" y="11571"/>
                  </a:cubicBezTo>
                  <a:cubicBezTo>
                    <a:pt x="92892" y="11571"/>
                    <a:pt x="99669" y="8182"/>
                    <a:pt x="103058" y="11571"/>
                  </a:cubicBezTo>
                  <a:cubicBezTo>
                    <a:pt x="103058" y="11571"/>
                    <a:pt x="103058" y="14959"/>
                    <a:pt x="106446" y="14959"/>
                  </a:cubicBezTo>
                  <a:cubicBezTo>
                    <a:pt x="106446" y="14959"/>
                    <a:pt x="109834" y="11571"/>
                    <a:pt x="113223" y="11571"/>
                  </a:cubicBezTo>
                  <a:cubicBezTo>
                    <a:pt x="113223" y="8182"/>
                    <a:pt x="113223" y="11571"/>
                    <a:pt x="113223" y="11571"/>
                  </a:cubicBezTo>
                  <a:cubicBezTo>
                    <a:pt x="113223" y="11571"/>
                    <a:pt x="113223" y="8182"/>
                    <a:pt x="116611" y="8182"/>
                  </a:cubicBezTo>
                  <a:cubicBezTo>
                    <a:pt x="116611" y="8182"/>
                    <a:pt x="116611" y="8182"/>
                    <a:pt x="120000" y="8182"/>
                  </a:cubicBezTo>
                  <a:cubicBezTo>
                    <a:pt x="120000" y="8182"/>
                    <a:pt x="120000" y="8182"/>
                    <a:pt x="116611" y="47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88" name="Shape 2288"/>
            <p:cNvSpPr/>
            <p:nvPr/>
          </p:nvSpPr>
          <p:spPr>
            <a:xfrm>
              <a:off x="10772475" y="2328700"/>
              <a:ext cx="406569" cy="870491"/>
            </a:xfrm>
            <a:custGeom>
              <a:avLst/>
              <a:gdLst/>
              <a:ahLst/>
              <a:cxnLst/>
              <a:rect l="0" t="0" r="0" b="0"/>
              <a:pathLst>
                <a:path w="120000" h="120000" extrusionOk="0">
                  <a:moveTo>
                    <a:pt x="120000" y="43638"/>
                  </a:moveTo>
                  <a:cubicBezTo>
                    <a:pt x="120000" y="43638"/>
                    <a:pt x="114783" y="45816"/>
                    <a:pt x="114783" y="45816"/>
                  </a:cubicBezTo>
                  <a:cubicBezTo>
                    <a:pt x="109566" y="45816"/>
                    <a:pt x="109566" y="45816"/>
                    <a:pt x="104350" y="45816"/>
                  </a:cubicBezTo>
                  <a:cubicBezTo>
                    <a:pt x="104350" y="45816"/>
                    <a:pt x="104350" y="43638"/>
                    <a:pt x="104350" y="43638"/>
                  </a:cubicBezTo>
                  <a:cubicBezTo>
                    <a:pt x="99127" y="41455"/>
                    <a:pt x="93911" y="43638"/>
                    <a:pt x="93911" y="41455"/>
                  </a:cubicBezTo>
                  <a:cubicBezTo>
                    <a:pt x="93911" y="41455"/>
                    <a:pt x="93911" y="37088"/>
                    <a:pt x="93911" y="37088"/>
                  </a:cubicBezTo>
                  <a:cubicBezTo>
                    <a:pt x="93911" y="34911"/>
                    <a:pt x="93911" y="37088"/>
                    <a:pt x="88694" y="34911"/>
                  </a:cubicBezTo>
                  <a:cubicBezTo>
                    <a:pt x="83477" y="34911"/>
                    <a:pt x="88694" y="32727"/>
                    <a:pt x="83477" y="32727"/>
                  </a:cubicBezTo>
                  <a:cubicBezTo>
                    <a:pt x="83477" y="30544"/>
                    <a:pt x="78261" y="30544"/>
                    <a:pt x="83477" y="28361"/>
                  </a:cubicBezTo>
                  <a:cubicBezTo>
                    <a:pt x="83477" y="28361"/>
                    <a:pt x="78261" y="28361"/>
                    <a:pt x="78261" y="28361"/>
                  </a:cubicBezTo>
                  <a:cubicBezTo>
                    <a:pt x="73044" y="28361"/>
                    <a:pt x="67827" y="30544"/>
                    <a:pt x="67827" y="30544"/>
                  </a:cubicBezTo>
                  <a:cubicBezTo>
                    <a:pt x="67827" y="30544"/>
                    <a:pt x="67827" y="28361"/>
                    <a:pt x="67827" y="28361"/>
                  </a:cubicBezTo>
                  <a:cubicBezTo>
                    <a:pt x="67827" y="28361"/>
                    <a:pt x="67827" y="28361"/>
                    <a:pt x="67827" y="26183"/>
                  </a:cubicBezTo>
                  <a:cubicBezTo>
                    <a:pt x="67827" y="26183"/>
                    <a:pt x="67827" y="26183"/>
                    <a:pt x="67827" y="26183"/>
                  </a:cubicBezTo>
                  <a:cubicBezTo>
                    <a:pt x="67827" y="24000"/>
                    <a:pt x="67827" y="24000"/>
                    <a:pt x="67827" y="24000"/>
                  </a:cubicBezTo>
                  <a:cubicBezTo>
                    <a:pt x="67827" y="24000"/>
                    <a:pt x="67827" y="21816"/>
                    <a:pt x="67827" y="21816"/>
                  </a:cubicBezTo>
                  <a:cubicBezTo>
                    <a:pt x="67827" y="21816"/>
                    <a:pt x="67827" y="21816"/>
                    <a:pt x="67827" y="21816"/>
                  </a:cubicBezTo>
                  <a:cubicBezTo>
                    <a:pt x="67827" y="21816"/>
                    <a:pt x="67827" y="19638"/>
                    <a:pt x="73044" y="19638"/>
                  </a:cubicBezTo>
                  <a:cubicBezTo>
                    <a:pt x="73044" y="19638"/>
                    <a:pt x="73044" y="19638"/>
                    <a:pt x="73044" y="17455"/>
                  </a:cubicBezTo>
                  <a:cubicBezTo>
                    <a:pt x="73044" y="17455"/>
                    <a:pt x="78261" y="17455"/>
                    <a:pt x="78261" y="17455"/>
                  </a:cubicBezTo>
                  <a:cubicBezTo>
                    <a:pt x="78261" y="17455"/>
                    <a:pt x="73044" y="17455"/>
                    <a:pt x="73044" y="15272"/>
                  </a:cubicBezTo>
                  <a:cubicBezTo>
                    <a:pt x="73044" y="15272"/>
                    <a:pt x="78261" y="15272"/>
                    <a:pt x="78261" y="15272"/>
                  </a:cubicBezTo>
                  <a:cubicBezTo>
                    <a:pt x="73044" y="13088"/>
                    <a:pt x="73044" y="8727"/>
                    <a:pt x="73044" y="6544"/>
                  </a:cubicBezTo>
                  <a:cubicBezTo>
                    <a:pt x="67827" y="4361"/>
                    <a:pt x="67827" y="6544"/>
                    <a:pt x="67827" y="6544"/>
                  </a:cubicBezTo>
                  <a:cubicBezTo>
                    <a:pt x="62611" y="4361"/>
                    <a:pt x="62611" y="2183"/>
                    <a:pt x="62611" y="2183"/>
                  </a:cubicBezTo>
                  <a:cubicBezTo>
                    <a:pt x="62611" y="2183"/>
                    <a:pt x="57388" y="0"/>
                    <a:pt x="57388" y="0"/>
                  </a:cubicBezTo>
                  <a:cubicBezTo>
                    <a:pt x="52172" y="0"/>
                    <a:pt x="52172" y="2183"/>
                    <a:pt x="52172" y="4361"/>
                  </a:cubicBezTo>
                  <a:cubicBezTo>
                    <a:pt x="52172" y="4361"/>
                    <a:pt x="46955" y="4361"/>
                    <a:pt x="46955" y="6544"/>
                  </a:cubicBezTo>
                  <a:cubicBezTo>
                    <a:pt x="46955" y="6544"/>
                    <a:pt x="52172" y="8727"/>
                    <a:pt x="52172" y="8727"/>
                  </a:cubicBezTo>
                  <a:cubicBezTo>
                    <a:pt x="52172" y="8727"/>
                    <a:pt x="46955" y="8727"/>
                    <a:pt x="46955" y="8727"/>
                  </a:cubicBezTo>
                  <a:cubicBezTo>
                    <a:pt x="41738" y="8727"/>
                    <a:pt x="36522" y="8727"/>
                    <a:pt x="36522" y="10911"/>
                  </a:cubicBezTo>
                  <a:cubicBezTo>
                    <a:pt x="31305" y="10911"/>
                    <a:pt x="26088" y="13088"/>
                    <a:pt x="26088" y="13088"/>
                  </a:cubicBezTo>
                  <a:cubicBezTo>
                    <a:pt x="26088" y="15272"/>
                    <a:pt x="31305" y="17455"/>
                    <a:pt x="26088" y="19638"/>
                  </a:cubicBezTo>
                  <a:cubicBezTo>
                    <a:pt x="26088" y="19638"/>
                    <a:pt x="26088" y="19638"/>
                    <a:pt x="26088" y="19638"/>
                  </a:cubicBezTo>
                  <a:cubicBezTo>
                    <a:pt x="26088" y="21816"/>
                    <a:pt x="26088" y="21816"/>
                    <a:pt x="26088" y="21816"/>
                  </a:cubicBezTo>
                  <a:cubicBezTo>
                    <a:pt x="26088" y="24000"/>
                    <a:pt x="26088" y="24000"/>
                    <a:pt x="26088" y="26183"/>
                  </a:cubicBezTo>
                  <a:cubicBezTo>
                    <a:pt x="26088" y="26183"/>
                    <a:pt x="20872" y="30544"/>
                    <a:pt x="20872" y="30544"/>
                  </a:cubicBezTo>
                  <a:cubicBezTo>
                    <a:pt x="20872" y="30544"/>
                    <a:pt x="10433" y="30544"/>
                    <a:pt x="10433" y="28361"/>
                  </a:cubicBezTo>
                  <a:cubicBezTo>
                    <a:pt x="10433" y="30544"/>
                    <a:pt x="10433" y="32727"/>
                    <a:pt x="10433" y="34911"/>
                  </a:cubicBezTo>
                  <a:cubicBezTo>
                    <a:pt x="10433" y="37088"/>
                    <a:pt x="10433" y="34911"/>
                    <a:pt x="10433" y="37088"/>
                  </a:cubicBezTo>
                  <a:cubicBezTo>
                    <a:pt x="10433" y="39272"/>
                    <a:pt x="10433" y="39272"/>
                    <a:pt x="10433" y="41455"/>
                  </a:cubicBezTo>
                  <a:cubicBezTo>
                    <a:pt x="10433" y="43638"/>
                    <a:pt x="10433" y="43638"/>
                    <a:pt x="5216" y="41455"/>
                  </a:cubicBezTo>
                  <a:cubicBezTo>
                    <a:pt x="5216" y="43638"/>
                    <a:pt x="10433" y="45816"/>
                    <a:pt x="5216" y="48000"/>
                  </a:cubicBezTo>
                  <a:cubicBezTo>
                    <a:pt x="0" y="45816"/>
                    <a:pt x="0" y="45816"/>
                    <a:pt x="0" y="48000"/>
                  </a:cubicBezTo>
                  <a:cubicBezTo>
                    <a:pt x="0" y="50183"/>
                    <a:pt x="5216" y="52361"/>
                    <a:pt x="10433" y="54544"/>
                  </a:cubicBezTo>
                  <a:cubicBezTo>
                    <a:pt x="10433" y="52361"/>
                    <a:pt x="10433" y="52361"/>
                    <a:pt x="10433" y="52361"/>
                  </a:cubicBezTo>
                  <a:cubicBezTo>
                    <a:pt x="10433" y="52361"/>
                    <a:pt x="10433" y="54544"/>
                    <a:pt x="10433" y="54544"/>
                  </a:cubicBezTo>
                  <a:cubicBezTo>
                    <a:pt x="10433" y="54544"/>
                    <a:pt x="15650" y="54544"/>
                    <a:pt x="15650" y="52361"/>
                  </a:cubicBezTo>
                  <a:cubicBezTo>
                    <a:pt x="15650" y="54544"/>
                    <a:pt x="15650" y="54544"/>
                    <a:pt x="15650" y="54544"/>
                  </a:cubicBezTo>
                  <a:cubicBezTo>
                    <a:pt x="15650" y="54544"/>
                    <a:pt x="15650" y="56727"/>
                    <a:pt x="15650" y="56727"/>
                  </a:cubicBezTo>
                  <a:cubicBezTo>
                    <a:pt x="15650" y="56727"/>
                    <a:pt x="15650" y="56727"/>
                    <a:pt x="15650" y="54544"/>
                  </a:cubicBezTo>
                  <a:cubicBezTo>
                    <a:pt x="20872" y="54544"/>
                    <a:pt x="20872" y="56727"/>
                    <a:pt x="26088" y="56727"/>
                  </a:cubicBezTo>
                  <a:cubicBezTo>
                    <a:pt x="20872" y="56727"/>
                    <a:pt x="31305" y="58911"/>
                    <a:pt x="26088" y="61088"/>
                  </a:cubicBezTo>
                  <a:cubicBezTo>
                    <a:pt x="26088" y="61088"/>
                    <a:pt x="20872" y="58911"/>
                    <a:pt x="20872" y="58911"/>
                  </a:cubicBezTo>
                  <a:cubicBezTo>
                    <a:pt x="20872" y="61088"/>
                    <a:pt x="26088" y="63272"/>
                    <a:pt x="26088" y="63272"/>
                  </a:cubicBezTo>
                  <a:cubicBezTo>
                    <a:pt x="26088" y="61088"/>
                    <a:pt x="26088" y="61088"/>
                    <a:pt x="31305" y="61088"/>
                  </a:cubicBezTo>
                  <a:cubicBezTo>
                    <a:pt x="31305" y="61088"/>
                    <a:pt x="31305" y="63272"/>
                    <a:pt x="31305" y="63272"/>
                  </a:cubicBezTo>
                  <a:cubicBezTo>
                    <a:pt x="31305" y="63272"/>
                    <a:pt x="36522" y="67638"/>
                    <a:pt x="36522" y="69816"/>
                  </a:cubicBezTo>
                  <a:cubicBezTo>
                    <a:pt x="41738" y="72000"/>
                    <a:pt x="41738" y="72000"/>
                    <a:pt x="41738" y="76361"/>
                  </a:cubicBezTo>
                  <a:cubicBezTo>
                    <a:pt x="36522" y="76361"/>
                    <a:pt x="36522" y="80727"/>
                    <a:pt x="36522" y="80727"/>
                  </a:cubicBezTo>
                  <a:cubicBezTo>
                    <a:pt x="41738" y="82911"/>
                    <a:pt x="41738" y="78544"/>
                    <a:pt x="41738" y="78544"/>
                  </a:cubicBezTo>
                  <a:cubicBezTo>
                    <a:pt x="41738" y="78544"/>
                    <a:pt x="41738" y="80727"/>
                    <a:pt x="41738" y="82911"/>
                  </a:cubicBezTo>
                  <a:cubicBezTo>
                    <a:pt x="46955" y="82911"/>
                    <a:pt x="46955" y="80727"/>
                    <a:pt x="46955" y="80727"/>
                  </a:cubicBezTo>
                  <a:cubicBezTo>
                    <a:pt x="46955" y="80727"/>
                    <a:pt x="46955" y="82911"/>
                    <a:pt x="46955" y="82911"/>
                  </a:cubicBezTo>
                  <a:cubicBezTo>
                    <a:pt x="52172" y="82911"/>
                    <a:pt x="52172" y="80727"/>
                    <a:pt x="52172" y="80727"/>
                  </a:cubicBezTo>
                  <a:cubicBezTo>
                    <a:pt x="52172" y="85088"/>
                    <a:pt x="52172" y="82911"/>
                    <a:pt x="57388" y="80727"/>
                  </a:cubicBezTo>
                  <a:cubicBezTo>
                    <a:pt x="62611" y="78544"/>
                    <a:pt x="67827" y="80727"/>
                    <a:pt x="62611" y="76361"/>
                  </a:cubicBezTo>
                  <a:cubicBezTo>
                    <a:pt x="62611" y="78544"/>
                    <a:pt x="67827" y="78544"/>
                    <a:pt x="67827" y="78544"/>
                  </a:cubicBezTo>
                  <a:cubicBezTo>
                    <a:pt x="73044" y="76361"/>
                    <a:pt x="73044" y="74183"/>
                    <a:pt x="73044" y="72000"/>
                  </a:cubicBezTo>
                  <a:cubicBezTo>
                    <a:pt x="73044" y="74183"/>
                    <a:pt x="73044" y="74183"/>
                    <a:pt x="78261" y="76361"/>
                  </a:cubicBezTo>
                  <a:cubicBezTo>
                    <a:pt x="78261" y="78544"/>
                    <a:pt x="78261" y="78544"/>
                    <a:pt x="83477" y="78544"/>
                  </a:cubicBezTo>
                  <a:cubicBezTo>
                    <a:pt x="83477" y="78544"/>
                    <a:pt x="83477" y="82911"/>
                    <a:pt x="83477" y="82911"/>
                  </a:cubicBezTo>
                  <a:cubicBezTo>
                    <a:pt x="88694" y="85088"/>
                    <a:pt x="88694" y="89455"/>
                    <a:pt x="93911" y="89455"/>
                  </a:cubicBezTo>
                  <a:cubicBezTo>
                    <a:pt x="88694" y="89455"/>
                    <a:pt x="88694" y="89455"/>
                    <a:pt x="88694" y="89455"/>
                  </a:cubicBezTo>
                  <a:cubicBezTo>
                    <a:pt x="88694" y="91638"/>
                    <a:pt x="93911" y="93816"/>
                    <a:pt x="93911" y="96000"/>
                  </a:cubicBezTo>
                  <a:cubicBezTo>
                    <a:pt x="93911" y="96000"/>
                    <a:pt x="93911" y="96000"/>
                    <a:pt x="93911" y="93816"/>
                  </a:cubicBezTo>
                  <a:cubicBezTo>
                    <a:pt x="99127" y="98183"/>
                    <a:pt x="99127" y="100361"/>
                    <a:pt x="104350" y="102544"/>
                  </a:cubicBezTo>
                  <a:cubicBezTo>
                    <a:pt x="104350" y="104727"/>
                    <a:pt x="104350" y="104727"/>
                    <a:pt x="104350" y="106911"/>
                  </a:cubicBezTo>
                  <a:cubicBezTo>
                    <a:pt x="104350" y="106911"/>
                    <a:pt x="104350" y="109088"/>
                    <a:pt x="109566" y="109088"/>
                  </a:cubicBezTo>
                  <a:cubicBezTo>
                    <a:pt x="104350" y="111272"/>
                    <a:pt x="104350" y="113455"/>
                    <a:pt x="104350" y="113455"/>
                  </a:cubicBezTo>
                  <a:cubicBezTo>
                    <a:pt x="104350" y="115638"/>
                    <a:pt x="104350" y="115638"/>
                    <a:pt x="104350" y="115638"/>
                  </a:cubicBezTo>
                  <a:cubicBezTo>
                    <a:pt x="104350" y="117816"/>
                    <a:pt x="104350" y="120000"/>
                    <a:pt x="104350" y="120000"/>
                  </a:cubicBezTo>
                  <a:cubicBezTo>
                    <a:pt x="109566" y="117816"/>
                    <a:pt x="104350" y="115638"/>
                    <a:pt x="109566" y="113455"/>
                  </a:cubicBezTo>
                  <a:cubicBezTo>
                    <a:pt x="109566" y="113455"/>
                    <a:pt x="114783" y="111272"/>
                    <a:pt x="114783" y="109088"/>
                  </a:cubicBezTo>
                  <a:cubicBezTo>
                    <a:pt x="120000" y="106911"/>
                    <a:pt x="114783" y="104727"/>
                    <a:pt x="109566" y="102544"/>
                  </a:cubicBezTo>
                  <a:cubicBezTo>
                    <a:pt x="109566" y="100361"/>
                    <a:pt x="109566" y="98183"/>
                    <a:pt x="109566" y="96000"/>
                  </a:cubicBezTo>
                  <a:cubicBezTo>
                    <a:pt x="104350" y="93816"/>
                    <a:pt x="88694" y="89455"/>
                    <a:pt x="93911" y="87272"/>
                  </a:cubicBezTo>
                  <a:cubicBezTo>
                    <a:pt x="93911" y="85088"/>
                    <a:pt x="99127" y="85088"/>
                    <a:pt x="99127" y="85088"/>
                  </a:cubicBezTo>
                  <a:cubicBezTo>
                    <a:pt x="99127" y="85088"/>
                    <a:pt x="93911" y="82911"/>
                    <a:pt x="99127" y="80727"/>
                  </a:cubicBezTo>
                  <a:cubicBezTo>
                    <a:pt x="99127" y="80727"/>
                    <a:pt x="99127" y="80727"/>
                    <a:pt x="99127" y="80727"/>
                  </a:cubicBezTo>
                  <a:cubicBezTo>
                    <a:pt x="99127" y="78544"/>
                    <a:pt x="99127" y="78544"/>
                    <a:pt x="99127" y="78544"/>
                  </a:cubicBezTo>
                  <a:cubicBezTo>
                    <a:pt x="93911" y="76361"/>
                    <a:pt x="88694" y="74183"/>
                    <a:pt x="83477" y="69816"/>
                  </a:cubicBezTo>
                  <a:cubicBezTo>
                    <a:pt x="83477" y="69816"/>
                    <a:pt x="83477" y="67638"/>
                    <a:pt x="78261" y="67638"/>
                  </a:cubicBezTo>
                  <a:cubicBezTo>
                    <a:pt x="78261" y="65455"/>
                    <a:pt x="78261" y="67638"/>
                    <a:pt x="78261" y="65455"/>
                  </a:cubicBezTo>
                  <a:cubicBezTo>
                    <a:pt x="83477" y="65455"/>
                    <a:pt x="78261" y="63272"/>
                    <a:pt x="78261" y="61088"/>
                  </a:cubicBezTo>
                  <a:cubicBezTo>
                    <a:pt x="78261" y="58911"/>
                    <a:pt x="78261" y="58911"/>
                    <a:pt x="83477" y="56727"/>
                  </a:cubicBezTo>
                  <a:cubicBezTo>
                    <a:pt x="83477" y="56727"/>
                    <a:pt x="83477" y="56727"/>
                    <a:pt x="88694" y="56727"/>
                  </a:cubicBezTo>
                  <a:cubicBezTo>
                    <a:pt x="88694" y="56727"/>
                    <a:pt x="93911" y="56727"/>
                    <a:pt x="93911" y="56727"/>
                  </a:cubicBezTo>
                  <a:cubicBezTo>
                    <a:pt x="93911" y="56727"/>
                    <a:pt x="93911" y="54544"/>
                    <a:pt x="93911" y="54544"/>
                  </a:cubicBezTo>
                  <a:cubicBezTo>
                    <a:pt x="99127" y="54544"/>
                    <a:pt x="104350" y="54544"/>
                    <a:pt x="99127" y="52361"/>
                  </a:cubicBezTo>
                  <a:cubicBezTo>
                    <a:pt x="104350" y="54544"/>
                    <a:pt x="104350" y="52361"/>
                    <a:pt x="109566" y="54544"/>
                  </a:cubicBezTo>
                  <a:cubicBezTo>
                    <a:pt x="109566" y="52361"/>
                    <a:pt x="109566" y="50183"/>
                    <a:pt x="114783" y="50183"/>
                  </a:cubicBezTo>
                  <a:cubicBezTo>
                    <a:pt x="109566" y="48000"/>
                    <a:pt x="120000" y="45816"/>
                    <a:pt x="120000" y="436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89" name="Shape 2289"/>
            <p:cNvSpPr/>
            <p:nvPr/>
          </p:nvSpPr>
          <p:spPr>
            <a:xfrm>
              <a:off x="7951334" y="4163937"/>
              <a:ext cx="496570" cy="776233"/>
            </a:xfrm>
            <a:custGeom>
              <a:avLst/>
              <a:gdLst/>
              <a:ahLst/>
              <a:cxnLst/>
              <a:rect l="0" t="0" r="0" b="0"/>
              <a:pathLst>
                <a:path w="120000" h="120000" extrusionOk="0">
                  <a:moveTo>
                    <a:pt x="120000" y="31838"/>
                  </a:moveTo>
                  <a:cubicBezTo>
                    <a:pt x="120000" y="29388"/>
                    <a:pt x="120000" y="29388"/>
                    <a:pt x="115716" y="29388"/>
                  </a:cubicBezTo>
                  <a:cubicBezTo>
                    <a:pt x="115716" y="29388"/>
                    <a:pt x="115716" y="29388"/>
                    <a:pt x="115716" y="26938"/>
                  </a:cubicBezTo>
                  <a:cubicBezTo>
                    <a:pt x="115716" y="26938"/>
                    <a:pt x="115716" y="26938"/>
                    <a:pt x="115716" y="24488"/>
                  </a:cubicBezTo>
                  <a:cubicBezTo>
                    <a:pt x="115716" y="24488"/>
                    <a:pt x="115716" y="22038"/>
                    <a:pt x="115716" y="19594"/>
                  </a:cubicBezTo>
                  <a:cubicBezTo>
                    <a:pt x="115716" y="19594"/>
                    <a:pt x="115716" y="19594"/>
                    <a:pt x="115716" y="19594"/>
                  </a:cubicBezTo>
                  <a:cubicBezTo>
                    <a:pt x="120000" y="14694"/>
                    <a:pt x="111427" y="7344"/>
                    <a:pt x="115716" y="2450"/>
                  </a:cubicBezTo>
                  <a:cubicBezTo>
                    <a:pt x="115716" y="2450"/>
                    <a:pt x="115716" y="2450"/>
                    <a:pt x="115716" y="2450"/>
                  </a:cubicBezTo>
                  <a:cubicBezTo>
                    <a:pt x="115716" y="2450"/>
                    <a:pt x="115716" y="0"/>
                    <a:pt x="115716" y="0"/>
                  </a:cubicBezTo>
                  <a:cubicBezTo>
                    <a:pt x="115716" y="0"/>
                    <a:pt x="111427" y="2450"/>
                    <a:pt x="111427" y="2450"/>
                  </a:cubicBezTo>
                  <a:cubicBezTo>
                    <a:pt x="107144" y="2450"/>
                    <a:pt x="102855" y="4900"/>
                    <a:pt x="94283" y="7344"/>
                  </a:cubicBezTo>
                  <a:cubicBezTo>
                    <a:pt x="94283" y="7344"/>
                    <a:pt x="94283" y="7344"/>
                    <a:pt x="94283" y="7344"/>
                  </a:cubicBezTo>
                  <a:cubicBezTo>
                    <a:pt x="90000" y="7344"/>
                    <a:pt x="90000" y="4900"/>
                    <a:pt x="85716" y="7344"/>
                  </a:cubicBezTo>
                  <a:cubicBezTo>
                    <a:pt x="85716" y="7344"/>
                    <a:pt x="85716" y="7344"/>
                    <a:pt x="85716" y="7344"/>
                  </a:cubicBezTo>
                  <a:cubicBezTo>
                    <a:pt x="81427" y="9794"/>
                    <a:pt x="81427" y="9794"/>
                    <a:pt x="77144" y="9794"/>
                  </a:cubicBezTo>
                  <a:cubicBezTo>
                    <a:pt x="77144" y="9794"/>
                    <a:pt x="77144" y="7344"/>
                    <a:pt x="77144" y="7344"/>
                  </a:cubicBezTo>
                  <a:cubicBezTo>
                    <a:pt x="72855" y="7344"/>
                    <a:pt x="72855" y="9794"/>
                    <a:pt x="72855" y="9794"/>
                  </a:cubicBezTo>
                  <a:cubicBezTo>
                    <a:pt x="68572" y="9794"/>
                    <a:pt x="68572" y="7344"/>
                    <a:pt x="64283" y="7344"/>
                  </a:cubicBezTo>
                  <a:cubicBezTo>
                    <a:pt x="64283" y="7344"/>
                    <a:pt x="60000" y="7344"/>
                    <a:pt x="60000" y="7344"/>
                  </a:cubicBezTo>
                  <a:cubicBezTo>
                    <a:pt x="55716" y="9794"/>
                    <a:pt x="55716" y="7344"/>
                    <a:pt x="51427" y="7344"/>
                  </a:cubicBezTo>
                  <a:cubicBezTo>
                    <a:pt x="47144" y="9794"/>
                    <a:pt x="47144" y="9794"/>
                    <a:pt x="47144" y="12244"/>
                  </a:cubicBezTo>
                  <a:cubicBezTo>
                    <a:pt x="47144" y="14694"/>
                    <a:pt x="47144" y="17144"/>
                    <a:pt x="47144" y="19594"/>
                  </a:cubicBezTo>
                  <a:cubicBezTo>
                    <a:pt x="47144" y="22038"/>
                    <a:pt x="51427" y="22038"/>
                    <a:pt x="51427" y="22038"/>
                  </a:cubicBezTo>
                  <a:cubicBezTo>
                    <a:pt x="60000" y="26938"/>
                    <a:pt x="64283" y="29388"/>
                    <a:pt x="64283" y="34283"/>
                  </a:cubicBezTo>
                  <a:cubicBezTo>
                    <a:pt x="64283" y="36733"/>
                    <a:pt x="64283" y="39183"/>
                    <a:pt x="60000" y="41633"/>
                  </a:cubicBezTo>
                  <a:cubicBezTo>
                    <a:pt x="60000" y="41633"/>
                    <a:pt x="55716" y="41633"/>
                    <a:pt x="55716" y="41633"/>
                  </a:cubicBezTo>
                  <a:cubicBezTo>
                    <a:pt x="55716" y="44083"/>
                    <a:pt x="55716" y="44083"/>
                    <a:pt x="55716" y="46533"/>
                  </a:cubicBezTo>
                  <a:cubicBezTo>
                    <a:pt x="55716" y="46533"/>
                    <a:pt x="55716" y="51427"/>
                    <a:pt x="51427" y="48977"/>
                  </a:cubicBezTo>
                  <a:cubicBezTo>
                    <a:pt x="51427" y="48977"/>
                    <a:pt x="55716" y="48977"/>
                    <a:pt x="55716" y="46533"/>
                  </a:cubicBezTo>
                  <a:cubicBezTo>
                    <a:pt x="51427" y="46533"/>
                    <a:pt x="51427" y="46533"/>
                    <a:pt x="51427" y="46533"/>
                  </a:cubicBezTo>
                  <a:cubicBezTo>
                    <a:pt x="47144" y="44083"/>
                    <a:pt x="47144" y="41633"/>
                    <a:pt x="42855" y="39183"/>
                  </a:cubicBezTo>
                  <a:cubicBezTo>
                    <a:pt x="42855" y="39183"/>
                    <a:pt x="47144" y="36733"/>
                    <a:pt x="47144" y="34283"/>
                  </a:cubicBezTo>
                  <a:cubicBezTo>
                    <a:pt x="47144" y="34283"/>
                    <a:pt x="47144" y="29388"/>
                    <a:pt x="47144" y="29388"/>
                  </a:cubicBezTo>
                  <a:cubicBezTo>
                    <a:pt x="42855" y="29388"/>
                    <a:pt x="38572" y="31838"/>
                    <a:pt x="38572" y="29388"/>
                  </a:cubicBezTo>
                  <a:cubicBezTo>
                    <a:pt x="34283" y="29388"/>
                    <a:pt x="34283" y="26938"/>
                    <a:pt x="30000" y="26938"/>
                  </a:cubicBezTo>
                  <a:cubicBezTo>
                    <a:pt x="30000" y="26938"/>
                    <a:pt x="21427" y="29388"/>
                    <a:pt x="17144" y="29388"/>
                  </a:cubicBezTo>
                  <a:cubicBezTo>
                    <a:pt x="12855" y="29388"/>
                    <a:pt x="8572" y="31838"/>
                    <a:pt x="4283" y="31838"/>
                  </a:cubicBezTo>
                  <a:cubicBezTo>
                    <a:pt x="0" y="34283"/>
                    <a:pt x="0" y="34283"/>
                    <a:pt x="0" y="36733"/>
                  </a:cubicBezTo>
                  <a:cubicBezTo>
                    <a:pt x="0" y="39183"/>
                    <a:pt x="0" y="39183"/>
                    <a:pt x="4283" y="41633"/>
                  </a:cubicBezTo>
                  <a:cubicBezTo>
                    <a:pt x="8572" y="41633"/>
                    <a:pt x="12855" y="41633"/>
                    <a:pt x="17144" y="41633"/>
                  </a:cubicBezTo>
                  <a:cubicBezTo>
                    <a:pt x="17144" y="41633"/>
                    <a:pt x="17144" y="44083"/>
                    <a:pt x="17144" y="44083"/>
                  </a:cubicBezTo>
                  <a:cubicBezTo>
                    <a:pt x="21427" y="44083"/>
                    <a:pt x="21427" y="44083"/>
                    <a:pt x="25716" y="44083"/>
                  </a:cubicBezTo>
                  <a:cubicBezTo>
                    <a:pt x="30000" y="46533"/>
                    <a:pt x="30000" y="46533"/>
                    <a:pt x="30000" y="48977"/>
                  </a:cubicBezTo>
                  <a:cubicBezTo>
                    <a:pt x="30000" y="51427"/>
                    <a:pt x="30000" y="53877"/>
                    <a:pt x="30000" y="58777"/>
                  </a:cubicBezTo>
                  <a:cubicBezTo>
                    <a:pt x="30000" y="58777"/>
                    <a:pt x="30000" y="58777"/>
                    <a:pt x="25716" y="61222"/>
                  </a:cubicBezTo>
                  <a:cubicBezTo>
                    <a:pt x="25716" y="61222"/>
                    <a:pt x="25716" y="61222"/>
                    <a:pt x="25716" y="61222"/>
                  </a:cubicBezTo>
                  <a:cubicBezTo>
                    <a:pt x="25716" y="63672"/>
                    <a:pt x="25716" y="63672"/>
                    <a:pt x="25716" y="63672"/>
                  </a:cubicBezTo>
                  <a:cubicBezTo>
                    <a:pt x="25716" y="66122"/>
                    <a:pt x="25716" y="66122"/>
                    <a:pt x="25716" y="66122"/>
                  </a:cubicBezTo>
                  <a:cubicBezTo>
                    <a:pt x="30000" y="68572"/>
                    <a:pt x="30000" y="68572"/>
                    <a:pt x="30000" y="68572"/>
                  </a:cubicBezTo>
                  <a:cubicBezTo>
                    <a:pt x="30000" y="71022"/>
                    <a:pt x="25716" y="73466"/>
                    <a:pt x="25716" y="73466"/>
                  </a:cubicBezTo>
                  <a:cubicBezTo>
                    <a:pt x="21427" y="75916"/>
                    <a:pt x="21427" y="75916"/>
                    <a:pt x="21427" y="75916"/>
                  </a:cubicBezTo>
                  <a:cubicBezTo>
                    <a:pt x="21427" y="78366"/>
                    <a:pt x="21427" y="78366"/>
                    <a:pt x="21427" y="78366"/>
                  </a:cubicBezTo>
                  <a:cubicBezTo>
                    <a:pt x="21427" y="78366"/>
                    <a:pt x="21427" y="78366"/>
                    <a:pt x="21427" y="78366"/>
                  </a:cubicBezTo>
                  <a:cubicBezTo>
                    <a:pt x="21427" y="80816"/>
                    <a:pt x="12855" y="83266"/>
                    <a:pt x="12855" y="85716"/>
                  </a:cubicBezTo>
                  <a:cubicBezTo>
                    <a:pt x="8572" y="88161"/>
                    <a:pt x="8572" y="88161"/>
                    <a:pt x="8572" y="90611"/>
                  </a:cubicBezTo>
                  <a:cubicBezTo>
                    <a:pt x="8572" y="93061"/>
                    <a:pt x="12855" y="95511"/>
                    <a:pt x="12855" y="100405"/>
                  </a:cubicBezTo>
                  <a:cubicBezTo>
                    <a:pt x="12855" y="102855"/>
                    <a:pt x="12855" y="107755"/>
                    <a:pt x="12855" y="110205"/>
                  </a:cubicBezTo>
                  <a:cubicBezTo>
                    <a:pt x="12855" y="110205"/>
                    <a:pt x="12855" y="110205"/>
                    <a:pt x="12855" y="112655"/>
                  </a:cubicBezTo>
                  <a:cubicBezTo>
                    <a:pt x="12855" y="112655"/>
                    <a:pt x="17144" y="112655"/>
                    <a:pt x="17144" y="115100"/>
                  </a:cubicBezTo>
                  <a:cubicBezTo>
                    <a:pt x="17144" y="115100"/>
                    <a:pt x="12855" y="117550"/>
                    <a:pt x="17144" y="120000"/>
                  </a:cubicBezTo>
                  <a:cubicBezTo>
                    <a:pt x="17144" y="120000"/>
                    <a:pt x="17144" y="120000"/>
                    <a:pt x="21427" y="120000"/>
                  </a:cubicBezTo>
                  <a:cubicBezTo>
                    <a:pt x="25716" y="120000"/>
                    <a:pt x="21427" y="120000"/>
                    <a:pt x="25716" y="117550"/>
                  </a:cubicBezTo>
                  <a:cubicBezTo>
                    <a:pt x="25716" y="117550"/>
                    <a:pt x="25716" y="115100"/>
                    <a:pt x="25716" y="115100"/>
                  </a:cubicBezTo>
                  <a:cubicBezTo>
                    <a:pt x="25716" y="115100"/>
                    <a:pt x="25716" y="115100"/>
                    <a:pt x="25716" y="115100"/>
                  </a:cubicBezTo>
                  <a:cubicBezTo>
                    <a:pt x="21427" y="112655"/>
                    <a:pt x="21427" y="112655"/>
                    <a:pt x="25716" y="110205"/>
                  </a:cubicBezTo>
                  <a:cubicBezTo>
                    <a:pt x="30000" y="107755"/>
                    <a:pt x="34283" y="107755"/>
                    <a:pt x="38572" y="107755"/>
                  </a:cubicBezTo>
                  <a:cubicBezTo>
                    <a:pt x="42855" y="105305"/>
                    <a:pt x="55716" y="102855"/>
                    <a:pt x="55716" y="97961"/>
                  </a:cubicBezTo>
                  <a:cubicBezTo>
                    <a:pt x="51427" y="97961"/>
                    <a:pt x="55716" y="95511"/>
                    <a:pt x="55716" y="95511"/>
                  </a:cubicBezTo>
                  <a:cubicBezTo>
                    <a:pt x="55716" y="90611"/>
                    <a:pt x="55716" y="88161"/>
                    <a:pt x="55716" y="85716"/>
                  </a:cubicBezTo>
                  <a:cubicBezTo>
                    <a:pt x="55716" y="85716"/>
                    <a:pt x="55716" y="85716"/>
                    <a:pt x="55716" y="88161"/>
                  </a:cubicBezTo>
                  <a:cubicBezTo>
                    <a:pt x="51427" y="85716"/>
                    <a:pt x="51427" y="80816"/>
                    <a:pt x="51427" y="75916"/>
                  </a:cubicBezTo>
                  <a:cubicBezTo>
                    <a:pt x="51427" y="75916"/>
                    <a:pt x="47144" y="73466"/>
                    <a:pt x="47144" y="73466"/>
                  </a:cubicBezTo>
                  <a:cubicBezTo>
                    <a:pt x="47144" y="71022"/>
                    <a:pt x="51427" y="68572"/>
                    <a:pt x="47144" y="68572"/>
                  </a:cubicBezTo>
                  <a:cubicBezTo>
                    <a:pt x="51427" y="68572"/>
                    <a:pt x="55716" y="66122"/>
                    <a:pt x="55716" y="66122"/>
                  </a:cubicBezTo>
                  <a:cubicBezTo>
                    <a:pt x="60000" y="63672"/>
                    <a:pt x="64283" y="61222"/>
                    <a:pt x="64283" y="61222"/>
                  </a:cubicBezTo>
                  <a:cubicBezTo>
                    <a:pt x="68572" y="61222"/>
                    <a:pt x="68572" y="58777"/>
                    <a:pt x="72855" y="56327"/>
                  </a:cubicBezTo>
                  <a:cubicBezTo>
                    <a:pt x="72855" y="56327"/>
                    <a:pt x="72855" y="53877"/>
                    <a:pt x="77144" y="53877"/>
                  </a:cubicBezTo>
                  <a:cubicBezTo>
                    <a:pt x="81427" y="51427"/>
                    <a:pt x="85716" y="51427"/>
                    <a:pt x="90000" y="48977"/>
                  </a:cubicBezTo>
                  <a:cubicBezTo>
                    <a:pt x="94283" y="48977"/>
                    <a:pt x="94283" y="48977"/>
                    <a:pt x="98572" y="46533"/>
                  </a:cubicBezTo>
                  <a:cubicBezTo>
                    <a:pt x="98572" y="46533"/>
                    <a:pt x="102855" y="46533"/>
                    <a:pt x="102855" y="44083"/>
                  </a:cubicBezTo>
                  <a:cubicBezTo>
                    <a:pt x="107144" y="44083"/>
                    <a:pt x="107144" y="44083"/>
                    <a:pt x="107144" y="44083"/>
                  </a:cubicBezTo>
                  <a:cubicBezTo>
                    <a:pt x="107144" y="44083"/>
                    <a:pt x="107144" y="44083"/>
                    <a:pt x="107144" y="41633"/>
                  </a:cubicBezTo>
                  <a:cubicBezTo>
                    <a:pt x="107144" y="41633"/>
                    <a:pt x="107144" y="41633"/>
                    <a:pt x="107144" y="41633"/>
                  </a:cubicBezTo>
                  <a:cubicBezTo>
                    <a:pt x="111427" y="41633"/>
                    <a:pt x="111427" y="39183"/>
                    <a:pt x="111427" y="39183"/>
                  </a:cubicBezTo>
                  <a:cubicBezTo>
                    <a:pt x="111427" y="39183"/>
                    <a:pt x="115716" y="36733"/>
                    <a:pt x="115716" y="36733"/>
                  </a:cubicBezTo>
                  <a:cubicBezTo>
                    <a:pt x="115716" y="34283"/>
                    <a:pt x="115716" y="34283"/>
                    <a:pt x="115716" y="34283"/>
                  </a:cubicBezTo>
                  <a:cubicBezTo>
                    <a:pt x="115716" y="34283"/>
                    <a:pt x="120000" y="31838"/>
                    <a:pt x="120000" y="31838"/>
                  </a:cubicBezTo>
                  <a:close/>
                  <a:moveTo>
                    <a:pt x="51427" y="12244"/>
                  </a:moveTo>
                  <a:cubicBezTo>
                    <a:pt x="51427" y="12244"/>
                    <a:pt x="47144" y="12244"/>
                    <a:pt x="47144" y="12244"/>
                  </a:cubicBezTo>
                  <a:cubicBezTo>
                    <a:pt x="51427" y="12244"/>
                    <a:pt x="51427" y="12244"/>
                    <a:pt x="51427" y="12244"/>
                  </a:cubicBezTo>
                  <a:close/>
                  <a:moveTo>
                    <a:pt x="51427" y="12244"/>
                  </a:moveTo>
                  <a:cubicBezTo>
                    <a:pt x="51427" y="12244"/>
                    <a:pt x="51427" y="12244"/>
                    <a:pt x="51427" y="12244"/>
                  </a:cubicBezTo>
                  <a:cubicBezTo>
                    <a:pt x="51427" y="12244"/>
                    <a:pt x="51427" y="12244"/>
                    <a:pt x="51427" y="122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90" name="Shape 2290"/>
            <p:cNvSpPr/>
            <p:nvPr/>
          </p:nvSpPr>
          <p:spPr>
            <a:xfrm>
              <a:off x="5785044" y="1979394"/>
              <a:ext cx="735003" cy="681978"/>
            </a:xfrm>
            <a:custGeom>
              <a:avLst/>
              <a:gdLst/>
              <a:ahLst/>
              <a:cxnLst/>
              <a:rect l="0" t="0" r="0" b="0"/>
              <a:pathLst>
                <a:path w="120000" h="120000" extrusionOk="0">
                  <a:moveTo>
                    <a:pt x="118716" y="30700"/>
                  </a:moveTo>
                  <a:cubicBezTo>
                    <a:pt x="121610" y="27905"/>
                    <a:pt x="118716" y="27905"/>
                    <a:pt x="118716" y="27905"/>
                  </a:cubicBezTo>
                  <a:cubicBezTo>
                    <a:pt x="118716" y="25116"/>
                    <a:pt x="118716" y="25116"/>
                    <a:pt x="118716" y="25116"/>
                  </a:cubicBezTo>
                  <a:cubicBezTo>
                    <a:pt x="115816" y="19533"/>
                    <a:pt x="115816" y="16744"/>
                    <a:pt x="115816" y="13955"/>
                  </a:cubicBezTo>
                  <a:cubicBezTo>
                    <a:pt x="115816" y="11161"/>
                    <a:pt x="115816" y="8372"/>
                    <a:pt x="112922" y="8372"/>
                  </a:cubicBezTo>
                  <a:cubicBezTo>
                    <a:pt x="112922" y="5583"/>
                    <a:pt x="110029" y="8372"/>
                    <a:pt x="107135" y="5583"/>
                  </a:cubicBezTo>
                  <a:cubicBezTo>
                    <a:pt x="107135" y="5583"/>
                    <a:pt x="104235" y="5583"/>
                    <a:pt x="104235" y="5583"/>
                  </a:cubicBezTo>
                  <a:cubicBezTo>
                    <a:pt x="101341" y="5583"/>
                    <a:pt x="98447" y="5583"/>
                    <a:pt x="98447" y="5583"/>
                  </a:cubicBezTo>
                  <a:cubicBezTo>
                    <a:pt x="95548" y="5583"/>
                    <a:pt x="89760" y="2788"/>
                    <a:pt x="92654" y="0"/>
                  </a:cubicBezTo>
                  <a:cubicBezTo>
                    <a:pt x="86866" y="0"/>
                    <a:pt x="83967" y="5583"/>
                    <a:pt x="83967" y="8372"/>
                  </a:cubicBezTo>
                  <a:cubicBezTo>
                    <a:pt x="81073" y="13955"/>
                    <a:pt x="81073" y="16744"/>
                    <a:pt x="75280" y="19533"/>
                  </a:cubicBezTo>
                  <a:cubicBezTo>
                    <a:pt x="72386" y="19533"/>
                    <a:pt x="69492" y="22327"/>
                    <a:pt x="69492" y="25116"/>
                  </a:cubicBezTo>
                  <a:cubicBezTo>
                    <a:pt x="66598" y="25116"/>
                    <a:pt x="63698" y="25116"/>
                    <a:pt x="60805" y="27905"/>
                  </a:cubicBezTo>
                  <a:cubicBezTo>
                    <a:pt x="57911" y="30700"/>
                    <a:pt x="57911" y="36277"/>
                    <a:pt x="57911" y="41861"/>
                  </a:cubicBezTo>
                  <a:cubicBezTo>
                    <a:pt x="55011" y="41861"/>
                    <a:pt x="55011" y="41861"/>
                    <a:pt x="57911" y="44650"/>
                  </a:cubicBezTo>
                  <a:cubicBezTo>
                    <a:pt x="57911" y="47444"/>
                    <a:pt x="57911" y="47444"/>
                    <a:pt x="55011" y="47444"/>
                  </a:cubicBezTo>
                  <a:cubicBezTo>
                    <a:pt x="52117" y="53022"/>
                    <a:pt x="49223" y="58605"/>
                    <a:pt x="43430" y="61394"/>
                  </a:cubicBezTo>
                  <a:cubicBezTo>
                    <a:pt x="40536" y="64183"/>
                    <a:pt x="34743" y="64183"/>
                    <a:pt x="31849" y="66977"/>
                  </a:cubicBezTo>
                  <a:cubicBezTo>
                    <a:pt x="28955" y="69766"/>
                    <a:pt x="28955" y="75350"/>
                    <a:pt x="26061" y="78138"/>
                  </a:cubicBezTo>
                  <a:cubicBezTo>
                    <a:pt x="23162" y="78138"/>
                    <a:pt x="20268" y="78138"/>
                    <a:pt x="20268" y="80927"/>
                  </a:cubicBezTo>
                  <a:cubicBezTo>
                    <a:pt x="17374" y="83722"/>
                    <a:pt x="17374" y="89300"/>
                    <a:pt x="17374" y="92094"/>
                  </a:cubicBezTo>
                  <a:cubicBezTo>
                    <a:pt x="14474" y="94883"/>
                    <a:pt x="11581" y="97672"/>
                    <a:pt x="8687" y="103255"/>
                  </a:cubicBezTo>
                  <a:cubicBezTo>
                    <a:pt x="8687" y="100466"/>
                    <a:pt x="8687" y="100466"/>
                    <a:pt x="8687" y="100466"/>
                  </a:cubicBezTo>
                  <a:cubicBezTo>
                    <a:pt x="8687" y="103255"/>
                    <a:pt x="5793" y="103255"/>
                    <a:pt x="5793" y="106044"/>
                  </a:cubicBezTo>
                  <a:cubicBezTo>
                    <a:pt x="5793" y="106044"/>
                    <a:pt x="5793" y="108838"/>
                    <a:pt x="5793" y="111627"/>
                  </a:cubicBezTo>
                  <a:cubicBezTo>
                    <a:pt x="2893" y="114416"/>
                    <a:pt x="0" y="117211"/>
                    <a:pt x="0" y="120000"/>
                  </a:cubicBezTo>
                  <a:cubicBezTo>
                    <a:pt x="2893" y="120000"/>
                    <a:pt x="5793" y="120000"/>
                    <a:pt x="11581" y="120000"/>
                  </a:cubicBezTo>
                  <a:cubicBezTo>
                    <a:pt x="14474" y="120000"/>
                    <a:pt x="14474" y="120000"/>
                    <a:pt x="17374" y="117211"/>
                  </a:cubicBezTo>
                  <a:cubicBezTo>
                    <a:pt x="17374" y="114416"/>
                    <a:pt x="20268" y="111627"/>
                    <a:pt x="20268" y="108838"/>
                  </a:cubicBezTo>
                  <a:cubicBezTo>
                    <a:pt x="23162" y="106044"/>
                    <a:pt x="23162" y="103255"/>
                    <a:pt x="23162" y="100466"/>
                  </a:cubicBezTo>
                  <a:cubicBezTo>
                    <a:pt x="26061" y="97672"/>
                    <a:pt x="31849" y="94883"/>
                    <a:pt x="34743" y="92094"/>
                  </a:cubicBezTo>
                  <a:cubicBezTo>
                    <a:pt x="34743" y="89300"/>
                    <a:pt x="34743" y="86511"/>
                    <a:pt x="37642" y="83722"/>
                  </a:cubicBezTo>
                  <a:cubicBezTo>
                    <a:pt x="37642" y="80927"/>
                    <a:pt x="40536" y="83722"/>
                    <a:pt x="40536" y="80927"/>
                  </a:cubicBezTo>
                  <a:cubicBezTo>
                    <a:pt x="40536" y="80927"/>
                    <a:pt x="43430" y="78138"/>
                    <a:pt x="43430" y="78138"/>
                  </a:cubicBezTo>
                  <a:cubicBezTo>
                    <a:pt x="43430" y="75350"/>
                    <a:pt x="43430" y="75350"/>
                    <a:pt x="43430" y="75350"/>
                  </a:cubicBezTo>
                  <a:cubicBezTo>
                    <a:pt x="43430" y="75350"/>
                    <a:pt x="46330" y="75350"/>
                    <a:pt x="49223" y="75350"/>
                  </a:cubicBezTo>
                  <a:cubicBezTo>
                    <a:pt x="52117" y="75350"/>
                    <a:pt x="52117" y="75350"/>
                    <a:pt x="52117" y="75350"/>
                  </a:cubicBezTo>
                  <a:cubicBezTo>
                    <a:pt x="55011" y="75350"/>
                    <a:pt x="55011" y="75350"/>
                    <a:pt x="55011" y="75350"/>
                  </a:cubicBezTo>
                  <a:cubicBezTo>
                    <a:pt x="55011" y="75350"/>
                    <a:pt x="57911" y="75350"/>
                    <a:pt x="57911" y="72555"/>
                  </a:cubicBezTo>
                  <a:cubicBezTo>
                    <a:pt x="57911" y="72555"/>
                    <a:pt x="60805" y="75350"/>
                    <a:pt x="63698" y="72555"/>
                  </a:cubicBezTo>
                  <a:cubicBezTo>
                    <a:pt x="63698" y="72555"/>
                    <a:pt x="63698" y="69766"/>
                    <a:pt x="63698" y="69766"/>
                  </a:cubicBezTo>
                  <a:cubicBezTo>
                    <a:pt x="63698" y="69766"/>
                    <a:pt x="63698" y="61394"/>
                    <a:pt x="63698" y="61394"/>
                  </a:cubicBezTo>
                  <a:cubicBezTo>
                    <a:pt x="63698" y="58605"/>
                    <a:pt x="69492" y="55816"/>
                    <a:pt x="69492" y="55816"/>
                  </a:cubicBezTo>
                  <a:cubicBezTo>
                    <a:pt x="72386" y="55816"/>
                    <a:pt x="75280" y="53022"/>
                    <a:pt x="75280" y="53022"/>
                  </a:cubicBezTo>
                  <a:cubicBezTo>
                    <a:pt x="78179" y="53022"/>
                    <a:pt x="78179" y="53022"/>
                    <a:pt x="81073" y="53022"/>
                  </a:cubicBezTo>
                  <a:cubicBezTo>
                    <a:pt x="81073" y="53022"/>
                    <a:pt x="81073" y="50233"/>
                    <a:pt x="81073" y="50233"/>
                  </a:cubicBezTo>
                  <a:cubicBezTo>
                    <a:pt x="81073" y="50233"/>
                    <a:pt x="81073" y="50233"/>
                    <a:pt x="81073" y="50233"/>
                  </a:cubicBezTo>
                  <a:cubicBezTo>
                    <a:pt x="83967" y="50233"/>
                    <a:pt x="86866" y="50233"/>
                    <a:pt x="86866" y="50233"/>
                  </a:cubicBezTo>
                  <a:cubicBezTo>
                    <a:pt x="89760" y="50233"/>
                    <a:pt x="89760" y="47444"/>
                    <a:pt x="89760" y="47444"/>
                  </a:cubicBezTo>
                  <a:cubicBezTo>
                    <a:pt x="92654" y="44650"/>
                    <a:pt x="95548" y="41861"/>
                    <a:pt x="98447" y="41861"/>
                  </a:cubicBezTo>
                  <a:cubicBezTo>
                    <a:pt x="101341" y="41861"/>
                    <a:pt x="101341" y="41861"/>
                    <a:pt x="101341" y="39072"/>
                  </a:cubicBezTo>
                  <a:cubicBezTo>
                    <a:pt x="98447" y="33488"/>
                    <a:pt x="101341" y="36277"/>
                    <a:pt x="104235" y="33488"/>
                  </a:cubicBezTo>
                  <a:cubicBezTo>
                    <a:pt x="107135" y="33488"/>
                    <a:pt x="107135" y="33488"/>
                    <a:pt x="107135" y="33488"/>
                  </a:cubicBezTo>
                  <a:cubicBezTo>
                    <a:pt x="110029" y="30700"/>
                    <a:pt x="112922" y="33488"/>
                    <a:pt x="112922" y="33488"/>
                  </a:cubicBezTo>
                  <a:cubicBezTo>
                    <a:pt x="115816" y="33488"/>
                    <a:pt x="118716" y="33488"/>
                    <a:pt x="118716" y="33488"/>
                  </a:cubicBezTo>
                  <a:cubicBezTo>
                    <a:pt x="118716" y="30700"/>
                    <a:pt x="118716" y="30700"/>
                    <a:pt x="118716" y="307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91" name="Shape 2291"/>
            <p:cNvSpPr/>
            <p:nvPr/>
          </p:nvSpPr>
          <p:spPr>
            <a:xfrm>
              <a:off x="7383382" y="1630090"/>
              <a:ext cx="71383" cy="80397"/>
            </a:xfrm>
            <a:custGeom>
              <a:avLst/>
              <a:gdLst/>
              <a:ahLst/>
              <a:cxnLst/>
              <a:rect l="0" t="0" r="0" b="0"/>
              <a:pathLst>
                <a:path w="120000" h="120000" extrusionOk="0">
                  <a:moveTo>
                    <a:pt x="120000" y="48000"/>
                  </a:moveTo>
                  <a:cubicBezTo>
                    <a:pt x="90000" y="24000"/>
                    <a:pt x="60000" y="24000"/>
                    <a:pt x="30000" y="0"/>
                  </a:cubicBezTo>
                  <a:cubicBezTo>
                    <a:pt x="30000" y="0"/>
                    <a:pt x="30000" y="0"/>
                    <a:pt x="30000" y="0"/>
                  </a:cubicBezTo>
                  <a:cubicBezTo>
                    <a:pt x="30000" y="0"/>
                    <a:pt x="30000" y="0"/>
                    <a:pt x="0" y="24000"/>
                  </a:cubicBezTo>
                  <a:cubicBezTo>
                    <a:pt x="0" y="24000"/>
                    <a:pt x="0" y="24000"/>
                    <a:pt x="0" y="24000"/>
                  </a:cubicBezTo>
                  <a:cubicBezTo>
                    <a:pt x="0" y="24000"/>
                    <a:pt x="0" y="24000"/>
                    <a:pt x="0" y="24000"/>
                  </a:cubicBezTo>
                  <a:cubicBezTo>
                    <a:pt x="0" y="48000"/>
                    <a:pt x="0" y="72000"/>
                    <a:pt x="0" y="72000"/>
                  </a:cubicBezTo>
                  <a:cubicBezTo>
                    <a:pt x="0" y="72000"/>
                    <a:pt x="0" y="72000"/>
                    <a:pt x="0" y="72000"/>
                  </a:cubicBezTo>
                  <a:cubicBezTo>
                    <a:pt x="0" y="72000"/>
                    <a:pt x="30000" y="96000"/>
                    <a:pt x="60000" y="120000"/>
                  </a:cubicBezTo>
                  <a:cubicBezTo>
                    <a:pt x="60000" y="96000"/>
                    <a:pt x="60000" y="96000"/>
                    <a:pt x="60000" y="96000"/>
                  </a:cubicBezTo>
                  <a:cubicBezTo>
                    <a:pt x="60000" y="72000"/>
                    <a:pt x="60000" y="72000"/>
                    <a:pt x="90000" y="48000"/>
                  </a:cubicBezTo>
                  <a:cubicBezTo>
                    <a:pt x="90000" y="48000"/>
                    <a:pt x="90000" y="48000"/>
                    <a:pt x="90000" y="48000"/>
                  </a:cubicBezTo>
                  <a:cubicBezTo>
                    <a:pt x="90000" y="72000"/>
                    <a:pt x="90000" y="72000"/>
                    <a:pt x="90000" y="72000"/>
                  </a:cubicBezTo>
                  <a:cubicBezTo>
                    <a:pt x="120000" y="72000"/>
                    <a:pt x="90000" y="48000"/>
                    <a:pt x="120000" y="48000"/>
                  </a:cubicBezTo>
                  <a:cubicBezTo>
                    <a:pt x="120000" y="48000"/>
                    <a:pt x="90000" y="48000"/>
                    <a:pt x="120000" y="48000"/>
                  </a:cubicBezTo>
                  <a:cubicBezTo>
                    <a:pt x="120000" y="48000"/>
                    <a:pt x="120000" y="48000"/>
                    <a:pt x="120000" y="48000"/>
                  </a:cubicBezTo>
                  <a:cubicBezTo>
                    <a:pt x="120000" y="48000"/>
                    <a:pt x="120000" y="48000"/>
                    <a:pt x="120000" y="4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92" name="Shape 2292"/>
            <p:cNvSpPr/>
            <p:nvPr/>
          </p:nvSpPr>
          <p:spPr>
            <a:xfrm>
              <a:off x="10185903" y="1236429"/>
              <a:ext cx="1384190" cy="481898"/>
            </a:xfrm>
            <a:custGeom>
              <a:avLst/>
              <a:gdLst/>
              <a:ahLst/>
              <a:cxnLst/>
              <a:rect l="0" t="0" r="0" b="0"/>
              <a:pathLst>
                <a:path w="120000" h="120000" extrusionOk="0">
                  <a:moveTo>
                    <a:pt x="120000" y="59126"/>
                  </a:moveTo>
                  <a:cubicBezTo>
                    <a:pt x="118461" y="59126"/>
                    <a:pt x="116922" y="55183"/>
                    <a:pt x="115383" y="51240"/>
                  </a:cubicBezTo>
                  <a:cubicBezTo>
                    <a:pt x="113844" y="47297"/>
                    <a:pt x="112305" y="43360"/>
                    <a:pt x="110766" y="47297"/>
                  </a:cubicBezTo>
                  <a:cubicBezTo>
                    <a:pt x="107694" y="47297"/>
                    <a:pt x="109233" y="47297"/>
                    <a:pt x="107694" y="51240"/>
                  </a:cubicBezTo>
                  <a:cubicBezTo>
                    <a:pt x="107694" y="51240"/>
                    <a:pt x="106155" y="47297"/>
                    <a:pt x="106155" y="47297"/>
                  </a:cubicBezTo>
                  <a:cubicBezTo>
                    <a:pt x="104616" y="47297"/>
                    <a:pt x="104616" y="47297"/>
                    <a:pt x="104616" y="47297"/>
                  </a:cubicBezTo>
                  <a:cubicBezTo>
                    <a:pt x="104616" y="47297"/>
                    <a:pt x="103077" y="47297"/>
                    <a:pt x="103077" y="47297"/>
                  </a:cubicBezTo>
                  <a:cubicBezTo>
                    <a:pt x="103077" y="47297"/>
                    <a:pt x="103077" y="47297"/>
                    <a:pt x="101538" y="47297"/>
                  </a:cubicBezTo>
                  <a:cubicBezTo>
                    <a:pt x="101538" y="47297"/>
                    <a:pt x="101538" y="47297"/>
                    <a:pt x="101538" y="43360"/>
                  </a:cubicBezTo>
                  <a:cubicBezTo>
                    <a:pt x="101538" y="43360"/>
                    <a:pt x="101538" y="43360"/>
                    <a:pt x="101538" y="43360"/>
                  </a:cubicBezTo>
                  <a:cubicBezTo>
                    <a:pt x="101538" y="39417"/>
                    <a:pt x="101538" y="39417"/>
                    <a:pt x="101538" y="35474"/>
                  </a:cubicBezTo>
                  <a:cubicBezTo>
                    <a:pt x="101538" y="35474"/>
                    <a:pt x="101538" y="27588"/>
                    <a:pt x="100000" y="23651"/>
                  </a:cubicBezTo>
                  <a:cubicBezTo>
                    <a:pt x="100000" y="19708"/>
                    <a:pt x="96922" y="23651"/>
                    <a:pt x="95383" y="23651"/>
                  </a:cubicBezTo>
                  <a:cubicBezTo>
                    <a:pt x="93844" y="23651"/>
                    <a:pt x="92305" y="19708"/>
                    <a:pt x="90766" y="19708"/>
                  </a:cubicBezTo>
                  <a:cubicBezTo>
                    <a:pt x="89233" y="19708"/>
                    <a:pt x="89233" y="23651"/>
                    <a:pt x="87694" y="23651"/>
                  </a:cubicBezTo>
                  <a:cubicBezTo>
                    <a:pt x="87694" y="27588"/>
                    <a:pt x="89233" y="27588"/>
                    <a:pt x="87694" y="27588"/>
                  </a:cubicBezTo>
                  <a:cubicBezTo>
                    <a:pt x="86155" y="31531"/>
                    <a:pt x="84616" y="27588"/>
                    <a:pt x="83077" y="31531"/>
                  </a:cubicBezTo>
                  <a:cubicBezTo>
                    <a:pt x="81538" y="31531"/>
                    <a:pt x="80000" y="31531"/>
                    <a:pt x="78461" y="31531"/>
                  </a:cubicBezTo>
                  <a:cubicBezTo>
                    <a:pt x="76922" y="31531"/>
                    <a:pt x="75383" y="31531"/>
                    <a:pt x="72305" y="27588"/>
                  </a:cubicBezTo>
                  <a:cubicBezTo>
                    <a:pt x="72305" y="27588"/>
                    <a:pt x="70766" y="27588"/>
                    <a:pt x="70766" y="27588"/>
                  </a:cubicBezTo>
                  <a:cubicBezTo>
                    <a:pt x="70766" y="27588"/>
                    <a:pt x="70766" y="23651"/>
                    <a:pt x="69233" y="23651"/>
                  </a:cubicBezTo>
                  <a:cubicBezTo>
                    <a:pt x="69233" y="23651"/>
                    <a:pt x="66155" y="19708"/>
                    <a:pt x="64616" y="19708"/>
                  </a:cubicBezTo>
                  <a:cubicBezTo>
                    <a:pt x="63077" y="19708"/>
                    <a:pt x="61538" y="15765"/>
                    <a:pt x="58461" y="15765"/>
                  </a:cubicBezTo>
                  <a:cubicBezTo>
                    <a:pt x="56922" y="19708"/>
                    <a:pt x="56922" y="19708"/>
                    <a:pt x="55383" y="19708"/>
                  </a:cubicBezTo>
                  <a:cubicBezTo>
                    <a:pt x="52305" y="19708"/>
                    <a:pt x="49233" y="19708"/>
                    <a:pt x="47694" y="15765"/>
                  </a:cubicBezTo>
                  <a:cubicBezTo>
                    <a:pt x="46155" y="11822"/>
                    <a:pt x="46155" y="7885"/>
                    <a:pt x="44616" y="7885"/>
                  </a:cubicBezTo>
                  <a:cubicBezTo>
                    <a:pt x="41538" y="3942"/>
                    <a:pt x="36922" y="0"/>
                    <a:pt x="32305" y="0"/>
                  </a:cubicBezTo>
                  <a:cubicBezTo>
                    <a:pt x="33844" y="0"/>
                    <a:pt x="32305" y="3942"/>
                    <a:pt x="32305" y="3942"/>
                  </a:cubicBezTo>
                  <a:cubicBezTo>
                    <a:pt x="32305" y="3942"/>
                    <a:pt x="30766" y="7885"/>
                    <a:pt x="30766" y="7885"/>
                  </a:cubicBezTo>
                  <a:cubicBezTo>
                    <a:pt x="30766" y="15765"/>
                    <a:pt x="35383" y="15765"/>
                    <a:pt x="35383" y="19708"/>
                  </a:cubicBezTo>
                  <a:cubicBezTo>
                    <a:pt x="33844" y="23651"/>
                    <a:pt x="33844" y="23651"/>
                    <a:pt x="33844" y="23651"/>
                  </a:cubicBezTo>
                  <a:cubicBezTo>
                    <a:pt x="32305" y="27588"/>
                    <a:pt x="32305" y="23651"/>
                    <a:pt x="30766" y="23651"/>
                  </a:cubicBezTo>
                  <a:cubicBezTo>
                    <a:pt x="30766" y="23651"/>
                    <a:pt x="29233" y="23651"/>
                    <a:pt x="29233" y="23651"/>
                  </a:cubicBezTo>
                  <a:cubicBezTo>
                    <a:pt x="27694" y="23651"/>
                    <a:pt x="27694" y="23651"/>
                    <a:pt x="27694" y="23651"/>
                  </a:cubicBezTo>
                  <a:cubicBezTo>
                    <a:pt x="26155" y="23651"/>
                    <a:pt x="26155" y="23651"/>
                    <a:pt x="26155" y="23651"/>
                  </a:cubicBezTo>
                  <a:cubicBezTo>
                    <a:pt x="24616" y="23651"/>
                    <a:pt x="24616" y="23651"/>
                    <a:pt x="23077" y="23651"/>
                  </a:cubicBezTo>
                  <a:cubicBezTo>
                    <a:pt x="23077" y="23651"/>
                    <a:pt x="23077" y="23651"/>
                    <a:pt x="21538" y="19708"/>
                  </a:cubicBezTo>
                  <a:cubicBezTo>
                    <a:pt x="20000" y="15765"/>
                    <a:pt x="20000" y="15765"/>
                    <a:pt x="18461" y="15765"/>
                  </a:cubicBezTo>
                  <a:cubicBezTo>
                    <a:pt x="18461" y="15765"/>
                    <a:pt x="16922" y="15765"/>
                    <a:pt x="16922" y="15765"/>
                  </a:cubicBezTo>
                  <a:cubicBezTo>
                    <a:pt x="15383" y="15765"/>
                    <a:pt x="15383" y="15765"/>
                    <a:pt x="15383" y="15765"/>
                  </a:cubicBezTo>
                  <a:cubicBezTo>
                    <a:pt x="15383" y="15765"/>
                    <a:pt x="13844" y="15765"/>
                    <a:pt x="15383" y="15765"/>
                  </a:cubicBezTo>
                  <a:cubicBezTo>
                    <a:pt x="13844" y="15765"/>
                    <a:pt x="13844" y="11822"/>
                    <a:pt x="13844" y="11822"/>
                  </a:cubicBezTo>
                  <a:cubicBezTo>
                    <a:pt x="12305" y="11822"/>
                    <a:pt x="13844" y="15765"/>
                    <a:pt x="12305" y="15765"/>
                  </a:cubicBezTo>
                  <a:cubicBezTo>
                    <a:pt x="12305" y="15765"/>
                    <a:pt x="12305" y="15765"/>
                    <a:pt x="10766" y="15765"/>
                  </a:cubicBezTo>
                  <a:cubicBezTo>
                    <a:pt x="10766" y="15765"/>
                    <a:pt x="10766" y="15765"/>
                    <a:pt x="10766" y="15765"/>
                  </a:cubicBezTo>
                  <a:cubicBezTo>
                    <a:pt x="10766" y="19708"/>
                    <a:pt x="9233" y="19708"/>
                    <a:pt x="9233" y="19708"/>
                  </a:cubicBezTo>
                  <a:cubicBezTo>
                    <a:pt x="9233" y="19708"/>
                    <a:pt x="9233" y="19708"/>
                    <a:pt x="7694" y="19708"/>
                  </a:cubicBezTo>
                  <a:cubicBezTo>
                    <a:pt x="7694" y="19708"/>
                    <a:pt x="6155" y="19708"/>
                    <a:pt x="6155" y="23651"/>
                  </a:cubicBezTo>
                  <a:cubicBezTo>
                    <a:pt x="6155" y="23651"/>
                    <a:pt x="6155" y="23651"/>
                    <a:pt x="6155" y="23651"/>
                  </a:cubicBezTo>
                  <a:cubicBezTo>
                    <a:pt x="6155" y="23651"/>
                    <a:pt x="6155" y="23651"/>
                    <a:pt x="6155" y="27588"/>
                  </a:cubicBezTo>
                  <a:cubicBezTo>
                    <a:pt x="6155" y="27588"/>
                    <a:pt x="4616" y="27588"/>
                    <a:pt x="4616" y="27588"/>
                  </a:cubicBezTo>
                  <a:cubicBezTo>
                    <a:pt x="4616" y="27588"/>
                    <a:pt x="3077" y="27588"/>
                    <a:pt x="3077" y="27588"/>
                  </a:cubicBezTo>
                  <a:cubicBezTo>
                    <a:pt x="3077" y="31531"/>
                    <a:pt x="1538" y="27588"/>
                    <a:pt x="1538" y="27588"/>
                  </a:cubicBezTo>
                  <a:cubicBezTo>
                    <a:pt x="0" y="31531"/>
                    <a:pt x="1538" y="31531"/>
                    <a:pt x="0" y="31531"/>
                  </a:cubicBezTo>
                  <a:cubicBezTo>
                    <a:pt x="0" y="31531"/>
                    <a:pt x="0" y="35474"/>
                    <a:pt x="0" y="35474"/>
                  </a:cubicBezTo>
                  <a:cubicBezTo>
                    <a:pt x="0" y="35474"/>
                    <a:pt x="1538" y="35474"/>
                    <a:pt x="1538" y="35474"/>
                  </a:cubicBezTo>
                  <a:cubicBezTo>
                    <a:pt x="1538" y="35474"/>
                    <a:pt x="1538" y="39417"/>
                    <a:pt x="1538" y="39417"/>
                  </a:cubicBezTo>
                  <a:cubicBezTo>
                    <a:pt x="1538" y="39417"/>
                    <a:pt x="1538" y="39417"/>
                    <a:pt x="3077" y="39417"/>
                  </a:cubicBezTo>
                  <a:cubicBezTo>
                    <a:pt x="3077" y="39417"/>
                    <a:pt x="3077" y="39417"/>
                    <a:pt x="4616" y="39417"/>
                  </a:cubicBezTo>
                  <a:cubicBezTo>
                    <a:pt x="4616" y="43360"/>
                    <a:pt x="4616" y="43360"/>
                    <a:pt x="6155" y="43360"/>
                  </a:cubicBezTo>
                  <a:cubicBezTo>
                    <a:pt x="6155" y="47297"/>
                    <a:pt x="7694" y="47297"/>
                    <a:pt x="9233" y="47297"/>
                  </a:cubicBezTo>
                  <a:cubicBezTo>
                    <a:pt x="10766" y="47297"/>
                    <a:pt x="12305" y="47297"/>
                    <a:pt x="13844" y="51240"/>
                  </a:cubicBezTo>
                  <a:cubicBezTo>
                    <a:pt x="13844" y="55183"/>
                    <a:pt x="15383" y="55183"/>
                    <a:pt x="15383" y="59126"/>
                  </a:cubicBezTo>
                  <a:cubicBezTo>
                    <a:pt x="15383" y="59126"/>
                    <a:pt x="16922" y="63063"/>
                    <a:pt x="16922" y="63063"/>
                  </a:cubicBezTo>
                  <a:cubicBezTo>
                    <a:pt x="16922" y="63063"/>
                    <a:pt x="16922" y="63063"/>
                    <a:pt x="16922" y="63063"/>
                  </a:cubicBezTo>
                  <a:cubicBezTo>
                    <a:pt x="16922" y="67006"/>
                    <a:pt x="16922" y="67006"/>
                    <a:pt x="16922" y="67006"/>
                  </a:cubicBezTo>
                  <a:cubicBezTo>
                    <a:pt x="16922" y="70948"/>
                    <a:pt x="16922" y="70948"/>
                    <a:pt x="16922" y="74891"/>
                  </a:cubicBezTo>
                  <a:cubicBezTo>
                    <a:pt x="18461" y="78829"/>
                    <a:pt x="18461" y="78829"/>
                    <a:pt x="18461" y="78829"/>
                  </a:cubicBezTo>
                  <a:cubicBezTo>
                    <a:pt x="21538" y="82771"/>
                    <a:pt x="26155" y="82771"/>
                    <a:pt x="29233" y="82771"/>
                  </a:cubicBezTo>
                  <a:cubicBezTo>
                    <a:pt x="30766" y="86714"/>
                    <a:pt x="35383" y="86714"/>
                    <a:pt x="36922" y="90657"/>
                  </a:cubicBezTo>
                  <a:cubicBezTo>
                    <a:pt x="36922" y="90657"/>
                    <a:pt x="36922" y="90657"/>
                    <a:pt x="36922" y="90657"/>
                  </a:cubicBezTo>
                  <a:cubicBezTo>
                    <a:pt x="36922" y="94600"/>
                    <a:pt x="36922" y="94600"/>
                    <a:pt x="38461" y="94600"/>
                  </a:cubicBezTo>
                  <a:cubicBezTo>
                    <a:pt x="40000" y="98537"/>
                    <a:pt x="40000" y="102480"/>
                    <a:pt x="41538" y="106423"/>
                  </a:cubicBezTo>
                  <a:cubicBezTo>
                    <a:pt x="43077" y="106423"/>
                    <a:pt x="44616" y="106423"/>
                    <a:pt x="46155" y="106423"/>
                  </a:cubicBezTo>
                  <a:cubicBezTo>
                    <a:pt x="49233" y="110366"/>
                    <a:pt x="53844" y="110366"/>
                    <a:pt x="56922" y="110366"/>
                  </a:cubicBezTo>
                  <a:cubicBezTo>
                    <a:pt x="61538" y="114303"/>
                    <a:pt x="64616" y="114303"/>
                    <a:pt x="67694" y="118246"/>
                  </a:cubicBezTo>
                  <a:cubicBezTo>
                    <a:pt x="69233" y="118246"/>
                    <a:pt x="70766" y="118246"/>
                    <a:pt x="70766" y="118246"/>
                  </a:cubicBezTo>
                  <a:cubicBezTo>
                    <a:pt x="72305" y="118246"/>
                    <a:pt x="73844" y="114303"/>
                    <a:pt x="73844" y="118246"/>
                  </a:cubicBezTo>
                  <a:cubicBezTo>
                    <a:pt x="75383" y="118246"/>
                    <a:pt x="75383" y="122189"/>
                    <a:pt x="76922" y="118246"/>
                  </a:cubicBezTo>
                  <a:cubicBezTo>
                    <a:pt x="76922" y="118246"/>
                    <a:pt x="76922" y="118246"/>
                    <a:pt x="78461" y="118246"/>
                  </a:cubicBezTo>
                  <a:cubicBezTo>
                    <a:pt x="81538" y="114303"/>
                    <a:pt x="84616" y="114303"/>
                    <a:pt x="87694" y="110366"/>
                  </a:cubicBezTo>
                  <a:cubicBezTo>
                    <a:pt x="90766" y="110366"/>
                    <a:pt x="93844" y="110366"/>
                    <a:pt x="93844" y="102480"/>
                  </a:cubicBezTo>
                  <a:cubicBezTo>
                    <a:pt x="95383" y="102480"/>
                    <a:pt x="95383" y="102480"/>
                    <a:pt x="95383" y="98537"/>
                  </a:cubicBezTo>
                  <a:cubicBezTo>
                    <a:pt x="95383" y="98537"/>
                    <a:pt x="96922" y="98537"/>
                    <a:pt x="96922" y="98537"/>
                  </a:cubicBezTo>
                  <a:cubicBezTo>
                    <a:pt x="98461" y="94600"/>
                    <a:pt x="98461" y="94600"/>
                    <a:pt x="96922" y="94600"/>
                  </a:cubicBezTo>
                  <a:cubicBezTo>
                    <a:pt x="95383" y="90657"/>
                    <a:pt x="93844" y="90657"/>
                    <a:pt x="93844" y="82771"/>
                  </a:cubicBezTo>
                  <a:cubicBezTo>
                    <a:pt x="93844" y="78829"/>
                    <a:pt x="95383" y="78829"/>
                    <a:pt x="96922" y="78829"/>
                  </a:cubicBezTo>
                  <a:cubicBezTo>
                    <a:pt x="96922" y="78829"/>
                    <a:pt x="96922" y="82771"/>
                    <a:pt x="98461" y="82771"/>
                  </a:cubicBezTo>
                  <a:cubicBezTo>
                    <a:pt x="98461" y="82771"/>
                    <a:pt x="100000" y="82771"/>
                    <a:pt x="101538" y="82771"/>
                  </a:cubicBezTo>
                  <a:cubicBezTo>
                    <a:pt x="101538" y="82771"/>
                    <a:pt x="103077" y="82771"/>
                    <a:pt x="103077" y="78829"/>
                  </a:cubicBezTo>
                  <a:cubicBezTo>
                    <a:pt x="103077" y="74891"/>
                    <a:pt x="103077" y="74891"/>
                    <a:pt x="104616" y="74891"/>
                  </a:cubicBezTo>
                  <a:cubicBezTo>
                    <a:pt x="106155" y="74891"/>
                    <a:pt x="107694" y="74891"/>
                    <a:pt x="109233" y="70948"/>
                  </a:cubicBezTo>
                  <a:cubicBezTo>
                    <a:pt x="109233" y="70948"/>
                    <a:pt x="107694" y="67006"/>
                    <a:pt x="109233" y="67006"/>
                  </a:cubicBezTo>
                  <a:cubicBezTo>
                    <a:pt x="109233" y="63063"/>
                    <a:pt x="110766" y="63063"/>
                    <a:pt x="110766" y="63063"/>
                  </a:cubicBezTo>
                  <a:cubicBezTo>
                    <a:pt x="110766" y="59126"/>
                    <a:pt x="112305" y="63063"/>
                    <a:pt x="112305" y="63063"/>
                  </a:cubicBezTo>
                  <a:cubicBezTo>
                    <a:pt x="113844" y="63063"/>
                    <a:pt x="113844" y="59126"/>
                    <a:pt x="113844" y="59126"/>
                  </a:cubicBezTo>
                  <a:cubicBezTo>
                    <a:pt x="115383" y="59126"/>
                    <a:pt x="120000" y="63063"/>
                    <a:pt x="120000" y="5912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93" name="Shape 2293"/>
            <p:cNvSpPr/>
            <p:nvPr/>
          </p:nvSpPr>
          <p:spPr>
            <a:xfrm>
              <a:off x="6891467" y="1606526"/>
              <a:ext cx="24829" cy="2217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94" name="Shape 2294"/>
            <p:cNvSpPr/>
            <p:nvPr/>
          </p:nvSpPr>
          <p:spPr>
            <a:xfrm>
              <a:off x="7703049" y="1394448"/>
              <a:ext cx="158284" cy="146643"/>
            </a:xfrm>
            <a:custGeom>
              <a:avLst/>
              <a:gdLst/>
              <a:ahLst/>
              <a:cxnLst/>
              <a:rect l="0" t="0" r="0" b="0"/>
              <a:pathLst>
                <a:path w="120000" h="120000" extrusionOk="0">
                  <a:moveTo>
                    <a:pt x="106666" y="77585"/>
                  </a:moveTo>
                  <a:cubicBezTo>
                    <a:pt x="106666" y="64654"/>
                    <a:pt x="93333" y="64654"/>
                    <a:pt x="93333" y="51723"/>
                  </a:cubicBezTo>
                  <a:cubicBezTo>
                    <a:pt x="93333" y="51723"/>
                    <a:pt x="93333" y="51723"/>
                    <a:pt x="93333" y="51723"/>
                  </a:cubicBezTo>
                  <a:cubicBezTo>
                    <a:pt x="93333" y="51723"/>
                    <a:pt x="80000" y="51723"/>
                    <a:pt x="80000" y="38792"/>
                  </a:cubicBezTo>
                  <a:cubicBezTo>
                    <a:pt x="80000" y="38792"/>
                    <a:pt x="80000" y="25861"/>
                    <a:pt x="80000" y="25861"/>
                  </a:cubicBezTo>
                  <a:cubicBezTo>
                    <a:pt x="80000" y="25861"/>
                    <a:pt x="66666" y="12930"/>
                    <a:pt x="66666" y="12930"/>
                  </a:cubicBezTo>
                  <a:cubicBezTo>
                    <a:pt x="66666" y="12930"/>
                    <a:pt x="66666" y="12930"/>
                    <a:pt x="53333" y="12930"/>
                  </a:cubicBezTo>
                  <a:cubicBezTo>
                    <a:pt x="53333" y="12930"/>
                    <a:pt x="40000" y="0"/>
                    <a:pt x="26666" y="0"/>
                  </a:cubicBezTo>
                  <a:cubicBezTo>
                    <a:pt x="26666" y="0"/>
                    <a:pt x="0" y="0"/>
                    <a:pt x="0" y="12930"/>
                  </a:cubicBezTo>
                  <a:cubicBezTo>
                    <a:pt x="13333" y="12930"/>
                    <a:pt x="40000" y="51723"/>
                    <a:pt x="53333" y="64654"/>
                  </a:cubicBezTo>
                  <a:cubicBezTo>
                    <a:pt x="53333" y="77585"/>
                    <a:pt x="66666" y="103447"/>
                    <a:pt x="53333" y="116378"/>
                  </a:cubicBezTo>
                  <a:cubicBezTo>
                    <a:pt x="66666" y="129309"/>
                    <a:pt x="66666" y="103447"/>
                    <a:pt x="66666" y="103447"/>
                  </a:cubicBezTo>
                  <a:cubicBezTo>
                    <a:pt x="80000" y="103447"/>
                    <a:pt x="80000" y="90516"/>
                    <a:pt x="80000" y="90516"/>
                  </a:cubicBezTo>
                  <a:cubicBezTo>
                    <a:pt x="80000" y="90516"/>
                    <a:pt x="80000" y="90516"/>
                    <a:pt x="80000" y="77585"/>
                  </a:cubicBezTo>
                  <a:cubicBezTo>
                    <a:pt x="80000" y="77585"/>
                    <a:pt x="80000" y="64654"/>
                    <a:pt x="80000" y="77585"/>
                  </a:cubicBezTo>
                  <a:cubicBezTo>
                    <a:pt x="80000" y="77585"/>
                    <a:pt x="93333" y="77585"/>
                    <a:pt x="93333" y="77585"/>
                  </a:cubicBezTo>
                  <a:cubicBezTo>
                    <a:pt x="93333" y="77585"/>
                    <a:pt x="106666" y="77585"/>
                    <a:pt x="120000" y="77585"/>
                  </a:cubicBezTo>
                  <a:cubicBezTo>
                    <a:pt x="106666" y="77585"/>
                    <a:pt x="106666" y="77585"/>
                    <a:pt x="106666" y="7758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95" name="Shape 2295"/>
            <p:cNvSpPr/>
            <p:nvPr/>
          </p:nvSpPr>
          <p:spPr>
            <a:xfrm>
              <a:off x="1365567" y="2137415"/>
              <a:ext cx="1225910" cy="856631"/>
            </a:xfrm>
            <a:custGeom>
              <a:avLst/>
              <a:gdLst/>
              <a:ahLst/>
              <a:cxnLst/>
              <a:rect l="0" t="0" r="0" b="0"/>
              <a:pathLst>
                <a:path w="120000" h="120000" extrusionOk="0">
                  <a:moveTo>
                    <a:pt x="8694" y="4444"/>
                  </a:moveTo>
                  <a:cubicBezTo>
                    <a:pt x="8694" y="6666"/>
                    <a:pt x="8694" y="6666"/>
                    <a:pt x="8694" y="6666"/>
                  </a:cubicBezTo>
                  <a:cubicBezTo>
                    <a:pt x="8694" y="4444"/>
                    <a:pt x="8694" y="6666"/>
                    <a:pt x="8694" y="4444"/>
                  </a:cubicBezTo>
                  <a:close/>
                  <a:moveTo>
                    <a:pt x="120000" y="75555"/>
                  </a:moveTo>
                  <a:cubicBezTo>
                    <a:pt x="120000" y="73333"/>
                    <a:pt x="120000" y="73333"/>
                    <a:pt x="120000" y="73333"/>
                  </a:cubicBezTo>
                  <a:cubicBezTo>
                    <a:pt x="118261" y="73333"/>
                    <a:pt x="118261" y="73333"/>
                    <a:pt x="118261" y="73333"/>
                  </a:cubicBezTo>
                  <a:cubicBezTo>
                    <a:pt x="118261" y="73333"/>
                    <a:pt x="118261" y="73333"/>
                    <a:pt x="118261" y="73333"/>
                  </a:cubicBezTo>
                  <a:cubicBezTo>
                    <a:pt x="116522" y="73333"/>
                    <a:pt x="116522" y="73333"/>
                    <a:pt x="114783" y="73333"/>
                  </a:cubicBezTo>
                  <a:cubicBezTo>
                    <a:pt x="113044" y="73333"/>
                    <a:pt x="109566" y="73333"/>
                    <a:pt x="107827" y="75555"/>
                  </a:cubicBezTo>
                  <a:cubicBezTo>
                    <a:pt x="106088" y="75555"/>
                    <a:pt x="104350" y="75555"/>
                    <a:pt x="104350" y="75555"/>
                  </a:cubicBezTo>
                  <a:cubicBezTo>
                    <a:pt x="102611" y="77777"/>
                    <a:pt x="102611" y="82222"/>
                    <a:pt x="102611" y="82222"/>
                  </a:cubicBezTo>
                  <a:cubicBezTo>
                    <a:pt x="102611" y="84444"/>
                    <a:pt x="102611" y="84444"/>
                    <a:pt x="100872" y="84444"/>
                  </a:cubicBezTo>
                  <a:cubicBezTo>
                    <a:pt x="100872" y="84444"/>
                    <a:pt x="100872" y="86666"/>
                    <a:pt x="100872" y="86666"/>
                  </a:cubicBezTo>
                  <a:cubicBezTo>
                    <a:pt x="99127" y="88888"/>
                    <a:pt x="97388" y="88888"/>
                    <a:pt x="97388" y="91111"/>
                  </a:cubicBezTo>
                  <a:cubicBezTo>
                    <a:pt x="99127" y="91111"/>
                    <a:pt x="95650" y="95555"/>
                    <a:pt x="93911" y="93333"/>
                  </a:cubicBezTo>
                  <a:cubicBezTo>
                    <a:pt x="95650" y="91111"/>
                    <a:pt x="92172" y="93333"/>
                    <a:pt x="90433" y="93333"/>
                  </a:cubicBezTo>
                  <a:cubicBezTo>
                    <a:pt x="88694" y="93333"/>
                    <a:pt x="86955" y="93333"/>
                    <a:pt x="85216" y="95555"/>
                  </a:cubicBezTo>
                  <a:cubicBezTo>
                    <a:pt x="85216" y="95555"/>
                    <a:pt x="83477" y="95555"/>
                    <a:pt x="83477" y="95555"/>
                  </a:cubicBezTo>
                  <a:cubicBezTo>
                    <a:pt x="81738" y="95555"/>
                    <a:pt x="81738" y="93333"/>
                    <a:pt x="81738" y="93333"/>
                  </a:cubicBezTo>
                  <a:cubicBezTo>
                    <a:pt x="80000" y="91111"/>
                    <a:pt x="78261" y="91111"/>
                    <a:pt x="78261" y="91111"/>
                  </a:cubicBezTo>
                  <a:cubicBezTo>
                    <a:pt x="78261" y="91111"/>
                    <a:pt x="78261" y="91111"/>
                    <a:pt x="78261" y="91111"/>
                  </a:cubicBezTo>
                  <a:cubicBezTo>
                    <a:pt x="78261" y="91111"/>
                    <a:pt x="76522" y="91111"/>
                    <a:pt x="76522" y="91111"/>
                  </a:cubicBezTo>
                  <a:cubicBezTo>
                    <a:pt x="76522" y="91111"/>
                    <a:pt x="76522" y="91111"/>
                    <a:pt x="78261" y="91111"/>
                  </a:cubicBezTo>
                  <a:cubicBezTo>
                    <a:pt x="74783" y="88888"/>
                    <a:pt x="74783" y="84444"/>
                    <a:pt x="74783" y="82222"/>
                  </a:cubicBezTo>
                  <a:cubicBezTo>
                    <a:pt x="73044" y="77777"/>
                    <a:pt x="71305" y="73333"/>
                    <a:pt x="71305" y="68888"/>
                  </a:cubicBezTo>
                  <a:cubicBezTo>
                    <a:pt x="71305" y="64444"/>
                    <a:pt x="73044" y="60000"/>
                    <a:pt x="73044" y="57777"/>
                  </a:cubicBezTo>
                  <a:cubicBezTo>
                    <a:pt x="74783" y="53333"/>
                    <a:pt x="76522" y="48888"/>
                    <a:pt x="78261" y="44444"/>
                  </a:cubicBezTo>
                  <a:cubicBezTo>
                    <a:pt x="76522" y="44444"/>
                    <a:pt x="73044" y="42222"/>
                    <a:pt x="71305" y="42222"/>
                  </a:cubicBezTo>
                  <a:cubicBezTo>
                    <a:pt x="69566" y="40000"/>
                    <a:pt x="69566" y="40000"/>
                    <a:pt x="69566" y="35555"/>
                  </a:cubicBezTo>
                  <a:cubicBezTo>
                    <a:pt x="69566" y="35555"/>
                    <a:pt x="69566" y="33333"/>
                    <a:pt x="69566" y="31111"/>
                  </a:cubicBezTo>
                  <a:cubicBezTo>
                    <a:pt x="67827" y="28888"/>
                    <a:pt x="67827" y="28888"/>
                    <a:pt x="67827" y="26666"/>
                  </a:cubicBezTo>
                  <a:cubicBezTo>
                    <a:pt x="66088" y="24444"/>
                    <a:pt x="66088" y="22222"/>
                    <a:pt x="66088" y="20000"/>
                  </a:cubicBezTo>
                  <a:cubicBezTo>
                    <a:pt x="64350" y="17777"/>
                    <a:pt x="62611" y="17777"/>
                    <a:pt x="59127" y="17777"/>
                  </a:cubicBezTo>
                  <a:cubicBezTo>
                    <a:pt x="59127" y="20000"/>
                    <a:pt x="57388" y="20000"/>
                    <a:pt x="57388" y="22222"/>
                  </a:cubicBezTo>
                  <a:cubicBezTo>
                    <a:pt x="55650" y="24444"/>
                    <a:pt x="55650" y="24444"/>
                    <a:pt x="53911" y="22222"/>
                  </a:cubicBezTo>
                  <a:cubicBezTo>
                    <a:pt x="52172" y="20000"/>
                    <a:pt x="50433" y="20000"/>
                    <a:pt x="50433" y="17777"/>
                  </a:cubicBezTo>
                  <a:cubicBezTo>
                    <a:pt x="50433" y="15555"/>
                    <a:pt x="50433" y="15555"/>
                    <a:pt x="50433" y="13333"/>
                  </a:cubicBezTo>
                  <a:cubicBezTo>
                    <a:pt x="48694" y="11111"/>
                    <a:pt x="46955" y="6666"/>
                    <a:pt x="45216" y="6666"/>
                  </a:cubicBezTo>
                  <a:cubicBezTo>
                    <a:pt x="45216" y="4444"/>
                    <a:pt x="43477" y="4444"/>
                    <a:pt x="41738" y="4444"/>
                  </a:cubicBezTo>
                  <a:cubicBezTo>
                    <a:pt x="40000" y="4444"/>
                    <a:pt x="40000" y="4444"/>
                    <a:pt x="38261" y="4444"/>
                  </a:cubicBezTo>
                  <a:cubicBezTo>
                    <a:pt x="38261" y="6666"/>
                    <a:pt x="38261" y="6666"/>
                    <a:pt x="38261" y="6666"/>
                  </a:cubicBezTo>
                  <a:cubicBezTo>
                    <a:pt x="36522" y="6666"/>
                    <a:pt x="36522" y="8888"/>
                    <a:pt x="36522" y="8888"/>
                  </a:cubicBezTo>
                  <a:cubicBezTo>
                    <a:pt x="36522" y="8888"/>
                    <a:pt x="34783" y="8888"/>
                    <a:pt x="34783" y="8888"/>
                  </a:cubicBezTo>
                  <a:cubicBezTo>
                    <a:pt x="29566" y="8888"/>
                    <a:pt x="26088" y="8888"/>
                    <a:pt x="22611" y="6666"/>
                  </a:cubicBezTo>
                  <a:cubicBezTo>
                    <a:pt x="19127" y="4444"/>
                    <a:pt x="13911" y="2222"/>
                    <a:pt x="10433" y="0"/>
                  </a:cubicBezTo>
                  <a:cubicBezTo>
                    <a:pt x="10433" y="0"/>
                    <a:pt x="10433" y="0"/>
                    <a:pt x="10433" y="0"/>
                  </a:cubicBezTo>
                  <a:cubicBezTo>
                    <a:pt x="8694" y="0"/>
                    <a:pt x="3477" y="0"/>
                    <a:pt x="1738" y="0"/>
                  </a:cubicBezTo>
                  <a:cubicBezTo>
                    <a:pt x="0" y="0"/>
                    <a:pt x="0" y="0"/>
                    <a:pt x="0" y="2222"/>
                  </a:cubicBezTo>
                  <a:cubicBezTo>
                    <a:pt x="0" y="2222"/>
                    <a:pt x="0" y="4444"/>
                    <a:pt x="0" y="4444"/>
                  </a:cubicBezTo>
                  <a:cubicBezTo>
                    <a:pt x="0" y="4444"/>
                    <a:pt x="1738" y="4444"/>
                    <a:pt x="1738" y="4444"/>
                  </a:cubicBezTo>
                  <a:cubicBezTo>
                    <a:pt x="1738" y="4444"/>
                    <a:pt x="1738" y="6666"/>
                    <a:pt x="0" y="6666"/>
                  </a:cubicBezTo>
                  <a:cubicBezTo>
                    <a:pt x="0" y="6666"/>
                    <a:pt x="1738" y="6666"/>
                    <a:pt x="1738" y="8888"/>
                  </a:cubicBezTo>
                  <a:cubicBezTo>
                    <a:pt x="1738" y="8888"/>
                    <a:pt x="1738" y="11111"/>
                    <a:pt x="1738" y="11111"/>
                  </a:cubicBezTo>
                  <a:cubicBezTo>
                    <a:pt x="1738" y="11111"/>
                    <a:pt x="1738" y="11111"/>
                    <a:pt x="1738" y="11111"/>
                  </a:cubicBezTo>
                  <a:cubicBezTo>
                    <a:pt x="1738" y="13333"/>
                    <a:pt x="1738" y="15555"/>
                    <a:pt x="1738" y="17777"/>
                  </a:cubicBezTo>
                  <a:cubicBezTo>
                    <a:pt x="1738" y="20000"/>
                    <a:pt x="3477" y="20000"/>
                    <a:pt x="3477" y="20000"/>
                  </a:cubicBezTo>
                  <a:cubicBezTo>
                    <a:pt x="3477" y="22222"/>
                    <a:pt x="5216" y="22222"/>
                    <a:pt x="5216" y="24444"/>
                  </a:cubicBezTo>
                  <a:cubicBezTo>
                    <a:pt x="6955" y="28888"/>
                    <a:pt x="5216" y="26666"/>
                    <a:pt x="5216" y="31111"/>
                  </a:cubicBezTo>
                  <a:cubicBezTo>
                    <a:pt x="5216" y="31111"/>
                    <a:pt x="5216" y="31111"/>
                    <a:pt x="5216" y="31111"/>
                  </a:cubicBezTo>
                  <a:cubicBezTo>
                    <a:pt x="5216" y="31111"/>
                    <a:pt x="5216" y="31111"/>
                    <a:pt x="5216" y="33333"/>
                  </a:cubicBezTo>
                  <a:cubicBezTo>
                    <a:pt x="5216" y="33333"/>
                    <a:pt x="3477" y="31111"/>
                    <a:pt x="5216" y="31111"/>
                  </a:cubicBezTo>
                  <a:cubicBezTo>
                    <a:pt x="3477" y="31111"/>
                    <a:pt x="1738" y="31111"/>
                    <a:pt x="1738" y="31111"/>
                  </a:cubicBezTo>
                  <a:cubicBezTo>
                    <a:pt x="1738" y="33333"/>
                    <a:pt x="1738" y="33333"/>
                    <a:pt x="1738" y="33333"/>
                  </a:cubicBezTo>
                  <a:cubicBezTo>
                    <a:pt x="3477" y="33333"/>
                    <a:pt x="3477" y="35555"/>
                    <a:pt x="3477" y="35555"/>
                  </a:cubicBezTo>
                  <a:cubicBezTo>
                    <a:pt x="3477" y="35555"/>
                    <a:pt x="3477" y="35555"/>
                    <a:pt x="3477" y="35555"/>
                  </a:cubicBezTo>
                  <a:cubicBezTo>
                    <a:pt x="5216" y="37777"/>
                    <a:pt x="5216" y="37777"/>
                    <a:pt x="5216" y="37777"/>
                  </a:cubicBezTo>
                  <a:cubicBezTo>
                    <a:pt x="6955" y="37777"/>
                    <a:pt x="5216" y="37777"/>
                    <a:pt x="6955" y="37777"/>
                  </a:cubicBezTo>
                  <a:cubicBezTo>
                    <a:pt x="6955" y="37777"/>
                    <a:pt x="8694" y="37777"/>
                    <a:pt x="8694" y="37777"/>
                  </a:cubicBezTo>
                  <a:cubicBezTo>
                    <a:pt x="6955" y="40000"/>
                    <a:pt x="10433" y="40000"/>
                    <a:pt x="10433" y="42222"/>
                  </a:cubicBezTo>
                  <a:cubicBezTo>
                    <a:pt x="12172" y="44444"/>
                    <a:pt x="10433" y="46666"/>
                    <a:pt x="10433" y="46666"/>
                  </a:cubicBezTo>
                  <a:cubicBezTo>
                    <a:pt x="10433" y="48888"/>
                    <a:pt x="10433" y="51111"/>
                    <a:pt x="10433" y="53333"/>
                  </a:cubicBezTo>
                  <a:cubicBezTo>
                    <a:pt x="12172" y="53333"/>
                    <a:pt x="13911" y="55555"/>
                    <a:pt x="13911" y="57777"/>
                  </a:cubicBezTo>
                  <a:cubicBezTo>
                    <a:pt x="15650" y="57777"/>
                    <a:pt x="15650" y="57777"/>
                    <a:pt x="15650" y="60000"/>
                  </a:cubicBezTo>
                  <a:cubicBezTo>
                    <a:pt x="17388" y="60000"/>
                    <a:pt x="17388" y="62222"/>
                    <a:pt x="17388" y="62222"/>
                  </a:cubicBezTo>
                  <a:cubicBezTo>
                    <a:pt x="17388" y="64444"/>
                    <a:pt x="17388" y="64444"/>
                    <a:pt x="17388" y="64444"/>
                  </a:cubicBezTo>
                  <a:cubicBezTo>
                    <a:pt x="19127" y="64444"/>
                    <a:pt x="19127" y="62222"/>
                    <a:pt x="20872" y="62222"/>
                  </a:cubicBezTo>
                  <a:cubicBezTo>
                    <a:pt x="20872" y="60000"/>
                    <a:pt x="20872" y="60000"/>
                    <a:pt x="19127" y="60000"/>
                  </a:cubicBezTo>
                  <a:cubicBezTo>
                    <a:pt x="19127" y="57777"/>
                    <a:pt x="19127" y="57777"/>
                    <a:pt x="19127" y="57777"/>
                  </a:cubicBezTo>
                  <a:cubicBezTo>
                    <a:pt x="17388" y="53333"/>
                    <a:pt x="17388" y="53333"/>
                    <a:pt x="17388" y="55555"/>
                  </a:cubicBezTo>
                  <a:cubicBezTo>
                    <a:pt x="15650" y="55555"/>
                    <a:pt x="15650" y="55555"/>
                    <a:pt x="15650" y="53333"/>
                  </a:cubicBezTo>
                  <a:cubicBezTo>
                    <a:pt x="15650" y="51111"/>
                    <a:pt x="15650" y="48888"/>
                    <a:pt x="15650" y="46666"/>
                  </a:cubicBezTo>
                  <a:cubicBezTo>
                    <a:pt x="15650" y="46666"/>
                    <a:pt x="15650" y="46666"/>
                    <a:pt x="15650" y="46666"/>
                  </a:cubicBezTo>
                  <a:cubicBezTo>
                    <a:pt x="15650" y="44444"/>
                    <a:pt x="15650" y="42222"/>
                    <a:pt x="15650" y="42222"/>
                  </a:cubicBezTo>
                  <a:cubicBezTo>
                    <a:pt x="15650" y="40000"/>
                    <a:pt x="15650" y="37777"/>
                    <a:pt x="13911" y="37777"/>
                  </a:cubicBezTo>
                  <a:cubicBezTo>
                    <a:pt x="13911" y="37777"/>
                    <a:pt x="13911" y="40000"/>
                    <a:pt x="13911" y="40000"/>
                  </a:cubicBezTo>
                  <a:cubicBezTo>
                    <a:pt x="13911" y="40000"/>
                    <a:pt x="13911" y="37777"/>
                    <a:pt x="13911" y="35555"/>
                  </a:cubicBezTo>
                  <a:cubicBezTo>
                    <a:pt x="12172" y="35555"/>
                    <a:pt x="12172" y="35555"/>
                    <a:pt x="12172" y="33333"/>
                  </a:cubicBezTo>
                  <a:cubicBezTo>
                    <a:pt x="12172" y="33333"/>
                    <a:pt x="12172" y="33333"/>
                    <a:pt x="12172" y="31111"/>
                  </a:cubicBezTo>
                  <a:cubicBezTo>
                    <a:pt x="10433" y="31111"/>
                    <a:pt x="12172" y="28888"/>
                    <a:pt x="12172" y="26666"/>
                  </a:cubicBezTo>
                  <a:cubicBezTo>
                    <a:pt x="12172" y="28888"/>
                    <a:pt x="10433" y="26666"/>
                    <a:pt x="10433" y="26666"/>
                  </a:cubicBezTo>
                  <a:cubicBezTo>
                    <a:pt x="10433" y="24444"/>
                    <a:pt x="10433" y="24444"/>
                    <a:pt x="10433" y="24444"/>
                  </a:cubicBezTo>
                  <a:cubicBezTo>
                    <a:pt x="10433" y="24444"/>
                    <a:pt x="10433" y="24444"/>
                    <a:pt x="10433" y="24444"/>
                  </a:cubicBezTo>
                  <a:cubicBezTo>
                    <a:pt x="10433" y="22222"/>
                    <a:pt x="6955" y="17777"/>
                    <a:pt x="6955" y="15555"/>
                  </a:cubicBezTo>
                  <a:cubicBezTo>
                    <a:pt x="6955" y="13333"/>
                    <a:pt x="6955" y="11111"/>
                    <a:pt x="6955" y="8888"/>
                  </a:cubicBezTo>
                  <a:cubicBezTo>
                    <a:pt x="8694" y="8888"/>
                    <a:pt x="8694" y="6666"/>
                    <a:pt x="8694" y="4444"/>
                  </a:cubicBezTo>
                  <a:cubicBezTo>
                    <a:pt x="10433" y="6666"/>
                    <a:pt x="10433" y="6666"/>
                    <a:pt x="12172" y="6666"/>
                  </a:cubicBezTo>
                  <a:cubicBezTo>
                    <a:pt x="12172" y="6666"/>
                    <a:pt x="12172" y="6666"/>
                    <a:pt x="13911" y="6666"/>
                  </a:cubicBezTo>
                  <a:cubicBezTo>
                    <a:pt x="13911" y="6666"/>
                    <a:pt x="13911" y="8888"/>
                    <a:pt x="13911" y="8888"/>
                  </a:cubicBezTo>
                  <a:cubicBezTo>
                    <a:pt x="13911" y="8888"/>
                    <a:pt x="15650" y="8888"/>
                    <a:pt x="15650" y="8888"/>
                  </a:cubicBezTo>
                  <a:cubicBezTo>
                    <a:pt x="15650" y="11111"/>
                    <a:pt x="15650" y="11111"/>
                    <a:pt x="15650" y="11111"/>
                  </a:cubicBezTo>
                  <a:cubicBezTo>
                    <a:pt x="13911" y="13333"/>
                    <a:pt x="13911" y="13333"/>
                    <a:pt x="15650" y="15555"/>
                  </a:cubicBezTo>
                  <a:cubicBezTo>
                    <a:pt x="15650" y="20000"/>
                    <a:pt x="15650" y="22222"/>
                    <a:pt x="15650" y="24444"/>
                  </a:cubicBezTo>
                  <a:cubicBezTo>
                    <a:pt x="17388" y="26666"/>
                    <a:pt x="17388" y="28888"/>
                    <a:pt x="17388" y="28888"/>
                  </a:cubicBezTo>
                  <a:cubicBezTo>
                    <a:pt x="19127" y="31111"/>
                    <a:pt x="19127" y="31111"/>
                    <a:pt x="20872" y="31111"/>
                  </a:cubicBezTo>
                  <a:cubicBezTo>
                    <a:pt x="20872" y="33333"/>
                    <a:pt x="20872" y="33333"/>
                    <a:pt x="20872" y="35555"/>
                  </a:cubicBezTo>
                  <a:cubicBezTo>
                    <a:pt x="20872" y="35555"/>
                    <a:pt x="20872" y="35555"/>
                    <a:pt x="22611" y="35555"/>
                  </a:cubicBezTo>
                  <a:cubicBezTo>
                    <a:pt x="22611" y="35555"/>
                    <a:pt x="22611" y="35555"/>
                    <a:pt x="22611" y="35555"/>
                  </a:cubicBezTo>
                  <a:cubicBezTo>
                    <a:pt x="22611" y="37777"/>
                    <a:pt x="22611" y="37777"/>
                    <a:pt x="22611" y="37777"/>
                  </a:cubicBezTo>
                  <a:cubicBezTo>
                    <a:pt x="22611" y="37777"/>
                    <a:pt x="22611" y="37777"/>
                    <a:pt x="22611" y="40000"/>
                  </a:cubicBezTo>
                  <a:cubicBezTo>
                    <a:pt x="22611" y="40000"/>
                    <a:pt x="24350" y="37777"/>
                    <a:pt x="24350" y="40000"/>
                  </a:cubicBezTo>
                  <a:cubicBezTo>
                    <a:pt x="24350" y="40000"/>
                    <a:pt x="24350" y="42222"/>
                    <a:pt x="24350" y="42222"/>
                  </a:cubicBezTo>
                  <a:cubicBezTo>
                    <a:pt x="24350" y="42222"/>
                    <a:pt x="24350" y="42222"/>
                    <a:pt x="24350" y="42222"/>
                  </a:cubicBezTo>
                  <a:cubicBezTo>
                    <a:pt x="22611" y="44444"/>
                    <a:pt x="22611" y="46666"/>
                    <a:pt x="26088" y="44444"/>
                  </a:cubicBezTo>
                  <a:cubicBezTo>
                    <a:pt x="26088" y="46666"/>
                    <a:pt x="24350" y="46666"/>
                    <a:pt x="24350" y="46666"/>
                  </a:cubicBezTo>
                  <a:cubicBezTo>
                    <a:pt x="24350" y="46666"/>
                    <a:pt x="26088" y="46666"/>
                    <a:pt x="26088" y="46666"/>
                  </a:cubicBezTo>
                  <a:cubicBezTo>
                    <a:pt x="26088" y="46666"/>
                    <a:pt x="26088" y="48888"/>
                    <a:pt x="26088" y="48888"/>
                  </a:cubicBezTo>
                  <a:cubicBezTo>
                    <a:pt x="27827" y="48888"/>
                    <a:pt x="27827" y="48888"/>
                    <a:pt x="27827" y="51111"/>
                  </a:cubicBezTo>
                  <a:cubicBezTo>
                    <a:pt x="27827" y="48888"/>
                    <a:pt x="27827" y="48888"/>
                    <a:pt x="27827" y="48888"/>
                  </a:cubicBezTo>
                  <a:cubicBezTo>
                    <a:pt x="27827" y="51111"/>
                    <a:pt x="27827" y="53333"/>
                    <a:pt x="29566" y="53333"/>
                  </a:cubicBezTo>
                  <a:cubicBezTo>
                    <a:pt x="29566" y="53333"/>
                    <a:pt x="29566" y="53333"/>
                    <a:pt x="29566" y="53333"/>
                  </a:cubicBezTo>
                  <a:cubicBezTo>
                    <a:pt x="29566" y="53333"/>
                    <a:pt x="29566" y="53333"/>
                    <a:pt x="29566" y="53333"/>
                  </a:cubicBezTo>
                  <a:cubicBezTo>
                    <a:pt x="31305" y="57777"/>
                    <a:pt x="34783" y="62222"/>
                    <a:pt x="34783" y="64444"/>
                  </a:cubicBezTo>
                  <a:cubicBezTo>
                    <a:pt x="36522" y="66666"/>
                    <a:pt x="36522" y="66666"/>
                    <a:pt x="36522" y="68888"/>
                  </a:cubicBezTo>
                  <a:cubicBezTo>
                    <a:pt x="36522" y="68888"/>
                    <a:pt x="36522" y="71111"/>
                    <a:pt x="36522" y="71111"/>
                  </a:cubicBezTo>
                  <a:cubicBezTo>
                    <a:pt x="36522" y="73333"/>
                    <a:pt x="36522" y="73333"/>
                    <a:pt x="38261" y="73333"/>
                  </a:cubicBezTo>
                  <a:cubicBezTo>
                    <a:pt x="38261" y="75555"/>
                    <a:pt x="34783" y="75555"/>
                    <a:pt x="34783" y="77777"/>
                  </a:cubicBezTo>
                  <a:cubicBezTo>
                    <a:pt x="34783" y="77777"/>
                    <a:pt x="36522" y="77777"/>
                    <a:pt x="36522" y="80000"/>
                  </a:cubicBezTo>
                  <a:cubicBezTo>
                    <a:pt x="36522" y="80000"/>
                    <a:pt x="34783" y="80000"/>
                    <a:pt x="34783" y="80000"/>
                  </a:cubicBezTo>
                  <a:cubicBezTo>
                    <a:pt x="33044" y="82222"/>
                    <a:pt x="36522" y="86666"/>
                    <a:pt x="38261" y="88888"/>
                  </a:cubicBezTo>
                  <a:cubicBezTo>
                    <a:pt x="40000" y="88888"/>
                    <a:pt x="40000" y="91111"/>
                    <a:pt x="41738" y="91111"/>
                  </a:cubicBezTo>
                  <a:cubicBezTo>
                    <a:pt x="43477" y="95555"/>
                    <a:pt x="43477" y="95555"/>
                    <a:pt x="45216" y="95555"/>
                  </a:cubicBezTo>
                  <a:cubicBezTo>
                    <a:pt x="46955" y="95555"/>
                    <a:pt x="48694" y="95555"/>
                    <a:pt x="48694" y="97777"/>
                  </a:cubicBezTo>
                  <a:cubicBezTo>
                    <a:pt x="50433" y="97777"/>
                    <a:pt x="50433" y="100000"/>
                    <a:pt x="52172" y="100000"/>
                  </a:cubicBezTo>
                  <a:cubicBezTo>
                    <a:pt x="55650" y="102222"/>
                    <a:pt x="59127" y="104444"/>
                    <a:pt x="62611" y="106666"/>
                  </a:cubicBezTo>
                  <a:cubicBezTo>
                    <a:pt x="62611" y="106666"/>
                    <a:pt x="64350" y="108888"/>
                    <a:pt x="66088" y="108888"/>
                  </a:cubicBezTo>
                  <a:cubicBezTo>
                    <a:pt x="67827" y="111111"/>
                    <a:pt x="69566" y="111111"/>
                    <a:pt x="71305" y="111111"/>
                  </a:cubicBezTo>
                  <a:cubicBezTo>
                    <a:pt x="73044" y="113333"/>
                    <a:pt x="78261" y="108888"/>
                    <a:pt x="80000" y="108888"/>
                  </a:cubicBezTo>
                  <a:cubicBezTo>
                    <a:pt x="80000" y="108888"/>
                    <a:pt x="80000" y="108888"/>
                    <a:pt x="78261" y="108888"/>
                  </a:cubicBezTo>
                  <a:cubicBezTo>
                    <a:pt x="80000" y="106666"/>
                    <a:pt x="80000" y="106666"/>
                    <a:pt x="80000" y="108888"/>
                  </a:cubicBezTo>
                  <a:cubicBezTo>
                    <a:pt x="80000" y="106666"/>
                    <a:pt x="80000" y="106666"/>
                    <a:pt x="81738" y="106666"/>
                  </a:cubicBezTo>
                  <a:cubicBezTo>
                    <a:pt x="80000" y="108888"/>
                    <a:pt x="80000" y="108888"/>
                    <a:pt x="80000" y="108888"/>
                  </a:cubicBezTo>
                  <a:cubicBezTo>
                    <a:pt x="81738" y="108888"/>
                    <a:pt x="81738" y="108888"/>
                    <a:pt x="81738" y="108888"/>
                  </a:cubicBezTo>
                  <a:cubicBezTo>
                    <a:pt x="83477" y="108888"/>
                    <a:pt x="83477" y="111111"/>
                    <a:pt x="85216" y="111111"/>
                  </a:cubicBezTo>
                  <a:cubicBezTo>
                    <a:pt x="86955" y="113333"/>
                    <a:pt x="88694" y="117777"/>
                    <a:pt x="90433" y="120000"/>
                  </a:cubicBezTo>
                  <a:cubicBezTo>
                    <a:pt x="92172" y="117777"/>
                    <a:pt x="90433" y="115555"/>
                    <a:pt x="90433" y="113333"/>
                  </a:cubicBezTo>
                  <a:cubicBezTo>
                    <a:pt x="92172" y="113333"/>
                    <a:pt x="92172" y="111111"/>
                    <a:pt x="93911" y="108888"/>
                  </a:cubicBezTo>
                  <a:cubicBezTo>
                    <a:pt x="93911" y="108888"/>
                    <a:pt x="95650" y="108888"/>
                    <a:pt x="95650" y="108888"/>
                  </a:cubicBezTo>
                  <a:cubicBezTo>
                    <a:pt x="97388" y="108888"/>
                    <a:pt x="99127" y="108888"/>
                    <a:pt x="99127" y="108888"/>
                  </a:cubicBezTo>
                  <a:cubicBezTo>
                    <a:pt x="100872" y="108888"/>
                    <a:pt x="99127" y="106666"/>
                    <a:pt x="99127" y="106666"/>
                  </a:cubicBezTo>
                  <a:cubicBezTo>
                    <a:pt x="99127" y="104444"/>
                    <a:pt x="97388" y="102222"/>
                    <a:pt x="95650" y="102222"/>
                  </a:cubicBezTo>
                  <a:cubicBezTo>
                    <a:pt x="97388" y="102222"/>
                    <a:pt x="97388" y="102222"/>
                    <a:pt x="97388" y="100000"/>
                  </a:cubicBezTo>
                  <a:cubicBezTo>
                    <a:pt x="99127" y="97777"/>
                    <a:pt x="97388" y="97777"/>
                    <a:pt x="99127" y="97777"/>
                  </a:cubicBezTo>
                  <a:cubicBezTo>
                    <a:pt x="100872" y="95555"/>
                    <a:pt x="104350" y="97777"/>
                    <a:pt x="106088" y="97777"/>
                  </a:cubicBezTo>
                  <a:cubicBezTo>
                    <a:pt x="106088" y="97777"/>
                    <a:pt x="106088" y="97777"/>
                    <a:pt x="106088" y="97777"/>
                  </a:cubicBezTo>
                  <a:cubicBezTo>
                    <a:pt x="106088" y="97777"/>
                    <a:pt x="107827" y="95555"/>
                    <a:pt x="107827" y="97777"/>
                  </a:cubicBezTo>
                  <a:cubicBezTo>
                    <a:pt x="107827" y="97777"/>
                    <a:pt x="107827" y="97777"/>
                    <a:pt x="107827" y="95555"/>
                  </a:cubicBezTo>
                  <a:cubicBezTo>
                    <a:pt x="109566" y="95555"/>
                    <a:pt x="109566" y="95555"/>
                    <a:pt x="109566" y="93333"/>
                  </a:cubicBezTo>
                  <a:cubicBezTo>
                    <a:pt x="109566" y="93333"/>
                    <a:pt x="111305" y="93333"/>
                    <a:pt x="111305" y="93333"/>
                  </a:cubicBezTo>
                  <a:cubicBezTo>
                    <a:pt x="111305" y="93333"/>
                    <a:pt x="111305" y="91111"/>
                    <a:pt x="113044" y="91111"/>
                  </a:cubicBezTo>
                  <a:cubicBezTo>
                    <a:pt x="111305" y="93333"/>
                    <a:pt x="113044" y="93333"/>
                    <a:pt x="113044" y="95555"/>
                  </a:cubicBezTo>
                  <a:cubicBezTo>
                    <a:pt x="113044" y="93333"/>
                    <a:pt x="114783" y="91111"/>
                    <a:pt x="114783" y="88888"/>
                  </a:cubicBezTo>
                  <a:cubicBezTo>
                    <a:pt x="114783" y="88888"/>
                    <a:pt x="114783" y="88888"/>
                    <a:pt x="114783" y="88888"/>
                  </a:cubicBezTo>
                  <a:cubicBezTo>
                    <a:pt x="114783" y="86666"/>
                    <a:pt x="114783" y="86666"/>
                    <a:pt x="116522" y="86666"/>
                  </a:cubicBezTo>
                  <a:cubicBezTo>
                    <a:pt x="114783" y="86666"/>
                    <a:pt x="114783" y="86666"/>
                    <a:pt x="114783" y="84444"/>
                  </a:cubicBezTo>
                  <a:cubicBezTo>
                    <a:pt x="114783" y="84444"/>
                    <a:pt x="114783" y="84444"/>
                    <a:pt x="116522" y="84444"/>
                  </a:cubicBezTo>
                  <a:cubicBezTo>
                    <a:pt x="116522" y="84444"/>
                    <a:pt x="116522" y="82222"/>
                    <a:pt x="116522" y="82222"/>
                  </a:cubicBezTo>
                  <a:cubicBezTo>
                    <a:pt x="116522" y="80000"/>
                    <a:pt x="120000" y="77777"/>
                    <a:pt x="120000" y="755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96" name="Shape 2296"/>
            <p:cNvSpPr/>
            <p:nvPr/>
          </p:nvSpPr>
          <p:spPr>
            <a:xfrm>
              <a:off x="5785044" y="2392463"/>
              <a:ext cx="549332" cy="584949"/>
            </a:xfrm>
            <a:custGeom>
              <a:avLst/>
              <a:gdLst/>
              <a:ahLst/>
              <a:cxnLst/>
              <a:rect l="0" t="0" r="0" b="0"/>
              <a:pathLst>
                <a:path w="120000" h="120000" extrusionOk="0">
                  <a:moveTo>
                    <a:pt x="112255" y="22700"/>
                  </a:moveTo>
                  <a:cubicBezTo>
                    <a:pt x="112255" y="22700"/>
                    <a:pt x="116127" y="22700"/>
                    <a:pt x="120000" y="22700"/>
                  </a:cubicBezTo>
                  <a:cubicBezTo>
                    <a:pt x="108388" y="12972"/>
                    <a:pt x="96772" y="6488"/>
                    <a:pt x="85161" y="0"/>
                  </a:cubicBezTo>
                  <a:cubicBezTo>
                    <a:pt x="85161" y="0"/>
                    <a:pt x="85161" y="9727"/>
                    <a:pt x="85161" y="12972"/>
                  </a:cubicBezTo>
                  <a:cubicBezTo>
                    <a:pt x="81288" y="12972"/>
                    <a:pt x="73550" y="12972"/>
                    <a:pt x="73550" y="12972"/>
                  </a:cubicBezTo>
                  <a:cubicBezTo>
                    <a:pt x="65805" y="12972"/>
                    <a:pt x="61933" y="12972"/>
                    <a:pt x="54194" y="12972"/>
                  </a:cubicBezTo>
                  <a:cubicBezTo>
                    <a:pt x="50322" y="12972"/>
                    <a:pt x="50322" y="9727"/>
                    <a:pt x="50322" y="12972"/>
                  </a:cubicBezTo>
                  <a:cubicBezTo>
                    <a:pt x="50322" y="19461"/>
                    <a:pt x="50322" y="25944"/>
                    <a:pt x="50322" y="29188"/>
                  </a:cubicBezTo>
                  <a:cubicBezTo>
                    <a:pt x="50322" y="35677"/>
                    <a:pt x="50322" y="35677"/>
                    <a:pt x="46450" y="38916"/>
                  </a:cubicBezTo>
                  <a:cubicBezTo>
                    <a:pt x="42583" y="38916"/>
                    <a:pt x="38711" y="38916"/>
                    <a:pt x="38711" y="42161"/>
                  </a:cubicBezTo>
                  <a:cubicBezTo>
                    <a:pt x="38711" y="48650"/>
                    <a:pt x="38711" y="51894"/>
                    <a:pt x="38711" y="58377"/>
                  </a:cubicBezTo>
                  <a:cubicBezTo>
                    <a:pt x="30966" y="58377"/>
                    <a:pt x="23227" y="58377"/>
                    <a:pt x="15483" y="58377"/>
                  </a:cubicBezTo>
                  <a:cubicBezTo>
                    <a:pt x="11611" y="58377"/>
                    <a:pt x="3872" y="55133"/>
                    <a:pt x="0" y="58377"/>
                  </a:cubicBezTo>
                  <a:cubicBezTo>
                    <a:pt x="0" y="58377"/>
                    <a:pt x="0" y="55133"/>
                    <a:pt x="0" y="58377"/>
                  </a:cubicBezTo>
                  <a:cubicBezTo>
                    <a:pt x="0" y="58377"/>
                    <a:pt x="0" y="61622"/>
                    <a:pt x="0" y="61622"/>
                  </a:cubicBezTo>
                  <a:cubicBezTo>
                    <a:pt x="0" y="55133"/>
                    <a:pt x="0" y="61622"/>
                    <a:pt x="3872" y="64866"/>
                  </a:cubicBezTo>
                  <a:cubicBezTo>
                    <a:pt x="3872" y="64866"/>
                    <a:pt x="3872" y="61622"/>
                    <a:pt x="3872" y="61622"/>
                  </a:cubicBezTo>
                  <a:cubicBezTo>
                    <a:pt x="7744" y="64866"/>
                    <a:pt x="3872" y="71350"/>
                    <a:pt x="3872" y="74594"/>
                  </a:cubicBezTo>
                  <a:cubicBezTo>
                    <a:pt x="3872" y="74594"/>
                    <a:pt x="3872" y="74594"/>
                    <a:pt x="3872" y="74594"/>
                  </a:cubicBezTo>
                  <a:cubicBezTo>
                    <a:pt x="3872" y="74594"/>
                    <a:pt x="3872" y="77838"/>
                    <a:pt x="3872" y="77838"/>
                  </a:cubicBezTo>
                  <a:cubicBezTo>
                    <a:pt x="7744" y="81083"/>
                    <a:pt x="7744" y="84322"/>
                    <a:pt x="7744" y="87566"/>
                  </a:cubicBezTo>
                  <a:cubicBezTo>
                    <a:pt x="7744" y="94055"/>
                    <a:pt x="3872" y="103783"/>
                    <a:pt x="0" y="110272"/>
                  </a:cubicBezTo>
                  <a:cubicBezTo>
                    <a:pt x="3872" y="107027"/>
                    <a:pt x="3872" y="103783"/>
                    <a:pt x="3872" y="103783"/>
                  </a:cubicBezTo>
                  <a:cubicBezTo>
                    <a:pt x="7744" y="103783"/>
                    <a:pt x="15483" y="103783"/>
                    <a:pt x="15483" y="100538"/>
                  </a:cubicBezTo>
                  <a:cubicBezTo>
                    <a:pt x="19355" y="100538"/>
                    <a:pt x="23227" y="100538"/>
                    <a:pt x="23227" y="103783"/>
                  </a:cubicBezTo>
                  <a:cubicBezTo>
                    <a:pt x="27094" y="103783"/>
                    <a:pt x="27094" y="107027"/>
                    <a:pt x="27094" y="107027"/>
                  </a:cubicBezTo>
                  <a:cubicBezTo>
                    <a:pt x="27094" y="107027"/>
                    <a:pt x="27094" y="107027"/>
                    <a:pt x="30966" y="107027"/>
                  </a:cubicBezTo>
                  <a:cubicBezTo>
                    <a:pt x="30966" y="107027"/>
                    <a:pt x="30966" y="107027"/>
                    <a:pt x="30966" y="107027"/>
                  </a:cubicBezTo>
                  <a:cubicBezTo>
                    <a:pt x="34838" y="107027"/>
                    <a:pt x="34838" y="110272"/>
                    <a:pt x="34838" y="113511"/>
                  </a:cubicBezTo>
                  <a:cubicBezTo>
                    <a:pt x="34838" y="113511"/>
                    <a:pt x="34838" y="113511"/>
                    <a:pt x="34838" y="113511"/>
                  </a:cubicBezTo>
                  <a:cubicBezTo>
                    <a:pt x="34838" y="113511"/>
                    <a:pt x="38711" y="113511"/>
                    <a:pt x="38711" y="116755"/>
                  </a:cubicBezTo>
                  <a:cubicBezTo>
                    <a:pt x="38711" y="116755"/>
                    <a:pt x="42583" y="120000"/>
                    <a:pt x="46450" y="120000"/>
                  </a:cubicBezTo>
                  <a:cubicBezTo>
                    <a:pt x="50322" y="120000"/>
                    <a:pt x="46450" y="110272"/>
                    <a:pt x="50322" y="110272"/>
                  </a:cubicBezTo>
                  <a:cubicBezTo>
                    <a:pt x="54194" y="113511"/>
                    <a:pt x="54194" y="116755"/>
                    <a:pt x="58066" y="116755"/>
                  </a:cubicBezTo>
                  <a:cubicBezTo>
                    <a:pt x="58066" y="116755"/>
                    <a:pt x="58066" y="113511"/>
                    <a:pt x="61933" y="113511"/>
                  </a:cubicBezTo>
                  <a:cubicBezTo>
                    <a:pt x="65805" y="113511"/>
                    <a:pt x="69677" y="116755"/>
                    <a:pt x="73550" y="110272"/>
                  </a:cubicBezTo>
                  <a:cubicBezTo>
                    <a:pt x="73550" y="113511"/>
                    <a:pt x="81288" y="113511"/>
                    <a:pt x="81288" y="113511"/>
                  </a:cubicBezTo>
                  <a:cubicBezTo>
                    <a:pt x="89033" y="113511"/>
                    <a:pt x="96772" y="113511"/>
                    <a:pt x="104516" y="113511"/>
                  </a:cubicBezTo>
                  <a:cubicBezTo>
                    <a:pt x="104516" y="113511"/>
                    <a:pt x="108388" y="113511"/>
                    <a:pt x="112255" y="113511"/>
                  </a:cubicBezTo>
                  <a:cubicBezTo>
                    <a:pt x="112255" y="113511"/>
                    <a:pt x="112255" y="113511"/>
                    <a:pt x="112255" y="110272"/>
                  </a:cubicBezTo>
                  <a:cubicBezTo>
                    <a:pt x="112255" y="110272"/>
                    <a:pt x="112255" y="107027"/>
                    <a:pt x="112255" y="107027"/>
                  </a:cubicBezTo>
                  <a:cubicBezTo>
                    <a:pt x="112255" y="103783"/>
                    <a:pt x="112255" y="103783"/>
                    <a:pt x="112255" y="103783"/>
                  </a:cubicBezTo>
                  <a:cubicBezTo>
                    <a:pt x="108388" y="100538"/>
                    <a:pt x="112255" y="97300"/>
                    <a:pt x="112255" y="94055"/>
                  </a:cubicBezTo>
                  <a:cubicBezTo>
                    <a:pt x="108388" y="90811"/>
                    <a:pt x="108388" y="84322"/>
                    <a:pt x="108388" y="81083"/>
                  </a:cubicBezTo>
                  <a:cubicBezTo>
                    <a:pt x="108388" y="68105"/>
                    <a:pt x="108388" y="55133"/>
                    <a:pt x="104516" y="45405"/>
                  </a:cubicBezTo>
                  <a:cubicBezTo>
                    <a:pt x="104516" y="35677"/>
                    <a:pt x="104516" y="29188"/>
                    <a:pt x="104516" y="22700"/>
                  </a:cubicBezTo>
                  <a:cubicBezTo>
                    <a:pt x="104516" y="22700"/>
                    <a:pt x="108388" y="22700"/>
                    <a:pt x="112255" y="227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97" name="Shape 2297"/>
            <p:cNvSpPr/>
            <p:nvPr/>
          </p:nvSpPr>
          <p:spPr>
            <a:xfrm>
              <a:off x="5980571" y="2495516"/>
              <a:ext cx="772224" cy="703676"/>
            </a:xfrm>
            <a:custGeom>
              <a:avLst/>
              <a:gdLst/>
              <a:ahLst/>
              <a:cxnLst/>
              <a:rect l="0" t="0" r="0" b="0"/>
              <a:pathLst>
                <a:path w="120000" h="120000" extrusionOk="0">
                  <a:moveTo>
                    <a:pt x="118773" y="47098"/>
                  </a:moveTo>
                  <a:cubicBezTo>
                    <a:pt x="116010" y="47098"/>
                    <a:pt x="113247" y="49798"/>
                    <a:pt x="113247" y="47098"/>
                  </a:cubicBezTo>
                  <a:cubicBezTo>
                    <a:pt x="110485" y="47098"/>
                    <a:pt x="113247" y="47098"/>
                    <a:pt x="113247" y="44398"/>
                  </a:cubicBezTo>
                  <a:cubicBezTo>
                    <a:pt x="113247" y="41698"/>
                    <a:pt x="110485" y="41698"/>
                    <a:pt x="107722" y="38998"/>
                  </a:cubicBezTo>
                  <a:cubicBezTo>
                    <a:pt x="104965" y="38998"/>
                    <a:pt x="104965" y="38998"/>
                    <a:pt x="104965" y="38998"/>
                  </a:cubicBezTo>
                  <a:cubicBezTo>
                    <a:pt x="104965" y="38998"/>
                    <a:pt x="102202" y="38998"/>
                    <a:pt x="102202" y="36298"/>
                  </a:cubicBezTo>
                  <a:cubicBezTo>
                    <a:pt x="102202" y="36298"/>
                    <a:pt x="102202" y="36298"/>
                    <a:pt x="102202" y="36298"/>
                  </a:cubicBezTo>
                  <a:cubicBezTo>
                    <a:pt x="99440" y="36298"/>
                    <a:pt x="99440" y="33598"/>
                    <a:pt x="99440" y="33598"/>
                  </a:cubicBezTo>
                  <a:cubicBezTo>
                    <a:pt x="96677" y="33598"/>
                    <a:pt x="99440" y="30898"/>
                    <a:pt x="96677" y="30898"/>
                  </a:cubicBezTo>
                  <a:cubicBezTo>
                    <a:pt x="96677" y="30898"/>
                    <a:pt x="93914" y="28198"/>
                    <a:pt x="91152" y="28198"/>
                  </a:cubicBezTo>
                  <a:cubicBezTo>
                    <a:pt x="88389" y="25498"/>
                    <a:pt x="85626" y="22798"/>
                    <a:pt x="82863" y="20098"/>
                  </a:cubicBezTo>
                  <a:cubicBezTo>
                    <a:pt x="74581" y="14698"/>
                    <a:pt x="66293" y="9298"/>
                    <a:pt x="60768" y="3898"/>
                  </a:cubicBezTo>
                  <a:cubicBezTo>
                    <a:pt x="58005" y="1198"/>
                    <a:pt x="58005" y="1198"/>
                    <a:pt x="55242" y="1198"/>
                  </a:cubicBezTo>
                  <a:cubicBezTo>
                    <a:pt x="52479" y="-1501"/>
                    <a:pt x="46954" y="1198"/>
                    <a:pt x="44197" y="1198"/>
                  </a:cubicBezTo>
                  <a:cubicBezTo>
                    <a:pt x="44197" y="14698"/>
                    <a:pt x="46954" y="30898"/>
                    <a:pt x="46954" y="47098"/>
                  </a:cubicBezTo>
                  <a:cubicBezTo>
                    <a:pt x="46954" y="52498"/>
                    <a:pt x="46954" y="60599"/>
                    <a:pt x="49717" y="65999"/>
                  </a:cubicBezTo>
                  <a:cubicBezTo>
                    <a:pt x="49717" y="68699"/>
                    <a:pt x="49717" y="68699"/>
                    <a:pt x="49717" y="71399"/>
                  </a:cubicBezTo>
                  <a:cubicBezTo>
                    <a:pt x="49717" y="76799"/>
                    <a:pt x="49717" y="76799"/>
                    <a:pt x="46954" y="76799"/>
                  </a:cubicBezTo>
                  <a:cubicBezTo>
                    <a:pt x="41434" y="76799"/>
                    <a:pt x="35909" y="76799"/>
                    <a:pt x="30384" y="76799"/>
                  </a:cubicBezTo>
                  <a:cubicBezTo>
                    <a:pt x="27621" y="76799"/>
                    <a:pt x="22095" y="76799"/>
                    <a:pt x="22095" y="74099"/>
                  </a:cubicBezTo>
                  <a:cubicBezTo>
                    <a:pt x="19333" y="76799"/>
                    <a:pt x="19333" y="76799"/>
                    <a:pt x="16570" y="76799"/>
                  </a:cubicBezTo>
                  <a:cubicBezTo>
                    <a:pt x="13813" y="76799"/>
                    <a:pt x="13813" y="76799"/>
                    <a:pt x="11050" y="76799"/>
                  </a:cubicBezTo>
                  <a:cubicBezTo>
                    <a:pt x="11050" y="76799"/>
                    <a:pt x="11050" y="79499"/>
                    <a:pt x="11050" y="79499"/>
                  </a:cubicBezTo>
                  <a:cubicBezTo>
                    <a:pt x="8288" y="79499"/>
                    <a:pt x="8288" y="74099"/>
                    <a:pt x="5525" y="76799"/>
                  </a:cubicBezTo>
                  <a:cubicBezTo>
                    <a:pt x="2762" y="76799"/>
                    <a:pt x="2762" y="84899"/>
                    <a:pt x="0" y="82199"/>
                  </a:cubicBezTo>
                  <a:cubicBezTo>
                    <a:pt x="2762" y="82199"/>
                    <a:pt x="0" y="84899"/>
                    <a:pt x="0" y="84899"/>
                  </a:cubicBezTo>
                  <a:cubicBezTo>
                    <a:pt x="2762" y="87599"/>
                    <a:pt x="2762" y="87599"/>
                    <a:pt x="2762" y="87599"/>
                  </a:cubicBezTo>
                  <a:cubicBezTo>
                    <a:pt x="2762" y="90299"/>
                    <a:pt x="2762" y="90299"/>
                    <a:pt x="2762" y="90299"/>
                  </a:cubicBezTo>
                  <a:cubicBezTo>
                    <a:pt x="2762" y="92999"/>
                    <a:pt x="2762" y="92999"/>
                    <a:pt x="2762" y="92999"/>
                  </a:cubicBezTo>
                  <a:cubicBezTo>
                    <a:pt x="5525" y="92999"/>
                    <a:pt x="5525" y="92999"/>
                    <a:pt x="5525" y="95699"/>
                  </a:cubicBezTo>
                  <a:cubicBezTo>
                    <a:pt x="8288" y="98399"/>
                    <a:pt x="5525" y="98399"/>
                    <a:pt x="5525" y="101099"/>
                  </a:cubicBezTo>
                  <a:cubicBezTo>
                    <a:pt x="5525" y="101099"/>
                    <a:pt x="5525" y="103799"/>
                    <a:pt x="5525" y="103799"/>
                  </a:cubicBezTo>
                  <a:cubicBezTo>
                    <a:pt x="8288" y="106499"/>
                    <a:pt x="8288" y="103799"/>
                    <a:pt x="8288" y="103799"/>
                  </a:cubicBezTo>
                  <a:cubicBezTo>
                    <a:pt x="11050" y="103799"/>
                    <a:pt x="11050" y="106499"/>
                    <a:pt x="11050" y="106499"/>
                  </a:cubicBezTo>
                  <a:cubicBezTo>
                    <a:pt x="11050" y="106499"/>
                    <a:pt x="13813" y="103799"/>
                    <a:pt x="13813" y="103799"/>
                  </a:cubicBezTo>
                  <a:cubicBezTo>
                    <a:pt x="16570" y="103799"/>
                    <a:pt x="16570" y="103799"/>
                    <a:pt x="19333" y="103799"/>
                  </a:cubicBezTo>
                  <a:cubicBezTo>
                    <a:pt x="19333" y="103799"/>
                    <a:pt x="22095" y="101099"/>
                    <a:pt x="22095" y="101099"/>
                  </a:cubicBezTo>
                  <a:cubicBezTo>
                    <a:pt x="22095" y="101099"/>
                    <a:pt x="19333" y="101099"/>
                    <a:pt x="22095" y="101099"/>
                  </a:cubicBezTo>
                  <a:cubicBezTo>
                    <a:pt x="24858" y="101099"/>
                    <a:pt x="24858" y="103799"/>
                    <a:pt x="24858" y="103799"/>
                  </a:cubicBezTo>
                  <a:cubicBezTo>
                    <a:pt x="24858" y="106499"/>
                    <a:pt x="24858" y="106499"/>
                    <a:pt x="24858" y="106499"/>
                  </a:cubicBezTo>
                  <a:cubicBezTo>
                    <a:pt x="24858" y="109199"/>
                    <a:pt x="27621" y="109199"/>
                    <a:pt x="27621" y="109199"/>
                  </a:cubicBezTo>
                  <a:cubicBezTo>
                    <a:pt x="27621" y="111899"/>
                    <a:pt x="27621" y="109199"/>
                    <a:pt x="27621" y="111899"/>
                  </a:cubicBezTo>
                  <a:cubicBezTo>
                    <a:pt x="27621" y="114599"/>
                    <a:pt x="27621" y="111899"/>
                    <a:pt x="27621" y="111899"/>
                  </a:cubicBezTo>
                  <a:cubicBezTo>
                    <a:pt x="30384" y="114599"/>
                    <a:pt x="27621" y="114599"/>
                    <a:pt x="30384" y="117299"/>
                  </a:cubicBezTo>
                  <a:cubicBezTo>
                    <a:pt x="30384" y="117299"/>
                    <a:pt x="30384" y="117299"/>
                    <a:pt x="30384" y="120000"/>
                  </a:cubicBezTo>
                  <a:cubicBezTo>
                    <a:pt x="33146" y="120000"/>
                    <a:pt x="33146" y="117299"/>
                    <a:pt x="33146" y="117299"/>
                  </a:cubicBezTo>
                  <a:cubicBezTo>
                    <a:pt x="35909" y="117299"/>
                    <a:pt x="35909" y="120000"/>
                    <a:pt x="38672" y="120000"/>
                  </a:cubicBezTo>
                  <a:cubicBezTo>
                    <a:pt x="38672" y="120000"/>
                    <a:pt x="35909" y="120000"/>
                    <a:pt x="38672" y="117299"/>
                  </a:cubicBezTo>
                  <a:cubicBezTo>
                    <a:pt x="41434" y="117299"/>
                    <a:pt x="41434" y="117299"/>
                    <a:pt x="41434" y="114599"/>
                  </a:cubicBezTo>
                  <a:cubicBezTo>
                    <a:pt x="41434" y="117299"/>
                    <a:pt x="41434" y="114599"/>
                    <a:pt x="41434" y="114599"/>
                  </a:cubicBezTo>
                  <a:cubicBezTo>
                    <a:pt x="44197" y="114599"/>
                    <a:pt x="44197" y="114599"/>
                    <a:pt x="44197" y="114599"/>
                  </a:cubicBezTo>
                  <a:cubicBezTo>
                    <a:pt x="44197" y="117299"/>
                    <a:pt x="44197" y="117299"/>
                    <a:pt x="44197" y="117299"/>
                  </a:cubicBezTo>
                  <a:cubicBezTo>
                    <a:pt x="44197" y="120000"/>
                    <a:pt x="46954" y="117299"/>
                    <a:pt x="49717" y="117299"/>
                  </a:cubicBezTo>
                  <a:cubicBezTo>
                    <a:pt x="49717" y="114599"/>
                    <a:pt x="49717" y="114599"/>
                    <a:pt x="49717" y="111899"/>
                  </a:cubicBezTo>
                  <a:cubicBezTo>
                    <a:pt x="49717" y="111899"/>
                    <a:pt x="49717" y="109199"/>
                    <a:pt x="49717" y="109199"/>
                  </a:cubicBezTo>
                  <a:cubicBezTo>
                    <a:pt x="49717" y="109199"/>
                    <a:pt x="49717" y="106499"/>
                    <a:pt x="49717" y="106499"/>
                  </a:cubicBezTo>
                  <a:cubicBezTo>
                    <a:pt x="52479" y="103799"/>
                    <a:pt x="60768" y="103799"/>
                    <a:pt x="55242" y="98399"/>
                  </a:cubicBezTo>
                  <a:cubicBezTo>
                    <a:pt x="60768" y="98399"/>
                    <a:pt x="58005" y="95699"/>
                    <a:pt x="58005" y="95699"/>
                  </a:cubicBezTo>
                  <a:cubicBezTo>
                    <a:pt x="60768" y="92999"/>
                    <a:pt x="60768" y="95699"/>
                    <a:pt x="63530" y="95699"/>
                  </a:cubicBezTo>
                  <a:cubicBezTo>
                    <a:pt x="66293" y="95699"/>
                    <a:pt x="63530" y="92999"/>
                    <a:pt x="66293" y="92999"/>
                  </a:cubicBezTo>
                  <a:cubicBezTo>
                    <a:pt x="66293" y="90299"/>
                    <a:pt x="66293" y="90299"/>
                    <a:pt x="66293" y="90299"/>
                  </a:cubicBezTo>
                  <a:cubicBezTo>
                    <a:pt x="69056" y="90299"/>
                    <a:pt x="69056" y="90299"/>
                    <a:pt x="69056" y="87599"/>
                  </a:cubicBezTo>
                  <a:cubicBezTo>
                    <a:pt x="71818" y="84899"/>
                    <a:pt x="71818" y="87599"/>
                    <a:pt x="74581" y="87599"/>
                  </a:cubicBezTo>
                  <a:cubicBezTo>
                    <a:pt x="74581" y="87599"/>
                    <a:pt x="74581" y="84899"/>
                    <a:pt x="74581" y="84899"/>
                  </a:cubicBezTo>
                  <a:cubicBezTo>
                    <a:pt x="74581" y="84899"/>
                    <a:pt x="77338" y="82199"/>
                    <a:pt x="80101" y="82199"/>
                  </a:cubicBezTo>
                  <a:cubicBezTo>
                    <a:pt x="82863" y="79499"/>
                    <a:pt x="85626" y="79499"/>
                    <a:pt x="91152" y="82199"/>
                  </a:cubicBezTo>
                  <a:cubicBezTo>
                    <a:pt x="91152" y="79499"/>
                    <a:pt x="93914" y="82199"/>
                    <a:pt x="96677" y="79499"/>
                  </a:cubicBezTo>
                  <a:cubicBezTo>
                    <a:pt x="96677" y="79499"/>
                    <a:pt x="96677" y="79499"/>
                    <a:pt x="99440" y="79499"/>
                  </a:cubicBezTo>
                  <a:cubicBezTo>
                    <a:pt x="99440" y="76799"/>
                    <a:pt x="99440" y="79499"/>
                    <a:pt x="102202" y="79499"/>
                  </a:cubicBezTo>
                  <a:cubicBezTo>
                    <a:pt x="104965" y="76799"/>
                    <a:pt x="110485" y="76799"/>
                    <a:pt x="113247" y="76799"/>
                  </a:cubicBezTo>
                  <a:cubicBezTo>
                    <a:pt x="113247" y="76799"/>
                    <a:pt x="116010" y="76799"/>
                    <a:pt x="116010" y="74099"/>
                  </a:cubicBezTo>
                  <a:cubicBezTo>
                    <a:pt x="116010" y="74099"/>
                    <a:pt x="116010" y="74099"/>
                    <a:pt x="118773" y="71399"/>
                  </a:cubicBezTo>
                  <a:cubicBezTo>
                    <a:pt x="118773" y="68699"/>
                    <a:pt x="118773" y="65999"/>
                    <a:pt x="118773" y="63299"/>
                  </a:cubicBezTo>
                  <a:cubicBezTo>
                    <a:pt x="121536" y="57899"/>
                    <a:pt x="118773" y="52498"/>
                    <a:pt x="118773" y="47098"/>
                  </a:cubicBezTo>
                  <a:cubicBezTo>
                    <a:pt x="118773" y="47098"/>
                    <a:pt x="118773" y="47098"/>
                    <a:pt x="118773" y="4709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98" name="Shape 2298"/>
            <p:cNvSpPr/>
            <p:nvPr/>
          </p:nvSpPr>
          <p:spPr>
            <a:xfrm>
              <a:off x="11216285" y="3342516"/>
              <a:ext cx="887621" cy="291457"/>
            </a:xfrm>
            <a:custGeom>
              <a:avLst/>
              <a:gdLst/>
              <a:ahLst/>
              <a:cxnLst/>
              <a:rect l="0" t="0" r="0" b="0"/>
              <a:pathLst>
                <a:path w="120000" h="120000" extrusionOk="0">
                  <a:moveTo>
                    <a:pt x="7200" y="78072"/>
                  </a:moveTo>
                  <a:cubicBezTo>
                    <a:pt x="7200" y="78072"/>
                    <a:pt x="7200" y="78072"/>
                    <a:pt x="7200" y="78072"/>
                  </a:cubicBezTo>
                  <a:cubicBezTo>
                    <a:pt x="7200" y="78072"/>
                    <a:pt x="7200" y="78072"/>
                    <a:pt x="7200" y="78072"/>
                  </a:cubicBezTo>
                  <a:close/>
                  <a:moveTo>
                    <a:pt x="110400" y="52048"/>
                  </a:moveTo>
                  <a:cubicBezTo>
                    <a:pt x="110400" y="52048"/>
                    <a:pt x="110400" y="52048"/>
                    <a:pt x="110400" y="58554"/>
                  </a:cubicBezTo>
                  <a:cubicBezTo>
                    <a:pt x="110400" y="58554"/>
                    <a:pt x="112800" y="58554"/>
                    <a:pt x="112800" y="58554"/>
                  </a:cubicBezTo>
                  <a:cubicBezTo>
                    <a:pt x="112800" y="52048"/>
                    <a:pt x="110400" y="52048"/>
                    <a:pt x="110400" y="52048"/>
                  </a:cubicBezTo>
                  <a:close/>
                  <a:moveTo>
                    <a:pt x="24000" y="91084"/>
                  </a:moveTo>
                  <a:cubicBezTo>
                    <a:pt x="24000" y="84578"/>
                    <a:pt x="21600" y="84578"/>
                    <a:pt x="21600" y="78072"/>
                  </a:cubicBezTo>
                  <a:cubicBezTo>
                    <a:pt x="21600" y="71566"/>
                    <a:pt x="21600" y="58554"/>
                    <a:pt x="21600" y="45542"/>
                  </a:cubicBezTo>
                  <a:cubicBezTo>
                    <a:pt x="21600" y="39036"/>
                    <a:pt x="19200" y="39036"/>
                    <a:pt x="19200" y="32530"/>
                  </a:cubicBezTo>
                  <a:cubicBezTo>
                    <a:pt x="16800" y="26024"/>
                    <a:pt x="14400" y="19518"/>
                    <a:pt x="12000" y="13012"/>
                  </a:cubicBezTo>
                  <a:cubicBezTo>
                    <a:pt x="12000" y="19518"/>
                    <a:pt x="12000" y="26024"/>
                    <a:pt x="9600" y="26024"/>
                  </a:cubicBezTo>
                  <a:cubicBezTo>
                    <a:pt x="9600" y="26024"/>
                    <a:pt x="9600" y="19518"/>
                    <a:pt x="9600" y="19518"/>
                  </a:cubicBezTo>
                  <a:cubicBezTo>
                    <a:pt x="7200" y="19518"/>
                    <a:pt x="4800" y="32530"/>
                    <a:pt x="4800" y="26024"/>
                  </a:cubicBezTo>
                  <a:cubicBezTo>
                    <a:pt x="4800" y="19518"/>
                    <a:pt x="4800" y="19518"/>
                    <a:pt x="4800" y="13012"/>
                  </a:cubicBezTo>
                  <a:cubicBezTo>
                    <a:pt x="4800" y="13012"/>
                    <a:pt x="4800" y="13012"/>
                    <a:pt x="4800" y="13012"/>
                  </a:cubicBezTo>
                  <a:cubicBezTo>
                    <a:pt x="4800" y="13012"/>
                    <a:pt x="4800" y="13012"/>
                    <a:pt x="2400" y="13012"/>
                  </a:cubicBezTo>
                  <a:cubicBezTo>
                    <a:pt x="2400" y="13012"/>
                    <a:pt x="2400" y="13012"/>
                    <a:pt x="0" y="13012"/>
                  </a:cubicBezTo>
                  <a:cubicBezTo>
                    <a:pt x="0" y="6506"/>
                    <a:pt x="0" y="6506"/>
                    <a:pt x="0" y="13012"/>
                  </a:cubicBezTo>
                  <a:cubicBezTo>
                    <a:pt x="0" y="19518"/>
                    <a:pt x="0" y="26024"/>
                    <a:pt x="2400" y="32530"/>
                  </a:cubicBezTo>
                  <a:cubicBezTo>
                    <a:pt x="2400" y="45542"/>
                    <a:pt x="2400" y="52048"/>
                    <a:pt x="4800" y="58554"/>
                  </a:cubicBezTo>
                  <a:cubicBezTo>
                    <a:pt x="4800" y="58554"/>
                    <a:pt x="4800" y="58554"/>
                    <a:pt x="4800" y="65060"/>
                  </a:cubicBezTo>
                  <a:cubicBezTo>
                    <a:pt x="4800" y="65060"/>
                    <a:pt x="7200" y="71566"/>
                    <a:pt x="7200" y="71566"/>
                  </a:cubicBezTo>
                  <a:cubicBezTo>
                    <a:pt x="7200" y="78072"/>
                    <a:pt x="7200" y="78072"/>
                    <a:pt x="7200" y="78072"/>
                  </a:cubicBezTo>
                  <a:cubicBezTo>
                    <a:pt x="9600" y="84578"/>
                    <a:pt x="9600" y="84578"/>
                    <a:pt x="12000" y="84578"/>
                  </a:cubicBezTo>
                  <a:cubicBezTo>
                    <a:pt x="14400" y="91084"/>
                    <a:pt x="16800" y="97590"/>
                    <a:pt x="21600" y="104096"/>
                  </a:cubicBezTo>
                  <a:cubicBezTo>
                    <a:pt x="21600" y="110602"/>
                    <a:pt x="21600" y="110602"/>
                    <a:pt x="21600" y="110602"/>
                  </a:cubicBezTo>
                  <a:cubicBezTo>
                    <a:pt x="24000" y="110602"/>
                    <a:pt x="24000" y="110602"/>
                    <a:pt x="24000" y="110602"/>
                  </a:cubicBezTo>
                  <a:cubicBezTo>
                    <a:pt x="24000" y="110602"/>
                    <a:pt x="24000" y="104096"/>
                    <a:pt x="24000" y="104096"/>
                  </a:cubicBezTo>
                  <a:cubicBezTo>
                    <a:pt x="26400" y="104096"/>
                    <a:pt x="26400" y="110602"/>
                    <a:pt x="26400" y="110602"/>
                  </a:cubicBezTo>
                  <a:cubicBezTo>
                    <a:pt x="26400" y="104096"/>
                    <a:pt x="24000" y="97590"/>
                    <a:pt x="24000" y="91084"/>
                  </a:cubicBezTo>
                  <a:close/>
                  <a:moveTo>
                    <a:pt x="120000" y="32530"/>
                  </a:moveTo>
                  <a:cubicBezTo>
                    <a:pt x="120000" y="32530"/>
                    <a:pt x="117600" y="32530"/>
                    <a:pt x="117600" y="32530"/>
                  </a:cubicBezTo>
                  <a:cubicBezTo>
                    <a:pt x="117600" y="26024"/>
                    <a:pt x="115200" y="26024"/>
                    <a:pt x="115200" y="26024"/>
                  </a:cubicBezTo>
                  <a:cubicBezTo>
                    <a:pt x="115200" y="26024"/>
                    <a:pt x="110400" y="26024"/>
                    <a:pt x="112800" y="26024"/>
                  </a:cubicBezTo>
                  <a:cubicBezTo>
                    <a:pt x="112800" y="19518"/>
                    <a:pt x="112800" y="19518"/>
                    <a:pt x="112800" y="19518"/>
                  </a:cubicBezTo>
                  <a:cubicBezTo>
                    <a:pt x="110400" y="19518"/>
                    <a:pt x="110400" y="19518"/>
                    <a:pt x="108000" y="19518"/>
                  </a:cubicBezTo>
                  <a:cubicBezTo>
                    <a:pt x="110400" y="19518"/>
                    <a:pt x="110400" y="19518"/>
                    <a:pt x="110400" y="13012"/>
                  </a:cubicBezTo>
                  <a:cubicBezTo>
                    <a:pt x="110400" y="13012"/>
                    <a:pt x="108000" y="13012"/>
                    <a:pt x="108000" y="6506"/>
                  </a:cubicBezTo>
                  <a:cubicBezTo>
                    <a:pt x="108000" y="6506"/>
                    <a:pt x="108000" y="0"/>
                    <a:pt x="105600" y="0"/>
                  </a:cubicBezTo>
                  <a:cubicBezTo>
                    <a:pt x="105600" y="0"/>
                    <a:pt x="105600" y="6506"/>
                    <a:pt x="103200" y="6506"/>
                  </a:cubicBezTo>
                  <a:cubicBezTo>
                    <a:pt x="105600" y="-6506"/>
                    <a:pt x="103200" y="6506"/>
                    <a:pt x="103200" y="13012"/>
                  </a:cubicBezTo>
                  <a:cubicBezTo>
                    <a:pt x="100800" y="13012"/>
                    <a:pt x="98400" y="32530"/>
                    <a:pt x="98400" y="26024"/>
                  </a:cubicBezTo>
                  <a:cubicBezTo>
                    <a:pt x="96000" y="32530"/>
                    <a:pt x="96000" y="32530"/>
                    <a:pt x="96000" y="39036"/>
                  </a:cubicBezTo>
                  <a:cubicBezTo>
                    <a:pt x="96000" y="39036"/>
                    <a:pt x="96000" y="39036"/>
                    <a:pt x="93600" y="39036"/>
                  </a:cubicBezTo>
                  <a:cubicBezTo>
                    <a:pt x="93600" y="45542"/>
                    <a:pt x="96000" y="52048"/>
                    <a:pt x="96000" y="52048"/>
                  </a:cubicBezTo>
                  <a:cubicBezTo>
                    <a:pt x="93600" y="52048"/>
                    <a:pt x="93600" y="45542"/>
                    <a:pt x="93600" y="39036"/>
                  </a:cubicBezTo>
                  <a:cubicBezTo>
                    <a:pt x="91200" y="45542"/>
                    <a:pt x="93600" y="45542"/>
                    <a:pt x="93600" y="52048"/>
                  </a:cubicBezTo>
                  <a:cubicBezTo>
                    <a:pt x="93600" y="52048"/>
                    <a:pt x="91200" y="58554"/>
                    <a:pt x="91200" y="58554"/>
                  </a:cubicBezTo>
                  <a:cubicBezTo>
                    <a:pt x="91200" y="58554"/>
                    <a:pt x="88800" y="52048"/>
                    <a:pt x="88800" y="52048"/>
                  </a:cubicBezTo>
                  <a:cubicBezTo>
                    <a:pt x="86400" y="45542"/>
                    <a:pt x="88800" y="52048"/>
                    <a:pt x="86400" y="52048"/>
                  </a:cubicBezTo>
                  <a:cubicBezTo>
                    <a:pt x="86400" y="65060"/>
                    <a:pt x="81600" y="71566"/>
                    <a:pt x="79200" y="78072"/>
                  </a:cubicBezTo>
                  <a:cubicBezTo>
                    <a:pt x="76800" y="78072"/>
                    <a:pt x="74400" y="78072"/>
                    <a:pt x="72000" y="84578"/>
                  </a:cubicBezTo>
                  <a:cubicBezTo>
                    <a:pt x="72000" y="84578"/>
                    <a:pt x="72000" y="91084"/>
                    <a:pt x="69600" y="91084"/>
                  </a:cubicBezTo>
                  <a:cubicBezTo>
                    <a:pt x="69600" y="91084"/>
                    <a:pt x="72000" y="97590"/>
                    <a:pt x="69600" y="104096"/>
                  </a:cubicBezTo>
                  <a:cubicBezTo>
                    <a:pt x="69600" y="104096"/>
                    <a:pt x="69600" y="110602"/>
                    <a:pt x="69600" y="110602"/>
                  </a:cubicBezTo>
                  <a:cubicBezTo>
                    <a:pt x="69600" y="110602"/>
                    <a:pt x="67200" y="104096"/>
                    <a:pt x="64800" y="104096"/>
                  </a:cubicBezTo>
                  <a:cubicBezTo>
                    <a:pt x="62400" y="104096"/>
                    <a:pt x="60000" y="104096"/>
                    <a:pt x="60000" y="97590"/>
                  </a:cubicBezTo>
                  <a:cubicBezTo>
                    <a:pt x="57600" y="104096"/>
                    <a:pt x="64800" y="117108"/>
                    <a:pt x="67200" y="117108"/>
                  </a:cubicBezTo>
                  <a:cubicBezTo>
                    <a:pt x="67200" y="123614"/>
                    <a:pt x="67200" y="117108"/>
                    <a:pt x="69600" y="117108"/>
                  </a:cubicBezTo>
                  <a:cubicBezTo>
                    <a:pt x="69600" y="117108"/>
                    <a:pt x="69600" y="117108"/>
                    <a:pt x="72000" y="117108"/>
                  </a:cubicBezTo>
                  <a:cubicBezTo>
                    <a:pt x="74400" y="117108"/>
                    <a:pt x="74400" y="117108"/>
                    <a:pt x="74400" y="117108"/>
                  </a:cubicBezTo>
                  <a:cubicBezTo>
                    <a:pt x="76800" y="110602"/>
                    <a:pt x="76800" y="110602"/>
                    <a:pt x="79200" y="104096"/>
                  </a:cubicBezTo>
                  <a:cubicBezTo>
                    <a:pt x="81600" y="104096"/>
                    <a:pt x="81600" y="110602"/>
                    <a:pt x="81600" y="110602"/>
                  </a:cubicBezTo>
                  <a:cubicBezTo>
                    <a:pt x="84000" y="110602"/>
                    <a:pt x="86400" y="110602"/>
                    <a:pt x="86400" y="110602"/>
                  </a:cubicBezTo>
                  <a:cubicBezTo>
                    <a:pt x="86400" y="110602"/>
                    <a:pt x="86400" y="110602"/>
                    <a:pt x="88800" y="110602"/>
                  </a:cubicBezTo>
                  <a:cubicBezTo>
                    <a:pt x="88800" y="110602"/>
                    <a:pt x="91200" y="110602"/>
                    <a:pt x="91200" y="110602"/>
                  </a:cubicBezTo>
                  <a:cubicBezTo>
                    <a:pt x="91200" y="110602"/>
                    <a:pt x="93600" y="104096"/>
                    <a:pt x="93600" y="97590"/>
                  </a:cubicBezTo>
                  <a:cubicBezTo>
                    <a:pt x="93600" y="97590"/>
                    <a:pt x="93600" y="97590"/>
                    <a:pt x="93600" y="91084"/>
                  </a:cubicBezTo>
                  <a:cubicBezTo>
                    <a:pt x="93600" y="91084"/>
                    <a:pt x="96000" y="91084"/>
                    <a:pt x="96000" y="91084"/>
                  </a:cubicBezTo>
                  <a:cubicBezTo>
                    <a:pt x="96000" y="84578"/>
                    <a:pt x="93600" y="84578"/>
                    <a:pt x="93600" y="84578"/>
                  </a:cubicBezTo>
                  <a:cubicBezTo>
                    <a:pt x="96000" y="78072"/>
                    <a:pt x="96000" y="78072"/>
                    <a:pt x="96000" y="78072"/>
                  </a:cubicBezTo>
                  <a:cubicBezTo>
                    <a:pt x="96000" y="78072"/>
                    <a:pt x="96000" y="78072"/>
                    <a:pt x="98400" y="71566"/>
                  </a:cubicBezTo>
                  <a:cubicBezTo>
                    <a:pt x="98400" y="65060"/>
                    <a:pt x="96000" y="52048"/>
                    <a:pt x="100800" y="52048"/>
                  </a:cubicBezTo>
                  <a:cubicBezTo>
                    <a:pt x="103200" y="52048"/>
                    <a:pt x="103200" y="52048"/>
                    <a:pt x="105600" y="52048"/>
                  </a:cubicBezTo>
                  <a:cubicBezTo>
                    <a:pt x="105600" y="52048"/>
                    <a:pt x="108000" y="58554"/>
                    <a:pt x="110400" y="58554"/>
                  </a:cubicBezTo>
                  <a:cubicBezTo>
                    <a:pt x="110400" y="58554"/>
                    <a:pt x="110400" y="52048"/>
                    <a:pt x="110400" y="52048"/>
                  </a:cubicBezTo>
                  <a:cubicBezTo>
                    <a:pt x="110400" y="52048"/>
                    <a:pt x="112800" y="52048"/>
                    <a:pt x="112800" y="52048"/>
                  </a:cubicBezTo>
                  <a:cubicBezTo>
                    <a:pt x="112800" y="52048"/>
                    <a:pt x="115200" y="52048"/>
                    <a:pt x="115200" y="52048"/>
                  </a:cubicBezTo>
                  <a:cubicBezTo>
                    <a:pt x="117600" y="52048"/>
                    <a:pt x="115200" y="52048"/>
                    <a:pt x="115200" y="45542"/>
                  </a:cubicBezTo>
                  <a:cubicBezTo>
                    <a:pt x="115200" y="39036"/>
                    <a:pt x="112800" y="39036"/>
                    <a:pt x="115200" y="39036"/>
                  </a:cubicBezTo>
                  <a:cubicBezTo>
                    <a:pt x="117600" y="39036"/>
                    <a:pt x="120000" y="39036"/>
                    <a:pt x="120000" y="3253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299" name="Shape 2299"/>
            <p:cNvSpPr/>
            <p:nvPr/>
          </p:nvSpPr>
          <p:spPr>
            <a:xfrm>
              <a:off x="8075475" y="4116810"/>
              <a:ext cx="139663" cy="367205"/>
            </a:xfrm>
            <a:custGeom>
              <a:avLst/>
              <a:gdLst/>
              <a:ahLst/>
              <a:cxnLst/>
              <a:rect l="0" t="0" r="0" b="0"/>
              <a:pathLst>
                <a:path w="120000" h="120000" extrusionOk="0">
                  <a:moveTo>
                    <a:pt x="75000" y="41371"/>
                  </a:moveTo>
                  <a:cubicBezTo>
                    <a:pt x="75000" y="41371"/>
                    <a:pt x="75000" y="41371"/>
                    <a:pt x="75000" y="41371"/>
                  </a:cubicBezTo>
                  <a:cubicBezTo>
                    <a:pt x="75000" y="41371"/>
                    <a:pt x="75000" y="41371"/>
                    <a:pt x="75000" y="41371"/>
                  </a:cubicBezTo>
                  <a:close/>
                  <a:moveTo>
                    <a:pt x="75000" y="41371"/>
                  </a:moveTo>
                  <a:cubicBezTo>
                    <a:pt x="75000" y="41371"/>
                    <a:pt x="60000" y="41371"/>
                    <a:pt x="75000" y="41371"/>
                  </a:cubicBezTo>
                  <a:cubicBezTo>
                    <a:pt x="75000" y="41371"/>
                    <a:pt x="75000" y="41371"/>
                    <a:pt x="75000" y="41371"/>
                  </a:cubicBezTo>
                  <a:close/>
                  <a:moveTo>
                    <a:pt x="120000" y="82742"/>
                  </a:moveTo>
                  <a:cubicBezTo>
                    <a:pt x="120000" y="77571"/>
                    <a:pt x="105000" y="72399"/>
                    <a:pt x="90000" y="72399"/>
                  </a:cubicBezTo>
                  <a:cubicBezTo>
                    <a:pt x="90000" y="67228"/>
                    <a:pt x="90000" y="67228"/>
                    <a:pt x="75000" y="62057"/>
                  </a:cubicBezTo>
                  <a:cubicBezTo>
                    <a:pt x="75000" y="62057"/>
                    <a:pt x="75000" y="62057"/>
                    <a:pt x="60000" y="62057"/>
                  </a:cubicBezTo>
                  <a:cubicBezTo>
                    <a:pt x="60000" y="56885"/>
                    <a:pt x="60000" y="46542"/>
                    <a:pt x="60000" y="41371"/>
                  </a:cubicBezTo>
                  <a:cubicBezTo>
                    <a:pt x="60000" y="36199"/>
                    <a:pt x="75000" y="31028"/>
                    <a:pt x="90000" y="31028"/>
                  </a:cubicBezTo>
                  <a:cubicBezTo>
                    <a:pt x="90000" y="31028"/>
                    <a:pt x="75000" y="31028"/>
                    <a:pt x="75000" y="25857"/>
                  </a:cubicBezTo>
                  <a:cubicBezTo>
                    <a:pt x="75000" y="25857"/>
                    <a:pt x="75000" y="20685"/>
                    <a:pt x="75000" y="20685"/>
                  </a:cubicBezTo>
                  <a:cubicBezTo>
                    <a:pt x="60000" y="10342"/>
                    <a:pt x="60000" y="10342"/>
                    <a:pt x="45000" y="0"/>
                  </a:cubicBezTo>
                  <a:cubicBezTo>
                    <a:pt x="45000" y="5171"/>
                    <a:pt x="15000" y="0"/>
                    <a:pt x="0" y="0"/>
                  </a:cubicBezTo>
                  <a:cubicBezTo>
                    <a:pt x="0" y="5171"/>
                    <a:pt x="15000" y="0"/>
                    <a:pt x="15000" y="5171"/>
                  </a:cubicBezTo>
                  <a:cubicBezTo>
                    <a:pt x="15000" y="5171"/>
                    <a:pt x="15000" y="5171"/>
                    <a:pt x="15000" y="10342"/>
                  </a:cubicBezTo>
                  <a:cubicBezTo>
                    <a:pt x="30000" y="10342"/>
                    <a:pt x="30000" y="10342"/>
                    <a:pt x="30000" y="15514"/>
                  </a:cubicBezTo>
                  <a:cubicBezTo>
                    <a:pt x="30000" y="20685"/>
                    <a:pt x="30000" y="15514"/>
                    <a:pt x="30000" y="20685"/>
                  </a:cubicBezTo>
                  <a:cubicBezTo>
                    <a:pt x="30000" y="20685"/>
                    <a:pt x="15000" y="20685"/>
                    <a:pt x="15000" y="20685"/>
                  </a:cubicBezTo>
                  <a:cubicBezTo>
                    <a:pt x="15000" y="25857"/>
                    <a:pt x="15000" y="25857"/>
                    <a:pt x="15000" y="25857"/>
                  </a:cubicBezTo>
                  <a:cubicBezTo>
                    <a:pt x="15000" y="31028"/>
                    <a:pt x="15000" y="31028"/>
                    <a:pt x="15000" y="31028"/>
                  </a:cubicBezTo>
                  <a:cubicBezTo>
                    <a:pt x="15000" y="36199"/>
                    <a:pt x="15000" y="46542"/>
                    <a:pt x="30000" y="46542"/>
                  </a:cubicBezTo>
                  <a:cubicBezTo>
                    <a:pt x="15000" y="46542"/>
                    <a:pt x="15000" y="46542"/>
                    <a:pt x="0" y="51714"/>
                  </a:cubicBezTo>
                  <a:cubicBezTo>
                    <a:pt x="0" y="56885"/>
                    <a:pt x="0" y="56885"/>
                    <a:pt x="0" y="62057"/>
                  </a:cubicBezTo>
                  <a:cubicBezTo>
                    <a:pt x="0" y="67228"/>
                    <a:pt x="0" y="62057"/>
                    <a:pt x="0" y="67228"/>
                  </a:cubicBezTo>
                  <a:cubicBezTo>
                    <a:pt x="0" y="67228"/>
                    <a:pt x="0" y="72399"/>
                    <a:pt x="15000" y="67228"/>
                  </a:cubicBezTo>
                  <a:cubicBezTo>
                    <a:pt x="15000" y="72399"/>
                    <a:pt x="15000" y="77571"/>
                    <a:pt x="30000" y="77571"/>
                  </a:cubicBezTo>
                  <a:cubicBezTo>
                    <a:pt x="30000" y="77571"/>
                    <a:pt x="30000" y="77571"/>
                    <a:pt x="30000" y="77571"/>
                  </a:cubicBezTo>
                  <a:cubicBezTo>
                    <a:pt x="45000" y="77571"/>
                    <a:pt x="60000" y="77571"/>
                    <a:pt x="60000" y="82742"/>
                  </a:cubicBezTo>
                  <a:cubicBezTo>
                    <a:pt x="60000" y="87914"/>
                    <a:pt x="45000" y="93085"/>
                    <a:pt x="45000" y="98257"/>
                  </a:cubicBezTo>
                  <a:cubicBezTo>
                    <a:pt x="45000" y="103428"/>
                    <a:pt x="60000" y="108599"/>
                    <a:pt x="75000" y="113771"/>
                  </a:cubicBezTo>
                  <a:cubicBezTo>
                    <a:pt x="75000" y="113771"/>
                    <a:pt x="75000" y="113771"/>
                    <a:pt x="75000" y="113771"/>
                  </a:cubicBezTo>
                  <a:cubicBezTo>
                    <a:pt x="90000" y="113771"/>
                    <a:pt x="75000" y="118942"/>
                    <a:pt x="75000" y="118942"/>
                  </a:cubicBezTo>
                  <a:cubicBezTo>
                    <a:pt x="90000" y="124114"/>
                    <a:pt x="90000" y="108599"/>
                    <a:pt x="90000" y="108599"/>
                  </a:cubicBezTo>
                  <a:cubicBezTo>
                    <a:pt x="90000" y="103428"/>
                    <a:pt x="105000" y="108599"/>
                    <a:pt x="105000" y="103428"/>
                  </a:cubicBezTo>
                  <a:cubicBezTo>
                    <a:pt x="120000" y="98257"/>
                    <a:pt x="120000" y="87914"/>
                    <a:pt x="120000" y="8274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00" name="Shape 2300"/>
            <p:cNvSpPr/>
            <p:nvPr/>
          </p:nvSpPr>
          <p:spPr>
            <a:xfrm>
              <a:off x="8534804" y="4244335"/>
              <a:ext cx="356912" cy="632076"/>
            </a:xfrm>
            <a:custGeom>
              <a:avLst/>
              <a:gdLst/>
              <a:ahLst/>
              <a:cxnLst/>
              <a:rect l="0" t="0" r="0" b="0"/>
              <a:pathLst>
                <a:path w="120000" h="120000" extrusionOk="0">
                  <a:moveTo>
                    <a:pt x="120000" y="27000"/>
                  </a:moveTo>
                  <a:cubicBezTo>
                    <a:pt x="114000" y="21000"/>
                    <a:pt x="108000" y="15000"/>
                    <a:pt x="108000" y="6000"/>
                  </a:cubicBezTo>
                  <a:cubicBezTo>
                    <a:pt x="108000" y="6000"/>
                    <a:pt x="102000" y="0"/>
                    <a:pt x="102000" y="0"/>
                  </a:cubicBezTo>
                  <a:cubicBezTo>
                    <a:pt x="96000" y="0"/>
                    <a:pt x="96000" y="3000"/>
                    <a:pt x="96000" y="3000"/>
                  </a:cubicBezTo>
                  <a:cubicBezTo>
                    <a:pt x="96000" y="6000"/>
                    <a:pt x="96000" y="9000"/>
                    <a:pt x="96000" y="9000"/>
                  </a:cubicBezTo>
                  <a:cubicBezTo>
                    <a:pt x="90000" y="12000"/>
                    <a:pt x="90000" y="15000"/>
                    <a:pt x="84000" y="15000"/>
                  </a:cubicBezTo>
                  <a:cubicBezTo>
                    <a:pt x="84000" y="15000"/>
                    <a:pt x="78000" y="15000"/>
                    <a:pt x="78000" y="12000"/>
                  </a:cubicBezTo>
                  <a:cubicBezTo>
                    <a:pt x="78000" y="15000"/>
                    <a:pt x="78000" y="15000"/>
                    <a:pt x="78000" y="18000"/>
                  </a:cubicBezTo>
                  <a:cubicBezTo>
                    <a:pt x="78000" y="18000"/>
                    <a:pt x="72000" y="21000"/>
                    <a:pt x="78000" y="24000"/>
                  </a:cubicBezTo>
                  <a:cubicBezTo>
                    <a:pt x="72000" y="21000"/>
                    <a:pt x="72000" y="27000"/>
                    <a:pt x="72000" y="27000"/>
                  </a:cubicBezTo>
                  <a:cubicBezTo>
                    <a:pt x="72000" y="24000"/>
                    <a:pt x="72000" y="24000"/>
                    <a:pt x="72000" y="24000"/>
                  </a:cubicBezTo>
                  <a:cubicBezTo>
                    <a:pt x="72000" y="24000"/>
                    <a:pt x="66000" y="27000"/>
                    <a:pt x="66000" y="27000"/>
                  </a:cubicBezTo>
                  <a:cubicBezTo>
                    <a:pt x="66000" y="27000"/>
                    <a:pt x="66000" y="30000"/>
                    <a:pt x="66000" y="30000"/>
                  </a:cubicBezTo>
                  <a:cubicBezTo>
                    <a:pt x="66000" y="24000"/>
                    <a:pt x="48000" y="33000"/>
                    <a:pt x="54000" y="33000"/>
                  </a:cubicBezTo>
                  <a:cubicBezTo>
                    <a:pt x="54000" y="33000"/>
                    <a:pt x="54000" y="33000"/>
                    <a:pt x="48000" y="33000"/>
                  </a:cubicBezTo>
                  <a:cubicBezTo>
                    <a:pt x="48000" y="33000"/>
                    <a:pt x="42000" y="33000"/>
                    <a:pt x="42000" y="33000"/>
                  </a:cubicBezTo>
                  <a:cubicBezTo>
                    <a:pt x="42000" y="33000"/>
                    <a:pt x="42000" y="36000"/>
                    <a:pt x="42000" y="36000"/>
                  </a:cubicBezTo>
                  <a:cubicBezTo>
                    <a:pt x="42000" y="36000"/>
                    <a:pt x="36000" y="36000"/>
                    <a:pt x="36000" y="36000"/>
                  </a:cubicBezTo>
                  <a:cubicBezTo>
                    <a:pt x="36000" y="36000"/>
                    <a:pt x="30000" y="36000"/>
                    <a:pt x="30000" y="36000"/>
                  </a:cubicBezTo>
                  <a:cubicBezTo>
                    <a:pt x="24000" y="39000"/>
                    <a:pt x="24000" y="36000"/>
                    <a:pt x="24000" y="39000"/>
                  </a:cubicBezTo>
                  <a:cubicBezTo>
                    <a:pt x="24000" y="42000"/>
                    <a:pt x="18000" y="45000"/>
                    <a:pt x="18000" y="45000"/>
                  </a:cubicBezTo>
                  <a:cubicBezTo>
                    <a:pt x="12000" y="51000"/>
                    <a:pt x="18000" y="54000"/>
                    <a:pt x="18000" y="57000"/>
                  </a:cubicBezTo>
                  <a:cubicBezTo>
                    <a:pt x="18000" y="60000"/>
                    <a:pt x="18000" y="63000"/>
                    <a:pt x="18000" y="69000"/>
                  </a:cubicBezTo>
                  <a:cubicBezTo>
                    <a:pt x="18000" y="72000"/>
                    <a:pt x="12000" y="78000"/>
                    <a:pt x="6000" y="81000"/>
                  </a:cubicBezTo>
                  <a:cubicBezTo>
                    <a:pt x="6000" y="81000"/>
                    <a:pt x="6000" y="81000"/>
                    <a:pt x="6000" y="84000"/>
                  </a:cubicBezTo>
                  <a:cubicBezTo>
                    <a:pt x="0" y="84000"/>
                    <a:pt x="0" y="90000"/>
                    <a:pt x="0" y="90000"/>
                  </a:cubicBezTo>
                  <a:cubicBezTo>
                    <a:pt x="0" y="93000"/>
                    <a:pt x="0" y="99000"/>
                    <a:pt x="6000" y="102000"/>
                  </a:cubicBezTo>
                  <a:cubicBezTo>
                    <a:pt x="6000" y="105000"/>
                    <a:pt x="6000" y="111000"/>
                    <a:pt x="6000" y="114000"/>
                  </a:cubicBezTo>
                  <a:cubicBezTo>
                    <a:pt x="12000" y="117000"/>
                    <a:pt x="12000" y="117000"/>
                    <a:pt x="12000" y="117000"/>
                  </a:cubicBezTo>
                  <a:cubicBezTo>
                    <a:pt x="18000" y="117000"/>
                    <a:pt x="18000" y="117000"/>
                    <a:pt x="18000" y="117000"/>
                  </a:cubicBezTo>
                  <a:cubicBezTo>
                    <a:pt x="24000" y="120000"/>
                    <a:pt x="24000" y="120000"/>
                    <a:pt x="24000" y="120000"/>
                  </a:cubicBezTo>
                  <a:cubicBezTo>
                    <a:pt x="30000" y="120000"/>
                    <a:pt x="42000" y="117000"/>
                    <a:pt x="48000" y="117000"/>
                  </a:cubicBezTo>
                  <a:cubicBezTo>
                    <a:pt x="54000" y="117000"/>
                    <a:pt x="54000" y="117000"/>
                    <a:pt x="54000" y="114000"/>
                  </a:cubicBezTo>
                  <a:cubicBezTo>
                    <a:pt x="66000" y="93000"/>
                    <a:pt x="84000" y="72000"/>
                    <a:pt x="96000" y="54000"/>
                  </a:cubicBezTo>
                  <a:cubicBezTo>
                    <a:pt x="96000" y="51000"/>
                    <a:pt x="102000" y="48000"/>
                    <a:pt x="102000" y="45000"/>
                  </a:cubicBezTo>
                  <a:cubicBezTo>
                    <a:pt x="102000" y="42000"/>
                    <a:pt x="108000" y="42000"/>
                    <a:pt x="108000" y="36000"/>
                  </a:cubicBezTo>
                  <a:cubicBezTo>
                    <a:pt x="108000" y="36000"/>
                    <a:pt x="102000" y="27000"/>
                    <a:pt x="108000" y="30000"/>
                  </a:cubicBezTo>
                  <a:cubicBezTo>
                    <a:pt x="108000" y="30000"/>
                    <a:pt x="108000" y="36000"/>
                    <a:pt x="114000" y="33000"/>
                  </a:cubicBezTo>
                  <a:cubicBezTo>
                    <a:pt x="114000" y="33000"/>
                    <a:pt x="120000" y="30000"/>
                    <a:pt x="120000" y="27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01" name="Shape 2301"/>
            <p:cNvSpPr/>
            <p:nvPr/>
          </p:nvSpPr>
          <p:spPr>
            <a:xfrm>
              <a:off x="7470282" y="1677218"/>
              <a:ext cx="108626" cy="70625"/>
            </a:xfrm>
            <a:custGeom>
              <a:avLst/>
              <a:gdLst/>
              <a:ahLst/>
              <a:cxnLst/>
              <a:rect l="0" t="0" r="0" b="0"/>
              <a:pathLst>
                <a:path w="120000" h="120000" extrusionOk="0">
                  <a:moveTo>
                    <a:pt x="120000" y="54640"/>
                  </a:moveTo>
                  <a:cubicBezTo>
                    <a:pt x="100000" y="27320"/>
                    <a:pt x="100000" y="0"/>
                    <a:pt x="80000" y="0"/>
                  </a:cubicBezTo>
                  <a:cubicBezTo>
                    <a:pt x="60000" y="0"/>
                    <a:pt x="40000" y="0"/>
                    <a:pt x="40000" y="27320"/>
                  </a:cubicBezTo>
                  <a:cubicBezTo>
                    <a:pt x="40000" y="27320"/>
                    <a:pt x="40000" y="27320"/>
                    <a:pt x="40000" y="27320"/>
                  </a:cubicBezTo>
                  <a:cubicBezTo>
                    <a:pt x="20000" y="27320"/>
                    <a:pt x="20000" y="27320"/>
                    <a:pt x="20000" y="27320"/>
                  </a:cubicBezTo>
                  <a:cubicBezTo>
                    <a:pt x="20000" y="27320"/>
                    <a:pt x="20000" y="27320"/>
                    <a:pt x="0" y="27320"/>
                  </a:cubicBezTo>
                  <a:cubicBezTo>
                    <a:pt x="20000" y="27320"/>
                    <a:pt x="0" y="54640"/>
                    <a:pt x="0" y="54640"/>
                  </a:cubicBezTo>
                  <a:cubicBezTo>
                    <a:pt x="0" y="54640"/>
                    <a:pt x="0" y="54640"/>
                    <a:pt x="0" y="54640"/>
                  </a:cubicBezTo>
                  <a:cubicBezTo>
                    <a:pt x="0" y="109280"/>
                    <a:pt x="20000" y="136600"/>
                    <a:pt x="40000" y="109280"/>
                  </a:cubicBezTo>
                  <a:cubicBezTo>
                    <a:pt x="60000" y="109280"/>
                    <a:pt x="60000" y="109280"/>
                    <a:pt x="60000" y="109280"/>
                  </a:cubicBezTo>
                  <a:cubicBezTo>
                    <a:pt x="80000" y="109280"/>
                    <a:pt x="80000" y="109280"/>
                    <a:pt x="100000" y="109280"/>
                  </a:cubicBezTo>
                  <a:cubicBezTo>
                    <a:pt x="120000" y="81960"/>
                    <a:pt x="120000" y="81960"/>
                    <a:pt x="120000" y="5464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02" name="Shape 2302"/>
            <p:cNvSpPr/>
            <p:nvPr/>
          </p:nvSpPr>
          <p:spPr>
            <a:xfrm>
              <a:off x="11736132" y="2618401"/>
              <a:ext cx="24828" cy="22179"/>
            </a:xfrm>
            <a:prstGeom prst="rect">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03" name="Shape 2303"/>
            <p:cNvSpPr/>
            <p:nvPr/>
          </p:nvSpPr>
          <p:spPr>
            <a:xfrm>
              <a:off x="6849570" y="1314051"/>
              <a:ext cx="37244" cy="33267"/>
            </a:xfrm>
            <a:custGeom>
              <a:avLst/>
              <a:gdLst/>
              <a:ahLst/>
              <a:cxnLst/>
              <a:rect l="0" t="0" r="0" b="0"/>
              <a:pathLst>
                <a:path w="120000" h="120000" extrusionOk="0">
                  <a:moveTo>
                    <a:pt x="120000" y="60000"/>
                  </a:moveTo>
                  <a:cubicBezTo>
                    <a:pt x="60000" y="60000"/>
                    <a:pt x="60000" y="0"/>
                    <a:pt x="60000" y="0"/>
                  </a:cubicBezTo>
                  <a:cubicBezTo>
                    <a:pt x="0" y="0"/>
                    <a:pt x="0" y="60000"/>
                    <a:pt x="0" y="60000"/>
                  </a:cubicBezTo>
                  <a:cubicBezTo>
                    <a:pt x="0" y="60000"/>
                    <a:pt x="0" y="120000"/>
                    <a:pt x="0" y="120000"/>
                  </a:cubicBezTo>
                  <a:cubicBezTo>
                    <a:pt x="0" y="120000"/>
                    <a:pt x="0" y="120000"/>
                    <a:pt x="0" y="120000"/>
                  </a:cubicBezTo>
                  <a:cubicBezTo>
                    <a:pt x="60000" y="120000"/>
                    <a:pt x="60000" y="120000"/>
                    <a:pt x="60000" y="120000"/>
                  </a:cubicBezTo>
                  <a:cubicBezTo>
                    <a:pt x="60000" y="120000"/>
                    <a:pt x="60000" y="120000"/>
                    <a:pt x="120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04" name="Shape 2304"/>
            <p:cNvSpPr/>
            <p:nvPr/>
          </p:nvSpPr>
          <p:spPr>
            <a:xfrm>
              <a:off x="7454763" y="1045142"/>
              <a:ext cx="211044" cy="110891"/>
            </a:xfrm>
            <a:custGeom>
              <a:avLst/>
              <a:gdLst/>
              <a:ahLst/>
              <a:cxnLst/>
              <a:rect l="0" t="0" r="0" b="0"/>
              <a:pathLst>
                <a:path w="120000" h="120000" extrusionOk="0">
                  <a:moveTo>
                    <a:pt x="0" y="34283"/>
                  </a:moveTo>
                  <a:cubicBezTo>
                    <a:pt x="0" y="34283"/>
                    <a:pt x="0" y="51427"/>
                    <a:pt x="0" y="51427"/>
                  </a:cubicBezTo>
                  <a:cubicBezTo>
                    <a:pt x="0" y="51427"/>
                    <a:pt x="0" y="51427"/>
                    <a:pt x="0" y="51427"/>
                  </a:cubicBezTo>
                  <a:cubicBezTo>
                    <a:pt x="0" y="34283"/>
                    <a:pt x="0" y="34283"/>
                    <a:pt x="0" y="34283"/>
                  </a:cubicBezTo>
                  <a:close/>
                  <a:moveTo>
                    <a:pt x="120000" y="51427"/>
                  </a:moveTo>
                  <a:cubicBezTo>
                    <a:pt x="110000" y="51427"/>
                    <a:pt x="120000" y="34283"/>
                    <a:pt x="120000" y="34283"/>
                  </a:cubicBezTo>
                  <a:cubicBezTo>
                    <a:pt x="120000" y="17144"/>
                    <a:pt x="110000" y="17144"/>
                    <a:pt x="110000" y="17144"/>
                  </a:cubicBezTo>
                  <a:cubicBezTo>
                    <a:pt x="100000" y="17144"/>
                    <a:pt x="90000" y="17144"/>
                    <a:pt x="90000" y="0"/>
                  </a:cubicBezTo>
                  <a:cubicBezTo>
                    <a:pt x="90000" y="0"/>
                    <a:pt x="80000" y="0"/>
                    <a:pt x="80000" y="0"/>
                  </a:cubicBezTo>
                  <a:cubicBezTo>
                    <a:pt x="80000" y="0"/>
                    <a:pt x="70000" y="0"/>
                    <a:pt x="70000" y="0"/>
                  </a:cubicBezTo>
                  <a:cubicBezTo>
                    <a:pt x="70000" y="0"/>
                    <a:pt x="60000" y="0"/>
                    <a:pt x="50000" y="0"/>
                  </a:cubicBezTo>
                  <a:cubicBezTo>
                    <a:pt x="40000" y="0"/>
                    <a:pt x="40000" y="0"/>
                    <a:pt x="30000" y="0"/>
                  </a:cubicBezTo>
                  <a:cubicBezTo>
                    <a:pt x="20000" y="0"/>
                    <a:pt x="0" y="0"/>
                    <a:pt x="0" y="17144"/>
                  </a:cubicBezTo>
                  <a:cubicBezTo>
                    <a:pt x="0" y="17144"/>
                    <a:pt x="0" y="51427"/>
                    <a:pt x="0" y="51427"/>
                  </a:cubicBezTo>
                  <a:cubicBezTo>
                    <a:pt x="10000" y="51427"/>
                    <a:pt x="30000" y="51427"/>
                    <a:pt x="30000" y="51427"/>
                  </a:cubicBezTo>
                  <a:cubicBezTo>
                    <a:pt x="40000" y="68572"/>
                    <a:pt x="30000" y="85716"/>
                    <a:pt x="40000" y="85716"/>
                  </a:cubicBezTo>
                  <a:cubicBezTo>
                    <a:pt x="40000" y="85716"/>
                    <a:pt x="50000" y="102855"/>
                    <a:pt x="50000" y="102855"/>
                  </a:cubicBezTo>
                  <a:cubicBezTo>
                    <a:pt x="60000" y="102855"/>
                    <a:pt x="50000" y="102855"/>
                    <a:pt x="60000" y="120000"/>
                  </a:cubicBezTo>
                  <a:cubicBezTo>
                    <a:pt x="60000" y="120000"/>
                    <a:pt x="70000" y="120000"/>
                    <a:pt x="70000" y="120000"/>
                  </a:cubicBezTo>
                  <a:cubicBezTo>
                    <a:pt x="80000" y="120000"/>
                    <a:pt x="90000" y="102855"/>
                    <a:pt x="100000" y="102855"/>
                  </a:cubicBezTo>
                  <a:cubicBezTo>
                    <a:pt x="100000" y="102855"/>
                    <a:pt x="100000" y="102855"/>
                    <a:pt x="100000" y="102855"/>
                  </a:cubicBezTo>
                  <a:cubicBezTo>
                    <a:pt x="110000" y="102855"/>
                    <a:pt x="100000" y="102855"/>
                    <a:pt x="100000" y="102855"/>
                  </a:cubicBezTo>
                  <a:cubicBezTo>
                    <a:pt x="100000" y="85716"/>
                    <a:pt x="100000" y="102855"/>
                    <a:pt x="100000" y="85716"/>
                  </a:cubicBezTo>
                  <a:cubicBezTo>
                    <a:pt x="100000" y="85716"/>
                    <a:pt x="100000" y="85716"/>
                    <a:pt x="100000" y="85716"/>
                  </a:cubicBezTo>
                  <a:cubicBezTo>
                    <a:pt x="100000" y="68572"/>
                    <a:pt x="110000" y="68572"/>
                    <a:pt x="110000" y="68572"/>
                  </a:cubicBezTo>
                  <a:cubicBezTo>
                    <a:pt x="110000" y="51427"/>
                    <a:pt x="110000" y="51427"/>
                    <a:pt x="110000" y="51427"/>
                  </a:cubicBezTo>
                  <a:cubicBezTo>
                    <a:pt x="120000" y="51427"/>
                    <a:pt x="120000" y="51427"/>
                    <a:pt x="120000" y="51427"/>
                  </a:cubicBezTo>
                  <a:cubicBezTo>
                    <a:pt x="120000" y="51427"/>
                    <a:pt x="120000" y="51427"/>
                    <a:pt x="120000" y="514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05" name="Shape 2305"/>
            <p:cNvSpPr/>
            <p:nvPr/>
          </p:nvSpPr>
          <p:spPr>
            <a:xfrm>
              <a:off x="6989228" y="1450200"/>
              <a:ext cx="24829" cy="22179"/>
            </a:xfrm>
            <a:custGeom>
              <a:avLst/>
              <a:gdLst/>
              <a:ahLst/>
              <a:cxnLst/>
              <a:rect l="0" t="0" r="0" b="0"/>
              <a:pathLst>
                <a:path w="120000" h="120000" extrusionOk="0">
                  <a:moveTo>
                    <a:pt x="120000" y="0"/>
                  </a:moveTo>
                  <a:cubicBezTo>
                    <a:pt x="120000" y="0"/>
                    <a:pt x="120000" y="0"/>
                    <a:pt x="0" y="0"/>
                  </a:cubicBezTo>
                  <a:cubicBezTo>
                    <a:pt x="0" y="0"/>
                    <a:pt x="0" y="27000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06" name="Shape 2306"/>
            <p:cNvSpPr/>
            <p:nvPr/>
          </p:nvSpPr>
          <p:spPr>
            <a:xfrm>
              <a:off x="6992332" y="2106918"/>
              <a:ext cx="710719" cy="648710"/>
            </a:xfrm>
            <a:custGeom>
              <a:avLst/>
              <a:gdLst/>
              <a:ahLst/>
              <a:cxnLst/>
              <a:rect l="0" t="0" r="0" b="0"/>
              <a:pathLst>
                <a:path w="120000" h="120000" extrusionOk="0">
                  <a:moveTo>
                    <a:pt x="120000" y="111222"/>
                  </a:moveTo>
                  <a:cubicBezTo>
                    <a:pt x="120000" y="93661"/>
                    <a:pt x="117000" y="79022"/>
                    <a:pt x="117000" y="61461"/>
                  </a:cubicBezTo>
                  <a:cubicBezTo>
                    <a:pt x="117000" y="52683"/>
                    <a:pt x="117000" y="43900"/>
                    <a:pt x="117000" y="32194"/>
                  </a:cubicBezTo>
                  <a:cubicBezTo>
                    <a:pt x="117000" y="32194"/>
                    <a:pt x="114000" y="29266"/>
                    <a:pt x="114000" y="26338"/>
                  </a:cubicBezTo>
                  <a:cubicBezTo>
                    <a:pt x="117000" y="26338"/>
                    <a:pt x="117000" y="26338"/>
                    <a:pt x="117000" y="23416"/>
                  </a:cubicBezTo>
                  <a:cubicBezTo>
                    <a:pt x="117000" y="20488"/>
                    <a:pt x="117000" y="20488"/>
                    <a:pt x="117000" y="17561"/>
                  </a:cubicBezTo>
                  <a:cubicBezTo>
                    <a:pt x="117000" y="14633"/>
                    <a:pt x="120000" y="11705"/>
                    <a:pt x="114000" y="11705"/>
                  </a:cubicBezTo>
                  <a:cubicBezTo>
                    <a:pt x="111000" y="11705"/>
                    <a:pt x="108000" y="11705"/>
                    <a:pt x="105000" y="8777"/>
                  </a:cubicBezTo>
                  <a:cubicBezTo>
                    <a:pt x="102000" y="8777"/>
                    <a:pt x="105000" y="5855"/>
                    <a:pt x="102000" y="5855"/>
                  </a:cubicBezTo>
                  <a:cubicBezTo>
                    <a:pt x="102000" y="5855"/>
                    <a:pt x="99000" y="5855"/>
                    <a:pt x="96000" y="2927"/>
                  </a:cubicBezTo>
                  <a:cubicBezTo>
                    <a:pt x="93000" y="2927"/>
                    <a:pt x="90000" y="2927"/>
                    <a:pt x="87000" y="5855"/>
                  </a:cubicBezTo>
                  <a:cubicBezTo>
                    <a:pt x="84000" y="5855"/>
                    <a:pt x="78000" y="8777"/>
                    <a:pt x="78000" y="11705"/>
                  </a:cubicBezTo>
                  <a:cubicBezTo>
                    <a:pt x="78000" y="17561"/>
                    <a:pt x="81000" y="17561"/>
                    <a:pt x="78000" y="23416"/>
                  </a:cubicBezTo>
                  <a:cubicBezTo>
                    <a:pt x="75000" y="29266"/>
                    <a:pt x="63000" y="23416"/>
                    <a:pt x="57000" y="20488"/>
                  </a:cubicBezTo>
                  <a:cubicBezTo>
                    <a:pt x="54000" y="17561"/>
                    <a:pt x="48000" y="17561"/>
                    <a:pt x="48000" y="14633"/>
                  </a:cubicBezTo>
                  <a:cubicBezTo>
                    <a:pt x="45000" y="11705"/>
                    <a:pt x="45000" y="8777"/>
                    <a:pt x="42000" y="5855"/>
                  </a:cubicBezTo>
                  <a:cubicBezTo>
                    <a:pt x="39000" y="5855"/>
                    <a:pt x="33000" y="2927"/>
                    <a:pt x="27000" y="2927"/>
                  </a:cubicBezTo>
                  <a:cubicBezTo>
                    <a:pt x="24000" y="2927"/>
                    <a:pt x="24000" y="2927"/>
                    <a:pt x="24000" y="2927"/>
                  </a:cubicBezTo>
                  <a:cubicBezTo>
                    <a:pt x="21000" y="2927"/>
                    <a:pt x="18000" y="2927"/>
                    <a:pt x="15000" y="0"/>
                  </a:cubicBezTo>
                  <a:cubicBezTo>
                    <a:pt x="15000" y="2927"/>
                    <a:pt x="15000" y="5855"/>
                    <a:pt x="15000" y="8777"/>
                  </a:cubicBezTo>
                  <a:cubicBezTo>
                    <a:pt x="12000" y="11705"/>
                    <a:pt x="9000" y="11705"/>
                    <a:pt x="6000" y="14633"/>
                  </a:cubicBezTo>
                  <a:cubicBezTo>
                    <a:pt x="3000" y="17561"/>
                    <a:pt x="6000" y="20488"/>
                    <a:pt x="6000" y="23416"/>
                  </a:cubicBezTo>
                  <a:cubicBezTo>
                    <a:pt x="3000" y="26338"/>
                    <a:pt x="0" y="26338"/>
                    <a:pt x="0" y="29266"/>
                  </a:cubicBezTo>
                  <a:cubicBezTo>
                    <a:pt x="0" y="32194"/>
                    <a:pt x="0" y="38050"/>
                    <a:pt x="3000" y="40977"/>
                  </a:cubicBezTo>
                  <a:cubicBezTo>
                    <a:pt x="3000" y="43900"/>
                    <a:pt x="3000" y="46827"/>
                    <a:pt x="3000" y="46827"/>
                  </a:cubicBezTo>
                  <a:cubicBezTo>
                    <a:pt x="3000" y="49755"/>
                    <a:pt x="3000" y="49755"/>
                    <a:pt x="3000" y="49755"/>
                  </a:cubicBezTo>
                  <a:cubicBezTo>
                    <a:pt x="3000" y="52683"/>
                    <a:pt x="3000" y="55611"/>
                    <a:pt x="3000" y="58538"/>
                  </a:cubicBezTo>
                  <a:cubicBezTo>
                    <a:pt x="0" y="61461"/>
                    <a:pt x="0" y="61461"/>
                    <a:pt x="0" y="61461"/>
                  </a:cubicBezTo>
                  <a:cubicBezTo>
                    <a:pt x="0" y="64388"/>
                    <a:pt x="3000" y="67316"/>
                    <a:pt x="3000" y="67316"/>
                  </a:cubicBezTo>
                  <a:cubicBezTo>
                    <a:pt x="3000" y="70244"/>
                    <a:pt x="3000" y="76100"/>
                    <a:pt x="6000" y="76100"/>
                  </a:cubicBezTo>
                  <a:cubicBezTo>
                    <a:pt x="9000" y="76100"/>
                    <a:pt x="9000" y="76100"/>
                    <a:pt x="12000" y="76100"/>
                  </a:cubicBezTo>
                  <a:cubicBezTo>
                    <a:pt x="12000" y="76100"/>
                    <a:pt x="15000" y="76100"/>
                    <a:pt x="15000" y="79022"/>
                  </a:cubicBezTo>
                  <a:cubicBezTo>
                    <a:pt x="18000" y="79022"/>
                    <a:pt x="18000" y="84877"/>
                    <a:pt x="21000" y="84877"/>
                  </a:cubicBezTo>
                  <a:cubicBezTo>
                    <a:pt x="24000" y="87805"/>
                    <a:pt x="30000" y="87805"/>
                    <a:pt x="33000" y="87805"/>
                  </a:cubicBezTo>
                  <a:cubicBezTo>
                    <a:pt x="33000" y="90733"/>
                    <a:pt x="36000" y="93661"/>
                    <a:pt x="36000" y="93661"/>
                  </a:cubicBezTo>
                  <a:cubicBezTo>
                    <a:pt x="39000" y="93661"/>
                    <a:pt x="39000" y="90733"/>
                    <a:pt x="42000" y="90733"/>
                  </a:cubicBezTo>
                  <a:cubicBezTo>
                    <a:pt x="42000" y="87805"/>
                    <a:pt x="48000" y="84877"/>
                    <a:pt x="51000" y="84877"/>
                  </a:cubicBezTo>
                  <a:cubicBezTo>
                    <a:pt x="51000" y="84877"/>
                    <a:pt x="54000" y="87805"/>
                    <a:pt x="54000" y="87805"/>
                  </a:cubicBezTo>
                  <a:cubicBezTo>
                    <a:pt x="57000" y="90733"/>
                    <a:pt x="60000" y="90733"/>
                    <a:pt x="63000" y="93661"/>
                  </a:cubicBezTo>
                  <a:cubicBezTo>
                    <a:pt x="81000" y="102438"/>
                    <a:pt x="96000" y="111222"/>
                    <a:pt x="111000" y="120000"/>
                  </a:cubicBezTo>
                  <a:cubicBezTo>
                    <a:pt x="111000" y="117072"/>
                    <a:pt x="111000" y="117072"/>
                    <a:pt x="111000" y="117072"/>
                  </a:cubicBezTo>
                  <a:cubicBezTo>
                    <a:pt x="114000" y="117072"/>
                    <a:pt x="117000" y="117072"/>
                    <a:pt x="120000" y="117072"/>
                  </a:cubicBezTo>
                  <a:cubicBezTo>
                    <a:pt x="120000" y="114144"/>
                    <a:pt x="120000" y="114144"/>
                    <a:pt x="120000" y="1112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07" name="Shape 2307"/>
            <p:cNvSpPr/>
            <p:nvPr/>
          </p:nvSpPr>
          <p:spPr>
            <a:xfrm>
              <a:off x="6014708" y="3271721"/>
              <a:ext cx="195525" cy="196380"/>
            </a:xfrm>
            <a:custGeom>
              <a:avLst/>
              <a:gdLst/>
              <a:ahLst/>
              <a:cxnLst/>
              <a:rect l="0" t="0" r="0" b="0"/>
              <a:pathLst>
                <a:path w="120000" h="120000" extrusionOk="0">
                  <a:moveTo>
                    <a:pt x="120000" y="81429"/>
                  </a:moveTo>
                  <a:cubicBezTo>
                    <a:pt x="120000" y="81429"/>
                    <a:pt x="109088" y="71784"/>
                    <a:pt x="98183" y="71784"/>
                  </a:cubicBezTo>
                  <a:cubicBezTo>
                    <a:pt x="98183" y="71784"/>
                    <a:pt x="98183" y="71784"/>
                    <a:pt x="98183" y="62144"/>
                  </a:cubicBezTo>
                  <a:cubicBezTo>
                    <a:pt x="98183" y="62144"/>
                    <a:pt x="98183" y="62144"/>
                    <a:pt x="98183" y="62144"/>
                  </a:cubicBezTo>
                  <a:cubicBezTo>
                    <a:pt x="87272" y="62144"/>
                    <a:pt x="87272" y="62144"/>
                    <a:pt x="76361" y="62144"/>
                  </a:cubicBezTo>
                  <a:cubicBezTo>
                    <a:pt x="87272" y="52498"/>
                    <a:pt x="98183" y="33213"/>
                    <a:pt x="87272" y="23574"/>
                  </a:cubicBezTo>
                  <a:cubicBezTo>
                    <a:pt x="76361" y="23574"/>
                    <a:pt x="76361" y="33213"/>
                    <a:pt x="65455" y="33213"/>
                  </a:cubicBezTo>
                  <a:cubicBezTo>
                    <a:pt x="65455" y="33213"/>
                    <a:pt x="54544" y="33213"/>
                    <a:pt x="54544" y="33213"/>
                  </a:cubicBezTo>
                  <a:cubicBezTo>
                    <a:pt x="54544" y="33213"/>
                    <a:pt x="54544" y="23574"/>
                    <a:pt x="54544" y="13928"/>
                  </a:cubicBezTo>
                  <a:cubicBezTo>
                    <a:pt x="54544" y="13928"/>
                    <a:pt x="54544" y="4288"/>
                    <a:pt x="54544" y="4288"/>
                  </a:cubicBezTo>
                  <a:cubicBezTo>
                    <a:pt x="43638" y="-5356"/>
                    <a:pt x="43638" y="4288"/>
                    <a:pt x="43638" y="4288"/>
                  </a:cubicBezTo>
                  <a:cubicBezTo>
                    <a:pt x="32727" y="-5356"/>
                    <a:pt x="32727" y="4288"/>
                    <a:pt x="32727" y="4288"/>
                  </a:cubicBezTo>
                  <a:cubicBezTo>
                    <a:pt x="32727" y="4288"/>
                    <a:pt x="32727" y="13928"/>
                    <a:pt x="21816" y="13928"/>
                  </a:cubicBezTo>
                  <a:cubicBezTo>
                    <a:pt x="21816" y="23574"/>
                    <a:pt x="21816" y="23574"/>
                    <a:pt x="10911" y="33213"/>
                  </a:cubicBezTo>
                  <a:cubicBezTo>
                    <a:pt x="10911" y="33213"/>
                    <a:pt x="0" y="42859"/>
                    <a:pt x="0" y="42859"/>
                  </a:cubicBezTo>
                  <a:cubicBezTo>
                    <a:pt x="10911" y="62144"/>
                    <a:pt x="32727" y="71784"/>
                    <a:pt x="43638" y="81429"/>
                  </a:cubicBezTo>
                  <a:cubicBezTo>
                    <a:pt x="65455" y="91069"/>
                    <a:pt x="87272" y="110354"/>
                    <a:pt x="109088" y="120000"/>
                  </a:cubicBezTo>
                  <a:cubicBezTo>
                    <a:pt x="109088" y="110354"/>
                    <a:pt x="120000" y="91069"/>
                    <a:pt x="120000" y="8142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08" name="Shape 2308"/>
            <p:cNvSpPr/>
            <p:nvPr/>
          </p:nvSpPr>
          <p:spPr>
            <a:xfrm>
              <a:off x="7789947" y="5020567"/>
              <a:ext cx="90004" cy="94257"/>
            </a:xfrm>
            <a:custGeom>
              <a:avLst/>
              <a:gdLst/>
              <a:ahLst/>
              <a:cxnLst/>
              <a:rect l="0" t="0" r="0" b="0"/>
              <a:pathLst>
                <a:path w="120000" h="120000" extrusionOk="0">
                  <a:moveTo>
                    <a:pt x="120000" y="40000"/>
                  </a:moveTo>
                  <a:cubicBezTo>
                    <a:pt x="120000" y="20000"/>
                    <a:pt x="96000" y="0"/>
                    <a:pt x="96000" y="0"/>
                  </a:cubicBezTo>
                  <a:cubicBezTo>
                    <a:pt x="72000" y="0"/>
                    <a:pt x="48000" y="20000"/>
                    <a:pt x="24000" y="20000"/>
                  </a:cubicBezTo>
                  <a:cubicBezTo>
                    <a:pt x="24000" y="40000"/>
                    <a:pt x="0" y="40000"/>
                    <a:pt x="0" y="60000"/>
                  </a:cubicBezTo>
                  <a:cubicBezTo>
                    <a:pt x="0" y="60000"/>
                    <a:pt x="0" y="60000"/>
                    <a:pt x="0" y="80000"/>
                  </a:cubicBezTo>
                  <a:cubicBezTo>
                    <a:pt x="0" y="80000"/>
                    <a:pt x="0" y="100000"/>
                    <a:pt x="0" y="100000"/>
                  </a:cubicBezTo>
                  <a:cubicBezTo>
                    <a:pt x="0" y="100000"/>
                    <a:pt x="24000" y="120000"/>
                    <a:pt x="48000" y="120000"/>
                  </a:cubicBezTo>
                  <a:cubicBezTo>
                    <a:pt x="48000" y="120000"/>
                    <a:pt x="48000" y="100000"/>
                    <a:pt x="72000" y="100000"/>
                  </a:cubicBezTo>
                  <a:cubicBezTo>
                    <a:pt x="72000" y="80000"/>
                    <a:pt x="96000" y="80000"/>
                    <a:pt x="120000" y="80000"/>
                  </a:cubicBezTo>
                  <a:cubicBezTo>
                    <a:pt x="120000" y="80000"/>
                    <a:pt x="120000" y="40000"/>
                    <a:pt x="120000" y="4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09" name="Shape 2309"/>
            <p:cNvSpPr/>
            <p:nvPr/>
          </p:nvSpPr>
          <p:spPr>
            <a:xfrm>
              <a:off x="8128239" y="2043158"/>
              <a:ext cx="61470" cy="77624"/>
            </a:xfrm>
            <a:custGeom>
              <a:avLst/>
              <a:gdLst/>
              <a:ahLst/>
              <a:cxnLst/>
              <a:rect l="0" t="0" r="0" b="0"/>
              <a:pathLst>
                <a:path w="120000" h="120000" extrusionOk="0">
                  <a:moveTo>
                    <a:pt x="104516" y="24000"/>
                  </a:moveTo>
                  <a:cubicBezTo>
                    <a:pt x="104516" y="0"/>
                    <a:pt x="104516" y="0"/>
                    <a:pt x="104516" y="0"/>
                  </a:cubicBezTo>
                  <a:cubicBezTo>
                    <a:pt x="104516" y="0"/>
                    <a:pt x="69677" y="0"/>
                    <a:pt x="69677" y="0"/>
                  </a:cubicBezTo>
                  <a:cubicBezTo>
                    <a:pt x="69677" y="0"/>
                    <a:pt x="34838" y="24000"/>
                    <a:pt x="34838" y="48000"/>
                  </a:cubicBezTo>
                  <a:cubicBezTo>
                    <a:pt x="34838" y="72000"/>
                    <a:pt x="0" y="96000"/>
                    <a:pt x="0" y="120000"/>
                  </a:cubicBezTo>
                  <a:cubicBezTo>
                    <a:pt x="34838" y="120000"/>
                    <a:pt x="69677" y="96000"/>
                    <a:pt x="69677" y="72000"/>
                  </a:cubicBezTo>
                  <a:cubicBezTo>
                    <a:pt x="69677" y="72000"/>
                    <a:pt x="69677" y="48000"/>
                    <a:pt x="104516" y="48000"/>
                  </a:cubicBezTo>
                  <a:cubicBezTo>
                    <a:pt x="104516" y="48000"/>
                    <a:pt x="139354" y="24000"/>
                    <a:pt x="104516" y="24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10" name="Shape 2310"/>
            <p:cNvSpPr/>
            <p:nvPr/>
          </p:nvSpPr>
          <p:spPr>
            <a:xfrm>
              <a:off x="7454763" y="964067"/>
              <a:ext cx="263805" cy="111572"/>
            </a:xfrm>
            <a:custGeom>
              <a:avLst/>
              <a:gdLst/>
              <a:ahLst/>
              <a:cxnLst/>
              <a:rect l="0" t="0" r="0" b="0"/>
              <a:pathLst>
                <a:path w="120000" h="120000" extrusionOk="0">
                  <a:moveTo>
                    <a:pt x="120000" y="86456"/>
                  </a:moveTo>
                  <a:cubicBezTo>
                    <a:pt x="120000" y="69684"/>
                    <a:pt x="112000" y="52912"/>
                    <a:pt x="112000" y="52912"/>
                  </a:cubicBezTo>
                  <a:cubicBezTo>
                    <a:pt x="112000" y="36140"/>
                    <a:pt x="120000" y="36140"/>
                    <a:pt x="104000" y="36140"/>
                  </a:cubicBezTo>
                  <a:cubicBezTo>
                    <a:pt x="104000" y="19368"/>
                    <a:pt x="104000" y="19368"/>
                    <a:pt x="96000" y="19368"/>
                  </a:cubicBezTo>
                  <a:cubicBezTo>
                    <a:pt x="88000" y="19368"/>
                    <a:pt x="88000" y="19368"/>
                    <a:pt x="80000" y="19368"/>
                  </a:cubicBezTo>
                  <a:cubicBezTo>
                    <a:pt x="72000" y="2596"/>
                    <a:pt x="48000" y="-14175"/>
                    <a:pt x="56000" y="19368"/>
                  </a:cubicBezTo>
                  <a:cubicBezTo>
                    <a:pt x="56000" y="36140"/>
                    <a:pt x="56000" y="36140"/>
                    <a:pt x="48000" y="52912"/>
                  </a:cubicBezTo>
                  <a:cubicBezTo>
                    <a:pt x="48000" y="52912"/>
                    <a:pt x="48000" y="52912"/>
                    <a:pt x="40000" y="52912"/>
                  </a:cubicBezTo>
                  <a:cubicBezTo>
                    <a:pt x="32000" y="52912"/>
                    <a:pt x="32000" y="19368"/>
                    <a:pt x="24000" y="19368"/>
                  </a:cubicBezTo>
                  <a:cubicBezTo>
                    <a:pt x="16000" y="19368"/>
                    <a:pt x="8000" y="36140"/>
                    <a:pt x="0" y="36140"/>
                  </a:cubicBezTo>
                  <a:cubicBezTo>
                    <a:pt x="0" y="52912"/>
                    <a:pt x="0" y="52912"/>
                    <a:pt x="0" y="69684"/>
                  </a:cubicBezTo>
                  <a:cubicBezTo>
                    <a:pt x="0" y="69684"/>
                    <a:pt x="0" y="86456"/>
                    <a:pt x="0" y="103228"/>
                  </a:cubicBezTo>
                  <a:cubicBezTo>
                    <a:pt x="0" y="86456"/>
                    <a:pt x="8000" y="86456"/>
                    <a:pt x="16000" y="86456"/>
                  </a:cubicBezTo>
                  <a:cubicBezTo>
                    <a:pt x="24000" y="69684"/>
                    <a:pt x="24000" y="86456"/>
                    <a:pt x="32000" y="86456"/>
                  </a:cubicBezTo>
                  <a:cubicBezTo>
                    <a:pt x="40000" y="86456"/>
                    <a:pt x="40000" y="86456"/>
                    <a:pt x="48000" y="86456"/>
                  </a:cubicBezTo>
                  <a:cubicBezTo>
                    <a:pt x="56000" y="86456"/>
                    <a:pt x="64000" y="86456"/>
                    <a:pt x="64000" y="86456"/>
                  </a:cubicBezTo>
                  <a:cubicBezTo>
                    <a:pt x="64000" y="86456"/>
                    <a:pt x="64000" y="86456"/>
                    <a:pt x="72000" y="86456"/>
                  </a:cubicBezTo>
                  <a:cubicBezTo>
                    <a:pt x="72000" y="103228"/>
                    <a:pt x="80000" y="103228"/>
                    <a:pt x="80000" y="103228"/>
                  </a:cubicBezTo>
                  <a:cubicBezTo>
                    <a:pt x="88000" y="103228"/>
                    <a:pt x="88000" y="120000"/>
                    <a:pt x="96000" y="120000"/>
                  </a:cubicBezTo>
                  <a:cubicBezTo>
                    <a:pt x="96000" y="120000"/>
                    <a:pt x="104000" y="103228"/>
                    <a:pt x="104000" y="103228"/>
                  </a:cubicBezTo>
                  <a:cubicBezTo>
                    <a:pt x="112000" y="103228"/>
                    <a:pt x="112000" y="103228"/>
                    <a:pt x="112000" y="103228"/>
                  </a:cubicBezTo>
                  <a:cubicBezTo>
                    <a:pt x="120000" y="103228"/>
                    <a:pt x="120000" y="86456"/>
                    <a:pt x="120000" y="8645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11" name="Shape 2311"/>
            <p:cNvSpPr/>
            <p:nvPr/>
          </p:nvSpPr>
          <p:spPr>
            <a:xfrm>
              <a:off x="11144903" y="2611471"/>
              <a:ext cx="372428" cy="413068"/>
            </a:xfrm>
            <a:custGeom>
              <a:avLst/>
              <a:gdLst/>
              <a:ahLst/>
              <a:cxnLst/>
              <a:rect l="0" t="0" r="0" b="0"/>
              <a:pathLst>
                <a:path w="120000" h="120000" extrusionOk="0">
                  <a:moveTo>
                    <a:pt x="120000" y="96922"/>
                  </a:moveTo>
                  <a:cubicBezTo>
                    <a:pt x="120000" y="96922"/>
                    <a:pt x="114283" y="96922"/>
                    <a:pt x="114283" y="92305"/>
                  </a:cubicBezTo>
                  <a:cubicBezTo>
                    <a:pt x="114283" y="92305"/>
                    <a:pt x="120000" y="92305"/>
                    <a:pt x="120000" y="87694"/>
                  </a:cubicBezTo>
                  <a:cubicBezTo>
                    <a:pt x="114283" y="87694"/>
                    <a:pt x="108572" y="87694"/>
                    <a:pt x="108572" y="83077"/>
                  </a:cubicBezTo>
                  <a:cubicBezTo>
                    <a:pt x="102855" y="87694"/>
                    <a:pt x="102855" y="78461"/>
                    <a:pt x="102855" y="73844"/>
                  </a:cubicBezTo>
                  <a:cubicBezTo>
                    <a:pt x="97144" y="69233"/>
                    <a:pt x="91427" y="64616"/>
                    <a:pt x="85716" y="64616"/>
                  </a:cubicBezTo>
                  <a:cubicBezTo>
                    <a:pt x="85716" y="60000"/>
                    <a:pt x="80000" y="60000"/>
                    <a:pt x="80000" y="55383"/>
                  </a:cubicBezTo>
                  <a:cubicBezTo>
                    <a:pt x="74283" y="55383"/>
                    <a:pt x="80000" y="55383"/>
                    <a:pt x="74283" y="50766"/>
                  </a:cubicBezTo>
                  <a:cubicBezTo>
                    <a:pt x="74283" y="50766"/>
                    <a:pt x="68572" y="50766"/>
                    <a:pt x="68572" y="46155"/>
                  </a:cubicBezTo>
                  <a:cubicBezTo>
                    <a:pt x="68572" y="46155"/>
                    <a:pt x="57144" y="46155"/>
                    <a:pt x="57144" y="46155"/>
                  </a:cubicBezTo>
                  <a:cubicBezTo>
                    <a:pt x="57144" y="41538"/>
                    <a:pt x="57144" y="46155"/>
                    <a:pt x="57144" y="41538"/>
                  </a:cubicBezTo>
                  <a:cubicBezTo>
                    <a:pt x="57144" y="36922"/>
                    <a:pt x="62855" y="41538"/>
                    <a:pt x="68572" y="41538"/>
                  </a:cubicBezTo>
                  <a:cubicBezTo>
                    <a:pt x="74283" y="36922"/>
                    <a:pt x="68572" y="27694"/>
                    <a:pt x="62855" y="27694"/>
                  </a:cubicBezTo>
                  <a:cubicBezTo>
                    <a:pt x="68572" y="27694"/>
                    <a:pt x="62855" y="23077"/>
                    <a:pt x="57144" y="23077"/>
                  </a:cubicBezTo>
                  <a:cubicBezTo>
                    <a:pt x="51427" y="23077"/>
                    <a:pt x="51427" y="23077"/>
                    <a:pt x="51427" y="23077"/>
                  </a:cubicBezTo>
                  <a:cubicBezTo>
                    <a:pt x="45716" y="23077"/>
                    <a:pt x="40000" y="18461"/>
                    <a:pt x="40000" y="18461"/>
                  </a:cubicBezTo>
                  <a:cubicBezTo>
                    <a:pt x="34283" y="13844"/>
                    <a:pt x="40000" y="13844"/>
                    <a:pt x="34283" y="9233"/>
                  </a:cubicBezTo>
                  <a:cubicBezTo>
                    <a:pt x="34283" y="13844"/>
                    <a:pt x="34283" y="9233"/>
                    <a:pt x="34283" y="9233"/>
                  </a:cubicBezTo>
                  <a:cubicBezTo>
                    <a:pt x="28572" y="4616"/>
                    <a:pt x="28572" y="4616"/>
                    <a:pt x="22855" y="0"/>
                  </a:cubicBezTo>
                  <a:cubicBezTo>
                    <a:pt x="22855" y="0"/>
                    <a:pt x="17144" y="0"/>
                    <a:pt x="17144" y="4616"/>
                  </a:cubicBezTo>
                  <a:cubicBezTo>
                    <a:pt x="17144" y="4616"/>
                    <a:pt x="17144" y="9233"/>
                    <a:pt x="22855" y="13844"/>
                  </a:cubicBezTo>
                  <a:cubicBezTo>
                    <a:pt x="22855" y="13844"/>
                    <a:pt x="22855" y="18461"/>
                    <a:pt x="22855" y="18461"/>
                  </a:cubicBezTo>
                  <a:cubicBezTo>
                    <a:pt x="22855" y="18461"/>
                    <a:pt x="17144" y="18461"/>
                    <a:pt x="17144" y="18461"/>
                  </a:cubicBezTo>
                  <a:cubicBezTo>
                    <a:pt x="11427" y="18461"/>
                    <a:pt x="11427" y="13844"/>
                    <a:pt x="11427" y="13844"/>
                  </a:cubicBezTo>
                  <a:cubicBezTo>
                    <a:pt x="11427" y="13844"/>
                    <a:pt x="0" y="18461"/>
                    <a:pt x="5716" y="23077"/>
                  </a:cubicBezTo>
                  <a:cubicBezTo>
                    <a:pt x="0" y="23077"/>
                    <a:pt x="0" y="27694"/>
                    <a:pt x="0" y="32305"/>
                  </a:cubicBezTo>
                  <a:cubicBezTo>
                    <a:pt x="0" y="27694"/>
                    <a:pt x="5716" y="27694"/>
                    <a:pt x="5716" y="32305"/>
                  </a:cubicBezTo>
                  <a:cubicBezTo>
                    <a:pt x="5716" y="32305"/>
                    <a:pt x="5716" y="36922"/>
                    <a:pt x="5716" y="41538"/>
                  </a:cubicBezTo>
                  <a:cubicBezTo>
                    <a:pt x="11427" y="41538"/>
                    <a:pt x="11427" y="36922"/>
                    <a:pt x="17144" y="41538"/>
                  </a:cubicBezTo>
                  <a:cubicBezTo>
                    <a:pt x="17144" y="41538"/>
                    <a:pt x="17144" y="46155"/>
                    <a:pt x="17144" y="50766"/>
                  </a:cubicBezTo>
                  <a:cubicBezTo>
                    <a:pt x="17144" y="50766"/>
                    <a:pt x="17144" y="55383"/>
                    <a:pt x="17144" y="55383"/>
                  </a:cubicBezTo>
                  <a:cubicBezTo>
                    <a:pt x="17144" y="55383"/>
                    <a:pt x="17144" y="55383"/>
                    <a:pt x="17144" y="55383"/>
                  </a:cubicBezTo>
                  <a:cubicBezTo>
                    <a:pt x="17144" y="55383"/>
                    <a:pt x="17144" y="55383"/>
                    <a:pt x="17144" y="60000"/>
                  </a:cubicBezTo>
                  <a:cubicBezTo>
                    <a:pt x="17144" y="60000"/>
                    <a:pt x="17144" y="69233"/>
                    <a:pt x="22855" y="69233"/>
                  </a:cubicBezTo>
                  <a:cubicBezTo>
                    <a:pt x="28572" y="69233"/>
                    <a:pt x="28572" y="60000"/>
                    <a:pt x="34283" y="60000"/>
                  </a:cubicBezTo>
                  <a:cubicBezTo>
                    <a:pt x="45716" y="60000"/>
                    <a:pt x="40000" y="69233"/>
                    <a:pt x="45716" y="60000"/>
                  </a:cubicBezTo>
                  <a:cubicBezTo>
                    <a:pt x="51427" y="60000"/>
                    <a:pt x="51427" y="55383"/>
                    <a:pt x="51427" y="55383"/>
                  </a:cubicBezTo>
                  <a:cubicBezTo>
                    <a:pt x="51427" y="55383"/>
                    <a:pt x="57144" y="55383"/>
                    <a:pt x="62855" y="60000"/>
                  </a:cubicBezTo>
                  <a:cubicBezTo>
                    <a:pt x="68572" y="60000"/>
                    <a:pt x="74283" y="69233"/>
                    <a:pt x="74283" y="73844"/>
                  </a:cubicBezTo>
                  <a:cubicBezTo>
                    <a:pt x="80000" y="78461"/>
                    <a:pt x="74283" y="83077"/>
                    <a:pt x="80000" y="83077"/>
                  </a:cubicBezTo>
                  <a:cubicBezTo>
                    <a:pt x="80000" y="87694"/>
                    <a:pt x="85716" y="87694"/>
                    <a:pt x="85716" y="92305"/>
                  </a:cubicBezTo>
                  <a:cubicBezTo>
                    <a:pt x="91427" y="92305"/>
                    <a:pt x="91427" y="92305"/>
                    <a:pt x="91427" y="96922"/>
                  </a:cubicBezTo>
                  <a:cubicBezTo>
                    <a:pt x="91427" y="101538"/>
                    <a:pt x="91427" y="106155"/>
                    <a:pt x="91427" y="110766"/>
                  </a:cubicBezTo>
                  <a:cubicBezTo>
                    <a:pt x="91427" y="110766"/>
                    <a:pt x="85716" y="110766"/>
                    <a:pt x="91427" y="115383"/>
                  </a:cubicBezTo>
                  <a:cubicBezTo>
                    <a:pt x="91427" y="115383"/>
                    <a:pt x="91427" y="115383"/>
                    <a:pt x="97144" y="115383"/>
                  </a:cubicBezTo>
                  <a:cubicBezTo>
                    <a:pt x="97144" y="115383"/>
                    <a:pt x="97144" y="120000"/>
                    <a:pt x="102855" y="120000"/>
                  </a:cubicBezTo>
                  <a:cubicBezTo>
                    <a:pt x="102855" y="115383"/>
                    <a:pt x="102855" y="115383"/>
                    <a:pt x="97144" y="110766"/>
                  </a:cubicBezTo>
                  <a:cubicBezTo>
                    <a:pt x="102855" y="110766"/>
                    <a:pt x="102855" y="110766"/>
                    <a:pt x="108572" y="110766"/>
                  </a:cubicBezTo>
                  <a:cubicBezTo>
                    <a:pt x="108572" y="110766"/>
                    <a:pt x="108572" y="110766"/>
                    <a:pt x="114283" y="110766"/>
                  </a:cubicBezTo>
                  <a:cubicBezTo>
                    <a:pt x="114283" y="110766"/>
                    <a:pt x="114283" y="110766"/>
                    <a:pt x="114283" y="110766"/>
                  </a:cubicBezTo>
                  <a:cubicBezTo>
                    <a:pt x="120000" y="110766"/>
                    <a:pt x="120000" y="110766"/>
                    <a:pt x="120000" y="106155"/>
                  </a:cubicBezTo>
                  <a:cubicBezTo>
                    <a:pt x="120000" y="106155"/>
                    <a:pt x="120000" y="101538"/>
                    <a:pt x="120000" y="101538"/>
                  </a:cubicBezTo>
                  <a:cubicBezTo>
                    <a:pt x="120000" y="101538"/>
                    <a:pt x="120000" y="101538"/>
                    <a:pt x="120000" y="969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12" name="Shape 2312"/>
            <p:cNvSpPr/>
            <p:nvPr/>
          </p:nvSpPr>
          <p:spPr>
            <a:xfrm>
              <a:off x="8658947" y="2257724"/>
              <a:ext cx="90004" cy="70979"/>
            </a:xfrm>
            <a:custGeom>
              <a:avLst/>
              <a:gdLst/>
              <a:ahLst/>
              <a:cxnLst/>
              <a:rect l="0" t="0" r="0" b="0"/>
              <a:pathLst>
                <a:path w="120000" h="120000" extrusionOk="0">
                  <a:moveTo>
                    <a:pt x="120000" y="120000"/>
                  </a:moveTo>
                  <a:cubicBezTo>
                    <a:pt x="96000" y="92814"/>
                    <a:pt x="96000" y="38443"/>
                    <a:pt x="72000" y="65629"/>
                  </a:cubicBezTo>
                  <a:cubicBezTo>
                    <a:pt x="72000" y="38443"/>
                    <a:pt x="72000" y="38443"/>
                    <a:pt x="96000" y="38443"/>
                  </a:cubicBezTo>
                  <a:cubicBezTo>
                    <a:pt x="72000" y="11258"/>
                    <a:pt x="72000" y="-15927"/>
                    <a:pt x="24000" y="11258"/>
                  </a:cubicBezTo>
                  <a:cubicBezTo>
                    <a:pt x="24000" y="11258"/>
                    <a:pt x="0" y="65629"/>
                    <a:pt x="0" y="65629"/>
                  </a:cubicBezTo>
                  <a:cubicBezTo>
                    <a:pt x="24000" y="92814"/>
                    <a:pt x="48000" y="65629"/>
                    <a:pt x="48000" y="92814"/>
                  </a:cubicBezTo>
                  <a:cubicBezTo>
                    <a:pt x="72000" y="120000"/>
                    <a:pt x="72000" y="120000"/>
                    <a:pt x="72000" y="120000"/>
                  </a:cubicBezTo>
                  <a:cubicBezTo>
                    <a:pt x="72000" y="120000"/>
                    <a:pt x="96000" y="120000"/>
                    <a:pt x="120000" y="120000"/>
                  </a:cubicBezTo>
                  <a:cubicBezTo>
                    <a:pt x="120000" y="120000"/>
                    <a:pt x="120000" y="120000"/>
                    <a:pt x="12000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13" name="Shape 2313"/>
            <p:cNvSpPr/>
            <p:nvPr/>
          </p:nvSpPr>
          <p:spPr>
            <a:xfrm>
              <a:off x="9565189" y="1646724"/>
              <a:ext cx="443811" cy="174653"/>
            </a:xfrm>
            <a:custGeom>
              <a:avLst/>
              <a:gdLst/>
              <a:ahLst/>
              <a:cxnLst/>
              <a:rect l="0" t="0" r="0" b="0"/>
              <a:pathLst>
                <a:path w="120000" h="120000" extrusionOk="0">
                  <a:moveTo>
                    <a:pt x="4800" y="98183"/>
                  </a:moveTo>
                  <a:cubicBezTo>
                    <a:pt x="4800" y="98183"/>
                    <a:pt x="4800" y="98183"/>
                    <a:pt x="4800" y="98183"/>
                  </a:cubicBezTo>
                  <a:close/>
                  <a:moveTo>
                    <a:pt x="120000" y="32727"/>
                  </a:moveTo>
                  <a:cubicBezTo>
                    <a:pt x="115200" y="21816"/>
                    <a:pt x="115200" y="21816"/>
                    <a:pt x="110400" y="21816"/>
                  </a:cubicBezTo>
                  <a:cubicBezTo>
                    <a:pt x="105600" y="21816"/>
                    <a:pt x="105600" y="10911"/>
                    <a:pt x="100800" y="10911"/>
                  </a:cubicBezTo>
                  <a:cubicBezTo>
                    <a:pt x="96000" y="10911"/>
                    <a:pt x="91200" y="10911"/>
                    <a:pt x="86400" y="10911"/>
                  </a:cubicBezTo>
                  <a:cubicBezTo>
                    <a:pt x="81600" y="10911"/>
                    <a:pt x="76800" y="10911"/>
                    <a:pt x="67200" y="10911"/>
                  </a:cubicBezTo>
                  <a:cubicBezTo>
                    <a:pt x="67200" y="10911"/>
                    <a:pt x="67200" y="0"/>
                    <a:pt x="67200" y="0"/>
                  </a:cubicBezTo>
                  <a:cubicBezTo>
                    <a:pt x="62400" y="10911"/>
                    <a:pt x="62400" y="10911"/>
                    <a:pt x="62400" y="10911"/>
                  </a:cubicBezTo>
                  <a:cubicBezTo>
                    <a:pt x="57600" y="10911"/>
                    <a:pt x="52800" y="0"/>
                    <a:pt x="48000" y="0"/>
                  </a:cubicBezTo>
                  <a:cubicBezTo>
                    <a:pt x="43200" y="0"/>
                    <a:pt x="33600" y="10911"/>
                    <a:pt x="38400" y="21816"/>
                  </a:cubicBezTo>
                  <a:cubicBezTo>
                    <a:pt x="33600" y="10911"/>
                    <a:pt x="24000" y="10911"/>
                    <a:pt x="19200" y="10911"/>
                  </a:cubicBezTo>
                  <a:cubicBezTo>
                    <a:pt x="14400" y="10911"/>
                    <a:pt x="14400" y="10911"/>
                    <a:pt x="9600" y="21816"/>
                  </a:cubicBezTo>
                  <a:cubicBezTo>
                    <a:pt x="9600" y="32727"/>
                    <a:pt x="14400" y="21816"/>
                    <a:pt x="14400" y="32727"/>
                  </a:cubicBezTo>
                  <a:cubicBezTo>
                    <a:pt x="14400" y="32727"/>
                    <a:pt x="4800" y="43638"/>
                    <a:pt x="4800" y="54544"/>
                  </a:cubicBezTo>
                  <a:cubicBezTo>
                    <a:pt x="4800" y="54544"/>
                    <a:pt x="9600" y="54544"/>
                    <a:pt x="14400" y="54544"/>
                  </a:cubicBezTo>
                  <a:cubicBezTo>
                    <a:pt x="14400" y="54544"/>
                    <a:pt x="14400" y="54544"/>
                    <a:pt x="14400" y="54544"/>
                  </a:cubicBezTo>
                  <a:cubicBezTo>
                    <a:pt x="19200" y="65455"/>
                    <a:pt x="19200" y="65455"/>
                    <a:pt x="19200" y="65455"/>
                  </a:cubicBezTo>
                  <a:cubicBezTo>
                    <a:pt x="19200" y="65455"/>
                    <a:pt x="19200" y="54544"/>
                    <a:pt x="19200" y="54544"/>
                  </a:cubicBezTo>
                  <a:cubicBezTo>
                    <a:pt x="24000" y="54544"/>
                    <a:pt x="19200" y="43638"/>
                    <a:pt x="24000" y="54544"/>
                  </a:cubicBezTo>
                  <a:cubicBezTo>
                    <a:pt x="24000" y="54544"/>
                    <a:pt x="24000" y="54544"/>
                    <a:pt x="24000" y="54544"/>
                  </a:cubicBezTo>
                  <a:cubicBezTo>
                    <a:pt x="28800" y="54544"/>
                    <a:pt x="28800" y="54544"/>
                    <a:pt x="28800" y="65455"/>
                  </a:cubicBezTo>
                  <a:cubicBezTo>
                    <a:pt x="28800" y="65455"/>
                    <a:pt x="28800" y="65455"/>
                    <a:pt x="33600" y="65455"/>
                  </a:cubicBezTo>
                  <a:cubicBezTo>
                    <a:pt x="33600" y="65455"/>
                    <a:pt x="43200" y="76361"/>
                    <a:pt x="43200" y="76361"/>
                  </a:cubicBezTo>
                  <a:cubicBezTo>
                    <a:pt x="43200" y="76361"/>
                    <a:pt x="38400" y="87272"/>
                    <a:pt x="33600" y="76361"/>
                  </a:cubicBezTo>
                  <a:cubicBezTo>
                    <a:pt x="38400" y="87272"/>
                    <a:pt x="33600" y="87272"/>
                    <a:pt x="33600" y="87272"/>
                  </a:cubicBezTo>
                  <a:cubicBezTo>
                    <a:pt x="28800" y="87272"/>
                    <a:pt x="28800" y="87272"/>
                    <a:pt x="28800" y="98183"/>
                  </a:cubicBezTo>
                  <a:cubicBezTo>
                    <a:pt x="28800" y="98183"/>
                    <a:pt x="24000" y="87272"/>
                    <a:pt x="24000" y="87272"/>
                  </a:cubicBezTo>
                  <a:cubicBezTo>
                    <a:pt x="19200" y="87272"/>
                    <a:pt x="19200" y="98183"/>
                    <a:pt x="14400" y="98183"/>
                  </a:cubicBezTo>
                  <a:cubicBezTo>
                    <a:pt x="14400" y="98183"/>
                    <a:pt x="4800" y="87272"/>
                    <a:pt x="4800" y="98183"/>
                  </a:cubicBezTo>
                  <a:cubicBezTo>
                    <a:pt x="4800" y="98183"/>
                    <a:pt x="0" y="98183"/>
                    <a:pt x="0" y="98183"/>
                  </a:cubicBezTo>
                  <a:cubicBezTo>
                    <a:pt x="0" y="120000"/>
                    <a:pt x="14400" y="109088"/>
                    <a:pt x="19200" y="109088"/>
                  </a:cubicBezTo>
                  <a:cubicBezTo>
                    <a:pt x="19200" y="109088"/>
                    <a:pt x="19200" y="120000"/>
                    <a:pt x="24000" y="120000"/>
                  </a:cubicBezTo>
                  <a:cubicBezTo>
                    <a:pt x="24000" y="120000"/>
                    <a:pt x="24000" y="109088"/>
                    <a:pt x="28800" y="109088"/>
                  </a:cubicBezTo>
                  <a:cubicBezTo>
                    <a:pt x="28800" y="109088"/>
                    <a:pt x="28800" y="120000"/>
                    <a:pt x="33600" y="120000"/>
                  </a:cubicBezTo>
                  <a:cubicBezTo>
                    <a:pt x="33600" y="120000"/>
                    <a:pt x="38400" y="120000"/>
                    <a:pt x="38400" y="120000"/>
                  </a:cubicBezTo>
                  <a:cubicBezTo>
                    <a:pt x="43200" y="120000"/>
                    <a:pt x="48000" y="120000"/>
                    <a:pt x="52800" y="109088"/>
                  </a:cubicBezTo>
                  <a:cubicBezTo>
                    <a:pt x="52800" y="109088"/>
                    <a:pt x="52800" y="109088"/>
                    <a:pt x="57600" y="109088"/>
                  </a:cubicBezTo>
                  <a:cubicBezTo>
                    <a:pt x="57600" y="109088"/>
                    <a:pt x="52800" y="109088"/>
                    <a:pt x="52800" y="98183"/>
                  </a:cubicBezTo>
                  <a:cubicBezTo>
                    <a:pt x="57600" y="98183"/>
                    <a:pt x="57600" y="98183"/>
                    <a:pt x="57600" y="98183"/>
                  </a:cubicBezTo>
                  <a:cubicBezTo>
                    <a:pt x="57600" y="98183"/>
                    <a:pt x="62400" y="87272"/>
                    <a:pt x="62400" y="87272"/>
                  </a:cubicBezTo>
                  <a:cubicBezTo>
                    <a:pt x="62400" y="76361"/>
                    <a:pt x="62400" y="87272"/>
                    <a:pt x="67200" y="87272"/>
                  </a:cubicBezTo>
                  <a:cubicBezTo>
                    <a:pt x="67200" y="87272"/>
                    <a:pt x="72000" y="76361"/>
                    <a:pt x="72000" y="76361"/>
                  </a:cubicBezTo>
                  <a:cubicBezTo>
                    <a:pt x="72000" y="76361"/>
                    <a:pt x="72000" y="87272"/>
                    <a:pt x="76800" y="87272"/>
                  </a:cubicBezTo>
                  <a:cubicBezTo>
                    <a:pt x="76800" y="87272"/>
                    <a:pt x="76800" y="87272"/>
                    <a:pt x="81600" y="87272"/>
                  </a:cubicBezTo>
                  <a:cubicBezTo>
                    <a:pt x="86400" y="76361"/>
                    <a:pt x="81600" y="65455"/>
                    <a:pt x="86400" y="65455"/>
                  </a:cubicBezTo>
                  <a:cubicBezTo>
                    <a:pt x="91200" y="65455"/>
                    <a:pt x="96000" y="65455"/>
                    <a:pt x="96000" y="65455"/>
                  </a:cubicBezTo>
                  <a:cubicBezTo>
                    <a:pt x="100800" y="65455"/>
                    <a:pt x="100800" y="65455"/>
                    <a:pt x="100800" y="54544"/>
                  </a:cubicBezTo>
                  <a:cubicBezTo>
                    <a:pt x="100800" y="54544"/>
                    <a:pt x="105600" y="43638"/>
                    <a:pt x="110400" y="43638"/>
                  </a:cubicBezTo>
                  <a:cubicBezTo>
                    <a:pt x="115200" y="43638"/>
                    <a:pt x="120000" y="32727"/>
                    <a:pt x="120000" y="32727"/>
                  </a:cubicBezTo>
                  <a:close/>
                  <a:moveTo>
                    <a:pt x="19200" y="98183"/>
                  </a:moveTo>
                  <a:cubicBezTo>
                    <a:pt x="14400" y="98183"/>
                    <a:pt x="14400" y="98183"/>
                    <a:pt x="14400" y="98183"/>
                  </a:cubicBezTo>
                  <a:cubicBezTo>
                    <a:pt x="14400" y="98183"/>
                    <a:pt x="19200" y="98183"/>
                    <a:pt x="19200" y="98183"/>
                  </a:cubicBezTo>
                  <a:cubicBezTo>
                    <a:pt x="19200" y="98183"/>
                    <a:pt x="19200" y="98183"/>
                    <a:pt x="19200" y="98183"/>
                  </a:cubicBezTo>
                  <a:close/>
                  <a:moveTo>
                    <a:pt x="24000" y="98183"/>
                  </a:moveTo>
                  <a:cubicBezTo>
                    <a:pt x="24000" y="98183"/>
                    <a:pt x="24000" y="98183"/>
                    <a:pt x="19200" y="98183"/>
                  </a:cubicBezTo>
                  <a:cubicBezTo>
                    <a:pt x="19200" y="98183"/>
                    <a:pt x="19200" y="98183"/>
                    <a:pt x="19200" y="98183"/>
                  </a:cubicBezTo>
                  <a:cubicBezTo>
                    <a:pt x="19200" y="98183"/>
                    <a:pt x="19200" y="98183"/>
                    <a:pt x="19200" y="98183"/>
                  </a:cubicBezTo>
                  <a:cubicBezTo>
                    <a:pt x="19200" y="98183"/>
                    <a:pt x="19200" y="98183"/>
                    <a:pt x="19200" y="98183"/>
                  </a:cubicBezTo>
                  <a:cubicBezTo>
                    <a:pt x="24000" y="98183"/>
                    <a:pt x="24000" y="98183"/>
                    <a:pt x="24000" y="98183"/>
                  </a:cubicBezTo>
                  <a:close/>
                  <a:moveTo>
                    <a:pt x="28800" y="98183"/>
                  </a:moveTo>
                  <a:cubicBezTo>
                    <a:pt x="28800" y="98183"/>
                    <a:pt x="28800" y="98183"/>
                    <a:pt x="28800" y="98183"/>
                  </a:cubicBezTo>
                  <a:cubicBezTo>
                    <a:pt x="28800" y="98183"/>
                    <a:pt x="28800" y="98183"/>
                    <a:pt x="28800" y="98183"/>
                  </a:cubicBezTo>
                  <a:cubicBezTo>
                    <a:pt x="28800" y="98183"/>
                    <a:pt x="28800" y="98183"/>
                    <a:pt x="28800" y="981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14" name="Shape 2314"/>
            <p:cNvSpPr/>
            <p:nvPr/>
          </p:nvSpPr>
          <p:spPr>
            <a:xfrm>
              <a:off x="7436142" y="1646724"/>
              <a:ext cx="86900" cy="63763"/>
            </a:xfrm>
            <a:custGeom>
              <a:avLst/>
              <a:gdLst/>
              <a:ahLst/>
              <a:cxnLst/>
              <a:rect l="0" t="0" r="0" b="0"/>
              <a:pathLst>
                <a:path w="120000" h="120000" extrusionOk="0">
                  <a:moveTo>
                    <a:pt x="120000" y="30000"/>
                  </a:moveTo>
                  <a:cubicBezTo>
                    <a:pt x="96000" y="30000"/>
                    <a:pt x="96000" y="30000"/>
                    <a:pt x="72000" y="0"/>
                  </a:cubicBezTo>
                  <a:cubicBezTo>
                    <a:pt x="72000" y="0"/>
                    <a:pt x="48000" y="0"/>
                    <a:pt x="48000" y="0"/>
                  </a:cubicBezTo>
                  <a:cubicBezTo>
                    <a:pt x="48000" y="0"/>
                    <a:pt x="48000" y="0"/>
                    <a:pt x="24000" y="30000"/>
                  </a:cubicBezTo>
                  <a:cubicBezTo>
                    <a:pt x="24000" y="30000"/>
                    <a:pt x="24000" y="30000"/>
                    <a:pt x="0" y="30000"/>
                  </a:cubicBezTo>
                  <a:cubicBezTo>
                    <a:pt x="0" y="60000"/>
                    <a:pt x="24000" y="60000"/>
                    <a:pt x="24000" y="60000"/>
                  </a:cubicBezTo>
                  <a:cubicBezTo>
                    <a:pt x="48000" y="90000"/>
                    <a:pt x="48000" y="120000"/>
                    <a:pt x="48000" y="120000"/>
                  </a:cubicBezTo>
                  <a:cubicBezTo>
                    <a:pt x="48000" y="120000"/>
                    <a:pt x="72000" y="90000"/>
                    <a:pt x="72000" y="90000"/>
                  </a:cubicBezTo>
                  <a:cubicBezTo>
                    <a:pt x="72000" y="90000"/>
                    <a:pt x="72000" y="90000"/>
                    <a:pt x="96000" y="90000"/>
                  </a:cubicBezTo>
                  <a:cubicBezTo>
                    <a:pt x="96000" y="90000"/>
                    <a:pt x="96000" y="60000"/>
                    <a:pt x="96000" y="60000"/>
                  </a:cubicBezTo>
                  <a:cubicBezTo>
                    <a:pt x="96000" y="60000"/>
                    <a:pt x="96000" y="60000"/>
                    <a:pt x="120000" y="3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15" name="Shape 2315"/>
            <p:cNvSpPr/>
            <p:nvPr/>
          </p:nvSpPr>
          <p:spPr>
            <a:xfrm>
              <a:off x="8519288" y="1092270"/>
              <a:ext cx="1647994" cy="665343"/>
            </a:xfrm>
            <a:custGeom>
              <a:avLst/>
              <a:gdLst/>
              <a:ahLst/>
              <a:cxnLst/>
              <a:rect l="0" t="0" r="0" b="0"/>
              <a:pathLst>
                <a:path w="120000" h="120000" extrusionOk="0">
                  <a:moveTo>
                    <a:pt x="12905" y="85716"/>
                  </a:moveTo>
                  <a:cubicBezTo>
                    <a:pt x="12905" y="82855"/>
                    <a:pt x="12905" y="82855"/>
                    <a:pt x="12905" y="82855"/>
                  </a:cubicBezTo>
                  <a:cubicBezTo>
                    <a:pt x="12905" y="82855"/>
                    <a:pt x="12905" y="85716"/>
                    <a:pt x="12905" y="85716"/>
                  </a:cubicBezTo>
                  <a:cubicBezTo>
                    <a:pt x="12905" y="85716"/>
                    <a:pt x="12905" y="85716"/>
                    <a:pt x="12905" y="85716"/>
                  </a:cubicBezTo>
                  <a:close/>
                  <a:moveTo>
                    <a:pt x="12905" y="82855"/>
                  </a:moveTo>
                  <a:cubicBezTo>
                    <a:pt x="12905" y="82855"/>
                    <a:pt x="12905" y="82855"/>
                    <a:pt x="12905" y="85716"/>
                  </a:cubicBezTo>
                  <a:cubicBezTo>
                    <a:pt x="14194" y="82855"/>
                    <a:pt x="14194" y="82855"/>
                    <a:pt x="12905" y="82855"/>
                  </a:cubicBezTo>
                  <a:close/>
                  <a:moveTo>
                    <a:pt x="20644" y="80000"/>
                  </a:moveTo>
                  <a:cubicBezTo>
                    <a:pt x="20644" y="80000"/>
                    <a:pt x="20644" y="80000"/>
                    <a:pt x="20644" y="80000"/>
                  </a:cubicBezTo>
                  <a:close/>
                  <a:moveTo>
                    <a:pt x="120000" y="48572"/>
                  </a:moveTo>
                  <a:cubicBezTo>
                    <a:pt x="120000" y="48572"/>
                    <a:pt x="118711" y="48572"/>
                    <a:pt x="117416" y="45716"/>
                  </a:cubicBezTo>
                  <a:cubicBezTo>
                    <a:pt x="117416" y="45716"/>
                    <a:pt x="117416" y="45716"/>
                    <a:pt x="117416" y="45716"/>
                  </a:cubicBezTo>
                  <a:cubicBezTo>
                    <a:pt x="117416" y="45716"/>
                    <a:pt x="117416" y="42855"/>
                    <a:pt x="117416" y="42855"/>
                  </a:cubicBezTo>
                  <a:cubicBezTo>
                    <a:pt x="116127" y="42855"/>
                    <a:pt x="116127" y="45716"/>
                    <a:pt x="116127" y="45716"/>
                  </a:cubicBezTo>
                  <a:cubicBezTo>
                    <a:pt x="114838" y="45716"/>
                    <a:pt x="113550" y="45716"/>
                    <a:pt x="113550" y="45716"/>
                  </a:cubicBezTo>
                  <a:cubicBezTo>
                    <a:pt x="112255" y="45716"/>
                    <a:pt x="112255" y="42855"/>
                    <a:pt x="112255" y="42855"/>
                  </a:cubicBezTo>
                  <a:cubicBezTo>
                    <a:pt x="110966" y="40000"/>
                    <a:pt x="110966" y="40000"/>
                    <a:pt x="110966" y="40000"/>
                  </a:cubicBezTo>
                  <a:cubicBezTo>
                    <a:pt x="108388" y="40000"/>
                    <a:pt x="107094" y="31427"/>
                    <a:pt x="104516" y="34283"/>
                  </a:cubicBezTo>
                  <a:cubicBezTo>
                    <a:pt x="103227" y="34283"/>
                    <a:pt x="103227" y="37144"/>
                    <a:pt x="103227" y="37144"/>
                  </a:cubicBezTo>
                  <a:cubicBezTo>
                    <a:pt x="103227" y="37144"/>
                    <a:pt x="101933" y="37144"/>
                    <a:pt x="101933" y="37144"/>
                  </a:cubicBezTo>
                  <a:cubicBezTo>
                    <a:pt x="100644" y="37144"/>
                    <a:pt x="100644" y="34283"/>
                    <a:pt x="100644" y="34283"/>
                  </a:cubicBezTo>
                  <a:cubicBezTo>
                    <a:pt x="100644" y="34283"/>
                    <a:pt x="99355" y="34283"/>
                    <a:pt x="99355" y="34283"/>
                  </a:cubicBezTo>
                  <a:cubicBezTo>
                    <a:pt x="99355" y="34283"/>
                    <a:pt x="99355" y="34283"/>
                    <a:pt x="99355" y="34283"/>
                  </a:cubicBezTo>
                  <a:cubicBezTo>
                    <a:pt x="98066" y="34283"/>
                    <a:pt x="99355" y="31427"/>
                    <a:pt x="98066" y="31427"/>
                  </a:cubicBezTo>
                  <a:cubicBezTo>
                    <a:pt x="98066" y="31427"/>
                    <a:pt x="96772" y="31427"/>
                    <a:pt x="96772" y="31427"/>
                  </a:cubicBezTo>
                  <a:cubicBezTo>
                    <a:pt x="96772" y="34283"/>
                    <a:pt x="96772" y="34283"/>
                    <a:pt x="96772" y="34283"/>
                  </a:cubicBezTo>
                  <a:cubicBezTo>
                    <a:pt x="96772" y="34283"/>
                    <a:pt x="96772" y="34283"/>
                    <a:pt x="96772" y="37144"/>
                  </a:cubicBezTo>
                  <a:cubicBezTo>
                    <a:pt x="95483" y="34283"/>
                    <a:pt x="94194" y="34283"/>
                    <a:pt x="94194" y="31427"/>
                  </a:cubicBezTo>
                  <a:cubicBezTo>
                    <a:pt x="92905" y="28572"/>
                    <a:pt x="90322" y="25716"/>
                    <a:pt x="89033" y="22855"/>
                  </a:cubicBezTo>
                  <a:cubicBezTo>
                    <a:pt x="86450" y="17144"/>
                    <a:pt x="83872" y="14283"/>
                    <a:pt x="81288" y="8572"/>
                  </a:cubicBezTo>
                  <a:cubicBezTo>
                    <a:pt x="81288" y="8572"/>
                    <a:pt x="81288" y="8572"/>
                    <a:pt x="81288" y="5716"/>
                  </a:cubicBezTo>
                  <a:cubicBezTo>
                    <a:pt x="80000" y="5716"/>
                    <a:pt x="78711" y="8572"/>
                    <a:pt x="78711" y="8572"/>
                  </a:cubicBezTo>
                  <a:cubicBezTo>
                    <a:pt x="77416" y="8572"/>
                    <a:pt x="77416" y="8572"/>
                    <a:pt x="77416" y="11427"/>
                  </a:cubicBezTo>
                  <a:cubicBezTo>
                    <a:pt x="77416" y="11427"/>
                    <a:pt x="76127" y="11427"/>
                    <a:pt x="76127" y="11427"/>
                  </a:cubicBezTo>
                  <a:cubicBezTo>
                    <a:pt x="76127" y="11427"/>
                    <a:pt x="76127" y="14283"/>
                    <a:pt x="76127" y="14283"/>
                  </a:cubicBezTo>
                  <a:cubicBezTo>
                    <a:pt x="76127" y="14283"/>
                    <a:pt x="74838" y="11427"/>
                    <a:pt x="74838" y="11427"/>
                  </a:cubicBezTo>
                  <a:cubicBezTo>
                    <a:pt x="73550" y="14283"/>
                    <a:pt x="73550" y="14283"/>
                    <a:pt x="72255" y="14283"/>
                  </a:cubicBezTo>
                  <a:cubicBezTo>
                    <a:pt x="72255" y="11427"/>
                    <a:pt x="73550" y="11427"/>
                    <a:pt x="73550" y="11427"/>
                  </a:cubicBezTo>
                  <a:cubicBezTo>
                    <a:pt x="73550" y="8572"/>
                    <a:pt x="72255" y="8572"/>
                    <a:pt x="72255" y="8572"/>
                  </a:cubicBezTo>
                  <a:cubicBezTo>
                    <a:pt x="70966" y="8572"/>
                    <a:pt x="70966" y="8572"/>
                    <a:pt x="69677" y="8572"/>
                  </a:cubicBezTo>
                  <a:cubicBezTo>
                    <a:pt x="69677" y="11427"/>
                    <a:pt x="69677" y="11427"/>
                    <a:pt x="69677" y="8572"/>
                  </a:cubicBezTo>
                  <a:cubicBezTo>
                    <a:pt x="68388" y="8572"/>
                    <a:pt x="68388" y="8572"/>
                    <a:pt x="68388" y="8572"/>
                  </a:cubicBezTo>
                  <a:cubicBezTo>
                    <a:pt x="68388" y="5716"/>
                    <a:pt x="68388" y="8572"/>
                    <a:pt x="68388" y="8572"/>
                  </a:cubicBezTo>
                  <a:cubicBezTo>
                    <a:pt x="67094" y="8572"/>
                    <a:pt x="65805" y="8572"/>
                    <a:pt x="65805" y="8572"/>
                  </a:cubicBezTo>
                  <a:cubicBezTo>
                    <a:pt x="64516" y="8572"/>
                    <a:pt x="65805" y="5716"/>
                    <a:pt x="64516" y="5716"/>
                  </a:cubicBezTo>
                  <a:cubicBezTo>
                    <a:pt x="64516" y="2855"/>
                    <a:pt x="63227" y="0"/>
                    <a:pt x="63227" y="0"/>
                  </a:cubicBezTo>
                  <a:cubicBezTo>
                    <a:pt x="61933" y="0"/>
                    <a:pt x="61933" y="0"/>
                    <a:pt x="61933" y="0"/>
                  </a:cubicBezTo>
                  <a:cubicBezTo>
                    <a:pt x="60644" y="0"/>
                    <a:pt x="59355" y="0"/>
                    <a:pt x="58066" y="0"/>
                  </a:cubicBezTo>
                  <a:cubicBezTo>
                    <a:pt x="58066" y="0"/>
                    <a:pt x="56772" y="0"/>
                    <a:pt x="55483" y="0"/>
                  </a:cubicBezTo>
                  <a:cubicBezTo>
                    <a:pt x="56772" y="2855"/>
                    <a:pt x="52905" y="2855"/>
                    <a:pt x="51611" y="2855"/>
                  </a:cubicBezTo>
                  <a:cubicBezTo>
                    <a:pt x="51611" y="2855"/>
                    <a:pt x="50322" y="2855"/>
                    <a:pt x="50322" y="5716"/>
                  </a:cubicBezTo>
                  <a:cubicBezTo>
                    <a:pt x="49033" y="5716"/>
                    <a:pt x="49033" y="5716"/>
                    <a:pt x="49033" y="5716"/>
                  </a:cubicBezTo>
                  <a:cubicBezTo>
                    <a:pt x="49033" y="5716"/>
                    <a:pt x="47744" y="5716"/>
                    <a:pt x="47744" y="5716"/>
                  </a:cubicBezTo>
                  <a:cubicBezTo>
                    <a:pt x="47744" y="8572"/>
                    <a:pt x="46450" y="5716"/>
                    <a:pt x="46450" y="5716"/>
                  </a:cubicBezTo>
                  <a:cubicBezTo>
                    <a:pt x="45161" y="5716"/>
                    <a:pt x="45161" y="8572"/>
                    <a:pt x="43872" y="8572"/>
                  </a:cubicBezTo>
                  <a:cubicBezTo>
                    <a:pt x="42583" y="8572"/>
                    <a:pt x="41288" y="11427"/>
                    <a:pt x="40000" y="11427"/>
                  </a:cubicBezTo>
                  <a:cubicBezTo>
                    <a:pt x="38711" y="11427"/>
                    <a:pt x="37416" y="8572"/>
                    <a:pt x="37416" y="8572"/>
                  </a:cubicBezTo>
                  <a:cubicBezTo>
                    <a:pt x="37416" y="8572"/>
                    <a:pt x="37416" y="11427"/>
                    <a:pt x="37416" y="11427"/>
                  </a:cubicBezTo>
                  <a:cubicBezTo>
                    <a:pt x="37416" y="14283"/>
                    <a:pt x="38711" y="11427"/>
                    <a:pt x="38711" y="14283"/>
                  </a:cubicBezTo>
                  <a:cubicBezTo>
                    <a:pt x="38711" y="14283"/>
                    <a:pt x="38711" y="14283"/>
                    <a:pt x="38711" y="14283"/>
                  </a:cubicBezTo>
                  <a:cubicBezTo>
                    <a:pt x="38711" y="17144"/>
                    <a:pt x="41288" y="17144"/>
                    <a:pt x="41288" y="17144"/>
                  </a:cubicBezTo>
                  <a:cubicBezTo>
                    <a:pt x="40000" y="20000"/>
                    <a:pt x="37416" y="14283"/>
                    <a:pt x="37416" y="20000"/>
                  </a:cubicBezTo>
                  <a:cubicBezTo>
                    <a:pt x="38711" y="22855"/>
                    <a:pt x="38711" y="22855"/>
                    <a:pt x="37416" y="25716"/>
                  </a:cubicBezTo>
                  <a:cubicBezTo>
                    <a:pt x="37416" y="25716"/>
                    <a:pt x="36127" y="25716"/>
                    <a:pt x="36127" y="25716"/>
                  </a:cubicBezTo>
                  <a:cubicBezTo>
                    <a:pt x="36127" y="25716"/>
                    <a:pt x="38711" y="28572"/>
                    <a:pt x="38711" y="28572"/>
                  </a:cubicBezTo>
                  <a:cubicBezTo>
                    <a:pt x="38711" y="28572"/>
                    <a:pt x="40000" y="28572"/>
                    <a:pt x="41288" y="31427"/>
                  </a:cubicBezTo>
                  <a:cubicBezTo>
                    <a:pt x="42583" y="31427"/>
                    <a:pt x="41288" y="37144"/>
                    <a:pt x="40000" y="37144"/>
                  </a:cubicBezTo>
                  <a:cubicBezTo>
                    <a:pt x="38711" y="37144"/>
                    <a:pt x="37416" y="34283"/>
                    <a:pt x="37416" y="34283"/>
                  </a:cubicBezTo>
                  <a:cubicBezTo>
                    <a:pt x="37416" y="37144"/>
                    <a:pt x="37416" y="37144"/>
                    <a:pt x="36127" y="37144"/>
                  </a:cubicBezTo>
                  <a:cubicBezTo>
                    <a:pt x="36127" y="37144"/>
                    <a:pt x="34838" y="37144"/>
                    <a:pt x="34838" y="37144"/>
                  </a:cubicBezTo>
                  <a:cubicBezTo>
                    <a:pt x="33550" y="37144"/>
                    <a:pt x="33550" y="34283"/>
                    <a:pt x="32255" y="34283"/>
                  </a:cubicBezTo>
                  <a:cubicBezTo>
                    <a:pt x="32255" y="34283"/>
                    <a:pt x="30966" y="34283"/>
                    <a:pt x="30966" y="34283"/>
                  </a:cubicBezTo>
                  <a:cubicBezTo>
                    <a:pt x="30966" y="34283"/>
                    <a:pt x="30966" y="34283"/>
                    <a:pt x="29677" y="34283"/>
                  </a:cubicBezTo>
                  <a:cubicBezTo>
                    <a:pt x="29677" y="34283"/>
                    <a:pt x="28388" y="34283"/>
                    <a:pt x="28388" y="34283"/>
                  </a:cubicBezTo>
                  <a:cubicBezTo>
                    <a:pt x="27094" y="34283"/>
                    <a:pt x="25805" y="37144"/>
                    <a:pt x="24516" y="37144"/>
                  </a:cubicBezTo>
                  <a:cubicBezTo>
                    <a:pt x="24516" y="37144"/>
                    <a:pt x="21933" y="34283"/>
                    <a:pt x="21933" y="34283"/>
                  </a:cubicBezTo>
                  <a:cubicBezTo>
                    <a:pt x="20644" y="34283"/>
                    <a:pt x="21933" y="34283"/>
                    <a:pt x="21933" y="37144"/>
                  </a:cubicBezTo>
                  <a:cubicBezTo>
                    <a:pt x="21933" y="40000"/>
                    <a:pt x="21933" y="37144"/>
                    <a:pt x="20644" y="37144"/>
                  </a:cubicBezTo>
                  <a:cubicBezTo>
                    <a:pt x="20644" y="34283"/>
                    <a:pt x="19355" y="31427"/>
                    <a:pt x="18066" y="31427"/>
                  </a:cubicBezTo>
                  <a:cubicBezTo>
                    <a:pt x="16772" y="28572"/>
                    <a:pt x="16772" y="31427"/>
                    <a:pt x="15483" y="31427"/>
                  </a:cubicBezTo>
                  <a:cubicBezTo>
                    <a:pt x="14194" y="28572"/>
                    <a:pt x="14194" y="28572"/>
                    <a:pt x="12905" y="28572"/>
                  </a:cubicBezTo>
                  <a:cubicBezTo>
                    <a:pt x="12905" y="28572"/>
                    <a:pt x="12905" y="31427"/>
                    <a:pt x="11611" y="31427"/>
                  </a:cubicBezTo>
                  <a:cubicBezTo>
                    <a:pt x="11611" y="31427"/>
                    <a:pt x="11611" y="28572"/>
                    <a:pt x="11611" y="28572"/>
                  </a:cubicBezTo>
                  <a:cubicBezTo>
                    <a:pt x="9033" y="28572"/>
                    <a:pt x="10322" y="28572"/>
                    <a:pt x="9033" y="31427"/>
                  </a:cubicBezTo>
                  <a:cubicBezTo>
                    <a:pt x="7744" y="31427"/>
                    <a:pt x="6450" y="31427"/>
                    <a:pt x="6450" y="34283"/>
                  </a:cubicBezTo>
                  <a:cubicBezTo>
                    <a:pt x="5161" y="34283"/>
                    <a:pt x="5161" y="37144"/>
                    <a:pt x="3872" y="37144"/>
                  </a:cubicBezTo>
                  <a:cubicBezTo>
                    <a:pt x="5161" y="40000"/>
                    <a:pt x="6450" y="42855"/>
                    <a:pt x="3872" y="42855"/>
                  </a:cubicBezTo>
                  <a:cubicBezTo>
                    <a:pt x="2583" y="42855"/>
                    <a:pt x="2583" y="37144"/>
                    <a:pt x="1288" y="40000"/>
                  </a:cubicBezTo>
                  <a:cubicBezTo>
                    <a:pt x="1288" y="40000"/>
                    <a:pt x="1288" y="40000"/>
                    <a:pt x="1288" y="42855"/>
                  </a:cubicBezTo>
                  <a:cubicBezTo>
                    <a:pt x="1288" y="42855"/>
                    <a:pt x="0" y="42855"/>
                    <a:pt x="0" y="42855"/>
                  </a:cubicBezTo>
                  <a:cubicBezTo>
                    <a:pt x="0" y="42855"/>
                    <a:pt x="0" y="45716"/>
                    <a:pt x="0" y="45716"/>
                  </a:cubicBezTo>
                  <a:cubicBezTo>
                    <a:pt x="0" y="48572"/>
                    <a:pt x="0" y="48572"/>
                    <a:pt x="0" y="48572"/>
                  </a:cubicBezTo>
                  <a:cubicBezTo>
                    <a:pt x="0" y="48572"/>
                    <a:pt x="0" y="48572"/>
                    <a:pt x="0" y="51427"/>
                  </a:cubicBezTo>
                  <a:cubicBezTo>
                    <a:pt x="0" y="51427"/>
                    <a:pt x="0" y="51427"/>
                    <a:pt x="0" y="54283"/>
                  </a:cubicBezTo>
                  <a:cubicBezTo>
                    <a:pt x="0" y="57144"/>
                    <a:pt x="1288" y="57144"/>
                    <a:pt x="1288" y="57144"/>
                  </a:cubicBezTo>
                  <a:cubicBezTo>
                    <a:pt x="2583" y="57144"/>
                    <a:pt x="1288" y="60000"/>
                    <a:pt x="2583" y="60000"/>
                  </a:cubicBezTo>
                  <a:cubicBezTo>
                    <a:pt x="2583" y="60000"/>
                    <a:pt x="3872" y="60000"/>
                    <a:pt x="5161" y="60000"/>
                  </a:cubicBezTo>
                  <a:cubicBezTo>
                    <a:pt x="5161" y="60000"/>
                    <a:pt x="5161" y="62855"/>
                    <a:pt x="6450" y="62855"/>
                  </a:cubicBezTo>
                  <a:cubicBezTo>
                    <a:pt x="6450" y="65716"/>
                    <a:pt x="7744" y="68572"/>
                    <a:pt x="7744" y="68572"/>
                  </a:cubicBezTo>
                  <a:cubicBezTo>
                    <a:pt x="7744" y="71427"/>
                    <a:pt x="7744" y="68572"/>
                    <a:pt x="7744" y="68572"/>
                  </a:cubicBezTo>
                  <a:cubicBezTo>
                    <a:pt x="7744" y="68572"/>
                    <a:pt x="6450" y="68572"/>
                    <a:pt x="7744" y="71427"/>
                  </a:cubicBezTo>
                  <a:cubicBezTo>
                    <a:pt x="7744" y="71427"/>
                    <a:pt x="9033" y="71427"/>
                    <a:pt x="9033" y="71427"/>
                  </a:cubicBezTo>
                  <a:cubicBezTo>
                    <a:pt x="9033" y="71427"/>
                    <a:pt x="9033" y="71427"/>
                    <a:pt x="10322" y="71427"/>
                  </a:cubicBezTo>
                  <a:cubicBezTo>
                    <a:pt x="10322" y="71427"/>
                    <a:pt x="9033" y="71427"/>
                    <a:pt x="9033" y="71427"/>
                  </a:cubicBezTo>
                  <a:cubicBezTo>
                    <a:pt x="11611" y="71427"/>
                    <a:pt x="12905" y="65716"/>
                    <a:pt x="14194" y="65716"/>
                  </a:cubicBezTo>
                  <a:cubicBezTo>
                    <a:pt x="15483" y="65716"/>
                    <a:pt x="15483" y="68572"/>
                    <a:pt x="16772" y="68572"/>
                  </a:cubicBezTo>
                  <a:cubicBezTo>
                    <a:pt x="18066" y="68572"/>
                    <a:pt x="18066" y="68572"/>
                    <a:pt x="18066" y="68572"/>
                  </a:cubicBezTo>
                  <a:cubicBezTo>
                    <a:pt x="19355" y="68572"/>
                    <a:pt x="19355" y="65716"/>
                    <a:pt x="20644" y="68572"/>
                  </a:cubicBezTo>
                  <a:cubicBezTo>
                    <a:pt x="20644" y="68572"/>
                    <a:pt x="20644" y="68572"/>
                    <a:pt x="20644" y="71427"/>
                  </a:cubicBezTo>
                  <a:cubicBezTo>
                    <a:pt x="20644" y="71427"/>
                    <a:pt x="20644" y="74283"/>
                    <a:pt x="20644" y="74283"/>
                  </a:cubicBezTo>
                  <a:cubicBezTo>
                    <a:pt x="21933" y="74283"/>
                    <a:pt x="20644" y="77144"/>
                    <a:pt x="20644" y="77144"/>
                  </a:cubicBezTo>
                  <a:cubicBezTo>
                    <a:pt x="20644" y="80000"/>
                    <a:pt x="20644" y="80000"/>
                    <a:pt x="21933" y="80000"/>
                  </a:cubicBezTo>
                  <a:cubicBezTo>
                    <a:pt x="20644" y="80000"/>
                    <a:pt x="18066" y="80000"/>
                    <a:pt x="16772" y="80000"/>
                  </a:cubicBezTo>
                  <a:cubicBezTo>
                    <a:pt x="16772" y="80000"/>
                    <a:pt x="15483" y="85716"/>
                    <a:pt x="15483" y="85716"/>
                  </a:cubicBezTo>
                  <a:cubicBezTo>
                    <a:pt x="15483" y="85716"/>
                    <a:pt x="16772" y="88572"/>
                    <a:pt x="18066" y="88572"/>
                  </a:cubicBezTo>
                  <a:cubicBezTo>
                    <a:pt x="16772" y="88572"/>
                    <a:pt x="12905" y="85716"/>
                    <a:pt x="14194" y="88572"/>
                  </a:cubicBezTo>
                  <a:cubicBezTo>
                    <a:pt x="14194" y="91427"/>
                    <a:pt x="15483" y="91427"/>
                    <a:pt x="15483" y="91427"/>
                  </a:cubicBezTo>
                  <a:cubicBezTo>
                    <a:pt x="16772" y="94283"/>
                    <a:pt x="16772" y="97144"/>
                    <a:pt x="18066" y="97144"/>
                  </a:cubicBezTo>
                  <a:cubicBezTo>
                    <a:pt x="18066" y="97144"/>
                    <a:pt x="18066" y="100000"/>
                    <a:pt x="18066" y="100000"/>
                  </a:cubicBezTo>
                  <a:cubicBezTo>
                    <a:pt x="18066" y="100000"/>
                    <a:pt x="18066" y="100000"/>
                    <a:pt x="18066" y="100000"/>
                  </a:cubicBezTo>
                  <a:cubicBezTo>
                    <a:pt x="18066" y="100000"/>
                    <a:pt x="19355" y="100000"/>
                    <a:pt x="19355" y="100000"/>
                  </a:cubicBezTo>
                  <a:cubicBezTo>
                    <a:pt x="20644" y="100000"/>
                    <a:pt x="20644" y="102855"/>
                    <a:pt x="20644" y="102855"/>
                  </a:cubicBezTo>
                  <a:cubicBezTo>
                    <a:pt x="21933" y="102855"/>
                    <a:pt x="21933" y="102855"/>
                    <a:pt x="21933" y="105716"/>
                  </a:cubicBezTo>
                  <a:cubicBezTo>
                    <a:pt x="23227" y="108572"/>
                    <a:pt x="21933" y="108572"/>
                    <a:pt x="23227" y="111427"/>
                  </a:cubicBezTo>
                  <a:cubicBezTo>
                    <a:pt x="24516" y="108572"/>
                    <a:pt x="25805" y="105716"/>
                    <a:pt x="27094" y="108572"/>
                  </a:cubicBezTo>
                  <a:cubicBezTo>
                    <a:pt x="29677" y="108572"/>
                    <a:pt x="30966" y="114283"/>
                    <a:pt x="33550" y="114283"/>
                  </a:cubicBezTo>
                  <a:cubicBezTo>
                    <a:pt x="33550" y="105716"/>
                    <a:pt x="32255" y="97144"/>
                    <a:pt x="30966" y="91427"/>
                  </a:cubicBezTo>
                  <a:cubicBezTo>
                    <a:pt x="30966" y="88572"/>
                    <a:pt x="30966" y="85716"/>
                    <a:pt x="30966" y="82855"/>
                  </a:cubicBezTo>
                  <a:cubicBezTo>
                    <a:pt x="32255" y="82855"/>
                    <a:pt x="33550" y="82855"/>
                    <a:pt x="33550" y="82855"/>
                  </a:cubicBezTo>
                  <a:cubicBezTo>
                    <a:pt x="34838" y="80000"/>
                    <a:pt x="36127" y="80000"/>
                    <a:pt x="37416" y="80000"/>
                  </a:cubicBezTo>
                  <a:cubicBezTo>
                    <a:pt x="38711" y="80000"/>
                    <a:pt x="38711" y="80000"/>
                    <a:pt x="40000" y="80000"/>
                  </a:cubicBezTo>
                  <a:cubicBezTo>
                    <a:pt x="41288" y="82855"/>
                    <a:pt x="43872" y="85716"/>
                    <a:pt x="45161" y="88572"/>
                  </a:cubicBezTo>
                  <a:cubicBezTo>
                    <a:pt x="46450" y="91427"/>
                    <a:pt x="49033" y="94283"/>
                    <a:pt x="50322" y="97144"/>
                  </a:cubicBezTo>
                  <a:cubicBezTo>
                    <a:pt x="51611" y="97144"/>
                    <a:pt x="52905" y="97144"/>
                    <a:pt x="54194" y="97144"/>
                  </a:cubicBezTo>
                  <a:cubicBezTo>
                    <a:pt x="55483" y="97144"/>
                    <a:pt x="56772" y="97144"/>
                    <a:pt x="58066" y="97144"/>
                  </a:cubicBezTo>
                  <a:cubicBezTo>
                    <a:pt x="58066" y="97144"/>
                    <a:pt x="59355" y="94283"/>
                    <a:pt x="59355" y="94283"/>
                  </a:cubicBezTo>
                  <a:cubicBezTo>
                    <a:pt x="60644" y="94283"/>
                    <a:pt x="61933" y="102855"/>
                    <a:pt x="63227" y="100000"/>
                  </a:cubicBezTo>
                  <a:cubicBezTo>
                    <a:pt x="63227" y="102855"/>
                    <a:pt x="63227" y="108572"/>
                    <a:pt x="64516" y="108572"/>
                  </a:cubicBezTo>
                  <a:cubicBezTo>
                    <a:pt x="64516" y="108572"/>
                    <a:pt x="65805" y="108572"/>
                    <a:pt x="65805" y="108572"/>
                  </a:cubicBezTo>
                  <a:cubicBezTo>
                    <a:pt x="65805" y="111427"/>
                    <a:pt x="67094" y="114283"/>
                    <a:pt x="67094" y="114283"/>
                  </a:cubicBezTo>
                  <a:cubicBezTo>
                    <a:pt x="67094" y="117144"/>
                    <a:pt x="68388" y="117144"/>
                    <a:pt x="69677" y="117144"/>
                  </a:cubicBezTo>
                  <a:cubicBezTo>
                    <a:pt x="69677" y="117144"/>
                    <a:pt x="70966" y="114283"/>
                    <a:pt x="70966" y="117144"/>
                  </a:cubicBezTo>
                  <a:cubicBezTo>
                    <a:pt x="72255" y="117144"/>
                    <a:pt x="70966" y="117144"/>
                    <a:pt x="72255" y="120000"/>
                  </a:cubicBezTo>
                  <a:cubicBezTo>
                    <a:pt x="72255" y="120000"/>
                    <a:pt x="73550" y="120000"/>
                    <a:pt x="73550" y="120000"/>
                  </a:cubicBezTo>
                  <a:cubicBezTo>
                    <a:pt x="73550" y="120000"/>
                    <a:pt x="73550" y="120000"/>
                    <a:pt x="73550" y="120000"/>
                  </a:cubicBezTo>
                  <a:cubicBezTo>
                    <a:pt x="73550" y="117144"/>
                    <a:pt x="74838" y="114283"/>
                    <a:pt x="74838" y="114283"/>
                  </a:cubicBezTo>
                  <a:cubicBezTo>
                    <a:pt x="76127" y="111427"/>
                    <a:pt x="77416" y="111427"/>
                    <a:pt x="77416" y="108572"/>
                  </a:cubicBezTo>
                  <a:cubicBezTo>
                    <a:pt x="77416" y="108572"/>
                    <a:pt x="78711" y="108572"/>
                    <a:pt x="78711" y="108572"/>
                  </a:cubicBezTo>
                  <a:cubicBezTo>
                    <a:pt x="78711" y="108572"/>
                    <a:pt x="78711" y="108572"/>
                    <a:pt x="78711" y="105716"/>
                  </a:cubicBezTo>
                  <a:cubicBezTo>
                    <a:pt x="78711" y="105716"/>
                    <a:pt x="80000" y="102855"/>
                    <a:pt x="81288" y="102855"/>
                  </a:cubicBezTo>
                  <a:cubicBezTo>
                    <a:pt x="82583" y="102855"/>
                    <a:pt x="85161" y="105716"/>
                    <a:pt x="86450" y="105716"/>
                  </a:cubicBezTo>
                  <a:cubicBezTo>
                    <a:pt x="85161" y="102855"/>
                    <a:pt x="87744" y="100000"/>
                    <a:pt x="89033" y="100000"/>
                  </a:cubicBezTo>
                  <a:cubicBezTo>
                    <a:pt x="90322" y="100000"/>
                    <a:pt x="91611" y="102855"/>
                    <a:pt x="92905" y="102855"/>
                  </a:cubicBezTo>
                  <a:cubicBezTo>
                    <a:pt x="92905" y="102855"/>
                    <a:pt x="94194" y="102855"/>
                    <a:pt x="94194" y="102855"/>
                  </a:cubicBezTo>
                  <a:cubicBezTo>
                    <a:pt x="96772" y="100000"/>
                    <a:pt x="100644" y="100000"/>
                    <a:pt x="103227" y="102855"/>
                  </a:cubicBezTo>
                  <a:cubicBezTo>
                    <a:pt x="104516" y="102855"/>
                    <a:pt x="104516" y="102855"/>
                    <a:pt x="105805" y="105716"/>
                  </a:cubicBezTo>
                  <a:cubicBezTo>
                    <a:pt x="105805" y="105716"/>
                    <a:pt x="107094" y="105716"/>
                    <a:pt x="108388" y="108572"/>
                  </a:cubicBezTo>
                  <a:cubicBezTo>
                    <a:pt x="108388" y="105716"/>
                    <a:pt x="105805" y="102855"/>
                    <a:pt x="108388" y="102855"/>
                  </a:cubicBezTo>
                  <a:cubicBezTo>
                    <a:pt x="107094" y="100000"/>
                    <a:pt x="108388" y="100000"/>
                    <a:pt x="108388" y="100000"/>
                  </a:cubicBezTo>
                  <a:cubicBezTo>
                    <a:pt x="108388" y="100000"/>
                    <a:pt x="108388" y="100000"/>
                    <a:pt x="108388" y="100000"/>
                  </a:cubicBezTo>
                  <a:cubicBezTo>
                    <a:pt x="108388" y="100000"/>
                    <a:pt x="108388" y="97144"/>
                    <a:pt x="108388" y="97144"/>
                  </a:cubicBezTo>
                  <a:cubicBezTo>
                    <a:pt x="107094" y="97144"/>
                    <a:pt x="104516" y="88572"/>
                    <a:pt x="105805" y="85716"/>
                  </a:cubicBezTo>
                  <a:cubicBezTo>
                    <a:pt x="104516" y="85716"/>
                    <a:pt x="103227" y="85716"/>
                    <a:pt x="104516" y="82855"/>
                  </a:cubicBezTo>
                  <a:cubicBezTo>
                    <a:pt x="104516" y="82855"/>
                    <a:pt x="108388" y="80000"/>
                    <a:pt x="108388" y="80000"/>
                  </a:cubicBezTo>
                  <a:cubicBezTo>
                    <a:pt x="109677" y="80000"/>
                    <a:pt x="110966" y="82855"/>
                    <a:pt x="110966" y="82855"/>
                  </a:cubicBezTo>
                  <a:cubicBezTo>
                    <a:pt x="112255" y="80000"/>
                    <a:pt x="110966" y="80000"/>
                    <a:pt x="110966" y="80000"/>
                  </a:cubicBezTo>
                  <a:cubicBezTo>
                    <a:pt x="109677" y="80000"/>
                    <a:pt x="109677" y="77144"/>
                    <a:pt x="109677" y="77144"/>
                  </a:cubicBezTo>
                  <a:cubicBezTo>
                    <a:pt x="109677" y="74283"/>
                    <a:pt x="109677" y="65716"/>
                    <a:pt x="109677" y="65716"/>
                  </a:cubicBezTo>
                  <a:cubicBezTo>
                    <a:pt x="110966" y="65716"/>
                    <a:pt x="113550" y="65716"/>
                    <a:pt x="114838" y="65716"/>
                  </a:cubicBezTo>
                  <a:cubicBezTo>
                    <a:pt x="114838" y="68572"/>
                    <a:pt x="116127" y="68572"/>
                    <a:pt x="116127" y="68572"/>
                  </a:cubicBezTo>
                  <a:cubicBezTo>
                    <a:pt x="116127" y="68572"/>
                    <a:pt x="117416" y="65716"/>
                    <a:pt x="117416" y="65716"/>
                  </a:cubicBezTo>
                  <a:cubicBezTo>
                    <a:pt x="118711" y="65716"/>
                    <a:pt x="117416" y="62855"/>
                    <a:pt x="117416" y="60000"/>
                  </a:cubicBezTo>
                  <a:cubicBezTo>
                    <a:pt x="117416" y="60000"/>
                    <a:pt x="116127" y="57144"/>
                    <a:pt x="116127" y="54283"/>
                  </a:cubicBezTo>
                  <a:cubicBezTo>
                    <a:pt x="117416" y="54283"/>
                    <a:pt x="118711" y="54283"/>
                    <a:pt x="118711" y="54283"/>
                  </a:cubicBezTo>
                  <a:cubicBezTo>
                    <a:pt x="118711" y="51427"/>
                    <a:pt x="118711" y="51427"/>
                    <a:pt x="118711" y="51427"/>
                  </a:cubicBezTo>
                  <a:cubicBezTo>
                    <a:pt x="118711" y="48572"/>
                    <a:pt x="120000" y="51427"/>
                    <a:pt x="120000" y="4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16" name="Shape 2316"/>
            <p:cNvSpPr/>
            <p:nvPr/>
          </p:nvSpPr>
          <p:spPr>
            <a:xfrm>
              <a:off x="8128239" y="3420971"/>
              <a:ext cx="372428" cy="474058"/>
            </a:xfrm>
            <a:custGeom>
              <a:avLst/>
              <a:gdLst/>
              <a:ahLst/>
              <a:cxnLst/>
              <a:rect l="0" t="0" r="0" b="0"/>
              <a:pathLst>
                <a:path w="120000" h="120000" extrusionOk="0">
                  <a:moveTo>
                    <a:pt x="120000" y="16000"/>
                  </a:moveTo>
                  <a:cubicBezTo>
                    <a:pt x="114283" y="16000"/>
                    <a:pt x="114283" y="16000"/>
                    <a:pt x="108572" y="16000"/>
                  </a:cubicBezTo>
                  <a:cubicBezTo>
                    <a:pt x="108572" y="16000"/>
                    <a:pt x="108572" y="12000"/>
                    <a:pt x="102855" y="12000"/>
                  </a:cubicBezTo>
                  <a:cubicBezTo>
                    <a:pt x="102855" y="12000"/>
                    <a:pt x="91427" y="16000"/>
                    <a:pt x="91427" y="20000"/>
                  </a:cubicBezTo>
                  <a:cubicBezTo>
                    <a:pt x="85716" y="20000"/>
                    <a:pt x="85716" y="24000"/>
                    <a:pt x="80000" y="24000"/>
                  </a:cubicBezTo>
                  <a:cubicBezTo>
                    <a:pt x="74283" y="20000"/>
                    <a:pt x="68572" y="20000"/>
                    <a:pt x="62855" y="20000"/>
                  </a:cubicBezTo>
                  <a:cubicBezTo>
                    <a:pt x="57144" y="20000"/>
                    <a:pt x="51427" y="16000"/>
                    <a:pt x="45716" y="12000"/>
                  </a:cubicBezTo>
                  <a:cubicBezTo>
                    <a:pt x="40000" y="12000"/>
                    <a:pt x="34283" y="12000"/>
                    <a:pt x="34283" y="12000"/>
                  </a:cubicBezTo>
                  <a:cubicBezTo>
                    <a:pt x="28572" y="8000"/>
                    <a:pt x="28572" y="4000"/>
                    <a:pt x="28572" y="0"/>
                  </a:cubicBezTo>
                  <a:cubicBezTo>
                    <a:pt x="28572" y="0"/>
                    <a:pt x="22855" y="0"/>
                    <a:pt x="22855" y="0"/>
                  </a:cubicBezTo>
                  <a:cubicBezTo>
                    <a:pt x="17144" y="0"/>
                    <a:pt x="17144" y="4000"/>
                    <a:pt x="11427" y="4000"/>
                  </a:cubicBezTo>
                  <a:cubicBezTo>
                    <a:pt x="11427" y="8000"/>
                    <a:pt x="5716" y="12000"/>
                    <a:pt x="0" y="12000"/>
                  </a:cubicBezTo>
                  <a:cubicBezTo>
                    <a:pt x="0" y="16000"/>
                    <a:pt x="5716" y="20000"/>
                    <a:pt x="5716" y="20000"/>
                  </a:cubicBezTo>
                  <a:cubicBezTo>
                    <a:pt x="11427" y="24000"/>
                    <a:pt x="11427" y="28000"/>
                    <a:pt x="11427" y="28000"/>
                  </a:cubicBezTo>
                  <a:cubicBezTo>
                    <a:pt x="11427" y="32000"/>
                    <a:pt x="17144" y="32000"/>
                    <a:pt x="17144" y="32000"/>
                  </a:cubicBezTo>
                  <a:cubicBezTo>
                    <a:pt x="17144" y="36000"/>
                    <a:pt x="17144" y="40000"/>
                    <a:pt x="17144" y="40000"/>
                  </a:cubicBezTo>
                  <a:cubicBezTo>
                    <a:pt x="17144" y="44000"/>
                    <a:pt x="17144" y="44000"/>
                    <a:pt x="17144" y="44000"/>
                  </a:cubicBezTo>
                  <a:cubicBezTo>
                    <a:pt x="17144" y="44000"/>
                    <a:pt x="17144" y="48000"/>
                    <a:pt x="11427" y="48000"/>
                  </a:cubicBezTo>
                  <a:cubicBezTo>
                    <a:pt x="11427" y="52000"/>
                    <a:pt x="11427" y="52000"/>
                    <a:pt x="11427" y="52000"/>
                  </a:cubicBezTo>
                  <a:cubicBezTo>
                    <a:pt x="11427" y="52000"/>
                    <a:pt x="5716" y="52000"/>
                    <a:pt x="5716" y="56000"/>
                  </a:cubicBezTo>
                  <a:cubicBezTo>
                    <a:pt x="5716" y="56000"/>
                    <a:pt x="0" y="60000"/>
                    <a:pt x="0" y="60000"/>
                  </a:cubicBezTo>
                  <a:cubicBezTo>
                    <a:pt x="0" y="64000"/>
                    <a:pt x="0" y="72000"/>
                    <a:pt x="0" y="76000"/>
                  </a:cubicBezTo>
                  <a:cubicBezTo>
                    <a:pt x="5716" y="80000"/>
                    <a:pt x="17144" y="84000"/>
                    <a:pt x="22855" y="84000"/>
                  </a:cubicBezTo>
                  <a:cubicBezTo>
                    <a:pt x="34283" y="92000"/>
                    <a:pt x="45716" y="92000"/>
                    <a:pt x="51427" y="100000"/>
                  </a:cubicBezTo>
                  <a:cubicBezTo>
                    <a:pt x="57144" y="100000"/>
                    <a:pt x="57144" y="104000"/>
                    <a:pt x="57144" y="108000"/>
                  </a:cubicBezTo>
                  <a:cubicBezTo>
                    <a:pt x="62855" y="112000"/>
                    <a:pt x="74283" y="116000"/>
                    <a:pt x="80000" y="120000"/>
                  </a:cubicBezTo>
                  <a:cubicBezTo>
                    <a:pt x="85716" y="116000"/>
                    <a:pt x="91427" y="104000"/>
                    <a:pt x="91427" y="100000"/>
                  </a:cubicBezTo>
                  <a:cubicBezTo>
                    <a:pt x="91427" y="100000"/>
                    <a:pt x="97144" y="96000"/>
                    <a:pt x="97144" y="96000"/>
                  </a:cubicBezTo>
                  <a:cubicBezTo>
                    <a:pt x="97144" y="96000"/>
                    <a:pt x="97144" y="96000"/>
                    <a:pt x="102855" y="96000"/>
                  </a:cubicBezTo>
                  <a:cubicBezTo>
                    <a:pt x="102855" y="92000"/>
                    <a:pt x="108572" y="92000"/>
                    <a:pt x="102855" y="88000"/>
                  </a:cubicBezTo>
                  <a:cubicBezTo>
                    <a:pt x="108572" y="88000"/>
                    <a:pt x="114283" y="88000"/>
                    <a:pt x="114283" y="84000"/>
                  </a:cubicBezTo>
                  <a:cubicBezTo>
                    <a:pt x="114283" y="84000"/>
                    <a:pt x="114283" y="80000"/>
                    <a:pt x="108572" y="76000"/>
                  </a:cubicBezTo>
                  <a:cubicBezTo>
                    <a:pt x="102855" y="72000"/>
                    <a:pt x="108572" y="64000"/>
                    <a:pt x="108572" y="60000"/>
                  </a:cubicBezTo>
                  <a:cubicBezTo>
                    <a:pt x="108572" y="52000"/>
                    <a:pt x="102855" y="40000"/>
                    <a:pt x="108572" y="32000"/>
                  </a:cubicBezTo>
                  <a:cubicBezTo>
                    <a:pt x="108572" y="28000"/>
                    <a:pt x="114283" y="20000"/>
                    <a:pt x="120000" y="16000"/>
                  </a:cubicBezTo>
                  <a:cubicBezTo>
                    <a:pt x="120000" y="16000"/>
                    <a:pt x="120000" y="16000"/>
                    <a:pt x="120000" y="16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17" name="Shape 2317"/>
            <p:cNvSpPr/>
            <p:nvPr/>
          </p:nvSpPr>
          <p:spPr>
            <a:xfrm>
              <a:off x="8138114" y="2106918"/>
              <a:ext cx="185652" cy="188514"/>
            </a:xfrm>
            <a:custGeom>
              <a:avLst/>
              <a:gdLst/>
              <a:ahLst/>
              <a:cxnLst/>
              <a:rect l="0" t="0" r="0" b="0"/>
              <a:pathLst>
                <a:path w="120000" h="120000" extrusionOk="0">
                  <a:moveTo>
                    <a:pt x="120000" y="30000"/>
                  </a:moveTo>
                  <a:cubicBezTo>
                    <a:pt x="108508" y="30000"/>
                    <a:pt x="108508" y="20000"/>
                    <a:pt x="108508" y="20000"/>
                  </a:cubicBezTo>
                  <a:cubicBezTo>
                    <a:pt x="108508" y="10000"/>
                    <a:pt x="97022" y="10000"/>
                    <a:pt x="97022" y="0"/>
                  </a:cubicBezTo>
                  <a:cubicBezTo>
                    <a:pt x="85531" y="10000"/>
                    <a:pt x="62554" y="30000"/>
                    <a:pt x="39576" y="30000"/>
                  </a:cubicBezTo>
                  <a:cubicBezTo>
                    <a:pt x="39576" y="30000"/>
                    <a:pt x="28085" y="30000"/>
                    <a:pt x="28085" y="20000"/>
                  </a:cubicBezTo>
                  <a:cubicBezTo>
                    <a:pt x="28085" y="20000"/>
                    <a:pt x="16593" y="20000"/>
                    <a:pt x="16593" y="20000"/>
                  </a:cubicBezTo>
                  <a:cubicBezTo>
                    <a:pt x="5108" y="20000"/>
                    <a:pt x="5108" y="40000"/>
                    <a:pt x="5108" y="40000"/>
                  </a:cubicBezTo>
                  <a:cubicBezTo>
                    <a:pt x="5108" y="60000"/>
                    <a:pt x="5108" y="80000"/>
                    <a:pt x="5108" y="100000"/>
                  </a:cubicBezTo>
                  <a:cubicBezTo>
                    <a:pt x="5108" y="100000"/>
                    <a:pt x="-6383" y="110000"/>
                    <a:pt x="5108" y="110000"/>
                  </a:cubicBezTo>
                  <a:cubicBezTo>
                    <a:pt x="5108" y="120000"/>
                    <a:pt x="5108" y="120000"/>
                    <a:pt x="5108" y="120000"/>
                  </a:cubicBezTo>
                  <a:cubicBezTo>
                    <a:pt x="16593" y="120000"/>
                    <a:pt x="28085" y="120000"/>
                    <a:pt x="39576" y="120000"/>
                  </a:cubicBezTo>
                  <a:cubicBezTo>
                    <a:pt x="51062" y="110000"/>
                    <a:pt x="51062" y="100000"/>
                    <a:pt x="62554" y="100000"/>
                  </a:cubicBezTo>
                  <a:cubicBezTo>
                    <a:pt x="74039" y="100000"/>
                    <a:pt x="74039" y="90000"/>
                    <a:pt x="85531" y="80000"/>
                  </a:cubicBezTo>
                  <a:cubicBezTo>
                    <a:pt x="74039" y="70000"/>
                    <a:pt x="62554" y="60000"/>
                    <a:pt x="51062" y="50000"/>
                  </a:cubicBezTo>
                  <a:cubicBezTo>
                    <a:pt x="62554" y="50000"/>
                    <a:pt x="120000" y="40000"/>
                    <a:pt x="120000" y="3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18" name="Shape 2318"/>
            <p:cNvSpPr/>
            <p:nvPr/>
          </p:nvSpPr>
          <p:spPr>
            <a:xfrm>
              <a:off x="12314947" y="1530750"/>
              <a:ext cx="443811" cy="687060"/>
            </a:xfrm>
            <a:custGeom>
              <a:avLst/>
              <a:gdLst/>
              <a:ahLst/>
              <a:cxnLst/>
              <a:rect l="0" t="0" r="0" b="0"/>
              <a:pathLst>
                <a:path w="120000" h="120000" extrusionOk="0">
                  <a:moveTo>
                    <a:pt x="28800" y="114452"/>
                  </a:moveTo>
                  <a:cubicBezTo>
                    <a:pt x="28800" y="117226"/>
                    <a:pt x="28800" y="117226"/>
                    <a:pt x="28800" y="117226"/>
                  </a:cubicBezTo>
                  <a:cubicBezTo>
                    <a:pt x="28800" y="111679"/>
                    <a:pt x="28800" y="108905"/>
                    <a:pt x="28800" y="106131"/>
                  </a:cubicBezTo>
                  <a:cubicBezTo>
                    <a:pt x="28800" y="103363"/>
                    <a:pt x="28800" y="103363"/>
                    <a:pt x="28800" y="103363"/>
                  </a:cubicBezTo>
                  <a:cubicBezTo>
                    <a:pt x="24000" y="100590"/>
                    <a:pt x="28800" y="100590"/>
                    <a:pt x="24000" y="100590"/>
                  </a:cubicBezTo>
                  <a:cubicBezTo>
                    <a:pt x="24000" y="97816"/>
                    <a:pt x="24000" y="97816"/>
                    <a:pt x="19200" y="97816"/>
                  </a:cubicBezTo>
                  <a:cubicBezTo>
                    <a:pt x="19200" y="97816"/>
                    <a:pt x="19200" y="97816"/>
                    <a:pt x="19200" y="97816"/>
                  </a:cubicBezTo>
                  <a:cubicBezTo>
                    <a:pt x="14400" y="97816"/>
                    <a:pt x="14400" y="97816"/>
                    <a:pt x="14400" y="95043"/>
                  </a:cubicBezTo>
                  <a:cubicBezTo>
                    <a:pt x="9600" y="95043"/>
                    <a:pt x="9600" y="95043"/>
                    <a:pt x="9600" y="95043"/>
                  </a:cubicBezTo>
                  <a:cubicBezTo>
                    <a:pt x="4800" y="95043"/>
                    <a:pt x="9600" y="97816"/>
                    <a:pt x="4800" y="97816"/>
                  </a:cubicBezTo>
                  <a:cubicBezTo>
                    <a:pt x="4800" y="97816"/>
                    <a:pt x="4800" y="97816"/>
                    <a:pt x="0" y="100590"/>
                  </a:cubicBezTo>
                  <a:cubicBezTo>
                    <a:pt x="0" y="100590"/>
                    <a:pt x="0" y="100590"/>
                    <a:pt x="0" y="100590"/>
                  </a:cubicBezTo>
                  <a:cubicBezTo>
                    <a:pt x="0" y="100590"/>
                    <a:pt x="0" y="100590"/>
                    <a:pt x="0" y="100590"/>
                  </a:cubicBezTo>
                  <a:cubicBezTo>
                    <a:pt x="0" y="103363"/>
                    <a:pt x="4800" y="103363"/>
                    <a:pt x="4800" y="103363"/>
                  </a:cubicBezTo>
                  <a:cubicBezTo>
                    <a:pt x="4800" y="103363"/>
                    <a:pt x="4800" y="103363"/>
                    <a:pt x="0" y="103363"/>
                  </a:cubicBezTo>
                  <a:cubicBezTo>
                    <a:pt x="0" y="103363"/>
                    <a:pt x="4800" y="103363"/>
                    <a:pt x="4800" y="106131"/>
                  </a:cubicBezTo>
                  <a:cubicBezTo>
                    <a:pt x="4800" y="103363"/>
                    <a:pt x="9600" y="106131"/>
                    <a:pt x="9600" y="106131"/>
                  </a:cubicBezTo>
                  <a:cubicBezTo>
                    <a:pt x="9600" y="103363"/>
                    <a:pt x="4800" y="103363"/>
                    <a:pt x="9600" y="100590"/>
                  </a:cubicBezTo>
                  <a:cubicBezTo>
                    <a:pt x="9600" y="103363"/>
                    <a:pt x="14400" y="103363"/>
                    <a:pt x="14400" y="106131"/>
                  </a:cubicBezTo>
                  <a:cubicBezTo>
                    <a:pt x="19200" y="106131"/>
                    <a:pt x="14400" y="108905"/>
                    <a:pt x="14400" y="111679"/>
                  </a:cubicBezTo>
                  <a:cubicBezTo>
                    <a:pt x="14400" y="111679"/>
                    <a:pt x="19200" y="114452"/>
                    <a:pt x="14400" y="117226"/>
                  </a:cubicBezTo>
                  <a:cubicBezTo>
                    <a:pt x="19200" y="117226"/>
                    <a:pt x="19200" y="117226"/>
                    <a:pt x="24000" y="117226"/>
                  </a:cubicBezTo>
                  <a:cubicBezTo>
                    <a:pt x="24000" y="117226"/>
                    <a:pt x="19200" y="114452"/>
                    <a:pt x="19200" y="114452"/>
                  </a:cubicBezTo>
                  <a:cubicBezTo>
                    <a:pt x="24000" y="114452"/>
                    <a:pt x="24000" y="117226"/>
                    <a:pt x="24000" y="120000"/>
                  </a:cubicBezTo>
                  <a:cubicBezTo>
                    <a:pt x="28800" y="117226"/>
                    <a:pt x="28800" y="117226"/>
                    <a:pt x="28800" y="114452"/>
                  </a:cubicBezTo>
                  <a:close/>
                  <a:moveTo>
                    <a:pt x="57600" y="95043"/>
                  </a:moveTo>
                  <a:cubicBezTo>
                    <a:pt x="52800" y="92269"/>
                    <a:pt x="52800" y="92269"/>
                    <a:pt x="48000" y="92269"/>
                  </a:cubicBezTo>
                  <a:cubicBezTo>
                    <a:pt x="48000" y="92269"/>
                    <a:pt x="43200" y="92269"/>
                    <a:pt x="43200" y="92269"/>
                  </a:cubicBezTo>
                  <a:cubicBezTo>
                    <a:pt x="43200" y="92269"/>
                    <a:pt x="43200" y="95043"/>
                    <a:pt x="43200" y="95043"/>
                  </a:cubicBezTo>
                  <a:cubicBezTo>
                    <a:pt x="38400" y="95043"/>
                    <a:pt x="38400" y="95043"/>
                    <a:pt x="33600" y="95043"/>
                  </a:cubicBezTo>
                  <a:cubicBezTo>
                    <a:pt x="33600" y="95043"/>
                    <a:pt x="33600" y="95043"/>
                    <a:pt x="33600" y="97816"/>
                  </a:cubicBezTo>
                  <a:cubicBezTo>
                    <a:pt x="33600" y="97816"/>
                    <a:pt x="28800" y="97816"/>
                    <a:pt x="28800" y="100590"/>
                  </a:cubicBezTo>
                  <a:cubicBezTo>
                    <a:pt x="33600" y="100590"/>
                    <a:pt x="33600" y="100590"/>
                    <a:pt x="33600" y="100590"/>
                  </a:cubicBezTo>
                  <a:cubicBezTo>
                    <a:pt x="33600" y="100590"/>
                    <a:pt x="33600" y="103363"/>
                    <a:pt x="33600" y="103363"/>
                  </a:cubicBezTo>
                  <a:cubicBezTo>
                    <a:pt x="38400" y="103363"/>
                    <a:pt x="38400" y="103363"/>
                    <a:pt x="38400" y="106131"/>
                  </a:cubicBezTo>
                  <a:cubicBezTo>
                    <a:pt x="43200" y="106131"/>
                    <a:pt x="43200" y="100590"/>
                    <a:pt x="43200" y="100590"/>
                  </a:cubicBezTo>
                  <a:cubicBezTo>
                    <a:pt x="48000" y="97816"/>
                    <a:pt x="52800" y="100590"/>
                    <a:pt x="52800" y="100590"/>
                  </a:cubicBezTo>
                  <a:cubicBezTo>
                    <a:pt x="52800" y="97816"/>
                    <a:pt x="57600" y="97816"/>
                    <a:pt x="57600" y="95043"/>
                  </a:cubicBezTo>
                  <a:cubicBezTo>
                    <a:pt x="57600" y="95043"/>
                    <a:pt x="57600" y="95043"/>
                    <a:pt x="57600" y="95043"/>
                  </a:cubicBezTo>
                  <a:close/>
                  <a:moveTo>
                    <a:pt x="115200" y="78401"/>
                  </a:moveTo>
                  <a:cubicBezTo>
                    <a:pt x="115200" y="75627"/>
                    <a:pt x="110400" y="75627"/>
                    <a:pt x="110400" y="72859"/>
                  </a:cubicBezTo>
                  <a:cubicBezTo>
                    <a:pt x="110400" y="70086"/>
                    <a:pt x="110400" y="70086"/>
                    <a:pt x="110400" y="67312"/>
                  </a:cubicBezTo>
                  <a:cubicBezTo>
                    <a:pt x="110400" y="64538"/>
                    <a:pt x="100800" y="61765"/>
                    <a:pt x="105600" y="58991"/>
                  </a:cubicBezTo>
                  <a:cubicBezTo>
                    <a:pt x="105600" y="58991"/>
                    <a:pt x="105600" y="58991"/>
                    <a:pt x="105600" y="58991"/>
                  </a:cubicBezTo>
                  <a:cubicBezTo>
                    <a:pt x="110400" y="56218"/>
                    <a:pt x="105600" y="56218"/>
                    <a:pt x="105600" y="56218"/>
                  </a:cubicBezTo>
                  <a:cubicBezTo>
                    <a:pt x="105600" y="53444"/>
                    <a:pt x="105600" y="53444"/>
                    <a:pt x="105600" y="50670"/>
                  </a:cubicBezTo>
                  <a:cubicBezTo>
                    <a:pt x="105600" y="50670"/>
                    <a:pt x="105600" y="47897"/>
                    <a:pt x="100800" y="45123"/>
                  </a:cubicBezTo>
                  <a:cubicBezTo>
                    <a:pt x="96000" y="42355"/>
                    <a:pt x="86400" y="39581"/>
                    <a:pt x="86400" y="34034"/>
                  </a:cubicBezTo>
                  <a:cubicBezTo>
                    <a:pt x="81600" y="34034"/>
                    <a:pt x="81600" y="34034"/>
                    <a:pt x="76800" y="34034"/>
                  </a:cubicBezTo>
                  <a:cubicBezTo>
                    <a:pt x="76800" y="34034"/>
                    <a:pt x="76800" y="34034"/>
                    <a:pt x="76800" y="34034"/>
                  </a:cubicBezTo>
                  <a:cubicBezTo>
                    <a:pt x="81600" y="36808"/>
                    <a:pt x="81600" y="34034"/>
                    <a:pt x="81600" y="36808"/>
                  </a:cubicBezTo>
                  <a:cubicBezTo>
                    <a:pt x="81600" y="36808"/>
                    <a:pt x="86400" y="34034"/>
                    <a:pt x="86400" y="36808"/>
                  </a:cubicBezTo>
                  <a:cubicBezTo>
                    <a:pt x="86400" y="36808"/>
                    <a:pt x="81600" y="39581"/>
                    <a:pt x="81600" y="36808"/>
                  </a:cubicBezTo>
                  <a:cubicBezTo>
                    <a:pt x="81600" y="36808"/>
                    <a:pt x="76800" y="34034"/>
                    <a:pt x="72000" y="34034"/>
                  </a:cubicBezTo>
                  <a:cubicBezTo>
                    <a:pt x="72000" y="36808"/>
                    <a:pt x="76800" y="36808"/>
                    <a:pt x="76800" y="39581"/>
                  </a:cubicBezTo>
                  <a:cubicBezTo>
                    <a:pt x="76800" y="39581"/>
                    <a:pt x="72000" y="39581"/>
                    <a:pt x="72000" y="39581"/>
                  </a:cubicBezTo>
                  <a:cubicBezTo>
                    <a:pt x="76800" y="42355"/>
                    <a:pt x="76800" y="42355"/>
                    <a:pt x="76800" y="45123"/>
                  </a:cubicBezTo>
                  <a:cubicBezTo>
                    <a:pt x="76800" y="45123"/>
                    <a:pt x="76800" y="45123"/>
                    <a:pt x="76800" y="45123"/>
                  </a:cubicBezTo>
                  <a:cubicBezTo>
                    <a:pt x="76800" y="45123"/>
                    <a:pt x="76800" y="45123"/>
                    <a:pt x="76800" y="45123"/>
                  </a:cubicBezTo>
                  <a:cubicBezTo>
                    <a:pt x="76800" y="45123"/>
                    <a:pt x="81600" y="45123"/>
                    <a:pt x="81600" y="47897"/>
                  </a:cubicBezTo>
                  <a:cubicBezTo>
                    <a:pt x="81600" y="47897"/>
                    <a:pt x="81600" y="53444"/>
                    <a:pt x="86400" y="53444"/>
                  </a:cubicBezTo>
                  <a:cubicBezTo>
                    <a:pt x="86400" y="56218"/>
                    <a:pt x="86400" y="58991"/>
                    <a:pt x="86400" y="58991"/>
                  </a:cubicBezTo>
                  <a:cubicBezTo>
                    <a:pt x="86400" y="61765"/>
                    <a:pt x="86400" y="61765"/>
                    <a:pt x="81600" y="61765"/>
                  </a:cubicBezTo>
                  <a:cubicBezTo>
                    <a:pt x="81600" y="61765"/>
                    <a:pt x="81600" y="61765"/>
                    <a:pt x="81600" y="64538"/>
                  </a:cubicBezTo>
                  <a:cubicBezTo>
                    <a:pt x="81600" y="67312"/>
                    <a:pt x="81600" y="67312"/>
                    <a:pt x="76800" y="67312"/>
                  </a:cubicBezTo>
                  <a:cubicBezTo>
                    <a:pt x="76800" y="70086"/>
                    <a:pt x="72000" y="70086"/>
                    <a:pt x="67200" y="72859"/>
                  </a:cubicBezTo>
                  <a:cubicBezTo>
                    <a:pt x="67200" y="72859"/>
                    <a:pt x="62400" y="70086"/>
                    <a:pt x="62400" y="67312"/>
                  </a:cubicBezTo>
                  <a:cubicBezTo>
                    <a:pt x="62400" y="67312"/>
                    <a:pt x="67200" y="64538"/>
                    <a:pt x="67200" y="64538"/>
                  </a:cubicBezTo>
                  <a:cubicBezTo>
                    <a:pt x="62400" y="64538"/>
                    <a:pt x="62400" y="67312"/>
                    <a:pt x="62400" y="67312"/>
                  </a:cubicBezTo>
                  <a:cubicBezTo>
                    <a:pt x="62400" y="72859"/>
                    <a:pt x="62400" y="72859"/>
                    <a:pt x="62400" y="75627"/>
                  </a:cubicBezTo>
                  <a:cubicBezTo>
                    <a:pt x="62400" y="75627"/>
                    <a:pt x="62400" y="75627"/>
                    <a:pt x="62400" y="75627"/>
                  </a:cubicBezTo>
                  <a:cubicBezTo>
                    <a:pt x="62400" y="78401"/>
                    <a:pt x="62400" y="78401"/>
                    <a:pt x="62400" y="78401"/>
                  </a:cubicBezTo>
                  <a:cubicBezTo>
                    <a:pt x="62400" y="81174"/>
                    <a:pt x="62400" y="81174"/>
                    <a:pt x="57600" y="81174"/>
                  </a:cubicBezTo>
                  <a:cubicBezTo>
                    <a:pt x="52800" y="81174"/>
                    <a:pt x="52800" y="81174"/>
                    <a:pt x="52800" y="81174"/>
                  </a:cubicBezTo>
                  <a:cubicBezTo>
                    <a:pt x="48000" y="78401"/>
                    <a:pt x="43200" y="81174"/>
                    <a:pt x="43200" y="81174"/>
                  </a:cubicBezTo>
                  <a:cubicBezTo>
                    <a:pt x="38400" y="81174"/>
                    <a:pt x="33600" y="81174"/>
                    <a:pt x="33600" y="81174"/>
                  </a:cubicBezTo>
                  <a:cubicBezTo>
                    <a:pt x="28800" y="81174"/>
                    <a:pt x="28800" y="81174"/>
                    <a:pt x="24000" y="81174"/>
                  </a:cubicBezTo>
                  <a:cubicBezTo>
                    <a:pt x="24000" y="83948"/>
                    <a:pt x="24000" y="83948"/>
                    <a:pt x="24000" y="83948"/>
                  </a:cubicBezTo>
                  <a:cubicBezTo>
                    <a:pt x="24000" y="83948"/>
                    <a:pt x="19200" y="86722"/>
                    <a:pt x="19200" y="89495"/>
                  </a:cubicBezTo>
                  <a:cubicBezTo>
                    <a:pt x="19200" y="89495"/>
                    <a:pt x="14400" y="92269"/>
                    <a:pt x="14400" y="92269"/>
                  </a:cubicBezTo>
                  <a:cubicBezTo>
                    <a:pt x="14400" y="92269"/>
                    <a:pt x="9600" y="89495"/>
                    <a:pt x="9600" y="92269"/>
                  </a:cubicBezTo>
                  <a:cubicBezTo>
                    <a:pt x="9600" y="95043"/>
                    <a:pt x="14400" y="95043"/>
                    <a:pt x="14400" y="95043"/>
                  </a:cubicBezTo>
                  <a:cubicBezTo>
                    <a:pt x="19200" y="95043"/>
                    <a:pt x="19200" y="95043"/>
                    <a:pt x="19200" y="95043"/>
                  </a:cubicBezTo>
                  <a:cubicBezTo>
                    <a:pt x="24000" y="95043"/>
                    <a:pt x="24000" y="95043"/>
                    <a:pt x="28800" y="95043"/>
                  </a:cubicBezTo>
                  <a:cubicBezTo>
                    <a:pt x="24000" y="92269"/>
                    <a:pt x="24000" y="92269"/>
                    <a:pt x="33600" y="92269"/>
                  </a:cubicBezTo>
                  <a:cubicBezTo>
                    <a:pt x="38400" y="92269"/>
                    <a:pt x="43200" y="89495"/>
                    <a:pt x="43200" y="89495"/>
                  </a:cubicBezTo>
                  <a:cubicBezTo>
                    <a:pt x="48000" y="89495"/>
                    <a:pt x="52800" y="89495"/>
                    <a:pt x="57600" y="89495"/>
                  </a:cubicBezTo>
                  <a:cubicBezTo>
                    <a:pt x="57600" y="89495"/>
                    <a:pt x="62400" y="89495"/>
                    <a:pt x="62400" y="89495"/>
                  </a:cubicBezTo>
                  <a:cubicBezTo>
                    <a:pt x="62400" y="92269"/>
                    <a:pt x="57600" y="92269"/>
                    <a:pt x="62400" y="92269"/>
                  </a:cubicBezTo>
                  <a:cubicBezTo>
                    <a:pt x="62400" y="95043"/>
                    <a:pt x="67200" y="100590"/>
                    <a:pt x="72000" y="97816"/>
                  </a:cubicBezTo>
                  <a:cubicBezTo>
                    <a:pt x="76800" y="97816"/>
                    <a:pt x="72000" y="95043"/>
                    <a:pt x="76800" y="95043"/>
                  </a:cubicBezTo>
                  <a:cubicBezTo>
                    <a:pt x="76800" y="95043"/>
                    <a:pt x="76800" y="92269"/>
                    <a:pt x="76800" y="92269"/>
                  </a:cubicBezTo>
                  <a:cubicBezTo>
                    <a:pt x="76800" y="92269"/>
                    <a:pt x="76800" y="92269"/>
                    <a:pt x="81600" y="92269"/>
                  </a:cubicBezTo>
                  <a:cubicBezTo>
                    <a:pt x="81600" y="89495"/>
                    <a:pt x="72000" y="89495"/>
                    <a:pt x="76800" y="86722"/>
                  </a:cubicBezTo>
                  <a:cubicBezTo>
                    <a:pt x="76800" y="83948"/>
                    <a:pt x="76800" y="89495"/>
                    <a:pt x="76800" y="89495"/>
                  </a:cubicBezTo>
                  <a:cubicBezTo>
                    <a:pt x="76800" y="89495"/>
                    <a:pt x="76800" y="86722"/>
                    <a:pt x="76800" y="86722"/>
                  </a:cubicBezTo>
                  <a:cubicBezTo>
                    <a:pt x="81600" y="89495"/>
                    <a:pt x="86400" y="86722"/>
                    <a:pt x="81600" y="89495"/>
                  </a:cubicBezTo>
                  <a:cubicBezTo>
                    <a:pt x="86400" y="89495"/>
                    <a:pt x="91200" y="89495"/>
                    <a:pt x="96000" y="89495"/>
                  </a:cubicBezTo>
                  <a:cubicBezTo>
                    <a:pt x="96000" y="86722"/>
                    <a:pt x="96000" y="83948"/>
                    <a:pt x="100800" y="86722"/>
                  </a:cubicBezTo>
                  <a:cubicBezTo>
                    <a:pt x="100800" y="86722"/>
                    <a:pt x="100800" y="92269"/>
                    <a:pt x="105600" y="86722"/>
                  </a:cubicBezTo>
                  <a:cubicBezTo>
                    <a:pt x="105600" y="86722"/>
                    <a:pt x="100800" y="83948"/>
                    <a:pt x="105600" y="83948"/>
                  </a:cubicBezTo>
                  <a:cubicBezTo>
                    <a:pt x="105600" y="83948"/>
                    <a:pt x="105600" y="83948"/>
                    <a:pt x="110400" y="83948"/>
                  </a:cubicBezTo>
                  <a:cubicBezTo>
                    <a:pt x="110400" y="83948"/>
                    <a:pt x="105600" y="81174"/>
                    <a:pt x="110400" y="81174"/>
                  </a:cubicBezTo>
                  <a:cubicBezTo>
                    <a:pt x="110400" y="81174"/>
                    <a:pt x="110400" y="83948"/>
                    <a:pt x="110400" y="83948"/>
                  </a:cubicBezTo>
                  <a:cubicBezTo>
                    <a:pt x="110400" y="86722"/>
                    <a:pt x="115200" y="86722"/>
                    <a:pt x="115200" y="83948"/>
                  </a:cubicBezTo>
                  <a:cubicBezTo>
                    <a:pt x="115200" y="83948"/>
                    <a:pt x="115200" y="81174"/>
                    <a:pt x="120000" y="81174"/>
                  </a:cubicBezTo>
                  <a:cubicBezTo>
                    <a:pt x="120000" y="81174"/>
                    <a:pt x="120000" y="78401"/>
                    <a:pt x="115200" y="78401"/>
                  </a:cubicBezTo>
                  <a:close/>
                  <a:moveTo>
                    <a:pt x="52800" y="756"/>
                  </a:moveTo>
                  <a:cubicBezTo>
                    <a:pt x="52800" y="6304"/>
                    <a:pt x="62400" y="9077"/>
                    <a:pt x="67200" y="14619"/>
                  </a:cubicBezTo>
                  <a:cubicBezTo>
                    <a:pt x="67200" y="14619"/>
                    <a:pt x="67200" y="20166"/>
                    <a:pt x="67200" y="20166"/>
                  </a:cubicBezTo>
                  <a:cubicBezTo>
                    <a:pt x="67200" y="20166"/>
                    <a:pt x="57600" y="17393"/>
                    <a:pt x="57600" y="17393"/>
                  </a:cubicBezTo>
                  <a:cubicBezTo>
                    <a:pt x="62400" y="20166"/>
                    <a:pt x="62400" y="22940"/>
                    <a:pt x="57600" y="22940"/>
                  </a:cubicBezTo>
                  <a:cubicBezTo>
                    <a:pt x="57600" y="25713"/>
                    <a:pt x="62400" y="25713"/>
                    <a:pt x="62400" y="28487"/>
                  </a:cubicBezTo>
                  <a:cubicBezTo>
                    <a:pt x="67200" y="28487"/>
                    <a:pt x="67200" y="34034"/>
                    <a:pt x="67200" y="34034"/>
                  </a:cubicBezTo>
                  <a:cubicBezTo>
                    <a:pt x="72000" y="34034"/>
                    <a:pt x="72000" y="31261"/>
                    <a:pt x="72000" y="31261"/>
                  </a:cubicBezTo>
                  <a:cubicBezTo>
                    <a:pt x="72000" y="31261"/>
                    <a:pt x="76800" y="31261"/>
                    <a:pt x="76800" y="31261"/>
                  </a:cubicBezTo>
                  <a:cubicBezTo>
                    <a:pt x="76800" y="28487"/>
                    <a:pt x="72000" y="28487"/>
                    <a:pt x="72000" y="28487"/>
                  </a:cubicBezTo>
                  <a:cubicBezTo>
                    <a:pt x="67200" y="28487"/>
                    <a:pt x="67200" y="28487"/>
                    <a:pt x="67200" y="25713"/>
                  </a:cubicBezTo>
                  <a:cubicBezTo>
                    <a:pt x="62400" y="22940"/>
                    <a:pt x="72000" y="25713"/>
                    <a:pt x="72000" y="25713"/>
                  </a:cubicBezTo>
                  <a:cubicBezTo>
                    <a:pt x="76800" y="25713"/>
                    <a:pt x="76800" y="25713"/>
                    <a:pt x="76800" y="25713"/>
                  </a:cubicBezTo>
                  <a:cubicBezTo>
                    <a:pt x="81600" y="25713"/>
                    <a:pt x="81600" y="25713"/>
                    <a:pt x="81600" y="25713"/>
                  </a:cubicBezTo>
                  <a:cubicBezTo>
                    <a:pt x="91200" y="25713"/>
                    <a:pt x="96000" y="28487"/>
                    <a:pt x="100800" y="28487"/>
                  </a:cubicBezTo>
                  <a:cubicBezTo>
                    <a:pt x="100800" y="25713"/>
                    <a:pt x="96000" y="22940"/>
                    <a:pt x="105600" y="20166"/>
                  </a:cubicBezTo>
                  <a:cubicBezTo>
                    <a:pt x="110400" y="20166"/>
                    <a:pt x="115200" y="20166"/>
                    <a:pt x="120000" y="17393"/>
                  </a:cubicBezTo>
                  <a:cubicBezTo>
                    <a:pt x="115200" y="17393"/>
                    <a:pt x="115200" y="20166"/>
                    <a:pt x="115200" y="17393"/>
                  </a:cubicBezTo>
                  <a:cubicBezTo>
                    <a:pt x="110400" y="17393"/>
                    <a:pt x="110400" y="17393"/>
                    <a:pt x="105600" y="14619"/>
                  </a:cubicBezTo>
                  <a:cubicBezTo>
                    <a:pt x="105600" y="14619"/>
                    <a:pt x="105600" y="11851"/>
                    <a:pt x="105600" y="9077"/>
                  </a:cubicBezTo>
                  <a:cubicBezTo>
                    <a:pt x="105600" y="11851"/>
                    <a:pt x="100800" y="11851"/>
                    <a:pt x="100800" y="14619"/>
                  </a:cubicBezTo>
                  <a:cubicBezTo>
                    <a:pt x="91200" y="11851"/>
                    <a:pt x="81600" y="9077"/>
                    <a:pt x="72000" y="6304"/>
                  </a:cubicBezTo>
                  <a:cubicBezTo>
                    <a:pt x="67200" y="3530"/>
                    <a:pt x="52800" y="-2016"/>
                    <a:pt x="52800" y="75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19" name="Shape 2319"/>
            <p:cNvSpPr/>
            <p:nvPr/>
          </p:nvSpPr>
          <p:spPr>
            <a:xfrm>
              <a:off x="2955341" y="2795671"/>
              <a:ext cx="98569" cy="37584"/>
            </a:xfrm>
            <a:custGeom>
              <a:avLst/>
              <a:gdLst/>
              <a:ahLst/>
              <a:cxnLst/>
              <a:rect l="0" t="0" r="0" b="0"/>
              <a:pathLst>
                <a:path w="120000" h="120000" extrusionOk="0">
                  <a:moveTo>
                    <a:pt x="120000" y="120000"/>
                  </a:moveTo>
                  <a:cubicBezTo>
                    <a:pt x="120000" y="19680"/>
                    <a:pt x="31836" y="-30478"/>
                    <a:pt x="9795" y="19680"/>
                  </a:cubicBezTo>
                  <a:cubicBezTo>
                    <a:pt x="-12244" y="69840"/>
                    <a:pt x="9795" y="69840"/>
                    <a:pt x="9795" y="69840"/>
                  </a:cubicBezTo>
                  <a:cubicBezTo>
                    <a:pt x="31836" y="69840"/>
                    <a:pt x="31836" y="120000"/>
                    <a:pt x="31836" y="120000"/>
                  </a:cubicBezTo>
                  <a:cubicBezTo>
                    <a:pt x="53877" y="120000"/>
                    <a:pt x="53877" y="120000"/>
                    <a:pt x="53877" y="120000"/>
                  </a:cubicBezTo>
                  <a:cubicBezTo>
                    <a:pt x="53877" y="120000"/>
                    <a:pt x="75918" y="120000"/>
                    <a:pt x="75918" y="120000"/>
                  </a:cubicBezTo>
                  <a:cubicBezTo>
                    <a:pt x="97959" y="120000"/>
                    <a:pt x="120000" y="120000"/>
                    <a:pt x="12000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20" name="Shape 2320"/>
            <p:cNvSpPr/>
            <p:nvPr/>
          </p:nvSpPr>
          <p:spPr>
            <a:xfrm>
              <a:off x="6138851" y="3165923"/>
              <a:ext cx="294210" cy="302179"/>
            </a:xfrm>
            <a:custGeom>
              <a:avLst/>
              <a:gdLst/>
              <a:ahLst/>
              <a:cxnLst/>
              <a:rect l="0" t="0" r="0" b="0"/>
              <a:pathLst>
                <a:path w="120000" h="120000" extrusionOk="0">
                  <a:moveTo>
                    <a:pt x="102161" y="107366"/>
                  </a:moveTo>
                  <a:cubicBezTo>
                    <a:pt x="109461" y="107366"/>
                    <a:pt x="109461" y="107366"/>
                    <a:pt x="109461" y="107366"/>
                  </a:cubicBezTo>
                  <a:cubicBezTo>
                    <a:pt x="109461" y="107366"/>
                    <a:pt x="109461" y="107366"/>
                    <a:pt x="109461" y="107366"/>
                  </a:cubicBezTo>
                  <a:cubicBezTo>
                    <a:pt x="109461" y="107366"/>
                    <a:pt x="109461" y="107366"/>
                    <a:pt x="102161" y="107366"/>
                  </a:cubicBezTo>
                  <a:close/>
                  <a:moveTo>
                    <a:pt x="116755" y="44211"/>
                  </a:moveTo>
                  <a:cubicBezTo>
                    <a:pt x="116755" y="37894"/>
                    <a:pt x="116755" y="37894"/>
                    <a:pt x="116755" y="31577"/>
                  </a:cubicBezTo>
                  <a:cubicBezTo>
                    <a:pt x="116755" y="31577"/>
                    <a:pt x="116755" y="25261"/>
                    <a:pt x="116755" y="25261"/>
                  </a:cubicBezTo>
                  <a:cubicBezTo>
                    <a:pt x="109461" y="25261"/>
                    <a:pt x="109461" y="18950"/>
                    <a:pt x="109461" y="18950"/>
                  </a:cubicBezTo>
                  <a:cubicBezTo>
                    <a:pt x="102161" y="12633"/>
                    <a:pt x="94867" y="12633"/>
                    <a:pt x="94867" y="18950"/>
                  </a:cubicBezTo>
                  <a:cubicBezTo>
                    <a:pt x="87567" y="18950"/>
                    <a:pt x="87567" y="18950"/>
                    <a:pt x="80268" y="18950"/>
                  </a:cubicBezTo>
                  <a:cubicBezTo>
                    <a:pt x="72974" y="18950"/>
                    <a:pt x="72974" y="12633"/>
                    <a:pt x="72974" y="12633"/>
                  </a:cubicBezTo>
                  <a:cubicBezTo>
                    <a:pt x="72974" y="6316"/>
                    <a:pt x="65674" y="6316"/>
                    <a:pt x="58380" y="6316"/>
                  </a:cubicBezTo>
                  <a:cubicBezTo>
                    <a:pt x="58380" y="6316"/>
                    <a:pt x="51080" y="12633"/>
                    <a:pt x="51080" y="12633"/>
                  </a:cubicBezTo>
                  <a:cubicBezTo>
                    <a:pt x="51080" y="6316"/>
                    <a:pt x="51080" y="0"/>
                    <a:pt x="51080" y="0"/>
                  </a:cubicBezTo>
                  <a:cubicBezTo>
                    <a:pt x="43786" y="0"/>
                    <a:pt x="43786" y="6316"/>
                    <a:pt x="43786" y="0"/>
                  </a:cubicBezTo>
                  <a:cubicBezTo>
                    <a:pt x="43786" y="6316"/>
                    <a:pt x="43786" y="6316"/>
                    <a:pt x="36487" y="6316"/>
                  </a:cubicBezTo>
                  <a:cubicBezTo>
                    <a:pt x="43786" y="6316"/>
                    <a:pt x="29187" y="12633"/>
                    <a:pt x="36487" y="12633"/>
                  </a:cubicBezTo>
                  <a:cubicBezTo>
                    <a:pt x="36487" y="12633"/>
                    <a:pt x="36487" y="12633"/>
                    <a:pt x="29187" y="12633"/>
                  </a:cubicBezTo>
                  <a:cubicBezTo>
                    <a:pt x="29187" y="12633"/>
                    <a:pt x="29187" y="6316"/>
                    <a:pt x="29187" y="6316"/>
                  </a:cubicBezTo>
                  <a:cubicBezTo>
                    <a:pt x="21893" y="6316"/>
                    <a:pt x="14593" y="12633"/>
                    <a:pt x="14593" y="12633"/>
                  </a:cubicBezTo>
                  <a:cubicBezTo>
                    <a:pt x="14593" y="18950"/>
                    <a:pt x="14593" y="25261"/>
                    <a:pt x="14593" y="25261"/>
                  </a:cubicBezTo>
                  <a:cubicBezTo>
                    <a:pt x="14593" y="25261"/>
                    <a:pt x="14593" y="31577"/>
                    <a:pt x="21893" y="31577"/>
                  </a:cubicBezTo>
                  <a:cubicBezTo>
                    <a:pt x="14593" y="31577"/>
                    <a:pt x="21893" y="37894"/>
                    <a:pt x="21893" y="44211"/>
                  </a:cubicBezTo>
                  <a:cubicBezTo>
                    <a:pt x="21893" y="44211"/>
                    <a:pt x="14593" y="44211"/>
                    <a:pt x="14593" y="44211"/>
                  </a:cubicBezTo>
                  <a:cubicBezTo>
                    <a:pt x="7299" y="44211"/>
                    <a:pt x="14593" y="50527"/>
                    <a:pt x="14593" y="50527"/>
                  </a:cubicBezTo>
                  <a:cubicBezTo>
                    <a:pt x="14593" y="50527"/>
                    <a:pt x="14593" y="56844"/>
                    <a:pt x="14593" y="56844"/>
                  </a:cubicBezTo>
                  <a:cubicBezTo>
                    <a:pt x="7299" y="63155"/>
                    <a:pt x="7299" y="56844"/>
                    <a:pt x="7299" y="63155"/>
                  </a:cubicBezTo>
                  <a:cubicBezTo>
                    <a:pt x="14593" y="69472"/>
                    <a:pt x="7299" y="75788"/>
                    <a:pt x="0" y="82105"/>
                  </a:cubicBezTo>
                  <a:cubicBezTo>
                    <a:pt x="7299" y="82105"/>
                    <a:pt x="14593" y="82105"/>
                    <a:pt x="14593" y="82105"/>
                  </a:cubicBezTo>
                  <a:cubicBezTo>
                    <a:pt x="14593" y="88422"/>
                    <a:pt x="14593" y="88422"/>
                    <a:pt x="21893" y="88422"/>
                  </a:cubicBezTo>
                  <a:cubicBezTo>
                    <a:pt x="21893" y="94738"/>
                    <a:pt x="21893" y="88422"/>
                    <a:pt x="21893" y="94738"/>
                  </a:cubicBezTo>
                  <a:cubicBezTo>
                    <a:pt x="29187" y="94738"/>
                    <a:pt x="21893" y="101050"/>
                    <a:pt x="21893" y="107366"/>
                  </a:cubicBezTo>
                  <a:cubicBezTo>
                    <a:pt x="21893" y="107366"/>
                    <a:pt x="21893" y="120000"/>
                    <a:pt x="21893" y="120000"/>
                  </a:cubicBezTo>
                  <a:cubicBezTo>
                    <a:pt x="21893" y="120000"/>
                    <a:pt x="29187" y="120000"/>
                    <a:pt x="29187" y="120000"/>
                  </a:cubicBezTo>
                  <a:cubicBezTo>
                    <a:pt x="43786" y="113683"/>
                    <a:pt x="58380" y="107366"/>
                    <a:pt x="72974" y="107366"/>
                  </a:cubicBezTo>
                  <a:cubicBezTo>
                    <a:pt x="65674" y="107366"/>
                    <a:pt x="65674" y="107366"/>
                    <a:pt x="65674" y="107366"/>
                  </a:cubicBezTo>
                  <a:cubicBezTo>
                    <a:pt x="65674" y="101050"/>
                    <a:pt x="72974" y="107366"/>
                    <a:pt x="72974" y="107366"/>
                  </a:cubicBezTo>
                  <a:cubicBezTo>
                    <a:pt x="80268" y="107366"/>
                    <a:pt x="87567" y="107366"/>
                    <a:pt x="87567" y="101050"/>
                  </a:cubicBezTo>
                  <a:cubicBezTo>
                    <a:pt x="87567" y="101050"/>
                    <a:pt x="80268" y="101050"/>
                    <a:pt x="80268" y="101050"/>
                  </a:cubicBezTo>
                  <a:cubicBezTo>
                    <a:pt x="87567" y="101050"/>
                    <a:pt x="87567" y="101050"/>
                    <a:pt x="94867" y="107366"/>
                  </a:cubicBezTo>
                  <a:cubicBezTo>
                    <a:pt x="94867" y="107366"/>
                    <a:pt x="102161" y="107366"/>
                    <a:pt x="102161" y="107366"/>
                  </a:cubicBezTo>
                  <a:cubicBezTo>
                    <a:pt x="102161" y="107366"/>
                    <a:pt x="102161" y="101050"/>
                    <a:pt x="109461" y="101050"/>
                  </a:cubicBezTo>
                  <a:cubicBezTo>
                    <a:pt x="109461" y="107366"/>
                    <a:pt x="116755" y="107366"/>
                    <a:pt x="116755" y="101050"/>
                  </a:cubicBezTo>
                  <a:cubicBezTo>
                    <a:pt x="116755" y="94738"/>
                    <a:pt x="109461" y="94738"/>
                    <a:pt x="109461" y="94738"/>
                  </a:cubicBezTo>
                  <a:cubicBezTo>
                    <a:pt x="109461" y="94738"/>
                    <a:pt x="109461" y="94738"/>
                    <a:pt x="109461" y="88422"/>
                  </a:cubicBezTo>
                  <a:cubicBezTo>
                    <a:pt x="109461" y="88422"/>
                    <a:pt x="109461" y="82105"/>
                    <a:pt x="109461" y="75788"/>
                  </a:cubicBezTo>
                  <a:cubicBezTo>
                    <a:pt x="109461" y="69472"/>
                    <a:pt x="109461" y="63155"/>
                    <a:pt x="116755" y="56844"/>
                  </a:cubicBezTo>
                  <a:cubicBezTo>
                    <a:pt x="116755" y="50527"/>
                    <a:pt x="124054" y="50527"/>
                    <a:pt x="116755" y="442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21" name="Shape 2321"/>
            <p:cNvSpPr/>
            <p:nvPr/>
          </p:nvSpPr>
          <p:spPr>
            <a:xfrm>
              <a:off x="6878596" y="1458209"/>
              <a:ext cx="504786" cy="490691"/>
            </a:xfrm>
            <a:custGeom>
              <a:avLst/>
              <a:gdLst/>
              <a:ahLst/>
              <a:cxnLst/>
              <a:rect l="0" t="0" r="0" b="0"/>
              <a:pathLst>
                <a:path w="120000" h="120000" extrusionOk="0">
                  <a:moveTo>
                    <a:pt x="90436" y="100644"/>
                  </a:moveTo>
                  <a:cubicBezTo>
                    <a:pt x="86212" y="100644"/>
                    <a:pt x="77769" y="104516"/>
                    <a:pt x="73545" y="104516"/>
                  </a:cubicBezTo>
                  <a:cubicBezTo>
                    <a:pt x="69321" y="104516"/>
                    <a:pt x="69321" y="100644"/>
                    <a:pt x="65097" y="100644"/>
                  </a:cubicBezTo>
                  <a:cubicBezTo>
                    <a:pt x="65097" y="100644"/>
                    <a:pt x="65097" y="104516"/>
                    <a:pt x="60873" y="100644"/>
                  </a:cubicBezTo>
                  <a:cubicBezTo>
                    <a:pt x="52430" y="108388"/>
                    <a:pt x="65097" y="108388"/>
                    <a:pt x="69321" y="112255"/>
                  </a:cubicBezTo>
                  <a:cubicBezTo>
                    <a:pt x="69321" y="112255"/>
                    <a:pt x="73545" y="112255"/>
                    <a:pt x="77769" y="116127"/>
                  </a:cubicBezTo>
                  <a:cubicBezTo>
                    <a:pt x="77769" y="116127"/>
                    <a:pt x="77769" y="116127"/>
                    <a:pt x="81993" y="116127"/>
                  </a:cubicBezTo>
                  <a:cubicBezTo>
                    <a:pt x="81993" y="120000"/>
                    <a:pt x="86212" y="120000"/>
                    <a:pt x="86212" y="120000"/>
                  </a:cubicBezTo>
                  <a:cubicBezTo>
                    <a:pt x="86212" y="116127"/>
                    <a:pt x="86212" y="116127"/>
                    <a:pt x="86212" y="116127"/>
                  </a:cubicBezTo>
                  <a:cubicBezTo>
                    <a:pt x="90436" y="112255"/>
                    <a:pt x="86212" y="112255"/>
                    <a:pt x="86212" y="112255"/>
                  </a:cubicBezTo>
                  <a:cubicBezTo>
                    <a:pt x="86212" y="108388"/>
                    <a:pt x="90436" y="104516"/>
                    <a:pt x="90436" y="100644"/>
                  </a:cubicBezTo>
                  <a:cubicBezTo>
                    <a:pt x="90436" y="100644"/>
                    <a:pt x="90436" y="100644"/>
                    <a:pt x="90436" y="100644"/>
                  </a:cubicBezTo>
                  <a:close/>
                  <a:moveTo>
                    <a:pt x="14418" y="89033"/>
                  </a:moveTo>
                  <a:cubicBezTo>
                    <a:pt x="18642" y="92905"/>
                    <a:pt x="14418" y="92905"/>
                    <a:pt x="18642" y="92905"/>
                  </a:cubicBezTo>
                  <a:cubicBezTo>
                    <a:pt x="18642" y="92905"/>
                    <a:pt x="18642" y="92905"/>
                    <a:pt x="14418" y="89033"/>
                  </a:cubicBezTo>
                  <a:close/>
                  <a:moveTo>
                    <a:pt x="14418" y="69677"/>
                  </a:moveTo>
                  <a:cubicBezTo>
                    <a:pt x="14418" y="69677"/>
                    <a:pt x="18642" y="69677"/>
                    <a:pt x="14418" y="69677"/>
                  </a:cubicBezTo>
                  <a:cubicBezTo>
                    <a:pt x="14418" y="69677"/>
                    <a:pt x="14418" y="69677"/>
                    <a:pt x="14418" y="69677"/>
                  </a:cubicBezTo>
                  <a:cubicBezTo>
                    <a:pt x="14418" y="69677"/>
                    <a:pt x="14418" y="69677"/>
                    <a:pt x="14418" y="69677"/>
                  </a:cubicBezTo>
                  <a:close/>
                  <a:moveTo>
                    <a:pt x="31315" y="73550"/>
                  </a:moveTo>
                  <a:cubicBezTo>
                    <a:pt x="31315" y="69677"/>
                    <a:pt x="27091" y="69677"/>
                    <a:pt x="31315" y="69677"/>
                  </a:cubicBezTo>
                  <a:cubicBezTo>
                    <a:pt x="22867" y="61933"/>
                    <a:pt x="22867" y="77416"/>
                    <a:pt x="14418" y="69677"/>
                  </a:cubicBezTo>
                  <a:cubicBezTo>
                    <a:pt x="14418" y="73550"/>
                    <a:pt x="18642" y="81288"/>
                    <a:pt x="18642" y="81288"/>
                  </a:cubicBezTo>
                  <a:cubicBezTo>
                    <a:pt x="18642" y="81288"/>
                    <a:pt x="18642" y="85161"/>
                    <a:pt x="18642" y="89033"/>
                  </a:cubicBezTo>
                  <a:cubicBezTo>
                    <a:pt x="18642" y="92905"/>
                    <a:pt x="22867" y="96772"/>
                    <a:pt x="22867" y="89033"/>
                  </a:cubicBezTo>
                  <a:cubicBezTo>
                    <a:pt x="31315" y="89033"/>
                    <a:pt x="31315" y="89033"/>
                    <a:pt x="31315" y="81288"/>
                  </a:cubicBezTo>
                  <a:cubicBezTo>
                    <a:pt x="31315" y="77416"/>
                    <a:pt x="31315" y="77416"/>
                    <a:pt x="31315" y="73550"/>
                  </a:cubicBezTo>
                  <a:close/>
                  <a:moveTo>
                    <a:pt x="120000" y="77416"/>
                  </a:moveTo>
                  <a:cubicBezTo>
                    <a:pt x="115775" y="77416"/>
                    <a:pt x="111551" y="73550"/>
                    <a:pt x="107333" y="69677"/>
                  </a:cubicBezTo>
                  <a:cubicBezTo>
                    <a:pt x="103109" y="69677"/>
                    <a:pt x="94660" y="65805"/>
                    <a:pt x="94660" y="65805"/>
                  </a:cubicBezTo>
                  <a:cubicBezTo>
                    <a:pt x="94660" y="61933"/>
                    <a:pt x="94660" y="61933"/>
                    <a:pt x="94660" y="61933"/>
                  </a:cubicBezTo>
                  <a:cubicBezTo>
                    <a:pt x="94660" y="58066"/>
                    <a:pt x="90436" y="58066"/>
                    <a:pt x="90436" y="58066"/>
                  </a:cubicBezTo>
                  <a:cubicBezTo>
                    <a:pt x="81993" y="58066"/>
                    <a:pt x="81993" y="58066"/>
                    <a:pt x="77769" y="54194"/>
                  </a:cubicBezTo>
                  <a:cubicBezTo>
                    <a:pt x="73545" y="50322"/>
                    <a:pt x="73545" y="46450"/>
                    <a:pt x="69321" y="42583"/>
                  </a:cubicBezTo>
                  <a:cubicBezTo>
                    <a:pt x="65097" y="38711"/>
                    <a:pt x="60873" y="38711"/>
                    <a:pt x="56654" y="34838"/>
                  </a:cubicBezTo>
                  <a:cubicBezTo>
                    <a:pt x="56654" y="34838"/>
                    <a:pt x="56654" y="30966"/>
                    <a:pt x="56654" y="27094"/>
                  </a:cubicBezTo>
                  <a:cubicBezTo>
                    <a:pt x="56654" y="27094"/>
                    <a:pt x="56654" y="27094"/>
                    <a:pt x="56654" y="27094"/>
                  </a:cubicBezTo>
                  <a:cubicBezTo>
                    <a:pt x="60873" y="23227"/>
                    <a:pt x="52430" y="19355"/>
                    <a:pt x="60873" y="19355"/>
                  </a:cubicBezTo>
                  <a:cubicBezTo>
                    <a:pt x="56654" y="19355"/>
                    <a:pt x="56654" y="19355"/>
                    <a:pt x="56654" y="19355"/>
                  </a:cubicBezTo>
                  <a:cubicBezTo>
                    <a:pt x="60873" y="19355"/>
                    <a:pt x="65097" y="15483"/>
                    <a:pt x="65097" y="15483"/>
                  </a:cubicBezTo>
                  <a:cubicBezTo>
                    <a:pt x="65097" y="15483"/>
                    <a:pt x="73545" y="15483"/>
                    <a:pt x="69321" y="19355"/>
                  </a:cubicBezTo>
                  <a:cubicBezTo>
                    <a:pt x="69321" y="19355"/>
                    <a:pt x="73545" y="19355"/>
                    <a:pt x="73545" y="19355"/>
                  </a:cubicBezTo>
                  <a:cubicBezTo>
                    <a:pt x="73545" y="15483"/>
                    <a:pt x="69321" y="15483"/>
                    <a:pt x="69321" y="15483"/>
                  </a:cubicBezTo>
                  <a:cubicBezTo>
                    <a:pt x="69321" y="15483"/>
                    <a:pt x="69321" y="15483"/>
                    <a:pt x="69321" y="15483"/>
                  </a:cubicBezTo>
                  <a:cubicBezTo>
                    <a:pt x="69321" y="11611"/>
                    <a:pt x="69321" y="15483"/>
                    <a:pt x="69321" y="11611"/>
                  </a:cubicBezTo>
                  <a:cubicBezTo>
                    <a:pt x="69321" y="11611"/>
                    <a:pt x="69321" y="11611"/>
                    <a:pt x="69321" y="11611"/>
                  </a:cubicBezTo>
                  <a:cubicBezTo>
                    <a:pt x="69321" y="11611"/>
                    <a:pt x="69321" y="7744"/>
                    <a:pt x="69321" y="11611"/>
                  </a:cubicBezTo>
                  <a:cubicBezTo>
                    <a:pt x="69321" y="11611"/>
                    <a:pt x="65097" y="11611"/>
                    <a:pt x="65097" y="11611"/>
                  </a:cubicBezTo>
                  <a:cubicBezTo>
                    <a:pt x="69321" y="7744"/>
                    <a:pt x="69321" y="7744"/>
                    <a:pt x="69321" y="7744"/>
                  </a:cubicBezTo>
                  <a:cubicBezTo>
                    <a:pt x="69321" y="7744"/>
                    <a:pt x="52430" y="7744"/>
                    <a:pt x="56654" y="0"/>
                  </a:cubicBezTo>
                  <a:cubicBezTo>
                    <a:pt x="52430" y="0"/>
                    <a:pt x="48206" y="0"/>
                    <a:pt x="43982" y="3872"/>
                  </a:cubicBezTo>
                  <a:cubicBezTo>
                    <a:pt x="43982" y="3872"/>
                    <a:pt x="43982" y="3872"/>
                    <a:pt x="39758" y="3872"/>
                  </a:cubicBezTo>
                  <a:cubicBezTo>
                    <a:pt x="39758" y="3872"/>
                    <a:pt x="39758" y="3872"/>
                    <a:pt x="39758" y="3872"/>
                  </a:cubicBezTo>
                  <a:cubicBezTo>
                    <a:pt x="39758" y="3872"/>
                    <a:pt x="39758" y="7744"/>
                    <a:pt x="39758" y="7744"/>
                  </a:cubicBezTo>
                  <a:cubicBezTo>
                    <a:pt x="31315" y="3872"/>
                    <a:pt x="35533" y="7744"/>
                    <a:pt x="35533" y="11611"/>
                  </a:cubicBezTo>
                  <a:cubicBezTo>
                    <a:pt x="35533" y="11611"/>
                    <a:pt x="31315" y="7744"/>
                    <a:pt x="31315" y="7744"/>
                  </a:cubicBezTo>
                  <a:cubicBezTo>
                    <a:pt x="31315" y="7744"/>
                    <a:pt x="31315" y="11611"/>
                    <a:pt x="27091" y="11611"/>
                  </a:cubicBezTo>
                  <a:cubicBezTo>
                    <a:pt x="27091" y="7744"/>
                    <a:pt x="27091" y="7744"/>
                    <a:pt x="27091" y="7744"/>
                  </a:cubicBezTo>
                  <a:cubicBezTo>
                    <a:pt x="27091" y="7744"/>
                    <a:pt x="27091" y="7744"/>
                    <a:pt x="27091" y="11611"/>
                  </a:cubicBezTo>
                  <a:cubicBezTo>
                    <a:pt x="27091" y="11611"/>
                    <a:pt x="22867" y="15483"/>
                    <a:pt x="22867" y="15483"/>
                  </a:cubicBezTo>
                  <a:cubicBezTo>
                    <a:pt x="22867" y="15483"/>
                    <a:pt x="22867" y="15483"/>
                    <a:pt x="22867" y="11611"/>
                  </a:cubicBezTo>
                  <a:cubicBezTo>
                    <a:pt x="22867" y="11611"/>
                    <a:pt x="22867" y="11611"/>
                    <a:pt x="22867" y="11611"/>
                  </a:cubicBezTo>
                  <a:cubicBezTo>
                    <a:pt x="22867" y="11611"/>
                    <a:pt x="18642" y="11611"/>
                    <a:pt x="18642" y="11611"/>
                  </a:cubicBezTo>
                  <a:cubicBezTo>
                    <a:pt x="18642" y="7744"/>
                    <a:pt x="18642" y="7744"/>
                    <a:pt x="18642" y="7744"/>
                  </a:cubicBezTo>
                  <a:cubicBezTo>
                    <a:pt x="14418" y="7744"/>
                    <a:pt x="14418" y="11611"/>
                    <a:pt x="14418" y="11611"/>
                  </a:cubicBezTo>
                  <a:cubicBezTo>
                    <a:pt x="10194" y="15483"/>
                    <a:pt x="5976" y="11611"/>
                    <a:pt x="5976" y="15483"/>
                  </a:cubicBezTo>
                  <a:cubicBezTo>
                    <a:pt x="-2472" y="15483"/>
                    <a:pt x="5976" y="19355"/>
                    <a:pt x="5976" y="23227"/>
                  </a:cubicBezTo>
                  <a:cubicBezTo>
                    <a:pt x="1752" y="23227"/>
                    <a:pt x="-2472" y="23227"/>
                    <a:pt x="1752" y="27094"/>
                  </a:cubicBezTo>
                  <a:cubicBezTo>
                    <a:pt x="1752" y="27094"/>
                    <a:pt x="1752" y="27094"/>
                    <a:pt x="1752" y="27094"/>
                  </a:cubicBezTo>
                  <a:cubicBezTo>
                    <a:pt x="1752" y="30966"/>
                    <a:pt x="1752" y="30966"/>
                    <a:pt x="1752" y="30966"/>
                  </a:cubicBezTo>
                  <a:cubicBezTo>
                    <a:pt x="1752" y="34838"/>
                    <a:pt x="10194" y="34838"/>
                    <a:pt x="10194" y="34838"/>
                  </a:cubicBezTo>
                  <a:cubicBezTo>
                    <a:pt x="10194" y="34838"/>
                    <a:pt x="10194" y="38711"/>
                    <a:pt x="10194" y="38711"/>
                  </a:cubicBezTo>
                  <a:cubicBezTo>
                    <a:pt x="10194" y="38711"/>
                    <a:pt x="14418" y="38711"/>
                    <a:pt x="14418" y="38711"/>
                  </a:cubicBezTo>
                  <a:cubicBezTo>
                    <a:pt x="14418" y="34838"/>
                    <a:pt x="18642" y="34838"/>
                    <a:pt x="18642" y="30966"/>
                  </a:cubicBezTo>
                  <a:cubicBezTo>
                    <a:pt x="22867" y="30966"/>
                    <a:pt x="31315" y="34838"/>
                    <a:pt x="35533" y="34838"/>
                  </a:cubicBezTo>
                  <a:cubicBezTo>
                    <a:pt x="35533" y="38711"/>
                    <a:pt x="35533" y="42583"/>
                    <a:pt x="39758" y="46450"/>
                  </a:cubicBezTo>
                  <a:cubicBezTo>
                    <a:pt x="39758" y="46450"/>
                    <a:pt x="39758" y="46450"/>
                    <a:pt x="39758" y="46450"/>
                  </a:cubicBezTo>
                  <a:cubicBezTo>
                    <a:pt x="39758" y="46450"/>
                    <a:pt x="39758" y="46450"/>
                    <a:pt x="39758" y="46450"/>
                  </a:cubicBezTo>
                  <a:cubicBezTo>
                    <a:pt x="39758" y="50322"/>
                    <a:pt x="39758" y="50322"/>
                    <a:pt x="43982" y="50322"/>
                  </a:cubicBezTo>
                  <a:cubicBezTo>
                    <a:pt x="43982" y="50322"/>
                    <a:pt x="48206" y="54194"/>
                    <a:pt x="43982" y="54194"/>
                  </a:cubicBezTo>
                  <a:cubicBezTo>
                    <a:pt x="52430" y="54194"/>
                    <a:pt x="56654" y="65805"/>
                    <a:pt x="65097" y="65805"/>
                  </a:cubicBezTo>
                  <a:cubicBezTo>
                    <a:pt x="69321" y="69677"/>
                    <a:pt x="73545" y="65805"/>
                    <a:pt x="73545" y="73550"/>
                  </a:cubicBezTo>
                  <a:cubicBezTo>
                    <a:pt x="77769" y="69677"/>
                    <a:pt x="81993" y="73550"/>
                    <a:pt x="77769" y="73550"/>
                  </a:cubicBezTo>
                  <a:cubicBezTo>
                    <a:pt x="77769" y="73550"/>
                    <a:pt x="81993" y="73550"/>
                    <a:pt x="81993" y="73550"/>
                  </a:cubicBezTo>
                  <a:cubicBezTo>
                    <a:pt x="86212" y="73550"/>
                    <a:pt x="81993" y="77416"/>
                    <a:pt x="81993" y="77416"/>
                  </a:cubicBezTo>
                  <a:cubicBezTo>
                    <a:pt x="86212" y="77416"/>
                    <a:pt x="86212" y="81288"/>
                    <a:pt x="86212" y="81288"/>
                  </a:cubicBezTo>
                  <a:cubicBezTo>
                    <a:pt x="90436" y="81288"/>
                    <a:pt x="90436" y="81288"/>
                    <a:pt x="90436" y="81288"/>
                  </a:cubicBezTo>
                  <a:cubicBezTo>
                    <a:pt x="94660" y="85161"/>
                    <a:pt x="98884" y="92905"/>
                    <a:pt x="98884" y="92905"/>
                  </a:cubicBezTo>
                  <a:cubicBezTo>
                    <a:pt x="94660" y="96772"/>
                    <a:pt x="94660" y="92905"/>
                    <a:pt x="94660" y="96772"/>
                  </a:cubicBezTo>
                  <a:cubicBezTo>
                    <a:pt x="94660" y="96772"/>
                    <a:pt x="94660" y="96772"/>
                    <a:pt x="94660" y="100644"/>
                  </a:cubicBezTo>
                  <a:cubicBezTo>
                    <a:pt x="94660" y="100644"/>
                    <a:pt x="90436" y="100644"/>
                    <a:pt x="90436" y="100644"/>
                  </a:cubicBezTo>
                  <a:cubicBezTo>
                    <a:pt x="90436" y="104516"/>
                    <a:pt x="94660" y="104516"/>
                    <a:pt x="98884" y="100644"/>
                  </a:cubicBezTo>
                  <a:cubicBezTo>
                    <a:pt x="103109" y="100644"/>
                    <a:pt x="98884" y="96772"/>
                    <a:pt x="103109" y="92905"/>
                  </a:cubicBezTo>
                  <a:cubicBezTo>
                    <a:pt x="107333" y="92905"/>
                    <a:pt x="107333" y="92905"/>
                    <a:pt x="107333" y="89033"/>
                  </a:cubicBezTo>
                  <a:cubicBezTo>
                    <a:pt x="107333" y="89033"/>
                    <a:pt x="107333" y="85161"/>
                    <a:pt x="103109" y="85161"/>
                  </a:cubicBezTo>
                  <a:cubicBezTo>
                    <a:pt x="103109" y="85161"/>
                    <a:pt x="98884" y="85161"/>
                    <a:pt x="98884" y="81288"/>
                  </a:cubicBezTo>
                  <a:cubicBezTo>
                    <a:pt x="98884" y="81288"/>
                    <a:pt x="103109" y="77416"/>
                    <a:pt x="103109" y="77416"/>
                  </a:cubicBezTo>
                  <a:cubicBezTo>
                    <a:pt x="107333" y="73550"/>
                    <a:pt x="111551" y="77416"/>
                    <a:pt x="111551" y="77416"/>
                  </a:cubicBezTo>
                  <a:cubicBezTo>
                    <a:pt x="115775" y="77416"/>
                    <a:pt x="115775" y="81288"/>
                    <a:pt x="120000" y="81288"/>
                  </a:cubicBezTo>
                  <a:cubicBezTo>
                    <a:pt x="120000" y="81288"/>
                    <a:pt x="120000" y="81288"/>
                    <a:pt x="120000" y="774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22" name="Shape 2322"/>
            <p:cNvSpPr/>
            <p:nvPr/>
          </p:nvSpPr>
          <p:spPr>
            <a:xfrm>
              <a:off x="8100910" y="2106918"/>
              <a:ext cx="61470" cy="174655"/>
            </a:xfrm>
            <a:custGeom>
              <a:avLst/>
              <a:gdLst/>
              <a:ahLst/>
              <a:cxnLst/>
              <a:rect l="0" t="0" r="0" b="0"/>
              <a:pathLst>
                <a:path w="120000" h="120000" extrusionOk="0">
                  <a:moveTo>
                    <a:pt x="119999" y="10911"/>
                  </a:moveTo>
                  <a:cubicBezTo>
                    <a:pt x="119999" y="0"/>
                    <a:pt x="119999" y="0"/>
                    <a:pt x="119999" y="0"/>
                  </a:cubicBezTo>
                  <a:cubicBezTo>
                    <a:pt x="119999" y="0"/>
                    <a:pt x="85161" y="0"/>
                    <a:pt x="85161" y="0"/>
                  </a:cubicBezTo>
                  <a:cubicBezTo>
                    <a:pt x="85161" y="10911"/>
                    <a:pt x="50322" y="10911"/>
                    <a:pt x="50322" y="10911"/>
                  </a:cubicBezTo>
                  <a:cubicBezTo>
                    <a:pt x="50322" y="10911"/>
                    <a:pt x="50322" y="32727"/>
                    <a:pt x="15483" y="32727"/>
                  </a:cubicBezTo>
                  <a:cubicBezTo>
                    <a:pt x="15483" y="43638"/>
                    <a:pt x="15483" y="43638"/>
                    <a:pt x="15483" y="54544"/>
                  </a:cubicBezTo>
                  <a:cubicBezTo>
                    <a:pt x="15483" y="65455"/>
                    <a:pt x="-19354" y="65455"/>
                    <a:pt x="15483" y="76361"/>
                  </a:cubicBezTo>
                  <a:cubicBezTo>
                    <a:pt x="15483" y="87272"/>
                    <a:pt x="50322" y="109088"/>
                    <a:pt x="50322" y="120000"/>
                  </a:cubicBezTo>
                  <a:cubicBezTo>
                    <a:pt x="85161" y="109088"/>
                    <a:pt x="85161" y="76361"/>
                    <a:pt x="85161" y="54544"/>
                  </a:cubicBezTo>
                  <a:cubicBezTo>
                    <a:pt x="85161" y="54544"/>
                    <a:pt x="50322" y="65455"/>
                    <a:pt x="50322" y="54544"/>
                  </a:cubicBezTo>
                  <a:cubicBezTo>
                    <a:pt x="50322" y="54544"/>
                    <a:pt x="85161" y="54544"/>
                    <a:pt x="85161" y="54544"/>
                  </a:cubicBezTo>
                  <a:cubicBezTo>
                    <a:pt x="85161" y="43638"/>
                    <a:pt x="50322" y="43638"/>
                    <a:pt x="50322" y="43638"/>
                  </a:cubicBezTo>
                  <a:cubicBezTo>
                    <a:pt x="50322" y="43638"/>
                    <a:pt x="50322" y="32727"/>
                    <a:pt x="50322" y="21816"/>
                  </a:cubicBezTo>
                  <a:cubicBezTo>
                    <a:pt x="85161" y="21816"/>
                    <a:pt x="85161" y="21816"/>
                    <a:pt x="85161" y="32727"/>
                  </a:cubicBezTo>
                  <a:cubicBezTo>
                    <a:pt x="85161" y="21816"/>
                    <a:pt x="119999" y="21816"/>
                    <a:pt x="119999" y="109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23" name="Shape 2323"/>
            <p:cNvSpPr/>
            <p:nvPr/>
          </p:nvSpPr>
          <p:spPr>
            <a:xfrm>
              <a:off x="6210235" y="1092270"/>
              <a:ext cx="180007" cy="174653"/>
            </a:xfrm>
            <a:custGeom>
              <a:avLst/>
              <a:gdLst/>
              <a:ahLst/>
              <a:cxnLst/>
              <a:rect l="0" t="0" r="0" b="0"/>
              <a:pathLst>
                <a:path w="120000" h="120000" extrusionOk="0">
                  <a:moveTo>
                    <a:pt x="12000" y="43638"/>
                  </a:moveTo>
                  <a:cubicBezTo>
                    <a:pt x="24000" y="32727"/>
                    <a:pt x="12000" y="32727"/>
                    <a:pt x="12000" y="32727"/>
                  </a:cubicBezTo>
                  <a:cubicBezTo>
                    <a:pt x="12000" y="32727"/>
                    <a:pt x="12000" y="43638"/>
                    <a:pt x="12000" y="43638"/>
                  </a:cubicBezTo>
                  <a:close/>
                  <a:moveTo>
                    <a:pt x="120000" y="54544"/>
                  </a:moveTo>
                  <a:cubicBezTo>
                    <a:pt x="120000" y="54544"/>
                    <a:pt x="108000" y="32727"/>
                    <a:pt x="120000" y="32727"/>
                  </a:cubicBezTo>
                  <a:cubicBezTo>
                    <a:pt x="120000" y="32727"/>
                    <a:pt x="108000" y="32727"/>
                    <a:pt x="108000" y="32727"/>
                  </a:cubicBezTo>
                  <a:cubicBezTo>
                    <a:pt x="108000" y="32727"/>
                    <a:pt x="96000" y="21816"/>
                    <a:pt x="96000" y="21816"/>
                  </a:cubicBezTo>
                  <a:cubicBezTo>
                    <a:pt x="96000" y="21816"/>
                    <a:pt x="96000" y="32727"/>
                    <a:pt x="84000" y="32727"/>
                  </a:cubicBezTo>
                  <a:cubicBezTo>
                    <a:pt x="72000" y="32727"/>
                    <a:pt x="72000" y="21816"/>
                    <a:pt x="72000" y="21816"/>
                  </a:cubicBezTo>
                  <a:cubicBezTo>
                    <a:pt x="72000" y="21816"/>
                    <a:pt x="72000" y="21816"/>
                    <a:pt x="84000" y="21816"/>
                  </a:cubicBezTo>
                  <a:cubicBezTo>
                    <a:pt x="72000" y="21816"/>
                    <a:pt x="72000" y="10911"/>
                    <a:pt x="72000" y="10911"/>
                  </a:cubicBezTo>
                  <a:cubicBezTo>
                    <a:pt x="84000" y="10911"/>
                    <a:pt x="96000" y="0"/>
                    <a:pt x="108000" y="0"/>
                  </a:cubicBezTo>
                  <a:cubicBezTo>
                    <a:pt x="96000" y="0"/>
                    <a:pt x="96000" y="0"/>
                    <a:pt x="96000" y="0"/>
                  </a:cubicBezTo>
                  <a:cubicBezTo>
                    <a:pt x="96000" y="0"/>
                    <a:pt x="96000" y="0"/>
                    <a:pt x="96000" y="0"/>
                  </a:cubicBezTo>
                  <a:cubicBezTo>
                    <a:pt x="84000" y="0"/>
                    <a:pt x="96000" y="0"/>
                    <a:pt x="84000" y="10911"/>
                  </a:cubicBezTo>
                  <a:cubicBezTo>
                    <a:pt x="84000" y="0"/>
                    <a:pt x="84000" y="0"/>
                    <a:pt x="84000" y="0"/>
                  </a:cubicBezTo>
                  <a:cubicBezTo>
                    <a:pt x="60000" y="0"/>
                    <a:pt x="60000" y="10911"/>
                    <a:pt x="48000" y="10911"/>
                  </a:cubicBezTo>
                  <a:cubicBezTo>
                    <a:pt x="60000" y="21816"/>
                    <a:pt x="60000" y="21816"/>
                    <a:pt x="72000" y="21816"/>
                  </a:cubicBezTo>
                  <a:cubicBezTo>
                    <a:pt x="60000" y="21816"/>
                    <a:pt x="48000" y="21816"/>
                    <a:pt x="60000" y="32727"/>
                  </a:cubicBezTo>
                  <a:cubicBezTo>
                    <a:pt x="48000" y="32727"/>
                    <a:pt x="48000" y="32727"/>
                    <a:pt x="48000" y="32727"/>
                  </a:cubicBezTo>
                  <a:cubicBezTo>
                    <a:pt x="48000" y="32727"/>
                    <a:pt x="48000" y="32727"/>
                    <a:pt x="36000" y="32727"/>
                  </a:cubicBezTo>
                  <a:cubicBezTo>
                    <a:pt x="36000" y="32727"/>
                    <a:pt x="36000" y="32727"/>
                    <a:pt x="36000" y="32727"/>
                  </a:cubicBezTo>
                  <a:cubicBezTo>
                    <a:pt x="36000" y="32727"/>
                    <a:pt x="12000" y="21816"/>
                    <a:pt x="12000" y="32727"/>
                  </a:cubicBezTo>
                  <a:cubicBezTo>
                    <a:pt x="24000" y="32727"/>
                    <a:pt x="24000" y="32727"/>
                    <a:pt x="24000" y="32727"/>
                  </a:cubicBezTo>
                  <a:cubicBezTo>
                    <a:pt x="24000" y="32727"/>
                    <a:pt x="24000" y="43638"/>
                    <a:pt x="24000" y="43638"/>
                  </a:cubicBezTo>
                  <a:cubicBezTo>
                    <a:pt x="24000" y="43638"/>
                    <a:pt x="24000" y="43638"/>
                    <a:pt x="24000" y="43638"/>
                  </a:cubicBezTo>
                  <a:cubicBezTo>
                    <a:pt x="24000" y="43638"/>
                    <a:pt x="12000" y="43638"/>
                    <a:pt x="24000" y="43638"/>
                  </a:cubicBezTo>
                  <a:cubicBezTo>
                    <a:pt x="24000" y="54544"/>
                    <a:pt x="12000" y="54544"/>
                    <a:pt x="12000" y="54544"/>
                  </a:cubicBezTo>
                  <a:cubicBezTo>
                    <a:pt x="12000" y="54544"/>
                    <a:pt x="12000" y="54544"/>
                    <a:pt x="12000" y="54544"/>
                  </a:cubicBezTo>
                  <a:cubicBezTo>
                    <a:pt x="12000" y="54544"/>
                    <a:pt x="12000" y="54544"/>
                    <a:pt x="24000" y="54544"/>
                  </a:cubicBezTo>
                  <a:cubicBezTo>
                    <a:pt x="24000" y="54544"/>
                    <a:pt x="24000" y="54544"/>
                    <a:pt x="12000" y="54544"/>
                  </a:cubicBezTo>
                  <a:cubicBezTo>
                    <a:pt x="24000" y="54544"/>
                    <a:pt x="36000" y="65455"/>
                    <a:pt x="36000" y="65455"/>
                  </a:cubicBezTo>
                  <a:cubicBezTo>
                    <a:pt x="24000" y="65455"/>
                    <a:pt x="24000" y="76361"/>
                    <a:pt x="12000" y="76361"/>
                  </a:cubicBezTo>
                  <a:cubicBezTo>
                    <a:pt x="24000" y="76361"/>
                    <a:pt x="36000" y="76361"/>
                    <a:pt x="48000" y="76361"/>
                  </a:cubicBezTo>
                  <a:cubicBezTo>
                    <a:pt x="36000" y="76361"/>
                    <a:pt x="24000" y="76361"/>
                    <a:pt x="12000" y="87272"/>
                  </a:cubicBezTo>
                  <a:cubicBezTo>
                    <a:pt x="12000" y="87272"/>
                    <a:pt x="12000" y="87272"/>
                    <a:pt x="12000" y="87272"/>
                  </a:cubicBezTo>
                  <a:cubicBezTo>
                    <a:pt x="12000" y="87272"/>
                    <a:pt x="0" y="87272"/>
                    <a:pt x="0" y="98183"/>
                  </a:cubicBezTo>
                  <a:cubicBezTo>
                    <a:pt x="0" y="98183"/>
                    <a:pt x="12000" y="98183"/>
                    <a:pt x="12000" y="98183"/>
                  </a:cubicBezTo>
                  <a:cubicBezTo>
                    <a:pt x="12000" y="98183"/>
                    <a:pt x="0" y="98183"/>
                    <a:pt x="0" y="109088"/>
                  </a:cubicBezTo>
                  <a:cubicBezTo>
                    <a:pt x="0" y="109088"/>
                    <a:pt x="12000" y="109088"/>
                    <a:pt x="24000" y="98183"/>
                  </a:cubicBezTo>
                  <a:cubicBezTo>
                    <a:pt x="12000" y="109088"/>
                    <a:pt x="12000" y="109088"/>
                    <a:pt x="0" y="109088"/>
                  </a:cubicBezTo>
                  <a:cubicBezTo>
                    <a:pt x="12000" y="109088"/>
                    <a:pt x="12000" y="109088"/>
                    <a:pt x="24000" y="109088"/>
                  </a:cubicBezTo>
                  <a:cubicBezTo>
                    <a:pt x="12000" y="109088"/>
                    <a:pt x="12000" y="109088"/>
                    <a:pt x="12000" y="120000"/>
                  </a:cubicBezTo>
                  <a:cubicBezTo>
                    <a:pt x="12000" y="120000"/>
                    <a:pt x="60000" y="109088"/>
                    <a:pt x="48000" y="98183"/>
                  </a:cubicBezTo>
                  <a:cubicBezTo>
                    <a:pt x="60000" y="109088"/>
                    <a:pt x="60000" y="98183"/>
                    <a:pt x="72000" y="98183"/>
                  </a:cubicBezTo>
                  <a:cubicBezTo>
                    <a:pt x="72000" y="98183"/>
                    <a:pt x="84000" y="98183"/>
                    <a:pt x="96000" y="87272"/>
                  </a:cubicBezTo>
                  <a:cubicBezTo>
                    <a:pt x="96000" y="98183"/>
                    <a:pt x="108000" y="98183"/>
                    <a:pt x="108000" y="87272"/>
                  </a:cubicBezTo>
                  <a:cubicBezTo>
                    <a:pt x="108000" y="87272"/>
                    <a:pt x="108000" y="87272"/>
                    <a:pt x="108000" y="87272"/>
                  </a:cubicBezTo>
                  <a:cubicBezTo>
                    <a:pt x="120000" y="87272"/>
                    <a:pt x="120000" y="65455"/>
                    <a:pt x="120000" y="545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24" name="Shape 2324"/>
            <p:cNvSpPr/>
            <p:nvPr/>
          </p:nvSpPr>
          <p:spPr>
            <a:xfrm>
              <a:off x="8286518" y="1915633"/>
              <a:ext cx="462433" cy="379802"/>
            </a:xfrm>
            <a:custGeom>
              <a:avLst/>
              <a:gdLst/>
              <a:ahLst/>
              <a:cxnLst/>
              <a:rect l="0" t="0" r="0" b="0"/>
              <a:pathLst>
                <a:path w="120000" h="120000" extrusionOk="0">
                  <a:moveTo>
                    <a:pt x="120000" y="110000"/>
                  </a:moveTo>
                  <a:cubicBezTo>
                    <a:pt x="115383" y="105000"/>
                    <a:pt x="115383" y="105000"/>
                    <a:pt x="115383" y="105000"/>
                  </a:cubicBezTo>
                  <a:cubicBezTo>
                    <a:pt x="110766" y="100000"/>
                    <a:pt x="110766" y="100000"/>
                    <a:pt x="110766" y="95000"/>
                  </a:cubicBezTo>
                  <a:cubicBezTo>
                    <a:pt x="110766" y="95000"/>
                    <a:pt x="110766" y="95000"/>
                    <a:pt x="106155" y="95000"/>
                  </a:cubicBezTo>
                  <a:cubicBezTo>
                    <a:pt x="106155" y="85000"/>
                    <a:pt x="106155" y="80000"/>
                    <a:pt x="101538" y="75000"/>
                  </a:cubicBezTo>
                  <a:cubicBezTo>
                    <a:pt x="101538" y="70000"/>
                    <a:pt x="96922" y="70000"/>
                    <a:pt x="92305" y="70000"/>
                  </a:cubicBezTo>
                  <a:cubicBezTo>
                    <a:pt x="92305" y="65000"/>
                    <a:pt x="87694" y="65000"/>
                    <a:pt x="87694" y="65000"/>
                  </a:cubicBezTo>
                  <a:cubicBezTo>
                    <a:pt x="83077" y="65000"/>
                    <a:pt x="87694" y="60000"/>
                    <a:pt x="87694" y="60000"/>
                  </a:cubicBezTo>
                  <a:cubicBezTo>
                    <a:pt x="87694" y="60000"/>
                    <a:pt x="83077" y="60000"/>
                    <a:pt x="83077" y="55000"/>
                  </a:cubicBezTo>
                  <a:cubicBezTo>
                    <a:pt x="83077" y="55000"/>
                    <a:pt x="83077" y="55000"/>
                    <a:pt x="78461" y="55000"/>
                  </a:cubicBezTo>
                  <a:cubicBezTo>
                    <a:pt x="78461" y="55000"/>
                    <a:pt x="78461" y="50000"/>
                    <a:pt x="78461" y="50000"/>
                  </a:cubicBezTo>
                  <a:cubicBezTo>
                    <a:pt x="78461" y="50000"/>
                    <a:pt x="78461" y="50000"/>
                    <a:pt x="78461" y="50000"/>
                  </a:cubicBezTo>
                  <a:cubicBezTo>
                    <a:pt x="78461" y="45000"/>
                    <a:pt x="73844" y="45000"/>
                    <a:pt x="78461" y="40000"/>
                  </a:cubicBezTo>
                  <a:cubicBezTo>
                    <a:pt x="78461" y="40000"/>
                    <a:pt x="78461" y="40000"/>
                    <a:pt x="78461" y="35000"/>
                  </a:cubicBezTo>
                  <a:cubicBezTo>
                    <a:pt x="78461" y="35000"/>
                    <a:pt x="83077" y="35000"/>
                    <a:pt x="83077" y="30000"/>
                  </a:cubicBezTo>
                  <a:cubicBezTo>
                    <a:pt x="83077" y="30000"/>
                    <a:pt x="78461" y="25000"/>
                    <a:pt x="83077" y="25000"/>
                  </a:cubicBezTo>
                  <a:cubicBezTo>
                    <a:pt x="78461" y="20000"/>
                    <a:pt x="73844" y="20000"/>
                    <a:pt x="73844" y="15000"/>
                  </a:cubicBezTo>
                  <a:cubicBezTo>
                    <a:pt x="69233" y="15000"/>
                    <a:pt x="69233" y="10000"/>
                    <a:pt x="64616" y="5000"/>
                  </a:cubicBezTo>
                  <a:cubicBezTo>
                    <a:pt x="60000" y="0"/>
                    <a:pt x="64616" y="0"/>
                    <a:pt x="60000" y="5000"/>
                  </a:cubicBezTo>
                  <a:cubicBezTo>
                    <a:pt x="60000" y="5000"/>
                    <a:pt x="60000" y="5000"/>
                    <a:pt x="60000" y="5000"/>
                  </a:cubicBezTo>
                  <a:cubicBezTo>
                    <a:pt x="55383" y="5000"/>
                    <a:pt x="60000" y="0"/>
                    <a:pt x="55383" y="0"/>
                  </a:cubicBezTo>
                  <a:cubicBezTo>
                    <a:pt x="55383" y="0"/>
                    <a:pt x="55383" y="0"/>
                    <a:pt x="50766" y="0"/>
                  </a:cubicBezTo>
                  <a:cubicBezTo>
                    <a:pt x="50766" y="0"/>
                    <a:pt x="46155" y="0"/>
                    <a:pt x="41538" y="0"/>
                  </a:cubicBezTo>
                  <a:cubicBezTo>
                    <a:pt x="41538" y="0"/>
                    <a:pt x="41538" y="0"/>
                    <a:pt x="36922" y="0"/>
                  </a:cubicBezTo>
                  <a:cubicBezTo>
                    <a:pt x="36922" y="5000"/>
                    <a:pt x="32305" y="5000"/>
                    <a:pt x="32305" y="10000"/>
                  </a:cubicBezTo>
                  <a:cubicBezTo>
                    <a:pt x="27694" y="15000"/>
                    <a:pt x="27694" y="10000"/>
                    <a:pt x="27694" y="20000"/>
                  </a:cubicBezTo>
                  <a:cubicBezTo>
                    <a:pt x="27694" y="25000"/>
                    <a:pt x="27694" y="35000"/>
                    <a:pt x="27694" y="40000"/>
                  </a:cubicBezTo>
                  <a:cubicBezTo>
                    <a:pt x="23077" y="45000"/>
                    <a:pt x="18461" y="50000"/>
                    <a:pt x="13844" y="50000"/>
                  </a:cubicBezTo>
                  <a:cubicBezTo>
                    <a:pt x="9233" y="55000"/>
                    <a:pt x="4616" y="55000"/>
                    <a:pt x="0" y="60000"/>
                  </a:cubicBezTo>
                  <a:cubicBezTo>
                    <a:pt x="0" y="60000"/>
                    <a:pt x="0" y="60000"/>
                    <a:pt x="4616" y="65000"/>
                  </a:cubicBezTo>
                  <a:cubicBezTo>
                    <a:pt x="4616" y="65000"/>
                    <a:pt x="4616" y="75000"/>
                    <a:pt x="4616" y="70000"/>
                  </a:cubicBezTo>
                  <a:cubicBezTo>
                    <a:pt x="4616" y="75000"/>
                    <a:pt x="4616" y="75000"/>
                    <a:pt x="4616" y="75000"/>
                  </a:cubicBezTo>
                  <a:cubicBezTo>
                    <a:pt x="4616" y="75000"/>
                    <a:pt x="4616" y="75000"/>
                    <a:pt x="9233" y="75000"/>
                  </a:cubicBezTo>
                  <a:cubicBezTo>
                    <a:pt x="9233" y="75000"/>
                    <a:pt x="9233" y="75000"/>
                    <a:pt x="4616" y="75000"/>
                  </a:cubicBezTo>
                  <a:cubicBezTo>
                    <a:pt x="18461" y="85000"/>
                    <a:pt x="27694" y="90000"/>
                    <a:pt x="36922" y="95000"/>
                  </a:cubicBezTo>
                  <a:cubicBezTo>
                    <a:pt x="46155" y="105000"/>
                    <a:pt x="60000" y="115000"/>
                    <a:pt x="73844" y="120000"/>
                  </a:cubicBezTo>
                  <a:cubicBezTo>
                    <a:pt x="73844" y="120000"/>
                    <a:pt x="78461" y="120000"/>
                    <a:pt x="83077" y="120000"/>
                  </a:cubicBezTo>
                  <a:cubicBezTo>
                    <a:pt x="87694" y="120000"/>
                    <a:pt x="92305" y="120000"/>
                    <a:pt x="92305" y="120000"/>
                  </a:cubicBezTo>
                  <a:cubicBezTo>
                    <a:pt x="96922" y="120000"/>
                    <a:pt x="96922" y="120000"/>
                    <a:pt x="96922" y="120000"/>
                  </a:cubicBezTo>
                  <a:cubicBezTo>
                    <a:pt x="101538" y="115000"/>
                    <a:pt x="101538" y="105000"/>
                    <a:pt x="110766" y="105000"/>
                  </a:cubicBezTo>
                  <a:cubicBezTo>
                    <a:pt x="110766" y="110000"/>
                    <a:pt x="110766" y="110000"/>
                    <a:pt x="115383" y="110000"/>
                  </a:cubicBezTo>
                  <a:cubicBezTo>
                    <a:pt x="115383" y="110000"/>
                    <a:pt x="120000" y="110000"/>
                    <a:pt x="120000" y="11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25" name="Shape 2325"/>
            <p:cNvSpPr/>
            <p:nvPr/>
          </p:nvSpPr>
          <p:spPr>
            <a:xfrm>
              <a:off x="8482045" y="1801544"/>
              <a:ext cx="940382" cy="692979"/>
            </a:xfrm>
            <a:custGeom>
              <a:avLst/>
              <a:gdLst/>
              <a:ahLst/>
              <a:cxnLst/>
              <a:rect l="0" t="0" r="0" b="0"/>
              <a:pathLst>
                <a:path w="120000" h="120000" extrusionOk="0">
                  <a:moveTo>
                    <a:pt x="120000" y="102259"/>
                  </a:moveTo>
                  <a:cubicBezTo>
                    <a:pt x="120000" y="102259"/>
                    <a:pt x="117733" y="102259"/>
                    <a:pt x="117733" y="102259"/>
                  </a:cubicBezTo>
                  <a:cubicBezTo>
                    <a:pt x="115472" y="102259"/>
                    <a:pt x="115472" y="96754"/>
                    <a:pt x="115472" y="96754"/>
                  </a:cubicBezTo>
                  <a:cubicBezTo>
                    <a:pt x="115472" y="94002"/>
                    <a:pt x="115472" y="94002"/>
                    <a:pt x="115472" y="94002"/>
                  </a:cubicBezTo>
                  <a:cubicBezTo>
                    <a:pt x="113205" y="91250"/>
                    <a:pt x="110944" y="91250"/>
                    <a:pt x="110944" y="91250"/>
                  </a:cubicBezTo>
                  <a:cubicBezTo>
                    <a:pt x="108677" y="88497"/>
                    <a:pt x="106416" y="85745"/>
                    <a:pt x="106416" y="82993"/>
                  </a:cubicBezTo>
                  <a:cubicBezTo>
                    <a:pt x="106416" y="82993"/>
                    <a:pt x="104150" y="80240"/>
                    <a:pt x="104150" y="80240"/>
                  </a:cubicBezTo>
                  <a:cubicBezTo>
                    <a:pt x="104150" y="80240"/>
                    <a:pt x="106416" y="77488"/>
                    <a:pt x="106416" y="77488"/>
                  </a:cubicBezTo>
                  <a:cubicBezTo>
                    <a:pt x="106416" y="74736"/>
                    <a:pt x="108677" y="71983"/>
                    <a:pt x="106416" y="69231"/>
                  </a:cubicBezTo>
                  <a:cubicBezTo>
                    <a:pt x="106416" y="66479"/>
                    <a:pt x="104150" y="69231"/>
                    <a:pt x="101888" y="66479"/>
                  </a:cubicBezTo>
                  <a:cubicBezTo>
                    <a:pt x="99622" y="63727"/>
                    <a:pt x="99622" y="58222"/>
                    <a:pt x="99622" y="55470"/>
                  </a:cubicBezTo>
                  <a:cubicBezTo>
                    <a:pt x="99622" y="52717"/>
                    <a:pt x="99622" y="55470"/>
                    <a:pt x="99622" y="52717"/>
                  </a:cubicBezTo>
                  <a:cubicBezTo>
                    <a:pt x="99622" y="49965"/>
                    <a:pt x="99622" y="52717"/>
                    <a:pt x="99622" y="49965"/>
                  </a:cubicBezTo>
                  <a:cubicBezTo>
                    <a:pt x="97361" y="49965"/>
                    <a:pt x="97361" y="44461"/>
                    <a:pt x="99622" y="44461"/>
                  </a:cubicBezTo>
                  <a:cubicBezTo>
                    <a:pt x="97361" y="41708"/>
                    <a:pt x="99622" y="41708"/>
                    <a:pt x="99622" y="38956"/>
                  </a:cubicBezTo>
                  <a:cubicBezTo>
                    <a:pt x="99622" y="38956"/>
                    <a:pt x="99622" y="36204"/>
                    <a:pt x="99622" y="36204"/>
                  </a:cubicBezTo>
                  <a:cubicBezTo>
                    <a:pt x="99622" y="36204"/>
                    <a:pt x="99622" y="33451"/>
                    <a:pt x="99622" y="33451"/>
                  </a:cubicBezTo>
                  <a:cubicBezTo>
                    <a:pt x="99622" y="30699"/>
                    <a:pt x="99622" y="27947"/>
                    <a:pt x="99622" y="25194"/>
                  </a:cubicBezTo>
                  <a:cubicBezTo>
                    <a:pt x="97361" y="22442"/>
                    <a:pt x="95094" y="25194"/>
                    <a:pt x="92827" y="25194"/>
                  </a:cubicBezTo>
                  <a:cubicBezTo>
                    <a:pt x="90566" y="22442"/>
                    <a:pt x="88300" y="19690"/>
                    <a:pt x="86038" y="16938"/>
                  </a:cubicBezTo>
                  <a:cubicBezTo>
                    <a:pt x="86038" y="16938"/>
                    <a:pt x="83772" y="16938"/>
                    <a:pt x="81511" y="16938"/>
                  </a:cubicBezTo>
                  <a:cubicBezTo>
                    <a:pt x="79244" y="16938"/>
                    <a:pt x="76983" y="14185"/>
                    <a:pt x="74716" y="14185"/>
                  </a:cubicBezTo>
                  <a:cubicBezTo>
                    <a:pt x="74716" y="11433"/>
                    <a:pt x="74716" y="11433"/>
                    <a:pt x="72455" y="11433"/>
                  </a:cubicBezTo>
                  <a:cubicBezTo>
                    <a:pt x="72455" y="11433"/>
                    <a:pt x="70188" y="11433"/>
                    <a:pt x="70188" y="11433"/>
                  </a:cubicBezTo>
                  <a:cubicBezTo>
                    <a:pt x="70188" y="11433"/>
                    <a:pt x="70188" y="11433"/>
                    <a:pt x="70188" y="11433"/>
                  </a:cubicBezTo>
                  <a:cubicBezTo>
                    <a:pt x="67922" y="14185"/>
                    <a:pt x="67922" y="14185"/>
                    <a:pt x="67922" y="14185"/>
                  </a:cubicBezTo>
                  <a:cubicBezTo>
                    <a:pt x="65661" y="14185"/>
                    <a:pt x="65661" y="14185"/>
                    <a:pt x="63394" y="14185"/>
                  </a:cubicBezTo>
                  <a:cubicBezTo>
                    <a:pt x="61133" y="14185"/>
                    <a:pt x="63394" y="16938"/>
                    <a:pt x="61133" y="16938"/>
                  </a:cubicBezTo>
                  <a:cubicBezTo>
                    <a:pt x="61133" y="19690"/>
                    <a:pt x="58866" y="19690"/>
                    <a:pt x="56605" y="19690"/>
                  </a:cubicBezTo>
                  <a:cubicBezTo>
                    <a:pt x="56605" y="19690"/>
                    <a:pt x="58866" y="25194"/>
                    <a:pt x="56605" y="22442"/>
                  </a:cubicBezTo>
                  <a:cubicBezTo>
                    <a:pt x="56605" y="22442"/>
                    <a:pt x="56605" y="22442"/>
                    <a:pt x="56605" y="22442"/>
                  </a:cubicBezTo>
                  <a:cubicBezTo>
                    <a:pt x="54338" y="22442"/>
                    <a:pt x="49811" y="25194"/>
                    <a:pt x="45283" y="25194"/>
                  </a:cubicBezTo>
                  <a:cubicBezTo>
                    <a:pt x="40755" y="22442"/>
                    <a:pt x="38488" y="19690"/>
                    <a:pt x="33961" y="16938"/>
                  </a:cubicBezTo>
                  <a:cubicBezTo>
                    <a:pt x="29433" y="16938"/>
                    <a:pt x="29433" y="16938"/>
                    <a:pt x="29433" y="11433"/>
                  </a:cubicBezTo>
                  <a:cubicBezTo>
                    <a:pt x="27172" y="8681"/>
                    <a:pt x="27172" y="11433"/>
                    <a:pt x="24905" y="8681"/>
                  </a:cubicBezTo>
                  <a:cubicBezTo>
                    <a:pt x="24905" y="8681"/>
                    <a:pt x="24905" y="8681"/>
                    <a:pt x="22638" y="5928"/>
                  </a:cubicBezTo>
                  <a:cubicBezTo>
                    <a:pt x="22638" y="5928"/>
                    <a:pt x="22638" y="5928"/>
                    <a:pt x="22638" y="5928"/>
                  </a:cubicBezTo>
                  <a:cubicBezTo>
                    <a:pt x="22638" y="5928"/>
                    <a:pt x="24905" y="5928"/>
                    <a:pt x="24905" y="5928"/>
                  </a:cubicBezTo>
                  <a:cubicBezTo>
                    <a:pt x="24905" y="3176"/>
                    <a:pt x="22638" y="3176"/>
                    <a:pt x="22638" y="3176"/>
                  </a:cubicBezTo>
                  <a:cubicBezTo>
                    <a:pt x="22638" y="3176"/>
                    <a:pt x="22638" y="3176"/>
                    <a:pt x="24905" y="3176"/>
                  </a:cubicBezTo>
                  <a:cubicBezTo>
                    <a:pt x="20377" y="-2327"/>
                    <a:pt x="20377" y="424"/>
                    <a:pt x="18111" y="3176"/>
                  </a:cubicBezTo>
                  <a:cubicBezTo>
                    <a:pt x="15850" y="3176"/>
                    <a:pt x="15850" y="5928"/>
                    <a:pt x="13583" y="5928"/>
                  </a:cubicBezTo>
                  <a:cubicBezTo>
                    <a:pt x="9055" y="5928"/>
                    <a:pt x="9055" y="3176"/>
                    <a:pt x="6794" y="424"/>
                  </a:cubicBezTo>
                  <a:cubicBezTo>
                    <a:pt x="4527" y="424"/>
                    <a:pt x="4527" y="424"/>
                    <a:pt x="4527" y="424"/>
                  </a:cubicBezTo>
                  <a:cubicBezTo>
                    <a:pt x="2266" y="424"/>
                    <a:pt x="2266" y="424"/>
                    <a:pt x="2266" y="424"/>
                  </a:cubicBezTo>
                  <a:cubicBezTo>
                    <a:pt x="2266" y="3176"/>
                    <a:pt x="0" y="424"/>
                    <a:pt x="0" y="3176"/>
                  </a:cubicBezTo>
                  <a:cubicBezTo>
                    <a:pt x="0" y="3176"/>
                    <a:pt x="2266" y="5928"/>
                    <a:pt x="2266" y="5928"/>
                  </a:cubicBezTo>
                  <a:cubicBezTo>
                    <a:pt x="2266" y="8681"/>
                    <a:pt x="4527" y="11433"/>
                    <a:pt x="4527" y="11433"/>
                  </a:cubicBezTo>
                  <a:cubicBezTo>
                    <a:pt x="4527" y="11433"/>
                    <a:pt x="2266" y="14185"/>
                    <a:pt x="2266" y="14185"/>
                  </a:cubicBezTo>
                  <a:cubicBezTo>
                    <a:pt x="2266" y="14185"/>
                    <a:pt x="4527" y="16938"/>
                    <a:pt x="4527" y="16938"/>
                  </a:cubicBezTo>
                  <a:cubicBezTo>
                    <a:pt x="6794" y="19690"/>
                    <a:pt x="6794" y="19690"/>
                    <a:pt x="6794" y="22442"/>
                  </a:cubicBezTo>
                  <a:cubicBezTo>
                    <a:pt x="9055" y="25194"/>
                    <a:pt x="9055" y="27947"/>
                    <a:pt x="9055" y="27947"/>
                  </a:cubicBezTo>
                  <a:cubicBezTo>
                    <a:pt x="11322" y="30699"/>
                    <a:pt x="11322" y="30699"/>
                    <a:pt x="13583" y="30699"/>
                  </a:cubicBezTo>
                  <a:cubicBezTo>
                    <a:pt x="13583" y="30699"/>
                    <a:pt x="15850" y="30699"/>
                    <a:pt x="15850" y="33451"/>
                  </a:cubicBezTo>
                  <a:cubicBezTo>
                    <a:pt x="13583" y="33451"/>
                    <a:pt x="15850" y="36204"/>
                    <a:pt x="15850" y="36204"/>
                  </a:cubicBezTo>
                  <a:cubicBezTo>
                    <a:pt x="15850" y="38956"/>
                    <a:pt x="13583" y="38956"/>
                    <a:pt x="13583" y="38956"/>
                  </a:cubicBezTo>
                  <a:cubicBezTo>
                    <a:pt x="13583" y="41708"/>
                    <a:pt x="13583" y="41708"/>
                    <a:pt x="13583" y="41708"/>
                  </a:cubicBezTo>
                  <a:cubicBezTo>
                    <a:pt x="11322" y="44461"/>
                    <a:pt x="13583" y="44461"/>
                    <a:pt x="13583" y="44461"/>
                  </a:cubicBezTo>
                  <a:cubicBezTo>
                    <a:pt x="13583" y="47213"/>
                    <a:pt x="13583" y="47213"/>
                    <a:pt x="13583" y="47213"/>
                  </a:cubicBezTo>
                  <a:cubicBezTo>
                    <a:pt x="13583" y="47213"/>
                    <a:pt x="13583" y="49965"/>
                    <a:pt x="13583" y="49965"/>
                  </a:cubicBezTo>
                  <a:cubicBezTo>
                    <a:pt x="15850" y="49965"/>
                    <a:pt x="15850" y="49965"/>
                    <a:pt x="15850" y="49965"/>
                  </a:cubicBezTo>
                  <a:cubicBezTo>
                    <a:pt x="15850" y="52717"/>
                    <a:pt x="18111" y="52717"/>
                    <a:pt x="18111" y="52717"/>
                  </a:cubicBezTo>
                  <a:cubicBezTo>
                    <a:pt x="18111" y="52717"/>
                    <a:pt x="15850" y="55470"/>
                    <a:pt x="18111" y="55470"/>
                  </a:cubicBezTo>
                  <a:cubicBezTo>
                    <a:pt x="18111" y="55470"/>
                    <a:pt x="20377" y="55470"/>
                    <a:pt x="20377" y="58222"/>
                  </a:cubicBezTo>
                  <a:cubicBezTo>
                    <a:pt x="22638" y="58222"/>
                    <a:pt x="24905" y="58222"/>
                    <a:pt x="24905" y="60974"/>
                  </a:cubicBezTo>
                  <a:cubicBezTo>
                    <a:pt x="27172" y="63727"/>
                    <a:pt x="27172" y="66479"/>
                    <a:pt x="27172" y="71983"/>
                  </a:cubicBezTo>
                  <a:cubicBezTo>
                    <a:pt x="31700" y="71983"/>
                    <a:pt x="29433" y="71983"/>
                    <a:pt x="29433" y="74736"/>
                  </a:cubicBezTo>
                  <a:cubicBezTo>
                    <a:pt x="29433" y="77488"/>
                    <a:pt x="31700" y="77488"/>
                    <a:pt x="31700" y="77488"/>
                  </a:cubicBezTo>
                  <a:cubicBezTo>
                    <a:pt x="33961" y="77488"/>
                    <a:pt x="33961" y="80240"/>
                    <a:pt x="33961" y="80240"/>
                  </a:cubicBezTo>
                  <a:cubicBezTo>
                    <a:pt x="36227" y="77488"/>
                    <a:pt x="36227" y="77488"/>
                    <a:pt x="36227" y="74736"/>
                  </a:cubicBezTo>
                  <a:cubicBezTo>
                    <a:pt x="36227" y="74736"/>
                    <a:pt x="36227" y="77488"/>
                    <a:pt x="36227" y="77488"/>
                  </a:cubicBezTo>
                  <a:cubicBezTo>
                    <a:pt x="36227" y="77488"/>
                    <a:pt x="36227" y="77488"/>
                    <a:pt x="38488" y="77488"/>
                  </a:cubicBezTo>
                  <a:cubicBezTo>
                    <a:pt x="40755" y="80240"/>
                    <a:pt x="38488" y="77488"/>
                    <a:pt x="40755" y="77488"/>
                  </a:cubicBezTo>
                  <a:cubicBezTo>
                    <a:pt x="40755" y="77488"/>
                    <a:pt x="40755" y="77488"/>
                    <a:pt x="43016" y="77488"/>
                  </a:cubicBezTo>
                  <a:cubicBezTo>
                    <a:pt x="43016" y="77488"/>
                    <a:pt x="45283" y="82993"/>
                    <a:pt x="45283" y="82993"/>
                  </a:cubicBezTo>
                  <a:cubicBezTo>
                    <a:pt x="45283" y="82993"/>
                    <a:pt x="45283" y="85745"/>
                    <a:pt x="45283" y="85745"/>
                  </a:cubicBezTo>
                  <a:cubicBezTo>
                    <a:pt x="45283" y="85745"/>
                    <a:pt x="47544" y="85745"/>
                    <a:pt x="47544" y="88497"/>
                  </a:cubicBezTo>
                  <a:cubicBezTo>
                    <a:pt x="47544" y="88497"/>
                    <a:pt x="47544" y="88497"/>
                    <a:pt x="47544" y="88497"/>
                  </a:cubicBezTo>
                  <a:cubicBezTo>
                    <a:pt x="47544" y="91250"/>
                    <a:pt x="49811" y="91250"/>
                    <a:pt x="49811" y="91250"/>
                  </a:cubicBezTo>
                  <a:cubicBezTo>
                    <a:pt x="49811" y="96754"/>
                    <a:pt x="52077" y="96754"/>
                    <a:pt x="54338" y="96754"/>
                  </a:cubicBezTo>
                  <a:cubicBezTo>
                    <a:pt x="56605" y="96754"/>
                    <a:pt x="56605" y="99506"/>
                    <a:pt x="58866" y="102259"/>
                  </a:cubicBezTo>
                  <a:cubicBezTo>
                    <a:pt x="61133" y="105011"/>
                    <a:pt x="65661" y="107763"/>
                    <a:pt x="70188" y="107763"/>
                  </a:cubicBezTo>
                  <a:cubicBezTo>
                    <a:pt x="74716" y="107763"/>
                    <a:pt x="76983" y="102259"/>
                    <a:pt x="79244" y="102259"/>
                  </a:cubicBezTo>
                  <a:cubicBezTo>
                    <a:pt x="83772" y="102259"/>
                    <a:pt x="83772" y="110516"/>
                    <a:pt x="88300" y="113268"/>
                  </a:cubicBezTo>
                  <a:cubicBezTo>
                    <a:pt x="88300" y="116020"/>
                    <a:pt x="90566" y="116020"/>
                    <a:pt x="92827" y="116020"/>
                  </a:cubicBezTo>
                  <a:cubicBezTo>
                    <a:pt x="92827" y="116020"/>
                    <a:pt x="95094" y="116020"/>
                    <a:pt x="95094" y="116020"/>
                  </a:cubicBezTo>
                  <a:cubicBezTo>
                    <a:pt x="97361" y="116020"/>
                    <a:pt x="97361" y="116020"/>
                    <a:pt x="99622" y="116020"/>
                  </a:cubicBezTo>
                  <a:cubicBezTo>
                    <a:pt x="99622" y="116020"/>
                    <a:pt x="101888" y="118772"/>
                    <a:pt x="104150" y="118772"/>
                  </a:cubicBezTo>
                  <a:cubicBezTo>
                    <a:pt x="104150" y="118772"/>
                    <a:pt x="104150" y="118772"/>
                    <a:pt x="104150" y="118772"/>
                  </a:cubicBezTo>
                  <a:cubicBezTo>
                    <a:pt x="104150" y="118772"/>
                    <a:pt x="104150" y="116020"/>
                    <a:pt x="104150" y="116020"/>
                  </a:cubicBezTo>
                  <a:cubicBezTo>
                    <a:pt x="106416" y="116020"/>
                    <a:pt x="106416" y="118772"/>
                    <a:pt x="106416" y="118772"/>
                  </a:cubicBezTo>
                  <a:cubicBezTo>
                    <a:pt x="108677" y="118772"/>
                    <a:pt x="110944" y="121525"/>
                    <a:pt x="110944" y="118772"/>
                  </a:cubicBezTo>
                  <a:cubicBezTo>
                    <a:pt x="110944" y="116020"/>
                    <a:pt x="110944" y="113268"/>
                    <a:pt x="113205" y="113268"/>
                  </a:cubicBezTo>
                  <a:cubicBezTo>
                    <a:pt x="113205" y="110516"/>
                    <a:pt x="113205" y="110516"/>
                    <a:pt x="113205" y="110516"/>
                  </a:cubicBezTo>
                  <a:cubicBezTo>
                    <a:pt x="113205" y="107763"/>
                    <a:pt x="115472" y="107763"/>
                    <a:pt x="117733" y="107763"/>
                  </a:cubicBezTo>
                  <a:cubicBezTo>
                    <a:pt x="120000" y="107763"/>
                    <a:pt x="120000" y="105011"/>
                    <a:pt x="120000" y="10225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26" name="Shape 2326"/>
            <p:cNvSpPr/>
            <p:nvPr/>
          </p:nvSpPr>
          <p:spPr>
            <a:xfrm>
              <a:off x="10983517" y="3404337"/>
              <a:ext cx="2147668" cy="759600"/>
            </a:xfrm>
            <a:custGeom>
              <a:avLst/>
              <a:gdLst/>
              <a:ahLst/>
              <a:cxnLst/>
              <a:rect l="0" t="0" r="0" b="0"/>
              <a:pathLst>
                <a:path w="120000" h="120000" extrusionOk="0">
                  <a:moveTo>
                    <a:pt x="65455" y="115000"/>
                  </a:moveTo>
                  <a:cubicBezTo>
                    <a:pt x="65455" y="115000"/>
                    <a:pt x="64461" y="115000"/>
                    <a:pt x="64461" y="115000"/>
                  </a:cubicBezTo>
                  <a:cubicBezTo>
                    <a:pt x="64461" y="112500"/>
                    <a:pt x="64461" y="112500"/>
                    <a:pt x="63472" y="112500"/>
                  </a:cubicBezTo>
                  <a:cubicBezTo>
                    <a:pt x="63472" y="112500"/>
                    <a:pt x="61488" y="112500"/>
                    <a:pt x="61488" y="112500"/>
                  </a:cubicBezTo>
                  <a:cubicBezTo>
                    <a:pt x="61488" y="115000"/>
                    <a:pt x="62477" y="115000"/>
                    <a:pt x="62477" y="115000"/>
                  </a:cubicBezTo>
                  <a:cubicBezTo>
                    <a:pt x="63472" y="115000"/>
                    <a:pt x="63472" y="117500"/>
                    <a:pt x="64461" y="117500"/>
                  </a:cubicBezTo>
                  <a:cubicBezTo>
                    <a:pt x="64461" y="120000"/>
                    <a:pt x="66444" y="117500"/>
                    <a:pt x="65455" y="115000"/>
                  </a:cubicBezTo>
                  <a:close/>
                  <a:moveTo>
                    <a:pt x="77355" y="110000"/>
                  </a:moveTo>
                  <a:cubicBezTo>
                    <a:pt x="76361" y="110000"/>
                    <a:pt x="76361" y="110000"/>
                    <a:pt x="76361" y="110000"/>
                  </a:cubicBezTo>
                  <a:cubicBezTo>
                    <a:pt x="76361" y="110000"/>
                    <a:pt x="76361" y="110000"/>
                    <a:pt x="75372" y="110000"/>
                  </a:cubicBezTo>
                  <a:cubicBezTo>
                    <a:pt x="75372" y="110000"/>
                    <a:pt x="75372" y="112500"/>
                    <a:pt x="75372" y="112500"/>
                  </a:cubicBezTo>
                  <a:cubicBezTo>
                    <a:pt x="75372" y="112500"/>
                    <a:pt x="74377" y="112500"/>
                    <a:pt x="74377" y="112500"/>
                  </a:cubicBezTo>
                  <a:cubicBezTo>
                    <a:pt x="74377" y="112500"/>
                    <a:pt x="72394" y="117500"/>
                    <a:pt x="73388" y="117500"/>
                  </a:cubicBezTo>
                  <a:cubicBezTo>
                    <a:pt x="72394" y="120000"/>
                    <a:pt x="73388" y="120000"/>
                    <a:pt x="73388" y="120000"/>
                  </a:cubicBezTo>
                  <a:cubicBezTo>
                    <a:pt x="74377" y="120000"/>
                    <a:pt x="75372" y="117500"/>
                    <a:pt x="76361" y="115000"/>
                  </a:cubicBezTo>
                  <a:cubicBezTo>
                    <a:pt x="76361" y="115000"/>
                    <a:pt x="76361" y="115000"/>
                    <a:pt x="76361" y="112500"/>
                  </a:cubicBezTo>
                  <a:cubicBezTo>
                    <a:pt x="76361" y="112500"/>
                    <a:pt x="76361" y="112500"/>
                    <a:pt x="76361" y="112500"/>
                  </a:cubicBezTo>
                  <a:cubicBezTo>
                    <a:pt x="77355" y="110000"/>
                    <a:pt x="77355" y="110000"/>
                    <a:pt x="77355" y="110000"/>
                  </a:cubicBezTo>
                  <a:close/>
                  <a:moveTo>
                    <a:pt x="71405" y="105000"/>
                  </a:moveTo>
                  <a:cubicBezTo>
                    <a:pt x="71405" y="105000"/>
                    <a:pt x="71405" y="105000"/>
                    <a:pt x="71405" y="107500"/>
                  </a:cubicBezTo>
                  <a:cubicBezTo>
                    <a:pt x="71405" y="105000"/>
                    <a:pt x="72394" y="105000"/>
                    <a:pt x="72394" y="105000"/>
                  </a:cubicBezTo>
                  <a:cubicBezTo>
                    <a:pt x="72394" y="105000"/>
                    <a:pt x="72394" y="105000"/>
                    <a:pt x="71405" y="105000"/>
                  </a:cubicBezTo>
                  <a:close/>
                  <a:moveTo>
                    <a:pt x="55538" y="105000"/>
                  </a:moveTo>
                  <a:cubicBezTo>
                    <a:pt x="55538" y="102500"/>
                    <a:pt x="54544" y="102500"/>
                    <a:pt x="54544" y="105000"/>
                  </a:cubicBezTo>
                  <a:cubicBezTo>
                    <a:pt x="53555" y="105000"/>
                    <a:pt x="53555" y="105000"/>
                    <a:pt x="53555" y="107500"/>
                  </a:cubicBezTo>
                  <a:cubicBezTo>
                    <a:pt x="53555" y="107500"/>
                    <a:pt x="52561" y="107500"/>
                    <a:pt x="53555" y="107500"/>
                  </a:cubicBezTo>
                  <a:cubicBezTo>
                    <a:pt x="54544" y="110000"/>
                    <a:pt x="54544" y="110000"/>
                    <a:pt x="55538" y="107500"/>
                  </a:cubicBezTo>
                  <a:cubicBezTo>
                    <a:pt x="54544" y="107500"/>
                    <a:pt x="55538" y="105000"/>
                    <a:pt x="55538" y="105000"/>
                  </a:cubicBezTo>
                  <a:close/>
                  <a:moveTo>
                    <a:pt x="77355" y="102500"/>
                  </a:moveTo>
                  <a:cubicBezTo>
                    <a:pt x="76361" y="102500"/>
                    <a:pt x="76361" y="102500"/>
                    <a:pt x="76361" y="102500"/>
                  </a:cubicBezTo>
                  <a:cubicBezTo>
                    <a:pt x="75372" y="102500"/>
                    <a:pt x="75372" y="105000"/>
                    <a:pt x="75372" y="105000"/>
                  </a:cubicBezTo>
                  <a:cubicBezTo>
                    <a:pt x="76361" y="107500"/>
                    <a:pt x="78344" y="102500"/>
                    <a:pt x="77355" y="102500"/>
                  </a:cubicBezTo>
                  <a:close/>
                  <a:moveTo>
                    <a:pt x="71405" y="107500"/>
                  </a:moveTo>
                  <a:cubicBezTo>
                    <a:pt x="71405" y="105000"/>
                    <a:pt x="71405" y="105000"/>
                    <a:pt x="71405" y="105000"/>
                  </a:cubicBezTo>
                  <a:cubicBezTo>
                    <a:pt x="71405" y="102500"/>
                    <a:pt x="71405" y="102500"/>
                    <a:pt x="71405" y="102500"/>
                  </a:cubicBezTo>
                  <a:cubicBezTo>
                    <a:pt x="71405" y="102500"/>
                    <a:pt x="71405" y="102500"/>
                    <a:pt x="71405" y="102500"/>
                  </a:cubicBezTo>
                  <a:cubicBezTo>
                    <a:pt x="71405" y="105000"/>
                    <a:pt x="70411" y="107500"/>
                    <a:pt x="69422" y="107500"/>
                  </a:cubicBezTo>
                  <a:cubicBezTo>
                    <a:pt x="69422" y="107500"/>
                    <a:pt x="69422" y="105000"/>
                    <a:pt x="68427" y="105000"/>
                  </a:cubicBezTo>
                  <a:cubicBezTo>
                    <a:pt x="68427" y="105000"/>
                    <a:pt x="68427" y="107500"/>
                    <a:pt x="67438" y="107500"/>
                  </a:cubicBezTo>
                  <a:cubicBezTo>
                    <a:pt x="67438" y="105000"/>
                    <a:pt x="66444" y="105000"/>
                    <a:pt x="65455" y="105000"/>
                  </a:cubicBezTo>
                  <a:cubicBezTo>
                    <a:pt x="64461" y="102500"/>
                    <a:pt x="64461" y="105000"/>
                    <a:pt x="63472" y="105000"/>
                  </a:cubicBezTo>
                  <a:cubicBezTo>
                    <a:pt x="63472" y="105000"/>
                    <a:pt x="63472" y="107500"/>
                    <a:pt x="63472" y="107500"/>
                  </a:cubicBezTo>
                  <a:cubicBezTo>
                    <a:pt x="63472" y="107500"/>
                    <a:pt x="64461" y="107500"/>
                    <a:pt x="64461" y="107500"/>
                  </a:cubicBezTo>
                  <a:cubicBezTo>
                    <a:pt x="65455" y="107500"/>
                    <a:pt x="66444" y="110000"/>
                    <a:pt x="67438" y="110000"/>
                  </a:cubicBezTo>
                  <a:cubicBezTo>
                    <a:pt x="67438" y="107500"/>
                    <a:pt x="68427" y="107500"/>
                    <a:pt x="69422" y="107500"/>
                  </a:cubicBezTo>
                  <a:cubicBezTo>
                    <a:pt x="69422" y="107500"/>
                    <a:pt x="70411" y="107500"/>
                    <a:pt x="71405" y="107500"/>
                  </a:cubicBezTo>
                  <a:close/>
                  <a:moveTo>
                    <a:pt x="93222" y="102500"/>
                  </a:moveTo>
                  <a:cubicBezTo>
                    <a:pt x="92233" y="102500"/>
                    <a:pt x="92233" y="105000"/>
                    <a:pt x="92233" y="105000"/>
                  </a:cubicBezTo>
                  <a:cubicBezTo>
                    <a:pt x="92233" y="105000"/>
                    <a:pt x="92233" y="102500"/>
                    <a:pt x="93222" y="102500"/>
                  </a:cubicBezTo>
                  <a:cubicBezTo>
                    <a:pt x="93222" y="102500"/>
                    <a:pt x="93222" y="102500"/>
                    <a:pt x="93222" y="102500"/>
                  </a:cubicBezTo>
                  <a:close/>
                  <a:moveTo>
                    <a:pt x="60494" y="107500"/>
                  </a:moveTo>
                  <a:cubicBezTo>
                    <a:pt x="61488" y="107500"/>
                    <a:pt x="61488" y="107500"/>
                    <a:pt x="61488" y="105000"/>
                  </a:cubicBezTo>
                  <a:cubicBezTo>
                    <a:pt x="61488" y="105000"/>
                    <a:pt x="61488" y="102500"/>
                    <a:pt x="60494" y="105000"/>
                  </a:cubicBezTo>
                  <a:cubicBezTo>
                    <a:pt x="60494" y="105000"/>
                    <a:pt x="60494" y="105000"/>
                    <a:pt x="60494" y="105000"/>
                  </a:cubicBezTo>
                  <a:cubicBezTo>
                    <a:pt x="59505" y="105000"/>
                    <a:pt x="59505" y="105000"/>
                    <a:pt x="59505" y="105000"/>
                  </a:cubicBezTo>
                  <a:cubicBezTo>
                    <a:pt x="59505" y="105000"/>
                    <a:pt x="59505" y="102500"/>
                    <a:pt x="58511" y="102500"/>
                  </a:cubicBezTo>
                  <a:cubicBezTo>
                    <a:pt x="58511" y="102500"/>
                    <a:pt x="58511" y="102500"/>
                    <a:pt x="58511" y="105000"/>
                  </a:cubicBezTo>
                  <a:cubicBezTo>
                    <a:pt x="58511" y="105000"/>
                    <a:pt x="59505" y="105000"/>
                    <a:pt x="59505" y="107500"/>
                  </a:cubicBezTo>
                  <a:cubicBezTo>
                    <a:pt x="58511" y="107500"/>
                    <a:pt x="58511" y="105000"/>
                    <a:pt x="57522" y="105000"/>
                  </a:cubicBezTo>
                  <a:cubicBezTo>
                    <a:pt x="57522" y="105000"/>
                    <a:pt x="56527" y="105000"/>
                    <a:pt x="56527" y="105000"/>
                  </a:cubicBezTo>
                  <a:cubicBezTo>
                    <a:pt x="55538" y="107500"/>
                    <a:pt x="55538" y="107500"/>
                    <a:pt x="55538" y="110000"/>
                  </a:cubicBezTo>
                  <a:cubicBezTo>
                    <a:pt x="56527" y="112500"/>
                    <a:pt x="59505" y="110000"/>
                    <a:pt x="59505" y="107500"/>
                  </a:cubicBezTo>
                  <a:cubicBezTo>
                    <a:pt x="59505" y="110000"/>
                    <a:pt x="60494" y="107500"/>
                    <a:pt x="60494" y="107500"/>
                  </a:cubicBezTo>
                  <a:cubicBezTo>
                    <a:pt x="60494" y="107500"/>
                    <a:pt x="60494" y="107500"/>
                    <a:pt x="60494" y="107500"/>
                  </a:cubicBezTo>
                  <a:close/>
                  <a:moveTo>
                    <a:pt x="52561" y="102500"/>
                  </a:moveTo>
                  <a:cubicBezTo>
                    <a:pt x="51572" y="102500"/>
                    <a:pt x="50577" y="102500"/>
                    <a:pt x="49588" y="102500"/>
                  </a:cubicBezTo>
                  <a:cubicBezTo>
                    <a:pt x="49588" y="105000"/>
                    <a:pt x="51572" y="105000"/>
                    <a:pt x="51572" y="107500"/>
                  </a:cubicBezTo>
                  <a:cubicBezTo>
                    <a:pt x="51572" y="107500"/>
                    <a:pt x="51572" y="107500"/>
                    <a:pt x="52561" y="107500"/>
                  </a:cubicBezTo>
                  <a:cubicBezTo>
                    <a:pt x="52561" y="105000"/>
                    <a:pt x="53555" y="105000"/>
                    <a:pt x="52561" y="102500"/>
                  </a:cubicBezTo>
                  <a:close/>
                  <a:moveTo>
                    <a:pt x="81322" y="100000"/>
                  </a:moveTo>
                  <a:cubicBezTo>
                    <a:pt x="81322" y="97500"/>
                    <a:pt x="80333" y="100000"/>
                    <a:pt x="80333" y="100000"/>
                  </a:cubicBezTo>
                  <a:cubicBezTo>
                    <a:pt x="79338" y="100000"/>
                    <a:pt x="79338" y="100000"/>
                    <a:pt x="79338" y="102500"/>
                  </a:cubicBezTo>
                  <a:cubicBezTo>
                    <a:pt x="80333" y="100000"/>
                    <a:pt x="80333" y="102500"/>
                    <a:pt x="81322" y="102500"/>
                  </a:cubicBezTo>
                  <a:cubicBezTo>
                    <a:pt x="81322" y="100000"/>
                    <a:pt x="82316" y="100000"/>
                    <a:pt x="81322" y="100000"/>
                  </a:cubicBezTo>
                  <a:close/>
                  <a:moveTo>
                    <a:pt x="113055" y="102500"/>
                  </a:moveTo>
                  <a:cubicBezTo>
                    <a:pt x="113055" y="102500"/>
                    <a:pt x="114050" y="100000"/>
                    <a:pt x="113055" y="100000"/>
                  </a:cubicBezTo>
                  <a:cubicBezTo>
                    <a:pt x="113055" y="97500"/>
                    <a:pt x="112066" y="97500"/>
                    <a:pt x="112066" y="97500"/>
                  </a:cubicBezTo>
                  <a:cubicBezTo>
                    <a:pt x="111072" y="100000"/>
                    <a:pt x="110083" y="102500"/>
                    <a:pt x="110083" y="105000"/>
                  </a:cubicBezTo>
                  <a:cubicBezTo>
                    <a:pt x="111072" y="105000"/>
                    <a:pt x="112066" y="105000"/>
                    <a:pt x="113055" y="102500"/>
                  </a:cubicBezTo>
                  <a:close/>
                  <a:moveTo>
                    <a:pt x="94216" y="95000"/>
                  </a:moveTo>
                  <a:cubicBezTo>
                    <a:pt x="94216" y="95000"/>
                    <a:pt x="93222" y="100000"/>
                    <a:pt x="93222" y="102500"/>
                  </a:cubicBezTo>
                  <a:cubicBezTo>
                    <a:pt x="94216" y="102500"/>
                    <a:pt x="94216" y="97500"/>
                    <a:pt x="94216" y="95000"/>
                  </a:cubicBezTo>
                  <a:close/>
                  <a:moveTo>
                    <a:pt x="95205" y="95000"/>
                  </a:moveTo>
                  <a:cubicBezTo>
                    <a:pt x="95205" y="95000"/>
                    <a:pt x="95205" y="95000"/>
                    <a:pt x="95205" y="97500"/>
                  </a:cubicBezTo>
                  <a:cubicBezTo>
                    <a:pt x="95205" y="95000"/>
                    <a:pt x="95205" y="95000"/>
                    <a:pt x="95205" y="95000"/>
                  </a:cubicBezTo>
                  <a:close/>
                  <a:moveTo>
                    <a:pt x="46611" y="95000"/>
                  </a:moveTo>
                  <a:cubicBezTo>
                    <a:pt x="47605" y="97500"/>
                    <a:pt x="47605" y="95000"/>
                    <a:pt x="48594" y="95000"/>
                  </a:cubicBezTo>
                  <a:cubicBezTo>
                    <a:pt x="48594" y="92500"/>
                    <a:pt x="46611" y="92500"/>
                    <a:pt x="46611" y="95000"/>
                  </a:cubicBezTo>
                  <a:cubicBezTo>
                    <a:pt x="45622" y="95000"/>
                    <a:pt x="44627" y="95000"/>
                    <a:pt x="46611" y="95000"/>
                  </a:cubicBezTo>
                  <a:close/>
                  <a:moveTo>
                    <a:pt x="102150" y="92500"/>
                  </a:moveTo>
                  <a:cubicBezTo>
                    <a:pt x="102150" y="92500"/>
                    <a:pt x="102150" y="92500"/>
                    <a:pt x="102150" y="92500"/>
                  </a:cubicBezTo>
                  <a:cubicBezTo>
                    <a:pt x="102150" y="92500"/>
                    <a:pt x="102150" y="92500"/>
                    <a:pt x="103138" y="92500"/>
                  </a:cubicBezTo>
                  <a:cubicBezTo>
                    <a:pt x="102150" y="92500"/>
                    <a:pt x="102150" y="92500"/>
                    <a:pt x="102150" y="92500"/>
                  </a:cubicBezTo>
                  <a:close/>
                  <a:moveTo>
                    <a:pt x="102150" y="90000"/>
                  </a:moveTo>
                  <a:cubicBezTo>
                    <a:pt x="102150" y="90000"/>
                    <a:pt x="102150" y="90000"/>
                    <a:pt x="102150" y="92500"/>
                  </a:cubicBezTo>
                  <a:cubicBezTo>
                    <a:pt x="103138" y="90000"/>
                    <a:pt x="102150" y="90000"/>
                    <a:pt x="102150" y="90000"/>
                  </a:cubicBezTo>
                  <a:close/>
                  <a:moveTo>
                    <a:pt x="103138" y="90000"/>
                  </a:moveTo>
                  <a:cubicBezTo>
                    <a:pt x="103138" y="90000"/>
                    <a:pt x="103138" y="90000"/>
                    <a:pt x="103138" y="90000"/>
                  </a:cubicBezTo>
                  <a:cubicBezTo>
                    <a:pt x="103138" y="90000"/>
                    <a:pt x="103138" y="90000"/>
                    <a:pt x="103138" y="90000"/>
                  </a:cubicBezTo>
                  <a:close/>
                  <a:moveTo>
                    <a:pt x="102150" y="90000"/>
                  </a:moveTo>
                  <a:cubicBezTo>
                    <a:pt x="101155" y="87500"/>
                    <a:pt x="101155" y="90000"/>
                    <a:pt x="101155" y="90000"/>
                  </a:cubicBezTo>
                  <a:cubicBezTo>
                    <a:pt x="101155" y="90000"/>
                    <a:pt x="100166" y="95000"/>
                    <a:pt x="101155" y="95000"/>
                  </a:cubicBezTo>
                  <a:cubicBezTo>
                    <a:pt x="102150" y="95000"/>
                    <a:pt x="102150" y="90000"/>
                    <a:pt x="102150" y="90000"/>
                  </a:cubicBezTo>
                  <a:close/>
                  <a:moveTo>
                    <a:pt x="49588" y="107500"/>
                  </a:moveTo>
                  <a:cubicBezTo>
                    <a:pt x="48594" y="105000"/>
                    <a:pt x="50577" y="100000"/>
                    <a:pt x="48594" y="100000"/>
                  </a:cubicBezTo>
                  <a:cubicBezTo>
                    <a:pt x="47605" y="97500"/>
                    <a:pt x="46611" y="100000"/>
                    <a:pt x="45622" y="97500"/>
                  </a:cubicBezTo>
                  <a:cubicBezTo>
                    <a:pt x="45622" y="97500"/>
                    <a:pt x="45622" y="97500"/>
                    <a:pt x="45622" y="97500"/>
                  </a:cubicBezTo>
                  <a:cubicBezTo>
                    <a:pt x="45622" y="97500"/>
                    <a:pt x="45622" y="97500"/>
                    <a:pt x="44627" y="95000"/>
                  </a:cubicBezTo>
                  <a:cubicBezTo>
                    <a:pt x="44627" y="92500"/>
                    <a:pt x="44627" y="95000"/>
                    <a:pt x="43638" y="95000"/>
                  </a:cubicBezTo>
                  <a:cubicBezTo>
                    <a:pt x="43638" y="92500"/>
                    <a:pt x="42644" y="92500"/>
                    <a:pt x="42644" y="92500"/>
                  </a:cubicBezTo>
                  <a:cubicBezTo>
                    <a:pt x="42644" y="92500"/>
                    <a:pt x="41655" y="92500"/>
                    <a:pt x="41655" y="92500"/>
                  </a:cubicBezTo>
                  <a:cubicBezTo>
                    <a:pt x="41655" y="92500"/>
                    <a:pt x="41655" y="90000"/>
                    <a:pt x="40661" y="90000"/>
                  </a:cubicBezTo>
                  <a:cubicBezTo>
                    <a:pt x="39666" y="90000"/>
                    <a:pt x="39666" y="92500"/>
                    <a:pt x="38677" y="95000"/>
                  </a:cubicBezTo>
                  <a:cubicBezTo>
                    <a:pt x="38677" y="95000"/>
                    <a:pt x="37683" y="92500"/>
                    <a:pt x="36694" y="92500"/>
                  </a:cubicBezTo>
                  <a:cubicBezTo>
                    <a:pt x="36694" y="92500"/>
                    <a:pt x="35700" y="95000"/>
                    <a:pt x="34711" y="92500"/>
                  </a:cubicBezTo>
                  <a:cubicBezTo>
                    <a:pt x="34711" y="92500"/>
                    <a:pt x="34711" y="92500"/>
                    <a:pt x="34711" y="90000"/>
                  </a:cubicBezTo>
                  <a:cubicBezTo>
                    <a:pt x="33716" y="90000"/>
                    <a:pt x="33716" y="90000"/>
                    <a:pt x="33716" y="90000"/>
                  </a:cubicBezTo>
                  <a:cubicBezTo>
                    <a:pt x="32727" y="90000"/>
                    <a:pt x="31733" y="87500"/>
                    <a:pt x="31733" y="87500"/>
                  </a:cubicBezTo>
                  <a:cubicBezTo>
                    <a:pt x="31733" y="87500"/>
                    <a:pt x="31733" y="87500"/>
                    <a:pt x="30744" y="87500"/>
                  </a:cubicBezTo>
                  <a:cubicBezTo>
                    <a:pt x="30744" y="87500"/>
                    <a:pt x="30744" y="87500"/>
                    <a:pt x="30744" y="87500"/>
                  </a:cubicBezTo>
                  <a:cubicBezTo>
                    <a:pt x="29750" y="87500"/>
                    <a:pt x="29750" y="87500"/>
                    <a:pt x="28761" y="87500"/>
                  </a:cubicBezTo>
                  <a:cubicBezTo>
                    <a:pt x="27766" y="87500"/>
                    <a:pt x="27766" y="87500"/>
                    <a:pt x="27766" y="90000"/>
                  </a:cubicBezTo>
                  <a:cubicBezTo>
                    <a:pt x="27766" y="90000"/>
                    <a:pt x="26777" y="95000"/>
                    <a:pt x="26777" y="92500"/>
                  </a:cubicBezTo>
                  <a:cubicBezTo>
                    <a:pt x="25783" y="92500"/>
                    <a:pt x="26777" y="92500"/>
                    <a:pt x="26777" y="95000"/>
                  </a:cubicBezTo>
                  <a:cubicBezTo>
                    <a:pt x="27766" y="95000"/>
                    <a:pt x="28761" y="95000"/>
                    <a:pt x="28761" y="95000"/>
                  </a:cubicBezTo>
                  <a:cubicBezTo>
                    <a:pt x="28761" y="97500"/>
                    <a:pt x="29750" y="97500"/>
                    <a:pt x="29750" y="97500"/>
                  </a:cubicBezTo>
                  <a:cubicBezTo>
                    <a:pt x="31733" y="100000"/>
                    <a:pt x="32727" y="100000"/>
                    <a:pt x="33716" y="100000"/>
                  </a:cubicBezTo>
                  <a:cubicBezTo>
                    <a:pt x="34711" y="100000"/>
                    <a:pt x="34711" y="100000"/>
                    <a:pt x="35700" y="100000"/>
                  </a:cubicBezTo>
                  <a:cubicBezTo>
                    <a:pt x="36694" y="100000"/>
                    <a:pt x="37683" y="102500"/>
                    <a:pt x="38677" y="102500"/>
                  </a:cubicBezTo>
                  <a:cubicBezTo>
                    <a:pt x="40661" y="102500"/>
                    <a:pt x="43638" y="105000"/>
                    <a:pt x="45622" y="105000"/>
                  </a:cubicBezTo>
                  <a:cubicBezTo>
                    <a:pt x="45622" y="105000"/>
                    <a:pt x="46611" y="105000"/>
                    <a:pt x="46611" y="105000"/>
                  </a:cubicBezTo>
                  <a:cubicBezTo>
                    <a:pt x="46611" y="105000"/>
                    <a:pt x="47605" y="105000"/>
                    <a:pt x="48594" y="105000"/>
                  </a:cubicBezTo>
                  <a:cubicBezTo>
                    <a:pt x="48594" y="107500"/>
                    <a:pt x="49588" y="107500"/>
                    <a:pt x="49588" y="107500"/>
                  </a:cubicBezTo>
                  <a:cubicBezTo>
                    <a:pt x="49588" y="107500"/>
                    <a:pt x="49588" y="107500"/>
                    <a:pt x="49588" y="107500"/>
                  </a:cubicBezTo>
                  <a:close/>
                  <a:moveTo>
                    <a:pt x="103138" y="85000"/>
                  </a:moveTo>
                  <a:cubicBezTo>
                    <a:pt x="103138" y="85000"/>
                    <a:pt x="103138" y="82500"/>
                    <a:pt x="102150" y="82500"/>
                  </a:cubicBezTo>
                  <a:cubicBezTo>
                    <a:pt x="102150" y="82500"/>
                    <a:pt x="102150" y="85000"/>
                    <a:pt x="101155" y="85000"/>
                  </a:cubicBezTo>
                  <a:cubicBezTo>
                    <a:pt x="102150" y="85000"/>
                    <a:pt x="102150" y="87500"/>
                    <a:pt x="101155" y="87500"/>
                  </a:cubicBezTo>
                  <a:cubicBezTo>
                    <a:pt x="101155" y="87500"/>
                    <a:pt x="102150" y="90000"/>
                    <a:pt x="102150" y="90000"/>
                  </a:cubicBezTo>
                  <a:cubicBezTo>
                    <a:pt x="103138" y="90000"/>
                    <a:pt x="103138" y="87500"/>
                    <a:pt x="103138" y="85000"/>
                  </a:cubicBezTo>
                  <a:close/>
                  <a:moveTo>
                    <a:pt x="70411" y="82500"/>
                  </a:moveTo>
                  <a:cubicBezTo>
                    <a:pt x="71405" y="85000"/>
                    <a:pt x="72394" y="80000"/>
                    <a:pt x="71405" y="77500"/>
                  </a:cubicBezTo>
                  <a:cubicBezTo>
                    <a:pt x="70411" y="77500"/>
                    <a:pt x="70411" y="80000"/>
                    <a:pt x="70411" y="82500"/>
                  </a:cubicBezTo>
                  <a:close/>
                  <a:moveTo>
                    <a:pt x="72394" y="80000"/>
                  </a:moveTo>
                  <a:cubicBezTo>
                    <a:pt x="72394" y="77500"/>
                    <a:pt x="72394" y="77500"/>
                    <a:pt x="72394" y="77500"/>
                  </a:cubicBezTo>
                  <a:cubicBezTo>
                    <a:pt x="72394" y="77500"/>
                    <a:pt x="72394" y="77500"/>
                    <a:pt x="73388" y="77500"/>
                  </a:cubicBezTo>
                  <a:cubicBezTo>
                    <a:pt x="73388" y="77500"/>
                    <a:pt x="72394" y="75000"/>
                    <a:pt x="72394" y="75000"/>
                  </a:cubicBezTo>
                  <a:cubicBezTo>
                    <a:pt x="72394" y="75000"/>
                    <a:pt x="71405" y="85000"/>
                    <a:pt x="71405" y="85000"/>
                  </a:cubicBezTo>
                  <a:cubicBezTo>
                    <a:pt x="71405" y="85000"/>
                    <a:pt x="73388" y="80000"/>
                    <a:pt x="72394" y="80000"/>
                  </a:cubicBezTo>
                  <a:cubicBezTo>
                    <a:pt x="72394" y="80000"/>
                    <a:pt x="72394" y="80000"/>
                    <a:pt x="72394" y="80000"/>
                  </a:cubicBezTo>
                  <a:close/>
                  <a:moveTo>
                    <a:pt x="83305" y="67500"/>
                  </a:moveTo>
                  <a:cubicBezTo>
                    <a:pt x="83305" y="65000"/>
                    <a:pt x="80333" y="65000"/>
                    <a:pt x="80333" y="67500"/>
                  </a:cubicBezTo>
                  <a:cubicBezTo>
                    <a:pt x="81322" y="72500"/>
                    <a:pt x="84300" y="70000"/>
                    <a:pt x="83305" y="67500"/>
                  </a:cubicBezTo>
                  <a:close/>
                  <a:moveTo>
                    <a:pt x="30744" y="65000"/>
                  </a:moveTo>
                  <a:cubicBezTo>
                    <a:pt x="30744" y="65000"/>
                    <a:pt x="30744" y="65000"/>
                    <a:pt x="30744" y="65000"/>
                  </a:cubicBezTo>
                  <a:cubicBezTo>
                    <a:pt x="30744" y="65000"/>
                    <a:pt x="30744" y="65000"/>
                    <a:pt x="30744" y="65000"/>
                  </a:cubicBezTo>
                  <a:moveTo>
                    <a:pt x="93222" y="70000"/>
                  </a:moveTo>
                  <a:cubicBezTo>
                    <a:pt x="93222" y="70000"/>
                    <a:pt x="92233" y="65000"/>
                    <a:pt x="92233" y="65000"/>
                  </a:cubicBezTo>
                  <a:cubicBezTo>
                    <a:pt x="91238" y="65000"/>
                    <a:pt x="91238" y="65000"/>
                    <a:pt x="90250" y="65000"/>
                  </a:cubicBezTo>
                  <a:cubicBezTo>
                    <a:pt x="90250" y="65000"/>
                    <a:pt x="89255" y="62500"/>
                    <a:pt x="89255" y="62500"/>
                  </a:cubicBezTo>
                  <a:cubicBezTo>
                    <a:pt x="89255" y="62500"/>
                    <a:pt x="89255" y="65000"/>
                    <a:pt x="88266" y="65000"/>
                  </a:cubicBezTo>
                  <a:cubicBezTo>
                    <a:pt x="88266" y="65000"/>
                    <a:pt x="88266" y="65000"/>
                    <a:pt x="88266" y="65000"/>
                  </a:cubicBezTo>
                  <a:cubicBezTo>
                    <a:pt x="88266" y="65000"/>
                    <a:pt x="87272" y="62500"/>
                    <a:pt x="87272" y="65000"/>
                  </a:cubicBezTo>
                  <a:cubicBezTo>
                    <a:pt x="86283" y="65000"/>
                    <a:pt x="86283" y="62500"/>
                    <a:pt x="85288" y="65000"/>
                  </a:cubicBezTo>
                  <a:cubicBezTo>
                    <a:pt x="85288" y="67500"/>
                    <a:pt x="85288" y="67500"/>
                    <a:pt x="85288" y="67500"/>
                  </a:cubicBezTo>
                  <a:cubicBezTo>
                    <a:pt x="86283" y="65000"/>
                    <a:pt x="86283" y="67500"/>
                    <a:pt x="87272" y="67500"/>
                  </a:cubicBezTo>
                  <a:cubicBezTo>
                    <a:pt x="87272" y="67500"/>
                    <a:pt x="88266" y="67500"/>
                    <a:pt x="88266" y="67500"/>
                  </a:cubicBezTo>
                  <a:cubicBezTo>
                    <a:pt x="88266" y="67500"/>
                    <a:pt x="88266" y="67500"/>
                    <a:pt x="88266" y="67500"/>
                  </a:cubicBezTo>
                  <a:cubicBezTo>
                    <a:pt x="88266" y="67500"/>
                    <a:pt x="89255" y="70000"/>
                    <a:pt x="89255" y="67500"/>
                  </a:cubicBezTo>
                  <a:cubicBezTo>
                    <a:pt x="91238" y="67500"/>
                    <a:pt x="92233" y="70000"/>
                    <a:pt x="93222" y="70000"/>
                  </a:cubicBezTo>
                  <a:close/>
                  <a:moveTo>
                    <a:pt x="12894" y="62500"/>
                  </a:moveTo>
                  <a:cubicBezTo>
                    <a:pt x="12894" y="65000"/>
                    <a:pt x="13883" y="67500"/>
                    <a:pt x="13883" y="67500"/>
                  </a:cubicBezTo>
                  <a:cubicBezTo>
                    <a:pt x="13883" y="65000"/>
                    <a:pt x="13883" y="65000"/>
                    <a:pt x="12894" y="62500"/>
                  </a:cubicBezTo>
                  <a:close/>
                  <a:moveTo>
                    <a:pt x="32727" y="65000"/>
                  </a:moveTo>
                  <a:cubicBezTo>
                    <a:pt x="32727" y="65000"/>
                    <a:pt x="32727" y="65000"/>
                    <a:pt x="32727" y="67500"/>
                  </a:cubicBezTo>
                  <a:cubicBezTo>
                    <a:pt x="32727" y="67500"/>
                    <a:pt x="33716" y="65000"/>
                    <a:pt x="32727" y="65000"/>
                  </a:cubicBezTo>
                  <a:cubicBezTo>
                    <a:pt x="32727" y="65000"/>
                    <a:pt x="33716" y="65000"/>
                    <a:pt x="33716" y="65000"/>
                  </a:cubicBezTo>
                  <a:cubicBezTo>
                    <a:pt x="33716" y="65000"/>
                    <a:pt x="33716" y="67500"/>
                    <a:pt x="33716" y="65000"/>
                  </a:cubicBezTo>
                  <a:cubicBezTo>
                    <a:pt x="33716" y="65000"/>
                    <a:pt x="34711" y="65000"/>
                    <a:pt x="34711" y="62500"/>
                  </a:cubicBezTo>
                  <a:cubicBezTo>
                    <a:pt x="33716" y="62500"/>
                    <a:pt x="33716" y="60000"/>
                    <a:pt x="32727" y="62500"/>
                  </a:cubicBezTo>
                  <a:cubicBezTo>
                    <a:pt x="32727" y="62500"/>
                    <a:pt x="32727" y="65000"/>
                    <a:pt x="32727" y="65000"/>
                  </a:cubicBezTo>
                  <a:close/>
                  <a:moveTo>
                    <a:pt x="12894" y="62500"/>
                  </a:moveTo>
                  <a:cubicBezTo>
                    <a:pt x="12894" y="62500"/>
                    <a:pt x="12894" y="62500"/>
                    <a:pt x="12894" y="60000"/>
                  </a:cubicBezTo>
                  <a:cubicBezTo>
                    <a:pt x="12894" y="62500"/>
                    <a:pt x="12894" y="65000"/>
                    <a:pt x="12894" y="62500"/>
                  </a:cubicBezTo>
                  <a:close/>
                  <a:moveTo>
                    <a:pt x="11900" y="60000"/>
                  </a:moveTo>
                  <a:cubicBezTo>
                    <a:pt x="11900" y="55000"/>
                    <a:pt x="10911" y="60000"/>
                    <a:pt x="11900" y="60000"/>
                  </a:cubicBezTo>
                  <a:cubicBezTo>
                    <a:pt x="11900" y="60000"/>
                    <a:pt x="11900" y="60000"/>
                    <a:pt x="11900" y="60000"/>
                  </a:cubicBezTo>
                  <a:close/>
                  <a:moveTo>
                    <a:pt x="80333" y="57500"/>
                  </a:moveTo>
                  <a:cubicBezTo>
                    <a:pt x="80333" y="57500"/>
                    <a:pt x="81322" y="57500"/>
                    <a:pt x="81322" y="55000"/>
                  </a:cubicBezTo>
                  <a:cubicBezTo>
                    <a:pt x="80333" y="55000"/>
                    <a:pt x="79338" y="55000"/>
                    <a:pt x="79338" y="55000"/>
                  </a:cubicBezTo>
                  <a:cubicBezTo>
                    <a:pt x="79338" y="57500"/>
                    <a:pt x="79338" y="57500"/>
                    <a:pt x="80333" y="57500"/>
                  </a:cubicBezTo>
                  <a:close/>
                  <a:moveTo>
                    <a:pt x="90250" y="57500"/>
                  </a:moveTo>
                  <a:cubicBezTo>
                    <a:pt x="91238" y="57500"/>
                    <a:pt x="91238" y="57500"/>
                    <a:pt x="92233" y="57500"/>
                  </a:cubicBezTo>
                  <a:cubicBezTo>
                    <a:pt x="92233" y="57500"/>
                    <a:pt x="92233" y="55000"/>
                    <a:pt x="92233" y="55000"/>
                  </a:cubicBezTo>
                  <a:cubicBezTo>
                    <a:pt x="91238" y="55000"/>
                    <a:pt x="91238" y="55000"/>
                    <a:pt x="90250" y="57500"/>
                  </a:cubicBezTo>
                  <a:cubicBezTo>
                    <a:pt x="90250" y="57500"/>
                    <a:pt x="90250" y="57500"/>
                    <a:pt x="90250" y="57500"/>
                  </a:cubicBezTo>
                  <a:close/>
                  <a:moveTo>
                    <a:pt x="78344" y="55000"/>
                  </a:moveTo>
                  <a:cubicBezTo>
                    <a:pt x="78344" y="55000"/>
                    <a:pt x="76361" y="55000"/>
                    <a:pt x="76361" y="55000"/>
                  </a:cubicBezTo>
                  <a:cubicBezTo>
                    <a:pt x="75372" y="57500"/>
                    <a:pt x="79338" y="57500"/>
                    <a:pt x="78344" y="55000"/>
                  </a:cubicBezTo>
                  <a:close/>
                  <a:moveTo>
                    <a:pt x="107105" y="55000"/>
                  </a:moveTo>
                  <a:cubicBezTo>
                    <a:pt x="106116" y="55000"/>
                    <a:pt x="106116" y="55000"/>
                    <a:pt x="105122" y="55000"/>
                  </a:cubicBezTo>
                  <a:cubicBezTo>
                    <a:pt x="105122" y="57500"/>
                    <a:pt x="108100" y="55000"/>
                    <a:pt x="109088" y="55000"/>
                  </a:cubicBezTo>
                  <a:cubicBezTo>
                    <a:pt x="108100" y="55000"/>
                    <a:pt x="108100" y="55000"/>
                    <a:pt x="107105" y="55000"/>
                  </a:cubicBezTo>
                  <a:close/>
                  <a:moveTo>
                    <a:pt x="26777" y="57500"/>
                  </a:moveTo>
                  <a:cubicBezTo>
                    <a:pt x="27766" y="57500"/>
                    <a:pt x="27766" y="60000"/>
                    <a:pt x="27766" y="62500"/>
                  </a:cubicBezTo>
                  <a:cubicBezTo>
                    <a:pt x="28761" y="65000"/>
                    <a:pt x="28761" y="65000"/>
                    <a:pt x="29750" y="65000"/>
                  </a:cubicBezTo>
                  <a:cubicBezTo>
                    <a:pt x="29750" y="65000"/>
                    <a:pt x="29750" y="62500"/>
                    <a:pt x="30744" y="62500"/>
                  </a:cubicBezTo>
                  <a:cubicBezTo>
                    <a:pt x="28761" y="60000"/>
                    <a:pt x="29750" y="60000"/>
                    <a:pt x="28761" y="57500"/>
                  </a:cubicBezTo>
                  <a:cubicBezTo>
                    <a:pt x="28761" y="55000"/>
                    <a:pt x="28761" y="52500"/>
                    <a:pt x="27766" y="55000"/>
                  </a:cubicBezTo>
                  <a:cubicBezTo>
                    <a:pt x="27766" y="55000"/>
                    <a:pt x="27766" y="55000"/>
                    <a:pt x="27766" y="55000"/>
                  </a:cubicBezTo>
                  <a:cubicBezTo>
                    <a:pt x="27766" y="55000"/>
                    <a:pt x="27766" y="55000"/>
                    <a:pt x="27766" y="55000"/>
                  </a:cubicBezTo>
                  <a:cubicBezTo>
                    <a:pt x="26777" y="55000"/>
                    <a:pt x="26777" y="55000"/>
                    <a:pt x="26777" y="55000"/>
                  </a:cubicBezTo>
                  <a:cubicBezTo>
                    <a:pt x="26777" y="57500"/>
                    <a:pt x="25783" y="57500"/>
                    <a:pt x="26777" y="57500"/>
                  </a:cubicBezTo>
                  <a:close/>
                  <a:moveTo>
                    <a:pt x="84300" y="55000"/>
                  </a:moveTo>
                  <a:cubicBezTo>
                    <a:pt x="85288" y="55000"/>
                    <a:pt x="87272" y="55000"/>
                    <a:pt x="85288" y="52500"/>
                  </a:cubicBezTo>
                  <a:cubicBezTo>
                    <a:pt x="85288" y="52500"/>
                    <a:pt x="85288" y="52500"/>
                    <a:pt x="84300" y="52500"/>
                  </a:cubicBezTo>
                  <a:cubicBezTo>
                    <a:pt x="84300" y="55000"/>
                    <a:pt x="84300" y="55000"/>
                    <a:pt x="84300" y="55000"/>
                  </a:cubicBezTo>
                  <a:close/>
                  <a:moveTo>
                    <a:pt x="10911" y="55000"/>
                  </a:moveTo>
                  <a:cubicBezTo>
                    <a:pt x="10911" y="52500"/>
                    <a:pt x="9916" y="50000"/>
                    <a:pt x="9916" y="50000"/>
                  </a:cubicBezTo>
                  <a:cubicBezTo>
                    <a:pt x="9916" y="50000"/>
                    <a:pt x="8927" y="50000"/>
                    <a:pt x="8927" y="52500"/>
                  </a:cubicBezTo>
                  <a:cubicBezTo>
                    <a:pt x="8927" y="52500"/>
                    <a:pt x="9916" y="55000"/>
                    <a:pt x="9916" y="55000"/>
                  </a:cubicBezTo>
                  <a:cubicBezTo>
                    <a:pt x="10911" y="55000"/>
                    <a:pt x="10911" y="55000"/>
                    <a:pt x="10911" y="55000"/>
                  </a:cubicBezTo>
                  <a:close/>
                  <a:moveTo>
                    <a:pt x="93222" y="50000"/>
                  </a:moveTo>
                  <a:cubicBezTo>
                    <a:pt x="93222" y="55000"/>
                    <a:pt x="94216" y="52500"/>
                    <a:pt x="94216" y="50000"/>
                  </a:cubicBezTo>
                  <a:cubicBezTo>
                    <a:pt x="93222" y="50000"/>
                    <a:pt x="92233" y="50000"/>
                    <a:pt x="93222" y="50000"/>
                  </a:cubicBezTo>
                  <a:close/>
                  <a:moveTo>
                    <a:pt x="92233" y="50000"/>
                  </a:moveTo>
                  <a:cubicBezTo>
                    <a:pt x="92233" y="50000"/>
                    <a:pt x="93222" y="50000"/>
                    <a:pt x="93222" y="47500"/>
                  </a:cubicBezTo>
                  <a:cubicBezTo>
                    <a:pt x="93222" y="47500"/>
                    <a:pt x="92233" y="47500"/>
                    <a:pt x="92233" y="50000"/>
                  </a:cubicBezTo>
                  <a:close/>
                  <a:moveTo>
                    <a:pt x="105122" y="47500"/>
                  </a:moveTo>
                  <a:cubicBezTo>
                    <a:pt x="105122" y="47500"/>
                    <a:pt x="106116" y="50000"/>
                    <a:pt x="106116" y="47500"/>
                  </a:cubicBezTo>
                  <a:cubicBezTo>
                    <a:pt x="106116" y="50000"/>
                    <a:pt x="106116" y="50000"/>
                    <a:pt x="107105" y="50000"/>
                  </a:cubicBezTo>
                  <a:cubicBezTo>
                    <a:pt x="107105" y="52500"/>
                    <a:pt x="108100" y="52500"/>
                    <a:pt x="108100" y="50000"/>
                  </a:cubicBezTo>
                  <a:cubicBezTo>
                    <a:pt x="107105" y="47500"/>
                    <a:pt x="106116" y="47500"/>
                    <a:pt x="105122" y="47500"/>
                  </a:cubicBezTo>
                  <a:cubicBezTo>
                    <a:pt x="105122" y="47500"/>
                    <a:pt x="105122" y="47500"/>
                    <a:pt x="105122" y="47500"/>
                  </a:cubicBezTo>
                  <a:close/>
                  <a:moveTo>
                    <a:pt x="119005" y="62500"/>
                  </a:moveTo>
                  <a:cubicBezTo>
                    <a:pt x="119005" y="60000"/>
                    <a:pt x="118016" y="60000"/>
                    <a:pt x="117022" y="60000"/>
                  </a:cubicBezTo>
                  <a:cubicBezTo>
                    <a:pt x="116033" y="60000"/>
                    <a:pt x="116033" y="60000"/>
                    <a:pt x="115038" y="57500"/>
                  </a:cubicBezTo>
                  <a:cubicBezTo>
                    <a:pt x="113055" y="55000"/>
                    <a:pt x="111072" y="50000"/>
                    <a:pt x="110083" y="55000"/>
                  </a:cubicBezTo>
                  <a:cubicBezTo>
                    <a:pt x="109088" y="57500"/>
                    <a:pt x="110083" y="57500"/>
                    <a:pt x="109088" y="57500"/>
                  </a:cubicBezTo>
                  <a:cubicBezTo>
                    <a:pt x="108100" y="60000"/>
                    <a:pt x="108100" y="60000"/>
                    <a:pt x="107105" y="62500"/>
                  </a:cubicBezTo>
                  <a:cubicBezTo>
                    <a:pt x="106116" y="62500"/>
                    <a:pt x="106116" y="67500"/>
                    <a:pt x="105122" y="67500"/>
                  </a:cubicBezTo>
                  <a:cubicBezTo>
                    <a:pt x="104133" y="70000"/>
                    <a:pt x="103138" y="65000"/>
                    <a:pt x="103138" y="65000"/>
                  </a:cubicBezTo>
                  <a:cubicBezTo>
                    <a:pt x="103138" y="65000"/>
                    <a:pt x="103138" y="62500"/>
                    <a:pt x="103138" y="62500"/>
                  </a:cubicBezTo>
                  <a:cubicBezTo>
                    <a:pt x="102150" y="60000"/>
                    <a:pt x="102150" y="62500"/>
                    <a:pt x="102150" y="62500"/>
                  </a:cubicBezTo>
                  <a:cubicBezTo>
                    <a:pt x="102150" y="62500"/>
                    <a:pt x="102150" y="60000"/>
                    <a:pt x="102150" y="57500"/>
                  </a:cubicBezTo>
                  <a:cubicBezTo>
                    <a:pt x="102150" y="55000"/>
                    <a:pt x="102150" y="55000"/>
                    <a:pt x="102150" y="52500"/>
                  </a:cubicBezTo>
                  <a:cubicBezTo>
                    <a:pt x="102150" y="52500"/>
                    <a:pt x="102150" y="50000"/>
                    <a:pt x="101155" y="47500"/>
                  </a:cubicBezTo>
                  <a:cubicBezTo>
                    <a:pt x="101155" y="47500"/>
                    <a:pt x="100166" y="47500"/>
                    <a:pt x="100166" y="47500"/>
                  </a:cubicBezTo>
                  <a:cubicBezTo>
                    <a:pt x="99172" y="47500"/>
                    <a:pt x="98183" y="45000"/>
                    <a:pt x="97188" y="45000"/>
                  </a:cubicBezTo>
                  <a:cubicBezTo>
                    <a:pt x="97188" y="45000"/>
                    <a:pt x="96200" y="47500"/>
                    <a:pt x="96200" y="47500"/>
                  </a:cubicBezTo>
                  <a:cubicBezTo>
                    <a:pt x="95205" y="47500"/>
                    <a:pt x="94216" y="47500"/>
                    <a:pt x="94216" y="50000"/>
                  </a:cubicBezTo>
                  <a:cubicBezTo>
                    <a:pt x="94216" y="50000"/>
                    <a:pt x="93222" y="52500"/>
                    <a:pt x="93222" y="52500"/>
                  </a:cubicBezTo>
                  <a:cubicBezTo>
                    <a:pt x="94216" y="52500"/>
                    <a:pt x="95205" y="52500"/>
                    <a:pt x="95205" y="55000"/>
                  </a:cubicBezTo>
                  <a:cubicBezTo>
                    <a:pt x="96200" y="55000"/>
                    <a:pt x="96200" y="55000"/>
                    <a:pt x="96200" y="55000"/>
                  </a:cubicBezTo>
                  <a:cubicBezTo>
                    <a:pt x="96200" y="57500"/>
                    <a:pt x="96200" y="57500"/>
                    <a:pt x="96200" y="57500"/>
                  </a:cubicBezTo>
                  <a:cubicBezTo>
                    <a:pt x="97188" y="60000"/>
                    <a:pt x="100166" y="57500"/>
                    <a:pt x="101155" y="57500"/>
                  </a:cubicBezTo>
                  <a:cubicBezTo>
                    <a:pt x="101155" y="57500"/>
                    <a:pt x="101155" y="60000"/>
                    <a:pt x="101155" y="60000"/>
                  </a:cubicBezTo>
                  <a:cubicBezTo>
                    <a:pt x="101155" y="60000"/>
                    <a:pt x="100166" y="60000"/>
                    <a:pt x="100166" y="62500"/>
                  </a:cubicBezTo>
                  <a:cubicBezTo>
                    <a:pt x="100166" y="60000"/>
                    <a:pt x="99172" y="60000"/>
                    <a:pt x="98183" y="62500"/>
                  </a:cubicBezTo>
                  <a:cubicBezTo>
                    <a:pt x="98183" y="62500"/>
                    <a:pt x="98183" y="62500"/>
                    <a:pt x="97188" y="62500"/>
                  </a:cubicBezTo>
                  <a:cubicBezTo>
                    <a:pt x="97188" y="62500"/>
                    <a:pt x="96200" y="62500"/>
                    <a:pt x="96200" y="62500"/>
                  </a:cubicBezTo>
                  <a:cubicBezTo>
                    <a:pt x="96200" y="65000"/>
                    <a:pt x="97188" y="65000"/>
                    <a:pt x="98183" y="67500"/>
                  </a:cubicBezTo>
                  <a:cubicBezTo>
                    <a:pt x="98183" y="70000"/>
                    <a:pt x="98183" y="70000"/>
                    <a:pt x="98183" y="72500"/>
                  </a:cubicBezTo>
                  <a:cubicBezTo>
                    <a:pt x="99172" y="75000"/>
                    <a:pt x="100166" y="70000"/>
                    <a:pt x="100166" y="67500"/>
                  </a:cubicBezTo>
                  <a:cubicBezTo>
                    <a:pt x="101155" y="67500"/>
                    <a:pt x="100166" y="65000"/>
                    <a:pt x="101155" y="65000"/>
                  </a:cubicBezTo>
                  <a:cubicBezTo>
                    <a:pt x="100166" y="65000"/>
                    <a:pt x="100166" y="67500"/>
                    <a:pt x="100166" y="70000"/>
                  </a:cubicBezTo>
                  <a:cubicBezTo>
                    <a:pt x="101155" y="70000"/>
                    <a:pt x="101155" y="70000"/>
                    <a:pt x="101155" y="70000"/>
                  </a:cubicBezTo>
                  <a:cubicBezTo>
                    <a:pt x="102150" y="70000"/>
                    <a:pt x="102150" y="72500"/>
                    <a:pt x="102150" y="72500"/>
                  </a:cubicBezTo>
                  <a:cubicBezTo>
                    <a:pt x="102150" y="72500"/>
                    <a:pt x="102150" y="72500"/>
                    <a:pt x="102150" y="72500"/>
                  </a:cubicBezTo>
                  <a:cubicBezTo>
                    <a:pt x="103138" y="72500"/>
                    <a:pt x="103138" y="72500"/>
                    <a:pt x="103138" y="72500"/>
                  </a:cubicBezTo>
                  <a:cubicBezTo>
                    <a:pt x="102150" y="72500"/>
                    <a:pt x="103138" y="72500"/>
                    <a:pt x="103138" y="75000"/>
                  </a:cubicBezTo>
                  <a:cubicBezTo>
                    <a:pt x="104133" y="75000"/>
                    <a:pt x="105122" y="75000"/>
                    <a:pt x="106116" y="77500"/>
                  </a:cubicBezTo>
                  <a:cubicBezTo>
                    <a:pt x="107105" y="77500"/>
                    <a:pt x="109088" y="80000"/>
                    <a:pt x="110083" y="80000"/>
                  </a:cubicBezTo>
                  <a:cubicBezTo>
                    <a:pt x="110083" y="80000"/>
                    <a:pt x="111072" y="82500"/>
                    <a:pt x="111072" y="82500"/>
                  </a:cubicBezTo>
                  <a:cubicBezTo>
                    <a:pt x="111072" y="82500"/>
                    <a:pt x="111072" y="85000"/>
                    <a:pt x="111072" y="85000"/>
                  </a:cubicBezTo>
                  <a:cubicBezTo>
                    <a:pt x="112066" y="85000"/>
                    <a:pt x="111072" y="85000"/>
                    <a:pt x="112066" y="85000"/>
                  </a:cubicBezTo>
                  <a:cubicBezTo>
                    <a:pt x="112066" y="85000"/>
                    <a:pt x="112066" y="85000"/>
                    <a:pt x="112066" y="85000"/>
                  </a:cubicBezTo>
                  <a:cubicBezTo>
                    <a:pt x="112066" y="85000"/>
                    <a:pt x="112066" y="85000"/>
                    <a:pt x="112066" y="85000"/>
                  </a:cubicBezTo>
                  <a:cubicBezTo>
                    <a:pt x="112066" y="87500"/>
                    <a:pt x="113055" y="92500"/>
                    <a:pt x="113055" y="92500"/>
                  </a:cubicBezTo>
                  <a:cubicBezTo>
                    <a:pt x="113055" y="92500"/>
                    <a:pt x="113055" y="95000"/>
                    <a:pt x="113055" y="95000"/>
                  </a:cubicBezTo>
                  <a:cubicBezTo>
                    <a:pt x="113055" y="95000"/>
                    <a:pt x="114050" y="95000"/>
                    <a:pt x="114050" y="95000"/>
                  </a:cubicBezTo>
                  <a:cubicBezTo>
                    <a:pt x="114050" y="97500"/>
                    <a:pt x="113055" y="95000"/>
                    <a:pt x="113055" y="97500"/>
                  </a:cubicBezTo>
                  <a:cubicBezTo>
                    <a:pt x="114050" y="100000"/>
                    <a:pt x="114050" y="97500"/>
                    <a:pt x="113055" y="102500"/>
                  </a:cubicBezTo>
                  <a:cubicBezTo>
                    <a:pt x="113055" y="105000"/>
                    <a:pt x="114050" y="105000"/>
                    <a:pt x="114050" y="102500"/>
                  </a:cubicBezTo>
                  <a:cubicBezTo>
                    <a:pt x="114050" y="105000"/>
                    <a:pt x="116033" y="102500"/>
                    <a:pt x="116033" y="102500"/>
                  </a:cubicBezTo>
                  <a:cubicBezTo>
                    <a:pt x="115038" y="105000"/>
                    <a:pt x="118016" y="107500"/>
                    <a:pt x="118016" y="110000"/>
                  </a:cubicBezTo>
                  <a:cubicBezTo>
                    <a:pt x="119005" y="95000"/>
                    <a:pt x="119005" y="77500"/>
                    <a:pt x="120000" y="62500"/>
                  </a:cubicBezTo>
                  <a:cubicBezTo>
                    <a:pt x="119005" y="62500"/>
                    <a:pt x="119005" y="62500"/>
                    <a:pt x="119005" y="62500"/>
                  </a:cubicBezTo>
                  <a:close/>
                  <a:moveTo>
                    <a:pt x="6944" y="35000"/>
                  </a:moveTo>
                  <a:cubicBezTo>
                    <a:pt x="6944" y="32500"/>
                    <a:pt x="5950" y="32500"/>
                    <a:pt x="5950" y="30000"/>
                  </a:cubicBezTo>
                  <a:cubicBezTo>
                    <a:pt x="5950" y="32500"/>
                    <a:pt x="5950" y="32500"/>
                    <a:pt x="4961" y="32500"/>
                  </a:cubicBezTo>
                  <a:cubicBezTo>
                    <a:pt x="5950" y="32500"/>
                    <a:pt x="5950" y="35000"/>
                    <a:pt x="5950" y="35000"/>
                  </a:cubicBezTo>
                  <a:cubicBezTo>
                    <a:pt x="5950" y="35000"/>
                    <a:pt x="6944" y="37500"/>
                    <a:pt x="6944" y="37500"/>
                  </a:cubicBezTo>
                  <a:cubicBezTo>
                    <a:pt x="7933" y="40000"/>
                    <a:pt x="7933" y="35000"/>
                    <a:pt x="6944" y="35000"/>
                  </a:cubicBezTo>
                  <a:close/>
                  <a:moveTo>
                    <a:pt x="62477" y="62500"/>
                  </a:moveTo>
                  <a:cubicBezTo>
                    <a:pt x="61488" y="62500"/>
                    <a:pt x="61488" y="67500"/>
                    <a:pt x="61488" y="67500"/>
                  </a:cubicBezTo>
                  <a:cubicBezTo>
                    <a:pt x="62477" y="70000"/>
                    <a:pt x="62477" y="67500"/>
                    <a:pt x="63472" y="67500"/>
                  </a:cubicBezTo>
                  <a:cubicBezTo>
                    <a:pt x="63472" y="67500"/>
                    <a:pt x="63472" y="72500"/>
                    <a:pt x="63472" y="72500"/>
                  </a:cubicBezTo>
                  <a:cubicBezTo>
                    <a:pt x="63472" y="75000"/>
                    <a:pt x="62477" y="80000"/>
                    <a:pt x="62477" y="82500"/>
                  </a:cubicBezTo>
                  <a:cubicBezTo>
                    <a:pt x="63472" y="87500"/>
                    <a:pt x="64461" y="82500"/>
                    <a:pt x="65455" y="85000"/>
                  </a:cubicBezTo>
                  <a:cubicBezTo>
                    <a:pt x="65455" y="77500"/>
                    <a:pt x="65455" y="72500"/>
                    <a:pt x="65455" y="67500"/>
                  </a:cubicBezTo>
                  <a:cubicBezTo>
                    <a:pt x="65455" y="65000"/>
                    <a:pt x="65455" y="62500"/>
                    <a:pt x="66444" y="62500"/>
                  </a:cubicBezTo>
                  <a:cubicBezTo>
                    <a:pt x="67438" y="62500"/>
                    <a:pt x="67438" y="65000"/>
                    <a:pt x="67438" y="67500"/>
                  </a:cubicBezTo>
                  <a:cubicBezTo>
                    <a:pt x="67438" y="67500"/>
                    <a:pt x="67438" y="67500"/>
                    <a:pt x="67438" y="70000"/>
                  </a:cubicBezTo>
                  <a:cubicBezTo>
                    <a:pt x="67438" y="70000"/>
                    <a:pt x="68427" y="70000"/>
                    <a:pt x="68427" y="72500"/>
                  </a:cubicBezTo>
                  <a:cubicBezTo>
                    <a:pt x="68427" y="72500"/>
                    <a:pt x="68427" y="72500"/>
                    <a:pt x="68427" y="72500"/>
                  </a:cubicBezTo>
                  <a:cubicBezTo>
                    <a:pt x="69422" y="75000"/>
                    <a:pt x="68427" y="75000"/>
                    <a:pt x="68427" y="77500"/>
                  </a:cubicBezTo>
                  <a:cubicBezTo>
                    <a:pt x="68427" y="80000"/>
                    <a:pt x="69422" y="77500"/>
                    <a:pt x="70411" y="77500"/>
                  </a:cubicBezTo>
                  <a:cubicBezTo>
                    <a:pt x="70411" y="77500"/>
                    <a:pt x="70411" y="77500"/>
                    <a:pt x="70411" y="75000"/>
                  </a:cubicBezTo>
                  <a:cubicBezTo>
                    <a:pt x="71405" y="75000"/>
                    <a:pt x="71405" y="75000"/>
                    <a:pt x="71405" y="75000"/>
                  </a:cubicBezTo>
                  <a:cubicBezTo>
                    <a:pt x="72394" y="77500"/>
                    <a:pt x="72394" y="72500"/>
                    <a:pt x="72394" y="72500"/>
                  </a:cubicBezTo>
                  <a:cubicBezTo>
                    <a:pt x="71405" y="72500"/>
                    <a:pt x="70411" y="70000"/>
                    <a:pt x="70411" y="70000"/>
                  </a:cubicBezTo>
                  <a:cubicBezTo>
                    <a:pt x="70411" y="67500"/>
                    <a:pt x="71405" y="65000"/>
                    <a:pt x="70411" y="65000"/>
                  </a:cubicBezTo>
                  <a:cubicBezTo>
                    <a:pt x="70411" y="62500"/>
                    <a:pt x="69422" y="60000"/>
                    <a:pt x="69422" y="57500"/>
                  </a:cubicBezTo>
                  <a:cubicBezTo>
                    <a:pt x="68427" y="55000"/>
                    <a:pt x="68427" y="57500"/>
                    <a:pt x="69422" y="57500"/>
                  </a:cubicBezTo>
                  <a:cubicBezTo>
                    <a:pt x="69422" y="57500"/>
                    <a:pt x="70411" y="55000"/>
                    <a:pt x="70411" y="55000"/>
                  </a:cubicBezTo>
                  <a:cubicBezTo>
                    <a:pt x="71405" y="52500"/>
                    <a:pt x="71405" y="52500"/>
                    <a:pt x="71405" y="50000"/>
                  </a:cubicBezTo>
                  <a:cubicBezTo>
                    <a:pt x="72394" y="50000"/>
                    <a:pt x="72394" y="50000"/>
                    <a:pt x="73388" y="50000"/>
                  </a:cubicBezTo>
                  <a:cubicBezTo>
                    <a:pt x="73388" y="50000"/>
                    <a:pt x="73388" y="50000"/>
                    <a:pt x="73388" y="50000"/>
                  </a:cubicBezTo>
                  <a:cubicBezTo>
                    <a:pt x="74377" y="50000"/>
                    <a:pt x="74377" y="47500"/>
                    <a:pt x="73388" y="47500"/>
                  </a:cubicBezTo>
                  <a:cubicBezTo>
                    <a:pt x="73388" y="47500"/>
                    <a:pt x="72394" y="47500"/>
                    <a:pt x="72394" y="47500"/>
                  </a:cubicBezTo>
                  <a:cubicBezTo>
                    <a:pt x="72394" y="47500"/>
                    <a:pt x="72394" y="47500"/>
                    <a:pt x="72394" y="47500"/>
                  </a:cubicBezTo>
                  <a:cubicBezTo>
                    <a:pt x="71405" y="47500"/>
                    <a:pt x="71405" y="47500"/>
                    <a:pt x="70411" y="47500"/>
                  </a:cubicBezTo>
                  <a:cubicBezTo>
                    <a:pt x="70411" y="50000"/>
                    <a:pt x="70411" y="50000"/>
                    <a:pt x="69422" y="50000"/>
                  </a:cubicBezTo>
                  <a:cubicBezTo>
                    <a:pt x="69422" y="50000"/>
                    <a:pt x="69422" y="47500"/>
                    <a:pt x="69422" y="47500"/>
                  </a:cubicBezTo>
                  <a:cubicBezTo>
                    <a:pt x="68427" y="50000"/>
                    <a:pt x="68427" y="52500"/>
                    <a:pt x="67438" y="52500"/>
                  </a:cubicBezTo>
                  <a:cubicBezTo>
                    <a:pt x="66444" y="55000"/>
                    <a:pt x="66444" y="50000"/>
                    <a:pt x="66444" y="50000"/>
                  </a:cubicBezTo>
                  <a:cubicBezTo>
                    <a:pt x="65455" y="47500"/>
                    <a:pt x="65455" y="47500"/>
                    <a:pt x="65455" y="45000"/>
                  </a:cubicBezTo>
                  <a:cubicBezTo>
                    <a:pt x="64461" y="45000"/>
                    <a:pt x="65455" y="40000"/>
                    <a:pt x="65455" y="40000"/>
                  </a:cubicBezTo>
                  <a:cubicBezTo>
                    <a:pt x="66444" y="37500"/>
                    <a:pt x="69422" y="40000"/>
                    <a:pt x="70411" y="40000"/>
                  </a:cubicBezTo>
                  <a:cubicBezTo>
                    <a:pt x="71405" y="40000"/>
                    <a:pt x="72394" y="37500"/>
                    <a:pt x="73388" y="40000"/>
                  </a:cubicBezTo>
                  <a:cubicBezTo>
                    <a:pt x="73388" y="40000"/>
                    <a:pt x="73388" y="40000"/>
                    <a:pt x="73388" y="40000"/>
                  </a:cubicBezTo>
                  <a:cubicBezTo>
                    <a:pt x="73388" y="40000"/>
                    <a:pt x="74377" y="40000"/>
                    <a:pt x="75372" y="40000"/>
                  </a:cubicBezTo>
                  <a:cubicBezTo>
                    <a:pt x="76361" y="40000"/>
                    <a:pt x="76361" y="40000"/>
                    <a:pt x="76361" y="37500"/>
                  </a:cubicBezTo>
                  <a:cubicBezTo>
                    <a:pt x="77355" y="37500"/>
                    <a:pt x="78344" y="32500"/>
                    <a:pt x="78344" y="32500"/>
                  </a:cubicBezTo>
                  <a:cubicBezTo>
                    <a:pt x="78344" y="27500"/>
                    <a:pt x="76361" y="32500"/>
                    <a:pt x="76361" y="32500"/>
                  </a:cubicBezTo>
                  <a:cubicBezTo>
                    <a:pt x="75372" y="37500"/>
                    <a:pt x="74377" y="35000"/>
                    <a:pt x="72394" y="35000"/>
                  </a:cubicBezTo>
                  <a:cubicBezTo>
                    <a:pt x="72394" y="35000"/>
                    <a:pt x="72394" y="35000"/>
                    <a:pt x="72394" y="35000"/>
                  </a:cubicBezTo>
                  <a:cubicBezTo>
                    <a:pt x="71405" y="35000"/>
                    <a:pt x="71405" y="35000"/>
                    <a:pt x="70411" y="35000"/>
                  </a:cubicBezTo>
                  <a:cubicBezTo>
                    <a:pt x="70411" y="35000"/>
                    <a:pt x="69422" y="35000"/>
                    <a:pt x="69422" y="35000"/>
                  </a:cubicBezTo>
                  <a:cubicBezTo>
                    <a:pt x="68427" y="35000"/>
                    <a:pt x="68427" y="32500"/>
                    <a:pt x="68427" y="32500"/>
                  </a:cubicBezTo>
                  <a:cubicBezTo>
                    <a:pt x="68427" y="32500"/>
                    <a:pt x="67438" y="32500"/>
                    <a:pt x="67438" y="35000"/>
                  </a:cubicBezTo>
                  <a:cubicBezTo>
                    <a:pt x="66444" y="35000"/>
                    <a:pt x="66444" y="37500"/>
                    <a:pt x="65455" y="35000"/>
                  </a:cubicBezTo>
                  <a:cubicBezTo>
                    <a:pt x="64461" y="40000"/>
                    <a:pt x="64461" y="45000"/>
                    <a:pt x="64461" y="50000"/>
                  </a:cubicBezTo>
                  <a:cubicBezTo>
                    <a:pt x="64461" y="47500"/>
                    <a:pt x="64461" y="47500"/>
                    <a:pt x="64461" y="47500"/>
                  </a:cubicBezTo>
                  <a:cubicBezTo>
                    <a:pt x="63472" y="50000"/>
                    <a:pt x="63472" y="52500"/>
                    <a:pt x="63472" y="55000"/>
                  </a:cubicBezTo>
                  <a:cubicBezTo>
                    <a:pt x="63472" y="57500"/>
                    <a:pt x="62477" y="60000"/>
                    <a:pt x="62477" y="62500"/>
                  </a:cubicBezTo>
                  <a:close/>
                  <a:moveTo>
                    <a:pt x="84300" y="35000"/>
                  </a:moveTo>
                  <a:cubicBezTo>
                    <a:pt x="84300" y="35000"/>
                    <a:pt x="84300" y="35000"/>
                    <a:pt x="84300" y="35000"/>
                  </a:cubicBezTo>
                  <a:cubicBezTo>
                    <a:pt x="85288" y="37500"/>
                    <a:pt x="84300" y="37500"/>
                    <a:pt x="84300" y="37500"/>
                  </a:cubicBezTo>
                  <a:cubicBezTo>
                    <a:pt x="85288" y="40000"/>
                    <a:pt x="85288" y="40000"/>
                    <a:pt x="85288" y="42500"/>
                  </a:cubicBezTo>
                  <a:cubicBezTo>
                    <a:pt x="85288" y="45000"/>
                    <a:pt x="85288" y="47500"/>
                    <a:pt x="87272" y="50000"/>
                  </a:cubicBezTo>
                  <a:cubicBezTo>
                    <a:pt x="86283" y="47500"/>
                    <a:pt x="85288" y="42500"/>
                    <a:pt x="85288" y="40000"/>
                  </a:cubicBezTo>
                  <a:cubicBezTo>
                    <a:pt x="86283" y="37500"/>
                    <a:pt x="87272" y="40000"/>
                    <a:pt x="88266" y="40000"/>
                  </a:cubicBezTo>
                  <a:cubicBezTo>
                    <a:pt x="88266" y="40000"/>
                    <a:pt x="88266" y="40000"/>
                    <a:pt x="87272" y="40000"/>
                  </a:cubicBezTo>
                  <a:cubicBezTo>
                    <a:pt x="87272" y="40000"/>
                    <a:pt x="86283" y="37500"/>
                    <a:pt x="86283" y="37500"/>
                  </a:cubicBezTo>
                  <a:cubicBezTo>
                    <a:pt x="86283" y="35000"/>
                    <a:pt x="87272" y="35000"/>
                    <a:pt x="87272" y="35000"/>
                  </a:cubicBezTo>
                  <a:cubicBezTo>
                    <a:pt x="87272" y="32500"/>
                    <a:pt x="87272" y="32500"/>
                    <a:pt x="87272" y="30000"/>
                  </a:cubicBezTo>
                  <a:cubicBezTo>
                    <a:pt x="86283" y="30000"/>
                    <a:pt x="86283" y="32500"/>
                    <a:pt x="86283" y="35000"/>
                  </a:cubicBezTo>
                  <a:cubicBezTo>
                    <a:pt x="86283" y="35000"/>
                    <a:pt x="85288" y="37500"/>
                    <a:pt x="85288" y="35000"/>
                  </a:cubicBezTo>
                  <a:cubicBezTo>
                    <a:pt x="84300" y="35000"/>
                    <a:pt x="85288" y="32500"/>
                    <a:pt x="86283" y="32500"/>
                  </a:cubicBezTo>
                  <a:cubicBezTo>
                    <a:pt x="86283" y="30000"/>
                    <a:pt x="85288" y="30000"/>
                    <a:pt x="85288" y="30000"/>
                  </a:cubicBezTo>
                  <a:cubicBezTo>
                    <a:pt x="85288" y="27500"/>
                    <a:pt x="85288" y="27500"/>
                    <a:pt x="86283" y="25000"/>
                  </a:cubicBezTo>
                  <a:cubicBezTo>
                    <a:pt x="85288" y="27500"/>
                    <a:pt x="84300" y="32500"/>
                    <a:pt x="84300" y="35000"/>
                  </a:cubicBezTo>
                  <a:close/>
                  <a:moveTo>
                    <a:pt x="86283" y="27500"/>
                  </a:moveTo>
                  <a:cubicBezTo>
                    <a:pt x="87272" y="27500"/>
                    <a:pt x="88266" y="25000"/>
                    <a:pt x="87272" y="22500"/>
                  </a:cubicBezTo>
                  <a:cubicBezTo>
                    <a:pt x="86283" y="22500"/>
                    <a:pt x="86283" y="27500"/>
                    <a:pt x="86283" y="27500"/>
                  </a:cubicBezTo>
                  <a:close/>
                  <a:moveTo>
                    <a:pt x="3966" y="25000"/>
                  </a:moveTo>
                  <a:cubicBezTo>
                    <a:pt x="2977" y="22500"/>
                    <a:pt x="1983" y="22500"/>
                    <a:pt x="1983" y="20000"/>
                  </a:cubicBezTo>
                  <a:cubicBezTo>
                    <a:pt x="994" y="22500"/>
                    <a:pt x="2977" y="25000"/>
                    <a:pt x="3966" y="25000"/>
                  </a:cubicBezTo>
                  <a:cubicBezTo>
                    <a:pt x="3966" y="25000"/>
                    <a:pt x="3966" y="25000"/>
                    <a:pt x="3966" y="25000"/>
                  </a:cubicBezTo>
                  <a:close/>
                  <a:moveTo>
                    <a:pt x="35700" y="40000"/>
                  </a:moveTo>
                  <a:cubicBezTo>
                    <a:pt x="36694" y="42500"/>
                    <a:pt x="36694" y="42500"/>
                    <a:pt x="36694" y="42500"/>
                  </a:cubicBezTo>
                  <a:cubicBezTo>
                    <a:pt x="36694" y="45000"/>
                    <a:pt x="36694" y="45000"/>
                    <a:pt x="36694" y="45000"/>
                  </a:cubicBezTo>
                  <a:cubicBezTo>
                    <a:pt x="36694" y="47500"/>
                    <a:pt x="36694" y="47500"/>
                    <a:pt x="37683" y="47500"/>
                  </a:cubicBezTo>
                  <a:cubicBezTo>
                    <a:pt x="37683" y="47500"/>
                    <a:pt x="36694" y="47500"/>
                    <a:pt x="37683" y="50000"/>
                  </a:cubicBezTo>
                  <a:cubicBezTo>
                    <a:pt x="37683" y="50000"/>
                    <a:pt x="38677" y="50000"/>
                    <a:pt x="38677" y="52500"/>
                  </a:cubicBezTo>
                  <a:cubicBezTo>
                    <a:pt x="38677" y="52500"/>
                    <a:pt x="38677" y="55000"/>
                    <a:pt x="38677" y="57500"/>
                  </a:cubicBezTo>
                  <a:cubicBezTo>
                    <a:pt x="38677" y="57500"/>
                    <a:pt x="38677" y="57500"/>
                    <a:pt x="38677" y="57500"/>
                  </a:cubicBezTo>
                  <a:cubicBezTo>
                    <a:pt x="39666" y="60000"/>
                    <a:pt x="39666" y="60000"/>
                    <a:pt x="39666" y="60000"/>
                  </a:cubicBezTo>
                  <a:cubicBezTo>
                    <a:pt x="39666" y="62500"/>
                    <a:pt x="39666" y="65000"/>
                    <a:pt x="39666" y="65000"/>
                  </a:cubicBezTo>
                  <a:cubicBezTo>
                    <a:pt x="39666" y="65000"/>
                    <a:pt x="40661" y="65000"/>
                    <a:pt x="40661" y="65000"/>
                  </a:cubicBezTo>
                  <a:cubicBezTo>
                    <a:pt x="40661" y="65000"/>
                    <a:pt x="40661" y="65000"/>
                    <a:pt x="40661" y="65000"/>
                  </a:cubicBezTo>
                  <a:cubicBezTo>
                    <a:pt x="40661" y="67500"/>
                    <a:pt x="42644" y="65000"/>
                    <a:pt x="43638" y="65000"/>
                  </a:cubicBezTo>
                  <a:cubicBezTo>
                    <a:pt x="43638" y="65000"/>
                    <a:pt x="42644" y="67500"/>
                    <a:pt x="43638" y="67500"/>
                  </a:cubicBezTo>
                  <a:cubicBezTo>
                    <a:pt x="43638" y="70000"/>
                    <a:pt x="43638" y="67500"/>
                    <a:pt x="44627" y="67500"/>
                  </a:cubicBezTo>
                  <a:cubicBezTo>
                    <a:pt x="45622" y="67500"/>
                    <a:pt x="46611" y="67500"/>
                    <a:pt x="46611" y="65000"/>
                  </a:cubicBezTo>
                  <a:cubicBezTo>
                    <a:pt x="46611" y="65000"/>
                    <a:pt x="47605" y="65000"/>
                    <a:pt x="47605" y="67500"/>
                  </a:cubicBezTo>
                  <a:cubicBezTo>
                    <a:pt x="47605" y="67500"/>
                    <a:pt x="47605" y="67500"/>
                    <a:pt x="47605" y="67500"/>
                  </a:cubicBezTo>
                  <a:cubicBezTo>
                    <a:pt x="47605" y="65000"/>
                    <a:pt x="48594" y="67500"/>
                    <a:pt x="48594" y="67500"/>
                  </a:cubicBezTo>
                  <a:cubicBezTo>
                    <a:pt x="48594" y="67500"/>
                    <a:pt x="47605" y="67500"/>
                    <a:pt x="48594" y="67500"/>
                  </a:cubicBezTo>
                  <a:cubicBezTo>
                    <a:pt x="48594" y="67500"/>
                    <a:pt x="49588" y="67500"/>
                    <a:pt x="49588" y="67500"/>
                  </a:cubicBezTo>
                  <a:cubicBezTo>
                    <a:pt x="49588" y="67500"/>
                    <a:pt x="49588" y="67500"/>
                    <a:pt x="49588" y="67500"/>
                  </a:cubicBezTo>
                  <a:cubicBezTo>
                    <a:pt x="49588" y="67500"/>
                    <a:pt x="50577" y="70000"/>
                    <a:pt x="50577" y="67500"/>
                  </a:cubicBezTo>
                  <a:cubicBezTo>
                    <a:pt x="50577" y="67500"/>
                    <a:pt x="50577" y="72500"/>
                    <a:pt x="50577" y="72500"/>
                  </a:cubicBezTo>
                  <a:cubicBezTo>
                    <a:pt x="51572" y="75000"/>
                    <a:pt x="52561" y="72500"/>
                    <a:pt x="52561" y="72500"/>
                  </a:cubicBezTo>
                  <a:cubicBezTo>
                    <a:pt x="53555" y="70000"/>
                    <a:pt x="55538" y="67500"/>
                    <a:pt x="54544" y="65000"/>
                  </a:cubicBezTo>
                  <a:cubicBezTo>
                    <a:pt x="55538" y="65000"/>
                    <a:pt x="55538" y="62500"/>
                    <a:pt x="55538" y="62500"/>
                  </a:cubicBezTo>
                  <a:cubicBezTo>
                    <a:pt x="55538" y="62500"/>
                    <a:pt x="55538" y="62500"/>
                    <a:pt x="55538" y="62500"/>
                  </a:cubicBezTo>
                  <a:cubicBezTo>
                    <a:pt x="55538" y="62500"/>
                    <a:pt x="55538" y="60000"/>
                    <a:pt x="55538" y="62500"/>
                  </a:cubicBezTo>
                  <a:cubicBezTo>
                    <a:pt x="55538" y="60000"/>
                    <a:pt x="56527" y="57500"/>
                    <a:pt x="55538" y="57500"/>
                  </a:cubicBezTo>
                  <a:cubicBezTo>
                    <a:pt x="55538" y="57500"/>
                    <a:pt x="55538" y="55000"/>
                    <a:pt x="55538" y="55000"/>
                  </a:cubicBezTo>
                  <a:cubicBezTo>
                    <a:pt x="55538" y="55000"/>
                    <a:pt x="56527" y="52500"/>
                    <a:pt x="56527" y="50000"/>
                  </a:cubicBezTo>
                  <a:cubicBezTo>
                    <a:pt x="56527" y="52500"/>
                    <a:pt x="57522" y="50000"/>
                    <a:pt x="57522" y="50000"/>
                  </a:cubicBezTo>
                  <a:cubicBezTo>
                    <a:pt x="58511" y="47500"/>
                    <a:pt x="58511" y="47500"/>
                    <a:pt x="58511" y="45000"/>
                  </a:cubicBezTo>
                  <a:cubicBezTo>
                    <a:pt x="58511" y="42500"/>
                    <a:pt x="58511" y="40000"/>
                    <a:pt x="59505" y="37500"/>
                  </a:cubicBezTo>
                  <a:cubicBezTo>
                    <a:pt x="59505" y="37500"/>
                    <a:pt x="59505" y="35000"/>
                    <a:pt x="59505" y="35000"/>
                  </a:cubicBezTo>
                  <a:cubicBezTo>
                    <a:pt x="59505" y="35000"/>
                    <a:pt x="62477" y="37500"/>
                    <a:pt x="62477" y="35000"/>
                  </a:cubicBezTo>
                  <a:cubicBezTo>
                    <a:pt x="62477" y="35000"/>
                    <a:pt x="61488" y="32500"/>
                    <a:pt x="60494" y="32500"/>
                  </a:cubicBezTo>
                  <a:cubicBezTo>
                    <a:pt x="60494" y="30000"/>
                    <a:pt x="59505" y="30000"/>
                    <a:pt x="59505" y="27500"/>
                  </a:cubicBezTo>
                  <a:cubicBezTo>
                    <a:pt x="60494" y="25000"/>
                    <a:pt x="59505" y="22500"/>
                    <a:pt x="58511" y="22500"/>
                  </a:cubicBezTo>
                  <a:cubicBezTo>
                    <a:pt x="58511" y="22500"/>
                    <a:pt x="58511" y="20000"/>
                    <a:pt x="58511" y="20000"/>
                  </a:cubicBezTo>
                  <a:cubicBezTo>
                    <a:pt x="58511" y="20000"/>
                    <a:pt x="58511" y="20000"/>
                    <a:pt x="58511" y="20000"/>
                  </a:cubicBezTo>
                  <a:cubicBezTo>
                    <a:pt x="58511" y="20000"/>
                    <a:pt x="58511" y="20000"/>
                    <a:pt x="58511" y="20000"/>
                  </a:cubicBezTo>
                  <a:cubicBezTo>
                    <a:pt x="57522" y="17500"/>
                    <a:pt x="57522" y="15000"/>
                    <a:pt x="57522" y="15000"/>
                  </a:cubicBezTo>
                  <a:cubicBezTo>
                    <a:pt x="57522" y="15000"/>
                    <a:pt x="58511" y="15000"/>
                    <a:pt x="58511" y="15000"/>
                  </a:cubicBezTo>
                  <a:cubicBezTo>
                    <a:pt x="59505" y="17500"/>
                    <a:pt x="58511" y="15000"/>
                    <a:pt x="58511" y="12500"/>
                  </a:cubicBezTo>
                  <a:cubicBezTo>
                    <a:pt x="58511" y="12500"/>
                    <a:pt x="57522" y="12500"/>
                    <a:pt x="58511" y="12500"/>
                  </a:cubicBezTo>
                  <a:cubicBezTo>
                    <a:pt x="57522" y="12500"/>
                    <a:pt x="57522" y="10000"/>
                    <a:pt x="57522" y="10000"/>
                  </a:cubicBezTo>
                  <a:cubicBezTo>
                    <a:pt x="56527" y="10000"/>
                    <a:pt x="55538" y="10000"/>
                    <a:pt x="55538" y="10000"/>
                  </a:cubicBezTo>
                  <a:cubicBezTo>
                    <a:pt x="54544" y="10000"/>
                    <a:pt x="53555" y="10000"/>
                    <a:pt x="53555" y="12500"/>
                  </a:cubicBezTo>
                  <a:cubicBezTo>
                    <a:pt x="53555" y="12500"/>
                    <a:pt x="53555" y="15000"/>
                    <a:pt x="53555" y="17500"/>
                  </a:cubicBezTo>
                  <a:cubicBezTo>
                    <a:pt x="53555" y="17500"/>
                    <a:pt x="53555" y="20000"/>
                    <a:pt x="52561" y="20000"/>
                  </a:cubicBezTo>
                  <a:cubicBezTo>
                    <a:pt x="52561" y="20000"/>
                    <a:pt x="52561" y="20000"/>
                    <a:pt x="52561" y="20000"/>
                  </a:cubicBezTo>
                  <a:cubicBezTo>
                    <a:pt x="52561" y="20000"/>
                    <a:pt x="52561" y="22500"/>
                    <a:pt x="51572" y="22500"/>
                  </a:cubicBezTo>
                  <a:cubicBezTo>
                    <a:pt x="51572" y="22500"/>
                    <a:pt x="52561" y="22500"/>
                    <a:pt x="52561" y="25000"/>
                  </a:cubicBezTo>
                  <a:cubicBezTo>
                    <a:pt x="52561" y="25000"/>
                    <a:pt x="51572" y="25000"/>
                    <a:pt x="51572" y="25000"/>
                  </a:cubicBezTo>
                  <a:cubicBezTo>
                    <a:pt x="51572" y="27500"/>
                    <a:pt x="51572" y="30000"/>
                    <a:pt x="50577" y="32500"/>
                  </a:cubicBezTo>
                  <a:cubicBezTo>
                    <a:pt x="50577" y="32500"/>
                    <a:pt x="49588" y="32500"/>
                    <a:pt x="49588" y="32500"/>
                  </a:cubicBezTo>
                  <a:cubicBezTo>
                    <a:pt x="48594" y="32500"/>
                    <a:pt x="48594" y="32500"/>
                    <a:pt x="47605" y="32500"/>
                  </a:cubicBezTo>
                  <a:cubicBezTo>
                    <a:pt x="46611" y="32500"/>
                    <a:pt x="46611" y="30000"/>
                    <a:pt x="45622" y="30000"/>
                  </a:cubicBezTo>
                  <a:cubicBezTo>
                    <a:pt x="44627" y="30000"/>
                    <a:pt x="44627" y="35000"/>
                    <a:pt x="43638" y="35000"/>
                  </a:cubicBezTo>
                  <a:cubicBezTo>
                    <a:pt x="42644" y="35000"/>
                    <a:pt x="41655" y="35000"/>
                    <a:pt x="41655" y="35000"/>
                  </a:cubicBezTo>
                  <a:cubicBezTo>
                    <a:pt x="40661" y="35000"/>
                    <a:pt x="40661" y="37500"/>
                    <a:pt x="39666" y="35000"/>
                  </a:cubicBezTo>
                  <a:cubicBezTo>
                    <a:pt x="39666" y="35000"/>
                    <a:pt x="36694" y="30000"/>
                    <a:pt x="37683" y="27500"/>
                  </a:cubicBezTo>
                  <a:cubicBezTo>
                    <a:pt x="36694" y="27500"/>
                    <a:pt x="36694" y="30000"/>
                    <a:pt x="36694" y="32500"/>
                  </a:cubicBezTo>
                  <a:cubicBezTo>
                    <a:pt x="36694" y="32500"/>
                    <a:pt x="36694" y="32500"/>
                    <a:pt x="36694" y="32500"/>
                  </a:cubicBezTo>
                  <a:cubicBezTo>
                    <a:pt x="35700" y="35000"/>
                    <a:pt x="35700" y="37500"/>
                    <a:pt x="35700" y="40000"/>
                  </a:cubicBezTo>
                  <a:close/>
                  <a:moveTo>
                    <a:pt x="25783" y="85000"/>
                  </a:moveTo>
                  <a:cubicBezTo>
                    <a:pt x="26777" y="82500"/>
                    <a:pt x="26777" y="85000"/>
                    <a:pt x="27766" y="85000"/>
                  </a:cubicBezTo>
                  <a:cubicBezTo>
                    <a:pt x="27766" y="80000"/>
                    <a:pt x="27766" y="75000"/>
                    <a:pt x="27766" y="70000"/>
                  </a:cubicBezTo>
                  <a:cubicBezTo>
                    <a:pt x="27766" y="67500"/>
                    <a:pt x="28761" y="67500"/>
                    <a:pt x="27766" y="65000"/>
                  </a:cubicBezTo>
                  <a:cubicBezTo>
                    <a:pt x="27766" y="62500"/>
                    <a:pt x="26777" y="60000"/>
                    <a:pt x="25783" y="60000"/>
                  </a:cubicBezTo>
                  <a:cubicBezTo>
                    <a:pt x="25783" y="60000"/>
                    <a:pt x="24794" y="62500"/>
                    <a:pt x="24794" y="62500"/>
                  </a:cubicBezTo>
                  <a:cubicBezTo>
                    <a:pt x="24794" y="62500"/>
                    <a:pt x="24794" y="60000"/>
                    <a:pt x="24794" y="60000"/>
                  </a:cubicBezTo>
                  <a:cubicBezTo>
                    <a:pt x="25783" y="57500"/>
                    <a:pt x="24794" y="57500"/>
                    <a:pt x="24794" y="57500"/>
                  </a:cubicBezTo>
                  <a:cubicBezTo>
                    <a:pt x="24794" y="55000"/>
                    <a:pt x="24794" y="55000"/>
                    <a:pt x="24794" y="52500"/>
                  </a:cubicBezTo>
                  <a:cubicBezTo>
                    <a:pt x="24794" y="52500"/>
                    <a:pt x="24794" y="50000"/>
                    <a:pt x="23800" y="50000"/>
                  </a:cubicBezTo>
                  <a:cubicBezTo>
                    <a:pt x="23800" y="50000"/>
                    <a:pt x="23800" y="50000"/>
                    <a:pt x="23800" y="50000"/>
                  </a:cubicBezTo>
                  <a:cubicBezTo>
                    <a:pt x="23800" y="50000"/>
                    <a:pt x="22811" y="50000"/>
                    <a:pt x="22811" y="47500"/>
                  </a:cubicBezTo>
                  <a:cubicBezTo>
                    <a:pt x="21816" y="47500"/>
                    <a:pt x="21816" y="47500"/>
                    <a:pt x="21816" y="47500"/>
                  </a:cubicBezTo>
                  <a:cubicBezTo>
                    <a:pt x="21816" y="47500"/>
                    <a:pt x="21816" y="45000"/>
                    <a:pt x="21816" y="45000"/>
                  </a:cubicBezTo>
                  <a:cubicBezTo>
                    <a:pt x="21816" y="45000"/>
                    <a:pt x="21816" y="45000"/>
                    <a:pt x="21816" y="42500"/>
                  </a:cubicBezTo>
                  <a:cubicBezTo>
                    <a:pt x="22811" y="42500"/>
                    <a:pt x="22811" y="42500"/>
                    <a:pt x="21816" y="40000"/>
                  </a:cubicBezTo>
                  <a:cubicBezTo>
                    <a:pt x="21816" y="37500"/>
                    <a:pt x="20827" y="40000"/>
                    <a:pt x="19833" y="40000"/>
                  </a:cubicBezTo>
                  <a:cubicBezTo>
                    <a:pt x="20827" y="40000"/>
                    <a:pt x="20827" y="37500"/>
                    <a:pt x="19833" y="37500"/>
                  </a:cubicBezTo>
                  <a:cubicBezTo>
                    <a:pt x="19833" y="37500"/>
                    <a:pt x="18844" y="37500"/>
                    <a:pt x="18844" y="35000"/>
                  </a:cubicBezTo>
                  <a:cubicBezTo>
                    <a:pt x="17850" y="35000"/>
                    <a:pt x="18844" y="32500"/>
                    <a:pt x="17850" y="32500"/>
                  </a:cubicBezTo>
                  <a:cubicBezTo>
                    <a:pt x="17850" y="30000"/>
                    <a:pt x="16861" y="30000"/>
                    <a:pt x="16861" y="30000"/>
                  </a:cubicBezTo>
                  <a:cubicBezTo>
                    <a:pt x="15866" y="30000"/>
                    <a:pt x="15866" y="27500"/>
                    <a:pt x="15866" y="27500"/>
                  </a:cubicBezTo>
                  <a:cubicBezTo>
                    <a:pt x="14877" y="25000"/>
                    <a:pt x="14877" y="25000"/>
                    <a:pt x="14877" y="27500"/>
                  </a:cubicBezTo>
                  <a:cubicBezTo>
                    <a:pt x="14877" y="27500"/>
                    <a:pt x="13883" y="25000"/>
                    <a:pt x="13883" y="25000"/>
                  </a:cubicBezTo>
                  <a:cubicBezTo>
                    <a:pt x="11900" y="22500"/>
                    <a:pt x="10911" y="20000"/>
                    <a:pt x="9916" y="17500"/>
                  </a:cubicBezTo>
                  <a:cubicBezTo>
                    <a:pt x="9916" y="15000"/>
                    <a:pt x="8927" y="12500"/>
                    <a:pt x="7933" y="12500"/>
                  </a:cubicBezTo>
                  <a:cubicBezTo>
                    <a:pt x="7933" y="10000"/>
                    <a:pt x="7933" y="10000"/>
                    <a:pt x="7933" y="10000"/>
                  </a:cubicBezTo>
                  <a:cubicBezTo>
                    <a:pt x="7933" y="7500"/>
                    <a:pt x="6944" y="7500"/>
                    <a:pt x="6944" y="5000"/>
                  </a:cubicBezTo>
                  <a:cubicBezTo>
                    <a:pt x="5950" y="2500"/>
                    <a:pt x="5950" y="2500"/>
                    <a:pt x="3966" y="2500"/>
                  </a:cubicBezTo>
                  <a:cubicBezTo>
                    <a:pt x="3966" y="2500"/>
                    <a:pt x="2977" y="2500"/>
                    <a:pt x="2977" y="2500"/>
                  </a:cubicBezTo>
                  <a:cubicBezTo>
                    <a:pt x="1983" y="2500"/>
                    <a:pt x="1983" y="2500"/>
                    <a:pt x="994" y="0"/>
                  </a:cubicBezTo>
                  <a:cubicBezTo>
                    <a:pt x="0" y="0"/>
                    <a:pt x="0" y="2500"/>
                    <a:pt x="0" y="5000"/>
                  </a:cubicBezTo>
                  <a:cubicBezTo>
                    <a:pt x="994" y="7500"/>
                    <a:pt x="1983" y="10000"/>
                    <a:pt x="2977" y="12500"/>
                  </a:cubicBezTo>
                  <a:cubicBezTo>
                    <a:pt x="2977" y="15000"/>
                    <a:pt x="3966" y="15000"/>
                    <a:pt x="4961" y="15000"/>
                  </a:cubicBezTo>
                  <a:cubicBezTo>
                    <a:pt x="4961" y="17500"/>
                    <a:pt x="5950" y="20000"/>
                    <a:pt x="6944" y="22500"/>
                  </a:cubicBezTo>
                  <a:cubicBezTo>
                    <a:pt x="6944" y="22500"/>
                    <a:pt x="6944" y="25000"/>
                    <a:pt x="6944" y="25000"/>
                  </a:cubicBezTo>
                  <a:cubicBezTo>
                    <a:pt x="6944" y="27500"/>
                    <a:pt x="7933" y="27500"/>
                    <a:pt x="8927" y="27500"/>
                  </a:cubicBezTo>
                  <a:cubicBezTo>
                    <a:pt x="8927" y="30000"/>
                    <a:pt x="9916" y="32500"/>
                    <a:pt x="9916" y="35000"/>
                  </a:cubicBezTo>
                  <a:cubicBezTo>
                    <a:pt x="9916" y="37500"/>
                    <a:pt x="10911" y="40000"/>
                    <a:pt x="10911" y="40000"/>
                  </a:cubicBezTo>
                  <a:cubicBezTo>
                    <a:pt x="11900" y="42500"/>
                    <a:pt x="11900" y="45000"/>
                    <a:pt x="12894" y="47500"/>
                  </a:cubicBezTo>
                  <a:cubicBezTo>
                    <a:pt x="13883" y="50000"/>
                    <a:pt x="14877" y="52500"/>
                    <a:pt x="14877" y="57500"/>
                  </a:cubicBezTo>
                  <a:cubicBezTo>
                    <a:pt x="14877" y="57500"/>
                    <a:pt x="14877" y="57500"/>
                    <a:pt x="14877" y="60000"/>
                  </a:cubicBezTo>
                  <a:cubicBezTo>
                    <a:pt x="16861" y="65000"/>
                    <a:pt x="19833" y="72500"/>
                    <a:pt x="21816" y="77500"/>
                  </a:cubicBezTo>
                  <a:cubicBezTo>
                    <a:pt x="21816" y="80000"/>
                    <a:pt x="22811" y="82500"/>
                    <a:pt x="23800" y="85000"/>
                  </a:cubicBezTo>
                  <a:cubicBezTo>
                    <a:pt x="24794" y="87500"/>
                    <a:pt x="24794" y="85000"/>
                    <a:pt x="24794" y="82500"/>
                  </a:cubicBezTo>
                  <a:cubicBezTo>
                    <a:pt x="24794" y="85000"/>
                    <a:pt x="25783" y="85000"/>
                    <a:pt x="25783" y="8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27" name="Shape 2327"/>
            <p:cNvSpPr/>
            <p:nvPr/>
          </p:nvSpPr>
          <p:spPr>
            <a:xfrm>
              <a:off x="9633432" y="1985746"/>
              <a:ext cx="1289644" cy="1297419"/>
            </a:xfrm>
            <a:custGeom>
              <a:avLst/>
              <a:gdLst/>
              <a:ahLst/>
              <a:cxnLst/>
              <a:rect l="0" t="0" r="0" b="0"/>
              <a:pathLst>
                <a:path w="120000" h="120000" extrusionOk="0">
                  <a:moveTo>
                    <a:pt x="117664" y="35122"/>
                  </a:moveTo>
                  <a:cubicBezTo>
                    <a:pt x="119315" y="33661"/>
                    <a:pt x="120967" y="33661"/>
                    <a:pt x="119315" y="32194"/>
                  </a:cubicBezTo>
                  <a:cubicBezTo>
                    <a:pt x="117664" y="32194"/>
                    <a:pt x="117664" y="32194"/>
                    <a:pt x="117664" y="32194"/>
                  </a:cubicBezTo>
                  <a:cubicBezTo>
                    <a:pt x="117664" y="32194"/>
                    <a:pt x="114361" y="30733"/>
                    <a:pt x="116013" y="32194"/>
                  </a:cubicBezTo>
                  <a:cubicBezTo>
                    <a:pt x="114361" y="30733"/>
                    <a:pt x="116013" y="30733"/>
                    <a:pt x="116013" y="29266"/>
                  </a:cubicBezTo>
                  <a:cubicBezTo>
                    <a:pt x="114361" y="27805"/>
                    <a:pt x="114361" y="29266"/>
                    <a:pt x="114361" y="29266"/>
                  </a:cubicBezTo>
                  <a:cubicBezTo>
                    <a:pt x="112715" y="29266"/>
                    <a:pt x="112715" y="27805"/>
                    <a:pt x="114361" y="27805"/>
                  </a:cubicBezTo>
                  <a:cubicBezTo>
                    <a:pt x="112715" y="27805"/>
                    <a:pt x="112715" y="26338"/>
                    <a:pt x="112715" y="26338"/>
                  </a:cubicBezTo>
                  <a:cubicBezTo>
                    <a:pt x="111064" y="26338"/>
                    <a:pt x="111064" y="27805"/>
                    <a:pt x="111064" y="27805"/>
                  </a:cubicBezTo>
                  <a:cubicBezTo>
                    <a:pt x="109413" y="29266"/>
                    <a:pt x="109413" y="27805"/>
                    <a:pt x="107761" y="27805"/>
                  </a:cubicBezTo>
                  <a:cubicBezTo>
                    <a:pt x="107761" y="27805"/>
                    <a:pt x="107761" y="27805"/>
                    <a:pt x="107761" y="27805"/>
                  </a:cubicBezTo>
                  <a:cubicBezTo>
                    <a:pt x="106110" y="27805"/>
                    <a:pt x="104459" y="29266"/>
                    <a:pt x="102807" y="30733"/>
                  </a:cubicBezTo>
                  <a:cubicBezTo>
                    <a:pt x="102807" y="30733"/>
                    <a:pt x="102807" y="30733"/>
                    <a:pt x="101156" y="30733"/>
                  </a:cubicBezTo>
                  <a:cubicBezTo>
                    <a:pt x="101156" y="30733"/>
                    <a:pt x="101156" y="30733"/>
                    <a:pt x="101156" y="32194"/>
                  </a:cubicBezTo>
                  <a:cubicBezTo>
                    <a:pt x="101156" y="32194"/>
                    <a:pt x="99505" y="32194"/>
                    <a:pt x="99505" y="32194"/>
                  </a:cubicBezTo>
                  <a:cubicBezTo>
                    <a:pt x="99505" y="33661"/>
                    <a:pt x="101156" y="33661"/>
                    <a:pt x="99505" y="33661"/>
                  </a:cubicBezTo>
                  <a:cubicBezTo>
                    <a:pt x="99505" y="33661"/>
                    <a:pt x="97859" y="33661"/>
                    <a:pt x="97859" y="33661"/>
                  </a:cubicBezTo>
                  <a:cubicBezTo>
                    <a:pt x="97859" y="33661"/>
                    <a:pt x="96208" y="33661"/>
                    <a:pt x="96208" y="35122"/>
                  </a:cubicBezTo>
                  <a:cubicBezTo>
                    <a:pt x="96208" y="35122"/>
                    <a:pt x="97859" y="35122"/>
                    <a:pt x="97859" y="35122"/>
                  </a:cubicBezTo>
                  <a:cubicBezTo>
                    <a:pt x="97859" y="36583"/>
                    <a:pt x="97859" y="36583"/>
                    <a:pt x="97859" y="38050"/>
                  </a:cubicBezTo>
                  <a:cubicBezTo>
                    <a:pt x="97859" y="38050"/>
                    <a:pt x="97859" y="38050"/>
                    <a:pt x="97859" y="38050"/>
                  </a:cubicBezTo>
                  <a:cubicBezTo>
                    <a:pt x="97859" y="38050"/>
                    <a:pt x="96208" y="38050"/>
                    <a:pt x="96208" y="38050"/>
                  </a:cubicBezTo>
                  <a:cubicBezTo>
                    <a:pt x="96208" y="38050"/>
                    <a:pt x="96208" y="38050"/>
                    <a:pt x="94556" y="38050"/>
                  </a:cubicBezTo>
                  <a:cubicBezTo>
                    <a:pt x="94556" y="38050"/>
                    <a:pt x="92905" y="38050"/>
                    <a:pt x="92905" y="38050"/>
                  </a:cubicBezTo>
                  <a:cubicBezTo>
                    <a:pt x="92905" y="38050"/>
                    <a:pt x="91254" y="38050"/>
                    <a:pt x="91254" y="38050"/>
                  </a:cubicBezTo>
                  <a:cubicBezTo>
                    <a:pt x="91254" y="38050"/>
                    <a:pt x="91254" y="38050"/>
                    <a:pt x="89602" y="38050"/>
                  </a:cubicBezTo>
                  <a:cubicBezTo>
                    <a:pt x="87951" y="39511"/>
                    <a:pt x="87951" y="38050"/>
                    <a:pt x="87951" y="38050"/>
                  </a:cubicBezTo>
                  <a:cubicBezTo>
                    <a:pt x="86300" y="38050"/>
                    <a:pt x="86300" y="38050"/>
                    <a:pt x="84648" y="38050"/>
                  </a:cubicBezTo>
                  <a:cubicBezTo>
                    <a:pt x="84648" y="36583"/>
                    <a:pt x="84648" y="36583"/>
                    <a:pt x="84648" y="36583"/>
                  </a:cubicBezTo>
                  <a:cubicBezTo>
                    <a:pt x="84648" y="36583"/>
                    <a:pt x="84648" y="35122"/>
                    <a:pt x="84648" y="35122"/>
                  </a:cubicBezTo>
                  <a:cubicBezTo>
                    <a:pt x="84648" y="35122"/>
                    <a:pt x="84648" y="35122"/>
                    <a:pt x="84648" y="33661"/>
                  </a:cubicBezTo>
                  <a:cubicBezTo>
                    <a:pt x="84648" y="33661"/>
                    <a:pt x="84648" y="32194"/>
                    <a:pt x="82997" y="32194"/>
                  </a:cubicBezTo>
                  <a:cubicBezTo>
                    <a:pt x="79700" y="32194"/>
                    <a:pt x="81351" y="35122"/>
                    <a:pt x="81351" y="36583"/>
                  </a:cubicBezTo>
                  <a:cubicBezTo>
                    <a:pt x="81351" y="38050"/>
                    <a:pt x="82997" y="39511"/>
                    <a:pt x="81351" y="39511"/>
                  </a:cubicBezTo>
                  <a:cubicBezTo>
                    <a:pt x="81351" y="39511"/>
                    <a:pt x="79700" y="39511"/>
                    <a:pt x="79700" y="39511"/>
                  </a:cubicBezTo>
                  <a:cubicBezTo>
                    <a:pt x="78048" y="39511"/>
                    <a:pt x="78048" y="39511"/>
                    <a:pt x="78048" y="39511"/>
                  </a:cubicBezTo>
                  <a:cubicBezTo>
                    <a:pt x="76397" y="39511"/>
                    <a:pt x="76397" y="39511"/>
                    <a:pt x="76397" y="39511"/>
                  </a:cubicBezTo>
                  <a:cubicBezTo>
                    <a:pt x="76397" y="39511"/>
                    <a:pt x="74746" y="39511"/>
                    <a:pt x="74746" y="39511"/>
                  </a:cubicBezTo>
                  <a:cubicBezTo>
                    <a:pt x="74746" y="39511"/>
                    <a:pt x="73094" y="39511"/>
                    <a:pt x="73094" y="39511"/>
                  </a:cubicBezTo>
                  <a:cubicBezTo>
                    <a:pt x="71443" y="39511"/>
                    <a:pt x="71443" y="38050"/>
                    <a:pt x="71443" y="38050"/>
                  </a:cubicBezTo>
                  <a:cubicBezTo>
                    <a:pt x="71443" y="38050"/>
                    <a:pt x="69792" y="38050"/>
                    <a:pt x="69792" y="38050"/>
                  </a:cubicBezTo>
                  <a:cubicBezTo>
                    <a:pt x="69792" y="38050"/>
                    <a:pt x="69792" y="38050"/>
                    <a:pt x="69792" y="38050"/>
                  </a:cubicBezTo>
                  <a:cubicBezTo>
                    <a:pt x="68140" y="38050"/>
                    <a:pt x="68140" y="36583"/>
                    <a:pt x="66495" y="36583"/>
                  </a:cubicBezTo>
                  <a:cubicBezTo>
                    <a:pt x="66495" y="36583"/>
                    <a:pt x="64843" y="35122"/>
                    <a:pt x="64843" y="35122"/>
                  </a:cubicBezTo>
                  <a:cubicBezTo>
                    <a:pt x="64843" y="35122"/>
                    <a:pt x="63192" y="36583"/>
                    <a:pt x="63192" y="36583"/>
                  </a:cubicBezTo>
                  <a:cubicBezTo>
                    <a:pt x="63192" y="36583"/>
                    <a:pt x="63192" y="35122"/>
                    <a:pt x="61541" y="35122"/>
                  </a:cubicBezTo>
                  <a:cubicBezTo>
                    <a:pt x="61541" y="35122"/>
                    <a:pt x="61541" y="36583"/>
                    <a:pt x="59889" y="35122"/>
                  </a:cubicBezTo>
                  <a:cubicBezTo>
                    <a:pt x="58238" y="35122"/>
                    <a:pt x="58238" y="35122"/>
                    <a:pt x="58238" y="35122"/>
                  </a:cubicBezTo>
                  <a:cubicBezTo>
                    <a:pt x="56587" y="33661"/>
                    <a:pt x="54935" y="33661"/>
                    <a:pt x="54935" y="33661"/>
                  </a:cubicBezTo>
                  <a:cubicBezTo>
                    <a:pt x="53284" y="33661"/>
                    <a:pt x="49987" y="30733"/>
                    <a:pt x="48335" y="30733"/>
                  </a:cubicBezTo>
                  <a:cubicBezTo>
                    <a:pt x="48335" y="30733"/>
                    <a:pt x="46684" y="30733"/>
                    <a:pt x="46684" y="29266"/>
                  </a:cubicBezTo>
                  <a:cubicBezTo>
                    <a:pt x="46684" y="29266"/>
                    <a:pt x="46684" y="27805"/>
                    <a:pt x="46684" y="27805"/>
                  </a:cubicBezTo>
                  <a:cubicBezTo>
                    <a:pt x="46684" y="26338"/>
                    <a:pt x="46684" y="23416"/>
                    <a:pt x="49987" y="23416"/>
                  </a:cubicBezTo>
                  <a:cubicBezTo>
                    <a:pt x="48335" y="23416"/>
                    <a:pt x="48335" y="23416"/>
                    <a:pt x="46684" y="21950"/>
                  </a:cubicBezTo>
                  <a:cubicBezTo>
                    <a:pt x="45033" y="21950"/>
                    <a:pt x="46684" y="21950"/>
                    <a:pt x="45033" y="20488"/>
                  </a:cubicBezTo>
                  <a:cubicBezTo>
                    <a:pt x="43381" y="20488"/>
                    <a:pt x="43381" y="20488"/>
                    <a:pt x="41730" y="19022"/>
                  </a:cubicBezTo>
                  <a:cubicBezTo>
                    <a:pt x="40079" y="19022"/>
                    <a:pt x="40079" y="19022"/>
                    <a:pt x="40079" y="19022"/>
                  </a:cubicBezTo>
                  <a:cubicBezTo>
                    <a:pt x="40079" y="19022"/>
                    <a:pt x="38427" y="19022"/>
                    <a:pt x="38427" y="19022"/>
                  </a:cubicBezTo>
                  <a:cubicBezTo>
                    <a:pt x="38427" y="19022"/>
                    <a:pt x="38427" y="17561"/>
                    <a:pt x="38427" y="17561"/>
                  </a:cubicBezTo>
                  <a:cubicBezTo>
                    <a:pt x="38427" y="17561"/>
                    <a:pt x="38427" y="16100"/>
                    <a:pt x="38427" y="16100"/>
                  </a:cubicBezTo>
                  <a:cubicBezTo>
                    <a:pt x="38427" y="16100"/>
                    <a:pt x="38427" y="16100"/>
                    <a:pt x="38427" y="16100"/>
                  </a:cubicBezTo>
                  <a:cubicBezTo>
                    <a:pt x="38427" y="16100"/>
                    <a:pt x="35130" y="14633"/>
                    <a:pt x="36782" y="13172"/>
                  </a:cubicBezTo>
                  <a:cubicBezTo>
                    <a:pt x="36782" y="13172"/>
                    <a:pt x="38427" y="14633"/>
                    <a:pt x="40079" y="13172"/>
                  </a:cubicBezTo>
                  <a:cubicBezTo>
                    <a:pt x="38427" y="13172"/>
                    <a:pt x="38427" y="11705"/>
                    <a:pt x="38427" y="11705"/>
                  </a:cubicBezTo>
                  <a:cubicBezTo>
                    <a:pt x="38427" y="10244"/>
                    <a:pt x="36782" y="10244"/>
                    <a:pt x="36782" y="8777"/>
                  </a:cubicBezTo>
                  <a:cubicBezTo>
                    <a:pt x="36782" y="8777"/>
                    <a:pt x="36782" y="7316"/>
                    <a:pt x="36782" y="7316"/>
                  </a:cubicBezTo>
                  <a:cubicBezTo>
                    <a:pt x="36782" y="7316"/>
                    <a:pt x="36782" y="5855"/>
                    <a:pt x="36782" y="5855"/>
                  </a:cubicBezTo>
                  <a:cubicBezTo>
                    <a:pt x="36782" y="5855"/>
                    <a:pt x="36782" y="5855"/>
                    <a:pt x="35130" y="5855"/>
                  </a:cubicBezTo>
                  <a:cubicBezTo>
                    <a:pt x="35130" y="4388"/>
                    <a:pt x="33479" y="4388"/>
                    <a:pt x="33479" y="4388"/>
                  </a:cubicBezTo>
                  <a:cubicBezTo>
                    <a:pt x="31828" y="2927"/>
                    <a:pt x="31828" y="1461"/>
                    <a:pt x="31828" y="1461"/>
                  </a:cubicBezTo>
                  <a:cubicBezTo>
                    <a:pt x="30176" y="0"/>
                    <a:pt x="26874" y="0"/>
                    <a:pt x="25222" y="0"/>
                  </a:cubicBezTo>
                  <a:cubicBezTo>
                    <a:pt x="26874" y="1461"/>
                    <a:pt x="28525" y="2927"/>
                    <a:pt x="26874" y="4388"/>
                  </a:cubicBezTo>
                  <a:cubicBezTo>
                    <a:pt x="25222" y="4388"/>
                    <a:pt x="25222" y="4388"/>
                    <a:pt x="23571" y="4388"/>
                  </a:cubicBezTo>
                  <a:cubicBezTo>
                    <a:pt x="21919" y="4388"/>
                    <a:pt x="23571" y="4388"/>
                    <a:pt x="21919" y="4388"/>
                  </a:cubicBezTo>
                  <a:cubicBezTo>
                    <a:pt x="20274" y="4388"/>
                    <a:pt x="15320" y="2927"/>
                    <a:pt x="15320" y="4388"/>
                  </a:cubicBezTo>
                  <a:cubicBezTo>
                    <a:pt x="15320" y="5855"/>
                    <a:pt x="15320" y="5855"/>
                    <a:pt x="16971" y="5855"/>
                  </a:cubicBezTo>
                  <a:cubicBezTo>
                    <a:pt x="16971" y="5855"/>
                    <a:pt x="15320" y="7316"/>
                    <a:pt x="15320" y="7316"/>
                  </a:cubicBezTo>
                  <a:cubicBezTo>
                    <a:pt x="16971" y="7316"/>
                    <a:pt x="16971" y="7316"/>
                    <a:pt x="16971" y="7316"/>
                  </a:cubicBezTo>
                  <a:cubicBezTo>
                    <a:pt x="16971" y="7316"/>
                    <a:pt x="16971" y="7316"/>
                    <a:pt x="16971" y="7316"/>
                  </a:cubicBezTo>
                  <a:cubicBezTo>
                    <a:pt x="16971" y="8777"/>
                    <a:pt x="16971" y="8777"/>
                    <a:pt x="16971" y="8777"/>
                  </a:cubicBezTo>
                  <a:cubicBezTo>
                    <a:pt x="16971" y="8777"/>
                    <a:pt x="16971" y="10244"/>
                    <a:pt x="16971" y="10244"/>
                  </a:cubicBezTo>
                  <a:cubicBezTo>
                    <a:pt x="16971" y="10244"/>
                    <a:pt x="18622" y="11705"/>
                    <a:pt x="18622" y="11705"/>
                  </a:cubicBezTo>
                  <a:cubicBezTo>
                    <a:pt x="18622" y="11705"/>
                    <a:pt x="20274" y="11705"/>
                    <a:pt x="20274" y="13172"/>
                  </a:cubicBezTo>
                  <a:cubicBezTo>
                    <a:pt x="20274" y="13172"/>
                    <a:pt x="20274" y="13172"/>
                    <a:pt x="20274" y="13172"/>
                  </a:cubicBezTo>
                  <a:cubicBezTo>
                    <a:pt x="21919" y="14633"/>
                    <a:pt x="21919" y="13172"/>
                    <a:pt x="21919" y="13172"/>
                  </a:cubicBezTo>
                  <a:cubicBezTo>
                    <a:pt x="23571" y="14633"/>
                    <a:pt x="23571" y="14633"/>
                    <a:pt x="23571" y="14633"/>
                  </a:cubicBezTo>
                  <a:cubicBezTo>
                    <a:pt x="23571" y="16100"/>
                    <a:pt x="21919" y="16100"/>
                    <a:pt x="20274" y="16100"/>
                  </a:cubicBezTo>
                  <a:cubicBezTo>
                    <a:pt x="20274" y="17561"/>
                    <a:pt x="21919" y="19022"/>
                    <a:pt x="21919" y="19022"/>
                  </a:cubicBezTo>
                  <a:cubicBezTo>
                    <a:pt x="21919" y="20488"/>
                    <a:pt x="21919" y="19022"/>
                    <a:pt x="21919" y="20488"/>
                  </a:cubicBezTo>
                  <a:cubicBezTo>
                    <a:pt x="20274" y="20488"/>
                    <a:pt x="20274" y="21950"/>
                    <a:pt x="18622" y="21950"/>
                  </a:cubicBezTo>
                  <a:cubicBezTo>
                    <a:pt x="18622" y="23416"/>
                    <a:pt x="20274" y="23416"/>
                    <a:pt x="20274" y="23416"/>
                  </a:cubicBezTo>
                  <a:cubicBezTo>
                    <a:pt x="20274" y="23416"/>
                    <a:pt x="18622" y="23416"/>
                    <a:pt x="18622" y="24877"/>
                  </a:cubicBezTo>
                  <a:cubicBezTo>
                    <a:pt x="18622" y="24877"/>
                    <a:pt x="18622" y="24877"/>
                    <a:pt x="16971" y="24877"/>
                  </a:cubicBezTo>
                  <a:cubicBezTo>
                    <a:pt x="16971" y="24877"/>
                    <a:pt x="16971" y="26338"/>
                    <a:pt x="16971" y="26338"/>
                  </a:cubicBezTo>
                  <a:cubicBezTo>
                    <a:pt x="16971" y="27805"/>
                    <a:pt x="16971" y="27805"/>
                    <a:pt x="15320" y="29266"/>
                  </a:cubicBezTo>
                  <a:cubicBezTo>
                    <a:pt x="13668" y="30733"/>
                    <a:pt x="13668" y="29266"/>
                    <a:pt x="13668" y="30733"/>
                  </a:cubicBezTo>
                  <a:cubicBezTo>
                    <a:pt x="13668" y="32194"/>
                    <a:pt x="13668" y="33661"/>
                    <a:pt x="12017" y="33661"/>
                  </a:cubicBezTo>
                  <a:cubicBezTo>
                    <a:pt x="12017" y="33661"/>
                    <a:pt x="8714" y="35122"/>
                    <a:pt x="8714" y="35122"/>
                  </a:cubicBezTo>
                  <a:cubicBezTo>
                    <a:pt x="8714" y="33661"/>
                    <a:pt x="8714" y="33661"/>
                    <a:pt x="7063" y="33661"/>
                  </a:cubicBezTo>
                  <a:cubicBezTo>
                    <a:pt x="5417" y="32194"/>
                    <a:pt x="5417" y="33661"/>
                    <a:pt x="5417" y="35122"/>
                  </a:cubicBezTo>
                  <a:cubicBezTo>
                    <a:pt x="3766" y="35122"/>
                    <a:pt x="3766" y="36583"/>
                    <a:pt x="3766" y="38050"/>
                  </a:cubicBezTo>
                  <a:cubicBezTo>
                    <a:pt x="3766" y="39511"/>
                    <a:pt x="3766" y="38050"/>
                    <a:pt x="5417" y="39511"/>
                  </a:cubicBezTo>
                  <a:cubicBezTo>
                    <a:pt x="7063" y="39511"/>
                    <a:pt x="5417" y="42438"/>
                    <a:pt x="8714" y="43900"/>
                  </a:cubicBezTo>
                  <a:cubicBezTo>
                    <a:pt x="8714" y="43900"/>
                    <a:pt x="8714" y="42438"/>
                    <a:pt x="8714" y="43900"/>
                  </a:cubicBezTo>
                  <a:cubicBezTo>
                    <a:pt x="8714" y="43900"/>
                    <a:pt x="8714" y="43900"/>
                    <a:pt x="8714" y="43900"/>
                  </a:cubicBezTo>
                  <a:cubicBezTo>
                    <a:pt x="10366" y="45366"/>
                    <a:pt x="10366" y="46827"/>
                    <a:pt x="12017" y="46827"/>
                  </a:cubicBezTo>
                  <a:cubicBezTo>
                    <a:pt x="12017" y="48294"/>
                    <a:pt x="12017" y="49755"/>
                    <a:pt x="10366" y="49755"/>
                  </a:cubicBezTo>
                  <a:cubicBezTo>
                    <a:pt x="8714" y="49755"/>
                    <a:pt x="10366" y="48294"/>
                    <a:pt x="10366" y="48294"/>
                  </a:cubicBezTo>
                  <a:cubicBezTo>
                    <a:pt x="8714" y="48294"/>
                    <a:pt x="8714" y="49755"/>
                    <a:pt x="7063" y="49755"/>
                  </a:cubicBezTo>
                  <a:cubicBezTo>
                    <a:pt x="7063" y="49755"/>
                    <a:pt x="7063" y="49755"/>
                    <a:pt x="5417" y="49755"/>
                  </a:cubicBezTo>
                  <a:cubicBezTo>
                    <a:pt x="5417" y="49755"/>
                    <a:pt x="3766" y="49755"/>
                    <a:pt x="2115" y="49755"/>
                  </a:cubicBezTo>
                  <a:cubicBezTo>
                    <a:pt x="2115" y="49755"/>
                    <a:pt x="2115" y="49755"/>
                    <a:pt x="2115" y="49755"/>
                  </a:cubicBezTo>
                  <a:cubicBezTo>
                    <a:pt x="2115" y="49755"/>
                    <a:pt x="2115" y="49755"/>
                    <a:pt x="2115" y="51222"/>
                  </a:cubicBezTo>
                  <a:cubicBezTo>
                    <a:pt x="2115" y="51222"/>
                    <a:pt x="-1187" y="51222"/>
                    <a:pt x="463" y="52683"/>
                  </a:cubicBezTo>
                  <a:cubicBezTo>
                    <a:pt x="463" y="52683"/>
                    <a:pt x="2115" y="51222"/>
                    <a:pt x="2115" y="51222"/>
                  </a:cubicBezTo>
                  <a:cubicBezTo>
                    <a:pt x="463" y="52683"/>
                    <a:pt x="463" y="52683"/>
                    <a:pt x="2115" y="52683"/>
                  </a:cubicBezTo>
                  <a:cubicBezTo>
                    <a:pt x="2115" y="54144"/>
                    <a:pt x="3766" y="54144"/>
                    <a:pt x="5417" y="55611"/>
                  </a:cubicBezTo>
                  <a:cubicBezTo>
                    <a:pt x="7063" y="55611"/>
                    <a:pt x="8714" y="55611"/>
                    <a:pt x="10366" y="54144"/>
                  </a:cubicBezTo>
                  <a:cubicBezTo>
                    <a:pt x="10366" y="55611"/>
                    <a:pt x="7063" y="57072"/>
                    <a:pt x="5417" y="57072"/>
                  </a:cubicBezTo>
                  <a:cubicBezTo>
                    <a:pt x="5417" y="57072"/>
                    <a:pt x="5417" y="58538"/>
                    <a:pt x="5417" y="58538"/>
                  </a:cubicBezTo>
                  <a:cubicBezTo>
                    <a:pt x="5417" y="58538"/>
                    <a:pt x="5417" y="57072"/>
                    <a:pt x="3766" y="57072"/>
                  </a:cubicBezTo>
                  <a:cubicBezTo>
                    <a:pt x="3766" y="57072"/>
                    <a:pt x="3766" y="57072"/>
                    <a:pt x="3766" y="58538"/>
                  </a:cubicBezTo>
                  <a:cubicBezTo>
                    <a:pt x="3766" y="58538"/>
                    <a:pt x="5417" y="60000"/>
                    <a:pt x="7063" y="60000"/>
                  </a:cubicBezTo>
                  <a:cubicBezTo>
                    <a:pt x="8714" y="61461"/>
                    <a:pt x="10366" y="64388"/>
                    <a:pt x="13668" y="64388"/>
                  </a:cubicBezTo>
                  <a:cubicBezTo>
                    <a:pt x="13668" y="64388"/>
                    <a:pt x="16971" y="62927"/>
                    <a:pt x="16971" y="62927"/>
                  </a:cubicBezTo>
                  <a:cubicBezTo>
                    <a:pt x="18622" y="62927"/>
                    <a:pt x="18622" y="60000"/>
                    <a:pt x="16971" y="60000"/>
                  </a:cubicBezTo>
                  <a:cubicBezTo>
                    <a:pt x="16971" y="60000"/>
                    <a:pt x="18622" y="58538"/>
                    <a:pt x="16971" y="58538"/>
                  </a:cubicBezTo>
                  <a:cubicBezTo>
                    <a:pt x="18622" y="58538"/>
                    <a:pt x="18622" y="58538"/>
                    <a:pt x="20274" y="58538"/>
                  </a:cubicBezTo>
                  <a:cubicBezTo>
                    <a:pt x="18622" y="58538"/>
                    <a:pt x="18622" y="58538"/>
                    <a:pt x="18622" y="60000"/>
                  </a:cubicBezTo>
                  <a:cubicBezTo>
                    <a:pt x="18622" y="60000"/>
                    <a:pt x="20274" y="60000"/>
                    <a:pt x="20274" y="60000"/>
                  </a:cubicBezTo>
                  <a:cubicBezTo>
                    <a:pt x="18622" y="60000"/>
                    <a:pt x="18622" y="60000"/>
                    <a:pt x="18622" y="60000"/>
                  </a:cubicBezTo>
                  <a:cubicBezTo>
                    <a:pt x="20274" y="60000"/>
                    <a:pt x="20274" y="60000"/>
                    <a:pt x="21919" y="60000"/>
                  </a:cubicBezTo>
                  <a:cubicBezTo>
                    <a:pt x="20274" y="61461"/>
                    <a:pt x="20274" y="61461"/>
                    <a:pt x="20274" y="61461"/>
                  </a:cubicBezTo>
                  <a:cubicBezTo>
                    <a:pt x="20274" y="61461"/>
                    <a:pt x="20274" y="61461"/>
                    <a:pt x="20274" y="61461"/>
                  </a:cubicBezTo>
                  <a:cubicBezTo>
                    <a:pt x="18622" y="62927"/>
                    <a:pt x="20274" y="62927"/>
                    <a:pt x="20274" y="62927"/>
                  </a:cubicBezTo>
                  <a:cubicBezTo>
                    <a:pt x="21919" y="64388"/>
                    <a:pt x="21919" y="65855"/>
                    <a:pt x="20274" y="65855"/>
                  </a:cubicBezTo>
                  <a:cubicBezTo>
                    <a:pt x="20274" y="67316"/>
                    <a:pt x="20274" y="70244"/>
                    <a:pt x="21919" y="71705"/>
                  </a:cubicBezTo>
                  <a:cubicBezTo>
                    <a:pt x="20274" y="70244"/>
                    <a:pt x="21919" y="71705"/>
                    <a:pt x="21919" y="73172"/>
                  </a:cubicBezTo>
                  <a:cubicBezTo>
                    <a:pt x="21919" y="71705"/>
                    <a:pt x="21919" y="71705"/>
                    <a:pt x="21919" y="71705"/>
                  </a:cubicBezTo>
                  <a:cubicBezTo>
                    <a:pt x="21919" y="73172"/>
                    <a:pt x="21919" y="73172"/>
                    <a:pt x="21919" y="74633"/>
                  </a:cubicBezTo>
                  <a:cubicBezTo>
                    <a:pt x="21919" y="76100"/>
                    <a:pt x="23571" y="77561"/>
                    <a:pt x="23571" y="79022"/>
                  </a:cubicBezTo>
                  <a:cubicBezTo>
                    <a:pt x="25222" y="80488"/>
                    <a:pt x="26874" y="86338"/>
                    <a:pt x="26874" y="86338"/>
                  </a:cubicBezTo>
                  <a:cubicBezTo>
                    <a:pt x="26874" y="87805"/>
                    <a:pt x="26874" y="87805"/>
                    <a:pt x="28525" y="87805"/>
                  </a:cubicBezTo>
                  <a:cubicBezTo>
                    <a:pt x="28525" y="87805"/>
                    <a:pt x="26874" y="87805"/>
                    <a:pt x="26874" y="87805"/>
                  </a:cubicBezTo>
                  <a:cubicBezTo>
                    <a:pt x="30176" y="92194"/>
                    <a:pt x="31828" y="98050"/>
                    <a:pt x="35130" y="102438"/>
                  </a:cubicBezTo>
                  <a:cubicBezTo>
                    <a:pt x="36782" y="105366"/>
                    <a:pt x="40079" y="109755"/>
                    <a:pt x="40079" y="114144"/>
                  </a:cubicBezTo>
                  <a:cubicBezTo>
                    <a:pt x="40079" y="114144"/>
                    <a:pt x="40079" y="112683"/>
                    <a:pt x="40079" y="111222"/>
                  </a:cubicBezTo>
                  <a:cubicBezTo>
                    <a:pt x="40079" y="112683"/>
                    <a:pt x="40079" y="115611"/>
                    <a:pt x="41730" y="117072"/>
                  </a:cubicBezTo>
                  <a:cubicBezTo>
                    <a:pt x="41730" y="117072"/>
                    <a:pt x="43381" y="120000"/>
                    <a:pt x="45033" y="120000"/>
                  </a:cubicBezTo>
                  <a:cubicBezTo>
                    <a:pt x="46684" y="120000"/>
                    <a:pt x="48335" y="118538"/>
                    <a:pt x="48335" y="118538"/>
                  </a:cubicBezTo>
                  <a:cubicBezTo>
                    <a:pt x="48335" y="118538"/>
                    <a:pt x="48335" y="117072"/>
                    <a:pt x="48335" y="115611"/>
                  </a:cubicBezTo>
                  <a:cubicBezTo>
                    <a:pt x="49987" y="114144"/>
                    <a:pt x="51638" y="114144"/>
                    <a:pt x="53284" y="115611"/>
                  </a:cubicBezTo>
                  <a:cubicBezTo>
                    <a:pt x="53284" y="114144"/>
                    <a:pt x="51638" y="114144"/>
                    <a:pt x="51638" y="114144"/>
                  </a:cubicBezTo>
                  <a:cubicBezTo>
                    <a:pt x="51638" y="112683"/>
                    <a:pt x="53284" y="111222"/>
                    <a:pt x="53284" y="109755"/>
                  </a:cubicBezTo>
                  <a:cubicBezTo>
                    <a:pt x="53284" y="109755"/>
                    <a:pt x="54935" y="111222"/>
                    <a:pt x="54935" y="109755"/>
                  </a:cubicBezTo>
                  <a:cubicBezTo>
                    <a:pt x="54935" y="108294"/>
                    <a:pt x="54935" y="106827"/>
                    <a:pt x="54935" y="105366"/>
                  </a:cubicBezTo>
                  <a:cubicBezTo>
                    <a:pt x="54935" y="105366"/>
                    <a:pt x="54935" y="105366"/>
                    <a:pt x="54935" y="105366"/>
                  </a:cubicBezTo>
                  <a:cubicBezTo>
                    <a:pt x="54935" y="105366"/>
                    <a:pt x="54935" y="103900"/>
                    <a:pt x="54935" y="103900"/>
                  </a:cubicBezTo>
                  <a:cubicBezTo>
                    <a:pt x="54935" y="102438"/>
                    <a:pt x="54935" y="100977"/>
                    <a:pt x="54935" y="99511"/>
                  </a:cubicBezTo>
                  <a:cubicBezTo>
                    <a:pt x="54935" y="99511"/>
                    <a:pt x="56587" y="98050"/>
                    <a:pt x="56587" y="96583"/>
                  </a:cubicBezTo>
                  <a:cubicBezTo>
                    <a:pt x="56587" y="96583"/>
                    <a:pt x="54935" y="96583"/>
                    <a:pt x="54935" y="95122"/>
                  </a:cubicBezTo>
                  <a:cubicBezTo>
                    <a:pt x="54935" y="95122"/>
                    <a:pt x="56587" y="96583"/>
                    <a:pt x="56587" y="96583"/>
                  </a:cubicBezTo>
                  <a:cubicBezTo>
                    <a:pt x="54935" y="93661"/>
                    <a:pt x="53284" y="87805"/>
                    <a:pt x="54935" y="86338"/>
                  </a:cubicBezTo>
                  <a:cubicBezTo>
                    <a:pt x="56587" y="84877"/>
                    <a:pt x="56587" y="87805"/>
                    <a:pt x="58238" y="86338"/>
                  </a:cubicBezTo>
                  <a:cubicBezTo>
                    <a:pt x="58238" y="84877"/>
                    <a:pt x="58238" y="84877"/>
                    <a:pt x="59889" y="83416"/>
                  </a:cubicBezTo>
                  <a:cubicBezTo>
                    <a:pt x="59889" y="83416"/>
                    <a:pt x="61541" y="83416"/>
                    <a:pt x="61541" y="83416"/>
                  </a:cubicBezTo>
                  <a:cubicBezTo>
                    <a:pt x="63192" y="81950"/>
                    <a:pt x="63192" y="81950"/>
                    <a:pt x="63192" y="80488"/>
                  </a:cubicBezTo>
                  <a:cubicBezTo>
                    <a:pt x="64843" y="79022"/>
                    <a:pt x="66495" y="77561"/>
                    <a:pt x="68140" y="76100"/>
                  </a:cubicBezTo>
                  <a:cubicBezTo>
                    <a:pt x="69792" y="74633"/>
                    <a:pt x="71443" y="73172"/>
                    <a:pt x="73094" y="71705"/>
                  </a:cubicBezTo>
                  <a:cubicBezTo>
                    <a:pt x="74746" y="70244"/>
                    <a:pt x="76397" y="68777"/>
                    <a:pt x="74746" y="70244"/>
                  </a:cubicBezTo>
                  <a:cubicBezTo>
                    <a:pt x="74746" y="68777"/>
                    <a:pt x="76397" y="68777"/>
                    <a:pt x="74746" y="68777"/>
                  </a:cubicBezTo>
                  <a:cubicBezTo>
                    <a:pt x="76397" y="68777"/>
                    <a:pt x="79700" y="68777"/>
                    <a:pt x="78048" y="67316"/>
                  </a:cubicBezTo>
                  <a:cubicBezTo>
                    <a:pt x="78048" y="67316"/>
                    <a:pt x="78048" y="67316"/>
                    <a:pt x="79700" y="67316"/>
                  </a:cubicBezTo>
                  <a:cubicBezTo>
                    <a:pt x="79700" y="67316"/>
                    <a:pt x="79700" y="67316"/>
                    <a:pt x="81351" y="65855"/>
                  </a:cubicBezTo>
                  <a:cubicBezTo>
                    <a:pt x="81351" y="64388"/>
                    <a:pt x="81351" y="65855"/>
                    <a:pt x="81351" y="64388"/>
                  </a:cubicBezTo>
                  <a:cubicBezTo>
                    <a:pt x="81351" y="62927"/>
                    <a:pt x="79700" y="62927"/>
                    <a:pt x="81351" y="62927"/>
                  </a:cubicBezTo>
                  <a:cubicBezTo>
                    <a:pt x="81351" y="61461"/>
                    <a:pt x="82997" y="61461"/>
                    <a:pt x="82997" y="60000"/>
                  </a:cubicBezTo>
                  <a:cubicBezTo>
                    <a:pt x="84648" y="60000"/>
                    <a:pt x="84648" y="60000"/>
                    <a:pt x="84648" y="58538"/>
                  </a:cubicBezTo>
                  <a:cubicBezTo>
                    <a:pt x="84648" y="58538"/>
                    <a:pt x="84648" y="58538"/>
                    <a:pt x="84648" y="57072"/>
                  </a:cubicBezTo>
                  <a:cubicBezTo>
                    <a:pt x="84648" y="58538"/>
                    <a:pt x="84648" y="58538"/>
                    <a:pt x="84648" y="60000"/>
                  </a:cubicBezTo>
                  <a:cubicBezTo>
                    <a:pt x="86300" y="60000"/>
                    <a:pt x="84648" y="61461"/>
                    <a:pt x="86300" y="61461"/>
                  </a:cubicBezTo>
                  <a:cubicBezTo>
                    <a:pt x="86300" y="61461"/>
                    <a:pt x="86300" y="60000"/>
                    <a:pt x="86300" y="60000"/>
                  </a:cubicBezTo>
                  <a:cubicBezTo>
                    <a:pt x="87951" y="62927"/>
                    <a:pt x="87951" y="58538"/>
                    <a:pt x="87951" y="58538"/>
                  </a:cubicBezTo>
                  <a:cubicBezTo>
                    <a:pt x="87951" y="60000"/>
                    <a:pt x="87951" y="60000"/>
                    <a:pt x="87951" y="61461"/>
                  </a:cubicBezTo>
                  <a:cubicBezTo>
                    <a:pt x="87951" y="61461"/>
                    <a:pt x="87951" y="61461"/>
                    <a:pt x="87951" y="60000"/>
                  </a:cubicBezTo>
                  <a:cubicBezTo>
                    <a:pt x="89602" y="61461"/>
                    <a:pt x="89602" y="60000"/>
                    <a:pt x="89602" y="61461"/>
                  </a:cubicBezTo>
                  <a:cubicBezTo>
                    <a:pt x="89602" y="60000"/>
                    <a:pt x="89602" y="60000"/>
                    <a:pt x="89602" y="60000"/>
                  </a:cubicBezTo>
                  <a:cubicBezTo>
                    <a:pt x="89602" y="60000"/>
                    <a:pt x="89602" y="60000"/>
                    <a:pt x="89602" y="60000"/>
                  </a:cubicBezTo>
                  <a:cubicBezTo>
                    <a:pt x="87951" y="58538"/>
                    <a:pt x="87951" y="55611"/>
                    <a:pt x="87951" y="54144"/>
                  </a:cubicBezTo>
                  <a:cubicBezTo>
                    <a:pt x="87951" y="54144"/>
                    <a:pt x="86300" y="52683"/>
                    <a:pt x="86300" y="51222"/>
                  </a:cubicBezTo>
                  <a:cubicBezTo>
                    <a:pt x="86300" y="51222"/>
                    <a:pt x="86300" y="49755"/>
                    <a:pt x="86300" y="49755"/>
                  </a:cubicBezTo>
                  <a:cubicBezTo>
                    <a:pt x="86300" y="48294"/>
                    <a:pt x="84648" y="48294"/>
                    <a:pt x="84648" y="48294"/>
                  </a:cubicBezTo>
                  <a:cubicBezTo>
                    <a:pt x="82997" y="48294"/>
                    <a:pt x="82997" y="48294"/>
                    <a:pt x="82997" y="46827"/>
                  </a:cubicBezTo>
                  <a:cubicBezTo>
                    <a:pt x="82997" y="46827"/>
                    <a:pt x="84648" y="46827"/>
                    <a:pt x="84648" y="46827"/>
                  </a:cubicBezTo>
                  <a:cubicBezTo>
                    <a:pt x="82997" y="46827"/>
                    <a:pt x="84648" y="45366"/>
                    <a:pt x="84648" y="46827"/>
                  </a:cubicBezTo>
                  <a:cubicBezTo>
                    <a:pt x="84648" y="45366"/>
                    <a:pt x="84648" y="45366"/>
                    <a:pt x="84648" y="45366"/>
                  </a:cubicBezTo>
                  <a:cubicBezTo>
                    <a:pt x="84648" y="45366"/>
                    <a:pt x="86300" y="45366"/>
                    <a:pt x="86300" y="45366"/>
                  </a:cubicBezTo>
                  <a:cubicBezTo>
                    <a:pt x="86300" y="45366"/>
                    <a:pt x="86300" y="43900"/>
                    <a:pt x="86300" y="43900"/>
                  </a:cubicBezTo>
                  <a:cubicBezTo>
                    <a:pt x="84648" y="43900"/>
                    <a:pt x="82997" y="43900"/>
                    <a:pt x="82997" y="42438"/>
                  </a:cubicBezTo>
                  <a:cubicBezTo>
                    <a:pt x="82997" y="42438"/>
                    <a:pt x="84648" y="39511"/>
                    <a:pt x="82997" y="39511"/>
                  </a:cubicBezTo>
                  <a:cubicBezTo>
                    <a:pt x="84648" y="39511"/>
                    <a:pt x="84648" y="40977"/>
                    <a:pt x="86300" y="40977"/>
                  </a:cubicBezTo>
                  <a:cubicBezTo>
                    <a:pt x="84648" y="39511"/>
                    <a:pt x="87951" y="42438"/>
                    <a:pt x="87951" y="42438"/>
                  </a:cubicBezTo>
                  <a:cubicBezTo>
                    <a:pt x="89602" y="42438"/>
                    <a:pt x="87951" y="39511"/>
                    <a:pt x="89602" y="42438"/>
                  </a:cubicBezTo>
                  <a:cubicBezTo>
                    <a:pt x="89602" y="42438"/>
                    <a:pt x="89602" y="43900"/>
                    <a:pt x="89602" y="45366"/>
                  </a:cubicBezTo>
                  <a:cubicBezTo>
                    <a:pt x="91254" y="45366"/>
                    <a:pt x="91254" y="45366"/>
                    <a:pt x="91254" y="45366"/>
                  </a:cubicBezTo>
                  <a:cubicBezTo>
                    <a:pt x="94556" y="45366"/>
                    <a:pt x="96208" y="45366"/>
                    <a:pt x="99505" y="45366"/>
                  </a:cubicBezTo>
                  <a:cubicBezTo>
                    <a:pt x="101156" y="45366"/>
                    <a:pt x="101156" y="46827"/>
                    <a:pt x="101156" y="46827"/>
                  </a:cubicBezTo>
                  <a:cubicBezTo>
                    <a:pt x="101156" y="46827"/>
                    <a:pt x="101156" y="46827"/>
                    <a:pt x="101156" y="46827"/>
                  </a:cubicBezTo>
                  <a:cubicBezTo>
                    <a:pt x="101156" y="46827"/>
                    <a:pt x="101156" y="46827"/>
                    <a:pt x="101156" y="48294"/>
                  </a:cubicBezTo>
                  <a:cubicBezTo>
                    <a:pt x="99505" y="48294"/>
                    <a:pt x="101156" y="48294"/>
                    <a:pt x="99505" y="49755"/>
                  </a:cubicBezTo>
                  <a:cubicBezTo>
                    <a:pt x="99505" y="49755"/>
                    <a:pt x="97859" y="49755"/>
                    <a:pt x="97859" y="51222"/>
                  </a:cubicBezTo>
                  <a:cubicBezTo>
                    <a:pt x="96208" y="51222"/>
                    <a:pt x="97859" y="54144"/>
                    <a:pt x="97859" y="54144"/>
                  </a:cubicBezTo>
                  <a:cubicBezTo>
                    <a:pt x="97859" y="54144"/>
                    <a:pt x="97859" y="54144"/>
                    <a:pt x="97859" y="54144"/>
                  </a:cubicBezTo>
                  <a:cubicBezTo>
                    <a:pt x="99505" y="54144"/>
                    <a:pt x="99505" y="55611"/>
                    <a:pt x="99505" y="54144"/>
                  </a:cubicBezTo>
                  <a:cubicBezTo>
                    <a:pt x="99505" y="54144"/>
                    <a:pt x="99505" y="54144"/>
                    <a:pt x="99505" y="52683"/>
                  </a:cubicBezTo>
                  <a:cubicBezTo>
                    <a:pt x="99505" y="52683"/>
                    <a:pt x="101156" y="52683"/>
                    <a:pt x="101156" y="52683"/>
                  </a:cubicBezTo>
                  <a:cubicBezTo>
                    <a:pt x="101156" y="51222"/>
                    <a:pt x="101156" y="52683"/>
                    <a:pt x="102807" y="52683"/>
                  </a:cubicBezTo>
                  <a:cubicBezTo>
                    <a:pt x="102807" y="55611"/>
                    <a:pt x="102807" y="57072"/>
                    <a:pt x="104459" y="60000"/>
                  </a:cubicBezTo>
                  <a:cubicBezTo>
                    <a:pt x="104459" y="58538"/>
                    <a:pt x="104459" y="58538"/>
                    <a:pt x="104459" y="58538"/>
                  </a:cubicBezTo>
                  <a:cubicBezTo>
                    <a:pt x="106110" y="60000"/>
                    <a:pt x="106110" y="60000"/>
                    <a:pt x="106110" y="58538"/>
                  </a:cubicBezTo>
                  <a:cubicBezTo>
                    <a:pt x="106110" y="57072"/>
                    <a:pt x="106110" y="57072"/>
                    <a:pt x="106110" y="55611"/>
                  </a:cubicBezTo>
                  <a:cubicBezTo>
                    <a:pt x="106110" y="54144"/>
                    <a:pt x="106110" y="55611"/>
                    <a:pt x="106110" y="54144"/>
                  </a:cubicBezTo>
                  <a:cubicBezTo>
                    <a:pt x="107761" y="52683"/>
                    <a:pt x="106110" y="51222"/>
                    <a:pt x="106110" y="49755"/>
                  </a:cubicBezTo>
                  <a:cubicBezTo>
                    <a:pt x="106110" y="51222"/>
                    <a:pt x="109413" y="51222"/>
                    <a:pt x="109413" y="51222"/>
                  </a:cubicBezTo>
                  <a:cubicBezTo>
                    <a:pt x="109413" y="51222"/>
                    <a:pt x="111064" y="48294"/>
                    <a:pt x="111064" y="48294"/>
                  </a:cubicBezTo>
                  <a:cubicBezTo>
                    <a:pt x="111064" y="46827"/>
                    <a:pt x="111064" y="46827"/>
                    <a:pt x="111064" y="45366"/>
                  </a:cubicBezTo>
                  <a:cubicBezTo>
                    <a:pt x="111064" y="45366"/>
                    <a:pt x="111064" y="45366"/>
                    <a:pt x="111064" y="45366"/>
                  </a:cubicBezTo>
                  <a:cubicBezTo>
                    <a:pt x="111064" y="43900"/>
                    <a:pt x="111064" y="43900"/>
                    <a:pt x="111064" y="43900"/>
                  </a:cubicBezTo>
                  <a:cubicBezTo>
                    <a:pt x="112715" y="42438"/>
                    <a:pt x="112715" y="42438"/>
                    <a:pt x="111064" y="40977"/>
                  </a:cubicBezTo>
                  <a:cubicBezTo>
                    <a:pt x="111064" y="39511"/>
                    <a:pt x="112715" y="39511"/>
                    <a:pt x="112715" y="38050"/>
                  </a:cubicBezTo>
                  <a:cubicBezTo>
                    <a:pt x="114361" y="36583"/>
                    <a:pt x="114361" y="36583"/>
                    <a:pt x="116013" y="36583"/>
                  </a:cubicBezTo>
                  <a:cubicBezTo>
                    <a:pt x="117664" y="36583"/>
                    <a:pt x="117664" y="36583"/>
                    <a:pt x="119315" y="36583"/>
                  </a:cubicBezTo>
                  <a:cubicBezTo>
                    <a:pt x="119315" y="36583"/>
                    <a:pt x="117664" y="35122"/>
                    <a:pt x="117664" y="35122"/>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28" name="Shape 2328"/>
            <p:cNvSpPr/>
            <p:nvPr/>
          </p:nvSpPr>
          <p:spPr>
            <a:xfrm>
              <a:off x="5803667" y="601581"/>
              <a:ext cx="392498" cy="127525"/>
            </a:xfrm>
            <a:custGeom>
              <a:avLst/>
              <a:gdLst/>
              <a:ahLst/>
              <a:cxnLst/>
              <a:rect l="0" t="0" r="0" b="0"/>
              <a:pathLst>
                <a:path w="120000" h="120000" extrusionOk="0">
                  <a:moveTo>
                    <a:pt x="118895" y="45000"/>
                  </a:moveTo>
                  <a:cubicBezTo>
                    <a:pt x="118895" y="45000"/>
                    <a:pt x="113491" y="45000"/>
                    <a:pt x="108088" y="45000"/>
                  </a:cubicBezTo>
                  <a:cubicBezTo>
                    <a:pt x="113491" y="30000"/>
                    <a:pt x="108088" y="30000"/>
                    <a:pt x="108088" y="30000"/>
                  </a:cubicBezTo>
                  <a:cubicBezTo>
                    <a:pt x="113491" y="30000"/>
                    <a:pt x="108088" y="30000"/>
                    <a:pt x="102678" y="15000"/>
                  </a:cubicBezTo>
                  <a:cubicBezTo>
                    <a:pt x="108088" y="15000"/>
                    <a:pt x="108088" y="15000"/>
                    <a:pt x="113491" y="15000"/>
                  </a:cubicBezTo>
                  <a:cubicBezTo>
                    <a:pt x="108088" y="15000"/>
                    <a:pt x="102678" y="15000"/>
                    <a:pt x="102678" y="15000"/>
                  </a:cubicBezTo>
                  <a:cubicBezTo>
                    <a:pt x="97275" y="15000"/>
                    <a:pt x="97275" y="15000"/>
                    <a:pt x="97275" y="0"/>
                  </a:cubicBezTo>
                  <a:cubicBezTo>
                    <a:pt x="91871" y="0"/>
                    <a:pt x="91871" y="15000"/>
                    <a:pt x="86468" y="15000"/>
                  </a:cubicBezTo>
                  <a:cubicBezTo>
                    <a:pt x="86468" y="15000"/>
                    <a:pt x="86468" y="15000"/>
                    <a:pt x="81064" y="15000"/>
                  </a:cubicBezTo>
                  <a:cubicBezTo>
                    <a:pt x="81064" y="15000"/>
                    <a:pt x="81064" y="30000"/>
                    <a:pt x="75661" y="30000"/>
                  </a:cubicBezTo>
                  <a:cubicBezTo>
                    <a:pt x="75661" y="30000"/>
                    <a:pt x="70257" y="15000"/>
                    <a:pt x="70257" y="15000"/>
                  </a:cubicBezTo>
                  <a:cubicBezTo>
                    <a:pt x="70257" y="30000"/>
                    <a:pt x="75661" y="30000"/>
                    <a:pt x="70257" y="30000"/>
                  </a:cubicBezTo>
                  <a:cubicBezTo>
                    <a:pt x="70257" y="30000"/>
                    <a:pt x="64853" y="15000"/>
                    <a:pt x="59444" y="15000"/>
                  </a:cubicBezTo>
                  <a:cubicBezTo>
                    <a:pt x="59444" y="30000"/>
                    <a:pt x="59444" y="30000"/>
                    <a:pt x="59444" y="30000"/>
                  </a:cubicBezTo>
                  <a:cubicBezTo>
                    <a:pt x="54041" y="30000"/>
                    <a:pt x="54041" y="30000"/>
                    <a:pt x="54041" y="30000"/>
                  </a:cubicBezTo>
                  <a:cubicBezTo>
                    <a:pt x="48637" y="15000"/>
                    <a:pt x="48637" y="30000"/>
                    <a:pt x="43234" y="45000"/>
                  </a:cubicBezTo>
                  <a:cubicBezTo>
                    <a:pt x="43234" y="45000"/>
                    <a:pt x="43234" y="45000"/>
                    <a:pt x="37830" y="45000"/>
                  </a:cubicBezTo>
                  <a:cubicBezTo>
                    <a:pt x="37830" y="45000"/>
                    <a:pt x="37830" y="45000"/>
                    <a:pt x="37830" y="60000"/>
                  </a:cubicBezTo>
                  <a:cubicBezTo>
                    <a:pt x="37830" y="45000"/>
                    <a:pt x="37830" y="45000"/>
                    <a:pt x="32426" y="45000"/>
                  </a:cubicBezTo>
                  <a:cubicBezTo>
                    <a:pt x="37830" y="45000"/>
                    <a:pt x="37830" y="45000"/>
                    <a:pt x="37830" y="45000"/>
                  </a:cubicBezTo>
                  <a:cubicBezTo>
                    <a:pt x="32426" y="45000"/>
                    <a:pt x="32426" y="45000"/>
                    <a:pt x="32426" y="30000"/>
                  </a:cubicBezTo>
                  <a:cubicBezTo>
                    <a:pt x="37830" y="45000"/>
                    <a:pt x="37830" y="30000"/>
                    <a:pt x="37830" y="30000"/>
                  </a:cubicBezTo>
                  <a:cubicBezTo>
                    <a:pt x="37830" y="30000"/>
                    <a:pt x="37830" y="30000"/>
                    <a:pt x="37830" y="30000"/>
                  </a:cubicBezTo>
                  <a:cubicBezTo>
                    <a:pt x="32426" y="15000"/>
                    <a:pt x="27023" y="0"/>
                    <a:pt x="21619" y="15000"/>
                  </a:cubicBezTo>
                  <a:cubicBezTo>
                    <a:pt x="21619" y="15000"/>
                    <a:pt x="27023" y="15000"/>
                    <a:pt x="27023" y="15000"/>
                  </a:cubicBezTo>
                  <a:cubicBezTo>
                    <a:pt x="27023" y="15000"/>
                    <a:pt x="21619" y="15000"/>
                    <a:pt x="21619" y="15000"/>
                  </a:cubicBezTo>
                  <a:cubicBezTo>
                    <a:pt x="27023" y="15000"/>
                    <a:pt x="27023" y="30000"/>
                    <a:pt x="21619" y="30000"/>
                  </a:cubicBezTo>
                  <a:cubicBezTo>
                    <a:pt x="27023" y="30000"/>
                    <a:pt x="21619" y="30000"/>
                    <a:pt x="21619" y="30000"/>
                  </a:cubicBezTo>
                  <a:cubicBezTo>
                    <a:pt x="21619" y="15000"/>
                    <a:pt x="16210" y="15000"/>
                    <a:pt x="16210" y="15000"/>
                  </a:cubicBezTo>
                  <a:cubicBezTo>
                    <a:pt x="16210" y="15000"/>
                    <a:pt x="16210" y="30000"/>
                    <a:pt x="16210" y="30000"/>
                  </a:cubicBezTo>
                  <a:cubicBezTo>
                    <a:pt x="10807" y="15000"/>
                    <a:pt x="10807" y="30000"/>
                    <a:pt x="16210" y="30000"/>
                  </a:cubicBezTo>
                  <a:cubicBezTo>
                    <a:pt x="10807" y="30000"/>
                    <a:pt x="10807" y="30000"/>
                    <a:pt x="10807" y="30000"/>
                  </a:cubicBezTo>
                  <a:cubicBezTo>
                    <a:pt x="10807" y="30000"/>
                    <a:pt x="16210" y="30000"/>
                    <a:pt x="16210" y="30000"/>
                  </a:cubicBezTo>
                  <a:cubicBezTo>
                    <a:pt x="10807" y="45000"/>
                    <a:pt x="10807" y="30000"/>
                    <a:pt x="5403" y="30000"/>
                  </a:cubicBezTo>
                  <a:cubicBezTo>
                    <a:pt x="5403" y="45000"/>
                    <a:pt x="5403" y="45000"/>
                    <a:pt x="10807" y="45000"/>
                  </a:cubicBezTo>
                  <a:cubicBezTo>
                    <a:pt x="5403" y="45000"/>
                    <a:pt x="5403" y="45000"/>
                    <a:pt x="0" y="45000"/>
                  </a:cubicBezTo>
                  <a:cubicBezTo>
                    <a:pt x="10807" y="60000"/>
                    <a:pt x="21619" y="30000"/>
                    <a:pt x="32426" y="45000"/>
                  </a:cubicBezTo>
                  <a:cubicBezTo>
                    <a:pt x="27023" y="45000"/>
                    <a:pt x="27023" y="60000"/>
                    <a:pt x="21619" y="60000"/>
                  </a:cubicBezTo>
                  <a:cubicBezTo>
                    <a:pt x="27023" y="60000"/>
                    <a:pt x="27023" y="60000"/>
                    <a:pt x="32426" y="60000"/>
                  </a:cubicBezTo>
                  <a:cubicBezTo>
                    <a:pt x="27023" y="75000"/>
                    <a:pt x="16210" y="60000"/>
                    <a:pt x="10807" y="60000"/>
                  </a:cubicBezTo>
                  <a:cubicBezTo>
                    <a:pt x="5403" y="75000"/>
                    <a:pt x="5403" y="75000"/>
                    <a:pt x="10807" y="75000"/>
                  </a:cubicBezTo>
                  <a:cubicBezTo>
                    <a:pt x="16210" y="75000"/>
                    <a:pt x="21619" y="75000"/>
                    <a:pt x="21619" y="75000"/>
                  </a:cubicBezTo>
                  <a:cubicBezTo>
                    <a:pt x="21619" y="90000"/>
                    <a:pt x="27023" y="75000"/>
                    <a:pt x="32426" y="75000"/>
                  </a:cubicBezTo>
                  <a:cubicBezTo>
                    <a:pt x="27023" y="75000"/>
                    <a:pt x="21619" y="90000"/>
                    <a:pt x="27023" y="90000"/>
                  </a:cubicBezTo>
                  <a:cubicBezTo>
                    <a:pt x="27023" y="90000"/>
                    <a:pt x="27023" y="90000"/>
                    <a:pt x="21619" y="90000"/>
                  </a:cubicBezTo>
                  <a:cubicBezTo>
                    <a:pt x="27023" y="90000"/>
                    <a:pt x="27023" y="90000"/>
                    <a:pt x="32426" y="90000"/>
                  </a:cubicBezTo>
                  <a:cubicBezTo>
                    <a:pt x="27023" y="90000"/>
                    <a:pt x="27023" y="105000"/>
                    <a:pt x="21619" y="105000"/>
                  </a:cubicBezTo>
                  <a:cubicBezTo>
                    <a:pt x="21619" y="105000"/>
                    <a:pt x="16210" y="105000"/>
                    <a:pt x="16210" y="105000"/>
                  </a:cubicBezTo>
                  <a:cubicBezTo>
                    <a:pt x="10807" y="120000"/>
                    <a:pt x="32426" y="105000"/>
                    <a:pt x="32426" y="105000"/>
                  </a:cubicBezTo>
                  <a:cubicBezTo>
                    <a:pt x="32426" y="105000"/>
                    <a:pt x="32426" y="105000"/>
                    <a:pt x="32426" y="105000"/>
                  </a:cubicBezTo>
                  <a:cubicBezTo>
                    <a:pt x="32426" y="120000"/>
                    <a:pt x="37830" y="120000"/>
                    <a:pt x="37830" y="105000"/>
                  </a:cubicBezTo>
                  <a:cubicBezTo>
                    <a:pt x="37830" y="120000"/>
                    <a:pt x="37830" y="120000"/>
                    <a:pt x="37830" y="120000"/>
                  </a:cubicBezTo>
                  <a:cubicBezTo>
                    <a:pt x="37830" y="120000"/>
                    <a:pt x="43234" y="120000"/>
                    <a:pt x="43234" y="120000"/>
                  </a:cubicBezTo>
                  <a:cubicBezTo>
                    <a:pt x="48637" y="120000"/>
                    <a:pt x="54041" y="120000"/>
                    <a:pt x="64853" y="120000"/>
                  </a:cubicBezTo>
                  <a:cubicBezTo>
                    <a:pt x="64853" y="120000"/>
                    <a:pt x="64853" y="120000"/>
                    <a:pt x="70257" y="120000"/>
                  </a:cubicBezTo>
                  <a:cubicBezTo>
                    <a:pt x="75661" y="105000"/>
                    <a:pt x="86468" y="105000"/>
                    <a:pt x="97275" y="90000"/>
                  </a:cubicBezTo>
                  <a:cubicBezTo>
                    <a:pt x="97275" y="90000"/>
                    <a:pt x="102678" y="90000"/>
                    <a:pt x="108088" y="90000"/>
                  </a:cubicBezTo>
                  <a:cubicBezTo>
                    <a:pt x="108088" y="90000"/>
                    <a:pt x="108088" y="75000"/>
                    <a:pt x="108088" y="75000"/>
                  </a:cubicBezTo>
                  <a:cubicBezTo>
                    <a:pt x="108088" y="75000"/>
                    <a:pt x="124298" y="60000"/>
                    <a:pt x="118895" y="60000"/>
                  </a:cubicBezTo>
                  <a:cubicBezTo>
                    <a:pt x="118895" y="60000"/>
                    <a:pt x="118895" y="45000"/>
                    <a:pt x="118895" y="4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29" name="Shape 2329"/>
            <p:cNvSpPr/>
            <p:nvPr/>
          </p:nvSpPr>
          <p:spPr>
            <a:xfrm>
              <a:off x="7274756" y="1394448"/>
              <a:ext cx="266908" cy="124754"/>
            </a:xfrm>
            <a:custGeom>
              <a:avLst/>
              <a:gdLst/>
              <a:ahLst/>
              <a:cxnLst/>
              <a:rect l="0" t="0" r="0" b="0"/>
              <a:pathLst>
                <a:path w="120000" h="120000" extrusionOk="0">
                  <a:moveTo>
                    <a:pt x="120000" y="30000"/>
                  </a:moveTo>
                  <a:cubicBezTo>
                    <a:pt x="120000" y="15000"/>
                    <a:pt x="120000" y="15000"/>
                    <a:pt x="112000" y="15000"/>
                  </a:cubicBezTo>
                  <a:cubicBezTo>
                    <a:pt x="112000" y="15000"/>
                    <a:pt x="112000" y="0"/>
                    <a:pt x="112000" y="0"/>
                  </a:cubicBezTo>
                  <a:cubicBezTo>
                    <a:pt x="104000" y="0"/>
                    <a:pt x="104000" y="15000"/>
                    <a:pt x="104000" y="15000"/>
                  </a:cubicBezTo>
                  <a:cubicBezTo>
                    <a:pt x="96000" y="0"/>
                    <a:pt x="96000" y="0"/>
                    <a:pt x="96000" y="0"/>
                  </a:cubicBezTo>
                  <a:cubicBezTo>
                    <a:pt x="88000" y="0"/>
                    <a:pt x="80000" y="0"/>
                    <a:pt x="80000" y="0"/>
                  </a:cubicBezTo>
                  <a:cubicBezTo>
                    <a:pt x="80000" y="0"/>
                    <a:pt x="80000" y="15000"/>
                    <a:pt x="72000" y="15000"/>
                  </a:cubicBezTo>
                  <a:cubicBezTo>
                    <a:pt x="72000" y="15000"/>
                    <a:pt x="72000" y="15000"/>
                    <a:pt x="64000" y="15000"/>
                  </a:cubicBezTo>
                  <a:cubicBezTo>
                    <a:pt x="64000" y="15000"/>
                    <a:pt x="56000" y="15000"/>
                    <a:pt x="48000" y="15000"/>
                  </a:cubicBezTo>
                  <a:cubicBezTo>
                    <a:pt x="48000" y="30000"/>
                    <a:pt x="48000" y="30000"/>
                    <a:pt x="48000" y="30000"/>
                  </a:cubicBezTo>
                  <a:cubicBezTo>
                    <a:pt x="40000" y="45000"/>
                    <a:pt x="32000" y="30000"/>
                    <a:pt x="24000" y="30000"/>
                  </a:cubicBezTo>
                  <a:cubicBezTo>
                    <a:pt x="16000" y="30000"/>
                    <a:pt x="16000" y="30000"/>
                    <a:pt x="16000" y="30000"/>
                  </a:cubicBezTo>
                  <a:cubicBezTo>
                    <a:pt x="8000" y="45000"/>
                    <a:pt x="8000" y="30000"/>
                    <a:pt x="0" y="45000"/>
                  </a:cubicBezTo>
                  <a:cubicBezTo>
                    <a:pt x="16000" y="45000"/>
                    <a:pt x="8000" y="45000"/>
                    <a:pt x="8000" y="60000"/>
                  </a:cubicBezTo>
                  <a:cubicBezTo>
                    <a:pt x="8000" y="60000"/>
                    <a:pt x="8000" y="60000"/>
                    <a:pt x="8000" y="60000"/>
                  </a:cubicBezTo>
                  <a:cubicBezTo>
                    <a:pt x="8000" y="75000"/>
                    <a:pt x="0" y="75000"/>
                    <a:pt x="0" y="75000"/>
                  </a:cubicBezTo>
                  <a:cubicBezTo>
                    <a:pt x="0" y="75000"/>
                    <a:pt x="8000" y="90000"/>
                    <a:pt x="16000" y="105000"/>
                  </a:cubicBezTo>
                  <a:cubicBezTo>
                    <a:pt x="24000" y="105000"/>
                    <a:pt x="24000" y="120000"/>
                    <a:pt x="32000" y="120000"/>
                  </a:cubicBezTo>
                  <a:cubicBezTo>
                    <a:pt x="40000" y="120000"/>
                    <a:pt x="48000" y="120000"/>
                    <a:pt x="56000" y="105000"/>
                  </a:cubicBezTo>
                  <a:cubicBezTo>
                    <a:pt x="64000" y="105000"/>
                    <a:pt x="64000" y="105000"/>
                    <a:pt x="72000" y="105000"/>
                  </a:cubicBezTo>
                  <a:cubicBezTo>
                    <a:pt x="88000" y="105000"/>
                    <a:pt x="96000" y="105000"/>
                    <a:pt x="96000" y="75000"/>
                  </a:cubicBezTo>
                  <a:cubicBezTo>
                    <a:pt x="104000" y="75000"/>
                    <a:pt x="104000" y="60000"/>
                    <a:pt x="104000" y="45000"/>
                  </a:cubicBezTo>
                  <a:cubicBezTo>
                    <a:pt x="112000" y="30000"/>
                    <a:pt x="120000" y="30000"/>
                    <a:pt x="120000" y="3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30" name="Shape 2330"/>
            <p:cNvSpPr/>
            <p:nvPr/>
          </p:nvSpPr>
          <p:spPr>
            <a:xfrm>
              <a:off x="11757340" y="2628103"/>
              <a:ext cx="24828" cy="0"/>
            </a:xfrm>
            <a:prstGeom prst="ellipse">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31" name="Shape 2331"/>
            <p:cNvSpPr/>
            <p:nvPr/>
          </p:nvSpPr>
          <p:spPr>
            <a:xfrm>
              <a:off x="2414573" y="2913649"/>
              <a:ext cx="301048" cy="141387"/>
            </a:xfrm>
            <a:custGeom>
              <a:avLst/>
              <a:gdLst/>
              <a:ahLst/>
              <a:cxnLst/>
              <a:rect l="0" t="0" r="0" b="0"/>
              <a:pathLst>
                <a:path w="120000" h="120000" extrusionOk="0">
                  <a:moveTo>
                    <a:pt x="120000" y="40000"/>
                  </a:moveTo>
                  <a:cubicBezTo>
                    <a:pt x="112938" y="40000"/>
                    <a:pt x="112938" y="26666"/>
                    <a:pt x="112938" y="26666"/>
                  </a:cubicBezTo>
                  <a:cubicBezTo>
                    <a:pt x="112938" y="26666"/>
                    <a:pt x="112938" y="40000"/>
                    <a:pt x="112938" y="40000"/>
                  </a:cubicBezTo>
                  <a:cubicBezTo>
                    <a:pt x="112938" y="40000"/>
                    <a:pt x="105883" y="40000"/>
                    <a:pt x="105883" y="40000"/>
                  </a:cubicBezTo>
                  <a:cubicBezTo>
                    <a:pt x="105883" y="40000"/>
                    <a:pt x="105883" y="26666"/>
                    <a:pt x="98822" y="26666"/>
                  </a:cubicBezTo>
                  <a:cubicBezTo>
                    <a:pt x="105883" y="26666"/>
                    <a:pt x="105883" y="26666"/>
                    <a:pt x="105883" y="26666"/>
                  </a:cubicBezTo>
                  <a:cubicBezTo>
                    <a:pt x="105883" y="26666"/>
                    <a:pt x="98822" y="13333"/>
                    <a:pt x="98822" y="13333"/>
                  </a:cubicBezTo>
                  <a:cubicBezTo>
                    <a:pt x="98822" y="13333"/>
                    <a:pt x="98822" y="13333"/>
                    <a:pt x="98822" y="13333"/>
                  </a:cubicBezTo>
                  <a:cubicBezTo>
                    <a:pt x="91766" y="13333"/>
                    <a:pt x="91766" y="0"/>
                    <a:pt x="84705" y="0"/>
                  </a:cubicBezTo>
                  <a:cubicBezTo>
                    <a:pt x="84705" y="0"/>
                    <a:pt x="77644" y="13333"/>
                    <a:pt x="77644" y="13333"/>
                  </a:cubicBezTo>
                  <a:cubicBezTo>
                    <a:pt x="77644" y="13333"/>
                    <a:pt x="70588" y="0"/>
                    <a:pt x="70588" y="0"/>
                  </a:cubicBezTo>
                  <a:cubicBezTo>
                    <a:pt x="70588" y="13333"/>
                    <a:pt x="56472" y="13333"/>
                    <a:pt x="49411" y="13333"/>
                  </a:cubicBezTo>
                  <a:cubicBezTo>
                    <a:pt x="42355" y="13333"/>
                    <a:pt x="35294" y="13333"/>
                    <a:pt x="28233" y="13333"/>
                  </a:cubicBezTo>
                  <a:cubicBezTo>
                    <a:pt x="21177" y="13333"/>
                    <a:pt x="14116" y="26666"/>
                    <a:pt x="7061" y="40000"/>
                  </a:cubicBezTo>
                  <a:cubicBezTo>
                    <a:pt x="7061" y="53333"/>
                    <a:pt x="7061" y="53333"/>
                    <a:pt x="0" y="66666"/>
                  </a:cubicBezTo>
                  <a:cubicBezTo>
                    <a:pt x="7061" y="66666"/>
                    <a:pt x="7061" y="66666"/>
                    <a:pt x="14116" y="80000"/>
                  </a:cubicBezTo>
                  <a:cubicBezTo>
                    <a:pt x="14116" y="80000"/>
                    <a:pt x="14116" y="80000"/>
                    <a:pt x="14116" y="80000"/>
                  </a:cubicBezTo>
                  <a:cubicBezTo>
                    <a:pt x="21177" y="80000"/>
                    <a:pt x="21177" y="93333"/>
                    <a:pt x="21177" y="93333"/>
                  </a:cubicBezTo>
                  <a:cubicBezTo>
                    <a:pt x="21177" y="93333"/>
                    <a:pt x="21177" y="93333"/>
                    <a:pt x="21177" y="93333"/>
                  </a:cubicBezTo>
                  <a:cubicBezTo>
                    <a:pt x="21177" y="93333"/>
                    <a:pt x="28233" y="80000"/>
                    <a:pt x="28233" y="93333"/>
                  </a:cubicBezTo>
                  <a:cubicBezTo>
                    <a:pt x="35294" y="93333"/>
                    <a:pt x="28233" y="106666"/>
                    <a:pt x="28233" y="106666"/>
                  </a:cubicBezTo>
                  <a:cubicBezTo>
                    <a:pt x="35294" y="106666"/>
                    <a:pt x="35294" y="120000"/>
                    <a:pt x="35294" y="120000"/>
                  </a:cubicBezTo>
                  <a:cubicBezTo>
                    <a:pt x="42355" y="120000"/>
                    <a:pt x="49411" y="120000"/>
                    <a:pt x="49411" y="106666"/>
                  </a:cubicBezTo>
                  <a:cubicBezTo>
                    <a:pt x="49411" y="93333"/>
                    <a:pt x="49411" y="106666"/>
                    <a:pt x="56472" y="93333"/>
                  </a:cubicBezTo>
                  <a:cubicBezTo>
                    <a:pt x="56472" y="93333"/>
                    <a:pt x="63527" y="80000"/>
                    <a:pt x="63527" y="80000"/>
                  </a:cubicBezTo>
                  <a:cubicBezTo>
                    <a:pt x="63527" y="93333"/>
                    <a:pt x="77644" y="80000"/>
                    <a:pt x="77644" y="66666"/>
                  </a:cubicBezTo>
                  <a:cubicBezTo>
                    <a:pt x="77644" y="66666"/>
                    <a:pt x="84705" y="66666"/>
                    <a:pt x="84705" y="66666"/>
                  </a:cubicBezTo>
                  <a:cubicBezTo>
                    <a:pt x="84705" y="53333"/>
                    <a:pt x="84705" y="53333"/>
                    <a:pt x="91766" y="53333"/>
                  </a:cubicBezTo>
                  <a:cubicBezTo>
                    <a:pt x="91766" y="53333"/>
                    <a:pt x="91766" y="53333"/>
                    <a:pt x="91766" y="53333"/>
                  </a:cubicBezTo>
                  <a:cubicBezTo>
                    <a:pt x="98822" y="53333"/>
                    <a:pt x="98822" y="53333"/>
                    <a:pt x="98822" y="53333"/>
                  </a:cubicBezTo>
                  <a:cubicBezTo>
                    <a:pt x="98822" y="53333"/>
                    <a:pt x="105883" y="53333"/>
                    <a:pt x="105883" y="53333"/>
                  </a:cubicBezTo>
                  <a:cubicBezTo>
                    <a:pt x="112938" y="53333"/>
                    <a:pt x="120000" y="40000"/>
                    <a:pt x="120000" y="4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32" name="Shape 2332"/>
            <p:cNvSpPr/>
            <p:nvPr/>
          </p:nvSpPr>
          <p:spPr>
            <a:xfrm>
              <a:off x="3137264" y="2738994"/>
              <a:ext cx="131985" cy="80397"/>
            </a:xfrm>
            <a:custGeom>
              <a:avLst/>
              <a:gdLst/>
              <a:ahLst/>
              <a:cxnLst/>
              <a:rect l="0" t="0" r="0" b="0"/>
              <a:pathLst>
                <a:path w="120000" h="120000" extrusionOk="0">
                  <a:moveTo>
                    <a:pt x="116718" y="48000"/>
                  </a:moveTo>
                  <a:cubicBezTo>
                    <a:pt x="133022" y="0"/>
                    <a:pt x="84112" y="0"/>
                    <a:pt x="67808" y="0"/>
                  </a:cubicBezTo>
                  <a:cubicBezTo>
                    <a:pt x="51505" y="0"/>
                    <a:pt x="51505" y="0"/>
                    <a:pt x="51505" y="0"/>
                  </a:cubicBezTo>
                  <a:cubicBezTo>
                    <a:pt x="51505" y="24000"/>
                    <a:pt x="51505" y="0"/>
                    <a:pt x="67808" y="24000"/>
                  </a:cubicBezTo>
                  <a:cubicBezTo>
                    <a:pt x="84112" y="24000"/>
                    <a:pt x="84112" y="24000"/>
                    <a:pt x="67808" y="48000"/>
                  </a:cubicBezTo>
                  <a:cubicBezTo>
                    <a:pt x="84112" y="72000"/>
                    <a:pt x="84112" y="96000"/>
                    <a:pt x="67808" y="96000"/>
                  </a:cubicBezTo>
                  <a:cubicBezTo>
                    <a:pt x="51505" y="96000"/>
                    <a:pt x="-13708" y="72000"/>
                    <a:pt x="2594" y="96000"/>
                  </a:cubicBezTo>
                  <a:cubicBezTo>
                    <a:pt x="2594" y="96000"/>
                    <a:pt x="18898" y="120000"/>
                    <a:pt x="18898" y="120000"/>
                  </a:cubicBezTo>
                  <a:cubicBezTo>
                    <a:pt x="18898" y="120000"/>
                    <a:pt x="35201" y="120000"/>
                    <a:pt x="35201" y="120000"/>
                  </a:cubicBezTo>
                  <a:cubicBezTo>
                    <a:pt x="51505" y="120000"/>
                    <a:pt x="100415" y="96000"/>
                    <a:pt x="100415" y="120000"/>
                  </a:cubicBezTo>
                  <a:cubicBezTo>
                    <a:pt x="116718" y="96000"/>
                    <a:pt x="100415" y="96000"/>
                    <a:pt x="100415" y="96000"/>
                  </a:cubicBezTo>
                  <a:cubicBezTo>
                    <a:pt x="116718" y="96000"/>
                    <a:pt x="116718" y="72000"/>
                    <a:pt x="116718" y="72000"/>
                  </a:cubicBezTo>
                  <a:cubicBezTo>
                    <a:pt x="116718" y="48000"/>
                    <a:pt x="116718" y="48000"/>
                    <a:pt x="116718" y="4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33" name="Shape 2333"/>
            <p:cNvSpPr/>
            <p:nvPr/>
          </p:nvSpPr>
          <p:spPr>
            <a:xfrm>
              <a:off x="3690141" y="3276814"/>
              <a:ext cx="214147" cy="332671"/>
            </a:xfrm>
            <a:custGeom>
              <a:avLst/>
              <a:gdLst/>
              <a:ahLst/>
              <a:cxnLst/>
              <a:rect l="0" t="0" r="0" b="0"/>
              <a:pathLst>
                <a:path w="120000" h="120000" extrusionOk="0">
                  <a:moveTo>
                    <a:pt x="120000" y="108572"/>
                  </a:moveTo>
                  <a:cubicBezTo>
                    <a:pt x="120000" y="108572"/>
                    <a:pt x="110000" y="102855"/>
                    <a:pt x="110000" y="97144"/>
                  </a:cubicBezTo>
                  <a:cubicBezTo>
                    <a:pt x="110000" y="91427"/>
                    <a:pt x="110000" y="91427"/>
                    <a:pt x="110000" y="91427"/>
                  </a:cubicBezTo>
                  <a:cubicBezTo>
                    <a:pt x="110000" y="91427"/>
                    <a:pt x="100000" y="85716"/>
                    <a:pt x="100000" y="85716"/>
                  </a:cubicBezTo>
                  <a:cubicBezTo>
                    <a:pt x="100000" y="85716"/>
                    <a:pt x="100000" y="85716"/>
                    <a:pt x="100000" y="85716"/>
                  </a:cubicBezTo>
                  <a:cubicBezTo>
                    <a:pt x="100000" y="85716"/>
                    <a:pt x="100000" y="85716"/>
                    <a:pt x="100000" y="85716"/>
                  </a:cubicBezTo>
                  <a:cubicBezTo>
                    <a:pt x="90000" y="85716"/>
                    <a:pt x="100000" y="85716"/>
                    <a:pt x="100000" y="85716"/>
                  </a:cubicBezTo>
                  <a:cubicBezTo>
                    <a:pt x="90000" y="80000"/>
                    <a:pt x="90000" y="74283"/>
                    <a:pt x="90000" y="74283"/>
                  </a:cubicBezTo>
                  <a:cubicBezTo>
                    <a:pt x="80000" y="68572"/>
                    <a:pt x="90000" y="62855"/>
                    <a:pt x="90000" y="57144"/>
                  </a:cubicBezTo>
                  <a:cubicBezTo>
                    <a:pt x="100000" y="57144"/>
                    <a:pt x="100000" y="57144"/>
                    <a:pt x="110000" y="51427"/>
                  </a:cubicBezTo>
                  <a:cubicBezTo>
                    <a:pt x="110000" y="51427"/>
                    <a:pt x="110000" y="51427"/>
                    <a:pt x="110000" y="51427"/>
                  </a:cubicBezTo>
                  <a:cubicBezTo>
                    <a:pt x="110000" y="51427"/>
                    <a:pt x="110000" y="51427"/>
                    <a:pt x="110000" y="45716"/>
                  </a:cubicBezTo>
                  <a:cubicBezTo>
                    <a:pt x="110000" y="45716"/>
                    <a:pt x="110000" y="40000"/>
                    <a:pt x="110000" y="40000"/>
                  </a:cubicBezTo>
                  <a:cubicBezTo>
                    <a:pt x="110000" y="34283"/>
                    <a:pt x="100000" y="34283"/>
                    <a:pt x="100000" y="34283"/>
                  </a:cubicBezTo>
                  <a:cubicBezTo>
                    <a:pt x="100000" y="34283"/>
                    <a:pt x="90000" y="28572"/>
                    <a:pt x="90000" y="28572"/>
                  </a:cubicBezTo>
                  <a:cubicBezTo>
                    <a:pt x="80000" y="22855"/>
                    <a:pt x="80000" y="28572"/>
                    <a:pt x="70000" y="34283"/>
                  </a:cubicBezTo>
                  <a:cubicBezTo>
                    <a:pt x="70000" y="28572"/>
                    <a:pt x="80000" y="22855"/>
                    <a:pt x="80000" y="17144"/>
                  </a:cubicBezTo>
                  <a:cubicBezTo>
                    <a:pt x="70000" y="11427"/>
                    <a:pt x="50000" y="5716"/>
                    <a:pt x="50000" y="0"/>
                  </a:cubicBezTo>
                  <a:cubicBezTo>
                    <a:pt x="40000" y="0"/>
                    <a:pt x="40000" y="0"/>
                    <a:pt x="40000" y="0"/>
                  </a:cubicBezTo>
                  <a:cubicBezTo>
                    <a:pt x="50000" y="5716"/>
                    <a:pt x="10000" y="5716"/>
                    <a:pt x="20000" y="17144"/>
                  </a:cubicBezTo>
                  <a:cubicBezTo>
                    <a:pt x="20000" y="17144"/>
                    <a:pt x="20000" y="17144"/>
                    <a:pt x="20000" y="22855"/>
                  </a:cubicBezTo>
                  <a:cubicBezTo>
                    <a:pt x="20000" y="22855"/>
                    <a:pt x="30000" y="22855"/>
                    <a:pt x="30000" y="22855"/>
                  </a:cubicBezTo>
                  <a:cubicBezTo>
                    <a:pt x="30000" y="28572"/>
                    <a:pt x="10000" y="28572"/>
                    <a:pt x="10000" y="28572"/>
                  </a:cubicBezTo>
                  <a:cubicBezTo>
                    <a:pt x="0" y="28572"/>
                    <a:pt x="10000" y="28572"/>
                    <a:pt x="10000" y="34283"/>
                  </a:cubicBezTo>
                  <a:cubicBezTo>
                    <a:pt x="0" y="34283"/>
                    <a:pt x="10000" y="34283"/>
                    <a:pt x="10000" y="40000"/>
                  </a:cubicBezTo>
                  <a:cubicBezTo>
                    <a:pt x="10000" y="40000"/>
                    <a:pt x="0" y="40000"/>
                    <a:pt x="0" y="40000"/>
                  </a:cubicBezTo>
                  <a:cubicBezTo>
                    <a:pt x="0" y="45716"/>
                    <a:pt x="10000" y="51427"/>
                    <a:pt x="20000" y="57144"/>
                  </a:cubicBezTo>
                  <a:cubicBezTo>
                    <a:pt x="20000" y="57144"/>
                    <a:pt x="30000" y="51427"/>
                    <a:pt x="30000" y="51427"/>
                  </a:cubicBezTo>
                  <a:cubicBezTo>
                    <a:pt x="40000" y="57144"/>
                    <a:pt x="30000" y="62855"/>
                    <a:pt x="30000" y="68572"/>
                  </a:cubicBezTo>
                  <a:cubicBezTo>
                    <a:pt x="40000" y="68572"/>
                    <a:pt x="40000" y="68572"/>
                    <a:pt x="40000" y="68572"/>
                  </a:cubicBezTo>
                  <a:cubicBezTo>
                    <a:pt x="40000" y="68572"/>
                    <a:pt x="50000" y="74283"/>
                    <a:pt x="50000" y="74283"/>
                  </a:cubicBezTo>
                  <a:cubicBezTo>
                    <a:pt x="50000" y="80000"/>
                    <a:pt x="40000" y="80000"/>
                    <a:pt x="40000" y="80000"/>
                  </a:cubicBezTo>
                  <a:cubicBezTo>
                    <a:pt x="40000" y="85716"/>
                    <a:pt x="40000" y="85716"/>
                    <a:pt x="30000" y="91427"/>
                  </a:cubicBezTo>
                  <a:cubicBezTo>
                    <a:pt x="30000" y="97144"/>
                    <a:pt x="40000" y="102855"/>
                    <a:pt x="40000" y="108572"/>
                  </a:cubicBezTo>
                  <a:cubicBezTo>
                    <a:pt x="40000" y="114283"/>
                    <a:pt x="40000" y="114283"/>
                    <a:pt x="50000" y="120000"/>
                  </a:cubicBezTo>
                  <a:cubicBezTo>
                    <a:pt x="50000" y="120000"/>
                    <a:pt x="60000" y="120000"/>
                    <a:pt x="60000" y="120000"/>
                  </a:cubicBezTo>
                  <a:cubicBezTo>
                    <a:pt x="70000" y="120000"/>
                    <a:pt x="70000" y="120000"/>
                    <a:pt x="70000" y="120000"/>
                  </a:cubicBezTo>
                  <a:cubicBezTo>
                    <a:pt x="70000" y="120000"/>
                    <a:pt x="70000" y="114283"/>
                    <a:pt x="80000" y="114283"/>
                  </a:cubicBezTo>
                  <a:cubicBezTo>
                    <a:pt x="80000" y="114283"/>
                    <a:pt x="80000" y="120000"/>
                    <a:pt x="80000" y="114283"/>
                  </a:cubicBezTo>
                  <a:cubicBezTo>
                    <a:pt x="80000" y="114283"/>
                    <a:pt x="90000" y="114283"/>
                    <a:pt x="80000" y="114283"/>
                  </a:cubicBezTo>
                  <a:cubicBezTo>
                    <a:pt x="90000" y="114283"/>
                    <a:pt x="100000" y="114283"/>
                    <a:pt x="100000" y="114283"/>
                  </a:cubicBezTo>
                  <a:cubicBezTo>
                    <a:pt x="100000" y="114283"/>
                    <a:pt x="100000" y="108572"/>
                    <a:pt x="110000" y="108572"/>
                  </a:cubicBezTo>
                  <a:cubicBezTo>
                    <a:pt x="110000" y="108572"/>
                    <a:pt x="120000" y="114283"/>
                    <a:pt x="120000" y="10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34" name="Shape 2334"/>
            <p:cNvSpPr/>
            <p:nvPr/>
          </p:nvSpPr>
          <p:spPr>
            <a:xfrm>
              <a:off x="5785044" y="3071666"/>
              <a:ext cx="132850" cy="80398"/>
            </a:xfrm>
            <a:custGeom>
              <a:avLst/>
              <a:gdLst/>
              <a:ahLst/>
              <a:cxnLst/>
              <a:rect l="0" t="0" r="0" b="0"/>
              <a:pathLst>
                <a:path w="120000" h="120000" extrusionOk="0">
                  <a:moveTo>
                    <a:pt x="112835" y="24000"/>
                  </a:moveTo>
                  <a:cubicBezTo>
                    <a:pt x="112835" y="0"/>
                    <a:pt x="112835" y="0"/>
                    <a:pt x="112835" y="0"/>
                  </a:cubicBezTo>
                  <a:cubicBezTo>
                    <a:pt x="96716" y="0"/>
                    <a:pt x="80597" y="0"/>
                    <a:pt x="48358" y="0"/>
                  </a:cubicBezTo>
                  <a:cubicBezTo>
                    <a:pt x="48358" y="24000"/>
                    <a:pt x="32238" y="24000"/>
                    <a:pt x="32238" y="24000"/>
                  </a:cubicBezTo>
                  <a:cubicBezTo>
                    <a:pt x="16119" y="24000"/>
                    <a:pt x="0" y="24000"/>
                    <a:pt x="0" y="24000"/>
                  </a:cubicBezTo>
                  <a:cubicBezTo>
                    <a:pt x="0" y="48000"/>
                    <a:pt x="0" y="48000"/>
                    <a:pt x="16119" y="48000"/>
                  </a:cubicBezTo>
                  <a:cubicBezTo>
                    <a:pt x="0" y="72000"/>
                    <a:pt x="32238" y="48000"/>
                    <a:pt x="32238" y="72000"/>
                  </a:cubicBezTo>
                  <a:cubicBezTo>
                    <a:pt x="32238" y="72000"/>
                    <a:pt x="32238" y="72000"/>
                    <a:pt x="48358" y="48000"/>
                  </a:cubicBezTo>
                  <a:cubicBezTo>
                    <a:pt x="48358" y="48000"/>
                    <a:pt x="48358" y="72000"/>
                    <a:pt x="64477" y="48000"/>
                  </a:cubicBezTo>
                  <a:cubicBezTo>
                    <a:pt x="64477" y="72000"/>
                    <a:pt x="48358" y="48000"/>
                    <a:pt x="48358" y="72000"/>
                  </a:cubicBezTo>
                  <a:cubicBezTo>
                    <a:pt x="48358" y="96000"/>
                    <a:pt x="48358" y="72000"/>
                    <a:pt x="64477" y="72000"/>
                  </a:cubicBezTo>
                  <a:cubicBezTo>
                    <a:pt x="48358" y="96000"/>
                    <a:pt x="48358" y="96000"/>
                    <a:pt x="48358" y="96000"/>
                  </a:cubicBezTo>
                  <a:cubicBezTo>
                    <a:pt x="48358" y="96000"/>
                    <a:pt x="48358" y="96000"/>
                    <a:pt x="48358" y="96000"/>
                  </a:cubicBezTo>
                  <a:cubicBezTo>
                    <a:pt x="48358" y="96000"/>
                    <a:pt x="48358" y="120000"/>
                    <a:pt x="48358" y="120000"/>
                  </a:cubicBezTo>
                  <a:cubicBezTo>
                    <a:pt x="48358" y="120000"/>
                    <a:pt x="48358" y="120000"/>
                    <a:pt x="48358" y="120000"/>
                  </a:cubicBezTo>
                  <a:cubicBezTo>
                    <a:pt x="48358" y="120000"/>
                    <a:pt x="64477" y="120000"/>
                    <a:pt x="64477" y="120000"/>
                  </a:cubicBezTo>
                  <a:cubicBezTo>
                    <a:pt x="64477" y="120000"/>
                    <a:pt x="64477" y="120000"/>
                    <a:pt x="64477" y="120000"/>
                  </a:cubicBezTo>
                  <a:cubicBezTo>
                    <a:pt x="64477" y="120000"/>
                    <a:pt x="64477" y="96000"/>
                    <a:pt x="80597" y="96000"/>
                  </a:cubicBezTo>
                  <a:cubicBezTo>
                    <a:pt x="80597" y="72000"/>
                    <a:pt x="112835" y="96000"/>
                    <a:pt x="112835" y="72000"/>
                  </a:cubicBezTo>
                  <a:cubicBezTo>
                    <a:pt x="128955" y="72000"/>
                    <a:pt x="112835" y="48000"/>
                    <a:pt x="112835" y="48000"/>
                  </a:cubicBezTo>
                  <a:cubicBezTo>
                    <a:pt x="112835" y="24000"/>
                    <a:pt x="128955" y="24000"/>
                    <a:pt x="112835" y="24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35" name="Shape 2335"/>
            <p:cNvSpPr/>
            <p:nvPr/>
          </p:nvSpPr>
          <p:spPr>
            <a:xfrm>
              <a:off x="5850789" y="3071666"/>
              <a:ext cx="343930" cy="260124"/>
            </a:xfrm>
            <a:custGeom>
              <a:avLst/>
              <a:gdLst/>
              <a:ahLst/>
              <a:cxnLst/>
              <a:rect l="0" t="0" r="0" b="0"/>
              <a:pathLst>
                <a:path w="120000" h="120000" extrusionOk="0">
                  <a:moveTo>
                    <a:pt x="120000" y="94867"/>
                  </a:moveTo>
                  <a:cubicBezTo>
                    <a:pt x="120000" y="87567"/>
                    <a:pt x="113773" y="80268"/>
                    <a:pt x="120000" y="80268"/>
                  </a:cubicBezTo>
                  <a:cubicBezTo>
                    <a:pt x="113773" y="80268"/>
                    <a:pt x="113773" y="72974"/>
                    <a:pt x="113773" y="72974"/>
                  </a:cubicBezTo>
                  <a:cubicBezTo>
                    <a:pt x="107546" y="72974"/>
                    <a:pt x="113773" y="65674"/>
                    <a:pt x="113773" y="58380"/>
                  </a:cubicBezTo>
                  <a:cubicBezTo>
                    <a:pt x="113773" y="58380"/>
                    <a:pt x="113773" y="58380"/>
                    <a:pt x="113773" y="51080"/>
                  </a:cubicBezTo>
                  <a:cubicBezTo>
                    <a:pt x="113773" y="51080"/>
                    <a:pt x="113773" y="51080"/>
                    <a:pt x="113773" y="51080"/>
                  </a:cubicBezTo>
                  <a:cubicBezTo>
                    <a:pt x="107546" y="51080"/>
                    <a:pt x="113773" y="43786"/>
                    <a:pt x="107546" y="36487"/>
                  </a:cubicBezTo>
                  <a:cubicBezTo>
                    <a:pt x="107546" y="36487"/>
                    <a:pt x="107546" y="36487"/>
                    <a:pt x="101320" y="36487"/>
                  </a:cubicBezTo>
                  <a:cubicBezTo>
                    <a:pt x="101320" y="36487"/>
                    <a:pt x="107546" y="36487"/>
                    <a:pt x="107546" y="29187"/>
                  </a:cubicBezTo>
                  <a:cubicBezTo>
                    <a:pt x="107546" y="29187"/>
                    <a:pt x="107546" y="29187"/>
                    <a:pt x="107546" y="29187"/>
                  </a:cubicBezTo>
                  <a:cubicBezTo>
                    <a:pt x="101320" y="21893"/>
                    <a:pt x="101320" y="21893"/>
                    <a:pt x="101320" y="21893"/>
                  </a:cubicBezTo>
                  <a:cubicBezTo>
                    <a:pt x="101320" y="14593"/>
                    <a:pt x="101320" y="7299"/>
                    <a:pt x="95093" y="7299"/>
                  </a:cubicBezTo>
                  <a:cubicBezTo>
                    <a:pt x="95093" y="7299"/>
                    <a:pt x="95093" y="7299"/>
                    <a:pt x="95093" y="7299"/>
                  </a:cubicBezTo>
                  <a:cubicBezTo>
                    <a:pt x="95093" y="7299"/>
                    <a:pt x="88867" y="14593"/>
                    <a:pt x="88867" y="14593"/>
                  </a:cubicBezTo>
                  <a:cubicBezTo>
                    <a:pt x="88867" y="14593"/>
                    <a:pt x="88867" y="14593"/>
                    <a:pt x="82640" y="14593"/>
                  </a:cubicBezTo>
                  <a:cubicBezTo>
                    <a:pt x="76413" y="14593"/>
                    <a:pt x="76413" y="14593"/>
                    <a:pt x="76413" y="14593"/>
                  </a:cubicBezTo>
                  <a:cubicBezTo>
                    <a:pt x="76413" y="14593"/>
                    <a:pt x="70187" y="21893"/>
                    <a:pt x="70187" y="21893"/>
                  </a:cubicBezTo>
                  <a:cubicBezTo>
                    <a:pt x="70187" y="21893"/>
                    <a:pt x="70187" y="14593"/>
                    <a:pt x="70187" y="14593"/>
                  </a:cubicBezTo>
                  <a:cubicBezTo>
                    <a:pt x="63960" y="14593"/>
                    <a:pt x="63960" y="14593"/>
                    <a:pt x="63960" y="14593"/>
                  </a:cubicBezTo>
                  <a:cubicBezTo>
                    <a:pt x="57734" y="14593"/>
                    <a:pt x="57734" y="7299"/>
                    <a:pt x="57734" y="7299"/>
                  </a:cubicBezTo>
                  <a:cubicBezTo>
                    <a:pt x="51507" y="7299"/>
                    <a:pt x="45281" y="7299"/>
                    <a:pt x="39054" y="7299"/>
                  </a:cubicBezTo>
                  <a:cubicBezTo>
                    <a:pt x="32827" y="7299"/>
                    <a:pt x="32827" y="7299"/>
                    <a:pt x="32827" y="7299"/>
                  </a:cubicBezTo>
                  <a:cubicBezTo>
                    <a:pt x="32827" y="7299"/>
                    <a:pt x="32827" y="0"/>
                    <a:pt x="32827" y="0"/>
                  </a:cubicBezTo>
                  <a:cubicBezTo>
                    <a:pt x="26601" y="0"/>
                    <a:pt x="26601" y="0"/>
                    <a:pt x="20374" y="0"/>
                  </a:cubicBezTo>
                  <a:cubicBezTo>
                    <a:pt x="20374" y="7299"/>
                    <a:pt x="20374" y="7299"/>
                    <a:pt x="20374" y="7299"/>
                  </a:cubicBezTo>
                  <a:cubicBezTo>
                    <a:pt x="20374" y="14593"/>
                    <a:pt x="20374" y="7299"/>
                    <a:pt x="20374" y="14593"/>
                  </a:cubicBezTo>
                  <a:cubicBezTo>
                    <a:pt x="20374" y="14593"/>
                    <a:pt x="26601" y="14593"/>
                    <a:pt x="20374" y="21893"/>
                  </a:cubicBezTo>
                  <a:cubicBezTo>
                    <a:pt x="20374" y="21893"/>
                    <a:pt x="14148" y="21893"/>
                    <a:pt x="14148" y="29187"/>
                  </a:cubicBezTo>
                  <a:cubicBezTo>
                    <a:pt x="7921" y="29187"/>
                    <a:pt x="-4531" y="36487"/>
                    <a:pt x="1695" y="43786"/>
                  </a:cubicBezTo>
                  <a:cubicBezTo>
                    <a:pt x="1695" y="43786"/>
                    <a:pt x="7921" y="36487"/>
                    <a:pt x="7921" y="43786"/>
                  </a:cubicBezTo>
                  <a:cubicBezTo>
                    <a:pt x="7921" y="43786"/>
                    <a:pt x="7921" y="43786"/>
                    <a:pt x="7921" y="43786"/>
                  </a:cubicBezTo>
                  <a:cubicBezTo>
                    <a:pt x="7921" y="51080"/>
                    <a:pt x="7921" y="51080"/>
                    <a:pt x="14148" y="58380"/>
                  </a:cubicBezTo>
                  <a:cubicBezTo>
                    <a:pt x="14148" y="58380"/>
                    <a:pt x="20374" y="65674"/>
                    <a:pt x="20374" y="58380"/>
                  </a:cubicBezTo>
                  <a:cubicBezTo>
                    <a:pt x="20374" y="65674"/>
                    <a:pt x="20374" y="65674"/>
                    <a:pt x="20374" y="72974"/>
                  </a:cubicBezTo>
                  <a:cubicBezTo>
                    <a:pt x="26601" y="72974"/>
                    <a:pt x="26601" y="80268"/>
                    <a:pt x="26601" y="80268"/>
                  </a:cubicBezTo>
                  <a:cubicBezTo>
                    <a:pt x="32827" y="80268"/>
                    <a:pt x="39054" y="72974"/>
                    <a:pt x="39054" y="65674"/>
                  </a:cubicBezTo>
                  <a:cubicBezTo>
                    <a:pt x="45281" y="58380"/>
                    <a:pt x="51507" y="58380"/>
                    <a:pt x="57734" y="58380"/>
                  </a:cubicBezTo>
                  <a:cubicBezTo>
                    <a:pt x="63960" y="58380"/>
                    <a:pt x="63960" y="58380"/>
                    <a:pt x="63960" y="65674"/>
                  </a:cubicBezTo>
                  <a:cubicBezTo>
                    <a:pt x="63960" y="65674"/>
                    <a:pt x="70187" y="72974"/>
                    <a:pt x="70187" y="72974"/>
                  </a:cubicBezTo>
                  <a:cubicBezTo>
                    <a:pt x="70187" y="72974"/>
                    <a:pt x="70187" y="80268"/>
                    <a:pt x="70187" y="80268"/>
                  </a:cubicBezTo>
                  <a:cubicBezTo>
                    <a:pt x="70187" y="87567"/>
                    <a:pt x="76413" y="87567"/>
                    <a:pt x="70187" y="94867"/>
                  </a:cubicBezTo>
                  <a:cubicBezTo>
                    <a:pt x="76413" y="94867"/>
                    <a:pt x="76413" y="87567"/>
                    <a:pt x="82640" y="94867"/>
                  </a:cubicBezTo>
                  <a:cubicBezTo>
                    <a:pt x="82640" y="94867"/>
                    <a:pt x="82640" y="87567"/>
                    <a:pt x="88867" y="94867"/>
                  </a:cubicBezTo>
                  <a:cubicBezTo>
                    <a:pt x="88867" y="94867"/>
                    <a:pt x="88867" y="109461"/>
                    <a:pt x="88867" y="109461"/>
                  </a:cubicBezTo>
                  <a:cubicBezTo>
                    <a:pt x="88867" y="116755"/>
                    <a:pt x="88867" y="116755"/>
                    <a:pt x="88867" y="116755"/>
                  </a:cubicBezTo>
                  <a:cubicBezTo>
                    <a:pt x="88867" y="116755"/>
                    <a:pt x="95093" y="124054"/>
                    <a:pt x="95093" y="116755"/>
                  </a:cubicBezTo>
                  <a:cubicBezTo>
                    <a:pt x="101320" y="124054"/>
                    <a:pt x="101320" y="116755"/>
                    <a:pt x="101320" y="109461"/>
                  </a:cubicBezTo>
                  <a:cubicBezTo>
                    <a:pt x="107546" y="109461"/>
                    <a:pt x="101320" y="109461"/>
                    <a:pt x="107546" y="116755"/>
                  </a:cubicBezTo>
                  <a:cubicBezTo>
                    <a:pt x="113773" y="116755"/>
                    <a:pt x="113773" y="109461"/>
                    <a:pt x="113773" y="109461"/>
                  </a:cubicBezTo>
                  <a:cubicBezTo>
                    <a:pt x="113773" y="94867"/>
                    <a:pt x="113773" y="102161"/>
                    <a:pt x="107546" y="94867"/>
                  </a:cubicBezTo>
                  <a:cubicBezTo>
                    <a:pt x="107546" y="87567"/>
                    <a:pt x="120000" y="94867"/>
                    <a:pt x="120000" y="94867"/>
                  </a:cubicBezTo>
                  <a:cubicBezTo>
                    <a:pt x="120000" y="94867"/>
                    <a:pt x="120000" y="94867"/>
                    <a:pt x="120000" y="9486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36" name="Shape 2336"/>
            <p:cNvSpPr/>
            <p:nvPr/>
          </p:nvSpPr>
          <p:spPr>
            <a:xfrm>
              <a:off x="2290431" y="2833251"/>
              <a:ext cx="195525" cy="191287"/>
            </a:xfrm>
            <a:custGeom>
              <a:avLst/>
              <a:gdLst/>
              <a:ahLst/>
              <a:cxnLst/>
              <a:rect l="0" t="0" r="0" b="0"/>
              <a:pathLst>
                <a:path w="120000" h="120000" extrusionOk="0">
                  <a:moveTo>
                    <a:pt x="109088" y="60000"/>
                  </a:moveTo>
                  <a:cubicBezTo>
                    <a:pt x="109088" y="60000"/>
                    <a:pt x="109088" y="60000"/>
                    <a:pt x="98183" y="60000"/>
                  </a:cubicBezTo>
                  <a:cubicBezTo>
                    <a:pt x="87272" y="50000"/>
                    <a:pt x="87272" y="60000"/>
                    <a:pt x="87272" y="50000"/>
                  </a:cubicBezTo>
                  <a:cubicBezTo>
                    <a:pt x="87272" y="30000"/>
                    <a:pt x="98183" y="20000"/>
                    <a:pt x="98183" y="0"/>
                  </a:cubicBezTo>
                  <a:cubicBezTo>
                    <a:pt x="87272" y="0"/>
                    <a:pt x="65455" y="0"/>
                    <a:pt x="54544" y="0"/>
                  </a:cubicBezTo>
                  <a:cubicBezTo>
                    <a:pt x="43638" y="0"/>
                    <a:pt x="54544" y="0"/>
                    <a:pt x="43638" y="10000"/>
                  </a:cubicBezTo>
                  <a:cubicBezTo>
                    <a:pt x="43638" y="20000"/>
                    <a:pt x="43638" y="20000"/>
                    <a:pt x="32727" y="20000"/>
                  </a:cubicBezTo>
                  <a:cubicBezTo>
                    <a:pt x="43638" y="20000"/>
                    <a:pt x="65455" y="40000"/>
                    <a:pt x="54544" y="50000"/>
                  </a:cubicBezTo>
                  <a:cubicBezTo>
                    <a:pt x="54544" y="60000"/>
                    <a:pt x="32727" y="50000"/>
                    <a:pt x="32727" y="50000"/>
                  </a:cubicBezTo>
                  <a:cubicBezTo>
                    <a:pt x="21816" y="50000"/>
                    <a:pt x="10911" y="60000"/>
                    <a:pt x="10911" y="70000"/>
                  </a:cubicBezTo>
                  <a:cubicBezTo>
                    <a:pt x="0" y="80000"/>
                    <a:pt x="10911" y="80000"/>
                    <a:pt x="0" y="80000"/>
                  </a:cubicBezTo>
                  <a:cubicBezTo>
                    <a:pt x="0" y="90000"/>
                    <a:pt x="0" y="90000"/>
                    <a:pt x="0" y="100000"/>
                  </a:cubicBezTo>
                  <a:cubicBezTo>
                    <a:pt x="0" y="100000"/>
                    <a:pt x="21816" y="110000"/>
                    <a:pt x="32727" y="120000"/>
                  </a:cubicBezTo>
                  <a:cubicBezTo>
                    <a:pt x="43638" y="120000"/>
                    <a:pt x="43638" y="120000"/>
                    <a:pt x="54544" y="120000"/>
                  </a:cubicBezTo>
                  <a:cubicBezTo>
                    <a:pt x="54544" y="110000"/>
                    <a:pt x="76361" y="100000"/>
                    <a:pt x="87272" y="100000"/>
                  </a:cubicBezTo>
                  <a:cubicBezTo>
                    <a:pt x="87272" y="90000"/>
                    <a:pt x="87272" y="90000"/>
                    <a:pt x="87272" y="80000"/>
                  </a:cubicBezTo>
                  <a:cubicBezTo>
                    <a:pt x="98183" y="70000"/>
                    <a:pt x="109088" y="70000"/>
                    <a:pt x="120000" y="60000"/>
                  </a:cubicBezTo>
                  <a:cubicBezTo>
                    <a:pt x="120000" y="60000"/>
                    <a:pt x="109088" y="60000"/>
                    <a:pt x="109088"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37" name="Shape 2337"/>
            <p:cNvSpPr/>
            <p:nvPr/>
          </p:nvSpPr>
          <p:spPr>
            <a:xfrm>
              <a:off x="4562239" y="0"/>
              <a:ext cx="1862140" cy="887124"/>
            </a:xfrm>
            <a:custGeom>
              <a:avLst/>
              <a:gdLst/>
              <a:ahLst/>
              <a:cxnLst/>
              <a:rect l="0" t="0" r="0" b="0"/>
              <a:pathLst>
                <a:path w="120000" h="120000" extrusionOk="0">
                  <a:moveTo>
                    <a:pt x="24000" y="113572"/>
                  </a:moveTo>
                  <a:cubicBezTo>
                    <a:pt x="24000" y="113572"/>
                    <a:pt x="24000" y="113572"/>
                    <a:pt x="22855" y="115716"/>
                  </a:cubicBezTo>
                  <a:cubicBezTo>
                    <a:pt x="24000" y="115716"/>
                    <a:pt x="24000" y="115716"/>
                    <a:pt x="25144" y="113572"/>
                  </a:cubicBezTo>
                  <a:cubicBezTo>
                    <a:pt x="25144" y="113572"/>
                    <a:pt x="25144" y="113572"/>
                    <a:pt x="24000" y="113572"/>
                  </a:cubicBezTo>
                  <a:close/>
                  <a:moveTo>
                    <a:pt x="19427" y="64283"/>
                  </a:moveTo>
                  <a:cubicBezTo>
                    <a:pt x="18283" y="64283"/>
                    <a:pt x="18283" y="64283"/>
                    <a:pt x="18283" y="64283"/>
                  </a:cubicBezTo>
                  <a:cubicBezTo>
                    <a:pt x="18283" y="66427"/>
                    <a:pt x="20572" y="66427"/>
                    <a:pt x="20572" y="66427"/>
                  </a:cubicBezTo>
                  <a:cubicBezTo>
                    <a:pt x="20572" y="66427"/>
                    <a:pt x="19427" y="66427"/>
                    <a:pt x="19427" y="66427"/>
                  </a:cubicBezTo>
                  <a:cubicBezTo>
                    <a:pt x="19427" y="68572"/>
                    <a:pt x="22855" y="66427"/>
                    <a:pt x="22855" y="66427"/>
                  </a:cubicBezTo>
                  <a:cubicBezTo>
                    <a:pt x="24000" y="66427"/>
                    <a:pt x="25144" y="66427"/>
                    <a:pt x="24000" y="64283"/>
                  </a:cubicBezTo>
                  <a:cubicBezTo>
                    <a:pt x="24000" y="64283"/>
                    <a:pt x="22855" y="62144"/>
                    <a:pt x="22855" y="62144"/>
                  </a:cubicBezTo>
                  <a:cubicBezTo>
                    <a:pt x="21716" y="62144"/>
                    <a:pt x="21716" y="62144"/>
                    <a:pt x="21716" y="62144"/>
                  </a:cubicBezTo>
                  <a:cubicBezTo>
                    <a:pt x="20572" y="62144"/>
                    <a:pt x="19427" y="62144"/>
                    <a:pt x="19427" y="62144"/>
                  </a:cubicBezTo>
                  <a:cubicBezTo>
                    <a:pt x="18283" y="62144"/>
                    <a:pt x="19427" y="64283"/>
                    <a:pt x="19427" y="64283"/>
                  </a:cubicBezTo>
                  <a:cubicBezTo>
                    <a:pt x="19427" y="64283"/>
                    <a:pt x="19427" y="64283"/>
                    <a:pt x="19427" y="64283"/>
                  </a:cubicBezTo>
                  <a:close/>
                  <a:moveTo>
                    <a:pt x="83427" y="60000"/>
                  </a:moveTo>
                  <a:cubicBezTo>
                    <a:pt x="83427" y="57855"/>
                    <a:pt x="81144" y="57855"/>
                    <a:pt x="80000" y="57855"/>
                  </a:cubicBezTo>
                  <a:cubicBezTo>
                    <a:pt x="78855" y="57855"/>
                    <a:pt x="77716" y="57855"/>
                    <a:pt x="77716" y="60000"/>
                  </a:cubicBezTo>
                  <a:cubicBezTo>
                    <a:pt x="77716" y="60000"/>
                    <a:pt x="83427" y="62144"/>
                    <a:pt x="83427" y="60000"/>
                  </a:cubicBezTo>
                  <a:close/>
                  <a:moveTo>
                    <a:pt x="58283" y="4283"/>
                  </a:moveTo>
                  <a:cubicBezTo>
                    <a:pt x="59427" y="4283"/>
                    <a:pt x="60572" y="6427"/>
                    <a:pt x="60572" y="4283"/>
                  </a:cubicBezTo>
                  <a:cubicBezTo>
                    <a:pt x="60572" y="4283"/>
                    <a:pt x="58283" y="2144"/>
                    <a:pt x="57144" y="4283"/>
                  </a:cubicBezTo>
                  <a:cubicBezTo>
                    <a:pt x="56000" y="4283"/>
                    <a:pt x="57144" y="4283"/>
                    <a:pt x="58283" y="4283"/>
                  </a:cubicBezTo>
                  <a:close/>
                  <a:moveTo>
                    <a:pt x="120000" y="8572"/>
                  </a:moveTo>
                  <a:cubicBezTo>
                    <a:pt x="118855" y="8572"/>
                    <a:pt x="106283" y="8572"/>
                    <a:pt x="106283" y="6427"/>
                  </a:cubicBezTo>
                  <a:cubicBezTo>
                    <a:pt x="104000" y="8572"/>
                    <a:pt x="100572" y="10716"/>
                    <a:pt x="98283" y="10716"/>
                  </a:cubicBezTo>
                  <a:cubicBezTo>
                    <a:pt x="99427" y="8572"/>
                    <a:pt x="102855" y="8572"/>
                    <a:pt x="102855" y="6427"/>
                  </a:cubicBezTo>
                  <a:cubicBezTo>
                    <a:pt x="102855" y="4283"/>
                    <a:pt x="98283" y="6427"/>
                    <a:pt x="97144" y="6427"/>
                  </a:cubicBezTo>
                  <a:cubicBezTo>
                    <a:pt x="96000" y="6427"/>
                    <a:pt x="94855" y="6427"/>
                    <a:pt x="92572" y="6427"/>
                  </a:cubicBezTo>
                  <a:cubicBezTo>
                    <a:pt x="92572" y="6427"/>
                    <a:pt x="88000" y="6427"/>
                    <a:pt x="86855" y="6427"/>
                  </a:cubicBezTo>
                  <a:cubicBezTo>
                    <a:pt x="92572" y="4283"/>
                    <a:pt x="97144" y="4283"/>
                    <a:pt x="102855" y="4283"/>
                  </a:cubicBezTo>
                  <a:cubicBezTo>
                    <a:pt x="101716" y="2144"/>
                    <a:pt x="99427" y="2144"/>
                    <a:pt x="98283" y="2144"/>
                  </a:cubicBezTo>
                  <a:cubicBezTo>
                    <a:pt x="97144" y="2144"/>
                    <a:pt x="97144" y="2144"/>
                    <a:pt x="94855" y="2144"/>
                  </a:cubicBezTo>
                  <a:cubicBezTo>
                    <a:pt x="91427" y="2144"/>
                    <a:pt x="88000" y="2144"/>
                    <a:pt x="84572" y="2144"/>
                  </a:cubicBezTo>
                  <a:cubicBezTo>
                    <a:pt x="85716" y="0"/>
                    <a:pt x="89144" y="2144"/>
                    <a:pt x="90283" y="2144"/>
                  </a:cubicBezTo>
                  <a:cubicBezTo>
                    <a:pt x="91427" y="2144"/>
                    <a:pt x="93716" y="2144"/>
                    <a:pt x="96000" y="0"/>
                  </a:cubicBezTo>
                  <a:cubicBezTo>
                    <a:pt x="91427" y="0"/>
                    <a:pt x="88000" y="0"/>
                    <a:pt x="83427" y="0"/>
                  </a:cubicBezTo>
                  <a:cubicBezTo>
                    <a:pt x="80000" y="0"/>
                    <a:pt x="75427" y="0"/>
                    <a:pt x="73144" y="0"/>
                  </a:cubicBezTo>
                  <a:cubicBezTo>
                    <a:pt x="73144" y="0"/>
                    <a:pt x="74283" y="2144"/>
                    <a:pt x="74283" y="2144"/>
                  </a:cubicBezTo>
                  <a:cubicBezTo>
                    <a:pt x="74283" y="2144"/>
                    <a:pt x="73144" y="2144"/>
                    <a:pt x="72000" y="2144"/>
                  </a:cubicBezTo>
                  <a:cubicBezTo>
                    <a:pt x="70855" y="2144"/>
                    <a:pt x="68572" y="2144"/>
                    <a:pt x="67427" y="2144"/>
                  </a:cubicBezTo>
                  <a:cubicBezTo>
                    <a:pt x="64000" y="2144"/>
                    <a:pt x="61716" y="2144"/>
                    <a:pt x="59427" y="2144"/>
                  </a:cubicBezTo>
                  <a:cubicBezTo>
                    <a:pt x="60572" y="4283"/>
                    <a:pt x="61716" y="2144"/>
                    <a:pt x="62855" y="2144"/>
                  </a:cubicBezTo>
                  <a:cubicBezTo>
                    <a:pt x="65144" y="2144"/>
                    <a:pt x="66283" y="2144"/>
                    <a:pt x="67427" y="2144"/>
                  </a:cubicBezTo>
                  <a:cubicBezTo>
                    <a:pt x="66283" y="4283"/>
                    <a:pt x="65144" y="2144"/>
                    <a:pt x="64000" y="2144"/>
                  </a:cubicBezTo>
                  <a:cubicBezTo>
                    <a:pt x="62855" y="2144"/>
                    <a:pt x="61716" y="2144"/>
                    <a:pt x="60572" y="2144"/>
                  </a:cubicBezTo>
                  <a:cubicBezTo>
                    <a:pt x="60572" y="4283"/>
                    <a:pt x="61716" y="4283"/>
                    <a:pt x="61716" y="4283"/>
                  </a:cubicBezTo>
                  <a:cubicBezTo>
                    <a:pt x="61716" y="4283"/>
                    <a:pt x="60572" y="6427"/>
                    <a:pt x="60572" y="6427"/>
                  </a:cubicBezTo>
                  <a:cubicBezTo>
                    <a:pt x="59427" y="6427"/>
                    <a:pt x="58283" y="6427"/>
                    <a:pt x="57144" y="6427"/>
                  </a:cubicBezTo>
                  <a:cubicBezTo>
                    <a:pt x="54855" y="6427"/>
                    <a:pt x="52572" y="4283"/>
                    <a:pt x="51427" y="4283"/>
                  </a:cubicBezTo>
                  <a:cubicBezTo>
                    <a:pt x="49144" y="4283"/>
                    <a:pt x="50283" y="4283"/>
                    <a:pt x="51427" y="6427"/>
                  </a:cubicBezTo>
                  <a:cubicBezTo>
                    <a:pt x="50283" y="6427"/>
                    <a:pt x="45716" y="4283"/>
                    <a:pt x="45716" y="6427"/>
                  </a:cubicBezTo>
                  <a:cubicBezTo>
                    <a:pt x="44572" y="6427"/>
                    <a:pt x="44572" y="6427"/>
                    <a:pt x="43427" y="6427"/>
                  </a:cubicBezTo>
                  <a:cubicBezTo>
                    <a:pt x="44572" y="6427"/>
                    <a:pt x="44572" y="6427"/>
                    <a:pt x="44572" y="4283"/>
                  </a:cubicBezTo>
                  <a:cubicBezTo>
                    <a:pt x="43427" y="4283"/>
                    <a:pt x="41144" y="4283"/>
                    <a:pt x="41144" y="4283"/>
                  </a:cubicBezTo>
                  <a:cubicBezTo>
                    <a:pt x="38855" y="4283"/>
                    <a:pt x="36572" y="4283"/>
                    <a:pt x="34283" y="6427"/>
                  </a:cubicBezTo>
                  <a:cubicBezTo>
                    <a:pt x="35427" y="6427"/>
                    <a:pt x="36572" y="6427"/>
                    <a:pt x="37716" y="8572"/>
                  </a:cubicBezTo>
                  <a:cubicBezTo>
                    <a:pt x="36572" y="8572"/>
                    <a:pt x="35427" y="8572"/>
                    <a:pt x="33144" y="8572"/>
                  </a:cubicBezTo>
                  <a:cubicBezTo>
                    <a:pt x="33144" y="6427"/>
                    <a:pt x="30855" y="6427"/>
                    <a:pt x="29716" y="6427"/>
                  </a:cubicBezTo>
                  <a:cubicBezTo>
                    <a:pt x="29716" y="6427"/>
                    <a:pt x="29716" y="8572"/>
                    <a:pt x="28572" y="8572"/>
                  </a:cubicBezTo>
                  <a:cubicBezTo>
                    <a:pt x="27427" y="8572"/>
                    <a:pt x="25144" y="8572"/>
                    <a:pt x="25144" y="10716"/>
                  </a:cubicBezTo>
                  <a:cubicBezTo>
                    <a:pt x="24000" y="8572"/>
                    <a:pt x="22855" y="10716"/>
                    <a:pt x="21716" y="10716"/>
                  </a:cubicBezTo>
                  <a:cubicBezTo>
                    <a:pt x="20572" y="10716"/>
                    <a:pt x="18283" y="12855"/>
                    <a:pt x="16000" y="12855"/>
                  </a:cubicBezTo>
                  <a:cubicBezTo>
                    <a:pt x="14855" y="12855"/>
                    <a:pt x="14855" y="12855"/>
                    <a:pt x="17144" y="12855"/>
                  </a:cubicBezTo>
                  <a:cubicBezTo>
                    <a:pt x="18283" y="12855"/>
                    <a:pt x="19427" y="12855"/>
                    <a:pt x="20572" y="12855"/>
                  </a:cubicBezTo>
                  <a:cubicBezTo>
                    <a:pt x="17144" y="15000"/>
                    <a:pt x="12572" y="17144"/>
                    <a:pt x="9144" y="19283"/>
                  </a:cubicBezTo>
                  <a:cubicBezTo>
                    <a:pt x="8000" y="19283"/>
                    <a:pt x="6855" y="19283"/>
                    <a:pt x="5716" y="19283"/>
                  </a:cubicBezTo>
                  <a:cubicBezTo>
                    <a:pt x="5716" y="19283"/>
                    <a:pt x="0" y="21427"/>
                    <a:pt x="0" y="21427"/>
                  </a:cubicBezTo>
                  <a:cubicBezTo>
                    <a:pt x="0" y="21427"/>
                    <a:pt x="0" y="21427"/>
                    <a:pt x="0" y="21427"/>
                  </a:cubicBezTo>
                  <a:cubicBezTo>
                    <a:pt x="1144" y="23572"/>
                    <a:pt x="2283" y="23572"/>
                    <a:pt x="4572" y="23572"/>
                  </a:cubicBezTo>
                  <a:cubicBezTo>
                    <a:pt x="3427" y="23572"/>
                    <a:pt x="3427" y="23572"/>
                    <a:pt x="2283" y="23572"/>
                  </a:cubicBezTo>
                  <a:cubicBezTo>
                    <a:pt x="3427" y="23572"/>
                    <a:pt x="3427" y="25716"/>
                    <a:pt x="3427" y="25716"/>
                  </a:cubicBezTo>
                  <a:cubicBezTo>
                    <a:pt x="3427" y="25716"/>
                    <a:pt x="3427" y="25716"/>
                    <a:pt x="3427" y="25716"/>
                  </a:cubicBezTo>
                  <a:cubicBezTo>
                    <a:pt x="4572" y="25716"/>
                    <a:pt x="5716" y="25716"/>
                    <a:pt x="6855" y="25716"/>
                  </a:cubicBezTo>
                  <a:cubicBezTo>
                    <a:pt x="8000" y="25716"/>
                    <a:pt x="10283" y="23572"/>
                    <a:pt x="10283" y="25716"/>
                  </a:cubicBezTo>
                  <a:cubicBezTo>
                    <a:pt x="10283" y="25716"/>
                    <a:pt x="10283" y="25716"/>
                    <a:pt x="9144" y="25716"/>
                  </a:cubicBezTo>
                  <a:cubicBezTo>
                    <a:pt x="9144" y="27855"/>
                    <a:pt x="6855" y="25716"/>
                    <a:pt x="5716" y="27855"/>
                  </a:cubicBezTo>
                  <a:cubicBezTo>
                    <a:pt x="4572" y="27855"/>
                    <a:pt x="1144" y="25716"/>
                    <a:pt x="0" y="27855"/>
                  </a:cubicBezTo>
                  <a:cubicBezTo>
                    <a:pt x="0" y="27855"/>
                    <a:pt x="0" y="27855"/>
                    <a:pt x="0" y="27855"/>
                  </a:cubicBezTo>
                  <a:cubicBezTo>
                    <a:pt x="0" y="27855"/>
                    <a:pt x="0" y="27855"/>
                    <a:pt x="0" y="27855"/>
                  </a:cubicBezTo>
                  <a:cubicBezTo>
                    <a:pt x="1144" y="30000"/>
                    <a:pt x="2283" y="27855"/>
                    <a:pt x="2283" y="27855"/>
                  </a:cubicBezTo>
                  <a:cubicBezTo>
                    <a:pt x="0" y="30000"/>
                    <a:pt x="4572" y="30000"/>
                    <a:pt x="4572" y="30000"/>
                  </a:cubicBezTo>
                  <a:cubicBezTo>
                    <a:pt x="3427" y="30000"/>
                    <a:pt x="2283" y="30000"/>
                    <a:pt x="1144" y="30000"/>
                  </a:cubicBezTo>
                  <a:cubicBezTo>
                    <a:pt x="2283" y="32144"/>
                    <a:pt x="4572" y="32144"/>
                    <a:pt x="5716" y="32144"/>
                  </a:cubicBezTo>
                  <a:cubicBezTo>
                    <a:pt x="5716" y="30000"/>
                    <a:pt x="8000" y="32144"/>
                    <a:pt x="9144" y="32144"/>
                  </a:cubicBezTo>
                  <a:cubicBezTo>
                    <a:pt x="10283" y="32144"/>
                    <a:pt x="12572" y="30000"/>
                    <a:pt x="13716" y="30000"/>
                  </a:cubicBezTo>
                  <a:cubicBezTo>
                    <a:pt x="16000" y="32144"/>
                    <a:pt x="17144" y="32144"/>
                    <a:pt x="18283" y="32144"/>
                  </a:cubicBezTo>
                  <a:cubicBezTo>
                    <a:pt x="19427" y="34283"/>
                    <a:pt x="20572" y="34283"/>
                    <a:pt x="21716" y="34283"/>
                  </a:cubicBezTo>
                  <a:cubicBezTo>
                    <a:pt x="22855" y="34283"/>
                    <a:pt x="21716" y="34283"/>
                    <a:pt x="20572" y="36427"/>
                  </a:cubicBezTo>
                  <a:cubicBezTo>
                    <a:pt x="21716" y="36427"/>
                    <a:pt x="22855" y="38572"/>
                    <a:pt x="22855" y="38572"/>
                  </a:cubicBezTo>
                  <a:cubicBezTo>
                    <a:pt x="22855" y="38572"/>
                    <a:pt x="22855" y="38572"/>
                    <a:pt x="24000" y="40716"/>
                  </a:cubicBezTo>
                  <a:cubicBezTo>
                    <a:pt x="22855" y="40716"/>
                    <a:pt x="22855" y="40716"/>
                    <a:pt x="21716" y="42855"/>
                  </a:cubicBezTo>
                  <a:cubicBezTo>
                    <a:pt x="21716" y="42855"/>
                    <a:pt x="22855" y="40716"/>
                    <a:pt x="22855" y="42855"/>
                  </a:cubicBezTo>
                  <a:cubicBezTo>
                    <a:pt x="24000" y="45000"/>
                    <a:pt x="22855" y="42855"/>
                    <a:pt x="22855" y="45000"/>
                  </a:cubicBezTo>
                  <a:cubicBezTo>
                    <a:pt x="22855" y="45000"/>
                    <a:pt x="22855" y="45000"/>
                    <a:pt x="22855" y="45000"/>
                  </a:cubicBezTo>
                  <a:cubicBezTo>
                    <a:pt x="24000" y="45000"/>
                    <a:pt x="24000" y="47144"/>
                    <a:pt x="22855" y="47144"/>
                  </a:cubicBezTo>
                  <a:cubicBezTo>
                    <a:pt x="22855" y="49283"/>
                    <a:pt x="21716" y="47144"/>
                    <a:pt x="22855" y="47144"/>
                  </a:cubicBezTo>
                  <a:cubicBezTo>
                    <a:pt x="25144" y="49283"/>
                    <a:pt x="21716" y="49283"/>
                    <a:pt x="21716" y="51427"/>
                  </a:cubicBezTo>
                  <a:cubicBezTo>
                    <a:pt x="21716" y="51427"/>
                    <a:pt x="21716" y="51427"/>
                    <a:pt x="21716" y="51427"/>
                  </a:cubicBezTo>
                  <a:cubicBezTo>
                    <a:pt x="21716" y="51427"/>
                    <a:pt x="21716" y="51427"/>
                    <a:pt x="20572" y="51427"/>
                  </a:cubicBezTo>
                  <a:cubicBezTo>
                    <a:pt x="21716" y="51427"/>
                    <a:pt x="22855" y="51427"/>
                    <a:pt x="22855" y="51427"/>
                  </a:cubicBezTo>
                  <a:cubicBezTo>
                    <a:pt x="22855" y="51427"/>
                    <a:pt x="19427" y="53572"/>
                    <a:pt x="19427" y="55716"/>
                  </a:cubicBezTo>
                  <a:cubicBezTo>
                    <a:pt x="20572" y="55716"/>
                    <a:pt x="24000" y="55716"/>
                    <a:pt x="22855" y="53572"/>
                  </a:cubicBezTo>
                  <a:cubicBezTo>
                    <a:pt x="24000" y="55716"/>
                    <a:pt x="25144" y="53572"/>
                    <a:pt x="25144" y="53572"/>
                  </a:cubicBezTo>
                  <a:cubicBezTo>
                    <a:pt x="25144" y="53572"/>
                    <a:pt x="24000" y="51427"/>
                    <a:pt x="25144" y="51427"/>
                  </a:cubicBezTo>
                  <a:cubicBezTo>
                    <a:pt x="24000" y="51427"/>
                    <a:pt x="25144" y="53572"/>
                    <a:pt x="25144" y="53572"/>
                  </a:cubicBezTo>
                  <a:cubicBezTo>
                    <a:pt x="25144" y="53572"/>
                    <a:pt x="25144" y="53572"/>
                    <a:pt x="25144" y="53572"/>
                  </a:cubicBezTo>
                  <a:cubicBezTo>
                    <a:pt x="25144" y="53572"/>
                    <a:pt x="25144" y="53572"/>
                    <a:pt x="24000" y="55716"/>
                  </a:cubicBezTo>
                  <a:cubicBezTo>
                    <a:pt x="25144" y="55716"/>
                    <a:pt x="27427" y="55716"/>
                    <a:pt x="28572" y="53572"/>
                  </a:cubicBezTo>
                  <a:cubicBezTo>
                    <a:pt x="27427" y="55716"/>
                    <a:pt x="25144" y="55716"/>
                    <a:pt x="25144" y="57855"/>
                  </a:cubicBezTo>
                  <a:cubicBezTo>
                    <a:pt x="25144" y="57855"/>
                    <a:pt x="28572" y="57855"/>
                    <a:pt x="28572" y="57855"/>
                  </a:cubicBezTo>
                  <a:cubicBezTo>
                    <a:pt x="28572" y="57855"/>
                    <a:pt x="27427" y="57855"/>
                    <a:pt x="27427" y="57855"/>
                  </a:cubicBezTo>
                  <a:cubicBezTo>
                    <a:pt x="27427" y="57855"/>
                    <a:pt x="27427" y="57855"/>
                    <a:pt x="27427" y="57855"/>
                  </a:cubicBezTo>
                  <a:cubicBezTo>
                    <a:pt x="27427" y="60000"/>
                    <a:pt x="27427" y="60000"/>
                    <a:pt x="27427" y="60000"/>
                  </a:cubicBezTo>
                  <a:cubicBezTo>
                    <a:pt x="27427" y="60000"/>
                    <a:pt x="28572" y="60000"/>
                    <a:pt x="28572" y="62144"/>
                  </a:cubicBezTo>
                  <a:cubicBezTo>
                    <a:pt x="27427" y="62144"/>
                    <a:pt x="20572" y="57855"/>
                    <a:pt x="20572" y="60000"/>
                  </a:cubicBezTo>
                  <a:cubicBezTo>
                    <a:pt x="20572" y="62144"/>
                    <a:pt x="21716" y="62144"/>
                    <a:pt x="22855" y="62144"/>
                  </a:cubicBezTo>
                  <a:cubicBezTo>
                    <a:pt x="22855" y="62144"/>
                    <a:pt x="24000" y="62144"/>
                    <a:pt x="24000" y="62144"/>
                  </a:cubicBezTo>
                  <a:cubicBezTo>
                    <a:pt x="26283" y="64283"/>
                    <a:pt x="27427" y="62144"/>
                    <a:pt x="28572" y="64283"/>
                  </a:cubicBezTo>
                  <a:cubicBezTo>
                    <a:pt x="28572" y="64283"/>
                    <a:pt x="28572" y="64283"/>
                    <a:pt x="28572" y="64283"/>
                  </a:cubicBezTo>
                  <a:cubicBezTo>
                    <a:pt x="28572" y="64283"/>
                    <a:pt x="27427" y="64283"/>
                    <a:pt x="27427" y="64283"/>
                  </a:cubicBezTo>
                  <a:cubicBezTo>
                    <a:pt x="26283" y="66427"/>
                    <a:pt x="26283" y="66427"/>
                    <a:pt x="26283" y="68572"/>
                  </a:cubicBezTo>
                  <a:cubicBezTo>
                    <a:pt x="26283" y="66427"/>
                    <a:pt x="27427" y="66427"/>
                    <a:pt x="27427" y="68572"/>
                  </a:cubicBezTo>
                  <a:cubicBezTo>
                    <a:pt x="26283" y="68572"/>
                    <a:pt x="25144" y="68572"/>
                    <a:pt x="25144" y="70716"/>
                  </a:cubicBezTo>
                  <a:cubicBezTo>
                    <a:pt x="25144" y="70716"/>
                    <a:pt x="25144" y="70716"/>
                    <a:pt x="25144" y="70716"/>
                  </a:cubicBezTo>
                  <a:cubicBezTo>
                    <a:pt x="25144" y="70716"/>
                    <a:pt x="24000" y="70716"/>
                    <a:pt x="22855" y="70716"/>
                  </a:cubicBezTo>
                  <a:cubicBezTo>
                    <a:pt x="20572" y="70716"/>
                    <a:pt x="20572" y="70716"/>
                    <a:pt x="19427" y="72855"/>
                  </a:cubicBezTo>
                  <a:cubicBezTo>
                    <a:pt x="20572" y="72855"/>
                    <a:pt x="20572" y="72855"/>
                    <a:pt x="21716" y="72855"/>
                  </a:cubicBezTo>
                  <a:cubicBezTo>
                    <a:pt x="22855" y="72855"/>
                    <a:pt x="22855" y="72855"/>
                    <a:pt x="24000" y="72855"/>
                  </a:cubicBezTo>
                  <a:cubicBezTo>
                    <a:pt x="22855" y="75000"/>
                    <a:pt x="21716" y="72855"/>
                    <a:pt x="20572" y="72855"/>
                  </a:cubicBezTo>
                  <a:cubicBezTo>
                    <a:pt x="19427" y="72855"/>
                    <a:pt x="18283" y="75000"/>
                    <a:pt x="17144" y="77144"/>
                  </a:cubicBezTo>
                  <a:cubicBezTo>
                    <a:pt x="19427" y="77144"/>
                    <a:pt x="21716" y="75000"/>
                    <a:pt x="24000" y="75000"/>
                  </a:cubicBezTo>
                  <a:cubicBezTo>
                    <a:pt x="24000" y="75000"/>
                    <a:pt x="22855" y="75000"/>
                    <a:pt x="22855" y="75000"/>
                  </a:cubicBezTo>
                  <a:cubicBezTo>
                    <a:pt x="24000" y="75000"/>
                    <a:pt x="24000" y="77144"/>
                    <a:pt x="24000" y="77144"/>
                  </a:cubicBezTo>
                  <a:cubicBezTo>
                    <a:pt x="22855" y="77144"/>
                    <a:pt x="21716" y="75000"/>
                    <a:pt x="20572" y="75000"/>
                  </a:cubicBezTo>
                  <a:cubicBezTo>
                    <a:pt x="20572" y="75000"/>
                    <a:pt x="19427" y="75000"/>
                    <a:pt x="18283" y="77144"/>
                  </a:cubicBezTo>
                  <a:cubicBezTo>
                    <a:pt x="17144" y="77144"/>
                    <a:pt x="16000" y="77144"/>
                    <a:pt x="16000" y="79283"/>
                  </a:cubicBezTo>
                  <a:cubicBezTo>
                    <a:pt x="17144" y="81427"/>
                    <a:pt x="18283" y="79283"/>
                    <a:pt x="19427" y="79283"/>
                  </a:cubicBezTo>
                  <a:cubicBezTo>
                    <a:pt x="18283" y="81427"/>
                    <a:pt x="16000" y="81427"/>
                    <a:pt x="14855" y="83572"/>
                  </a:cubicBezTo>
                  <a:cubicBezTo>
                    <a:pt x="17144" y="83572"/>
                    <a:pt x="19427" y="81427"/>
                    <a:pt x="21716" y="79283"/>
                  </a:cubicBezTo>
                  <a:cubicBezTo>
                    <a:pt x="19427" y="81427"/>
                    <a:pt x="17144" y="83572"/>
                    <a:pt x="16000" y="85716"/>
                  </a:cubicBezTo>
                  <a:cubicBezTo>
                    <a:pt x="16000" y="85716"/>
                    <a:pt x="16000" y="85716"/>
                    <a:pt x="16000" y="85716"/>
                  </a:cubicBezTo>
                  <a:cubicBezTo>
                    <a:pt x="16000" y="85716"/>
                    <a:pt x="16000" y="85716"/>
                    <a:pt x="14855" y="87855"/>
                  </a:cubicBezTo>
                  <a:cubicBezTo>
                    <a:pt x="16000" y="87855"/>
                    <a:pt x="16000" y="87855"/>
                    <a:pt x="17144" y="87855"/>
                  </a:cubicBezTo>
                  <a:cubicBezTo>
                    <a:pt x="18283" y="87855"/>
                    <a:pt x="19427" y="85716"/>
                    <a:pt x="20572" y="85716"/>
                  </a:cubicBezTo>
                  <a:cubicBezTo>
                    <a:pt x="19427" y="87855"/>
                    <a:pt x="18283" y="87855"/>
                    <a:pt x="17144" y="87855"/>
                  </a:cubicBezTo>
                  <a:cubicBezTo>
                    <a:pt x="16000" y="90000"/>
                    <a:pt x="17144" y="87855"/>
                    <a:pt x="17144" y="90000"/>
                  </a:cubicBezTo>
                  <a:cubicBezTo>
                    <a:pt x="17144" y="92144"/>
                    <a:pt x="16000" y="94283"/>
                    <a:pt x="16000" y="94283"/>
                  </a:cubicBezTo>
                  <a:cubicBezTo>
                    <a:pt x="16000" y="94283"/>
                    <a:pt x="18283" y="92144"/>
                    <a:pt x="18283" y="92144"/>
                  </a:cubicBezTo>
                  <a:cubicBezTo>
                    <a:pt x="18283" y="92144"/>
                    <a:pt x="18283" y="92144"/>
                    <a:pt x="18283" y="92144"/>
                  </a:cubicBezTo>
                  <a:cubicBezTo>
                    <a:pt x="19427" y="92144"/>
                    <a:pt x="19427" y="92144"/>
                    <a:pt x="19427" y="90000"/>
                  </a:cubicBezTo>
                  <a:cubicBezTo>
                    <a:pt x="20572" y="90000"/>
                    <a:pt x="19427" y="90000"/>
                    <a:pt x="20572" y="92144"/>
                  </a:cubicBezTo>
                  <a:cubicBezTo>
                    <a:pt x="20572" y="92144"/>
                    <a:pt x="20572" y="92144"/>
                    <a:pt x="20572" y="92144"/>
                  </a:cubicBezTo>
                  <a:cubicBezTo>
                    <a:pt x="20572" y="92144"/>
                    <a:pt x="21716" y="92144"/>
                    <a:pt x="20572" y="94283"/>
                  </a:cubicBezTo>
                  <a:cubicBezTo>
                    <a:pt x="20572" y="92144"/>
                    <a:pt x="20572" y="92144"/>
                    <a:pt x="19427" y="92144"/>
                  </a:cubicBezTo>
                  <a:cubicBezTo>
                    <a:pt x="19427" y="92144"/>
                    <a:pt x="18283" y="94283"/>
                    <a:pt x="18283" y="94283"/>
                  </a:cubicBezTo>
                  <a:cubicBezTo>
                    <a:pt x="17144" y="94283"/>
                    <a:pt x="16000" y="94283"/>
                    <a:pt x="17144" y="96427"/>
                  </a:cubicBezTo>
                  <a:cubicBezTo>
                    <a:pt x="17144" y="96427"/>
                    <a:pt x="19427" y="94283"/>
                    <a:pt x="19427" y="94283"/>
                  </a:cubicBezTo>
                  <a:cubicBezTo>
                    <a:pt x="19427" y="94283"/>
                    <a:pt x="19427" y="94283"/>
                    <a:pt x="19427" y="94283"/>
                  </a:cubicBezTo>
                  <a:cubicBezTo>
                    <a:pt x="19427" y="94283"/>
                    <a:pt x="19427" y="94283"/>
                    <a:pt x="20572" y="94283"/>
                  </a:cubicBezTo>
                  <a:cubicBezTo>
                    <a:pt x="19427" y="96427"/>
                    <a:pt x="18283" y="96427"/>
                    <a:pt x="17144" y="96427"/>
                  </a:cubicBezTo>
                  <a:cubicBezTo>
                    <a:pt x="17144" y="98572"/>
                    <a:pt x="16000" y="98572"/>
                    <a:pt x="17144" y="100716"/>
                  </a:cubicBezTo>
                  <a:cubicBezTo>
                    <a:pt x="17144" y="100716"/>
                    <a:pt x="17144" y="102855"/>
                    <a:pt x="17144" y="102855"/>
                  </a:cubicBezTo>
                  <a:cubicBezTo>
                    <a:pt x="18283" y="102855"/>
                    <a:pt x="18283" y="102855"/>
                    <a:pt x="19427" y="100716"/>
                  </a:cubicBezTo>
                  <a:cubicBezTo>
                    <a:pt x="18283" y="102855"/>
                    <a:pt x="18283" y="102855"/>
                    <a:pt x="17144" y="105000"/>
                  </a:cubicBezTo>
                  <a:cubicBezTo>
                    <a:pt x="18283" y="105000"/>
                    <a:pt x="18283" y="105000"/>
                    <a:pt x="18283" y="107144"/>
                  </a:cubicBezTo>
                  <a:cubicBezTo>
                    <a:pt x="17144" y="109283"/>
                    <a:pt x="19427" y="107144"/>
                    <a:pt x="20572" y="107144"/>
                  </a:cubicBezTo>
                  <a:cubicBezTo>
                    <a:pt x="19427" y="107144"/>
                    <a:pt x="18283" y="107144"/>
                    <a:pt x="19427" y="109283"/>
                  </a:cubicBezTo>
                  <a:cubicBezTo>
                    <a:pt x="18283" y="109283"/>
                    <a:pt x="18283" y="109283"/>
                    <a:pt x="18283" y="109283"/>
                  </a:cubicBezTo>
                  <a:cubicBezTo>
                    <a:pt x="19427" y="111427"/>
                    <a:pt x="19427" y="111427"/>
                    <a:pt x="19427" y="111427"/>
                  </a:cubicBezTo>
                  <a:cubicBezTo>
                    <a:pt x="19427" y="113572"/>
                    <a:pt x="20572" y="111427"/>
                    <a:pt x="19427" y="113572"/>
                  </a:cubicBezTo>
                  <a:cubicBezTo>
                    <a:pt x="20572" y="113572"/>
                    <a:pt x="20572" y="113572"/>
                    <a:pt x="21716" y="113572"/>
                  </a:cubicBezTo>
                  <a:cubicBezTo>
                    <a:pt x="20572" y="113572"/>
                    <a:pt x="20572" y="113572"/>
                    <a:pt x="19427" y="115716"/>
                  </a:cubicBezTo>
                  <a:cubicBezTo>
                    <a:pt x="20572" y="115716"/>
                    <a:pt x="20572" y="115716"/>
                    <a:pt x="20572" y="115716"/>
                  </a:cubicBezTo>
                  <a:cubicBezTo>
                    <a:pt x="20572" y="113572"/>
                    <a:pt x="21716" y="115716"/>
                    <a:pt x="21716" y="113572"/>
                  </a:cubicBezTo>
                  <a:cubicBezTo>
                    <a:pt x="22855" y="113572"/>
                    <a:pt x="22855" y="113572"/>
                    <a:pt x="24000" y="113572"/>
                  </a:cubicBezTo>
                  <a:cubicBezTo>
                    <a:pt x="24000" y="113572"/>
                    <a:pt x="25144" y="113572"/>
                    <a:pt x="26283" y="111427"/>
                  </a:cubicBezTo>
                  <a:cubicBezTo>
                    <a:pt x="26283" y="113572"/>
                    <a:pt x="24000" y="113572"/>
                    <a:pt x="25144" y="115716"/>
                  </a:cubicBezTo>
                  <a:cubicBezTo>
                    <a:pt x="26283" y="117855"/>
                    <a:pt x="27427" y="115716"/>
                    <a:pt x="28572" y="115716"/>
                  </a:cubicBezTo>
                  <a:cubicBezTo>
                    <a:pt x="27427" y="115716"/>
                    <a:pt x="26283" y="117855"/>
                    <a:pt x="26283" y="117855"/>
                  </a:cubicBezTo>
                  <a:cubicBezTo>
                    <a:pt x="26283" y="117855"/>
                    <a:pt x="27427" y="120000"/>
                    <a:pt x="27427" y="120000"/>
                  </a:cubicBezTo>
                  <a:cubicBezTo>
                    <a:pt x="28572" y="120000"/>
                    <a:pt x="28572" y="117855"/>
                    <a:pt x="28572" y="117855"/>
                  </a:cubicBezTo>
                  <a:cubicBezTo>
                    <a:pt x="28572" y="117855"/>
                    <a:pt x="27427" y="120000"/>
                    <a:pt x="28572" y="120000"/>
                  </a:cubicBezTo>
                  <a:cubicBezTo>
                    <a:pt x="28572" y="120000"/>
                    <a:pt x="28572" y="120000"/>
                    <a:pt x="28572" y="120000"/>
                  </a:cubicBezTo>
                  <a:cubicBezTo>
                    <a:pt x="28572" y="120000"/>
                    <a:pt x="29716" y="120000"/>
                    <a:pt x="29716" y="120000"/>
                  </a:cubicBezTo>
                  <a:cubicBezTo>
                    <a:pt x="29716" y="120000"/>
                    <a:pt x="29716" y="120000"/>
                    <a:pt x="29716" y="120000"/>
                  </a:cubicBezTo>
                  <a:cubicBezTo>
                    <a:pt x="29716" y="120000"/>
                    <a:pt x="30855" y="120000"/>
                    <a:pt x="30855" y="117855"/>
                  </a:cubicBezTo>
                  <a:cubicBezTo>
                    <a:pt x="32000" y="115716"/>
                    <a:pt x="30855" y="117855"/>
                    <a:pt x="29716" y="115716"/>
                  </a:cubicBezTo>
                  <a:cubicBezTo>
                    <a:pt x="30855" y="115716"/>
                    <a:pt x="32000" y="115716"/>
                    <a:pt x="32000" y="115716"/>
                  </a:cubicBezTo>
                  <a:cubicBezTo>
                    <a:pt x="33144" y="113572"/>
                    <a:pt x="34283" y="111427"/>
                    <a:pt x="35427" y="109283"/>
                  </a:cubicBezTo>
                  <a:cubicBezTo>
                    <a:pt x="35427" y="109283"/>
                    <a:pt x="34283" y="109283"/>
                    <a:pt x="34283" y="109283"/>
                  </a:cubicBezTo>
                  <a:cubicBezTo>
                    <a:pt x="35427" y="109283"/>
                    <a:pt x="35427" y="109283"/>
                    <a:pt x="35427" y="107144"/>
                  </a:cubicBezTo>
                  <a:cubicBezTo>
                    <a:pt x="36572" y="107144"/>
                    <a:pt x="36572" y="105000"/>
                    <a:pt x="36572" y="105000"/>
                  </a:cubicBezTo>
                  <a:cubicBezTo>
                    <a:pt x="36572" y="105000"/>
                    <a:pt x="35427" y="105000"/>
                    <a:pt x="35427" y="102855"/>
                  </a:cubicBezTo>
                  <a:cubicBezTo>
                    <a:pt x="36572" y="102855"/>
                    <a:pt x="37716" y="105000"/>
                    <a:pt x="38855" y="102855"/>
                  </a:cubicBezTo>
                  <a:cubicBezTo>
                    <a:pt x="37716" y="102855"/>
                    <a:pt x="37716" y="100716"/>
                    <a:pt x="37716" y="100716"/>
                  </a:cubicBezTo>
                  <a:cubicBezTo>
                    <a:pt x="38855" y="102855"/>
                    <a:pt x="40000" y="100716"/>
                    <a:pt x="40000" y="98572"/>
                  </a:cubicBezTo>
                  <a:cubicBezTo>
                    <a:pt x="41144" y="98572"/>
                    <a:pt x="41144" y="98572"/>
                    <a:pt x="41144" y="98572"/>
                  </a:cubicBezTo>
                  <a:cubicBezTo>
                    <a:pt x="42283" y="96427"/>
                    <a:pt x="41144" y="96427"/>
                    <a:pt x="42283" y="96427"/>
                  </a:cubicBezTo>
                  <a:cubicBezTo>
                    <a:pt x="41144" y="94283"/>
                    <a:pt x="41144" y="96427"/>
                    <a:pt x="40000" y="94283"/>
                  </a:cubicBezTo>
                  <a:cubicBezTo>
                    <a:pt x="41144" y="94283"/>
                    <a:pt x="42283" y="96427"/>
                    <a:pt x="43427" y="94283"/>
                  </a:cubicBezTo>
                  <a:cubicBezTo>
                    <a:pt x="43427" y="92144"/>
                    <a:pt x="43427" y="94283"/>
                    <a:pt x="43427" y="92144"/>
                  </a:cubicBezTo>
                  <a:cubicBezTo>
                    <a:pt x="43427" y="92144"/>
                    <a:pt x="43427" y="90000"/>
                    <a:pt x="42283" y="92144"/>
                  </a:cubicBezTo>
                  <a:cubicBezTo>
                    <a:pt x="42283" y="90000"/>
                    <a:pt x="43427" y="90000"/>
                    <a:pt x="43427" y="90000"/>
                  </a:cubicBezTo>
                  <a:cubicBezTo>
                    <a:pt x="44572" y="90000"/>
                    <a:pt x="44572" y="90000"/>
                    <a:pt x="45716" y="87855"/>
                  </a:cubicBezTo>
                  <a:cubicBezTo>
                    <a:pt x="45716" y="87855"/>
                    <a:pt x="45716" y="87855"/>
                    <a:pt x="44572" y="87855"/>
                  </a:cubicBezTo>
                  <a:cubicBezTo>
                    <a:pt x="45716" y="87855"/>
                    <a:pt x="46855" y="87855"/>
                    <a:pt x="48000" y="87855"/>
                  </a:cubicBezTo>
                  <a:cubicBezTo>
                    <a:pt x="49144" y="85716"/>
                    <a:pt x="50283" y="85716"/>
                    <a:pt x="49144" y="85716"/>
                  </a:cubicBezTo>
                  <a:cubicBezTo>
                    <a:pt x="50283" y="85716"/>
                    <a:pt x="50283" y="83572"/>
                    <a:pt x="51427" y="83572"/>
                  </a:cubicBezTo>
                  <a:cubicBezTo>
                    <a:pt x="51427" y="83572"/>
                    <a:pt x="50283" y="83572"/>
                    <a:pt x="50283" y="83572"/>
                  </a:cubicBezTo>
                  <a:cubicBezTo>
                    <a:pt x="51427" y="83572"/>
                    <a:pt x="51427" y="83572"/>
                    <a:pt x="52572" y="83572"/>
                  </a:cubicBezTo>
                  <a:cubicBezTo>
                    <a:pt x="51427" y="83572"/>
                    <a:pt x="51427" y="85716"/>
                    <a:pt x="50283" y="85716"/>
                  </a:cubicBezTo>
                  <a:cubicBezTo>
                    <a:pt x="50283" y="85716"/>
                    <a:pt x="49144" y="85716"/>
                    <a:pt x="50283" y="87855"/>
                  </a:cubicBezTo>
                  <a:cubicBezTo>
                    <a:pt x="50283" y="87855"/>
                    <a:pt x="51427" y="87855"/>
                    <a:pt x="51427" y="87855"/>
                  </a:cubicBezTo>
                  <a:cubicBezTo>
                    <a:pt x="51427" y="85716"/>
                    <a:pt x="51427" y="85716"/>
                    <a:pt x="51427" y="85716"/>
                  </a:cubicBezTo>
                  <a:cubicBezTo>
                    <a:pt x="51427" y="85716"/>
                    <a:pt x="52572" y="85716"/>
                    <a:pt x="52572" y="85716"/>
                  </a:cubicBezTo>
                  <a:cubicBezTo>
                    <a:pt x="52572" y="85716"/>
                    <a:pt x="52572" y="85716"/>
                    <a:pt x="52572" y="85716"/>
                  </a:cubicBezTo>
                  <a:cubicBezTo>
                    <a:pt x="53716" y="85716"/>
                    <a:pt x="53716" y="83572"/>
                    <a:pt x="53716" y="85716"/>
                  </a:cubicBezTo>
                  <a:cubicBezTo>
                    <a:pt x="54855" y="85716"/>
                    <a:pt x="56000" y="85716"/>
                    <a:pt x="56000" y="83572"/>
                  </a:cubicBezTo>
                  <a:cubicBezTo>
                    <a:pt x="57144" y="85716"/>
                    <a:pt x="59427" y="81427"/>
                    <a:pt x="60572" y="79283"/>
                  </a:cubicBezTo>
                  <a:cubicBezTo>
                    <a:pt x="61716" y="77144"/>
                    <a:pt x="62855" y="77144"/>
                    <a:pt x="62855" y="77144"/>
                  </a:cubicBezTo>
                  <a:cubicBezTo>
                    <a:pt x="64000" y="75000"/>
                    <a:pt x="66283" y="75000"/>
                    <a:pt x="65144" y="72855"/>
                  </a:cubicBezTo>
                  <a:cubicBezTo>
                    <a:pt x="66283" y="72855"/>
                    <a:pt x="66283" y="72855"/>
                    <a:pt x="66283" y="70716"/>
                  </a:cubicBezTo>
                  <a:cubicBezTo>
                    <a:pt x="66283" y="72855"/>
                    <a:pt x="69716" y="75000"/>
                    <a:pt x="68572" y="72855"/>
                  </a:cubicBezTo>
                  <a:cubicBezTo>
                    <a:pt x="72000" y="72855"/>
                    <a:pt x="74283" y="70716"/>
                    <a:pt x="76572" y="70716"/>
                  </a:cubicBezTo>
                  <a:cubicBezTo>
                    <a:pt x="78855" y="70716"/>
                    <a:pt x="81144" y="68572"/>
                    <a:pt x="82283" y="68572"/>
                  </a:cubicBezTo>
                  <a:cubicBezTo>
                    <a:pt x="82283" y="68572"/>
                    <a:pt x="82283" y="66427"/>
                    <a:pt x="82283" y="66427"/>
                  </a:cubicBezTo>
                  <a:cubicBezTo>
                    <a:pt x="82283" y="66427"/>
                    <a:pt x="84572" y="66427"/>
                    <a:pt x="84572" y="66427"/>
                  </a:cubicBezTo>
                  <a:cubicBezTo>
                    <a:pt x="84572" y="66427"/>
                    <a:pt x="85716" y="66427"/>
                    <a:pt x="85716" y="64283"/>
                  </a:cubicBezTo>
                  <a:cubicBezTo>
                    <a:pt x="85716" y="64283"/>
                    <a:pt x="86855" y="64283"/>
                    <a:pt x="86855" y="64283"/>
                  </a:cubicBezTo>
                  <a:cubicBezTo>
                    <a:pt x="86855" y="64283"/>
                    <a:pt x="86855" y="64283"/>
                    <a:pt x="86855" y="64283"/>
                  </a:cubicBezTo>
                  <a:cubicBezTo>
                    <a:pt x="88000" y="64283"/>
                    <a:pt x="89144" y="64283"/>
                    <a:pt x="89144" y="62144"/>
                  </a:cubicBezTo>
                  <a:cubicBezTo>
                    <a:pt x="85716" y="62144"/>
                    <a:pt x="81144" y="62144"/>
                    <a:pt x="77716" y="62144"/>
                  </a:cubicBezTo>
                  <a:cubicBezTo>
                    <a:pt x="77716" y="62144"/>
                    <a:pt x="80000" y="62144"/>
                    <a:pt x="80000" y="62144"/>
                  </a:cubicBezTo>
                  <a:cubicBezTo>
                    <a:pt x="80000" y="60000"/>
                    <a:pt x="76572" y="60000"/>
                    <a:pt x="75427" y="60000"/>
                  </a:cubicBezTo>
                  <a:cubicBezTo>
                    <a:pt x="75427" y="60000"/>
                    <a:pt x="78855" y="57855"/>
                    <a:pt x="76572" y="57855"/>
                  </a:cubicBezTo>
                  <a:cubicBezTo>
                    <a:pt x="77716" y="57855"/>
                    <a:pt x="78855" y="57855"/>
                    <a:pt x="80000" y="57855"/>
                  </a:cubicBezTo>
                  <a:cubicBezTo>
                    <a:pt x="80000" y="57855"/>
                    <a:pt x="82283" y="57855"/>
                    <a:pt x="82283" y="57855"/>
                  </a:cubicBezTo>
                  <a:cubicBezTo>
                    <a:pt x="84572" y="55716"/>
                    <a:pt x="80000" y="55716"/>
                    <a:pt x="80000" y="55716"/>
                  </a:cubicBezTo>
                  <a:cubicBezTo>
                    <a:pt x="82283" y="55716"/>
                    <a:pt x="84572" y="55716"/>
                    <a:pt x="85716" y="57855"/>
                  </a:cubicBezTo>
                  <a:cubicBezTo>
                    <a:pt x="85716" y="57855"/>
                    <a:pt x="85716" y="60000"/>
                    <a:pt x="86855" y="60000"/>
                  </a:cubicBezTo>
                  <a:cubicBezTo>
                    <a:pt x="86855" y="60000"/>
                    <a:pt x="86855" y="60000"/>
                    <a:pt x="88000" y="60000"/>
                  </a:cubicBezTo>
                  <a:cubicBezTo>
                    <a:pt x="89144" y="60000"/>
                    <a:pt x="88000" y="60000"/>
                    <a:pt x="89144" y="57855"/>
                  </a:cubicBezTo>
                  <a:cubicBezTo>
                    <a:pt x="89144" y="60000"/>
                    <a:pt x="89144" y="60000"/>
                    <a:pt x="89144" y="60000"/>
                  </a:cubicBezTo>
                  <a:cubicBezTo>
                    <a:pt x="90283" y="60000"/>
                    <a:pt x="90283" y="62144"/>
                    <a:pt x="91427" y="60000"/>
                  </a:cubicBezTo>
                  <a:cubicBezTo>
                    <a:pt x="91427" y="60000"/>
                    <a:pt x="91427" y="55716"/>
                    <a:pt x="91427" y="55716"/>
                  </a:cubicBezTo>
                  <a:cubicBezTo>
                    <a:pt x="91427" y="55716"/>
                    <a:pt x="90283" y="55716"/>
                    <a:pt x="90283" y="55716"/>
                  </a:cubicBezTo>
                  <a:cubicBezTo>
                    <a:pt x="90283" y="55716"/>
                    <a:pt x="90283" y="55716"/>
                    <a:pt x="91427" y="53572"/>
                  </a:cubicBezTo>
                  <a:cubicBezTo>
                    <a:pt x="90283" y="53572"/>
                    <a:pt x="89144" y="51427"/>
                    <a:pt x="88000" y="51427"/>
                  </a:cubicBezTo>
                  <a:cubicBezTo>
                    <a:pt x="88000" y="51427"/>
                    <a:pt x="86855" y="51427"/>
                    <a:pt x="86855" y="51427"/>
                  </a:cubicBezTo>
                  <a:cubicBezTo>
                    <a:pt x="85716" y="51427"/>
                    <a:pt x="85716" y="51427"/>
                    <a:pt x="84572" y="51427"/>
                  </a:cubicBezTo>
                  <a:cubicBezTo>
                    <a:pt x="85716" y="51427"/>
                    <a:pt x="86855" y="49283"/>
                    <a:pt x="85716" y="49283"/>
                  </a:cubicBezTo>
                  <a:cubicBezTo>
                    <a:pt x="84572" y="47144"/>
                    <a:pt x="83427" y="49283"/>
                    <a:pt x="82283" y="49283"/>
                  </a:cubicBezTo>
                  <a:cubicBezTo>
                    <a:pt x="83427" y="49283"/>
                    <a:pt x="84572" y="49283"/>
                    <a:pt x="85716" y="47144"/>
                  </a:cubicBezTo>
                  <a:cubicBezTo>
                    <a:pt x="85716" y="47144"/>
                    <a:pt x="86855" y="47144"/>
                    <a:pt x="86855" y="47144"/>
                  </a:cubicBezTo>
                  <a:cubicBezTo>
                    <a:pt x="86855" y="47144"/>
                    <a:pt x="86855" y="49283"/>
                    <a:pt x="88000" y="49283"/>
                  </a:cubicBezTo>
                  <a:cubicBezTo>
                    <a:pt x="88000" y="51427"/>
                    <a:pt x="90283" y="51427"/>
                    <a:pt x="91427" y="51427"/>
                  </a:cubicBezTo>
                  <a:cubicBezTo>
                    <a:pt x="91427" y="51427"/>
                    <a:pt x="91427" y="51427"/>
                    <a:pt x="91427" y="51427"/>
                  </a:cubicBezTo>
                  <a:cubicBezTo>
                    <a:pt x="91427" y="49283"/>
                    <a:pt x="92572" y="49283"/>
                    <a:pt x="92572" y="47144"/>
                  </a:cubicBezTo>
                  <a:cubicBezTo>
                    <a:pt x="90283" y="47144"/>
                    <a:pt x="89144" y="45000"/>
                    <a:pt x="86855" y="45000"/>
                  </a:cubicBezTo>
                  <a:cubicBezTo>
                    <a:pt x="84572" y="47144"/>
                    <a:pt x="82283" y="49283"/>
                    <a:pt x="81144" y="47144"/>
                  </a:cubicBezTo>
                  <a:cubicBezTo>
                    <a:pt x="81144" y="47144"/>
                    <a:pt x="82283" y="47144"/>
                    <a:pt x="83427" y="47144"/>
                  </a:cubicBezTo>
                  <a:cubicBezTo>
                    <a:pt x="82283" y="45000"/>
                    <a:pt x="82283" y="45000"/>
                    <a:pt x="82283" y="45000"/>
                  </a:cubicBezTo>
                  <a:cubicBezTo>
                    <a:pt x="83427" y="45000"/>
                    <a:pt x="85716" y="47144"/>
                    <a:pt x="86855" y="45000"/>
                  </a:cubicBezTo>
                  <a:cubicBezTo>
                    <a:pt x="86855" y="45000"/>
                    <a:pt x="86855" y="42855"/>
                    <a:pt x="85716" y="42855"/>
                  </a:cubicBezTo>
                  <a:cubicBezTo>
                    <a:pt x="85716" y="42855"/>
                    <a:pt x="86855" y="45000"/>
                    <a:pt x="86855" y="45000"/>
                  </a:cubicBezTo>
                  <a:cubicBezTo>
                    <a:pt x="88000" y="45000"/>
                    <a:pt x="88000" y="45000"/>
                    <a:pt x="88000" y="45000"/>
                  </a:cubicBezTo>
                  <a:cubicBezTo>
                    <a:pt x="89144" y="45000"/>
                    <a:pt x="90283" y="45000"/>
                    <a:pt x="91427" y="45000"/>
                  </a:cubicBezTo>
                  <a:cubicBezTo>
                    <a:pt x="92572" y="47144"/>
                    <a:pt x="96000" y="47144"/>
                    <a:pt x="96000" y="42855"/>
                  </a:cubicBezTo>
                  <a:cubicBezTo>
                    <a:pt x="94855" y="42855"/>
                    <a:pt x="93716" y="42855"/>
                    <a:pt x="92572" y="42855"/>
                  </a:cubicBezTo>
                  <a:cubicBezTo>
                    <a:pt x="92572" y="40716"/>
                    <a:pt x="92572" y="42855"/>
                    <a:pt x="92572" y="40716"/>
                  </a:cubicBezTo>
                  <a:cubicBezTo>
                    <a:pt x="93716" y="40716"/>
                    <a:pt x="93716" y="40716"/>
                    <a:pt x="93716" y="40716"/>
                  </a:cubicBezTo>
                  <a:cubicBezTo>
                    <a:pt x="93716" y="40716"/>
                    <a:pt x="93716" y="40716"/>
                    <a:pt x="93716" y="40716"/>
                  </a:cubicBezTo>
                  <a:cubicBezTo>
                    <a:pt x="93716" y="40716"/>
                    <a:pt x="93716" y="40716"/>
                    <a:pt x="93716" y="40716"/>
                  </a:cubicBezTo>
                  <a:cubicBezTo>
                    <a:pt x="94855" y="42855"/>
                    <a:pt x="96000" y="42855"/>
                    <a:pt x="97144" y="40716"/>
                  </a:cubicBezTo>
                  <a:cubicBezTo>
                    <a:pt x="97144" y="40716"/>
                    <a:pt x="99427" y="40716"/>
                    <a:pt x="99427" y="40716"/>
                  </a:cubicBezTo>
                  <a:cubicBezTo>
                    <a:pt x="99427" y="40716"/>
                    <a:pt x="98283" y="38572"/>
                    <a:pt x="98283" y="38572"/>
                  </a:cubicBezTo>
                  <a:cubicBezTo>
                    <a:pt x="97144" y="36427"/>
                    <a:pt x="97144" y="40716"/>
                    <a:pt x="96000" y="38572"/>
                  </a:cubicBezTo>
                  <a:cubicBezTo>
                    <a:pt x="96000" y="38572"/>
                    <a:pt x="97144" y="38572"/>
                    <a:pt x="96000" y="36427"/>
                  </a:cubicBezTo>
                  <a:cubicBezTo>
                    <a:pt x="96000" y="36427"/>
                    <a:pt x="94855" y="38572"/>
                    <a:pt x="93716" y="36427"/>
                  </a:cubicBezTo>
                  <a:cubicBezTo>
                    <a:pt x="96000" y="38572"/>
                    <a:pt x="97144" y="36427"/>
                    <a:pt x="98283" y="36427"/>
                  </a:cubicBezTo>
                  <a:cubicBezTo>
                    <a:pt x="99427" y="36427"/>
                    <a:pt x="99427" y="36427"/>
                    <a:pt x="99427" y="36427"/>
                  </a:cubicBezTo>
                  <a:cubicBezTo>
                    <a:pt x="100572" y="34283"/>
                    <a:pt x="99427" y="34283"/>
                    <a:pt x="99427" y="32144"/>
                  </a:cubicBezTo>
                  <a:cubicBezTo>
                    <a:pt x="99427" y="32144"/>
                    <a:pt x="99427" y="32144"/>
                    <a:pt x="99427" y="32144"/>
                  </a:cubicBezTo>
                  <a:cubicBezTo>
                    <a:pt x="98283" y="30000"/>
                    <a:pt x="97144" y="32144"/>
                    <a:pt x="96000" y="32144"/>
                  </a:cubicBezTo>
                  <a:cubicBezTo>
                    <a:pt x="96000" y="30000"/>
                    <a:pt x="96000" y="30000"/>
                    <a:pt x="96000" y="30000"/>
                  </a:cubicBezTo>
                  <a:cubicBezTo>
                    <a:pt x="96000" y="30000"/>
                    <a:pt x="94855" y="30000"/>
                    <a:pt x="94855" y="30000"/>
                  </a:cubicBezTo>
                  <a:cubicBezTo>
                    <a:pt x="94855" y="27855"/>
                    <a:pt x="96000" y="30000"/>
                    <a:pt x="96000" y="30000"/>
                  </a:cubicBezTo>
                  <a:cubicBezTo>
                    <a:pt x="97144" y="30000"/>
                    <a:pt x="97144" y="27855"/>
                    <a:pt x="98283" y="27855"/>
                  </a:cubicBezTo>
                  <a:cubicBezTo>
                    <a:pt x="99427" y="27855"/>
                    <a:pt x="100572" y="30000"/>
                    <a:pt x="102855" y="27855"/>
                  </a:cubicBezTo>
                  <a:cubicBezTo>
                    <a:pt x="102855" y="27855"/>
                    <a:pt x="104000" y="27855"/>
                    <a:pt x="104000" y="25716"/>
                  </a:cubicBezTo>
                  <a:cubicBezTo>
                    <a:pt x="102855" y="25716"/>
                    <a:pt x="100572" y="27855"/>
                    <a:pt x="99427" y="25716"/>
                  </a:cubicBezTo>
                  <a:cubicBezTo>
                    <a:pt x="100572" y="25716"/>
                    <a:pt x="101716" y="25716"/>
                    <a:pt x="101716" y="25716"/>
                  </a:cubicBezTo>
                  <a:cubicBezTo>
                    <a:pt x="101716" y="23572"/>
                    <a:pt x="100572" y="23572"/>
                    <a:pt x="99427" y="23572"/>
                  </a:cubicBezTo>
                  <a:cubicBezTo>
                    <a:pt x="99427" y="23572"/>
                    <a:pt x="98283" y="25716"/>
                    <a:pt x="98283" y="23572"/>
                  </a:cubicBezTo>
                  <a:cubicBezTo>
                    <a:pt x="97144" y="23572"/>
                    <a:pt x="99427" y="21427"/>
                    <a:pt x="99427" y="19283"/>
                  </a:cubicBezTo>
                  <a:cubicBezTo>
                    <a:pt x="99427" y="19283"/>
                    <a:pt x="99427" y="19283"/>
                    <a:pt x="99427" y="19283"/>
                  </a:cubicBezTo>
                  <a:cubicBezTo>
                    <a:pt x="101716" y="19283"/>
                    <a:pt x="102855" y="19283"/>
                    <a:pt x="104000" y="17144"/>
                  </a:cubicBezTo>
                  <a:cubicBezTo>
                    <a:pt x="104000" y="17144"/>
                    <a:pt x="104000" y="17144"/>
                    <a:pt x="104000" y="17144"/>
                  </a:cubicBezTo>
                  <a:cubicBezTo>
                    <a:pt x="104000" y="15000"/>
                    <a:pt x="104000" y="17144"/>
                    <a:pt x="102855" y="15000"/>
                  </a:cubicBezTo>
                  <a:cubicBezTo>
                    <a:pt x="101716" y="15000"/>
                    <a:pt x="104000" y="12855"/>
                    <a:pt x="104000" y="12855"/>
                  </a:cubicBezTo>
                  <a:cubicBezTo>
                    <a:pt x="106283" y="12855"/>
                    <a:pt x="109716" y="12855"/>
                    <a:pt x="110855" y="12855"/>
                  </a:cubicBezTo>
                  <a:cubicBezTo>
                    <a:pt x="110855" y="12855"/>
                    <a:pt x="109716" y="10716"/>
                    <a:pt x="109716" y="10716"/>
                  </a:cubicBezTo>
                  <a:cubicBezTo>
                    <a:pt x="110855" y="10716"/>
                    <a:pt x="113144" y="10716"/>
                    <a:pt x="114283" y="10716"/>
                  </a:cubicBezTo>
                  <a:cubicBezTo>
                    <a:pt x="114283" y="10716"/>
                    <a:pt x="114283" y="10716"/>
                    <a:pt x="114283" y="10716"/>
                  </a:cubicBezTo>
                  <a:cubicBezTo>
                    <a:pt x="116572" y="8572"/>
                    <a:pt x="117716" y="8572"/>
                    <a:pt x="120000" y="8572"/>
                  </a:cubicBezTo>
                  <a:cubicBezTo>
                    <a:pt x="120000" y="8572"/>
                    <a:pt x="120000" y="8572"/>
                    <a:pt x="120000" y="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38" name="Shape 2338"/>
            <p:cNvSpPr/>
            <p:nvPr/>
          </p:nvSpPr>
          <p:spPr>
            <a:xfrm>
              <a:off x="7454763" y="1710485"/>
              <a:ext cx="353808" cy="316039"/>
            </a:xfrm>
            <a:custGeom>
              <a:avLst/>
              <a:gdLst/>
              <a:ahLst/>
              <a:cxnLst/>
              <a:rect l="0" t="0" r="0" b="0"/>
              <a:pathLst>
                <a:path w="120000" h="120000" extrusionOk="0">
                  <a:moveTo>
                    <a:pt x="90000" y="114000"/>
                  </a:moveTo>
                  <a:cubicBezTo>
                    <a:pt x="90000" y="114000"/>
                    <a:pt x="90000" y="114000"/>
                    <a:pt x="84000" y="114000"/>
                  </a:cubicBezTo>
                  <a:cubicBezTo>
                    <a:pt x="84000" y="114000"/>
                    <a:pt x="84000" y="114000"/>
                    <a:pt x="84000" y="114000"/>
                  </a:cubicBezTo>
                  <a:cubicBezTo>
                    <a:pt x="84000" y="114000"/>
                    <a:pt x="78000" y="114000"/>
                    <a:pt x="78000" y="114000"/>
                  </a:cubicBezTo>
                  <a:cubicBezTo>
                    <a:pt x="72000" y="114000"/>
                    <a:pt x="66000" y="114000"/>
                    <a:pt x="60000" y="108000"/>
                  </a:cubicBezTo>
                  <a:cubicBezTo>
                    <a:pt x="60000" y="108000"/>
                    <a:pt x="60000" y="108000"/>
                    <a:pt x="66000" y="108000"/>
                  </a:cubicBezTo>
                  <a:cubicBezTo>
                    <a:pt x="60000" y="108000"/>
                    <a:pt x="60000" y="108000"/>
                    <a:pt x="54000" y="108000"/>
                  </a:cubicBezTo>
                  <a:cubicBezTo>
                    <a:pt x="54000" y="108000"/>
                    <a:pt x="54000" y="108000"/>
                    <a:pt x="54000" y="108000"/>
                  </a:cubicBezTo>
                  <a:cubicBezTo>
                    <a:pt x="54000" y="114000"/>
                    <a:pt x="54000" y="114000"/>
                    <a:pt x="54000" y="114000"/>
                  </a:cubicBezTo>
                  <a:cubicBezTo>
                    <a:pt x="60000" y="114000"/>
                    <a:pt x="66000" y="114000"/>
                    <a:pt x="66000" y="114000"/>
                  </a:cubicBezTo>
                  <a:cubicBezTo>
                    <a:pt x="66000" y="120000"/>
                    <a:pt x="72000" y="120000"/>
                    <a:pt x="72000" y="120000"/>
                  </a:cubicBezTo>
                  <a:cubicBezTo>
                    <a:pt x="78000" y="120000"/>
                    <a:pt x="96000" y="120000"/>
                    <a:pt x="96000" y="114000"/>
                  </a:cubicBezTo>
                  <a:cubicBezTo>
                    <a:pt x="96000" y="114000"/>
                    <a:pt x="96000" y="114000"/>
                    <a:pt x="90000" y="114000"/>
                  </a:cubicBezTo>
                  <a:close/>
                  <a:moveTo>
                    <a:pt x="120000" y="96000"/>
                  </a:moveTo>
                  <a:cubicBezTo>
                    <a:pt x="120000" y="90000"/>
                    <a:pt x="114000" y="96000"/>
                    <a:pt x="114000" y="96000"/>
                  </a:cubicBezTo>
                  <a:cubicBezTo>
                    <a:pt x="114000" y="108000"/>
                    <a:pt x="120000" y="102000"/>
                    <a:pt x="120000" y="102000"/>
                  </a:cubicBezTo>
                  <a:cubicBezTo>
                    <a:pt x="120000" y="96000"/>
                    <a:pt x="120000" y="96000"/>
                    <a:pt x="120000" y="96000"/>
                  </a:cubicBezTo>
                  <a:close/>
                  <a:moveTo>
                    <a:pt x="90000" y="54000"/>
                  </a:moveTo>
                  <a:cubicBezTo>
                    <a:pt x="90000" y="54000"/>
                    <a:pt x="84000" y="54000"/>
                    <a:pt x="84000" y="54000"/>
                  </a:cubicBezTo>
                  <a:cubicBezTo>
                    <a:pt x="84000" y="54000"/>
                    <a:pt x="90000" y="60000"/>
                    <a:pt x="84000" y="60000"/>
                  </a:cubicBezTo>
                  <a:cubicBezTo>
                    <a:pt x="90000" y="66000"/>
                    <a:pt x="90000" y="54000"/>
                    <a:pt x="90000" y="54000"/>
                  </a:cubicBezTo>
                  <a:close/>
                  <a:moveTo>
                    <a:pt x="48000" y="48000"/>
                  </a:moveTo>
                  <a:cubicBezTo>
                    <a:pt x="48000" y="42000"/>
                    <a:pt x="42000" y="48000"/>
                    <a:pt x="42000" y="48000"/>
                  </a:cubicBezTo>
                  <a:cubicBezTo>
                    <a:pt x="48000" y="48000"/>
                    <a:pt x="48000" y="54000"/>
                    <a:pt x="54000" y="54000"/>
                  </a:cubicBezTo>
                  <a:cubicBezTo>
                    <a:pt x="54000" y="60000"/>
                    <a:pt x="60000" y="60000"/>
                    <a:pt x="60000" y="60000"/>
                  </a:cubicBezTo>
                  <a:cubicBezTo>
                    <a:pt x="60000" y="60000"/>
                    <a:pt x="60000" y="66000"/>
                    <a:pt x="66000" y="66000"/>
                  </a:cubicBezTo>
                  <a:cubicBezTo>
                    <a:pt x="66000" y="66000"/>
                    <a:pt x="66000" y="66000"/>
                    <a:pt x="66000" y="66000"/>
                  </a:cubicBezTo>
                  <a:cubicBezTo>
                    <a:pt x="66000" y="60000"/>
                    <a:pt x="66000" y="60000"/>
                    <a:pt x="60000" y="60000"/>
                  </a:cubicBezTo>
                  <a:cubicBezTo>
                    <a:pt x="60000" y="60000"/>
                    <a:pt x="60000" y="54000"/>
                    <a:pt x="60000" y="54000"/>
                  </a:cubicBezTo>
                  <a:cubicBezTo>
                    <a:pt x="60000" y="48000"/>
                    <a:pt x="54000" y="48000"/>
                    <a:pt x="48000" y="48000"/>
                  </a:cubicBezTo>
                  <a:close/>
                  <a:moveTo>
                    <a:pt x="90000" y="42000"/>
                  </a:moveTo>
                  <a:cubicBezTo>
                    <a:pt x="84000" y="36000"/>
                    <a:pt x="78000" y="48000"/>
                    <a:pt x="90000" y="42000"/>
                  </a:cubicBezTo>
                  <a:cubicBezTo>
                    <a:pt x="90000" y="42000"/>
                    <a:pt x="90000" y="42000"/>
                    <a:pt x="90000" y="48000"/>
                  </a:cubicBezTo>
                  <a:cubicBezTo>
                    <a:pt x="90000" y="48000"/>
                    <a:pt x="90000" y="48000"/>
                    <a:pt x="96000" y="48000"/>
                  </a:cubicBezTo>
                  <a:cubicBezTo>
                    <a:pt x="96000" y="48000"/>
                    <a:pt x="96000" y="48000"/>
                    <a:pt x="96000" y="48000"/>
                  </a:cubicBezTo>
                  <a:cubicBezTo>
                    <a:pt x="96000" y="48000"/>
                    <a:pt x="96000" y="48000"/>
                    <a:pt x="96000" y="48000"/>
                  </a:cubicBezTo>
                  <a:cubicBezTo>
                    <a:pt x="96000" y="42000"/>
                    <a:pt x="90000" y="42000"/>
                    <a:pt x="90000" y="42000"/>
                  </a:cubicBezTo>
                  <a:close/>
                  <a:moveTo>
                    <a:pt x="54000" y="66000"/>
                  </a:moveTo>
                  <a:cubicBezTo>
                    <a:pt x="60000" y="72000"/>
                    <a:pt x="60000" y="66000"/>
                    <a:pt x="60000" y="66000"/>
                  </a:cubicBezTo>
                  <a:cubicBezTo>
                    <a:pt x="60000" y="60000"/>
                    <a:pt x="60000" y="60000"/>
                    <a:pt x="54000" y="60000"/>
                  </a:cubicBezTo>
                  <a:cubicBezTo>
                    <a:pt x="48000" y="54000"/>
                    <a:pt x="42000" y="54000"/>
                    <a:pt x="36000" y="48000"/>
                  </a:cubicBezTo>
                  <a:cubicBezTo>
                    <a:pt x="36000" y="48000"/>
                    <a:pt x="42000" y="48000"/>
                    <a:pt x="42000" y="48000"/>
                  </a:cubicBezTo>
                  <a:cubicBezTo>
                    <a:pt x="42000" y="48000"/>
                    <a:pt x="42000" y="42000"/>
                    <a:pt x="42000" y="42000"/>
                  </a:cubicBezTo>
                  <a:cubicBezTo>
                    <a:pt x="42000" y="42000"/>
                    <a:pt x="42000" y="42000"/>
                    <a:pt x="48000" y="42000"/>
                  </a:cubicBezTo>
                  <a:cubicBezTo>
                    <a:pt x="42000" y="42000"/>
                    <a:pt x="48000" y="48000"/>
                    <a:pt x="48000" y="42000"/>
                  </a:cubicBezTo>
                  <a:cubicBezTo>
                    <a:pt x="48000" y="42000"/>
                    <a:pt x="24000" y="18000"/>
                    <a:pt x="42000" y="18000"/>
                  </a:cubicBezTo>
                  <a:cubicBezTo>
                    <a:pt x="36000" y="24000"/>
                    <a:pt x="48000" y="30000"/>
                    <a:pt x="54000" y="30000"/>
                  </a:cubicBezTo>
                  <a:cubicBezTo>
                    <a:pt x="48000" y="30000"/>
                    <a:pt x="48000" y="24000"/>
                    <a:pt x="48000" y="24000"/>
                  </a:cubicBezTo>
                  <a:cubicBezTo>
                    <a:pt x="48000" y="24000"/>
                    <a:pt x="54000" y="30000"/>
                    <a:pt x="54000" y="30000"/>
                  </a:cubicBezTo>
                  <a:cubicBezTo>
                    <a:pt x="54000" y="24000"/>
                    <a:pt x="54000" y="24000"/>
                    <a:pt x="54000" y="24000"/>
                  </a:cubicBezTo>
                  <a:cubicBezTo>
                    <a:pt x="54000" y="24000"/>
                    <a:pt x="60000" y="24000"/>
                    <a:pt x="60000" y="30000"/>
                  </a:cubicBezTo>
                  <a:cubicBezTo>
                    <a:pt x="60000" y="24000"/>
                    <a:pt x="54000" y="24000"/>
                    <a:pt x="54000" y="24000"/>
                  </a:cubicBezTo>
                  <a:cubicBezTo>
                    <a:pt x="54000" y="24000"/>
                    <a:pt x="54000" y="18000"/>
                    <a:pt x="54000" y="18000"/>
                  </a:cubicBezTo>
                  <a:cubicBezTo>
                    <a:pt x="60000" y="18000"/>
                    <a:pt x="60000" y="18000"/>
                    <a:pt x="60000" y="12000"/>
                  </a:cubicBezTo>
                  <a:cubicBezTo>
                    <a:pt x="60000" y="12000"/>
                    <a:pt x="66000" y="18000"/>
                    <a:pt x="66000" y="12000"/>
                  </a:cubicBezTo>
                  <a:cubicBezTo>
                    <a:pt x="72000" y="12000"/>
                    <a:pt x="72000" y="12000"/>
                    <a:pt x="72000" y="12000"/>
                  </a:cubicBezTo>
                  <a:cubicBezTo>
                    <a:pt x="78000" y="12000"/>
                    <a:pt x="84000" y="18000"/>
                    <a:pt x="84000" y="18000"/>
                  </a:cubicBezTo>
                  <a:cubicBezTo>
                    <a:pt x="84000" y="18000"/>
                    <a:pt x="90000" y="18000"/>
                    <a:pt x="90000" y="12000"/>
                  </a:cubicBezTo>
                  <a:cubicBezTo>
                    <a:pt x="90000" y="12000"/>
                    <a:pt x="90000" y="12000"/>
                    <a:pt x="90000" y="12000"/>
                  </a:cubicBezTo>
                  <a:cubicBezTo>
                    <a:pt x="90000" y="12000"/>
                    <a:pt x="90000" y="12000"/>
                    <a:pt x="90000" y="6000"/>
                  </a:cubicBezTo>
                  <a:cubicBezTo>
                    <a:pt x="90000" y="6000"/>
                    <a:pt x="90000" y="6000"/>
                    <a:pt x="90000" y="6000"/>
                  </a:cubicBezTo>
                  <a:cubicBezTo>
                    <a:pt x="90000" y="6000"/>
                    <a:pt x="96000" y="6000"/>
                    <a:pt x="90000" y="0"/>
                  </a:cubicBezTo>
                  <a:cubicBezTo>
                    <a:pt x="90000" y="0"/>
                    <a:pt x="84000" y="0"/>
                    <a:pt x="84000" y="0"/>
                  </a:cubicBezTo>
                  <a:cubicBezTo>
                    <a:pt x="84000" y="0"/>
                    <a:pt x="84000" y="0"/>
                    <a:pt x="84000" y="6000"/>
                  </a:cubicBezTo>
                  <a:cubicBezTo>
                    <a:pt x="84000" y="6000"/>
                    <a:pt x="78000" y="6000"/>
                    <a:pt x="78000" y="6000"/>
                  </a:cubicBezTo>
                  <a:cubicBezTo>
                    <a:pt x="72000" y="6000"/>
                    <a:pt x="72000" y="6000"/>
                    <a:pt x="66000" y="6000"/>
                  </a:cubicBezTo>
                  <a:cubicBezTo>
                    <a:pt x="66000" y="6000"/>
                    <a:pt x="66000" y="6000"/>
                    <a:pt x="60000" y="0"/>
                  </a:cubicBezTo>
                  <a:cubicBezTo>
                    <a:pt x="60000" y="0"/>
                    <a:pt x="48000" y="6000"/>
                    <a:pt x="42000" y="6000"/>
                  </a:cubicBezTo>
                  <a:cubicBezTo>
                    <a:pt x="42000" y="6000"/>
                    <a:pt x="36000" y="6000"/>
                    <a:pt x="36000" y="6000"/>
                  </a:cubicBezTo>
                  <a:cubicBezTo>
                    <a:pt x="36000" y="6000"/>
                    <a:pt x="36000" y="12000"/>
                    <a:pt x="36000" y="12000"/>
                  </a:cubicBezTo>
                  <a:cubicBezTo>
                    <a:pt x="30000" y="12000"/>
                    <a:pt x="30000" y="12000"/>
                    <a:pt x="30000" y="12000"/>
                  </a:cubicBezTo>
                  <a:cubicBezTo>
                    <a:pt x="24000" y="12000"/>
                    <a:pt x="24000" y="12000"/>
                    <a:pt x="18000" y="12000"/>
                  </a:cubicBezTo>
                  <a:cubicBezTo>
                    <a:pt x="18000" y="18000"/>
                    <a:pt x="12000" y="12000"/>
                    <a:pt x="12000" y="18000"/>
                  </a:cubicBezTo>
                  <a:cubicBezTo>
                    <a:pt x="12000" y="18000"/>
                    <a:pt x="12000" y="18000"/>
                    <a:pt x="12000" y="18000"/>
                  </a:cubicBezTo>
                  <a:cubicBezTo>
                    <a:pt x="12000" y="18000"/>
                    <a:pt x="12000" y="24000"/>
                    <a:pt x="12000" y="24000"/>
                  </a:cubicBezTo>
                  <a:cubicBezTo>
                    <a:pt x="6000" y="24000"/>
                    <a:pt x="6000" y="30000"/>
                    <a:pt x="6000" y="30000"/>
                  </a:cubicBezTo>
                  <a:cubicBezTo>
                    <a:pt x="6000" y="30000"/>
                    <a:pt x="6000" y="30000"/>
                    <a:pt x="0" y="30000"/>
                  </a:cubicBezTo>
                  <a:cubicBezTo>
                    <a:pt x="6000" y="30000"/>
                    <a:pt x="0" y="36000"/>
                    <a:pt x="0" y="36000"/>
                  </a:cubicBezTo>
                  <a:cubicBezTo>
                    <a:pt x="0" y="36000"/>
                    <a:pt x="6000" y="42000"/>
                    <a:pt x="6000" y="42000"/>
                  </a:cubicBezTo>
                  <a:cubicBezTo>
                    <a:pt x="12000" y="48000"/>
                    <a:pt x="18000" y="48000"/>
                    <a:pt x="18000" y="48000"/>
                  </a:cubicBezTo>
                  <a:cubicBezTo>
                    <a:pt x="12000" y="48000"/>
                    <a:pt x="12000" y="48000"/>
                    <a:pt x="12000" y="48000"/>
                  </a:cubicBezTo>
                  <a:cubicBezTo>
                    <a:pt x="12000" y="48000"/>
                    <a:pt x="12000" y="54000"/>
                    <a:pt x="12000" y="54000"/>
                  </a:cubicBezTo>
                  <a:cubicBezTo>
                    <a:pt x="12000" y="54000"/>
                    <a:pt x="18000" y="60000"/>
                    <a:pt x="18000" y="54000"/>
                  </a:cubicBezTo>
                  <a:cubicBezTo>
                    <a:pt x="18000" y="60000"/>
                    <a:pt x="24000" y="60000"/>
                    <a:pt x="30000" y="60000"/>
                  </a:cubicBezTo>
                  <a:cubicBezTo>
                    <a:pt x="30000" y="60000"/>
                    <a:pt x="36000" y="54000"/>
                    <a:pt x="36000" y="54000"/>
                  </a:cubicBezTo>
                  <a:cubicBezTo>
                    <a:pt x="36000" y="60000"/>
                    <a:pt x="54000" y="66000"/>
                    <a:pt x="42000" y="66000"/>
                  </a:cubicBezTo>
                  <a:cubicBezTo>
                    <a:pt x="42000" y="66000"/>
                    <a:pt x="42000" y="66000"/>
                    <a:pt x="42000" y="66000"/>
                  </a:cubicBezTo>
                  <a:cubicBezTo>
                    <a:pt x="36000" y="66000"/>
                    <a:pt x="30000" y="60000"/>
                    <a:pt x="24000" y="60000"/>
                  </a:cubicBezTo>
                  <a:cubicBezTo>
                    <a:pt x="30000" y="60000"/>
                    <a:pt x="18000" y="60000"/>
                    <a:pt x="18000" y="60000"/>
                  </a:cubicBezTo>
                  <a:cubicBezTo>
                    <a:pt x="18000" y="60000"/>
                    <a:pt x="18000" y="66000"/>
                    <a:pt x="18000" y="66000"/>
                  </a:cubicBezTo>
                  <a:cubicBezTo>
                    <a:pt x="18000" y="72000"/>
                    <a:pt x="24000" y="72000"/>
                    <a:pt x="24000" y="72000"/>
                  </a:cubicBezTo>
                  <a:cubicBezTo>
                    <a:pt x="24000" y="78000"/>
                    <a:pt x="24000" y="78000"/>
                    <a:pt x="24000" y="78000"/>
                  </a:cubicBezTo>
                  <a:cubicBezTo>
                    <a:pt x="24000" y="84000"/>
                    <a:pt x="24000" y="84000"/>
                    <a:pt x="30000" y="90000"/>
                  </a:cubicBezTo>
                  <a:cubicBezTo>
                    <a:pt x="30000" y="72000"/>
                    <a:pt x="36000" y="90000"/>
                    <a:pt x="36000" y="90000"/>
                  </a:cubicBezTo>
                  <a:cubicBezTo>
                    <a:pt x="36000" y="78000"/>
                    <a:pt x="42000" y="90000"/>
                    <a:pt x="48000" y="90000"/>
                  </a:cubicBezTo>
                  <a:cubicBezTo>
                    <a:pt x="42000" y="90000"/>
                    <a:pt x="42000" y="84000"/>
                    <a:pt x="42000" y="78000"/>
                  </a:cubicBezTo>
                  <a:cubicBezTo>
                    <a:pt x="36000" y="72000"/>
                    <a:pt x="42000" y="72000"/>
                    <a:pt x="48000" y="78000"/>
                  </a:cubicBezTo>
                  <a:cubicBezTo>
                    <a:pt x="48000" y="78000"/>
                    <a:pt x="54000" y="78000"/>
                    <a:pt x="48000" y="72000"/>
                  </a:cubicBezTo>
                  <a:cubicBezTo>
                    <a:pt x="48000" y="72000"/>
                    <a:pt x="48000" y="72000"/>
                    <a:pt x="48000" y="72000"/>
                  </a:cubicBezTo>
                  <a:cubicBezTo>
                    <a:pt x="48000" y="72000"/>
                    <a:pt x="48000" y="66000"/>
                    <a:pt x="42000" y="66000"/>
                  </a:cubicBezTo>
                  <a:cubicBezTo>
                    <a:pt x="48000" y="60000"/>
                    <a:pt x="54000" y="66000"/>
                    <a:pt x="54000" y="66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39" name="Shape 2339"/>
            <p:cNvSpPr/>
            <p:nvPr/>
          </p:nvSpPr>
          <p:spPr>
            <a:xfrm>
              <a:off x="6400012" y="3152063"/>
              <a:ext cx="201273" cy="299406"/>
            </a:xfrm>
            <a:custGeom>
              <a:avLst/>
              <a:gdLst/>
              <a:ahLst/>
              <a:cxnLst/>
              <a:rect l="0" t="0" r="0" b="0"/>
              <a:pathLst>
                <a:path w="120000" h="120000" extrusionOk="0">
                  <a:moveTo>
                    <a:pt x="120000" y="94738"/>
                  </a:moveTo>
                  <a:cubicBezTo>
                    <a:pt x="99029" y="88422"/>
                    <a:pt x="99029" y="75788"/>
                    <a:pt x="109514" y="63155"/>
                  </a:cubicBezTo>
                  <a:cubicBezTo>
                    <a:pt x="109514" y="63155"/>
                    <a:pt x="109514" y="50527"/>
                    <a:pt x="109514" y="50527"/>
                  </a:cubicBezTo>
                  <a:cubicBezTo>
                    <a:pt x="109514" y="50527"/>
                    <a:pt x="99029" y="44211"/>
                    <a:pt x="99029" y="44211"/>
                  </a:cubicBezTo>
                  <a:cubicBezTo>
                    <a:pt x="99029" y="44211"/>
                    <a:pt x="99029" y="44211"/>
                    <a:pt x="99029" y="37894"/>
                  </a:cubicBezTo>
                  <a:cubicBezTo>
                    <a:pt x="99029" y="37894"/>
                    <a:pt x="109514" y="31577"/>
                    <a:pt x="99029" y="31577"/>
                  </a:cubicBezTo>
                  <a:cubicBezTo>
                    <a:pt x="99029" y="31577"/>
                    <a:pt x="99029" y="31577"/>
                    <a:pt x="99029" y="31577"/>
                  </a:cubicBezTo>
                  <a:cubicBezTo>
                    <a:pt x="99029" y="31577"/>
                    <a:pt x="88543" y="31577"/>
                    <a:pt x="99029" y="25261"/>
                  </a:cubicBezTo>
                  <a:cubicBezTo>
                    <a:pt x="99029" y="25261"/>
                    <a:pt x="99029" y="25261"/>
                    <a:pt x="99029" y="25261"/>
                  </a:cubicBezTo>
                  <a:cubicBezTo>
                    <a:pt x="99029" y="18950"/>
                    <a:pt x="99029" y="18950"/>
                    <a:pt x="99029" y="12633"/>
                  </a:cubicBezTo>
                  <a:cubicBezTo>
                    <a:pt x="99029" y="12633"/>
                    <a:pt x="88543" y="12633"/>
                    <a:pt x="88543" y="6316"/>
                  </a:cubicBezTo>
                  <a:cubicBezTo>
                    <a:pt x="88543" y="6316"/>
                    <a:pt x="88543" y="6316"/>
                    <a:pt x="88543" y="6316"/>
                  </a:cubicBezTo>
                  <a:cubicBezTo>
                    <a:pt x="88543" y="0"/>
                    <a:pt x="88543" y="0"/>
                    <a:pt x="78058" y="0"/>
                  </a:cubicBezTo>
                  <a:cubicBezTo>
                    <a:pt x="78058" y="0"/>
                    <a:pt x="78058" y="0"/>
                    <a:pt x="78058" y="0"/>
                  </a:cubicBezTo>
                  <a:cubicBezTo>
                    <a:pt x="67572" y="6316"/>
                    <a:pt x="57087" y="0"/>
                    <a:pt x="57087" y="0"/>
                  </a:cubicBezTo>
                  <a:cubicBezTo>
                    <a:pt x="46601" y="0"/>
                    <a:pt x="25631" y="0"/>
                    <a:pt x="15145" y="0"/>
                  </a:cubicBezTo>
                  <a:cubicBezTo>
                    <a:pt x="4660" y="6316"/>
                    <a:pt x="15145" y="25261"/>
                    <a:pt x="15145" y="31577"/>
                  </a:cubicBezTo>
                  <a:cubicBezTo>
                    <a:pt x="15145" y="37894"/>
                    <a:pt x="15145" y="37894"/>
                    <a:pt x="15145" y="44211"/>
                  </a:cubicBezTo>
                  <a:cubicBezTo>
                    <a:pt x="15145" y="44211"/>
                    <a:pt x="25631" y="50527"/>
                    <a:pt x="15145" y="56844"/>
                  </a:cubicBezTo>
                  <a:cubicBezTo>
                    <a:pt x="15145" y="56844"/>
                    <a:pt x="15145" y="56844"/>
                    <a:pt x="15145" y="56844"/>
                  </a:cubicBezTo>
                  <a:cubicBezTo>
                    <a:pt x="4660" y="63155"/>
                    <a:pt x="4660" y="69472"/>
                    <a:pt x="4660" y="75788"/>
                  </a:cubicBezTo>
                  <a:cubicBezTo>
                    <a:pt x="-5825" y="82105"/>
                    <a:pt x="4660" y="94738"/>
                    <a:pt x="4660" y="101050"/>
                  </a:cubicBezTo>
                  <a:cubicBezTo>
                    <a:pt x="4660" y="101050"/>
                    <a:pt x="15145" y="101050"/>
                    <a:pt x="15145" y="107366"/>
                  </a:cubicBezTo>
                  <a:cubicBezTo>
                    <a:pt x="4660" y="113683"/>
                    <a:pt x="4660" y="113683"/>
                    <a:pt x="4660" y="113683"/>
                  </a:cubicBezTo>
                  <a:cubicBezTo>
                    <a:pt x="15145" y="113683"/>
                    <a:pt x="25631" y="120000"/>
                    <a:pt x="36116" y="120000"/>
                  </a:cubicBezTo>
                  <a:cubicBezTo>
                    <a:pt x="46601" y="120000"/>
                    <a:pt x="57087" y="113683"/>
                    <a:pt x="67572" y="107366"/>
                  </a:cubicBezTo>
                  <a:cubicBezTo>
                    <a:pt x="78058" y="107366"/>
                    <a:pt x="88543" y="101050"/>
                    <a:pt x="99029" y="101050"/>
                  </a:cubicBezTo>
                  <a:cubicBezTo>
                    <a:pt x="109514" y="101050"/>
                    <a:pt x="120000" y="101050"/>
                    <a:pt x="120000" y="947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40" name="Shape 2340"/>
            <p:cNvSpPr/>
            <p:nvPr/>
          </p:nvSpPr>
          <p:spPr>
            <a:xfrm>
              <a:off x="6849570" y="1108904"/>
              <a:ext cx="372428" cy="349306"/>
            </a:xfrm>
            <a:custGeom>
              <a:avLst/>
              <a:gdLst/>
              <a:ahLst/>
              <a:cxnLst/>
              <a:rect l="0" t="0" r="0" b="0"/>
              <a:pathLst>
                <a:path w="120000" h="120000" extrusionOk="0">
                  <a:moveTo>
                    <a:pt x="97144" y="5455"/>
                  </a:moveTo>
                  <a:cubicBezTo>
                    <a:pt x="97144" y="10911"/>
                    <a:pt x="97144" y="5455"/>
                    <a:pt x="102855" y="10911"/>
                  </a:cubicBezTo>
                  <a:cubicBezTo>
                    <a:pt x="102855" y="5455"/>
                    <a:pt x="102855" y="5455"/>
                    <a:pt x="97144" y="5455"/>
                  </a:cubicBezTo>
                  <a:cubicBezTo>
                    <a:pt x="97144" y="0"/>
                    <a:pt x="97144" y="5455"/>
                    <a:pt x="97144" y="5455"/>
                  </a:cubicBezTo>
                  <a:close/>
                  <a:moveTo>
                    <a:pt x="120000" y="54544"/>
                  </a:moveTo>
                  <a:cubicBezTo>
                    <a:pt x="120000" y="54544"/>
                    <a:pt x="114283" y="49088"/>
                    <a:pt x="114283" y="49088"/>
                  </a:cubicBezTo>
                  <a:cubicBezTo>
                    <a:pt x="114283" y="43638"/>
                    <a:pt x="114283" y="43638"/>
                    <a:pt x="114283" y="43638"/>
                  </a:cubicBezTo>
                  <a:cubicBezTo>
                    <a:pt x="114283" y="43638"/>
                    <a:pt x="114283" y="38183"/>
                    <a:pt x="114283" y="38183"/>
                  </a:cubicBezTo>
                  <a:cubicBezTo>
                    <a:pt x="114283" y="43638"/>
                    <a:pt x="114283" y="32727"/>
                    <a:pt x="114283" y="38183"/>
                  </a:cubicBezTo>
                  <a:cubicBezTo>
                    <a:pt x="114283" y="32727"/>
                    <a:pt x="108572" y="32727"/>
                    <a:pt x="108572" y="27272"/>
                  </a:cubicBezTo>
                  <a:cubicBezTo>
                    <a:pt x="108572" y="27272"/>
                    <a:pt x="108572" y="27272"/>
                    <a:pt x="108572" y="27272"/>
                  </a:cubicBezTo>
                  <a:cubicBezTo>
                    <a:pt x="114283" y="21816"/>
                    <a:pt x="108572" y="16361"/>
                    <a:pt x="108572" y="16361"/>
                  </a:cubicBezTo>
                  <a:cubicBezTo>
                    <a:pt x="108572" y="16361"/>
                    <a:pt x="102855" y="16361"/>
                    <a:pt x="102855" y="16361"/>
                  </a:cubicBezTo>
                  <a:cubicBezTo>
                    <a:pt x="102855" y="16361"/>
                    <a:pt x="102855" y="10911"/>
                    <a:pt x="102855" y="10911"/>
                  </a:cubicBezTo>
                  <a:cubicBezTo>
                    <a:pt x="102855" y="10911"/>
                    <a:pt x="97144" y="10911"/>
                    <a:pt x="97144" y="10911"/>
                  </a:cubicBezTo>
                  <a:cubicBezTo>
                    <a:pt x="91427" y="5455"/>
                    <a:pt x="91427" y="5455"/>
                    <a:pt x="85716" y="5455"/>
                  </a:cubicBezTo>
                  <a:cubicBezTo>
                    <a:pt x="85716" y="5455"/>
                    <a:pt x="85716" y="10911"/>
                    <a:pt x="80000" y="10911"/>
                  </a:cubicBezTo>
                  <a:cubicBezTo>
                    <a:pt x="80000" y="10911"/>
                    <a:pt x="74283" y="10911"/>
                    <a:pt x="74283" y="10911"/>
                  </a:cubicBezTo>
                  <a:cubicBezTo>
                    <a:pt x="74283" y="16361"/>
                    <a:pt x="68572" y="10911"/>
                    <a:pt x="68572" y="10911"/>
                  </a:cubicBezTo>
                  <a:cubicBezTo>
                    <a:pt x="62855" y="10911"/>
                    <a:pt x="68572" y="10911"/>
                    <a:pt x="68572" y="5455"/>
                  </a:cubicBezTo>
                  <a:cubicBezTo>
                    <a:pt x="68572" y="5455"/>
                    <a:pt x="57144" y="5455"/>
                    <a:pt x="51427" y="5455"/>
                  </a:cubicBezTo>
                  <a:cubicBezTo>
                    <a:pt x="62855" y="0"/>
                    <a:pt x="40000" y="0"/>
                    <a:pt x="40000" y="0"/>
                  </a:cubicBezTo>
                  <a:cubicBezTo>
                    <a:pt x="40000" y="0"/>
                    <a:pt x="40000" y="0"/>
                    <a:pt x="40000" y="5455"/>
                  </a:cubicBezTo>
                  <a:cubicBezTo>
                    <a:pt x="40000" y="5455"/>
                    <a:pt x="40000" y="5455"/>
                    <a:pt x="40000" y="5455"/>
                  </a:cubicBezTo>
                  <a:cubicBezTo>
                    <a:pt x="40000" y="5455"/>
                    <a:pt x="40000" y="5455"/>
                    <a:pt x="40000" y="5455"/>
                  </a:cubicBezTo>
                  <a:cubicBezTo>
                    <a:pt x="40000" y="10911"/>
                    <a:pt x="40000" y="5455"/>
                    <a:pt x="40000" y="10911"/>
                  </a:cubicBezTo>
                  <a:cubicBezTo>
                    <a:pt x="40000" y="10911"/>
                    <a:pt x="40000" y="10911"/>
                    <a:pt x="45716" y="16361"/>
                  </a:cubicBezTo>
                  <a:cubicBezTo>
                    <a:pt x="45716" y="16361"/>
                    <a:pt x="45716" y="16361"/>
                    <a:pt x="45716" y="16361"/>
                  </a:cubicBezTo>
                  <a:cubicBezTo>
                    <a:pt x="51427" y="16361"/>
                    <a:pt x="51427" y="16361"/>
                    <a:pt x="51427" y="21816"/>
                  </a:cubicBezTo>
                  <a:cubicBezTo>
                    <a:pt x="45716" y="16361"/>
                    <a:pt x="45716" y="16361"/>
                    <a:pt x="40000" y="16361"/>
                  </a:cubicBezTo>
                  <a:cubicBezTo>
                    <a:pt x="34283" y="16361"/>
                    <a:pt x="40000" y="16361"/>
                    <a:pt x="34283" y="21816"/>
                  </a:cubicBezTo>
                  <a:cubicBezTo>
                    <a:pt x="34283" y="16361"/>
                    <a:pt x="34283" y="21816"/>
                    <a:pt x="28572" y="21816"/>
                  </a:cubicBezTo>
                  <a:cubicBezTo>
                    <a:pt x="34283" y="16361"/>
                    <a:pt x="22855" y="16361"/>
                    <a:pt x="22855" y="16361"/>
                  </a:cubicBezTo>
                  <a:cubicBezTo>
                    <a:pt x="22855" y="16361"/>
                    <a:pt x="17144" y="16361"/>
                    <a:pt x="17144" y="21816"/>
                  </a:cubicBezTo>
                  <a:cubicBezTo>
                    <a:pt x="17144" y="21816"/>
                    <a:pt x="17144" y="21816"/>
                    <a:pt x="17144" y="21816"/>
                  </a:cubicBezTo>
                  <a:cubicBezTo>
                    <a:pt x="17144" y="27272"/>
                    <a:pt x="17144" y="32727"/>
                    <a:pt x="17144" y="32727"/>
                  </a:cubicBezTo>
                  <a:cubicBezTo>
                    <a:pt x="17144" y="32727"/>
                    <a:pt x="11427" y="32727"/>
                    <a:pt x="17144" y="32727"/>
                  </a:cubicBezTo>
                  <a:cubicBezTo>
                    <a:pt x="11427" y="32727"/>
                    <a:pt x="11427" y="32727"/>
                    <a:pt x="11427" y="38183"/>
                  </a:cubicBezTo>
                  <a:cubicBezTo>
                    <a:pt x="11427" y="38183"/>
                    <a:pt x="17144" y="38183"/>
                    <a:pt x="17144" y="38183"/>
                  </a:cubicBezTo>
                  <a:cubicBezTo>
                    <a:pt x="17144" y="38183"/>
                    <a:pt x="17144" y="38183"/>
                    <a:pt x="11427" y="43638"/>
                  </a:cubicBezTo>
                  <a:cubicBezTo>
                    <a:pt x="11427" y="43638"/>
                    <a:pt x="17144" y="43638"/>
                    <a:pt x="11427" y="43638"/>
                  </a:cubicBezTo>
                  <a:cubicBezTo>
                    <a:pt x="11427" y="43638"/>
                    <a:pt x="11427" y="43638"/>
                    <a:pt x="11427" y="43638"/>
                  </a:cubicBezTo>
                  <a:cubicBezTo>
                    <a:pt x="5716" y="43638"/>
                    <a:pt x="5716" y="43638"/>
                    <a:pt x="5716" y="43638"/>
                  </a:cubicBezTo>
                  <a:cubicBezTo>
                    <a:pt x="0" y="49088"/>
                    <a:pt x="5716" y="49088"/>
                    <a:pt x="5716" y="49088"/>
                  </a:cubicBezTo>
                  <a:cubicBezTo>
                    <a:pt x="5716" y="49088"/>
                    <a:pt x="5716" y="54544"/>
                    <a:pt x="5716" y="54544"/>
                  </a:cubicBezTo>
                  <a:cubicBezTo>
                    <a:pt x="5716" y="54544"/>
                    <a:pt x="5716" y="54544"/>
                    <a:pt x="5716" y="54544"/>
                  </a:cubicBezTo>
                  <a:cubicBezTo>
                    <a:pt x="5716" y="60000"/>
                    <a:pt x="0" y="60000"/>
                    <a:pt x="0" y="60000"/>
                  </a:cubicBezTo>
                  <a:cubicBezTo>
                    <a:pt x="5716" y="60000"/>
                    <a:pt x="0" y="65455"/>
                    <a:pt x="5716" y="65455"/>
                  </a:cubicBezTo>
                  <a:cubicBezTo>
                    <a:pt x="5716" y="70911"/>
                    <a:pt x="5716" y="65455"/>
                    <a:pt x="5716" y="65455"/>
                  </a:cubicBezTo>
                  <a:cubicBezTo>
                    <a:pt x="5716" y="70911"/>
                    <a:pt x="5716" y="70911"/>
                    <a:pt x="5716" y="76361"/>
                  </a:cubicBezTo>
                  <a:cubicBezTo>
                    <a:pt x="5716" y="76361"/>
                    <a:pt x="5716" y="76361"/>
                    <a:pt x="5716" y="76361"/>
                  </a:cubicBezTo>
                  <a:cubicBezTo>
                    <a:pt x="11427" y="81816"/>
                    <a:pt x="5716" y="81816"/>
                    <a:pt x="5716" y="81816"/>
                  </a:cubicBezTo>
                  <a:cubicBezTo>
                    <a:pt x="11427" y="81816"/>
                    <a:pt x="11427" y="87272"/>
                    <a:pt x="17144" y="87272"/>
                  </a:cubicBezTo>
                  <a:cubicBezTo>
                    <a:pt x="17144" y="87272"/>
                    <a:pt x="22855" y="87272"/>
                    <a:pt x="22855" y="87272"/>
                  </a:cubicBezTo>
                  <a:cubicBezTo>
                    <a:pt x="28572" y="92727"/>
                    <a:pt x="28572" y="92727"/>
                    <a:pt x="28572" y="92727"/>
                  </a:cubicBezTo>
                  <a:cubicBezTo>
                    <a:pt x="28572" y="98183"/>
                    <a:pt x="17144" y="103638"/>
                    <a:pt x="22855" y="109088"/>
                  </a:cubicBezTo>
                  <a:cubicBezTo>
                    <a:pt x="22855" y="114544"/>
                    <a:pt x="34283" y="114544"/>
                    <a:pt x="34283" y="114544"/>
                  </a:cubicBezTo>
                  <a:cubicBezTo>
                    <a:pt x="34283" y="114544"/>
                    <a:pt x="34283" y="109088"/>
                    <a:pt x="34283" y="109088"/>
                  </a:cubicBezTo>
                  <a:cubicBezTo>
                    <a:pt x="40000" y="109088"/>
                    <a:pt x="40000" y="114544"/>
                    <a:pt x="40000" y="114544"/>
                  </a:cubicBezTo>
                  <a:cubicBezTo>
                    <a:pt x="45716" y="114544"/>
                    <a:pt x="57144" y="114544"/>
                    <a:pt x="57144" y="120000"/>
                  </a:cubicBezTo>
                  <a:cubicBezTo>
                    <a:pt x="57144" y="120000"/>
                    <a:pt x="57144" y="114544"/>
                    <a:pt x="62855" y="114544"/>
                  </a:cubicBezTo>
                  <a:cubicBezTo>
                    <a:pt x="62855" y="114544"/>
                    <a:pt x="68572" y="114544"/>
                    <a:pt x="68572" y="114544"/>
                  </a:cubicBezTo>
                  <a:cubicBezTo>
                    <a:pt x="74283" y="114544"/>
                    <a:pt x="85716" y="114544"/>
                    <a:pt x="85716" y="109088"/>
                  </a:cubicBezTo>
                  <a:cubicBezTo>
                    <a:pt x="85716" y="114544"/>
                    <a:pt x="91427" y="109088"/>
                    <a:pt x="91427" y="114544"/>
                  </a:cubicBezTo>
                  <a:cubicBezTo>
                    <a:pt x="91427" y="114544"/>
                    <a:pt x="91427" y="114544"/>
                    <a:pt x="91427" y="114544"/>
                  </a:cubicBezTo>
                  <a:cubicBezTo>
                    <a:pt x="97144" y="114544"/>
                    <a:pt x="91427" y="114544"/>
                    <a:pt x="97144" y="114544"/>
                  </a:cubicBezTo>
                  <a:cubicBezTo>
                    <a:pt x="97144" y="114544"/>
                    <a:pt x="97144" y="109088"/>
                    <a:pt x="91427" y="109088"/>
                  </a:cubicBezTo>
                  <a:cubicBezTo>
                    <a:pt x="97144" y="109088"/>
                    <a:pt x="91427" y="109088"/>
                    <a:pt x="91427" y="103638"/>
                  </a:cubicBezTo>
                  <a:cubicBezTo>
                    <a:pt x="91427" y="103638"/>
                    <a:pt x="97144" y="103638"/>
                    <a:pt x="97144" y="98183"/>
                  </a:cubicBezTo>
                  <a:cubicBezTo>
                    <a:pt x="102855" y="98183"/>
                    <a:pt x="97144" y="98183"/>
                    <a:pt x="102855" y="98183"/>
                  </a:cubicBezTo>
                  <a:cubicBezTo>
                    <a:pt x="102855" y="98183"/>
                    <a:pt x="102855" y="98183"/>
                    <a:pt x="102855" y="98183"/>
                  </a:cubicBezTo>
                  <a:cubicBezTo>
                    <a:pt x="108572" y="92727"/>
                    <a:pt x="102855" y="92727"/>
                    <a:pt x="102855" y="92727"/>
                  </a:cubicBezTo>
                  <a:cubicBezTo>
                    <a:pt x="97144" y="87272"/>
                    <a:pt x="91427" y="87272"/>
                    <a:pt x="85716" y="81816"/>
                  </a:cubicBezTo>
                  <a:cubicBezTo>
                    <a:pt x="85716" y="81816"/>
                    <a:pt x="85716" y="81816"/>
                    <a:pt x="85716" y="81816"/>
                  </a:cubicBezTo>
                  <a:cubicBezTo>
                    <a:pt x="85716" y="76361"/>
                    <a:pt x="85716" y="76361"/>
                    <a:pt x="85716" y="76361"/>
                  </a:cubicBezTo>
                  <a:cubicBezTo>
                    <a:pt x="85716" y="76361"/>
                    <a:pt x="80000" y="70911"/>
                    <a:pt x="80000" y="70911"/>
                  </a:cubicBezTo>
                  <a:cubicBezTo>
                    <a:pt x="80000" y="70911"/>
                    <a:pt x="85716" y="70911"/>
                    <a:pt x="85716" y="70911"/>
                  </a:cubicBezTo>
                  <a:cubicBezTo>
                    <a:pt x="85716" y="65455"/>
                    <a:pt x="91427" y="70911"/>
                    <a:pt x="97144" y="65455"/>
                  </a:cubicBezTo>
                  <a:cubicBezTo>
                    <a:pt x="102855" y="65455"/>
                    <a:pt x="108572" y="65455"/>
                    <a:pt x="114283" y="60000"/>
                  </a:cubicBezTo>
                  <a:cubicBezTo>
                    <a:pt x="108572" y="60000"/>
                    <a:pt x="108572" y="60000"/>
                    <a:pt x="108572" y="60000"/>
                  </a:cubicBezTo>
                  <a:cubicBezTo>
                    <a:pt x="114283" y="60000"/>
                    <a:pt x="114283" y="60000"/>
                    <a:pt x="114283" y="60000"/>
                  </a:cubicBezTo>
                  <a:cubicBezTo>
                    <a:pt x="120000" y="60000"/>
                    <a:pt x="120000" y="54544"/>
                    <a:pt x="120000" y="545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41" name="Shape 2341"/>
            <p:cNvSpPr/>
            <p:nvPr/>
          </p:nvSpPr>
          <p:spPr>
            <a:xfrm>
              <a:off x="8286518" y="1624892"/>
              <a:ext cx="304150" cy="116089"/>
            </a:xfrm>
            <a:custGeom>
              <a:avLst/>
              <a:gdLst/>
              <a:ahLst/>
              <a:cxnLst/>
              <a:rect l="0" t="0" r="0" b="0"/>
              <a:pathLst>
                <a:path w="120000" h="120000" extrusionOk="0">
                  <a:moveTo>
                    <a:pt x="120000" y="103880"/>
                  </a:moveTo>
                  <a:cubicBezTo>
                    <a:pt x="112938" y="103880"/>
                    <a:pt x="105883" y="87761"/>
                    <a:pt x="112938" y="71641"/>
                  </a:cubicBezTo>
                  <a:cubicBezTo>
                    <a:pt x="105883" y="71641"/>
                    <a:pt x="98822" y="71641"/>
                    <a:pt x="98822" y="71641"/>
                  </a:cubicBezTo>
                  <a:cubicBezTo>
                    <a:pt x="98822" y="55522"/>
                    <a:pt x="98822" y="55522"/>
                    <a:pt x="98822" y="55522"/>
                  </a:cubicBezTo>
                  <a:cubicBezTo>
                    <a:pt x="98822" y="55522"/>
                    <a:pt x="84705" y="39402"/>
                    <a:pt x="91766" y="39402"/>
                  </a:cubicBezTo>
                  <a:cubicBezTo>
                    <a:pt x="84705" y="39402"/>
                    <a:pt x="84705" y="39402"/>
                    <a:pt x="84705" y="39402"/>
                  </a:cubicBezTo>
                  <a:cubicBezTo>
                    <a:pt x="77644" y="39402"/>
                    <a:pt x="77644" y="39402"/>
                    <a:pt x="70588" y="39402"/>
                  </a:cubicBezTo>
                  <a:cubicBezTo>
                    <a:pt x="70588" y="39402"/>
                    <a:pt x="70588" y="55522"/>
                    <a:pt x="63527" y="39402"/>
                  </a:cubicBezTo>
                  <a:cubicBezTo>
                    <a:pt x="63527" y="39402"/>
                    <a:pt x="63527" y="39402"/>
                    <a:pt x="63527" y="39402"/>
                  </a:cubicBezTo>
                  <a:cubicBezTo>
                    <a:pt x="56472" y="39402"/>
                    <a:pt x="49411" y="23283"/>
                    <a:pt x="42355" y="23283"/>
                  </a:cubicBezTo>
                  <a:cubicBezTo>
                    <a:pt x="35294" y="23283"/>
                    <a:pt x="28233" y="23283"/>
                    <a:pt x="21177" y="7164"/>
                  </a:cubicBezTo>
                  <a:cubicBezTo>
                    <a:pt x="14116" y="7164"/>
                    <a:pt x="0" y="-8955"/>
                    <a:pt x="0" y="7164"/>
                  </a:cubicBezTo>
                  <a:cubicBezTo>
                    <a:pt x="14116" y="23283"/>
                    <a:pt x="42355" y="55522"/>
                    <a:pt x="28233" y="103880"/>
                  </a:cubicBezTo>
                  <a:cubicBezTo>
                    <a:pt x="35294" y="103880"/>
                    <a:pt x="42355" y="103880"/>
                    <a:pt x="49411" y="103880"/>
                  </a:cubicBezTo>
                  <a:cubicBezTo>
                    <a:pt x="49411" y="103880"/>
                    <a:pt x="49411" y="87761"/>
                    <a:pt x="49411" y="87761"/>
                  </a:cubicBezTo>
                  <a:cubicBezTo>
                    <a:pt x="49411" y="87761"/>
                    <a:pt x="56472" y="103880"/>
                    <a:pt x="56472" y="103880"/>
                  </a:cubicBezTo>
                  <a:cubicBezTo>
                    <a:pt x="56472" y="103880"/>
                    <a:pt x="63527" y="120000"/>
                    <a:pt x="63527" y="120000"/>
                  </a:cubicBezTo>
                  <a:cubicBezTo>
                    <a:pt x="70588" y="120000"/>
                    <a:pt x="77644" y="120000"/>
                    <a:pt x="84705" y="103880"/>
                  </a:cubicBezTo>
                  <a:cubicBezTo>
                    <a:pt x="84705" y="103880"/>
                    <a:pt x="84705" y="103880"/>
                    <a:pt x="84705" y="103880"/>
                  </a:cubicBezTo>
                  <a:cubicBezTo>
                    <a:pt x="91766" y="103880"/>
                    <a:pt x="91766" y="103880"/>
                    <a:pt x="98822" y="103880"/>
                  </a:cubicBezTo>
                  <a:cubicBezTo>
                    <a:pt x="98822" y="103880"/>
                    <a:pt x="98822" y="103880"/>
                    <a:pt x="105883" y="103880"/>
                  </a:cubicBezTo>
                  <a:cubicBezTo>
                    <a:pt x="105883" y="120000"/>
                    <a:pt x="120000" y="120000"/>
                    <a:pt x="120000" y="10388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42" name="Shape 2342"/>
            <p:cNvSpPr/>
            <p:nvPr/>
          </p:nvSpPr>
          <p:spPr>
            <a:xfrm>
              <a:off x="5766423" y="3024539"/>
              <a:ext cx="142765" cy="30496"/>
            </a:xfrm>
            <a:custGeom>
              <a:avLst/>
              <a:gdLst/>
              <a:ahLst/>
              <a:cxnLst/>
              <a:rect l="0" t="0" r="0" b="0"/>
              <a:pathLst>
                <a:path w="120000" h="120000" extrusionOk="0">
                  <a:moveTo>
                    <a:pt x="120000" y="60000"/>
                  </a:moveTo>
                  <a:cubicBezTo>
                    <a:pt x="120000" y="60000"/>
                    <a:pt x="105000" y="60000"/>
                    <a:pt x="105000" y="60000"/>
                  </a:cubicBezTo>
                  <a:cubicBezTo>
                    <a:pt x="90000" y="60000"/>
                    <a:pt x="90000" y="0"/>
                    <a:pt x="75000" y="0"/>
                  </a:cubicBezTo>
                  <a:cubicBezTo>
                    <a:pt x="60000" y="0"/>
                    <a:pt x="60000" y="0"/>
                    <a:pt x="45000" y="60000"/>
                  </a:cubicBezTo>
                  <a:cubicBezTo>
                    <a:pt x="45000" y="60000"/>
                    <a:pt x="30000" y="60000"/>
                    <a:pt x="15000" y="60000"/>
                  </a:cubicBezTo>
                  <a:cubicBezTo>
                    <a:pt x="15000" y="120000"/>
                    <a:pt x="45000" y="60000"/>
                    <a:pt x="60000" y="60000"/>
                  </a:cubicBezTo>
                  <a:cubicBezTo>
                    <a:pt x="45000" y="60000"/>
                    <a:pt x="30000" y="60000"/>
                    <a:pt x="30000" y="60000"/>
                  </a:cubicBezTo>
                  <a:cubicBezTo>
                    <a:pt x="30000" y="60000"/>
                    <a:pt x="15000" y="60000"/>
                    <a:pt x="15000" y="60000"/>
                  </a:cubicBezTo>
                  <a:cubicBezTo>
                    <a:pt x="15000" y="60000"/>
                    <a:pt x="15000" y="60000"/>
                    <a:pt x="15000" y="60000"/>
                  </a:cubicBezTo>
                  <a:cubicBezTo>
                    <a:pt x="0" y="60000"/>
                    <a:pt x="0" y="120000"/>
                    <a:pt x="0" y="120000"/>
                  </a:cubicBezTo>
                  <a:cubicBezTo>
                    <a:pt x="15000" y="60000"/>
                    <a:pt x="30000" y="120000"/>
                    <a:pt x="45000" y="120000"/>
                  </a:cubicBezTo>
                  <a:cubicBezTo>
                    <a:pt x="45000" y="120000"/>
                    <a:pt x="45000" y="60000"/>
                    <a:pt x="45000" y="60000"/>
                  </a:cubicBezTo>
                  <a:cubicBezTo>
                    <a:pt x="45000" y="60000"/>
                    <a:pt x="45000" y="60000"/>
                    <a:pt x="60000" y="60000"/>
                  </a:cubicBezTo>
                  <a:cubicBezTo>
                    <a:pt x="60000" y="60000"/>
                    <a:pt x="75000" y="60000"/>
                    <a:pt x="75000" y="60000"/>
                  </a:cubicBezTo>
                  <a:cubicBezTo>
                    <a:pt x="75000" y="60000"/>
                    <a:pt x="75000" y="60000"/>
                    <a:pt x="75000" y="60000"/>
                  </a:cubicBezTo>
                  <a:cubicBezTo>
                    <a:pt x="90000" y="60000"/>
                    <a:pt x="90000" y="60000"/>
                    <a:pt x="105000" y="60000"/>
                  </a:cubicBezTo>
                  <a:cubicBezTo>
                    <a:pt x="105000" y="120000"/>
                    <a:pt x="120000" y="120000"/>
                    <a:pt x="120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43" name="Shape 2343"/>
            <p:cNvSpPr/>
            <p:nvPr/>
          </p:nvSpPr>
          <p:spPr>
            <a:xfrm>
              <a:off x="6955089" y="3562357"/>
              <a:ext cx="266908" cy="302179"/>
            </a:xfrm>
            <a:custGeom>
              <a:avLst/>
              <a:gdLst/>
              <a:ahLst/>
              <a:cxnLst/>
              <a:rect l="0" t="0" r="0" b="0"/>
              <a:pathLst>
                <a:path w="120000" h="120000" extrusionOk="0">
                  <a:moveTo>
                    <a:pt x="120000" y="63155"/>
                  </a:moveTo>
                  <a:cubicBezTo>
                    <a:pt x="120000" y="63155"/>
                    <a:pt x="120000" y="56844"/>
                    <a:pt x="120000" y="56844"/>
                  </a:cubicBezTo>
                  <a:cubicBezTo>
                    <a:pt x="120000" y="50527"/>
                    <a:pt x="112000" y="50527"/>
                    <a:pt x="112000" y="50527"/>
                  </a:cubicBezTo>
                  <a:cubicBezTo>
                    <a:pt x="104000" y="44211"/>
                    <a:pt x="112000" y="37894"/>
                    <a:pt x="112000" y="31577"/>
                  </a:cubicBezTo>
                  <a:cubicBezTo>
                    <a:pt x="120000" y="31577"/>
                    <a:pt x="120000" y="25261"/>
                    <a:pt x="112000" y="18950"/>
                  </a:cubicBezTo>
                  <a:cubicBezTo>
                    <a:pt x="104000" y="12633"/>
                    <a:pt x="96000" y="25261"/>
                    <a:pt x="96000" y="18950"/>
                  </a:cubicBezTo>
                  <a:cubicBezTo>
                    <a:pt x="96000" y="18950"/>
                    <a:pt x="96000" y="0"/>
                    <a:pt x="96000" y="0"/>
                  </a:cubicBezTo>
                  <a:cubicBezTo>
                    <a:pt x="88000" y="0"/>
                    <a:pt x="80000" y="0"/>
                    <a:pt x="72000" y="0"/>
                  </a:cubicBezTo>
                  <a:cubicBezTo>
                    <a:pt x="64000" y="0"/>
                    <a:pt x="64000" y="0"/>
                    <a:pt x="56000" y="0"/>
                  </a:cubicBezTo>
                  <a:cubicBezTo>
                    <a:pt x="56000" y="6316"/>
                    <a:pt x="56000" y="18950"/>
                    <a:pt x="56000" y="25261"/>
                  </a:cubicBezTo>
                  <a:cubicBezTo>
                    <a:pt x="56000" y="25261"/>
                    <a:pt x="56000" y="25261"/>
                    <a:pt x="48000" y="25261"/>
                  </a:cubicBezTo>
                  <a:cubicBezTo>
                    <a:pt x="48000" y="25261"/>
                    <a:pt x="40000" y="25261"/>
                    <a:pt x="32000" y="25261"/>
                  </a:cubicBezTo>
                  <a:cubicBezTo>
                    <a:pt x="32000" y="25261"/>
                    <a:pt x="32000" y="25261"/>
                    <a:pt x="24000" y="25261"/>
                  </a:cubicBezTo>
                  <a:cubicBezTo>
                    <a:pt x="24000" y="25261"/>
                    <a:pt x="24000" y="25261"/>
                    <a:pt x="24000" y="25261"/>
                  </a:cubicBezTo>
                  <a:cubicBezTo>
                    <a:pt x="16000" y="25261"/>
                    <a:pt x="16000" y="25261"/>
                    <a:pt x="16000" y="31577"/>
                  </a:cubicBezTo>
                  <a:cubicBezTo>
                    <a:pt x="16000" y="31577"/>
                    <a:pt x="16000" y="31577"/>
                    <a:pt x="16000" y="37894"/>
                  </a:cubicBezTo>
                  <a:cubicBezTo>
                    <a:pt x="16000" y="37894"/>
                    <a:pt x="24000" y="37894"/>
                    <a:pt x="24000" y="37894"/>
                  </a:cubicBezTo>
                  <a:cubicBezTo>
                    <a:pt x="24000" y="44211"/>
                    <a:pt x="24000" y="44211"/>
                    <a:pt x="24000" y="44211"/>
                  </a:cubicBezTo>
                  <a:cubicBezTo>
                    <a:pt x="16000" y="44211"/>
                    <a:pt x="16000" y="44211"/>
                    <a:pt x="16000" y="37894"/>
                  </a:cubicBezTo>
                  <a:cubicBezTo>
                    <a:pt x="8000" y="44211"/>
                    <a:pt x="16000" y="50527"/>
                    <a:pt x="8000" y="50527"/>
                  </a:cubicBezTo>
                  <a:cubicBezTo>
                    <a:pt x="8000" y="56844"/>
                    <a:pt x="0" y="56844"/>
                    <a:pt x="0" y="56844"/>
                  </a:cubicBezTo>
                  <a:cubicBezTo>
                    <a:pt x="0" y="56844"/>
                    <a:pt x="8000" y="75788"/>
                    <a:pt x="16000" y="69472"/>
                  </a:cubicBezTo>
                  <a:cubicBezTo>
                    <a:pt x="8000" y="75788"/>
                    <a:pt x="16000" y="75788"/>
                    <a:pt x="16000" y="75788"/>
                  </a:cubicBezTo>
                  <a:cubicBezTo>
                    <a:pt x="8000" y="75788"/>
                    <a:pt x="8000" y="69472"/>
                    <a:pt x="8000" y="69472"/>
                  </a:cubicBezTo>
                  <a:cubicBezTo>
                    <a:pt x="8000" y="69472"/>
                    <a:pt x="8000" y="75788"/>
                    <a:pt x="8000" y="75788"/>
                  </a:cubicBezTo>
                  <a:cubicBezTo>
                    <a:pt x="8000" y="82105"/>
                    <a:pt x="16000" y="75788"/>
                    <a:pt x="16000" y="82105"/>
                  </a:cubicBezTo>
                  <a:cubicBezTo>
                    <a:pt x="16000" y="82105"/>
                    <a:pt x="16000" y="82105"/>
                    <a:pt x="8000" y="82105"/>
                  </a:cubicBezTo>
                  <a:cubicBezTo>
                    <a:pt x="16000" y="82105"/>
                    <a:pt x="16000" y="88422"/>
                    <a:pt x="16000" y="88422"/>
                  </a:cubicBezTo>
                  <a:cubicBezTo>
                    <a:pt x="24000" y="88422"/>
                    <a:pt x="24000" y="88422"/>
                    <a:pt x="24000" y="94738"/>
                  </a:cubicBezTo>
                  <a:cubicBezTo>
                    <a:pt x="24000" y="94738"/>
                    <a:pt x="24000" y="94738"/>
                    <a:pt x="24000" y="88422"/>
                  </a:cubicBezTo>
                  <a:cubicBezTo>
                    <a:pt x="32000" y="101050"/>
                    <a:pt x="40000" y="107366"/>
                    <a:pt x="48000" y="120000"/>
                  </a:cubicBezTo>
                  <a:cubicBezTo>
                    <a:pt x="48000" y="113683"/>
                    <a:pt x="56000" y="113683"/>
                    <a:pt x="56000" y="113683"/>
                  </a:cubicBezTo>
                  <a:cubicBezTo>
                    <a:pt x="64000" y="113683"/>
                    <a:pt x="64000" y="113683"/>
                    <a:pt x="64000" y="113683"/>
                  </a:cubicBezTo>
                  <a:cubicBezTo>
                    <a:pt x="64000" y="113683"/>
                    <a:pt x="64000" y="113683"/>
                    <a:pt x="64000" y="113683"/>
                  </a:cubicBezTo>
                  <a:cubicBezTo>
                    <a:pt x="64000" y="107366"/>
                    <a:pt x="64000" y="107366"/>
                    <a:pt x="64000" y="101050"/>
                  </a:cubicBezTo>
                  <a:cubicBezTo>
                    <a:pt x="64000" y="101050"/>
                    <a:pt x="64000" y="101050"/>
                    <a:pt x="64000" y="101050"/>
                  </a:cubicBezTo>
                  <a:cubicBezTo>
                    <a:pt x="64000" y="94738"/>
                    <a:pt x="56000" y="101050"/>
                    <a:pt x="56000" y="94738"/>
                  </a:cubicBezTo>
                  <a:cubicBezTo>
                    <a:pt x="56000" y="88422"/>
                    <a:pt x="64000" y="88422"/>
                    <a:pt x="72000" y="88422"/>
                  </a:cubicBezTo>
                  <a:cubicBezTo>
                    <a:pt x="80000" y="88422"/>
                    <a:pt x="72000" y="82105"/>
                    <a:pt x="80000" y="82105"/>
                  </a:cubicBezTo>
                  <a:cubicBezTo>
                    <a:pt x="88000" y="75788"/>
                    <a:pt x="88000" y="88422"/>
                    <a:pt x="88000" y="88422"/>
                  </a:cubicBezTo>
                  <a:cubicBezTo>
                    <a:pt x="96000" y="94738"/>
                    <a:pt x="104000" y="82105"/>
                    <a:pt x="104000" y="82105"/>
                  </a:cubicBezTo>
                  <a:cubicBezTo>
                    <a:pt x="112000" y="88422"/>
                    <a:pt x="104000" y="94738"/>
                    <a:pt x="112000" y="88422"/>
                  </a:cubicBezTo>
                  <a:cubicBezTo>
                    <a:pt x="112000" y="88422"/>
                    <a:pt x="112000" y="82105"/>
                    <a:pt x="120000" y="82105"/>
                  </a:cubicBezTo>
                  <a:cubicBezTo>
                    <a:pt x="120000" y="75788"/>
                    <a:pt x="120000" y="69472"/>
                    <a:pt x="120000" y="631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44" name="Shape 2344"/>
            <p:cNvSpPr/>
            <p:nvPr/>
          </p:nvSpPr>
          <p:spPr>
            <a:xfrm>
              <a:off x="3994289" y="3404337"/>
              <a:ext cx="139663" cy="165833"/>
            </a:xfrm>
            <a:custGeom>
              <a:avLst/>
              <a:gdLst/>
              <a:ahLst/>
              <a:cxnLst/>
              <a:rect l="0" t="0" r="0" b="0"/>
              <a:pathLst>
                <a:path w="120000" h="120000" extrusionOk="0">
                  <a:moveTo>
                    <a:pt x="120000" y="57445"/>
                  </a:moveTo>
                  <a:cubicBezTo>
                    <a:pt x="120000" y="57445"/>
                    <a:pt x="120000" y="34468"/>
                    <a:pt x="120000" y="34468"/>
                  </a:cubicBezTo>
                  <a:cubicBezTo>
                    <a:pt x="120000" y="34468"/>
                    <a:pt x="120000" y="45960"/>
                    <a:pt x="105000" y="45960"/>
                  </a:cubicBezTo>
                  <a:cubicBezTo>
                    <a:pt x="120000" y="34468"/>
                    <a:pt x="105000" y="34468"/>
                    <a:pt x="105000" y="34468"/>
                  </a:cubicBezTo>
                  <a:cubicBezTo>
                    <a:pt x="105000" y="34468"/>
                    <a:pt x="105000" y="34468"/>
                    <a:pt x="105000" y="34468"/>
                  </a:cubicBezTo>
                  <a:cubicBezTo>
                    <a:pt x="105000" y="22977"/>
                    <a:pt x="90000" y="22977"/>
                    <a:pt x="75000" y="11491"/>
                  </a:cubicBezTo>
                  <a:cubicBezTo>
                    <a:pt x="75000" y="11491"/>
                    <a:pt x="45000" y="0"/>
                    <a:pt x="45000" y="0"/>
                  </a:cubicBezTo>
                  <a:cubicBezTo>
                    <a:pt x="30000" y="0"/>
                    <a:pt x="15000" y="22977"/>
                    <a:pt x="15000" y="34468"/>
                  </a:cubicBezTo>
                  <a:cubicBezTo>
                    <a:pt x="15000" y="34468"/>
                    <a:pt x="15000" y="45960"/>
                    <a:pt x="15000" y="57445"/>
                  </a:cubicBezTo>
                  <a:cubicBezTo>
                    <a:pt x="15000" y="68937"/>
                    <a:pt x="30000" y="68937"/>
                    <a:pt x="30000" y="80423"/>
                  </a:cubicBezTo>
                  <a:cubicBezTo>
                    <a:pt x="30000" y="80423"/>
                    <a:pt x="30000" y="80423"/>
                    <a:pt x="30000" y="91914"/>
                  </a:cubicBezTo>
                  <a:cubicBezTo>
                    <a:pt x="15000" y="91914"/>
                    <a:pt x="30000" y="91914"/>
                    <a:pt x="15000" y="103406"/>
                  </a:cubicBezTo>
                  <a:cubicBezTo>
                    <a:pt x="15000" y="103406"/>
                    <a:pt x="15000" y="114891"/>
                    <a:pt x="0" y="114891"/>
                  </a:cubicBezTo>
                  <a:cubicBezTo>
                    <a:pt x="15000" y="126383"/>
                    <a:pt x="30000" y="114891"/>
                    <a:pt x="45000" y="114891"/>
                  </a:cubicBezTo>
                  <a:cubicBezTo>
                    <a:pt x="45000" y="114891"/>
                    <a:pt x="60000" y="114891"/>
                    <a:pt x="60000" y="114891"/>
                  </a:cubicBezTo>
                  <a:cubicBezTo>
                    <a:pt x="60000" y="114891"/>
                    <a:pt x="60000" y="114891"/>
                    <a:pt x="60000" y="114891"/>
                  </a:cubicBezTo>
                  <a:cubicBezTo>
                    <a:pt x="75000" y="114891"/>
                    <a:pt x="75000" y="114891"/>
                    <a:pt x="75000" y="114891"/>
                  </a:cubicBezTo>
                  <a:cubicBezTo>
                    <a:pt x="90000" y="103406"/>
                    <a:pt x="90000" y="91914"/>
                    <a:pt x="105000" y="80423"/>
                  </a:cubicBezTo>
                  <a:cubicBezTo>
                    <a:pt x="105000" y="68937"/>
                    <a:pt x="120000" y="57445"/>
                    <a:pt x="120000" y="5744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45" name="Shape 2345"/>
            <p:cNvSpPr/>
            <p:nvPr/>
          </p:nvSpPr>
          <p:spPr>
            <a:xfrm>
              <a:off x="6416171" y="1283558"/>
              <a:ext cx="576162" cy="443562"/>
            </a:xfrm>
            <a:custGeom>
              <a:avLst/>
              <a:gdLst/>
              <a:ahLst/>
              <a:cxnLst/>
              <a:rect l="0" t="0" r="0" b="0"/>
              <a:pathLst>
                <a:path w="120000" h="120000" extrusionOk="0">
                  <a:moveTo>
                    <a:pt x="27447" y="64283"/>
                  </a:moveTo>
                  <a:cubicBezTo>
                    <a:pt x="27447" y="64283"/>
                    <a:pt x="27447" y="60000"/>
                    <a:pt x="27447" y="60000"/>
                  </a:cubicBezTo>
                  <a:cubicBezTo>
                    <a:pt x="27447" y="64283"/>
                    <a:pt x="27447" y="64283"/>
                    <a:pt x="27447" y="64283"/>
                  </a:cubicBezTo>
                  <a:close/>
                  <a:moveTo>
                    <a:pt x="108891" y="25716"/>
                  </a:moveTo>
                  <a:cubicBezTo>
                    <a:pt x="105193" y="25716"/>
                    <a:pt x="101488" y="21427"/>
                    <a:pt x="101488" y="21427"/>
                  </a:cubicBezTo>
                  <a:cubicBezTo>
                    <a:pt x="97789" y="21427"/>
                    <a:pt x="97789" y="21427"/>
                    <a:pt x="97789" y="21427"/>
                  </a:cubicBezTo>
                  <a:cubicBezTo>
                    <a:pt x="94084" y="21427"/>
                    <a:pt x="94084" y="17144"/>
                    <a:pt x="94084" y="17144"/>
                  </a:cubicBezTo>
                  <a:cubicBezTo>
                    <a:pt x="94084" y="17144"/>
                    <a:pt x="90386" y="17144"/>
                    <a:pt x="86681" y="17144"/>
                  </a:cubicBezTo>
                  <a:cubicBezTo>
                    <a:pt x="86681" y="17144"/>
                    <a:pt x="79277" y="12855"/>
                    <a:pt x="82982" y="8572"/>
                  </a:cubicBezTo>
                  <a:cubicBezTo>
                    <a:pt x="82982" y="12855"/>
                    <a:pt x="79277" y="12855"/>
                    <a:pt x="75573" y="12855"/>
                  </a:cubicBezTo>
                  <a:cubicBezTo>
                    <a:pt x="75573" y="12855"/>
                    <a:pt x="75573" y="4283"/>
                    <a:pt x="71874" y="8572"/>
                  </a:cubicBezTo>
                  <a:cubicBezTo>
                    <a:pt x="71874" y="4283"/>
                    <a:pt x="71874" y="4283"/>
                    <a:pt x="68169" y="4283"/>
                  </a:cubicBezTo>
                  <a:cubicBezTo>
                    <a:pt x="68169" y="4283"/>
                    <a:pt x="68169" y="4283"/>
                    <a:pt x="68169" y="4283"/>
                  </a:cubicBezTo>
                  <a:cubicBezTo>
                    <a:pt x="68169" y="0"/>
                    <a:pt x="68169" y="4283"/>
                    <a:pt x="64470" y="4283"/>
                  </a:cubicBezTo>
                  <a:cubicBezTo>
                    <a:pt x="64470" y="0"/>
                    <a:pt x="64470" y="0"/>
                    <a:pt x="64470" y="0"/>
                  </a:cubicBezTo>
                  <a:cubicBezTo>
                    <a:pt x="60766" y="0"/>
                    <a:pt x="57067" y="0"/>
                    <a:pt x="57067" y="0"/>
                  </a:cubicBezTo>
                  <a:cubicBezTo>
                    <a:pt x="53362" y="4283"/>
                    <a:pt x="57067" y="4283"/>
                    <a:pt x="53362" y="8572"/>
                  </a:cubicBezTo>
                  <a:cubicBezTo>
                    <a:pt x="53362" y="8572"/>
                    <a:pt x="53362" y="12855"/>
                    <a:pt x="49663" y="12855"/>
                  </a:cubicBezTo>
                  <a:cubicBezTo>
                    <a:pt x="49663" y="12855"/>
                    <a:pt x="45959" y="12855"/>
                    <a:pt x="42260" y="17144"/>
                  </a:cubicBezTo>
                  <a:cubicBezTo>
                    <a:pt x="42260" y="17144"/>
                    <a:pt x="42260" y="17144"/>
                    <a:pt x="45959" y="17144"/>
                  </a:cubicBezTo>
                  <a:cubicBezTo>
                    <a:pt x="42260" y="21427"/>
                    <a:pt x="38555" y="21427"/>
                    <a:pt x="34851" y="21427"/>
                  </a:cubicBezTo>
                  <a:cubicBezTo>
                    <a:pt x="34851" y="21427"/>
                    <a:pt x="31152" y="21427"/>
                    <a:pt x="31152" y="17144"/>
                  </a:cubicBezTo>
                  <a:cubicBezTo>
                    <a:pt x="31152" y="17144"/>
                    <a:pt x="31152" y="17144"/>
                    <a:pt x="31152" y="17144"/>
                  </a:cubicBezTo>
                  <a:cubicBezTo>
                    <a:pt x="31152" y="17144"/>
                    <a:pt x="27447" y="17144"/>
                    <a:pt x="23748" y="17144"/>
                  </a:cubicBezTo>
                  <a:cubicBezTo>
                    <a:pt x="23748" y="17144"/>
                    <a:pt x="27447" y="17144"/>
                    <a:pt x="27447" y="21427"/>
                  </a:cubicBezTo>
                  <a:cubicBezTo>
                    <a:pt x="27447" y="21427"/>
                    <a:pt x="27447" y="25716"/>
                    <a:pt x="27447" y="30000"/>
                  </a:cubicBezTo>
                  <a:cubicBezTo>
                    <a:pt x="27447" y="30000"/>
                    <a:pt x="23748" y="30000"/>
                    <a:pt x="23748" y="30000"/>
                  </a:cubicBezTo>
                  <a:cubicBezTo>
                    <a:pt x="23748" y="30000"/>
                    <a:pt x="23748" y="30000"/>
                    <a:pt x="23748" y="30000"/>
                  </a:cubicBezTo>
                  <a:cubicBezTo>
                    <a:pt x="20044" y="25716"/>
                    <a:pt x="20044" y="30000"/>
                    <a:pt x="16345" y="30000"/>
                  </a:cubicBezTo>
                  <a:cubicBezTo>
                    <a:pt x="16345" y="30000"/>
                    <a:pt x="16345" y="25716"/>
                    <a:pt x="12640" y="25716"/>
                  </a:cubicBezTo>
                  <a:cubicBezTo>
                    <a:pt x="12640" y="25716"/>
                    <a:pt x="12640" y="25716"/>
                    <a:pt x="8941" y="25716"/>
                  </a:cubicBezTo>
                  <a:cubicBezTo>
                    <a:pt x="8941" y="25716"/>
                    <a:pt x="1538" y="30000"/>
                    <a:pt x="1538" y="30000"/>
                  </a:cubicBezTo>
                  <a:cubicBezTo>
                    <a:pt x="-2166" y="34283"/>
                    <a:pt x="1538" y="34283"/>
                    <a:pt x="5237" y="34283"/>
                  </a:cubicBezTo>
                  <a:cubicBezTo>
                    <a:pt x="1538" y="34283"/>
                    <a:pt x="1538" y="34283"/>
                    <a:pt x="1538" y="34283"/>
                  </a:cubicBezTo>
                  <a:cubicBezTo>
                    <a:pt x="1538" y="34283"/>
                    <a:pt x="1538" y="34283"/>
                    <a:pt x="1538" y="34283"/>
                  </a:cubicBezTo>
                  <a:cubicBezTo>
                    <a:pt x="1538" y="34283"/>
                    <a:pt x="1538" y="34283"/>
                    <a:pt x="1538" y="34283"/>
                  </a:cubicBezTo>
                  <a:cubicBezTo>
                    <a:pt x="1538" y="38572"/>
                    <a:pt x="1538" y="38572"/>
                    <a:pt x="5237" y="38572"/>
                  </a:cubicBezTo>
                  <a:cubicBezTo>
                    <a:pt x="5237" y="38572"/>
                    <a:pt x="8941" y="38572"/>
                    <a:pt x="8941" y="38572"/>
                  </a:cubicBezTo>
                  <a:cubicBezTo>
                    <a:pt x="12640" y="42855"/>
                    <a:pt x="12640" y="42855"/>
                    <a:pt x="16345" y="42855"/>
                  </a:cubicBezTo>
                  <a:cubicBezTo>
                    <a:pt x="16345" y="42855"/>
                    <a:pt x="16345" y="42855"/>
                    <a:pt x="16345" y="42855"/>
                  </a:cubicBezTo>
                  <a:cubicBezTo>
                    <a:pt x="16345" y="42855"/>
                    <a:pt x="16345" y="42855"/>
                    <a:pt x="20044" y="42855"/>
                  </a:cubicBezTo>
                  <a:cubicBezTo>
                    <a:pt x="16345" y="47144"/>
                    <a:pt x="23748" y="47144"/>
                    <a:pt x="23748" y="47144"/>
                  </a:cubicBezTo>
                  <a:cubicBezTo>
                    <a:pt x="20044" y="47144"/>
                    <a:pt x="20044" y="47144"/>
                    <a:pt x="20044" y="47144"/>
                  </a:cubicBezTo>
                  <a:cubicBezTo>
                    <a:pt x="20044" y="47144"/>
                    <a:pt x="20044" y="51427"/>
                    <a:pt x="23748" y="51427"/>
                  </a:cubicBezTo>
                  <a:cubicBezTo>
                    <a:pt x="23748" y="55716"/>
                    <a:pt x="27447" y="55716"/>
                    <a:pt x="27447" y="55716"/>
                  </a:cubicBezTo>
                  <a:cubicBezTo>
                    <a:pt x="27447" y="60000"/>
                    <a:pt x="27447" y="55716"/>
                    <a:pt x="31152" y="60000"/>
                  </a:cubicBezTo>
                  <a:cubicBezTo>
                    <a:pt x="31152" y="60000"/>
                    <a:pt x="31152" y="64283"/>
                    <a:pt x="31152" y="64283"/>
                  </a:cubicBezTo>
                  <a:cubicBezTo>
                    <a:pt x="31152" y="64283"/>
                    <a:pt x="27447" y="64283"/>
                    <a:pt x="27447" y="64283"/>
                  </a:cubicBezTo>
                  <a:cubicBezTo>
                    <a:pt x="27447" y="68572"/>
                    <a:pt x="31152" y="68572"/>
                    <a:pt x="31152" y="68572"/>
                  </a:cubicBezTo>
                  <a:cubicBezTo>
                    <a:pt x="31152" y="68572"/>
                    <a:pt x="31152" y="72855"/>
                    <a:pt x="34851" y="72855"/>
                  </a:cubicBezTo>
                  <a:cubicBezTo>
                    <a:pt x="31152" y="72855"/>
                    <a:pt x="31152" y="68572"/>
                    <a:pt x="31152" y="68572"/>
                  </a:cubicBezTo>
                  <a:cubicBezTo>
                    <a:pt x="27447" y="72855"/>
                    <a:pt x="27447" y="77144"/>
                    <a:pt x="27447" y="81427"/>
                  </a:cubicBezTo>
                  <a:cubicBezTo>
                    <a:pt x="27447" y="77144"/>
                    <a:pt x="27447" y="77144"/>
                    <a:pt x="27447" y="77144"/>
                  </a:cubicBezTo>
                  <a:cubicBezTo>
                    <a:pt x="27447" y="77144"/>
                    <a:pt x="27447" y="77144"/>
                    <a:pt x="27447" y="77144"/>
                  </a:cubicBezTo>
                  <a:cubicBezTo>
                    <a:pt x="27447" y="81427"/>
                    <a:pt x="27447" y="85716"/>
                    <a:pt x="27447" y="85716"/>
                  </a:cubicBezTo>
                  <a:cubicBezTo>
                    <a:pt x="27447" y="90000"/>
                    <a:pt x="23748" y="90000"/>
                    <a:pt x="23748" y="94283"/>
                  </a:cubicBezTo>
                  <a:cubicBezTo>
                    <a:pt x="23748" y="94283"/>
                    <a:pt x="23748" y="94283"/>
                    <a:pt x="23748" y="94283"/>
                  </a:cubicBezTo>
                  <a:cubicBezTo>
                    <a:pt x="23748" y="94283"/>
                    <a:pt x="20044" y="94283"/>
                    <a:pt x="23748" y="94283"/>
                  </a:cubicBezTo>
                  <a:cubicBezTo>
                    <a:pt x="23748" y="94283"/>
                    <a:pt x="23748" y="98572"/>
                    <a:pt x="23748" y="98572"/>
                  </a:cubicBezTo>
                  <a:cubicBezTo>
                    <a:pt x="23748" y="98572"/>
                    <a:pt x="23748" y="98572"/>
                    <a:pt x="27447" y="98572"/>
                  </a:cubicBezTo>
                  <a:cubicBezTo>
                    <a:pt x="27447" y="102855"/>
                    <a:pt x="34851" y="102855"/>
                    <a:pt x="38555" y="102855"/>
                  </a:cubicBezTo>
                  <a:cubicBezTo>
                    <a:pt x="42260" y="102855"/>
                    <a:pt x="45959" y="98572"/>
                    <a:pt x="49663" y="102855"/>
                  </a:cubicBezTo>
                  <a:cubicBezTo>
                    <a:pt x="49663" y="102855"/>
                    <a:pt x="53362" y="102855"/>
                    <a:pt x="53362" y="107144"/>
                  </a:cubicBezTo>
                  <a:cubicBezTo>
                    <a:pt x="53362" y="107144"/>
                    <a:pt x="57067" y="107144"/>
                    <a:pt x="60766" y="107144"/>
                  </a:cubicBezTo>
                  <a:cubicBezTo>
                    <a:pt x="60766" y="107144"/>
                    <a:pt x="64470" y="107144"/>
                    <a:pt x="64470" y="107144"/>
                  </a:cubicBezTo>
                  <a:cubicBezTo>
                    <a:pt x="60766" y="102855"/>
                    <a:pt x="68169" y="94283"/>
                    <a:pt x="71874" y="94283"/>
                  </a:cubicBezTo>
                  <a:cubicBezTo>
                    <a:pt x="75573" y="94283"/>
                    <a:pt x="79277" y="94283"/>
                    <a:pt x="82982" y="94283"/>
                  </a:cubicBezTo>
                  <a:cubicBezTo>
                    <a:pt x="82982" y="94283"/>
                    <a:pt x="86681" y="98572"/>
                    <a:pt x="90386" y="98572"/>
                  </a:cubicBezTo>
                  <a:cubicBezTo>
                    <a:pt x="94084" y="98572"/>
                    <a:pt x="94084" y="98572"/>
                    <a:pt x="97789" y="94283"/>
                  </a:cubicBezTo>
                  <a:cubicBezTo>
                    <a:pt x="97789" y="94283"/>
                    <a:pt x="101488" y="90000"/>
                    <a:pt x="101488" y="90000"/>
                  </a:cubicBezTo>
                  <a:cubicBezTo>
                    <a:pt x="101488" y="90000"/>
                    <a:pt x="105193" y="85716"/>
                    <a:pt x="105193" y="85716"/>
                  </a:cubicBezTo>
                  <a:cubicBezTo>
                    <a:pt x="105193" y="85716"/>
                    <a:pt x="105193" y="85716"/>
                    <a:pt x="101488" y="85716"/>
                  </a:cubicBezTo>
                  <a:cubicBezTo>
                    <a:pt x="97789" y="85716"/>
                    <a:pt x="97789" y="85716"/>
                    <a:pt x="97789" y="81427"/>
                  </a:cubicBezTo>
                  <a:cubicBezTo>
                    <a:pt x="97789" y="77144"/>
                    <a:pt x="101488" y="77144"/>
                    <a:pt x="97789" y="77144"/>
                  </a:cubicBezTo>
                  <a:cubicBezTo>
                    <a:pt x="97789" y="77144"/>
                    <a:pt x="97789" y="77144"/>
                    <a:pt x="97789" y="72855"/>
                  </a:cubicBezTo>
                  <a:cubicBezTo>
                    <a:pt x="97789" y="68572"/>
                    <a:pt x="97789" y="72855"/>
                    <a:pt x="101488" y="68572"/>
                  </a:cubicBezTo>
                  <a:cubicBezTo>
                    <a:pt x="101488" y="68572"/>
                    <a:pt x="94084" y="64283"/>
                    <a:pt x="101488" y="64283"/>
                  </a:cubicBezTo>
                  <a:cubicBezTo>
                    <a:pt x="97789" y="60000"/>
                    <a:pt x="97789" y="55716"/>
                    <a:pt x="97789" y="55716"/>
                  </a:cubicBezTo>
                  <a:cubicBezTo>
                    <a:pt x="94084" y="55716"/>
                    <a:pt x="94084" y="60000"/>
                    <a:pt x="90386" y="60000"/>
                  </a:cubicBezTo>
                  <a:cubicBezTo>
                    <a:pt x="94084" y="55716"/>
                    <a:pt x="94084" y="55716"/>
                    <a:pt x="94084" y="51427"/>
                  </a:cubicBezTo>
                  <a:cubicBezTo>
                    <a:pt x="97789" y="51427"/>
                    <a:pt x="101488" y="47144"/>
                    <a:pt x="97789" y="42855"/>
                  </a:cubicBezTo>
                  <a:cubicBezTo>
                    <a:pt x="101488" y="42855"/>
                    <a:pt x="101488" y="42855"/>
                    <a:pt x="105193" y="42855"/>
                  </a:cubicBezTo>
                  <a:cubicBezTo>
                    <a:pt x="101488" y="38572"/>
                    <a:pt x="112596" y="25716"/>
                    <a:pt x="108891" y="25716"/>
                  </a:cubicBezTo>
                  <a:close/>
                  <a:moveTo>
                    <a:pt x="120000" y="107144"/>
                  </a:moveTo>
                  <a:cubicBezTo>
                    <a:pt x="120000" y="102855"/>
                    <a:pt x="120000" y="102855"/>
                    <a:pt x="120000" y="98572"/>
                  </a:cubicBezTo>
                  <a:cubicBezTo>
                    <a:pt x="120000" y="98572"/>
                    <a:pt x="120000" y="102855"/>
                    <a:pt x="120000" y="102855"/>
                  </a:cubicBezTo>
                  <a:cubicBezTo>
                    <a:pt x="120000" y="102855"/>
                    <a:pt x="112596" y="102855"/>
                    <a:pt x="112596" y="107144"/>
                  </a:cubicBezTo>
                  <a:cubicBezTo>
                    <a:pt x="112596" y="107144"/>
                    <a:pt x="112596" y="107144"/>
                    <a:pt x="112596" y="107144"/>
                  </a:cubicBezTo>
                  <a:cubicBezTo>
                    <a:pt x="112596" y="111427"/>
                    <a:pt x="116295" y="111427"/>
                    <a:pt x="112596" y="111427"/>
                  </a:cubicBezTo>
                  <a:cubicBezTo>
                    <a:pt x="112596" y="111427"/>
                    <a:pt x="116295" y="115716"/>
                    <a:pt x="116295" y="115716"/>
                  </a:cubicBezTo>
                  <a:cubicBezTo>
                    <a:pt x="116295" y="120000"/>
                    <a:pt x="116295" y="120000"/>
                    <a:pt x="120000" y="120000"/>
                  </a:cubicBezTo>
                  <a:cubicBezTo>
                    <a:pt x="120000" y="115716"/>
                    <a:pt x="120000" y="111427"/>
                    <a:pt x="120000" y="1071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46" name="Shape 2346"/>
            <p:cNvSpPr/>
            <p:nvPr/>
          </p:nvSpPr>
          <p:spPr>
            <a:xfrm>
              <a:off x="7383382" y="468979"/>
              <a:ext cx="425189" cy="418144"/>
            </a:xfrm>
            <a:custGeom>
              <a:avLst/>
              <a:gdLst/>
              <a:ahLst/>
              <a:cxnLst/>
              <a:rect l="0" t="0" r="0" b="0"/>
              <a:pathLst>
                <a:path w="120000" h="120000" extrusionOk="0">
                  <a:moveTo>
                    <a:pt x="120000" y="83698"/>
                  </a:moveTo>
                  <a:cubicBezTo>
                    <a:pt x="115000" y="79160"/>
                    <a:pt x="110000" y="74622"/>
                    <a:pt x="100000" y="74622"/>
                  </a:cubicBezTo>
                  <a:cubicBezTo>
                    <a:pt x="105000" y="70085"/>
                    <a:pt x="105000" y="70085"/>
                    <a:pt x="105000" y="65547"/>
                  </a:cubicBezTo>
                  <a:cubicBezTo>
                    <a:pt x="105000" y="65547"/>
                    <a:pt x="100000" y="65547"/>
                    <a:pt x="100000" y="61009"/>
                  </a:cubicBezTo>
                  <a:cubicBezTo>
                    <a:pt x="100000" y="65547"/>
                    <a:pt x="100000" y="61009"/>
                    <a:pt x="100000" y="61009"/>
                  </a:cubicBezTo>
                  <a:cubicBezTo>
                    <a:pt x="100000" y="61009"/>
                    <a:pt x="95000" y="61009"/>
                    <a:pt x="95000" y="56471"/>
                  </a:cubicBezTo>
                  <a:cubicBezTo>
                    <a:pt x="95000" y="56471"/>
                    <a:pt x="95000" y="56471"/>
                    <a:pt x="95000" y="56471"/>
                  </a:cubicBezTo>
                  <a:cubicBezTo>
                    <a:pt x="95000" y="56471"/>
                    <a:pt x="95000" y="56471"/>
                    <a:pt x="95000" y="56471"/>
                  </a:cubicBezTo>
                  <a:cubicBezTo>
                    <a:pt x="95000" y="51934"/>
                    <a:pt x="95000" y="51934"/>
                    <a:pt x="95000" y="51934"/>
                  </a:cubicBezTo>
                  <a:cubicBezTo>
                    <a:pt x="95000" y="51934"/>
                    <a:pt x="100000" y="51934"/>
                    <a:pt x="100000" y="51934"/>
                  </a:cubicBezTo>
                  <a:cubicBezTo>
                    <a:pt x="95000" y="47396"/>
                    <a:pt x="90000" y="38321"/>
                    <a:pt x="85000" y="38321"/>
                  </a:cubicBezTo>
                  <a:cubicBezTo>
                    <a:pt x="85000" y="33783"/>
                    <a:pt x="95000" y="29245"/>
                    <a:pt x="95000" y="24707"/>
                  </a:cubicBezTo>
                  <a:cubicBezTo>
                    <a:pt x="95000" y="20170"/>
                    <a:pt x="80000" y="20170"/>
                    <a:pt x="80000" y="20170"/>
                  </a:cubicBezTo>
                  <a:cubicBezTo>
                    <a:pt x="75000" y="15632"/>
                    <a:pt x="85000" y="11094"/>
                    <a:pt x="75000" y="11094"/>
                  </a:cubicBezTo>
                  <a:cubicBezTo>
                    <a:pt x="80000" y="11094"/>
                    <a:pt x="80000" y="11094"/>
                    <a:pt x="80000" y="11094"/>
                  </a:cubicBezTo>
                  <a:cubicBezTo>
                    <a:pt x="75000" y="6557"/>
                    <a:pt x="85000" y="6557"/>
                    <a:pt x="80000" y="2019"/>
                  </a:cubicBezTo>
                  <a:cubicBezTo>
                    <a:pt x="75000" y="2019"/>
                    <a:pt x="70000" y="-2518"/>
                    <a:pt x="65000" y="2019"/>
                  </a:cubicBezTo>
                  <a:cubicBezTo>
                    <a:pt x="60000" y="2019"/>
                    <a:pt x="55000" y="2019"/>
                    <a:pt x="50000" y="6557"/>
                  </a:cubicBezTo>
                  <a:cubicBezTo>
                    <a:pt x="50000" y="6557"/>
                    <a:pt x="50000" y="11094"/>
                    <a:pt x="50000" y="11094"/>
                  </a:cubicBezTo>
                  <a:cubicBezTo>
                    <a:pt x="50000" y="11094"/>
                    <a:pt x="45000" y="15632"/>
                    <a:pt x="45000" y="15632"/>
                  </a:cubicBezTo>
                  <a:cubicBezTo>
                    <a:pt x="40000" y="15632"/>
                    <a:pt x="35000" y="15632"/>
                    <a:pt x="30000" y="15632"/>
                  </a:cubicBezTo>
                  <a:cubicBezTo>
                    <a:pt x="30000" y="15632"/>
                    <a:pt x="25000" y="15632"/>
                    <a:pt x="20000" y="15632"/>
                  </a:cubicBezTo>
                  <a:cubicBezTo>
                    <a:pt x="15000" y="11094"/>
                    <a:pt x="10000" y="6557"/>
                    <a:pt x="5000" y="6557"/>
                  </a:cubicBezTo>
                  <a:cubicBezTo>
                    <a:pt x="5000" y="11094"/>
                    <a:pt x="5000" y="11094"/>
                    <a:pt x="5000" y="11094"/>
                  </a:cubicBezTo>
                  <a:cubicBezTo>
                    <a:pt x="5000" y="11094"/>
                    <a:pt x="5000" y="11094"/>
                    <a:pt x="0" y="11094"/>
                  </a:cubicBezTo>
                  <a:cubicBezTo>
                    <a:pt x="5000" y="11094"/>
                    <a:pt x="10000" y="15632"/>
                    <a:pt x="15000" y="15632"/>
                  </a:cubicBezTo>
                  <a:cubicBezTo>
                    <a:pt x="20000" y="20170"/>
                    <a:pt x="30000" y="20170"/>
                    <a:pt x="30000" y="24707"/>
                  </a:cubicBezTo>
                  <a:cubicBezTo>
                    <a:pt x="30000" y="24707"/>
                    <a:pt x="30000" y="29245"/>
                    <a:pt x="30000" y="29245"/>
                  </a:cubicBezTo>
                  <a:cubicBezTo>
                    <a:pt x="30000" y="29245"/>
                    <a:pt x="35000" y="29245"/>
                    <a:pt x="35000" y="29245"/>
                  </a:cubicBezTo>
                  <a:cubicBezTo>
                    <a:pt x="35000" y="29245"/>
                    <a:pt x="35000" y="29245"/>
                    <a:pt x="35000" y="29245"/>
                  </a:cubicBezTo>
                  <a:cubicBezTo>
                    <a:pt x="35000" y="33783"/>
                    <a:pt x="35000" y="33783"/>
                    <a:pt x="35000" y="38321"/>
                  </a:cubicBezTo>
                  <a:cubicBezTo>
                    <a:pt x="35000" y="38321"/>
                    <a:pt x="35000" y="38321"/>
                    <a:pt x="35000" y="42858"/>
                  </a:cubicBezTo>
                  <a:cubicBezTo>
                    <a:pt x="35000" y="42858"/>
                    <a:pt x="40000" y="47396"/>
                    <a:pt x="40000" y="47396"/>
                  </a:cubicBezTo>
                  <a:cubicBezTo>
                    <a:pt x="40000" y="47396"/>
                    <a:pt x="45000" y="47396"/>
                    <a:pt x="45000" y="47396"/>
                  </a:cubicBezTo>
                  <a:cubicBezTo>
                    <a:pt x="45000" y="51934"/>
                    <a:pt x="50000" y="51934"/>
                    <a:pt x="50000" y="51934"/>
                  </a:cubicBezTo>
                  <a:cubicBezTo>
                    <a:pt x="55000" y="51934"/>
                    <a:pt x="55000" y="56471"/>
                    <a:pt x="50000" y="56471"/>
                  </a:cubicBezTo>
                  <a:cubicBezTo>
                    <a:pt x="50000" y="61009"/>
                    <a:pt x="55000" y="61009"/>
                    <a:pt x="50000" y="61009"/>
                  </a:cubicBezTo>
                  <a:cubicBezTo>
                    <a:pt x="45000" y="61009"/>
                    <a:pt x="45000" y="61009"/>
                    <a:pt x="40000" y="65547"/>
                  </a:cubicBezTo>
                  <a:cubicBezTo>
                    <a:pt x="35000" y="70085"/>
                    <a:pt x="30000" y="74622"/>
                    <a:pt x="25000" y="74622"/>
                  </a:cubicBezTo>
                  <a:cubicBezTo>
                    <a:pt x="25000" y="74622"/>
                    <a:pt x="25000" y="74622"/>
                    <a:pt x="25000" y="74622"/>
                  </a:cubicBezTo>
                  <a:cubicBezTo>
                    <a:pt x="25000" y="74622"/>
                    <a:pt x="25000" y="74622"/>
                    <a:pt x="25000" y="74622"/>
                  </a:cubicBezTo>
                  <a:cubicBezTo>
                    <a:pt x="25000" y="79160"/>
                    <a:pt x="20000" y="79160"/>
                    <a:pt x="15000" y="79160"/>
                  </a:cubicBezTo>
                  <a:cubicBezTo>
                    <a:pt x="15000" y="79160"/>
                    <a:pt x="15000" y="79160"/>
                    <a:pt x="20000" y="83698"/>
                  </a:cubicBezTo>
                  <a:cubicBezTo>
                    <a:pt x="15000" y="83698"/>
                    <a:pt x="15000" y="83698"/>
                    <a:pt x="15000" y="83698"/>
                  </a:cubicBezTo>
                  <a:cubicBezTo>
                    <a:pt x="10000" y="88235"/>
                    <a:pt x="15000" y="88235"/>
                    <a:pt x="15000" y="88235"/>
                  </a:cubicBezTo>
                  <a:cubicBezTo>
                    <a:pt x="15000" y="92773"/>
                    <a:pt x="15000" y="92773"/>
                    <a:pt x="15000" y="97311"/>
                  </a:cubicBezTo>
                  <a:cubicBezTo>
                    <a:pt x="15000" y="97311"/>
                    <a:pt x="20000" y="97311"/>
                    <a:pt x="20000" y="97311"/>
                  </a:cubicBezTo>
                  <a:cubicBezTo>
                    <a:pt x="20000" y="101849"/>
                    <a:pt x="20000" y="101849"/>
                    <a:pt x="20000" y="101849"/>
                  </a:cubicBezTo>
                  <a:cubicBezTo>
                    <a:pt x="20000" y="101849"/>
                    <a:pt x="15000" y="110924"/>
                    <a:pt x="20000" y="110924"/>
                  </a:cubicBezTo>
                  <a:cubicBezTo>
                    <a:pt x="20000" y="110924"/>
                    <a:pt x="25000" y="110924"/>
                    <a:pt x="25000" y="110924"/>
                  </a:cubicBezTo>
                  <a:cubicBezTo>
                    <a:pt x="25000" y="110924"/>
                    <a:pt x="30000" y="115462"/>
                    <a:pt x="30000" y="115462"/>
                  </a:cubicBezTo>
                  <a:cubicBezTo>
                    <a:pt x="30000" y="115462"/>
                    <a:pt x="30000" y="115462"/>
                    <a:pt x="30000" y="115462"/>
                  </a:cubicBezTo>
                  <a:cubicBezTo>
                    <a:pt x="25000" y="115462"/>
                    <a:pt x="35000" y="120000"/>
                    <a:pt x="35000" y="115462"/>
                  </a:cubicBezTo>
                  <a:cubicBezTo>
                    <a:pt x="35000" y="120000"/>
                    <a:pt x="40000" y="120000"/>
                    <a:pt x="35000" y="120000"/>
                  </a:cubicBezTo>
                  <a:cubicBezTo>
                    <a:pt x="40000" y="120000"/>
                    <a:pt x="40000" y="120000"/>
                    <a:pt x="40000" y="120000"/>
                  </a:cubicBezTo>
                  <a:cubicBezTo>
                    <a:pt x="45000" y="120000"/>
                    <a:pt x="50000" y="120000"/>
                    <a:pt x="50000" y="115462"/>
                  </a:cubicBezTo>
                  <a:cubicBezTo>
                    <a:pt x="55000" y="115462"/>
                    <a:pt x="55000" y="115462"/>
                    <a:pt x="60000" y="115462"/>
                  </a:cubicBezTo>
                  <a:cubicBezTo>
                    <a:pt x="60000" y="115462"/>
                    <a:pt x="65000" y="115462"/>
                    <a:pt x="65000" y="115462"/>
                  </a:cubicBezTo>
                  <a:cubicBezTo>
                    <a:pt x="65000" y="115462"/>
                    <a:pt x="65000" y="115462"/>
                    <a:pt x="65000" y="110924"/>
                  </a:cubicBezTo>
                  <a:cubicBezTo>
                    <a:pt x="70000" y="115462"/>
                    <a:pt x="70000" y="115462"/>
                    <a:pt x="70000" y="110924"/>
                  </a:cubicBezTo>
                  <a:cubicBezTo>
                    <a:pt x="70000" y="115462"/>
                    <a:pt x="75000" y="110924"/>
                    <a:pt x="80000" y="110924"/>
                  </a:cubicBezTo>
                  <a:cubicBezTo>
                    <a:pt x="85000" y="110924"/>
                    <a:pt x="85000" y="110924"/>
                    <a:pt x="90000" y="110924"/>
                  </a:cubicBezTo>
                  <a:cubicBezTo>
                    <a:pt x="95000" y="101849"/>
                    <a:pt x="105000" y="97311"/>
                    <a:pt x="110000" y="92773"/>
                  </a:cubicBezTo>
                  <a:cubicBezTo>
                    <a:pt x="115000" y="88235"/>
                    <a:pt x="115000" y="88235"/>
                    <a:pt x="120000" y="8369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47" name="Shape 2347"/>
            <p:cNvSpPr/>
            <p:nvPr/>
          </p:nvSpPr>
          <p:spPr>
            <a:xfrm>
              <a:off x="14707332" y="4432848"/>
              <a:ext cx="146332" cy="102090"/>
            </a:xfrm>
            <a:custGeom>
              <a:avLst/>
              <a:gdLst/>
              <a:ahLst/>
              <a:cxnLst/>
              <a:rect l="0" t="0" r="0" b="0"/>
              <a:pathLst>
                <a:path w="120000" h="120000" extrusionOk="0">
                  <a:moveTo>
                    <a:pt x="46474" y="74482"/>
                  </a:moveTo>
                  <a:cubicBezTo>
                    <a:pt x="46474" y="55860"/>
                    <a:pt x="-12346" y="93104"/>
                    <a:pt x="2358" y="111720"/>
                  </a:cubicBezTo>
                  <a:cubicBezTo>
                    <a:pt x="2358" y="130342"/>
                    <a:pt x="31769" y="111720"/>
                    <a:pt x="46474" y="111720"/>
                  </a:cubicBezTo>
                  <a:cubicBezTo>
                    <a:pt x="46474" y="111720"/>
                    <a:pt x="46474" y="111720"/>
                    <a:pt x="46474" y="93104"/>
                  </a:cubicBezTo>
                  <a:cubicBezTo>
                    <a:pt x="46474" y="93104"/>
                    <a:pt x="61179" y="74482"/>
                    <a:pt x="46474" y="74482"/>
                  </a:cubicBezTo>
                  <a:close/>
                  <a:moveTo>
                    <a:pt x="120000" y="37238"/>
                  </a:moveTo>
                  <a:cubicBezTo>
                    <a:pt x="120000" y="37238"/>
                    <a:pt x="120000" y="37238"/>
                    <a:pt x="120000" y="37238"/>
                  </a:cubicBezTo>
                  <a:cubicBezTo>
                    <a:pt x="120000" y="37238"/>
                    <a:pt x="120000" y="37238"/>
                    <a:pt x="120000" y="37238"/>
                  </a:cubicBezTo>
                  <a:close/>
                  <a:moveTo>
                    <a:pt x="120000" y="18622"/>
                  </a:moveTo>
                  <a:cubicBezTo>
                    <a:pt x="120000" y="18622"/>
                    <a:pt x="120000" y="18622"/>
                    <a:pt x="120000" y="18622"/>
                  </a:cubicBezTo>
                  <a:close/>
                  <a:moveTo>
                    <a:pt x="120000" y="18622"/>
                  </a:moveTo>
                  <a:cubicBezTo>
                    <a:pt x="120000" y="18622"/>
                    <a:pt x="120000" y="18622"/>
                    <a:pt x="120000" y="18622"/>
                  </a:cubicBezTo>
                  <a:cubicBezTo>
                    <a:pt x="120000" y="18622"/>
                    <a:pt x="120000" y="18622"/>
                    <a:pt x="120000" y="18622"/>
                  </a:cubicBezTo>
                  <a:close/>
                  <a:moveTo>
                    <a:pt x="120000" y="0"/>
                  </a:moveTo>
                  <a:cubicBezTo>
                    <a:pt x="105294" y="0"/>
                    <a:pt x="61179" y="18622"/>
                    <a:pt x="61179" y="37238"/>
                  </a:cubicBezTo>
                  <a:cubicBezTo>
                    <a:pt x="61179" y="37238"/>
                    <a:pt x="61179" y="37238"/>
                    <a:pt x="75884" y="37238"/>
                  </a:cubicBezTo>
                  <a:cubicBezTo>
                    <a:pt x="75884" y="37238"/>
                    <a:pt x="75884" y="37238"/>
                    <a:pt x="75884" y="37238"/>
                  </a:cubicBezTo>
                  <a:cubicBezTo>
                    <a:pt x="90589" y="37238"/>
                    <a:pt x="105294" y="37238"/>
                    <a:pt x="120000" y="37238"/>
                  </a:cubicBezTo>
                  <a:cubicBezTo>
                    <a:pt x="120000" y="37238"/>
                    <a:pt x="120000" y="18622"/>
                    <a:pt x="120000" y="18622"/>
                  </a:cubicBezTo>
                  <a:cubicBezTo>
                    <a:pt x="105294" y="18622"/>
                    <a:pt x="105294" y="37238"/>
                    <a:pt x="105294" y="37238"/>
                  </a:cubicBezTo>
                  <a:cubicBezTo>
                    <a:pt x="105294" y="18622"/>
                    <a:pt x="120000" y="18622"/>
                    <a:pt x="120000" y="0"/>
                  </a:cubicBezTo>
                  <a:cubicBezTo>
                    <a:pt x="120000" y="0"/>
                    <a:pt x="120000" y="0"/>
                    <a:pt x="120000" y="0"/>
                  </a:cubicBezTo>
                  <a:close/>
                  <a:moveTo>
                    <a:pt x="120000" y="0"/>
                  </a:moveTo>
                  <a:cubicBezTo>
                    <a:pt x="120000" y="0"/>
                    <a:pt x="120000" y="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48" name="Shape 2348"/>
            <p:cNvSpPr/>
            <p:nvPr/>
          </p:nvSpPr>
          <p:spPr>
            <a:xfrm>
              <a:off x="4186710" y="6079573"/>
              <a:ext cx="127247" cy="49901"/>
            </a:xfrm>
            <a:custGeom>
              <a:avLst/>
              <a:gdLst/>
              <a:ahLst/>
              <a:cxnLst/>
              <a:rect l="0" t="0" r="0" b="0"/>
              <a:pathLst>
                <a:path w="120000" h="120000" extrusionOk="0">
                  <a:moveTo>
                    <a:pt x="51427" y="40000"/>
                  </a:moveTo>
                  <a:cubicBezTo>
                    <a:pt x="68572" y="0"/>
                    <a:pt x="34283" y="0"/>
                    <a:pt x="34283" y="0"/>
                  </a:cubicBezTo>
                  <a:cubicBezTo>
                    <a:pt x="17144" y="40000"/>
                    <a:pt x="17144" y="0"/>
                    <a:pt x="0" y="0"/>
                  </a:cubicBezTo>
                  <a:cubicBezTo>
                    <a:pt x="0" y="40000"/>
                    <a:pt x="17144" y="40000"/>
                    <a:pt x="17144" y="40000"/>
                  </a:cubicBezTo>
                  <a:cubicBezTo>
                    <a:pt x="17144" y="40000"/>
                    <a:pt x="17144" y="40000"/>
                    <a:pt x="17144" y="40000"/>
                  </a:cubicBezTo>
                  <a:cubicBezTo>
                    <a:pt x="34283" y="40000"/>
                    <a:pt x="17144" y="80000"/>
                    <a:pt x="0" y="80000"/>
                  </a:cubicBezTo>
                  <a:cubicBezTo>
                    <a:pt x="17144" y="120000"/>
                    <a:pt x="17144" y="80000"/>
                    <a:pt x="34283" y="80000"/>
                  </a:cubicBezTo>
                  <a:cubicBezTo>
                    <a:pt x="34283" y="80000"/>
                    <a:pt x="34283" y="80000"/>
                    <a:pt x="34283" y="80000"/>
                  </a:cubicBezTo>
                  <a:cubicBezTo>
                    <a:pt x="34283" y="80000"/>
                    <a:pt x="34283" y="80000"/>
                    <a:pt x="34283" y="80000"/>
                  </a:cubicBezTo>
                  <a:cubicBezTo>
                    <a:pt x="51427" y="80000"/>
                    <a:pt x="51427" y="40000"/>
                    <a:pt x="51427" y="40000"/>
                  </a:cubicBezTo>
                  <a:close/>
                  <a:moveTo>
                    <a:pt x="120000" y="40000"/>
                  </a:moveTo>
                  <a:cubicBezTo>
                    <a:pt x="120000" y="40000"/>
                    <a:pt x="102855" y="40000"/>
                    <a:pt x="102855" y="40000"/>
                  </a:cubicBezTo>
                  <a:cubicBezTo>
                    <a:pt x="102855" y="40000"/>
                    <a:pt x="102855" y="40000"/>
                    <a:pt x="120000" y="40000"/>
                  </a:cubicBezTo>
                  <a:cubicBezTo>
                    <a:pt x="102855" y="0"/>
                    <a:pt x="85716" y="0"/>
                    <a:pt x="102855" y="40000"/>
                  </a:cubicBezTo>
                  <a:cubicBezTo>
                    <a:pt x="85716" y="40000"/>
                    <a:pt x="85716" y="40000"/>
                    <a:pt x="85716" y="0"/>
                  </a:cubicBezTo>
                  <a:cubicBezTo>
                    <a:pt x="85716" y="0"/>
                    <a:pt x="85716" y="0"/>
                    <a:pt x="85716" y="0"/>
                  </a:cubicBezTo>
                  <a:cubicBezTo>
                    <a:pt x="85716" y="0"/>
                    <a:pt x="68572" y="0"/>
                    <a:pt x="68572" y="0"/>
                  </a:cubicBezTo>
                  <a:cubicBezTo>
                    <a:pt x="68572" y="0"/>
                    <a:pt x="68572" y="0"/>
                    <a:pt x="68572" y="0"/>
                  </a:cubicBezTo>
                  <a:cubicBezTo>
                    <a:pt x="68572" y="0"/>
                    <a:pt x="68572" y="40000"/>
                    <a:pt x="68572" y="40000"/>
                  </a:cubicBezTo>
                  <a:cubicBezTo>
                    <a:pt x="68572" y="40000"/>
                    <a:pt x="68572" y="40000"/>
                    <a:pt x="51427" y="40000"/>
                  </a:cubicBezTo>
                  <a:cubicBezTo>
                    <a:pt x="51427" y="80000"/>
                    <a:pt x="51427" y="80000"/>
                    <a:pt x="68572" y="120000"/>
                  </a:cubicBezTo>
                  <a:cubicBezTo>
                    <a:pt x="68572" y="80000"/>
                    <a:pt x="68572" y="80000"/>
                    <a:pt x="85716" y="80000"/>
                  </a:cubicBezTo>
                  <a:cubicBezTo>
                    <a:pt x="68572" y="80000"/>
                    <a:pt x="68572" y="80000"/>
                    <a:pt x="68572" y="80000"/>
                  </a:cubicBezTo>
                  <a:cubicBezTo>
                    <a:pt x="68572" y="80000"/>
                    <a:pt x="85716" y="80000"/>
                    <a:pt x="85716" y="80000"/>
                  </a:cubicBezTo>
                  <a:cubicBezTo>
                    <a:pt x="85716" y="80000"/>
                    <a:pt x="85716" y="80000"/>
                    <a:pt x="85716" y="80000"/>
                  </a:cubicBezTo>
                  <a:cubicBezTo>
                    <a:pt x="102855" y="80000"/>
                    <a:pt x="120000" y="40000"/>
                    <a:pt x="120000" y="4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49" name="Shape 2349"/>
            <p:cNvSpPr/>
            <p:nvPr/>
          </p:nvSpPr>
          <p:spPr>
            <a:xfrm>
              <a:off x="8090996" y="2977408"/>
              <a:ext cx="692097" cy="537820"/>
            </a:xfrm>
            <a:custGeom>
              <a:avLst/>
              <a:gdLst/>
              <a:ahLst/>
              <a:cxnLst/>
              <a:rect l="0" t="0" r="0" b="0"/>
              <a:pathLst>
                <a:path w="120000" h="120000" extrusionOk="0">
                  <a:moveTo>
                    <a:pt x="110766" y="70588"/>
                  </a:moveTo>
                  <a:cubicBezTo>
                    <a:pt x="107694" y="70588"/>
                    <a:pt x="104616" y="67061"/>
                    <a:pt x="98461" y="67061"/>
                  </a:cubicBezTo>
                  <a:cubicBezTo>
                    <a:pt x="95383" y="63527"/>
                    <a:pt x="89233" y="63527"/>
                    <a:pt x="86155" y="60000"/>
                  </a:cubicBezTo>
                  <a:cubicBezTo>
                    <a:pt x="83077" y="60000"/>
                    <a:pt x="83077" y="52938"/>
                    <a:pt x="80000" y="52938"/>
                  </a:cubicBezTo>
                  <a:cubicBezTo>
                    <a:pt x="80000" y="49411"/>
                    <a:pt x="76922" y="45883"/>
                    <a:pt x="76922" y="45883"/>
                  </a:cubicBezTo>
                  <a:cubicBezTo>
                    <a:pt x="76922" y="42355"/>
                    <a:pt x="76922" y="42355"/>
                    <a:pt x="76922" y="38822"/>
                  </a:cubicBezTo>
                  <a:cubicBezTo>
                    <a:pt x="76922" y="38822"/>
                    <a:pt x="70766" y="42355"/>
                    <a:pt x="67694" y="38822"/>
                  </a:cubicBezTo>
                  <a:cubicBezTo>
                    <a:pt x="67694" y="38822"/>
                    <a:pt x="67694" y="31766"/>
                    <a:pt x="70766" y="31766"/>
                  </a:cubicBezTo>
                  <a:cubicBezTo>
                    <a:pt x="70766" y="28233"/>
                    <a:pt x="73844" y="24705"/>
                    <a:pt x="73844" y="24705"/>
                  </a:cubicBezTo>
                  <a:cubicBezTo>
                    <a:pt x="73844" y="24705"/>
                    <a:pt x="73844" y="24705"/>
                    <a:pt x="70766" y="24705"/>
                  </a:cubicBezTo>
                  <a:cubicBezTo>
                    <a:pt x="70766" y="17644"/>
                    <a:pt x="64616" y="14116"/>
                    <a:pt x="61538" y="14116"/>
                  </a:cubicBezTo>
                  <a:cubicBezTo>
                    <a:pt x="61538" y="10588"/>
                    <a:pt x="58461" y="3527"/>
                    <a:pt x="55383" y="3527"/>
                  </a:cubicBezTo>
                  <a:cubicBezTo>
                    <a:pt x="55383" y="3527"/>
                    <a:pt x="52305" y="3527"/>
                    <a:pt x="52305" y="3527"/>
                  </a:cubicBezTo>
                  <a:cubicBezTo>
                    <a:pt x="52305" y="3527"/>
                    <a:pt x="52305" y="3527"/>
                    <a:pt x="49233" y="3527"/>
                  </a:cubicBezTo>
                  <a:cubicBezTo>
                    <a:pt x="49233" y="3527"/>
                    <a:pt x="49233" y="3527"/>
                    <a:pt x="49233" y="3527"/>
                  </a:cubicBezTo>
                  <a:cubicBezTo>
                    <a:pt x="46155" y="3527"/>
                    <a:pt x="46155" y="0"/>
                    <a:pt x="46155" y="0"/>
                  </a:cubicBezTo>
                  <a:cubicBezTo>
                    <a:pt x="46155" y="0"/>
                    <a:pt x="46155" y="3527"/>
                    <a:pt x="43077" y="3527"/>
                  </a:cubicBezTo>
                  <a:cubicBezTo>
                    <a:pt x="40000" y="3527"/>
                    <a:pt x="36922" y="3527"/>
                    <a:pt x="36922" y="0"/>
                  </a:cubicBezTo>
                  <a:cubicBezTo>
                    <a:pt x="36922" y="0"/>
                    <a:pt x="33844" y="7061"/>
                    <a:pt x="33844" y="7061"/>
                  </a:cubicBezTo>
                  <a:cubicBezTo>
                    <a:pt x="33844" y="7061"/>
                    <a:pt x="33844" y="3527"/>
                    <a:pt x="30766" y="3527"/>
                  </a:cubicBezTo>
                  <a:cubicBezTo>
                    <a:pt x="30766" y="3527"/>
                    <a:pt x="30766" y="3527"/>
                    <a:pt x="30766" y="3527"/>
                  </a:cubicBezTo>
                  <a:cubicBezTo>
                    <a:pt x="30766" y="7061"/>
                    <a:pt x="27694" y="3527"/>
                    <a:pt x="27694" y="3527"/>
                  </a:cubicBezTo>
                  <a:cubicBezTo>
                    <a:pt x="24616" y="7061"/>
                    <a:pt x="24616" y="7061"/>
                    <a:pt x="24616" y="10588"/>
                  </a:cubicBezTo>
                  <a:cubicBezTo>
                    <a:pt x="24616" y="14116"/>
                    <a:pt x="24616" y="14116"/>
                    <a:pt x="24616" y="17644"/>
                  </a:cubicBezTo>
                  <a:cubicBezTo>
                    <a:pt x="21538" y="24705"/>
                    <a:pt x="21538" y="21177"/>
                    <a:pt x="18461" y="21177"/>
                  </a:cubicBezTo>
                  <a:cubicBezTo>
                    <a:pt x="15383" y="24705"/>
                    <a:pt x="15383" y="31766"/>
                    <a:pt x="15383" y="35294"/>
                  </a:cubicBezTo>
                  <a:cubicBezTo>
                    <a:pt x="15383" y="35294"/>
                    <a:pt x="15383" y="42355"/>
                    <a:pt x="12305" y="42355"/>
                  </a:cubicBezTo>
                  <a:cubicBezTo>
                    <a:pt x="12305" y="42355"/>
                    <a:pt x="12305" y="42355"/>
                    <a:pt x="12305" y="42355"/>
                  </a:cubicBezTo>
                  <a:cubicBezTo>
                    <a:pt x="9233" y="42355"/>
                    <a:pt x="9233" y="42355"/>
                    <a:pt x="9233" y="45883"/>
                  </a:cubicBezTo>
                  <a:cubicBezTo>
                    <a:pt x="6155" y="49411"/>
                    <a:pt x="9233" y="56472"/>
                    <a:pt x="9233" y="60000"/>
                  </a:cubicBezTo>
                  <a:cubicBezTo>
                    <a:pt x="6155" y="60000"/>
                    <a:pt x="9233" y="63527"/>
                    <a:pt x="6155" y="67061"/>
                  </a:cubicBezTo>
                  <a:cubicBezTo>
                    <a:pt x="6155" y="67061"/>
                    <a:pt x="3077" y="67061"/>
                    <a:pt x="0" y="67061"/>
                  </a:cubicBezTo>
                  <a:cubicBezTo>
                    <a:pt x="0" y="67061"/>
                    <a:pt x="0" y="70588"/>
                    <a:pt x="0" y="70588"/>
                  </a:cubicBezTo>
                  <a:cubicBezTo>
                    <a:pt x="0" y="74116"/>
                    <a:pt x="3077" y="74116"/>
                    <a:pt x="3077" y="74116"/>
                  </a:cubicBezTo>
                  <a:cubicBezTo>
                    <a:pt x="6155" y="74116"/>
                    <a:pt x="6155" y="77644"/>
                    <a:pt x="6155" y="77644"/>
                  </a:cubicBezTo>
                  <a:cubicBezTo>
                    <a:pt x="9233" y="81177"/>
                    <a:pt x="12305" y="81177"/>
                    <a:pt x="12305" y="84705"/>
                  </a:cubicBezTo>
                  <a:cubicBezTo>
                    <a:pt x="15383" y="88233"/>
                    <a:pt x="15383" y="95294"/>
                    <a:pt x="18461" y="98822"/>
                  </a:cubicBezTo>
                  <a:cubicBezTo>
                    <a:pt x="18461" y="98822"/>
                    <a:pt x="18461" y="98822"/>
                    <a:pt x="21538" y="98822"/>
                  </a:cubicBezTo>
                  <a:cubicBezTo>
                    <a:pt x="21538" y="98822"/>
                    <a:pt x="21538" y="102355"/>
                    <a:pt x="21538" y="105883"/>
                  </a:cubicBezTo>
                  <a:cubicBezTo>
                    <a:pt x="21538" y="109411"/>
                    <a:pt x="27694" y="105883"/>
                    <a:pt x="30766" y="109411"/>
                  </a:cubicBezTo>
                  <a:cubicBezTo>
                    <a:pt x="33844" y="112938"/>
                    <a:pt x="36922" y="116472"/>
                    <a:pt x="43077" y="116472"/>
                  </a:cubicBezTo>
                  <a:cubicBezTo>
                    <a:pt x="43077" y="116472"/>
                    <a:pt x="46155" y="120000"/>
                    <a:pt x="49233" y="120000"/>
                  </a:cubicBezTo>
                  <a:cubicBezTo>
                    <a:pt x="52305" y="120000"/>
                    <a:pt x="52305" y="116472"/>
                    <a:pt x="55383" y="116472"/>
                  </a:cubicBezTo>
                  <a:cubicBezTo>
                    <a:pt x="55383" y="112938"/>
                    <a:pt x="58461" y="112938"/>
                    <a:pt x="58461" y="112938"/>
                  </a:cubicBezTo>
                  <a:cubicBezTo>
                    <a:pt x="64616" y="109411"/>
                    <a:pt x="61538" y="112938"/>
                    <a:pt x="64616" y="112938"/>
                  </a:cubicBezTo>
                  <a:cubicBezTo>
                    <a:pt x="67694" y="116472"/>
                    <a:pt x="73844" y="112938"/>
                    <a:pt x="76922" y="109411"/>
                  </a:cubicBezTo>
                  <a:cubicBezTo>
                    <a:pt x="80000" y="109411"/>
                    <a:pt x="80000" y="109411"/>
                    <a:pt x="80000" y="105883"/>
                  </a:cubicBezTo>
                  <a:cubicBezTo>
                    <a:pt x="83077" y="105883"/>
                    <a:pt x="86155" y="102355"/>
                    <a:pt x="89233" y="102355"/>
                  </a:cubicBezTo>
                  <a:cubicBezTo>
                    <a:pt x="89233" y="102355"/>
                    <a:pt x="92305" y="105883"/>
                    <a:pt x="95383" y="102355"/>
                  </a:cubicBezTo>
                  <a:cubicBezTo>
                    <a:pt x="95383" y="102355"/>
                    <a:pt x="98461" y="102355"/>
                    <a:pt x="98461" y="102355"/>
                  </a:cubicBezTo>
                  <a:cubicBezTo>
                    <a:pt x="104616" y="91766"/>
                    <a:pt x="110766" y="81177"/>
                    <a:pt x="120000" y="70588"/>
                  </a:cubicBezTo>
                  <a:cubicBezTo>
                    <a:pt x="116922" y="70588"/>
                    <a:pt x="113844" y="70588"/>
                    <a:pt x="110766" y="70588"/>
                  </a:cubicBezTo>
                  <a:cubicBezTo>
                    <a:pt x="110766" y="70588"/>
                    <a:pt x="110766" y="70588"/>
                    <a:pt x="110766" y="7058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50" name="Shape 2350"/>
            <p:cNvSpPr/>
            <p:nvPr/>
          </p:nvSpPr>
          <p:spPr>
            <a:xfrm>
              <a:off x="7470282" y="903757"/>
              <a:ext cx="232769" cy="85531"/>
            </a:xfrm>
            <a:custGeom>
              <a:avLst/>
              <a:gdLst/>
              <a:ahLst/>
              <a:cxnLst/>
              <a:rect l="0" t="0" r="0" b="0"/>
              <a:pathLst>
                <a:path w="120000" h="120000" extrusionOk="0">
                  <a:moveTo>
                    <a:pt x="18461" y="66122"/>
                  </a:moveTo>
                  <a:cubicBezTo>
                    <a:pt x="9233" y="66122"/>
                    <a:pt x="9233" y="66122"/>
                    <a:pt x="0" y="66122"/>
                  </a:cubicBezTo>
                  <a:cubicBezTo>
                    <a:pt x="0" y="66122"/>
                    <a:pt x="0" y="66122"/>
                    <a:pt x="0" y="66122"/>
                  </a:cubicBezTo>
                  <a:cubicBezTo>
                    <a:pt x="0" y="66122"/>
                    <a:pt x="9233" y="88163"/>
                    <a:pt x="9233" y="88163"/>
                  </a:cubicBezTo>
                  <a:cubicBezTo>
                    <a:pt x="9233" y="88163"/>
                    <a:pt x="0" y="110204"/>
                    <a:pt x="9233" y="88163"/>
                  </a:cubicBezTo>
                  <a:cubicBezTo>
                    <a:pt x="9233" y="88163"/>
                    <a:pt x="9233" y="88163"/>
                    <a:pt x="9233" y="88163"/>
                  </a:cubicBezTo>
                  <a:cubicBezTo>
                    <a:pt x="9233" y="66122"/>
                    <a:pt x="18461" y="66122"/>
                    <a:pt x="18461" y="66122"/>
                  </a:cubicBezTo>
                  <a:cubicBezTo>
                    <a:pt x="27694" y="66122"/>
                    <a:pt x="27694" y="66122"/>
                    <a:pt x="27694" y="66122"/>
                  </a:cubicBezTo>
                  <a:cubicBezTo>
                    <a:pt x="27694" y="66122"/>
                    <a:pt x="27694" y="66122"/>
                    <a:pt x="18461" y="66122"/>
                  </a:cubicBezTo>
                  <a:close/>
                  <a:moveTo>
                    <a:pt x="120000" y="0"/>
                  </a:moveTo>
                  <a:cubicBezTo>
                    <a:pt x="120000" y="0"/>
                    <a:pt x="110766" y="0"/>
                    <a:pt x="101538" y="0"/>
                  </a:cubicBezTo>
                  <a:cubicBezTo>
                    <a:pt x="92305" y="0"/>
                    <a:pt x="83077" y="0"/>
                    <a:pt x="64616" y="0"/>
                  </a:cubicBezTo>
                  <a:cubicBezTo>
                    <a:pt x="73844" y="0"/>
                    <a:pt x="46155" y="0"/>
                    <a:pt x="36922" y="0"/>
                  </a:cubicBezTo>
                  <a:cubicBezTo>
                    <a:pt x="46155" y="0"/>
                    <a:pt x="46155" y="22040"/>
                    <a:pt x="46155" y="22040"/>
                  </a:cubicBezTo>
                  <a:cubicBezTo>
                    <a:pt x="36922" y="22040"/>
                    <a:pt x="36922" y="22040"/>
                    <a:pt x="27694" y="22040"/>
                  </a:cubicBezTo>
                  <a:cubicBezTo>
                    <a:pt x="27694" y="22040"/>
                    <a:pt x="27694" y="44081"/>
                    <a:pt x="36922" y="44081"/>
                  </a:cubicBezTo>
                  <a:cubicBezTo>
                    <a:pt x="27694" y="44081"/>
                    <a:pt x="36922" y="66122"/>
                    <a:pt x="46155" y="66122"/>
                  </a:cubicBezTo>
                  <a:cubicBezTo>
                    <a:pt x="46155" y="66122"/>
                    <a:pt x="46155" y="66122"/>
                    <a:pt x="55383" y="66122"/>
                  </a:cubicBezTo>
                  <a:cubicBezTo>
                    <a:pt x="55383" y="66122"/>
                    <a:pt x="46155" y="88163"/>
                    <a:pt x="46155" y="110204"/>
                  </a:cubicBezTo>
                  <a:cubicBezTo>
                    <a:pt x="64616" y="88163"/>
                    <a:pt x="64616" y="88163"/>
                    <a:pt x="73844" y="88163"/>
                  </a:cubicBezTo>
                  <a:cubicBezTo>
                    <a:pt x="83077" y="110204"/>
                    <a:pt x="83077" y="110204"/>
                    <a:pt x="92305" y="110204"/>
                  </a:cubicBezTo>
                  <a:cubicBezTo>
                    <a:pt x="101538" y="132244"/>
                    <a:pt x="101538" y="110204"/>
                    <a:pt x="110766" y="110204"/>
                  </a:cubicBezTo>
                  <a:cubicBezTo>
                    <a:pt x="110766" y="110204"/>
                    <a:pt x="120000" y="110204"/>
                    <a:pt x="120000" y="110204"/>
                  </a:cubicBezTo>
                  <a:cubicBezTo>
                    <a:pt x="120000" y="88163"/>
                    <a:pt x="110766" y="66122"/>
                    <a:pt x="110766" y="66122"/>
                  </a:cubicBezTo>
                  <a:cubicBezTo>
                    <a:pt x="110766" y="44081"/>
                    <a:pt x="110766" y="2204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51" name="Shape 2351"/>
            <p:cNvSpPr/>
            <p:nvPr/>
          </p:nvSpPr>
          <p:spPr>
            <a:xfrm>
              <a:off x="8233759" y="2819391"/>
              <a:ext cx="319669" cy="268911"/>
            </a:xfrm>
            <a:custGeom>
              <a:avLst/>
              <a:gdLst/>
              <a:ahLst/>
              <a:cxnLst/>
              <a:rect l="0" t="0" r="0" b="0"/>
              <a:pathLst>
                <a:path w="120000" h="120000" extrusionOk="0">
                  <a:moveTo>
                    <a:pt x="120000" y="112938"/>
                  </a:moveTo>
                  <a:cubicBezTo>
                    <a:pt x="120000" y="112938"/>
                    <a:pt x="120000" y="112938"/>
                    <a:pt x="113333" y="112938"/>
                  </a:cubicBezTo>
                  <a:cubicBezTo>
                    <a:pt x="113333" y="112938"/>
                    <a:pt x="113333" y="112938"/>
                    <a:pt x="113333" y="112938"/>
                  </a:cubicBezTo>
                  <a:cubicBezTo>
                    <a:pt x="113333" y="112938"/>
                    <a:pt x="106666" y="98822"/>
                    <a:pt x="106666" y="98822"/>
                  </a:cubicBezTo>
                  <a:cubicBezTo>
                    <a:pt x="100000" y="91766"/>
                    <a:pt x="93333" y="91766"/>
                    <a:pt x="93333" y="84705"/>
                  </a:cubicBezTo>
                  <a:cubicBezTo>
                    <a:pt x="86666" y="77644"/>
                    <a:pt x="80000" y="70588"/>
                    <a:pt x="73333" y="70588"/>
                  </a:cubicBezTo>
                  <a:cubicBezTo>
                    <a:pt x="66666" y="63527"/>
                    <a:pt x="66666" y="63527"/>
                    <a:pt x="66666" y="63527"/>
                  </a:cubicBezTo>
                  <a:cubicBezTo>
                    <a:pt x="60000" y="63527"/>
                    <a:pt x="66666" y="56472"/>
                    <a:pt x="60000" y="56472"/>
                  </a:cubicBezTo>
                  <a:cubicBezTo>
                    <a:pt x="60000" y="56472"/>
                    <a:pt x="60000" y="63527"/>
                    <a:pt x="60000" y="63527"/>
                  </a:cubicBezTo>
                  <a:cubicBezTo>
                    <a:pt x="53333" y="56472"/>
                    <a:pt x="53333" y="49411"/>
                    <a:pt x="46666" y="42355"/>
                  </a:cubicBezTo>
                  <a:cubicBezTo>
                    <a:pt x="46666" y="28233"/>
                    <a:pt x="40000" y="14116"/>
                    <a:pt x="33333" y="0"/>
                  </a:cubicBezTo>
                  <a:cubicBezTo>
                    <a:pt x="33333" y="7061"/>
                    <a:pt x="33333" y="7061"/>
                    <a:pt x="26666" y="14116"/>
                  </a:cubicBezTo>
                  <a:cubicBezTo>
                    <a:pt x="26666" y="14116"/>
                    <a:pt x="20000" y="14116"/>
                    <a:pt x="20000" y="14116"/>
                  </a:cubicBezTo>
                  <a:cubicBezTo>
                    <a:pt x="20000" y="14116"/>
                    <a:pt x="20000" y="21177"/>
                    <a:pt x="20000" y="21177"/>
                  </a:cubicBezTo>
                  <a:cubicBezTo>
                    <a:pt x="13333" y="21177"/>
                    <a:pt x="13333" y="21177"/>
                    <a:pt x="6666" y="21177"/>
                  </a:cubicBezTo>
                  <a:cubicBezTo>
                    <a:pt x="6666" y="28233"/>
                    <a:pt x="6666" y="35294"/>
                    <a:pt x="6666" y="42355"/>
                  </a:cubicBezTo>
                  <a:cubicBezTo>
                    <a:pt x="6666" y="42355"/>
                    <a:pt x="0" y="49411"/>
                    <a:pt x="0" y="56472"/>
                  </a:cubicBezTo>
                  <a:cubicBezTo>
                    <a:pt x="0" y="63527"/>
                    <a:pt x="0" y="70588"/>
                    <a:pt x="0" y="84705"/>
                  </a:cubicBezTo>
                  <a:cubicBezTo>
                    <a:pt x="6666" y="77644"/>
                    <a:pt x="6666" y="84705"/>
                    <a:pt x="13333" y="77644"/>
                  </a:cubicBezTo>
                  <a:cubicBezTo>
                    <a:pt x="13333" y="77644"/>
                    <a:pt x="13333" y="77644"/>
                    <a:pt x="13333" y="77644"/>
                  </a:cubicBezTo>
                  <a:cubicBezTo>
                    <a:pt x="20000" y="77644"/>
                    <a:pt x="20000" y="84705"/>
                    <a:pt x="20000" y="84705"/>
                  </a:cubicBezTo>
                  <a:cubicBezTo>
                    <a:pt x="20000" y="84705"/>
                    <a:pt x="26666" y="70588"/>
                    <a:pt x="26666" y="70588"/>
                  </a:cubicBezTo>
                  <a:cubicBezTo>
                    <a:pt x="26666" y="70588"/>
                    <a:pt x="33333" y="77644"/>
                    <a:pt x="40000" y="77644"/>
                  </a:cubicBezTo>
                  <a:cubicBezTo>
                    <a:pt x="40000" y="77644"/>
                    <a:pt x="46666" y="77644"/>
                    <a:pt x="46666" y="77644"/>
                  </a:cubicBezTo>
                  <a:cubicBezTo>
                    <a:pt x="46666" y="77644"/>
                    <a:pt x="53333" y="77644"/>
                    <a:pt x="53333" y="77644"/>
                  </a:cubicBezTo>
                  <a:cubicBezTo>
                    <a:pt x="53333" y="77644"/>
                    <a:pt x="60000" y="77644"/>
                    <a:pt x="60000" y="77644"/>
                  </a:cubicBezTo>
                  <a:cubicBezTo>
                    <a:pt x="66666" y="77644"/>
                    <a:pt x="66666" y="77644"/>
                    <a:pt x="66666" y="84705"/>
                  </a:cubicBezTo>
                  <a:cubicBezTo>
                    <a:pt x="80000" y="91766"/>
                    <a:pt x="93333" y="105883"/>
                    <a:pt x="100000" y="120000"/>
                  </a:cubicBezTo>
                  <a:cubicBezTo>
                    <a:pt x="106666" y="120000"/>
                    <a:pt x="113333" y="120000"/>
                    <a:pt x="113333" y="120000"/>
                  </a:cubicBezTo>
                  <a:cubicBezTo>
                    <a:pt x="113333" y="120000"/>
                    <a:pt x="120000" y="112938"/>
                    <a:pt x="120000" y="1129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52" name="Shape 2352"/>
            <p:cNvSpPr/>
            <p:nvPr/>
          </p:nvSpPr>
          <p:spPr>
            <a:xfrm>
              <a:off x="6992332" y="3562357"/>
              <a:ext cx="90005" cy="63763"/>
            </a:xfrm>
            <a:custGeom>
              <a:avLst/>
              <a:gdLst/>
              <a:ahLst/>
              <a:cxnLst/>
              <a:rect l="0" t="0" r="0" b="0"/>
              <a:pathLst>
                <a:path w="120000" h="120000" extrusionOk="0">
                  <a:moveTo>
                    <a:pt x="120000" y="120000"/>
                  </a:moveTo>
                  <a:cubicBezTo>
                    <a:pt x="120000" y="90000"/>
                    <a:pt x="120000" y="60000"/>
                    <a:pt x="120000" y="60000"/>
                  </a:cubicBezTo>
                  <a:cubicBezTo>
                    <a:pt x="120000" y="30000"/>
                    <a:pt x="120000" y="30000"/>
                    <a:pt x="96000" y="30000"/>
                  </a:cubicBezTo>
                  <a:cubicBezTo>
                    <a:pt x="72000" y="0"/>
                    <a:pt x="24000" y="30000"/>
                    <a:pt x="24000" y="0"/>
                  </a:cubicBezTo>
                  <a:cubicBezTo>
                    <a:pt x="24000" y="60000"/>
                    <a:pt x="0" y="60000"/>
                    <a:pt x="0" y="120000"/>
                  </a:cubicBezTo>
                  <a:cubicBezTo>
                    <a:pt x="0" y="120000"/>
                    <a:pt x="0" y="120000"/>
                    <a:pt x="0" y="120000"/>
                  </a:cubicBezTo>
                  <a:cubicBezTo>
                    <a:pt x="24000" y="120000"/>
                    <a:pt x="24000" y="120000"/>
                    <a:pt x="24000" y="120000"/>
                  </a:cubicBezTo>
                  <a:cubicBezTo>
                    <a:pt x="48000" y="120000"/>
                    <a:pt x="96000" y="120000"/>
                    <a:pt x="120000" y="120000"/>
                  </a:cubicBezTo>
                  <a:cubicBezTo>
                    <a:pt x="120000" y="120000"/>
                    <a:pt x="120000" y="120000"/>
                    <a:pt x="12000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53" name="Shape 2353"/>
            <p:cNvSpPr/>
            <p:nvPr/>
          </p:nvSpPr>
          <p:spPr>
            <a:xfrm>
              <a:off x="2377330" y="2994042"/>
              <a:ext cx="119709" cy="60991"/>
            </a:xfrm>
            <a:custGeom>
              <a:avLst/>
              <a:gdLst/>
              <a:ahLst/>
              <a:cxnLst/>
              <a:rect l="0" t="0" r="0" b="0"/>
              <a:pathLst>
                <a:path w="120000" h="120000" extrusionOk="0">
                  <a:moveTo>
                    <a:pt x="106662" y="90000"/>
                  </a:moveTo>
                  <a:cubicBezTo>
                    <a:pt x="124441" y="60000"/>
                    <a:pt x="124441" y="60000"/>
                    <a:pt x="106662" y="60000"/>
                  </a:cubicBezTo>
                  <a:cubicBezTo>
                    <a:pt x="106662" y="60000"/>
                    <a:pt x="106662" y="30000"/>
                    <a:pt x="88889" y="30000"/>
                  </a:cubicBezTo>
                  <a:cubicBezTo>
                    <a:pt x="88889" y="30000"/>
                    <a:pt x="88889" y="60000"/>
                    <a:pt x="88889" y="60000"/>
                  </a:cubicBezTo>
                  <a:cubicBezTo>
                    <a:pt x="88889" y="60000"/>
                    <a:pt x="71110" y="30000"/>
                    <a:pt x="53331" y="30000"/>
                  </a:cubicBezTo>
                  <a:cubicBezTo>
                    <a:pt x="53331" y="0"/>
                    <a:pt x="53331" y="0"/>
                    <a:pt x="35552" y="0"/>
                  </a:cubicBezTo>
                  <a:cubicBezTo>
                    <a:pt x="35552" y="0"/>
                    <a:pt x="35552" y="30000"/>
                    <a:pt x="17779" y="30000"/>
                  </a:cubicBezTo>
                  <a:cubicBezTo>
                    <a:pt x="17779" y="30000"/>
                    <a:pt x="0" y="60000"/>
                    <a:pt x="0" y="60000"/>
                  </a:cubicBezTo>
                  <a:cubicBezTo>
                    <a:pt x="0" y="90000"/>
                    <a:pt x="71110" y="120000"/>
                    <a:pt x="71110" y="120000"/>
                  </a:cubicBezTo>
                  <a:cubicBezTo>
                    <a:pt x="71110" y="120000"/>
                    <a:pt x="71110" y="120000"/>
                    <a:pt x="71110" y="90000"/>
                  </a:cubicBezTo>
                  <a:cubicBezTo>
                    <a:pt x="88889" y="120000"/>
                    <a:pt x="106662" y="120000"/>
                    <a:pt x="106662" y="9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54" name="Shape 2354"/>
            <p:cNvSpPr/>
            <p:nvPr/>
          </p:nvSpPr>
          <p:spPr>
            <a:xfrm>
              <a:off x="7675667" y="2184542"/>
              <a:ext cx="558093" cy="460195"/>
            </a:xfrm>
            <a:custGeom>
              <a:avLst/>
              <a:gdLst/>
              <a:ahLst/>
              <a:cxnLst/>
              <a:rect l="0" t="0" r="0" b="0"/>
              <a:pathLst>
                <a:path w="120000" h="120000" extrusionOk="0">
                  <a:moveTo>
                    <a:pt x="120000" y="115861"/>
                  </a:moveTo>
                  <a:cubicBezTo>
                    <a:pt x="120000" y="111722"/>
                    <a:pt x="112367" y="111722"/>
                    <a:pt x="108551" y="107588"/>
                  </a:cubicBezTo>
                  <a:cubicBezTo>
                    <a:pt x="108551" y="103450"/>
                    <a:pt x="104734" y="91033"/>
                    <a:pt x="108551" y="95172"/>
                  </a:cubicBezTo>
                  <a:cubicBezTo>
                    <a:pt x="104734" y="82761"/>
                    <a:pt x="100918" y="74483"/>
                    <a:pt x="93286" y="62066"/>
                  </a:cubicBezTo>
                  <a:cubicBezTo>
                    <a:pt x="93286" y="62066"/>
                    <a:pt x="89469" y="57933"/>
                    <a:pt x="89469" y="53794"/>
                  </a:cubicBezTo>
                  <a:cubicBezTo>
                    <a:pt x="85653" y="49655"/>
                    <a:pt x="85653" y="45516"/>
                    <a:pt x="85653" y="41377"/>
                  </a:cubicBezTo>
                  <a:cubicBezTo>
                    <a:pt x="81837" y="41377"/>
                    <a:pt x="78021" y="37238"/>
                    <a:pt x="78021" y="33105"/>
                  </a:cubicBezTo>
                  <a:cubicBezTo>
                    <a:pt x="78021" y="33105"/>
                    <a:pt x="78021" y="28966"/>
                    <a:pt x="78021" y="28966"/>
                  </a:cubicBezTo>
                  <a:cubicBezTo>
                    <a:pt x="74204" y="24827"/>
                    <a:pt x="74204" y="24827"/>
                    <a:pt x="74204" y="20688"/>
                  </a:cubicBezTo>
                  <a:cubicBezTo>
                    <a:pt x="74204" y="20688"/>
                    <a:pt x="74204" y="20688"/>
                    <a:pt x="74204" y="20688"/>
                  </a:cubicBezTo>
                  <a:cubicBezTo>
                    <a:pt x="78021" y="20688"/>
                    <a:pt x="81837" y="33105"/>
                    <a:pt x="85653" y="33105"/>
                  </a:cubicBezTo>
                  <a:cubicBezTo>
                    <a:pt x="85653" y="37238"/>
                    <a:pt x="89469" y="45516"/>
                    <a:pt x="93286" y="45516"/>
                  </a:cubicBezTo>
                  <a:cubicBezTo>
                    <a:pt x="93286" y="41377"/>
                    <a:pt x="97102" y="33105"/>
                    <a:pt x="97102" y="24827"/>
                  </a:cubicBezTo>
                  <a:cubicBezTo>
                    <a:pt x="97102" y="20688"/>
                    <a:pt x="97102" y="16550"/>
                    <a:pt x="93286" y="16550"/>
                  </a:cubicBezTo>
                  <a:cubicBezTo>
                    <a:pt x="93286" y="12411"/>
                    <a:pt x="93286" y="8277"/>
                    <a:pt x="89469" y="4138"/>
                  </a:cubicBezTo>
                  <a:cubicBezTo>
                    <a:pt x="85653" y="4138"/>
                    <a:pt x="81837" y="4138"/>
                    <a:pt x="81837" y="4138"/>
                  </a:cubicBezTo>
                  <a:cubicBezTo>
                    <a:pt x="78021" y="4138"/>
                    <a:pt x="78021" y="8277"/>
                    <a:pt x="74204" y="8277"/>
                  </a:cubicBezTo>
                  <a:cubicBezTo>
                    <a:pt x="74204" y="4138"/>
                    <a:pt x="74204" y="4138"/>
                    <a:pt x="70388" y="4138"/>
                  </a:cubicBezTo>
                  <a:cubicBezTo>
                    <a:pt x="74204" y="8277"/>
                    <a:pt x="66572" y="4138"/>
                    <a:pt x="66572" y="4138"/>
                  </a:cubicBezTo>
                  <a:cubicBezTo>
                    <a:pt x="66572" y="4138"/>
                    <a:pt x="66572" y="0"/>
                    <a:pt x="66572" y="0"/>
                  </a:cubicBezTo>
                  <a:cubicBezTo>
                    <a:pt x="70388" y="4138"/>
                    <a:pt x="70388" y="4138"/>
                    <a:pt x="70388" y="4138"/>
                  </a:cubicBezTo>
                  <a:cubicBezTo>
                    <a:pt x="70388" y="0"/>
                    <a:pt x="66572" y="0"/>
                    <a:pt x="66572" y="0"/>
                  </a:cubicBezTo>
                  <a:cubicBezTo>
                    <a:pt x="66572" y="0"/>
                    <a:pt x="66572" y="0"/>
                    <a:pt x="66572" y="0"/>
                  </a:cubicBezTo>
                  <a:cubicBezTo>
                    <a:pt x="62756" y="0"/>
                    <a:pt x="62756" y="0"/>
                    <a:pt x="62756" y="0"/>
                  </a:cubicBezTo>
                  <a:cubicBezTo>
                    <a:pt x="58939" y="0"/>
                    <a:pt x="58939" y="0"/>
                    <a:pt x="55123" y="4138"/>
                  </a:cubicBezTo>
                  <a:cubicBezTo>
                    <a:pt x="55123" y="0"/>
                    <a:pt x="58939" y="0"/>
                    <a:pt x="58939" y="0"/>
                  </a:cubicBezTo>
                  <a:cubicBezTo>
                    <a:pt x="51307" y="0"/>
                    <a:pt x="51307" y="4138"/>
                    <a:pt x="43674" y="8277"/>
                  </a:cubicBezTo>
                  <a:cubicBezTo>
                    <a:pt x="39858" y="12411"/>
                    <a:pt x="36042" y="8277"/>
                    <a:pt x="32226" y="4138"/>
                  </a:cubicBezTo>
                  <a:cubicBezTo>
                    <a:pt x="24593" y="4138"/>
                    <a:pt x="20777" y="4138"/>
                    <a:pt x="16961" y="0"/>
                  </a:cubicBezTo>
                  <a:cubicBezTo>
                    <a:pt x="13144" y="0"/>
                    <a:pt x="13144" y="0"/>
                    <a:pt x="9328" y="0"/>
                  </a:cubicBezTo>
                  <a:cubicBezTo>
                    <a:pt x="9328" y="0"/>
                    <a:pt x="5512" y="4138"/>
                    <a:pt x="1696" y="0"/>
                  </a:cubicBezTo>
                  <a:cubicBezTo>
                    <a:pt x="1696" y="4138"/>
                    <a:pt x="1696" y="4138"/>
                    <a:pt x="1696" y="8277"/>
                  </a:cubicBezTo>
                  <a:cubicBezTo>
                    <a:pt x="1696" y="12411"/>
                    <a:pt x="1696" y="12411"/>
                    <a:pt x="1696" y="16550"/>
                  </a:cubicBezTo>
                  <a:cubicBezTo>
                    <a:pt x="-2120" y="20688"/>
                    <a:pt x="1696" y="24827"/>
                    <a:pt x="1696" y="24827"/>
                  </a:cubicBezTo>
                  <a:cubicBezTo>
                    <a:pt x="1696" y="41377"/>
                    <a:pt x="1696" y="62066"/>
                    <a:pt x="1696" y="78622"/>
                  </a:cubicBezTo>
                  <a:cubicBezTo>
                    <a:pt x="1696" y="86894"/>
                    <a:pt x="5512" y="95172"/>
                    <a:pt x="5512" y="103450"/>
                  </a:cubicBezTo>
                  <a:cubicBezTo>
                    <a:pt x="5512" y="107588"/>
                    <a:pt x="1696" y="115861"/>
                    <a:pt x="5512" y="115861"/>
                  </a:cubicBezTo>
                  <a:cubicBezTo>
                    <a:pt x="5512" y="120000"/>
                    <a:pt x="9328" y="120000"/>
                    <a:pt x="13144" y="120000"/>
                  </a:cubicBezTo>
                  <a:cubicBezTo>
                    <a:pt x="20777" y="120000"/>
                    <a:pt x="28409" y="120000"/>
                    <a:pt x="36042" y="120000"/>
                  </a:cubicBezTo>
                  <a:cubicBezTo>
                    <a:pt x="43674" y="120000"/>
                    <a:pt x="51307" y="120000"/>
                    <a:pt x="62756" y="120000"/>
                  </a:cubicBezTo>
                  <a:cubicBezTo>
                    <a:pt x="62756" y="120000"/>
                    <a:pt x="66572" y="120000"/>
                    <a:pt x="66572" y="120000"/>
                  </a:cubicBezTo>
                  <a:cubicBezTo>
                    <a:pt x="66572" y="115861"/>
                    <a:pt x="70388" y="111722"/>
                    <a:pt x="70388" y="120000"/>
                  </a:cubicBezTo>
                  <a:cubicBezTo>
                    <a:pt x="78021" y="120000"/>
                    <a:pt x="85653" y="120000"/>
                    <a:pt x="97102" y="120000"/>
                  </a:cubicBezTo>
                  <a:cubicBezTo>
                    <a:pt x="104734" y="120000"/>
                    <a:pt x="116183" y="120000"/>
                    <a:pt x="120000" y="1158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55" name="Shape 2355"/>
            <p:cNvSpPr/>
            <p:nvPr/>
          </p:nvSpPr>
          <p:spPr>
            <a:xfrm>
              <a:off x="2768380" y="3609485"/>
              <a:ext cx="266906" cy="302179"/>
            </a:xfrm>
            <a:custGeom>
              <a:avLst/>
              <a:gdLst/>
              <a:ahLst/>
              <a:cxnLst/>
              <a:rect l="0" t="0" r="0" b="0"/>
              <a:pathLst>
                <a:path w="120000" h="120000" extrusionOk="0">
                  <a:moveTo>
                    <a:pt x="48000" y="0"/>
                  </a:moveTo>
                  <a:cubicBezTo>
                    <a:pt x="48000" y="0"/>
                    <a:pt x="48000" y="0"/>
                    <a:pt x="48000" y="0"/>
                  </a:cubicBezTo>
                  <a:cubicBezTo>
                    <a:pt x="40000" y="0"/>
                    <a:pt x="40000" y="0"/>
                    <a:pt x="48000" y="0"/>
                  </a:cubicBezTo>
                  <a:close/>
                  <a:moveTo>
                    <a:pt x="120000" y="37894"/>
                  </a:moveTo>
                  <a:cubicBezTo>
                    <a:pt x="120000" y="37894"/>
                    <a:pt x="112000" y="31577"/>
                    <a:pt x="112000" y="25261"/>
                  </a:cubicBezTo>
                  <a:cubicBezTo>
                    <a:pt x="112000" y="31577"/>
                    <a:pt x="120000" y="25261"/>
                    <a:pt x="120000" y="25261"/>
                  </a:cubicBezTo>
                  <a:cubicBezTo>
                    <a:pt x="112000" y="25261"/>
                    <a:pt x="104000" y="18950"/>
                    <a:pt x="96000" y="18950"/>
                  </a:cubicBezTo>
                  <a:cubicBezTo>
                    <a:pt x="96000" y="18950"/>
                    <a:pt x="96000" y="18950"/>
                    <a:pt x="96000" y="18950"/>
                  </a:cubicBezTo>
                  <a:cubicBezTo>
                    <a:pt x="96000" y="18950"/>
                    <a:pt x="96000" y="18950"/>
                    <a:pt x="88000" y="18950"/>
                  </a:cubicBezTo>
                  <a:cubicBezTo>
                    <a:pt x="88000" y="18950"/>
                    <a:pt x="88000" y="18950"/>
                    <a:pt x="80000" y="18950"/>
                  </a:cubicBezTo>
                  <a:cubicBezTo>
                    <a:pt x="72000" y="18950"/>
                    <a:pt x="80000" y="18950"/>
                    <a:pt x="72000" y="12633"/>
                  </a:cubicBezTo>
                  <a:cubicBezTo>
                    <a:pt x="72000" y="12633"/>
                    <a:pt x="72000" y="12633"/>
                    <a:pt x="64000" y="12633"/>
                  </a:cubicBezTo>
                  <a:cubicBezTo>
                    <a:pt x="56000" y="6316"/>
                    <a:pt x="56000" y="0"/>
                    <a:pt x="48000" y="0"/>
                  </a:cubicBezTo>
                  <a:cubicBezTo>
                    <a:pt x="48000" y="6316"/>
                    <a:pt x="24000" y="6316"/>
                    <a:pt x="16000" y="12633"/>
                  </a:cubicBezTo>
                  <a:cubicBezTo>
                    <a:pt x="16000" y="12633"/>
                    <a:pt x="24000" y="18950"/>
                    <a:pt x="16000" y="25261"/>
                  </a:cubicBezTo>
                  <a:cubicBezTo>
                    <a:pt x="16000" y="25261"/>
                    <a:pt x="8000" y="31577"/>
                    <a:pt x="16000" y="37894"/>
                  </a:cubicBezTo>
                  <a:cubicBezTo>
                    <a:pt x="16000" y="37894"/>
                    <a:pt x="16000" y="37894"/>
                    <a:pt x="8000" y="37894"/>
                  </a:cubicBezTo>
                  <a:cubicBezTo>
                    <a:pt x="8000" y="44211"/>
                    <a:pt x="8000" y="37894"/>
                    <a:pt x="0" y="44211"/>
                  </a:cubicBezTo>
                  <a:cubicBezTo>
                    <a:pt x="0" y="50527"/>
                    <a:pt x="8000" y="56844"/>
                    <a:pt x="8000" y="63155"/>
                  </a:cubicBezTo>
                  <a:cubicBezTo>
                    <a:pt x="8000" y="63155"/>
                    <a:pt x="8000" y="63155"/>
                    <a:pt x="8000" y="63155"/>
                  </a:cubicBezTo>
                  <a:cubicBezTo>
                    <a:pt x="8000" y="69472"/>
                    <a:pt x="0" y="63155"/>
                    <a:pt x="0" y="69472"/>
                  </a:cubicBezTo>
                  <a:cubicBezTo>
                    <a:pt x="0" y="69472"/>
                    <a:pt x="16000" y="75788"/>
                    <a:pt x="16000" y="75788"/>
                  </a:cubicBezTo>
                  <a:cubicBezTo>
                    <a:pt x="16000" y="75788"/>
                    <a:pt x="16000" y="69472"/>
                    <a:pt x="24000" y="69472"/>
                  </a:cubicBezTo>
                  <a:cubicBezTo>
                    <a:pt x="24000" y="69472"/>
                    <a:pt x="24000" y="75788"/>
                    <a:pt x="24000" y="75788"/>
                  </a:cubicBezTo>
                  <a:cubicBezTo>
                    <a:pt x="24000" y="69472"/>
                    <a:pt x="24000" y="69472"/>
                    <a:pt x="24000" y="63155"/>
                  </a:cubicBezTo>
                  <a:cubicBezTo>
                    <a:pt x="24000" y="75788"/>
                    <a:pt x="24000" y="82105"/>
                    <a:pt x="16000" y="88422"/>
                  </a:cubicBezTo>
                  <a:cubicBezTo>
                    <a:pt x="16000" y="88422"/>
                    <a:pt x="16000" y="94738"/>
                    <a:pt x="16000" y="101050"/>
                  </a:cubicBezTo>
                  <a:cubicBezTo>
                    <a:pt x="16000" y="101050"/>
                    <a:pt x="8000" y="101050"/>
                    <a:pt x="16000" y="107366"/>
                  </a:cubicBezTo>
                  <a:cubicBezTo>
                    <a:pt x="8000" y="107366"/>
                    <a:pt x="16000" y="107366"/>
                    <a:pt x="16000" y="107366"/>
                  </a:cubicBezTo>
                  <a:cubicBezTo>
                    <a:pt x="16000" y="107366"/>
                    <a:pt x="16000" y="107366"/>
                    <a:pt x="16000" y="107366"/>
                  </a:cubicBezTo>
                  <a:cubicBezTo>
                    <a:pt x="24000" y="107366"/>
                    <a:pt x="24000" y="107366"/>
                    <a:pt x="24000" y="107366"/>
                  </a:cubicBezTo>
                  <a:cubicBezTo>
                    <a:pt x="24000" y="107366"/>
                    <a:pt x="32000" y="107366"/>
                    <a:pt x="32000" y="113683"/>
                  </a:cubicBezTo>
                  <a:cubicBezTo>
                    <a:pt x="40000" y="113683"/>
                    <a:pt x="32000" y="120000"/>
                    <a:pt x="40000" y="120000"/>
                  </a:cubicBezTo>
                  <a:cubicBezTo>
                    <a:pt x="48000" y="120000"/>
                    <a:pt x="48000" y="113683"/>
                    <a:pt x="48000" y="107366"/>
                  </a:cubicBezTo>
                  <a:cubicBezTo>
                    <a:pt x="56000" y="101050"/>
                    <a:pt x="56000" y="101050"/>
                    <a:pt x="56000" y="94738"/>
                  </a:cubicBezTo>
                  <a:cubicBezTo>
                    <a:pt x="56000" y="94738"/>
                    <a:pt x="56000" y="88422"/>
                    <a:pt x="56000" y="88422"/>
                  </a:cubicBezTo>
                  <a:cubicBezTo>
                    <a:pt x="56000" y="88422"/>
                    <a:pt x="56000" y="88422"/>
                    <a:pt x="56000" y="88422"/>
                  </a:cubicBezTo>
                  <a:cubicBezTo>
                    <a:pt x="56000" y="94738"/>
                    <a:pt x="64000" y="88422"/>
                    <a:pt x="64000" y="88422"/>
                  </a:cubicBezTo>
                  <a:cubicBezTo>
                    <a:pt x="64000" y="88422"/>
                    <a:pt x="64000" y="82105"/>
                    <a:pt x="64000" y="82105"/>
                  </a:cubicBezTo>
                  <a:cubicBezTo>
                    <a:pt x="72000" y="75788"/>
                    <a:pt x="80000" y="75788"/>
                    <a:pt x="80000" y="75788"/>
                  </a:cubicBezTo>
                  <a:cubicBezTo>
                    <a:pt x="96000" y="69472"/>
                    <a:pt x="96000" y="69472"/>
                    <a:pt x="104000" y="63155"/>
                  </a:cubicBezTo>
                  <a:cubicBezTo>
                    <a:pt x="112000" y="56844"/>
                    <a:pt x="112000" y="50527"/>
                    <a:pt x="120000" y="44211"/>
                  </a:cubicBezTo>
                  <a:cubicBezTo>
                    <a:pt x="120000" y="44211"/>
                    <a:pt x="120000" y="44211"/>
                    <a:pt x="120000" y="378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56" name="Shape 2356"/>
            <p:cNvSpPr/>
            <p:nvPr/>
          </p:nvSpPr>
          <p:spPr>
            <a:xfrm>
              <a:off x="12352189" y="4069680"/>
              <a:ext cx="124143" cy="47129"/>
            </a:xfrm>
            <a:custGeom>
              <a:avLst/>
              <a:gdLst/>
              <a:ahLst/>
              <a:cxnLst/>
              <a:rect l="0" t="0" r="0" b="0"/>
              <a:pathLst>
                <a:path w="120000" h="120000" extrusionOk="0">
                  <a:moveTo>
                    <a:pt x="120000" y="0"/>
                  </a:moveTo>
                  <a:cubicBezTo>
                    <a:pt x="102855" y="0"/>
                    <a:pt x="85716" y="0"/>
                    <a:pt x="68572" y="0"/>
                  </a:cubicBezTo>
                  <a:cubicBezTo>
                    <a:pt x="51427" y="0"/>
                    <a:pt x="34283" y="0"/>
                    <a:pt x="17144" y="40000"/>
                  </a:cubicBezTo>
                  <a:cubicBezTo>
                    <a:pt x="17144" y="40000"/>
                    <a:pt x="0" y="80000"/>
                    <a:pt x="0" y="80000"/>
                  </a:cubicBezTo>
                  <a:cubicBezTo>
                    <a:pt x="0" y="80000"/>
                    <a:pt x="17144" y="80000"/>
                    <a:pt x="17144" y="80000"/>
                  </a:cubicBezTo>
                  <a:cubicBezTo>
                    <a:pt x="17144" y="80000"/>
                    <a:pt x="0" y="80000"/>
                    <a:pt x="0" y="80000"/>
                  </a:cubicBezTo>
                  <a:cubicBezTo>
                    <a:pt x="0" y="120000"/>
                    <a:pt x="17144" y="120000"/>
                    <a:pt x="17144" y="120000"/>
                  </a:cubicBezTo>
                  <a:cubicBezTo>
                    <a:pt x="34283" y="120000"/>
                    <a:pt x="120000" y="4000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57" name="Shape 2357"/>
            <p:cNvSpPr/>
            <p:nvPr/>
          </p:nvSpPr>
          <p:spPr>
            <a:xfrm>
              <a:off x="3246327" y="2738994"/>
              <a:ext cx="161386" cy="101612"/>
            </a:xfrm>
            <a:custGeom>
              <a:avLst/>
              <a:gdLst/>
              <a:ahLst/>
              <a:cxnLst/>
              <a:rect l="0" t="0" r="0" b="0"/>
              <a:pathLst>
                <a:path w="120000" h="120000" extrusionOk="0">
                  <a:moveTo>
                    <a:pt x="120000" y="56125"/>
                  </a:moveTo>
                  <a:cubicBezTo>
                    <a:pt x="120000" y="56125"/>
                    <a:pt x="106666" y="37415"/>
                    <a:pt x="80000" y="37415"/>
                  </a:cubicBezTo>
                  <a:cubicBezTo>
                    <a:pt x="80000" y="37415"/>
                    <a:pt x="93333" y="37415"/>
                    <a:pt x="93333" y="37415"/>
                  </a:cubicBezTo>
                  <a:cubicBezTo>
                    <a:pt x="93333" y="18710"/>
                    <a:pt x="80000" y="37415"/>
                    <a:pt x="80000" y="18710"/>
                  </a:cubicBezTo>
                  <a:cubicBezTo>
                    <a:pt x="80000" y="18710"/>
                    <a:pt x="80000" y="18710"/>
                    <a:pt x="80000" y="18710"/>
                  </a:cubicBezTo>
                  <a:cubicBezTo>
                    <a:pt x="80000" y="0"/>
                    <a:pt x="66666" y="18710"/>
                    <a:pt x="66666" y="18710"/>
                  </a:cubicBezTo>
                  <a:cubicBezTo>
                    <a:pt x="53333" y="0"/>
                    <a:pt x="40000" y="0"/>
                    <a:pt x="26666" y="0"/>
                  </a:cubicBezTo>
                  <a:cubicBezTo>
                    <a:pt x="26666" y="0"/>
                    <a:pt x="13333" y="0"/>
                    <a:pt x="13333" y="0"/>
                  </a:cubicBezTo>
                  <a:cubicBezTo>
                    <a:pt x="13333" y="18710"/>
                    <a:pt x="13333" y="18710"/>
                    <a:pt x="13333" y="37415"/>
                  </a:cubicBezTo>
                  <a:cubicBezTo>
                    <a:pt x="13333" y="37415"/>
                    <a:pt x="13333" y="74836"/>
                    <a:pt x="0" y="74836"/>
                  </a:cubicBezTo>
                  <a:cubicBezTo>
                    <a:pt x="0" y="74836"/>
                    <a:pt x="0" y="74836"/>
                    <a:pt x="13333" y="74836"/>
                  </a:cubicBezTo>
                  <a:cubicBezTo>
                    <a:pt x="13333" y="93546"/>
                    <a:pt x="0" y="93546"/>
                    <a:pt x="0" y="93546"/>
                  </a:cubicBezTo>
                  <a:cubicBezTo>
                    <a:pt x="0" y="93546"/>
                    <a:pt x="13333" y="112251"/>
                    <a:pt x="13333" y="112251"/>
                  </a:cubicBezTo>
                  <a:cubicBezTo>
                    <a:pt x="26666" y="130962"/>
                    <a:pt x="26666" y="112251"/>
                    <a:pt x="26666" y="93546"/>
                  </a:cubicBezTo>
                  <a:cubicBezTo>
                    <a:pt x="40000" y="93546"/>
                    <a:pt x="40000" y="74836"/>
                    <a:pt x="40000" y="74836"/>
                  </a:cubicBezTo>
                  <a:cubicBezTo>
                    <a:pt x="53333" y="74836"/>
                    <a:pt x="53333" y="93546"/>
                    <a:pt x="53333" y="93546"/>
                  </a:cubicBezTo>
                  <a:cubicBezTo>
                    <a:pt x="53333" y="93546"/>
                    <a:pt x="66666" y="93546"/>
                    <a:pt x="66666" y="74836"/>
                  </a:cubicBezTo>
                  <a:cubicBezTo>
                    <a:pt x="80000" y="74836"/>
                    <a:pt x="93333" y="74836"/>
                    <a:pt x="93333" y="74836"/>
                  </a:cubicBezTo>
                  <a:cubicBezTo>
                    <a:pt x="106666" y="74836"/>
                    <a:pt x="106666" y="93546"/>
                    <a:pt x="106666" y="93546"/>
                  </a:cubicBezTo>
                  <a:cubicBezTo>
                    <a:pt x="120000" y="93546"/>
                    <a:pt x="120000" y="74836"/>
                    <a:pt x="120000" y="5612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58" name="Shape 2358"/>
            <p:cNvSpPr/>
            <p:nvPr/>
          </p:nvSpPr>
          <p:spPr>
            <a:xfrm>
              <a:off x="8482045" y="3071666"/>
              <a:ext cx="80003" cy="85531"/>
            </a:xfrm>
            <a:custGeom>
              <a:avLst/>
              <a:gdLst/>
              <a:ahLst/>
              <a:cxnLst/>
              <a:rect l="0" t="0" r="0" b="0"/>
              <a:pathLst>
                <a:path w="120000" h="120000" extrusionOk="0">
                  <a:moveTo>
                    <a:pt x="108000" y="22040"/>
                  </a:moveTo>
                  <a:cubicBezTo>
                    <a:pt x="108000" y="22040"/>
                    <a:pt x="108000" y="0"/>
                    <a:pt x="81000" y="0"/>
                  </a:cubicBezTo>
                  <a:cubicBezTo>
                    <a:pt x="81000" y="22040"/>
                    <a:pt x="81000" y="22040"/>
                    <a:pt x="81000" y="22040"/>
                  </a:cubicBezTo>
                  <a:cubicBezTo>
                    <a:pt x="54000" y="22040"/>
                    <a:pt x="54000" y="22040"/>
                    <a:pt x="54000" y="22040"/>
                  </a:cubicBezTo>
                  <a:cubicBezTo>
                    <a:pt x="54000" y="22040"/>
                    <a:pt x="27000" y="44081"/>
                    <a:pt x="27000" y="66122"/>
                  </a:cubicBezTo>
                  <a:cubicBezTo>
                    <a:pt x="0" y="66122"/>
                    <a:pt x="0" y="88163"/>
                    <a:pt x="0" y="110204"/>
                  </a:cubicBezTo>
                  <a:cubicBezTo>
                    <a:pt x="27000" y="132244"/>
                    <a:pt x="27000" y="110204"/>
                    <a:pt x="54000" y="110204"/>
                  </a:cubicBezTo>
                  <a:cubicBezTo>
                    <a:pt x="54000" y="110204"/>
                    <a:pt x="54000" y="110204"/>
                    <a:pt x="81000" y="110204"/>
                  </a:cubicBezTo>
                  <a:cubicBezTo>
                    <a:pt x="81000" y="110204"/>
                    <a:pt x="81000" y="110204"/>
                    <a:pt x="81000" y="110204"/>
                  </a:cubicBezTo>
                  <a:cubicBezTo>
                    <a:pt x="108000" y="110204"/>
                    <a:pt x="108000" y="88163"/>
                    <a:pt x="108000" y="88163"/>
                  </a:cubicBezTo>
                  <a:cubicBezTo>
                    <a:pt x="81000" y="66122"/>
                    <a:pt x="81000" y="88163"/>
                    <a:pt x="54000" y="88163"/>
                  </a:cubicBezTo>
                  <a:cubicBezTo>
                    <a:pt x="81000" y="88163"/>
                    <a:pt x="108000" y="66122"/>
                    <a:pt x="108000" y="66122"/>
                  </a:cubicBezTo>
                  <a:cubicBezTo>
                    <a:pt x="108000" y="44081"/>
                    <a:pt x="135000" y="44081"/>
                    <a:pt x="108000" y="2204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59" name="Shape 2359"/>
            <p:cNvSpPr/>
            <p:nvPr/>
          </p:nvSpPr>
          <p:spPr>
            <a:xfrm>
              <a:off x="6955089" y="981379"/>
              <a:ext cx="161386" cy="140154"/>
            </a:xfrm>
            <a:custGeom>
              <a:avLst/>
              <a:gdLst/>
              <a:ahLst/>
              <a:cxnLst/>
              <a:rect l="0" t="0" r="0" b="0"/>
              <a:pathLst>
                <a:path w="120000" h="120000" extrusionOk="0">
                  <a:moveTo>
                    <a:pt x="106666" y="109714"/>
                  </a:moveTo>
                  <a:cubicBezTo>
                    <a:pt x="93333" y="109714"/>
                    <a:pt x="80000" y="96000"/>
                    <a:pt x="80000" y="109714"/>
                  </a:cubicBezTo>
                  <a:cubicBezTo>
                    <a:pt x="80000" y="123428"/>
                    <a:pt x="106666" y="123428"/>
                    <a:pt x="106666" y="109714"/>
                  </a:cubicBezTo>
                  <a:close/>
                  <a:moveTo>
                    <a:pt x="66666" y="82285"/>
                  </a:moveTo>
                  <a:cubicBezTo>
                    <a:pt x="66666" y="82285"/>
                    <a:pt x="40000" y="82285"/>
                    <a:pt x="53333" y="96000"/>
                  </a:cubicBezTo>
                  <a:cubicBezTo>
                    <a:pt x="53333" y="109714"/>
                    <a:pt x="80000" y="109714"/>
                    <a:pt x="66666" y="82285"/>
                  </a:cubicBezTo>
                  <a:close/>
                  <a:moveTo>
                    <a:pt x="120000" y="96000"/>
                  </a:moveTo>
                  <a:cubicBezTo>
                    <a:pt x="120000" y="82285"/>
                    <a:pt x="120000" y="82285"/>
                    <a:pt x="120000" y="82285"/>
                  </a:cubicBezTo>
                  <a:cubicBezTo>
                    <a:pt x="120000" y="82285"/>
                    <a:pt x="120000" y="82285"/>
                    <a:pt x="120000" y="82285"/>
                  </a:cubicBezTo>
                  <a:cubicBezTo>
                    <a:pt x="120000" y="68571"/>
                    <a:pt x="120000" y="68571"/>
                    <a:pt x="120000" y="68571"/>
                  </a:cubicBezTo>
                  <a:cubicBezTo>
                    <a:pt x="120000" y="54857"/>
                    <a:pt x="106666" y="68571"/>
                    <a:pt x="106666" y="68571"/>
                  </a:cubicBezTo>
                  <a:cubicBezTo>
                    <a:pt x="106666" y="68571"/>
                    <a:pt x="106666" y="68571"/>
                    <a:pt x="106666" y="68571"/>
                  </a:cubicBezTo>
                  <a:cubicBezTo>
                    <a:pt x="93333" y="82285"/>
                    <a:pt x="106666" y="68571"/>
                    <a:pt x="93333" y="68571"/>
                  </a:cubicBezTo>
                  <a:cubicBezTo>
                    <a:pt x="93333" y="68571"/>
                    <a:pt x="93333" y="68571"/>
                    <a:pt x="93333" y="68571"/>
                  </a:cubicBezTo>
                  <a:cubicBezTo>
                    <a:pt x="93333" y="68571"/>
                    <a:pt x="93333" y="82285"/>
                    <a:pt x="80000" y="82285"/>
                  </a:cubicBezTo>
                  <a:cubicBezTo>
                    <a:pt x="80000" y="82285"/>
                    <a:pt x="80000" y="82285"/>
                    <a:pt x="80000" y="82285"/>
                  </a:cubicBezTo>
                  <a:cubicBezTo>
                    <a:pt x="80000" y="82285"/>
                    <a:pt x="80000" y="96000"/>
                    <a:pt x="93333" y="96000"/>
                  </a:cubicBezTo>
                  <a:cubicBezTo>
                    <a:pt x="93333" y="96000"/>
                    <a:pt x="93333" y="96000"/>
                    <a:pt x="93333" y="96000"/>
                  </a:cubicBezTo>
                  <a:cubicBezTo>
                    <a:pt x="106666" y="96000"/>
                    <a:pt x="106666" y="123428"/>
                    <a:pt x="106666" y="109714"/>
                  </a:cubicBezTo>
                  <a:cubicBezTo>
                    <a:pt x="120000" y="109714"/>
                    <a:pt x="106666" y="96000"/>
                    <a:pt x="120000" y="96000"/>
                  </a:cubicBezTo>
                  <a:close/>
                  <a:moveTo>
                    <a:pt x="40000" y="109714"/>
                  </a:moveTo>
                  <a:cubicBezTo>
                    <a:pt x="40000" y="109714"/>
                    <a:pt x="40000" y="96000"/>
                    <a:pt x="40000" y="96000"/>
                  </a:cubicBezTo>
                  <a:cubicBezTo>
                    <a:pt x="40000" y="96000"/>
                    <a:pt x="40000" y="96000"/>
                    <a:pt x="40000" y="82285"/>
                  </a:cubicBezTo>
                  <a:cubicBezTo>
                    <a:pt x="40000" y="82285"/>
                    <a:pt x="40000" y="82285"/>
                    <a:pt x="53333" y="68571"/>
                  </a:cubicBezTo>
                  <a:cubicBezTo>
                    <a:pt x="53333" y="68571"/>
                    <a:pt x="53333" y="68571"/>
                    <a:pt x="53333" y="68571"/>
                  </a:cubicBezTo>
                  <a:cubicBezTo>
                    <a:pt x="53333" y="68571"/>
                    <a:pt x="53333" y="68571"/>
                    <a:pt x="53333" y="54857"/>
                  </a:cubicBezTo>
                  <a:cubicBezTo>
                    <a:pt x="66666" y="54857"/>
                    <a:pt x="80000" y="54857"/>
                    <a:pt x="66666" y="41142"/>
                  </a:cubicBezTo>
                  <a:cubicBezTo>
                    <a:pt x="66666" y="41142"/>
                    <a:pt x="66666" y="41142"/>
                    <a:pt x="53333" y="41142"/>
                  </a:cubicBezTo>
                  <a:cubicBezTo>
                    <a:pt x="53333" y="41142"/>
                    <a:pt x="53333" y="27428"/>
                    <a:pt x="53333" y="27428"/>
                  </a:cubicBezTo>
                  <a:cubicBezTo>
                    <a:pt x="66666" y="27428"/>
                    <a:pt x="66666" y="13714"/>
                    <a:pt x="66666" y="13714"/>
                  </a:cubicBezTo>
                  <a:cubicBezTo>
                    <a:pt x="66666" y="0"/>
                    <a:pt x="53333" y="0"/>
                    <a:pt x="66666" y="0"/>
                  </a:cubicBezTo>
                  <a:cubicBezTo>
                    <a:pt x="53333" y="0"/>
                    <a:pt x="53333" y="13714"/>
                    <a:pt x="40000" y="13714"/>
                  </a:cubicBezTo>
                  <a:cubicBezTo>
                    <a:pt x="26666" y="27428"/>
                    <a:pt x="13333" y="13714"/>
                    <a:pt x="13333" y="27428"/>
                  </a:cubicBezTo>
                  <a:cubicBezTo>
                    <a:pt x="0" y="27428"/>
                    <a:pt x="0" y="41142"/>
                    <a:pt x="13333" y="41142"/>
                  </a:cubicBezTo>
                  <a:cubicBezTo>
                    <a:pt x="13333" y="41142"/>
                    <a:pt x="13333" y="27428"/>
                    <a:pt x="26666" y="27428"/>
                  </a:cubicBezTo>
                  <a:cubicBezTo>
                    <a:pt x="26666" y="27428"/>
                    <a:pt x="26666" y="27428"/>
                    <a:pt x="26666" y="41142"/>
                  </a:cubicBezTo>
                  <a:cubicBezTo>
                    <a:pt x="13333" y="27428"/>
                    <a:pt x="13333" y="41142"/>
                    <a:pt x="13333" y="41142"/>
                  </a:cubicBezTo>
                  <a:cubicBezTo>
                    <a:pt x="13333" y="41142"/>
                    <a:pt x="13333" y="41142"/>
                    <a:pt x="0" y="41142"/>
                  </a:cubicBezTo>
                  <a:cubicBezTo>
                    <a:pt x="0" y="41142"/>
                    <a:pt x="0" y="41142"/>
                    <a:pt x="0" y="54857"/>
                  </a:cubicBezTo>
                  <a:cubicBezTo>
                    <a:pt x="0" y="54857"/>
                    <a:pt x="0" y="68571"/>
                    <a:pt x="0" y="68571"/>
                  </a:cubicBezTo>
                  <a:cubicBezTo>
                    <a:pt x="0" y="82285"/>
                    <a:pt x="0" y="68571"/>
                    <a:pt x="0" y="82285"/>
                  </a:cubicBezTo>
                  <a:cubicBezTo>
                    <a:pt x="0" y="82285"/>
                    <a:pt x="13333" y="82285"/>
                    <a:pt x="13333" y="82285"/>
                  </a:cubicBezTo>
                  <a:cubicBezTo>
                    <a:pt x="13333" y="96000"/>
                    <a:pt x="0" y="96000"/>
                    <a:pt x="13333" y="109714"/>
                  </a:cubicBezTo>
                  <a:cubicBezTo>
                    <a:pt x="13333" y="109714"/>
                    <a:pt x="40000" y="109714"/>
                    <a:pt x="40000" y="109714"/>
                  </a:cubicBezTo>
                  <a:cubicBezTo>
                    <a:pt x="40000" y="109714"/>
                    <a:pt x="40000" y="109714"/>
                    <a:pt x="40000" y="10971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60" name="Shape 2360"/>
            <p:cNvSpPr/>
            <p:nvPr/>
          </p:nvSpPr>
          <p:spPr>
            <a:xfrm>
              <a:off x="7116475" y="3429771"/>
              <a:ext cx="892098" cy="878324"/>
            </a:xfrm>
            <a:custGeom>
              <a:avLst/>
              <a:gdLst/>
              <a:ahLst/>
              <a:cxnLst/>
              <a:rect l="0" t="0" r="0" b="0"/>
              <a:pathLst>
                <a:path w="120000" h="120000" extrusionOk="0">
                  <a:moveTo>
                    <a:pt x="119509" y="18275"/>
                  </a:moveTo>
                  <a:cubicBezTo>
                    <a:pt x="119509" y="18275"/>
                    <a:pt x="117121" y="18275"/>
                    <a:pt x="117121" y="18275"/>
                  </a:cubicBezTo>
                  <a:cubicBezTo>
                    <a:pt x="117121" y="16115"/>
                    <a:pt x="117121" y="18275"/>
                    <a:pt x="117121" y="16115"/>
                  </a:cubicBezTo>
                  <a:cubicBezTo>
                    <a:pt x="117121" y="16115"/>
                    <a:pt x="117121" y="13949"/>
                    <a:pt x="117121" y="13949"/>
                  </a:cubicBezTo>
                  <a:cubicBezTo>
                    <a:pt x="117121" y="13949"/>
                    <a:pt x="117121" y="11783"/>
                    <a:pt x="117121" y="11783"/>
                  </a:cubicBezTo>
                  <a:cubicBezTo>
                    <a:pt x="117121" y="9623"/>
                    <a:pt x="117121" y="9623"/>
                    <a:pt x="117121" y="9623"/>
                  </a:cubicBezTo>
                  <a:cubicBezTo>
                    <a:pt x="117121" y="9623"/>
                    <a:pt x="114728" y="9623"/>
                    <a:pt x="114728" y="9623"/>
                  </a:cubicBezTo>
                  <a:cubicBezTo>
                    <a:pt x="114728" y="9623"/>
                    <a:pt x="114728" y="9623"/>
                    <a:pt x="114728" y="9623"/>
                  </a:cubicBezTo>
                  <a:cubicBezTo>
                    <a:pt x="112341" y="7457"/>
                    <a:pt x="112341" y="7457"/>
                    <a:pt x="109948" y="5291"/>
                  </a:cubicBezTo>
                  <a:cubicBezTo>
                    <a:pt x="109948" y="3125"/>
                    <a:pt x="109948" y="3125"/>
                    <a:pt x="107561" y="5291"/>
                  </a:cubicBezTo>
                  <a:cubicBezTo>
                    <a:pt x="107561" y="5291"/>
                    <a:pt x="107561" y="5291"/>
                    <a:pt x="105168" y="5291"/>
                  </a:cubicBezTo>
                  <a:cubicBezTo>
                    <a:pt x="105168" y="5291"/>
                    <a:pt x="105168" y="5291"/>
                    <a:pt x="105168" y="5291"/>
                  </a:cubicBezTo>
                  <a:cubicBezTo>
                    <a:pt x="102781" y="5291"/>
                    <a:pt x="102781" y="5291"/>
                    <a:pt x="100388" y="5291"/>
                  </a:cubicBezTo>
                  <a:cubicBezTo>
                    <a:pt x="98001" y="3125"/>
                    <a:pt x="98001" y="965"/>
                    <a:pt x="95608" y="965"/>
                  </a:cubicBezTo>
                  <a:cubicBezTo>
                    <a:pt x="93221" y="-1200"/>
                    <a:pt x="93221" y="965"/>
                    <a:pt x="93221" y="965"/>
                  </a:cubicBezTo>
                  <a:cubicBezTo>
                    <a:pt x="88440" y="965"/>
                    <a:pt x="86048" y="-1200"/>
                    <a:pt x="83660" y="965"/>
                  </a:cubicBezTo>
                  <a:cubicBezTo>
                    <a:pt x="81267" y="965"/>
                    <a:pt x="81267" y="965"/>
                    <a:pt x="78875" y="965"/>
                  </a:cubicBezTo>
                  <a:cubicBezTo>
                    <a:pt x="76487" y="965"/>
                    <a:pt x="76487" y="965"/>
                    <a:pt x="74094" y="3125"/>
                  </a:cubicBezTo>
                  <a:cubicBezTo>
                    <a:pt x="71707" y="3125"/>
                    <a:pt x="71707" y="3125"/>
                    <a:pt x="69314" y="3125"/>
                  </a:cubicBezTo>
                  <a:cubicBezTo>
                    <a:pt x="66927" y="3125"/>
                    <a:pt x="66927" y="3125"/>
                    <a:pt x="64534" y="5291"/>
                  </a:cubicBezTo>
                  <a:cubicBezTo>
                    <a:pt x="64534" y="7457"/>
                    <a:pt x="64534" y="7457"/>
                    <a:pt x="62147" y="5291"/>
                  </a:cubicBezTo>
                  <a:cubicBezTo>
                    <a:pt x="59754" y="5291"/>
                    <a:pt x="57367" y="5291"/>
                    <a:pt x="57367" y="5291"/>
                  </a:cubicBezTo>
                  <a:cubicBezTo>
                    <a:pt x="54974" y="5291"/>
                    <a:pt x="52587" y="5291"/>
                    <a:pt x="52587" y="3125"/>
                  </a:cubicBezTo>
                  <a:cubicBezTo>
                    <a:pt x="50194" y="3125"/>
                    <a:pt x="47806" y="965"/>
                    <a:pt x="47806" y="965"/>
                  </a:cubicBezTo>
                  <a:cubicBezTo>
                    <a:pt x="45414" y="965"/>
                    <a:pt x="40633" y="3125"/>
                    <a:pt x="40633" y="5291"/>
                  </a:cubicBezTo>
                  <a:cubicBezTo>
                    <a:pt x="38241" y="7457"/>
                    <a:pt x="38241" y="11783"/>
                    <a:pt x="38241" y="16115"/>
                  </a:cubicBezTo>
                  <a:cubicBezTo>
                    <a:pt x="38241" y="20441"/>
                    <a:pt x="35853" y="24773"/>
                    <a:pt x="35853" y="29099"/>
                  </a:cubicBezTo>
                  <a:cubicBezTo>
                    <a:pt x="35853" y="31265"/>
                    <a:pt x="35853" y="35591"/>
                    <a:pt x="35853" y="37757"/>
                  </a:cubicBezTo>
                  <a:cubicBezTo>
                    <a:pt x="33460" y="39923"/>
                    <a:pt x="28680" y="44249"/>
                    <a:pt x="26293" y="46415"/>
                  </a:cubicBezTo>
                  <a:cubicBezTo>
                    <a:pt x="23900" y="48575"/>
                    <a:pt x="23900" y="52907"/>
                    <a:pt x="23900" y="57233"/>
                  </a:cubicBezTo>
                  <a:cubicBezTo>
                    <a:pt x="23900" y="59399"/>
                    <a:pt x="23900" y="57233"/>
                    <a:pt x="21513" y="59399"/>
                  </a:cubicBezTo>
                  <a:cubicBezTo>
                    <a:pt x="19120" y="61565"/>
                    <a:pt x="19120" y="63725"/>
                    <a:pt x="16733" y="63725"/>
                  </a:cubicBezTo>
                  <a:cubicBezTo>
                    <a:pt x="14340" y="65891"/>
                    <a:pt x="14340" y="63725"/>
                    <a:pt x="14340" y="63725"/>
                  </a:cubicBezTo>
                  <a:cubicBezTo>
                    <a:pt x="14340" y="61565"/>
                    <a:pt x="14340" y="61565"/>
                    <a:pt x="14340" y="61565"/>
                  </a:cubicBezTo>
                  <a:cubicBezTo>
                    <a:pt x="14340" y="61565"/>
                    <a:pt x="11953" y="61565"/>
                    <a:pt x="11953" y="61565"/>
                  </a:cubicBezTo>
                  <a:cubicBezTo>
                    <a:pt x="9560" y="61565"/>
                    <a:pt x="9560" y="61565"/>
                    <a:pt x="9560" y="61565"/>
                  </a:cubicBezTo>
                  <a:cubicBezTo>
                    <a:pt x="9560" y="61565"/>
                    <a:pt x="9560" y="63725"/>
                    <a:pt x="9560" y="63725"/>
                  </a:cubicBezTo>
                  <a:cubicBezTo>
                    <a:pt x="7173" y="65891"/>
                    <a:pt x="7173" y="63725"/>
                    <a:pt x="4780" y="63725"/>
                  </a:cubicBezTo>
                  <a:cubicBezTo>
                    <a:pt x="4780" y="63725"/>
                    <a:pt x="2392" y="65891"/>
                    <a:pt x="2392" y="65891"/>
                  </a:cubicBezTo>
                  <a:cubicBezTo>
                    <a:pt x="2392" y="68057"/>
                    <a:pt x="2392" y="70223"/>
                    <a:pt x="0" y="70223"/>
                  </a:cubicBezTo>
                  <a:cubicBezTo>
                    <a:pt x="2392" y="72383"/>
                    <a:pt x="2392" y="72383"/>
                    <a:pt x="4780" y="70223"/>
                  </a:cubicBezTo>
                  <a:cubicBezTo>
                    <a:pt x="7173" y="70223"/>
                    <a:pt x="7173" y="70223"/>
                    <a:pt x="9560" y="70223"/>
                  </a:cubicBezTo>
                  <a:cubicBezTo>
                    <a:pt x="11953" y="70223"/>
                    <a:pt x="16733" y="70223"/>
                    <a:pt x="19120" y="70223"/>
                  </a:cubicBezTo>
                  <a:cubicBezTo>
                    <a:pt x="21513" y="70223"/>
                    <a:pt x="23900" y="70223"/>
                    <a:pt x="26293" y="70223"/>
                  </a:cubicBezTo>
                  <a:cubicBezTo>
                    <a:pt x="31073" y="72383"/>
                    <a:pt x="28680" y="78875"/>
                    <a:pt x="31073" y="81041"/>
                  </a:cubicBezTo>
                  <a:cubicBezTo>
                    <a:pt x="33460" y="83207"/>
                    <a:pt x="33460" y="85373"/>
                    <a:pt x="35853" y="85373"/>
                  </a:cubicBezTo>
                  <a:cubicBezTo>
                    <a:pt x="38241" y="85373"/>
                    <a:pt x="38241" y="85373"/>
                    <a:pt x="40633" y="85373"/>
                  </a:cubicBezTo>
                  <a:cubicBezTo>
                    <a:pt x="43026" y="85373"/>
                    <a:pt x="45414" y="85373"/>
                    <a:pt x="45414" y="85373"/>
                  </a:cubicBezTo>
                  <a:cubicBezTo>
                    <a:pt x="45414" y="83207"/>
                    <a:pt x="45414" y="81041"/>
                    <a:pt x="45414" y="81041"/>
                  </a:cubicBezTo>
                  <a:cubicBezTo>
                    <a:pt x="45414" y="78875"/>
                    <a:pt x="45414" y="78875"/>
                    <a:pt x="47806" y="78875"/>
                  </a:cubicBezTo>
                  <a:cubicBezTo>
                    <a:pt x="50194" y="78875"/>
                    <a:pt x="50194" y="78875"/>
                    <a:pt x="52587" y="78875"/>
                  </a:cubicBezTo>
                  <a:cubicBezTo>
                    <a:pt x="52587" y="78875"/>
                    <a:pt x="52587" y="78875"/>
                    <a:pt x="52587" y="81041"/>
                  </a:cubicBezTo>
                  <a:cubicBezTo>
                    <a:pt x="54974" y="81041"/>
                    <a:pt x="59754" y="78875"/>
                    <a:pt x="59754" y="81041"/>
                  </a:cubicBezTo>
                  <a:cubicBezTo>
                    <a:pt x="59754" y="81041"/>
                    <a:pt x="59754" y="85373"/>
                    <a:pt x="59754" y="85373"/>
                  </a:cubicBezTo>
                  <a:cubicBezTo>
                    <a:pt x="59754" y="87533"/>
                    <a:pt x="59754" y="91865"/>
                    <a:pt x="59754" y="94025"/>
                  </a:cubicBezTo>
                  <a:cubicBezTo>
                    <a:pt x="59754" y="96191"/>
                    <a:pt x="64534" y="98357"/>
                    <a:pt x="62147" y="102683"/>
                  </a:cubicBezTo>
                  <a:cubicBezTo>
                    <a:pt x="62147" y="104849"/>
                    <a:pt x="62147" y="104849"/>
                    <a:pt x="64534" y="104849"/>
                  </a:cubicBezTo>
                  <a:cubicBezTo>
                    <a:pt x="64534" y="104849"/>
                    <a:pt x="66927" y="104849"/>
                    <a:pt x="66927" y="104849"/>
                  </a:cubicBezTo>
                  <a:cubicBezTo>
                    <a:pt x="66927" y="104849"/>
                    <a:pt x="69314" y="104849"/>
                    <a:pt x="69314" y="104849"/>
                  </a:cubicBezTo>
                  <a:cubicBezTo>
                    <a:pt x="71707" y="104849"/>
                    <a:pt x="71707" y="104849"/>
                    <a:pt x="71707" y="104849"/>
                  </a:cubicBezTo>
                  <a:cubicBezTo>
                    <a:pt x="74094" y="104849"/>
                    <a:pt x="74094" y="102683"/>
                    <a:pt x="74094" y="102683"/>
                  </a:cubicBezTo>
                  <a:cubicBezTo>
                    <a:pt x="74094" y="102683"/>
                    <a:pt x="74094" y="104849"/>
                    <a:pt x="74094" y="104849"/>
                  </a:cubicBezTo>
                  <a:cubicBezTo>
                    <a:pt x="76487" y="104849"/>
                    <a:pt x="76487" y="107015"/>
                    <a:pt x="76487" y="107015"/>
                  </a:cubicBezTo>
                  <a:cubicBezTo>
                    <a:pt x="76487" y="107015"/>
                    <a:pt x="76487" y="107015"/>
                    <a:pt x="76487" y="107015"/>
                  </a:cubicBezTo>
                  <a:cubicBezTo>
                    <a:pt x="76487" y="107015"/>
                    <a:pt x="78875" y="107015"/>
                    <a:pt x="78875" y="107015"/>
                  </a:cubicBezTo>
                  <a:cubicBezTo>
                    <a:pt x="83660" y="104849"/>
                    <a:pt x="81267" y="104849"/>
                    <a:pt x="81267" y="107015"/>
                  </a:cubicBezTo>
                  <a:cubicBezTo>
                    <a:pt x="83660" y="109176"/>
                    <a:pt x="90828" y="111341"/>
                    <a:pt x="93221" y="109176"/>
                  </a:cubicBezTo>
                  <a:cubicBezTo>
                    <a:pt x="93221" y="109176"/>
                    <a:pt x="93221" y="107015"/>
                    <a:pt x="93221" y="109176"/>
                  </a:cubicBezTo>
                  <a:cubicBezTo>
                    <a:pt x="93221" y="107015"/>
                    <a:pt x="95608" y="109176"/>
                    <a:pt x="95608" y="109176"/>
                  </a:cubicBezTo>
                  <a:cubicBezTo>
                    <a:pt x="95608" y="113507"/>
                    <a:pt x="98001" y="111341"/>
                    <a:pt x="100388" y="113507"/>
                  </a:cubicBezTo>
                  <a:cubicBezTo>
                    <a:pt x="100388" y="113507"/>
                    <a:pt x="102781" y="115673"/>
                    <a:pt x="102781" y="117834"/>
                  </a:cubicBezTo>
                  <a:cubicBezTo>
                    <a:pt x="102781" y="117834"/>
                    <a:pt x="105168" y="120000"/>
                    <a:pt x="105168" y="120000"/>
                  </a:cubicBezTo>
                  <a:cubicBezTo>
                    <a:pt x="105168" y="120000"/>
                    <a:pt x="107561" y="117834"/>
                    <a:pt x="107561" y="117834"/>
                  </a:cubicBezTo>
                  <a:cubicBezTo>
                    <a:pt x="109948" y="120000"/>
                    <a:pt x="109948" y="120000"/>
                    <a:pt x="109948" y="120000"/>
                  </a:cubicBezTo>
                  <a:cubicBezTo>
                    <a:pt x="109948" y="117834"/>
                    <a:pt x="109948" y="113507"/>
                    <a:pt x="109948" y="111341"/>
                  </a:cubicBezTo>
                  <a:cubicBezTo>
                    <a:pt x="107561" y="111341"/>
                    <a:pt x="107561" y="115673"/>
                    <a:pt x="105168" y="113507"/>
                  </a:cubicBezTo>
                  <a:cubicBezTo>
                    <a:pt x="100388" y="111341"/>
                    <a:pt x="100388" y="107015"/>
                    <a:pt x="102781" y="104849"/>
                  </a:cubicBezTo>
                  <a:cubicBezTo>
                    <a:pt x="102781" y="100523"/>
                    <a:pt x="102781" y="98357"/>
                    <a:pt x="102781" y="94025"/>
                  </a:cubicBezTo>
                  <a:cubicBezTo>
                    <a:pt x="102781" y="91865"/>
                    <a:pt x="100388" y="94025"/>
                    <a:pt x="102781" y="91865"/>
                  </a:cubicBezTo>
                  <a:cubicBezTo>
                    <a:pt x="102781" y="89699"/>
                    <a:pt x="105168" y="89699"/>
                    <a:pt x="105168" y="87533"/>
                  </a:cubicBezTo>
                  <a:cubicBezTo>
                    <a:pt x="107561" y="87533"/>
                    <a:pt x="112341" y="87533"/>
                    <a:pt x="117121" y="85373"/>
                  </a:cubicBezTo>
                  <a:cubicBezTo>
                    <a:pt x="114728" y="83207"/>
                    <a:pt x="114728" y="81041"/>
                    <a:pt x="112341" y="78875"/>
                  </a:cubicBezTo>
                  <a:cubicBezTo>
                    <a:pt x="112341" y="76715"/>
                    <a:pt x="107561" y="74549"/>
                    <a:pt x="107561" y="72383"/>
                  </a:cubicBezTo>
                  <a:cubicBezTo>
                    <a:pt x="107561" y="72383"/>
                    <a:pt x="109948" y="70223"/>
                    <a:pt x="109948" y="70223"/>
                  </a:cubicBezTo>
                  <a:cubicBezTo>
                    <a:pt x="109948" y="68057"/>
                    <a:pt x="109948" y="68057"/>
                    <a:pt x="107561" y="65891"/>
                  </a:cubicBezTo>
                  <a:cubicBezTo>
                    <a:pt x="107561" y="61565"/>
                    <a:pt x="107561" y="59399"/>
                    <a:pt x="107561" y="55073"/>
                  </a:cubicBezTo>
                  <a:cubicBezTo>
                    <a:pt x="107561" y="52907"/>
                    <a:pt x="105168" y="50741"/>
                    <a:pt x="105168" y="50741"/>
                  </a:cubicBezTo>
                  <a:cubicBezTo>
                    <a:pt x="105168" y="48575"/>
                    <a:pt x="105168" y="48575"/>
                    <a:pt x="105168" y="48575"/>
                  </a:cubicBezTo>
                  <a:cubicBezTo>
                    <a:pt x="107561" y="46415"/>
                    <a:pt x="107561" y="46415"/>
                    <a:pt x="107561" y="44249"/>
                  </a:cubicBezTo>
                  <a:cubicBezTo>
                    <a:pt x="107561" y="44249"/>
                    <a:pt x="107561" y="44249"/>
                    <a:pt x="109948" y="42083"/>
                  </a:cubicBezTo>
                  <a:cubicBezTo>
                    <a:pt x="109948" y="42083"/>
                    <a:pt x="109948" y="39923"/>
                    <a:pt x="109948" y="39923"/>
                  </a:cubicBezTo>
                  <a:cubicBezTo>
                    <a:pt x="109948" y="37757"/>
                    <a:pt x="109948" y="33425"/>
                    <a:pt x="109948" y="31265"/>
                  </a:cubicBezTo>
                  <a:cubicBezTo>
                    <a:pt x="112341" y="31265"/>
                    <a:pt x="112341" y="29099"/>
                    <a:pt x="112341" y="29099"/>
                  </a:cubicBezTo>
                  <a:cubicBezTo>
                    <a:pt x="112341" y="26933"/>
                    <a:pt x="114728" y="26933"/>
                    <a:pt x="114728" y="24773"/>
                  </a:cubicBezTo>
                  <a:cubicBezTo>
                    <a:pt x="114728" y="24773"/>
                    <a:pt x="121901" y="20441"/>
                    <a:pt x="119509" y="1827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61" name="Shape 2361"/>
            <p:cNvSpPr/>
            <p:nvPr/>
          </p:nvSpPr>
          <p:spPr>
            <a:xfrm>
              <a:off x="7097854" y="1283558"/>
              <a:ext cx="285528" cy="110891"/>
            </a:xfrm>
            <a:custGeom>
              <a:avLst/>
              <a:gdLst/>
              <a:ahLst/>
              <a:cxnLst/>
              <a:rect l="0" t="0" r="0" b="0"/>
              <a:pathLst>
                <a:path w="120000" h="120000" extrusionOk="0">
                  <a:moveTo>
                    <a:pt x="120000" y="68572"/>
                  </a:moveTo>
                  <a:cubicBezTo>
                    <a:pt x="120000" y="68572"/>
                    <a:pt x="112500" y="51427"/>
                    <a:pt x="112500" y="51427"/>
                  </a:cubicBezTo>
                  <a:cubicBezTo>
                    <a:pt x="105000" y="51427"/>
                    <a:pt x="97500" y="51427"/>
                    <a:pt x="97500" y="34283"/>
                  </a:cubicBezTo>
                  <a:cubicBezTo>
                    <a:pt x="105000" y="34283"/>
                    <a:pt x="97500" y="34283"/>
                    <a:pt x="97500" y="34283"/>
                  </a:cubicBezTo>
                  <a:cubicBezTo>
                    <a:pt x="97500" y="34283"/>
                    <a:pt x="90000" y="34283"/>
                    <a:pt x="82500" y="34283"/>
                  </a:cubicBezTo>
                  <a:cubicBezTo>
                    <a:pt x="90000" y="34283"/>
                    <a:pt x="90000" y="51427"/>
                    <a:pt x="82500" y="34283"/>
                  </a:cubicBezTo>
                  <a:cubicBezTo>
                    <a:pt x="82500" y="34283"/>
                    <a:pt x="75000" y="34283"/>
                    <a:pt x="75000" y="34283"/>
                  </a:cubicBezTo>
                  <a:cubicBezTo>
                    <a:pt x="82500" y="17144"/>
                    <a:pt x="75000" y="17144"/>
                    <a:pt x="67500" y="17144"/>
                  </a:cubicBezTo>
                  <a:cubicBezTo>
                    <a:pt x="67500" y="17144"/>
                    <a:pt x="60000" y="17144"/>
                    <a:pt x="60000" y="0"/>
                  </a:cubicBezTo>
                  <a:cubicBezTo>
                    <a:pt x="52500" y="0"/>
                    <a:pt x="60000" y="0"/>
                    <a:pt x="52500" y="0"/>
                  </a:cubicBezTo>
                  <a:cubicBezTo>
                    <a:pt x="52500" y="17144"/>
                    <a:pt x="45000" y="0"/>
                    <a:pt x="37500" y="0"/>
                  </a:cubicBezTo>
                  <a:cubicBezTo>
                    <a:pt x="37500" y="0"/>
                    <a:pt x="37500" y="0"/>
                    <a:pt x="45000" y="0"/>
                  </a:cubicBezTo>
                  <a:cubicBezTo>
                    <a:pt x="37500" y="17144"/>
                    <a:pt x="30000" y="17144"/>
                    <a:pt x="22500" y="17144"/>
                  </a:cubicBezTo>
                  <a:cubicBezTo>
                    <a:pt x="15000" y="34283"/>
                    <a:pt x="7500" y="17144"/>
                    <a:pt x="7500" y="34283"/>
                  </a:cubicBezTo>
                  <a:cubicBezTo>
                    <a:pt x="7500" y="34283"/>
                    <a:pt x="0" y="34283"/>
                    <a:pt x="0" y="34283"/>
                  </a:cubicBezTo>
                  <a:cubicBezTo>
                    <a:pt x="0" y="34283"/>
                    <a:pt x="7500" y="51427"/>
                    <a:pt x="7500" y="51427"/>
                  </a:cubicBezTo>
                  <a:cubicBezTo>
                    <a:pt x="7500" y="51427"/>
                    <a:pt x="7500" y="51427"/>
                    <a:pt x="7500" y="68572"/>
                  </a:cubicBezTo>
                  <a:cubicBezTo>
                    <a:pt x="7500" y="68572"/>
                    <a:pt x="15000" y="68572"/>
                    <a:pt x="15000" y="68572"/>
                  </a:cubicBezTo>
                  <a:cubicBezTo>
                    <a:pt x="15000" y="68572"/>
                    <a:pt x="15000" y="85716"/>
                    <a:pt x="15000" y="85716"/>
                  </a:cubicBezTo>
                  <a:cubicBezTo>
                    <a:pt x="22500" y="85716"/>
                    <a:pt x="37500" y="120000"/>
                    <a:pt x="45000" y="120000"/>
                  </a:cubicBezTo>
                  <a:cubicBezTo>
                    <a:pt x="45000" y="120000"/>
                    <a:pt x="45000" y="120000"/>
                    <a:pt x="52500" y="102855"/>
                  </a:cubicBezTo>
                  <a:cubicBezTo>
                    <a:pt x="52500" y="102855"/>
                    <a:pt x="52500" y="102855"/>
                    <a:pt x="60000" y="102855"/>
                  </a:cubicBezTo>
                  <a:cubicBezTo>
                    <a:pt x="60000" y="102855"/>
                    <a:pt x="67500" y="102855"/>
                    <a:pt x="75000" y="102855"/>
                  </a:cubicBezTo>
                  <a:cubicBezTo>
                    <a:pt x="75000" y="102855"/>
                    <a:pt x="82500" y="102855"/>
                    <a:pt x="90000" y="120000"/>
                  </a:cubicBezTo>
                  <a:cubicBezTo>
                    <a:pt x="90000" y="102855"/>
                    <a:pt x="97500" y="102855"/>
                    <a:pt x="105000" y="102855"/>
                  </a:cubicBezTo>
                  <a:cubicBezTo>
                    <a:pt x="105000" y="85716"/>
                    <a:pt x="112500" y="68572"/>
                    <a:pt x="120000" y="6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62" name="Shape 2362"/>
            <p:cNvSpPr/>
            <p:nvPr/>
          </p:nvSpPr>
          <p:spPr>
            <a:xfrm>
              <a:off x="8004096" y="1996028"/>
              <a:ext cx="86901" cy="47129"/>
            </a:xfrm>
            <a:custGeom>
              <a:avLst/>
              <a:gdLst/>
              <a:ahLst/>
              <a:cxnLst/>
              <a:rect l="0" t="0" r="0" b="0"/>
              <a:pathLst>
                <a:path w="120000" h="120000" extrusionOk="0">
                  <a:moveTo>
                    <a:pt x="120000" y="0"/>
                  </a:moveTo>
                  <a:cubicBezTo>
                    <a:pt x="120000" y="0"/>
                    <a:pt x="120000" y="0"/>
                    <a:pt x="120000" y="0"/>
                  </a:cubicBezTo>
                  <a:cubicBezTo>
                    <a:pt x="96000" y="0"/>
                    <a:pt x="96000" y="0"/>
                    <a:pt x="72000" y="40000"/>
                  </a:cubicBezTo>
                  <a:cubicBezTo>
                    <a:pt x="72000" y="40000"/>
                    <a:pt x="48000" y="40000"/>
                    <a:pt x="48000" y="40000"/>
                  </a:cubicBezTo>
                  <a:cubicBezTo>
                    <a:pt x="24000" y="40000"/>
                    <a:pt x="24000" y="40000"/>
                    <a:pt x="24000" y="40000"/>
                  </a:cubicBezTo>
                  <a:cubicBezTo>
                    <a:pt x="24000" y="40000"/>
                    <a:pt x="24000" y="40000"/>
                    <a:pt x="24000" y="40000"/>
                  </a:cubicBezTo>
                  <a:cubicBezTo>
                    <a:pt x="0" y="40000"/>
                    <a:pt x="0" y="80000"/>
                    <a:pt x="0" y="80000"/>
                  </a:cubicBezTo>
                  <a:cubicBezTo>
                    <a:pt x="0" y="80000"/>
                    <a:pt x="0" y="120000"/>
                    <a:pt x="24000" y="120000"/>
                  </a:cubicBezTo>
                  <a:cubicBezTo>
                    <a:pt x="24000" y="120000"/>
                    <a:pt x="48000" y="120000"/>
                    <a:pt x="48000" y="120000"/>
                  </a:cubicBezTo>
                  <a:cubicBezTo>
                    <a:pt x="24000" y="120000"/>
                    <a:pt x="72000" y="120000"/>
                    <a:pt x="72000" y="80000"/>
                  </a:cubicBezTo>
                  <a:cubicBezTo>
                    <a:pt x="72000" y="80000"/>
                    <a:pt x="72000" y="80000"/>
                    <a:pt x="96000" y="80000"/>
                  </a:cubicBezTo>
                  <a:cubicBezTo>
                    <a:pt x="72000" y="40000"/>
                    <a:pt x="96000" y="4000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63" name="Shape 2363"/>
            <p:cNvSpPr/>
            <p:nvPr/>
          </p:nvSpPr>
          <p:spPr>
            <a:xfrm>
              <a:off x="2678377" y="2580976"/>
              <a:ext cx="481054" cy="158019"/>
            </a:xfrm>
            <a:custGeom>
              <a:avLst/>
              <a:gdLst/>
              <a:ahLst/>
              <a:cxnLst/>
              <a:rect l="0" t="0" r="0" b="0"/>
              <a:pathLst>
                <a:path w="120000" h="120000" extrusionOk="0">
                  <a:moveTo>
                    <a:pt x="120000" y="108000"/>
                  </a:moveTo>
                  <a:cubicBezTo>
                    <a:pt x="115555" y="96000"/>
                    <a:pt x="115555" y="96000"/>
                    <a:pt x="111111" y="84000"/>
                  </a:cubicBezTo>
                  <a:cubicBezTo>
                    <a:pt x="111111" y="84000"/>
                    <a:pt x="97777" y="84000"/>
                    <a:pt x="106666" y="84000"/>
                  </a:cubicBezTo>
                  <a:cubicBezTo>
                    <a:pt x="106666" y="72000"/>
                    <a:pt x="102222" y="72000"/>
                    <a:pt x="102222" y="72000"/>
                  </a:cubicBezTo>
                  <a:cubicBezTo>
                    <a:pt x="97777" y="72000"/>
                    <a:pt x="93333" y="60000"/>
                    <a:pt x="88888" y="72000"/>
                  </a:cubicBezTo>
                  <a:cubicBezTo>
                    <a:pt x="93333" y="60000"/>
                    <a:pt x="88888" y="60000"/>
                    <a:pt x="84444" y="60000"/>
                  </a:cubicBezTo>
                  <a:cubicBezTo>
                    <a:pt x="88888" y="60000"/>
                    <a:pt x="88888" y="60000"/>
                    <a:pt x="88888" y="60000"/>
                  </a:cubicBezTo>
                  <a:cubicBezTo>
                    <a:pt x="88888" y="48000"/>
                    <a:pt x="84444" y="48000"/>
                    <a:pt x="84444" y="48000"/>
                  </a:cubicBezTo>
                  <a:cubicBezTo>
                    <a:pt x="84444" y="48000"/>
                    <a:pt x="84444" y="48000"/>
                    <a:pt x="84444" y="48000"/>
                  </a:cubicBezTo>
                  <a:cubicBezTo>
                    <a:pt x="80000" y="48000"/>
                    <a:pt x="75555" y="36000"/>
                    <a:pt x="71111" y="24000"/>
                  </a:cubicBezTo>
                  <a:cubicBezTo>
                    <a:pt x="66666" y="24000"/>
                    <a:pt x="62222" y="24000"/>
                    <a:pt x="62222" y="12000"/>
                  </a:cubicBezTo>
                  <a:cubicBezTo>
                    <a:pt x="57777" y="12000"/>
                    <a:pt x="53333" y="12000"/>
                    <a:pt x="53333" y="0"/>
                  </a:cubicBezTo>
                  <a:cubicBezTo>
                    <a:pt x="48888" y="0"/>
                    <a:pt x="44444" y="12000"/>
                    <a:pt x="44444" y="0"/>
                  </a:cubicBezTo>
                  <a:cubicBezTo>
                    <a:pt x="35555" y="0"/>
                    <a:pt x="26666" y="0"/>
                    <a:pt x="17777" y="12000"/>
                  </a:cubicBezTo>
                  <a:cubicBezTo>
                    <a:pt x="13333" y="24000"/>
                    <a:pt x="8888" y="24000"/>
                    <a:pt x="8888" y="36000"/>
                  </a:cubicBezTo>
                  <a:cubicBezTo>
                    <a:pt x="4444" y="36000"/>
                    <a:pt x="8888" y="36000"/>
                    <a:pt x="4444" y="36000"/>
                  </a:cubicBezTo>
                  <a:cubicBezTo>
                    <a:pt x="4444" y="48000"/>
                    <a:pt x="0" y="48000"/>
                    <a:pt x="0" y="48000"/>
                  </a:cubicBezTo>
                  <a:cubicBezTo>
                    <a:pt x="0" y="48000"/>
                    <a:pt x="4444" y="48000"/>
                    <a:pt x="4444" y="48000"/>
                  </a:cubicBezTo>
                  <a:cubicBezTo>
                    <a:pt x="4444" y="48000"/>
                    <a:pt x="4444" y="48000"/>
                    <a:pt x="4444" y="48000"/>
                  </a:cubicBezTo>
                  <a:cubicBezTo>
                    <a:pt x="4444" y="48000"/>
                    <a:pt x="8888" y="48000"/>
                    <a:pt x="8888" y="48000"/>
                  </a:cubicBezTo>
                  <a:cubicBezTo>
                    <a:pt x="13333" y="36000"/>
                    <a:pt x="13333" y="36000"/>
                    <a:pt x="13333" y="36000"/>
                  </a:cubicBezTo>
                  <a:cubicBezTo>
                    <a:pt x="13333" y="36000"/>
                    <a:pt x="13333" y="36000"/>
                    <a:pt x="13333" y="36000"/>
                  </a:cubicBezTo>
                  <a:cubicBezTo>
                    <a:pt x="17777" y="36000"/>
                    <a:pt x="22222" y="24000"/>
                    <a:pt x="22222" y="24000"/>
                  </a:cubicBezTo>
                  <a:cubicBezTo>
                    <a:pt x="26666" y="24000"/>
                    <a:pt x="31111" y="12000"/>
                    <a:pt x="35555" y="24000"/>
                  </a:cubicBezTo>
                  <a:cubicBezTo>
                    <a:pt x="40000" y="24000"/>
                    <a:pt x="35555" y="24000"/>
                    <a:pt x="35555" y="24000"/>
                  </a:cubicBezTo>
                  <a:cubicBezTo>
                    <a:pt x="35555" y="36000"/>
                    <a:pt x="44444" y="48000"/>
                    <a:pt x="44444" y="36000"/>
                  </a:cubicBezTo>
                  <a:cubicBezTo>
                    <a:pt x="44444" y="36000"/>
                    <a:pt x="48888" y="48000"/>
                    <a:pt x="48888" y="36000"/>
                  </a:cubicBezTo>
                  <a:cubicBezTo>
                    <a:pt x="53333" y="48000"/>
                    <a:pt x="57777" y="60000"/>
                    <a:pt x="66666" y="60000"/>
                  </a:cubicBezTo>
                  <a:cubicBezTo>
                    <a:pt x="66666" y="60000"/>
                    <a:pt x="71111" y="48000"/>
                    <a:pt x="71111" y="60000"/>
                  </a:cubicBezTo>
                  <a:cubicBezTo>
                    <a:pt x="71111" y="60000"/>
                    <a:pt x="71111" y="72000"/>
                    <a:pt x="71111" y="72000"/>
                  </a:cubicBezTo>
                  <a:cubicBezTo>
                    <a:pt x="75555" y="96000"/>
                    <a:pt x="84444" y="84000"/>
                    <a:pt x="84444" y="96000"/>
                  </a:cubicBezTo>
                  <a:cubicBezTo>
                    <a:pt x="88888" y="96000"/>
                    <a:pt x="80000" y="108000"/>
                    <a:pt x="80000" y="120000"/>
                  </a:cubicBezTo>
                  <a:cubicBezTo>
                    <a:pt x="84444" y="120000"/>
                    <a:pt x="88888" y="120000"/>
                    <a:pt x="97777" y="120000"/>
                  </a:cubicBezTo>
                  <a:cubicBezTo>
                    <a:pt x="97777" y="120000"/>
                    <a:pt x="106666" y="120000"/>
                    <a:pt x="106666" y="108000"/>
                  </a:cubicBezTo>
                  <a:cubicBezTo>
                    <a:pt x="106666" y="120000"/>
                    <a:pt x="106666" y="120000"/>
                    <a:pt x="106666" y="120000"/>
                  </a:cubicBezTo>
                  <a:cubicBezTo>
                    <a:pt x="111111" y="120000"/>
                    <a:pt x="120000" y="120000"/>
                    <a:pt x="120000" y="10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64" name="Shape 2364"/>
            <p:cNvSpPr/>
            <p:nvPr/>
          </p:nvSpPr>
          <p:spPr>
            <a:xfrm>
              <a:off x="7169235" y="1488704"/>
              <a:ext cx="248286" cy="188514"/>
            </a:xfrm>
            <a:custGeom>
              <a:avLst/>
              <a:gdLst/>
              <a:ahLst/>
              <a:cxnLst/>
              <a:rect l="0" t="0" r="0" b="0"/>
              <a:pathLst>
                <a:path w="120000" h="120000" extrusionOk="0">
                  <a:moveTo>
                    <a:pt x="102855" y="120000"/>
                  </a:moveTo>
                  <a:cubicBezTo>
                    <a:pt x="94283" y="110000"/>
                    <a:pt x="85716" y="110000"/>
                    <a:pt x="85716" y="110000"/>
                  </a:cubicBezTo>
                  <a:cubicBezTo>
                    <a:pt x="85716" y="110000"/>
                    <a:pt x="85716" y="110000"/>
                    <a:pt x="85716" y="110000"/>
                  </a:cubicBezTo>
                  <a:cubicBezTo>
                    <a:pt x="77144" y="110000"/>
                    <a:pt x="77144" y="100000"/>
                    <a:pt x="68572" y="100000"/>
                  </a:cubicBezTo>
                  <a:cubicBezTo>
                    <a:pt x="85716" y="110000"/>
                    <a:pt x="94283" y="110000"/>
                    <a:pt x="102855" y="120000"/>
                  </a:cubicBezTo>
                  <a:cubicBezTo>
                    <a:pt x="102855" y="120000"/>
                    <a:pt x="102855" y="120000"/>
                    <a:pt x="102855" y="120000"/>
                  </a:cubicBezTo>
                  <a:close/>
                  <a:moveTo>
                    <a:pt x="120000" y="40000"/>
                  </a:moveTo>
                  <a:cubicBezTo>
                    <a:pt x="111427" y="30000"/>
                    <a:pt x="102855" y="30000"/>
                    <a:pt x="111427" y="30000"/>
                  </a:cubicBezTo>
                  <a:cubicBezTo>
                    <a:pt x="102855" y="30000"/>
                    <a:pt x="102855" y="20000"/>
                    <a:pt x="102855" y="20000"/>
                  </a:cubicBezTo>
                  <a:cubicBezTo>
                    <a:pt x="102855" y="20000"/>
                    <a:pt x="102855" y="20000"/>
                    <a:pt x="94283" y="20000"/>
                  </a:cubicBezTo>
                  <a:cubicBezTo>
                    <a:pt x="94283" y="20000"/>
                    <a:pt x="85716" y="20000"/>
                    <a:pt x="77144" y="20000"/>
                  </a:cubicBezTo>
                  <a:cubicBezTo>
                    <a:pt x="77144" y="10000"/>
                    <a:pt x="68572" y="0"/>
                    <a:pt x="60000" y="0"/>
                  </a:cubicBezTo>
                  <a:cubicBezTo>
                    <a:pt x="51427" y="0"/>
                    <a:pt x="60000" y="0"/>
                    <a:pt x="51427" y="0"/>
                  </a:cubicBezTo>
                  <a:cubicBezTo>
                    <a:pt x="51427" y="0"/>
                    <a:pt x="42855" y="0"/>
                    <a:pt x="42855" y="10000"/>
                  </a:cubicBezTo>
                  <a:cubicBezTo>
                    <a:pt x="34283" y="10000"/>
                    <a:pt x="42855" y="10000"/>
                    <a:pt x="42855" y="10000"/>
                  </a:cubicBezTo>
                  <a:cubicBezTo>
                    <a:pt x="42855" y="20000"/>
                    <a:pt x="42855" y="20000"/>
                    <a:pt x="34283" y="20000"/>
                  </a:cubicBezTo>
                  <a:cubicBezTo>
                    <a:pt x="34283" y="20000"/>
                    <a:pt x="34283" y="30000"/>
                    <a:pt x="34283" y="30000"/>
                  </a:cubicBezTo>
                  <a:cubicBezTo>
                    <a:pt x="34283" y="30000"/>
                    <a:pt x="25716" y="30000"/>
                    <a:pt x="25716" y="30000"/>
                  </a:cubicBezTo>
                  <a:cubicBezTo>
                    <a:pt x="25716" y="30000"/>
                    <a:pt x="17144" y="20000"/>
                    <a:pt x="17144" y="20000"/>
                  </a:cubicBezTo>
                  <a:cubicBezTo>
                    <a:pt x="17144" y="20000"/>
                    <a:pt x="17144" y="30000"/>
                    <a:pt x="17144" y="30000"/>
                  </a:cubicBezTo>
                  <a:cubicBezTo>
                    <a:pt x="17144" y="30000"/>
                    <a:pt x="8572" y="30000"/>
                    <a:pt x="8572" y="30000"/>
                  </a:cubicBezTo>
                  <a:cubicBezTo>
                    <a:pt x="0" y="30000"/>
                    <a:pt x="0" y="30000"/>
                    <a:pt x="0" y="30000"/>
                  </a:cubicBezTo>
                  <a:cubicBezTo>
                    <a:pt x="0" y="40000"/>
                    <a:pt x="0" y="50000"/>
                    <a:pt x="8572" y="50000"/>
                  </a:cubicBezTo>
                  <a:cubicBezTo>
                    <a:pt x="8572" y="50000"/>
                    <a:pt x="8572" y="30000"/>
                    <a:pt x="17144" y="30000"/>
                  </a:cubicBezTo>
                  <a:cubicBezTo>
                    <a:pt x="25716" y="30000"/>
                    <a:pt x="25716" y="40000"/>
                    <a:pt x="25716" y="50000"/>
                  </a:cubicBezTo>
                  <a:cubicBezTo>
                    <a:pt x="25716" y="60000"/>
                    <a:pt x="34283" y="60000"/>
                    <a:pt x="34283" y="70000"/>
                  </a:cubicBezTo>
                  <a:cubicBezTo>
                    <a:pt x="34283" y="70000"/>
                    <a:pt x="34283" y="70000"/>
                    <a:pt x="34283" y="70000"/>
                  </a:cubicBezTo>
                  <a:cubicBezTo>
                    <a:pt x="34283" y="70000"/>
                    <a:pt x="42855" y="70000"/>
                    <a:pt x="42855" y="80000"/>
                  </a:cubicBezTo>
                  <a:cubicBezTo>
                    <a:pt x="42855" y="80000"/>
                    <a:pt x="51427" y="90000"/>
                    <a:pt x="51427" y="90000"/>
                  </a:cubicBezTo>
                  <a:cubicBezTo>
                    <a:pt x="51427" y="90000"/>
                    <a:pt x="60000" y="90000"/>
                    <a:pt x="60000" y="90000"/>
                  </a:cubicBezTo>
                  <a:cubicBezTo>
                    <a:pt x="68572" y="90000"/>
                    <a:pt x="68572" y="100000"/>
                    <a:pt x="77144" y="100000"/>
                  </a:cubicBezTo>
                  <a:cubicBezTo>
                    <a:pt x="85716" y="110000"/>
                    <a:pt x="77144" y="100000"/>
                    <a:pt x="77144" y="90000"/>
                  </a:cubicBezTo>
                  <a:cubicBezTo>
                    <a:pt x="77144" y="90000"/>
                    <a:pt x="77144" y="90000"/>
                    <a:pt x="68572" y="90000"/>
                  </a:cubicBezTo>
                  <a:cubicBezTo>
                    <a:pt x="68572" y="80000"/>
                    <a:pt x="60000" y="80000"/>
                    <a:pt x="60000" y="70000"/>
                  </a:cubicBezTo>
                  <a:cubicBezTo>
                    <a:pt x="51427" y="70000"/>
                    <a:pt x="51427" y="60000"/>
                    <a:pt x="51427" y="60000"/>
                  </a:cubicBezTo>
                  <a:cubicBezTo>
                    <a:pt x="51427" y="60000"/>
                    <a:pt x="42855" y="60000"/>
                    <a:pt x="42855" y="50000"/>
                  </a:cubicBezTo>
                  <a:cubicBezTo>
                    <a:pt x="42855" y="50000"/>
                    <a:pt x="42855" y="40000"/>
                    <a:pt x="42855" y="40000"/>
                  </a:cubicBezTo>
                  <a:cubicBezTo>
                    <a:pt x="51427" y="40000"/>
                    <a:pt x="51427" y="40000"/>
                    <a:pt x="51427" y="40000"/>
                  </a:cubicBezTo>
                  <a:cubicBezTo>
                    <a:pt x="60000" y="40000"/>
                    <a:pt x="60000" y="40000"/>
                    <a:pt x="60000" y="40000"/>
                  </a:cubicBezTo>
                  <a:cubicBezTo>
                    <a:pt x="60000" y="40000"/>
                    <a:pt x="60000" y="40000"/>
                    <a:pt x="60000" y="40000"/>
                  </a:cubicBezTo>
                  <a:cubicBezTo>
                    <a:pt x="68572" y="40000"/>
                    <a:pt x="68572" y="40000"/>
                    <a:pt x="77144" y="40000"/>
                  </a:cubicBezTo>
                  <a:cubicBezTo>
                    <a:pt x="77144" y="40000"/>
                    <a:pt x="85716" y="40000"/>
                    <a:pt x="94283" y="40000"/>
                  </a:cubicBezTo>
                  <a:cubicBezTo>
                    <a:pt x="94283" y="40000"/>
                    <a:pt x="102855" y="40000"/>
                    <a:pt x="102855" y="40000"/>
                  </a:cubicBezTo>
                  <a:cubicBezTo>
                    <a:pt x="102855" y="50000"/>
                    <a:pt x="102855" y="50000"/>
                    <a:pt x="111427" y="50000"/>
                  </a:cubicBezTo>
                  <a:cubicBezTo>
                    <a:pt x="111427" y="50000"/>
                    <a:pt x="111427" y="40000"/>
                    <a:pt x="111427" y="40000"/>
                  </a:cubicBezTo>
                  <a:cubicBezTo>
                    <a:pt x="111427" y="40000"/>
                    <a:pt x="120000" y="40000"/>
                    <a:pt x="120000" y="4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65" name="Shape 2365"/>
            <p:cNvSpPr/>
            <p:nvPr/>
          </p:nvSpPr>
          <p:spPr>
            <a:xfrm>
              <a:off x="2554234" y="3152063"/>
              <a:ext cx="161386" cy="141387"/>
            </a:xfrm>
            <a:custGeom>
              <a:avLst/>
              <a:gdLst/>
              <a:ahLst/>
              <a:cxnLst/>
              <a:rect l="0" t="0" r="0" b="0"/>
              <a:pathLst>
                <a:path w="120000" h="120000" extrusionOk="0">
                  <a:moveTo>
                    <a:pt x="120000" y="53333"/>
                  </a:moveTo>
                  <a:cubicBezTo>
                    <a:pt x="106666" y="53333"/>
                    <a:pt x="93333" y="26666"/>
                    <a:pt x="80000" y="13333"/>
                  </a:cubicBezTo>
                  <a:cubicBezTo>
                    <a:pt x="80000" y="13333"/>
                    <a:pt x="66666" y="13333"/>
                    <a:pt x="66666" y="13333"/>
                  </a:cubicBezTo>
                  <a:cubicBezTo>
                    <a:pt x="66666" y="13333"/>
                    <a:pt x="66666" y="0"/>
                    <a:pt x="66666" y="0"/>
                  </a:cubicBezTo>
                  <a:cubicBezTo>
                    <a:pt x="53333" y="0"/>
                    <a:pt x="53333" y="0"/>
                    <a:pt x="40000" y="0"/>
                  </a:cubicBezTo>
                  <a:cubicBezTo>
                    <a:pt x="40000" y="0"/>
                    <a:pt x="40000" y="0"/>
                    <a:pt x="40000" y="0"/>
                  </a:cubicBezTo>
                  <a:cubicBezTo>
                    <a:pt x="26666" y="0"/>
                    <a:pt x="26666" y="0"/>
                    <a:pt x="13333" y="0"/>
                  </a:cubicBezTo>
                  <a:cubicBezTo>
                    <a:pt x="13333" y="0"/>
                    <a:pt x="13333" y="0"/>
                    <a:pt x="0" y="13333"/>
                  </a:cubicBezTo>
                  <a:cubicBezTo>
                    <a:pt x="26666" y="13333"/>
                    <a:pt x="0" y="26666"/>
                    <a:pt x="0" y="26666"/>
                  </a:cubicBezTo>
                  <a:cubicBezTo>
                    <a:pt x="13333" y="53333"/>
                    <a:pt x="26666" y="53333"/>
                    <a:pt x="26666" y="53333"/>
                  </a:cubicBezTo>
                  <a:cubicBezTo>
                    <a:pt x="26666" y="53333"/>
                    <a:pt x="40000" y="53333"/>
                    <a:pt x="40000" y="53333"/>
                  </a:cubicBezTo>
                  <a:cubicBezTo>
                    <a:pt x="40000" y="40000"/>
                    <a:pt x="26666" y="40000"/>
                    <a:pt x="26666" y="26666"/>
                  </a:cubicBezTo>
                  <a:cubicBezTo>
                    <a:pt x="26666" y="40000"/>
                    <a:pt x="40000" y="40000"/>
                    <a:pt x="40000" y="53333"/>
                  </a:cubicBezTo>
                  <a:cubicBezTo>
                    <a:pt x="53333" y="53333"/>
                    <a:pt x="40000" y="53333"/>
                    <a:pt x="53333" y="66666"/>
                  </a:cubicBezTo>
                  <a:cubicBezTo>
                    <a:pt x="66666" y="66666"/>
                    <a:pt x="80000" y="80000"/>
                    <a:pt x="80000" y="80000"/>
                  </a:cubicBezTo>
                  <a:cubicBezTo>
                    <a:pt x="80000" y="93333"/>
                    <a:pt x="80000" y="93333"/>
                    <a:pt x="80000" y="93333"/>
                  </a:cubicBezTo>
                  <a:cubicBezTo>
                    <a:pt x="80000" y="106666"/>
                    <a:pt x="80000" y="106666"/>
                    <a:pt x="93333" y="106666"/>
                  </a:cubicBezTo>
                  <a:cubicBezTo>
                    <a:pt x="93333" y="106666"/>
                    <a:pt x="93333" y="93333"/>
                    <a:pt x="80000" y="93333"/>
                  </a:cubicBezTo>
                  <a:cubicBezTo>
                    <a:pt x="93333" y="93333"/>
                    <a:pt x="93333" y="106666"/>
                    <a:pt x="106666" y="120000"/>
                  </a:cubicBezTo>
                  <a:cubicBezTo>
                    <a:pt x="93333" y="106666"/>
                    <a:pt x="106666" y="106666"/>
                    <a:pt x="106666" y="106666"/>
                  </a:cubicBezTo>
                  <a:cubicBezTo>
                    <a:pt x="106666" y="93333"/>
                    <a:pt x="106666" y="93333"/>
                    <a:pt x="106666" y="93333"/>
                  </a:cubicBezTo>
                  <a:cubicBezTo>
                    <a:pt x="106666" y="93333"/>
                    <a:pt x="106666" y="93333"/>
                    <a:pt x="106666" y="80000"/>
                  </a:cubicBezTo>
                  <a:cubicBezTo>
                    <a:pt x="106666" y="80000"/>
                    <a:pt x="106666" y="80000"/>
                    <a:pt x="106666" y="80000"/>
                  </a:cubicBezTo>
                  <a:cubicBezTo>
                    <a:pt x="106666" y="80000"/>
                    <a:pt x="106666" y="66666"/>
                    <a:pt x="106666" y="66666"/>
                  </a:cubicBezTo>
                  <a:cubicBezTo>
                    <a:pt x="106666" y="53333"/>
                    <a:pt x="120000" y="66666"/>
                    <a:pt x="120000" y="533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66" name="Shape 2366"/>
            <p:cNvSpPr/>
            <p:nvPr/>
          </p:nvSpPr>
          <p:spPr>
            <a:xfrm>
              <a:off x="7073542" y="3498594"/>
              <a:ext cx="343979" cy="413068"/>
            </a:xfrm>
            <a:custGeom>
              <a:avLst/>
              <a:gdLst/>
              <a:ahLst/>
              <a:cxnLst/>
              <a:rect l="0" t="0" r="0" b="0"/>
              <a:pathLst>
                <a:path w="120000" h="120000" extrusionOk="0">
                  <a:moveTo>
                    <a:pt x="120000" y="4616"/>
                  </a:moveTo>
                  <a:cubicBezTo>
                    <a:pt x="120000" y="0"/>
                    <a:pt x="113828" y="4616"/>
                    <a:pt x="107657" y="0"/>
                  </a:cubicBezTo>
                  <a:cubicBezTo>
                    <a:pt x="101485" y="0"/>
                    <a:pt x="95314" y="0"/>
                    <a:pt x="89142" y="4616"/>
                  </a:cubicBezTo>
                  <a:cubicBezTo>
                    <a:pt x="82971" y="4616"/>
                    <a:pt x="82971" y="13844"/>
                    <a:pt x="82971" y="18461"/>
                  </a:cubicBezTo>
                  <a:cubicBezTo>
                    <a:pt x="82971" y="18461"/>
                    <a:pt x="76800" y="27694"/>
                    <a:pt x="76800" y="27694"/>
                  </a:cubicBezTo>
                  <a:cubicBezTo>
                    <a:pt x="76800" y="27694"/>
                    <a:pt x="76800" y="23077"/>
                    <a:pt x="70628" y="23077"/>
                  </a:cubicBezTo>
                  <a:cubicBezTo>
                    <a:pt x="70628" y="23077"/>
                    <a:pt x="64457" y="23077"/>
                    <a:pt x="64457" y="23077"/>
                  </a:cubicBezTo>
                  <a:cubicBezTo>
                    <a:pt x="64457" y="23077"/>
                    <a:pt x="58285" y="23077"/>
                    <a:pt x="58285" y="23077"/>
                  </a:cubicBezTo>
                  <a:cubicBezTo>
                    <a:pt x="58285" y="23077"/>
                    <a:pt x="52114" y="18461"/>
                    <a:pt x="52114" y="18461"/>
                  </a:cubicBezTo>
                  <a:cubicBezTo>
                    <a:pt x="52114" y="18461"/>
                    <a:pt x="33600" y="18461"/>
                    <a:pt x="33600" y="23077"/>
                  </a:cubicBezTo>
                  <a:cubicBezTo>
                    <a:pt x="27428" y="23077"/>
                    <a:pt x="33600" y="32305"/>
                    <a:pt x="33600" y="32305"/>
                  </a:cubicBezTo>
                  <a:cubicBezTo>
                    <a:pt x="39771" y="36922"/>
                    <a:pt x="45942" y="27694"/>
                    <a:pt x="52114" y="36922"/>
                  </a:cubicBezTo>
                  <a:cubicBezTo>
                    <a:pt x="52114" y="46155"/>
                    <a:pt x="39771" y="46155"/>
                    <a:pt x="39771" y="55383"/>
                  </a:cubicBezTo>
                  <a:cubicBezTo>
                    <a:pt x="45942" y="55383"/>
                    <a:pt x="45942" y="55383"/>
                    <a:pt x="52114" y="55383"/>
                  </a:cubicBezTo>
                  <a:cubicBezTo>
                    <a:pt x="52114" y="60000"/>
                    <a:pt x="52114" y="64616"/>
                    <a:pt x="52114" y="69233"/>
                  </a:cubicBezTo>
                  <a:cubicBezTo>
                    <a:pt x="52114" y="73844"/>
                    <a:pt x="52114" y="78461"/>
                    <a:pt x="45942" y="83077"/>
                  </a:cubicBezTo>
                  <a:cubicBezTo>
                    <a:pt x="45942" y="83077"/>
                    <a:pt x="45942" y="83077"/>
                    <a:pt x="45942" y="83077"/>
                  </a:cubicBezTo>
                  <a:cubicBezTo>
                    <a:pt x="39771" y="83077"/>
                    <a:pt x="45942" y="78461"/>
                    <a:pt x="39771" y="78461"/>
                  </a:cubicBezTo>
                  <a:cubicBezTo>
                    <a:pt x="39771" y="78461"/>
                    <a:pt x="39771" y="87694"/>
                    <a:pt x="27428" y="83077"/>
                  </a:cubicBezTo>
                  <a:cubicBezTo>
                    <a:pt x="27428" y="83077"/>
                    <a:pt x="27428" y="78461"/>
                    <a:pt x="21257" y="73844"/>
                  </a:cubicBezTo>
                  <a:cubicBezTo>
                    <a:pt x="15085" y="73844"/>
                    <a:pt x="21257" y="78461"/>
                    <a:pt x="21257" y="78461"/>
                  </a:cubicBezTo>
                  <a:cubicBezTo>
                    <a:pt x="15085" y="83077"/>
                    <a:pt x="21257" y="83077"/>
                    <a:pt x="15085" y="83077"/>
                  </a:cubicBezTo>
                  <a:cubicBezTo>
                    <a:pt x="15085" y="83077"/>
                    <a:pt x="15085" y="83077"/>
                    <a:pt x="8914" y="83077"/>
                  </a:cubicBezTo>
                  <a:cubicBezTo>
                    <a:pt x="8914" y="83077"/>
                    <a:pt x="2742" y="83077"/>
                    <a:pt x="2742" y="83077"/>
                  </a:cubicBezTo>
                  <a:cubicBezTo>
                    <a:pt x="2742" y="83077"/>
                    <a:pt x="2742" y="87694"/>
                    <a:pt x="2742" y="87694"/>
                  </a:cubicBezTo>
                  <a:cubicBezTo>
                    <a:pt x="2742" y="92305"/>
                    <a:pt x="8914" y="92305"/>
                    <a:pt x="8914" y="92305"/>
                  </a:cubicBezTo>
                  <a:cubicBezTo>
                    <a:pt x="8914" y="92305"/>
                    <a:pt x="8914" y="92305"/>
                    <a:pt x="8914" y="92305"/>
                  </a:cubicBezTo>
                  <a:cubicBezTo>
                    <a:pt x="8914" y="96922"/>
                    <a:pt x="8914" y="96922"/>
                    <a:pt x="8914" y="96922"/>
                  </a:cubicBezTo>
                  <a:cubicBezTo>
                    <a:pt x="8914" y="96922"/>
                    <a:pt x="8914" y="101538"/>
                    <a:pt x="8914" y="101538"/>
                  </a:cubicBezTo>
                  <a:cubicBezTo>
                    <a:pt x="8914" y="101538"/>
                    <a:pt x="2742" y="96922"/>
                    <a:pt x="2742" y="101538"/>
                  </a:cubicBezTo>
                  <a:cubicBezTo>
                    <a:pt x="-3428" y="106155"/>
                    <a:pt x="2742" y="106155"/>
                    <a:pt x="2742" y="110766"/>
                  </a:cubicBezTo>
                  <a:cubicBezTo>
                    <a:pt x="8914" y="110766"/>
                    <a:pt x="8914" y="115383"/>
                    <a:pt x="15085" y="120000"/>
                  </a:cubicBezTo>
                  <a:cubicBezTo>
                    <a:pt x="15085" y="115383"/>
                    <a:pt x="21257" y="110766"/>
                    <a:pt x="27428" y="115383"/>
                  </a:cubicBezTo>
                  <a:cubicBezTo>
                    <a:pt x="33600" y="115383"/>
                    <a:pt x="33600" y="115383"/>
                    <a:pt x="33600" y="115383"/>
                  </a:cubicBezTo>
                  <a:cubicBezTo>
                    <a:pt x="39771" y="120000"/>
                    <a:pt x="39771" y="115383"/>
                    <a:pt x="39771" y="110766"/>
                  </a:cubicBezTo>
                  <a:cubicBezTo>
                    <a:pt x="39771" y="110766"/>
                    <a:pt x="45942" y="110766"/>
                    <a:pt x="45942" y="110766"/>
                  </a:cubicBezTo>
                  <a:cubicBezTo>
                    <a:pt x="45942" y="110766"/>
                    <a:pt x="52114" y="110766"/>
                    <a:pt x="52114" y="110766"/>
                  </a:cubicBezTo>
                  <a:cubicBezTo>
                    <a:pt x="52114" y="110766"/>
                    <a:pt x="45942" y="115383"/>
                    <a:pt x="52114" y="115383"/>
                  </a:cubicBezTo>
                  <a:cubicBezTo>
                    <a:pt x="52114" y="120000"/>
                    <a:pt x="58285" y="115383"/>
                    <a:pt x="58285" y="115383"/>
                  </a:cubicBezTo>
                  <a:cubicBezTo>
                    <a:pt x="64457" y="115383"/>
                    <a:pt x="64457" y="110766"/>
                    <a:pt x="70628" y="106155"/>
                  </a:cubicBezTo>
                  <a:cubicBezTo>
                    <a:pt x="70628" y="106155"/>
                    <a:pt x="76800" y="106155"/>
                    <a:pt x="76800" y="106155"/>
                  </a:cubicBezTo>
                  <a:cubicBezTo>
                    <a:pt x="76800" y="101538"/>
                    <a:pt x="76800" y="87694"/>
                    <a:pt x="76800" y="83077"/>
                  </a:cubicBezTo>
                  <a:cubicBezTo>
                    <a:pt x="82971" y="78461"/>
                    <a:pt x="82971" y="78461"/>
                    <a:pt x="89142" y="73844"/>
                  </a:cubicBezTo>
                  <a:cubicBezTo>
                    <a:pt x="95314" y="69233"/>
                    <a:pt x="101485" y="64616"/>
                    <a:pt x="107657" y="60000"/>
                  </a:cubicBezTo>
                  <a:cubicBezTo>
                    <a:pt x="107657" y="55383"/>
                    <a:pt x="107657" y="50766"/>
                    <a:pt x="107657" y="46155"/>
                  </a:cubicBezTo>
                  <a:cubicBezTo>
                    <a:pt x="113828" y="32305"/>
                    <a:pt x="113828" y="18461"/>
                    <a:pt x="120000" y="46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67" name="Shape 2367"/>
            <p:cNvSpPr/>
            <p:nvPr/>
          </p:nvSpPr>
          <p:spPr>
            <a:xfrm>
              <a:off x="2862822" y="3088300"/>
              <a:ext cx="563517" cy="790095"/>
            </a:xfrm>
            <a:custGeom>
              <a:avLst/>
              <a:gdLst/>
              <a:ahLst/>
              <a:cxnLst/>
              <a:rect l="0" t="0" r="0" b="0"/>
              <a:pathLst>
                <a:path w="120000" h="120000" extrusionOk="0">
                  <a:moveTo>
                    <a:pt x="10392" y="72000"/>
                  </a:moveTo>
                  <a:cubicBezTo>
                    <a:pt x="10392" y="69600"/>
                    <a:pt x="10392" y="69600"/>
                    <a:pt x="10392" y="69600"/>
                  </a:cubicBezTo>
                  <a:cubicBezTo>
                    <a:pt x="6612" y="69600"/>
                    <a:pt x="10392" y="69600"/>
                    <a:pt x="10392" y="72000"/>
                  </a:cubicBezTo>
                  <a:close/>
                  <a:moveTo>
                    <a:pt x="120000" y="79200"/>
                  </a:moveTo>
                  <a:cubicBezTo>
                    <a:pt x="120000" y="76800"/>
                    <a:pt x="116220" y="67200"/>
                    <a:pt x="112440" y="69600"/>
                  </a:cubicBezTo>
                  <a:cubicBezTo>
                    <a:pt x="112440" y="67200"/>
                    <a:pt x="116220" y="67200"/>
                    <a:pt x="116220" y="62400"/>
                  </a:cubicBezTo>
                  <a:cubicBezTo>
                    <a:pt x="116220" y="60000"/>
                    <a:pt x="112440" y="57600"/>
                    <a:pt x="112440" y="55200"/>
                  </a:cubicBezTo>
                  <a:cubicBezTo>
                    <a:pt x="112440" y="52800"/>
                    <a:pt x="112440" y="50400"/>
                    <a:pt x="116220" y="48000"/>
                  </a:cubicBezTo>
                  <a:cubicBezTo>
                    <a:pt x="116220" y="43200"/>
                    <a:pt x="112440" y="43200"/>
                    <a:pt x="108661" y="45600"/>
                  </a:cubicBezTo>
                  <a:cubicBezTo>
                    <a:pt x="104881" y="45600"/>
                    <a:pt x="97322" y="45600"/>
                    <a:pt x="97322" y="45600"/>
                  </a:cubicBezTo>
                  <a:cubicBezTo>
                    <a:pt x="93542" y="45600"/>
                    <a:pt x="93542" y="43200"/>
                    <a:pt x="93542" y="40800"/>
                  </a:cubicBezTo>
                  <a:cubicBezTo>
                    <a:pt x="89763" y="40800"/>
                    <a:pt x="89763" y="40800"/>
                    <a:pt x="89763" y="38400"/>
                  </a:cubicBezTo>
                  <a:cubicBezTo>
                    <a:pt x="82204" y="38400"/>
                    <a:pt x="78424" y="38400"/>
                    <a:pt x="74645" y="38400"/>
                  </a:cubicBezTo>
                  <a:cubicBezTo>
                    <a:pt x="70865" y="38400"/>
                    <a:pt x="70865" y="38400"/>
                    <a:pt x="70865" y="38400"/>
                  </a:cubicBezTo>
                  <a:cubicBezTo>
                    <a:pt x="70865" y="38400"/>
                    <a:pt x="70865" y="36000"/>
                    <a:pt x="70865" y="36000"/>
                  </a:cubicBezTo>
                  <a:cubicBezTo>
                    <a:pt x="70865" y="36000"/>
                    <a:pt x="67085" y="36000"/>
                    <a:pt x="67085" y="36000"/>
                  </a:cubicBezTo>
                  <a:cubicBezTo>
                    <a:pt x="67085" y="33600"/>
                    <a:pt x="67085" y="31200"/>
                    <a:pt x="67085" y="31200"/>
                  </a:cubicBezTo>
                  <a:cubicBezTo>
                    <a:pt x="67085" y="28800"/>
                    <a:pt x="67085" y="28800"/>
                    <a:pt x="67085" y="26400"/>
                  </a:cubicBezTo>
                  <a:cubicBezTo>
                    <a:pt x="63306" y="24000"/>
                    <a:pt x="63306" y="21600"/>
                    <a:pt x="59526" y="24000"/>
                  </a:cubicBezTo>
                  <a:cubicBezTo>
                    <a:pt x="59526" y="21600"/>
                    <a:pt x="63306" y="16800"/>
                    <a:pt x="63306" y="14400"/>
                  </a:cubicBezTo>
                  <a:cubicBezTo>
                    <a:pt x="67085" y="14400"/>
                    <a:pt x="67085" y="12000"/>
                    <a:pt x="67085" y="9600"/>
                  </a:cubicBezTo>
                  <a:cubicBezTo>
                    <a:pt x="70865" y="9600"/>
                    <a:pt x="70865" y="9600"/>
                    <a:pt x="70865" y="9600"/>
                  </a:cubicBezTo>
                  <a:cubicBezTo>
                    <a:pt x="70865" y="7200"/>
                    <a:pt x="74645" y="7200"/>
                    <a:pt x="74645" y="4800"/>
                  </a:cubicBezTo>
                  <a:cubicBezTo>
                    <a:pt x="78424" y="4800"/>
                    <a:pt x="78424" y="4800"/>
                    <a:pt x="82204" y="4800"/>
                  </a:cubicBezTo>
                  <a:cubicBezTo>
                    <a:pt x="85983" y="2400"/>
                    <a:pt x="82204" y="0"/>
                    <a:pt x="78424" y="0"/>
                  </a:cubicBezTo>
                  <a:cubicBezTo>
                    <a:pt x="74645" y="0"/>
                    <a:pt x="74645" y="2400"/>
                    <a:pt x="74645" y="2400"/>
                  </a:cubicBezTo>
                  <a:cubicBezTo>
                    <a:pt x="70865" y="4800"/>
                    <a:pt x="67085" y="7200"/>
                    <a:pt x="63306" y="7200"/>
                  </a:cubicBezTo>
                  <a:cubicBezTo>
                    <a:pt x="59526" y="9600"/>
                    <a:pt x="55747" y="7200"/>
                    <a:pt x="51967" y="9600"/>
                  </a:cubicBezTo>
                  <a:cubicBezTo>
                    <a:pt x="51967" y="9600"/>
                    <a:pt x="51967" y="12000"/>
                    <a:pt x="48188" y="12000"/>
                  </a:cubicBezTo>
                  <a:cubicBezTo>
                    <a:pt x="48188" y="12000"/>
                    <a:pt x="48188" y="9600"/>
                    <a:pt x="51967" y="9600"/>
                  </a:cubicBezTo>
                  <a:cubicBezTo>
                    <a:pt x="48188" y="9600"/>
                    <a:pt x="48188" y="9600"/>
                    <a:pt x="48188" y="9600"/>
                  </a:cubicBezTo>
                  <a:cubicBezTo>
                    <a:pt x="44408" y="9600"/>
                    <a:pt x="44408" y="9600"/>
                    <a:pt x="44408" y="12000"/>
                  </a:cubicBezTo>
                  <a:cubicBezTo>
                    <a:pt x="40628" y="12000"/>
                    <a:pt x="40628" y="14400"/>
                    <a:pt x="36849" y="16800"/>
                  </a:cubicBezTo>
                  <a:cubicBezTo>
                    <a:pt x="36849" y="16800"/>
                    <a:pt x="36849" y="16800"/>
                    <a:pt x="36849" y="16800"/>
                  </a:cubicBezTo>
                  <a:cubicBezTo>
                    <a:pt x="36849" y="16800"/>
                    <a:pt x="36849" y="19200"/>
                    <a:pt x="36849" y="19200"/>
                  </a:cubicBezTo>
                  <a:cubicBezTo>
                    <a:pt x="36849" y="21600"/>
                    <a:pt x="36849" y="19200"/>
                    <a:pt x="33069" y="21600"/>
                  </a:cubicBezTo>
                  <a:cubicBezTo>
                    <a:pt x="33069" y="21600"/>
                    <a:pt x="33069" y="24000"/>
                    <a:pt x="29290" y="24000"/>
                  </a:cubicBezTo>
                  <a:cubicBezTo>
                    <a:pt x="29290" y="26400"/>
                    <a:pt x="25510" y="26400"/>
                    <a:pt x="25510" y="26400"/>
                  </a:cubicBezTo>
                  <a:cubicBezTo>
                    <a:pt x="25510" y="28800"/>
                    <a:pt x="25510" y="33600"/>
                    <a:pt x="21731" y="31200"/>
                  </a:cubicBezTo>
                  <a:cubicBezTo>
                    <a:pt x="21731" y="31200"/>
                    <a:pt x="25510" y="31200"/>
                    <a:pt x="21731" y="31200"/>
                  </a:cubicBezTo>
                  <a:cubicBezTo>
                    <a:pt x="21731" y="28800"/>
                    <a:pt x="21731" y="28800"/>
                    <a:pt x="17951" y="26400"/>
                  </a:cubicBezTo>
                  <a:cubicBezTo>
                    <a:pt x="17951" y="28800"/>
                    <a:pt x="21731" y="31200"/>
                    <a:pt x="21731" y="31200"/>
                  </a:cubicBezTo>
                  <a:cubicBezTo>
                    <a:pt x="21731" y="33600"/>
                    <a:pt x="17951" y="33600"/>
                    <a:pt x="17951" y="36000"/>
                  </a:cubicBezTo>
                  <a:cubicBezTo>
                    <a:pt x="17951" y="33600"/>
                    <a:pt x="14171" y="33600"/>
                    <a:pt x="14171" y="33600"/>
                  </a:cubicBezTo>
                  <a:cubicBezTo>
                    <a:pt x="14171" y="36000"/>
                    <a:pt x="14171" y="36000"/>
                    <a:pt x="14171" y="38400"/>
                  </a:cubicBezTo>
                  <a:cubicBezTo>
                    <a:pt x="14171" y="38400"/>
                    <a:pt x="21731" y="43200"/>
                    <a:pt x="17951" y="43200"/>
                  </a:cubicBezTo>
                  <a:cubicBezTo>
                    <a:pt x="17951" y="45600"/>
                    <a:pt x="17951" y="45600"/>
                    <a:pt x="17951" y="48000"/>
                  </a:cubicBezTo>
                  <a:cubicBezTo>
                    <a:pt x="17951" y="48000"/>
                    <a:pt x="17951" y="48000"/>
                    <a:pt x="17951" y="48000"/>
                  </a:cubicBezTo>
                  <a:cubicBezTo>
                    <a:pt x="14171" y="50400"/>
                    <a:pt x="17951" y="50400"/>
                    <a:pt x="17951" y="50400"/>
                  </a:cubicBezTo>
                  <a:cubicBezTo>
                    <a:pt x="17951" y="52800"/>
                    <a:pt x="17951" y="57600"/>
                    <a:pt x="14171" y="57600"/>
                  </a:cubicBezTo>
                  <a:cubicBezTo>
                    <a:pt x="14171" y="57600"/>
                    <a:pt x="17951" y="57600"/>
                    <a:pt x="17951" y="57600"/>
                  </a:cubicBezTo>
                  <a:cubicBezTo>
                    <a:pt x="17951" y="60000"/>
                    <a:pt x="17951" y="60000"/>
                    <a:pt x="17951" y="60000"/>
                  </a:cubicBezTo>
                  <a:cubicBezTo>
                    <a:pt x="17951" y="60000"/>
                    <a:pt x="17951" y="60000"/>
                    <a:pt x="17951" y="60000"/>
                  </a:cubicBezTo>
                  <a:cubicBezTo>
                    <a:pt x="17951" y="60000"/>
                    <a:pt x="17951" y="62400"/>
                    <a:pt x="21731" y="60000"/>
                  </a:cubicBezTo>
                  <a:cubicBezTo>
                    <a:pt x="17951" y="64800"/>
                    <a:pt x="14171" y="67200"/>
                    <a:pt x="10392" y="69600"/>
                  </a:cubicBezTo>
                  <a:cubicBezTo>
                    <a:pt x="10392" y="72000"/>
                    <a:pt x="10392" y="69600"/>
                    <a:pt x="6612" y="72000"/>
                  </a:cubicBezTo>
                  <a:cubicBezTo>
                    <a:pt x="2833" y="72000"/>
                    <a:pt x="6612" y="74400"/>
                    <a:pt x="2833" y="76800"/>
                  </a:cubicBezTo>
                  <a:cubicBezTo>
                    <a:pt x="2833" y="74400"/>
                    <a:pt x="2833" y="74400"/>
                    <a:pt x="2833" y="76800"/>
                  </a:cubicBezTo>
                  <a:cubicBezTo>
                    <a:pt x="-946" y="76800"/>
                    <a:pt x="-946" y="76800"/>
                    <a:pt x="2833" y="76800"/>
                  </a:cubicBezTo>
                  <a:cubicBezTo>
                    <a:pt x="2833" y="79200"/>
                    <a:pt x="6612" y="79200"/>
                    <a:pt x="6612" y="81600"/>
                  </a:cubicBezTo>
                  <a:cubicBezTo>
                    <a:pt x="10392" y="81600"/>
                    <a:pt x="10392" y="81600"/>
                    <a:pt x="14171" y="84000"/>
                  </a:cubicBezTo>
                  <a:cubicBezTo>
                    <a:pt x="14171" y="84000"/>
                    <a:pt x="14171" y="86400"/>
                    <a:pt x="17951" y="86400"/>
                  </a:cubicBezTo>
                  <a:cubicBezTo>
                    <a:pt x="17951" y="86400"/>
                    <a:pt x="21731" y="86400"/>
                    <a:pt x="21731" y="86400"/>
                  </a:cubicBezTo>
                  <a:cubicBezTo>
                    <a:pt x="25510" y="86400"/>
                    <a:pt x="25510" y="86400"/>
                    <a:pt x="29290" y="86400"/>
                  </a:cubicBezTo>
                  <a:cubicBezTo>
                    <a:pt x="29290" y="86400"/>
                    <a:pt x="33069" y="88800"/>
                    <a:pt x="36849" y="88800"/>
                  </a:cubicBezTo>
                  <a:cubicBezTo>
                    <a:pt x="36849" y="88800"/>
                    <a:pt x="40628" y="88800"/>
                    <a:pt x="40628" y="91200"/>
                  </a:cubicBezTo>
                  <a:cubicBezTo>
                    <a:pt x="44408" y="91200"/>
                    <a:pt x="44408" y="96000"/>
                    <a:pt x="48188" y="96000"/>
                  </a:cubicBezTo>
                  <a:cubicBezTo>
                    <a:pt x="51967" y="98400"/>
                    <a:pt x="55747" y="100800"/>
                    <a:pt x="55747" y="100800"/>
                  </a:cubicBezTo>
                  <a:cubicBezTo>
                    <a:pt x="55747" y="100800"/>
                    <a:pt x="55747" y="100800"/>
                    <a:pt x="59526" y="103200"/>
                  </a:cubicBezTo>
                  <a:cubicBezTo>
                    <a:pt x="59526" y="103200"/>
                    <a:pt x="59526" y="103200"/>
                    <a:pt x="59526" y="105600"/>
                  </a:cubicBezTo>
                  <a:cubicBezTo>
                    <a:pt x="59526" y="105600"/>
                    <a:pt x="59526" y="105600"/>
                    <a:pt x="63306" y="105600"/>
                  </a:cubicBezTo>
                  <a:cubicBezTo>
                    <a:pt x="67085" y="105600"/>
                    <a:pt x="67085" y="105600"/>
                    <a:pt x="70865" y="105600"/>
                  </a:cubicBezTo>
                  <a:cubicBezTo>
                    <a:pt x="74645" y="103200"/>
                    <a:pt x="70865" y="105600"/>
                    <a:pt x="74645" y="105600"/>
                  </a:cubicBezTo>
                  <a:cubicBezTo>
                    <a:pt x="74645" y="105600"/>
                    <a:pt x="74645" y="105600"/>
                    <a:pt x="74645" y="105600"/>
                  </a:cubicBezTo>
                  <a:cubicBezTo>
                    <a:pt x="78424" y="105600"/>
                    <a:pt x="78424" y="105600"/>
                    <a:pt x="78424" y="105600"/>
                  </a:cubicBezTo>
                  <a:cubicBezTo>
                    <a:pt x="82204" y="105600"/>
                    <a:pt x="85983" y="105600"/>
                    <a:pt x="85983" y="108000"/>
                  </a:cubicBezTo>
                  <a:cubicBezTo>
                    <a:pt x="89763" y="108000"/>
                    <a:pt x="89763" y="108000"/>
                    <a:pt x="89763" y="110400"/>
                  </a:cubicBezTo>
                  <a:cubicBezTo>
                    <a:pt x="85983" y="110400"/>
                    <a:pt x="85983" y="112800"/>
                    <a:pt x="82204" y="115200"/>
                  </a:cubicBezTo>
                  <a:cubicBezTo>
                    <a:pt x="85983" y="117600"/>
                    <a:pt x="85983" y="115200"/>
                    <a:pt x="85983" y="115200"/>
                  </a:cubicBezTo>
                  <a:cubicBezTo>
                    <a:pt x="89763" y="117600"/>
                    <a:pt x="89763" y="117600"/>
                    <a:pt x="89763" y="120000"/>
                  </a:cubicBezTo>
                  <a:cubicBezTo>
                    <a:pt x="93542" y="112800"/>
                    <a:pt x="93542" y="108000"/>
                    <a:pt x="93542" y="100800"/>
                  </a:cubicBezTo>
                  <a:cubicBezTo>
                    <a:pt x="93542" y="100800"/>
                    <a:pt x="97322" y="98400"/>
                    <a:pt x="93542" y="96000"/>
                  </a:cubicBezTo>
                  <a:cubicBezTo>
                    <a:pt x="93542" y="96000"/>
                    <a:pt x="93542" y="93600"/>
                    <a:pt x="93542" y="93600"/>
                  </a:cubicBezTo>
                  <a:cubicBezTo>
                    <a:pt x="89763" y="88800"/>
                    <a:pt x="85983" y="91200"/>
                    <a:pt x="89763" y="86400"/>
                  </a:cubicBezTo>
                  <a:cubicBezTo>
                    <a:pt x="89763" y="84000"/>
                    <a:pt x="89763" y="86400"/>
                    <a:pt x="89763" y="84000"/>
                  </a:cubicBezTo>
                  <a:cubicBezTo>
                    <a:pt x="93542" y="84000"/>
                    <a:pt x="93542" y="84000"/>
                    <a:pt x="97322" y="84000"/>
                  </a:cubicBezTo>
                  <a:cubicBezTo>
                    <a:pt x="97322" y="84000"/>
                    <a:pt x="101102" y="84000"/>
                    <a:pt x="97322" y="81600"/>
                  </a:cubicBezTo>
                  <a:cubicBezTo>
                    <a:pt x="97322" y="81600"/>
                    <a:pt x="93542" y="81600"/>
                    <a:pt x="89763" y="81600"/>
                  </a:cubicBezTo>
                  <a:cubicBezTo>
                    <a:pt x="89763" y="79200"/>
                    <a:pt x="89763" y="76800"/>
                    <a:pt x="93542" y="76800"/>
                  </a:cubicBezTo>
                  <a:cubicBezTo>
                    <a:pt x="97322" y="74400"/>
                    <a:pt x="104881" y="76800"/>
                    <a:pt x="108661" y="76800"/>
                  </a:cubicBezTo>
                  <a:cubicBezTo>
                    <a:pt x="108661" y="76800"/>
                    <a:pt x="108661" y="74400"/>
                    <a:pt x="108661" y="74400"/>
                  </a:cubicBezTo>
                  <a:cubicBezTo>
                    <a:pt x="108661" y="74400"/>
                    <a:pt x="108661" y="76800"/>
                    <a:pt x="112440" y="76800"/>
                  </a:cubicBezTo>
                  <a:cubicBezTo>
                    <a:pt x="112440" y="76800"/>
                    <a:pt x="112440" y="72000"/>
                    <a:pt x="116220" y="74400"/>
                  </a:cubicBezTo>
                  <a:cubicBezTo>
                    <a:pt x="116220" y="74400"/>
                    <a:pt x="120000" y="76800"/>
                    <a:pt x="120000" y="79200"/>
                  </a:cubicBezTo>
                  <a:cubicBezTo>
                    <a:pt x="120000" y="79200"/>
                    <a:pt x="120000" y="81600"/>
                    <a:pt x="120000" y="792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68" name="Shape 2368"/>
            <p:cNvSpPr/>
            <p:nvPr/>
          </p:nvSpPr>
          <p:spPr>
            <a:xfrm>
              <a:off x="9760714" y="1171875"/>
              <a:ext cx="2401791" cy="1643557"/>
            </a:xfrm>
            <a:custGeom>
              <a:avLst/>
              <a:gdLst/>
              <a:ahLst/>
              <a:cxnLst/>
              <a:rect l="0" t="0" r="0" b="0"/>
              <a:pathLst>
                <a:path w="120000" h="120000" extrusionOk="0">
                  <a:moveTo>
                    <a:pt x="94024" y="114501"/>
                  </a:moveTo>
                  <a:cubicBezTo>
                    <a:pt x="94024" y="113348"/>
                    <a:pt x="93135" y="113348"/>
                    <a:pt x="93135" y="114501"/>
                  </a:cubicBezTo>
                  <a:cubicBezTo>
                    <a:pt x="93135" y="113348"/>
                    <a:pt x="93135" y="113348"/>
                    <a:pt x="93135" y="113348"/>
                  </a:cubicBezTo>
                  <a:cubicBezTo>
                    <a:pt x="93135" y="113348"/>
                    <a:pt x="93135" y="113348"/>
                    <a:pt x="93135" y="114501"/>
                  </a:cubicBezTo>
                  <a:cubicBezTo>
                    <a:pt x="92253" y="113348"/>
                    <a:pt x="90477" y="114501"/>
                    <a:pt x="90477" y="114501"/>
                  </a:cubicBezTo>
                  <a:cubicBezTo>
                    <a:pt x="90477" y="114501"/>
                    <a:pt x="90477" y="114501"/>
                    <a:pt x="90477" y="114501"/>
                  </a:cubicBezTo>
                  <a:cubicBezTo>
                    <a:pt x="89589" y="115659"/>
                    <a:pt x="88701" y="116817"/>
                    <a:pt x="89589" y="119128"/>
                  </a:cubicBezTo>
                  <a:cubicBezTo>
                    <a:pt x="89589" y="120286"/>
                    <a:pt x="91365" y="120286"/>
                    <a:pt x="92253" y="119128"/>
                  </a:cubicBezTo>
                  <a:cubicBezTo>
                    <a:pt x="92253" y="119128"/>
                    <a:pt x="93135" y="119128"/>
                    <a:pt x="93135" y="117975"/>
                  </a:cubicBezTo>
                  <a:cubicBezTo>
                    <a:pt x="94024" y="117975"/>
                    <a:pt x="94024" y="114501"/>
                    <a:pt x="94024" y="114501"/>
                  </a:cubicBezTo>
                  <a:close/>
                  <a:moveTo>
                    <a:pt x="108215" y="98308"/>
                  </a:moveTo>
                  <a:cubicBezTo>
                    <a:pt x="108215" y="98308"/>
                    <a:pt x="108215" y="98308"/>
                    <a:pt x="108215" y="98308"/>
                  </a:cubicBezTo>
                  <a:cubicBezTo>
                    <a:pt x="109103" y="98308"/>
                    <a:pt x="108215" y="98308"/>
                    <a:pt x="108215" y="98308"/>
                  </a:cubicBezTo>
                  <a:close/>
                  <a:moveTo>
                    <a:pt x="114426" y="79805"/>
                  </a:moveTo>
                  <a:cubicBezTo>
                    <a:pt x="114426" y="79805"/>
                    <a:pt x="113538" y="79805"/>
                    <a:pt x="113538" y="80963"/>
                  </a:cubicBezTo>
                  <a:cubicBezTo>
                    <a:pt x="114426" y="80963"/>
                    <a:pt x="114426" y="80963"/>
                    <a:pt x="114426" y="80963"/>
                  </a:cubicBezTo>
                  <a:cubicBezTo>
                    <a:pt x="114426" y="80963"/>
                    <a:pt x="114426" y="80963"/>
                    <a:pt x="114426" y="79805"/>
                  </a:cubicBezTo>
                  <a:close/>
                  <a:moveTo>
                    <a:pt x="114426" y="79805"/>
                  </a:moveTo>
                  <a:cubicBezTo>
                    <a:pt x="114426" y="79805"/>
                    <a:pt x="114426" y="79805"/>
                    <a:pt x="114426" y="79805"/>
                  </a:cubicBezTo>
                  <a:cubicBezTo>
                    <a:pt x="114426" y="79805"/>
                    <a:pt x="114426" y="79805"/>
                    <a:pt x="114426" y="79805"/>
                  </a:cubicBezTo>
                  <a:close/>
                  <a:moveTo>
                    <a:pt x="111767" y="74019"/>
                  </a:moveTo>
                  <a:cubicBezTo>
                    <a:pt x="110879" y="74019"/>
                    <a:pt x="110879" y="72866"/>
                    <a:pt x="109991" y="72866"/>
                  </a:cubicBezTo>
                  <a:cubicBezTo>
                    <a:pt x="110879" y="74019"/>
                    <a:pt x="111767" y="74019"/>
                    <a:pt x="111767" y="74019"/>
                  </a:cubicBezTo>
                  <a:cubicBezTo>
                    <a:pt x="111767" y="74019"/>
                    <a:pt x="111767" y="74019"/>
                    <a:pt x="111767" y="74019"/>
                  </a:cubicBezTo>
                  <a:close/>
                  <a:moveTo>
                    <a:pt x="119748" y="27758"/>
                  </a:moveTo>
                  <a:cubicBezTo>
                    <a:pt x="119748" y="26599"/>
                    <a:pt x="119748" y="26599"/>
                    <a:pt x="119748" y="25441"/>
                  </a:cubicBezTo>
                  <a:cubicBezTo>
                    <a:pt x="119748" y="25441"/>
                    <a:pt x="119748" y="24288"/>
                    <a:pt x="119748" y="24288"/>
                  </a:cubicBezTo>
                  <a:cubicBezTo>
                    <a:pt x="119748" y="23130"/>
                    <a:pt x="119748" y="23130"/>
                    <a:pt x="119748" y="21972"/>
                  </a:cubicBezTo>
                  <a:cubicBezTo>
                    <a:pt x="119748" y="21972"/>
                    <a:pt x="118860" y="20819"/>
                    <a:pt x="118860" y="20819"/>
                  </a:cubicBezTo>
                  <a:cubicBezTo>
                    <a:pt x="118860" y="19661"/>
                    <a:pt x="119748" y="19661"/>
                    <a:pt x="119748" y="19661"/>
                  </a:cubicBezTo>
                  <a:cubicBezTo>
                    <a:pt x="119748" y="18503"/>
                    <a:pt x="119748" y="18503"/>
                    <a:pt x="118860" y="18503"/>
                  </a:cubicBezTo>
                  <a:cubicBezTo>
                    <a:pt x="118860" y="18503"/>
                    <a:pt x="118860" y="17345"/>
                    <a:pt x="118860" y="17345"/>
                  </a:cubicBezTo>
                  <a:cubicBezTo>
                    <a:pt x="117978" y="16192"/>
                    <a:pt x="117090" y="17345"/>
                    <a:pt x="116202" y="17345"/>
                  </a:cubicBezTo>
                  <a:cubicBezTo>
                    <a:pt x="116202" y="17345"/>
                    <a:pt x="115314" y="17345"/>
                    <a:pt x="115314" y="18503"/>
                  </a:cubicBezTo>
                  <a:cubicBezTo>
                    <a:pt x="114426" y="18503"/>
                    <a:pt x="115314" y="18503"/>
                    <a:pt x="114426" y="18503"/>
                  </a:cubicBezTo>
                  <a:cubicBezTo>
                    <a:pt x="112655" y="19661"/>
                    <a:pt x="111767" y="19661"/>
                    <a:pt x="110879" y="18503"/>
                  </a:cubicBezTo>
                  <a:cubicBezTo>
                    <a:pt x="110879" y="18503"/>
                    <a:pt x="110879" y="17345"/>
                    <a:pt x="109991" y="17345"/>
                  </a:cubicBezTo>
                  <a:cubicBezTo>
                    <a:pt x="109991" y="16192"/>
                    <a:pt x="109991" y="16192"/>
                    <a:pt x="109103" y="16192"/>
                  </a:cubicBezTo>
                  <a:cubicBezTo>
                    <a:pt x="109103" y="16192"/>
                    <a:pt x="109103" y="15034"/>
                    <a:pt x="109103" y="15034"/>
                  </a:cubicBezTo>
                  <a:cubicBezTo>
                    <a:pt x="108215" y="15034"/>
                    <a:pt x="108215" y="15034"/>
                    <a:pt x="107333" y="15034"/>
                  </a:cubicBezTo>
                  <a:cubicBezTo>
                    <a:pt x="107333" y="13876"/>
                    <a:pt x="106445" y="13876"/>
                    <a:pt x="105557" y="13876"/>
                  </a:cubicBezTo>
                  <a:cubicBezTo>
                    <a:pt x="105557" y="13876"/>
                    <a:pt x="104669" y="12723"/>
                    <a:pt x="104669" y="12723"/>
                  </a:cubicBezTo>
                  <a:cubicBezTo>
                    <a:pt x="103781" y="12723"/>
                    <a:pt x="102898" y="12723"/>
                    <a:pt x="102010" y="12723"/>
                  </a:cubicBezTo>
                  <a:cubicBezTo>
                    <a:pt x="101122" y="11565"/>
                    <a:pt x="101122" y="11565"/>
                    <a:pt x="101122" y="11565"/>
                  </a:cubicBezTo>
                  <a:cubicBezTo>
                    <a:pt x="100234" y="10407"/>
                    <a:pt x="100234" y="10407"/>
                    <a:pt x="100234" y="10407"/>
                  </a:cubicBezTo>
                  <a:cubicBezTo>
                    <a:pt x="99346" y="9248"/>
                    <a:pt x="99346" y="9248"/>
                    <a:pt x="99346" y="9248"/>
                  </a:cubicBezTo>
                  <a:cubicBezTo>
                    <a:pt x="98458" y="8096"/>
                    <a:pt x="90477" y="-1158"/>
                    <a:pt x="90477" y="1152"/>
                  </a:cubicBezTo>
                  <a:cubicBezTo>
                    <a:pt x="89589" y="1152"/>
                    <a:pt x="88701" y="0"/>
                    <a:pt x="87819" y="0"/>
                  </a:cubicBezTo>
                  <a:cubicBezTo>
                    <a:pt x="86931" y="0"/>
                    <a:pt x="86043" y="0"/>
                    <a:pt x="85154" y="0"/>
                  </a:cubicBezTo>
                  <a:cubicBezTo>
                    <a:pt x="84266" y="0"/>
                    <a:pt x="83378" y="0"/>
                    <a:pt x="82496" y="0"/>
                  </a:cubicBezTo>
                  <a:cubicBezTo>
                    <a:pt x="82496" y="1152"/>
                    <a:pt x="81608" y="2310"/>
                    <a:pt x="81608" y="2310"/>
                  </a:cubicBezTo>
                  <a:cubicBezTo>
                    <a:pt x="81608" y="3469"/>
                    <a:pt x="82496" y="2310"/>
                    <a:pt x="82496" y="2310"/>
                  </a:cubicBezTo>
                  <a:cubicBezTo>
                    <a:pt x="83378" y="3469"/>
                    <a:pt x="83378" y="3469"/>
                    <a:pt x="83378" y="3469"/>
                  </a:cubicBezTo>
                  <a:cubicBezTo>
                    <a:pt x="84266" y="4627"/>
                    <a:pt x="83378" y="4627"/>
                    <a:pt x="83378" y="6938"/>
                  </a:cubicBezTo>
                  <a:cubicBezTo>
                    <a:pt x="83378" y="6938"/>
                    <a:pt x="83378" y="8096"/>
                    <a:pt x="83378" y="9248"/>
                  </a:cubicBezTo>
                  <a:cubicBezTo>
                    <a:pt x="83378" y="9248"/>
                    <a:pt x="83378" y="9248"/>
                    <a:pt x="83378" y="10407"/>
                  </a:cubicBezTo>
                  <a:cubicBezTo>
                    <a:pt x="83378" y="10407"/>
                    <a:pt x="84266" y="10407"/>
                    <a:pt x="84266" y="10407"/>
                  </a:cubicBezTo>
                  <a:cubicBezTo>
                    <a:pt x="84266" y="11565"/>
                    <a:pt x="84266" y="11565"/>
                    <a:pt x="83378" y="11565"/>
                  </a:cubicBezTo>
                  <a:cubicBezTo>
                    <a:pt x="83378" y="11565"/>
                    <a:pt x="82496" y="12723"/>
                    <a:pt x="82496" y="12723"/>
                  </a:cubicBezTo>
                  <a:cubicBezTo>
                    <a:pt x="81608" y="12723"/>
                    <a:pt x="79832" y="12723"/>
                    <a:pt x="78944" y="11565"/>
                  </a:cubicBezTo>
                  <a:cubicBezTo>
                    <a:pt x="78944" y="12723"/>
                    <a:pt x="79832" y="13876"/>
                    <a:pt x="79832" y="15034"/>
                  </a:cubicBezTo>
                  <a:cubicBezTo>
                    <a:pt x="79832" y="16192"/>
                    <a:pt x="79832" y="17345"/>
                    <a:pt x="78944" y="17345"/>
                  </a:cubicBezTo>
                  <a:cubicBezTo>
                    <a:pt x="79832" y="17345"/>
                    <a:pt x="79832" y="18503"/>
                    <a:pt x="80720" y="18503"/>
                  </a:cubicBezTo>
                  <a:cubicBezTo>
                    <a:pt x="80720" y="18503"/>
                    <a:pt x="80720" y="18503"/>
                    <a:pt x="80720" y="18503"/>
                  </a:cubicBezTo>
                  <a:cubicBezTo>
                    <a:pt x="82496" y="18503"/>
                    <a:pt x="83378" y="18503"/>
                    <a:pt x="83378" y="19661"/>
                  </a:cubicBezTo>
                  <a:cubicBezTo>
                    <a:pt x="84266" y="18503"/>
                    <a:pt x="84266" y="17345"/>
                    <a:pt x="85154" y="18503"/>
                  </a:cubicBezTo>
                  <a:cubicBezTo>
                    <a:pt x="86043" y="18503"/>
                    <a:pt x="86043" y="18503"/>
                    <a:pt x="86931" y="18503"/>
                  </a:cubicBezTo>
                  <a:cubicBezTo>
                    <a:pt x="86931" y="19661"/>
                    <a:pt x="90477" y="21972"/>
                    <a:pt x="90477" y="21972"/>
                  </a:cubicBezTo>
                  <a:cubicBezTo>
                    <a:pt x="90477" y="23130"/>
                    <a:pt x="87819" y="21972"/>
                    <a:pt x="86931" y="21972"/>
                  </a:cubicBezTo>
                  <a:cubicBezTo>
                    <a:pt x="86931" y="21972"/>
                    <a:pt x="86043" y="23130"/>
                    <a:pt x="86043" y="23130"/>
                  </a:cubicBezTo>
                  <a:cubicBezTo>
                    <a:pt x="86043" y="23130"/>
                    <a:pt x="85154" y="21972"/>
                    <a:pt x="85154" y="23130"/>
                  </a:cubicBezTo>
                  <a:cubicBezTo>
                    <a:pt x="85154" y="23130"/>
                    <a:pt x="84266" y="23130"/>
                    <a:pt x="84266" y="24288"/>
                  </a:cubicBezTo>
                  <a:cubicBezTo>
                    <a:pt x="83378" y="25441"/>
                    <a:pt x="84266" y="25441"/>
                    <a:pt x="83378" y="26599"/>
                  </a:cubicBezTo>
                  <a:cubicBezTo>
                    <a:pt x="83378" y="26599"/>
                    <a:pt x="82496" y="26599"/>
                    <a:pt x="81608" y="26599"/>
                  </a:cubicBezTo>
                  <a:cubicBezTo>
                    <a:pt x="80720" y="26599"/>
                    <a:pt x="81608" y="26599"/>
                    <a:pt x="80720" y="27758"/>
                  </a:cubicBezTo>
                  <a:cubicBezTo>
                    <a:pt x="80720" y="27758"/>
                    <a:pt x="80720" y="28916"/>
                    <a:pt x="79832" y="28916"/>
                  </a:cubicBezTo>
                  <a:cubicBezTo>
                    <a:pt x="79832" y="28916"/>
                    <a:pt x="78056" y="28916"/>
                    <a:pt x="78056" y="28916"/>
                  </a:cubicBezTo>
                  <a:cubicBezTo>
                    <a:pt x="77173" y="28916"/>
                    <a:pt x="77173" y="27758"/>
                    <a:pt x="77173" y="27758"/>
                  </a:cubicBezTo>
                  <a:cubicBezTo>
                    <a:pt x="76285" y="27758"/>
                    <a:pt x="75397" y="28916"/>
                    <a:pt x="75397" y="30068"/>
                  </a:cubicBezTo>
                  <a:cubicBezTo>
                    <a:pt x="76285" y="31227"/>
                    <a:pt x="78056" y="31227"/>
                    <a:pt x="78056" y="32385"/>
                  </a:cubicBezTo>
                  <a:cubicBezTo>
                    <a:pt x="78056" y="33537"/>
                    <a:pt x="76285" y="33537"/>
                    <a:pt x="76285" y="34696"/>
                  </a:cubicBezTo>
                  <a:cubicBezTo>
                    <a:pt x="75397" y="35854"/>
                    <a:pt x="75397" y="35854"/>
                    <a:pt x="74509" y="35854"/>
                  </a:cubicBezTo>
                  <a:cubicBezTo>
                    <a:pt x="73621" y="37012"/>
                    <a:pt x="71851" y="37012"/>
                    <a:pt x="70075" y="37012"/>
                  </a:cubicBezTo>
                  <a:cubicBezTo>
                    <a:pt x="69187" y="38165"/>
                    <a:pt x="68299" y="38165"/>
                    <a:pt x="66528" y="39323"/>
                  </a:cubicBezTo>
                  <a:cubicBezTo>
                    <a:pt x="65640" y="39323"/>
                    <a:pt x="65640" y="39323"/>
                    <a:pt x="64752" y="39323"/>
                  </a:cubicBezTo>
                  <a:cubicBezTo>
                    <a:pt x="63864" y="39323"/>
                    <a:pt x="64752" y="39323"/>
                    <a:pt x="63864" y="39323"/>
                  </a:cubicBezTo>
                  <a:cubicBezTo>
                    <a:pt x="63864" y="38165"/>
                    <a:pt x="62976" y="39323"/>
                    <a:pt x="62976" y="39323"/>
                  </a:cubicBezTo>
                  <a:cubicBezTo>
                    <a:pt x="61206" y="39323"/>
                    <a:pt x="60318" y="38165"/>
                    <a:pt x="59430" y="38165"/>
                  </a:cubicBezTo>
                  <a:cubicBezTo>
                    <a:pt x="58542" y="37012"/>
                    <a:pt x="57659" y="37012"/>
                    <a:pt x="57659" y="37012"/>
                  </a:cubicBezTo>
                  <a:cubicBezTo>
                    <a:pt x="56771" y="35854"/>
                    <a:pt x="54995" y="37012"/>
                    <a:pt x="54107" y="37012"/>
                  </a:cubicBezTo>
                  <a:cubicBezTo>
                    <a:pt x="52337" y="35854"/>
                    <a:pt x="51449" y="35854"/>
                    <a:pt x="49673" y="35854"/>
                  </a:cubicBezTo>
                  <a:cubicBezTo>
                    <a:pt x="48785" y="35854"/>
                    <a:pt x="47014" y="35854"/>
                    <a:pt x="46126" y="35854"/>
                  </a:cubicBezTo>
                  <a:cubicBezTo>
                    <a:pt x="45238" y="35854"/>
                    <a:pt x="45238" y="34696"/>
                    <a:pt x="44350" y="33537"/>
                  </a:cubicBezTo>
                  <a:cubicBezTo>
                    <a:pt x="43462" y="33537"/>
                    <a:pt x="42580" y="32385"/>
                    <a:pt x="42580" y="31227"/>
                  </a:cubicBezTo>
                  <a:cubicBezTo>
                    <a:pt x="42580" y="31227"/>
                    <a:pt x="42580" y="31227"/>
                    <a:pt x="41692" y="31227"/>
                  </a:cubicBezTo>
                  <a:cubicBezTo>
                    <a:pt x="41692" y="30068"/>
                    <a:pt x="40804" y="30068"/>
                    <a:pt x="40804" y="30068"/>
                  </a:cubicBezTo>
                  <a:cubicBezTo>
                    <a:pt x="39916" y="30068"/>
                    <a:pt x="38140" y="28916"/>
                    <a:pt x="36369" y="28916"/>
                  </a:cubicBezTo>
                  <a:cubicBezTo>
                    <a:pt x="35481" y="28916"/>
                    <a:pt x="33705" y="27758"/>
                    <a:pt x="32817" y="27758"/>
                  </a:cubicBezTo>
                  <a:cubicBezTo>
                    <a:pt x="31935" y="27758"/>
                    <a:pt x="31935" y="27758"/>
                    <a:pt x="31047" y="26599"/>
                  </a:cubicBezTo>
                  <a:cubicBezTo>
                    <a:pt x="31047" y="26599"/>
                    <a:pt x="31047" y="25441"/>
                    <a:pt x="31047" y="25441"/>
                  </a:cubicBezTo>
                  <a:cubicBezTo>
                    <a:pt x="31047" y="25441"/>
                    <a:pt x="31047" y="24288"/>
                    <a:pt x="31047" y="24288"/>
                  </a:cubicBezTo>
                  <a:cubicBezTo>
                    <a:pt x="31047" y="24288"/>
                    <a:pt x="31047" y="24288"/>
                    <a:pt x="31047" y="23130"/>
                  </a:cubicBezTo>
                  <a:cubicBezTo>
                    <a:pt x="31047" y="23130"/>
                    <a:pt x="31047" y="23130"/>
                    <a:pt x="30159" y="21972"/>
                  </a:cubicBezTo>
                  <a:cubicBezTo>
                    <a:pt x="30159" y="21972"/>
                    <a:pt x="30159" y="20819"/>
                    <a:pt x="29271" y="20819"/>
                  </a:cubicBezTo>
                  <a:cubicBezTo>
                    <a:pt x="28383" y="19661"/>
                    <a:pt x="28383" y="18503"/>
                    <a:pt x="27500" y="18503"/>
                  </a:cubicBezTo>
                  <a:cubicBezTo>
                    <a:pt x="27500" y="18503"/>
                    <a:pt x="27500" y="18503"/>
                    <a:pt x="26612" y="18503"/>
                  </a:cubicBezTo>
                  <a:cubicBezTo>
                    <a:pt x="26612" y="18503"/>
                    <a:pt x="26612" y="18503"/>
                    <a:pt x="25724" y="18503"/>
                  </a:cubicBezTo>
                  <a:cubicBezTo>
                    <a:pt x="24836" y="17345"/>
                    <a:pt x="23948" y="17345"/>
                    <a:pt x="23060" y="16192"/>
                  </a:cubicBezTo>
                  <a:cubicBezTo>
                    <a:pt x="23060" y="16192"/>
                    <a:pt x="23060" y="16192"/>
                    <a:pt x="22178" y="16192"/>
                  </a:cubicBezTo>
                  <a:cubicBezTo>
                    <a:pt x="22178" y="16192"/>
                    <a:pt x="22178" y="16192"/>
                    <a:pt x="22178" y="16192"/>
                  </a:cubicBezTo>
                  <a:cubicBezTo>
                    <a:pt x="22178" y="15034"/>
                    <a:pt x="22178" y="15034"/>
                    <a:pt x="21290" y="15034"/>
                  </a:cubicBezTo>
                  <a:cubicBezTo>
                    <a:pt x="21290" y="15034"/>
                    <a:pt x="22178" y="15034"/>
                    <a:pt x="21290" y="13876"/>
                  </a:cubicBezTo>
                  <a:cubicBezTo>
                    <a:pt x="21290" y="13876"/>
                    <a:pt x="21290" y="13876"/>
                    <a:pt x="20402" y="13876"/>
                  </a:cubicBezTo>
                  <a:cubicBezTo>
                    <a:pt x="20402" y="13876"/>
                    <a:pt x="19514" y="13876"/>
                    <a:pt x="19514" y="15034"/>
                  </a:cubicBezTo>
                  <a:cubicBezTo>
                    <a:pt x="19514" y="15034"/>
                    <a:pt x="19514" y="15034"/>
                    <a:pt x="19514" y="16192"/>
                  </a:cubicBezTo>
                  <a:cubicBezTo>
                    <a:pt x="18626" y="17345"/>
                    <a:pt x="17738" y="16192"/>
                    <a:pt x="17738" y="18503"/>
                  </a:cubicBezTo>
                  <a:cubicBezTo>
                    <a:pt x="18626" y="19661"/>
                    <a:pt x="19514" y="20819"/>
                    <a:pt x="18626" y="20819"/>
                  </a:cubicBezTo>
                  <a:cubicBezTo>
                    <a:pt x="18626" y="20819"/>
                    <a:pt x="17738" y="21972"/>
                    <a:pt x="17738" y="21972"/>
                  </a:cubicBezTo>
                  <a:cubicBezTo>
                    <a:pt x="17738" y="21972"/>
                    <a:pt x="16855" y="21972"/>
                    <a:pt x="16855" y="21972"/>
                  </a:cubicBezTo>
                  <a:cubicBezTo>
                    <a:pt x="16855" y="20819"/>
                    <a:pt x="14191" y="20819"/>
                    <a:pt x="13303" y="20819"/>
                  </a:cubicBezTo>
                  <a:cubicBezTo>
                    <a:pt x="13303" y="20819"/>
                    <a:pt x="13303" y="24288"/>
                    <a:pt x="13303" y="25441"/>
                  </a:cubicBezTo>
                  <a:cubicBezTo>
                    <a:pt x="13303" y="25441"/>
                    <a:pt x="13303" y="26599"/>
                    <a:pt x="14191" y="26599"/>
                  </a:cubicBezTo>
                  <a:cubicBezTo>
                    <a:pt x="14191" y="26599"/>
                    <a:pt x="15079" y="26599"/>
                    <a:pt x="14191" y="27758"/>
                  </a:cubicBezTo>
                  <a:cubicBezTo>
                    <a:pt x="14191" y="27758"/>
                    <a:pt x="13303" y="26599"/>
                    <a:pt x="12421" y="26599"/>
                  </a:cubicBezTo>
                  <a:cubicBezTo>
                    <a:pt x="12421" y="26599"/>
                    <a:pt x="9757" y="27758"/>
                    <a:pt x="9757" y="27758"/>
                  </a:cubicBezTo>
                  <a:cubicBezTo>
                    <a:pt x="8869" y="28916"/>
                    <a:pt x="9757" y="28916"/>
                    <a:pt x="10645" y="28916"/>
                  </a:cubicBezTo>
                  <a:cubicBezTo>
                    <a:pt x="9757" y="30068"/>
                    <a:pt x="11533" y="33537"/>
                    <a:pt x="12421" y="33537"/>
                  </a:cubicBezTo>
                  <a:cubicBezTo>
                    <a:pt x="12421" y="33537"/>
                    <a:pt x="12421" y="34696"/>
                    <a:pt x="12421" y="34696"/>
                  </a:cubicBezTo>
                  <a:cubicBezTo>
                    <a:pt x="12421" y="34696"/>
                    <a:pt x="11533" y="34696"/>
                    <a:pt x="12421" y="35854"/>
                  </a:cubicBezTo>
                  <a:cubicBezTo>
                    <a:pt x="10645" y="35854"/>
                    <a:pt x="12421" y="38165"/>
                    <a:pt x="12421" y="38165"/>
                  </a:cubicBezTo>
                  <a:cubicBezTo>
                    <a:pt x="12421" y="38165"/>
                    <a:pt x="11533" y="39323"/>
                    <a:pt x="11533" y="39323"/>
                  </a:cubicBezTo>
                  <a:cubicBezTo>
                    <a:pt x="10645" y="39323"/>
                    <a:pt x="10645" y="39323"/>
                    <a:pt x="9757" y="39323"/>
                  </a:cubicBezTo>
                  <a:cubicBezTo>
                    <a:pt x="9757" y="39323"/>
                    <a:pt x="8869" y="40481"/>
                    <a:pt x="8869" y="40481"/>
                  </a:cubicBezTo>
                  <a:cubicBezTo>
                    <a:pt x="8869" y="40481"/>
                    <a:pt x="8869" y="40481"/>
                    <a:pt x="8869" y="40481"/>
                  </a:cubicBezTo>
                  <a:cubicBezTo>
                    <a:pt x="7981" y="41634"/>
                    <a:pt x="7981" y="41634"/>
                    <a:pt x="7098" y="41634"/>
                  </a:cubicBezTo>
                  <a:cubicBezTo>
                    <a:pt x="7098" y="41634"/>
                    <a:pt x="6210" y="41634"/>
                    <a:pt x="6210" y="41634"/>
                  </a:cubicBezTo>
                  <a:cubicBezTo>
                    <a:pt x="5322" y="42792"/>
                    <a:pt x="6210" y="43950"/>
                    <a:pt x="5322" y="43950"/>
                  </a:cubicBezTo>
                  <a:cubicBezTo>
                    <a:pt x="4434" y="43950"/>
                    <a:pt x="4434" y="43950"/>
                    <a:pt x="4434" y="43950"/>
                  </a:cubicBezTo>
                  <a:cubicBezTo>
                    <a:pt x="3546" y="43950"/>
                    <a:pt x="3546" y="42792"/>
                    <a:pt x="3546" y="42792"/>
                  </a:cubicBezTo>
                  <a:cubicBezTo>
                    <a:pt x="3546" y="42792"/>
                    <a:pt x="2658" y="43950"/>
                    <a:pt x="2658" y="43950"/>
                  </a:cubicBezTo>
                  <a:cubicBezTo>
                    <a:pt x="1776" y="43950"/>
                    <a:pt x="1776" y="42792"/>
                    <a:pt x="1776" y="43950"/>
                  </a:cubicBezTo>
                  <a:cubicBezTo>
                    <a:pt x="1776" y="43950"/>
                    <a:pt x="0" y="45108"/>
                    <a:pt x="0" y="45108"/>
                  </a:cubicBezTo>
                  <a:cubicBezTo>
                    <a:pt x="0" y="45108"/>
                    <a:pt x="888" y="46261"/>
                    <a:pt x="888" y="46261"/>
                  </a:cubicBezTo>
                  <a:cubicBezTo>
                    <a:pt x="888" y="46261"/>
                    <a:pt x="0" y="46261"/>
                    <a:pt x="0" y="46261"/>
                  </a:cubicBezTo>
                  <a:cubicBezTo>
                    <a:pt x="0" y="47419"/>
                    <a:pt x="888" y="47419"/>
                    <a:pt x="888" y="48577"/>
                  </a:cubicBezTo>
                  <a:cubicBezTo>
                    <a:pt x="888" y="48577"/>
                    <a:pt x="888" y="48577"/>
                    <a:pt x="888" y="48577"/>
                  </a:cubicBezTo>
                  <a:cubicBezTo>
                    <a:pt x="888" y="49730"/>
                    <a:pt x="888" y="49730"/>
                    <a:pt x="1776" y="49730"/>
                  </a:cubicBezTo>
                  <a:cubicBezTo>
                    <a:pt x="1776" y="49730"/>
                    <a:pt x="1776" y="49730"/>
                    <a:pt x="1776" y="49730"/>
                  </a:cubicBezTo>
                  <a:cubicBezTo>
                    <a:pt x="2658" y="49730"/>
                    <a:pt x="2658" y="49730"/>
                    <a:pt x="3546" y="49730"/>
                  </a:cubicBezTo>
                  <a:cubicBezTo>
                    <a:pt x="3546" y="50888"/>
                    <a:pt x="3546" y="52047"/>
                    <a:pt x="3546" y="52047"/>
                  </a:cubicBezTo>
                  <a:cubicBezTo>
                    <a:pt x="4434" y="53205"/>
                    <a:pt x="4434" y="53205"/>
                    <a:pt x="4434" y="53205"/>
                  </a:cubicBezTo>
                  <a:cubicBezTo>
                    <a:pt x="4434" y="54357"/>
                    <a:pt x="4434" y="53205"/>
                    <a:pt x="4434" y="54357"/>
                  </a:cubicBezTo>
                  <a:cubicBezTo>
                    <a:pt x="4434" y="54357"/>
                    <a:pt x="3546" y="54357"/>
                    <a:pt x="3546" y="54357"/>
                  </a:cubicBezTo>
                  <a:cubicBezTo>
                    <a:pt x="3546" y="55516"/>
                    <a:pt x="4434" y="55516"/>
                    <a:pt x="5322" y="55516"/>
                  </a:cubicBezTo>
                  <a:cubicBezTo>
                    <a:pt x="5322" y="55516"/>
                    <a:pt x="5322" y="56674"/>
                    <a:pt x="6210" y="56674"/>
                  </a:cubicBezTo>
                  <a:cubicBezTo>
                    <a:pt x="6210" y="56674"/>
                    <a:pt x="6210" y="56674"/>
                    <a:pt x="6210" y="56674"/>
                  </a:cubicBezTo>
                  <a:cubicBezTo>
                    <a:pt x="7098" y="56674"/>
                    <a:pt x="7098" y="56674"/>
                    <a:pt x="7098" y="57826"/>
                  </a:cubicBezTo>
                  <a:cubicBezTo>
                    <a:pt x="7098" y="57826"/>
                    <a:pt x="7098" y="57826"/>
                    <a:pt x="7098" y="58985"/>
                  </a:cubicBezTo>
                  <a:cubicBezTo>
                    <a:pt x="7981" y="58985"/>
                    <a:pt x="7981" y="58985"/>
                    <a:pt x="7981" y="58985"/>
                  </a:cubicBezTo>
                  <a:cubicBezTo>
                    <a:pt x="7981" y="58985"/>
                    <a:pt x="8869" y="58985"/>
                    <a:pt x="8869" y="58985"/>
                  </a:cubicBezTo>
                  <a:cubicBezTo>
                    <a:pt x="8869" y="58985"/>
                    <a:pt x="8869" y="60143"/>
                    <a:pt x="8869" y="60143"/>
                  </a:cubicBezTo>
                  <a:cubicBezTo>
                    <a:pt x="9757" y="60143"/>
                    <a:pt x="10645" y="60143"/>
                    <a:pt x="10645" y="60143"/>
                  </a:cubicBezTo>
                  <a:cubicBezTo>
                    <a:pt x="11533" y="60143"/>
                    <a:pt x="12421" y="60143"/>
                    <a:pt x="12421" y="60143"/>
                  </a:cubicBezTo>
                  <a:cubicBezTo>
                    <a:pt x="12421" y="60143"/>
                    <a:pt x="12421" y="62454"/>
                    <a:pt x="12421" y="62454"/>
                  </a:cubicBezTo>
                  <a:cubicBezTo>
                    <a:pt x="13303" y="62454"/>
                    <a:pt x="13303" y="63612"/>
                    <a:pt x="13303" y="63612"/>
                  </a:cubicBezTo>
                  <a:cubicBezTo>
                    <a:pt x="14191" y="63612"/>
                    <a:pt x="15079" y="63612"/>
                    <a:pt x="15079" y="64770"/>
                  </a:cubicBezTo>
                  <a:cubicBezTo>
                    <a:pt x="15079" y="64770"/>
                    <a:pt x="14191" y="64770"/>
                    <a:pt x="14191" y="65923"/>
                  </a:cubicBezTo>
                  <a:cubicBezTo>
                    <a:pt x="14191" y="65923"/>
                    <a:pt x="15079" y="67081"/>
                    <a:pt x="15079" y="67081"/>
                  </a:cubicBezTo>
                  <a:cubicBezTo>
                    <a:pt x="15079" y="68239"/>
                    <a:pt x="15967" y="68239"/>
                    <a:pt x="15967" y="69397"/>
                  </a:cubicBezTo>
                  <a:cubicBezTo>
                    <a:pt x="15967" y="69397"/>
                    <a:pt x="16855" y="70550"/>
                    <a:pt x="16855" y="70550"/>
                  </a:cubicBezTo>
                  <a:cubicBezTo>
                    <a:pt x="15967" y="71708"/>
                    <a:pt x="15967" y="70550"/>
                    <a:pt x="15079" y="70550"/>
                  </a:cubicBezTo>
                  <a:cubicBezTo>
                    <a:pt x="15079" y="71708"/>
                    <a:pt x="15079" y="71708"/>
                    <a:pt x="15967" y="72866"/>
                  </a:cubicBezTo>
                  <a:cubicBezTo>
                    <a:pt x="15967" y="72866"/>
                    <a:pt x="15967" y="74019"/>
                    <a:pt x="15967" y="74019"/>
                  </a:cubicBezTo>
                  <a:cubicBezTo>
                    <a:pt x="16855" y="75177"/>
                    <a:pt x="15967" y="75177"/>
                    <a:pt x="16855" y="75177"/>
                  </a:cubicBezTo>
                  <a:cubicBezTo>
                    <a:pt x="16855" y="75177"/>
                    <a:pt x="16855" y="74019"/>
                    <a:pt x="16855" y="75177"/>
                  </a:cubicBezTo>
                  <a:cubicBezTo>
                    <a:pt x="16855" y="75177"/>
                    <a:pt x="17738" y="75177"/>
                    <a:pt x="17738" y="75177"/>
                  </a:cubicBezTo>
                  <a:cubicBezTo>
                    <a:pt x="17738" y="76336"/>
                    <a:pt x="18626" y="76336"/>
                    <a:pt x="18626" y="76336"/>
                  </a:cubicBezTo>
                  <a:cubicBezTo>
                    <a:pt x="19514" y="76336"/>
                    <a:pt x="19514" y="77494"/>
                    <a:pt x="19514" y="77494"/>
                  </a:cubicBezTo>
                  <a:cubicBezTo>
                    <a:pt x="20402" y="78646"/>
                    <a:pt x="21290" y="78646"/>
                    <a:pt x="21290" y="78646"/>
                  </a:cubicBezTo>
                  <a:cubicBezTo>
                    <a:pt x="22178" y="79805"/>
                    <a:pt x="22178" y="79805"/>
                    <a:pt x="22178" y="78646"/>
                  </a:cubicBezTo>
                  <a:cubicBezTo>
                    <a:pt x="23060" y="78646"/>
                    <a:pt x="23060" y="77494"/>
                    <a:pt x="23948" y="78646"/>
                  </a:cubicBezTo>
                  <a:cubicBezTo>
                    <a:pt x="24836" y="78646"/>
                    <a:pt x="24836" y="79805"/>
                    <a:pt x="25724" y="79805"/>
                  </a:cubicBezTo>
                  <a:cubicBezTo>
                    <a:pt x="25724" y="79805"/>
                    <a:pt x="26612" y="80963"/>
                    <a:pt x="26612" y="80963"/>
                  </a:cubicBezTo>
                  <a:cubicBezTo>
                    <a:pt x="27500" y="80963"/>
                    <a:pt x="27500" y="82115"/>
                    <a:pt x="27500" y="82115"/>
                  </a:cubicBezTo>
                  <a:cubicBezTo>
                    <a:pt x="28383" y="82115"/>
                    <a:pt x="28383" y="82115"/>
                    <a:pt x="28383" y="82115"/>
                  </a:cubicBezTo>
                  <a:cubicBezTo>
                    <a:pt x="29271" y="82115"/>
                    <a:pt x="29271" y="82115"/>
                    <a:pt x="29271" y="83274"/>
                  </a:cubicBezTo>
                  <a:cubicBezTo>
                    <a:pt x="30159" y="84432"/>
                    <a:pt x="31047" y="84432"/>
                    <a:pt x="31047" y="84432"/>
                  </a:cubicBezTo>
                  <a:cubicBezTo>
                    <a:pt x="31047" y="84432"/>
                    <a:pt x="31935" y="84432"/>
                    <a:pt x="31935" y="84432"/>
                  </a:cubicBezTo>
                  <a:cubicBezTo>
                    <a:pt x="31935" y="84432"/>
                    <a:pt x="31935" y="85590"/>
                    <a:pt x="31935" y="85590"/>
                  </a:cubicBezTo>
                  <a:cubicBezTo>
                    <a:pt x="31935" y="85590"/>
                    <a:pt x="32817" y="85590"/>
                    <a:pt x="32817" y="85590"/>
                  </a:cubicBezTo>
                  <a:cubicBezTo>
                    <a:pt x="33705" y="85590"/>
                    <a:pt x="33705" y="85590"/>
                    <a:pt x="33705" y="86743"/>
                  </a:cubicBezTo>
                  <a:cubicBezTo>
                    <a:pt x="34593" y="86743"/>
                    <a:pt x="33705" y="85590"/>
                    <a:pt x="34593" y="85590"/>
                  </a:cubicBezTo>
                  <a:cubicBezTo>
                    <a:pt x="34593" y="85590"/>
                    <a:pt x="34593" y="86743"/>
                    <a:pt x="34593" y="86743"/>
                  </a:cubicBezTo>
                  <a:cubicBezTo>
                    <a:pt x="35481" y="86743"/>
                    <a:pt x="35481" y="85590"/>
                    <a:pt x="35481" y="85590"/>
                  </a:cubicBezTo>
                  <a:cubicBezTo>
                    <a:pt x="35481" y="85590"/>
                    <a:pt x="36369" y="86743"/>
                    <a:pt x="36369" y="86743"/>
                  </a:cubicBezTo>
                  <a:cubicBezTo>
                    <a:pt x="37257" y="86743"/>
                    <a:pt x="38140" y="86743"/>
                    <a:pt x="39028" y="86743"/>
                  </a:cubicBezTo>
                  <a:cubicBezTo>
                    <a:pt x="39028" y="85590"/>
                    <a:pt x="39916" y="85590"/>
                    <a:pt x="40804" y="86743"/>
                  </a:cubicBezTo>
                  <a:cubicBezTo>
                    <a:pt x="40804" y="86743"/>
                    <a:pt x="39916" y="87901"/>
                    <a:pt x="40804" y="89059"/>
                  </a:cubicBezTo>
                  <a:cubicBezTo>
                    <a:pt x="40804" y="87901"/>
                    <a:pt x="41692" y="86743"/>
                    <a:pt x="42580" y="85590"/>
                  </a:cubicBezTo>
                  <a:cubicBezTo>
                    <a:pt x="42580" y="85590"/>
                    <a:pt x="42580" y="85590"/>
                    <a:pt x="42580" y="85590"/>
                  </a:cubicBezTo>
                  <a:cubicBezTo>
                    <a:pt x="43462" y="85590"/>
                    <a:pt x="43462" y="85590"/>
                    <a:pt x="43462" y="85590"/>
                  </a:cubicBezTo>
                  <a:cubicBezTo>
                    <a:pt x="44350" y="86743"/>
                    <a:pt x="44350" y="86743"/>
                    <a:pt x="45238" y="86743"/>
                  </a:cubicBezTo>
                  <a:cubicBezTo>
                    <a:pt x="45238" y="86743"/>
                    <a:pt x="45238" y="86743"/>
                    <a:pt x="45238" y="86743"/>
                  </a:cubicBezTo>
                  <a:cubicBezTo>
                    <a:pt x="45238" y="86743"/>
                    <a:pt x="45238" y="85590"/>
                    <a:pt x="46126" y="85590"/>
                  </a:cubicBezTo>
                  <a:cubicBezTo>
                    <a:pt x="46126" y="85590"/>
                    <a:pt x="46126" y="86743"/>
                    <a:pt x="47014" y="86743"/>
                  </a:cubicBezTo>
                  <a:cubicBezTo>
                    <a:pt x="47014" y="86743"/>
                    <a:pt x="47014" y="86743"/>
                    <a:pt x="47014" y="86743"/>
                  </a:cubicBezTo>
                  <a:cubicBezTo>
                    <a:pt x="47897" y="87901"/>
                    <a:pt x="47897" y="86743"/>
                    <a:pt x="47897" y="86743"/>
                  </a:cubicBezTo>
                  <a:cubicBezTo>
                    <a:pt x="48785" y="86743"/>
                    <a:pt x="48785" y="86743"/>
                    <a:pt x="48785" y="86743"/>
                  </a:cubicBezTo>
                  <a:cubicBezTo>
                    <a:pt x="48785" y="86743"/>
                    <a:pt x="49673" y="85590"/>
                    <a:pt x="49673" y="85590"/>
                  </a:cubicBezTo>
                  <a:cubicBezTo>
                    <a:pt x="49673" y="85590"/>
                    <a:pt x="49673" y="84432"/>
                    <a:pt x="49673" y="84432"/>
                  </a:cubicBezTo>
                  <a:cubicBezTo>
                    <a:pt x="50561" y="84432"/>
                    <a:pt x="50561" y="84432"/>
                    <a:pt x="50561" y="84432"/>
                  </a:cubicBezTo>
                  <a:cubicBezTo>
                    <a:pt x="51449" y="83274"/>
                    <a:pt x="51449" y="83274"/>
                    <a:pt x="51449" y="83274"/>
                  </a:cubicBezTo>
                  <a:cubicBezTo>
                    <a:pt x="51449" y="83274"/>
                    <a:pt x="52337" y="82115"/>
                    <a:pt x="52337" y="82115"/>
                  </a:cubicBezTo>
                  <a:cubicBezTo>
                    <a:pt x="53219" y="82115"/>
                    <a:pt x="52337" y="82115"/>
                    <a:pt x="53219" y="82115"/>
                  </a:cubicBezTo>
                  <a:cubicBezTo>
                    <a:pt x="53219" y="82115"/>
                    <a:pt x="54107" y="82115"/>
                    <a:pt x="54107" y="82115"/>
                  </a:cubicBezTo>
                  <a:cubicBezTo>
                    <a:pt x="54995" y="82115"/>
                    <a:pt x="54107" y="83274"/>
                    <a:pt x="54995" y="82115"/>
                  </a:cubicBezTo>
                  <a:cubicBezTo>
                    <a:pt x="54995" y="82115"/>
                    <a:pt x="54995" y="80963"/>
                    <a:pt x="55883" y="80963"/>
                  </a:cubicBezTo>
                  <a:cubicBezTo>
                    <a:pt x="55883" y="80963"/>
                    <a:pt x="55883" y="82115"/>
                    <a:pt x="56771" y="82115"/>
                  </a:cubicBezTo>
                  <a:cubicBezTo>
                    <a:pt x="56771" y="82115"/>
                    <a:pt x="55883" y="83274"/>
                    <a:pt x="56771" y="83274"/>
                  </a:cubicBezTo>
                  <a:cubicBezTo>
                    <a:pt x="56771" y="83274"/>
                    <a:pt x="56771" y="82115"/>
                    <a:pt x="56771" y="83274"/>
                  </a:cubicBezTo>
                  <a:cubicBezTo>
                    <a:pt x="57659" y="83274"/>
                    <a:pt x="56771" y="84432"/>
                    <a:pt x="56771" y="84432"/>
                  </a:cubicBezTo>
                  <a:cubicBezTo>
                    <a:pt x="56771" y="85590"/>
                    <a:pt x="57659" y="84432"/>
                    <a:pt x="57659" y="84432"/>
                  </a:cubicBezTo>
                  <a:cubicBezTo>
                    <a:pt x="58542" y="84432"/>
                    <a:pt x="59430" y="85590"/>
                    <a:pt x="59430" y="85590"/>
                  </a:cubicBezTo>
                  <a:cubicBezTo>
                    <a:pt x="59430" y="84432"/>
                    <a:pt x="60318" y="84432"/>
                    <a:pt x="61206" y="85590"/>
                  </a:cubicBezTo>
                  <a:cubicBezTo>
                    <a:pt x="61206" y="85590"/>
                    <a:pt x="61206" y="86743"/>
                    <a:pt x="62094" y="87901"/>
                  </a:cubicBezTo>
                  <a:cubicBezTo>
                    <a:pt x="62094" y="87901"/>
                    <a:pt x="62094" y="87901"/>
                    <a:pt x="62094" y="87901"/>
                  </a:cubicBezTo>
                  <a:cubicBezTo>
                    <a:pt x="62976" y="87901"/>
                    <a:pt x="62976" y="87901"/>
                    <a:pt x="62976" y="87901"/>
                  </a:cubicBezTo>
                  <a:cubicBezTo>
                    <a:pt x="62976" y="89059"/>
                    <a:pt x="62976" y="90212"/>
                    <a:pt x="62976" y="91370"/>
                  </a:cubicBezTo>
                  <a:cubicBezTo>
                    <a:pt x="62976" y="91370"/>
                    <a:pt x="62976" y="92528"/>
                    <a:pt x="63864" y="92528"/>
                  </a:cubicBezTo>
                  <a:cubicBezTo>
                    <a:pt x="63864" y="92528"/>
                    <a:pt x="63864" y="93686"/>
                    <a:pt x="63864" y="93686"/>
                  </a:cubicBezTo>
                  <a:cubicBezTo>
                    <a:pt x="63864" y="93686"/>
                    <a:pt x="62976" y="94839"/>
                    <a:pt x="62976" y="94839"/>
                  </a:cubicBezTo>
                  <a:cubicBezTo>
                    <a:pt x="62976" y="94839"/>
                    <a:pt x="62976" y="94839"/>
                    <a:pt x="62976" y="94839"/>
                  </a:cubicBezTo>
                  <a:cubicBezTo>
                    <a:pt x="62094" y="94839"/>
                    <a:pt x="62094" y="95997"/>
                    <a:pt x="62094" y="95997"/>
                  </a:cubicBezTo>
                  <a:cubicBezTo>
                    <a:pt x="62094" y="95997"/>
                    <a:pt x="62094" y="95997"/>
                    <a:pt x="62094" y="95997"/>
                  </a:cubicBezTo>
                  <a:cubicBezTo>
                    <a:pt x="62094" y="95997"/>
                    <a:pt x="62094" y="95997"/>
                    <a:pt x="62094" y="97155"/>
                  </a:cubicBezTo>
                  <a:cubicBezTo>
                    <a:pt x="62094" y="97155"/>
                    <a:pt x="62094" y="97155"/>
                    <a:pt x="62094" y="97155"/>
                  </a:cubicBezTo>
                  <a:cubicBezTo>
                    <a:pt x="62094" y="97155"/>
                    <a:pt x="61206" y="98308"/>
                    <a:pt x="62094" y="98308"/>
                  </a:cubicBezTo>
                  <a:cubicBezTo>
                    <a:pt x="62094" y="98308"/>
                    <a:pt x="62094" y="98308"/>
                    <a:pt x="62094" y="99466"/>
                  </a:cubicBezTo>
                  <a:cubicBezTo>
                    <a:pt x="62094" y="99466"/>
                    <a:pt x="62094" y="100625"/>
                    <a:pt x="62094" y="100625"/>
                  </a:cubicBezTo>
                  <a:cubicBezTo>
                    <a:pt x="62094" y="100625"/>
                    <a:pt x="62976" y="99466"/>
                    <a:pt x="62976" y="99466"/>
                  </a:cubicBezTo>
                  <a:cubicBezTo>
                    <a:pt x="63864" y="99466"/>
                    <a:pt x="63864" y="99466"/>
                    <a:pt x="64752" y="99466"/>
                  </a:cubicBezTo>
                  <a:cubicBezTo>
                    <a:pt x="64752" y="100625"/>
                    <a:pt x="64752" y="100625"/>
                    <a:pt x="64752" y="101783"/>
                  </a:cubicBezTo>
                  <a:cubicBezTo>
                    <a:pt x="64752" y="101783"/>
                    <a:pt x="64752" y="102935"/>
                    <a:pt x="65640" y="102935"/>
                  </a:cubicBezTo>
                  <a:cubicBezTo>
                    <a:pt x="65640" y="102935"/>
                    <a:pt x="66528" y="102935"/>
                    <a:pt x="66528" y="102935"/>
                  </a:cubicBezTo>
                  <a:cubicBezTo>
                    <a:pt x="67416" y="104094"/>
                    <a:pt x="65640" y="105252"/>
                    <a:pt x="66528" y="106404"/>
                  </a:cubicBezTo>
                  <a:cubicBezTo>
                    <a:pt x="66528" y="106404"/>
                    <a:pt x="67416" y="106404"/>
                    <a:pt x="67416" y="106404"/>
                  </a:cubicBezTo>
                  <a:cubicBezTo>
                    <a:pt x="68299" y="106404"/>
                    <a:pt x="68299" y="106404"/>
                    <a:pt x="68299" y="107563"/>
                  </a:cubicBezTo>
                  <a:cubicBezTo>
                    <a:pt x="68299" y="107563"/>
                    <a:pt x="68299" y="108721"/>
                    <a:pt x="69187" y="108721"/>
                  </a:cubicBezTo>
                  <a:cubicBezTo>
                    <a:pt x="70075" y="109879"/>
                    <a:pt x="70075" y="107563"/>
                    <a:pt x="70963" y="107563"/>
                  </a:cubicBezTo>
                  <a:cubicBezTo>
                    <a:pt x="70963" y="107563"/>
                    <a:pt x="70963" y="109879"/>
                    <a:pt x="71851" y="109879"/>
                  </a:cubicBezTo>
                  <a:cubicBezTo>
                    <a:pt x="70963" y="109879"/>
                    <a:pt x="72739" y="109879"/>
                    <a:pt x="72739" y="109879"/>
                  </a:cubicBezTo>
                  <a:cubicBezTo>
                    <a:pt x="72739" y="109879"/>
                    <a:pt x="72739" y="109879"/>
                    <a:pt x="72739" y="109879"/>
                  </a:cubicBezTo>
                  <a:cubicBezTo>
                    <a:pt x="72739" y="108721"/>
                    <a:pt x="72739" y="107563"/>
                    <a:pt x="71851" y="107563"/>
                  </a:cubicBezTo>
                  <a:cubicBezTo>
                    <a:pt x="71851" y="107563"/>
                    <a:pt x="71851" y="106404"/>
                    <a:pt x="71851" y="106404"/>
                  </a:cubicBezTo>
                  <a:cubicBezTo>
                    <a:pt x="71851" y="106404"/>
                    <a:pt x="71851" y="105252"/>
                    <a:pt x="71851" y="105252"/>
                  </a:cubicBezTo>
                  <a:cubicBezTo>
                    <a:pt x="71851" y="105252"/>
                    <a:pt x="72739" y="105252"/>
                    <a:pt x="72739" y="105252"/>
                  </a:cubicBezTo>
                  <a:cubicBezTo>
                    <a:pt x="73621" y="105252"/>
                    <a:pt x="73621" y="104094"/>
                    <a:pt x="73621" y="104094"/>
                  </a:cubicBezTo>
                  <a:cubicBezTo>
                    <a:pt x="74509" y="104094"/>
                    <a:pt x="74509" y="105252"/>
                    <a:pt x="74509" y="105252"/>
                  </a:cubicBezTo>
                  <a:cubicBezTo>
                    <a:pt x="75397" y="105252"/>
                    <a:pt x="75397" y="102935"/>
                    <a:pt x="76285" y="105252"/>
                  </a:cubicBezTo>
                  <a:cubicBezTo>
                    <a:pt x="76285" y="105252"/>
                    <a:pt x="76285" y="104094"/>
                    <a:pt x="76285" y="104094"/>
                  </a:cubicBezTo>
                  <a:cubicBezTo>
                    <a:pt x="76285" y="104094"/>
                    <a:pt x="77173" y="105252"/>
                    <a:pt x="77173" y="105252"/>
                  </a:cubicBezTo>
                  <a:cubicBezTo>
                    <a:pt x="77173" y="105252"/>
                    <a:pt x="77173" y="104094"/>
                    <a:pt x="77173" y="104094"/>
                  </a:cubicBezTo>
                  <a:cubicBezTo>
                    <a:pt x="78056" y="104094"/>
                    <a:pt x="78056" y="104094"/>
                    <a:pt x="78056" y="104094"/>
                  </a:cubicBezTo>
                  <a:cubicBezTo>
                    <a:pt x="78944" y="104094"/>
                    <a:pt x="78944" y="104094"/>
                    <a:pt x="78944" y="102935"/>
                  </a:cubicBezTo>
                  <a:cubicBezTo>
                    <a:pt x="79832" y="101783"/>
                    <a:pt x="79832" y="102935"/>
                    <a:pt x="80720" y="102935"/>
                  </a:cubicBezTo>
                  <a:cubicBezTo>
                    <a:pt x="80720" y="104094"/>
                    <a:pt x="81608" y="104094"/>
                    <a:pt x="81608" y="104094"/>
                  </a:cubicBezTo>
                  <a:cubicBezTo>
                    <a:pt x="81608" y="104094"/>
                    <a:pt x="82496" y="104094"/>
                    <a:pt x="82496" y="104094"/>
                  </a:cubicBezTo>
                  <a:cubicBezTo>
                    <a:pt x="82496" y="104094"/>
                    <a:pt x="82496" y="104094"/>
                    <a:pt x="83378" y="104094"/>
                  </a:cubicBezTo>
                  <a:cubicBezTo>
                    <a:pt x="83378" y="104094"/>
                    <a:pt x="83378" y="104094"/>
                    <a:pt x="83378" y="105252"/>
                  </a:cubicBezTo>
                  <a:cubicBezTo>
                    <a:pt x="83378" y="106404"/>
                    <a:pt x="83378" y="106404"/>
                    <a:pt x="83378" y="107563"/>
                  </a:cubicBezTo>
                  <a:cubicBezTo>
                    <a:pt x="84266" y="107563"/>
                    <a:pt x="84266" y="108721"/>
                    <a:pt x="85154" y="108721"/>
                  </a:cubicBezTo>
                  <a:cubicBezTo>
                    <a:pt x="85154" y="108721"/>
                    <a:pt x="86043" y="108721"/>
                    <a:pt x="86043" y="108721"/>
                  </a:cubicBezTo>
                  <a:cubicBezTo>
                    <a:pt x="86931" y="108721"/>
                    <a:pt x="86931" y="108721"/>
                    <a:pt x="87819" y="107563"/>
                  </a:cubicBezTo>
                  <a:cubicBezTo>
                    <a:pt x="87819" y="108721"/>
                    <a:pt x="87819" y="107563"/>
                    <a:pt x="87819" y="107563"/>
                  </a:cubicBezTo>
                  <a:cubicBezTo>
                    <a:pt x="87819" y="107563"/>
                    <a:pt x="87819" y="107563"/>
                    <a:pt x="88701" y="108721"/>
                  </a:cubicBezTo>
                  <a:cubicBezTo>
                    <a:pt x="88701" y="108721"/>
                    <a:pt x="89589" y="107563"/>
                    <a:pt x="89589" y="108721"/>
                  </a:cubicBezTo>
                  <a:cubicBezTo>
                    <a:pt x="89589" y="108721"/>
                    <a:pt x="90477" y="108721"/>
                    <a:pt x="90477" y="107563"/>
                  </a:cubicBezTo>
                  <a:cubicBezTo>
                    <a:pt x="90477" y="108721"/>
                    <a:pt x="90477" y="108721"/>
                    <a:pt x="90477" y="108721"/>
                  </a:cubicBezTo>
                  <a:cubicBezTo>
                    <a:pt x="91365" y="108721"/>
                    <a:pt x="90477" y="109879"/>
                    <a:pt x="90477" y="109879"/>
                  </a:cubicBezTo>
                  <a:cubicBezTo>
                    <a:pt x="90477" y="111032"/>
                    <a:pt x="91365" y="112190"/>
                    <a:pt x="91365" y="112190"/>
                  </a:cubicBezTo>
                  <a:cubicBezTo>
                    <a:pt x="91365" y="112190"/>
                    <a:pt x="91365" y="112190"/>
                    <a:pt x="91365" y="112190"/>
                  </a:cubicBezTo>
                  <a:cubicBezTo>
                    <a:pt x="91365" y="113348"/>
                    <a:pt x="92253" y="113348"/>
                    <a:pt x="92253" y="113348"/>
                  </a:cubicBezTo>
                  <a:cubicBezTo>
                    <a:pt x="93135" y="112190"/>
                    <a:pt x="92253" y="112190"/>
                    <a:pt x="92253" y="112190"/>
                  </a:cubicBezTo>
                  <a:cubicBezTo>
                    <a:pt x="92253" y="112190"/>
                    <a:pt x="92253" y="111032"/>
                    <a:pt x="92253" y="111032"/>
                  </a:cubicBezTo>
                  <a:cubicBezTo>
                    <a:pt x="92253" y="111032"/>
                    <a:pt x="92253" y="111032"/>
                    <a:pt x="92253" y="111032"/>
                  </a:cubicBezTo>
                  <a:cubicBezTo>
                    <a:pt x="92253" y="111032"/>
                    <a:pt x="92253" y="111032"/>
                    <a:pt x="92253" y="109879"/>
                  </a:cubicBezTo>
                  <a:cubicBezTo>
                    <a:pt x="92253" y="109879"/>
                    <a:pt x="92253" y="109879"/>
                    <a:pt x="92253" y="109879"/>
                  </a:cubicBezTo>
                  <a:cubicBezTo>
                    <a:pt x="92253" y="109879"/>
                    <a:pt x="93135" y="108721"/>
                    <a:pt x="94024" y="108721"/>
                  </a:cubicBezTo>
                  <a:cubicBezTo>
                    <a:pt x="94024" y="108721"/>
                    <a:pt x="95800" y="108721"/>
                    <a:pt x="95800" y="107563"/>
                  </a:cubicBezTo>
                  <a:cubicBezTo>
                    <a:pt x="95800" y="107563"/>
                    <a:pt x="96688" y="108721"/>
                    <a:pt x="96688" y="107563"/>
                  </a:cubicBezTo>
                  <a:cubicBezTo>
                    <a:pt x="96688" y="107563"/>
                    <a:pt x="96688" y="107563"/>
                    <a:pt x="96688" y="107563"/>
                  </a:cubicBezTo>
                  <a:cubicBezTo>
                    <a:pt x="97576" y="107563"/>
                    <a:pt x="97576" y="107563"/>
                    <a:pt x="97576" y="107563"/>
                  </a:cubicBezTo>
                  <a:cubicBezTo>
                    <a:pt x="98458" y="107563"/>
                    <a:pt x="97576" y="106404"/>
                    <a:pt x="98458" y="106404"/>
                  </a:cubicBezTo>
                  <a:cubicBezTo>
                    <a:pt x="98458" y="107563"/>
                    <a:pt x="99346" y="106404"/>
                    <a:pt x="99346" y="106404"/>
                  </a:cubicBezTo>
                  <a:cubicBezTo>
                    <a:pt x="99346" y="105252"/>
                    <a:pt x="98458" y="104094"/>
                    <a:pt x="98458" y="104094"/>
                  </a:cubicBezTo>
                  <a:cubicBezTo>
                    <a:pt x="98458" y="104094"/>
                    <a:pt x="98458" y="102935"/>
                    <a:pt x="98458" y="102935"/>
                  </a:cubicBezTo>
                  <a:cubicBezTo>
                    <a:pt x="98458" y="104094"/>
                    <a:pt x="99346" y="105252"/>
                    <a:pt x="100234" y="105252"/>
                  </a:cubicBezTo>
                  <a:cubicBezTo>
                    <a:pt x="100234" y="105252"/>
                    <a:pt x="101122" y="105252"/>
                    <a:pt x="101122" y="105252"/>
                  </a:cubicBezTo>
                  <a:cubicBezTo>
                    <a:pt x="101122" y="104094"/>
                    <a:pt x="102010" y="105252"/>
                    <a:pt x="102010" y="105252"/>
                  </a:cubicBezTo>
                  <a:cubicBezTo>
                    <a:pt x="102010" y="105252"/>
                    <a:pt x="102010" y="104094"/>
                    <a:pt x="102010" y="104094"/>
                  </a:cubicBezTo>
                  <a:cubicBezTo>
                    <a:pt x="102010" y="104094"/>
                    <a:pt x="102010" y="104094"/>
                    <a:pt x="102898" y="104094"/>
                  </a:cubicBezTo>
                  <a:cubicBezTo>
                    <a:pt x="102898" y="104094"/>
                    <a:pt x="102898" y="104094"/>
                    <a:pt x="102898" y="104094"/>
                  </a:cubicBezTo>
                  <a:cubicBezTo>
                    <a:pt x="103781" y="104094"/>
                    <a:pt x="103781" y="104094"/>
                    <a:pt x="103781" y="104094"/>
                  </a:cubicBezTo>
                  <a:cubicBezTo>
                    <a:pt x="103781" y="104094"/>
                    <a:pt x="104669" y="104094"/>
                    <a:pt x="104669" y="104094"/>
                  </a:cubicBezTo>
                  <a:cubicBezTo>
                    <a:pt x="104669" y="104094"/>
                    <a:pt x="105557" y="104094"/>
                    <a:pt x="105557" y="104094"/>
                  </a:cubicBezTo>
                  <a:cubicBezTo>
                    <a:pt x="105557" y="104094"/>
                    <a:pt x="105557" y="102935"/>
                    <a:pt x="105557" y="102935"/>
                  </a:cubicBezTo>
                  <a:cubicBezTo>
                    <a:pt x="105557" y="102935"/>
                    <a:pt x="105557" y="102935"/>
                    <a:pt x="105557" y="102935"/>
                  </a:cubicBezTo>
                  <a:cubicBezTo>
                    <a:pt x="106445" y="101783"/>
                    <a:pt x="106445" y="101783"/>
                    <a:pt x="106445" y="101783"/>
                  </a:cubicBezTo>
                  <a:cubicBezTo>
                    <a:pt x="106445" y="101783"/>
                    <a:pt x="107333" y="100625"/>
                    <a:pt x="107333" y="101783"/>
                  </a:cubicBezTo>
                  <a:cubicBezTo>
                    <a:pt x="107333" y="100625"/>
                    <a:pt x="107333" y="100625"/>
                    <a:pt x="107333" y="100625"/>
                  </a:cubicBezTo>
                  <a:cubicBezTo>
                    <a:pt x="107333" y="99466"/>
                    <a:pt x="109103" y="99466"/>
                    <a:pt x="108215" y="98308"/>
                  </a:cubicBezTo>
                  <a:cubicBezTo>
                    <a:pt x="108215" y="98308"/>
                    <a:pt x="108215" y="98308"/>
                    <a:pt x="108215" y="98308"/>
                  </a:cubicBezTo>
                  <a:cubicBezTo>
                    <a:pt x="108215" y="97155"/>
                    <a:pt x="109103" y="98308"/>
                    <a:pt x="109103" y="98308"/>
                  </a:cubicBezTo>
                  <a:cubicBezTo>
                    <a:pt x="109103" y="98308"/>
                    <a:pt x="109991" y="97155"/>
                    <a:pt x="109103" y="97155"/>
                  </a:cubicBezTo>
                  <a:cubicBezTo>
                    <a:pt x="110879" y="97155"/>
                    <a:pt x="109103" y="95997"/>
                    <a:pt x="110879" y="95997"/>
                  </a:cubicBezTo>
                  <a:cubicBezTo>
                    <a:pt x="109991" y="94839"/>
                    <a:pt x="110879" y="94839"/>
                    <a:pt x="111767" y="95997"/>
                  </a:cubicBezTo>
                  <a:cubicBezTo>
                    <a:pt x="110879" y="94839"/>
                    <a:pt x="110879" y="93686"/>
                    <a:pt x="110879" y="93686"/>
                  </a:cubicBezTo>
                  <a:cubicBezTo>
                    <a:pt x="110879" y="92528"/>
                    <a:pt x="109991" y="93686"/>
                    <a:pt x="109991" y="92528"/>
                  </a:cubicBezTo>
                  <a:cubicBezTo>
                    <a:pt x="109991" y="92528"/>
                    <a:pt x="111767" y="92528"/>
                    <a:pt x="111767" y="92528"/>
                  </a:cubicBezTo>
                  <a:cubicBezTo>
                    <a:pt x="111767" y="91370"/>
                    <a:pt x="110879" y="91370"/>
                    <a:pt x="110879" y="90212"/>
                  </a:cubicBezTo>
                  <a:cubicBezTo>
                    <a:pt x="110879" y="90212"/>
                    <a:pt x="110879" y="90212"/>
                    <a:pt x="110879" y="90212"/>
                  </a:cubicBezTo>
                  <a:cubicBezTo>
                    <a:pt x="111767" y="92528"/>
                    <a:pt x="111767" y="90212"/>
                    <a:pt x="111767" y="89059"/>
                  </a:cubicBezTo>
                  <a:cubicBezTo>
                    <a:pt x="112655" y="87901"/>
                    <a:pt x="112655" y="86743"/>
                    <a:pt x="112655" y="86743"/>
                  </a:cubicBezTo>
                  <a:cubicBezTo>
                    <a:pt x="112655" y="86743"/>
                    <a:pt x="112655" y="85590"/>
                    <a:pt x="112655" y="85590"/>
                  </a:cubicBezTo>
                  <a:cubicBezTo>
                    <a:pt x="112655" y="85590"/>
                    <a:pt x="114426" y="85590"/>
                    <a:pt x="114426" y="85590"/>
                  </a:cubicBezTo>
                  <a:cubicBezTo>
                    <a:pt x="113538" y="84432"/>
                    <a:pt x="113538" y="84432"/>
                    <a:pt x="113538" y="84432"/>
                  </a:cubicBezTo>
                  <a:cubicBezTo>
                    <a:pt x="113538" y="83274"/>
                    <a:pt x="114426" y="83274"/>
                    <a:pt x="113538" y="83274"/>
                  </a:cubicBezTo>
                  <a:cubicBezTo>
                    <a:pt x="114426" y="83274"/>
                    <a:pt x="113538" y="82115"/>
                    <a:pt x="112655" y="82115"/>
                  </a:cubicBezTo>
                  <a:cubicBezTo>
                    <a:pt x="113538" y="82115"/>
                    <a:pt x="113538" y="82115"/>
                    <a:pt x="114426" y="82115"/>
                  </a:cubicBezTo>
                  <a:cubicBezTo>
                    <a:pt x="114426" y="82115"/>
                    <a:pt x="114426" y="80963"/>
                    <a:pt x="113538" y="80963"/>
                  </a:cubicBezTo>
                  <a:cubicBezTo>
                    <a:pt x="113538" y="80963"/>
                    <a:pt x="113538" y="80963"/>
                    <a:pt x="112655" y="80963"/>
                  </a:cubicBezTo>
                  <a:cubicBezTo>
                    <a:pt x="113538" y="80963"/>
                    <a:pt x="113538" y="79805"/>
                    <a:pt x="113538" y="79805"/>
                  </a:cubicBezTo>
                  <a:cubicBezTo>
                    <a:pt x="112655" y="79805"/>
                    <a:pt x="112655" y="78646"/>
                    <a:pt x="111767" y="78646"/>
                  </a:cubicBezTo>
                  <a:cubicBezTo>
                    <a:pt x="110879" y="78646"/>
                    <a:pt x="110879" y="78646"/>
                    <a:pt x="110879" y="78646"/>
                  </a:cubicBezTo>
                  <a:cubicBezTo>
                    <a:pt x="109991" y="78646"/>
                    <a:pt x="110879" y="78646"/>
                    <a:pt x="109991" y="78646"/>
                  </a:cubicBezTo>
                  <a:cubicBezTo>
                    <a:pt x="109991" y="78646"/>
                    <a:pt x="109991" y="78646"/>
                    <a:pt x="109103" y="78646"/>
                  </a:cubicBezTo>
                  <a:cubicBezTo>
                    <a:pt x="109991" y="77494"/>
                    <a:pt x="109991" y="78646"/>
                    <a:pt x="110879" y="78646"/>
                  </a:cubicBezTo>
                  <a:cubicBezTo>
                    <a:pt x="110879" y="77494"/>
                    <a:pt x="110879" y="77494"/>
                    <a:pt x="110879" y="77494"/>
                  </a:cubicBezTo>
                  <a:cubicBezTo>
                    <a:pt x="111767" y="76336"/>
                    <a:pt x="111767" y="76336"/>
                    <a:pt x="112655" y="76336"/>
                  </a:cubicBezTo>
                  <a:cubicBezTo>
                    <a:pt x="111767" y="75177"/>
                    <a:pt x="110879" y="74019"/>
                    <a:pt x="109991" y="74019"/>
                  </a:cubicBezTo>
                  <a:cubicBezTo>
                    <a:pt x="109991" y="74019"/>
                    <a:pt x="109103" y="72866"/>
                    <a:pt x="109103" y="72866"/>
                  </a:cubicBezTo>
                  <a:cubicBezTo>
                    <a:pt x="108215" y="72866"/>
                    <a:pt x="108215" y="72866"/>
                    <a:pt x="107333" y="72866"/>
                  </a:cubicBezTo>
                  <a:cubicBezTo>
                    <a:pt x="108215" y="72866"/>
                    <a:pt x="108215" y="71708"/>
                    <a:pt x="109103" y="72866"/>
                  </a:cubicBezTo>
                  <a:cubicBezTo>
                    <a:pt x="109991" y="72866"/>
                    <a:pt x="110879" y="72866"/>
                    <a:pt x="111767" y="74019"/>
                  </a:cubicBezTo>
                  <a:cubicBezTo>
                    <a:pt x="111767" y="71708"/>
                    <a:pt x="109991" y="71708"/>
                    <a:pt x="109103" y="70550"/>
                  </a:cubicBezTo>
                  <a:cubicBezTo>
                    <a:pt x="108215" y="69397"/>
                    <a:pt x="108215" y="69397"/>
                    <a:pt x="108215" y="68239"/>
                  </a:cubicBezTo>
                  <a:cubicBezTo>
                    <a:pt x="107333" y="67081"/>
                    <a:pt x="107333" y="65923"/>
                    <a:pt x="106445" y="64770"/>
                  </a:cubicBezTo>
                  <a:cubicBezTo>
                    <a:pt x="105557" y="64770"/>
                    <a:pt x="105557" y="64770"/>
                    <a:pt x="104669" y="63612"/>
                  </a:cubicBezTo>
                  <a:cubicBezTo>
                    <a:pt x="104669" y="63612"/>
                    <a:pt x="102898" y="63612"/>
                    <a:pt x="102898" y="62454"/>
                  </a:cubicBezTo>
                  <a:cubicBezTo>
                    <a:pt x="102898" y="62454"/>
                    <a:pt x="103781" y="58985"/>
                    <a:pt x="104669" y="58985"/>
                  </a:cubicBezTo>
                  <a:cubicBezTo>
                    <a:pt x="104669" y="58985"/>
                    <a:pt x="103781" y="57826"/>
                    <a:pt x="103781" y="57826"/>
                  </a:cubicBezTo>
                  <a:cubicBezTo>
                    <a:pt x="104669" y="57826"/>
                    <a:pt x="104669" y="58985"/>
                    <a:pt x="104669" y="58985"/>
                  </a:cubicBezTo>
                  <a:cubicBezTo>
                    <a:pt x="105557" y="58985"/>
                    <a:pt x="104669" y="56674"/>
                    <a:pt x="105557" y="56674"/>
                  </a:cubicBezTo>
                  <a:cubicBezTo>
                    <a:pt x="105557" y="56674"/>
                    <a:pt x="104669" y="56674"/>
                    <a:pt x="104669" y="56674"/>
                  </a:cubicBezTo>
                  <a:cubicBezTo>
                    <a:pt x="105557" y="56674"/>
                    <a:pt x="105557" y="56674"/>
                    <a:pt x="106445" y="55516"/>
                  </a:cubicBezTo>
                  <a:cubicBezTo>
                    <a:pt x="107333" y="55516"/>
                    <a:pt x="107333" y="55516"/>
                    <a:pt x="107333" y="55516"/>
                  </a:cubicBezTo>
                  <a:cubicBezTo>
                    <a:pt x="108215" y="55516"/>
                    <a:pt x="108215" y="55516"/>
                    <a:pt x="108215" y="55516"/>
                  </a:cubicBezTo>
                  <a:cubicBezTo>
                    <a:pt x="108215" y="54357"/>
                    <a:pt x="108215" y="54357"/>
                    <a:pt x="108215" y="54357"/>
                  </a:cubicBezTo>
                  <a:cubicBezTo>
                    <a:pt x="107333" y="53205"/>
                    <a:pt x="106445" y="53205"/>
                    <a:pt x="106445" y="53205"/>
                  </a:cubicBezTo>
                  <a:cubicBezTo>
                    <a:pt x="105557" y="53205"/>
                    <a:pt x="104669" y="53205"/>
                    <a:pt x="103781" y="52047"/>
                  </a:cubicBezTo>
                  <a:cubicBezTo>
                    <a:pt x="103781" y="52047"/>
                    <a:pt x="102898" y="52047"/>
                    <a:pt x="102898" y="53205"/>
                  </a:cubicBezTo>
                  <a:cubicBezTo>
                    <a:pt x="102898" y="53205"/>
                    <a:pt x="102898" y="53205"/>
                    <a:pt x="102898" y="53205"/>
                  </a:cubicBezTo>
                  <a:cubicBezTo>
                    <a:pt x="102010" y="54357"/>
                    <a:pt x="102010" y="55516"/>
                    <a:pt x="101122" y="54357"/>
                  </a:cubicBezTo>
                  <a:cubicBezTo>
                    <a:pt x="99346" y="54357"/>
                    <a:pt x="100234" y="53205"/>
                    <a:pt x="99346" y="52047"/>
                  </a:cubicBezTo>
                  <a:cubicBezTo>
                    <a:pt x="98458" y="50888"/>
                    <a:pt x="97576" y="50888"/>
                    <a:pt x="96688" y="50888"/>
                  </a:cubicBezTo>
                  <a:cubicBezTo>
                    <a:pt x="95800" y="49730"/>
                    <a:pt x="94912" y="48577"/>
                    <a:pt x="95800" y="47419"/>
                  </a:cubicBezTo>
                  <a:cubicBezTo>
                    <a:pt x="95800" y="47419"/>
                    <a:pt x="96688" y="48577"/>
                    <a:pt x="96688" y="48577"/>
                  </a:cubicBezTo>
                  <a:cubicBezTo>
                    <a:pt x="96688" y="48577"/>
                    <a:pt x="98458" y="47419"/>
                    <a:pt x="98458" y="47419"/>
                  </a:cubicBezTo>
                  <a:cubicBezTo>
                    <a:pt x="98458" y="47419"/>
                    <a:pt x="98458" y="46261"/>
                    <a:pt x="98458" y="45108"/>
                  </a:cubicBezTo>
                  <a:cubicBezTo>
                    <a:pt x="99346" y="45108"/>
                    <a:pt x="100234" y="45108"/>
                    <a:pt x="100234" y="43950"/>
                  </a:cubicBezTo>
                  <a:cubicBezTo>
                    <a:pt x="100234" y="43950"/>
                    <a:pt x="100234" y="42792"/>
                    <a:pt x="100234" y="42792"/>
                  </a:cubicBezTo>
                  <a:cubicBezTo>
                    <a:pt x="101122" y="41634"/>
                    <a:pt x="101122" y="42792"/>
                    <a:pt x="102010" y="41634"/>
                  </a:cubicBezTo>
                  <a:cubicBezTo>
                    <a:pt x="102010" y="41634"/>
                    <a:pt x="102010" y="42792"/>
                    <a:pt x="102010" y="41634"/>
                  </a:cubicBezTo>
                  <a:cubicBezTo>
                    <a:pt x="102898" y="42792"/>
                    <a:pt x="103781" y="42792"/>
                    <a:pt x="103781" y="43950"/>
                  </a:cubicBezTo>
                  <a:cubicBezTo>
                    <a:pt x="103781" y="45108"/>
                    <a:pt x="102010" y="45108"/>
                    <a:pt x="102898" y="46261"/>
                  </a:cubicBezTo>
                  <a:cubicBezTo>
                    <a:pt x="102898" y="46261"/>
                    <a:pt x="102898" y="46261"/>
                    <a:pt x="102898" y="46261"/>
                  </a:cubicBezTo>
                  <a:cubicBezTo>
                    <a:pt x="102898" y="47419"/>
                    <a:pt x="103781" y="47419"/>
                    <a:pt x="103781" y="47419"/>
                  </a:cubicBezTo>
                  <a:cubicBezTo>
                    <a:pt x="103781" y="47419"/>
                    <a:pt x="103781" y="47419"/>
                    <a:pt x="103781" y="47419"/>
                  </a:cubicBezTo>
                  <a:cubicBezTo>
                    <a:pt x="103781" y="48577"/>
                    <a:pt x="103781" y="48577"/>
                    <a:pt x="102898" y="48577"/>
                  </a:cubicBezTo>
                  <a:cubicBezTo>
                    <a:pt x="102898" y="49730"/>
                    <a:pt x="103781" y="48577"/>
                    <a:pt x="104669" y="48577"/>
                  </a:cubicBezTo>
                  <a:cubicBezTo>
                    <a:pt x="103781" y="48577"/>
                    <a:pt x="104669" y="48577"/>
                    <a:pt x="104669" y="48577"/>
                  </a:cubicBezTo>
                  <a:cubicBezTo>
                    <a:pt x="104669" y="47419"/>
                    <a:pt x="104669" y="47419"/>
                    <a:pt x="105557" y="47419"/>
                  </a:cubicBezTo>
                  <a:cubicBezTo>
                    <a:pt x="105557" y="46261"/>
                    <a:pt x="107333" y="46261"/>
                    <a:pt x="107333" y="45108"/>
                  </a:cubicBezTo>
                  <a:cubicBezTo>
                    <a:pt x="108215" y="45108"/>
                    <a:pt x="108215" y="45108"/>
                    <a:pt x="109103" y="45108"/>
                  </a:cubicBezTo>
                  <a:cubicBezTo>
                    <a:pt x="108215" y="43950"/>
                    <a:pt x="109991" y="42792"/>
                    <a:pt x="109991" y="42792"/>
                  </a:cubicBezTo>
                  <a:cubicBezTo>
                    <a:pt x="110879" y="42792"/>
                    <a:pt x="110879" y="41634"/>
                    <a:pt x="111767" y="41634"/>
                  </a:cubicBezTo>
                  <a:cubicBezTo>
                    <a:pt x="111767" y="40481"/>
                    <a:pt x="110879" y="39323"/>
                    <a:pt x="112655" y="39323"/>
                  </a:cubicBezTo>
                  <a:cubicBezTo>
                    <a:pt x="112655" y="39323"/>
                    <a:pt x="112655" y="39323"/>
                    <a:pt x="113538" y="40481"/>
                  </a:cubicBezTo>
                  <a:cubicBezTo>
                    <a:pt x="114426" y="40481"/>
                    <a:pt x="114426" y="40481"/>
                    <a:pt x="115314" y="40481"/>
                  </a:cubicBezTo>
                  <a:cubicBezTo>
                    <a:pt x="115314" y="39323"/>
                    <a:pt x="114426" y="39323"/>
                    <a:pt x="114426" y="38165"/>
                  </a:cubicBezTo>
                  <a:cubicBezTo>
                    <a:pt x="114426" y="38165"/>
                    <a:pt x="115314" y="38165"/>
                    <a:pt x="116202" y="38165"/>
                  </a:cubicBezTo>
                  <a:cubicBezTo>
                    <a:pt x="116202" y="38165"/>
                    <a:pt x="116202" y="37012"/>
                    <a:pt x="116202" y="37012"/>
                  </a:cubicBezTo>
                  <a:cubicBezTo>
                    <a:pt x="116202" y="37012"/>
                    <a:pt x="117090" y="37012"/>
                    <a:pt x="117090" y="37012"/>
                  </a:cubicBezTo>
                  <a:cubicBezTo>
                    <a:pt x="117090" y="37012"/>
                    <a:pt x="116202" y="35854"/>
                    <a:pt x="116202" y="34696"/>
                  </a:cubicBezTo>
                  <a:cubicBezTo>
                    <a:pt x="117090" y="34696"/>
                    <a:pt x="117978" y="35854"/>
                    <a:pt x="118860" y="37012"/>
                  </a:cubicBezTo>
                  <a:cubicBezTo>
                    <a:pt x="118860" y="37012"/>
                    <a:pt x="118860" y="37012"/>
                    <a:pt x="118860" y="37012"/>
                  </a:cubicBezTo>
                  <a:cubicBezTo>
                    <a:pt x="117978" y="35854"/>
                    <a:pt x="117978" y="35854"/>
                    <a:pt x="117978" y="35854"/>
                  </a:cubicBezTo>
                  <a:cubicBezTo>
                    <a:pt x="118860" y="34696"/>
                    <a:pt x="118860" y="35854"/>
                    <a:pt x="118860" y="34696"/>
                  </a:cubicBezTo>
                  <a:cubicBezTo>
                    <a:pt x="118860" y="33537"/>
                    <a:pt x="117978" y="31227"/>
                    <a:pt x="117090" y="30068"/>
                  </a:cubicBezTo>
                  <a:cubicBezTo>
                    <a:pt x="117090" y="30068"/>
                    <a:pt x="116202" y="28916"/>
                    <a:pt x="116202" y="28916"/>
                  </a:cubicBezTo>
                  <a:cubicBezTo>
                    <a:pt x="116202" y="28916"/>
                    <a:pt x="117090" y="28916"/>
                    <a:pt x="117090" y="28916"/>
                  </a:cubicBezTo>
                  <a:cubicBezTo>
                    <a:pt x="117090" y="27758"/>
                    <a:pt x="117090" y="27758"/>
                    <a:pt x="117090" y="27758"/>
                  </a:cubicBezTo>
                  <a:cubicBezTo>
                    <a:pt x="117090" y="26599"/>
                    <a:pt x="117978" y="27758"/>
                    <a:pt x="118860" y="27758"/>
                  </a:cubicBezTo>
                  <a:cubicBezTo>
                    <a:pt x="118860" y="27758"/>
                    <a:pt x="120636" y="28916"/>
                    <a:pt x="119748" y="27758"/>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69" name="Shape 2369"/>
            <p:cNvSpPr/>
            <p:nvPr/>
          </p:nvSpPr>
          <p:spPr>
            <a:xfrm>
              <a:off x="3317712" y="4496608"/>
              <a:ext cx="676578" cy="1774249"/>
            </a:xfrm>
            <a:custGeom>
              <a:avLst/>
              <a:gdLst/>
              <a:ahLst/>
              <a:cxnLst/>
              <a:rect l="0" t="0" r="0" b="0"/>
              <a:pathLst>
                <a:path w="120000" h="120000" extrusionOk="0">
                  <a:moveTo>
                    <a:pt x="120000" y="120000"/>
                  </a:moveTo>
                  <a:cubicBezTo>
                    <a:pt x="120000" y="120000"/>
                    <a:pt x="116844" y="118927"/>
                    <a:pt x="116844" y="118927"/>
                  </a:cubicBezTo>
                  <a:cubicBezTo>
                    <a:pt x="116844" y="118927"/>
                    <a:pt x="113683" y="118927"/>
                    <a:pt x="116844" y="118927"/>
                  </a:cubicBezTo>
                  <a:cubicBezTo>
                    <a:pt x="113683" y="117855"/>
                    <a:pt x="113683" y="117855"/>
                    <a:pt x="110527" y="117855"/>
                  </a:cubicBezTo>
                  <a:cubicBezTo>
                    <a:pt x="110527" y="117855"/>
                    <a:pt x="107366" y="117855"/>
                    <a:pt x="104211" y="117855"/>
                  </a:cubicBezTo>
                  <a:cubicBezTo>
                    <a:pt x="104211" y="118927"/>
                    <a:pt x="107366" y="118927"/>
                    <a:pt x="113683" y="120000"/>
                  </a:cubicBezTo>
                  <a:cubicBezTo>
                    <a:pt x="110527" y="120000"/>
                    <a:pt x="110527" y="118927"/>
                    <a:pt x="110527" y="118927"/>
                  </a:cubicBezTo>
                  <a:cubicBezTo>
                    <a:pt x="110527" y="118927"/>
                    <a:pt x="113683" y="118927"/>
                    <a:pt x="113683" y="118927"/>
                  </a:cubicBezTo>
                  <a:cubicBezTo>
                    <a:pt x="113683" y="118927"/>
                    <a:pt x="113683" y="120000"/>
                    <a:pt x="113683" y="120000"/>
                  </a:cubicBezTo>
                  <a:cubicBezTo>
                    <a:pt x="116844" y="120000"/>
                    <a:pt x="120000" y="120000"/>
                    <a:pt x="120000" y="120000"/>
                  </a:cubicBezTo>
                  <a:cubicBezTo>
                    <a:pt x="120000" y="120000"/>
                    <a:pt x="120000" y="120000"/>
                    <a:pt x="120000" y="120000"/>
                  </a:cubicBezTo>
                  <a:close/>
                  <a:moveTo>
                    <a:pt x="88422" y="115716"/>
                  </a:moveTo>
                  <a:cubicBezTo>
                    <a:pt x="91577" y="115716"/>
                    <a:pt x="94738" y="116783"/>
                    <a:pt x="94738" y="115716"/>
                  </a:cubicBezTo>
                  <a:cubicBezTo>
                    <a:pt x="94738" y="115716"/>
                    <a:pt x="88422" y="115716"/>
                    <a:pt x="88422" y="114644"/>
                  </a:cubicBezTo>
                  <a:cubicBezTo>
                    <a:pt x="85261" y="114644"/>
                    <a:pt x="85261" y="114644"/>
                    <a:pt x="85261" y="115716"/>
                  </a:cubicBezTo>
                  <a:cubicBezTo>
                    <a:pt x="85261" y="116783"/>
                    <a:pt x="88422" y="115716"/>
                    <a:pt x="88422" y="115716"/>
                  </a:cubicBezTo>
                  <a:close/>
                  <a:moveTo>
                    <a:pt x="82105" y="114644"/>
                  </a:moveTo>
                  <a:cubicBezTo>
                    <a:pt x="82105" y="114644"/>
                    <a:pt x="78950" y="114644"/>
                    <a:pt x="78950" y="113572"/>
                  </a:cubicBezTo>
                  <a:cubicBezTo>
                    <a:pt x="75788" y="113572"/>
                    <a:pt x="75788" y="112500"/>
                    <a:pt x="75788" y="113572"/>
                  </a:cubicBezTo>
                  <a:cubicBezTo>
                    <a:pt x="72633" y="113572"/>
                    <a:pt x="72633" y="113572"/>
                    <a:pt x="69472" y="113572"/>
                  </a:cubicBezTo>
                  <a:cubicBezTo>
                    <a:pt x="72633" y="113572"/>
                    <a:pt x="75788" y="114644"/>
                    <a:pt x="75788" y="114644"/>
                  </a:cubicBezTo>
                  <a:cubicBezTo>
                    <a:pt x="75788" y="114644"/>
                    <a:pt x="75788" y="115716"/>
                    <a:pt x="78950" y="115716"/>
                  </a:cubicBezTo>
                  <a:cubicBezTo>
                    <a:pt x="78950" y="115716"/>
                    <a:pt x="78950" y="114644"/>
                    <a:pt x="78950" y="114644"/>
                  </a:cubicBezTo>
                  <a:cubicBezTo>
                    <a:pt x="78950" y="114644"/>
                    <a:pt x="82105" y="114644"/>
                    <a:pt x="78950" y="115716"/>
                  </a:cubicBezTo>
                  <a:cubicBezTo>
                    <a:pt x="82105" y="115716"/>
                    <a:pt x="82105" y="115716"/>
                    <a:pt x="82105" y="114644"/>
                  </a:cubicBezTo>
                  <a:close/>
                  <a:moveTo>
                    <a:pt x="104211" y="117855"/>
                  </a:moveTo>
                  <a:cubicBezTo>
                    <a:pt x="107366" y="117855"/>
                    <a:pt x="110527" y="117855"/>
                    <a:pt x="113683" y="117855"/>
                  </a:cubicBezTo>
                  <a:cubicBezTo>
                    <a:pt x="110527" y="116783"/>
                    <a:pt x="110527" y="115716"/>
                    <a:pt x="107366" y="114644"/>
                  </a:cubicBezTo>
                  <a:cubicBezTo>
                    <a:pt x="107366" y="113572"/>
                    <a:pt x="104211" y="111427"/>
                    <a:pt x="104211" y="111427"/>
                  </a:cubicBezTo>
                  <a:cubicBezTo>
                    <a:pt x="101050" y="110355"/>
                    <a:pt x="101050" y="111427"/>
                    <a:pt x="101050" y="111427"/>
                  </a:cubicBezTo>
                  <a:cubicBezTo>
                    <a:pt x="97894" y="111427"/>
                    <a:pt x="97894" y="110355"/>
                    <a:pt x="97894" y="110355"/>
                  </a:cubicBezTo>
                  <a:cubicBezTo>
                    <a:pt x="94738" y="110355"/>
                    <a:pt x="94738" y="111427"/>
                    <a:pt x="94738" y="111427"/>
                  </a:cubicBezTo>
                  <a:cubicBezTo>
                    <a:pt x="94738" y="111427"/>
                    <a:pt x="91577" y="111427"/>
                    <a:pt x="91577" y="111427"/>
                  </a:cubicBezTo>
                  <a:cubicBezTo>
                    <a:pt x="94738" y="112500"/>
                    <a:pt x="91577" y="111427"/>
                    <a:pt x="94738" y="113572"/>
                  </a:cubicBezTo>
                  <a:cubicBezTo>
                    <a:pt x="94738" y="114644"/>
                    <a:pt x="101050" y="112500"/>
                    <a:pt x="101050" y="113572"/>
                  </a:cubicBezTo>
                  <a:cubicBezTo>
                    <a:pt x="97894" y="114644"/>
                    <a:pt x="94738" y="114644"/>
                    <a:pt x="97894" y="115716"/>
                  </a:cubicBezTo>
                  <a:cubicBezTo>
                    <a:pt x="101050" y="115716"/>
                    <a:pt x="104211" y="115716"/>
                    <a:pt x="107366" y="116783"/>
                  </a:cubicBezTo>
                  <a:cubicBezTo>
                    <a:pt x="107366" y="116783"/>
                    <a:pt x="107366" y="116783"/>
                    <a:pt x="107366" y="116783"/>
                  </a:cubicBezTo>
                  <a:cubicBezTo>
                    <a:pt x="107366" y="116783"/>
                    <a:pt x="104211" y="116783"/>
                    <a:pt x="101050" y="116783"/>
                  </a:cubicBezTo>
                  <a:cubicBezTo>
                    <a:pt x="97894" y="116783"/>
                    <a:pt x="97894" y="115716"/>
                    <a:pt x="94738" y="115716"/>
                  </a:cubicBezTo>
                  <a:cubicBezTo>
                    <a:pt x="94738" y="115716"/>
                    <a:pt x="97894" y="115716"/>
                    <a:pt x="97894" y="115716"/>
                  </a:cubicBezTo>
                  <a:cubicBezTo>
                    <a:pt x="94738" y="114644"/>
                    <a:pt x="91577" y="113572"/>
                    <a:pt x="94738" y="114644"/>
                  </a:cubicBezTo>
                  <a:cubicBezTo>
                    <a:pt x="94738" y="114644"/>
                    <a:pt x="94738" y="114644"/>
                    <a:pt x="91577" y="114644"/>
                  </a:cubicBezTo>
                  <a:cubicBezTo>
                    <a:pt x="94738" y="115716"/>
                    <a:pt x="97894" y="115716"/>
                    <a:pt x="101050" y="116783"/>
                  </a:cubicBezTo>
                  <a:cubicBezTo>
                    <a:pt x="97894" y="116783"/>
                    <a:pt x="97894" y="116783"/>
                    <a:pt x="97894" y="116783"/>
                  </a:cubicBezTo>
                  <a:cubicBezTo>
                    <a:pt x="97894" y="116783"/>
                    <a:pt x="97894" y="116783"/>
                    <a:pt x="94738" y="116783"/>
                  </a:cubicBezTo>
                  <a:cubicBezTo>
                    <a:pt x="94738" y="116783"/>
                    <a:pt x="94738" y="116783"/>
                    <a:pt x="94738" y="116783"/>
                  </a:cubicBezTo>
                  <a:cubicBezTo>
                    <a:pt x="94738" y="116783"/>
                    <a:pt x="88422" y="116783"/>
                    <a:pt x="88422" y="116783"/>
                  </a:cubicBezTo>
                  <a:cubicBezTo>
                    <a:pt x="88422" y="117855"/>
                    <a:pt x="94738" y="117855"/>
                    <a:pt x="94738" y="117855"/>
                  </a:cubicBezTo>
                  <a:cubicBezTo>
                    <a:pt x="97894" y="117855"/>
                    <a:pt x="104211" y="117855"/>
                    <a:pt x="104211" y="117855"/>
                  </a:cubicBezTo>
                  <a:close/>
                  <a:moveTo>
                    <a:pt x="60000" y="109283"/>
                  </a:moveTo>
                  <a:cubicBezTo>
                    <a:pt x="56844" y="109283"/>
                    <a:pt x="53683" y="108216"/>
                    <a:pt x="53683" y="108216"/>
                  </a:cubicBezTo>
                  <a:cubicBezTo>
                    <a:pt x="53683" y="108216"/>
                    <a:pt x="53683" y="108216"/>
                    <a:pt x="53683" y="108216"/>
                  </a:cubicBezTo>
                  <a:cubicBezTo>
                    <a:pt x="50527" y="108216"/>
                    <a:pt x="56844" y="110355"/>
                    <a:pt x="60000" y="110355"/>
                  </a:cubicBezTo>
                  <a:cubicBezTo>
                    <a:pt x="56844" y="109283"/>
                    <a:pt x="60000" y="109283"/>
                    <a:pt x="60000" y="109283"/>
                  </a:cubicBezTo>
                  <a:close/>
                  <a:moveTo>
                    <a:pt x="50527" y="102855"/>
                  </a:moveTo>
                  <a:cubicBezTo>
                    <a:pt x="50527" y="101783"/>
                    <a:pt x="47366" y="99644"/>
                    <a:pt x="44211" y="99644"/>
                  </a:cubicBezTo>
                  <a:cubicBezTo>
                    <a:pt x="41050" y="98572"/>
                    <a:pt x="41050" y="99644"/>
                    <a:pt x="41050" y="99644"/>
                  </a:cubicBezTo>
                  <a:cubicBezTo>
                    <a:pt x="41050" y="100716"/>
                    <a:pt x="41050" y="100716"/>
                    <a:pt x="41050" y="100716"/>
                  </a:cubicBezTo>
                  <a:cubicBezTo>
                    <a:pt x="37894" y="100716"/>
                    <a:pt x="41050" y="101783"/>
                    <a:pt x="41050" y="101783"/>
                  </a:cubicBezTo>
                  <a:cubicBezTo>
                    <a:pt x="41050" y="101783"/>
                    <a:pt x="41050" y="101783"/>
                    <a:pt x="41050" y="101783"/>
                  </a:cubicBezTo>
                  <a:cubicBezTo>
                    <a:pt x="41050" y="102855"/>
                    <a:pt x="41050" y="102855"/>
                    <a:pt x="44211" y="102855"/>
                  </a:cubicBezTo>
                  <a:cubicBezTo>
                    <a:pt x="47366" y="102855"/>
                    <a:pt x="44211" y="101783"/>
                    <a:pt x="44211" y="101783"/>
                  </a:cubicBezTo>
                  <a:cubicBezTo>
                    <a:pt x="44211" y="101783"/>
                    <a:pt x="47366" y="103927"/>
                    <a:pt x="50527" y="102855"/>
                  </a:cubicBezTo>
                  <a:close/>
                  <a:moveTo>
                    <a:pt x="37894" y="99644"/>
                  </a:moveTo>
                  <a:cubicBezTo>
                    <a:pt x="41050" y="98572"/>
                    <a:pt x="34738" y="96427"/>
                    <a:pt x="34738" y="97500"/>
                  </a:cubicBezTo>
                  <a:cubicBezTo>
                    <a:pt x="34738" y="97500"/>
                    <a:pt x="34738" y="98572"/>
                    <a:pt x="34738" y="98572"/>
                  </a:cubicBezTo>
                  <a:cubicBezTo>
                    <a:pt x="34738" y="98572"/>
                    <a:pt x="34738" y="99644"/>
                    <a:pt x="37894" y="99644"/>
                  </a:cubicBezTo>
                  <a:close/>
                  <a:moveTo>
                    <a:pt x="34738" y="97500"/>
                  </a:moveTo>
                  <a:cubicBezTo>
                    <a:pt x="37894" y="97500"/>
                    <a:pt x="41050" y="99644"/>
                    <a:pt x="44211" y="98572"/>
                  </a:cubicBezTo>
                  <a:cubicBezTo>
                    <a:pt x="41050" y="97500"/>
                    <a:pt x="41050" y="96427"/>
                    <a:pt x="37894" y="96427"/>
                  </a:cubicBezTo>
                  <a:cubicBezTo>
                    <a:pt x="37894" y="96427"/>
                    <a:pt x="37894" y="96427"/>
                    <a:pt x="34738" y="97500"/>
                  </a:cubicBezTo>
                  <a:close/>
                  <a:moveTo>
                    <a:pt x="31577" y="85716"/>
                  </a:moveTo>
                  <a:cubicBezTo>
                    <a:pt x="34738" y="84644"/>
                    <a:pt x="31577" y="84644"/>
                    <a:pt x="31577" y="84644"/>
                  </a:cubicBezTo>
                  <a:cubicBezTo>
                    <a:pt x="28422" y="84644"/>
                    <a:pt x="31577" y="84644"/>
                    <a:pt x="28422" y="84644"/>
                  </a:cubicBezTo>
                  <a:cubicBezTo>
                    <a:pt x="31577" y="84644"/>
                    <a:pt x="28422" y="85716"/>
                    <a:pt x="28422" y="85716"/>
                  </a:cubicBezTo>
                  <a:cubicBezTo>
                    <a:pt x="28422" y="85716"/>
                    <a:pt x="28422" y="85716"/>
                    <a:pt x="28422" y="85716"/>
                  </a:cubicBezTo>
                  <a:cubicBezTo>
                    <a:pt x="28422" y="85716"/>
                    <a:pt x="28422" y="85716"/>
                    <a:pt x="28422" y="85716"/>
                  </a:cubicBezTo>
                  <a:cubicBezTo>
                    <a:pt x="28422" y="86783"/>
                    <a:pt x="34738" y="88927"/>
                    <a:pt x="34738" y="88927"/>
                  </a:cubicBezTo>
                  <a:cubicBezTo>
                    <a:pt x="37894" y="87855"/>
                    <a:pt x="28422" y="85716"/>
                    <a:pt x="31577" y="85716"/>
                  </a:cubicBezTo>
                  <a:close/>
                  <a:moveTo>
                    <a:pt x="28422" y="82500"/>
                  </a:moveTo>
                  <a:cubicBezTo>
                    <a:pt x="28422" y="82500"/>
                    <a:pt x="28422" y="82500"/>
                    <a:pt x="28422" y="82500"/>
                  </a:cubicBezTo>
                  <a:cubicBezTo>
                    <a:pt x="28422" y="81427"/>
                    <a:pt x="28422" y="81427"/>
                    <a:pt x="28422" y="81427"/>
                  </a:cubicBezTo>
                  <a:cubicBezTo>
                    <a:pt x="28422" y="81427"/>
                    <a:pt x="28422" y="81427"/>
                    <a:pt x="28422" y="81427"/>
                  </a:cubicBezTo>
                  <a:cubicBezTo>
                    <a:pt x="28422" y="80355"/>
                    <a:pt x="28422" y="80355"/>
                    <a:pt x="25261" y="80355"/>
                  </a:cubicBezTo>
                  <a:cubicBezTo>
                    <a:pt x="25261" y="79283"/>
                    <a:pt x="28422" y="79283"/>
                    <a:pt x="28422" y="79283"/>
                  </a:cubicBezTo>
                  <a:cubicBezTo>
                    <a:pt x="25261" y="79283"/>
                    <a:pt x="28422" y="79283"/>
                    <a:pt x="25261" y="78216"/>
                  </a:cubicBezTo>
                  <a:cubicBezTo>
                    <a:pt x="25261" y="77144"/>
                    <a:pt x="25261" y="77144"/>
                    <a:pt x="22105" y="77144"/>
                  </a:cubicBezTo>
                  <a:cubicBezTo>
                    <a:pt x="22105" y="78216"/>
                    <a:pt x="22105" y="79283"/>
                    <a:pt x="22105" y="80355"/>
                  </a:cubicBezTo>
                  <a:cubicBezTo>
                    <a:pt x="25261" y="81427"/>
                    <a:pt x="22105" y="81427"/>
                    <a:pt x="28422" y="82500"/>
                  </a:cubicBezTo>
                  <a:close/>
                  <a:moveTo>
                    <a:pt x="88422" y="114644"/>
                  </a:moveTo>
                  <a:cubicBezTo>
                    <a:pt x="97894" y="115716"/>
                    <a:pt x="85261" y="112500"/>
                    <a:pt x="88422" y="111427"/>
                  </a:cubicBezTo>
                  <a:cubicBezTo>
                    <a:pt x="88422" y="111427"/>
                    <a:pt x="91577" y="111427"/>
                    <a:pt x="94738" y="110355"/>
                  </a:cubicBezTo>
                  <a:cubicBezTo>
                    <a:pt x="94738" y="110355"/>
                    <a:pt x="94738" y="110355"/>
                    <a:pt x="94738" y="110355"/>
                  </a:cubicBezTo>
                  <a:cubicBezTo>
                    <a:pt x="97894" y="110355"/>
                    <a:pt x="97894" y="110355"/>
                    <a:pt x="97894" y="110355"/>
                  </a:cubicBezTo>
                  <a:cubicBezTo>
                    <a:pt x="101050" y="110355"/>
                    <a:pt x="101050" y="110355"/>
                    <a:pt x="104211" y="110355"/>
                  </a:cubicBezTo>
                  <a:cubicBezTo>
                    <a:pt x="101050" y="110355"/>
                    <a:pt x="97894" y="110355"/>
                    <a:pt x="97894" y="110355"/>
                  </a:cubicBezTo>
                  <a:cubicBezTo>
                    <a:pt x="91577" y="109283"/>
                    <a:pt x="88422" y="109283"/>
                    <a:pt x="82105" y="109283"/>
                  </a:cubicBezTo>
                  <a:cubicBezTo>
                    <a:pt x="82105" y="109283"/>
                    <a:pt x="78950" y="109283"/>
                    <a:pt x="75788" y="109283"/>
                  </a:cubicBezTo>
                  <a:cubicBezTo>
                    <a:pt x="72633" y="108216"/>
                    <a:pt x="72633" y="108216"/>
                    <a:pt x="69472" y="107144"/>
                  </a:cubicBezTo>
                  <a:cubicBezTo>
                    <a:pt x="69472" y="106072"/>
                    <a:pt x="69472" y="105000"/>
                    <a:pt x="66316" y="105000"/>
                  </a:cubicBezTo>
                  <a:cubicBezTo>
                    <a:pt x="66316" y="105000"/>
                    <a:pt x="63155" y="105000"/>
                    <a:pt x="63155" y="105000"/>
                  </a:cubicBezTo>
                  <a:cubicBezTo>
                    <a:pt x="60000" y="105000"/>
                    <a:pt x="56844" y="103927"/>
                    <a:pt x="56844" y="102855"/>
                  </a:cubicBezTo>
                  <a:cubicBezTo>
                    <a:pt x="56844" y="102855"/>
                    <a:pt x="53683" y="101783"/>
                    <a:pt x="53683" y="100716"/>
                  </a:cubicBezTo>
                  <a:cubicBezTo>
                    <a:pt x="53683" y="100716"/>
                    <a:pt x="56844" y="100716"/>
                    <a:pt x="56844" y="100716"/>
                  </a:cubicBezTo>
                  <a:cubicBezTo>
                    <a:pt x="53683" y="99644"/>
                    <a:pt x="56844" y="99644"/>
                    <a:pt x="56844" y="99644"/>
                  </a:cubicBezTo>
                  <a:cubicBezTo>
                    <a:pt x="60000" y="98572"/>
                    <a:pt x="56844" y="98572"/>
                    <a:pt x="56844" y="98572"/>
                  </a:cubicBezTo>
                  <a:cubicBezTo>
                    <a:pt x="56844" y="98572"/>
                    <a:pt x="60000" y="98572"/>
                    <a:pt x="60000" y="97500"/>
                  </a:cubicBezTo>
                  <a:cubicBezTo>
                    <a:pt x="56844" y="96427"/>
                    <a:pt x="53683" y="97500"/>
                    <a:pt x="56844" y="95355"/>
                  </a:cubicBezTo>
                  <a:cubicBezTo>
                    <a:pt x="56844" y="95355"/>
                    <a:pt x="56844" y="94283"/>
                    <a:pt x="56844" y="94283"/>
                  </a:cubicBezTo>
                  <a:cubicBezTo>
                    <a:pt x="56844" y="94283"/>
                    <a:pt x="56844" y="93216"/>
                    <a:pt x="56844" y="93216"/>
                  </a:cubicBezTo>
                  <a:cubicBezTo>
                    <a:pt x="56844" y="93216"/>
                    <a:pt x="56844" y="93216"/>
                    <a:pt x="56844" y="93216"/>
                  </a:cubicBezTo>
                  <a:cubicBezTo>
                    <a:pt x="56844" y="92144"/>
                    <a:pt x="56844" y="92144"/>
                    <a:pt x="56844" y="92144"/>
                  </a:cubicBezTo>
                  <a:cubicBezTo>
                    <a:pt x="53683" y="92144"/>
                    <a:pt x="53683" y="91072"/>
                    <a:pt x="53683" y="91072"/>
                  </a:cubicBezTo>
                  <a:cubicBezTo>
                    <a:pt x="53683" y="91072"/>
                    <a:pt x="53683" y="91072"/>
                    <a:pt x="53683" y="91072"/>
                  </a:cubicBezTo>
                  <a:cubicBezTo>
                    <a:pt x="53683" y="91072"/>
                    <a:pt x="53683" y="91072"/>
                    <a:pt x="53683" y="90000"/>
                  </a:cubicBezTo>
                  <a:cubicBezTo>
                    <a:pt x="53683" y="90000"/>
                    <a:pt x="53683" y="90000"/>
                    <a:pt x="53683" y="90000"/>
                  </a:cubicBezTo>
                  <a:cubicBezTo>
                    <a:pt x="50527" y="88927"/>
                    <a:pt x="53683" y="88927"/>
                    <a:pt x="53683" y="87855"/>
                  </a:cubicBezTo>
                  <a:cubicBezTo>
                    <a:pt x="53683" y="86783"/>
                    <a:pt x="47366" y="87855"/>
                    <a:pt x="47366" y="86783"/>
                  </a:cubicBezTo>
                  <a:cubicBezTo>
                    <a:pt x="50527" y="86783"/>
                    <a:pt x="56844" y="86783"/>
                    <a:pt x="50527" y="85716"/>
                  </a:cubicBezTo>
                  <a:cubicBezTo>
                    <a:pt x="50527" y="84644"/>
                    <a:pt x="47366" y="85716"/>
                    <a:pt x="47366" y="84644"/>
                  </a:cubicBezTo>
                  <a:cubicBezTo>
                    <a:pt x="47366" y="84644"/>
                    <a:pt x="47366" y="83572"/>
                    <a:pt x="44211" y="83572"/>
                  </a:cubicBezTo>
                  <a:cubicBezTo>
                    <a:pt x="44211" y="82500"/>
                    <a:pt x="44211" y="82500"/>
                    <a:pt x="44211" y="82500"/>
                  </a:cubicBezTo>
                  <a:cubicBezTo>
                    <a:pt x="44211" y="82500"/>
                    <a:pt x="44211" y="81427"/>
                    <a:pt x="44211" y="81427"/>
                  </a:cubicBezTo>
                  <a:cubicBezTo>
                    <a:pt x="44211" y="81427"/>
                    <a:pt x="41050" y="81427"/>
                    <a:pt x="41050" y="81427"/>
                  </a:cubicBezTo>
                  <a:cubicBezTo>
                    <a:pt x="37894" y="80355"/>
                    <a:pt x="37894" y="79283"/>
                    <a:pt x="37894" y="79283"/>
                  </a:cubicBezTo>
                  <a:cubicBezTo>
                    <a:pt x="37894" y="78216"/>
                    <a:pt x="37894" y="78216"/>
                    <a:pt x="41050" y="78216"/>
                  </a:cubicBezTo>
                  <a:cubicBezTo>
                    <a:pt x="37894" y="77144"/>
                    <a:pt x="37894" y="77144"/>
                    <a:pt x="34738" y="76072"/>
                  </a:cubicBezTo>
                  <a:cubicBezTo>
                    <a:pt x="34738" y="75000"/>
                    <a:pt x="34738" y="75000"/>
                    <a:pt x="34738" y="73927"/>
                  </a:cubicBezTo>
                  <a:cubicBezTo>
                    <a:pt x="34738" y="73927"/>
                    <a:pt x="34738" y="72855"/>
                    <a:pt x="34738" y="72855"/>
                  </a:cubicBezTo>
                  <a:cubicBezTo>
                    <a:pt x="34738" y="72855"/>
                    <a:pt x="31577" y="72855"/>
                    <a:pt x="31577" y="72855"/>
                  </a:cubicBezTo>
                  <a:cubicBezTo>
                    <a:pt x="31577" y="71783"/>
                    <a:pt x="34738" y="71783"/>
                    <a:pt x="34738" y="71783"/>
                  </a:cubicBezTo>
                  <a:cubicBezTo>
                    <a:pt x="31577" y="71783"/>
                    <a:pt x="31577" y="70716"/>
                    <a:pt x="31577" y="70716"/>
                  </a:cubicBezTo>
                  <a:cubicBezTo>
                    <a:pt x="31577" y="70716"/>
                    <a:pt x="31577" y="69644"/>
                    <a:pt x="31577" y="68572"/>
                  </a:cubicBezTo>
                  <a:cubicBezTo>
                    <a:pt x="31577" y="67500"/>
                    <a:pt x="34738" y="68572"/>
                    <a:pt x="34738" y="67500"/>
                  </a:cubicBezTo>
                  <a:cubicBezTo>
                    <a:pt x="34738" y="67500"/>
                    <a:pt x="31577" y="66427"/>
                    <a:pt x="31577" y="66427"/>
                  </a:cubicBezTo>
                  <a:cubicBezTo>
                    <a:pt x="31577" y="65355"/>
                    <a:pt x="31577" y="64283"/>
                    <a:pt x="28422" y="64283"/>
                  </a:cubicBezTo>
                  <a:cubicBezTo>
                    <a:pt x="28422" y="63216"/>
                    <a:pt x="28422" y="62144"/>
                    <a:pt x="28422" y="61072"/>
                  </a:cubicBezTo>
                  <a:cubicBezTo>
                    <a:pt x="28422" y="60000"/>
                    <a:pt x="28422" y="61072"/>
                    <a:pt x="28422" y="60000"/>
                  </a:cubicBezTo>
                  <a:cubicBezTo>
                    <a:pt x="28422" y="60000"/>
                    <a:pt x="28422" y="60000"/>
                    <a:pt x="31577" y="60000"/>
                  </a:cubicBezTo>
                  <a:cubicBezTo>
                    <a:pt x="31577" y="58927"/>
                    <a:pt x="31577" y="60000"/>
                    <a:pt x="31577" y="58927"/>
                  </a:cubicBezTo>
                  <a:cubicBezTo>
                    <a:pt x="31577" y="57855"/>
                    <a:pt x="28422" y="56783"/>
                    <a:pt x="28422" y="56783"/>
                  </a:cubicBezTo>
                  <a:cubicBezTo>
                    <a:pt x="28422" y="56783"/>
                    <a:pt x="28422" y="55716"/>
                    <a:pt x="28422" y="55716"/>
                  </a:cubicBezTo>
                  <a:cubicBezTo>
                    <a:pt x="28422" y="54644"/>
                    <a:pt x="28422" y="53572"/>
                    <a:pt x="31577" y="53572"/>
                  </a:cubicBezTo>
                  <a:cubicBezTo>
                    <a:pt x="31577" y="53572"/>
                    <a:pt x="31577" y="53572"/>
                    <a:pt x="31577" y="53572"/>
                  </a:cubicBezTo>
                  <a:cubicBezTo>
                    <a:pt x="31577" y="52500"/>
                    <a:pt x="31577" y="52500"/>
                    <a:pt x="31577" y="51427"/>
                  </a:cubicBezTo>
                  <a:cubicBezTo>
                    <a:pt x="28422" y="51427"/>
                    <a:pt x="28422" y="50355"/>
                    <a:pt x="28422" y="50355"/>
                  </a:cubicBezTo>
                  <a:cubicBezTo>
                    <a:pt x="28422" y="50355"/>
                    <a:pt x="28422" y="50355"/>
                    <a:pt x="25261" y="49283"/>
                  </a:cubicBezTo>
                  <a:cubicBezTo>
                    <a:pt x="25261" y="48216"/>
                    <a:pt x="22105" y="48216"/>
                    <a:pt x="22105" y="47144"/>
                  </a:cubicBezTo>
                  <a:cubicBezTo>
                    <a:pt x="22105" y="47144"/>
                    <a:pt x="22105" y="46072"/>
                    <a:pt x="22105" y="46072"/>
                  </a:cubicBezTo>
                  <a:cubicBezTo>
                    <a:pt x="22105" y="46072"/>
                    <a:pt x="22105" y="46072"/>
                    <a:pt x="22105" y="46072"/>
                  </a:cubicBezTo>
                  <a:cubicBezTo>
                    <a:pt x="18950" y="45000"/>
                    <a:pt x="18950" y="45000"/>
                    <a:pt x="18950" y="43927"/>
                  </a:cubicBezTo>
                  <a:cubicBezTo>
                    <a:pt x="18950" y="43927"/>
                    <a:pt x="18950" y="43927"/>
                    <a:pt x="18950" y="42855"/>
                  </a:cubicBezTo>
                  <a:cubicBezTo>
                    <a:pt x="18950" y="42855"/>
                    <a:pt x="18950" y="41783"/>
                    <a:pt x="18950" y="40716"/>
                  </a:cubicBezTo>
                  <a:cubicBezTo>
                    <a:pt x="22105" y="41783"/>
                    <a:pt x="22105" y="40716"/>
                    <a:pt x="22105" y="39644"/>
                  </a:cubicBezTo>
                  <a:cubicBezTo>
                    <a:pt x="18950" y="39644"/>
                    <a:pt x="18950" y="38572"/>
                    <a:pt x="18950" y="37500"/>
                  </a:cubicBezTo>
                  <a:cubicBezTo>
                    <a:pt x="18950" y="36427"/>
                    <a:pt x="18950" y="35355"/>
                    <a:pt x="22105" y="34283"/>
                  </a:cubicBezTo>
                  <a:cubicBezTo>
                    <a:pt x="22105" y="33216"/>
                    <a:pt x="22105" y="33216"/>
                    <a:pt x="22105" y="32144"/>
                  </a:cubicBezTo>
                  <a:cubicBezTo>
                    <a:pt x="25261" y="31072"/>
                    <a:pt x="25261" y="31072"/>
                    <a:pt x="25261" y="31072"/>
                  </a:cubicBezTo>
                  <a:cubicBezTo>
                    <a:pt x="28422" y="30000"/>
                    <a:pt x="28422" y="31072"/>
                    <a:pt x="28422" y="30000"/>
                  </a:cubicBezTo>
                  <a:cubicBezTo>
                    <a:pt x="28422" y="28927"/>
                    <a:pt x="25261" y="28927"/>
                    <a:pt x="25261" y="28927"/>
                  </a:cubicBezTo>
                  <a:cubicBezTo>
                    <a:pt x="25261" y="27855"/>
                    <a:pt x="25261" y="27855"/>
                    <a:pt x="25261" y="27855"/>
                  </a:cubicBezTo>
                  <a:cubicBezTo>
                    <a:pt x="25261" y="26783"/>
                    <a:pt x="25261" y="25716"/>
                    <a:pt x="22105" y="25716"/>
                  </a:cubicBezTo>
                  <a:cubicBezTo>
                    <a:pt x="22105" y="25716"/>
                    <a:pt x="25261" y="24644"/>
                    <a:pt x="25261" y="24644"/>
                  </a:cubicBezTo>
                  <a:cubicBezTo>
                    <a:pt x="25261" y="24644"/>
                    <a:pt x="22105" y="23572"/>
                    <a:pt x="22105" y="23572"/>
                  </a:cubicBezTo>
                  <a:cubicBezTo>
                    <a:pt x="22105" y="22500"/>
                    <a:pt x="25261" y="22500"/>
                    <a:pt x="25261" y="21427"/>
                  </a:cubicBezTo>
                  <a:cubicBezTo>
                    <a:pt x="31577" y="21427"/>
                    <a:pt x="31577" y="21427"/>
                    <a:pt x="31577" y="19283"/>
                  </a:cubicBezTo>
                  <a:cubicBezTo>
                    <a:pt x="31577" y="19283"/>
                    <a:pt x="34738" y="17144"/>
                    <a:pt x="31577" y="17144"/>
                  </a:cubicBezTo>
                  <a:cubicBezTo>
                    <a:pt x="28422" y="16072"/>
                    <a:pt x="25261" y="18216"/>
                    <a:pt x="25261" y="16072"/>
                  </a:cubicBezTo>
                  <a:cubicBezTo>
                    <a:pt x="25261" y="15000"/>
                    <a:pt x="22105" y="13927"/>
                    <a:pt x="22105" y="13927"/>
                  </a:cubicBezTo>
                  <a:cubicBezTo>
                    <a:pt x="22105" y="12855"/>
                    <a:pt x="22105" y="11783"/>
                    <a:pt x="18950" y="11783"/>
                  </a:cubicBezTo>
                  <a:cubicBezTo>
                    <a:pt x="18950" y="10716"/>
                    <a:pt x="18950" y="10716"/>
                    <a:pt x="18950" y="10716"/>
                  </a:cubicBezTo>
                  <a:cubicBezTo>
                    <a:pt x="18950" y="10716"/>
                    <a:pt x="18950" y="10716"/>
                    <a:pt x="18950" y="9644"/>
                  </a:cubicBezTo>
                  <a:cubicBezTo>
                    <a:pt x="18950" y="9644"/>
                    <a:pt x="15788" y="9644"/>
                    <a:pt x="15788" y="9644"/>
                  </a:cubicBezTo>
                  <a:cubicBezTo>
                    <a:pt x="15788" y="8572"/>
                    <a:pt x="15788" y="8572"/>
                    <a:pt x="15788" y="7500"/>
                  </a:cubicBezTo>
                  <a:cubicBezTo>
                    <a:pt x="15788" y="7500"/>
                    <a:pt x="15788" y="7500"/>
                    <a:pt x="15788" y="7500"/>
                  </a:cubicBezTo>
                  <a:cubicBezTo>
                    <a:pt x="15788" y="6427"/>
                    <a:pt x="15788" y="6427"/>
                    <a:pt x="15788" y="6427"/>
                  </a:cubicBezTo>
                  <a:cubicBezTo>
                    <a:pt x="15788" y="6427"/>
                    <a:pt x="15788" y="5355"/>
                    <a:pt x="12633" y="5355"/>
                  </a:cubicBezTo>
                  <a:cubicBezTo>
                    <a:pt x="12633" y="4283"/>
                    <a:pt x="12633" y="3216"/>
                    <a:pt x="9472" y="2144"/>
                  </a:cubicBezTo>
                  <a:cubicBezTo>
                    <a:pt x="9472" y="2144"/>
                    <a:pt x="9472" y="2144"/>
                    <a:pt x="9472" y="2144"/>
                  </a:cubicBezTo>
                  <a:cubicBezTo>
                    <a:pt x="9472" y="2144"/>
                    <a:pt x="9472" y="2144"/>
                    <a:pt x="9472" y="1072"/>
                  </a:cubicBezTo>
                  <a:cubicBezTo>
                    <a:pt x="9472" y="1072"/>
                    <a:pt x="6316" y="0"/>
                    <a:pt x="6316" y="0"/>
                  </a:cubicBezTo>
                  <a:cubicBezTo>
                    <a:pt x="6316" y="0"/>
                    <a:pt x="3155" y="0"/>
                    <a:pt x="3155" y="1072"/>
                  </a:cubicBezTo>
                  <a:cubicBezTo>
                    <a:pt x="3155" y="1072"/>
                    <a:pt x="6316" y="1072"/>
                    <a:pt x="3155" y="1072"/>
                  </a:cubicBezTo>
                  <a:cubicBezTo>
                    <a:pt x="3155" y="2144"/>
                    <a:pt x="3155" y="3216"/>
                    <a:pt x="0" y="3216"/>
                  </a:cubicBezTo>
                  <a:cubicBezTo>
                    <a:pt x="0" y="3216"/>
                    <a:pt x="0" y="4283"/>
                    <a:pt x="0" y="4283"/>
                  </a:cubicBezTo>
                  <a:cubicBezTo>
                    <a:pt x="0" y="5355"/>
                    <a:pt x="3155" y="7500"/>
                    <a:pt x="3155" y="8572"/>
                  </a:cubicBezTo>
                  <a:cubicBezTo>
                    <a:pt x="3155" y="10716"/>
                    <a:pt x="6316" y="13927"/>
                    <a:pt x="6316" y="17144"/>
                  </a:cubicBezTo>
                  <a:cubicBezTo>
                    <a:pt x="6316" y="17144"/>
                    <a:pt x="3155" y="17144"/>
                    <a:pt x="3155" y="18216"/>
                  </a:cubicBezTo>
                  <a:cubicBezTo>
                    <a:pt x="3155" y="19283"/>
                    <a:pt x="6316" y="19283"/>
                    <a:pt x="6316" y="20355"/>
                  </a:cubicBezTo>
                  <a:cubicBezTo>
                    <a:pt x="9472" y="22500"/>
                    <a:pt x="6316" y="24644"/>
                    <a:pt x="6316" y="26783"/>
                  </a:cubicBezTo>
                  <a:cubicBezTo>
                    <a:pt x="6316" y="28927"/>
                    <a:pt x="9472" y="31072"/>
                    <a:pt x="6316" y="33216"/>
                  </a:cubicBezTo>
                  <a:cubicBezTo>
                    <a:pt x="6316" y="34283"/>
                    <a:pt x="6316" y="34283"/>
                    <a:pt x="6316" y="35355"/>
                  </a:cubicBezTo>
                  <a:cubicBezTo>
                    <a:pt x="6316" y="35355"/>
                    <a:pt x="6316" y="36427"/>
                    <a:pt x="6316" y="36427"/>
                  </a:cubicBezTo>
                  <a:cubicBezTo>
                    <a:pt x="6316" y="37500"/>
                    <a:pt x="9472" y="38572"/>
                    <a:pt x="9472" y="39644"/>
                  </a:cubicBezTo>
                  <a:cubicBezTo>
                    <a:pt x="9472" y="39644"/>
                    <a:pt x="9472" y="39644"/>
                    <a:pt x="9472" y="40716"/>
                  </a:cubicBezTo>
                  <a:cubicBezTo>
                    <a:pt x="9472" y="40716"/>
                    <a:pt x="9472" y="40716"/>
                    <a:pt x="9472" y="41783"/>
                  </a:cubicBezTo>
                  <a:cubicBezTo>
                    <a:pt x="9472" y="42855"/>
                    <a:pt x="12633" y="43927"/>
                    <a:pt x="12633" y="46072"/>
                  </a:cubicBezTo>
                  <a:cubicBezTo>
                    <a:pt x="12633" y="47144"/>
                    <a:pt x="15788" y="47144"/>
                    <a:pt x="12633" y="48216"/>
                  </a:cubicBezTo>
                  <a:cubicBezTo>
                    <a:pt x="12633" y="49283"/>
                    <a:pt x="12633" y="49283"/>
                    <a:pt x="12633" y="49283"/>
                  </a:cubicBezTo>
                  <a:cubicBezTo>
                    <a:pt x="12633" y="50355"/>
                    <a:pt x="15788" y="50355"/>
                    <a:pt x="15788" y="51427"/>
                  </a:cubicBezTo>
                  <a:cubicBezTo>
                    <a:pt x="15788" y="51427"/>
                    <a:pt x="15788" y="52500"/>
                    <a:pt x="15788" y="52500"/>
                  </a:cubicBezTo>
                  <a:cubicBezTo>
                    <a:pt x="15788" y="53572"/>
                    <a:pt x="15788" y="54644"/>
                    <a:pt x="15788" y="54644"/>
                  </a:cubicBezTo>
                  <a:cubicBezTo>
                    <a:pt x="15788" y="55716"/>
                    <a:pt x="12633" y="56783"/>
                    <a:pt x="12633" y="57855"/>
                  </a:cubicBezTo>
                  <a:cubicBezTo>
                    <a:pt x="12633" y="57855"/>
                    <a:pt x="12633" y="58927"/>
                    <a:pt x="12633" y="58927"/>
                  </a:cubicBezTo>
                  <a:cubicBezTo>
                    <a:pt x="12633" y="60000"/>
                    <a:pt x="12633" y="61072"/>
                    <a:pt x="12633" y="61072"/>
                  </a:cubicBezTo>
                  <a:cubicBezTo>
                    <a:pt x="12633" y="62144"/>
                    <a:pt x="12633" y="63216"/>
                    <a:pt x="9472" y="63216"/>
                  </a:cubicBezTo>
                  <a:cubicBezTo>
                    <a:pt x="9472" y="64283"/>
                    <a:pt x="12633" y="65355"/>
                    <a:pt x="12633" y="66427"/>
                  </a:cubicBezTo>
                  <a:cubicBezTo>
                    <a:pt x="15788" y="67500"/>
                    <a:pt x="18950" y="68572"/>
                    <a:pt x="18950" y="70716"/>
                  </a:cubicBezTo>
                  <a:cubicBezTo>
                    <a:pt x="18950" y="70716"/>
                    <a:pt x="18950" y="71783"/>
                    <a:pt x="18950" y="71783"/>
                  </a:cubicBezTo>
                  <a:cubicBezTo>
                    <a:pt x="18950" y="72855"/>
                    <a:pt x="18950" y="73927"/>
                    <a:pt x="18950" y="73927"/>
                  </a:cubicBezTo>
                  <a:cubicBezTo>
                    <a:pt x="18950" y="75000"/>
                    <a:pt x="22105" y="76072"/>
                    <a:pt x="25261" y="77144"/>
                  </a:cubicBezTo>
                  <a:cubicBezTo>
                    <a:pt x="22105" y="77144"/>
                    <a:pt x="25261" y="77144"/>
                    <a:pt x="25261" y="77144"/>
                  </a:cubicBezTo>
                  <a:cubicBezTo>
                    <a:pt x="28422" y="77144"/>
                    <a:pt x="28422" y="77144"/>
                    <a:pt x="28422" y="77144"/>
                  </a:cubicBezTo>
                  <a:cubicBezTo>
                    <a:pt x="28422" y="76072"/>
                    <a:pt x="31577" y="77144"/>
                    <a:pt x="34738" y="76072"/>
                  </a:cubicBezTo>
                  <a:cubicBezTo>
                    <a:pt x="34738" y="77144"/>
                    <a:pt x="28422" y="77144"/>
                    <a:pt x="31577" y="78216"/>
                  </a:cubicBezTo>
                  <a:cubicBezTo>
                    <a:pt x="31577" y="78216"/>
                    <a:pt x="34738" y="78216"/>
                    <a:pt x="34738" y="78216"/>
                  </a:cubicBezTo>
                  <a:cubicBezTo>
                    <a:pt x="34738" y="78216"/>
                    <a:pt x="34738" y="79283"/>
                    <a:pt x="34738" y="79283"/>
                  </a:cubicBezTo>
                  <a:cubicBezTo>
                    <a:pt x="31577" y="78216"/>
                    <a:pt x="31577" y="78216"/>
                    <a:pt x="34738" y="79283"/>
                  </a:cubicBezTo>
                  <a:cubicBezTo>
                    <a:pt x="34738" y="79283"/>
                    <a:pt x="34738" y="79283"/>
                    <a:pt x="34738" y="79283"/>
                  </a:cubicBezTo>
                  <a:cubicBezTo>
                    <a:pt x="34738" y="80355"/>
                    <a:pt x="34738" y="80355"/>
                    <a:pt x="34738" y="81427"/>
                  </a:cubicBezTo>
                  <a:cubicBezTo>
                    <a:pt x="31577" y="81427"/>
                    <a:pt x="34738" y="82500"/>
                    <a:pt x="34738" y="83572"/>
                  </a:cubicBezTo>
                  <a:cubicBezTo>
                    <a:pt x="34738" y="83572"/>
                    <a:pt x="34738" y="83572"/>
                    <a:pt x="34738" y="84644"/>
                  </a:cubicBezTo>
                  <a:cubicBezTo>
                    <a:pt x="37894" y="84644"/>
                    <a:pt x="37894" y="84644"/>
                    <a:pt x="41050" y="85716"/>
                  </a:cubicBezTo>
                  <a:cubicBezTo>
                    <a:pt x="41050" y="85716"/>
                    <a:pt x="41050" y="85716"/>
                    <a:pt x="41050" y="86783"/>
                  </a:cubicBezTo>
                  <a:cubicBezTo>
                    <a:pt x="41050" y="86783"/>
                    <a:pt x="37894" y="86783"/>
                    <a:pt x="37894" y="86783"/>
                  </a:cubicBezTo>
                  <a:cubicBezTo>
                    <a:pt x="37894" y="87855"/>
                    <a:pt x="41050" y="88927"/>
                    <a:pt x="44211" y="88927"/>
                  </a:cubicBezTo>
                  <a:cubicBezTo>
                    <a:pt x="41050" y="88927"/>
                    <a:pt x="41050" y="88927"/>
                    <a:pt x="41050" y="88927"/>
                  </a:cubicBezTo>
                  <a:cubicBezTo>
                    <a:pt x="37894" y="88927"/>
                    <a:pt x="37894" y="88927"/>
                    <a:pt x="37894" y="88927"/>
                  </a:cubicBezTo>
                  <a:cubicBezTo>
                    <a:pt x="37894" y="90000"/>
                    <a:pt x="37894" y="90000"/>
                    <a:pt x="37894" y="90000"/>
                  </a:cubicBezTo>
                  <a:cubicBezTo>
                    <a:pt x="41050" y="90000"/>
                    <a:pt x="41050" y="91072"/>
                    <a:pt x="41050" y="91072"/>
                  </a:cubicBezTo>
                  <a:cubicBezTo>
                    <a:pt x="41050" y="92144"/>
                    <a:pt x="41050" y="93216"/>
                    <a:pt x="41050" y="92144"/>
                  </a:cubicBezTo>
                  <a:cubicBezTo>
                    <a:pt x="41050" y="92144"/>
                    <a:pt x="41050" y="90000"/>
                    <a:pt x="37894" y="90000"/>
                  </a:cubicBezTo>
                  <a:cubicBezTo>
                    <a:pt x="37894" y="90000"/>
                    <a:pt x="37894" y="92144"/>
                    <a:pt x="34738" y="91072"/>
                  </a:cubicBezTo>
                  <a:cubicBezTo>
                    <a:pt x="37894" y="91072"/>
                    <a:pt x="37894" y="91072"/>
                    <a:pt x="37894" y="90000"/>
                  </a:cubicBezTo>
                  <a:cubicBezTo>
                    <a:pt x="37894" y="90000"/>
                    <a:pt x="37894" y="87855"/>
                    <a:pt x="34738" y="88927"/>
                  </a:cubicBezTo>
                  <a:cubicBezTo>
                    <a:pt x="34738" y="88927"/>
                    <a:pt x="34738" y="90000"/>
                    <a:pt x="34738" y="90000"/>
                  </a:cubicBezTo>
                  <a:cubicBezTo>
                    <a:pt x="34738" y="90000"/>
                    <a:pt x="28422" y="90000"/>
                    <a:pt x="28422" y="90000"/>
                  </a:cubicBezTo>
                  <a:cubicBezTo>
                    <a:pt x="28422" y="91072"/>
                    <a:pt x="31577" y="91072"/>
                    <a:pt x="31577" y="91072"/>
                  </a:cubicBezTo>
                  <a:cubicBezTo>
                    <a:pt x="28422" y="92144"/>
                    <a:pt x="25261" y="92144"/>
                    <a:pt x="28422" y="93216"/>
                  </a:cubicBezTo>
                  <a:cubicBezTo>
                    <a:pt x="28422" y="94283"/>
                    <a:pt x="31577" y="93216"/>
                    <a:pt x="28422" y="93216"/>
                  </a:cubicBezTo>
                  <a:cubicBezTo>
                    <a:pt x="28422" y="92144"/>
                    <a:pt x="31577" y="92144"/>
                    <a:pt x="31577" y="92144"/>
                  </a:cubicBezTo>
                  <a:cubicBezTo>
                    <a:pt x="31577" y="93216"/>
                    <a:pt x="34738" y="93216"/>
                    <a:pt x="37894" y="93216"/>
                  </a:cubicBezTo>
                  <a:cubicBezTo>
                    <a:pt x="37894" y="93216"/>
                    <a:pt x="37894" y="93216"/>
                    <a:pt x="37894" y="93216"/>
                  </a:cubicBezTo>
                  <a:cubicBezTo>
                    <a:pt x="37894" y="93216"/>
                    <a:pt x="37894" y="93216"/>
                    <a:pt x="41050" y="94283"/>
                  </a:cubicBezTo>
                  <a:cubicBezTo>
                    <a:pt x="41050" y="94283"/>
                    <a:pt x="41050" y="94283"/>
                    <a:pt x="41050" y="94283"/>
                  </a:cubicBezTo>
                  <a:cubicBezTo>
                    <a:pt x="41050" y="94283"/>
                    <a:pt x="37894" y="94283"/>
                    <a:pt x="37894" y="95355"/>
                  </a:cubicBezTo>
                  <a:cubicBezTo>
                    <a:pt x="41050" y="95355"/>
                    <a:pt x="41050" y="95355"/>
                    <a:pt x="41050" y="95355"/>
                  </a:cubicBezTo>
                  <a:cubicBezTo>
                    <a:pt x="44211" y="96427"/>
                    <a:pt x="41050" y="95355"/>
                    <a:pt x="37894" y="95355"/>
                  </a:cubicBezTo>
                  <a:cubicBezTo>
                    <a:pt x="37894" y="96427"/>
                    <a:pt x="47366" y="97500"/>
                    <a:pt x="44211" y="95355"/>
                  </a:cubicBezTo>
                  <a:cubicBezTo>
                    <a:pt x="47366" y="96427"/>
                    <a:pt x="47366" y="96427"/>
                    <a:pt x="50527" y="97500"/>
                  </a:cubicBezTo>
                  <a:cubicBezTo>
                    <a:pt x="47366" y="97500"/>
                    <a:pt x="47366" y="97500"/>
                    <a:pt x="47366" y="97500"/>
                  </a:cubicBezTo>
                  <a:cubicBezTo>
                    <a:pt x="44211" y="96427"/>
                    <a:pt x="41050" y="96427"/>
                    <a:pt x="41050" y="96427"/>
                  </a:cubicBezTo>
                  <a:cubicBezTo>
                    <a:pt x="41050" y="97500"/>
                    <a:pt x="41050" y="98572"/>
                    <a:pt x="44211" y="98572"/>
                  </a:cubicBezTo>
                  <a:cubicBezTo>
                    <a:pt x="44211" y="98572"/>
                    <a:pt x="47366" y="98572"/>
                    <a:pt x="47366" y="98572"/>
                  </a:cubicBezTo>
                  <a:cubicBezTo>
                    <a:pt x="44211" y="98572"/>
                    <a:pt x="47366" y="101783"/>
                    <a:pt x="50527" y="101783"/>
                  </a:cubicBezTo>
                  <a:cubicBezTo>
                    <a:pt x="50527" y="100716"/>
                    <a:pt x="50527" y="100716"/>
                    <a:pt x="50527" y="99644"/>
                  </a:cubicBezTo>
                  <a:cubicBezTo>
                    <a:pt x="50527" y="99644"/>
                    <a:pt x="50527" y="99644"/>
                    <a:pt x="50527" y="99644"/>
                  </a:cubicBezTo>
                  <a:cubicBezTo>
                    <a:pt x="47366" y="100716"/>
                    <a:pt x="50527" y="101783"/>
                    <a:pt x="53683" y="101783"/>
                  </a:cubicBezTo>
                  <a:cubicBezTo>
                    <a:pt x="47366" y="101783"/>
                    <a:pt x="50527" y="102855"/>
                    <a:pt x="53683" y="102855"/>
                  </a:cubicBezTo>
                  <a:cubicBezTo>
                    <a:pt x="50527" y="102855"/>
                    <a:pt x="50527" y="102855"/>
                    <a:pt x="50527" y="103927"/>
                  </a:cubicBezTo>
                  <a:cubicBezTo>
                    <a:pt x="50527" y="103927"/>
                    <a:pt x="53683" y="103927"/>
                    <a:pt x="56844" y="105000"/>
                  </a:cubicBezTo>
                  <a:cubicBezTo>
                    <a:pt x="56844" y="105000"/>
                    <a:pt x="53683" y="105000"/>
                    <a:pt x="53683" y="105000"/>
                  </a:cubicBezTo>
                  <a:cubicBezTo>
                    <a:pt x="53683" y="105000"/>
                    <a:pt x="56844" y="106072"/>
                    <a:pt x="56844" y="106072"/>
                  </a:cubicBezTo>
                  <a:cubicBezTo>
                    <a:pt x="56844" y="106072"/>
                    <a:pt x="56844" y="105000"/>
                    <a:pt x="56844" y="105000"/>
                  </a:cubicBezTo>
                  <a:cubicBezTo>
                    <a:pt x="56844" y="105000"/>
                    <a:pt x="60000" y="105000"/>
                    <a:pt x="60000" y="105000"/>
                  </a:cubicBezTo>
                  <a:cubicBezTo>
                    <a:pt x="56844" y="105000"/>
                    <a:pt x="56844" y="106072"/>
                    <a:pt x="60000" y="106072"/>
                  </a:cubicBezTo>
                  <a:cubicBezTo>
                    <a:pt x="56844" y="106072"/>
                    <a:pt x="50527" y="103927"/>
                    <a:pt x="50527" y="103927"/>
                  </a:cubicBezTo>
                  <a:cubicBezTo>
                    <a:pt x="47366" y="103927"/>
                    <a:pt x="53683" y="105000"/>
                    <a:pt x="47366" y="105000"/>
                  </a:cubicBezTo>
                  <a:cubicBezTo>
                    <a:pt x="50527" y="106072"/>
                    <a:pt x="53683" y="106072"/>
                    <a:pt x="56844" y="107144"/>
                  </a:cubicBezTo>
                  <a:cubicBezTo>
                    <a:pt x="60000" y="107144"/>
                    <a:pt x="60000" y="107144"/>
                    <a:pt x="60000" y="108216"/>
                  </a:cubicBezTo>
                  <a:cubicBezTo>
                    <a:pt x="60000" y="108216"/>
                    <a:pt x="60000" y="108216"/>
                    <a:pt x="60000" y="108216"/>
                  </a:cubicBezTo>
                  <a:cubicBezTo>
                    <a:pt x="60000" y="108216"/>
                    <a:pt x="63155" y="108216"/>
                    <a:pt x="63155" y="109283"/>
                  </a:cubicBezTo>
                  <a:cubicBezTo>
                    <a:pt x="66316" y="109283"/>
                    <a:pt x="66316" y="109283"/>
                    <a:pt x="66316" y="109283"/>
                  </a:cubicBezTo>
                  <a:cubicBezTo>
                    <a:pt x="69472" y="109283"/>
                    <a:pt x="69472" y="108216"/>
                    <a:pt x="72633" y="108216"/>
                  </a:cubicBezTo>
                  <a:cubicBezTo>
                    <a:pt x="69472" y="108216"/>
                    <a:pt x="66316" y="108216"/>
                    <a:pt x="66316" y="107144"/>
                  </a:cubicBezTo>
                  <a:cubicBezTo>
                    <a:pt x="66316" y="107144"/>
                    <a:pt x="72633" y="108216"/>
                    <a:pt x="72633" y="109283"/>
                  </a:cubicBezTo>
                  <a:cubicBezTo>
                    <a:pt x="72633" y="109283"/>
                    <a:pt x="72633" y="109283"/>
                    <a:pt x="72633" y="109283"/>
                  </a:cubicBezTo>
                  <a:cubicBezTo>
                    <a:pt x="72633" y="109283"/>
                    <a:pt x="72633" y="109283"/>
                    <a:pt x="72633" y="110355"/>
                  </a:cubicBezTo>
                  <a:cubicBezTo>
                    <a:pt x="72633" y="110355"/>
                    <a:pt x="72633" y="110355"/>
                    <a:pt x="72633" y="110355"/>
                  </a:cubicBezTo>
                  <a:cubicBezTo>
                    <a:pt x="72633" y="110355"/>
                    <a:pt x="72633" y="109283"/>
                    <a:pt x="72633" y="109283"/>
                  </a:cubicBezTo>
                  <a:cubicBezTo>
                    <a:pt x="69472" y="109283"/>
                    <a:pt x="69472" y="110355"/>
                    <a:pt x="66316" y="109283"/>
                  </a:cubicBezTo>
                  <a:cubicBezTo>
                    <a:pt x="66316" y="110355"/>
                    <a:pt x="63155" y="109283"/>
                    <a:pt x="60000" y="109283"/>
                  </a:cubicBezTo>
                  <a:cubicBezTo>
                    <a:pt x="63155" y="110355"/>
                    <a:pt x="63155" y="110355"/>
                    <a:pt x="63155" y="111427"/>
                  </a:cubicBezTo>
                  <a:cubicBezTo>
                    <a:pt x="66316" y="111427"/>
                    <a:pt x="69472" y="111427"/>
                    <a:pt x="69472" y="111427"/>
                  </a:cubicBezTo>
                  <a:cubicBezTo>
                    <a:pt x="69472" y="111427"/>
                    <a:pt x="69472" y="111427"/>
                    <a:pt x="69472" y="110355"/>
                  </a:cubicBezTo>
                  <a:cubicBezTo>
                    <a:pt x="72633" y="111427"/>
                    <a:pt x="69472" y="111427"/>
                    <a:pt x="69472" y="111427"/>
                  </a:cubicBezTo>
                  <a:cubicBezTo>
                    <a:pt x="69472" y="112500"/>
                    <a:pt x="72633" y="112500"/>
                    <a:pt x="72633" y="112500"/>
                  </a:cubicBezTo>
                  <a:cubicBezTo>
                    <a:pt x="75788" y="112500"/>
                    <a:pt x="72633" y="112500"/>
                    <a:pt x="72633" y="111427"/>
                  </a:cubicBezTo>
                  <a:cubicBezTo>
                    <a:pt x="72633" y="111427"/>
                    <a:pt x="72633" y="110355"/>
                    <a:pt x="75788" y="111427"/>
                  </a:cubicBezTo>
                  <a:cubicBezTo>
                    <a:pt x="75788" y="110355"/>
                    <a:pt x="82105" y="111427"/>
                    <a:pt x="82105" y="111427"/>
                  </a:cubicBezTo>
                  <a:cubicBezTo>
                    <a:pt x="82105" y="111427"/>
                    <a:pt x="82105" y="111427"/>
                    <a:pt x="78950" y="111427"/>
                  </a:cubicBezTo>
                  <a:cubicBezTo>
                    <a:pt x="78950" y="111427"/>
                    <a:pt x="78950" y="111427"/>
                    <a:pt x="78950" y="111427"/>
                  </a:cubicBezTo>
                  <a:cubicBezTo>
                    <a:pt x="78950" y="111427"/>
                    <a:pt x="78950" y="111427"/>
                    <a:pt x="78950" y="111427"/>
                  </a:cubicBezTo>
                  <a:cubicBezTo>
                    <a:pt x="75788" y="111427"/>
                    <a:pt x="75788" y="111427"/>
                    <a:pt x="75788" y="111427"/>
                  </a:cubicBezTo>
                  <a:cubicBezTo>
                    <a:pt x="72633" y="111427"/>
                    <a:pt x="75788" y="112500"/>
                    <a:pt x="75788" y="112500"/>
                  </a:cubicBezTo>
                  <a:cubicBezTo>
                    <a:pt x="75788" y="113572"/>
                    <a:pt x="78950" y="113572"/>
                    <a:pt x="78950" y="113572"/>
                  </a:cubicBezTo>
                  <a:cubicBezTo>
                    <a:pt x="78950" y="112500"/>
                    <a:pt x="85261" y="111427"/>
                    <a:pt x="85261" y="111427"/>
                  </a:cubicBezTo>
                  <a:cubicBezTo>
                    <a:pt x="88422" y="112500"/>
                    <a:pt x="85261" y="112500"/>
                    <a:pt x="85261" y="112500"/>
                  </a:cubicBezTo>
                  <a:cubicBezTo>
                    <a:pt x="85261" y="112500"/>
                    <a:pt x="85261" y="112500"/>
                    <a:pt x="85261" y="112500"/>
                  </a:cubicBezTo>
                  <a:cubicBezTo>
                    <a:pt x="85261" y="113572"/>
                    <a:pt x="85261" y="113572"/>
                    <a:pt x="85261" y="113572"/>
                  </a:cubicBezTo>
                  <a:cubicBezTo>
                    <a:pt x="85261" y="113572"/>
                    <a:pt x="85261" y="113572"/>
                    <a:pt x="85261" y="113572"/>
                  </a:cubicBezTo>
                  <a:cubicBezTo>
                    <a:pt x="85261" y="113572"/>
                    <a:pt x="82105" y="112500"/>
                    <a:pt x="78950" y="113572"/>
                  </a:cubicBezTo>
                  <a:cubicBezTo>
                    <a:pt x="78950" y="113572"/>
                    <a:pt x="85261" y="114644"/>
                    <a:pt x="88422" y="1146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70" name="Shape 2370"/>
            <p:cNvSpPr/>
            <p:nvPr/>
          </p:nvSpPr>
          <p:spPr>
            <a:xfrm>
              <a:off x="7173668" y="2573166"/>
              <a:ext cx="492136" cy="753549"/>
            </a:xfrm>
            <a:custGeom>
              <a:avLst/>
              <a:gdLst/>
              <a:ahLst/>
              <a:cxnLst/>
              <a:rect l="0" t="0" r="0" b="0"/>
              <a:pathLst>
                <a:path w="120000" h="120000" extrusionOk="0">
                  <a:moveTo>
                    <a:pt x="120000" y="56768"/>
                  </a:moveTo>
                  <a:cubicBezTo>
                    <a:pt x="120000" y="49180"/>
                    <a:pt x="120000" y="41592"/>
                    <a:pt x="115678" y="34004"/>
                  </a:cubicBezTo>
                  <a:cubicBezTo>
                    <a:pt x="115678" y="31475"/>
                    <a:pt x="120000" y="28946"/>
                    <a:pt x="115678" y="28946"/>
                  </a:cubicBezTo>
                  <a:cubicBezTo>
                    <a:pt x="115678" y="26416"/>
                    <a:pt x="107028" y="26416"/>
                    <a:pt x="107028" y="23887"/>
                  </a:cubicBezTo>
                  <a:cubicBezTo>
                    <a:pt x="89729" y="21358"/>
                    <a:pt x="76758" y="16299"/>
                    <a:pt x="63781" y="11241"/>
                  </a:cubicBezTo>
                  <a:cubicBezTo>
                    <a:pt x="55137" y="8711"/>
                    <a:pt x="50809" y="6182"/>
                    <a:pt x="42160" y="3653"/>
                  </a:cubicBezTo>
                  <a:cubicBezTo>
                    <a:pt x="37838" y="3653"/>
                    <a:pt x="33510" y="1124"/>
                    <a:pt x="29188" y="1124"/>
                  </a:cubicBezTo>
                  <a:cubicBezTo>
                    <a:pt x="24866" y="-1405"/>
                    <a:pt x="24866" y="1124"/>
                    <a:pt x="20539" y="1124"/>
                  </a:cubicBezTo>
                  <a:cubicBezTo>
                    <a:pt x="16217" y="1124"/>
                    <a:pt x="16217" y="1124"/>
                    <a:pt x="16217" y="3653"/>
                  </a:cubicBezTo>
                  <a:cubicBezTo>
                    <a:pt x="16217" y="6182"/>
                    <a:pt x="16217" y="8711"/>
                    <a:pt x="20539" y="11241"/>
                  </a:cubicBezTo>
                  <a:cubicBezTo>
                    <a:pt x="20539" y="13770"/>
                    <a:pt x="20539" y="16299"/>
                    <a:pt x="24866" y="18829"/>
                  </a:cubicBezTo>
                  <a:cubicBezTo>
                    <a:pt x="24866" y="18829"/>
                    <a:pt x="24866" y="18829"/>
                    <a:pt x="24866" y="18829"/>
                  </a:cubicBezTo>
                  <a:cubicBezTo>
                    <a:pt x="24866" y="21358"/>
                    <a:pt x="24866" y="21358"/>
                    <a:pt x="24866" y="21358"/>
                  </a:cubicBezTo>
                  <a:cubicBezTo>
                    <a:pt x="29188" y="23887"/>
                    <a:pt x="29188" y="21358"/>
                    <a:pt x="29188" y="23887"/>
                  </a:cubicBezTo>
                  <a:cubicBezTo>
                    <a:pt x="29188" y="28946"/>
                    <a:pt x="24866" y="31475"/>
                    <a:pt x="24866" y="36533"/>
                  </a:cubicBezTo>
                  <a:cubicBezTo>
                    <a:pt x="24866" y="39063"/>
                    <a:pt x="24866" y="44121"/>
                    <a:pt x="24866" y="46651"/>
                  </a:cubicBezTo>
                  <a:cubicBezTo>
                    <a:pt x="20539" y="49180"/>
                    <a:pt x="20539" y="51709"/>
                    <a:pt x="16217" y="54238"/>
                  </a:cubicBezTo>
                  <a:cubicBezTo>
                    <a:pt x="11889" y="56768"/>
                    <a:pt x="7567" y="61826"/>
                    <a:pt x="3240" y="64355"/>
                  </a:cubicBezTo>
                  <a:cubicBezTo>
                    <a:pt x="-1081" y="66885"/>
                    <a:pt x="-1081" y="69414"/>
                    <a:pt x="3240" y="71943"/>
                  </a:cubicBezTo>
                  <a:cubicBezTo>
                    <a:pt x="3240" y="74473"/>
                    <a:pt x="7567" y="77002"/>
                    <a:pt x="7567" y="77002"/>
                  </a:cubicBezTo>
                  <a:cubicBezTo>
                    <a:pt x="11889" y="79531"/>
                    <a:pt x="11889" y="77002"/>
                    <a:pt x="11889" y="79531"/>
                  </a:cubicBezTo>
                  <a:cubicBezTo>
                    <a:pt x="16217" y="82060"/>
                    <a:pt x="16217" y="79531"/>
                    <a:pt x="16217" y="82060"/>
                  </a:cubicBezTo>
                  <a:cubicBezTo>
                    <a:pt x="16217" y="84590"/>
                    <a:pt x="16217" y="87119"/>
                    <a:pt x="20539" y="89648"/>
                  </a:cubicBezTo>
                  <a:cubicBezTo>
                    <a:pt x="20539" y="94707"/>
                    <a:pt x="20539" y="97236"/>
                    <a:pt x="24866" y="99765"/>
                  </a:cubicBezTo>
                  <a:cubicBezTo>
                    <a:pt x="20539" y="102295"/>
                    <a:pt x="16217" y="99765"/>
                    <a:pt x="11889" y="99765"/>
                  </a:cubicBezTo>
                  <a:cubicBezTo>
                    <a:pt x="3240" y="102295"/>
                    <a:pt x="7567" y="104824"/>
                    <a:pt x="11889" y="104824"/>
                  </a:cubicBezTo>
                  <a:cubicBezTo>
                    <a:pt x="11889" y="107353"/>
                    <a:pt x="16217" y="109882"/>
                    <a:pt x="20539" y="112412"/>
                  </a:cubicBezTo>
                  <a:cubicBezTo>
                    <a:pt x="20539" y="114941"/>
                    <a:pt x="24866" y="117470"/>
                    <a:pt x="24866" y="120000"/>
                  </a:cubicBezTo>
                  <a:cubicBezTo>
                    <a:pt x="29188" y="120000"/>
                    <a:pt x="33510" y="117470"/>
                    <a:pt x="33510" y="117470"/>
                  </a:cubicBezTo>
                  <a:cubicBezTo>
                    <a:pt x="37838" y="120000"/>
                    <a:pt x="42160" y="117470"/>
                    <a:pt x="46487" y="117470"/>
                  </a:cubicBezTo>
                  <a:cubicBezTo>
                    <a:pt x="50809" y="114941"/>
                    <a:pt x="55137" y="117470"/>
                    <a:pt x="59459" y="114941"/>
                  </a:cubicBezTo>
                  <a:cubicBezTo>
                    <a:pt x="59459" y="114941"/>
                    <a:pt x="59459" y="112412"/>
                    <a:pt x="63781" y="112412"/>
                  </a:cubicBezTo>
                  <a:cubicBezTo>
                    <a:pt x="63781" y="112412"/>
                    <a:pt x="63781" y="109882"/>
                    <a:pt x="63781" y="109882"/>
                  </a:cubicBezTo>
                  <a:cubicBezTo>
                    <a:pt x="63781" y="109882"/>
                    <a:pt x="63781" y="109882"/>
                    <a:pt x="63781" y="109882"/>
                  </a:cubicBezTo>
                  <a:cubicBezTo>
                    <a:pt x="63781" y="107353"/>
                    <a:pt x="59459" y="109882"/>
                    <a:pt x="63781" y="107353"/>
                  </a:cubicBezTo>
                  <a:cubicBezTo>
                    <a:pt x="63781" y="107353"/>
                    <a:pt x="68108" y="107353"/>
                    <a:pt x="68108" y="107353"/>
                  </a:cubicBezTo>
                  <a:cubicBezTo>
                    <a:pt x="76758" y="107353"/>
                    <a:pt x="76758" y="107353"/>
                    <a:pt x="81080" y="104824"/>
                  </a:cubicBezTo>
                  <a:cubicBezTo>
                    <a:pt x="85407" y="104824"/>
                    <a:pt x="89729" y="102295"/>
                    <a:pt x="89729" y="99765"/>
                  </a:cubicBezTo>
                  <a:cubicBezTo>
                    <a:pt x="94051" y="99765"/>
                    <a:pt x="94051" y="97236"/>
                    <a:pt x="94051" y="94707"/>
                  </a:cubicBezTo>
                  <a:cubicBezTo>
                    <a:pt x="98379" y="92177"/>
                    <a:pt x="102700" y="92177"/>
                    <a:pt x="107028" y="94707"/>
                  </a:cubicBezTo>
                  <a:cubicBezTo>
                    <a:pt x="107028" y="92177"/>
                    <a:pt x="107028" y="92177"/>
                    <a:pt x="107028" y="89648"/>
                  </a:cubicBezTo>
                  <a:cubicBezTo>
                    <a:pt x="107028" y="89648"/>
                    <a:pt x="102700" y="89648"/>
                    <a:pt x="102700" y="87119"/>
                  </a:cubicBezTo>
                  <a:cubicBezTo>
                    <a:pt x="102700" y="87119"/>
                    <a:pt x="102700" y="87119"/>
                    <a:pt x="102700" y="84590"/>
                  </a:cubicBezTo>
                  <a:cubicBezTo>
                    <a:pt x="102700" y="84590"/>
                    <a:pt x="102700" y="84590"/>
                    <a:pt x="102700" y="82060"/>
                  </a:cubicBezTo>
                  <a:cubicBezTo>
                    <a:pt x="102700" y="82060"/>
                    <a:pt x="102700" y="82060"/>
                    <a:pt x="98379" y="79531"/>
                  </a:cubicBezTo>
                  <a:cubicBezTo>
                    <a:pt x="98379" y="79531"/>
                    <a:pt x="98379" y="79531"/>
                    <a:pt x="94051" y="79531"/>
                  </a:cubicBezTo>
                  <a:cubicBezTo>
                    <a:pt x="94051" y="79531"/>
                    <a:pt x="98379" y="77002"/>
                    <a:pt x="98379" y="74473"/>
                  </a:cubicBezTo>
                  <a:cubicBezTo>
                    <a:pt x="98379" y="71943"/>
                    <a:pt x="98379" y="71943"/>
                    <a:pt x="98379" y="71943"/>
                  </a:cubicBezTo>
                  <a:cubicBezTo>
                    <a:pt x="98379" y="69414"/>
                    <a:pt x="102700" y="69414"/>
                    <a:pt x="102700" y="69414"/>
                  </a:cubicBezTo>
                  <a:cubicBezTo>
                    <a:pt x="102700" y="66885"/>
                    <a:pt x="102700" y="66885"/>
                    <a:pt x="102700" y="66885"/>
                  </a:cubicBezTo>
                  <a:cubicBezTo>
                    <a:pt x="102700" y="64355"/>
                    <a:pt x="102700" y="64355"/>
                    <a:pt x="102700" y="64355"/>
                  </a:cubicBezTo>
                  <a:cubicBezTo>
                    <a:pt x="102700" y="64355"/>
                    <a:pt x="102700" y="64355"/>
                    <a:pt x="102700" y="64355"/>
                  </a:cubicBezTo>
                  <a:cubicBezTo>
                    <a:pt x="107028" y="61826"/>
                    <a:pt x="107028" y="61826"/>
                    <a:pt x="107028" y="61826"/>
                  </a:cubicBezTo>
                  <a:cubicBezTo>
                    <a:pt x="107028" y="59297"/>
                    <a:pt x="107028" y="59297"/>
                    <a:pt x="107028" y="56768"/>
                  </a:cubicBezTo>
                  <a:cubicBezTo>
                    <a:pt x="111350" y="56768"/>
                    <a:pt x="120000" y="59297"/>
                    <a:pt x="120000" y="5676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71" name="Shape 2371"/>
            <p:cNvSpPr/>
            <p:nvPr/>
          </p:nvSpPr>
          <p:spPr>
            <a:xfrm>
              <a:off x="7221996" y="3156008"/>
              <a:ext cx="605197" cy="406351"/>
            </a:xfrm>
            <a:custGeom>
              <a:avLst/>
              <a:gdLst/>
              <a:ahLst/>
              <a:cxnLst/>
              <a:rect l="0" t="0" r="0" b="0"/>
              <a:pathLst>
                <a:path w="120000" h="120000" extrusionOk="0">
                  <a:moveTo>
                    <a:pt x="120000" y="82718"/>
                  </a:moveTo>
                  <a:cubicBezTo>
                    <a:pt x="116472" y="78057"/>
                    <a:pt x="120000" y="73395"/>
                    <a:pt x="116472" y="73395"/>
                  </a:cubicBezTo>
                  <a:cubicBezTo>
                    <a:pt x="112938" y="68739"/>
                    <a:pt x="109411" y="68739"/>
                    <a:pt x="109411" y="64078"/>
                  </a:cubicBezTo>
                  <a:cubicBezTo>
                    <a:pt x="109411" y="64078"/>
                    <a:pt x="109411" y="59416"/>
                    <a:pt x="109411" y="59416"/>
                  </a:cubicBezTo>
                  <a:cubicBezTo>
                    <a:pt x="109411" y="59416"/>
                    <a:pt x="109411" y="59416"/>
                    <a:pt x="105883" y="59416"/>
                  </a:cubicBezTo>
                  <a:cubicBezTo>
                    <a:pt x="105883" y="54755"/>
                    <a:pt x="102355" y="50093"/>
                    <a:pt x="98822" y="50093"/>
                  </a:cubicBezTo>
                  <a:cubicBezTo>
                    <a:pt x="98822" y="45437"/>
                    <a:pt x="98822" y="45437"/>
                    <a:pt x="98822" y="45437"/>
                  </a:cubicBezTo>
                  <a:cubicBezTo>
                    <a:pt x="98822" y="45437"/>
                    <a:pt x="95294" y="40775"/>
                    <a:pt x="95294" y="40775"/>
                  </a:cubicBezTo>
                  <a:cubicBezTo>
                    <a:pt x="91766" y="36114"/>
                    <a:pt x="91766" y="40775"/>
                    <a:pt x="88233" y="36114"/>
                  </a:cubicBezTo>
                  <a:cubicBezTo>
                    <a:pt x="88233" y="31452"/>
                    <a:pt x="91766" y="36114"/>
                    <a:pt x="88233" y="31452"/>
                  </a:cubicBezTo>
                  <a:cubicBezTo>
                    <a:pt x="88233" y="31452"/>
                    <a:pt x="84705" y="31452"/>
                    <a:pt x="84705" y="31452"/>
                  </a:cubicBezTo>
                  <a:cubicBezTo>
                    <a:pt x="84705" y="31452"/>
                    <a:pt x="84705" y="26796"/>
                    <a:pt x="84705" y="26796"/>
                  </a:cubicBezTo>
                  <a:cubicBezTo>
                    <a:pt x="84705" y="22135"/>
                    <a:pt x="84705" y="17473"/>
                    <a:pt x="84705" y="17473"/>
                  </a:cubicBezTo>
                  <a:cubicBezTo>
                    <a:pt x="84705" y="12812"/>
                    <a:pt x="81177" y="3494"/>
                    <a:pt x="77644" y="3494"/>
                  </a:cubicBezTo>
                  <a:cubicBezTo>
                    <a:pt x="74116" y="-1166"/>
                    <a:pt x="74116" y="-1166"/>
                    <a:pt x="70588" y="3494"/>
                  </a:cubicBezTo>
                  <a:cubicBezTo>
                    <a:pt x="70588" y="3494"/>
                    <a:pt x="70588" y="3494"/>
                    <a:pt x="67061" y="3494"/>
                  </a:cubicBezTo>
                  <a:cubicBezTo>
                    <a:pt x="67061" y="8156"/>
                    <a:pt x="67061" y="8156"/>
                    <a:pt x="67061" y="8156"/>
                  </a:cubicBezTo>
                  <a:cubicBezTo>
                    <a:pt x="67061" y="12812"/>
                    <a:pt x="63527" y="12812"/>
                    <a:pt x="63527" y="12812"/>
                  </a:cubicBezTo>
                  <a:cubicBezTo>
                    <a:pt x="60000" y="17473"/>
                    <a:pt x="60000" y="22135"/>
                    <a:pt x="56472" y="22135"/>
                  </a:cubicBezTo>
                  <a:cubicBezTo>
                    <a:pt x="56472" y="26796"/>
                    <a:pt x="52938" y="26796"/>
                    <a:pt x="52938" y="26796"/>
                  </a:cubicBezTo>
                  <a:cubicBezTo>
                    <a:pt x="49411" y="26796"/>
                    <a:pt x="42355" y="26796"/>
                    <a:pt x="42355" y="26796"/>
                  </a:cubicBezTo>
                  <a:cubicBezTo>
                    <a:pt x="38822" y="31452"/>
                    <a:pt x="42355" y="31452"/>
                    <a:pt x="42355" y="36114"/>
                  </a:cubicBezTo>
                  <a:cubicBezTo>
                    <a:pt x="42355" y="36114"/>
                    <a:pt x="38822" y="40775"/>
                    <a:pt x="35294" y="40775"/>
                  </a:cubicBezTo>
                  <a:cubicBezTo>
                    <a:pt x="31766" y="40775"/>
                    <a:pt x="28233" y="40775"/>
                    <a:pt x="24705" y="45437"/>
                  </a:cubicBezTo>
                  <a:cubicBezTo>
                    <a:pt x="21177" y="45437"/>
                    <a:pt x="21177" y="50093"/>
                    <a:pt x="17644" y="45437"/>
                  </a:cubicBezTo>
                  <a:cubicBezTo>
                    <a:pt x="17644" y="45437"/>
                    <a:pt x="17644" y="45437"/>
                    <a:pt x="14116" y="50093"/>
                  </a:cubicBezTo>
                  <a:cubicBezTo>
                    <a:pt x="14116" y="50093"/>
                    <a:pt x="10588" y="50093"/>
                    <a:pt x="10588" y="50093"/>
                  </a:cubicBezTo>
                  <a:cubicBezTo>
                    <a:pt x="7061" y="50093"/>
                    <a:pt x="10588" y="50093"/>
                    <a:pt x="7061" y="50093"/>
                  </a:cubicBezTo>
                  <a:cubicBezTo>
                    <a:pt x="7061" y="54755"/>
                    <a:pt x="7061" y="54755"/>
                    <a:pt x="3527" y="59416"/>
                  </a:cubicBezTo>
                  <a:cubicBezTo>
                    <a:pt x="3527" y="59416"/>
                    <a:pt x="3527" y="59416"/>
                    <a:pt x="3527" y="64078"/>
                  </a:cubicBezTo>
                  <a:cubicBezTo>
                    <a:pt x="3527" y="64078"/>
                    <a:pt x="0" y="64078"/>
                    <a:pt x="0" y="68739"/>
                  </a:cubicBezTo>
                  <a:cubicBezTo>
                    <a:pt x="0" y="68739"/>
                    <a:pt x="0" y="68739"/>
                    <a:pt x="0" y="73395"/>
                  </a:cubicBezTo>
                  <a:cubicBezTo>
                    <a:pt x="3527" y="73395"/>
                    <a:pt x="0" y="78057"/>
                    <a:pt x="0" y="82718"/>
                  </a:cubicBezTo>
                  <a:cubicBezTo>
                    <a:pt x="3527" y="82718"/>
                    <a:pt x="3527" y="87380"/>
                    <a:pt x="3527" y="92036"/>
                  </a:cubicBezTo>
                  <a:cubicBezTo>
                    <a:pt x="3527" y="92036"/>
                    <a:pt x="7061" y="96697"/>
                    <a:pt x="7061" y="96697"/>
                  </a:cubicBezTo>
                  <a:cubicBezTo>
                    <a:pt x="7061" y="101359"/>
                    <a:pt x="10588" y="106020"/>
                    <a:pt x="14116" y="110676"/>
                  </a:cubicBezTo>
                  <a:cubicBezTo>
                    <a:pt x="14116" y="115338"/>
                    <a:pt x="14116" y="115338"/>
                    <a:pt x="17644" y="120000"/>
                  </a:cubicBezTo>
                  <a:cubicBezTo>
                    <a:pt x="17644" y="115338"/>
                    <a:pt x="17644" y="110676"/>
                    <a:pt x="17644" y="106020"/>
                  </a:cubicBezTo>
                  <a:cubicBezTo>
                    <a:pt x="21177" y="101359"/>
                    <a:pt x="21177" y="101359"/>
                    <a:pt x="24705" y="101359"/>
                  </a:cubicBezTo>
                  <a:cubicBezTo>
                    <a:pt x="28233" y="101359"/>
                    <a:pt x="31766" y="101359"/>
                    <a:pt x="31766" y="101359"/>
                  </a:cubicBezTo>
                  <a:cubicBezTo>
                    <a:pt x="35294" y="101359"/>
                    <a:pt x="38822" y="101359"/>
                    <a:pt x="38822" y="106020"/>
                  </a:cubicBezTo>
                  <a:cubicBezTo>
                    <a:pt x="38822" y="101359"/>
                    <a:pt x="38822" y="101359"/>
                    <a:pt x="38822" y="96697"/>
                  </a:cubicBezTo>
                  <a:cubicBezTo>
                    <a:pt x="38822" y="92036"/>
                    <a:pt x="38822" y="92036"/>
                    <a:pt x="38822" y="92036"/>
                  </a:cubicBezTo>
                  <a:cubicBezTo>
                    <a:pt x="42355" y="87380"/>
                    <a:pt x="42355" y="82718"/>
                    <a:pt x="45883" y="82718"/>
                  </a:cubicBezTo>
                  <a:cubicBezTo>
                    <a:pt x="49411" y="82718"/>
                    <a:pt x="52938" y="87380"/>
                    <a:pt x="56472" y="92036"/>
                  </a:cubicBezTo>
                  <a:cubicBezTo>
                    <a:pt x="60000" y="92036"/>
                    <a:pt x="63527" y="92036"/>
                    <a:pt x="67061" y="92036"/>
                  </a:cubicBezTo>
                  <a:cubicBezTo>
                    <a:pt x="67061" y="92036"/>
                    <a:pt x="74116" y="96697"/>
                    <a:pt x="74116" y="92036"/>
                  </a:cubicBezTo>
                  <a:cubicBezTo>
                    <a:pt x="77644" y="92036"/>
                    <a:pt x="74116" y="87380"/>
                    <a:pt x="77644" y="87380"/>
                  </a:cubicBezTo>
                  <a:cubicBezTo>
                    <a:pt x="77644" y="87380"/>
                    <a:pt x="81177" y="87380"/>
                    <a:pt x="81177" y="87380"/>
                  </a:cubicBezTo>
                  <a:cubicBezTo>
                    <a:pt x="84705" y="87380"/>
                    <a:pt x="88233" y="82718"/>
                    <a:pt x="91766" y="82718"/>
                  </a:cubicBezTo>
                  <a:cubicBezTo>
                    <a:pt x="95294" y="82718"/>
                    <a:pt x="98822" y="82718"/>
                    <a:pt x="98822" y="82718"/>
                  </a:cubicBezTo>
                  <a:cubicBezTo>
                    <a:pt x="102355" y="82718"/>
                    <a:pt x="102355" y="78057"/>
                    <a:pt x="102355" y="78057"/>
                  </a:cubicBezTo>
                  <a:cubicBezTo>
                    <a:pt x="105883" y="78057"/>
                    <a:pt x="109411" y="82718"/>
                    <a:pt x="112938" y="82718"/>
                  </a:cubicBezTo>
                  <a:cubicBezTo>
                    <a:pt x="116472" y="82718"/>
                    <a:pt x="116472" y="78057"/>
                    <a:pt x="120000" y="82718"/>
                  </a:cubicBezTo>
                  <a:cubicBezTo>
                    <a:pt x="120000" y="82718"/>
                    <a:pt x="120000" y="82718"/>
                    <a:pt x="120000" y="8271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72" name="Shape 2372"/>
            <p:cNvSpPr/>
            <p:nvPr/>
          </p:nvSpPr>
          <p:spPr>
            <a:xfrm>
              <a:off x="1378482" y="16633"/>
              <a:ext cx="3661708" cy="1677221"/>
            </a:xfrm>
            <a:custGeom>
              <a:avLst/>
              <a:gdLst/>
              <a:ahLst/>
              <a:cxnLst/>
              <a:rect l="0" t="0" r="0" b="0"/>
              <a:pathLst>
                <a:path w="120000" h="120000" extrusionOk="0">
                  <a:moveTo>
                    <a:pt x="50773" y="15850"/>
                  </a:moveTo>
                  <a:cubicBezTo>
                    <a:pt x="50773" y="15850"/>
                    <a:pt x="50773" y="15850"/>
                    <a:pt x="50773" y="15850"/>
                  </a:cubicBezTo>
                  <a:cubicBezTo>
                    <a:pt x="51352" y="15850"/>
                    <a:pt x="51932" y="15850"/>
                    <a:pt x="53097" y="15850"/>
                  </a:cubicBezTo>
                  <a:cubicBezTo>
                    <a:pt x="53097" y="15850"/>
                    <a:pt x="52518" y="15850"/>
                    <a:pt x="52518" y="16983"/>
                  </a:cubicBezTo>
                  <a:cubicBezTo>
                    <a:pt x="53097" y="16983"/>
                    <a:pt x="53677" y="16983"/>
                    <a:pt x="53677" y="15850"/>
                  </a:cubicBezTo>
                  <a:cubicBezTo>
                    <a:pt x="53677" y="15850"/>
                    <a:pt x="53677" y="15850"/>
                    <a:pt x="53677" y="15850"/>
                  </a:cubicBezTo>
                  <a:cubicBezTo>
                    <a:pt x="54263" y="15850"/>
                    <a:pt x="54263" y="15850"/>
                    <a:pt x="54263" y="14716"/>
                  </a:cubicBezTo>
                  <a:cubicBezTo>
                    <a:pt x="54263" y="15850"/>
                    <a:pt x="54263" y="15850"/>
                    <a:pt x="54263" y="15850"/>
                  </a:cubicBezTo>
                  <a:cubicBezTo>
                    <a:pt x="54842" y="15850"/>
                    <a:pt x="55422" y="14716"/>
                    <a:pt x="55422" y="14716"/>
                  </a:cubicBezTo>
                  <a:cubicBezTo>
                    <a:pt x="55422" y="14716"/>
                    <a:pt x="57167" y="14716"/>
                    <a:pt x="57167" y="13583"/>
                  </a:cubicBezTo>
                  <a:cubicBezTo>
                    <a:pt x="57167" y="14716"/>
                    <a:pt x="56587" y="14716"/>
                    <a:pt x="56008" y="14716"/>
                  </a:cubicBezTo>
                  <a:cubicBezTo>
                    <a:pt x="56587" y="15850"/>
                    <a:pt x="57753" y="14716"/>
                    <a:pt x="58333" y="14716"/>
                  </a:cubicBezTo>
                  <a:cubicBezTo>
                    <a:pt x="58333" y="14716"/>
                    <a:pt x="58912" y="14716"/>
                    <a:pt x="58912" y="13583"/>
                  </a:cubicBezTo>
                  <a:cubicBezTo>
                    <a:pt x="58912" y="13583"/>
                    <a:pt x="58912" y="13583"/>
                    <a:pt x="58912" y="13583"/>
                  </a:cubicBezTo>
                  <a:cubicBezTo>
                    <a:pt x="58912" y="13583"/>
                    <a:pt x="59498" y="13583"/>
                    <a:pt x="59498" y="13583"/>
                  </a:cubicBezTo>
                  <a:cubicBezTo>
                    <a:pt x="59498" y="13583"/>
                    <a:pt x="59498" y="13583"/>
                    <a:pt x="59498" y="13583"/>
                  </a:cubicBezTo>
                  <a:cubicBezTo>
                    <a:pt x="59498" y="12455"/>
                    <a:pt x="60078" y="13583"/>
                    <a:pt x="60663" y="12455"/>
                  </a:cubicBezTo>
                  <a:cubicBezTo>
                    <a:pt x="60078" y="12455"/>
                    <a:pt x="59498" y="12455"/>
                    <a:pt x="59498" y="12455"/>
                  </a:cubicBezTo>
                  <a:cubicBezTo>
                    <a:pt x="59498" y="12455"/>
                    <a:pt x="59498" y="12455"/>
                    <a:pt x="59498" y="12455"/>
                  </a:cubicBezTo>
                  <a:cubicBezTo>
                    <a:pt x="56587" y="13583"/>
                    <a:pt x="53677" y="14716"/>
                    <a:pt x="50773" y="15850"/>
                  </a:cubicBezTo>
                  <a:cubicBezTo>
                    <a:pt x="50773" y="15850"/>
                    <a:pt x="50773" y="15850"/>
                    <a:pt x="51352" y="15850"/>
                  </a:cubicBezTo>
                  <a:cubicBezTo>
                    <a:pt x="50773" y="15850"/>
                    <a:pt x="50773" y="15850"/>
                    <a:pt x="50773" y="15850"/>
                  </a:cubicBezTo>
                  <a:close/>
                  <a:moveTo>
                    <a:pt x="61243" y="16983"/>
                  </a:moveTo>
                  <a:cubicBezTo>
                    <a:pt x="61243" y="16983"/>
                    <a:pt x="61243" y="16983"/>
                    <a:pt x="61243" y="16983"/>
                  </a:cubicBezTo>
                  <a:cubicBezTo>
                    <a:pt x="61243" y="16983"/>
                    <a:pt x="61243" y="15850"/>
                    <a:pt x="61243" y="15850"/>
                  </a:cubicBezTo>
                  <a:cubicBezTo>
                    <a:pt x="61243" y="14716"/>
                    <a:pt x="60663" y="15850"/>
                    <a:pt x="60078" y="15850"/>
                  </a:cubicBezTo>
                  <a:cubicBezTo>
                    <a:pt x="60078" y="15850"/>
                    <a:pt x="60078" y="15850"/>
                    <a:pt x="60078" y="14716"/>
                  </a:cubicBezTo>
                  <a:cubicBezTo>
                    <a:pt x="59498" y="14716"/>
                    <a:pt x="58912" y="14716"/>
                    <a:pt x="58333" y="15850"/>
                  </a:cubicBezTo>
                  <a:cubicBezTo>
                    <a:pt x="58333" y="15850"/>
                    <a:pt x="58912" y="15850"/>
                    <a:pt x="58912" y="15850"/>
                  </a:cubicBezTo>
                  <a:cubicBezTo>
                    <a:pt x="58333" y="15850"/>
                    <a:pt x="57167" y="15850"/>
                    <a:pt x="56587" y="15850"/>
                  </a:cubicBezTo>
                  <a:cubicBezTo>
                    <a:pt x="57167" y="15850"/>
                    <a:pt x="57753" y="15850"/>
                    <a:pt x="58333" y="15850"/>
                  </a:cubicBezTo>
                  <a:cubicBezTo>
                    <a:pt x="57167" y="16983"/>
                    <a:pt x="56008" y="16983"/>
                    <a:pt x="55422" y="16983"/>
                  </a:cubicBezTo>
                  <a:cubicBezTo>
                    <a:pt x="56008" y="16983"/>
                    <a:pt x="57167" y="16983"/>
                    <a:pt x="57753" y="16983"/>
                  </a:cubicBezTo>
                  <a:cubicBezTo>
                    <a:pt x="57167" y="16983"/>
                    <a:pt x="56587" y="16983"/>
                    <a:pt x="56008" y="16983"/>
                  </a:cubicBezTo>
                  <a:cubicBezTo>
                    <a:pt x="55422" y="18111"/>
                    <a:pt x="54842" y="18111"/>
                    <a:pt x="54263" y="18111"/>
                  </a:cubicBezTo>
                  <a:cubicBezTo>
                    <a:pt x="54842" y="18111"/>
                    <a:pt x="54842" y="18111"/>
                    <a:pt x="55422" y="18111"/>
                  </a:cubicBezTo>
                  <a:cubicBezTo>
                    <a:pt x="55422" y="18111"/>
                    <a:pt x="55422" y="19244"/>
                    <a:pt x="55422" y="19244"/>
                  </a:cubicBezTo>
                  <a:cubicBezTo>
                    <a:pt x="56008" y="19244"/>
                    <a:pt x="56008" y="18111"/>
                    <a:pt x="56587" y="18111"/>
                  </a:cubicBezTo>
                  <a:cubicBezTo>
                    <a:pt x="56587" y="18111"/>
                    <a:pt x="56587" y="19244"/>
                    <a:pt x="56587" y="19244"/>
                  </a:cubicBezTo>
                  <a:cubicBezTo>
                    <a:pt x="57167" y="19244"/>
                    <a:pt x="57753" y="18111"/>
                    <a:pt x="57753" y="18111"/>
                  </a:cubicBezTo>
                  <a:cubicBezTo>
                    <a:pt x="58333" y="18111"/>
                    <a:pt x="58333" y="18111"/>
                    <a:pt x="58912" y="18111"/>
                  </a:cubicBezTo>
                  <a:cubicBezTo>
                    <a:pt x="58333" y="18111"/>
                    <a:pt x="58333" y="18111"/>
                    <a:pt x="57753" y="18111"/>
                  </a:cubicBezTo>
                  <a:cubicBezTo>
                    <a:pt x="58912" y="18111"/>
                    <a:pt x="60078" y="18111"/>
                    <a:pt x="61243" y="18111"/>
                  </a:cubicBezTo>
                  <a:cubicBezTo>
                    <a:pt x="60078" y="18111"/>
                    <a:pt x="58912" y="19244"/>
                    <a:pt x="57753" y="19244"/>
                  </a:cubicBezTo>
                  <a:cubicBezTo>
                    <a:pt x="57753" y="19244"/>
                    <a:pt x="56587" y="19244"/>
                    <a:pt x="56587" y="19244"/>
                  </a:cubicBezTo>
                  <a:cubicBezTo>
                    <a:pt x="56587" y="20377"/>
                    <a:pt x="57167" y="20377"/>
                    <a:pt x="57167" y="20377"/>
                  </a:cubicBezTo>
                  <a:cubicBezTo>
                    <a:pt x="58333" y="20377"/>
                    <a:pt x="59498" y="19244"/>
                    <a:pt x="60663" y="19244"/>
                  </a:cubicBezTo>
                  <a:cubicBezTo>
                    <a:pt x="61243" y="19244"/>
                    <a:pt x="62408" y="18111"/>
                    <a:pt x="62988" y="18111"/>
                  </a:cubicBezTo>
                  <a:cubicBezTo>
                    <a:pt x="62988" y="19244"/>
                    <a:pt x="62988" y="19244"/>
                    <a:pt x="62988" y="19244"/>
                  </a:cubicBezTo>
                  <a:cubicBezTo>
                    <a:pt x="63568" y="19244"/>
                    <a:pt x="64153" y="19244"/>
                    <a:pt x="64733" y="19244"/>
                  </a:cubicBezTo>
                  <a:cubicBezTo>
                    <a:pt x="65313" y="18111"/>
                    <a:pt x="65898" y="18111"/>
                    <a:pt x="67058" y="16983"/>
                  </a:cubicBezTo>
                  <a:cubicBezTo>
                    <a:pt x="67058" y="16983"/>
                    <a:pt x="67643" y="16983"/>
                    <a:pt x="67643" y="15850"/>
                  </a:cubicBezTo>
                  <a:cubicBezTo>
                    <a:pt x="67643" y="15850"/>
                    <a:pt x="66478" y="15850"/>
                    <a:pt x="66478" y="16983"/>
                  </a:cubicBezTo>
                  <a:cubicBezTo>
                    <a:pt x="66478" y="16983"/>
                    <a:pt x="66478" y="16983"/>
                    <a:pt x="65898" y="16983"/>
                  </a:cubicBezTo>
                  <a:cubicBezTo>
                    <a:pt x="66478" y="15850"/>
                    <a:pt x="65313" y="16983"/>
                    <a:pt x="65313" y="16983"/>
                  </a:cubicBezTo>
                  <a:cubicBezTo>
                    <a:pt x="65313" y="16983"/>
                    <a:pt x="65898" y="15850"/>
                    <a:pt x="65898" y="15850"/>
                  </a:cubicBezTo>
                  <a:cubicBezTo>
                    <a:pt x="65898" y="15850"/>
                    <a:pt x="65313" y="15850"/>
                    <a:pt x="65313" y="15850"/>
                  </a:cubicBezTo>
                  <a:cubicBezTo>
                    <a:pt x="65313" y="15850"/>
                    <a:pt x="65898" y="15850"/>
                    <a:pt x="65898" y="15850"/>
                  </a:cubicBezTo>
                  <a:cubicBezTo>
                    <a:pt x="65898" y="15850"/>
                    <a:pt x="65898" y="14716"/>
                    <a:pt x="65898" y="14716"/>
                  </a:cubicBezTo>
                  <a:cubicBezTo>
                    <a:pt x="65898" y="14716"/>
                    <a:pt x="66478" y="14716"/>
                    <a:pt x="66478" y="14716"/>
                  </a:cubicBezTo>
                  <a:cubicBezTo>
                    <a:pt x="65898" y="13583"/>
                    <a:pt x="64153" y="14716"/>
                    <a:pt x="64153" y="14716"/>
                  </a:cubicBezTo>
                  <a:cubicBezTo>
                    <a:pt x="63568" y="15850"/>
                    <a:pt x="64153" y="14716"/>
                    <a:pt x="64153" y="15850"/>
                  </a:cubicBezTo>
                  <a:cubicBezTo>
                    <a:pt x="64153" y="15850"/>
                    <a:pt x="63568" y="15850"/>
                    <a:pt x="63568" y="16983"/>
                  </a:cubicBezTo>
                  <a:cubicBezTo>
                    <a:pt x="63568" y="16983"/>
                    <a:pt x="63568" y="16983"/>
                    <a:pt x="64153" y="16983"/>
                  </a:cubicBezTo>
                  <a:cubicBezTo>
                    <a:pt x="63568" y="18111"/>
                    <a:pt x="62988" y="16983"/>
                    <a:pt x="62408" y="16983"/>
                  </a:cubicBezTo>
                  <a:cubicBezTo>
                    <a:pt x="61823" y="16983"/>
                    <a:pt x="61243" y="18111"/>
                    <a:pt x="61823" y="16983"/>
                  </a:cubicBezTo>
                  <a:cubicBezTo>
                    <a:pt x="61243" y="16983"/>
                    <a:pt x="61243" y="16983"/>
                    <a:pt x="61243" y="16983"/>
                  </a:cubicBezTo>
                  <a:close/>
                  <a:moveTo>
                    <a:pt x="51932" y="15850"/>
                  </a:moveTo>
                  <a:cubicBezTo>
                    <a:pt x="51932" y="16983"/>
                    <a:pt x="51932" y="16983"/>
                    <a:pt x="51352" y="16983"/>
                  </a:cubicBezTo>
                  <a:cubicBezTo>
                    <a:pt x="51932" y="16983"/>
                    <a:pt x="51932" y="16983"/>
                    <a:pt x="52518" y="15850"/>
                  </a:cubicBezTo>
                  <a:cubicBezTo>
                    <a:pt x="52518" y="15850"/>
                    <a:pt x="51932" y="15850"/>
                    <a:pt x="51932" y="15850"/>
                  </a:cubicBezTo>
                  <a:close/>
                  <a:moveTo>
                    <a:pt x="39717" y="27172"/>
                  </a:moveTo>
                  <a:cubicBezTo>
                    <a:pt x="40297" y="27172"/>
                    <a:pt x="40297" y="27172"/>
                    <a:pt x="40882" y="27172"/>
                  </a:cubicBezTo>
                  <a:cubicBezTo>
                    <a:pt x="40882" y="28300"/>
                    <a:pt x="40882" y="28300"/>
                    <a:pt x="40882" y="28300"/>
                  </a:cubicBezTo>
                  <a:cubicBezTo>
                    <a:pt x="40882" y="29433"/>
                    <a:pt x="41462" y="29433"/>
                    <a:pt x="42042" y="28300"/>
                  </a:cubicBezTo>
                  <a:cubicBezTo>
                    <a:pt x="43207" y="28300"/>
                    <a:pt x="43787" y="28300"/>
                    <a:pt x="44372" y="27172"/>
                  </a:cubicBezTo>
                  <a:cubicBezTo>
                    <a:pt x="46697" y="26038"/>
                    <a:pt x="48442" y="26038"/>
                    <a:pt x="50187" y="24905"/>
                  </a:cubicBezTo>
                  <a:cubicBezTo>
                    <a:pt x="50773" y="23772"/>
                    <a:pt x="51352" y="23772"/>
                    <a:pt x="52518" y="23772"/>
                  </a:cubicBezTo>
                  <a:cubicBezTo>
                    <a:pt x="52518" y="23772"/>
                    <a:pt x="53097" y="22638"/>
                    <a:pt x="53097" y="22638"/>
                  </a:cubicBezTo>
                  <a:cubicBezTo>
                    <a:pt x="53677" y="22638"/>
                    <a:pt x="53097" y="21511"/>
                    <a:pt x="52518" y="20377"/>
                  </a:cubicBezTo>
                  <a:cubicBezTo>
                    <a:pt x="51932" y="20377"/>
                    <a:pt x="50773" y="21511"/>
                    <a:pt x="50187" y="21511"/>
                  </a:cubicBezTo>
                  <a:cubicBezTo>
                    <a:pt x="50187" y="21511"/>
                    <a:pt x="50773" y="21511"/>
                    <a:pt x="50773" y="20377"/>
                  </a:cubicBezTo>
                  <a:cubicBezTo>
                    <a:pt x="50187" y="20377"/>
                    <a:pt x="50187" y="21511"/>
                    <a:pt x="50187" y="21511"/>
                  </a:cubicBezTo>
                  <a:cubicBezTo>
                    <a:pt x="50187" y="21511"/>
                    <a:pt x="50187" y="20377"/>
                    <a:pt x="50187" y="20377"/>
                  </a:cubicBezTo>
                  <a:cubicBezTo>
                    <a:pt x="49028" y="20377"/>
                    <a:pt x="47862" y="20377"/>
                    <a:pt x="46697" y="20377"/>
                  </a:cubicBezTo>
                  <a:cubicBezTo>
                    <a:pt x="46117" y="20377"/>
                    <a:pt x="45532" y="20377"/>
                    <a:pt x="44952" y="20377"/>
                  </a:cubicBezTo>
                  <a:cubicBezTo>
                    <a:pt x="44952" y="20377"/>
                    <a:pt x="44952" y="21511"/>
                    <a:pt x="44952" y="21511"/>
                  </a:cubicBezTo>
                  <a:cubicBezTo>
                    <a:pt x="44372" y="22638"/>
                    <a:pt x="43207" y="22638"/>
                    <a:pt x="42627" y="23772"/>
                  </a:cubicBezTo>
                  <a:cubicBezTo>
                    <a:pt x="42627" y="23772"/>
                    <a:pt x="42627" y="23772"/>
                    <a:pt x="42627" y="23772"/>
                  </a:cubicBezTo>
                  <a:cubicBezTo>
                    <a:pt x="42042" y="24905"/>
                    <a:pt x="40297" y="26038"/>
                    <a:pt x="39137" y="27172"/>
                  </a:cubicBezTo>
                  <a:cubicBezTo>
                    <a:pt x="39717" y="27172"/>
                    <a:pt x="39717" y="27172"/>
                    <a:pt x="39717" y="27172"/>
                  </a:cubicBezTo>
                  <a:close/>
                  <a:moveTo>
                    <a:pt x="63568" y="12455"/>
                  </a:moveTo>
                  <a:cubicBezTo>
                    <a:pt x="63568" y="13583"/>
                    <a:pt x="66478" y="12455"/>
                    <a:pt x="66478" y="11322"/>
                  </a:cubicBezTo>
                  <a:cubicBezTo>
                    <a:pt x="66478" y="11322"/>
                    <a:pt x="66478" y="11322"/>
                    <a:pt x="65898" y="11322"/>
                  </a:cubicBezTo>
                  <a:cubicBezTo>
                    <a:pt x="66478" y="11322"/>
                    <a:pt x="67058" y="11322"/>
                    <a:pt x="67643" y="11322"/>
                  </a:cubicBezTo>
                  <a:cubicBezTo>
                    <a:pt x="67058" y="11322"/>
                    <a:pt x="65898" y="11322"/>
                    <a:pt x="65313" y="11322"/>
                  </a:cubicBezTo>
                  <a:cubicBezTo>
                    <a:pt x="64733" y="11322"/>
                    <a:pt x="64153" y="11322"/>
                    <a:pt x="64153" y="11322"/>
                  </a:cubicBezTo>
                  <a:cubicBezTo>
                    <a:pt x="63568" y="11322"/>
                    <a:pt x="63568" y="12455"/>
                    <a:pt x="63568" y="12455"/>
                  </a:cubicBezTo>
                  <a:close/>
                  <a:moveTo>
                    <a:pt x="54263" y="16983"/>
                  </a:moveTo>
                  <a:cubicBezTo>
                    <a:pt x="54842" y="16983"/>
                    <a:pt x="55422" y="16983"/>
                    <a:pt x="56008" y="15850"/>
                  </a:cubicBezTo>
                  <a:cubicBezTo>
                    <a:pt x="55422" y="15850"/>
                    <a:pt x="54263" y="16983"/>
                    <a:pt x="53097" y="16983"/>
                  </a:cubicBezTo>
                  <a:cubicBezTo>
                    <a:pt x="53677" y="16983"/>
                    <a:pt x="53677" y="16983"/>
                    <a:pt x="54263" y="16983"/>
                  </a:cubicBezTo>
                  <a:close/>
                  <a:moveTo>
                    <a:pt x="63568" y="23772"/>
                  </a:moveTo>
                  <a:cubicBezTo>
                    <a:pt x="63568" y="23772"/>
                    <a:pt x="65313" y="22638"/>
                    <a:pt x="64733" y="21511"/>
                  </a:cubicBezTo>
                  <a:cubicBezTo>
                    <a:pt x="64153" y="21511"/>
                    <a:pt x="62408" y="22638"/>
                    <a:pt x="62408" y="22638"/>
                  </a:cubicBezTo>
                  <a:cubicBezTo>
                    <a:pt x="62988" y="22638"/>
                    <a:pt x="62408" y="24905"/>
                    <a:pt x="63568" y="23772"/>
                  </a:cubicBezTo>
                  <a:close/>
                  <a:moveTo>
                    <a:pt x="64733" y="10188"/>
                  </a:moveTo>
                  <a:cubicBezTo>
                    <a:pt x="65898" y="10188"/>
                    <a:pt x="66478" y="10188"/>
                    <a:pt x="67058" y="10188"/>
                  </a:cubicBezTo>
                  <a:cubicBezTo>
                    <a:pt x="67643" y="10188"/>
                    <a:pt x="68803" y="10188"/>
                    <a:pt x="68803" y="9055"/>
                  </a:cubicBezTo>
                  <a:cubicBezTo>
                    <a:pt x="68223" y="9055"/>
                    <a:pt x="68223" y="9055"/>
                    <a:pt x="67058" y="9055"/>
                  </a:cubicBezTo>
                  <a:cubicBezTo>
                    <a:pt x="66478" y="10188"/>
                    <a:pt x="65313" y="10188"/>
                    <a:pt x="64733" y="10188"/>
                  </a:cubicBezTo>
                  <a:cubicBezTo>
                    <a:pt x="64733" y="10188"/>
                    <a:pt x="64733" y="10188"/>
                    <a:pt x="64733" y="10188"/>
                  </a:cubicBezTo>
                  <a:close/>
                  <a:moveTo>
                    <a:pt x="1321" y="83772"/>
                  </a:moveTo>
                  <a:cubicBezTo>
                    <a:pt x="741" y="83772"/>
                    <a:pt x="-423" y="83772"/>
                    <a:pt x="156" y="83772"/>
                  </a:cubicBezTo>
                  <a:cubicBezTo>
                    <a:pt x="156" y="83772"/>
                    <a:pt x="156" y="84905"/>
                    <a:pt x="156" y="84905"/>
                  </a:cubicBezTo>
                  <a:cubicBezTo>
                    <a:pt x="156" y="86038"/>
                    <a:pt x="156" y="87172"/>
                    <a:pt x="741" y="86038"/>
                  </a:cubicBezTo>
                  <a:cubicBezTo>
                    <a:pt x="741" y="86038"/>
                    <a:pt x="741" y="86038"/>
                    <a:pt x="741" y="86038"/>
                  </a:cubicBezTo>
                  <a:cubicBezTo>
                    <a:pt x="741" y="86038"/>
                    <a:pt x="741" y="86038"/>
                    <a:pt x="741" y="86038"/>
                  </a:cubicBezTo>
                  <a:cubicBezTo>
                    <a:pt x="741" y="86038"/>
                    <a:pt x="741" y="86038"/>
                    <a:pt x="741" y="86038"/>
                  </a:cubicBezTo>
                  <a:cubicBezTo>
                    <a:pt x="741" y="84905"/>
                    <a:pt x="741" y="84905"/>
                    <a:pt x="741" y="84905"/>
                  </a:cubicBezTo>
                  <a:cubicBezTo>
                    <a:pt x="741" y="84905"/>
                    <a:pt x="741" y="84905"/>
                    <a:pt x="741" y="84905"/>
                  </a:cubicBezTo>
                  <a:cubicBezTo>
                    <a:pt x="741" y="83772"/>
                    <a:pt x="1321" y="83772"/>
                    <a:pt x="1321" y="83772"/>
                  </a:cubicBezTo>
                  <a:close/>
                  <a:moveTo>
                    <a:pt x="4811" y="84905"/>
                  </a:moveTo>
                  <a:cubicBezTo>
                    <a:pt x="4231" y="86038"/>
                    <a:pt x="4231" y="86038"/>
                    <a:pt x="4231" y="86038"/>
                  </a:cubicBezTo>
                  <a:cubicBezTo>
                    <a:pt x="4811" y="86038"/>
                    <a:pt x="4811" y="84905"/>
                    <a:pt x="5391" y="84905"/>
                  </a:cubicBezTo>
                  <a:cubicBezTo>
                    <a:pt x="4811" y="84905"/>
                    <a:pt x="4811" y="84905"/>
                    <a:pt x="4811" y="84905"/>
                  </a:cubicBezTo>
                  <a:close/>
                  <a:moveTo>
                    <a:pt x="3066" y="95094"/>
                  </a:moveTo>
                  <a:cubicBezTo>
                    <a:pt x="3066" y="95094"/>
                    <a:pt x="3066" y="95094"/>
                    <a:pt x="3066" y="95094"/>
                  </a:cubicBezTo>
                  <a:moveTo>
                    <a:pt x="5976" y="98488"/>
                  </a:moveTo>
                  <a:cubicBezTo>
                    <a:pt x="5976" y="98488"/>
                    <a:pt x="5976" y="98488"/>
                    <a:pt x="5976" y="98488"/>
                  </a:cubicBezTo>
                  <a:cubicBezTo>
                    <a:pt x="5976" y="97361"/>
                    <a:pt x="5976" y="97361"/>
                    <a:pt x="5976" y="96227"/>
                  </a:cubicBezTo>
                  <a:cubicBezTo>
                    <a:pt x="5976" y="96227"/>
                    <a:pt x="5391" y="96227"/>
                    <a:pt x="5391" y="95094"/>
                  </a:cubicBezTo>
                  <a:cubicBezTo>
                    <a:pt x="5391" y="93961"/>
                    <a:pt x="5976" y="92827"/>
                    <a:pt x="4811" y="92827"/>
                  </a:cubicBezTo>
                  <a:cubicBezTo>
                    <a:pt x="4811" y="91700"/>
                    <a:pt x="3066" y="90566"/>
                    <a:pt x="2486" y="90566"/>
                  </a:cubicBezTo>
                  <a:cubicBezTo>
                    <a:pt x="2486" y="91700"/>
                    <a:pt x="1901" y="91700"/>
                    <a:pt x="2486" y="91700"/>
                  </a:cubicBezTo>
                  <a:cubicBezTo>
                    <a:pt x="2486" y="92827"/>
                    <a:pt x="3066" y="91700"/>
                    <a:pt x="3066" y="91700"/>
                  </a:cubicBezTo>
                  <a:cubicBezTo>
                    <a:pt x="3066" y="91700"/>
                    <a:pt x="3066" y="91700"/>
                    <a:pt x="3066" y="92827"/>
                  </a:cubicBezTo>
                  <a:cubicBezTo>
                    <a:pt x="2486" y="91700"/>
                    <a:pt x="2486" y="91700"/>
                    <a:pt x="2486" y="92827"/>
                  </a:cubicBezTo>
                  <a:cubicBezTo>
                    <a:pt x="2486" y="92827"/>
                    <a:pt x="2486" y="92827"/>
                    <a:pt x="2486" y="92827"/>
                  </a:cubicBezTo>
                  <a:cubicBezTo>
                    <a:pt x="2486" y="92827"/>
                    <a:pt x="1901" y="92827"/>
                    <a:pt x="1901" y="92827"/>
                  </a:cubicBezTo>
                  <a:cubicBezTo>
                    <a:pt x="2486" y="92827"/>
                    <a:pt x="2486" y="92827"/>
                    <a:pt x="2486" y="92827"/>
                  </a:cubicBezTo>
                  <a:cubicBezTo>
                    <a:pt x="2486" y="92827"/>
                    <a:pt x="2486" y="93961"/>
                    <a:pt x="2486" y="93961"/>
                  </a:cubicBezTo>
                  <a:cubicBezTo>
                    <a:pt x="2486" y="93961"/>
                    <a:pt x="3066" y="92827"/>
                    <a:pt x="3066" y="92827"/>
                  </a:cubicBezTo>
                  <a:cubicBezTo>
                    <a:pt x="2486" y="93961"/>
                    <a:pt x="3066" y="93961"/>
                    <a:pt x="3066" y="93961"/>
                  </a:cubicBezTo>
                  <a:cubicBezTo>
                    <a:pt x="3646" y="93961"/>
                    <a:pt x="3066" y="95094"/>
                    <a:pt x="3646" y="95094"/>
                  </a:cubicBezTo>
                  <a:cubicBezTo>
                    <a:pt x="3646" y="95094"/>
                    <a:pt x="3066" y="95094"/>
                    <a:pt x="3066" y="96227"/>
                  </a:cubicBezTo>
                  <a:cubicBezTo>
                    <a:pt x="3066" y="95094"/>
                    <a:pt x="3646" y="95094"/>
                    <a:pt x="3646" y="96227"/>
                  </a:cubicBezTo>
                  <a:cubicBezTo>
                    <a:pt x="3646" y="96227"/>
                    <a:pt x="3646" y="96227"/>
                    <a:pt x="3646" y="96227"/>
                  </a:cubicBezTo>
                  <a:cubicBezTo>
                    <a:pt x="3646" y="96227"/>
                    <a:pt x="3646" y="96227"/>
                    <a:pt x="3646" y="96227"/>
                  </a:cubicBezTo>
                  <a:cubicBezTo>
                    <a:pt x="3646" y="96227"/>
                    <a:pt x="3646" y="96227"/>
                    <a:pt x="3646" y="96227"/>
                  </a:cubicBezTo>
                  <a:cubicBezTo>
                    <a:pt x="3646" y="97361"/>
                    <a:pt x="4811" y="97361"/>
                    <a:pt x="4811" y="96227"/>
                  </a:cubicBezTo>
                  <a:cubicBezTo>
                    <a:pt x="4811" y="96227"/>
                    <a:pt x="4231" y="97361"/>
                    <a:pt x="4231" y="97361"/>
                  </a:cubicBezTo>
                  <a:cubicBezTo>
                    <a:pt x="4231" y="98488"/>
                    <a:pt x="4811" y="99622"/>
                    <a:pt x="5391" y="99622"/>
                  </a:cubicBezTo>
                  <a:cubicBezTo>
                    <a:pt x="5976" y="99622"/>
                    <a:pt x="5976" y="98488"/>
                    <a:pt x="5976" y="98488"/>
                  </a:cubicBezTo>
                  <a:close/>
                  <a:moveTo>
                    <a:pt x="3066" y="96227"/>
                  </a:moveTo>
                  <a:cubicBezTo>
                    <a:pt x="3066" y="96227"/>
                    <a:pt x="3066" y="96227"/>
                    <a:pt x="3066" y="96227"/>
                  </a:cubicBezTo>
                  <a:cubicBezTo>
                    <a:pt x="3646" y="96227"/>
                    <a:pt x="3066" y="96227"/>
                    <a:pt x="3066" y="96227"/>
                  </a:cubicBezTo>
                  <a:close/>
                  <a:moveTo>
                    <a:pt x="4231" y="84905"/>
                  </a:moveTo>
                  <a:cubicBezTo>
                    <a:pt x="4231" y="84905"/>
                    <a:pt x="4231" y="84905"/>
                    <a:pt x="4231" y="84905"/>
                  </a:cubicBezTo>
                  <a:cubicBezTo>
                    <a:pt x="4231" y="84905"/>
                    <a:pt x="4231" y="86038"/>
                    <a:pt x="3646" y="86038"/>
                  </a:cubicBezTo>
                  <a:cubicBezTo>
                    <a:pt x="4231" y="86038"/>
                    <a:pt x="5391" y="83772"/>
                    <a:pt x="4811" y="83772"/>
                  </a:cubicBezTo>
                  <a:cubicBezTo>
                    <a:pt x="4811" y="82638"/>
                    <a:pt x="4231" y="83772"/>
                    <a:pt x="4231" y="84905"/>
                  </a:cubicBezTo>
                  <a:close/>
                  <a:moveTo>
                    <a:pt x="2486" y="80377"/>
                  </a:moveTo>
                  <a:cubicBezTo>
                    <a:pt x="2486" y="80377"/>
                    <a:pt x="2486" y="80377"/>
                    <a:pt x="2486" y="80377"/>
                  </a:cubicBezTo>
                  <a:cubicBezTo>
                    <a:pt x="2486" y="80377"/>
                    <a:pt x="1901" y="80377"/>
                    <a:pt x="1901" y="81511"/>
                  </a:cubicBezTo>
                  <a:cubicBezTo>
                    <a:pt x="1321" y="81511"/>
                    <a:pt x="1321" y="81511"/>
                    <a:pt x="741" y="81511"/>
                  </a:cubicBezTo>
                  <a:cubicBezTo>
                    <a:pt x="1321" y="81511"/>
                    <a:pt x="2486" y="80377"/>
                    <a:pt x="1321" y="80377"/>
                  </a:cubicBezTo>
                  <a:cubicBezTo>
                    <a:pt x="741" y="80377"/>
                    <a:pt x="741" y="80377"/>
                    <a:pt x="156" y="81511"/>
                  </a:cubicBezTo>
                  <a:cubicBezTo>
                    <a:pt x="156" y="81511"/>
                    <a:pt x="156" y="82638"/>
                    <a:pt x="741" y="82638"/>
                  </a:cubicBezTo>
                  <a:cubicBezTo>
                    <a:pt x="156" y="82638"/>
                    <a:pt x="156" y="83772"/>
                    <a:pt x="741" y="82638"/>
                  </a:cubicBezTo>
                  <a:cubicBezTo>
                    <a:pt x="1321" y="82638"/>
                    <a:pt x="1901" y="81511"/>
                    <a:pt x="2486" y="80377"/>
                  </a:cubicBezTo>
                  <a:close/>
                  <a:moveTo>
                    <a:pt x="3066" y="82638"/>
                  </a:moveTo>
                  <a:cubicBezTo>
                    <a:pt x="3646" y="82638"/>
                    <a:pt x="3646" y="83772"/>
                    <a:pt x="3646" y="83772"/>
                  </a:cubicBezTo>
                  <a:cubicBezTo>
                    <a:pt x="4231" y="82638"/>
                    <a:pt x="3646" y="81511"/>
                    <a:pt x="3066" y="82638"/>
                  </a:cubicBezTo>
                  <a:close/>
                  <a:moveTo>
                    <a:pt x="78693" y="13583"/>
                  </a:moveTo>
                  <a:cubicBezTo>
                    <a:pt x="78693" y="13583"/>
                    <a:pt x="78693" y="13583"/>
                    <a:pt x="78693" y="13583"/>
                  </a:cubicBezTo>
                  <a:cubicBezTo>
                    <a:pt x="78693" y="13583"/>
                    <a:pt x="78693" y="13583"/>
                    <a:pt x="78693" y="13583"/>
                  </a:cubicBezTo>
                  <a:cubicBezTo>
                    <a:pt x="78693" y="13583"/>
                    <a:pt x="78113" y="13583"/>
                    <a:pt x="78113" y="14716"/>
                  </a:cubicBezTo>
                  <a:cubicBezTo>
                    <a:pt x="78113" y="14716"/>
                    <a:pt x="78693" y="14716"/>
                    <a:pt x="79278" y="14716"/>
                  </a:cubicBezTo>
                  <a:cubicBezTo>
                    <a:pt x="78693" y="14716"/>
                    <a:pt x="78693" y="14716"/>
                    <a:pt x="78693" y="14716"/>
                  </a:cubicBezTo>
                  <a:cubicBezTo>
                    <a:pt x="78693" y="14716"/>
                    <a:pt x="78693" y="15850"/>
                    <a:pt x="78693" y="15850"/>
                  </a:cubicBezTo>
                  <a:cubicBezTo>
                    <a:pt x="79278" y="15850"/>
                    <a:pt x="79858" y="15850"/>
                    <a:pt x="80438" y="14716"/>
                  </a:cubicBezTo>
                  <a:cubicBezTo>
                    <a:pt x="80438" y="14716"/>
                    <a:pt x="81023" y="14716"/>
                    <a:pt x="81023" y="14716"/>
                  </a:cubicBezTo>
                  <a:cubicBezTo>
                    <a:pt x="81603" y="15850"/>
                    <a:pt x="81023" y="16983"/>
                    <a:pt x="81023" y="16983"/>
                  </a:cubicBezTo>
                  <a:cubicBezTo>
                    <a:pt x="81023" y="16983"/>
                    <a:pt x="80438" y="16983"/>
                    <a:pt x="80438" y="18111"/>
                  </a:cubicBezTo>
                  <a:cubicBezTo>
                    <a:pt x="79858" y="18111"/>
                    <a:pt x="80438" y="18111"/>
                    <a:pt x="80438" y="18111"/>
                  </a:cubicBezTo>
                  <a:cubicBezTo>
                    <a:pt x="80438" y="18111"/>
                    <a:pt x="79858" y="18111"/>
                    <a:pt x="79858" y="19244"/>
                  </a:cubicBezTo>
                  <a:cubicBezTo>
                    <a:pt x="79858" y="19244"/>
                    <a:pt x="79858" y="19244"/>
                    <a:pt x="80438" y="19244"/>
                  </a:cubicBezTo>
                  <a:cubicBezTo>
                    <a:pt x="80438" y="19244"/>
                    <a:pt x="81023" y="19244"/>
                    <a:pt x="81023" y="19244"/>
                  </a:cubicBezTo>
                  <a:cubicBezTo>
                    <a:pt x="81023" y="19244"/>
                    <a:pt x="81023" y="19244"/>
                    <a:pt x="81023" y="19244"/>
                  </a:cubicBezTo>
                  <a:cubicBezTo>
                    <a:pt x="81603" y="20377"/>
                    <a:pt x="82183" y="19244"/>
                    <a:pt x="82769" y="19244"/>
                  </a:cubicBezTo>
                  <a:cubicBezTo>
                    <a:pt x="82769" y="19244"/>
                    <a:pt x="82769" y="19244"/>
                    <a:pt x="82769" y="19244"/>
                  </a:cubicBezTo>
                  <a:cubicBezTo>
                    <a:pt x="83348" y="19244"/>
                    <a:pt x="83348" y="19244"/>
                    <a:pt x="83348" y="19244"/>
                  </a:cubicBezTo>
                  <a:cubicBezTo>
                    <a:pt x="83348" y="19244"/>
                    <a:pt x="83348" y="19244"/>
                    <a:pt x="83348" y="20377"/>
                  </a:cubicBezTo>
                  <a:cubicBezTo>
                    <a:pt x="84514" y="20377"/>
                    <a:pt x="85093" y="20377"/>
                    <a:pt x="86259" y="20377"/>
                  </a:cubicBezTo>
                  <a:cubicBezTo>
                    <a:pt x="86838" y="20377"/>
                    <a:pt x="87424" y="20377"/>
                    <a:pt x="88004" y="19244"/>
                  </a:cubicBezTo>
                  <a:cubicBezTo>
                    <a:pt x="88583" y="19244"/>
                    <a:pt x="88583" y="19244"/>
                    <a:pt x="88583" y="19244"/>
                  </a:cubicBezTo>
                  <a:cubicBezTo>
                    <a:pt x="88583" y="19244"/>
                    <a:pt x="88583" y="19244"/>
                    <a:pt x="89169" y="19244"/>
                  </a:cubicBezTo>
                  <a:cubicBezTo>
                    <a:pt x="88583" y="20377"/>
                    <a:pt x="90328" y="20377"/>
                    <a:pt x="90328" y="20377"/>
                  </a:cubicBezTo>
                  <a:cubicBezTo>
                    <a:pt x="90914" y="20377"/>
                    <a:pt x="92073" y="20377"/>
                    <a:pt x="92073" y="19244"/>
                  </a:cubicBezTo>
                  <a:cubicBezTo>
                    <a:pt x="92659" y="19244"/>
                    <a:pt x="92659" y="19244"/>
                    <a:pt x="93239" y="19244"/>
                  </a:cubicBezTo>
                  <a:cubicBezTo>
                    <a:pt x="92659" y="18111"/>
                    <a:pt x="92659" y="19244"/>
                    <a:pt x="92073" y="18111"/>
                  </a:cubicBezTo>
                  <a:cubicBezTo>
                    <a:pt x="92659" y="18111"/>
                    <a:pt x="93239" y="18111"/>
                    <a:pt x="93239" y="16983"/>
                  </a:cubicBezTo>
                  <a:cubicBezTo>
                    <a:pt x="93239" y="16983"/>
                    <a:pt x="93239" y="16983"/>
                    <a:pt x="92659" y="16983"/>
                  </a:cubicBezTo>
                  <a:cubicBezTo>
                    <a:pt x="93239" y="16983"/>
                    <a:pt x="93239" y="16983"/>
                    <a:pt x="93239" y="16983"/>
                  </a:cubicBezTo>
                  <a:cubicBezTo>
                    <a:pt x="93239" y="16983"/>
                    <a:pt x="92659" y="16983"/>
                    <a:pt x="92073" y="16983"/>
                  </a:cubicBezTo>
                  <a:cubicBezTo>
                    <a:pt x="92073" y="16983"/>
                    <a:pt x="92073" y="16983"/>
                    <a:pt x="92659" y="16983"/>
                  </a:cubicBezTo>
                  <a:cubicBezTo>
                    <a:pt x="90328" y="16983"/>
                    <a:pt x="88583" y="16983"/>
                    <a:pt x="86838" y="16983"/>
                  </a:cubicBezTo>
                  <a:cubicBezTo>
                    <a:pt x="86838" y="16983"/>
                    <a:pt x="86838" y="16983"/>
                    <a:pt x="86838" y="18111"/>
                  </a:cubicBezTo>
                  <a:cubicBezTo>
                    <a:pt x="86838" y="18111"/>
                    <a:pt x="86259" y="16983"/>
                    <a:pt x="86259" y="16983"/>
                  </a:cubicBezTo>
                  <a:cubicBezTo>
                    <a:pt x="85673" y="16983"/>
                    <a:pt x="85673" y="16983"/>
                    <a:pt x="85093" y="16983"/>
                  </a:cubicBezTo>
                  <a:cubicBezTo>
                    <a:pt x="85093" y="16983"/>
                    <a:pt x="84514" y="16983"/>
                    <a:pt x="84514" y="16983"/>
                  </a:cubicBezTo>
                  <a:cubicBezTo>
                    <a:pt x="84514" y="16983"/>
                    <a:pt x="83928" y="16983"/>
                    <a:pt x="83928" y="16983"/>
                  </a:cubicBezTo>
                  <a:cubicBezTo>
                    <a:pt x="83928" y="18111"/>
                    <a:pt x="83928" y="16983"/>
                    <a:pt x="83348" y="16983"/>
                  </a:cubicBezTo>
                  <a:cubicBezTo>
                    <a:pt x="83928" y="16983"/>
                    <a:pt x="83928" y="16983"/>
                    <a:pt x="84514" y="16983"/>
                  </a:cubicBezTo>
                  <a:cubicBezTo>
                    <a:pt x="83928" y="16983"/>
                    <a:pt x="83928" y="15850"/>
                    <a:pt x="83928" y="15850"/>
                  </a:cubicBezTo>
                  <a:cubicBezTo>
                    <a:pt x="83348" y="15850"/>
                    <a:pt x="82769" y="15850"/>
                    <a:pt x="82769" y="15850"/>
                  </a:cubicBezTo>
                  <a:cubicBezTo>
                    <a:pt x="83348" y="15850"/>
                    <a:pt x="84514" y="15850"/>
                    <a:pt x="85093" y="15850"/>
                  </a:cubicBezTo>
                  <a:cubicBezTo>
                    <a:pt x="84514" y="14716"/>
                    <a:pt x="83348" y="14716"/>
                    <a:pt x="83348" y="14716"/>
                  </a:cubicBezTo>
                  <a:cubicBezTo>
                    <a:pt x="83348" y="14716"/>
                    <a:pt x="83928" y="14716"/>
                    <a:pt x="83928" y="14716"/>
                  </a:cubicBezTo>
                  <a:cubicBezTo>
                    <a:pt x="83928" y="14716"/>
                    <a:pt x="83928" y="14716"/>
                    <a:pt x="83348" y="14716"/>
                  </a:cubicBezTo>
                  <a:cubicBezTo>
                    <a:pt x="82769" y="14716"/>
                    <a:pt x="81603" y="14716"/>
                    <a:pt x="81023" y="14716"/>
                  </a:cubicBezTo>
                  <a:cubicBezTo>
                    <a:pt x="81023" y="14716"/>
                    <a:pt x="81603" y="14716"/>
                    <a:pt x="81603" y="13583"/>
                  </a:cubicBezTo>
                  <a:cubicBezTo>
                    <a:pt x="81603" y="13583"/>
                    <a:pt x="80438" y="13583"/>
                    <a:pt x="80438" y="13583"/>
                  </a:cubicBezTo>
                  <a:cubicBezTo>
                    <a:pt x="79858" y="13583"/>
                    <a:pt x="79278" y="13583"/>
                    <a:pt x="78693" y="13583"/>
                  </a:cubicBezTo>
                  <a:close/>
                  <a:moveTo>
                    <a:pt x="78693" y="23772"/>
                  </a:moveTo>
                  <a:cubicBezTo>
                    <a:pt x="79278" y="22638"/>
                    <a:pt x="79858" y="22638"/>
                    <a:pt x="80438" y="21511"/>
                  </a:cubicBezTo>
                  <a:cubicBezTo>
                    <a:pt x="79858" y="21511"/>
                    <a:pt x="79278" y="21511"/>
                    <a:pt x="78693" y="21511"/>
                  </a:cubicBezTo>
                  <a:cubicBezTo>
                    <a:pt x="78113" y="21511"/>
                    <a:pt x="78113" y="21511"/>
                    <a:pt x="77533" y="21511"/>
                  </a:cubicBezTo>
                  <a:cubicBezTo>
                    <a:pt x="76948" y="21511"/>
                    <a:pt x="76368" y="21511"/>
                    <a:pt x="75788" y="21511"/>
                  </a:cubicBezTo>
                  <a:cubicBezTo>
                    <a:pt x="75203" y="21511"/>
                    <a:pt x="75203" y="21511"/>
                    <a:pt x="75203" y="22638"/>
                  </a:cubicBezTo>
                  <a:cubicBezTo>
                    <a:pt x="74623" y="21511"/>
                    <a:pt x="74043" y="22638"/>
                    <a:pt x="73458" y="23772"/>
                  </a:cubicBezTo>
                  <a:cubicBezTo>
                    <a:pt x="72878" y="24905"/>
                    <a:pt x="72878" y="26038"/>
                    <a:pt x="72293" y="27172"/>
                  </a:cubicBezTo>
                  <a:cubicBezTo>
                    <a:pt x="72878" y="27172"/>
                    <a:pt x="73458" y="27172"/>
                    <a:pt x="74043" y="26038"/>
                  </a:cubicBezTo>
                  <a:cubicBezTo>
                    <a:pt x="74623" y="26038"/>
                    <a:pt x="75203" y="24905"/>
                    <a:pt x="74623" y="24905"/>
                  </a:cubicBezTo>
                  <a:cubicBezTo>
                    <a:pt x="75203" y="24905"/>
                    <a:pt x="75788" y="24905"/>
                    <a:pt x="76368" y="24905"/>
                  </a:cubicBezTo>
                  <a:cubicBezTo>
                    <a:pt x="76948" y="24905"/>
                    <a:pt x="78113" y="23772"/>
                    <a:pt x="78113" y="23772"/>
                  </a:cubicBezTo>
                  <a:cubicBezTo>
                    <a:pt x="78113" y="23772"/>
                    <a:pt x="78113" y="23772"/>
                    <a:pt x="78693" y="23772"/>
                  </a:cubicBezTo>
                  <a:close/>
                  <a:moveTo>
                    <a:pt x="75788" y="18111"/>
                  </a:moveTo>
                  <a:cubicBezTo>
                    <a:pt x="75788" y="19244"/>
                    <a:pt x="75203" y="18111"/>
                    <a:pt x="75203" y="19244"/>
                  </a:cubicBezTo>
                  <a:cubicBezTo>
                    <a:pt x="75788" y="19244"/>
                    <a:pt x="75788" y="19244"/>
                    <a:pt x="75788" y="19244"/>
                  </a:cubicBezTo>
                  <a:cubicBezTo>
                    <a:pt x="75788" y="19244"/>
                    <a:pt x="76368" y="19244"/>
                    <a:pt x="76948" y="19244"/>
                  </a:cubicBezTo>
                  <a:cubicBezTo>
                    <a:pt x="77533" y="19244"/>
                    <a:pt x="78693" y="19244"/>
                    <a:pt x="78693" y="18111"/>
                  </a:cubicBezTo>
                  <a:cubicBezTo>
                    <a:pt x="79278" y="16983"/>
                    <a:pt x="78693" y="16983"/>
                    <a:pt x="78113" y="16983"/>
                  </a:cubicBezTo>
                  <a:cubicBezTo>
                    <a:pt x="76948" y="18111"/>
                    <a:pt x="76368" y="18111"/>
                    <a:pt x="75788" y="18111"/>
                  </a:cubicBezTo>
                  <a:close/>
                  <a:moveTo>
                    <a:pt x="93818" y="23772"/>
                  </a:moveTo>
                  <a:cubicBezTo>
                    <a:pt x="93239" y="22638"/>
                    <a:pt x="93818" y="22638"/>
                    <a:pt x="93239" y="22638"/>
                  </a:cubicBezTo>
                  <a:cubicBezTo>
                    <a:pt x="92659" y="22638"/>
                    <a:pt x="91494" y="22638"/>
                    <a:pt x="90914" y="22638"/>
                  </a:cubicBezTo>
                  <a:cubicBezTo>
                    <a:pt x="90328" y="22638"/>
                    <a:pt x="90328" y="21511"/>
                    <a:pt x="89749" y="22638"/>
                  </a:cubicBezTo>
                  <a:cubicBezTo>
                    <a:pt x="89749" y="22638"/>
                    <a:pt x="89169" y="23772"/>
                    <a:pt x="89749" y="23772"/>
                  </a:cubicBezTo>
                  <a:cubicBezTo>
                    <a:pt x="89749" y="24905"/>
                    <a:pt x="90328" y="24905"/>
                    <a:pt x="90914" y="24905"/>
                  </a:cubicBezTo>
                  <a:cubicBezTo>
                    <a:pt x="92073" y="24905"/>
                    <a:pt x="93239" y="24905"/>
                    <a:pt x="93818" y="24905"/>
                  </a:cubicBezTo>
                  <a:cubicBezTo>
                    <a:pt x="93818" y="23772"/>
                    <a:pt x="93818" y="23772"/>
                    <a:pt x="93818" y="23772"/>
                  </a:cubicBezTo>
                  <a:cubicBezTo>
                    <a:pt x="93818" y="23772"/>
                    <a:pt x="93818" y="23772"/>
                    <a:pt x="93818" y="23772"/>
                  </a:cubicBezTo>
                  <a:close/>
                  <a:moveTo>
                    <a:pt x="85673" y="6794"/>
                  </a:moveTo>
                  <a:cubicBezTo>
                    <a:pt x="85093" y="6794"/>
                    <a:pt x="84514" y="7922"/>
                    <a:pt x="83928" y="7922"/>
                  </a:cubicBezTo>
                  <a:cubicBezTo>
                    <a:pt x="84514" y="7922"/>
                    <a:pt x="85093" y="7922"/>
                    <a:pt x="85673" y="7922"/>
                  </a:cubicBezTo>
                  <a:cubicBezTo>
                    <a:pt x="85673" y="7922"/>
                    <a:pt x="85093" y="7922"/>
                    <a:pt x="85093" y="7922"/>
                  </a:cubicBezTo>
                  <a:cubicBezTo>
                    <a:pt x="86259" y="7922"/>
                    <a:pt x="86838" y="7922"/>
                    <a:pt x="88004" y="7922"/>
                  </a:cubicBezTo>
                  <a:cubicBezTo>
                    <a:pt x="87424" y="7922"/>
                    <a:pt x="86838" y="7922"/>
                    <a:pt x="86259" y="7922"/>
                  </a:cubicBezTo>
                  <a:cubicBezTo>
                    <a:pt x="85673" y="7922"/>
                    <a:pt x="85093" y="7922"/>
                    <a:pt x="84514" y="9055"/>
                  </a:cubicBezTo>
                  <a:cubicBezTo>
                    <a:pt x="84514" y="9055"/>
                    <a:pt x="85093" y="9055"/>
                    <a:pt x="85093" y="9055"/>
                  </a:cubicBezTo>
                  <a:cubicBezTo>
                    <a:pt x="85093" y="9055"/>
                    <a:pt x="85093" y="9055"/>
                    <a:pt x="84514" y="9055"/>
                  </a:cubicBezTo>
                  <a:cubicBezTo>
                    <a:pt x="85093" y="10188"/>
                    <a:pt x="85673" y="9055"/>
                    <a:pt x="86259" y="10188"/>
                  </a:cubicBezTo>
                  <a:cubicBezTo>
                    <a:pt x="85673" y="10188"/>
                    <a:pt x="85093" y="10188"/>
                    <a:pt x="85093" y="10188"/>
                  </a:cubicBezTo>
                  <a:cubicBezTo>
                    <a:pt x="85673" y="10188"/>
                    <a:pt x="86259" y="10188"/>
                    <a:pt x="86838" y="10188"/>
                  </a:cubicBezTo>
                  <a:cubicBezTo>
                    <a:pt x="86838" y="10188"/>
                    <a:pt x="86838" y="10188"/>
                    <a:pt x="86838" y="10188"/>
                  </a:cubicBezTo>
                  <a:cubicBezTo>
                    <a:pt x="86838" y="10188"/>
                    <a:pt x="88004" y="10188"/>
                    <a:pt x="88004" y="10188"/>
                  </a:cubicBezTo>
                  <a:cubicBezTo>
                    <a:pt x="88004" y="10188"/>
                    <a:pt x="88004" y="10188"/>
                    <a:pt x="88004" y="10188"/>
                  </a:cubicBezTo>
                  <a:cubicBezTo>
                    <a:pt x="88004" y="9055"/>
                    <a:pt x="88004" y="10188"/>
                    <a:pt x="88004" y="10188"/>
                  </a:cubicBezTo>
                  <a:cubicBezTo>
                    <a:pt x="88583" y="11322"/>
                    <a:pt x="88583" y="10188"/>
                    <a:pt x="89169" y="10188"/>
                  </a:cubicBezTo>
                  <a:cubicBezTo>
                    <a:pt x="89169" y="9055"/>
                    <a:pt x="89749" y="10188"/>
                    <a:pt x="89749" y="9055"/>
                  </a:cubicBezTo>
                  <a:cubicBezTo>
                    <a:pt x="89749" y="9055"/>
                    <a:pt x="89749" y="9055"/>
                    <a:pt x="89749" y="9055"/>
                  </a:cubicBezTo>
                  <a:cubicBezTo>
                    <a:pt x="90328" y="9055"/>
                    <a:pt x="90328" y="9055"/>
                    <a:pt x="90914" y="9055"/>
                  </a:cubicBezTo>
                  <a:cubicBezTo>
                    <a:pt x="90914" y="9055"/>
                    <a:pt x="90328" y="9055"/>
                    <a:pt x="90328" y="9055"/>
                  </a:cubicBezTo>
                  <a:cubicBezTo>
                    <a:pt x="90914" y="10188"/>
                    <a:pt x="92073" y="9055"/>
                    <a:pt x="92659" y="7922"/>
                  </a:cubicBezTo>
                  <a:cubicBezTo>
                    <a:pt x="93239" y="7922"/>
                    <a:pt x="93818" y="7922"/>
                    <a:pt x="93818" y="7922"/>
                  </a:cubicBezTo>
                  <a:cubicBezTo>
                    <a:pt x="94404" y="6794"/>
                    <a:pt x="93239" y="7922"/>
                    <a:pt x="93239" y="7922"/>
                  </a:cubicBezTo>
                  <a:cubicBezTo>
                    <a:pt x="93239" y="6794"/>
                    <a:pt x="92659" y="6794"/>
                    <a:pt x="92073" y="6794"/>
                  </a:cubicBezTo>
                  <a:cubicBezTo>
                    <a:pt x="92659" y="6794"/>
                    <a:pt x="93239" y="6794"/>
                    <a:pt x="93239" y="5661"/>
                  </a:cubicBezTo>
                  <a:cubicBezTo>
                    <a:pt x="92659" y="5661"/>
                    <a:pt x="92659" y="5661"/>
                    <a:pt x="92659" y="5661"/>
                  </a:cubicBezTo>
                  <a:cubicBezTo>
                    <a:pt x="92659" y="5661"/>
                    <a:pt x="92659" y="5661"/>
                    <a:pt x="93239" y="5661"/>
                  </a:cubicBezTo>
                  <a:cubicBezTo>
                    <a:pt x="92659" y="5661"/>
                    <a:pt x="92073" y="5661"/>
                    <a:pt x="92073" y="5661"/>
                  </a:cubicBezTo>
                  <a:cubicBezTo>
                    <a:pt x="92659" y="5661"/>
                    <a:pt x="91494" y="5661"/>
                    <a:pt x="91494" y="5661"/>
                  </a:cubicBezTo>
                  <a:cubicBezTo>
                    <a:pt x="92073" y="4527"/>
                    <a:pt x="90914" y="4527"/>
                    <a:pt x="90328" y="4527"/>
                  </a:cubicBezTo>
                  <a:cubicBezTo>
                    <a:pt x="90914" y="4527"/>
                    <a:pt x="90914" y="4527"/>
                    <a:pt x="90914" y="4527"/>
                  </a:cubicBezTo>
                  <a:cubicBezTo>
                    <a:pt x="90328" y="4527"/>
                    <a:pt x="90328" y="4527"/>
                    <a:pt x="90328" y="3394"/>
                  </a:cubicBezTo>
                  <a:cubicBezTo>
                    <a:pt x="90328" y="3394"/>
                    <a:pt x="90328" y="3394"/>
                    <a:pt x="89749" y="3394"/>
                  </a:cubicBezTo>
                  <a:cubicBezTo>
                    <a:pt x="89749" y="3394"/>
                    <a:pt x="88583" y="3394"/>
                    <a:pt x="88583" y="3394"/>
                  </a:cubicBezTo>
                  <a:cubicBezTo>
                    <a:pt x="88583" y="3394"/>
                    <a:pt x="89169" y="3394"/>
                    <a:pt x="89169" y="3394"/>
                  </a:cubicBezTo>
                  <a:cubicBezTo>
                    <a:pt x="88004" y="3394"/>
                    <a:pt x="87424" y="4527"/>
                    <a:pt x="86259" y="4527"/>
                  </a:cubicBezTo>
                  <a:cubicBezTo>
                    <a:pt x="86838" y="4527"/>
                    <a:pt x="86838" y="4527"/>
                    <a:pt x="87424" y="4527"/>
                  </a:cubicBezTo>
                  <a:cubicBezTo>
                    <a:pt x="86838" y="4527"/>
                    <a:pt x="85673" y="4527"/>
                    <a:pt x="85093" y="4527"/>
                  </a:cubicBezTo>
                  <a:cubicBezTo>
                    <a:pt x="85673" y="5661"/>
                    <a:pt x="85673" y="5661"/>
                    <a:pt x="85673" y="5661"/>
                  </a:cubicBezTo>
                  <a:cubicBezTo>
                    <a:pt x="85093" y="5661"/>
                    <a:pt x="85093" y="5661"/>
                    <a:pt x="84514" y="5661"/>
                  </a:cubicBezTo>
                  <a:cubicBezTo>
                    <a:pt x="85093" y="5661"/>
                    <a:pt x="85673" y="5661"/>
                    <a:pt x="86259" y="5661"/>
                  </a:cubicBezTo>
                  <a:cubicBezTo>
                    <a:pt x="86259" y="5661"/>
                    <a:pt x="85673" y="5661"/>
                    <a:pt x="85673" y="5661"/>
                  </a:cubicBezTo>
                  <a:cubicBezTo>
                    <a:pt x="85093" y="5661"/>
                    <a:pt x="84514" y="5661"/>
                    <a:pt x="83928" y="5661"/>
                  </a:cubicBezTo>
                  <a:cubicBezTo>
                    <a:pt x="83928" y="6794"/>
                    <a:pt x="83928" y="6794"/>
                    <a:pt x="83928" y="6794"/>
                  </a:cubicBezTo>
                  <a:cubicBezTo>
                    <a:pt x="84514" y="6794"/>
                    <a:pt x="85093" y="6794"/>
                    <a:pt x="85673" y="6794"/>
                  </a:cubicBezTo>
                  <a:cubicBezTo>
                    <a:pt x="85673" y="6794"/>
                    <a:pt x="85673" y="6794"/>
                    <a:pt x="85673" y="6794"/>
                  </a:cubicBezTo>
                  <a:close/>
                  <a:moveTo>
                    <a:pt x="6556" y="97361"/>
                  </a:moveTo>
                  <a:cubicBezTo>
                    <a:pt x="5976" y="97361"/>
                    <a:pt x="5976" y="97361"/>
                    <a:pt x="5976" y="97361"/>
                  </a:cubicBezTo>
                  <a:cubicBezTo>
                    <a:pt x="6556" y="97361"/>
                    <a:pt x="6556" y="97361"/>
                    <a:pt x="6556" y="97361"/>
                  </a:cubicBezTo>
                  <a:close/>
                  <a:moveTo>
                    <a:pt x="79858" y="11322"/>
                  </a:moveTo>
                  <a:cubicBezTo>
                    <a:pt x="79858" y="11322"/>
                    <a:pt x="79858" y="11322"/>
                    <a:pt x="79858" y="11322"/>
                  </a:cubicBezTo>
                  <a:cubicBezTo>
                    <a:pt x="80438" y="11322"/>
                    <a:pt x="81023" y="11322"/>
                    <a:pt x="81603" y="11322"/>
                  </a:cubicBezTo>
                  <a:cubicBezTo>
                    <a:pt x="81603" y="11322"/>
                    <a:pt x="82769" y="11322"/>
                    <a:pt x="82183" y="10188"/>
                  </a:cubicBezTo>
                  <a:cubicBezTo>
                    <a:pt x="82183" y="10188"/>
                    <a:pt x="82769" y="10188"/>
                    <a:pt x="82769" y="10188"/>
                  </a:cubicBezTo>
                  <a:cubicBezTo>
                    <a:pt x="82769" y="10188"/>
                    <a:pt x="82183" y="10188"/>
                    <a:pt x="81603" y="10188"/>
                  </a:cubicBezTo>
                  <a:cubicBezTo>
                    <a:pt x="81603" y="9055"/>
                    <a:pt x="80438" y="9055"/>
                    <a:pt x="80438" y="9055"/>
                  </a:cubicBezTo>
                  <a:cubicBezTo>
                    <a:pt x="79858" y="9055"/>
                    <a:pt x="79858" y="10188"/>
                    <a:pt x="79858" y="10188"/>
                  </a:cubicBezTo>
                  <a:cubicBezTo>
                    <a:pt x="79858" y="10188"/>
                    <a:pt x="79858" y="10188"/>
                    <a:pt x="79858" y="10188"/>
                  </a:cubicBezTo>
                  <a:cubicBezTo>
                    <a:pt x="79858" y="10188"/>
                    <a:pt x="80438" y="10188"/>
                    <a:pt x="80438" y="10188"/>
                  </a:cubicBezTo>
                  <a:cubicBezTo>
                    <a:pt x="80438" y="10188"/>
                    <a:pt x="79858" y="10188"/>
                    <a:pt x="79858" y="11322"/>
                  </a:cubicBezTo>
                  <a:cubicBezTo>
                    <a:pt x="79858" y="11322"/>
                    <a:pt x="79858" y="11322"/>
                    <a:pt x="79858" y="11322"/>
                  </a:cubicBezTo>
                  <a:close/>
                  <a:moveTo>
                    <a:pt x="64153" y="36227"/>
                  </a:moveTo>
                  <a:cubicBezTo>
                    <a:pt x="64733" y="36227"/>
                    <a:pt x="65313" y="36227"/>
                    <a:pt x="65898" y="36227"/>
                  </a:cubicBezTo>
                  <a:cubicBezTo>
                    <a:pt x="66478" y="36227"/>
                    <a:pt x="67643" y="36227"/>
                    <a:pt x="67643" y="35094"/>
                  </a:cubicBezTo>
                  <a:cubicBezTo>
                    <a:pt x="67058" y="36227"/>
                    <a:pt x="67643" y="35094"/>
                    <a:pt x="67643" y="33961"/>
                  </a:cubicBezTo>
                  <a:cubicBezTo>
                    <a:pt x="67058" y="33961"/>
                    <a:pt x="66478" y="32827"/>
                    <a:pt x="66478" y="32827"/>
                  </a:cubicBezTo>
                  <a:cubicBezTo>
                    <a:pt x="67058" y="32827"/>
                    <a:pt x="65313" y="32827"/>
                    <a:pt x="65898" y="33961"/>
                  </a:cubicBezTo>
                  <a:cubicBezTo>
                    <a:pt x="65313" y="33961"/>
                    <a:pt x="65313" y="32827"/>
                    <a:pt x="65313" y="33961"/>
                  </a:cubicBezTo>
                  <a:cubicBezTo>
                    <a:pt x="64733" y="33961"/>
                    <a:pt x="64153" y="33961"/>
                    <a:pt x="64153" y="35094"/>
                  </a:cubicBezTo>
                  <a:cubicBezTo>
                    <a:pt x="62988" y="35094"/>
                    <a:pt x="63568" y="36227"/>
                    <a:pt x="64153" y="35094"/>
                  </a:cubicBezTo>
                  <a:cubicBezTo>
                    <a:pt x="63568" y="36227"/>
                    <a:pt x="64733" y="35094"/>
                    <a:pt x="64153" y="36227"/>
                  </a:cubicBezTo>
                  <a:close/>
                  <a:moveTo>
                    <a:pt x="68803" y="21511"/>
                  </a:moveTo>
                  <a:cubicBezTo>
                    <a:pt x="68803" y="22638"/>
                    <a:pt x="68803" y="22638"/>
                    <a:pt x="68803" y="22638"/>
                  </a:cubicBezTo>
                  <a:cubicBezTo>
                    <a:pt x="68803" y="22638"/>
                    <a:pt x="68223" y="22638"/>
                    <a:pt x="68223" y="22638"/>
                  </a:cubicBezTo>
                  <a:cubicBezTo>
                    <a:pt x="67643" y="22638"/>
                    <a:pt x="67643" y="22638"/>
                    <a:pt x="68223" y="23772"/>
                  </a:cubicBezTo>
                  <a:cubicBezTo>
                    <a:pt x="68803" y="23772"/>
                    <a:pt x="68803" y="22638"/>
                    <a:pt x="69388" y="23772"/>
                  </a:cubicBezTo>
                  <a:cubicBezTo>
                    <a:pt x="68803" y="23772"/>
                    <a:pt x="68803" y="23772"/>
                    <a:pt x="68223" y="23772"/>
                  </a:cubicBezTo>
                  <a:cubicBezTo>
                    <a:pt x="68803" y="23772"/>
                    <a:pt x="68223" y="24905"/>
                    <a:pt x="68223" y="23772"/>
                  </a:cubicBezTo>
                  <a:cubicBezTo>
                    <a:pt x="68223" y="24905"/>
                    <a:pt x="67643" y="24905"/>
                    <a:pt x="67058" y="24905"/>
                  </a:cubicBezTo>
                  <a:cubicBezTo>
                    <a:pt x="67058" y="24905"/>
                    <a:pt x="67058" y="23772"/>
                    <a:pt x="67058" y="23772"/>
                  </a:cubicBezTo>
                  <a:cubicBezTo>
                    <a:pt x="66478" y="23772"/>
                    <a:pt x="65313" y="23772"/>
                    <a:pt x="65313" y="24905"/>
                  </a:cubicBezTo>
                  <a:cubicBezTo>
                    <a:pt x="65313" y="24905"/>
                    <a:pt x="65898" y="26038"/>
                    <a:pt x="65898" y="26038"/>
                  </a:cubicBezTo>
                  <a:cubicBezTo>
                    <a:pt x="65898" y="26038"/>
                    <a:pt x="66478" y="26038"/>
                    <a:pt x="66478" y="26038"/>
                  </a:cubicBezTo>
                  <a:cubicBezTo>
                    <a:pt x="67058" y="27172"/>
                    <a:pt x="67058" y="27172"/>
                    <a:pt x="67058" y="28300"/>
                  </a:cubicBezTo>
                  <a:cubicBezTo>
                    <a:pt x="67058" y="28300"/>
                    <a:pt x="67058" y="28300"/>
                    <a:pt x="67058" y="28300"/>
                  </a:cubicBezTo>
                  <a:cubicBezTo>
                    <a:pt x="67643" y="28300"/>
                    <a:pt x="67643" y="28300"/>
                    <a:pt x="68223" y="28300"/>
                  </a:cubicBezTo>
                  <a:cubicBezTo>
                    <a:pt x="68223" y="28300"/>
                    <a:pt x="68223" y="27172"/>
                    <a:pt x="68803" y="27172"/>
                  </a:cubicBezTo>
                  <a:cubicBezTo>
                    <a:pt x="68223" y="28300"/>
                    <a:pt x="68803" y="27172"/>
                    <a:pt x="68803" y="27172"/>
                  </a:cubicBezTo>
                  <a:cubicBezTo>
                    <a:pt x="69388" y="27172"/>
                    <a:pt x="69968" y="27172"/>
                    <a:pt x="70548" y="27172"/>
                  </a:cubicBezTo>
                  <a:cubicBezTo>
                    <a:pt x="70548" y="27172"/>
                    <a:pt x="71133" y="26038"/>
                    <a:pt x="71133" y="26038"/>
                  </a:cubicBezTo>
                  <a:cubicBezTo>
                    <a:pt x="71713" y="26038"/>
                    <a:pt x="71713" y="26038"/>
                    <a:pt x="71713" y="24905"/>
                  </a:cubicBezTo>
                  <a:cubicBezTo>
                    <a:pt x="71713" y="24905"/>
                    <a:pt x="71133" y="24905"/>
                    <a:pt x="71133" y="24905"/>
                  </a:cubicBezTo>
                  <a:cubicBezTo>
                    <a:pt x="71713" y="24905"/>
                    <a:pt x="71713" y="24905"/>
                    <a:pt x="71133" y="24905"/>
                  </a:cubicBezTo>
                  <a:cubicBezTo>
                    <a:pt x="71133" y="24905"/>
                    <a:pt x="71133" y="23772"/>
                    <a:pt x="71713" y="23772"/>
                  </a:cubicBezTo>
                  <a:cubicBezTo>
                    <a:pt x="71133" y="23772"/>
                    <a:pt x="70548" y="23772"/>
                    <a:pt x="70548" y="23772"/>
                  </a:cubicBezTo>
                  <a:cubicBezTo>
                    <a:pt x="70548" y="23772"/>
                    <a:pt x="71713" y="23772"/>
                    <a:pt x="72293" y="22638"/>
                  </a:cubicBezTo>
                  <a:cubicBezTo>
                    <a:pt x="72293" y="22638"/>
                    <a:pt x="72293" y="22638"/>
                    <a:pt x="71713" y="22638"/>
                  </a:cubicBezTo>
                  <a:cubicBezTo>
                    <a:pt x="72293" y="22638"/>
                    <a:pt x="73458" y="21511"/>
                    <a:pt x="72293" y="21511"/>
                  </a:cubicBezTo>
                  <a:cubicBezTo>
                    <a:pt x="71713" y="21511"/>
                    <a:pt x="71133" y="22638"/>
                    <a:pt x="70548" y="22638"/>
                  </a:cubicBezTo>
                  <a:cubicBezTo>
                    <a:pt x="70548" y="21511"/>
                    <a:pt x="69968" y="21511"/>
                    <a:pt x="69968" y="21511"/>
                  </a:cubicBezTo>
                  <a:cubicBezTo>
                    <a:pt x="69968" y="21511"/>
                    <a:pt x="69968" y="21511"/>
                    <a:pt x="69968" y="21511"/>
                  </a:cubicBezTo>
                  <a:cubicBezTo>
                    <a:pt x="69968" y="22638"/>
                    <a:pt x="69388" y="21511"/>
                    <a:pt x="68803" y="21511"/>
                  </a:cubicBezTo>
                  <a:close/>
                  <a:moveTo>
                    <a:pt x="62988" y="32827"/>
                  </a:moveTo>
                  <a:cubicBezTo>
                    <a:pt x="63568" y="31700"/>
                    <a:pt x="62988" y="31700"/>
                    <a:pt x="62988" y="31700"/>
                  </a:cubicBezTo>
                  <a:cubicBezTo>
                    <a:pt x="62988" y="31700"/>
                    <a:pt x="62988" y="31700"/>
                    <a:pt x="62988" y="31700"/>
                  </a:cubicBezTo>
                  <a:cubicBezTo>
                    <a:pt x="62408" y="31700"/>
                    <a:pt x="62408" y="30566"/>
                    <a:pt x="61823" y="30566"/>
                  </a:cubicBezTo>
                  <a:cubicBezTo>
                    <a:pt x="61823" y="30566"/>
                    <a:pt x="61823" y="30566"/>
                    <a:pt x="61823" y="30566"/>
                  </a:cubicBezTo>
                  <a:cubicBezTo>
                    <a:pt x="61243" y="30566"/>
                    <a:pt x="60663" y="29433"/>
                    <a:pt x="60663" y="29433"/>
                  </a:cubicBezTo>
                  <a:cubicBezTo>
                    <a:pt x="61243" y="28300"/>
                    <a:pt x="61823" y="28300"/>
                    <a:pt x="61823" y="28300"/>
                  </a:cubicBezTo>
                  <a:cubicBezTo>
                    <a:pt x="61823" y="27172"/>
                    <a:pt x="61823" y="27172"/>
                    <a:pt x="61823" y="27172"/>
                  </a:cubicBezTo>
                  <a:cubicBezTo>
                    <a:pt x="61823" y="26038"/>
                    <a:pt x="62408" y="26038"/>
                    <a:pt x="62408" y="24905"/>
                  </a:cubicBezTo>
                  <a:cubicBezTo>
                    <a:pt x="62408" y="24905"/>
                    <a:pt x="62988" y="24905"/>
                    <a:pt x="62408" y="23772"/>
                  </a:cubicBezTo>
                  <a:cubicBezTo>
                    <a:pt x="62408" y="23772"/>
                    <a:pt x="61823" y="23772"/>
                    <a:pt x="61243" y="23772"/>
                  </a:cubicBezTo>
                  <a:cubicBezTo>
                    <a:pt x="61243" y="23772"/>
                    <a:pt x="60663" y="22638"/>
                    <a:pt x="60663" y="23772"/>
                  </a:cubicBezTo>
                  <a:cubicBezTo>
                    <a:pt x="60078" y="23772"/>
                    <a:pt x="58912" y="26038"/>
                    <a:pt x="58912" y="27172"/>
                  </a:cubicBezTo>
                  <a:cubicBezTo>
                    <a:pt x="58912" y="27172"/>
                    <a:pt x="58333" y="28300"/>
                    <a:pt x="58333" y="28300"/>
                  </a:cubicBezTo>
                  <a:cubicBezTo>
                    <a:pt x="57753" y="27172"/>
                    <a:pt x="58333" y="26038"/>
                    <a:pt x="58912" y="24905"/>
                  </a:cubicBezTo>
                  <a:cubicBezTo>
                    <a:pt x="58912" y="24905"/>
                    <a:pt x="58333" y="24905"/>
                    <a:pt x="58333" y="24905"/>
                  </a:cubicBezTo>
                  <a:cubicBezTo>
                    <a:pt x="59498" y="23772"/>
                    <a:pt x="56587" y="23772"/>
                    <a:pt x="57753" y="24905"/>
                  </a:cubicBezTo>
                  <a:cubicBezTo>
                    <a:pt x="57167" y="24905"/>
                    <a:pt x="56008" y="26038"/>
                    <a:pt x="55422" y="26038"/>
                  </a:cubicBezTo>
                  <a:cubicBezTo>
                    <a:pt x="56008" y="26038"/>
                    <a:pt x="56008" y="26038"/>
                    <a:pt x="56008" y="26038"/>
                  </a:cubicBezTo>
                  <a:cubicBezTo>
                    <a:pt x="55422" y="26038"/>
                    <a:pt x="55422" y="26038"/>
                    <a:pt x="54842" y="26038"/>
                  </a:cubicBezTo>
                  <a:cubicBezTo>
                    <a:pt x="55422" y="26038"/>
                    <a:pt x="56008" y="24905"/>
                    <a:pt x="56587" y="24905"/>
                  </a:cubicBezTo>
                  <a:cubicBezTo>
                    <a:pt x="55422" y="23772"/>
                    <a:pt x="55422" y="23772"/>
                    <a:pt x="54263" y="24905"/>
                  </a:cubicBezTo>
                  <a:cubicBezTo>
                    <a:pt x="53677" y="24905"/>
                    <a:pt x="53097" y="24905"/>
                    <a:pt x="52518" y="24905"/>
                  </a:cubicBezTo>
                  <a:cubicBezTo>
                    <a:pt x="53097" y="24905"/>
                    <a:pt x="54842" y="23772"/>
                    <a:pt x="53677" y="22638"/>
                  </a:cubicBezTo>
                  <a:cubicBezTo>
                    <a:pt x="53677" y="22638"/>
                    <a:pt x="53097" y="23772"/>
                    <a:pt x="52518" y="23772"/>
                  </a:cubicBezTo>
                  <a:cubicBezTo>
                    <a:pt x="51932" y="23772"/>
                    <a:pt x="51352" y="23772"/>
                    <a:pt x="50773" y="24905"/>
                  </a:cubicBezTo>
                  <a:cubicBezTo>
                    <a:pt x="50187" y="24905"/>
                    <a:pt x="49028" y="24905"/>
                    <a:pt x="47862" y="26038"/>
                  </a:cubicBezTo>
                  <a:cubicBezTo>
                    <a:pt x="47862" y="26038"/>
                    <a:pt x="48442" y="26038"/>
                    <a:pt x="47862" y="26038"/>
                  </a:cubicBezTo>
                  <a:cubicBezTo>
                    <a:pt x="47862" y="26038"/>
                    <a:pt x="47862" y="26038"/>
                    <a:pt x="47283" y="26038"/>
                  </a:cubicBezTo>
                  <a:cubicBezTo>
                    <a:pt x="47283" y="27172"/>
                    <a:pt x="46697" y="27172"/>
                    <a:pt x="46117" y="27172"/>
                  </a:cubicBezTo>
                  <a:cubicBezTo>
                    <a:pt x="46697" y="27172"/>
                    <a:pt x="47283" y="27172"/>
                    <a:pt x="47283" y="27172"/>
                  </a:cubicBezTo>
                  <a:cubicBezTo>
                    <a:pt x="47283" y="28300"/>
                    <a:pt x="46697" y="28300"/>
                    <a:pt x="46697" y="28300"/>
                  </a:cubicBezTo>
                  <a:cubicBezTo>
                    <a:pt x="47862" y="28300"/>
                    <a:pt x="49028" y="28300"/>
                    <a:pt x="50187" y="28300"/>
                  </a:cubicBezTo>
                  <a:cubicBezTo>
                    <a:pt x="49607" y="28300"/>
                    <a:pt x="49028" y="28300"/>
                    <a:pt x="49028" y="28300"/>
                  </a:cubicBezTo>
                  <a:cubicBezTo>
                    <a:pt x="49028" y="28300"/>
                    <a:pt x="49028" y="28300"/>
                    <a:pt x="49028" y="28300"/>
                  </a:cubicBezTo>
                  <a:cubicBezTo>
                    <a:pt x="47862" y="28300"/>
                    <a:pt x="47283" y="29433"/>
                    <a:pt x="46117" y="29433"/>
                  </a:cubicBezTo>
                  <a:cubicBezTo>
                    <a:pt x="45532" y="29433"/>
                    <a:pt x="45532" y="30566"/>
                    <a:pt x="46117" y="30566"/>
                  </a:cubicBezTo>
                  <a:cubicBezTo>
                    <a:pt x="47283" y="30566"/>
                    <a:pt x="48442" y="30566"/>
                    <a:pt x="49607" y="30566"/>
                  </a:cubicBezTo>
                  <a:cubicBezTo>
                    <a:pt x="50187" y="31700"/>
                    <a:pt x="51352" y="30566"/>
                    <a:pt x="51932" y="31700"/>
                  </a:cubicBezTo>
                  <a:cubicBezTo>
                    <a:pt x="50187" y="31700"/>
                    <a:pt x="47862" y="31700"/>
                    <a:pt x="46117" y="31700"/>
                  </a:cubicBezTo>
                  <a:cubicBezTo>
                    <a:pt x="45532" y="31700"/>
                    <a:pt x="45532" y="31700"/>
                    <a:pt x="44952" y="32827"/>
                  </a:cubicBezTo>
                  <a:cubicBezTo>
                    <a:pt x="44952" y="32827"/>
                    <a:pt x="44952" y="33961"/>
                    <a:pt x="44952" y="33961"/>
                  </a:cubicBezTo>
                  <a:cubicBezTo>
                    <a:pt x="45532" y="33961"/>
                    <a:pt x="46117" y="33961"/>
                    <a:pt x="46697" y="33961"/>
                  </a:cubicBezTo>
                  <a:cubicBezTo>
                    <a:pt x="46697" y="33961"/>
                    <a:pt x="47283" y="33961"/>
                    <a:pt x="47862" y="35094"/>
                  </a:cubicBezTo>
                  <a:cubicBezTo>
                    <a:pt x="47862" y="35094"/>
                    <a:pt x="47283" y="36227"/>
                    <a:pt x="47283" y="36227"/>
                  </a:cubicBezTo>
                  <a:cubicBezTo>
                    <a:pt x="47283" y="36227"/>
                    <a:pt x="47862" y="36227"/>
                    <a:pt x="47862" y="36227"/>
                  </a:cubicBezTo>
                  <a:cubicBezTo>
                    <a:pt x="49028" y="36227"/>
                    <a:pt x="50187" y="36227"/>
                    <a:pt x="51352" y="35094"/>
                  </a:cubicBezTo>
                  <a:cubicBezTo>
                    <a:pt x="52518" y="35094"/>
                    <a:pt x="53677" y="35094"/>
                    <a:pt x="54842" y="33961"/>
                  </a:cubicBezTo>
                  <a:cubicBezTo>
                    <a:pt x="55422" y="33961"/>
                    <a:pt x="56587" y="33961"/>
                    <a:pt x="56008" y="33961"/>
                  </a:cubicBezTo>
                  <a:cubicBezTo>
                    <a:pt x="56587" y="35094"/>
                    <a:pt x="57167" y="35094"/>
                    <a:pt x="57167" y="35094"/>
                  </a:cubicBezTo>
                  <a:cubicBezTo>
                    <a:pt x="57167" y="35094"/>
                    <a:pt x="57167" y="35094"/>
                    <a:pt x="57167" y="35094"/>
                  </a:cubicBezTo>
                  <a:cubicBezTo>
                    <a:pt x="57753" y="36227"/>
                    <a:pt x="58912" y="35094"/>
                    <a:pt x="59498" y="35094"/>
                  </a:cubicBezTo>
                  <a:cubicBezTo>
                    <a:pt x="60078" y="35094"/>
                    <a:pt x="61243" y="35094"/>
                    <a:pt x="60663" y="33961"/>
                  </a:cubicBezTo>
                  <a:cubicBezTo>
                    <a:pt x="61823" y="33961"/>
                    <a:pt x="60078" y="33961"/>
                    <a:pt x="59498" y="35094"/>
                  </a:cubicBezTo>
                  <a:cubicBezTo>
                    <a:pt x="60078" y="33961"/>
                    <a:pt x="60078" y="33961"/>
                    <a:pt x="60078" y="33961"/>
                  </a:cubicBezTo>
                  <a:cubicBezTo>
                    <a:pt x="59498" y="32827"/>
                    <a:pt x="60078" y="33961"/>
                    <a:pt x="60078" y="33961"/>
                  </a:cubicBezTo>
                  <a:cubicBezTo>
                    <a:pt x="60663" y="32827"/>
                    <a:pt x="60663" y="33961"/>
                    <a:pt x="60663" y="32827"/>
                  </a:cubicBezTo>
                  <a:cubicBezTo>
                    <a:pt x="61243" y="32827"/>
                    <a:pt x="61243" y="32827"/>
                    <a:pt x="61823" y="32827"/>
                  </a:cubicBezTo>
                  <a:cubicBezTo>
                    <a:pt x="61823" y="32827"/>
                    <a:pt x="61823" y="33961"/>
                    <a:pt x="62408" y="32827"/>
                  </a:cubicBezTo>
                  <a:cubicBezTo>
                    <a:pt x="62408" y="33961"/>
                    <a:pt x="62988" y="32827"/>
                    <a:pt x="62988" y="32827"/>
                  </a:cubicBezTo>
                  <a:close/>
                  <a:moveTo>
                    <a:pt x="71133" y="16983"/>
                  </a:moveTo>
                  <a:cubicBezTo>
                    <a:pt x="70548" y="16983"/>
                    <a:pt x="69388" y="16983"/>
                    <a:pt x="70548" y="16983"/>
                  </a:cubicBezTo>
                  <a:cubicBezTo>
                    <a:pt x="71713" y="16983"/>
                    <a:pt x="72878" y="16983"/>
                    <a:pt x="74043" y="16983"/>
                  </a:cubicBezTo>
                  <a:cubicBezTo>
                    <a:pt x="73458" y="16983"/>
                    <a:pt x="72293" y="16983"/>
                    <a:pt x="71713" y="18111"/>
                  </a:cubicBezTo>
                  <a:cubicBezTo>
                    <a:pt x="71713" y="18111"/>
                    <a:pt x="72293" y="18111"/>
                    <a:pt x="72293" y="18111"/>
                  </a:cubicBezTo>
                  <a:cubicBezTo>
                    <a:pt x="72293" y="18111"/>
                    <a:pt x="71713" y="18111"/>
                    <a:pt x="71713" y="18111"/>
                  </a:cubicBezTo>
                  <a:cubicBezTo>
                    <a:pt x="71713" y="19244"/>
                    <a:pt x="72293" y="18111"/>
                    <a:pt x="72293" y="18111"/>
                  </a:cubicBezTo>
                  <a:cubicBezTo>
                    <a:pt x="72878" y="18111"/>
                    <a:pt x="73458" y="18111"/>
                    <a:pt x="74043" y="18111"/>
                  </a:cubicBezTo>
                  <a:cubicBezTo>
                    <a:pt x="74043" y="18111"/>
                    <a:pt x="74623" y="18111"/>
                    <a:pt x="74623" y="18111"/>
                  </a:cubicBezTo>
                  <a:cubicBezTo>
                    <a:pt x="74623" y="18111"/>
                    <a:pt x="75203" y="18111"/>
                    <a:pt x="75203" y="16983"/>
                  </a:cubicBezTo>
                  <a:cubicBezTo>
                    <a:pt x="75203" y="16983"/>
                    <a:pt x="75788" y="18111"/>
                    <a:pt x="75788" y="16983"/>
                  </a:cubicBezTo>
                  <a:cubicBezTo>
                    <a:pt x="75788" y="16983"/>
                    <a:pt x="75788" y="16983"/>
                    <a:pt x="75203" y="16983"/>
                  </a:cubicBezTo>
                  <a:cubicBezTo>
                    <a:pt x="75788" y="15850"/>
                    <a:pt x="76368" y="15850"/>
                    <a:pt x="76368" y="15850"/>
                  </a:cubicBezTo>
                  <a:cubicBezTo>
                    <a:pt x="76368" y="15850"/>
                    <a:pt x="76368" y="14716"/>
                    <a:pt x="76948" y="14716"/>
                  </a:cubicBezTo>
                  <a:cubicBezTo>
                    <a:pt x="76368" y="14716"/>
                    <a:pt x="76368" y="14716"/>
                    <a:pt x="76368" y="14716"/>
                  </a:cubicBezTo>
                  <a:cubicBezTo>
                    <a:pt x="75788" y="14716"/>
                    <a:pt x="75788" y="14716"/>
                    <a:pt x="75203" y="14716"/>
                  </a:cubicBezTo>
                  <a:cubicBezTo>
                    <a:pt x="75203" y="14716"/>
                    <a:pt x="75203" y="14716"/>
                    <a:pt x="74623" y="14716"/>
                  </a:cubicBezTo>
                  <a:cubicBezTo>
                    <a:pt x="74623" y="14716"/>
                    <a:pt x="74043" y="14716"/>
                    <a:pt x="73458" y="14716"/>
                  </a:cubicBezTo>
                  <a:cubicBezTo>
                    <a:pt x="74043" y="14716"/>
                    <a:pt x="74043" y="14716"/>
                    <a:pt x="74043" y="15850"/>
                  </a:cubicBezTo>
                  <a:cubicBezTo>
                    <a:pt x="74043" y="15850"/>
                    <a:pt x="74043" y="15850"/>
                    <a:pt x="73458" y="15850"/>
                  </a:cubicBezTo>
                  <a:cubicBezTo>
                    <a:pt x="74043" y="15850"/>
                    <a:pt x="74043" y="15850"/>
                    <a:pt x="74623" y="15850"/>
                  </a:cubicBezTo>
                  <a:cubicBezTo>
                    <a:pt x="74043" y="15850"/>
                    <a:pt x="73458" y="15850"/>
                    <a:pt x="74043" y="15850"/>
                  </a:cubicBezTo>
                  <a:cubicBezTo>
                    <a:pt x="73458" y="16983"/>
                    <a:pt x="73458" y="15850"/>
                    <a:pt x="72878" y="15850"/>
                  </a:cubicBezTo>
                  <a:cubicBezTo>
                    <a:pt x="72878" y="14716"/>
                    <a:pt x="72293" y="14716"/>
                    <a:pt x="71713" y="15850"/>
                  </a:cubicBezTo>
                  <a:cubicBezTo>
                    <a:pt x="72293" y="15850"/>
                    <a:pt x="72293" y="15850"/>
                    <a:pt x="72293" y="15850"/>
                  </a:cubicBezTo>
                  <a:cubicBezTo>
                    <a:pt x="72293" y="15850"/>
                    <a:pt x="72293" y="15850"/>
                    <a:pt x="71713" y="15850"/>
                  </a:cubicBezTo>
                  <a:cubicBezTo>
                    <a:pt x="71713" y="15850"/>
                    <a:pt x="72293" y="15850"/>
                    <a:pt x="72293" y="15850"/>
                  </a:cubicBezTo>
                  <a:cubicBezTo>
                    <a:pt x="71713" y="16983"/>
                    <a:pt x="71713" y="16983"/>
                    <a:pt x="72293" y="16983"/>
                  </a:cubicBezTo>
                  <a:cubicBezTo>
                    <a:pt x="71713" y="16983"/>
                    <a:pt x="71713" y="16983"/>
                    <a:pt x="71133" y="16983"/>
                  </a:cubicBezTo>
                  <a:close/>
                  <a:moveTo>
                    <a:pt x="73458" y="14716"/>
                  </a:moveTo>
                  <a:cubicBezTo>
                    <a:pt x="74043" y="14716"/>
                    <a:pt x="74043" y="14716"/>
                    <a:pt x="74623" y="14716"/>
                  </a:cubicBezTo>
                  <a:cubicBezTo>
                    <a:pt x="74043" y="14716"/>
                    <a:pt x="73458" y="14716"/>
                    <a:pt x="72878" y="14716"/>
                  </a:cubicBezTo>
                  <a:cubicBezTo>
                    <a:pt x="73458" y="14716"/>
                    <a:pt x="73458" y="14716"/>
                    <a:pt x="73458" y="14716"/>
                  </a:cubicBezTo>
                  <a:close/>
                  <a:moveTo>
                    <a:pt x="69968" y="15850"/>
                  </a:moveTo>
                  <a:cubicBezTo>
                    <a:pt x="69968" y="15850"/>
                    <a:pt x="69968" y="15850"/>
                    <a:pt x="69968" y="15850"/>
                  </a:cubicBezTo>
                  <a:cubicBezTo>
                    <a:pt x="69968" y="15850"/>
                    <a:pt x="69388" y="15850"/>
                    <a:pt x="69388" y="15850"/>
                  </a:cubicBezTo>
                  <a:cubicBezTo>
                    <a:pt x="69968" y="16983"/>
                    <a:pt x="69968" y="15850"/>
                    <a:pt x="70548" y="15850"/>
                  </a:cubicBezTo>
                  <a:cubicBezTo>
                    <a:pt x="69968" y="16983"/>
                    <a:pt x="69968" y="16983"/>
                    <a:pt x="69968" y="16983"/>
                  </a:cubicBezTo>
                  <a:cubicBezTo>
                    <a:pt x="70548" y="16983"/>
                    <a:pt x="71133" y="16983"/>
                    <a:pt x="71713" y="15850"/>
                  </a:cubicBezTo>
                  <a:cubicBezTo>
                    <a:pt x="71713" y="15850"/>
                    <a:pt x="71133" y="15850"/>
                    <a:pt x="71133" y="15850"/>
                  </a:cubicBezTo>
                  <a:cubicBezTo>
                    <a:pt x="71133" y="15850"/>
                    <a:pt x="71713" y="15850"/>
                    <a:pt x="71713" y="15850"/>
                  </a:cubicBezTo>
                  <a:cubicBezTo>
                    <a:pt x="70548" y="15850"/>
                    <a:pt x="69968" y="15850"/>
                    <a:pt x="69388" y="15850"/>
                  </a:cubicBezTo>
                  <a:cubicBezTo>
                    <a:pt x="69388" y="15850"/>
                    <a:pt x="69388" y="15850"/>
                    <a:pt x="69968" y="15850"/>
                  </a:cubicBezTo>
                  <a:close/>
                  <a:moveTo>
                    <a:pt x="73458" y="10188"/>
                  </a:moveTo>
                  <a:cubicBezTo>
                    <a:pt x="74043" y="10188"/>
                    <a:pt x="74623" y="10188"/>
                    <a:pt x="75203" y="10188"/>
                  </a:cubicBezTo>
                  <a:cubicBezTo>
                    <a:pt x="75203" y="10188"/>
                    <a:pt x="75203" y="10188"/>
                    <a:pt x="75203" y="10188"/>
                  </a:cubicBezTo>
                  <a:cubicBezTo>
                    <a:pt x="75203" y="10188"/>
                    <a:pt x="76368" y="10188"/>
                    <a:pt x="76368" y="10188"/>
                  </a:cubicBezTo>
                  <a:cubicBezTo>
                    <a:pt x="76368" y="11322"/>
                    <a:pt x="76368" y="11322"/>
                    <a:pt x="76368" y="11322"/>
                  </a:cubicBezTo>
                  <a:cubicBezTo>
                    <a:pt x="76948" y="11322"/>
                    <a:pt x="77533" y="11322"/>
                    <a:pt x="77533" y="11322"/>
                  </a:cubicBezTo>
                  <a:cubicBezTo>
                    <a:pt x="78113" y="11322"/>
                    <a:pt x="78693" y="10188"/>
                    <a:pt x="78113" y="10188"/>
                  </a:cubicBezTo>
                  <a:cubicBezTo>
                    <a:pt x="78113" y="10188"/>
                    <a:pt x="78113" y="10188"/>
                    <a:pt x="78693" y="9055"/>
                  </a:cubicBezTo>
                  <a:cubicBezTo>
                    <a:pt x="78113" y="9055"/>
                    <a:pt x="78113" y="9055"/>
                    <a:pt x="77533" y="9055"/>
                  </a:cubicBezTo>
                  <a:cubicBezTo>
                    <a:pt x="77533" y="9055"/>
                    <a:pt x="77533" y="9055"/>
                    <a:pt x="78113" y="9055"/>
                  </a:cubicBezTo>
                  <a:cubicBezTo>
                    <a:pt x="77533" y="7922"/>
                    <a:pt x="76948" y="9055"/>
                    <a:pt x="76368" y="9055"/>
                  </a:cubicBezTo>
                  <a:cubicBezTo>
                    <a:pt x="76368" y="9055"/>
                    <a:pt x="76368" y="9055"/>
                    <a:pt x="76368" y="9055"/>
                  </a:cubicBezTo>
                  <a:cubicBezTo>
                    <a:pt x="76368" y="9055"/>
                    <a:pt x="76368" y="9055"/>
                    <a:pt x="76368" y="9055"/>
                  </a:cubicBezTo>
                  <a:cubicBezTo>
                    <a:pt x="76368" y="9055"/>
                    <a:pt x="76368" y="7922"/>
                    <a:pt x="76368" y="7922"/>
                  </a:cubicBezTo>
                  <a:cubicBezTo>
                    <a:pt x="76368" y="7922"/>
                    <a:pt x="75788" y="7922"/>
                    <a:pt x="75203" y="7922"/>
                  </a:cubicBezTo>
                  <a:cubicBezTo>
                    <a:pt x="74623" y="7922"/>
                    <a:pt x="74043" y="7922"/>
                    <a:pt x="73458" y="9055"/>
                  </a:cubicBezTo>
                  <a:cubicBezTo>
                    <a:pt x="74043" y="9055"/>
                    <a:pt x="74043" y="9055"/>
                    <a:pt x="74623" y="9055"/>
                  </a:cubicBezTo>
                  <a:cubicBezTo>
                    <a:pt x="74043" y="9055"/>
                    <a:pt x="74043" y="9055"/>
                    <a:pt x="74043" y="9055"/>
                  </a:cubicBezTo>
                  <a:cubicBezTo>
                    <a:pt x="74043" y="9055"/>
                    <a:pt x="74623" y="7922"/>
                    <a:pt x="75203" y="9055"/>
                  </a:cubicBezTo>
                  <a:cubicBezTo>
                    <a:pt x="74623" y="9055"/>
                    <a:pt x="74623" y="9055"/>
                    <a:pt x="74623" y="9055"/>
                  </a:cubicBezTo>
                  <a:cubicBezTo>
                    <a:pt x="74623" y="9055"/>
                    <a:pt x="75203" y="9055"/>
                    <a:pt x="75203" y="9055"/>
                  </a:cubicBezTo>
                  <a:cubicBezTo>
                    <a:pt x="75203" y="9055"/>
                    <a:pt x="74623" y="9055"/>
                    <a:pt x="74623" y="9055"/>
                  </a:cubicBezTo>
                  <a:cubicBezTo>
                    <a:pt x="74623" y="9055"/>
                    <a:pt x="74623" y="9055"/>
                    <a:pt x="74623" y="9055"/>
                  </a:cubicBezTo>
                  <a:cubicBezTo>
                    <a:pt x="74623" y="9055"/>
                    <a:pt x="72878" y="9055"/>
                    <a:pt x="73458" y="10188"/>
                  </a:cubicBezTo>
                  <a:close/>
                  <a:moveTo>
                    <a:pt x="72293" y="21511"/>
                  </a:moveTo>
                  <a:cubicBezTo>
                    <a:pt x="71713" y="21511"/>
                    <a:pt x="71133" y="21511"/>
                    <a:pt x="70548" y="21511"/>
                  </a:cubicBezTo>
                  <a:cubicBezTo>
                    <a:pt x="71133" y="22638"/>
                    <a:pt x="72293" y="21511"/>
                    <a:pt x="72878" y="21511"/>
                  </a:cubicBezTo>
                  <a:cubicBezTo>
                    <a:pt x="72878" y="21511"/>
                    <a:pt x="72878" y="21511"/>
                    <a:pt x="72293" y="21511"/>
                  </a:cubicBezTo>
                  <a:close/>
                  <a:moveTo>
                    <a:pt x="70548" y="14716"/>
                  </a:moveTo>
                  <a:cubicBezTo>
                    <a:pt x="71133" y="14716"/>
                    <a:pt x="71133" y="14716"/>
                    <a:pt x="71133" y="14716"/>
                  </a:cubicBezTo>
                  <a:cubicBezTo>
                    <a:pt x="71133" y="14716"/>
                    <a:pt x="71133" y="14716"/>
                    <a:pt x="70548" y="14716"/>
                  </a:cubicBezTo>
                  <a:cubicBezTo>
                    <a:pt x="70548" y="14716"/>
                    <a:pt x="70548" y="14716"/>
                    <a:pt x="70548" y="14716"/>
                  </a:cubicBezTo>
                  <a:cubicBezTo>
                    <a:pt x="70548" y="14716"/>
                    <a:pt x="69968" y="14716"/>
                    <a:pt x="69968" y="14716"/>
                  </a:cubicBezTo>
                  <a:cubicBezTo>
                    <a:pt x="69968" y="14716"/>
                    <a:pt x="70548" y="14716"/>
                    <a:pt x="70548" y="14716"/>
                  </a:cubicBezTo>
                  <a:close/>
                  <a:moveTo>
                    <a:pt x="100219" y="98488"/>
                  </a:moveTo>
                  <a:cubicBezTo>
                    <a:pt x="100219" y="98488"/>
                    <a:pt x="99054" y="98488"/>
                    <a:pt x="99054" y="98488"/>
                  </a:cubicBezTo>
                  <a:cubicBezTo>
                    <a:pt x="99054" y="98488"/>
                    <a:pt x="99639" y="98488"/>
                    <a:pt x="99639" y="98488"/>
                  </a:cubicBezTo>
                  <a:cubicBezTo>
                    <a:pt x="99639" y="98488"/>
                    <a:pt x="99054" y="98488"/>
                    <a:pt x="99054" y="98488"/>
                  </a:cubicBezTo>
                  <a:cubicBezTo>
                    <a:pt x="99054" y="97361"/>
                    <a:pt x="99639" y="97361"/>
                    <a:pt x="99639" y="97361"/>
                  </a:cubicBezTo>
                  <a:cubicBezTo>
                    <a:pt x="99054" y="97361"/>
                    <a:pt x="99054" y="97361"/>
                    <a:pt x="99054" y="97361"/>
                  </a:cubicBezTo>
                  <a:cubicBezTo>
                    <a:pt x="99054" y="97361"/>
                    <a:pt x="100219" y="96227"/>
                    <a:pt x="100219" y="96227"/>
                  </a:cubicBezTo>
                  <a:cubicBezTo>
                    <a:pt x="100219" y="95094"/>
                    <a:pt x="99054" y="95094"/>
                    <a:pt x="99054" y="96227"/>
                  </a:cubicBezTo>
                  <a:cubicBezTo>
                    <a:pt x="99054" y="96227"/>
                    <a:pt x="99054" y="95094"/>
                    <a:pt x="99054" y="95094"/>
                  </a:cubicBezTo>
                  <a:cubicBezTo>
                    <a:pt x="98474" y="95094"/>
                    <a:pt x="98474" y="96227"/>
                    <a:pt x="97894" y="96227"/>
                  </a:cubicBezTo>
                  <a:cubicBezTo>
                    <a:pt x="98474" y="96227"/>
                    <a:pt x="98474" y="96227"/>
                    <a:pt x="97894" y="96227"/>
                  </a:cubicBezTo>
                  <a:cubicBezTo>
                    <a:pt x="97894" y="96227"/>
                    <a:pt x="97894" y="96227"/>
                    <a:pt x="97894" y="96227"/>
                  </a:cubicBezTo>
                  <a:cubicBezTo>
                    <a:pt x="97894" y="96227"/>
                    <a:pt x="97894" y="96227"/>
                    <a:pt x="97894" y="95094"/>
                  </a:cubicBezTo>
                  <a:cubicBezTo>
                    <a:pt x="97894" y="95094"/>
                    <a:pt x="97894" y="95094"/>
                    <a:pt x="97894" y="96227"/>
                  </a:cubicBezTo>
                  <a:cubicBezTo>
                    <a:pt x="97894" y="96227"/>
                    <a:pt x="97894" y="95094"/>
                    <a:pt x="97894" y="95094"/>
                  </a:cubicBezTo>
                  <a:cubicBezTo>
                    <a:pt x="97309" y="96227"/>
                    <a:pt x="97309" y="95094"/>
                    <a:pt x="96729" y="95094"/>
                  </a:cubicBezTo>
                  <a:cubicBezTo>
                    <a:pt x="97309" y="95094"/>
                    <a:pt x="97309" y="95094"/>
                    <a:pt x="97309" y="95094"/>
                  </a:cubicBezTo>
                  <a:cubicBezTo>
                    <a:pt x="97309" y="95094"/>
                    <a:pt x="96729" y="95094"/>
                    <a:pt x="96729" y="95094"/>
                  </a:cubicBezTo>
                  <a:cubicBezTo>
                    <a:pt x="97309" y="95094"/>
                    <a:pt x="97894" y="93961"/>
                    <a:pt x="97894" y="93961"/>
                  </a:cubicBezTo>
                  <a:cubicBezTo>
                    <a:pt x="97894" y="93961"/>
                    <a:pt x="97309" y="93961"/>
                    <a:pt x="97309" y="93961"/>
                  </a:cubicBezTo>
                  <a:cubicBezTo>
                    <a:pt x="97309" y="93961"/>
                    <a:pt x="97309" y="93961"/>
                    <a:pt x="97309" y="92827"/>
                  </a:cubicBezTo>
                  <a:cubicBezTo>
                    <a:pt x="96729" y="93961"/>
                    <a:pt x="96149" y="93961"/>
                    <a:pt x="96149" y="95094"/>
                  </a:cubicBezTo>
                  <a:cubicBezTo>
                    <a:pt x="96149" y="93961"/>
                    <a:pt x="97309" y="91700"/>
                    <a:pt x="97894" y="91700"/>
                  </a:cubicBezTo>
                  <a:cubicBezTo>
                    <a:pt x="97894" y="90566"/>
                    <a:pt x="98474" y="90566"/>
                    <a:pt x="98474" y="90566"/>
                  </a:cubicBezTo>
                  <a:cubicBezTo>
                    <a:pt x="98474" y="89433"/>
                    <a:pt x="97894" y="89433"/>
                    <a:pt x="97894" y="89433"/>
                  </a:cubicBezTo>
                  <a:cubicBezTo>
                    <a:pt x="98474" y="89433"/>
                    <a:pt x="98474" y="89433"/>
                    <a:pt x="99054" y="88300"/>
                  </a:cubicBezTo>
                  <a:cubicBezTo>
                    <a:pt x="99054" y="88300"/>
                    <a:pt x="98474" y="88300"/>
                    <a:pt x="98474" y="88300"/>
                  </a:cubicBezTo>
                  <a:cubicBezTo>
                    <a:pt x="98474" y="89433"/>
                    <a:pt x="98474" y="88300"/>
                    <a:pt x="98474" y="88300"/>
                  </a:cubicBezTo>
                  <a:cubicBezTo>
                    <a:pt x="97894" y="88300"/>
                    <a:pt x="97894" y="89433"/>
                    <a:pt x="97894" y="89433"/>
                  </a:cubicBezTo>
                  <a:cubicBezTo>
                    <a:pt x="97309" y="89433"/>
                    <a:pt x="95564" y="90566"/>
                    <a:pt x="96149" y="91700"/>
                  </a:cubicBezTo>
                  <a:cubicBezTo>
                    <a:pt x="95564" y="91700"/>
                    <a:pt x="94404" y="95094"/>
                    <a:pt x="94404" y="95094"/>
                  </a:cubicBezTo>
                  <a:cubicBezTo>
                    <a:pt x="94404" y="95094"/>
                    <a:pt x="93818" y="96227"/>
                    <a:pt x="94404" y="96227"/>
                  </a:cubicBezTo>
                  <a:cubicBezTo>
                    <a:pt x="93818" y="96227"/>
                    <a:pt x="93818" y="96227"/>
                    <a:pt x="93818" y="97361"/>
                  </a:cubicBezTo>
                  <a:cubicBezTo>
                    <a:pt x="93818" y="96227"/>
                    <a:pt x="93818" y="96227"/>
                    <a:pt x="93239" y="97361"/>
                  </a:cubicBezTo>
                  <a:cubicBezTo>
                    <a:pt x="93239" y="97361"/>
                    <a:pt x="93239" y="98488"/>
                    <a:pt x="92659" y="98488"/>
                  </a:cubicBezTo>
                  <a:cubicBezTo>
                    <a:pt x="92659" y="98488"/>
                    <a:pt x="92659" y="98488"/>
                    <a:pt x="92659" y="97361"/>
                  </a:cubicBezTo>
                  <a:cubicBezTo>
                    <a:pt x="92659" y="98488"/>
                    <a:pt x="92073" y="98488"/>
                    <a:pt x="92073" y="98488"/>
                  </a:cubicBezTo>
                  <a:cubicBezTo>
                    <a:pt x="92659" y="98488"/>
                    <a:pt x="92659" y="98488"/>
                    <a:pt x="93239" y="98488"/>
                  </a:cubicBezTo>
                  <a:cubicBezTo>
                    <a:pt x="92659" y="98488"/>
                    <a:pt x="91494" y="99622"/>
                    <a:pt x="91494" y="100755"/>
                  </a:cubicBezTo>
                  <a:cubicBezTo>
                    <a:pt x="90914" y="101888"/>
                    <a:pt x="92659" y="101888"/>
                    <a:pt x="92659" y="100755"/>
                  </a:cubicBezTo>
                  <a:cubicBezTo>
                    <a:pt x="92659" y="100755"/>
                    <a:pt x="92659" y="100755"/>
                    <a:pt x="92659" y="101888"/>
                  </a:cubicBezTo>
                  <a:cubicBezTo>
                    <a:pt x="93239" y="101888"/>
                    <a:pt x="94404" y="101888"/>
                    <a:pt x="94984" y="101888"/>
                  </a:cubicBezTo>
                  <a:cubicBezTo>
                    <a:pt x="95564" y="101888"/>
                    <a:pt x="95564" y="100755"/>
                    <a:pt x="96149" y="100755"/>
                  </a:cubicBezTo>
                  <a:cubicBezTo>
                    <a:pt x="96149" y="101888"/>
                    <a:pt x="96149" y="101888"/>
                    <a:pt x="95564" y="101888"/>
                  </a:cubicBezTo>
                  <a:cubicBezTo>
                    <a:pt x="96149" y="101888"/>
                    <a:pt x="96149" y="101888"/>
                    <a:pt x="96149" y="101888"/>
                  </a:cubicBezTo>
                  <a:cubicBezTo>
                    <a:pt x="96729" y="101888"/>
                    <a:pt x="96729" y="101888"/>
                    <a:pt x="96729" y="101888"/>
                  </a:cubicBezTo>
                  <a:cubicBezTo>
                    <a:pt x="96729" y="101888"/>
                    <a:pt x="97309" y="101888"/>
                    <a:pt x="97309" y="101888"/>
                  </a:cubicBezTo>
                  <a:cubicBezTo>
                    <a:pt x="97309" y="101888"/>
                    <a:pt x="96729" y="103016"/>
                    <a:pt x="96149" y="103016"/>
                  </a:cubicBezTo>
                  <a:cubicBezTo>
                    <a:pt x="95564" y="103016"/>
                    <a:pt x="95564" y="104150"/>
                    <a:pt x="95564" y="104150"/>
                  </a:cubicBezTo>
                  <a:cubicBezTo>
                    <a:pt x="96149" y="104150"/>
                    <a:pt x="96729" y="104150"/>
                    <a:pt x="96729" y="103016"/>
                  </a:cubicBezTo>
                  <a:cubicBezTo>
                    <a:pt x="97309" y="103016"/>
                    <a:pt x="97894" y="101888"/>
                    <a:pt x="97894" y="101888"/>
                  </a:cubicBezTo>
                  <a:cubicBezTo>
                    <a:pt x="97894" y="101888"/>
                    <a:pt x="97894" y="101888"/>
                    <a:pt x="97894" y="101888"/>
                  </a:cubicBezTo>
                  <a:cubicBezTo>
                    <a:pt x="97894" y="101888"/>
                    <a:pt x="98474" y="100755"/>
                    <a:pt x="98474" y="100755"/>
                  </a:cubicBezTo>
                  <a:cubicBezTo>
                    <a:pt x="99054" y="100755"/>
                    <a:pt x="98474" y="101888"/>
                    <a:pt x="98474" y="101888"/>
                  </a:cubicBezTo>
                  <a:cubicBezTo>
                    <a:pt x="98474" y="103016"/>
                    <a:pt x="97894" y="104150"/>
                    <a:pt x="97894" y="104150"/>
                  </a:cubicBezTo>
                  <a:cubicBezTo>
                    <a:pt x="97894" y="104150"/>
                    <a:pt x="98474" y="103016"/>
                    <a:pt x="99054" y="103016"/>
                  </a:cubicBezTo>
                  <a:cubicBezTo>
                    <a:pt x="99054" y="103016"/>
                    <a:pt x="98474" y="104150"/>
                    <a:pt x="98474" y="105283"/>
                  </a:cubicBezTo>
                  <a:cubicBezTo>
                    <a:pt x="98474" y="104150"/>
                    <a:pt x="99054" y="104150"/>
                    <a:pt x="99054" y="105283"/>
                  </a:cubicBezTo>
                  <a:cubicBezTo>
                    <a:pt x="99639" y="104150"/>
                    <a:pt x="100219" y="101888"/>
                    <a:pt x="100219" y="100755"/>
                  </a:cubicBezTo>
                  <a:cubicBezTo>
                    <a:pt x="100219" y="100755"/>
                    <a:pt x="99639" y="101888"/>
                    <a:pt x="99639" y="101888"/>
                  </a:cubicBezTo>
                  <a:cubicBezTo>
                    <a:pt x="99639" y="101888"/>
                    <a:pt x="100219" y="100755"/>
                    <a:pt x="100219" y="99622"/>
                  </a:cubicBezTo>
                  <a:cubicBezTo>
                    <a:pt x="100219" y="99622"/>
                    <a:pt x="100219" y="99622"/>
                    <a:pt x="100219" y="99622"/>
                  </a:cubicBezTo>
                  <a:cubicBezTo>
                    <a:pt x="100219" y="99622"/>
                    <a:pt x="99639" y="101888"/>
                    <a:pt x="99054" y="101888"/>
                  </a:cubicBezTo>
                  <a:cubicBezTo>
                    <a:pt x="98474" y="101888"/>
                    <a:pt x="99054" y="100755"/>
                    <a:pt x="99054" y="100755"/>
                  </a:cubicBezTo>
                  <a:cubicBezTo>
                    <a:pt x="99054" y="100755"/>
                    <a:pt x="99054" y="100755"/>
                    <a:pt x="99054" y="100755"/>
                  </a:cubicBezTo>
                  <a:cubicBezTo>
                    <a:pt x="99054" y="99622"/>
                    <a:pt x="100219" y="98488"/>
                    <a:pt x="100219" y="98488"/>
                  </a:cubicBezTo>
                  <a:close/>
                  <a:moveTo>
                    <a:pt x="120000" y="1133"/>
                  </a:moveTo>
                  <a:cubicBezTo>
                    <a:pt x="120000" y="1133"/>
                    <a:pt x="118834" y="1133"/>
                    <a:pt x="118254" y="1133"/>
                  </a:cubicBezTo>
                  <a:cubicBezTo>
                    <a:pt x="118834" y="1133"/>
                    <a:pt x="118834" y="1133"/>
                    <a:pt x="118834" y="1133"/>
                  </a:cubicBezTo>
                  <a:cubicBezTo>
                    <a:pt x="118834" y="1133"/>
                    <a:pt x="118834" y="0"/>
                    <a:pt x="118254" y="0"/>
                  </a:cubicBezTo>
                  <a:cubicBezTo>
                    <a:pt x="118254" y="0"/>
                    <a:pt x="118834" y="0"/>
                    <a:pt x="118834" y="0"/>
                  </a:cubicBezTo>
                  <a:cubicBezTo>
                    <a:pt x="117089" y="0"/>
                    <a:pt x="115344" y="0"/>
                    <a:pt x="114185" y="1133"/>
                  </a:cubicBezTo>
                  <a:cubicBezTo>
                    <a:pt x="114764" y="0"/>
                    <a:pt x="115344" y="0"/>
                    <a:pt x="115930" y="0"/>
                  </a:cubicBezTo>
                  <a:cubicBezTo>
                    <a:pt x="114764" y="0"/>
                    <a:pt x="113019" y="0"/>
                    <a:pt x="111854" y="0"/>
                  </a:cubicBezTo>
                  <a:cubicBezTo>
                    <a:pt x="111854" y="0"/>
                    <a:pt x="111854" y="0"/>
                    <a:pt x="111854" y="0"/>
                  </a:cubicBezTo>
                  <a:cubicBezTo>
                    <a:pt x="111274" y="0"/>
                    <a:pt x="110689" y="0"/>
                    <a:pt x="109529" y="0"/>
                  </a:cubicBezTo>
                  <a:cubicBezTo>
                    <a:pt x="110109" y="0"/>
                    <a:pt x="110109" y="0"/>
                    <a:pt x="110109" y="0"/>
                  </a:cubicBezTo>
                  <a:cubicBezTo>
                    <a:pt x="108944" y="0"/>
                    <a:pt x="107784" y="0"/>
                    <a:pt x="106619" y="0"/>
                  </a:cubicBezTo>
                  <a:cubicBezTo>
                    <a:pt x="106619" y="0"/>
                    <a:pt x="107199" y="0"/>
                    <a:pt x="107199" y="1133"/>
                  </a:cubicBezTo>
                  <a:cubicBezTo>
                    <a:pt x="106039" y="1133"/>
                    <a:pt x="104874" y="0"/>
                    <a:pt x="103709" y="0"/>
                  </a:cubicBezTo>
                  <a:cubicBezTo>
                    <a:pt x="104294" y="0"/>
                    <a:pt x="104294" y="0"/>
                    <a:pt x="104874" y="0"/>
                  </a:cubicBezTo>
                  <a:cubicBezTo>
                    <a:pt x="103709" y="0"/>
                    <a:pt x="103129" y="0"/>
                    <a:pt x="102549" y="0"/>
                  </a:cubicBezTo>
                  <a:cubicBezTo>
                    <a:pt x="102549" y="0"/>
                    <a:pt x="102549" y="1133"/>
                    <a:pt x="102549" y="1133"/>
                  </a:cubicBezTo>
                  <a:cubicBezTo>
                    <a:pt x="102549" y="1133"/>
                    <a:pt x="101964" y="1133"/>
                    <a:pt x="101384" y="1133"/>
                  </a:cubicBezTo>
                  <a:cubicBezTo>
                    <a:pt x="101384" y="1133"/>
                    <a:pt x="101964" y="1133"/>
                    <a:pt x="101964" y="1133"/>
                  </a:cubicBezTo>
                  <a:cubicBezTo>
                    <a:pt x="101384" y="1133"/>
                    <a:pt x="101384" y="1133"/>
                    <a:pt x="100804" y="1133"/>
                  </a:cubicBezTo>
                  <a:cubicBezTo>
                    <a:pt x="101384" y="1133"/>
                    <a:pt x="102549" y="1133"/>
                    <a:pt x="103129" y="2266"/>
                  </a:cubicBezTo>
                  <a:cubicBezTo>
                    <a:pt x="101964" y="2266"/>
                    <a:pt x="100804" y="1133"/>
                    <a:pt x="100219" y="1133"/>
                  </a:cubicBezTo>
                  <a:cubicBezTo>
                    <a:pt x="100219" y="1133"/>
                    <a:pt x="100219" y="1133"/>
                    <a:pt x="100804" y="2266"/>
                  </a:cubicBezTo>
                  <a:cubicBezTo>
                    <a:pt x="100219" y="2266"/>
                    <a:pt x="100219" y="1133"/>
                    <a:pt x="99639" y="1133"/>
                  </a:cubicBezTo>
                  <a:cubicBezTo>
                    <a:pt x="99639" y="1133"/>
                    <a:pt x="99054" y="1133"/>
                    <a:pt x="99054" y="1133"/>
                  </a:cubicBezTo>
                  <a:cubicBezTo>
                    <a:pt x="98474" y="1133"/>
                    <a:pt x="97309" y="1133"/>
                    <a:pt x="96729" y="1133"/>
                  </a:cubicBezTo>
                  <a:cubicBezTo>
                    <a:pt x="97309" y="1133"/>
                    <a:pt x="97309" y="2266"/>
                    <a:pt x="97894" y="2266"/>
                  </a:cubicBezTo>
                  <a:cubicBezTo>
                    <a:pt x="96729" y="2266"/>
                    <a:pt x="96149" y="2266"/>
                    <a:pt x="94984" y="2266"/>
                  </a:cubicBezTo>
                  <a:cubicBezTo>
                    <a:pt x="93818" y="2266"/>
                    <a:pt x="92659" y="2266"/>
                    <a:pt x="91494" y="2266"/>
                  </a:cubicBezTo>
                  <a:cubicBezTo>
                    <a:pt x="92073" y="2266"/>
                    <a:pt x="92659" y="2266"/>
                    <a:pt x="93239" y="2266"/>
                  </a:cubicBezTo>
                  <a:cubicBezTo>
                    <a:pt x="92659" y="3394"/>
                    <a:pt x="92073" y="3394"/>
                    <a:pt x="92073" y="3394"/>
                  </a:cubicBezTo>
                  <a:cubicBezTo>
                    <a:pt x="93239" y="3394"/>
                    <a:pt x="93818" y="3394"/>
                    <a:pt x="94984" y="3394"/>
                  </a:cubicBezTo>
                  <a:cubicBezTo>
                    <a:pt x="94404" y="3394"/>
                    <a:pt x="93239" y="3394"/>
                    <a:pt x="92659" y="3394"/>
                  </a:cubicBezTo>
                  <a:cubicBezTo>
                    <a:pt x="92659" y="3394"/>
                    <a:pt x="92659" y="3394"/>
                    <a:pt x="93239" y="3394"/>
                  </a:cubicBezTo>
                  <a:cubicBezTo>
                    <a:pt x="92659" y="3394"/>
                    <a:pt x="92659" y="3394"/>
                    <a:pt x="92073" y="3394"/>
                  </a:cubicBezTo>
                  <a:cubicBezTo>
                    <a:pt x="92659" y="4527"/>
                    <a:pt x="93818" y="3394"/>
                    <a:pt x="94404" y="3394"/>
                  </a:cubicBezTo>
                  <a:cubicBezTo>
                    <a:pt x="94984" y="3394"/>
                    <a:pt x="96149" y="3394"/>
                    <a:pt x="96729" y="3394"/>
                  </a:cubicBezTo>
                  <a:cubicBezTo>
                    <a:pt x="95564" y="3394"/>
                    <a:pt x="93818" y="4527"/>
                    <a:pt x="92659" y="4527"/>
                  </a:cubicBezTo>
                  <a:cubicBezTo>
                    <a:pt x="92659" y="4527"/>
                    <a:pt x="92659" y="4527"/>
                    <a:pt x="92659" y="4527"/>
                  </a:cubicBezTo>
                  <a:cubicBezTo>
                    <a:pt x="94404" y="4527"/>
                    <a:pt x="96149" y="3394"/>
                    <a:pt x="98474" y="3394"/>
                  </a:cubicBezTo>
                  <a:cubicBezTo>
                    <a:pt x="97309" y="4527"/>
                    <a:pt x="95564" y="4527"/>
                    <a:pt x="94404" y="4527"/>
                  </a:cubicBezTo>
                  <a:cubicBezTo>
                    <a:pt x="95564" y="5661"/>
                    <a:pt x="97309" y="4527"/>
                    <a:pt x="99054" y="4527"/>
                  </a:cubicBezTo>
                  <a:cubicBezTo>
                    <a:pt x="98474" y="4527"/>
                    <a:pt x="98474" y="4527"/>
                    <a:pt x="97894" y="4527"/>
                  </a:cubicBezTo>
                  <a:cubicBezTo>
                    <a:pt x="100219" y="4527"/>
                    <a:pt x="102549" y="3394"/>
                    <a:pt x="104874" y="3394"/>
                  </a:cubicBezTo>
                  <a:cubicBezTo>
                    <a:pt x="103709" y="3394"/>
                    <a:pt x="103129" y="3394"/>
                    <a:pt x="102549" y="4527"/>
                  </a:cubicBezTo>
                  <a:cubicBezTo>
                    <a:pt x="103129" y="4527"/>
                    <a:pt x="103709" y="4527"/>
                    <a:pt x="103709" y="4527"/>
                  </a:cubicBezTo>
                  <a:cubicBezTo>
                    <a:pt x="103129" y="4527"/>
                    <a:pt x="101964" y="4527"/>
                    <a:pt x="100804" y="4527"/>
                  </a:cubicBezTo>
                  <a:cubicBezTo>
                    <a:pt x="99639" y="5661"/>
                    <a:pt x="97894" y="4527"/>
                    <a:pt x="97309" y="5661"/>
                  </a:cubicBezTo>
                  <a:cubicBezTo>
                    <a:pt x="97894" y="6794"/>
                    <a:pt x="98474" y="6794"/>
                    <a:pt x="99054" y="6794"/>
                  </a:cubicBezTo>
                  <a:cubicBezTo>
                    <a:pt x="98474" y="6794"/>
                    <a:pt x="97894" y="6794"/>
                    <a:pt x="97309" y="6794"/>
                  </a:cubicBezTo>
                  <a:cubicBezTo>
                    <a:pt x="96149" y="5661"/>
                    <a:pt x="95564" y="5661"/>
                    <a:pt x="94404" y="5661"/>
                  </a:cubicBezTo>
                  <a:cubicBezTo>
                    <a:pt x="94404" y="5661"/>
                    <a:pt x="93239" y="5661"/>
                    <a:pt x="93818" y="6794"/>
                  </a:cubicBezTo>
                  <a:cubicBezTo>
                    <a:pt x="93818" y="6794"/>
                    <a:pt x="94404" y="6794"/>
                    <a:pt x="94404" y="6794"/>
                  </a:cubicBezTo>
                  <a:cubicBezTo>
                    <a:pt x="94404" y="6794"/>
                    <a:pt x="94404" y="7922"/>
                    <a:pt x="94404" y="7922"/>
                  </a:cubicBezTo>
                  <a:cubicBezTo>
                    <a:pt x="94404" y="7922"/>
                    <a:pt x="94984" y="7922"/>
                    <a:pt x="94984" y="7922"/>
                  </a:cubicBezTo>
                  <a:cubicBezTo>
                    <a:pt x="94404" y="7922"/>
                    <a:pt x="94404" y="7922"/>
                    <a:pt x="93818" y="7922"/>
                  </a:cubicBezTo>
                  <a:cubicBezTo>
                    <a:pt x="94404" y="9055"/>
                    <a:pt x="96149" y="9055"/>
                    <a:pt x="96729" y="9055"/>
                  </a:cubicBezTo>
                  <a:cubicBezTo>
                    <a:pt x="94404" y="9055"/>
                    <a:pt x="92073" y="10188"/>
                    <a:pt x="89749" y="10188"/>
                  </a:cubicBezTo>
                  <a:cubicBezTo>
                    <a:pt x="90328" y="11322"/>
                    <a:pt x="90914" y="10188"/>
                    <a:pt x="91494" y="10188"/>
                  </a:cubicBezTo>
                  <a:cubicBezTo>
                    <a:pt x="91494" y="10188"/>
                    <a:pt x="90914" y="10188"/>
                    <a:pt x="90914" y="11322"/>
                  </a:cubicBezTo>
                  <a:cubicBezTo>
                    <a:pt x="91494" y="10188"/>
                    <a:pt x="92073" y="10188"/>
                    <a:pt x="93239" y="10188"/>
                  </a:cubicBezTo>
                  <a:cubicBezTo>
                    <a:pt x="92659" y="10188"/>
                    <a:pt x="92659" y="10188"/>
                    <a:pt x="92659" y="10188"/>
                  </a:cubicBezTo>
                  <a:cubicBezTo>
                    <a:pt x="92659" y="10188"/>
                    <a:pt x="92659" y="10188"/>
                    <a:pt x="93239" y="10188"/>
                  </a:cubicBezTo>
                  <a:cubicBezTo>
                    <a:pt x="92659" y="11322"/>
                    <a:pt x="92073" y="11322"/>
                    <a:pt x="91494" y="11322"/>
                  </a:cubicBezTo>
                  <a:cubicBezTo>
                    <a:pt x="91494" y="11322"/>
                    <a:pt x="91494" y="11322"/>
                    <a:pt x="91494" y="11322"/>
                  </a:cubicBezTo>
                  <a:cubicBezTo>
                    <a:pt x="90914" y="11322"/>
                    <a:pt x="90914" y="12455"/>
                    <a:pt x="90914" y="12455"/>
                  </a:cubicBezTo>
                  <a:cubicBezTo>
                    <a:pt x="92073" y="11322"/>
                    <a:pt x="93239" y="11322"/>
                    <a:pt x="94404" y="11322"/>
                  </a:cubicBezTo>
                  <a:cubicBezTo>
                    <a:pt x="93239" y="11322"/>
                    <a:pt x="91494" y="13583"/>
                    <a:pt x="90328" y="12455"/>
                  </a:cubicBezTo>
                  <a:cubicBezTo>
                    <a:pt x="90328" y="11322"/>
                    <a:pt x="90328" y="11322"/>
                    <a:pt x="89749" y="11322"/>
                  </a:cubicBezTo>
                  <a:cubicBezTo>
                    <a:pt x="89749" y="11322"/>
                    <a:pt x="88583" y="11322"/>
                    <a:pt x="88583" y="11322"/>
                  </a:cubicBezTo>
                  <a:cubicBezTo>
                    <a:pt x="88004" y="12455"/>
                    <a:pt x="88583" y="12455"/>
                    <a:pt x="88583" y="13583"/>
                  </a:cubicBezTo>
                  <a:cubicBezTo>
                    <a:pt x="87424" y="13583"/>
                    <a:pt x="86259" y="13583"/>
                    <a:pt x="85093" y="14716"/>
                  </a:cubicBezTo>
                  <a:cubicBezTo>
                    <a:pt x="85673" y="14716"/>
                    <a:pt x="85673" y="14716"/>
                    <a:pt x="86259" y="13583"/>
                  </a:cubicBezTo>
                  <a:cubicBezTo>
                    <a:pt x="86259" y="14716"/>
                    <a:pt x="86259" y="14716"/>
                    <a:pt x="86259" y="14716"/>
                  </a:cubicBezTo>
                  <a:cubicBezTo>
                    <a:pt x="86259" y="14716"/>
                    <a:pt x="86838" y="15850"/>
                    <a:pt x="87424" y="14716"/>
                  </a:cubicBezTo>
                  <a:cubicBezTo>
                    <a:pt x="87424" y="14716"/>
                    <a:pt x="87424" y="14716"/>
                    <a:pt x="87424" y="14716"/>
                  </a:cubicBezTo>
                  <a:cubicBezTo>
                    <a:pt x="88004" y="14716"/>
                    <a:pt x="88004" y="14716"/>
                    <a:pt x="88583" y="14716"/>
                  </a:cubicBezTo>
                  <a:cubicBezTo>
                    <a:pt x="88583" y="14716"/>
                    <a:pt x="89169" y="14716"/>
                    <a:pt x="89749" y="14716"/>
                  </a:cubicBezTo>
                  <a:cubicBezTo>
                    <a:pt x="90328" y="14716"/>
                    <a:pt x="90328" y="14716"/>
                    <a:pt x="90914" y="14716"/>
                  </a:cubicBezTo>
                  <a:cubicBezTo>
                    <a:pt x="90328" y="15850"/>
                    <a:pt x="92659" y="15850"/>
                    <a:pt x="92659" y="14716"/>
                  </a:cubicBezTo>
                  <a:cubicBezTo>
                    <a:pt x="92659" y="14716"/>
                    <a:pt x="92659" y="14716"/>
                    <a:pt x="92659" y="14716"/>
                  </a:cubicBezTo>
                  <a:cubicBezTo>
                    <a:pt x="93239" y="14716"/>
                    <a:pt x="93239" y="14716"/>
                    <a:pt x="93818" y="14716"/>
                  </a:cubicBezTo>
                  <a:cubicBezTo>
                    <a:pt x="93239" y="14716"/>
                    <a:pt x="93239" y="15850"/>
                    <a:pt x="93239" y="15850"/>
                  </a:cubicBezTo>
                  <a:cubicBezTo>
                    <a:pt x="94404" y="14716"/>
                    <a:pt x="95564" y="14716"/>
                    <a:pt x="96729" y="14716"/>
                  </a:cubicBezTo>
                  <a:cubicBezTo>
                    <a:pt x="96729" y="14716"/>
                    <a:pt x="97309" y="14716"/>
                    <a:pt x="97309" y="13583"/>
                  </a:cubicBezTo>
                  <a:cubicBezTo>
                    <a:pt x="97309" y="13583"/>
                    <a:pt x="96149" y="13583"/>
                    <a:pt x="96149" y="13583"/>
                  </a:cubicBezTo>
                  <a:cubicBezTo>
                    <a:pt x="96149" y="13583"/>
                    <a:pt x="96149" y="13583"/>
                    <a:pt x="96149" y="13583"/>
                  </a:cubicBezTo>
                  <a:cubicBezTo>
                    <a:pt x="95564" y="12455"/>
                    <a:pt x="94404" y="13583"/>
                    <a:pt x="93818" y="12455"/>
                  </a:cubicBezTo>
                  <a:cubicBezTo>
                    <a:pt x="93818" y="12455"/>
                    <a:pt x="94404" y="12455"/>
                    <a:pt x="94404" y="12455"/>
                  </a:cubicBezTo>
                  <a:cubicBezTo>
                    <a:pt x="94404" y="12455"/>
                    <a:pt x="94404" y="12455"/>
                    <a:pt x="94404" y="12455"/>
                  </a:cubicBezTo>
                  <a:cubicBezTo>
                    <a:pt x="94984" y="12455"/>
                    <a:pt x="95564" y="12455"/>
                    <a:pt x="96149" y="12455"/>
                  </a:cubicBezTo>
                  <a:cubicBezTo>
                    <a:pt x="96729" y="12455"/>
                    <a:pt x="97309" y="12455"/>
                    <a:pt x="98474" y="12455"/>
                  </a:cubicBezTo>
                  <a:cubicBezTo>
                    <a:pt x="99054" y="10188"/>
                    <a:pt x="100804" y="10188"/>
                    <a:pt x="101964" y="10188"/>
                  </a:cubicBezTo>
                  <a:cubicBezTo>
                    <a:pt x="101964" y="10188"/>
                    <a:pt x="101384" y="10188"/>
                    <a:pt x="100804" y="10188"/>
                  </a:cubicBezTo>
                  <a:cubicBezTo>
                    <a:pt x="101964" y="9055"/>
                    <a:pt x="102549" y="9055"/>
                    <a:pt x="103129" y="9055"/>
                  </a:cubicBezTo>
                  <a:cubicBezTo>
                    <a:pt x="102549" y="7922"/>
                    <a:pt x="100804" y="9055"/>
                    <a:pt x="99639" y="7922"/>
                  </a:cubicBezTo>
                  <a:cubicBezTo>
                    <a:pt x="100219" y="7922"/>
                    <a:pt x="101384" y="7922"/>
                    <a:pt x="101964" y="7922"/>
                  </a:cubicBezTo>
                  <a:cubicBezTo>
                    <a:pt x="102549" y="7922"/>
                    <a:pt x="103709" y="9055"/>
                    <a:pt x="103709" y="7922"/>
                  </a:cubicBezTo>
                  <a:cubicBezTo>
                    <a:pt x="103129" y="7922"/>
                    <a:pt x="102549" y="7922"/>
                    <a:pt x="101964" y="7922"/>
                  </a:cubicBezTo>
                  <a:cubicBezTo>
                    <a:pt x="103129" y="6794"/>
                    <a:pt x="104294" y="6794"/>
                    <a:pt x="104874" y="6794"/>
                  </a:cubicBezTo>
                  <a:cubicBezTo>
                    <a:pt x="105454" y="6794"/>
                    <a:pt x="105454" y="7922"/>
                    <a:pt x="105454" y="6794"/>
                  </a:cubicBezTo>
                  <a:cubicBezTo>
                    <a:pt x="105454" y="6794"/>
                    <a:pt x="104874" y="6794"/>
                    <a:pt x="104874" y="6794"/>
                  </a:cubicBezTo>
                  <a:cubicBezTo>
                    <a:pt x="105454" y="6794"/>
                    <a:pt x="107199" y="6794"/>
                    <a:pt x="107784" y="6794"/>
                  </a:cubicBezTo>
                  <a:cubicBezTo>
                    <a:pt x="107784" y="6794"/>
                    <a:pt x="107784" y="6794"/>
                    <a:pt x="107784" y="6794"/>
                  </a:cubicBezTo>
                  <a:cubicBezTo>
                    <a:pt x="108364" y="6794"/>
                    <a:pt x="108364" y="6794"/>
                    <a:pt x="108944" y="5661"/>
                  </a:cubicBezTo>
                  <a:cubicBezTo>
                    <a:pt x="108364" y="5661"/>
                    <a:pt x="107784" y="5661"/>
                    <a:pt x="107199" y="5661"/>
                  </a:cubicBezTo>
                  <a:cubicBezTo>
                    <a:pt x="108364" y="5661"/>
                    <a:pt x="108944" y="5661"/>
                    <a:pt x="109529" y="5661"/>
                  </a:cubicBezTo>
                  <a:cubicBezTo>
                    <a:pt x="109529" y="5661"/>
                    <a:pt x="109529" y="5661"/>
                    <a:pt x="109529" y="4527"/>
                  </a:cubicBezTo>
                  <a:cubicBezTo>
                    <a:pt x="110109" y="5661"/>
                    <a:pt x="111274" y="4527"/>
                    <a:pt x="112434" y="4527"/>
                  </a:cubicBezTo>
                  <a:cubicBezTo>
                    <a:pt x="113599" y="3394"/>
                    <a:pt x="114764" y="3394"/>
                    <a:pt x="115930" y="3394"/>
                  </a:cubicBezTo>
                  <a:cubicBezTo>
                    <a:pt x="114764" y="3394"/>
                    <a:pt x="113599" y="3394"/>
                    <a:pt x="111854" y="3394"/>
                  </a:cubicBezTo>
                  <a:cubicBezTo>
                    <a:pt x="113599" y="3394"/>
                    <a:pt x="114764" y="2266"/>
                    <a:pt x="116509" y="2266"/>
                  </a:cubicBezTo>
                  <a:cubicBezTo>
                    <a:pt x="117089" y="2266"/>
                    <a:pt x="118254" y="2266"/>
                    <a:pt x="118834" y="1133"/>
                  </a:cubicBezTo>
                  <a:cubicBezTo>
                    <a:pt x="119420" y="1133"/>
                    <a:pt x="120000" y="1133"/>
                    <a:pt x="120000" y="1133"/>
                  </a:cubicBezTo>
                  <a:close/>
                  <a:moveTo>
                    <a:pt x="99054" y="32827"/>
                  </a:moveTo>
                  <a:cubicBezTo>
                    <a:pt x="99054" y="32827"/>
                    <a:pt x="99054" y="32827"/>
                    <a:pt x="98474" y="33961"/>
                  </a:cubicBezTo>
                  <a:cubicBezTo>
                    <a:pt x="99054" y="33961"/>
                    <a:pt x="99054" y="33961"/>
                    <a:pt x="99054" y="32827"/>
                  </a:cubicBezTo>
                  <a:cubicBezTo>
                    <a:pt x="99054" y="32827"/>
                    <a:pt x="99054" y="32827"/>
                    <a:pt x="99054" y="32827"/>
                  </a:cubicBezTo>
                  <a:close/>
                  <a:moveTo>
                    <a:pt x="102549" y="40755"/>
                  </a:moveTo>
                  <a:cubicBezTo>
                    <a:pt x="103129" y="40755"/>
                    <a:pt x="103129" y="40755"/>
                    <a:pt x="103129" y="40755"/>
                  </a:cubicBezTo>
                  <a:cubicBezTo>
                    <a:pt x="102549" y="40755"/>
                    <a:pt x="102549" y="40755"/>
                    <a:pt x="102549" y="40755"/>
                  </a:cubicBezTo>
                  <a:cubicBezTo>
                    <a:pt x="102549" y="40755"/>
                    <a:pt x="102549" y="40755"/>
                    <a:pt x="102549" y="40755"/>
                  </a:cubicBezTo>
                  <a:close/>
                  <a:moveTo>
                    <a:pt x="103709" y="41888"/>
                  </a:moveTo>
                  <a:cubicBezTo>
                    <a:pt x="103129" y="40755"/>
                    <a:pt x="103129" y="40755"/>
                    <a:pt x="102549" y="40755"/>
                  </a:cubicBezTo>
                  <a:cubicBezTo>
                    <a:pt x="101964" y="40755"/>
                    <a:pt x="101384" y="40755"/>
                    <a:pt x="101384" y="41888"/>
                  </a:cubicBezTo>
                  <a:cubicBezTo>
                    <a:pt x="101384" y="40755"/>
                    <a:pt x="101964" y="40755"/>
                    <a:pt x="102549" y="40755"/>
                  </a:cubicBezTo>
                  <a:cubicBezTo>
                    <a:pt x="101964" y="39622"/>
                    <a:pt x="100804" y="40755"/>
                    <a:pt x="100219" y="39622"/>
                  </a:cubicBezTo>
                  <a:cubicBezTo>
                    <a:pt x="100804" y="39622"/>
                    <a:pt x="100804" y="39622"/>
                    <a:pt x="101384" y="39622"/>
                  </a:cubicBezTo>
                  <a:cubicBezTo>
                    <a:pt x="101384" y="39622"/>
                    <a:pt x="101384" y="39622"/>
                    <a:pt x="101384" y="39622"/>
                  </a:cubicBezTo>
                  <a:cubicBezTo>
                    <a:pt x="101384" y="39622"/>
                    <a:pt x="101384" y="38488"/>
                    <a:pt x="101384" y="38488"/>
                  </a:cubicBezTo>
                  <a:cubicBezTo>
                    <a:pt x="100804" y="38488"/>
                    <a:pt x="100804" y="38488"/>
                    <a:pt x="100804" y="38488"/>
                  </a:cubicBezTo>
                  <a:cubicBezTo>
                    <a:pt x="100804" y="38488"/>
                    <a:pt x="100804" y="38488"/>
                    <a:pt x="100804" y="38488"/>
                  </a:cubicBezTo>
                  <a:cubicBezTo>
                    <a:pt x="100804" y="37361"/>
                    <a:pt x="100219" y="38488"/>
                    <a:pt x="100219" y="38488"/>
                  </a:cubicBezTo>
                  <a:cubicBezTo>
                    <a:pt x="99639" y="38488"/>
                    <a:pt x="100219" y="38488"/>
                    <a:pt x="100219" y="38488"/>
                  </a:cubicBezTo>
                  <a:cubicBezTo>
                    <a:pt x="100219" y="38488"/>
                    <a:pt x="99639" y="38488"/>
                    <a:pt x="99639" y="38488"/>
                  </a:cubicBezTo>
                  <a:cubicBezTo>
                    <a:pt x="99639" y="38488"/>
                    <a:pt x="99639" y="38488"/>
                    <a:pt x="99639" y="37361"/>
                  </a:cubicBezTo>
                  <a:cubicBezTo>
                    <a:pt x="99639" y="38488"/>
                    <a:pt x="99054" y="38488"/>
                    <a:pt x="99054" y="38488"/>
                  </a:cubicBezTo>
                  <a:cubicBezTo>
                    <a:pt x="99054" y="38488"/>
                    <a:pt x="99639" y="37361"/>
                    <a:pt x="99639" y="37361"/>
                  </a:cubicBezTo>
                  <a:cubicBezTo>
                    <a:pt x="99054" y="37361"/>
                    <a:pt x="99054" y="37361"/>
                    <a:pt x="99054" y="38488"/>
                  </a:cubicBezTo>
                  <a:cubicBezTo>
                    <a:pt x="99054" y="37361"/>
                    <a:pt x="99054" y="37361"/>
                    <a:pt x="99054" y="37361"/>
                  </a:cubicBezTo>
                  <a:cubicBezTo>
                    <a:pt x="99054" y="37361"/>
                    <a:pt x="98474" y="37361"/>
                    <a:pt x="98474" y="37361"/>
                  </a:cubicBezTo>
                  <a:cubicBezTo>
                    <a:pt x="99054" y="37361"/>
                    <a:pt x="99054" y="37361"/>
                    <a:pt x="99054" y="37361"/>
                  </a:cubicBezTo>
                  <a:cubicBezTo>
                    <a:pt x="99054" y="37361"/>
                    <a:pt x="99054" y="36227"/>
                    <a:pt x="99054" y="36227"/>
                  </a:cubicBezTo>
                  <a:cubicBezTo>
                    <a:pt x="99054" y="36227"/>
                    <a:pt x="97894" y="37361"/>
                    <a:pt x="97894" y="36227"/>
                  </a:cubicBezTo>
                  <a:cubicBezTo>
                    <a:pt x="97309" y="36227"/>
                    <a:pt x="97309" y="36227"/>
                    <a:pt x="96729" y="35094"/>
                  </a:cubicBezTo>
                  <a:cubicBezTo>
                    <a:pt x="97309" y="35094"/>
                    <a:pt x="97894" y="36227"/>
                    <a:pt x="98474" y="35094"/>
                  </a:cubicBezTo>
                  <a:cubicBezTo>
                    <a:pt x="97894" y="35094"/>
                    <a:pt x="97894" y="35094"/>
                    <a:pt x="97309" y="35094"/>
                  </a:cubicBezTo>
                  <a:cubicBezTo>
                    <a:pt x="97894" y="35094"/>
                    <a:pt x="100219" y="35094"/>
                    <a:pt x="100219" y="33961"/>
                  </a:cubicBezTo>
                  <a:cubicBezTo>
                    <a:pt x="99054" y="33961"/>
                    <a:pt x="98474" y="33961"/>
                    <a:pt x="97309" y="33961"/>
                  </a:cubicBezTo>
                  <a:cubicBezTo>
                    <a:pt x="97894" y="32827"/>
                    <a:pt x="99639" y="33961"/>
                    <a:pt x="100219" y="32827"/>
                  </a:cubicBezTo>
                  <a:cubicBezTo>
                    <a:pt x="100219" y="32827"/>
                    <a:pt x="100219" y="32827"/>
                    <a:pt x="100219" y="31700"/>
                  </a:cubicBezTo>
                  <a:cubicBezTo>
                    <a:pt x="99639" y="31700"/>
                    <a:pt x="99054" y="31700"/>
                    <a:pt x="99054" y="31700"/>
                  </a:cubicBezTo>
                  <a:cubicBezTo>
                    <a:pt x="99054" y="31700"/>
                    <a:pt x="98474" y="32827"/>
                    <a:pt x="98474" y="32827"/>
                  </a:cubicBezTo>
                  <a:cubicBezTo>
                    <a:pt x="98474" y="31700"/>
                    <a:pt x="98474" y="31700"/>
                    <a:pt x="99054" y="31700"/>
                  </a:cubicBezTo>
                  <a:cubicBezTo>
                    <a:pt x="98474" y="31700"/>
                    <a:pt x="97894" y="31700"/>
                    <a:pt x="97309" y="31700"/>
                  </a:cubicBezTo>
                  <a:cubicBezTo>
                    <a:pt x="97894" y="31700"/>
                    <a:pt x="98474" y="31700"/>
                    <a:pt x="99054" y="31700"/>
                  </a:cubicBezTo>
                  <a:cubicBezTo>
                    <a:pt x="99639" y="30566"/>
                    <a:pt x="99639" y="30566"/>
                    <a:pt x="99054" y="30566"/>
                  </a:cubicBezTo>
                  <a:cubicBezTo>
                    <a:pt x="97309" y="29433"/>
                    <a:pt x="96729" y="30566"/>
                    <a:pt x="95564" y="31700"/>
                  </a:cubicBezTo>
                  <a:cubicBezTo>
                    <a:pt x="96149" y="31700"/>
                    <a:pt x="96729" y="30566"/>
                    <a:pt x="96149" y="30566"/>
                  </a:cubicBezTo>
                  <a:cubicBezTo>
                    <a:pt x="96149" y="30566"/>
                    <a:pt x="95564" y="31700"/>
                    <a:pt x="95564" y="30566"/>
                  </a:cubicBezTo>
                  <a:cubicBezTo>
                    <a:pt x="95564" y="30566"/>
                    <a:pt x="97894" y="29433"/>
                    <a:pt x="97309" y="29433"/>
                  </a:cubicBezTo>
                  <a:cubicBezTo>
                    <a:pt x="97309" y="29433"/>
                    <a:pt x="96729" y="29433"/>
                    <a:pt x="96729" y="29433"/>
                  </a:cubicBezTo>
                  <a:cubicBezTo>
                    <a:pt x="96149" y="29433"/>
                    <a:pt x="95564" y="29433"/>
                    <a:pt x="94984" y="30566"/>
                  </a:cubicBezTo>
                  <a:cubicBezTo>
                    <a:pt x="95564" y="29433"/>
                    <a:pt x="97309" y="29433"/>
                    <a:pt x="97309" y="28300"/>
                  </a:cubicBezTo>
                  <a:cubicBezTo>
                    <a:pt x="97309" y="28300"/>
                    <a:pt x="96149" y="27172"/>
                    <a:pt x="96149" y="27172"/>
                  </a:cubicBezTo>
                  <a:cubicBezTo>
                    <a:pt x="95564" y="27172"/>
                    <a:pt x="94984" y="28300"/>
                    <a:pt x="94984" y="28300"/>
                  </a:cubicBezTo>
                  <a:cubicBezTo>
                    <a:pt x="94984" y="28300"/>
                    <a:pt x="94984" y="28300"/>
                    <a:pt x="94404" y="28300"/>
                  </a:cubicBezTo>
                  <a:cubicBezTo>
                    <a:pt x="94404" y="28300"/>
                    <a:pt x="94984" y="28300"/>
                    <a:pt x="94984" y="27172"/>
                  </a:cubicBezTo>
                  <a:cubicBezTo>
                    <a:pt x="94404" y="27172"/>
                    <a:pt x="93818" y="28300"/>
                    <a:pt x="93239" y="29433"/>
                  </a:cubicBezTo>
                  <a:cubicBezTo>
                    <a:pt x="93239" y="28300"/>
                    <a:pt x="93818" y="28300"/>
                    <a:pt x="93818" y="27172"/>
                  </a:cubicBezTo>
                  <a:cubicBezTo>
                    <a:pt x="93818" y="27172"/>
                    <a:pt x="93818" y="27172"/>
                    <a:pt x="93239" y="27172"/>
                  </a:cubicBezTo>
                  <a:cubicBezTo>
                    <a:pt x="93818" y="27172"/>
                    <a:pt x="94984" y="27172"/>
                    <a:pt x="94404" y="27172"/>
                  </a:cubicBezTo>
                  <a:cubicBezTo>
                    <a:pt x="94404" y="26038"/>
                    <a:pt x="93239" y="27172"/>
                    <a:pt x="92659" y="27172"/>
                  </a:cubicBezTo>
                  <a:cubicBezTo>
                    <a:pt x="93239" y="27172"/>
                    <a:pt x="94404" y="27172"/>
                    <a:pt x="94404" y="26038"/>
                  </a:cubicBezTo>
                  <a:cubicBezTo>
                    <a:pt x="94404" y="24905"/>
                    <a:pt x="93239" y="24905"/>
                    <a:pt x="93239" y="24905"/>
                  </a:cubicBezTo>
                  <a:cubicBezTo>
                    <a:pt x="92659" y="24905"/>
                    <a:pt x="91494" y="24905"/>
                    <a:pt x="91494" y="24905"/>
                  </a:cubicBezTo>
                  <a:cubicBezTo>
                    <a:pt x="90914" y="26038"/>
                    <a:pt x="90914" y="26038"/>
                    <a:pt x="91494" y="26038"/>
                  </a:cubicBezTo>
                  <a:cubicBezTo>
                    <a:pt x="91494" y="26038"/>
                    <a:pt x="89749" y="24905"/>
                    <a:pt x="89749" y="27172"/>
                  </a:cubicBezTo>
                  <a:cubicBezTo>
                    <a:pt x="89749" y="27172"/>
                    <a:pt x="90328" y="26038"/>
                    <a:pt x="89749" y="26038"/>
                  </a:cubicBezTo>
                  <a:cubicBezTo>
                    <a:pt x="89749" y="24905"/>
                    <a:pt x="89169" y="26038"/>
                    <a:pt x="89169" y="26038"/>
                  </a:cubicBezTo>
                  <a:cubicBezTo>
                    <a:pt x="89169" y="26038"/>
                    <a:pt x="88583" y="26038"/>
                    <a:pt x="89169" y="26038"/>
                  </a:cubicBezTo>
                  <a:cubicBezTo>
                    <a:pt x="88583" y="26038"/>
                    <a:pt x="88004" y="27172"/>
                    <a:pt x="87424" y="27172"/>
                  </a:cubicBezTo>
                  <a:cubicBezTo>
                    <a:pt x="87424" y="27172"/>
                    <a:pt x="88004" y="26038"/>
                    <a:pt x="88004" y="26038"/>
                  </a:cubicBezTo>
                  <a:cubicBezTo>
                    <a:pt x="88004" y="26038"/>
                    <a:pt x="88004" y="26038"/>
                    <a:pt x="88004" y="26038"/>
                  </a:cubicBezTo>
                  <a:cubicBezTo>
                    <a:pt x="88004" y="26038"/>
                    <a:pt x="88583" y="26038"/>
                    <a:pt x="88583" y="26038"/>
                  </a:cubicBezTo>
                  <a:cubicBezTo>
                    <a:pt x="88004" y="26038"/>
                    <a:pt x="88004" y="26038"/>
                    <a:pt x="87424" y="26038"/>
                  </a:cubicBezTo>
                  <a:cubicBezTo>
                    <a:pt x="88004" y="26038"/>
                    <a:pt x="88583" y="24905"/>
                    <a:pt x="89169" y="24905"/>
                  </a:cubicBezTo>
                  <a:cubicBezTo>
                    <a:pt x="89169" y="23772"/>
                    <a:pt x="89169" y="23772"/>
                    <a:pt x="89169" y="23772"/>
                  </a:cubicBezTo>
                  <a:cubicBezTo>
                    <a:pt x="89169" y="23772"/>
                    <a:pt x="89169" y="23772"/>
                    <a:pt x="89169" y="22638"/>
                  </a:cubicBezTo>
                  <a:cubicBezTo>
                    <a:pt x="89169" y="22638"/>
                    <a:pt x="89169" y="22638"/>
                    <a:pt x="89169" y="22638"/>
                  </a:cubicBezTo>
                  <a:cubicBezTo>
                    <a:pt x="88583" y="21511"/>
                    <a:pt x="88004" y="22638"/>
                    <a:pt x="87424" y="22638"/>
                  </a:cubicBezTo>
                  <a:cubicBezTo>
                    <a:pt x="87424" y="22638"/>
                    <a:pt x="86838" y="22638"/>
                    <a:pt x="86259" y="22638"/>
                  </a:cubicBezTo>
                  <a:cubicBezTo>
                    <a:pt x="86259" y="22638"/>
                    <a:pt x="86259" y="22638"/>
                    <a:pt x="86259" y="22638"/>
                  </a:cubicBezTo>
                  <a:cubicBezTo>
                    <a:pt x="85673" y="23772"/>
                    <a:pt x="84514" y="22638"/>
                    <a:pt x="84514" y="23772"/>
                  </a:cubicBezTo>
                  <a:cubicBezTo>
                    <a:pt x="84514" y="23772"/>
                    <a:pt x="85093" y="23772"/>
                    <a:pt x="85093" y="24905"/>
                  </a:cubicBezTo>
                  <a:cubicBezTo>
                    <a:pt x="84514" y="24905"/>
                    <a:pt x="83928" y="23772"/>
                    <a:pt x="83348" y="24905"/>
                  </a:cubicBezTo>
                  <a:cubicBezTo>
                    <a:pt x="83348" y="26038"/>
                    <a:pt x="83928" y="26038"/>
                    <a:pt x="83928" y="26038"/>
                  </a:cubicBezTo>
                  <a:cubicBezTo>
                    <a:pt x="83928" y="26038"/>
                    <a:pt x="83928" y="26038"/>
                    <a:pt x="83928" y="27172"/>
                  </a:cubicBezTo>
                  <a:cubicBezTo>
                    <a:pt x="83348" y="26038"/>
                    <a:pt x="83348" y="26038"/>
                    <a:pt x="82183" y="27172"/>
                  </a:cubicBezTo>
                  <a:cubicBezTo>
                    <a:pt x="82769" y="27172"/>
                    <a:pt x="82769" y="27172"/>
                    <a:pt x="83348" y="28300"/>
                  </a:cubicBezTo>
                  <a:cubicBezTo>
                    <a:pt x="82769" y="28300"/>
                    <a:pt x="82769" y="29433"/>
                    <a:pt x="82183" y="29433"/>
                  </a:cubicBezTo>
                  <a:cubicBezTo>
                    <a:pt x="82183" y="29433"/>
                    <a:pt x="82183" y="29433"/>
                    <a:pt x="82183" y="29433"/>
                  </a:cubicBezTo>
                  <a:cubicBezTo>
                    <a:pt x="81603" y="29433"/>
                    <a:pt x="81023" y="29433"/>
                    <a:pt x="80438" y="29433"/>
                  </a:cubicBezTo>
                  <a:cubicBezTo>
                    <a:pt x="81023" y="29433"/>
                    <a:pt x="81603" y="29433"/>
                    <a:pt x="82183" y="28300"/>
                  </a:cubicBezTo>
                  <a:cubicBezTo>
                    <a:pt x="82183" y="27172"/>
                    <a:pt x="81603" y="27172"/>
                    <a:pt x="82183" y="26038"/>
                  </a:cubicBezTo>
                  <a:cubicBezTo>
                    <a:pt x="82183" y="26038"/>
                    <a:pt x="82183" y="24905"/>
                    <a:pt x="82769" y="24905"/>
                  </a:cubicBezTo>
                  <a:cubicBezTo>
                    <a:pt x="82769" y="23772"/>
                    <a:pt x="84514" y="23772"/>
                    <a:pt x="85093" y="22638"/>
                  </a:cubicBezTo>
                  <a:cubicBezTo>
                    <a:pt x="85093" y="22638"/>
                    <a:pt x="85673" y="22638"/>
                    <a:pt x="85673" y="21511"/>
                  </a:cubicBezTo>
                  <a:cubicBezTo>
                    <a:pt x="85093" y="21511"/>
                    <a:pt x="83928" y="22638"/>
                    <a:pt x="83928" y="22638"/>
                  </a:cubicBezTo>
                  <a:cubicBezTo>
                    <a:pt x="82769" y="22638"/>
                    <a:pt x="82183" y="22638"/>
                    <a:pt x="81023" y="23772"/>
                  </a:cubicBezTo>
                  <a:cubicBezTo>
                    <a:pt x="80438" y="23772"/>
                    <a:pt x="79278" y="24905"/>
                    <a:pt x="78113" y="26038"/>
                  </a:cubicBezTo>
                  <a:cubicBezTo>
                    <a:pt x="78693" y="26038"/>
                    <a:pt x="78693" y="26038"/>
                    <a:pt x="78693" y="26038"/>
                  </a:cubicBezTo>
                  <a:cubicBezTo>
                    <a:pt x="78113" y="27172"/>
                    <a:pt x="76948" y="27172"/>
                    <a:pt x="77533" y="28300"/>
                  </a:cubicBezTo>
                  <a:cubicBezTo>
                    <a:pt x="78113" y="29433"/>
                    <a:pt x="79278" y="29433"/>
                    <a:pt x="79858" y="29433"/>
                  </a:cubicBezTo>
                  <a:cubicBezTo>
                    <a:pt x="78693" y="29433"/>
                    <a:pt x="78113" y="29433"/>
                    <a:pt x="76948" y="29433"/>
                  </a:cubicBezTo>
                  <a:cubicBezTo>
                    <a:pt x="76948" y="31700"/>
                    <a:pt x="78693" y="31700"/>
                    <a:pt x="78693" y="31700"/>
                  </a:cubicBezTo>
                  <a:cubicBezTo>
                    <a:pt x="79278" y="31700"/>
                    <a:pt x="79278" y="30566"/>
                    <a:pt x="79858" y="30566"/>
                  </a:cubicBezTo>
                  <a:cubicBezTo>
                    <a:pt x="78693" y="31700"/>
                    <a:pt x="80438" y="31700"/>
                    <a:pt x="81023" y="31700"/>
                  </a:cubicBezTo>
                  <a:cubicBezTo>
                    <a:pt x="81603" y="31700"/>
                    <a:pt x="82183" y="32827"/>
                    <a:pt x="82769" y="32827"/>
                  </a:cubicBezTo>
                  <a:cubicBezTo>
                    <a:pt x="83348" y="32827"/>
                    <a:pt x="83928" y="32827"/>
                    <a:pt x="84514" y="32827"/>
                  </a:cubicBezTo>
                  <a:cubicBezTo>
                    <a:pt x="84514" y="32827"/>
                    <a:pt x="85093" y="32827"/>
                    <a:pt x="85093" y="32827"/>
                  </a:cubicBezTo>
                  <a:cubicBezTo>
                    <a:pt x="85093" y="32827"/>
                    <a:pt x="84514" y="31700"/>
                    <a:pt x="84514" y="31700"/>
                  </a:cubicBezTo>
                  <a:cubicBezTo>
                    <a:pt x="85673" y="31700"/>
                    <a:pt x="86259" y="31700"/>
                    <a:pt x="87424" y="31700"/>
                  </a:cubicBezTo>
                  <a:cubicBezTo>
                    <a:pt x="87424" y="31700"/>
                    <a:pt x="88004" y="32827"/>
                    <a:pt x="88004" y="31700"/>
                  </a:cubicBezTo>
                  <a:cubicBezTo>
                    <a:pt x="88004" y="31700"/>
                    <a:pt x="87424" y="31700"/>
                    <a:pt x="87424" y="31700"/>
                  </a:cubicBezTo>
                  <a:cubicBezTo>
                    <a:pt x="87424" y="30566"/>
                    <a:pt x="88004" y="30566"/>
                    <a:pt x="88004" y="30566"/>
                  </a:cubicBezTo>
                  <a:cubicBezTo>
                    <a:pt x="88004" y="30566"/>
                    <a:pt x="88004" y="30566"/>
                    <a:pt x="88004" y="30566"/>
                  </a:cubicBezTo>
                  <a:cubicBezTo>
                    <a:pt x="88583" y="31700"/>
                    <a:pt x="88583" y="31700"/>
                    <a:pt x="89169" y="31700"/>
                  </a:cubicBezTo>
                  <a:cubicBezTo>
                    <a:pt x="88583" y="31700"/>
                    <a:pt x="88583" y="32827"/>
                    <a:pt x="88583" y="32827"/>
                  </a:cubicBezTo>
                  <a:cubicBezTo>
                    <a:pt x="89169" y="32827"/>
                    <a:pt x="89169" y="32827"/>
                    <a:pt x="89169" y="32827"/>
                  </a:cubicBezTo>
                  <a:cubicBezTo>
                    <a:pt x="89169" y="32827"/>
                    <a:pt x="89169" y="32827"/>
                    <a:pt x="89169" y="32827"/>
                  </a:cubicBezTo>
                  <a:cubicBezTo>
                    <a:pt x="89169" y="33961"/>
                    <a:pt x="89749" y="32827"/>
                    <a:pt x="89749" y="32827"/>
                  </a:cubicBezTo>
                  <a:cubicBezTo>
                    <a:pt x="88583" y="33961"/>
                    <a:pt x="90328" y="33961"/>
                    <a:pt x="90328" y="35094"/>
                  </a:cubicBezTo>
                  <a:cubicBezTo>
                    <a:pt x="90328" y="35094"/>
                    <a:pt x="89749" y="35094"/>
                    <a:pt x="89169" y="35094"/>
                  </a:cubicBezTo>
                  <a:cubicBezTo>
                    <a:pt x="89169" y="35094"/>
                    <a:pt x="88583" y="35094"/>
                    <a:pt x="88583" y="36227"/>
                  </a:cubicBezTo>
                  <a:cubicBezTo>
                    <a:pt x="89169" y="36227"/>
                    <a:pt x="89749" y="35094"/>
                    <a:pt x="89749" y="35094"/>
                  </a:cubicBezTo>
                  <a:cubicBezTo>
                    <a:pt x="90328" y="35094"/>
                    <a:pt x="90914" y="35094"/>
                    <a:pt x="90914" y="35094"/>
                  </a:cubicBezTo>
                  <a:cubicBezTo>
                    <a:pt x="90914" y="35094"/>
                    <a:pt x="90914" y="35094"/>
                    <a:pt x="90328" y="35094"/>
                  </a:cubicBezTo>
                  <a:cubicBezTo>
                    <a:pt x="90914" y="35094"/>
                    <a:pt x="90914" y="35094"/>
                    <a:pt x="90914" y="35094"/>
                  </a:cubicBezTo>
                  <a:cubicBezTo>
                    <a:pt x="90914" y="35094"/>
                    <a:pt x="90914" y="35094"/>
                    <a:pt x="90328" y="36227"/>
                  </a:cubicBezTo>
                  <a:cubicBezTo>
                    <a:pt x="90328" y="36227"/>
                    <a:pt x="90914" y="36227"/>
                    <a:pt x="90914" y="36227"/>
                  </a:cubicBezTo>
                  <a:cubicBezTo>
                    <a:pt x="90328" y="36227"/>
                    <a:pt x="91494" y="37361"/>
                    <a:pt x="91494" y="36227"/>
                  </a:cubicBezTo>
                  <a:cubicBezTo>
                    <a:pt x="92073" y="36227"/>
                    <a:pt x="90328" y="37361"/>
                    <a:pt x="92073" y="37361"/>
                  </a:cubicBezTo>
                  <a:cubicBezTo>
                    <a:pt x="91494" y="37361"/>
                    <a:pt x="92073" y="39622"/>
                    <a:pt x="92073" y="40755"/>
                  </a:cubicBezTo>
                  <a:cubicBezTo>
                    <a:pt x="91494" y="40755"/>
                    <a:pt x="90914" y="40755"/>
                    <a:pt x="90328" y="41888"/>
                  </a:cubicBezTo>
                  <a:cubicBezTo>
                    <a:pt x="89749" y="41888"/>
                    <a:pt x="89169" y="41888"/>
                    <a:pt x="88583" y="43016"/>
                  </a:cubicBezTo>
                  <a:cubicBezTo>
                    <a:pt x="88583" y="43016"/>
                    <a:pt x="88004" y="43016"/>
                    <a:pt x="88004" y="44150"/>
                  </a:cubicBezTo>
                  <a:cubicBezTo>
                    <a:pt x="88004" y="44150"/>
                    <a:pt x="88583" y="44150"/>
                    <a:pt x="88583" y="45283"/>
                  </a:cubicBezTo>
                  <a:cubicBezTo>
                    <a:pt x="88004" y="45283"/>
                    <a:pt x="87424" y="45283"/>
                    <a:pt x="86838" y="45283"/>
                  </a:cubicBezTo>
                  <a:cubicBezTo>
                    <a:pt x="86259" y="45283"/>
                    <a:pt x="86259" y="46416"/>
                    <a:pt x="85673" y="46416"/>
                  </a:cubicBezTo>
                  <a:cubicBezTo>
                    <a:pt x="85673" y="46416"/>
                    <a:pt x="85673" y="47544"/>
                    <a:pt x="85673" y="47544"/>
                  </a:cubicBezTo>
                  <a:cubicBezTo>
                    <a:pt x="85673" y="47544"/>
                    <a:pt x="85673" y="46416"/>
                    <a:pt x="85673" y="46416"/>
                  </a:cubicBezTo>
                  <a:cubicBezTo>
                    <a:pt x="85673" y="46416"/>
                    <a:pt x="85093" y="46416"/>
                    <a:pt x="85093" y="45283"/>
                  </a:cubicBezTo>
                  <a:cubicBezTo>
                    <a:pt x="84514" y="45283"/>
                    <a:pt x="84514" y="45283"/>
                    <a:pt x="83928" y="45283"/>
                  </a:cubicBezTo>
                  <a:cubicBezTo>
                    <a:pt x="83928" y="45283"/>
                    <a:pt x="83928" y="46416"/>
                    <a:pt x="83928" y="46416"/>
                  </a:cubicBezTo>
                  <a:cubicBezTo>
                    <a:pt x="83348" y="46416"/>
                    <a:pt x="82183" y="46416"/>
                    <a:pt x="82183" y="47544"/>
                  </a:cubicBezTo>
                  <a:cubicBezTo>
                    <a:pt x="82183" y="48677"/>
                    <a:pt x="82769" y="48677"/>
                    <a:pt x="83348" y="48677"/>
                  </a:cubicBezTo>
                  <a:cubicBezTo>
                    <a:pt x="83928" y="48677"/>
                    <a:pt x="83928" y="48677"/>
                    <a:pt x="84514" y="48677"/>
                  </a:cubicBezTo>
                  <a:cubicBezTo>
                    <a:pt x="84514" y="48677"/>
                    <a:pt x="85093" y="48677"/>
                    <a:pt x="85093" y="48677"/>
                  </a:cubicBezTo>
                  <a:cubicBezTo>
                    <a:pt x="85673" y="47544"/>
                    <a:pt x="85673" y="48677"/>
                    <a:pt x="86259" y="48677"/>
                  </a:cubicBezTo>
                  <a:cubicBezTo>
                    <a:pt x="86259" y="47544"/>
                    <a:pt x="86259" y="47544"/>
                    <a:pt x="86259" y="47544"/>
                  </a:cubicBezTo>
                  <a:cubicBezTo>
                    <a:pt x="86838" y="46416"/>
                    <a:pt x="86259" y="47544"/>
                    <a:pt x="86838" y="47544"/>
                  </a:cubicBezTo>
                  <a:cubicBezTo>
                    <a:pt x="86838" y="47544"/>
                    <a:pt x="86838" y="48677"/>
                    <a:pt x="86838" y="48677"/>
                  </a:cubicBezTo>
                  <a:cubicBezTo>
                    <a:pt x="87424" y="47544"/>
                    <a:pt x="87424" y="47544"/>
                    <a:pt x="88004" y="47544"/>
                  </a:cubicBezTo>
                  <a:cubicBezTo>
                    <a:pt x="88004" y="48677"/>
                    <a:pt x="87424" y="48677"/>
                    <a:pt x="87424" y="48677"/>
                  </a:cubicBezTo>
                  <a:cubicBezTo>
                    <a:pt x="88004" y="48677"/>
                    <a:pt x="88004" y="50944"/>
                    <a:pt x="88583" y="49811"/>
                  </a:cubicBezTo>
                  <a:cubicBezTo>
                    <a:pt x="88583" y="49811"/>
                    <a:pt x="88004" y="50944"/>
                    <a:pt x="88004" y="50944"/>
                  </a:cubicBezTo>
                  <a:cubicBezTo>
                    <a:pt x="88583" y="50944"/>
                    <a:pt x="88583" y="50944"/>
                    <a:pt x="89169" y="50944"/>
                  </a:cubicBezTo>
                  <a:cubicBezTo>
                    <a:pt x="88583" y="50944"/>
                    <a:pt x="88583" y="50944"/>
                    <a:pt x="88004" y="52077"/>
                  </a:cubicBezTo>
                  <a:cubicBezTo>
                    <a:pt x="88583" y="52077"/>
                    <a:pt x="88583" y="53205"/>
                    <a:pt x="89169" y="52077"/>
                  </a:cubicBezTo>
                  <a:cubicBezTo>
                    <a:pt x="89169" y="52077"/>
                    <a:pt x="89169" y="53205"/>
                    <a:pt x="88583" y="53205"/>
                  </a:cubicBezTo>
                  <a:cubicBezTo>
                    <a:pt x="89169" y="53205"/>
                    <a:pt x="89169" y="53205"/>
                    <a:pt x="89749" y="53205"/>
                  </a:cubicBezTo>
                  <a:cubicBezTo>
                    <a:pt x="89749" y="53205"/>
                    <a:pt x="90328" y="53205"/>
                    <a:pt x="90328" y="53205"/>
                  </a:cubicBezTo>
                  <a:cubicBezTo>
                    <a:pt x="90328" y="53205"/>
                    <a:pt x="90328" y="54338"/>
                    <a:pt x="90914" y="54338"/>
                  </a:cubicBezTo>
                  <a:cubicBezTo>
                    <a:pt x="90914" y="54338"/>
                    <a:pt x="91494" y="54338"/>
                    <a:pt x="91494" y="55472"/>
                  </a:cubicBezTo>
                  <a:cubicBezTo>
                    <a:pt x="92073" y="55472"/>
                    <a:pt x="92659" y="55472"/>
                    <a:pt x="93239" y="55472"/>
                  </a:cubicBezTo>
                  <a:cubicBezTo>
                    <a:pt x="93818" y="56605"/>
                    <a:pt x="93818" y="55472"/>
                    <a:pt x="94404" y="55472"/>
                  </a:cubicBezTo>
                  <a:cubicBezTo>
                    <a:pt x="93818" y="55472"/>
                    <a:pt x="93818" y="54338"/>
                    <a:pt x="93818" y="53205"/>
                  </a:cubicBezTo>
                  <a:cubicBezTo>
                    <a:pt x="93239" y="53205"/>
                    <a:pt x="93239" y="53205"/>
                    <a:pt x="92659" y="53205"/>
                  </a:cubicBezTo>
                  <a:cubicBezTo>
                    <a:pt x="92659" y="53205"/>
                    <a:pt x="93239" y="52077"/>
                    <a:pt x="93239" y="52077"/>
                  </a:cubicBezTo>
                  <a:cubicBezTo>
                    <a:pt x="92659" y="52077"/>
                    <a:pt x="92073" y="50944"/>
                    <a:pt x="92073" y="50944"/>
                  </a:cubicBezTo>
                  <a:cubicBezTo>
                    <a:pt x="92659" y="49811"/>
                    <a:pt x="93239" y="50944"/>
                    <a:pt x="93239" y="50944"/>
                  </a:cubicBezTo>
                  <a:cubicBezTo>
                    <a:pt x="93239" y="50944"/>
                    <a:pt x="93239" y="50944"/>
                    <a:pt x="93239" y="50944"/>
                  </a:cubicBezTo>
                  <a:cubicBezTo>
                    <a:pt x="93818" y="50944"/>
                    <a:pt x="93818" y="52077"/>
                    <a:pt x="93818" y="52077"/>
                  </a:cubicBezTo>
                  <a:cubicBezTo>
                    <a:pt x="94404" y="52077"/>
                    <a:pt x="94404" y="53205"/>
                    <a:pt x="94404" y="52077"/>
                  </a:cubicBezTo>
                  <a:cubicBezTo>
                    <a:pt x="94404" y="52077"/>
                    <a:pt x="94404" y="53205"/>
                    <a:pt x="94984" y="52077"/>
                  </a:cubicBezTo>
                  <a:cubicBezTo>
                    <a:pt x="94984" y="53205"/>
                    <a:pt x="94984" y="53205"/>
                    <a:pt x="94984" y="53205"/>
                  </a:cubicBezTo>
                  <a:cubicBezTo>
                    <a:pt x="95564" y="53205"/>
                    <a:pt x="95564" y="54338"/>
                    <a:pt x="95564" y="54338"/>
                  </a:cubicBezTo>
                  <a:cubicBezTo>
                    <a:pt x="95564" y="53205"/>
                    <a:pt x="95564" y="53205"/>
                    <a:pt x="95564" y="53205"/>
                  </a:cubicBezTo>
                  <a:cubicBezTo>
                    <a:pt x="96149" y="53205"/>
                    <a:pt x="96149" y="53205"/>
                    <a:pt x="96149" y="53205"/>
                  </a:cubicBezTo>
                  <a:cubicBezTo>
                    <a:pt x="96729" y="53205"/>
                    <a:pt x="96149" y="52077"/>
                    <a:pt x="96149" y="52077"/>
                  </a:cubicBezTo>
                  <a:cubicBezTo>
                    <a:pt x="96149" y="52077"/>
                    <a:pt x="96729" y="50944"/>
                    <a:pt x="96729" y="50944"/>
                  </a:cubicBezTo>
                  <a:cubicBezTo>
                    <a:pt x="96729" y="50944"/>
                    <a:pt x="96729" y="52077"/>
                    <a:pt x="97309" y="52077"/>
                  </a:cubicBezTo>
                  <a:cubicBezTo>
                    <a:pt x="97309" y="50944"/>
                    <a:pt x="97894" y="49811"/>
                    <a:pt x="97309" y="49811"/>
                  </a:cubicBezTo>
                  <a:cubicBezTo>
                    <a:pt x="97309" y="49811"/>
                    <a:pt x="97309" y="49811"/>
                    <a:pt x="97309" y="49811"/>
                  </a:cubicBezTo>
                  <a:cubicBezTo>
                    <a:pt x="97309" y="49811"/>
                    <a:pt x="96729" y="49811"/>
                    <a:pt x="96729" y="49811"/>
                  </a:cubicBezTo>
                  <a:cubicBezTo>
                    <a:pt x="96729" y="49811"/>
                    <a:pt x="96729" y="48677"/>
                    <a:pt x="96729" y="48677"/>
                  </a:cubicBezTo>
                  <a:cubicBezTo>
                    <a:pt x="96729" y="48677"/>
                    <a:pt x="97309" y="48677"/>
                    <a:pt x="97309" y="48677"/>
                  </a:cubicBezTo>
                  <a:cubicBezTo>
                    <a:pt x="97309" y="48677"/>
                    <a:pt x="97309" y="48677"/>
                    <a:pt x="96729" y="48677"/>
                  </a:cubicBezTo>
                  <a:cubicBezTo>
                    <a:pt x="96729" y="48677"/>
                    <a:pt x="97309" y="47544"/>
                    <a:pt x="97309" y="47544"/>
                  </a:cubicBezTo>
                  <a:cubicBezTo>
                    <a:pt x="97309" y="47544"/>
                    <a:pt x="96729" y="47544"/>
                    <a:pt x="96729" y="47544"/>
                  </a:cubicBezTo>
                  <a:cubicBezTo>
                    <a:pt x="96729" y="47544"/>
                    <a:pt x="96149" y="47544"/>
                    <a:pt x="96149" y="47544"/>
                  </a:cubicBezTo>
                  <a:cubicBezTo>
                    <a:pt x="96149" y="47544"/>
                    <a:pt x="96149" y="47544"/>
                    <a:pt x="96149" y="47544"/>
                  </a:cubicBezTo>
                  <a:cubicBezTo>
                    <a:pt x="96149" y="46416"/>
                    <a:pt x="96149" y="46416"/>
                    <a:pt x="95564" y="47544"/>
                  </a:cubicBezTo>
                  <a:cubicBezTo>
                    <a:pt x="96149" y="46416"/>
                    <a:pt x="96149" y="46416"/>
                    <a:pt x="95564" y="46416"/>
                  </a:cubicBezTo>
                  <a:cubicBezTo>
                    <a:pt x="95564" y="46416"/>
                    <a:pt x="95564" y="46416"/>
                    <a:pt x="95564" y="45283"/>
                  </a:cubicBezTo>
                  <a:cubicBezTo>
                    <a:pt x="95564" y="45283"/>
                    <a:pt x="95564" y="45283"/>
                    <a:pt x="96149" y="45283"/>
                  </a:cubicBezTo>
                  <a:cubicBezTo>
                    <a:pt x="95564" y="45283"/>
                    <a:pt x="95564" y="45283"/>
                    <a:pt x="94984" y="45283"/>
                  </a:cubicBezTo>
                  <a:cubicBezTo>
                    <a:pt x="94984" y="45283"/>
                    <a:pt x="94984" y="44150"/>
                    <a:pt x="95564" y="44150"/>
                  </a:cubicBezTo>
                  <a:cubicBezTo>
                    <a:pt x="94984" y="44150"/>
                    <a:pt x="95564" y="43016"/>
                    <a:pt x="94984" y="43016"/>
                  </a:cubicBezTo>
                  <a:cubicBezTo>
                    <a:pt x="95564" y="43016"/>
                    <a:pt x="95564" y="45283"/>
                    <a:pt x="96149" y="44150"/>
                  </a:cubicBezTo>
                  <a:cubicBezTo>
                    <a:pt x="96149" y="43016"/>
                    <a:pt x="96149" y="43016"/>
                    <a:pt x="96149" y="41888"/>
                  </a:cubicBezTo>
                  <a:cubicBezTo>
                    <a:pt x="96149" y="43016"/>
                    <a:pt x="96149" y="43016"/>
                    <a:pt x="96729" y="43016"/>
                  </a:cubicBezTo>
                  <a:cubicBezTo>
                    <a:pt x="96729" y="43016"/>
                    <a:pt x="96729" y="41888"/>
                    <a:pt x="96729" y="41888"/>
                  </a:cubicBezTo>
                  <a:cubicBezTo>
                    <a:pt x="96729" y="43016"/>
                    <a:pt x="97309" y="41888"/>
                    <a:pt x="97309" y="41888"/>
                  </a:cubicBezTo>
                  <a:cubicBezTo>
                    <a:pt x="97309" y="41888"/>
                    <a:pt x="97309" y="43016"/>
                    <a:pt x="97309" y="43016"/>
                  </a:cubicBezTo>
                  <a:cubicBezTo>
                    <a:pt x="97894" y="44150"/>
                    <a:pt x="97894" y="43016"/>
                    <a:pt x="98474" y="43016"/>
                  </a:cubicBezTo>
                  <a:cubicBezTo>
                    <a:pt x="97894" y="43016"/>
                    <a:pt x="97894" y="44150"/>
                    <a:pt x="97894" y="44150"/>
                  </a:cubicBezTo>
                  <a:cubicBezTo>
                    <a:pt x="98474" y="44150"/>
                    <a:pt x="99054" y="43016"/>
                    <a:pt x="99639" y="43016"/>
                  </a:cubicBezTo>
                  <a:cubicBezTo>
                    <a:pt x="99639" y="43016"/>
                    <a:pt x="98474" y="44150"/>
                    <a:pt x="98474" y="44150"/>
                  </a:cubicBezTo>
                  <a:cubicBezTo>
                    <a:pt x="97894" y="45283"/>
                    <a:pt x="98474" y="46416"/>
                    <a:pt x="98474" y="46416"/>
                  </a:cubicBezTo>
                  <a:cubicBezTo>
                    <a:pt x="98474" y="46416"/>
                    <a:pt x="99054" y="46416"/>
                    <a:pt x="99054" y="45283"/>
                  </a:cubicBezTo>
                  <a:cubicBezTo>
                    <a:pt x="98474" y="46416"/>
                    <a:pt x="99639" y="46416"/>
                    <a:pt x="99639" y="47544"/>
                  </a:cubicBezTo>
                  <a:cubicBezTo>
                    <a:pt x="99639" y="46416"/>
                    <a:pt x="100219" y="45283"/>
                    <a:pt x="100219" y="45283"/>
                  </a:cubicBezTo>
                  <a:cubicBezTo>
                    <a:pt x="100219" y="45283"/>
                    <a:pt x="100219" y="45283"/>
                    <a:pt x="100219" y="45283"/>
                  </a:cubicBezTo>
                  <a:cubicBezTo>
                    <a:pt x="100219" y="45283"/>
                    <a:pt x="100219" y="44150"/>
                    <a:pt x="100219" y="44150"/>
                  </a:cubicBezTo>
                  <a:cubicBezTo>
                    <a:pt x="100804" y="45283"/>
                    <a:pt x="101964" y="44150"/>
                    <a:pt x="101384" y="44150"/>
                  </a:cubicBezTo>
                  <a:cubicBezTo>
                    <a:pt x="101964" y="44150"/>
                    <a:pt x="101964" y="44150"/>
                    <a:pt x="102549" y="44150"/>
                  </a:cubicBezTo>
                  <a:cubicBezTo>
                    <a:pt x="101964" y="43016"/>
                    <a:pt x="101964" y="43016"/>
                    <a:pt x="101964" y="43016"/>
                  </a:cubicBezTo>
                  <a:cubicBezTo>
                    <a:pt x="101964" y="43016"/>
                    <a:pt x="101964" y="43016"/>
                    <a:pt x="101964" y="43016"/>
                  </a:cubicBezTo>
                  <a:cubicBezTo>
                    <a:pt x="102549" y="43016"/>
                    <a:pt x="103709" y="43016"/>
                    <a:pt x="102549" y="41888"/>
                  </a:cubicBezTo>
                  <a:cubicBezTo>
                    <a:pt x="103129" y="41888"/>
                    <a:pt x="104294" y="43016"/>
                    <a:pt x="103709" y="41888"/>
                  </a:cubicBezTo>
                  <a:close/>
                  <a:moveTo>
                    <a:pt x="88004" y="37361"/>
                  </a:moveTo>
                  <a:cubicBezTo>
                    <a:pt x="87424" y="38488"/>
                    <a:pt x="86259" y="38488"/>
                    <a:pt x="86259" y="39622"/>
                  </a:cubicBezTo>
                  <a:cubicBezTo>
                    <a:pt x="87424" y="39622"/>
                    <a:pt x="88004" y="40755"/>
                    <a:pt x="89169" y="38488"/>
                  </a:cubicBezTo>
                  <a:cubicBezTo>
                    <a:pt x="89169" y="38488"/>
                    <a:pt x="89749" y="37361"/>
                    <a:pt x="89749" y="37361"/>
                  </a:cubicBezTo>
                  <a:cubicBezTo>
                    <a:pt x="89169" y="37361"/>
                    <a:pt x="88004" y="37361"/>
                    <a:pt x="88004" y="37361"/>
                  </a:cubicBezTo>
                  <a:close/>
                  <a:moveTo>
                    <a:pt x="92073" y="92827"/>
                  </a:moveTo>
                  <a:cubicBezTo>
                    <a:pt x="93239" y="91700"/>
                    <a:pt x="94984" y="90566"/>
                    <a:pt x="96149" y="89433"/>
                  </a:cubicBezTo>
                  <a:cubicBezTo>
                    <a:pt x="97309" y="88300"/>
                    <a:pt x="97894" y="88300"/>
                    <a:pt x="98474" y="87172"/>
                  </a:cubicBezTo>
                  <a:cubicBezTo>
                    <a:pt x="99054" y="87172"/>
                    <a:pt x="99639" y="86038"/>
                    <a:pt x="99054" y="86038"/>
                  </a:cubicBezTo>
                  <a:cubicBezTo>
                    <a:pt x="98474" y="86038"/>
                    <a:pt x="99639" y="86038"/>
                    <a:pt x="99054" y="86038"/>
                  </a:cubicBezTo>
                  <a:cubicBezTo>
                    <a:pt x="99054" y="86038"/>
                    <a:pt x="99054" y="86038"/>
                    <a:pt x="98474" y="84905"/>
                  </a:cubicBezTo>
                  <a:cubicBezTo>
                    <a:pt x="99054" y="84905"/>
                    <a:pt x="99054" y="84905"/>
                    <a:pt x="99054" y="84905"/>
                  </a:cubicBezTo>
                  <a:cubicBezTo>
                    <a:pt x="99054" y="84905"/>
                    <a:pt x="99639" y="83772"/>
                    <a:pt x="99639" y="82638"/>
                  </a:cubicBezTo>
                  <a:cubicBezTo>
                    <a:pt x="99639" y="82638"/>
                    <a:pt x="99054" y="82638"/>
                    <a:pt x="99054" y="81511"/>
                  </a:cubicBezTo>
                  <a:cubicBezTo>
                    <a:pt x="98474" y="81511"/>
                    <a:pt x="98474" y="82638"/>
                    <a:pt x="97894" y="82638"/>
                  </a:cubicBezTo>
                  <a:cubicBezTo>
                    <a:pt x="97894" y="82638"/>
                    <a:pt x="97894" y="82638"/>
                    <a:pt x="97894" y="81511"/>
                  </a:cubicBezTo>
                  <a:cubicBezTo>
                    <a:pt x="97894" y="81511"/>
                    <a:pt x="98474" y="81511"/>
                    <a:pt x="98474" y="80377"/>
                  </a:cubicBezTo>
                  <a:cubicBezTo>
                    <a:pt x="97894" y="80377"/>
                    <a:pt x="97309" y="80377"/>
                    <a:pt x="97309" y="80377"/>
                  </a:cubicBezTo>
                  <a:cubicBezTo>
                    <a:pt x="97309" y="80377"/>
                    <a:pt x="97309" y="80377"/>
                    <a:pt x="97309" y="80377"/>
                  </a:cubicBezTo>
                  <a:cubicBezTo>
                    <a:pt x="96149" y="81511"/>
                    <a:pt x="94984" y="82638"/>
                    <a:pt x="93818" y="82638"/>
                  </a:cubicBezTo>
                  <a:cubicBezTo>
                    <a:pt x="93818" y="82638"/>
                    <a:pt x="93818" y="82638"/>
                    <a:pt x="93818" y="82638"/>
                  </a:cubicBezTo>
                  <a:cubicBezTo>
                    <a:pt x="93818" y="82638"/>
                    <a:pt x="93818" y="82638"/>
                    <a:pt x="94404" y="82638"/>
                  </a:cubicBezTo>
                  <a:cubicBezTo>
                    <a:pt x="94404" y="82638"/>
                    <a:pt x="93818" y="81511"/>
                    <a:pt x="93818" y="81511"/>
                  </a:cubicBezTo>
                  <a:cubicBezTo>
                    <a:pt x="94404" y="82638"/>
                    <a:pt x="94984" y="81511"/>
                    <a:pt x="94984" y="81511"/>
                  </a:cubicBezTo>
                  <a:cubicBezTo>
                    <a:pt x="95564" y="80377"/>
                    <a:pt x="96729" y="80377"/>
                    <a:pt x="97309" y="80377"/>
                  </a:cubicBezTo>
                  <a:cubicBezTo>
                    <a:pt x="97309" y="79244"/>
                    <a:pt x="97894" y="79244"/>
                    <a:pt x="98474" y="79244"/>
                  </a:cubicBezTo>
                  <a:cubicBezTo>
                    <a:pt x="99054" y="78111"/>
                    <a:pt x="97894" y="79244"/>
                    <a:pt x="97894" y="78111"/>
                  </a:cubicBezTo>
                  <a:cubicBezTo>
                    <a:pt x="97894" y="78111"/>
                    <a:pt x="97894" y="78111"/>
                    <a:pt x="97309" y="78111"/>
                  </a:cubicBezTo>
                  <a:cubicBezTo>
                    <a:pt x="96729" y="78111"/>
                    <a:pt x="97309" y="78111"/>
                    <a:pt x="96729" y="76983"/>
                  </a:cubicBezTo>
                  <a:cubicBezTo>
                    <a:pt x="96729" y="76983"/>
                    <a:pt x="96149" y="78111"/>
                    <a:pt x="95564" y="78111"/>
                  </a:cubicBezTo>
                  <a:cubicBezTo>
                    <a:pt x="96149" y="78111"/>
                    <a:pt x="96149" y="76983"/>
                    <a:pt x="96149" y="76983"/>
                  </a:cubicBezTo>
                  <a:cubicBezTo>
                    <a:pt x="96149" y="76983"/>
                    <a:pt x="96149" y="76983"/>
                    <a:pt x="96149" y="76983"/>
                  </a:cubicBezTo>
                  <a:cubicBezTo>
                    <a:pt x="95564" y="76983"/>
                    <a:pt x="94984" y="76983"/>
                    <a:pt x="94984" y="76983"/>
                  </a:cubicBezTo>
                  <a:cubicBezTo>
                    <a:pt x="94984" y="76983"/>
                    <a:pt x="95564" y="76983"/>
                    <a:pt x="95564" y="75850"/>
                  </a:cubicBezTo>
                  <a:cubicBezTo>
                    <a:pt x="95564" y="75850"/>
                    <a:pt x="95564" y="75850"/>
                    <a:pt x="95564" y="74716"/>
                  </a:cubicBezTo>
                  <a:cubicBezTo>
                    <a:pt x="95564" y="74716"/>
                    <a:pt x="95564" y="74716"/>
                    <a:pt x="95564" y="75850"/>
                  </a:cubicBezTo>
                  <a:cubicBezTo>
                    <a:pt x="95564" y="74716"/>
                    <a:pt x="95564" y="74716"/>
                    <a:pt x="95564" y="74716"/>
                  </a:cubicBezTo>
                  <a:cubicBezTo>
                    <a:pt x="94984" y="74716"/>
                    <a:pt x="94984" y="74716"/>
                    <a:pt x="94984" y="74716"/>
                  </a:cubicBezTo>
                  <a:cubicBezTo>
                    <a:pt x="94984" y="74716"/>
                    <a:pt x="94984" y="74716"/>
                    <a:pt x="94404" y="74716"/>
                  </a:cubicBezTo>
                  <a:cubicBezTo>
                    <a:pt x="94404" y="74716"/>
                    <a:pt x="94984" y="74716"/>
                    <a:pt x="94984" y="73583"/>
                  </a:cubicBezTo>
                  <a:cubicBezTo>
                    <a:pt x="94404" y="73583"/>
                    <a:pt x="94404" y="73583"/>
                    <a:pt x="94404" y="73583"/>
                  </a:cubicBezTo>
                  <a:cubicBezTo>
                    <a:pt x="94404" y="73583"/>
                    <a:pt x="94404" y="73583"/>
                    <a:pt x="94984" y="73583"/>
                  </a:cubicBezTo>
                  <a:cubicBezTo>
                    <a:pt x="94404" y="73583"/>
                    <a:pt x="94404" y="73583"/>
                    <a:pt x="94404" y="72455"/>
                  </a:cubicBezTo>
                  <a:cubicBezTo>
                    <a:pt x="94404" y="72455"/>
                    <a:pt x="94404" y="72455"/>
                    <a:pt x="94404" y="72455"/>
                  </a:cubicBezTo>
                  <a:cubicBezTo>
                    <a:pt x="94404" y="72455"/>
                    <a:pt x="93818" y="72455"/>
                    <a:pt x="93818" y="72455"/>
                  </a:cubicBezTo>
                  <a:cubicBezTo>
                    <a:pt x="93818" y="71322"/>
                    <a:pt x="93818" y="71322"/>
                    <a:pt x="93818" y="71322"/>
                  </a:cubicBezTo>
                  <a:cubicBezTo>
                    <a:pt x="93818" y="72455"/>
                    <a:pt x="93818" y="72455"/>
                    <a:pt x="93818" y="72455"/>
                  </a:cubicBezTo>
                  <a:cubicBezTo>
                    <a:pt x="94404" y="72455"/>
                    <a:pt x="94984" y="72455"/>
                    <a:pt x="95564" y="71322"/>
                  </a:cubicBezTo>
                  <a:cubicBezTo>
                    <a:pt x="95564" y="71322"/>
                    <a:pt x="94984" y="70188"/>
                    <a:pt x="94984" y="70188"/>
                  </a:cubicBezTo>
                  <a:cubicBezTo>
                    <a:pt x="95564" y="70188"/>
                    <a:pt x="94404" y="70188"/>
                    <a:pt x="94404" y="70188"/>
                  </a:cubicBezTo>
                  <a:cubicBezTo>
                    <a:pt x="94984" y="70188"/>
                    <a:pt x="95564" y="69055"/>
                    <a:pt x="95564" y="67922"/>
                  </a:cubicBezTo>
                  <a:cubicBezTo>
                    <a:pt x="95564" y="69055"/>
                    <a:pt x="94984" y="67922"/>
                    <a:pt x="94984" y="67922"/>
                  </a:cubicBezTo>
                  <a:cubicBezTo>
                    <a:pt x="94404" y="67922"/>
                    <a:pt x="94404" y="67922"/>
                    <a:pt x="93818" y="67922"/>
                  </a:cubicBezTo>
                  <a:cubicBezTo>
                    <a:pt x="94404" y="67922"/>
                    <a:pt x="94984" y="67922"/>
                    <a:pt x="94984" y="66794"/>
                  </a:cubicBezTo>
                  <a:cubicBezTo>
                    <a:pt x="94984" y="66794"/>
                    <a:pt x="94404" y="66794"/>
                    <a:pt x="94404" y="66794"/>
                  </a:cubicBezTo>
                  <a:cubicBezTo>
                    <a:pt x="94404" y="66794"/>
                    <a:pt x="93818" y="66794"/>
                    <a:pt x="93818" y="66794"/>
                  </a:cubicBezTo>
                  <a:cubicBezTo>
                    <a:pt x="93818" y="66794"/>
                    <a:pt x="94984" y="66794"/>
                    <a:pt x="94984" y="65661"/>
                  </a:cubicBezTo>
                  <a:cubicBezTo>
                    <a:pt x="94984" y="65661"/>
                    <a:pt x="94984" y="65661"/>
                    <a:pt x="94404" y="65661"/>
                  </a:cubicBezTo>
                  <a:cubicBezTo>
                    <a:pt x="94404" y="65661"/>
                    <a:pt x="94404" y="64527"/>
                    <a:pt x="94984" y="64527"/>
                  </a:cubicBezTo>
                  <a:cubicBezTo>
                    <a:pt x="94404" y="64527"/>
                    <a:pt x="93818" y="64527"/>
                    <a:pt x="93818" y="64527"/>
                  </a:cubicBezTo>
                  <a:cubicBezTo>
                    <a:pt x="93818" y="64527"/>
                    <a:pt x="94404" y="64527"/>
                    <a:pt x="94404" y="64527"/>
                  </a:cubicBezTo>
                  <a:cubicBezTo>
                    <a:pt x="94984" y="63394"/>
                    <a:pt x="94404" y="64527"/>
                    <a:pt x="94404" y="64527"/>
                  </a:cubicBezTo>
                  <a:cubicBezTo>
                    <a:pt x="94404" y="64527"/>
                    <a:pt x="94404" y="63394"/>
                    <a:pt x="94404" y="63394"/>
                  </a:cubicBezTo>
                  <a:cubicBezTo>
                    <a:pt x="94404" y="63394"/>
                    <a:pt x="94404" y="63394"/>
                    <a:pt x="94404" y="63394"/>
                  </a:cubicBezTo>
                  <a:cubicBezTo>
                    <a:pt x="94404" y="63394"/>
                    <a:pt x="94404" y="62266"/>
                    <a:pt x="94404" y="62266"/>
                  </a:cubicBezTo>
                  <a:cubicBezTo>
                    <a:pt x="94404" y="62266"/>
                    <a:pt x="94404" y="62266"/>
                    <a:pt x="94404" y="62266"/>
                  </a:cubicBezTo>
                  <a:cubicBezTo>
                    <a:pt x="94984" y="61133"/>
                    <a:pt x="94404" y="62266"/>
                    <a:pt x="93818" y="62266"/>
                  </a:cubicBezTo>
                  <a:cubicBezTo>
                    <a:pt x="93818" y="62266"/>
                    <a:pt x="94984" y="61133"/>
                    <a:pt x="93818" y="61133"/>
                  </a:cubicBezTo>
                  <a:cubicBezTo>
                    <a:pt x="93818" y="61133"/>
                    <a:pt x="93239" y="62266"/>
                    <a:pt x="93239" y="62266"/>
                  </a:cubicBezTo>
                  <a:cubicBezTo>
                    <a:pt x="92659" y="62266"/>
                    <a:pt x="92073" y="63394"/>
                    <a:pt x="92659" y="63394"/>
                  </a:cubicBezTo>
                  <a:cubicBezTo>
                    <a:pt x="92659" y="63394"/>
                    <a:pt x="92073" y="63394"/>
                    <a:pt x="92073" y="64527"/>
                  </a:cubicBezTo>
                  <a:cubicBezTo>
                    <a:pt x="92073" y="64527"/>
                    <a:pt x="91494" y="64527"/>
                    <a:pt x="92073" y="64527"/>
                  </a:cubicBezTo>
                  <a:cubicBezTo>
                    <a:pt x="92073" y="64527"/>
                    <a:pt x="91494" y="64527"/>
                    <a:pt x="91494" y="65661"/>
                  </a:cubicBezTo>
                  <a:cubicBezTo>
                    <a:pt x="90914" y="65661"/>
                    <a:pt x="90914" y="66794"/>
                    <a:pt x="90914" y="66794"/>
                  </a:cubicBezTo>
                  <a:cubicBezTo>
                    <a:pt x="91494" y="65661"/>
                    <a:pt x="90328" y="65661"/>
                    <a:pt x="90328" y="66794"/>
                  </a:cubicBezTo>
                  <a:cubicBezTo>
                    <a:pt x="89749" y="66794"/>
                    <a:pt x="88583" y="66794"/>
                    <a:pt x="88583" y="67922"/>
                  </a:cubicBezTo>
                  <a:cubicBezTo>
                    <a:pt x="88583" y="67922"/>
                    <a:pt x="88583" y="66794"/>
                    <a:pt x="88583" y="66794"/>
                  </a:cubicBezTo>
                  <a:cubicBezTo>
                    <a:pt x="88583" y="66794"/>
                    <a:pt x="88004" y="67922"/>
                    <a:pt x="88004" y="67922"/>
                  </a:cubicBezTo>
                  <a:cubicBezTo>
                    <a:pt x="88583" y="67922"/>
                    <a:pt x="88583" y="66794"/>
                    <a:pt x="88004" y="66794"/>
                  </a:cubicBezTo>
                  <a:cubicBezTo>
                    <a:pt x="88004" y="66794"/>
                    <a:pt x="87424" y="67922"/>
                    <a:pt x="87424" y="67922"/>
                  </a:cubicBezTo>
                  <a:cubicBezTo>
                    <a:pt x="87424" y="67922"/>
                    <a:pt x="86838" y="67922"/>
                    <a:pt x="86838" y="67922"/>
                  </a:cubicBezTo>
                  <a:cubicBezTo>
                    <a:pt x="86838" y="67922"/>
                    <a:pt x="88004" y="67922"/>
                    <a:pt x="88004" y="65661"/>
                  </a:cubicBezTo>
                  <a:cubicBezTo>
                    <a:pt x="88004" y="64527"/>
                    <a:pt x="86838" y="66794"/>
                    <a:pt x="85673" y="65661"/>
                  </a:cubicBezTo>
                  <a:cubicBezTo>
                    <a:pt x="86259" y="65661"/>
                    <a:pt x="86259" y="65661"/>
                    <a:pt x="86838" y="65661"/>
                  </a:cubicBezTo>
                  <a:cubicBezTo>
                    <a:pt x="86838" y="66794"/>
                    <a:pt x="87424" y="64527"/>
                    <a:pt x="87424" y="64527"/>
                  </a:cubicBezTo>
                  <a:cubicBezTo>
                    <a:pt x="87424" y="64527"/>
                    <a:pt x="87424" y="63394"/>
                    <a:pt x="86838" y="63394"/>
                  </a:cubicBezTo>
                  <a:cubicBezTo>
                    <a:pt x="87424" y="63394"/>
                    <a:pt x="88004" y="63394"/>
                    <a:pt x="87424" y="62266"/>
                  </a:cubicBezTo>
                  <a:cubicBezTo>
                    <a:pt x="87424" y="62266"/>
                    <a:pt x="86838" y="62266"/>
                    <a:pt x="86259" y="62266"/>
                  </a:cubicBezTo>
                  <a:cubicBezTo>
                    <a:pt x="86838" y="62266"/>
                    <a:pt x="87424" y="62266"/>
                    <a:pt x="88004" y="61133"/>
                  </a:cubicBezTo>
                  <a:cubicBezTo>
                    <a:pt x="88004" y="61133"/>
                    <a:pt x="88004" y="61133"/>
                    <a:pt x="88004" y="61133"/>
                  </a:cubicBezTo>
                  <a:cubicBezTo>
                    <a:pt x="88004" y="60000"/>
                    <a:pt x="89169" y="58866"/>
                    <a:pt x="88583" y="58866"/>
                  </a:cubicBezTo>
                  <a:cubicBezTo>
                    <a:pt x="88583" y="58866"/>
                    <a:pt x="88004" y="58866"/>
                    <a:pt x="88004" y="58866"/>
                  </a:cubicBezTo>
                  <a:cubicBezTo>
                    <a:pt x="88004" y="58866"/>
                    <a:pt x="88004" y="58866"/>
                    <a:pt x="88004" y="58866"/>
                  </a:cubicBezTo>
                  <a:cubicBezTo>
                    <a:pt x="88004" y="58866"/>
                    <a:pt x="88004" y="58866"/>
                    <a:pt x="87424" y="58866"/>
                  </a:cubicBezTo>
                  <a:cubicBezTo>
                    <a:pt x="87424" y="58866"/>
                    <a:pt x="85673" y="57733"/>
                    <a:pt x="86838" y="57733"/>
                  </a:cubicBezTo>
                  <a:cubicBezTo>
                    <a:pt x="86838" y="57733"/>
                    <a:pt x="86259" y="57733"/>
                    <a:pt x="86259" y="57733"/>
                  </a:cubicBezTo>
                  <a:cubicBezTo>
                    <a:pt x="86838" y="57733"/>
                    <a:pt x="86838" y="56605"/>
                    <a:pt x="86838" y="56605"/>
                  </a:cubicBezTo>
                  <a:cubicBezTo>
                    <a:pt x="86838" y="56605"/>
                    <a:pt x="86259" y="56605"/>
                    <a:pt x="86259" y="56605"/>
                  </a:cubicBezTo>
                  <a:cubicBezTo>
                    <a:pt x="86838" y="56605"/>
                    <a:pt x="86259" y="55472"/>
                    <a:pt x="85673" y="56605"/>
                  </a:cubicBezTo>
                  <a:cubicBezTo>
                    <a:pt x="85673" y="56605"/>
                    <a:pt x="86259" y="55472"/>
                    <a:pt x="86259" y="55472"/>
                  </a:cubicBezTo>
                  <a:cubicBezTo>
                    <a:pt x="86259" y="55472"/>
                    <a:pt x="85093" y="54338"/>
                    <a:pt x="85093" y="54338"/>
                  </a:cubicBezTo>
                  <a:cubicBezTo>
                    <a:pt x="85093" y="54338"/>
                    <a:pt x="83928" y="55472"/>
                    <a:pt x="83928" y="55472"/>
                  </a:cubicBezTo>
                  <a:cubicBezTo>
                    <a:pt x="83348" y="54338"/>
                    <a:pt x="82769" y="55472"/>
                    <a:pt x="82183" y="55472"/>
                  </a:cubicBezTo>
                  <a:cubicBezTo>
                    <a:pt x="82769" y="55472"/>
                    <a:pt x="82769" y="55472"/>
                    <a:pt x="82769" y="55472"/>
                  </a:cubicBezTo>
                  <a:cubicBezTo>
                    <a:pt x="82183" y="54338"/>
                    <a:pt x="81023" y="54338"/>
                    <a:pt x="80438" y="54338"/>
                  </a:cubicBezTo>
                  <a:cubicBezTo>
                    <a:pt x="79858" y="54338"/>
                    <a:pt x="78693" y="55472"/>
                    <a:pt x="79858" y="56605"/>
                  </a:cubicBezTo>
                  <a:cubicBezTo>
                    <a:pt x="79278" y="57733"/>
                    <a:pt x="79278" y="57733"/>
                    <a:pt x="79278" y="58866"/>
                  </a:cubicBezTo>
                  <a:cubicBezTo>
                    <a:pt x="78693" y="58866"/>
                    <a:pt x="78693" y="58866"/>
                    <a:pt x="78113" y="58866"/>
                  </a:cubicBezTo>
                  <a:cubicBezTo>
                    <a:pt x="78113" y="60000"/>
                    <a:pt x="78693" y="60000"/>
                    <a:pt x="78693" y="58866"/>
                  </a:cubicBezTo>
                  <a:cubicBezTo>
                    <a:pt x="78693" y="60000"/>
                    <a:pt x="78113" y="60000"/>
                    <a:pt x="78693" y="60000"/>
                  </a:cubicBezTo>
                  <a:cubicBezTo>
                    <a:pt x="78113" y="60000"/>
                    <a:pt x="78693" y="61133"/>
                    <a:pt x="78113" y="61133"/>
                  </a:cubicBezTo>
                  <a:cubicBezTo>
                    <a:pt x="78113" y="61133"/>
                    <a:pt x="78113" y="62266"/>
                    <a:pt x="78693" y="62266"/>
                  </a:cubicBezTo>
                  <a:cubicBezTo>
                    <a:pt x="78113" y="62266"/>
                    <a:pt x="77533" y="63394"/>
                    <a:pt x="78113" y="63394"/>
                  </a:cubicBezTo>
                  <a:cubicBezTo>
                    <a:pt x="77533" y="62266"/>
                    <a:pt x="77533" y="63394"/>
                    <a:pt x="76948" y="63394"/>
                  </a:cubicBezTo>
                  <a:cubicBezTo>
                    <a:pt x="76948" y="64527"/>
                    <a:pt x="75788" y="64527"/>
                    <a:pt x="75788" y="65661"/>
                  </a:cubicBezTo>
                  <a:cubicBezTo>
                    <a:pt x="75203" y="66794"/>
                    <a:pt x="76368" y="66794"/>
                    <a:pt x="76368" y="67922"/>
                  </a:cubicBezTo>
                  <a:cubicBezTo>
                    <a:pt x="76948" y="69055"/>
                    <a:pt x="76368" y="70188"/>
                    <a:pt x="76368" y="70188"/>
                  </a:cubicBezTo>
                  <a:cubicBezTo>
                    <a:pt x="76368" y="71322"/>
                    <a:pt x="75788" y="73583"/>
                    <a:pt x="75203" y="73583"/>
                  </a:cubicBezTo>
                  <a:cubicBezTo>
                    <a:pt x="75203" y="74716"/>
                    <a:pt x="74043" y="74716"/>
                    <a:pt x="74043" y="75850"/>
                  </a:cubicBezTo>
                  <a:cubicBezTo>
                    <a:pt x="72878" y="76983"/>
                    <a:pt x="71133" y="76983"/>
                    <a:pt x="69968" y="79244"/>
                  </a:cubicBezTo>
                  <a:cubicBezTo>
                    <a:pt x="70548" y="79244"/>
                    <a:pt x="69968" y="80377"/>
                    <a:pt x="70548" y="80377"/>
                  </a:cubicBezTo>
                  <a:cubicBezTo>
                    <a:pt x="70548" y="80377"/>
                    <a:pt x="69968" y="80377"/>
                    <a:pt x="69968" y="80377"/>
                  </a:cubicBezTo>
                  <a:cubicBezTo>
                    <a:pt x="70548" y="80377"/>
                    <a:pt x="69968" y="80377"/>
                    <a:pt x="70548" y="81511"/>
                  </a:cubicBezTo>
                  <a:cubicBezTo>
                    <a:pt x="69968" y="81511"/>
                    <a:pt x="69968" y="83772"/>
                    <a:pt x="69388" y="83772"/>
                  </a:cubicBezTo>
                  <a:cubicBezTo>
                    <a:pt x="69388" y="84905"/>
                    <a:pt x="69388" y="86038"/>
                    <a:pt x="69388" y="86038"/>
                  </a:cubicBezTo>
                  <a:cubicBezTo>
                    <a:pt x="69388" y="86038"/>
                    <a:pt x="68223" y="87172"/>
                    <a:pt x="68223" y="88300"/>
                  </a:cubicBezTo>
                  <a:cubicBezTo>
                    <a:pt x="68223" y="88300"/>
                    <a:pt x="68223" y="88300"/>
                    <a:pt x="68223" y="88300"/>
                  </a:cubicBezTo>
                  <a:cubicBezTo>
                    <a:pt x="68223" y="89433"/>
                    <a:pt x="68223" y="89433"/>
                    <a:pt x="67643" y="89433"/>
                  </a:cubicBezTo>
                  <a:cubicBezTo>
                    <a:pt x="68223" y="89433"/>
                    <a:pt x="67643" y="88300"/>
                    <a:pt x="67643" y="88300"/>
                  </a:cubicBezTo>
                  <a:cubicBezTo>
                    <a:pt x="67643" y="88300"/>
                    <a:pt x="67058" y="89433"/>
                    <a:pt x="67058" y="89433"/>
                  </a:cubicBezTo>
                  <a:cubicBezTo>
                    <a:pt x="66478" y="90566"/>
                    <a:pt x="67058" y="90566"/>
                    <a:pt x="67058" y="91700"/>
                  </a:cubicBezTo>
                  <a:cubicBezTo>
                    <a:pt x="66478" y="89433"/>
                    <a:pt x="66478" y="89433"/>
                    <a:pt x="65313" y="90566"/>
                  </a:cubicBezTo>
                  <a:cubicBezTo>
                    <a:pt x="65898" y="89433"/>
                    <a:pt x="66478" y="89433"/>
                    <a:pt x="65898" y="87172"/>
                  </a:cubicBezTo>
                  <a:cubicBezTo>
                    <a:pt x="65898" y="87172"/>
                    <a:pt x="65313" y="86038"/>
                    <a:pt x="64733" y="86038"/>
                  </a:cubicBezTo>
                  <a:cubicBezTo>
                    <a:pt x="65313" y="86038"/>
                    <a:pt x="65313" y="86038"/>
                    <a:pt x="65313" y="84905"/>
                  </a:cubicBezTo>
                  <a:cubicBezTo>
                    <a:pt x="65313" y="83772"/>
                    <a:pt x="65313" y="83772"/>
                    <a:pt x="65313" y="82638"/>
                  </a:cubicBezTo>
                  <a:cubicBezTo>
                    <a:pt x="65898" y="82638"/>
                    <a:pt x="65898" y="81511"/>
                    <a:pt x="66478" y="80377"/>
                  </a:cubicBezTo>
                  <a:cubicBezTo>
                    <a:pt x="66478" y="80377"/>
                    <a:pt x="66478" y="80377"/>
                    <a:pt x="66478" y="80377"/>
                  </a:cubicBezTo>
                  <a:cubicBezTo>
                    <a:pt x="66478" y="79244"/>
                    <a:pt x="66478" y="79244"/>
                    <a:pt x="67058" y="78111"/>
                  </a:cubicBezTo>
                  <a:cubicBezTo>
                    <a:pt x="67058" y="76983"/>
                    <a:pt x="66478" y="76983"/>
                    <a:pt x="65898" y="76983"/>
                  </a:cubicBezTo>
                  <a:cubicBezTo>
                    <a:pt x="65313" y="76983"/>
                    <a:pt x="64153" y="75850"/>
                    <a:pt x="62988" y="76983"/>
                  </a:cubicBezTo>
                  <a:cubicBezTo>
                    <a:pt x="63568" y="76983"/>
                    <a:pt x="63568" y="76983"/>
                    <a:pt x="63568" y="75850"/>
                  </a:cubicBezTo>
                  <a:cubicBezTo>
                    <a:pt x="63568" y="75850"/>
                    <a:pt x="62988" y="75850"/>
                    <a:pt x="62408" y="74716"/>
                  </a:cubicBezTo>
                  <a:cubicBezTo>
                    <a:pt x="62408" y="74716"/>
                    <a:pt x="61823" y="74716"/>
                    <a:pt x="61243" y="74716"/>
                  </a:cubicBezTo>
                  <a:cubicBezTo>
                    <a:pt x="61243" y="73583"/>
                    <a:pt x="61243" y="72455"/>
                    <a:pt x="60663" y="72455"/>
                  </a:cubicBezTo>
                  <a:cubicBezTo>
                    <a:pt x="60663" y="71322"/>
                    <a:pt x="59498" y="70188"/>
                    <a:pt x="58912" y="70188"/>
                  </a:cubicBezTo>
                  <a:cubicBezTo>
                    <a:pt x="57753" y="70188"/>
                    <a:pt x="57167" y="71322"/>
                    <a:pt x="56587" y="71322"/>
                  </a:cubicBezTo>
                  <a:cubicBezTo>
                    <a:pt x="56587" y="71322"/>
                    <a:pt x="56587" y="71322"/>
                    <a:pt x="56587" y="71322"/>
                  </a:cubicBezTo>
                  <a:cubicBezTo>
                    <a:pt x="56587" y="71322"/>
                    <a:pt x="56008" y="71322"/>
                    <a:pt x="56008" y="71322"/>
                  </a:cubicBezTo>
                  <a:cubicBezTo>
                    <a:pt x="56008" y="71322"/>
                    <a:pt x="56587" y="70188"/>
                    <a:pt x="56587" y="70188"/>
                  </a:cubicBezTo>
                  <a:cubicBezTo>
                    <a:pt x="57167" y="69055"/>
                    <a:pt x="57167" y="66794"/>
                    <a:pt x="57167" y="66794"/>
                  </a:cubicBezTo>
                  <a:cubicBezTo>
                    <a:pt x="57167" y="66794"/>
                    <a:pt x="57753" y="65661"/>
                    <a:pt x="57167" y="65661"/>
                  </a:cubicBezTo>
                  <a:cubicBezTo>
                    <a:pt x="57167" y="65661"/>
                    <a:pt x="56587" y="65661"/>
                    <a:pt x="56587" y="65661"/>
                  </a:cubicBezTo>
                  <a:cubicBezTo>
                    <a:pt x="56008" y="65661"/>
                    <a:pt x="56008" y="66794"/>
                    <a:pt x="55422" y="66794"/>
                  </a:cubicBezTo>
                  <a:cubicBezTo>
                    <a:pt x="56008" y="66794"/>
                    <a:pt x="56008" y="66794"/>
                    <a:pt x="56008" y="65661"/>
                  </a:cubicBezTo>
                  <a:cubicBezTo>
                    <a:pt x="56008" y="65661"/>
                    <a:pt x="56008" y="65661"/>
                    <a:pt x="55422" y="64527"/>
                  </a:cubicBezTo>
                  <a:cubicBezTo>
                    <a:pt x="56008" y="64527"/>
                    <a:pt x="57753" y="61133"/>
                    <a:pt x="57753" y="60000"/>
                  </a:cubicBezTo>
                  <a:cubicBezTo>
                    <a:pt x="58333" y="60000"/>
                    <a:pt x="58912" y="58866"/>
                    <a:pt x="59498" y="57733"/>
                  </a:cubicBezTo>
                  <a:cubicBezTo>
                    <a:pt x="60078" y="57733"/>
                    <a:pt x="60663" y="56605"/>
                    <a:pt x="61243" y="56605"/>
                  </a:cubicBezTo>
                  <a:cubicBezTo>
                    <a:pt x="60663" y="55472"/>
                    <a:pt x="61243" y="56605"/>
                    <a:pt x="61243" y="55472"/>
                  </a:cubicBezTo>
                  <a:cubicBezTo>
                    <a:pt x="61243" y="55472"/>
                    <a:pt x="62408" y="55472"/>
                    <a:pt x="61823" y="54338"/>
                  </a:cubicBezTo>
                  <a:cubicBezTo>
                    <a:pt x="61823" y="54338"/>
                    <a:pt x="62408" y="55472"/>
                    <a:pt x="62408" y="55472"/>
                  </a:cubicBezTo>
                  <a:cubicBezTo>
                    <a:pt x="62408" y="55472"/>
                    <a:pt x="62408" y="54338"/>
                    <a:pt x="62408" y="54338"/>
                  </a:cubicBezTo>
                  <a:cubicBezTo>
                    <a:pt x="62988" y="54338"/>
                    <a:pt x="63568" y="54338"/>
                    <a:pt x="63568" y="54338"/>
                  </a:cubicBezTo>
                  <a:cubicBezTo>
                    <a:pt x="62988" y="54338"/>
                    <a:pt x="63568" y="53205"/>
                    <a:pt x="63568" y="53205"/>
                  </a:cubicBezTo>
                  <a:cubicBezTo>
                    <a:pt x="64153" y="53205"/>
                    <a:pt x="65313" y="53205"/>
                    <a:pt x="65313" y="53205"/>
                  </a:cubicBezTo>
                  <a:cubicBezTo>
                    <a:pt x="66478" y="52077"/>
                    <a:pt x="65898" y="52077"/>
                    <a:pt x="65313" y="50944"/>
                  </a:cubicBezTo>
                  <a:cubicBezTo>
                    <a:pt x="64733" y="50944"/>
                    <a:pt x="64733" y="50944"/>
                    <a:pt x="64153" y="50944"/>
                  </a:cubicBezTo>
                  <a:cubicBezTo>
                    <a:pt x="64153" y="50944"/>
                    <a:pt x="64733" y="50944"/>
                    <a:pt x="64733" y="50944"/>
                  </a:cubicBezTo>
                  <a:cubicBezTo>
                    <a:pt x="64153" y="49811"/>
                    <a:pt x="64153" y="49811"/>
                    <a:pt x="63568" y="49811"/>
                  </a:cubicBezTo>
                  <a:cubicBezTo>
                    <a:pt x="63568" y="49811"/>
                    <a:pt x="63568" y="49811"/>
                    <a:pt x="63568" y="49811"/>
                  </a:cubicBezTo>
                  <a:cubicBezTo>
                    <a:pt x="62988" y="50944"/>
                    <a:pt x="63568" y="49811"/>
                    <a:pt x="63568" y="49811"/>
                  </a:cubicBezTo>
                  <a:cubicBezTo>
                    <a:pt x="63568" y="49811"/>
                    <a:pt x="64733" y="50944"/>
                    <a:pt x="65313" y="49811"/>
                  </a:cubicBezTo>
                  <a:cubicBezTo>
                    <a:pt x="65313" y="50944"/>
                    <a:pt x="65313" y="50944"/>
                    <a:pt x="65313" y="50944"/>
                  </a:cubicBezTo>
                  <a:cubicBezTo>
                    <a:pt x="65313" y="50944"/>
                    <a:pt x="66478" y="50944"/>
                    <a:pt x="67058" y="50944"/>
                  </a:cubicBezTo>
                  <a:cubicBezTo>
                    <a:pt x="67058" y="50944"/>
                    <a:pt x="67643" y="49811"/>
                    <a:pt x="67643" y="49811"/>
                  </a:cubicBezTo>
                  <a:cubicBezTo>
                    <a:pt x="67643" y="49811"/>
                    <a:pt x="68223" y="49811"/>
                    <a:pt x="67643" y="49811"/>
                  </a:cubicBezTo>
                  <a:cubicBezTo>
                    <a:pt x="67643" y="49811"/>
                    <a:pt x="68223" y="48677"/>
                    <a:pt x="68223" y="48677"/>
                  </a:cubicBezTo>
                  <a:cubicBezTo>
                    <a:pt x="68223" y="49811"/>
                    <a:pt x="68803" y="49811"/>
                    <a:pt x="68803" y="49811"/>
                  </a:cubicBezTo>
                  <a:cubicBezTo>
                    <a:pt x="68803" y="49811"/>
                    <a:pt x="69968" y="48677"/>
                    <a:pt x="70548" y="48677"/>
                  </a:cubicBezTo>
                  <a:cubicBezTo>
                    <a:pt x="71133" y="47544"/>
                    <a:pt x="72293" y="47544"/>
                    <a:pt x="72293" y="46416"/>
                  </a:cubicBezTo>
                  <a:cubicBezTo>
                    <a:pt x="71713" y="45283"/>
                    <a:pt x="71133" y="46416"/>
                    <a:pt x="70548" y="45283"/>
                  </a:cubicBezTo>
                  <a:cubicBezTo>
                    <a:pt x="69968" y="45283"/>
                    <a:pt x="69968" y="44150"/>
                    <a:pt x="69388" y="44150"/>
                  </a:cubicBezTo>
                  <a:cubicBezTo>
                    <a:pt x="69388" y="44150"/>
                    <a:pt x="68803" y="44150"/>
                    <a:pt x="68803" y="44150"/>
                  </a:cubicBezTo>
                  <a:cubicBezTo>
                    <a:pt x="68803" y="44150"/>
                    <a:pt x="68223" y="44150"/>
                    <a:pt x="68223" y="44150"/>
                  </a:cubicBezTo>
                  <a:cubicBezTo>
                    <a:pt x="68803" y="44150"/>
                    <a:pt x="69388" y="44150"/>
                    <a:pt x="69968" y="44150"/>
                  </a:cubicBezTo>
                  <a:cubicBezTo>
                    <a:pt x="69968" y="44150"/>
                    <a:pt x="69968" y="44150"/>
                    <a:pt x="69968" y="44150"/>
                  </a:cubicBezTo>
                  <a:cubicBezTo>
                    <a:pt x="70548" y="44150"/>
                    <a:pt x="71133" y="45283"/>
                    <a:pt x="71133" y="45283"/>
                  </a:cubicBezTo>
                  <a:cubicBezTo>
                    <a:pt x="71713" y="45283"/>
                    <a:pt x="72293" y="46416"/>
                    <a:pt x="72878" y="45283"/>
                  </a:cubicBezTo>
                  <a:cubicBezTo>
                    <a:pt x="73458" y="45283"/>
                    <a:pt x="74623" y="44150"/>
                    <a:pt x="74623" y="44150"/>
                  </a:cubicBezTo>
                  <a:cubicBezTo>
                    <a:pt x="75203" y="43016"/>
                    <a:pt x="74623" y="43016"/>
                    <a:pt x="74623" y="43016"/>
                  </a:cubicBezTo>
                  <a:cubicBezTo>
                    <a:pt x="74623" y="41888"/>
                    <a:pt x="75788" y="41888"/>
                    <a:pt x="75788" y="41888"/>
                  </a:cubicBezTo>
                  <a:cubicBezTo>
                    <a:pt x="76368" y="41888"/>
                    <a:pt x="76368" y="43016"/>
                    <a:pt x="76948" y="43016"/>
                  </a:cubicBezTo>
                  <a:cubicBezTo>
                    <a:pt x="76948" y="43016"/>
                    <a:pt x="77533" y="43016"/>
                    <a:pt x="77533" y="43016"/>
                  </a:cubicBezTo>
                  <a:cubicBezTo>
                    <a:pt x="77533" y="43016"/>
                    <a:pt x="77533" y="41888"/>
                    <a:pt x="77533" y="41888"/>
                  </a:cubicBezTo>
                  <a:cubicBezTo>
                    <a:pt x="77533" y="40755"/>
                    <a:pt x="76948" y="40755"/>
                    <a:pt x="76948" y="40755"/>
                  </a:cubicBezTo>
                  <a:cubicBezTo>
                    <a:pt x="76948" y="40755"/>
                    <a:pt x="77533" y="40755"/>
                    <a:pt x="77533" y="41888"/>
                  </a:cubicBezTo>
                  <a:cubicBezTo>
                    <a:pt x="77533" y="41888"/>
                    <a:pt x="77533" y="41888"/>
                    <a:pt x="77533" y="41888"/>
                  </a:cubicBezTo>
                  <a:cubicBezTo>
                    <a:pt x="78113" y="41888"/>
                    <a:pt x="78113" y="41888"/>
                    <a:pt x="78113" y="43016"/>
                  </a:cubicBezTo>
                  <a:cubicBezTo>
                    <a:pt x="78113" y="43016"/>
                    <a:pt x="78693" y="41888"/>
                    <a:pt x="79278" y="41888"/>
                  </a:cubicBezTo>
                  <a:cubicBezTo>
                    <a:pt x="79858" y="41888"/>
                    <a:pt x="80438" y="40755"/>
                    <a:pt x="81023" y="40755"/>
                  </a:cubicBezTo>
                  <a:cubicBezTo>
                    <a:pt x="81603" y="40755"/>
                    <a:pt x="81603" y="39622"/>
                    <a:pt x="81603" y="39622"/>
                  </a:cubicBezTo>
                  <a:cubicBezTo>
                    <a:pt x="81603" y="38488"/>
                    <a:pt x="81023" y="38488"/>
                    <a:pt x="81603" y="37361"/>
                  </a:cubicBezTo>
                  <a:cubicBezTo>
                    <a:pt x="81603" y="37361"/>
                    <a:pt x="81603" y="37361"/>
                    <a:pt x="81603" y="37361"/>
                  </a:cubicBezTo>
                  <a:cubicBezTo>
                    <a:pt x="81603" y="36227"/>
                    <a:pt x="81603" y="36227"/>
                    <a:pt x="82183" y="36227"/>
                  </a:cubicBezTo>
                  <a:cubicBezTo>
                    <a:pt x="82769" y="36227"/>
                    <a:pt x="83928" y="36227"/>
                    <a:pt x="82769" y="35094"/>
                  </a:cubicBezTo>
                  <a:cubicBezTo>
                    <a:pt x="82769" y="35094"/>
                    <a:pt x="83928" y="35094"/>
                    <a:pt x="83928" y="35094"/>
                  </a:cubicBezTo>
                  <a:cubicBezTo>
                    <a:pt x="83928" y="33961"/>
                    <a:pt x="83348" y="33961"/>
                    <a:pt x="82769" y="33961"/>
                  </a:cubicBezTo>
                  <a:cubicBezTo>
                    <a:pt x="83348" y="33961"/>
                    <a:pt x="82769" y="33961"/>
                    <a:pt x="82769" y="33961"/>
                  </a:cubicBezTo>
                  <a:cubicBezTo>
                    <a:pt x="82769" y="33961"/>
                    <a:pt x="82769" y="33961"/>
                    <a:pt x="83348" y="32827"/>
                  </a:cubicBezTo>
                  <a:cubicBezTo>
                    <a:pt x="82183" y="32827"/>
                    <a:pt x="81023" y="32827"/>
                    <a:pt x="79858" y="32827"/>
                  </a:cubicBezTo>
                  <a:cubicBezTo>
                    <a:pt x="79858" y="32827"/>
                    <a:pt x="79278" y="33961"/>
                    <a:pt x="79278" y="35094"/>
                  </a:cubicBezTo>
                  <a:cubicBezTo>
                    <a:pt x="79278" y="35094"/>
                    <a:pt x="79858" y="35094"/>
                    <a:pt x="79858" y="35094"/>
                  </a:cubicBezTo>
                  <a:cubicBezTo>
                    <a:pt x="79858" y="35094"/>
                    <a:pt x="79278" y="35094"/>
                    <a:pt x="79278" y="35094"/>
                  </a:cubicBezTo>
                  <a:cubicBezTo>
                    <a:pt x="79278" y="35094"/>
                    <a:pt x="79278" y="36227"/>
                    <a:pt x="79278" y="36227"/>
                  </a:cubicBezTo>
                  <a:cubicBezTo>
                    <a:pt x="78693" y="36227"/>
                    <a:pt x="78693" y="36227"/>
                    <a:pt x="78113" y="36227"/>
                  </a:cubicBezTo>
                  <a:cubicBezTo>
                    <a:pt x="77533" y="37361"/>
                    <a:pt x="76368" y="38488"/>
                    <a:pt x="75788" y="39622"/>
                  </a:cubicBezTo>
                  <a:cubicBezTo>
                    <a:pt x="75203" y="39622"/>
                    <a:pt x="74623" y="40755"/>
                    <a:pt x="74623" y="40755"/>
                  </a:cubicBezTo>
                  <a:cubicBezTo>
                    <a:pt x="74623" y="40755"/>
                    <a:pt x="74623" y="38488"/>
                    <a:pt x="74623" y="38488"/>
                  </a:cubicBezTo>
                  <a:cubicBezTo>
                    <a:pt x="74623" y="38488"/>
                    <a:pt x="74623" y="37361"/>
                    <a:pt x="75203" y="37361"/>
                  </a:cubicBezTo>
                  <a:cubicBezTo>
                    <a:pt x="75203" y="38488"/>
                    <a:pt x="75788" y="36227"/>
                    <a:pt x="75788" y="35094"/>
                  </a:cubicBezTo>
                  <a:cubicBezTo>
                    <a:pt x="75788" y="32827"/>
                    <a:pt x="74623" y="35094"/>
                    <a:pt x="74043" y="36227"/>
                  </a:cubicBezTo>
                  <a:cubicBezTo>
                    <a:pt x="73458" y="36227"/>
                    <a:pt x="72878" y="37361"/>
                    <a:pt x="72878" y="37361"/>
                  </a:cubicBezTo>
                  <a:cubicBezTo>
                    <a:pt x="72878" y="36227"/>
                    <a:pt x="74043" y="35094"/>
                    <a:pt x="72878" y="33961"/>
                  </a:cubicBezTo>
                  <a:cubicBezTo>
                    <a:pt x="72878" y="33961"/>
                    <a:pt x="72878" y="33961"/>
                    <a:pt x="73458" y="33961"/>
                  </a:cubicBezTo>
                  <a:cubicBezTo>
                    <a:pt x="73458" y="35094"/>
                    <a:pt x="74043" y="33961"/>
                    <a:pt x="74043" y="33961"/>
                  </a:cubicBezTo>
                  <a:cubicBezTo>
                    <a:pt x="74043" y="33961"/>
                    <a:pt x="73458" y="33961"/>
                    <a:pt x="72878" y="33961"/>
                  </a:cubicBezTo>
                  <a:cubicBezTo>
                    <a:pt x="73458" y="33961"/>
                    <a:pt x="73458" y="33961"/>
                    <a:pt x="73458" y="32827"/>
                  </a:cubicBezTo>
                  <a:cubicBezTo>
                    <a:pt x="73458" y="33961"/>
                    <a:pt x="72293" y="33961"/>
                    <a:pt x="72293" y="32827"/>
                  </a:cubicBezTo>
                  <a:cubicBezTo>
                    <a:pt x="72293" y="32827"/>
                    <a:pt x="71713" y="32827"/>
                    <a:pt x="71713" y="32827"/>
                  </a:cubicBezTo>
                  <a:cubicBezTo>
                    <a:pt x="72293" y="32827"/>
                    <a:pt x="72878" y="32827"/>
                    <a:pt x="72878" y="31700"/>
                  </a:cubicBezTo>
                  <a:cubicBezTo>
                    <a:pt x="72878" y="31700"/>
                    <a:pt x="72878" y="31700"/>
                    <a:pt x="72878" y="31700"/>
                  </a:cubicBezTo>
                  <a:cubicBezTo>
                    <a:pt x="72878" y="31700"/>
                    <a:pt x="73458" y="32827"/>
                    <a:pt x="73458" y="31700"/>
                  </a:cubicBezTo>
                  <a:cubicBezTo>
                    <a:pt x="74043" y="31700"/>
                    <a:pt x="73458" y="31700"/>
                    <a:pt x="73458" y="31700"/>
                  </a:cubicBezTo>
                  <a:cubicBezTo>
                    <a:pt x="73458" y="30566"/>
                    <a:pt x="73458" y="30566"/>
                    <a:pt x="72878" y="29433"/>
                  </a:cubicBezTo>
                  <a:cubicBezTo>
                    <a:pt x="73458" y="29433"/>
                    <a:pt x="73458" y="29433"/>
                    <a:pt x="73458" y="28300"/>
                  </a:cubicBezTo>
                  <a:cubicBezTo>
                    <a:pt x="74043" y="28300"/>
                    <a:pt x="73458" y="28300"/>
                    <a:pt x="73458" y="27172"/>
                  </a:cubicBezTo>
                  <a:cubicBezTo>
                    <a:pt x="73458" y="27172"/>
                    <a:pt x="72878" y="27172"/>
                    <a:pt x="72878" y="27172"/>
                  </a:cubicBezTo>
                  <a:cubicBezTo>
                    <a:pt x="72293" y="27172"/>
                    <a:pt x="71133" y="27172"/>
                    <a:pt x="71133" y="28300"/>
                  </a:cubicBezTo>
                  <a:cubicBezTo>
                    <a:pt x="71133" y="28300"/>
                    <a:pt x="71133" y="28300"/>
                    <a:pt x="71133" y="28300"/>
                  </a:cubicBezTo>
                  <a:cubicBezTo>
                    <a:pt x="70548" y="28300"/>
                    <a:pt x="70548" y="28300"/>
                    <a:pt x="69968" y="29433"/>
                  </a:cubicBezTo>
                  <a:cubicBezTo>
                    <a:pt x="69388" y="29433"/>
                    <a:pt x="68803" y="30566"/>
                    <a:pt x="69968" y="30566"/>
                  </a:cubicBezTo>
                  <a:cubicBezTo>
                    <a:pt x="69388" y="30566"/>
                    <a:pt x="69388" y="30566"/>
                    <a:pt x="69388" y="30566"/>
                  </a:cubicBezTo>
                  <a:cubicBezTo>
                    <a:pt x="69388" y="30566"/>
                    <a:pt x="68223" y="31700"/>
                    <a:pt x="68223" y="31700"/>
                  </a:cubicBezTo>
                  <a:cubicBezTo>
                    <a:pt x="68223" y="32827"/>
                    <a:pt x="68223" y="32827"/>
                    <a:pt x="68803" y="32827"/>
                  </a:cubicBezTo>
                  <a:cubicBezTo>
                    <a:pt x="68803" y="32827"/>
                    <a:pt x="68803" y="32827"/>
                    <a:pt x="69388" y="32827"/>
                  </a:cubicBezTo>
                  <a:cubicBezTo>
                    <a:pt x="69388" y="33961"/>
                    <a:pt x="69388" y="32827"/>
                    <a:pt x="69388" y="32827"/>
                  </a:cubicBezTo>
                  <a:cubicBezTo>
                    <a:pt x="69968" y="32827"/>
                    <a:pt x="69968" y="33961"/>
                    <a:pt x="69968" y="33961"/>
                  </a:cubicBezTo>
                  <a:cubicBezTo>
                    <a:pt x="69968" y="33961"/>
                    <a:pt x="70548" y="33961"/>
                    <a:pt x="70548" y="33961"/>
                  </a:cubicBezTo>
                  <a:cubicBezTo>
                    <a:pt x="70548" y="33961"/>
                    <a:pt x="70548" y="33961"/>
                    <a:pt x="70548" y="33961"/>
                  </a:cubicBezTo>
                  <a:cubicBezTo>
                    <a:pt x="70548" y="33961"/>
                    <a:pt x="70548" y="33961"/>
                    <a:pt x="70548" y="33961"/>
                  </a:cubicBezTo>
                  <a:cubicBezTo>
                    <a:pt x="70548" y="33961"/>
                    <a:pt x="69968" y="33961"/>
                    <a:pt x="69968" y="33961"/>
                  </a:cubicBezTo>
                  <a:cubicBezTo>
                    <a:pt x="69968" y="33961"/>
                    <a:pt x="70548" y="33961"/>
                    <a:pt x="70548" y="33961"/>
                  </a:cubicBezTo>
                  <a:cubicBezTo>
                    <a:pt x="69968" y="33961"/>
                    <a:pt x="69388" y="33961"/>
                    <a:pt x="69388" y="35094"/>
                  </a:cubicBezTo>
                  <a:cubicBezTo>
                    <a:pt x="69388" y="35094"/>
                    <a:pt x="69388" y="35094"/>
                    <a:pt x="69388" y="35094"/>
                  </a:cubicBezTo>
                  <a:cubicBezTo>
                    <a:pt x="69388" y="35094"/>
                    <a:pt x="68803" y="35094"/>
                    <a:pt x="68803" y="36227"/>
                  </a:cubicBezTo>
                  <a:cubicBezTo>
                    <a:pt x="68803" y="36227"/>
                    <a:pt x="69968" y="33961"/>
                    <a:pt x="69388" y="36227"/>
                  </a:cubicBezTo>
                  <a:cubicBezTo>
                    <a:pt x="69388" y="36227"/>
                    <a:pt x="69388" y="36227"/>
                    <a:pt x="69388" y="36227"/>
                  </a:cubicBezTo>
                  <a:cubicBezTo>
                    <a:pt x="68803" y="36227"/>
                    <a:pt x="68223" y="37361"/>
                    <a:pt x="67643" y="37361"/>
                  </a:cubicBezTo>
                  <a:cubicBezTo>
                    <a:pt x="67058" y="38488"/>
                    <a:pt x="66478" y="37361"/>
                    <a:pt x="65898" y="38488"/>
                  </a:cubicBezTo>
                  <a:cubicBezTo>
                    <a:pt x="65898" y="39622"/>
                    <a:pt x="65898" y="40755"/>
                    <a:pt x="65313" y="40755"/>
                  </a:cubicBezTo>
                  <a:cubicBezTo>
                    <a:pt x="64733" y="40755"/>
                    <a:pt x="64733" y="40755"/>
                    <a:pt x="64153" y="40755"/>
                  </a:cubicBezTo>
                  <a:cubicBezTo>
                    <a:pt x="64153" y="41888"/>
                    <a:pt x="64733" y="41888"/>
                    <a:pt x="64153" y="41888"/>
                  </a:cubicBezTo>
                  <a:cubicBezTo>
                    <a:pt x="64153" y="41888"/>
                    <a:pt x="64153" y="40755"/>
                    <a:pt x="64153" y="40755"/>
                  </a:cubicBezTo>
                  <a:cubicBezTo>
                    <a:pt x="64153" y="40755"/>
                    <a:pt x="64153" y="40755"/>
                    <a:pt x="64733" y="40755"/>
                  </a:cubicBezTo>
                  <a:cubicBezTo>
                    <a:pt x="64733" y="40755"/>
                    <a:pt x="64733" y="40755"/>
                    <a:pt x="65313" y="40755"/>
                  </a:cubicBezTo>
                  <a:cubicBezTo>
                    <a:pt x="65313" y="40755"/>
                    <a:pt x="65313" y="40755"/>
                    <a:pt x="65313" y="40755"/>
                  </a:cubicBezTo>
                  <a:cubicBezTo>
                    <a:pt x="65313" y="40755"/>
                    <a:pt x="65313" y="39622"/>
                    <a:pt x="65313" y="39622"/>
                  </a:cubicBezTo>
                  <a:cubicBezTo>
                    <a:pt x="65313" y="39622"/>
                    <a:pt x="64733" y="39622"/>
                    <a:pt x="64733" y="39622"/>
                  </a:cubicBezTo>
                  <a:cubicBezTo>
                    <a:pt x="64733" y="38488"/>
                    <a:pt x="65898" y="38488"/>
                    <a:pt x="66478" y="37361"/>
                  </a:cubicBezTo>
                  <a:cubicBezTo>
                    <a:pt x="65898" y="37361"/>
                    <a:pt x="65313" y="37361"/>
                    <a:pt x="65313" y="37361"/>
                  </a:cubicBezTo>
                  <a:cubicBezTo>
                    <a:pt x="65313" y="37361"/>
                    <a:pt x="65313" y="37361"/>
                    <a:pt x="65898" y="37361"/>
                  </a:cubicBezTo>
                  <a:cubicBezTo>
                    <a:pt x="65898" y="37361"/>
                    <a:pt x="65313" y="37361"/>
                    <a:pt x="65313" y="37361"/>
                  </a:cubicBezTo>
                  <a:cubicBezTo>
                    <a:pt x="65313" y="37361"/>
                    <a:pt x="65313" y="36227"/>
                    <a:pt x="64733" y="36227"/>
                  </a:cubicBezTo>
                  <a:cubicBezTo>
                    <a:pt x="64733" y="36227"/>
                    <a:pt x="64153" y="36227"/>
                    <a:pt x="64153" y="37361"/>
                  </a:cubicBezTo>
                  <a:cubicBezTo>
                    <a:pt x="64153" y="37361"/>
                    <a:pt x="63568" y="37361"/>
                    <a:pt x="63568" y="37361"/>
                  </a:cubicBezTo>
                  <a:cubicBezTo>
                    <a:pt x="63568" y="37361"/>
                    <a:pt x="63568" y="37361"/>
                    <a:pt x="63568" y="37361"/>
                  </a:cubicBezTo>
                  <a:cubicBezTo>
                    <a:pt x="63568" y="37361"/>
                    <a:pt x="62988" y="37361"/>
                    <a:pt x="63568" y="38488"/>
                  </a:cubicBezTo>
                  <a:cubicBezTo>
                    <a:pt x="63568" y="38488"/>
                    <a:pt x="63568" y="37361"/>
                    <a:pt x="64153" y="38488"/>
                  </a:cubicBezTo>
                  <a:cubicBezTo>
                    <a:pt x="64733" y="38488"/>
                    <a:pt x="63568" y="39622"/>
                    <a:pt x="62988" y="38488"/>
                  </a:cubicBezTo>
                  <a:cubicBezTo>
                    <a:pt x="62988" y="38488"/>
                    <a:pt x="62988" y="37361"/>
                    <a:pt x="62988" y="37361"/>
                  </a:cubicBezTo>
                  <a:cubicBezTo>
                    <a:pt x="62988" y="37361"/>
                    <a:pt x="62988" y="38488"/>
                    <a:pt x="62988" y="38488"/>
                  </a:cubicBezTo>
                  <a:cubicBezTo>
                    <a:pt x="62408" y="38488"/>
                    <a:pt x="61823" y="38488"/>
                    <a:pt x="61243" y="38488"/>
                  </a:cubicBezTo>
                  <a:cubicBezTo>
                    <a:pt x="60663" y="38488"/>
                    <a:pt x="59498" y="38488"/>
                    <a:pt x="58912" y="38488"/>
                  </a:cubicBezTo>
                  <a:cubicBezTo>
                    <a:pt x="58333" y="38488"/>
                    <a:pt x="58333" y="38488"/>
                    <a:pt x="58333" y="38488"/>
                  </a:cubicBezTo>
                  <a:cubicBezTo>
                    <a:pt x="57753" y="38488"/>
                    <a:pt x="57753" y="37361"/>
                    <a:pt x="57753" y="37361"/>
                  </a:cubicBezTo>
                  <a:cubicBezTo>
                    <a:pt x="57167" y="37361"/>
                    <a:pt x="56008" y="38488"/>
                    <a:pt x="56587" y="37361"/>
                  </a:cubicBezTo>
                  <a:cubicBezTo>
                    <a:pt x="56587" y="37361"/>
                    <a:pt x="56587" y="37361"/>
                    <a:pt x="56008" y="37361"/>
                  </a:cubicBezTo>
                  <a:cubicBezTo>
                    <a:pt x="56008" y="37361"/>
                    <a:pt x="56008" y="37361"/>
                    <a:pt x="56008" y="37361"/>
                  </a:cubicBezTo>
                  <a:cubicBezTo>
                    <a:pt x="55422" y="37361"/>
                    <a:pt x="56008" y="36227"/>
                    <a:pt x="56008" y="36227"/>
                  </a:cubicBezTo>
                  <a:cubicBezTo>
                    <a:pt x="56008" y="35094"/>
                    <a:pt x="56008" y="35094"/>
                    <a:pt x="55422" y="35094"/>
                  </a:cubicBezTo>
                  <a:cubicBezTo>
                    <a:pt x="54263" y="36227"/>
                    <a:pt x="53097" y="36227"/>
                    <a:pt x="51932" y="37361"/>
                  </a:cubicBezTo>
                  <a:cubicBezTo>
                    <a:pt x="52518" y="38488"/>
                    <a:pt x="53097" y="37361"/>
                    <a:pt x="53677" y="37361"/>
                  </a:cubicBezTo>
                  <a:cubicBezTo>
                    <a:pt x="53677" y="37361"/>
                    <a:pt x="54263" y="37361"/>
                    <a:pt x="54842" y="37361"/>
                  </a:cubicBezTo>
                  <a:cubicBezTo>
                    <a:pt x="54842" y="36227"/>
                    <a:pt x="55422" y="36227"/>
                    <a:pt x="56008" y="36227"/>
                  </a:cubicBezTo>
                  <a:cubicBezTo>
                    <a:pt x="54842" y="37361"/>
                    <a:pt x="53677" y="37361"/>
                    <a:pt x="52518" y="38488"/>
                  </a:cubicBezTo>
                  <a:cubicBezTo>
                    <a:pt x="51932" y="38488"/>
                    <a:pt x="51932" y="39622"/>
                    <a:pt x="51932" y="40755"/>
                  </a:cubicBezTo>
                  <a:cubicBezTo>
                    <a:pt x="51352" y="40755"/>
                    <a:pt x="50773" y="40755"/>
                    <a:pt x="50773" y="43016"/>
                  </a:cubicBezTo>
                  <a:cubicBezTo>
                    <a:pt x="50773" y="41888"/>
                    <a:pt x="50773" y="40755"/>
                    <a:pt x="50187" y="40755"/>
                  </a:cubicBezTo>
                  <a:cubicBezTo>
                    <a:pt x="50773" y="40755"/>
                    <a:pt x="51352" y="40755"/>
                    <a:pt x="51352" y="40755"/>
                  </a:cubicBezTo>
                  <a:cubicBezTo>
                    <a:pt x="51352" y="40755"/>
                    <a:pt x="50773" y="39622"/>
                    <a:pt x="51352" y="39622"/>
                  </a:cubicBezTo>
                  <a:cubicBezTo>
                    <a:pt x="50773" y="39622"/>
                    <a:pt x="50773" y="39622"/>
                    <a:pt x="50773" y="39622"/>
                  </a:cubicBezTo>
                  <a:cubicBezTo>
                    <a:pt x="50773" y="39622"/>
                    <a:pt x="50773" y="39622"/>
                    <a:pt x="50773" y="38488"/>
                  </a:cubicBezTo>
                  <a:cubicBezTo>
                    <a:pt x="50187" y="38488"/>
                    <a:pt x="50187" y="38488"/>
                    <a:pt x="50187" y="38488"/>
                  </a:cubicBezTo>
                  <a:cubicBezTo>
                    <a:pt x="49028" y="38488"/>
                    <a:pt x="48442" y="38488"/>
                    <a:pt x="47283" y="38488"/>
                  </a:cubicBezTo>
                  <a:cubicBezTo>
                    <a:pt x="46697" y="38488"/>
                    <a:pt x="46117" y="38488"/>
                    <a:pt x="44952" y="38488"/>
                  </a:cubicBezTo>
                  <a:cubicBezTo>
                    <a:pt x="44952" y="38488"/>
                    <a:pt x="44372" y="38488"/>
                    <a:pt x="43787" y="38488"/>
                  </a:cubicBezTo>
                  <a:cubicBezTo>
                    <a:pt x="44952" y="37361"/>
                    <a:pt x="45532" y="37361"/>
                    <a:pt x="46117" y="37361"/>
                  </a:cubicBezTo>
                  <a:cubicBezTo>
                    <a:pt x="46117" y="36227"/>
                    <a:pt x="46117" y="36227"/>
                    <a:pt x="46117" y="36227"/>
                  </a:cubicBezTo>
                  <a:cubicBezTo>
                    <a:pt x="45532" y="35094"/>
                    <a:pt x="44952" y="35094"/>
                    <a:pt x="44372" y="35094"/>
                  </a:cubicBezTo>
                  <a:cubicBezTo>
                    <a:pt x="44952" y="36227"/>
                    <a:pt x="43207" y="35094"/>
                    <a:pt x="42627" y="35094"/>
                  </a:cubicBezTo>
                  <a:cubicBezTo>
                    <a:pt x="42042" y="35094"/>
                    <a:pt x="42042" y="33961"/>
                    <a:pt x="41462" y="33961"/>
                  </a:cubicBezTo>
                  <a:cubicBezTo>
                    <a:pt x="41462" y="33961"/>
                    <a:pt x="41462" y="33961"/>
                    <a:pt x="40882" y="33961"/>
                  </a:cubicBezTo>
                  <a:cubicBezTo>
                    <a:pt x="40882" y="33961"/>
                    <a:pt x="40882" y="33961"/>
                    <a:pt x="40882" y="33961"/>
                  </a:cubicBezTo>
                  <a:cubicBezTo>
                    <a:pt x="40297" y="32827"/>
                    <a:pt x="39137" y="32827"/>
                    <a:pt x="38552" y="32827"/>
                  </a:cubicBezTo>
                  <a:cubicBezTo>
                    <a:pt x="37972" y="32827"/>
                    <a:pt x="37392" y="33961"/>
                    <a:pt x="36227" y="33961"/>
                  </a:cubicBezTo>
                  <a:cubicBezTo>
                    <a:pt x="36807" y="33961"/>
                    <a:pt x="36807" y="33961"/>
                    <a:pt x="37392" y="32827"/>
                  </a:cubicBezTo>
                  <a:cubicBezTo>
                    <a:pt x="36807" y="32827"/>
                    <a:pt x="37392" y="32827"/>
                    <a:pt x="37392" y="31700"/>
                  </a:cubicBezTo>
                  <a:cubicBezTo>
                    <a:pt x="37392" y="31700"/>
                    <a:pt x="36807" y="31700"/>
                    <a:pt x="36807" y="31700"/>
                  </a:cubicBezTo>
                  <a:cubicBezTo>
                    <a:pt x="36807" y="32827"/>
                    <a:pt x="36807" y="32827"/>
                    <a:pt x="36807" y="32827"/>
                  </a:cubicBezTo>
                  <a:cubicBezTo>
                    <a:pt x="36807" y="32827"/>
                    <a:pt x="36227" y="32827"/>
                    <a:pt x="35647" y="32827"/>
                  </a:cubicBezTo>
                  <a:cubicBezTo>
                    <a:pt x="35647" y="33961"/>
                    <a:pt x="35647" y="33961"/>
                    <a:pt x="35062" y="33961"/>
                  </a:cubicBezTo>
                  <a:cubicBezTo>
                    <a:pt x="33902" y="32827"/>
                    <a:pt x="35647" y="29433"/>
                    <a:pt x="33902" y="31700"/>
                  </a:cubicBezTo>
                  <a:cubicBezTo>
                    <a:pt x="33902" y="31700"/>
                    <a:pt x="33902" y="31700"/>
                    <a:pt x="33902" y="31700"/>
                  </a:cubicBezTo>
                  <a:cubicBezTo>
                    <a:pt x="33902" y="31700"/>
                    <a:pt x="33902" y="31700"/>
                    <a:pt x="33902" y="31700"/>
                  </a:cubicBezTo>
                  <a:cubicBezTo>
                    <a:pt x="33902" y="31700"/>
                    <a:pt x="33902" y="31700"/>
                    <a:pt x="34482" y="31700"/>
                  </a:cubicBezTo>
                  <a:cubicBezTo>
                    <a:pt x="33317" y="31700"/>
                    <a:pt x="32737" y="32827"/>
                    <a:pt x="31572" y="32827"/>
                  </a:cubicBezTo>
                  <a:cubicBezTo>
                    <a:pt x="32152" y="32827"/>
                    <a:pt x="32152" y="32827"/>
                    <a:pt x="32152" y="32827"/>
                  </a:cubicBezTo>
                  <a:cubicBezTo>
                    <a:pt x="30992" y="32827"/>
                    <a:pt x="29827" y="33961"/>
                    <a:pt x="28661" y="35094"/>
                  </a:cubicBezTo>
                  <a:cubicBezTo>
                    <a:pt x="28661" y="33961"/>
                    <a:pt x="29247" y="33961"/>
                    <a:pt x="29247" y="33961"/>
                  </a:cubicBezTo>
                  <a:cubicBezTo>
                    <a:pt x="28661" y="33961"/>
                    <a:pt x="28661" y="33961"/>
                    <a:pt x="28661" y="33961"/>
                  </a:cubicBezTo>
                  <a:cubicBezTo>
                    <a:pt x="28661" y="33961"/>
                    <a:pt x="28661" y="33961"/>
                    <a:pt x="28661" y="33961"/>
                  </a:cubicBezTo>
                  <a:cubicBezTo>
                    <a:pt x="28082" y="33961"/>
                    <a:pt x="26337" y="33961"/>
                    <a:pt x="26337" y="35094"/>
                  </a:cubicBezTo>
                  <a:cubicBezTo>
                    <a:pt x="26337" y="35094"/>
                    <a:pt x="26337" y="35094"/>
                    <a:pt x="26337" y="35094"/>
                  </a:cubicBezTo>
                  <a:cubicBezTo>
                    <a:pt x="26337" y="36227"/>
                    <a:pt x="25757" y="35094"/>
                    <a:pt x="25171" y="35094"/>
                  </a:cubicBezTo>
                  <a:cubicBezTo>
                    <a:pt x="25171" y="36227"/>
                    <a:pt x="25757" y="36227"/>
                    <a:pt x="25757" y="36227"/>
                  </a:cubicBezTo>
                  <a:cubicBezTo>
                    <a:pt x="25757" y="36227"/>
                    <a:pt x="25171" y="36227"/>
                    <a:pt x="25171" y="36227"/>
                  </a:cubicBezTo>
                  <a:cubicBezTo>
                    <a:pt x="25757" y="35094"/>
                    <a:pt x="26337" y="35094"/>
                    <a:pt x="26337" y="35094"/>
                  </a:cubicBezTo>
                  <a:cubicBezTo>
                    <a:pt x="27502" y="35094"/>
                    <a:pt x="28082" y="33961"/>
                    <a:pt x="28661" y="33961"/>
                  </a:cubicBezTo>
                  <a:cubicBezTo>
                    <a:pt x="29247" y="33961"/>
                    <a:pt x="31572" y="32827"/>
                    <a:pt x="32152" y="31700"/>
                  </a:cubicBezTo>
                  <a:cubicBezTo>
                    <a:pt x="30406" y="31700"/>
                    <a:pt x="29247" y="32827"/>
                    <a:pt x="28082" y="32827"/>
                  </a:cubicBezTo>
                  <a:cubicBezTo>
                    <a:pt x="28082" y="32827"/>
                    <a:pt x="28082" y="32827"/>
                    <a:pt x="28082" y="32827"/>
                  </a:cubicBezTo>
                  <a:cubicBezTo>
                    <a:pt x="26916" y="33961"/>
                    <a:pt x="26337" y="33961"/>
                    <a:pt x="25171" y="33961"/>
                  </a:cubicBezTo>
                  <a:cubicBezTo>
                    <a:pt x="25757" y="33961"/>
                    <a:pt x="25757" y="33961"/>
                    <a:pt x="26337" y="33961"/>
                  </a:cubicBezTo>
                  <a:cubicBezTo>
                    <a:pt x="25757" y="32827"/>
                    <a:pt x="25757" y="33961"/>
                    <a:pt x="25757" y="32827"/>
                  </a:cubicBezTo>
                  <a:cubicBezTo>
                    <a:pt x="25757" y="32827"/>
                    <a:pt x="25757" y="33961"/>
                    <a:pt x="25171" y="33961"/>
                  </a:cubicBezTo>
                  <a:cubicBezTo>
                    <a:pt x="25171" y="33961"/>
                    <a:pt x="24592" y="33961"/>
                    <a:pt x="24592" y="33961"/>
                  </a:cubicBezTo>
                  <a:cubicBezTo>
                    <a:pt x="24012" y="33961"/>
                    <a:pt x="23426" y="33961"/>
                    <a:pt x="22847" y="35094"/>
                  </a:cubicBezTo>
                  <a:cubicBezTo>
                    <a:pt x="23426" y="35094"/>
                    <a:pt x="23426" y="35094"/>
                    <a:pt x="23426" y="35094"/>
                  </a:cubicBezTo>
                  <a:cubicBezTo>
                    <a:pt x="22847" y="35094"/>
                    <a:pt x="22847" y="35094"/>
                    <a:pt x="22847" y="35094"/>
                  </a:cubicBezTo>
                  <a:cubicBezTo>
                    <a:pt x="23426" y="35094"/>
                    <a:pt x="23426" y="36227"/>
                    <a:pt x="22847" y="36227"/>
                  </a:cubicBezTo>
                  <a:cubicBezTo>
                    <a:pt x="22267" y="36227"/>
                    <a:pt x="21681" y="35094"/>
                    <a:pt x="21102" y="35094"/>
                  </a:cubicBezTo>
                  <a:cubicBezTo>
                    <a:pt x="20522" y="35094"/>
                    <a:pt x="20522" y="35094"/>
                    <a:pt x="20522" y="33961"/>
                  </a:cubicBezTo>
                  <a:cubicBezTo>
                    <a:pt x="19936" y="33961"/>
                    <a:pt x="20522" y="33961"/>
                    <a:pt x="19936" y="33961"/>
                  </a:cubicBezTo>
                  <a:cubicBezTo>
                    <a:pt x="19936" y="33961"/>
                    <a:pt x="19356" y="33961"/>
                    <a:pt x="19356" y="33961"/>
                  </a:cubicBezTo>
                  <a:cubicBezTo>
                    <a:pt x="18771" y="32827"/>
                    <a:pt x="18771" y="32827"/>
                    <a:pt x="18191" y="33961"/>
                  </a:cubicBezTo>
                  <a:cubicBezTo>
                    <a:pt x="17611" y="35094"/>
                    <a:pt x="17026" y="36227"/>
                    <a:pt x="16446" y="36227"/>
                  </a:cubicBezTo>
                  <a:cubicBezTo>
                    <a:pt x="12376" y="43016"/>
                    <a:pt x="8301" y="49811"/>
                    <a:pt x="4231" y="55472"/>
                  </a:cubicBezTo>
                  <a:cubicBezTo>
                    <a:pt x="3066" y="57733"/>
                    <a:pt x="2486" y="58866"/>
                    <a:pt x="1321" y="61133"/>
                  </a:cubicBezTo>
                  <a:cubicBezTo>
                    <a:pt x="1321" y="61133"/>
                    <a:pt x="1321" y="61133"/>
                    <a:pt x="1321" y="61133"/>
                  </a:cubicBezTo>
                  <a:cubicBezTo>
                    <a:pt x="1901" y="61133"/>
                    <a:pt x="1901" y="61133"/>
                    <a:pt x="1901" y="61133"/>
                  </a:cubicBezTo>
                  <a:cubicBezTo>
                    <a:pt x="2486" y="61133"/>
                    <a:pt x="3066" y="61133"/>
                    <a:pt x="3646" y="61133"/>
                  </a:cubicBezTo>
                  <a:cubicBezTo>
                    <a:pt x="3066" y="61133"/>
                    <a:pt x="2486" y="62266"/>
                    <a:pt x="3066" y="62266"/>
                  </a:cubicBezTo>
                  <a:cubicBezTo>
                    <a:pt x="3066" y="63394"/>
                    <a:pt x="3066" y="63394"/>
                    <a:pt x="3066" y="64527"/>
                  </a:cubicBezTo>
                  <a:cubicBezTo>
                    <a:pt x="3066" y="64527"/>
                    <a:pt x="3066" y="64527"/>
                    <a:pt x="3066" y="65661"/>
                  </a:cubicBezTo>
                  <a:cubicBezTo>
                    <a:pt x="3646" y="65661"/>
                    <a:pt x="4811" y="64527"/>
                    <a:pt x="5391" y="63394"/>
                  </a:cubicBezTo>
                  <a:cubicBezTo>
                    <a:pt x="5391" y="63394"/>
                    <a:pt x="5976" y="63394"/>
                    <a:pt x="6556" y="63394"/>
                  </a:cubicBezTo>
                  <a:cubicBezTo>
                    <a:pt x="6556" y="62266"/>
                    <a:pt x="7141" y="62266"/>
                    <a:pt x="7141" y="62266"/>
                  </a:cubicBezTo>
                  <a:cubicBezTo>
                    <a:pt x="7141" y="63394"/>
                    <a:pt x="7141" y="63394"/>
                    <a:pt x="7141" y="63394"/>
                  </a:cubicBezTo>
                  <a:cubicBezTo>
                    <a:pt x="7141" y="63394"/>
                    <a:pt x="7141" y="64527"/>
                    <a:pt x="7141" y="64527"/>
                  </a:cubicBezTo>
                  <a:cubicBezTo>
                    <a:pt x="7141" y="64527"/>
                    <a:pt x="7141" y="64527"/>
                    <a:pt x="7141" y="64527"/>
                  </a:cubicBezTo>
                  <a:cubicBezTo>
                    <a:pt x="7141" y="64527"/>
                    <a:pt x="7141" y="65661"/>
                    <a:pt x="7141" y="65661"/>
                  </a:cubicBezTo>
                  <a:cubicBezTo>
                    <a:pt x="7141" y="65661"/>
                    <a:pt x="7141" y="65661"/>
                    <a:pt x="7141" y="66794"/>
                  </a:cubicBezTo>
                  <a:cubicBezTo>
                    <a:pt x="7141" y="66794"/>
                    <a:pt x="7141" y="67922"/>
                    <a:pt x="7141" y="67922"/>
                  </a:cubicBezTo>
                  <a:cubicBezTo>
                    <a:pt x="7141" y="69055"/>
                    <a:pt x="7141" y="71322"/>
                    <a:pt x="6556" y="71322"/>
                  </a:cubicBezTo>
                  <a:cubicBezTo>
                    <a:pt x="6556" y="71322"/>
                    <a:pt x="6556" y="71322"/>
                    <a:pt x="6556" y="71322"/>
                  </a:cubicBezTo>
                  <a:cubicBezTo>
                    <a:pt x="6556" y="71322"/>
                    <a:pt x="6556" y="71322"/>
                    <a:pt x="6556" y="71322"/>
                  </a:cubicBezTo>
                  <a:cubicBezTo>
                    <a:pt x="6556" y="71322"/>
                    <a:pt x="6556" y="71322"/>
                    <a:pt x="6556" y="72455"/>
                  </a:cubicBezTo>
                  <a:cubicBezTo>
                    <a:pt x="6556" y="72455"/>
                    <a:pt x="6556" y="72455"/>
                    <a:pt x="6556" y="72455"/>
                  </a:cubicBezTo>
                  <a:cubicBezTo>
                    <a:pt x="6556" y="72455"/>
                    <a:pt x="7141" y="73583"/>
                    <a:pt x="7141" y="73583"/>
                  </a:cubicBezTo>
                  <a:cubicBezTo>
                    <a:pt x="7141" y="73583"/>
                    <a:pt x="7141" y="73583"/>
                    <a:pt x="7141" y="73583"/>
                  </a:cubicBezTo>
                  <a:cubicBezTo>
                    <a:pt x="7721" y="73583"/>
                    <a:pt x="7721" y="74716"/>
                    <a:pt x="7721" y="73583"/>
                  </a:cubicBezTo>
                  <a:cubicBezTo>
                    <a:pt x="7721" y="75850"/>
                    <a:pt x="6556" y="75850"/>
                    <a:pt x="5976" y="76983"/>
                  </a:cubicBezTo>
                  <a:cubicBezTo>
                    <a:pt x="6556" y="76983"/>
                    <a:pt x="7141" y="75850"/>
                    <a:pt x="7141" y="75850"/>
                  </a:cubicBezTo>
                  <a:cubicBezTo>
                    <a:pt x="7141" y="75850"/>
                    <a:pt x="7141" y="75850"/>
                    <a:pt x="7141" y="75850"/>
                  </a:cubicBezTo>
                  <a:cubicBezTo>
                    <a:pt x="7141" y="75850"/>
                    <a:pt x="7141" y="75850"/>
                    <a:pt x="7141" y="75850"/>
                  </a:cubicBezTo>
                  <a:cubicBezTo>
                    <a:pt x="6556" y="76983"/>
                    <a:pt x="5976" y="78111"/>
                    <a:pt x="5391" y="79244"/>
                  </a:cubicBezTo>
                  <a:cubicBezTo>
                    <a:pt x="4231" y="79244"/>
                    <a:pt x="4811" y="80377"/>
                    <a:pt x="5391" y="80377"/>
                  </a:cubicBezTo>
                  <a:cubicBezTo>
                    <a:pt x="5391" y="80377"/>
                    <a:pt x="3066" y="81511"/>
                    <a:pt x="4231" y="82638"/>
                  </a:cubicBezTo>
                  <a:cubicBezTo>
                    <a:pt x="4231" y="82638"/>
                    <a:pt x="4231" y="82638"/>
                    <a:pt x="4231" y="82638"/>
                  </a:cubicBezTo>
                  <a:cubicBezTo>
                    <a:pt x="4811" y="82638"/>
                    <a:pt x="5391" y="81511"/>
                    <a:pt x="6556" y="81511"/>
                  </a:cubicBezTo>
                  <a:cubicBezTo>
                    <a:pt x="6556" y="81511"/>
                    <a:pt x="6556" y="81511"/>
                    <a:pt x="6556" y="81511"/>
                  </a:cubicBezTo>
                  <a:cubicBezTo>
                    <a:pt x="5976" y="81511"/>
                    <a:pt x="5391" y="81511"/>
                    <a:pt x="5976" y="82638"/>
                  </a:cubicBezTo>
                  <a:cubicBezTo>
                    <a:pt x="5976" y="82638"/>
                    <a:pt x="6556" y="81511"/>
                    <a:pt x="6556" y="82638"/>
                  </a:cubicBezTo>
                  <a:cubicBezTo>
                    <a:pt x="5976" y="82638"/>
                    <a:pt x="5976" y="82638"/>
                    <a:pt x="5391" y="82638"/>
                  </a:cubicBezTo>
                  <a:cubicBezTo>
                    <a:pt x="5391" y="81511"/>
                    <a:pt x="5391" y="81511"/>
                    <a:pt x="5976" y="81511"/>
                  </a:cubicBezTo>
                  <a:cubicBezTo>
                    <a:pt x="5391" y="81511"/>
                    <a:pt x="4811" y="82638"/>
                    <a:pt x="4811" y="82638"/>
                  </a:cubicBezTo>
                  <a:cubicBezTo>
                    <a:pt x="5976" y="82638"/>
                    <a:pt x="4231" y="84905"/>
                    <a:pt x="5391" y="83772"/>
                  </a:cubicBezTo>
                  <a:cubicBezTo>
                    <a:pt x="5391" y="84905"/>
                    <a:pt x="4811" y="84905"/>
                    <a:pt x="4811" y="86038"/>
                  </a:cubicBezTo>
                  <a:cubicBezTo>
                    <a:pt x="4811" y="86038"/>
                    <a:pt x="4811" y="86038"/>
                    <a:pt x="5391" y="84905"/>
                  </a:cubicBezTo>
                  <a:cubicBezTo>
                    <a:pt x="4811" y="86038"/>
                    <a:pt x="4811" y="86038"/>
                    <a:pt x="4811" y="86038"/>
                  </a:cubicBezTo>
                  <a:cubicBezTo>
                    <a:pt x="4231" y="86038"/>
                    <a:pt x="4231" y="86038"/>
                    <a:pt x="4231" y="87172"/>
                  </a:cubicBezTo>
                  <a:cubicBezTo>
                    <a:pt x="4231" y="87172"/>
                    <a:pt x="4231" y="87172"/>
                    <a:pt x="4231" y="88300"/>
                  </a:cubicBezTo>
                  <a:cubicBezTo>
                    <a:pt x="4811" y="87172"/>
                    <a:pt x="5976" y="86038"/>
                    <a:pt x="7141" y="84905"/>
                  </a:cubicBezTo>
                  <a:cubicBezTo>
                    <a:pt x="6556" y="84905"/>
                    <a:pt x="5976" y="84905"/>
                    <a:pt x="5976" y="86038"/>
                  </a:cubicBezTo>
                  <a:cubicBezTo>
                    <a:pt x="5976" y="86038"/>
                    <a:pt x="5976" y="87172"/>
                    <a:pt x="5976" y="87172"/>
                  </a:cubicBezTo>
                  <a:cubicBezTo>
                    <a:pt x="5976" y="86038"/>
                    <a:pt x="5976" y="86038"/>
                    <a:pt x="5976" y="86038"/>
                  </a:cubicBezTo>
                  <a:cubicBezTo>
                    <a:pt x="5391" y="86038"/>
                    <a:pt x="4811" y="86038"/>
                    <a:pt x="4811" y="87172"/>
                  </a:cubicBezTo>
                  <a:cubicBezTo>
                    <a:pt x="4811" y="87172"/>
                    <a:pt x="4811" y="87172"/>
                    <a:pt x="4811" y="87172"/>
                  </a:cubicBezTo>
                  <a:cubicBezTo>
                    <a:pt x="4231" y="87172"/>
                    <a:pt x="4231" y="88300"/>
                    <a:pt x="4231" y="88300"/>
                  </a:cubicBezTo>
                  <a:cubicBezTo>
                    <a:pt x="4231" y="88300"/>
                    <a:pt x="4811" y="88300"/>
                    <a:pt x="4811" y="88300"/>
                  </a:cubicBezTo>
                  <a:cubicBezTo>
                    <a:pt x="4811" y="88300"/>
                    <a:pt x="5391" y="88300"/>
                    <a:pt x="5976" y="88300"/>
                  </a:cubicBezTo>
                  <a:cubicBezTo>
                    <a:pt x="5391" y="88300"/>
                    <a:pt x="4231" y="88300"/>
                    <a:pt x="3646" y="89433"/>
                  </a:cubicBezTo>
                  <a:cubicBezTo>
                    <a:pt x="3066" y="90566"/>
                    <a:pt x="4811" y="90566"/>
                    <a:pt x="4811" y="90566"/>
                  </a:cubicBezTo>
                  <a:cubicBezTo>
                    <a:pt x="4811" y="90566"/>
                    <a:pt x="4811" y="90566"/>
                    <a:pt x="4811" y="90566"/>
                  </a:cubicBezTo>
                  <a:cubicBezTo>
                    <a:pt x="4811" y="90566"/>
                    <a:pt x="4811" y="90566"/>
                    <a:pt x="4811" y="90566"/>
                  </a:cubicBezTo>
                  <a:cubicBezTo>
                    <a:pt x="4811" y="90566"/>
                    <a:pt x="4811" y="91700"/>
                    <a:pt x="4811" y="91700"/>
                  </a:cubicBezTo>
                  <a:cubicBezTo>
                    <a:pt x="4811" y="91700"/>
                    <a:pt x="5391" y="91700"/>
                    <a:pt x="5391" y="91700"/>
                  </a:cubicBezTo>
                  <a:cubicBezTo>
                    <a:pt x="5391" y="91700"/>
                    <a:pt x="4811" y="91700"/>
                    <a:pt x="4231" y="91700"/>
                  </a:cubicBezTo>
                  <a:cubicBezTo>
                    <a:pt x="4811" y="91700"/>
                    <a:pt x="5391" y="92827"/>
                    <a:pt x="5976" y="91700"/>
                  </a:cubicBezTo>
                  <a:cubicBezTo>
                    <a:pt x="5976" y="91700"/>
                    <a:pt x="5976" y="91700"/>
                    <a:pt x="5391" y="91700"/>
                  </a:cubicBezTo>
                  <a:cubicBezTo>
                    <a:pt x="5976" y="92827"/>
                    <a:pt x="6556" y="91700"/>
                    <a:pt x="7141" y="90566"/>
                  </a:cubicBezTo>
                  <a:cubicBezTo>
                    <a:pt x="6556" y="91700"/>
                    <a:pt x="6556" y="91700"/>
                    <a:pt x="5976" y="92827"/>
                  </a:cubicBezTo>
                  <a:cubicBezTo>
                    <a:pt x="5976" y="92827"/>
                    <a:pt x="5976" y="93961"/>
                    <a:pt x="5976" y="93961"/>
                  </a:cubicBezTo>
                  <a:cubicBezTo>
                    <a:pt x="6556" y="95094"/>
                    <a:pt x="7141" y="93961"/>
                    <a:pt x="7141" y="92827"/>
                  </a:cubicBezTo>
                  <a:cubicBezTo>
                    <a:pt x="7721" y="93961"/>
                    <a:pt x="7141" y="93961"/>
                    <a:pt x="7141" y="93961"/>
                  </a:cubicBezTo>
                  <a:cubicBezTo>
                    <a:pt x="7141" y="93961"/>
                    <a:pt x="6556" y="95094"/>
                    <a:pt x="7141" y="95094"/>
                  </a:cubicBezTo>
                  <a:cubicBezTo>
                    <a:pt x="7141" y="95094"/>
                    <a:pt x="7141" y="95094"/>
                    <a:pt x="6556" y="95094"/>
                  </a:cubicBezTo>
                  <a:cubicBezTo>
                    <a:pt x="6556" y="93961"/>
                    <a:pt x="5976" y="95094"/>
                    <a:pt x="6556" y="95094"/>
                  </a:cubicBezTo>
                  <a:cubicBezTo>
                    <a:pt x="7141" y="96227"/>
                    <a:pt x="7141" y="95094"/>
                    <a:pt x="7721" y="95094"/>
                  </a:cubicBezTo>
                  <a:cubicBezTo>
                    <a:pt x="7721" y="95094"/>
                    <a:pt x="7141" y="95094"/>
                    <a:pt x="7141" y="96227"/>
                  </a:cubicBezTo>
                  <a:cubicBezTo>
                    <a:pt x="7141" y="96227"/>
                    <a:pt x="7721" y="96227"/>
                    <a:pt x="7721" y="96227"/>
                  </a:cubicBezTo>
                  <a:cubicBezTo>
                    <a:pt x="7721" y="96227"/>
                    <a:pt x="7141" y="96227"/>
                    <a:pt x="7141" y="96227"/>
                  </a:cubicBezTo>
                  <a:cubicBezTo>
                    <a:pt x="7141" y="96227"/>
                    <a:pt x="7141" y="96227"/>
                    <a:pt x="7141" y="96227"/>
                  </a:cubicBezTo>
                  <a:cubicBezTo>
                    <a:pt x="7141" y="96227"/>
                    <a:pt x="7141" y="97361"/>
                    <a:pt x="7141" y="97361"/>
                  </a:cubicBezTo>
                  <a:cubicBezTo>
                    <a:pt x="7141" y="96227"/>
                    <a:pt x="7721" y="97361"/>
                    <a:pt x="8301" y="97361"/>
                  </a:cubicBezTo>
                  <a:cubicBezTo>
                    <a:pt x="9466" y="97361"/>
                    <a:pt x="10046" y="97361"/>
                    <a:pt x="11211" y="97361"/>
                  </a:cubicBezTo>
                  <a:cubicBezTo>
                    <a:pt x="15281" y="97361"/>
                    <a:pt x="18771" y="97361"/>
                    <a:pt x="22267" y="97361"/>
                  </a:cubicBezTo>
                  <a:cubicBezTo>
                    <a:pt x="29247" y="97361"/>
                    <a:pt x="36227" y="97361"/>
                    <a:pt x="43207" y="97361"/>
                  </a:cubicBezTo>
                  <a:cubicBezTo>
                    <a:pt x="43787" y="97361"/>
                    <a:pt x="44372" y="97361"/>
                    <a:pt x="44372" y="97361"/>
                  </a:cubicBezTo>
                  <a:cubicBezTo>
                    <a:pt x="44372" y="97361"/>
                    <a:pt x="44952" y="95094"/>
                    <a:pt x="44952" y="96227"/>
                  </a:cubicBezTo>
                  <a:cubicBezTo>
                    <a:pt x="44952" y="96227"/>
                    <a:pt x="44372" y="97361"/>
                    <a:pt x="44952" y="97361"/>
                  </a:cubicBezTo>
                  <a:cubicBezTo>
                    <a:pt x="44952" y="98488"/>
                    <a:pt x="45532" y="98488"/>
                    <a:pt x="45532" y="98488"/>
                  </a:cubicBezTo>
                  <a:cubicBezTo>
                    <a:pt x="46117" y="98488"/>
                    <a:pt x="47862" y="97361"/>
                    <a:pt x="47283" y="99622"/>
                  </a:cubicBezTo>
                  <a:cubicBezTo>
                    <a:pt x="47862" y="98488"/>
                    <a:pt x="47862" y="99622"/>
                    <a:pt x="48442" y="99622"/>
                  </a:cubicBezTo>
                  <a:cubicBezTo>
                    <a:pt x="48442" y="99622"/>
                    <a:pt x="49028" y="99622"/>
                    <a:pt x="49607" y="99622"/>
                  </a:cubicBezTo>
                  <a:cubicBezTo>
                    <a:pt x="49607" y="99622"/>
                    <a:pt x="49028" y="99622"/>
                    <a:pt x="49607" y="99622"/>
                  </a:cubicBezTo>
                  <a:cubicBezTo>
                    <a:pt x="49607" y="99622"/>
                    <a:pt x="49607" y="99622"/>
                    <a:pt x="49607" y="99622"/>
                  </a:cubicBezTo>
                  <a:cubicBezTo>
                    <a:pt x="50187" y="99622"/>
                    <a:pt x="50773" y="100755"/>
                    <a:pt x="51352" y="99622"/>
                  </a:cubicBezTo>
                  <a:cubicBezTo>
                    <a:pt x="51932" y="99622"/>
                    <a:pt x="51932" y="98488"/>
                    <a:pt x="52518" y="98488"/>
                  </a:cubicBezTo>
                  <a:cubicBezTo>
                    <a:pt x="52518" y="98488"/>
                    <a:pt x="52518" y="98488"/>
                    <a:pt x="51932" y="99622"/>
                  </a:cubicBezTo>
                  <a:cubicBezTo>
                    <a:pt x="52518" y="99622"/>
                    <a:pt x="52518" y="97361"/>
                    <a:pt x="53097" y="97361"/>
                  </a:cubicBezTo>
                  <a:cubicBezTo>
                    <a:pt x="53677" y="97361"/>
                    <a:pt x="52518" y="98488"/>
                    <a:pt x="52518" y="98488"/>
                  </a:cubicBezTo>
                  <a:cubicBezTo>
                    <a:pt x="53097" y="98488"/>
                    <a:pt x="53097" y="98488"/>
                    <a:pt x="53097" y="98488"/>
                  </a:cubicBezTo>
                  <a:cubicBezTo>
                    <a:pt x="53097" y="98488"/>
                    <a:pt x="53677" y="98488"/>
                    <a:pt x="53677" y="97361"/>
                  </a:cubicBezTo>
                  <a:cubicBezTo>
                    <a:pt x="53677" y="97361"/>
                    <a:pt x="53677" y="97361"/>
                    <a:pt x="53677" y="97361"/>
                  </a:cubicBezTo>
                  <a:cubicBezTo>
                    <a:pt x="53677" y="97361"/>
                    <a:pt x="53677" y="97361"/>
                    <a:pt x="53677" y="97361"/>
                  </a:cubicBezTo>
                  <a:cubicBezTo>
                    <a:pt x="54263" y="97361"/>
                    <a:pt x="54263" y="97361"/>
                    <a:pt x="54842" y="97361"/>
                  </a:cubicBezTo>
                  <a:cubicBezTo>
                    <a:pt x="55422" y="98488"/>
                    <a:pt x="56008" y="97361"/>
                    <a:pt x="56008" y="98488"/>
                  </a:cubicBezTo>
                  <a:cubicBezTo>
                    <a:pt x="56008" y="100755"/>
                    <a:pt x="56008" y="100755"/>
                    <a:pt x="57167" y="100755"/>
                  </a:cubicBezTo>
                  <a:cubicBezTo>
                    <a:pt x="57167" y="100755"/>
                    <a:pt x="56587" y="100755"/>
                    <a:pt x="56587" y="101888"/>
                  </a:cubicBezTo>
                  <a:cubicBezTo>
                    <a:pt x="56587" y="101888"/>
                    <a:pt x="56587" y="101888"/>
                    <a:pt x="56587" y="101888"/>
                  </a:cubicBezTo>
                  <a:cubicBezTo>
                    <a:pt x="56587" y="101888"/>
                    <a:pt x="57167" y="101888"/>
                    <a:pt x="57167" y="101888"/>
                  </a:cubicBezTo>
                  <a:cubicBezTo>
                    <a:pt x="57167" y="103016"/>
                    <a:pt x="56587" y="103016"/>
                    <a:pt x="56587" y="103016"/>
                  </a:cubicBezTo>
                  <a:cubicBezTo>
                    <a:pt x="56587" y="104150"/>
                    <a:pt x="57167" y="103016"/>
                    <a:pt x="57167" y="104150"/>
                  </a:cubicBezTo>
                  <a:cubicBezTo>
                    <a:pt x="57167" y="104150"/>
                    <a:pt x="56587" y="104150"/>
                    <a:pt x="56587" y="104150"/>
                  </a:cubicBezTo>
                  <a:cubicBezTo>
                    <a:pt x="56587" y="104150"/>
                    <a:pt x="56587" y="104150"/>
                    <a:pt x="56587" y="104150"/>
                  </a:cubicBezTo>
                  <a:cubicBezTo>
                    <a:pt x="56008" y="106416"/>
                    <a:pt x="57167" y="104150"/>
                    <a:pt x="57167" y="105283"/>
                  </a:cubicBezTo>
                  <a:cubicBezTo>
                    <a:pt x="57167" y="106416"/>
                    <a:pt x="60078" y="106416"/>
                    <a:pt x="60078" y="106416"/>
                  </a:cubicBezTo>
                  <a:cubicBezTo>
                    <a:pt x="60078" y="106416"/>
                    <a:pt x="60078" y="106416"/>
                    <a:pt x="60078" y="106416"/>
                  </a:cubicBezTo>
                  <a:cubicBezTo>
                    <a:pt x="60078" y="106416"/>
                    <a:pt x="60078" y="106416"/>
                    <a:pt x="60078" y="106416"/>
                  </a:cubicBezTo>
                  <a:cubicBezTo>
                    <a:pt x="60078" y="107544"/>
                    <a:pt x="60663" y="107544"/>
                    <a:pt x="60663" y="106416"/>
                  </a:cubicBezTo>
                  <a:cubicBezTo>
                    <a:pt x="60663" y="106416"/>
                    <a:pt x="60663" y="106416"/>
                    <a:pt x="60663" y="107544"/>
                  </a:cubicBezTo>
                  <a:cubicBezTo>
                    <a:pt x="61243" y="106416"/>
                    <a:pt x="61243" y="107544"/>
                    <a:pt x="61243" y="107544"/>
                  </a:cubicBezTo>
                  <a:cubicBezTo>
                    <a:pt x="61243" y="107544"/>
                    <a:pt x="61243" y="108677"/>
                    <a:pt x="61243" y="107544"/>
                  </a:cubicBezTo>
                  <a:cubicBezTo>
                    <a:pt x="61243" y="109811"/>
                    <a:pt x="61823" y="108677"/>
                    <a:pt x="61243" y="109811"/>
                  </a:cubicBezTo>
                  <a:cubicBezTo>
                    <a:pt x="61823" y="109811"/>
                    <a:pt x="61823" y="109811"/>
                    <a:pt x="61243" y="109811"/>
                  </a:cubicBezTo>
                  <a:cubicBezTo>
                    <a:pt x="61823" y="109811"/>
                    <a:pt x="61823" y="110944"/>
                    <a:pt x="61823" y="110944"/>
                  </a:cubicBezTo>
                  <a:cubicBezTo>
                    <a:pt x="61823" y="110944"/>
                    <a:pt x="61823" y="110944"/>
                    <a:pt x="61823" y="110944"/>
                  </a:cubicBezTo>
                  <a:cubicBezTo>
                    <a:pt x="61823" y="110944"/>
                    <a:pt x="61823" y="110944"/>
                    <a:pt x="61823" y="110944"/>
                  </a:cubicBezTo>
                  <a:cubicBezTo>
                    <a:pt x="61823" y="110944"/>
                    <a:pt x="61243" y="110944"/>
                    <a:pt x="61243" y="110944"/>
                  </a:cubicBezTo>
                  <a:cubicBezTo>
                    <a:pt x="60663" y="110944"/>
                    <a:pt x="61243" y="112077"/>
                    <a:pt x="61243" y="112077"/>
                  </a:cubicBezTo>
                  <a:cubicBezTo>
                    <a:pt x="60663" y="112077"/>
                    <a:pt x="60663" y="110944"/>
                    <a:pt x="60078" y="112077"/>
                  </a:cubicBezTo>
                  <a:cubicBezTo>
                    <a:pt x="60078" y="112077"/>
                    <a:pt x="60078" y="110944"/>
                    <a:pt x="60078" y="110944"/>
                  </a:cubicBezTo>
                  <a:cubicBezTo>
                    <a:pt x="60078" y="110944"/>
                    <a:pt x="60078" y="110944"/>
                    <a:pt x="59498" y="110944"/>
                  </a:cubicBezTo>
                  <a:cubicBezTo>
                    <a:pt x="60078" y="110944"/>
                    <a:pt x="60078" y="110944"/>
                    <a:pt x="60078" y="110944"/>
                  </a:cubicBezTo>
                  <a:cubicBezTo>
                    <a:pt x="60078" y="110944"/>
                    <a:pt x="60078" y="110944"/>
                    <a:pt x="60078" y="110944"/>
                  </a:cubicBezTo>
                  <a:cubicBezTo>
                    <a:pt x="60078" y="109811"/>
                    <a:pt x="59498" y="109811"/>
                    <a:pt x="60078" y="109811"/>
                  </a:cubicBezTo>
                  <a:cubicBezTo>
                    <a:pt x="59498" y="109811"/>
                    <a:pt x="59498" y="109811"/>
                    <a:pt x="59498" y="109811"/>
                  </a:cubicBezTo>
                  <a:cubicBezTo>
                    <a:pt x="60078" y="110944"/>
                    <a:pt x="58912" y="113205"/>
                    <a:pt x="58333" y="114338"/>
                  </a:cubicBezTo>
                  <a:cubicBezTo>
                    <a:pt x="58333" y="114338"/>
                    <a:pt x="57753" y="115472"/>
                    <a:pt x="57167" y="116605"/>
                  </a:cubicBezTo>
                  <a:cubicBezTo>
                    <a:pt x="57167" y="116605"/>
                    <a:pt x="56587" y="116605"/>
                    <a:pt x="56587" y="116605"/>
                  </a:cubicBezTo>
                  <a:cubicBezTo>
                    <a:pt x="56587" y="117733"/>
                    <a:pt x="56587" y="117733"/>
                    <a:pt x="56008" y="118866"/>
                  </a:cubicBezTo>
                  <a:cubicBezTo>
                    <a:pt x="56008" y="118866"/>
                    <a:pt x="56008" y="118866"/>
                    <a:pt x="56008" y="118866"/>
                  </a:cubicBezTo>
                  <a:cubicBezTo>
                    <a:pt x="56008" y="120000"/>
                    <a:pt x="55422" y="118866"/>
                    <a:pt x="55422" y="118866"/>
                  </a:cubicBezTo>
                  <a:cubicBezTo>
                    <a:pt x="54842" y="120000"/>
                    <a:pt x="55422" y="120000"/>
                    <a:pt x="56008" y="120000"/>
                  </a:cubicBezTo>
                  <a:cubicBezTo>
                    <a:pt x="56008" y="120000"/>
                    <a:pt x="56587" y="120000"/>
                    <a:pt x="57167" y="118866"/>
                  </a:cubicBezTo>
                  <a:cubicBezTo>
                    <a:pt x="57167" y="118866"/>
                    <a:pt x="56587" y="118866"/>
                    <a:pt x="56587" y="118866"/>
                  </a:cubicBezTo>
                  <a:cubicBezTo>
                    <a:pt x="57167" y="118866"/>
                    <a:pt x="57753" y="118866"/>
                    <a:pt x="57753" y="117733"/>
                  </a:cubicBezTo>
                  <a:cubicBezTo>
                    <a:pt x="58333" y="117733"/>
                    <a:pt x="58912" y="118866"/>
                    <a:pt x="59498" y="118866"/>
                  </a:cubicBezTo>
                  <a:cubicBezTo>
                    <a:pt x="59498" y="118866"/>
                    <a:pt x="59498" y="117733"/>
                    <a:pt x="58912" y="117733"/>
                  </a:cubicBezTo>
                  <a:cubicBezTo>
                    <a:pt x="59498" y="117733"/>
                    <a:pt x="60078" y="117733"/>
                    <a:pt x="60078" y="117733"/>
                  </a:cubicBezTo>
                  <a:cubicBezTo>
                    <a:pt x="60663" y="117733"/>
                    <a:pt x="60663" y="117733"/>
                    <a:pt x="61243" y="117733"/>
                  </a:cubicBezTo>
                  <a:cubicBezTo>
                    <a:pt x="61823" y="116605"/>
                    <a:pt x="61243" y="116605"/>
                    <a:pt x="61823" y="115472"/>
                  </a:cubicBezTo>
                  <a:cubicBezTo>
                    <a:pt x="61243" y="116605"/>
                    <a:pt x="60663" y="116605"/>
                    <a:pt x="60663" y="115472"/>
                  </a:cubicBezTo>
                  <a:cubicBezTo>
                    <a:pt x="60663" y="115472"/>
                    <a:pt x="61823" y="114338"/>
                    <a:pt x="61823" y="114338"/>
                  </a:cubicBezTo>
                  <a:cubicBezTo>
                    <a:pt x="62408" y="114338"/>
                    <a:pt x="63568" y="113205"/>
                    <a:pt x="64153" y="113205"/>
                  </a:cubicBezTo>
                  <a:cubicBezTo>
                    <a:pt x="64153" y="113205"/>
                    <a:pt x="64153" y="114338"/>
                    <a:pt x="64733" y="114338"/>
                  </a:cubicBezTo>
                  <a:cubicBezTo>
                    <a:pt x="64733" y="114338"/>
                    <a:pt x="64733" y="114338"/>
                    <a:pt x="64733" y="114338"/>
                  </a:cubicBezTo>
                  <a:cubicBezTo>
                    <a:pt x="64733" y="114338"/>
                    <a:pt x="64733" y="114338"/>
                    <a:pt x="64733" y="114338"/>
                  </a:cubicBezTo>
                  <a:cubicBezTo>
                    <a:pt x="64733" y="114338"/>
                    <a:pt x="64733" y="114338"/>
                    <a:pt x="64733" y="114338"/>
                  </a:cubicBezTo>
                  <a:cubicBezTo>
                    <a:pt x="64733" y="114338"/>
                    <a:pt x="64733" y="114338"/>
                    <a:pt x="65313" y="114338"/>
                  </a:cubicBezTo>
                  <a:cubicBezTo>
                    <a:pt x="64733" y="114338"/>
                    <a:pt x="64733" y="114338"/>
                    <a:pt x="64733" y="114338"/>
                  </a:cubicBezTo>
                  <a:cubicBezTo>
                    <a:pt x="64733" y="113205"/>
                    <a:pt x="65313" y="113205"/>
                    <a:pt x="65313" y="113205"/>
                  </a:cubicBezTo>
                  <a:cubicBezTo>
                    <a:pt x="65313" y="113205"/>
                    <a:pt x="64733" y="113205"/>
                    <a:pt x="64733" y="113205"/>
                  </a:cubicBezTo>
                  <a:cubicBezTo>
                    <a:pt x="64733" y="113205"/>
                    <a:pt x="64733" y="113205"/>
                    <a:pt x="64733" y="113205"/>
                  </a:cubicBezTo>
                  <a:cubicBezTo>
                    <a:pt x="64733" y="113205"/>
                    <a:pt x="64733" y="113205"/>
                    <a:pt x="64733" y="113205"/>
                  </a:cubicBezTo>
                  <a:cubicBezTo>
                    <a:pt x="64733" y="113205"/>
                    <a:pt x="64733" y="113205"/>
                    <a:pt x="64733" y="113205"/>
                  </a:cubicBezTo>
                  <a:cubicBezTo>
                    <a:pt x="64733" y="113205"/>
                    <a:pt x="64733" y="113205"/>
                    <a:pt x="64733" y="113205"/>
                  </a:cubicBezTo>
                  <a:cubicBezTo>
                    <a:pt x="64153" y="113205"/>
                    <a:pt x="64153" y="113205"/>
                    <a:pt x="64153" y="113205"/>
                  </a:cubicBezTo>
                  <a:cubicBezTo>
                    <a:pt x="64153" y="113205"/>
                    <a:pt x="64733" y="113205"/>
                    <a:pt x="64733" y="113205"/>
                  </a:cubicBezTo>
                  <a:cubicBezTo>
                    <a:pt x="64733" y="113205"/>
                    <a:pt x="64733" y="113205"/>
                    <a:pt x="64733" y="113205"/>
                  </a:cubicBezTo>
                  <a:cubicBezTo>
                    <a:pt x="64733" y="113205"/>
                    <a:pt x="65313" y="113205"/>
                    <a:pt x="65313" y="113205"/>
                  </a:cubicBezTo>
                  <a:cubicBezTo>
                    <a:pt x="65313" y="113205"/>
                    <a:pt x="64733" y="113205"/>
                    <a:pt x="64733" y="113205"/>
                  </a:cubicBezTo>
                  <a:cubicBezTo>
                    <a:pt x="65313" y="113205"/>
                    <a:pt x="66478" y="113205"/>
                    <a:pt x="67058" y="112077"/>
                  </a:cubicBezTo>
                  <a:cubicBezTo>
                    <a:pt x="67058" y="112077"/>
                    <a:pt x="68223" y="109811"/>
                    <a:pt x="68803" y="110944"/>
                  </a:cubicBezTo>
                  <a:cubicBezTo>
                    <a:pt x="68803" y="109811"/>
                    <a:pt x="70548" y="108677"/>
                    <a:pt x="69388" y="108677"/>
                  </a:cubicBezTo>
                  <a:cubicBezTo>
                    <a:pt x="70548" y="108677"/>
                    <a:pt x="71713" y="107544"/>
                    <a:pt x="72293" y="106416"/>
                  </a:cubicBezTo>
                  <a:cubicBezTo>
                    <a:pt x="72878" y="105283"/>
                    <a:pt x="73458" y="105283"/>
                    <a:pt x="74043" y="104150"/>
                  </a:cubicBezTo>
                  <a:cubicBezTo>
                    <a:pt x="74623" y="104150"/>
                    <a:pt x="75203" y="103016"/>
                    <a:pt x="75788" y="101888"/>
                  </a:cubicBezTo>
                  <a:cubicBezTo>
                    <a:pt x="76368" y="101888"/>
                    <a:pt x="76948" y="100755"/>
                    <a:pt x="77533" y="100755"/>
                  </a:cubicBezTo>
                  <a:cubicBezTo>
                    <a:pt x="77533" y="99622"/>
                    <a:pt x="77533" y="99622"/>
                    <a:pt x="76948" y="99622"/>
                  </a:cubicBezTo>
                  <a:cubicBezTo>
                    <a:pt x="76948" y="99622"/>
                    <a:pt x="76368" y="99622"/>
                    <a:pt x="76368" y="98488"/>
                  </a:cubicBezTo>
                  <a:cubicBezTo>
                    <a:pt x="76948" y="99622"/>
                    <a:pt x="77533" y="99622"/>
                    <a:pt x="78113" y="99622"/>
                  </a:cubicBezTo>
                  <a:cubicBezTo>
                    <a:pt x="78693" y="98488"/>
                    <a:pt x="80438" y="97361"/>
                    <a:pt x="80438" y="96227"/>
                  </a:cubicBezTo>
                  <a:cubicBezTo>
                    <a:pt x="81023" y="96227"/>
                    <a:pt x="81603" y="96227"/>
                    <a:pt x="81603" y="96227"/>
                  </a:cubicBezTo>
                  <a:cubicBezTo>
                    <a:pt x="82183" y="95094"/>
                    <a:pt x="82769" y="93961"/>
                    <a:pt x="83348" y="92827"/>
                  </a:cubicBezTo>
                  <a:cubicBezTo>
                    <a:pt x="83928" y="92827"/>
                    <a:pt x="84514" y="92827"/>
                    <a:pt x="85673" y="92827"/>
                  </a:cubicBezTo>
                  <a:cubicBezTo>
                    <a:pt x="86838" y="92827"/>
                    <a:pt x="88004" y="92827"/>
                    <a:pt x="89169" y="92827"/>
                  </a:cubicBezTo>
                  <a:cubicBezTo>
                    <a:pt x="89749" y="92827"/>
                    <a:pt x="89749" y="92827"/>
                    <a:pt x="90328" y="92827"/>
                  </a:cubicBezTo>
                  <a:cubicBezTo>
                    <a:pt x="90914" y="93961"/>
                    <a:pt x="91494" y="92827"/>
                    <a:pt x="92073" y="92827"/>
                  </a:cubicBezTo>
                  <a:close/>
                  <a:moveTo>
                    <a:pt x="69388" y="109811"/>
                  </a:moveTo>
                  <a:cubicBezTo>
                    <a:pt x="70548" y="109811"/>
                    <a:pt x="71133" y="109811"/>
                    <a:pt x="72293" y="109811"/>
                  </a:cubicBezTo>
                  <a:cubicBezTo>
                    <a:pt x="72878" y="109811"/>
                    <a:pt x="72878" y="109811"/>
                    <a:pt x="73458" y="109811"/>
                  </a:cubicBezTo>
                  <a:cubicBezTo>
                    <a:pt x="73458" y="109811"/>
                    <a:pt x="74043" y="108677"/>
                    <a:pt x="74043" y="109811"/>
                  </a:cubicBezTo>
                  <a:cubicBezTo>
                    <a:pt x="74623" y="108677"/>
                    <a:pt x="75203" y="107544"/>
                    <a:pt x="75788" y="106416"/>
                  </a:cubicBezTo>
                  <a:cubicBezTo>
                    <a:pt x="75788" y="106416"/>
                    <a:pt x="77533" y="101888"/>
                    <a:pt x="78113" y="101888"/>
                  </a:cubicBezTo>
                  <a:cubicBezTo>
                    <a:pt x="77533" y="103016"/>
                    <a:pt x="78693" y="103016"/>
                    <a:pt x="78693" y="103016"/>
                  </a:cubicBezTo>
                  <a:cubicBezTo>
                    <a:pt x="79278" y="103016"/>
                    <a:pt x="79278" y="103016"/>
                    <a:pt x="79858" y="103016"/>
                  </a:cubicBezTo>
                  <a:cubicBezTo>
                    <a:pt x="79858" y="104150"/>
                    <a:pt x="78693" y="106416"/>
                    <a:pt x="78693" y="107544"/>
                  </a:cubicBezTo>
                  <a:cubicBezTo>
                    <a:pt x="78693" y="108677"/>
                    <a:pt x="79278" y="107544"/>
                    <a:pt x="79278" y="108677"/>
                  </a:cubicBezTo>
                  <a:cubicBezTo>
                    <a:pt x="79278" y="108677"/>
                    <a:pt x="78693" y="108677"/>
                    <a:pt x="78693" y="108677"/>
                  </a:cubicBezTo>
                  <a:cubicBezTo>
                    <a:pt x="79278" y="109811"/>
                    <a:pt x="78693" y="109811"/>
                    <a:pt x="79278" y="109811"/>
                  </a:cubicBezTo>
                  <a:cubicBezTo>
                    <a:pt x="79858" y="109811"/>
                    <a:pt x="80438" y="109811"/>
                    <a:pt x="81023" y="108677"/>
                  </a:cubicBezTo>
                  <a:cubicBezTo>
                    <a:pt x="81023" y="108677"/>
                    <a:pt x="81023" y="108677"/>
                    <a:pt x="81023" y="108677"/>
                  </a:cubicBezTo>
                  <a:cubicBezTo>
                    <a:pt x="81023" y="109811"/>
                    <a:pt x="83348" y="107544"/>
                    <a:pt x="83348" y="107544"/>
                  </a:cubicBezTo>
                  <a:cubicBezTo>
                    <a:pt x="83348" y="107544"/>
                    <a:pt x="83348" y="107544"/>
                    <a:pt x="83348" y="107544"/>
                  </a:cubicBezTo>
                  <a:cubicBezTo>
                    <a:pt x="83348" y="107544"/>
                    <a:pt x="82769" y="108677"/>
                    <a:pt x="82183" y="108677"/>
                  </a:cubicBezTo>
                  <a:cubicBezTo>
                    <a:pt x="82769" y="108677"/>
                    <a:pt x="82769" y="108677"/>
                    <a:pt x="83348" y="108677"/>
                  </a:cubicBezTo>
                  <a:cubicBezTo>
                    <a:pt x="83348" y="108677"/>
                    <a:pt x="83928" y="108677"/>
                    <a:pt x="84514" y="108677"/>
                  </a:cubicBezTo>
                  <a:cubicBezTo>
                    <a:pt x="83928" y="108677"/>
                    <a:pt x="83348" y="108677"/>
                    <a:pt x="83348" y="109811"/>
                  </a:cubicBezTo>
                  <a:cubicBezTo>
                    <a:pt x="83348" y="109811"/>
                    <a:pt x="83348" y="109811"/>
                    <a:pt x="82769" y="109811"/>
                  </a:cubicBezTo>
                  <a:cubicBezTo>
                    <a:pt x="83348" y="109811"/>
                    <a:pt x="83348" y="109811"/>
                    <a:pt x="83348" y="108677"/>
                  </a:cubicBezTo>
                  <a:cubicBezTo>
                    <a:pt x="83348" y="108677"/>
                    <a:pt x="83348" y="108677"/>
                    <a:pt x="82769" y="108677"/>
                  </a:cubicBezTo>
                  <a:cubicBezTo>
                    <a:pt x="82769" y="109811"/>
                    <a:pt x="81603" y="110944"/>
                    <a:pt x="81023" y="110944"/>
                  </a:cubicBezTo>
                  <a:cubicBezTo>
                    <a:pt x="81023" y="110944"/>
                    <a:pt x="81023" y="110944"/>
                    <a:pt x="81023" y="110944"/>
                  </a:cubicBezTo>
                  <a:cubicBezTo>
                    <a:pt x="81023" y="112077"/>
                    <a:pt x="80438" y="112077"/>
                    <a:pt x="79858" y="112077"/>
                  </a:cubicBezTo>
                  <a:cubicBezTo>
                    <a:pt x="80438" y="112077"/>
                    <a:pt x="80438" y="112077"/>
                    <a:pt x="80438" y="112077"/>
                  </a:cubicBezTo>
                  <a:cubicBezTo>
                    <a:pt x="80438" y="112077"/>
                    <a:pt x="79858" y="113205"/>
                    <a:pt x="79858" y="114338"/>
                  </a:cubicBezTo>
                  <a:cubicBezTo>
                    <a:pt x="79858" y="114338"/>
                    <a:pt x="79858" y="115472"/>
                    <a:pt x="80438" y="115472"/>
                  </a:cubicBezTo>
                  <a:cubicBezTo>
                    <a:pt x="80438" y="115472"/>
                    <a:pt x="81023" y="114338"/>
                    <a:pt x="81023" y="114338"/>
                  </a:cubicBezTo>
                  <a:cubicBezTo>
                    <a:pt x="81603" y="114338"/>
                    <a:pt x="82183" y="113205"/>
                    <a:pt x="82183" y="113205"/>
                  </a:cubicBezTo>
                  <a:cubicBezTo>
                    <a:pt x="82183" y="113205"/>
                    <a:pt x="82769" y="113205"/>
                    <a:pt x="82769" y="112077"/>
                  </a:cubicBezTo>
                  <a:cubicBezTo>
                    <a:pt x="82769" y="112077"/>
                    <a:pt x="82769" y="112077"/>
                    <a:pt x="82769" y="112077"/>
                  </a:cubicBezTo>
                  <a:cubicBezTo>
                    <a:pt x="82769" y="112077"/>
                    <a:pt x="82769" y="112077"/>
                    <a:pt x="82769" y="112077"/>
                  </a:cubicBezTo>
                  <a:cubicBezTo>
                    <a:pt x="83348" y="112077"/>
                    <a:pt x="83348" y="112077"/>
                    <a:pt x="83348" y="112077"/>
                  </a:cubicBezTo>
                  <a:cubicBezTo>
                    <a:pt x="83348" y="112077"/>
                    <a:pt x="83928" y="112077"/>
                    <a:pt x="83928" y="110944"/>
                  </a:cubicBezTo>
                  <a:cubicBezTo>
                    <a:pt x="84514" y="112077"/>
                    <a:pt x="85093" y="110944"/>
                    <a:pt x="85673" y="109811"/>
                  </a:cubicBezTo>
                  <a:cubicBezTo>
                    <a:pt x="86259" y="109811"/>
                    <a:pt x="87424" y="109811"/>
                    <a:pt x="87424" y="108677"/>
                  </a:cubicBezTo>
                  <a:cubicBezTo>
                    <a:pt x="87424" y="108677"/>
                    <a:pt x="87424" y="108677"/>
                    <a:pt x="87424" y="108677"/>
                  </a:cubicBezTo>
                  <a:cubicBezTo>
                    <a:pt x="87424" y="108677"/>
                    <a:pt x="87424" y="108677"/>
                    <a:pt x="87424" y="107544"/>
                  </a:cubicBezTo>
                  <a:cubicBezTo>
                    <a:pt x="87424" y="107544"/>
                    <a:pt x="86838" y="107544"/>
                    <a:pt x="86838" y="107544"/>
                  </a:cubicBezTo>
                  <a:cubicBezTo>
                    <a:pt x="86838" y="107544"/>
                    <a:pt x="86838" y="107544"/>
                    <a:pt x="86259" y="107544"/>
                  </a:cubicBezTo>
                  <a:cubicBezTo>
                    <a:pt x="86259" y="107544"/>
                    <a:pt x="85673" y="108677"/>
                    <a:pt x="85673" y="107544"/>
                  </a:cubicBezTo>
                  <a:cubicBezTo>
                    <a:pt x="85673" y="107544"/>
                    <a:pt x="85673" y="107544"/>
                    <a:pt x="85673" y="107544"/>
                  </a:cubicBezTo>
                  <a:cubicBezTo>
                    <a:pt x="85093" y="107544"/>
                    <a:pt x="84514" y="107544"/>
                    <a:pt x="83928" y="106416"/>
                  </a:cubicBezTo>
                  <a:cubicBezTo>
                    <a:pt x="83928" y="106416"/>
                    <a:pt x="84514" y="106416"/>
                    <a:pt x="84514" y="106416"/>
                  </a:cubicBezTo>
                  <a:cubicBezTo>
                    <a:pt x="83928" y="106416"/>
                    <a:pt x="83928" y="106416"/>
                    <a:pt x="83348" y="106416"/>
                  </a:cubicBezTo>
                  <a:cubicBezTo>
                    <a:pt x="83348" y="105283"/>
                    <a:pt x="83348" y="104150"/>
                    <a:pt x="83348" y="103016"/>
                  </a:cubicBezTo>
                  <a:cubicBezTo>
                    <a:pt x="83348" y="103016"/>
                    <a:pt x="83348" y="103016"/>
                    <a:pt x="82769" y="103016"/>
                  </a:cubicBezTo>
                  <a:cubicBezTo>
                    <a:pt x="83348" y="103016"/>
                    <a:pt x="83928" y="101888"/>
                    <a:pt x="83928" y="100755"/>
                  </a:cubicBezTo>
                  <a:cubicBezTo>
                    <a:pt x="83928" y="100755"/>
                    <a:pt x="83928" y="100755"/>
                    <a:pt x="83928" y="100755"/>
                  </a:cubicBezTo>
                  <a:cubicBezTo>
                    <a:pt x="83928" y="100755"/>
                    <a:pt x="83928" y="100755"/>
                    <a:pt x="83928" y="100755"/>
                  </a:cubicBezTo>
                  <a:cubicBezTo>
                    <a:pt x="83928" y="100755"/>
                    <a:pt x="83348" y="101888"/>
                    <a:pt x="82769" y="101888"/>
                  </a:cubicBezTo>
                  <a:cubicBezTo>
                    <a:pt x="82769" y="100755"/>
                    <a:pt x="82769" y="100755"/>
                    <a:pt x="82769" y="100755"/>
                  </a:cubicBezTo>
                  <a:cubicBezTo>
                    <a:pt x="82769" y="99622"/>
                    <a:pt x="82183" y="99622"/>
                    <a:pt x="81603" y="100755"/>
                  </a:cubicBezTo>
                  <a:cubicBezTo>
                    <a:pt x="82183" y="99622"/>
                    <a:pt x="82183" y="99622"/>
                    <a:pt x="82769" y="99622"/>
                  </a:cubicBezTo>
                  <a:cubicBezTo>
                    <a:pt x="82769" y="99622"/>
                    <a:pt x="82769" y="99622"/>
                    <a:pt x="83348" y="99622"/>
                  </a:cubicBezTo>
                  <a:cubicBezTo>
                    <a:pt x="83348" y="99622"/>
                    <a:pt x="83348" y="100755"/>
                    <a:pt x="83348" y="99622"/>
                  </a:cubicBezTo>
                  <a:cubicBezTo>
                    <a:pt x="83928" y="99622"/>
                    <a:pt x="86259" y="98488"/>
                    <a:pt x="85093" y="97361"/>
                  </a:cubicBezTo>
                  <a:cubicBezTo>
                    <a:pt x="85673" y="98488"/>
                    <a:pt x="85093" y="96227"/>
                    <a:pt x="85093" y="96227"/>
                  </a:cubicBezTo>
                  <a:cubicBezTo>
                    <a:pt x="84514" y="96227"/>
                    <a:pt x="84514" y="96227"/>
                    <a:pt x="83928" y="96227"/>
                  </a:cubicBezTo>
                  <a:cubicBezTo>
                    <a:pt x="82769" y="97361"/>
                    <a:pt x="82183" y="98488"/>
                    <a:pt x="81023" y="99622"/>
                  </a:cubicBezTo>
                  <a:cubicBezTo>
                    <a:pt x="77533" y="101888"/>
                    <a:pt x="74623" y="105283"/>
                    <a:pt x="71133" y="107544"/>
                  </a:cubicBezTo>
                  <a:cubicBezTo>
                    <a:pt x="70548" y="108677"/>
                    <a:pt x="69388" y="109811"/>
                    <a:pt x="68803" y="109811"/>
                  </a:cubicBezTo>
                  <a:cubicBezTo>
                    <a:pt x="68803" y="109811"/>
                    <a:pt x="68803" y="109811"/>
                    <a:pt x="69388" y="109811"/>
                  </a:cubicBezTo>
                  <a:close/>
                  <a:moveTo>
                    <a:pt x="89749" y="106416"/>
                  </a:moveTo>
                  <a:cubicBezTo>
                    <a:pt x="89749" y="106416"/>
                    <a:pt x="89169" y="106416"/>
                    <a:pt x="89169" y="106416"/>
                  </a:cubicBezTo>
                  <a:cubicBezTo>
                    <a:pt x="89169" y="106416"/>
                    <a:pt x="89169" y="106416"/>
                    <a:pt x="89169" y="106416"/>
                  </a:cubicBezTo>
                  <a:cubicBezTo>
                    <a:pt x="89169" y="106416"/>
                    <a:pt x="88583" y="106416"/>
                    <a:pt x="88583" y="107544"/>
                  </a:cubicBezTo>
                  <a:cubicBezTo>
                    <a:pt x="88583" y="107544"/>
                    <a:pt x="88583" y="107544"/>
                    <a:pt x="88583" y="106416"/>
                  </a:cubicBezTo>
                  <a:cubicBezTo>
                    <a:pt x="88583" y="107544"/>
                    <a:pt x="88004" y="107544"/>
                    <a:pt x="88004" y="107544"/>
                  </a:cubicBezTo>
                  <a:cubicBezTo>
                    <a:pt x="88004" y="107544"/>
                    <a:pt x="88004" y="107544"/>
                    <a:pt x="88004" y="107544"/>
                  </a:cubicBezTo>
                  <a:cubicBezTo>
                    <a:pt x="88004" y="107544"/>
                    <a:pt x="88004" y="107544"/>
                    <a:pt x="88583" y="106416"/>
                  </a:cubicBezTo>
                  <a:cubicBezTo>
                    <a:pt x="88004" y="106416"/>
                    <a:pt x="88004" y="107544"/>
                    <a:pt x="88004" y="107544"/>
                  </a:cubicBezTo>
                  <a:cubicBezTo>
                    <a:pt x="89169" y="106416"/>
                    <a:pt x="89169" y="105283"/>
                    <a:pt x="89749" y="103016"/>
                  </a:cubicBezTo>
                  <a:cubicBezTo>
                    <a:pt x="89169" y="103016"/>
                    <a:pt x="87424" y="106416"/>
                    <a:pt x="87424" y="107544"/>
                  </a:cubicBezTo>
                  <a:cubicBezTo>
                    <a:pt x="86838" y="109811"/>
                    <a:pt x="89169" y="107544"/>
                    <a:pt x="89749" y="107544"/>
                  </a:cubicBezTo>
                  <a:cubicBezTo>
                    <a:pt x="89749" y="106416"/>
                    <a:pt x="89749" y="106416"/>
                    <a:pt x="89749" y="106416"/>
                  </a:cubicBezTo>
                  <a:cubicBezTo>
                    <a:pt x="89749" y="106416"/>
                    <a:pt x="89749" y="106416"/>
                    <a:pt x="89749" y="106416"/>
                  </a:cubicBezTo>
                  <a:close/>
                  <a:moveTo>
                    <a:pt x="6556" y="96227"/>
                  </a:moveTo>
                  <a:cubicBezTo>
                    <a:pt x="6556" y="97361"/>
                    <a:pt x="6556" y="97361"/>
                    <a:pt x="6556" y="97361"/>
                  </a:cubicBezTo>
                  <a:cubicBezTo>
                    <a:pt x="6556" y="97361"/>
                    <a:pt x="6556" y="97361"/>
                    <a:pt x="6556" y="96227"/>
                  </a:cubicBezTo>
                  <a:close/>
                  <a:moveTo>
                    <a:pt x="88004" y="96227"/>
                  </a:moveTo>
                  <a:cubicBezTo>
                    <a:pt x="88004" y="96227"/>
                    <a:pt x="89749" y="97361"/>
                    <a:pt x="88583" y="96227"/>
                  </a:cubicBezTo>
                  <a:cubicBezTo>
                    <a:pt x="88004" y="95094"/>
                    <a:pt x="86838" y="93961"/>
                    <a:pt x="85673" y="93961"/>
                  </a:cubicBezTo>
                  <a:cubicBezTo>
                    <a:pt x="86259" y="95094"/>
                    <a:pt x="86259" y="95094"/>
                    <a:pt x="86838" y="95094"/>
                  </a:cubicBezTo>
                  <a:cubicBezTo>
                    <a:pt x="86838" y="95094"/>
                    <a:pt x="86838" y="95094"/>
                    <a:pt x="86838" y="96227"/>
                  </a:cubicBezTo>
                  <a:cubicBezTo>
                    <a:pt x="87424" y="96227"/>
                    <a:pt x="87424" y="96227"/>
                    <a:pt x="88004" y="96227"/>
                  </a:cubicBezTo>
                  <a:close/>
                  <a:moveTo>
                    <a:pt x="78693" y="50944"/>
                  </a:moveTo>
                  <a:cubicBezTo>
                    <a:pt x="78693" y="49811"/>
                    <a:pt x="78693" y="49811"/>
                    <a:pt x="78693" y="49811"/>
                  </a:cubicBezTo>
                  <a:cubicBezTo>
                    <a:pt x="78693" y="49811"/>
                    <a:pt x="78113" y="49811"/>
                    <a:pt x="78113" y="49811"/>
                  </a:cubicBezTo>
                  <a:cubicBezTo>
                    <a:pt x="78113" y="49811"/>
                    <a:pt x="77533" y="49811"/>
                    <a:pt x="76948" y="49811"/>
                  </a:cubicBezTo>
                  <a:cubicBezTo>
                    <a:pt x="77533" y="49811"/>
                    <a:pt x="78113" y="48677"/>
                    <a:pt x="77533" y="47544"/>
                  </a:cubicBezTo>
                  <a:cubicBezTo>
                    <a:pt x="77533" y="47544"/>
                    <a:pt x="77533" y="47544"/>
                    <a:pt x="76948" y="47544"/>
                  </a:cubicBezTo>
                  <a:cubicBezTo>
                    <a:pt x="76948" y="47544"/>
                    <a:pt x="76948" y="46416"/>
                    <a:pt x="76948" y="46416"/>
                  </a:cubicBezTo>
                  <a:cubicBezTo>
                    <a:pt x="76368" y="46416"/>
                    <a:pt x="76368" y="46416"/>
                    <a:pt x="75788" y="46416"/>
                  </a:cubicBezTo>
                  <a:cubicBezTo>
                    <a:pt x="75788" y="46416"/>
                    <a:pt x="75788" y="45283"/>
                    <a:pt x="75788" y="45283"/>
                  </a:cubicBezTo>
                  <a:cubicBezTo>
                    <a:pt x="75788" y="45283"/>
                    <a:pt x="75788" y="46416"/>
                    <a:pt x="75203" y="46416"/>
                  </a:cubicBezTo>
                  <a:cubicBezTo>
                    <a:pt x="75203" y="45283"/>
                    <a:pt x="75203" y="45283"/>
                    <a:pt x="75203" y="45283"/>
                  </a:cubicBezTo>
                  <a:cubicBezTo>
                    <a:pt x="75203" y="45283"/>
                    <a:pt x="75203" y="44150"/>
                    <a:pt x="75203" y="44150"/>
                  </a:cubicBezTo>
                  <a:cubicBezTo>
                    <a:pt x="74623" y="44150"/>
                    <a:pt x="74043" y="45283"/>
                    <a:pt x="74043" y="46416"/>
                  </a:cubicBezTo>
                  <a:cubicBezTo>
                    <a:pt x="72878" y="47544"/>
                    <a:pt x="71133" y="48677"/>
                    <a:pt x="70548" y="50944"/>
                  </a:cubicBezTo>
                  <a:cubicBezTo>
                    <a:pt x="70548" y="50944"/>
                    <a:pt x="71713" y="49811"/>
                    <a:pt x="72293" y="50944"/>
                  </a:cubicBezTo>
                  <a:cubicBezTo>
                    <a:pt x="72293" y="50944"/>
                    <a:pt x="72293" y="52077"/>
                    <a:pt x="71713" y="52077"/>
                  </a:cubicBezTo>
                  <a:cubicBezTo>
                    <a:pt x="72293" y="52077"/>
                    <a:pt x="73458" y="50944"/>
                    <a:pt x="74043" y="50944"/>
                  </a:cubicBezTo>
                  <a:cubicBezTo>
                    <a:pt x="74623" y="50944"/>
                    <a:pt x="75203" y="49811"/>
                    <a:pt x="75788" y="49811"/>
                  </a:cubicBezTo>
                  <a:cubicBezTo>
                    <a:pt x="75788" y="49811"/>
                    <a:pt x="75788" y="49811"/>
                    <a:pt x="75788" y="49811"/>
                  </a:cubicBezTo>
                  <a:cubicBezTo>
                    <a:pt x="76368" y="49811"/>
                    <a:pt x="76368" y="49811"/>
                    <a:pt x="76368" y="49811"/>
                  </a:cubicBezTo>
                  <a:cubicBezTo>
                    <a:pt x="76368" y="49811"/>
                    <a:pt x="76368" y="50944"/>
                    <a:pt x="76368" y="50944"/>
                  </a:cubicBezTo>
                  <a:cubicBezTo>
                    <a:pt x="76368" y="50944"/>
                    <a:pt x="76948" y="50944"/>
                    <a:pt x="76948" y="50944"/>
                  </a:cubicBezTo>
                  <a:cubicBezTo>
                    <a:pt x="77533" y="50944"/>
                    <a:pt x="78113" y="50944"/>
                    <a:pt x="78693" y="509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73" name="Shape 2373"/>
            <p:cNvSpPr/>
            <p:nvPr/>
          </p:nvSpPr>
          <p:spPr>
            <a:xfrm>
              <a:off x="6949424" y="3055033"/>
              <a:ext cx="352724" cy="540593"/>
            </a:xfrm>
            <a:custGeom>
              <a:avLst/>
              <a:gdLst/>
              <a:ahLst/>
              <a:cxnLst/>
              <a:rect l="0" t="0" r="0" b="0"/>
              <a:pathLst>
                <a:path w="120000" h="120000" extrusionOk="0">
                  <a:moveTo>
                    <a:pt x="117319" y="112938"/>
                  </a:moveTo>
                  <a:cubicBezTo>
                    <a:pt x="117319" y="109411"/>
                    <a:pt x="117319" y="109411"/>
                    <a:pt x="111289" y="105883"/>
                  </a:cubicBezTo>
                  <a:cubicBezTo>
                    <a:pt x="111289" y="102355"/>
                    <a:pt x="105252" y="98822"/>
                    <a:pt x="105252" y="95294"/>
                  </a:cubicBezTo>
                  <a:cubicBezTo>
                    <a:pt x="105252" y="95294"/>
                    <a:pt x="99222" y="88233"/>
                    <a:pt x="99222" y="88233"/>
                  </a:cubicBezTo>
                  <a:cubicBezTo>
                    <a:pt x="99222" y="84705"/>
                    <a:pt x="93186" y="84705"/>
                    <a:pt x="93186" y="81177"/>
                  </a:cubicBezTo>
                  <a:cubicBezTo>
                    <a:pt x="93186" y="81177"/>
                    <a:pt x="99222" y="77644"/>
                    <a:pt x="93186" y="77644"/>
                  </a:cubicBezTo>
                  <a:cubicBezTo>
                    <a:pt x="93186" y="74116"/>
                    <a:pt x="93186" y="74116"/>
                    <a:pt x="99222" y="70588"/>
                  </a:cubicBezTo>
                  <a:cubicBezTo>
                    <a:pt x="99222" y="67061"/>
                    <a:pt x="105252" y="63527"/>
                    <a:pt x="105252" y="60000"/>
                  </a:cubicBezTo>
                  <a:cubicBezTo>
                    <a:pt x="111289" y="56472"/>
                    <a:pt x="111289" y="56472"/>
                    <a:pt x="105252" y="52938"/>
                  </a:cubicBezTo>
                  <a:cubicBezTo>
                    <a:pt x="105252" y="49411"/>
                    <a:pt x="99222" y="45883"/>
                    <a:pt x="93186" y="42355"/>
                  </a:cubicBezTo>
                  <a:cubicBezTo>
                    <a:pt x="87156" y="38822"/>
                    <a:pt x="81120" y="35294"/>
                    <a:pt x="87156" y="31766"/>
                  </a:cubicBezTo>
                  <a:cubicBezTo>
                    <a:pt x="93186" y="31766"/>
                    <a:pt x="105252" y="35294"/>
                    <a:pt x="111289" y="31766"/>
                  </a:cubicBezTo>
                  <a:cubicBezTo>
                    <a:pt x="105252" y="28233"/>
                    <a:pt x="105252" y="28233"/>
                    <a:pt x="105252" y="24705"/>
                  </a:cubicBezTo>
                  <a:cubicBezTo>
                    <a:pt x="105252" y="21177"/>
                    <a:pt x="105252" y="17644"/>
                    <a:pt x="105252" y="14116"/>
                  </a:cubicBezTo>
                  <a:cubicBezTo>
                    <a:pt x="105252" y="10588"/>
                    <a:pt x="99222" y="7061"/>
                    <a:pt x="99222" y="3527"/>
                  </a:cubicBezTo>
                  <a:cubicBezTo>
                    <a:pt x="93186" y="0"/>
                    <a:pt x="93186" y="0"/>
                    <a:pt x="87156" y="0"/>
                  </a:cubicBezTo>
                  <a:cubicBezTo>
                    <a:pt x="87156" y="3527"/>
                    <a:pt x="87156" y="3527"/>
                    <a:pt x="87156" y="7061"/>
                  </a:cubicBezTo>
                  <a:cubicBezTo>
                    <a:pt x="87156" y="7061"/>
                    <a:pt x="93186" y="7061"/>
                    <a:pt x="93186" y="7061"/>
                  </a:cubicBezTo>
                  <a:cubicBezTo>
                    <a:pt x="99222" y="10588"/>
                    <a:pt x="93186" y="14116"/>
                    <a:pt x="93186" y="17644"/>
                  </a:cubicBezTo>
                  <a:cubicBezTo>
                    <a:pt x="93186" y="21177"/>
                    <a:pt x="87156" y="21177"/>
                    <a:pt x="81120" y="21177"/>
                  </a:cubicBezTo>
                  <a:cubicBezTo>
                    <a:pt x="81120" y="24705"/>
                    <a:pt x="75084" y="31766"/>
                    <a:pt x="75084" y="35294"/>
                  </a:cubicBezTo>
                  <a:cubicBezTo>
                    <a:pt x="69054" y="38822"/>
                    <a:pt x="69054" y="38822"/>
                    <a:pt x="69054" y="42355"/>
                  </a:cubicBezTo>
                  <a:cubicBezTo>
                    <a:pt x="63018" y="45883"/>
                    <a:pt x="63018" y="45883"/>
                    <a:pt x="56987" y="49411"/>
                  </a:cubicBezTo>
                  <a:cubicBezTo>
                    <a:pt x="56987" y="52938"/>
                    <a:pt x="50951" y="56472"/>
                    <a:pt x="50951" y="60000"/>
                  </a:cubicBezTo>
                  <a:cubicBezTo>
                    <a:pt x="50951" y="63527"/>
                    <a:pt x="50951" y="63527"/>
                    <a:pt x="50951" y="63527"/>
                  </a:cubicBezTo>
                  <a:cubicBezTo>
                    <a:pt x="50951" y="63527"/>
                    <a:pt x="50951" y="63527"/>
                    <a:pt x="44921" y="63527"/>
                  </a:cubicBezTo>
                  <a:cubicBezTo>
                    <a:pt x="44921" y="67061"/>
                    <a:pt x="44921" y="67061"/>
                    <a:pt x="44921" y="67061"/>
                  </a:cubicBezTo>
                  <a:cubicBezTo>
                    <a:pt x="38885" y="70588"/>
                    <a:pt x="38885" y="67061"/>
                    <a:pt x="38885" y="67061"/>
                  </a:cubicBezTo>
                  <a:cubicBezTo>
                    <a:pt x="38885" y="67061"/>
                    <a:pt x="32849" y="63527"/>
                    <a:pt x="32849" y="63527"/>
                  </a:cubicBezTo>
                  <a:cubicBezTo>
                    <a:pt x="32849" y="63527"/>
                    <a:pt x="32849" y="63527"/>
                    <a:pt x="32849" y="63527"/>
                  </a:cubicBezTo>
                  <a:cubicBezTo>
                    <a:pt x="26819" y="63527"/>
                    <a:pt x="26819" y="67061"/>
                    <a:pt x="26819" y="63527"/>
                  </a:cubicBezTo>
                  <a:cubicBezTo>
                    <a:pt x="20783" y="67061"/>
                    <a:pt x="8716" y="74116"/>
                    <a:pt x="2686" y="77644"/>
                  </a:cubicBezTo>
                  <a:cubicBezTo>
                    <a:pt x="2686" y="81177"/>
                    <a:pt x="2686" y="84705"/>
                    <a:pt x="2686" y="88233"/>
                  </a:cubicBezTo>
                  <a:cubicBezTo>
                    <a:pt x="-3349" y="88233"/>
                    <a:pt x="2686" y="91766"/>
                    <a:pt x="2686" y="88233"/>
                  </a:cubicBezTo>
                  <a:cubicBezTo>
                    <a:pt x="2686" y="88233"/>
                    <a:pt x="2686" y="88233"/>
                    <a:pt x="2686" y="88233"/>
                  </a:cubicBezTo>
                  <a:cubicBezTo>
                    <a:pt x="8716" y="91766"/>
                    <a:pt x="2686" y="91766"/>
                    <a:pt x="8716" y="95294"/>
                  </a:cubicBezTo>
                  <a:cubicBezTo>
                    <a:pt x="8716" y="95294"/>
                    <a:pt x="14752" y="98822"/>
                    <a:pt x="14752" y="95294"/>
                  </a:cubicBezTo>
                  <a:cubicBezTo>
                    <a:pt x="14752" y="95294"/>
                    <a:pt x="14752" y="95294"/>
                    <a:pt x="14752" y="95294"/>
                  </a:cubicBezTo>
                  <a:cubicBezTo>
                    <a:pt x="14752" y="95294"/>
                    <a:pt x="14752" y="95294"/>
                    <a:pt x="20783" y="98822"/>
                  </a:cubicBezTo>
                  <a:cubicBezTo>
                    <a:pt x="14752" y="95294"/>
                    <a:pt x="14752" y="98822"/>
                    <a:pt x="20783" y="98822"/>
                  </a:cubicBezTo>
                  <a:cubicBezTo>
                    <a:pt x="14752" y="102355"/>
                    <a:pt x="20783" y="102355"/>
                    <a:pt x="20783" y="102355"/>
                  </a:cubicBezTo>
                  <a:cubicBezTo>
                    <a:pt x="20783" y="105883"/>
                    <a:pt x="20783" y="109411"/>
                    <a:pt x="20783" y="112938"/>
                  </a:cubicBezTo>
                  <a:cubicBezTo>
                    <a:pt x="20783" y="116472"/>
                    <a:pt x="26819" y="116472"/>
                    <a:pt x="32849" y="116472"/>
                  </a:cubicBezTo>
                  <a:cubicBezTo>
                    <a:pt x="32849" y="116472"/>
                    <a:pt x="38885" y="116472"/>
                    <a:pt x="44921" y="116472"/>
                  </a:cubicBezTo>
                  <a:cubicBezTo>
                    <a:pt x="44921" y="116472"/>
                    <a:pt x="44921" y="112938"/>
                    <a:pt x="44921" y="112938"/>
                  </a:cubicBezTo>
                  <a:cubicBezTo>
                    <a:pt x="44921" y="112938"/>
                    <a:pt x="44921" y="112938"/>
                    <a:pt x="50951" y="112938"/>
                  </a:cubicBezTo>
                  <a:cubicBezTo>
                    <a:pt x="56987" y="112938"/>
                    <a:pt x="69054" y="112938"/>
                    <a:pt x="75084" y="112938"/>
                  </a:cubicBezTo>
                  <a:cubicBezTo>
                    <a:pt x="75084" y="112938"/>
                    <a:pt x="75084" y="116472"/>
                    <a:pt x="81120" y="116472"/>
                  </a:cubicBezTo>
                  <a:cubicBezTo>
                    <a:pt x="81120" y="116472"/>
                    <a:pt x="87156" y="112938"/>
                    <a:pt x="93186" y="116472"/>
                  </a:cubicBezTo>
                  <a:cubicBezTo>
                    <a:pt x="99222" y="116472"/>
                    <a:pt x="99222" y="116472"/>
                    <a:pt x="105252" y="116472"/>
                  </a:cubicBezTo>
                  <a:cubicBezTo>
                    <a:pt x="105252" y="116472"/>
                    <a:pt x="105252" y="116472"/>
                    <a:pt x="111289" y="116472"/>
                  </a:cubicBezTo>
                  <a:cubicBezTo>
                    <a:pt x="111289" y="116472"/>
                    <a:pt x="111289" y="116472"/>
                    <a:pt x="111289" y="116472"/>
                  </a:cubicBezTo>
                  <a:cubicBezTo>
                    <a:pt x="117319" y="116472"/>
                    <a:pt x="117319" y="120000"/>
                    <a:pt x="117319" y="120000"/>
                  </a:cubicBezTo>
                  <a:cubicBezTo>
                    <a:pt x="117319" y="120000"/>
                    <a:pt x="123355" y="112938"/>
                    <a:pt x="117319" y="1129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74" name="Shape 2374"/>
            <p:cNvSpPr/>
            <p:nvPr/>
          </p:nvSpPr>
          <p:spPr>
            <a:xfrm>
              <a:off x="11287667" y="2977408"/>
              <a:ext cx="248286" cy="205149"/>
            </a:xfrm>
            <a:custGeom>
              <a:avLst/>
              <a:gdLst/>
              <a:ahLst/>
              <a:cxnLst/>
              <a:rect l="0" t="0" r="0" b="0"/>
              <a:pathLst>
                <a:path w="120000" h="120000" extrusionOk="0">
                  <a:moveTo>
                    <a:pt x="25716" y="110766"/>
                  </a:moveTo>
                  <a:cubicBezTo>
                    <a:pt x="25716" y="110766"/>
                    <a:pt x="25716" y="110766"/>
                    <a:pt x="25716" y="110766"/>
                  </a:cubicBezTo>
                  <a:cubicBezTo>
                    <a:pt x="25716" y="110766"/>
                    <a:pt x="25716" y="110766"/>
                    <a:pt x="25716" y="110766"/>
                  </a:cubicBezTo>
                  <a:cubicBezTo>
                    <a:pt x="25716" y="110766"/>
                    <a:pt x="25716" y="110766"/>
                    <a:pt x="25716" y="110766"/>
                  </a:cubicBezTo>
                  <a:close/>
                  <a:moveTo>
                    <a:pt x="17144" y="92305"/>
                  </a:moveTo>
                  <a:cubicBezTo>
                    <a:pt x="17144" y="92305"/>
                    <a:pt x="17144" y="92305"/>
                    <a:pt x="25716" y="92305"/>
                  </a:cubicBezTo>
                  <a:cubicBezTo>
                    <a:pt x="25716" y="92305"/>
                    <a:pt x="17144" y="92305"/>
                    <a:pt x="17144" y="92305"/>
                  </a:cubicBezTo>
                  <a:close/>
                  <a:moveTo>
                    <a:pt x="120000" y="55383"/>
                  </a:moveTo>
                  <a:cubicBezTo>
                    <a:pt x="120000" y="46155"/>
                    <a:pt x="120000" y="46155"/>
                    <a:pt x="120000" y="36922"/>
                  </a:cubicBezTo>
                  <a:cubicBezTo>
                    <a:pt x="120000" y="36922"/>
                    <a:pt x="120000" y="27694"/>
                    <a:pt x="111427" y="27694"/>
                  </a:cubicBezTo>
                  <a:cubicBezTo>
                    <a:pt x="111427" y="18461"/>
                    <a:pt x="111427" y="18461"/>
                    <a:pt x="111427" y="9233"/>
                  </a:cubicBezTo>
                  <a:cubicBezTo>
                    <a:pt x="111427" y="9233"/>
                    <a:pt x="111427" y="9233"/>
                    <a:pt x="111427" y="0"/>
                  </a:cubicBezTo>
                  <a:cubicBezTo>
                    <a:pt x="111427" y="9233"/>
                    <a:pt x="102855" y="9233"/>
                    <a:pt x="102855" y="9233"/>
                  </a:cubicBezTo>
                  <a:cubicBezTo>
                    <a:pt x="94283" y="9233"/>
                    <a:pt x="94283" y="9233"/>
                    <a:pt x="94283" y="9233"/>
                  </a:cubicBezTo>
                  <a:cubicBezTo>
                    <a:pt x="85716" y="9233"/>
                    <a:pt x="94283" y="9233"/>
                    <a:pt x="85716" y="9233"/>
                  </a:cubicBezTo>
                  <a:cubicBezTo>
                    <a:pt x="85716" y="9233"/>
                    <a:pt x="85716" y="9233"/>
                    <a:pt x="77144" y="9233"/>
                  </a:cubicBezTo>
                  <a:cubicBezTo>
                    <a:pt x="85716" y="18461"/>
                    <a:pt x="85716" y="18461"/>
                    <a:pt x="85716" y="18461"/>
                  </a:cubicBezTo>
                  <a:cubicBezTo>
                    <a:pt x="77144" y="27694"/>
                    <a:pt x="77144" y="18461"/>
                    <a:pt x="77144" y="18461"/>
                  </a:cubicBezTo>
                  <a:cubicBezTo>
                    <a:pt x="68572" y="18461"/>
                    <a:pt x="68572" y="18461"/>
                    <a:pt x="60000" y="9233"/>
                  </a:cubicBezTo>
                  <a:cubicBezTo>
                    <a:pt x="60000" y="18461"/>
                    <a:pt x="60000" y="9233"/>
                    <a:pt x="51427" y="9233"/>
                  </a:cubicBezTo>
                  <a:cubicBezTo>
                    <a:pt x="51427" y="9233"/>
                    <a:pt x="42855" y="9233"/>
                    <a:pt x="34283" y="9233"/>
                  </a:cubicBezTo>
                  <a:cubicBezTo>
                    <a:pt x="17144" y="9233"/>
                    <a:pt x="17144" y="9233"/>
                    <a:pt x="8572" y="27694"/>
                  </a:cubicBezTo>
                  <a:cubicBezTo>
                    <a:pt x="8572" y="27694"/>
                    <a:pt x="8572" y="27694"/>
                    <a:pt x="8572" y="27694"/>
                  </a:cubicBezTo>
                  <a:cubicBezTo>
                    <a:pt x="8572" y="36922"/>
                    <a:pt x="0" y="36922"/>
                    <a:pt x="0" y="36922"/>
                  </a:cubicBezTo>
                  <a:cubicBezTo>
                    <a:pt x="0" y="36922"/>
                    <a:pt x="0" y="46155"/>
                    <a:pt x="8572" y="55383"/>
                  </a:cubicBezTo>
                  <a:cubicBezTo>
                    <a:pt x="8572" y="55383"/>
                    <a:pt x="8572" y="64616"/>
                    <a:pt x="8572" y="64616"/>
                  </a:cubicBezTo>
                  <a:cubicBezTo>
                    <a:pt x="17144" y="73844"/>
                    <a:pt x="17144" y="83077"/>
                    <a:pt x="17144" y="83077"/>
                  </a:cubicBezTo>
                  <a:cubicBezTo>
                    <a:pt x="17144" y="83077"/>
                    <a:pt x="17144" y="83077"/>
                    <a:pt x="17144" y="83077"/>
                  </a:cubicBezTo>
                  <a:cubicBezTo>
                    <a:pt x="17144" y="92305"/>
                    <a:pt x="25716" y="92305"/>
                    <a:pt x="25716" y="101538"/>
                  </a:cubicBezTo>
                  <a:cubicBezTo>
                    <a:pt x="25716" y="101538"/>
                    <a:pt x="25716" y="101538"/>
                    <a:pt x="25716" y="110766"/>
                  </a:cubicBezTo>
                  <a:cubicBezTo>
                    <a:pt x="34283" y="110766"/>
                    <a:pt x="34283" y="101538"/>
                    <a:pt x="34283" y="101538"/>
                  </a:cubicBezTo>
                  <a:cubicBezTo>
                    <a:pt x="34283" y="101538"/>
                    <a:pt x="34283" y="101538"/>
                    <a:pt x="34283" y="110766"/>
                  </a:cubicBezTo>
                  <a:cubicBezTo>
                    <a:pt x="34283" y="110766"/>
                    <a:pt x="34283" y="110766"/>
                    <a:pt x="34283" y="110766"/>
                  </a:cubicBezTo>
                  <a:cubicBezTo>
                    <a:pt x="34283" y="120000"/>
                    <a:pt x="42855" y="120000"/>
                    <a:pt x="42855" y="110766"/>
                  </a:cubicBezTo>
                  <a:cubicBezTo>
                    <a:pt x="42855" y="120000"/>
                    <a:pt x="51427" y="120000"/>
                    <a:pt x="51427" y="120000"/>
                  </a:cubicBezTo>
                  <a:cubicBezTo>
                    <a:pt x="51427" y="120000"/>
                    <a:pt x="60000" y="120000"/>
                    <a:pt x="60000" y="120000"/>
                  </a:cubicBezTo>
                  <a:cubicBezTo>
                    <a:pt x="68572" y="110766"/>
                    <a:pt x="68572" y="110766"/>
                    <a:pt x="68572" y="110766"/>
                  </a:cubicBezTo>
                  <a:cubicBezTo>
                    <a:pt x="68572" y="110766"/>
                    <a:pt x="68572" y="110766"/>
                    <a:pt x="68572" y="110766"/>
                  </a:cubicBezTo>
                  <a:cubicBezTo>
                    <a:pt x="68572" y="101538"/>
                    <a:pt x="68572" y="110766"/>
                    <a:pt x="77144" y="110766"/>
                  </a:cubicBezTo>
                  <a:cubicBezTo>
                    <a:pt x="77144" y="110766"/>
                    <a:pt x="77144" y="101538"/>
                    <a:pt x="85716" y="101538"/>
                  </a:cubicBezTo>
                  <a:cubicBezTo>
                    <a:pt x="85716" y="101538"/>
                    <a:pt x="94283" y="110766"/>
                    <a:pt x="94283" y="110766"/>
                  </a:cubicBezTo>
                  <a:cubicBezTo>
                    <a:pt x="94283" y="101538"/>
                    <a:pt x="85716" y="101538"/>
                    <a:pt x="85716" y="92305"/>
                  </a:cubicBezTo>
                  <a:cubicBezTo>
                    <a:pt x="85716" y="83077"/>
                    <a:pt x="94283" y="92305"/>
                    <a:pt x="94283" y="83077"/>
                  </a:cubicBezTo>
                  <a:cubicBezTo>
                    <a:pt x="94283" y="83077"/>
                    <a:pt x="94283" y="83077"/>
                    <a:pt x="94283" y="83077"/>
                  </a:cubicBezTo>
                  <a:cubicBezTo>
                    <a:pt x="94283" y="73844"/>
                    <a:pt x="102855" y="73844"/>
                    <a:pt x="102855" y="73844"/>
                  </a:cubicBezTo>
                  <a:cubicBezTo>
                    <a:pt x="111427" y="73844"/>
                    <a:pt x="111427" y="64616"/>
                    <a:pt x="120000" y="73844"/>
                  </a:cubicBezTo>
                  <a:cubicBezTo>
                    <a:pt x="120000" y="64616"/>
                    <a:pt x="120000" y="64616"/>
                    <a:pt x="120000" y="553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75" name="Shape 2375"/>
            <p:cNvSpPr/>
            <p:nvPr/>
          </p:nvSpPr>
          <p:spPr>
            <a:xfrm>
              <a:off x="7898575" y="3784139"/>
              <a:ext cx="86900" cy="94257"/>
            </a:xfrm>
            <a:custGeom>
              <a:avLst/>
              <a:gdLst/>
              <a:ahLst/>
              <a:cxnLst/>
              <a:rect l="0" t="0" r="0" b="0"/>
              <a:pathLst>
                <a:path w="120000" h="120000" extrusionOk="0">
                  <a:moveTo>
                    <a:pt x="120000" y="40000"/>
                  </a:moveTo>
                  <a:cubicBezTo>
                    <a:pt x="120000" y="40000"/>
                    <a:pt x="96000" y="40000"/>
                    <a:pt x="96000" y="20000"/>
                  </a:cubicBezTo>
                  <a:cubicBezTo>
                    <a:pt x="96000" y="20000"/>
                    <a:pt x="96000" y="0"/>
                    <a:pt x="96000" y="0"/>
                  </a:cubicBezTo>
                  <a:cubicBezTo>
                    <a:pt x="96000" y="0"/>
                    <a:pt x="72000" y="0"/>
                    <a:pt x="72000" y="0"/>
                  </a:cubicBezTo>
                  <a:cubicBezTo>
                    <a:pt x="72000" y="20000"/>
                    <a:pt x="72000" y="20000"/>
                    <a:pt x="48000" y="20000"/>
                  </a:cubicBezTo>
                  <a:cubicBezTo>
                    <a:pt x="24000" y="40000"/>
                    <a:pt x="24000" y="20000"/>
                    <a:pt x="0" y="20000"/>
                  </a:cubicBezTo>
                  <a:cubicBezTo>
                    <a:pt x="0" y="20000"/>
                    <a:pt x="24000" y="40000"/>
                    <a:pt x="24000" y="40000"/>
                  </a:cubicBezTo>
                  <a:cubicBezTo>
                    <a:pt x="24000" y="60000"/>
                    <a:pt x="24000" y="80000"/>
                    <a:pt x="24000" y="100000"/>
                  </a:cubicBezTo>
                  <a:cubicBezTo>
                    <a:pt x="24000" y="100000"/>
                    <a:pt x="24000" y="120000"/>
                    <a:pt x="48000" y="120000"/>
                  </a:cubicBezTo>
                  <a:cubicBezTo>
                    <a:pt x="48000" y="120000"/>
                    <a:pt x="72000" y="120000"/>
                    <a:pt x="72000" y="100000"/>
                  </a:cubicBezTo>
                  <a:cubicBezTo>
                    <a:pt x="72000" y="80000"/>
                    <a:pt x="120000" y="60000"/>
                    <a:pt x="120000" y="4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76" name="Shape 2376"/>
            <p:cNvSpPr/>
            <p:nvPr/>
          </p:nvSpPr>
          <p:spPr>
            <a:xfrm>
              <a:off x="6300237" y="2962293"/>
              <a:ext cx="362040" cy="267392"/>
            </a:xfrm>
            <a:custGeom>
              <a:avLst/>
              <a:gdLst/>
              <a:ahLst/>
              <a:cxnLst/>
              <a:rect l="0" t="0" r="0" b="0"/>
              <a:pathLst>
                <a:path w="120000" h="120000" extrusionOk="0">
                  <a:moveTo>
                    <a:pt x="117565" y="63046"/>
                  </a:moveTo>
                  <a:cubicBezTo>
                    <a:pt x="117565" y="63046"/>
                    <a:pt x="117565" y="63046"/>
                    <a:pt x="117565" y="55927"/>
                  </a:cubicBezTo>
                  <a:cubicBezTo>
                    <a:pt x="117565" y="55927"/>
                    <a:pt x="117565" y="55927"/>
                    <a:pt x="117565" y="55927"/>
                  </a:cubicBezTo>
                  <a:cubicBezTo>
                    <a:pt x="117565" y="48808"/>
                    <a:pt x="117565" y="48808"/>
                    <a:pt x="111690" y="48808"/>
                  </a:cubicBezTo>
                  <a:cubicBezTo>
                    <a:pt x="105809" y="48808"/>
                    <a:pt x="99934" y="48808"/>
                    <a:pt x="99934" y="34569"/>
                  </a:cubicBezTo>
                  <a:cubicBezTo>
                    <a:pt x="99934" y="34569"/>
                    <a:pt x="99934" y="34569"/>
                    <a:pt x="99934" y="34569"/>
                  </a:cubicBezTo>
                  <a:cubicBezTo>
                    <a:pt x="94053" y="34569"/>
                    <a:pt x="94053" y="27450"/>
                    <a:pt x="88178" y="20331"/>
                  </a:cubicBezTo>
                  <a:cubicBezTo>
                    <a:pt x="88178" y="20331"/>
                    <a:pt x="88178" y="13212"/>
                    <a:pt x="88178" y="13212"/>
                  </a:cubicBezTo>
                  <a:cubicBezTo>
                    <a:pt x="82297" y="6092"/>
                    <a:pt x="88178" y="6092"/>
                    <a:pt x="88178" y="6092"/>
                  </a:cubicBezTo>
                  <a:cubicBezTo>
                    <a:pt x="76416" y="-8145"/>
                    <a:pt x="58785" y="6092"/>
                    <a:pt x="52904" y="13212"/>
                  </a:cubicBezTo>
                  <a:cubicBezTo>
                    <a:pt x="52904" y="13212"/>
                    <a:pt x="52904" y="20331"/>
                    <a:pt x="52904" y="20331"/>
                  </a:cubicBezTo>
                  <a:cubicBezTo>
                    <a:pt x="52904" y="20331"/>
                    <a:pt x="52904" y="20331"/>
                    <a:pt x="47029" y="20331"/>
                  </a:cubicBezTo>
                  <a:cubicBezTo>
                    <a:pt x="47029" y="20331"/>
                    <a:pt x="47029" y="20331"/>
                    <a:pt x="41148" y="20331"/>
                  </a:cubicBezTo>
                  <a:cubicBezTo>
                    <a:pt x="41148" y="27450"/>
                    <a:pt x="41148" y="27450"/>
                    <a:pt x="41148" y="27450"/>
                  </a:cubicBezTo>
                  <a:cubicBezTo>
                    <a:pt x="35267" y="34569"/>
                    <a:pt x="35267" y="27450"/>
                    <a:pt x="35267" y="27450"/>
                  </a:cubicBezTo>
                  <a:cubicBezTo>
                    <a:pt x="29392" y="34569"/>
                    <a:pt x="35267" y="41688"/>
                    <a:pt x="29392" y="41688"/>
                  </a:cubicBezTo>
                  <a:cubicBezTo>
                    <a:pt x="29392" y="41688"/>
                    <a:pt x="23511" y="34569"/>
                    <a:pt x="23511" y="34569"/>
                  </a:cubicBezTo>
                  <a:cubicBezTo>
                    <a:pt x="11755" y="34569"/>
                    <a:pt x="23511" y="48808"/>
                    <a:pt x="11755" y="48808"/>
                  </a:cubicBezTo>
                  <a:cubicBezTo>
                    <a:pt x="17636" y="55927"/>
                    <a:pt x="17636" y="63046"/>
                    <a:pt x="11755" y="63046"/>
                  </a:cubicBezTo>
                  <a:cubicBezTo>
                    <a:pt x="11755" y="63046"/>
                    <a:pt x="5880" y="63046"/>
                    <a:pt x="5880" y="63046"/>
                  </a:cubicBezTo>
                  <a:cubicBezTo>
                    <a:pt x="0" y="70165"/>
                    <a:pt x="5880" y="70165"/>
                    <a:pt x="0" y="70165"/>
                  </a:cubicBezTo>
                  <a:cubicBezTo>
                    <a:pt x="0" y="77284"/>
                    <a:pt x="0" y="77284"/>
                    <a:pt x="0" y="77284"/>
                  </a:cubicBezTo>
                  <a:cubicBezTo>
                    <a:pt x="0" y="84404"/>
                    <a:pt x="0" y="84404"/>
                    <a:pt x="0" y="84404"/>
                  </a:cubicBezTo>
                  <a:cubicBezTo>
                    <a:pt x="0" y="84404"/>
                    <a:pt x="0" y="91523"/>
                    <a:pt x="0" y="98642"/>
                  </a:cubicBezTo>
                  <a:cubicBezTo>
                    <a:pt x="0" y="98642"/>
                    <a:pt x="0" y="98642"/>
                    <a:pt x="0" y="98642"/>
                  </a:cubicBezTo>
                  <a:cubicBezTo>
                    <a:pt x="5880" y="105761"/>
                    <a:pt x="5880" y="105761"/>
                    <a:pt x="5880" y="105761"/>
                  </a:cubicBezTo>
                  <a:cubicBezTo>
                    <a:pt x="5880" y="105761"/>
                    <a:pt x="5880" y="112880"/>
                    <a:pt x="11755" y="112880"/>
                  </a:cubicBezTo>
                  <a:cubicBezTo>
                    <a:pt x="11755" y="112880"/>
                    <a:pt x="11755" y="112880"/>
                    <a:pt x="17636" y="112880"/>
                  </a:cubicBezTo>
                  <a:cubicBezTo>
                    <a:pt x="17636" y="112880"/>
                    <a:pt x="23511" y="112880"/>
                    <a:pt x="29392" y="112880"/>
                  </a:cubicBezTo>
                  <a:cubicBezTo>
                    <a:pt x="29392" y="105761"/>
                    <a:pt x="29392" y="105761"/>
                    <a:pt x="35267" y="112880"/>
                  </a:cubicBezTo>
                  <a:cubicBezTo>
                    <a:pt x="35267" y="112880"/>
                    <a:pt x="35267" y="119999"/>
                    <a:pt x="41148" y="119999"/>
                  </a:cubicBezTo>
                  <a:cubicBezTo>
                    <a:pt x="41148" y="119999"/>
                    <a:pt x="41148" y="105761"/>
                    <a:pt x="41148" y="98642"/>
                  </a:cubicBezTo>
                  <a:cubicBezTo>
                    <a:pt x="41148" y="98642"/>
                    <a:pt x="41148" y="98642"/>
                    <a:pt x="41148" y="91523"/>
                  </a:cubicBezTo>
                  <a:cubicBezTo>
                    <a:pt x="35267" y="91523"/>
                    <a:pt x="41148" y="91523"/>
                    <a:pt x="41148" y="84404"/>
                  </a:cubicBezTo>
                  <a:cubicBezTo>
                    <a:pt x="47029" y="84404"/>
                    <a:pt x="64660" y="84404"/>
                    <a:pt x="70541" y="84404"/>
                  </a:cubicBezTo>
                  <a:cubicBezTo>
                    <a:pt x="76416" y="84404"/>
                    <a:pt x="76416" y="84404"/>
                    <a:pt x="76416" y="84404"/>
                  </a:cubicBezTo>
                  <a:cubicBezTo>
                    <a:pt x="82297" y="84404"/>
                    <a:pt x="82297" y="84404"/>
                    <a:pt x="88178" y="84404"/>
                  </a:cubicBezTo>
                  <a:cubicBezTo>
                    <a:pt x="94053" y="84404"/>
                    <a:pt x="99934" y="84404"/>
                    <a:pt x="99934" y="77284"/>
                  </a:cubicBezTo>
                  <a:cubicBezTo>
                    <a:pt x="105809" y="77284"/>
                    <a:pt x="105809" y="77284"/>
                    <a:pt x="111690" y="77284"/>
                  </a:cubicBezTo>
                  <a:cubicBezTo>
                    <a:pt x="117565" y="77284"/>
                    <a:pt x="123446" y="70165"/>
                    <a:pt x="117565" y="6304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77" name="Shape 2377"/>
            <p:cNvSpPr/>
            <p:nvPr/>
          </p:nvSpPr>
          <p:spPr>
            <a:xfrm>
              <a:off x="7541663" y="1599595"/>
              <a:ext cx="266908" cy="127525"/>
            </a:xfrm>
            <a:custGeom>
              <a:avLst/>
              <a:gdLst/>
              <a:ahLst/>
              <a:cxnLst/>
              <a:rect l="0" t="0" r="0" b="0"/>
              <a:pathLst>
                <a:path w="120000" h="120000" extrusionOk="0">
                  <a:moveTo>
                    <a:pt x="120000" y="15000"/>
                  </a:moveTo>
                  <a:cubicBezTo>
                    <a:pt x="112000" y="15000"/>
                    <a:pt x="104000" y="15000"/>
                    <a:pt x="96000" y="0"/>
                  </a:cubicBezTo>
                  <a:cubicBezTo>
                    <a:pt x="96000" y="0"/>
                    <a:pt x="88000" y="0"/>
                    <a:pt x="88000" y="0"/>
                  </a:cubicBezTo>
                  <a:cubicBezTo>
                    <a:pt x="80000" y="0"/>
                    <a:pt x="72000" y="0"/>
                    <a:pt x="72000" y="15000"/>
                  </a:cubicBezTo>
                  <a:cubicBezTo>
                    <a:pt x="64000" y="15000"/>
                    <a:pt x="56000" y="15000"/>
                    <a:pt x="48000" y="15000"/>
                  </a:cubicBezTo>
                  <a:cubicBezTo>
                    <a:pt x="40000" y="15000"/>
                    <a:pt x="16000" y="15000"/>
                    <a:pt x="8000" y="15000"/>
                  </a:cubicBezTo>
                  <a:cubicBezTo>
                    <a:pt x="8000" y="15000"/>
                    <a:pt x="8000" y="15000"/>
                    <a:pt x="8000" y="15000"/>
                  </a:cubicBezTo>
                  <a:cubicBezTo>
                    <a:pt x="8000" y="15000"/>
                    <a:pt x="16000" y="0"/>
                    <a:pt x="8000" y="0"/>
                  </a:cubicBezTo>
                  <a:cubicBezTo>
                    <a:pt x="0" y="0"/>
                    <a:pt x="0" y="15000"/>
                    <a:pt x="0" y="15000"/>
                  </a:cubicBezTo>
                  <a:cubicBezTo>
                    <a:pt x="0" y="15000"/>
                    <a:pt x="0" y="30000"/>
                    <a:pt x="0" y="30000"/>
                  </a:cubicBezTo>
                  <a:cubicBezTo>
                    <a:pt x="8000" y="45000"/>
                    <a:pt x="16000" y="30000"/>
                    <a:pt x="8000" y="45000"/>
                  </a:cubicBezTo>
                  <a:cubicBezTo>
                    <a:pt x="8000" y="60000"/>
                    <a:pt x="0" y="45000"/>
                    <a:pt x="0" y="60000"/>
                  </a:cubicBezTo>
                  <a:cubicBezTo>
                    <a:pt x="0" y="60000"/>
                    <a:pt x="8000" y="75000"/>
                    <a:pt x="0" y="75000"/>
                  </a:cubicBezTo>
                  <a:cubicBezTo>
                    <a:pt x="8000" y="90000"/>
                    <a:pt x="16000" y="105000"/>
                    <a:pt x="16000" y="120000"/>
                  </a:cubicBezTo>
                  <a:cubicBezTo>
                    <a:pt x="16000" y="120000"/>
                    <a:pt x="32000" y="120000"/>
                    <a:pt x="32000" y="120000"/>
                  </a:cubicBezTo>
                  <a:cubicBezTo>
                    <a:pt x="40000" y="105000"/>
                    <a:pt x="48000" y="120000"/>
                    <a:pt x="48000" y="120000"/>
                  </a:cubicBezTo>
                  <a:cubicBezTo>
                    <a:pt x="56000" y="120000"/>
                    <a:pt x="56000" y="120000"/>
                    <a:pt x="64000" y="120000"/>
                  </a:cubicBezTo>
                  <a:cubicBezTo>
                    <a:pt x="64000" y="120000"/>
                    <a:pt x="72000" y="120000"/>
                    <a:pt x="72000" y="120000"/>
                  </a:cubicBezTo>
                  <a:cubicBezTo>
                    <a:pt x="80000" y="120000"/>
                    <a:pt x="72000" y="105000"/>
                    <a:pt x="80000" y="105000"/>
                  </a:cubicBezTo>
                  <a:cubicBezTo>
                    <a:pt x="80000" y="105000"/>
                    <a:pt x="88000" y="90000"/>
                    <a:pt x="88000" y="90000"/>
                  </a:cubicBezTo>
                  <a:cubicBezTo>
                    <a:pt x="96000" y="90000"/>
                    <a:pt x="96000" y="90000"/>
                    <a:pt x="104000" y="90000"/>
                  </a:cubicBezTo>
                  <a:cubicBezTo>
                    <a:pt x="104000" y="90000"/>
                    <a:pt x="104000" y="90000"/>
                    <a:pt x="112000" y="90000"/>
                  </a:cubicBezTo>
                  <a:cubicBezTo>
                    <a:pt x="104000" y="90000"/>
                    <a:pt x="104000" y="75000"/>
                    <a:pt x="96000" y="75000"/>
                  </a:cubicBezTo>
                  <a:cubicBezTo>
                    <a:pt x="96000" y="75000"/>
                    <a:pt x="104000" y="60000"/>
                    <a:pt x="104000" y="60000"/>
                  </a:cubicBezTo>
                  <a:cubicBezTo>
                    <a:pt x="104000" y="60000"/>
                    <a:pt x="104000" y="45000"/>
                    <a:pt x="104000" y="45000"/>
                  </a:cubicBezTo>
                  <a:cubicBezTo>
                    <a:pt x="112000" y="30000"/>
                    <a:pt x="120000" y="45000"/>
                    <a:pt x="120000" y="1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78" name="Shape 2378"/>
            <p:cNvSpPr/>
            <p:nvPr/>
          </p:nvSpPr>
          <p:spPr>
            <a:xfrm>
              <a:off x="11871138" y="3437605"/>
              <a:ext cx="52763" cy="47129"/>
            </a:xfrm>
            <a:custGeom>
              <a:avLst/>
              <a:gdLst/>
              <a:ahLst/>
              <a:cxnLst/>
              <a:rect l="0" t="0" r="0" b="0"/>
              <a:pathLst>
                <a:path w="120000" h="120000" extrusionOk="0">
                  <a:moveTo>
                    <a:pt x="120000" y="80000"/>
                  </a:moveTo>
                  <a:cubicBezTo>
                    <a:pt x="120000" y="40000"/>
                    <a:pt x="120000" y="0"/>
                    <a:pt x="80000" y="0"/>
                  </a:cubicBezTo>
                  <a:cubicBezTo>
                    <a:pt x="80000" y="40000"/>
                    <a:pt x="80000" y="80000"/>
                    <a:pt x="80000" y="80000"/>
                  </a:cubicBezTo>
                  <a:cubicBezTo>
                    <a:pt x="120000" y="80000"/>
                    <a:pt x="120000" y="80000"/>
                    <a:pt x="120000" y="80000"/>
                  </a:cubicBezTo>
                  <a:close/>
                  <a:moveTo>
                    <a:pt x="80000" y="0"/>
                  </a:moveTo>
                  <a:cubicBezTo>
                    <a:pt x="40000" y="0"/>
                    <a:pt x="40000" y="40000"/>
                    <a:pt x="0" y="40000"/>
                  </a:cubicBezTo>
                  <a:cubicBezTo>
                    <a:pt x="0" y="80000"/>
                    <a:pt x="40000" y="120000"/>
                    <a:pt x="40000" y="120000"/>
                  </a:cubicBezTo>
                  <a:cubicBezTo>
                    <a:pt x="80000" y="80000"/>
                    <a:pt x="40000" y="80000"/>
                    <a:pt x="80000" y="80000"/>
                  </a:cubicBezTo>
                  <a:cubicBezTo>
                    <a:pt x="80000" y="40000"/>
                    <a:pt x="40000" y="40000"/>
                    <a:pt x="40000" y="40000"/>
                  </a:cubicBezTo>
                  <a:cubicBezTo>
                    <a:pt x="80000" y="0"/>
                    <a:pt x="80000" y="40000"/>
                    <a:pt x="8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79" name="Shape 2379"/>
            <p:cNvSpPr/>
            <p:nvPr/>
          </p:nvSpPr>
          <p:spPr>
            <a:xfrm>
              <a:off x="3106669" y="3420971"/>
              <a:ext cx="1828001" cy="1835238"/>
            </a:xfrm>
            <a:custGeom>
              <a:avLst/>
              <a:gdLst/>
              <a:ahLst/>
              <a:cxnLst/>
              <a:rect l="0" t="0" r="0" b="0"/>
              <a:pathLst>
                <a:path w="120000" h="120000" extrusionOk="0">
                  <a:moveTo>
                    <a:pt x="66405" y="20688"/>
                  </a:moveTo>
                  <a:cubicBezTo>
                    <a:pt x="67572" y="20688"/>
                    <a:pt x="69905" y="19655"/>
                    <a:pt x="68738" y="18622"/>
                  </a:cubicBezTo>
                  <a:cubicBezTo>
                    <a:pt x="68738" y="17588"/>
                    <a:pt x="67572" y="20688"/>
                    <a:pt x="66405" y="20688"/>
                  </a:cubicBezTo>
                  <a:close/>
                  <a:moveTo>
                    <a:pt x="74561" y="17588"/>
                  </a:moveTo>
                  <a:cubicBezTo>
                    <a:pt x="72233" y="16550"/>
                    <a:pt x="71066" y="16550"/>
                    <a:pt x="71066" y="17588"/>
                  </a:cubicBezTo>
                  <a:cubicBezTo>
                    <a:pt x="69905" y="18622"/>
                    <a:pt x="69905" y="19655"/>
                    <a:pt x="71066" y="19655"/>
                  </a:cubicBezTo>
                  <a:cubicBezTo>
                    <a:pt x="69905" y="19655"/>
                    <a:pt x="71066" y="21722"/>
                    <a:pt x="72233" y="21722"/>
                  </a:cubicBezTo>
                  <a:cubicBezTo>
                    <a:pt x="72233" y="21722"/>
                    <a:pt x="73400" y="21722"/>
                    <a:pt x="73400" y="21722"/>
                  </a:cubicBezTo>
                  <a:cubicBezTo>
                    <a:pt x="73400" y="21722"/>
                    <a:pt x="74561" y="21722"/>
                    <a:pt x="74561" y="21722"/>
                  </a:cubicBezTo>
                  <a:cubicBezTo>
                    <a:pt x="74561" y="21722"/>
                    <a:pt x="75727" y="21722"/>
                    <a:pt x="75727" y="20688"/>
                  </a:cubicBezTo>
                  <a:cubicBezTo>
                    <a:pt x="75727" y="21722"/>
                    <a:pt x="76894" y="18622"/>
                    <a:pt x="76894" y="18622"/>
                  </a:cubicBezTo>
                  <a:cubicBezTo>
                    <a:pt x="78055" y="17588"/>
                    <a:pt x="78055" y="17588"/>
                    <a:pt x="76894" y="17588"/>
                  </a:cubicBezTo>
                  <a:cubicBezTo>
                    <a:pt x="76894" y="16550"/>
                    <a:pt x="74561" y="16550"/>
                    <a:pt x="74561" y="17588"/>
                  </a:cubicBezTo>
                  <a:close/>
                  <a:moveTo>
                    <a:pt x="120000" y="39311"/>
                  </a:moveTo>
                  <a:cubicBezTo>
                    <a:pt x="120000" y="38277"/>
                    <a:pt x="118833" y="38277"/>
                    <a:pt x="118833" y="37238"/>
                  </a:cubicBezTo>
                  <a:cubicBezTo>
                    <a:pt x="118833" y="36205"/>
                    <a:pt x="118833" y="33105"/>
                    <a:pt x="117672" y="33105"/>
                  </a:cubicBezTo>
                  <a:cubicBezTo>
                    <a:pt x="116505" y="32066"/>
                    <a:pt x="115338" y="32066"/>
                    <a:pt x="114172" y="32066"/>
                  </a:cubicBezTo>
                  <a:cubicBezTo>
                    <a:pt x="114172" y="32066"/>
                    <a:pt x="113011" y="32066"/>
                    <a:pt x="111844" y="32066"/>
                  </a:cubicBezTo>
                  <a:cubicBezTo>
                    <a:pt x="111844" y="32066"/>
                    <a:pt x="111844" y="31033"/>
                    <a:pt x="111844" y="31033"/>
                  </a:cubicBezTo>
                  <a:cubicBezTo>
                    <a:pt x="110677" y="30000"/>
                    <a:pt x="109516" y="28966"/>
                    <a:pt x="108350" y="28966"/>
                  </a:cubicBezTo>
                  <a:cubicBezTo>
                    <a:pt x="107183" y="27933"/>
                    <a:pt x="106016" y="26894"/>
                    <a:pt x="103688" y="25861"/>
                  </a:cubicBezTo>
                  <a:cubicBezTo>
                    <a:pt x="103688" y="24827"/>
                    <a:pt x="102522" y="25861"/>
                    <a:pt x="101361" y="25861"/>
                  </a:cubicBezTo>
                  <a:cubicBezTo>
                    <a:pt x="99027" y="25861"/>
                    <a:pt x="99027" y="25861"/>
                    <a:pt x="97866" y="24827"/>
                  </a:cubicBezTo>
                  <a:cubicBezTo>
                    <a:pt x="96700" y="24827"/>
                    <a:pt x="96700" y="24827"/>
                    <a:pt x="95533" y="24827"/>
                  </a:cubicBezTo>
                  <a:cubicBezTo>
                    <a:pt x="95533" y="24827"/>
                    <a:pt x="94366" y="23794"/>
                    <a:pt x="93205" y="23794"/>
                  </a:cubicBezTo>
                  <a:cubicBezTo>
                    <a:pt x="93205" y="23794"/>
                    <a:pt x="93205" y="23794"/>
                    <a:pt x="93205" y="23794"/>
                  </a:cubicBezTo>
                  <a:cubicBezTo>
                    <a:pt x="93205" y="23794"/>
                    <a:pt x="92038" y="23794"/>
                    <a:pt x="92038" y="23794"/>
                  </a:cubicBezTo>
                  <a:cubicBezTo>
                    <a:pt x="92038" y="24827"/>
                    <a:pt x="90872" y="24827"/>
                    <a:pt x="90872" y="24827"/>
                  </a:cubicBezTo>
                  <a:cubicBezTo>
                    <a:pt x="90872" y="24827"/>
                    <a:pt x="90872" y="23794"/>
                    <a:pt x="90872" y="24827"/>
                  </a:cubicBezTo>
                  <a:cubicBezTo>
                    <a:pt x="89711" y="24827"/>
                    <a:pt x="89711" y="24827"/>
                    <a:pt x="89711" y="25861"/>
                  </a:cubicBezTo>
                  <a:cubicBezTo>
                    <a:pt x="89711" y="25861"/>
                    <a:pt x="89711" y="25861"/>
                    <a:pt x="88544" y="26894"/>
                  </a:cubicBezTo>
                  <a:cubicBezTo>
                    <a:pt x="89711" y="25861"/>
                    <a:pt x="89711" y="23794"/>
                    <a:pt x="89711" y="22761"/>
                  </a:cubicBezTo>
                  <a:cubicBezTo>
                    <a:pt x="89711" y="23794"/>
                    <a:pt x="89711" y="23794"/>
                    <a:pt x="89711" y="23794"/>
                  </a:cubicBezTo>
                  <a:cubicBezTo>
                    <a:pt x="89711" y="23794"/>
                    <a:pt x="88544" y="23794"/>
                    <a:pt x="88544" y="23794"/>
                  </a:cubicBezTo>
                  <a:cubicBezTo>
                    <a:pt x="89711" y="22761"/>
                    <a:pt x="89711" y="22761"/>
                    <a:pt x="89711" y="21722"/>
                  </a:cubicBezTo>
                  <a:cubicBezTo>
                    <a:pt x="88544" y="21722"/>
                    <a:pt x="88544" y="21722"/>
                    <a:pt x="88544" y="21722"/>
                  </a:cubicBezTo>
                  <a:cubicBezTo>
                    <a:pt x="88544" y="21722"/>
                    <a:pt x="88544" y="21722"/>
                    <a:pt x="88544" y="21722"/>
                  </a:cubicBezTo>
                  <a:cubicBezTo>
                    <a:pt x="87377" y="21722"/>
                    <a:pt x="88544" y="20688"/>
                    <a:pt x="87377" y="21722"/>
                  </a:cubicBezTo>
                  <a:cubicBezTo>
                    <a:pt x="86211" y="20688"/>
                    <a:pt x="86211" y="20688"/>
                    <a:pt x="85050" y="20688"/>
                  </a:cubicBezTo>
                  <a:cubicBezTo>
                    <a:pt x="85050" y="19655"/>
                    <a:pt x="85050" y="19655"/>
                    <a:pt x="83883" y="19655"/>
                  </a:cubicBezTo>
                  <a:cubicBezTo>
                    <a:pt x="83883" y="19655"/>
                    <a:pt x="80388" y="17588"/>
                    <a:pt x="80388" y="18622"/>
                  </a:cubicBezTo>
                  <a:cubicBezTo>
                    <a:pt x="80388" y="18622"/>
                    <a:pt x="79222" y="18622"/>
                    <a:pt x="79222" y="18622"/>
                  </a:cubicBezTo>
                  <a:cubicBezTo>
                    <a:pt x="78055" y="18622"/>
                    <a:pt x="76894" y="20688"/>
                    <a:pt x="78055" y="20688"/>
                  </a:cubicBezTo>
                  <a:cubicBezTo>
                    <a:pt x="78055" y="20688"/>
                    <a:pt x="78055" y="21722"/>
                    <a:pt x="78055" y="21722"/>
                  </a:cubicBezTo>
                  <a:cubicBezTo>
                    <a:pt x="76894" y="19655"/>
                    <a:pt x="74561" y="24827"/>
                    <a:pt x="74561" y="24827"/>
                  </a:cubicBezTo>
                  <a:cubicBezTo>
                    <a:pt x="74561" y="23794"/>
                    <a:pt x="74561" y="22761"/>
                    <a:pt x="74561" y="21722"/>
                  </a:cubicBezTo>
                  <a:cubicBezTo>
                    <a:pt x="74561" y="22761"/>
                    <a:pt x="73400" y="22761"/>
                    <a:pt x="73400" y="22761"/>
                  </a:cubicBezTo>
                  <a:cubicBezTo>
                    <a:pt x="73400" y="22761"/>
                    <a:pt x="72233" y="22761"/>
                    <a:pt x="72233" y="22761"/>
                  </a:cubicBezTo>
                  <a:cubicBezTo>
                    <a:pt x="72233" y="22761"/>
                    <a:pt x="72233" y="22761"/>
                    <a:pt x="71066" y="22761"/>
                  </a:cubicBezTo>
                  <a:cubicBezTo>
                    <a:pt x="71066" y="22761"/>
                    <a:pt x="69905" y="20688"/>
                    <a:pt x="69905" y="19655"/>
                  </a:cubicBezTo>
                  <a:cubicBezTo>
                    <a:pt x="69905" y="19655"/>
                    <a:pt x="71066" y="19655"/>
                    <a:pt x="69905" y="19655"/>
                  </a:cubicBezTo>
                  <a:cubicBezTo>
                    <a:pt x="69905" y="19655"/>
                    <a:pt x="68738" y="20688"/>
                    <a:pt x="67572" y="20688"/>
                  </a:cubicBezTo>
                  <a:cubicBezTo>
                    <a:pt x="67572" y="20688"/>
                    <a:pt x="66405" y="21722"/>
                    <a:pt x="66405" y="21722"/>
                  </a:cubicBezTo>
                  <a:cubicBezTo>
                    <a:pt x="66405" y="21722"/>
                    <a:pt x="65244" y="21722"/>
                    <a:pt x="65244" y="21722"/>
                  </a:cubicBezTo>
                  <a:cubicBezTo>
                    <a:pt x="65244" y="20688"/>
                    <a:pt x="65244" y="20688"/>
                    <a:pt x="66405" y="20688"/>
                  </a:cubicBezTo>
                  <a:cubicBezTo>
                    <a:pt x="66405" y="20688"/>
                    <a:pt x="66405" y="20688"/>
                    <a:pt x="66405" y="20688"/>
                  </a:cubicBezTo>
                  <a:cubicBezTo>
                    <a:pt x="67572" y="20688"/>
                    <a:pt x="67572" y="19655"/>
                    <a:pt x="67572" y="18622"/>
                  </a:cubicBezTo>
                  <a:cubicBezTo>
                    <a:pt x="68738" y="17588"/>
                    <a:pt x="68738" y="16550"/>
                    <a:pt x="69905" y="16550"/>
                  </a:cubicBezTo>
                  <a:cubicBezTo>
                    <a:pt x="71066" y="15516"/>
                    <a:pt x="72233" y="14483"/>
                    <a:pt x="73400" y="12411"/>
                  </a:cubicBezTo>
                  <a:cubicBezTo>
                    <a:pt x="73400" y="12411"/>
                    <a:pt x="73400" y="11377"/>
                    <a:pt x="72233" y="11377"/>
                  </a:cubicBezTo>
                  <a:cubicBezTo>
                    <a:pt x="71066" y="10344"/>
                    <a:pt x="71066" y="11377"/>
                    <a:pt x="71066" y="10344"/>
                  </a:cubicBezTo>
                  <a:cubicBezTo>
                    <a:pt x="71066" y="10344"/>
                    <a:pt x="71066" y="10344"/>
                    <a:pt x="71066" y="10344"/>
                  </a:cubicBezTo>
                  <a:cubicBezTo>
                    <a:pt x="71066" y="9311"/>
                    <a:pt x="69905" y="7238"/>
                    <a:pt x="69905" y="6205"/>
                  </a:cubicBezTo>
                  <a:cubicBezTo>
                    <a:pt x="69905" y="6205"/>
                    <a:pt x="69905" y="4138"/>
                    <a:pt x="68738" y="3105"/>
                  </a:cubicBezTo>
                  <a:cubicBezTo>
                    <a:pt x="67572" y="3105"/>
                    <a:pt x="66405" y="6205"/>
                    <a:pt x="65244" y="7238"/>
                  </a:cubicBezTo>
                  <a:cubicBezTo>
                    <a:pt x="65244" y="8277"/>
                    <a:pt x="65244" y="9311"/>
                    <a:pt x="64077" y="9311"/>
                  </a:cubicBezTo>
                  <a:cubicBezTo>
                    <a:pt x="64077" y="10344"/>
                    <a:pt x="62911" y="9311"/>
                    <a:pt x="62911" y="9311"/>
                  </a:cubicBezTo>
                  <a:cubicBezTo>
                    <a:pt x="62911" y="9311"/>
                    <a:pt x="61750" y="9311"/>
                    <a:pt x="61750" y="9311"/>
                  </a:cubicBezTo>
                  <a:cubicBezTo>
                    <a:pt x="60583" y="9311"/>
                    <a:pt x="60583" y="10344"/>
                    <a:pt x="59416" y="9311"/>
                  </a:cubicBezTo>
                  <a:cubicBezTo>
                    <a:pt x="58250" y="9311"/>
                    <a:pt x="58250" y="9311"/>
                    <a:pt x="57088" y="8277"/>
                  </a:cubicBezTo>
                  <a:cubicBezTo>
                    <a:pt x="57088" y="9311"/>
                    <a:pt x="55922" y="9311"/>
                    <a:pt x="54755" y="9311"/>
                  </a:cubicBezTo>
                  <a:cubicBezTo>
                    <a:pt x="54755" y="9311"/>
                    <a:pt x="54755" y="8277"/>
                    <a:pt x="54755" y="9311"/>
                  </a:cubicBezTo>
                  <a:cubicBezTo>
                    <a:pt x="53594" y="10344"/>
                    <a:pt x="54755" y="9311"/>
                    <a:pt x="54755" y="10344"/>
                  </a:cubicBezTo>
                  <a:cubicBezTo>
                    <a:pt x="54755" y="11377"/>
                    <a:pt x="53594" y="10344"/>
                    <a:pt x="52427" y="10344"/>
                  </a:cubicBezTo>
                  <a:cubicBezTo>
                    <a:pt x="51261" y="10344"/>
                    <a:pt x="51261" y="10344"/>
                    <a:pt x="50094" y="10344"/>
                  </a:cubicBezTo>
                  <a:cubicBezTo>
                    <a:pt x="50094" y="11377"/>
                    <a:pt x="50094" y="11377"/>
                    <a:pt x="48933" y="11377"/>
                  </a:cubicBezTo>
                  <a:cubicBezTo>
                    <a:pt x="48933" y="11377"/>
                    <a:pt x="48933" y="11377"/>
                    <a:pt x="48933" y="11377"/>
                  </a:cubicBezTo>
                  <a:cubicBezTo>
                    <a:pt x="47766" y="11377"/>
                    <a:pt x="47766" y="11377"/>
                    <a:pt x="47766" y="11377"/>
                  </a:cubicBezTo>
                  <a:cubicBezTo>
                    <a:pt x="47766" y="12411"/>
                    <a:pt x="47766" y="11377"/>
                    <a:pt x="47766" y="11377"/>
                  </a:cubicBezTo>
                  <a:cubicBezTo>
                    <a:pt x="46600" y="12411"/>
                    <a:pt x="46600" y="13450"/>
                    <a:pt x="45438" y="12411"/>
                  </a:cubicBezTo>
                  <a:cubicBezTo>
                    <a:pt x="45438" y="12411"/>
                    <a:pt x="43105" y="11377"/>
                    <a:pt x="43105" y="11377"/>
                  </a:cubicBezTo>
                  <a:cubicBezTo>
                    <a:pt x="43105" y="10344"/>
                    <a:pt x="43105" y="10344"/>
                    <a:pt x="43105" y="9311"/>
                  </a:cubicBezTo>
                  <a:cubicBezTo>
                    <a:pt x="43105" y="9311"/>
                    <a:pt x="41944" y="9311"/>
                    <a:pt x="41944" y="8277"/>
                  </a:cubicBezTo>
                  <a:cubicBezTo>
                    <a:pt x="41944" y="7238"/>
                    <a:pt x="43105" y="7238"/>
                    <a:pt x="43105" y="6205"/>
                  </a:cubicBezTo>
                  <a:cubicBezTo>
                    <a:pt x="43105" y="6205"/>
                    <a:pt x="43105" y="5172"/>
                    <a:pt x="43105" y="5172"/>
                  </a:cubicBezTo>
                  <a:cubicBezTo>
                    <a:pt x="43105" y="5172"/>
                    <a:pt x="43105" y="5172"/>
                    <a:pt x="43105" y="5172"/>
                  </a:cubicBezTo>
                  <a:cubicBezTo>
                    <a:pt x="44272" y="4138"/>
                    <a:pt x="43105" y="3105"/>
                    <a:pt x="41944" y="3105"/>
                  </a:cubicBezTo>
                  <a:cubicBezTo>
                    <a:pt x="41944" y="2066"/>
                    <a:pt x="43105" y="1033"/>
                    <a:pt x="41944" y="0"/>
                  </a:cubicBezTo>
                  <a:cubicBezTo>
                    <a:pt x="41944" y="0"/>
                    <a:pt x="40777" y="1033"/>
                    <a:pt x="40777" y="1033"/>
                  </a:cubicBezTo>
                  <a:cubicBezTo>
                    <a:pt x="41944" y="2066"/>
                    <a:pt x="36116" y="4138"/>
                    <a:pt x="36116" y="4138"/>
                  </a:cubicBezTo>
                  <a:cubicBezTo>
                    <a:pt x="34950" y="4138"/>
                    <a:pt x="34950" y="4138"/>
                    <a:pt x="33788" y="4138"/>
                  </a:cubicBezTo>
                  <a:cubicBezTo>
                    <a:pt x="33788" y="4138"/>
                    <a:pt x="33788" y="5172"/>
                    <a:pt x="33788" y="5172"/>
                  </a:cubicBezTo>
                  <a:cubicBezTo>
                    <a:pt x="32622" y="6205"/>
                    <a:pt x="32622" y="5172"/>
                    <a:pt x="32622" y="5172"/>
                  </a:cubicBezTo>
                  <a:cubicBezTo>
                    <a:pt x="31455" y="4138"/>
                    <a:pt x="32622" y="4138"/>
                    <a:pt x="31455" y="4138"/>
                  </a:cubicBezTo>
                  <a:cubicBezTo>
                    <a:pt x="31455" y="4138"/>
                    <a:pt x="30288" y="4138"/>
                    <a:pt x="30288" y="4138"/>
                  </a:cubicBezTo>
                  <a:cubicBezTo>
                    <a:pt x="30288" y="4138"/>
                    <a:pt x="30288" y="4138"/>
                    <a:pt x="29127" y="4138"/>
                  </a:cubicBezTo>
                  <a:cubicBezTo>
                    <a:pt x="29127" y="4138"/>
                    <a:pt x="29127" y="4138"/>
                    <a:pt x="27961" y="4138"/>
                  </a:cubicBezTo>
                  <a:cubicBezTo>
                    <a:pt x="27961" y="4138"/>
                    <a:pt x="27961" y="3105"/>
                    <a:pt x="27961" y="3105"/>
                  </a:cubicBezTo>
                  <a:cubicBezTo>
                    <a:pt x="27961" y="4138"/>
                    <a:pt x="29127" y="5172"/>
                    <a:pt x="29127" y="5172"/>
                  </a:cubicBezTo>
                  <a:cubicBezTo>
                    <a:pt x="30288" y="6205"/>
                    <a:pt x="29127" y="7238"/>
                    <a:pt x="30288" y="8277"/>
                  </a:cubicBezTo>
                  <a:cubicBezTo>
                    <a:pt x="30288" y="9311"/>
                    <a:pt x="30288" y="8277"/>
                    <a:pt x="31455" y="9311"/>
                  </a:cubicBezTo>
                  <a:cubicBezTo>
                    <a:pt x="31455" y="9311"/>
                    <a:pt x="32622" y="9311"/>
                    <a:pt x="31455" y="10344"/>
                  </a:cubicBezTo>
                  <a:cubicBezTo>
                    <a:pt x="31455" y="10344"/>
                    <a:pt x="30288" y="10344"/>
                    <a:pt x="30288" y="10344"/>
                  </a:cubicBezTo>
                  <a:cubicBezTo>
                    <a:pt x="29127" y="11377"/>
                    <a:pt x="29127" y="11377"/>
                    <a:pt x="29127" y="11377"/>
                  </a:cubicBezTo>
                  <a:cubicBezTo>
                    <a:pt x="29127" y="12411"/>
                    <a:pt x="29127" y="11377"/>
                    <a:pt x="27961" y="12411"/>
                  </a:cubicBezTo>
                  <a:cubicBezTo>
                    <a:pt x="27961" y="12411"/>
                    <a:pt x="26794" y="14483"/>
                    <a:pt x="25633" y="14483"/>
                  </a:cubicBezTo>
                  <a:cubicBezTo>
                    <a:pt x="25633" y="12411"/>
                    <a:pt x="23300" y="14483"/>
                    <a:pt x="23300" y="14483"/>
                  </a:cubicBezTo>
                  <a:cubicBezTo>
                    <a:pt x="22133" y="14483"/>
                    <a:pt x="22133" y="13450"/>
                    <a:pt x="20972" y="13450"/>
                  </a:cubicBezTo>
                  <a:cubicBezTo>
                    <a:pt x="20972" y="12411"/>
                    <a:pt x="20972" y="13450"/>
                    <a:pt x="20972" y="12411"/>
                  </a:cubicBezTo>
                  <a:cubicBezTo>
                    <a:pt x="19805" y="12411"/>
                    <a:pt x="20972" y="10344"/>
                    <a:pt x="19805" y="10344"/>
                  </a:cubicBezTo>
                  <a:cubicBezTo>
                    <a:pt x="18638" y="10344"/>
                    <a:pt x="18638" y="11377"/>
                    <a:pt x="18638" y="11377"/>
                  </a:cubicBezTo>
                  <a:cubicBezTo>
                    <a:pt x="17477" y="11377"/>
                    <a:pt x="17477" y="10344"/>
                    <a:pt x="17477" y="10344"/>
                  </a:cubicBezTo>
                  <a:cubicBezTo>
                    <a:pt x="17477" y="10344"/>
                    <a:pt x="17477" y="11377"/>
                    <a:pt x="17477" y="11377"/>
                  </a:cubicBezTo>
                  <a:cubicBezTo>
                    <a:pt x="16311" y="11377"/>
                    <a:pt x="13983" y="10344"/>
                    <a:pt x="12816" y="11377"/>
                  </a:cubicBezTo>
                  <a:cubicBezTo>
                    <a:pt x="11650" y="11377"/>
                    <a:pt x="11650" y="12411"/>
                    <a:pt x="11650" y="13450"/>
                  </a:cubicBezTo>
                  <a:cubicBezTo>
                    <a:pt x="12816" y="13450"/>
                    <a:pt x="12816" y="13450"/>
                    <a:pt x="13983" y="13450"/>
                  </a:cubicBezTo>
                  <a:cubicBezTo>
                    <a:pt x="13983" y="13450"/>
                    <a:pt x="13983" y="13450"/>
                    <a:pt x="13983" y="14483"/>
                  </a:cubicBezTo>
                  <a:cubicBezTo>
                    <a:pt x="13983" y="14483"/>
                    <a:pt x="13983" y="14483"/>
                    <a:pt x="13983" y="14483"/>
                  </a:cubicBezTo>
                  <a:cubicBezTo>
                    <a:pt x="13983" y="14483"/>
                    <a:pt x="12816" y="14483"/>
                    <a:pt x="12816" y="14483"/>
                  </a:cubicBezTo>
                  <a:cubicBezTo>
                    <a:pt x="12816" y="14483"/>
                    <a:pt x="11650" y="14483"/>
                    <a:pt x="11650" y="14483"/>
                  </a:cubicBezTo>
                  <a:cubicBezTo>
                    <a:pt x="10483" y="15516"/>
                    <a:pt x="11650" y="16550"/>
                    <a:pt x="11650" y="17588"/>
                  </a:cubicBezTo>
                  <a:cubicBezTo>
                    <a:pt x="11650" y="17588"/>
                    <a:pt x="12816" y="17588"/>
                    <a:pt x="12816" y="18622"/>
                  </a:cubicBezTo>
                  <a:cubicBezTo>
                    <a:pt x="12816" y="18622"/>
                    <a:pt x="12816" y="18622"/>
                    <a:pt x="12816" y="18622"/>
                  </a:cubicBezTo>
                  <a:cubicBezTo>
                    <a:pt x="12816" y="19655"/>
                    <a:pt x="12816" y="19655"/>
                    <a:pt x="12816" y="20688"/>
                  </a:cubicBezTo>
                  <a:cubicBezTo>
                    <a:pt x="13983" y="22761"/>
                    <a:pt x="12816" y="24827"/>
                    <a:pt x="12816" y="27933"/>
                  </a:cubicBezTo>
                  <a:cubicBezTo>
                    <a:pt x="11650" y="27933"/>
                    <a:pt x="11650" y="30000"/>
                    <a:pt x="11650" y="30000"/>
                  </a:cubicBezTo>
                  <a:cubicBezTo>
                    <a:pt x="11650" y="30000"/>
                    <a:pt x="10483" y="30000"/>
                    <a:pt x="10483" y="28966"/>
                  </a:cubicBezTo>
                  <a:cubicBezTo>
                    <a:pt x="9322" y="28966"/>
                    <a:pt x="9322" y="30000"/>
                    <a:pt x="9322" y="30000"/>
                  </a:cubicBezTo>
                  <a:cubicBezTo>
                    <a:pt x="8155" y="30000"/>
                    <a:pt x="6988" y="30000"/>
                    <a:pt x="5827" y="31033"/>
                  </a:cubicBezTo>
                  <a:cubicBezTo>
                    <a:pt x="3494" y="32066"/>
                    <a:pt x="2327" y="33105"/>
                    <a:pt x="2327" y="35172"/>
                  </a:cubicBezTo>
                  <a:cubicBezTo>
                    <a:pt x="2327" y="36205"/>
                    <a:pt x="2327" y="36205"/>
                    <a:pt x="2327" y="36205"/>
                  </a:cubicBezTo>
                  <a:cubicBezTo>
                    <a:pt x="2327" y="37238"/>
                    <a:pt x="1166" y="37238"/>
                    <a:pt x="0" y="38277"/>
                  </a:cubicBezTo>
                  <a:cubicBezTo>
                    <a:pt x="0" y="38277"/>
                    <a:pt x="1166" y="39311"/>
                    <a:pt x="1166" y="39311"/>
                  </a:cubicBezTo>
                  <a:cubicBezTo>
                    <a:pt x="1166" y="39311"/>
                    <a:pt x="0" y="39311"/>
                    <a:pt x="0" y="39311"/>
                  </a:cubicBezTo>
                  <a:cubicBezTo>
                    <a:pt x="0" y="39311"/>
                    <a:pt x="0" y="39311"/>
                    <a:pt x="0" y="39311"/>
                  </a:cubicBezTo>
                  <a:cubicBezTo>
                    <a:pt x="0" y="40344"/>
                    <a:pt x="1166" y="40344"/>
                    <a:pt x="1166" y="40344"/>
                  </a:cubicBezTo>
                  <a:cubicBezTo>
                    <a:pt x="1166" y="40344"/>
                    <a:pt x="1166" y="41377"/>
                    <a:pt x="1166" y="41377"/>
                  </a:cubicBezTo>
                  <a:cubicBezTo>
                    <a:pt x="1166" y="41377"/>
                    <a:pt x="2327" y="42411"/>
                    <a:pt x="2327" y="43450"/>
                  </a:cubicBezTo>
                  <a:cubicBezTo>
                    <a:pt x="3494" y="44483"/>
                    <a:pt x="3494" y="44483"/>
                    <a:pt x="2327" y="45516"/>
                  </a:cubicBezTo>
                  <a:cubicBezTo>
                    <a:pt x="4661" y="45516"/>
                    <a:pt x="5827" y="45516"/>
                    <a:pt x="5827" y="47588"/>
                  </a:cubicBezTo>
                  <a:cubicBezTo>
                    <a:pt x="6988" y="47588"/>
                    <a:pt x="8155" y="47588"/>
                    <a:pt x="9322" y="47588"/>
                  </a:cubicBezTo>
                  <a:cubicBezTo>
                    <a:pt x="9322" y="46550"/>
                    <a:pt x="10483" y="46550"/>
                    <a:pt x="10483" y="45516"/>
                  </a:cubicBezTo>
                  <a:cubicBezTo>
                    <a:pt x="10483" y="46550"/>
                    <a:pt x="10483" y="48622"/>
                    <a:pt x="10483" y="50688"/>
                  </a:cubicBezTo>
                  <a:cubicBezTo>
                    <a:pt x="11650" y="49655"/>
                    <a:pt x="11650" y="50688"/>
                    <a:pt x="11650" y="50688"/>
                  </a:cubicBezTo>
                  <a:cubicBezTo>
                    <a:pt x="11650" y="50688"/>
                    <a:pt x="12816" y="50688"/>
                    <a:pt x="12816" y="50688"/>
                  </a:cubicBezTo>
                  <a:cubicBezTo>
                    <a:pt x="13983" y="49655"/>
                    <a:pt x="15144" y="50688"/>
                    <a:pt x="16311" y="50688"/>
                  </a:cubicBezTo>
                  <a:cubicBezTo>
                    <a:pt x="17477" y="50688"/>
                    <a:pt x="16311" y="50688"/>
                    <a:pt x="17477" y="50688"/>
                  </a:cubicBezTo>
                  <a:cubicBezTo>
                    <a:pt x="17477" y="50688"/>
                    <a:pt x="18638" y="49655"/>
                    <a:pt x="18638" y="49655"/>
                  </a:cubicBezTo>
                  <a:cubicBezTo>
                    <a:pt x="18638" y="49655"/>
                    <a:pt x="19805" y="49655"/>
                    <a:pt x="19805" y="49655"/>
                  </a:cubicBezTo>
                  <a:cubicBezTo>
                    <a:pt x="20972" y="48622"/>
                    <a:pt x="22133" y="47588"/>
                    <a:pt x="23300" y="46550"/>
                  </a:cubicBezTo>
                  <a:cubicBezTo>
                    <a:pt x="24466" y="46550"/>
                    <a:pt x="25633" y="46550"/>
                    <a:pt x="25633" y="46550"/>
                  </a:cubicBezTo>
                  <a:cubicBezTo>
                    <a:pt x="26794" y="46550"/>
                    <a:pt x="26794" y="46550"/>
                    <a:pt x="26794" y="47588"/>
                  </a:cubicBezTo>
                  <a:cubicBezTo>
                    <a:pt x="26794" y="47588"/>
                    <a:pt x="26794" y="48622"/>
                    <a:pt x="26794" y="49655"/>
                  </a:cubicBezTo>
                  <a:cubicBezTo>
                    <a:pt x="26794" y="49655"/>
                    <a:pt x="26794" y="50688"/>
                    <a:pt x="26794" y="51722"/>
                  </a:cubicBezTo>
                  <a:cubicBezTo>
                    <a:pt x="27961" y="52761"/>
                    <a:pt x="27961" y="52761"/>
                    <a:pt x="29127" y="53794"/>
                  </a:cubicBezTo>
                  <a:cubicBezTo>
                    <a:pt x="30288" y="54827"/>
                    <a:pt x="30288" y="54827"/>
                    <a:pt x="31455" y="54827"/>
                  </a:cubicBezTo>
                  <a:cubicBezTo>
                    <a:pt x="31455" y="54827"/>
                    <a:pt x="32622" y="54827"/>
                    <a:pt x="32622" y="54827"/>
                  </a:cubicBezTo>
                  <a:cubicBezTo>
                    <a:pt x="32622" y="54827"/>
                    <a:pt x="33788" y="55861"/>
                    <a:pt x="33788" y="55861"/>
                  </a:cubicBezTo>
                  <a:cubicBezTo>
                    <a:pt x="33788" y="55861"/>
                    <a:pt x="33788" y="55861"/>
                    <a:pt x="34950" y="55861"/>
                  </a:cubicBezTo>
                  <a:cubicBezTo>
                    <a:pt x="34950" y="55861"/>
                    <a:pt x="34950" y="55861"/>
                    <a:pt x="34950" y="56894"/>
                  </a:cubicBezTo>
                  <a:cubicBezTo>
                    <a:pt x="36116" y="56894"/>
                    <a:pt x="37283" y="56894"/>
                    <a:pt x="37283" y="56894"/>
                  </a:cubicBezTo>
                  <a:cubicBezTo>
                    <a:pt x="37283" y="56894"/>
                    <a:pt x="38444" y="57933"/>
                    <a:pt x="38444" y="57933"/>
                  </a:cubicBezTo>
                  <a:cubicBezTo>
                    <a:pt x="38444" y="57933"/>
                    <a:pt x="39611" y="57933"/>
                    <a:pt x="39611" y="57933"/>
                  </a:cubicBezTo>
                  <a:cubicBezTo>
                    <a:pt x="40777" y="57933"/>
                    <a:pt x="41944" y="57933"/>
                    <a:pt x="43105" y="58966"/>
                  </a:cubicBezTo>
                  <a:cubicBezTo>
                    <a:pt x="43105" y="60000"/>
                    <a:pt x="43105" y="60000"/>
                    <a:pt x="43105" y="61033"/>
                  </a:cubicBezTo>
                  <a:cubicBezTo>
                    <a:pt x="43105" y="61033"/>
                    <a:pt x="43105" y="62066"/>
                    <a:pt x="43105" y="63105"/>
                  </a:cubicBezTo>
                  <a:cubicBezTo>
                    <a:pt x="43105" y="63105"/>
                    <a:pt x="43105" y="63105"/>
                    <a:pt x="43105" y="63105"/>
                  </a:cubicBezTo>
                  <a:cubicBezTo>
                    <a:pt x="43105" y="63105"/>
                    <a:pt x="43105" y="64138"/>
                    <a:pt x="44272" y="64138"/>
                  </a:cubicBezTo>
                  <a:cubicBezTo>
                    <a:pt x="44272" y="65172"/>
                    <a:pt x="44272" y="66205"/>
                    <a:pt x="44272" y="66205"/>
                  </a:cubicBezTo>
                  <a:cubicBezTo>
                    <a:pt x="44272" y="67238"/>
                    <a:pt x="46600" y="66205"/>
                    <a:pt x="46600" y="66205"/>
                  </a:cubicBezTo>
                  <a:cubicBezTo>
                    <a:pt x="47766" y="66205"/>
                    <a:pt x="48933" y="66205"/>
                    <a:pt x="50094" y="66205"/>
                  </a:cubicBezTo>
                  <a:cubicBezTo>
                    <a:pt x="50094" y="67238"/>
                    <a:pt x="50094" y="67238"/>
                    <a:pt x="50094" y="68277"/>
                  </a:cubicBezTo>
                  <a:cubicBezTo>
                    <a:pt x="50094" y="69311"/>
                    <a:pt x="50094" y="69311"/>
                    <a:pt x="50094" y="70344"/>
                  </a:cubicBezTo>
                  <a:cubicBezTo>
                    <a:pt x="51261" y="70344"/>
                    <a:pt x="51261" y="70344"/>
                    <a:pt x="51261" y="70344"/>
                  </a:cubicBezTo>
                  <a:cubicBezTo>
                    <a:pt x="52427" y="71377"/>
                    <a:pt x="52427" y="72411"/>
                    <a:pt x="52427" y="72411"/>
                  </a:cubicBezTo>
                  <a:cubicBezTo>
                    <a:pt x="52427" y="73450"/>
                    <a:pt x="52427" y="74483"/>
                    <a:pt x="52427" y="74483"/>
                  </a:cubicBezTo>
                  <a:cubicBezTo>
                    <a:pt x="52427" y="75516"/>
                    <a:pt x="52427" y="75516"/>
                    <a:pt x="52427" y="75516"/>
                  </a:cubicBezTo>
                  <a:cubicBezTo>
                    <a:pt x="52427" y="76550"/>
                    <a:pt x="51261" y="76550"/>
                    <a:pt x="51261" y="77588"/>
                  </a:cubicBezTo>
                  <a:cubicBezTo>
                    <a:pt x="51261" y="77588"/>
                    <a:pt x="52427" y="77588"/>
                    <a:pt x="52427" y="77588"/>
                  </a:cubicBezTo>
                  <a:cubicBezTo>
                    <a:pt x="52427" y="78622"/>
                    <a:pt x="52427" y="78622"/>
                    <a:pt x="51261" y="78622"/>
                  </a:cubicBezTo>
                  <a:cubicBezTo>
                    <a:pt x="52427" y="80688"/>
                    <a:pt x="52427" y="80688"/>
                    <a:pt x="52427" y="82761"/>
                  </a:cubicBezTo>
                  <a:cubicBezTo>
                    <a:pt x="52427" y="82761"/>
                    <a:pt x="52427" y="84827"/>
                    <a:pt x="52427" y="84827"/>
                  </a:cubicBezTo>
                  <a:cubicBezTo>
                    <a:pt x="53594" y="84827"/>
                    <a:pt x="53594" y="84827"/>
                    <a:pt x="53594" y="84827"/>
                  </a:cubicBezTo>
                  <a:cubicBezTo>
                    <a:pt x="54755" y="84827"/>
                    <a:pt x="55922" y="84827"/>
                    <a:pt x="57088" y="84827"/>
                  </a:cubicBezTo>
                  <a:cubicBezTo>
                    <a:pt x="57088" y="84827"/>
                    <a:pt x="57088" y="84827"/>
                    <a:pt x="57088" y="84827"/>
                  </a:cubicBezTo>
                  <a:cubicBezTo>
                    <a:pt x="58250" y="84827"/>
                    <a:pt x="58250" y="84827"/>
                    <a:pt x="58250" y="84827"/>
                  </a:cubicBezTo>
                  <a:cubicBezTo>
                    <a:pt x="58250" y="84827"/>
                    <a:pt x="59416" y="84827"/>
                    <a:pt x="59416" y="84827"/>
                  </a:cubicBezTo>
                  <a:cubicBezTo>
                    <a:pt x="60583" y="85861"/>
                    <a:pt x="60583" y="86894"/>
                    <a:pt x="60583" y="86894"/>
                  </a:cubicBezTo>
                  <a:cubicBezTo>
                    <a:pt x="60583" y="87933"/>
                    <a:pt x="60583" y="90000"/>
                    <a:pt x="61750" y="90000"/>
                  </a:cubicBezTo>
                  <a:cubicBezTo>
                    <a:pt x="61750" y="91033"/>
                    <a:pt x="62911" y="90000"/>
                    <a:pt x="62911" y="90000"/>
                  </a:cubicBezTo>
                  <a:cubicBezTo>
                    <a:pt x="64077" y="90000"/>
                    <a:pt x="64077" y="90000"/>
                    <a:pt x="65244" y="91033"/>
                  </a:cubicBezTo>
                  <a:cubicBezTo>
                    <a:pt x="64077" y="91033"/>
                    <a:pt x="65244" y="93105"/>
                    <a:pt x="64077" y="94138"/>
                  </a:cubicBezTo>
                  <a:cubicBezTo>
                    <a:pt x="64077" y="94138"/>
                    <a:pt x="64077" y="95172"/>
                    <a:pt x="65244" y="95172"/>
                  </a:cubicBezTo>
                  <a:cubicBezTo>
                    <a:pt x="65244" y="95172"/>
                    <a:pt x="65244" y="95172"/>
                    <a:pt x="66405" y="95172"/>
                  </a:cubicBezTo>
                  <a:cubicBezTo>
                    <a:pt x="67572" y="96205"/>
                    <a:pt x="67572" y="97238"/>
                    <a:pt x="67572" y="98277"/>
                  </a:cubicBezTo>
                  <a:cubicBezTo>
                    <a:pt x="67572" y="100344"/>
                    <a:pt x="66405" y="100344"/>
                    <a:pt x="65244" y="101377"/>
                  </a:cubicBezTo>
                  <a:cubicBezTo>
                    <a:pt x="65244" y="101377"/>
                    <a:pt x="64077" y="102411"/>
                    <a:pt x="64077" y="102411"/>
                  </a:cubicBezTo>
                  <a:cubicBezTo>
                    <a:pt x="64077" y="102411"/>
                    <a:pt x="61750" y="103450"/>
                    <a:pt x="62911" y="103450"/>
                  </a:cubicBezTo>
                  <a:cubicBezTo>
                    <a:pt x="61750" y="103450"/>
                    <a:pt x="59416" y="107588"/>
                    <a:pt x="58250" y="108622"/>
                  </a:cubicBezTo>
                  <a:cubicBezTo>
                    <a:pt x="58250" y="109655"/>
                    <a:pt x="57088" y="109655"/>
                    <a:pt x="59416" y="109655"/>
                  </a:cubicBezTo>
                  <a:cubicBezTo>
                    <a:pt x="59416" y="109655"/>
                    <a:pt x="59416" y="108622"/>
                    <a:pt x="60583" y="109655"/>
                  </a:cubicBezTo>
                  <a:cubicBezTo>
                    <a:pt x="60583" y="109655"/>
                    <a:pt x="61750" y="110688"/>
                    <a:pt x="61750" y="110688"/>
                  </a:cubicBezTo>
                  <a:cubicBezTo>
                    <a:pt x="62911" y="110688"/>
                    <a:pt x="62911" y="111722"/>
                    <a:pt x="64077" y="111722"/>
                  </a:cubicBezTo>
                  <a:cubicBezTo>
                    <a:pt x="64077" y="112761"/>
                    <a:pt x="64077" y="111722"/>
                    <a:pt x="64077" y="111722"/>
                  </a:cubicBezTo>
                  <a:cubicBezTo>
                    <a:pt x="65244" y="111722"/>
                    <a:pt x="66405" y="112761"/>
                    <a:pt x="66405" y="112761"/>
                  </a:cubicBezTo>
                  <a:cubicBezTo>
                    <a:pt x="67572" y="113794"/>
                    <a:pt x="69905" y="114827"/>
                    <a:pt x="71066" y="114827"/>
                  </a:cubicBezTo>
                  <a:cubicBezTo>
                    <a:pt x="71066" y="115861"/>
                    <a:pt x="71066" y="115861"/>
                    <a:pt x="71066" y="115861"/>
                  </a:cubicBezTo>
                  <a:cubicBezTo>
                    <a:pt x="71066" y="116894"/>
                    <a:pt x="72233" y="116894"/>
                    <a:pt x="72233" y="116894"/>
                  </a:cubicBezTo>
                  <a:cubicBezTo>
                    <a:pt x="73400" y="117933"/>
                    <a:pt x="72233" y="117933"/>
                    <a:pt x="72233" y="118966"/>
                  </a:cubicBezTo>
                  <a:cubicBezTo>
                    <a:pt x="72233" y="118966"/>
                    <a:pt x="72233" y="120000"/>
                    <a:pt x="72233" y="120000"/>
                  </a:cubicBezTo>
                  <a:cubicBezTo>
                    <a:pt x="73400" y="120000"/>
                    <a:pt x="74561" y="118966"/>
                    <a:pt x="74561" y="118966"/>
                  </a:cubicBezTo>
                  <a:cubicBezTo>
                    <a:pt x="74561" y="117933"/>
                    <a:pt x="75727" y="116894"/>
                    <a:pt x="75727" y="115861"/>
                  </a:cubicBezTo>
                  <a:cubicBezTo>
                    <a:pt x="75727" y="114827"/>
                    <a:pt x="74561" y="114827"/>
                    <a:pt x="75727" y="113794"/>
                  </a:cubicBezTo>
                  <a:cubicBezTo>
                    <a:pt x="75727" y="112761"/>
                    <a:pt x="76894" y="112761"/>
                    <a:pt x="76894" y="110688"/>
                  </a:cubicBezTo>
                  <a:cubicBezTo>
                    <a:pt x="76894" y="110688"/>
                    <a:pt x="76894" y="110688"/>
                    <a:pt x="76894" y="111722"/>
                  </a:cubicBezTo>
                  <a:cubicBezTo>
                    <a:pt x="76894" y="110688"/>
                    <a:pt x="76894" y="110688"/>
                    <a:pt x="76894" y="109655"/>
                  </a:cubicBezTo>
                  <a:cubicBezTo>
                    <a:pt x="76894" y="109655"/>
                    <a:pt x="76894" y="109655"/>
                    <a:pt x="76894" y="108622"/>
                  </a:cubicBezTo>
                  <a:cubicBezTo>
                    <a:pt x="76894" y="109655"/>
                    <a:pt x="76894" y="109655"/>
                    <a:pt x="76894" y="109655"/>
                  </a:cubicBezTo>
                  <a:cubicBezTo>
                    <a:pt x="78055" y="109655"/>
                    <a:pt x="76894" y="109655"/>
                    <a:pt x="78055" y="109655"/>
                  </a:cubicBezTo>
                  <a:cubicBezTo>
                    <a:pt x="78055" y="109655"/>
                    <a:pt x="78055" y="109655"/>
                    <a:pt x="79222" y="109655"/>
                  </a:cubicBezTo>
                  <a:cubicBezTo>
                    <a:pt x="79222" y="110688"/>
                    <a:pt x="78055" y="110688"/>
                    <a:pt x="78055" y="110688"/>
                  </a:cubicBezTo>
                  <a:cubicBezTo>
                    <a:pt x="79222" y="110688"/>
                    <a:pt x="78055" y="111722"/>
                    <a:pt x="78055" y="111722"/>
                  </a:cubicBezTo>
                  <a:cubicBezTo>
                    <a:pt x="78055" y="111722"/>
                    <a:pt x="78055" y="111722"/>
                    <a:pt x="78055" y="112761"/>
                  </a:cubicBezTo>
                  <a:cubicBezTo>
                    <a:pt x="78055" y="112761"/>
                    <a:pt x="78055" y="111722"/>
                    <a:pt x="78055" y="112761"/>
                  </a:cubicBezTo>
                  <a:cubicBezTo>
                    <a:pt x="76894" y="112761"/>
                    <a:pt x="76894" y="113794"/>
                    <a:pt x="76894" y="113794"/>
                  </a:cubicBezTo>
                  <a:cubicBezTo>
                    <a:pt x="75727" y="114827"/>
                    <a:pt x="75727" y="114827"/>
                    <a:pt x="75727" y="114827"/>
                  </a:cubicBezTo>
                  <a:cubicBezTo>
                    <a:pt x="75727" y="114827"/>
                    <a:pt x="75727" y="114827"/>
                    <a:pt x="75727" y="115861"/>
                  </a:cubicBezTo>
                  <a:cubicBezTo>
                    <a:pt x="78055" y="111722"/>
                    <a:pt x="79222" y="107588"/>
                    <a:pt x="82716" y="105516"/>
                  </a:cubicBezTo>
                  <a:cubicBezTo>
                    <a:pt x="82716" y="104483"/>
                    <a:pt x="82716" y="103450"/>
                    <a:pt x="82716" y="103450"/>
                  </a:cubicBezTo>
                  <a:cubicBezTo>
                    <a:pt x="83883" y="102411"/>
                    <a:pt x="82716" y="101377"/>
                    <a:pt x="82716" y="100344"/>
                  </a:cubicBezTo>
                  <a:cubicBezTo>
                    <a:pt x="82716" y="99311"/>
                    <a:pt x="82716" y="98277"/>
                    <a:pt x="82716" y="97238"/>
                  </a:cubicBezTo>
                  <a:cubicBezTo>
                    <a:pt x="82716" y="97238"/>
                    <a:pt x="82716" y="96205"/>
                    <a:pt x="82716" y="96205"/>
                  </a:cubicBezTo>
                  <a:cubicBezTo>
                    <a:pt x="83883" y="95172"/>
                    <a:pt x="81555" y="95172"/>
                    <a:pt x="81555" y="95172"/>
                  </a:cubicBezTo>
                  <a:cubicBezTo>
                    <a:pt x="82716" y="95172"/>
                    <a:pt x="82716" y="94138"/>
                    <a:pt x="83883" y="94138"/>
                  </a:cubicBezTo>
                  <a:cubicBezTo>
                    <a:pt x="83883" y="94138"/>
                    <a:pt x="82716" y="95172"/>
                    <a:pt x="82716" y="95172"/>
                  </a:cubicBezTo>
                  <a:cubicBezTo>
                    <a:pt x="83883" y="94138"/>
                    <a:pt x="83883" y="94138"/>
                    <a:pt x="83883" y="94138"/>
                  </a:cubicBezTo>
                  <a:cubicBezTo>
                    <a:pt x="86211" y="93105"/>
                    <a:pt x="87377" y="90000"/>
                    <a:pt x="89711" y="90000"/>
                  </a:cubicBezTo>
                  <a:cubicBezTo>
                    <a:pt x="89711" y="90000"/>
                    <a:pt x="90872" y="90000"/>
                    <a:pt x="90872" y="90000"/>
                  </a:cubicBezTo>
                  <a:cubicBezTo>
                    <a:pt x="90872" y="90000"/>
                    <a:pt x="90872" y="90000"/>
                    <a:pt x="90872" y="88966"/>
                  </a:cubicBezTo>
                  <a:cubicBezTo>
                    <a:pt x="92038" y="88966"/>
                    <a:pt x="93205" y="88966"/>
                    <a:pt x="93205" y="87933"/>
                  </a:cubicBezTo>
                  <a:cubicBezTo>
                    <a:pt x="92038" y="87933"/>
                    <a:pt x="95533" y="86894"/>
                    <a:pt x="95533" y="86894"/>
                  </a:cubicBezTo>
                  <a:cubicBezTo>
                    <a:pt x="95533" y="87933"/>
                    <a:pt x="95533" y="87933"/>
                    <a:pt x="95533" y="87933"/>
                  </a:cubicBezTo>
                  <a:cubicBezTo>
                    <a:pt x="95533" y="87933"/>
                    <a:pt x="96700" y="87933"/>
                    <a:pt x="97866" y="86894"/>
                  </a:cubicBezTo>
                  <a:cubicBezTo>
                    <a:pt x="97866" y="86894"/>
                    <a:pt x="96700" y="86894"/>
                    <a:pt x="97866" y="86894"/>
                  </a:cubicBezTo>
                  <a:cubicBezTo>
                    <a:pt x="97866" y="86894"/>
                    <a:pt x="97866" y="86894"/>
                    <a:pt x="97866" y="86894"/>
                  </a:cubicBezTo>
                  <a:cubicBezTo>
                    <a:pt x="99027" y="86894"/>
                    <a:pt x="100194" y="86894"/>
                    <a:pt x="100194" y="86894"/>
                  </a:cubicBezTo>
                  <a:cubicBezTo>
                    <a:pt x="101361" y="86894"/>
                    <a:pt x="100194" y="86894"/>
                    <a:pt x="101361" y="86894"/>
                  </a:cubicBezTo>
                  <a:cubicBezTo>
                    <a:pt x="101361" y="86894"/>
                    <a:pt x="101361" y="85861"/>
                    <a:pt x="101361" y="85861"/>
                  </a:cubicBezTo>
                  <a:cubicBezTo>
                    <a:pt x="101361" y="85861"/>
                    <a:pt x="101361" y="84827"/>
                    <a:pt x="102522" y="84827"/>
                  </a:cubicBezTo>
                  <a:cubicBezTo>
                    <a:pt x="102522" y="84827"/>
                    <a:pt x="103688" y="84827"/>
                    <a:pt x="103688" y="83794"/>
                  </a:cubicBezTo>
                  <a:cubicBezTo>
                    <a:pt x="103688" y="83794"/>
                    <a:pt x="103688" y="82761"/>
                    <a:pt x="103688" y="82761"/>
                  </a:cubicBezTo>
                  <a:cubicBezTo>
                    <a:pt x="103688" y="80688"/>
                    <a:pt x="104855" y="80688"/>
                    <a:pt x="104855" y="79655"/>
                  </a:cubicBezTo>
                  <a:cubicBezTo>
                    <a:pt x="106016" y="78622"/>
                    <a:pt x="106016" y="77588"/>
                    <a:pt x="106016" y="77588"/>
                  </a:cubicBezTo>
                  <a:cubicBezTo>
                    <a:pt x="106016" y="76550"/>
                    <a:pt x="107183" y="76550"/>
                    <a:pt x="107183" y="76550"/>
                  </a:cubicBezTo>
                  <a:cubicBezTo>
                    <a:pt x="107183" y="74483"/>
                    <a:pt x="106016" y="73450"/>
                    <a:pt x="107183" y="72411"/>
                  </a:cubicBezTo>
                  <a:cubicBezTo>
                    <a:pt x="108350" y="71377"/>
                    <a:pt x="108350" y="71377"/>
                    <a:pt x="108350" y="70344"/>
                  </a:cubicBezTo>
                  <a:cubicBezTo>
                    <a:pt x="108350" y="67238"/>
                    <a:pt x="108350" y="65172"/>
                    <a:pt x="108350" y="63105"/>
                  </a:cubicBezTo>
                  <a:cubicBezTo>
                    <a:pt x="108350" y="62066"/>
                    <a:pt x="108350" y="61033"/>
                    <a:pt x="108350" y="60000"/>
                  </a:cubicBezTo>
                  <a:cubicBezTo>
                    <a:pt x="108350" y="60000"/>
                    <a:pt x="108350" y="60000"/>
                    <a:pt x="108350" y="60000"/>
                  </a:cubicBezTo>
                  <a:cubicBezTo>
                    <a:pt x="107183" y="60000"/>
                    <a:pt x="108350" y="57933"/>
                    <a:pt x="107183" y="57933"/>
                  </a:cubicBezTo>
                  <a:cubicBezTo>
                    <a:pt x="107183" y="57933"/>
                    <a:pt x="108350" y="56894"/>
                    <a:pt x="108350" y="55861"/>
                  </a:cubicBezTo>
                  <a:cubicBezTo>
                    <a:pt x="108350" y="55861"/>
                    <a:pt x="108350" y="55861"/>
                    <a:pt x="108350" y="55861"/>
                  </a:cubicBezTo>
                  <a:cubicBezTo>
                    <a:pt x="109516" y="55861"/>
                    <a:pt x="109516" y="56894"/>
                    <a:pt x="109516" y="56894"/>
                  </a:cubicBezTo>
                  <a:cubicBezTo>
                    <a:pt x="109516" y="56894"/>
                    <a:pt x="110677" y="54827"/>
                    <a:pt x="110677" y="54827"/>
                  </a:cubicBezTo>
                  <a:cubicBezTo>
                    <a:pt x="110677" y="53794"/>
                    <a:pt x="111844" y="52761"/>
                    <a:pt x="111844" y="52761"/>
                  </a:cubicBezTo>
                  <a:cubicBezTo>
                    <a:pt x="111844" y="51722"/>
                    <a:pt x="111844" y="51722"/>
                    <a:pt x="113011" y="50688"/>
                  </a:cubicBezTo>
                  <a:cubicBezTo>
                    <a:pt x="113011" y="51722"/>
                    <a:pt x="113011" y="51722"/>
                    <a:pt x="111844" y="51722"/>
                  </a:cubicBezTo>
                  <a:cubicBezTo>
                    <a:pt x="113011" y="51722"/>
                    <a:pt x="113011" y="50688"/>
                    <a:pt x="113011" y="50688"/>
                  </a:cubicBezTo>
                  <a:cubicBezTo>
                    <a:pt x="113011" y="50688"/>
                    <a:pt x="113011" y="49655"/>
                    <a:pt x="114172" y="49655"/>
                  </a:cubicBezTo>
                  <a:cubicBezTo>
                    <a:pt x="114172" y="49655"/>
                    <a:pt x="115338" y="49655"/>
                    <a:pt x="115338" y="48622"/>
                  </a:cubicBezTo>
                  <a:cubicBezTo>
                    <a:pt x="115338" y="48622"/>
                    <a:pt x="116505" y="46550"/>
                    <a:pt x="116505" y="46550"/>
                  </a:cubicBezTo>
                  <a:cubicBezTo>
                    <a:pt x="117672" y="46550"/>
                    <a:pt x="118833" y="43450"/>
                    <a:pt x="118833" y="43450"/>
                  </a:cubicBezTo>
                  <a:cubicBezTo>
                    <a:pt x="118833" y="41377"/>
                    <a:pt x="120000" y="41377"/>
                    <a:pt x="120000" y="393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80" name="Shape 2380"/>
            <p:cNvSpPr/>
            <p:nvPr/>
          </p:nvSpPr>
          <p:spPr>
            <a:xfrm>
              <a:off x="7464625" y="4513242"/>
              <a:ext cx="433949" cy="426928"/>
            </a:xfrm>
            <a:custGeom>
              <a:avLst/>
              <a:gdLst/>
              <a:ahLst/>
              <a:cxnLst/>
              <a:rect l="0" t="0" r="0" b="0"/>
              <a:pathLst>
                <a:path w="120000" h="120000" extrusionOk="0">
                  <a:moveTo>
                    <a:pt x="120000" y="57777"/>
                  </a:moveTo>
                  <a:cubicBezTo>
                    <a:pt x="120000" y="57777"/>
                    <a:pt x="120000" y="57777"/>
                    <a:pt x="115090" y="57777"/>
                  </a:cubicBezTo>
                  <a:cubicBezTo>
                    <a:pt x="115090" y="53333"/>
                    <a:pt x="115090" y="53333"/>
                    <a:pt x="115090" y="53333"/>
                  </a:cubicBezTo>
                  <a:cubicBezTo>
                    <a:pt x="115090" y="48888"/>
                    <a:pt x="105272" y="53333"/>
                    <a:pt x="105272" y="48888"/>
                  </a:cubicBezTo>
                  <a:cubicBezTo>
                    <a:pt x="100363" y="48888"/>
                    <a:pt x="100363" y="44444"/>
                    <a:pt x="100363" y="40000"/>
                  </a:cubicBezTo>
                  <a:cubicBezTo>
                    <a:pt x="100363" y="40000"/>
                    <a:pt x="100363" y="35555"/>
                    <a:pt x="100363" y="35555"/>
                  </a:cubicBezTo>
                  <a:cubicBezTo>
                    <a:pt x="100363" y="35555"/>
                    <a:pt x="95454" y="35555"/>
                    <a:pt x="95454" y="35555"/>
                  </a:cubicBezTo>
                  <a:cubicBezTo>
                    <a:pt x="95454" y="35555"/>
                    <a:pt x="95454" y="31111"/>
                    <a:pt x="95454" y="31111"/>
                  </a:cubicBezTo>
                  <a:cubicBezTo>
                    <a:pt x="95454" y="31111"/>
                    <a:pt x="90545" y="26666"/>
                    <a:pt x="90545" y="26666"/>
                  </a:cubicBezTo>
                  <a:cubicBezTo>
                    <a:pt x="85636" y="26666"/>
                    <a:pt x="80727" y="22222"/>
                    <a:pt x="80727" y="17777"/>
                  </a:cubicBezTo>
                  <a:cubicBezTo>
                    <a:pt x="80727" y="17777"/>
                    <a:pt x="75818" y="13333"/>
                    <a:pt x="75818" y="8888"/>
                  </a:cubicBezTo>
                  <a:cubicBezTo>
                    <a:pt x="75818" y="8888"/>
                    <a:pt x="70909" y="4444"/>
                    <a:pt x="70909" y="0"/>
                  </a:cubicBezTo>
                  <a:cubicBezTo>
                    <a:pt x="66000" y="0"/>
                    <a:pt x="66000" y="0"/>
                    <a:pt x="61090" y="4444"/>
                  </a:cubicBezTo>
                  <a:cubicBezTo>
                    <a:pt x="61090" y="4444"/>
                    <a:pt x="61090" y="0"/>
                    <a:pt x="56181" y="4444"/>
                  </a:cubicBezTo>
                  <a:cubicBezTo>
                    <a:pt x="56181" y="4444"/>
                    <a:pt x="56181" y="4444"/>
                    <a:pt x="56181" y="4444"/>
                  </a:cubicBezTo>
                  <a:cubicBezTo>
                    <a:pt x="51272" y="8888"/>
                    <a:pt x="51272" y="8888"/>
                    <a:pt x="46363" y="8888"/>
                  </a:cubicBezTo>
                  <a:cubicBezTo>
                    <a:pt x="46363" y="4444"/>
                    <a:pt x="46363" y="4444"/>
                    <a:pt x="41454" y="4444"/>
                  </a:cubicBezTo>
                  <a:cubicBezTo>
                    <a:pt x="41454" y="0"/>
                    <a:pt x="36545" y="4444"/>
                    <a:pt x="36545" y="4444"/>
                  </a:cubicBezTo>
                  <a:cubicBezTo>
                    <a:pt x="31636" y="4444"/>
                    <a:pt x="26727" y="4444"/>
                    <a:pt x="21818" y="4444"/>
                  </a:cubicBezTo>
                  <a:cubicBezTo>
                    <a:pt x="12000" y="8888"/>
                    <a:pt x="16909" y="8888"/>
                    <a:pt x="16909" y="13333"/>
                  </a:cubicBezTo>
                  <a:cubicBezTo>
                    <a:pt x="16909" y="22222"/>
                    <a:pt x="16909" y="26666"/>
                    <a:pt x="16909" y="35555"/>
                  </a:cubicBezTo>
                  <a:cubicBezTo>
                    <a:pt x="16909" y="40000"/>
                    <a:pt x="16909" y="53333"/>
                    <a:pt x="16909" y="53333"/>
                  </a:cubicBezTo>
                  <a:cubicBezTo>
                    <a:pt x="12000" y="57777"/>
                    <a:pt x="2181" y="53333"/>
                    <a:pt x="2181" y="57777"/>
                  </a:cubicBezTo>
                  <a:cubicBezTo>
                    <a:pt x="2181" y="57777"/>
                    <a:pt x="2181" y="71111"/>
                    <a:pt x="2181" y="75555"/>
                  </a:cubicBezTo>
                  <a:cubicBezTo>
                    <a:pt x="2181" y="80000"/>
                    <a:pt x="-2727" y="88888"/>
                    <a:pt x="2181" y="93333"/>
                  </a:cubicBezTo>
                  <a:cubicBezTo>
                    <a:pt x="2181" y="93333"/>
                    <a:pt x="7090" y="93333"/>
                    <a:pt x="7090" y="97777"/>
                  </a:cubicBezTo>
                  <a:cubicBezTo>
                    <a:pt x="7090" y="97777"/>
                    <a:pt x="12000" y="106666"/>
                    <a:pt x="12000" y="106666"/>
                  </a:cubicBezTo>
                  <a:cubicBezTo>
                    <a:pt x="12000" y="111111"/>
                    <a:pt x="12000" y="111111"/>
                    <a:pt x="12000" y="115555"/>
                  </a:cubicBezTo>
                  <a:cubicBezTo>
                    <a:pt x="7090" y="115555"/>
                    <a:pt x="7090" y="120000"/>
                    <a:pt x="12000" y="120000"/>
                  </a:cubicBezTo>
                  <a:cubicBezTo>
                    <a:pt x="12000" y="120000"/>
                    <a:pt x="16909" y="120000"/>
                    <a:pt x="16909" y="120000"/>
                  </a:cubicBezTo>
                  <a:cubicBezTo>
                    <a:pt x="21818" y="120000"/>
                    <a:pt x="21818" y="120000"/>
                    <a:pt x="21818" y="120000"/>
                  </a:cubicBezTo>
                  <a:cubicBezTo>
                    <a:pt x="26727" y="115555"/>
                    <a:pt x="31636" y="111111"/>
                    <a:pt x="36545" y="111111"/>
                  </a:cubicBezTo>
                  <a:cubicBezTo>
                    <a:pt x="36545" y="102222"/>
                    <a:pt x="36545" y="97777"/>
                    <a:pt x="46363" y="102222"/>
                  </a:cubicBezTo>
                  <a:cubicBezTo>
                    <a:pt x="51272" y="102222"/>
                    <a:pt x="56181" y="106666"/>
                    <a:pt x="61090" y="106666"/>
                  </a:cubicBezTo>
                  <a:cubicBezTo>
                    <a:pt x="70909" y="106666"/>
                    <a:pt x="70909" y="102222"/>
                    <a:pt x="75818" y="97777"/>
                  </a:cubicBezTo>
                  <a:cubicBezTo>
                    <a:pt x="75818" y="93333"/>
                    <a:pt x="75818" y="93333"/>
                    <a:pt x="80727" y="88888"/>
                  </a:cubicBezTo>
                  <a:cubicBezTo>
                    <a:pt x="85636" y="88888"/>
                    <a:pt x="85636" y="88888"/>
                    <a:pt x="90545" y="84444"/>
                  </a:cubicBezTo>
                  <a:cubicBezTo>
                    <a:pt x="90545" y="80000"/>
                    <a:pt x="90545" y="80000"/>
                    <a:pt x="90545" y="75555"/>
                  </a:cubicBezTo>
                  <a:cubicBezTo>
                    <a:pt x="95454" y="75555"/>
                    <a:pt x="95454" y="71111"/>
                    <a:pt x="100363" y="71111"/>
                  </a:cubicBezTo>
                  <a:cubicBezTo>
                    <a:pt x="100363" y="71111"/>
                    <a:pt x="105272" y="66666"/>
                    <a:pt x="105272" y="62222"/>
                  </a:cubicBezTo>
                  <a:cubicBezTo>
                    <a:pt x="110181" y="62222"/>
                    <a:pt x="120000" y="57777"/>
                    <a:pt x="120000" y="5777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81" name="Shape 2381"/>
            <p:cNvSpPr/>
            <p:nvPr/>
          </p:nvSpPr>
          <p:spPr>
            <a:xfrm>
              <a:off x="7259239" y="1544561"/>
              <a:ext cx="164168" cy="123932"/>
            </a:xfrm>
            <a:custGeom>
              <a:avLst/>
              <a:gdLst/>
              <a:ahLst/>
              <a:cxnLst/>
              <a:rect l="0" t="0" r="0" b="0"/>
              <a:pathLst>
                <a:path w="120000" h="120000" extrusionOk="0">
                  <a:moveTo>
                    <a:pt x="116378" y="52397"/>
                  </a:moveTo>
                  <a:cubicBezTo>
                    <a:pt x="129309" y="67608"/>
                    <a:pt x="103447" y="52397"/>
                    <a:pt x="103447" y="37185"/>
                  </a:cubicBezTo>
                  <a:cubicBezTo>
                    <a:pt x="103447" y="37185"/>
                    <a:pt x="116378" y="21974"/>
                    <a:pt x="103447" y="21974"/>
                  </a:cubicBezTo>
                  <a:cubicBezTo>
                    <a:pt x="103447" y="21974"/>
                    <a:pt x="103447" y="21974"/>
                    <a:pt x="90516" y="21974"/>
                  </a:cubicBezTo>
                  <a:cubicBezTo>
                    <a:pt x="90516" y="21974"/>
                    <a:pt x="90516" y="6762"/>
                    <a:pt x="90516" y="6762"/>
                  </a:cubicBezTo>
                  <a:cubicBezTo>
                    <a:pt x="77585" y="6762"/>
                    <a:pt x="77585" y="6762"/>
                    <a:pt x="64654" y="6762"/>
                  </a:cubicBezTo>
                  <a:cubicBezTo>
                    <a:pt x="51723" y="6762"/>
                    <a:pt x="38792" y="6762"/>
                    <a:pt x="38792" y="6762"/>
                  </a:cubicBezTo>
                  <a:cubicBezTo>
                    <a:pt x="25861" y="6762"/>
                    <a:pt x="25861" y="6762"/>
                    <a:pt x="12930" y="6762"/>
                  </a:cubicBezTo>
                  <a:cubicBezTo>
                    <a:pt x="12930" y="6762"/>
                    <a:pt x="12930" y="-8448"/>
                    <a:pt x="0" y="6762"/>
                  </a:cubicBezTo>
                  <a:cubicBezTo>
                    <a:pt x="0" y="6762"/>
                    <a:pt x="0" y="21974"/>
                    <a:pt x="0" y="21974"/>
                  </a:cubicBezTo>
                  <a:cubicBezTo>
                    <a:pt x="0" y="37185"/>
                    <a:pt x="12930" y="37185"/>
                    <a:pt x="12930" y="37185"/>
                  </a:cubicBezTo>
                  <a:cubicBezTo>
                    <a:pt x="12930" y="37185"/>
                    <a:pt x="12930" y="52397"/>
                    <a:pt x="25861" y="52397"/>
                  </a:cubicBezTo>
                  <a:cubicBezTo>
                    <a:pt x="25861" y="67608"/>
                    <a:pt x="38792" y="67608"/>
                    <a:pt x="38792" y="82820"/>
                  </a:cubicBezTo>
                  <a:cubicBezTo>
                    <a:pt x="51723" y="82820"/>
                    <a:pt x="64654" y="98032"/>
                    <a:pt x="64654" y="98032"/>
                  </a:cubicBezTo>
                  <a:cubicBezTo>
                    <a:pt x="64654" y="113243"/>
                    <a:pt x="64654" y="113243"/>
                    <a:pt x="77585" y="113243"/>
                  </a:cubicBezTo>
                  <a:cubicBezTo>
                    <a:pt x="77585" y="113243"/>
                    <a:pt x="90516" y="128455"/>
                    <a:pt x="90516" y="113243"/>
                  </a:cubicBezTo>
                  <a:cubicBezTo>
                    <a:pt x="90516" y="98032"/>
                    <a:pt x="90516" y="98032"/>
                    <a:pt x="90516" y="98032"/>
                  </a:cubicBezTo>
                  <a:cubicBezTo>
                    <a:pt x="90516" y="98032"/>
                    <a:pt x="103447" y="82820"/>
                    <a:pt x="103447" y="82820"/>
                  </a:cubicBezTo>
                  <a:cubicBezTo>
                    <a:pt x="90516" y="82820"/>
                    <a:pt x="103447" y="82820"/>
                    <a:pt x="116378" y="82820"/>
                  </a:cubicBezTo>
                  <a:cubicBezTo>
                    <a:pt x="116378" y="67608"/>
                    <a:pt x="116378" y="82820"/>
                    <a:pt x="116378" y="67608"/>
                  </a:cubicBezTo>
                  <a:cubicBezTo>
                    <a:pt x="116378" y="67608"/>
                    <a:pt x="103447" y="67608"/>
                    <a:pt x="116378" y="5239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82" name="Shape 2382"/>
            <p:cNvSpPr/>
            <p:nvPr/>
          </p:nvSpPr>
          <p:spPr>
            <a:xfrm>
              <a:off x="3317712" y="4133444"/>
              <a:ext cx="595309" cy="618216"/>
            </a:xfrm>
            <a:custGeom>
              <a:avLst/>
              <a:gdLst/>
              <a:ahLst/>
              <a:cxnLst/>
              <a:rect l="0" t="0" r="0" b="0"/>
              <a:pathLst>
                <a:path w="120000" h="120000" extrusionOk="0">
                  <a:moveTo>
                    <a:pt x="118407" y="76922"/>
                  </a:moveTo>
                  <a:cubicBezTo>
                    <a:pt x="118407" y="76922"/>
                    <a:pt x="118407" y="73844"/>
                    <a:pt x="114815" y="70766"/>
                  </a:cubicBezTo>
                  <a:cubicBezTo>
                    <a:pt x="114815" y="70766"/>
                    <a:pt x="114815" y="70766"/>
                    <a:pt x="111228" y="70766"/>
                  </a:cubicBezTo>
                  <a:cubicBezTo>
                    <a:pt x="111228" y="67694"/>
                    <a:pt x="111228" y="67694"/>
                    <a:pt x="111228" y="64616"/>
                  </a:cubicBezTo>
                  <a:cubicBezTo>
                    <a:pt x="111228" y="61538"/>
                    <a:pt x="111228" y="61538"/>
                    <a:pt x="111228" y="58461"/>
                  </a:cubicBezTo>
                  <a:cubicBezTo>
                    <a:pt x="107642" y="61538"/>
                    <a:pt x="107642" y="61538"/>
                    <a:pt x="104056" y="61538"/>
                  </a:cubicBezTo>
                  <a:cubicBezTo>
                    <a:pt x="100464" y="61538"/>
                    <a:pt x="96877" y="61538"/>
                    <a:pt x="93291" y="58461"/>
                  </a:cubicBezTo>
                  <a:cubicBezTo>
                    <a:pt x="93291" y="58461"/>
                    <a:pt x="93291" y="55383"/>
                    <a:pt x="93291" y="55383"/>
                  </a:cubicBezTo>
                  <a:cubicBezTo>
                    <a:pt x="89699" y="52305"/>
                    <a:pt x="89699" y="52305"/>
                    <a:pt x="89699" y="49233"/>
                  </a:cubicBezTo>
                  <a:cubicBezTo>
                    <a:pt x="89699" y="49233"/>
                    <a:pt x="89699" y="49233"/>
                    <a:pt x="89699" y="49233"/>
                  </a:cubicBezTo>
                  <a:cubicBezTo>
                    <a:pt x="89699" y="46155"/>
                    <a:pt x="89699" y="46155"/>
                    <a:pt x="89699" y="43077"/>
                  </a:cubicBezTo>
                  <a:cubicBezTo>
                    <a:pt x="89699" y="43077"/>
                    <a:pt x="89699" y="40000"/>
                    <a:pt x="89699" y="40000"/>
                  </a:cubicBezTo>
                  <a:cubicBezTo>
                    <a:pt x="89699" y="36922"/>
                    <a:pt x="86112" y="36922"/>
                    <a:pt x="82526" y="33844"/>
                  </a:cubicBezTo>
                  <a:cubicBezTo>
                    <a:pt x="82526" y="33844"/>
                    <a:pt x="78934" y="36922"/>
                    <a:pt x="75348" y="33844"/>
                  </a:cubicBezTo>
                  <a:cubicBezTo>
                    <a:pt x="75348" y="33844"/>
                    <a:pt x="71761" y="30766"/>
                    <a:pt x="71761" y="30766"/>
                  </a:cubicBezTo>
                  <a:cubicBezTo>
                    <a:pt x="68175" y="30766"/>
                    <a:pt x="68175" y="30766"/>
                    <a:pt x="64583" y="27694"/>
                  </a:cubicBezTo>
                  <a:cubicBezTo>
                    <a:pt x="64583" y="27694"/>
                    <a:pt x="64583" y="27694"/>
                    <a:pt x="60996" y="27694"/>
                  </a:cubicBezTo>
                  <a:cubicBezTo>
                    <a:pt x="60996" y="27694"/>
                    <a:pt x="60996" y="27694"/>
                    <a:pt x="60996" y="27694"/>
                  </a:cubicBezTo>
                  <a:cubicBezTo>
                    <a:pt x="60996" y="27694"/>
                    <a:pt x="57410" y="24616"/>
                    <a:pt x="57410" y="24616"/>
                  </a:cubicBezTo>
                  <a:cubicBezTo>
                    <a:pt x="57410" y="24616"/>
                    <a:pt x="57410" y="24616"/>
                    <a:pt x="53818" y="24616"/>
                  </a:cubicBezTo>
                  <a:cubicBezTo>
                    <a:pt x="50232" y="24616"/>
                    <a:pt x="46645" y="21538"/>
                    <a:pt x="43059" y="18461"/>
                  </a:cubicBezTo>
                  <a:cubicBezTo>
                    <a:pt x="43059" y="15383"/>
                    <a:pt x="39467" y="15383"/>
                    <a:pt x="39467" y="12305"/>
                  </a:cubicBezTo>
                  <a:cubicBezTo>
                    <a:pt x="39467" y="9233"/>
                    <a:pt x="39467" y="9233"/>
                    <a:pt x="39467" y="6155"/>
                  </a:cubicBezTo>
                  <a:cubicBezTo>
                    <a:pt x="39467" y="6155"/>
                    <a:pt x="39467" y="6155"/>
                    <a:pt x="39467" y="6155"/>
                  </a:cubicBezTo>
                  <a:cubicBezTo>
                    <a:pt x="39467" y="3077"/>
                    <a:pt x="39467" y="0"/>
                    <a:pt x="39467" y="0"/>
                  </a:cubicBezTo>
                  <a:cubicBezTo>
                    <a:pt x="39467" y="0"/>
                    <a:pt x="35880" y="0"/>
                    <a:pt x="35880" y="0"/>
                  </a:cubicBezTo>
                  <a:cubicBezTo>
                    <a:pt x="32294" y="0"/>
                    <a:pt x="28702" y="0"/>
                    <a:pt x="25116" y="3077"/>
                  </a:cubicBezTo>
                  <a:cubicBezTo>
                    <a:pt x="25116" y="3077"/>
                    <a:pt x="21529" y="6155"/>
                    <a:pt x="17937" y="6155"/>
                  </a:cubicBezTo>
                  <a:cubicBezTo>
                    <a:pt x="17937" y="9233"/>
                    <a:pt x="17937" y="9233"/>
                    <a:pt x="17937" y="9233"/>
                  </a:cubicBezTo>
                  <a:cubicBezTo>
                    <a:pt x="17937" y="9233"/>
                    <a:pt x="14351" y="9233"/>
                    <a:pt x="14351" y="9233"/>
                  </a:cubicBezTo>
                  <a:cubicBezTo>
                    <a:pt x="10764" y="9233"/>
                    <a:pt x="10764" y="12305"/>
                    <a:pt x="7178" y="12305"/>
                  </a:cubicBezTo>
                  <a:cubicBezTo>
                    <a:pt x="7178" y="12305"/>
                    <a:pt x="7178" y="12305"/>
                    <a:pt x="7178" y="12305"/>
                  </a:cubicBezTo>
                  <a:cubicBezTo>
                    <a:pt x="3586" y="12305"/>
                    <a:pt x="3586" y="12305"/>
                    <a:pt x="0" y="12305"/>
                  </a:cubicBezTo>
                  <a:cubicBezTo>
                    <a:pt x="3586" y="15383"/>
                    <a:pt x="3586" y="18461"/>
                    <a:pt x="7178" y="21538"/>
                  </a:cubicBezTo>
                  <a:cubicBezTo>
                    <a:pt x="10764" y="24616"/>
                    <a:pt x="10764" y="24616"/>
                    <a:pt x="7178" y="27694"/>
                  </a:cubicBezTo>
                  <a:cubicBezTo>
                    <a:pt x="7178" y="30766"/>
                    <a:pt x="7178" y="27694"/>
                    <a:pt x="7178" y="30766"/>
                  </a:cubicBezTo>
                  <a:cubicBezTo>
                    <a:pt x="7178" y="33844"/>
                    <a:pt x="7178" y="33844"/>
                    <a:pt x="7178" y="36922"/>
                  </a:cubicBezTo>
                  <a:cubicBezTo>
                    <a:pt x="7178" y="40000"/>
                    <a:pt x="10764" y="40000"/>
                    <a:pt x="7178" y="43077"/>
                  </a:cubicBezTo>
                  <a:cubicBezTo>
                    <a:pt x="7178" y="43077"/>
                    <a:pt x="7178" y="46155"/>
                    <a:pt x="7178" y="46155"/>
                  </a:cubicBezTo>
                  <a:cubicBezTo>
                    <a:pt x="7178" y="49233"/>
                    <a:pt x="7178" y="46155"/>
                    <a:pt x="7178" y="49233"/>
                  </a:cubicBezTo>
                  <a:cubicBezTo>
                    <a:pt x="7178" y="52305"/>
                    <a:pt x="7178" y="52305"/>
                    <a:pt x="7178" y="52305"/>
                  </a:cubicBezTo>
                  <a:cubicBezTo>
                    <a:pt x="7178" y="55383"/>
                    <a:pt x="7178" y="58461"/>
                    <a:pt x="7178" y="58461"/>
                  </a:cubicBezTo>
                  <a:cubicBezTo>
                    <a:pt x="10764" y="58461"/>
                    <a:pt x="10764" y="58461"/>
                    <a:pt x="10764" y="58461"/>
                  </a:cubicBezTo>
                  <a:cubicBezTo>
                    <a:pt x="14351" y="61538"/>
                    <a:pt x="10764" y="58461"/>
                    <a:pt x="10764" y="61538"/>
                  </a:cubicBezTo>
                  <a:cubicBezTo>
                    <a:pt x="10764" y="64616"/>
                    <a:pt x="10764" y="61538"/>
                    <a:pt x="10764" y="64616"/>
                  </a:cubicBezTo>
                  <a:cubicBezTo>
                    <a:pt x="10764" y="64616"/>
                    <a:pt x="7178" y="67694"/>
                    <a:pt x="7178" y="67694"/>
                  </a:cubicBezTo>
                  <a:cubicBezTo>
                    <a:pt x="7178" y="67694"/>
                    <a:pt x="7178" y="67694"/>
                    <a:pt x="7178" y="67694"/>
                  </a:cubicBezTo>
                  <a:cubicBezTo>
                    <a:pt x="7178" y="70766"/>
                    <a:pt x="7178" y="73844"/>
                    <a:pt x="7178" y="73844"/>
                  </a:cubicBezTo>
                  <a:cubicBezTo>
                    <a:pt x="10764" y="76922"/>
                    <a:pt x="10764" y="76922"/>
                    <a:pt x="10764" y="80000"/>
                  </a:cubicBezTo>
                  <a:cubicBezTo>
                    <a:pt x="14351" y="80000"/>
                    <a:pt x="14351" y="83077"/>
                    <a:pt x="14351" y="83077"/>
                  </a:cubicBezTo>
                  <a:cubicBezTo>
                    <a:pt x="14351" y="86155"/>
                    <a:pt x="17937" y="86155"/>
                    <a:pt x="17937" y="89233"/>
                  </a:cubicBezTo>
                  <a:cubicBezTo>
                    <a:pt x="17937" y="89233"/>
                    <a:pt x="17937" y="89233"/>
                    <a:pt x="17937" y="92305"/>
                  </a:cubicBezTo>
                  <a:cubicBezTo>
                    <a:pt x="17937" y="92305"/>
                    <a:pt x="17937" y="92305"/>
                    <a:pt x="17937" y="92305"/>
                  </a:cubicBezTo>
                  <a:cubicBezTo>
                    <a:pt x="17937" y="95383"/>
                    <a:pt x="17937" y="95383"/>
                    <a:pt x="17937" y="98461"/>
                  </a:cubicBezTo>
                  <a:cubicBezTo>
                    <a:pt x="17937" y="98461"/>
                    <a:pt x="21529" y="98461"/>
                    <a:pt x="21529" y="98461"/>
                  </a:cubicBezTo>
                  <a:cubicBezTo>
                    <a:pt x="21529" y="98461"/>
                    <a:pt x="21529" y="101538"/>
                    <a:pt x="21529" y="101538"/>
                  </a:cubicBezTo>
                  <a:cubicBezTo>
                    <a:pt x="21529" y="101538"/>
                    <a:pt x="21529" y="104616"/>
                    <a:pt x="21529" y="104616"/>
                  </a:cubicBezTo>
                  <a:cubicBezTo>
                    <a:pt x="25116" y="107694"/>
                    <a:pt x="25116" y="107694"/>
                    <a:pt x="25116" y="110766"/>
                  </a:cubicBezTo>
                  <a:cubicBezTo>
                    <a:pt x="28702" y="113844"/>
                    <a:pt x="28702" y="120000"/>
                    <a:pt x="28702" y="120000"/>
                  </a:cubicBezTo>
                  <a:cubicBezTo>
                    <a:pt x="28702" y="120000"/>
                    <a:pt x="32294" y="120000"/>
                    <a:pt x="35880" y="120000"/>
                  </a:cubicBezTo>
                  <a:cubicBezTo>
                    <a:pt x="35880" y="120000"/>
                    <a:pt x="35880" y="120000"/>
                    <a:pt x="35880" y="116922"/>
                  </a:cubicBezTo>
                  <a:cubicBezTo>
                    <a:pt x="35880" y="116922"/>
                    <a:pt x="39467" y="113844"/>
                    <a:pt x="39467" y="113844"/>
                  </a:cubicBezTo>
                  <a:cubicBezTo>
                    <a:pt x="39467" y="113844"/>
                    <a:pt x="43059" y="113844"/>
                    <a:pt x="43059" y="113844"/>
                  </a:cubicBezTo>
                  <a:cubicBezTo>
                    <a:pt x="43059" y="113844"/>
                    <a:pt x="43059" y="110766"/>
                    <a:pt x="43059" y="110766"/>
                  </a:cubicBezTo>
                  <a:cubicBezTo>
                    <a:pt x="43059" y="110766"/>
                    <a:pt x="46645" y="113844"/>
                    <a:pt x="46645" y="113844"/>
                  </a:cubicBezTo>
                  <a:cubicBezTo>
                    <a:pt x="50232" y="113844"/>
                    <a:pt x="53818" y="113844"/>
                    <a:pt x="53818" y="113844"/>
                  </a:cubicBezTo>
                  <a:cubicBezTo>
                    <a:pt x="60996" y="113844"/>
                    <a:pt x="60996" y="116922"/>
                    <a:pt x="60996" y="120000"/>
                  </a:cubicBezTo>
                  <a:cubicBezTo>
                    <a:pt x="64583" y="116922"/>
                    <a:pt x="64583" y="113844"/>
                    <a:pt x="64583" y="113844"/>
                  </a:cubicBezTo>
                  <a:cubicBezTo>
                    <a:pt x="68175" y="110766"/>
                    <a:pt x="75348" y="110766"/>
                    <a:pt x="75348" y="113844"/>
                  </a:cubicBezTo>
                  <a:cubicBezTo>
                    <a:pt x="78934" y="110766"/>
                    <a:pt x="78934" y="104616"/>
                    <a:pt x="78934" y="98461"/>
                  </a:cubicBezTo>
                  <a:cubicBezTo>
                    <a:pt x="78934" y="98461"/>
                    <a:pt x="78934" y="92305"/>
                    <a:pt x="82526" y="92305"/>
                  </a:cubicBezTo>
                  <a:cubicBezTo>
                    <a:pt x="82526" y="89233"/>
                    <a:pt x="82526" y="89233"/>
                    <a:pt x="86112" y="89233"/>
                  </a:cubicBezTo>
                  <a:cubicBezTo>
                    <a:pt x="89699" y="89233"/>
                    <a:pt x="93291" y="89233"/>
                    <a:pt x="96877" y="89233"/>
                  </a:cubicBezTo>
                  <a:cubicBezTo>
                    <a:pt x="100464" y="89233"/>
                    <a:pt x="104056" y="86155"/>
                    <a:pt x="104056" y="86155"/>
                  </a:cubicBezTo>
                  <a:cubicBezTo>
                    <a:pt x="107642" y="89233"/>
                    <a:pt x="111228" y="89233"/>
                    <a:pt x="111228" y="89233"/>
                  </a:cubicBezTo>
                  <a:cubicBezTo>
                    <a:pt x="114815" y="92305"/>
                    <a:pt x="114815" y="92305"/>
                    <a:pt x="114815" y="95383"/>
                  </a:cubicBezTo>
                  <a:cubicBezTo>
                    <a:pt x="118407" y="95383"/>
                    <a:pt x="118407" y="95383"/>
                    <a:pt x="118407" y="92305"/>
                  </a:cubicBezTo>
                  <a:cubicBezTo>
                    <a:pt x="118407" y="92305"/>
                    <a:pt x="114815" y="92305"/>
                    <a:pt x="114815" y="92305"/>
                  </a:cubicBezTo>
                  <a:cubicBezTo>
                    <a:pt x="114815" y="89233"/>
                    <a:pt x="118407" y="86155"/>
                    <a:pt x="118407" y="86155"/>
                  </a:cubicBezTo>
                  <a:cubicBezTo>
                    <a:pt x="118407" y="86155"/>
                    <a:pt x="121993" y="76922"/>
                    <a:pt x="118407" y="769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83" name="Shape 2383"/>
            <p:cNvSpPr/>
            <p:nvPr/>
          </p:nvSpPr>
          <p:spPr>
            <a:xfrm>
              <a:off x="10576950" y="2342561"/>
              <a:ext cx="142765" cy="71465"/>
            </a:xfrm>
            <a:custGeom>
              <a:avLst/>
              <a:gdLst/>
              <a:ahLst/>
              <a:cxnLst/>
              <a:rect l="0" t="0" r="0" b="0"/>
              <a:pathLst>
                <a:path w="120000" h="120000" extrusionOk="0">
                  <a:moveTo>
                    <a:pt x="120000" y="108000"/>
                  </a:moveTo>
                  <a:cubicBezTo>
                    <a:pt x="120000" y="81000"/>
                    <a:pt x="120000" y="81000"/>
                    <a:pt x="120000" y="54000"/>
                  </a:cubicBezTo>
                  <a:cubicBezTo>
                    <a:pt x="120000" y="54000"/>
                    <a:pt x="105000" y="54000"/>
                    <a:pt x="105000" y="54000"/>
                  </a:cubicBezTo>
                  <a:cubicBezTo>
                    <a:pt x="90000" y="27000"/>
                    <a:pt x="105000" y="27000"/>
                    <a:pt x="90000" y="27000"/>
                  </a:cubicBezTo>
                  <a:cubicBezTo>
                    <a:pt x="90000" y="0"/>
                    <a:pt x="90000" y="27000"/>
                    <a:pt x="75000" y="27000"/>
                  </a:cubicBezTo>
                  <a:cubicBezTo>
                    <a:pt x="60000" y="27000"/>
                    <a:pt x="60000" y="0"/>
                    <a:pt x="45000" y="0"/>
                  </a:cubicBezTo>
                  <a:cubicBezTo>
                    <a:pt x="45000" y="0"/>
                    <a:pt x="45000" y="0"/>
                    <a:pt x="30000" y="0"/>
                  </a:cubicBezTo>
                  <a:cubicBezTo>
                    <a:pt x="15000" y="0"/>
                    <a:pt x="15000" y="27000"/>
                    <a:pt x="0" y="54000"/>
                  </a:cubicBezTo>
                  <a:cubicBezTo>
                    <a:pt x="0" y="81000"/>
                    <a:pt x="0" y="108000"/>
                    <a:pt x="15000" y="108000"/>
                  </a:cubicBezTo>
                  <a:cubicBezTo>
                    <a:pt x="30000" y="108000"/>
                    <a:pt x="45000" y="135000"/>
                    <a:pt x="60000" y="108000"/>
                  </a:cubicBezTo>
                  <a:cubicBezTo>
                    <a:pt x="60000" y="108000"/>
                    <a:pt x="60000" y="108000"/>
                    <a:pt x="60000" y="108000"/>
                  </a:cubicBezTo>
                  <a:cubicBezTo>
                    <a:pt x="60000" y="108000"/>
                    <a:pt x="60000" y="108000"/>
                    <a:pt x="75000" y="108000"/>
                  </a:cubicBezTo>
                  <a:cubicBezTo>
                    <a:pt x="75000" y="108000"/>
                    <a:pt x="90000" y="108000"/>
                    <a:pt x="90000" y="108000"/>
                  </a:cubicBezTo>
                  <a:cubicBezTo>
                    <a:pt x="105000" y="108000"/>
                    <a:pt x="120000" y="108000"/>
                    <a:pt x="120000" y="10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84" name="Shape 2384"/>
            <p:cNvSpPr/>
            <p:nvPr/>
          </p:nvSpPr>
          <p:spPr>
            <a:xfrm>
              <a:off x="6582663" y="3088300"/>
              <a:ext cx="142765" cy="290651"/>
            </a:xfrm>
            <a:custGeom>
              <a:avLst/>
              <a:gdLst/>
              <a:ahLst/>
              <a:cxnLst/>
              <a:rect l="0" t="0" r="0" b="0"/>
              <a:pathLst>
                <a:path w="120000" h="120000" extrusionOk="0">
                  <a:moveTo>
                    <a:pt x="120000" y="32529"/>
                  </a:moveTo>
                  <a:cubicBezTo>
                    <a:pt x="120000" y="32529"/>
                    <a:pt x="120000" y="26022"/>
                    <a:pt x="120000" y="26022"/>
                  </a:cubicBezTo>
                  <a:cubicBezTo>
                    <a:pt x="120000" y="26022"/>
                    <a:pt x="105000" y="19521"/>
                    <a:pt x="105000" y="19521"/>
                  </a:cubicBezTo>
                  <a:cubicBezTo>
                    <a:pt x="105000" y="13014"/>
                    <a:pt x="120000" y="13014"/>
                    <a:pt x="105000" y="13014"/>
                  </a:cubicBezTo>
                  <a:cubicBezTo>
                    <a:pt x="105000" y="6507"/>
                    <a:pt x="90000" y="6507"/>
                    <a:pt x="90000" y="6507"/>
                  </a:cubicBezTo>
                  <a:cubicBezTo>
                    <a:pt x="90000" y="0"/>
                    <a:pt x="90000" y="0"/>
                    <a:pt x="75000" y="0"/>
                  </a:cubicBezTo>
                  <a:cubicBezTo>
                    <a:pt x="60000" y="0"/>
                    <a:pt x="75000" y="6507"/>
                    <a:pt x="60000" y="6507"/>
                  </a:cubicBezTo>
                  <a:cubicBezTo>
                    <a:pt x="60000" y="13014"/>
                    <a:pt x="60000" y="19521"/>
                    <a:pt x="45000" y="19521"/>
                  </a:cubicBezTo>
                  <a:cubicBezTo>
                    <a:pt x="30000" y="19521"/>
                    <a:pt x="30000" y="19521"/>
                    <a:pt x="15000" y="26022"/>
                  </a:cubicBezTo>
                  <a:cubicBezTo>
                    <a:pt x="15000" y="26022"/>
                    <a:pt x="15000" y="26022"/>
                    <a:pt x="0" y="26022"/>
                  </a:cubicBezTo>
                  <a:cubicBezTo>
                    <a:pt x="0" y="39036"/>
                    <a:pt x="0" y="39036"/>
                    <a:pt x="15000" y="45543"/>
                  </a:cubicBezTo>
                  <a:cubicBezTo>
                    <a:pt x="30000" y="52050"/>
                    <a:pt x="30000" y="58557"/>
                    <a:pt x="30000" y="58557"/>
                  </a:cubicBezTo>
                  <a:cubicBezTo>
                    <a:pt x="30000" y="65059"/>
                    <a:pt x="45000" y="104095"/>
                    <a:pt x="30000" y="104095"/>
                  </a:cubicBezTo>
                  <a:cubicBezTo>
                    <a:pt x="30000" y="110602"/>
                    <a:pt x="30000" y="117109"/>
                    <a:pt x="45000" y="117109"/>
                  </a:cubicBezTo>
                  <a:cubicBezTo>
                    <a:pt x="45000" y="117109"/>
                    <a:pt x="30000" y="117109"/>
                    <a:pt x="30000" y="117109"/>
                  </a:cubicBezTo>
                  <a:cubicBezTo>
                    <a:pt x="45000" y="123616"/>
                    <a:pt x="75000" y="117109"/>
                    <a:pt x="75000" y="117109"/>
                  </a:cubicBezTo>
                  <a:cubicBezTo>
                    <a:pt x="75000" y="117109"/>
                    <a:pt x="75000" y="110602"/>
                    <a:pt x="75000" y="104095"/>
                  </a:cubicBezTo>
                  <a:cubicBezTo>
                    <a:pt x="75000" y="97594"/>
                    <a:pt x="75000" y="84580"/>
                    <a:pt x="75000" y="71566"/>
                  </a:cubicBezTo>
                  <a:cubicBezTo>
                    <a:pt x="75000" y="71566"/>
                    <a:pt x="75000" y="65059"/>
                    <a:pt x="75000" y="65059"/>
                  </a:cubicBezTo>
                  <a:cubicBezTo>
                    <a:pt x="75000" y="65059"/>
                    <a:pt x="90000" y="65059"/>
                    <a:pt x="90000" y="65059"/>
                  </a:cubicBezTo>
                  <a:cubicBezTo>
                    <a:pt x="105000" y="58557"/>
                    <a:pt x="90000" y="52050"/>
                    <a:pt x="105000" y="52050"/>
                  </a:cubicBezTo>
                  <a:cubicBezTo>
                    <a:pt x="105000" y="52050"/>
                    <a:pt x="105000" y="52050"/>
                    <a:pt x="105000" y="52050"/>
                  </a:cubicBezTo>
                  <a:cubicBezTo>
                    <a:pt x="120000" y="45543"/>
                    <a:pt x="105000" y="45543"/>
                    <a:pt x="105000" y="39036"/>
                  </a:cubicBezTo>
                  <a:cubicBezTo>
                    <a:pt x="120000" y="39036"/>
                    <a:pt x="120000" y="39036"/>
                    <a:pt x="120000" y="3252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85" name="Shape 2385"/>
            <p:cNvSpPr/>
            <p:nvPr/>
          </p:nvSpPr>
          <p:spPr>
            <a:xfrm>
              <a:off x="2430091" y="2802758"/>
              <a:ext cx="80004" cy="127525"/>
            </a:xfrm>
            <a:custGeom>
              <a:avLst/>
              <a:gdLst/>
              <a:ahLst/>
              <a:cxnLst/>
              <a:rect l="0" t="0" r="0" b="0"/>
              <a:pathLst>
                <a:path w="120000" h="120000" extrusionOk="0">
                  <a:moveTo>
                    <a:pt x="108000" y="0"/>
                  </a:moveTo>
                  <a:cubicBezTo>
                    <a:pt x="108000" y="0"/>
                    <a:pt x="108000" y="0"/>
                    <a:pt x="108000" y="0"/>
                  </a:cubicBezTo>
                  <a:cubicBezTo>
                    <a:pt x="108000" y="0"/>
                    <a:pt x="108000" y="0"/>
                    <a:pt x="108000" y="0"/>
                  </a:cubicBezTo>
                  <a:cubicBezTo>
                    <a:pt x="81000" y="0"/>
                    <a:pt x="81000" y="15000"/>
                    <a:pt x="54000" y="30000"/>
                  </a:cubicBezTo>
                  <a:cubicBezTo>
                    <a:pt x="54000" y="30000"/>
                    <a:pt x="54000" y="15000"/>
                    <a:pt x="27000" y="30000"/>
                  </a:cubicBezTo>
                  <a:cubicBezTo>
                    <a:pt x="27000" y="30000"/>
                    <a:pt x="27000" y="30000"/>
                    <a:pt x="27000" y="45000"/>
                  </a:cubicBezTo>
                  <a:cubicBezTo>
                    <a:pt x="27000" y="60000"/>
                    <a:pt x="27000" y="75000"/>
                    <a:pt x="0" y="105000"/>
                  </a:cubicBezTo>
                  <a:cubicBezTo>
                    <a:pt x="0" y="120000"/>
                    <a:pt x="0" y="120000"/>
                    <a:pt x="27000" y="120000"/>
                  </a:cubicBezTo>
                  <a:cubicBezTo>
                    <a:pt x="27000" y="105000"/>
                    <a:pt x="54000" y="105000"/>
                    <a:pt x="54000" y="90000"/>
                  </a:cubicBezTo>
                  <a:cubicBezTo>
                    <a:pt x="81000" y="90000"/>
                    <a:pt x="81000" y="75000"/>
                    <a:pt x="81000" y="60000"/>
                  </a:cubicBezTo>
                  <a:cubicBezTo>
                    <a:pt x="81000" y="60000"/>
                    <a:pt x="81000" y="45000"/>
                    <a:pt x="108000" y="30000"/>
                  </a:cubicBezTo>
                  <a:cubicBezTo>
                    <a:pt x="108000" y="30000"/>
                    <a:pt x="135000" y="0"/>
                    <a:pt x="108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86" name="Shape 2386"/>
            <p:cNvSpPr/>
            <p:nvPr/>
          </p:nvSpPr>
          <p:spPr>
            <a:xfrm>
              <a:off x="6719850" y="1266924"/>
              <a:ext cx="148341" cy="82830"/>
            </a:xfrm>
            <a:custGeom>
              <a:avLst/>
              <a:gdLst/>
              <a:ahLst/>
              <a:cxnLst/>
              <a:rect l="0" t="0" r="0" b="0"/>
              <a:pathLst>
                <a:path w="120000" h="120000" extrusionOk="0">
                  <a:moveTo>
                    <a:pt x="120000" y="68278"/>
                  </a:moveTo>
                  <a:cubicBezTo>
                    <a:pt x="120000" y="45519"/>
                    <a:pt x="120000" y="45519"/>
                    <a:pt x="120000" y="45519"/>
                  </a:cubicBezTo>
                  <a:cubicBezTo>
                    <a:pt x="120000" y="45519"/>
                    <a:pt x="105494" y="22759"/>
                    <a:pt x="105494" y="45519"/>
                  </a:cubicBezTo>
                  <a:cubicBezTo>
                    <a:pt x="105494" y="22759"/>
                    <a:pt x="120000" y="22759"/>
                    <a:pt x="105494" y="0"/>
                  </a:cubicBezTo>
                  <a:cubicBezTo>
                    <a:pt x="90988" y="0"/>
                    <a:pt x="90988" y="0"/>
                    <a:pt x="76482" y="0"/>
                  </a:cubicBezTo>
                  <a:cubicBezTo>
                    <a:pt x="76482" y="0"/>
                    <a:pt x="76482" y="0"/>
                    <a:pt x="76482" y="0"/>
                  </a:cubicBezTo>
                  <a:cubicBezTo>
                    <a:pt x="61976" y="0"/>
                    <a:pt x="61976" y="0"/>
                    <a:pt x="61976" y="0"/>
                  </a:cubicBezTo>
                  <a:cubicBezTo>
                    <a:pt x="47470" y="0"/>
                    <a:pt x="32964" y="22759"/>
                    <a:pt x="32964" y="0"/>
                  </a:cubicBezTo>
                  <a:cubicBezTo>
                    <a:pt x="18458" y="0"/>
                    <a:pt x="-10553" y="22759"/>
                    <a:pt x="3952" y="45519"/>
                  </a:cubicBezTo>
                  <a:cubicBezTo>
                    <a:pt x="18458" y="45519"/>
                    <a:pt x="18458" y="22759"/>
                    <a:pt x="18458" y="45519"/>
                  </a:cubicBezTo>
                  <a:cubicBezTo>
                    <a:pt x="18458" y="45519"/>
                    <a:pt x="18458" y="45519"/>
                    <a:pt x="18458" y="45519"/>
                  </a:cubicBezTo>
                  <a:cubicBezTo>
                    <a:pt x="32964" y="45519"/>
                    <a:pt x="32964" y="45519"/>
                    <a:pt x="32964" y="68278"/>
                  </a:cubicBezTo>
                  <a:cubicBezTo>
                    <a:pt x="61976" y="45519"/>
                    <a:pt x="47470" y="91038"/>
                    <a:pt x="47470" y="91038"/>
                  </a:cubicBezTo>
                  <a:cubicBezTo>
                    <a:pt x="61976" y="91038"/>
                    <a:pt x="61976" y="68278"/>
                    <a:pt x="76482" y="68278"/>
                  </a:cubicBezTo>
                  <a:cubicBezTo>
                    <a:pt x="61976" y="91038"/>
                    <a:pt x="90988" y="136557"/>
                    <a:pt x="105494" y="113798"/>
                  </a:cubicBezTo>
                  <a:cubicBezTo>
                    <a:pt x="105494" y="113798"/>
                    <a:pt x="105494" y="68278"/>
                    <a:pt x="120000" y="68278"/>
                  </a:cubicBezTo>
                  <a:cubicBezTo>
                    <a:pt x="120000" y="68278"/>
                    <a:pt x="120000" y="68278"/>
                    <a:pt x="120000" y="6827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87" name="Shape 2387"/>
            <p:cNvSpPr/>
            <p:nvPr/>
          </p:nvSpPr>
          <p:spPr>
            <a:xfrm>
              <a:off x="7551514" y="1045142"/>
              <a:ext cx="362576" cy="221782"/>
            </a:xfrm>
            <a:custGeom>
              <a:avLst/>
              <a:gdLst/>
              <a:ahLst/>
              <a:cxnLst/>
              <a:rect l="0" t="0" r="0" b="0"/>
              <a:pathLst>
                <a:path w="120000" h="120000" extrusionOk="0">
                  <a:moveTo>
                    <a:pt x="120000" y="68572"/>
                  </a:moveTo>
                  <a:cubicBezTo>
                    <a:pt x="120000" y="60000"/>
                    <a:pt x="114128" y="60000"/>
                    <a:pt x="108261" y="60000"/>
                  </a:cubicBezTo>
                  <a:cubicBezTo>
                    <a:pt x="108261" y="51427"/>
                    <a:pt x="102390" y="51427"/>
                    <a:pt x="96523" y="42855"/>
                  </a:cubicBezTo>
                  <a:cubicBezTo>
                    <a:pt x="96523" y="42855"/>
                    <a:pt x="96523" y="42855"/>
                    <a:pt x="96523" y="42855"/>
                  </a:cubicBezTo>
                  <a:cubicBezTo>
                    <a:pt x="96523" y="42855"/>
                    <a:pt x="96523" y="34283"/>
                    <a:pt x="96523" y="34283"/>
                  </a:cubicBezTo>
                  <a:cubicBezTo>
                    <a:pt x="96523" y="34283"/>
                    <a:pt x="96523" y="34283"/>
                    <a:pt x="90651" y="34283"/>
                  </a:cubicBezTo>
                  <a:cubicBezTo>
                    <a:pt x="90651" y="34283"/>
                    <a:pt x="96523" y="34283"/>
                    <a:pt x="96523" y="25716"/>
                  </a:cubicBezTo>
                  <a:cubicBezTo>
                    <a:pt x="96523" y="25716"/>
                    <a:pt x="90651" y="25716"/>
                    <a:pt x="90651" y="25716"/>
                  </a:cubicBezTo>
                  <a:cubicBezTo>
                    <a:pt x="90651" y="17144"/>
                    <a:pt x="90651" y="17144"/>
                    <a:pt x="90651" y="17144"/>
                  </a:cubicBezTo>
                  <a:cubicBezTo>
                    <a:pt x="90651" y="8572"/>
                    <a:pt x="84785" y="8572"/>
                    <a:pt x="84785" y="8572"/>
                  </a:cubicBezTo>
                  <a:cubicBezTo>
                    <a:pt x="78913" y="8572"/>
                    <a:pt x="78913" y="8572"/>
                    <a:pt x="78913" y="8572"/>
                  </a:cubicBezTo>
                  <a:cubicBezTo>
                    <a:pt x="73041" y="8572"/>
                    <a:pt x="73041" y="17144"/>
                    <a:pt x="73041" y="8572"/>
                  </a:cubicBezTo>
                  <a:cubicBezTo>
                    <a:pt x="73041" y="8572"/>
                    <a:pt x="73041" y="8572"/>
                    <a:pt x="73041" y="8572"/>
                  </a:cubicBezTo>
                  <a:cubicBezTo>
                    <a:pt x="67175" y="8572"/>
                    <a:pt x="67175" y="8572"/>
                    <a:pt x="67175" y="8572"/>
                  </a:cubicBezTo>
                  <a:cubicBezTo>
                    <a:pt x="61303" y="8572"/>
                    <a:pt x="61303" y="0"/>
                    <a:pt x="55437" y="0"/>
                  </a:cubicBezTo>
                  <a:cubicBezTo>
                    <a:pt x="55437" y="0"/>
                    <a:pt x="49565" y="8572"/>
                    <a:pt x="49565" y="8572"/>
                  </a:cubicBezTo>
                  <a:cubicBezTo>
                    <a:pt x="49565" y="8572"/>
                    <a:pt x="43699" y="8572"/>
                    <a:pt x="43699" y="8572"/>
                  </a:cubicBezTo>
                  <a:cubicBezTo>
                    <a:pt x="37827" y="8572"/>
                    <a:pt x="31955" y="25716"/>
                    <a:pt x="37827" y="25716"/>
                  </a:cubicBezTo>
                  <a:cubicBezTo>
                    <a:pt x="37827" y="25716"/>
                    <a:pt x="37827" y="25716"/>
                    <a:pt x="31955" y="25716"/>
                  </a:cubicBezTo>
                  <a:cubicBezTo>
                    <a:pt x="31955" y="34283"/>
                    <a:pt x="31955" y="34283"/>
                    <a:pt x="26089" y="34283"/>
                  </a:cubicBezTo>
                  <a:cubicBezTo>
                    <a:pt x="26089" y="34283"/>
                    <a:pt x="26089" y="42855"/>
                    <a:pt x="26089" y="42855"/>
                  </a:cubicBezTo>
                  <a:cubicBezTo>
                    <a:pt x="26089" y="42855"/>
                    <a:pt x="26089" y="51427"/>
                    <a:pt x="26089" y="51427"/>
                  </a:cubicBezTo>
                  <a:cubicBezTo>
                    <a:pt x="26089" y="51427"/>
                    <a:pt x="26089" y="51427"/>
                    <a:pt x="26089" y="51427"/>
                  </a:cubicBezTo>
                  <a:cubicBezTo>
                    <a:pt x="26089" y="51427"/>
                    <a:pt x="26089" y="51427"/>
                    <a:pt x="26089" y="51427"/>
                  </a:cubicBezTo>
                  <a:cubicBezTo>
                    <a:pt x="26089" y="51427"/>
                    <a:pt x="20217" y="51427"/>
                    <a:pt x="20217" y="51427"/>
                  </a:cubicBezTo>
                  <a:cubicBezTo>
                    <a:pt x="14351" y="51427"/>
                    <a:pt x="14351" y="51427"/>
                    <a:pt x="14351" y="51427"/>
                  </a:cubicBezTo>
                  <a:cubicBezTo>
                    <a:pt x="14351" y="60000"/>
                    <a:pt x="14351" y="60000"/>
                    <a:pt x="8479" y="60000"/>
                  </a:cubicBezTo>
                  <a:cubicBezTo>
                    <a:pt x="8479" y="60000"/>
                    <a:pt x="2613" y="60000"/>
                    <a:pt x="2613" y="60000"/>
                  </a:cubicBezTo>
                  <a:cubicBezTo>
                    <a:pt x="2613" y="60000"/>
                    <a:pt x="2613" y="68572"/>
                    <a:pt x="8479" y="77144"/>
                  </a:cubicBezTo>
                  <a:cubicBezTo>
                    <a:pt x="8479" y="94283"/>
                    <a:pt x="2613" y="85716"/>
                    <a:pt x="2613" y="94283"/>
                  </a:cubicBezTo>
                  <a:cubicBezTo>
                    <a:pt x="-3258" y="102855"/>
                    <a:pt x="2613" y="94283"/>
                    <a:pt x="2613" y="102855"/>
                  </a:cubicBezTo>
                  <a:cubicBezTo>
                    <a:pt x="8479" y="102855"/>
                    <a:pt x="2613" y="111427"/>
                    <a:pt x="2613" y="111427"/>
                  </a:cubicBezTo>
                  <a:cubicBezTo>
                    <a:pt x="2613" y="111427"/>
                    <a:pt x="8479" y="111427"/>
                    <a:pt x="8479" y="111427"/>
                  </a:cubicBezTo>
                  <a:cubicBezTo>
                    <a:pt x="8479" y="111427"/>
                    <a:pt x="14351" y="111427"/>
                    <a:pt x="14351" y="102855"/>
                  </a:cubicBezTo>
                  <a:cubicBezTo>
                    <a:pt x="20217" y="102855"/>
                    <a:pt x="31955" y="102855"/>
                    <a:pt x="37827" y="102855"/>
                  </a:cubicBezTo>
                  <a:cubicBezTo>
                    <a:pt x="43699" y="111427"/>
                    <a:pt x="49565" y="111427"/>
                    <a:pt x="55437" y="111427"/>
                  </a:cubicBezTo>
                  <a:cubicBezTo>
                    <a:pt x="61303" y="120000"/>
                    <a:pt x="61303" y="111427"/>
                    <a:pt x="67175" y="111427"/>
                  </a:cubicBezTo>
                  <a:cubicBezTo>
                    <a:pt x="67175" y="111427"/>
                    <a:pt x="73041" y="120000"/>
                    <a:pt x="73041" y="120000"/>
                  </a:cubicBezTo>
                  <a:cubicBezTo>
                    <a:pt x="73041" y="120000"/>
                    <a:pt x="73041" y="111427"/>
                    <a:pt x="78913" y="111427"/>
                  </a:cubicBezTo>
                  <a:cubicBezTo>
                    <a:pt x="78913" y="111427"/>
                    <a:pt x="78913" y="120000"/>
                    <a:pt x="84785" y="120000"/>
                  </a:cubicBezTo>
                  <a:cubicBezTo>
                    <a:pt x="84785" y="120000"/>
                    <a:pt x="90651" y="120000"/>
                    <a:pt x="96523" y="120000"/>
                  </a:cubicBezTo>
                  <a:cubicBezTo>
                    <a:pt x="96523" y="120000"/>
                    <a:pt x="96523" y="120000"/>
                    <a:pt x="96523" y="120000"/>
                  </a:cubicBezTo>
                  <a:cubicBezTo>
                    <a:pt x="96523" y="120000"/>
                    <a:pt x="96523" y="111427"/>
                    <a:pt x="96523" y="111427"/>
                  </a:cubicBezTo>
                  <a:cubicBezTo>
                    <a:pt x="96523" y="102855"/>
                    <a:pt x="108261" y="102855"/>
                    <a:pt x="114128" y="102855"/>
                  </a:cubicBezTo>
                  <a:cubicBezTo>
                    <a:pt x="108261" y="94283"/>
                    <a:pt x="108261" y="94283"/>
                    <a:pt x="108261" y="85716"/>
                  </a:cubicBezTo>
                  <a:cubicBezTo>
                    <a:pt x="108261" y="85716"/>
                    <a:pt x="102390" y="77144"/>
                    <a:pt x="102390" y="77144"/>
                  </a:cubicBezTo>
                  <a:cubicBezTo>
                    <a:pt x="102390" y="68572"/>
                    <a:pt x="108261" y="77144"/>
                    <a:pt x="114128" y="77144"/>
                  </a:cubicBezTo>
                  <a:cubicBezTo>
                    <a:pt x="114128" y="77144"/>
                    <a:pt x="120000" y="68572"/>
                    <a:pt x="120000" y="6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88" name="Shape 2388"/>
            <p:cNvSpPr/>
            <p:nvPr/>
          </p:nvSpPr>
          <p:spPr>
            <a:xfrm>
              <a:off x="10558328" y="2422957"/>
              <a:ext cx="232770" cy="268910"/>
            </a:xfrm>
            <a:custGeom>
              <a:avLst/>
              <a:gdLst/>
              <a:ahLst/>
              <a:cxnLst/>
              <a:rect l="0" t="0" r="0" b="0"/>
              <a:pathLst>
                <a:path w="120000" h="120000" extrusionOk="0">
                  <a:moveTo>
                    <a:pt x="73844" y="77644"/>
                  </a:moveTo>
                  <a:cubicBezTo>
                    <a:pt x="64616" y="77644"/>
                    <a:pt x="64616" y="70588"/>
                    <a:pt x="64616" y="77644"/>
                  </a:cubicBezTo>
                  <a:cubicBezTo>
                    <a:pt x="64616" y="77644"/>
                    <a:pt x="73844" y="77644"/>
                    <a:pt x="73844" y="77644"/>
                  </a:cubicBezTo>
                  <a:close/>
                  <a:moveTo>
                    <a:pt x="120000" y="105883"/>
                  </a:moveTo>
                  <a:cubicBezTo>
                    <a:pt x="120000" y="98822"/>
                    <a:pt x="110766" y="84705"/>
                    <a:pt x="110766" y="70588"/>
                  </a:cubicBezTo>
                  <a:cubicBezTo>
                    <a:pt x="110766" y="63527"/>
                    <a:pt x="110766" y="56472"/>
                    <a:pt x="101538" y="63527"/>
                  </a:cubicBezTo>
                  <a:cubicBezTo>
                    <a:pt x="101538" y="63527"/>
                    <a:pt x="92305" y="70588"/>
                    <a:pt x="92305" y="70588"/>
                  </a:cubicBezTo>
                  <a:cubicBezTo>
                    <a:pt x="92305" y="77644"/>
                    <a:pt x="92305" y="70588"/>
                    <a:pt x="83077" y="70588"/>
                  </a:cubicBezTo>
                  <a:cubicBezTo>
                    <a:pt x="83077" y="70588"/>
                    <a:pt x="83077" y="70588"/>
                    <a:pt x="83077" y="70588"/>
                  </a:cubicBezTo>
                  <a:cubicBezTo>
                    <a:pt x="83077" y="70588"/>
                    <a:pt x="73844" y="56472"/>
                    <a:pt x="83077" y="56472"/>
                  </a:cubicBezTo>
                  <a:cubicBezTo>
                    <a:pt x="83077" y="49411"/>
                    <a:pt x="83077" y="49411"/>
                    <a:pt x="92305" y="49411"/>
                  </a:cubicBezTo>
                  <a:cubicBezTo>
                    <a:pt x="92305" y="49411"/>
                    <a:pt x="92305" y="49411"/>
                    <a:pt x="92305" y="49411"/>
                  </a:cubicBezTo>
                  <a:cubicBezTo>
                    <a:pt x="92305" y="42355"/>
                    <a:pt x="101538" y="49411"/>
                    <a:pt x="101538" y="42355"/>
                  </a:cubicBezTo>
                  <a:cubicBezTo>
                    <a:pt x="101538" y="42355"/>
                    <a:pt x="101538" y="42355"/>
                    <a:pt x="101538" y="35294"/>
                  </a:cubicBezTo>
                  <a:cubicBezTo>
                    <a:pt x="101538" y="42355"/>
                    <a:pt x="101538" y="35294"/>
                    <a:pt x="101538" y="35294"/>
                  </a:cubicBezTo>
                  <a:cubicBezTo>
                    <a:pt x="101538" y="35294"/>
                    <a:pt x="101538" y="35294"/>
                    <a:pt x="101538" y="35294"/>
                  </a:cubicBezTo>
                  <a:cubicBezTo>
                    <a:pt x="101538" y="28233"/>
                    <a:pt x="92305" y="28233"/>
                    <a:pt x="92305" y="28233"/>
                  </a:cubicBezTo>
                  <a:cubicBezTo>
                    <a:pt x="73844" y="28233"/>
                    <a:pt x="55383" y="28233"/>
                    <a:pt x="46155" y="28233"/>
                  </a:cubicBezTo>
                  <a:cubicBezTo>
                    <a:pt x="36922" y="28233"/>
                    <a:pt x="46155" y="28233"/>
                    <a:pt x="36922" y="21177"/>
                  </a:cubicBezTo>
                  <a:cubicBezTo>
                    <a:pt x="36922" y="21177"/>
                    <a:pt x="36922" y="14116"/>
                    <a:pt x="36922" y="14116"/>
                  </a:cubicBezTo>
                  <a:cubicBezTo>
                    <a:pt x="27694" y="0"/>
                    <a:pt x="36922" y="14116"/>
                    <a:pt x="27694" y="14116"/>
                  </a:cubicBezTo>
                  <a:cubicBezTo>
                    <a:pt x="27694" y="14116"/>
                    <a:pt x="9233" y="0"/>
                    <a:pt x="18461" y="7061"/>
                  </a:cubicBezTo>
                  <a:cubicBezTo>
                    <a:pt x="9233" y="7061"/>
                    <a:pt x="9233" y="0"/>
                    <a:pt x="0" y="0"/>
                  </a:cubicBezTo>
                  <a:cubicBezTo>
                    <a:pt x="0" y="0"/>
                    <a:pt x="0" y="0"/>
                    <a:pt x="0" y="0"/>
                  </a:cubicBezTo>
                  <a:cubicBezTo>
                    <a:pt x="0" y="0"/>
                    <a:pt x="0" y="7061"/>
                    <a:pt x="0" y="7061"/>
                  </a:cubicBezTo>
                  <a:cubicBezTo>
                    <a:pt x="0" y="14116"/>
                    <a:pt x="0" y="14116"/>
                    <a:pt x="9233" y="21177"/>
                  </a:cubicBezTo>
                  <a:cubicBezTo>
                    <a:pt x="9233" y="21177"/>
                    <a:pt x="27694" y="28233"/>
                    <a:pt x="18461" y="28233"/>
                  </a:cubicBezTo>
                  <a:cubicBezTo>
                    <a:pt x="18461" y="28233"/>
                    <a:pt x="9233" y="28233"/>
                    <a:pt x="9233" y="28233"/>
                  </a:cubicBezTo>
                  <a:cubicBezTo>
                    <a:pt x="9233" y="28233"/>
                    <a:pt x="9233" y="28233"/>
                    <a:pt x="9233" y="28233"/>
                  </a:cubicBezTo>
                  <a:cubicBezTo>
                    <a:pt x="9233" y="28233"/>
                    <a:pt x="9233" y="35294"/>
                    <a:pt x="9233" y="35294"/>
                  </a:cubicBezTo>
                  <a:cubicBezTo>
                    <a:pt x="9233" y="35294"/>
                    <a:pt x="0" y="35294"/>
                    <a:pt x="0" y="35294"/>
                  </a:cubicBezTo>
                  <a:cubicBezTo>
                    <a:pt x="0" y="42355"/>
                    <a:pt x="9233" y="42355"/>
                    <a:pt x="9233" y="42355"/>
                  </a:cubicBezTo>
                  <a:cubicBezTo>
                    <a:pt x="27694" y="49411"/>
                    <a:pt x="18461" y="49411"/>
                    <a:pt x="18461" y="63527"/>
                  </a:cubicBezTo>
                  <a:cubicBezTo>
                    <a:pt x="18461" y="63527"/>
                    <a:pt x="18461" y="70588"/>
                    <a:pt x="18461" y="70588"/>
                  </a:cubicBezTo>
                  <a:cubicBezTo>
                    <a:pt x="27694" y="70588"/>
                    <a:pt x="27694" y="70588"/>
                    <a:pt x="27694" y="70588"/>
                  </a:cubicBezTo>
                  <a:cubicBezTo>
                    <a:pt x="27694" y="70588"/>
                    <a:pt x="27694" y="70588"/>
                    <a:pt x="27694" y="70588"/>
                  </a:cubicBezTo>
                  <a:cubicBezTo>
                    <a:pt x="27694" y="77644"/>
                    <a:pt x="27694" y="91766"/>
                    <a:pt x="36922" y="98822"/>
                  </a:cubicBezTo>
                  <a:cubicBezTo>
                    <a:pt x="46155" y="105883"/>
                    <a:pt x="46155" y="91766"/>
                    <a:pt x="46155" y="91766"/>
                  </a:cubicBezTo>
                  <a:cubicBezTo>
                    <a:pt x="46155" y="91766"/>
                    <a:pt x="46155" y="98822"/>
                    <a:pt x="46155" y="98822"/>
                  </a:cubicBezTo>
                  <a:cubicBezTo>
                    <a:pt x="55383" y="98822"/>
                    <a:pt x="46155" y="91766"/>
                    <a:pt x="55383" y="84705"/>
                  </a:cubicBezTo>
                  <a:cubicBezTo>
                    <a:pt x="55383" y="91766"/>
                    <a:pt x="55383" y="91766"/>
                    <a:pt x="55383" y="91766"/>
                  </a:cubicBezTo>
                  <a:cubicBezTo>
                    <a:pt x="55383" y="91766"/>
                    <a:pt x="64616" y="91766"/>
                    <a:pt x="64616" y="91766"/>
                  </a:cubicBezTo>
                  <a:cubicBezTo>
                    <a:pt x="55383" y="91766"/>
                    <a:pt x="55383" y="98822"/>
                    <a:pt x="64616" y="98822"/>
                  </a:cubicBezTo>
                  <a:cubicBezTo>
                    <a:pt x="64616" y="98822"/>
                    <a:pt x="73844" y="91766"/>
                    <a:pt x="73844" y="91766"/>
                  </a:cubicBezTo>
                  <a:cubicBezTo>
                    <a:pt x="73844" y="84705"/>
                    <a:pt x="64616" y="77644"/>
                    <a:pt x="64616" y="77644"/>
                  </a:cubicBezTo>
                  <a:cubicBezTo>
                    <a:pt x="64616" y="70588"/>
                    <a:pt x="64616" y="70588"/>
                    <a:pt x="64616" y="70588"/>
                  </a:cubicBezTo>
                  <a:cubicBezTo>
                    <a:pt x="64616" y="63527"/>
                    <a:pt x="64616" y="63527"/>
                    <a:pt x="55383" y="63527"/>
                  </a:cubicBezTo>
                  <a:cubicBezTo>
                    <a:pt x="64616" y="63527"/>
                    <a:pt x="64616" y="63527"/>
                    <a:pt x="64616" y="63527"/>
                  </a:cubicBezTo>
                  <a:cubicBezTo>
                    <a:pt x="64616" y="63527"/>
                    <a:pt x="64616" y="63527"/>
                    <a:pt x="64616" y="63527"/>
                  </a:cubicBezTo>
                  <a:cubicBezTo>
                    <a:pt x="64616" y="70588"/>
                    <a:pt x="73844" y="91766"/>
                    <a:pt x="92305" y="77644"/>
                  </a:cubicBezTo>
                  <a:cubicBezTo>
                    <a:pt x="92305" y="84705"/>
                    <a:pt x="92305" y="84705"/>
                    <a:pt x="101538" y="91766"/>
                  </a:cubicBezTo>
                  <a:cubicBezTo>
                    <a:pt x="101538" y="91766"/>
                    <a:pt x="101538" y="91766"/>
                    <a:pt x="101538" y="84705"/>
                  </a:cubicBezTo>
                  <a:cubicBezTo>
                    <a:pt x="101538" y="98822"/>
                    <a:pt x="110766" y="112938"/>
                    <a:pt x="120000" y="120000"/>
                  </a:cubicBezTo>
                  <a:cubicBezTo>
                    <a:pt x="120000" y="120000"/>
                    <a:pt x="110766" y="112938"/>
                    <a:pt x="110766" y="112938"/>
                  </a:cubicBezTo>
                  <a:cubicBezTo>
                    <a:pt x="110766" y="105883"/>
                    <a:pt x="120000" y="105883"/>
                    <a:pt x="120000" y="112938"/>
                  </a:cubicBezTo>
                  <a:cubicBezTo>
                    <a:pt x="120000" y="112938"/>
                    <a:pt x="120000" y="112938"/>
                    <a:pt x="120000" y="1058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89" name="Shape 2389"/>
            <p:cNvSpPr/>
            <p:nvPr/>
          </p:nvSpPr>
          <p:spPr>
            <a:xfrm>
              <a:off x="8519288" y="1710485"/>
              <a:ext cx="229664" cy="158021"/>
            </a:xfrm>
            <a:custGeom>
              <a:avLst/>
              <a:gdLst/>
              <a:ahLst/>
              <a:cxnLst/>
              <a:rect l="0" t="0" r="0" b="0"/>
              <a:pathLst>
                <a:path w="120000" h="120000" extrusionOk="0">
                  <a:moveTo>
                    <a:pt x="27694" y="96000"/>
                  </a:moveTo>
                  <a:cubicBezTo>
                    <a:pt x="27694" y="84000"/>
                    <a:pt x="27694" y="84000"/>
                    <a:pt x="18461" y="84000"/>
                  </a:cubicBezTo>
                  <a:cubicBezTo>
                    <a:pt x="18461" y="84000"/>
                    <a:pt x="27694" y="72000"/>
                    <a:pt x="18461" y="72000"/>
                  </a:cubicBezTo>
                  <a:cubicBezTo>
                    <a:pt x="18461" y="72000"/>
                    <a:pt x="18461" y="72000"/>
                    <a:pt x="18461" y="72000"/>
                  </a:cubicBezTo>
                  <a:cubicBezTo>
                    <a:pt x="9233" y="72000"/>
                    <a:pt x="9233" y="60000"/>
                    <a:pt x="0" y="72000"/>
                  </a:cubicBezTo>
                  <a:cubicBezTo>
                    <a:pt x="9233" y="84000"/>
                    <a:pt x="18461" y="96000"/>
                    <a:pt x="27694" y="96000"/>
                  </a:cubicBezTo>
                  <a:cubicBezTo>
                    <a:pt x="27694" y="96000"/>
                    <a:pt x="27694" y="96000"/>
                    <a:pt x="27694" y="96000"/>
                  </a:cubicBezTo>
                  <a:close/>
                  <a:moveTo>
                    <a:pt x="0" y="24000"/>
                  </a:moveTo>
                  <a:cubicBezTo>
                    <a:pt x="0" y="24000"/>
                    <a:pt x="0" y="24000"/>
                    <a:pt x="0" y="24000"/>
                  </a:cubicBezTo>
                  <a:cubicBezTo>
                    <a:pt x="0" y="24000"/>
                    <a:pt x="0" y="24000"/>
                    <a:pt x="0" y="24000"/>
                  </a:cubicBezTo>
                  <a:close/>
                  <a:moveTo>
                    <a:pt x="18461" y="60000"/>
                  </a:moveTo>
                  <a:cubicBezTo>
                    <a:pt x="18461" y="60000"/>
                    <a:pt x="18461" y="60000"/>
                    <a:pt x="18461" y="60000"/>
                  </a:cubicBezTo>
                  <a:close/>
                  <a:moveTo>
                    <a:pt x="18461" y="60000"/>
                  </a:moveTo>
                  <a:cubicBezTo>
                    <a:pt x="18461" y="60000"/>
                    <a:pt x="18461" y="60000"/>
                    <a:pt x="18461" y="60000"/>
                  </a:cubicBezTo>
                  <a:cubicBezTo>
                    <a:pt x="18461" y="60000"/>
                    <a:pt x="18461" y="60000"/>
                    <a:pt x="18461" y="60000"/>
                  </a:cubicBezTo>
                  <a:close/>
                  <a:moveTo>
                    <a:pt x="120000" y="48000"/>
                  </a:moveTo>
                  <a:cubicBezTo>
                    <a:pt x="110766" y="36000"/>
                    <a:pt x="110766" y="36000"/>
                    <a:pt x="101538" y="24000"/>
                  </a:cubicBezTo>
                  <a:cubicBezTo>
                    <a:pt x="92305" y="12000"/>
                    <a:pt x="83077" y="12000"/>
                    <a:pt x="73844" y="0"/>
                  </a:cubicBezTo>
                  <a:cubicBezTo>
                    <a:pt x="73844" y="0"/>
                    <a:pt x="73844" y="0"/>
                    <a:pt x="64616" y="12000"/>
                  </a:cubicBezTo>
                  <a:cubicBezTo>
                    <a:pt x="64616" y="12000"/>
                    <a:pt x="64616" y="12000"/>
                    <a:pt x="64616" y="12000"/>
                  </a:cubicBezTo>
                  <a:cubicBezTo>
                    <a:pt x="55383" y="24000"/>
                    <a:pt x="46155" y="12000"/>
                    <a:pt x="46155" y="12000"/>
                  </a:cubicBezTo>
                  <a:cubicBezTo>
                    <a:pt x="36922" y="0"/>
                    <a:pt x="36922" y="0"/>
                    <a:pt x="27694" y="0"/>
                  </a:cubicBezTo>
                  <a:cubicBezTo>
                    <a:pt x="27694" y="0"/>
                    <a:pt x="18461" y="0"/>
                    <a:pt x="27694" y="0"/>
                  </a:cubicBezTo>
                  <a:cubicBezTo>
                    <a:pt x="27694" y="12000"/>
                    <a:pt x="36922" y="12000"/>
                    <a:pt x="36922" y="24000"/>
                  </a:cubicBezTo>
                  <a:cubicBezTo>
                    <a:pt x="27694" y="24000"/>
                    <a:pt x="18461" y="24000"/>
                    <a:pt x="18461" y="12000"/>
                  </a:cubicBezTo>
                  <a:cubicBezTo>
                    <a:pt x="9233" y="12000"/>
                    <a:pt x="9233" y="0"/>
                    <a:pt x="0" y="12000"/>
                  </a:cubicBezTo>
                  <a:cubicBezTo>
                    <a:pt x="0" y="12000"/>
                    <a:pt x="0" y="12000"/>
                    <a:pt x="0" y="24000"/>
                  </a:cubicBezTo>
                  <a:cubicBezTo>
                    <a:pt x="0" y="24000"/>
                    <a:pt x="0" y="24000"/>
                    <a:pt x="0" y="24000"/>
                  </a:cubicBezTo>
                  <a:cubicBezTo>
                    <a:pt x="0" y="24000"/>
                    <a:pt x="9233" y="24000"/>
                    <a:pt x="9233" y="24000"/>
                  </a:cubicBezTo>
                  <a:cubicBezTo>
                    <a:pt x="18461" y="36000"/>
                    <a:pt x="9233" y="24000"/>
                    <a:pt x="9233" y="36000"/>
                  </a:cubicBezTo>
                  <a:cubicBezTo>
                    <a:pt x="9233" y="48000"/>
                    <a:pt x="18461" y="48000"/>
                    <a:pt x="18461" y="48000"/>
                  </a:cubicBezTo>
                  <a:cubicBezTo>
                    <a:pt x="27694" y="60000"/>
                    <a:pt x="27694" y="60000"/>
                    <a:pt x="18461" y="60000"/>
                  </a:cubicBezTo>
                  <a:cubicBezTo>
                    <a:pt x="18461" y="60000"/>
                    <a:pt x="27694" y="72000"/>
                    <a:pt x="27694" y="72000"/>
                  </a:cubicBezTo>
                  <a:cubicBezTo>
                    <a:pt x="27694" y="72000"/>
                    <a:pt x="36922" y="72000"/>
                    <a:pt x="36922" y="72000"/>
                  </a:cubicBezTo>
                  <a:cubicBezTo>
                    <a:pt x="36922" y="72000"/>
                    <a:pt x="36922" y="84000"/>
                    <a:pt x="36922" y="84000"/>
                  </a:cubicBezTo>
                  <a:cubicBezTo>
                    <a:pt x="36922" y="84000"/>
                    <a:pt x="36922" y="84000"/>
                    <a:pt x="36922" y="84000"/>
                  </a:cubicBezTo>
                  <a:cubicBezTo>
                    <a:pt x="36922" y="84000"/>
                    <a:pt x="36922" y="96000"/>
                    <a:pt x="46155" y="96000"/>
                  </a:cubicBezTo>
                  <a:cubicBezTo>
                    <a:pt x="46155" y="96000"/>
                    <a:pt x="55383" y="84000"/>
                    <a:pt x="55383" y="84000"/>
                  </a:cubicBezTo>
                  <a:cubicBezTo>
                    <a:pt x="55383" y="84000"/>
                    <a:pt x="64616" y="72000"/>
                    <a:pt x="64616" y="72000"/>
                  </a:cubicBezTo>
                  <a:cubicBezTo>
                    <a:pt x="73844" y="72000"/>
                    <a:pt x="73844" y="72000"/>
                    <a:pt x="83077" y="84000"/>
                  </a:cubicBezTo>
                  <a:cubicBezTo>
                    <a:pt x="73844" y="84000"/>
                    <a:pt x="83077" y="84000"/>
                    <a:pt x="83077" y="96000"/>
                  </a:cubicBezTo>
                  <a:cubicBezTo>
                    <a:pt x="83077" y="96000"/>
                    <a:pt x="64616" y="96000"/>
                    <a:pt x="83077" y="108000"/>
                  </a:cubicBezTo>
                  <a:cubicBezTo>
                    <a:pt x="83077" y="108000"/>
                    <a:pt x="92305" y="120000"/>
                    <a:pt x="92305" y="120000"/>
                  </a:cubicBezTo>
                  <a:cubicBezTo>
                    <a:pt x="92305" y="108000"/>
                    <a:pt x="92305" y="96000"/>
                    <a:pt x="92305" y="84000"/>
                  </a:cubicBezTo>
                  <a:cubicBezTo>
                    <a:pt x="101538" y="96000"/>
                    <a:pt x="101538" y="96000"/>
                    <a:pt x="101538" y="96000"/>
                  </a:cubicBezTo>
                  <a:cubicBezTo>
                    <a:pt x="110766" y="84000"/>
                    <a:pt x="92305" y="36000"/>
                    <a:pt x="120000" y="48000"/>
                  </a:cubicBezTo>
                  <a:cubicBezTo>
                    <a:pt x="120000" y="48000"/>
                    <a:pt x="120000" y="48000"/>
                    <a:pt x="120000" y="48000"/>
                  </a:cubicBezTo>
                  <a:close/>
                  <a:moveTo>
                    <a:pt x="9233" y="36000"/>
                  </a:moveTo>
                  <a:cubicBezTo>
                    <a:pt x="9233" y="36000"/>
                    <a:pt x="9233" y="36000"/>
                    <a:pt x="9233" y="36000"/>
                  </a:cubicBezTo>
                  <a:cubicBezTo>
                    <a:pt x="9233" y="36000"/>
                    <a:pt x="9233" y="36000"/>
                    <a:pt x="9233" y="36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90" name="Shape 2390"/>
            <p:cNvSpPr/>
            <p:nvPr/>
          </p:nvSpPr>
          <p:spPr>
            <a:xfrm>
              <a:off x="6992332" y="1377815"/>
              <a:ext cx="319669" cy="110891"/>
            </a:xfrm>
            <a:custGeom>
              <a:avLst/>
              <a:gdLst/>
              <a:ahLst/>
              <a:cxnLst/>
              <a:rect l="0" t="0" r="0" b="0"/>
              <a:pathLst>
                <a:path w="120000" h="120000" extrusionOk="0">
                  <a:moveTo>
                    <a:pt x="120000" y="34283"/>
                  </a:moveTo>
                  <a:cubicBezTo>
                    <a:pt x="120000" y="34283"/>
                    <a:pt x="120000" y="17144"/>
                    <a:pt x="120000" y="17144"/>
                  </a:cubicBezTo>
                  <a:cubicBezTo>
                    <a:pt x="113333" y="17144"/>
                    <a:pt x="120000" y="17144"/>
                    <a:pt x="113333" y="0"/>
                  </a:cubicBezTo>
                  <a:cubicBezTo>
                    <a:pt x="106666" y="0"/>
                    <a:pt x="106666" y="0"/>
                    <a:pt x="100000" y="0"/>
                  </a:cubicBezTo>
                  <a:cubicBezTo>
                    <a:pt x="100000" y="0"/>
                    <a:pt x="93333" y="0"/>
                    <a:pt x="93333" y="0"/>
                  </a:cubicBezTo>
                  <a:cubicBezTo>
                    <a:pt x="86666" y="0"/>
                    <a:pt x="86666" y="0"/>
                    <a:pt x="86666" y="17144"/>
                  </a:cubicBezTo>
                  <a:cubicBezTo>
                    <a:pt x="80000" y="17144"/>
                    <a:pt x="73333" y="17144"/>
                    <a:pt x="66666" y="0"/>
                  </a:cubicBezTo>
                  <a:cubicBezTo>
                    <a:pt x="66666" y="17144"/>
                    <a:pt x="66666" y="17144"/>
                    <a:pt x="66666" y="17144"/>
                  </a:cubicBezTo>
                  <a:cubicBezTo>
                    <a:pt x="60000" y="17144"/>
                    <a:pt x="60000" y="17144"/>
                    <a:pt x="60000" y="34283"/>
                  </a:cubicBezTo>
                  <a:cubicBezTo>
                    <a:pt x="60000" y="34283"/>
                    <a:pt x="53333" y="34283"/>
                    <a:pt x="53333" y="34283"/>
                  </a:cubicBezTo>
                  <a:cubicBezTo>
                    <a:pt x="53333" y="51427"/>
                    <a:pt x="60000" y="51427"/>
                    <a:pt x="53333" y="51427"/>
                  </a:cubicBezTo>
                  <a:cubicBezTo>
                    <a:pt x="53333" y="51427"/>
                    <a:pt x="60000" y="51427"/>
                    <a:pt x="60000" y="68572"/>
                  </a:cubicBezTo>
                  <a:cubicBezTo>
                    <a:pt x="53333" y="68572"/>
                    <a:pt x="60000" y="68572"/>
                    <a:pt x="53333" y="68572"/>
                  </a:cubicBezTo>
                  <a:cubicBezTo>
                    <a:pt x="53333" y="68572"/>
                    <a:pt x="53333" y="68572"/>
                    <a:pt x="53333" y="68572"/>
                  </a:cubicBezTo>
                  <a:cubicBezTo>
                    <a:pt x="46666" y="51427"/>
                    <a:pt x="46666" y="68572"/>
                    <a:pt x="46666" y="51427"/>
                  </a:cubicBezTo>
                  <a:cubicBezTo>
                    <a:pt x="46666" y="68572"/>
                    <a:pt x="33333" y="68572"/>
                    <a:pt x="26666" y="68572"/>
                  </a:cubicBezTo>
                  <a:cubicBezTo>
                    <a:pt x="26666" y="68572"/>
                    <a:pt x="20000" y="68572"/>
                    <a:pt x="20000" y="68572"/>
                  </a:cubicBezTo>
                  <a:cubicBezTo>
                    <a:pt x="13333" y="68572"/>
                    <a:pt x="20000" y="85716"/>
                    <a:pt x="13333" y="85716"/>
                  </a:cubicBezTo>
                  <a:cubicBezTo>
                    <a:pt x="13333" y="68572"/>
                    <a:pt x="6666" y="68572"/>
                    <a:pt x="0" y="68572"/>
                  </a:cubicBezTo>
                  <a:cubicBezTo>
                    <a:pt x="6666" y="68572"/>
                    <a:pt x="6666" y="85716"/>
                    <a:pt x="6666" y="85716"/>
                  </a:cubicBezTo>
                  <a:cubicBezTo>
                    <a:pt x="6666" y="85716"/>
                    <a:pt x="13333" y="102855"/>
                    <a:pt x="13333" y="102855"/>
                  </a:cubicBezTo>
                  <a:cubicBezTo>
                    <a:pt x="13333" y="102855"/>
                    <a:pt x="13333" y="102855"/>
                    <a:pt x="20000" y="102855"/>
                  </a:cubicBezTo>
                  <a:cubicBezTo>
                    <a:pt x="13333" y="102855"/>
                    <a:pt x="20000" y="102855"/>
                    <a:pt x="20000" y="102855"/>
                  </a:cubicBezTo>
                  <a:cubicBezTo>
                    <a:pt x="26666" y="102855"/>
                    <a:pt x="26666" y="102855"/>
                    <a:pt x="26666" y="102855"/>
                  </a:cubicBezTo>
                  <a:cubicBezTo>
                    <a:pt x="33333" y="85716"/>
                    <a:pt x="40000" y="85716"/>
                    <a:pt x="46666" y="85716"/>
                  </a:cubicBezTo>
                  <a:cubicBezTo>
                    <a:pt x="40000" y="120000"/>
                    <a:pt x="60000" y="120000"/>
                    <a:pt x="66666" y="120000"/>
                  </a:cubicBezTo>
                  <a:cubicBezTo>
                    <a:pt x="73333" y="120000"/>
                    <a:pt x="80000" y="120000"/>
                    <a:pt x="80000" y="120000"/>
                  </a:cubicBezTo>
                  <a:cubicBezTo>
                    <a:pt x="86666" y="120000"/>
                    <a:pt x="86666" y="120000"/>
                    <a:pt x="93333" y="120000"/>
                  </a:cubicBezTo>
                  <a:cubicBezTo>
                    <a:pt x="93333" y="102855"/>
                    <a:pt x="100000" y="102855"/>
                    <a:pt x="100000" y="102855"/>
                  </a:cubicBezTo>
                  <a:cubicBezTo>
                    <a:pt x="100000" y="102855"/>
                    <a:pt x="100000" y="102855"/>
                    <a:pt x="100000" y="102855"/>
                  </a:cubicBezTo>
                  <a:cubicBezTo>
                    <a:pt x="106666" y="102855"/>
                    <a:pt x="100000" y="102855"/>
                    <a:pt x="106666" y="102855"/>
                  </a:cubicBezTo>
                  <a:cubicBezTo>
                    <a:pt x="106666" y="102855"/>
                    <a:pt x="113333" y="102855"/>
                    <a:pt x="113333" y="85716"/>
                  </a:cubicBezTo>
                  <a:cubicBezTo>
                    <a:pt x="113333" y="85716"/>
                    <a:pt x="106666" y="85716"/>
                    <a:pt x="113333" y="68572"/>
                  </a:cubicBezTo>
                  <a:cubicBezTo>
                    <a:pt x="113333" y="68572"/>
                    <a:pt x="120000" y="68572"/>
                    <a:pt x="106666" y="68572"/>
                  </a:cubicBezTo>
                  <a:cubicBezTo>
                    <a:pt x="113333" y="51427"/>
                    <a:pt x="113333" y="68572"/>
                    <a:pt x="120000" y="51427"/>
                  </a:cubicBezTo>
                  <a:cubicBezTo>
                    <a:pt x="120000" y="51427"/>
                    <a:pt x="120000" y="51427"/>
                    <a:pt x="120000" y="342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91" name="Shape 2391"/>
            <p:cNvSpPr/>
            <p:nvPr/>
          </p:nvSpPr>
          <p:spPr>
            <a:xfrm>
              <a:off x="11660096" y="4180571"/>
              <a:ext cx="1843518" cy="1540588"/>
            </a:xfrm>
            <a:custGeom>
              <a:avLst/>
              <a:gdLst/>
              <a:ahLst/>
              <a:cxnLst/>
              <a:rect l="0" t="0" r="0" b="0"/>
              <a:pathLst>
                <a:path w="120000" h="120000" extrusionOk="0">
                  <a:moveTo>
                    <a:pt x="83077" y="109816"/>
                  </a:moveTo>
                  <a:cubicBezTo>
                    <a:pt x="81922" y="109816"/>
                    <a:pt x="81922" y="109816"/>
                    <a:pt x="81922" y="111053"/>
                  </a:cubicBezTo>
                  <a:cubicBezTo>
                    <a:pt x="81922" y="111053"/>
                    <a:pt x="80766" y="111053"/>
                    <a:pt x="80766" y="111053"/>
                  </a:cubicBezTo>
                  <a:cubicBezTo>
                    <a:pt x="79616" y="111053"/>
                    <a:pt x="79616" y="111053"/>
                    <a:pt x="78461" y="111053"/>
                  </a:cubicBezTo>
                  <a:cubicBezTo>
                    <a:pt x="78461" y="111053"/>
                    <a:pt x="78461" y="111053"/>
                    <a:pt x="77305" y="111053"/>
                  </a:cubicBezTo>
                  <a:cubicBezTo>
                    <a:pt x="77305" y="111053"/>
                    <a:pt x="76155" y="111053"/>
                    <a:pt x="76155" y="111053"/>
                  </a:cubicBezTo>
                  <a:cubicBezTo>
                    <a:pt x="76155" y="111053"/>
                    <a:pt x="75000" y="109816"/>
                    <a:pt x="75000" y="109816"/>
                  </a:cubicBezTo>
                  <a:cubicBezTo>
                    <a:pt x="71538" y="108585"/>
                    <a:pt x="72694" y="113522"/>
                    <a:pt x="71538" y="114754"/>
                  </a:cubicBezTo>
                  <a:cubicBezTo>
                    <a:pt x="72694" y="114754"/>
                    <a:pt x="72694" y="114754"/>
                    <a:pt x="72694" y="114754"/>
                  </a:cubicBezTo>
                  <a:cubicBezTo>
                    <a:pt x="72694" y="115986"/>
                    <a:pt x="72694" y="115986"/>
                    <a:pt x="71538" y="115986"/>
                  </a:cubicBezTo>
                  <a:cubicBezTo>
                    <a:pt x="72694" y="115986"/>
                    <a:pt x="71538" y="115986"/>
                    <a:pt x="71538" y="115986"/>
                  </a:cubicBezTo>
                  <a:cubicBezTo>
                    <a:pt x="71538" y="117223"/>
                    <a:pt x="70383" y="118454"/>
                    <a:pt x="72694" y="119692"/>
                  </a:cubicBezTo>
                  <a:cubicBezTo>
                    <a:pt x="71538" y="119692"/>
                    <a:pt x="71538" y="119692"/>
                    <a:pt x="71538" y="119692"/>
                  </a:cubicBezTo>
                  <a:cubicBezTo>
                    <a:pt x="72694" y="119692"/>
                    <a:pt x="75000" y="120923"/>
                    <a:pt x="75000" y="118454"/>
                  </a:cubicBezTo>
                  <a:cubicBezTo>
                    <a:pt x="75000" y="119692"/>
                    <a:pt x="76155" y="118454"/>
                    <a:pt x="76155" y="117223"/>
                  </a:cubicBezTo>
                  <a:cubicBezTo>
                    <a:pt x="76155" y="117223"/>
                    <a:pt x="76155" y="118454"/>
                    <a:pt x="76155" y="118454"/>
                  </a:cubicBezTo>
                  <a:cubicBezTo>
                    <a:pt x="76155" y="118454"/>
                    <a:pt x="77305" y="117223"/>
                    <a:pt x="77305" y="118454"/>
                  </a:cubicBezTo>
                  <a:cubicBezTo>
                    <a:pt x="77305" y="118454"/>
                    <a:pt x="77305" y="118454"/>
                    <a:pt x="77305" y="118454"/>
                  </a:cubicBezTo>
                  <a:cubicBezTo>
                    <a:pt x="78461" y="118454"/>
                    <a:pt x="79616" y="115986"/>
                    <a:pt x="80766" y="114754"/>
                  </a:cubicBezTo>
                  <a:cubicBezTo>
                    <a:pt x="80766" y="114754"/>
                    <a:pt x="80766" y="114754"/>
                    <a:pt x="80766" y="114754"/>
                  </a:cubicBezTo>
                  <a:cubicBezTo>
                    <a:pt x="80766" y="114754"/>
                    <a:pt x="80766" y="114754"/>
                    <a:pt x="80766" y="115986"/>
                  </a:cubicBezTo>
                  <a:cubicBezTo>
                    <a:pt x="80766" y="114754"/>
                    <a:pt x="83077" y="111053"/>
                    <a:pt x="83077" y="109816"/>
                  </a:cubicBezTo>
                  <a:close/>
                  <a:moveTo>
                    <a:pt x="84233" y="107353"/>
                  </a:moveTo>
                  <a:cubicBezTo>
                    <a:pt x="84233" y="106116"/>
                    <a:pt x="84233" y="107353"/>
                    <a:pt x="84233" y="107353"/>
                  </a:cubicBezTo>
                  <a:cubicBezTo>
                    <a:pt x="84233" y="107353"/>
                    <a:pt x="84233" y="107353"/>
                    <a:pt x="84233" y="107353"/>
                  </a:cubicBezTo>
                  <a:cubicBezTo>
                    <a:pt x="84233" y="107353"/>
                    <a:pt x="84233" y="108585"/>
                    <a:pt x="84233" y="108585"/>
                  </a:cubicBezTo>
                  <a:cubicBezTo>
                    <a:pt x="84233" y="108585"/>
                    <a:pt x="85383" y="107353"/>
                    <a:pt x="84233" y="107353"/>
                  </a:cubicBezTo>
                  <a:close/>
                  <a:moveTo>
                    <a:pt x="72694" y="107353"/>
                  </a:moveTo>
                  <a:cubicBezTo>
                    <a:pt x="73844" y="107353"/>
                    <a:pt x="73844" y="106116"/>
                    <a:pt x="73844" y="106116"/>
                  </a:cubicBezTo>
                  <a:cubicBezTo>
                    <a:pt x="73844" y="106116"/>
                    <a:pt x="72694" y="107353"/>
                    <a:pt x="72694" y="107353"/>
                  </a:cubicBezTo>
                  <a:cubicBezTo>
                    <a:pt x="72694" y="107353"/>
                    <a:pt x="72694" y="107353"/>
                    <a:pt x="72694" y="107353"/>
                  </a:cubicBezTo>
                  <a:close/>
                  <a:moveTo>
                    <a:pt x="63461" y="91308"/>
                  </a:moveTo>
                  <a:cubicBezTo>
                    <a:pt x="62305" y="91308"/>
                    <a:pt x="62305" y="91308"/>
                    <a:pt x="62305" y="91308"/>
                  </a:cubicBezTo>
                  <a:cubicBezTo>
                    <a:pt x="63461" y="90076"/>
                    <a:pt x="56538" y="92545"/>
                    <a:pt x="60000" y="92545"/>
                  </a:cubicBezTo>
                  <a:cubicBezTo>
                    <a:pt x="60000" y="92545"/>
                    <a:pt x="61155" y="92545"/>
                    <a:pt x="61155" y="92545"/>
                  </a:cubicBezTo>
                  <a:cubicBezTo>
                    <a:pt x="61155" y="92545"/>
                    <a:pt x="61155" y="92545"/>
                    <a:pt x="62305" y="92545"/>
                  </a:cubicBezTo>
                  <a:cubicBezTo>
                    <a:pt x="62305" y="92545"/>
                    <a:pt x="64616" y="92545"/>
                    <a:pt x="63461" y="91308"/>
                  </a:cubicBezTo>
                  <a:close/>
                  <a:moveTo>
                    <a:pt x="79616" y="12338"/>
                  </a:moveTo>
                  <a:cubicBezTo>
                    <a:pt x="79616" y="11107"/>
                    <a:pt x="79616" y="11107"/>
                    <a:pt x="79616" y="11107"/>
                  </a:cubicBezTo>
                  <a:cubicBezTo>
                    <a:pt x="79616" y="11107"/>
                    <a:pt x="79616" y="11107"/>
                    <a:pt x="79616" y="11107"/>
                  </a:cubicBezTo>
                  <a:cubicBezTo>
                    <a:pt x="78461" y="11107"/>
                    <a:pt x="78461" y="12338"/>
                    <a:pt x="78461" y="12338"/>
                  </a:cubicBezTo>
                  <a:cubicBezTo>
                    <a:pt x="78461" y="12338"/>
                    <a:pt x="79616" y="13570"/>
                    <a:pt x="79616" y="12338"/>
                  </a:cubicBezTo>
                  <a:cubicBezTo>
                    <a:pt x="79616" y="12338"/>
                    <a:pt x="79616" y="12338"/>
                    <a:pt x="79616" y="12338"/>
                  </a:cubicBezTo>
                  <a:close/>
                  <a:moveTo>
                    <a:pt x="61155" y="2468"/>
                  </a:moveTo>
                  <a:cubicBezTo>
                    <a:pt x="61155" y="3700"/>
                    <a:pt x="62305" y="3700"/>
                    <a:pt x="62305" y="3700"/>
                  </a:cubicBezTo>
                  <a:cubicBezTo>
                    <a:pt x="63461" y="3700"/>
                    <a:pt x="63461" y="3700"/>
                    <a:pt x="63461" y="3700"/>
                  </a:cubicBezTo>
                  <a:cubicBezTo>
                    <a:pt x="64616" y="3700"/>
                    <a:pt x="64616" y="2468"/>
                    <a:pt x="64616" y="2468"/>
                  </a:cubicBezTo>
                  <a:cubicBezTo>
                    <a:pt x="64616" y="1231"/>
                    <a:pt x="63461" y="2468"/>
                    <a:pt x="62305" y="2468"/>
                  </a:cubicBezTo>
                  <a:cubicBezTo>
                    <a:pt x="62305" y="2468"/>
                    <a:pt x="62305" y="2468"/>
                    <a:pt x="62305" y="2468"/>
                  </a:cubicBezTo>
                  <a:cubicBezTo>
                    <a:pt x="62305" y="2468"/>
                    <a:pt x="61155" y="1231"/>
                    <a:pt x="61155" y="1231"/>
                  </a:cubicBezTo>
                  <a:cubicBezTo>
                    <a:pt x="61155" y="1231"/>
                    <a:pt x="61155" y="1231"/>
                    <a:pt x="61155" y="2468"/>
                  </a:cubicBezTo>
                  <a:close/>
                  <a:moveTo>
                    <a:pt x="120000" y="55524"/>
                  </a:moveTo>
                  <a:cubicBezTo>
                    <a:pt x="118844" y="54292"/>
                    <a:pt x="120000" y="54292"/>
                    <a:pt x="120000" y="54292"/>
                  </a:cubicBezTo>
                  <a:cubicBezTo>
                    <a:pt x="120000" y="53060"/>
                    <a:pt x="118844" y="53060"/>
                    <a:pt x="118844" y="53060"/>
                  </a:cubicBezTo>
                  <a:cubicBezTo>
                    <a:pt x="118844" y="51823"/>
                    <a:pt x="118844" y="51823"/>
                    <a:pt x="118844" y="51823"/>
                  </a:cubicBezTo>
                  <a:cubicBezTo>
                    <a:pt x="118844" y="51823"/>
                    <a:pt x="118844" y="51823"/>
                    <a:pt x="117694" y="50592"/>
                  </a:cubicBezTo>
                  <a:cubicBezTo>
                    <a:pt x="117694" y="50592"/>
                    <a:pt x="117694" y="49354"/>
                    <a:pt x="117694" y="49354"/>
                  </a:cubicBezTo>
                  <a:cubicBezTo>
                    <a:pt x="117694" y="48123"/>
                    <a:pt x="116538" y="48123"/>
                    <a:pt x="116538" y="48123"/>
                  </a:cubicBezTo>
                  <a:cubicBezTo>
                    <a:pt x="116538" y="48123"/>
                    <a:pt x="115383" y="46891"/>
                    <a:pt x="115383" y="46891"/>
                  </a:cubicBezTo>
                  <a:cubicBezTo>
                    <a:pt x="115383" y="45654"/>
                    <a:pt x="116538" y="44422"/>
                    <a:pt x="115383" y="43185"/>
                  </a:cubicBezTo>
                  <a:cubicBezTo>
                    <a:pt x="115383" y="43185"/>
                    <a:pt x="115383" y="43185"/>
                    <a:pt x="114233" y="41953"/>
                  </a:cubicBezTo>
                  <a:cubicBezTo>
                    <a:pt x="114233" y="41953"/>
                    <a:pt x="114233" y="41953"/>
                    <a:pt x="113077" y="41953"/>
                  </a:cubicBezTo>
                  <a:cubicBezTo>
                    <a:pt x="113077" y="41953"/>
                    <a:pt x="113077" y="43185"/>
                    <a:pt x="113077" y="43185"/>
                  </a:cubicBezTo>
                  <a:cubicBezTo>
                    <a:pt x="113077" y="43185"/>
                    <a:pt x="113077" y="43185"/>
                    <a:pt x="113077" y="43185"/>
                  </a:cubicBezTo>
                  <a:cubicBezTo>
                    <a:pt x="113077" y="43185"/>
                    <a:pt x="113077" y="43185"/>
                    <a:pt x="113077" y="43185"/>
                  </a:cubicBezTo>
                  <a:cubicBezTo>
                    <a:pt x="113077" y="41953"/>
                    <a:pt x="113077" y="39484"/>
                    <a:pt x="111922" y="38253"/>
                  </a:cubicBezTo>
                  <a:cubicBezTo>
                    <a:pt x="111922" y="38253"/>
                    <a:pt x="110766" y="35784"/>
                    <a:pt x="111922" y="35784"/>
                  </a:cubicBezTo>
                  <a:cubicBezTo>
                    <a:pt x="110766" y="34547"/>
                    <a:pt x="109616" y="34547"/>
                    <a:pt x="109616" y="33315"/>
                  </a:cubicBezTo>
                  <a:cubicBezTo>
                    <a:pt x="108461" y="33315"/>
                    <a:pt x="108461" y="32083"/>
                    <a:pt x="108461" y="32083"/>
                  </a:cubicBezTo>
                  <a:cubicBezTo>
                    <a:pt x="108461" y="32083"/>
                    <a:pt x="107305" y="32083"/>
                    <a:pt x="107305" y="32083"/>
                  </a:cubicBezTo>
                  <a:cubicBezTo>
                    <a:pt x="107305" y="30846"/>
                    <a:pt x="106155" y="30846"/>
                    <a:pt x="106155" y="30846"/>
                  </a:cubicBezTo>
                  <a:cubicBezTo>
                    <a:pt x="105000" y="29615"/>
                    <a:pt x="105000" y="29615"/>
                    <a:pt x="105000" y="29615"/>
                  </a:cubicBezTo>
                  <a:cubicBezTo>
                    <a:pt x="105000" y="28377"/>
                    <a:pt x="105000" y="28377"/>
                    <a:pt x="105000" y="28377"/>
                  </a:cubicBezTo>
                  <a:cubicBezTo>
                    <a:pt x="105000" y="28377"/>
                    <a:pt x="105000" y="28377"/>
                    <a:pt x="105000" y="27146"/>
                  </a:cubicBezTo>
                  <a:cubicBezTo>
                    <a:pt x="105000" y="27146"/>
                    <a:pt x="105000" y="25914"/>
                    <a:pt x="105000" y="24677"/>
                  </a:cubicBezTo>
                  <a:cubicBezTo>
                    <a:pt x="105000" y="24677"/>
                    <a:pt x="105000" y="23445"/>
                    <a:pt x="105000" y="22208"/>
                  </a:cubicBezTo>
                  <a:cubicBezTo>
                    <a:pt x="103844" y="22208"/>
                    <a:pt x="103844" y="18508"/>
                    <a:pt x="103844" y="17276"/>
                  </a:cubicBezTo>
                  <a:cubicBezTo>
                    <a:pt x="103844" y="17276"/>
                    <a:pt x="105000" y="16039"/>
                    <a:pt x="103844" y="14807"/>
                  </a:cubicBezTo>
                  <a:cubicBezTo>
                    <a:pt x="103844" y="14807"/>
                    <a:pt x="102694" y="13570"/>
                    <a:pt x="102694" y="12338"/>
                  </a:cubicBezTo>
                  <a:cubicBezTo>
                    <a:pt x="101538" y="13570"/>
                    <a:pt x="100383" y="13570"/>
                    <a:pt x="100383" y="13570"/>
                  </a:cubicBezTo>
                  <a:cubicBezTo>
                    <a:pt x="100383" y="12338"/>
                    <a:pt x="100383" y="11107"/>
                    <a:pt x="100383" y="9869"/>
                  </a:cubicBezTo>
                  <a:cubicBezTo>
                    <a:pt x="99233" y="8638"/>
                    <a:pt x="99233" y="6169"/>
                    <a:pt x="99233" y="4937"/>
                  </a:cubicBezTo>
                  <a:cubicBezTo>
                    <a:pt x="98077" y="4937"/>
                    <a:pt x="99233" y="2468"/>
                    <a:pt x="98077" y="1231"/>
                  </a:cubicBezTo>
                  <a:cubicBezTo>
                    <a:pt x="98077" y="1231"/>
                    <a:pt x="98077" y="0"/>
                    <a:pt x="98077" y="0"/>
                  </a:cubicBezTo>
                  <a:cubicBezTo>
                    <a:pt x="98077" y="0"/>
                    <a:pt x="96922" y="1231"/>
                    <a:pt x="96922" y="1231"/>
                  </a:cubicBezTo>
                  <a:cubicBezTo>
                    <a:pt x="95766" y="2468"/>
                    <a:pt x="95766" y="3700"/>
                    <a:pt x="95766" y="4937"/>
                  </a:cubicBezTo>
                  <a:cubicBezTo>
                    <a:pt x="95766" y="4937"/>
                    <a:pt x="95766" y="4937"/>
                    <a:pt x="95766" y="4937"/>
                  </a:cubicBezTo>
                  <a:cubicBezTo>
                    <a:pt x="95766" y="4937"/>
                    <a:pt x="94616" y="6169"/>
                    <a:pt x="94616" y="6169"/>
                  </a:cubicBezTo>
                  <a:cubicBezTo>
                    <a:pt x="94616" y="7400"/>
                    <a:pt x="95766" y="7400"/>
                    <a:pt x="95766" y="7400"/>
                  </a:cubicBezTo>
                  <a:cubicBezTo>
                    <a:pt x="93461" y="7400"/>
                    <a:pt x="93461" y="12338"/>
                    <a:pt x="93461" y="13570"/>
                  </a:cubicBezTo>
                  <a:cubicBezTo>
                    <a:pt x="92305" y="16039"/>
                    <a:pt x="92305" y="17276"/>
                    <a:pt x="91155" y="19745"/>
                  </a:cubicBezTo>
                  <a:cubicBezTo>
                    <a:pt x="91155" y="20976"/>
                    <a:pt x="90000" y="23445"/>
                    <a:pt x="90000" y="24677"/>
                  </a:cubicBezTo>
                  <a:cubicBezTo>
                    <a:pt x="88844" y="25914"/>
                    <a:pt x="87694" y="25914"/>
                    <a:pt x="86538" y="24677"/>
                  </a:cubicBezTo>
                  <a:cubicBezTo>
                    <a:pt x="86538" y="24677"/>
                    <a:pt x="85383" y="24677"/>
                    <a:pt x="85383" y="23445"/>
                  </a:cubicBezTo>
                  <a:cubicBezTo>
                    <a:pt x="84233" y="23445"/>
                    <a:pt x="85383" y="23445"/>
                    <a:pt x="84233" y="22208"/>
                  </a:cubicBezTo>
                  <a:cubicBezTo>
                    <a:pt x="83077" y="22208"/>
                    <a:pt x="83077" y="22208"/>
                    <a:pt x="81922" y="22208"/>
                  </a:cubicBezTo>
                  <a:cubicBezTo>
                    <a:pt x="81922" y="20976"/>
                    <a:pt x="80766" y="20976"/>
                    <a:pt x="80766" y="19745"/>
                  </a:cubicBezTo>
                  <a:cubicBezTo>
                    <a:pt x="80766" y="19745"/>
                    <a:pt x="78461" y="18508"/>
                    <a:pt x="78461" y="18508"/>
                  </a:cubicBezTo>
                  <a:cubicBezTo>
                    <a:pt x="77305" y="18508"/>
                    <a:pt x="77305" y="17276"/>
                    <a:pt x="76155" y="17276"/>
                  </a:cubicBezTo>
                  <a:cubicBezTo>
                    <a:pt x="75000" y="14807"/>
                    <a:pt x="73844" y="16039"/>
                    <a:pt x="75000" y="13570"/>
                  </a:cubicBezTo>
                  <a:cubicBezTo>
                    <a:pt x="76155" y="13570"/>
                    <a:pt x="76155" y="12338"/>
                    <a:pt x="77305" y="11107"/>
                  </a:cubicBezTo>
                  <a:cubicBezTo>
                    <a:pt x="77305" y="11107"/>
                    <a:pt x="77305" y="9869"/>
                    <a:pt x="77305" y="9869"/>
                  </a:cubicBezTo>
                  <a:cubicBezTo>
                    <a:pt x="77305" y="8638"/>
                    <a:pt x="77305" y="8638"/>
                    <a:pt x="78461" y="8638"/>
                  </a:cubicBezTo>
                  <a:cubicBezTo>
                    <a:pt x="78461" y="8638"/>
                    <a:pt x="78461" y="9869"/>
                    <a:pt x="78461" y="8638"/>
                  </a:cubicBezTo>
                  <a:cubicBezTo>
                    <a:pt x="79616" y="8638"/>
                    <a:pt x="78461" y="8638"/>
                    <a:pt x="79616" y="7400"/>
                  </a:cubicBezTo>
                  <a:cubicBezTo>
                    <a:pt x="79616" y="7400"/>
                    <a:pt x="80766" y="6169"/>
                    <a:pt x="80766" y="6169"/>
                  </a:cubicBezTo>
                  <a:cubicBezTo>
                    <a:pt x="80766" y="4937"/>
                    <a:pt x="80766" y="6169"/>
                    <a:pt x="79616" y="4937"/>
                  </a:cubicBezTo>
                  <a:cubicBezTo>
                    <a:pt x="79616" y="4937"/>
                    <a:pt x="79616" y="4937"/>
                    <a:pt x="79616" y="4937"/>
                  </a:cubicBezTo>
                  <a:cubicBezTo>
                    <a:pt x="78461" y="4937"/>
                    <a:pt x="78461" y="4937"/>
                    <a:pt x="78461" y="4937"/>
                  </a:cubicBezTo>
                  <a:cubicBezTo>
                    <a:pt x="78461" y="6169"/>
                    <a:pt x="78461" y="6169"/>
                    <a:pt x="78461" y="6169"/>
                  </a:cubicBezTo>
                  <a:cubicBezTo>
                    <a:pt x="77305" y="6169"/>
                    <a:pt x="78461" y="6169"/>
                    <a:pt x="77305" y="4937"/>
                  </a:cubicBezTo>
                  <a:cubicBezTo>
                    <a:pt x="78461" y="4937"/>
                    <a:pt x="77305" y="4937"/>
                    <a:pt x="77305" y="4937"/>
                  </a:cubicBezTo>
                  <a:cubicBezTo>
                    <a:pt x="77305" y="4937"/>
                    <a:pt x="77305" y="4937"/>
                    <a:pt x="77305" y="4937"/>
                  </a:cubicBezTo>
                  <a:cubicBezTo>
                    <a:pt x="77305" y="3700"/>
                    <a:pt x="77305" y="4937"/>
                    <a:pt x="77305" y="3700"/>
                  </a:cubicBezTo>
                  <a:cubicBezTo>
                    <a:pt x="77305" y="3700"/>
                    <a:pt x="76155" y="4937"/>
                    <a:pt x="75000" y="4937"/>
                  </a:cubicBezTo>
                  <a:cubicBezTo>
                    <a:pt x="75000" y="4937"/>
                    <a:pt x="73844" y="4937"/>
                    <a:pt x="73844" y="4937"/>
                  </a:cubicBezTo>
                  <a:cubicBezTo>
                    <a:pt x="73844" y="4937"/>
                    <a:pt x="72694" y="4937"/>
                    <a:pt x="72694" y="4937"/>
                  </a:cubicBezTo>
                  <a:cubicBezTo>
                    <a:pt x="72694" y="4937"/>
                    <a:pt x="71538" y="3700"/>
                    <a:pt x="71538" y="3700"/>
                  </a:cubicBezTo>
                  <a:cubicBezTo>
                    <a:pt x="71538" y="3700"/>
                    <a:pt x="70383" y="3700"/>
                    <a:pt x="70383" y="3700"/>
                  </a:cubicBezTo>
                  <a:cubicBezTo>
                    <a:pt x="69233" y="3700"/>
                    <a:pt x="69233" y="2468"/>
                    <a:pt x="68077" y="2468"/>
                  </a:cubicBezTo>
                  <a:cubicBezTo>
                    <a:pt x="68077" y="2468"/>
                    <a:pt x="68077" y="2468"/>
                    <a:pt x="68077" y="2468"/>
                  </a:cubicBezTo>
                  <a:cubicBezTo>
                    <a:pt x="68077" y="2468"/>
                    <a:pt x="68077" y="2468"/>
                    <a:pt x="68077" y="2468"/>
                  </a:cubicBezTo>
                  <a:cubicBezTo>
                    <a:pt x="66922" y="2468"/>
                    <a:pt x="66922" y="1231"/>
                    <a:pt x="66922" y="1231"/>
                  </a:cubicBezTo>
                  <a:cubicBezTo>
                    <a:pt x="66922" y="2468"/>
                    <a:pt x="65766" y="2468"/>
                    <a:pt x="66922" y="2468"/>
                  </a:cubicBezTo>
                  <a:cubicBezTo>
                    <a:pt x="65766" y="2468"/>
                    <a:pt x="65766" y="1231"/>
                    <a:pt x="65766" y="2468"/>
                  </a:cubicBezTo>
                  <a:cubicBezTo>
                    <a:pt x="65766" y="2468"/>
                    <a:pt x="66922" y="2468"/>
                    <a:pt x="66922" y="2468"/>
                  </a:cubicBezTo>
                  <a:cubicBezTo>
                    <a:pt x="68077" y="3700"/>
                    <a:pt x="66922" y="3700"/>
                    <a:pt x="68077" y="4937"/>
                  </a:cubicBezTo>
                  <a:cubicBezTo>
                    <a:pt x="66922" y="4937"/>
                    <a:pt x="66922" y="4937"/>
                    <a:pt x="66922" y="6169"/>
                  </a:cubicBezTo>
                  <a:cubicBezTo>
                    <a:pt x="66922" y="4937"/>
                    <a:pt x="63461" y="6169"/>
                    <a:pt x="63461" y="4937"/>
                  </a:cubicBezTo>
                  <a:cubicBezTo>
                    <a:pt x="63461" y="6169"/>
                    <a:pt x="62305" y="6169"/>
                    <a:pt x="62305" y="6169"/>
                  </a:cubicBezTo>
                  <a:cubicBezTo>
                    <a:pt x="61155" y="4937"/>
                    <a:pt x="61155" y="6169"/>
                    <a:pt x="61155" y="7400"/>
                  </a:cubicBezTo>
                  <a:cubicBezTo>
                    <a:pt x="61155" y="7400"/>
                    <a:pt x="61155" y="7400"/>
                    <a:pt x="61155" y="7400"/>
                  </a:cubicBezTo>
                  <a:cubicBezTo>
                    <a:pt x="60000" y="7400"/>
                    <a:pt x="60000" y="7400"/>
                    <a:pt x="60000" y="7400"/>
                  </a:cubicBezTo>
                  <a:cubicBezTo>
                    <a:pt x="60000" y="8638"/>
                    <a:pt x="60000" y="8638"/>
                    <a:pt x="60000" y="8638"/>
                  </a:cubicBezTo>
                  <a:cubicBezTo>
                    <a:pt x="60000" y="9869"/>
                    <a:pt x="60000" y="9869"/>
                    <a:pt x="58844" y="9869"/>
                  </a:cubicBezTo>
                  <a:cubicBezTo>
                    <a:pt x="58844" y="9869"/>
                    <a:pt x="58844" y="11107"/>
                    <a:pt x="58844" y="11107"/>
                  </a:cubicBezTo>
                  <a:cubicBezTo>
                    <a:pt x="57694" y="11107"/>
                    <a:pt x="56538" y="13570"/>
                    <a:pt x="57694" y="13570"/>
                  </a:cubicBezTo>
                  <a:cubicBezTo>
                    <a:pt x="57694" y="14807"/>
                    <a:pt x="57694" y="14807"/>
                    <a:pt x="57694" y="14807"/>
                  </a:cubicBezTo>
                  <a:cubicBezTo>
                    <a:pt x="57694" y="14807"/>
                    <a:pt x="57694" y="16039"/>
                    <a:pt x="57694" y="16039"/>
                  </a:cubicBezTo>
                  <a:cubicBezTo>
                    <a:pt x="56538" y="14807"/>
                    <a:pt x="56538" y="14807"/>
                    <a:pt x="56538" y="16039"/>
                  </a:cubicBezTo>
                  <a:cubicBezTo>
                    <a:pt x="55383" y="13570"/>
                    <a:pt x="51922" y="14807"/>
                    <a:pt x="53077" y="17276"/>
                  </a:cubicBezTo>
                  <a:cubicBezTo>
                    <a:pt x="53077" y="16039"/>
                    <a:pt x="53077" y="16039"/>
                    <a:pt x="53077" y="17276"/>
                  </a:cubicBezTo>
                  <a:cubicBezTo>
                    <a:pt x="53077" y="16039"/>
                    <a:pt x="53077" y="14807"/>
                    <a:pt x="53077" y="14807"/>
                  </a:cubicBezTo>
                  <a:cubicBezTo>
                    <a:pt x="53077" y="13570"/>
                    <a:pt x="51922" y="13570"/>
                    <a:pt x="50766" y="12338"/>
                  </a:cubicBezTo>
                  <a:cubicBezTo>
                    <a:pt x="50766" y="12338"/>
                    <a:pt x="50766" y="11107"/>
                    <a:pt x="49616" y="11107"/>
                  </a:cubicBezTo>
                  <a:cubicBezTo>
                    <a:pt x="49616" y="11107"/>
                    <a:pt x="49616" y="12338"/>
                    <a:pt x="48461" y="12338"/>
                  </a:cubicBezTo>
                  <a:cubicBezTo>
                    <a:pt x="48461" y="12338"/>
                    <a:pt x="48461" y="12338"/>
                    <a:pt x="47305" y="12338"/>
                  </a:cubicBezTo>
                  <a:cubicBezTo>
                    <a:pt x="47305" y="11107"/>
                    <a:pt x="47305" y="13570"/>
                    <a:pt x="46155" y="14807"/>
                  </a:cubicBezTo>
                  <a:cubicBezTo>
                    <a:pt x="46155" y="13570"/>
                    <a:pt x="45000" y="13570"/>
                    <a:pt x="45000" y="14807"/>
                  </a:cubicBezTo>
                  <a:cubicBezTo>
                    <a:pt x="43844" y="14807"/>
                    <a:pt x="45000" y="16039"/>
                    <a:pt x="43844" y="16039"/>
                  </a:cubicBezTo>
                  <a:cubicBezTo>
                    <a:pt x="43844" y="16039"/>
                    <a:pt x="42694" y="17276"/>
                    <a:pt x="43844" y="17276"/>
                  </a:cubicBezTo>
                  <a:cubicBezTo>
                    <a:pt x="43844" y="17276"/>
                    <a:pt x="43844" y="17276"/>
                    <a:pt x="43844" y="17276"/>
                  </a:cubicBezTo>
                  <a:cubicBezTo>
                    <a:pt x="42694" y="17276"/>
                    <a:pt x="42694" y="17276"/>
                    <a:pt x="42694" y="16039"/>
                  </a:cubicBezTo>
                  <a:cubicBezTo>
                    <a:pt x="42694" y="17276"/>
                    <a:pt x="40383" y="17276"/>
                    <a:pt x="41538" y="19745"/>
                  </a:cubicBezTo>
                  <a:cubicBezTo>
                    <a:pt x="41538" y="18508"/>
                    <a:pt x="41538" y="18508"/>
                    <a:pt x="41538" y="18508"/>
                  </a:cubicBezTo>
                  <a:cubicBezTo>
                    <a:pt x="41538" y="18508"/>
                    <a:pt x="41538" y="19745"/>
                    <a:pt x="41538" y="19745"/>
                  </a:cubicBezTo>
                  <a:cubicBezTo>
                    <a:pt x="41538" y="19745"/>
                    <a:pt x="40383" y="19745"/>
                    <a:pt x="41538" y="19745"/>
                  </a:cubicBezTo>
                  <a:cubicBezTo>
                    <a:pt x="41538" y="20976"/>
                    <a:pt x="41538" y="20976"/>
                    <a:pt x="41538" y="20976"/>
                  </a:cubicBezTo>
                  <a:cubicBezTo>
                    <a:pt x="41538" y="20976"/>
                    <a:pt x="40383" y="19745"/>
                    <a:pt x="39233" y="20976"/>
                  </a:cubicBezTo>
                  <a:cubicBezTo>
                    <a:pt x="39233" y="18508"/>
                    <a:pt x="38077" y="20976"/>
                    <a:pt x="38077" y="20976"/>
                  </a:cubicBezTo>
                  <a:cubicBezTo>
                    <a:pt x="39233" y="22208"/>
                    <a:pt x="39233" y="22208"/>
                    <a:pt x="39233" y="23445"/>
                  </a:cubicBezTo>
                  <a:cubicBezTo>
                    <a:pt x="38077" y="22208"/>
                    <a:pt x="38077" y="24677"/>
                    <a:pt x="38077" y="24677"/>
                  </a:cubicBezTo>
                  <a:cubicBezTo>
                    <a:pt x="38077" y="24677"/>
                    <a:pt x="36922" y="20976"/>
                    <a:pt x="36922" y="20976"/>
                  </a:cubicBezTo>
                  <a:cubicBezTo>
                    <a:pt x="35766" y="20976"/>
                    <a:pt x="34616" y="23445"/>
                    <a:pt x="33461" y="24677"/>
                  </a:cubicBezTo>
                  <a:cubicBezTo>
                    <a:pt x="33461" y="24677"/>
                    <a:pt x="34616" y="25914"/>
                    <a:pt x="33461" y="27146"/>
                  </a:cubicBezTo>
                  <a:cubicBezTo>
                    <a:pt x="33461" y="28377"/>
                    <a:pt x="31155" y="30846"/>
                    <a:pt x="30000" y="32083"/>
                  </a:cubicBezTo>
                  <a:cubicBezTo>
                    <a:pt x="28844" y="32083"/>
                    <a:pt x="28844" y="33315"/>
                    <a:pt x="26538" y="33315"/>
                  </a:cubicBezTo>
                  <a:cubicBezTo>
                    <a:pt x="26538" y="33315"/>
                    <a:pt x="25383" y="34547"/>
                    <a:pt x="24233" y="34547"/>
                  </a:cubicBezTo>
                  <a:cubicBezTo>
                    <a:pt x="24233" y="34547"/>
                    <a:pt x="23077" y="33315"/>
                    <a:pt x="23077" y="34547"/>
                  </a:cubicBezTo>
                  <a:cubicBezTo>
                    <a:pt x="21922" y="34547"/>
                    <a:pt x="19616" y="35784"/>
                    <a:pt x="18461" y="37016"/>
                  </a:cubicBezTo>
                  <a:cubicBezTo>
                    <a:pt x="17305" y="37016"/>
                    <a:pt x="16155" y="35784"/>
                    <a:pt x="15000" y="37016"/>
                  </a:cubicBezTo>
                  <a:cubicBezTo>
                    <a:pt x="13844" y="37016"/>
                    <a:pt x="12694" y="39484"/>
                    <a:pt x="11538" y="39484"/>
                  </a:cubicBezTo>
                  <a:cubicBezTo>
                    <a:pt x="9233" y="40716"/>
                    <a:pt x="8077" y="41953"/>
                    <a:pt x="6922" y="43185"/>
                  </a:cubicBezTo>
                  <a:cubicBezTo>
                    <a:pt x="6922" y="41953"/>
                    <a:pt x="6922" y="41953"/>
                    <a:pt x="6922" y="40716"/>
                  </a:cubicBezTo>
                  <a:cubicBezTo>
                    <a:pt x="6922" y="40716"/>
                    <a:pt x="6922" y="41953"/>
                    <a:pt x="5766" y="41953"/>
                  </a:cubicBezTo>
                  <a:cubicBezTo>
                    <a:pt x="5766" y="43185"/>
                    <a:pt x="5766" y="43185"/>
                    <a:pt x="5766" y="44422"/>
                  </a:cubicBezTo>
                  <a:cubicBezTo>
                    <a:pt x="5766" y="45654"/>
                    <a:pt x="4616" y="48123"/>
                    <a:pt x="4616" y="49354"/>
                  </a:cubicBezTo>
                  <a:cubicBezTo>
                    <a:pt x="3461" y="50592"/>
                    <a:pt x="4616" y="51823"/>
                    <a:pt x="4616" y="53060"/>
                  </a:cubicBezTo>
                  <a:cubicBezTo>
                    <a:pt x="4616" y="54292"/>
                    <a:pt x="5766" y="56761"/>
                    <a:pt x="4616" y="57993"/>
                  </a:cubicBezTo>
                  <a:cubicBezTo>
                    <a:pt x="4616" y="56761"/>
                    <a:pt x="3461" y="56761"/>
                    <a:pt x="3461" y="56761"/>
                  </a:cubicBezTo>
                  <a:cubicBezTo>
                    <a:pt x="3461" y="55524"/>
                    <a:pt x="3461" y="55524"/>
                    <a:pt x="3461" y="54292"/>
                  </a:cubicBezTo>
                  <a:cubicBezTo>
                    <a:pt x="2305" y="54292"/>
                    <a:pt x="3461" y="55524"/>
                    <a:pt x="3461" y="55524"/>
                  </a:cubicBezTo>
                  <a:cubicBezTo>
                    <a:pt x="3461" y="56761"/>
                    <a:pt x="3461" y="56761"/>
                    <a:pt x="3461" y="57993"/>
                  </a:cubicBezTo>
                  <a:cubicBezTo>
                    <a:pt x="2305" y="59230"/>
                    <a:pt x="2305" y="56761"/>
                    <a:pt x="2305" y="56761"/>
                  </a:cubicBezTo>
                  <a:cubicBezTo>
                    <a:pt x="2305" y="56761"/>
                    <a:pt x="2305" y="56761"/>
                    <a:pt x="2305" y="56761"/>
                  </a:cubicBezTo>
                  <a:cubicBezTo>
                    <a:pt x="2305" y="57993"/>
                    <a:pt x="3461" y="59230"/>
                    <a:pt x="3461" y="60461"/>
                  </a:cubicBezTo>
                  <a:cubicBezTo>
                    <a:pt x="3461" y="61693"/>
                    <a:pt x="3461" y="62930"/>
                    <a:pt x="3461" y="64162"/>
                  </a:cubicBezTo>
                  <a:cubicBezTo>
                    <a:pt x="3461" y="65399"/>
                    <a:pt x="4616" y="66631"/>
                    <a:pt x="4616" y="67862"/>
                  </a:cubicBezTo>
                  <a:cubicBezTo>
                    <a:pt x="4616" y="69100"/>
                    <a:pt x="4616" y="70331"/>
                    <a:pt x="4616" y="70331"/>
                  </a:cubicBezTo>
                  <a:cubicBezTo>
                    <a:pt x="3461" y="74032"/>
                    <a:pt x="4616" y="77738"/>
                    <a:pt x="3461" y="80207"/>
                  </a:cubicBezTo>
                  <a:cubicBezTo>
                    <a:pt x="3461" y="80207"/>
                    <a:pt x="1155" y="86376"/>
                    <a:pt x="0" y="83907"/>
                  </a:cubicBezTo>
                  <a:cubicBezTo>
                    <a:pt x="0" y="83907"/>
                    <a:pt x="0" y="85139"/>
                    <a:pt x="0" y="85139"/>
                  </a:cubicBezTo>
                  <a:cubicBezTo>
                    <a:pt x="0" y="86376"/>
                    <a:pt x="0" y="86376"/>
                    <a:pt x="0" y="86376"/>
                  </a:cubicBezTo>
                  <a:cubicBezTo>
                    <a:pt x="0" y="86376"/>
                    <a:pt x="1155" y="86376"/>
                    <a:pt x="1155" y="87608"/>
                  </a:cubicBezTo>
                  <a:cubicBezTo>
                    <a:pt x="1155" y="87608"/>
                    <a:pt x="1155" y="87608"/>
                    <a:pt x="2305" y="88839"/>
                  </a:cubicBezTo>
                  <a:cubicBezTo>
                    <a:pt x="4616" y="90076"/>
                    <a:pt x="6922" y="88839"/>
                    <a:pt x="9233" y="87608"/>
                  </a:cubicBezTo>
                  <a:cubicBezTo>
                    <a:pt x="10383" y="87608"/>
                    <a:pt x="11538" y="86376"/>
                    <a:pt x="13844" y="85139"/>
                  </a:cubicBezTo>
                  <a:cubicBezTo>
                    <a:pt x="13844" y="85139"/>
                    <a:pt x="15000" y="85139"/>
                    <a:pt x="16155" y="85139"/>
                  </a:cubicBezTo>
                  <a:cubicBezTo>
                    <a:pt x="17305" y="85139"/>
                    <a:pt x="19616" y="85139"/>
                    <a:pt x="19616" y="85139"/>
                  </a:cubicBezTo>
                  <a:cubicBezTo>
                    <a:pt x="20766" y="85139"/>
                    <a:pt x="20766" y="85139"/>
                    <a:pt x="20766" y="85139"/>
                  </a:cubicBezTo>
                  <a:cubicBezTo>
                    <a:pt x="20766" y="85139"/>
                    <a:pt x="20766" y="85139"/>
                    <a:pt x="21922" y="85139"/>
                  </a:cubicBezTo>
                  <a:cubicBezTo>
                    <a:pt x="21922" y="85139"/>
                    <a:pt x="23077" y="85139"/>
                    <a:pt x="23077" y="85139"/>
                  </a:cubicBezTo>
                  <a:cubicBezTo>
                    <a:pt x="24233" y="85139"/>
                    <a:pt x="25383" y="85139"/>
                    <a:pt x="25383" y="83907"/>
                  </a:cubicBezTo>
                  <a:cubicBezTo>
                    <a:pt x="27694" y="82670"/>
                    <a:pt x="28844" y="82670"/>
                    <a:pt x="30000" y="81438"/>
                  </a:cubicBezTo>
                  <a:cubicBezTo>
                    <a:pt x="32305" y="80207"/>
                    <a:pt x="33461" y="78969"/>
                    <a:pt x="35766" y="78969"/>
                  </a:cubicBezTo>
                  <a:cubicBezTo>
                    <a:pt x="39233" y="77738"/>
                    <a:pt x="42694" y="77738"/>
                    <a:pt x="46155" y="76501"/>
                  </a:cubicBezTo>
                  <a:cubicBezTo>
                    <a:pt x="47305" y="76501"/>
                    <a:pt x="48461" y="76501"/>
                    <a:pt x="49616" y="76501"/>
                  </a:cubicBezTo>
                  <a:cubicBezTo>
                    <a:pt x="50766" y="76501"/>
                    <a:pt x="50766" y="77738"/>
                    <a:pt x="51922" y="77738"/>
                  </a:cubicBezTo>
                  <a:cubicBezTo>
                    <a:pt x="51922" y="77738"/>
                    <a:pt x="53077" y="77738"/>
                    <a:pt x="53077" y="77738"/>
                  </a:cubicBezTo>
                  <a:cubicBezTo>
                    <a:pt x="54233" y="77738"/>
                    <a:pt x="54233" y="78969"/>
                    <a:pt x="54233" y="78969"/>
                  </a:cubicBezTo>
                  <a:cubicBezTo>
                    <a:pt x="54233" y="78969"/>
                    <a:pt x="55383" y="78969"/>
                    <a:pt x="55383" y="78969"/>
                  </a:cubicBezTo>
                  <a:cubicBezTo>
                    <a:pt x="55383" y="78969"/>
                    <a:pt x="56538" y="80207"/>
                    <a:pt x="56538" y="80207"/>
                  </a:cubicBezTo>
                  <a:cubicBezTo>
                    <a:pt x="56538" y="80207"/>
                    <a:pt x="56538" y="80207"/>
                    <a:pt x="56538" y="81438"/>
                  </a:cubicBezTo>
                  <a:cubicBezTo>
                    <a:pt x="56538" y="82670"/>
                    <a:pt x="56538" y="81438"/>
                    <a:pt x="57694" y="82670"/>
                  </a:cubicBezTo>
                  <a:cubicBezTo>
                    <a:pt x="57694" y="82670"/>
                    <a:pt x="57694" y="83907"/>
                    <a:pt x="57694" y="83907"/>
                  </a:cubicBezTo>
                  <a:cubicBezTo>
                    <a:pt x="57694" y="85139"/>
                    <a:pt x="57694" y="88839"/>
                    <a:pt x="56538" y="87608"/>
                  </a:cubicBezTo>
                  <a:cubicBezTo>
                    <a:pt x="57694" y="87608"/>
                    <a:pt x="57694" y="88839"/>
                    <a:pt x="57694" y="88839"/>
                  </a:cubicBezTo>
                  <a:cubicBezTo>
                    <a:pt x="57694" y="88839"/>
                    <a:pt x="58844" y="88839"/>
                    <a:pt x="58844" y="88839"/>
                  </a:cubicBezTo>
                  <a:cubicBezTo>
                    <a:pt x="58844" y="88839"/>
                    <a:pt x="58844" y="87608"/>
                    <a:pt x="58844" y="87608"/>
                  </a:cubicBezTo>
                  <a:cubicBezTo>
                    <a:pt x="58844" y="86376"/>
                    <a:pt x="61155" y="86376"/>
                    <a:pt x="62305" y="85139"/>
                  </a:cubicBezTo>
                  <a:cubicBezTo>
                    <a:pt x="63461" y="83907"/>
                    <a:pt x="66922" y="82670"/>
                    <a:pt x="66922" y="80207"/>
                  </a:cubicBezTo>
                  <a:cubicBezTo>
                    <a:pt x="66922" y="80207"/>
                    <a:pt x="66922" y="81438"/>
                    <a:pt x="66922" y="81438"/>
                  </a:cubicBezTo>
                  <a:cubicBezTo>
                    <a:pt x="66922" y="82670"/>
                    <a:pt x="66922" y="82670"/>
                    <a:pt x="66922" y="82670"/>
                  </a:cubicBezTo>
                  <a:cubicBezTo>
                    <a:pt x="65766" y="83907"/>
                    <a:pt x="65766" y="83907"/>
                    <a:pt x="64616" y="85139"/>
                  </a:cubicBezTo>
                  <a:cubicBezTo>
                    <a:pt x="64616" y="86376"/>
                    <a:pt x="63461" y="87608"/>
                    <a:pt x="62305" y="88839"/>
                  </a:cubicBezTo>
                  <a:cubicBezTo>
                    <a:pt x="62305" y="88839"/>
                    <a:pt x="62305" y="88839"/>
                    <a:pt x="62305" y="88839"/>
                  </a:cubicBezTo>
                  <a:cubicBezTo>
                    <a:pt x="61155" y="88839"/>
                    <a:pt x="61155" y="90076"/>
                    <a:pt x="61155" y="90076"/>
                  </a:cubicBezTo>
                  <a:cubicBezTo>
                    <a:pt x="63461" y="90076"/>
                    <a:pt x="64616" y="87608"/>
                    <a:pt x="65766" y="86376"/>
                  </a:cubicBezTo>
                  <a:cubicBezTo>
                    <a:pt x="65766" y="86376"/>
                    <a:pt x="65766" y="87608"/>
                    <a:pt x="65766" y="88839"/>
                  </a:cubicBezTo>
                  <a:cubicBezTo>
                    <a:pt x="65766" y="90076"/>
                    <a:pt x="64616" y="90076"/>
                    <a:pt x="63461" y="91308"/>
                  </a:cubicBezTo>
                  <a:cubicBezTo>
                    <a:pt x="64616" y="91308"/>
                    <a:pt x="65766" y="91308"/>
                    <a:pt x="66922" y="90076"/>
                  </a:cubicBezTo>
                  <a:cubicBezTo>
                    <a:pt x="66922" y="90076"/>
                    <a:pt x="66922" y="90076"/>
                    <a:pt x="66922" y="90076"/>
                  </a:cubicBezTo>
                  <a:cubicBezTo>
                    <a:pt x="68077" y="91308"/>
                    <a:pt x="66922" y="91308"/>
                    <a:pt x="66922" y="91308"/>
                  </a:cubicBezTo>
                  <a:cubicBezTo>
                    <a:pt x="66922" y="91308"/>
                    <a:pt x="66922" y="91308"/>
                    <a:pt x="65766" y="91308"/>
                  </a:cubicBezTo>
                  <a:cubicBezTo>
                    <a:pt x="65766" y="92545"/>
                    <a:pt x="66922" y="92545"/>
                    <a:pt x="66922" y="93777"/>
                  </a:cubicBezTo>
                  <a:cubicBezTo>
                    <a:pt x="66922" y="95009"/>
                    <a:pt x="65766" y="96246"/>
                    <a:pt x="65766" y="97477"/>
                  </a:cubicBezTo>
                  <a:cubicBezTo>
                    <a:pt x="65766" y="97477"/>
                    <a:pt x="65766" y="99946"/>
                    <a:pt x="66922" y="99946"/>
                  </a:cubicBezTo>
                  <a:cubicBezTo>
                    <a:pt x="66922" y="99946"/>
                    <a:pt x="66922" y="99946"/>
                    <a:pt x="68077" y="99946"/>
                  </a:cubicBezTo>
                  <a:cubicBezTo>
                    <a:pt x="68077" y="101178"/>
                    <a:pt x="68077" y="101178"/>
                    <a:pt x="68077" y="101178"/>
                  </a:cubicBezTo>
                  <a:cubicBezTo>
                    <a:pt x="69233" y="101178"/>
                    <a:pt x="69233" y="101178"/>
                    <a:pt x="69233" y="101178"/>
                  </a:cubicBezTo>
                  <a:cubicBezTo>
                    <a:pt x="70383" y="101178"/>
                    <a:pt x="70383" y="101178"/>
                    <a:pt x="70383" y="101178"/>
                  </a:cubicBezTo>
                  <a:cubicBezTo>
                    <a:pt x="71538" y="102415"/>
                    <a:pt x="71538" y="101178"/>
                    <a:pt x="71538" y="102415"/>
                  </a:cubicBezTo>
                  <a:cubicBezTo>
                    <a:pt x="71538" y="102415"/>
                    <a:pt x="72694" y="102415"/>
                    <a:pt x="72694" y="102415"/>
                  </a:cubicBezTo>
                  <a:cubicBezTo>
                    <a:pt x="73844" y="103647"/>
                    <a:pt x="73844" y="103647"/>
                    <a:pt x="75000" y="102415"/>
                  </a:cubicBezTo>
                  <a:cubicBezTo>
                    <a:pt x="76155" y="102415"/>
                    <a:pt x="77305" y="101178"/>
                    <a:pt x="78461" y="101178"/>
                  </a:cubicBezTo>
                  <a:cubicBezTo>
                    <a:pt x="78461" y="101178"/>
                    <a:pt x="77305" y="101178"/>
                    <a:pt x="77305" y="101178"/>
                  </a:cubicBezTo>
                  <a:cubicBezTo>
                    <a:pt x="78461" y="99946"/>
                    <a:pt x="79616" y="99946"/>
                    <a:pt x="79616" y="99946"/>
                  </a:cubicBezTo>
                  <a:cubicBezTo>
                    <a:pt x="79616" y="101178"/>
                    <a:pt x="78461" y="101178"/>
                    <a:pt x="78461" y="101178"/>
                  </a:cubicBezTo>
                  <a:cubicBezTo>
                    <a:pt x="78461" y="103647"/>
                    <a:pt x="79616" y="99946"/>
                    <a:pt x="80766" y="101178"/>
                  </a:cubicBezTo>
                  <a:cubicBezTo>
                    <a:pt x="80766" y="101178"/>
                    <a:pt x="79616" y="102415"/>
                    <a:pt x="79616" y="102415"/>
                  </a:cubicBezTo>
                  <a:cubicBezTo>
                    <a:pt x="79616" y="103647"/>
                    <a:pt x="80766" y="102415"/>
                    <a:pt x="80766" y="103647"/>
                  </a:cubicBezTo>
                  <a:cubicBezTo>
                    <a:pt x="81922" y="102415"/>
                    <a:pt x="80766" y="103647"/>
                    <a:pt x="80766" y="104884"/>
                  </a:cubicBezTo>
                  <a:cubicBezTo>
                    <a:pt x="81922" y="104884"/>
                    <a:pt x="81922" y="103647"/>
                    <a:pt x="81922" y="103647"/>
                  </a:cubicBezTo>
                  <a:cubicBezTo>
                    <a:pt x="81922" y="103647"/>
                    <a:pt x="81922" y="103647"/>
                    <a:pt x="81922" y="103647"/>
                  </a:cubicBezTo>
                  <a:cubicBezTo>
                    <a:pt x="80766" y="102415"/>
                    <a:pt x="83077" y="102415"/>
                    <a:pt x="84233" y="102415"/>
                  </a:cubicBezTo>
                  <a:cubicBezTo>
                    <a:pt x="85383" y="101178"/>
                    <a:pt x="86538" y="99946"/>
                    <a:pt x="88844" y="99946"/>
                  </a:cubicBezTo>
                  <a:cubicBezTo>
                    <a:pt x="91155" y="98715"/>
                    <a:pt x="92305" y="99946"/>
                    <a:pt x="94616" y="97477"/>
                  </a:cubicBezTo>
                  <a:cubicBezTo>
                    <a:pt x="96922" y="95009"/>
                    <a:pt x="98077" y="92545"/>
                    <a:pt x="100383" y="90076"/>
                  </a:cubicBezTo>
                  <a:cubicBezTo>
                    <a:pt x="101538" y="88839"/>
                    <a:pt x="102694" y="86376"/>
                    <a:pt x="103844" y="85139"/>
                  </a:cubicBezTo>
                  <a:cubicBezTo>
                    <a:pt x="103844" y="85139"/>
                    <a:pt x="103844" y="85139"/>
                    <a:pt x="103844" y="85139"/>
                  </a:cubicBezTo>
                  <a:cubicBezTo>
                    <a:pt x="103844" y="85139"/>
                    <a:pt x="103844" y="85139"/>
                    <a:pt x="103844" y="85139"/>
                  </a:cubicBezTo>
                  <a:cubicBezTo>
                    <a:pt x="105000" y="83907"/>
                    <a:pt x="105000" y="83907"/>
                    <a:pt x="105000" y="83907"/>
                  </a:cubicBezTo>
                  <a:cubicBezTo>
                    <a:pt x="106155" y="82670"/>
                    <a:pt x="107305" y="81438"/>
                    <a:pt x="107305" y="81438"/>
                  </a:cubicBezTo>
                  <a:cubicBezTo>
                    <a:pt x="108461" y="80207"/>
                    <a:pt x="109616" y="78969"/>
                    <a:pt x="110766" y="77738"/>
                  </a:cubicBezTo>
                  <a:cubicBezTo>
                    <a:pt x="113077" y="74032"/>
                    <a:pt x="114233" y="71568"/>
                    <a:pt x="116538" y="69100"/>
                  </a:cubicBezTo>
                  <a:cubicBezTo>
                    <a:pt x="117694" y="66631"/>
                    <a:pt x="117694" y="66631"/>
                    <a:pt x="118844" y="64162"/>
                  </a:cubicBezTo>
                  <a:cubicBezTo>
                    <a:pt x="118844" y="61693"/>
                    <a:pt x="118844" y="60461"/>
                    <a:pt x="120000" y="57993"/>
                  </a:cubicBezTo>
                  <a:cubicBezTo>
                    <a:pt x="120000" y="57993"/>
                    <a:pt x="120000" y="55524"/>
                    <a:pt x="120000" y="5552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92" name="Shape 2392"/>
            <p:cNvSpPr/>
            <p:nvPr/>
          </p:nvSpPr>
          <p:spPr>
            <a:xfrm>
              <a:off x="8447906" y="1727119"/>
              <a:ext cx="142765" cy="110891"/>
            </a:xfrm>
            <a:custGeom>
              <a:avLst/>
              <a:gdLst/>
              <a:ahLst/>
              <a:cxnLst/>
              <a:rect l="0" t="0" r="0" b="0"/>
              <a:pathLst>
                <a:path w="120000" h="120000" extrusionOk="0">
                  <a:moveTo>
                    <a:pt x="75000" y="34283"/>
                  </a:moveTo>
                  <a:cubicBezTo>
                    <a:pt x="75000" y="34283"/>
                    <a:pt x="75000" y="34283"/>
                    <a:pt x="75000" y="34283"/>
                  </a:cubicBezTo>
                  <a:cubicBezTo>
                    <a:pt x="75000" y="34283"/>
                    <a:pt x="75000" y="34283"/>
                    <a:pt x="75000" y="34283"/>
                  </a:cubicBezTo>
                  <a:close/>
                  <a:moveTo>
                    <a:pt x="120000" y="102855"/>
                  </a:moveTo>
                  <a:cubicBezTo>
                    <a:pt x="120000" y="102855"/>
                    <a:pt x="120000" y="102855"/>
                    <a:pt x="120000" y="102855"/>
                  </a:cubicBezTo>
                  <a:cubicBezTo>
                    <a:pt x="120000" y="102855"/>
                    <a:pt x="120000" y="85716"/>
                    <a:pt x="120000" y="85716"/>
                  </a:cubicBezTo>
                  <a:cubicBezTo>
                    <a:pt x="120000" y="85716"/>
                    <a:pt x="105000" y="68572"/>
                    <a:pt x="105000" y="68572"/>
                  </a:cubicBezTo>
                  <a:cubicBezTo>
                    <a:pt x="90000" y="68572"/>
                    <a:pt x="90000" y="68572"/>
                    <a:pt x="90000" y="68572"/>
                  </a:cubicBezTo>
                  <a:cubicBezTo>
                    <a:pt x="90000" y="68572"/>
                    <a:pt x="90000" y="68572"/>
                    <a:pt x="90000" y="68572"/>
                  </a:cubicBezTo>
                  <a:cubicBezTo>
                    <a:pt x="90000" y="68572"/>
                    <a:pt x="105000" y="68572"/>
                    <a:pt x="105000" y="51427"/>
                  </a:cubicBezTo>
                  <a:cubicBezTo>
                    <a:pt x="90000" y="51427"/>
                    <a:pt x="75000" y="51427"/>
                    <a:pt x="75000" y="34283"/>
                  </a:cubicBezTo>
                  <a:cubicBezTo>
                    <a:pt x="75000" y="34283"/>
                    <a:pt x="75000" y="34283"/>
                    <a:pt x="75000" y="17144"/>
                  </a:cubicBezTo>
                  <a:cubicBezTo>
                    <a:pt x="75000" y="17144"/>
                    <a:pt x="60000" y="17144"/>
                    <a:pt x="60000" y="17144"/>
                  </a:cubicBezTo>
                  <a:cubicBezTo>
                    <a:pt x="60000" y="17144"/>
                    <a:pt x="60000" y="17144"/>
                    <a:pt x="60000" y="17144"/>
                  </a:cubicBezTo>
                  <a:cubicBezTo>
                    <a:pt x="60000" y="0"/>
                    <a:pt x="60000" y="0"/>
                    <a:pt x="45000" y="0"/>
                  </a:cubicBezTo>
                  <a:cubicBezTo>
                    <a:pt x="45000" y="0"/>
                    <a:pt x="45000" y="0"/>
                    <a:pt x="45000" y="0"/>
                  </a:cubicBezTo>
                  <a:cubicBezTo>
                    <a:pt x="30000" y="17144"/>
                    <a:pt x="15000" y="17144"/>
                    <a:pt x="0" y="17144"/>
                  </a:cubicBezTo>
                  <a:cubicBezTo>
                    <a:pt x="0" y="17144"/>
                    <a:pt x="15000" y="34283"/>
                    <a:pt x="15000" y="34283"/>
                  </a:cubicBezTo>
                  <a:cubicBezTo>
                    <a:pt x="15000" y="51427"/>
                    <a:pt x="15000" y="51427"/>
                    <a:pt x="15000" y="51427"/>
                  </a:cubicBezTo>
                  <a:cubicBezTo>
                    <a:pt x="15000" y="68572"/>
                    <a:pt x="30000" y="68572"/>
                    <a:pt x="30000" y="68572"/>
                  </a:cubicBezTo>
                  <a:cubicBezTo>
                    <a:pt x="45000" y="68572"/>
                    <a:pt x="45000" y="68572"/>
                    <a:pt x="45000" y="68572"/>
                  </a:cubicBezTo>
                  <a:cubicBezTo>
                    <a:pt x="45000" y="68572"/>
                    <a:pt x="60000" y="68572"/>
                    <a:pt x="60000" y="85716"/>
                  </a:cubicBezTo>
                  <a:cubicBezTo>
                    <a:pt x="60000" y="85716"/>
                    <a:pt x="60000" y="68572"/>
                    <a:pt x="60000" y="68572"/>
                  </a:cubicBezTo>
                  <a:cubicBezTo>
                    <a:pt x="75000" y="85716"/>
                    <a:pt x="75000" y="85716"/>
                    <a:pt x="75000" y="85716"/>
                  </a:cubicBezTo>
                  <a:cubicBezTo>
                    <a:pt x="75000" y="85716"/>
                    <a:pt x="75000" y="85716"/>
                    <a:pt x="75000" y="85716"/>
                  </a:cubicBezTo>
                  <a:cubicBezTo>
                    <a:pt x="90000" y="85716"/>
                    <a:pt x="90000" y="85716"/>
                    <a:pt x="90000" y="85716"/>
                  </a:cubicBezTo>
                  <a:cubicBezTo>
                    <a:pt x="90000" y="85716"/>
                    <a:pt x="105000" y="102855"/>
                    <a:pt x="105000" y="102855"/>
                  </a:cubicBezTo>
                  <a:cubicBezTo>
                    <a:pt x="105000" y="102855"/>
                    <a:pt x="105000" y="102855"/>
                    <a:pt x="105000" y="102855"/>
                  </a:cubicBezTo>
                  <a:cubicBezTo>
                    <a:pt x="120000" y="120000"/>
                    <a:pt x="105000" y="120000"/>
                    <a:pt x="120000" y="120000"/>
                  </a:cubicBezTo>
                  <a:cubicBezTo>
                    <a:pt x="120000" y="120000"/>
                    <a:pt x="120000" y="102855"/>
                    <a:pt x="120000" y="102855"/>
                  </a:cubicBezTo>
                  <a:close/>
                  <a:moveTo>
                    <a:pt x="60000" y="17144"/>
                  </a:moveTo>
                  <a:cubicBezTo>
                    <a:pt x="60000" y="17144"/>
                    <a:pt x="60000" y="17144"/>
                    <a:pt x="60000" y="17144"/>
                  </a:cubicBezTo>
                  <a:cubicBezTo>
                    <a:pt x="60000" y="17144"/>
                    <a:pt x="60000" y="17144"/>
                    <a:pt x="60000" y="171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93" name="Shape 2393"/>
            <p:cNvSpPr/>
            <p:nvPr/>
          </p:nvSpPr>
          <p:spPr>
            <a:xfrm>
              <a:off x="3426335" y="4701757"/>
              <a:ext cx="707613" cy="1538608"/>
            </a:xfrm>
            <a:custGeom>
              <a:avLst/>
              <a:gdLst/>
              <a:ahLst/>
              <a:cxnLst/>
              <a:rect l="0" t="0" r="0" b="0"/>
              <a:pathLst>
                <a:path w="120000" h="120000" extrusionOk="0">
                  <a:moveTo>
                    <a:pt x="111000" y="118761"/>
                  </a:moveTo>
                  <a:cubicBezTo>
                    <a:pt x="105000" y="118761"/>
                    <a:pt x="99000" y="117527"/>
                    <a:pt x="93000" y="116288"/>
                  </a:cubicBezTo>
                  <a:cubicBezTo>
                    <a:pt x="90000" y="116288"/>
                    <a:pt x="87000" y="115050"/>
                    <a:pt x="84000" y="115050"/>
                  </a:cubicBezTo>
                  <a:cubicBezTo>
                    <a:pt x="84000" y="113816"/>
                    <a:pt x="84000" y="113816"/>
                    <a:pt x="84000" y="113816"/>
                  </a:cubicBezTo>
                  <a:cubicBezTo>
                    <a:pt x="84000" y="113816"/>
                    <a:pt x="81000" y="112577"/>
                    <a:pt x="81000" y="112577"/>
                  </a:cubicBezTo>
                  <a:cubicBezTo>
                    <a:pt x="84000" y="115050"/>
                    <a:pt x="87000" y="117527"/>
                    <a:pt x="90000" y="120000"/>
                  </a:cubicBezTo>
                  <a:cubicBezTo>
                    <a:pt x="93000" y="120000"/>
                    <a:pt x="99000" y="120000"/>
                    <a:pt x="105000" y="120000"/>
                  </a:cubicBezTo>
                  <a:cubicBezTo>
                    <a:pt x="105000" y="120000"/>
                    <a:pt x="108000" y="120000"/>
                    <a:pt x="111000" y="120000"/>
                  </a:cubicBezTo>
                  <a:cubicBezTo>
                    <a:pt x="111000" y="120000"/>
                    <a:pt x="111000" y="118761"/>
                    <a:pt x="111000" y="118761"/>
                  </a:cubicBezTo>
                  <a:close/>
                  <a:moveTo>
                    <a:pt x="114000" y="55672"/>
                  </a:moveTo>
                  <a:cubicBezTo>
                    <a:pt x="114000" y="54433"/>
                    <a:pt x="114000" y="54433"/>
                    <a:pt x="114000" y="53194"/>
                  </a:cubicBezTo>
                  <a:cubicBezTo>
                    <a:pt x="114000" y="53194"/>
                    <a:pt x="111000" y="53194"/>
                    <a:pt x="111000" y="53194"/>
                  </a:cubicBezTo>
                  <a:cubicBezTo>
                    <a:pt x="111000" y="53194"/>
                    <a:pt x="111000" y="53194"/>
                    <a:pt x="108000" y="51961"/>
                  </a:cubicBezTo>
                  <a:cubicBezTo>
                    <a:pt x="108000" y="51961"/>
                    <a:pt x="108000" y="51961"/>
                    <a:pt x="108000" y="50722"/>
                  </a:cubicBezTo>
                  <a:cubicBezTo>
                    <a:pt x="108000" y="49483"/>
                    <a:pt x="108000" y="49483"/>
                    <a:pt x="105000" y="49483"/>
                  </a:cubicBezTo>
                  <a:cubicBezTo>
                    <a:pt x="102000" y="48250"/>
                    <a:pt x="99000" y="47011"/>
                    <a:pt x="96000" y="45772"/>
                  </a:cubicBezTo>
                  <a:cubicBezTo>
                    <a:pt x="96000" y="45772"/>
                    <a:pt x="96000" y="45772"/>
                    <a:pt x="96000" y="45772"/>
                  </a:cubicBezTo>
                  <a:cubicBezTo>
                    <a:pt x="96000" y="45772"/>
                    <a:pt x="96000" y="44533"/>
                    <a:pt x="96000" y="44533"/>
                  </a:cubicBezTo>
                  <a:cubicBezTo>
                    <a:pt x="96000" y="43300"/>
                    <a:pt x="96000" y="43300"/>
                    <a:pt x="96000" y="42061"/>
                  </a:cubicBezTo>
                  <a:cubicBezTo>
                    <a:pt x="96000" y="40822"/>
                    <a:pt x="96000" y="42061"/>
                    <a:pt x="96000" y="40822"/>
                  </a:cubicBezTo>
                  <a:cubicBezTo>
                    <a:pt x="96000" y="40822"/>
                    <a:pt x="96000" y="39588"/>
                    <a:pt x="96000" y="39588"/>
                  </a:cubicBezTo>
                  <a:cubicBezTo>
                    <a:pt x="96000" y="38350"/>
                    <a:pt x="96000" y="38350"/>
                    <a:pt x="93000" y="37111"/>
                  </a:cubicBezTo>
                  <a:cubicBezTo>
                    <a:pt x="93000" y="37111"/>
                    <a:pt x="96000" y="37111"/>
                    <a:pt x="96000" y="35877"/>
                  </a:cubicBezTo>
                  <a:cubicBezTo>
                    <a:pt x="96000" y="35877"/>
                    <a:pt x="96000" y="34638"/>
                    <a:pt x="96000" y="34638"/>
                  </a:cubicBezTo>
                  <a:cubicBezTo>
                    <a:pt x="96000" y="33400"/>
                    <a:pt x="96000" y="33400"/>
                    <a:pt x="96000" y="33400"/>
                  </a:cubicBezTo>
                  <a:cubicBezTo>
                    <a:pt x="96000" y="32166"/>
                    <a:pt x="93000" y="32166"/>
                    <a:pt x="96000" y="30927"/>
                  </a:cubicBezTo>
                  <a:cubicBezTo>
                    <a:pt x="96000" y="30927"/>
                    <a:pt x="96000" y="30927"/>
                    <a:pt x="96000" y="29688"/>
                  </a:cubicBezTo>
                  <a:cubicBezTo>
                    <a:pt x="99000" y="28455"/>
                    <a:pt x="102000" y="27216"/>
                    <a:pt x="102000" y="25977"/>
                  </a:cubicBezTo>
                  <a:cubicBezTo>
                    <a:pt x="105000" y="25977"/>
                    <a:pt x="105000" y="23505"/>
                    <a:pt x="108000" y="23505"/>
                  </a:cubicBezTo>
                  <a:cubicBezTo>
                    <a:pt x="105000" y="23505"/>
                    <a:pt x="108000" y="22266"/>
                    <a:pt x="111000" y="22266"/>
                  </a:cubicBezTo>
                  <a:cubicBezTo>
                    <a:pt x="111000" y="22266"/>
                    <a:pt x="111000" y="21033"/>
                    <a:pt x="111000" y="21033"/>
                  </a:cubicBezTo>
                  <a:cubicBezTo>
                    <a:pt x="114000" y="21033"/>
                    <a:pt x="117000" y="21033"/>
                    <a:pt x="120000" y="19794"/>
                  </a:cubicBezTo>
                  <a:cubicBezTo>
                    <a:pt x="120000" y="18555"/>
                    <a:pt x="120000" y="16083"/>
                    <a:pt x="117000" y="14844"/>
                  </a:cubicBezTo>
                  <a:cubicBezTo>
                    <a:pt x="114000" y="13605"/>
                    <a:pt x="114000" y="14844"/>
                    <a:pt x="111000" y="13605"/>
                  </a:cubicBezTo>
                  <a:cubicBezTo>
                    <a:pt x="111000" y="16083"/>
                    <a:pt x="111000" y="17322"/>
                    <a:pt x="108000" y="18555"/>
                  </a:cubicBezTo>
                  <a:cubicBezTo>
                    <a:pt x="108000" y="18555"/>
                    <a:pt x="108000" y="18555"/>
                    <a:pt x="105000" y="19794"/>
                  </a:cubicBezTo>
                  <a:cubicBezTo>
                    <a:pt x="105000" y="19794"/>
                    <a:pt x="108000" y="19794"/>
                    <a:pt x="105000" y="19794"/>
                  </a:cubicBezTo>
                  <a:cubicBezTo>
                    <a:pt x="105000" y="21033"/>
                    <a:pt x="105000" y="19794"/>
                    <a:pt x="105000" y="19794"/>
                  </a:cubicBezTo>
                  <a:cubicBezTo>
                    <a:pt x="105000" y="19794"/>
                    <a:pt x="102000" y="19794"/>
                    <a:pt x="102000" y="19794"/>
                  </a:cubicBezTo>
                  <a:cubicBezTo>
                    <a:pt x="102000" y="19794"/>
                    <a:pt x="102000" y="21033"/>
                    <a:pt x="102000" y="21033"/>
                  </a:cubicBezTo>
                  <a:cubicBezTo>
                    <a:pt x="102000" y="21033"/>
                    <a:pt x="102000" y="21033"/>
                    <a:pt x="102000" y="21033"/>
                  </a:cubicBezTo>
                  <a:cubicBezTo>
                    <a:pt x="99000" y="21033"/>
                    <a:pt x="99000" y="21033"/>
                    <a:pt x="99000" y="21033"/>
                  </a:cubicBezTo>
                  <a:cubicBezTo>
                    <a:pt x="99000" y="21033"/>
                    <a:pt x="96000" y="21033"/>
                    <a:pt x="96000" y="21033"/>
                  </a:cubicBezTo>
                  <a:cubicBezTo>
                    <a:pt x="93000" y="21033"/>
                    <a:pt x="90000" y="21033"/>
                    <a:pt x="87000" y="19794"/>
                  </a:cubicBezTo>
                  <a:cubicBezTo>
                    <a:pt x="84000" y="19794"/>
                    <a:pt x="84000" y="19794"/>
                    <a:pt x="84000" y="18555"/>
                  </a:cubicBezTo>
                  <a:cubicBezTo>
                    <a:pt x="84000" y="18555"/>
                    <a:pt x="84000" y="18555"/>
                    <a:pt x="84000" y="18555"/>
                  </a:cubicBezTo>
                  <a:cubicBezTo>
                    <a:pt x="87000" y="17322"/>
                    <a:pt x="84000" y="17322"/>
                    <a:pt x="87000" y="16083"/>
                  </a:cubicBezTo>
                  <a:cubicBezTo>
                    <a:pt x="87000" y="14844"/>
                    <a:pt x="90000" y="13605"/>
                    <a:pt x="84000" y="12372"/>
                  </a:cubicBezTo>
                  <a:cubicBezTo>
                    <a:pt x="75000" y="9894"/>
                    <a:pt x="63000" y="8661"/>
                    <a:pt x="57000" y="6183"/>
                  </a:cubicBezTo>
                  <a:cubicBezTo>
                    <a:pt x="54000" y="4950"/>
                    <a:pt x="51000" y="3711"/>
                    <a:pt x="48000" y="2472"/>
                  </a:cubicBezTo>
                  <a:cubicBezTo>
                    <a:pt x="48000" y="2472"/>
                    <a:pt x="45000" y="1238"/>
                    <a:pt x="45000" y="0"/>
                  </a:cubicBezTo>
                  <a:cubicBezTo>
                    <a:pt x="42000" y="0"/>
                    <a:pt x="39000" y="0"/>
                    <a:pt x="36000" y="1238"/>
                  </a:cubicBezTo>
                  <a:cubicBezTo>
                    <a:pt x="36000" y="1238"/>
                    <a:pt x="36000" y="2472"/>
                    <a:pt x="33000" y="3711"/>
                  </a:cubicBezTo>
                  <a:cubicBezTo>
                    <a:pt x="33000" y="2472"/>
                    <a:pt x="33000" y="1238"/>
                    <a:pt x="30000" y="1238"/>
                  </a:cubicBezTo>
                  <a:cubicBezTo>
                    <a:pt x="30000" y="1238"/>
                    <a:pt x="24000" y="1238"/>
                    <a:pt x="24000" y="1238"/>
                  </a:cubicBezTo>
                  <a:cubicBezTo>
                    <a:pt x="21000" y="1238"/>
                    <a:pt x="18000" y="0"/>
                    <a:pt x="18000" y="0"/>
                  </a:cubicBezTo>
                  <a:cubicBezTo>
                    <a:pt x="18000" y="0"/>
                    <a:pt x="18000" y="1238"/>
                    <a:pt x="18000" y="1238"/>
                  </a:cubicBezTo>
                  <a:cubicBezTo>
                    <a:pt x="18000" y="1238"/>
                    <a:pt x="15000" y="1238"/>
                    <a:pt x="15000" y="1238"/>
                  </a:cubicBezTo>
                  <a:cubicBezTo>
                    <a:pt x="15000" y="1238"/>
                    <a:pt x="12000" y="2472"/>
                    <a:pt x="12000" y="3711"/>
                  </a:cubicBezTo>
                  <a:cubicBezTo>
                    <a:pt x="12000" y="3711"/>
                    <a:pt x="12000" y="3711"/>
                    <a:pt x="12000" y="4950"/>
                  </a:cubicBezTo>
                  <a:cubicBezTo>
                    <a:pt x="12000" y="6183"/>
                    <a:pt x="12000" y="7422"/>
                    <a:pt x="12000" y="8661"/>
                  </a:cubicBezTo>
                  <a:cubicBezTo>
                    <a:pt x="12000" y="8661"/>
                    <a:pt x="6000" y="8661"/>
                    <a:pt x="6000" y="9894"/>
                  </a:cubicBezTo>
                  <a:cubicBezTo>
                    <a:pt x="6000" y="9894"/>
                    <a:pt x="3000" y="9894"/>
                    <a:pt x="3000" y="11133"/>
                  </a:cubicBezTo>
                  <a:cubicBezTo>
                    <a:pt x="3000" y="11133"/>
                    <a:pt x="6000" y="11133"/>
                    <a:pt x="6000" y="12372"/>
                  </a:cubicBezTo>
                  <a:cubicBezTo>
                    <a:pt x="6000" y="12372"/>
                    <a:pt x="3000" y="13605"/>
                    <a:pt x="6000" y="13605"/>
                  </a:cubicBezTo>
                  <a:cubicBezTo>
                    <a:pt x="6000" y="13605"/>
                    <a:pt x="6000" y="14844"/>
                    <a:pt x="6000" y="14844"/>
                  </a:cubicBezTo>
                  <a:cubicBezTo>
                    <a:pt x="6000" y="16083"/>
                    <a:pt x="6000" y="16083"/>
                    <a:pt x="6000" y="16083"/>
                  </a:cubicBezTo>
                  <a:cubicBezTo>
                    <a:pt x="6000" y="17322"/>
                    <a:pt x="9000" y="17322"/>
                    <a:pt x="9000" y="18555"/>
                  </a:cubicBezTo>
                  <a:cubicBezTo>
                    <a:pt x="9000" y="19794"/>
                    <a:pt x="9000" y="19794"/>
                    <a:pt x="6000" y="19794"/>
                  </a:cubicBezTo>
                  <a:cubicBezTo>
                    <a:pt x="6000" y="19794"/>
                    <a:pt x="6000" y="19794"/>
                    <a:pt x="6000" y="21033"/>
                  </a:cubicBezTo>
                  <a:cubicBezTo>
                    <a:pt x="3000" y="21033"/>
                    <a:pt x="3000" y="22266"/>
                    <a:pt x="3000" y="23505"/>
                  </a:cubicBezTo>
                  <a:cubicBezTo>
                    <a:pt x="3000" y="23505"/>
                    <a:pt x="0" y="23505"/>
                    <a:pt x="0" y="24744"/>
                  </a:cubicBezTo>
                  <a:cubicBezTo>
                    <a:pt x="0" y="25977"/>
                    <a:pt x="0" y="25977"/>
                    <a:pt x="0" y="27216"/>
                  </a:cubicBezTo>
                  <a:cubicBezTo>
                    <a:pt x="0" y="27216"/>
                    <a:pt x="0" y="27216"/>
                    <a:pt x="0" y="27216"/>
                  </a:cubicBezTo>
                  <a:cubicBezTo>
                    <a:pt x="0" y="28455"/>
                    <a:pt x="6000" y="32166"/>
                    <a:pt x="0" y="30927"/>
                  </a:cubicBezTo>
                  <a:cubicBezTo>
                    <a:pt x="0" y="32166"/>
                    <a:pt x="0" y="32166"/>
                    <a:pt x="0" y="33400"/>
                  </a:cubicBezTo>
                  <a:cubicBezTo>
                    <a:pt x="0" y="33400"/>
                    <a:pt x="0" y="33400"/>
                    <a:pt x="0" y="34638"/>
                  </a:cubicBezTo>
                  <a:cubicBezTo>
                    <a:pt x="0" y="34638"/>
                    <a:pt x="0" y="34638"/>
                    <a:pt x="0" y="34638"/>
                  </a:cubicBezTo>
                  <a:cubicBezTo>
                    <a:pt x="0" y="35877"/>
                    <a:pt x="3000" y="35877"/>
                    <a:pt x="3000" y="37111"/>
                  </a:cubicBezTo>
                  <a:cubicBezTo>
                    <a:pt x="3000" y="37111"/>
                    <a:pt x="3000" y="38350"/>
                    <a:pt x="3000" y="38350"/>
                  </a:cubicBezTo>
                  <a:cubicBezTo>
                    <a:pt x="3000" y="38350"/>
                    <a:pt x="3000" y="38350"/>
                    <a:pt x="3000" y="38350"/>
                  </a:cubicBezTo>
                  <a:cubicBezTo>
                    <a:pt x="6000" y="39588"/>
                    <a:pt x="6000" y="39588"/>
                    <a:pt x="6000" y="40822"/>
                  </a:cubicBezTo>
                  <a:cubicBezTo>
                    <a:pt x="6000" y="40822"/>
                    <a:pt x="6000" y="42061"/>
                    <a:pt x="9000" y="42061"/>
                  </a:cubicBezTo>
                  <a:cubicBezTo>
                    <a:pt x="9000" y="42061"/>
                    <a:pt x="9000" y="42061"/>
                    <a:pt x="9000" y="42061"/>
                  </a:cubicBezTo>
                  <a:cubicBezTo>
                    <a:pt x="9000" y="43300"/>
                    <a:pt x="12000" y="44533"/>
                    <a:pt x="12000" y="44533"/>
                  </a:cubicBezTo>
                  <a:cubicBezTo>
                    <a:pt x="12000" y="45772"/>
                    <a:pt x="12000" y="45772"/>
                    <a:pt x="9000" y="45772"/>
                  </a:cubicBezTo>
                  <a:cubicBezTo>
                    <a:pt x="9000" y="47011"/>
                    <a:pt x="9000" y="48250"/>
                    <a:pt x="9000" y="49483"/>
                  </a:cubicBezTo>
                  <a:cubicBezTo>
                    <a:pt x="9000" y="49483"/>
                    <a:pt x="9000" y="49483"/>
                    <a:pt x="9000" y="49483"/>
                  </a:cubicBezTo>
                  <a:cubicBezTo>
                    <a:pt x="9000" y="49483"/>
                    <a:pt x="9000" y="49483"/>
                    <a:pt x="9000" y="49483"/>
                  </a:cubicBezTo>
                  <a:cubicBezTo>
                    <a:pt x="9000" y="50722"/>
                    <a:pt x="12000" y="51961"/>
                    <a:pt x="12000" y="51961"/>
                  </a:cubicBezTo>
                  <a:cubicBezTo>
                    <a:pt x="12000" y="53194"/>
                    <a:pt x="9000" y="53194"/>
                    <a:pt x="9000" y="53194"/>
                  </a:cubicBezTo>
                  <a:cubicBezTo>
                    <a:pt x="9000" y="54433"/>
                    <a:pt x="9000" y="54433"/>
                    <a:pt x="9000" y="54433"/>
                  </a:cubicBezTo>
                  <a:cubicBezTo>
                    <a:pt x="9000" y="55672"/>
                    <a:pt x="9000" y="56905"/>
                    <a:pt x="9000" y="56905"/>
                  </a:cubicBezTo>
                  <a:cubicBezTo>
                    <a:pt x="9000" y="58144"/>
                    <a:pt x="12000" y="58144"/>
                    <a:pt x="12000" y="59383"/>
                  </a:cubicBezTo>
                  <a:cubicBezTo>
                    <a:pt x="12000" y="59383"/>
                    <a:pt x="12000" y="60616"/>
                    <a:pt x="15000" y="60616"/>
                  </a:cubicBezTo>
                  <a:cubicBezTo>
                    <a:pt x="15000" y="60616"/>
                    <a:pt x="15000" y="61855"/>
                    <a:pt x="15000" y="61855"/>
                  </a:cubicBezTo>
                  <a:cubicBezTo>
                    <a:pt x="15000" y="63094"/>
                    <a:pt x="15000" y="61855"/>
                    <a:pt x="12000" y="63094"/>
                  </a:cubicBezTo>
                  <a:cubicBezTo>
                    <a:pt x="12000" y="63094"/>
                    <a:pt x="12000" y="65566"/>
                    <a:pt x="12000" y="65566"/>
                  </a:cubicBezTo>
                  <a:cubicBezTo>
                    <a:pt x="12000" y="65566"/>
                    <a:pt x="12000" y="66805"/>
                    <a:pt x="15000" y="66805"/>
                  </a:cubicBezTo>
                  <a:cubicBezTo>
                    <a:pt x="15000" y="66805"/>
                    <a:pt x="12000" y="66805"/>
                    <a:pt x="12000" y="68038"/>
                  </a:cubicBezTo>
                  <a:cubicBezTo>
                    <a:pt x="12000" y="68038"/>
                    <a:pt x="15000" y="68038"/>
                    <a:pt x="15000" y="68038"/>
                  </a:cubicBezTo>
                  <a:cubicBezTo>
                    <a:pt x="15000" y="68038"/>
                    <a:pt x="15000" y="69277"/>
                    <a:pt x="15000" y="69277"/>
                  </a:cubicBezTo>
                  <a:cubicBezTo>
                    <a:pt x="15000" y="70516"/>
                    <a:pt x="15000" y="70516"/>
                    <a:pt x="15000" y="71750"/>
                  </a:cubicBezTo>
                  <a:cubicBezTo>
                    <a:pt x="18000" y="72988"/>
                    <a:pt x="18000" y="72988"/>
                    <a:pt x="21000" y="74227"/>
                  </a:cubicBezTo>
                  <a:cubicBezTo>
                    <a:pt x="18000" y="74227"/>
                    <a:pt x="18000" y="74227"/>
                    <a:pt x="18000" y="75466"/>
                  </a:cubicBezTo>
                  <a:cubicBezTo>
                    <a:pt x="18000" y="75466"/>
                    <a:pt x="18000" y="76700"/>
                    <a:pt x="21000" y="77938"/>
                  </a:cubicBezTo>
                  <a:cubicBezTo>
                    <a:pt x="21000" y="77938"/>
                    <a:pt x="24000" y="77938"/>
                    <a:pt x="24000" y="77938"/>
                  </a:cubicBezTo>
                  <a:cubicBezTo>
                    <a:pt x="24000" y="79177"/>
                    <a:pt x="24000" y="79177"/>
                    <a:pt x="24000" y="79177"/>
                  </a:cubicBezTo>
                  <a:cubicBezTo>
                    <a:pt x="24000" y="79177"/>
                    <a:pt x="24000" y="79177"/>
                    <a:pt x="24000" y="80411"/>
                  </a:cubicBezTo>
                  <a:cubicBezTo>
                    <a:pt x="27000" y="80411"/>
                    <a:pt x="27000" y="81650"/>
                    <a:pt x="27000" y="81650"/>
                  </a:cubicBezTo>
                  <a:cubicBezTo>
                    <a:pt x="27000" y="82888"/>
                    <a:pt x="27000" y="81650"/>
                    <a:pt x="30000" y="82888"/>
                  </a:cubicBezTo>
                  <a:cubicBezTo>
                    <a:pt x="33000" y="82888"/>
                    <a:pt x="33000" y="82888"/>
                    <a:pt x="33000" y="84122"/>
                  </a:cubicBezTo>
                  <a:cubicBezTo>
                    <a:pt x="33000" y="84122"/>
                    <a:pt x="27000" y="84122"/>
                    <a:pt x="27000" y="84122"/>
                  </a:cubicBezTo>
                  <a:cubicBezTo>
                    <a:pt x="27000" y="85361"/>
                    <a:pt x="33000" y="84122"/>
                    <a:pt x="33000" y="85361"/>
                  </a:cubicBezTo>
                  <a:cubicBezTo>
                    <a:pt x="33000" y="86600"/>
                    <a:pt x="30000" y="86600"/>
                    <a:pt x="33000" y="87833"/>
                  </a:cubicBezTo>
                  <a:cubicBezTo>
                    <a:pt x="33000" y="87833"/>
                    <a:pt x="33000" y="87833"/>
                    <a:pt x="33000" y="87833"/>
                  </a:cubicBezTo>
                  <a:cubicBezTo>
                    <a:pt x="33000" y="87833"/>
                    <a:pt x="33000" y="89072"/>
                    <a:pt x="33000" y="89072"/>
                  </a:cubicBezTo>
                  <a:cubicBezTo>
                    <a:pt x="33000" y="89072"/>
                    <a:pt x="33000" y="89072"/>
                    <a:pt x="33000" y="89072"/>
                  </a:cubicBezTo>
                  <a:cubicBezTo>
                    <a:pt x="33000" y="89072"/>
                    <a:pt x="33000" y="90311"/>
                    <a:pt x="36000" y="90311"/>
                  </a:cubicBezTo>
                  <a:cubicBezTo>
                    <a:pt x="36000" y="90311"/>
                    <a:pt x="36000" y="90311"/>
                    <a:pt x="36000" y="91544"/>
                  </a:cubicBezTo>
                  <a:cubicBezTo>
                    <a:pt x="36000" y="91544"/>
                    <a:pt x="36000" y="91544"/>
                    <a:pt x="36000" y="91544"/>
                  </a:cubicBezTo>
                  <a:cubicBezTo>
                    <a:pt x="36000" y="91544"/>
                    <a:pt x="36000" y="92783"/>
                    <a:pt x="36000" y="92783"/>
                  </a:cubicBezTo>
                  <a:cubicBezTo>
                    <a:pt x="36000" y="92783"/>
                    <a:pt x="36000" y="94022"/>
                    <a:pt x="36000" y="94022"/>
                  </a:cubicBezTo>
                  <a:cubicBezTo>
                    <a:pt x="33000" y="96494"/>
                    <a:pt x="36000" y="95255"/>
                    <a:pt x="39000" y="96494"/>
                  </a:cubicBezTo>
                  <a:cubicBezTo>
                    <a:pt x="39000" y="97733"/>
                    <a:pt x="36000" y="97733"/>
                    <a:pt x="36000" y="97733"/>
                  </a:cubicBezTo>
                  <a:cubicBezTo>
                    <a:pt x="36000" y="97733"/>
                    <a:pt x="39000" y="97733"/>
                    <a:pt x="36000" y="98966"/>
                  </a:cubicBezTo>
                  <a:cubicBezTo>
                    <a:pt x="36000" y="98966"/>
                    <a:pt x="33000" y="98966"/>
                    <a:pt x="36000" y="100205"/>
                  </a:cubicBezTo>
                  <a:cubicBezTo>
                    <a:pt x="36000" y="100205"/>
                    <a:pt x="33000" y="100205"/>
                    <a:pt x="33000" y="100205"/>
                  </a:cubicBezTo>
                  <a:cubicBezTo>
                    <a:pt x="33000" y="101444"/>
                    <a:pt x="36000" y="102677"/>
                    <a:pt x="36000" y="102677"/>
                  </a:cubicBezTo>
                  <a:cubicBezTo>
                    <a:pt x="36000" y="103916"/>
                    <a:pt x="39000" y="105155"/>
                    <a:pt x="42000" y="105155"/>
                  </a:cubicBezTo>
                  <a:cubicBezTo>
                    <a:pt x="42000" y="105155"/>
                    <a:pt x="45000" y="105155"/>
                    <a:pt x="45000" y="105155"/>
                  </a:cubicBezTo>
                  <a:cubicBezTo>
                    <a:pt x="48000" y="105155"/>
                    <a:pt x="48000" y="106394"/>
                    <a:pt x="48000" y="107627"/>
                  </a:cubicBezTo>
                  <a:cubicBezTo>
                    <a:pt x="51000" y="108866"/>
                    <a:pt x="51000" y="108866"/>
                    <a:pt x="54000" y="110105"/>
                  </a:cubicBezTo>
                  <a:cubicBezTo>
                    <a:pt x="57000" y="110105"/>
                    <a:pt x="60000" y="110105"/>
                    <a:pt x="60000" y="110105"/>
                  </a:cubicBezTo>
                  <a:cubicBezTo>
                    <a:pt x="66000" y="110105"/>
                    <a:pt x="69000" y="110105"/>
                    <a:pt x="75000" y="111338"/>
                  </a:cubicBezTo>
                  <a:cubicBezTo>
                    <a:pt x="75000" y="111338"/>
                    <a:pt x="78000" y="111338"/>
                    <a:pt x="81000" y="111338"/>
                  </a:cubicBezTo>
                  <a:cubicBezTo>
                    <a:pt x="81000" y="110105"/>
                    <a:pt x="72000" y="108866"/>
                    <a:pt x="69000" y="108866"/>
                  </a:cubicBezTo>
                  <a:cubicBezTo>
                    <a:pt x="72000" y="108866"/>
                    <a:pt x="72000" y="108866"/>
                    <a:pt x="72000" y="108866"/>
                  </a:cubicBezTo>
                  <a:cubicBezTo>
                    <a:pt x="72000" y="107627"/>
                    <a:pt x="69000" y="106394"/>
                    <a:pt x="69000" y="106394"/>
                  </a:cubicBezTo>
                  <a:cubicBezTo>
                    <a:pt x="69000" y="106394"/>
                    <a:pt x="69000" y="105155"/>
                    <a:pt x="69000" y="103916"/>
                  </a:cubicBezTo>
                  <a:cubicBezTo>
                    <a:pt x="69000" y="103916"/>
                    <a:pt x="72000" y="103916"/>
                    <a:pt x="72000" y="103916"/>
                  </a:cubicBezTo>
                  <a:cubicBezTo>
                    <a:pt x="72000" y="102677"/>
                    <a:pt x="69000" y="102677"/>
                    <a:pt x="66000" y="102677"/>
                  </a:cubicBezTo>
                  <a:cubicBezTo>
                    <a:pt x="69000" y="102677"/>
                    <a:pt x="69000" y="102677"/>
                    <a:pt x="69000" y="102677"/>
                  </a:cubicBezTo>
                  <a:cubicBezTo>
                    <a:pt x="69000" y="102677"/>
                    <a:pt x="69000" y="102677"/>
                    <a:pt x="69000" y="102677"/>
                  </a:cubicBezTo>
                  <a:cubicBezTo>
                    <a:pt x="69000" y="102677"/>
                    <a:pt x="72000" y="103916"/>
                    <a:pt x="75000" y="102677"/>
                  </a:cubicBezTo>
                  <a:cubicBezTo>
                    <a:pt x="75000" y="101444"/>
                    <a:pt x="72000" y="101444"/>
                    <a:pt x="72000" y="100205"/>
                  </a:cubicBezTo>
                  <a:cubicBezTo>
                    <a:pt x="72000" y="98966"/>
                    <a:pt x="78000" y="96494"/>
                    <a:pt x="81000" y="95255"/>
                  </a:cubicBezTo>
                  <a:cubicBezTo>
                    <a:pt x="81000" y="95255"/>
                    <a:pt x="78000" y="95255"/>
                    <a:pt x="78000" y="95255"/>
                  </a:cubicBezTo>
                  <a:cubicBezTo>
                    <a:pt x="81000" y="95255"/>
                    <a:pt x="81000" y="94022"/>
                    <a:pt x="81000" y="94022"/>
                  </a:cubicBezTo>
                  <a:cubicBezTo>
                    <a:pt x="81000" y="92783"/>
                    <a:pt x="78000" y="92783"/>
                    <a:pt x="75000" y="92783"/>
                  </a:cubicBezTo>
                  <a:cubicBezTo>
                    <a:pt x="72000" y="92783"/>
                    <a:pt x="69000" y="91544"/>
                    <a:pt x="66000" y="90311"/>
                  </a:cubicBezTo>
                  <a:cubicBezTo>
                    <a:pt x="63000" y="89072"/>
                    <a:pt x="63000" y="87833"/>
                    <a:pt x="63000" y="86600"/>
                  </a:cubicBezTo>
                  <a:cubicBezTo>
                    <a:pt x="66000" y="85361"/>
                    <a:pt x="66000" y="85361"/>
                    <a:pt x="69000" y="85361"/>
                  </a:cubicBezTo>
                  <a:cubicBezTo>
                    <a:pt x="69000" y="85361"/>
                    <a:pt x="69000" y="85361"/>
                    <a:pt x="69000" y="84122"/>
                  </a:cubicBezTo>
                  <a:cubicBezTo>
                    <a:pt x="69000" y="84122"/>
                    <a:pt x="72000" y="85361"/>
                    <a:pt x="72000" y="85361"/>
                  </a:cubicBezTo>
                  <a:cubicBezTo>
                    <a:pt x="72000" y="84122"/>
                    <a:pt x="72000" y="84122"/>
                    <a:pt x="72000" y="84122"/>
                  </a:cubicBezTo>
                  <a:cubicBezTo>
                    <a:pt x="72000" y="84122"/>
                    <a:pt x="72000" y="84122"/>
                    <a:pt x="72000" y="82888"/>
                  </a:cubicBezTo>
                  <a:cubicBezTo>
                    <a:pt x="72000" y="82888"/>
                    <a:pt x="72000" y="81650"/>
                    <a:pt x="72000" y="81650"/>
                  </a:cubicBezTo>
                  <a:cubicBezTo>
                    <a:pt x="72000" y="80411"/>
                    <a:pt x="72000" y="80411"/>
                    <a:pt x="72000" y="79177"/>
                  </a:cubicBezTo>
                  <a:cubicBezTo>
                    <a:pt x="72000" y="77938"/>
                    <a:pt x="75000" y="77938"/>
                    <a:pt x="75000" y="77938"/>
                  </a:cubicBezTo>
                  <a:cubicBezTo>
                    <a:pt x="75000" y="76700"/>
                    <a:pt x="69000" y="76700"/>
                    <a:pt x="72000" y="76700"/>
                  </a:cubicBezTo>
                  <a:cubicBezTo>
                    <a:pt x="72000" y="75466"/>
                    <a:pt x="75000" y="76700"/>
                    <a:pt x="75000" y="76700"/>
                  </a:cubicBezTo>
                  <a:cubicBezTo>
                    <a:pt x="81000" y="77938"/>
                    <a:pt x="78000" y="72988"/>
                    <a:pt x="75000" y="75466"/>
                  </a:cubicBezTo>
                  <a:cubicBezTo>
                    <a:pt x="78000" y="75466"/>
                    <a:pt x="75000" y="75466"/>
                    <a:pt x="72000" y="75466"/>
                  </a:cubicBezTo>
                  <a:cubicBezTo>
                    <a:pt x="72000" y="75466"/>
                    <a:pt x="72000" y="75466"/>
                    <a:pt x="72000" y="75466"/>
                  </a:cubicBezTo>
                  <a:cubicBezTo>
                    <a:pt x="69000" y="74227"/>
                    <a:pt x="69000" y="74227"/>
                    <a:pt x="69000" y="74227"/>
                  </a:cubicBezTo>
                  <a:cubicBezTo>
                    <a:pt x="66000" y="72988"/>
                    <a:pt x="66000" y="71750"/>
                    <a:pt x="63000" y="70516"/>
                  </a:cubicBezTo>
                  <a:cubicBezTo>
                    <a:pt x="63000" y="70516"/>
                    <a:pt x="63000" y="70516"/>
                    <a:pt x="63000" y="69277"/>
                  </a:cubicBezTo>
                  <a:cubicBezTo>
                    <a:pt x="66000" y="69277"/>
                    <a:pt x="66000" y="69277"/>
                    <a:pt x="66000" y="69277"/>
                  </a:cubicBezTo>
                  <a:cubicBezTo>
                    <a:pt x="69000" y="70516"/>
                    <a:pt x="72000" y="70516"/>
                    <a:pt x="75000" y="70516"/>
                  </a:cubicBezTo>
                  <a:cubicBezTo>
                    <a:pt x="75000" y="70516"/>
                    <a:pt x="81000" y="70516"/>
                    <a:pt x="84000" y="70516"/>
                  </a:cubicBezTo>
                  <a:cubicBezTo>
                    <a:pt x="84000" y="69277"/>
                    <a:pt x="81000" y="68038"/>
                    <a:pt x="81000" y="68038"/>
                  </a:cubicBezTo>
                  <a:cubicBezTo>
                    <a:pt x="81000" y="66805"/>
                    <a:pt x="84000" y="65566"/>
                    <a:pt x="81000" y="64327"/>
                  </a:cubicBezTo>
                  <a:cubicBezTo>
                    <a:pt x="81000" y="64327"/>
                    <a:pt x="81000" y="64327"/>
                    <a:pt x="81000" y="64327"/>
                  </a:cubicBezTo>
                  <a:cubicBezTo>
                    <a:pt x="81000" y="64327"/>
                    <a:pt x="78000" y="64327"/>
                    <a:pt x="78000" y="63094"/>
                  </a:cubicBezTo>
                  <a:cubicBezTo>
                    <a:pt x="78000" y="61855"/>
                    <a:pt x="78000" y="63094"/>
                    <a:pt x="81000" y="63094"/>
                  </a:cubicBezTo>
                  <a:cubicBezTo>
                    <a:pt x="87000" y="63094"/>
                    <a:pt x="93000" y="63094"/>
                    <a:pt x="99000" y="61855"/>
                  </a:cubicBezTo>
                  <a:cubicBezTo>
                    <a:pt x="102000" y="61855"/>
                    <a:pt x="108000" y="61855"/>
                    <a:pt x="111000" y="60616"/>
                  </a:cubicBezTo>
                  <a:cubicBezTo>
                    <a:pt x="111000" y="59383"/>
                    <a:pt x="111000" y="59383"/>
                    <a:pt x="111000" y="58144"/>
                  </a:cubicBezTo>
                  <a:cubicBezTo>
                    <a:pt x="114000" y="58144"/>
                    <a:pt x="114000" y="56905"/>
                    <a:pt x="114000" y="55672"/>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94" name="Shape 2394"/>
            <p:cNvSpPr/>
            <p:nvPr/>
          </p:nvSpPr>
          <p:spPr>
            <a:xfrm>
              <a:off x="7097854" y="3882367"/>
              <a:ext cx="567954" cy="647511"/>
            </a:xfrm>
            <a:custGeom>
              <a:avLst/>
              <a:gdLst/>
              <a:ahLst/>
              <a:cxnLst/>
              <a:rect l="0" t="0" r="0" b="0"/>
              <a:pathLst>
                <a:path w="120000" h="120000" extrusionOk="0">
                  <a:moveTo>
                    <a:pt x="120000" y="61101"/>
                  </a:moveTo>
                  <a:cubicBezTo>
                    <a:pt x="120000" y="58160"/>
                    <a:pt x="120000" y="58160"/>
                    <a:pt x="120000" y="55215"/>
                  </a:cubicBezTo>
                  <a:cubicBezTo>
                    <a:pt x="120000" y="58160"/>
                    <a:pt x="120000" y="58160"/>
                    <a:pt x="116250" y="58160"/>
                  </a:cubicBezTo>
                  <a:cubicBezTo>
                    <a:pt x="116250" y="58160"/>
                    <a:pt x="112500" y="58160"/>
                    <a:pt x="112500" y="58160"/>
                  </a:cubicBezTo>
                  <a:cubicBezTo>
                    <a:pt x="108750" y="58160"/>
                    <a:pt x="108750" y="58160"/>
                    <a:pt x="105000" y="58160"/>
                  </a:cubicBezTo>
                  <a:cubicBezTo>
                    <a:pt x="105000" y="58160"/>
                    <a:pt x="105000" y="58160"/>
                    <a:pt x="101250" y="58160"/>
                  </a:cubicBezTo>
                  <a:cubicBezTo>
                    <a:pt x="101250" y="58160"/>
                    <a:pt x="105000" y="55215"/>
                    <a:pt x="101250" y="52269"/>
                  </a:cubicBezTo>
                  <a:cubicBezTo>
                    <a:pt x="101250" y="49323"/>
                    <a:pt x="101250" y="46377"/>
                    <a:pt x="97500" y="43432"/>
                  </a:cubicBezTo>
                  <a:cubicBezTo>
                    <a:pt x="97500" y="43432"/>
                    <a:pt x="97500" y="40491"/>
                    <a:pt x="97500" y="37546"/>
                  </a:cubicBezTo>
                  <a:cubicBezTo>
                    <a:pt x="97500" y="34600"/>
                    <a:pt x="101250" y="28708"/>
                    <a:pt x="97500" y="25762"/>
                  </a:cubicBezTo>
                  <a:cubicBezTo>
                    <a:pt x="97500" y="22822"/>
                    <a:pt x="82500" y="28708"/>
                    <a:pt x="86250" y="22822"/>
                  </a:cubicBezTo>
                  <a:cubicBezTo>
                    <a:pt x="82500" y="22822"/>
                    <a:pt x="78750" y="22822"/>
                    <a:pt x="78750" y="22822"/>
                  </a:cubicBezTo>
                  <a:cubicBezTo>
                    <a:pt x="75000" y="22822"/>
                    <a:pt x="75000" y="22822"/>
                    <a:pt x="75000" y="25762"/>
                  </a:cubicBezTo>
                  <a:cubicBezTo>
                    <a:pt x="75000" y="25762"/>
                    <a:pt x="75000" y="31654"/>
                    <a:pt x="75000" y="31654"/>
                  </a:cubicBezTo>
                  <a:cubicBezTo>
                    <a:pt x="71250" y="31654"/>
                    <a:pt x="67500" y="31654"/>
                    <a:pt x="67500" y="31654"/>
                  </a:cubicBezTo>
                  <a:cubicBezTo>
                    <a:pt x="63750" y="31654"/>
                    <a:pt x="60000" y="34600"/>
                    <a:pt x="56250" y="31654"/>
                  </a:cubicBezTo>
                  <a:cubicBezTo>
                    <a:pt x="52500" y="28708"/>
                    <a:pt x="52500" y="25762"/>
                    <a:pt x="48750" y="22822"/>
                  </a:cubicBezTo>
                  <a:cubicBezTo>
                    <a:pt x="48750" y="19877"/>
                    <a:pt x="48750" y="13985"/>
                    <a:pt x="45000" y="13985"/>
                  </a:cubicBezTo>
                  <a:cubicBezTo>
                    <a:pt x="41250" y="11039"/>
                    <a:pt x="33750" y="13985"/>
                    <a:pt x="30000" y="13985"/>
                  </a:cubicBezTo>
                  <a:cubicBezTo>
                    <a:pt x="26250" y="11039"/>
                    <a:pt x="7500" y="11039"/>
                    <a:pt x="3750" y="13985"/>
                  </a:cubicBezTo>
                  <a:cubicBezTo>
                    <a:pt x="3750" y="16931"/>
                    <a:pt x="7500" y="19877"/>
                    <a:pt x="7500" y="19877"/>
                  </a:cubicBezTo>
                  <a:cubicBezTo>
                    <a:pt x="11250" y="22822"/>
                    <a:pt x="11250" y="25762"/>
                    <a:pt x="11250" y="28708"/>
                  </a:cubicBezTo>
                  <a:cubicBezTo>
                    <a:pt x="15000" y="34600"/>
                    <a:pt x="15000" y="34600"/>
                    <a:pt x="11250" y="40491"/>
                  </a:cubicBezTo>
                  <a:cubicBezTo>
                    <a:pt x="11250" y="40491"/>
                    <a:pt x="11250" y="40491"/>
                    <a:pt x="11250" y="37546"/>
                  </a:cubicBezTo>
                  <a:cubicBezTo>
                    <a:pt x="7500" y="40491"/>
                    <a:pt x="18750" y="52269"/>
                    <a:pt x="18750" y="58160"/>
                  </a:cubicBezTo>
                  <a:cubicBezTo>
                    <a:pt x="18750" y="58160"/>
                    <a:pt x="18750" y="64046"/>
                    <a:pt x="18750" y="66992"/>
                  </a:cubicBezTo>
                  <a:cubicBezTo>
                    <a:pt x="18750" y="69938"/>
                    <a:pt x="15000" y="69938"/>
                    <a:pt x="11250" y="72884"/>
                  </a:cubicBezTo>
                  <a:cubicBezTo>
                    <a:pt x="11250" y="75830"/>
                    <a:pt x="7500" y="78770"/>
                    <a:pt x="7500" y="81716"/>
                  </a:cubicBezTo>
                  <a:cubicBezTo>
                    <a:pt x="7500" y="87607"/>
                    <a:pt x="3750" y="90553"/>
                    <a:pt x="3750" y="96439"/>
                  </a:cubicBezTo>
                  <a:cubicBezTo>
                    <a:pt x="3750" y="96439"/>
                    <a:pt x="0" y="99385"/>
                    <a:pt x="0" y="99385"/>
                  </a:cubicBezTo>
                  <a:cubicBezTo>
                    <a:pt x="0" y="102330"/>
                    <a:pt x="0" y="108222"/>
                    <a:pt x="0" y="111168"/>
                  </a:cubicBezTo>
                  <a:cubicBezTo>
                    <a:pt x="3750" y="111168"/>
                    <a:pt x="3750" y="111168"/>
                    <a:pt x="7500" y="111168"/>
                  </a:cubicBezTo>
                  <a:cubicBezTo>
                    <a:pt x="11250" y="111168"/>
                    <a:pt x="11250" y="108222"/>
                    <a:pt x="18750" y="111168"/>
                  </a:cubicBezTo>
                  <a:cubicBezTo>
                    <a:pt x="22500" y="114108"/>
                    <a:pt x="18750" y="114108"/>
                    <a:pt x="26250" y="114108"/>
                  </a:cubicBezTo>
                  <a:cubicBezTo>
                    <a:pt x="30000" y="114108"/>
                    <a:pt x="33750" y="114108"/>
                    <a:pt x="41250" y="114108"/>
                  </a:cubicBezTo>
                  <a:cubicBezTo>
                    <a:pt x="45000" y="114108"/>
                    <a:pt x="52500" y="114108"/>
                    <a:pt x="56250" y="114108"/>
                  </a:cubicBezTo>
                  <a:cubicBezTo>
                    <a:pt x="60000" y="114108"/>
                    <a:pt x="63750" y="114108"/>
                    <a:pt x="63750" y="114108"/>
                  </a:cubicBezTo>
                  <a:cubicBezTo>
                    <a:pt x="67500" y="114108"/>
                    <a:pt x="67500" y="117054"/>
                    <a:pt x="67500" y="117054"/>
                  </a:cubicBezTo>
                  <a:cubicBezTo>
                    <a:pt x="71250" y="117054"/>
                    <a:pt x="75000" y="117054"/>
                    <a:pt x="75000" y="117054"/>
                  </a:cubicBezTo>
                  <a:cubicBezTo>
                    <a:pt x="78750" y="117054"/>
                    <a:pt x="82500" y="117054"/>
                    <a:pt x="86250" y="120000"/>
                  </a:cubicBezTo>
                  <a:cubicBezTo>
                    <a:pt x="93750" y="120000"/>
                    <a:pt x="105000" y="117054"/>
                    <a:pt x="112500" y="117054"/>
                  </a:cubicBezTo>
                  <a:cubicBezTo>
                    <a:pt x="108750" y="114108"/>
                    <a:pt x="105000" y="111168"/>
                    <a:pt x="101250" y="108222"/>
                  </a:cubicBezTo>
                  <a:cubicBezTo>
                    <a:pt x="101250" y="105276"/>
                    <a:pt x="101250" y="102330"/>
                    <a:pt x="101250" y="99385"/>
                  </a:cubicBezTo>
                  <a:cubicBezTo>
                    <a:pt x="101250" y="90553"/>
                    <a:pt x="101250" y="84661"/>
                    <a:pt x="101250" y="75830"/>
                  </a:cubicBezTo>
                  <a:cubicBezTo>
                    <a:pt x="105000" y="75830"/>
                    <a:pt x="112500" y="75830"/>
                    <a:pt x="120000" y="75830"/>
                  </a:cubicBezTo>
                  <a:cubicBezTo>
                    <a:pt x="116250" y="69938"/>
                    <a:pt x="120000" y="64046"/>
                    <a:pt x="120000" y="61101"/>
                  </a:cubicBezTo>
                  <a:close/>
                  <a:moveTo>
                    <a:pt x="3750" y="5153"/>
                  </a:moveTo>
                  <a:cubicBezTo>
                    <a:pt x="3750" y="8093"/>
                    <a:pt x="3750" y="11039"/>
                    <a:pt x="3750" y="11039"/>
                  </a:cubicBezTo>
                  <a:cubicBezTo>
                    <a:pt x="7500" y="13985"/>
                    <a:pt x="7500" y="11039"/>
                    <a:pt x="7500" y="8093"/>
                  </a:cubicBezTo>
                  <a:cubicBezTo>
                    <a:pt x="7500" y="8093"/>
                    <a:pt x="7500" y="5153"/>
                    <a:pt x="7500" y="5153"/>
                  </a:cubicBezTo>
                  <a:cubicBezTo>
                    <a:pt x="7500" y="2207"/>
                    <a:pt x="11250" y="2207"/>
                    <a:pt x="11250" y="2207"/>
                  </a:cubicBezTo>
                  <a:cubicBezTo>
                    <a:pt x="11250" y="-737"/>
                    <a:pt x="7500" y="-737"/>
                    <a:pt x="3750" y="2207"/>
                  </a:cubicBezTo>
                  <a:cubicBezTo>
                    <a:pt x="3750" y="2207"/>
                    <a:pt x="0" y="5153"/>
                    <a:pt x="3750" y="515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95" name="Shape 2395"/>
            <p:cNvSpPr/>
            <p:nvPr/>
          </p:nvSpPr>
          <p:spPr>
            <a:xfrm>
              <a:off x="6650939" y="1659199"/>
              <a:ext cx="24829" cy="22179"/>
            </a:xfrm>
            <a:custGeom>
              <a:avLst/>
              <a:gdLst/>
              <a:ahLst/>
              <a:cxnLst/>
              <a:rect l="0" t="0" r="0" b="0"/>
              <a:pathLst>
                <a:path w="120000" h="120000" extrusionOk="0">
                  <a:moveTo>
                    <a:pt x="120000" y="0"/>
                  </a:moveTo>
                  <a:cubicBezTo>
                    <a:pt x="120000" y="0"/>
                    <a:pt x="0" y="0"/>
                    <a:pt x="0" y="120000"/>
                  </a:cubicBezTo>
                  <a:cubicBezTo>
                    <a:pt x="0" y="120000"/>
                    <a:pt x="120000" y="12000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96" name="Shape 2396"/>
            <p:cNvSpPr/>
            <p:nvPr/>
          </p:nvSpPr>
          <p:spPr>
            <a:xfrm>
              <a:off x="6176094" y="1932266"/>
              <a:ext cx="926209" cy="845074"/>
            </a:xfrm>
            <a:custGeom>
              <a:avLst/>
              <a:gdLst/>
              <a:ahLst/>
              <a:cxnLst/>
              <a:rect l="0" t="0" r="0" b="0"/>
              <a:pathLst>
                <a:path w="120000" h="120000" extrusionOk="0">
                  <a:moveTo>
                    <a:pt x="119537" y="87566"/>
                  </a:moveTo>
                  <a:cubicBezTo>
                    <a:pt x="119537" y="87566"/>
                    <a:pt x="119537" y="85321"/>
                    <a:pt x="117241" y="85321"/>
                  </a:cubicBezTo>
                  <a:cubicBezTo>
                    <a:pt x="117241" y="83076"/>
                    <a:pt x="114940" y="83076"/>
                    <a:pt x="112644" y="83076"/>
                  </a:cubicBezTo>
                  <a:cubicBezTo>
                    <a:pt x="112644" y="83076"/>
                    <a:pt x="112644" y="83076"/>
                    <a:pt x="110343" y="83076"/>
                  </a:cubicBezTo>
                  <a:cubicBezTo>
                    <a:pt x="110343" y="83076"/>
                    <a:pt x="110343" y="80830"/>
                    <a:pt x="108047" y="78585"/>
                  </a:cubicBezTo>
                  <a:cubicBezTo>
                    <a:pt x="108047" y="76340"/>
                    <a:pt x="105745" y="74094"/>
                    <a:pt x="105745" y="71849"/>
                  </a:cubicBezTo>
                  <a:cubicBezTo>
                    <a:pt x="105745" y="69604"/>
                    <a:pt x="108047" y="71849"/>
                    <a:pt x="108047" y="69604"/>
                  </a:cubicBezTo>
                  <a:cubicBezTo>
                    <a:pt x="108047" y="69604"/>
                    <a:pt x="108047" y="67358"/>
                    <a:pt x="108047" y="65113"/>
                  </a:cubicBezTo>
                  <a:cubicBezTo>
                    <a:pt x="108047" y="60623"/>
                    <a:pt x="108047" y="56132"/>
                    <a:pt x="108047" y="51641"/>
                  </a:cubicBezTo>
                  <a:cubicBezTo>
                    <a:pt x="108047" y="51641"/>
                    <a:pt x="105745" y="49396"/>
                    <a:pt x="105745" y="47151"/>
                  </a:cubicBezTo>
                  <a:cubicBezTo>
                    <a:pt x="105745" y="44905"/>
                    <a:pt x="105745" y="47151"/>
                    <a:pt x="105745" y="44905"/>
                  </a:cubicBezTo>
                  <a:cubicBezTo>
                    <a:pt x="105745" y="44905"/>
                    <a:pt x="105745" y="44905"/>
                    <a:pt x="105745" y="42660"/>
                  </a:cubicBezTo>
                  <a:cubicBezTo>
                    <a:pt x="105745" y="40415"/>
                    <a:pt x="103450" y="38170"/>
                    <a:pt x="103450" y="35924"/>
                  </a:cubicBezTo>
                  <a:cubicBezTo>
                    <a:pt x="103450" y="33679"/>
                    <a:pt x="103450" y="33679"/>
                    <a:pt x="101148" y="31434"/>
                  </a:cubicBezTo>
                  <a:cubicBezTo>
                    <a:pt x="101148" y="31434"/>
                    <a:pt x="101148" y="31434"/>
                    <a:pt x="98853" y="29188"/>
                  </a:cubicBezTo>
                  <a:cubicBezTo>
                    <a:pt x="98853" y="29188"/>
                    <a:pt x="98853" y="26943"/>
                    <a:pt x="98853" y="26943"/>
                  </a:cubicBezTo>
                  <a:cubicBezTo>
                    <a:pt x="98853" y="24698"/>
                    <a:pt x="96551" y="24698"/>
                    <a:pt x="96551" y="22452"/>
                  </a:cubicBezTo>
                  <a:cubicBezTo>
                    <a:pt x="94250" y="20207"/>
                    <a:pt x="94250" y="20207"/>
                    <a:pt x="96551" y="17962"/>
                  </a:cubicBezTo>
                  <a:cubicBezTo>
                    <a:pt x="96551" y="17962"/>
                    <a:pt x="98853" y="15717"/>
                    <a:pt x="98853" y="15717"/>
                  </a:cubicBezTo>
                  <a:cubicBezTo>
                    <a:pt x="98853" y="13471"/>
                    <a:pt x="98853" y="8981"/>
                    <a:pt x="98853" y="6735"/>
                  </a:cubicBezTo>
                  <a:cubicBezTo>
                    <a:pt x="98853" y="6735"/>
                    <a:pt x="98853" y="4490"/>
                    <a:pt x="98853" y="4490"/>
                  </a:cubicBezTo>
                  <a:cubicBezTo>
                    <a:pt x="98853" y="4490"/>
                    <a:pt x="98853" y="2245"/>
                    <a:pt x="98853" y="2245"/>
                  </a:cubicBezTo>
                  <a:cubicBezTo>
                    <a:pt x="98853" y="2245"/>
                    <a:pt x="103450" y="0"/>
                    <a:pt x="101148" y="0"/>
                  </a:cubicBezTo>
                  <a:cubicBezTo>
                    <a:pt x="98853" y="0"/>
                    <a:pt x="98853" y="0"/>
                    <a:pt x="96551" y="0"/>
                  </a:cubicBezTo>
                  <a:cubicBezTo>
                    <a:pt x="96551" y="0"/>
                    <a:pt x="94250" y="0"/>
                    <a:pt x="94250" y="0"/>
                  </a:cubicBezTo>
                  <a:cubicBezTo>
                    <a:pt x="94250" y="0"/>
                    <a:pt x="94250" y="0"/>
                    <a:pt x="94250" y="0"/>
                  </a:cubicBezTo>
                  <a:cubicBezTo>
                    <a:pt x="91954" y="0"/>
                    <a:pt x="91954" y="0"/>
                    <a:pt x="89653" y="0"/>
                  </a:cubicBezTo>
                  <a:cubicBezTo>
                    <a:pt x="89653" y="0"/>
                    <a:pt x="89653" y="0"/>
                    <a:pt x="89653" y="0"/>
                  </a:cubicBezTo>
                  <a:cubicBezTo>
                    <a:pt x="87357" y="0"/>
                    <a:pt x="87357" y="0"/>
                    <a:pt x="87357" y="0"/>
                  </a:cubicBezTo>
                  <a:cubicBezTo>
                    <a:pt x="85055" y="2245"/>
                    <a:pt x="82760" y="2245"/>
                    <a:pt x="80458" y="0"/>
                  </a:cubicBezTo>
                  <a:cubicBezTo>
                    <a:pt x="78163" y="0"/>
                    <a:pt x="75861" y="0"/>
                    <a:pt x="73565" y="0"/>
                  </a:cubicBezTo>
                  <a:cubicBezTo>
                    <a:pt x="71264" y="0"/>
                    <a:pt x="71264" y="0"/>
                    <a:pt x="68963" y="0"/>
                  </a:cubicBezTo>
                  <a:cubicBezTo>
                    <a:pt x="68963" y="2245"/>
                    <a:pt x="66667" y="2245"/>
                    <a:pt x="66667" y="2245"/>
                  </a:cubicBezTo>
                  <a:cubicBezTo>
                    <a:pt x="64365" y="2245"/>
                    <a:pt x="59768" y="2245"/>
                    <a:pt x="57472" y="2245"/>
                  </a:cubicBezTo>
                  <a:cubicBezTo>
                    <a:pt x="57472" y="4490"/>
                    <a:pt x="55171" y="4490"/>
                    <a:pt x="55171" y="4490"/>
                  </a:cubicBezTo>
                  <a:cubicBezTo>
                    <a:pt x="52875" y="6735"/>
                    <a:pt x="52875" y="6735"/>
                    <a:pt x="52875" y="6735"/>
                  </a:cubicBezTo>
                  <a:cubicBezTo>
                    <a:pt x="50574" y="6735"/>
                    <a:pt x="50574" y="6735"/>
                    <a:pt x="50574" y="6735"/>
                  </a:cubicBezTo>
                  <a:cubicBezTo>
                    <a:pt x="48273" y="6735"/>
                    <a:pt x="48273" y="8981"/>
                    <a:pt x="45977" y="8981"/>
                  </a:cubicBezTo>
                  <a:cubicBezTo>
                    <a:pt x="45977" y="8981"/>
                    <a:pt x="41380" y="13471"/>
                    <a:pt x="39078" y="13471"/>
                  </a:cubicBezTo>
                  <a:cubicBezTo>
                    <a:pt x="39078" y="13471"/>
                    <a:pt x="41380" y="13471"/>
                    <a:pt x="41380" y="13471"/>
                  </a:cubicBezTo>
                  <a:cubicBezTo>
                    <a:pt x="41380" y="15717"/>
                    <a:pt x="41380" y="15717"/>
                    <a:pt x="41380" y="15717"/>
                  </a:cubicBezTo>
                  <a:cubicBezTo>
                    <a:pt x="41380" y="17962"/>
                    <a:pt x="41380" y="17962"/>
                    <a:pt x="41380" y="20207"/>
                  </a:cubicBezTo>
                  <a:cubicBezTo>
                    <a:pt x="41380" y="22452"/>
                    <a:pt x="41380" y="24698"/>
                    <a:pt x="43675" y="26943"/>
                  </a:cubicBezTo>
                  <a:cubicBezTo>
                    <a:pt x="43675" y="29188"/>
                    <a:pt x="43675" y="29188"/>
                    <a:pt x="43675" y="29188"/>
                  </a:cubicBezTo>
                  <a:cubicBezTo>
                    <a:pt x="45977" y="31434"/>
                    <a:pt x="45977" y="29188"/>
                    <a:pt x="43675" y="31434"/>
                  </a:cubicBezTo>
                  <a:cubicBezTo>
                    <a:pt x="43675" y="33679"/>
                    <a:pt x="43675" y="33679"/>
                    <a:pt x="41380" y="33679"/>
                  </a:cubicBezTo>
                  <a:cubicBezTo>
                    <a:pt x="41380" y="33679"/>
                    <a:pt x="36782" y="31434"/>
                    <a:pt x="34481" y="33679"/>
                  </a:cubicBezTo>
                  <a:cubicBezTo>
                    <a:pt x="34481" y="33679"/>
                    <a:pt x="34481" y="33679"/>
                    <a:pt x="34481" y="33679"/>
                  </a:cubicBezTo>
                  <a:cubicBezTo>
                    <a:pt x="32185" y="33679"/>
                    <a:pt x="32185" y="33679"/>
                    <a:pt x="32185" y="35924"/>
                  </a:cubicBezTo>
                  <a:cubicBezTo>
                    <a:pt x="29884" y="35924"/>
                    <a:pt x="27588" y="35924"/>
                    <a:pt x="29884" y="38170"/>
                  </a:cubicBezTo>
                  <a:cubicBezTo>
                    <a:pt x="29884" y="38170"/>
                    <a:pt x="29884" y="38170"/>
                    <a:pt x="29884" y="40415"/>
                  </a:cubicBezTo>
                  <a:cubicBezTo>
                    <a:pt x="29884" y="40415"/>
                    <a:pt x="27588" y="40415"/>
                    <a:pt x="27588" y="40415"/>
                  </a:cubicBezTo>
                  <a:cubicBezTo>
                    <a:pt x="25287" y="40415"/>
                    <a:pt x="22985" y="42660"/>
                    <a:pt x="22985" y="42660"/>
                  </a:cubicBezTo>
                  <a:cubicBezTo>
                    <a:pt x="20690" y="44905"/>
                    <a:pt x="20690" y="47151"/>
                    <a:pt x="18388" y="47151"/>
                  </a:cubicBezTo>
                  <a:cubicBezTo>
                    <a:pt x="16092" y="47151"/>
                    <a:pt x="16092" y="47151"/>
                    <a:pt x="13791" y="47151"/>
                  </a:cubicBezTo>
                  <a:cubicBezTo>
                    <a:pt x="13791" y="47151"/>
                    <a:pt x="13791" y="47151"/>
                    <a:pt x="13791" y="47151"/>
                  </a:cubicBezTo>
                  <a:cubicBezTo>
                    <a:pt x="13791" y="47151"/>
                    <a:pt x="13791" y="49396"/>
                    <a:pt x="13791" y="49396"/>
                  </a:cubicBezTo>
                  <a:cubicBezTo>
                    <a:pt x="11495" y="49396"/>
                    <a:pt x="11495" y="49396"/>
                    <a:pt x="9194" y="49396"/>
                  </a:cubicBezTo>
                  <a:cubicBezTo>
                    <a:pt x="6898" y="49396"/>
                    <a:pt x="4597" y="51641"/>
                    <a:pt x="2301" y="53887"/>
                  </a:cubicBezTo>
                  <a:cubicBezTo>
                    <a:pt x="0" y="53887"/>
                    <a:pt x="0" y="53887"/>
                    <a:pt x="0" y="56132"/>
                  </a:cubicBezTo>
                  <a:cubicBezTo>
                    <a:pt x="0" y="58377"/>
                    <a:pt x="0" y="62868"/>
                    <a:pt x="0" y="65113"/>
                  </a:cubicBezTo>
                  <a:cubicBezTo>
                    <a:pt x="0" y="65113"/>
                    <a:pt x="2301" y="67358"/>
                    <a:pt x="4597" y="67358"/>
                  </a:cubicBezTo>
                  <a:cubicBezTo>
                    <a:pt x="6898" y="71849"/>
                    <a:pt x="11495" y="74094"/>
                    <a:pt x="16092" y="76340"/>
                  </a:cubicBezTo>
                  <a:cubicBezTo>
                    <a:pt x="25287" y="83076"/>
                    <a:pt x="34481" y="89811"/>
                    <a:pt x="45977" y="98793"/>
                  </a:cubicBezTo>
                  <a:cubicBezTo>
                    <a:pt x="48273" y="101038"/>
                    <a:pt x="52875" y="103283"/>
                    <a:pt x="55171" y="105529"/>
                  </a:cubicBezTo>
                  <a:cubicBezTo>
                    <a:pt x="55171" y="105529"/>
                    <a:pt x="55171" y="105529"/>
                    <a:pt x="55171" y="105529"/>
                  </a:cubicBezTo>
                  <a:cubicBezTo>
                    <a:pt x="57472" y="105529"/>
                    <a:pt x="55171" y="107774"/>
                    <a:pt x="57472" y="107774"/>
                  </a:cubicBezTo>
                  <a:cubicBezTo>
                    <a:pt x="57472" y="107774"/>
                    <a:pt x="57472" y="110019"/>
                    <a:pt x="59768" y="110019"/>
                  </a:cubicBezTo>
                  <a:cubicBezTo>
                    <a:pt x="59768" y="110019"/>
                    <a:pt x="59768" y="110019"/>
                    <a:pt x="59768" y="112264"/>
                  </a:cubicBezTo>
                  <a:cubicBezTo>
                    <a:pt x="62070" y="112264"/>
                    <a:pt x="62070" y="112264"/>
                    <a:pt x="62070" y="112264"/>
                  </a:cubicBezTo>
                  <a:cubicBezTo>
                    <a:pt x="64365" y="112264"/>
                    <a:pt x="66667" y="114510"/>
                    <a:pt x="68963" y="114510"/>
                  </a:cubicBezTo>
                  <a:cubicBezTo>
                    <a:pt x="68963" y="116755"/>
                    <a:pt x="66667" y="119000"/>
                    <a:pt x="68963" y="119000"/>
                  </a:cubicBezTo>
                  <a:cubicBezTo>
                    <a:pt x="68963" y="121246"/>
                    <a:pt x="71264" y="119000"/>
                    <a:pt x="73565" y="119000"/>
                  </a:cubicBezTo>
                  <a:cubicBezTo>
                    <a:pt x="75861" y="119000"/>
                    <a:pt x="80458" y="119000"/>
                    <a:pt x="85055" y="116755"/>
                  </a:cubicBezTo>
                  <a:cubicBezTo>
                    <a:pt x="89653" y="114510"/>
                    <a:pt x="91954" y="110019"/>
                    <a:pt x="96551" y="107774"/>
                  </a:cubicBezTo>
                  <a:cubicBezTo>
                    <a:pt x="103450" y="103283"/>
                    <a:pt x="108047" y="98793"/>
                    <a:pt x="112644" y="94302"/>
                  </a:cubicBezTo>
                  <a:cubicBezTo>
                    <a:pt x="114940" y="94302"/>
                    <a:pt x="121838" y="89811"/>
                    <a:pt x="119537" y="875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97" name="Shape 2397"/>
            <p:cNvSpPr/>
            <p:nvPr/>
          </p:nvSpPr>
          <p:spPr>
            <a:xfrm>
              <a:off x="7417520" y="1663357"/>
              <a:ext cx="71383" cy="141387"/>
            </a:xfrm>
            <a:custGeom>
              <a:avLst/>
              <a:gdLst/>
              <a:ahLst/>
              <a:cxnLst/>
              <a:rect l="0" t="0" r="0" b="0"/>
              <a:pathLst>
                <a:path w="120000" h="120000" extrusionOk="0">
                  <a:moveTo>
                    <a:pt x="120000" y="80000"/>
                  </a:moveTo>
                  <a:cubicBezTo>
                    <a:pt x="120000" y="66666"/>
                    <a:pt x="120000" y="66666"/>
                    <a:pt x="90000" y="66666"/>
                  </a:cubicBezTo>
                  <a:cubicBezTo>
                    <a:pt x="90000" y="53333"/>
                    <a:pt x="90000" y="53333"/>
                    <a:pt x="90000" y="40000"/>
                  </a:cubicBezTo>
                  <a:cubicBezTo>
                    <a:pt x="90000" y="26666"/>
                    <a:pt x="90000" y="26666"/>
                    <a:pt x="60000" y="13333"/>
                  </a:cubicBezTo>
                  <a:cubicBezTo>
                    <a:pt x="60000" y="13333"/>
                    <a:pt x="60000" y="13333"/>
                    <a:pt x="60000" y="13333"/>
                  </a:cubicBezTo>
                  <a:cubicBezTo>
                    <a:pt x="30000" y="13333"/>
                    <a:pt x="30000" y="13333"/>
                    <a:pt x="30000" y="13333"/>
                  </a:cubicBezTo>
                  <a:cubicBezTo>
                    <a:pt x="60000" y="13333"/>
                    <a:pt x="0" y="13333"/>
                    <a:pt x="30000" y="0"/>
                  </a:cubicBezTo>
                  <a:cubicBezTo>
                    <a:pt x="0" y="0"/>
                    <a:pt x="0" y="13333"/>
                    <a:pt x="0" y="26666"/>
                  </a:cubicBezTo>
                  <a:cubicBezTo>
                    <a:pt x="0" y="26666"/>
                    <a:pt x="0" y="26666"/>
                    <a:pt x="0" y="26666"/>
                  </a:cubicBezTo>
                  <a:cubicBezTo>
                    <a:pt x="0" y="26666"/>
                    <a:pt x="0" y="26666"/>
                    <a:pt x="0" y="40000"/>
                  </a:cubicBezTo>
                  <a:cubicBezTo>
                    <a:pt x="0" y="40000"/>
                    <a:pt x="0" y="40000"/>
                    <a:pt x="0" y="40000"/>
                  </a:cubicBezTo>
                  <a:cubicBezTo>
                    <a:pt x="30000" y="40000"/>
                    <a:pt x="0" y="53333"/>
                    <a:pt x="0" y="66666"/>
                  </a:cubicBezTo>
                  <a:cubicBezTo>
                    <a:pt x="0" y="66666"/>
                    <a:pt x="0" y="80000"/>
                    <a:pt x="0" y="80000"/>
                  </a:cubicBezTo>
                  <a:cubicBezTo>
                    <a:pt x="0" y="80000"/>
                    <a:pt x="0" y="93333"/>
                    <a:pt x="0" y="93333"/>
                  </a:cubicBezTo>
                  <a:cubicBezTo>
                    <a:pt x="0" y="93333"/>
                    <a:pt x="0" y="93333"/>
                    <a:pt x="0" y="93333"/>
                  </a:cubicBezTo>
                  <a:cubicBezTo>
                    <a:pt x="0" y="93333"/>
                    <a:pt x="30000" y="106666"/>
                    <a:pt x="30000" y="106666"/>
                  </a:cubicBezTo>
                  <a:cubicBezTo>
                    <a:pt x="60000" y="106666"/>
                    <a:pt x="60000" y="120000"/>
                    <a:pt x="60000" y="120000"/>
                  </a:cubicBezTo>
                  <a:cubicBezTo>
                    <a:pt x="90000" y="120000"/>
                    <a:pt x="90000" y="106666"/>
                    <a:pt x="60000" y="106666"/>
                  </a:cubicBezTo>
                  <a:cubicBezTo>
                    <a:pt x="90000" y="106666"/>
                    <a:pt x="90000" y="106666"/>
                    <a:pt x="90000" y="106666"/>
                  </a:cubicBezTo>
                  <a:cubicBezTo>
                    <a:pt x="90000" y="106666"/>
                    <a:pt x="90000" y="106666"/>
                    <a:pt x="90000" y="93333"/>
                  </a:cubicBezTo>
                  <a:cubicBezTo>
                    <a:pt x="120000" y="93333"/>
                    <a:pt x="120000" y="80000"/>
                    <a:pt x="120000" y="8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398" name="Shape 2398"/>
            <p:cNvSpPr/>
            <p:nvPr/>
          </p:nvSpPr>
          <p:spPr>
            <a:xfrm>
              <a:off x="9245521" y="1851871"/>
              <a:ext cx="602092" cy="443562"/>
            </a:xfrm>
            <a:custGeom>
              <a:avLst/>
              <a:gdLst/>
              <a:ahLst/>
              <a:cxnLst/>
              <a:rect l="0" t="0" r="0" b="0"/>
              <a:pathLst>
                <a:path w="120000" h="120000" extrusionOk="0">
                  <a:moveTo>
                    <a:pt x="120000" y="17144"/>
                  </a:moveTo>
                  <a:cubicBezTo>
                    <a:pt x="116472" y="12855"/>
                    <a:pt x="112938" y="17144"/>
                    <a:pt x="109411" y="17144"/>
                  </a:cubicBezTo>
                  <a:cubicBezTo>
                    <a:pt x="109411" y="17144"/>
                    <a:pt x="109411" y="12855"/>
                    <a:pt x="105883" y="12855"/>
                  </a:cubicBezTo>
                  <a:cubicBezTo>
                    <a:pt x="105883" y="12855"/>
                    <a:pt x="102355" y="17144"/>
                    <a:pt x="102355" y="17144"/>
                  </a:cubicBezTo>
                  <a:cubicBezTo>
                    <a:pt x="102355" y="17144"/>
                    <a:pt x="102355" y="17144"/>
                    <a:pt x="102355" y="17144"/>
                  </a:cubicBezTo>
                  <a:cubicBezTo>
                    <a:pt x="98822" y="21427"/>
                    <a:pt x="98822" y="21427"/>
                    <a:pt x="98822" y="21427"/>
                  </a:cubicBezTo>
                  <a:cubicBezTo>
                    <a:pt x="95294" y="21427"/>
                    <a:pt x="95294" y="25716"/>
                    <a:pt x="91766" y="25716"/>
                  </a:cubicBezTo>
                  <a:cubicBezTo>
                    <a:pt x="88233" y="21427"/>
                    <a:pt x="88233" y="17144"/>
                    <a:pt x="88233" y="12855"/>
                  </a:cubicBezTo>
                  <a:cubicBezTo>
                    <a:pt x="88233" y="8572"/>
                    <a:pt x="88233" y="8572"/>
                    <a:pt x="88233" y="8572"/>
                  </a:cubicBezTo>
                  <a:cubicBezTo>
                    <a:pt x="88233" y="8572"/>
                    <a:pt x="88233" y="8572"/>
                    <a:pt x="88233" y="8572"/>
                  </a:cubicBezTo>
                  <a:cubicBezTo>
                    <a:pt x="84705" y="8572"/>
                    <a:pt x="88233" y="8572"/>
                    <a:pt x="84705" y="8572"/>
                  </a:cubicBezTo>
                  <a:cubicBezTo>
                    <a:pt x="84705" y="4283"/>
                    <a:pt x="84705" y="0"/>
                    <a:pt x="81177" y="0"/>
                  </a:cubicBezTo>
                  <a:cubicBezTo>
                    <a:pt x="77644" y="4283"/>
                    <a:pt x="77644" y="8572"/>
                    <a:pt x="77644" y="8572"/>
                  </a:cubicBezTo>
                  <a:cubicBezTo>
                    <a:pt x="77644" y="12855"/>
                    <a:pt x="77644" y="12855"/>
                    <a:pt x="77644" y="12855"/>
                  </a:cubicBezTo>
                  <a:cubicBezTo>
                    <a:pt x="77644" y="12855"/>
                    <a:pt x="74116" y="12855"/>
                    <a:pt x="74116" y="12855"/>
                  </a:cubicBezTo>
                  <a:cubicBezTo>
                    <a:pt x="70588" y="12855"/>
                    <a:pt x="74116" y="12855"/>
                    <a:pt x="70588" y="17144"/>
                  </a:cubicBezTo>
                  <a:cubicBezTo>
                    <a:pt x="70588" y="21427"/>
                    <a:pt x="70588" y="17144"/>
                    <a:pt x="67061" y="17144"/>
                  </a:cubicBezTo>
                  <a:cubicBezTo>
                    <a:pt x="63527" y="17144"/>
                    <a:pt x="63527" y="21427"/>
                    <a:pt x="60000" y="21427"/>
                  </a:cubicBezTo>
                  <a:cubicBezTo>
                    <a:pt x="56472" y="21427"/>
                    <a:pt x="56472" y="17144"/>
                    <a:pt x="56472" y="17144"/>
                  </a:cubicBezTo>
                  <a:cubicBezTo>
                    <a:pt x="52938" y="17144"/>
                    <a:pt x="52938" y="17144"/>
                    <a:pt x="49411" y="17144"/>
                  </a:cubicBezTo>
                  <a:cubicBezTo>
                    <a:pt x="49411" y="17144"/>
                    <a:pt x="42355" y="12855"/>
                    <a:pt x="38822" y="12855"/>
                  </a:cubicBezTo>
                  <a:cubicBezTo>
                    <a:pt x="38822" y="12855"/>
                    <a:pt x="38822" y="17144"/>
                    <a:pt x="38822" y="17144"/>
                  </a:cubicBezTo>
                  <a:cubicBezTo>
                    <a:pt x="38822" y="17144"/>
                    <a:pt x="38822" y="17144"/>
                    <a:pt x="38822" y="17144"/>
                  </a:cubicBezTo>
                  <a:cubicBezTo>
                    <a:pt x="38822" y="17144"/>
                    <a:pt x="35294" y="17144"/>
                    <a:pt x="35294" y="17144"/>
                  </a:cubicBezTo>
                  <a:cubicBezTo>
                    <a:pt x="28233" y="17144"/>
                    <a:pt x="31766" y="25716"/>
                    <a:pt x="31766" y="30000"/>
                  </a:cubicBezTo>
                  <a:cubicBezTo>
                    <a:pt x="31766" y="30000"/>
                    <a:pt x="28233" y="34283"/>
                    <a:pt x="28233" y="34283"/>
                  </a:cubicBezTo>
                  <a:cubicBezTo>
                    <a:pt x="24705" y="34283"/>
                    <a:pt x="21177" y="34283"/>
                    <a:pt x="21177" y="34283"/>
                  </a:cubicBezTo>
                  <a:cubicBezTo>
                    <a:pt x="21177" y="34283"/>
                    <a:pt x="21177" y="38572"/>
                    <a:pt x="21177" y="38572"/>
                  </a:cubicBezTo>
                  <a:cubicBezTo>
                    <a:pt x="17644" y="42855"/>
                    <a:pt x="17644" y="42855"/>
                    <a:pt x="14116" y="42855"/>
                  </a:cubicBezTo>
                  <a:cubicBezTo>
                    <a:pt x="14116" y="42855"/>
                    <a:pt x="10588" y="42855"/>
                    <a:pt x="10588" y="42855"/>
                  </a:cubicBezTo>
                  <a:cubicBezTo>
                    <a:pt x="10588" y="38572"/>
                    <a:pt x="7061" y="38572"/>
                    <a:pt x="7061" y="38572"/>
                  </a:cubicBezTo>
                  <a:cubicBezTo>
                    <a:pt x="7061" y="38572"/>
                    <a:pt x="7061" y="38572"/>
                    <a:pt x="3527" y="38572"/>
                  </a:cubicBezTo>
                  <a:cubicBezTo>
                    <a:pt x="3527" y="38572"/>
                    <a:pt x="3527" y="42855"/>
                    <a:pt x="3527" y="42855"/>
                  </a:cubicBezTo>
                  <a:cubicBezTo>
                    <a:pt x="3527" y="42855"/>
                    <a:pt x="3527" y="47144"/>
                    <a:pt x="3527" y="47144"/>
                  </a:cubicBezTo>
                  <a:cubicBezTo>
                    <a:pt x="3527" y="51427"/>
                    <a:pt x="0" y="51427"/>
                    <a:pt x="3527" y="55716"/>
                  </a:cubicBezTo>
                  <a:cubicBezTo>
                    <a:pt x="0" y="55716"/>
                    <a:pt x="0" y="60000"/>
                    <a:pt x="0" y="60000"/>
                  </a:cubicBezTo>
                  <a:cubicBezTo>
                    <a:pt x="0" y="64283"/>
                    <a:pt x="0" y="64283"/>
                    <a:pt x="3527" y="64283"/>
                  </a:cubicBezTo>
                  <a:cubicBezTo>
                    <a:pt x="3527" y="64283"/>
                    <a:pt x="3527" y="64283"/>
                    <a:pt x="3527" y="64283"/>
                  </a:cubicBezTo>
                  <a:cubicBezTo>
                    <a:pt x="3527" y="68572"/>
                    <a:pt x="3527" y="68572"/>
                    <a:pt x="3527" y="68572"/>
                  </a:cubicBezTo>
                  <a:cubicBezTo>
                    <a:pt x="3527" y="72855"/>
                    <a:pt x="3527" y="72855"/>
                    <a:pt x="3527" y="72855"/>
                  </a:cubicBezTo>
                  <a:cubicBezTo>
                    <a:pt x="3527" y="77144"/>
                    <a:pt x="3527" y="81427"/>
                    <a:pt x="7061" y="85716"/>
                  </a:cubicBezTo>
                  <a:cubicBezTo>
                    <a:pt x="7061" y="90000"/>
                    <a:pt x="7061" y="90000"/>
                    <a:pt x="10588" y="90000"/>
                  </a:cubicBezTo>
                  <a:cubicBezTo>
                    <a:pt x="10588" y="94283"/>
                    <a:pt x="14116" y="90000"/>
                    <a:pt x="17644" y="94283"/>
                  </a:cubicBezTo>
                  <a:cubicBezTo>
                    <a:pt x="17644" y="102855"/>
                    <a:pt x="10588" y="107144"/>
                    <a:pt x="10588" y="111427"/>
                  </a:cubicBezTo>
                  <a:cubicBezTo>
                    <a:pt x="17644" y="111427"/>
                    <a:pt x="24705" y="115716"/>
                    <a:pt x="31766" y="115716"/>
                  </a:cubicBezTo>
                  <a:cubicBezTo>
                    <a:pt x="35294" y="115716"/>
                    <a:pt x="38822" y="120000"/>
                    <a:pt x="38822" y="120000"/>
                  </a:cubicBezTo>
                  <a:cubicBezTo>
                    <a:pt x="42355" y="115716"/>
                    <a:pt x="45883" y="115716"/>
                    <a:pt x="49411" y="115716"/>
                  </a:cubicBezTo>
                  <a:cubicBezTo>
                    <a:pt x="49411" y="115716"/>
                    <a:pt x="56472" y="115716"/>
                    <a:pt x="56472" y="111427"/>
                  </a:cubicBezTo>
                  <a:cubicBezTo>
                    <a:pt x="60000" y="111427"/>
                    <a:pt x="56472" y="107144"/>
                    <a:pt x="56472" y="102855"/>
                  </a:cubicBezTo>
                  <a:cubicBezTo>
                    <a:pt x="56472" y="98572"/>
                    <a:pt x="56472" y="94283"/>
                    <a:pt x="60000" y="94283"/>
                  </a:cubicBezTo>
                  <a:cubicBezTo>
                    <a:pt x="63527" y="94283"/>
                    <a:pt x="67061" y="94283"/>
                    <a:pt x="70588" y="94283"/>
                  </a:cubicBezTo>
                  <a:cubicBezTo>
                    <a:pt x="67061" y="90000"/>
                    <a:pt x="70588" y="90000"/>
                    <a:pt x="70588" y="85716"/>
                  </a:cubicBezTo>
                  <a:cubicBezTo>
                    <a:pt x="74116" y="85716"/>
                    <a:pt x="77644" y="90000"/>
                    <a:pt x="81177" y="90000"/>
                  </a:cubicBezTo>
                  <a:cubicBezTo>
                    <a:pt x="81177" y="85716"/>
                    <a:pt x="81177" y="85716"/>
                    <a:pt x="81177" y="81427"/>
                  </a:cubicBezTo>
                  <a:cubicBezTo>
                    <a:pt x="81177" y="77144"/>
                    <a:pt x="81177" y="77144"/>
                    <a:pt x="81177" y="77144"/>
                  </a:cubicBezTo>
                  <a:cubicBezTo>
                    <a:pt x="81177" y="77144"/>
                    <a:pt x="81177" y="72855"/>
                    <a:pt x="81177" y="72855"/>
                  </a:cubicBezTo>
                  <a:cubicBezTo>
                    <a:pt x="81177" y="68572"/>
                    <a:pt x="84705" y="72855"/>
                    <a:pt x="88233" y="68572"/>
                  </a:cubicBezTo>
                  <a:cubicBezTo>
                    <a:pt x="88233" y="64283"/>
                    <a:pt x="81177" y="60000"/>
                    <a:pt x="84705" y="60000"/>
                  </a:cubicBezTo>
                  <a:cubicBezTo>
                    <a:pt x="84705" y="55716"/>
                    <a:pt x="88233" y="60000"/>
                    <a:pt x="91766" y="60000"/>
                  </a:cubicBezTo>
                  <a:cubicBezTo>
                    <a:pt x="95294" y="55716"/>
                    <a:pt x="91766" y="55716"/>
                    <a:pt x="91766" y="55716"/>
                  </a:cubicBezTo>
                  <a:cubicBezTo>
                    <a:pt x="91766" y="51427"/>
                    <a:pt x="91766" y="55716"/>
                    <a:pt x="91766" y="51427"/>
                  </a:cubicBezTo>
                  <a:cubicBezTo>
                    <a:pt x="91766" y="47144"/>
                    <a:pt x="95294" y="47144"/>
                    <a:pt x="95294" y="42855"/>
                  </a:cubicBezTo>
                  <a:cubicBezTo>
                    <a:pt x="95294" y="38572"/>
                    <a:pt x="88233" y="34283"/>
                    <a:pt x="91766" y="30000"/>
                  </a:cubicBezTo>
                  <a:cubicBezTo>
                    <a:pt x="91766" y="30000"/>
                    <a:pt x="95294" y="30000"/>
                    <a:pt x="95294" y="25716"/>
                  </a:cubicBezTo>
                  <a:cubicBezTo>
                    <a:pt x="98822" y="25716"/>
                    <a:pt x="95294" y="25716"/>
                    <a:pt x="98822" y="25716"/>
                  </a:cubicBezTo>
                  <a:cubicBezTo>
                    <a:pt x="105883" y="21427"/>
                    <a:pt x="112938" y="25716"/>
                    <a:pt x="116472" y="21427"/>
                  </a:cubicBezTo>
                  <a:cubicBezTo>
                    <a:pt x="116472" y="21427"/>
                    <a:pt x="116472" y="17144"/>
                    <a:pt x="116472" y="17144"/>
                  </a:cubicBezTo>
                  <a:cubicBezTo>
                    <a:pt x="116472" y="17144"/>
                    <a:pt x="116472" y="17144"/>
                    <a:pt x="120000" y="171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2399" name="Shape 2399"/>
          <p:cNvSpPr/>
          <p:nvPr/>
        </p:nvSpPr>
        <p:spPr>
          <a:xfrm>
            <a:off x="11685463" y="3175000"/>
            <a:ext cx="1270001"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00" name="Shape 2400"/>
          <p:cNvSpPr txBox="1"/>
          <p:nvPr/>
        </p:nvSpPr>
        <p:spPr>
          <a:xfrm>
            <a:off x="3000805" y="113187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401" name="Shape 2401"/>
          <p:cNvSpPr txBox="1"/>
          <p:nvPr/>
        </p:nvSpPr>
        <p:spPr>
          <a:xfrm>
            <a:off x="2999615" y="10491425"/>
            <a:ext cx="5172528"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2402" name="Shape 2402"/>
          <p:cNvSpPr txBox="1"/>
          <p:nvPr/>
        </p:nvSpPr>
        <p:spPr>
          <a:xfrm>
            <a:off x="9401604" y="113187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403" name="Shape 2403"/>
          <p:cNvSpPr txBox="1"/>
          <p:nvPr/>
        </p:nvSpPr>
        <p:spPr>
          <a:xfrm>
            <a:off x="9400414" y="10491425"/>
            <a:ext cx="5172528"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2404" name="Shape 2404"/>
          <p:cNvSpPr/>
          <p:nvPr/>
        </p:nvSpPr>
        <p:spPr>
          <a:xfrm>
            <a:off x="2578232" y="10842228"/>
            <a:ext cx="202142" cy="202670"/>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05" name="Shape 2405"/>
          <p:cNvSpPr/>
          <p:nvPr/>
        </p:nvSpPr>
        <p:spPr>
          <a:xfrm>
            <a:off x="8978827" y="10843814"/>
            <a:ext cx="200965"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406" name="Shape 2406"/>
          <p:cNvGrpSpPr/>
          <p:nvPr/>
        </p:nvGrpSpPr>
        <p:grpSpPr>
          <a:xfrm>
            <a:off x="632552" y="631470"/>
            <a:ext cx="1273177" cy="1304442"/>
            <a:chOff x="0" y="0"/>
            <a:chExt cx="1273176" cy="1304442"/>
          </a:xfrm>
        </p:grpSpPr>
        <p:sp>
          <p:nvSpPr>
            <p:cNvPr id="2407" name="Shape 2407"/>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08" name="Shape 2408"/>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2409" name="Shape 2409"/>
          <p:cNvGrpSpPr/>
          <p:nvPr/>
        </p:nvGrpSpPr>
        <p:grpSpPr>
          <a:xfrm>
            <a:off x="632552" y="11635888"/>
            <a:ext cx="1328635" cy="1329425"/>
            <a:chOff x="0" y="-56246"/>
            <a:chExt cx="1328634" cy="1329422"/>
          </a:xfrm>
        </p:grpSpPr>
        <p:sp>
          <p:nvSpPr>
            <p:cNvPr id="2410" name="Shape 2410"/>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11" name="Shape 241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83</a:t>
              </a:fld>
              <a:r>
                <a:rPr lang="en-US" sz="2400" b="0" i="0" u="none" strike="noStrike" cap="none">
                  <a:solidFill>
                    <a:srgbClr val="DDDDDD"/>
                  </a:solidFill>
                  <a:latin typeface="Open Sans Light"/>
                  <a:ea typeface="Open Sans Light"/>
                  <a:cs typeface="Open Sans Light"/>
                  <a:sym typeface="Open Sans Light"/>
                </a:rPr>
                <a:t>￼</a:t>
              </a:r>
            </a:p>
          </p:txBody>
        </p:sp>
        <p:sp>
          <p:nvSpPr>
            <p:cNvPr id="2412" name="Shape 2412"/>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413" name="Shape 2413"/>
          <p:cNvSpPr txBox="1">
            <a:spLocks noGrp="1"/>
          </p:cNvSpPr>
          <p:nvPr>
            <p:ph type="title" idx="4294967295"/>
          </p:nvPr>
        </p:nvSpPr>
        <p:spPr>
          <a:xfrm>
            <a:off x="1273191" y="1245591"/>
            <a:ext cx="21837617" cy="1298576"/>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World Slide</a:t>
            </a:r>
          </a:p>
        </p:txBody>
      </p:sp>
      <p:sp>
        <p:nvSpPr>
          <p:cNvPr id="2414" name="Shape 2414"/>
          <p:cNvSpPr txBox="1">
            <a:spLocks noGrp="1"/>
          </p:cNvSpPr>
          <p:nvPr>
            <p:ph type="body" idx="4294967295"/>
          </p:nvPr>
        </p:nvSpPr>
        <p:spPr>
          <a:xfrm>
            <a:off x="1270958" y="2506066"/>
            <a:ext cx="21842084" cy="76845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415" name="Shape 2415"/>
          <p:cNvSpPr/>
          <p:nvPr/>
        </p:nvSpPr>
        <p:spPr>
          <a:xfrm>
            <a:off x="5514248" y="3207101"/>
            <a:ext cx="2308115"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16" name="Shape 2416"/>
          <p:cNvSpPr txBox="1"/>
          <p:nvPr/>
        </p:nvSpPr>
        <p:spPr>
          <a:xfrm>
            <a:off x="5848362" y="4146871"/>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2417" name="Shape 2417"/>
          <p:cNvSpPr/>
          <p:nvPr/>
        </p:nvSpPr>
        <p:spPr>
          <a:xfrm>
            <a:off x="13070746" y="3905348"/>
            <a:ext cx="2308117"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18" name="Shape 2418"/>
          <p:cNvSpPr txBox="1"/>
          <p:nvPr/>
        </p:nvSpPr>
        <p:spPr>
          <a:xfrm>
            <a:off x="13404862" y="4845119"/>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Shape 2423"/>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84</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424" name="Shape 2424"/>
          <p:cNvGrpSpPr/>
          <p:nvPr/>
        </p:nvGrpSpPr>
        <p:grpSpPr>
          <a:xfrm>
            <a:off x="11379198" y="0"/>
            <a:ext cx="13004803" cy="10189602"/>
            <a:chOff x="0" y="0"/>
            <a:chExt cx="13004801" cy="10189599"/>
          </a:xfrm>
        </p:grpSpPr>
        <p:sp>
          <p:nvSpPr>
            <p:cNvPr id="2425" name="Shape 2425"/>
            <p:cNvSpPr/>
            <p:nvPr/>
          </p:nvSpPr>
          <p:spPr>
            <a:xfrm>
              <a:off x="7025135" y="6484550"/>
              <a:ext cx="2702609" cy="1802689"/>
            </a:xfrm>
            <a:custGeom>
              <a:avLst/>
              <a:gdLst/>
              <a:ahLst/>
              <a:cxnLst/>
              <a:rect l="0" t="0" r="0" b="0"/>
              <a:pathLst>
                <a:path w="120000" h="120000" extrusionOk="0">
                  <a:moveTo>
                    <a:pt x="73733" y="0"/>
                  </a:moveTo>
                  <a:cubicBezTo>
                    <a:pt x="74455" y="0"/>
                    <a:pt x="75183" y="0"/>
                    <a:pt x="75905" y="0"/>
                  </a:cubicBezTo>
                  <a:cubicBezTo>
                    <a:pt x="75905" y="1083"/>
                    <a:pt x="75905" y="1083"/>
                    <a:pt x="76627" y="0"/>
                  </a:cubicBezTo>
                  <a:cubicBezTo>
                    <a:pt x="77350" y="0"/>
                    <a:pt x="77350" y="0"/>
                    <a:pt x="78072" y="0"/>
                  </a:cubicBezTo>
                  <a:cubicBezTo>
                    <a:pt x="78794" y="1083"/>
                    <a:pt x="79516" y="2161"/>
                    <a:pt x="79516" y="3244"/>
                  </a:cubicBezTo>
                  <a:cubicBezTo>
                    <a:pt x="79516" y="3244"/>
                    <a:pt x="79516" y="4322"/>
                    <a:pt x="79516" y="5405"/>
                  </a:cubicBezTo>
                  <a:cubicBezTo>
                    <a:pt x="79516" y="5405"/>
                    <a:pt x="79516" y="5405"/>
                    <a:pt x="79516" y="6488"/>
                  </a:cubicBezTo>
                  <a:cubicBezTo>
                    <a:pt x="80238" y="6488"/>
                    <a:pt x="80238" y="7566"/>
                    <a:pt x="80961" y="7566"/>
                  </a:cubicBezTo>
                  <a:cubicBezTo>
                    <a:pt x="80961" y="7566"/>
                    <a:pt x="80961" y="7566"/>
                    <a:pt x="80961" y="7566"/>
                  </a:cubicBezTo>
                  <a:cubicBezTo>
                    <a:pt x="80961" y="7566"/>
                    <a:pt x="81688" y="7566"/>
                    <a:pt x="81688" y="8650"/>
                  </a:cubicBezTo>
                  <a:cubicBezTo>
                    <a:pt x="82411" y="10811"/>
                    <a:pt x="80961" y="9727"/>
                    <a:pt x="80238" y="10811"/>
                  </a:cubicBezTo>
                  <a:cubicBezTo>
                    <a:pt x="79516" y="10811"/>
                    <a:pt x="79516" y="10811"/>
                    <a:pt x="80238" y="11894"/>
                  </a:cubicBezTo>
                  <a:cubicBezTo>
                    <a:pt x="80238" y="11894"/>
                    <a:pt x="80238" y="12972"/>
                    <a:pt x="80238" y="12972"/>
                  </a:cubicBezTo>
                  <a:cubicBezTo>
                    <a:pt x="80961" y="14055"/>
                    <a:pt x="80238" y="16216"/>
                    <a:pt x="80961" y="15133"/>
                  </a:cubicBezTo>
                  <a:cubicBezTo>
                    <a:pt x="80961" y="16216"/>
                    <a:pt x="80961" y="17300"/>
                    <a:pt x="80238" y="17300"/>
                  </a:cubicBezTo>
                  <a:cubicBezTo>
                    <a:pt x="80238" y="17300"/>
                    <a:pt x="80961" y="18377"/>
                    <a:pt x="80961" y="18377"/>
                  </a:cubicBezTo>
                  <a:cubicBezTo>
                    <a:pt x="80961" y="18377"/>
                    <a:pt x="80961" y="17300"/>
                    <a:pt x="81688" y="17300"/>
                  </a:cubicBezTo>
                  <a:cubicBezTo>
                    <a:pt x="81688" y="17300"/>
                    <a:pt x="82411" y="17300"/>
                    <a:pt x="82411" y="18377"/>
                  </a:cubicBezTo>
                  <a:cubicBezTo>
                    <a:pt x="82411" y="18377"/>
                    <a:pt x="83133" y="17300"/>
                    <a:pt x="83133" y="18377"/>
                  </a:cubicBezTo>
                  <a:cubicBezTo>
                    <a:pt x="83133" y="18377"/>
                    <a:pt x="83133" y="18377"/>
                    <a:pt x="83855" y="18377"/>
                  </a:cubicBezTo>
                  <a:cubicBezTo>
                    <a:pt x="83855" y="19461"/>
                    <a:pt x="85300" y="18377"/>
                    <a:pt x="86022" y="18377"/>
                  </a:cubicBezTo>
                  <a:cubicBezTo>
                    <a:pt x="86744" y="18377"/>
                    <a:pt x="86022" y="19461"/>
                    <a:pt x="86744" y="20538"/>
                  </a:cubicBezTo>
                  <a:cubicBezTo>
                    <a:pt x="86744" y="20538"/>
                    <a:pt x="86744" y="20538"/>
                    <a:pt x="87472" y="20538"/>
                  </a:cubicBezTo>
                  <a:cubicBezTo>
                    <a:pt x="87472" y="20538"/>
                    <a:pt x="88194" y="20538"/>
                    <a:pt x="88194" y="20538"/>
                  </a:cubicBezTo>
                  <a:cubicBezTo>
                    <a:pt x="88194" y="21622"/>
                    <a:pt x="88194" y="21622"/>
                    <a:pt x="88194" y="21622"/>
                  </a:cubicBezTo>
                  <a:cubicBezTo>
                    <a:pt x="87472" y="21622"/>
                    <a:pt x="87472" y="21622"/>
                    <a:pt x="87472" y="22700"/>
                  </a:cubicBezTo>
                  <a:cubicBezTo>
                    <a:pt x="87472" y="22700"/>
                    <a:pt x="87472" y="22700"/>
                    <a:pt x="87472" y="22700"/>
                  </a:cubicBezTo>
                  <a:cubicBezTo>
                    <a:pt x="87472" y="22700"/>
                    <a:pt x="88194" y="22700"/>
                    <a:pt x="88194" y="22700"/>
                  </a:cubicBezTo>
                  <a:cubicBezTo>
                    <a:pt x="88194" y="23783"/>
                    <a:pt x="88194" y="23783"/>
                    <a:pt x="88194" y="23783"/>
                  </a:cubicBezTo>
                  <a:cubicBezTo>
                    <a:pt x="88194" y="24866"/>
                    <a:pt x="88194" y="24866"/>
                    <a:pt x="88194" y="24866"/>
                  </a:cubicBezTo>
                  <a:cubicBezTo>
                    <a:pt x="88194" y="24866"/>
                    <a:pt x="88916" y="24866"/>
                    <a:pt x="88916" y="24866"/>
                  </a:cubicBezTo>
                  <a:cubicBezTo>
                    <a:pt x="88916" y="25944"/>
                    <a:pt x="88916" y="25944"/>
                    <a:pt x="88916" y="27027"/>
                  </a:cubicBezTo>
                  <a:cubicBezTo>
                    <a:pt x="88194" y="27027"/>
                    <a:pt x="88194" y="29188"/>
                    <a:pt x="88916" y="30272"/>
                  </a:cubicBezTo>
                  <a:cubicBezTo>
                    <a:pt x="88916" y="30272"/>
                    <a:pt x="89638" y="30272"/>
                    <a:pt x="89638" y="30272"/>
                  </a:cubicBezTo>
                  <a:cubicBezTo>
                    <a:pt x="89638" y="30272"/>
                    <a:pt x="89638" y="31350"/>
                    <a:pt x="89638" y="31350"/>
                  </a:cubicBezTo>
                  <a:cubicBezTo>
                    <a:pt x="89638" y="31350"/>
                    <a:pt x="90361" y="32433"/>
                    <a:pt x="90361" y="31350"/>
                  </a:cubicBezTo>
                  <a:cubicBezTo>
                    <a:pt x="91083" y="31350"/>
                    <a:pt x="91083" y="30272"/>
                    <a:pt x="91083" y="30272"/>
                  </a:cubicBezTo>
                  <a:cubicBezTo>
                    <a:pt x="91805" y="30272"/>
                    <a:pt x="92527" y="30272"/>
                    <a:pt x="93255" y="30272"/>
                  </a:cubicBezTo>
                  <a:cubicBezTo>
                    <a:pt x="93977" y="31350"/>
                    <a:pt x="93977" y="32433"/>
                    <a:pt x="94700" y="32433"/>
                  </a:cubicBezTo>
                  <a:cubicBezTo>
                    <a:pt x="94700" y="33511"/>
                    <a:pt x="94700" y="32433"/>
                    <a:pt x="95422" y="32433"/>
                  </a:cubicBezTo>
                  <a:cubicBezTo>
                    <a:pt x="96144" y="32433"/>
                    <a:pt x="95422" y="33511"/>
                    <a:pt x="96144" y="33511"/>
                  </a:cubicBezTo>
                  <a:cubicBezTo>
                    <a:pt x="96866" y="34594"/>
                    <a:pt x="96866" y="33511"/>
                    <a:pt x="96866" y="33511"/>
                  </a:cubicBezTo>
                  <a:cubicBezTo>
                    <a:pt x="97588" y="33511"/>
                    <a:pt x="97588" y="32433"/>
                    <a:pt x="98311" y="32433"/>
                  </a:cubicBezTo>
                  <a:cubicBezTo>
                    <a:pt x="99038" y="31350"/>
                    <a:pt x="99761" y="31350"/>
                    <a:pt x="100483" y="31350"/>
                  </a:cubicBezTo>
                  <a:cubicBezTo>
                    <a:pt x="101205" y="31350"/>
                    <a:pt x="101205" y="30272"/>
                    <a:pt x="101927" y="30272"/>
                  </a:cubicBezTo>
                  <a:cubicBezTo>
                    <a:pt x="101927" y="30272"/>
                    <a:pt x="101927" y="31350"/>
                    <a:pt x="102650" y="32433"/>
                  </a:cubicBezTo>
                  <a:cubicBezTo>
                    <a:pt x="102650" y="32433"/>
                    <a:pt x="103372" y="32433"/>
                    <a:pt x="103372" y="32433"/>
                  </a:cubicBezTo>
                  <a:cubicBezTo>
                    <a:pt x="103372" y="32433"/>
                    <a:pt x="103372" y="33511"/>
                    <a:pt x="103372" y="33511"/>
                  </a:cubicBezTo>
                  <a:cubicBezTo>
                    <a:pt x="103372" y="34594"/>
                    <a:pt x="103372" y="35677"/>
                    <a:pt x="104094" y="35677"/>
                  </a:cubicBezTo>
                  <a:cubicBezTo>
                    <a:pt x="104816" y="36755"/>
                    <a:pt x="105544" y="36755"/>
                    <a:pt x="105544" y="38916"/>
                  </a:cubicBezTo>
                  <a:cubicBezTo>
                    <a:pt x="106266" y="37838"/>
                    <a:pt x="106988" y="38916"/>
                    <a:pt x="106988" y="37838"/>
                  </a:cubicBezTo>
                  <a:cubicBezTo>
                    <a:pt x="106988" y="37838"/>
                    <a:pt x="106266" y="35677"/>
                    <a:pt x="107711" y="36755"/>
                  </a:cubicBezTo>
                  <a:cubicBezTo>
                    <a:pt x="108433" y="36755"/>
                    <a:pt x="108433" y="37838"/>
                    <a:pt x="108433" y="37838"/>
                  </a:cubicBezTo>
                  <a:cubicBezTo>
                    <a:pt x="109155" y="37838"/>
                    <a:pt x="109877" y="37838"/>
                    <a:pt x="110600" y="37838"/>
                  </a:cubicBezTo>
                  <a:cubicBezTo>
                    <a:pt x="110600" y="38916"/>
                    <a:pt x="110600" y="38916"/>
                    <a:pt x="111327" y="38916"/>
                  </a:cubicBezTo>
                  <a:cubicBezTo>
                    <a:pt x="111327" y="40000"/>
                    <a:pt x="112050" y="40000"/>
                    <a:pt x="112772" y="40000"/>
                  </a:cubicBezTo>
                  <a:cubicBezTo>
                    <a:pt x="112772" y="40000"/>
                    <a:pt x="113494" y="38916"/>
                    <a:pt x="113494" y="38916"/>
                  </a:cubicBezTo>
                  <a:cubicBezTo>
                    <a:pt x="114216" y="40000"/>
                    <a:pt x="114216" y="41083"/>
                    <a:pt x="114216" y="41083"/>
                  </a:cubicBezTo>
                  <a:cubicBezTo>
                    <a:pt x="114938" y="41083"/>
                    <a:pt x="114938" y="41083"/>
                    <a:pt x="115661" y="41083"/>
                  </a:cubicBezTo>
                  <a:cubicBezTo>
                    <a:pt x="116383" y="41083"/>
                    <a:pt x="116383" y="42161"/>
                    <a:pt x="116383" y="43244"/>
                  </a:cubicBezTo>
                  <a:cubicBezTo>
                    <a:pt x="117111" y="43244"/>
                    <a:pt x="117111" y="44322"/>
                    <a:pt x="117833" y="44322"/>
                  </a:cubicBezTo>
                  <a:cubicBezTo>
                    <a:pt x="118555" y="44322"/>
                    <a:pt x="118555" y="43244"/>
                    <a:pt x="119277" y="43244"/>
                  </a:cubicBezTo>
                  <a:cubicBezTo>
                    <a:pt x="119277" y="43244"/>
                    <a:pt x="120000" y="43244"/>
                    <a:pt x="120000" y="44322"/>
                  </a:cubicBezTo>
                  <a:cubicBezTo>
                    <a:pt x="120000" y="44322"/>
                    <a:pt x="119277" y="44322"/>
                    <a:pt x="119277" y="44322"/>
                  </a:cubicBezTo>
                  <a:cubicBezTo>
                    <a:pt x="119277" y="45405"/>
                    <a:pt x="119277" y="45405"/>
                    <a:pt x="120000" y="45405"/>
                  </a:cubicBezTo>
                  <a:cubicBezTo>
                    <a:pt x="120000" y="46488"/>
                    <a:pt x="120000" y="47566"/>
                    <a:pt x="120000" y="48650"/>
                  </a:cubicBezTo>
                  <a:cubicBezTo>
                    <a:pt x="120000" y="49727"/>
                    <a:pt x="119277" y="49727"/>
                    <a:pt x="119277" y="50811"/>
                  </a:cubicBezTo>
                  <a:cubicBezTo>
                    <a:pt x="118555" y="50811"/>
                    <a:pt x="118555" y="51894"/>
                    <a:pt x="118555" y="51894"/>
                  </a:cubicBezTo>
                  <a:cubicBezTo>
                    <a:pt x="118555" y="51894"/>
                    <a:pt x="117111" y="51894"/>
                    <a:pt x="117111" y="51894"/>
                  </a:cubicBezTo>
                  <a:cubicBezTo>
                    <a:pt x="117111" y="52972"/>
                    <a:pt x="117111" y="54055"/>
                    <a:pt x="117833" y="54055"/>
                  </a:cubicBezTo>
                  <a:cubicBezTo>
                    <a:pt x="117833" y="54055"/>
                    <a:pt x="118555" y="54055"/>
                    <a:pt x="118555" y="54055"/>
                  </a:cubicBezTo>
                  <a:cubicBezTo>
                    <a:pt x="118555" y="54055"/>
                    <a:pt x="118555" y="55133"/>
                    <a:pt x="118555" y="55133"/>
                  </a:cubicBezTo>
                  <a:cubicBezTo>
                    <a:pt x="119277" y="55133"/>
                    <a:pt x="119277" y="54055"/>
                    <a:pt x="119277" y="55133"/>
                  </a:cubicBezTo>
                  <a:cubicBezTo>
                    <a:pt x="119277" y="56216"/>
                    <a:pt x="118555" y="55133"/>
                    <a:pt x="118555" y="55133"/>
                  </a:cubicBezTo>
                  <a:cubicBezTo>
                    <a:pt x="117111" y="55133"/>
                    <a:pt x="117111" y="57300"/>
                    <a:pt x="116383" y="58377"/>
                  </a:cubicBezTo>
                  <a:cubicBezTo>
                    <a:pt x="117111" y="58377"/>
                    <a:pt x="117833" y="58377"/>
                    <a:pt x="117833" y="58377"/>
                  </a:cubicBezTo>
                  <a:cubicBezTo>
                    <a:pt x="118555" y="59461"/>
                    <a:pt x="117833" y="59461"/>
                    <a:pt x="117833" y="60538"/>
                  </a:cubicBezTo>
                  <a:cubicBezTo>
                    <a:pt x="118555" y="60538"/>
                    <a:pt x="118555" y="60538"/>
                    <a:pt x="118555" y="61622"/>
                  </a:cubicBezTo>
                  <a:cubicBezTo>
                    <a:pt x="118555" y="62700"/>
                    <a:pt x="118555" y="62700"/>
                    <a:pt x="117833" y="62700"/>
                  </a:cubicBezTo>
                  <a:cubicBezTo>
                    <a:pt x="118555" y="63783"/>
                    <a:pt x="119277" y="62700"/>
                    <a:pt x="118555" y="64866"/>
                  </a:cubicBezTo>
                  <a:cubicBezTo>
                    <a:pt x="118555" y="64866"/>
                    <a:pt x="118555" y="65944"/>
                    <a:pt x="117833" y="65944"/>
                  </a:cubicBezTo>
                  <a:cubicBezTo>
                    <a:pt x="117833" y="65944"/>
                    <a:pt x="118555" y="67027"/>
                    <a:pt x="117833" y="67027"/>
                  </a:cubicBezTo>
                  <a:cubicBezTo>
                    <a:pt x="117833" y="67027"/>
                    <a:pt x="117833" y="67027"/>
                    <a:pt x="117833" y="67027"/>
                  </a:cubicBezTo>
                  <a:cubicBezTo>
                    <a:pt x="117833" y="67027"/>
                    <a:pt x="117833" y="67027"/>
                    <a:pt x="117833" y="67027"/>
                  </a:cubicBezTo>
                  <a:cubicBezTo>
                    <a:pt x="117833" y="67027"/>
                    <a:pt x="117833" y="68105"/>
                    <a:pt x="117833" y="68105"/>
                  </a:cubicBezTo>
                  <a:cubicBezTo>
                    <a:pt x="117833" y="68105"/>
                    <a:pt x="117833" y="70272"/>
                    <a:pt x="117833" y="70272"/>
                  </a:cubicBezTo>
                  <a:cubicBezTo>
                    <a:pt x="117111" y="70272"/>
                    <a:pt x="116383" y="70272"/>
                    <a:pt x="116383" y="70272"/>
                  </a:cubicBezTo>
                  <a:cubicBezTo>
                    <a:pt x="115661" y="70272"/>
                    <a:pt x="115661" y="70272"/>
                    <a:pt x="114938" y="70272"/>
                  </a:cubicBezTo>
                  <a:cubicBezTo>
                    <a:pt x="114216" y="70272"/>
                    <a:pt x="113494" y="70272"/>
                    <a:pt x="112772" y="69188"/>
                  </a:cubicBezTo>
                  <a:cubicBezTo>
                    <a:pt x="110600" y="69188"/>
                    <a:pt x="111327" y="71350"/>
                    <a:pt x="110600" y="72433"/>
                  </a:cubicBezTo>
                  <a:cubicBezTo>
                    <a:pt x="110600" y="72433"/>
                    <a:pt x="110600" y="72433"/>
                    <a:pt x="109877" y="72433"/>
                  </a:cubicBezTo>
                  <a:cubicBezTo>
                    <a:pt x="109877" y="72433"/>
                    <a:pt x="109155" y="73511"/>
                    <a:pt x="108433" y="73511"/>
                  </a:cubicBezTo>
                  <a:cubicBezTo>
                    <a:pt x="107711" y="73511"/>
                    <a:pt x="107711" y="74594"/>
                    <a:pt x="107711" y="76755"/>
                  </a:cubicBezTo>
                  <a:cubicBezTo>
                    <a:pt x="107711" y="76755"/>
                    <a:pt x="106988" y="77838"/>
                    <a:pt x="106988" y="77838"/>
                  </a:cubicBezTo>
                  <a:cubicBezTo>
                    <a:pt x="107711" y="78916"/>
                    <a:pt x="107711" y="77838"/>
                    <a:pt x="107711" y="78916"/>
                  </a:cubicBezTo>
                  <a:cubicBezTo>
                    <a:pt x="107711" y="78916"/>
                    <a:pt x="107711" y="78916"/>
                    <a:pt x="106988" y="78916"/>
                  </a:cubicBezTo>
                  <a:cubicBezTo>
                    <a:pt x="106988" y="80000"/>
                    <a:pt x="106988" y="80000"/>
                    <a:pt x="106988" y="80000"/>
                  </a:cubicBezTo>
                  <a:cubicBezTo>
                    <a:pt x="106988" y="81083"/>
                    <a:pt x="106988" y="81083"/>
                    <a:pt x="106266" y="82161"/>
                  </a:cubicBezTo>
                  <a:cubicBezTo>
                    <a:pt x="107711" y="80000"/>
                    <a:pt x="104094" y="81083"/>
                    <a:pt x="104094" y="81083"/>
                  </a:cubicBezTo>
                  <a:cubicBezTo>
                    <a:pt x="103372" y="81083"/>
                    <a:pt x="103372" y="81083"/>
                    <a:pt x="102650" y="82161"/>
                  </a:cubicBezTo>
                  <a:cubicBezTo>
                    <a:pt x="101927" y="82161"/>
                    <a:pt x="101927" y="83244"/>
                    <a:pt x="101205" y="84322"/>
                  </a:cubicBezTo>
                  <a:cubicBezTo>
                    <a:pt x="101205" y="82161"/>
                    <a:pt x="98311" y="85405"/>
                    <a:pt x="98311" y="85405"/>
                  </a:cubicBezTo>
                  <a:cubicBezTo>
                    <a:pt x="98311" y="85405"/>
                    <a:pt x="97588" y="87566"/>
                    <a:pt x="97588" y="87566"/>
                  </a:cubicBezTo>
                  <a:cubicBezTo>
                    <a:pt x="97588" y="87566"/>
                    <a:pt x="97588" y="87566"/>
                    <a:pt x="97588" y="87566"/>
                  </a:cubicBezTo>
                  <a:cubicBezTo>
                    <a:pt x="97588" y="85405"/>
                    <a:pt x="97588" y="85405"/>
                    <a:pt x="96144" y="85405"/>
                  </a:cubicBezTo>
                  <a:cubicBezTo>
                    <a:pt x="95422" y="86488"/>
                    <a:pt x="94700" y="86488"/>
                    <a:pt x="93977" y="87566"/>
                  </a:cubicBezTo>
                  <a:cubicBezTo>
                    <a:pt x="93977" y="87566"/>
                    <a:pt x="93977" y="87566"/>
                    <a:pt x="93977" y="87566"/>
                  </a:cubicBezTo>
                  <a:cubicBezTo>
                    <a:pt x="93977" y="87566"/>
                    <a:pt x="93977" y="87566"/>
                    <a:pt x="93977" y="87566"/>
                  </a:cubicBezTo>
                  <a:cubicBezTo>
                    <a:pt x="93977" y="86488"/>
                    <a:pt x="93255" y="87566"/>
                    <a:pt x="92527" y="87566"/>
                  </a:cubicBezTo>
                  <a:cubicBezTo>
                    <a:pt x="91805" y="87566"/>
                    <a:pt x="91083" y="88650"/>
                    <a:pt x="90361" y="88650"/>
                  </a:cubicBezTo>
                  <a:cubicBezTo>
                    <a:pt x="89638" y="90811"/>
                    <a:pt x="88194" y="91894"/>
                    <a:pt x="87472" y="92972"/>
                  </a:cubicBezTo>
                  <a:cubicBezTo>
                    <a:pt x="86744" y="94055"/>
                    <a:pt x="86022" y="95133"/>
                    <a:pt x="86022" y="95133"/>
                  </a:cubicBezTo>
                  <a:cubicBezTo>
                    <a:pt x="86022" y="95133"/>
                    <a:pt x="86022" y="95133"/>
                    <a:pt x="86744" y="94055"/>
                  </a:cubicBezTo>
                  <a:cubicBezTo>
                    <a:pt x="87472" y="94055"/>
                    <a:pt x="88194" y="92972"/>
                    <a:pt x="88194" y="91894"/>
                  </a:cubicBezTo>
                  <a:cubicBezTo>
                    <a:pt x="87472" y="92972"/>
                    <a:pt x="87472" y="90811"/>
                    <a:pt x="87472" y="90811"/>
                  </a:cubicBezTo>
                  <a:cubicBezTo>
                    <a:pt x="87472" y="90811"/>
                    <a:pt x="86744" y="89727"/>
                    <a:pt x="86744" y="89727"/>
                  </a:cubicBezTo>
                  <a:cubicBezTo>
                    <a:pt x="86744" y="89727"/>
                    <a:pt x="87472" y="90811"/>
                    <a:pt x="87472" y="90811"/>
                  </a:cubicBezTo>
                  <a:cubicBezTo>
                    <a:pt x="87472" y="90811"/>
                    <a:pt x="86744" y="91894"/>
                    <a:pt x="86744" y="91894"/>
                  </a:cubicBezTo>
                  <a:cubicBezTo>
                    <a:pt x="86022" y="92972"/>
                    <a:pt x="85300" y="94055"/>
                    <a:pt x="85300" y="92972"/>
                  </a:cubicBezTo>
                  <a:cubicBezTo>
                    <a:pt x="84577" y="94055"/>
                    <a:pt x="84577" y="94055"/>
                    <a:pt x="84577" y="96216"/>
                  </a:cubicBezTo>
                  <a:cubicBezTo>
                    <a:pt x="84577" y="97300"/>
                    <a:pt x="85300" y="97300"/>
                    <a:pt x="85300" y="98377"/>
                  </a:cubicBezTo>
                  <a:cubicBezTo>
                    <a:pt x="86022" y="100538"/>
                    <a:pt x="86744" y="102700"/>
                    <a:pt x="87472" y="103783"/>
                  </a:cubicBezTo>
                  <a:cubicBezTo>
                    <a:pt x="87472" y="104866"/>
                    <a:pt x="88194" y="105944"/>
                    <a:pt x="88916" y="105944"/>
                  </a:cubicBezTo>
                  <a:cubicBezTo>
                    <a:pt x="89638" y="107027"/>
                    <a:pt x="90361" y="107027"/>
                    <a:pt x="91083" y="105944"/>
                  </a:cubicBezTo>
                  <a:cubicBezTo>
                    <a:pt x="91083" y="105944"/>
                    <a:pt x="91083" y="104866"/>
                    <a:pt x="91083" y="104866"/>
                  </a:cubicBezTo>
                  <a:cubicBezTo>
                    <a:pt x="91805" y="103783"/>
                    <a:pt x="91083" y="104866"/>
                    <a:pt x="91805" y="104866"/>
                  </a:cubicBezTo>
                  <a:cubicBezTo>
                    <a:pt x="91805" y="104866"/>
                    <a:pt x="91805" y="105944"/>
                    <a:pt x="92527" y="105944"/>
                  </a:cubicBezTo>
                  <a:cubicBezTo>
                    <a:pt x="92527" y="105944"/>
                    <a:pt x="92527" y="104866"/>
                    <a:pt x="93255" y="104866"/>
                  </a:cubicBezTo>
                  <a:cubicBezTo>
                    <a:pt x="93255" y="104866"/>
                    <a:pt x="94700" y="103783"/>
                    <a:pt x="94700" y="104866"/>
                  </a:cubicBezTo>
                  <a:cubicBezTo>
                    <a:pt x="94700" y="104866"/>
                    <a:pt x="95422" y="104866"/>
                    <a:pt x="95422" y="104866"/>
                  </a:cubicBezTo>
                  <a:cubicBezTo>
                    <a:pt x="96144" y="104866"/>
                    <a:pt x="96144" y="104866"/>
                    <a:pt x="96144" y="104866"/>
                  </a:cubicBezTo>
                  <a:cubicBezTo>
                    <a:pt x="96144" y="104866"/>
                    <a:pt x="96144" y="104866"/>
                    <a:pt x="96144" y="104866"/>
                  </a:cubicBezTo>
                  <a:cubicBezTo>
                    <a:pt x="96866" y="104866"/>
                    <a:pt x="96866" y="105944"/>
                    <a:pt x="96866" y="105944"/>
                  </a:cubicBezTo>
                  <a:cubicBezTo>
                    <a:pt x="96866" y="107027"/>
                    <a:pt x="96144" y="105944"/>
                    <a:pt x="96144" y="105944"/>
                  </a:cubicBezTo>
                  <a:cubicBezTo>
                    <a:pt x="95422" y="105944"/>
                    <a:pt x="95422" y="107027"/>
                    <a:pt x="95422" y="107027"/>
                  </a:cubicBezTo>
                  <a:cubicBezTo>
                    <a:pt x="95422" y="107027"/>
                    <a:pt x="95422" y="107027"/>
                    <a:pt x="95422" y="108105"/>
                  </a:cubicBezTo>
                  <a:cubicBezTo>
                    <a:pt x="95422" y="108105"/>
                    <a:pt x="95422" y="109188"/>
                    <a:pt x="95422" y="109188"/>
                  </a:cubicBezTo>
                  <a:cubicBezTo>
                    <a:pt x="95422" y="109188"/>
                    <a:pt x="95422" y="109188"/>
                    <a:pt x="95422" y="109188"/>
                  </a:cubicBezTo>
                  <a:cubicBezTo>
                    <a:pt x="95422" y="110272"/>
                    <a:pt x="94700" y="110272"/>
                    <a:pt x="93977" y="110272"/>
                  </a:cubicBezTo>
                  <a:cubicBezTo>
                    <a:pt x="93977" y="110272"/>
                    <a:pt x="93255" y="110272"/>
                    <a:pt x="92527" y="110272"/>
                  </a:cubicBezTo>
                  <a:cubicBezTo>
                    <a:pt x="92527" y="110272"/>
                    <a:pt x="92527" y="111350"/>
                    <a:pt x="91805" y="111350"/>
                  </a:cubicBezTo>
                  <a:cubicBezTo>
                    <a:pt x="91805" y="111350"/>
                    <a:pt x="91805" y="111350"/>
                    <a:pt x="91083" y="110272"/>
                  </a:cubicBezTo>
                  <a:cubicBezTo>
                    <a:pt x="90361" y="110272"/>
                    <a:pt x="90361" y="109188"/>
                    <a:pt x="89638" y="109188"/>
                  </a:cubicBezTo>
                  <a:cubicBezTo>
                    <a:pt x="88916" y="109188"/>
                    <a:pt x="88194" y="110272"/>
                    <a:pt x="88916" y="111350"/>
                  </a:cubicBezTo>
                  <a:cubicBezTo>
                    <a:pt x="88194" y="111350"/>
                    <a:pt x="88194" y="111350"/>
                    <a:pt x="88194" y="111350"/>
                  </a:cubicBezTo>
                  <a:cubicBezTo>
                    <a:pt x="88194" y="111350"/>
                    <a:pt x="87472" y="111350"/>
                    <a:pt x="87472" y="111350"/>
                  </a:cubicBezTo>
                  <a:cubicBezTo>
                    <a:pt x="87472" y="111350"/>
                    <a:pt x="86744" y="112433"/>
                    <a:pt x="86744" y="112433"/>
                  </a:cubicBezTo>
                  <a:cubicBezTo>
                    <a:pt x="86744" y="112433"/>
                    <a:pt x="86744" y="113511"/>
                    <a:pt x="86022" y="113511"/>
                  </a:cubicBezTo>
                  <a:cubicBezTo>
                    <a:pt x="86022" y="113511"/>
                    <a:pt x="86022" y="113511"/>
                    <a:pt x="85300" y="113511"/>
                  </a:cubicBezTo>
                  <a:cubicBezTo>
                    <a:pt x="85300" y="113511"/>
                    <a:pt x="84577" y="113511"/>
                    <a:pt x="84577" y="113511"/>
                  </a:cubicBezTo>
                  <a:cubicBezTo>
                    <a:pt x="84577" y="113511"/>
                    <a:pt x="83855" y="113511"/>
                    <a:pt x="83855" y="113511"/>
                  </a:cubicBezTo>
                  <a:cubicBezTo>
                    <a:pt x="82411" y="114594"/>
                    <a:pt x="82411" y="114594"/>
                    <a:pt x="81688" y="115677"/>
                  </a:cubicBezTo>
                  <a:cubicBezTo>
                    <a:pt x="81688" y="116755"/>
                    <a:pt x="80961" y="116755"/>
                    <a:pt x="80961" y="117838"/>
                  </a:cubicBezTo>
                  <a:cubicBezTo>
                    <a:pt x="80238" y="118916"/>
                    <a:pt x="79516" y="120000"/>
                    <a:pt x="78794" y="120000"/>
                  </a:cubicBezTo>
                  <a:cubicBezTo>
                    <a:pt x="78072" y="120000"/>
                    <a:pt x="77350" y="118916"/>
                    <a:pt x="76627" y="118916"/>
                  </a:cubicBezTo>
                  <a:cubicBezTo>
                    <a:pt x="76627" y="118916"/>
                    <a:pt x="76627" y="117838"/>
                    <a:pt x="76627" y="117838"/>
                  </a:cubicBezTo>
                  <a:cubicBezTo>
                    <a:pt x="75905" y="117838"/>
                    <a:pt x="75905" y="117838"/>
                    <a:pt x="75905" y="117838"/>
                  </a:cubicBezTo>
                  <a:cubicBezTo>
                    <a:pt x="75183" y="117838"/>
                    <a:pt x="75183" y="117838"/>
                    <a:pt x="75183" y="116755"/>
                  </a:cubicBezTo>
                  <a:cubicBezTo>
                    <a:pt x="75183" y="116755"/>
                    <a:pt x="75905" y="116755"/>
                    <a:pt x="75905" y="116755"/>
                  </a:cubicBezTo>
                  <a:cubicBezTo>
                    <a:pt x="75905" y="116755"/>
                    <a:pt x="75905" y="115677"/>
                    <a:pt x="75905" y="115677"/>
                  </a:cubicBezTo>
                  <a:cubicBezTo>
                    <a:pt x="75905" y="115677"/>
                    <a:pt x="75905" y="114594"/>
                    <a:pt x="75905" y="113511"/>
                  </a:cubicBezTo>
                  <a:cubicBezTo>
                    <a:pt x="75905" y="113511"/>
                    <a:pt x="76627" y="112433"/>
                    <a:pt x="76627" y="111350"/>
                  </a:cubicBezTo>
                  <a:cubicBezTo>
                    <a:pt x="76627" y="110272"/>
                    <a:pt x="75905" y="109188"/>
                    <a:pt x="75183" y="108105"/>
                  </a:cubicBezTo>
                  <a:cubicBezTo>
                    <a:pt x="75183" y="108105"/>
                    <a:pt x="75183" y="109188"/>
                    <a:pt x="74455" y="108105"/>
                  </a:cubicBezTo>
                  <a:cubicBezTo>
                    <a:pt x="73733" y="108105"/>
                    <a:pt x="74455" y="108105"/>
                    <a:pt x="73733" y="108105"/>
                  </a:cubicBezTo>
                  <a:cubicBezTo>
                    <a:pt x="73011" y="107027"/>
                    <a:pt x="72288" y="105944"/>
                    <a:pt x="71566" y="105944"/>
                  </a:cubicBezTo>
                  <a:cubicBezTo>
                    <a:pt x="70844" y="105944"/>
                    <a:pt x="70122" y="105944"/>
                    <a:pt x="70122" y="105944"/>
                  </a:cubicBezTo>
                  <a:cubicBezTo>
                    <a:pt x="68672" y="105944"/>
                    <a:pt x="68672" y="104866"/>
                    <a:pt x="69400" y="103783"/>
                  </a:cubicBezTo>
                  <a:cubicBezTo>
                    <a:pt x="70122" y="103783"/>
                    <a:pt x="70122" y="103783"/>
                    <a:pt x="70122" y="103783"/>
                  </a:cubicBezTo>
                  <a:cubicBezTo>
                    <a:pt x="70844" y="103783"/>
                    <a:pt x="70844" y="102700"/>
                    <a:pt x="70844" y="102700"/>
                  </a:cubicBezTo>
                  <a:cubicBezTo>
                    <a:pt x="70844" y="102700"/>
                    <a:pt x="70844" y="102700"/>
                    <a:pt x="70844" y="102700"/>
                  </a:cubicBezTo>
                  <a:cubicBezTo>
                    <a:pt x="71566" y="102700"/>
                    <a:pt x="70844" y="102700"/>
                    <a:pt x="71566" y="102700"/>
                  </a:cubicBezTo>
                  <a:cubicBezTo>
                    <a:pt x="71566" y="101622"/>
                    <a:pt x="71566" y="101622"/>
                    <a:pt x="72288" y="101622"/>
                  </a:cubicBezTo>
                  <a:cubicBezTo>
                    <a:pt x="73011" y="101622"/>
                    <a:pt x="73733" y="100538"/>
                    <a:pt x="73733" y="99461"/>
                  </a:cubicBezTo>
                  <a:cubicBezTo>
                    <a:pt x="74455" y="100538"/>
                    <a:pt x="75183" y="99461"/>
                    <a:pt x="75905" y="98377"/>
                  </a:cubicBezTo>
                  <a:cubicBezTo>
                    <a:pt x="75905" y="98377"/>
                    <a:pt x="75905" y="99461"/>
                    <a:pt x="75905" y="98377"/>
                  </a:cubicBezTo>
                  <a:cubicBezTo>
                    <a:pt x="76627" y="98377"/>
                    <a:pt x="76627" y="98377"/>
                    <a:pt x="76627" y="98377"/>
                  </a:cubicBezTo>
                  <a:cubicBezTo>
                    <a:pt x="76627" y="98377"/>
                    <a:pt x="77350" y="99461"/>
                    <a:pt x="77350" y="98377"/>
                  </a:cubicBezTo>
                  <a:cubicBezTo>
                    <a:pt x="77350" y="98377"/>
                    <a:pt x="77350" y="98377"/>
                    <a:pt x="77350" y="97300"/>
                  </a:cubicBezTo>
                  <a:cubicBezTo>
                    <a:pt x="77350" y="97300"/>
                    <a:pt x="76627" y="97300"/>
                    <a:pt x="76627" y="97300"/>
                  </a:cubicBezTo>
                  <a:cubicBezTo>
                    <a:pt x="76627" y="97300"/>
                    <a:pt x="76627" y="97300"/>
                    <a:pt x="76627" y="97300"/>
                  </a:cubicBezTo>
                  <a:cubicBezTo>
                    <a:pt x="76627" y="97300"/>
                    <a:pt x="76627" y="95133"/>
                    <a:pt x="76627" y="95133"/>
                  </a:cubicBezTo>
                  <a:cubicBezTo>
                    <a:pt x="76627" y="94055"/>
                    <a:pt x="75905" y="95133"/>
                    <a:pt x="75905" y="95133"/>
                  </a:cubicBezTo>
                  <a:cubicBezTo>
                    <a:pt x="75905" y="95133"/>
                    <a:pt x="75905" y="96216"/>
                    <a:pt x="75905" y="96216"/>
                  </a:cubicBezTo>
                  <a:cubicBezTo>
                    <a:pt x="75183" y="96216"/>
                    <a:pt x="75183" y="96216"/>
                    <a:pt x="75183" y="95133"/>
                  </a:cubicBezTo>
                  <a:cubicBezTo>
                    <a:pt x="74455" y="95133"/>
                    <a:pt x="74455" y="95133"/>
                    <a:pt x="74455" y="95133"/>
                  </a:cubicBezTo>
                  <a:cubicBezTo>
                    <a:pt x="74455" y="95133"/>
                    <a:pt x="74455" y="95133"/>
                    <a:pt x="74455" y="95133"/>
                  </a:cubicBezTo>
                  <a:cubicBezTo>
                    <a:pt x="74455" y="95133"/>
                    <a:pt x="74455" y="95133"/>
                    <a:pt x="73733" y="95133"/>
                  </a:cubicBezTo>
                  <a:cubicBezTo>
                    <a:pt x="73733" y="94055"/>
                    <a:pt x="73733" y="94055"/>
                    <a:pt x="73733" y="94055"/>
                  </a:cubicBezTo>
                  <a:cubicBezTo>
                    <a:pt x="73733" y="95133"/>
                    <a:pt x="73733" y="95133"/>
                    <a:pt x="72288" y="94055"/>
                  </a:cubicBezTo>
                  <a:cubicBezTo>
                    <a:pt x="73011" y="95133"/>
                    <a:pt x="71566" y="95133"/>
                    <a:pt x="71566" y="95133"/>
                  </a:cubicBezTo>
                  <a:cubicBezTo>
                    <a:pt x="70844" y="95133"/>
                    <a:pt x="70122" y="95133"/>
                    <a:pt x="69400" y="95133"/>
                  </a:cubicBezTo>
                  <a:cubicBezTo>
                    <a:pt x="68672" y="95133"/>
                    <a:pt x="68672" y="95133"/>
                    <a:pt x="67950" y="95133"/>
                  </a:cubicBezTo>
                  <a:cubicBezTo>
                    <a:pt x="67227" y="95133"/>
                    <a:pt x="67227" y="94055"/>
                    <a:pt x="67227" y="94055"/>
                  </a:cubicBezTo>
                  <a:cubicBezTo>
                    <a:pt x="67227" y="94055"/>
                    <a:pt x="66505" y="94055"/>
                    <a:pt x="66505" y="92972"/>
                  </a:cubicBezTo>
                  <a:cubicBezTo>
                    <a:pt x="65783" y="92972"/>
                    <a:pt x="65783" y="92972"/>
                    <a:pt x="65061" y="91894"/>
                  </a:cubicBezTo>
                  <a:cubicBezTo>
                    <a:pt x="65061" y="92972"/>
                    <a:pt x="63616" y="92972"/>
                    <a:pt x="64338" y="91894"/>
                  </a:cubicBezTo>
                  <a:cubicBezTo>
                    <a:pt x="64338" y="91894"/>
                    <a:pt x="65061" y="91894"/>
                    <a:pt x="65783" y="91894"/>
                  </a:cubicBezTo>
                  <a:cubicBezTo>
                    <a:pt x="65783" y="91894"/>
                    <a:pt x="65783" y="90811"/>
                    <a:pt x="66505" y="90811"/>
                  </a:cubicBezTo>
                  <a:cubicBezTo>
                    <a:pt x="65783" y="89727"/>
                    <a:pt x="63616" y="88650"/>
                    <a:pt x="63616" y="90811"/>
                  </a:cubicBezTo>
                  <a:cubicBezTo>
                    <a:pt x="63616" y="89727"/>
                    <a:pt x="62888" y="88650"/>
                    <a:pt x="62166" y="88650"/>
                  </a:cubicBezTo>
                  <a:cubicBezTo>
                    <a:pt x="62888" y="88650"/>
                    <a:pt x="63616" y="88650"/>
                    <a:pt x="64338" y="88650"/>
                  </a:cubicBezTo>
                  <a:cubicBezTo>
                    <a:pt x="65061" y="89727"/>
                    <a:pt x="66505" y="89727"/>
                    <a:pt x="67227" y="89727"/>
                  </a:cubicBezTo>
                  <a:cubicBezTo>
                    <a:pt x="67227" y="89727"/>
                    <a:pt x="67950" y="89727"/>
                    <a:pt x="67950" y="89727"/>
                  </a:cubicBezTo>
                  <a:cubicBezTo>
                    <a:pt x="68672" y="89727"/>
                    <a:pt x="68672" y="89727"/>
                    <a:pt x="68672" y="89727"/>
                  </a:cubicBezTo>
                  <a:cubicBezTo>
                    <a:pt x="68672" y="88650"/>
                    <a:pt x="69400" y="88650"/>
                    <a:pt x="69400" y="88650"/>
                  </a:cubicBezTo>
                  <a:cubicBezTo>
                    <a:pt x="69400" y="87566"/>
                    <a:pt x="70122" y="87566"/>
                    <a:pt x="70122" y="87566"/>
                  </a:cubicBezTo>
                  <a:cubicBezTo>
                    <a:pt x="69400" y="87566"/>
                    <a:pt x="68672" y="88650"/>
                    <a:pt x="67950" y="88650"/>
                  </a:cubicBezTo>
                  <a:cubicBezTo>
                    <a:pt x="67227" y="88650"/>
                    <a:pt x="67227" y="87566"/>
                    <a:pt x="66505" y="88650"/>
                  </a:cubicBezTo>
                  <a:cubicBezTo>
                    <a:pt x="66505" y="87566"/>
                    <a:pt x="66505" y="88650"/>
                    <a:pt x="65783" y="87566"/>
                  </a:cubicBezTo>
                  <a:cubicBezTo>
                    <a:pt x="65783" y="87566"/>
                    <a:pt x="65783" y="86488"/>
                    <a:pt x="65783" y="85405"/>
                  </a:cubicBezTo>
                  <a:cubicBezTo>
                    <a:pt x="65061" y="85405"/>
                    <a:pt x="65783" y="84322"/>
                    <a:pt x="65783" y="83244"/>
                  </a:cubicBezTo>
                  <a:cubicBezTo>
                    <a:pt x="65783" y="83244"/>
                    <a:pt x="65061" y="83244"/>
                    <a:pt x="65061" y="83244"/>
                  </a:cubicBezTo>
                  <a:cubicBezTo>
                    <a:pt x="65061" y="83244"/>
                    <a:pt x="65783" y="82161"/>
                    <a:pt x="65783" y="82161"/>
                  </a:cubicBezTo>
                  <a:cubicBezTo>
                    <a:pt x="65783" y="82161"/>
                    <a:pt x="65783" y="82161"/>
                    <a:pt x="65783" y="82161"/>
                  </a:cubicBezTo>
                  <a:cubicBezTo>
                    <a:pt x="65783" y="82161"/>
                    <a:pt x="65061" y="82161"/>
                    <a:pt x="65061" y="82161"/>
                  </a:cubicBezTo>
                  <a:cubicBezTo>
                    <a:pt x="65061" y="82161"/>
                    <a:pt x="65061" y="82161"/>
                    <a:pt x="65061" y="82161"/>
                  </a:cubicBezTo>
                  <a:cubicBezTo>
                    <a:pt x="65061" y="82161"/>
                    <a:pt x="65061" y="81083"/>
                    <a:pt x="65061" y="81083"/>
                  </a:cubicBezTo>
                  <a:cubicBezTo>
                    <a:pt x="65061" y="80000"/>
                    <a:pt x="64338" y="78916"/>
                    <a:pt x="64338" y="78916"/>
                  </a:cubicBezTo>
                  <a:cubicBezTo>
                    <a:pt x="63616" y="78916"/>
                    <a:pt x="64338" y="78916"/>
                    <a:pt x="64338" y="80000"/>
                  </a:cubicBezTo>
                  <a:cubicBezTo>
                    <a:pt x="64338" y="80000"/>
                    <a:pt x="64338" y="80000"/>
                    <a:pt x="64338" y="81083"/>
                  </a:cubicBezTo>
                  <a:cubicBezTo>
                    <a:pt x="64338" y="81083"/>
                    <a:pt x="65061" y="81083"/>
                    <a:pt x="65061" y="81083"/>
                  </a:cubicBezTo>
                  <a:cubicBezTo>
                    <a:pt x="65061" y="81083"/>
                    <a:pt x="65061" y="81083"/>
                    <a:pt x="65061" y="81083"/>
                  </a:cubicBezTo>
                  <a:cubicBezTo>
                    <a:pt x="65061" y="82161"/>
                    <a:pt x="65061" y="82161"/>
                    <a:pt x="65061" y="82161"/>
                  </a:cubicBezTo>
                  <a:cubicBezTo>
                    <a:pt x="65061" y="83244"/>
                    <a:pt x="65061" y="84322"/>
                    <a:pt x="65783" y="83244"/>
                  </a:cubicBezTo>
                  <a:cubicBezTo>
                    <a:pt x="65783" y="84322"/>
                    <a:pt x="65061" y="84322"/>
                    <a:pt x="65061" y="84322"/>
                  </a:cubicBezTo>
                  <a:cubicBezTo>
                    <a:pt x="65061" y="85405"/>
                    <a:pt x="65061" y="85405"/>
                    <a:pt x="65061" y="86488"/>
                  </a:cubicBezTo>
                  <a:cubicBezTo>
                    <a:pt x="65061" y="87566"/>
                    <a:pt x="65061" y="87566"/>
                    <a:pt x="63616" y="87566"/>
                  </a:cubicBezTo>
                  <a:cubicBezTo>
                    <a:pt x="63616" y="87566"/>
                    <a:pt x="62166" y="88650"/>
                    <a:pt x="62166" y="87566"/>
                  </a:cubicBezTo>
                  <a:cubicBezTo>
                    <a:pt x="62166" y="86488"/>
                    <a:pt x="63616" y="85405"/>
                    <a:pt x="62888" y="84322"/>
                  </a:cubicBezTo>
                  <a:cubicBezTo>
                    <a:pt x="62888" y="86488"/>
                    <a:pt x="62166" y="86488"/>
                    <a:pt x="62166" y="85405"/>
                  </a:cubicBezTo>
                  <a:cubicBezTo>
                    <a:pt x="62166" y="85405"/>
                    <a:pt x="62166" y="86488"/>
                    <a:pt x="62166" y="86488"/>
                  </a:cubicBezTo>
                  <a:cubicBezTo>
                    <a:pt x="62166" y="86488"/>
                    <a:pt x="61444" y="87566"/>
                    <a:pt x="61444" y="87566"/>
                  </a:cubicBezTo>
                  <a:cubicBezTo>
                    <a:pt x="60722" y="88650"/>
                    <a:pt x="60722" y="87566"/>
                    <a:pt x="60722" y="87566"/>
                  </a:cubicBezTo>
                  <a:cubicBezTo>
                    <a:pt x="60000" y="87566"/>
                    <a:pt x="59277" y="87566"/>
                    <a:pt x="59277" y="87566"/>
                  </a:cubicBezTo>
                  <a:cubicBezTo>
                    <a:pt x="58555" y="88650"/>
                    <a:pt x="58555" y="88650"/>
                    <a:pt x="57833" y="88650"/>
                  </a:cubicBezTo>
                  <a:cubicBezTo>
                    <a:pt x="57833" y="88650"/>
                    <a:pt x="57833" y="88650"/>
                    <a:pt x="57833" y="88650"/>
                  </a:cubicBezTo>
                  <a:cubicBezTo>
                    <a:pt x="57111" y="89727"/>
                    <a:pt x="57833" y="89727"/>
                    <a:pt x="57833" y="89727"/>
                  </a:cubicBezTo>
                  <a:cubicBezTo>
                    <a:pt x="57833" y="90811"/>
                    <a:pt x="57833" y="90811"/>
                    <a:pt x="57833" y="90811"/>
                  </a:cubicBezTo>
                  <a:cubicBezTo>
                    <a:pt x="57111" y="91894"/>
                    <a:pt x="57111" y="91894"/>
                    <a:pt x="57111" y="91894"/>
                  </a:cubicBezTo>
                  <a:cubicBezTo>
                    <a:pt x="57833" y="92972"/>
                    <a:pt x="53494" y="98377"/>
                    <a:pt x="53494" y="99461"/>
                  </a:cubicBezTo>
                  <a:cubicBezTo>
                    <a:pt x="53494" y="99461"/>
                    <a:pt x="53494" y="98377"/>
                    <a:pt x="53494" y="98377"/>
                  </a:cubicBezTo>
                  <a:cubicBezTo>
                    <a:pt x="52772" y="98377"/>
                    <a:pt x="53494" y="99461"/>
                    <a:pt x="52772" y="99461"/>
                  </a:cubicBezTo>
                  <a:cubicBezTo>
                    <a:pt x="52050" y="99461"/>
                    <a:pt x="52050" y="98377"/>
                    <a:pt x="52050" y="100538"/>
                  </a:cubicBezTo>
                  <a:cubicBezTo>
                    <a:pt x="52050" y="99461"/>
                    <a:pt x="52050" y="99461"/>
                    <a:pt x="52050" y="99461"/>
                  </a:cubicBezTo>
                  <a:cubicBezTo>
                    <a:pt x="52050" y="99461"/>
                    <a:pt x="52050" y="100538"/>
                    <a:pt x="52050" y="100538"/>
                  </a:cubicBezTo>
                  <a:cubicBezTo>
                    <a:pt x="52050" y="100538"/>
                    <a:pt x="52050" y="100538"/>
                    <a:pt x="51327" y="100538"/>
                  </a:cubicBezTo>
                  <a:cubicBezTo>
                    <a:pt x="51327" y="100538"/>
                    <a:pt x="50600" y="100538"/>
                    <a:pt x="51327" y="101622"/>
                  </a:cubicBezTo>
                  <a:cubicBezTo>
                    <a:pt x="51327" y="101622"/>
                    <a:pt x="51327" y="101622"/>
                    <a:pt x="51327" y="101622"/>
                  </a:cubicBezTo>
                  <a:cubicBezTo>
                    <a:pt x="50600" y="101622"/>
                    <a:pt x="50600" y="101622"/>
                    <a:pt x="50600" y="102700"/>
                  </a:cubicBezTo>
                  <a:cubicBezTo>
                    <a:pt x="50600" y="101622"/>
                    <a:pt x="50600" y="101622"/>
                    <a:pt x="50600" y="100538"/>
                  </a:cubicBezTo>
                  <a:cubicBezTo>
                    <a:pt x="49877" y="100538"/>
                    <a:pt x="50600" y="99461"/>
                    <a:pt x="49877" y="99461"/>
                  </a:cubicBezTo>
                  <a:cubicBezTo>
                    <a:pt x="49877" y="99461"/>
                    <a:pt x="49877" y="99461"/>
                    <a:pt x="49877" y="100538"/>
                  </a:cubicBezTo>
                  <a:cubicBezTo>
                    <a:pt x="49877" y="100538"/>
                    <a:pt x="49877" y="100538"/>
                    <a:pt x="49877" y="100538"/>
                  </a:cubicBezTo>
                  <a:cubicBezTo>
                    <a:pt x="49877" y="100538"/>
                    <a:pt x="49877" y="100538"/>
                    <a:pt x="49877" y="101622"/>
                  </a:cubicBezTo>
                  <a:cubicBezTo>
                    <a:pt x="49877" y="101622"/>
                    <a:pt x="49877" y="104866"/>
                    <a:pt x="50600" y="102700"/>
                  </a:cubicBezTo>
                  <a:cubicBezTo>
                    <a:pt x="50600" y="102700"/>
                    <a:pt x="49877" y="103783"/>
                    <a:pt x="49877" y="103783"/>
                  </a:cubicBezTo>
                  <a:cubicBezTo>
                    <a:pt x="49877" y="104866"/>
                    <a:pt x="49877" y="104866"/>
                    <a:pt x="49877" y="103783"/>
                  </a:cubicBezTo>
                  <a:cubicBezTo>
                    <a:pt x="49877" y="104866"/>
                    <a:pt x="49877" y="104866"/>
                    <a:pt x="49877" y="104866"/>
                  </a:cubicBezTo>
                  <a:cubicBezTo>
                    <a:pt x="50600" y="104866"/>
                    <a:pt x="50600" y="104866"/>
                    <a:pt x="50600" y="104866"/>
                  </a:cubicBezTo>
                  <a:cubicBezTo>
                    <a:pt x="50600" y="104866"/>
                    <a:pt x="50600" y="104866"/>
                    <a:pt x="50600" y="103783"/>
                  </a:cubicBezTo>
                  <a:cubicBezTo>
                    <a:pt x="50600" y="104866"/>
                    <a:pt x="50600" y="104866"/>
                    <a:pt x="50600" y="104866"/>
                  </a:cubicBezTo>
                  <a:cubicBezTo>
                    <a:pt x="50600" y="105944"/>
                    <a:pt x="50600" y="108105"/>
                    <a:pt x="49877" y="108105"/>
                  </a:cubicBezTo>
                  <a:cubicBezTo>
                    <a:pt x="50600" y="107027"/>
                    <a:pt x="49877" y="105944"/>
                    <a:pt x="49155" y="104866"/>
                  </a:cubicBezTo>
                  <a:cubicBezTo>
                    <a:pt x="48433" y="104866"/>
                    <a:pt x="47711" y="104866"/>
                    <a:pt x="46988" y="105944"/>
                  </a:cubicBezTo>
                  <a:cubicBezTo>
                    <a:pt x="46266" y="105944"/>
                    <a:pt x="46266" y="105944"/>
                    <a:pt x="46266" y="105944"/>
                  </a:cubicBezTo>
                  <a:cubicBezTo>
                    <a:pt x="45544" y="105944"/>
                    <a:pt x="45544" y="107027"/>
                    <a:pt x="45544" y="107027"/>
                  </a:cubicBezTo>
                  <a:cubicBezTo>
                    <a:pt x="44816" y="107027"/>
                    <a:pt x="44816" y="105944"/>
                    <a:pt x="44094" y="107027"/>
                  </a:cubicBezTo>
                  <a:cubicBezTo>
                    <a:pt x="44094" y="107027"/>
                    <a:pt x="44094" y="107027"/>
                    <a:pt x="44094" y="107027"/>
                  </a:cubicBezTo>
                  <a:cubicBezTo>
                    <a:pt x="44094" y="108105"/>
                    <a:pt x="42650" y="107027"/>
                    <a:pt x="41927" y="107027"/>
                  </a:cubicBezTo>
                  <a:cubicBezTo>
                    <a:pt x="41205" y="105944"/>
                    <a:pt x="41205" y="105944"/>
                    <a:pt x="40483" y="104866"/>
                  </a:cubicBezTo>
                  <a:cubicBezTo>
                    <a:pt x="40483" y="104866"/>
                    <a:pt x="40483" y="104866"/>
                    <a:pt x="40483" y="103783"/>
                  </a:cubicBezTo>
                  <a:cubicBezTo>
                    <a:pt x="40483" y="103783"/>
                    <a:pt x="41205" y="103783"/>
                    <a:pt x="41205" y="103783"/>
                  </a:cubicBezTo>
                  <a:cubicBezTo>
                    <a:pt x="42650" y="103783"/>
                    <a:pt x="41927" y="102700"/>
                    <a:pt x="42650" y="102700"/>
                  </a:cubicBezTo>
                  <a:cubicBezTo>
                    <a:pt x="42650" y="102700"/>
                    <a:pt x="41927" y="101622"/>
                    <a:pt x="41927" y="101622"/>
                  </a:cubicBezTo>
                  <a:cubicBezTo>
                    <a:pt x="41927" y="101622"/>
                    <a:pt x="42650" y="100538"/>
                    <a:pt x="42650" y="100538"/>
                  </a:cubicBezTo>
                  <a:cubicBezTo>
                    <a:pt x="43372" y="99461"/>
                    <a:pt x="44094" y="99461"/>
                    <a:pt x="44094" y="98377"/>
                  </a:cubicBezTo>
                  <a:cubicBezTo>
                    <a:pt x="44094" y="98377"/>
                    <a:pt x="44094" y="97300"/>
                    <a:pt x="44094" y="97300"/>
                  </a:cubicBezTo>
                  <a:cubicBezTo>
                    <a:pt x="44094" y="97300"/>
                    <a:pt x="45544" y="97300"/>
                    <a:pt x="45544" y="96216"/>
                  </a:cubicBezTo>
                  <a:cubicBezTo>
                    <a:pt x="45544" y="96216"/>
                    <a:pt x="45544" y="96216"/>
                    <a:pt x="45544" y="95133"/>
                  </a:cubicBezTo>
                  <a:cubicBezTo>
                    <a:pt x="45544" y="95133"/>
                    <a:pt x="45544" y="95133"/>
                    <a:pt x="45544" y="95133"/>
                  </a:cubicBezTo>
                  <a:cubicBezTo>
                    <a:pt x="45544" y="94055"/>
                    <a:pt x="45544" y="94055"/>
                    <a:pt x="45544" y="92972"/>
                  </a:cubicBezTo>
                  <a:cubicBezTo>
                    <a:pt x="44816" y="91894"/>
                    <a:pt x="44816" y="90811"/>
                    <a:pt x="45544" y="89727"/>
                  </a:cubicBezTo>
                  <a:cubicBezTo>
                    <a:pt x="46266" y="88650"/>
                    <a:pt x="46988" y="88650"/>
                    <a:pt x="46988" y="90811"/>
                  </a:cubicBezTo>
                  <a:cubicBezTo>
                    <a:pt x="46988" y="90811"/>
                    <a:pt x="46988" y="91894"/>
                    <a:pt x="46988" y="91894"/>
                  </a:cubicBezTo>
                  <a:cubicBezTo>
                    <a:pt x="46988" y="91894"/>
                    <a:pt x="47711" y="90811"/>
                    <a:pt x="47711" y="90811"/>
                  </a:cubicBezTo>
                  <a:cubicBezTo>
                    <a:pt x="47711" y="90811"/>
                    <a:pt x="47711" y="89727"/>
                    <a:pt x="47711" y="89727"/>
                  </a:cubicBezTo>
                  <a:cubicBezTo>
                    <a:pt x="47711" y="89727"/>
                    <a:pt x="47711" y="90811"/>
                    <a:pt x="47711" y="90811"/>
                  </a:cubicBezTo>
                  <a:cubicBezTo>
                    <a:pt x="48433" y="90811"/>
                    <a:pt x="47711" y="90811"/>
                    <a:pt x="48433" y="90811"/>
                  </a:cubicBezTo>
                  <a:cubicBezTo>
                    <a:pt x="48433" y="90811"/>
                    <a:pt x="48433" y="89727"/>
                    <a:pt x="48433" y="89727"/>
                  </a:cubicBezTo>
                  <a:cubicBezTo>
                    <a:pt x="49155" y="89727"/>
                    <a:pt x="48433" y="90811"/>
                    <a:pt x="49155" y="90811"/>
                  </a:cubicBezTo>
                  <a:cubicBezTo>
                    <a:pt x="49155" y="90811"/>
                    <a:pt x="49877" y="91894"/>
                    <a:pt x="49877" y="91894"/>
                  </a:cubicBezTo>
                  <a:cubicBezTo>
                    <a:pt x="49877" y="91894"/>
                    <a:pt x="49877" y="90811"/>
                    <a:pt x="49877" y="90811"/>
                  </a:cubicBezTo>
                  <a:cubicBezTo>
                    <a:pt x="49877" y="90811"/>
                    <a:pt x="50600" y="90811"/>
                    <a:pt x="50600" y="89727"/>
                  </a:cubicBezTo>
                  <a:cubicBezTo>
                    <a:pt x="50600" y="90811"/>
                    <a:pt x="50600" y="90811"/>
                    <a:pt x="51327" y="90811"/>
                  </a:cubicBezTo>
                  <a:cubicBezTo>
                    <a:pt x="51327" y="91894"/>
                    <a:pt x="51327" y="91894"/>
                    <a:pt x="51327" y="91894"/>
                  </a:cubicBezTo>
                  <a:cubicBezTo>
                    <a:pt x="51327" y="91894"/>
                    <a:pt x="52050" y="91894"/>
                    <a:pt x="52772" y="91894"/>
                  </a:cubicBezTo>
                  <a:cubicBezTo>
                    <a:pt x="52772" y="90811"/>
                    <a:pt x="52772" y="91894"/>
                    <a:pt x="53494" y="90811"/>
                  </a:cubicBezTo>
                  <a:cubicBezTo>
                    <a:pt x="52772" y="90811"/>
                    <a:pt x="52772" y="89727"/>
                    <a:pt x="52050" y="89727"/>
                  </a:cubicBezTo>
                  <a:cubicBezTo>
                    <a:pt x="52050" y="89727"/>
                    <a:pt x="52050" y="89727"/>
                    <a:pt x="52050" y="88650"/>
                  </a:cubicBezTo>
                  <a:cubicBezTo>
                    <a:pt x="52050" y="88650"/>
                    <a:pt x="52050" y="88650"/>
                    <a:pt x="52050" y="88650"/>
                  </a:cubicBezTo>
                  <a:cubicBezTo>
                    <a:pt x="52050" y="87566"/>
                    <a:pt x="52050" y="85405"/>
                    <a:pt x="52050" y="85405"/>
                  </a:cubicBezTo>
                  <a:cubicBezTo>
                    <a:pt x="52050" y="85405"/>
                    <a:pt x="51327" y="84322"/>
                    <a:pt x="51327" y="84322"/>
                  </a:cubicBezTo>
                  <a:cubicBezTo>
                    <a:pt x="51327" y="84322"/>
                    <a:pt x="50600" y="84322"/>
                    <a:pt x="50600" y="84322"/>
                  </a:cubicBezTo>
                  <a:cubicBezTo>
                    <a:pt x="50600" y="84322"/>
                    <a:pt x="50600" y="84322"/>
                    <a:pt x="50600" y="84322"/>
                  </a:cubicBezTo>
                  <a:cubicBezTo>
                    <a:pt x="50600" y="83244"/>
                    <a:pt x="49877" y="83244"/>
                    <a:pt x="49877" y="83244"/>
                  </a:cubicBezTo>
                  <a:cubicBezTo>
                    <a:pt x="49155" y="83244"/>
                    <a:pt x="49877" y="83244"/>
                    <a:pt x="49877" y="82161"/>
                  </a:cubicBezTo>
                  <a:cubicBezTo>
                    <a:pt x="49877" y="81083"/>
                    <a:pt x="49155" y="80000"/>
                    <a:pt x="49155" y="81083"/>
                  </a:cubicBezTo>
                  <a:cubicBezTo>
                    <a:pt x="48433" y="80000"/>
                    <a:pt x="49155" y="81083"/>
                    <a:pt x="49155" y="80000"/>
                  </a:cubicBezTo>
                  <a:cubicBezTo>
                    <a:pt x="49155" y="80000"/>
                    <a:pt x="49155" y="78916"/>
                    <a:pt x="49155" y="78916"/>
                  </a:cubicBezTo>
                  <a:cubicBezTo>
                    <a:pt x="49155" y="78916"/>
                    <a:pt x="49877" y="77838"/>
                    <a:pt x="49155" y="77838"/>
                  </a:cubicBezTo>
                  <a:cubicBezTo>
                    <a:pt x="49155" y="76755"/>
                    <a:pt x="49155" y="77838"/>
                    <a:pt x="49155" y="77838"/>
                  </a:cubicBezTo>
                  <a:cubicBezTo>
                    <a:pt x="48433" y="77838"/>
                    <a:pt x="48433" y="77838"/>
                    <a:pt x="48433" y="77838"/>
                  </a:cubicBezTo>
                  <a:cubicBezTo>
                    <a:pt x="48433" y="77838"/>
                    <a:pt x="48433" y="77838"/>
                    <a:pt x="47711" y="76755"/>
                  </a:cubicBezTo>
                  <a:cubicBezTo>
                    <a:pt x="47711" y="76755"/>
                    <a:pt x="47711" y="75677"/>
                    <a:pt x="47711" y="75677"/>
                  </a:cubicBezTo>
                  <a:cubicBezTo>
                    <a:pt x="46988" y="75677"/>
                    <a:pt x="46988" y="75677"/>
                    <a:pt x="46988" y="75677"/>
                  </a:cubicBezTo>
                  <a:cubicBezTo>
                    <a:pt x="46266" y="75677"/>
                    <a:pt x="46266" y="74594"/>
                    <a:pt x="46266" y="74594"/>
                  </a:cubicBezTo>
                  <a:cubicBezTo>
                    <a:pt x="46988" y="73511"/>
                    <a:pt x="46988" y="73511"/>
                    <a:pt x="46988" y="72433"/>
                  </a:cubicBezTo>
                  <a:cubicBezTo>
                    <a:pt x="46988" y="72433"/>
                    <a:pt x="46988" y="71350"/>
                    <a:pt x="46988" y="71350"/>
                  </a:cubicBezTo>
                  <a:cubicBezTo>
                    <a:pt x="46988" y="71350"/>
                    <a:pt x="46988" y="71350"/>
                    <a:pt x="46988" y="70272"/>
                  </a:cubicBezTo>
                  <a:cubicBezTo>
                    <a:pt x="46988" y="70272"/>
                    <a:pt x="46988" y="70272"/>
                    <a:pt x="46988" y="69188"/>
                  </a:cubicBezTo>
                  <a:cubicBezTo>
                    <a:pt x="46988" y="69188"/>
                    <a:pt x="46988" y="69188"/>
                    <a:pt x="46988" y="69188"/>
                  </a:cubicBezTo>
                  <a:cubicBezTo>
                    <a:pt x="46988" y="69188"/>
                    <a:pt x="46988" y="68105"/>
                    <a:pt x="46988" y="68105"/>
                  </a:cubicBezTo>
                  <a:cubicBezTo>
                    <a:pt x="46266" y="68105"/>
                    <a:pt x="46266" y="68105"/>
                    <a:pt x="46266" y="68105"/>
                  </a:cubicBezTo>
                  <a:cubicBezTo>
                    <a:pt x="45544" y="68105"/>
                    <a:pt x="46266" y="69188"/>
                    <a:pt x="45544" y="68105"/>
                  </a:cubicBezTo>
                  <a:cubicBezTo>
                    <a:pt x="45544" y="68105"/>
                    <a:pt x="44816" y="67027"/>
                    <a:pt x="44816" y="67027"/>
                  </a:cubicBezTo>
                  <a:cubicBezTo>
                    <a:pt x="44094" y="67027"/>
                    <a:pt x="44816" y="65944"/>
                    <a:pt x="44094" y="65944"/>
                  </a:cubicBezTo>
                  <a:cubicBezTo>
                    <a:pt x="44094" y="65944"/>
                    <a:pt x="43372" y="64866"/>
                    <a:pt x="42650" y="64866"/>
                  </a:cubicBezTo>
                  <a:cubicBezTo>
                    <a:pt x="42650" y="65944"/>
                    <a:pt x="42650" y="64866"/>
                    <a:pt x="42650" y="65944"/>
                  </a:cubicBezTo>
                  <a:cubicBezTo>
                    <a:pt x="41927" y="65944"/>
                    <a:pt x="41927" y="67027"/>
                    <a:pt x="41927" y="65944"/>
                  </a:cubicBezTo>
                  <a:cubicBezTo>
                    <a:pt x="41927" y="65944"/>
                    <a:pt x="41927" y="64866"/>
                    <a:pt x="41927" y="64866"/>
                  </a:cubicBezTo>
                  <a:cubicBezTo>
                    <a:pt x="41927" y="64866"/>
                    <a:pt x="41927" y="65944"/>
                    <a:pt x="41205" y="65944"/>
                  </a:cubicBezTo>
                  <a:cubicBezTo>
                    <a:pt x="40483" y="65944"/>
                    <a:pt x="41927" y="64866"/>
                    <a:pt x="41205" y="63783"/>
                  </a:cubicBezTo>
                  <a:cubicBezTo>
                    <a:pt x="41205" y="63783"/>
                    <a:pt x="40483" y="64866"/>
                    <a:pt x="40483" y="63783"/>
                  </a:cubicBezTo>
                  <a:cubicBezTo>
                    <a:pt x="40483" y="63783"/>
                    <a:pt x="39761" y="63783"/>
                    <a:pt x="39761" y="63783"/>
                  </a:cubicBezTo>
                  <a:cubicBezTo>
                    <a:pt x="39761" y="63783"/>
                    <a:pt x="39761" y="63783"/>
                    <a:pt x="39761" y="63783"/>
                  </a:cubicBezTo>
                  <a:cubicBezTo>
                    <a:pt x="39761" y="63783"/>
                    <a:pt x="39761" y="62700"/>
                    <a:pt x="39761" y="62700"/>
                  </a:cubicBezTo>
                  <a:cubicBezTo>
                    <a:pt x="39761" y="62700"/>
                    <a:pt x="39038" y="62700"/>
                    <a:pt x="39038" y="62700"/>
                  </a:cubicBezTo>
                  <a:cubicBezTo>
                    <a:pt x="38311" y="62700"/>
                    <a:pt x="38311" y="61622"/>
                    <a:pt x="37588" y="61622"/>
                  </a:cubicBezTo>
                  <a:cubicBezTo>
                    <a:pt x="37588" y="60538"/>
                    <a:pt x="36866" y="60538"/>
                    <a:pt x="36866" y="60538"/>
                  </a:cubicBezTo>
                  <a:cubicBezTo>
                    <a:pt x="36144" y="60538"/>
                    <a:pt x="36144" y="60538"/>
                    <a:pt x="36144" y="60538"/>
                  </a:cubicBezTo>
                  <a:cubicBezTo>
                    <a:pt x="35422" y="60538"/>
                    <a:pt x="35422" y="60538"/>
                    <a:pt x="35422" y="61622"/>
                  </a:cubicBezTo>
                  <a:cubicBezTo>
                    <a:pt x="34700" y="61622"/>
                    <a:pt x="34700" y="61622"/>
                    <a:pt x="34700" y="61622"/>
                  </a:cubicBezTo>
                  <a:cubicBezTo>
                    <a:pt x="34700" y="61622"/>
                    <a:pt x="34700" y="61622"/>
                    <a:pt x="34700" y="61622"/>
                  </a:cubicBezTo>
                  <a:cubicBezTo>
                    <a:pt x="33977" y="61622"/>
                    <a:pt x="33977" y="61622"/>
                    <a:pt x="33977" y="61622"/>
                  </a:cubicBezTo>
                  <a:cubicBezTo>
                    <a:pt x="33255" y="62700"/>
                    <a:pt x="33255" y="61622"/>
                    <a:pt x="32527" y="61622"/>
                  </a:cubicBezTo>
                  <a:cubicBezTo>
                    <a:pt x="32527" y="62700"/>
                    <a:pt x="32527" y="62700"/>
                    <a:pt x="31805" y="62700"/>
                  </a:cubicBezTo>
                  <a:cubicBezTo>
                    <a:pt x="31805" y="62700"/>
                    <a:pt x="31805" y="61622"/>
                    <a:pt x="31083" y="61622"/>
                  </a:cubicBezTo>
                  <a:cubicBezTo>
                    <a:pt x="30361" y="62700"/>
                    <a:pt x="31083" y="63783"/>
                    <a:pt x="30361" y="62700"/>
                  </a:cubicBezTo>
                  <a:cubicBezTo>
                    <a:pt x="29638" y="62700"/>
                    <a:pt x="29638" y="63783"/>
                    <a:pt x="29638" y="63783"/>
                  </a:cubicBezTo>
                  <a:cubicBezTo>
                    <a:pt x="28916" y="63783"/>
                    <a:pt x="28194" y="64866"/>
                    <a:pt x="27472" y="64866"/>
                  </a:cubicBezTo>
                  <a:cubicBezTo>
                    <a:pt x="27472" y="64866"/>
                    <a:pt x="27472" y="67027"/>
                    <a:pt x="26744" y="67027"/>
                  </a:cubicBezTo>
                  <a:cubicBezTo>
                    <a:pt x="26744" y="68105"/>
                    <a:pt x="26022" y="68105"/>
                    <a:pt x="25300" y="68105"/>
                  </a:cubicBezTo>
                  <a:cubicBezTo>
                    <a:pt x="24577" y="68105"/>
                    <a:pt x="23133" y="68105"/>
                    <a:pt x="22411" y="69188"/>
                  </a:cubicBezTo>
                  <a:cubicBezTo>
                    <a:pt x="21688" y="69188"/>
                    <a:pt x="20961" y="69188"/>
                    <a:pt x="20961" y="69188"/>
                  </a:cubicBezTo>
                  <a:cubicBezTo>
                    <a:pt x="19516" y="70272"/>
                    <a:pt x="19516" y="73511"/>
                    <a:pt x="18072" y="71350"/>
                  </a:cubicBezTo>
                  <a:cubicBezTo>
                    <a:pt x="18072" y="71350"/>
                    <a:pt x="17350" y="70272"/>
                    <a:pt x="17350" y="70272"/>
                  </a:cubicBezTo>
                  <a:cubicBezTo>
                    <a:pt x="17350" y="70272"/>
                    <a:pt x="16627" y="70272"/>
                    <a:pt x="16627" y="69188"/>
                  </a:cubicBezTo>
                  <a:cubicBezTo>
                    <a:pt x="16627" y="69188"/>
                    <a:pt x="16627" y="69188"/>
                    <a:pt x="15905" y="68105"/>
                  </a:cubicBezTo>
                  <a:cubicBezTo>
                    <a:pt x="15905" y="68105"/>
                    <a:pt x="15183" y="68105"/>
                    <a:pt x="15183" y="68105"/>
                  </a:cubicBezTo>
                  <a:cubicBezTo>
                    <a:pt x="14455" y="68105"/>
                    <a:pt x="14455" y="69188"/>
                    <a:pt x="14455" y="69188"/>
                  </a:cubicBezTo>
                  <a:cubicBezTo>
                    <a:pt x="13733" y="69188"/>
                    <a:pt x="13733" y="69188"/>
                    <a:pt x="13011" y="69188"/>
                  </a:cubicBezTo>
                  <a:cubicBezTo>
                    <a:pt x="13011" y="69188"/>
                    <a:pt x="12288" y="68105"/>
                    <a:pt x="12288" y="68105"/>
                  </a:cubicBezTo>
                  <a:cubicBezTo>
                    <a:pt x="11566" y="68105"/>
                    <a:pt x="11566" y="68105"/>
                    <a:pt x="11566" y="68105"/>
                  </a:cubicBezTo>
                  <a:cubicBezTo>
                    <a:pt x="11566" y="68105"/>
                    <a:pt x="10844" y="68105"/>
                    <a:pt x="10844" y="68105"/>
                  </a:cubicBezTo>
                  <a:cubicBezTo>
                    <a:pt x="10844" y="68105"/>
                    <a:pt x="10122" y="68105"/>
                    <a:pt x="10122" y="68105"/>
                  </a:cubicBezTo>
                  <a:cubicBezTo>
                    <a:pt x="10122" y="68105"/>
                    <a:pt x="9400" y="67027"/>
                    <a:pt x="9400" y="68105"/>
                  </a:cubicBezTo>
                  <a:cubicBezTo>
                    <a:pt x="9400" y="68105"/>
                    <a:pt x="8672" y="68105"/>
                    <a:pt x="8672" y="68105"/>
                  </a:cubicBezTo>
                  <a:cubicBezTo>
                    <a:pt x="7950" y="68105"/>
                    <a:pt x="7227" y="64866"/>
                    <a:pt x="6505" y="67027"/>
                  </a:cubicBezTo>
                  <a:cubicBezTo>
                    <a:pt x="5783" y="67027"/>
                    <a:pt x="6505" y="67027"/>
                    <a:pt x="5783" y="68105"/>
                  </a:cubicBezTo>
                  <a:cubicBezTo>
                    <a:pt x="5783" y="68105"/>
                    <a:pt x="5061" y="67027"/>
                    <a:pt x="5061" y="67027"/>
                  </a:cubicBezTo>
                  <a:cubicBezTo>
                    <a:pt x="5061" y="68105"/>
                    <a:pt x="5061" y="69188"/>
                    <a:pt x="4338" y="68105"/>
                  </a:cubicBezTo>
                  <a:cubicBezTo>
                    <a:pt x="4338" y="68105"/>
                    <a:pt x="5061" y="67027"/>
                    <a:pt x="4338" y="67027"/>
                  </a:cubicBezTo>
                  <a:cubicBezTo>
                    <a:pt x="4338" y="67027"/>
                    <a:pt x="4338" y="65944"/>
                    <a:pt x="4338" y="65944"/>
                  </a:cubicBezTo>
                  <a:cubicBezTo>
                    <a:pt x="2888" y="65944"/>
                    <a:pt x="3616" y="67027"/>
                    <a:pt x="2888" y="64866"/>
                  </a:cubicBezTo>
                  <a:cubicBezTo>
                    <a:pt x="2888" y="64866"/>
                    <a:pt x="2166" y="63783"/>
                    <a:pt x="2166" y="63783"/>
                  </a:cubicBezTo>
                  <a:cubicBezTo>
                    <a:pt x="2166" y="63783"/>
                    <a:pt x="1444" y="63783"/>
                    <a:pt x="1444" y="63783"/>
                  </a:cubicBezTo>
                  <a:cubicBezTo>
                    <a:pt x="722" y="63783"/>
                    <a:pt x="1444" y="62700"/>
                    <a:pt x="722" y="62700"/>
                  </a:cubicBezTo>
                  <a:cubicBezTo>
                    <a:pt x="1444" y="60538"/>
                    <a:pt x="0" y="61622"/>
                    <a:pt x="0" y="61622"/>
                  </a:cubicBezTo>
                  <a:cubicBezTo>
                    <a:pt x="0" y="61622"/>
                    <a:pt x="0" y="59461"/>
                    <a:pt x="0" y="59461"/>
                  </a:cubicBezTo>
                  <a:cubicBezTo>
                    <a:pt x="0" y="58377"/>
                    <a:pt x="722" y="58377"/>
                    <a:pt x="722" y="57300"/>
                  </a:cubicBezTo>
                  <a:cubicBezTo>
                    <a:pt x="1444" y="57300"/>
                    <a:pt x="1444" y="56216"/>
                    <a:pt x="1444" y="55133"/>
                  </a:cubicBezTo>
                  <a:cubicBezTo>
                    <a:pt x="1444" y="55133"/>
                    <a:pt x="1444" y="54055"/>
                    <a:pt x="2166" y="52972"/>
                  </a:cubicBezTo>
                  <a:cubicBezTo>
                    <a:pt x="2166" y="52972"/>
                    <a:pt x="2166" y="52972"/>
                    <a:pt x="2166" y="51894"/>
                  </a:cubicBezTo>
                  <a:cubicBezTo>
                    <a:pt x="2888" y="50811"/>
                    <a:pt x="2166" y="51894"/>
                    <a:pt x="3616" y="51894"/>
                  </a:cubicBezTo>
                  <a:cubicBezTo>
                    <a:pt x="3616" y="51894"/>
                    <a:pt x="3616" y="51894"/>
                    <a:pt x="4338" y="51894"/>
                  </a:cubicBezTo>
                  <a:cubicBezTo>
                    <a:pt x="4338" y="51894"/>
                    <a:pt x="4338" y="52972"/>
                    <a:pt x="4338" y="52972"/>
                  </a:cubicBezTo>
                  <a:cubicBezTo>
                    <a:pt x="5061" y="51894"/>
                    <a:pt x="4338" y="49727"/>
                    <a:pt x="3616" y="49727"/>
                  </a:cubicBezTo>
                  <a:cubicBezTo>
                    <a:pt x="3616" y="49727"/>
                    <a:pt x="3616" y="48650"/>
                    <a:pt x="3616" y="48650"/>
                  </a:cubicBezTo>
                  <a:cubicBezTo>
                    <a:pt x="3616" y="47566"/>
                    <a:pt x="3616" y="46488"/>
                    <a:pt x="3616" y="46488"/>
                  </a:cubicBezTo>
                  <a:cubicBezTo>
                    <a:pt x="2888" y="44322"/>
                    <a:pt x="3616" y="43244"/>
                    <a:pt x="4338" y="42161"/>
                  </a:cubicBezTo>
                  <a:cubicBezTo>
                    <a:pt x="5783" y="40000"/>
                    <a:pt x="7227" y="36755"/>
                    <a:pt x="8672" y="34594"/>
                  </a:cubicBezTo>
                  <a:cubicBezTo>
                    <a:pt x="8672" y="33511"/>
                    <a:pt x="9400" y="33511"/>
                    <a:pt x="10122" y="32433"/>
                  </a:cubicBezTo>
                  <a:cubicBezTo>
                    <a:pt x="10122" y="31350"/>
                    <a:pt x="10122" y="31350"/>
                    <a:pt x="10844" y="31350"/>
                  </a:cubicBezTo>
                  <a:cubicBezTo>
                    <a:pt x="10844" y="31350"/>
                    <a:pt x="11566" y="31350"/>
                    <a:pt x="12288" y="30272"/>
                  </a:cubicBezTo>
                  <a:cubicBezTo>
                    <a:pt x="12288" y="30272"/>
                    <a:pt x="12288" y="30272"/>
                    <a:pt x="12288" y="29188"/>
                  </a:cubicBezTo>
                  <a:cubicBezTo>
                    <a:pt x="12288" y="29188"/>
                    <a:pt x="13011" y="29188"/>
                    <a:pt x="13011" y="29188"/>
                  </a:cubicBezTo>
                  <a:cubicBezTo>
                    <a:pt x="13011" y="29188"/>
                    <a:pt x="13011" y="27027"/>
                    <a:pt x="13011" y="27027"/>
                  </a:cubicBezTo>
                  <a:cubicBezTo>
                    <a:pt x="13011" y="25944"/>
                    <a:pt x="13011" y="25944"/>
                    <a:pt x="12288" y="25944"/>
                  </a:cubicBezTo>
                  <a:cubicBezTo>
                    <a:pt x="12288" y="25944"/>
                    <a:pt x="12288" y="24866"/>
                    <a:pt x="12288" y="24866"/>
                  </a:cubicBezTo>
                  <a:cubicBezTo>
                    <a:pt x="12288" y="24866"/>
                    <a:pt x="12288" y="24866"/>
                    <a:pt x="12288" y="24866"/>
                  </a:cubicBezTo>
                  <a:cubicBezTo>
                    <a:pt x="12288" y="23783"/>
                    <a:pt x="12288" y="23783"/>
                    <a:pt x="13011" y="23783"/>
                  </a:cubicBezTo>
                  <a:cubicBezTo>
                    <a:pt x="13733" y="23783"/>
                    <a:pt x="13011" y="23783"/>
                    <a:pt x="12288" y="22700"/>
                  </a:cubicBezTo>
                  <a:cubicBezTo>
                    <a:pt x="12288" y="22700"/>
                    <a:pt x="10844" y="19461"/>
                    <a:pt x="11566" y="19461"/>
                  </a:cubicBezTo>
                  <a:cubicBezTo>
                    <a:pt x="10844" y="18377"/>
                    <a:pt x="10122" y="17300"/>
                    <a:pt x="10122" y="16216"/>
                  </a:cubicBezTo>
                  <a:cubicBezTo>
                    <a:pt x="10122" y="15133"/>
                    <a:pt x="10122" y="15133"/>
                    <a:pt x="10122" y="15133"/>
                  </a:cubicBezTo>
                  <a:cubicBezTo>
                    <a:pt x="10122" y="14055"/>
                    <a:pt x="10122" y="14055"/>
                    <a:pt x="9400" y="12972"/>
                  </a:cubicBezTo>
                  <a:cubicBezTo>
                    <a:pt x="10122" y="12972"/>
                    <a:pt x="9400" y="11894"/>
                    <a:pt x="9400" y="11894"/>
                  </a:cubicBezTo>
                  <a:cubicBezTo>
                    <a:pt x="9400" y="11894"/>
                    <a:pt x="10122" y="10811"/>
                    <a:pt x="10844" y="10811"/>
                  </a:cubicBezTo>
                  <a:cubicBezTo>
                    <a:pt x="10844" y="10811"/>
                    <a:pt x="11566" y="11894"/>
                    <a:pt x="11566" y="11894"/>
                  </a:cubicBezTo>
                  <a:cubicBezTo>
                    <a:pt x="11566" y="11894"/>
                    <a:pt x="11566" y="11894"/>
                    <a:pt x="11566" y="11894"/>
                  </a:cubicBezTo>
                  <a:cubicBezTo>
                    <a:pt x="12288" y="11894"/>
                    <a:pt x="12288" y="11894"/>
                    <a:pt x="13011" y="11894"/>
                  </a:cubicBezTo>
                  <a:cubicBezTo>
                    <a:pt x="13011" y="10811"/>
                    <a:pt x="13733" y="10811"/>
                    <a:pt x="14455" y="9727"/>
                  </a:cubicBezTo>
                  <a:cubicBezTo>
                    <a:pt x="14455" y="8650"/>
                    <a:pt x="14455" y="8650"/>
                    <a:pt x="14455" y="7566"/>
                  </a:cubicBezTo>
                  <a:cubicBezTo>
                    <a:pt x="15183" y="7566"/>
                    <a:pt x="15905" y="7566"/>
                    <a:pt x="16627" y="7566"/>
                  </a:cubicBezTo>
                  <a:cubicBezTo>
                    <a:pt x="19516" y="7566"/>
                    <a:pt x="21688" y="7566"/>
                    <a:pt x="24577" y="7566"/>
                  </a:cubicBezTo>
                  <a:cubicBezTo>
                    <a:pt x="25300" y="7566"/>
                    <a:pt x="25300" y="7566"/>
                    <a:pt x="26022" y="7566"/>
                  </a:cubicBezTo>
                  <a:cubicBezTo>
                    <a:pt x="26022" y="7566"/>
                    <a:pt x="26022" y="7566"/>
                    <a:pt x="26744" y="7566"/>
                  </a:cubicBezTo>
                  <a:cubicBezTo>
                    <a:pt x="26744" y="7566"/>
                    <a:pt x="27472" y="7566"/>
                    <a:pt x="28194" y="7566"/>
                  </a:cubicBezTo>
                  <a:cubicBezTo>
                    <a:pt x="28194" y="7566"/>
                    <a:pt x="28194" y="7566"/>
                    <a:pt x="28194" y="7566"/>
                  </a:cubicBezTo>
                  <a:cubicBezTo>
                    <a:pt x="28194" y="7566"/>
                    <a:pt x="28194" y="8650"/>
                    <a:pt x="28916" y="8650"/>
                  </a:cubicBezTo>
                  <a:cubicBezTo>
                    <a:pt x="28916" y="8650"/>
                    <a:pt x="29638" y="8650"/>
                    <a:pt x="30361" y="9727"/>
                  </a:cubicBezTo>
                  <a:cubicBezTo>
                    <a:pt x="31083" y="9727"/>
                    <a:pt x="31805" y="9727"/>
                    <a:pt x="31805" y="9727"/>
                  </a:cubicBezTo>
                  <a:cubicBezTo>
                    <a:pt x="32527" y="9727"/>
                    <a:pt x="33255" y="8650"/>
                    <a:pt x="33255" y="9727"/>
                  </a:cubicBezTo>
                  <a:cubicBezTo>
                    <a:pt x="33977" y="9727"/>
                    <a:pt x="33255" y="11894"/>
                    <a:pt x="33977" y="10811"/>
                  </a:cubicBezTo>
                  <a:cubicBezTo>
                    <a:pt x="33977" y="11894"/>
                    <a:pt x="33977" y="11894"/>
                    <a:pt x="34700" y="11894"/>
                  </a:cubicBezTo>
                  <a:cubicBezTo>
                    <a:pt x="34700" y="12972"/>
                    <a:pt x="34700" y="11894"/>
                    <a:pt x="35422" y="11894"/>
                  </a:cubicBezTo>
                  <a:cubicBezTo>
                    <a:pt x="36144" y="11894"/>
                    <a:pt x="36866" y="11894"/>
                    <a:pt x="36866" y="12972"/>
                  </a:cubicBezTo>
                  <a:cubicBezTo>
                    <a:pt x="36866" y="12972"/>
                    <a:pt x="36866" y="12972"/>
                    <a:pt x="36866" y="14055"/>
                  </a:cubicBezTo>
                  <a:cubicBezTo>
                    <a:pt x="36866" y="14055"/>
                    <a:pt x="37588" y="14055"/>
                    <a:pt x="37588" y="12972"/>
                  </a:cubicBezTo>
                  <a:cubicBezTo>
                    <a:pt x="37588" y="12972"/>
                    <a:pt x="37588" y="11894"/>
                    <a:pt x="37588" y="11894"/>
                  </a:cubicBezTo>
                  <a:cubicBezTo>
                    <a:pt x="38311" y="11894"/>
                    <a:pt x="38311" y="11894"/>
                    <a:pt x="38311" y="11894"/>
                  </a:cubicBezTo>
                  <a:cubicBezTo>
                    <a:pt x="39761" y="12972"/>
                    <a:pt x="39761" y="11894"/>
                    <a:pt x="39761" y="11894"/>
                  </a:cubicBezTo>
                  <a:cubicBezTo>
                    <a:pt x="40483" y="10811"/>
                    <a:pt x="40483" y="10811"/>
                    <a:pt x="40483" y="11894"/>
                  </a:cubicBezTo>
                  <a:cubicBezTo>
                    <a:pt x="41205" y="11894"/>
                    <a:pt x="41205" y="12972"/>
                    <a:pt x="41205" y="12972"/>
                  </a:cubicBezTo>
                  <a:cubicBezTo>
                    <a:pt x="41927" y="12972"/>
                    <a:pt x="42650" y="11894"/>
                    <a:pt x="43372" y="12972"/>
                  </a:cubicBezTo>
                  <a:cubicBezTo>
                    <a:pt x="43372" y="12972"/>
                    <a:pt x="43372" y="14055"/>
                    <a:pt x="43372" y="14055"/>
                  </a:cubicBezTo>
                  <a:cubicBezTo>
                    <a:pt x="43372" y="15133"/>
                    <a:pt x="44094" y="14055"/>
                    <a:pt x="44094" y="15133"/>
                  </a:cubicBezTo>
                  <a:cubicBezTo>
                    <a:pt x="44094" y="14055"/>
                    <a:pt x="44094" y="12972"/>
                    <a:pt x="44816" y="12972"/>
                  </a:cubicBezTo>
                  <a:cubicBezTo>
                    <a:pt x="44816" y="12972"/>
                    <a:pt x="45544" y="12972"/>
                    <a:pt x="45544" y="12972"/>
                  </a:cubicBezTo>
                  <a:cubicBezTo>
                    <a:pt x="45544" y="11894"/>
                    <a:pt x="45544" y="11894"/>
                    <a:pt x="46266" y="11894"/>
                  </a:cubicBezTo>
                  <a:cubicBezTo>
                    <a:pt x="47711" y="10811"/>
                    <a:pt x="46988" y="15133"/>
                    <a:pt x="47711" y="15133"/>
                  </a:cubicBezTo>
                  <a:cubicBezTo>
                    <a:pt x="47711" y="15133"/>
                    <a:pt x="49155" y="15133"/>
                    <a:pt x="48433" y="15133"/>
                  </a:cubicBezTo>
                  <a:cubicBezTo>
                    <a:pt x="49155" y="15133"/>
                    <a:pt x="49155" y="15133"/>
                    <a:pt x="49155" y="14055"/>
                  </a:cubicBezTo>
                  <a:cubicBezTo>
                    <a:pt x="49155" y="14055"/>
                    <a:pt x="49877" y="14055"/>
                    <a:pt x="49877" y="14055"/>
                  </a:cubicBezTo>
                  <a:cubicBezTo>
                    <a:pt x="50600" y="14055"/>
                    <a:pt x="50600" y="14055"/>
                    <a:pt x="50600" y="14055"/>
                  </a:cubicBezTo>
                  <a:cubicBezTo>
                    <a:pt x="51327" y="15133"/>
                    <a:pt x="51327" y="14055"/>
                    <a:pt x="51327" y="14055"/>
                  </a:cubicBezTo>
                  <a:cubicBezTo>
                    <a:pt x="51327" y="14055"/>
                    <a:pt x="52050" y="14055"/>
                    <a:pt x="52050" y="14055"/>
                  </a:cubicBezTo>
                  <a:cubicBezTo>
                    <a:pt x="52772" y="14055"/>
                    <a:pt x="53494" y="14055"/>
                    <a:pt x="53494" y="14055"/>
                  </a:cubicBezTo>
                  <a:cubicBezTo>
                    <a:pt x="54216" y="14055"/>
                    <a:pt x="54216" y="15133"/>
                    <a:pt x="54938" y="15133"/>
                  </a:cubicBezTo>
                  <a:cubicBezTo>
                    <a:pt x="54938" y="16216"/>
                    <a:pt x="54216" y="16216"/>
                    <a:pt x="54938" y="16216"/>
                  </a:cubicBezTo>
                  <a:cubicBezTo>
                    <a:pt x="54938" y="17300"/>
                    <a:pt x="55661" y="17300"/>
                    <a:pt x="55661" y="17300"/>
                  </a:cubicBezTo>
                  <a:cubicBezTo>
                    <a:pt x="56383" y="17300"/>
                    <a:pt x="56383" y="16216"/>
                    <a:pt x="56383" y="16216"/>
                  </a:cubicBezTo>
                  <a:cubicBezTo>
                    <a:pt x="56383" y="15133"/>
                    <a:pt x="55661" y="14055"/>
                    <a:pt x="56383" y="14055"/>
                  </a:cubicBezTo>
                  <a:cubicBezTo>
                    <a:pt x="56383" y="14055"/>
                    <a:pt x="56383" y="12972"/>
                    <a:pt x="56383" y="12972"/>
                  </a:cubicBezTo>
                  <a:cubicBezTo>
                    <a:pt x="55661" y="12972"/>
                    <a:pt x="55661" y="11894"/>
                    <a:pt x="56383" y="10811"/>
                  </a:cubicBezTo>
                  <a:cubicBezTo>
                    <a:pt x="56383" y="10811"/>
                    <a:pt x="56383" y="10811"/>
                    <a:pt x="56383" y="10811"/>
                  </a:cubicBezTo>
                  <a:cubicBezTo>
                    <a:pt x="56383" y="10811"/>
                    <a:pt x="56383" y="10811"/>
                    <a:pt x="56383" y="9727"/>
                  </a:cubicBezTo>
                  <a:cubicBezTo>
                    <a:pt x="56383" y="9727"/>
                    <a:pt x="57111" y="9727"/>
                    <a:pt x="56383" y="9727"/>
                  </a:cubicBezTo>
                  <a:cubicBezTo>
                    <a:pt x="57111" y="8650"/>
                    <a:pt x="57111" y="8650"/>
                    <a:pt x="57111" y="7566"/>
                  </a:cubicBezTo>
                  <a:cubicBezTo>
                    <a:pt x="57111" y="7566"/>
                    <a:pt x="57833" y="7566"/>
                    <a:pt x="57833" y="6488"/>
                  </a:cubicBezTo>
                  <a:cubicBezTo>
                    <a:pt x="57833" y="6488"/>
                    <a:pt x="57833" y="5405"/>
                    <a:pt x="58555" y="5405"/>
                  </a:cubicBezTo>
                  <a:cubicBezTo>
                    <a:pt x="58555" y="5405"/>
                    <a:pt x="59277" y="5405"/>
                    <a:pt x="58555" y="5405"/>
                  </a:cubicBezTo>
                  <a:cubicBezTo>
                    <a:pt x="58555" y="4322"/>
                    <a:pt x="59277" y="4322"/>
                    <a:pt x="60000" y="4322"/>
                  </a:cubicBezTo>
                  <a:cubicBezTo>
                    <a:pt x="60000" y="4322"/>
                    <a:pt x="60722" y="5405"/>
                    <a:pt x="60722" y="5405"/>
                  </a:cubicBezTo>
                  <a:cubicBezTo>
                    <a:pt x="60722" y="4322"/>
                    <a:pt x="60722" y="4322"/>
                    <a:pt x="61444" y="4322"/>
                  </a:cubicBezTo>
                  <a:cubicBezTo>
                    <a:pt x="62166" y="3244"/>
                    <a:pt x="62888" y="3244"/>
                    <a:pt x="63616" y="4322"/>
                  </a:cubicBezTo>
                  <a:cubicBezTo>
                    <a:pt x="63616" y="4322"/>
                    <a:pt x="64338" y="3244"/>
                    <a:pt x="65061" y="4322"/>
                  </a:cubicBezTo>
                  <a:cubicBezTo>
                    <a:pt x="65061" y="4322"/>
                    <a:pt x="65061" y="4322"/>
                    <a:pt x="65061" y="5405"/>
                  </a:cubicBezTo>
                  <a:cubicBezTo>
                    <a:pt x="65061" y="5405"/>
                    <a:pt x="66505" y="4322"/>
                    <a:pt x="66505" y="4322"/>
                  </a:cubicBezTo>
                  <a:cubicBezTo>
                    <a:pt x="67950" y="4322"/>
                    <a:pt x="67950" y="3244"/>
                    <a:pt x="67950" y="2161"/>
                  </a:cubicBezTo>
                  <a:cubicBezTo>
                    <a:pt x="67950" y="2161"/>
                    <a:pt x="67950" y="2161"/>
                    <a:pt x="67950" y="1083"/>
                  </a:cubicBezTo>
                  <a:cubicBezTo>
                    <a:pt x="67950" y="1083"/>
                    <a:pt x="67950" y="1083"/>
                    <a:pt x="67950" y="1083"/>
                  </a:cubicBezTo>
                  <a:cubicBezTo>
                    <a:pt x="67950" y="0"/>
                    <a:pt x="67950" y="0"/>
                    <a:pt x="68672" y="0"/>
                  </a:cubicBezTo>
                  <a:cubicBezTo>
                    <a:pt x="69400" y="0"/>
                    <a:pt x="70122" y="1083"/>
                    <a:pt x="70844" y="1083"/>
                  </a:cubicBezTo>
                  <a:cubicBezTo>
                    <a:pt x="70844" y="1083"/>
                    <a:pt x="70844" y="1083"/>
                    <a:pt x="71566" y="1083"/>
                  </a:cubicBezTo>
                  <a:cubicBezTo>
                    <a:pt x="71566" y="1083"/>
                    <a:pt x="71566" y="1083"/>
                    <a:pt x="71566" y="1083"/>
                  </a:cubicBezTo>
                  <a:cubicBezTo>
                    <a:pt x="72288" y="1083"/>
                    <a:pt x="72288" y="1083"/>
                    <a:pt x="72288" y="1083"/>
                  </a:cubicBezTo>
                  <a:cubicBezTo>
                    <a:pt x="73011" y="0"/>
                    <a:pt x="73011" y="0"/>
                    <a:pt x="73733"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26" name="Shape 2426"/>
            <p:cNvSpPr/>
            <p:nvPr/>
          </p:nvSpPr>
          <p:spPr>
            <a:xfrm>
              <a:off x="7611792" y="8751920"/>
              <a:ext cx="2816522" cy="1209850"/>
            </a:xfrm>
            <a:custGeom>
              <a:avLst/>
              <a:gdLst/>
              <a:ahLst/>
              <a:cxnLst/>
              <a:rect l="0" t="0" r="0" b="0"/>
              <a:pathLst>
                <a:path w="120000" h="120000" extrusionOk="0">
                  <a:moveTo>
                    <a:pt x="0" y="28119"/>
                  </a:moveTo>
                  <a:cubicBezTo>
                    <a:pt x="0" y="29731"/>
                    <a:pt x="1388" y="29731"/>
                    <a:pt x="2083" y="29731"/>
                  </a:cubicBezTo>
                  <a:cubicBezTo>
                    <a:pt x="2083" y="29731"/>
                    <a:pt x="2772" y="29731"/>
                    <a:pt x="2772" y="29731"/>
                  </a:cubicBezTo>
                  <a:cubicBezTo>
                    <a:pt x="3466" y="29731"/>
                    <a:pt x="4161" y="28119"/>
                    <a:pt x="4855" y="28119"/>
                  </a:cubicBezTo>
                  <a:cubicBezTo>
                    <a:pt x="5550" y="29731"/>
                    <a:pt x="4855" y="29731"/>
                    <a:pt x="4161" y="29731"/>
                  </a:cubicBezTo>
                  <a:cubicBezTo>
                    <a:pt x="4161" y="31343"/>
                    <a:pt x="4161" y="31343"/>
                    <a:pt x="3466" y="31343"/>
                  </a:cubicBezTo>
                  <a:cubicBezTo>
                    <a:pt x="2772" y="31343"/>
                    <a:pt x="2083" y="32955"/>
                    <a:pt x="2083" y="32955"/>
                  </a:cubicBezTo>
                  <a:cubicBezTo>
                    <a:pt x="1388" y="34567"/>
                    <a:pt x="1388" y="34567"/>
                    <a:pt x="694" y="34567"/>
                  </a:cubicBezTo>
                  <a:cubicBezTo>
                    <a:pt x="1388" y="36179"/>
                    <a:pt x="1388" y="36179"/>
                    <a:pt x="1388" y="36179"/>
                  </a:cubicBezTo>
                  <a:cubicBezTo>
                    <a:pt x="1388" y="37791"/>
                    <a:pt x="694" y="39402"/>
                    <a:pt x="694" y="39402"/>
                  </a:cubicBezTo>
                  <a:cubicBezTo>
                    <a:pt x="1388" y="39402"/>
                    <a:pt x="1388" y="39402"/>
                    <a:pt x="2083" y="37791"/>
                  </a:cubicBezTo>
                  <a:cubicBezTo>
                    <a:pt x="1388" y="37791"/>
                    <a:pt x="2772" y="36179"/>
                    <a:pt x="2772" y="36179"/>
                  </a:cubicBezTo>
                  <a:cubicBezTo>
                    <a:pt x="3466" y="34567"/>
                    <a:pt x="3466" y="32955"/>
                    <a:pt x="4161" y="32955"/>
                  </a:cubicBezTo>
                  <a:cubicBezTo>
                    <a:pt x="4161" y="31343"/>
                    <a:pt x="4855" y="31343"/>
                    <a:pt x="5550" y="29731"/>
                  </a:cubicBezTo>
                  <a:cubicBezTo>
                    <a:pt x="6244" y="29731"/>
                    <a:pt x="6244" y="29731"/>
                    <a:pt x="6244" y="29731"/>
                  </a:cubicBezTo>
                  <a:cubicBezTo>
                    <a:pt x="6938" y="29731"/>
                    <a:pt x="6938" y="29731"/>
                    <a:pt x="6938" y="28119"/>
                  </a:cubicBezTo>
                  <a:cubicBezTo>
                    <a:pt x="7627" y="28119"/>
                    <a:pt x="8322" y="26507"/>
                    <a:pt x="9016" y="24895"/>
                  </a:cubicBezTo>
                  <a:cubicBezTo>
                    <a:pt x="9016" y="23283"/>
                    <a:pt x="9016" y="21671"/>
                    <a:pt x="10405" y="21671"/>
                  </a:cubicBezTo>
                  <a:cubicBezTo>
                    <a:pt x="10405" y="21671"/>
                    <a:pt x="11100" y="21671"/>
                    <a:pt x="11100" y="21671"/>
                  </a:cubicBezTo>
                  <a:cubicBezTo>
                    <a:pt x="11794" y="21671"/>
                    <a:pt x="11794" y="23283"/>
                    <a:pt x="12483" y="21671"/>
                  </a:cubicBezTo>
                  <a:cubicBezTo>
                    <a:pt x="12483" y="21671"/>
                    <a:pt x="12483" y="21671"/>
                    <a:pt x="12483" y="21671"/>
                  </a:cubicBezTo>
                  <a:cubicBezTo>
                    <a:pt x="12483" y="20059"/>
                    <a:pt x="13177" y="20059"/>
                    <a:pt x="13177" y="20059"/>
                  </a:cubicBezTo>
                  <a:cubicBezTo>
                    <a:pt x="13872" y="20059"/>
                    <a:pt x="14566" y="20059"/>
                    <a:pt x="15261" y="21671"/>
                  </a:cubicBezTo>
                  <a:cubicBezTo>
                    <a:pt x="15261" y="21671"/>
                    <a:pt x="15955" y="21671"/>
                    <a:pt x="15955" y="21671"/>
                  </a:cubicBezTo>
                  <a:cubicBezTo>
                    <a:pt x="15955" y="21671"/>
                    <a:pt x="15955" y="20059"/>
                    <a:pt x="15955" y="20059"/>
                  </a:cubicBezTo>
                  <a:cubicBezTo>
                    <a:pt x="16650" y="20059"/>
                    <a:pt x="15955" y="21671"/>
                    <a:pt x="16650" y="21671"/>
                  </a:cubicBezTo>
                  <a:cubicBezTo>
                    <a:pt x="16650" y="23283"/>
                    <a:pt x="18033" y="21671"/>
                    <a:pt x="18727" y="21671"/>
                  </a:cubicBezTo>
                  <a:cubicBezTo>
                    <a:pt x="18727" y="21671"/>
                    <a:pt x="18727" y="21671"/>
                    <a:pt x="19422" y="20059"/>
                  </a:cubicBezTo>
                  <a:cubicBezTo>
                    <a:pt x="19422" y="20059"/>
                    <a:pt x="19422" y="20059"/>
                    <a:pt x="19422" y="18447"/>
                  </a:cubicBezTo>
                  <a:cubicBezTo>
                    <a:pt x="19422" y="18447"/>
                    <a:pt x="19422" y="18447"/>
                    <a:pt x="19422" y="18447"/>
                  </a:cubicBezTo>
                  <a:cubicBezTo>
                    <a:pt x="19422" y="18447"/>
                    <a:pt x="19422" y="16835"/>
                    <a:pt x="19422" y="16835"/>
                  </a:cubicBezTo>
                  <a:cubicBezTo>
                    <a:pt x="19422" y="16835"/>
                    <a:pt x="18727" y="16835"/>
                    <a:pt x="18727" y="16835"/>
                  </a:cubicBezTo>
                  <a:cubicBezTo>
                    <a:pt x="17338" y="15223"/>
                    <a:pt x="16650" y="13611"/>
                    <a:pt x="15261" y="12000"/>
                  </a:cubicBezTo>
                  <a:cubicBezTo>
                    <a:pt x="14566" y="12000"/>
                    <a:pt x="13872" y="12000"/>
                    <a:pt x="13177" y="10388"/>
                  </a:cubicBezTo>
                  <a:cubicBezTo>
                    <a:pt x="13177" y="8776"/>
                    <a:pt x="12483" y="7164"/>
                    <a:pt x="12483" y="5552"/>
                  </a:cubicBezTo>
                  <a:cubicBezTo>
                    <a:pt x="12483" y="5552"/>
                    <a:pt x="12483" y="3940"/>
                    <a:pt x="12483" y="3940"/>
                  </a:cubicBezTo>
                  <a:cubicBezTo>
                    <a:pt x="12483" y="3940"/>
                    <a:pt x="12483" y="3940"/>
                    <a:pt x="12483" y="3940"/>
                  </a:cubicBezTo>
                  <a:cubicBezTo>
                    <a:pt x="12483" y="2328"/>
                    <a:pt x="11100" y="2328"/>
                    <a:pt x="11100" y="2328"/>
                  </a:cubicBezTo>
                  <a:cubicBezTo>
                    <a:pt x="11100" y="2328"/>
                    <a:pt x="9016" y="2328"/>
                    <a:pt x="9711" y="3940"/>
                  </a:cubicBezTo>
                  <a:cubicBezTo>
                    <a:pt x="9016" y="3940"/>
                    <a:pt x="8322" y="716"/>
                    <a:pt x="8322" y="716"/>
                  </a:cubicBezTo>
                  <a:cubicBezTo>
                    <a:pt x="8322" y="716"/>
                    <a:pt x="7627" y="716"/>
                    <a:pt x="7627" y="716"/>
                  </a:cubicBezTo>
                  <a:cubicBezTo>
                    <a:pt x="7627" y="716"/>
                    <a:pt x="7627" y="716"/>
                    <a:pt x="6938" y="716"/>
                  </a:cubicBezTo>
                  <a:cubicBezTo>
                    <a:pt x="6938" y="716"/>
                    <a:pt x="6938" y="716"/>
                    <a:pt x="6244" y="716"/>
                  </a:cubicBezTo>
                  <a:cubicBezTo>
                    <a:pt x="6244" y="716"/>
                    <a:pt x="6244" y="716"/>
                    <a:pt x="5550" y="716"/>
                  </a:cubicBezTo>
                  <a:cubicBezTo>
                    <a:pt x="5550" y="2328"/>
                    <a:pt x="5550" y="2328"/>
                    <a:pt x="4855" y="2328"/>
                  </a:cubicBezTo>
                  <a:cubicBezTo>
                    <a:pt x="4855" y="2328"/>
                    <a:pt x="4855" y="2328"/>
                    <a:pt x="4855" y="2328"/>
                  </a:cubicBezTo>
                  <a:cubicBezTo>
                    <a:pt x="4855" y="2328"/>
                    <a:pt x="4161" y="2328"/>
                    <a:pt x="4161" y="2328"/>
                  </a:cubicBezTo>
                  <a:cubicBezTo>
                    <a:pt x="4161" y="2328"/>
                    <a:pt x="3466" y="2328"/>
                    <a:pt x="3466" y="2328"/>
                  </a:cubicBezTo>
                  <a:cubicBezTo>
                    <a:pt x="2772" y="3940"/>
                    <a:pt x="3466" y="3940"/>
                    <a:pt x="2772" y="5552"/>
                  </a:cubicBezTo>
                  <a:cubicBezTo>
                    <a:pt x="2772" y="5552"/>
                    <a:pt x="1388" y="5552"/>
                    <a:pt x="1388" y="7164"/>
                  </a:cubicBezTo>
                  <a:cubicBezTo>
                    <a:pt x="2083" y="7164"/>
                    <a:pt x="2772" y="8776"/>
                    <a:pt x="2772" y="8776"/>
                  </a:cubicBezTo>
                  <a:cubicBezTo>
                    <a:pt x="2772" y="8776"/>
                    <a:pt x="2772" y="10388"/>
                    <a:pt x="3466" y="10388"/>
                  </a:cubicBezTo>
                  <a:cubicBezTo>
                    <a:pt x="3466" y="10388"/>
                    <a:pt x="3466" y="10388"/>
                    <a:pt x="3466" y="10388"/>
                  </a:cubicBezTo>
                  <a:cubicBezTo>
                    <a:pt x="3466" y="10388"/>
                    <a:pt x="4161" y="16835"/>
                    <a:pt x="3466" y="15223"/>
                  </a:cubicBezTo>
                  <a:cubicBezTo>
                    <a:pt x="2772" y="15223"/>
                    <a:pt x="2772" y="15223"/>
                    <a:pt x="2772" y="16835"/>
                  </a:cubicBezTo>
                  <a:cubicBezTo>
                    <a:pt x="2083" y="16835"/>
                    <a:pt x="2083" y="16835"/>
                    <a:pt x="2083" y="16835"/>
                  </a:cubicBezTo>
                  <a:cubicBezTo>
                    <a:pt x="1388" y="16835"/>
                    <a:pt x="1388" y="18447"/>
                    <a:pt x="1388" y="20059"/>
                  </a:cubicBezTo>
                  <a:cubicBezTo>
                    <a:pt x="2083" y="20059"/>
                    <a:pt x="2083" y="20059"/>
                    <a:pt x="2083" y="21671"/>
                  </a:cubicBezTo>
                  <a:cubicBezTo>
                    <a:pt x="2083" y="21671"/>
                    <a:pt x="1388" y="21671"/>
                    <a:pt x="2083" y="21671"/>
                  </a:cubicBezTo>
                  <a:cubicBezTo>
                    <a:pt x="1388" y="23283"/>
                    <a:pt x="1388" y="23283"/>
                    <a:pt x="1388" y="23283"/>
                  </a:cubicBezTo>
                  <a:cubicBezTo>
                    <a:pt x="1388" y="23283"/>
                    <a:pt x="1388" y="23283"/>
                    <a:pt x="1388" y="23283"/>
                  </a:cubicBezTo>
                  <a:cubicBezTo>
                    <a:pt x="1388" y="23283"/>
                    <a:pt x="1388" y="23283"/>
                    <a:pt x="1388" y="23283"/>
                  </a:cubicBezTo>
                  <a:cubicBezTo>
                    <a:pt x="1388" y="23283"/>
                    <a:pt x="1388" y="23283"/>
                    <a:pt x="1388" y="23283"/>
                  </a:cubicBezTo>
                  <a:cubicBezTo>
                    <a:pt x="694" y="24895"/>
                    <a:pt x="694" y="26507"/>
                    <a:pt x="0" y="26507"/>
                  </a:cubicBezTo>
                  <a:cubicBezTo>
                    <a:pt x="0" y="26507"/>
                    <a:pt x="0" y="28119"/>
                    <a:pt x="0" y="28119"/>
                  </a:cubicBezTo>
                  <a:close/>
                  <a:moveTo>
                    <a:pt x="120000" y="90985"/>
                  </a:moveTo>
                  <a:cubicBezTo>
                    <a:pt x="119305" y="90985"/>
                    <a:pt x="118611" y="90985"/>
                    <a:pt x="118611" y="89373"/>
                  </a:cubicBezTo>
                  <a:cubicBezTo>
                    <a:pt x="118611" y="89373"/>
                    <a:pt x="118611" y="87761"/>
                    <a:pt x="118611" y="87761"/>
                  </a:cubicBezTo>
                  <a:cubicBezTo>
                    <a:pt x="118611" y="86149"/>
                    <a:pt x="118611" y="86149"/>
                    <a:pt x="118611" y="86149"/>
                  </a:cubicBezTo>
                  <a:cubicBezTo>
                    <a:pt x="118611" y="84537"/>
                    <a:pt x="119305" y="84537"/>
                    <a:pt x="118611" y="84537"/>
                  </a:cubicBezTo>
                  <a:cubicBezTo>
                    <a:pt x="117916" y="82925"/>
                    <a:pt x="117916" y="84537"/>
                    <a:pt x="117916" y="82925"/>
                  </a:cubicBezTo>
                  <a:cubicBezTo>
                    <a:pt x="117916" y="82925"/>
                    <a:pt x="117916" y="82925"/>
                    <a:pt x="117916" y="82925"/>
                  </a:cubicBezTo>
                  <a:cubicBezTo>
                    <a:pt x="117227" y="82925"/>
                    <a:pt x="117227" y="82925"/>
                    <a:pt x="117227" y="81313"/>
                  </a:cubicBezTo>
                  <a:cubicBezTo>
                    <a:pt x="117227" y="81313"/>
                    <a:pt x="117227" y="81313"/>
                    <a:pt x="116533" y="81313"/>
                  </a:cubicBezTo>
                  <a:cubicBezTo>
                    <a:pt x="116533" y="81313"/>
                    <a:pt x="116533" y="81313"/>
                    <a:pt x="116533" y="79701"/>
                  </a:cubicBezTo>
                  <a:cubicBezTo>
                    <a:pt x="116533" y="79701"/>
                    <a:pt x="116533" y="78089"/>
                    <a:pt x="117227" y="78089"/>
                  </a:cubicBezTo>
                  <a:cubicBezTo>
                    <a:pt x="117227" y="78089"/>
                    <a:pt x="117227" y="76477"/>
                    <a:pt x="117227" y="76477"/>
                  </a:cubicBezTo>
                  <a:cubicBezTo>
                    <a:pt x="117227" y="76477"/>
                    <a:pt x="117227" y="74865"/>
                    <a:pt x="117227" y="74865"/>
                  </a:cubicBezTo>
                  <a:cubicBezTo>
                    <a:pt x="117916" y="73253"/>
                    <a:pt x="117916" y="73253"/>
                    <a:pt x="117916" y="73253"/>
                  </a:cubicBezTo>
                  <a:cubicBezTo>
                    <a:pt x="117227" y="71641"/>
                    <a:pt x="117227" y="73253"/>
                    <a:pt x="117227" y="71641"/>
                  </a:cubicBezTo>
                  <a:cubicBezTo>
                    <a:pt x="116533" y="71641"/>
                    <a:pt x="117227" y="68417"/>
                    <a:pt x="116533" y="66805"/>
                  </a:cubicBezTo>
                  <a:cubicBezTo>
                    <a:pt x="116533" y="66805"/>
                    <a:pt x="116533" y="65194"/>
                    <a:pt x="116533" y="65194"/>
                  </a:cubicBezTo>
                  <a:cubicBezTo>
                    <a:pt x="116533" y="63582"/>
                    <a:pt x="116533" y="63582"/>
                    <a:pt x="116533" y="63582"/>
                  </a:cubicBezTo>
                  <a:cubicBezTo>
                    <a:pt x="115838" y="61970"/>
                    <a:pt x="115838" y="60358"/>
                    <a:pt x="115838" y="58746"/>
                  </a:cubicBezTo>
                  <a:cubicBezTo>
                    <a:pt x="116533" y="57134"/>
                    <a:pt x="115838" y="57134"/>
                    <a:pt x="115838" y="55522"/>
                  </a:cubicBezTo>
                  <a:cubicBezTo>
                    <a:pt x="115144" y="55522"/>
                    <a:pt x="115144" y="53910"/>
                    <a:pt x="115144" y="52298"/>
                  </a:cubicBezTo>
                  <a:cubicBezTo>
                    <a:pt x="115838" y="52298"/>
                    <a:pt x="116533" y="53910"/>
                    <a:pt x="117227" y="52298"/>
                  </a:cubicBezTo>
                  <a:cubicBezTo>
                    <a:pt x="117916" y="52298"/>
                    <a:pt x="117916" y="50686"/>
                    <a:pt x="117916" y="49074"/>
                  </a:cubicBezTo>
                  <a:cubicBezTo>
                    <a:pt x="117916" y="47462"/>
                    <a:pt x="117916" y="45850"/>
                    <a:pt x="118611" y="45850"/>
                  </a:cubicBezTo>
                  <a:cubicBezTo>
                    <a:pt x="119305" y="45850"/>
                    <a:pt x="120000" y="47462"/>
                    <a:pt x="120000" y="47462"/>
                  </a:cubicBezTo>
                  <a:cubicBezTo>
                    <a:pt x="120000" y="47462"/>
                    <a:pt x="119305" y="44238"/>
                    <a:pt x="118611" y="44238"/>
                  </a:cubicBezTo>
                  <a:cubicBezTo>
                    <a:pt x="118611" y="42626"/>
                    <a:pt x="117227" y="41014"/>
                    <a:pt x="116533" y="41014"/>
                  </a:cubicBezTo>
                  <a:cubicBezTo>
                    <a:pt x="116533" y="41014"/>
                    <a:pt x="115838" y="41014"/>
                    <a:pt x="115838" y="41014"/>
                  </a:cubicBezTo>
                  <a:cubicBezTo>
                    <a:pt x="115838" y="41014"/>
                    <a:pt x="115144" y="41014"/>
                    <a:pt x="115144" y="41014"/>
                  </a:cubicBezTo>
                  <a:cubicBezTo>
                    <a:pt x="114450" y="41014"/>
                    <a:pt x="113755" y="39402"/>
                    <a:pt x="113061" y="39402"/>
                  </a:cubicBezTo>
                  <a:cubicBezTo>
                    <a:pt x="113061" y="39402"/>
                    <a:pt x="113061" y="39402"/>
                    <a:pt x="113061" y="39402"/>
                  </a:cubicBezTo>
                  <a:cubicBezTo>
                    <a:pt x="113061" y="37791"/>
                    <a:pt x="113061" y="39402"/>
                    <a:pt x="113061" y="37791"/>
                  </a:cubicBezTo>
                  <a:cubicBezTo>
                    <a:pt x="113061" y="37791"/>
                    <a:pt x="113061" y="36179"/>
                    <a:pt x="113061" y="36179"/>
                  </a:cubicBezTo>
                  <a:cubicBezTo>
                    <a:pt x="113061" y="34567"/>
                    <a:pt x="112372" y="34567"/>
                    <a:pt x="112372" y="34567"/>
                  </a:cubicBezTo>
                  <a:cubicBezTo>
                    <a:pt x="112372" y="34567"/>
                    <a:pt x="112372" y="32955"/>
                    <a:pt x="112372" y="32955"/>
                  </a:cubicBezTo>
                  <a:cubicBezTo>
                    <a:pt x="112372" y="32955"/>
                    <a:pt x="112372" y="31343"/>
                    <a:pt x="112372" y="32955"/>
                  </a:cubicBezTo>
                  <a:cubicBezTo>
                    <a:pt x="112372" y="31343"/>
                    <a:pt x="112372" y="32955"/>
                    <a:pt x="112372" y="31343"/>
                  </a:cubicBezTo>
                  <a:cubicBezTo>
                    <a:pt x="112372" y="31343"/>
                    <a:pt x="112372" y="31343"/>
                    <a:pt x="112372" y="31343"/>
                  </a:cubicBezTo>
                  <a:cubicBezTo>
                    <a:pt x="112372" y="31343"/>
                    <a:pt x="113061" y="31343"/>
                    <a:pt x="113061" y="31343"/>
                  </a:cubicBezTo>
                  <a:cubicBezTo>
                    <a:pt x="113061" y="29731"/>
                    <a:pt x="113061" y="29731"/>
                    <a:pt x="113061" y="28119"/>
                  </a:cubicBezTo>
                  <a:cubicBezTo>
                    <a:pt x="113061" y="28119"/>
                    <a:pt x="113061" y="28119"/>
                    <a:pt x="113061" y="26507"/>
                  </a:cubicBezTo>
                  <a:cubicBezTo>
                    <a:pt x="113061" y="24895"/>
                    <a:pt x="113061" y="23283"/>
                    <a:pt x="112372" y="23283"/>
                  </a:cubicBezTo>
                  <a:cubicBezTo>
                    <a:pt x="112372" y="21671"/>
                    <a:pt x="112372" y="21671"/>
                    <a:pt x="111677" y="21671"/>
                  </a:cubicBezTo>
                  <a:cubicBezTo>
                    <a:pt x="110983" y="20059"/>
                    <a:pt x="111677" y="18447"/>
                    <a:pt x="110983" y="18447"/>
                  </a:cubicBezTo>
                  <a:cubicBezTo>
                    <a:pt x="110983" y="18447"/>
                    <a:pt x="110288" y="18447"/>
                    <a:pt x="110288" y="18447"/>
                  </a:cubicBezTo>
                  <a:cubicBezTo>
                    <a:pt x="109594" y="18447"/>
                    <a:pt x="109594" y="16835"/>
                    <a:pt x="109594" y="16835"/>
                  </a:cubicBezTo>
                  <a:cubicBezTo>
                    <a:pt x="110288" y="15223"/>
                    <a:pt x="109594" y="15223"/>
                    <a:pt x="108900" y="15223"/>
                  </a:cubicBezTo>
                  <a:cubicBezTo>
                    <a:pt x="108205" y="13611"/>
                    <a:pt x="108205" y="12000"/>
                    <a:pt x="107516" y="12000"/>
                  </a:cubicBezTo>
                  <a:cubicBezTo>
                    <a:pt x="107516" y="12000"/>
                    <a:pt x="107516" y="12000"/>
                    <a:pt x="106822" y="12000"/>
                  </a:cubicBezTo>
                  <a:cubicBezTo>
                    <a:pt x="108205" y="10388"/>
                    <a:pt x="106127" y="10388"/>
                    <a:pt x="106127" y="10388"/>
                  </a:cubicBezTo>
                  <a:cubicBezTo>
                    <a:pt x="105433" y="12000"/>
                    <a:pt x="105433" y="12000"/>
                    <a:pt x="105433" y="13611"/>
                  </a:cubicBezTo>
                  <a:cubicBezTo>
                    <a:pt x="104738" y="13611"/>
                    <a:pt x="104738" y="12000"/>
                    <a:pt x="104044" y="12000"/>
                  </a:cubicBezTo>
                  <a:cubicBezTo>
                    <a:pt x="103350" y="12000"/>
                    <a:pt x="103350" y="12000"/>
                    <a:pt x="102661" y="12000"/>
                  </a:cubicBezTo>
                  <a:cubicBezTo>
                    <a:pt x="102661" y="12000"/>
                    <a:pt x="102661" y="12000"/>
                    <a:pt x="102661" y="12000"/>
                  </a:cubicBezTo>
                  <a:cubicBezTo>
                    <a:pt x="102661" y="12000"/>
                    <a:pt x="101966" y="12000"/>
                    <a:pt x="101966" y="12000"/>
                  </a:cubicBezTo>
                  <a:cubicBezTo>
                    <a:pt x="101272" y="12000"/>
                    <a:pt x="101272" y="13611"/>
                    <a:pt x="101272" y="13611"/>
                  </a:cubicBezTo>
                  <a:cubicBezTo>
                    <a:pt x="100577" y="13611"/>
                    <a:pt x="100577" y="12000"/>
                    <a:pt x="100577" y="12000"/>
                  </a:cubicBezTo>
                  <a:cubicBezTo>
                    <a:pt x="99883" y="12000"/>
                    <a:pt x="99188" y="12000"/>
                    <a:pt x="99188" y="12000"/>
                  </a:cubicBezTo>
                  <a:cubicBezTo>
                    <a:pt x="98494" y="12000"/>
                    <a:pt x="98494" y="13611"/>
                    <a:pt x="98494" y="13611"/>
                  </a:cubicBezTo>
                  <a:cubicBezTo>
                    <a:pt x="97805" y="15223"/>
                    <a:pt x="97111" y="15223"/>
                    <a:pt x="97111" y="15223"/>
                  </a:cubicBezTo>
                  <a:cubicBezTo>
                    <a:pt x="96416" y="16835"/>
                    <a:pt x="95722" y="16835"/>
                    <a:pt x="95027" y="18447"/>
                  </a:cubicBezTo>
                  <a:cubicBezTo>
                    <a:pt x="95027" y="18447"/>
                    <a:pt x="95027" y="16835"/>
                    <a:pt x="95027" y="18447"/>
                  </a:cubicBezTo>
                  <a:cubicBezTo>
                    <a:pt x="94333" y="18447"/>
                    <a:pt x="94333" y="18447"/>
                    <a:pt x="94333" y="18447"/>
                  </a:cubicBezTo>
                  <a:cubicBezTo>
                    <a:pt x="93638" y="20059"/>
                    <a:pt x="93638" y="20059"/>
                    <a:pt x="92950" y="21671"/>
                  </a:cubicBezTo>
                  <a:cubicBezTo>
                    <a:pt x="92255" y="21671"/>
                    <a:pt x="92255" y="20059"/>
                    <a:pt x="91561" y="21671"/>
                  </a:cubicBezTo>
                  <a:cubicBezTo>
                    <a:pt x="91561" y="21671"/>
                    <a:pt x="90866" y="23283"/>
                    <a:pt x="90172" y="23283"/>
                  </a:cubicBezTo>
                  <a:cubicBezTo>
                    <a:pt x="89477" y="23283"/>
                    <a:pt x="89477" y="23283"/>
                    <a:pt x="89477" y="21671"/>
                  </a:cubicBezTo>
                  <a:cubicBezTo>
                    <a:pt x="89477" y="21671"/>
                    <a:pt x="89477" y="21671"/>
                    <a:pt x="88788" y="21671"/>
                  </a:cubicBezTo>
                  <a:cubicBezTo>
                    <a:pt x="88788" y="21671"/>
                    <a:pt x="88094" y="21671"/>
                    <a:pt x="88094" y="21671"/>
                  </a:cubicBezTo>
                  <a:cubicBezTo>
                    <a:pt x="87400" y="21671"/>
                    <a:pt x="87400" y="21671"/>
                    <a:pt x="86705" y="20059"/>
                  </a:cubicBezTo>
                  <a:cubicBezTo>
                    <a:pt x="86011" y="20059"/>
                    <a:pt x="86011" y="20059"/>
                    <a:pt x="85316" y="20059"/>
                  </a:cubicBezTo>
                  <a:cubicBezTo>
                    <a:pt x="84622" y="20059"/>
                    <a:pt x="84622" y="20059"/>
                    <a:pt x="83933" y="20059"/>
                  </a:cubicBezTo>
                  <a:cubicBezTo>
                    <a:pt x="83933" y="20059"/>
                    <a:pt x="83933" y="20059"/>
                    <a:pt x="83933" y="20059"/>
                  </a:cubicBezTo>
                  <a:cubicBezTo>
                    <a:pt x="83238" y="20059"/>
                    <a:pt x="82544" y="20059"/>
                    <a:pt x="82544" y="21671"/>
                  </a:cubicBezTo>
                  <a:cubicBezTo>
                    <a:pt x="81850" y="21671"/>
                    <a:pt x="81850" y="21671"/>
                    <a:pt x="81155" y="21671"/>
                  </a:cubicBezTo>
                  <a:cubicBezTo>
                    <a:pt x="81155" y="23283"/>
                    <a:pt x="81155" y="21671"/>
                    <a:pt x="80461" y="21671"/>
                  </a:cubicBezTo>
                  <a:cubicBezTo>
                    <a:pt x="80461" y="21671"/>
                    <a:pt x="80461" y="23283"/>
                    <a:pt x="80461" y="23283"/>
                  </a:cubicBezTo>
                  <a:cubicBezTo>
                    <a:pt x="79766" y="23283"/>
                    <a:pt x="79766" y="23283"/>
                    <a:pt x="79766" y="23283"/>
                  </a:cubicBezTo>
                  <a:cubicBezTo>
                    <a:pt x="79077" y="23283"/>
                    <a:pt x="79077" y="23283"/>
                    <a:pt x="79077" y="23283"/>
                  </a:cubicBezTo>
                  <a:cubicBezTo>
                    <a:pt x="78383" y="23283"/>
                    <a:pt x="78383" y="23283"/>
                    <a:pt x="77688" y="23283"/>
                  </a:cubicBezTo>
                  <a:cubicBezTo>
                    <a:pt x="76994" y="23283"/>
                    <a:pt x="74911" y="21671"/>
                    <a:pt x="74911" y="20059"/>
                  </a:cubicBezTo>
                  <a:cubicBezTo>
                    <a:pt x="74911" y="20059"/>
                    <a:pt x="74911" y="20059"/>
                    <a:pt x="74911" y="18447"/>
                  </a:cubicBezTo>
                  <a:cubicBezTo>
                    <a:pt x="74222" y="20059"/>
                    <a:pt x="74222" y="21671"/>
                    <a:pt x="73527" y="21671"/>
                  </a:cubicBezTo>
                  <a:cubicBezTo>
                    <a:pt x="72833" y="20059"/>
                    <a:pt x="72833" y="18447"/>
                    <a:pt x="72138" y="18447"/>
                  </a:cubicBezTo>
                  <a:cubicBezTo>
                    <a:pt x="71444" y="18447"/>
                    <a:pt x="71444" y="18447"/>
                    <a:pt x="70750" y="18447"/>
                  </a:cubicBezTo>
                  <a:cubicBezTo>
                    <a:pt x="70055" y="18447"/>
                    <a:pt x="70750" y="18447"/>
                    <a:pt x="70055" y="16835"/>
                  </a:cubicBezTo>
                  <a:cubicBezTo>
                    <a:pt x="70055" y="15223"/>
                    <a:pt x="69366" y="15223"/>
                    <a:pt x="68672" y="15223"/>
                  </a:cubicBezTo>
                  <a:cubicBezTo>
                    <a:pt x="67283" y="13611"/>
                    <a:pt x="67977" y="15223"/>
                    <a:pt x="67283" y="15223"/>
                  </a:cubicBezTo>
                  <a:cubicBezTo>
                    <a:pt x="66588" y="16835"/>
                    <a:pt x="66588" y="16835"/>
                    <a:pt x="65894" y="15223"/>
                  </a:cubicBezTo>
                  <a:cubicBezTo>
                    <a:pt x="65200" y="15223"/>
                    <a:pt x="64511" y="13611"/>
                    <a:pt x="64511" y="12000"/>
                  </a:cubicBezTo>
                  <a:cubicBezTo>
                    <a:pt x="64511" y="10388"/>
                    <a:pt x="64511" y="8776"/>
                    <a:pt x="63816" y="7164"/>
                  </a:cubicBezTo>
                  <a:cubicBezTo>
                    <a:pt x="63816" y="7164"/>
                    <a:pt x="63816" y="8776"/>
                    <a:pt x="63816" y="8776"/>
                  </a:cubicBezTo>
                  <a:cubicBezTo>
                    <a:pt x="63816" y="7164"/>
                    <a:pt x="63122" y="8776"/>
                    <a:pt x="63122" y="8776"/>
                  </a:cubicBezTo>
                  <a:cubicBezTo>
                    <a:pt x="63122" y="8776"/>
                    <a:pt x="63122" y="7164"/>
                    <a:pt x="63816" y="7164"/>
                  </a:cubicBezTo>
                  <a:cubicBezTo>
                    <a:pt x="62427" y="7164"/>
                    <a:pt x="61733" y="8776"/>
                    <a:pt x="61038" y="8776"/>
                  </a:cubicBezTo>
                  <a:cubicBezTo>
                    <a:pt x="60344" y="8776"/>
                    <a:pt x="58961" y="7164"/>
                    <a:pt x="58266" y="5552"/>
                  </a:cubicBezTo>
                  <a:cubicBezTo>
                    <a:pt x="58266" y="5552"/>
                    <a:pt x="56877" y="716"/>
                    <a:pt x="58961" y="2328"/>
                  </a:cubicBezTo>
                  <a:cubicBezTo>
                    <a:pt x="58266" y="716"/>
                    <a:pt x="58266" y="716"/>
                    <a:pt x="58266" y="716"/>
                  </a:cubicBezTo>
                  <a:cubicBezTo>
                    <a:pt x="58266" y="716"/>
                    <a:pt x="58266" y="2328"/>
                    <a:pt x="58266" y="716"/>
                  </a:cubicBezTo>
                  <a:cubicBezTo>
                    <a:pt x="57572" y="716"/>
                    <a:pt x="57572" y="716"/>
                    <a:pt x="57572" y="716"/>
                  </a:cubicBezTo>
                  <a:cubicBezTo>
                    <a:pt x="57572" y="716"/>
                    <a:pt x="57572" y="716"/>
                    <a:pt x="57572" y="716"/>
                  </a:cubicBezTo>
                  <a:cubicBezTo>
                    <a:pt x="56877" y="-895"/>
                    <a:pt x="56877" y="716"/>
                    <a:pt x="56877" y="716"/>
                  </a:cubicBezTo>
                  <a:cubicBezTo>
                    <a:pt x="55488" y="3940"/>
                    <a:pt x="54800" y="2328"/>
                    <a:pt x="52716" y="2328"/>
                  </a:cubicBezTo>
                  <a:cubicBezTo>
                    <a:pt x="51327" y="2328"/>
                    <a:pt x="49944" y="2328"/>
                    <a:pt x="48555" y="2328"/>
                  </a:cubicBezTo>
                  <a:cubicBezTo>
                    <a:pt x="47861" y="2328"/>
                    <a:pt x="47166" y="716"/>
                    <a:pt x="46472" y="2328"/>
                  </a:cubicBezTo>
                  <a:cubicBezTo>
                    <a:pt x="45777" y="2328"/>
                    <a:pt x="44394" y="3940"/>
                    <a:pt x="43700" y="3940"/>
                  </a:cubicBezTo>
                  <a:cubicBezTo>
                    <a:pt x="43005" y="5552"/>
                    <a:pt x="42311" y="5552"/>
                    <a:pt x="42311" y="5552"/>
                  </a:cubicBezTo>
                  <a:cubicBezTo>
                    <a:pt x="41616" y="5552"/>
                    <a:pt x="40922" y="7164"/>
                    <a:pt x="40233" y="7164"/>
                  </a:cubicBezTo>
                  <a:cubicBezTo>
                    <a:pt x="40233" y="7164"/>
                    <a:pt x="40233" y="7164"/>
                    <a:pt x="40233" y="7164"/>
                  </a:cubicBezTo>
                  <a:cubicBezTo>
                    <a:pt x="39538" y="7164"/>
                    <a:pt x="39538" y="8776"/>
                    <a:pt x="38844" y="8776"/>
                  </a:cubicBezTo>
                  <a:cubicBezTo>
                    <a:pt x="38844" y="10388"/>
                    <a:pt x="37455" y="12000"/>
                    <a:pt x="36761" y="12000"/>
                  </a:cubicBezTo>
                  <a:cubicBezTo>
                    <a:pt x="36066" y="13611"/>
                    <a:pt x="35377" y="13611"/>
                    <a:pt x="35377" y="15223"/>
                  </a:cubicBezTo>
                  <a:cubicBezTo>
                    <a:pt x="34683" y="15223"/>
                    <a:pt x="34683" y="15223"/>
                    <a:pt x="34683" y="15223"/>
                  </a:cubicBezTo>
                  <a:cubicBezTo>
                    <a:pt x="33988" y="16835"/>
                    <a:pt x="34683" y="15223"/>
                    <a:pt x="34683" y="16835"/>
                  </a:cubicBezTo>
                  <a:cubicBezTo>
                    <a:pt x="33988" y="18447"/>
                    <a:pt x="33988" y="18447"/>
                    <a:pt x="33294" y="18447"/>
                  </a:cubicBezTo>
                  <a:cubicBezTo>
                    <a:pt x="32600" y="20059"/>
                    <a:pt x="30522" y="20059"/>
                    <a:pt x="29133" y="18447"/>
                  </a:cubicBezTo>
                  <a:cubicBezTo>
                    <a:pt x="29133" y="18447"/>
                    <a:pt x="27744" y="16835"/>
                    <a:pt x="27050" y="18447"/>
                  </a:cubicBezTo>
                  <a:cubicBezTo>
                    <a:pt x="27050" y="18447"/>
                    <a:pt x="26361" y="18447"/>
                    <a:pt x="26361" y="18447"/>
                  </a:cubicBezTo>
                  <a:cubicBezTo>
                    <a:pt x="26361" y="18447"/>
                    <a:pt x="25666" y="18447"/>
                    <a:pt x="25666" y="18447"/>
                  </a:cubicBezTo>
                  <a:cubicBezTo>
                    <a:pt x="24277" y="18447"/>
                    <a:pt x="22888" y="18447"/>
                    <a:pt x="21505" y="16835"/>
                  </a:cubicBezTo>
                  <a:cubicBezTo>
                    <a:pt x="20116" y="16835"/>
                    <a:pt x="20116" y="16835"/>
                    <a:pt x="19422" y="18447"/>
                  </a:cubicBezTo>
                  <a:cubicBezTo>
                    <a:pt x="19422" y="20059"/>
                    <a:pt x="18727" y="21671"/>
                    <a:pt x="19422" y="21671"/>
                  </a:cubicBezTo>
                  <a:cubicBezTo>
                    <a:pt x="19422" y="23283"/>
                    <a:pt x="20811" y="23283"/>
                    <a:pt x="20811" y="24895"/>
                  </a:cubicBezTo>
                  <a:cubicBezTo>
                    <a:pt x="20811" y="24895"/>
                    <a:pt x="20811" y="24895"/>
                    <a:pt x="20811" y="24895"/>
                  </a:cubicBezTo>
                  <a:cubicBezTo>
                    <a:pt x="20811" y="24895"/>
                    <a:pt x="20811" y="24895"/>
                    <a:pt x="20811" y="24895"/>
                  </a:cubicBezTo>
                  <a:cubicBezTo>
                    <a:pt x="20811" y="24895"/>
                    <a:pt x="20811" y="24895"/>
                    <a:pt x="20811" y="24895"/>
                  </a:cubicBezTo>
                  <a:cubicBezTo>
                    <a:pt x="20811" y="24895"/>
                    <a:pt x="20811" y="24895"/>
                    <a:pt x="20811" y="26507"/>
                  </a:cubicBezTo>
                  <a:cubicBezTo>
                    <a:pt x="21505" y="26507"/>
                    <a:pt x="21505" y="26507"/>
                    <a:pt x="22194" y="26507"/>
                  </a:cubicBezTo>
                  <a:cubicBezTo>
                    <a:pt x="22888" y="26507"/>
                    <a:pt x="23583" y="26507"/>
                    <a:pt x="23583" y="26507"/>
                  </a:cubicBezTo>
                  <a:cubicBezTo>
                    <a:pt x="24277" y="26507"/>
                    <a:pt x="25666" y="26507"/>
                    <a:pt x="24972" y="26507"/>
                  </a:cubicBezTo>
                  <a:cubicBezTo>
                    <a:pt x="24972" y="26507"/>
                    <a:pt x="24277" y="26507"/>
                    <a:pt x="24277" y="26507"/>
                  </a:cubicBezTo>
                  <a:cubicBezTo>
                    <a:pt x="23583" y="26507"/>
                    <a:pt x="22888" y="28119"/>
                    <a:pt x="22888" y="28119"/>
                  </a:cubicBezTo>
                  <a:cubicBezTo>
                    <a:pt x="22194" y="28119"/>
                    <a:pt x="22194" y="26507"/>
                    <a:pt x="22194" y="26507"/>
                  </a:cubicBezTo>
                  <a:cubicBezTo>
                    <a:pt x="22194" y="26507"/>
                    <a:pt x="21505" y="28119"/>
                    <a:pt x="21505" y="28119"/>
                  </a:cubicBezTo>
                  <a:cubicBezTo>
                    <a:pt x="21505" y="28119"/>
                    <a:pt x="20811" y="28119"/>
                    <a:pt x="20811" y="28119"/>
                  </a:cubicBezTo>
                  <a:cubicBezTo>
                    <a:pt x="20116" y="28119"/>
                    <a:pt x="18033" y="28119"/>
                    <a:pt x="17338" y="31343"/>
                  </a:cubicBezTo>
                  <a:cubicBezTo>
                    <a:pt x="18033" y="31343"/>
                    <a:pt x="18033" y="31343"/>
                    <a:pt x="18727" y="32955"/>
                  </a:cubicBezTo>
                  <a:cubicBezTo>
                    <a:pt x="19422" y="32955"/>
                    <a:pt x="19422" y="31343"/>
                    <a:pt x="20116" y="32955"/>
                  </a:cubicBezTo>
                  <a:cubicBezTo>
                    <a:pt x="19422" y="32955"/>
                    <a:pt x="19422" y="32955"/>
                    <a:pt x="19422" y="34567"/>
                  </a:cubicBezTo>
                  <a:cubicBezTo>
                    <a:pt x="18727" y="34567"/>
                    <a:pt x="18033" y="32955"/>
                    <a:pt x="17338" y="32955"/>
                  </a:cubicBezTo>
                  <a:cubicBezTo>
                    <a:pt x="17338" y="32955"/>
                    <a:pt x="16650" y="34567"/>
                    <a:pt x="16650" y="34567"/>
                  </a:cubicBezTo>
                  <a:cubicBezTo>
                    <a:pt x="15955" y="34567"/>
                    <a:pt x="15955" y="32955"/>
                    <a:pt x="15261" y="34567"/>
                  </a:cubicBezTo>
                  <a:cubicBezTo>
                    <a:pt x="15261" y="32955"/>
                    <a:pt x="15261" y="32955"/>
                    <a:pt x="15955" y="32955"/>
                  </a:cubicBezTo>
                  <a:cubicBezTo>
                    <a:pt x="15261" y="32955"/>
                    <a:pt x="11794" y="34567"/>
                    <a:pt x="11794" y="34567"/>
                  </a:cubicBezTo>
                  <a:cubicBezTo>
                    <a:pt x="11794" y="32955"/>
                    <a:pt x="13177" y="32955"/>
                    <a:pt x="12483" y="31343"/>
                  </a:cubicBezTo>
                  <a:cubicBezTo>
                    <a:pt x="12483" y="31343"/>
                    <a:pt x="11100" y="31343"/>
                    <a:pt x="11100" y="31343"/>
                  </a:cubicBezTo>
                  <a:cubicBezTo>
                    <a:pt x="10405" y="31343"/>
                    <a:pt x="11100" y="32955"/>
                    <a:pt x="11100" y="32955"/>
                  </a:cubicBezTo>
                  <a:cubicBezTo>
                    <a:pt x="11100" y="32955"/>
                    <a:pt x="11794" y="32955"/>
                    <a:pt x="11794" y="32955"/>
                  </a:cubicBezTo>
                  <a:cubicBezTo>
                    <a:pt x="11794" y="34567"/>
                    <a:pt x="11100" y="34567"/>
                    <a:pt x="11100" y="34567"/>
                  </a:cubicBezTo>
                  <a:cubicBezTo>
                    <a:pt x="10405" y="34567"/>
                    <a:pt x="10405" y="34567"/>
                    <a:pt x="9711" y="34567"/>
                  </a:cubicBezTo>
                  <a:cubicBezTo>
                    <a:pt x="9711" y="34567"/>
                    <a:pt x="9711" y="34567"/>
                    <a:pt x="9016" y="34567"/>
                  </a:cubicBezTo>
                  <a:cubicBezTo>
                    <a:pt x="9016" y="34567"/>
                    <a:pt x="8322" y="34567"/>
                    <a:pt x="7627" y="32955"/>
                  </a:cubicBezTo>
                  <a:cubicBezTo>
                    <a:pt x="8322" y="32955"/>
                    <a:pt x="8322" y="32955"/>
                    <a:pt x="8322" y="32955"/>
                  </a:cubicBezTo>
                  <a:cubicBezTo>
                    <a:pt x="7627" y="31343"/>
                    <a:pt x="7627" y="32955"/>
                    <a:pt x="7627" y="32955"/>
                  </a:cubicBezTo>
                  <a:cubicBezTo>
                    <a:pt x="6938" y="32955"/>
                    <a:pt x="6938" y="32955"/>
                    <a:pt x="6938" y="32955"/>
                  </a:cubicBezTo>
                  <a:cubicBezTo>
                    <a:pt x="6244" y="32955"/>
                    <a:pt x="6244" y="32955"/>
                    <a:pt x="6244" y="32955"/>
                  </a:cubicBezTo>
                  <a:cubicBezTo>
                    <a:pt x="5550" y="34567"/>
                    <a:pt x="5550" y="32955"/>
                    <a:pt x="4855" y="32955"/>
                  </a:cubicBezTo>
                  <a:cubicBezTo>
                    <a:pt x="4161" y="32955"/>
                    <a:pt x="3466" y="36179"/>
                    <a:pt x="2772" y="37791"/>
                  </a:cubicBezTo>
                  <a:cubicBezTo>
                    <a:pt x="2772" y="37791"/>
                    <a:pt x="2083" y="37791"/>
                    <a:pt x="2083" y="37791"/>
                  </a:cubicBezTo>
                  <a:cubicBezTo>
                    <a:pt x="2083" y="37791"/>
                    <a:pt x="2083" y="37791"/>
                    <a:pt x="2083" y="37791"/>
                  </a:cubicBezTo>
                  <a:cubicBezTo>
                    <a:pt x="2083" y="39402"/>
                    <a:pt x="2083" y="39402"/>
                    <a:pt x="2083" y="41014"/>
                  </a:cubicBezTo>
                  <a:cubicBezTo>
                    <a:pt x="2083" y="41014"/>
                    <a:pt x="1388" y="41014"/>
                    <a:pt x="1388" y="41014"/>
                  </a:cubicBezTo>
                  <a:cubicBezTo>
                    <a:pt x="1388" y="41014"/>
                    <a:pt x="694" y="41014"/>
                    <a:pt x="694" y="41014"/>
                  </a:cubicBezTo>
                  <a:cubicBezTo>
                    <a:pt x="694" y="41014"/>
                    <a:pt x="694" y="42626"/>
                    <a:pt x="694" y="44238"/>
                  </a:cubicBezTo>
                  <a:cubicBezTo>
                    <a:pt x="694" y="45850"/>
                    <a:pt x="694" y="47462"/>
                    <a:pt x="694" y="49074"/>
                  </a:cubicBezTo>
                  <a:cubicBezTo>
                    <a:pt x="0" y="50686"/>
                    <a:pt x="0" y="52298"/>
                    <a:pt x="1388" y="50686"/>
                  </a:cubicBezTo>
                  <a:cubicBezTo>
                    <a:pt x="1388" y="50686"/>
                    <a:pt x="2083" y="50686"/>
                    <a:pt x="2772" y="50686"/>
                  </a:cubicBezTo>
                  <a:cubicBezTo>
                    <a:pt x="3466" y="50686"/>
                    <a:pt x="4161" y="49074"/>
                    <a:pt x="4855" y="49074"/>
                  </a:cubicBezTo>
                  <a:cubicBezTo>
                    <a:pt x="4855" y="49074"/>
                    <a:pt x="5550" y="49074"/>
                    <a:pt x="5550" y="49074"/>
                  </a:cubicBezTo>
                  <a:cubicBezTo>
                    <a:pt x="6244" y="50686"/>
                    <a:pt x="5550" y="50686"/>
                    <a:pt x="4855" y="52298"/>
                  </a:cubicBezTo>
                  <a:cubicBezTo>
                    <a:pt x="4855" y="52298"/>
                    <a:pt x="4855" y="52298"/>
                    <a:pt x="4855" y="52298"/>
                  </a:cubicBezTo>
                  <a:cubicBezTo>
                    <a:pt x="4855" y="53910"/>
                    <a:pt x="4161" y="53910"/>
                    <a:pt x="4161" y="55522"/>
                  </a:cubicBezTo>
                  <a:cubicBezTo>
                    <a:pt x="4161" y="55522"/>
                    <a:pt x="3466" y="55522"/>
                    <a:pt x="3466" y="55522"/>
                  </a:cubicBezTo>
                  <a:cubicBezTo>
                    <a:pt x="3466" y="53910"/>
                    <a:pt x="4161" y="53910"/>
                    <a:pt x="4161" y="53910"/>
                  </a:cubicBezTo>
                  <a:cubicBezTo>
                    <a:pt x="3466" y="53910"/>
                    <a:pt x="3466" y="53910"/>
                    <a:pt x="3466" y="55522"/>
                  </a:cubicBezTo>
                  <a:cubicBezTo>
                    <a:pt x="4161" y="55522"/>
                    <a:pt x="4161" y="55522"/>
                    <a:pt x="4855" y="57134"/>
                  </a:cubicBezTo>
                  <a:cubicBezTo>
                    <a:pt x="4855" y="58746"/>
                    <a:pt x="5550" y="58746"/>
                    <a:pt x="4855" y="60358"/>
                  </a:cubicBezTo>
                  <a:cubicBezTo>
                    <a:pt x="4855" y="60358"/>
                    <a:pt x="4855" y="60358"/>
                    <a:pt x="4855" y="60358"/>
                  </a:cubicBezTo>
                  <a:cubicBezTo>
                    <a:pt x="4855" y="60358"/>
                    <a:pt x="4855" y="60358"/>
                    <a:pt x="4855" y="61970"/>
                  </a:cubicBezTo>
                  <a:cubicBezTo>
                    <a:pt x="5550" y="61970"/>
                    <a:pt x="5550" y="61970"/>
                    <a:pt x="5550" y="61970"/>
                  </a:cubicBezTo>
                  <a:cubicBezTo>
                    <a:pt x="6244" y="61970"/>
                    <a:pt x="6938" y="61970"/>
                    <a:pt x="6244" y="61970"/>
                  </a:cubicBezTo>
                  <a:cubicBezTo>
                    <a:pt x="6938" y="63582"/>
                    <a:pt x="6244" y="63582"/>
                    <a:pt x="6244" y="63582"/>
                  </a:cubicBezTo>
                  <a:cubicBezTo>
                    <a:pt x="5550" y="63582"/>
                    <a:pt x="6244" y="65194"/>
                    <a:pt x="5550" y="63582"/>
                  </a:cubicBezTo>
                  <a:cubicBezTo>
                    <a:pt x="5550" y="63582"/>
                    <a:pt x="5550" y="63582"/>
                    <a:pt x="5550" y="63582"/>
                  </a:cubicBezTo>
                  <a:cubicBezTo>
                    <a:pt x="5550" y="63582"/>
                    <a:pt x="5550" y="63582"/>
                    <a:pt x="5550" y="65194"/>
                  </a:cubicBezTo>
                  <a:cubicBezTo>
                    <a:pt x="5550" y="65194"/>
                    <a:pt x="5550" y="65194"/>
                    <a:pt x="5550" y="65194"/>
                  </a:cubicBezTo>
                  <a:cubicBezTo>
                    <a:pt x="5550" y="65194"/>
                    <a:pt x="5550" y="65194"/>
                    <a:pt x="5550" y="65194"/>
                  </a:cubicBezTo>
                  <a:cubicBezTo>
                    <a:pt x="4855" y="65194"/>
                    <a:pt x="4161" y="65194"/>
                    <a:pt x="4161" y="66805"/>
                  </a:cubicBezTo>
                  <a:cubicBezTo>
                    <a:pt x="4161" y="66805"/>
                    <a:pt x="4161" y="66805"/>
                    <a:pt x="4161" y="66805"/>
                  </a:cubicBezTo>
                  <a:cubicBezTo>
                    <a:pt x="4161" y="66805"/>
                    <a:pt x="4161" y="66805"/>
                    <a:pt x="4855" y="66805"/>
                  </a:cubicBezTo>
                  <a:cubicBezTo>
                    <a:pt x="4855" y="66805"/>
                    <a:pt x="4855" y="66805"/>
                    <a:pt x="4161" y="68417"/>
                  </a:cubicBezTo>
                  <a:cubicBezTo>
                    <a:pt x="4855" y="68417"/>
                    <a:pt x="4855" y="68417"/>
                    <a:pt x="4855" y="68417"/>
                  </a:cubicBezTo>
                  <a:cubicBezTo>
                    <a:pt x="4855" y="68417"/>
                    <a:pt x="4855" y="68417"/>
                    <a:pt x="4855" y="68417"/>
                  </a:cubicBezTo>
                  <a:cubicBezTo>
                    <a:pt x="5550" y="66805"/>
                    <a:pt x="4855" y="68417"/>
                    <a:pt x="5550" y="70029"/>
                  </a:cubicBezTo>
                  <a:cubicBezTo>
                    <a:pt x="5550" y="70029"/>
                    <a:pt x="4855" y="70029"/>
                    <a:pt x="4855" y="68417"/>
                  </a:cubicBezTo>
                  <a:cubicBezTo>
                    <a:pt x="4855" y="70029"/>
                    <a:pt x="5550" y="70029"/>
                    <a:pt x="5550" y="71641"/>
                  </a:cubicBezTo>
                  <a:cubicBezTo>
                    <a:pt x="6244" y="70029"/>
                    <a:pt x="6938" y="70029"/>
                    <a:pt x="6938" y="71641"/>
                  </a:cubicBezTo>
                  <a:cubicBezTo>
                    <a:pt x="6938" y="71641"/>
                    <a:pt x="4855" y="73253"/>
                    <a:pt x="4855" y="73253"/>
                  </a:cubicBezTo>
                  <a:cubicBezTo>
                    <a:pt x="4855" y="71641"/>
                    <a:pt x="4161" y="71641"/>
                    <a:pt x="4161" y="71641"/>
                  </a:cubicBezTo>
                  <a:cubicBezTo>
                    <a:pt x="3466" y="71641"/>
                    <a:pt x="4161" y="73253"/>
                    <a:pt x="4161" y="73253"/>
                  </a:cubicBezTo>
                  <a:cubicBezTo>
                    <a:pt x="4161" y="73253"/>
                    <a:pt x="3466" y="71641"/>
                    <a:pt x="3466" y="71641"/>
                  </a:cubicBezTo>
                  <a:cubicBezTo>
                    <a:pt x="3466" y="71641"/>
                    <a:pt x="3466" y="71641"/>
                    <a:pt x="3466" y="70029"/>
                  </a:cubicBezTo>
                  <a:cubicBezTo>
                    <a:pt x="4161" y="71641"/>
                    <a:pt x="3466" y="68417"/>
                    <a:pt x="2772" y="66805"/>
                  </a:cubicBezTo>
                  <a:cubicBezTo>
                    <a:pt x="2772" y="66805"/>
                    <a:pt x="2083" y="65194"/>
                    <a:pt x="2083" y="66805"/>
                  </a:cubicBezTo>
                  <a:cubicBezTo>
                    <a:pt x="2083" y="66805"/>
                    <a:pt x="2083" y="68417"/>
                    <a:pt x="2083" y="70029"/>
                  </a:cubicBezTo>
                  <a:cubicBezTo>
                    <a:pt x="2083" y="70029"/>
                    <a:pt x="2083" y="70029"/>
                    <a:pt x="2083" y="70029"/>
                  </a:cubicBezTo>
                  <a:cubicBezTo>
                    <a:pt x="2772" y="70029"/>
                    <a:pt x="3466" y="73253"/>
                    <a:pt x="2772" y="71641"/>
                  </a:cubicBezTo>
                  <a:cubicBezTo>
                    <a:pt x="2772" y="71641"/>
                    <a:pt x="2772" y="73253"/>
                    <a:pt x="2083" y="73253"/>
                  </a:cubicBezTo>
                  <a:cubicBezTo>
                    <a:pt x="2083" y="73253"/>
                    <a:pt x="2083" y="73253"/>
                    <a:pt x="1388" y="73253"/>
                  </a:cubicBezTo>
                  <a:cubicBezTo>
                    <a:pt x="2083" y="73253"/>
                    <a:pt x="1388" y="73253"/>
                    <a:pt x="1388" y="71641"/>
                  </a:cubicBezTo>
                  <a:cubicBezTo>
                    <a:pt x="1388" y="71641"/>
                    <a:pt x="1388" y="73253"/>
                    <a:pt x="1388" y="73253"/>
                  </a:cubicBezTo>
                  <a:cubicBezTo>
                    <a:pt x="1388" y="73253"/>
                    <a:pt x="1388" y="73253"/>
                    <a:pt x="1388" y="71641"/>
                  </a:cubicBezTo>
                  <a:cubicBezTo>
                    <a:pt x="1388" y="73253"/>
                    <a:pt x="1388" y="73253"/>
                    <a:pt x="1388" y="73253"/>
                  </a:cubicBezTo>
                  <a:cubicBezTo>
                    <a:pt x="1388" y="73253"/>
                    <a:pt x="1388" y="73253"/>
                    <a:pt x="1388" y="73253"/>
                  </a:cubicBezTo>
                  <a:cubicBezTo>
                    <a:pt x="1388" y="74865"/>
                    <a:pt x="2083" y="76477"/>
                    <a:pt x="2083" y="74865"/>
                  </a:cubicBezTo>
                  <a:cubicBezTo>
                    <a:pt x="2083" y="74865"/>
                    <a:pt x="2083" y="74865"/>
                    <a:pt x="2083" y="74865"/>
                  </a:cubicBezTo>
                  <a:cubicBezTo>
                    <a:pt x="2083" y="74865"/>
                    <a:pt x="2083" y="74865"/>
                    <a:pt x="2083" y="74865"/>
                  </a:cubicBezTo>
                  <a:cubicBezTo>
                    <a:pt x="2772" y="74865"/>
                    <a:pt x="2772" y="76477"/>
                    <a:pt x="2772" y="76477"/>
                  </a:cubicBezTo>
                  <a:cubicBezTo>
                    <a:pt x="2772" y="76477"/>
                    <a:pt x="2772" y="76477"/>
                    <a:pt x="3466" y="76477"/>
                  </a:cubicBezTo>
                  <a:cubicBezTo>
                    <a:pt x="3466" y="76477"/>
                    <a:pt x="3466" y="76477"/>
                    <a:pt x="3466" y="76477"/>
                  </a:cubicBezTo>
                  <a:cubicBezTo>
                    <a:pt x="3466" y="78089"/>
                    <a:pt x="3466" y="78089"/>
                    <a:pt x="3466" y="76477"/>
                  </a:cubicBezTo>
                  <a:cubicBezTo>
                    <a:pt x="3466" y="76477"/>
                    <a:pt x="3466" y="76477"/>
                    <a:pt x="3466" y="76477"/>
                  </a:cubicBezTo>
                  <a:cubicBezTo>
                    <a:pt x="3466" y="74865"/>
                    <a:pt x="4855" y="74865"/>
                    <a:pt x="4855" y="76477"/>
                  </a:cubicBezTo>
                  <a:cubicBezTo>
                    <a:pt x="4855" y="76477"/>
                    <a:pt x="4855" y="78089"/>
                    <a:pt x="5550" y="78089"/>
                  </a:cubicBezTo>
                  <a:cubicBezTo>
                    <a:pt x="5550" y="76477"/>
                    <a:pt x="6244" y="79701"/>
                    <a:pt x="6938" y="79701"/>
                  </a:cubicBezTo>
                  <a:cubicBezTo>
                    <a:pt x="6938" y="79701"/>
                    <a:pt x="7627" y="79701"/>
                    <a:pt x="7627" y="79701"/>
                  </a:cubicBezTo>
                  <a:cubicBezTo>
                    <a:pt x="7627" y="81313"/>
                    <a:pt x="7627" y="81313"/>
                    <a:pt x="7627" y="81313"/>
                  </a:cubicBezTo>
                  <a:cubicBezTo>
                    <a:pt x="7627" y="82925"/>
                    <a:pt x="7627" y="82925"/>
                    <a:pt x="7627" y="82925"/>
                  </a:cubicBezTo>
                  <a:cubicBezTo>
                    <a:pt x="7627" y="84537"/>
                    <a:pt x="6938" y="84537"/>
                    <a:pt x="6938" y="84537"/>
                  </a:cubicBezTo>
                  <a:cubicBezTo>
                    <a:pt x="4855" y="86149"/>
                    <a:pt x="7627" y="86149"/>
                    <a:pt x="7627" y="87761"/>
                  </a:cubicBezTo>
                  <a:cubicBezTo>
                    <a:pt x="7627" y="87761"/>
                    <a:pt x="7627" y="87761"/>
                    <a:pt x="6938" y="87761"/>
                  </a:cubicBezTo>
                  <a:cubicBezTo>
                    <a:pt x="7627" y="87761"/>
                    <a:pt x="7627" y="89373"/>
                    <a:pt x="6938" y="89373"/>
                  </a:cubicBezTo>
                  <a:cubicBezTo>
                    <a:pt x="7627" y="89373"/>
                    <a:pt x="7627" y="89373"/>
                    <a:pt x="7627" y="89373"/>
                  </a:cubicBezTo>
                  <a:cubicBezTo>
                    <a:pt x="7627" y="90985"/>
                    <a:pt x="7627" y="90985"/>
                    <a:pt x="7627" y="90985"/>
                  </a:cubicBezTo>
                  <a:cubicBezTo>
                    <a:pt x="7627" y="92597"/>
                    <a:pt x="7627" y="90985"/>
                    <a:pt x="8322" y="90985"/>
                  </a:cubicBezTo>
                  <a:cubicBezTo>
                    <a:pt x="8322" y="90985"/>
                    <a:pt x="8322" y="90985"/>
                    <a:pt x="8322" y="90985"/>
                  </a:cubicBezTo>
                  <a:cubicBezTo>
                    <a:pt x="8322" y="90985"/>
                    <a:pt x="8322" y="89373"/>
                    <a:pt x="9016" y="90985"/>
                  </a:cubicBezTo>
                  <a:cubicBezTo>
                    <a:pt x="8322" y="90985"/>
                    <a:pt x="9016" y="92597"/>
                    <a:pt x="9016" y="90985"/>
                  </a:cubicBezTo>
                  <a:cubicBezTo>
                    <a:pt x="9016" y="92597"/>
                    <a:pt x="9016" y="92597"/>
                    <a:pt x="9016" y="94208"/>
                  </a:cubicBezTo>
                  <a:cubicBezTo>
                    <a:pt x="9016" y="92597"/>
                    <a:pt x="9711" y="92597"/>
                    <a:pt x="9016" y="94208"/>
                  </a:cubicBezTo>
                  <a:cubicBezTo>
                    <a:pt x="9711" y="94208"/>
                    <a:pt x="9711" y="92597"/>
                    <a:pt x="9711" y="92597"/>
                  </a:cubicBezTo>
                  <a:cubicBezTo>
                    <a:pt x="10405" y="92597"/>
                    <a:pt x="9711" y="94208"/>
                    <a:pt x="9711" y="94208"/>
                  </a:cubicBezTo>
                  <a:cubicBezTo>
                    <a:pt x="9711" y="94208"/>
                    <a:pt x="9711" y="94208"/>
                    <a:pt x="9711" y="94208"/>
                  </a:cubicBezTo>
                  <a:cubicBezTo>
                    <a:pt x="9711" y="94208"/>
                    <a:pt x="9711" y="94208"/>
                    <a:pt x="9711" y="94208"/>
                  </a:cubicBezTo>
                  <a:cubicBezTo>
                    <a:pt x="9711" y="94208"/>
                    <a:pt x="9711" y="94208"/>
                    <a:pt x="9711" y="94208"/>
                  </a:cubicBezTo>
                  <a:cubicBezTo>
                    <a:pt x="9711" y="94208"/>
                    <a:pt x="9711" y="95820"/>
                    <a:pt x="9711" y="95820"/>
                  </a:cubicBezTo>
                  <a:cubicBezTo>
                    <a:pt x="9711" y="95820"/>
                    <a:pt x="9711" y="95820"/>
                    <a:pt x="9711" y="95820"/>
                  </a:cubicBezTo>
                  <a:cubicBezTo>
                    <a:pt x="9711" y="95820"/>
                    <a:pt x="9016" y="97432"/>
                    <a:pt x="9016" y="95820"/>
                  </a:cubicBezTo>
                  <a:cubicBezTo>
                    <a:pt x="8322" y="95820"/>
                    <a:pt x="8322" y="95820"/>
                    <a:pt x="8322" y="95820"/>
                  </a:cubicBezTo>
                  <a:cubicBezTo>
                    <a:pt x="8322" y="95820"/>
                    <a:pt x="8322" y="95820"/>
                    <a:pt x="8322" y="95820"/>
                  </a:cubicBezTo>
                  <a:cubicBezTo>
                    <a:pt x="8322" y="95820"/>
                    <a:pt x="8322" y="95820"/>
                    <a:pt x="8322" y="95820"/>
                  </a:cubicBezTo>
                  <a:cubicBezTo>
                    <a:pt x="8322" y="95820"/>
                    <a:pt x="7627" y="95820"/>
                    <a:pt x="7627" y="95820"/>
                  </a:cubicBezTo>
                  <a:cubicBezTo>
                    <a:pt x="7627" y="95820"/>
                    <a:pt x="7627" y="95820"/>
                    <a:pt x="7627" y="95820"/>
                  </a:cubicBezTo>
                  <a:cubicBezTo>
                    <a:pt x="7627" y="97432"/>
                    <a:pt x="7627" y="99044"/>
                    <a:pt x="8322" y="99044"/>
                  </a:cubicBezTo>
                  <a:cubicBezTo>
                    <a:pt x="8322" y="99044"/>
                    <a:pt x="8322" y="97432"/>
                    <a:pt x="8322" y="97432"/>
                  </a:cubicBezTo>
                  <a:cubicBezTo>
                    <a:pt x="8322" y="97432"/>
                    <a:pt x="8322" y="97432"/>
                    <a:pt x="8322" y="97432"/>
                  </a:cubicBezTo>
                  <a:cubicBezTo>
                    <a:pt x="8322" y="97432"/>
                    <a:pt x="8322" y="97432"/>
                    <a:pt x="8322" y="97432"/>
                  </a:cubicBezTo>
                  <a:cubicBezTo>
                    <a:pt x="9016" y="97432"/>
                    <a:pt x="9711" y="99044"/>
                    <a:pt x="9711" y="99044"/>
                  </a:cubicBezTo>
                  <a:cubicBezTo>
                    <a:pt x="9711" y="97432"/>
                    <a:pt x="11100" y="97432"/>
                    <a:pt x="11100" y="97432"/>
                  </a:cubicBezTo>
                  <a:cubicBezTo>
                    <a:pt x="11794" y="97432"/>
                    <a:pt x="12483" y="97432"/>
                    <a:pt x="13177" y="97432"/>
                  </a:cubicBezTo>
                  <a:cubicBezTo>
                    <a:pt x="13177" y="97432"/>
                    <a:pt x="14566" y="97432"/>
                    <a:pt x="14566" y="97432"/>
                  </a:cubicBezTo>
                  <a:cubicBezTo>
                    <a:pt x="13872" y="97432"/>
                    <a:pt x="13872" y="99044"/>
                    <a:pt x="13872" y="97432"/>
                  </a:cubicBezTo>
                  <a:cubicBezTo>
                    <a:pt x="13872" y="99044"/>
                    <a:pt x="13872" y="99044"/>
                    <a:pt x="13872" y="99044"/>
                  </a:cubicBezTo>
                  <a:cubicBezTo>
                    <a:pt x="13872" y="99044"/>
                    <a:pt x="13177" y="99044"/>
                    <a:pt x="13177" y="99044"/>
                  </a:cubicBezTo>
                  <a:cubicBezTo>
                    <a:pt x="13872" y="99044"/>
                    <a:pt x="13177" y="99044"/>
                    <a:pt x="13872" y="99044"/>
                  </a:cubicBezTo>
                  <a:cubicBezTo>
                    <a:pt x="13177" y="99044"/>
                    <a:pt x="13177" y="99044"/>
                    <a:pt x="12483" y="99044"/>
                  </a:cubicBezTo>
                  <a:cubicBezTo>
                    <a:pt x="12483" y="99044"/>
                    <a:pt x="13177" y="99044"/>
                    <a:pt x="13177" y="99044"/>
                  </a:cubicBezTo>
                  <a:cubicBezTo>
                    <a:pt x="12483" y="99044"/>
                    <a:pt x="12483" y="99044"/>
                    <a:pt x="12483" y="99044"/>
                  </a:cubicBezTo>
                  <a:cubicBezTo>
                    <a:pt x="12483" y="99044"/>
                    <a:pt x="12483" y="99044"/>
                    <a:pt x="12483" y="99044"/>
                  </a:cubicBezTo>
                  <a:cubicBezTo>
                    <a:pt x="12483" y="99044"/>
                    <a:pt x="12483" y="99044"/>
                    <a:pt x="12483" y="99044"/>
                  </a:cubicBezTo>
                  <a:cubicBezTo>
                    <a:pt x="13177" y="100656"/>
                    <a:pt x="13177" y="100656"/>
                    <a:pt x="12483" y="100656"/>
                  </a:cubicBezTo>
                  <a:cubicBezTo>
                    <a:pt x="12483" y="100656"/>
                    <a:pt x="12483" y="100656"/>
                    <a:pt x="12483" y="100656"/>
                  </a:cubicBezTo>
                  <a:cubicBezTo>
                    <a:pt x="13177" y="100656"/>
                    <a:pt x="13177" y="102268"/>
                    <a:pt x="12483" y="102268"/>
                  </a:cubicBezTo>
                  <a:cubicBezTo>
                    <a:pt x="11794" y="100656"/>
                    <a:pt x="11100" y="102268"/>
                    <a:pt x="10405" y="102268"/>
                  </a:cubicBezTo>
                  <a:cubicBezTo>
                    <a:pt x="10405" y="102268"/>
                    <a:pt x="10405" y="102268"/>
                    <a:pt x="10405" y="102268"/>
                  </a:cubicBezTo>
                  <a:cubicBezTo>
                    <a:pt x="10405" y="102268"/>
                    <a:pt x="10405" y="102268"/>
                    <a:pt x="9711" y="102268"/>
                  </a:cubicBezTo>
                  <a:cubicBezTo>
                    <a:pt x="9711" y="102268"/>
                    <a:pt x="9016" y="102268"/>
                    <a:pt x="9016" y="102268"/>
                  </a:cubicBezTo>
                  <a:cubicBezTo>
                    <a:pt x="9016" y="102268"/>
                    <a:pt x="9016" y="103880"/>
                    <a:pt x="8322" y="103880"/>
                  </a:cubicBezTo>
                  <a:cubicBezTo>
                    <a:pt x="8322" y="103880"/>
                    <a:pt x="8322" y="103880"/>
                    <a:pt x="8322" y="103880"/>
                  </a:cubicBezTo>
                  <a:cubicBezTo>
                    <a:pt x="8322" y="103880"/>
                    <a:pt x="8322" y="103880"/>
                    <a:pt x="8322" y="103880"/>
                  </a:cubicBezTo>
                  <a:cubicBezTo>
                    <a:pt x="8322" y="103880"/>
                    <a:pt x="9016" y="103880"/>
                    <a:pt x="9016" y="103880"/>
                  </a:cubicBezTo>
                  <a:cubicBezTo>
                    <a:pt x="9711" y="103880"/>
                    <a:pt x="9711" y="103880"/>
                    <a:pt x="10405" y="103880"/>
                  </a:cubicBezTo>
                  <a:cubicBezTo>
                    <a:pt x="10405" y="102268"/>
                    <a:pt x="10405" y="102268"/>
                    <a:pt x="11100" y="102268"/>
                  </a:cubicBezTo>
                  <a:cubicBezTo>
                    <a:pt x="11794" y="102268"/>
                    <a:pt x="11794" y="102268"/>
                    <a:pt x="11794" y="102268"/>
                  </a:cubicBezTo>
                  <a:cubicBezTo>
                    <a:pt x="12483" y="102268"/>
                    <a:pt x="12483" y="102268"/>
                    <a:pt x="12483" y="102268"/>
                  </a:cubicBezTo>
                  <a:cubicBezTo>
                    <a:pt x="13177" y="102268"/>
                    <a:pt x="13177" y="100656"/>
                    <a:pt x="13177" y="102268"/>
                  </a:cubicBezTo>
                  <a:cubicBezTo>
                    <a:pt x="13177" y="102268"/>
                    <a:pt x="13177" y="102268"/>
                    <a:pt x="13177" y="102268"/>
                  </a:cubicBezTo>
                  <a:cubicBezTo>
                    <a:pt x="13177" y="102268"/>
                    <a:pt x="13177" y="103880"/>
                    <a:pt x="13177" y="103880"/>
                  </a:cubicBezTo>
                  <a:cubicBezTo>
                    <a:pt x="12483" y="103880"/>
                    <a:pt x="12483" y="103880"/>
                    <a:pt x="12483" y="103880"/>
                  </a:cubicBezTo>
                  <a:cubicBezTo>
                    <a:pt x="12483" y="103880"/>
                    <a:pt x="12483" y="103880"/>
                    <a:pt x="12483" y="103880"/>
                  </a:cubicBezTo>
                  <a:cubicBezTo>
                    <a:pt x="13177" y="103880"/>
                    <a:pt x="13177" y="103880"/>
                    <a:pt x="12483" y="105492"/>
                  </a:cubicBezTo>
                  <a:cubicBezTo>
                    <a:pt x="13177" y="103880"/>
                    <a:pt x="13177" y="103880"/>
                    <a:pt x="13177" y="103880"/>
                  </a:cubicBezTo>
                  <a:cubicBezTo>
                    <a:pt x="13177" y="103880"/>
                    <a:pt x="13177" y="103880"/>
                    <a:pt x="13177" y="105492"/>
                  </a:cubicBezTo>
                  <a:cubicBezTo>
                    <a:pt x="13177" y="105492"/>
                    <a:pt x="12483" y="105492"/>
                    <a:pt x="12483" y="105492"/>
                  </a:cubicBezTo>
                  <a:cubicBezTo>
                    <a:pt x="12483" y="105492"/>
                    <a:pt x="12483" y="107104"/>
                    <a:pt x="12483" y="105492"/>
                  </a:cubicBezTo>
                  <a:cubicBezTo>
                    <a:pt x="12483" y="105492"/>
                    <a:pt x="12483" y="105492"/>
                    <a:pt x="12483" y="105492"/>
                  </a:cubicBezTo>
                  <a:cubicBezTo>
                    <a:pt x="13177" y="105492"/>
                    <a:pt x="13872" y="103880"/>
                    <a:pt x="13872" y="103880"/>
                  </a:cubicBezTo>
                  <a:cubicBezTo>
                    <a:pt x="13872" y="103880"/>
                    <a:pt x="13872" y="102268"/>
                    <a:pt x="14566" y="103880"/>
                  </a:cubicBezTo>
                  <a:cubicBezTo>
                    <a:pt x="14566" y="102268"/>
                    <a:pt x="13872" y="102268"/>
                    <a:pt x="13872" y="102268"/>
                  </a:cubicBezTo>
                  <a:cubicBezTo>
                    <a:pt x="13872" y="100656"/>
                    <a:pt x="14566" y="100656"/>
                    <a:pt x="14566" y="100656"/>
                  </a:cubicBezTo>
                  <a:cubicBezTo>
                    <a:pt x="13872" y="102268"/>
                    <a:pt x="13872" y="102268"/>
                    <a:pt x="14566" y="102268"/>
                  </a:cubicBezTo>
                  <a:cubicBezTo>
                    <a:pt x="14566" y="102268"/>
                    <a:pt x="14566" y="102268"/>
                    <a:pt x="14566" y="102268"/>
                  </a:cubicBezTo>
                  <a:cubicBezTo>
                    <a:pt x="15261" y="102268"/>
                    <a:pt x="15261" y="100656"/>
                    <a:pt x="14566" y="100656"/>
                  </a:cubicBezTo>
                  <a:cubicBezTo>
                    <a:pt x="15261" y="100656"/>
                    <a:pt x="15261" y="100656"/>
                    <a:pt x="15261" y="100656"/>
                  </a:cubicBezTo>
                  <a:cubicBezTo>
                    <a:pt x="15261" y="100656"/>
                    <a:pt x="15261" y="100656"/>
                    <a:pt x="15955" y="102268"/>
                  </a:cubicBezTo>
                  <a:cubicBezTo>
                    <a:pt x="15955" y="102268"/>
                    <a:pt x="15955" y="102268"/>
                    <a:pt x="15955" y="102268"/>
                  </a:cubicBezTo>
                  <a:cubicBezTo>
                    <a:pt x="15955" y="102268"/>
                    <a:pt x="15955" y="102268"/>
                    <a:pt x="15955" y="102268"/>
                  </a:cubicBezTo>
                  <a:cubicBezTo>
                    <a:pt x="15955" y="100656"/>
                    <a:pt x="15955" y="100656"/>
                    <a:pt x="16650" y="102268"/>
                  </a:cubicBezTo>
                  <a:cubicBezTo>
                    <a:pt x="16650" y="102268"/>
                    <a:pt x="16650" y="102268"/>
                    <a:pt x="16650" y="102268"/>
                  </a:cubicBezTo>
                  <a:cubicBezTo>
                    <a:pt x="16650" y="102268"/>
                    <a:pt x="16650" y="102268"/>
                    <a:pt x="16650" y="103880"/>
                  </a:cubicBezTo>
                  <a:cubicBezTo>
                    <a:pt x="16650" y="102268"/>
                    <a:pt x="17338" y="103880"/>
                    <a:pt x="18033" y="105492"/>
                  </a:cubicBezTo>
                  <a:cubicBezTo>
                    <a:pt x="17338" y="105492"/>
                    <a:pt x="18727" y="105492"/>
                    <a:pt x="18033" y="103880"/>
                  </a:cubicBezTo>
                  <a:cubicBezTo>
                    <a:pt x="18033" y="103880"/>
                    <a:pt x="18033" y="103880"/>
                    <a:pt x="18033" y="105492"/>
                  </a:cubicBezTo>
                  <a:cubicBezTo>
                    <a:pt x="18033" y="103880"/>
                    <a:pt x="18033" y="103880"/>
                    <a:pt x="18727" y="102268"/>
                  </a:cubicBezTo>
                  <a:cubicBezTo>
                    <a:pt x="18727" y="103880"/>
                    <a:pt x="20116" y="103880"/>
                    <a:pt x="19422" y="105492"/>
                  </a:cubicBezTo>
                  <a:cubicBezTo>
                    <a:pt x="19422" y="105492"/>
                    <a:pt x="19422" y="105492"/>
                    <a:pt x="19422" y="105492"/>
                  </a:cubicBezTo>
                  <a:cubicBezTo>
                    <a:pt x="18727" y="105492"/>
                    <a:pt x="19422" y="105492"/>
                    <a:pt x="18727" y="107104"/>
                  </a:cubicBezTo>
                  <a:cubicBezTo>
                    <a:pt x="19422" y="107104"/>
                    <a:pt x="19422" y="107104"/>
                    <a:pt x="19422" y="107104"/>
                  </a:cubicBezTo>
                  <a:cubicBezTo>
                    <a:pt x="19422" y="107104"/>
                    <a:pt x="19422" y="107104"/>
                    <a:pt x="19422" y="107104"/>
                  </a:cubicBezTo>
                  <a:cubicBezTo>
                    <a:pt x="19422" y="108716"/>
                    <a:pt x="19422" y="108716"/>
                    <a:pt x="19422" y="108716"/>
                  </a:cubicBezTo>
                  <a:cubicBezTo>
                    <a:pt x="19422" y="108716"/>
                    <a:pt x="19422" y="108716"/>
                    <a:pt x="19422" y="108716"/>
                  </a:cubicBezTo>
                  <a:cubicBezTo>
                    <a:pt x="19422" y="108716"/>
                    <a:pt x="19422" y="108716"/>
                    <a:pt x="19422" y="110328"/>
                  </a:cubicBezTo>
                  <a:cubicBezTo>
                    <a:pt x="19422" y="110328"/>
                    <a:pt x="19422" y="110328"/>
                    <a:pt x="20116" y="110328"/>
                  </a:cubicBezTo>
                  <a:cubicBezTo>
                    <a:pt x="20116" y="110328"/>
                    <a:pt x="20116" y="110328"/>
                    <a:pt x="20116" y="110328"/>
                  </a:cubicBezTo>
                  <a:cubicBezTo>
                    <a:pt x="20116" y="110328"/>
                    <a:pt x="20811" y="111940"/>
                    <a:pt x="20811" y="111940"/>
                  </a:cubicBezTo>
                  <a:cubicBezTo>
                    <a:pt x="21505" y="111940"/>
                    <a:pt x="21505" y="111940"/>
                    <a:pt x="21505" y="111940"/>
                  </a:cubicBezTo>
                  <a:cubicBezTo>
                    <a:pt x="21505" y="111940"/>
                    <a:pt x="21505" y="111940"/>
                    <a:pt x="21505" y="111940"/>
                  </a:cubicBezTo>
                  <a:cubicBezTo>
                    <a:pt x="21505" y="111940"/>
                    <a:pt x="22888" y="111940"/>
                    <a:pt x="22888" y="113552"/>
                  </a:cubicBezTo>
                  <a:cubicBezTo>
                    <a:pt x="22888" y="113552"/>
                    <a:pt x="22888" y="113552"/>
                    <a:pt x="22888" y="113552"/>
                  </a:cubicBezTo>
                  <a:cubicBezTo>
                    <a:pt x="22888" y="113552"/>
                    <a:pt x="22888" y="113552"/>
                    <a:pt x="22888" y="113552"/>
                  </a:cubicBezTo>
                  <a:cubicBezTo>
                    <a:pt x="22888" y="113552"/>
                    <a:pt x="22888" y="113552"/>
                    <a:pt x="22888" y="113552"/>
                  </a:cubicBezTo>
                  <a:cubicBezTo>
                    <a:pt x="22888" y="113552"/>
                    <a:pt x="22888" y="113552"/>
                    <a:pt x="22888" y="113552"/>
                  </a:cubicBezTo>
                  <a:cubicBezTo>
                    <a:pt x="23583" y="113552"/>
                    <a:pt x="23583" y="113552"/>
                    <a:pt x="23583" y="113552"/>
                  </a:cubicBezTo>
                  <a:cubicBezTo>
                    <a:pt x="23583" y="113552"/>
                    <a:pt x="23583" y="113552"/>
                    <a:pt x="23583" y="113552"/>
                  </a:cubicBezTo>
                  <a:cubicBezTo>
                    <a:pt x="24277" y="113552"/>
                    <a:pt x="24277" y="113552"/>
                    <a:pt x="24277" y="113552"/>
                  </a:cubicBezTo>
                  <a:cubicBezTo>
                    <a:pt x="24277" y="113552"/>
                    <a:pt x="24277" y="113552"/>
                    <a:pt x="24277" y="113552"/>
                  </a:cubicBezTo>
                  <a:cubicBezTo>
                    <a:pt x="24277" y="113552"/>
                    <a:pt x="24277" y="113552"/>
                    <a:pt x="24277" y="113552"/>
                  </a:cubicBezTo>
                  <a:cubicBezTo>
                    <a:pt x="24972" y="111940"/>
                    <a:pt x="25666" y="113552"/>
                    <a:pt x="25666" y="111940"/>
                  </a:cubicBezTo>
                  <a:cubicBezTo>
                    <a:pt x="25666" y="111940"/>
                    <a:pt x="25666" y="111940"/>
                    <a:pt x="25666" y="111940"/>
                  </a:cubicBezTo>
                  <a:cubicBezTo>
                    <a:pt x="25666" y="111940"/>
                    <a:pt x="25666" y="111940"/>
                    <a:pt x="26361" y="111940"/>
                  </a:cubicBezTo>
                  <a:cubicBezTo>
                    <a:pt x="26361" y="111940"/>
                    <a:pt x="25666" y="111940"/>
                    <a:pt x="26361" y="111940"/>
                  </a:cubicBezTo>
                  <a:cubicBezTo>
                    <a:pt x="26361" y="111940"/>
                    <a:pt x="26361" y="111940"/>
                    <a:pt x="26361" y="111940"/>
                  </a:cubicBezTo>
                  <a:cubicBezTo>
                    <a:pt x="26361" y="111940"/>
                    <a:pt x="26361" y="111940"/>
                    <a:pt x="26361" y="111940"/>
                  </a:cubicBezTo>
                  <a:cubicBezTo>
                    <a:pt x="26361" y="110328"/>
                    <a:pt x="27744" y="110328"/>
                    <a:pt x="27744" y="113552"/>
                  </a:cubicBezTo>
                  <a:cubicBezTo>
                    <a:pt x="27744" y="111940"/>
                    <a:pt x="28438" y="111940"/>
                    <a:pt x="28438" y="111940"/>
                  </a:cubicBezTo>
                  <a:cubicBezTo>
                    <a:pt x="28438" y="111940"/>
                    <a:pt x="28438" y="111940"/>
                    <a:pt x="28438" y="111940"/>
                  </a:cubicBezTo>
                  <a:cubicBezTo>
                    <a:pt x="28438" y="110328"/>
                    <a:pt x="28438" y="110328"/>
                    <a:pt x="28438" y="110328"/>
                  </a:cubicBezTo>
                  <a:cubicBezTo>
                    <a:pt x="27744" y="108716"/>
                    <a:pt x="29133" y="107104"/>
                    <a:pt x="29133" y="105492"/>
                  </a:cubicBezTo>
                  <a:cubicBezTo>
                    <a:pt x="28438" y="105492"/>
                    <a:pt x="29133" y="102268"/>
                    <a:pt x="29133" y="100656"/>
                  </a:cubicBezTo>
                  <a:cubicBezTo>
                    <a:pt x="29827" y="99044"/>
                    <a:pt x="29827" y="100656"/>
                    <a:pt x="29827" y="100656"/>
                  </a:cubicBezTo>
                  <a:cubicBezTo>
                    <a:pt x="30522" y="100656"/>
                    <a:pt x="31211" y="100656"/>
                    <a:pt x="31905" y="100656"/>
                  </a:cubicBezTo>
                  <a:cubicBezTo>
                    <a:pt x="31905" y="100656"/>
                    <a:pt x="32600" y="100656"/>
                    <a:pt x="33294" y="102268"/>
                  </a:cubicBezTo>
                  <a:cubicBezTo>
                    <a:pt x="33988" y="102268"/>
                    <a:pt x="33988" y="102268"/>
                    <a:pt x="33988" y="102268"/>
                  </a:cubicBezTo>
                  <a:cubicBezTo>
                    <a:pt x="34683" y="103880"/>
                    <a:pt x="36066" y="103880"/>
                    <a:pt x="36761" y="105492"/>
                  </a:cubicBezTo>
                  <a:cubicBezTo>
                    <a:pt x="36761" y="105492"/>
                    <a:pt x="37455" y="105492"/>
                    <a:pt x="38150" y="107104"/>
                  </a:cubicBezTo>
                  <a:cubicBezTo>
                    <a:pt x="38844" y="107104"/>
                    <a:pt x="39538" y="110328"/>
                    <a:pt x="39538" y="110328"/>
                  </a:cubicBezTo>
                  <a:cubicBezTo>
                    <a:pt x="40233" y="111940"/>
                    <a:pt x="40233" y="113552"/>
                    <a:pt x="40922" y="113552"/>
                  </a:cubicBezTo>
                  <a:cubicBezTo>
                    <a:pt x="41616" y="115164"/>
                    <a:pt x="43005" y="116776"/>
                    <a:pt x="43700" y="115164"/>
                  </a:cubicBezTo>
                  <a:cubicBezTo>
                    <a:pt x="43700" y="115164"/>
                    <a:pt x="43700" y="115164"/>
                    <a:pt x="44394" y="115164"/>
                  </a:cubicBezTo>
                  <a:cubicBezTo>
                    <a:pt x="44394" y="115164"/>
                    <a:pt x="44394" y="115164"/>
                    <a:pt x="45088" y="115164"/>
                  </a:cubicBezTo>
                  <a:cubicBezTo>
                    <a:pt x="45088" y="115164"/>
                    <a:pt x="45088" y="113552"/>
                    <a:pt x="45777" y="113552"/>
                  </a:cubicBezTo>
                  <a:cubicBezTo>
                    <a:pt x="45777" y="113552"/>
                    <a:pt x="46472" y="113552"/>
                    <a:pt x="46472" y="113552"/>
                  </a:cubicBezTo>
                  <a:cubicBezTo>
                    <a:pt x="47166" y="113552"/>
                    <a:pt x="47861" y="113552"/>
                    <a:pt x="47861" y="113552"/>
                  </a:cubicBezTo>
                  <a:cubicBezTo>
                    <a:pt x="47861" y="113552"/>
                    <a:pt x="47861" y="113552"/>
                    <a:pt x="47861" y="113552"/>
                  </a:cubicBezTo>
                  <a:cubicBezTo>
                    <a:pt x="48555" y="113552"/>
                    <a:pt x="48555" y="111940"/>
                    <a:pt x="49250" y="113552"/>
                  </a:cubicBezTo>
                  <a:cubicBezTo>
                    <a:pt x="49250" y="113552"/>
                    <a:pt x="49944" y="111940"/>
                    <a:pt x="49944" y="111940"/>
                  </a:cubicBezTo>
                  <a:cubicBezTo>
                    <a:pt x="49944" y="110328"/>
                    <a:pt x="50633" y="110328"/>
                    <a:pt x="50633" y="111940"/>
                  </a:cubicBezTo>
                  <a:cubicBezTo>
                    <a:pt x="50633" y="111940"/>
                    <a:pt x="50633" y="111940"/>
                    <a:pt x="50633" y="111940"/>
                  </a:cubicBezTo>
                  <a:cubicBezTo>
                    <a:pt x="50633" y="111940"/>
                    <a:pt x="50633" y="111940"/>
                    <a:pt x="50633" y="111940"/>
                  </a:cubicBezTo>
                  <a:cubicBezTo>
                    <a:pt x="51327" y="110328"/>
                    <a:pt x="51327" y="110328"/>
                    <a:pt x="51327" y="110328"/>
                  </a:cubicBezTo>
                  <a:cubicBezTo>
                    <a:pt x="51327" y="110328"/>
                    <a:pt x="51327" y="108716"/>
                    <a:pt x="51327" y="108716"/>
                  </a:cubicBezTo>
                  <a:cubicBezTo>
                    <a:pt x="52022" y="107104"/>
                    <a:pt x="53411" y="105492"/>
                    <a:pt x="54105" y="103880"/>
                  </a:cubicBezTo>
                  <a:cubicBezTo>
                    <a:pt x="54105" y="102268"/>
                    <a:pt x="54800" y="102268"/>
                    <a:pt x="55488" y="102268"/>
                  </a:cubicBezTo>
                  <a:cubicBezTo>
                    <a:pt x="56183" y="100656"/>
                    <a:pt x="56877" y="102268"/>
                    <a:pt x="56877" y="103880"/>
                  </a:cubicBezTo>
                  <a:cubicBezTo>
                    <a:pt x="57572" y="102268"/>
                    <a:pt x="58266" y="105492"/>
                    <a:pt x="58961" y="105492"/>
                  </a:cubicBezTo>
                  <a:cubicBezTo>
                    <a:pt x="59655" y="107104"/>
                    <a:pt x="59655" y="107104"/>
                    <a:pt x="59655" y="105492"/>
                  </a:cubicBezTo>
                  <a:cubicBezTo>
                    <a:pt x="60344" y="105492"/>
                    <a:pt x="60344" y="105492"/>
                    <a:pt x="61038" y="105492"/>
                  </a:cubicBezTo>
                  <a:cubicBezTo>
                    <a:pt x="60344" y="105492"/>
                    <a:pt x="60344" y="105492"/>
                    <a:pt x="60344" y="105492"/>
                  </a:cubicBezTo>
                  <a:cubicBezTo>
                    <a:pt x="60344" y="105492"/>
                    <a:pt x="61038" y="105492"/>
                    <a:pt x="61038" y="105492"/>
                  </a:cubicBezTo>
                  <a:cubicBezTo>
                    <a:pt x="61733" y="105492"/>
                    <a:pt x="61733" y="103880"/>
                    <a:pt x="61733" y="103880"/>
                  </a:cubicBezTo>
                  <a:cubicBezTo>
                    <a:pt x="61733" y="103880"/>
                    <a:pt x="61733" y="103880"/>
                    <a:pt x="61038" y="103880"/>
                  </a:cubicBezTo>
                  <a:cubicBezTo>
                    <a:pt x="61038" y="103880"/>
                    <a:pt x="61733" y="103880"/>
                    <a:pt x="61733" y="103880"/>
                  </a:cubicBezTo>
                  <a:cubicBezTo>
                    <a:pt x="61733" y="103880"/>
                    <a:pt x="61733" y="103880"/>
                    <a:pt x="61733" y="102268"/>
                  </a:cubicBezTo>
                  <a:cubicBezTo>
                    <a:pt x="61733" y="103880"/>
                    <a:pt x="61733" y="103880"/>
                    <a:pt x="61733" y="103880"/>
                  </a:cubicBezTo>
                  <a:cubicBezTo>
                    <a:pt x="61733" y="103880"/>
                    <a:pt x="61038" y="103880"/>
                    <a:pt x="61038" y="103880"/>
                  </a:cubicBezTo>
                  <a:cubicBezTo>
                    <a:pt x="61038" y="103880"/>
                    <a:pt x="61038" y="103880"/>
                    <a:pt x="61038" y="103880"/>
                  </a:cubicBezTo>
                  <a:cubicBezTo>
                    <a:pt x="61038" y="103880"/>
                    <a:pt x="61038" y="103880"/>
                    <a:pt x="61038" y="102268"/>
                  </a:cubicBezTo>
                  <a:cubicBezTo>
                    <a:pt x="61038" y="102268"/>
                    <a:pt x="61038" y="103880"/>
                    <a:pt x="61038" y="103880"/>
                  </a:cubicBezTo>
                  <a:cubicBezTo>
                    <a:pt x="61733" y="102268"/>
                    <a:pt x="62427" y="102268"/>
                    <a:pt x="63122" y="102268"/>
                  </a:cubicBezTo>
                  <a:cubicBezTo>
                    <a:pt x="63122" y="100656"/>
                    <a:pt x="63816" y="99044"/>
                    <a:pt x="63816" y="99044"/>
                  </a:cubicBezTo>
                  <a:cubicBezTo>
                    <a:pt x="64511" y="99044"/>
                    <a:pt x="65200" y="102268"/>
                    <a:pt x="65200" y="102268"/>
                  </a:cubicBezTo>
                  <a:cubicBezTo>
                    <a:pt x="65200" y="103880"/>
                    <a:pt x="65200" y="105492"/>
                    <a:pt x="64511" y="105492"/>
                  </a:cubicBezTo>
                  <a:cubicBezTo>
                    <a:pt x="63816" y="107104"/>
                    <a:pt x="63816" y="107104"/>
                    <a:pt x="63122" y="108716"/>
                  </a:cubicBezTo>
                  <a:cubicBezTo>
                    <a:pt x="63122" y="108716"/>
                    <a:pt x="62427" y="110328"/>
                    <a:pt x="62427" y="110328"/>
                  </a:cubicBezTo>
                  <a:cubicBezTo>
                    <a:pt x="62427" y="111940"/>
                    <a:pt x="63122" y="113552"/>
                    <a:pt x="63122" y="113552"/>
                  </a:cubicBezTo>
                  <a:cubicBezTo>
                    <a:pt x="63816" y="116776"/>
                    <a:pt x="63816" y="116776"/>
                    <a:pt x="63122" y="118388"/>
                  </a:cubicBezTo>
                  <a:cubicBezTo>
                    <a:pt x="63816" y="116776"/>
                    <a:pt x="63816" y="118388"/>
                    <a:pt x="64511" y="120000"/>
                  </a:cubicBezTo>
                  <a:cubicBezTo>
                    <a:pt x="65200" y="120000"/>
                    <a:pt x="64511" y="120000"/>
                    <a:pt x="64511" y="118388"/>
                  </a:cubicBezTo>
                  <a:cubicBezTo>
                    <a:pt x="65200" y="118388"/>
                    <a:pt x="65200" y="118388"/>
                    <a:pt x="65200" y="116776"/>
                  </a:cubicBezTo>
                  <a:cubicBezTo>
                    <a:pt x="65200" y="116776"/>
                    <a:pt x="65894" y="116776"/>
                    <a:pt x="65200" y="116776"/>
                  </a:cubicBezTo>
                  <a:cubicBezTo>
                    <a:pt x="65894" y="116776"/>
                    <a:pt x="65894" y="116776"/>
                    <a:pt x="65894" y="116776"/>
                  </a:cubicBezTo>
                  <a:cubicBezTo>
                    <a:pt x="65894" y="116776"/>
                    <a:pt x="65894" y="113552"/>
                    <a:pt x="65894" y="111940"/>
                  </a:cubicBezTo>
                  <a:cubicBezTo>
                    <a:pt x="65894" y="111940"/>
                    <a:pt x="65894" y="111940"/>
                    <a:pt x="65894" y="111940"/>
                  </a:cubicBezTo>
                  <a:cubicBezTo>
                    <a:pt x="66588" y="113552"/>
                    <a:pt x="67283" y="113552"/>
                    <a:pt x="67977" y="111940"/>
                  </a:cubicBezTo>
                  <a:cubicBezTo>
                    <a:pt x="67977" y="111940"/>
                    <a:pt x="67977" y="110328"/>
                    <a:pt x="67283" y="110328"/>
                  </a:cubicBezTo>
                  <a:cubicBezTo>
                    <a:pt x="67977" y="110328"/>
                    <a:pt x="67283" y="108716"/>
                    <a:pt x="67283" y="107104"/>
                  </a:cubicBezTo>
                  <a:cubicBezTo>
                    <a:pt x="67283" y="105492"/>
                    <a:pt x="67977" y="103880"/>
                    <a:pt x="67977" y="100656"/>
                  </a:cubicBezTo>
                  <a:cubicBezTo>
                    <a:pt x="68672" y="102268"/>
                    <a:pt x="69366" y="102268"/>
                    <a:pt x="70055" y="102268"/>
                  </a:cubicBezTo>
                  <a:cubicBezTo>
                    <a:pt x="70055" y="103880"/>
                    <a:pt x="70055" y="103880"/>
                    <a:pt x="70055" y="105492"/>
                  </a:cubicBezTo>
                  <a:cubicBezTo>
                    <a:pt x="70750" y="105492"/>
                    <a:pt x="71444" y="103880"/>
                    <a:pt x="71444" y="103880"/>
                  </a:cubicBezTo>
                  <a:cubicBezTo>
                    <a:pt x="72138" y="103880"/>
                    <a:pt x="72833" y="105492"/>
                    <a:pt x="72833" y="105492"/>
                  </a:cubicBezTo>
                  <a:cubicBezTo>
                    <a:pt x="74911" y="103880"/>
                    <a:pt x="76300" y="100656"/>
                    <a:pt x="77688" y="100656"/>
                  </a:cubicBezTo>
                  <a:cubicBezTo>
                    <a:pt x="78383" y="99044"/>
                    <a:pt x="79766" y="100656"/>
                    <a:pt x="80461" y="102268"/>
                  </a:cubicBezTo>
                  <a:cubicBezTo>
                    <a:pt x="81155" y="103880"/>
                    <a:pt x="81155" y="103880"/>
                    <a:pt x="81850" y="103880"/>
                  </a:cubicBezTo>
                  <a:cubicBezTo>
                    <a:pt x="82544" y="103880"/>
                    <a:pt x="83238" y="103880"/>
                    <a:pt x="83933" y="103880"/>
                  </a:cubicBezTo>
                  <a:cubicBezTo>
                    <a:pt x="84622" y="103880"/>
                    <a:pt x="85316" y="103880"/>
                    <a:pt x="86011" y="103880"/>
                  </a:cubicBezTo>
                  <a:cubicBezTo>
                    <a:pt x="89477" y="102268"/>
                    <a:pt x="92950" y="99044"/>
                    <a:pt x="96416" y="97432"/>
                  </a:cubicBezTo>
                  <a:cubicBezTo>
                    <a:pt x="97805" y="97432"/>
                    <a:pt x="99883" y="95820"/>
                    <a:pt x="101272" y="95820"/>
                  </a:cubicBezTo>
                  <a:cubicBezTo>
                    <a:pt x="102661" y="94208"/>
                    <a:pt x="102661" y="94208"/>
                    <a:pt x="103350" y="92597"/>
                  </a:cubicBezTo>
                  <a:cubicBezTo>
                    <a:pt x="103350" y="92597"/>
                    <a:pt x="104044" y="92597"/>
                    <a:pt x="104044" y="92597"/>
                  </a:cubicBezTo>
                  <a:cubicBezTo>
                    <a:pt x="104738" y="94208"/>
                    <a:pt x="104738" y="94208"/>
                    <a:pt x="104738" y="95820"/>
                  </a:cubicBezTo>
                  <a:cubicBezTo>
                    <a:pt x="105433" y="95820"/>
                    <a:pt x="106127" y="95820"/>
                    <a:pt x="106127" y="92597"/>
                  </a:cubicBezTo>
                  <a:cubicBezTo>
                    <a:pt x="106822" y="90985"/>
                    <a:pt x="106822" y="90985"/>
                    <a:pt x="107516" y="90985"/>
                  </a:cubicBezTo>
                  <a:cubicBezTo>
                    <a:pt x="107516" y="90985"/>
                    <a:pt x="108205" y="92597"/>
                    <a:pt x="108205" y="92597"/>
                  </a:cubicBezTo>
                  <a:cubicBezTo>
                    <a:pt x="108900" y="92597"/>
                    <a:pt x="108900" y="90985"/>
                    <a:pt x="109594" y="90985"/>
                  </a:cubicBezTo>
                  <a:cubicBezTo>
                    <a:pt x="109594" y="90985"/>
                    <a:pt x="110288" y="92597"/>
                    <a:pt x="110288" y="92597"/>
                  </a:cubicBezTo>
                  <a:cubicBezTo>
                    <a:pt x="110983" y="92597"/>
                    <a:pt x="110983" y="92597"/>
                    <a:pt x="110983" y="92597"/>
                  </a:cubicBezTo>
                  <a:cubicBezTo>
                    <a:pt x="111677" y="94208"/>
                    <a:pt x="112372" y="94208"/>
                    <a:pt x="113061" y="94208"/>
                  </a:cubicBezTo>
                  <a:cubicBezTo>
                    <a:pt x="113755" y="94208"/>
                    <a:pt x="113755" y="94208"/>
                    <a:pt x="113755" y="94208"/>
                  </a:cubicBezTo>
                  <a:cubicBezTo>
                    <a:pt x="114450" y="94208"/>
                    <a:pt x="114450" y="92597"/>
                    <a:pt x="115144" y="92597"/>
                  </a:cubicBezTo>
                  <a:cubicBezTo>
                    <a:pt x="115144" y="92597"/>
                    <a:pt x="116533" y="92597"/>
                    <a:pt x="116533" y="94208"/>
                  </a:cubicBezTo>
                  <a:cubicBezTo>
                    <a:pt x="116533" y="95820"/>
                    <a:pt x="116533" y="95820"/>
                    <a:pt x="116533" y="95820"/>
                  </a:cubicBezTo>
                  <a:cubicBezTo>
                    <a:pt x="115838" y="95820"/>
                    <a:pt x="116533" y="97432"/>
                    <a:pt x="116533" y="99044"/>
                  </a:cubicBezTo>
                  <a:cubicBezTo>
                    <a:pt x="117227" y="99044"/>
                    <a:pt x="117227" y="97432"/>
                    <a:pt x="117916" y="97432"/>
                  </a:cubicBezTo>
                  <a:cubicBezTo>
                    <a:pt x="117916" y="95820"/>
                    <a:pt x="119305" y="94208"/>
                    <a:pt x="120000" y="95820"/>
                  </a:cubicBezTo>
                  <a:cubicBezTo>
                    <a:pt x="120000" y="94208"/>
                    <a:pt x="120000" y="94208"/>
                    <a:pt x="120000" y="94208"/>
                  </a:cubicBezTo>
                  <a:cubicBezTo>
                    <a:pt x="120000" y="92597"/>
                    <a:pt x="120000" y="92597"/>
                    <a:pt x="120000" y="92597"/>
                  </a:cubicBezTo>
                  <a:cubicBezTo>
                    <a:pt x="120000" y="92597"/>
                    <a:pt x="120000" y="92597"/>
                    <a:pt x="120000" y="9098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27" name="Shape 2427"/>
            <p:cNvSpPr/>
            <p:nvPr/>
          </p:nvSpPr>
          <p:spPr>
            <a:xfrm>
              <a:off x="4436444" y="292496"/>
              <a:ext cx="3924335" cy="4714020"/>
            </a:xfrm>
            <a:custGeom>
              <a:avLst/>
              <a:gdLst/>
              <a:ahLst/>
              <a:cxnLst/>
              <a:rect l="0" t="0" r="0" b="0"/>
              <a:pathLst>
                <a:path w="120000" h="120000" extrusionOk="0">
                  <a:moveTo>
                    <a:pt x="1494" y="110484"/>
                  </a:moveTo>
                  <a:cubicBezTo>
                    <a:pt x="1494" y="110071"/>
                    <a:pt x="1494" y="109240"/>
                    <a:pt x="994" y="109240"/>
                  </a:cubicBezTo>
                  <a:cubicBezTo>
                    <a:pt x="994" y="109240"/>
                    <a:pt x="994" y="109653"/>
                    <a:pt x="994" y="109653"/>
                  </a:cubicBezTo>
                  <a:cubicBezTo>
                    <a:pt x="994" y="110071"/>
                    <a:pt x="994" y="110071"/>
                    <a:pt x="1494" y="110484"/>
                  </a:cubicBezTo>
                  <a:cubicBezTo>
                    <a:pt x="994" y="110071"/>
                    <a:pt x="994" y="111309"/>
                    <a:pt x="994" y="111309"/>
                  </a:cubicBezTo>
                  <a:cubicBezTo>
                    <a:pt x="1494" y="111721"/>
                    <a:pt x="1994" y="110484"/>
                    <a:pt x="1494" y="110484"/>
                  </a:cubicBezTo>
                  <a:close/>
                  <a:moveTo>
                    <a:pt x="28383" y="67447"/>
                  </a:moveTo>
                  <a:cubicBezTo>
                    <a:pt x="28383" y="67447"/>
                    <a:pt x="28383" y="67447"/>
                    <a:pt x="28383" y="67860"/>
                  </a:cubicBezTo>
                  <a:cubicBezTo>
                    <a:pt x="28877" y="67860"/>
                    <a:pt x="28877" y="67860"/>
                    <a:pt x="28877" y="67860"/>
                  </a:cubicBezTo>
                  <a:cubicBezTo>
                    <a:pt x="28877" y="67860"/>
                    <a:pt x="29377" y="67860"/>
                    <a:pt x="29377" y="67860"/>
                  </a:cubicBezTo>
                  <a:cubicBezTo>
                    <a:pt x="29377" y="68278"/>
                    <a:pt x="29377" y="68278"/>
                    <a:pt x="29877" y="68278"/>
                  </a:cubicBezTo>
                  <a:cubicBezTo>
                    <a:pt x="29877" y="67860"/>
                    <a:pt x="29877" y="67860"/>
                    <a:pt x="29877" y="67860"/>
                  </a:cubicBezTo>
                  <a:cubicBezTo>
                    <a:pt x="29877" y="67447"/>
                    <a:pt x="29377" y="67860"/>
                    <a:pt x="29377" y="67447"/>
                  </a:cubicBezTo>
                  <a:cubicBezTo>
                    <a:pt x="29377" y="67447"/>
                    <a:pt x="29377" y="67447"/>
                    <a:pt x="28877" y="67035"/>
                  </a:cubicBezTo>
                  <a:cubicBezTo>
                    <a:pt x="28877" y="67035"/>
                    <a:pt x="28877" y="67035"/>
                    <a:pt x="28383" y="67035"/>
                  </a:cubicBezTo>
                  <a:cubicBezTo>
                    <a:pt x="28383" y="66622"/>
                    <a:pt x="27883" y="66622"/>
                    <a:pt x="27883" y="67035"/>
                  </a:cubicBezTo>
                  <a:cubicBezTo>
                    <a:pt x="28383" y="67447"/>
                    <a:pt x="28877" y="67035"/>
                    <a:pt x="28877" y="67447"/>
                  </a:cubicBezTo>
                  <a:cubicBezTo>
                    <a:pt x="28877" y="67447"/>
                    <a:pt x="28877" y="67447"/>
                    <a:pt x="28383" y="67447"/>
                  </a:cubicBezTo>
                  <a:close/>
                  <a:moveTo>
                    <a:pt x="33361" y="61243"/>
                  </a:moveTo>
                  <a:cubicBezTo>
                    <a:pt x="33361" y="61243"/>
                    <a:pt x="33361" y="60830"/>
                    <a:pt x="33361" y="60830"/>
                  </a:cubicBezTo>
                  <a:cubicBezTo>
                    <a:pt x="33361" y="60830"/>
                    <a:pt x="33361" y="60830"/>
                    <a:pt x="33361" y="60830"/>
                  </a:cubicBezTo>
                  <a:cubicBezTo>
                    <a:pt x="33361" y="60412"/>
                    <a:pt x="33361" y="60830"/>
                    <a:pt x="33861" y="60412"/>
                  </a:cubicBezTo>
                  <a:cubicBezTo>
                    <a:pt x="33861" y="60412"/>
                    <a:pt x="34355" y="60000"/>
                    <a:pt x="34855" y="60000"/>
                  </a:cubicBezTo>
                  <a:cubicBezTo>
                    <a:pt x="34355" y="60000"/>
                    <a:pt x="34355" y="59174"/>
                    <a:pt x="34355" y="59174"/>
                  </a:cubicBezTo>
                  <a:cubicBezTo>
                    <a:pt x="34355" y="58756"/>
                    <a:pt x="33861" y="58344"/>
                    <a:pt x="33861" y="58344"/>
                  </a:cubicBezTo>
                  <a:cubicBezTo>
                    <a:pt x="33361" y="58344"/>
                    <a:pt x="33361" y="58756"/>
                    <a:pt x="33361" y="59174"/>
                  </a:cubicBezTo>
                  <a:cubicBezTo>
                    <a:pt x="33361" y="59174"/>
                    <a:pt x="33361" y="59174"/>
                    <a:pt x="33361" y="59174"/>
                  </a:cubicBezTo>
                  <a:cubicBezTo>
                    <a:pt x="33361" y="59174"/>
                    <a:pt x="33361" y="59174"/>
                    <a:pt x="33361" y="59174"/>
                  </a:cubicBezTo>
                  <a:cubicBezTo>
                    <a:pt x="33361" y="59174"/>
                    <a:pt x="33861" y="59174"/>
                    <a:pt x="33861" y="59174"/>
                  </a:cubicBezTo>
                  <a:cubicBezTo>
                    <a:pt x="34355" y="59174"/>
                    <a:pt x="32861" y="60000"/>
                    <a:pt x="33361" y="60000"/>
                  </a:cubicBezTo>
                  <a:cubicBezTo>
                    <a:pt x="33361" y="60000"/>
                    <a:pt x="33361" y="60412"/>
                    <a:pt x="33361" y="60412"/>
                  </a:cubicBezTo>
                  <a:cubicBezTo>
                    <a:pt x="32861" y="60000"/>
                    <a:pt x="32861" y="60830"/>
                    <a:pt x="32861" y="60830"/>
                  </a:cubicBezTo>
                  <a:cubicBezTo>
                    <a:pt x="32861" y="60830"/>
                    <a:pt x="32861" y="61243"/>
                    <a:pt x="32861" y="61655"/>
                  </a:cubicBezTo>
                  <a:cubicBezTo>
                    <a:pt x="32861" y="61655"/>
                    <a:pt x="32861" y="61243"/>
                    <a:pt x="33361" y="61243"/>
                  </a:cubicBezTo>
                  <a:close/>
                  <a:moveTo>
                    <a:pt x="36350" y="36413"/>
                  </a:moveTo>
                  <a:cubicBezTo>
                    <a:pt x="36350" y="36001"/>
                    <a:pt x="37344" y="36001"/>
                    <a:pt x="37344" y="35588"/>
                  </a:cubicBezTo>
                  <a:cubicBezTo>
                    <a:pt x="37344" y="35588"/>
                    <a:pt x="36844" y="35176"/>
                    <a:pt x="36844" y="35176"/>
                  </a:cubicBezTo>
                  <a:cubicBezTo>
                    <a:pt x="36844" y="35176"/>
                    <a:pt x="36844" y="35176"/>
                    <a:pt x="36844" y="35176"/>
                  </a:cubicBezTo>
                  <a:cubicBezTo>
                    <a:pt x="36844" y="35176"/>
                    <a:pt x="37344" y="35588"/>
                    <a:pt x="37344" y="35176"/>
                  </a:cubicBezTo>
                  <a:cubicBezTo>
                    <a:pt x="37844" y="35176"/>
                    <a:pt x="37344" y="34757"/>
                    <a:pt x="37344" y="34345"/>
                  </a:cubicBezTo>
                  <a:cubicBezTo>
                    <a:pt x="37344" y="34757"/>
                    <a:pt x="37344" y="34757"/>
                    <a:pt x="37344" y="34345"/>
                  </a:cubicBezTo>
                  <a:cubicBezTo>
                    <a:pt x="37344" y="34345"/>
                    <a:pt x="37344" y="34345"/>
                    <a:pt x="37844" y="34345"/>
                  </a:cubicBezTo>
                  <a:cubicBezTo>
                    <a:pt x="37844" y="34345"/>
                    <a:pt x="37344" y="34345"/>
                    <a:pt x="37344" y="34345"/>
                  </a:cubicBezTo>
                  <a:cubicBezTo>
                    <a:pt x="37844" y="33932"/>
                    <a:pt x="37844" y="33932"/>
                    <a:pt x="37344" y="33520"/>
                  </a:cubicBezTo>
                  <a:cubicBezTo>
                    <a:pt x="37344" y="33932"/>
                    <a:pt x="37344" y="33932"/>
                    <a:pt x="37344" y="34345"/>
                  </a:cubicBezTo>
                  <a:cubicBezTo>
                    <a:pt x="36844" y="34345"/>
                    <a:pt x="36844" y="34757"/>
                    <a:pt x="36844" y="35176"/>
                  </a:cubicBezTo>
                  <a:cubicBezTo>
                    <a:pt x="36350" y="35588"/>
                    <a:pt x="36350" y="36001"/>
                    <a:pt x="35850" y="36826"/>
                  </a:cubicBezTo>
                  <a:cubicBezTo>
                    <a:pt x="36350" y="36826"/>
                    <a:pt x="36350" y="36413"/>
                    <a:pt x="36350" y="36413"/>
                  </a:cubicBezTo>
                  <a:close/>
                  <a:moveTo>
                    <a:pt x="39333" y="33932"/>
                  </a:moveTo>
                  <a:cubicBezTo>
                    <a:pt x="39333" y="33932"/>
                    <a:pt x="39333" y="34345"/>
                    <a:pt x="39333" y="34345"/>
                  </a:cubicBezTo>
                  <a:cubicBezTo>
                    <a:pt x="39333" y="34345"/>
                    <a:pt x="39333" y="33932"/>
                    <a:pt x="39333" y="33932"/>
                  </a:cubicBezTo>
                  <a:cubicBezTo>
                    <a:pt x="39833" y="33932"/>
                    <a:pt x="39333" y="33520"/>
                    <a:pt x="39333" y="33520"/>
                  </a:cubicBezTo>
                  <a:cubicBezTo>
                    <a:pt x="39833" y="33102"/>
                    <a:pt x="39833" y="33932"/>
                    <a:pt x="39833" y="33932"/>
                  </a:cubicBezTo>
                  <a:cubicBezTo>
                    <a:pt x="40333" y="33932"/>
                    <a:pt x="40333" y="33932"/>
                    <a:pt x="40333" y="33520"/>
                  </a:cubicBezTo>
                  <a:cubicBezTo>
                    <a:pt x="40333" y="33102"/>
                    <a:pt x="40333" y="33520"/>
                    <a:pt x="40333" y="33520"/>
                  </a:cubicBezTo>
                  <a:cubicBezTo>
                    <a:pt x="41327" y="33520"/>
                    <a:pt x="40827" y="33102"/>
                    <a:pt x="40827" y="33102"/>
                  </a:cubicBezTo>
                  <a:cubicBezTo>
                    <a:pt x="40827" y="33102"/>
                    <a:pt x="40827" y="33102"/>
                    <a:pt x="41327" y="32689"/>
                  </a:cubicBezTo>
                  <a:cubicBezTo>
                    <a:pt x="41327" y="33102"/>
                    <a:pt x="41327" y="33102"/>
                    <a:pt x="41327" y="33102"/>
                  </a:cubicBezTo>
                  <a:cubicBezTo>
                    <a:pt x="41327" y="32689"/>
                    <a:pt x="41827" y="33102"/>
                    <a:pt x="41827" y="32689"/>
                  </a:cubicBezTo>
                  <a:cubicBezTo>
                    <a:pt x="41827" y="32689"/>
                    <a:pt x="42322" y="32689"/>
                    <a:pt x="42322" y="32277"/>
                  </a:cubicBezTo>
                  <a:cubicBezTo>
                    <a:pt x="42322" y="32277"/>
                    <a:pt x="42322" y="32277"/>
                    <a:pt x="42322" y="31864"/>
                  </a:cubicBezTo>
                  <a:cubicBezTo>
                    <a:pt x="41827" y="31864"/>
                    <a:pt x="41827" y="31864"/>
                    <a:pt x="41827" y="31864"/>
                  </a:cubicBezTo>
                  <a:cubicBezTo>
                    <a:pt x="41327" y="31864"/>
                    <a:pt x="41827" y="31446"/>
                    <a:pt x="41327" y="31446"/>
                  </a:cubicBezTo>
                  <a:cubicBezTo>
                    <a:pt x="40827" y="31034"/>
                    <a:pt x="40827" y="31864"/>
                    <a:pt x="40827" y="31864"/>
                  </a:cubicBezTo>
                  <a:cubicBezTo>
                    <a:pt x="40827" y="31864"/>
                    <a:pt x="40333" y="31864"/>
                    <a:pt x="40333" y="31864"/>
                  </a:cubicBezTo>
                  <a:cubicBezTo>
                    <a:pt x="40333" y="31864"/>
                    <a:pt x="40333" y="31864"/>
                    <a:pt x="40333" y="31864"/>
                  </a:cubicBezTo>
                  <a:cubicBezTo>
                    <a:pt x="40333" y="31864"/>
                    <a:pt x="40333" y="31864"/>
                    <a:pt x="40333" y="31864"/>
                  </a:cubicBezTo>
                  <a:cubicBezTo>
                    <a:pt x="39833" y="31864"/>
                    <a:pt x="39833" y="31864"/>
                    <a:pt x="39333" y="32277"/>
                  </a:cubicBezTo>
                  <a:cubicBezTo>
                    <a:pt x="39333" y="32277"/>
                    <a:pt x="39833" y="32277"/>
                    <a:pt x="39833" y="32277"/>
                  </a:cubicBezTo>
                  <a:cubicBezTo>
                    <a:pt x="39833" y="32689"/>
                    <a:pt x="39333" y="32689"/>
                    <a:pt x="39333" y="32689"/>
                  </a:cubicBezTo>
                  <a:cubicBezTo>
                    <a:pt x="39333" y="32689"/>
                    <a:pt x="39333" y="33102"/>
                    <a:pt x="39333" y="33102"/>
                  </a:cubicBezTo>
                  <a:cubicBezTo>
                    <a:pt x="39333" y="33102"/>
                    <a:pt x="39333" y="33102"/>
                    <a:pt x="39333" y="33102"/>
                  </a:cubicBezTo>
                  <a:cubicBezTo>
                    <a:pt x="39333" y="33102"/>
                    <a:pt x="39333" y="33102"/>
                    <a:pt x="39333" y="33102"/>
                  </a:cubicBezTo>
                  <a:cubicBezTo>
                    <a:pt x="39333" y="33102"/>
                    <a:pt x="39333" y="33102"/>
                    <a:pt x="39333" y="33520"/>
                  </a:cubicBezTo>
                  <a:cubicBezTo>
                    <a:pt x="39333" y="33102"/>
                    <a:pt x="39333" y="33102"/>
                    <a:pt x="39833" y="33102"/>
                  </a:cubicBezTo>
                  <a:cubicBezTo>
                    <a:pt x="39333" y="33520"/>
                    <a:pt x="39333" y="33520"/>
                    <a:pt x="39333" y="33932"/>
                  </a:cubicBezTo>
                  <a:close/>
                  <a:moveTo>
                    <a:pt x="42822" y="32277"/>
                  </a:moveTo>
                  <a:cubicBezTo>
                    <a:pt x="42822" y="32277"/>
                    <a:pt x="43322" y="32277"/>
                    <a:pt x="43322" y="32277"/>
                  </a:cubicBezTo>
                  <a:cubicBezTo>
                    <a:pt x="42822" y="32277"/>
                    <a:pt x="42822" y="32277"/>
                    <a:pt x="42322" y="32689"/>
                  </a:cubicBezTo>
                  <a:cubicBezTo>
                    <a:pt x="42322" y="32689"/>
                    <a:pt x="42822" y="33102"/>
                    <a:pt x="42322" y="33102"/>
                  </a:cubicBezTo>
                  <a:cubicBezTo>
                    <a:pt x="42822" y="33102"/>
                    <a:pt x="43322" y="33102"/>
                    <a:pt x="43322" y="32689"/>
                  </a:cubicBezTo>
                  <a:cubicBezTo>
                    <a:pt x="43322" y="33102"/>
                    <a:pt x="44316" y="32277"/>
                    <a:pt x="44811" y="32277"/>
                  </a:cubicBezTo>
                  <a:cubicBezTo>
                    <a:pt x="44316" y="31864"/>
                    <a:pt x="44811" y="31864"/>
                    <a:pt x="44811" y="31864"/>
                  </a:cubicBezTo>
                  <a:cubicBezTo>
                    <a:pt x="44811" y="31446"/>
                    <a:pt x="44811" y="31034"/>
                    <a:pt x="45311" y="31446"/>
                  </a:cubicBezTo>
                  <a:cubicBezTo>
                    <a:pt x="45311" y="31864"/>
                    <a:pt x="44811" y="32277"/>
                    <a:pt x="45311" y="31864"/>
                  </a:cubicBezTo>
                  <a:cubicBezTo>
                    <a:pt x="45311" y="31864"/>
                    <a:pt x="46305" y="31446"/>
                    <a:pt x="45811" y="31034"/>
                  </a:cubicBezTo>
                  <a:cubicBezTo>
                    <a:pt x="46305" y="31034"/>
                    <a:pt x="46305" y="31034"/>
                    <a:pt x="46305" y="30621"/>
                  </a:cubicBezTo>
                  <a:cubicBezTo>
                    <a:pt x="46305" y="31034"/>
                    <a:pt x="46305" y="31034"/>
                    <a:pt x="46305" y="31034"/>
                  </a:cubicBezTo>
                  <a:cubicBezTo>
                    <a:pt x="46805" y="31034"/>
                    <a:pt x="46805" y="30209"/>
                    <a:pt x="46805" y="30209"/>
                  </a:cubicBezTo>
                  <a:cubicBezTo>
                    <a:pt x="46805" y="30209"/>
                    <a:pt x="46805" y="30209"/>
                    <a:pt x="46805" y="30209"/>
                  </a:cubicBezTo>
                  <a:cubicBezTo>
                    <a:pt x="46305" y="30209"/>
                    <a:pt x="46305" y="30209"/>
                    <a:pt x="46305" y="30209"/>
                  </a:cubicBezTo>
                  <a:cubicBezTo>
                    <a:pt x="46305" y="30209"/>
                    <a:pt x="45811" y="30209"/>
                    <a:pt x="45811" y="30209"/>
                  </a:cubicBezTo>
                  <a:cubicBezTo>
                    <a:pt x="45811" y="30209"/>
                    <a:pt x="45811" y="30621"/>
                    <a:pt x="45811" y="30621"/>
                  </a:cubicBezTo>
                  <a:cubicBezTo>
                    <a:pt x="45811" y="31034"/>
                    <a:pt x="45311" y="31034"/>
                    <a:pt x="45311" y="31034"/>
                  </a:cubicBezTo>
                  <a:cubicBezTo>
                    <a:pt x="45311" y="31034"/>
                    <a:pt x="45811" y="30621"/>
                    <a:pt x="45311" y="30209"/>
                  </a:cubicBezTo>
                  <a:cubicBezTo>
                    <a:pt x="44811" y="30209"/>
                    <a:pt x="44811" y="30621"/>
                    <a:pt x="44811" y="31034"/>
                  </a:cubicBezTo>
                  <a:cubicBezTo>
                    <a:pt x="44811" y="30621"/>
                    <a:pt x="44811" y="30209"/>
                    <a:pt x="44316" y="30209"/>
                  </a:cubicBezTo>
                  <a:cubicBezTo>
                    <a:pt x="43816" y="30209"/>
                    <a:pt x="44316" y="30621"/>
                    <a:pt x="44316" y="31034"/>
                  </a:cubicBezTo>
                  <a:cubicBezTo>
                    <a:pt x="43816" y="30621"/>
                    <a:pt x="43816" y="30621"/>
                    <a:pt x="43322" y="31034"/>
                  </a:cubicBezTo>
                  <a:cubicBezTo>
                    <a:pt x="43816" y="31034"/>
                    <a:pt x="43816" y="31034"/>
                    <a:pt x="43816" y="31446"/>
                  </a:cubicBezTo>
                  <a:cubicBezTo>
                    <a:pt x="43816" y="31034"/>
                    <a:pt x="43816" y="31034"/>
                    <a:pt x="43816" y="31034"/>
                  </a:cubicBezTo>
                  <a:cubicBezTo>
                    <a:pt x="43816" y="31446"/>
                    <a:pt x="43816" y="31864"/>
                    <a:pt x="43816" y="31446"/>
                  </a:cubicBezTo>
                  <a:cubicBezTo>
                    <a:pt x="43816" y="31446"/>
                    <a:pt x="43322" y="31864"/>
                    <a:pt x="43816" y="31864"/>
                  </a:cubicBezTo>
                  <a:cubicBezTo>
                    <a:pt x="43322" y="31864"/>
                    <a:pt x="43322" y="31446"/>
                    <a:pt x="43322" y="31446"/>
                  </a:cubicBezTo>
                  <a:cubicBezTo>
                    <a:pt x="42822" y="31446"/>
                    <a:pt x="43322" y="31864"/>
                    <a:pt x="43322" y="31864"/>
                  </a:cubicBezTo>
                  <a:cubicBezTo>
                    <a:pt x="42822" y="31864"/>
                    <a:pt x="42822" y="32277"/>
                    <a:pt x="42822" y="32277"/>
                  </a:cubicBezTo>
                  <a:close/>
                  <a:moveTo>
                    <a:pt x="48300" y="28965"/>
                  </a:moveTo>
                  <a:cubicBezTo>
                    <a:pt x="48300" y="28965"/>
                    <a:pt x="48300" y="28965"/>
                    <a:pt x="48300" y="28965"/>
                  </a:cubicBezTo>
                  <a:cubicBezTo>
                    <a:pt x="48300" y="28965"/>
                    <a:pt x="48300" y="28553"/>
                    <a:pt x="47800" y="28553"/>
                  </a:cubicBezTo>
                  <a:cubicBezTo>
                    <a:pt x="47800" y="28965"/>
                    <a:pt x="47305" y="28965"/>
                    <a:pt x="47305" y="28965"/>
                  </a:cubicBezTo>
                  <a:cubicBezTo>
                    <a:pt x="47305" y="28965"/>
                    <a:pt x="47305" y="28965"/>
                    <a:pt x="47305" y="29378"/>
                  </a:cubicBezTo>
                  <a:cubicBezTo>
                    <a:pt x="47800" y="29378"/>
                    <a:pt x="47305" y="29796"/>
                    <a:pt x="47800" y="29796"/>
                  </a:cubicBezTo>
                  <a:cubicBezTo>
                    <a:pt x="47305" y="29378"/>
                    <a:pt x="47305" y="29796"/>
                    <a:pt x="47800" y="29796"/>
                  </a:cubicBezTo>
                  <a:cubicBezTo>
                    <a:pt x="47305" y="29796"/>
                    <a:pt x="46805" y="30209"/>
                    <a:pt x="46805" y="30621"/>
                  </a:cubicBezTo>
                  <a:cubicBezTo>
                    <a:pt x="46805" y="31034"/>
                    <a:pt x="46305" y="31446"/>
                    <a:pt x="46305" y="31864"/>
                  </a:cubicBezTo>
                  <a:cubicBezTo>
                    <a:pt x="46305" y="32277"/>
                    <a:pt x="46305" y="31864"/>
                    <a:pt x="46805" y="31864"/>
                  </a:cubicBezTo>
                  <a:cubicBezTo>
                    <a:pt x="46805" y="31446"/>
                    <a:pt x="47800" y="31034"/>
                    <a:pt x="47305" y="31034"/>
                  </a:cubicBezTo>
                  <a:cubicBezTo>
                    <a:pt x="47305" y="30621"/>
                    <a:pt x="47800" y="30621"/>
                    <a:pt x="47800" y="30209"/>
                  </a:cubicBezTo>
                  <a:cubicBezTo>
                    <a:pt x="48300" y="30621"/>
                    <a:pt x="48794" y="30209"/>
                    <a:pt x="48794" y="29796"/>
                  </a:cubicBezTo>
                  <a:cubicBezTo>
                    <a:pt x="48794" y="29796"/>
                    <a:pt x="48794" y="29378"/>
                    <a:pt x="48794" y="29796"/>
                  </a:cubicBezTo>
                  <a:cubicBezTo>
                    <a:pt x="48794" y="29796"/>
                    <a:pt x="48794" y="29796"/>
                    <a:pt x="48794" y="30209"/>
                  </a:cubicBezTo>
                  <a:cubicBezTo>
                    <a:pt x="48794" y="30209"/>
                    <a:pt x="48794" y="30209"/>
                    <a:pt x="48300" y="30621"/>
                  </a:cubicBezTo>
                  <a:cubicBezTo>
                    <a:pt x="48300" y="30621"/>
                    <a:pt x="47800" y="31034"/>
                    <a:pt x="47800" y="31034"/>
                  </a:cubicBezTo>
                  <a:cubicBezTo>
                    <a:pt x="47800" y="31446"/>
                    <a:pt x="48300" y="31034"/>
                    <a:pt x="48794" y="31446"/>
                  </a:cubicBezTo>
                  <a:cubicBezTo>
                    <a:pt x="48794" y="31446"/>
                    <a:pt x="49294" y="31446"/>
                    <a:pt x="48794" y="31446"/>
                  </a:cubicBezTo>
                  <a:cubicBezTo>
                    <a:pt x="49294" y="31864"/>
                    <a:pt x="49294" y="31446"/>
                    <a:pt x="49294" y="31034"/>
                  </a:cubicBezTo>
                  <a:cubicBezTo>
                    <a:pt x="49294" y="31034"/>
                    <a:pt x="49294" y="31034"/>
                    <a:pt x="49294" y="31034"/>
                  </a:cubicBezTo>
                  <a:cubicBezTo>
                    <a:pt x="49294" y="31034"/>
                    <a:pt x="49294" y="31034"/>
                    <a:pt x="49794" y="31034"/>
                  </a:cubicBezTo>
                  <a:cubicBezTo>
                    <a:pt x="49294" y="30621"/>
                    <a:pt x="49794" y="30621"/>
                    <a:pt x="49794" y="30209"/>
                  </a:cubicBezTo>
                  <a:cubicBezTo>
                    <a:pt x="49794" y="30621"/>
                    <a:pt x="49794" y="30621"/>
                    <a:pt x="49794" y="30621"/>
                  </a:cubicBezTo>
                  <a:cubicBezTo>
                    <a:pt x="49794" y="30621"/>
                    <a:pt x="49794" y="30209"/>
                    <a:pt x="49794" y="30209"/>
                  </a:cubicBezTo>
                  <a:cubicBezTo>
                    <a:pt x="49794" y="30209"/>
                    <a:pt x="49794" y="30209"/>
                    <a:pt x="49794" y="30209"/>
                  </a:cubicBezTo>
                  <a:cubicBezTo>
                    <a:pt x="50288" y="30209"/>
                    <a:pt x="50288" y="29796"/>
                    <a:pt x="50288" y="29796"/>
                  </a:cubicBezTo>
                  <a:cubicBezTo>
                    <a:pt x="50288" y="30209"/>
                    <a:pt x="50288" y="30621"/>
                    <a:pt x="50288" y="31034"/>
                  </a:cubicBezTo>
                  <a:cubicBezTo>
                    <a:pt x="50788" y="31034"/>
                    <a:pt x="51288" y="29378"/>
                    <a:pt x="51288" y="28965"/>
                  </a:cubicBezTo>
                  <a:cubicBezTo>
                    <a:pt x="51783" y="29378"/>
                    <a:pt x="51783" y="29378"/>
                    <a:pt x="51783" y="28965"/>
                  </a:cubicBezTo>
                  <a:cubicBezTo>
                    <a:pt x="52283" y="28965"/>
                    <a:pt x="52283" y="28965"/>
                    <a:pt x="52777" y="28965"/>
                  </a:cubicBezTo>
                  <a:cubicBezTo>
                    <a:pt x="52777" y="28965"/>
                    <a:pt x="52777" y="28965"/>
                    <a:pt x="53277" y="28965"/>
                  </a:cubicBezTo>
                  <a:cubicBezTo>
                    <a:pt x="53277" y="28965"/>
                    <a:pt x="53277" y="28553"/>
                    <a:pt x="53277" y="28553"/>
                  </a:cubicBezTo>
                  <a:cubicBezTo>
                    <a:pt x="53277" y="28140"/>
                    <a:pt x="53277" y="27722"/>
                    <a:pt x="53277" y="27722"/>
                  </a:cubicBezTo>
                  <a:cubicBezTo>
                    <a:pt x="53277" y="27722"/>
                    <a:pt x="53277" y="27310"/>
                    <a:pt x="53277" y="27722"/>
                  </a:cubicBezTo>
                  <a:cubicBezTo>
                    <a:pt x="53277" y="27310"/>
                    <a:pt x="53277" y="27310"/>
                    <a:pt x="53277" y="27310"/>
                  </a:cubicBezTo>
                  <a:cubicBezTo>
                    <a:pt x="53277" y="27310"/>
                    <a:pt x="53277" y="27310"/>
                    <a:pt x="53277" y="27310"/>
                  </a:cubicBezTo>
                  <a:cubicBezTo>
                    <a:pt x="53277" y="26897"/>
                    <a:pt x="53277" y="26485"/>
                    <a:pt x="53277" y="26485"/>
                  </a:cubicBezTo>
                  <a:cubicBezTo>
                    <a:pt x="53277" y="26485"/>
                    <a:pt x="53277" y="26072"/>
                    <a:pt x="53277" y="26072"/>
                  </a:cubicBezTo>
                  <a:cubicBezTo>
                    <a:pt x="53277" y="26072"/>
                    <a:pt x="52777" y="26485"/>
                    <a:pt x="52777" y="26072"/>
                  </a:cubicBezTo>
                  <a:cubicBezTo>
                    <a:pt x="52777" y="26072"/>
                    <a:pt x="52777" y="26072"/>
                    <a:pt x="52777" y="26072"/>
                  </a:cubicBezTo>
                  <a:cubicBezTo>
                    <a:pt x="52777" y="25654"/>
                    <a:pt x="52283" y="25654"/>
                    <a:pt x="52283" y="25654"/>
                  </a:cubicBezTo>
                  <a:cubicBezTo>
                    <a:pt x="52283" y="25654"/>
                    <a:pt x="52283" y="25242"/>
                    <a:pt x="51783" y="25242"/>
                  </a:cubicBezTo>
                  <a:cubicBezTo>
                    <a:pt x="51783" y="25654"/>
                    <a:pt x="52283" y="26072"/>
                    <a:pt x="52283" y="26072"/>
                  </a:cubicBezTo>
                  <a:cubicBezTo>
                    <a:pt x="51783" y="26072"/>
                    <a:pt x="51783" y="25654"/>
                    <a:pt x="51783" y="25654"/>
                  </a:cubicBezTo>
                  <a:cubicBezTo>
                    <a:pt x="51288" y="25654"/>
                    <a:pt x="51288" y="26072"/>
                    <a:pt x="51288" y="26485"/>
                  </a:cubicBezTo>
                  <a:cubicBezTo>
                    <a:pt x="51288" y="26897"/>
                    <a:pt x="51783" y="26897"/>
                    <a:pt x="51783" y="26897"/>
                  </a:cubicBezTo>
                  <a:cubicBezTo>
                    <a:pt x="51783" y="26897"/>
                    <a:pt x="51288" y="26897"/>
                    <a:pt x="50788" y="27310"/>
                  </a:cubicBezTo>
                  <a:cubicBezTo>
                    <a:pt x="50788" y="27722"/>
                    <a:pt x="51288" y="27722"/>
                    <a:pt x="51288" y="28140"/>
                  </a:cubicBezTo>
                  <a:cubicBezTo>
                    <a:pt x="51288" y="28140"/>
                    <a:pt x="51288" y="27722"/>
                    <a:pt x="50788" y="27722"/>
                  </a:cubicBezTo>
                  <a:cubicBezTo>
                    <a:pt x="50788" y="27722"/>
                    <a:pt x="50288" y="28140"/>
                    <a:pt x="50288" y="28140"/>
                  </a:cubicBezTo>
                  <a:cubicBezTo>
                    <a:pt x="49794" y="28553"/>
                    <a:pt x="50288" y="28965"/>
                    <a:pt x="49794" y="29378"/>
                  </a:cubicBezTo>
                  <a:cubicBezTo>
                    <a:pt x="49794" y="28965"/>
                    <a:pt x="49794" y="28553"/>
                    <a:pt x="49794" y="28140"/>
                  </a:cubicBezTo>
                  <a:cubicBezTo>
                    <a:pt x="49794" y="28140"/>
                    <a:pt x="50288" y="27722"/>
                    <a:pt x="50788" y="27722"/>
                  </a:cubicBezTo>
                  <a:cubicBezTo>
                    <a:pt x="50788" y="27310"/>
                    <a:pt x="50788" y="26485"/>
                    <a:pt x="50788" y="26485"/>
                  </a:cubicBezTo>
                  <a:cubicBezTo>
                    <a:pt x="50288" y="26485"/>
                    <a:pt x="50288" y="26897"/>
                    <a:pt x="50288" y="26897"/>
                  </a:cubicBezTo>
                  <a:cubicBezTo>
                    <a:pt x="50288" y="26897"/>
                    <a:pt x="50288" y="26897"/>
                    <a:pt x="49794" y="26897"/>
                  </a:cubicBezTo>
                  <a:cubicBezTo>
                    <a:pt x="50288" y="26897"/>
                    <a:pt x="50288" y="26485"/>
                    <a:pt x="50288" y="26072"/>
                  </a:cubicBezTo>
                  <a:cubicBezTo>
                    <a:pt x="50288" y="25654"/>
                    <a:pt x="50788" y="25242"/>
                    <a:pt x="50288" y="24829"/>
                  </a:cubicBezTo>
                  <a:cubicBezTo>
                    <a:pt x="50288" y="24829"/>
                    <a:pt x="50288" y="24829"/>
                    <a:pt x="50288" y="24829"/>
                  </a:cubicBezTo>
                  <a:cubicBezTo>
                    <a:pt x="50288" y="24829"/>
                    <a:pt x="49794" y="24829"/>
                    <a:pt x="49794" y="24829"/>
                  </a:cubicBezTo>
                  <a:cubicBezTo>
                    <a:pt x="49794" y="24829"/>
                    <a:pt x="49794" y="24829"/>
                    <a:pt x="49294" y="24829"/>
                  </a:cubicBezTo>
                  <a:cubicBezTo>
                    <a:pt x="49294" y="24829"/>
                    <a:pt x="48794" y="25242"/>
                    <a:pt x="49294" y="25654"/>
                  </a:cubicBezTo>
                  <a:cubicBezTo>
                    <a:pt x="48794" y="25654"/>
                    <a:pt x="48794" y="26072"/>
                    <a:pt x="49294" y="26072"/>
                  </a:cubicBezTo>
                  <a:cubicBezTo>
                    <a:pt x="48794" y="26072"/>
                    <a:pt x="48794" y="26072"/>
                    <a:pt x="48794" y="26072"/>
                  </a:cubicBezTo>
                  <a:cubicBezTo>
                    <a:pt x="48300" y="26072"/>
                    <a:pt x="48794" y="26485"/>
                    <a:pt x="48300" y="26485"/>
                  </a:cubicBezTo>
                  <a:cubicBezTo>
                    <a:pt x="48300" y="26485"/>
                    <a:pt x="48300" y="26897"/>
                    <a:pt x="48794" y="26897"/>
                  </a:cubicBezTo>
                  <a:cubicBezTo>
                    <a:pt x="48794" y="26897"/>
                    <a:pt x="49294" y="26897"/>
                    <a:pt x="49294" y="26897"/>
                  </a:cubicBezTo>
                  <a:cubicBezTo>
                    <a:pt x="49294" y="27310"/>
                    <a:pt x="49294" y="27310"/>
                    <a:pt x="49294" y="27310"/>
                  </a:cubicBezTo>
                  <a:cubicBezTo>
                    <a:pt x="48794" y="26897"/>
                    <a:pt x="48794" y="27310"/>
                    <a:pt x="48300" y="27310"/>
                  </a:cubicBezTo>
                  <a:cubicBezTo>
                    <a:pt x="48300" y="27310"/>
                    <a:pt x="48300" y="27722"/>
                    <a:pt x="48300" y="28140"/>
                  </a:cubicBezTo>
                  <a:cubicBezTo>
                    <a:pt x="48794" y="28140"/>
                    <a:pt x="48794" y="28140"/>
                    <a:pt x="49294" y="28553"/>
                  </a:cubicBezTo>
                  <a:cubicBezTo>
                    <a:pt x="48794" y="28553"/>
                    <a:pt x="48794" y="28553"/>
                    <a:pt x="48794" y="28553"/>
                  </a:cubicBezTo>
                  <a:cubicBezTo>
                    <a:pt x="48794" y="28553"/>
                    <a:pt x="48794" y="28140"/>
                    <a:pt x="48794" y="28140"/>
                  </a:cubicBezTo>
                  <a:cubicBezTo>
                    <a:pt x="48794" y="28140"/>
                    <a:pt x="48300" y="28140"/>
                    <a:pt x="48300" y="28140"/>
                  </a:cubicBezTo>
                  <a:cubicBezTo>
                    <a:pt x="48300" y="28553"/>
                    <a:pt x="48300" y="28553"/>
                    <a:pt x="48300" y="28553"/>
                  </a:cubicBezTo>
                  <a:cubicBezTo>
                    <a:pt x="48300" y="28553"/>
                    <a:pt x="48300" y="28553"/>
                    <a:pt x="48300" y="28553"/>
                  </a:cubicBezTo>
                  <a:cubicBezTo>
                    <a:pt x="48300" y="28553"/>
                    <a:pt x="48300" y="28553"/>
                    <a:pt x="48300" y="28965"/>
                  </a:cubicBezTo>
                  <a:close/>
                  <a:moveTo>
                    <a:pt x="43322" y="27722"/>
                  </a:moveTo>
                  <a:cubicBezTo>
                    <a:pt x="43322" y="27722"/>
                    <a:pt x="43322" y="27722"/>
                    <a:pt x="43816" y="27722"/>
                  </a:cubicBezTo>
                  <a:cubicBezTo>
                    <a:pt x="43816" y="28140"/>
                    <a:pt x="43322" y="28553"/>
                    <a:pt x="44316" y="28553"/>
                  </a:cubicBezTo>
                  <a:cubicBezTo>
                    <a:pt x="44316" y="28553"/>
                    <a:pt x="44316" y="28140"/>
                    <a:pt x="44316" y="28140"/>
                  </a:cubicBezTo>
                  <a:cubicBezTo>
                    <a:pt x="44811" y="28140"/>
                    <a:pt x="44811" y="27722"/>
                    <a:pt x="44811" y="27310"/>
                  </a:cubicBezTo>
                  <a:cubicBezTo>
                    <a:pt x="45311" y="28140"/>
                    <a:pt x="45311" y="27722"/>
                    <a:pt x="45311" y="27310"/>
                  </a:cubicBezTo>
                  <a:cubicBezTo>
                    <a:pt x="45311" y="27310"/>
                    <a:pt x="45311" y="27722"/>
                    <a:pt x="45311" y="27722"/>
                  </a:cubicBezTo>
                  <a:cubicBezTo>
                    <a:pt x="45311" y="27722"/>
                    <a:pt x="45811" y="27722"/>
                    <a:pt x="45811" y="27722"/>
                  </a:cubicBezTo>
                  <a:cubicBezTo>
                    <a:pt x="45811" y="27722"/>
                    <a:pt x="45811" y="27310"/>
                    <a:pt x="46305" y="27310"/>
                  </a:cubicBezTo>
                  <a:cubicBezTo>
                    <a:pt x="45811" y="27722"/>
                    <a:pt x="47305" y="26897"/>
                    <a:pt x="46305" y="26897"/>
                  </a:cubicBezTo>
                  <a:cubicBezTo>
                    <a:pt x="46805" y="26485"/>
                    <a:pt x="46805" y="26897"/>
                    <a:pt x="46805" y="27310"/>
                  </a:cubicBezTo>
                  <a:cubicBezTo>
                    <a:pt x="46805" y="27310"/>
                    <a:pt x="46805" y="27310"/>
                    <a:pt x="46805" y="27722"/>
                  </a:cubicBezTo>
                  <a:cubicBezTo>
                    <a:pt x="46805" y="27310"/>
                    <a:pt x="46305" y="27722"/>
                    <a:pt x="46305" y="27722"/>
                  </a:cubicBezTo>
                  <a:cubicBezTo>
                    <a:pt x="46305" y="27722"/>
                    <a:pt x="45811" y="27722"/>
                    <a:pt x="45811" y="28140"/>
                  </a:cubicBezTo>
                  <a:cubicBezTo>
                    <a:pt x="45311" y="28140"/>
                    <a:pt x="45311" y="28553"/>
                    <a:pt x="45811" y="28553"/>
                  </a:cubicBezTo>
                  <a:cubicBezTo>
                    <a:pt x="45311" y="28965"/>
                    <a:pt x="46305" y="28965"/>
                    <a:pt x="46305" y="28553"/>
                  </a:cubicBezTo>
                  <a:cubicBezTo>
                    <a:pt x="46805" y="28553"/>
                    <a:pt x="47305" y="28553"/>
                    <a:pt x="47305" y="28140"/>
                  </a:cubicBezTo>
                  <a:cubicBezTo>
                    <a:pt x="47800" y="27722"/>
                    <a:pt x="48300" y="27310"/>
                    <a:pt x="47305" y="26897"/>
                  </a:cubicBezTo>
                  <a:cubicBezTo>
                    <a:pt x="47800" y="26485"/>
                    <a:pt x="47305" y="26485"/>
                    <a:pt x="47305" y="26485"/>
                  </a:cubicBezTo>
                  <a:cubicBezTo>
                    <a:pt x="47305" y="26485"/>
                    <a:pt x="47800" y="26485"/>
                    <a:pt x="47800" y="26485"/>
                  </a:cubicBezTo>
                  <a:cubicBezTo>
                    <a:pt x="47800" y="26485"/>
                    <a:pt x="47800" y="26485"/>
                    <a:pt x="47800" y="26485"/>
                  </a:cubicBezTo>
                  <a:cubicBezTo>
                    <a:pt x="47800" y="26072"/>
                    <a:pt x="47800" y="26072"/>
                    <a:pt x="47800" y="26072"/>
                  </a:cubicBezTo>
                  <a:cubicBezTo>
                    <a:pt x="47800" y="26072"/>
                    <a:pt x="47800" y="25654"/>
                    <a:pt x="47800" y="25654"/>
                  </a:cubicBezTo>
                  <a:cubicBezTo>
                    <a:pt x="47800" y="25654"/>
                    <a:pt x="47305" y="26072"/>
                    <a:pt x="47305" y="26072"/>
                  </a:cubicBezTo>
                  <a:cubicBezTo>
                    <a:pt x="47305" y="26072"/>
                    <a:pt x="47800" y="25242"/>
                    <a:pt x="47305" y="25242"/>
                  </a:cubicBezTo>
                  <a:cubicBezTo>
                    <a:pt x="47305" y="25242"/>
                    <a:pt x="47305" y="25654"/>
                    <a:pt x="47305" y="25654"/>
                  </a:cubicBezTo>
                  <a:cubicBezTo>
                    <a:pt x="46805" y="25654"/>
                    <a:pt x="47305" y="25242"/>
                    <a:pt x="47305" y="25242"/>
                  </a:cubicBezTo>
                  <a:cubicBezTo>
                    <a:pt x="47305" y="25242"/>
                    <a:pt x="47305" y="25242"/>
                    <a:pt x="47305" y="25242"/>
                  </a:cubicBezTo>
                  <a:cubicBezTo>
                    <a:pt x="47305" y="25242"/>
                    <a:pt x="47305" y="25242"/>
                    <a:pt x="47305" y="25242"/>
                  </a:cubicBezTo>
                  <a:cubicBezTo>
                    <a:pt x="47305" y="24829"/>
                    <a:pt x="47305" y="24829"/>
                    <a:pt x="47305" y="24829"/>
                  </a:cubicBezTo>
                  <a:cubicBezTo>
                    <a:pt x="46805" y="24829"/>
                    <a:pt x="47305" y="24416"/>
                    <a:pt x="46805" y="24416"/>
                  </a:cubicBezTo>
                  <a:cubicBezTo>
                    <a:pt x="46805" y="23998"/>
                    <a:pt x="46305" y="23998"/>
                    <a:pt x="46305" y="24416"/>
                  </a:cubicBezTo>
                  <a:cubicBezTo>
                    <a:pt x="46305" y="24829"/>
                    <a:pt x="46305" y="25242"/>
                    <a:pt x="46805" y="25242"/>
                  </a:cubicBezTo>
                  <a:cubicBezTo>
                    <a:pt x="46805" y="25654"/>
                    <a:pt x="46805" y="25654"/>
                    <a:pt x="46805" y="25654"/>
                  </a:cubicBezTo>
                  <a:cubicBezTo>
                    <a:pt x="46805" y="26072"/>
                    <a:pt x="46805" y="26072"/>
                    <a:pt x="46805" y="26072"/>
                  </a:cubicBezTo>
                  <a:cubicBezTo>
                    <a:pt x="46805" y="26072"/>
                    <a:pt x="46805" y="26072"/>
                    <a:pt x="46305" y="25654"/>
                  </a:cubicBezTo>
                  <a:cubicBezTo>
                    <a:pt x="46305" y="26072"/>
                    <a:pt x="46305" y="26485"/>
                    <a:pt x="46305" y="26485"/>
                  </a:cubicBezTo>
                  <a:cubicBezTo>
                    <a:pt x="46305" y="26072"/>
                    <a:pt x="46305" y="26072"/>
                    <a:pt x="45811" y="25654"/>
                  </a:cubicBezTo>
                  <a:cubicBezTo>
                    <a:pt x="45811" y="26072"/>
                    <a:pt x="45811" y="26072"/>
                    <a:pt x="45811" y="26485"/>
                  </a:cubicBezTo>
                  <a:cubicBezTo>
                    <a:pt x="45811" y="26485"/>
                    <a:pt x="45811" y="26897"/>
                    <a:pt x="45811" y="26897"/>
                  </a:cubicBezTo>
                  <a:cubicBezTo>
                    <a:pt x="45811" y="26897"/>
                    <a:pt x="45811" y="26485"/>
                    <a:pt x="45811" y="26485"/>
                  </a:cubicBezTo>
                  <a:cubicBezTo>
                    <a:pt x="45311" y="26485"/>
                    <a:pt x="44811" y="26897"/>
                    <a:pt x="44811" y="26897"/>
                  </a:cubicBezTo>
                  <a:cubicBezTo>
                    <a:pt x="44811" y="26897"/>
                    <a:pt x="44811" y="26072"/>
                    <a:pt x="44811" y="26072"/>
                  </a:cubicBezTo>
                  <a:cubicBezTo>
                    <a:pt x="44316" y="26072"/>
                    <a:pt x="44316" y="26485"/>
                    <a:pt x="44811" y="26485"/>
                  </a:cubicBezTo>
                  <a:cubicBezTo>
                    <a:pt x="44316" y="26485"/>
                    <a:pt x="44316" y="26897"/>
                    <a:pt x="44316" y="26897"/>
                  </a:cubicBezTo>
                  <a:cubicBezTo>
                    <a:pt x="43816" y="26897"/>
                    <a:pt x="44316" y="26485"/>
                    <a:pt x="43816" y="26485"/>
                  </a:cubicBezTo>
                  <a:cubicBezTo>
                    <a:pt x="43816" y="26485"/>
                    <a:pt x="43816" y="26897"/>
                    <a:pt x="43816" y="26897"/>
                  </a:cubicBezTo>
                  <a:cubicBezTo>
                    <a:pt x="43816" y="26897"/>
                    <a:pt x="43816" y="26897"/>
                    <a:pt x="44316" y="26897"/>
                  </a:cubicBezTo>
                  <a:cubicBezTo>
                    <a:pt x="43816" y="27310"/>
                    <a:pt x="43322" y="27310"/>
                    <a:pt x="43322" y="27722"/>
                  </a:cubicBezTo>
                  <a:close/>
                  <a:moveTo>
                    <a:pt x="48300" y="25242"/>
                  </a:moveTo>
                  <a:cubicBezTo>
                    <a:pt x="48300" y="26072"/>
                    <a:pt x="48794" y="25242"/>
                    <a:pt x="48794" y="24829"/>
                  </a:cubicBezTo>
                  <a:cubicBezTo>
                    <a:pt x="48794" y="24829"/>
                    <a:pt x="48794" y="24416"/>
                    <a:pt x="48794" y="24416"/>
                  </a:cubicBezTo>
                  <a:cubicBezTo>
                    <a:pt x="48794" y="24416"/>
                    <a:pt x="48794" y="23998"/>
                    <a:pt x="48794" y="23998"/>
                  </a:cubicBezTo>
                  <a:cubicBezTo>
                    <a:pt x="49294" y="24416"/>
                    <a:pt x="48794" y="24416"/>
                    <a:pt x="49294" y="24416"/>
                  </a:cubicBezTo>
                  <a:cubicBezTo>
                    <a:pt x="49294" y="24416"/>
                    <a:pt x="49794" y="23998"/>
                    <a:pt x="50288" y="23998"/>
                  </a:cubicBezTo>
                  <a:cubicBezTo>
                    <a:pt x="50288" y="23586"/>
                    <a:pt x="50288" y="23586"/>
                    <a:pt x="50788" y="23173"/>
                  </a:cubicBezTo>
                  <a:cubicBezTo>
                    <a:pt x="51288" y="22761"/>
                    <a:pt x="51288" y="22761"/>
                    <a:pt x="51288" y="21930"/>
                  </a:cubicBezTo>
                  <a:cubicBezTo>
                    <a:pt x="51288" y="21930"/>
                    <a:pt x="51783" y="21105"/>
                    <a:pt x="51288" y="21105"/>
                  </a:cubicBezTo>
                  <a:cubicBezTo>
                    <a:pt x="51288" y="20693"/>
                    <a:pt x="50288" y="21518"/>
                    <a:pt x="50288" y="21518"/>
                  </a:cubicBezTo>
                  <a:cubicBezTo>
                    <a:pt x="50288" y="21518"/>
                    <a:pt x="50288" y="21930"/>
                    <a:pt x="50288" y="21930"/>
                  </a:cubicBezTo>
                  <a:cubicBezTo>
                    <a:pt x="49794" y="22343"/>
                    <a:pt x="49794" y="22761"/>
                    <a:pt x="49794" y="22761"/>
                  </a:cubicBezTo>
                  <a:cubicBezTo>
                    <a:pt x="49294" y="22761"/>
                    <a:pt x="49294" y="22761"/>
                    <a:pt x="48794" y="23173"/>
                  </a:cubicBezTo>
                  <a:cubicBezTo>
                    <a:pt x="48794" y="23173"/>
                    <a:pt x="48794" y="23173"/>
                    <a:pt x="48794" y="23586"/>
                  </a:cubicBezTo>
                  <a:cubicBezTo>
                    <a:pt x="48794" y="23998"/>
                    <a:pt x="48300" y="24829"/>
                    <a:pt x="48300" y="25242"/>
                  </a:cubicBezTo>
                  <a:close/>
                  <a:moveTo>
                    <a:pt x="54772" y="23586"/>
                  </a:moveTo>
                  <a:cubicBezTo>
                    <a:pt x="54772" y="23998"/>
                    <a:pt x="55766" y="23173"/>
                    <a:pt x="56266" y="23586"/>
                  </a:cubicBezTo>
                  <a:cubicBezTo>
                    <a:pt x="55766" y="23586"/>
                    <a:pt x="55766" y="23586"/>
                    <a:pt x="55766" y="23998"/>
                  </a:cubicBezTo>
                  <a:cubicBezTo>
                    <a:pt x="55766" y="23998"/>
                    <a:pt x="55766" y="24416"/>
                    <a:pt x="55766" y="23998"/>
                  </a:cubicBezTo>
                  <a:cubicBezTo>
                    <a:pt x="56266" y="23998"/>
                    <a:pt x="56761" y="23586"/>
                    <a:pt x="56266" y="23586"/>
                  </a:cubicBezTo>
                  <a:cubicBezTo>
                    <a:pt x="56266" y="23586"/>
                    <a:pt x="57261" y="21930"/>
                    <a:pt x="57761" y="22343"/>
                  </a:cubicBezTo>
                  <a:cubicBezTo>
                    <a:pt x="57761" y="22343"/>
                    <a:pt x="57761" y="22343"/>
                    <a:pt x="57761" y="22761"/>
                  </a:cubicBezTo>
                  <a:cubicBezTo>
                    <a:pt x="57761" y="22761"/>
                    <a:pt x="58255" y="22761"/>
                    <a:pt x="58255" y="22761"/>
                  </a:cubicBezTo>
                  <a:cubicBezTo>
                    <a:pt x="58255" y="22761"/>
                    <a:pt x="58755" y="22343"/>
                    <a:pt x="58755" y="22343"/>
                  </a:cubicBezTo>
                  <a:cubicBezTo>
                    <a:pt x="59255" y="22343"/>
                    <a:pt x="59750" y="22343"/>
                    <a:pt x="60250" y="22343"/>
                  </a:cubicBezTo>
                  <a:cubicBezTo>
                    <a:pt x="59750" y="22343"/>
                    <a:pt x="59750" y="21930"/>
                    <a:pt x="59255" y="21518"/>
                  </a:cubicBezTo>
                  <a:cubicBezTo>
                    <a:pt x="60250" y="21930"/>
                    <a:pt x="59750" y="21105"/>
                    <a:pt x="59750" y="21105"/>
                  </a:cubicBezTo>
                  <a:cubicBezTo>
                    <a:pt x="59750" y="20693"/>
                    <a:pt x="59750" y="20693"/>
                    <a:pt x="59750" y="20693"/>
                  </a:cubicBezTo>
                  <a:cubicBezTo>
                    <a:pt x="59750" y="20693"/>
                    <a:pt x="60250" y="20693"/>
                    <a:pt x="60250" y="20693"/>
                  </a:cubicBezTo>
                  <a:cubicBezTo>
                    <a:pt x="60744" y="20275"/>
                    <a:pt x="60250" y="19037"/>
                    <a:pt x="60250" y="19862"/>
                  </a:cubicBezTo>
                  <a:cubicBezTo>
                    <a:pt x="59750" y="19862"/>
                    <a:pt x="60250" y="19449"/>
                    <a:pt x="59750" y="19037"/>
                  </a:cubicBezTo>
                  <a:cubicBezTo>
                    <a:pt x="60744" y="19037"/>
                    <a:pt x="60250" y="18619"/>
                    <a:pt x="59750" y="18619"/>
                  </a:cubicBezTo>
                  <a:cubicBezTo>
                    <a:pt x="59750" y="18619"/>
                    <a:pt x="59255" y="19449"/>
                    <a:pt x="59255" y="19449"/>
                  </a:cubicBezTo>
                  <a:cubicBezTo>
                    <a:pt x="59255" y="19449"/>
                    <a:pt x="59750" y="18619"/>
                    <a:pt x="59750" y="18206"/>
                  </a:cubicBezTo>
                  <a:cubicBezTo>
                    <a:pt x="59255" y="17381"/>
                    <a:pt x="59255" y="18206"/>
                    <a:pt x="58755" y="18619"/>
                  </a:cubicBezTo>
                  <a:cubicBezTo>
                    <a:pt x="58755" y="18206"/>
                    <a:pt x="58755" y="17794"/>
                    <a:pt x="58255" y="17794"/>
                  </a:cubicBezTo>
                  <a:cubicBezTo>
                    <a:pt x="58255" y="17794"/>
                    <a:pt x="58755" y="18619"/>
                    <a:pt x="58755" y="18619"/>
                  </a:cubicBezTo>
                  <a:cubicBezTo>
                    <a:pt x="58755" y="18619"/>
                    <a:pt x="58755" y="19037"/>
                    <a:pt x="58255" y="18619"/>
                  </a:cubicBezTo>
                  <a:cubicBezTo>
                    <a:pt x="57761" y="18619"/>
                    <a:pt x="58255" y="17794"/>
                    <a:pt x="57761" y="17794"/>
                  </a:cubicBezTo>
                  <a:cubicBezTo>
                    <a:pt x="57761" y="18206"/>
                    <a:pt x="58255" y="18619"/>
                    <a:pt x="58255" y="19449"/>
                  </a:cubicBezTo>
                  <a:cubicBezTo>
                    <a:pt x="57761" y="19449"/>
                    <a:pt x="57761" y="18619"/>
                    <a:pt x="57261" y="18619"/>
                  </a:cubicBezTo>
                  <a:cubicBezTo>
                    <a:pt x="56266" y="18206"/>
                    <a:pt x="57761" y="19449"/>
                    <a:pt x="56761" y="19037"/>
                  </a:cubicBezTo>
                  <a:cubicBezTo>
                    <a:pt x="56761" y="19037"/>
                    <a:pt x="56761" y="19449"/>
                    <a:pt x="56761" y="19449"/>
                  </a:cubicBezTo>
                  <a:cubicBezTo>
                    <a:pt x="56761" y="19037"/>
                    <a:pt x="56761" y="19037"/>
                    <a:pt x="56266" y="19037"/>
                  </a:cubicBezTo>
                  <a:cubicBezTo>
                    <a:pt x="56266" y="19037"/>
                    <a:pt x="56266" y="19449"/>
                    <a:pt x="56761" y="19449"/>
                  </a:cubicBezTo>
                  <a:cubicBezTo>
                    <a:pt x="56761" y="19449"/>
                    <a:pt x="57261" y="19449"/>
                    <a:pt x="57761" y="19862"/>
                  </a:cubicBezTo>
                  <a:cubicBezTo>
                    <a:pt x="57261" y="19862"/>
                    <a:pt x="57261" y="19862"/>
                    <a:pt x="56761" y="19862"/>
                  </a:cubicBezTo>
                  <a:cubicBezTo>
                    <a:pt x="56761" y="19862"/>
                    <a:pt x="57261" y="20275"/>
                    <a:pt x="57261" y="20275"/>
                  </a:cubicBezTo>
                  <a:cubicBezTo>
                    <a:pt x="56761" y="20275"/>
                    <a:pt x="56761" y="19862"/>
                    <a:pt x="56266" y="19862"/>
                  </a:cubicBezTo>
                  <a:cubicBezTo>
                    <a:pt x="56266" y="19862"/>
                    <a:pt x="55766" y="20275"/>
                    <a:pt x="55766" y="20275"/>
                  </a:cubicBezTo>
                  <a:cubicBezTo>
                    <a:pt x="55766" y="20275"/>
                    <a:pt x="55766" y="19862"/>
                    <a:pt x="55272" y="20275"/>
                  </a:cubicBezTo>
                  <a:cubicBezTo>
                    <a:pt x="55272" y="19862"/>
                    <a:pt x="55272" y="20275"/>
                    <a:pt x="54772" y="20275"/>
                  </a:cubicBezTo>
                  <a:cubicBezTo>
                    <a:pt x="54772" y="20275"/>
                    <a:pt x="54772" y="20275"/>
                    <a:pt x="54772" y="20275"/>
                  </a:cubicBezTo>
                  <a:cubicBezTo>
                    <a:pt x="55272" y="20275"/>
                    <a:pt x="55766" y="20275"/>
                    <a:pt x="55766" y="20693"/>
                  </a:cubicBezTo>
                  <a:cubicBezTo>
                    <a:pt x="55272" y="20275"/>
                    <a:pt x="55766" y="20693"/>
                    <a:pt x="55766" y="20693"/>
                  </a:cubicBezTo>
                  <a:cubicBezTo>
                    <a:pt x="55766" y="20693"/>
                    <a:pt x="56266" y="21105"/>
                    <a:pt x="56266" y="21105"/>
                  </a:cubicBezTo>
                  <a:cubicBezTo>
                    <a:pt x="55766" y="21105"/>
                    <a:pt x="55272" y="20693"/>
                    <a:pt x="55272" y="21105"/>
                  </a:cubicBezTo>
                  <a:cubicBezTo>
                    <a:pt x="54772" y="21105"/>
                    <a:pt x="55272" y="21105"/>
                    <a:pt x="55272" y="21105"/>
                  </a:cubicBezTo>
                  <a:cubicBezTo>
                    <a:pt x="55272" y="21518"/>
                    <a:pt x="55766" y="21518"/>
                    <a:pt x="55766" y="21105"/>
                  </a:cubicBezTo>
                  <a:cubicBezTo>
                    <a:pt x="55766" y="21518"/>
                    <a:pt x="55766" y="21518"/>
                    <a:pt x="56266" y="21518"/>
                  </a:cubicBezTo>
                  <a:cubicBezTo>
                    <a:pt x="55766" y="21930"/>
                    <a:pt x="55766" y="21930"/>
                    <a:pt x="55766" y="21930"/>
                  </a:cubicBezTo>
                  <a:cubicBezTo>
                    <a:pt x="55272" y="21930"/>
                    <a:pt x="55272" y="21518"/>
                    <a:pt x="54772" y="21930"/>
                  </a:cubicBezTo>
                  <a:cubicBezTo>
                    <a:pt x="55272" y="21930"/>
                    <a:pt x="55272" y="21930"/>
                    <a:pt x="54772" y="22343"/>
                  </a:cubicBezTo>
                  <a:cubicBezTo>
                    <a:pt x="55272" y="22343"/>
                    <a:pt x="55272" y="22343"/>
                    <a:pt x="55766" y="22343"/>
                  </a:cubicBezTo>
                  <a:cubicBezTo>
                    <a:pt x="55766" y="22343"/>
                    <a:pt x="56266" y="22343"/>
                    <a:pt x="56266" y="22343"/>
                  </a:cubicBezTo>
                  <a:cubicBezTo>
                    <a:pt x="56266" y="22343"/>
                    <a:pt x="55766" y="22343"/>
                    <a:pt x="55766" y="22343"/>
                  </a:cubicBezTo>
                  <a:cubicBezTo>
                    <a:pt x="55766" y="22343"/>
                    <a:pt x="55766" y="22761"/>
                    <a:pt x="55766" y="22761"/>
                  </a:cubicBezTo>
                  <a:cubicBezTo>
                    <a:pt x="55766" y="22761"/>
                    <a:pt x="54772" y="22761"/>
                    <a:pt x="54772" y="23173"/>
                  </a:cubicBezTo>
                  <a:cubicBezTo>
                    <a:pt x="54272" y="22761"/>
                    <a:pt x="54272" y="23586"/>
                    <a:pt x="54772" y="23586"/>
                  </a:cubicBezTo>
                  <a:close/>
                  <a:moveTo>
                    <a:pt x="60250" y="18206"/>
                  </a:moveTo>
                  <a:cubicBezTo>
                    <a:pt x="60744" y="18206"/>
                    <a:pt x="60744" y="18619"/>
                    <a:pt x="61244" y="18619"/>
                  </a:cubicBezTo>
                  <a:cubicBezTo>
                    <a:pt x="61244" y="18619"/>
                    <a:pt x="62238" y="18206"/>
                    <a:pt x="62738" y="18206"/>
                  </a:cubicBezTo>
                  <a:cubicBezTo>
                    <a:pt x="62738" y="18206"/>
                    <a:pt x="62738" y="18206"/>
                    <a:pt x="62738" y="18206"/>
                  </a:cubicBezTo>
                  <a:cubicBezTo>
                    <a:pt x="63238" y="18206"/>
                    <a:pt x="63238" y="18206"/>
                    <a:pt x="63238" y="18206"/>
                  </a:cubicBezTo>
                  <a:cubicBezTo>
                    <a:pt x="63733" y="18206"/>
                    <a:pt x="63733" y="17794"/>
                    <a:pt x="63733" y="17381"/>
                  </a:cubicBezTo>
                  <a:cubicBezTo>
                    <a:pt x="63733" y="17381"/>
                    <a:pt x="63733" y="17381"/>
                    <a:pt x="63733" y="17381"/>
                  </a:cubicBezTo>
                  <a:cubicBezTo>
                    <a:pt x="63733" y="17381"/>
                    <a:pt x="63733" y="16969"/>
                    <a:pt x="63733" y="16969"/>
                  </a:cubicBezTo>
                  <a:cubicBezTo>
                    <a:pt x="63733" y="16969"/>
                    <a:pt x="64233" y="16969"/>
                    <a:pt x="64233" y="16551"/>
                  </a:cubicBezTo>
                  <a:cubicBezTo>
                    <a:pt x="64233" y="16551"/>
                    <a:pt x="64233" y="16551"/>
                    <a:pt x="64727" y="16138"/>
                  </a:cubicBezTo>
                  <a:cubicBezTo>
                    <a:pt x="64727" y="16138"/>
                    <a:pt x="64727" y="16138"/>
                    <a:pt x="64727" y="15726"/>
                  </a:cubicBezTo>
                  <a:cubicBezTo>
                    <a:pt x="64727" y="15726"/>
                    <a:pt x="64727" y="15726"/>
                    <a:pt x="64727" y="15313"/>
                  </a:cubicBezTo>
                  <a:cubicBezTo>
                    <a:pt x="64727" y="15313"/>
                    <a:pt x="64233" y="14895"/>
                    <a:pt x="63733" y="15313"/>
                  </a:cubicBezTo>
                  <a:cubicBezTo>
                    <a:pt x="64233" y="14895"/>
                    <a:pt x="63733" y="14482"/>
                    <a:pt x="63733" y="14895"/>
                  </a:cubicBezTo>
                  <a:cubicBezTo>
                    <a:pt x="63733" y="14895"/>
                    <a:pt x="63238" y="14895"/>
                    <a:pt x="63238" y="14482"/>
                  </a:cubicBezTo>
                  <a:cubicBezTo>
                    <a:pt x="62738" y="14895"/>
                    <a:pt x="63733" y="15313"/>
                    <a:pt x="63733" y="15726"/>
                  </a:cubicBezTo>
                  <a:cubicBezTo>
                    <a:pt x="63733" y="16138"/>
                    <a:pt x="63238" y="16551"/>
                    <a:pt x="63733" y="16969"/>
                  </a:cubicBezTo>
                  <a:cubicBezTo>
                    <a:pt x="62738" y="16969"/>
                    <a:pt x="63238" y="15726"/>
                    <a:pt x="63238" y="15726"/>
                  </a:cubicBezTo>
                  <a:cubicBezTo>
                    <a:pt x="62238" y="15313"/>
                    <a:pt x="62738" y="16138"/>
                    <a:pt x="62238" y="16138"/>
                  </a:cubicBezTo>
                  <a:cubicBezTo>
                    <a:pt x="62238" y="16138"/>
                    <a:pt x="62238" y="15726"/>
                    <a:pt x="61744" y="15726"/>
                  </a:cubicBezTo>
                  <a:cubicBezTo>
                    <a:pt x="61744" y="15726"/>
                    <a:pt x="61744" y="15726"/>
                    <a:pt x="61744" y="15726"/>
                  </a:cubicBezTo>
                  <a:cubicBezTo>
                    <a:pt x="61744" y="16138"/>
                    <a:pt x="61744" y="16138"/>
                    <a:pt x="61744" y="16551"/>
                  </a:cubicBezTo>
                  <a:cubicBezTo>
                    <a:pt x="61744" y="16551"/>
                    <a:pt x="62738" y="16551"/>
                    <a:pt x="62738" y="16551"/>
                  </a:cubicBezTo>
                  <a:cubicBezTo>
                    <a:pt x="62738" y="16969"/>
                    <a:pt x="61744" y="16551"/>
                    <a:pt x="61744" y="16551"/>
                  </a:cubicBezTo>
                  <a:cubicBezTo>
                    <a:pt x="60744" y="16551"/>
                    <a:pt x="60744" y="16551"/>
                    <a:pt x="61244" y="16969"/>
                  </a:cubicBezTo>
                  <a:cubicBezTo>
                    <a:pt x="61244" y="17381"/>
                    <a:pt x="61244" y="17381"/>
                    <a:pt x="61744" y="17381"/>
                  </a:cubicBezTo>
                  <a:cubicBezTo>
                    <a:pt x="61744" y="17794"/>
                    <a:pt x="61244" y="17794"/>
                    <a:pt x="61244" y="17794"/>
                  </a:cubicBezTo>
                  <a:cubicBezTo>
                    <a:pt x="61244" y="17794"/>
                    <a:pt x="61244" y="17794"/>
                    <a:pt x="61244" y="17381"/>
                  </a:cubicBezTo>
                  <a:cubicBezTo>
                    <a:pt x="60744" y="17381"/>
                    <a:pt x="60250" y="17794"/>
                    <a:pt x="60250" y="17381"/>
                  </a:cubicBezTo>
                  <a:cubicBezTo>
                    <a:pt x="60250" y="17794"/>
                    <a:pt x="59750" y="17794"/>
                    <a:pt x="60250" y="18206"/>
                  </a:cubicBezTo>
                  <a:close/>
                  <a:moveTo>
                    <a:pt x="64233" y="13239"/>
                  </a:moveTo>
                  <a:cubicBezTo>
                    <a:pt x="63733" y="13239"/>
                    <a:pt x="63733" y="13657"/>
                    <a:pt x="64233" y="13657"/>
                  </a:cubicBezTo>
                  <a:cubicBezTo>
                    <a:pt x="64233" y="14070"/>
                    <a:pt x="63733" y="13657"/>
                    <a:pt x="63733" y="14070"/>
                  </a:cubicBezTo>
                  <a:cubicBezTo>
                    <a:pt x="63238" y="14070"/>
                    <a:pt x="63733" y="14482"/>
                    <a:pt x="64233" y="14482"/>
                  </a:cubicBezTo>
                  <a:cubicBezTo>
                    <a:pt x="64233" y="14895"/>
                    <a:pt x="64727" y="14895"/>
                    <a:pt x="64727" y="15313"/>
                  </a:cubicBezTo>
                  <a:cubicBezTo>
                    <a:pt x="65227" y="15726"/>
                    <a:pt x="65227" y="15726"/>
                    <a:pt x="65727" y="15726"/>
                  </a:cubicBezTo>
                  <a:cubicBezTo>
                    <a:pt x="66222" y="15313"/>
                    <a:pt x="66222" y="15313"/>
                    <a:pt x="66722" y="14895"/>
                  </a:cubicBezTo>
                  <a:cubicBezTo>
                    <a:pt x="66722" y="14482"/>
                    <a:pt x="66722" y="14070"/>
                    <a:pt x="67222" y="14070"/>
                  </a:cubicBezTo>
                  <a:cubicBezTo>
                    <a:pt x="67222" y="13657"/>
                    <a:pt x="68216" y="13657"/>
                    <a:pt x="67716" y="13239"/>
                  </a:cubicBezTo>
                  <a:cubicBezTo>
                    <a:pt x="67716" y="12827"/>
                    <a:pt x="67222" y="13239"/>
                    <a:pt x="67222" y="13657"/>
                  </a:cubicBezTo>
                  <a:cubicBezTo>
                    <a:pt x="67222" y="13239"/>
                    <a:pt x="67222" y="12827"/>
                    <a:pt x="67222" y="12827"/>
                  </a:cubicBezTo>
                  <a:cubicBezTo>
                    <a:pt x="66722" y="12827"/>
                    <a:pt x="66722" y="13239"/>
                    <a:pt x="66722" y="13657"/>
                  </a:cubicBezTo>
                  <a:cubicBezTo>
                    <a:pt x="66222" y="13657"/>
                    <a:pt x="66222" y="13239"/>
                    <a:pt x="66222" y="13239"/>
                  </a:cubicBezTo>
                  <a:cubicBezTo>
                    <a:pt x="65727" y="12827"/>
                    <a:pt x="66222" y="12414"/>
                    <a:pt x="66222" y="12414"/>
                  </a:cubicBezTo>
                  <a:cubicBezTo>
                    <a:pt x="65727" y="12827"/>
                    <a:pt x="65727" y="12414"/>
                    <a:pt x="65727" y="12414"/>
                  </a:cubicBezTo>
                  <a:cubicBezTo>
                    <a:pt x="65227" y="12414"/>
                    <a:pt x="65227" y="12827"/>
                    <a:pt x="64727" y="12414"/>
                  </a:cubicBezTo>
                  <a:cubicBezTo>
                    <a:pt x="64727" y="12827"/>
                    <a:pt x="65227" y="12827"/>
                    <a:pt x="65227" y="13239"/>
                  </a:cubicBezTo>
                  <a:cubicBezTo>
                    <a:pt x="65227" y="13239"/>
                    <a:pt x="64727" y="12827"/>
                    <a:pt x="64727" y="12827"/>
                  </a:cubicBezTo>
                  <a:cubicBezTo>
                    <a:pt x="64727" y="12827"/>
                    <a:pt x="64727" y="13239"/>
                    <a:pt x="64727" y="13239"/>
                  </a:cubicBezTo>
                  <a:cubicBezTo>
                    <a:pt x="64233" y="13239"/>
                    <a:pt x="64233" y="12827"/>
                    <a:pt x="64233" y="13239"/>
                  </a:cubicBezTo>
                  <a:close/>
                  <a:moveTo>
                    <a:pt x="71205" y="12414"/>
                  </a:moveTo>
                  <a:cubicBezTo>
                    <a:pt x="71205" y="12827"/>
                    <a:pt x="71700" y="12827"/>
                    <a:pt x="71700" y="12414"/>
                  </a:cubicBezTo>
                  <a:cubicBezTo>
                    <a:pt x="71700" y="12414"/>
                    <a:pt x="71700" y="12414"/>
                    <a:pt x="71700" y="12414"/>
                  </a:cubicBezTo>
                  <a:cubicBezTo>
                    <a:pt x="71700" y="12414"/>
                    <a:pt x="71700" y="12414"/>
                    <a:pt x="71700" y="12002"/>
                  </a:cubicBezTo>
                  <a:cubicBezTo>
                    <a:pt x="72200" y="12414"/>
                    <a:pt x="71700" y="12827"/>
                    <a:pt x="72200" y="12827"/>
                  </a:cubicBezTo>
                  <a:cubicBezTo>
                    <a:pt x="72200" y="12827"/>
                    <a:pt x="72200" y="12827"/>
                    <a:pt x="72200" y="12827"/>
                  </a:cubicBezTo>
                  <a:cubicBezTo>
                    <a:pt x="72200" y="12827"/>
                    <a:pt x="72200" y="12414"/>
                    <a:pt x="72200" y="12414"/>
                  </a:cubicBezTo>
                  <a:cubicBezTo>
                    <a:pt x="72694" y="12414"/>
                    <a:pt x="72694" y="12827"/>
                    <a:pt x="72694" y="12827"/>
                  </a:cubicBezTo>
                  <a:cubicBezTo>
                    <a:pt x="72694" y="12827"/>
                    <a:pt x="72694" y="12827"/>
                    <a:pt x="72694" y="12414"/>
                  </a:cubicBezTo>
                  <a:cubicBezTo>
                    <a:pt x="73194" y="12002"/>
                    <a:pt x="73194" y="11589"/>
                    <a:pt x="73194" y="11171"/>
                  </a:cubicBezTo>
                  <a:cubicBezTo>
                    <a:pt x="73194" y="10759"/>
                    <a:pt x="72694" y="10759"/>
                    <a:pt x="72694" y="10759"/>
                  </a:cubicBezTo>
                  <a:cubicBezTo>
                    <a:pt x="72694" y="10759"/>
                    <a:pt x="72200" y="10759"/>
                    <a:pt x="71700" y="10759"/>
                  </a:cubicBezTo>
                  <a:cubicBezTo>
                    <a:pt x="71700" y="10759"/>
                    <a:pt x="71700" y="10759"/>
                    <a:pt x="71700" y="10759"/>
                  </a:cubicBezTo>
                  <a:cubicBezTo>
                    <a:pt x="71205" y="11171"/>
                    <a:pt x="71205" y="11589"/>
                    <a:pt x="71205" y="12414"/>
                  </a:cubicBezTo>
                  <a:close/>
                  <a:moveTo>
                    <a:pt x="67716" y="10759"/>
                  </a:moveTo>
                  <a:cubicBezTo>
                    <a:pt x="67716" y="11171"/>
                    <a:pt x="68216" y="11589"/>
                    <a:pt x="68216" y="12002"/>
                  </a:cubicBezTo>
                  <a:cubicBezTo>
                    <a:pt x="68216" y="12002"/>
                    <a:pt x="67716" y="12414"/>
                    <a:pt x="68216" y="12827"/>
                  </a:cubicBezTo>
                  <a:cubicBezTo>
                    <a:pt x="68711" y="12827"/>
                    <a:pt x="69211" y="12827"/>
                    <a:pt x="69211" y="12414"/>
                  </a:cubicBezTo>
                  <a:cubicBezTo>
                    <a:pt x="69711" y="12414"/>
                    <a:pt x="69211" y="12414"/>
                    <a:pt x="69711" y="12414"/>
                  </a:cubicBezTo>
                  <a:cubicBezTo>
                    <a:pt x="69711" y="12002"/>
                    <a:pt x="69711" y="12414"/>
                    <a:pt x="70205" y="12002"/>
                  </a:cubicBezTo>
                  <a:cubicBezTo>
                    <a:pt x="69711" y="12002"/>
                    <a:pt x="69211" y="11589"/>
                    <a:pt x="69211" y="11589"/>
                  </a:cubicBezTo>
                  <a:cubicBezTo>
                    <a:pt x="68711" y="11171"/>
                    <a:pt x="69211" y="11171"/>
                    <a:pt x="68711" y="10759"/>
                  </a:cubicBezTo>
                  <a:cubicBezTo>
                    <a:pt x="68711" y="11171"/>
                    <a:pt x="68711" y="11589"/>
                    <a:pt x="68216" y="11589"/>
                  </a:cubicBezTo>
                  <a:cubicBezTo>
                    <a:pt x="68216" y="11171"/>
                    <a:pt x="68216" y="10759"/>
                    <a:pt x="67716" y="10346"/>
                  </a:cubicBezTo>
                  <a:cubicBezTo>
                    <a:pt x="67716" y="10346"/>
                    <a:pt x="67716" y="10346"/>
                    <a:pt x="67716" y="10346"/>
                  </a:cubicBezTo>
                  <a:cubicBezTo>
                    <a:pt x="67222" y="10346"/>
                    <a:pt x="67222" y="10346"/>
                    <a:pt x="67222" y="10759"/>
                  </a:cubicBezTo>
                  <a:cubicBezTo>
                    <a:pt x="66722" y="10346"/>
                    <a:pt x="67222" y="10759"/>
                    <a:pt x="67716" y="10759"/>
                  </a:cubicBezTo>
                  <a:close/>
                  <a:moveTo>
                    <a:pt x="80666" y="9515"/>
                  </a:moveTo>
                  <a:cubicBezTo>
                    <a:pt x="80166" y="9103"/>
                    <a:pt x="80166" y="9515"/>
                    <a:pt x="80166" y="9934"/>
                  </a:cubicBezTo>
                  <a:cubicBezTo>
                    <a:pt x="80666" y="10346"/>
                    <a:pt x="81161" y="10346"/>
                    <a:pt x="81661" y="10346"/>
                  </a:cubicBezTo>
                  <a:cubicBezTo>
                    <a:pt x="81661" y="10346"/>
                    <a:pt x="83155" y="10759"/>
                    <a:pt x="83155" y="10759"/>
                  </a:cubicBezTo>
                  <a:cubicBezTo>
                    <a:pt x="83650" y="10346"/>
                    <a:pt x="82155" y="9934"/>
                    <a:pt x="82655" y="9934"/>
                  </a:cubicBezTo>
                  <a:cubicBezTo>
                    <a:pt x="82655" y="9515"/>
                    <a:pt x="82155" y="9515"/>
                    <a:pt x="82155" y="9515"/>
                  </a:cubicBezTo>
                  <a:cubicBezTo>
                    <a:pt x="82155" y="9515"/>
                    <a:pt x="82155" y="9103"/>
                    <a:pt x="82155" y="9103"/>
                  </a:cubicBezTo>
                  <a:cubicBezTo>
                    <a:pt x="81661" y="8690"/>
                    <a:pt x="81661" y="9515"/>
                    <a:pt x="81661" y="9515"/>
                  </a:cubicBezTo>
                  <a:cubicBezTo>
                    <a:pt x="81661" y="9515"/>
                    <a:pt x="81661" y="9103"/>
                    <a:pt x="81661" y="8690"/>
                  </a:cubicBezTo>
                  <a:cubicBezTo>
                    <a:pt x="81661" y="9103"/>
                    <a:pt x="81661" y="9103"/>
                    <a:pt x="81661" y="9103"/>
                  </a:cubicBezTo>
                  <a:cubicBezTo>
                    <a:pt x="81161" y="9103"/>
                    <a:pt x="81161" y="9103"/>
                    <a:pt x="81161" y="9103"/>
                  </a:cubicBezTo>
                  <a:cubicBezTo>
                    <a:pt x="81161" y="9103"/>
                    <a:pt x="81161" y="9103"/>
                    <a:pt x="81161" y="9103"/>
                  </a:cubicBezTo>
                  <a:cubicBezTo>
                    <a:pt x="81161" y="9103"/>
                    <a:pt x="81161" y="9103"/>
                    <a:pt x="80666" y="9103"/>
                  </a:cubicBezTo>
                  <a:cubicBezTo>
                    <a:pt x="80666" y="9103"/>
                    <a:pt x="80666" y="9103"/>
                    <a:pt x="80666" y="9103"/>
                  </a:cubicBezTo>
                  <a:cubicBezTo>
                    <a:pt x="80666" y="9103"/>
                    <a:pt x="80666" y="9515"/>
                    <a:pt x="80666" y="9934"/>
                  </a:cubicBezTo>
                  <a:cubicBezTo>
                    <a:pt x="80666" y="9515"/>
                    <a:pt x="80666" y="9515"/>
                    <a:pt x="80666" y="9515"/>
                  </a:cubicBezTo>
                  <a:close/>
                  <a:moveTo>
                    <a:pt x="84650" y="6210"/>
                  </a:moveTo>
                  <a:cubicBezTo>
                    <a:pt x="85144" y="6622"/>
                    <a:pt x="85144" y="6622"/>
                    <a:pt x="85144" y="6622"/>
                  </a:cubicBezTo>
                  <a:cubicBezTo>
                    <a:pt x="85144" y="6622"/>
                    <a:pt x="85144" y="7035"/>
                    <a:pt x="85644" y="7035"/>
                  </a:cubicBezTo>
                  <a:cubicBezTo>
                    <a:pt x="85144" y="7035"/>
                    <a:pt x="85144" y="7035"/>
                    <a:pt x="85144" y="7035"/>
                  </a:cubicBezTo>
                  <a:cubicBezTo>
                    <a:pt x="84650" y="7035"/>
                    <a:pt x="84650" y="7447"/>
                    <a:pt x="85144" y="7447"/>
                  </a:cubicBezTo>
                  <a:cubicBezTo>
                    <a:pt x="84650" y="7447"/>
                    <a:pt x="84650" y="7035"/>
                    <a:pt x="84650" y="7447"/>
                  </a:cubicBezTo>
                  <a:cubicBezTo>
                    <a:pt x="84650" y="7447"/>
                    <a:pt x="84650" y="7447"/>
                    <a:pt x="84650" y="7447"/>
                  </a:cubicBezTo>
                  <a:cubicBezTo>
                    <a:pt x="84650" y="7447"/>
                    <a:pt x="84650" y="7865"/>
                    <a:pt x="84150" y="7865"/>
                  </a:cubicBezTo>
                  <a:cubicBezTo>
                    <a:pt x="84150" y="7865"/>
                    <a:pt x="84150" y="7035"/>
                    <a:pt x="83650" y="7035"/>
                  </a:cubicBezTo>
                  <a:cubicBezTo>
                    <a:pt x="83650" y="7447"/>
                    <a:pt x="84150" y="7447"/>
                    <a:pt x="83650" y="7865"/>
                  </a:cubicBezTo>
                  <a:cubicBezTo>
                    <a:pt x="83650" y="7035"/>
                    <a:pt x="83155" y="7865"/>
                    <a:pt x="83155" y="7865"/>
                  </a:cubicBezTo>
                  <a:cubicBezTo>
                    <a:pt x="83155" y="7865"/>
                    <a:pt x="82655" y="8278"/>
                    <a:pt x="82655" y="8278"/>
                  </a:cubicBezTo>
                  <a:cubicBezTo>
                    <a:pt x="82655" y="8690"/>
                    <a:pt x="82655" y="8278"/>
                    <a:pt x="82655" y="8690"/>
                  </a:cubicBezTo>
                  <a:cubicBezTo>
                    <a:pt x="82655" y="8690"/>
                    <a:pt x="83155" y="8690"/>
                    <a:pt x="82655" y="8690"/>
                  </a:cubicBezTo>
                  <a:cubicBezTo>
                    <a:pt x="82655" y="8690"/>
                    <a:pt x="82655" y="8690"/>
                    <a:pt x="82655" y="8690"/>
                  </a:cubicBezTo>
                  <a:cubicBezTo>
                    <a:pt x="82155" y="8690"/>
                    <a:pt x="82655" y="9103"/>
                    <a:pt x="82655" y="9103"/>
                  </a:cubicBezTo>
                  <a:cubicBezTo>
                    <a:pt x="82655" y="9103"/>
                    <a:pt x="83155" y="9515"/>
                    <a:pt x="83155" y="9515"/>
                  </a:cubicBezTo>
                  <a:cubicBezTo>
                    <a:pt x="83155" y="9103"/>
                    <a:pt x="83650" y="9103"/>
                    <a:pt x="83650" y="8690"/>
                  </a:cubicBezTo>
                  <a:cubicBezTo>
                    <a:pt x="83650" y="9103"/>
                    <a:pt x="83155" y="9934"/>
                    <a:pt x="83650" y="9934"/>
                  </a:cubicBezTo>
                  <a:cubicBezTo>
                    <a:pt x="83650" y="10346"/>
                    <a:pt x="84650" y="9934"/>
                    <a:pt x="84650" y="9934"/>
                  </a:cubicBezTo>
                  <a:cubicBezTo>
                    <a:pt x="84650" y="9515"/>
                    <a:pt x="84650" y="9515"/>
                    <a:pt x="84650" y="9515"/>
                  </a:cubicBezTo>
                  <a:cubicBezTo>
                    <a:pt x="84650" y="9515"/>
                    <a:pt x="84650" y="9515"/>
                    <a:pt x="85144" y="9515"/>
                  </a:cubicBezTo>
                  <a:cubicBezTo>
                    <a:pt x="85144" y="9103"/>
                    <a:pt x="85144" y="9103"/>
                    <a:pt x="85644" y="9103"/>
                  </a:cubicBezTo>
                  <a:cubicBezTo>
                    <a:pt x="85644" y="8690"/>
                    <a:pt x="86138" y="8278"/>
                    <a:pt x="86138" y="7865"/>
                  </a:cubicBezTo>
                  <a:cubicBezTo>
                    <a:pt x="86138" y="7865"/>
                    <a:pt x="86138" y="7447"/>
                    <a:pt x="86138" y="7865"/>
                  </a:cubicBezTo>
                  <a:cubicBezTo>
                    <a:pt x="86138" y="7447"/>
                    <a:pt x="85644" y="7447"/>
                    <a:pt x="85644" y="7447"/>
                  </a:cubicBezTo>
                  <a:cubicBezTo>
                    <a:pt x="85644" y="7447"/>
                    <a:pt x="85644" y="7035"/>
                    <a:pt x="85644" y="7035"/>
                  </a:cubicBezTo>
                  <a:cubicBezTo>
                    <a:pt x="85644" y="6622"/>
                    <a:pt x="85644" y="6622"/>
                    <a:pt x="85644" y="6622"/>
                  </a:cubicBezTo>
                  <a:cubicBezTo>
                    <a:pt x="85644" y="6622"/>
                    <a:pt x="85144" y="6210"/>
                    <a:pt x="84650" y="6210"/>
                  </a:cubicBezTo>
                  <a:close/>
                  <a:moveTo>
                    <a:pt x="86138" y="5792"/>
                  </a:moveTo>
                  <a:cubicBezTo>
                    <a:pt x="86138" y="6210"/>
                    <a:pt x="86138" y="6210"/>
                    <a:pt x="86138" y="6622"/>
                  </a:cubicBezTo>
                  <a:cubicBezTo>
                    <a:pt x="86638" y="6622"/>
                    <a:pt x="86138" y="7447"/>
                    <a:pt x="86638" y="7447"/>
                  </a:cubicBezTo>
                  <a:cubicBezTo>
                    <a:pt x="87138" y="7865"/>
                    <a:pt x="87633" y="7035"/>
                    <a:pt x="88133" y="6622"/>
                  </a:cubicBezTo>
                  <a:cubicBezTo>
                    <a:pt x="88133" y="6622"/>
                    <a:pt x="88133" y="6622"/>
                    <a:pt x="88133" y="6210"/>
                  </a:cubicBezTo>
                  <a:cubicBezTo>
                    <a:pt x="88133" y="6210"/>
                    <a:pt x="88133" y="6210"/>
                    <a:pt x="88133" y="6210"/>
                  </a:cubicBezTo>
                  <a:cubicBezTo>
                    <a:pt x="88133" y="5792"/>
                    <a:pt x="88133" y="5792"/>
                    <a:pt x="87633" y="5792"/>
                  </a:cubicBezTo>
                  <a:cubicBezTo>
                    <a:pt x="87633" y="4967"/>
                    <a:pt x="87138" y="5379"/>
                    <a:pt x="86638" y="5379"/>
                  </a:cubicBezTo>
                  <a:cubicBezTo>
                    <a:pt x="87138" y="4967"/>
                    <a:pt x="87138" y="4554"/>
                    <a:pt x="86638" y="4967"/>
                  </a:cubicBezTo>
                  <a:cubicBezTo>
                    <a:pt x="86138" y="4967"/>
                    <a:pt x="85644" y="5379"/>
                    <a:pt x="86138" y="5792"/>
                  </a:cubicBezTo>
                  <a:close/>
                  <a:moveTo>
                    <a:pt x="78672" y="6210"/>
                  </a:moveTo>
                  <a:cubicBezTo>
                    <a:pt x="78672" y="6210"/>
                    <a:pt x="78672" y="6210"/>
                    <a:pt x="78672" y="6210"/>
                  </a:cubicBezTo>
                  <a:cubicBezTo>
                    <a:pt x="78672" y="6622"/>
                    <a:pt x="78672" y="6622"/>
                    <a:pt x="78672" y="6622"/>
                  </a:cubicBezTo>
                  <a:cubicBezTo>
                    <a:pt x="79172" y="6622"/>
                    <a:pt x="79666" y="6622"/>
                    <a:pt x="80166" y="6622"/>
                  </a:cubicBezTo>
                  <a:cubicBezTo>
                    <a:pt x="79666" y="6622"/>
                    <a:pt x="79666" y="7035"/>
                    <a:pt x="79172" y="7865"/>
                  </a:cubicBezTo>
                  <a:cubicBezTo>
                    <a:pt x="79172" y="7865"/>
                    <a:pt x="79172" y="8278"/>
                    <a:pt x="79172" y="7865"/>
                  </a:cubicBezTo>
                  <a:cubicBezTo>
                    <a:pt x="79666" y="7865"/>
                    <a:pt x="79666" y="7447"/>
                    <a:pt x="79666" y="7447"/>
                  </a:cubicBezTo>
                  <a:cubicBezTo>
                    <a:pt x="80166" y="7447"/>
                    <a:pt x="79666" y="7447"/>
                    <a:pt x="80166" y="7865"/>
                  </a:cubicBezTo>
                  <a:cubicBezTo>
                    <a:pt x="80166" y="7865"/>
                    <a:pt x="80166" y="7447"/>
                    <a:pt x="80666" y="7865"/>
                  </a:cubicBezTo>
                  <a:cubicBezTo>
                    <a:pt x="80666" y="7447"/>
                    <a:pt x="80666" y="7447"/>
                    <a:pt x="80666" y="7447"/>
                  </a:cubicBezTo>
                  <a:cubicBezTo>
                    <a:pt x="80666" y="7447"/>
                    <a:pt x="81161" y="7447"/>
                    <a:pt x="81161" y="7865"/>
                  </a:cubicBezTo>
                  <a:cubicBezTo>
                    <a:pt x="81161" y="7447"/>
                    <a:pt x="81161" y="7447"/>
                    <a:pt x="81161" y="7447"/>
                  </a:cubicBezTo>
                  <a:cubicBezTo>
                    <a:pt x="81661" y="7447"/>
                    <a:pt x="81161" y="6622"/>
                    <a:pt x="81661" y="7035"/>
                  </a:cubicBezTo>
                  <a:cubicBezTo>
                    <a:pt x="81661" y="7035"/>
                    <a:pt x="82155" y="7447"/>
                    <a:pt x="82155" y="7447"/>
                  </a:cubicBezTo>
                  <a:cubicBezTo>
                    <a:pt x="82155" y="7447"/>
                    <a:pt x="82155" y="7447"/>
                    <a:pt x="82155" y="7447"/>
                  </a:cubicBezTo>
                  <a:cubicBezTo>
                    <a:pt x="82155" y="7447"/>
                    <a:pt x="82155" y="7035"/>
                    <a:pt x="82155" y="7035"/>
                  </a:cubicBezTo>
                  <a:cubicBezTo>
                    <a:pt x="82155" y="7447"/>
                    <a:pt x="82655" y="7447"/>
                    <a:pt x="82655" y="7035"/>
                  </a:cubicBezTo>
                  <a:cubicBezTo>
                    <a:pt x="82655" y="7035"/>
                    <a:pt x="82655" y="7035"/>
                    <a:pt x="82655" y="7035"/>
                  </a:cubicBezTo>
                  <a:cubicBezTo>
                    <a:pt x="82655" y="7035"/>
                    <a:pt x="82655" y="7035"/>
                    <a:pt x="83155" y="7035"/>
                  </a:cubicBezTo>
                  <a:cubicBezTo>
                    <a:pt x="83155" y="7035"/>
                    <a:pt x="83155" y="6622"/>
                    <a:pt x="83155" y="6622"/>
                  </a:cubicBezTo>
                  <a:cubicBezTo>
                    <a:pt x="83155" y="6622"/>
                    <a:pt x="83155" y="6622"/>
                    <a:pt x="83650" y="6622"/>
                  </a:cubicBezTo>
                  <a:cubicBezTo>
                    <a:pt x="83650" y="6622"/>
                    <a:pt x="83650" y="6210"/>
                    <a:pt x="83155" y="6210"/>
                  </a:cubicBezTo>
                  <a:cubicBezTo>
                    <a:pt x="83650" y="6210"/>
                    <a:pt x="83650" y="6210"/>
                    <a:pt x="83650" y="5792"/>
                  </a:cubicBezTo>
                  <a:cubicBezTo>
                    <a:pt x="83650" y="5792"/>
                    <a:pt x="83650" y="5792"/>
                    <a:pt x="83650" y="5379"/>
                  </a:cubicBezTo>
                  <a:cubicBezTo>
                    <a:pt x="84150" y="5379"/>
                    <a:pt x="84150" y="5792"/>
                    <a:pt x="84150" y="5792"/>
                  </a:cubicBezTo>
                  <a:cubicBezTo>
                    <a:pt x="84150" y="5379"/>
                    <a:pt x="84150" y="5379"/>
                    <a:pt x="84650" y="5379"/>
                  </a:cubicBezTo>
                  <a:cubicBezTo>
                    <a:pt x="84650" y="5379"/>
                    <a:pt x="84650" y="4967"/>
                    <a:pt x="84650" y="4967"/>
                  </a:cubicBezTo>
                  <a:cubicBezTo>
                    <a:pt x="84650" y="4967"/>
                    <a:pt x="84650" y="4967"/>
                    <a:pt x="85144" y="4967"/>
                  </a:cubicBezTo>
                  <a:cubicBezTo>
                    <a:pt x="85144" y="4967"/>
                    <a:pt x="85144" y="4554"/>
                    <a:pt x="85144" y="4554"/>
                  </a:cubicBezTo>
                  <a:cubicBezTo>
                    <a:pt x="84650" y="4554"/>
                    <a:pt x="85144" y="4554"/>
                    <a:pt x="85144" y="4136"/>
                  </a:cubicBezTo>
                  <a:cubicBezTo>
                    <a:pt x="85144" y="4136"/>
                    <a:pt x="84650" y="2898"/>
                    <a:pt x="84650" y="3723"/>
                  </a:cubicBezTo>
                  <a:cubicBezTo>
                    <a:pt x="84650" y="4136"/>
                    <a:pt x="84650" y="4554"/>
                    <a:pt x="84650" y="4554"/>
                  </a:cubicBezTo>
                  <a:cubicBezTo>
                    <a:pt x="84150" y="4554"/>
                    <a:pt x="84150" y="4136"/>
                    <a:pt x="83650" y="4136"/>
                  </a:cubicBezTo>
                  <a:cubicBezTo>
                    <a:pt x="84150" y="4554"/>
                    <a:pt x="83650" y="4136"/>
                    <a:pt x="83155" y="4136"/>
                  </a:cubicBezTo>
                  <a:cubicBezTo>
                    <a:pt x="83650" y="4136"/>
                    <a:pt x="83650" y="4136"/>
                    <a:pt x="83650" y="4136"/>
                  </a:cubicBezTo>
                  <a:cubicBezTo>
                    <a:pt x="82655" y="4136"/>
                    <a:pt x="83650" y="4967"/>
                    <a:pt x="83650" y="4967"/>
                  </a:cubicBezTo>
                  <a:cubicBezTo>
                    <a:pt x="83650" y="4967"/>
                    <a:pt x="83650" y="4967"/>
                    <a:pt x="83650" y="4967"/>
                  </a:cubicBezTo>
                  <a:cubicBezTo>
                    <a:pt x="83650" y="4967"/>
                    <a:pt x="83155" y="4967"/>
                    <a:pt x="83650" y="5379"/>
                  </a:cubicBezTo>
                  <a:cubicBezTo>
                    <a:pt x="83650" y="5379"/>
                    <a:pt x="83155" y="5379"/>
                    <a:pt x="83155" y="4967"/>
                  </a:cubicBezTo>
                  <a:cubicBezTo>
                    <a:pt x="83155" y="5379"/>
                    <a:pt x="83155" y="5792"/>
                    <a:pt x="83155" y="5792"/>
                  </a:cubicBezTo>
                  <a:cubicBezTo>
                    <a:pt x="82655" y="5792"/>
                    <a:pt x="82655" y="5792"/>
                    <a:pt x="82655" y="5379"/>
                  </a:cubicBezTo>
                  <a:cubicBezTo>
                    <a:pt x="82655" y="5379"/>
                    <a:pt x="82655" y="5379"/>
                    <a:pt x="82655" y="5379"/>
                  </a:cubicBezTo>
                  <a:cubicBezTo>
                    <a:pt x="82655" y="4967"/>
                    <a:pt x="82655" y="4967"/>
                    <a:pt x="82155" y="4967"/>
                  </a:cubicBezTo>
                  <a:cubicBezTo>
                    <a:pt x="82655" y="4967"/>
                    <a:pt x="82155" y="4967"/>
                    <a:pt x="82155" y="4554"/>
                  </a:cubicBezTo>
                  <a:cubicBezTo>
                    <a:pt x="81661" y="4967"/>
                    <a:pt x="81661" y="4967"/>
                    <a:pt x="82155" y="5379"/>
                  </a:cubicBezTo>
                  <a:cubicBezTo>
                    <a:pt x="82155" y="5379"/>
                    <a:pt x="82155" y="5792"/>
                    <a:pt x="82155" y="6210"/>
                  </a:cubicBezTo>
                  <a:cubicBezTo>
                    <a:pt x="81661" y="5792"/>
                    <a:pt x="81661" y="6210"/>
                    <a:pt x="81661" y="6622"/>
                  </a:cubicBezTo>
                  <a:cubicBezTo>
                    <a:pt x="81661" y="6210"/>
                    <a:pt x="81661" y="6210"/>
                    <a:pt x="81661" y="5792"/>
                  </a:cubicBezTo>
                  <a:cubicBezTo>
                    <a:pt x="81661" y="5792"/>
                    <a:pt x="81661" y="6210"/>
                    <a:pt x="81161" y="6210"/>
                  </a:cubicBezTo>
                  <a:cubicBezTo>
                    <a:pt x="81161" y="5792"/>
                    <a:pt x="81661" y="5792"/>
                    <a:pt x="81661" y="5792"/>
                  </a:cubicBezTo>
                  <a:cubicBezTo>
                    <a:pt x="81661" y="5379"/>
                    <a:pt x="81161" y="4967"/>
                    <a:pt x="80666" y="5379"/>
                  </a:cubicBezTo>
                  <a:cubicBezTo>
                    <a:pt x="80666" y="5379"/>
                    <a:pt x="81161" y="5792"/>
                    <a:pt x="80666" y="5792"/>
                  </a:cubicBezTo>
                  <a:cubicBezTo>
                    <a:pt x="80666" y="5792"/>
                    <a:pt x="80666" y="5379"/>
                    <a:pt x="80166" y="5379"/>
                  </a:cubicBezTo>
                  <a:cubicBezTo>
                    <a:pt x="80166" y="5379"/>
                    <a:pt x="80166" y="6210"/>
                    <a:pt x="80166" y="6210"/>
                  </a:cubicBezTo>
                  <a:cubicBezTo>
                    <a:pt x="80166" y="6210"/>
                    <a:pt x="79666" y="5792"/>
                    <a:pt x="79666" y="5792"/>
                  </a:cubicBezTo>
                  <a:cubicBezTo>
                    <a:pt x="79666" y="6210"/>
                    <a:pt x="79666" y="6210"/>
                    <a:pt x="79172" y="6210"/>
                  </a:cubicBezTo>
                  <a:cubicBezTo>
                    <a:pt x="79172" y="6210"/>
                    <a:pt x="78672" y="5792"/>
                    <a:pt x="78172" y="5792"/>
                  </a:cubicBezTo>
                  <a:cubicBezTo>
                    <a:pt x="78172" y="5792"/>
                    <a:pt x="78172" y="6210"/>
                    <a:pt x="78672" y="6210"/>
                  </a:cubicBezTo>
                  <a:close/>
                  <a:moveTo>
                    <a:pt x="120000" y="9934"/>
                  </a:moveTo>
                  <a:cubicBezTo>
                    <a:pt x="120000" y="9934"/>
                    <a:pt x="120000" y="9515"/>
                    <a:pt x="120000" y="9515"/>
                  </a:cubicBezTo>
                  <a:cubicBezTo>
                    <a:pt x="120000" y="9103"/>
                    <a:pt x="120000" y="9103"/>
                    <a:pt x="120000" y="8690"/>
                  </a:cubicBezTo>
                  <a:cubicBezTo>
                    <a:pt x="120000" y="8690"/>
                    <a:pt x="119500" y="8278"/>
                    <a:pt x="119500" y="8278"/>
                  </a:cubicBezTo>
                  <a:cubicBezTo>
                    <a:pt x="119500" y="8278"/>
                    <a:pt x="119005" y="8690"/>
                    <a:pt x="119005" y="8690"/>
                  </a:cubicBezTo>
                  <a:cubicBezTo>
                    <a:pt x="119005" y="8278"/>
                    <a:pt x="119005" y="8278"/>
                    <a:pt x="118505" y="8278"/>
                  </a:cubicBezTo>
                  <a:cubicBezTo>
                    <a:pt x="118505" y="7865"/>
                    <a:pt x="118005" y="7865"/>
                    <a:pt x="118005" y="7447"/>
                  </a:cubicBezTo>
                  <a:cubicBezTo>
                    <a:pt x="118005" y="7447"/>
                    <a:pt x="118005" y="7035"/>
                    <a:pt x="117511" y="7035"/>
                  </a:cubicBezTo>
                  <a:cubicBezTo>
                    <a:pt x="117511" y="7035"/>
                    <a:pt x="117011" y="7035"/>
                    <a:pt x="117011" y="7035"/>
                  </a:cubicBezTo>
                  <a:cubicBezTo>
                    <a:pt x="116016" y="7447"/>
                    <a:pt x="116016" y="7447"/>
                    <a:pt x="115022" y="7447"/>
                  </a:cubicBezTo>
                  <a:cubicBezTo>
                    <a:pt x="115022" y="7447"/>
                    <a:pt x="115022" y="7447"/>
                    <a:pt x="115022" y="7035"/>
                  </a:cubicBezTo>
                  <a:cubicBezTo>
                    <a:pt x="115516" y="7035"/>
                    <a:pt x="115516" y="7447"/>
                    <a:pt x="116016" y="7447"/>
                  </a:cubicBezTo>
                  <a:cubicBezTo>
                    <a:pt x="116016" y="7035"/>
                    <a:pt x="116016" y="7447"/>
                    <a:pt x="116016" y="7035"/>
                  </a:cubicBezTo>
                  <a:cubicBezTo>
                    <a:pt x="116016" y="7035"/>
                    <a:pt x="117011" y="7035"/>
                    <a:pt x="117011" y="6622"/>
                  </a:cubicBezTo>
                  <a:cubicBezTo>
                    <a:pt x="117011" y="6210"/>
                    <a:pt x="116016" y="6210"/>
                    <a:pt x="115516" y="6210"/>
                  </a:cubicBezTo>
                  <a:cubicBezTo>
                    <a:pt x="116016" y="5792"/>
                    <a:pt x="116016" y="5792"/>
                    <a:pt x="116016" y="5792"/>
                  </a:cubicBezTo>
                  <a:cubicBezTo>
                    <a:pt x="116016" y="5379"/>
                    <a:pt x="115516" y="5379"/>
                    <a:pt x="115022" y="5379"/>
                  </a:cubicBezTo>
                  <a:cubicBezTo>
                    <a:pt x="115022" y="5379"/>
                    <a:pt x="115022" y="5792"/>
                    <a:pt x="114522" y="6210"/>
                  </a:cubicBezTo>
                  <a:cubicBezTo>
                    <a:pt x="114522" y="6210"/>
                    <a:pt x="114022" y="6210"/>
                    <a:pt x="114022" y="6210"/>
                  </a:cubicBezTo>
                  <a:cubicBezTo>
                    <a:pt x="114022" y="6210"/>
                    <a:pt x="114522" y="4967"/>
                    <a:pt x="114022" y="4967"/>
                  </a:cubicBezTo>
                  <a:cubicBezTo>
                    <a:pt x="113527" y="4967"/>
                    <a:pt x="113027" y="5379"/>
                    <a:pt x="113027" y="5379"/>
                  </a:cubicBezTo>
                  <a:cubicBezTo>
                    <a:pt x="112533" y="5379"/>
                    <a:pt x="112533" y="5379"/>
                    <a:pt x="112033" y="5792"/>
                  </a:cubicBezTo>
                  <a:cubicBezTo>
                    <a:pt x="112033" y="5792"/>
                    <a:pt x="112033" y="5792"/>
                    <a:pt x="112033" y="5792"/>
                  </a:cubicBezTo>
                  <a:cubicBezTo>
                    <a:pt x="112033" y="5792"/>
                    <a:pt x="112533" y="5379"/>
                    <a:pt x="112533" y="5379"/>
                  </a:cubicBezTo>
                  <a:cubicBezTo>
                    <a:pt x="112033" y="5379"/>
                    <a:pt x="112033" y="5379"/>
                    <a:pt x="112033" y="4967"/>
                  </a:cubicBezTo>
                  <a:cubicBezTo>
                    <a:pt x="112533" y="5379"/>
                    <a:pt x="112533" y="4967"/>
                    <a:pt x="112533" y="4967"/>
                  </a:cubicBezTo>
                  <a:cubicBezTo>
                    <a:pt x="112033" y="4967"/>
                    <a:pt x="112033" y="4967"/>
                    <a:pt x="112033" y="4967"/>
                  </a:cubicBezTo>
                  <a:cubicBezTo>
                    <a:pt x="112533" y="4136"/>
                    <a:pt x="112533" y="4554"/>
                    <a:pt x="112033" y="4136"/>
                  </a:cubicBezTo>
                  <a:cubicBezTo>
                    <a:pt x="112033" y="4136"/>
                    <a:pt x="112033" y="4136"/>
                    <a:pt x="112033" y="4136"/>
                  </a:cubicBezTo>
                  <a:cubicBezTo>
                    <a:pt x="112033" y="4136"/>
                    <a:pt x="112033" y="3723"/>
                    <a:pt x="112033" y="3723"/>
                  </a:cubicBezTo>
                  <a:cubicBezTo>
                    <a:pt x="111533" y="3723"/>
                    <a:pt x="111533" y="3723"/>
                    <a:pt x="111038" y="3723"/>
                  </a:cubicBezTo>
                  <a:cubicBezTo>
                    <a:pt x="111038" y="3311"/>
                    <a:pt x="111038" y="3311"/>
                    <a:pt x="111038" y="3311"/>
                  </a:cubicBezTo>
                  <a:cubicBezTo>
                    <a:pt x="110538" y="3311"/>
                    <a:pt x="110038" y="3311"/>
                    <a:pt x="109544" y="3311"/>
                  </a:cubicBezTo>
                  <a:cubicBezTo>
                    <a:pt x="109544" y="3723"/>
                    <a:pt x="109044" y="4136"/>
                    <a:pt x="109044" y="4554"/>
                  </a:cubicBezTo>
                  <a:cubicBezTo>
                    <a:pt x="109044" y="4554"/>
                    <a:pt x="108550" y="4967"/>
                    <a:pt x="108550" y="5379"/>
                  </a:cubicBezTo>
                  <a:cubicBezTo>
                    <a:pt x="108550" y="5379"/>
                    <a:pt x="109044" y="5379"/>
                    <a:pt x="109044" y="5792"/>
                  </a:cubicBezTo>
                  <a:cubicBezTo>
                    <a:pt x="109044" y="5792"/>
                    <a:pt x="109044" y="5792"/>
                    <a:pt x="108550" y="5792"/>
                  </a:cubicBezTo>
                  <a:cubicBezTo>
                    <a:pt x="108550" y="5792"/>
                    <a:pt x="108550" y="5792"/>
                    <a:pt x="108550" y="5792"/>
                  </a:cubicBezTo>
                  <a:cubicBezTo>
                    <a:pt x="108550" y="5792"/>
                    <a:pt x="108550" y="6210"/>
                    <a:pt x="108050" y="6210"/>
                  </a:cubicBezTo>
                  <a:cubicBezTo>
                    <a:pt x="108050" y="6622"/>
                    <a:pt x="107550" y="7865"/>
                    <a:pt x="108550" y="7447"/>
                  </a:cubicBezTo>
                  <a:cubicBezTo>
                    <a:pt x="108550" y="7865"/>
                    <a:pt x="108550" y="7865"/>
                    <a:pt x="108550" y="7865"/>
                  </a:cubicBezTo>
                  <a:cubicBezTo>
                    <a:pt x="108550" y="8278"/>
                    <a:pt x="108550" y="8278"/>
                    <a:pt x="108550" y="8278"/>
                  </a:cubicBezTo>
                  <a:cubicBezTo>
                    <a:pt x="108050" y="8278"/>
                    <a:pt x="108050" y="7865"/>
                    <a:pt x="108050" y="7865"/>
                  </a:cubicBezTo>
                  <a:cubicBezTo>
                    <a:pt x="107550" y="7865"/>
                    <a:pt x="107550" y="8278"/>
                    <a:pt x="107550" y="8278"/>
                  </a:cubicBezTo>
                  <a:cubicBezTo>
                    <a:pt x="107550" y="8278"/>
                    <a:pt x="107550" y="8690"/>
                    <a:pt x="107055" y="8690"/>
                  </a:cubicBezTo>
                  <a:cubicBezTo>
                    <a:pt x="107055" y="9103"/>
                    <a:pt x="107055" y="9515"/>
                    <a:pt x="107055" y="9515"/>
                  </a:cubicBezTo>
                  <a:cubicBezTo>
                    <a:pt x="107055" y="10346"/>
                    <a:pt x="107055" y="11171"/>
                    <a:pt x="107055" y="12002"/>
                  </a:cubicBezTo>
                  <a:cubicBezTo>
                    <a:pt x="107055" y="12002"/>
                    <a:pt x="106555" y="12827"/>
                    <a:pt x="106055" y="12414"/>
                  </a:cubicBezTo>
                  <a:cubicBezTo>
                    <a:pt x="107055" y="12414"/>
                    <a:pt x="107055" y="10759"/>
                    <a:pt x="107055" y="9934"/>
                  </a:cubicBezTo>
                  <a:cubicBezTo>
                    <a:pt x="107055" y="9515"/>
                    <a:pt x="106555" y="9103"/>
                    <a:pt x="107055" y="9103"/>
                  </a:cubicBezTo>
                  <a:cubicBezTo>
                    <a:pt x="107055" y="8278"/>
                    <a:pt x="107550" y="7865"/>
                    <a:pt x="107550" y="7447"/>
                  </a:cubicBezTo>
                  <a:cubicBezTo>
                    <a:pt x="107055" y="7447"/>
                    <a:pt x="107055" y="8278"/>
                    <a:pt x="106555" y="8278"/>
                  </a:cubicBezTo>
                  <a:cubicBezTo>
                    <a:pt x="106555" y="8278"/>
                    <a:pt x="106555" y="8278"/>
                    <a:pt x="106555" y="8278"/>
                  </a:cubicBezTo>
                  <a:cubicBezTo>
                    <a:pt x="106555" y="8278"/>
                    <a:pt x="106555" y="8278"/>
                    <a:pt x="106055" y="8278"/>
                  </a:cubicBezTo>
                  <a:cubicBezTo>
                    <a:pt x="106555" y="7865"/>
                    <a:pt x="106555" y="7865"/>
                    <a:pt x="107055" y="7865"/>
                  </a:cubicBezTo>
                  <a:cubicBezTo>
                    <a:pt x="106555" y="7865"/>
                    <a:pt x="106055" y="7865"/>
                    <a:pt x="105561" y="8278"/>
                  </a:cubicBezTo>
                  <a:cubicBezTo>
                    <a:pt x="106055" y="7865"/>
                    <a:pt x="106055" y="7865"/>
                    <a:pt x="106055" y="7865"/>
                  </a:cubicBezTo>
                  <a:cubicBezTo>
                    <a:pt x="105561" y="7865"/>
                    <a:pt x="105561" y="8278"/>
                    <a:pt x="105561" y="8690"/>
                  </a:cubicBezTo>
                  <a:cubicBezTo>
                    <a:pt x="105561" y="7865"/>
                    <a:pt x="105561" y="7865"/>
                    <a:pt x="106055" y="7035"/>
                  </a:cubicBezTo>
                  <a:cubicBezTo>
                    <a:pt x="106555" y="6622"/>
                    <a:pt x="107055" y="6210"/>
                    <a:pt x="107550" y="5792"/>
                  </a:cubicBezTo>
                  <a:cubicBezTo>
                    <a:pt x="107550" y="5792"/>
                    <a:pt x="107550" y="5379"/>
                    <a:pt x="107055" y="5379"/>
                  </a:cubicBezTo>
                  <a:cubicBezTo>
                    <a:pt x="107055" y="5379"/>
                    <a:pt x="107055" y="5792"/>
                    <a:pt x="106555" y="5792"/>
                  </a:cubicBezTo>
                  <a:cubicBezTo>
                    <a:pt x="106055" y="6210"/>
                    <a:pt x="105061" y="6210"/>
                    <a:pt x="104566" y="6622"/>
                  </a:cubicBezTo>
                  <a:cubicBezTo>
                    <a:pt x="104566" y="6210"/>
                    <a:pt x="105061" y="6210"/>
                    <a:pt x="105561" y="5792"/>
                  </a:cubicBezTo>
                  <a:cubicBezTo>
                    <a:pt x="105561" y="5792"/>
                    <a:pt x="106055" y="5379"/>
                    <a:pt x="106555" y="5379"/>
                  </a:cubicBezTo>
                  <a:cubicBezTo>
                    <a:pt x="107055" y="4967"/>
                    <a:pt x="106555" y="4967"/>
                    <a:pt x="106055" y="4967"/>
                  </a:cubicBezTo>
                  <a:cubicBezTo>
                    <a:pt x="105561" y="4554"/>
                    <a:pt x="105561" y="4554"/>
                    <a:pt x="105061" y="4967"/>
                  </a:cubicBezTo>
                  <a:cubicBezTo>
                    <a:pt x="105061" y="4554"/>
                    <a:pt x="105561" y="4554"/>
                    <a:pt x="105061" y="4554"/>
                  </a:cubicBezTo>
                  <a:cubicBezTo>
                    <a:pt x="105061" y="4136"/>
                    <a:pt x="105561" y="4554"/>
                    <a:pt x="106055" y="4136"/>
                  </a:cubicBezTo>
                  <a:cubicBezTo>
                    <a:pt x="106055" y="4136"/>
                    <a:pt x="106055" y="4136"/>
                    <a:pt x="106055" y="4136"/>
                  </a:cubicBezTo>
                  <a:cubicBezTo>
                    <a:pt x="106055" y="4136"/>
                    <a:pt x="106055" y="4136"/>
                    <a:pt x="106055" y="4554"/>
                  </a:cubicBezTo>
                  <a:cubicBezTo>
                    <a:pt x="106055" y="4554"/>
                    <a:pt x="106555" y="4554"/>
                    <a:pt x="106555" y="4554"/>
                  </a:cubicBezTo>
                  <a:cubicBezTo>
                    <a:pt x="106555" y="4554"/>
                    <a:pt x="106555" y="4554"/>
                    <a:pt x="107055" y="4554"/>
                  </a:cubicBezTo>
                  <a:cubicBezTo>
                    <a:pt x="107550" y="4136"/>
                    <a:pt x="107550" y="4136"/>
                    <a:pt x="107055" y="3723"/>
                  </a:cubicBezTo>
                  <a:cubicBezTo>
                    <a:pt x="107550" y="3723"/>
                    <a:pt x="107550" y="4136"/>
                    <a:pt x="107550" y="4136"/>
                  </a:cubicBezTo>
                  <a:cubicBezTo>
                    <a:pt x="107550" y="3723"/>
                    <a:pt x="107550" y="3723"/>
                    <a:pt x="107550" y="3723"/>
                  </a:cubicBezTo>
                  <a:cubicBezTo>
                    <a:pt x="107550" y="3723"/>
                    <a:pt x="108050" y="3723"/>
                    <a:pt x="108050" y="3723"/>
                  </a:cubicBezTo>
                  <a:cubicBezTo>
                    <a:pt x="108050" y="3311"/>
                    <a:pt x="108050" y="3311"/>
                    <a:pt x="107550" y="3311"/>
                  </a:cubicBezTo>
                  <a:cubicBezTo>
                    <a:pt x="108550" y="3311"/>
                    <a:pt x="108550" y="2486"/>
                    <a:pt x="108550" y="2068"/>
                  </a:cubicBezTo>
                  <a:cubicBezTo>
                    <a:pt x="108050" y="1655"/>
                    <a:pt x="107055" y="2486"/>
                    <a:pt x="107055" y="2068"/>
                  </a:cubicBezTo>
                  <a:cubicBezTo>
                    <a:pt x="107055" y="2068"/>
                    <a:pt x="107055" y="2068"/>
                    <a:pt x="107055" y="1655"/>
                  </a:cubicBezTo>
                  <a:cubicBezTo>
                    <a:pt x="107055" y="2068"/>
                    <a:pt x="107055" y="2068"/>
                    <a:pt x="107055" y="2068"/>
                  </a:cubicBezTo>
                  <a:cubicBezTo>
                    <a:pt x="107055" y="2068"/>
                    <a:pt x="107055" y="1655"/>
                    <a:pt x="107055" y="1655"/>
                  </a:cubicBezTo>
                  <a:cubicBezTo>
                    <a:pt x="107055" y="1655"/>
                    <a:pt x="107055" y="1655"/>
                    <a:pt x="107055" y="1655"/>
                  </a:cubicBezTo>
                  <a:cubicBezTo>
                    <a:pt x="107055" y="1655"/>
                    <a:pt x="107550" y="1243"/>
                    <a:pt x="107055" y="830"/>
                  </a:cubicBezTo>
                  <a:cubicBezTo>
                    <a:pt x="106555" y="830"/>
                    <a:pt x="106555" y="1243"/>
                    <a:pt x="106555" y="1655"/>
                  </a:cubicBezTo>
                  <a:cubicBezTo>
                    <a:pt x="106055" y="830"/>
                    <a:pt x="106055" y="1655"/>
                    <a:pt x="105561" y="1655"/>
                  </a:cubicBezTo>
                  <a:cubicBezTo>
                    <a:pt x="105561" y="1655"/>
                    <a:pt x="104566" y="1243"/>
                    <a:pt x="104566" y="1243"/>
                  </a:cubicBezTo>
                  <a:cubicBezTo>
                    <a:pt x="104566" y="1243"/>
                    <a:pt x="104566" y="830"/>
                    <a:pt x="104566" y="830"/>
                  </a:cubicBezTo>
                  <a:cubicBezTo>
                    <a:pt x="104566" y="830"/>
                    <a:pt x="104566" y="412"/>
                    <a:pt x="104566" y="412"/>
                  </a:cubicBezTo>
                  <a:cubicBezTo>
                    <a:pt x="104566" y="412"/>
                    <a:pt x="104566" y="830"/>
                    <a:pt x="104566" y="830"/>
                  </a:cubicBezTo>
                  <a:cubicBezTo>
                    <a:pt x="104566" y="830"/>
                    <a:pt x="104066" y="830"/>
                    <a:pt x="104066" y="830"/>
                  </a:cubicBezTo>
                  <a:cubicBezTo>
                    <a:pt x="104066" y="830"/>
                    <a:pt x="104066" y="1243"/>
                    <a:pt x="104066" y="1655"/>
                  </a:cubicBezTo>
                  <a:cubicBezTo>
                    <a:pt x="104066" y="1655"/>
                    <a:pt x="104066" y="1655"/>
                    <a:pt x="104066" y="1655"/>
                  </a:cubicBezTo>
                  <a:cubicBezTo>
                    <a:pt x="104066" y="1655"/>
                    <a:pt x="104066" y="1655"/>
                    <a:pt x="104066" y="1655"/>
                  </a:cubicBezTo>
                  <a:cubicBezTo>
                    <a:pt x="104066" y="1655"/>
                    <a:pt x="104066" y="2068"/>
                    <a:pt x="104066" y="2068"/>
                  </a:cubicBezTo>
                  <a:cubicBezTo>
                    <a:pt x="104066" y="2068"/>
                    <a:pt x="104066" y="2486"/>
                    <a:pt x="104066" y="2486"/>
                  </a:cubicBezTo>
                  <a:cubicBezTo>
                    <a:pt x="103566" y="2486"/>
                    <a:pt x="103566" y="2068"/>
                    <a:pt x="103566" y="1655"/>
                  </a:cubicBezTo>
                  <a:cubicBezTo>
                    <a:pt x="103566" y="1655"/>
                    <a:pt x="102572" y="1655"/>
                    <a:pt x="102572" y="1655"/>
                  </a:cubicBezTo>
                  <a:cubicBezTo>
                    <a:pt x="102072" y="1655"/>
                    <a:pt x="103072" y="2486"/>
                    <a:pt x="103072" y="2486"/>
                  </a:cubicBezTo>
                  <a:cubicBezTo>
                    <a:pt x="102572" y="2486"/>
                    <a:pt x="101577" y="2068"/>
                    <a:pt x="102072" y="2898"/>
                  </a:cubicBezTo>
                  <a:cubicBezTo>
                    <a:pt x="102072" y="3311"/>
                    <a:pt x="102572" y="3311"/>
                    <a:pt x="103072" y="3311"/>
                  </a:cubicBezTo>
                  <a:cubicBezTo>
                    <a:pt x="103072" y="3311"/>
                    <a:pt x="103072" y="2898"/>
                    <a:pt x="103566" y="2898"/>
                  </a:cubicBezTo>
                  <a:cubicBezTo>
                    <a:pt x="103072" y="3311"/>
                    <a:pt x="103566" y="3311"/>
                    <a:pt x="103566" y="3311"/>
                  </a:cubicBezTo>
                  <a:cubicBezTo>
                    <a:pt x="103566" y="3723"/>
                    <a:pt x="104066" y="3723"/>
                    <a:pt x="103566" y="3723"/>
                  </a:cubicBezTo>
                  <a:cubicBezTo>
                    <a:pt x="103566" y="4136"/>
                    <a:pt x="104066" y="4136"/>
                    <a:pt x="104566" y="4136"/>
                  </a:cubicBezTo>
                  <a:cubicBezTo>
                    <a:pt x="104066" y="4136"/>
                    <a:pt x="103072" y="3723"/>
                    <a:pt x="103072" y="4136"/>
                  </a:cubicBezTo>
                  <a:cubicBezTo>
                    <a:pt x="102572" y="4554"/>
                    <a:pt x="103072" y="4554"/>
                    <a:pt x="103072" y="4554"/>
                  </a:cubicBezTo>
                  <a:cubicBezTo>
                    <a:pt x="103072" y="4967"/>
                    <a:pt x="103072" y="4967"/>
                    <a:pt x="103072" y="4967"/>
                  </a:cubicBezTo>
                  <a:cubicBezTo>
                    <a:pt x="103072" y="4967"/>
                    <a:pt x="103072" y="4967"/>
                    <a:pt x="102572" y="4967"/>
                  </a:cubicBezTo>
                  <a:cubicBezTo>
                    <a:pt x="102572" y="4967"/>
                    <a:pt x="102072" y="4967"/>
                    <a:pt x="102072" y="4967"/>
                  </a:cubicBezTo>
                  <a:cubicBezTo>
                    <a:pt x="101577" y="5379"/>
                    <a:pt x="102072" y="5379"/>
                    <a:pt x="102072" y="5792"/>
                  </a:cubicBezTo>
                  <a:cubicBezTo>
                    <a:pt x="102072" y="5792"/>
                    <a:pt x="101577" y="5792"/>
                    <a:pt x="102072" y="6210"/>
                  </a:cubicBezTo>
                  <a:cubicBezTo>
                    <a:pt x="102072" y="6622"/>
                    <a:pt x="102572" y="6622"/>
                    <a:pt x="102572" y="6622"/>
                  </a:cubicBezTo>
                  <a:cubicBezTo>
                    <a:pt x="102572" y="6622"/>
                    <a:pt x="102072" y="6622"/>
                    <a:pt x="102072" y="6622"/>
                  </a:cubicBezTo>
                  <a:cubicBezTo>
                    <a:pt x="101577" y="6622"/>
                    <a:pt x="102072" y="6622"/>
                    <a:pt x="101577" y="6622"/>
                  </a:cubicBezTo>
                  <a:cubicBezTo>
                    <a:pt x="101577" y="6622"/>
                    <a:pt x="101577" y="7035"/>
                    <a:pt x="101577" y="7035"/>
                  </a:cubicBezTo>
                  <a:cubicBezTo>
                    <a:pt x="101577" y="7035"/>
                    <a:pt x="101577" y="7035"/>
                    <a:pt x="101577" y="7447"/>
                  </a:cubicBezTo>
                  <a:cubicBezTo>
                    <a:pt x="101577" y="7447"/>
                    <a:pt x="101577" y="7865"/>
                    <a:pt x="102072" y="8278"/>
                  </a:cubicBezTo>
                  <a:cubicBezTo>
                    <a:pt x="101577" y="7865"/>
                    <a:pt x="101077" y="8278"/>
                    <a:pt x="101077" y="7865"/>
                  </a:cubicBezTo>
                  <a:cubicBezTo>
                    <a:pt x="101077" y="7865"/>
                    <a:pt x="100583" y="7865"/>
                    <a:pt x="100583" y="7865"/>
                  </a:cubicBezTo>
                  <a:cubicBezTo>
                    <a:pt x="100583" y="8278"/>
                    <a:pt x="100583" y="8278"/>
                    <a:pt x="100083" y="8690"/>
                  </a:cubicBezTo>
                  <a:cubicBezTo>
                    <a:pt x="100083" y="8690"/>
                    <a:pt x="100083" y="8690"/>
                    <a:pt x="99583" y="8690"/>
                  </a:cubicBezTo>
                  <a:cubicBezTo>
                    <a:pt x="99583" y="8690"/>
                    <a:pt x="99583" y="9103"/>
                    <a:pt x="99583" y="9103"/>
                  </a:cubicBezTo>
                  <a:cubicBezTo>
                    <a:pt x="100083" y="9103"/>
                    <a:pt x="99088" y="9515"/>
                    <a:pt x="99583" y="9103"/>
                  </a:cubicBezTo>
                  <a:cubicBezTo>
                    <a:pt x="99088" y="9515"/>
                    <a:pt x="99088" y="9103"/>
                    <a:pt x="99088" y="8690"/>
                  </a:cubicBezTo>
                  <a:cubicBezTo>
                    <a:pt x="99088" y="8278"/>
                    <a:pt x="99583" y="8278"/>
                    <a:pt x="99583" y="7865"/>
                  </a:cubicBezTo>
                  <a:cubicBezTo>
                    <a:pt x="99583" y="7447"/>
                    <a:pt x="99583" y="7035"/>
                    <a:pt x="99583" y="6622"/>
                  </a:cubicBezTo>
                  <a:cubicBezTo>
                    <a:pt x="99583" y="6210"/>
                    <a:pt x="100083" y="6210"/>
                    <a:pt x="99583" y="5792"/>
                  </a:cubicBezTo>
                  <a:cubicBezTo>
                    <a:pt x="99088" y="5792"/>
                    <a:pt x="98588" y="6210"/>
                    <a:pt x="98588" y="6210"/>
                  </a:cubicBezTo>
                  <a:cubicBezTo>
                    <a:pt x="99088" y="5792"/>
                    <a:pt x="99583" y="5792"/>
                    <a:pt x="99583" y="5379"/>
                  </a:cubicBezTo>
                  <a:cubicBezTo>
                    <a:pt x="100083" y="4967"/>
                    <a:pt x="100083" y="4136"/>
                    <a:pt x="100083" y="3723"/>
                  </a:cubicBezTo>
                  <a:cubicBezTo>
                    <a:pt x="100083" y="4136"/>
                    <a:pt x="100083" y="3723"/>
                    <a:pt x="100083" y="3311"/>
                  </a:cubicBezTo>
                  <a:cubicBezTo>
                    <a:pt x="100083" y="3311"/>
                    <a:pt x="100083" y="3311"/>
                    <a:pt x="100083" y="2898"/>
                  </a:cubicBezTo>
                  <a:cubicBezTo>
                    <a:pt x="100083" y="2898"/>
                    <a:pt x="100083" y="2486"/>
                    <a:pt x="100083" y="2486"/>
                  </a:cubicBezTo>
                  <a:cubicBezTo>
                    <a:pt x="99088" y="2486"/>
                    <a:pt x="98588" y="3723"/>
                    <a:pt x="98088" y="4136"/>
                  </a:cubicBezTo>
                  <a:cubicBezTo>
                    <a:pt x="98088" y="4554"/>
                    <a:pt x="97594" y="4967"/>
                    <a:pt x="97094" y="5379"/>
                  </a:cubicBezTo>
                  <a:cubicBezTo>
                    <a:pt x="96600" y="6210"/>
                    <a:pt x="96100" y="7035"/>
                    <a:pt x="95600" y="7865"/>
                  </a:cubicBezTo>
                  <a:cubicBezTo>
                    <a:pt x="95105" y="8690"/>
                    <a:pt x="94605" y="9103"/>
                    <a:pt x="94105" y="9934"/>
                  </a:cubicBezTo>
                  <a:cubicBezTo>
                    <a:pt x="95105" y="9934"/>
                    <a:pt x="94605" y="9934"/>
                    <a:pt x="94605" y="10346"/>
                  </a:cubicBezTo>
                  <a:cubicBezTo>
                    <a:pt x="94105" y="10759"/>
                    <a:pt x="94105" y="11171"/>
                    <a:pt x="93611" y="11589"/>
                  </a:cubicBezTo>
                  <a:cubicBezTo>
                    <a:pt x="93611" y="11589"/>
                    <a:pt x="93611" y="12414"/>
                    <a:pt x="93111" y="12414"/>
                  </a:cubicBezTo>
                  <a:cubicBezTo>
                    <a:pt x="92616" y="12414"/>
                    <a:pt x="92616" y="12002"/>
                    <a:pt x="93111" y="12002"/>
                  </a:cubicBezTo>
                  <a:cubicBezTo>
                    <a:pt x="92616" y="12002"/>
                    <a:pt x="92616" y="12002"/>
                    <a:pt x="92616" y="12002"/>
                  </a:cubicBezTo>
                  <a:cubicBezTo>
                    <a:pt x="92616" y="12002"/>
                    <a:pt x="92616" y="11589"/>
                    <a:pt x="92616" y="11589"/>
                  </a:cubicBezTo>
                  <a:cubicBezTo>
                    <a:pt x="92116" y="12002"/>
                    <a:pt x="92616" y="12414"/>
                    <a:pt x="92616" y="12827"/>
                  </a:cubicBezTo>
                  <a:cubicBezTo>
                    <a:pt x="92116" y="12827"/>
                    <a:pt x="92116" y="11171"/>
                    <a:pt x="92116" y="10759"/>
                  </a:cubicBezTo>
                  <a:cubicBezTo>
                    <a:pt x="92116" y="10346"/>
                    <a:pt x="93611" y="9934"/>
                    <a:pt x="93111" y="9515"/>
                  </a:cubicBezTo>
                  <a:cubicBezTo>
                    <a:pt x="93111" y="9515"/>
                    <a:pt x="93111" y="9515"/>
                    <a:pt x="92616" y="9934"/>
                  </a:cubicBezTo>
                  <a:cubicBezTo>
                    <a:pt x="92616" y="9515"/>
                    <a:pt x="92616" y="9515"/>
                    <a:pt x="93111" y="9515"/>
                  </a:cubicBezTo>
                  <a:cubicBezTo>
                    <a:pt x="92616" y="9515"/>
                    <a:pt x="93111" y="8690"/>
                    <a:pt x="93611" y="9103"/>
                  </a:cubicBezTo>
                  <a:cubicBezTo>
                    <a:pt x="93611" y="8690"/>
                    <a:pt x="93111" y="8278"/>
                    <a:pt x="93611" y="8278"/>
                  </a:cubicBezTo>
                  <a:cubicBezTo>
                    <a:pt x="93111" y="7865"/>
                    <a:pt x="92616" y="8278"/>
                    <a:pt x="92616" y="7865"/>
                  </a:cubicBezTo>
                  <a:cubicBezTo>
                    <a:pt x="92616" y="7865"/>
                    <a:pt x="93611" y="7865"/>
                    <a:pt x="93611" y="7447"/>
                  </a:cubicBezTo>
                  <a:cubicBezTo>
                    <a:pt x="93611" y="7035"/>
                    <a:pt x="92616" y="7447"/>
                    <a:pt x="92616" y="7865"/>
                  </a:cubicBezTo>
                  <a:cubicBezTo>
                    <a:pt x="93111" y="7447"/>
                    <a:pt x="93611" y="6622"/>
                    <a:pt x="94105" y="6210"/>
                  </a:cubicBezTo>
                  <a:cubicBezTo>
                    <a:pt x="94105" y="6210"/>
                    <a:pt x="94105" y="6210"/>
                    <a:pt x="94105" y="5792"/>
                  </a:cubicBezTo>
                  <a:cubicBezTo>
                    <a:pt x="94605" y="5792"/>
                    <a:pt x="94605" y="5792"/>
                    <a:pt x="94605" y="5792"/>
                  </a:cubicBezTo>
                  <a:cubicBezTo>
                    <a:pt x="94605" y="5792"/>
                    <a:pt x="95105" y="5379"/>
                    <a:pt x="95105" y="4967"/>
                  </a:cubicBezTo>
                  <a:cubicBezTo>
                    <a:pt x="95105" y="4967"/>
                    <a:pt x="95105" y="4554"/>
                    <a:pt x="95105" y="4554"/>
                  </a:cubicBezTo>
                  <a:cubicBezTo>
                    <a:pt x="95105" y="4554"/>
                    <a:pt x="95600" y="4554"/>
                    <a:pt x="95600" y="4554"/>
                  </a:cubicBezTo>
                  <a:cubicBezTo>
                    <a:pt x="95600" y="4554"/>
                    <a:pt x="96100" y="4136"/>
                    <a:pt x="96100" y="3723"/>
                  </a:cubicBezTo>
                  <a:cubicBezTo>
                    <a:pt x="96600" y="3311"/>
                    <a:pt x="96100" y="2898"/>
                    <a:pt x="95600" y="3723"/>
                  </a:cubicBezTo>
                  <a:cubicBezTo>
                    <a:pt x="95600" y="3311"/>
                    <a:pt x="95600" y="3311"/>
                    <a:pt x="95105" y="3311"/>
                  </a:cubicBezTo>
                  <a:cubicBezTo>
                    <a:pt x="95105" y="3311"/>
                    <a:pt x="95105" y="3311"/>
                    <a:pt x="94605" y="3723"/>
                  </a:cubicBezTo>
                  <a:cubicBezTo>
                    <a:pt x="94605" y="3723"/>
                    <a:pt x="94605" y="3311"/>
                    <a:pt x="94605" y="3311"/>
                  </a:cubicBezTo>
                  <a:cubicBezTo>
                    <a:pt x="94605" y="3723"/>
                    <a:pt x="94605" y="3723"/>
                    <a:pt x="94105" y="3723"/>
                  </a:cubicBezTo>
                  <a:cubicBezTo>
                    <a:pt x="94105" y="3723"/>
                    <a:pt x="94605" y="3311"/>
                    <a:pt x="94605" y="3311"/>
                  </a:cubicBezTo>
                  <a:cubicBezTo>
                    <a:pt x="95105" y="2898"/>
                    <a:pt x="94605" y="2486"/>
                    <a:pt x="94105" y="2068"/>
                  </a:cubicBezTo>
                  <a:cubicBezTo>
                    <a:pt x="93611" y="2486"/>
                    <a:pt x="94105" y="2898"/>
                    <a:pt x="94105" y="3311"/>
                  </a:cubicBezTo>
                  <a:cubicBezTo>
                    <a:pt x="94105" y="3723"/>
                    <a:pt x="94105" y="4136"/>
                    <a:pt x="93611" y="4136"/>
                  </a:cubicBezTo>
                  <a:cubicBezTo>
                    <a:pt x="93611" y="4136"/>
                    <a:pt x="93611" y="4136"/>
                    <a:pt x="93611" y="4136"/>
                  </a:cubicBezTo>
                  <a:cubicBezTo>
                    <a:pt x="93611" y="4136"/>
                    <a:pt x="93611" y="4136"/>
                    <a:pt x="93611" y="4554"/>
                  </a:cubicBezTo>
                  <a:cubicBezTo>
                    <a:pt x="93611" y="3723"/>
                    <a:pt x="93111" y="3311"/>
                    <a:pt x="93111" y="2898"/>
                  </a:cubicBezTo>
                  <a:cubicBezTo>
                    <a:pt x="92616" y="3311"/>
                    <a:pt x="92616" y="3311"/>
                    <a:pt x="92616" y="3723"/>
                  </a:cubicBezTo>
                  <a:cubicBezTo>
                    <a:pt x="92116" y="3723"/>
                    <a:pt x="92116" y="3311"/>
                    <a:pt x="92116" y="3311"/>
                  </a:cubicBezTo>
                  <a:cubicBezTo>
                    <a:pt x="92116" y="3311"/>
                    <a:pt x="92116" y="3311"/>
                    <a:pt x="92116" y="3311"/>
                  </a:cubicBezTo>
                  <a:cubicBezTo>
                    <a:pt x="92116" y="3311"/>
                    <a:pt x="92616" y="2898"/>
                    <a:pt x="92616" y="2486"/>
                  </a:cubicBezTo>
                  <a:cubicBezTo>
                    <a:pt x="92116" y="2068"/>
                    <a:pt x="92116" y="2898"/>
                    <a:pt x="92116" y="2898"/>
                  </a:cubicBezTo>
                  <a:cubicBezTo>
                    <a:pt x="92116" y="2898"/>
                    <a:pt x="91616" y="2898"/>
                    <a:pt x="91616" y="2898"/>
                  </a:cubicBezTo>
                  <a:cubicBezTo>
                    <a:pt x="91616" y="2898"/>
                    <a:pt x="91122" y="2486"/>
                    <a:pt x="91122" y="2068"/>
                  </a:cubicBezTo>
                  <a:cubicBezTo>
                    <a:pt x="90622" y="2068"/>
                    <a:pt x="90122" y="2486"/>
                    <a:pt x="90622" y="2486"/>
                  </a:cubicBezTo>
                  <a:cubicBezTo>
                    <a:pt x="90122" y="2486"/>
                    <a:pt x="90622" y="2898"/>
                    <a:pt x="90622" y="3311"/>
                  </a:cubicBezTo>
                  <a:cubicBezTo>
                    <a:pt x="90622" y="3311"/>
                    <a:pt x="91122" y="3311"/>
                    <a:pt x="91122" y="3311"/>
                  </a:cubicBezTo>
                  <a:cubicBezTo>
                    <a:pt x="91122" y="3723"/>
                    <a:pt x="90622" y="3311"/>
                    <a:pt x="90622" y="3723"/>
                  </a:cubicBezTo>
                  <a:cubicBezTo>
                    <a:pt x="90622" y="3723"/>
                    <a:pt x="90622" y="3311"/>
                    <a:pt x="90622" y="3723"/>
                  </a:cubicBezTo>
                  <a:cubicBezTo>
                    <a:pt x="90622" y="4136"/>
                    <a:pt x="90622" y="4136"/>
                    <a:pt x="90622" y="4136"/>
                  </a:cubicBezTo>
                  <a:cubicBezTo>
                    <a:pt x="90622" y="4554"/>
                    <a:pt x="90122" y="4554"/>
                    <a:pt x="90122" y="4136"/>
                  </a:cubicBezTo>
                  <a:cubicBezTo>
                    <a:pt x="90122" y="4136"/>
                    <a:pt x="89627" y="4136"/>
                    <a:pt x="89627" y="4136"/>
                  </a:cubicBezTo>
                  <a:cubicBezTo>
                    <a:pt x="89627" y="4136"/>
                    <a:pt x="89627" y="3723"/>
                    <a:pt x="89627" y="3723"/>
                  </a:cubicBezTo>
                  <a:cubicBezTo>
                    <a:pt x="89627" y="3723"/>
                    <a:pt x="89627" y="3723"/>
                    <a:pt x="89627" y="3311"/>
                  </a:cubicBezTo>
                  <a:cubicBezTo>
                    <a:pt x="89127" y="3723"/>
                    <a:pt x="88633" y="3723"/>
                    <a:pt x="88633" y="4136"/>
                  </a:cubicBezTo>
                  <a:cubicBezTo>
                    <a:pt x="89127" y="4967"/>
                    <a:pt x="89127" y="4554"/>
                    <a:pt x="89627" y="4967"/>
                  </a:cubicBezTo>
                  <a:cubicBezTo>
                    <a:pt x="90122" y="4967"/>
                    <a:pt x="91122" y="5379"/>
                    <a:pt x="91122" y="6210"/>
                  </a:cubicBezTo>
                  <a:cubicBezTo>
                    <a:pt x="91122" y="6622"/>
                    <a:pt x="90622" y="6622"/>
                    <a:pt x="90622" y="6210"/>
                  </a:cubicBezTo>
                  <a:cubicBezTo>
                    <a:pt x="90122" y="6210"/>
                    <a:pt x="90122" y="5792"/>
                    <a:pt x="90122" y="5792"/>
                  </a:cubicBezTo>
                  <a:cubicBezTo>
                    <a:pt x="90122" y="5792"/>
                    <a:pt x="89127" y="5379"/>
                    <a:pt x="89127" y="5379"/>
                  </a:cubicBezTo>
                  <a:cubicBezTo>
                    <a:pt x="89127" y="5792"/>
                    <a:pt x="89127" y="6210"/>
                    <a:pt x="89127" y="6210"/>
                  </a:cubicBezTo>
                  <a:cubicBezTo>
                    <a:pt x="88633" y="6622"/>
                    <a:pt x="88633" y="7035"/>
                    <a:pt x="88133" y="7447"/>
                  </a:cubicBezTo>
                  <a:cubicBezTo>
                    <a:pt x="88633" y="7447"/>
                    <a:pt x="89627" y="7865"/>
                    <a:pt x="89127" y="8278"/>
                  </a:cubicBezTo>
                  <a:cubicBezTo>
                    <a:pt x="89127" y="7865"/>
                    <a:pt x="87633" y="7447"/>
                    <a:pt x="87138" y="7865"/>
                  </a:cubicBezTo>
                  <a:cubicBezTo>
                    <a:pt x="86638" y="8278"/>
                    <a:pt x="86138" y="8690"/>
                    <a:pt x="85644" y="9103"/>
                  </a:cubicBezTo>
                  <a:cubicBezTo>
                    <a:pt x="85644" y="9103"/>
                    <a:pt x="85144" y="9515"/>
                    <a:pt x="85144" y="9934"/>
                  </a:cubicBezTo>
                  <a:cubicBezTo>
                    <a:pt x="85144" y="9934"/>
                    <a:pt x="85644" y="9934"/>
                    <a:pt x="85644" y="9934"/>
                  </a:cubicBezTo>
                  <a:cubicBezTo>
                    <a:pt x="85644" y="9934"/>
                    <a:pt x="85644" y="9934"/>
                    <a:pt x="85644" y="9934"/>
                  </a:cubicBezTo>
                  <a:cubicBezTo>
                    <a:pt x="85644" y="9934"/>
                    <a:pt x="85644" y="9934"/>
                    <a:pt x="85644" y="9934"/>
                  </a:cubicBezTo>
                  <a:cubicBezTo>
                    <a:pt x="85644" y="10346"/>
                    <a:pt x="84650" y="9934"/>
                    <a:pt x="84650" y="10759"/>
                  </a:cubicBezTo>
                  <a:cubicBezTo>
                    <a:pt x="84650" y="10759"/>
                    <a:pt x="85144" y="10346"/>
                    <a:pt x="85644" y="10759"/>
                  </a:cubicBezTo>
                  <a:cubicBezTo>
                    <a:pt x="85144" y="10759"/>
                    <a:pt x="84650" y="10759"/>
                    <a:pt x="84150" y="10759"/>
                  </a:cubicBezTo>
                  <a:cubicBezTo>
                    <a:pt x="84150" y="11171"/>
                    <a:pt x="84650" y="11171"/>
                    <a:pt x="85144" y="11171"/>
                  </a:cubicBezTo>
                  <a:cubicBezTo>
                    <a:pt x="85144" y="11589"/>
                    <a:pt x="84650" y="11171"/>
                    <a:pt x="84650" y="11589"/>
                  </a:cubicBezTo>
                  <a:cubicBezTo>
                    <a:pt x="84650" y="11589"/>
                    <a:pt x="85144" y="12002"/>
                    <a:pt x="84650" y="12002"/>
                  </a:cubicBezTo>
                  <a:cubicBezTo>
                    <a:pt x="84650" y="12002"/>
                    <a:pt x="84150" y="12414"/>
                    <a:pt x="83650" y="12414"/>
                  </a:cubicBezTo>
                  <a:cubicBezTo>
                    <a:pt x="84150" y="12414"/>
                    <a:pt x="84150" y="12827"/>
                    <a:pt x="84650" y="12827"/>
                  </a:cubicBezTo>
                  <a:cubicBezTo>
                    <a:pt x="84650" y="13239"/>
                    <a:pt x="85144" y="12827"/>
                    <a:pt x="85644" y="13239"/>
                  </a:cubicBezTo>
                  <a:cubicBezTo>
                    <a:pt x="85144" y="13239"/>
                    <a:pt x="85144" y="14070"/>
                    <a:pt x="84650" y="14070"/>
                  </a:cubicBezTo>
                  <a:cubicBezTo>
                    <a:pt x="84650" y="13657"/>
                    <a:pt x="84650" y="13657"/>
                    <a:pt x="84650" y="13657"/>
                  </a:cubicBezTo>
                  <a:cubicBezTo>
                    <a:pt x="84150" y="13239"/>
                    <a:pt x="83650" y="14070"/>
                    <a:pt x="83650" y="14070"/>
                  </a:cubicBezTo>
                  <a:cubicBezTo>
                    <a:pt x="83650" y="13657"/>
                    <a:pt x="84150" y="12827"/>
                    <a:pt x="83155" y="13239"/>
                  </a:cubicBezTo>
                  <a:cubicBezTo>
                    <a:pt x="83155" y="12414"/>
                    <a:pt x="83155" y="12002"/>
                    <a:pt x="83155" y="11589"/>
                  </a:cubicBezTo>
                  <a:cubicBezTo>
                    <a:pt x="82655" y="11589"/>
                    <a:pt x="82655" y="12002"/>
                    <a:pt x="82155" y="12414"/>
                  </a:cubicBezTo>
                  <a:cubicBezTo>
                    <a:pt x="82155" y="12414"/>
                    <a:pt x="82155" y="12414"/>
                    <a:pt x="81661" y="12414"/>
                  </a:cubicBezTo>
                  <a:cubicBezTo>
                    <a:pt x="81661" y="12414"/>
                    <a:pt x="81661" y="12414"/>
                    <a:pt x="81661" y="12414"/>
                  </a:cubicBezTo>
                  <a:cubicBezTo>
                    <a:pt x="81161" y="12827"/>
                    <a:pt x="80666" y="12414"/>
                    <a:pt x="80166" y="12827"/>
                  </a:cubicBezTo>
                  <a:cubicBezTo>
                    <a:pt x="80166" y="12827"/>
                    <a:pt x="80166" y="12827"/>
                    <a:pt x="79666" y="12827"/>
                  </a:cubicBezTo>
                  <a:cubicBezTo>
                    <a:pt x="80166" y="12827"/>
                    <a:pt x="80166" y="12414"/>
                    <a:pt x="80666" y="12414"/>
                  </a:cubicBezTo>
                  <a:cubicBezTo>
                    <a:pt x="80666" y="12414"/>
                    <a:pt x="80666" y="12414"/>
                    <a:pt x="81161" y="12414"/>
                  </a:cubicBezTo>
                  <a:cubicBezTo>
                    <a:pt x="81661" y="12414"/>
                    <a:pt x="82155" y="12002"/>
                    <a:pt x="82655" y="12002"/>
                  </a:cubicBezTo>
                  <a:cubicBezTo>
                    <a:pt x="83650" y="10346"/>
                    <a:pt x="81161" y="11589"/>
                    <a:pt x="81161" y="10759"/>
                  </a:cubicBezTo>
                  <a:cubicBezTo>
                    <a:pt x="81161" y="10759"/>
                    <a:pt x="80666" y="10346"/>
                    <a:pt x="80666" y="10346"/>
                  </a:cubicBezTo>
                  <a:cubicBezTo>
                    <a:pt x="80166" y="10346"/>
                    <a:pt x="80166" y="10759"/>
                    <a:pt x="80166" y="10759"/>
                  </a:cubicBezTo>
                  <a:cubicBezTo>
                    <a:pt x="80166" y="11171"/>
                    <a:pt x="79666" y="11589"/>
                    <a:pt x="80166" y="11589"/>
                  </a:cubicBezTo>
                  <a:cubicBezTo>
                    <a:pt x="80166" y="11589"/>
                    <a:pt x="80666" y="11589"/>
                    <a:pt x="81161" y="12002"/>
                  </a:cubicBezTo>
                  <a:cubicBezTo>
                    <a:pt x="80666" y="12002"/>
                    <a:pt x="80666" y="11589"/>
                    <a:pt x="80166" y="11589"/>
                  </a:cubicBezTo>
                  <a:cubicBezTo>
                    <a:pt x="80166" y="11589"/>
                    <a:pt x="79666" y="12002"/>
                    <a:pt x="79666" y="12002"/>
                  </a:cubicBezTo>
                  <a:cubicBezTo>
                    <a:pt x="79666" y="11589"/>
                    <a:pt x="79666" y="11589"/>
                    <a:pt x="79666" y="11171"/>
                  </a:cubicBezTo>
                  <a:cubicBezTo>
                    <a:pt x="79666" y="11171"/>
                    <a:pt x="79666" y="10759"/>
                    <a:pt x="79666" y="10759"/>
                  </a:cubicBezTo>
                  <a:cubicBezTo>
                    <a:pt x="79666" y="10759"/>
                    <a:pt x="79666" y="10346"/>
                    <a:pt x="79666" y="10346"/>
                  </a:cubicBezTo>
                  <a:cubicBezTo>
                    <a:pt x="79666" y="9934"/>
                    <a:pt x="79172" y="9934"/>
                    <a:pt x="79172" y="10346"/>
                  </a:cubicBezTo>
                  <a:cubicBezTo>
                    <a:pt x="79172" y="10346"/>
                    <a:pt x="79172" y="10759"/>
                    <a:pt x="79172" y="10759"/>
                  </a:cubicBezTo>
                  <a:cubicBezTo>
                    <a:pt x="79172" y="10346"/>
                    <a:pt x="79172" y="10346"/>
                    <a:pt x="78672" y="9934"/>
                  </a:cubicBezTo>
                  <a:cubicBezTo>
                    <a:pt x="78672" y="9934"/>
                    <a:pt x="78672" y="10346"/>
                    <a:pt x="78172" y="10346"/>
                  </a:cubicBezTo>
                  <a:cubicBezTo>
                    <a:pt x="78672" y="9515"/>
                    <a:pt x="78672" y="9515"/>
                    <a:pt x="78172" y="9934"/>
                  </a:cubicBezTo>
                  <a:cubicBezTo>
                    <a:pt x="77677" y="10346"/>
                    <a:pt x="77177" y="10759"/>
                    <a:pt x="78172" y="11171"/>
                  </a:cubicBezTo>
                  <a:cubicBezTo>
                    <a:pt x="77677" y="11171"/>
                    <a:pt x="77677" y="11589"/>
                    <a:pt x="77677" y="11589"/>
                  </a:cubicBezTo>
                  <a:cubicBezTo>
                    <a:pt x="77677" y="11589"/>
                    <a:pt x="77677" y="11171"/>
                    <a:pt x="77177" y="10759"/>
                  </a:cubicBezTo>
                  <a:cubicBezTo>
                    <a:pt x="77177" y="10346"/>
                    <a:pt x="76677" y="10346"/>
                    <a:pt x="76677" y="9934"/>
                  </a:cubicBezTo>
                  <a:cubicBezTo>
                    <a:pt x="76677" y="9934"/>
                    <a:pt x="76677" y="9515"/>
                    <a:pt x="76183" y="9934"/>
                  </a:cubicBezTo>
                  <a:cubicBezTo>
                    <a:pt x="76183" y="9934"/>
                    <a:pt x="76183" y="10759"/>
                    <a:pt x="76183" y="11171"/>
                  </a:cubicBezTo>
                  <a:cubicBezTo>
                    <a:pt x="76183" y="10759"/>
                    <a:pt x="75683" y="10759"/>
                    <a:pt x="75683" y="10346"/>
                  </a:cubicBezTo>
                  <a:cubicBezTo>
                    <a:pt x="75683" y="10346"/>
                    <a:pt x="75188" y="10346"/>
                    <a:pt x="75188" y="10759"/>
                  </a:cubicBezTo>
                  <a:cubicBezTo>
                    <a:pt x="74688" y="10759"/>
                    <a:pt x="74688" y="10759"/>
                    <a:pt x="75188" y="11171"/>
                  </a:cubicBezTo>
                  <a:cubicBezTo>
                    <a:pt x="75188" y="11589"/>
                    <a:pt x="75683" y="11589"/>
                    <a:pt x="76183" y="11589"/>
                  </a:cubicBezTo>
                  <a:cubicBezTo>
                    <a:pt x="75683" y="11589"/>
                    <a:pt x="75683" y="12002"/>
                    <a:pt x="76183" y="12414"/>
                  </a:cubicBezTo>
                  <a:cubicBezTo>
                    <a:pt x="76183" y="12414"/>
                    <a:pt x="76677" y="12414"/>
                    <a:pt x="76677" y="12414"/>
                  </a:cubicBezTo>
                  <a:cubicBezTo>
                    <a:pt x="76677" y="12414"/>
                    <a:pt x="76677" y="12414"/>
                    <a:pt x="77177" y="12827"/>
                  </a:cubicBezTo>
                  <a:cubicBezTo>
                    <a:pt x="77177" y="12827"/>
                    <a:pt x="77677" y="12414"/>
                    <a:pt x="77677" y="12414"/>
                  </a:cubicBezTo>
                  <a:cubicBezTo>
                    <a:pt x="78172" y="12414"/>
                    <a:pt x="78172" y="12414"/>
                    <a:pt x="78172" y="12414"/>
                  </a:cubicBezTo>
                  <a:cubicBezTo>
                    <a:pt x="78672" y="12414"/>
                    <a:pt x="78672" y="12002"/>
                    <a:pt x="78672" y="12002"/>
                  </a:cubicBezTo>
                  <a:cubicBezTo>
                    <a:pt x="78672" y="12414"/>
                    <a:pt x="78672" y="12414"/>
                    <a:pt x="78672" y="12827"/>
                  </a:cubicBezTo>
                  <a:cubicBezTo>
                    <a:pt x="78172" y="12827"/>
                    <a:pt x="77677" y="12827"/>
                    <a:pt x="77677" y="12827"/>
                  </a:cubicBezTo>
                  <a:cubicBezTo>
                    <a:pt x="77177" y="12827"/>
                    <a:pt x="77677" y="13239"/>
                    <a:pt x="77677" y="13239"/>
                  </a:cubicBezTo>
                  <a:cubicBezTo>
                    <a:pt x="78172" y="13239"/>
                    <a:pt x="78672" y="13239"/>
                    <a:pt x="79172" y="13239"/>
                  </a:cubicBezTo>
                  <a:cubicBezTo>
                    <a:pt x="79172" y="13239"/>
                    <a:pt x="79172" y="13239"/>
                    <a:pt x="79172" y="13239"/>
                  </a:cubicBezTo>
                  <a:cubicBezTo>
                    <a:pt x="78672" y="13239"/>
                    <a:pt x="78672" y="13657"/>
                    <a:pt x="78672" y="14070"/>
                  </a:cubicBezTo>
                  <a:cubicBezTo>
                    <a:pt x="78672" y="13657"/>
                    <a:pt x="78672" y="13657"/>
                    <a:pt x="78672" y="13657"/>
                  </a:cubicBezTo>
                  <a:cubicBezTo>
                    <a:pt x="78172" y="13239"/>
                    <a:pt x="78172" y="13657"/>
                    <a:pt x="78172" y="14070"/>
                  </a:cubicBezTo>
                  <a:cubicBezTo>
                    <a:pt x="78172" y="14070"/>
                    <a:pt x="78172" y="14482"/>
                    <a:pt x="78172" y="14482"/>
                  </a:cubicBezTo>
                  <a:cubicBezTo>
                    <a:pt x="78172" y="14895"/>
                    <a:pt x="78172" y="14895"/>
                    <a:pt x="78172" y="14895"/>
                  </a:cubicBezTo>
                  <a:cubicBezTo>
                    <a:pt x="78672" y="15313"/>
                    <a:pt x="78672" y="15313"/>
                    <a:pt x="78172" y="15313"/>
                  </a:cubicBezTo>
                  <a:cubicBezTo>
                    <a:pt x="78172" y="15313"/>
                    <a:pt x="78672" y="15726"/>
                    <a:pt x="78672" y="16138"/>
                  </a:cubicBezTo>
                  <a:cubicBezTo>
                    <a:pt x="78672" y="16138"/>
                    <a:pt x="78672" y="16551"/>
                    <a:pt x="78172" y="16138"/>
                  </a:cubicBezTo>
                  <a:cubicBezTo>
                    <a:pt x="78672" y="16138"/>
                    <a:pt x="78672" y="16138"/>
                    <a:pt x="78672" y="16138"/>
                  </a:cubicBezTo>
                  <a:cubicBezTo>
                    <a:pt x="78172" y="15726"/>
                    <a:pt x="78172" y="15313"/>
                    <a:pt x="77677" y="14895"/>
                  </a:cubicBezTo>
                  <a:cubicBezTo>
                    <a:pt x="77177" y="14482"/>
                    <a:pt x="76677" y="14482"/>
                    <a:pt x="76677" y="14070"/>
                  </a:cubicBezTo>
                  <a:cubicBezTo>
                    <a:pt x="76677" y="14070"/>
                    <a:pt x="76677" y="13657"/>
                    <a:pt x="76677" y="13657"/>
                  </a:cubicBezTo>
                  <a:cubicBezTo>
                    <a:pt x="76677" y="14070"/>
                    <a:pt x="76183" y="13657"/>
                    <a:pt x="76183" y="13657"/>
                  </a:cubicBezTo>
                  <a:cubicBezTo>
                    <a:pt x="76183" y="13239"/>
                    <a:pt x="76183" y="13239"/>
                    <a:pt x="75683" y="13239"/>
                  </a:cubicBezTo>
                  <a:cubicBezTo>
                    <a:pt x="75188" y="12827"/>
                    <a:pt x="75188" y="13657"/>
                    <a:pt x="74688" y="14070"/>
                  </a:cubicBezTo>
                  <a:cubicBezTo>
                    <a:pt x="75188" y="14070"/>
                    <a:pt x="75188" y="14070"/>
                    <a:pt x="75188" y="14482"/>
                  </a:cubicBezTo>
                  <a:cubicBezTo>
                    <a:pt x="75188" y="14482"/>
                    <a:pt x="75188" y="14482"/>
                    <a:pt x="74688" y="14482"/>
                  </a:cubicBezTo>
                  <a:cubicBezTo>
                    <a:pt x="74688" y="14895"/>
                    <a:pt x="75188" y="15313"/>
                    <a:pt x="74188" y="15313"/>
                  </a:cubicBezTo>
                  <a:cubicBezTo>
                    <a:pt x="74688" y="15313"/>
                    <a:pt x="74688" y="14895"/>
                    <a:pt x="74688" y="14895"/>
                  </a:cubicBezTo>
                  <a:cubicBezTo>
                    <a:pt x="74688" y="14895"/>
                    <a:pt x="74188" y="14895"/>
                    <a:pt x="74188" y="14895"/>
                  </a:cubicBezTo>
                  <a:cubicBezTo>
                    <a:pt x="74188" y="14895"/>
                    <a:pt x="74188" y="15313"/>
                    <a:pt x="74188" y="15313"/>
                  </a:cubicBezTo>
                  <a:cubicBezTo>
                    <a:pt x="74188" y="15313"/>
                    <a:pt x="73694" y="15313"/>
                    <a:pt x="74188" y="15726"/>
                  </a:cubicBezTo>
                  <a:cubicBezTo>
                    <a:pt x="73694" y="15726"/>
                    <a:pt x="73694" y="15313"/>
                    <a:pt x="73694" y="15313"/>
                  </a:cubicBezTo>
                  <a:cubicBezTo>
                    <a:pt x="73694" y="15313"/>
                    <a:pt x="73694" y="15313"/>
                    <a:pt x="73694" y="15313"/>
                  </a:cubicBezTo>
                  <a:cubicBezTo>
                    <a:pt x="73694" y="14895"/>
                    <a:pt x="73694" y="14895"/>
                    <a:pt x="73694" y="14895"/>
                  </a:cubicBezTo>
                  <a:cubicBezTo>
                    <a:pt x="73194" y="14482"/>
                    <a:pt x="74188" y="14482"/>
                    <a:pt x="74188" y="14070"/>
                  </a:cubicBezTo>
                  <a:cubicBezTo>
                    <a:pt x="73694" y="14070"/>
                    <a:pt x="73194" y="14482"/>
                    <a:pt x="72694" y="14895"/>
                  </a:cubicBezTo>
                  <a:cubicBezTo>
                    <a:pt x="73194" y="15313"/>
                    <a:pt x="73194" y="15726"/>
                    <a:pt x="72200" y="15726"/>
                  </a:cubicBezTo>
                  <a:cubicBezTo>
                    <a:pt x="72200" y="16138"/>
                    <a:pt x="71700" y="15726"/>
                    <a:pt x="71700" y="16138"/>
                  </a:cubicBezTo>
                  <a:cubicBezTo>
                    <a:pt x="71205" y="16138"/>
                    <a:pt x="71700" y="16551"/>
                    <a:pt x="71700" y="16551"/>
                  </a:cubicBezTo>
                  <a:cubicBezTo>
                    <a:pt x="71700" y="16969"/>
                    <a:pt x="71205" y="17381"/>
                    <a:pt x="71700" y="17381"/>
                  </a:cubicBezTo>
                  <a:cubicBezTo>
                    <a:pt x="71700" y="17794"/>
                    <a:pt x="71700" y="17794"/>
                    <a:pt x="72200" y="17794"/>
                  </a:cubicBezTo>
                  <a:cubicBezTo>
                    <a:pt x="72200" y="18206"/>
                    <a:pt x="72200" y="18206"/>
                    <a:pt x="72694" y="18619"/>
                  </a:cubicBezTo>
                  <a:cubicBezTo>
                    <a:pt x="72694" y="18619"/>
                    <a:pt x="73194" y="18619"/>
                    <a:pt x="73194" y="19037"/>
                  </a:cubicBezTo>
                  <a:cubicBezTo>
                    <a:pt x="73194" y="19037"/>
                    <a:pt x="73194" y="19037"/>
                    <a:pt x="73194" y="19037"/>
                  </a:cubicBezTo>
                  <a:cubicBezTo>
                    <a:pt x="72694" y="18619"/>
                    <a:pt x="72200" y="18619"/>
                    <a:pt x="72200" y="18619"/>
                  </a:cubicBezTo>
                  <a:cubicBezTo>
                    <a:pt x="71700" y="18206"/>
                    <a:pt x="71700" y="17794"/>
                    <a:pt x="71205" y="18206"/>
                  </a:cubicBezTo>
                  <a:cubicBezTo>
                    <a:pt x="71205" y="18206"/>
                    <a:pt x="70705" y="19037"/>
                    <a:pt x="70705" y="19449"/>
                  </a:cubicBezTo>
                  <a:cubicBezTo>
                    <a:pt x="70705" y="19862"/>
                    <a:pt x="70705" y="19862"/>
                    <a:pt x="70705" y="20275"/>
                  </a:cubicBezTo>
                  <a:cubicBezTo>
                    <a:pt x="70205" y="20275"/>
                    <a:pt x="70205" y="20275"/>
                    <a:pt x="70205" y="20275"/>
                  </a:cubicBezTo>
                  <a:cubicBezTo>
                    <a:pt x="69711" y="20693"/>
                    <a:pt x="69711" y="21105"/>
                    <a:pt x="69211" y="21105"/>
                  </a:cubicBezTo>
                  <a:cubicBezTo>
                    <a:pt x="68711" y="21518"/>
                    <a:pt x="69211" y="21105"/>
                    <a:pt x="69211" y="21105"/>
                  </a:cubicBezTo>
                  <a:cubicBezTo>
                    <a:pt x="69211" y="20693"/>
                    <a:pt x="69211" y="20693"/>
                    <a:pt x="69211" y="20693"/>
                  </a:cubicBezTo>
                  <a:cubicBezTo>
                    <a:pt x="69211" y="20275"/>
                    <a:pt x="69711" y="20275"/>
                    <a:pt x="69711" y="20275"/>
                  </a:cubicBezTo>
                  <a:cubicBezTo>
                    <a:pt x="70205" y="19862"/>
                    <a:pt x="70205" y="19449"/>
                    <a:pt x="70205" y="19449"/>
                  </a:cubicBezTo>
                  <a:cubicBezTo>
                    <a:pt x="70705" y="19449"/>
                    <a:pt x="70705" y="18619"/>
                    <a:pt x="70705" y="18619"/>
                  </a:cubicBezTo>
                  <a:cubicBezTo>
                    <a:pt x="70705" y="18619"/>
                    <a:pt x="70705" y="18619"/>
                    <a:pt x="70705" y="18206"/>
                  </a:cubicBezTo>
                  <a:cubicBezTo>
                    <a:pt x="70705" y="18206"/>
                    <a:pt x="70705" y="18206"/>
                    <a:pt x="70705" y="18206"/>
                  </a:cubicBezTo>
                  <a:cubicBezTo>
                    <a:pt x="70705" y="18206"/>
                    <a:pt x="70705" y="18206"/>
                    <a:pt x="70705" y="17794"/>
                  </a:cubicBezTo>
                  <a:cubicBezTo>
                    <a:pt x="71205" y="17794"/>
                    <a:pt x="70705" y="17381"/>
                    <a:pt x="70705" y="16969"/>
                  </a:cubicBezTo>
                  <a:cubicBezTo>
                    <a:pt x="70705" y="16969"/>
                    <a:pt x="70705" y="16551"/>
                    <a:pt x="70705" y="16138"/>
                  </a:cubicBezTo>
                  <a:cubicBezTo>
                    <a:pt x="71205" y="15726"/>
                    <a:pt x="71205" y="15313"/>
                    <a:pt x="71205" y="14895"/>
                  </a:cubicBezTo>
                  <a:cubicBezTo>
                    <a:pt x="71205" y="14482"/>
                    <a:pt x="71205" y="14482"/>
                    <a:pt x="70705" y="14070"/>
                  </a:cubicBezTo>
                  <a:cubicBezTo>
                    <a:pt x="70205" y="13239"/>
                    <a:pt x="70205" y="14482"/>
                    <a:pt x="70205" y="14895"/>
                  </a:cubicBezTo>
                  <a:cubicBezTo>
                    <a:pt x="70205" y="14895"/>
                    <a:pt x="70205" y="14482"/>
                    <a:pt x="70205" y="14070"/>
                  </a:cubicBezTo>
                  <a:cubicBezTo>
                    <a:pt x="69711" y="14482"/>
                    <a:pt x="69711" y="15726"/>
                    <a:pt x="69211" y="16138"/>
                  </a:cubicBezTo>
                  <a:cubicBezTo>
                    <a:pt x="69211" y="15726"/>
                    <a:pt x="69211" y="15313"/>
                    <a:pt x="69211" y="15313"/>
                  </a:cubicBezTo>
                  <a:cubicBezTo>
                    <a:pt x="68711" y="15726"/>
                    <a:pt x="67716" y="18206"/>
                    <a:pt x="69711" y="17794"/>
                  </a:cubicBezTo>
                  <a:cubicBezTo>
                    <a:pt x="69211" y="18206"/>
                    <a:pt x="68711" y="17794"/>
                    <a:pt x="68216" y="17794"/>
                  </a:cubicBezTo>
                  <a:cubicBezTo>
                    <a:pt x="68216" y="17794"/>
                    <a:pt x="68216" y="18619"/>
                    <a:pt x="67716" y="19037"/>
                  </a:cubicBezTo>
                  <a:cubicBezTo>
                    <a:pt x="67716" y="19449"/>
                    <a:pt x="67716" y="19449"/>
                    <a:pt x="67222" y="19862"/>
                  </a:cubicBezTo>
                  <a:cubicBezTo>
                    <a:pt x="67222" y="19862"/>
                    <a:pt x="67716" y="19449"/>
                    <a:pt x="67716" y="19449"/>
                  </a:cubicBezTo>
                  <a:cubicBezTo>
                    <a:pt x="67716" y="19449"/>
                    <a:pt x="67716" y="19037"/>
                    <a:pt x="67716" y="19037"/>
                  </a:cubicBezTo>
                  <a:cubicBezTo>
                    <a:pt x="67716" y="18206"/>
                    <a:pt x="68216" y="17794"/>
                    <a:pt x="68216" y="17381"/>
                  </a:cubicBezTo>
                  <a:cubicBezTo>
                    <a:pt x="68216" y="16969"/>
                    <a:pt x="67716" y="16969"/>
                    <a:pt x="67716" y="16969"/>
                  </a:cubicBezTo>
                  <a:cubicBezTo>
                    <a:pt x="67716" y="16551"/>
                    <a:pt x="67716" y="16138"/>
                    <a:pt x="68216" y="16138"/>
                  </a:cubicBezTo>
                  <a:cubicBezTo>
                    <a:pt x="68216" y="15726"/>
                    <a:pt x="68216" y="15726"/>
                    <a:pt x="68216" y="15313"/>
                  </a:cubicBezTo>
                  <a:cubicBezTo>
                    <a:pt x="67716" y="15313"/>
                    <a:pt x="67222" y="15726"/>
                    <a:pt x="67222" y="15726"/>
                  </a:cubicBezTo>
                  <a:cubicBezTo>
                    <a:pt x="66722" y="15726"/>
                    <a:pt x="66722" y="15726"/>
                    <a:pt x="66222" y="15726"/>
                  </a:cubicBezTo>
                  <a:cubicBezTo>
                    <a:pt x="65727" y="15726"/>
                    <a:pt x="66222" y="15726"/>
                    <a:pt x="65727" y="16138"/>
                  </a:cubicBezTo>
                  <a:cubicBezTo>
                    <a:pt x="65227" y="16138"/>
                    <a:pt x="65227" y="16138"/>
                    <a:pt x="65227" y="16551"/>
                  </a:cubicBezTo>
                  <a:cubicBezTo>
                    <a:pt x="64727" y="16551"/>
                    <a:pt x="65227" y="16969"/>
                    <a:pt x="64727" y="16969"/>
                  </a:cubicBezTo>
                  <a:cubicBezTo>
                    <a:pt x="64727" y="17381"/>
                    <a:pt x="63733" y="18206"/>
                    <a:pt x="64727" y="18619"/>
                  </a:cubicBezTo>
                  <a:cubicBezTo>
                    <a:pt x="64727" y="18619"/>
                    <a:pt x="65227" y="18206"/>
                    <a:pt x="65227" y="18206"/>
                  </a:cubicBezTo>
                  <a:cubicBezTo>
                    <a:pt x="65727" y="18206"/>
                    <a:pt x="65727" y="18206"/>
                    <a:pt x="65727" y="18619"/>
                  </a:cubicBezTo>
                  <a:cubicBezTo>
                    <a:pt x="65227" y="18619"/>
                    <a:pt x="65727" y="18206"/>
                    <a:pt x="65227" y="18619"/>
                  </a:cubicBezTo>
                  <a:cubicBezTo>
                    <a:pt x="64727" y="18619"/>
                    <a:pt x="64727" y="19037"/>
                    <a:pt x="64727" y="19449"/>
                  </a:cubicBezTo>
                  <a:cubicBezTo>
                    <a:pt x="64727" y="19449"/>
                    <a:pt x="64727" y="19449"/>
                    <a:pt x="64727" y="19449"/>
                  </a:cubicBezTo>
                  <a:cubicBezTo>
                    <a:pt x="65227" y="19862"/>
                    <a:pt x="65227" y="19862"/>
                    <a:pt x="65227" y="19862"/>
                  </a:cubicBezTo>
                  <a:cubicBezTo>
                    <a:pt x="65227" y="20275"/>
                    <a:pt x="65727" y="19862"/>
                    <a:pt x="66222" y="20275"/>
                  </a:cubicBezTo>
                  <a:cubicBezTo>
                    <a:pt x="66222" y="20275"/>
                    <a:pt x="66722" y="20693"/>
                    <a:pt x="66722" y="21105"/>
                  </a:cubicBezTo>
                  <a:cubicBezTo>
                    <a:pt x="66722" y="21105"/>
                    <a:pt x="66722" y="21518"/>
                    <a:pt x="66722" y="21518"/>
                  </a:cubicBezTo>
                  <a:cubicBezTo>
                    <a:pt x="66722" y="21518"/>
                    <a:pt x="67222" y="21930"/>
                    <a:pt x="66722" y="21930"/>
                  </a:cubicBezTo>
                  <a:cubicBezTo>
                    <a:pt x="66722" y="21930"/>
                    <a:pt x="66722" y="21518"/>
                    <a:pt x="66722" y="21518"/>
                  </a:cubicBezTo>
                  <a:cubicBezTo>
                    <a:pt x="66222" y="21518"/>
                    <a:pt x="66222" y="21930"/>
                    <a:pt x="66222" y="21930"/>
                  </a:cubicBezTo>
                  <a:cubicBezTo>
                    <a:pt x="65727" y="21930"/>
                    <a:pt x="66222" y="21518"/>
                    <a:pt x="65727" y="21518"/>
                  </a:cubicBezTo>
                  <a:cubicBezTo>
                    <a:pt x="65727" y="21518"/>
                    <a:pt x="65727" y="21518"/>
                    <a:pt x="65727" y="21518"/>
                  </a:cubicBezTo>
                  <a:cubicBezTo>
                    <a:pt x="65227" y="21105"/>
                    <a:pt x="66222" y="21518"/>
                    <a:pt x="66222" y="21105"/>
                  </a:cubicBezTo>
                  <a:cubicBezTo>
                    <a:pt x="66722" y="20693"/>
                    <a:pt x="65727" y="20693"/>
                    <a:pt x="65227" y="20693"/>
                  </a:cubicBezTo>
                  <a:cubicBezTo>
                    <a:pt x="64727" y="20275"/>
                    <a:pt x="64727" y="19862"/>
                    <a:pt x="64727" y="19449"/>
                  </a:cubicBezTo>
                  <a:cubicBezTo>
                    <a:pt x="64727" y="19449"/>
                    <a:pt x="64233" y="19449"/>
                    <a:pt x="64233" y="19449"/>
                  </a:cubicBezTo>
                  <a:cubicBezTo>
                    <a:pt x="64233" y="19449"/>
                    <a:pt x="64233" y="19037"/>
                    <a:pt x="64233" y="19037"/>
                  </a:cubicBezTo>
                  <a:cubicBezTo>
                    <a:pt x="64233" y="19037"/>
                    <a:pt x="64233" y="19037"/>
                    <a:pt x="63733" y="19037"/>
                  </a:cubicBezTo>
                  <a:cubicBezTo>
                    <a:pt x="64233" y="18206"/>
                    <a:pt x="63733" y="18206"/>
                    <a:pt x="63238" y="18619"/>
                  </a:cubicBezTo>
                  <a:cubicBezTo>
                    <a:pt x="62738" y="18619"/>
                    <a:pt x="62238" y="18619"/>
                    <a:pt x="62238" y="18619"/>
                  </a:cubicBezTo>
                  <a:cubicBezTo>
                    <a:pt x="62238" y="18619"/>
                    <a:pt x="62238" y="19449"/>
                    <a:pt x="62238" y="19037"/>
                  </a:cubicBezTo>
                  <a:cubicBezTo>
                    <a:pt x="62238" y="19449"/>
                    <a:pt x="62238" y="19449"/>
                    <a:pt x="62238" y="19449"/>
                  </a:cubicBezTo>
                  <a:cubicBezTo>
                    <a:pt x="62738" y="19862"/>
                    <a:pt x="62738" y="19449"/>
                    <a:pt x="62738" y="19862"/>
                  </a:cubicBezTo>
                  <a:cubicBezTo>
                    <a:pt x="62738" y="19862"/>
                    <a:pt x="62738" y="19862"/>
                    <a:pt x="62738" y="20275"/>
                  </a:cubicBezTo>
                  <a:cubicBezTo>
                    <a:pt x="63238" y="20693"/>
                    <a:pt x="63733" y="20275"/>
                    <a:pt x="64233" y="20693"/>
                  </a:cubicBezTo>
                  <a:cubicBezTo>
                    <a:pt x="64233" y="20693"/>
                    <a:pt x="64727" y="21105"/>
                    <a:pt x="64727" y="21105"/>
                  </a:cubicBezTo>
                  <a:cubicBezTo>
                    <a:pt x="64727" y="21518"/>
                    <a:pt x="63733" y="20693"/>
                    <a:pt x="63733" y="20693"/>
                  </a:cubicBezTo>
                  <a:cubicBezTo>
                    <a:pt x="62738" y="20693"/>
                    <a:pt x="63238" y="21105"/>
                    <a:pt x="63238" y="21518"/>
                  </a:cubicBezTo>
                  <a:cubicBezTo>
                    <a:pt x="62738" y="21105"/>
                    <a:pt x="62738" y="20693"/>
                    <a:pt x="62738" y="20275"/>
                  </a:cubicBezTo>
                  <a:cubicBezTo>
                    <a:pt x="62238" y="20693"/>
                    <a:pt x="62238" y="21518"/>
                    <a:pt x="62238" y="21930"/>
                  </a:cubicBezTo>
                  <a:cubicBezTo>
                    <a:pt x="62238" y="21518"/>
                    <a:pt x="62738" y="19862"/>
                    <a:pt x="61744" y="20275"/>
                  </a:cubicBezTo>
                  <a:cubicBezTo>
                    <a:pt x="61744" y="19862"/>
                    <a:pt x="61744" y="19449"/>
                    <a:pt x="61744" y="19449"/>
                  </a:cubicBezTo>
                  <a:cubicBezTo>
                    <a:pt x="61244" y="19037"/>
                    <a:pt x="61244" y="19037"/>
                    <a:pt x="61244" y="19037"/>
                  </a:cubicBezTo>
                  <a:cubicBezTo>
                    <a:pt x="60744" y="19449"/>
                    <a:pt x="60744" y="19449"/>
                    <a:pt x="60744" y="19449"/>
                  </a:cubicBezTo>
                  <a:cubicBezTo>
                    <a:pt x="60744" y="19862"/>
                    <a:pt x="60744" y="19862"/>
                    <a:pt x="60744" y="20275"/>
                  </a:cubicBezTo>
                  <a:cubicBezTo>
                    <a:pt x="60744" y="20693"/>
                    <a:pt x="60744" y="20693"/>
                    <a:pt x="60250" y="21105"/>
                  </a:cubicBezTo>
                  <a:cubicBezTo>
                    <a:pt x="60250" y="21105"/>
                    <a:pt x="59750" y="21518"/>
                    <a:pt x="60250" y="21930"/>
                  </a:cubicBezTo>
                  <a:cubicBezTo>
                    <a:pt x="60250" y="21930"/>
                    <a:pt x="60250" y="21518"/>
                    <a:pt x="60250" y="21930"/>
                  </a:cubicBezTo>
                  <a:cubicBezTo>
                    <a:pt x="60744" y="22343"/>
                    <a:pt x="60250" y="22343"/>
                    <a:pt x="60744" y="22761"/>
                  </a:cubicBezTo>
                  <a:cubicBezTo>
                    <a:pt x="60744" y="22761"/>
                    <a:pt x="60250" y="22761"/>
                    <a:pt x="60250" y="22761"/>
                  </a:cubicBezTo>
                  <a:cubicBezTo>
                    <a:pt x="59750" y="22761"/>
                    <a:pt x="59750" y="22761"/>
                    <a:pt x="59750" y="22761"/>
                  </a:cubicBezTo>
                  <a:cubicBezTo>
                    <a:pt x="59255" y="23173"/>
                    <a:pt x="58755" y="22761"/>
                    <a:pt x="58255" y="23173"/>
                  </a:cubicBezTo>
                  <a:cubicBezTo>
                    <a:pt x="58755" y="23173"/>
                    <a:pt x="57761" y="23998"/>
                    <a:pt x="57761" y="24416"/>
                  </a:cubicBezTo>
                  <a:cubicBezTo>
                    <a:pt x="58255" y="24416"/>
                    <a:pt x="57261" y="25242"/>
                    <a:pt x="57261" y="25242"/>
                  </a:cubicBezTo>
                  <a:cubicBezTo>
                    <a:pt x="57761" y="25242"/>
                    <a:pt x="57761" y="25242"/>
                    <a:pt x="57761" y="25242"/>
                  </a:cubicBezTo>
                  <a:cubicBezTo>
                    <a:pt x="58255" y="25242"/>
                    <a:pt x="58755" y="25242"/>
                    <a:pt x="58755" y="24829"/>
                  </a:cubicBezTo>
                  <a:cubicBezTo>
                    <a:pt x="58755" y="25242"/>
                    <a:pt x="59255" y="25242"/>
                    <a:pt x="59255" y="25242"/>
                  </a:cubicBezTo>
                  <a:cubicBezTo>
                    <a:pt x="59255" y="25654"/>
                    <a:pt x="59255" y="25654"/>
                    <a:pt x="59255" y="25654"/>
                  </a:cubicBezTo>
                  <a:cubicBezTo>
                    <a:pt x="58755" y="25654"/>
                    <a:pt x="58755" y="25242"/>
                    <a:pt x="58255" y="25654"/>
                  </a:cubicBezTo>
                  <a:cubicBezTo>
                    <a:pt x="58255" y="25654"/>
                    <a:pt x="57761" y="26072"/>
                    <a:pt x="57761" y="26072"/>
                  </a:cubicBezTo>
                  <a:cubicBezTo>
                    <a:pt x="58255" y="26072"/>
                    <a:pt x="59255" y="26485"/>
                    <a:pt x="59255" y="26897"/>
                  </a:cubicBezTo>
                  <a:cubicBezTo>
                    <a:pt x="58755" y="26897"/>
                    <a:pt x="58755" y="26897"/>
                    <a:pt x="58255" y="26485"/>
                  </a:cubicBezTo>
                  <a:cubicBezTo>
                    <a:pt x="58255" y="26485"/>
                    <a:pt x="57761" y="26485"/>
                    <a:pt x="57761" y="26485"/>
                  </a:cubicBezTo>
                  <a:cubicBezTo>
                    <a:pt x="57261" y="26485"/>
                    <a:pt x="57761" y="26485"/>
                    <a:pt x="57261" y="26485"/>
                  </a:cubicBezTo>
                  <a:cubicBezTo>
                    <a:pt x="56761" y="26485"/>
                    <a:pt x="56761" y="26897"/>
                    <a:pt x="56761" y="26897"/>
                  </a:cubicBezTo>
                  <a:cubicBezTo>
                    <a:pt x="56761" y="26897"/>
                    <a:pt x="56761" y="26897"/>
                    <a:pt x="56761" y="26897"/>
                  </a:cubicBezTo>
                  <a:cubicBezTo>
                    <a:pt x="56761" y="27310"/>
                    <a:pt x="57261" y="26897"/>
                    <a:pt x="57261" y="26897"/>
                  </a:cubicBezTo>
                  <a:cubicBezTo>
                    <a:pt x="57261" y="26897"/>
                    <a:pt x="57261" y="26897"/>
                    <a:pt x="57261" y="26897"/>
                  </a:cubicBezTo>
                  <a:cubicBezTo>
                    <a:pt x="57261" y="26897"/>
                    <a:pt x="57261" y="27310"/>
                    <a:pt x="57261" y="27310"/>
                  </a:cubicBezTo>
                  <a:cubicBezTo>
                    <a:pt x="57761" y="27310"/>
                    <a:pt x="57761" y="27310"/>
                    <a:pt x="57761" y="27722"/>
                  </a:cubicBezTo>
                  <a:cubicBezTo>
                    <a:pt x="58255" y="27722"/>
                    <a:pt x="58255" y="27722"/>
                    <a:pt x="58755" y="27722"/>
                  </a:cubicBezTo>
                  <a:cubicBezTo>
                    <a:pt x="58255" y="28140"/>
                    <a:pt x="58255" y="27722"/>
                    <a:pt x="58255" y="27722"/>
                  </a:cubicBezTo>
                  <a:cubicBezTo>
                    <a:pt x="57761" y="27722"/>
                    <a:pt x="57761" y="27722"/>
                    <a:pt x="57761" y="27722"/>
                  </a:cubicBezTo>
                  <a:cubicBezTo>
                    <a:pt x="57261" y="27722"/>
                    <a:pt x="57261" y="27722"/>
                    <a:pt x="57261" y="27310"/>
                  </a:cubicBezTo>
                  <a:cubicBezTo>
                    <a:pt x="56761" y="27310"/>
                    <a:pt x="56266" y="26897"/>
                    <a:pt x="55766" y="27310"/>
                  </a:cubicBezTo>
                  <a:cubicBezTo>
                    <a:pt x="55766" y="27722"/>
                    <a:pt x="56266" y="28140"/>
                    <a:pt x="56266" y="28140"/>
                  </a:cubicBezTo>
                  <a:cubicBezTo>
                    <a:pt x="56266" y="28553"/>
                    <a:pt x="55766" y="27722"/>
                    <a:pt x="55766" y="27310"/>
                  </a:cubicBezTo>
                  <a:cubicBezTo>
                    <a:pt x="55272" y="27310"/>
                    <a:pt x="54272" y="27722"/>
                    <a:pt x="53777" y="28140"/>
                  </a:cubicBezTo>
                  <a:cubicBezTo>
                    <a:pt x="53777" y="28140"/>
                    <a:pt x="53777" y="28140"/>
                    <a:pt x="53277" y="28553"/>
                  </a:cubicBezTo>
                  <a:cubicBezTo>
                    <a:pt x="53277" y="28553"/>
                    <a:pt x="53777" y="28965"/>
                    <a:pt x="53777" y="28965"/>
                  </a:cubicBezTo>
                  <a:cubicBezTo>
                    <a:pt x="53777" y="29378"/>
                    <a:pt x="53277" y="28965"/>
                    <a:pt x="52777" y="29378"/>
                  </a:cubicBezTo>
                  <a:cubicBezTo>
                    <a:pt x="52777" y="29378"/>
                    <a:pt x="53277" y="29796"/>
                    <a:pt x="53277" y="30209"/>
                  </a:cubicBezTo>
                  <a:cubicBezTo>
                    <a:pt x="53277" y="30209"/>
                    <a:pt x="53277" y="30209"/>
                    <a:pt x="53777" y="30209"/>
                  </a:cubicBezTo>
                  <a:cubicBezTo>
                    <a:pt x="54272" y="30209"/>
                    <a:pt x="54272" y="30209"/>
                    <a:pt x="54272" y="30209"/>
                  </a:cubicBezTo>
                  <a:cubicBezTo>
                    <a:pt x="54272" y="30209"/>
                    <a:pt x="54772" y="30209"/>
                    <a:pt x="54772" y="30209"/>
                  </a:cubicBezTo>
                  <a:cubicBezTo>
                    <a:pt x="54772" y="30209"/>
                    <a:pt x="55272" y="29378"/>
                    <a:pt x="55272" y="29378"/>
                  </a:cubicBezTo>
                  <a:cubicBezTo>
                    <a:pt x="55766" y="29378"/>
                    <a:pt x="56266" y="30209"/>
                    <a:pt x="55272" y="30209"/>
                  </a:cubicBezTo>
                  <a:cubicBezTo>
                    <a:pt x="55766" y="30209"/>
                    <a:pt x="56266" y="30209"/>
                    <a:pt x="56761" y="29796"/>
                  </a:cubicBezTo>
                  <a:cubicBezTo>
                    <a:pt x="57261" y="29796"/>
                    <a:pt x="57261" y="29378"/>
                    <a:pt x="57761" y="29378"/>
                  </a:cubicBezTo>
                  <a:cubicBezTo>
                    <a:pt x="57761" y="29378"/>
                    <a:pt x="57761" y="29796"/>
                    <a:pt x="57761" y="30209"/>
                  </a:cubicBezTo>
                  <a:cubicBezTo>
                    <a:pt x="58255" y="30209"/>
                    <a:pt x="58255" y="30209"/>
                    <a:pt x="58755" y="30209"/>
                  </a:cubicBezTo>
                  <a:cubicBezTo>
                    <a:pt x="58755" y="30209"/>
                    <a:pt x="59255" y="30621"/>
                    <a:pt x="59255" y="30621"/>
                  </a:cubicBezTo>
                  <a:cubicBezTo>
                    <a:pt x="58755" y="31034"/>
                    <a:pt x="57761" y="29796"/>
                    <a:pt x="57261" y="30621"/>
                  </a:cubicBezTo>
                  <a:cubicBezTo>
                    <a:pt x="57261" y="30621"/>
                    <a:pt x="57761" y="30621"/>
                    <a:pt x="58255" y="31034"/>
                  </a:cubicBezTo>
                  <a:cubicBezTo>
                    <a:pt x="57761" y="31034"/>
                    <a:pt x="57261" y="30209"/>
                    <a:pt x="56761" y="30621"/>
                  </a:cubicBezTo>
                  <a:cubicBezTo>
                    <a:pt x="56761" y="30621"/>
                    <a:pt x="56266" y="30621"/>
                    <a:pt x="56266" y="31034"/>
                  </a:cubicBezTo>
                  <a:cubicBezTo>
                    <a:pt x="56266" y="31034"/>
                    <a:pt x="56266" y="31446"/>
                    <a:pt x="56761" y="31446"/>
                  </a:cubicBezTo>
                  <a:cubicBezTo>
                    <a:pt x="56761" y="31864"/>
                    <a:pt x="57261" y="31864"/>
                    <a:pt x="57261" y="32277"/>
                  </a:cubicBezTo>
                  <a:cubicBezTo>
                    <a:pt x="56761" y="32277"/>
                    <a:pt x="57261" y="32689"/>
                    <a:pt x="57261" y="32689"/>
                  </a:cubicBezTo>
                  <a:cubicBezTo>
                    <a:pt x="57261" y="32689"/>
                    <a:pt x="57261" y="33102"/>
                    <a:pt x="56761" y="33102"/>
                  </a:cubicBezTo>
                  <a:cubicBezTo>
                    <a:pt x="56761" y="33102"/>
                    <a:pt x="56761" y="32689"/>
                    <a:pt x="56761" y="32277"/>
                  </a:cubicBezTo>
                  <a:cubicBezTo>
                    <a:pt x="56761" y="32277"/>
                    <a:pt x="56761" y="32277"/>
                    <a:pt x="56761" y="31864"/>
                  </a:cubicBezTo>
                  <a:cubicBezTo>
                    <a:pt x="56761" y="31864"/>
                    <a:pt x="56266" y="31864"/>
                    <a:pt x="56266" y="31446"/>
                  </a:cubicBezTo>
                  <a:cubicBezTo>
                    <a:pt x="56266" y="31446"/>
                    <a:pt x="56266" y="31034"/>
                    <a:pt x="56266" y="31034"/>
                  </a:cubicBezTo>
                  <a:cubicBezTo>
                    <a:pt x="55766" y="30621"/>
                    <a:pt x="54772" y="31446"/>
                    <a:pt x="54772" y="31446"/>
                  </a:cubicBezTo>
                  <a:cubicBezTo>
                    <a:pt x="54772" y="31034"/>
                    <a:pt x="54772" y="31034"/>
                    <a:pt x="54772" y="31034"/>
                  </a:cubicBezTo>
                  <a:cubicBezTo>
                    <a:pt x="54772" y="30621"/>
                    <a:pt x="54272" y="30621"/>
                    <a:pt x="53777" y="30621"/>
                  </a:cubicBezTo>
                  <a:cubicBezTo>
                    <a:pt x="53277" y="30621"/>
                    <a:pt x="52283" y="31034"/>
                    <a:pt x="51783" y="31034"/>
                  </a:cubicBezTo>
                  <a:cubicBezTo>
                    <a:pt x="51783" y="31034"/>
                    <a:pt x="52283" y="31034"/>
                    <a:pt x="52283" y="31034"/>
                  </a:cubicBezTo>
                  <a:cubicBezTo>
                    <a:pt x="52283" y="31034"/>
                    <a:pt x="51783" y="31446"/>
                    <a:pt x="51783" y="31446"/>
                  </a:cubicBezTo>
                  <a:cubicBezTo>
                    <a:pt x="52283" y="31446"/>
                    <a:pt x="53277" y="31446"/>
                    <a:pt x="53777" y="31864"/>
                  </a:cubicBezTo>
                  <a:cubicBezTo>
                    <a:pt x="53777" y="32277"/>
                    <a:pt x="53777" y="32277"/>
                    <a:pt x="53777" y="32689"/>
                  </a:cubicBezTo>
                  <a:cubicBezTo>
                    <a:pt x="54272" y="33102"/>
                    <a:pt x="54272" y="33102"/>
                    <a:pt x="54772" y="33520"/>
                  </a:cubicBezTo>
                  <a:cubicBezTo>
                    <a:pt x="54272" y="33520"/>
                    <a:pt x="53777" y="33102"/>
                    <a:pt x="53277" y="32689"/>
                  </a:cubicBezTo>
                  <a:cubicBezTo>
                    <a:pt x="53277" y="32689"/>
                    <a:pt x="53277" y="32277"/>
                    <a:pt x="53277" y="32277"/>
                  </a:cubicBezTo>
                  <a:cubicBezTo>
                    <a:pt x="53277" y="32277"/>
                    <a:pt x="53277" y="31864"/>
                    <a:pt x="52777" y="31864"/>
                  </a:cubicBezTo>
                  <a:cubicBezTo>
                    <a:pt x="52777" y="31864"/>
                    <a:pt x="52283" y="31864"/>
                    <a:pt x="52283" y="31864"/>
                  </a:cubicBezTo>
                  <a:cubicBezTo>
                    <a:pt x="52283" y="31864"/>
                    <a:pt x="52283" y="31446"/>
                    <a:pt x="52283" y="31446"/>
                  </a:cubicBezTo>
                  <a:cubicBezTo>
                    <a:pt x="51783" y="31446"/>
                    <a:pt x="51783" y="31446"/>
                    <a:pt x="51288" y="31446"/>
                  </a:cubicBezTo>
                  <a:cubicBezTo>
                    <a:pt x="51288" y="31864"/>
                    <a:pt x="51783" y="31864"/>
                    <a:pt x="51783" y="32277"/>
                  </a:cubicBezTo>
                  <a:cubicBezTo>
                    <a:pt x="52283" y="32277"/>
                    <a:pt x="52283" y="32277"/>
                    <a:pt x="52283" y="32277"/>
                  </a:cubicBezTo>
                  <a:cubicBezTo>
                    <a:pt x="52283" y="32277"/>
                    <a:pt x="52283" y="32277"/>
                    <a:pt x="51783" y="32277"/>
                  </a:cubicBezTo>
                  <a:cubicBezTo>
                    <a:pt x="51288" y="32689"/>
                    <a:pt x="51783" y="32689"/>
                    <a:pt x="51783" y="32689"/>
                  </a:cubicBezTo>
                  <a:cubicBezTo>
                    <a:pt x="52283" y="32689"/>
                    <a:pt x="52777" y="32689"/>
                    <a:pt x="52777" y="32277"/>
                  </a:cubicBezTo>
                  <a:cubicBezTo>
                    <a:pt x="52777" y="32689"/>
                    <a:pt x="53277" y="32689"/>
                    <a:pt x="53777" y="33102"/>
                  </a:cubicBezTo>
                  <a:cubicBezTo>
                    <a:pt x="53277" y="33102"/>
                    <a:pt x="52777" y="33102"/>
                    <a:pt x="52777" y="32689"/>
                  </a:cubicBezTo>
                  <a:cubicBezTo>
                    <a:pt x="52777" y="32689"/>
                    <a:pt x="52777" y="33102"/>
                    <a:pt x="53277" y="33102"/>
                  </a:cubicBezTo>
                  <a:cubicBezTo>
                    <a:pt x="52777" y="33102"/>
                    <a:pt x="52777" y="33102"/>
                    <a:pt x="52777" y="33520"/>
                  </a:cubicBezTo>
                  <a:cubicBezTo>
                    <a:pt x="52283" y="33102"/>
                    <a:pt x="52283" y="33520"/>
                    <a:pt x="51783" y="33520"/>
                  </a:cubicBezTo>
                  <a:cubicBezTo>
                    <a:pt x="51783" y="33520"/>
                    <a:pt x="52283" y="33520"/>
                    <a:pt x="52283" y="33520"/>
                  </a:cubicBezTo>
                  <a:cubicBezTo>
                    <a:pt x="52283" y="33520"/>
                    <a:pt x="52283" y="33932"/>
                    <a:pt x="52283" y="33932"/>
                  </a:cubicBezTo>
                  <a:cubicBezTo>
                    <a:pt x="52283" y="33932"/>
                    <a:pt x="52283" y="33932"/>
                    <a:pt x="52777" y="33520"/>
                  </a:cubicBezTo>
                  <a:cubicBezTo>
                    <a:pt x="53277" y="33520"/>
                    <a:pt x="53777" y="33932"/>
                    <a:pt x="53777" y="33932"/>
                  </a:cubicBezTo>
                  <a:cubicBezTo>
                    <a:pt x="53777" y="33932"/>
                    <a:pt x="53777" y="33932"/>
                    <a:pt x="53777" y="33932"/>
                  </a:cubicBezTo>
                  <a:cubicBezTo>
                    <a:pt x="53777" y="33932"/>
                    <a:pt x="53777" y="33932"/>
                    <a:pt x="53777" y="34345"/>
                  </a:cubicBezTo>
                  <a:cubicBezTo>
                    <a:pt x="53777" y="34345"/>
                    <a:pt x="53277" y="33932"/>
                    <a:pt x="53277" y="33932"/>
                  </a:cubicBezTo>
                  <a:cubicBezTo>
                    <a:pt x="52777" y="33932"/>
                    <a:pt x="52777" y="34345"/>
                    <a:pt x="52283" y="34345"/>
                  </a:cubicBezTo>
                  <a:cubicBezTo>
                    <a:pt x="52777" y="34345"/>
                    <a:pt x="52777" y="34345"/>
                    <a:pt x="53277" y="34757"/>
                  </a:cubicBezTo>
                  <a:cubicBezTo>
                    <a:pt x="52777" y="34757"/>
                    <a:pt x="52777" y="35176"/>
                    <a:pt x="53277" y="35176"/>
                  </a:cubicBezTo>
                  <a:cubicBezTo>
                    <a:pt x="53277" y="35176"/>
                    <a:pt x="52777" y="35176"/>
                    <a:pt x="52777" y="35176"/>
                  </a:cubicBezTo>
                  <a:cubicBezTo>
                    <a:pt x="52777" y="35176"/>
                    <a:pt x="52283" y="34345"/>
                    <a:pt x="52283" y="34757"/>
                  </a:cubicBezTo>
                  <a:cubicBezTo>
                    <a:pt x="52283" y="34757"/>
                    <a:pt x="52777" y="35176"/>
                    <a:pt x="52777" y="35176"/>
                  </a:cubicBezTo>
                  <a:cubicBezTo>
                    <a:pt x="52777" y="35176"/>
                    <a:pt x="52777" y="35176"/>
                    <a:pt x="52777" y="35588"/>
                  </a:cubicBezTo>
                  <a:cubicBezTo>
                    <a:pt x="52777" y="35588"/>
                    <a:pt x="52777" y="35588"/>
                    <a:pt x="52777" y="35588"/>
                  </a:cubicBezTo>
                  <a:cubicBezTo>
                    <a:pt x="52283" y="35588"/>
                    <a:pt x="52283" y="34345"/>
                    <a:pt x="51783" y="34757"/>
                  </a:cubicBezTo>
                  <a:cubicBezTo>
                    <a:pt x="52283" y="35176"/>
                    <a:pt x="51783" y="35588"/>
                    <a:pt x="52283" y="36001"/>
                  </a:cubicBezTo>
                  <a:cubicBezTo>
                    <a:pt x="52283" y="36001"/>
                    <a:pt x="52777" y="36001"/>
                    <a:pt x="52777" y="36413"/>
                  </a:cubicBezTo>
                  <a:cubicBezTo>
                    <a:pt x="53277" y="36413"/>
                    <a:pt x="52777" y="36413"/>
                    <a:pt x="53277" y="36826"/>
                  </a:cubicBezTo>
                  <a:cubicBezTo>
                    <a:pt x="52777" y="36826"/>
                    <a:pt x="52283" y="36001"/>
                    <a:pt x="52283" y="36001"/>
                  </a:cubicBezTo>
                  <a:cubicBezTo>
                    <a:pt x="51783" y="35588"/>
                    <a:pt x="51783" y="36001"/>
                    <a:pt x="51783" y="35588"/>
                  </a:cubicBezTo>
                  <a:cubicBezTo>
                    <a:pt x="51783" y="35588"/>
                    <a:pt x="51783" y="35176"/>
                    <a:pt x="51783" y="34757"/>
                  </a:cubicBezTo>
                  <a:cubicBezTo>
                    <a:pt x="51783" y="34757"/>
                    <a:pt x="51288" y="34757"/>
                    <a:pt x="51288" y="34345"/>
                  </a:cubicBezTo>
                  <a:cubicBezTo>
                    <a:pt x="51288" y="34345"/>
                    <a:pt x="51288" y="34345"/>
                    <a:pt x="51288" y="33932"/>
                  </a:cubicBezTo>
                  <a:cubicBezTo>
                    <a:pt x="51288" y="33932"/>
                    <a:pt x="51288" y="33520"/>
                    <a:pt x="51288" y="33520"/>
                  </a:cubicBezTo>
                  <a:cubicBezTo>
                    <a:pt x="51288" y="33102"/>
                    <a:pt x="51288" y="33102"/>
                    <a:pt x="51288" y="33102"/>
                  </a:cubicBezTo>
                  <a:cubicBezTo>
                    <a:pt x="51288" y="33102"/>
                    <a:pt x="51288" y="33102"/>
                    <a:pt x="51288" y="33102"/>
                  </a:cubicBezTo>
                  <a:cubicBezTo>
                    <a:pt x="50788" y="32689"/>
                    <a:pt x="51288" y="32277"/>
                    <a:pt x="50788" y="32277"/>
                  </a:cubicBezTo>
                  <a:cubicBezTo>
                    <a:pt x="50288" y="31864"/>
                    <a:pt x="50788" y="32689"/>
                    <a:pt x="50788" y="32689"/>
                  </a:cubicBezTo>
                  <a:cubicBezTo>
                    <a:pt x="49794" y="32689"/>
                    <a:pt x="50288" y="33102"/>
                    <a:pt x="50288" y="33520"/>
                  </a:cubicBezTo>
                  <a:cubicBezTo>
                    <a:pt x="50288" y="33520"/>
                    <a:pt x="50288" y="33520"/>
                    <a:pt x="50288" y="33520"/>
                  </a:cubicBezTo>
                  <a:cubicBezTo>
                    <a:pt x="50288" y="33932"/>
                    <a:pt x="49794" y="33932"/>
                    <a:pt x="49794" y="33932"/>
                  </a:cubicBezTo>
                  <a:cubicBezTo>
                    <a:pt x="49794" y="33932"/>
                    <a:pt x="49794" y="33932"/>
                    <a:pt x="49794" y="33932"/>
                  </a:cubicBezTo>
                  <a:cubicBezTo>
                    <a:pt x="49294" y="33932"/>
                    <a:pt x="49294" y="33932"/>
                    <a:pt x="49294" y="34345"/>
                  </a:cubicBezTo>
                  <a:cubicBezTo>
                    <a:pt x="49294" y="34345"/>
                    <a:pt x="49294" y="33932"/>
                    <a:pt x="49294" y="33932"/>
                  </a:cubicBezTo>
                  <a:cubicBezTo>
                    <a:pt x="49294" y="33520"/>
                    <a:pt x="49294" y="33932"/>
                    <a:pt x="49294" y="33932"/>
                  </a:cubicBezTo>
                  <a:cubicBezTo>
                    <a:pt x="49294" y="33932"/>
                    <a:pt x="49294" y="33932"/>
                    <a:pt x="49794" y="33932"/>
                  </a:cubicBezTo>
                  <a:cubicBezTo>
                    <a:pt x="49794" y="33932"/>
                    <a:pt x="49794" y="33520"/>
                    <a:pt x="49794" y="33520"/>
                  </a:cubicBezTo>
                  <a:cubicBezTo>
                    <a:pt x="49794" y="33520"/>
                    <a:pt x="49294" y="33520"/>
                    <a:pt x="49794" y="33102"/>
                  </a:cubicBezTo>
                  <a:cubicBezTo>
                    <a:pt x="49294" y="33102"/>
                    <a:pt x="49294" y="33102"/>
                    <a:pt x="49294" y="33102"/>
                  </a:cubicBezTo>
                  <a:cubicBezTo>
                    <a:pt x="49294" y="33102"/>
                    <a:pt x="48794" y="33932"/>
                    <a:pt x="48794" y="33932"/>
                  </a:cubicBezTo>
                  <a:cubicBezTo>
                    <a:pt x="48794" y="33520"/>
                    <a:pt x="48794" y="33520"/>
                    <a:pt x="48794" y="33520"/>
                  </a:cubicBezTo>
                  <a:cubicBezTo>
                    <a:pt x="48300" y="33520"/>
                    <a:pt x="48300" y="33520"/>
                    <a:pt x="47800" y="33932"/>
                  </a:cubicBezTo>
                  <a:cubicBezTo>
                    <a:pt x="47800" y="33932"/>
                    <a:pt x="47800" y="34345"/>
                    <a:pt x="47800" y="34345"/>
                  </a:cubicBezTo>
                  <a:cubicBezTo>
                    <a:pt x="47800" y="34345"/>
                    <a:pt x="47305" y="34345"/>
                    <a:pt x="47800" y="34757"/>
                  </a:cubicBezTo>
                  <a:cubicBezTo>
                    <a:pt x="47800" y="34757"/>
                    <a:pt x="48300" y="34757"/>
                    <a:pt x="48300" y="34757"/>
                  </a:cubicBezTo>
                  <a:cubicBezTo>
                    <a:pt x="47800" y="34757"/>
                    <a:pt x="48794" y="33932"/>
                    <a:pt x="48794" y="33932"/>
                  </a:cubicBezTo>
                  <a:cubicBezTo>
                    <a:pt x="48794" y="33932"/>
                    <a:pt x="48794" y="34345"/>
                    <a:pt x="48794" y="34345"/>
                  </a:cubicBezTo>
                  <a:cubicBezTo>
                    <a:pt x="49294" y="34345"/>
                    <a:pt x="49294" y="34345"/>
                    <a:pt x="49294" y="34345"/>
                  </a:cubicBezTo>
                  <a:cubicBezTo>
                    <a:pt x="49794" y="34345"/>
                    <a:pt x="49794" y="34345"/>
                    <a:pt x="50288" y="33932"/>
                  </a:cubicBezTo>
                  <a:cubicBezTo>
                    <a:pt x="50288" y="33932"/>
                    <a:pt x="50288" y="33932"/>
                    <a:pt x="50288" y="33932"/>
                  </a:cubicBezTo>
                  <a:cubicBezTo>
                    <a:pt x="49794" y="34345"/>
                    <a:pt x="50788" y="34345"/>
                    <a:pt x="51288" y="34757"/>
                  </a:cubicBezTo>
                  <a:cubicBezTo>
                    <a:pt x="51288" y="34757"/>
                    <a:pt x="51288" y="34757"/>
                    <a:pt x="51288" y="34757"/>
                  </a:cubicBezTo>
                  <a:cubicBezTo>
                    <a:pt x="50788" y="34345"/>
                    <a:pt x="50788" y="34757"/>
                    <a:pt x="50788" y="35176"/>
                  </a:cubicBezTo>
                  <a:cubicBezTo>
                    <a:pt x="50788" y="35176"/>
                    <a:pt x="50288" y="35588"/>
                    <a:pt x="50288" y="35588"/>
                  </a:cubicBezTo>
                  <a:cubicBezTo>
                    <a:pt x="49794" y="36001"/>
                    <a:pt x="50288" y="35588"/>
                    <a:pt x="50288" y="35588"/>
                  </a:cubicBezTo>
                  <a:cubicBezTo>
                    <a:pt x="49794" y="35176"/>
                    <a:pt x="49294" y="35176"/>
                    <a:pt x="48794" y="35588"/>
                  </a:cubicBezTo>
                  <a:cubicBezTo>
                    <a:pt x="48794" y="36001"/>
                    <a:pt x="48794" y="36001"/>
                    <a:pt x="48794" y="36413"/>
                  </a:cubicBezTo>
                  <a:cubicBezTo>
                    <a:pt x="48300" y="36001"/>
                    <a:pt x="48794" y="35588"/>
                    <a:pt x="48300" y="35588"/>
                  </a:cubicBezTo>
                  <a:cubicBezTo>
                    <a:pt x="48300" y="35588"/>
                    <a:pt x="47800" y="36001"/>
                    <a:pt x="47800" y="35588"/>
                  </a:cubicBezTo>
                  <a:cubicBezTo>
                    <a:pt x="47305" y="36001"/>
                    <a:pt x="47305" y="36413"/>
                    <a:pt x="47305" y="36413"/>
                  </a:cubicBezTo>
                  <a:cubicBezTo>
                    <a:pt x="47305" y="36413"/>
                    <a:pt x="47305" y="36001"/>
                    <a:pt x="47305" y="36001"/>
                  </a:cubicBezTo>
                  <a:cubicBezTo>
                    <a:pt x="46805" y="35588"/>
                    <a:pt x="45811" y="36001"/>
                    <a:pt x="45311" y="36413"/>
                  </a:cubicBezTo>
                  <a:cubicBezTo>
                    <a:pt x="45311" y="36413"/>
                    <a:pt x="45311" y="36413"/>
                    <a:pt x="45311" y="36413"/>
                  </a:cubicBezTo>
                  <a:cubicBezTo>
                    <a:pt x="45811" y="36413"/>
                    <a:pt x="46305" y="36001"/>
                    <a:pt x="46805" y="36413"/>
                  </a:cubicBezTo>
                  <a:cubicBezTo>
                    <a:pt x="46805" y="36413"/>
                    <a:pt x="44811" y="36413"/>
                    <a:pt x="45311" y="36826"/>
                  </a:cubicBezTo>
                  <a:cubicBezTo>
                    <a:pt x="45311" y="36826"/>
                    <a:pt x="45311" y="36826"/>
                    <a:pt x="45311" y="36826"/>
                  </a:cubicBezTo>
                  <a:cubicBezTo>
                    <a:pt x="45311" y="36826"/>
                    <a:pt x="45311" y="36826"/>
                    <a:pt x="45311" y="37244"/>
                  </a:cubicBezTo>
                  <a:cubicBezTo>
                    <a:pt x="45811" y="36826"/>
                    <a:pt x="46305" y="36826"/>
                    <a:pt x="46305" y="36826"/>
                  </a:cubicBezTo>
                  <a:cubicBezTo>
                    <a:pt x="45811" y="37244"/>
                    <a:pt x="46805" y="37244"/>
                    <a:pt x="46805" y="37244"/>
                  </a:cubicBezTo>
                  <a:cubicBezTo>
                    <a:pt x="46305" y="37244"/>
                    <a:pt x="45311" y="37244"/>
                    <a:pt x="45311" y="37656"/>
                  </a:cubicBezTo>
                  <a:cubicBezTo>
                    <a:pt x="45811" y="37656"/>
                    <a:pt x="45311" y="38069"/>
                    <a:pt x="44811" y="38069"/>
                  </a:cubicBezTo>
                  <a:cubicBezTo>
                    <a:pt x="45311" y="38481"/>
                    <a:pt x="46805" y="38069"/>
                    <a:pt x="46805" y="37656"/>
                  </a:cubicBezTo>
                  <a:cubicBezTo>
                    <a:pt x="47305" y="37656"/>
                    <a:pt x="47800" y="37244"/>
                    <a:pt x="47800" y="36826"/>
                  </a:cubicBezTo>
                  <a:cubicBezTo>
                    <a:pt x="47800" y="36413"/>
                    <a:pt x="47800" y="36413"/>
                    <a:pt x="47800" y="36001"/>
                  </a:cubicBezTo>
                  <a:cubicBezTo>
                    <a:pt x="47800" y="36413"/>
                    <a:pt x="48300" y="36413"/>
                    <a:pt x="48300" y="36413"/>
                  </a:cubicBezTo>
                  <a:cubicBezTo>
                    <a:pt x="48300" y="36413"/>
                    <a:pt x="48300" y="36413"/>
                    <a:pt x="48300" y="36001"/>
                  </a:cubicBezTo>
                  <a:cubicBezTo>
                    <a:pt x="48300" y="36413"/>
                    <a:pt x="48300" y="36413"/>
                    <a:pt x="48300" y="36826"/>
                  </a:cubicBezTo>
                  <a:cubicBezTo>
                    <a:pt x="48300" y="36826"/>
                    <a:pt x="48794" y="36826"/>
                    <a:pt x="48794" y="36826"/>
                  </a:cubicBezTo>
                  <a:cubicBezTo>
                    <a:pt x="49294" y="36826"/>
                    <a:pt x="49294" y="36826"/>
                    <a:pt x="49294" y="36826"/>
                  </a:cubicBezTo>
                  <a:cubicBezTo>
                    <a:pt x="49294" y="36826"/>
                    <a:pt x="49294" y="36826"/>
                    <a:pt x="49294" y="37244"/>
                  </a:cubicBezTo>
                  <a:cubicBezTo>
                    <a:pt x="49294" y="37244"/>
                    <a:pt x="49794" y="37244"/>
                    <a:pt x="49794" y="37656"/>
                  </a:cubicBezTo>
                  <a:cubicBezTo>
                    <a:pt x="49794" y="37656"/>
                    <a:pt x="49794" y="37656"/>
                    <a:pt x="50288" y="37656"/>
                  </a:cubicBezTo>
                  <a:cubicBezTo>
                    <a:pt x="49794" y="38069"/>
                    <a:pt x="49294" y="37656"/>
                    <a:pt x="49294" y="37244"/>
                  </a:cubicBezTo>
                  <a:cubicBezTo>
                    <a:pt x="48794" y="37244"/>
                    <a:pt x="48794" y="37244"/>
                    <a:pt x="48300" y="37244"/>
                  </a:cubicBezTo>
                  <a:cubicBezTo>
                    <a:pt x="48300" y="37656"/>
                    <a:pt x="48300" y="37656"/>
                    <a:pt x="48794" y="37656"/>
                  </a:cubicBezTo>
                  <a:cubicBezTo>
                    <a:pt x="48794" y="37656"/>
                    <a:pt x="48794" y="37656"/>
                    <a:pt x="48794" y="37656"/>
                  </a:cubicBezTo>
                  <a:cubicBezTo>
                    <a:pt x="48794" y="37656"/>
                    <a:pt x="49294" y="38069"/>
                    <a:pt x="49294" y="38069"/>
                  </a:cubicBezTo>
                  <a:cubicBezTo>
                    <a:pt x="49294" y="38069"/>
                    <a:pt x="48794" y="38069"/>
                    <a:pt x="48794" y="37656"/>
                  </a:cubicBezTo>
                  <a:cubicBezTo>
                    <a:pt x="48794" y="38069"/>
                    <a:pt x="48794" y="38069"/>
                    <a:pt x="48794" y="38069"/>
                  </a:cubicBezTo>
                  <a:cubicBezTo>
                    <a:pt x="48794" y="38069"/>
                    <a:pt x="48300" y="38069"/>
                    <a:pt x="48300" y="38069"/>
                  </a:cubicBezTo>
                  <a:cubicBezTo>
                    <a:pt x="47800" y="37656"/>
                    <a:pt x="47800" y="37656"/>
                    <a:pt x="47800" y="37656"/>
                  </a:cubicBezTo>
                  <a:cubicBezTo>
                    <a:pt x="47305" y="37656"/>
                    <a:pt x="47305" y="38069"/>
                    <a:pt x="47800" y="38069"/>
                  </a:cubicBezTo>
                  <a:cubicBezTo>
                    <a:pt x="47800" y="38069"/>
                    <a:pt x="46805" y="38481"/>
                    <a:pt x="47305" y="38481"/>
                  </a:cubicBezTo>
                  <a:cubicBezTo>
                    <a:pt x="47305" y="38899"/>
                    <a:pt x="47305" y="38481"/>
                    <a:pt x="47305" y="38481"/>
                  </a:cubicBezTo>
                  <a:cubicBezTo>
                    <a:pt x="47305" y="38481"/>
                    <a:pt x="47800" y="38899"/>
                    <a:pt x="47800" y="38899"/>
                  </a:cubicBezTo>
                  <a:cubicBezTo>
                    <a:pt x="48300" y="38481"/>
                    <a:pt x="47800" y="38069"/>
                    <a:pt x="48300" y="38481"/>
                  </a:cubicBezTo>
                  <a:cubicBezTo>
                    <a:pt x="48300" y="38481"/>
                    <a:pt x="48300" y="38899"/>
                    <a:pt x="48300" y="39312"/>
                  </a:cubicBezTo>
                  <a:cubicBezTo>
                    <a:pt x="48300" y="38899"/>
                    <a:pt x="47800" y="38899"/>
                    <a:pt x="47305" y="38899"/>
                  </a:cubicBezTo>
                  <a:cubicBezTo>
                    <a:pt x="47305" y="38899"/>
                    <a:pt x="47305" y="38899"/>
                    <a:pt x="47305" y="38899"/>
                  </a:cubicBezTo>
                  <a:cubicBezTo>
                    <a:pt x="46805" y="39312"/>
                    <a:pt x="48300" y="39724"/>
                    <a:pt x="48794" y="39724"/>
                  </a:cubicBezTo>
                  <a:cubicBezTo>
                    <a:pt x="48794" y="39724"/>
                    <a:pt x="50288" y="38481"/>
                    <a:pt x="50288" y="39312"/>
                  </a:cubicBezTo>
                  <a:cubicBezTo>
                    <a:pt x="49794" y="39312"/>
                    <a:pt x="49294" y="39312"/>
                    <a:pt x="49294" y="39724"/>
                  </a:cubicBezTo>
                  <a:cubicBezTo>
                    <a:pt x="48794" y="39724"/>
                    <a:pt x="48300" y="40137"/>
                    <a:pt x="48794" y="40137"/>
                  </a:cubicBezTo>
                  <a:cubicBezTo>
                    <a:pt x="48794" y="40550"/>
                    <a:pt x="48794" y="40550"/>
                    <a:pt x="48794" y="40968"/>
                  </a:cubicBezTo>
                  <a:cubicBezTo>
                    <a:pt x="49294" y="40968"/>
                    <a:pt x="49294" y="41380"/>
                    <a:pt x="49294" y="41380"/>
                  </a:cubicBezTo>
                  <a:cubicBezTo>
                    <a:pt x="49294" y="41793"/>
                    <a:pt x="49794" y="41793"/>
                    <a:pt x="49294" y="42205"/>
                  </a:cubicBezTo>
                  <a:cubicBezTo>
                    <a:pt x="48794" y="42205"/>
                    <a:pt x="49294" y="41793"/>
                    <a:pt x="49294" y="41793"/>
                  </a:cubicBezTo>
                  <a:cubicBezTo>
                    <a:pt x="49294" y="41380"/>
                    <a:pt x="48794" y="40968"/>
                    <a:pt x="48794" y="40968"/>
                  </a:cubicBezTo>
                  <a:cubicBezTo>
                    <a:pt x="48794" y="40550"/>
                    <a:pt x="48794" y="40137"/>
                    <a:pt x="48300" y="40137"/>
                  </a:cubicBezTo>
                  <a:cubicBezTo>
                    <a:pt x="47800" y="39724"/>
                    <a:pt x="47305" y="40137"/>
                    <a:pt x="46805" y="40550"/>
                  </a:cubicBezTo>
                  <a:cubicBezTo>
                    <a:pt x="46805" y="40550"/>
                    <a:pt x="46805" y="40137"/>
                    <a:pt x="46805" y="40137"/>
                  </a:cubicBezTo>
                  <a:cubicBezTo>
                    <a:pt x="47305" y="40137"/>
                    <a:pt x="46805" y="40137"/>
                    <a:pt x="46805" y="40137"/>
                  </a:cubicBezTo>
                  <a:cubicBezTo>
                    <a:pt x="46805" y="40137"/>
                    <a:pt x="47305" y="40137"/>
                    <a:pt x="47305" y="40137"/>
                  </a:cubicBezTo>
                  <a:cubicBezTo>
                    <a:pt x="47305" y="39724"/>
                    <a:pt x="47305" y="39724"/>
                    <a:pt x="47305" y="39724"/>
                  </a:cubicBezTo>
                  <a:cubicBezTo>
                    <a:pt x="46805" y="39724"/>
                    <a:pt x="46805" y="39724"/>
                    <a:pt x="46305" y="40137"/>
                  </a:cubicBezTo>
                  <a:cubicBezTo>
                    <a:pt x="46305" y="40137"/>
                    <a:pt x="45811" y="40137"/>
                    <a:pt x="45311" y="40137"/>
                  </a:cubicBezTo>
                  <a:cubicBezTo>
                    <a:pt x="45811" y="39724"/>
                    <a:pt x="46305" y="40137"/>
                    <a:pt x="46305" y="39724"/>
                  </a:cubicBezTo>
                  <a:cubicBezTo>
                    <a:pt x="46305" y="39312"/>
                    <a:pt x="46305" y="39312"/>
                    <a:pt x="46305" y="39312"/>
                  </a:cubicBezTo>
                  <a:cubicBezTo>
                    <a:pt x="46305" y="39312"/>
                    <a:pt x="46805" y="39724"/>
                    <a:pt x="46805" y="39312"/>
                  </a:cubicBezTo>
                  <a:cubicBezTo>
                    <a:pt x="46805" y="38481"/>
                    <a:pt x="45311" y="39312"/>
                    <a:pt x="44811" y="39724"/>
                  </a:cubicBezTo>
                  <a:cubicBezTo>
                    <a:pt x="45311" y="40137"/>
                    <a:pt x="45311" y="40137"/>
                    <a:pt x="45311" y="40137"/>
                  </a:cubicBezTo>
                  <a:cubicBezTo>
                    <a:pt x="45311" y="40137"/>
                    <a:pt x="45311" y="40137"/>
                    <a:pt x="45311" y="40137"/>
                  </a:cubicBezTo>
                  <a:cubicBezTo>
                    <a:pt x="45811" y="40137"/>
                    <a:pt x="46305" y="40137"/>
                    <a:pt x="46305" y="40137"/>
                  </a:cubicBezTo>
                  <a:cubicBezTo>
                    <a:pt x="46305" y="40550"/>
                    <a:pt x="45811" y="40550"/>
                    <a:pt x="45811" y="40550"/>
                  </a:cubicBezTo>
                  <a:cubicBezTo>
                    <a:pt x="45811" y="40968"/>
                    <a:pt x="45311" y="40968"/>
                    <a:pt x="45311" y="40968"/>
                  </a:cubicBezTo>
                  <a:cubicBezTo>
                    <a:pt x="45311" y="40968"/>
                    <a:pt x="45311" y="40550"/>
                    <a:pt x="45311" y="40550"/>
                  </a:cubicBezTo>
                  <a:cubicBezTo>
                    <a:pt x="45311" y="40550"/>
                    <a:pt x="45311" y="40550"/>
                    <a:pt x="44811" y="40550"/>
                  </a:cubicBezTo>
                  <a:cubicBezTo>
                    <a:pt x="44316" y="40550"/>
                    <a:pt x="44811" y="40550"/>
                    <a:pt x="44316" y="40968"/>
                  </a:cubicBezTo>
                  <a:cubicBezTo>
                    <a:pt x="44316" y="40968"/>
                    <a:pt x="44316" y="40968"/>
                    <a:pt x="44316" y="40968"/>
                  </a:cubicBezTo>
                  <a:cubicBezTo>
                    <a:pt x="44811" y="40968"/>
                    <a:pt x="43816" y="41380"/>
                    <a:pt x="43816" y="41793"/>
                  </a:cubicBezTo>
                  <a:cubicBezTo>
                    <a:pt x="43816" y="41793"/>
                    <a:pt x="43322" y="42205"/>
                    <a:pt x="43322" y="42205"/>
                  </a:cubicBezTo>
                  <a:cubicBezTo>
                    <a:pt x="43322" y="42205"/>
                    <a:pt x="43816" y="42205"/>
                    <a:pt x="44316" y="42205"/>
                  </a:cubicBezTo>
                  <a:cubicBezTo>
                    <a:pt x="44316" y="42205"/>
                    <a:pt x="44811" y="41793"/>
                    <a:pt x="44811" y="41793"/>
                  </a:cubicBezTo>
                  <a:cubicBezTo>
                    <a:pt x="44811" y="42205"/>
                    <a:pt x="44811" y="42205"/>
                    <a:pt x="44316" y="42623"/>
                  </a:cubicBezTo>
                  <a:cubicBezTo>
                    <a:pt x="44811" y="42623"/>
                    <a:pt x="45311" y="42205"/>
                    <a:pt x="45311" y="42205"/>
                  </a:cubicBezTo>
                  <a:cubicBezTo>
                    <a:pt x="45311" y="42205"/>
                    <a:pt x="45311" y="42205"/>
                    <a:pt x="45311" y="42205"/>
                  </a:cubicBezTo>
                  <a:cubicBezTo>
                    <a:pt x="45311" y="42205"/>
                    <a:pt x="45811" y="42205"/>
                    <a:pt x="46305" y="42205"/>
                  </a:cubicBezTo>
                  <a:cubicBezTo>
                    <a:pt x="46305" y="42205"/>
                    <a:pt x="46305" y="41793"/>
                    <a:pt x="46305" y="41793"/>
                  </a:cubicBezTo>
                  <a:cubicBezTo>
                    <a:pt x="46805" y="41793"/>
                    <a:pt x="46805" y="41793"/>
                    <a:pt x="46805" y="41793"/>
                  </a:cubicBezTo>
                  <a:cubicBezTo>
                    <a:pt x="46805" y="42205"/>
                    <a:pt x="46805" y="41793"/>
                    <a:pt x="46305" y="42205"/>
                  </a:cubicBezTo>
                  <a:cubicBezTo>
                    <a:pt x="46805" y="42205"/>
                    <a:pt x="46805" y="42205"/>
                    <a:pt x="47305" y="42205"/>
                  </a:cubicBezTo>
                  <a:cubicBezTo>
                    <a:pt x="47305" y="42205"/>
                    <a:pt x="47305" y="42205"/>
                    <a:pt x="47800" y="42205"/>
                  </a:cubicBezTo>
                  <a:cubicBezTo>
                    <a:pt x="47800" y="42623"/>
                    <a:pt x="47800" y="42623"/>
                    <a:pt x="47305" y="42623"/>
                  </a:cubicBezTo>
                  <a:cubicBezTo>
                    <a:pt x="47800" y="42623"/>
                    <a:pt x="47800" y="42623"/>
                    <a:pt x="48300" y="42623"/>
                  </a:cubicBezTo>
                  <a:cubicBezTo>
                    <a:pt x="48300" y="42205"/>
                    <a:pt x="48794" y="42623"/>
                    <a:pt x="48794" y="42623"/>
                  </a:cubicBezTo>
                  <a:cubicBezTo>
                    <a:pt x="49294" y="42623"/>
                    <a:pt x="49294" y="42623"/>
                    <a:pt x="49294" y="42623"/>
                  </a:cubicBezTo>
                  <a:cubicBezTo>
                    <a:pt x="49294" y="42623"/>
                    <a:pt x="49794" y="42623"/>
                    <a:pt x="49794" y="43036"/>
                  </a:cubicBezTo>
                  <a:cubicBezTo>
                    <a:pt x="49294" y="43036"/>
                    <a:pt x="48300" y="42205"/>
                    <a:pt x="47800" y="42623"/>
                  </a:cubicBezTo>
                  <a:cubicBezTo>
                    <a:pt x="48300" y="43036"/>
                    <a:pt x="48300" y="43036"/>
                    <a:pt x="48300" y="43448"/>
                  </a:cubicBezTo>
                  <a:cubicBezTo>
                    <a:pt x="48300" y="43861"/>
                    <a:pt x="48300" y="43861"/>
                    <a:pt x="48794" y="43861"/>
                  </a:cubicBezTo>
                  <a:cubicBezTo>
                    <a:pt x="47800" y="43861"/>
                    <a:pt x="48300" y="43448"/>
                    <a:pt x="47800" y="43036"/>
                  </a:cubicBezTo>
                  <a:cubicBezTo>
                    <a:pt x="47800" y="43036"/>
                    <a:pt x="47305" y="43036"/>
                    <a:pt x="46805" y="42623"/>
                  </a:cubicBezTo>
                  <a:cubicBezTo>
                    <a:pt x="46805" y="42623"/>
                    <a:pt x="46805" y="42623"/>
                    <a:pt x="46305" y="42623"/>
                  </a:cubicBezTo>
                  <a:cubicBezTo>
                    <a:pt x="46305" y="42623"/>
                    <a:pt x="45811" y="43036"/>
                    <a:pt x="45811" y="43448"/>
                  </a:cubicBezTo>
                  <a:cubicBezTo>
                    <a:pt x="46305" y="43448"/>
                    <a:pt x="46305" y="43861"/>
                    <a:pt x="46305" y="43861"/>
                  </a:cubicBezTo>
                  <a:cubicBezTo>
                    <a:pt x="45811" y="43448"/>
                    <a:pt x="45811" y="43448"/>
                    <a:pt x="45811" y="43036"/>
                  </a:cubicBezTo>
                  <a:cubicBezTo>
                    <a:pt x="45811" y="43036"/>
                    <a:pt x="45811" y="43036"/>
                    <a:pt x="45811" y="43036"/>
                  </a:cubicBezTo>
                  <a:cubicBezTo>
                    <a:pt x="45811" y="42623"/>
                    <a:pt x="45811" y="42623"/>
                    <a:pt x="46305" y="42623"/>
                  </a:cubicBezTo>
                  <a:cubicBezTo>
                    <a:pt x="46305" y="42623"/>
                    <a:pt x="46305" y="42623"/>
                    <a:pt x="46305" y="42623"/>
                  </a:cubicBezTo>
                  <a:cubicBezTo>
                    <a:pt x="45811" y="42623"/>
                    <a:pt x="45811" y="42623"/>
                    <a:pt x="45811" y="42623"/>
                  </a:cubicBezTo>
                  <a:cubicBezTo>
                    <a:pt x="45311" y="42623"/>
                    <a:pt x="45311" y="42623"/>
                    <a:pt x="44811" y="42623"/>
                  </a:cubicBezTo>
                  <a:cubicBezTo>
                    <a:pt x="44811" y="42623"/>
                    <a:pt x="44811" y="43036"/>
                    <a:pt x="44811" y="43036"/>
                  </a:cubicBezTo>
                  <a:cubicBezTo>
                    <a:pt x="44811" y="43036"/>
                    <a:pt x="44316" y="42623"/>
                    <a:pt x="44316" y="42623"/>
                  </a:cubicBezTo>
                  <a:cubicBezTo>
                    <a:pt x="44316" y="42623"/>
                    <a:pt x="44316" y="42623"/>
                    <a:pt x="43816" y="43036"/>
                  </a:cubicBezTo>
                  <a:cubicBezTo>
                    <a:pt x="44316" y="43036"/>
                    <a:pt x="45311" y="43036"/>
                    <a:pt x="45311" y="43448"/>
                  </a:cubicBezTo>
                  <a:cubicBezTo>
                    <a:pt x="44811" y="43036"/>
                    <a:pt x="44316" y="43036"/>
                    <a:pt x="43816" y="43036"/>
                  </a:cubicBezTo>
                  <a:cubicBezTo>
                    <a:pt x="43816" y="43448"/>
                    <a:pt x="43816" y="43448"/>
                    <a:pt x="43816" y="43448"/>
                  </a:cubicBezTo>
                  <a:cubicBezTo>
                    <a:pt x="43322" y="43448"/>
                    <a:pt x="43816" y="43448"/>
                    <a:pt x="43816" y="43036"/>
                  </a:cubicBezTo>
                  <a:cubicBezTo>
                    <a:pt x="42822" y="43036"/>
                    <a:pt x="43322" y="43448"/>
                    <a:pt x="42822" y="43861"/>
                  </a:cubicBezTo>
                  <a:cubicBezTo>
                    <a:pt x="43322" y="44273"/>
                    <a:pt x="43816" y="43861"/>
                    <a:pt x="44316" y="44273"/>
                  </a:cubicBezTo>
                  <a:cubicBezTo>
                    <a:pt x="44316" y="44273"/>
                    <a:pt x="44316" y="44273"/>
                    <a:pt x="44316" y="44692"/>
                  </a:cubicBezTo>
                  <a:cubicBezTo>
                    <a:pt x="44316" y="44273"/>
                    <a:pt x="43322" y="43861"/>
                    <a:pt x="42822" y="44273"/>
                  </a:cubicBezTo>
                  <a:cubicBezTo>
                    <a:pt x="43322" y="44273"/>
                    <a:pt x="42322" y="45104"/>
                    <a:pt x="42322" y="45104"/>
                  </a:cubicBezTo>
                  <a:cubicBezTo>
                    <a:pt x="41827" y="44692"/>
                    <a:pt x="41827" y="44273"/>
                    <a:pt x="41827" y="44273"/>
                  </a:cubicBezTo>
                  <a:cubicBezTo>
                    <a:pt x="41327" y="44273"/>
                    <a:pt x="41827" y="44692"/>
                    <a:pt x="41827" y="44692"/>
                  </a:cubicBezTo>
                  <a:cubicBezTo>
                    <a:pt x="41827" y="45104"/>
                    <a:pt x="41327" y="45104"/>
                    <a:pt x="41327" y="45517"/>
                  </a:cubicBezTo>
                  <a:cubicBezTo>
                    <a:pt x="41327" y="45517"/>
                    <a:pt x="41327" y="45517"/>
                    <a:pt x="41327" y="45517"/>
                  </a:cubicBezTo>
                  <a:cubicBezTo>
                    <a:pt x="41327" y="45517"/>
                    <a:pt x="41327" y="45104"/>
                    <a:pt x="41327" y="45104"/>
                  </a:cubicBezTo>
                  <a:cubicBezTo>
                    <a:pt x="41327" y="45104"/>
                    <a:pt x="41327" y="45104"/>
                    <a:pt x="41327" y="44692"/>
                  </a:cubicBezTo>
                  <a:cubicBezTo>
                    <a:pt x="40827" y="44692"/>
                    <a:pt x="41327" y="45104"/>
                    <a:pt x="40333" y="45104"/>
                  </a:cubicBezTo>
                  <a:cubicBezTo>
                    <a:pt x="40827" y="45517"/>
                    <a:pt x="40333" y="45104"/>
                    <a:pt x="39833" y="45517"/>
                  </a:cubicBezTo>
                  <a:cubicBezTo>
                    <a:pt x="39833" y="45517"/>
                    <a:pt x="39833" y="45517"/>
                    <a:pt x="39333" y="45517"/>
                  </a:cubicBezTo>
                  <a:cubicBezTo>
                    <a:pt x="39833" y="45929"/>
                    <a:pt x="39833" y="45517"/>
                    <a:pt x="39833" y="45929"/>
                  </a:cubicBezTo>
                  <a:cubicBezTo>
                    <a:pt x="40333" y="45929"/>
                    <a:pt x="39833" y="45929"/>
                    <a:pt x="40333" y="45929"/>
                  </a:cubicBezTo>
                  <a:cubicBezTo>
                    <a:pt x="39833" y="46347"/>
                    <a:pt x="40333" y="46347"/>
                    <a:pt x="40333" y="46347"/>
                  </a:cubicBezTo>
                  <a:cubicBezTo>
                    <a:pt x="40827" y="46347"/>
                    <a:pt x="40827" y="46347"/>
                    <a:pt x="40827" y="46760"/>
                  </a:cubicBezTo>
                  <a:cubicBezTo>
                    <a:pt x="41327" y="46760"/>
                    <a:pt x="41327" y="46760"/>
                    <a:pt x="41827" y="46760"/>
                  </a:cubicBezTo>
                  <a:cubicBezTo>
                    <a:pt x="41327" y="46760"/>
                    <a:pt x="40333" y="46347"/>
                    <a:pt x="39833" y="46760"/>
                  </a:cubicBezTo>
                  <a:cubicBezTo>
                    <a:pt x="38838" y="46760"/>
                    <a:pt x="40333" y="46760"/>
                    <a:pt x="40333" y="47172"/>
                  </a:cubicBezTo>
                  <a:cubicBezTo>
                    <a:pt x="40333" y="47172"/>
                    <a:pt x="39833" y="46760"/>
                    <a:pt x="39833" y="47172"/>
                  </a:cubicBezTo>
                  <a:cubicBezTo>
                    <a:pt x="39333" y="47172"/>
                    <a:pt x="39333" y="47172"/>
                    <a:pt x="39833" y="47585"/>
                  </a:cubicBezTo>
                  <a:cubicBezTo>
                    <a:pt x="39833" y="47585"/>
                    <a:pt x="40333" y="47172"/>
                    <a:pt x="40333" y="47172"/>
                  </a:cubicBezTo>
                  <a:cubicBezTo>
                    <a:pt x="40333" y="47172"/>
                    <a:pt x="40827" y="47172"/>
                    <a:pt x="41327" y="47172"/>
                  </a:cubicBezTo>
                  <a:cubicBezTo>
                    <a:pt x="40827" y="47585"/>
                    <a:pt x="40333" y="47585"/>
                    <a:pt x="40333" y="47585"/>
                  </a:cubicBezTo>
                  <a:cubicBezTo>
                    <a:pt x="40333" y="47585"/>
                    <a:pt x="40333" y="47585"/>
                    <a:pt x="40333" y="47585"/>
                  </a:cubicBezTo>
                  <a:cubicBezTo>
                    <a:pt x="39833" y="48003"/>
                    <a:pt x="38838" y="46760"/>
                    <a:pt x="37844" y="47585"/>
                  </a:cubicBezTo>
                  <a:cubicBezTo>
                    <a:pt x="38338" y="47585"/>
                    <a:pt x="39333" y="48003"/>
                    <a:pt x="39333" y="48415"/>
                  </a:cubicBezTo>
                  <a:cubicBezTo>
                    <a:pt x="39333" y="48003"/>
                    <a:pt x="39333" y="48003"/>
                    <a:pt x="39333" y="48003"/>
                  </a:cubicBezTo>
                  <a:cubicBezTo>
                    <a:pt x="38838" y="48003"/>
                    <a:pt x="38838" y="48003"/>
                    <a:pt x="38838" y="48003"/>
                  </a:cubicBezTo>
                  <a:cubicBezTo>
                    <a:pt x="38338" y="48003"/>
                    <a:pt x="37844" y="48003"/>
                    <a:pt x="37844" y="48003"/>
                  </a:cubicBezTo>
                  <a:cubicBezTo>
                    <a:pt x="37844" y="48415"/>
                    <a:pt x="38838" y="48415"/>
                    <a:pt x="38838" y="48415"/>
                  </a:cubicBezTo>
                  <a:cubicBezTo>
                    <a:pt x="38838" y="48415"/>
                    <a:pt x="38338" y="48415"/>
                    <a:pt x="38338" y="48415"/>
                  </a:cubicBezTo>
                  <a:cubicBezTo>
                    <a:pt x="37844" y="48828"/>
                    <a:pt x="37844" y="48828"/>
                    <a:pt x="38338" y="49240"/>
                  </a:cubicBezTo>
                  <a:cubicBezTo>
                    <a:pt x="38838" y="49240"/>
                    <a:pt x="39833" y="48003"/>
                    <a:pt x="40333" y="48415"/>
                  </a:cubicBezTo>
                  <a:cubicBezTo>
                    <a:pt x="39833" y="48415"/>
                    <a:pt x="39833" y="48415"/>
                    <a:pt x="39333" y="48828"/>
                  </a:cubicBezTo>
                  <a:cubicBezTo>
                    <a:pt x="39333" y="49240"/>
                    <a:pt x="39833" y="48828"/>
                    <a:pt x="40333" y="49240"/>
                  </a:cubicBezTo>
                  <a:cubicBezTo>
                    <a:pt x="39833" y="49240"/>
                    <a:pt x="38838" y="48828"/>
                    <a:pt x="38338" y="49240"/>
                  </a:cubicBezTo>
                  <a:cubicBezTo>
                    <a:pt x="38338" y="49240"/>
                    <a:pt x="38338" y="49653"/>
                    <a:pt x="38338" y="49653"/>
                  </a:cubicBezTo>
                  <a:cubicBezTo>
                    <a:pt x="38338" y="49653"/>
                    <a:pt x="38338" y="49653"/>
                    <a:pt x="38338" y="50071"/>
                  </a:cubicBezTo>
                  <a:cubicBezTo>
                    <a:pt x="38338" y="50071"/>
                    <a:pt x="38838" y="50071"/>
                    <a:pt x="38838" y="49653"/>
                  </a:cubicBezTo>
                  <a:cubicBezTo>
                    <a:pt x="38838" y="50071"/>
                    <a:pt x="38338" y="50071"/>
                    <a:pt x="38338" y="50071"/>
                  </a:cubicBezTo>
                  <a:cubicBezTo>
                    <a:pt x="37844" y="50071"/>
                    <a:pt x="38338" y="49653"/>
                    <a:pt x="37844" y="49240"/>
                  </a:cubicBezTo>
                  <a:cubicBezTo>
                    <a:pt x="37844" y="49240"/>
                    <a:pt x="37344" y="49240"/>
                    <a:pt x="36844" y="49240"/>
                  </a:cubicBezTo>
                  <a:cubicBezTo>
                    <a:pt x="36844" y="49240"/>
                    <a:pt x="37344" y="49653"/>
                    <a:pt x="37344" y="49653"/>
                  </a:cubicBezTo>
                  <a:cubicBezTo>
                    <a:pt x="37344" y="49653"/>
                    <a:pt x="37344" y="49653"/>
                    <a:pt x="37344" y="49653"/>
                  </a:cubicBezTo>
                  <a:cubicBezTo>
                    <a:pt x="37344" y="49653"/>
                    <a:pt x="37344" y="49653"/>
                    <a:pt x="37344" y="49653"/>
                  </a:cubicBezTo>
                  <a:cubicBezTo>
                    <a:pt x="37844" y="49653"/>
                    <a:pt x="37844" y="49653"/>
                    <a:pt x="37844" y="50071"/>
                  </a:cubicBezTo>
                  <a:cubicBezTo>
                    <a:pt x="37844" y="50071"/>
                    <a:pt x="37844" y="50071"/>
                    <a:pt x="37344" y="50071"/>
                  </a:cubicBezTo>
                  <a:cubicBezTo>
                    <a:pt x="37844" y="50071"/>
                    <a:pt x="37844" y="50484"/>
                    <a:pt x="37844" y="50484"/>
                  </a:cubicBezTo>
                  <a:cubicBezTo>
                    <a:pt x="37344" y="50896"/>
                    <a:pt x="36844" y="50896"/>
                    <a:pt x="37344" y="50896"/>
                  </a:cubicBezTo>
                  <a:cubicBezTo>
                    <a:pt x="37344" y="51727"/>
                    <a:pt x="37844" y="50896"/>
                    <a:pt x="37844" y="51309"/>
                  </a:cubicBezTo>
                  <a:cubicBezTo>
                    <a:pt x="37844" y="51309"/>
                    <a:pt x="38338" y="51309"/>
                    <a:pt x="38338" y="51309"/>
                  </a:cubicBezTo>
                  <a:cubicBezTo>
                    <a:pt x="38838" y="50896"/>
                    <a:pt x="38338" y="50896"/>
                    <a:pt x="38338" y="50896"/>
                  </a:cubicBezTo>
                  <a:cubicBezTo>
                    <a:pt x="38838" y="51309"/>
                    <a:pt x="38838" y="50896"/>
                    <a:pt x="39333" y="50896"/>
                  </a:cubicBezTo>
                  <a:cubicBezTo>
                    <a:pt x="38838" y="51309"/>
                    <a:pt x="38838" y="51309"/>
                    <a:pt x="38838" y="51309"/>
                  </a:cubicBezTo>
                  <a:cubicBezTo>
                    <a:pt x="39333" y="51309"/>
                    <a:pt x="39333" y="51309"/>
                    <a:pt x="39333" y="51309"/>
                  </a:cubicBezTo>
                  <a:cubicBezTo>
                    <a:pt x="39333" y="51727"/>
                    <a:pt x="38838" y="51309"/>
                    <a:pt x="38838" y="51309"/>
                  </a:cubicBezTo>
                  <a:cubicBezTo>
                    <a:pt x="38338" y="51309"/>
                    <a:pt x="38338" y="51727"/>
                    <a:pt x="38338" y="51727"/>
                  </a:cubicBezTo>
                  <a:cubicBezTo>
                    <a:pt x="37844" y="51727"/>
                    <a:pt x="36844" y="52552"/>
                    <a:pt x="37344" y="52552"/>
                  </a:cubicBezTo>
                  <a:cubicBezTo>
                    <a:pt x="37344" y="52552"/>
                    <a:pt x="38338" y="52139"/>
                    <a:pt x="38838" y="52139"/>
                  </a:cubicBezTo>
                  <a:cubicBezTo>
                    <a:pt x="38838" y="51727"/>
                    <a:pt x="38838" y="52139"/>
                    <a:pt x="39333" y="51727"/>
                  </a:cubicBezTo>
                  <a:cubicBezTo>
                    <a:pt x="39333" y="51727"/>
                    <a:pt x="39833" y="51309"/>
                    <a:pt x="39833" y="51727"/>
                  </a:cubicBezTo>
                  <a:cubicBezTo>
                    <a:pt x="39333" y="51727"/>
                    <a:pt x="39833" y="52139"/>
                    <a:pt x="40333" y="52139"/>
                  </a:cubicBezTo>
                  <a:cubicBezTo>
                    <a:pt x="40333" y="51727"/>
                    <a:pt x="40333" y="51727"/>
                    <a:pt x="40333" y="51309"/>
                  </a:cubicBezTo>
                  <a:cubicBezTo>
                    <a:pt x="40827" y="51727"/>
                    <a:pt x="40827" y="51727"/>
                    <a:pt x="40827" y="51727"/>
                  </a:cubicBezTo>
                  <a:cubicBezTo>
                    <a:pt x="41327" y="51727"/>
                    <a:pt x="41327" y="51727"/>
                    <a:pt x="41327" y="51727"/>
                  </a:cubicBezTo>
                  <a:cubicBezTo>
                    <a:pt x="41827" y="51309"/>
                    <a:pt x="41827" y="51309"/>
                    <a:pt x="42322" y="50896"/>
                  </a:cubicBezTo>
                  <a:cubicBezTo>
                    <a:pt x="42322" y="51309"/>
                    <a:pt x="41827" y="51727"/>
                    <a:pt x="41827" y="51727"/>
                  </a:cubicBezTo>
                  <a:cubicBezTo>
                    <a:pt x="41827" y="51727"/>
                    <a:pt x="41827" y="52139"/>
                    <a:pt x="41827" y="52139"/>
                  </a:cubicBezTo>
                  <a:cubicBezTo>
                    <a:pt x="41327" y="52139"/>
                    <a:pt x="41327" y="52139"/>
                    <a:pt x="40827" y="52139"/>
                  </a:cubicBezTo>
                  <a:cubicBezTo>
                    <a:pt x="40827" y="52139"/>
                    <a:pt x="40827" y="52552"/>
                    <a:pt x="40333" y="52552"/>
                  </a:cubicBezTo>
                  <a:cubicBezTo>
                    <a:pt x="40827" y="52139"/>
                    <a:pt x="40827" y="52139"/>
                    <a:pt x="40827" y="52139"/>
                  </a:cubicBezTo>
                  <a:cubicBezTo>
                    <a:pt x="40333" y="51727"/>
                    <a:pt x="39833" y="52139"/>
                    <a:pt x="39833" y="52552"/>
                  </a:cubicBezTo>
                  <a:cubicBezTo>
                    <a:pt x="40333" y="52552"/>
                    <a:pt x="40827" y="52552"/>
                    <a:pt x="40827" y="52552"/>
                  </a:cubicBezTo>
                  <a:cubicBezTo>
                    <a:pt x="41327" y="52964"/>
                    <a:pt x="40333" y="52964"/>
                    <a:pt x="40827" y="52964"/>
                  </a:cubicBezTo>
                  <a:cubicBezTo>
                    <a:pt x="40333" y="52964"/>
                    <a:pt x="40333" y="52964"/>
                    <a:pt x="40333" y="52964"/>
                  </a:cubicBezTo>
                  <a:cubicBezTo>
                    <a:pt x="40333" y="52964"/>
                    <a:pt x="39833" y="52964"/>
                    <a:pt x="39833" y="52964"/>
                  </a:cubicBezTo>
                  <a:cubicBezTo>
                    <a:pt x="39833" y="52964"/>
                    <a:pt x="39833" y="53377"/>
                    <a:pt x="39833" y="53377"/>
                  </a:cubicBezTo>
                  <a:cubicBezTo>
                    <a:pt x="39333" y="53377"/>
                    <a:pt x="39833" y="52552"/>
                    <a:pt x="39833" y="52552"/>
                  </a:cubicBezTo>
                  <a:cubicBezTo>
                    <a:pt x="39833" y="52552"/>
                    <a:pt x="39333" y="52552"/>
                    <a:pt x="39333" y="52552"/>
                  </a:cubicBezTo>
                  <a:cubicBezTo>
                    <a:pt x="39333" y="52552"/>
                    <a:pt x="39333" y="52552"/>
                    <a:pt x="39333" y="52552"/>
                  </a:cubicBezTo>
                  <a:cubicBezTo>
                    <a:pt x="39833" y="52552"/>
                    <a:pt x="39833" y="52139"/>
                    <a:pt x="39333" y="52139"/>
                  </a:cubicBezTo>
                  <a:cubicBezTo>
                    <a:pt x="38838" y="52139"/>
                    <a:pt x="38338" y="52552"/>
                    <a:pt x="37844" y="52552"/>
                  </a:cubicBezTo>
                  <a:cubicBezTo>
                    <a:pt x="37344" y="52964"/>
                    <a:pt x="37344" y="52964"/>
                    <a:pt x="36844" y="52964"/>
                  </a:cubicBezTo>
                  <a:cubicBezTo>
                    <a:pt x="36350" y="52964"/>
                    <a:pt x="35850" y="53377"/>
                    <a:pt x="35350" y="53795"/>
                  </a:cubicBezTo>
                  <a:cubicBezTo>
                    <a:pt x="35850" y="53795"/>
                    <a:pt x="35850" y="53795"/>
                    <a:pt x="35850" y="53795"/>
                  </a:cubicBezTo>
                  <a:cubicBezTo>
                    <a:pt x="35850" y="53795"/>
                    <a:pt x="36350" y="53795"/>
                    <a:pt x="36844" y="53795"/>
                  </a:cubicBezTo>
                  <a:cubicBezTo>
                    <a:pt x="36844" y="53795"/>
                    <a:pt x="36844" y="53377"/>
                    <a:pt x="37344" y="53377"/>
                  </a:cubicBezTo>
                  <a:cubicBezTo>
                    <a:pt x="37344" y="53795"/>
                    <a:pt x="36844" y="53795"/>
                    <a:pt x="36844" y="53795"/>
                  </a:cubicBezTo>
                  <a:cubicBezTo>
                    <a:pt x="36844" y="53795"/>
                    <a:pt x="36844" y="53795"/>
                    <a:pt x="36844" y="54207"/>
                  </a:cubicBezTo>
                  <a:cubicBezTo>
                    <a:pt x="36844" y="54207"/>
                    <a:pt x="36844" y="54207"/>
                    <a:pt x="36844" y="54620"/>
                  </a:cubicBezTo>
                  <a:cubicBezTo>
                    <a:pt x="37344" y="54620"/>
                    <a:pt x="37344" y="54620"/>
                    <a:pt x="37844" y="55032"/>
                  </a:cubicBezTo>
                  <a:cubicBezTo>
                    <a:pt x="37844" y="55032"/>
                    <a:pt x="37844" y="55451"/>
                    <a:pt x="37844" y="55863"/>
                  </a:cubicBezTo>
                  <a:cubicBezTo>
                    <a:pt x="37344" y="55451"/>
                    <a:pt x="37344" y="55032"/>
                    <a:pt x="37344" y="55032"/>
                  </a:cubicBezTo>
                  <a:cubicBezTo>
                    <a:pt x="37344" y="55032"/>
                    <a:pt x="36844" y="55032"/>
                    <a:pt x="36844" y="55032"/>
                  </a:cubicBezTo>
                  <a:cubicBezTo>
                    <a:pt x="36844" y="55032"/>
                    <a:pt x="36844" y="54620"/>
                    <a:pt x="36844" y="54620"/>
                  </a:cubicBezTo>
                  <a:cubicBezTo>
                    <a:pt x="36350" y="54620"/>
                    <a:pt x="36350" y="54620"/>
                    <a:pt x="35850" y="54620"/>
                  </a:cubicBezTo>
                  <a:cubicBezTo>
                    <a:pt x="35850" y="54620"/>
                    <a:pt x="35350" y="55451"/>
                    <a:pt x="35350" y="55863"/>
                  </a:cubicBezTo>
                  <a:cubicBezTo>
                    <a:pt x="35350" y="56276"/>
                    <a:pt x="35350" y="55451"/>
                    <a:pt x="35350" y="55863"/>
                  </a:cubicBezTo>
                  <a:cubicBezTo>
                    <a:pt x="35850" y="55863"/>
                    <a:pt x="35850" y="56276"/>
                    <a:pt x="35850" y="56276"/>
                  </a:cubicBezTo>
                  <a:cubicBezTo>
                    <a:pt x="35350" y="55863"/>
                    <a:pt x="35350" y="56276"/>
                    <a:pt x="34855" y="56688"/>
                  </a:cubicBezTo>
                  <a:cubicBezTo>
                    <a:pt x="34855" y="56688"/>
                    <a:pt x="35350" y="56688"/>
                    <a:pt x="35350" y="57106"/>
                  </a:cubicBezTo>
                  <a:cubicBezTo>
                    <a:pt x="35350" y="57106"/>
                    <a:pt x="35350" y="57519"/>
                    <a:pt x="35350" y="57519"/>
                  </a:cubicBezTo>
                  <a:cubicBezTo>
                    <a:pt x="35850" y="57519"/>
                    <a:pt x="36350" y="57519"/>
                    <a:pt x="35850" y="57519"/>
                  </a:cubicBezTo>
                  <a:cubicBezTo>
                    <a:pt x="35350" y="57519"/>
                    <a:pt x="34855" y="57519"/>
                    <a:pt x="35350" y="57106"/>
                  </a:cubicBezTo>
                  <a:cubicBezTo>
                    <a:pt x="34855" y="57106"/>
                    <a:pt x="35350" y="57106"/>
                    <a:pt x="34855" y="56688"/>
                  </a:cubicBezTo>
                  <a:cubicBezTo>
                    <a:pt x="34855" y="56688"/>
                    <a:pt x="34355" y="57106"/>
                    <a:pt x="34355" y="57106"/>
                  </a:cubicBezTo>
                  <a:cubicBezTo>
                    <a:pt x="34355" y="57106"/>
                    <a:pt x="33861" y="58344"/>
                    <a:pt x="34355" y="57931"/>
                  </a:cubicBezTo>
                  <a:cubicBezTo>
                    <a:pt x="34355" y="58344"/>
                    <a:pt x="34355" y="58756"/>
                    <a:pt x="34355" y="58756"/>
                  </a:cubicBezTo>
                  <a:cubicBezTo>
                    <a:pt x="34855" y="58756"/>
                    <a:pt x="34855" y="58344"/>
                    <a:pt x="34855" y="58344"/>
                  </a:cubicBezTo>
                  <a:cubicBezTo>
                    <a:pt x="34855" y="58344"/>
                    <a:pt x="34855" y="58344"/>
                    <a:pt x="34355" y="58756"/>
                  </a:cubicBezTo>
                  <a:cubicBezTo>
                    <a:pt x="34855" y="58756"/>
                    <a:pt x="34855" y="58756"/>
                    <a:pt x="34855" y="58756"/>
                  </a:cubicBezTo>
                  <a:cubicBezTo>
                    <a:pt x="34855" y="58756"/>
                    <a:pt x="34855" y="58344"/>
                    <a:pt x="34855" y="57931"/>
                  </a:cubicBezTo>
                  <a:cubicBezTo>
                    <a:pt x="35350" y="58344"/>
                    <a:pt x="35350" y="58344"/>
                    <a:pt x="35350" y="58756"/>
                  </a:cubicBezTo>
                  <a:cubicBezTo>
                    <a:pt x="34855" y="58756"/>
                    <a:pt x="35350" y="59174"/>
                    <a:pt x="35350" y="59174"/>
                  </a:cubicBezTo>
                  <a:cubicBezTo>
                    <a:pt x="35350" y="59174"/>
                    <a:pt x="35350" y="59174"/>
                    <a:pt x="35350" y="59174"/>
                  </a:cubicBezTo>
                  <a:cubicBezTo>
                    <a:pt x="35350" y="59174"/>
                    <a:pt x="35850" y="59174"/>
                    <a:pt x="35850" y="59174"/>
                  </a:cubicBezTo>
                  <a:cubicBezTo>
                    <a:pt x="35350" y="59587"/>
                    <a:pt x="35350" y="59587"/>
                    <a:pt x="35850" y="60000"/>
                  </a:cubicBezTo>
                  <a:cubicBezTo>
                    <a:pt x="35350" y="60000"/>
                    <a:pt x="35350" y="59587"/>
                    <a:pt x="35350" y="59587"/>
                  </a:cubicBezTo>
                  <a:cubicBezTo>
                    <a:pt x="35350" y="59587"/>
                    <a:pt x="35350" y="59587"/>
                    <a:pt x="35350" y="59587"/>
                  </a:cubicBezTo>
                  <a:cubicBezTo>
                    <a:pt x="34855" y="59587"/>
                    <a:pt x="34855" y="59174"/>
                    <a:pt x="34855" y="59587"/>
                  </a:cubicBezTo>
                  <a:cubicBezTo>
                    <a:pt x="34855" y="59587"/>
                    <a:pt x="34855" y="60000"/>
                    <a:pt x="34855" y="60000"/>
                  </a:cubicBezTo>
                  <a:cubicBezTo>
                    <a:pt x="35350" y="60412"/>
                    <a:pt x="35850" y="60000"/>
                    <a:pt x="35850" y="60412"/>
                  </a:cubicBezTo>
                  <a:cubicBezTo>
                    <a:pt x="35850" y="60830"/>
                    <a:pt x="35350" y="60412"/>
                    <a:pt x="35350" y="60412"/>
                  </a:cubicBezTo>
                  <a:cubicBezTo>
                    <a:pt x="34855" y="60412"/>
                    <a:pt x="34855" y="60412"/>
                    <a:pt x="34855" y="60000"/>
                  </a:cubicBezTo>
                  <a:cubicBezTo>
                    <a:pt x="34355" y="60412"/>
                    <a:pt x="34355" y="60412"/>
                    <a:pt x="34355" y="60412"/>
                  </a:cubicBezTo>
                  <a:cubicBezTo>
                    <a:pt x="34355" y="60412"/>
                    <a:pt x="34355" y="60412"/>
                    <a:pt x="34855" y="60412"/>
                  </a:cubicBezTo>
                  <a:cubicBezTo>
                    <a:pt x="34355" y="60830"/>
                    <a:pt x="34355" y="60412"/>
                    <a:pt x="33861" y="60830"/>
                  </a:cubicBezTo>
                  <a:cubicBezTo>
                    <a:pt x="33861" y="60830"/>
                    <a:pt x="33861" y="61243"/>
                    <a:pt x="33361" y="61243"/>
                  </a:cubicBezTo>
                  <a:cubicBezTo>
                    <a:pt x="33361" y="61243"/>
                    <a:pt x="34855" y="60830"/>
                    <a:pt x="34355" y="61243"/>
                  </a:cubicBezTo>
                  <a:cubicBezTo>
                    <a:pt x="34855" y="60830"/>
                    <a:pt x="35350" y="60830"/>
                    <a:pt x="35850" y="61243"/>
                  </a:cubicBezTo>
                  <a:cubicBezTo>
                    <a:pt x="35350" y="61243"/>
                    <a:pt x="34355" y="61243"/>
                    <a:pt x="33861" y="61655"/>
                  </a:cubicBezTo>
                  <a:cubicBezTo>
                    <a:pt x="34355" y="61243"/>
                    <a:pt x="34355" y="61655"/>
                    <a:pt x="34855" y="61655"/>
                  </a:cubicBezTo>
                  <a:cubicBezTo>
                    <a:pt x="34855" y="62068"/>
                    <a:pt x="33861" y="62068"/>
                    <a:pt x="34355" y="62068"/>
                  </a:cubicBezTo>
                  <a:cubicBezTo>
                    <a:pt x="34355" y="62480"/>
                    <a:pt x="34855" y="62068"/>
                    <a:pt x="34855" y="62068"/>
                  </a:cubicBezTo>
                  <a:cubicBezTo>
                    <a:pt x="35850" y="61655"/>
                    <a:pt x="36350" y="60830"/>
                    <a:pt x="36844" y="60412"/>
                  </a:cubicBezTo>
                  <a:cubicBezTo>
                    <a:pt x="36844" y="60830"/>
                    <a:pt x="36350" y="61243"/>
                    <a:pt x="35850" y="61655"/>
                  </a:cubicBezTo>
                  <a:cubicBezTo>
                    <a:pt x="35850" y="61655"/>
                    <a:pt x="35350" y="62068"/>
                    <a:pt x="35350" y="62068"/>
                  </a:cubicBezTo>
                  <a:cubicBezTo>
                    <a:pt x="35350" y="62068"/>
                    <a:pt x="35350" y="62068"/>
                    <a:pt x="35350" y="62480"/>
                  </a:cubicBezTo>
                  <a:cubicBezTo>
                    <a:pt x="34855" y="62480"/>
                    <a:pt x="34855" y="62480"/>
                    <a:pt x="34355" y="62898"/>
                  </a:cubicBezTo>
                  <a:cubicBezTo>
                    <a:pt x="34355" y="62898"/>
                    <a:pt x="34355" y="62480"/>
                    <a:pt x="33861" y="62898"/>
                  </a:cubicBezTo>
                  <a:cubicBezTo>
                    <a:pt x="33861" y="62898"/>
                    <a:pt x="33861" y="62898"/>
                    <a:pt x="33861" y="62898"/>
                  </a:cubicBezTo>
                  <a:cubicBezTo>
                    <a:pt x="33861" y="62898"/>
                    <a:pt x="33361" y="62898"/>
                    <a:pt x="33361" y="62898"/>
                  </a:cubicBezTo>
                  <a:cubicBezTo>
                    <a:pt x="33361" y="63311"/>
                    <a:pt x="33361" y="63311"/>
                    <a:pt x="33361" y="63311"/>
                  </a:cubicBezTo>
                  <a:cubicBezTo>
                    <a:pt x="33361" y="63723"/>
                    <a:pt x="33361" y="63311"/>
                    <a:pt x="33361" y="63311"/>
                  </a:cubicBezTo>
                  <a:cubicBezTo>
                    <a:pt x="33361" y="63311"/>
                    <a:pt x="33361" y="63311"/>
                    <a:pt x="32861" y="62898"/>
                  </a:cubicBezTo>
                  <a:cubicBezTo>
                    <a:pt x="32861" y="62898"/>
                    <a:pt x="32861" y="63311"/>
                    <a:pt x="32861" y="62898"/>
                  </a:cubicBezTo>
                  <a:cubicBezTo>
                    <a:pt x="32861" y="62898"/>
                    <a:pt x="32366" y="63311"/>
                    <a:pt x="32366" y="63311"/>
                  </a:cubicBezTo>
                  <a:cubicBezTo>
                    <a:pt x="32861" y="62480"/>
                    <a:pt x="31366" y="63311"/>
                    <a:pt x="31866" y="63723"/>
                  </a:cubicBezTo>
                  <a:cubicBezTo>
                    <a:pt x="31366" y="63723"/>
                    <a:pt x="30872" y="64136"/>
                    <a:pt x="30872" y="63723"/>
                  </a:cubicBezTo>
                  <a:cubicBezTo>
                    <a:pt x="30872" y="63723"/>
                    <a:pt x="30872" y="63723"/>
                    <a:pt x="30872" y="64136"/>
                  </a:cubicBezTo>
                  <a:cubicBezTo>
                    <a:pt x="30872" y="63723"/>
                    <a:pt x="30372" y="63723"/>
                    <a:pt x="29877" y="64136"/>
                  </a:cubicBezTo>
                  <a:cubicBezTo>
                    <a:pt x="29877" y="64554"/>
                    <a:pt x="30372" y="64136"/>
                    <a:pt x="30372" y="64136"/>
                  </a:cubicBezTo>
                  <a:cubicBezTo>
                    <a:pt x="30372" y="64554"/>
                    <a:pt x="30372" y="64136"/>
                    <a:pt x="29877" y="64136"/>
                  </a:cubicBezTo>
                  <a:cubicBezTo>
                    <a:pt x="29377" y="64136"/>
                    <a:pt x="29377" y="64554"/>
                    <a:pt x="28877" y="64967"/>
                  </a:cubicBezTo>
                  <a:cubicBezTo>
                    <a:pt x="29377" y="64554"/>
                    <a:pt x="29877" y="64554"/>
                    <a:pt x="30372" y="64554"/>
                  </a:cubicBezTo>
                  <a:cubicBezTo>
                    <a:pt x="30372" y="64554"/>
                    <a:pt x="30872" y="64136"/>
                    <a:pt x="30872" y="64136"/>
                  </a:cubicBezTo>
                  <a:cubicBezTo>
                    <a:pt x="30872" y="64554"/>
                    <a:pt x="29877" y="64554"/>
                    <a:pt x="29377" y="64967"/>
                  </a:cubicBezTo>
                  <a:cubicBezTo>
                    <a:pt x="28877" y="64967"/>
                    <a:pt x="28877" y="64967"/>
                    <a:pt x="28877" y="64967"/>
                  </a:cubicBezTo>
                  <a:cubicBezTo>
                    <a:pt x="28877" y="64967"/>
                    <a:pt x="29377" y="65379"/>
                    <a:pt x="29377" y="65379"/>
                  </a:cubicBezTo>
                  <a:cubicBezTo>
                    <a:pt x="29377" y="65379"/>
                    <a:pt x="29877" y="65379"/>
                    <a:pt x="29877" y="64967"/>
                  </a:cubicBezTo>
                  <a:cubicBezTo>
                    <a:pt x="29377" y="65379"/>
                    <a:pt x="29377" y="65792"/>
                    <a:pt x="28877" y="65792"/>
                  </a:cubicBezTo>
                  <a:cubicBezTo>
                    <a:pt x="29377" y="66210"/>
                    <a:pt x="29877" y="65379"/>
                    <a:pt x="29877" y="65379"/>
                  </a:cubicBezTo>
                  <a:cubicBezTo>
                    <a:pt x="30372" y="64967"/>
                    <a:pt x="30372" y="64967"/>
                    <a:pt x="30872" y="64967"/>
                  </a:cubicBezTo>
                  <a:cubicBezTo>
                    <a:pt x="30872" y="64967"/>
                    <a:pt x="30872" y="64554"/>
                    <a:pt x="30872" y="64554"/>
                  </a:cubicBezTo>
                  <a:cubicBezTo>
                    <a:pt x="31366" y="64136"/>
                    <a:pt x="32861" y="63311"/>
                    <a:pt x="33361" y="64136"/>
                  </a:cubicBezTo>
                  <a:cubicBezTo>
                    <a:pt x="32861" y="63723"/>
                    <a:pt x="32861" y="63723"/>
                    <a:pt x="32366" y="64136"/>
                  </a:cubicBezTo>
                  <a:cubicBezTo>
                    <a:pt x="31866" y="64136"/>
                    <a:pt x="31866" y="64554"/>
                    <a:pt x="31366" y="64554"/>
                  </a:cubicBezTo>
                  <a:cubicBezTo>
                    <a:pt x="31366" y="64554"/>
                    <a:pt x="30872" y="64967"/>
                    <a:pt x="30872" y="64967"/>
                  </a:cubicBezTo>
                  <a:cubicBezTo>
                    <a:pt x="30872" y="64967"/>
                    <a:pt x="31366" y="64967"/>
                    <a:pt x="31366" y="64967"/>
                  </a:cubicBezTo>
                  <a:cubicBezTo>
                    <a:pt x="31366" y="64967"/>
                    <a:pt x="31366" y="64967"/>
                    <a:pt x="31366" y="64967"/>
                  </a:cubicBezTo>
                  <a:cubicBezTo>
                    <a:pt x="31366" y="64967"/>
                    <a:pt x="30872" y="64967"/>
                    <a:pt x="30872" y="64967"/>
                  </a:cubicBezTo>
                  <a:cubicBezTo>
                    <a:pt x="30872" y="64967"/>
                    <a:pt x="31366" y="64967"/>
                    <a:pt x="31366" y="65379"/>
                  </a:cubicBezTo>
                  <a:cubicBezTo>
                    <a:pt x="31366" y="65379"/>
                    <a:pt x="31366" y="65379"/>
                    <a:pt x="31866" y="65379"/>
                  </a:cubicBezTo>
                  <a:cubicBezTo>
                    <a:pt x="31866" y="65379"/>
                    <a:pt x="31866" y="65379"/>
                    <a:pt x="31866" y="65379"/>
                  </a:cubicBezTo>
                  <a:cubicBezTo>
                    <a:pt x="31366" y="65379"/>
                    <a:pt x="30872" y="65379"/>
                    <a:pt x="30372" y="65379"/>
                  </a:cubicBezTo>
                  <a:cubicBezTo>
                    <a:pt x="30372" y="65792"/>
                    <a:pt x="30872" y="65792"/>
                    <a:pt x="30872" y="65792"/>
                  </a:cubicBezTo>
                  <a:cubicBezTo>
                    <a:pt x="30372" y="65792"/>
                    <a:pt x="29877" y="65792"/>
                    <a:pt x="29877" y="66210"/>
                  </a:cubicBezTo>
                  <a:cubicBezTo>
                    <a:pt x="29877" y="66210"/>
                    <a:pt x="29877" y="66622"/>
                    <a:pt x="29877" y="66622"/>
                  </a:cubicBezTo>
                  <a:cubicBezTo>
                    <a:pt x="29877" y="67035"/>
                    <a:pt x="30372" y="67860"/>
                    <a:pt x="30372" y="67035"/>
                  </a:cubicBezTo>
                  <a:cubicBezTo>
                    <a:pt x="30372" y="67035"/>
                    <a:pt x="30372" y="67035"/>
                    <a:pt x="30372" y="67035"/>
                  </a:cubicBezTo>
                  <a:cubicBezTo>
                    <a:pt x="30872" y="67035"/>
                    <a:pt x="30872" y="67035"/>
                    <a:pt x="30872" y="67035"/>
                  </a:cubicBezTo>
                  <a:cubicBezTo>
                    <a:pt x="30872" y="67035"/>
                    <a:pt x="31366" y="67035"/>
                    <a:pt x="31366" y="67035"/>
                  </a:cubicBezTo>
                  <a:cubicBezTo>
                    <a:pt x="31366" y="67447"/>
                    <a:pt x="30872" y="67860"/>
                    <a:pt x="30372" y="67447"/>
                  </a:cubicBezTo>
                  <a:cubicBezTo>
                    <a:pt x="30372" y="67447"/>
                    <a:pt x="30372" y="67447"/>
                    <a:pt x="30372" y="67447"/>
                  </a:cubicBezTo>
                  <a:cubicBezTo>
                    <a:pt x="30372" y="67447"/>
                    <a:pt x="30372" y="67447"/>
                    <a:pt x="30372" y="67447"/>
                  </a:cubicBezTo>
                  <a:cubicBezTo>
                    <a:pt x="30372" y="67447"/>
                    <a:pt x="30372" y="67860"/>
                    <a:pt x="30372" y="67860"/>
                  </a:cubicBezTo>
                  <a:cubicBezTo>
                    <a:pt x="29877" y="67860"/>
                    <a:pt x="29877" y="67860"/>
                    <a:pt x="29877" y="68278"/>
                  </a:cubicBezTo>
                  <a:cubicBezTo>
                    <a:pt x="30372" y="68278"/>
                    <a:pt x="30372" y="68278"/>
                    <a:pt x="30872" y="68278"/>
                  </a:cubicBezTo>
                  <a:cubicBezTo>
                    <a:pt x="30372" y="68278"/>
                    <a:pt x="29877" y="68690"/>
                    <a:pt x="29877" y="68278"/>
                  </a:cubicBezTo>
                  <a:cubicBezTo>
                    <a:pt x="29877" y="68690"/>
                    <a:pt x="29377" y="68690"/>
                    <a:pt x="29377" y="68690"/>
                  </a:cubicBezTo>
                  <a:cubicBezTo>
                    <a:pt x="29377" y="68690"/>
                    <a:pt x="29377" y="68690"/>
                    <a:pt x="29877" y="68690"/>
                  </a:cubicBezTo>
                  <a:cubicBezTo>
                    <a:pt x="29377" y="69103"/>
                    <a:pt x="28877" y="69515"/>
                    <a:pt x="28877" y="69515"/>
                  </a:cubicBezTo>
                  <a:cubicBezTo>
                    <a:pt x="28877" y="69103"/>
                    <a:pt x="29377" y="68690"/>
                    <a:pt x="29377" y="68278"/>
                  </a:cubicBezTo>
                  <a:cubicBezTo>
                    <a:pt x="28877" y="68278"/>
                    <a:pt x="28877" y="68278"/>
                    <a:pt x="28877" y="68278"/>
                  </a:cubicBezTo>
                  <a:cubicBezTo>
                    <a:pt x="28877" y="68278"/>
                    <a:pt x="28877" y="68690"/>
                    <a:pt x="28877" y="68278"/>
                  </a:cubicBezTo>
                  <a:cubicBezTo>
                    <a:pt x="28383" y="68278"/>
                    <a:pt x="28877" y="68278"/>
                    <a:pt x="28877" y="68278"/>
                  </a:cubicBezTo>
                  <a:cubicBezTo>
                    <a:pt x="28383" y="67860"/>
                    <a:pt x="28383" y="67860"/>
                    <a:pt x="28383" y="67860"/>
                  </a:cubicBezTo>
                  <a:cubicBezTo>
                    <a:pt x="28383" y="67860"/>
                    <a:pt x="28383" y="67447"/>
                    <a:pt x="28383" y="67447"/>
                  </a:cubicBezTo>
                  <a:cubicBezTo>
                    <a:pt x="27883" y="67035"/>
                    <a:pt x="27883" y="67035"/>
                    <a:pt x="27383" y="67035"/>
                  </a:cubicBezTo>
                  <a:cubicBezTo>
                    <a:pt x="27383" y="67447"/>
                    <a:pt x="27383" y="67860"/>
                    <a:pt x="27883" y="67860"/>
                  </a:cubicBezTo>
                  <a:cubicBezTo>
                    <a:pt x="27383" y="67860"/>
                    <a:pt x="27383" y="67860"/>
                    <a:pt x="27883" y="68278"/>
                  </a:cubicBezTo>
                  <a:cubicBezTo>
                    <a:pt x="27383" y="67860"/>
                    <a:pt x="27383" y="67860"/>
                    <a:pt x="27383" y="68278"/>
                  </a:cubicBezTo>
                  <a:cubicBezTo>
                    <a:pt x="27383" y="67860"/>
                    <a:pt x="27383" y="67860"/>
                    <a:pt x="26888" y="67860"/>
                  </a:cubicBezTo>
                  <a:cubicBezTo>
                    <a:pt x="26888" y="67860"/>
                    <a:pt x="26888" y="68278"/>
                    <a:pt x="26888" y="68278"/>
                  </a:cubicBezTo>
                  <a:cubicBezTo>
                    <a:pt x="26888" y="68278"/>
                    <a:pt x="26888" y="67860"/>
                    <a:pt x="26888" y="68278"/>
                  </a:cubicBezTo>
                  <a:cubicBezTo>
                    <a:pt x="26388" y="68278"/>
                    <a:pt x="26388" y="68278"/>
                    <a:pt x="26388" y="68690"/>
                  </a:cubicBezTo>
                  <a:cubicBezTo>
                    <a:pt x="26388" y="68690"/>
                    <a:pt x="26888" y="68278"/>
                    <a:pt x="26888" y="68690"/>
                  </a:cubicBezTo>
                  <a:cubicBezTo>
                    <a:pt x="26888" y="68690"/>
                    <a:pt x="26888" y="68690"/>
                    <a:pt x="26888" y="68690"/>
                  </a:cubicBezTo>
                  <a:cubicBezTo>
                    <a:pt x="26888" y="68690"/>
                    <a:pt x="27383" y="69103"/>
                    <a:pt x="26888" y="69103"/>
                  </a:cubicBezTo>
                  <a:cubicBezTo>
                    <a:pt x="26888" y="69103"/>
                    <a:pt x="26888" y="69103"/>
                    <a:pt x="26888" y="68690"/>
                  </a:cubicBezTo>
                  <a:cubicBezTo>
                    <a:pt x="26388" y="68690"/>
                    <a:pt x="26388" y="68690"/>
                    <a:pt x="25894" y="68278"/>
                  </a:cubicBezTo>
                  <a:cubicBezTo>
                    <a:pt x="25894" y="68690"/>
                    <a:pt x="25894" y="68690"/>
                    <a:pt x="25894" y="68690"/>
                  </a:cubicBezTo>
                  <a:cubicBezTo>
                    <a:pt x="25894" y="68690"/>
                    <a:pt x="25394" y="68278"/>
                    <a:pt x="25394" y="68690"/>
                  </a:cubicBezTo>
                  <a:cubicBezTo>
                    <a:pt x="25894" y="68690"/>
                    <a:pt x="25894" y="69103"/>
                    <a:pt x="26388" y="69103"/>
                  </a:cubicBezTo>
                  <a:cubicBezTo>
                    <a:pt x="25894" y="69515"/>
                    <a:pt x="25894" y="69103"/>
                    <a:pt x="25394" y="69103"/>
                  </a:cubicBezTo>
                  <a:cubicBezTo>
                    <a:pt x="25894" y="69103"/>
                    <a:pt x="25894" y="69515"/>
                    <a:pt x="25894" y="69515"/>
                  </a:cubicBezTo>
                  <a:cubicBezTo>
                    <a:pt x="25894" y="69515"/>
                    <a:pt x="25394" y="69103"/>
                    <a:pt x="25394" y="69103"/>
                  </a:cubicBezTo>
                  <a:cubicBezTo>
                    <a:pt x="25394" y="69103"/>
                    <a:pt x="25394" y="69103"/>
                    <a:pt x="25394" y="69103"/>
                  </a:cubicBezTo>
                  <a:cubicBezTo>
                    <a:pt x="25394" y="69103"/>
                    <a:pt x="25394" y="69103"/>
                    <a:pt x="25394" y="69103"/>
                  </a:cubicBezTo>
                  <a:cubicBezTo>
                    <a:pt x="25394" y="69515"/>
                    <a:pt x="25394" y="69934"/>
                    <a:pt x="25394" y="69934"/>
                  </a:cubicBezTo>
                  <a:cubicBezTo>
                    <a:pt x="25394" y="69934"/>
                    <a:pt x="25394" y="69934"/>
                    <a:pt x="25394" y="69934"/>
                  </a:cubicBezTo>
                  <a:cubicBezTo>
                    <a:pt x="25394" y="69934"/>
                    <a:pt x="24894" y="69934"/>
                    <a:pt x="24894" y="69934"/>
                  </a:cubicBezTo>
                  <a:cubicBezTo>
                    <a:pt x="24894" y="69934"/>
                    <a:pt x="24894" y="69934"/>
                    <a:pt x="24894" y="69934"/>
                  </a:cubicBezTo>
                  <a:cubicBezTo>
                    <a:pt x="24894" y="70346"/>
                    <a:pt x="24400" y="69934"/>
                    <a:pt x="24400" y="70346"/>
                  </a:cubicBezTo>
                  <a:cubicBezTo>
                    <a:pt x="24894" y="70346"/>
                    <a:pt x="24894" y="70346"/>
                    <a:pt x="24894" y="70759"/>
                  </a:cubicBezTo>
                  <a:cubicBezTo>
                    <a:pt x="24894" y="70759"/>
                    <a:pt x="24400" y="70346"/>
                    <a:pt x="24400" y="70759"/>
                  </a:cubicBezTo>
                  <a:cubicBezTo>
                    <a:pt x="24400" y="70759"/>
                    <a:pt x="24400" y="70759"/>
                    <a:pt x="23900" y="70759"/>
                  </a:cubicBezTo>
                  <a:cubicBezTo>
                    <a:pt x="23900" y="70759"/>
                    <a:pt x="23900" y="70759"/>
                    <a:pt x="24400" y="71171"/>
                  </a:cubicBezTo>
                  <a:cubicBezTo>
                    <a:pt x="23900" y="71171"/>
                    <a:pt x="23900" y="71171"/>
                    <a:pt x="23900" y="71171"/>
                  </a:cubicBezTo>
                  <a:cubicBezTo>
                    <a:pt x="23900" y="71171"/>
                    <a:pt x="23900" y="71171"/>
                    <a:pt x="23900" y="71171"/>
                  </a:cubicBezTo>
                  <a:cubicBezTo>
                    <a:pt x="23900" y="71171"/>
                    <a:pt x="23900" y="71171"/>
                    <a:pt x="23900" y="71171"/>
                  </a:cubicBezTo>
                  <a:cubicBezTo>
                    <a:pt x="23900" y="71171"/>
                    <a:pt x="23900" y="71171"/>
                    <a:pt x="24400" y="71171"/>
                  </a:cubicBezTo>
                  <a:cubicBezTo>
                    <a:pt x="24400" y="71584"/>
                    <a:pt x="23900" y="71584"/>
                    <a:pt x="23900" y="71584"/>
                  </a:cubicBezTo>
                  <a:cubicBezTo>
                    <a:pt x="23400" y="71584"/>
                    <a:pt x="23900" y="71584"/>
                    <a:pt x="23400" y="71584"/>
                  </a:cubicBezTo>
                  <a:cubicBezTo>
                    <a:pt x="23400" y="71584"/>
                    <a:pt x="23400" y="71171"/>
                    <a:pt x="23400" y="71584"/>
                  </a:cubicBezTo>
                  <a:cubicBezTo>
                    <a:pt x="23400" y="71584"/>
                    <a:pt x="23400" y="72002"/>
                    <a:pt x="23400" y="72002"/>
                  </a:cubicBezTo>
                  <a:cubicBezTo>
                    <a:pt x="23400" y="72002"/>
                    <a:pt x="22905" y="72414"/>
                    <a:pt x="22905" y="72827"/>
                  </a:cubicBezTo>
                  <a:cubicBezTo>
                    <a:pt x="23400" y="72827"/>
                    <a:pt x="23400" y="72414"/>
                    <a:pt x="23400" y="72414"/>
                  </a:cubicBezTo>
                  <a:cubicBezTo>
                    <a:pt x="23400" y="72827"/>
                    <a:pt x="23900" y="72414"/>
                    <a:pt x="23900" y="72414"/>
                  </a:cubicBezTo>
                  <a:cubicBezTo>
                    <a:pt x="23400" y="72827"/>
                    <a:pt x="22905" y="72827"/>
                    <a:pt x="22905" y="73239"/>
                  </a:cubicBezTo>
                  <a:cubicBezTo>
                    <a:pt x="23400" y="72827"/>
                    <a:pt x="23900" y="72414"/>
                    <a:pt x="24400" y="72827"/>
                  </a:cubicBezTo>
                  <a:cubicBezTo>
                    <a:pt x="23400" y="72827"/>
                    <a:pt x="23400" y="73239"/>
                    <a:pt x="22905" y="73239"/>
                  </a:cubicBezTo>
                  <a:cubicBezTo>
                    <a:pt x="22905" y="73239"/>
                    <a:pt x="22405" y="73239"/>
                    <a:pt x="22405" y="73239"/>
                  </a:cubicBezTo>
                  <a:cubicBezTo>
                    <a:pt x="22405" y="73657"/>
                    <a:pt x="22405" y="73657"/>
                    <a:pt x="22905" y="73657"/>
                  </a:cubicBezTo>
                  <a:cubicBezTo>
                    <a:pt x="22905" y="73657"/>
                    <a:pt x="22905" y="73657"/>
                    <a:pt x="22905" y="73657"/>
                  </a:cubicBezTo>
                  <a:cubicBezTo>
                    <a:pt x="22405" y="73657"/>
                    <a:pt x="21411" y="74070"/>
                    <a:pt x="20911" y="74482"/>
                  </a:cubicBezTo>
                  <a:cubicBezTo>
                    <a:pt x="21411" y="74482"/>
                    <a:pt x="21911" y="74482"/>
                    <a:pt x="22405" y="74482"/>
                  </a:cubicBezTo>
                  <a:cubicBezTo>
                    <a:pt x="22405" y="74482"/>
                    <a:pt x="22405" y="74482"/>
                    <a:pt x="22405" y="74482"/>
                  </a:cubicBezTo>
                  <a:cubicBezTo>
                    <a:pt x="21911" y="74482"/>
                    <a:pt x="21411" y="74482"/>
                    <a:pt x="21411" y="74895"/>
                  </a:cubicBezTo>
                  <a:cubicBezTo>
                    <a:pt x="20911" y="74895"/>
                    <a:pt x="21411" y="75313"/>
                    <a:pt x="20911" y="75313"/>
                  </a:cubicBezTo>
                  <a:cubicBezTo>
                    <a:pt x="21411" y="74895"/>
                    <a:pt x="21911" y="74895"/>
                    <a:pt x="21911" y="74895"/>
                  </a:cubicBezTo>
                  <a:cubicBezTo>
                    <a:pt x="22405" y="74895"/>
                    <a:pt x="22905" y="74482"/>
                    <a:pt x="23400" y="74070"/>
                  </a:cubicBezTo>
                  <a:cubicBezTo>
                    <a:pt x="23400" y="74482"/>
                    <a:pt x="23400" y="74482"/>
                    <a:pt x="23400" y="74482"/>
                  </a:cubicBezTo>
                  <a:cubicBezTo>
                    <a:pt x="23400" y="74482"/>
                    <a:pt x="23400" y="74482"/>
                    <a:pt x="23900" y="74482"/>
                  </a:cubicBezTo>
                  <a:cubicBezTo>
                    <a:pt x="23400" y="74482"/>
                    <a:pt x="23400" y="74482"/>
                    <a:pt x="23400" y="74895"/>
                  </a:cubicBezTo>
                  <a:cubicBezTo>
                    <a:pt x="22905" y="74895"/>
                    <a:pt x="22405" y="74895"/>
                    <a:pt x="22405" y="74895"/>
                  </a:cubicBezTo>
                  <a:cubicBezTo>
                    <a:pt x="22405" y="75313"/>
                    <a:pt x="22405" y="75313"/>
                    <a:pt x="22405" y="75313"/>
                  </a:cubicBezTo>
                  <a:cubicBezTo>
                    <a:pt x="22405" y="75313"/>
                    <a:pt x="22405" y="75726"/>
                    <a:pt x="22405" y="75726"/>
                  </a:cubicBezTo>
                  <a:cubicBezTo>
                    <a:pt x="22405" y="75726"/>
                    <a:pt x="22905" y="75726"/>
                    <a:pt x="22905" y="75726"/>
                  </a:cubicBezTo>
                  <a:cubicBezTo>
                    <a:pt x="22905" y="76138"/>
                    <a:pt x="22905" y="76138"/>
                    <a:pt x="22905" y="76138"/>
                  </a:cubicBezTo>
                  <a:cubicBezTo>
                    <a:pt x="22905" y="76551"/>
                    <a:pt x="23400" y="76963"/>
                    <a:pt x="23400" y="76551"/>
                  </a:cubicBezTo>
                  <a:cubicBezTo>
                    <a:pt x="23900" y="76551"/>
                    <a:pt x="23900" y="76138"/>
                    <a:pt x="24400" y="76138"/>
                  </a:cubicBezTo>
                  <a:cubicBezTo>
                    <a:pt x="24400" y="76138"/>
                    <a:pt x="24400" y="76138"/>
                    <a:pt x="24894" y="76138"/>
                  </a:cubicBezTo>
                  <a:cubicBezTo>
                    <a:pt x="24894" y="76138"/>
                    <a:pt x="25894" y="75726"/>
                    <a:pt x="25894" y="75313"/>
                  </a:cubicBezTo>
                  <a:cubicBezTo>
                    <a:pt x="26388" y="75313"/>
                    <a:pt x="26388" y="75313"/>
                    <a:pt x="26388" y="74895"/>
                  </a:cubicBezTo>
                  <a:cubicBezTo>
                    <a:pt x="26388" y="74895"/>
                    <a:pt x="26388" y="74895"/>
                    <a:pt x="26888" y="74895"/>
                  </a:cubicBezTo>
                  <a:cubicBezTo>
                    <a:pt x="26888" y="74895"/>
                    <a:pt x="26888" y="74895"/>
                    <a:pt x="26888" y="74895"/>
                  </a:cubicBezTo>
                  <a:cubicBezTo>
                    <a:pt x="27383" y="74482"/>
                    <a:pt x="27383" y="74895"/>
                    <a:pt x="27883" y="74482"/>
                  </a:cubicBezTo>
                  <a:cubicBezTo>
                    <a:pt x="27883" y="74482"/>
                    <a:pt x="27883" y="74070"/>
                    <a:pt x="27883" y="74070"/>
                  </a:cubicBezTo>
                  <a:cubicBezTo>
                    <a:pt x="27883" y="73657"/>
                    <a:pt x="28383" y="73657"/>
                    <a:pt x="27883" y="73657"/>
                  </a:cubicBezTo>
                  <a:cubicBezTo>
                    <a:pt x="27883" y="73239"/>
                    <a:pt x="27383" y="73239"/>
                    <a:pt x="27383" y="73239"/>
                  </a:cubicBezTo>
                  <a:cubicBezTo>
                    <a:pt x="26888" y="73657"/>
                    <a:pt x="26388" y="74070"/>
                    <a:pt x="25894" y="74070"/>
                  </a:cubicBezTo>
                  <a:cubicBezTo>
                    <a:pt x="26388" y="73657"/>
                    <a:pt x="27383" y="73239"/>
                    <a:pt x="27883" y="72827"/>
                  </a:cubicBezTo>
                  <a:cubicBezTo>
                    <a:pt x="28383" y="72414"/>
                    <a:pt x="28383" y="72414"/>
                    <a:pt x="28877" y="72002"/>
                  </a:cubicBezTo>
                  <a:cubicBezTo>
                    <a:pt x="28877" y="71584"/>
                    <a:pt x="28877" y="71584"/>
                    <a:pt x="29377" y="71171"/>
                  </a:cubicBezTo>
                  <a:cubicBezTo>
                    <a:pt x="29377" y="71584"/>
                    <a:pt x="28877" y="71584"/>
                    <a:pt x="28877" y="72002"/>
                  </a:cubicBezTo>
                  <a:cubicBezTo>
                    <a:pt x="29377" y="72002"/>
                    <a:pt x="29877" y="72002"/>
                    <a:pt x="30372" y="72002"/>
                  </a:cubicBezTo>
                  <a:cubicBezTo>
                    <a:pt x="29877" y="72414"/>
                    <a:pt x="29377" y="72414"/>
                    <a:pt x="28877" y="72827"/>
                  </a:cubicBezTo>
                  <a:cubicBezTo>
                    <a:pt x="28877" y="72827"/>
                    <a:pt x="28383" y="73239"/>
                    <a:pt x="28383" y="73239"/>
                  </a:cubicBezTo>
                  <a:cubicBezTo>
                    <a:pt x="27883" y="74070"/>
                    <a:pt x="28877" y="73657"/>
                    <a:pt x="28877" y="73657"/>
                  </a:cubicBezTo>
                  <a:cubicBezTo>
                    <a:pt x="29377" y="73657"/>
                    <a:pt x="29877" y="73657"/>
                    <a:pt x="29877" y="74070"/>
                  </a:cubicBezTo>
                  <a:cubicBezTo>
                    <a:pt x="30372" y="74070"/>
                    <a:pt x="29377" y="74070"/>
                    <a:pt x="29377" y="74482"/>
                  </a:cubicBezTo>
                  <a:cubicBezTo>
                    <a:pt x="28877" y="74482"/>
                    <a:pt x="28877" y="74482"/>
                    <a:pt x="28877" y="74895"/>
                  </a:cubicBezTo>
                  <a:cubicBezTo>
                    <a:pt x="28383" y="74895"/>
                    <a:pt x="28383" y="74895"/>
                    <a:pt x="28383" y="74895"/>
                  </a:cubicBezTo>
                  <a:cubicBezTo>
                    <a:pt x="27883" y="74895"/>
                    <a:pt x="27383" y="75313"/>
                    <a:pt x="26888" y="75313"/>
                  </a:cubicBezTo>
                  <a:cubicBezTo>
                    <a:pt x="26888" y="75726"/>
                    <a:pt x="26388" y="76138"/>
                    <a:pt x="26388" y="76138"/>
                  </a:cubicBezTo>
                  <a:cubicBezTo>
                    <a:pt x="26888" y="76138"/>
                    <a:pt x="26888" y="75726"/>
                    <a:pt x="27383" y="75726"/>
                  </a:cubicBezTo>
                  <a:cubicBezTo>
                    <a:pt x="27383" y="76138"/>
                    <a:pt x="26888" y="76138"/>
                    <a:pt x="27383" y="76138"/>
                  </a:cubicBezTo>
                  <a:cubicBezTo>
                    <a:pt x="27383" y="76138"/>
                    <a:pt x="27383" y="76138"/>
                    <a:pt x="27383" y="76138"/>
                  </a:cubicBezTo>
                  <a:cubicBezTo>
                    <a:pt x="27383" y="76138"/>
                    <a:pt x="26888" y="76138"/>
                    <a:pt x="26888" y="76551"/>
                  </a:cubicBezTo>
                  <a:cubicBezTo>
                    <a:pt x="26888" y="76963"/>
                    <a:pt x="27383" y="76963"/>
                    <a:pt x="27383" y="76963"/>
                  </a:cubicBezTo>
                  <a:cubicBezTo>
                    <a:pt x="27383" y="77381"/>
                    <a:pt x="26888" y="76963"/>
                    <a:pt x="26888" y="77381"/>
                  </a:cubicBezTo>
                  <a:cubicBezTo>
                    <a:pt x="26888" y="77381"/>
                    <a:pt x="26388" y="76963"/>
                    <a:pt x="26388" y="76963"/>
                  </a:cubicBezTo>
                  <a:cubicBezTo>
                    <a:pt x="26388" y="76963"/>
                    <a:pt x="25894" y="77381"/>
                    <a:pt x="25894" y="77381"/>
                  </a:cubicBezTo>
                  <a:cubicBezTo>
                    <a:pt x="25894" y="77381"/>
                    <a:pt x="25894" y="76963"/>
                    <a:pt x="25394" y="76963"/>
                  </a:cubicBezTo>
                  <a:cubicBezTo>
                    <a:pt x="25394" y="76963"/>
                    <a:pt x="24894" y="77381"/>
                    <a:pt x="24894" y="76963"/>
                  </a:cubicBezTo>
                  <a:cubicBezTo>
                    <a:pt x="24894" y="76963"/>
                    <a:pt x="24894" y="76963"/>
                    <a:pt x="24400" y="76963"/>
                  </a:cubicBezTo>
                  <a:cubicBezTo>
                    <a:pt x="23900" y="76963"/>
                    <a:pt x="22905" y="77381"/>
                    <a:pt x="23900" y="77794"/>
                  </a:cubicBezTo>
                  <a:cubicBezTo>
                    <a:pt x="23900" y="78206"/>
                    <a:pt x="24894" y="77794"/>
                    <a:pt x="24400" y="78619"/>
                  </a:cubicBezTo>
                  <a:cubicBezTo>
                    <a:pt x="24400" y="77794"/>
                    <a:pt x="24400" y="78206"/>
                    <a:pt x="23400" y="78206"/>
                  </a:cubicBezTo>
                  <a:cubicBezTo>
                    <a:pt x="23400" y="77794"/>
                    <a:pt x="23400" y="77794"/>
                    <a:pt x="22905" y="77794"/>
                  </a:cubicBezTo>
                  <a:cubicBezTo>
                    <a:pt x="22905" y="77794"/>
                    <a:pt x="22905" y="78206"/>
                    <a:pt x="22405" y="78206"/>
                  </a:cubicBezTo>
                  <a:cubicBezTo>
                    <a:pt x="22905" y="77794"/>
                    <a:pt x="22905" y="77794"/>
                    <a:pt x="22905" y="77381"/>
                  </a:cubicBezTo>
                  <a:cubicBezTo>
                    <a:pt x="22905" y="76963"/>
                    <a:pt x="22405" y="76551"/>
                    <a:pt x="22405" y="76551"/>
                  </a:cubicBezTo>
                  <a:cubicBezTo>
                    <a:pt x="22405" y="76138"/>
                    <a:pt x="21911" y="75726"/>
                    <a:pt x="21911" y="75313"/>
                  </a:cubicBezTo>
                  <a:cubicBezTo>
                    <a:pt x="21911" y="75313"/>
                    <a:pt x="20911" y="75726"/>
                    <a:pt x="20911" y="75726"/>
                  </a:cubicBezTo>
                  <a:cubicBezTo>
                    <a:pt x="21411" y="75726"/>
                    <a:pt x="21411" y="76138"/>
                    <a:pt x="21411" y="76138"/>
                  </a:cubicBezTo>
                  <a:cubicBezTo>
                    <a:pt x="20911" y="75726"/>
                    <a:pt x="20911" y="76138"/>
                    <a:pt x="20416" y="76551"/>
                  </a:cubicBezTo>
                  <a:cubicBezTo>
                    <a:pt x="20416" y="76551"/>
                    <a:pt x="20416" y="76138"/>
                    <a:pt x="20416" y="76138"/>
                  </a:cubicBezTo>
                  <a:cubicBezTo>
                    <a:pt x="19916" y="76138"/>
                    <a:pt x="19916" y="76551"/>
                    <a:pt x="19916" y="76551"/>
                  </a:cubicBezTo>
                  <a:cubicBezTo>
                    <a:pt x="19916" y="76551"/>
                    <a:pt x="19916" y="76551"/>
                    <a:pt x="19916" y="76551"/>
                  </a:cubicBezTo>
                  <a:cubicBezTo>
                    <a:pt x="18922" y="76551"/>
                    <a:pt x="19416" y="76963"/>
                    <a:pt x="19916" y="76963"/>
                  </a:cubicBezTo>
                  <a:cubicBezTo>
                    <a:pt x="19916" y="76963"/>
                    <a:pt x="19916" y="76963"/>
                    <a:pt x="19916" y="76551"/>
                  </a:cubicBezTo>
                  <a:cubicBezTo>
                    <a:pt x="19916" y="76963"/>
                    <a:pt x="20416" y="76963"/>
                    <a:pt x="20911" y="76963"/>
                  </a:cubicBezTo>
                  <a:cubicBezTo>
                    <a:pt x="20911" y="77381"/>
                    <a:pt x="19416" y="76963"/>
                    <a:pt x="19416" y="77381"/>
                  </a:cubicBezTo>
                  <a:cubicBezTo>
                    <a:pt x="18922" y="78206"/>
                    <a:pt x="20416" y="77381"/>
                    <a:pt x="20911" y="77381"/>
                  </a:cubicBezTo>
                  <a:cubicBezTo>
                    <a:pt x="20416" y="78206"/>
                    <a:pt x="19416" y="77794"/>
                    <a:pt x="18922" y="78619"/>
                  </a:cubicBezTo>
                  <a:cubicBezTo>
                    <a:pt x="18922" y="77794"/>
                    <a:pt x="19416" y="77794"/>
                    <a:pt x="18922" y="77381"/>
                  </a:cubicBezTo>
                  <a:cubicBezTo>
                    <a:pt x="18922" y="77381"/>
                    <a:pt x="18922" y="76963"/>
                    <a:pt x="18422" y="76963"/>
                  </a:cubicBezTo>
                  <a:cubicBezTo>
                    <a:pt x="18422" y="76963"/>
                    <a:pt x="18422" y="77381"/>
                    <a:pt x="18422" y="77381"/>
                  </a:cubicBezTo>
                  <a:cubicBezTo>
                    <a:pt x="18422" y="77381"/>
                    <a:pt x="18422" y="77381"/>
                    <a:pt x="18422" y="77381"/>
                  </a:cubicBezTo>
                  <a:cubicBezTo>
                    <a:pt x="18422" y="77381"/>
                    <a:pt x="17927" y="77381"/>
                    <a:pt x="17927" y="77381"/>
                  </a:cubicBezTo>
                  <a:cubicBezTo>
                    <a:pt x="17927" y="77381"/>
                    <a:pt x="17927" y="77381"/>
                    <a:pt x="17427" y="77381"/>
                  </a:cubicBezTo>
                  <a:cubicBezTo>
                    <a:pt x="17927" y="77381"/>
                    <a:pt x="16927" y="77381"/>
                    <a:pt x="16927" y="77381"/>
                  </a:cubicBezTo>
                  <a:cubicBezTo>
                    <a:pt x="16927" y="77381"/>
                    <a:pt x="17427" y="78206"/>
                    <a:pt x="17427" y="77794"/>
                  </a:cubicBezTo>
                  <a:cubicBezTo>
                    <a:pt x="17427" y="78206"/>
                    <a:pt x="16433" y="78206"/>
                    <a:pt x="16433" y="78619"/>
                  </a:cubicBezTo>
                  <a:cubicBezTo>
                    <a:pt x="16433" y="78619"/>
                    <a:pt x="16433" y="79037"/>
                    <a:pt x="16927" y="79037"/>
                  </a:cubicBezTo>
                  <a:cubicBezTo>
                    <a:pt x="17427" y="79449"/>
                    <a:pt x="17927" y="79037"/>
                    <a:pt x="18422" y="79037"/>
                  </a:cubicBezTo>
                  <a:cubicBezTo>
                    <a:pt x="17927" y="79037"/>
                    <a:pt x="16927" y="79037"/>
                    <a:pt x="16927" y="79449"/>
                  </a:cubicBezTo>
                  <a:cubicBezTo>
                    <a:pt x="16433" y="79862"/>
                    <a:pt x="16927" y="79862"/>
                    <a:pt x="16927" y="79862"/>
                  </a:cubicBezTo>
                  <a:cubicBezTo>
                    <a:pt x="16433" y="79862"/>
                    <a:pt x="15933" y="79862"/>
                    <a:pt x="14938" y="79449"/>
                  </a:cubicBezTo>
                  <a:cubicBezTo>
                    <a:pt x="15433" y="79862"/>
                    <a:pt x="15933" y="80275"/>
                    <a:pt x="15433" y="80275"/>
                  </a:cubicBezTo>
                  <a:cubicBezTo>
                    <a:pt x="15433" y="80275"/>
                    <a:pt x="15433" y="79862"/>
                    <a:pt x="14938" y="79862"/>
                  </a:cubicBezTo>
                  <a:cubicBezTo>
                    <a:pt x="14438" y="79862"/>
                    <a:pt x="14938" y="80275"/>
                    <a:pt x="14938" y="80275"/>
                  </a:cubicBezTo>
                  <a:cubicBezTo>
                    <a:pt x="15433" y="80687"/>
                    <a:pt x="14938" y="80687"/>
                    <a:pt x="15433" y="80687"/>
                  </a:cubicBezTo>
                  <a:cubicBezTo>
                    <a:pt x="15433" y="80687"/>
                    <a:pt x="15933" y="80687"/>
                    <a:pt x="16433" y="80687"/>
                  </a:cubicBezTo>
                  <a:cubicBezTo>
                    <a:pt x="15933" y="80687"/>
                    <a:pt x="15933" y="80687"/>
                    <a:pt x="15433" y="81105"/>
                  </a:cubicBezTo>
                  <a:cubicBezTo>
                    <a:pt x="15933" y="81518"/>
                    <a:pt x="15933" y="80687"/>
                    <a:pt x="16927" y="80687"/>
                  </a:cubicBezTo>
                  <a:cubicBezTo>
                    <a:pt x="15933" y="81105"/>
                    <a:pt x="16927" y="81105"/>
                    <a:pt x="16927" y="81105"/>
                  </a:cubicBezTo>
                  <a:cubicBezTo>
                    <a:pt x="16927" y="81518"/>
                    <a:pt x="16433" y="81105"/>
                    <a:pt x="15933" y="81105"/>
                  </a:cubicBezTo>
                  <a:cubicBezTo>
                    <a:pt x="16433" y="81930"/>
                    <a:pt x="16927" y="81930"/>
                    <a:pt x="17427" y="82343"/>
                  </a:cubicBezTo>
                  <a:cubicBezTo>
                    <a:pt x="16927" y="82343"/>
                    <a:pt x="16433" y="81930"/>
                    <a:pt x="15933" y="81930"/>
                  </a:cubicBezTo>
                  <a:cubicBezTo>
                    <a:pt x="16433" y="81930"/>
                    <a:pt x="16433" y="81930"/>
                    <a:pt x="16433" y="82343"/>
                  </a:cubicBezTo>
                  <a:cubicBezTo>
                    <a:pt x="16433" y="81930"/>
                    <a:pt x="15933" y="81518"/>
                    <a:pt x="15433" y="81930"/>
                  </a:cubicBezTo>
                  <a:cubicBezTo>
                    <a:pt x="15433" y="81930"/>
                    <a:pt x="15433" y="81518"/>
                    <a:pt x="15433" y="81518"/>
                  </a:cubicBezTo>
                  <a:cubicBezTo>
                    <a:pt x="15433" y="81105"/>
                    <a:pt x="15433" y="81105"/>
                    <a:pt x="15433" y="81105"/>
                  </a:cubicBezTo>
                  <a:cubicBezTo>
                    <a:pt x="15433" y="80687"/>
                    <a:pt x="14938" y="80687"/>
                    <a:pt x="14938" y="80687"/>
                  </a:cubicBezTo>
                  <a:cubicBezTo>
                    <a:pt x="14438" y="80687"/>
                    <a:pt x="14938" y="80275"/>
                    <a:pt x="14438" y="80275"/>
                  </a:cubicBezTo>
                  <a:cubicBezTo>
                    <a:pt x="14438" y="79862"/>
                    <a:pt x="13944" y="79862"/>
                    <a:pt x="13944" y="80275"/>
                  </a:cubicBezTo>
                  <a:cubicBezTo>
                    <a:pt x="13944" y="80687"/>
                    <a:pt x="12944" y="81105"/>
                    <a:pt x="13944" y="80687"/>
                  </a:cubicBezTo>
                  <a:cubicBezTo>
                    <a:pt x="13944" y="80687"/>
                    <a:pt x="13944" y="80687"/>
                    <a:pt x="13944" y="80687"/>
                  </a:cubicBezTo>
                  <a:cubicBezTo>
                    <a:pt x="13944" y="80687"/>
                    <a:pt x="14938" y="81518"/>
                    <a:pt x="14938" y="81518"/>
                  </a:cubicBezTo>
                  <a:cubicBezTo>
                    <a:pt x="14438" y="81930"/>
                    <a:pt x="15433" y="82343"/>
                    <a:pt x="15433" y="82761"/>
                  </a:cubicBezTo>
                  <a:cubicBezTo>
                    <a:pt x="15933" y="82761"/>
                    <a:pt x="16927" y="83173"/>
                    <a:pt x="16433" y="83586"/>
                  </a:cubicBezTo>
                  <a:cubicBezTo>
                    <a:pt x="16433" y="83586"/>
                    <a:pt x="16433" y="83586"/>
                    <a:pt x="16433" y="83173"/>
                  </a:cubicBezTo>
                  <a:cubicBezTo>
                    <a:pt x="15933" y="83173"/>
                    <a:pt x="15933" y="82761"/>
                    <a:pt x="15433" y="82761"/>
                  </a:cubicBezTo>
                  <a:cubicBezTo>
                    <a:pt x="15433" y="82761"/>
                    <a:pt x="14938" y="82761"/>
                    <a:pt x="14938" y="82761"/>
                  </a:cubicBezTo>
                  <a:cubicBezTo>
                    <a:pt x="14438" y="82343"/>
                    <a:pt x="14938" y="82343"/>
                    <a:pt x="14438" y="81930"/>
                  </a:cubicBezTo>
                  <a:cubicBezTo>
                    <a:pt x="14438" y="81518"/>
                    <a:pt x="14438" y="81105"/>
                    <a:pt x="13944" y="81105"/>
                  </a:cubicBezTo>
                  <a:cubicBezTo>
                    <a:pt x="13444" y="81105"/>
                    <a:pt x="12944" y="81930"/>
                    <a:pt x="12450" y="81518"/>
                  </a:cubicBezTo>
                  <a:cubicBezTo>
                    <a:pt x="12944" y="81518"/>
                    <a:pt x="12944" y="80687"/>
                    <a:pt x="12450" y="81105"/>
                  </a:cubicBezTo>
                  <a:cubicBezTo>
                    <a:pt x="12450" y="81105"/>
                    <a:pt x="11950" y="81518"/>
                    <a:pt x="11950" y="81518"/>
                  </a:cubicBezTo>
                  <a:cubicBezTo>
                    <a:pt x="11450" y="81518"/>
                    <a:pt x="11450" y="81518"/>
                    <a:pt x="11450" y="81518"/>
                  </a:cubicBezTo>
                  <a:cubicBezTo>
                    <a:pt x="10955" y="81105"/>
                    <a:pt x="10955" y="80687"/>
                    <a:pt x="10455" y="80687"/>
                  </a:cubicBezTo>
                  <a:cubicBezTo>
                    <a:pt x="9961" y="81105"/>
                    <a:pt x="8961" y="81518"/>
                    <a:pt x="8961" y="81518"/>
                  </a:cubicBezTo>
                  <a:cubicBezTo>
                    <a:pt x="9461" y="81518"/>
                    <a:pt x="9461" y="81930"/>
                    <a:pt x="9461" y="82343"/>
                  </a:cubicBezTo>
                  <a:cubicBezTo>
                    <a:pt x="9461" y="82343"/>
                    <a:pt x="9961" y="82343"/>
                    <a:pt x="9961" y="82343"/>
                  </a:cubicBezTo>
                  <a:cubicBezTo>
                    <a:pt x="9961" y="82343"/>
                    <a:pt x="10455" y="82343"/>
                    <a:pt x="10455" y="82343"/>
                  </a:cubicBezTo>
                  <a:cubicBezTo>
                    <a:pt x="9961" y="82343"/>
                    <a:pt x="9461" y="82343"/>
                    <a:pt x="9461" y="82761"/>
                  </a:cubicBezTo>
                  <a:cubicBezTo>
                    <a:pt x="9461" y="82761"/>
                    <a:pt x="9461" y="83173"/>
                    <a:pt x="9461" y="83173"/>
                  </a:cubicBezTo>
                  <a:cubicBezTo>
                    <a:pt x="9461" y="83173"/>
                    <a:pt x="10455" y="83173"/>
                    <a:pt x="10955" y="82761"/>
                  </a:cubicBezTo>
                  <a:cubicBezTo>
                    <a:pt x="11450" y="82761"/>
                    <a:pt x="11950" y="82761"/>
                    <a:pt x="12450" y="82761"/>
                  </a:cubicBezTo>
                  <a:cubicBezTo>
                    <a:pt x="12450" y="82761"/>
                    <a:pt x="11950" y="82761"/>
                    <a:pt x="11450" y="82761"/>
                  </a:cubicBezTo>
                  <a:cubicBezTo>
                    <a:pt x="11450" y="82761"/>
                    <a:pt x="11450" y="83173"/>
                    <a:pt x="10955" y="83173"/>
                  </a:cubicBezTo>
                  <a:cubicBezTo>
                    <a:pt x="11450" y="83173"/>
                    <a:pt x="11450" y="83586"/>
                    <a:pt x="10955" y="83586"/>
                  </a:cubicBezTo>
                  <a:cubicBezTo>
                    <a:pt x="11450" y="83586"/>
                    <a:pt x="12450" y="83173"/>
                    <a:pt x="12450" y="83173"/>
                  </a:cubicBezTo>
                  <a:cubicBezTo>
                    <a:pt x="13444" y="83173"/>
                    <a:pt x="13944" y="82761"/>
                    <a:pt x="14438" y="82761"/>
                  </a:cubicBezTo>
                  <a:cubicBezTo>
                    <a:pt x="13944" y="83173"/>
                    <a:pt x="14438" y="83173"/>
                    <a:pt x="14938" y="83586"/>
                  </a:cubicBezTo>
                  <a:cubicBezTo>
                    <a:pt x="14438" y="83586"/>
                    <a:pt x="14438" y="83173"/>
                    <a:pt x="13944" y="83173"/>
                  </a:cubicBezTo>
                  <a:cubicBezTo>
                    <a:pt x="13944" y="83173"/>
                    <a:pt x="13444" y="83173"/>
                    <a:pt x="12944" y="83173"/>
                  </a:cubicBezTo>
                  <a:cubicBezTo>
                    <a:pt x="12450" y="83586"/>
                    <a:pt x="12450" y="83586"/>
                    <a:pt x="11950" y="83586"/>
                  </a:cubicBezTo>
                  <a:cubicBezTo>
                    <a:pt x="11450" y="83998"/>
                    <a:pt x="11950" y="83586"/>
                    <a:pt x="11950" y="84411"/>
                  </a:cubicBezTo>
                  <a:cubicBezTo>
                    <a:pt x="11950" y="84411"/>
                    <a:pt x="11950" y="83998"/>
                    <a:pt x="11950" y="83998"/>
                  </a:cubicBezTo>
                  <a:cubicBezTo>
                    <a:pt x="11450" y="83998"/>
                    <a:pt x="11450" y="83998"/>
                    <a:pt x="11450" y="84411"/>
                  </a:cubicBezTo>
                  <a:cubicBezTo>
                    <a:pt x="11450" y="84829"/>
                    <a:pt x="12450" y="83998"/>
                    <a:pt x="12944" y="84411"/>
                  </a:cubicBezTo>
                  <a:cubicBezTo>
                    <a:pt x="12944" y="84411"/>
                    <a:pt x="12450" y="84411"/>
                    <a:pt x="11950" y="84829"/>
                  </a:cubicBezTo>
                  <a:cubicBezTo>
                    <a:pt x="11950" y="84829"/>
                    <a:pt x="11950" y="84829"/>
                    <a:pt x="11950" y="85242"/>
                  </a:cubicBezTo>
                  <a:cubicBezTo>
                    <a:pt x="11950" y="84829"/>
                    <a:pt x="11950" y="84829"/>
                    <a:pt x="11450" y="84829"/>
                  </a:cubicBezTo>
                  <a:cubicBezTo>
                    <a:pt x="11450" y="84829"/>
                    <a:pt x="11450" y="84829"/>
                    <a:pt x="11450" y="84829"/>
                  </a:cubicBezTo>
                  <a:cubicBezTo>
                    <a:pt x="11450" y="84829"/>
                    <a:pt x="11450" y="84411"/>
                    <a:pt x="11450" y="84411"/>
                  </a:cubicBezTo>
                  <a:cubicBezTo>
                    <a:pt x="10955" y="84411"/>
                    <a:pt x="10455" y="83998"/>
                    <a:pt x="9961" y="83998"/>
                  </a:cubicBezTo>
                  <a:cubicBezTo>
                    <a:pt x="9961" y="84411"/>
                    <a:pt x="9961" y="84411"/>
                    <a:pt x="9961" y="84829"/>
                  </a:cubicBezTo>
                  <a:cubicBezTo>
                    <a:pt x="9961" y="84829"/>
                    <a:pt x="9961" y="84411"/>
                    <a:pt x="9961" y="84411"/>
                  </a:cubicBezTo>
                  <a:cubicBezTo>
                    <a:pt x="9961" y="84411"/>
                    <a:pt x="9461" y="83998"/>
                    <a:pt x="9961" y="83998"/>
                  </a:cubicBezTo>
                  <a:cubicBezTo>
                    <a:pt x="9461" y="83998"/>
                    <a:pt x="9961" y="83998"/>
                    <a:pt x="9961" y="83998"/>
                  </a:cubicBezTo>
                  <a:cubicBezTo>
                    <a:pt x="9461" y="83998"/>
                    <a:pt x="8466" y="83998"/>
                    <a:pt x="8961" y="83998"/>
                  </a:cubicBezTo>
                  <a:cubicBezTo>
                    <a:pt x="8961" y="83998"/>
                    <a:pt x="8961" y="84411"/>
                    <a:pt x="8961" y="84411"/>
                  </a:cubicBezTo>
                  <a:cubicBezTo>
                    <a:pt x="8961" y="84411"/>
                    <a:pt x="8961" y="83998"/>
                    <a:pt x="8466" y="83998"/>
                  </a:cubicBezTo>
                  <a:cubicBezTo>
                    <a:pt x="7966" y="83586"/>
                    <a:pt x="7966" y="83998"/>
                    <a:pt x="7966" y="83998"/>
                  </a:cubicBezTo>
                  <a:cubicBezTo>
                    <a:pt x="7966" y="83998"/>
                    <a:pt x="7966" y="83998"/>
                    <a:pt x="7966" y="83998"/>
                  </a:cubicBezTo>
                  <a:cubicBezTo>
                    <a:pt x="7466" y="84411"/>
                    <a:pt x="7466" y="84411"/>
                    <a:pt x="7466" y="84411"/>
                  </a:cubicBezTo>
                  <a:cubicBezTo>
                    <a:pt x="7466" y="83998"/>
                    <a:pt x="6972" y="83998"/>
                    <a:pt x="6472" y="83998"/>
                  </a:cubicBezTo>
                  <a:cubicBezTo>
                    <a:pt x="5977" y="84411"/>
                    <a:pt x="5977" y="84411"/>
                    <a:pt x="5977" y="84829"/>
                  </a:cubicBezTo>
                  <a:cubicBezTo>
                    <a:pt x="6472" y="84829"/>
                    <a:pt x="6972" y="84829"/>
                    <a:pt x="7466" y="84829"/>
                  </a:cubicBezTo>
                  <a:cubicBezTo>
                    <a:pt x="7466" y="84829"/>
                    <a:pt x="6972" y="84829"/>
                    <a:pt x="6972" y="84829"/>
                  </a:cubicBezTo>
                  <a:cubicBezTo>
                    <a:pt x="6972" y="84829"/>
                    <a:pt x="6972" y="84829"/>
                    <a:pt x="6972" y="84829"/>
                  </a:cubicBezTo>
                  <a:cubicBezTo>
                    <a:pt x="7466" y="84829"/>
                    <a:pt x="7966" y="84829"/>
                    <a:pt x="7966" y="85242"/>
                  </a:cubicBezTo>
                  <a:cubicBezTo>
                    <a:pt x="7466" y="85242"/>
                    <a:pt x="6972" y="84829"/>
                    <a:pt x="6972" y="85242"/>
                  </a:cubicBezTo>
                  <a:cubicBezTo>
                    <a:pt x="6472" y="85242"/>
                    <a:pt x="6472" y="85242"/>
                    <a:pt x="6472" y="85242"/>
                  </a:cubicBezTo>
                  <a:cubicBezTo>
                    <a:pt x="5977" y="85242"/>
                    <a:pt x="5977" y="85242"/>
                    <a:pt x="5977" y="85242"/>
                  </a:cubicBezTo>
                  <a:cubicBezTo>
                    <a:pt x="5977" y="85654"/>
                    <a:pt x="5977" y="85654"/>
                    <a:pt x="6472" y="85654"/>
                  </a:cubicBezTo>
                  <a:cubicBezTo>
                    <a:pt x="6472" y="85654"/>
                    <a:pt x="6472" y="85654"/>
                    <a:pt x="6972" y="85654"/>
                  </a:cubicBezTo>
                  <a:cubicBezTo>
                    <a:pt x="7466" y="85654"/>
                    <a:pt x="7966" y="85242"/>
                    <a:pt x="8466" y="85242"/>
                  </a:cubicBezTo>
                  <a:cubicBezTo>
                    <a:pt x="8466" y="85242"/>
                    <a:pt x="8466" y="85242"/>
                    <a:pt x="8466" y="85242"/>
                  </a:cubicBezTo>
                  <a:cubicBezTo>
                    <a:pt x="8961" y="85242"/>
                    <a:pt x="8961" y="85654"/>
                    <a:pt x="9461" y="86067"/>
                  </a:cubicBezTo>
                  <a:cubicBezTo>
                    <a:pt x="9461" y="86067"/>
                    <a:pt x="8961" y="86067"/>
                    <a:pt x="8961" y="86067"/>
                  </a:cubicBezTo>
                  <a:cubicBezTo>
                    <a:pt x="9461" y="86485"/>
                    <a:pt x="9461" y="86897"/>
                    <a:pt x="10455" y="86897"/>
                  </a:cubicBezTo>
                  <a:cubicBezTo>
                    <a:pt x="10955" y="86897"/>
                    <a:pt x="11450" y="86897"/>
                    <a:pt x="11450" y="87310"/>
                  </a:cubicBezTo>
                  <a:cubicBezTo>
                    <a:pt x="10955" y="87310"/>
                    <a:pt x="10955" y="86897"/>
                    <a:pt x="10955" y="86897"/>
                  </a:cubicBezTo>
                  <a:cubicBezTo>
                    <a:pt x="10455" y="86897"/>
                    <a:pt x="10455" y="86897"/>
                    <a:pt x="10455" y="86897"/>
                  </a:cubicBezTo>
                  <a:cubicBezTo>
                    <a:pt x="10455" y="87310"/>
                    <a:pt x="9961" y="86897"/>
                    <a:pt x="9461" y="86897"/>
                  </a:cubicBezTo>
                  <a:cubicBezTo>
                    <a:pt x="9461" y="87310"/>
                    <a:pt x="9461" y="87722"/>
                    <a:pt x="9461" y="87722"/>
                  </a:cubicBezTo>
                  <a:cubicBezTo>
                    <a:pt x="9461" y="87722"/>
                    <a:pt x="9461" y="88140"/>
                    <a:pt x="9461" y="88140"/>
                  </a:cubicBezTo>
                  <a:cubicBezTo>
                    <a:pt x="9461" y="88553"/>
                    <a:pt x="9961" y="87722"/>
                    <a:pt x="10455" y="88553"/>
                  </a:cubicBezTo>
                  <a:cubicBezTo>
                    <a:pt x="9961" y="88140"/>
                    <a:pt x="8961" y="88965"/>
                    <a:pt x="8961" y="88140"/>
                  </a:cubicBezTo>
                  <a:cubicBezTo>
                    <a:pt x="9461" y="87722"/>
                    <a:pt x="9461" y="87722"/>
                    <a:pt x="9461" y="87310"/>
                  </a:cubicBezTo>
                  <a:cubicBezTo>
                    <a:pt x="9461" y="86897"/>
                    <a:pt x="9461" y="86897"/>
                    <a:pt x="8961" y="86485"/>
                  </a:cubicBezTo>
                  <a:cubicBezTo>
                    <a:pt x="8961" y="86485"/>
                    <a:pt x="8961" y="86485"/>
                    <a:pt x="8961" y="86485"/>
                  </a:cubicBezTo>
                  <a:cubicBezTo>
                    <a:pt x="8961" y="86067"/>
                    <a:pt x="8961" y="86067"/>
                    <a:pt x="8961" y="85654"/>
                  </a:cubicBezTo>
                  <a:cubicBezTo>
                    <a:pt x="8961" y="85654"/>
                    <a:pt x="8466" y="85654"/>
                    <a:pt x="8466" y="85654"/>
                  </a:cubicBezTo>
                  <a:cubicBezTo>
                    <a:pt x="7966" y="85654"/>
                    <a:pt x="7966" y="85654"/>
                    <a:pt x="7966" y="85654"/>
                  </a:cubicBezTo>
                  <a:cubicBezTo>
                    <a:pt x="7966" y="85654"/>
                    <a:pt x="7466" y="85654"/>
                    <a:pt x="7466" y="85654"/>
                  </a:cubicBezTo>
                  <a:cubicBezTo>
                    <a:pt x="7466" y="86067"/>
                    <a:pt x="7466" y="86067"/>
                    <a:pt x="7466" y="86485"/>
                  </a:cubicBezTo>
                  <a:cubicBezTo>
                    <a:pt x="7466" y="86067"/>
                    <a:pt x="6972" y="85654"/>
                    <a:pt x="6972" y="86067"/>
                  </a:cubicBezTo>
                  <a:cubicBezTo>
                    <a:pt x="6472" y="86067"/>
                    <a:pt x="6472" y="86485"/>
                    <a:pt x="6972" y="86485"/>
                  </a:cubicBezTo>
                  <a:cubicBezTo>
                    <a:pt x="6972" y="86897"/>
                    <a:pt x="7966" y="88140"/>
                    <a:pt x="7466" y="88140"/>
                  </a:cubicBezTo>
                  <a:cubicBezTo>
                    <a:pt x="7466" y="87722"/>
                    <a:pt x="7466" y="87722"/>
                    <a:pt x="6972" y="87310"/>
                  </a:cubicBezTo>
                  <a:cubicBezTo>
                    <a:pt x="6972" y="87310"/>
                    <a:pt x="6472" y="86485"/>
                    <a:pt x="6472" y="86067"/>
                  </a:cubicBezTo>
                  <a:cubicBezTo>
                    <a:pt x="5977" y="86067"/>
                    <a:pt x="4977" y="86897"/>
                    <a:pt x="4483" y="87310"/>
                  </a:cubicBezTo>
                  <a:cubicBezTo>
                    <a:pt x="4977" y="87310"/>
                    <a:pt x="4977" y="87310"/>
                    <a:pt x="4977" y="87722"/>
                  </a:cubicBezTo>
                  <a:cubicBezTo>
                    <a:pt x="4977" y="87310"/>
                    <a:pt x="4483" y="87310"/>
                    <a:pt x="4483" y="87310"/>
                  </a:cubicBezTo>
                  <a:cubicBezTo>
                    <a:pt x="4483" y="87722"/>
                    <a:pt x="4977" y="87722"/>
                    <a:pt x="4977" y="87722"/>
                  </a:cubicBezTo>
                  <a:cubicBezTo>
                    <a:pt x="4977" y="88140"/>
                    <a:pt x="4977" y="88140"/>
                    <a:pt x="5477" y="88140"/>
                  </a:cubicBezTo>
                  <a:cubicBezTo>
                    <a:pt x="5477" y="88553"/>
                    <a:pt x="5977" y="88553"/>
                    <a:pt x="6472" y="88553"/>
                  </a:cubicBezTo>
                  <a:cubicBezTo>
                    <a:pt x="6472" y="88553"/>
                    <a:pt x="6472" y="88553"/>
                    <a:pt x="6472" y="88553"/>
                  </a:cubicBezTo>
                  <a:cubicBezTo>
                    <a:pt x="5977" y="88553"/>
                    <a:pt x="5477" y="88553"/>
                    <a:pt x="4977" y="88553"/>
                  </a:cubicBezTo>
                  <a:cubicBezTo>
                    <a:pt x="4977" y="88553"/>
                    <a:pt x="4977" y="88140"/>
                    <a:pt x="4483" y="88140"/>
                  </a:cubicBezTo>
                  <a:cubicBezTo>
                    <a:pt x="4483" y="88140"/>
                    <a:pt x="4483" y="88965"/>
                    <a:pt x="3983" y="88965"/>
                  </a:cubicBezTo>
                  <a:cubicBezTo>
                    <a:pt x="3983" y="88553"/>
                    <a:pt x="4977" y="87722"/>
                    <a:pt x="3983" y="87722"/>
                  </a:cubicBezTo>
                  <a:cubicBezTo>
                    <a:pt x="3983" y="87722"/>
                    <a:pt x="3483" y="87722"/>
                    <a:pt x="3483" y="87722"/>
                  </a:cubicBezTo>
                  <a:cubicBezTo>
                    <a:pt x="2988" y="88140"/>
                    <a:pt x="3483" y="88140"/>
                    <a:pt x="3483" y="88553"/>
                  </a:cubicBezTo>
                  <a:cubicBezTo>
                    <a:pt x="3483" y="88553"/>
                    <a:pt x="3483" y="88140"/>
                    <a:pt x="3483" y="88140"/>
                  </a:cubicBezTo>
                  <a:cubicBezTo>
                    <a:pt x="2988" y="88140"/>
                    <a:pt x="3483" y="88140"/>
                    <a:pt x="2988" y="87722"/>
                  </a:cubicBezTo>
                  <a:cubicBezTo>
                    <a:pt x="2988" y="87722"/>
                    <a:pt x="2488" y="87722"/>
                    <a:pt x="2488" y="87722"/>
                  </a:cubicBezTo>
                  <a:cubicBezTo>
                    <a:pt x="1994" y="87722"/>
                    <a:pt x="1994" y="88140"/>
                    <a:pt x="1994" y="88140"/>
                  </a:cubicBezTo>
                  <a:cubicBezTo>
                    <a:pt x="2488" y="88553"/>
                    <a:pt x="2988" y="88140"/>
                    <a:pt x="2988" y="88553"/>
                  </a:cubicBezTo>
                  <a:cubicBezTo>
                    <a:pt x="2488" y="88140"/>
                    <a:pt x="2488" y="88965"/>
                    <a:pt x="2488" y="88965"/>
                  </a:cubicBezTo>
                  <a:cubicBezTo>
                    <a:pt x="2488" y="88965"/>
                    <a:pt x="2488" y="88965"/>
                    <a:pt x="2488" y="88553"/>
                  </a:cubicBezTo>
                  <a:cubicBezTo>
                    <a:pt x="1994" y="88553"/>
                    <a:pt x="1494" y="88553"/>
                    <a:pt x="1494" y="88140"/>
                  </a:cubicBezTo>
                  <a:cubicBezTo>
                    <a:pt x="1494" y="88140"/>
                    <a:pt x="1494" y="87722"/>
                    <a:pt x="994" y="87310"/>
                  </a:cubicBezTo>
                  <a:cubicBezTo>
                    <a:pt x="994" y="87310"/>
                    <a:pt x="500" y="87722"/>
                    <a:pt x="500" y="87722"/>
                  </a:cubicBezTo>
                  <a:cubicBezTo>
                    <a:pt x="500" y="87722"/>
                    <a:pt x="500" y="88140"/>
                    <a:pt x="994" y="88140"/>
                  </a:cubicBezTo>
                  <a:cubicBezTo>
                    <a:pt x="994" y="88140"/>
                    <a:pt x="500" y="88140"/>
                    <a:pt x="500" y="88140"/>
                  </a:cubicBezTo>
                  <a:cubicBezTo>
                    <a:pt x="994" y="88553"/>
                    <a:pt x="994" y="88140"/>
                    <a:pt x="994" y="88553"/>
                  </a:cubicBezTo>
                  <a:cubicBezTo>
                    <a:pt x="1494" y="88553"/>
                    <a:pt x="1494" y="88553"/>
                    <a:pt x="1494" y="88553"/>
                  </a:cubicBezTo>
                  <a:cubicBezTo>
                    <a:pt x="1494" y="88965"/>
                    <a:pt x="1994" y="88965"/>
                    <a:pt x="1994" y="88965"/>
                  </a:cubicBezTo>
                  <a:cubicBezTo>
                    <a:pt x="1994" y="88965"/>
                    <a:pt x="1994" y="88965"/>
                    <a:pt x="1494" y="88965"/>
                  </a:cubicBezTo>
                  <a:cubicBezTo>
                    <a:pt x="1494" y="89378"/>
                    <a:pt x="1494" y="89378"/>
                    <a:pt x="1494" y="89378"/>
                  </a:cubicBezTo>
                  <a:cubicBezTo>
                    <a:pt x="1494" y="89378"/>
                    <a:pt x="994" y="89378"/>
                    <a:pt x="994" y="89378"/>
                  </a:cubicBezTo>
                  <a:cubicBezTo>
                    <a:pt x="994" y="89378"/>
                    <a:pt x="994" y="89378"/>
                    <a:pt x="994" y="89378"/>
                  </a:cubicBezTo>
                  <a:cubicBezTo>
                    <a:pt x="994" y="89378"/>
                    <a:pt x="994" y="89378"/>
                    <a:pt x="994" y="89378"/>
                  </a:cubicBezTo>
                  <a:cubicBezTo>
                    <a:pt x="500" y="89790"/>
                    <a:pt x="500" y="89790"/>
                    <a:pt x="994" y="89790"/>
                  </a:cubicBezTo>
                  <a:cubicBezTo>
                    <a:pt x="1494" y="89790"/>
                    <a:pt x="1994" y="89790"/>
                    <a:pt x="1994" y="89790"/>
                  </a:cubicBezTo>
                  <a:cubicBezTo>
                    <a:pt x="2488" y="89790"/>
                    <a:pt x="2488" y="89790"/>
                    <a:pt x="2488" y="89790"/>
                  </a:cubicBezTo>
                  <a:cubicBezTo>
                    <a:pt x="2488" y="89790"/>
                    <a:pt x="2488" y="89790"/>
                    <a:pt x="2488" y="89790"/>
                  </a:cubicBezTo>
                  <a:cubicBezTo>
                    <a:pt x="2988" y="89790"/>
                    <a:pt x="2988" y="89790"/>
                    <a:pt x="2988" y="89790"/>
                  </a:cubicBezTo>
                  <a:cubicBezTo>
                    <a:pt x="3483" y="89790"/>
                    <a:pt x="3983" y="89790"/>
                    <a:pt x="4483" y="89790"/>
                  </a:cubicBezTo>
                  <a:cubicBezTo>
                    <a:pt x="4483" y="90209"/>
                    <a:pt x="3983" y="90209"/>
                    <a:pt x="3483" y="90209"/>
                  </a:cubicBezTo>
                  <a:cubicBezTo>
                    <a:pt x="3483" y="90209"/>
                    <a:pt x="3983" y="90209"/>
                    <a:pt x="3983" y="90209"/>
                  </a:cubicBezTo>
                  <a:cubicBezTo>
                    <a:pt x="3983" y="90209"/>
                    <a:pt x="3983" y="90209"/>
                    <a:pt x="4483" y="90209"/>
                  </a:cubicBezTo>
                  <a:cubicBezTo>
                    <a:pt x="4483" y="90209"/>
                    <a:pt x="4483" y="90209"/>
                    <a:pt x="4483" y="90209"/>
                  </a:cubicBezTo>
                  <a:cubicBezTo>
                    <a:pt x="4977" y="90209"/>
                    <a:pt x="4977" y="90209"/>
                    <a:pt x="5477" y="90621"/>
                  </a:cubicBezTo>
                  <a:cubicBezTo>
                    <a:pt x="5477" y="90621"/>
                    <a:pt x="5977" y="90209"/>
                    <a:pt x="5977" y="90209"/>
                  </a:cubicBezTo>
                  <a:cubicBezTo>
                    <a:pt x="6472" y="90209"/>
                    <a:pt x="6972" y="90621"/>
                    <a:pt x="6972" y="90621"/>
                  </a:cubicBezTo>
                  <a:cubicBezTo>
                    <a:pt x="7466" y="90621"/>
                    <a:pt x="7466" y="90209"/>
                    <a:pt x="7466" y="90209"/>
                  </a:cubicBezTo>
                  <a:cubicBezTo>
                    <a:pt x="7966" y="89790"/>
                    <a:pt x="7966" y="90209"/>
                    <a:pt x="8466" y="90209"/>
                  </a:cubicBezTo>
                  <a:cubicBezTo>
                    <a:pt x="8466" y="90621"/>
                    <a:pt x="8466" y="90209"/>
                    <a:pt x="7966" y="90209"/>
                  </a:cubicBezTo>
                  <a:cubicBezTo>
                    <a:pt x="7466" y="90209"/>
                    <a:pt x="7466" y="90621"/>
                    <a:pt x="6972" y="90621"/>
                  </a:cubicBezTo>
                  <a:cubicBezTo>
                    <a:pt x="6972" y="91034"/>
                    <a:pt x="6472" y="90621"/>
                    <a:pt x="6472" y="90621"/>
                  </a:cubicBezTo>
                  <a:cubicBezTo>
                    <a:pt x="5977" y="90621"/>
                    <a:pt x="5477" y="90621"/>
                    <a:pt x="4977" y="90621"/>
                  </a:cubicBezTo>
                  <a:cubicBezTo>
                    <a:pt x="5477" y="90621"/>
                    <a:pt x="5477" y="91034"/>
                    <a:pt x="5477" y="91034"/>
                  </a:cubicBezTo>
                  <a:cubicBezTo>
                    <a:pt x="5477" y="91034"/>
                    <a:pt x="4977" y="90621"/>
                    <a:pt x="4977" y="90621"/>
                  </a:cubicBezTo>
                  <a:cubicBezTo>
                    <a:pt x="4483" y="90621"/>
                    <a:pt x="4483" y="91034"/>
                    <a:pt x="4483" y="91446"/>
                  </a:cubicBezTo>
                  <a:cubicBezTo>
                    <a:pt x="4483" y="91034"/>
                    <a:pt x="4977" y="90621"/>
                    <a:pt x="4483" y="90209"/>
                  </a:cubicBezTo>
                  <a:cubicBezTo>
                    <a:pt x="4483" y="90209"/>
                    <a:pt x="3483" y="90621"/>
                    <a:pt x="2988" y="90621"/>
                  </a:cubicBezTo>
                  <a:cubicBezTo>
                    <a:pt x="2988" y="90621"/>
                    <a:pt x="3483" y="90621"/>
                    <a:pt x="3483" y="90621"/>
                  </a:cubicBezTo>
                  <a:cubicBezTo>
                    <a:pt x="3483" y="90209"/>
                    <a:pt x="2488" y="89790"/>
                    <a:pt x="1994" y="89790"/>
                  </a:cubicBezTo>
                  <a:cubicBezTo>
                    <a:pt x="1994" y="89790"/>
                    <a:pt x="1494" y="90209"/>
                    <a:pt x="1994" y="90621"/>
                  </a:cubicBezTo>
                  <a:cubicBezTo>
                    <a:pt x="1494" y="90621"/>
                    <a:pt x="1494" y="90621"/>
                    <a:pt x="1494" y="90621"/>
                  </a:cubicBezTo>
                  <a:cubicBezTo>
                    <a:pt x="1494" y="90621"/>
                    <a:pt x="1494" y="90621"/>
                    <a:pt x="1494" y="90621"/>
                  </a:cubicBezTo>
                  <a:cubicBezTo>
                    <a:pt x="994" y="90621"/>
                    <a:pt x="500" y="91034"/>
                    <a:pt x="500" y="91034"/>
                  </a:cubicBezTo>
                  <a:cubicBezTo>
                    <a:pt x="500" y="91034"/>
                    <a:pt x="994" y="91034"/>
                    <a:pt x="994" y="91034"/>
                  </a:cubicBezTo>
                  <a:cubicBezTo>
                    <a:pt x="994" y="91034"/>
                    <a:pt x="994" y="91034"/>
                    <a:pt x="994" y="91034"/>
                  </a:cubicBezTo>
                  <a:cubicBezTo>
                    <a:pt x="1494" y="91446"/>
                    <a:pt x="994" y="91446"/>
                    <a:pt x="500" y="91446"/>
                  </a:cubicBezTo>
                  <a:cubicBezTo>
                    <a:pt x="500" y="91446"/>
                    <a:pt x="0" y="91034"/>
                    <a:pt x="0" y="91446"/>
                  </a:cubicBezTo>
                  <a:cubicBezTo>
                    <a:pt x="0" y="91446"/>
                    <a:pt x="0" y="91864"/>
                    <a:pt x="0" y="92277"/>
                  </a:cubicBezTo>
                  <a:cubicBezTo>
                    <a:pt x="500" y="92277"/>
                    <a:pt x="1494" y="91864"/>
                    <a:pt x="1994" y="92277"/>
                  </a:cubicBezTo>
                  <a:cubicBezTo>
                    <a:pt x="1494" y="92277"/>
                    <a:pt x="1494" y="92277"/>
                    <a:pt x="1494" y="92277"/>
                  </a:cubicBezTo>
                  <a:cubicBezTo>
                    <a:pt x="1494" y="92277"/>
                    <a:pt x="1994" y="92277"/>
                    <a:pt x="1994" y="92689"/>
                  </a:cubicBezTo>
                  <a:cubicBezTo>
                    <a:pt x="1994" y="92689"/>
                    <a:pt x="1994" y="92689"/>
                    <a:pt x="1494" y="92689"/>
                  </a:cubicBezTo>
                  <a:cubicBezTo>
                    <a:pt x="1494" y="92689"/>
                    <a:pt x="1494" y="92689"/>
                    <a:pt x="1994" y="92277"/>
                  </a:cubicBezTo>
                  <a:cubicBezTo>
                    <a:pt x="1494" y="92277"/>
                    <a:pt x="994" y="92277"/>
                    <a:pt x="994" y="92277"/>
                  </a:cubicBezTo>
                  <a:cubicBezTo>
                    <a:pt x="994" y="92689"/>
                    <a:pt x="1994" y="92689"/>
                    <a:pt x="1994" y="92689"/>
                  </a:cubicBezTo>
                  <a:cubicBezTo>
                    <a:pt x="1494" y="92689"/>
                    <a:pt x="994" y="92689"/>
                    <a:pt x="994" y="92689"/>
                  </a:cubicBezTo>
                  <a:cubicBezTo>
                    <a:pt x="994" y="93102"/>
                    <a:pt x="994" y="93102"/>
                    <a:pt x="1494" y="93514"/>
                  </a:cubicBezTo>
                  <a:cubicBezTo>
                    <a:pt x="1494" y="93514"/>
                    <a:pt x="1994" y="93102"/>
                    <a:pt x="1994" y="93514"/>
                  </a:cubicBezTo>
                  <a:cubicBezTo>
                    <a:pt x="2488" y="93514"/>
                    <a:pt x="1994" y="93514"/>
                    <a:pt x="2488" y="93514"/>
                  </a:cubicBezTo>
                  <a:cubicBezTo>
                    <a:pt x="2988" y="93932"/>
                    <a:pt x="3483" y="92689"/>
                    <a:pt x="3983" y="93514"/>
                  </a:cubicBezTo>
                  <a:cubicBezTo>
                    <a:pt x="3483" y="93514"/>
                    <a:pt x="3483" y="93102"/>
                    <a:pt x="3483" y="93514"/>
                  </a:cubicBezTo>
                  <a:cubicBezTo>
                    <a:pt x="2988" y="93514"/>
                    <a:pt x="2988" y="93514"/>
                    <a:pt x="2488" y="93514"/>
                  </a:cubicBezTo>
                  <a:cubicBezTo>
                    <a:pt x="2488" y="93514"/>
                    <a:pt x="2988" y="93932"/>
                    <a:pt x="2488" y="93932"/>
                  </a:cubicBezTo>
                  <a:cubicBezTo>
                    <a:pt x="2488" y="93932"/>
                    <a:pt x="1994" y="93514"/>
                    <a:pt x="1994" y="93514"/>
                  </a:cubicBezTo>
                  <a:cubicBezTo>
                    <a:pt x="1494" y="93514"/>
                    <a:pt x="1494" y="93514"/>
                    <a:pt x="994" y="93514"/>
                  </a:cubicBezTo>
                  <a:cubicBezTo>
                    <a:pt x="994" y="93514"/>
                    <a:pt x="0" y="93514"/>
                    <a:pt x="0" y="93932"/>
                  </a:cubicBezTo>
                  <a:cubicBezTo>
                    <a:pt x="500" y="93932"/>
                    <a:pt x="500" y="93932"/>
                    <a:pt x="994" y="93932"/>
                  </a:cubicBezTo>
                  <a:cubicBezTo>
                    <a:pt x="994" y="93932"/>
                    <a:pt x="994" y="93932"/>
                    <a:pt x="994" y="93932"/>
                  </a:cubicBezTo>
                  <a:cubicBezTo>
                    <a:pt x="500" y="93932"/>
                    <a:pt x="500" y="93932"/>
                    <a:pt x="500" y="94345"/>
                  </a:cubicBezTo>
                  <a:cubicBezTo>
                    <a:pt x="500" y="93932"/>
                    <a:pt x="0" y="93932"/>
                    <a:pt x="0" y="94345"/>
                  </a:cubicBezTo>
                  <a:cubicBezTo>
                    <a:pt x="500" y="94757"/>
                    <a:pt x="500" y="94345"/>
                    <a:pt x="994" y="94345"/>
                  </a:cubicBezTo>
                  <a:cubicBezTo>
                    <a:pt x="1494" y="94345"/>
                    <a:pt x="2988" y="93932"/>
                    <a:pt x="2988" y="94345"/>
                  </a:cubicBezTo>
                  <a:cubicBezTo>
                    <a:pt x="2488" y="94345"/>
                    <a:pt x="1994" y="94345"/>
                    <a:pt x="1494" y="94345"/>
                  </a:cubicBezTo>
                  <a:cubicBezTo>
                    <a:pt x="1494" y="94757"/>
                    <a:pt x="1994" y="95170"/>
                    <a:pt x="1494" y="95170"/>
                  </a:cubicBezTo>
                  <a:cubicBezTo>
                    <a:pt x="1494" y="95170"/>
                    <a:pt x="1494" y="94757"/>
                    <a:pt x="1494" y="94757"/>
                  </a:cubicBezTo>
                  <a:cubicBezTo>
                    <a:pt x="994" y="94345"/>
                    <a:pt x="994" y="94757"/>
                    <a:pt x="994" y="94757"/>
                  </a:cubicBezTo>
                  <a:cubicBezTo>
                    <a:pt x="994" y="94757"/>
                    <a:pt x="500" y="94757"/>
                    <a:pt x="500" y="94757"/>
                  </a:cubicBezTo>
                  <a:cubicBezTo>
                    <a:pt x="500" y="94757"/>
                    <a:pt x="0" y="95170"/>
                    <a:pt x="0" y="95170"/>
                  </a:cubicBezTo>
                  <a:cubicBezTo>
                    <a:pt x="0" y="95170"/>
                    <a:pt x="500" y="95588"/>
                    <a:pt x="500" y="95170"/>
                  </a:cubicBezTo>
                  <a:cubicBezTo>
                    <a:pt x="500" y="95170"/>
                    <a:pt x="500" y="95588"/>
                    <a:pt x="0" y="95588"/>
                  </a:cubicBezTo>
                  <a:cubicBezTo>
                    <a:pt x="500" y="95588"/>
                    <a:pt x="994" y="95170"/>
                    <a:pt x="1494" y="95588"/>
                  </a:cubicBezTo>
                  <a:cubicBezTo>
                    <a:pt x="1494" y="95588"/>
                    <a:pt x="1494" y="95588"/>
                    <a:pt x="994" y="95588"/>
                  </a:cubicBezTo>
                  <a:cubicBezTo>
                    <a:pt x="1494" y="96001"/>
                    <a:pt x="1494" y="96001"/>
                    <a:pt x="1494" y="96001"/>
                  </a:cubicBezTo>
                  <a:cubicBezTo>
                    <a:pt x="994" y="96001"/>
                    <a:pt x="0" y="95588"/>
                    <a:pt x="500" y="96001"/>
                  </a:cubicBezTo>
                  <a:cubicBezTo>
                    <a:pt x="500" y="96001"/>
                    <a:pt x="994" y="96001"/>
                    <a:pt x="1494" y="96001"/>
                  </a:cubicBezTo>
                  <a:cubicBezTo>
                    <a:pt x="500" y="96001"/>
                    <a:pt x="1494" y="96826"/>
                    <a:pt x="1494" y="96001"/>
                  </a:cubicBezTo>
                  <a:cubicBezTo>
                    <a:pt x="1994" y="96826"/>
                    <a:pt x="2488" y="96413"/>
                    <a:pt x="2488" y="96001"/>
                  </a:cubicBezTo>
                  <a:cubicBezTo>
                    <a:pt x="2988" y="96001"/>
                    <a:pt x="3483" y="96001"/>
                    <a:pt x="3983" y="95588"/>
                  </a:cubicBezTo>
                  <a:cubicBezTo>
                    <a:pt x="3483" y="96413"/>
                    <a:pt x="4977" y="95588"/>
                    <a:pt x="4977" y="95588"/>
                  </a:cubicBezTo>
                  <a:cubicBezTo>
                    <a:pt x="4977" y="95588"/>
                    <a:pt x="4977" y="96001"/>
                    <a:pt x="4483" y="96001"/>
                  </a:cubicBezTo>
                  <a:cubicBezTo>
                    <a:pt x="4977" y="96001"/>
                    <a:pt x="5477" y="96001"/>
                    <a:pt x="5477" y="95588"/>
                  </a:cubicBezTo>
                  <a:cubicBezTo>
                    <a:pt x="5977" y="96826"/>
                    <a:pt x="7966" y="96001"/>
                    <a:pt x="6972" y="95588"/>
                  </a:cubicBezTo>
                  <a:cubicBezTo>
                    <a:pt x="6972" y="95588"/>
                    <a:pt x="6972" y="95588"/>
                    <a:pt x="7466" y="95588"/>
                  </a:cubicBezTo>
                  <a:cubicBezTo>
                    <a:pt x="7466" y="95170"/>
                    <a:pt x="6972" y="95170"/>
                    <a:pt x="7466" y="94757"/>
                  </a:cubicBezTo>
                  <a:cubicBezTo>
                    <a:pt x="7466" y="95588"/>
                    <a:pt x="7966" y="94345"/>
                    <a:pt x="7966" y="93932"/>
                  </a:cubicBezTo>
                  <a:cubicBezTo>
                    <a:pt x="7966" y="93932"/>
                    <a:pt x="7966" y="93932"/>
                    <a:pt x="7966" y="93932"/>
                  </a:cubicBezTo>
                  <a:cubicBezTo>
                    <a:pt x="7966" y="94345"/>
                    <a:pt x="7466" y="94757"/>
                    <a:pt x="7466" y="95588"/>
                  </a:cubicBezTo>
                  <a:cubicBezTo>
                    <a:pt x="7966" y="95588"/>
                    <a:pt x="8961" y="96001"/>
                    <a:pt x="9461" y="95588"/>
                  </a:cubicBezTo>
                  <a:cubicBezTo>
                    <a:pt x="9461" y="96001"/>
                    <a:pt x="8961" y="96001"/>
                    <a:pt x="8961" y="96413"/>
                  </a:cubicBezTo>
                  <a:cubicBezTo>
                    <a:pt x="9461" y="96413"/>
                    <a:pt x="9961" y="96001"/>
                    <a:pt x="9961" y="96001"/>
                  </a:cubicBezTo>
                  <a:cubicBezTo>
                    <a:pt x="10455" y="96001"/>
                    <a:pt x="10455" y="95588"/>
                    <a:pt x="10455" y="95588"/>
                  </a:cubicBezTo>
                  <a:cubicBezTo>
                    <a:pt x="10955" y="95588"/>
                    <a:pt x="10955" y="96001"/>
                    <a:pt x="10955" y="95588"/>
                  </a:cubicBezTo>
                  <a:cubicBezTo>
                    <a:pt x="10955" y="95588"/>
                    <a:pt x="10955" y="95588"/>
                    <a:pt x="10955" y="95170"/>
                  </a:cubicBezTo>
                  <a:cubicBezTo>
                    <a:pt x="10955" y="95170"/>
                    <a:pt x="10455" y="94757"/>
                    <a:pt x="10455" y="94757"/>
                  </a:cubicBezTo>
                  <a:cubicBezTo>
                    <a:pt x="10455" y="94345"/>
                    <a:pt x="10955" y="94345"/>
                    <a:pt x="10455" y="93932"/>
                  </a:cubicBezTo>
                  <a:cubicBezTo>
                    <a:pt x="10955" y="94345"/>
                    <a:pt x="11950" y="93514"/>
                    <a:pt x="11950" y="93514"/>
                  </a:cubicBezTo>
                  <a:cubicBezTo>
                    <a:pt x="11950" y="93514"/>
                    <a:pt x="11450" y="93932"/>
                    <a:pt x="11450" y="94345"/>
                  </a:cubicBezTo>
                  <a:cubicBezTo>
                    <a:pt x="10955" y="94345"/>
                    <a:pt x="10955" y="94757"/>
                    <a:pt x="10955" y="94757"/>
                  </a:cubicBezTo>
                  <a:cubicBezTo>
                    <a:pt x="10955" y="96001"/>
                    <a:pt x="11950" y="95588"/>
                    <a:pt x="12450" y="95170"/>
                  </a:cubicBezTo>
                  <a:cubicBezTo>
                    <a:pt x="12450" y="95588"/>
                    <a:pt x="11950" y="95588"/>
                    <a:pt x="11450" y="96001"/>
                  </a:cubicBezTo>
                  <a:cubicBezTo>
                    <a:pt x="10955" y="96001"/>
                    <a:pt x="10955" y="96413"/>
                    <a:pt x="11450" y="96413"/>
                  </a:cubicBezTo>
                  <a:cubicBezTo>
                    <a:pt x="11450" y="96413"/>
                    <a:pt x="11450" y="96413"/>
                    <a:pt x="11450" y="96413"/>
                  </a:cubicBezTo>
                  <a:cubicBezTo>
                    <a:pt x="10955" y="96413"/>
                    <a:pt x="10955" y="96001"/>
                    <a:pt x="10455" y="96001"/>
                  </a:cubicBezTo>
                  <a:cubicBezTo>
                    <a:pt x="10455" y="96001"/>
                    <a:pt x="9961" y="96413"/>
                    <a:pt x="9961" y="96413"/>
                  </a:cubicBezTo>
                  <a:cubicBezTo>
                    <a:pt x="9961" y="96413"/>
                    <a:pt x="9461" y="96413"/>
                    <a:pt x="9461" y="96413"/>
                  </a:cubicBezTo>
                  <a:cubicBezTo>
                    <a:pt x="9461" y="96413"/>
                    <a:pt x="9961" y="97244"/>
                    <a:pt x="9961" y="97656"/>
                  </a:cubicBezTo>
                  <a:cubicBezTo>
                    <a:pt x="9961" y="97656"/>
                    <a:pt x="9961" y="97656"/>
                    <a:pt x="10455" y="97656"/>
                  </a:cubicBezTo>
                  <a:cubicBezTo>
                    <a:pt x="10455" y="98069"/>
                    <a:pt x="9961" y="98069"/>
                    <a:pt x="9961" y="98481"/>
                  </a:cubicBezTo>
                  <a:cubicBezTo>
                    <a:pt x="9961" y="98069"/>
                    <a:pt x="9961" y="97656"/>
                    <a:pt x="9961" y="97656"/>
                  </a:cubicBezTo>
                  <a:cubicBezTo>
                    <a:pt x="9461" y="97244"/>
                    <a:pt x="9461" y="97656"/>
                    <a:pt x="8961" y="97656"/>
                  </a:cubicBezTo>
                  <a:cubicBezTo>
                    <a:pt x="8961" y="97656"/>
                    <a:pt x="9461" y="97244"/>
                    <a:pt x="9461" y="97244"/>
                  </a:cubicBezTo>
                  <a:cubicBezTo>
                    <a:pt x="9461" y="96826"/>
                    <a:pt x="9461" y="96413"/>
                    <a:pt x="9461" y="96413"/>
                  </a:cubicBezTo>
                  <a:cubicBezTo>
                    <a:pt x="9461" y="96413"/>
                    <a:pt x="8961" y="96413"/>
                    <a:pt x="8961" y="96413"/>
                  </a:cubicBezTo>
                  <a:cubicBezTo>
                    <a:pt x="8961" y="96413"/>
                    <a:pt x="8961" y="96001"/>
                    <a:pt x="8466" y="96001"/>
                  </a:cubicBezTo>
                  <a:cubicBezTo>
                    <a:pt x="8466" y="96001"/>
                    <a:pt x="7966" y="96001"/>
                    <a:pt x="7466" y="96001"/>
                  </a:cubicBezTo>
                  <a:cubicBezTo>
                    <a:pt x="7466" y="96001"/>
                    <a:pt x="7466" y="96413"/>
                    <a:pt x="7466" y="96413"/>
                  </a:cubicBezTo>
                  <a:cubicBezTo>
                    <a:pt x="7466" y="96413"/>
                    <a:pt x="6972" y="96413"/>
                    <a:pt x="6972" y="96413"/>
                  </a:cubicBezTo>
                  <a:cubicBezTo>
                    <a:pt x="6972" y="96826"/>
                    <a:pt x="6472" y="97244"/>
                    <a:pt x="6472" y="97244"/>
                  </a:cubicBezTo>
                  <a:cubicBezTo>
                    <a:pt x="6972" y="96413"/>
                    <a:pt x="6472" y="96826"/>
                    <a:pt x="5977" y="96826"/>
                  </a:cubicBezTo>
                  <a:cubicBezTo>
                    <a:pt x="6472" y="96413"/>
                    <a:pt x="4483" y="96001"/>
                    <a:pt x="3983" y="96413"/>
                  </a:cubicBezTo>
                  <a:cubicBezTo>
                    <a:pt x="3983" y="96413"/>
                    <a:pt x="3983" y="96413"/>
                    <a:pt x="3983" y="96413"/>
                  </a:cubicBezTo>
                  <a:cubicBezTo>
                    <a:pt x="3983" y="96413"/>
                    <a:pt x="3983" y="96413"/>
                    <a:pt x="3983" y="96826"/>
                  </a:cubicBezTo>
                  <a:cubicBezTo>
                    <a:pt x="3983" y="96001"/>
                    <a:pt x="3483" y="96413"/>
                    <a:pt x="2988" y="96413"/>
                  </a:cubicBezTo>
                  <a:cubicBezTo>
                    <a:pt x="2988" y="96413"/>
                    <a:pt x="2988" y="96826"/>
                    <a:pt x="2988" y="96826"/>
                  </a:cubicBezTo>
                  <a:cubicBezTo>
                    <a:pt x="2988" y="96826"/>
                    <a:pt x="2488" y="96413"/>
                    <a:pt x="2488" y="96826"/>
                  </a:cubicBezTo>
                  <a:cubicBezTo>
                    <a:pt x="2488" y="96826"/>
                    <a:pt x="2488" y="97244"/>
                    <a:pt x="2488" y="97244"/>
                  </a:cubicBezTo>
                  <a:cubicBezTo>
                    <a:pt x="2488" y="96826"/>
                    <a:pt x="1994" y="96826"/>
                    <a:pt x="1494" y="96826"/>
                  </a:cubicBezTo>
                  <a:cubicBezTo>
                    <a:pt x="1494" y="96826"/>
                    <a:pt x="994" y="96413"/>
                    <a:pt x="500" y="96413"/>
                  </a:cubicBezTo>
                  <a:cubicBezTo>
                    <a:pt x="0" y="96826"/>
                    <a:pt x="500" y="97656"/>
                    <a:pt x="994" y="97244"/>
                  </a:cubicBezTo>
                  <a:cubicBezTo>
                    <a:pt x="994" y="97656"/>
                    <a:pt x="994" y="97244"/>
                    <a:pt x="500" y="97656"/>
                  </a:cubicBezTo>
                  <a:cubicBezTo>
                    <a:pt x="500" y="97656"/>
                    <a:pt x="500" y="98069"/>
                    <a:pt x="500" y="98069"/>
                  </a:cubicBezTo>
                  <a:cubicBezTo>
                    <a:pt x="500" y="98069"/>
                    <a:pt x="500" y="97244"/>
                    <a:pt x="0" y="97656"/>
                  </a:cubicBezTo>
                  <a:cubicBezTo>
                    <a:pt x="0" y="97656"/>
                    <a:pt x="500" y="98481"/>
                    <a:pt x="994" y="98481"/>
                  </a:cubicBezTo>
                  <a:cubicBezTo>
                    <a:pt x="994" y="98481"/>
                    <a:pt x="994" y="98481"/>
                    <a:pt x="994" y="98481"/>
                  </a:cubicBezTo>
                  <a:cubicBezTo>
                    <a:pt x="994" y="98481"/>
                    <a:pt x="994" y="98481"/>
                    <a:pt x="994" y="98481"/>
                  </a:cubicBezTo>
                  <a:cubicBezTo>
                    <a:pt x="994" y="98481"/>
                    <a:pt x="994" y="98481"/>
                    <a:pt x="1494" y="98481"/>
                  </a:cubicBezTo>
                  <a:cubicBezTo>
                    <a:pt x="1494" y="98481"/>
                    <a:pt x="1494" y="98481"/>
                    <a:pt x="1494" y="98481"/>
                  </a:cubicBezTo>
                  <a:cubicBezTo>
                    <a:pt x="1994" y="98069"/>
                    <a:pt x="1994" y="98069"/>
                    <a:pt x="2488" y="98069"/>
                  </a:cubicBezTo>
                  <a:cubicBezTo>
                    <a:pt x="2488" y="98069"/>
                    <a:pt x="2488" y="98069"/>
                    <a:pt x="2488" y="98069"/>
                  </a:cubicBezTo>
                  <a:cubicBezTo>
                    <a:pt x="2488" y="98481"/>
                    <a:pt x="1994" y="98069"/>
                    <a:pt x="1994" y="98481"/>
                  </a:cubicBezTo>
                  <a:cubicBezTo>
                    <a:pt x="1994" y="98481"/>
                    <a:pt x="1994" y="98481"/>
                    <a:pt x="1994" y="98481"/>
                  </a:cubicBezTo>
                  <a:cubicBezTo>
                    <a:pt x="1994" y="98894"/>
                    <a:pt x="1494" y="98894"/>
                    <a:pt x="1494" y="98894"/>
                  </a:cubicBezTo>
                  <a:cubicBezTo>
                    <a:pt x="1494" y="99312"/>
                    <a:pt x="1994" y="99312"/>
                    <a:pt x="1994" y="99312"/>
                  </a:cubicBezTo>
                  <a:cubicBezTo>
                    <a:pt x="1994" y="99312"/>
                    <a:pt x="1994" y="99724"/>
                    <a:pt x="2488" y="99724"/>
                  </a:cubicBezTo>
                  <a:cubicBezTo>
                    <a:pt x="1994" y="99724"/>
                    <a:pt x="1994" y="99724"/>
                    <a:pt x="1994" y="99724"/>
                  </a:cubicBezTo>
                  <a:cubicBezTo>
                    <a:pt x="1994" y="99724"/>
                    <a:pt x="1994" y="100137"/>
                    <a:pt x="2488" y="100137"/>
                  </a:cubicBezTo>
                  <a:cubicBezTo>
                    <a:pt x="1994" y="100137"/>
                    <a:pt x="1994" y="100137"/>
                    <a:pt x="1994" y="99724"/>
                  </a:cubicBezTo>
                  <a:cubicBezTo>
                    <a:pt x="1994" y="99724"/>
                    <a:pt x="1994" y="100137"/>
                    <a:pt x="1994" y="100137"/>
                  </a:cubicBezTo>
                  <a:cubicBezTo>
                    <a:pt x="1994" y="100137"/>
                    <a:pt x="1994" y="99724"/>
                    <a:pt x="1494" y="99724"/>
                  </a:cubicBezTo>
                  <a:cubicBezTo>
                    <a:pt x="1494" y="99312"/>
                    <a:pt x="1494" y="99312"/>
                    <a:pt x="994" y="99312"/>
                  </a:cubicBezTo>
                  <a:cubicBezTo>
                    <a:pt x="994" y="98894"/>
                    <a:pt x="0" y="98481"/>
                    <a:pt x="0" y="98894"/>
                  </a:cubicBezTo>
                  <a:cubicBezTo>
                    <a:pt x="0" y="98894"/>
                    <a:pt x="0" y="98894"/>
                    <a:pt x="500" y="99312"/>
                  </a:cubicBezTo>
                  <a:cubicBezTo>
                    <a:pt x="500" y="99312"/>
                    <a:pt x="994" y="99312"/>
                    <a:pt x="994" y="99312"/>
                  </a:cubicBezTo>
                  <a:cubicBezTo>
                    <a:pt x="994" y="99312"/>
                    <a:pt x="500" y="99312"/>
                    <a:pt x="500" y="99312"/>
                  </a:cubicBezTo>
                  <a:cubicBezTo>
                    <a:pt x="994" y="99724"/>
                    <a:pt x="994" y="99724"/>
                    <a:pt x="1494" y="100137"/>
                  </a:cubicBezTo>
                  <a:cubicBezTo>
                    <a:pt x="1494" y="100137"/>
                    <a:pt x="1494" y="100137"/>
                    <a:pt x="1494" y="100137"/>
                  </a:cubicBezTo>
                  <a:cubicBezTo>
                    <a:pt x="994" y="100137"/>
                    <a:pt x="994" y="99724"/>
                    <a:pt x="500" y="99724"/>
                  </a:cubicBezTo>
                  <a:cubicBezTo>
                    <a:pt x="994" y="100550"/>
                    <a:pt x="1494" y="100968"/>
                    <a:pt x="2488" y="100137"/>
                  </a:cubicBezTo>
                  <a:cubicBezTo>
                    <a:pt x="2988" y="100137"/>
                    <a:pt x="2488" y="99724"/>
                    <a:pt x="2488" y="99724"/>
                  </a:cubicBezTo>
                  <a:cubicBezTo>
                    <a:pt x="2488" y="99312"/>
                    <a:pt x="2988" y="99724"/>
                    <a:pt x="2988" y="99724"/>
                  </a:cubicBezTo>
                  <a:cubicBezTo>
                    <a:pt x="2988" y="99312"/>
                    <a:pt x="2988" y="99312"/>
                    <a:pt x="3483" y="98894"/>
                  </a:cubicBezTo>
                  <a:cubicBezTo>
                    <a:pt x="3483" y="99312"/>
                    <a:pt x="3483" y="99312"/>
                    <a:pt x="3483" y="99312"/>
                  </a:cubicBezTo>
                  <a:cubicBezTo>
                    <a:pt x="3483" y="99312"/>
                    <a:pt x="3483" y="99724"/>
                    <a:pt x="3483" y="99312"/>
                  </a:cubicBezTo>
                  <a:cubicBezTo>
                    <a:pt x="3483" y="100137"/>
                    <a:pt x="3983" y="101793"/>
                    <a:pt x="2988" y="101793"/>
                  </a:cubicBezTo>
                  <a:cubicBezTo>
                    <a:pt x="2488" y="101793"/>
                    <a:pt x="1994" y="100968"/>
                    <a:pt x="1494" y="100968"/>
                  </a:cubicBezTo>
                  <a:cubicBezTo>
                    <a:pt x="994" y="100968"/>
                    <a:pt x="1494" y="101793"/>
                    <a:pt x="1494" y="101793"/>
                  </a:cubicBezTo>
                  <a:cubicBezTo>
                    <a:pt x="1494" y="102205"/>
                    <a:pt x="994" y="101793"/>
                    <a:pt x="994" y="102205"/>
                  </a:cubicBezTo>
                  <a:cubicBezTo>
                    <a:pt x="994" y="102205"/>
                    <a:pt x="994" y="102205"/>
                    <a:pt x="1494" y="102618"/>
                  </a:cubicBezTo>
                  <a:cubicBezTo>
                    <a:pt x="994" y="102618"/>
                    <a:pt x="994" y="102618"/>
                    <a:pt x="994" y="102618"/>
                  </a:cubicBezTo>
                  <a:cubicBezTo>
                    <a:pt x="994" y="103036"/>
                    <a:pt x="1494" y="103036"/>
                    <a:pt x="1494" y="103036"/>
                  </a:cubicBezTo>
                  <a:cubicBezTo>
                    <a:pt x="1494" y="103036"/>
                    <a:pt x="1494" y="103036"/>
                    <a:pt x="1494" y="103448"/>
                  </a:cubicBezTo>
                  <a:cubicBezTo>
                    <a:pt x="1494" y="103448"/>
                    <a:pt x="1494" y="103036"/>
                    <a:pt x="1994" y="103448"/>
                  </a:cubicBezTo>
                  <a:cubicBezTo>
                    <a:pt x="1494" y="103448"/>
                    <a:pt x="1994" y="103448"/>
                    <a:pt x="1994" y="103861"/>
                  </a:cubicBezTo>
                  <a:cubicBezTo>
                    <a:pt x="1994" y="103861"/>
                    <a:pt x="1994" y="103861"/>
                    <a:pt x="1994" y="103861"/>
                  </a:cubicBezTo>
                  <a:cubicBezTo>
                    <a:pt x="1994" y="103448"/>
                    <a:pt x="2488" y="103448"/>
                    <a:pt x="2488" y="103036"/>
                  </a:cubicBezTo>
                  <a:cubicBezTo>
                    <a:pt x="2988" y="103036"/>
                    <a:pt x="2988" y="102618"/>
                    <a:pt x="2988" y="102205"/>
                  </a:cubicBezTo>
                  <a:cubicBezTo>
                    <a:pt x="2988" y="102205"/>
                    <a:pt x="2988" y="102205"/>
                    <a:pt x="2988" y="102205"/>
                  </a:cubicBezTo>
                  <a:cubicBezTo>
                    <a:pt x="3483" y="102205"/>
                    <a:pt x="3483" y="101793"/>
                    <a:pt x="3483" y="101793"/>
                  </a:cubicBezTo>
                  <a:cubicBezTo>
                    <a:pt x="3483" y="102205"/>
                    <a:pt x="3483" y="102205"/>
                    <a:pt x="3483" y="102205"/>
                  </a:cubicBezTo>
                  <a:cubicBezTo>
                    <a:pt x="2988" y="102618"/>
                    <a:pt x="2988" y="103036"/>
                    <a:pt x="2988" y="103036"/>
                  </a:cubicBezTo>
                  <a:cubicBezTo>
                    <a:pt x="2988" y="103036"/>
                    <a:pt x="2988" y="103036"/>
                    <a:pt x="2988" y="103036"/>
                  </a:cubicBezTo>
                  <a:cubicBezTo>
                    <a:pt x="2988" y="103036"/>
                    <a:pt x="2988" y="103036"/>
                    <a:pt x="2988" y="103036"/>
                  </a:cubicBezTo>
                  <a:cubicBezTo>
                    <a:pt x="2988" y="103036"/>
                    <a:pt x="3483" y="103036"/>
                    <a:pt x="3483" y="103036"/>
                  </a:cubicBezTo>
                  <a:cubicBezTo>
                    <a:pt x="3483" y="103448"/>
                    <a:pt x="2988" y="103448"/>
                    <a:pt x="2988" y="103448"/>
                  </a:cubicBezTo>
                  <a:cubicBezTo>
                    <a:pt x="2988" y="103448"/>
                    <a:pt x="2988" y="103861"/>
                    <a:pt x="2988" y="103861"/>
                  </a:cubicBezTo>
                  <a:cubicBezTo>
                    <a:pt x="2988" y="104273"/>
                    <a:pt x="3483" y="103448"/>
                    <a:pt x="3983" y="103448"/>
                  </a:cubicBezTo>
                  <a:cubicBezTo>
                    <a:pt x="3483" y="103861"/>
                    <a:pt x="3483" y="103448"/>
                    <a:pt x="3483" y="103861"/>
                  </a:cubicBezTo>
                  <a:cubicBezTo>
                    <a:pt x="3483" y="104273"/>
                    <a:pt x="3483" y="104273"/>
                    <a:pt x="3483" y="104273"/>
                  </a:cubicBezTo>
                  <a:cubicBezTo>
                    <a:pt x="3483" y="104273"/>
                    <a:pt x="3983" y="104273"/>
                    <a:pt x="3983" y="104273"/>
                  </a:cubicBezTo>
                  <a:cubicBezTo>
                    <a:pt x="3983" y="104692"/>
                    <a:pt x="3483" y="104273"/>
                    <a:pt x="3483" y="104273"/>
                  </a:cubicBezTo>
                  <a:cubicBezTo>
                    <a:pt x="3483" y="104692"/>
                    <a:pt x="3483" y="105104"/>
                    <a:pt x="3483" y="105104"/>
                  </a:cubicBezTo>
                  <a:cubicBezTo>
                    <a:pt x="3983" y="105104"/>
                    <a:pt x="3983" y="104692"/>
                    <a:pt x="3983" y="104692"/>
                  </a:cubicBezTo>
                  <a:cubicBezTo>
                    <a:pt x="3983" y="104692"/>
                    <a:pt x="3983" y="104692"/>
                    <a:pt x="3983" y="104692"/>
                  </a:cubicBezTo>
                  <a:cubicBezTo>
                    <a:pt x="3983" y="104692"/>
                    <a:pt x="3983" y="104692"/>
                    <a:pt x="3983" y="105104"/>
                  </a:cubicBezTo>
                  <a:cubicBezTo>
                    <a:pt x="4483" y="105104"/>
                    <a:pt x="3983" y="103861"/>
                    <a:pt x="3983" y="103861"/>
                  </a:cubicBezTo>
                  <a:cubicBezTo>
                    <a:pt x="4483" y="103861"/>
                    <a:pt x="4483" y="103036"/>
                    <a:pt x="4977" y="103036"/>
                  </a:cubicBezTo>
                  <a:cubicBezTo>
                    <a:pt x="5477" y="103036"/>
                    <a:pt x="5477" y="103036"/>
                    <a:pt x="5477" y="103036"/>
                  </a:cubicBezTo>
                  <a:cubicBezTo>
                    <a:pt x="5477" y="102618"/>
                    <a:pt x="5477" y="102618"/>
                    <a:pt x="5477" y="102618"/>
                  </a:cubicBezTo>
                  <a:cubicBezTo>
                    <a:pt x="5477" y="102618"/>
                    <a:pt x="5477" y="102205"/>
                    <a:pt x="5477" y="102205"/>
                  </a:cubicBezTo>
                  <a:cubicBezTo>
                    <a:pt x="5477" y="102205"/>
                    <a:pt x="5477" y="102205"/>
                    <a:pt x="5477" y="102205"/>
                  </a:cubicBezTo>
                  <a:cubicBezTo>
                    <a:pt x="5477" y="102205"/>
                    <a:pt x="5977" y="102205"/>
                    <a:pt x="5977" y="102205"/>
                  </a:cubicBezTo>
                  <a:cubicBezTo>
                    <a:pt x="5977" y="101793"/>
                    <a:pt x="5477" y="101380"/>
                    <a:pt x="5477" y="101380"/>
                  </a:cubicBezTo>
                  <a:cubicBezTo>
                    <a:pt x="5977" y="101380"/>
                    <a:pt x="5977" y="101793"/>
                    <a:pt x="5977" y="101793"/>
                  </a:cubicBezTo>
                  <a:cubicBezTo>
                    <a:pt x="6472" y="102205"/>
                    <a:pt x="6472" y="101793"/>
                    <a:pt x="6472" y="101793"/>
                  </a:cubicBezTo>
                  <a:cubicBezTo>
                    <a:pt x="6972" y="101380"/>
                    <a:pt x="6972" y="101380"/>
                    <a:pt x="7466" y="101380"/>
                  </a:cubicBezTo>
                  <a:cubicBezTo>
                    <a:pt x="7466" y="101380"/>
                    <a:pt x="7466" y="100968"/>
                    <a:pt x="7966" y="100968"/>
                  </a:cubicBezTo>
                  <a:cubicBezTo>
                    <a:pt x="7466" y="101380"/>
                    <a:pt x="7466" y="101793"/>
                    <a:pt x="7966" y="101380"/>
                  </a:cubicBezTo>
                  <a:cubicBezTo>
                    <a:pt x="8466" y="101380"/>
                    <a:pt x="8466" y="100968"/>
                    <a:pt x="8961" y="100968"/>
                  </a:cubicBezTo>
                  <a:cubicBezTo>
                    <a:pt x="8961" y="100968"/>
                    <a:pt x="8961" y="100550"/>
                    <a:pt x="9461" y="100550"/>
                  </a:cubicBezTo>
                  <a:cubicBezTo>
                    <a:pt x="9461" y="100550"/>
                    <a:pt x="8961" y="100968"/>
                    <a:pt x="8961" y="100968"/>
                  </a:cubicBezTo>
                  <a:cubicBezTo>
                    <a:pt x="9461" y="100968"/>
                    <a:pt x="9461" y="100968"/>
                    <a:pt x="9961" y="100968"/>
                  </a:cubicBezTo>
                  <a:cubicBezTo>
                    <a:pt x="9961" y="101380"/>
                    <a:pt x="8961" y="100968"/>
                    <a:pt x="8961" y="101380"/>
                  </a:cubicBezTo>
                  <a:cubicBezTo>
                    <a:pt x="8466" y="101380"/>
                    <a:pt x="7966" y="101793"/>
                    <a:pt x="7966" y="102205"/>
                  </a:cubicBezTo>
                  <a:cubicBezTo>
                    <a:pt x="7466" y="102618"/>
                    <a:pt x="7466" y="103861"/>
                    <a:pt x="7466" y="104273"/>
                  </a:cubicBezTo>
                  <a:cubicBezTo>
                    <a:pt x="7466" y="103448"/>
                    <a:pt x="7466" y="102618"/>
                    <a:pt x="7966" y="101793"/>
                  </a:cubicBezTo>
                  <a:cubicBezTo>
                    <a:pt x="7466" y="101793"/>
                    <a:pt x="7466" y="101380"/>
                    <a:pt x="6972" y="101793"/>
                  </a:cubicBezTo>
                  <a:cubicBezTo>
                    <a:pt x="6972" y="101793"/>
                    <a:pt x="6972" y="101793"/>
                    <a:pt x="6972" y="101793"/>
                  </a:cubicBezTo>
                  <a:cubicBezTo>
                    <a:pt x="6972" y="102205"/>
                    <a:pt x="6472" y="102205"/>
                    <a:pt x="6472" y="102205"/>
                  </a:cubicBezTo>
                  <a:cubicBezTo>
                    <a:pt x="6472" y="102205"/>
                    <a:pt x="6472" y="102618"/>
                    <a:pt x="5977" y="102618"/>
                  </a:cubicBezTo>
                  <a:cubicBezTo>
                    <a:pt x="5977" y="103036"/>
                    <a:pt x="5477" y="103036"/>
                    <a:pt x="5477" y="103448"/>
                  </a:cubicBezTo>
                  <a:cubicBezTo>
                    <a:pt x="5477" y="103448"/>
                    <a:pt x="5477" y="103448"/>
                    <a:pt x="4977" y="103448"/>
                  </a:cubicBezTo>
                  <a:cubicBezTo>
                    <a:pt x="4977" y="103861"/>
                    <a:pt x="5477" y="103861"/>
                    <a:pt x="5477" y="104273"/>
                  </a:cubicBezTo>
                  <a:cubicBezTo>
                    <a:pt x="5477" y="103861"/>
                    <a:pt x="5977" y="103861"/>
                    <a:pt x="5977" y="103861"/>
                  </a:cubicBezTo>
                  <a:cubicBezTo>
                    <a:pt x="5977" y="103861"/>
                    <a:pt x="5977" y="103861"/>
                    <a:pt x="5977" y="103861"/>
                  </a:cubicBezTo>
                  <a:cubicBezTo>
                    <a:pt x="5977" y="104273"/>
                    <a:pt x="5477" y="104273"/>
                    <a:pt x="4977" y="104273"/>
                  </a:cubicBezTo>
                  <a:cubicBezTo>
                    <a:pt x="4977" y="104273"/>
                    <a:pt x="4977" y="104692"/>
                    <a:pt x="4977" y="104692"/>
                  </a:cubicBezTo>
                  <a:cubicBezTo>
                    <a:pt x="4977" y="104692"/>
                    <a:pt x="4483" y="104692"/>
                    <a:pt x="4483" y="105104"/>
                  </a:cubicBezTo>
                  <a:cubicBezTo>
                    <a:pt x="4483" y="105104"/>
                    <a:pt x="4977" y="105104"/>
                    <a:pt x="4977" y="105104"/>
                  </a:cubicBezTo>
                  <a:cubicBezTo>
                    <a:pt x="4483" y="105517"/>
                    <a:pt x="3983" y="105104"/>
                    <a:pt x="3983" y="105517"/>
                  </a:cubicBezTo>
                  <a:cubicBezTo>
                    <a:pt x="3483" y="105517"/>
                    <a:pt x="3483" y="105929"/>
                    <a:pt x="2988" y="105929"/>
                  </a:cubicBezTo>
                  <a:cubicBezTo>
                    <a:pt x="3483" y="106347"/>
                    <a:pt x="3483" y="106347"/>
                    <a:pt x="3483" y="105929"/>
                  </a:cubicBezTo>
                  <a:cubicBezTo>
                    <a:pt x="3483" y="106347"/>
                    <a:pt x="3983" y="106760"/>
                    <a:pt x="3983" y="106760"/>
                  </a:cubicBezTo>
                  <a:cubicBezTo>
                    <a:pt x="4483" y="106760"/>
                    <a:pt x="4483" y="106347"/>
                    <a:pt x="4483" y="105929"/>
                  </a:cubicBezTo>
                  <a:cubicBezTo>
                    <a:pt x="4483" y="106347"/>
                    <a:pt x="4483" y="106760"/>
                    <a:pt x="4977" y="106760"/>
                  </a:cubicBezTo>
                  <a:cubicBezTo>
                    <a:pt x="4977" y="106760"/>
                    <a:pt x="5977" y="106347"/>
                    <a:pt x="6472" y="105929"/>
                  </a:cubicBezTo>
                  <a:cubicBezTo>
                    <a:pt x="5977" y="106347"/>
                    <a:pt x="5977" y="106347"/>
                    <a:pt x="5477" y="106347"/>
                  </a:cubicBezTo>
                  <a:cubicBezTo>
                    <a:pt x="5477" y="106760"/>
                    <a:pt x="4977" y="106760"/>
                    <a:pt x="4977" y="106760"/>
                  </a:cubicBezTo>
                  <a:cubicBezTo>
                    <a:pt x="4483" y="106760"/>
                    <a:pt x="4483" y="106760"/>
                    <a:pt x="4483" y="106760"/>
                  </a:cubicBezTo>
                  <a:cubicBezTo>
                    <a:pt x="3983" y="106760"/>
                    <a:pt x="2988" y="107997"/>
                    <a:pt x="4483" y="107585"/>
                  </a:cubicBezTo>
                  <a:cubicBezTo>
                    <a:pt x="4483" y="107585"/>
                    <a:pt x="4483" y="107585"/>
                    <a:pt x="4483" y="107585"/>
                  </a:cubicBezTo>
                  <a:cubicBezTo>
                    <a:pt x="3483" y="107585"/>
                    <a:pt x="3983" y="107997"/>
                    <a:pt x="3483" y="107997"/>
                  </a:cubicBezTo>
                  <a:cubicBezTo>
                    <a:pt x="3983" y="107172"/>
                    <a:pt x="2988" y="107172"/>
                    <a:pt x="2488" y="107585"/>
                  </a:cubicBezTo>
                  <a:cubicBezTo>
                    <a:pt x="2488" y="107997"/>
                    <a:pt x="2988" y="107997"/>
                    <a:pt x="2488" y="108415"/>
                  </a:cubicBezTo>
                  <a:cubicBezTo>
                    <a:pt x="2488" y="108415"/>
                    <a:pt x="2488" y="108415"/>
                    <a:pt x="1994" y="108828"/>
                  </a:cubicBezTo>
                  <a:cubicBezTo>
                    <a:pt x="1994" y="108415"/>
                    <a:pt x="2488" y="108415"/>
                    <a:pt x="2488" y="107997"/>
                  </a:cubicBezTo>
                  <a:cubicBezTo>
                    <a:pt x="2488" y="107997"/>
                    <a:pt x="2488" y="107172"/>
                    <a:pt x="2488" y="106760"/>
                  </a:cubicBezTo>
                  <a:cubicBezTo>
                    <a:pt x="2488" y="107172"/>
                    <a:pt x="1994" y="107172"/>
                    <a:pt x="1994" y="107585"/>
                  </a:cubicBezTo>
                  <a:cubicBezTo>
                    <a:pt x="1994" y="107585"/>
                    <a:pt x="1994" y="107997"/>
                    <a:pt x="1994" y="107997"/>
                  </a:cubicBezTo>
                  <a:cubicBezTo>
                    <a:pt x="1994" y="107585"/>
                    <a:pt x="1994" y="107585"/>
                    <a:pt x="1494" y="107997"/>
                  </a:cubicBezTo>
                  <a:cubicBezTo>
                    <a:pt x="1494" y="107997"/>
                    <a:pt x="994" y="108415"/>
                    <a:pt x="1494" y="108415"/>
                  </a:cubicBezTo>
                  <a:cubicBezTo>
                    <a:pt x="500" y="108415"/>
                    <a:pt x="1494" y="109653"/>
                    <a:pt x="1494" y="110071"/>
                  </a:cubicBezTo>
                  <a:cubicBezTo>
                    <a:pt x="1994" y="109653"/>
                    <a:pt x="1494" y="109653"/>
                    <a:pt x="1994" y="109240"/>
                  </a:cubicBezTo>
                  <a:cubicBezTo>
                    <a:pt x="1994" y="109653"/>
                    <a:pt x="1994" y="110071"/>
                    <a:pt x="1994" y="110071"/>
                  </a:cubicBezTo>
                  <a:cubicBezTo>
                    <a:pt x="1994" y="110071"/>
                    <a:pt x="1994" y="109653"/>
                    <a:pt x="1994" y="109240"/>
                  </a:cubicBezTo>
                  <a:cubicBezTo>
                    <a:pt x="2488" y="109653"/>
                    <a:pt x="1994" y="110484"/>
                    <a:pt x="2488" y="110484"/>
                  </a:cubicBezTo>
                  <a:cubicBezTo>
                    <a:pt x="2988" y="110484"/>
                    <a:pt x="2988" y="109653"/>
                    <a:pt x="2988" y="109240"/>
                  </a:cubicBezTo>
                  <a:cubicBezTo>
                    <a:pt x="2988" y="109240"/>
                    <a:pt x="2988" y="109240"/>
                    <a:pt x="2988" y="109240"/>
                  </a:cubicBezTo>
                  <a:cubicBezTo>
                    <a:pt x="2988" y="109653"/>
                    <a:pt x="2988" y="109653"/>
                    <a:pt x="2988" y="110071"/>
                  </a:cubicBezTo>
                  <a:cubicBezTo>
                    <a:pt x="2988" y="110071"/>
                    <a:pt x="2988" y="110071"/>
                    <a:pt x="2988" y="110071"/>
                  </a:cubicBezTo>
                  <a:cubicBezTo>
                    <a:pt x="2988" y="110484"/>
                    <a:pt x="2988" y="110071"/>
                    <a:pt x="3483" y="110071"/>
                  </a:cubicBezTo>
                  <a:cubicBezTo>
                    <a:pt x="3483" y="110071"/>
                    <a:pt x="3483" y="110071"/>
                    <a:pt x="3483" y="110071"/>
                  </a:cubicBezTo>
                  <a:cubicBezTo>
                    <a:pt x="3483" y="110071"/>
                    <a:pt x="3483" y="110071"/>
                    <a:pt x="3483" y="110071"/>
                  </a:cubicBezTo>
                  <a:cubicBezTo>
                    <a:pt x="3983" y="110071"/>
                    <a:pt x="4483" y="110071"/>
                    <a:pt x="3983" y="109653"/>
                  </a:cubicBezTo>
                  <a:cubicBezTo>
                    <a:pt x="3983" y="108828"/>
                    <a:pt x="3483" y="109240"/>
                    <a:pt x="2988" y="109240"/>
                  </a:cubicBezTo>
                  <a:cubicBezTo>
                    <a:pt x="3483" y="109240"/>
                    <a:pt x="3483" y="109240"/>
                    <a:pt x="3483" y="108828"/>
                  </a:cubicBezTo>
                  <a:cubicBezTo>
                    <a:pt x="3483" y="109240"/>
                    <a:pt x="3983" y="109240"/>
                    <a:pt x="3983" y="108828"/>
                  </a:cubicBezTo>
                  <a:cubicBezTo>
                    <a:pt x="3983" y="108828"/>
                    <a:pt x="3483" y="108415"/>
                    <a:pt x="3983" y="108415"/>
                  </a:cubicBezTo>
                  <a:cubicBezTo>
                    <a:pt x="4483" y="108828"/>
                    <a:pt x="3983" y="108828"/>
                    <a:pt x="4977" y="108828"/>
                  </a:cubicBezTo>
                  <a:cubicBezTo>
                    <a:pt x="4977" y="108828"/>
                    <a:pt x="5477" y="108828"/>
                    <a:pt x="5477" y="108828"/>
                  </a:cubicBezTo>
                  <a:cubicBezTo>
                    <a:pt x="4977" y="108828"/>
                    <a:pt x="3983" y="108828"/>
                    <a:pt x="4483" y="109653"/>
                  </a:cubicBezTo>
                  <a:cubicBezTo>
                    <a:pt x="4483" y="109653"/>
                    <a:pt x="4483" y="110071"/>
                    <a:pt x="4977" y="109653"/>
                  </a:cubicBezTo>
                  <a:cubicBezTo>
                    <a:pt x="4977" y="109653"/>
                    <a:pt x="4483" y="109240"/>
                    <a:pt x="4977" y="109240"/>
                  </a:cubicBezTo>
                  <a:cubicBezTo>
                    <a:pt x="4977" y="109653"/>
                    <a:pt x="5477" y="109240"/>
                    <a:pt x="5477" y="108828"/>
                  </a:cubicBezTo>
                  <a:cubicBezTo>
                    <a:pt x="5977" y="108415"/>
                    <a:pt x="5977" y="107997"/>
                    <a:pt x="6472" y="107585"/>
                  </a:cubicBezTo>
                  <a:cubicBezTo>
                    <a:pt x="5977" y="107997"/>
                    <a:pt x="5977" y="108415"/>
                    <a:pt x="5977" y="108415"/>
                  </a:cubicBezTo>
                  <a:cubicBezTo>
                    <a:pt x="6472" y="108415"/>
                    <a:pt x="6972" y="107997"/>
                    <a:pt x="7466" y="108415"/>
                  </a:cubicBezTo>
                  <a:cubicBezTo>
                    <a:pt x="6972" y="108415"/>
                    <a:pt x="6472" y="108415"/>
                    <a:pt x="5977" y="108828"/>
                  </a:cubicBezTo>
                  <a:cubicBezTo>
                    <a:pt x="5977" y="108828"/>
                    <a:pt x="5977" y="108828"/>
                    <a:pt x="5477" y="109240"/>
                  </a:cubicBezTo>
                  <a:cubicBezTo>
                    <a:pt x="5477" y="109240"/>
                    <a:pt x="5477" y="109240"/>
                    <a:pt x="5477" y="109240"/>
                  </a:cubicBezTo>
                  <a:cubicBezTo>
                    <a:pt x="5477" y="109240"/>
                    <a:pt x="4977" y="109653"/>
                    <a:pt x="4977" y="110071"/>
                  </a:cubicBezTo>
                  <a:cubicBezTo>
                    <a:pt x="4977" y="110071"/>
                    <a:pt x="4977" y="110071"/>
                    <a:pt x="4977" y="109653"/>
                  </a:cubicBezTo>
                  <a:cubicBezTo>
                    <a:pt x="4977" y="110071"/>
                    <a:pt x="5477" y="110071"/>
                    <a:pt x="5477" y="110071"/>
                  </a:cubicBezTo>
                  <a:cubicBezTo>
                    <a:pt x="5477" y="110071"/>
                    <a:pt x="5477" y="110071"/>
                    <a:pt x="5477" y="110071"/>
                  </a:cubicBezTo>
                  <a:cubicBezTo>
                    <a:pt x="5477" y="110071"/>
                    <a:pt x="5977" y="110071"/>
                    <a:pt x="5977" y="109653"/>
                  </a:cubicBezTo>
                  <a:cubicBezTo>
                    <a:pt x="5977" y="110071"/>
                    <a:pt x="5977" y="110071"/>
                    <a:pt x="5977" y="110071"/>
                  </a:cubicBezTo>
                  <a:cubicBezTo>
                    <a:pt x="5477" y="110071"/>
                    <a:pt x="5477" y="110071"/>
                    <a:pt x="5477" y="110071"/>
                  </a:cubicBezTo>
                  <a:cubicBezTo>
                    <a:pt x="5477" y="110484"/>
                    <a:pt x="5477" y="110484"/>
                    <a:pt x="5977" y="110071"/>
                  </a:cubicBezTo>
                  <a:cubicBezTo>
                    <a:pt x="6472" y="110071"/>
                    <a:pt x="6472" y="110071"/>
                    <a:pt x="6972" y="110071"/>
                  </a:cubicBezTo>
                  <a:cubicBezTo>
                    <a:pt x="6972" y="110071"/>
                    <a:pt x="6472" y="110071"/>
                    <a:pt x="6472" y="110071"/>
                  </a:cubicBezTo>
                  <a:cubicBezTo>
                    <a:pt x="6472" y="110071"/>
                    <a:pt x="5977" y="110484"/>
                    <a:pt x="5977" y="110484"/>
                  </a:cubicBezTo>
                  <a:cubicBezTo>
                    <a:pt x="5477" y="110896"/>
                    <a:pt x="4977" y="110896"/>
                    <a:pt x="4977" y="111309"/>
                  </a:cubicBezTo>
                  <a:cubicBezTo>
                    <a:pt x="4977" y="111309"/>
                    <a:pt x="5477" y="111309"/>
                    <a:pt x="5477" y="111309"/>
                  </a:cubicBezTo>
                  <a:cubicBezTo>
                    <a:pt x="4977" y="111309"/>
                    <a:pt x="3983" y="111721"/>
                    <a:pt x="4483" y="112139"/>
                  </a:cubicBezTo>
                  <a:cubicBezTo>
                    <a:pt x="4483" y="112552"/>
                    <a:pt x="4977" y="112139"/>
                    <a:pt x="4977" y="112552"/>
                  </a:cubicBezTo>
                  <a:cubicBezTo>
                    <a:pt x="4483" y="112552"/>
                    <a:pt x="4977" y="112964"/>
                    <a:pt x="4977" y="112964"/>
                  </a:cubicBezTo>
                  <a:cubicBezTo>
                    <a:pt x="5477" y="112964"/>
                    <a:pt x="5477" y="112552"/>
                    <a:pt x="5977" y="112552"/>
                  </a:cubicBezTo>
                  <a:cubicBezTo>
                    <a:pt x="6472" y="112139"/>
                    <a:pt x="6972" y="112139"/>
                    <a:pt x="7966" y="112139"/>
                  </a:cubicBezTo>
                  <a:cubicBezTo>
                    <a:pt x="7466" y="112552"/>
                    <a:pt x="5977" y="112552"/>
                    <a:pt x="5477" y="112552"/>
                  </a:cubicBezTo>
                  <a:cubicBezTo>
                    <a:pt x="5477" y="112964"/>
                    <a:pt x="4977" y="112964"/>
                    <a:pt x="4977" y="113377"/>
                  </a:cubicBezTo>
                  <a:cubicBezTo>
                    <a:pt x="4977" y="113795"/>
                    <a:pt x="5477" y="113377"/>
                    <a:pt x="5977" y="113795"/>
                  </a:cubicBezTo>
                  <a:cubicBezTo>
                    <a:pt x="5477" y="113795"/>
                    <a:pt x="5477" y="113795"/>
                    <a:pt x="4977" y="113377"/>
                  </a:cubicBezTo>
                  <a:cubicBezTo>
                    <a:pt x="4977" y="113377"/>
                    <a:pt x="4483" y="112964"/>
                    <a:pt x="4483" y="112552"/>
                  </a:cubicBezTo>
                  <a:cubicBezTo>
                    <a:pt x="3983" y="112552"/>
                    <a:pt x="3983" y="112964"/>
                    <a:pt x="3983" y="112964"/>
                  </a:cubicBezTo>
                  <a:cubicBezTo>
                    <a:pt x="3983" y="112964"/>
                    <a:pt x="3483" y="112964"/>
                    <a:pt x="3483" y="112964"/>
                  </a:cubicBezTo>
                  <a:cubicBezTo>
                    <a:pt x="3483" y="112964"/>
                    <a:pt x="3483" y="113377"/>
                    <a:pt x="3483" y="113377"/>
                  </a:cubicBezTo>
                  <a:cubicBezTo>
                    <a:pt x="3483" y="113377"/>
                    <a:pt x="3483" y="112964"/>
                    <a:pt x="3483" y="112552"/>
                  </a:cubicBezTo>
                  <a:cubicBezTo>
                    <a:pt x="3483" y="112552"/>
                    <a:pt x="2988" y="112139"/>
                    <a:pt x="2988" y="112139"/>
                  </a:cubicBezTo>
                  <a:cubicBezTo>
                    <a:pt x="2988" y="112139"/>
                    <a:pt x="2488" y="112552"/>
                    <a:pt x="2488" y="112552"/>
                  </a:cubicBezTo>
                  <a:cubicBezTo>
                    <a:pt x="2988" y="112552"/>
                    <a:pt x="2988" y="112552"/>
                    <a:pt x="2988" y="112552"/>
                  </a:cubicBezTo>
                  <a:cubicBezTo>
                    <a:pt x="2488" y="112552"/>
                    <a:pt x="2988" y="112964"/>
                    <a:pt x="2988" y="112964"/>
                  </a:cubicBezTo>
                  <a:cubicBezTo>
                    <a:pt x="2988" y="112964"/>
                    <a:pt x="2988" y="112964"/>
                    <a:pt x="2488" y="112964"/>
                  </a:cubicBezTo>
                  <a:cubicBezTo>
                    <a:pt x="2488" y="112964"/>
                    <a:pt x="2988" y="112964"/>
                    <a:pt x="2988" y="113377"/>
                  </a:cubicBezTo>
                  <a:cubicBezTo>
                    <a:pt x="2988" y="113377"/>
                    <a:pt x="2488" y="113377"/>
                    <a:pt x="2488" y="113377"/>
                  </a:cubicBezTo>
                  <a:cubicBezTo>
                    <a:pt x="2488" y="113795"/>
                    <a:pt x="2488" y="113795"/>
                    <a:pt x="2488" y="114207"/>
                  </a:cubicBezTo>
                  <a:cubicBezTo>
                    <a:pt x="2488" y="114207"/>
                    <a:pt x="2488" y="114207"/>
                    <a:pt x="2488" y="114207"/>
                  </a:cubicBezTo>
                  <a:cubicBezTo>
                    <a:pt x="2488" y="114620"/>
                    <a:pt x="2988" y="115451"/>
                    <a:pt x="3483" y="115863"/>
                  </a:cubicBezTo>
                  <a:cubicBezTo>
                    <a:pt x="3483" y="115863"/>
                    <a:pt x="3483" y="115863"/>
                    <a:pt x="3483" y="115863"/>
                  </a:cubicBezTo>
                  <a:cubicBezTo>
                    <a:pt x="3483" y="115863"/>
                    <a:pt x="3983" y="115863"/>
                    <a:pt x="3983" y="115863"/>
                  </a:cubicBezTo>
                  <a:cubicBezTo>
                    <a:pt x="3983" y="115863"/>
                    <a:pt x="3983" y="116276"/>
                    <a:pt x="3983" y="116276"/>
                  </a:cubicBezTo>
                  <a:cubicBezTo>
                    <a:pt x="4483" y="116276"/>
                    <a:pt x="4483" y="116276"/>
                    <a:pt x="4483" y="116688"/>
                  </a:cubicBezTo>
                  <a:cubicBezTo>
                    <a:pt x="4977" y="117101"/>
                    <a:pt x="4977" y="117101"/>
                    <a:pt x="5477" y="117101"/>
                  </a:cubicBezTo>
                  <a:cubicBezTo>
                    <a:pt x="5977" y="117519"/>
                    <a:pt x="6472" y="117931"/>
                    <a:pt x="7466" y="117931"/>
                  </a:cubicBezTo>
                  <a:cubicBezTo>
                    <a:pt x="7966" y="117931"/>
                    <a:pt x="7966" y="117931"/>
                    <a:pt x="7466" y="117519"/>
                  </a:cubicBezTo>
                  <a:cubicBezTo>
                    <a:pt x="7966" y="117519"/>
                    <a:pt x="7966" y="117519"/>
                    <a:pt x="7966" y="117519"/>
                  </a:cubicBezTo>
                  <a:cubicBezTo>
                    <a:pt x="7466" y="117519"/>
                    <a:pt x="7966" y="117931"/>
                    <a:pt x="7966" y="118344"/>
                  </a:cubicBezTo>
                  <a:cubicBezTo>
                    <a:pt x="7966" y="118344"/>
                    <a:pt x="8466" y="117931"/>
                    <a:pt x="8961" y="117931"/>
                  </a:cubicBezTo>
                  <a:cubicBezTo>
                    <a:pt x="8466" y="117931"/>
                    <a:pt x="7966" y="118344"/>
                    <a:pt x="7966" y="118344"/>
                  </a:cubicBezTo>
                  <a:cubicBezTo>
                    <a:pt x="7466" y="118344"/>
                    <a:pt x="7466" y="118756"/>
                    <a:pt x="7466" y="118756"/>
                  </a:cubicBezTo>
                  <a:cubicBezTo>
                    <a:pt x="7466" y="119174"/>
                    <a:pt x="7966" y="119587"/>
                    <a:pt x="8466" y="119174"/>
                  </a:cubicBezTo>
                  <a:cubicBezTo>
                    <a:pt x="8466" y="119174"/>
                    <a:pt x="7966" y="119174"/>
                    <a:pt x="7966" y="118756"/>
                  </a:cubicBezTo>
                  <a:cubicBezTo>
                    <a:pt x="7966" y="118756"/>
                    <a:pt x="7966" y="118756"/>
                    <a:pt x="7966" y="118344"/>
                  </a:cubicBezTo>
                  <a:cubicBezTo>
                    <a:pt x="8466" y="118756"/>
                    <a:pt x="7966" y="118756"/>
                    <a:pt x="8466" y="118756"/>
                  </a:cubicBezTo>
                  <a:cubicBezTo>
                    <a:pt x="8961" y="119174"/>
                    <a:pt x="8466" y="118344"/>
                    <a:pt x="8466" y="118344"/>
                  </a:cubicBezTo>
                  <a:cubicBezTo>
                    <a:pt x="8961" y="118756"/>
                    <a:pt x="8961" y="118756"/>
                    <a:pt x="9461" y="118756"/>
                  </a:cubicBezTo>
                  <a:cubicBezTo>
                    <a:pt x="9461" y="119174"/>
                    <a:pt x="8961" y="118756"/>
                    <a:pt x="8466" y="119174"/>
                  </a:cubicBezTo>
                  <a:cubicBezTo>
                    <a:pt x="8466" y="119174"/>
                    <a:pt x="8961" y="119174"/>
                    <a:pt x="8961" y="119174"/>
                  </a:cubicBezTo>
                  <a:cubicBezTo>
                    <a:pt x="8961" y="119174"/>
                    <a:pt x="8961" y="119174"/>
                    <a:pt x="8961" y="119587"/>
                  </a:cubicBezTo>
                  <a:cubicBezTo>
                    <a:pt x="8961" y="119174"/>
                    <a:pt x="9461" y="119174"/>
                    <a:pt x="9461" y="119174"/>
                  </a:cubicBezTo>
                  <a:cubicBezTo>
                    <a:pt x="9461" y="119174"/>
                    <a:pt x="9461" y="119174"/>
                    <a:pt x="9461" y="119174"/>
                  </a:cubicBezTo>
                  <a:cubicBezTo>
                    <a:pt x="9461" y="119174"/>
                    <a:pt x="9461" y="119174"/>
                    <a:pt x="8961" y="119587"/>
                  </a:cubicBezTo>
                  <a:cubicBezTo>
                    <a:pt x="9461" y="119587"/>
                    <a:pt x="9961" y="119174"/>
                    <a:pt x="9961" y="119174"/>
                  </a:cubicBezTo>
                  <a:cubicBezTo>
                    <a:pt x="9961" y="119174"/>
                    <a:pt x="9961" y="119174"/>
                    <a:pt x="9961" y="119174"/>
                  </a:cubicBezTo>
                  <a:cubicBezTo>
                    <a:pt x="9961" y="119174"/>
                    <a:pt x="9461" y="119587"/>
                    <a:pt x="9461" y="120000"/>
                  </a:cubicBezTo>
                  <a:cubicBezTo>
                    <a:pt x="9461" y="120000"/>
                    <a:pt x="9961" y="119174"/>
                    <a:pt x="10455" y="119587"/>
                  </a:cubicBezTo>
                  <a:cubicBezTo>
                    <a:pt x="10455" y="119587"/>
                    <a:pt x="10455" y="119587"/>
                    <a:pt x="10455" y="119174"/>
                  </a:cubicBezTo>
                  <a:cubicBezTo>
                    <a:pt x="10455" y="119587"/>
                    <a:pt x="11950" y="119587"/>
                    <a:pt x="11950" y="119587"/>
                  </a:cubicBezTo>
                  <a:cubicBezTo>
                    <a:pt x="11950" y="119587"/>
                    <a:pt x="11950" y="119587"/>
                    <a:pt x="11950" y="119587"/>
                  </a:cubicBezTo>
                  <a:cubicBezTo>
                    <a:pt x="12450" y="119587"/>
                    <a:pt x="12450" y="119587"/>
                    <a:pt x="12450" y="119587"/>
                  </a:cubicBezTo>
                  <a:cubicBezTo>
                    <a:pt x="12450" y="119587"/>
                    <a:pt x="12450" y="119587"/>
                    <a:pt x="12450" y="119587"/>
                  </a:cubicBezTo>
                  <a:cubicBezTo>
                    <a:pt x="12450" y="119587"/>
                    <a:pt x="12450" y="119174"/>
                    <a:pt x="12450" y="119174"/>
                  </a:cubicBezTo>
                  <a:cubicBezTo>
                    <a:pt x="12944" y="119587"/>
                    <a:pt x="13444" y="119174"/>
                    <a:pt x="13944" y="119174"/>
                  </a:cubicBezTo>
                  <a:cubicBezTo>
                    <a:pt x="13444" y="118756"/>
                    <a:pt x="14438" y="118756"/>
                    <a:pt x="13944" y="118344"/>
                  </a:cubicBezTo>
                  <a:cubicBezTo>
                    <a:pt x="14438" y="118344"/>
                    <a:pt x="14438" y="118344"/>
                    <a:pt x="14438" y="118756"/>
                  </a:cubicBezTo>
                  <a:cubicBezTo>
                    <a:pt x="14438" y="118756"/>
                    <a:pt x="13944" y="118756"/>
                    <a:pt x="14438" y="118756"/>
                  </a:cubicBezTo>
                  <a:cubicBezTo>
                    <a:pt x="14938" y="119174"/>
                    <a:pt x="14938" y="118344"/>
                    <a:pt x="14938" y="118756"/>
                  </a:cubicBezTo>
                  <a:cubicBezTo>
                    <a:pt x="14938" y="118756"/>
                    <a:pt x="15433" y="118344"/>
                    <a:pt x="14938" y="118344"/>
                  </a:cubicBezTo>
                  <a:cubicBezTo>
                    <a:pt x="15433" y="118344"/>
                    <a:pt x="15433" y="117931"/>
                    <a:pt x="15933" y="117931"/>
                  </a:cubicBezTo>
                  <a:cubicBezTo>
                    <a:pt x="15933" y="117931"/>
                    <a:pt x="15933" y="117931"/>
                    <a:pt x="15933" y="117931"/>
                  </a:cubicBezTo>
                  <a:cubicBezTo>
                    <a:pt x="15933" y="117931"/>
                    <a:pt x="15933" y="117931"/>
                    <a:pt x="15933" y="117931"/>
                  </a:cubicBezTo>
                  <a:cubicBezTo>
                    <a:pt x="15933" y="117931"/>
                    <a:pt x="16433" y="117931"/>
                    <a:pt x="16433" y="117931"/>
                  </a:cubicBezTo>
                  <a:cubicBezTo>
                    <a:pt x="16433" y="117931"/>
                    <a:pt x="16433" y="117519"/>
                    <a:pt x="16927" y="117101"/>
                  </a:cubicBezTo>
                  <a:cubicBezTo>
                    <a:pt x="16927" y="117519"/>
                    <a:pt x="17427" y="117101"/>
                    <a:pt x="17427" y="116688"/>
                  </a:cubicBezTo>
                  <a:cubicBezTo>
                    <a:pt x="17927" y="116276"/>
                    <a:pt x="18922" y="115863"/>
                    <a:pt x="18422" y="115451"/>
                  </a:cubicBezTo>
                  <a:cubicBezTo>
                    <a:pt x="18422" y="115451"/>
                    <a:pt x="18922" y="115451"/>
                    <a:pt x="18922" y="115451"/>
                  </a:cubicBezTo>
                  <a:cubicBezTo>
                    <a:pt x="19416" y="115032"/>
                    <a:pt x="19916" y="114620"/>
                    <a:pt x="18922" y="114620"/>
                  </a:cubicBezTo>
                  <a:cubicBezTo>
                    <a:pt x="19416" y="114620"/>
                    <a:pt x="19916" y="114620"/>
                    <a:pt x="18922" y="114207"/>
                  </a:cubicBezTo>
                  <a:cubicBezTo>
                    <a:pt x="19416" y="114620"/>
                    <a:pt x="19416" y="114620"/>
                    <a:pt x="19416" y="114620"/>
                  </a:cubicBezTo>
                  <a:cubicBezTo>
                    <a:pt x="18922" y="114620"/>
                    <a:pt x="18422" y="114207"/>
                    <a:pt x="19416" y="114207"/>
                  </a:cubicBezTo>
                  <a:cubicBezTo>
                    <a:pt x="19916" y="114207"/>
                    <a:pt x="19916" y="114207"/>
                    <a:pt x="20416" y="113795"/>
                  </a:cubicBezTo>
                  <a:cubicBezTo>
                    <a:pt x="20416" y="113795"/>
                    <a:pt x="20416" y="113795"/>
                    <a:pt x="20416" y="114207"/>
                  </a:cubicBezTo>
                  <a:cubicBezTo>
                    <a:pt x="20416" y="113795"/>
                    <a:pt x="20416" y="113795"/>
                    <a:pt x="20911" y="113795"/>
                  </a:cubicBezTo>
                  <a:cubicBezTo>
                    <a:pt x="20416" y="113377"/>
                    <a:pt x="20416" y="113795"/>
                    <a:pt x="19916" y="113795"/>
                  </a:cubicBezTo>
                  <a:cubicBezTo>
                    <a:pt x="19916" y="113377"/>
                    <a:pt x="19916" y="113377"/>
                    <a:pt x="19916" y="113377"/>
                  </a:cubicBezTo>
                  <a:cubicBezTo>
                    <a:pt x="20416" y="113795"/>
                    <a:pt x="20911" y="113377"/>
                    <a:pt x="20416" y="113377"/>
                  </a:cubicBezTo>
                  <a:cubicBezTo>
                    <a:pt x="20416" y="113377"/>
                    <a:pt x="20416" y="113377"/>
                    <a:pt x="20911" y="113377"/>
                  </a:cubicBezTo>
                  <a:cubicBezTo>
                    <a:pt x="20911" y="113377"/>
                    <a:pt x="20911" y="113377"/>
                    <a:pt x="20911" y="113377"/>
                  </a:cubicBezTo>
                  <a:cubicBezTo>
                    <a:pt x="20911" y="112964"/>
                    <a:pt x="20911" y="112964"/>
                    <a:pt x="20911" y="112964"/>
                  </a:cubicBezTo>
                  <a:cubicBezTo>
                    <a:pt x="20911" y="112964"/>
                    <a:pt x="21411" y="112964"/>
                    <a:pt x="21411" y="112964"/>
                  </a:cubicBezTo>
                  <a:cubicBezTo>
                    <a:pt x="21411" y="112964"/>
                    <a:pt x="21411" y="112964"/>
                    <a:pt x="21911" y="112964"/>
                  </a:cubicBezTo>
                  <a:cubicBezTo>
                    <a:pt x="21911" y="112552"/>
                    <a:pt x="21911" y="112552"/>
                    <a:pt x="21911" y="112552"/>
                  </a:cubicBezTo>
                  <a:cubicBezTo>
                    <a:pt x="21911" y="112552"/>
                    <a:pt x="21911" y="112552"/>
                    <a:pt x="21911" y="112552"/>
                  </a:cubicBezTo>
                  <a:cubicBezTo>
                    <a:pt x="21911" y="112552"/>
                    <a:pt x="21911" y="112552"/>
                    <a:pt x="21911" y="112552"/>
                  </a:cubicBezTo>
                  <a:cubicBezTo>
                    <a:pt x="21911" y="112139"/>
                    <a:pt x="21411" y="111721"/>
                    <a:pt x="20911" y="111721"/>
                  </a:cubicBezTo>
                  <a:cubicBezTo>
                    <a:pt x="21411" y="111721"/>
                    <a:pt x="21411" y="111721"/>
                    <a:pt x="21411" y="111309"/>
                  </a:cubicBezTo>
                  <a:cubicBezTo>
                    <a:pt x="21411" y="111721"/>
                    <a:pt x="21411" y="112139"/>
                    <a:pt x="21911" y="112139"/>
                  </a:cubicBezTo>
                  <a:cubicBezTo>
                    <a:pt x="21911" y="112139"/>
                    <a:pt x="21911" y="111721"/>
                    <a:pt x="21911" y="111721"/>
                  </a:cubicBezTo>
                  <a:cubicBezTo>
                    <a:pt x="21911" y="111721"/>
                    <a:pt x="21911" y="112139"/>
                    <a:pt x="21911" y="112139"/>
                  </a:cubicBezTo>
                  <a:cubicBezTo>
                    <a:pt x="21911" y="112139"/>
                    <a:pt x="22405" y="112139"/>
                    <a:pt x="22405" y="112139"/>
                  </a:cubicBezTo>
                  <a:cubicBezTo>
                    <a:pt x="22405" y="112139"/>
                    <a:pt x="22905" y="112552"/>
                    <a:pt x="22405" y="112552"/>
                  </a:cubicBezTo>
                  <a:cubicBezTo>
                    <a:pt x="22905" y="112964"/>
                    <a:pt x="23400" y="112552"/>
                    <a:pt x="23400" y="112139"/>
                  </a:cubicBezTo>
                  <a:cubicBezTo>
                    <a:pt x="23400" y="112552"/>
                    <a:pt x="23900" y="112139"/>
                    <a:pt x="23900" y="112139"/>
                  </a:cubicBezTo>
                  <a:cubicBezTo>
                    <a:pt x="24400" y="112139"/>
                    <a:pt x="23900" y="112552"/>
                    <a:pt x="23900" y="112552"/>
                  </a:cubicBezTo>
                  <a:cubicBezTo>
                    <a:pt x="24400" y="112552"/>
                    <a:pt x="24400" y="111721"/>
                    <a:pt x="24400" y="111721"/>
                  </a:cubicBezTo>
                  <a:cubicBezTo>
                    <a:pt x="24400" y="111721"/>
                    <a:pt x="24400" y="112139"/>
                    <a:pt x="24400" y="112139"/>
                  </a:cubicBezTo>
                  <a:cubicBezTo>
                    <a:pt x="24400" y="112139"/>
                    <a:pt x="24400" y="111721"/>
                    <a:pt x="24400" y="111721"/>
                  </a:cubicBezTo>
                  <a:cubicBezTo>
                    <a:pt x="24400" y="111721"/>
                    <a:pt x="24400" y="111721"/>
                    <a:pt x="24894" y="112139"/>
                  </a:cubicBezTo>
                  <a:cubicBezTo>
                    <a:pt x="24400" y="111721"/>
                    <a:pt x="24400" y="111721"/>
                    <a:pt x="24400" y="111309"/>
                  </a:cubicBezTo>
                  <a:cubicBezTo>
                    <a:pt x="24400" y="111309"/>
                    <a:pt x="24894" y="111309"/>
                    <a:pt x="24894" y="111309"/>
                  </a:cubicBezTo>
                  <a:cubicBezTo>
                    <a:pt x="24894" y="111309"/>
                    <a:pt x="24894" y="110896"/>
                    <a:pt x="24894" y="110896"/>
                  </a:cubicBezTo>
                  <a:cubicBezTo>
                    <a:pt x="24894" y="110896"/>
                    <a:pt x="24894" y="110484"/>
                    <a:pt x="24894" y="110484"/>
                  </a:cubicBezTo>
                  <a:cubicBezTo>
                    <a:pt x="24894" y="110484"/>
                    <a:pt x="25394" y="110484"/>
                    <a:pt x="25394" y="110484"/>
                  </a:cubicBezTo>
                  <a:cubicBezTo>
                    <a:pt x="25394" y="110484"/>
                    <a:pt x="25394" y="110071"/>
                    <a:pt x="25394" y="110071"/>
                  </a:cubicBezTo>
                  <a:cubicBezTo>
                    <a:pt x="25394" y="110071"/>
                    <a:pt x="25394" y="110071"/>
                    <a:pt x="25394" y="109653"/>
                  </a:cubicBezTo>
                  <a:cubicBezTo>
                    <a:pt x="25394" y="109240"/>
                    <a:pt x="25394" y="109240"/>
                    <a:pt x="25394" y="109240"/>
                  </a:cubicBezTo>
                  <a:cubicBezTo>
                    <a:pt x="25394" y="109240"/>
                    <a:pt x="24894" y="108828"/>
                    <a:pt x="24894" y="108828"/>
                  </a:cubicBezTo>
                  <a:cubicBezTo>
                    <a:pt x="24400" y="108828"/>
                    <a:pt x="24400" y="108415"/>
                    <a:pt x="24400" y="108415"/>
                  </a:cubicBezTo>
                  <a:cubicBezTo>
                    <a:pt x="24400" y="108415"/>
                    <a:pt x="24894" y="108415"/>
                    <a:pt x="24894" y="108415"/>
                  </a:cubicBezTo>
                  <a:cubicBezTo>
                    <a:pt x="24894" y="108415"/>
                    <a:pt x="24894" y="107997"/>
                    <a:pt x="24894" y="107997"/>
                  </a:cubicBezTo>
                  <a:cubicBezTo>
                    <a:pt x="24894" y="107585"/>
                    <a:pt x="24894" y="107585"/>
                    <a:pt x="24400" y="107172"/>
                  </a:cubicBezTo>
                  <a:cubicBezTo>
                    <a:pt x="23900" y="106760"/>
                    <a:pt x="24400" y="106760"/>
                    <a:pt x="24894" y="107172"/>
                  </a:cubicBezTo>
                  <a:cubicBezTo>
                    <a:pt x="25394" y="107172"/>
                    <a:pt x="24894" y="107585"/>
                    <a:pt x="25394" y="107997"/>
                  </a:cubicBezTo>
                  <a:cubicBezTo>
                    <a:pt x="25394" y="108415"/>
                    <a:pt x="25394" y="108415"/>
                    <a:pt x="25394" y="108415"/>
                  </a:cubicBezTo>
                  <a:cubicBezTo>
                    <a:pt x="25394" y="108828"/>
                    <a:pt x="25894" y="108415"/>
                    <a:pt x="25894" y="107997"/>
                  </a:cubicBezTo>
                  <a:cubicBezTo>
                    <a:pt x="26388" y="107585"/>
                    <a:pt x="25894" y="107585"/>
                    <a:pt x="25394" y="107172"/>
                  </a:cubicBezTo>
                  <a:cubicBezTo>
                    <a:pt x="25394" y="106760"/>
                    <a:pt x="25394" y="106760"/>
                    <a:pt x="25394" y="106347"/>
                  </a:cubicBezTo>
                  <a:cubicBezTo>
                    <a:pt x="25394" y="106347"/>
                    <a:pt x="25394" y="105929"/>
                    <a:pt x="25394" y="105929"/>
                  </a:cubicBezTo>
                  <a:cubicBezTo>
                    <a:pt x="25394" y="105517"/>
                    <a:pt x="26388" y="105929"/>
                    <a:pt x="26388" y="105517"/>
                  </a:cubicBezTo>
                  <a:cubicBezTo>
                    <a:pt x="26888" y="105929"/>
                    <a:pt x="26888" y="106347"/>
                    <a:pt x="26388" y="106760"/>
                  </a:cubicBezTo>
                  <a:cubicBezTo>
                    <a:pt x="26388" y="106760"/>
                    <a:pt x="26388" y="106347"/>
                    <a:pt x="26388" y="105929"/>
                  </a:cubicBezTo>
                  <a:cubicBezTo>
                    <a:pt x="25894" y="106347"/>
                    <a:pt x="25894" y="107172"/>
                    <a:pt x="25894" y="107172"/>
                  </a:cubicBezTo>
                  <a:cubicBezTo>
                    <a:pt x="25894" y="107172"/>
                    <a:pt x="25894" y="107172"/>
                    <a:pt x="25894" y="107172"/>
                  </a:cubicBezTo>
                  <a:cubicBezTo>
                    <a:pt x="26388" y="107585"/>
                    <a:pt x="26388" y="108415"/>
                    <a:pt x="26388" y="108828"/>
                  </a:cubicBezTo>
                  <a:cubicBezTo>
                    <a:pt x="26388" y="108828"/>
                    <a:pt x="26388" y="109240"/>
                    <a:pt x="26388" y="109240"/>
                  </a:cubicBezTo>
                  <a:cubicBezTo>
                    <a:pt x="26388" y="109240"/>
                    <a:pt x="26388" y="108828"/>
                    <a:pt x="26388" y="108828"/>
                  </a:cubicBezTo>
                  <a:cubicBezTo>
                    <a:pt x="26388" y="108828"/>
                    <a:pt x="25894" y="109240"/>
                    <a:pt x="25894" y="109240"/>
                  </a:cubicBezTo>
                  <a:cubicBezTo>
                    <a:pt x="25894" y="109240"/>
                    <a:pt x="26388" y="109240"/>
                    <a:pt x="26388" y="109653"/>
                  </a:cubicBezTo>
                  <a:cubicBezTo>
                    <a:pt x="26388" y="109653"/>
                    <a:pt x="26388" y="110484"/>
                    <a:pt x="26388" y="110071"/>
                  </a:cubicBezTo>
                  <a:cubicBezTo>
                    <a:pt x="26888" y="110071"/>
                    <a:pt x="26888" y="110484"/>
                    <a:pt x="26888" y="110896"/>
                  </a:cubicBezTo>
                  <a:cubicBezTo>
                    <a:pt x="26888" y="110896"/>
                    <a:pt x="26888" y="110484"/>
                    <a:pt x="26888" y="110484"/>
                  </a:cubicBezTo>
                  <a:cubicBezTo>
                    <a:pt x="26888" y="110896"/>
                    <a:pt x="26888" y="110896"/>
                    <a:pt x="26888" y="111309"/>
                  </a:cubicBezTo>
                  <a:cubicBezTo>
                    <a:pt x="27383" y="111309"/>
                    <a:pt x="26888" y="111309"/>
                    <a:pt x="27383" y="110896"/>
                  </a:cubicBezTo>
                  <a:cubicBezTo>
                    <a:pt x="27383" y="111309"/>
                    <a:pt x="27883" y="111721"/>
                    <a:pt x="27383" y="111309"/>
                  </a:cubicBezTo>
                  <a:cubicBezTo>
                    <a:pt x="27883" y="111309"/>
                    <a:pt x="27883" y="111309"/>
                    <a:pt x="27883" y="111309"/>
                  </a:cubicBezTo>
                  <a:cubicBezTo>
                    <a:pt x="28383" y="111721"/>
                    <a:pt x="28383" y="111309"/>
                    <a:pt x="28383" y="111309"/>
                  </a:cubicBezTo>
                  <a:cubicBezTo>
                    <a:pt x="28383" y="111721"/>
                    <a:pt x="28877" y="111309"/>
                    <a:pt x="28383" y="111309"/>
                  </a:cubicBezTo>
                  <a:cubicBezTo>
                    <a:pt x="28383" y="110896"/>
                    <a:pt x="28383" y="110896"/>
                    <a:pt x="28877" y="110896"/>
                  </a:cubicBezTo>
                  <a:cubicBezTo>
                    <a:pt x="28877" y="111309"/>
                    <a:pt x="28877" y="111309"/>
                    <a:pt x="28877" y="111309"/>
                  </a:cubicBezTo>
                  <a:cubicBezTo>
                    <a:pt x="28383" y="111721"/>
                    <a:pt x="29377" y="111721"/>
                    <a:pt x="29377" y="111721"/>
                  </a:cubicBezTo>
                  <a:cubicBezTo>
                    <a:pt x="29877" y="111721"/>
                    <a:pt x="29877" y="112552"/>
                    <a:pt x="29877" y="112964"/>
                  </a:cubicBezTo>
                  <a:cubicBezTo>
                    <a:pt x="29877" y="113377"/>
                    <a:pt x="29877" y="113377"/>
                    <a:pt x="30372" y="113377"/>
                  </a:cubicBezTo>
                  <a:cubicBezTo>
                    <a:pt x="30372" y="113377"/>
                    <a:pt x="30872" y="113377"/>
                    <a:pt x="30872" y="112964"/>
                  </a:cubicBezTo>
                  <a:cubicBezTo>
                    <a:pt x="31366" y="112552"/>
                    <a:pt x="31366" y="111721"/>
                    <a:pt x="31366" y="111309"/>
                  </a:cubicBezTo>
                  <a:cubicBezTo>
                    <a:pt x="31866" y="110071"/>
                    <a:pt x="31366" y="109240"/>
                    <a:pt x="30872" y="108415"/>
                  </a:cubicBezTo>
                  <a:cubicBezTo>
                    <a:pt x="30872" y="107585"/>
                    <a:pt x="31366" y="107997"/>
                    <a:pt x="31866" y="107585"/>
                  </a:cubicBezTo>
                  <a:cubicBezTo>
                    <a:pt x="31866" y="107172"/>
                    <a:pt x="31866" y="107172"/>
                    <a:pt x="31866" y="106760"/>
                  </a:cubicBezTo>
                  <a:cubicBezTo>
                    <a:pt x="31866" y="106347"/>
                    <a:pt x="31866" y="106347"/>
                    <a:pt x="31866" y="106347"/>
                  </a:cubicBezTo>
                  <a:cubicBezTo>
                    <a:pt x="31866" y="105517"/>
                    <a:pt x="32366" y="105929"/>
                    <a:pt x="32861" y="105517"/>
                  </a:cubicBezTo>
                  <a:cubicBezTo>
                    <a:pt x="33361" y="105517"/>
                    <a:pt x="33861" y="105104"/>
                    <a:pt x="34355" y="104692"/>
                  </a:cubicBezTo>
                  <a:cubicBezTo>
                    <a:pt x="34355" y="104273"/>
                    <a:pt x="34855" y="104273"/>
                    <a:pt x="34855" y="103448"/>
                  </a:cubicBezTo>
                  <a:cubicBezTo>
                    <a:pt x="34855" y="103448"/>
                    <a:pt x="34855" y="103036"/>
                    <a:pt x="34855" y="102618"/>
                  </a:cubicBezTo>
                  <a:cubicBezTo>
                    <a:pt x="34855" y="102618"/>
                    <a:pt x="34855" y="102205"/>
                    <a:pt x="34855" y="102205"/>
                  </a:cubicBezTo>
                  <a:cubicBezTo>
                    <a:pt x="35350" y="100968"/>
                    <a:pt x="34855" y="100137"/>
                    <a:pt x="34355" y="99312"/>
                  </a:cubicBezTo>
                  <a:cubicBezTo>
                    <a:pt x="34355" y="98894"/>
                    <a:pt x="33861" y="98069"/>
                    <a:pt x="33861" y="97656"/>
                  </a:cubicBezTo>
                  <a:cubicBezTo>
                    <a:pt x="33861" y="97244"/>
                    <a:pt x="33861" y="97244"/>
                    <a:pt x="34355" y="96826"/>
                  </a:cubicBezTo>
                  <a:cubicBezTo>
                    <a:pt x="34355" y="96826"/>
                    <a:pt x="34855" y="96826"/>
                    <a:pt x="34855" y="96826"/>
                  </a:cubicBezTo>
                  <a:cubicBezTo>
                    <a:pt x="35350" y="96826"/>
                    <a:pt x="35350" y="96826"/>
                    <a:pt x="35850" y="96826"/>
                  </a:cubicBezTo>
                  <a:cubicBezTo>
                    <a:pt x="35850" y="96413"/>
                    <a:pt x="36350" y="95588"/>
                    <a:pt x="36350" y="95170"/>
                  </a:cubicBezTo>
                  <a:cubicBezTo>
                    <a:pt x="36350" y="94757"/>
                    <a:pt x="36844" y="94345"/>
                    <a:pt x="36350" y="93932"/>
                  </a:cubicBezTo>
                  <a:cubicBezTo>
                    <a:pt x="35850" y="93514"/>
                    <a:pt x="35350" y="93102"/>
                    <a:pt x="35350" y="92689"/>
                  </a:cubicBezTo>
                  <a:cubicBezTo>
                    <a:pt x="34855" y="92689"/>
                    <a:pt x="34355" y="92689"/>
                    <a:pt x="34355" y="92689"/>
                  </a:cubicBezTo>
                  <a:cubicBezTo>
                    <a:pt x="34355" y="92277"/>
                    <a:pt x="33861" y="92277"/>
                    <a:pt x="33861" y="91864"/>
                  </a:cubicBezTo>
                  <a:cubicBezTo>
                    <a:pt x="33361" y="91446"/>
                    <a:pt x="33361" y="91446"/>
                    <a:pt x="33361" y="91034"/>
                  </a:cubicBezTo>
                  <a:cubicBezTo>
                    <a:pt x="33361" y="89790"/>
                    <a:pt x="33861" y="88553"/>
                    <a:pt x="33861" y="87310"/>
                  </a:cubicBezTo>
                  <a:cubicBezTo>
                    <a:pt x="33861" y="86485"/>
                    <a:pt x="33361" y="85242"/>
                    <a:pt x="32861" y="84411"/>
                  </a:cubicBezTo>
                  <a:cubicBezTo>
                    <a:pt x="32861" y="83998"/>
                    <a:pt x="32861" y="83586"/>
                    <a:pt x="33361" y="83173"/>
                  </a:cubicBezTo>
                  <a:cubicBezTo>
                    <a:pt x="33361" y="82761"/>
                    <a:pt x="32861" y="82343"/>
                    <a:pt x="32861" y="81930"/>
                  </a:cubicBezTo>
                  <a:cubicBezTo>
                    <a:pt x="32861" y="81518"/>
                    <a:pt x="33361" y="81105"/>
                    <a:pt x="33361" y="80687"/>
                  </a:cubicBezTo>
                  <a:cubicBezTo>
                    <a:pt x="33361" y="80275"/>
                    <a:pt x="32861" y="79449"/>
                    <a:pt x="32861" y="79037"/>
                  </a:cubicBezTo>
                  <a:cubicBezTo>
                    <a:pt x="32366" y="78619"/>
                    <a:pt x="32366" y="78619"/>
                    <a:pt x="32861" y="78206"/>
                  </a:cubicBezTo>
                  <a:cubicBezTo>
                    <a:pt x="32861" y="77381"/>
                    <a:pt x="33361" y="76963"/>
                    <a:pt x="33361" y="76551"/>
                  </a:cubicBezTo>
                  <a:cubicBezTo>
                    <a:pt x="33361" y="76138"/>
                    <a:pt x="33361" y="76138"/>
                    <a:pt x="33361" y="75726"/>
                  </a:cubicBezTo>
                  <a:cubicBezTo>
                    <a:pt x="33861" y="74895"/>
                    <a:pt x="34355" y="74482"/>
                    <a:pt x="34855" y="74070"/>
                  </a:cubicBezTo>
                  <a:cubicBezTo>
                    <a:pt x="35350" y="73657"/>
                    <a:pt x="35350" y="72827"/>
                    <a:pt x="35850" y="72414"/>
                  </a:cubicBezTo>
                  <a:cubicBezTo>
                    <a:pt x="36350" y="72414"/>
                    <a:pt x="36844" y="72002"/>
                    <a:pt x="37344" y="72002"/>
                  </a:cubicBezTo>
                  <a:cubicBezTo>
                    <a:pt x="37844" y="71584"/>
                    <a:pt x="37844" y="71584"/>
                    <a:pt x="38338" y="71584"/>
                  </a:cubicBezTo>
                  <a:cubicBezTo>
                    <a:pt x="39333" y="72002"/>
                    <a:pt x="40333" y="72002"/>
                    <a:pt x="40827" y="72002"/>
                  </a:cubicBezTo>
                  <a:cubicBezTo>
                    <a:pt x="41827" y="72414"/>
                    <a:pt x="41327" y="72002"/>
                    <a:pt x="41827" y="71584"/>
                  </a:cubicBezTo>
                  <a:cubicBezTo>
                    <a:pt x="41827" y="71171"/>
                    <a:pt x="42322" y="70759"/>
                    <a:pt x="42322" y="70346"/>
                  </a:cubicBezTo>
                  <a:cubicBezTo>
                    <a:pt x="42322" y="69934"/>
                    <a:pt x="42322" y="69103"/>
                    <a:pt x="42322" y="68278"/>
                  </a:cubicBezTo>
                  <a:cubicBezTo>
                    <a:pt x="41827" y="68278"/>
                    <a:pt x="41327" y="68278"/>
                    <a:pt x="41327" y="67860"/>
                  </a:cubicBezTo>
                  <a:cubicBezTo>
                    <a:pt x="40827" y="67860"/>
                    <a:pt x="39833" y="67447"/>
                    <a:pt x="39833" y="67035"/>
                  </a:cubicBezTo>
                  <a:cubicBezTo>
                    <a:pt x="39833" y="67035"/>
                    <a:pt x="40827" y="66210"/>
                    <a:pt x="40827" y="65792"/>
                  </a:cubicBezTo>
                  <a:cubicBezTo>
                    <a:pt x="41327" y="64554"/>
                    <a:pt x="42322" y="63311"/>
                    <a:pt x="42822" y="62068"/>
                  </a:cubicBezTo>
                  <a:cubicBezTo>
                    <a:pt x="43322" y="61655"/>
                    <a:pt x="43322" y="61655"/>
                    <a:pt x="43322" y="61243"/>
                  </a:cubicBezTo>
                  <a:cubicBezTo>
                    <a:pt x="43816" y="60830"/>
                    <a:pt x="43816" y="60830"/>
                    <a:pt x="43816" y="60830"/>
                  </a:cubicBezTo>
                  <a:cubicBezTo>
                    <a:pt x="44316" y="59587"/>
                    <a:pt x="43816" y="58344"/>
                    <a:pt x="43816" y="57106"/>
                  </a:cubicBezTo>
                  <a:cubicBezTo>
                    <a:pt x="43816" y="55863"/>
                    <a:pt x="43816" y="54620"/>
                    <a:pt x="44316" y="53377"/>
                  </a:cubicBezTo>
                  <a:cubicBezTo>
                    <a:pt x="44316" y="52964"/>
                    <a:pt x="44316" y="52964"/>
                    <a:pt x="44811" y="52964"/>
                  </a:cubicBezTo>
                  <a:cubicBezTo>
                    <a:pt x="45311" y="52964"/>
                    <a:pt x="45811" y="52964"/>
                    <a:pt x="46305" y="52964"/>
                  </a:cubicBezTo>
                  <a:cubicBezTo>
                    <a:pt x="46805" y="52552"/>
                    <a:pt x="47800" y="52139"/>
                    <a:pt x="48300" y="51727"/>
                  </a:cubicBezTo>
                  <a:cubicBezTo>
                    <a:pt x="48794" y="51727"/>
                    <a:pt x="48300" y="51309"/>
                    <a:pt x="48300" y="50896"/>
                  </a:cubicBezTo>
                  <a:cubicBezTo>
                    <a:pt x="48300" y="50484"/>
                    <a:pt x="48300" y="50071"/>
                    <a:pt x="48300" y="49653"/>
                  </a:cubicBezTo>
                  <a:cubicBezTo>
                    <a:pt x="48300" y="49240"/>
                    <a:pt x="48794" y="48828"/>
                    <a:pt x="49294" y="48415"/>
                  </a:cubicBezTo>
                  <a:cubicBezTo>
                    <a:pt x="50288" y="47172"/>
                    <a:pt x="51288" y="46347"/>
                    <a:pt x="52283" y="45104"/>
                  </a:cubicBezTo>
                  <a:cubicBezTo>
                    <a:pt x="52283" y="44692"/>
                    <a:pt x="52777" y="44692"/>
                    <a:pt x="52777" y="44273"/>
                  </a:cubicBezTo>
                  <a:cubicBezTo>
                    <a:pt x="52777" y="43861"/>
                    <a:pt x="52777" y="43036"/>
                    <a:pt x="52777" y="42623"/>
                  </a:cubicBezTo>
                  <a:cubicBezTo>
                    <a:pt x="52777" y="41793"/>
                    <a:pt x="51288" y="40968"/>
                    <a:pt x="51783" y="40137"/>
                  </a:cubicBezTo>
                  <a:cubicBezTo>
                    <a:pt x="51783" y="40137"/>
                    <a:pt x="51783" y="39724"/>
                    <a:pt x="51783" y="39724"/>
                  </a:cubicBezTo>
                  <a:cubicBezTo>
                    <a:pt x="52283" y="39312"/>
                    <a:pt x="52777" y="39724"/>
                    <a:pt x="52777" y="39312"/>
                  </a:cubicBezTo>
                  <a:cubicBezTo>
                    <a:pt x="53277" y="39312"/>
                    <a:pt x="53277" y="38481"/>
                    <a:pt x="53277" y="38069"/>
                  </a:cubicBezTo>
                  <a:cubicBezTo>
                    <a:pt x="53777" y="37244"/>
                    <a:pt x="54272" y="36001"/>
                    <a:pt x="54772" y="35588"/>
                  </a:cubicBezTo>
                  <a:cubicBezTo>
                    <a:pt x="55272" y="35176"/>
                    <a:pt x="56266" y="34757"/>
                    <a:pt x="56266" y="34345"/>
                  </a:cubicBezTo>
                  <a:cubicBezTo>
                    <a:pt x="56761" y="33932"/>
                    <a:pt x="56761" y="33520"/>
                    <a:pt x="57261" y="33932"/>
                  </a:cubicBezTo>
                  <a:cubicBezTo>
                    <a:pt x="57761" y="33932"/>
                    <a:pt x="58755" y="34757"/>
                    <a:pt x="59255" y="34757"/>
                  </a:cubicBezTo>
                  <a:cubicBezTo>
                    <a:pt x="59750" y="35176"/>
                    <a:pt x="59750" y="34757"/>
                    <a:pt x="59750" y="34345"/>
                  </a:cubicBezTo>
                  <a:cubicBezTo>
                    <a:pt x="60250" y="33932"/>
                    <a:pt x="60744" y="33520"/>
                    <a:pt x="60744" y="32689"/>
                  </a:cubicBezTo>
                  <a:cubicBezTo>
                    <a:pt x="60744" y="32277"/>
                    <a:pt x="60744" y="31864"/>
                    <a:pt x="60744" y="31864"/>
                  </a:cubicBezTo>
                  <a:cubicBezTo>
                    <a:pt x="60744" y="31034"/>
                    <a:pt x="60744" y="30209"/>
                    <a:pt x="60744" y="29796"/>
                  </a:cubicBezTo>
                  <a:cubicBezTo>
                    <a:pt x="60744" y="28965"/>
                    <a:pt x="60744" y="28965"/>
                    <a:pt x="61744" y="28965"/>
                  </a:cubicBezTo>
                  <a:cubicBezTo>
                    <a:pt x="61744" y="28965"/>
                    <a:pt x="61744" y="28965"/>
                    <a:pt x="62238" y="28965"/>
                  </a:cubicBezTo>
                  <a:cubicBezTo>
                    <a:pt x="62238" y="28965"/>
                    <a:pt x="62738" y="29378"/>
                    <a:pt x="62738" y="29378"/>
                  </a:cubicBezTo>
                  <a:cubicBezTo>
                    <a:pt x="63238" y="29796"/>
                    <a:pt x="64233" y="29378"/>
                    <a:pt x="64727" y="29378"/>
                  </a:cubicBezTo>
                  <a:cubicBezTo>
                    <a:pt x="65227" y="29378"/>
                    <a:pt x="65227" y="29796"/>
                    <a:pt x="65727" y="29796"/>
                  </a:cubicBezTo>
                  <a:cubicBezTo>
                    <a:pt x="66722" y="30209"/>
                    <a:pt x="67222" y="30621"/>
                    <a:pt x="68216" y="31034"/>
                  </a:cubicBezTo>
                  <a:cubicBezTo>
                    <a:pt x="68711" y="31034"/>
                    <a:pt x="68711" y="31034"/>
                    <a:pt x="69211" y="31034"/>
                  </a:cubicBezTo>
                  <a:cubicBezTo>
                    <a:pt x="69711" y="31034"/>
                    <a:pt x="70205" y="30209"/>
                    <a:pt x="70205" y="29796"/>
                  </a:cubicBezTo>
                  <a:cubicBezTo>
                    <a:pt x="69711" y="29378"/>
                    <a:pt x="69711" y="29378"/>
                    <a:pt x="69211" y="28965"/>
                  </a:cubicBezTo>
                  <a:cubicBezTo>
                    <a:pt x="69211" y="28965"/>
                    <a:pt x="70205" y="28140"/>
                    <a:pt x="70205" y="27722"/>
                  </a:cubicBezTo>
                  <a:cubicBezTo>
                    <a:pt x="70705" y="27722"/>
                    <a:pt x="70705" y="26897"/>
                    <a:pt x="70705" y="26485"/>
                  </a:cubicBezTo>
                  <a:cubicBezTo>
                    <a:pt x="70705" y="26485"/>
                    <a:pt x="70705" y="25654"/>
                    <a:pt x="70705" y="25242"/>
                  </a:cubicBezTo>
                  <a:cubicBezTo>
                    <a:pt x="70705" y="24829"/>
                    <a:pt x="70205" y="24416"/>
                    <a:pt x="69711" y="23998"/>
                  </a:cubicBezTo>
                  <a:cubicBezTo>
                    <a:pt x="70205" y="23998"/>
                    <a:pt x="71205" y="23998"/>
                    <a:pt x="72200" y="23998"/>
                  </a:cubicBezTo>
                  <a:cubicBezTo>
                    <a:pt x="72694" y="23586"/>
                    <a:pt x="72200" y="23173"/>
                    <a:pt x="73194" y="23173"/>
                  </a:cubicBezTo>
                  <a:cubicBezTo>
                    <a:pt x="73694" y="23586"/>
                    <a:pt x="74688" y="24416"/>
                    <a:pt x="74688" y="23586"/>
                  </a:cubicBezTo>
                  <a:cubicBezTo>
                    <a:pt x="74688" y="22761"/>
                    <a:pt x="73694" y="22343"/>
                    <a:pt x="74188" y="21930"/>
                  </a:cubicBezTo>
                  <a:cubicBezTo>
                    <a:pt x="74688" y="21105"/>
                    <a:pt x="75188" y="21105"/>
                    <a:pt x="76183" y="21105"/>
                  </a:cubicBezTo>
                  <a:cubicBezTo>
                    <a:pt x="76677" y="21518"/>
                    <a:pt x="76677" y="21518"/>
                    <a:pt x="77177" y="21930"/>
                  </a:cubicBezTo>
                  <a:cubicBezTo>
                    <a:pt x="78172" y="23173"/>
                    <a:pt x="78672" y="24416"/>
                    <a:pt x="79666" y="25654"/>
                  </a:cubicBezTo>
                  <a:cubicBezTo>
                    <a:pt x="80166" y="26072"/>
                    <a:pt x="80166" y="26072"/>
                    <a:pt x="80166" y="26897"/>
                  </a:cubicBezTo>
                  <a:cubicBezTo>
                    <a:pt x="80166" y="26897"/>
                    <a:pt x="80166" y="27310"/>
                    <a:pt x="80666" y="27310"/>
                  </a:cubicBezTo>
                  <a:cubicBezTo>
                    <a:pt x="80666" y="27310"/>
                    <a:pt x="80666" y="27310"/>
                    <a:pt x="81161" y="27310"/>
                  </a:cubicBezTo>
                  <a:cubicBezTo>
                    <a:pt x="81161" y="27310"/>
                    <a:pt x="81161" y="27310"/>
                    <a:pt x="81161" y="27310"/>
                  </a:cubicBezTo>
                  <a:cubicBezTo>
                    <a:pt x="81661" y="27310"/>
                    <a:pt x="82155" y="27722"/>
                    <a:pt x="82155" y="27722"/>
                  </a:cubicBezTo>
                  <a:cubicBezTo>
                    <a:pt x="82655" y="27722"/>
                    <a:pt x="83155" y="27722"/>
                    <a:pt x="83155" y="27722"/>
                  </a:cubicBezTo>
                  <a:cubicBezTo>
                    <a:pt x="84150" y="28140"/>
                    <a:pt x="83650" y="28553"/>
                    <a:pt x="84650" y="28140"/>
                  </a:cubicBezTo>
                  <a:cubicBezTo>
                    <a:pt x="84650" y="27722"/>
                    <a:pt x="85144" y="27722"/>
                    <a:pt x="85144" y="27722"/>
                  </a:cubicBezTo>
                  <a:cubicBezTo>
                    <a:pt x="85644" y="27722"/>
                    <a:pt x="86138" y="27722"/>
                    <a:pt x="86138" y="27310"/>
                  </a:cubicBezTo>
                  <a:cubicBezTo>
                    <a:pt x="86638" y="26897"/>
                    <a:pt x="86638" y="26072"/>
                    <a:pt x="87138" y="26072"/>
                  </a:cubicBezTo>
                  <a:cubicBezTo>
                    <a:pt x="88133" y="26485"/>
                    <a:pt x="88133" y="26897"/>
                    <a:pt x="88633" y="27310"/>
                  </a:cubicBezTo>
                  <a:cubicBezTo>
                    <a:pt x="89627" y="27310"/>
                    <a:pt x="90122" y="27722"/>
                    <a:pt x="90622" y="28140"/>
                  </a:cubicBezTo>
                  <a:cubicBezTo>
                    <a:pt x="91122" y="28140"/>
                    <a:pt x="91122" y="28553"/>
                    <a:pt x="91616" y="28965"/>
                  </a:cubicBezTo>
                  <a:cubicBezTo>
                    <a:pt x="92116" y="28965"/>
                    <a:pt x="91616" y="28965"/>
                    <a:pt x="92116" y="28553"/>
                  </a:cubicBezTo>
                  <a:cubicBezTo>
                    <a:pt x="92116" y="28553"/>
                    <a:pt x="92116" y="28553"/>
                    <a:pt x="92616" y="28140"/>
                  </a:cubicBezTo>
                  <a:cubicBezTo>
                    <a:pt x="92616" y="28140"/>
                    <a:pt x="92616" y="28140"/>
                    <a:pt x="93111" y="27722"/>
                  </a:cubicBezTo>
                  <a:cubicBezTo>
                    <a:pt x="93111" y="27310"/>
                    <a:pt x="93111" y="26485"/>
                    <a:pt x="93111" y="26072"/>
                  </a:cubicBezTo>
                  <a:cubicBezTo>
                    <a:pt x="93611" y="26072"/>
                    <a:pt x="94105" y="25654"/>
                    <a:pt x="94105" y="25654"/>
                  </a:cubicBezTo>
                  <a:cubicBezTo>
                    <a:pt x="94605" y="25654"/>
                    <a:pt x="95105" y="25654"/>
                    <a:pt x="95105" y="25654"/>
                  </a:cubicBezTo>
                  <a:cubicBezTo>
                    <a:pt x="95105" y="25654"/>
                    <a:pt x="96100" y="24416"/>
                    <a:pt x="96100" y="24416"/>
                  </a:cubicBezTo>
                  <a:cubicBezTo>
                    <a:pt x="96100" y="23586"/>
                    <a:pt x="95600" y="22761"/>
                    <a:pt x="95600" y="22343"/>
                  </a:cubicBezTo>
                  <a:cubicBezTo>
                    <a:pt x="95600" y="21930"/>
                    <a:pt x="96100" y="21105"/>
                    <a:pt x="96100" y="20693"/>
                  </a:cubicBezTo>
                  <a:cubicBezTo>
                    <a:pt x="96100" y="20275"/>
                    <a:pt x="96100" y="19862"/>
                    <a:pt x="96100" y="19449"/>
                  </a:cubicBezTo>
                  <a:cubicBezTo>
                    <a:pt x="96100" y="19037"/>
                    <a:pt x="96100" y="19037"/>
                    <a:pt x="96600" y="18619"/>
                  </a:cubicBezTo>
                  <a:cubicBezTo>
                    <a:pt x="96600" y="18619"/>
                    <a:pt x="96600" y="18619"/>
                    <a:pt x="96600" y="18206"/>
                  </a:cubicBezTo>
                  <a:cubicBezTo>
                    <a:pt x="97094" y="17794"/>
                    <a:pt x="96600" y="17381"/>
                    <a:pt x="97094" y="16969"/>
                  </a:cubicBezTo>
                  <a:cubicBezTo>
                    <a:pt x="97094" y="16551"/>
                    <a:pt x="97594" y="16551"/>
                    <a:pt x="97594" y="16551"/>
                  </a:cubicBezTo>
                  <a:cubicBezTo>
                    <a:pt x="98088" y="16551"/>
                    <a:pt x="98088" y="16138"/>
                    <a:pt x="98088" y="15726"/>
                  </a:cubicBezTo>
                  <a:cubicBezTo>
                    <a:pt x="98588" y="15726"/>
                    <a:pt x="98588" y="15313"/>
                    <a:pt x="99088" y="14895"/>
                  </a:cubicBezTo>
                  <a:cubicBezTo>
                    <a:pt x="99088" y="14895"/>
                    <a:pt x="99088" y="14482"/>
                    <a:pt x="99088" y="14482"/>
                  </a:cubicBezTo>
                  <a:cubicBezTo>
                    <a:pt x="99583" y="14070"/>
                    <a:pt x="99583" y="14070"/>
                    <a:pt x="100083" y="14070"/>
                  </a:cubicBezTo>
                  <a:cubicBezTo>
                    <a:pt x="100083" y="14070"/>
                    <a:pt x="100583" y="14070"/>
                    <a:pt x="101077" y="14070"/>
                  </a:cubicBezTo>
                  <a:cubicBezTo>
                    <a:pt x="101577" y="14070"/>
                    <a:pt x="101577" y="14482"/>
                    <a:pt x="102072" y="14482"/>
                  </a:cubicBezTo>
                  <a:cubicBezTo>
                    <a:pt x="102572" y="14482"/>
                    <a:pt x="103072" y="14070"/>
                    <a:pt x="103072" y="14070"/>
                  </a:cubicBezTo>
                  <a:cubicBezTo>
                    <a:pt x="103072" y="14070"/>
                    <a:pt x="103072" y="13657"/>
                    <a:pt x="103072" y="13657"/>
                  </a:cubicBezTo>
                  <a:cubicBezTo>
                    <a:pt x="103072" y="13657"/>
                    <a:pt x="103566" y="13239"/>
                    <a:pt x="103566" y="13239"/>
                  </a:cubicBezTo>
                  <a:cubicBezTo>
                    <a:pt x="103566" y="13239"/>
                    <a:pt x="103566" y="13239"/>
                    <a:pt x="104066" y="13239"/>
                  </a:cubicBezTo>
                  <a:cubicBezTo>
                    <a:pt x="104066" y="13239"/>
                    <a:pt x="104066" y="12827"/>
                    <a:pt x="104066" y="12827"/>
                  </a:cubicBezTo>
                  <a:cubicBezTo>
                    <a:pt x="104566" y="12414"/>
                    <a:pt x="104566" y="12827"/>
                    <a:pt x="105061" y="12827"/>
                  </a:cubicBezTo>
                  <a:cubicBezTo>
                    <a:pt x="105061" y="12827"/>
                    <a:pt x="105561" y="12414"/>
                    <a:pt x="105561" y="12414"/>
                  </a:cubicBezTo>
                  <a:cubicBezTo>
                    <a:pt x="105561" y="12827"/>
                    <a:pt x="106055" y="13239"/>
                    <a:pt x="106055" y="13239"/>
                  </a:cubicBezTo>
                  <a:cubicBezTo>
                    <a:pt x="106555" y="14070"/>
                    <a:pt x="106555" y="14482"/>
                    <a:pt x="107550" y="14895"/>
                  </a:cubicBezTo>
                  <a:cubicBezTo>
                    <a:pt x="108050" y="14895"/>
                    <a:pt x="107550" y="14895"/>
                    <a:pt x="108050" y="15313"/>
                  </a:cubicBezTo>
                  <a:cubicBezTo>
                    <a:pt x="108050" y="15726"/>
                    <a:pt x="108050" y="15726"/>
                    <a:pt x="108050" y="15726"/>
                  </a:cubicBezTo>
                  <a:cubicBezTo>
                    <a:pt x="109044" y="16138"/>
                    <a:pt x="110038" y="16551"/>
                    <a:pt x="110538" y="16969"/>
                  </a:cubicBezTo>
                  <a:cubicBezTo>
                    <a:pt x="111533" y="16969"/>
                    <a:pt x="111533" y="17381"/>
                    <a:pt x="111533" y="17794"/>
                  </a:cubicBezTo>
                  <a:cubicBezTo>
                    <a:pt x="112033" y="18206"/>
                    <a:pt x="112533" y="19037"/>
                    <a:pt x="112033" y="19449"/>
                  </a:cubicBezTo>
                  <a:cubicBezTo>
                    <a:pt x="112033" y="19449"/>
                    <a:pt x="111533" y="19862"/>
                    <a:pt x="111533" y="20275"/>
                  </a:cubicBezTo>
                  <a:cubicBezTo>
                    <a:pt x="111533" y="20275"/>
                    <a:pt x="111038" y="20693"/>
                    <a:pt x="110538" y="21105"/>
                  </a:cubicBezTo>
                  <a:cubicBezTo>
                    <a:pt x="110038" y="21518"/>
                    <a:pt x="110038" y="21930"/>
                    <a:pt x="110038" y="22343"/>
                  </a:cubicBezTo>
                  <a:cubicBezTo>
                    <a:pt x="110038" y="22761"/>
                    <a:pt x="110038" y="23173"/>
                    <a:pt x="110038" y="23173"/>
                  </a:cubicBezTo>
                  <a:cubicBezTo>
                    <a:pt x="110038" y="23586"/>
                    <a:pt x="110038" y="23998"/>
                    <a:pt x="110538" y="23998"/>
                  </a:cubicBezTo>
                  <a:cubicBezTo>
                    <a:pt x="110538" y="23998"/>
                    <a:pt x="111038" y="23998"/>
                    <a:pt x="111038" y="23998"/>
                  </a:cubicBezTo>
                  <a:cubicBezTo>
                    <a:pt x="111533" y="23586"/>
                    <a:pt x="111533" y="23586"/>
                    <a:pt x="111533" y="23173"/>
                  </a:cubicBezTo>
                  <a:cubicBezTo>
                    <a:pt x="112033" y="22761"/>
                    <a:pt x="112033" y="21930"/>
                    <a:pt x="112533" y="21105"/>
                  </a:cubicBezTo>
                  <a:cubicBezTo>
                    <a:pt x="112533" y="20693"/>
                    <a:pt x="113027" y="21105"/>
                    <a:pt x="113527" y="20693"/>
                  </a:cubicBezTo>
                  <a:cubicBezTo>
                    <a:pt x="114022" y="20693"/>
                    <a:pt x="114022" y="20693"/>
                    <a:pt x="114522" y="20275"/>
                  </a:cubicBezTo>
                  <a:cubicBezTo>
                    <a:pt x="114522" y="20275"/>
                    <a:pt x="115022" y="20275"/>
                    <a:pt x="115022" y="20275"/>
                  </a:cubicBezTo>
                  <a:cubicBezTo>
                    <a:pt x="115516" y="20275"/>
                    <a:pt x="115516" y="19862"/>
                    <a:pt x="116016" y="19449"/>
                  </a:cubicBezTo>
                  <a:cubicBezTo>
                    <a:pt x="116016" y="19449"/>
                    <a:pt x="116016" y="19037"/>
                    <a:pt x="116016" y="18619"/>
                  </a:cubicBezTo>
                  <a:cubicBezTo>
                    <a:pt x="116016" y="18619"/>
                    <a:pt x="116516" y="18619"/>
                    <a:pt x="116016" y="18206"/>
                  </a:cubicBezTo>
                  <a:cubicBezTo>
                    <a:pt x="116016" y="17794"/>
                    <a:pt x="116516" y="17794"/>
                    <a:pt x="116016" y="17794"/>
                  </a:cubicBezTo>
                  <a:cubicBezTo>
                    <a:pt x="116016" y="17794"/>
                    <a:pt x="116016" y="17794"/>
                    <a:pt x="116016" y="17794"/>
                  </a:cubicBezTo>
                  <a:cubicBezTo>
                    <a:pt x="116016" y="17381"/>
                    <a:pt x="116016" y="17381"/>
                    <a:pt x="116016" y="17381"/>
                  </a:cubicBezTo>
                  <a:cubicBezTo>
                    <a:pt x="116516" y="17381"/>
                    <a:pt x="116516" y="17794"/>
                    <a:pt x="117011" y="17794"/>
                  </a:cubicBezTo>
                  <a:cubicBezTo>
                    <a:pt x="117511" y="18619"/>
                    <a:pt x="117511" y="18619"/>
                    <a:pt x="118505" y="18619"/>
                  </a:cubicBezTo>
                  <a:cubicBezTo>
                    <a:pt x="119005" y="18619"/>
                    <a:pt x="119005" y="18619"/>
                    <a:pt x="119500" y="18206"/>
                  </a:cubicBezTo>
                  <a:cubicBezTo>
                    <a:pt x="119500" y="18206"/>
                    <a:pt x="119500" y="17381"/>
                    <a:pt x="119500" y="17381"/>
                  </a:cubicBezTo>
                  <a:cubicBezTo>
                    <a:pt x="119500" y="16551"/>
                    <a:pt x="119005" y="16138"/>
                    <a:pt x="119005" y="15726"/>
                  </a:cubicBezTo>
                  <a:cubicBezTo>
                    <a:pt x="119005" y="15726"/>
                    <a:pt x="118505" y="15726"/>
                    <a:pt x="118505" y="15726"/>
                  </a:cubicBezTo>
                  <a:cubicBezTo>
                    <a:pt x="118505" y="15726"/>
                    <a:pt x="118505" y="15726"/>
                    <a:pt x="118505" y="15726"/>
                  </a:cubicBezTo>
                  <a:cubicBezTo>
                    <a:pt x="118505" y="15726"/>
                    <a:pt x="118505" y="15726"/>
                    <a:pt x="118005" y="15313"/>
                  </a:cubicBezTo>
                  <a:cubicBezTo>
                    <a:pt x="118005" y="15313"/>
                    <a:pt x="117511" y="15313"/>
                    <a:pt x="117511" y="15313"/>
                  </a:cubicBezTo>
                  <a:cubicBezTo>
                    <a:pt x="117011" y="15726"/>
                    <a:pt x="117511" y="17381"/>
                    <a:pt x="117011" y="16969"/>
                  </a:cubicBezTo>
                  <a:cubicBezTo>
                    <a:pt x="117511" y="16969"/>
                    <a:pt x="117011" y="16138"/>
                    <a:pt x="117011" y="15726"/>
                  </a:cubicBezTo>
                  <a:cubicBezTo>
                    <a:pt x="117011" y="15726"/>
                    <a:pt x="117011" y="15313"/>
                    <a:pt x="117011" y="15313"/>
                  </a:cubicBezTo>
                  <a:cubicBezTo>
                    <a:pt x="117011" y="14895"/>
                    <a:pt x="116516" y="15313"/>
                    <a:pt x="116516" y="15313"/>
                  </a:cubicBezTo>
                  <a:cubicBezTo>
                    <a:pt x="117011" y="14895"/>
                    <a:pt x="116516" y="14482"/>
                    <a:pt x="116016" y="14895"/>
                  </a:cubicBezTo>
                  <a:cubicBezTo>
                    <a:pt x="116016" y="14895"/>
                    <a:pt x="116016" y="15313"/>
                    <a:pt x="116016" y="15726"/>
                  </a:cubicBezTo>
                  <a:cubicBezTo>
                    <a:pt x="116016" y="15726"/>
                    <a:pt x="116516" y="15726"/>
                    <a:pt x="116016" y="16138"/>
                  </a:cubicBezTo>
                  <a:cubicBezTo>
                    <a:pt x="116016" y="16138"/>
                    <a:pt x="116016" y="16138"/>
                    <a:pt x="116016" y="16138"/>
                  </a:cubicBezTo>
                  <a:cubicBezTo>
                    <a:pt x="115516" y="16138"/>
                    <a:pt x="116016" y="16138"/>
                    <a:pt x="116016" y="16551"/>
                  </a:cubicBezTo>
                  <a:cubicBezTo>
                    <a:pt x="116016" y="16969"/>
                    <a:pt x="116016" y="16969"/>
                    <a:pt x="116016" y="16551"/>
                  </a:cubicBezTo>
                  <a:cubicBezTo>
                    <a:pt x="115516" y="16551"/>
                    <a:pt x="116016" y="16138"/>
                    <a:pt x="115516" y="16551"/>
                  </a:cubicBezTo>
                  <a:cubicBezTo>
                    <a:pt x="115516" y="16551"/>
                    <a:pt x="115022" y="16551"/>
                    <a:pt x="115022" y="16969"/>
                  </a:cubicBezTo>
                  <a:cubicBezTo>
                    <a:pt x="115022" y="16551"/>
                    <a:pt x="115516" y="16551"/>
                    <a:pt x="115516" y="16138"/>
                  </a:cubicBezTo>
                  <a:cubicBezTo>
                    <a:pt x="115516" y="15726"/>
                    <a:pt x="115022" y="16138"/>
                    <a:pt x="115022" y="16138"/>
                  </a:cubicBezTo>
                  <a:cubicBezTo>
                    <a:pt x="114522" y="16551"/>
                    <a:pt x="114022" y="16138"/>
                    <a:pt x="114022" y="16138"/>
                  </a:cubicBezTo>
                  <a:cubicBezTo>
                    <a:pt x="113527" y="16551"/>
                    <a:pt x="113027" y="16969"/>
                    <a:pt x="113027" y="16969"/>
                  </a:cubicBezTo>
                  <a:cubicBezTo>
                    <a:pt x="113027" y="16969"/>
                    <a:pt x="113027" y="16969"/>
                    <a:pt x="113027" y="16551"/>
                  </a:cubicBezTo>
                  <a:cubicBezTo>
                    <a:pt x="113027" y="16551"/>
                    <a:pt x="113027" y="16551"/>
                    <a:pt x="113027" y="16551"/>
                  </a:cubicBezTo>
                  <a:cubicBezTo>
                    <a:pt x="113527" y="16551"/>
                    <a:pt x="113527" y="16138"/>
                    <a:pt x="114022" y="15726"/>
                  </a:cubicBezTo>
                  <a:cubicBezTo>
                    <a:pt x="114022" y="15313"/>
                    <a:pt x="114022" y="15313"/>
                    <a:pt x="114022" y="14895"/>
                  </a:cubicBezTo>
                  <a:cubicBezTo>
                    <a:pt x="114022" y="14482"/>
                    <a:pt x="114022" y="14482"/>
                    <a:pt x="114022" y="14482"/>
                  </a:cubicBezTo>
                  <a:cubicBezTo>
                    <a:pt x="114022" y="14070"/>
                    <a:pt x="114022" y="14482"/>
                    <a:pt x="114022" y="14482"/>
                  </a:cubicBezTo>
                  <a:cubicBezTo>
                    <a:pt x="114022" y="14482"/>
                    <a:pt x="113527" y="14482"/>
                    <a:pt x="113527" y="14482"/>
                  </a:cubicBezTo>
                  <a:cubicBezTo>
                    <a:pt x="113527" y="14482"/>
                    <a:pt x="113027" y="14482"/>
                    <a:pt x="113027" y="14482"/>
                  </a:cubicBezTo>
                  <a:cubicBezTo>
                    <a:pt x="113027" y="14482"/>
                    <a:pt x="113027" y="14895"/>
                    <a:pt x="112533" y="14895"/>
                  </a:cubicBezTo>
                  <a:cubicBezTo>
                    <a:pt x="112533" y="14895"/>
                    <a:pt x="112533" y="14482"/>
                    <a:pt x="113027" y="14482"/>
                  </a:cubicBezTo>
                  <a:cubicBezTo>
                    <a:pt x="113027" y="14070"/>
                    <a:pt x="113527" y="14070"/>
                    <a:pt x="114022" y="13657"/>
                  </a:cubicBezTo>
                  <a:cubicBezTo>
                    <a:pt x="113527" y="13657"/>
                    <a:pt x="113027" y="13239"/>
                    <a:pt x="112533" y="13239"/>
                  </a:cubicBezTo>
                  <a:cubicBezTo>
                    <a:pt x="112033" y="13239"/>
                    <a:pt x="111533" y="13239"/>
                    <a:pt x="111038" y="13239"/>
                  </a:cubicBezTo>
                  <a:cubicBezTo>
                    <a:pt x="111533" y="13239"/>
                    <a:pt x="111533" y="12827"/>
                    <a:pt x="111038" y="12827"/>
                  </a:cubicBezTo>
                  <a:cubicBezTo>
                    <a:pt x="111038" y="12827"/>
                    <a:pt x="111038" y="12827"/>
                    <a:pt x="111533" y="12827"/>
                  </a:cubicBezTo>
                  <a:cubicBezTo>
                    <a:pt x="110538" y="12827"/>
                    <a:pt x="110038" y="12414"/>
                    <a:pt x="109544" y="12414"/>
                  </a:cubicBezTo>
                  <a:cubicBezTo>
                    <a:pt x="109544" y="12414"/>
                    <a:pt x="109544" y="12414"/>
                    <a:pt x="110038" y="12414"/>
                  </a:cubicBezTo>
                  <a:cubicBezTo>
                    <a:pt x="109544" y="12002"/>
                    <a:pt x="109544" y="12414"/>
                    <a:pt x="109044" y="12414"/>
                  </a:cubicBezTo>
                  <a:cubicBezTo>
                    <a:pt x="108550" y="12002"/>
                    <a:pt x="109544" y="11589"/>
                    <a:pt x="109544" y="11589"/>
                  </a:cubicBezTo>
                  <a:cubicBezTo>
                    <a:pt x="109044" y="11589"/>
                    <a:pt x="109044" y="11589"/>
                    <a:pt x="109044" y="11589"/>
                  </a:cubicBezTo>
                  <a:cubicBezTo>
                    <a:pt x="109044" y="11171"/>
                    <a:pt x="111533" y="12002"/>
                    <a:pt x="111533" y="12002"/>
                  </a:cubicBezTo>
                  <a:cubicBezTo>
                    <a:pt x="113027" y="12414"/>
                    <a:pt x="114522" y="12414"/>
                    <a:pt x="116016" y="12414"/>
                  </a:cubicBezTo>
                  <a:cubicBezTo>
                    <a:pt x="115516" y="12414"/>
                    <a:pt x="116516" y="12002"/>
                    <a:pt x="117011" y="12002"/>
                  </a:cubicBezTo>
                  <a:cubicBezTo>
                    <a:pt x="117011" y="12002"/>
                    <a:pt x="117011" y="12002"/>
                    <a:pt x="117011" y="11589"/>
                  </a:cubicBezTo>
                  <a:cubicBezTo>
                    <a:pt x="117011" y="11589"/>
                    <a:pt x="117011" y="11589"/>
                    <a:pt x="117011" y="11589"/>
                  </a:cubicBezTo>
                  <a:cubicBezTo>
                    <a:pt x="117011" y="11171"/>
                    <a:pt x="117011" y="11171"/>
                    <a:pt x="117511" y="11171"/>
                  </a:cubicBezTo>
                  <a:cubicBezTo>
                    <a:pt x="117511" y="11171"/>
                    <a:pt x="117511" y="10759"/>
                    <a:pt x="117511" y="10759"/>
                  </a:cubicBezTo>
                  <a:cubicBezTo>
                    <a:pt x="118005" y="10346"/>
                    <a:pt x="118505" y="10346"/>
                    <a:pt x="118505" y="10346"/>
                  </a:cubicBezTo>
                  <a:cubicBezTo>
                    <a:pt x="119005" y="10346"/>
                    <a:pt x="119005" y="10346"/>
                    <a:pt x="119500" y="10346"/>
                  </a:cubicBezTo>
                  <a:cubicBezTo>
                    <a:pt x="120000" y="10346"/>
                    <a:pt x="120000" y="10346"/>
                    <a:pt x="120000" y="10346"/>
                  </a:cubicBezTo>
                  <a:cubicBezTo>
                    <a:pt x="120000" y="9934"/>
                    <a:pt x="120000" y="9934"/>
                    <a:pt x="120000" y="9934"/>
                  </a:cubicBezTo>
                  <a:close/>
                  <a:moveTo>
                    <a:pt x="93611" y="1655"/>
                  </a:moveTo>
                  <a:cubicBezTo>
                    <a:pt x="93611" y="2068"/>
                    <a:pt x="94105" y="1655"/>
                    <a:pt x="94105" y="1655"/>
                  </a:cubicBezTo>
                  <a:cubicBezTo>
                    <a:pt x="94605" y="1655"/>
                    <a:pt x="94605" y="1655"/>
                    <a:pt x="94605" y="1655"/>
                  </a:cubicBezTo>
                  <a:cubicBezTo>
                    <a:pt x="94605" y="2068"/>
                    <a:pt x="94605" y="2068"/>
                    <a:pt x="94105" y="2068"/>
                  </a:cubicBezTo>
                  <a:cubicBezTo>
                    <a:pt x="94105" y="2486"/>
                    <a:pt x="94605" y="2898"/>
                    <a:pt x="94605" y="2898"/>
                  </a:cubicBezTo>
                  <a:cubicBezTo>
                    <a:pt x="95105" y="2898"/>
                    <a:pt x="95600" y="2486"/>
                    <a:pt x="95600" y="2486"/>
                  </a:cubicBezTo>
                  <a:cubicBezTo>
                    <a:pt x="95600" y="2486"/>
                    <a:pt x="95600" y="2486"/>
                    <a:pt x="95600" y="2068"/>
                  </a:cubicBezTo>
                  <a:cubicBezTo>
                    <a:pt x="95600" y="2068"/>
                    <a:pt x="96100" y="2486"/>
                    <a:pt x="96100" y="2486"/>
                  </a:cubicBezTo>
                  <a:cubicBezTo>
                    <a:pt x="96600" y="2486"/>
                    <a:pt x="96600" y="2068"/>
                    <a:pt x="96600" y="2068"/>
                  </a:cubicBezTo>
                  <a:cubicBezTo>
                    <a:pt x="97094" y="2068"/>
                    <a:pt x="97094" y="2068"/>
                    <a:pt x="97094" y="2068"/>
                  </a:cubicBezTo>
                  <a:cubicBezTo>
                    <a:pt x="97094" y="2068"/>
                    <a:pt x="97094" y="2068"/>
                    <a:pt x="97594" y="2068"/>
                  </a:cubicBezTo>
                  <a:cubicBezTo>
                    <a:pt x="97594" y="2068"/>
                    <a:pt x="98088" y="1243"/>
                    <a:pt x="97594" y="1243"/>
                  </a:cubicBezTo>
                  <a:cubicBezTo>
                    <a:pt x="97594" y="1243"/>
                    <a:pt x="97094" y="2486"/>
                    <a:pt x="96600" y="1655"/>
                  </a:cubicBezTo>
                  <a:cubicBezTo>
                    <a:pt x="97094" y="1655"/>
                    <a:pt x="96600" y="1243"/>
                    <a:pt x="96600" y="1243"/>
                  </a:cubicBezTo>
                  <a:cubicBezTo>
                    <a:pt x="96600" y="1243"/>
                    <a:pt x="97094" y="830"/>
                    <a:pt x="97094" y="412"/>
                  </a:cubicBezTo>
                  <a:cubicBezTo>
                    <a:pt x="96600" y="830"/>
                    <a:pt x="96600" y="830"/>
                    <a:pt x="96100" y="830"/>
                  </a:cubicBezTo>
                  <a:cubicBezTo>
                    <a:pt x="96100" y="830"/>
                    <a:pt x="96100" y="830"/>
                    <a:pt x="96100" y="412"/>
                  </a:cubicBezTo>
                  <a:cubicBezTo>
                    <a:pt x="96100" y="830"/>
                    <a:pt x="96100" y="830"/>
                    <a:pt x="96100" y="830"/>
                  </a:cubicBezTo>
                  <a:cubicBezTo>
                    <a:pt x="95600" y="830"/>
                    <a:pt x="96100" y="412"/>
                    <a:pt x="96100" y="0"/>
                  </a:cubicBezTo>
                  <a:cubicBezTo>
                    <a:pt x="95600" y="0"/>
                    <a:pt x="95600" y="0"/>
                    <a:pt x="95600" y="412"/>
                  </a:cubicBezTo>
                  <a:cubicBezTo>
                    <a:pt x="95600" y="-412"/>
                    <a:pt x="95105" y="412"/>
                    <a:pt x="95105" y="0"/>
                  </a:cubicBezTo>
                  <a:cubicBezTo>
                    <a:pt x="94605" y="412"/>
                    <a:pt x="95105" y="412"/>
                    <a:pt x="95105" y="830"/>
                  </a:cubicBezTo>
                  <a:cubicBezTo>
                    <a:pt x="95600" y="830"/>
                    <a:pt x="95600" y="830"/>
                    <a:pt x="95600" y="1243"/>
                  </a:cubicBezTo>
                  <a:cubicBezTo>
                    <a:pt x="95600" y="1243"/>
                    <a:pt x="94605" y="830"/>
                    <a:pt x="94605" y="830"/>
                  </a:cubicBezTo>
                  <a:cubicBezTo>
                    <a:pt x="94105" y="830"/>
                    <a:pt x="94605" y="830"/>
                    <a:pt x="94605" y="1243"/>
                  </a:cubicBezTo>
                  <a:cubicBezTo>
                    <a:pt x="94105" y="1243"/>
                    <a:pt x="94105" y="830"/>
                    <a:pt x="93611" y="1243"/>
                  </a:cubicBezTo>
                  <a:cubicBezTo>
                    <a:pt x="93611" y="1243"/>
                    <a:pt x="93611" y="1243"/>
                    <a:pt x="94105" y="1243"/>
                  </a:cubicBezTo>
                  <a:cubicBezTo>
                    <a:pt x="93611" y="1243"/>
                    <a:pt x="93611" y="1655"/>
                    <a:pt x="93611" y="16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28" name="Shape 2428"/>
            <p:cNvSpPr/>
            <p:nvPr/>
          </p:nvSpPr>
          <p:spPr>
            <a:xfrm>
              <a:off x="4581682" y="7545160"/>
              <a:ext cx="683483" cy="434507"/>
            </a:xfrm>
            <a:custGeom>
              <a:avLst/>
              <a:gdLst/>
              <a:ahLst/>
              <a:cxnLst/>
              <a:rect l="0" t="0" r="0" b="0"/>
              <a:pathLst>
                <a:path w="120000" h="120000" extrusionOk="0">
                  <a:moveTo>
                    <a:pt x="120000" y="70654"/>
                  </a:moveTo>
                  <a:cubicBezTo>
                    <a:pt x="117144" y="70654"/>
                    <a:pt x="117144" y="66168"/>
                    <a:pt x="120000" y="61682"/>
                  </a:cubicBezTo>
                  <a:cubicBezTo>
                    <a:pt x="120000" y="61682"/>
                    <a:pt x="120000" y="48224"/>
                    <a:pt x="117144" y="48224"/>
                  </a:cubicBezTo>
                  <a:cubicBezTo>
                    <a:pt x="117144" y="48224"/>
                    <a:pt x="117144" y="52710"/>
                    <a:pt x="117144" y="52710"/>
                  </a:cubicBezTo>
                  <a:cubicBezTo>
                    <a:pt x="114283" y="52710"/>
                    <a:pt x="114283" y="52710"/>
                    <a:pt x="114283" y="52710"/>
                  </a:cubicBezTo>
                  <a:cubicBezTo>
                    <a:pt x="114283" y="52710"/>
                    <a:pt x="114283" y="52710"/>
                    <a:pt x="114283" y="52710"/>
                  </a:cubicBezTo>
                  <a:cubicBezTo>
                    <a:pt x="114283" y="52710"/>
                    <a:pt x="114283" y="57196"/>
                    <a:pt x="114283" y="57196"/>
                  </a:cubicBezTo>
                  <a:cubicBezTo>
                    <a:pt x="111427" y="57196"/>
                    <a:pt x="111427" y="57196"/>
                    <a:pt x="108572" y="57196"/>
                  </a:cubicBezTo>
                  <a:cubicBezTo>
                    <a:pt x="108572" y="57196"/>
                    <a:pt x="105716" y="52710"/>
                    <a:pt x="105716" y="52710"/>
                  </a:cubicBezTo>
                  <a:cubicBezTo>
                    <a:pt x="102855" y="52710"/>
                    <a:pt x="105716" y="48224"/>
                    <a:pt x="102855" y="48224"/>
                  </a:cubicBezTo>
                  <a:cubicBezTo>
                    <a:pt x="102855" y="48224"/>
                    <a:pt x="102855" y="48224"/>
                    <a:pt x="100000" y="48224"/>
                  </a:cubicBezTo>
                  <a:cubicBezTo>
                    <a:pt x="100000" y="43738"/>
                    <a:pt x="97144" y="43738"/>
                    <a:pt x="97144" y="43738"/>
                  </a:cubicBezTo>
                  <a:cubicBezTo>
                    <a:pt x="94283" y="43738"/>
                    <a:pt x="94283" y="43738"/>
                    <a:pt x="94283" y="43738"/>
                  </a:cubicBezTo>
                  <a:cubicBezTo>
                    <a:pt x="94283" y="39252"/>
                    <a:pt x="97144" y="30280"/>
                    <a:pt x="97144" y="25794"/>
                  </a:cubicBezTo>
                  <a:cubicBezTo>
                    <a:pt x="100000" y="21308"/>
                    <a:pt x="97144" y="16822"/>
                    <a:pt x="94283" y="16822"/>
                  </a:cubicBezTo>
                  <a:cubicBezTo>
                    <a:pt x="91427" y="12336"/>
                    <a:pt x="88572" y="7850"/>
                    <a:pt x="85716" y="7850"/>
                  </a:cubicBezTo>
                  <a:cubicBezTo>
                    <a:pt x="82855" y="7850"/>
                    <a:pt x="82855" y="7850"/>
                    <a:pt x="80000" y="7850"/>
                  </a:cubicBezTo>
                  <a:cubicBezTo>
                    <a:pt x="80000" y="7850"/>
                    <a:pt x="77144" y="7850"/>
                    <a:pt x="77144" y="7850"/>
                  </a:cubicBezTo>
                  <a:cubicBezTo>
                    <a:pt x="77144" y="3364"/>
                    <a:pt x="74283" y="3364"/>
                    <a:pt x="74283" y="7850"/>
                  </a:cubicBezTo>
                  <a:cubicBezTo>
                    <a:pt x="74283" y="7850"/>
                    <a:pt x="74283" y="3364"/>
                    <a:pt x="74283" y="3364"/>
                  </a:cubicBezTo>
                  <a:cubicBezTo>
                    <a:pt x="71427" y="-1121"/>
                    <a:pt x="71427" y="-1121"/>
                    <a:pt x="71427" y="3364"/>
                  </a:cubicBezTo>
                  <a:cubicBezTo>
                    <a:pt x="71427" y="-1121"/>
                    <a:pt x="68572" y="-1121"/>
                    <a:pt x="68572" y="3364"/>
                  </a:cubicBezTo>
                  <a:cubicBezTo>
                    <a:pt x="68572" y="3364"/>
                    <a:pt x="65716" y="3364"/>
                    <a:pt x="65716" y="7850"/>
                  </a:cubicBezTo>
                  <a:cubicBezTo>
                    <a:pt x="65716" y="12336"/>
                    <a:pt x="71427" y="3364"/>
                    <a:pt x="71427" y="12336"/>
                  </a:cubicBezTo>
                  <a:cubicBezTo>
                    <a:pt x="68572" y="7850"/>
                    <a:pt x="71427" y="12336"/>
                    <a:pt x="71427" y="12336"/>
                  </a:cubicBezTo>
                  <a:cubicBezTo>
                    <a:pt x="68572" y="12336"/>
                    <a:pt x="68572" y="12336"/>
                    <a:pt x="68572" y="12336"/>
                  </a:cubicBezTo>
                  <a:cubicBezTo>
                    <a:pt x="65716" y="12336"/>
                    <a:pt x="65716" y="12336"/>
                    <a:pt x="65716" y="12336"/>
                  </a:cubicBezTo>
                  <a:cubicBezTo>
                    <a:pt x="65716" y="12336"/>
                    <a:pt x="62855" y="12336"/>
                    <a:pt x="62855" y="12336"/>
                  </a:cubicBezTo>
                  <a:cubicBezTo>
                    <a:pt x="62855" y="12336"/>
                    <a:pt x="62855" y="12336"/>
                    <a:pt x="60000" y="12336"/>
                  </a:cubicBezTo>
                  <a:cubicBezTo>
                    <a:pt x="60000" y="12336"/>
                    <a:pt x="57144" y="12336"/>
                    <a:pt x="57144" y="12336"/>
                  </a:cubicBezTo>
                  <a:cubicBezTo>
                    <a:pt x="57144" y="16822"/>
                    <a:pt x="54283" y="16822"/>
                    <a:pt x="54283" y="16822"/>
                  </a:cubicBezTo>
                  <a:cubicBezTo>
                    <a:pt x="51427" y="12336"/>
                    <a:pt x="51427" y="12336"/>
                    <a:pt x="51427" y="12336"/>
                  </a:cubicBezTo>
                  <a:cubicBezTo>
                    <a:pt x="51427" y="12336"/>
                    <a:pt x="51427" y="12336"/>
                    <a:pt x="48572" y="12336"/>
                  </a:cubicBezTo>
                  <a:cubicBezTo>
                    <a:pt x="48572" y="16822"/>
                    <a:pt x="45716" y="16822"/>
                    <a:pt x="45716" y="12336"/>
                  </a:cubicBezTo>
                  <a:cubicBezTo>
                    <a:pt x="45716" y="12336"/>
                    <a:pt x="45716" y="12336"/>
                    <a:pt x="45716" y="12336"/>
                  </a:cubicBezTo>
                  <a:cubicBezTo>
                    <a:pt x="42855" y="12336"/>
                    <a:pt x="42855" y="12336"/>
                    <a:pt x="40000" y="16822"/>
                  </a:cubicBezTo>
                  <a:cubicBezTo>
                    <a:pt x="42855" y="16822"/>
                    <a:pt x="40000" y="21308"/>
                    <a:pt x="40000" y="16822"/>
                  </a:cubicBezTo>
                  <a:cubicBezTo>
                    <a:pt x="42855" y="25794"/>
                    <a:pt x="31427" y="25794"/>
                    <a:pt x="34283" y="16822"/>
                  </a:cubicBezTo>
                  <a:cubicBezTo>
                    <a:pt x="31427" y="16822"/>
                    <a:pt x="28572" y="16822"/>
                    <a:pt x="28572" y="21308"/>
                  </a:cubicBezTo>
                  <a:cubicBezTo>
                    <a:pt x="28572" y="16822"/>
                    <a:pt x="28572" y="21308"/>
                    <a:pt x="28572" y="21308"/>
                  </a:cubicBezTo>
                  <a:cubicBezTo>
                    <a:pt x="28572" y="21308"/>
                    <a:pt x="25716" y="21308"/>
                    <a:pt x="25716" y="21308"/>
                  </a:cubicBezTo>
                  <a:cubicBezTo>
                    <a:pt x="25716" y="25794"/>
                    <a:pt x="25716" y="25794"/>
                    <a:pt x="25716" y="25794"/>
                  </a:cubicBezTo>
                  <a:cubicBezTo>
                    <a:pt x="25716" y="25794"/>
                    <a:pt x="28572" y="25794"/>
                    <a:pt x="28572" y="30280"/>
                  </a:cubicBezTo>
                  <a:cubicBezTo>
                    <a:pt x="28572" y="30280"/>
                    <a:pt x="28572" y="30280"/>
                    <a:pt x="28572" y="30280"/>
                  </a:cubicBezTo>
                  <a:cubicBezTo>
                    <a:pt x="25716" y="30280"/>
                    <a:pt x="25716" y="34766"/>
                    <a:pt x="25716" y="34766"/>
                  </a:cubicBezTo>
                  <a:cubicBezTo>
                    <a:pt x="25716" y="39252"/>
                    <a:pt x="22855" y="39252"/>
                    <a:pt x="22855" y="43738"/>
                  </a:cubicBezTo>
                  <a:cubicBezTo>
                    <a:pt x="20000" y="43738"/>
                    <a:pt x="20000" y="48224"/>
                    <a:pt x="17144" y="48224"/>
                  </a:cubicBezTo>
                  <a:cubicBezTo>
                    <a:pt x="17144" y="52710"/>
                    <a:pt x="14283" y="52710"/>
                    <a:pt x="14283" y="52710"/>
                  </a:cubicBezTo>
                  <a:cubicBezTo>
                    <a:pt x="14283" y="52710"/>
                    <a:pt x="14283" y="52710"/>
                    <a:pt x="14283" y="57196"/>
                  </a:cubicBezTo>
                  <a:cubicBezTo>
                    <a:pt x="14283" y="61682"/>
                    <a:pt x="14283" y="61682"/>
                    <a:pt x="11427" y="66168"/>
                  </a:cubicBezTo>
                  <a:cubicBezTo>
                    <a:pt x="8572" y="70654"/>
                    <a:pt x="5716" y="70654"/>
                    <a:pt x="5716" y="75140"/>
                  </a:cubicBezTo>
                  <a:cubicBezTo>
                    <a:pt x="5716" y="75140"/>
                    <a:pt x="5716" y="75140"/>
                    <a:pt x="5716" y="75140"/>
                  </a:cubicBezTo>
                  <a:cubicBezTo>
                    <a:pt x="5716" y="79626"/>
                    <a:pt x="5716" y="79626"/>
                    <a:pt x="2855" y="79626"/>
                  </a:cubicBezTo>
                  <a:cubicBezTo>
                    <a:pt x="2855" y="79626"/>
                    <a:pt x="2855" y="84112"/>
                    <a:pt x="2855" y="84112"/>
                  </a:cubicBezTo>
                  <a:cubicBezTo>
                    <a:pt x="5716" y="84112"/>
                    <a:pt x="5716" y="93084"/>
                    <a:pt x="2855" y="93084"/>
                  </a:cubicBezTo>
                  <a:cubicBezTo>
                    <a:pt x="2855" y="93084"/>
                    <a:pt x="2855" y="93084"/>
                    <a:pt x="0" y="97570"/>
                  </a:cubicBezTo>
                  <a:cubicBezTo>
                    <a:pt x="0" y="97570"/>
                    <a:pt x="2855" y="97570"/>
                    <a:pt x="0" y="102056"/>
                  </a:cubicBezTo>
                  <a:cubicBezTo>
                    <a:pt x="2855" y="102056"/>
                    <a:pt x="5716" y="102056"/>
                    <a:pt x="8572" y="97570"/>
                  </a:cubicBezTo>
                  <a:cubicBezTo>
                    <a:pt x="11427" y="93084"/>
                    <a:pt x="8572" y="97570"/>
                    <a:pt x="8572" y="88598"/>
                  </a:cubicBezTo>
                  <a:cubicBezTo>
                    <a:pt x="8572" y="84112"/>
                    <a:pt x="11427" y="84112"/>
                    <a:pt x="14283" y="84112"/>
                  </a:cubicBezTo>
                  <a:cubicBezTo>
                    <a:pt x="14283" y="84112"/>
                    <a:pt x="20000" y="79626"/>
                    <a:pt x="22855" y="84112"/>
                  </a:cubicBezTo>
                  <a:cubicBezTo>
                    <a:pt x="22855" y="84112"/>
                    <a:pt x="22855" y="84112"/>
                    <a:pt x="22855" y="88598"/>
                  </a:cubicBezTo>
                  <a:cubicBezTo>
                    <a:pt x="22855" y="88598"/>
                    <a:pt x="22855" y="93084"/>
                    <a:pt x="22855" y="93084"/>
                  </a:cubicBezTo>
                  <a:cubicBezTo>
                    <a:pt x="22855" y="93084"/>
                    <a:pt x="22855" y="97570"/>
                    <a:pt x="22855" y="102056"/>
                  </a:cubicBezTo>
                  <a:cubicBezTo>
                    <a:pt x="22855" y="102056"/>
                    <a:pt x="25716" y="102056"/>
                    <a:pt x="25716" y="102056"/>
                  </a:cubicBezTo>
                  <a:cubicBezTo>
                    <a:pt x="25716" y="102056"/>
                    <a:pt x="25716" y="102056"/>
                    <a:pt x="25716" y="102056"/>
                  </a:cubicBezTo>
                  <a:cubicBezTo>
                    <a:pt x="25716" y="102056"/>
                    <a:pt x="25716" y="106542"/>
                    <a:pt x="25716" y="106542"/>
                  </a:cubicBezTo>
                  <a:cubicBezTo>
                    <a:pt x="25716" y="106542"/>
                    <a:pt x="25716" y="106542"/>
                    <a:pt x="25716" y="106542"/>
                  </a:cubicBezTo>
                  <a:cubicBezTo>
                    <a:pt x="28572" y="106542"/>
                    <a:pt x="28572" y="115514"/>
                    <a:pt x="31427" y="115514"/>
                  </a:cubicBezTo>
                  <a:cubicBezTo>
                    <a:pt x="31427" y="115514"/>
                    <a:pt x="31427" y="115514"/>
                    <a:pt x="34283" y="115514"/>
                  </a:cubicBezTo>
                  <a:cubicBezTo>
                    <a:pt x="34283" y="115514"/>
                    <a:pt x="37144" y="115514"/>
                    <a:pt x="37144" y="115514"/>
                  </a:cubicBezTo>
                  <a:cubicBezTo>
                    <a:pt x="40000" y="111028"/>
                    <a:pt x="42855" y="111028"/>
                    <a:pt x="45716" y="111028"/>
                  </a:cubicBezTo>
                  <a:cubicBezTo>
                    <a:pt x="45716" y="111028"/>
                    <a:pt x="48572" y="115514"/>
                    <a:pt x="51427" y="115514"/>
                  </a:cubicBezTo>
                  <a:cubicBezTo>
                    <a:pt x="51427" y="115514"/>
                    <a:pt x="51427" y="111028"/>
                    <a:pt x="51427" y="111028"/>
                  </a:cubicBezTo>
                  <a:cubicBezTo>
                    <a:pt x="51427" y="111028"/>
                    <a:pt x="54283" y="111028"/>
                    <a:pt x="54283" y="111028"/>
                  </a:cubicBezTo>
                  <a:cubicBezTo>
                    <a:pt x="54283" y="106542"/>
                    <a:pt x="54283" y="106542"/>
                    <a:pt x="54283" y="102056"/>
                  </a:cubicBezTo>
                  <a:cubicBezTo>
                    <a:pt x="57144" y="102056"/>
                    <a:pt x="57144" y="102056"/>
                    <a:pt x="57144" y="102056"/>
                  </a:cubicBezTo>
                  <a:cubicBezTo>
                    <a:pt x="60000" y="97570"/>
                    <a:pt x="57144" y="93084"/>
                    <a:pt x="57144" y="93084"/>
                  </a:cubicBezTo>
                  <a:cubicBezTo>
                    <a:pt x="57144" y="93084"/>
                    <a:pt x="60000" y="88598"/>
                    <a:pt x="60000" y="88598"/>
                  </a:cubicBezTo>
                  <a:cubicBezTo>
                    <a:pt x="62855" y="88598"/>
                    <a:pt x="62855" y="84112"/>
                    <a:pt x="62855" y="84112"/>
                  </a:cubicBezTo>
                  <a:cubicBezTo>
                    <a:pt x="65716" y="79626"/>
                    <a:pt x="65716" y="79626"/>
                    <a:pt x="65716" y="84112"/>
                  </a:cubicBezTo>
                  <a:cubicBezTo>
                    <a:pt x="65716" y="88598"/>
                    <a:pt x="65716" y="93084"/>
                    <a:pt x="65716" y="93084"/>
                  </a:cubicBezTo>
                  <a:cubicBezTo>
                    <a:pt x="65716" y="97570"/>
                    <a:pt x="68572" y="97570"/>
                    <a:pt x="68572" y="97570"/>
                  </a:cubicBezTo>
                  <a:cubicBezTo>
                    <a:pt x="71427" y="97570"/>
                    <a:pt x="71427" y="102056"/>
                    <a:pt x="71427" y="102056"/>
                  </a:cubicBezTo>
                  <a:cubicBezTo>
                    <a:pt x="74283" y="102056"/>
                    <a:pt x="74283" y="102056"/>
                    <a:pt x="74283" y="102056"/>
                  </a:cubicBezTo>
                  <a:cubicBezTo>
                    <a:pt x="77144" y="102056"/>
                    <a:pt x="77144" y="106542"/>
                    <a:pt x="74283" y="111028"/>
                  </a:cubicBezTo>
                  <a:cubicBezTo>
                    <a:pt x="77144" y="111028"/>
                    <a:pt x="80000" y="115514"/>
                    <a:pt x="80000" y="120000"/>
                  </a:cubicBezTo>
                  <a:cubicBezTo>
                    <a:pt x="80000" y="120000"/>
                    <a:pt x="82855" y="120000"/>
                    <a:pt x="82855" y="115514"/>
                  </a:cubicBezTo>
                  <a:cubicBezTo>
                    <a:pt x="82855" y="115514"/>
                    <a:pt x="80000" y="111028"/>
                    <a:pt x="80000" y="111028"/>
                  </a:cubicBezTo>
                  <a:cubicBezTo>
                    <a:pt x="80000" y="111028"/>
                    <a:pt x="80000" y="106542"/>
                    <a:pt x="80000" y="106542"/>
                  </a:cubicBezTo>
                  <a:cubicBezTo>
                    <a:pt x="82855" y="106542"/>
                    <a:pt x="82855" y="106542"/>
                    <a:pt x="82855" y="106542"/>
                  </a:cubicBezTo>
                  <a:cubicBezTo>
                    <a:pt x="82855" y="102056"/>
                    <a:pt x="82855" y="102056"/>
                    <a:pt x="82855" y="102056"/>
                  </a:cubicBezTo>
                  <a:cubicBezTo>
                    <a:pt x="82855" y="102056"/>
                    <a:pt x="85716" y="97570"/>
                    <a:pt x="85716" y="97570"/>
                  </a:cubicBezTo>
                  <a:cubicBezTo>
                    <a:pt x="85716" y="97570"/>
                    <a:pt x="88572" y="93084"/>
                    <a:pt x="88572" y="88598"/>
                  </a:cubicBezTo>
                  <a:cubicBezTo>
                    <a:pt x="88572" y="88598"/>
                    <a:pt x="88572" y="84112"/>
                    <a:pt x="88572" y="84112"/>
                  </a:cubicBezTo>
                  <a:cubicBezTo>
                    <a:pt x="88572" y="75140"/>
                    <a:pt x="91427" y="84112"/>
                    <a:pt x="91427" y="79626"/>
                  </a:cubicBezTo>
                  <a:cubicBezTo>
                    <a:pt x="94283" y="84112"/>
                    <a:pt x="94283" y="88598"/>
                    <a:pt x="97144" y="93084"/>
                  </a:cubicBezTo>
                  <a:cubicBezTo>
                    <a:pt x="97144" y="93084"/>
                    <a:pt x="100000" y="93084"/>
                    <a:pt x="100000" y="88598"/>
                  </a:cubicBezTo>
                  <a:cubicBezTo>
                    <a:pt x="100000" y="88598"/>
                    <a:pt x="100000" y="88598"/>
                    <a:pt x="100000" y="88598"/>
                  </a:cubicBezTo>
                  <a:cubicBezTo>
                    <a:pt x="100000" y="88598"/>
                    <a:pt x="100000" y="88598"/>
                    <a:pt x="102855" y="88598"/>
                  </a:cubicBezTo>
                  <a:cubicBezTo>
                    <a:pt x="102855" y="88598"/>
                    <a:pt x="105716" y="84112"/>
                    <a:pt x="105716" y="88598"/>
                  </a:cubicBezTo>
                  <a:cubicBezTo>
                    <a:pt x="108572" y="88598"/>
                    <a:pt x="108572" y="93084"/>
                    <a:pt x="108572" y="93084"/>
                  </a:cubicBezTo>
                  <a:cubicBezTo>
                    <a:pt x="108572" y="93084"/>
                    <a:pt x="108572" y="97570"/>
                    <a:pt x="111427" y="93084"/>
                  </a:cubicBezTo>
                  <a:cubicBezTo>
                    <a:pt x="111427" y="93084"/>
                    <a:pt x="111427" y="93084"/>
                    <a:pt x="111427" y="88598"/>
                  </a:cubicBezTo>
                  <a:cubicBezTo>
                    <a:pt x="111427" y="88598"/>
                    <a:pt x="111427" y="84112"/>
                    <a:pt x="111427" y="84112"/>
                  </a:cubicBezTo>
                  <a:cubicBezTo>
                    <a:pt x="111427" y="84112"/>
                    <a:pt x="108572" y="84112"/>
                    <a:pt x="108572" y="84112"/>
                  </a:cubicBezTo>
                  <a:cubicBezTo>
                    <a:pt x="108572" y="79626"/>
                    <a:pt x="108572" y="75140"/>
                    <a:pt x="111427" y="70654"/>
                  </a:cubicBezTo>
                  <a:cubicBezTo>
                    <a:pt x="114283" y="70654"/>
                    <a:pt x="114283" y="75140"/>
                    <a:pt x="114283" y="75140"/>
                  </a:cubicBezTo>
                  <a:cubicBezTo>
                    <a:pt x="117144" y="79626"/>
                    <a:pt x="120000" y="75140"/>
                    <a:pt x="120000" y="7065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29" name="Shape 2429"/>
            <p:cNvSpPr/>
            <p:nvPr/>
          </p:nvSpPr>
          <p:spPr>
            <a:xfrm>
              <a:off x="5364025" y="1227908"/>
              <a:ext cx="1959151" cy="4493420"/>
            </a:xfrm>
            <a:custGeom>
              <a:avLst/>
              <a:gdLst/>
              <a:ahLst/>
              <a:cxnLst/>
              <a:rect l="0" t="0" r="0" b="0"/>
              <a:pathLst>
                <a:path w="120000" h="120000" extrusionOk="0">
                  <a:moveTo>
                    <a:pt x="54813" y="105677"/>
                  </a:moveTo>
                  <a:cubicBezTo>
                    <a:pt x="54813" y="105677"/>
                    <a:pt x="54813" y="105677"/>
                    <a:pt x="54813" y="105677"/>
                  </a:cubicBezTo>
                  <a:cubicBezTo>
                    <a:pt x="54813" y="105677"/>
                    <a:pt x="54813" y="105677"/>
                    <a:pt x="54813" y="105677"/>
                  </a:cubicBezTo>
                  <a:cubicBezTo>
                    <a:pt x="54813" y="105242"/>
                    <a:pt x="53816" y="106545"/>
                    <a:pt x="53816" y="106545"/>
                  </a:cubicBezTo>
                  <a:cubicBezTo>
                    <a:pt x="53816" y="106545"/>
                    <a:pt x="53816" y="106545"/>
                    <a:pt x="52820" y="106979"/>
                  </a:cubicBezTo>
                  <a:cubicBezTo>
                    <a:pt x="52820" y="106979"/>
                    <a:pt x="52820" y="107413"/>
                    <a:pt x="52820" y="107848"/>
                  </a:cubicBezTo>
                  <a:cubicBezTo>
                    <a:pt x="51824" y="108282"/>
                    <a:pt x="51824" y="108716"/>
                    <a:pt x="51824" y="108716"/>
                  </a:cubicBezTo>
                  <a:cubicBezTo>
                    <a:pt x="51824" y="109150"/>
                    <a:pt x="50827" y="108716"/>
                    <a:pt x="50827" y="109150"/>
                  </a:cubicBezTo>
                  <a:cubicBezTo>
                    <a:pt x="49831" y="109150"/>
                    <a:pt x="49831" y="110013"/>
                    <a:pt x="49831" y="110447"/>
                  </a:cubicBezTo>
                  <a:cubicBezTo>
                    <a:pt x="49831" y="110881"/>
                    <a:pt x="48829" y="113921"/>
                    <a:pt x="48829" y="113921"/>
                  </a:cubicBezTo>
                  <a:cubicBezTo>
                    <a:pt x="49831" y="113921"/>
                    <a:pt x="50827" y="111750"/>
                    <a:pt x="50827" y="111316"/>
                  </a:cubicBezTo>
                  <a:cubicBezTo>
                    <a:pt x="51824" y="110447"/>
                    <a:pt x="51824" y="110013"/>
                    <a:pt x="52820" y="109584"/>
                  </a:cubicBezTo>
                  <a:cubicBezTo>
                    <a:pt x="52820" y="109150"/>
                    <a:pt x="52820" y="108282"/>
                    <a:pt x="53816" y="107848"/>
                  </a:cubicBezTo>
                  <a:cubicBezTo>
                    <a:pt x="52820" y="107848"/>
                    <a:pt x="53816" y="107848"/>
                    <a:pt x="53816" y="107848"/>
                  </a:cubicBezTo>
                  <a:cubicBezTo>
                    <a:pt x="53816" y="107413"/>
                    <a:pt x="53816" y="106979"/>
                    <a:pt x="54813" y="106979"/>
                  </a:cubicBezTo>
                  <a:cubicBezTo>
                    <a:pt x="54813" y="106545"/>
                    <a:pt x="54813" y="106545"/>
                    <a:pt x="54813" y="106545"/>
                  </a:cubicBezTo>
                  <a:cubicBezTo>
                    <a:pt x="54813" y="106545"/>
                    <a:pt x="54813" y="106111"/>
                    <a:pt x="54813" y="106111"/>
                  </a:cubicBezTo>
                  <a:cubicBezTo>
                    <a:pt x="54813" y="106111"/>
                    <a:pt x="54813" y="105677"/>
                    <a:pt x="54813" y="105677"/>
                  </a:cubicBezTo>
                  <a:close/>
                  <a:moveTo>
                    <a:pt x="72752" y="101769"/>
                  </a:moveTo>
                  <a:cubicBezTo>
                    <a:pt x="72752" y="101769"/>
                    <a:pt x="72752" y="101335"/>
                    <a:pt x="72752" y="101335"/>
                  </a:cubicBezTo>
                  <a:cubicBezTo>
                    <a:pt x="72752" y="101335"/>
                    <a:pt x="71755" y="101769"/>
                    <a:pt x="71755" y="101335"/>
                  </a:cubicBezTo>
                  <a:cubicBezTo>
                    <a:pt x="71755" y="101335"/>
                    <a:pt x="71755" y="101335"/>
                    <a:pt x="70759" y="101335"/>
                  </a:cubicBezTo>
                  <a:cubicBezTo>
                    <a:pt x="71755" y="101769"/>
                    <a:pt x="70759" y="101769"/>
                    <a:pt x="70759" y="101769"/>
                  </a:cubicBezTo>
                  <a:cubicBezTo>
                    <a:pt x="70759" y="101769"/>
                    <a:pt x="70759" y="101335"/>
                    <a:pt x="69757" y="101335"/>
                  </a:cubicBezTo>
                  <a:cubicBezTo>
                    <a:pt x="69757" y="101335"/>
                    <a:pt x="69757" y="101335"/>
                    <a:pt x="69757" y="101769"/>
                  </a:cubicBezTo>
                  <a:cubicBezTo>
                    <a:pt x="68761" y="101769"/>
                    <a:pt x="68761" y="101769"/>
                    <a:pt x="68761" y="101769"/>
                  </a:cubicBezTo>
                  <a:cubicBezTo>
                    <a:pt x="68761" y="101769"/>
                    <a:pt x="68761" y="101769"/>
                    <a:pt x="68761" y="101769"/>
                  </a:cubicBezTo>
                  <a:cubicBezTo>
                    <a:pt x="67764" y="102203"/>
                    <a:pt x="66768" y="102203"/>
                    <a:pt x="66768" y="102637"/>
                  </a:cubicBezTo>
                  <a:cubicBezTo>
                    <a:pt x="65772" y="103071"/>
                    <a:pt x="64776" y="103506"/>
                    <a:pt x="64776" y="103940"/>
                  </a:cubicBezTo>
                  <a:cubicBezTo>
                    <a:pt x="63779" y="104374"/>
                    <a:pt x="64776" y="104808"/>
                    <a:pt x="64776" y="105242"/>
                  </a:cubicBezTo>
                  <a:cubicBezTo>
                    <a:pt x="64776" y="105677"/>
                    <a:pt x="63779" y="106111"/>
                    <a:pt x="64776" y="106111"/>
                  </a:cubicBezTo>
                  <a:cubicBezTo>
                    <a:pt x="64776" y="106111"/>
                    <a:pt x="64776" y="106545"/>
                    <a:pt x="64776" y="106545"/>
                  </a:cubicBezTo>
                  <a:cubicBezTo>
                    <a:pt x="64776" y="106545"/>
                    <a:pt x="64776" y="106545"/>
                    <a:pt x="64776" y="106979"/>
                  </a:cubicBezTo>
                  <a:cubicBezTo>
                    <a:pt x="64776" y="106979"/>
                    <a:pt x="65772" y="106979"/>
                    <a:pt x="65772" y="107413"/>
                  </a:cubicBezTo>
                  <a:cubicBezTo>
                    <a:pt x="65772" y="107413"/>
                    <a:pt x="64776" y="107848"/>
                    <a:pt x="65772" y="107413"/>
                  </a:cubicBezTo>
                  <a:cubicBezTo>
                    <a:pt x="65772" y="107848"/>
                    <a:pt x="64776" y="108282"/>
                    <a:pt x="64776" y="108716"/>
                  </a:cubicBezTo>
                  <a:cubicBezTo>
                    <a:pt x="64776" y="109150"/>
                    <a:pt x="66768" y="108282"/>
                    <a:pt x="66768" y="108282"/>
                  </a:cubicBezTo>
                  <a:cubicBezTo>
                    <a:pt x="66768" y="108282"/>
                    <a:pt x="66768" y="108282"/>
                    <a:pt x="66768" y="108282"/>
                  </a:cubicBezTo>
                  <a:cubicBezTo>
                    <a:pt x="65772" y="107848"/>
                    <a:pt x="66768" y="107413"/>
                    <a:pt x="67764" y="106979"/>
                  </a:cubicBezTo>
                  <a:cubicBezTo>
                    <a:pt x="67764" y="106979"/>
                    <a:pt x="66768" y="106979"/>
                    <a:pt x="66768" y="106979"/>
                  </a:cubicBezTo>
                  <a:cubicBezTo>
                    <a:pt x="67764" y="106979"/>
                    <a:pt x="68761" y="106979"/>
                    <a:pt x="68761" y="106545"/>
                  </a:cubicBezTo>
                  <a:cubicBezTo>
                    <a:pt x="68761" y="106545"/>
                    <a:pt x="69757" y="106545"/>
                    <a:pt x="69757" y="106545"/>
                  </a:cubicBezTo>
                  <a:cubicBezTo>
                    <a:pt x="69757" y="106111"/>
                    <a:pt x="69757" y="106111"/>
                    <a:pt x="69757" y="105677"/>
                  </a:cubicBezTo>
                  <a:cubicBezTo>
                    <a:pt x="69757" y="105677"/>
                    <a:pt x="70759" y="105242"/>
                    <a:pt x="71755" y="105242"/>
                  </a:cubicBezTo>
                  <a:cubicBezTo>
                    <a:pt x="71755" y="105242"/>
                    <a:pt x="71755" y="105242"/>
                    <a:pt x="71755" y="105242"/>
                  </a:cubicBezTo>
                  <a:cubicBezTo>
                    <a:pt x="71755" y="105242"/>
                    <a:pt x="71755" y="104808"/>
                    <a:pt x="71755" y="104808"/>
                  </a:cubicBezTo>
                  <a:cubicBezTo>
                    <a:pt x="71755" y="104808"/>
                    <a:pt x="70759" y="104808"/>
                    <a:pt x="70759" y="104808"/>
                  </a:cubicBezTo>
                  <a:cubicBezTo>
                    <a:pt x="70759" y="104808"/>
                    <a:pt x="70759" y="104808"/>
                    <a:pt x="70759" y="104808"/>
                  </a:cubicBezTo>
                  <a:cubicBezTo>
                    <a:pt x="69757" y="104808"/>
                    <a:pt x="70759" y="103940"/>
                    <a:pt x="70759" y="103506"/>
                  </a:cubicBezTo>
                  <a:cubicBezTo>
                    <a:pt x="70759" y="103506"/>
                    <a:pt x="70759" y="103506"/>
                    <a:pt x="70759" y="103506"/>
                  </a:cubicBezTo>
                  <a:cubicBezTo>
                    <a:pt x="70759" y="103071"/>
                    <a:pt x="70759" y="103071"/>
                    <a:pt x="70759" y="102637"/>
                  </a:cubicBezTo>
                  <a:cubicBezTo>
                    <a:pt x="70759" y="102637"/>
                    <a:pt x="71755" y="102637"/>
                    <a:pt x="71755" y="102637"/>
                  </a:cubicBezTo>
                  <a:cubicBezTo>
                    <a:pt x="71755" y="102637"/>
                    <a:pt x="71755" y="102203"/>
                    <a:pt x="71755" y="102203"/>
                  </a:cubicBezTo>
                  <a:cubicBezTo>
                    <a:pt x="72752" y="102203"/>
                    <a:pt x="72752" y="102203"/>
                    <a:pt x="72752" y="102203"/>
                  </a:cubicBezTo>
                  <a:cubicBezTo>
                    <a:pt x="72752" y="102203"/>
                    <a:pt x="72752" y="101769"/>
                    <a:pt x="73748" y="101769"/>
                  </a:cubicBezTo>
                  <a:cubicBezTo>
                    <a:pt x="73748" y="101769"/>
                    <a:pt x="72752" y="101769"/>
                    <a:pt x="72752" y="101769"/>
                  </a:cubicBezTo>
                  <a:close/>
                  <a:moveTo>
                    <a:pt x="75740" y="100900"/>
                  </a:moveTo>
                  <a:cubicBezTo>
                    <a:pt x="74744" y="100900"/>
                    <a:pt x="74744" y="100900"/>
                    <a:pt x="74744" y="100900"/>
                  </a:cubicBezTo>
                  <a:cubicBezTo>
                    <a:pt x="73748" y="100900"/>
                    <a:pt x="73748" y="100900"/>
                    <a:pt x="73748" y="100900"/>
                  </a:cubicBezTo>
                  <a:cubicBezTo>
                    <a:pt x="72752" y="101335"/>
                    <a:pt x="72752" y="101769"/>
                    <a:pt x="73748" y="101769"/>
                  </a:cubicBezTo>
                  <a:cubicBezTo>
                    <a:pt x="74744" y="101769"/>
                    <a:pt x="73748" y="101335"/>
                    <a:pt x="73748" y="101335"/>
                  </a:cubicBezTo>
                  <a:cubicBezTo>
                    <a:pt x="74744" y="100900"/>
                    <a:pt x="75740" y="101335"/>
                    <a:pt x="75740" y="100900"/>
                  </a:cubicBezTo>
                  <a:cubicBezTo>
                    <a:pt x="75740" y="100900"/>
                    <a:pt x="75740" y="100900"/>
                    <a:pt x="75740" y="100900"/>
                  </a:cubicBezTo>
                  <a:close/>
                  <a:moveTo>
                    <a:pt x="60790" y="93085"/>
                  </a:moveTo>
                  <a:cubicBezTo>
                    <a:pt x="60790" y="92651"/>
                    <a:pt x="60790" y="92651"/>
                    <a:pt x="59794" y="92651"/>
                  </a:cubicBezTo>
                  <a:cubicBezTo>
                    <a:pt x="59794" y="92651"/>
                    <a:pt x="59794" y="93519"/>
                    <a:pt x="59794" y="93519"/>
                  </a:cubicBezTo>
                  <a:cubicBezTo>
                    <a:pt x="60790" y="93519"/>
                    <a:pt x="60790" y="93519"/>
                    <a:pt x="60790" y="93953"/>
                  </a:cubicBezTo>
                  <a:cubicBezTo>
                    <a:pt x="60790" y="93519"/>
                    <a:pt x="60790" y="93085"/>
                    <a:pt x="60790" y="93085"/>
                  </a:cubicBezTo>
                  <a:close/>
                  <a:moveTo>
                    <a:pt x="65772" y="90045"/>
                  </a:moveTo>
                  <a:cubicBezTo>
                    <a:pt x="65772" y="90045"/>
                    <a:pt x="64776" y="90045"/>
                    <a:pt x="64776" y="90045"/>
                  </a:cubicBezTo>
                  <a:cubicBezTo>
                    <a:pt x="63779" y="90480"/>
                    <a:pt x="65772" y="90480"/>
                    <a:pt x="64776" y="90045"/>
                  </a:cubicBezTo>
                  <a:cubicBezTo>
                    <a:pt x="65772" y="90045"/>
                    <a:pt x="65772" y="90045"/>
                    <a:pt x="65772" y="90045"/>
                  </a:cubicBezTo>
                  <a:close/>
                  <a:moveTo>
                    <a:pt x="72752" y="86577"/>
                  </a:moveTo>
                  <a:cubicBezTo>
                    <a:pt x="72752" y="85709"/>
                    <a:pt x="70759" y="86577"/>
                    <a:pt x="71755" y="87012"/>
                  </a:cubicBezTo>
                  <a:cubicBezTo>
                    <a:pt x="71755" y="87012"/>
                    <a:pt x="72752" y="86577"/>
                    <a:pt x="72752" y="86577"/>
                  </a:cubicBezTo>
                  <a:cubicBezTo>
                    <a:pt x="72752" y="86577"/>
                    <a:pt x="72752" y="86577"/>
                    <a:pt x="72752" y="86577"/>
                  </a:cubicBezTo>
                  <a:close/>
                  <a:moveTo>
                    <a:pt x="66768" y="81801"/>
                  </a:moveTo>
                  <a:cubicBezTo>
                    <a:pt x="66768" y="82235"/>
                    <a:pt x="67764" y="82670"/>
                    <a:pt x="68761" y="82670"/>
                  </a:cubicBezTo>
                  <a:cubicBezTo>
                    <a:pt x="68761" y="82670"/>
                    <a:pt x="68761" y="82235"/>
                    <a:pt x="68761" y="82235"/>
                  </a:cubicBezTo>
                  <a:cubicBezTo>
                    <a:pt x="67764" y="82235"/>
                    <a:pt x="67764" y="81801"/>
                    <a:pt x="66768" y="81367"/>
                  </a:cubicBezTo>
                  <a:cubicBezTo>
                    <a:pt x="67764" y="81367"/>
                    <a:pt x="67764" y="81801"/>
                    <a:pt x="67764" y="81801"/>
                  </a:cubicBezTo>
                  <a:cubicBezTo>
                    <a:pt x="67764" y="81367"/>
                    <a:pt x="67764" y="80933"/>
                    <a:pt x="66768" y="80933"/>
                  </a:cubicBezTo>
                  <a:cubicBezTo>
                    <a:pt x="66768" y="80933"/>
                    <a:pt x="66768" y="81801"/>
                    <a:pt x="66768" y="81801"/>
                  </a:cubicBezTo>
                  <a:close/>
                  <a:moveTo>
                    <a:pt x="102646" y="37090"/>
                  </a:moveTo>
                  <a:cubicBezTo>
                    <a:pt x="102646" y="36656"/>
                    <a:pt x="102646" y="36656"/>
                    <a:pt x="102646" y="36656"/>
                  </a:cubicBezTo>
                  <a:cubicBezTo>
                    <a:pt x="102646" y="36656"/>
                    <a:pt x="103642" y="37090"/>
                    <a:pt x="103642" y="36656"/>
                  </a:cubicBezTo>
                  <a:cubicBezTo>
                    <a:pt x="102646" y="36656"/>
                    <a:pt x="102646" y="36222"/>
                    <a:pt x="101650" y="36656"/>
                  </a:cubicBezTo>
                  <a:cubicBezTo>
                    <a:pt x="101650" y="36656"/>
                    <a:pt x="102646" y="37090"/>
                    <a:pt x="102646" y="37090"/>
                  </a:cubicBezTo>
                  <a:close/>
                  <a:moveTo>
                    <a:pt x="119589" y="33182"/>
                  </a:moveTo>
                  <a:cubicBezTo>
                    <a:pt x="119589" y="32314"/>
                    <a:pt x="118592" y="31445"/>
                    <a:pt x="117596" y="30577"/>
                  </a:cubicBezTo>
                  <a:cubicBezTo>
                    <a:pt x="117596" y="30143"/>
                    <a:pt x="116600" y="30143"/>
                    <a:pt x="116600" y="30143"/>
                  </a:cubicBezTo>
                  <a:cubicBezTo>
                    <a:pt x="115603" y="29714"/>
                    <a:pt x="115603" y="29280"/>
                    <a:pt x="115603" y="28846"/>
                  </a:cubicBezTo>
                  <a:cubicBezTo>
                    <a:pt x="115603" y="28412"/>
                    <a:pt x="115603" y="27977"/>
                    <a:pt x="115603" y="27543"/>
                  </a:cubicBezTo>
                  <a:cubicBezTo>
                    <a:pt x="115603" y="27109"/>
                    <a:pt x="116600" y="27109"/>
                    <a:pt x="116600" y="26675"/>
                  </a:cubicBezTo>
                  <a:cubicBezTo>
                    <a:pt x="117596" y="26675"/>
                    <a:pt x="117596" y="26241"/>
                    <a:pt x="117596" y="26241"/>
                  </a:cubicBezTo>
                  <a:cubicBezTo>
                    <a:pt x="117596" y="25806"/>
                    <a:pt x="117596" y="24938"/>
                    <a:pt x="117596" y="24504"/>
                  </a:cubicBezTo>
                  <a:cubicBezTo>
                    <a:pt x="117596" y="24504"/>
                    <a:pt x="117596" y="24070"/>
                    <a:pt x="117596" y="24070"/>
                  </a:cubicBezTo>
                  <a:cubicBezTo>
                    <a:pt x="118592" y="24070"/>
                    <a:pt x="118592" y="24070"/>
                    <a:pt x="118592" y="24070"/>
                  </a:cubicBezTo>
                  <a:cubicBezTo>
                    <a:pt x="118592" y="23635"/>
                    <a:pt x="117596" y="23201"/>
                    <a:pt x="117596" y="22767"/>
                  </a:cubicBezTo>
                  <a:cubicBezTo>
                    <a:pt x="116600" y="21899"/>
                    <a:pt x="115603" y="21464"/>
                    <a:pt x="115603" y="20596"/>
                  </a:cubicBezTo>
                  <a:cubicBezTo>
                    <a:pt x="114607" y="20162"/>
                    <a:pt x="114607" y="20162"/>
                    <a:pt x="114607" y="19728"/>
                  </a:cubicBezTo>
                  <a:cubicBezTo>
                    <a:pt x="115603" y="19728"/>
                    <a:pt x="114607" y="19293"/>
                    <a:pt x="114607" y="19293"/>
                  </a:cubicBezTo>
                  <a:cubicBezTo>
                    <a:pt x="115603" y="18859"/>
                    <a:pt x="115603" y="19293"/>
                    <a:pt x="115603" y="18859"/>
                  </a:cubicBezTo>
                  <a:cubicBezTo>
                    <a:pt x="116600" y="18859"/>
                    <a:pt x="116600" y="18425"/>
                    <a:pt x="116600" y="17991"/>
                  </a:cubicBezTo>
                  <a:cubicBezTo>
                    <a:pt x="116600" y="17557"/>
                    <a:pt x="116600" y="17557"/>
                    <a:pt x="115603" y="17122"/>
                  </a:cubicBezTo>
                  <a:cubicBezTo>
                    <a:pt x="114607" y="17122"/>
                    <a:pt x="113611" y="17557"/>
                    <a:pt x="113611" y="17122"/>
                  </a:cubicBezTo>
                  <a:cubicBezTo>
                    <a:pt x="113611" y="16688"/>
                    <a:pt x="113611" y="16254"/>
                    <a:pt x="114607" y="15820"/>
                  </a:cubicBezTo>
                  <a:cubicBezTo>
                    <a:pt x="114607" y="15386"/>
                    <a:pt x="114607" y="14083"/>
                    <a:pt x="113611" y="13215"/>
                  </a:cubicBezTo>
                  <a:cubicBezTo>
                    <a:pt x="113611" y="12780"/>
                    <a:pt x="113611" y="12780"/>
                    <a:pt x="114607" y="12346"/>
                  </a:cubicBezTo>
                  <a:cubicBezTo>
                    <a:pt x="115603" y="12346"/>
                    <a:pt x="115603" y="12346"/>
                    <a:pt x="115603" y="12346"/>
                  </a:cubicBezTo>
                  <a:cubicBezTo>
                    <a:pt x="115603" y="11912"/>
                    <a:pt x="115603" y="11912"/>
                    <a:pt x="114607" y="11912"/>
                  </a:cubicBezTo>
                  <a:cubicBezTo>
                    <a:pt x="114607" y="11478"/>
                    <a:pt x="113611" y="11044"/>
                    <a:pt x="112615" y="11044"/>
                  </a:cubicBezTo>
                  <a:cubicBezTo>
                    <a:pt x="112615" y="10610"/>
                    <a:pt x="112615" y="9747"/>
                    <a:pt x="111618" y="9747"/>
                  </a:cubicBezTo>
                  <a:cubicBezTo>
                    <a:pt x="110622" y="9747"/>
                    <a:pt x="111618" y="10175"/>
                    <a:pt x="110622" y="9747"/>
                  </a:cubicBezTo>
                  <a:cubicBezTo>
                    <a:pt x="110622" y="9747"/>
                    <a:pt x="110622" y="9312"/>
                    <a:pt x="110622" y="8878"/>
                  </a:cubicBezTo>
                  <a:cubicBezTo>
                    <a:pt x="110622" y="8444"/>
                    <a:pt x="109620" y="8010"/>
                    <a:pt x="108624" y="8010"/>
                  </a:cubicBezTo>
                  <a:cubicBezTo>
                    <a:pt x="108624" y="7576"/>
                    <a:pt x="108624" y="7576"/>
                    <a:pt x="107627" y="7576"/>
                  </a:cubicBezTo>
                  <a:cubicBezTo>
                    <a:pt x="107627" y="7576"/>
                    <a:pt x="107627" y="7141"/>
                    <a:pt x="107627" y="7141"/>
                  </a:cubicBezTo>
                  <a:cubicBezTo>
                    <a:pt x="107627" y="7141"/>
                    <a:pt x="107627" y="7141"/>
                    <a:pt x="106631" y="7141"/>
                  </a:cubicBezTo>
                  <a:cubicBezTo>
                    <a:pt x="106631" y="7141"/>
                    <a:pt x="106631" y="7141"/>
                    <a:pt x="106631" y="6707"/>
                  </a:cubicBezTo>
                  <a:cubicBezTo>
                    <a:pt x="106631" y="6707"/>
                    <a:pt x="105635" y="6707"/>
                    <a:pt x="105635" y="6707"/>
                  </a:cubicBezTo>
                  <a:cubicBezTo>
                    <a:pt x="104639" y="6707"/>
                    <a:pt x="104639" y="6707"/>
                    <a:pt x="104639" y="6707"/>
                  </a:cubicBezTo>
                  <a:cubicBezTo>
                    <a:pt x="104639" y="6707"/>
                    <a:pt x="103642" y="6707"/>
                    <a:pt x="103642" y="6707"/>
                  </a:cubicBezTo>
                  <a:cubicBezTo>
                    <a:pt x="103642" y="6707"/>
                    <a:pt x="103642" y="6273"/>
                    <a:pt x="103642" y="6273"/>
                  </a:cubicBezTo>
                  <a:cubicBezTo>
                    <a:pt x="102646" y="6273"/>
                    <a:pt x="101650" y="6273"/>
                    <a:pt x="100653" y="6273"/>
                  </a:cubicBezTo>
                  <a:cubicBezTo>
                    <a:pt x="100653" y="6273"/>
                    <a:pt x="100653" y="5405"/>
                    <a:pt x="99657" y="5405"/>
                  </a:cubicBezTo>
                  <a:cubicBezTo>
                    <a:pt x="98661" y="4971"/>
                    <a:pt x="98661" y="5405"/>
                    <a:pt x="97664" y="4971"/>
                  </a:cubicBezTo>
                  <a:cubicBezTo>
                    <a:pt x="97664" y="4971"/>
                    <a:pt x="97664" y="4971"/>
                    <a:pt x="97664" y="4536"/>
                  </a:cubicBezTo>
                  <a:cubicBezTo>
                    <a:pt x="96668" y="4102"/>
                    <a:pt x="95672" y="4102"/>
                    <a:pt x="95672" y="3668"/>
                  </a:cubicBezTo>
                  <a:cubicBezTo>
                    <a:pt x="94676" y="3668"/>
                    <a:pt x="94676" y="3234"/>
                    <a:pt x="94676" y="3234"/>
                  </a:cubicBezTo>
                  <a:cubicBezTo>
                    <a:pt x="94676" y="3234"/>
                    <a:pt x="93679" y="3234"/>
                    <a:pt x="93679" y="3234"/>
                  </a:cubicBezTo>
                  <a:cubicBezTo>
                    <a:pt x="92683" y="2800"/>
                    <a:pt x="92683" y="2365"/>
                    <a:pt x="91687" y="1931"/>
                  </a:cubicBezTo>
                  <a:cubicBezTo>
                    <a:pt x="91687" y="1931"/>
                    <a:pt x="90690" y="1931"/>
                    <a:pt x="89689" y="1497"/>
                  </a:cubicBezTo>
                  <a:cubicBezTo>
                    <a:pt x="89689" y="1497"/>
                    <a:pt x="90690" y="1497"/>
                    <a:pt x="90690" y="1063"/>
                  </a:cubicBezTo>
                  <a:cubicBezTo>
                    <a:pt x="90690" y="629"/>
                    <a:pt x="89689" y="629"/>
                    <a:pt x="88692" y="194"/>
                  </a:cubicBezTo>
                  <a:cubicBezTo>
                    <a:pt x="86700" y="-239"/>
                    <a:pt x="84707" y="194"/>
                    <a:pt x="82714" y="194"/>
                  </a:cubicBezTo>
                  <a:cubicBezTo>
                    <a:pt x="83711" y="629"/>
                    <a:pt x="84707" y="1063"/>
                    <a:pt x="84707" y="1497"/>
                  </a:cubicBezTo>
                  <a:cubicBezTo>
                    <a:pt x="85703" y="1931"/>
                    <a:pt x="84707" y="2800"/>
                    <a:pt x="84707" y="3234"/>
                  </a:cubicBezTo>
                  <a:cubicBezTo>
                    <a:pt x="84707" y="4102"/>
                    <a:pt x="82714" y="4971"/>
                    <a:pt x="81718" y="5405"/>
                  </a:cubicBezTo>
                  <a:cubicBezTo>
                    <a:pt x="82714" y="5839"/>
                    <a:pt x="82714" y="5839"/>
                    <a:pt x="83711" y="6273"/>
                  </a:cubicBezTo>
                  <a:cubicBezTo>
                    <a:pt x="83711" y="6707"/>
                    <a:pt x="82714" y="7576"/>
                    <a:pt x="81718" y="7576"/>
                  </a:cubicBezTo>
                  <a:cubicBezTo>
                    <a:pt x="80722" y="7576"/>
                    <a:pt x="79726" y="7576"/>
                    <a:pt x="79726" y="7141"/>
                  </a:cubicBezTo>
                  <a:cubicBezTo>
                    <a:pt x="77733" y="7141"/>
                    <a:pt x="76737" y="6707"/>
                    <a:pt x="74744" y="6273"/>
                  </a:cubicBezTo>
                  <a:cubicBezTo>
                    <a:pt x="73748" y="6273"/>
                    <a:pt x="73748" y="5839"/>
                    <a:pt x="72752" y="5839"/>
                  </a:cubicBezTo>
                  <a:cubicBezTo>
                    <a:pt x="70759" y="5839"/>
                    <a:pt x="69757" y="6273"/>
                    <a:pt x="68761" y="5839"/>
                  </a:cubicBezTo>
                  <a:cubicBezTo>
                    <a:pt x="68761" y="5839"/>
                    <a:pt x="67764" y="5405"/>
                    <a:pt x="67764" y="5405"/>
                  </a:cubicBezTo>
                  <a:cubicBezTo>
                    <a:pt x="66768" y="5405"/>
                    <a:pt x="66768" y="5405"/>
                    <a:pt x="65772" y="5405"/>
                  </a:cubicBezTo>
                  <a:cubicBezTo>
                    <a:pt x="64776" y="5839"/>
                    <a:pt x="64776" y="5839"/>
                    <a:pt x="64776" y="6273"/>
                  </a:cubicBezTo>
                  <a:cubicBezTo>
                    <a:pt x="64776" y="7141"/>
                    <a:pt x="64776" y="7576"/>
                    <a:pt x="64776" y="8444"/>
                  </a:cubicBezTo>
                  <a:cubicBezTo>
                    <a:pt x="64776" y="8878"/>
                    <a:pt x="64776" y="9312"/>
                    <a:pt x="64776" y="9312"/>
                  </a:cubicBezTo>
                  <a:cubicBezTo>
                    <a:pt x="64776" y="10175"/>
                    <a:pt x="63779" y="10610"/>
                    <a:pt x="62783" y="11478"/>
                  </a:cubicBezTo>
                  <a:cubicBezTo>
                    <a:pt x="62783" y="11912"/>
                    <a:pt x="62783" y="11912"/>
                    <a:pt x="61787" y="11478"/>
                  </a:cubicBezTo>
                  <a:cubicBezTo>
                    <a:pt x="60790" y="11044"/>
                    <a:pt x="58798" y="10610"/>
                    <a:pt x="57801" y="10610"/>
                  </a:cubicBezTo>
                  <a:cubicBezTo>
                    <a:pt x="56805" y="10175"/>
                    <a:pt x="56805" y="10610"/>
                    <a:pt x="55809" y="11044"/>
                  </a:cubicBezTo>
                  <a:cubicBezTo>
                    <a:pt x="54813" y="11478"/>
                    <a:pt x="53816" y="11912"/>
                    <a:pt x="52820" y="12346"/>
                  </a:cubicBezTo>
                  <a:cubicBezTo>
                    <a:pt x="50827" y="12780"/>
                    <a:pt x="50827" y="14517"/>
                    <a:pt x="49831" y="15386"/>
                  </a:cubicBezTo>
                  <a:cubicBezTo>
                    <a:pt x="49831" y="15386"/>
                    <a:pt x="49831" y="16254"/>
                    <a:pt x="48829" y="16254"/>
                  </a:cubicBezTo>
                  <a:cubicBezTo>
                    <a:pt x="48829" y="16688"/>
                    <a:pt x="47833" y="16254"/>
                    <a:pt x="47833" y="16688"/>
                  </a:cubicBezTo>
                  <a:cubicBezTo>
                    <a:pt x="46837" y="16688"/>
                    <a:pt x="46837" y="16688"/>
                    <a:pt x="46837" y="17122"/>
                  </a:cubicBezTo>
                  <a:cubicBezTo>
                    <a:pt x="45840" y="17991"/>
                    <a:pt x="48829" y="18859"/>
                    <a:pt x="48829" y="19728"/>
                  </a:cubicBezTo>
                  <a:cubicBezTo>
                    <a:pt x="48829" y="20162"/>
                    <a:pt x="48829" y="21030"/>
                    <a:pt x="48829" y="21464"/>
                  </a:cubicBezTo>
                  <a:cubicBezTo>
                    <a:pt x="48829" y="21899"/>
                    <a:pt x="47833" y="21899"/>
                    <a:pt x="47833" y="22333"/>
                  </a:cubicBezTo>
                  <a:cubicBezTo>
                    <a:pt x="45840" y="23635"/>
                    <a:pt x="43848" y="24504"/>
                    <a:pt x="41855" y="25806"/>
                  </a:cubicBezTo>
                  <a:cubicBezTo>
                    <a:pt x="40859" y="26241"/>
                    <a:pt x="39863" y="26675"/>
                    <a:pt x="39863" y="27109"/>
                  </a:cubicBezTo>
                  <a:cubicBezTo>
                    <a:pt x="39863" y="27543"/>
                    <a:pt x="39863" y="27977"/>
                    <a:pt x="39863" y="28412"/>
                  </a:cubicBezTo>
                  <a:cubicBezTo>
                    <a:pt x="39863" y="28846"/>
                    <a:pt x="40859" y="29280"/>
                    <a:pt x="39863" y="29280"/>
                  </a:cubicBezTo>
                  <a:cubicBezTo>
                    <a:pt x="38866" y="29714"/>
                    <a:pt x="36874" y="30143"/>
                    <a:pt x="35877" y="30577"/>
                  </a:cubicBezTo>
                  <a:cubicBezTo>
                    <a:pt x="34881" y="30577"/>
                    <a:pt x="33885" y="30577"/>
                    <a:pt x="31892" y="30577"/>
                  </a:cubicBezTo>
                  <a:cubicBezTo>
                    <a:pt x="30896" y="30577"/>
                    <a:pt x="31892" y="30577"/>
                    <a:pt x="31892" y="31011"/>
                  </a:cubicBezTo>
                  <a:cubicBezTo>
                    <a:pt x="30896" y="32314"/>
                    <a:pt x="31892" y="33616"/>
                    <a:pt x="31892" y="35353"/>
                  </a:cubicBezTo>
                  <a:cubicBezTo>
                    <a:pt x="30896" y="36222"/>
                    <a:pt x="31892" y="37524"/>
                    <a:pt x="30896" y="38393"/>
                  </a:cubicBezTo>
                  <a:cubicBezTo>
                    <a:pt x="30896" y="39261"/>
                    <a:pt x="29900" y="40129"/>
                    <a:pt x="28898" y="40564"/>
                  </a:cubicBezTo>
                  <a:cubicBezTo>
                    <a:pt x="26905" y="41866"/>
                    <a:pt x="25909" y="43169"/>
                    <a:pt x="23916" y="44471"/>
                  </a:cubicBezTo>
                  <a:cubicBezTo>
                    <a:pt x="23916" y="44906"/>
                    <a:pt x="22920" y="45340"/>
                    <a:pt x="22920" y="45340"/>
                  </a:cubicBezTo>
                  <a:cubicBezTo>
                    <a:pt x="22920" y="45774"/>
                    <a:pt x="25909" y="46208"/>
                    <a:pt x="25909" y="46208"/>
                  </a:cubicBezTo>
                  <a:cubicBezTo>
                    <a:pt x="26905" y="46642"/>
                    <a:pt x="27901" y="46642"/>
                    <a:pt x="27901" y="47077"/>
                  </a:cubicBezTo>
                  <a:cubicBezTo>
                    <a:pt x="27901" y="47945"/>
                    <a:pt x="27901" y="48379"/>
                    <a:pt x="27901" y="49248"/>
                  </a:cubicBezTo>
                  <a:cubicBezTo>
                    <a:pt x="27901" y="49682"/>
                    <a:pt x="26905" y="50110"/>
                    <a:pt x="26905" y="50545"/>
                  </a:cubicBezTo>
                  <a:cubicBezTo>
                    <a:pt x="25909" y="50979"/>
                    <a:pt x="25909" y="50979"/>
                    <a:pt x="23916" y="50545"/>
                  </a:cubicBezTo>
                  <a:cubicBezTo>
                    <a:pt x="22920" y="50545"/>
                    <a:pt x="20927" y="50110"/>
                    <a:pt x="19931" y="50110"/>
                  </a:cubicBezTo>
                  <a:cubicBezTo>
                    <a:pt x="18935" y="50110"/>
                    <a:pt x="17938" y="50545"/>
                    <a:pt x="16942" y="50545"/>
                  </a:cubicBezTo>
                  <a:cubicBezTo>
                    <a:pt x="15946" y="50979"/>
                    <a:pt x="14950" y="50979"/>
                    <a:pt x="14950" y="51413"/>
                  </a:cubicBezTo>
                  <a:cubicBezTo>
                    <a:pt x="13953" y="51847"/>
                    <a:pt x="12957" y="52281"/>
                    <a:pt x="11961" y="53150"/>
                  </a:cubicBezTo>
                  <a:cubicBezTo>
                    <a:pt x="10964" y="53584"/>
                    <a:pt x="9968" y="54018"/>
                    <a:pt x="9968" y="54452"/>
                  </a:cubicBezTo>
                  <a:cubicBezTo>
                    <a:pt x="9968" y="54887"/>
                    <a:pt x="9968" y="55321"/>
                    <a:pt x="9968" y="55755"/>
                  </a:cubicBezTo>
                  <a:cubicBezTo>
                    <a:pt x="9968" y="56189"/>
                    <a:pt x="8966" y="56623"/>
                    <a:pt x="7970" y="57058"/>
                  </a:cubicBezTo>
                  <a:cubicBezTo>
                    <a:pt x="7970" y="57492"/>
                    <a:pt x="8966" y="57926"/>
                    <a:pt x="8966" y="58360"/>
                  </a:cubicBezTo>
                  <a:cubicBezTo>
                    <a:pt x="8966" y="58794"/>
                    <a:pt x="9968" y="59663"/>
                    <a:pt x="9968" y="60097"/>
                  </a:cubicBezTo>
                  <a:cubicBezTo>
                    <a:pt x="9968" y="60097"/>
                    <a:pt x="8966" y="60531"/>
                    <a:pt x="8966" y="60531"/>
                  </a:cubicBezTo>
                  <a:cubicBezTo>
                    <a:pt x="8966" y="60965"/>
                    <a:pt x="8966" y="60965"/>
                    <a:pt x="8966" y="61400"/>
                  </a:cubicBezTo>
                  <a:cubicBezTo>
                    <a:pt x="8966" y="61834"/>
                    <a:pt x="9968" y="62268"/>
                    <a:pt x="8966" y="62702"/>
                  </a:cubicBezTo>
                  <a:cubicBezTo>
                    <a:pt x="8966" y="63136"/>
                    <a:pt x="8966" y="63136"/>
                    <a:pt x="8966" y="63570"/>
                  </a:cubicBezTo>
                  <a:cubicBezTo>
                    <a:pt x="8966" y="63570"/>
                    <a:pt x="8966" y="64005"/>
                    <a:pt x="9968" y="64005"/>
                  </a:cubicBezTo>
                  <a:cubicBezTo>
                    <a:pt x="9968" y="64873"/>
                    <a:pt x="10964" y="65307"/>
                    <a:pt x="10964" y="66176"/>
                  </a:cubicBezTo>
                  <a:cubicBezTo>
                    <a:pt x="10964" y="66176"/>
                    <a:pt x="10964" y="66610"/>
                    <a:pt x="10964" y="67044"/>
                  </a:cubicBezTo>
                  <a:cubicBezTo>
                    <a:pt x="10964" y="67912"/>
                    <a:pt x="9968" y="68347"/>
                    <a:pt x="9968" y="69215"/>
                  </a:cubicBezTo>
                  <a:cubicBezTo>
                    <a:pt x="9968" y="69649"/>
                    <a:pt x="8966" y="70512"/>
                    <a:pt x="9968" y="70946"/>
                  </a:cubicBezTo>
                  <a:cubicBezTo>
                    <a:pt x="9968" y="71380"/>
                    <a:pt x="10964" y="71815"/>
                    <a:pt x="11961" y="71815"/>
                  </a:cubicBezTo>
                  <a:cubicBezTo>
                    <a:pt x="12957" y="72249"/>
                    <a:pt x="12957" y="72249"/>
                    <a:pt x="13953" y="72683"/>
                  </a:cubicBezTo>
                  <a:cubicBezTo>
                    <a:pt x="14950" y="72683"/>
                    <a:pt x="15946" y="73551"/>
                    <a:pt x="15946" y="73986"/>
                  </a:cubicBezTo>
                  <a:cubicBezTo>
                    <a:pt x="16942" y="74420"/>
                    <a:pt x="15946" y="75288"/>
                    <a:pt x="15946" y="75288"/>
                  </a:cubicBezTo>
                  <a:cubicBezTo>
                    <a:pt x="14950" y="75722"/>
                    <a:pt x="14950" y="75722"/>
                    <a:pt x="14950" y="76157"/>
                  </a:cubicBezTo>
                  <a:cubicBezTo>
                    <a:pt x="14950" y="76157"/>
                    <a:pt x="14950" y="76591"/>
                    <a:pt x="13953" y="76591"/>
                  </a:cubicBezTo>
                  <a:cubicBezTo>
                    <a:pt x="13953" y="77025"/>
                    <a:pt x="11961" y="76591"/>
                    <a:pt x="10964" y="77025"/>
                  </a:cubicBezTo>
                  <a:cubicBezTo>
                    <a:pt x="9968" y="77025"/>
                    <a:pt x="10964" y="77459"/>
                    <a:pt x="10964" y="77893"/>
                  </a:cubicBezTo>
                  <a:cubicBezTo>
                    <a:pt x="10964" y="78328"/>
                    <a:pt x="11961" y="79196"/>
                    <a:pt x="11961" y="80064"/>
                  </a:cubicBezTo>
                  <a:cubicBezTo>
                    <a:pt x="12957" y="80499"/>
                    <a:pt x="12957" y="80933"/>
                    <a:pt x="13953" y="81801"/>
                  </a:cubicBezTo>
                  <a:cubicBezTo>
                    <a:pt x="13953" y="82235"/>
                    <a:pt x="12957" y="82235"/>
                    <a:pt x="12957" y="82670"/>
                  </a:cubicBezTo>
                  <a:cubicBezTo>
                    <a:pt x="11961" y="83104"/>
                    <a:pt x="12957" y="83538"/>
                    <a:pt x="12957" y="84406"/>
                  </a:cubicBezTo>
                  <a:cubicBezTo>
                    <a:pt x="11961" y="84841"/>
                    <a:pt x="10964" y="85275"/>
                    <a:pt x="9968" y="85275"/>
                  </a:cubicBezTo>
                  <a:cubicBezTo>
                    <a:pt x="9968" y="85709"/>
                    <a:pt x="9968" y="85709"/>
                    <a:pt x="8966" y="85709"/>
                  </a:cubicBezTo>
                  <a:cubicBezTo>
                    <a:pt x="8966" y="86143"/>
                    <a:pt x="7970" y="85709"/>
                    <a:pt x="7970" y="85709"/>
                  </a:cubicBezTo>
                  <a:cubicBezTo>
                    <a:pt x="5977" y="86143"/>
                    <a:pt x="6974" y="86577"/>
                    <a:pt x="6974" y="87012"/>
                  </a:cubicBezTo>
                  <a:cubicBezTo>
                    <a:pt x="6974" y="87012"/>
                    <a:pt x="6974" y="87446"/>
                    <a:pt x="6974" y="87446"/>
                  </a:cubicBezTo>
                  <a:cubicBezTo>
                    <a:pt x="6974" y="87880"/>
                    <a:pt x="5977" y="87880"/>
                    <a:pt x="5977" y="87880"/>
                  </a:cubicBezTo>
                  <a:cubicBezTo>
                    <a:pt x="4981" y="88314"/>
                    <a:pt x="4981" y="88748"/>
                    <a:pt x="5977" y="89183"/>
                  </a:cubicBezTo>
                  <a:cubicBezTo>
                    <a:pt x="5977" y="90045"/>
                    <a:pt x="5977" y="90480"/>
                    <a:pt x="5977" y="90914"/>
                  </a:cubicBezTo>
                  <a:cubicBezTo>
                    <a:pt x="5977" y="91348"/>
                    <a:pt x="5977" y="92216"/>
                    <a:pt x="5977" y="92651"/>
                  </a:cubicBezTo>
                  <a:cubicBezTo>
                    <a:pt x="4981" y="93085"/>
                    <a:pt x="4981" y="93519"/>
                    <a:pt x="3985" y="93953"/>
                  </a:cubicBezTo>
                  <a:cubicBezTo>
                    <a:pt x="2988" y="93953"/>
                    <a:pt x="2988" y="93519"/>
                    <a:pt x="2988" y="93085"/>
                  </a:cubicBezTo>
                  <a:cubicBezTo>
                    <a:pt x="2988" y="92651"/>
                    <a:pt x="1992" y="92216"/>
                    <a:pt x="996" y="92216"/>
                  </a:cubicBezTo>
                  <a:cubicBezTo>
                    <a:pt x="996" y="92216"/>
                    <a:pt x="-996" y="93085"/>
                    <a:pt x="996" y="93085"/>
                  </a:cubicBezTo>
                  <a:cubicBezTo>
                    <a:pt x="0" y="93085"/>
                    <a:pt x="0" y="93085"/>
                    <a:pt x="0" y="93519"/>
                  </a:cubicBezTo>
                  <a:cubicBezTo>
                    <a:pt x="0" y="93519"/>
                    <a:pt x="996" y="93519"/>
                    <a:pt x="996" y="93519"/>
                  </a:cubicBezTo>
                  <a:cubicBezTo>
                    <a:pt x="996" y="93519"/>
                    <a:pt x="996" y="93519"/>
                    <a:pt x="996" y="93953"/>
                  </a:cubicBezTo>
                  <a:cubicBezTo>
                    <a:pt x="996" y="93953"/>
                    <a:pt x="996" y="94387"/>
                    <a:pt x="996" y="94822"/>
                  </a:cubicBezTo>
                  <a:cubicBezTo>
                    <a:pt x="996" y="94822"/>
                    <a:pt x="996" y="94822"/>
                    <a:pt x="996" y="95256"/>
                  </a:cubicBezTo>
                  <a:cubicBezTo>
                    <a:pt x="996" y="95256"/>
                    <a:pt x="996" y="95256"/>
                    <a:pt x="996" y="95256"/>
                  </a:cubicBezTo>
                  <a:cubicBezTo>
                    <a:pt x="996" y="95256"/>
                    <a:pt x="996" y="95256"/>
                    <a:pt x="996" y="95690"/>
                  </a:cubicBezTo>
                  <a:cubicBezTo>
                    <a:pt x="996" y="95690"/>
                    <a:pt x="996" y="96124"/>
                    <a:pt x="1992" y="96124"/>
                  </a:cubicBezTo>
                  <a:cubicBezTo>
                    <a:pt x="996" y="96558"/>
                    <a:pt x="996" y="96993"/>
                    <a:pt x="1992" y="96993"/>
                  </a:cubicBezTo>
                  <a:cubicBezTo>
                    <a:pt x="996" y="96993"/>
                    <a:pt x="996" y="97427"/>
                    <a:pt x="996" y="97427"/>
                  </a:cubicBezTo>
                  <a:cubicBezTo>
                    <a:pt x="0" y="97427"/>
                    <a:pt x="996" y="97861"/>
                    <a:pt x="996" y="98295"/>
                  </a:cubicBezTo>
                  <a:cubicBezTo>
                    <a:pt x="996" y="97861"/>
                    <a:pt x="1992" y="97861"/>
                    <a:pt x="1992" y="97861"/>
                  </a:cubicBezTo>
                  <a:cubicBezTo>
                    <a:pt x="1992" y="97861"/>
                    <a:pt x="2988" y="97427"/>
                    <a:pt x="2988" y="97427"/>
                  </a:cubicBezTo>
                  <a:cubicBezTo>
                    <a:pt x="2988" y="97427"/>
                    <a:pt x="1992" y="97861"/>
                    <a:pt x="1992" y="97861"/>
                  </a:cubicBezTo>
                  <a:cubicBezTo>
                    <a:pt x="2988" y="97861"/>
                    <a:pt x="2988" y="97861"/>
                    <a:pt x="2988" y="97861"/>
                  </a:cubicBezTo>
                  <a:cubicBezTo>
                    <a:pt x="2988" y="97861"/>
                    <a:pt x="2988" y="97861"/>
                    <a:pt x="2988" y="97861"/>
                  </a:cubicBezTo>
                  <a:cubicBezTo>
                    <a:pt x="1992" y="97861"/>
                    <a:pt x="1992" y="98295"/>
                    <a:pt x="2988" y="98295"/>
                  </a:cubicBezTo>
                  <a:cubicBezTo>
                    <a:pt x="2988" y="98295"/>
                    <a:pt x="2988" y="98729"/>
                    <a:pt x="2988" y="98729"/>
                  </a:cubicBezTo>
                  <a:cubicBezTo>
                    <a:pt x="2988" y="98295"/>
                    <a:pt x="3985" y="97861"/>
                    <a:pt x="3985" y="96993"/>
                  </a:cubicBezTo>
                  <a:cubicBezTo>
                    <a:pt x="3985" y="97427"/>
                    <a:pt x="3985" y="97427"/>
                    <a:pt x="3985" y="97427"/>
                  </a:cubicBezTo>
                  <a:cubicBezTo>
                    <a:pt x="3985" y="97427"/>
                    <a:pt x="4981" y="96993"/>
                    <a:pt x="4981" y="97427"/>
                  </a:cubicBezTo>
                  <a:cubicBezTo>
                    <a:pt x="4981" y="97427"/>
                    <a:pt x="4981" y="97861"/>
                    <a:pt x="4981" y="97861"/>
                  </a:cubicBezTo>
                  <a:cubicBezTo>
                    <a:pt x="3985" y="97861"/>
                    <a:pt x="2988" y="98729"/>
                    <a:pt x="3985" y="98729"/>
                  </a:cubicBezTo>
                  <a:cubicBezTo>
                    <a:pt x="3985" y="98729"/>
                    <a:pt x="3985" y="98729"/>
                    <a:pt x="3985" y="98729"/>
                  </a:cubicBezTo>
                  <a:cubicBezTo>
                    <a:pt x="3985" y="98729"/>
                    <a:pt x="4981" y="98729"/>
                    <a:pt x="4981" y="98295"/>
                  </a:cubicBezTo>
                  <a:cubicBezTo>
                    <a:pt x="4981" y="98295"/>
                    <a:pt x="5977" y="97861"/>
                    <a:pt x="6974" y="98295"/>
                  </a:cubicBezTo>
                  <a:cubicBezTo>
                    <a:pt x="6974" y="98295"/>
                    <a:pt x="5977" y="98295"/>
                    <a:pt x="5977" y="98295"/>
                  </a:cubicBezTo>
                  <a:cubicBezTo>
                    <a:pt x="5977" y="98729"/>
                    <a:pt x="6974" y="99164"/>
                    <a:pt x="6974" y="99164"/>
                  </a:cubicBezTo>
                  <a:cubicBezTo>
                    <a:pt x="6974" y="99164"/>
                    <a:pt x="6974" y="99598"/>
                    <a:pt x="5977" y="100032"/>
                  </a:cubicBezTo>
                  <a:cubicBezTo>
                    <a:pt x="5977" y="100032"/>
                    <a:pt x="5977" y="100466"/>
                    <a:pt x="5977" y="100466"/>
                  </a:cubicBezTo>
                  <a:cubicBezTo>
                    <a:pt x="5977" y="100900"/>
                    <a:pt x="5977" y="100900"/>
                    <a:pt x="5977" y="101335"/>
                  </a:cubicBezTo>
                  <a:cubicBezTo>
                    <a:pt x="5977" y="101335"/>
                    <a:pt x="5977" y="101335"/>
                    <a:pt x="5977" y="101335"/>
                  </a:cubicBezTo>
                  <a:cubicBezTo>
                    <a:pt x="5977" y="101335"/>
                    <a:pt x="5977" y="101335"/>
                    <a:pt x="5977" y="101335"/>
                  </a:cubicBezTo>
                  <a:cubicBezTo>
                    <a:pt x="4981" y="101335"/>
                    <a:pt x="5977" y="101769"/>
                    <a:pt x="4981" y="101769"/>
                  </a:cubicBezTo>
                  <a:cubicBezTo>
                    <a:pt x="5977" y="101769"/>
                    <a:pt x="5977" y="102203"/>
                    <a:pt x="5977" y="102203"/>
                  </a:cubicBezTo>
                  <a:cubicBezTo>
                    <a:pt x="5977" y="102637"/>
                    <a:pt x="4981" y="102637"/>
                    <a:pt x="4981" y="103071"/>
                  </a:cubicBezTo>
                  <a:cubicBezTo>
                    <a:pt x="4981" y="103071"/>
                    <a:pt x="5977" y="103071"/>
                    <a:pt x="5977" y="102637"/>
                  </a:cubicBezTo>
                  <a:cubicBezTo>
                    <a:pt x="5977" y="103071"/>
                    <a:pt x="6974" y="103071"/>
                    <a:pt x="6974" y="103071"/>
                  </a:cubicBezTo>
                  <a:cubicBezTo>
                    <a:pt x="6974" y="103071"/>
                    <a:pt x="6974" y="103071"/>
                    <a:pt x="6974" y="103071"/>
                  </a:cubicBezTo>
                  <a:cubicBezTo>
                    <a:pt x="6974" y="103506"/>
                    <a:pt x="6974" y="103940"/>
                    <a:pt x="6974" y="103506"/>
                  </a:cubicBezTo>
                  <a:cubicBezTo>
                    <a:pt x="7970" y="103506"/>
                    <a:pt x="6974" y="103940"/>
                    <a:pt x="7970" y="104374"/>
                  </a:cubicBezTo>
                  <a:cubicBezTo>
                    <a:pt x="7970" y="104374"/>
                    <a:pt x="6974" y="104374"/>
                    <a:pt x="6974" y="104374"/>
                  </a:cubicBezTo>
                  <a:cubicBezTo>
                    <a:pt x="6974" y="104374"/>
                    <a:pt x="7970" y="104374"/>
                    <a:pt x="7970" y="104374"/>
                  </a:cubicBezTo>
                  <a:cubicBezTo>
                    <a:pt x="6974" y="104808"/>
                    <a:pt x="6974" y="105242"/>
                    <a:pt x="7970" y="105242"/>
                  </a:cubicBezTo>
                  <a:cubicBezTo>
                    <a:pt x="7970" y="105242"/>
                    <a:pt x="7970" y="105242"/>
                    <a:pt x="7970" y="105242"/>
                  </a:cubicBezTo>
                  <a:cubicBezTo>
                    <a:pt x="7970" y="105677"/>
                    <a:pt x="7970" y="105242"/>
                    <a:pt x="7970" y="105677"/>
                  </a:cubicBezTo>
                  <a:cubicBezTo>
                    <a:pt x="7970" y="105242"/>
                    <a:pt x="7970" y="104808"/>
                    <a:pt x="8966" y="104808"/>
                  </a:cubicBezTo>
                  <a:cubicBezTo>
                    <a:pt x="8966" y="104808"/>
                    <a:pt x="8966" y="105242"/>
                    <a:pt x="8966" y="105242"/>
                  </a:cubicBezTo>
                  <a:cubicBezTo>
                    <a:pt x="8966" y="105242"/>
                    <a:pt x="8966" y="105242"/>
                    <a:pt x="8966" y="105242"/>
                  </a:cubicBezTo>
                  <a:cubicBezTo>
                    <a:pt x="7970" y="105677"/>
                    <a:pt x="8966" y="105242"/>
                    <a:pt x="8966" y="105677"/>
                  </a:cubicBezTo>
                  <a:cubicBezTo>
                    <a:pt x="9968" y="106111"/>
                    <a:pt x="8966" y="106111"/>
                    <a:pt x="8966" y="106111"/>
                  </a:cubicBezTo>
                  <a:cubicBezTo>
                    <a:pt x="8966" y="106111"/>
                    <a:pt x="8966" y="106111"/>
                    <a:pt x="9968" y="106111"/>
                  </a:cubicBezTo>
                  <a:cubicBezTo>
                    <a:pt x="8966" y="106111"/>
                    <a:pt x="8966" y="106545"/>
                    <a:pt x="8966" y="106545"/>
                  </a:cubicBezTo>
                  <a:cubicBezTo>
                    <a:pt x="8966" y="106545"/>
                    <a:pt x="9968" y="106545"/>
                    <a:pt x="9968" y="106545"/>
                  </a:cubicBezTo>
                  <a:cubicBezTo>
                    <a:pt x="9968" y="106545"/>
                    <a:pt x="9968" y="106545"/>
                    <a:pt x="9968" y="106545"/>
                  </a:cubicBezTo>
                  <a:cubicBezTo>
                    <a:pt x="9968" y="106545"/>
                    <a:pt x="9968" y="107413"/>
                    <a:pt x="9968" y="107413"/>
                  </a:cubicBezTo>
                  <a:cubicBezTo>
                    <a:pt x="10964" y="107848"/>
                    <a:pt x="10964" y="107848"/>
                    <a:pt x="10964" y="107848"/>
                  </a:cubicBezTo>
                  <a:cubicBezTo>
                    <a:pt x="10964" y="108282"/>
                    <a:pt x="10964" y="108282"/>
                    <a:pt x="10964" y="108282"/>
                  </a:cubicBezTo>
                  <a:cubicBezTo>
                    <a:pt x="11961" y="108716"/>
                    <a:pt x="11961" y="108716"/>
                    <a:pt x="12957" y="109150"/>
                  </a:cubicBezTo>
                  <a:cubicBezTo>
                    <a:pt x="13953" y="109584"/>
                    <a:pt x="13953" y="109584"/>
                    <a:pt x="13953" y="110013"/>
                  </a:cubicBezTo>
                  <a:cubicBezTo>
                    <a:pt x="13953" y="110013"/>
                    <a:pt x="13953" y="110447"/>
                    <a:pt x="14950" y="110447"/>
                  </a:cubicBezTo>
                  <a:cubicBezTo>
                    <a:pt x="14950" y="110881"/>
                    <a:pt x="14950" y="110447"/>
                    <a:pt x="15946" y="110447"/>
                  </a:cubicBezTo>
                  <a:cubicBezTo>
                    <a:pt x="15946" y="110881"/>
                    <a:pt x="15946" y="110447"/>
                    <a:pt x="15946" y="110881"/>
                  </a:cubicBezTo>
                  <a:cubicBezTo>
                    <a:pt x="16942" y="110881"/>
                    <a:pt x="16942" y="111316"/>
                    <a:pt x="16942" y="111750"/>
                  </a:cubicBezTo>
                  <a:cubicBezTo>
                    <a:pt x="16942" y="112618"/>
                    <a:pt x="14950" y="111750"/>
                    <a:pt x="14950" y="112184"/>
                  </a:cubicBezTo>
                  <a:cubicBezTo>
                    <a:pt x="12957" y="112184"/>
                    <a:pt x="14950" y="112618"/>
                    <a:pt x="14950" y="113052"/>
                  </a:cubicBezTo>
                  <a:cubicBezTo>
                    <a:pt x="15946" y="113052"/>
                    <a:pt x="15946" y="113487"/>
                    <a:pt x="14950" y="113921"/>
                  </a:cubicBezTo>
                  <a:cubicBezTo>
                    <a:pt x="13953" y="113921"/>
                    <a:pt x="12957" y="113487"/>
                    <a:pt x="11961" y="113052"/>
                  </a:cubicBezTo>
                  <a:cubicBezTo>
                    <a:pt x="13953" y="113487"/>
                    <a:pt x="13953" y="114355"/>
                    <a:pt x="14950" y="115223"/>
                  </a:cubicBezTo>
                  <a:cubicBezTo>
                    <a:pt x="14950" y="115223"/>
                    <a:pt x="14950" y="115658"/>
                    <a:pt x="14950" y="115658"/>
                  </a:cubicBezTo>
                  <a:cubicBezTo>
                    <a:pt x="15946" y="116092"/>
                    <a:pt x="15946" y="116092"/>
                    <a:pt x="16942" y="116526"/>
                  </a:cubicBezTo>
                  <a:cubicBezTo>
                    <a:pt x="16942" y="116960"/>
                    <a:pt x="16942" y="116960"/>
                    <a:pt x="16942" y="116960"/>
                  </a:cubicBezTo>
                  <a:cubicBezTo>
                    <a:pt x="16942" y="117394"/>
                    <a:pt x="17938" y="117394"/>
                    <a:pt x="17938" y="117394"/>
                  </a:cubicBezTo>
                  <a:cubicBezTo>
                    <a:pt x="17938" y="117829"/>
                    <a:pt x="16942" y="118263"/>
                    <a:pt x="16942" y="118263"/>
                  </a:cubicBezTo>
                  <a:cubicBezTo>
                    <a:pt x="15946" y="118697"/>
                    <a:pt x="16942" y="119131"/>
                    <a:pt x="16942" y="119131"/>
                  </a:cubicBezTo>
                  <a:cubicBezTo>
                    <a:pt x="16942" y="119131"/>
                    <a:pt x="16942" y="119131"/>
                    <a:pt x="16942" y="119131"/>
                  </a:cubicBezTo>
                  <a:cubicBezTo>
                    <a:pt x="16942" y="119565"/>
                    <a:pt x="15946" y="119131"/>
                    <a:pt x="15946" y="119565"/>
                  </a:cubicBezTo>
                  <a:cubicBezTo>
                    <a:pt x="15946" y="120000"/>
                    <a:pt x="16942" y="119565"/>
                    <a:pt x="16942" y="119565"/>
                  </a:cubicBezTo>
                  <a:cubicBezTo>
                    <a:pt x="17938" y="119565"/>
                    <a:pt x="18935" y="120000"/>
                    <a:pt x="19931" y="120000"/>
                  </a:cubicBezTo>
                  <a:cubicBezTo>
                    <a:pt x="20927" y="120000"/>
                    <a:pt x="20927" y="120000"/>
                    <a:pt x="20927" y="120000"/>
                  </a:cubicBezTo>
                  <a:cubicBezTo>
                    <a:pt x="21924" y="120000"/>
                    <a:pt x="21924" y="120000"/>
                    <a:pt x="21924" y="119565"/>
                  </a:cubicBezTo>
                  <a:cubicBezTo>
                    <a:pt x="21924" y="119565"/>
                    <a:pt x="22920" y="119565"/>
                    <a:pt x="22920" y="119565"/>
                  </a:cubicBezTo>
                  <a:cubicBezTo>
                    <a:pt x="22920" y="119565"/>
                    <a:pt x="22920" y="119565"/>
                    <a:pt x="22920" y="119565"/>
                  </a:cubicBezTo>
                  <a:cubicBezTo>
                    <a:pt x="23916" y="119565"/>
                    <a:pt x="24912" y="119565"/>
                    <a:pt x="24912" y="119565"/>
                  </a:cubicBezTo>
                  <a:cubicBezTo>
                    <a:pt x="25909" y="119565"/>
                    <a:pt x="25909" y="119565"/>
                    <a:pt x="26905" y="119565"/>
                  </a:cubicBezTo>
                  <a:cubicBezTo>
                    <a:pt x="26905" y="119565"/>
                    <a:pt x="27901" y="120000"/>
                    <a:pt x="27901" y="119565"/>
                  </a:cubicBezTo>
                  <a:cubicBezTo>
                    <a:pt x="28898" y="119565"/>
                    <a:pt x="29900" y="118697"/>
                    <a:pt x="29900" y="118697"/>
                  </a:cubicBezTo>
                  <a:cubicBezTo>
                    <a:pt x="29900" y="118263"/>
                    <a:pt x="28898" y="117829"/>
                    <a:pt x="28898" y="117394"/>
                  </a:cubicBezTo>
                  <a:cubicBezTo>
                    <a:pt x="27901" y="116960"/>
                    <a:pt x="28898" y="116526"/>
                    <a:pt x="29900" y="116092"/>
                  </a:cubicBezTo>
                  <a:cubicBezTo>
                    <a:pt x="29900" y="115658"/>
                    <a:pt x="30896" y="115223"/>
                    <a:pt x="31892" y="114789"/>
                  </a:cubicBezTo>
                  <a:cubicBezTo>
                    <a:pt x="31892" y="114789"/>
                    <a:pt x="31892" y="115223"/>
                    <a:pt x="31892" y="115223"/>
                  </a:cubicBezTo>
                  <a:cubicBezTo>
                    <a:pt x="31892" y="115223"/>
                    <a:pt x="31892" y="114789"/>
                    <a:pt x="31892" y="114789"/>
                  </a:cubicBezTo>
                  <a:cubicBezTo>
                    <a:pt x="31892" y="115223"/>
                    <a:pt x="31892" y="115223"/>
                    <a:pt x="31892" y="115223"/>
                  </a:cubicBezTo>
                  <a:cubicBezTo>
                    <a:pt x="32888" y="115223"/>
                    <a:pt x="32888" y="115223"/>
                    <a:pt x="32888" y="115223"/>
                  </a:cubicBezTo>
                  <a:cubicBezTo>
                    <a:pt x="33885" y="115223"/>
                    <a:pt x="32888" y="114789"/>
                    <a:pt x="32888" y="114355"/>
                  </a:cubicBezTo>
                  <a:cubicBezTo>
                    <a:pt x="32888" y="113921"/>
                    <a:pt x="33885" y="114355"/>
                    <a:pt x="33885" y="114355"/>
                  </a:cubicBezTo>
                  <a:cubicBezTo>
                    <a:pt x="34881" y="114355"/>
                    <a:pt x="35877" y="114355"/>
                    <a:pt x="35877" y="114355"/>
                  </a:cubicBezTo>
                  <a:cubicBezTo>
                    <a:pt x="35877" y="113921"/>
                    <a:pt x="36874" y="114355"/>
                    <a:pt x="36874" y="114355"/>
                  </a:cubicBezTo>
                  <a:cubicBezTo>
                    <a:pt x="37870" y="114355"/>
                    <a:pt x="37870" y="114355"/>
                    <a:pt x="38866" y="113921"/>
                  </a:cubicBezTo>
                  <a:cubicBezTo>
                    <a:pt x="38866" y="113921"/>
                    <a:pt x="38866" y="114355"/>
                    <a:pt x="38866" y="114355"/>
                  </a:cubicBezTo>
                  <a:cubicBezTo>
                    <a:pt x="38866" y="114355"/>
                    <a:pt x="38866" y="114355"/>
                    <a:pt x="38866" y="114355"/>
                  </a:cubicBezTo>
                  <a:cubicBezTo>
                    <a:pt x="38866" y="114355"/>
                    <a:pt x="39863" y="113921"/>
                    <a:pt x="39863" y="114355"/>
                  </a:cubicBezTo>
                  <a:cubicBezTo>
                    <a:pt x="39863" y="113921"/>
                    <a:pt x="40859" y="113921"/>
                    <a:pt x="40859" y="113921"/>
                  </a:cubicBezTo>
                  <a:cubicBezTo>
                    <a:pt x="40859" y="113921"/>
                    <a:pt x="40859" y="113921"/>
                    <a:pt x="40859" y="114355"/>
                  </a:cubicBezTo>
                  <a:cubicBezTo>
                    <a:pt x="41855" y="113921"/>
                    <a:pt x="41855" y="113921"/>
                    <a:pt x="41855" y="113921"/>
                  </a:cubicBezTo>
                  <a:cubicBezTo>
                    <a:pt x="41855" y="113921"/>
                    <a:pt x="43848" y="114355"/>
                    <a:pt x="42851" y="114355"/>
                  </a:cubicBezTo>
                  <a:cubicBezTo>
                    <a:pt x="43848" y="114355"/>
                    <a:pt x="42851" y="114355"/>
                    <a:pt x="42851" y="114789"/>
                  </a:cubicBezTo>
                  <a:cubicBezTo>
                    <a:pt x="43848" y="115223"/>
                    <a:pt x="45840" y="113052"/>
                    <a:pt x="45840" y="112618"/>
                  </a:cubicBezTo>
                  <a:cubicBezTo>
                    <a:pt x="45840" y="112184"/>
                    <a:pt x="45840" y="111750"/>
                    <a:pt x="46837" y="111316"/>
                  </a:cubicBezTo>
                  <a:cubicBezTo>
                    <a:pt x="46837" y="111316"/>
                    <a:pt x="46837" y="110881"/>
                    <a:pt x="46837" y="110881"/>
                  </a:cubicBezTo>
                  <a:cubicBezTo>
                    <a:pt x="46837" y="110881"/>
                    <a:pt x="46837" y="110881"/>
                    <a:pt x="46837" y="110447"/>
                  </a:cubicBezTo>
                  <a:cubicBezTo>
                    <a:pt x="47833" y="110447"/>
                    <a:pt x="47833" y="110447"/>
                    <a:pt x="47833" y="110447"/>
                  </a:cubicBezTo>
                  <a:cubicBezTo>
                    <a:pt x="47833" y="110447"/>
                    <a:pt x="47833" y="110881"/>
                    <a:pt x="48829" y="110447"/>
                  </a:cubicBezTo>
                  <a:cubicBezTo>
                    <a:pt x="48829" y="110447"/>
                    <a:pt x="47833" y="110013"/>
                    <a:pt x="47833" y="110013"/>
                  </a:cubicBezTo>
                  <a:cubicBezTo>
                    <a:pt x="48829" y="109584"/>
                    <a:pt x="48829" y="110013"/>
                    <a:pt x="49831" y="109584"/>
                  </a:cubicBezTo>
                  <a:cubicBezTo>
                    <a:pt x="49831" y="109584"/>
                    <a:pt x="48829" y="109584"/>
                    <a:pt x="48829" y="109584"/>
                  </a:cubicBezTo>
                  <a:cubicBezTo>
                    <a:pt x="48829" y="109584"/>
                    <a:pt x="48829" y="109150"/>
                    <a:pt x="48829" y="109150"/>
                  </a:cubicBezTo>
                  <a:cubicBezTo>
                    <a:pt x="48829" y="108716"/>
                    <a:pt x="48829" y="107848"/>
                    <a:pt x="49831" y="107848"/>
                  </a:cubicBezTo>
                  <a:cubicBezTo>
                    <a:pt x="48829" y="107848"/>
                    <a:pt x="48829" y="107848"/>
                    <a:pt x="48829" y="107848"/>
                  </a:cubicBezTo>
                  <a:cubicBezTo>
                    <a:pt x="48829" y="107848"/>
                    <a:pt x="49831" y="107848"/>
                    <a:pt x="49831" y="107848"/>
                  </a:cubicBezTo>
                  <a:cubicBezTo>
                    <a:pt x="49831" y="107413"/>
                    <a:pt x="49831" y="107848"/>
                    <a:pt x="50827" y="107848"/>
                  </a:cubicBezTo>
                  <a:cubicBezTo>
                    <a:pt x="49831" y="107413"/>
                    <a:pt x="49831" y="107413"/>
                    <a:pt x="49831" y="107413"/>
                  </a:cubicBezTo>
                  <a:cubicBezTo>
                    <a:pt x="49831" y="106979"/>
                    <a:pt x="49831" y="106979"/>
                    <a:pt x="49831" y="106979"/>
                  </a:cubicBezTo>
                  <a:cubicBezTo>
                    <a:pt x="48829" y="106545"/>
                    <a:pt x="49831" y="106545"/>
                    <a:pt x="49831" y="106111"/>
                  </a:cubicBezTo>
                  <a:cubicBezTo>
                    <a:pt x="49831" y="106111"/>
                    <a:pt x="48829" y="106111"/>
                    <a:pt x="49831" y="105677"/>
                  </a:cubicBezTo>
                  <a:cubicBezTo>
                    <a:pt x="49831" y="105677"/>
                    <a:pt x="49831" y="105242"/>
                    <a:pt x="50827" y="105242"/>
                  </a:cubicBezTo>
                  <a:cubicBezTo>
                    <a:pt x="50827" y="105242"/>
                    <a:pt x="50827" y="105242"/>
                    <a:pt x="50827" y="105242"/>
                  </a:cubicBezTo>
                  <a:cubicBezTo>
                    <a:pt x="50827" y="104808"/>
                    <a:pt x="50827" y="104808"/>
                    <a:pt x="50827" y="104374"/>
                  </a:cubicBezTo>
                  <a:cubicBezTo>
                    <a:pt x="50827" y="104808"/>
                    <a:pt x="50827" y="104808"/>
                    <a:pt x="50827" y="104808"/>
                  </a:cubicBezTo>
                  <a:cubicBezTo>
                    <a:pt x="50827" y="104374"/>
                    <a:pt x="50827" y="103940"/>
                    <a:pt x="50827" y="103940"/>
                  </a:cubicBezTo>
                  <a:cubicBezTo>
                    <a:pt x="50827" y="103940"/>
                    <a:pt x="49831" y="103940"/>
                    <a:pt x="49831" y="103940"/>
                  </a:cubicBezTo>
                  <a:cubicBezTo>
                    <a:pt x="49831" y="103940"/>
                    <a:pt x="49831" y="103940"/>
                    <a:pt x="49831" y="103940"/>
                  </a:cubicBezTo>
                  <a:cubicBezTo>
                    <a:pt x="49831" y="103506"/>
                    <a:pt x="49831" y="103506"/>
                    <a:pt x="49831" y="103506"/>
                  </a:cubicBezTo>
                  <a:cubicBezTo>
                    <a:pt x="49831" y="103506"/>
                    <a:pt x="49831" y="103506"/>
                    <a:pt x="49831" y="103506"/>
                  </a:cubicBezTo>
                  <a:cubicBezTo>
                    <a:pt x="49831" y="103506"/>
                    <a:pt x="49831" y="103506"/>
                    <a:pt x="49831" y="103506"/>
                  </a:cubicBezTo>
                  <a:cubicBezTo>
                    <a:pt x="50827" y="103506"/>
                    <a:pt x="50827" y="103506"/>
                    <a:pt x="50827" y="103071"/>
                  </a:cubicBezTo>
                  <a:cubicBezTo>
                    <a:pt x="50827" y="103071"/>
                    <a:pt x="50827" y="103071"/>
                    <a:pt x="49831" y="102637"/>
                  </a:cubicBezTo>
                  <a:cubicBezTo>
                    <a:pt x="50827" y="103071"/>
                    <a:pt x="50827" y="103071"/>
                    <a:pt x="51824" y="103071"/>
                  </a:cubicBezTo>
                  <a:cubicBezTo>
                    <a:pt x="51824" y="103071"/>
                    <a:pt x="51824" y="103071"/>
                    <a:pt x="51824" y="103071"/>
                  </a:cubicBezTo>
                  <a:cubicBezTo>
                    <a:pt x="51824" y="103071"/>
                    <a:pt x="51824" y="103071"/>
                    <a:pt x="51824" y="103071"/>
                  </a:cubicBezTo>
                  <a:cubicBezTo>
                    <a:pt x="50827" y="103071"/>
                    <a:pt x="51824" y="102637"/>
                    <a:pt x="51824" y="103071"/>
                  </a:cubicBezTo>
                  <a:cubicBezTo>
                    <a:pt x="51824" y="102637"/>
                    <a:pt x="51824" y="102637"/>
                    <a:pt x="50827" y="102637"/>
                  </a:cubicBezTo>
                  <a:cubicBezTo>
                    <a:pt x="50827" y="102203"/>
                    <a:pt x="48829" y="101769"/>
                    <a:pt x="48829" y="101335"/>
                  </a:cubicBezTo>
                  <a:cubicBezTo>
                    <a:pt x="49831" y="101769"/>
                    <a:pt x="50827" y="102203"/>
                    <a:pt x="51824" y="102637"/>
                  </a:cubicBezTo>
                  <a:cubicBezTo>
                    <a:pt x="51824" y="102203"/>
                    <a:pt x="49831" y="101769"/>
                    <a:pt x="48829" y="101335"/>
                  </a:cubicBezTo>
                  <a:cubicBezTo>
                    <a:pt x="48829" y="101335"/>
                    <a:pt x="49831" y="101335"/>
                    <a:pt x="49831" y="101335"/>
                  </a:cubicBezTo>
                  <a:cubicBezTo>
                    <a:pt x="49831" y="101335"/>
                    <a:pt x="49831" y="101335"/>
                    <a:pt x="49831" y="101335"/>
                  </a:cubicBezTo>
                  <a:cubicBezTo>
                    <a:pt x="49831" y="101335"/>
                    <a:pt x="49831" y="101335"/>
                    <a:pt x="49831" y="101335"/>
                  </a:cubicBezTo>
                  <a:cubicBezTo>
                    <a:pt x="49831" y="101335"/>
                    <a:pt x="49831" y="101335"/>
                    <a:pt x="50827" y="101335"/>
                  </a:cubicBezTo>
                  <a:cubicBezTo>
                    <a:pt x="49831" y="100900"/>
                    <a:pt x="48829" y="100900"/>
                    <a:pt x="49831" y="100900"/>
                  </a:cubicBezTo>
                  <a:cubicBezTo>
                    <a:pt x="49831" y="100466"/>
                    <a:pt x="50827" y="101335"/>
                    <a:pt x="50827" y="101335"/>
                  </a:cubicBezTo>
                  <a:cubicBezTo>
                    <a:pt x="50827" y="101335"/>
                    <a:pt x="50827" y="101335"/>
                    <a:pt x="50827" y="101335"/>
                  </a:cubicBezTo>
                  <a:cubicBezTo>
                    <a:pt x="50827" y="101335"/>
                    <a:pt x="51824" y="101769"/>
                    <a:pt x="50827" y="101335"/>
                  </a:cubicBezTo>
                  <a:cubicBezTo>
                    <a:pt x="51824" y="101769"/>
                    <a:pt x="52820" y="101769"/>
                    <a:pt x="51824" y="101335"/>
                  </a:cubicBezTo>
                  <a:cubicBezTo>
                    <a:pt x="51824" y="101335"/>
                    <a:pt x="51824" y="101335"/>
                    <a:pt x="51824" y="101335"/>
                  </a:cubicBezTo>
                  <a:cubicBezTo>
                    <a:pt x="51824" y="101335"/>
                    <a:pt x="51824" y="100900"/>
                    <a:pt x="51824" y="100900"/>
                  </a:cubicBezTo>
                  <a:cubicBezTo>
                    <a:pt x="51824" y="100900"/>
                    <a:pt x="51824" y="100900"/>
                    <a:pt x="51824" y="100900"/>
                  </a:cubicBezTo>
                  <a:cubicBezTo>
                    <a:pt x="50827" y="100466"/>
                    <a:pt x="49831" y="100032"/>
                    <a:pt x="51824" y="100466"/>
                  </a:cubicBezTo>
                  <a:cubicBezTo>
                    <a:pt x="50827" y="100466"/>
                    <a:pt x="51824" y="100466"/>
                    <a:pt x="51824" y="100466"/>
                  </a:cubicBezTo>
                  <a:cubicBezTo>
                    <a:pt x="51824" y="100466"/>
                    <a:pt x="51824" y="100466"/>
                    <a:pt x="50827" y="100032"/>
                  </a:cubicBezTo>
                  <a:cubicBezTo>
                    <a:pt x="51824" y="100032"/>
                    <a:pt x="51824" y="100032"/>
                    <a:pt x="51824" y="100032"/>
                  </a:cubicBezTo>
                  <a:cubicBezTo>
                    <a:pt x="51824" y="100032"/>
                    <a:pt x="50827" y="99598"/>
                    <a:pt x="50827" y="99598"/>
                  </a:cubicBezTo>
                  <a:cubicBezTo>
                    <a:pt x="50827" y="99598"/>
                    <a:pt x="50827" y="99598"/>
                    <a:pt x="50827" y="99598"/>
                  </a:cubicBezTo>
                  <a:cubicBezTo>
                    <a:pt x="50827" y="99598"/>
                    <a:pt x="50827" y="99164"/>
                    <a:pt x="50827" y="99164"/>
                  </a:cubicBezTo>
                  <a:cubicBezTo>
                    <a:pt x="50827" y="99164"/>
                    <a:pt x="51824" y="99598"/>
                    <a:pt x="51824" y="99598"/>
                  </a:cubicBezTo>
                  <a:cubicBezTo>
                    <a:pt x="52820" y="99598"/>
                    <a:pt x="52820" y="99598"/>
                    <a:pt x="51824" y="99164"/>
                  </a:cubicBezTo>
                  <a:cubicBezTo>
                    <a:pt x="52820" y="99164"/>
                    <a:pt x="52820" y="98729"/>
                    <a:pt x="52820" y="98729"/>
                  </a:cubicBezTo>
                  <a:cubicBezTo>
                    <a:pt x="51824" y="98729"/>
                    <a:pt x="51824" y="98729"/>
                    <a:pt x="51824" y="98729"/>
                  </a:cubicBezTo>
                  <a:cubicBezTo>
                    <a:pt x="51824" y="98729"/>
                    <a:pt x="51824" y="98295"/>
                    <a:pt x="52820" y="98295"/>
                  </a:cubicBezTo>
                  <a:cubicBezTo>
                    <a:pt x="51824" y="98295"/>
                    <a:pt x="51824" y="98295"/>
                    <a:pt x="51824" y="98295"/>
                  </a:cubicBezTo>
                  <a:cubicBezTo>
                    <a:pt x="51824" y="98729"/>
                    <a:pt x="50827" y="98295"/>
                    <a:pt x="50827" y="97861"/>
                  </a:cubicBezTo>
                  <a:cubicBezTo>
                    <a:pt x="50827" y="97861"/>
                    <a:pt x="51824" y="97861"/>
                    <a:pt x="51824" y="98295"/>
                  </a:cubicBezTo>
                  <a:cubicBezTo>
                    <a:pt x="51824" y="97861"/>
                    <a:pt x="51824" y="97861"/>
                    <a:pt x="51824" y="97861"/>
                  </a:cubicBezTo>
                  <a:cubicBezTo>
                    <a:pt x="51824" y="97861"/>
                    <a:pt x="51824" y="97861"/>
                    <a:pt x="51824" y="97861"/>
                  </a:cubicBezTo>
                  <a:cubicBezTo>
                    <a:pt x="51824" y="97427"/>
                    <a:pt x="49831" y="96993"/>
                    <a:pt x="48829" y="96993"/>
                  </a:cubicBezTo>
                  <a:cubicBezTo>
                    <a:pt x="49831" y="96993"/>
                    <a:pt x="50827" y="97427"/>
                    <a:pt x="51824" y="97427"/>
                  </a:cubicBezTo>
                  <a:cubicBezTo>
                    <a:pt x="51824" y="97427"/>
                    <a:pt x="52820" y="96993"/>
                    <a:pt x="52820" y="96993"/>
                  </a:cubicBezTo>
                  <a:cubicBezTo>
                    <a:pt x="52820" y="96993"/>
                    <a:pt x="52820" y="96993"/>
                    <a:pt x="52820" y="96993"/>
                  </a:cubicBezTo>
                  <a:cubicBezTo>
                    <a:pt x="52820" y="96993"/>
                    <a:pt x="53816" y="96993"/>
                    <a:pt x="53816" y="96993"/>
                  </a:cubicBezTo>
                  <a:cubicBezTo>
                    <a:pt x="52820" y="96558"/>
                    <a:pt x="52820" y="96558"/>
                    <a:pt x="52820" y="96558"/>
                  </a:cubicBezTo>
                  <a:cubicBezTo>
                    <a:pt x="52820" y="96558"/>
                    <a:pt x="52820" y="96558"/>
                    <a:pt x="52820" y="96558"/>
                  </a:cubicBezTo>
                  <a:cubicBezTo>
                    <a:pt x="52820" y="96558"/>
                    <a:pt x="52820" y="96558"/>
                    <a:pt x="52820" y="96558"/>
                  </a:cubicBezTo>
                  <a:cubicBezTo>
                    <a:pt x="51824" y="96124"/>
                    <a:pt x="52820" y="96124"/>
                    <a:pt x="51824" y="96124"/>
                  </a:cubicBezTo>
                  <a:cubicBezTo>
                    <a:pt x="51824" y="96124"/>
                    <a:pt x="51824" y="96124"/>
                    <a:pt x="51824" y="96124"/>
                  </a:cubicBezTo>
                  <a:cubicBezTo>
                    <a:pt x="51824" y="96124"/>
                    <a:pt x="50827" y="96124"/>
                    <a:pt x="50827" y="95690"/>
                  </a:cubicBezTo>
                  <a:cubicBezTo>
                    <a:pt x="50827" y="95690"/>
                    <a:pt x="49831" y="95690"/>
                    <a:pt x="49831" y="95690"/>
                  </a:cubicBezTo>
                  <a:cubicBezTo>
                    <a:pt x="48829" y="95690"/>
                    <a:pt x="48829" y="95690"/>
                    <a:pt x="48829" y="95690"/>
                  </a:cubicBezTo>
                  <a:cubicBezTo>
                    <a:pt x="48829" y="95690"/>
                    <a:pt x="48829" y="95690"/>
                    <a:pt x="48829" y="95690"/>
                  </a:cubicBezTo>
                  <a:cubicBezTo>
                    <a:pt x="48829" y="96124"/>
                    <a:pt x="48829" y="96124"/>
                    <a:pt x="48829" y="96124"/>
                  </a:cubicBezTo>
                  <a:cubicBezTo>
                    <a:pt x="48829" y="96124"/>
                    <a:pt x="48829" y="95690"/>
                    <a:pt x="47833" y="95690"/>
                  </a:cubicBezTo>
                  <a:cubicBezTo>
                    <a:pt x="47833" y="95690"/>
                    <a:pt x="47833" y="95690"/>
                    <a:pt x="47833" y="95690"/>
                  </a:cubicBezTo>
                  <a:cubicBezTo>
                    <a:pt x="47833" y="95690"/>
                    <a:pt x="46837" y="96124"/>
                    <a:pt x="46837" y="96124"/>
                  </a:cubicBezTo>
                  <a:cubicBezTo>
                    <a:pt x="46837" y="95690"/>
                    <a:pt x="46837" y="95690"/>
                    <a:pt x="46837" y="95690"/>
                  </a:cubicBezTo>
                  <a:cubicBezTo>
                    <a:pt x="46837" y="95690"/>
                    <a:pt x="47833" y="95690"/>
                    <a:pt x="46837" y="95690"/>
                  </a:cubicBezTo>
                  <a:cubicBezTo>
                    <a:pt x="49831" y="95690"/>
                    <a:pt x="51824" y="96124"/>
                    <a:pt x="54813" y="95690"/>
                  </a:cubicBezTo>
                  <a:cubicBezTo>
                    <a:pt x="54813" y="95690"/>
                    <a:pt x="53816" y="95690"/>
                    <a:pt x="53816" y="95690"/>
                  </a:cubicBezTo>
                  <a:cubicBezTo>
                    <a:pt x="53816" y="95256"/>
                    <a:pt x="55809" y="95690"/>
                    <a:pt x="55809" y="95256"/>
                  </a:cubicBezTo>
                  <a:cubicBezTo>
                    <a:pt x="55809" y="95256"/>
                    <a:pt x="54813" y="95256"/>
                    <a:pt x="54813" y="95256"/>
                  </a:cubicBezTo>
                  <a:cubicBezTo>
                    <a:pt x="54813" y="95256"/>
                    <a:pt x="54813" y="95256"/>
                    <a:pt x="54813" y="95256"/>
                  </a:cubicBezTo>
                  <a:cubicBezTo>
                    <a:pt x="54813" y="94822"/>
                    <a:pt x="54813" y="94822"/>
                    <a:pt x="54813" y="94822"/>
                  </a:cubicBezTo>
                  <a:cubicBezTo>
                    <a:pt x="54813" y="94822"/>
                    <a:pt x="54813" y="94822"/>
                    <a:pt x="55809" y="94822"/>
                  </a:cubicBezTo>
                  <a:cubicBezTo>
                    <a:pt x="55809" y="94822"/>
                    <a:pt x="55809" y="95256"/>
                    <a:pt x="56805" y="95256"/>
                  </a:cubicBezTo>
                  <a:cubicBezTo>
                    <a:pt x="56805" y="94822"/>
                    <a:pt x="58798" y="94822"/>
                    <a:pt x="56805" y="94387"/>
                  </a:cubicBezTo>
                  <a:cubicBezTo>
                    <a:pt x="57801" y="94387"/>
                    <a:pt x="57801" y="94822"/>
                    <a:pt x="58798" y="94387"/>
                  </a:cubicBezTo>
                  <a:cubicBezTo>
                    <a:pt x="57801" y="94387"/>
                    <a:pt x="58798" y="93953"/>
                    <a:pt x="58798" y="93953"/>
                  </a:cubicBezTo>
                  <a:cubicBezTo>
                    <a:pt x="58798" y="93953"/>
                    <a:pt x="58798" y="93953"/>
                    <a:pt x="59794" y="93953"/>
                  </a:cubicBezTo>
                  <a:cubicBezTo>
                    <a:pt x="59794" y="93953"/>
                    <a:pt x="59794" y="93953"/>
                    <a:pt x="59794" y="93953"/>
                  </a:cubicBezTo>
                  <a:cubicBezTo>
                    <a:pt x="59794" y="93953"/>
                    <a:pt x="59794" y="93953"/>
                    <a:pt x="59794" y="93953"/>
                  </a:cubicBezTo>
                  <a:cubicBezTo>
                    <a:pt x="59794" y="93953"/>
                    <a:pt x="58798" y="93953"/>
                    <a:pt x="58798" y="93953"/>
                  </a:cubicBezTo>
                  <a:cubicBezTo>
                    <a:pt x="60790" y="93953"/>
                    <a:pt x="59794" y="93085"/>
                    <a:pt x="59794" y="93085"/>
                  </a:cubicBezTo>
                  <a:cubicBezTo>
                    <a:pt x="59794" y="93085"/>
                    <a:pt x="59794" y="92651"/>
                    <a:pt x="59794" y="92216"/>
                  </a:cubicBezTo>
                  <a:cubicBezTo>
                    <a:pt x="59794" y="92216"/>
                    <a:pt x="60790" y="92216"/>
                    <a:pt x="59794" y="91782"/>
                  </a:cubicBezTo>
                  <a:cubicBezTo>
                    <a:pt x="60790" y="92216"/>
                    <a:pt x="59794" y="92216"/>
                    <a:pt x="60790" y="92651"/>
                  </a:cubicBezTo>
                  <a:cubicBezTo>
                    <a:pt x="60790" y="92216"/>
                    <a:pt x="61787" y="91782"/>
                    <a:pt x="60790" y="92651"/>
                  </a:cubicBezTo>
                  <a:cubicBezTo>
                    <a:pt x="60790" y="92651"/>
                    <a:pt x="60790" y="93085"/>
                    <a:pt x="60790" y="93085"/>
                  </a:cubicBezTo>
                  <a:cubicBezTo>
                    <a:pt x="60790" y="93519"/>
                    <a:pt x="61787" y="93519"/>
                    <a:pt x="61787" y="93953"/>
                  </a:cubicBezTo>
                  <a:cubicBezTo>
                    <a:pt x="61787" y="93519"/>
                    <a:pt x="61787" y="93519"/>
                    <a:pt x="61787" y="93085"/>
                  </a:cubicBezTo>
                  <a:cubicBezTo>
                    <a:pt x="61787" y="93519"/>
                    <a:pt x="61787" y="93519"/>
                    <a:pt x="61787" y="93519"/>
                  </a:cubicBezTo>
                  <a:cubicBezTo>
                    <a:pt x="61787" y="93953"/>
                    <a:pt x="61787" y="93953"/>
                    <a:pt x="62783" y="93953"/>
                  </a:cubicBezTo>
                  <a:cubicBezTo>
                    <a:pt x="62783" y="93953"/>
                    <a:pt x="62783" y="93953"/>
                    <a:pt x="62783" y="93519"/>
                  </a:cubicBezTo>
                  <a:cubicBezTo>
                    <a:pt x="63779" y="93953"/>
                    <a:pt x="62783" y="92651"/>
                    <a:pt x="63779" y="92651"/>
                  </a:cubicBezTo>
                  <a:cubicBezTo>
                    <a:pt x="63779" y="92651"/>
                    <a:pt x="63779" y="92651"/>
                    <a:pt x="63779" y="92651"/>
                  </a:cubicBezTo>
                  <a:cubicBezTo>
                    <a:pt x="64776" y="92651"/>
                    <a:pt x="64776" y="92216"/>
                    <a:pt x="65772" y="92216"/>
                  </a:cubicBezTo>
                  <a:cubicBezTo>
                    <a:pt x="65772" y="92216"/>
                    <a:pt x="65772" y="92216"/>
                    <a:pt x="65772" y="92216"/>
                  </a:cubicBezTo>
                  <a:cubicBezTo>
                    <a:pt x="65772" y="92216"/>
                    <a:pt x="65772" y="92216"/>
                    <a:pt x="64776" y="92216"/>
                  </a:cubicBezTo>
                  <a:cubicBezTo>
                    <a:pt x="65772" y="92216"/>
                    <a:pt x="66768" y="92216"/>
                    <a:pt x="65772" y="92216"/>
                  </a:cubicBezTo>
                  <a:cubicBezTo>
                    <a:pt x="66768" y="91782"/>
                    <a:pt x="66768" y="91782"/>
                    <a:pt x="66768" y="91782"/>
                  </a:cubicBezTo>
                  <a:cubicBezTo>
                    <a:pt x="67764" y="91782"/>
                    <a:pt x="67764" y="91782"/>
                    <a:pt x="66768" y="91782"/>
                  </a:cubicBezTo>
                  <a:cubicBezTo>
                    <a:pt x="66768" y="91782"/>
                    <a:pt x="66768" y="91782"/>
                    <a:pt x="66768" y="91348"/>
                  </a:cubicBezTo>
                  <a:cubicBezTo>
                    <a:pt x="66768" y="91348"/>
                    <a:pt x="66768" y="91348"/>
                    <a:pt x="66768" y="91348"/>
                  </a:cubicBezTo>
                  <a:cubicBezTo>
                    <a:pt x="66768" y="91348"/>
                    <a:pt x="66768" y="91348"/>
                    <a:pt x="67764" y="91348"/>
                  </a:cubicBezTo>
                  <a:cubicBezTo>
                    <a:pt x="66768" y="91348"/>
                    <a:pt x="65772" y="90914"/>
                    <a:pt x="66768" y="90914"/>
                  </a:cubicBezTo>
                  <a:cubicBezTo>
                    <a:pt x="65772" y="90480"/>
                    <a:pt x="65772" y="90480"/>
                    <a:pt x="66768" y="90480"/>
                  </a:cubicBezTo>
                  <a:cubicBezTo>
                    <a:pt x="66768" y="90914"/>
                    <a:pt x="71755" y="90914"/>
                    <a:pt x="68761" y="90045"/>
                  </a:cubicBezTo>
                  <a:cubicBezTo>
                    <a:pt x="69757" y="90480"/>
                    <a:pt x="67764" y="89617"/>
                    <a:pt x="67764" y="89617"/>
                  </a:cubicBezTo>
                  <a:cubicBezTo>
                    <a:pt x="67764" y="89617"/>
                    <a:pt x="67764" y="89617"/>
                    <a:pt x="67764" y="90045"/>
                  </a:cubicBezTo>
                  <a:cubicBezTo>
                    <a:pt x="67764" y="90045"/>
                    <a:pt x="67764" y="90045"/>
                    <a:pt x="67764" y="90045"/>
                  </a:cubicBezTo>
                  <a:cubicBezTo>
                    <a:pt x="67764" y="90045"/>
                    <a:pt x="67764" y="90480"/>
                    <a:pt x="67764" y="90480"/>
                  </a:cubicBezTo>
                  <a:cubicBezTo>
                    <a:pt x="67764" y="90480"/>
                    <a:pt x="67764" y="90480"/>
                    <a:pt x="67764" y="90045"/>
                  </a:cubicBezTo>
                  <a:cubicBezTo>
                    <a:pt x="65772" y="90045"/>
                    <a:pt x="65772" y="90045"/>
                    <a:pt x="65772" y="90480"/>
                  </a:cubicBezTo>
                  <a:cubicBezTo>
                    <a:pt x="64776" y="90480"/>
                    <a:pt x="64776" y="90480"/>
                    <a:pt x="63779" y="90480"/>
                  </a:cubicBezTo>
                  <a:cubicBezTo>
                    <a:pt x="63779" y="90480"/>
                    <a:pt x="63779" y="90480"/>
                    <a:pt x="63779" y="90480"/>
                  </a:cubicBezTo>
                  <a:cubicBezTo>
                    <a:pt x="64776" y="90480"/>
                    <a:pt x="64776" y="90480"/>
                    <a:pt x="64776" y="90480"/>
                  </a:cubicBezTo>
                  <a:cubicBezTo>
                    <a:pt x="64776" y="90045"/>
                    <a:pt x="63779" y="90045"/>
                    <a:pt x="63779" y="89617"/>
                  </a:cubicBezTo>
                  <a:cubicBezTo>
                    <a:pt x="63779" y="90045"/>
                    <a:pt x="63779" y="89617"/>
                    <a:pt x="64776" y="89617"/>
                  </a:cubicBezTo>
                  <a:cubicBezTo>
                    <a:pt x="64776" y="89617"/>
                    <a:pt x="64776" y="89617"/>
                    <a:pt x="64776" y="89617"/>
                  </a:cubicBezTo>
                  <a:cubicBezTo>
                    <a:pt x="64776" y="89617"/>
                    <a:pt x="65772" y="89183"/>
                    <a:pt x="65772" y="89617"/>
                  </a:cubicBezTo>
                  <a:cubicBezTo>
                    <a:pt x="64776" y="89617"/>
                    <a:pt x="64776" y="89617"/>
                    <a:pt x="64776" y="89617"/>
                  </a:cubicBezTo>
                  <a:cubicBezTo>
                    <a:pt x="64776" y="90045"/>
                    <a:pt x="65772" y="90045"/>
                    <a:pt x="66768" y="89617"/>
                  </a:cubicBezTo>
                  <a:cubicBezTo>
                    <a:pt x="65772" y="89617"/>
                    <a:pt x="65772" y="89617"/>
                    <a:pt x="65772" y="89617"/>
                  </a:cubicBezTo>
                  <a:cubicBezTo>
                    <a:pt x="65772" y="89617"/>
                    <a:pt x="65772" y="89617"/>
                    <a:pt x="65772" y="89617"/>
                  </a:cubicBezTo>
                  <a:cubicBezTo>
                    <a:pt x="65772" y="89183"/>
                    <a:pt x="65772" y="89183"/>
                    <a:pt x="65772" y="89183"/>
                  </a:cubicBezTo>
                  <a:cubicBezTo>
                    <a:pt x="66768" y="89183"/>
                    <a:pt x="66768" y="89183"/>
                    <a:pt x="67764" y="88748"/>
                  </a:cubicBezTo>
                  <a:cubicBezTo>
                    <a:pt x="68761" y="88748"/>
                    <a:pt x="69757" y="88314"/>
                    <a:pt x="69757" y="87880"/>
                  </a:cubicBezTo>
                  <a:cubicBezTo>
                    <a:pt x="69757" y="88314"/>
                    <a:pt x="69757" y="88314"/>
                    <a:pt x="69757" y="87880"/>
                  </a:cubicBezTo>
                  <a:cubicBezTo>
                    <a:pt x="69757" y="87880"/>
                    <a:pt x="69757" y="87880"/>
                    <a:pt x="69757" y="87880"/>
                  </a:cubicBezTo>
                  <a:cubicBezTo>
                    <a:pt x="69757" y="87446"/>
                    <a:pt x="71755" y="87446"/>
                    <a:pt x="71755" y="87012"/>
                  </a:cubicBezTo>
                  <a:cubicBezTo>
                    <a:pt x="71755" y="87446"/>
                    <a:pt x="73748" y="87012"/>
                    <a:pt x="72752" y="87012"/>
                  </a:cubicBezTo>
                  <a:cubicBezTo>
                    <a:pt x="72752" y="86577"/>
                    <a:pt x="70759" y="87012"/>
                    <a:pt x="69757" y="87012"/>
                  </a:cubicBezTo>
                  <a:cubicBezTo>
                    <a:pt x="70759" y="86577"/>
                    <a:pt x="70759" y="86577"/>
                    <a:pt x="71755" y="86577"/>
                  </a:cubicBezTo>
                  <a:cubicBezTo>
                    <a:pt x="71755" y="86143"/>
                    <a:pt x="71755" y="86143"/>
                    <a:pt x="71755" y="85709"/>
                  </a:cubicBezTo>
                  <a:cubicBezTo>
                    <a:pt x="71755" y="85709"/>
                    <a:pt x="72752" y="86577"/>
                    <a:pt x="72752" y="86577"/>
                  </a:cubicBezTo>
                  <a:cubicBezTo>
                    <a:pt x="72752" y="86143"/>
                    <a:pt x="73748" y="86143"/>
                    <a:pt x="72752" y="85709"/>
                  </a:cubicBezTo>
                  <a:cubicBezTo>
                    <a:pt x="72752" y="86143"/>
                    <a:pt x="72752" y="86143"/>
                    <a:pt x="72752" y="86143"/>
                  </a:cubicBezTo>
                  <a:cubicBezTo>
                    <a:pt x="72752" y="85709"/>
                    <a:pt x="71755" y="85709"/>
                    <a:pt x="71755" y="85709"/>
                  </a:cubicBezTo>
                  <a:cubicBezTo>
                    <a:pt x="71755" y="85275"/>
                    <a:pt x="70759" y="84841"/>
                    <a:pt x="70759" y="84406"/>
                  </a:cubicBezTo>
                  <a:cubicBezTo>
                    <a:pt x="70759" y="84406"/>
                    <a:pt x="70759" y="83972"/>
                    <a:pt x="70759" y="83972"/>
                  </a:cubicBezTo>
                  <a:cubicBezTo>
                    <a:pt x="69757" y="84406"/>
                    <a:pt x="70759" y="84841"/>
                    <a:pt x="70759" y="85275"/>
                  </a:cubicBezTo>
                  <a:cubicBezTo>
                    <a:pt x="70759" y="84841"/>
                    <a:pt x="70759" y="84406"/>
                    <a:pt x="69757" y="83972"/>
                  </a:cubicBezTo>
                  <a:cubicBezTo>
                    <a:pt x="68761" y="83538"/>
                    <a:pt x="68761" y="83972"/>
                    <a:pt x="68761" y="84406"/>
                  </a:cubicBezTo>
                  <a:cubicBezTo>
                    <a:pt x="68761" y="84406"/>
                    <a:pt x="68761" y="83972"/>
                    <a:pt x="68761" y="83538"/>
                  </a:cubicBezTo>
                  <a:cubicBezTo>
                    <a:pt x="67764" y="83972"/>
                    <a:pt x="66768" y="83538"/>
                    <a:pt x="66768" y="83104"/>
                  </a:cubicBezTo>
                  <a:cubicBezTo>
                    <a:pt x="66768" y="83538"/>
                    <a:pt x="67764" y="83538"/>
                    <a:pt x="67764" y="83538"/>
                  </a:cubicBezTo>
                  <a:cubicBezTo>
                    <a:pt x="66768" y="83104"/>
                    <a:pt x="66768" y="82670"/>
                    <a:pt x="66768" y="82670"/>
                  </a:cubicBezTo>
                  <a:cubicBezTo>
                    <a:pt x="66768" y="82670"/>
                    <a:pt x="67764" y="83538"/>
                    <a:pt x="68761" y="83104"/>
                  </a:cubicBezTo>
                  <a:cubicBezTo>
                    <a:pt x="68761" y="83104"/>
                    <a:pt x="67764" y="83104"/>
                    <a:pt x="67764" y="82670"/>
                  </a:cubicBezTo>
                  <a:cubicBezTo>
                    <a:pt x="67764" y="82670"/>
                    <a:pt x="67764" y="82670"/>
                    <a:pt x="67764" y="82670"/>
                  </a:cubicBezTo>
                  <a:cubicBezTo>
                    <a:pt x="67764" y="82670"/>
                    <a:pt x="67764" y="82235"/>
                    <a:pt x="66768" y="82235"/>
                  </a:cubicBezTo>
                  <a:cubicBezTo>
                    <a:pt x="66768" y="82235"/>
                    <a:pt x="65772" y="82235"/>
                    <a:pt x="65772" y="82670"/>
                  </a:cubicBezTo>
                  <a:cubicBezTo>
                    <a:pt x="64776" y="82235"/>
                    <a:pt x="65772" y="82235"/>
                    <a:pt x="65772" y="82235"/>
                  </a:cubicBezTo>
                  <a:cubicBezTo>
                    <a:pt x="64776" y="81801"/>
                    <a:pt x="64776" y="81801"/>
                    <a:pt x="64776" y="81367"/>
                  </a:cubicBezTo>
                  <a:cubicBezTo>
                    <a:pt x="63779" y="81367"/>
                    <a:pt x="63779" y="80933"/>
                    <a:pt x="62783" y="80933"/>
                  </a:cubicBezTo>
                  <a:cubicBezTo>
                    <a:pt x="64776" y="80064"/>
                    <a:pt x="59794" y="80499"/>
                    <a:pt x="60790" y="80933"/>
                  </a:cubicBezTo>
                  <a:cubicBezTo>
                    <a:pt x="59794" y="80933"/>
                    <a:pt x="58798" y="80499"/>
                    <a:pt x="59794" y="80064"/>
                  </a:cubicBezTo>
                  <a:cubicBezTo>
                    <a:pt x="59794" y="79630"/>
                    <a:pt x="58798" y="80064"/>
                    <a:pt x="57801" y="80064"/>
                  </a:cubicBezTo>
                  <a:cubicBezTo>
                    <a:pt x="57801" y="80064"/>
                    <a:pt x="56805" y="80064"/>
                    <a:pt x="57801" y="80064"/>
                  </a:cubicBezTo>
                  <a:cubicBezTo>
                    <a:pt x="57801" y="80064"/>
                    <a:pt x="55809" y="79196"/>
                    <a:pt x="55809" y="79630"/>
                  </a:cubicBezTo>
                  <a:cubicBezTo>
                    <a:pt x="55809" y="79196"/>
                    <a:pt x="56805" y="79196"/>
                    <a:pt x="56805" y="78762"/>
                  </a:cubicBezTo>
                  <a:cubicBezTo>
                    <a:pt x="55809" y="78762"/>
                    <a:pt x="56805" y="77893"/>
                    <a:pt x="55809" y="77893"/>
                  </a:cubicBezTo>
                  <a:cubicBezTo>
                    <a:pt x="55809" y="77459"/>
                    <a:pt x="54813" y="77025"/>
                    <a:pt x="56805" y="77025"/>
                  </a:cubicBezTo>
                  <a:cubicBezTo>
                    <a:pt x="55809" y="76591"/>
                    <a:pt x="55809" y="76591"/>
                    <a:pt x="55809" y="77025"/>
                  </a:cubicBezTo>
                  <a:cubicBezTo>
                    <a:pt x="55809" y="76591"/>
                    <a:pt x="56805" y="76157"/>
                    <a:pt x="55809" y="76157"/>
                  </a:cubicBezTo>
                  <a:cubicBezTo>
                    <a:pt x="55809" y="76157"/>
                    <a:pt x="55809" y="75288"/>
                    <a:pt x="55809" y="75288"/>
                  </a:cubicBezTo>
                  <a:cubicBezTo>
                    <a:pt x="55809" y="74854"/>
                    <a:pt x="55809" y="74854"/>
                    <a:pt x="55809" y="74854"/>
                  </a:cubicBezTo>
                  <a:cubicBezTo>
                    <a:pt x="55809" y="74420"/>
                    <a:pt x="54813" y="74420"/>
                    <a:pt x="54813" y="74420"/>
                  </a:cubicBezTo>
                  <a:cubicBezTo>
                    <a:pt x="55809" y="74420"/>
                    <a:pt x="55809" y="74420"/>
                    <a:pt x="56805" y="74420"/>
                  </a:cubicBezTo>
                  <a:cubicBezTo>
                    <a:pt x="55809" y="74420"/>
                    <a:pt x="55809" y="74420"/>
                    <a:pt x="55809" y="74420"/>
                  </a:cubicBezTo>
                  <a:cubicBezTo>
                    <a:pt x="55809" y="74420"/>
                    <a:pt x="56805" y="74420"/>
                    <a:pt x="56805" y="74420"/>
                  </a:cubicBezTo>
                  <a:cubicBezTo>
                    <a:pt x="55809" y="73986"/>
                    <a:pt x="54813" y="73551"/>
                    <a:pt x="55809" y="73551"/>
                  </a:cubicBezTo>
                  <a:cubicBezTo>
                    <a:pt x="55809" y="73551"/>
                    <a:pt x="55809" y="73551"/>
                    <a:pt x="55809" y="73551"/>
                  </a:cubicBezTo>
                  <a:cubicBezTo>
                    <a:pt x="55809" y="73551"/>
                    <a:pt x="55809" y="73551"/>
                    <a:pt x="55809" y="73117"/>
                  </a:cubicBezTo>
                  <a:cubicBezTo>
                    <a:pt x="55809" y="73551"/>
                    <a:pt x="55809" y="72683"/>
                    <a:pt x="55809" y="72683"/>
                  </a:cubicBezTo>
                  <a:cubicBezTo>
                    <a:pt x="55809" y="72683"/>
                    <a:pt x="55809" y="72683"/>
                    <a:pt x="55809" y="72683"/>
                  </a:cubicBezTo>
                  <a:cubicBezTo>
                    <a:pt x="55809" y="72683"/>
                    <a:pt x="54813" y="72683"/>
                    <a:pt x="54813" y="72249"/>
                  </a:cubicBezTo>
                  <a:cubicBezTo>
                    <a:pt x="54813" y="72249"/>
                    <a:pt x="55809" y="72249"/>
                    <a:pt x="55809" y="72249"/>
                  </a:cubicBezTo>
                  <a:cubicBezTo>
                    <a:pt x="55809" y="72249"/>
                    <a:pt x="54813" y="72249"/>
                    <a:pt x="54813" y="72249"/>
                  </a:cubicBezTo>
                  <a:cubicBezTo>
                    <a:pt x="54813" y="72249"/>
                    <a:pt x="54813" y="71815"/>
                    <a:pt x="55809" y="71815"/>
                  </a:cubicBezTo>
                  <a:cubicBezTo>
                    <a:pt x="54813" y="71815"/>
                    <a:pt x="55809" y="71815"/>
                    <a:pt x="54813" y="71815"/>
                  </a:cubicBezTo>
                  <a:cubicBezTo>
                    <a:pt x="54813" y="71815"/>
                    <a:pt x="54813" y="71815"/>
                    <a:pt x="54813" y="71815"/>
                  </a:cubicBezTo>
                  <a:cubicBezTo>
                    <a:pt x="55809" y="71815"/>
                    <a:pt x="55809" y="71815"/>
                    <a:pt x="56805" y="71815"/>
                  </a:cubicBezTo>
                  <a:cubicBezTo>
                    <a:pt x="55809" y="71815"/>
                    <a:pt x="55809" y="71815"/>
                    <a:pt x="54813" y="71815"/>
                  </a:cubicBezTo>
                  <a:cubicBezTo>
                    <a:pt x="55809" y="71815"/>
                    <a:pt x="55809" y="71815"/>
                    <a:pt x="55809" y="71815"/>
                  </a:cubicBezTo>
                  <a:cubicBezTo>
                    <a:pt x="55809" y="71380"/>
                    <a:pt x="55809" y="71380"/>
                    <a:pt x="55809" y="71380"/>
                  </a:cubicBezTo>
                  <a:cubicBezTo>
                    <a:pt x="55809" y="71380"/>
                    <a:pt x="56805" y="71380"/>
                    <a:pt x="56805" y="70946"/>
                  </a:cubicBezTo>
                  <a:cubicBezTo>
                    <a:pt x="55809" y="70946"/>
                    <a:pt x="55809" y="70946"/>
                    <a:pt x="55809" y="70946"/>
                  </a:cubicBezTo>
                  <a:cubicBezTo>
                    <a:pt x="55809" y="70946"/>
                    <a:pt x="56805" y="70946"/>
                    <a:pt x="56805" y="70946"/>
                  </a:cubicBezTo>
                  <a:cubicBezTo>
                    <a:pt x="56805" y="70946"/>
                    <a:pt x="56805" y="71380"/>
                    <a:pt x="57801" y="71380"/>
                  </a:cubicBezTo>
                  <a:cubicBezTo>
                    <a:pt x="57801" y="71380"/>
                    <a:pt x="57801" y="70946"/>
                    <a:pt x="56805" y="70946"/>
                  </a:cubicBezTo>
                  <a:cubicBezTo>
                    <a:pt x="57801" y="70946"/>
                    <a:pt x="57801" y="71815"/>
                    <a:pt x="58798" y="71815"/>
                  </a:cubicBezTo>
                  <a:cubicBezTo>
                    <a:pt x="58798" y="71815"/>
                    <a:pt x="58798" y="70946"/>
                    <a:pt x="58798" y="70946"/>
                  </a:cubicBezTo>
                  <a:cubicBezTo>
                    <a:pt x="58798" y="70946"/>
                    <a:pt x="57801" y="70946"/>
                    <a:pt x="57801" y="70946"/>
                  </a:cubicBezTo>
                  <a:cubicBezTo>
                    <a:pt x="57801" y="70946"/>
                    <a:pt x="57801" y="70946"/>
                    <a:pt x="57801" y="70512"/>
                  </a:cubicBezTo>
                  <a:cubicBezTo>
                    <a:pt x="57801" y="70512"/>
                    <a:pt x="57801" y="70078"/>
                    <a:pt x="57801" y="70078"/>
                  </a:cubicBezTo>
                  <a:cubicBezTo>
                    <a:pt x="56805" y="70512"/>
                    <a:pt x="57801" y="69649"/>
                    <a:pt x="57801" y="69649"/>
                  </a:cubicBezTo>
                  <a:cubicBezTo>
                    <a:pt x="57801" y="69215"/>
                    <a:pt x="56805" y="68781"/>
                    <a:pt x="58798" y="68347"/>
                  </a:cubicBezTo>
                  <a:cubicBezTo>
                    <a:pt x="57801" y="68347"/>
                    <a:pt x="58798" y="68347"/>
                    <a:pt x="58798" y="67912"/>
                  </a:cubicBezTo>
                  <a:cubicBezTo>
                    <a:pt x="58798" y="67912"/>
                    <a:pt x="58798" y="67044"/>
                    <a:pt x="58798" y="66610"/>
                  </a:cubicBezTo>
                  <a:cubicBezTo>
                    <a:pt x="58798" y="66610"/>
                    <a:pt x="59794" y="66610"/>
                    <a:pt x="58798" y="67044"/>
                  </a:cubicBezTo>
                  <a:cubicBezTo>
                    <a:pt x="59794" y="66610"/>
                    <a:pt x="59794" y="66610"/>
                    <a:pt x="59794" y="66610"/>
                  </a:cubicBezTo>
                  <a:cubicBezTo>
                    <a:pt x="59794" y="66610"/>
                    <a:pt x="58798" y="66610"/>
                    <a:pt x="58798" y="66176"/>
                  </a:cubicBezTo>
                  <a:cubicBezTo>
                    <a:pt x="58798" y="66176"/>
                    <a:pt x="57801" y="65741"/>
                    <a:pt x="57801" y="65741"/>
                  </a:cubicBezTo>
                  <a:cubicBezTo>
                    <a:pt x="57801" y="65741"/>
                    <a:pt x="57801" y="65741"/>
                    <a:pt x="57801" y="65741"/>
                  </a:cubicBezTo>
                  <a:cubicBezTo>
                    <a:pt x="57801" y="65307"/>
                    <a:pt x="57801" y="65307"/>
                    <a:pt x="56805" y="65307"/>
                  </a:cubicBezTo>
                  <a:cubicBezTo>
                    <a:pt x="57801" y="65307"/>
                    <a:pt x="56805" y="64439"/>
                    <a:pt x="56805" y="64439"/>
                  </a:cubicBezTo>
                  <a:cubicBezTo>
                    <a:pt x="56805" y="64439"/>
                    <a:pt x="57801" y="64005"/>
                    <a:pt x="57801" y="64005"/>
                  </a:cubicBezTo>
                  <a:cubicBezTo>
                    <a:pt x="58798" y="64439"/>
                    <a:pt x="58798" y="64873"/>
                    <a:pt x="60790" y="64873"/>
                  </a:cubicBezTo>
                  <a:cubicBezTo>
                    <a:pt x="60790" y="64439"/>
                    <a:pt x="59794" y="64439"/>
                    <a:pt x="60790" y="64439"/>
                  </a:cubicBezTo>
                  <a:cubicBezTo>
                    <a:pt x="60790" y="64005"/>
                    <a:pt x="61787" y="64439"/>
                    <a:pt x="61787" y="64439"/>
                  </a:cubicBezTo>
                  <a:cubicBezTo>
                    <a:pt x="62783" y="64439"/>
                    <a:pt x="61787" y="63570"/>
                    <a:pt x="62783" y="63136"/>
                  </a:cubicBezTo>
                  <a:cubicBezTo>
                    <a:pt x="62783" y="63570"/>
                    <a:pt x="62783" y="63570"/>
                    <a:pt x="62783" y="63570"/>
                  </a:cubicBezTo>
                  <a:cubicBezTo>
                    <a:pt x="63779" y="63570"/>
                    <a:pt x="63779" y="63570"/>
                    <a:pt x="63779" y="63570"/>
                  </a:cubicBezTo>
                  <a:cubicBezTo>
                    <a:pt x="63779" y="63136"/>
                    <a:pt x="62783" y="63136"/>
                    <a:pt x="61787" y="62702"/>
                  </a:cubicBezTo>
                  <a:cubicBezTo>
                    <a:pt x="62783" y="62702"/>
                    <a:pt x="62783" y="63136"/>
                    <a:pt x="63779" y="62702"/>
                  </a:cubicBezTo>
                  <a:cubicBezTo>
                    <a:pt x="63779" y="62268"/>
                    <a:pt x="62783" y="61834"/>
                    <a:pt x="62783" y="61834"/>
                  </a:cubicBezTo>
                  <a:cubicBezTo>
                    <a:pt x="62783" y="61400"/>
                    <a:pt x="62783" y="61400"/>
                    <a:pt x="62783" y="61400"/>
                  </a:cubicBezTo>
                  <a:cubicBezTo>
                    <a:pt x="61787" y="61400"/>
                    <a:pt x="61787" y="60965"/>
                    <a:pt x="61787" y="60965"/>
                  </a:cubicBezTo>
                  <a:cubicBezTo>
                    <a:pt x="61787" y="60531"/>
                    <a:pt x="61787" y="60097"/>
                    <a:pt x="60790" y="60097"/>
                  </a:cubicBezTo>
                  <a:cubicBezTo>
                    <a:pt x="60790" y="60097"/>
                    <a:pt x="60790" y="60097"/>
                    <a:pt x="61787" y="60097"/>
                  </a:cubicBezTo>
                  <a:cubicBezTo>
                    <a:pt x="61787" y="60097"/>
                    <a:pt x="61787" y="60965"/>
                    <a:pt x="62783" y="60531"/>
                  </a:cubicBezTo>
                  <a:cubicBezTo>
                    <a:pt x="62783" y="60965"/>
                    <a:pt x="62783" y="61400"/>
                    <a:pt x="62783" y="61400"/>
                  </a:cubicBezTo>
                  <a:cubicBezTo>
                    <a:pt x="62783" y="61834"/>
                    <a:pt x="63779" y="61400"/>
                    <a:pt x="63779" y="60965"/>
                  </a:cubicBezTo>
                  <a:cubicBezTo>
                    <a:pt x="63779" y="61400"/>
                    <a:pt x="64776" y="61400"/>
                    <a:pt x="64776" y="61400"/>
                  </a:cubicBezTo>
                  <a:cubicBezTo>
                    <a:pt x="64776" y="61834"/>
                    <a:pt x="63779" y="61400"/>
                    <a:pt x="63779" y="61834"/>
                  </a:cubicBezTo>
                  <a:cubicBezTo>
                    <a:pt x="63779" y="61834"/>
                    <a:pt x="63779" y="61834"/>
                    <a:pt x="63779" y="61834"/>
                  </a:cubicBezTo>
                  <a:cubicBezTo>
                    <a:pt x="64776" y="61834"/>
                    <a:pt x="64776" y="61834"/>
                    <a:pt x="64776" y="61400"/>
                  </a:cubicBezTo>
                  <a:cubicBezTo>
                    <a:pt x="64776" y="61400"/>
                    <a:pt x="64776" y="61400"/>
                    <a:pt x="64776" y="61400"/>
                  </a:cubicBezTo>
                  <a:cubicBezTo>
                    <a:pt x="64776" y="61834"/>
                    <a:pt x="64776" y="61834"/>
                    <a:pt x="64776" y="61834"/>
                  </a:cubicBezTo>
                  <a:cubicBezTo>
                    <a:pt x="65772" y="61834"/>
                    <a:pt x="65772" y="61834"/>
                    <a:pt x="65772" y="61400"/>
                  </a:cubicBezTo>
                  <a:cubicBezTo>
                    <a:pt x="65772" y="60965"/>
                    <a:pt x="65772" y="61400"/>
                    <a:pt x="65772" y="61400"/>
                  </a:cubicBezTo>
                  <a:cubicBezTo>
                    <a:pt x="65772" y="61400"/>
                    <a:pt x="65772" y="61400"/>
                    <a:pt x="65772" y="61400"/>
                  </a:cubicBezTo>
                  <a:cubicBezTo>
                    <a:pt x="65772" y="60965"/>
                    <a:pt x="65772" y="60965"/>
                    <a:pt x="65772" y="60965"/>
                  </a:cubicBezTo>
                  <a:cubicBezTo>
                    <a:pt x="65772" y="60965"/>
                    <a:pt x="65772" y="60965"/>
                    <a:pt x="65772" y="60965"/>
                  </a:cubicBezTo>
                  <a:cubicBezTo>
                    <a:pt x="65772" y="60965"/>
                    <a:pt x="65772" y="60965"/>
                    <a:pt x="65772" y="60965"/>
                  </a:cubicBezTo>
                  <a:cubicBezTo>
                    <a:pt x="66768" y="60965"/>
                    <a:pt x="66768" y="61400"/>
                    <a:pt x="67764" y="61400"/>
                  </a:cubicBezTo>
                  <a:cubicBezTo>
                    <a:pt x="67764" y="60965"/>
                    <a:pt x="67764" y="60965"/>
                    <a:pt x="66768" y="60531"/>
                  </a:cubicBezTo>
                  <a:cubicBezTo>
                    <a:pt x="66768" y="60531"/>
                    <a:pt x="68761" y="60965"/>
                    <a:pt x="67764" y="60531"/>
                  </a:cubicBezTo>
                  <a:cubicBezTo>
                    <a:pt x="67764" y="60531"/>
                    <a:pt x="67764" y="60531"/>
                    <a:pt x="67764" y="60531"/>
                  </a:cubicBezTo>
                  <a:cubicBezTo>
                    <a:pt x="66768" y="60531"/>
                    <a:pt x="66768" y="60097"/>
                    <a:pt x="67764" y="60097"/>
                  </a:cubicBezTo>
                  <a:cubicBezTo>
                    <a:pt x="67764" y="60097"/>
                    <a:pt x="67764" y="60531"/>
                    <a:pt x="68761" y="60097"/>
                  </a:cubicBezTo>
                  <a:cubicBezTo>
                    <a:pt x="68761" y="60097"/>
                    <a:pt x="68761" y="60097"/>
                    <a:pt x="68761" y="60531"/>
                  </a:cubicBezTo>
                  <a:cubicBezTo>
                    <a:pt x="68761" y="59663"/>
                    <a:pt x="65772" y="60097"/>
                    <a:pt x="65772" y="60097"/>
                  </a:cubicBezTo>
                  <a:cubicBezTo>
                    <a:pt x="65772" y="59663"/>
                    <a:pt x="66768" y="59663"/>
                    <a:pt x="66768" y="59663"/>
                  </a:cubicBezTo>
                  <a:cubicBezTo>
                    <a:pt x="66768" y="59663"/>
                    <a:pt x="66768" y="59663"/>
                    <a:pt x="67764" y="59663"/>
                  </a:cubicBezTo>
                  <a:cubicBezTo>
                    <a:pt x="66768" y="59663"/>
                    <a:pt x="66768" y="59663"/>
                    <a:pt x="66768" y="59663"/>
                  </a:cubicBezTo>
                  <a:cubicBezTo>
                    <a:pt x="66768" y="59229"/>
                    <a:pt x="67764" y="59663"/>
                    <a:pt x="67764" y="59663"/>
                  </a:cubicBezTo>
                  <a:cubicBezTo>
                    <a:pt x="67764" y="59663"/>
                    <a:pt x="67764" y="59229"/>
                    <a:pt x="68761" y="59229"/>
                  </a:cubicBezTo>
                  <a:cubicBezTo>
                    <a:pt x="68761" y="59229"/>
                    <a:pt x="68761" y="59229"/>
                    <a:pt x="67764" y="59229"/>
                  </a:cubicBezTo>
                  <a:cubicBezTo>
                    <a:pt x="68761" y="59229"/>
                    <a:pt x="68761" y="58794"/>
                    <a:pt x="68761" y="58794"/>
                  </a:cubicBezTo>
                  <a:cubicBezTo>
                    <a:pt x="68761" y="58794"/>
                    <a:pt x="68761" y="58794"/>
                    <a:pt x="69757" y="58794"/>
                  </a:cubicBezTo>
                  <a:cubicBezTo>
                    <a:pt x="69757" y="58794"/>
                    <a:pt x="68761" y="58360"/>
                    <a:pt x="68761" y="58360"/>
                  </a:cubicBezTo>
                  <a:cubicBezTo>
                    <a:pt x="68761" y="58360"/>
                    <a:pt x="68761" y="58360"/>
                    <a:pt x="68761" y="58360"/>
                  </a:cubicBezTo>
                  <a:cubicBezTo>
                    <a:pt x="68761" y="58360"/>
                    <a:pt x="69757" y="58360"/>
                    <a:pt x="70759" y="58360"/>
                  </a:cubicBezTo>
                  <a:cubicBezTo>
                    <a:pt x="69757" y="58360"/>
                    <a:pt x="69757" y="57926"/>
                    <a:pt x="69757" y="57926"/>
                  </a:cubicBezTo>
                  <a:cubicBezTo>
                    <a:pt x="69757" y="57926"/>
                    <a:pt x="70759" y="57926"/>
                    <a:pt x="70759" y="57926"/>
                  </a:cubicBezTo>
                  <a:cubicBezTo>
                    <a:pt x="70759" y="57926"/>
                    <a:pt x="70759" y="57926"/>
                    <a:pt x="70759" y="57926"/>
                  </a:cubicBezTo>
                  <a:cubicBezTo>
                    <a:pt x="69757" y="57926"/>
                    <a:pt x="70759" y="58794"/>
                    <a:pt x="70759" y="58360"/>
                  </a:cubicBezTo>
                  <a:cubicBezTo>
                    <a:pt x="70759" y="58360"/>
                    <a:pt x="71755" y="58360"/>
                    <a:pt x="71755" y="57926"/>
                  </a:cubicBezTo>
                  <a:cubicBezTo>
                    <a:pt x="71755" y="57926"/>
                    <a:pt x="70759" y="57926"/>
                    <a:pt x="69757" y="57492"/>
                  </a:cubicBezTo>
                  <a:cubicBezTo>
                    <a:pt x="70759" y="57492"/>
                    <a:pt x="70759" y="57492"/>
                    <a:pt x="71755" y="57492"/>
                  </a:cubicBezTo>
                  <a:cubicBezTo>
                    <a:pt x="71755" y="57492"/>
                    <a:pt x="71755" y="57492"/>
                    <a:pt x="71755" y="57926"/>
                  </a:cubicBezTo>
                  <a:cubicBezTo>
                    <a:pt x="72752" y="57926"/>
                    <a:pt x="72752" y="58360"/>
                    <a:pt x="72752" y="58360"/>
                  </a:cubicBezTo>
                  <a:cubicBezTo>
                    <a:pt x="72752" y="58360"/>
                    <a:pt x="73748" y="57926"/>
                    <a:pt x="73748" y="57926"/>
                  </a:cubicBezTo>
                  <a:cubicBezTo>
                    <a:pt x="72752" y="57926"/>
                    <a:pt x="72752" y="57926"/>
                    <a:pt x="72752" y="57492"/>
                  </a:cubicBezTo>
                  <a:cubicBezTo>
                    <a:pt x="73748" y="57926"/>
                    <a:pt x="73748" y="57926"/>
                    <a:pt x="73748" y="57492"/>
                  </a:cubicBezTo>
                  <a:cubicBezTo>
                    <a:pt x="73748" y="57492"/>
                    <a:pt x="73748" y="57492"/>
                    <a:pt x="73748" y="57492"/>
                  </a:cubicBezTo>
                  <a:cubicBezTo>
                    <a:pt x="73748" y="57492"/>
                    <a:pt x="73748" y="57492"/>
                    <a:pt x="73748" y="57492"/>
                  </a:cubicBezTo>
                  <a:cubicBezTo>
                    <a:pt x="73748" y="57492"/>
                    <a:pt x="73748" y="57058"/>
                    <a:pt x="73748" y="57058"/>
                  </a:cubicBezTo>
                  <a:cubicBezTo>
                    <a:pt x="73748" y="57058"/>
                    <a:pt x="74744" y="57058"/>
                    <a:pt x="74744" y="57058"/>
                  </a:cubicBezTo>
                  <a:cubicBezTo>
                    <a:pt x="74744" y="57058"/>
                    <a:pt x="74744" y="57058"/>
                    <a:pt x="74744" y="57058"/>
                  </a:cubicBezTo>
                  <a:cubicBezTo>
                    <a:pt x="75740" y="56623"/>
                    <a:pt x="74744" y="56189"/>
                    <a:pt x="75740" y="55755"/>
                  </a:cubicBezTo>
                  <a:cubicBezTo>
                    <a:pt x="75740" y="55755"/>
                    <a:pt x="75740" y="56189"/>
                    <a:pt x="75740" y="55755"/>
                  </a:cubicBezTo>
                  <a:cubicBezTo>
                    <a:pt x="75740" y="55755"/>
                    <a:pt x="75740" y="55755"/>
                    <a:pt x="75740" y="55755"/>
                  </a:cubicBezTo>
                  <a:cubicBezTo>
                    <a:pt x="76737" y="55755"/>
                    <a:pt x="76737" y="56189"/>
                    <a:pt x="77733" y="56189"/>
                  </a:cubicBezTo>
                  <a:cubicBezTo>
                    <a:pt x="77733" y="55755"/>
                    <a:pt x="76737" y="55755"/>
                    <a:pt x="77733" y="55755"/>
                  </a:cubicBezTo>
                  <a:cubicBezTo>
                    <a:pt x="76737" y="55321"/>
                    <a:pt x="76737" y="55321"/>
                    <a:pt x="76737" y="55321"/>
                  </a:cubicBezTo>
                  <a:cubicBezTo>
                    <a:pt x="76737" y="55321"/>
                    <a:pt x="75740" y="54887"/>
                    <a:pt x="76737" y="54887"/>
                  </a:cubicBezTo>
                  <a:cubicBezTo>
                    <a:pt x="76737" y="54887"/>
                    <a:pt x="77733" y="55321"/>
                    <a:pt x="77733" y="55321"/>
                  </a:cubicBezTo>
                  <a:cubicBezTo>
                    <a:pt x="78729" y="55321"/>
                    <a:pt x="77733" y="55755"/>
                    <a:pt x="78729" y="55755"/>
                  </a:cubicBezTo>
                  <a:cubicBezTo>
                    <a:pt x="78729" y="56189"/>
                    <a:pt x="79726" y="56189"/>
                    <a:pt x="79726" y="55755"/>
                  </a:cubicBezTo>
                  <a:cubicBezTo>
                    <a:pt x="79726" y="55755"/>
                    <a:pt x="79726" y="55321"/>
                    <a:pt x="79726" y="55321"/>
                  </a:cubicBezTo>
                  <a:cubicBezTo>
                    <a:pt x="79726" y="54887"/>
                    <a:pt x="79726" y="54887"/>
                    <a:pt x="80722" y="54887"/>
                  </a:cubicBezTo>
                  <a:cubicBezTo>
                    <a:pt x="80722" y="54887"/>
                    <a:pt x="80722" y="54452"/>
                    <a:pt x="80722" y="54452"/>
                  </a:cubicBezTo>
                  <a:cubicBezTo>
                    <a:pt x="81718" y="54452"/>
                    <a:pt x="81718" y="54452"/>
                    <a:pt x="81718" y="54452"/>
                  </a:cubicBezTo>
                  <a:cubicBezTo>
                    <a:pt x="81718" y="54452"/>
                    <a:pt x="81718" y="54018"/>
                    <a:pt x="82714" y="54018"/>
                  </a:cubicBezTo>
                  <a:cubicBezTo>
                    <a:pt x="82714" y="54018"/>
                    <a:pt x="82714" y="54018"/>
                    <a:pt x="82714" y="54018"/>
                  </a:cubicBezTo>
                  <a:cubicBezTo>
                    <a:pt x="82714" y="54018"/>
                    <a:pt x="83711" y="54018"/>
                    <a:pt x="83711" y="54018"/>
                  </a:cubicBezTo>
                  <a:cubicBezTo>
                    <a:pt x="84707" y="54018"/>
                    <a:pt x="83711" y="53584"/>
                    <a:pt x="84707" y="53150"/>
                  </a:cubicBezTo>
                  <a:cubicBezTo>
                    <a:pt x="84707" y="53584"/>
                    <a:pt x="83711" y="54018"/>
                    <a:pt x="84707" y="54018"/>
                  </a:cubicBezTo>
                  <a:cubicBezTo>
                    <a:pt x="84707" y="54018"/>
                    <a:pt x="84707" y="53150"/>
                    <a:pt x="84707" y="53150"/>
                  </a:cubicBezTo>
                  <a:cubicBezTo>
                    <a:pt x="85703" y="53150"/>
                    <a:pt x="84707" y="53584"/>
                    <a:pt x="85703" y="54018"/>
                  </a:cubicBezTo>
                  <a:cubicBezTo>
                    <a:pt x="85703" y="54018"/>
                    <a:pt x="85703" y="53150"/>
                    <a:pt x="85703" y="53150"/>
                  </a:cubicBezTo>
                  <a:cubicBezTo>
                    <a:pt x="85703" y="53150"/>
                    <a:pt x="85703" y="53150"/>
                    <a:pt x="85703" y="53150"/>
                  </a:cubicBezTo>
                  <a:cubicBezTo>
                    <a:pt x="85703" y="52716"/>
                    <a:pt x="86700" y="52716"/>
                    <a:pt x="86700" y="52716"/>
                  </a:cubicBezTo>
                  <a:cubicBezTo>
                    <a:pt x="86700" y="52716"/>
                    <a:pt x="86700" y="52716"/>
                    <a:pt x="86700" y="53150"/>
                  </a:cubicBezTo>
                  <a:cubicBezTo>
                    <a:pt x="87696" y="52716"/>
                    <a:pt x="87696" y="52281"/>
                    <a:pt x="87696" y="52716"/>
                  </a:cubicBezTo>
                  <a:cubicBezTo>
                    <a:pt x="87696" y="52716"/>
                    <a:pt x="88692" y="52716"/>
                    <a:pt x="88692" y="52716"/>
                  </a:cubicBezTo>
                  <a:cubicBezTo>
                    <a:pt x="87696" y="52716"/>
                    <a:pt x="87696" y="52281"/>
                    <a:pt x="87696" y="52281"/>
                  </a:cubicBezTo>
                  <a:cubicBezTo>
                    <a:pt x="87696" y="52281"/>
                    <a:pt x="88692" y="52281"/>
                    <a:pt x="88692" y="52281"/>
                  </a:cubicBezTo>
                  <a:cubicBezTo>
                    <a:pt x="89689" y="51847"/>
                    <a:pt x="89689" y="51847"/>
                    <a:pt x="89689" y="51413"/>
                  </a:cubicBezTo>
                  <a:cubicBezTo>
                    <a:pt x="89689" y="51413"/>
                    <a:pt x="89689" y="51413"/>
                    <a:pt x="89689" y="50979"/>
                  </a:cubicBezTo>
                  <a:cubicBezTo>
                    <a:pt x="90690" y="50979"/>
                    <a:pt x="90690" y="50545"/>
                    <a:pt x="90690" y="50110"/>
                  </a:cubicBezTo>
                  <a:cubicBezTo>
                    <a:pt x="90690" y="49682"/>
                    <a:pt x="90690" y="49682"/>
                    <a:pt x="90690" y="49248"/>
                  </a:cubicBezTo>
                  <a:cubicBezTo>
                    <a:pt x="91687" y="49248"/>
                    <a:pt x="91687" y="48813"/>
                    <a:pt x="91687" y="48813"/>
                  </a:cubicBezTo>
                  <a:cubicBezTo>
                    <a:pt x="91687" y="48813"/>
                    <a:pt x="91687" y="48813"/>
                    <a:pt x="92683" y="48813"/>
                  </a:cubicBezTo>
                  <a:cubicBezTo>
                    <a:pt x="92683" y="48813"/>
                    <a:pt x="92683" y="48379"/>
                    <a:pt x="92683" y="48379"/>
                  </a:cubicBezTo>
                  <a:cubicBezTo>
                    <a:pt x="93679" y="47945"/>
                    <a:pt x="93679" y="47945"/>
                    <a:pt x="93679" y="47945"/>
                  </a:cubicBezTo>
                  <a:cubicBezTo>
                    <a:pt x="93679" y="47945"/>
                    <a:pt x="93679" y="47945"/>
                    <a:pt x="93679" y="47945"/>
                  </a:cubicBezTo>
                  <a:cubicBezTo>
                    <a:pt x="93679" y="47945"/>
                    <a:pt x="93679" y="47511"/>
                    <a:pt x="93679" y="47511"/>
                  </a:cubicBezTo>
                  <a:cubicBezTo>
                    <a:pt x="93679" y="47511"/>
                    <a:pt x="94676" y="47945"/>
                    <a:pt x="94676" y="47945"/>
                  </a:cubicBezTo>
                  <a:cubicBezTo>
                    <a:pt x="94676" y="47511"/>
                    <a:pt x="97664" y="46642"/>
                    <a:pt x="96668" y="46642"/>
                  </a:cubicBezTo>
                  <a:cubicBezTo>
                    <a:pt x="96668" y="46642"/>
                    <a:pt x="96668" y="46642"/>
                    <a:pt x="96668" y="46642"/>
                  </a:cubicBezTo>
                  <a:cubicBezTo>
                    <a:pt x="95672" y="46642"/>
                    <a:pt x="95672" y="47077"/>
                    <a:pt x="95672" y="46642"/>
                  </a:cubicBezTo>
                  <a:cubicBezTo>
                    <a:pt x="95672" y="46642"/>
                    <a:pt x="95672" y="46208"/>
                    <a:pt x="95672" y="46208"/>
                  </a:cubicBezTo>
                  <a:cubicBezTo>
                    <a:pt x="95672" y="46208"/>
                    <a:pt x="94676" y="46208"/>
                    <a:pt x="94676" y="46208"/>
                  </a:cubicBezTo>
                  <a:cubicBezTo>
                    <a:pt x="94676" y="46208"/>
                    <a:pt x="94676" y="46208"/>
                    <a:pt x="94676" y="46208"/>
                  </a:cubicBezTo>
                  <a:cubicBezTo>
                    <a:pt x="93679" y="46208"/>
                    <a:pt x="93679" y="45774"/>
                    <a:pt x="94676" y="46208"/>
                  </a:cubicBezTo>
                  <a:cubicBezTo>
                    <a:pt x="94676" y="46208"/>
                    <a:pt x="94676" y="45774"/>
                    <a:pt x="95672" y="45774"/>
                  </a:cubicBezTo>
                  <a:cubicBezTo>
                    <a:pt x="95672" y="46208"/>
                    <a:pt x="95672" y="46208"/>
                    <a:pt x="95672" y="46208"/>
                  </a:cubicBezTo>
                  <a:cubicBezTo>
                    <a:pt x="95672" y="46208"/>
                    <a:pt x="95672" y="45774"/>
                    <a:pt x="95672" y="45340"/>
                  </a:cubicBezTo>
                  <a:cubicBezTo>
                    <a:pt x="95672" y="45774"/>
                    <a:pt x="95672" y="45774"/>
                    <a:pt x="95672" y="45774"/>
                  </a:cubicBezTo>
                  <a:cubicBezTo>
                    <a:pt x="94676" y="45774"/>
                    <a:pt x="94676" y="45340"/>
                    <a:pt x="94676" y="45340"/>
                  </a:cubicBezTo>
                  <a:cubicBezTo>
                    <a:pt x="94676" y="45340"/>
                    <a:pt x="94676" y="45774"/>
                    <a:pt x="94676" y="45774"/>
                  </a:cubicBezTo>
                  <a:cubicBezTo>
                    <a:pt x="93679" y="45340"/>
                    <a:pt x="92683" y="44906"/>
                    <a:pt x="93679" y="44906"/>
                  </a:cubicBezTo>
                  <a:cubicBezTo>
                    <a:pt x="93679" y="44906"/>
                    <a:pt x="91687" y="44471"/>
                    <a:pt x="91687" y="44037"/>
                  </a:cubicBezTo>
                  <a:cubicBezTo>
                    <a:pt x="92683" y="44037"/>
                    <a:pt x="93679" y="44471"/>
                    <a:pt x="93679" y="44906"/>
                  </a:cubicBezTo>
                  <a:cubicBezTo>
                    <a:pt x="93679" y="44471"/>
                    <a:pt x="93679" y="44471"/>
                    <a:pt x="93679" y="44471"/>
                  </a:cubicBezTo>
                  <a:cubicBezTo>
                    <a:pt x="93679" y="44471"/>
                    <a:pt x="93679" y="44037"/>
                    <a:pt x="92683" y="44037"/>
                  </a:cubicBezTo>
                  <a:cubicBezTo>
                    <a:pt x="94676" y="44037"/>
                    <a:pt x="93679" y="43603"/>
                    <a:pt x="92683" y="43603"/>
                  </a:cubicBezTo>
                  <a:cubicBezTo>
                    <a:pt x="92683" y="43603"/>
                    <a:pt x="92683" y="43603"/>
                    <a:pt x="91687" y="43603"/>
                  </a:cubicBezTo>
                  <a:cubicBezTo>
                    <a:pt x="91687" y="43603"/>
                    <a:pt x="91687" y="43169"/>
                    <a:pt x="91687" y="43169"/>
                  </a:cubicBezTo>
                  <a:cubicBezTo>
                    <a:pt x="91687" y="43169"/>
                    <a:pt x="91687" y="43169"/>
                    <a:pt x="91687" y="43169"/>
                  </a:cubicBezTo>
                  <a:cubicBezTo>
                    <a:pt x="92683" y="43169"/>
                    <a:pt x="91687" y="43169"/>
                    <a:pt x="92683" y="43169"/>
                  </a:cubicBezTo>
                  <a:cubicBezTo>
                    <a:pt x="92683" y="43169"/>
                    <a:pt x="92683" y="43169"/>
                    <a:pt x="92683" y="42735"/>
                  </a:cubicBezTo>
                  <a:cubicBezTo>
                    <a:pt x="92683" y="42735"/>
                    <a:pt x="92683" y="42300"/>
                    <a:pt x="93679" y="42300"/>
                  </a:cubicBezTo>
                  <a:cubicBezTo>
                    <a:pt x="93679" y="41866"/>
                    <a:pt x="94676" y="41866"/>
                    <a:pt x="94676" y="41866"/>
                  </a:cubicBezTo>
                  <a:cubicBezTo>
                    <a:pt x="94676" y="41866"/>
                    <a:pt x="94676" y="41432"/>
                    <a:pt x="94676" y="41432"/>
                  </a:cubicBezTo>
                  <a:cubicBezTo>
                    <a:pt x="94676" y="41432"/>
                    <a:pt x="95672" y="41432"/>
                    <a:pt x="95672" y="41432"/>
                  </a:cubicBezTo>
                  <a:cubicBezTo>
                    <a:pt x="95672" y="41432"/>
                    <a:pt x="95672" y="40998"/>
                    <a:pt x="95672" y="40998"/>
                  </a:cubicBezTo>
                  <a:cubicBezTo>
                    <a:pt x="95672" y="40998"/>
                    <a:pt x="96668" y="40998"/>
                    <a:pt x="96668" y="40998"/>
                  </a:cubicBezTo>
                  <a:cubicBezTo>
                    <a:pt x="95672" y="40998"/>
                    <a:pt x="96668" y="40564"/>
                    <a:pt x="95672" y="40129"/>
                  </a:cubicBezTo>
                  <a:cubicBezTo>
                    <a:pt x="97664" y="40564"/>
                    <a:pt x="95672" y="39695"/>
                    <a:pt x="95672" y="39261"/>
                  </a:cubicBezTo>
                  <a:cubicBezTo>
                    <a:pt x="94676" y="38827"/>
                    <a:pt x="94676" y="38393"/>
                    <a:pt x="93679" y="38393"/>
                  </a:cubicBezTo>
                  <a:cubicBezTo>
                    <a:pt x="93679" y="38393"/>
                    <a:pt x="94676" y="38393"/>
                    <a:pt x="93679" y="37958"/>
                  </a:cubicBezTo>
                  <a:cubicBezTo>
                    <a:pt x="94676" y="37958"/>
                    <a:pt x="95672" y="39261"/>
                    <a:pt x="95672" y="39261"/>
                  </a:cubicBezTo>
                  <a:cubicBezTo>
                    <a:pt x="96668" y="39261"/>
                    <a:pt x="97664" y="39261"/>
                    <a:pt x="97664" y="38827"/>
                  </a:cubicBezTo>
                  <a:cubicBezTo>
                    <a:pt x="97664" y="38827"/>
                    <a:pt x="96668" y="38393"/>
                    <a:pt x="96668" y="38393"/>
                  </a:cubicBezTo>
                  <a:cubicBezTo>
                    <a:pt x="96668" y="38827"/>
                    <a:pt x="95672" y="38393"/>
                    <a:pt x="94676" y="38393"/>
                  </a:cubicBezTo>
                  <a:cubicBezTo>
                    <a:pt x="95672" y="37958"/>
                    <a:pt x="95672" y="37958"/>
                    <a:pt x="95672" y="37958"/>
                  </a:cubicBezTo>
                  <a:cubicBezTo>
                    <a:pt x="94676" y="37958"/>
                    <a:pt x="95672" y="37958"/>
                    <a:pt x="96668" y="37958"/>
                  </a:cubicBezTo>
                  <a:cubicBezTo>
                    <a:pt x="96668" y="37958"/>
                    <a:pt x="96668" y="37958"/>
                    <a:pt x="96668" y="37958"/>
                  </a:cubicBezTo>
                  <a:cubicBezTo>
                    <a:pt x="96668" y="37958"/>
                    <a:pt x="95672" y="37958"/>
                    <a:pt x="96668" y="37524"/>
                  </a:cubicBezTo>
                  <a:cubicBezTo>
                    <a:pt x="96668" y="37524"/>
                    <a:pt x="96668" y="37958"/>
                    <a:pt x="97664" y="37958"/>
                  </a:cubicBezTo>
                  <a:cubicBezTo>
                    <a:pt x="97664" y="37958"/>
                    <a:pt x="97664" y="37524"/>
                    <a:pt x="97664" y="37524"/>
                  </a:cubicBezTo>
                  <a:cubicBezTo>
                    <a:pt x="97664" y="37524"/>
                    <a:pt x="98661" y="37958"/>
                    <a:pt x="98661" y="37524"/>
                  </a:cubicBezTo>
                  <a:cubicBezTo>
                    <a:pt x="99657" y="37958"/>
                    <a:pt x="99657" y="37524"/>
                    <a:pt x="99657" y="37090"/>
                  </a:cubicBezTo>
                  <a:cubicBezTo>
                    <a:pt x="100653" y="37958"/>
                    <a:pt x="101650" y="36656"/>
                    <a:pt x="99657" y="36656"/>
                  </a:cubicBezTo>
                  <a:cubicBezTo>
                    <a:pt x="99657" y="36656"/>
                    <a:pt x="99657" y="36656"/>
                    <a:pt x="99657" y="37090"/>
                  </a:cubicBezTo>
                  <a:cubicBezTo>
                    <a:pt x="99657" y="37090"/>
                    <a:pt x="98661" y="36656"/>
                    <a:pt x="98661" y="36656"/>
                  </a:cubicBezTo>
                  <a:cubicBezTo>
                    <a:pt x="99657" y="36656"/>
                    <a:pt x="100653" y="36656"/>
                    <a:pt x="100653" y="36656"/>
                  </a:cubicBezTo>
                  <a:cubicBezTo>
                    <a:pt x="100653" y="36222"/>
                    <a:pt x="101650" y="36656"/>
                    <a:pt x="101650" y="36222"/>
                  </a:cubicBezTo>
                  <a:cubicBezTo>
                    <a:pt x="101650" y="36222"/>
                    <a:pt x="100653" y="35787"/>
                    <a:pt x="99657" y="35787"/>
                  </a:cubicBezTo>
                  <a:cubicBezTo>
                    <a:pt x="98661" y="35353"/>
                    <a:pt x="98661" y="34919"/>
                    <a:pt x="97664" y="34485"/>
                  </a:cubicBezTo>
                  <a:cubicBezTo>
                    <a:pt x="98661" y="34919"/>
                    <a:pt x="98661" y="35353"/>
                    <a:pt x="99657" y="35353"/>
                  </a:cubicBezTo>
                  <a:cubicBezTo>
                    <a:pt x="100653" y="35787"/>
                    <a:pt x="101650" y="35787"/>
                    <a:pt x="102646" y="36222"/>
                  </a:cubicBezTo>
                  <a:cubicBezTo>
                    <a:pt x="102646" y="35787"/>
                    <a:pt x="104639" y="37090"/>
                    <a:pt x="103642" y="36222"/>
                  </a:cubicBezTo>
                  <a:cubicBezTo>
                    <a:pt x="103642" y="35787"/>
                    <a:pt x="103642" y="35787"/>
                    <a:pt x="103642" y="35787"/>
                  </a:cubicBezTo>
                  <a:cubicBezTo>
                    <a:pt x="103642" y="35787"/>
                    <a:pt x="103642" y="35787"/>
                    <a:pt x="103642" y="35787"/>
                  </a:cubicBezTo>
                  <a:cubicBezTo>
                    <a:pt x="103642" y="35353"/>
                    <a:pt x="102646" y="35353"/>
                    <a:pt x="102646" y="35353"/>
                  </a:cubicBezTo>
                  <a:cubicBezTo>
                    <a:pt x="102646" y="35353"/>
                    <a:pt x="103642" y="36222"/>
                    <a:pt x="101650" y="35787"/>
                  </a:cubicBezTo>
                  <a:cubicBezTo>
                    <a:pt x="103642" y="35787"/>
                    <a:pt x="102646" y="35353"/>
                    <a:pt x="102646" y="34919"/>
                  </a:cubicBezTo>
                  <a:cubicBezTo>
                    <a:pt x="102646" y="34919"/>
                    <a:pt x="103642" y="34919"/>
                    <a:pt x="103642" y="35353"/>
                  </a:cubicBezTo>
                  <a:cubicBezTo>
                    <a:pt x="103642" y="35353"/>
                    <a:pt x="103642" y="35353"/>
                    <a:pt x="103642" y="35353"/>
                  </a:cubicBezTo>
                  <a:cubicBezTo>
                    <a:pt x="103642" y="34919"/>
                    <a:pt x="103642" y="34919"/>
                    <a:pt x="103642" y="34485"/>
                  </a:cubicBezTo>
                  <a:cubicBezTo>
                    <a:pt x="102646" y="34485"/>
                    <a:pt x="102646" y="34485"/>
                    <a:pt x="101650" y="34485"/>
                  </a:cubicBezTo>
                  <a:cubicBezTo>
                    <a:pt x="102646" y="34485"/>
                    <a:pt x="102646" y="34485"/>
                    <a:pt x="103642" y="34485"/>
                  </a:cubicBezTo>
                  <a:cubicBezTo>
                    <a:pt x="103642" y="34485"/>
                    <a:pt x="103642" y="34051"/>
                    <a:pt x="103642" y="34051"/>
                  </a:cubicBezTo>
                  <a:cubicBezTo>
                    <a:pt x="103642" y="34051"/>
                    <a:pt x="103642" y="33616"/>
                    <a:pt x="103642" y="33616"/>
                  </a:cubicBezTo>
                  <a:cubicBezTo>
                    <a:pt x="103642" y="33616"/>
                    <a:pt x="103642" y="33182"/>
                    <a:pt x="103642" y="33182"/>
                  </a:cubicBezTo>
                  <a:cubicBezTo>
                    <a:pt x="104639" y="33182"/>
                    <a:pt x="104639" y="33616"/>
                    <a:pt x="104639" y="33616"/>
                  </a:cubicBezTo>
                  <a:cubicBezTo>
                    <a:pt x="105635" y="33616"/>
                    <a:pt x="104639" y="34051"/>
                    <a:pt x="104639" y="34051"/>
                  </a:cubicBezTo>
                  <a:cubicBezTo>
                    <a:pt x="105635" y="34051"/>
                    <a:pt x="106631" y="34051"/>
                    <a:pt x="106631" y="34485"/>
                  </a:cubicBezTo>
                  <a:cubicBezTo>
                    <a:pt x="106631" y="34051"/>
                    <a:pt x="106631" y="33182"/>
                    <a:pt x="105635" y="32748"/>
                  </a:cubicBezTo>
                  <a:cubicBezTo>
                    <a:pt x="106631" y="32748"/>
                    <a:pt x="107627" y="33182"/>
                    <a:pt x="107627" y="33616"/>
                  </a:cubicBezTo>
                  <a:cubicBezTo>
                    <a:pt x="108624" y="34051"/>
                    <a:pt x="107627" y="33616"/>
                    <a:pt x="108624" y="34051"/>
                  </a:cubicBezTo>
                  <a:cubicBezTo>
                    <a:pt x="108624" y="34051"/>
                    <a:pt x="109620" y="34051"/>
                    <a:pt x="109620" y="34485"/>
                  </a:cubicBezTo>
                  <a:cubicBezTo>
                    <a:pt x="109620" y="34485"/>
                    <a:pt x="109620" y="34485"/>
                    <a:pt x="110622" y="34919"/>
                  </a:cubicBezTo>
                  <a:cubicBezTo>
                    <a:pt x="110622" y="34919"/>
                    <a:pt x="110622" y="34919"/>
                    <a:pt x="110622" y="34485"/>
                  </a:cubicBezTo>
                  <a:cubicBezTo>
                    <a:pt x="110622" y="34485"/>
                    <a:pt x="110622" y="34485"/>
                    <a:pt x="111618" y="34051"/>
                  </a:cubicBezTo>
                  <a:cubicBezTo>
                    <a:pt x="111618" y="34051"/>
                    <a:pt x="110622" y="33616"/>
                    <a:pt x="111618" y="33616"/>
                  </a:cubicBezTo>
                  <a:cubicBezTo>
                    <a:pt x="111618" y="33616"/>
                    <a:pt x="111618" y="34051"/>
                    <a:pt x="112615" y="34051"/>
                  </a:cubicBezTo>
                  <a:cubicBezTo>
                    <a:pt x="112615" y="34051"/>
                    <a:pt x="112615" y="33616"/>
                    <a:pt x="112615" y="33616"/>
                  </a:cubicBezTo>
                  <a:cubicBezTo>
                    <a:pt x="112615" y="34051"/>
                    <a:pt x="112615" y="34051"/>
                    <a:pt x="113611" y="34051"/>
                  </a:cubicBezTo>
                  <a:cubicBezTo>
                    <a:pt x="113611" y="34485"/>
                    <a:pt x="113611" y="34051"/>
                    <a:pt x="113611" y="34051"/>
                  </a:cubicBezTo>
                  <a:cubicBezTo>
                    <a:pt x="113611" y="33616"/>
                    <a:pt x="113611" y="33616"/>
                    <a:pt x="113611" y="33616"/>
                  </a:cubicBezTo>
                  <a:cubicBezTo>
                    <a:pt x="113611" y="33616"/>
                    <a:pt x="115603" y="34051"/>
                    <a:pt x="115603" y="34051"/>
                  </a:cubicBezTo>
                  <a:cubicBezTo>
                    <a:pt x="115603" y="34051"/>
                    <a:pt x="115603" y="33616"/>
                    <a:pt x="115603" y="33616"/>
                  </a:cubicBezTo>
                  <a:cubicBezTo>
                    <a:pt x="116600" y="33616"/>
                    <a:pt x="116600" y="34051"/>
                    <a:pt x="117596" y="34051"/>
                  </a:cubicBezTo>
                  <a:cubicBezTo>
                    <a:pt x="117596" y="34051"/>
                    <a:pt x="117596" y="34051"/>
                    <a:pt x="117596" y="34051"/>
                  </a:cubicBezTo>
                  <a:cubicBezTo>
                    <a:pt x="118592" y="34051"/>
                    <a:pt x="117596" y="34051"/>
                    <a:pt x="118592" y="34051"/>
                  </a:cubicBezTo>
                  <a:cubicBezTo>
                    <a:pt x="117596" y="34051"/>
                    <a:pt x="118592" y="34051"/>
                    <a:pt x="118592" y="34051"/>
                  </a:cubicBezTo>
                  <a:cubicBezTo>
                    <a:pt x="118592" y="34051"/>
                    <a:pt x="118592" y="34051"/>
                    <a:pt x="119589" y="34051"/>
                  </a:cubicBezTo>
                  <a:cubicBezTo>
                    <a:pt x="118592" y="34051"/>
                    <a:pt x="118592" y="34051"/>
                    <a:pt x="118592" y="33616"/>
                  </a:cubicBezTo>
                  <a:cubicBezTo>
                    <a:pt x="119589" y="34051"/>
                    <a:pt x="120585" y="33616"/>
                    <a:pt x="119589" y="3318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30" name="Shape 2430"/>
            <p:cNvSpPr/>
            <p:nvPr/>
          </p:nvSpPr>
          <p:spPr>
            <a:xfrm>
              <a:off x="2295363" y="8401150"/>
              <a:ext cx="1896166" cy="1529295"/>
            </a:xfrm>
            <a:custGeom>
              <a:avLst/>
              <a:gdLst/>
              <a:ahLst/>
              <a:cxnLst/>
              <a:rect l="0" t="0" r="0" b="0"/>
              <a:pathLst>
                <a:path w="120000" h="120000" extrusionOk="0">
                  <a:moveTo>
                    <a:pt x="80841" y="94466"/>
                  </a:moveTo>
                  <a:cubicBezTo>
                    <a:pt x="80841" y="95744"/>
                    <a:pt x="81868" y="95744"/>
                    <a:pt x="81868" y="95744"/>
                  </a:cubicBezTo>
                  <a:cubicBezTo>
                    <a:pt x="80841" y="94466"/>
                    <a:pt x="81868" y="94466"/>
                    <a:pt x="80841" y="93188"/>
                  </a:cubicBezTo>
                  <a:cubicBezTo>
                    <a:pt x="80841" y="94466"/>
                    <a:pt x="80841" y="94466"/>
                    <a:pt x="80841" y="94466"/>
                  </a:cubicBezTo>
                  <a:close/>
                  <a:moveTo>
                    <a:pt x="106602" y="21700"/>
                  </a:moveTo>
                  <a:cubicBezTo>
                    <a:pt x="107635" y="21700"/>
                    <a:pt x="107635" y="21700"/>
                    <a:pt x="107635" y="21700"/>
                  </a:cubicBezTo>
                  <a:cubicBezTo>
                    <a:pt x="107635" y="21700"/>
                    <a:pt x="107635" y="21700"/>
                    <a:pt x="106602" y="21700"/>
                  </a:cubicBezTo>
                  <a:cubicBezTo>
                    <a:pt x="106602" y="21700"/>
                    <a:pt x="106602" y="21700"/>
                    <a:pt x="106602" y="21700"/>
                  </a:cubicBezTo>
                  <a:close/>
                  <a:moveTo>
                    <a:pt x="111755" y="37022"/>
                  </a:moveTo>
                  <a:cubicBezTo>
                    <a:pt x="112787" y="35744"/>
                    <a:pt x="114847" y="34466"/>
                    <a:pt x="115880" y="33188"/>
                  </a:cubicBezTo>
                  <a:cubicBezTo>
                    <a:pt x="116907" y="33188"/>
                    <a:pt x="117940" y="31916"/>
                    <a:pt x="117940" y="31916"/>
                  </a:cubicBezTo>
                  <a:cubicBezTo>
                    <a:pt x="117940" y="30638"/>
                    <a:pt x="118967" y="30638"/>
                    <a:pt x="118967" y="30638"/>
                  </a:cubicBezTo>
                  <a:cubicBezTo>
                    <a:pt x="118967" y="29361"/>
                    <a:pt x="118967" y="29361"/>
                    <a:pt x="118967" y="29361"/>
                  </a:cubicBezTo>
                  <a:cubicBezTo>
                    <a:pt x="118967" y="29361"/>
                    <a:pt x="118967" y="28083"/>
                    <a:pt x="118967" y="28083"/>
                  </a:cubicBezTo>
                  <a:cubicBezTo>
                    <a:pt x="118967" y="28083"/>
                    <a:pt x="117940" y="26811"/>
                    <a:pt x="117940" y="26811"/>
                  </a:cubicBezTo>
                  <a:cubicBezTo>
                    <a:pt x="117940" y="25533"/>
                    <a:pt x="117940" y="25533"/>
                    <a:pt x="118967" y="25533"/>
                  </a:cubicBezTo>
                  <a:cubicBezTo>
                    <a:pt x="118967" y="25533"/>
                    <a:pt x="118967" y="25533"/>
                    <a:pt x="118967" y="25533"/>
                  </a:cubicBezTo>
                  <a:cubicBezTo>
                    <a:pt x="120000" y="24255"/>
                    <a:pt x="120000" y="24255"/>
                    <a:pt x="120000" y="24255"/>
                  </a:cubicBezTo>
                  <a:cubicBezTo>
                    <a:pt x="118967" y="22977"/>
                    <a:pt x="117940" y="24255"/>
                    <a:pt x="118967" y="21700"/>
                  </a:cubicBezTo>
                  <a:cubicBezTo>
                    <a:pt x="116907" y="21700"/>
                    <a:pt x="116907" y="21700"/>
                    <a:pt x="115880" y="21700"/>
                  </a:cubicBezTo>
                  <a:cubicBezTo>
                    <a:pt x="114847" y="21700"/>
                    <a:pt x="114847" y="21700"/>
                    <a:pt x="113814" y="22977"/>
                  </a:cubicBezTo>
                  <a:cubicBezTo>
                    <a:pt x="113814" y="22977"/>
                    <a:pt x="113814" y="22977"/>
                    <a:pt x="113814" y="24255"/>
                  </a:cubicBezTo>
                  <a:cubicBezTo>
                    <a:pt x="112787" y="22977"/>
                    <a:pt x="112787" y="24255"/>
                    <a:pt x="111755" y="22977"/>
                  </a:cubicBezTo>
                  <a:cubicBezTo>
                    <a:pt x="110722" y="22977"/>
                    <a:pt x="109695" y="21700"/>
                    <a:pt x="108662" y="22977"/>
                  </a:cubicBezTo>
                  <a:cubicBezTo>
                    <a:pt x="107635" y="22977"/>
                    <a:pt x="107635" y="24255"/>
                    <a:pt x="106602" y="22977"/>
                  </a:cubicBezTo>
                  <a:cubicBezTo>
                    <a:pt x="106602" y="21700"/>
                    <a:pt x="106602" y="21700"/>
                    <a:pt x="105570" y="21700"/>
                  </a:cubicBezTo>
                  <a:cubicBezTo>
                    <a:pt x="105570" y="21700"/>
                    <a:pt x="104542" y="21700"/>
                    <a:pt x="104542" y="20427"/>
                  </a:cubicBezTo>
                  <a:cubicBezTo>
                    <a:pt x="103510" y="20427"/>
                    <a:pt x="102483" y="22977"/>
                    <a:pt x="101450" y="21700"/>
                  </a:cubicBezTo>
                  <a:cubicBezTo>
                    <a:pt x="102483" y="20427"/>
                    <a:pt x="102483" y="20427"/>
                    <a:pt x="101450" y="20427"/>
                  </a:cubicBezTo>
                  <a:cubicBezTo>
                    <a:pt x="102483" y="19150"/>
                    <a:pt x="101450" y="19150"/>
                    <a:pt x="101450" y="17872"/>
                  </a:cubicBezTo>
                  <a:cubicBezTo>
                    <a:pt x="100417" y="17872"/>
                    <a:pt x="99390" y="17872"/>
                    <a:pt x="99390" y="17872"/>
                  </a:cubicBezTo>
                  <a:cubicBezTo>
                    <a:pt x="99390" y="17872"/>
                    <a:pt x="98357" y="16594"/>
                    <a:pt x="98357" y="16594"/>
                  </a:cubicBezTo>
                  <a:cubicBezTo>
                    <a:pt x="98357" y="16594"/>
                    <a:pt x="97325" y="16594"/>
                    <a:pt x="97325" y="16594"/>
                  </a:cubicBezTo>
                  <a:cubicBezTo>
                    <a:pt x="97325" y="16594"/>
                    <a:pt x="95265" y="15316"/>
                    <a:pt x="95265" y="15316"/>
                  </a:cubicBezTo>
                  <a:cubicBezTo>
                    <a:pt x="94238" y="15316"/>
                    <a:pt x="94238" y="16594"/>
                    <a:pt x="94238" y="16594"/>
                  </a:cubicBezTo>
                  <a:cubicBezTo>
                    <a:pt x="95265" y="17872"/>
                    <a:pt x="93205" y="17872"/>
                    <a:pt x="93205" y="17872"/>
                  </a:cubicBezTo>
                  <a:cubicBezTo>
                    <a:pt x="93205" y="17872"/>
                    <a:pt x="92172" y="17872"/>
                    <a:pt x="92172" y="17872"/>
                  </a:cubicBezTo>
                  <a:cubicBezTo>
                    <a:pt x="92172" y="17872"/>
                    <a:pt x="92172" y="17872"/>
                    <a:pt x="92172" y="17872"/>
                  </a:cubicBezTo>
                  <a:cubicBezTo>
                    <a:pt x="92172" y="17872"/>
                    <a:pt x="91145" y="17872"/>
                    <a:pt x="91145" y="17872"/>
                  </a:cubicBezTo>
                  <a:cubicBezTo>
                    <a:pt x="91145" y="17872"/>
                    <a:pt x="91145" y="17872"/>
                    <a:pt x="91145" y="17872"/>
                  </a:cubicBezTo>
                  <a:cubicBezTo>
                    <a:pt x="91145" y="17872"/>
                    <a:pt x="90113" y="17872"/>
                    <a:pt x="90113" y="17872"/>
                  </a:cubicBezTo>
                  <a:cubicBezTo>
                    <a:pt x="90113" y="17872"/>
                    <a:pt x="89085" y="17872"/>
                    <a:pt x="88053" y="17872"/>
                  </a:cubicBezTo>
                  <a:cubicBezTo>
                    <a:pt x="88053" y="17872"/>
                    <a:pt x="87020" y="17872"/>
                    <a:pt x="87020" y="16594"/>
                  </a:cubicBezTo>
                  <a:cubicBezTo>
                    <a:pt x="85993" y="16594"/>
                    <a:pt x="85993" y="16594"/>
                    <a:pt x="84960" y="15316"/>
                  </a:cubicBezTo>
                  <a:cubicBezTo>
                    <a:pt x="84960" y="16594"/>
                    <a:pt x="84960" y="16594"/>
                    <a:pt x="83927" y="16594"/>
                  </a:cubicBezTo>
                  <a:cubicBezTo>
                    <a:pt x="83927" y="16594"/>
                    <a:pt x="83927" y="16594"/>
                    <a:pt x="82900" y="16594"/>
                  </a:cubicBezTo>
                  <a:cubicBezTo>
                    <a:pt x="82900" y="16594"/>
                    <a:pt x="82900" y="16594"/>
                    <a:pt x="82900" y="16594"/>
                  </a:cubicBezTo>
                  <a:cubicBezTo>
                    <a:pt x="82900" y="16594"/>
                    <a:pt x="81868" y="15316"/>
                    <a:pt x="80841" y="15316"/>
                  </a:cubicBezTo>
                  <a:cubicBezTo>
                    <a:pt x="80841" y="14044"/>
                    <a:pt x="80841" y="14044"/>
                    <a:pt x="79808" y="14044"/>
                  </a:cubicBezTo>
                  <a:cubicBezTo>
                    <a:pt x="79808" y="14044"/>
                    <a:pt x="78775" y="14044"/>
                    <a:pt x="78775" y="12766"/>
                  </a:cubicBezTo>
                  <a:cubicBezTo>
                    <a:pt x="77748" y="12766"/>
                    <a:pt x="74655" y="12766"/>
                    <a:pt x="75688" y="11488"/>
                  </a:cubicBezTo>
                  <a:cubicBezTo>
                    <a:pt x="74655" y="11488"/>
                    <a:pt x="75688" y="12766"/>
                    <a:pt x="74655" y="12766"/>
                  </a:cubicBezTo>
                  <a:cubicBezTo>
                    <a:pt x="73623" y="11488"/>
                    <a:pt x="75688" y="10211"/>
                    <a:pt x="74655" y="8938"/>
                  </a:cubicBezTo>
                  <a:cubicBezTo>
                    <a:pt x="74655" y="8938"/>
                    <a:pt x="73623" y="8938"/>
                    <a:pt x="73623" y="8938"/>
                  </a:cubicBezTo>
                  <a:cubicBezTo>
                    <a:pt x="73623" y="8938"/>
                    <a:pt x="73623" y="8938"/>
                    <a:pt x="73623" y="8938"/>
                  </a:cubicBezTo>
                  <a:cubicBezTo>
                    <a:pt x="72596" y="8938"/>
                    <a:pt x="72596" y="7661"/>
                    <a:pt x="71563" y="8938"/>
                  </a:cubicBezTo>
                  <a:cubicBezTo>
                    <a:pt x="71563" y="7661"/>
                    <a:pt x="71563" y="6383"/>
                    <a:pt x="71563" y="6383"/>
                  </a:cubicBezTo>
                  <a:cubicBezTo>
                    <a:pt x="70530" y="6383"/>
                    <a:pt x="70530" y="7661"/>
                    <a:pt x="70530" y="7661"/>
                  </a:cubicBezTo>
                  <a:cubicBezTo>
                    <a:pt x="70530" y="7661"/>
                    <a:pt x="70530" y="7661"/>
                    <a:pt x="70530" y="7661"/>
                  </a:cubicBezTo>
                  <a:cubicBezTo>
                    <a:pt x="70530" y="7661"/>
                    <a:pt x="70530" y="7661"/>
                    <a:pt x="70530" y="7661"/>
                  </a:cubicBezTo>
                  <a:cubicBezTo>
                    <a:pt x="69503" y="7661"/>
                    <a:pt x="69503" y="7661"/>
                    <a:pt x="68470" y="7661"/>
                  </a:cubicBezTo>
                  <a:cubicBezTo>
                    <a:pt x="67443" y="8938"/>
                    <a:pt x="67443" y="7661"/>
                    <a:pt x="67443" y="7661"/>
                  </a:cubicBezTo>
                  <a:cubicBezTo>
                    <a:pt x="66411" y="7661"/>
                    <a:pt x="66411" y="7661"/>
                    <a:pt x="65378" y="7661"/>
                  </a:cubicBezTo>
                  <a:cubicBezTo>
                    <a:pt x="65378" y="7661"/>
                    <a:pt x="65378" y="7661"/>
                    <a:pt x="64351" y="7661"/>
                  </a:cubicBezTo>
                  <a:cubicBezTo>
                    <a:pt x="64351" y="6383"/>
                    <a:pt x="62291" y="6383"/>
                    <a:pt x="62291" y="7661"/>
                  </a:cubicBezTo>
                  <a:cubicBezTo>
                    <a:pt x="62291" y="5105"/>
                    <a:pt x="59198" y="6383"/>
                    <a:pt x="60226" y="7661"/>
                  </a:cubicBezTo>
                  <a:cubicBezTo>
                    <a:pt x="58166" y="6383"/>
                    <a:pt x="57133" y="7661"/>
                    <a:pt x="55073" y="6383"/>
                  </a:cubicBezTo>
                  <a:cubicBezTo>
                    <a:pt x="55073" y="6383"/>
                    <a:pt x="55073" y="6383"/>
                    <a:pt x="55073" y="6383"/>
                  </a:cubicBezTo>
                  <a:cubicBezTo>
                    <a:pt x="55073" y="6383"/>
                    <a:pt x="55073" y="6383"/>
                    <a:pt x="55073" y="6383"/>
                  </a:cubicBezTo>
                  <a:cubicBezTo>
                    <a:pt x="55073" y="6383"/>
                    <a:pt x="56106" y="5105"/>
                    <a:pt x="56106" y="6383"/>
                  </a:cubicBezTo>
                  <a:cubicBezTo>
                    <a:pt x="56106" y="5105"/>
                    <a:pt x="55073" y="5105"/>
                    <a:pt x="55073" y="5105"/>
                  </a:cubicBezTo>
                  <a:cubicBezTo>
                    <a:pt x="54046" y="5105"/>
                    <a:pt x="54046" y="5105"/>
                    <a:pt x="54046" y="5105"/>
                  </a:cubicBezTo>
                  <a:cubicBezTo>
                    <a:pt x="53013" y="5105"/>
                    <a:pt x="53013" y="5105"/>
                    <a:pt x="53013" y="5105"/>
                  </a:cubicBezTo>
                  <a:cubicBezTo>
                    <a:pt x="53013" y="5105"/>
                    <a:pt x="53013" y="6383"/>
                    <a:pt x="53013" y="6383"/>
                  </a:cubicBezTo>
                  <a:cubicBezTo>
                    <a:pt x="51981" y="5105"/>
                    <a:pt x="51981" y="6383"/>
                    <a:pt x="51981" y="6383"/>
                  </a:cubicBezTo>
                  <a:cubicBezTo>
                    <a:pt x="51981" y="6383"/>
                    <a:pt x="51981" y="6383"/>
                    <a:pt x="51981" y="6383"/>
                  </a:cubicBezTo>
                  <a:cubicBezTo>
                    <a:pt x="51981" y="6383"/>
                    <a:pt x="51981" y="6383"/>
                    <a:pt x="51981" y="6383"/>
                  </a:cubicBezTo>
                  <a:cubicBezTo>
                    <a:pt x="51981" y="6383"/>
                    <a:pt x="51981" y="5105"/>
                    <a:pt x="51981" y="5105"/>
                  </a:cubicBezTo>
                  <a:cubicBezTo>
                    <a:pt x="51981" y="5105"/>
                    <a:pt x="49921" y="5105"/>
                    <a:pt x="50954" y="6383"/>
                  </a:cubicBezTo>
                  <a:cubicBezTo>
                    <a:pt x="49921" y="5105"/>
                    <a:pt x="47861" y="6383"/>
                    <a:pt x="46828" y="6383"/>
                  </a:cubicBezTo>
                  <a:cubicBezTo>
                    <a:pt x="46828" y="6383"/>
                    <a:pt x="46828" y="6383"/>
                    <a:pt x="45801" y="6383"/>
                  </a:cubicBezTo>
                  <a:cubicBezTo>
                    <a:pt x="45801" y="6383"/>
                    <a:pt x="45801" y="6383"/>
                    <a:pt x="45801" y="6383"/>
                  </a:cubicBezTo>
                  <a:cubicBezTo>
                    <a:pt x="44769" y="6383"/>
                    <a:pt x="44769" y="6383"/>
                    <a:pt x="44769" y="6383"/>
                  </a:cubicBezTo>
                  <a:cubicBezTo>
                    <a:pt x="42709" y="6383"/>
                    <a:pt x="41676" y="6383"/>
                    <a:pt x="40649" y="5105"/>
                  </a:cubicBezTo>
                  <a:cubicBezTo>
                    <a:pt x="39616" y="5105"/>
                    <a:pt x="37556" y="3827"/>
                    <a:pt x="36524" y="5105"/>
                  </a:cubicBezTo>
                  <a:cubicBezTo>
                    <a:pt x="37556" y="3827"/>
                    <a:pt x="34464" y="5105"/>
                    <a:pt x="34464" y="3827"/>
                  </a:cubicBezTo>
                  <a:cubicBezTo>
                    <a:pt x="33431" y="3827"/>
                    <a:pt x="33431" y="2555"/>
                    <a:pt x="33431" y="2555"/>
                  </a:cubicBezTo>
                  <a:cubicBezTo>
                    <a:pt x="32404" y="2555"/>
                    <a:pt x="32404" y="2555"/>
                    <a:pt x="32404" y="2555"/>
                  </a:cubicBezTo>
                  <a:cubicBezTo>
                    <a:pt x="32404" y="3827"/>
                    <a:pt x="31371" y="3827"/>
                    <a:pt x="30339" y="3827"/>
                  </a:cubicBezTo>
                  <a:cubicBezTo>
                    <a:pt x="29311" y="3827"/>
                    <a:pt x="29311" y="3827"/>
                    <a:pt x="29311" y="3827"/>
                  </a:cubicBezTo>
                  <a:cubicBezTo>
                    <a:pt x="28279" y="3827"/>
                    <a:pt x="27252" y="3827"/>
                    <a:pt x="27252" y="3827"/>
                  </a:cubicBezTo>
                  <a:cubicBezTo>
                    <a:pt x="27252" y="3827"/>
                    <a:pt x="27252" y="3827"/>
                    <a:pt x="27252" y="3827"/>
                  </a:cubicBezTo>
                  <a:cubicBezTo>
                    <a:pt x="26219" y="3827"/>
                    <a:pt x="26219" y="3827"/>
                    <a:pt x="25186" y="3827"/>
                  </a:cubicBezTo>
                  <a:cubicBezTo>
                    <a:pt x="25186" y="3827"/>
                    <a:pt x="24159" y="3827"/>
                    <a:pt x="24159" y="3827"/>
                  </a:cubicBezTo>
                  <a:cubicBezTo>
                    <a:pt x="22099" y="3827"/>
                    <a:pt x="22099" y="3827"/>
                    <a:pt x="21067" y="5105"/>
                  </a:cubicBezTo>
                  <a:cubicBezTo>
                    <a:pt x="21067" y="5105"/>
                    <a:pt x="22099" y="3827"/>
                    <a:pt x="21067" y="3827"/>
                  </a:cubicBezTo>
                  <a:cubicBezTo>
                    <a:pt x="20034" y="3827"/>
                    <a:pt x="20034" y="3827"/>
                    <a:pt x="19007" y="3827"/>
                  </a:cubicBezTo>
                  <a:cubicBezTo>
                    <a:pt x="19007" y="3827"/>
                    <a:pt x="19007" y="3827"/>
                    <a:pt x="19007" y="3827"/>
                  </a:cubicBezTo>
                  <a:cubicBezTo>
                    <a:pt x="17974" y="3827"/>
                    <a:pt x="17974" y="2555"/>
                    <a:pt x="16941" y="1277"/>
                  </a:cubicBezTo>
                  <a:cubicBezTo>
                    <a:pt x="16941" y="1277"/>
                    <a:pt x="15914" y="1277"/>
                    <a:pt x="15914" y="2555"/>
                  </a:cubicBezTo>
                  <a:cubicBezTo>
                    <a:pt x="15914" y="1277"/>
                    <a:pt x="15914" y="1277"/>
                    <a:pt x="14882" y="1277"/>
                  </a:cubicBezTo>
                  <a:cubicBezTo>
                    <a:pt x="14882" y="1277"/>
                    <a:pt x="14882" y="0"/>
                    <a:pt x="14882" y="0"/>
                  </a:cubicBezTo>
                  <a:cubicBezTo>
                    <a:pt x="14882" y="1277"/>
                    <a:pt x="13854" y="1277"/>
                    <a:pt x="13854" y="1277"/>
                  </a:cubicBezTo>
                  <a:cubicBezTo>
                    <a:pt x="13854" y="1277"/>
                    <a:pt x="13854" y="1277"/>
                    <a:pt x="13854" y="1277"/>
                  </a:cubicBezTo>
                  <a:cubicBezTo>
                    <a:pt x="13854" y="2555"/>
                    <a:pt x="13854" y="2555"/>
                    <a:pt x="12822" y="2555"/>
                  </a:cubicBezTo>
                  <a:cubicBezTo>
                    <a:pt x="12822" y="2555"/>
                    <a:pt x="13854" y="1277"/>
                    <a:pt x="13854" y="1277"/>
                  </a:cubicBezTo>
                  <a:cubicBezTo>
                    <a:pt x="13854" y="0"/>
                    <a:pt x="12822" y="1277"/>
                    <a:pt x="12822" y="1277"/>
                  </a:cubicBezTo>
                  <a:cubicBezTo>
                    <a:pt x="11789" y="1277"/>
                    <a:pt x="10762" y="1277"/>
                    <a:pt x="11789" y="2555"/>
                  </a:cubicBezTo>
                  <a:cubicBezTo>
                    <a:pt x="11789" y="2555"/>
                    <a:pt x="11789" y="2555"/>
                    <a:pt x="11789" y="2555"/>
                  </a:cubicBezTo>
                  <a:cubicBezTo>
                    <a:pt x="11789" y="2555"/>
                    <a:pt x="11789" y="2555"/>
                    <a:pt x="11789" y="2555"/>
                  </a:cubicBezTo>
                  <a:cubicBezTo>
                    <a:pt x="10762" y="2555"/>
                    <a:pt x="9729" y="3827"/>
                    <a:pt x="8702" y="3827"/>
                  </a:cubicBezTo>
                  <a:cubicBezTo>
                    <a:pt x="9729" y="5105"/>
                    <a:pt x="8702" y="5105"/>
                    <a:pt x="8702" y="5105"/>
                  </a:cubicBezTo>
                  <a:cubicBezTo>
                    <a:pt x="9729" y="5105"/>
                    <a:pt x="9729" y="5105"/>
                    <a:pt x="9729" y="5105"/>
                  </a:cubicBezTo>
                  <a:cubicBezTo>
                    <a:pt x="9729" y="5105"/>
                    <a:pt x="9729" y="5105"/>
                    <a:pt x="9729" y="5105"/>
                  </a:cubicBezTo>
                  <a:cubicBezTo>
                    <a:pt x="9729" y="5105"/>
                    <a:pt x="9729" y="5105"/>
                    <a:pt x="9729" y="5105"/>
                  </a:cubicBezTo>
                  <a:cubicBezTo>
                    <a:pt x="9729" y="5105"/>
                    <a:pt x="10762" y="5105"/>
                    <a:pt x="10762" y="5105"/>
                  </a:cubicBezTo>
                  <a:cubicBezTo>
                    <a:pt x="10762" y="5105"/>
                    <a:pt x="9729" y="5105"/>
                    <a:pt x="9729" y="6383"/>
                  </a:cubicBezTo>
                  <a:cubicBezTo>
                    <a:pt x="9729" y="6383"/>
                    <a:pt x="9729" y="6383"/>
                    <a:pt x="10762" y="6383"/>
                  </a:cubicBezTo>
                  <a:cubicBezTo>
                    <a:pt x="9729" y="6383"/>
                    <a:pt x="10762" y="7661"/>
                    <a:pt x="9729" y="7661"/>
                  </a:cubicBezTo>
                  <a:cubicBezTo>
                    <a:pt x="9729" y="7661"/>
                    <a:pt x="9729" y="6383"/>
                    <a:pt x="8702" y="6383"/>
                  </a:cubicBezTo>
                  <a:cubicBezTo>
                    <a:pt x="8702" y="6383"/>
                    <a:pt x="8702" y="7661"/>
                    <a:pt x="8702" y="7661"/>
                  </a:cubicBezTo>
                  <a:cubicBezTo>
                    <a:pt x="8702" y="6383"/>
                    <a:pt x="8702" y="6383"/>
                    <a:pt x="7669" y="7661"/>
                  </a:cubicBezTo>
                  <a:cubicBezTo>
                    <a:pt x="7669" y="7661"/>
                    <a:pt x="7669" y="7661"/>
                    <a:pt x="7669" y="7661"/>
                  </a:cubicBezTo>
                  <a:cubicBezTo>
                    <a:pt x="6637" y="7661"/>
                    <a:pt x="6637" y="7661"/>
                    <a:pt x="6637" y="7661"/>
                  </a:cubicBezTo>
                  <a:cubicBezTo>
                    <a:pt x="5610" y="7661"/>
                    <a:pt x="5610" y="7661"/>
                    <a:pt x="4577" y="7661"/>
                  </a:cubicBezTo>
                  <a:cubicBezTo>
                    <a:pt x="4577" y="7661"/>
                    <a:pt x="4577" y="7661"/>
                    <a:pt x="3544" y="7661"/>
                  </a:cubicBezTo>
                  <a:cubicBezTo>
                    <a:pt x="3544" y="7661"/>
                    <a:pt x="3544" y="8938"/>
                    <a:pt x="2517" y="8938"/>
                  </a:cubicBezTo>
                  <a:cubicBezTo>
                    <a:pt x="2517" y="8938"/>
                    <a:pt x="3544" y="8938"/>
                    <a:pt x="3544" y="8938"/>
                  </a:cubicBezTo>
                  <a:cubicBezTo>
                    <a:pt x="3544" y="8938"/>
                    <a:pt x="2517" y="8938"/>
                    <a:pt x="2517" y="8938"/>
                  </a:cubicBezTo>
                  <a:cubicBezTo>
                    <a:pt x="2517" y="8938"/>
                    <a:pt x="2517" y="10211"/>
                    <a:pt x="2517" y="10211"/>
                  </a:cubicBezTo>
                  <a:cubicBezTo>
                    <a:pt x="1484" y="10211"/>
                    <a:pt x="1484" y="10211"/>
                    <a:pt x="1484" y="10211"/>
                  </a:cubicBezTo>
                  <a:cubicBezTo>
                    <a:pt x="1484" y="10211"/>
                    <a:pt x="457" y="10211"/>
                    <a:pt x="457" y="11488"/>
                  </a:cubicBezTo>
                  <a:cubicBezTo>
                    <a:pt x="457" y="11488"/>
                    <a:pt x="1484" y="10211"/>
                    <a:pt x="1484" y="10211"/>
                  </a:cubicBezTo>
                  <a:cubicBezTo>
                    <a:pt x="1484" y="11488"/>
                    <a:pt x="1484" y="11488"/>
                    <a:pt x="457" y="11488"/>
                  </a:cubicBezTo>
                  <a:cubicBezTo>
                    <a:pt x="457" y="11488"/>
                    <a:pt x="457" y="11488"/>
                    <a:pt x="457" y="12766"/>
                  </a:cubicBezTo>
                  <a:cubicBezTo>
                    <a:pt x="457" y="12766"/>
                    <a:pt x="-574" y="14044"/>
                    <a:pt x="457" y="15316"/>
                  </a:cubicBezTo>
                  <a:cubicBezTo>
                    <a:pt x="457" y="14044"/>
                    <a:pt x="457" y="14044"/>
                    <a:pt x="457" y="14044"/>
                  </a:cubicBezTo>
                  <a:cubicBezTo>
                    <a:pt x="1484" y="14044"/>
                    <a:pt x="1484" y="15316"/>
                    <a:pt x="1484" y="16594"/>
                  </a:cubicBezTo>
                  <a:cubicBezTo>
                    <a:pt x="1484" y="17872"/>
                    <a:pt x="1484" y="16594"/>
                    <a:pt x="2517" y="16594"/>
                  </a:cubicBezTo>
                  <a:cubicBezTo>
                    <a:pt x="2517" y="16594"/>
                    <a:pt x="3544" y="16594"/>
                    <a:pt x="3544" y="15316"/>
                  </a:cubicBezTo>
                  <a:cubicBezTo>
                    <a:pt x="4577" y="16594"/>
                    <a:pt x="2517" y="16594"/>
                    <a:pt x="2517" y="17872"/>
                  </a:cubicBezTo>
                  <a:cubicBezTo>
                    <a:pt x="1484" y="19150"/>
                    <a:pt x="2517" y="19150"/>
                    <a:pt x="2517" y="20427"/>
                  </a:cubicBezTo>
                  <a:cubicBezTo>
                    <a:pt x="2517" y="20427"/>
                    <a:pt x="3544" y="19150"/>
                    <a:pt x="3544" y="19150"/>
                  </a:cubicBezTo>
                  <a:cubicBezTo>
                    <a:pt x="3544" y="19150"/>
                    <a:pt x="4577" y="19150"/>
                    <a:pt x="4577" y="17872"/>
                  </a:cubicBezTo>
                  <a:cubicBezTo>
                    <a:pt x="4577" y="19150"/>
                    <a:pt x="4577" y="19150"/>
                    <a:pt x="5610" y="17872"/>
                  </a:cubicBezTo>
                  <a:cubicBezTo>
                    <a:pt x="4577" y="19150"/>
                    <a:pt x="4577" y="19150"/>
                    <a:pt x="4577" y="20427"/>
                  </a:cubicBezTo>
                  <a:cubicBezTo>
                    <a:pt x="4577" y="20427"/>
                    <a:pt x="4577" y="21700"/>
                    <a:pt x="3544" y="21700"/>
                  </a:cubicBezTo>
                  <a:cubicBezTo>
                    <a:pt x="4577" y="20427"/>
                    <a:pt x="3544" y="21700"/>
                    <a:pt x="3544" y="21700"/>
                  </a:cubicBezTo>
                  <a:cubicBezTo>
                    <a:pt x="3544" y="21700"/>
                    <a:pt x="3544" y="22977"/>
                    <a:pt x="4577" y="22977"/>
                  </a:cubicBezTo>
                  <a:cubicBezTo>
                    <a:pt x="4577" y="22977"/>
                    <a:pt x="5610" y="21700"/>
                    <a:pt x="5610" y="21700"/>
                  </a:cubicBezTo>
                  <a:cubicBezTo>
                    <a:pt x="5610" y="22977"/>
                    <a:pt x="3544" y="22977"/>
                    <a:pt x="4577" y="24255"/>
                  </a:cubicBezTo>
                  <a:cubicBezTo>
                    <a:pt x="4577" y="24255"/>
                    <a:pt x="4577" y="24255"/>
                    <a:pt x="3544" y="24255"/>
                  </a:cubicBezTo>
                  <a:cubicBezTo>
                    <a:pt x="3544" y="24255"/>
                    <a:pt x="3544" y="24255"/>
                    <a:pt x="3544" y="25533"/>
                  </a:cubicBezTo>
                  <a:cubicBezTo>
                    <a:pt x="4577" y="25533"/>
                    <a:pt x="5610" y="24255"/>
                    <a:pt x="6637" y="22977"/>
                  </a:cubicBezTo>
                  <a:cubicBezTo>
                    <a:pt x="6637" y="24255"/>
                    <a:pt x="4577" y="25533"/>
                    <a:pt x="4577" y="26811"/>
                  </a:cubicBezTo>
                  <a:cubicBezTo>
                    <a:pt x="4577" y="26811"/>
                    <a:pt x="3544" y="26811"/>
                    <a:pt x="3544" y="26811"/>
                  </a:cubicBezTo>
                  <a:cubicBezTo>
                    <a:pt x="3544" y="26811"/>
                    <a:pt x="3544" y="28083"/>
                    <a:pt x="3544" y="28083"/>
                  </a:cubicBezTo>
                  <a:cubicBezTo>
                    <a:pt x="3544" y="28083"/>
                    <a:pt x="3544" y="30638"/>
                    <a:pt x="3544" y="30638"/>
                  </a:cubicBezTo>
                  <a:cubicBezTo>
                    <a:pt x="3544" y="30638"/>
                    <a:pt x="4577" y="30638"/>
                    <a:pt x="4577" y="29361"/>
                  </a:cubicBezTo>
                  <a:cubicBezTo>
                    <a:pt x="5610" y="29361"/>
                    <a:pt x="5610" y="28083"/>
                    <a:pt x="6637" y="28083"/>
                  </a:cubicBezTo>
                  <a:cubicBezTo>
                    <a:pt x="7669" y="28083"/>
                    <a:pt x="8702" y="26811"/>
                    <a:pt x="9729" y="26811"/>
                  </a:cubicBezTo>
                  <a:cubicBezTo>
                    <a:pt x="9729" y="26811"/>
                    <a:pt x="9729" y="28083"/>
                    <a:pt x="9729" y="28083"/>
                  </a:cubicBezTo>
                  <a:cubicBezTo>
                    <a:pt x="10762" y="28083"/>
                    <a:pt x="10762" y="28083"/>
                    <a:pt x="10762" y="28083"/>
                  </a:cubicBezTo>
                  <a:cubicBezTo>
                    <a:pt x="10762" y="28083"/>
                    <a:pt x="10762" y="28083"/>
                    <a:pt x="10762" y="28083"/>
                  </a:cubicBezTo>
                  <a:cubicBezTo>
                    <a:pt x="10762" y="29361"/>
                    <a:pt x="9729" y="29361"/>
                    <a:pt x="9729" y="30638"/>
                  </a:cubicBezTo>
                  <a:cubicBezTo>
                    <a:pt x="9729" y="31916"/>
                    <a:pt x="10762" y="30638"/>
                    <a:pt x="10762" y="31916"/>
                  </a:cubicBezTo>
                  <a:cubicBezTo>
                    <a:pt x="11789" y="31916"/>
                    <a:pt x="12822" y="31916"/>
                    <a:pt x="12822" y="30638"/>
                  </a:cubicBezTo>
                  <a:cubicBezTo>
                    <a:pt x="12822" y="31916"/>
                    <a:pt x="13854" y="30638"/>
                    <a:pt x="13854" y="30638"/>
                  </a:cubicBezTo>
                  <a:cubicBezTo>
                    <a:pt x="14882" y="30638"/>
                    <a:pt x="14882" y="30638"/>
                    <a:pt x="15914" y="30638"/>
                  </a:cubicBezTo>
                  <a:cubicBezTo>
                    <a:pt x="14882" y="31916"/>
                    <a:pt x="16941" y="31916"/>
                    <a:pt x="16941" y="31916"/>
                  </a:cubicBezTo>
                  <a:cubicBezTo>
                    <a:pt x="16941" y="31916"/>
                    <a:pt x="16941" y="30638"/>
                    <a:pt x="17974" y="31916"/>
                  </a:cubicBezTo>
                  <a:cubicBezTo>
                    <a:pt x="17974" y="30638"/>
                    <a:pt x="19007" y="31916"/>
                    <a:pt x="19007" y="30638"/>
                  </a:cubicBezTo>
                  <a:cubicBezTo>
                    <a:pt x="20034" y="30638"/>
                    <a:pt x="20034" y="29361"/>
                    <a:pt x="20034" y="29361"/>
                  </a:cubicBezTo>
                  <a:cubicBezTo>
                    <a:pt x="20034" y="29361"/>
                    <a:pt x="21067" y="29361"/>
                    <a:pt x="21067" y="29361"/>
                  </a:cubicBezTo>
                  <a:cubicBezTo>
                    <a:pt x="21067" y="29361"/>
                    <a:pt x="22099" y="29361"/>
                    <a:pt x="22099" y="29361"/>
                  </a:cubicBezTo>
                  <a:cubicBezTo>
                    <a:pt x="22099" y="29361"/>
                    <a:pt x="23126" y="30638"/>
                    <a:pt x="23126" y="29361"/>
                  </a:cubicBezTo>
                  <a:cubicBezTo>
                    <a:pt x="24159" y="29361"/>
                    <a:pt x="24159" y="29361"/>
                    <a:pt x="24159" y="30638"/>
                  </a:cubicBezTo>
                  <a:cubicBezTo>
                    <a:pt x="24159" y="30638"/>
                    <a:pt x="25186" y="29361"/>
                    <a:pt x="25186" y="29361"/>
                  </a:cubicBezTo>
                  <a:cubicBezTo>
                    <a:pt x="25186" y="29361"/>
                    <a:pt x="25186" y="29361"/>
                    <a:pt x="26219" y="29361"/>
                  </a:cubicBezTo>
                  <a:cubicBezTo>
                    <a:pt x="26219" y="30638"/>
                    <a:pt x="25186" y="30638"/>
                    <a:pt x="26219" y="30638"/>
                  </a:cubicBezTo>
                  <a:cubicBezTo>
                    <a:pt x="26219" y="31916"/>
                    <a:pt x="25186" y="33188"/>
                    <a:pt x="26219" y="34466"/>
                  </a:cubicBezTo>
                  <a:cubicBezTo>
                    <a:pt x="26219" y="34466"/>
                    <a:pt x="27252" y="34466"/>
                    <a:pt x="27252" y="34466"/>
                  </a:cubicBezTo>
                  <a:cubicBezTo>
                    <a:pt x="28279" y="34466"/>
                    <a:pt x="29311" y="35744"/>
                    <a:pt x="29311" y="35744"/>
                  </a:cubicBezTo>
                  <a:cubicBezTo>
                    <a:pt x="29311" y="37022"/>
                    <a:pt x="28279" y="38300"/>
                    <a:pt x="28279" y="38300"/>
                  </a:cubicBezTo>
                  <a:cubicBezTo>
                    <a:pt x="27252" y="38300"/>
                    <a:pt x="27252" y="38300"/>
                    <a:pt x="27252" y="39572"/>
                  </a:cubicBezTo>
                  <a:cubicBezTo>
                    <a:pt x="27252" y="39572"/>
                    <a:pt x="27252" y="39572"/>
                    <a:pt x="26219" y="39572"/>
                  </a:cubicBezTo>
                  <a:cubicBezTo>
                    <a:pt x="26219" y="40850"/>
                    <a:pt x="25186" y="40850"/>
                    <a:pt x="25186" y="40850"/>
                  </a:cubicBezTo>
                  <a:cubicBezTo>
                    <a:pt x="24159" y="40850"/>
                    <a:pt x="24159" y="42127"/>
                    <a:pt x="24159" y="42127"/>
                  </a:cubicBezTo>
                  <a:cubicBezTo>
                    <a:pt x="24159" y="43405"/>
                    <a:pt x="24159" y="43405"/>
                    <a:pt x="23126" y="43405"/>
                  </a:cubicBezTo>
                  <a:cubicBezTo>
                    <a:pt x="23126" y="43405"/>
                    <a:pt x="23126" y="43405"/>
                    <a:pt x="22099" y="43405"/>
                  </a:cubicBezTo>
                  <a:cubicBezTo>
                    <a:pt x="22099" y="44683"/>
                    <a:pt x="23126" y="45955"/>
                    <a:pt x="23126" y="47233"/>
                  </a:cubicBezTo>
                  <a:cubicBezTo>
                    <a:pt x="23126" y="47233"/>
                    <a:pt x="23126" y="48511"/>
                    <a:pt x="23126" y="49788"/>
                  </a:cubicBezTo>
                  <a:cubicBezTo>
                    <a:pt x="23126" y="49788"/>
                    <a:pt x="23126" y="51061"/>
                    <a:pt x="23126" y="51061"/>
                  </a:cubicBezTo>
                  <a:cubicBezTo>
                    <a:pt x="23126" y="51061"/>
                    <a:pt x="23126" y="52338"/>
                    <a:pt x="23126" y="52338"/>
                  </a:cubicBezTo>
                  <a:cubicBezTo>
                    <a:pt x="23126" y="52338"/>
                    <a:pt x="23126" y="53616"/>
                    <a:pt x="23126" y="53616"/>
                  </a:cubicBezTo>
                  <a:cubicBezTo>
                    <a:pt x="23126" y="53616"/>
                    <a:pt x="24159" y="54894"/>
                    <a:pt x="24159" y="54894"/>
                  </a:cubicBezTo>
                  <a:cubicBezTo>
                    <a:pt x="23126" y="54894"/>
                    <a:pt x="23126" y="56172"/>
                    <a:pt x="22099" y="56172"/>
                  </a:cubicBezTo>
                  <a:cubicBezTo>
                    <a:pt x="20034" y="58722"/>
                    <a:pt x="23126" y="58722"/>
                    <a:pt x="23126" y="60000"/>
                  </a:cubicBezTo>
                  <a:cubicBezTo>
                    <a:pt x="23126" y="61277"/>
                    <a:pt x="22099" y="62555"/>
                    <a:pt x="22099" y="62555"/>
                  </a:cubicBezTo>
                  <a:cubicBezTo>
                    <a:pt x="22099" y="62555"/>
                    <a:pt x="22099" y="62555"/>
                    <a:pt x="22099" y="63827"/>
                  </a:cubicBezTo>
                  <a:cubicBezTo>
                    <a:pt x="22099" y="63827"/>
                    <a:pt x="22099" y="63827"/>
                    <a:pt x="22099" y="65105"/>
                  </a:cubicBezTo>
                  <a:cubicBezTo>
                    <a:pt x="21067" y="65105"/>
                    <a:pt x="16941" y="65105"/>
                    <a:pt x="15914" y="65105"/>
                  </a:cubicBezTo>
                  <a:cubicBezTo>
                    <a:pt x="16941" y="66383"/>
                    <a:pt x="16941" y="66383"/>
                    <a:pt x="17974" y="67661"/>
                  </a:cubicBezTo>
                  <a:cubicBezTo>
                    <a:pt x="17974" y="67661"/>
                    <a:pt x="19007" y="67661"/>
                    <a:pt x="19007" y="68938"/>
                  </a:cubicBezTo>
                  <a:cubicBezTo>
                    <a:pt x="19007" y="68938"/>
                    <a:pt x="19007" y="68938"/>
                    <a:pt x="19007" y="70211"/>
                  </a:cubicBezTo>
                  <a:cubicBezTo>
                    <a:pt x="19007" y="70211"/>
                    <a:pt x="19007" y="70211"/>
                    <a:pt x="19007" y="71488"/>
                  </a:cubicBezTo>
                  <a:cubicBezTo>
                    <a:pt x="19007" y="71488"/>
                    <a:pt x="19007" y="71488"/>
                    <a:pt x="19007" y="72766"/>
                  </a:cubicBezTo>
                  <a:cubicBezTo>
                    <a:pt x="19007" y="72766"/>
                    <a:pt x="20034" y="72766"/>
                    <a:pt x="20034" y="72766"/>
                  </a:cubicBezTo>
                  <a:cubicBezTo>
                    <a:pt x="20034" y="72766"/>
                    <a:pt x="20034" y="74044"/>
                    <a:pt x="20034" y="74044"/>
                  </a:cubicBezTo>
                  <a:cubicBezTo>
                    <a:pt x="21067" y="74044"/>
                    <a:pt x="21067" y="72766"/>
                    <a:pt x="21067" y="74044"/>
                  </a:cubicBezTo>
                  <a:cubicBezTo>
                    <a:pt x="22099" y="74044"/>
                    <a:pt x="22099" y="75316"/>
                    <a:pt x="22099" y="75316"/>
                  </a:cubicBezTo>
                  <a:cubicBezTo>
                    <a:pt x="21067" y="76594"/>
                    <a:pt x="21067" y="77872"/>
                    <a:pt x="21067" y="77872"/>
                  </a:cubicBezTo>
                  <a:cubicBezTo>
                    <a:pt x="20034" y="79150"/>
                    <a:pt x="19007" y="79150"/>
                    <a:pt x="19007" y="80427"/>
                  </a:cubicBezTo>
                  <a:cubicBezTo>
                    <a:pt x="19007" y="80427"/>
                    <a:pt x="19007" y="80427"/>
                    <a:pt x="19007" y="80427"/>
                  </a:cubicBezTo>
                  <a:cubicBezTo>
                    <a:pt x="19007" y="81700"/>
                    <a:pt x="19007" y="81700"/>
                    <a:pt x="19007" y="82977"/>
                  </a:cubicBezTo>
                  <a:cubicBezTo>
                    <a:pt x="17974" y="82977"/>
                    <a:pt x="17974" y="82977"/>
                    <a:pt x="19007" y="84255"/>
                  </a:cubicBezTo>
                  <a:cubicBezTo>
                    <a:pt x="19007" y="84255"/>
                    <a:pt x="20034" y="86811"/>
                    <a:pt x="21067" y="88083"/>
                  </a:cubicBezTo>
                  <a:cubicBezTo>
                    <a:pt x="21067" y="88083"/>
                    <a:pt x="22099" y="86811"/>
                    <a:pt x="22099" y="86811"/>
                  </a:cubicBezTo>
                  <a:cubicBezTo>
                    <a:pt x="22099" y="88083"/>
                    <a:pt x="22099" y="89361"/>
                    <a:pt x="21067" y="90638"/>
                  </a:cubicBezTo>
                  <a:cubicBezTo>
                    <a:pt x="21067" y="90638"/>
                    <a:pt x="21067" y="89361"/>
                    <a:pt x="20034" y="89361"/>
                  </a:cubicBezTo>
                  <a:cubicBezTo>
                    <a:pt x="21067" y="89361"/>
                    <a:pt x="19007" y="90638"/>
                    <a:pt x="20034" y="90638"/>
                  </a:cubicBezTo>
                  <a:cubicBezTo>
                    <a:pt x="19007" y="90638"/>
                    <a:pt x="19007" y="90638"/>
                    <a:pt x="19007" y="91916"/>
                  </a:cubicBezTo>
                  <a:cubicBezTo>
                    <a:pt x="19007" y="93188"/>
                    <a:pt x="17974" y="94466"/>
                    <a:pt x="16941" y="94466"/>
                  </a:cubicBezTo>
                  <a:cubicBezTo>
                    <a:pt x="16941" y="95744"/>
                    <a:pt x="16941" y="97022"/>
                    <a:pt x="16941" y="97022"/>
                  </a:cubicBezTo>
                  <a:cubicBezTo>
                    <a:pt x="16941" y="97022"/>
                    <a:pt x="16941" y="97022"/>
                    <a:pt x="16941" y="98300"/>
                  </a:cubicBezTo>
                  <a:cubicBezTo>
                    <a:pt x="16941" y="98300"/>
                    <a:pt x="16941" y="99572"/>
                    <a:pt x="17974" y="99572"/>
                  </a:cubicBezTo>
                  <a:cubicBezTo>
                    <a:pt x="17974" y="100850"/>
                    <a:pt x="17974" y="102127"/>
                    <a:pt x="17974" y="102127"/>
                  </a:cubicBezTo>
                  <a:cubicBezTo>
                    <a:pt x="17974" y="102127"/>
                    <a:pt x="19007" y="102127"/>
                    <a:pt x="19007" y="102127"/>
                  </a:cubicBezTo>
                  <a:cubicBezTo>
                    <a:pt x="20034" y="102127"/>
                    <a:pt x="20034" y="102127"/>
                    <a:pt x="21067" y="102127"/>
                  </a:cubicBezTo>
                  <a:cubicBezTo>
                    <a:pt x="21067" y="102127"/>
                    <a:pt x="21067" y="102127"/>
                    <a:pt x="20034" y="102127"/>
                  </a:cubicBezTo>
                  <a:cubicBezTo>
                    <a:pt x="21067" y="102127"/>
                    <a:pt x="22099" y="102127"/>
                    <a:pt x="22099" y="102127"/>
                  </a:cubicBezTo>
                  <a:cubicBezTo>
                    <a:pt x="22099" y="102127"/>
                    <a:pt x="22099" y="102127"/>
                    <a:pt x="22099" y="102127"/>
                  </a:cubicBezTo>
                  <a:cubicBezTo>
                    <a:pt x="22099" y="102127"/>
                    <a:pt x="23126" y="100850"/>
                    <a:pt x="23126" y="100850"/>
                  </a:cubicBezTo>
                  <a:cubicBezTo>
                    <a:pt x="22099" y="102127"/>
                    <a:pt x="22099" y="102127"/>
                    <a:pt x="23126" y="103405"/>
                  </a:cubicBezTo>
                  <a:cubicBezTo>
                    <a:pt x="24159" y="104683"/>
                    <a:pt x="26219" y="104683"/>
                    <a:pt x="26219" y="105955"/>
                  </a:cubicBezTo>
                  <a:cubicBezTo>
                    <a:pt x="27252" y="107233"/>
                    <a:pt x="27252" y="108511"/>
                    <a:pt x="28279" y="107233"/>
                  </a:cubicBezTo>
                  <a:cubicBezTo>
                    <a:pt x="28279" y="107233"/>
                    <a:pt x="27252" y="107233"/>
                    <a:pt x="28279" y="105955"/>
                  </a:cubicBezTo>
                  <a:cubicBezTo>
                    <a:pt x="28279" y="105955"/>
                    <a:pt x="29311" y="107233"/>
                    <a:pt x="29311" y="105955"/>
                  </a:cubicBezTo>
                  <a:cubicBezTo>
                    <a:pt x="29311" y="107233"/>
                    <a:pt x="28279" y="105955"/>
                    <a:pt x="28279" y="105955"/>
                  </a:cubicBezTo>
                  <a:cubicBezTo>
                    <a:pt x="28279" y="107233"/>
                    <a:pt x="28279" y="107233"/>
                    <a:pt x="28279" y="107233"/>
                  </a:cubicBezTo>
                  <a:cubicBezTo>
                    <a:pt x="27252" y="108511"/>
                    <a:pt x="27252" y="108511"/>
                    <a:pt x="27252" y="109788"/>
                  </a:cubicBezTo>
                  <a:cubicBezTo>
                    <a:pt x="27252" y="111061"/>
                    <a:pt x="28279" y="109788"/>
                    <a:pt x="29311" y="111061"/>
                  </a:cubicBezTo>
                  <a:cubicBezTo>
                    <a:pt x="29311" y="112338"/>
                    <a:pt x="29311" y="112338"/>
                    <a:pt x="29311" y="112338"/>
                  </a:cubicBezTo>
                  <a:cubicBezTo>
                    <a:pt x="29311" y="113616"/>
                    <a:pt x="29311" y="112338"/>
                    <a:pt x="28279" y="112338"/>
                  </a:cubicBezTo>
                  <a:cubicBezTo>
                    <a:pt x="29311" y="113616"/>
                    <a:pt x="29311" y="114894"/>
                    <a:pt x="30339" y="116172"/>
                  </a:cubicBezTo>
                  <a:cubicBezTo>
                    <a:pt x="31371" y="117444"/>
                    <a:pt x="31371" y="117444"/>
                    <a:pt x="32404" y="117444"/>
                  </a:cubicBezTo>
                  <a:cubicBezTo>
                    <a:pt x="32404" y="117444"/>
                    <a:pt x="33431" y="118722"/>
                    <a:pt x="33431" y="118722"/>
                  </a:cubicBezTo>
                  <a:cubicBezTo>
                    <a:pt x="34464" y="118722"/>
                    <a:pt x="34464" y="120000"/>
                    <a:pt x="35497" y="120000"/>
                  </a:cubicBezTo>
                  <a:cubicBezTo>
                    <a:pt x="35497" y="120000"/>
                    <a:pt x="36524" y="118722"/>
                    <a:pt x="36524" y="118722"/>
                  </a:cubicBezTo>
                  <a:cubicBezTo>
                    <a:pt x="36524" y="117444"/>
                    <a:pt x="36524" y="116172"/>
                    <a:pt x="37556" y="117444"/>
                  </a:cubicBezTo>
                  <a:cubicBezTo>
                    <a:pt x="37556" y="116172"/>
                    <a:pt x="37556" y="116172"/>
                    <a:pt x="38583" y="114894"/>
                  </a:cubicBezTo>
                  <a:cubicBezTo>
                    <a:pt x="39616" y="113616"/>
                    <a:pt x="39616" y="113616"/>
                    <a:pt x="40649" y="112338"/>
                  </a:cubicBezTo>
                  <a:cubicBezTo>
                    <a:pt x="41676" y="112338"/>
                    <a:pt x="42709" y="112338"/>
                    <a:pt x="43736" y="112338"/>
                  </a:cubicBezTo>
                  <a:cubicBezTo>
                    <a:pt x="43736" y="112338"/>
                    <a:pt x="44769" y="112338"/>
                    <a:pt x="44769" y="111061"/>
                  </a:cubicBezTo>
                  <a:cubicBezTo>
                    <a:pt x="44769" y="111061"/>
                    <a:pt x="44769" y="111061"/>
                    <a:pt x="45801" y="111061"/>
                  </a:cubicBezTo>
                  <a:cubicBezTo>
                    <a:pt x="45801" y="109788"/>
                    <a:pt x="45801" y="109788"/>
                    <a:pt x="46828" y="109788"/>
                  </a:cubicBezTo>
                  <a:cubicBezTo>
                    <a:pt x="46828" y="108511"/>
                    <a:pt x="47861" y="109788"/>
                    <a:pt x="47861" y="109788"/>
                  </a:cubicBezTo>
                  <a:cubicBezTo>
                    <a:pt x="48894" y="109788"/>
                    <a:pt x="48894" y="108511"/>
                    <a:pt x="48894" y="108511"/>
                  </a:cubicBezTo>
                  <a:cubicBezTo>
                    <a:pt x="49921" y="108511"/>
                    <a:pt x="49921" y="109788"/>
                    <a:pt x="50954" y="109788"/>
                  </a:cubicBezTo>
                  <a:cubicBezTo>
                    <a:pt x="50954" y="109788"/>
                    <a:pt x="51981" y="108511"/>
                    <a:pt x="51981" y="108511"/>
                  </a:cubicBezTo>
                  <a:cubicBezTo>
                    <a:pt x="51981" y="108511"/>
                    <a:pt x="53013" y="108511"/>
                    <a:pt x="53013" y="109788"/>
                  </a:cubicBezTo>
                  <a:cubicBezTo>
                    <a:pt x="53013" y="109788"/>
                    <a:pt x="54046" y="108511"/>
                    <a:pt x="54046" y="108511"/>
                  </a:cubicBezTo>
                  <a:cubicBezTo>
                    <a:pt x="54046" y="109788"/>
                    <a:pt x="55073" y="109788"/>
                    <a:pt x="55073" y="109788"/>
                  </a:cubicBezTo>
                  <a:cubicBezTo>
                    <a:pt x="56106" y="109788"/>
                    <a:pt x="57133" y="108511"/>
                    <a:pt x="57133" y="108511"/>
                  </a:cubicBezTo>
                  <a:cubicBezTo>
                    <a:pt x="59198" y="108511"/>
                    <a:pt x="60226" y="108511"/>
                    <a:pt x="61258" y="109788"/>
                  </a:cubicBezTo>
                  <a:cubicBezTo>
                    <a:pt x="61258" y="109788"/>
                    <a:pt x="62291" y="109788"/>
                    <a:pt x="62291" y="109788"/>
                  </a:cubicBezTo>
                  <a:cubicBezTo>
                    <a:pt x="63318" y="109788"/>
                    <a:pt x="63318" y="108511"/>
                    <a:pt x="64351" y="108511"/>
                  </a:cubicBezTo>
                  <a:cubicBezTo>
                    <a:pt x="64351" y="107233"/>
                    <a:pt x="65378" y="107233"/>
                    <a:pt x="66411" y="107233"/>
                  </a:cubicBezTo>
                  <a:cubicBezTo>
                    <a:pt x="67443" y="108511"/>
                    <a:pt x="67443" y="109788"/>
                    <a:pt x="68470" y="108511"/>
                  </a:cubicBezTo>
                  <a:cubicBezTo>
                    <a:pt x="68470" y="108511"/>
                    <a:pt x="68470" y="107233"/>
                    <a:pt x="69503" y="107233"/>
                  </a:cubicBezTo>
                  <a:cubicBezTo>
                    <a:pt x="69503" y="105955"/>
                    <a:pt x="70530" y="105955"/>
                    <a:pt x="70530" y="105955"/>
                  </a:cubicBezTo>
                  <a:cubicBezTo>
                    <a:pt x="70530" y="105955"/>
                    <a:pt x="70530" y="104683"/>
                    <a:pt x="70530" y="104683"/>
                  </a:cubicBezTo>
                  <a:cubicBezTo>
                    <a:pt x="70530" y="103405"/>
                    <a:pt x="71563" y="100850"/>
                    <a:pt x="72596" y="99572"/>
                  </a:cubicBezTo>
                  <a:cubicBezTo>
                    <a:pt x="72596" y="99572"/>
                    <a:pt x="73623" y="99572"/>
                    <a:pt x="73623" y="98300"/>
                  </a:cubicBezTo>
                  <a:cubicBezTo>
                    <a:pt x="74655" y="98300"/>
                    <a:pt x="74655" y="97022"/>
                    <a:pt x="75688" y="97022"/>
                  </a:cubicBezTo>
                  <a:cubicBezTo>
                    <a:pt x="76715" y="97022"/>
                    <a:pt x="76715" y="97022"/>
                    <a:pt x="77748" y="97022"/>
                  </a:cubicBezTo>
                  <a:cubicBezTo>
                    <a:pt x="77748" y="95744"/>
                    <a:pt x="81868" y="97022"/>
                    <a:pt x="81868" y="95744"/>
                  </a:cubicBezTo>
                  <a:cubicBezTo>
                    <a:pt x="81868" y="95744"/>
                    <a:pt x="80841" y="95744"/>
                    <a:pt x="80841" y="94466"/>
                  </a:cubicBezTo>
                  <a:cubicBezTo>
                    <a:pt x="79808" y="94466"/>
                    <a:pt x="80841" y="94466"/>
                    <a:pt x="80841" y="93188"/>
                  </a:cubicBezTo>
                  <a:cubicBezTo>
                    <a:pt x="80841" y="93188"/>
                    <a:pt x="80841" y="93188"/>
                    <a:pt x="80841" y="93188"/>
                  </a:cubicBezTo>
                  <a:cubicBezTo>
                    <a:pt x="80841" y="91916"/>
                    <a:pt x="81868" y="91916"/>
                    <a:pt x="81868" y="90638"/>
                  </a:cubicBezTo>
                  <a:cubicBezTo>
                    <a:pt x="81868" y="90638"/>
                    <a:pt x="81868" y="90638"/>
                    <a:pt x="81868" y="90638"/>
                  </a:cubicBezTo>
                  <a:cubicBezTo>
                    <a:pt x="81868" y="90638"/>
                    <a:pt x="81868" y="89361"/>
                    <a:pt x="81868" y="89361"/>
                  </a:cubicBezTo>
                  <a:cubicBezTo>
                    <a:pt x="81868" y="88083"/>
                    <a:pt x="81868" y="88083"/>
                    <a:pt x="82900" y="88083"/>
                  </a:cubicBezTo>
                  <a:cubicBezTo>
                    <a:pt x="82900" y="88083"/>
                    <a:pt x="82900" y="88083"/>
                    <a:pt x="82900" y="88083"/>
                  </a:cubicBezTo>
                  <a:cubicBezTo>
                    <a:pt x="83927" y="86811"/>
                    <a:pt x="83927" y="85533"/>
                    <a:pt x="83927" y="85533"/>
                  </a:cubicBezTo>
                  <a:cubicBezTo>
                    <a:pt x="83927" y="85533"/>
                    <a:pt x="83927" y="85533"/>
                    <a:pt x="84960" y="84255"/>
                  </a:cubicBezTo>
                  <a:cubicBezTo>
                    <a:pt x="84960" y="82977"/>
                    <a:pt x="84960" y="82977"/>
                    <a:pt x="87020" y="82977"/>
                  </a:cubicBezTo>
                  <a:cubicBezTo>
                    <a:pt x="87020" y="82977"/>
                    <a:pt x="87020" y="81700"/>
                    <a:pt x="88053" y="81700"/>
                  </a:cubicBezTo>
                  <a:cubicBezTo>
                    <a:pt x="88053" y="81700"/>
                    <a:pt x="88053" y="80427"/>
                    <a:pt x="89085" y="80427"/>
                  </a:cubicBezTo>
                  <a:cubicBezTo>
                    <a:pt x="89085" y="80427"/>
                    <a:pt x="92172" y="79150"/>
                    <a:pt x="90113" y="77872"/>
                  </a:cubicBezTo>
                  <a:cubicBezTo>
                    <a:pt x="90113" y="77872"/>
                    <a:pt x="90113" y="77872"/>
                    <a:pt x="90113" y="77872"/>
                  </a:cubicBezTo>
                  <a:cubicBezTo>
                    <a:pt x="89085" y="77872"/>
                    <a:pt x="89085" y="77872"/>
                    <a:pt x="88053" y="77872"/>
                  </a:cubicBezTo>
                  <a:cubicBezTo>
                    <a:pt x="88053" y="76594"/>
                    <a:pt x="88053" y="76594"/>
                    <a:pt x="88053" y="76594"/>
                  </a:cubicBezTo>
                  <a:cubicBezTo>
                    <a:pt x="87020" y="75316"/>
                    <a:pt x="87020" y="74044"/>
                    <a:pt x="85993" y="74044"/>
                  </a:cubicBezTo>
                  <a:cubicBezTo>
                    <a:pt x="85993" y="72766"/>
                    <a:pt x="85993" y="72766"/>
                    <a:pt x="85993" y="72766"/>
                  </a:cubicBezTo>
                  <a:cubicBezTo>
                    <a:pt x="85993" y="71488"/>
                    <a:pt x="84960" y="70211"/>
                    <a:pt x="84960" y="67661"/>
                  </a:cubicBezTo>
                  <a:cubicBezTo>
                    <a:pt x="84960" y="66383"/>
                    <a:pt x="85993" y="65105"/>
                    <a:pt x="87020" y="65105"/>
                  </a:cubicBezTo>
                  <a:cubicBezTo>
                    <a:pt x="88053" y="61277"/>
                    <a:pt x="89085" y="58722"/>
                    <a:pt x="91145" y="56172"/>
                  </a:cubicBezTo>
                  <a:cubicBezTo>
                    <a:pt x="92172" y="54894"/>
                    <a:pt x="93205" y="49788"/>
                    <a:pt x="95265" y="49788"/>
                  </a:cubicBezTo>
                  <a:cubicBezTo>
                    <a:pt x="95265" y="51061"/>
                    <a:pt x="94238" y="51061"/>
                    <a:pt x="94238" y="51061"/>
                  </a:cubicBezTo>
                  <a:cubicBezTo>
                    <a:pt x="94238" y="52338"/>
                    <a:pt x="94238" y="51061"/>
                    <a:pt x="95265" y="51061"/>
                  </a:cubicBezTo>
                  <a:cubicBezTo>
                    <a:pt x="95265" y="51061"/>
                    <a:pt x="96298" y="49788"/>
                    <a:pt x="96298" y="49788"/>
                  </a:cubicBezTo>
                  <a:cubicBezTo>
                    <a:pt x="96298" y="48511"/>
                    <a:pt x="96298" y="48511"/>
                    <a:pt x="95265" y="48511"/>
                  </a:cubicBezTo>
                  <a:cubicBezTo>
                    <a:pt x="95265" y="48511"/>
                    <a:pt x="95265" y="48511"/>
                    <a:pt x="95265" y="48511"/>
                  </a:cubicBezTo>
                  <a:cubicBezTo>
                    <a:pt x="95265" y="48511"/>
                    <a:pt x="95265" y="48511"/>
                    <a:pt x="95265" y="48511"/>
                  </a:cubicBezTo>
                  <a:cubicBezTo>
                    <a:pt x="96298" y="47233"/>
                    <a:pt x="97325" y="44683"/>
                    <a:pt x="98357" y="43405"/>
                  </a:cubicBezTo>
                  <a:cubicBezTo>
                    <a:pt x="98357" y="43405"/>
                    <a:pt x="99390" y="43405"/>
                    <a:pt x="99390" y="43405"/>
                  </a:cubicBezTo>
                  <a:cubicBezTo>
                    <a:pt x="99390" y="43405"/>
                    <a:pt x="99390" y="43405"/>
                    <a:pt x="100417" y="43405"/>
                  </a:cubicBezTo>
                  <a:cubicBezTo>
                    <a:pt x="100417" y="43405"/>
                    <a:pt x="101450" y="42127"/>
                    <a:pt x="101450" y="42127"/>
                  </a:cubicBezTo>
                  <a:cubicBezTo>
                    <a:pt x="103510" y="42127"/>
                    <a:pt x="106602" y="40850"/>
                    <a:pt x="108662" y="39572"/>
                  </a:cubicBezTo>
                  <a:cubicBezTo>
                    <a:pt x="108662" y="39572"/>
                    <a:pt x="108662" y="39572"/>
                    <a:pt x="109695" y="38300"/>
                  </a:cubicBezTo>
                  <a:cubicBezTo>
                    <a:pt x="109695" y="37022"/>
                    <a:pt x="110722" y="37022"/>
                    <a:pt x="111755" y="370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31" name="Shape 2431"/>
            <p:cNvSpPr/>
            <p:nvPr/>
          </p:nvSpPr>
          <p:spPr>
            <a:xfrm>
              <a:off x="5553114" y="8366977"/>
              <a:ext cx="22783" cy="22783"/>
            </a:xfrm>
            <a:custGeom>
              <a:avLst/>
              <a:gdLst/>
              <a:ahLst/>
              <a:cxnLst/>
              <a:rect l="0" t="0" r="0" b="0"/>
              <a:pathLst>
                <a:path w="120000" h="120000" extrusionOk="0">
                  <a:moveTo>
                    <a:pt x="120000" y="0"/>
                  </a:moveTo>
                  <a:cubicBezTo>
                    <a:pt x="35149" y="0"/>
                    <a:pt x="-49700" y="0"/>
                    <a:pt x="35149" y="120000"/>
                  </a:cubicBezTo>
                  <a:cubicBezTo>
                    <a:pt x="35149" y="120000"/>
                    <a:pt x="120000" y="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32" name="Shape 2432"/>
            <p:cNvSpPr/>
            <p:nvPr/>
          </p:nvSpPr>
          <p:spPr>
            <a:xfrm>
              <a:off x="5706583" y="7751839"/>
              <a:ext cx="472743" cy="310417"/>
            </a:xfrm>
            <a:custGeom>
              <a:avLst/>
              <a:gdLst/>
              <a:ahLst/>
              <a:cxnLst/>
              <a:rect l="0" t="0" r="0" b="0"/>
              <a:pathLst>
                <a:path w="120000" h="120000" extrusionOk="0">
                  <a:moveTo>
                    <a:pt x="120000" y="25261"/>
                  </a:moveTo>
                  <a:cubicBezTo>
                    <a:pt x="115861" y="25261"/>
                    <a:pt x="115861" y="18950"/>
                    <a:pt x="115861" y="18950"/>
                  </a:cubicBezTo>
                  <a:cubicBezTo>
                    <a:pt x="111722" y="18950"/>
                    <a:pt x="115861" y="18950"/>
                    <a:pt x="115861" y="12633"/>
                  </a:cubicBezTo>
                  <a:cubicBezTo>
                    <a:pt x="115861" y="12633"/>
                    <a:pt x="111722" y="12633"/>
                    <a:pt x="111722" y="12633"/>
                  </a:cubicBezTo>
                  <a:cubicBezTo>
                    <a:pt x="111722" y="6316"/>
                    <a:pt x="111722" y="6316"/>
                    <a:pt x="111722" y="0"/>
                  </a:cubicBezTo>
                  <a:cubicBezTo>
                    <a:pt x="111722" y="0"/>
                    <a:pt x="103450" y="0"/>
                    <a:pt x="99311" y="0"/>
                  </a:cubicBezTo>
                  <a:cubicBezTo>
                    <a:pt x="99311" y="6316"/>
                    <a:pt x="99311" y="12633"/>
                    <a:pt x="99311" y="18950"/>
                  </a:cubicBezTo>
                  <a:cubicBezTo>
                    <a:pt x="95172" y="6316"/>
                    <a:pt x="91033" y="12633"/>
                    <a:pt x="86894" y="12633"/>
                  </a:cubicBezTo>
                  <a:cubicBezTo>
                    <a:pt x="86894" y="18950"/>
                    <a:pt x="82761" y="12633"/>
                    <a:pt x="82761" y="18950"/>
                  </a:cubicBezTo>
                  <a:cubicBezTo>
                    <a:pt x="78622" y="18950"/>
                    <a:pt x="82761" y="18950"/>
                    <a:pt x="78622" y="18950"/>
                  </a:cubicBezTo>
                  <a:cubicBezTo>
                    <a:pt x="74483" y="18950"/>
                    <a:pt x="62066" y="12633"/>
                    <a:pt x="62066" y="25261"/>
                  </a:cubicBezTo>
                  <a:cubicBezTo>
                    <a:pt x="57933" y="18950"/>
                    <a:pt x="57933" y="18950"/>
                    <a:pt x="57933" y="18950"/>
                  </a:cubicBezTo>
                  <a:cubicBezTo>
                    <a:pt x="53794" y="25261"/>
                    <a:pt x="53794" y="25261"/>
                    <a:pt x="53794" y="25261"/>
                  </a:cubicBezTo>
                  <a:cubicBezTo>
                    <a:pt x="53794" y="31577"/>
                    <a:pt x="53794" y="31577"/>
                    <a:pt x="53794" y="31577"/>
                  </a:cubicBezTo>
                  <a:cubicBezTo>
                    <a:pt x="49655" y="31577"/>
                    <a:pt x="49655" y="31577"/>
                    <a:pt x="49655" y="31577"/>
                  </a:cubicBezTo>
                  <a:cubicBezTo>
                    <a:pt x="49655" y="31577"/>
                    <a:pt x="45516" y="37894"/>
                    <a:pt x="45516" y="37894"/>
                  </a:cubicBezTo>
                  <a:cubicBezTo>
                    <a:pt x="45516" y="37894"/>
                    <a:pt x="45516" y="37894"/>
                    <a:pt x="45516" y="37894"/>
                  </a:cubicBezTo>
                  <a:cubicBezTo>
                    <a:pt x="45516" y="37894"/>
                    <a:pt x="41377" y="37894"/>
                    <a:pt x="37238" y="37894"/>
                  </a:cubicBezTo>
                  <a:cubicBezTo>
                    <a:pt x="37238" y="37894"/>
                    <a:pt x="33105" y="37894"/>
                    <a:pt x="28966" y="37894"/>
                  </a:cubicBezTo>
                  <a:cubicBezTo>
                    <a:pt x="24827" y="31577"/>
                    <a:pt x="24827" y="31577"/>
                    <a:pt x="20688" y="31577"/>
                  </a:cubicBezTo>
                  <a:cubicBezTo>
                    <a:pt x="20688" y="31577"/>
                    <a:pt x="16550" y="31577"/>
                    <a:pt x="12411" y="31577"/>
                  </a:cubicBezTo>
                  <a:cubicBezTo>
                    <a:pt x="12411" y="37894"/>
                    <a:pt x="8277" y="37894"/>
                    <a:pt x="4138" y="37894"/>
                  </a:cubicBezTo>
                  <a:cubicBezTo>
                    <a:pt x="4138" y="44211"/>
                    <a:pt x="0" y="44211"/>
                    <a:pt x="0" y="44211"/>
                  </a:cubicBezTo>
                  <a:cubicBezTo>
                    <a:pt x="0" y="50527"/>
                    <a:pt x="0" y="56844"/>
                    <a:pt x="0" y="56844"/>
                  </a:cubicBezTo>
                  <a:cubicBezTo>
                    <a:pt x="0" y="56844"/>
                    <a:pt x="0" y="56844"/>
                    <a:pt x="0" y="50527"/>
                  </a:cubicBezTo>
                  <a:cubicBezTo>
                    <a:pt x="4138" y="56844"/>
                    <a:pt x="8277" y="56844"/>
                    <a:pt x="8277" y="56844"/>
                  </a:cubicBezTo>
                  <a:cubicBezTo>
                    <a:pt x="12411" y="63155"/>
                    <a:pt x="8277" y="63155"/>
                    <a:pt x="4138" y="69472"/>
                  </a:cubicBezTo>
                  <a:cubicBezTo>
                    <a:pt x="4138" y="69472"/>
                    <a:pt x="4138" y="69472"/>
                    <a:pt x="4138" y="75788"/>
                  </a:cubicBezTo>
                  <a:cubicBezTo>
                    <a:pt x="4138" y="75788"/>
                    <a:pt x="8277" y="69472"/>
                    <a:pt x="8277" y="75788"/>
                  </a:cubicBezTo>
                  <a:cubicBezTo>
                    <a:pt x="8277" y="82105"/>
                    <a:pt x="4138" y="82105"/>
                    <a:pt x="8277" y="88422"/>
                  </a:cubicBezTo>
                  <a:cubicBezTo>
                    <a:pt x="8277" y="88422"/>
                    <a:pt x="12411" y="94738"/>
                    <a:pt x="16550" y="94738"/>
                  </a:cubicBezTo>
                  <a:cubicBezTo>
                    <a:pt x="16550" y="94738"/>
                    <a:pt x="20688" y="101050"/>
                    <a:pt x="20688" y="101050"/>
                  </a:cubicBezTo>
                  <a:cubicBezTo>
                    <a:pt x="20688" y="107366"/>
                    <a:pt x="12411" y="107366"/>
                    <a:pt x="12411" y="107366"/>
                  </a:cubicBezTo>
                  <a:cubicBezTo>
                    <a:pt x="12411" y="107366"/>
                    <a:pt x="12411" y="107366"/>
                    <a:pt x="12411" y="107366"/>
                  </a:cubicBezTo>
                  <a:cubicBezTo>
                    <a:pt x="12411" y="107366"/>
                    <a:pt x="8277" y="113683"/>
                    <a:pt x="8277" y="113683"/>
                  </a:cubicBezTo>
                  <a:cubicBezTo>
                    <a:pt x="8277" y="113683"/>
                    <a:pt x="8277" y="113683"/>
                    <a:pt x="8277" y="113683"/>
                  </a:cubicBezTo>
                  <a:cubicBezTo>
                    <a:pt x="8277" y="120000"/>
                    <a:pt x="12411" y="113683"/>
                    <a:pt x="12411" y="120000"/>
                  </a:cubicBezTo>
                  <a:cubicBezTo>
                    <a:pt x="16550" y="120000"/>
                    <a:pt x="16550" y="120000"/>
                    <a:pt x="20688" y="120000"/>
                  </a:cubicBezTo>
                  <a:cubicBezTo>
                    <a:pt x="20688" y="120000"/>
                    <a:pt x="20688" y="113683"/>
                    <a:pt x="20688" y="113683"/>
                  </a:cubicBezTo>
                  <a:cubicBezTo>
                    <a:pt x="24827" y="113683"/>
                    <a:pt x="20688" y="113683"/>
                    <a:pt x="24827" y="113683"/>
                  </a:cubicBezTo>
                  <a:cubicBezTo>
                    <a:pt x="28966" y="113683"/>
                    <a:pt x="28966" y="113683"/>
                    <a:pt x="33105" y="113683"/>
                  </a:cubicBezTo>
                  <a:cubicBezTo>
                    <a:pt x="33105" y="113683"/>
                    <a:pt x="37238" y="113683"/>
                    <a:pt x="37238" y="113683"/>
                  </a:cubicBezTo>
                  <a:cubicBezTo>
                    <a:pt x="41377" y="113683"/>
                    <a:pt x="41377" y="113683"/>
                    <a:pt x="41377" y="107366"/>
                  </a:cubicBezTo>
                  <a:cubicBezTo>
                    <a:pt x="45516" y="101050"/>
                    <a:pt x="45516" y="101050"/>
                    <a:pt x="49655" y="107366"/>
                  </a:cubicBezTo>
                  <a:cubicBezTo>
                    <a:pt x="49655" y="107366"/>
                    <a:pt x="49655" y="113683"/>
                    <a:pt x="49655" y="113683"/>
                  </a:cubicBezTo>
                  <a:cubicBezTo>
                    <a:pt x="49655" y="113683"/>
                    <a:pt x="53794" y="113683"/>
                    <a:pt x="53794" y="113683"/>
                  </a:cubicBezTo>
                  <a:cubicBezTo>
                    <a:pt x="53794" y="113683"/>
                    <a:pt x="53794" y="120000"/>
                    <a:pt x="57933" y="120000"/>
                  </a:cubicBezTo>
                  <a:cubicBezTo>
                    <a:pt x="57933" y="113683"/>
                    <a:pt x="57933" y="113683"/>
                    <a:pt x="57933" y="113683"/>
                  </a:cubicBezTo>
                  <a:cubicBezTo>
                    <a:pt x="57933" y="113683"/>
                    <a:pt x="62066" y="113683"/>
                    <a:pt x="62066" y="113683"/>
                  </a:cubicBezTo>
                  <a:cubicBezTo>
                    <a:pt x="66205" y="120000"/>
                    <a:pt x="66205" y="120000"/>
                    <a:pt x="70344" y="120000"/>
                  </a:cubicBezTo>
                  <a:cubicBezTo>
                    <a:pt x="70344" y="120000"/>
                    <a:pt x="74483" y="120000"/>
                    <a:pt x="74483" y="113683"/>
                  </a:cubicBezTo>
                  <a:cubicBezTo>
                    <a:pt x="70344" y="113683"/>
                    <a:pt x="70344" y="101050"/>
                    <a:pt x="74483" y="101050"/>
                  </a:cubicBezTo>
                  <a:cubicBezTo>
                    <a:pt x="74483" y="94738"/>
                    <a:pt x="74483" y="101050"/>
                    <a:pt x="70344" y="94738"/>
                  </a:cubicBezTo>
                  <a:cubicBezTo>
                    <a:pt x="70344" y="94738"/>
                    <a:pt x="74483" y="94738"/>
                    <a:pt x="78622" y="88422"/>
                  </a:cubicBezTo>
                  <a:cubicBezTo>
                    <a:pt x="78622" y="88422"/>
                    <a:pt x="78622" y="88422"/>
                    <a:pt x="82761" y="88422"/>
                  </a:cubicBezTo>
                  <a:cubicBezTo>
                    <a:pt x="86894" y="88422"/>
                    <a:pt x="86894" y="88422"/>
                    <a:pt x="86894" y="82105"/>
                  </a:cubicBezTo>
                  <a:cubicBezTo>
                    <a:pt x="86894" y="75788"/>
                    <a:pt x="86894" y="75788"/>
                    <a:pt x="86894" y="69472"/>
                  </a:cubicBezTo>
                  <a:cubicBezTo>
                    <a:pt x="86894" y="69472"/>
                    <a:pt x="86894" y="69472"/>
                    <a:pt x="86894" y="69472"/>
                  </a:cubicBezTo>
                  <a:cubicBezTo>
                    <a:pt x="86894" y="63155"/>
                    <a:pt x="82761" y="63155"/>
                    <a:pt x="82761" y="63155"/>
                  </a:cubicBezTo>
                  <a:cubicBezTo>
                    <a:pt x="82761" y="56844"/>
                    <a:pt x="86894" y="56844"/>
                    <a:pt x="86894" y="56844"/>
                  </a:cubicBezTo>
                  <a:cubicBezTo>
                    <a:pt x="86894" y="56844"/>
                    <a:pt x="91033" y="56844"/>
                    <a:pt x="91033" y="56844"/>
                  </a:cubicBezTo>
                  <a:cubicBezTo>
                    <a:pt x="91033" y="56844"/>
                    <a:pt x="95172" y="50527"/>
                    <a:pt x="95172" y="50527"/>
                  </a:cubicBezTo>
                  <a:cubicBezTo>
                    <a:pt x="99311" y="50527"/>
                    <a:pt x="103450" y="44211"/>
                    <a:pt x="103450" y="37894"/>
                  </a:cubicBezTo>
                  <a:cubicBezTo>
                    <a:pt x="103450" y="44211"/>
                    <a:pt x="103450" y="37894"/>
                    <a:pt x="103450" y="37894"/>
                  </a:cubicBezTo>
                  <a:cubicBezTo>
                    <a:pt x="107588" y="37894"/>
                    <a:pt x="107588" y="44211"/>
                    <a:pt x="107588" y="44211"/>
                  </a:cubicBezTo>
                  <a:cubicBezTo>
                    <a:pt x="111722" y="37894"/>
                    <a:pt x="107588" y="37894"/>
                    <a:pt x="107588" y="31577"/>
                  </a:cubicBezTo>
                  <a:cubicBezTo>
                    <a:pt x="111722" y="25261"/>
                    <a:pt x="115861" y="25261"/>
                    <a:pt x="120000" y="31577"/>
                  </a:cubicBezTo>
                  <a:cubicBezTo>
                    <a:pt x="120000" y="31577"/>
                    <a:pt x="120000" y="25261"/>
                    <a:pt x="120000" y="252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33" name="Shape 2433"/>
            <p:cNvSpPr/>
            <p:nvPr/>
          </p:nvSpPr>
          <p:spPr>
            <a:xfrm>
              <a:off x="6227739" y="7142925"/>
              <a:ext cx="853853" cy="415265"/>
            </a:xfrm>
            <a:custGeom>
              <a:avLst/>
              <a:gdLst/>
              <a:ahLst/>
              <a:cxnLst/>
              <a:rect l="0" t="0" r="0" b="0"/>
              <a:pathLst>
                <a:path w="120000" h="120000" extrusionOk="0">
                  <a:moveTo>
                    <a:pt x="118978" y="30388"/>
                  </a:moveTo>
                  <a:cubicBezTo>
                    <a:pt x="116693" y="30388"/>
                    <a:pt x="114402" y="25676"/>
                    <a:pt x="112117" y="25676"/>
                  </a:cubicBezTo>
                  <a:cubicBezTo>
                    <a:pt x="107541" y="25676"/>
                    <a:pt x="109826" y="20959"/>
                    <a:pt x="107541" y="16241"/>
                  </a:cubicBezTo>
                  <a:cubicBezTo>
                    <a:pt x="107541" y="16241"/>
                    <a:pt x="105251" y="11524"/>
                    <a:pt x="102966" y="16241"/>
                  </a:cubicBezTo>
                  <a:cubicBezTo>
                    <a:pt x="102966" y="11524"/>
                    <a:pt x="102966" y="11524"/>
                    <a:pt x="100675" y="11524"/>
                  </a:cubicBezTo>
                  <a:cubicBezTo>
                    <a:pt x="98390" y="11524"/>
                    <a:pt x="98390" y="11524"/>
                    <a:pt x="96099" y="11524"/>
                  </a:cubicBezTo>
                  <a:cubicBezTo>
                    <a:pt x="96099" y="11524"/>
                    <a:pt x="93809" y="6812"/>
                    <a:pt x="93809" y="6812"/>
                  </a:cubicBezTo>
                  <a:cubicBezTo>
                    <a:pt x="93809" y="6812"/>
                    <a:pt x="93809" y="11524"/>
                    <a:pt x="91524" y="11524"/>
                  </a:cubicBezTo>
                  <a:cubicBezTo>
                    <a:pt x="91524" y="11524"/>
                    <a:pt x="89233" y="6812"/>
                    <a:pt x="89233" y="11524"/>
                  </a:cubicBezTo>
                  <a:cubicBezTo>
                    <a:pt x="89233" y="11524"/>
                    <a:pt x="89233" y="11524"/>
                    <a:pt x="89233" y="16241"/>
                  </a:cubicBezTo>
                  <a:cubicBezTo>
                    <a:pt x="86948" y="16241"/>
                    <a:pt x="86948" y="16241"/>
                    <a:pt x="86948" y="16241"/>
                  </a:cubicBezTo>
                  <a:cubicBezTo>
                    <a:pt x="84657" y="16241"/>
                    <a:pt x="82372" y="16241"/>
                    <a:pt x="82372" y="16241"/>
                  </a:cubicBezTo>
                  <a:cubicBezTo>
                    <a:pt x="82372" y="11524"/>
                    <a:pt x="82372" y="11524"/>
                    <a:pt x="80082" y="11524"/>
                  </a:cubicBezTo>
                  <a:cubicBezTo>
                    <a:pt x="80082" y="11524"/>
                    <a:pt x="77797" y="11524"/>
                    <a:pt x="77797" y="11524"/>
                  </a:cubicBezTo>
                  <a:cubicBezTo>
                    <a:pt x="77797" y="11524"/>
                    <a:pt x="77797" y="11524"/>
                    <a:pt x="75506" y="11524"/>
                  </a:cubicBezTo>
                  <a:cubicBezTo>
                    <a:pt x="75506" y="11524"/>
                    <a:pt x="75506" y="11524"/>
                    <a:pt x="75506" y="11524"/>
                  </a:cubicBezTo>
                  <a:cubicBezTo>
                    <a:pt x="73221" y="11524"/>
                    <a:pt x="73221" y="11524"/>
                    <a:pt x="73221" y="11524"/>
                  </a:cubicBezTo>
                  <a:cubicBezTo>
                    <a:pt x="73221" y="11524"/>
                    <a:pt x="73221" y="16241"/>
                    <a:pt x="73221" y="16241"/>
                  </a:cubicBezTo>
                  <a:cubicBezTo>
                    <a:pt x="73221" y="16241"/>
                    <a:pt x="68640" y="16241"/>
                    <a:pt x="68640" y="16241"/>
                  </a:cubicBezTo>
                  <a:cubicBezTo>
                    <a:pt x="68640" y="20959"/>
                    <a:pt x="68640" y="25676"/>
                    <a:pt x="68640" y="25676"/>
                  </a:cubicBezTo>
                  <a:cubicBezTo>
                    <a:pt x="66355" y="25676"/>
                    <a:pt x="66355" y="25676"/>
                    <a:pt x="66355" y="25676"/>
                  </a:cubicBezTo>
                  <a:cubicBezTo>
                    <a:pt x="64064" y="20959"/>
                    <a:pt x="64064" y="25676"/>
                    <a:pt x="64064" y="25676"/>
                  </a:cubicBezTo>
                  <a:cubicBezTo>
                    <a:pt x="61779" y="25676"/>
                    <a:pt x="61779" y="25676"/>
                    <a:pt x="61779" y="25676"/>
                  </a:cubicBezTo>
                  <a:cubicBezTo>
                    <a:pt x="61779" y="20959"/>
                    <a:pt x="61779" y="20959"/>
                    <a:pt x="61779" y="20959"/>
                  </a:cubicBezTo>
                  <a:cubicBezTo>
                    <a:pt x="61779" y="20959"/>
                    <a:pt x="61779" y="16241"/>
                    <a:pt x="61779" y="16241"/>
                  </a:cubicBezTo>
                  <a:cubicBezTo>
                    <a:pt x="61779" y="16241"/>
                    <a:pt x="61779" y="11524"/>
                    <a:pt x="61779" y="11524"/>
                  </a:cubicBezTo>
                  <a:cubicBezTo>
                    <a:pt x="61779" y="11524"/>
                    <a:pt x="61779" y="11524"/>
                    <a:pt x="59489" y="11524"/>
                  </a:cubicBezTo>
                  <a:cubicBezTo>
                    <a:pt x="59489" y="11524"/>
                    <a:pt x="57204" y="11524"/>
                    <a:pt x="59489" y="6812"/>
                  </a:cubicBezTo>
                  <a:cubicBezTo>
                    <a:pt x="57204" y="11524"/>
                    <a:pt x="57204" y="2094"/>
                    <a:pt x="57204" y="2094"/>
                  </a:cubicBezTo>
                  <a:cubicBezTo>
                    <a:pt x="54913" y="-2622"/>
                    <a:pt x="54913" y="2094"/>
                    <a:pt x="52628" y="2094"/>
                  </a:cubicBezTo>
                  <a:cubicBezTo>
                    <a:pt x="52628" y="2094"/>
                    <a:pt x="50337" y="2094"/>
                    <a:pt x="50337" y="6812"/>
                  </a:cubicBezTo>
                  <a:cubicBezTo>
                    <a:pt x="50337" y="6812"/>
                    <a:pt x="50337" y="6812"/>
                    <a:pt x="50337" y="6812"/>
                  </a:cubicBezTo>
                  <a:cubicBezTo>
                    <a:pt x="48047" y="11524"/>
                    <a:pt x="48047" y="11524"/>
                    <a:pt x="45762" y="11524"/>
                  </a:cubicBezTo>
                  <a:cubicBezTo>
                    <a:pt x="45762" y="11524"/>
                    <a:pt x="45762" y="11524"/>
                    <a:pt x="43471" y="11524"/>
                  </a:cubicBezTo>
                  <a:cubicBezTo>
                    <a:pt x="43471" y="11524"/>
                    <a:pt x="45762" y="6812"/>
                    <a:pt x="43471" y="6812"/>
                  </a:cubicBezTo>
                  <a:cubicBezTo>
                    <a:pt x="43471" y="2094"/>
                    <a:pt x="41186" y="2094"/>
                    <a:pt x="41186" y="6812"/>
                  </a:cubicBezTo>
                  <a:cubicBezTo>
                    <a:pt x="38895" y="6812"/>
                    <a:pt x="38895" y="6812"/>
                    <a:pt x="38895" y="6812"/>
                  </a:cubicBezTo>
                  <a:cubicBezTo>
                    <a:pt x="36610" y="6812"/>
                    <a:pt x="36610" y="6812"/>
                    <a:pt x="36610" y="6812"/>
                  </a:cubicBezTo>
                  <a:cubicBezTo>
                    <a:pt x="34320" y="6812"/>
                    <a:pt x="34320" y="11524"/>
                    <a:pt x="32035" y="11524"/>
                  </a:cubicBezTo>
                  <a:cubicBezTo>
                    <a:pt x="32035" y="16241"/>
                    <a:pt x="29744" y="16241"/>
                    <a:pt x="27459" y="20959"/>
                  </a:cubicBezTo>
                  <a:cubicBezTo>
                    <a:pt x="27459" y="20959"/>
                    <a:pt x="27459" y="25676"/>
                    <a:pt x="27459" y="30388"/>
                  </a:cubicBezTo>
                  <a:cubicBezTo>
                    <a:pt x="25168" y="35106"/>
                    <a:pt x="27459" y="35106"/>
                    <a:pt x="25168" y="35106"/>
                  </a:cubicBezTo>
                  <a:cubicBezTo>
                    <a:pt x="25168" y="35106"/>
                    <a:pt x="22878" y="35106"/>
                    <a:pt x="22878" y="35106"/>
                  </a:cubicBezTo>
                  <a:cubicBezTo>
                    <a:pt x="22878" y="39824"/>
                    <a:pt x="22878" y="39824"/>
                    <a:pt x="22878" y="39824"/>
                  </a:cubicBezTo>
                  <a:cubicBezTo>
                    <a:pt x="20593" y="39824"/>
                    <a:pt x="22878" y="39824"/>
                    <a:pt x="20593" y="44541"/>
                  </a:cubicBezTo>
                  <a:cubicBezTo>
                    <a:pt x="20593" y="44541"/>
                    <a:pt x="20593" y="44541"/>
                    <a:pt x="20593" y="44541"/>
                  </a:cubicBezTo>
                  <a:cubicBezTo>
                    <a:pt x="18302" y="49253"/>
                    <a:pt x="16017" y="49253"/>
                    <a:pt x="11441" y="49253"/>
                  </a:cubicBezTo>
                  <a:cubicBezTo>
                    <a:pt x="11441" y="49253"/>
                    <a:pt x="11441" y="49253"/>
                    <a:pt x="9151" y="49253"/>
                  </a:cubicBezTo>
                  <a:cubicBezTo>
                    <a:pt x="9151" y="49253"/>
                    <a:pt x="6866" y="44541"/>
                    <a:pt x="6866" y="49253"/>
                  </a:cubicBezTo>
                  <a:cubicBezTo>
                    <a:pt x="4575" y="49253"/>
                    <a:pt x="4575" y="49253"/>
                    <a:pt x="4575" y="53971"/>
                  </a:cubicBezTo>
                  <a:cubicBezTo>
                    <a:pt x="2290" y="58688"/>
                    <a:pt x="2290" y="58688"/>
                    <a:pt x="2290" y="63406"/>
                  </a:cubicBezTo>
                  <a:cubicBezTo>
                    <a:pt x="2290" y="68123"/>
                    <a:pt x="2290" y="68123"/>
                    <a:pt x="2290" y="68123"/>
                  </a:cubicBezTo>
                  <a:cubicBezTo>
                    <a:pt x="0" y="72835"/>
                    <a:pt x="0" y="72835"/>
                    <a:pt x="0" y="77553"/>
                  </a:cubicBezTo>
                  <a:cubicBezTo>
                    <a:pt x="0" y="82270"/>
                    <a:pt x="0" y="77553"/>
                    <a:pt x="0" y="82270"/>
                  </a:cubicBezTo>
                  <a:cubicBezTo>
                    <a:pt x="2290" y="82270"/>
                    <a:pt x="2290" y="86988"/>
                    <a:pt x="2290" y="91700"/>
                  </a:cubicBezTo>
                  <a:cubicBezTo>
                    <a:pt x="2290" y="91700"/>
                    <a:pt x="4575" y="91700"/>
                    <a:pt x="4575" y="96417"/>
                  </a:cubicBezTo>
                  <a:cubicBezTo>
                    <a:pt x="4575" y="101135"/>
                    <a:pt x="4575" y="101135"/>
                    <a:pt x="6866" y="101135"/>
                  </a:cubicBezTo>
                  <a:cubicBezTo>
                    <a:pt x="6866" y="101135"/>
                    <a:pt x="9151" y="101135"/>
                    <a:pt x="9151" y="101135"/>
                  </a:cubicBezTo>
                  <a:cubicBezTo>
                    <a:pt x="9151" y="101135"/>
                    <a:pt x="9151" y="105852"/>
                    <a:pt x="11441" y="105852"/>
                  </a:cubicBezTo>
                  <a:cubicBezTo>
                    <a:pt x="11441" y="105852"/>
                    <a:pt x="13726" y="110564"/>
                    <a:pt x="16017" y="115282"/>
                  </a:cubicBezTo>
                  <a:cubicBezTo>
                    <a:pt x="18302" y="119999"/>
                    <a:pt x="22878" y="119999"/>
                    <a:pt x="27459" y="119999"/>
                  </a:cubicBezTo>
                  <a:cubicBezTo>
                    <a:pt x="29744" y="119999"/>
                    <a:pt x="34320" y="119999"/>
                    <a:pt x="36610" y="119999"/>
                  </a:cubicBezTo>
                  <a:cubicBezTo>
                    <a:pt x="38895" y="119999"/>
                    <a:pt x="38895" y="115282"/>
                    <a:pt x="41186" y="115282"/>
                  </a:cubicBezTo>
                  <a:cubicBezTo>
                    <a:pt x="38895" y="110564"/>
                    <a:pt x="41186" y="101135"/>
                    <a:pt x="43471" y="101135"/>
                  </a:cubicBezTo>
                  <a:cubicBezTo>
                    <a:pt x="45762" y="101135"/>
                    <a:pt x="48047" y="101135"/>
                    <a:pt x="50337" y="101135"/>
                  </a:cubicBezTo>
                  <a:cubicBezTo>
                    <a:pt x="52628" y="96417"/>
                    <a:pt x="54913" y="96417"/>
                    <a:pt x="54913" y="91700"/>
                  </a:cubicBezTo>
                  <a:cubicBezTo>
                    <a:pt x="57204" y="91700"/>
                    <a:pt x="54913" y="91700"/>
                    <a:pt x="57204" y="91700"/>
                  </a:cubicBezTo>
                  <a:cubicBezTo>
                    <a:pt x="59489" y="86988"/>
                    <a:pt x="59489" y="91700"/>
                    <a:pt x="59489" y="91700"/>
                  </a:cubicBezTo>
                  <a:cubicBezTo>
                    <a:pt x="59489" y="91700"/>
                    <a:pt x="61779" y="91700"/>
                    <a:pt x="61779" y="91700"/>
                  </a:cubicBezTo>
                  <a:cubicBezTo>
                    <a:pt x="61779" y="91700"/>
                    <a:pt x="61779" y="91700"/>
                    <a:pt x="61779" y="91700"/>
                  </a:cubicBezTo>
                  <a:cubicBezTo>
                    <a:pt x="61779" y="91700"/>
                    <a:pt x="61779" y="91700"/>
                    <a:pt x="61779" y="91700"/>
                  </a:cubicBezTo>
                  <a:cubicBezTo>
                    <a:pt x="64064" y="96417"/>
                    <a:pt x="66355" y="96417"/>
                    <a:pt x="68640" y="91700"/>
                  </a:cubicBezTo>
                  <a:cubicBezTo>
                    <a:pt x="68640" y="86988"/>
                    <a:pt x="70931" y="86988"/>
                    <a:pt x="70931" y="86988"/>
                  </a:cubicBezTo>
                  <a:cubicBezTo>
                    <a:pt x="73221" y="86988"/>
                    <a:pt x="73221" y="86988"/>
                    <a:pt x="73221" y="86988"/>
                  </a:cubicBezTo>
                  <a:cubicBezTo>
                    <a:pt x="73221" y="82270"/>
                    <a:pt x="75506" y="82270"/>
                    <a:pt x="75506" y="77553"/>
                  </a:cubicBezTo>
                  <a:cubicBezTo>
                    <a:pt x="75506" y="77553"/>
                    <a:pt x="75506" y="72835"/>
                    <a:pt x="77797" y="72835"/>
                  </a:cubicBezTo>
                  <a:cubicBezTo>
                    <a:pt x="77797" y="68123"/>
                    <a:pt x="75506" y="72835"/>
                    <a:pt x="77797" y="68123"/>
                  </a:cubicBezTo>
                  <a:cubicBezTo>
                    <a:pt x="80082" y="68123"/>
                    <a:pt x="82372" y="68123"/>
                    <a:pt x="84657" y="68123"/>
                  </a:cubicBezTo>
                  <a:cubicBezTo>
                    <a:pt x="86948" y="68123"/>
                    <a:pt x="89233" y="72835"/>
                    <a:pt x="89233" y="72835"/>
                  </a:cubicBezTo>
                  <a:cubicBezTo>
                    <a:pt x="91524" y="72835"/>
                    <a:pt x="93809" y="68123"/>
                    <a:pt x="96099" y="68123"/>
                  </a:cubicBezTo>
                  <a:cubicBezTo>
                    <a:pt x="96099" y="68123"/>
                    <a:pt x="98390" y="68123"/>
                    <a:pt x="98390" y="72835"/>
                  </a:cubicBezTo>
                  <a:cubicBezTo>
                    <a:pt x="100675" y="72835"/>
                    <a:pt x="100675" y="72835"/>
                    <a:pt x="100675" y="77553"/>
                  </a:cubicBezTo>
                  <a:cubicBezTo>
                    <a:pt x="100675" y="77553"/>
                    <a:pt x="102966" y="82270"/>
                    <a:pt x="102966" y="82270"/>
                  </a:cubicBezTo>
                  <a:cubicBezTo>
                    <a:pt x="105251" y="82270"/>
                    <a:pt x="109826" y="82270"/>
                    <a:pt x="109826" y="77553"/>
                  </a:cubicBezTo>
                  <a:cubicBezTo>
                    <a:pt x="112117" y="77553"/>
                    <a:pt x="109826" y="72835"/>
                    <a:pt x="112117" y="68123"/>
                  </a:cubicBezTo>
                  <a:cubicBezTo>
                    <a:pt x="112117" y="63406"/>
                    <a:pt x="114402" y="63406"/>
                    <a:pt x="114402" y="58688"/>
                  </a:cubicBezTo>
                  <a:cubicBezTo>
                    <a:pt x="114402" y="58688"/>
                    <a:pt x="114402" y="58688"/>
                    <a:pt x="116693" y="53971"/>
                  </a:cubicBezTo>
                  <a:cubicBezTo>
                    <a:pt x="116693" y="49253"/>
                    <a:pt x="116693" y="44541"/>
                    <a:pt x="118978" y="39824"/>
                  </a:cubicBezTo>
                  <a:cubicBezTo>
                    <a:pt x="118978" y="39824"/>
                    <a:pt x="121268" y="35106"/>
                    <a:pt x="118978" y="3038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34" name="Shape 2434"/>
            <p:cNvSpPr/>
            <p:nvPr/>
          </p:nvSpPr>
          <p:spPr>
            <a:xfrm>
              <a:off x="6521067" y="7899928"/>
              <a:ext cx="635071" cy="904410"/>
            </a:xfrm>
            <a:custGeom>
              <a:avLst/>
              <a:gdLst/>
              <a:ahLst/>
              <a:cxnLst/>
              <a:rect l="0" t="0" r="0" b="0"/>
              <a:pathLst>
                <a:path w="120000" h="120000" extrusionOk="0">
                  <a:moveTo>
                    <a:pt x="120000" y="83945"/>
                  </a:moveTo>
                  <a:cubicBezTo>
                    <a:pt x="116922" y="81791"/>
                    <a:pt x="113844" y="79637"/>
                    <a:pt x="110766" y="77488"/>
                  </a:cubicBezTo>
                  <a:cubicBezTo>
                    <a:pt x="107694" y="77488"/>
                    <a:pt x="107694" y="77488"/>
                    <a:pt x="104616" y="75334"/>
                  </a:cubicBezTo>
                  <a:cubicBezTo>
                    <a:pt x="104616" y="73180"/>
                    <a:pt x="104616" y="73180"/>
                    <a:pt x="104616" y="71032"/>
                  </a:cubicBezTo>
                  <a:cubicBezTo>
                    <a:pt x="104616" y="68878"/>
                    <a:pt x="101538" y="68878"/>
                    <a:pt x="101538" y="66724"/>
                  </a:cubicBezTo>
                  <a:cubicBezTo>
                    <a:pt x="101538" y="66724"/>
                    <a:pt x="101538" y="62421"/>
                    <a:pt x="101538" y="62421"/>
                  </a:cubicBezTo>
                  <a:cubicBezTo>
                    <a:pt x="104616" y="60267"/>
                    <a:pt x="107694" y="60267"/>
                    <a:pt x="107694" y="60267"/>
                  </a:cubicBezTo>
                  <a:cubicBezTo>
                    <a:pt x="107694" y="58113"/>
                    <a:pt x="107694" y="58113"/>
                    <a:pt x="107694" y="55965"/>
                  </a:cubicBezTo>
                  <a:cubicBezTo>
                    <a:pt x="110766" y="55965"/>
                    <a:pt x="110766" y="53811"/>
                    <a:pt x="110766" y="53811"/>
                  </a:cubicBezTo>
                  <a:cubicBezTo>
                    <a:pt x="110766" y="51657"/>
                    <a:pt x="107694" y="51657"/>
                    <a:pt x="107694" y="51657"/>
                  </a:cubicBezTo>
                  <a:cubicBezTo>
                    <a:pt x="104616" y="51657"/>
                    <a:pt x="104616" y="49503"/>
                    <a:pt x="104616" y="49503"/>
                  </a:cubicBezTo>
                  <a:cubicBezTo>
                    <a:pt x="104616" y="47354"/>
                    <a:pt x="104616" y="47354"/>
                    <a:pt x="107694" y="47354"/>
                  </a:cubicBezTo>
                  <a:cubicBezTo>
                    <a:pt x="107694" y="47354"/>
                    <a:pt x="107694" y="45200"/>
                    <a:pt x="107694" y="45200"/>
                  </a:cubicBezTo>
                  <a:cubicBezTo>
                    <a:pt x="110766" y="45200"/>
                    <a:pt x="110766" y="47354"/>
                    <a:pt x="110766" y="45200"/>
                  </a:cubicBezTo>
                  <a:cubicBezTo>
                    <a:pt x="113844" y="45200"/>
                    <a:pt x="110766" y="43046"/>
                    <a:pt x="107694" y="43046"/>
                  </a:cubicBezTo>
                  <a:cubicBezTo>
                    <a:pt x="107694" y="43046"/>
                    <a:pt x="104616" y="40898"/>
                    <a:pt x="104616" y="40898"/>
                  </a:cubicBezTo>
                  <a:cubicBezTo>
                    <a:pt x="101538" y="40898"/>
                    <a:pt x="98461" y="43046"/>
                    <a:pt x="98461" y="45200"/>
                  </a:cubicBezTo>
                  <a:cubicBezTo>
                    <a:pt x="98461" y="45200"/>
                    <a:pt x="95383" y="47354"/>
                    <a:pt x="92305" y="47354"/>
                  </a:cubicBezTo>
                  <a:cubicBezTo>
                    <a:pt x="92305" y="47354"/>
                    <a:pt x="92305" y="45200"/>
                    <a:pt x="92305" y="43046"/>
                  </a:cubicBezTo>
                  <a:cubicBezTo>
                    <a:pt x="89233" y="40898"/>
                    <a:pt x="86155" y="43046"/>
                    <a:pt x="83077" y="43046"/>
                  </a:cubicBezTo>
                  <a:cubicBezTo>
                    <a:pt x="80000" y="43046"/>
                    <a:pt x="80000" y="40898"/>
                    <a:pt x="80000" y="40898"/>
                  </a:cubicBezTo>
                  <a:cubicBezTo>
                    <a:pt x="76922" y="38744"/>
                    <a:pt x="73844" y="40898"/>
                    <a:pt x="73844" y="38744"/>
                  </a:cubicBezTo>
                  <a:cubicBezTo>
                    <a:pt x="70766" y="36590"/>
                    <a:pt x="76922" y="38744"/>
                    <a:pt x="76922" y="36590"/>
                  </a:cubicBezTo>
                  <a:cubicBezTo>
                    <a:pt x="80000" y="34436"/>
                    <a:pt x="73844" y="34436"/>
                    <a:pt x="73844" y="34436"/>
                  </a:cubicBezTo>
                  <a:cubicBezTo>
                    <a:pt x="70766" y="32287"/>
                    <a:pt x="73844" y="34436"/>
                    <a:pt x="73844" y="32287"/>
                  </a:cubicBezTo>
                  <a:cubicBezTo>
                    <a:pt x="73844" y="32287"/>
                    <a:pt x="76922" y="30133"/>
                    <a:pt x="76922" y="30133"/>
                  </a:cubicBezTo>
                  <a:cubicBezTo>
                    <a:pt x="76922" y="30133"/>
                    <a:pt x="76922" y="27979"/>
                    <a:pt x="73844" y="27979"/>
                  </a:cubicBezTo>
                  <a:cubicBezTo>
                    <a:pt x="73844" y="27979"/>
                    <a:pt x="70766" y="27979"/>
                    <a:pt x="70766" y="27979"/>
                  </a:cubicBezTo>
                  <a:cubicBezTo>
                    <a:pt x="67694" y="25831"/>
                    <a:pt x="67694" y="25831"/>
                    <a:pt x="67694" y="25831"/>
                  </a:cubicBezTo>
                  <a:cubicBezTo>
                    <a:pt x="64616" y="25831"/>
                    <a:pt x="64616" y="25831"/>
                    <a:pt x="64616" y="25831"/>
                  </a:cubicBezTo>
                  <a:cubicBezTo>
                    <a:pt x="64616" y="25831"/>
                    <a:pt x="64616" y="23677"/>
                    <a:pt x="61538" y="23677"/>
                  </a:cubicBezTo>
                  <a:cubicBezTo>
                    <a:pt x="61538" y="23677"/>
                    <a:pt x="55383" y="21523"/>
                    <a:pt x="55383" y="19369"/>
                  </a:cubicBezTo>
                  <a:cubicBezTo>
                    <a:pt x="55383" y="19369"/>
                    <a:pt x="55383" y="19369"/>
                    <a:pt x="55383" y="19369"/>
                  </a:cubicBezTo>
                  <a:cubicBezTo>
                    <a:pt x="55383" y="17220"/>
                    <a:pt x="55383" y="17220"/>
                    <a:pt x="55383" y="17220"/>
                  </a:cubicBezTo>
                  <a:cubicBezTo>
                    <a:pt x="55383" y="15066"/>
                    <a:pt x="58461" y="12912"/>
                    <a:pt x="55383" y="12912"/>
                  </a:cubicBezTo>
                  <a:cubicBezTo>
                    <a:pt x="55383" y="12912"/>
                    <a:pt x="55383" y="12912"/>
                    <a:pt x="52305" y="10764"/>
                  </a:cubicBezTo>
                  <a:cubicBezTo>
                    <a:pt x="52305" y="10764"/>
                    <a:pt x="52305" y="10764"/>
                    <a:pt x="52305" y="8610"/>
                  </a:cubicBezTo>
                  <a:cubicBezTo>
                    <a:pt x="49233" y="8610"/>
                    <a:pt x="49233" y="8610"/>
                    <a:pt x="49233" y="8610"/>
                  </a:cubicBezTo>
                  <a:cubicBezTo>
                    <a:pt x="46155" y="6456"/>
                    <a:pt x="43077" y="6456"/>
                    <a:pt x="43077" y="4302"/>
                  </a:cubicBezTo>
                  <a:cubicBezTo>
                    <a:pt x="40000" y="2154"/>
                    <a:pt x="40000" y="2154"/>
                    <a:pt x="36922" y="0"/>
                  </a:cubicBezTo>
                  <a:cubicBezTo>
                    <a:pt x="33844" y="0"/>
                    <a:pt x="30766" y="2154"/>
                    <a:pt x="30766" y="2154"/>
                  </a:cubicBezTo>
                  <a:cubicBezTo>
                    <a:pt x="27694" y="2154"/>
                    <a:pt x="24616" y="0"/>
                    <a:pt x="21538" y="0"/>
                  </a:cubicBezTo>
                  <a:cubicBezTo>
                    <a:pt x="18461" y="2154"/>
                    <a:pt x="18461" y="2154"/>
                    <a:pt x="18461" y="4302"/>
                  </a:cubicBezTo>
                  <a:cubicBezTo>
                    <a:pt x="15383" y="4302"/>
                    <a:pt x="12305" y="6456"/>
                    <a:pt x="12305" y="6456"/>
                  </a:cubicBezTo>
                  <a:cubicBezTo>
                    <a:pt x="9233" y="6456"/>
                    <a:pt x="9233" y="4302"/>
                    <a:pt x="6155" y="4302"/>
                  </a:cubicBezTo>
                  <a:cubicBezTo>
                    <a:pt x="9233" y="4302"/>
                    <a:pt x="6155" y="6456"/>
                    <a:pt x="6155" y="6456"/>
                  </a:cubicBezTo>
                  <a:cubicBezTo>
                    <a:pt x="6155" y="6456"/>
                    <a:pt x="6155" y="6456"/>
                    <a:pt x="6155" y="8610"/>
                  </a:cubicBezTo>
                  <a:cubicBezTo>
                    <a:pt x="6155" y="6456"/>
                    <a:pt x="3077" y="6456"/>
                    <a:pt x="3077" y="6456"/>
                  </a:cubicBezTo>
                  <a:cubicBezTo>
                    <a:pt x="3077" y="6456"/>
                    <a:pt x="3077" y="8610"/>
                    <a:pt x="3077" y="8610"/>
                  </a:cubicBezTo>
                  <a:cubicBezTo>
                    <a:pt x="3077" y="8610"/>
                    <a:pt x="0" y="8610"/>
                    <a:pt x="0" y="10764"/>
                  </a:cubicBezTo>
                  <a:cubicBezTo>
                    <a:pt x="0" y="10764"/>
                    <a:pt x="3077" y="12912"/>
                    <a:pt x="3077" y="12912"/>
                  </a:cubicBezTo>
                  <a:cubicBezTo>
                    <a:pt x="3077" y="15066"/>
                    <a:pt x="3077" y="15066"/>
                    <a:pt x="3077" y="15066"/>
                  </a:cubicBezTo>
                  <a:cubicBezTo>
                    <a:pt x="3077" y="15066"/>
                    <a:pt x="0" y="17220"/>
                    <a:pt x="3077" y="17220"/>
                  </a:cubicBezTo>
                  <a:cubicBezTo>
                    <a:pt x="6155" y="19369"/>
                    <a:pt x="6155" y="17220"/>
                    <a:pt x="6155" y="17220"/>
                  </a:cubicBezTo>
                  <a:cubicBezTo>
                    <a:pt x="9233" y="19369"/>
                    <a:pt x="9233" y="19369"/>
                    <a:pt x="9233" y="19369"/>
                  </a:cubicBezTo>
                  <a:cubicBezTo>
                    <a:pt x="6155" y="19369"/>
                    <a:pt x="6155" y="19369"/>
                    <a:pt x="6155" y="19369"/>
                  </a:cubicBezTo>
                  <a:cubicBezTo>
                    <a:pt x="6155" y="21523"/>
                    <a:pt x="6155" y="21523"/>
                    <a:pt x="6155" y="21523"/>
                  </a:cubicBezTo>
                  <a:cubicBezTo>
                    <a:pt x="6155" y="21523"/>
                    <a:pt x="6155" y="21523"/>
                    <a:pt x="6155" y="21523"/>
                  </a:cubicBezTo>
                  <a:cubicBezTo>
                    <a:pt x="6155" y="23677"/>
                    <a:pt x="6155" y="23677"/>
                    <a:pt x="9233" y="23677"/>
                  </a:cubicBezTo>
                  <a:cubicBezTo>
                    <a:pt x="9233" y="23677"/>
                    <a:pt x="9233" y="25831"/>
                    <a:pt x="9233" y="25831"/>
                  </a:cubicBezTo>
                  <a:cubicBezTo>
                    <a:pt x="12305" y="25831"/>
                    <a:pt x="18461" y="25831"/>
                    <a:pt x="18461" y="27979"/>
                  </a:cubicBezTo>
                  <a:cubicBezTo>
                    <a:pt x="18461" y="30133"/>
                    <a:pt x="15383" y="27979"/>
                    <a:pt x="12305" y="27979"/>
                  </a:cubicBezTo>
                  <a:cubicBezTo>
                    <a:pt x="12305" y="27979"/>
                    <a:pt x="12305" y="30133"/>
                    <a:pt x="12305" y="27979"/>
                  </a:cubicBezTo>
                  <a:cubicBezTo>
                    <a:pt x="9233" y="27979"/>
                    <a:pt x="9233" y="27979"/>
                    <a:pt x="9233" y="27979"/>
                  </a:cubicBezTo>
                  <a:cubicBezTo>
                    <a:pt x="12305" y="30133"/>
                    <a:pt x="9233" y="27979"/>
                    <a:pt x="6155" y="30133"/>
                  </a:cubicBezTo>
                  <a:cubicBezTo>
                    <a:pt x="6155" y="30133"/>
                    <a:pt x="9233" y="30133"/>
                    <a:pt x="9233" y="30133"/>
                  </a:cubicBezTo>
                  <a:cubicBezTo>
                    <a:pt x="9233" y="32287"/>
                    <a:pt x="9233" y="34436"/>
                    <a:pt x="9233" y="34436"/>
                  </a:cubicBezTo>
                  <a:cubicBezTo>
                    <a:pt x="9233" y="34436"/>
                    <a:pt x="9233" y="34436"/>
                    <a:pt x="9233" y="34436"/>
                  </a:cubicBezTo>
                  <a:cubicBezTo>
                    <a:pt x="9233" y="36590"/>
                    <a:pt x="6155" y="36590"/>
                    <a:pt x="6155" y="36590"/>
                  </a:cubicBezTo>
                  <a:cubicBezTo>
                    <a:pt x="3077" y="38744"/>
                    <a:pt x="12305" y="36590"/>
                    <a:pt x="12305" y="36590"/>
                  </a:cubicBezTo>
                  <a:cubicBezTo>
                    <a:pt x="12305" y="36590"/>
                    <a:pt x="15383" y="36590"/>
                    <a:pt x="15383" y="36590"/>
                  </a:cubicBezTo>
                  <a:cubicBezTo>
                    <a:pt x="18461" y="38744"/>
                    <a:pt x="15383" y="40898"/>
                    <a:pt x="15383" y="40898"/>
                  </a:cubicBezTo>
                  <a:cubicBezTo>
                    <a:pt x="12305" y="43046"/>
                    <a:pt x="12305" y="45200"/>
                    <a:pt x="9233" y="47354"/>
                  </a:cubicBezTo>
                  <a:cubicBezTo>
                    <a:pt x="9233" y="47354"/>
                    <a:pt x="9233" y="47354"/>
                    <a:pt x="9233" y="47354"/>
                  </a:cubicBezTo>
                  <a:cubicBezTo>
                    <a:pt x="9233" y="47354"/>
                    <a:pt x="9233" y="49503"/>
                    <a:pt x="9233" y="49503"/>
                  </a:cubicBezTo>
                  <a:cubicBezTo>
                    <a:pt x="9233" y="51657"/>
                    <a:pt x="9233" y="51657"/>
                    <a:pt x="9233" y="51657"/>
                  </a:cubicBezTo>
                  <a:cubicBezTo>
                    <a:pt x="9233" y="53811"/>
                    <a:pt x="12305" y="53811"/>
                    <a:pt x="15383" y="53811"/>
                  </a:cubicBezTo>
                  <a:cubicBezTo>
                    <a:pt x="15383" y="53811"/>
                    <a:pt x="15383" y="55965"/>
                    <a:pt x="18461" y="55965"/>
                  </a:cubicBezTo>
                  <a:cubicBezTo>
                    <a:pt x="18461" y="58113"/>
                    <a:pt x="18461" y="58113"/>
                    <a:pt x="18461" y="58113"/>
                  </a:cubicBezTo>
                  <a:cubicBezTo>
                    <a:pt x="18461" y="58113"/>
                    <a:pt x="21538" y="60267"/>
                    <a:pt x="21538" y="60267"/>
                  </a:cubicBezTo>
                  <a:cubicBezTo>
                    <a:pt x="21538" y="60267"/>
                    <a:pt x="24616" y="60267"/>
                    <a:pt x="24616" y="60267"/>
                  </a:cubicBezTo>
                  <a:cubicBezTo>
                    <a:pt x="21538" y="62421"/>
                    <a:pt x="18461" y="62421"/>
                    <a:pt x="18461" y="62421"/>
                  </a:cubicBezTo>
                  <a:cubicBezTo>
                    <a:pt x="15383" y="62421"/>
                    <a:pt x="12305" y="60267"/>
                    <a:pt x="12305" y="62421"/>
                  </a:cubicBezTo>
                  <a:cubicBezTo>
                    <a:pt x="12305" y="64570"/>
                    <a:pt x="18461" y="66724"/>
                    <a:pt x="18461" y="68878"/>
                  </a:cubicBezTo>
                  <a:cubicBezTo>
                    <a:pt x="18461" y="71032"/>
                    <a:pt x="21538" y="73180"/>
                    <a:pt x="18461" y="73180"/>
                  </a:cubicBezTo>
                  <a:cubicBezTo>
                    <a:pt x="18461" y="73180"/>
                    <a:pt x="18461" y="73180"/>
                    <a:pt x="18461" y="73180"/>
                  </a:cubicBezTo>
                  <a:cubicBezTo>
                    <a:pt x="15383" y="73180"/>
                    <a:pt x="15383" y="71032"/>
                    <a:pt x="12305" y="73180"/>
                  </a:cubicBezTo>
                  <a:cubicBezTo>
                    <a:pt x="12305" y="73180"/>
                    <a:pt x="12305" y="75334"/>
                    <a:pt x="9233" y="75334"/>
                  </a:cubicBezTo>
                  <a:cubicBezTo>
                    <a:pt x="9233" y="77488"/>
                    <a:pt x="12305" y="77488"/>
                    <a:pt x="15383" y="77488"/>
                  </a:cubicBezTo>
                  <a:cubicBezTo>
                    <a:pt x="15383" y="79637"/>
                    <a:pt x="18461" y="79637"/>
                    <a:pt x="18461" y="81791"/>
                  </a:cubicBezTo>
                  <a:cubicBezTo>
                    <a:pt x="21538" y="81791"/>
                    <a:pt x="21538" y="83945"/>
                    <a:pt x="24616" y="83945"/>
                  </a:cubicBezTo>
                  <a:cubicBezTo>
                    <a:pt x="24616" y="83945"/>
                    <a:pt x="24616" y="83945"/>
                    <a:pt x="24616" y="83945"/>
                  </a:cubicBezTo>
                  <a:cubicBezTo>
                    <a:pt x="27694" y="83945"/>
                    <a:pt x="27694" y="86099"/>
                    <a:pt x="27694" y="86099"/>
                  </a:cubicBezTo>
                  <a:cubicBezTo>
                    <a:pt x="30766" y="86099"/>
                    <a:pt x="30766" y="86099"/>
                    <a:pt x="30766" y="86099"/>
                  </a:cubicBezTo>
                  <a:cubicBezTo>
                    <a:pt x="33844" y="86099"/>
                    <a:pt x="36922" y="88247"/>
                    <a:pt x="36922" y="90401"/>
                  </a:cubicBezTo>
                  <a:cubicBezTo>
                    <a:pt x="40000" y="90401"/>
                    <a:pt x="43077" y="90401"/>
                    <a:pt x="43077" y="90401"/>
                  </a:cubicBezTo>
                  <a:cubicBezTo>
                    <a:pt x="46155" y="92555"/>
                    <a:pt x="43077" y="92555"/>
                    <a:pt x="40000" y="94704"/>
                  </a:cubicBezTo>
                  <a:cubicBezTo>
                    <a:pt x="40000" y="94704"/>
                    <a:pt x="40000" y="94704"/>
                    <a:pt x="40000" y="94704"/>
                  </a:cubicBezTo>
                  <a:cubicBezTo>
                    <a:pt x="40000" y="94704"/>
                    <a:pt x="40000" y="94704"/>
                    <a:pt x="36922" y="94704"/>
                  </a:cubicBezTo>
                  <a:cubicBezTo>
                    <a:pt x="36922" y="96858"/>
                    <a:pt x="33844" y="94704"/>
                    <a:pt x="33844" y="96858"/>
                  </a:cubicBezTo>
                  <a:cubicBezTo>
                    <a:pt x="36922" y="96858"/>
                    <a:pt x="36922" y="96858"/>
                    <a:pt x="36922" y="99012"/>
                  </a:cubicBezTo>
                  <a:cubicBezTo>
                    <a:pt x="36922" y="99012"/>
                    <a:pt x="36922" y="99012"/>
                    <a:pt x="36922" y="101166"/>
                  </a:cubicBezTo>
                  <a:cubicBezTo>
                    <a:pt x="36922" y="101166"/>
                    <a:pt x="36922" y="101166"/>
                    <a:pt x="36922" y="103314"/>
                  </a:cubicBezTo>
                  <a:cubicBezTo>
                    <a:pt x="40000" y="103314"/>
                    <a:pt x="40000" y="105468"/>
                    <a:pt x="40000" y="107622"/>
                  </a:cubicBezTo>
                  <a:cubicBezTo>
                    <a:pt x="40000" y="107622"/>
                    <a:pt x="43077" y="107622"/>
                    <a:pt x="43077" y="107622"/>
                  </a:cubicBezTo>
                  <a:cubicBezTo>
                    <a:pt x="46155" y="107622"/>
                    <a:pt x="46155" y="109771"/>
                    <a:pt x="49233" y="109771"/>
                  </a:cubicBezTo>
                  <a:cubicBezTo>
                    <a:pt x="49233" y="111925"/>
                    <a:pt x="49233" y="111925"/>
                    <a:pt x="49233" y="114079"/>
                  </a:cubicBezTo>
                  <a:cubicBezTo>
                    <a:pt x="49233" y="114079"/>
                    <a:pt x="52305" y="116233"/>
                    <a:pt x="52305" y="116233"/>
                  </a:cubicBezTo>
                  <a:cubicBezTo>
                    <a:pt x="52305" y="118381"/>
                    <a:pt x="49233" y="118381"/>
                    <a:pt x="49233" y="118381"/>
                  </a:cubicBezTo>
                  <a:cubicBezTo>
                    <a:pt x="49233" y="120535"/>
                    <a:pt x="52305" y="120535"/>
                    <a:pt x="52305" y="118381"/>
                  </a:cubicBezTo>
                  <a:cubicBezTo>
                    <a:pt x="55383" y="120535"/>
                    <a:pt x="55383" y="116233"/>
                    <a:pt x="55383" y="116233"/>
                  </a:cubicBezTo>
                  <a:cubicBezTo>
                    <a:pt x="55383" y="111925"/>
                    <a:pt x="58461" y="111925"/>
                    <a:pt x="61538" y="111925"/>
                  </a:cubicBezTo>
                  <a:cubicBezTo>
                    <a:pt x="64616" y="111925"/>
                    <a:pt x="64616" y="109771"/>
                    <a:pt x="64616" y="109771"/>
                  </a:cubicBezTo>
                  <a:cubicBezTo>
                    <a:pt x="67694" y="111925"/>
                    <a:pt x="67694" y="114079"/>
                    <a:pt x="70766" y="114079"/>
                  </a:cubicBezTo>
                  <a:cubicBezTo>
                    <a:pt x="70766" y="114079"/>
                    <a:pt x="70766" y="107622"/>
                    <a:pt x="73844" y="109771"/>
                  </a:cubicBezTo>
                  <a:cubicBezTo>
                    <a:pt x="73844" y="109771"/>
                    <a:pt x="76922" y="109771"/>
                    <a:pt x="76922" y="109771"/>
                  </a:cubicBezTo>
                  <a:cubicBezTo>
                    <a:pt x="76922" y="109771"/>
                    <a:pt x="80000" y="109771"/>
                    <a:pt x="80000" y="109771"/>
                  </a:cubicBezTo>
                  <a:cubicBezTo>
                    <a:pt x="83077" y="109771"/>
                    <a:pt x="83077" y="107622"/>
                    <a:pt x="86155" y="107622"/>
                  </a:cubicBezTo>
                  <a:cubicBezTo>
                    <a:pt x="86155" y="107622"/>
                    <a:pt x="89233" y="107622"/>
                    <a:pt x="89233" y="107622"/>
                  </a:cubicBezTo>
                  <a:cubicBezTo>
                    <a:pt x="89233" y="107622"/>
                    <a:pt x="92305" y="107622"/>
                    <a:pt x="92305" y="107622"/>
                  </a:cubicBezTo>
                  <a:cubicBezTo>
                    <a:pt x="95383" y="107622"/>
                    <a:pt x="95383" y="105468"/>
                    <a:pt x="98461" y="105468"/>
                  </a:cubicBezTo>
                  <a:cubicBezTo>
                    <a:pt x="98461" y="105468"/>
                    <a:pt x="98461" y="105468"/>
                    <a:pt x="98461" y="105468"/>
                  </a:cubicBezTo>
                  <a:cubicBezTo>
                    <a:pt x="98461" y="105468"/>
                    <a:pt x="98461" y="107622"/>
                    <a:pt x="98461" y="107622"/>
                  </a:cubicBezTo>
                  <a:cubicBezTo>
                    <a:pt x="101538" y="107622"/>
                    <a:pt x="104616" y="107622"/>
                    <a:pt x="104616" y="105468"/>
                  </a:cubicBezTo>
                  <a:cubicBezTo>
                    <a:pt x="107694" y="101166"/>
                    <a:pt x="104616" y="101166"/>
                    <a:pt x="104616" y="99012"/>
                  </a:cubicBezTo>
                  <a:cubicBezTo>
                    <a:pt x="101538" y="99012"/>
                    <a:pt x="104616" y="96858"/>
                    <a:pt x="104616" y="96858"/>
                  </a:cubicBezTo>
                  <a:cubicBezTo>
                    <a:pt x="104616" y="96858"/>
                    <a:pt x="104616" y="96858"/>
                    <a:pt x="104616" y="96858"/>
                  </a:cubicBezTo>
                  <a:cubicBezTo>
                    <a:pt x="104616" y="94704"/>
                    <a:pt x="104616" y="94704"/>
                    <a:pt x="104616" y="94704"/>
                  </a:cubicBezTo>
                  <a:cubicBezTo>
                    <a:pt x="104616" y="92555"/>
                    <a:pt x="104616" y="92555"/>
                    <a:pt x="107694" y="92555"/>
                  </a:cubicBezTo>
                  <a:cubicBezTo>
                    <a:pt x="107694" y="92555"/>
                    <a:pt x="110766" y="92555"/>
                    <a:pt x="110766" y="92555"/>
                  </a:cubicBezTo>
                  <a:cubicBezTo>
                    <a:pt x="113844" y="90401"/>
                    <a:pt x="113844" y="90401"/>
                    <a:pt x="113844" y="88247"/>
                  </a:cubicBezTo>
                  <a:cubicBezTo>
                    <a:pt x="116922" y="88247"/>
                    <a:pt x="116922" y="86099"/>
                    <a:pt x="120000" y="8394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35" name="Shape 2435"/>
            <p:cNvSpPr/>
            <p:nvPr/>
          </p:nvSpPr>
          <p:spPr>
            <a:xfrm>
              <a:off x="6634982" y="0"/>
              <a:ext cx="6369817" cy="8939394"/>
            </a:xfrm>
            <a:custGeom>
              <a:avLst/>
              <a:gdLst/>
              <a:ahLst/>
              <a:cxnLst/>
              <a:rect l="0" t="0" r="0" b="0"/>
              <a:pathLst>
                <a:path w="120000" h="120000" extrusionOk="0">
                  <a:moveTo>
                    <a:pt x="81276" y="16800"/>
                  </a:moveTo>
                  <a:cubicBezTo>
                    <a:pt x="81276" y="16800"/>
                    <a:pt x="81276" y="16800"/>
                    <a:pt x="81276" y="16800"/>
                  </a:cubicBezTo>
                  <a:cubicBezTo>
                    <a:pt x="81582" y="17016"/>
                    <a:pt x="80970" y="17238"/>
                    <a:pt x="81276" y="17455"/>
                  </a:cubicBezTo>
                  <a:cubicBezTo>
                    <a:pt x="81276" y="17238"/>
                    <a:pt x="81582" y="17238"/>
                    <a:pt x="81582" y="17455"/>
                  </a:cubicBezTo>
                  <a:cubicBezTo>
                    <a:pt x="81276" y="17455"/>
                    <a:pt x="81582" y="17672"/>
                    <a:pt x="81888" y="17888"/>
                  </a:cubicBezTo>
                  <a:cubicBezTo>
                    <a:pt x="81888" y="17888"/>
                    <a:pt x="82194" y="18327"/>
                    <a:pt x="82501" y="18327"/>
                  </a:cubicBezTo>
                  <a:cubicBezTo>
                    <a:pt x="82501" y="18111"/>
                    <a:pt x="82501" y="18111"/>
                    <a:pt x="82812" y="18111"/>
                  </a:cubicBezTo>
                  <a:cubicBezTo>
                    <a:pt x="82812" y="18111"/>
                    <a:pt x="82812" y="18327"/>
                    <a:pt x="82812" y="18327"/>
                  </a:cubicBezTo>
                  <a:cubicBezTo>
                    <a:pt x="83118" y="18327"/>
                    <a:pt x="83731" y="18111"/>
                    <a:pt x="84037" y="18111"/>
                  </a:cubicBezTo>
                  <a:cubicBezTo>
                    <a:pt x="84037" y="17888"/>
                    <a:pt x="84343" y="17888"/>
                    <a:pt x="84343" y="17672"/>
                  </a:cubicBezTo>
                  <a:cubicBezTo>
                    <a:pt x="84649" y="17672"/>
                    <a:pt x="84649" y="17888"/>
                    <a:pt x="84955" y="17672"/>
                  </a:cubicBezTo>
                  <a:cubicBezTo>
                    <a:pt x="84955" y="17672"/>
                    <a:pt x="84955" y="17455"/>
                    <a:pt x="85261" y="17455"/>
                  </a:cubicBezTo>
                  <a:cubicBezTo>
                    <a:pt x="85261" y="17455"/>
                    <a:pt x="85261" y="17455"/>
                    <a:pt x="85567" y="17238"/>
                  </a:cubicBezTo>
                  <a:cubicBezTo>
                    <a:pt x="85567" y="17238"/>
                    <a:pt x="85567" y="17016"/>
                    <a:pt x="85879" y="17016"/>
                  </a:cubicBezTo>
                  <a:cubicBezTo>
                    <a:pt x="85879" y="17016"/>
                    <a:pt x="86185" y="16583"/>
                    <a:pt x="85879" y="16583"/>
                  </a:cubicBezTo>
                  <a:cubicBezTo>
                    <a:pt x="85879" y="16583"/>
                    <a:pt x="86185" y="16361"/>
                    <a:pt x="86185" y="16144"/>
                  </a:cubicBezTo>
                  <a:cubicBezTo>
                    <a:pt x="86491" y="16144"/>
                    <a:pt x="86798" y="15927"/>
                    <a:pt x="86798" y="15927"/>
                  </a:cubicBezTo>
                  <a:cubicBezTo>
                    <a:pt x="87104" y="15927"/>
                    <a:pt x="86798" y="16144"/>
                    <a:pt x="86798" y="16361"/>
                  </a:cubicBezTo>
                  <a:cubicBezTo>
                    <a:pt x="86798" y="16361"/>
                    <a:pt x="86798" y="16583"/>
                    <a:pt x="86491" y="16800"/>
                  </a:cubicBezTo>
                  <a:cubicBezTo>
                    <a:pt x="87104" y="16361"/>
                    <a:pt x="87410" y="15927"/>
                    <a:pt x="86798" y="15488"/>
                  </a:cubicBezTo>
                  <a:cubicBezTo>
                    <a:pt x="86798" y="15272"/>
                    <a:pt x="86185" y="15055"/>
                    <a:pt x="86185" y="15055"/>
                  </a:cubicBezTo>
                  <a:cubicBezTo>
                    <a:pt x="85567" y="14616"/>
                    <a:pt x="85261" y="14400"/>
                    <a:pt x="84649" y="14183"/>
                  </a:cubicBezTo>
                  <a:cubicBezTo>
                    <a:pt x="84649" y="14183"/>
                    <a:pt x="84343" y="13961"/>
                    <a:pt x="84037" y="13744"/>
                  </a:cubicBezTo>
                  <a:cubicBezTo>
                    <a:pt x="83731" y="13744"/>
                    <a:pt x="83425" y="13744"/>
                    <a:pt x="83118" y="13961"/>
                  </a:cubicBezTo>
                  <a:cubicBezTo>
                    <a:pt x="82812" y="13961"/>
                    <a:pt x="82194" y="14400"/>
                    <a:pt x="81888" y="14616"/>
                  </a:cubicBezTo>
                  <a:cubicBezTo>
                    <a:pt x="81888" y="14616"/>
                    <a:pt x="81888" y="14838"/>
                    <a:pt x="81582" y="15055"/>
                  </a:cubicBezTo>
                  <a:cubicBezTo>
                    <a:pt x="81582" y="15488"/>
                    <a:pt x="81276" y="15927"/>
                    <a:pt x="81276" y="16361"/>
                  </a:cubicBezTo>
                  <a:cubicBezTo>
                    <a:pt x="81276" y="16361"/>
                    <a:pt x="81276" y="16361"/>
                    <a:pt x="81276" y="16361"/>
                  </a:cubicBezTo>
                  <a:cubicBezTo>
                    <a:pt x="81276" y="16361"/>
                    <a:pt x="81276" y="16583"/>
                    <a:pt x="81276" y="16583"/>
                  </a:cubicBezTo>
                  <a:cubicBezTo>
                    <a:pt x="81276" y="16583"/>
                    <a:pt x="81276" y="16583"/>
                    <a:pt x="81276" y="16800"/>
                  </a:cubicBezTo>
                  <a:close/>
                  <a:moveTo>
                    <a:pt x="88634" y="20072"/>
                  </a:moveTo>
                  <a:cubicBezTo>
                    <a:pt x="88634" y="20072"/>
                    <a:pt x="88946" y="20072"/>
                    <a:pt x="88946" y="20072"/>
                  </a:cubicBezTo>
                  <a:cubicBezTo>
                    <a:pt x="88946" y="20072"/>
                    <a:pt x="88946" y="19855"/>
                    <a:pt x="89252" y="19855"/>
                  </a:cubicBezTo>
                  <a:cubicBezTo>
                    <a:pt x="89252" y="19855"/>
                    <a:pt x="89252" y="19855"/>
                    <a:pt x="89252" y="19855"/>
                  </a:cubicBezTo>
                  <a:cubicBezTo>
                    <a:pt x="89558" y="19855"/>
                    <a:pt x="89558" y="19855"/>
                    <a:pt x="89558" y="19855"/>
                  </a:cubicBezTo>
                  <a:cubicBezTo>
                    <a:pt x="89865" y="19638"/>
                    <a:pt x="90477" y="19855"/>
                    <a:pt x="90477" y="19638"/>
                  </a:cubicBezTo>
                  <a:cubicBezTo>
                    <a:pt x="90171" y="19638"/>
                    <a:pt x="89865" y="19416"/>
                    <a:pt x="89558" y="19638"/>
                  </a:cubicBezTo>
                  <a:cubicBezTo>
                    <a:pt x="89252" y="19638"/>
                    <a:pt x="88634" y="19855"/>
                    <a:pt x="88634" y="20072"/>
                  </a:cubicBezTo>
                  <a:cubicBezTo>
                    <a:pt x="88634" y="20072"/>
                    <a:pt x="88634" y="20072"/>
                    <a:pt x="88634" y="20072"/>
                  </a:cubicBezTo>
                  <a:close/>
                  <a:moveTo>
                    <a:pt x="9200" y="78544"/>
                  </a:moveTo>
                  <a:cubicBezTo>
                    <a:pt x="9200" y="78327"/>
                    <a:pt x="9200" y="78327"/>
                    <a:pt x="9200" y="78327"/>
                  </a:cubicBezTo>
                  <a:cubicBezTo>
                    <a:pt x="8894" y="78327"/>
                    <a:pt x="9200" y="78327"/>
                    <a:pt x="8894" y="78327"/>
                  </a:cubicBezTo>
                  <a:cubicBezTo>
                    <a:pt x="8894" y="78111"/>
                    <a:pt x="8894" y="78111"/>
                    <a:pt x="8588" y="78111"/>
                  </a:cubicBezTo>
                  <a:cubicBezTo>
                    <a:pt x="8588" y="78111"/>
                    <a:pt x="8588" y="77888"/>
                    <a:pt x="8588" y="77888"/>
                  </a:cubicBezTo>
                  <a:cubicBezTo>
                    <a:pt x="8282" y="77672"/>
                    <a:pt x="8282" y="77888"/>
                    <a:pt x="8282" y="77888"/>
                  </a:cubicBezTo>
                  <a:cubicBezTo>
                    <a:pt x="7976" y="77888"/>
                    <a:pt x="7670" y="77672"/>
                    <a:pt x="7670" y="77672"/>
                  </a:cubicBezTo>
                  <a:cubicBezTo>
                    <a:pt x="7358" y="77888"/>
                    <a:pt x="7358" y="77888"/>
                    <a:pt x="7052" y="77888"/>
                  </a:cubicBezTo>
                  <a:cubicBezTo>
                    <a:pt x="7052" y="77888"/>
                    <a:pt x="7052" y="77672"/>
                    <a:pt x="6746" y="77672"/>
                  </a:cubicBezTo>
                  <a:cubicBezTo>
                    <a:pt x="6746" y="77672"/>
                    <a:pt x="6746" y="77672"/>
                    <a:pt x="6746" y="77672"/>
                  </a:cubicBezTo>
                  <a:cubicBezTo>
                    <a:pt x="6746" y="77672"/>
                    <a:pt x="6746" y="77672"/>
                    <a:pt x="6440" y="77672"/>
                  </a:cubicBezTo>
                  <a:cubicBezTo>
                    <a:pt x="6440" y="77672"/>
                    <a:pt x="6133" y="77455"/>
                    <a:pt x="6133" y="77455"/>
                  </a:cubicBezTo>
                  <a:cubicBezTo>
                    <a:pt x="5827" y="77455"/>
                    <a:pt x="5827" y="77455"/>
                    <a:pt x="5521" y="77238"/>
                  </a:cubicBezTo>
                  <a:cubicBezTo>
                    <a:pt x="5215" y="77238"/>
                    <a:pt x="5215" y="76800"/>
                    <a:pt x="4909" y="77016"/>
                  </a:cubicBezTo>
                  <a:cubicBezTo>
                    <a:pt x="4909" y="77238"/>
                    <a:pt x="4909" y="77238"/>
                    <a:pt x="4909" y="77238"/>
                  </a:cubicBezTo>
                  <a:cubicBezTo>
                    <a:pt x="4909" y="77238"/>
                    <a:pt x="4603" y="77238"/>
                    <a:pt x="4603" y="77238"/>
                  </a:cubicBezTo>
                  <a:cubicBezTo>
                    <a:pt x="4603" y="77455"/>
                    <a:pt x="4603" y="77888"/>
                    <a:pt x="4909" y="78111"/>
                  </a:cubicBezTo>
                  <a:cubicBezTo>
                    <a:pt x="4909" y="78111"/>
                    <a:pt x="4909" y="78111"/>
                    <a:pt x="4603" y="78327"/>
                  </a:cubicBezTo>
                  <a:cubicBezTo>
                    <a:pt x="4603" y="78327"/>
                    <a:pt x="4291" y="78327"/>
                    <a:pt x="4291" y="78327"/>
                  </a:cubicBezTo>
                  <a:cubicBezTo>
                    <a:pt x="3985" y="78544"/>
                    <a:pt x="3679" y="78327"/>
                    <a:pt x="3373" y="78327"/>
                  </a:cubicBezTo>
                  <a:cubicBezTo>
                    <a:pt x="3066" y="78111"/>
                    <a:pt x="2760" y="78327"/>
                    <a:pt x="2760" y="78111"/>
                  </a:cubicBezTo>
                  <a:cubicBezTo>
                    <a:pt x="3066" y="77672"/>
                    <a:pt x="3373" y="77455"/>
                    <a:pt x="3679" y="77238"/>
                  </a:cubicBezTo>
                  <a:cubicBezTo>
                    <a:pt x="3985" y="77238"/>
                    <a:pt x="3985" y="77238"/>
                    <a:pt x="3985" y="77016"/>
                  </a:cubicBezTo>
                  <a:cubicBezTo>
                    <a:pt x="3679" y="76800"/>
                    <a:pt x="3066" y="77888"/>
                    <a:pt x="2760" y="78111"/>
                  </a:cubicBezTo>
                  <a:cubicBezTo>
                    <a:pt x="2454" y="78327"/>
                    <a:pt x="1842" y="78111"/>
                    <a:pt x="1224" y="78111"/>
                  </a:cubicBezTo>
                  <a:cubicBezTo>
                    <a:pt x="1224" y="78111"/>
                    <a:pt x="1224" y="78111"/>
                    <a:pt x="1224" y="78111"/>
                  </a:cubicBezTo>
                  <a:cubicBezTo>
                    <a:pt x="1224" y="78111"/>
                    <a:pt x="918" y="78327"/>
                    <a:pt x="918" y="78327"/>
                  </a:cubicBezTo>
                  <a:cubicBezTo>
                    <a:pt x="918" y="78761"/>
                    <a:pt x="1224" y="78761"/>
                    <a:pt x="918" y="78983"/>
                  </a:cubicBezTo>
                  <a:cubicBezTo>
                    <a:pt x="918" y="79416"/>
                    <a:pt x="306" y="79638"/>
                    <a:pt x="0" y="79855"/>
                  </a:cubicBezTo>
                  <a:cubicBezTo>
                    <a:pt x="306" y="80072"/>
                    <a:pt x="1224" y="80072"/>
                    <a:pt x="1536" y="80072"/>
                  </a:cubicBezTo>
                  <a:cubicBezTo>
                    <a:pt x="2454" y="80072"/>
                    <a:pt x="3679" y="80072"/>
                    <a:pt x="4603" y="80072"/>
                  </a:cubicBezTo>
                  <a:cubicBezTo>
                    <a:pt x="5521" y="80072"/>
                    <a:pt x="6746" y="80288"/>
                    <a:pt x="7670" y="80288"/>
                  </a:cubicBezTo>
                  <a:cubicBezTo>
                    <a:pt x="7976" y="80288"/>
                    <a:pt x="8588" y="80511"/>
                    <a:pt x="9200" y="80288"/>
                  </a:cubicBezTo>
                  <a:cubicBezTo>
                    <a:pt x="8894" y="79855"/>
                    <a:pt x="8894" y="79638"/>
                    <a:pt x="8894" y="79200"/>
                  </a:cubicBezTo>
                  <a:cubicBezTo>
                    <a:pt x="8894" y="78983"/>
                    <a:pt x="8894" y="78983"/>
                    <a:pt x="9200" y="78983"/>
                  </a:cubicBezTo>
                  <a:cubicBezTo>
                    <a:pt x="9200" y="78761"/>
                    <a:pt x="9200" y="78761"/>
                    <a:pt x="9200" y="78544"/>
                  </a:cubicBezTo>
                  <a:close/>
                  <a:moveTo>
                    <a:pt x="95692" y="3272"/>
                  </a:moveTo>
                  <a:cubicBezTo>
                    <a:pt x="95692" y="3272"/>
                    <a:pt x="95998" y="3272"/>
                    <a:pt x="95998" y="3272"/>
                  </a:cubicBezTo>
                  <a:cubicBezTo>
                    <a:pt x="95692" y="3055"/>
                    <a:pt x="95386" y="2616"/>
                    <a:pt x="95386" y="2616"/>
                  </a:cubicBezTo>
                  <a:cubicBezTo>
                    <a:pt x="95080" y="2838"/>
                    <a:pt x="95692" y="3055"/>
                    <a:pt x="95692" y="3272"/>
                  </a:cubicBezTo>
                  <a:close/>
                  <a:moveTo>
                    <a:pt x="90171" y="216"/>
                  </a:moveTo>
                  <a:cubicBezTo>
                    <a:pt x="90477" y="438"/>
                    <a:pt x="90477" y="655"/>
                    <a:pt x="90477" y="872"/>
                  </a:cubicBezTo>
                  <a:cubicBezTo>
                    <a:pt x="90783" y="1088"/>
                    <a:pt x="90477" y="1527"/>
                    <a:pt x="90783" y="1527"/>
                  </a:cubicBezTo>
                  <a:cubicBezTo>
                    <a:pt x="91089" y="1744"/>
                    <a:pt x="91089" y="1744"/>
                    <a:pt x="91395" y="1961"/>
                  </a:cubicBezTo>
                  <a:cubicBezTo>
                    <a:pt x="91395" y="2183"/>
                    <a:pt x="91395" y="2183"/>
                    <a:pt x="91707" y="1961"/>
                  </a:cubicBezTo>
                  <a:cubicBezTo>
                    <a:pt x="91707" y="1961"/>
                    <a:pt x="91707" y="1961"/>
                    <a:pt x="92013" y="1961"/>
                  </a:cubicBezTo>
                  <a:cubicBezTo>
                    <a:pt x="92013" y="1961"/>
                    <a:pt x="92013" y="1961"/>
                    <a:pt x="92013" y="1961"/>
                  </a:cubicBezTo>
                  <a:cubicBezTo>
                    <a:pt x="92319" y="1961"/>
                    <a:pt x="92625" y="1961"/>
                    <a:pt x="92625" y="1961"/>
                  </a:cubicBezTo>
                  <a:cubicBezTo>
                    <a:pt x="92319" y="1744"/>
                    <a:pt x="92319" y="1527"/>
                    <a:pt x="92625" y="1311"/>
                  </a:cubicBezTo>
                  <a:cubicBezTo>
                    <a:pt x="92625" y="1527"/>
                    <a:pt x="92625" y="1961"/>
                    <a:pt x="93238" y="1961"/>
                  </a:cubicBezTo>
                  <a:cubicBezTo>
                    <a:pt x="92931" y="1961"/>
                    <a:pt x="92931" y="1744"/>
                    <a:pt x="92931" y="1527"/>
                  </a:cubicBezTo>
                  <a:cubicBezTo>
                    <a:pt x="92931" y="1527"/>
                    <a:pt x="92931" y="1527"/>
                    <a:pt x="93238" y="1527"/>
                  </a:cubicBezTo>
                  <a:cubicBezTo>
                    <a:pt x="93544" y="1311"/>
                    <a:pt x="93238" y="1088"/>
                    <a:pt x="93544" y="872"/>
                  </a:cubicBezTo>
                  <a:cubicBezTo>
                    <a:pt x="93544" y="1088"/>
                    <a:pt x="93544" y="1088"/>
                    <a:pt x="93544" y="1311"/>
                  </a:cubicBezTo>
                  <a:cubicBezTo>
                    <a:pt x="93544" y="1311"/>
                    <a:pt x="93544" y="1311"/>
                    <a:pt x="93850" y="1527"/>
                  </a:cubicBezTo>
                  <a:cubicBezTo>
                    <a:pt x="93850" y="1744"/>
                    <a:pt x="93544" y="1961"/>
                    <a:pt x="93850" y="1961"/>
                  </a:cubicBezTo>
                  <a:cubicBezTo>
                    <a:pt x="93850" y="1961"/>
                    <a:pt x="93850" y="1961"/>
                    <a:pt x="93850" y="1961"/>
                  </a:cubicBezTo>
                  <a:cubicBezTo>
                    <a:pt x="93850" y="1961"/>
                    <a:pt x="93850" y="2183"/>
                    <a:pt x="94156" y="2183"/>
                  </a:cubicBezTo>
                  <a:cubicBezTo>
                    <a:pt x="94156" y="2183"/>
                    <a:pt x="94156" y="1961"/>
                    <a:pt x="94156" y="1961"/>
                  </a:cubicBezTo>
                  <a:cubicBezTo>
                    <a:pt x="94462" y="1961"/>
                    <a:pt x="94462" y="2400"/>
                    <a:pt x="94462" y="2400"/>
                  </a:cubicBezTo>
                  <a:cubicBezTo>
                    <a:pt x="94462" y="2616"/>
                    <a:pt x="94462" y="2400"/>
                    <a:pt x="94774" y="2400"/>
                  </a:cubicBezTo>
                  <a:cubicBezTo>
                    <a:pt x="94774" y="2400"/>
                    <a:pt x="94774" y="2183"/>
                    <a:pt x="94774" y="2183"/>
                  </a:cubicBezTo>
                  <a:cubicBezTo>
                    <a:pt x="94774" y="2183"/>
                    <a:pt x="94774" y="2183"/>
                    <a:pt x="94774" y="2183"/>
                  </a:cubicBezTo>
                  <a:cubicBezTo>
                    <a:pt x="95080" y="1961"/>
                    <a:pt x="94774" y="1961"/>
                    <a:pt x="94774" y="1744"/>
                  </a:cubicBezTo>
                  <a:cubicBezTo>
                    <a:pt x="94774" y="1961"/>
                    <a:pt x="95080" y="2183"/>
                    <a:pt x="95080" y="2400"/>
                  </a:cubicBezTo>
                  <a:cubicBezTo>
                    <a:pt x="95386" y="2183"/>
                    <a:pt x="95080" y="2183"/>
                    <a:pt x="95080" y="1961"/>
                  </a:cubicBezTo>
                  <a:cubicBezTo>
                    <a:pt x="95386" y="1961"/>
                    <a:pt x="95386" y="1744"/>
                    <a:pt x="95692" y="1527"/>
                  </a:cubicBezTo>
                  <a:cubicBezTo>
                    <a:pt x="95692" y="1527"/>
                    <a:pt x="95692" y="1311"/>
                    <a:pt x="95692" y="1311"/>
                  </a:cubicBezTo>
                  <a:cubicBezTo>
                    <a:pt x="96305" y="1527"/>
                    <a:pt x="95692" y="1744"/>
                    <a:pt x="95692" y="1744"/>
                  </a:cubicBezTo>
                  <a:cubicBezTo>
                    <a:pt x="95692" y="1961"/>
                    <a:pt x="95386" y="1961"/>
                    <a:pt x="95692" y="2400"/>
                  </a:cubicBezTo>
                  <a:cubicBezTo>
                    <a:pt x="95692" y="2400"/>
                    <a:pt x="95692" y="3055"/>
                    <a:pt x="96305" y="3055"/>
                  </a:cubicBezTo>
                  <a:cubicBezTo>
                    <a:pt x="96305" y="3055"/>
                    <a:pt x="96305" y="2838"/>
                    <a:pt x="96305" y="2616"/>
                  </a:cubicBezTo>
                  <a:cubicBezTo>
                    <a:pt x="96305" y="2616"/>
                    <a:pt x="96305" y="2616"/>
                    <a:pt x="96611" y="2400"/>
                  </a:cubicBezTo>
                  <a:cubicBezTo>
                    <a:pt x="96917" y="2400"/>
                    <a:pt x="96917" y="2183"/>
                    <a:pt x="97223" y="2183"/>
                  </a:cubicBezTo>
                  <a:cubicBezTo>
                    <a:pt x="97223" y="2183"/>
                    <a:pt x="97529" y="1961"/>
                    <a:pt x="97529" y="2183"/>
                  </a:cubicBezTo>
                  <a:cubicBezTo>
                    <a:pt x="97529" y="2400"/>
                    <a:pt x="96917" y="2400"/>
                    <a:pt x="96611" y="2400"/>
                  </a:cubicBezTo>
                  <a:cubicBezTo>
                    <a:pt x="96611" y="2616"/>
                    <a:pt x="96611" y="2838"/>
                    <a:pt x="96611" y="2838"/>
                  </a:cubicBezTo>
                  <a:cubicBezTo>
                    <a:pt x="96611" y="3055"/>
                    <a:pt x="96611" y="3055"/>
                    <a:pt x="96305" y="3055"/>
                  </a:cubicBezTo>
                  <a:cubicBezTo>
                    <a:pt x="96305" y="3055"/>
                    <a:pt x="96305" y="3272"/>
                    <a:pt x="95998" y="3272"/>
                  </a:cubicBezTo>
                  <a:cubicBezTo>
                    <a:pt x="95998" y="3272"/>
                    <a:pt x="96305" y="3488"/>
                    <a:pt x="96305" y="3711"/>
                  </a:cubicBezTo>
                  <a:cubicBezTo>
                    <a:pt x="96611" y="3711"/>
                    <a:pt x="96611" y="3711"/>
                    <a:pt x="96611" y="3711"/>
                  </a:cubicBezTo>
                  <a:cubicBezTo>
                    <a:pt x="96917" y="3711"/>
                    <a:pt x="96611" y="3927"/>
                    <a:pt x="96917" y="3927"/>
                  </a:cubicBezTo>
                  <a:cubicBezTo>
                    <a:pt x="97223" y="3927"/>
                    <a:pt x="97223" y="3711"/>
                    <a:pt x="96917" y="3711"/>
                  </a:cubicBezTo>
                  <a:cubicBezTo>
                    <a:pt x="97529" y="3711"/>
                    <a:pt x="97223" y="4144"/>
                    <a:pt x="97529" y="3711"/>
                  </a:cubicBezTo>
                  <a:cubicBezTo>
                    <a:pt x="97841" y="3272"/>
                    <a:pt x="97841" y="3488"/>
                    <a:pt x="98147" y="3711"/>
                  </a:cubicBezTo>
                  <a:cubicBezTo>
                    <a:pt x="97841" y="3711"/>
                    <a:pt x="97841" y="3711"/>
                    <a:pt x="97841" y="3711"/>
                  </a:cubicBezTo>
                  <a:cubicBezTo>
                    <a:pt x="97841" y="3711"/>
                    <a:pt x="97841" y="3711"/>
                    <a:pt x="97841" y="3711"/>
                  </a:cubicBezTo>
                  <a:cubicBezTo>
                    <a:pt x="97529" y="3711"/>
                    <a:pt x="97841" y="3927"/>
                    <a:pt x="97529" y="3927"/>
                  </a:cubicBezTo>
                  <a:cubicBezTo>
                    <a:pt x="97529" y="3927"/>
                    <a:pt x="97841" y="4144"/>
                    <a:pt x="97841" y="4144"/>
                  </a:cubicBezTo>
                  <a:cubicBezTo>
                    <a:pt x="98147" y="4144"/>
                    <a:pt x="98147" y="4144"/>
                    <a:pt x="98147" y="4144"/>
                  </a:cubicBezTo>
                  <a:cubicBezTo>
                    <a:pt x="98453" y="4144"/>
                    <a:pt x="98147" y="4144"/>
                    <a:pt x="98147" y="4361"/>
                  </a:cubicBezTo>
                  <a:cubicBezTo>
                    <a:pt x="97841" y="4361"/>
                    <a:pt x="97529" y="4361"/>
                    <a:pt x="97529" y="4361"/>
                  </a:cubicBezTo>
                  <a:cubicBezTo>
                    <a:pt x="97223" y="4144"/>
                    <a:pt x="97529" y="4144"/>
                    <a:pt x="97841" y="4144"/>
                  </a:cubicBezTo>
                  <a:cubicBezTo>
                    <a:pt x="97529" y="3927"/>
                    <a:pt x="97223" y="4144"/>
                    <a:pt x="96917" y="4144"/>
                  </a:cubicBezTo>
                  <a:cubicBezTo>
                    <a:pt x="97223" y="4361"/>
                    <a:pt x="97223" y="4361"/>
                    <a:pt x="97529" y="4583"/>
                  </a:cubicBezTo>
                  <a:cubicBezTo>
                    <a:pt x="97223" y="4583"/>
                    <a:pt x="96611" y="4144"/>
                    <a:pt x="96611" y="4361"/>
                  </a:cubicBezTo>
                  <a:cubicBezTo>
                    <a:pt x="96611" y="4583"/>
                    <a:pt x="96305" y="4361"/>
                    <a:pt x="96305" y="4361"/>
                  </a:cubicBezTo>
                  <a:cubicBezTo>
                    <a:pt x="95998" y="4583"/>
                    <a:pt x="96611" y="4800"/>
                    <a:pt x="96917" y="5238"/>
                  </a:cubicBezTo>
                  <a:cubicBezTo>
                    <a:pt x="96917" y="5238"/>
                    <a:pt x="96611" y="5455"/>
                    <a:pt x="96611" y="5672"/>
                  </a:cubicBezTo>
                  <a:cubicBezTo>
                    <a:pt x="96611" y="5672"/>
                    <a:pt x="96917" y="5888"/>
                    <a:pt x="96611" y="5888"/>
                  </a:cubicBezTo>
                  <a:cubicBezTo>
                    <a:pt x="96611" y="5888"/>
                    <a:pt x="96611" y="5888"/>
                    <a:pt x="96611" y="5672"/>
                  </a:cubicBezTo>
                  <a:cubicBezTo>
                    <a:pt x="96305" y="5672"/>
                    <a:pt x="96611" y="5672"/>
                    <a:pt x="96305" y="5672"/>
                  </a:cubicBezTo>
                  <a:cubicBezTo>
                    <a:pt x="96305" y="5672"/>
                    <a:pt x="95998" y="5672"/>
                    <a:pt x="95998" y="5672"/>
                  </a:cubicBezTo>
                  <a:cubicBezTo>
                    <a:pt x="95998" y="5672"/>
                    <a:pt x="95692" y="5672"/>
                    <a:pt x="95692" y="5672"/>
                  </a:cubicBezTo>
                  <a:cubicBezTo>
                    <a:pt x="95692" y="5888"/>
                    <a:pt x="95998" y="5888"/>
                    <a:pt x="95998" y="5888"/>
                  </a:cubicBezTo>
                  <a:cubicBezTo>
                    <a:pt x="95998" y="5888"/>
                    <a:pt x="96305" y="6111"/>
                    <a:pt x="96305" y="6111"/>
                  </a:cubicBezTo>
                  <a:cubicBezTo>
                    <a:pt x="96305" y="6111"/>
                    <a:pt x="96305" y="5888"/>
                    <a:pt x="96305" y="5888"/>
                  </a:cubicBezTo>
                  <a:cubicBezTo>
                    <a:pt x="96305" y="5888"/>
                    <a:pt x="96305" y="5888"/>
                    <a:pt x="96305" y="5888"/>
                  </a:cubicBezTo>
                  <a:cubicBezTo>
                    <a:pt x="96305" y="5888"/>
                    <a:pt x="96611" y="6111"/>
                    <a:pt x="96917" y="6111"/>
                  </a:cubicBezTo>
                  <a:cubicBezTo>
                    <a:pt x="96917" y="6111"/>
                    <a:pt x="96917" y="6111"/>
                    <a:pt x="96917" y="6111"/>
                  </a:cubicBezTo>
                  <a:cubicBezTo>
                    <a:pt x="97223" y="6111"/>
                    <a:pt x="97223" y="6327"/>
                    <a:pt x="97223" y="6327"/>
                  </a:cubicBezTo>
                  <a:cubicBezTo>
                    <a:pt x="97223" y="6111"/>
                    <a:pt x="97223" y="6111"/>
                    <a:pt x="97223" y="6111"/>
                  </a:cubicBezTo>
                  <a:cubicBezTo>
                    <a:pt x="97223" y="6111"/>
                    <a:pt x="97529" y="6327"/>
                    <a:pt x="97529" y="6327"/>
                  </a:cubicBezTo>
                  <a:cubicBezTo>
                    <a:pt x="97529" y="6327"/>
                    <a:pt x="97529" y="6544"/>
                    <a:pt x="97841" y="6544"/>
                  </a:cubicBezTo>
                  <a:cubicBezTo>
                    <a:pt x="97841" y="6544"/>
                    <a:pt x="97841" y="6544"/>
                    <a:pt x="97841" y="6544"/>
                  </a:cubicBezTo>
                  <a:cubicBezTo>
                    <a:pt x="98147" y="6544"/>
                    <a:pt x="98147" y="6544"/>
                    <a:pt x="98453" y="6544"/>
                  </a:cubicBezTo>
                  <a:cubicBezTo>
                    <a:pt x="98453" y="6544"/>
                    <a:pt x="98147" y="6327"/>
                    <a:pt x="98453" y="6327"/>
                  </a:cubicBezTo>
                  <a:cubicBezTo>
                    <a:pt x="98453" y="6327"/>
                    <a:pt x="98759" y="6544"/>
                    <a:pt x="98759" y="6544"/>
                  </a:cubicBezTo>
                  <a:cubicBezTo>
                    <a:pt x="98759" y="6544"/>
                    <a:pt x="99065" y="6761"/>
                    <a:pt x="99065" y="6761"/>
                  </a:cubicBezTo>
                  <a:cubicBezTo>
                    <a:pt x="99065" y="6761"/>
                    <a:pt x="99065" y="6983"/>
                    <a:pt x="99371" y="6983"/>
                  </a:cubicBezTo>
                  <a:cubicBezTo>
                    <a:pt x="99371" y="6983"/>
                    <a:pt x="99678" y="6983"/>
                    <a:pt x="99678" y="7200"/>
                  </a:cubicBezTo>
                  <a:cubicBezTo>
                    <a:pt x="99678" y="6983"/>
                    <a:pt x="99371" y="6983"/>
                    <a:pt x="99371" y="6761"/>
                  </a:cubicBezTo>
                  <a:cubicBezTo>
                    <a:pt x="99371" y="6761"/>
                    <a:pt x="99065" y="6544"/>
                    <a:pt x="99065" y="6544"/>
                  </a:cubicBezTo>
                  <a:cubicBezTo>
                    <a:pt x="98759" y="6327"/>
                    <a:pt x="99065" y="6111"/>
                    <a:pt x="99065" y="6327"/>
                  </a:cubicBezTo>
                  <a:cubicBezTo>
                    <a:pt x="99065" y="6327"/>
                    <a:pt x="99065" y="6111"/>
                    <a:pt x="99065" y="6111"/>
                  </a:cubicBezTo>
                  <a:cubicBezTo>
                    <a:pt x="99065" y="6111"/>
                    <a:pt x="99371" y="6327"/>
                    <a:pt x="99371" y="6327"/>
                  </a:cubicBezTo>
                  <a:cubicBezTo>
                    <a:pt x="99678" y="6544"/>
                    <a:pt x="99678" y="6327"/>
                    <a:pt x="99678" y="6544"/>
                  </a:cubicBezTo>
                  <a:cubicBezTo>
                    <a:pt x="99678" y="6983"/>
                    <a:pt x="99984" y="6983"/>
                    <a:pt x="100290" y="7200"/>
                  </a:cubicBezTo>
                  <a:cubicBezTo>
                    <a:pt x="100290" y="7200"/>
                    <a:pt x="100290" y="7200"/>
                    <a:pt x="100290" y="7200"/>
                  </a:cubicBezTo>
                  <a:cubicBezTo>
                    <a:pt x="100290" y="7200"/>
                    <a:pt x="100290" y="7200"/>
                    <a:pt x="100290" y="7200"/>
                  </a:cubicBezTo>
                  <a:cubicBezTo>
                    <a:pt x="100596" y="7416"/>
                    <a:pt x="100596" y="7638"/>
                    <a:pt x="100908" y="7638"/>
                  </a:cubicBezTo>
                  <a:cubicBezTo>
                    <a:pt x="100908" y="7638"/>
                    <a:pt x="100908" y="7638"/>
                    <a:pt x="100908" y="7638"/>
                  </a:cubicBezTo>
                  <a:cubicBezTo>
                    <a:pt x="101214" y="7638"/>
                    <a:pt x="100908" y="7638"/>
                    <a:pt x="100908" y="7416"/>
                  </a:cubicBezTo>
                  <a:cubicBezTo>
                    <a:pt x="101214" y="7416"/>
                    <a:pt x="101214" y="7416"/>
                    <a:pt x="101214" y="7416"/>
                  </a:cubicBezTo>
                  <a:cubicBezTo>
                    <a:pt x="101214" y="7416"/>
                    <a:pt x="101214" y="7416"/>
                    <a:pt x="101214" y="7416"/>
                  </a:cubicBezTo>
                  <a:cubicBezTo>
                    <a:pt x="101214" y="7200"/>
                    <a:pt x="100908" y="6983"/>
                    <a:pt x="101214" y="6761"/>
                  </a:cubicBezTo>
                  <a:cubicBezTo>
                    <a:pt x="101214" y="6983"/>
                    <a:pt x="101520" y="6983"/>
                    <a:pt x="101520" y="6761"/>
                  </a:cubicBezTo>
                  <a:cubicBezTo>
                    <a:pt x="101520" y="6983"/>
                    <a:pt x="101826" y="6983"/>
                    <a:pt x="101826" y="6983"/>
                  </a:cubicBezTo>
                  <a:cubicBezTo>
                    <a:pt x="101826" y="6983"/>
                    <a:pt x="101520" y="6761"/>
                    <a:pt x="101520" y="6761"/>
                  </a:cubicBezTo>
                  <a:cubicBezTo>
                    <a:pt x="101520" y="6761"/>
                    <a:pt x="101520" y="6544"/>
                    <a:pt x="101520" y="6544"/>
                  </a:cubicBezTo>
                  <a:cubicBezTo>
                    <a:pt x="101826" y="6544"/>
                    <a:pt x="101826" y="6544"/>
                    <a:pt x="101826" y="6544"/>
                  </a:cubicBezTo>
                  <a:cubicBezTo>
                    <a:pt x="101826" y="6761"/>
                    <a:pt x="101826" y="6761"/>
                    <a:pt x="102132" y="6761"/>
                  </a:cubicBezTo>
                  <a:cubicBezTo>
                    <a:pt x="102438" y="6761"/>
                    <a:pt x="102438" y="6983"/>
                    <a:pt x="102438" y="7200"/>
                  </a:cubicBezTo>
                  <a:cubicBezTo>
                    <a:pt x="102438" y="6983"/>
                    <a:pt x="102438" y="6761"/>
                    <a:pt x="102438" y="6761"/>
                  </a:cubicBezTo>
                  <a:cubicBezTo>
                    <a:pt x="102132" y="6761"/>
                    <a:pt x="102132" y="6761"/>
                    <a:pt x="102132" y="6544"/>
                  </a:cubicBezTo>
                  <a:cubicBezTo>
                    <a:pt x="102132" y="6761"/>
                    <a:pt x="102438" y="6761"/>
                    <a:pt x="102438" y="6761"/>
                  </a:cubicBezTo>
                  <a:cubicBezTo>
                    <a:pt x="102438" y="6761"/>
                    <a:pt x="102745" y="6983"/>
                    <a:pt x="102745" y="6983"/>
                  </a:cubicBezTo>
                  <a:cubicBezTo>
                    <a:pt x="102745" y="7200"/>
                    <a:pt x="102745" y="7200"/>
                    <a:pt x="102438" y="7200"/>
                  </a:cubicBezTo>
                  <a:cubicBezTo>
                    <a:pt x="102438" y="7200"/>
                    <a:pt x="102438" y="7200"/>
                    <a:pt x="102438" y="7200"/>
                  </a:cubicBezTo>
                  <a:cubicBezTo>
                    <a:pt x="102438" y="7200"/>
                    <a:pt x="102132" y="7200"/>
                    <a:pt x="102132" y="7200"/>
                  </a:cubicBezTo>
                  <a:cubicBezTo>
                    <a:pt x="102132" y="7416"/>
                    <a:pt x="102745" y="7416"/>
                    <a:pt x="102745" y="7416"/>
                  </a:cubicBezTo>
                  <a:cubicBezTo>
                    <a:pt x="102745" y="7416"/>
                    <a:pt x="103051" y="7416"/>
                    <a:pt x="103051" y="7416"/>
                  </a:cubicBezTo>
                  <a:cubicBezTo>
                    <a:pt x="103051" y="7416"/>
                    <a:pt x="103051" y="7416"/>
                    <a:pt x="103051" y="7416"/>
                  </a:cubicBezTo>
                  <a:cubicBezTo>
                    <a:pt x="103051" y="7416"/>
                    <a:pt x="103357" y="7416"/>
                    <a:pt x="103357" y="7638"/>
                  </a:cubicBezTo>
                  <a:cubicBezTo>
                    <a:pt x="103663" y="7416"/>
                    <a:pt x="103357" y="7200"/>
                    <a:pt x="103051" y="7200"/>
                  </a:cubicBezTo>
                  <a:cubicBezTo>
                    <a:pt x="102745" y="6983"/>
                    <a:pt x="102745" y="6983"/>
                    <a:pt x="102745" y="6761"/>
                  </a:cubicBezTo>
                  <a:cubicBezTo>
                    <a:pt x="103051" y="6983"/>
                    <a:pt x="103357" y="7416"/>
                    <a:pt x="103663" y="7416"/>
                  </a:cubicBezTo>
                  <a:cubicBezTo>
                    <a:pt x="103663" y="7416"/>
                    <a:pt x="103663" y="7416"/>
                    <a:pt x="103663" y="7416"/>
                  </a:cubicBezTo>
                  <a:cubicBezTo>
                    <a:pt x="103663" y="7200"/>
                    <a:pt x="103663" y="7200"/>
                    <a:pt x="103357" y="7200"/>
                  </a:cubicBezTo>
                  <a:cubicBezTo>
                    <a:pt x="103357" y="6983"/>
                    <a:pt x="103357" y="6983"/>
                    <a:pt x="103663" y="6983"/>
                  </a:cubicBezTo>
                  <a:cubicBezTo>
                    <a:pt x="103663" y="7200"/>
                    <a:pt x="103975" y="7416"/>
                    <a:pt x="104587" y="7416"/>
                  </a:cubicBezTo>
                  <a:cubicBezTo>
                    <a:pt x="104587" y="7416"/>
                    <a:pt x="104893" y="7416"/>
                    <a:pt x="104893" y="7638"/>
                  </a:cubicBezTo>
                  <a:cubicBezTo>
                    <a:pt x="104893" y="7638"/>
                    <a:pt x="104587" y="7638"/>
                    <a:pt x="104587" y="7638"/>
                  </a:cubicBezTo>
                  <a:cubicBezTo>
                    <a:pt x="104587" y="7638"/>
                    <a:pt x="104587" y="7638"/>
                    <a:pt x="104587" y="7638"/>
                  </a:cubicBezTo>
                  <a:cubicBezTo>
                    <a:pt x="104587" y="7638"/>
                    <a:pt x="104587" y="7638"/>
                    <a:pt x="104281" y="7638"/>
                  </a:cubicBezTo>
                  <a:cubicBezTo>
                    <a:pt x="104587" y="7638"/>
                    <a:pt x="105199" y="7855"/>
                    <a:pt x="105199" y="7416"/>
                  </a:cubicBezTo>
                  <a:cubicBezTo>
                    <a:pt x="105199" y="7416"/>
                    <a:pt x="104587" y="7200"/>
                    <a:pt x="104587" y="7200"/>
                  </a:cubicBezTo>
                  <a:cubicBezTo>
                    <a:pt x="104587" y="7200"/>
                    <a:pt x="104587" y="7200"/>
                    <a:pt x="104893" y="7200"/>
                  </a:cubicBezTo>
                  <a:cubicBezTo>
                    <a:pt x="104587" y="6983"/>
                    <a:pt x="104587" y="6983"/>
                    <a:pt x="104281" y="6983"/>
                  </a:cubicBezTo>
                  <a:cubicBezTo>
                    <a:pt x="104587" y="7200"/>
                    <a:pt x="103975" y="7200"/>
                    <a:pt x="103975" y="6983"/>
                  </a:cubicBezTo>
                  <a:cubicBezTo>
                    <a:pt x="103975" y="6983"/>
                    <a:pt x="103975" y="6983"/>
                    <a:pt x="103975" y="6983"/>
                  </a:cubicBezTo>
                  <a:cubicBezTo>
                    <a:pt x="103975" y="6983"/>
                    <a:pt x="103975" y="6761"/>
                    <a:pt x="103975" y="6761"/>
                  </a:cubicBezTo>
                  <a:cubicBezTo>
                    <a:pt x="103975" y="6761"/>
                    <a:pt x="103975" y="6761"/>
                    <a:pt x="104281" y="6761"/>
                  </a:cubicBezTo>
                  <a:cubicBezTo>
                    <a:pt x="104281" y="6761"/>
                    <a:pt x="103663" y="6544"/>
                    <a:pt x="103975" y="6544"/>
                  </a:cubicBezTo>
                  <a:cubicBezTo>
                    <a:pt x="104281" y="6544"/>
                    <a:pt x="104281" y="6761"/>
                    <a:pt x="104587" y="6761"/>
                  </a:cubicBezTo>
                  <a:cubicBezTo>
                    <a:pt x="104587" y="6761"/>
                    <a:pt x="104587" y="6544"/>
                    <a:pt x="104587" y="6544"/>
                  </a:cubicBezTo>
                  <a:cubicBezTo>
                    <a:pt x="105199" y="6327"/>
                    <a:pt x="104587" y="6761"/>
                    <a:pt x="104587" y="6761"/>
                  </a:cubicBezTo>
                  <a:cubicBezTo>
                    <a:pt x="104587" y="6983"/>
                    <a:pt x="104893" y="7200"/>
                    <a:pt x="105199" y="7200"/>
                  </a:cubicBezTo>
                  <a:cubicBezTo>
                    <a:pt x="105199" y="7200"/>
                    <a:pt x="104893" y="6983"/>
                    <a:pt x="104893" y="6983"/>
                  </a:cubicBezTo>
                  <a:cubicBezTo>
                    <a:pt x="105199" y="6983"/>
                    <a:pt x="105199" y="7200"/>
                    <a:pt x="105199" y="7200"/>
                  </a:cubicBezTo>
                  <a:cubicBezTo>
                    <a:pt x="105505" y="7200"/>
                    <a:pt x="105811" y="7200"/>
                    <a:pt x="106118" y="7416"/>
                  </a:cubicBezTo>
                  <a:cubicBezTo>
                    <a:pt x="106118" y="7416"/>
                    <a:pt x="106735" y="7638"/>
                    <a:pt x="107042" y="7638"/>
                  </a:cubicBezTo>
                  <a:cubicBezTo>
                    <a:pt x="107042" y="7416"/>
                    <a:pt x="106735" y="7416"/>
                    <a:pt x="106735" y="7200"/>
                  </a:cubicBezTo>
                  <a:cubicBezTo>
                    <a:pt x="106424" y="7200"/>
                    <a:pt x="106735" y="7200"/>
                    <a:pt x="106424" y="7200"/>
                  </a:cubicBezTo>
                  <a:cubicBezTo>
                    <a:pt x="106424" y="7200"/>
                    <a:pt x="106118" y="7200"/>
                    <a:pt x="106118" y="7200"/>
                  </a:cubicBezTo>
                  <a:cubicBezTo>
                    <a:pt x="106118" y="7200"/>
                    <a:pt x="105811" y="7200"/>
                    <a:pt x="105811" y="7200"/>
                  </a:cubicBezTo>
                  <a:cubicBezTo>
                    <a:pt x="105811" y="6983"/>
                    <a:pt x="105505" y="6983"/>
                    <a:pt x="105505" y="6761"/>
                  </a:cubicBezTo>
                  <a:cubicBezTo>
                    <a:pt x="105505" y="6544"/>
                    <a:pt x="105811" y="6983"/>
                    <a:pt x="105811" y="6983"/>
                  </a:cubicBezTo>
                  <a:cubicBezTo>
                    <a:pt x="106118" y="7200"/>
                    <a:pt x="106118" y="6983"/>
                    <a:pt x="106118" y="6983"/>
                  </a:cubicBezTo>
                  <a:cubicBezTo>
                    <a:pt x="106424" y="6983"/>
                    <a:pt x="107042" y="7200"/>
                    <a:pt x="107348" y="7416"/>
                  </a:cubicBezTo>
                  <a:cubicBezTo>
                    <a:pt x="107348" y="7416"/>
                    <a:pt x="107348" y="7200"/>
                    <a:pt x="107348" y="7200"/>
                  </a:cubicBezTo>
                  <a:cubicBezTo>
                    <a:pt x="107348" y="7200"/>
                    <a:pt x="107348" y="7200"/>
                    <a:pt x="107348" y="6983"/>
                  </a:cubicBezTo>
                  <a:cubicBezTo>
                    <a:pt x="107654" y="6761"/>
                    <a:pt x="107654" y="6761"/>
                    <a:pt x="107654" y="6761"/>
                  </a:cubicBezTo>
                  <a:cubicBezTo>
                    <a:pt x="107348" y="6544"/>
                    <a:pt x="107348" y="6544"/>
                    <a:pt x="107348" y="6544"/>
                  </a:cubicBezTo>
                  <a:cubicBezTo>
                    <a:pt x="107654" y="6544"/>
                    <a:pt x="107654" y="6544"/>
                    <a:pt x="107960" y="6544"/>
                  </a:cubicBezTo>
                  <a:cubicBezTo>
                    <a:pt x="107654" y="6544"/>
                    <a:pt x="107348" y="6327"/>
                    <a:pt x="107348" y="6111"/>
                  </a:cubicBezTo>
                  <a:cubicBezTo>
                    <a:pt x="107348" y="6111"/>
                    <a:pt x="107042" y="6111"/>
                    <a:pt x="107042" y="6111"/>
                  </a:cubicBezTo>
                  <a:cubicBezTo>
                    <a:pt x="106735" y="6111"/>
                    <a:pt x="106735" y="5888"/>
                    <a:pt x="106424" y="5888"/>
                  </a:cubicBezTo>
                  <a:cubicBezTo>
                    <a:pt x="106118" y="5672"/>
                    <a:pt x="106118" y="5455"/>
                    <a:pt x="105811" y="5238"/>
                  </a:cubicBezTo>
                  <a:cubicBezTo>
                    <a:pt x="105505" y="5016"/>
                    <a:pt x="105199" y="4800"/>
                    <a:pt x="105199" y="4583"/>
                  </a:cubicBezTo>
                  <a:cubicBezTo>
                    <a:pt x="104281" y="3272"/>
                    <a:pt x="103357" y="1961"/>
                    <a:pt x="102438" y="872"/>
                  </a:cubicBezTo>
                  <a:cubicBezTo>
                    <a:pt x="102438" y="655"/>
                    <a:pt x="102132" y="216"/>
                    <a:pt x="101826" y="0"/>
                  </a:cubicBezTo>
                  <a:cubicBezTo>
                    <a:pt x="101826" y="0"/>
                    <a:pt x="100908" y="0"/>
                    <a:pt x="100596" y="0"/>
                  </a:cubicBezTo>
                  <a:cubicBezTo>
                    <a:pt x="98759" y="0"/>
                    <a:pt x="96611" y="0"/>
                    <a:pt x="94774" y="0"/>
                  </a:cubicBezTo>
                  <a:cubicBezTo>
                    <a:pt x="93238" y="0"/>
                    <a:pt x="91707" y="0"/>
                    <a:pt x="90171" y="0"/>
                  </a:cubicBezTo>
                  <a:cubicBezTo>
                    <a:pt x="90171" y="216"/>
                    <a:pt x="90171" y="216"/>
                    <a:pt x="90171" y="216"/>
                  </a:cubicBezTo>
                  <a:close/>
                  <a:moveTo>
                    <a:pt x="110109" y="9600"/>
                  </a:moveTo>
                  <a:cubicBezTo>
                    <a:pt x="110415" y="9600"/>
                    <a:pt x="110415" y="9816"/>
                    <a:pt x="110109" y="9816"/>
                  </a:cubicBezTo>
                  <a:cubicBezTo>
                    <a:pt x="110415" y="9816"/>
                    <a:pt x="110415" y="9816"/>
                    <a:pt x="110415" y="10038"/>
                  </a:cubicBezTo>
                  <a:cubicBezTo>
                    <a:pt x="110721" y="9816"/>
                    <a:pt x="110415" y="10038"/>
                    <a:pt x="110721" y="10255"/>
                  </a:cubicBezTo>
                  <a:cubicBezTo>
                    <a:pt x="110721" y="10255"/>
                    <a:pt x="110415" y="10255"/>
                    <a:pt x="110415" y="10255"/>
                  </a:cubicBezTo>
                  <a:cubicBezTo>
                    <a:pt x="110721" y="10255"/>
                    <a:pt x="110415" y="10255"/>
                    <a:pt x="110415" y="10472"/>
                  </a:cubicBezTo>
                  <a:cubicBezTo>
                    <a:pt x="110721" y="10688"/>
                    <a:pt x="111027" y="10911"/>
                    <a:pt x="111027" y="11127"/>
                  </a:cubicBezTo>
                  <a:cubicBezTo>
                    <a:pt x="111333" y="11127"/>
                    <a:pt x="111945" y="11783"/>
                    <a:pt x="111945" y="11783"/>
                  </a:cubicBezTo>
                  <a:cubicBezTo>
                    <a:pt x="111945" y="11783"/>
                    <a:pt x="112251" y="11783"/>
                    <a:pt x="111945" y="11783"/>
                  </a:cubicBezTo>
                  <a:cubicBezTo>
                    <a:pt x="111945" y="11561"/>
                    <a:pt x="111639" y="11344"/>
                    <a:pt x="111639" y="11344"/>
                  </a:cubicBezTo>
                  <a:cubicBezTo>
                    <a:pt x="111639" y="11344"/>
                    <a:pt x="111945" y="11344"/>
                    <a:pt x="111945" y="11561"/>
                  </a:cubicBezTo>
                  <a:cubicBezTo>
                    <a:pt x="112251" y="11561"/>
                    <a:pt x="112251" y="11561"/>
                    <a:pt x="112558" y="11561"/>
                  </a:cubicBezTo>
                  <a:cubicBezTo>
                    <a:pt x="112558" y="11783"/>
                    <a:pt x="112869" y="11561"/>
                    <a:pt x="113175" y="11783"/>
                  </a:cubicBezTo>
                  <a:cubicBezTo>
                    <a:pt x="113175" y="11783"/>
                    <a:pt x="113482" y="12000"/>
                    <a:pt x="113482" y="12216"/>
                  </a:cubicBezTo>
                  <a:cubicBezTo>
                    <a:pt x="113482" y="12216"/>
                    <a:pt x="113482" y="12216"/>
                    <a:pt x="113175" y="12438"/>
                  </a:cubicBezTo>
                  <a:cubicBezTo>
                    <a:pt x="113175" y="12438"/>
                    <a:pt x="113482" y="12438"/>
                    <a:pt x="113482" y="12655"/>
                  </a:cubicBezTo>
                  <a:cubicBezTo>
                    <a:pt x="113482" y="12655"/>
                    <a:pt x="113788" y="12655"/>
                    <a:pt x="114094" y="12872"/>
                  </a:cubicBezTo>
                  <a:cubicBezTo>
                    <a:pt x="114094" y="12872"/>
                    <a:pt x="114094" y="12655"/>
                    <a:pt x="114400" y="12872"/>
                  </a:cubicBezTo>
                  <a:cubicBezTo>
                    <a:pt x="114400" y="12872"/>
                    <a:pt x="114400" y="12872"/>
                    <a:pt x="114400" y="12872"/>
                  </a:cubicBezTo>
                  <a:cubicBezTo>
                    <a:pt x="114400" y="12872"/>
                    <a:pt x="114400" y="12655"/>
                    <a:pt x="114706" y="12655"/>
                  </a:cubicBezTo>
                  <a:cubicBezTo>
                    <a:pt x="115012" y="12655"/>
                    <a:pt x="115012" y="12655"/>
                    <a:pt x="115012" y="12872"/>
                  </a:cubicBezTo>
                  <a:cubicBezTo>
                    <a:pt x="115318" y="12872"/>
                    <a:pt x="115318" y="12655"/>
                    <a:pt x="115625" y="12655"/>
                  </a:cubicBezTo>
                  <a:cubicBezTo>
                    <a:pt x="115625" y="12655"/>
                    <a:pt x="115625" y="12655"/>
                    <a:pt x="115936" y="12655"/>
                  </a:cubicBezTo>
                  <a:cubicBezTo>
                    <a:pt x="115625" y="12216"/>
                    <a:pt x="116242" y="12216"/>
                    <a:pt x="115936" y="11783"/>
                  </a:cubicBezTo>
                  <a:cubicBezTo>
                    <a:pt x="115936" y="11783"/>
                    <a:pt x="115936" y="11783"/>
                    <a:pt x="115936" y="11561"/>
                  </a:cubicBezTo>
                  <a:cubicBezTo>
                    <a:pt x="115936" y="11344"/>
                    <a:pt x="115936" y="11127"/>
                    <a:pt x="115625" y="11344"/>
                  </a:cubicBezTo>
                  <a:cubicBezTo>
                    <a:pt x="115625" y="11127"/>
                    <a:pt x="115318" y="10911"/>
                    <a:pt x="115012" y="10688"/>
                  </a:cubicBezTo>
                  <a:cubicBezTo>
                    <a:pt x="115012" y="10688"/>
                    <a:pt x="114706" y="10472"/>
                    <a:pt x="114706" y="10472"/>
                  </a:cubicBezTo>
                  <a:cubicBezTo>
                    <a:pt x="114706" y="10472"/>
                    <a:pt x="114706" y="10472"/>
                    <a:pt x="114400" y="10472"/>
                  </a:cubicBezTo>
                  <a:cubicBezTo>
                    <a:pt x="114400" y="10255"/>
                    <a:pt x="114094" y="10255"/>
                    <a:pt x="114094" y="10255"/>
                  </a:cubicBezTo>
                  <a:cubicBezTo>
                    <a:pt x="113788" y="10038"/>
                    <a:pt x="114094" y="10038"/>
                    <a:pt x="113788" y="10038"/>
                  </a:cubicBezTo>
                  <a:cubicBezTo>
                    <a:pt x="113788" y="10038"/>
                    <a:pt x="113482" y="9816"/>
                    <a:pt x="113482" y="9816"/>
                  </a:cubicBezTo>
                  <a:cubicBezTo>
                    <a:pt x="113482" y="9816"/>
                    <a:pt x="113482" y="9816"/>
                    <a:pt x="113175" y="9816"/>
                  </a:cubicBezTo>
                  <a:cubicBezTo>
                    <a:pt x="113175" y="9816"/>
                    <a:pt x="113175" y="9600"/>
                    <a:pt x="113175" y="9383"/>
                  </a:cubicBezTo>
                  <a:cubicBezTo>
                    <a:pt x="113175" y="9383"/>
                    <a:pt x="113175" y="9383"/>
                    <a:pt x="112869" y="9161"/>
                  </a:cubicBezTo>
                  <a:cubicBezTo>
                    <a:pt x="112558" y="8944"/>
                    <a:pt x="111945" y="8511"/>
                    <a:pt x="111945" y="8072"/>
                  </a:cubicBezTo>
                  <a:cubicBezTo>
                    <a:pt x="111639" y="8288"/>
                    <a:pt x="111639" y="8288"/>
                    <a:pt x="111333" y="8288"/>
                  </a:cubicBezTo>
                  <a:cubicBezTo>
                    <a:pt x="111333" y="8511"/>
                    <a:pt x="111027" y="8288"/>
                    <a:pt x="111027" y="8511"/>
                  </a:cubicBezTo>
                  <a:cubicBezTo>
                    <a:pt x="111027" y="8511"/>
                    <a:pt x="111027" y="8727"/>
                    <a:pt x="111027" y="8727"/>
                  </a:cubicBezTo>
                  <a:cubicBezTo>
                    <a:pt x="111027" y="8944"/>
                    <a:pt x="110721" y="8944"/>
                    <a:pt x="110721" y="8944"/>
                  </a:cubicBezTo>
                  <a:cubicBezTo>
                    <a:pt x="110721" y="8944"/>
                    <a:pt x="110415" y="8944"/>
                    <a:pt x="110415" y="8944"/>
                  </a:cubicBezTo>
                  <a:cubicBezTo>
                    <a:pt x="110721" y="8944"/>
                    <a:pt x="111027" y="9383"/>
                    <a:pt x="111333" y="9600"/>
                  </a:cubicBezTo>
                  <a:cubicBezTo>
                    <a:pt x="111027" y="9600"/>
                    <a:pt x="110721" y="9383"/>
                    <a:pt x="110415" y="9383"/>
                  </a:cubicBezTo>
                  <a:cubicBezTo>
                    <a:pt x="110109" y="9383"/>
                    <a:pt x="110109" y="9383"/>
                    <a:pt x="110109" y="9600"/>
                  </a:cubicBezTo>
                  <a:close/>
                  <a:moveTo>
                    <a:pt x="95386" y="3711"/>
                  </a:moveTo>
                  <a:cubicBezTo>
                    <a:pt x="95080" y="3488"/>
                    <a:pt x="95386" y="3488"/>
                    <a:pt x="95386" y="3272"/>
                  </a:cubicBezTo>
                  <a:cubicBezTo>
                    <a:pt x="95080" y="3272"/>
                    <a:pt x="95080" y="3272"/>
                    <a:pt x="95080" y="3488"/>
                  </a:cubicBezTo>
                  <a:cubicBezTo>
                    <a:pt x="95080" y="3272"/>
                    <a:pt x="95080" y="3488"/>
                    <a:pt x="95080" y="3488"/>
                  </a:cubicBezTo>
                  <a:cubicBezTo>
                    <a:pt x="95080" y="3711"/>
                    <a:pt x="94156" y="3055"/>
                    <a:pt x="94156" y="2838"/>
                  </a:cubicBezTo>
                  <a:cubicBezTo>
                    <a:pt x="94462" y="3055"/>
                    <a:pt x="94156" y="2616"/>
                    <a:pt x="94156" y="2616"/>
                  </a:cubicBezTo>
                  <a:cubicBezTo>
                    <a:pt x="94462" y="2400"/>
                    <a:pt x="94462" y="3272"/>
                    <a:pt x="94774" y="3272"/>
                  </a:cubicBezTo>
                  <a:cubicBezTo>
                    <a:pt x="94774" y="2838"/>
                    <a:pt x="94462" y="2616"/>
                    <a:pt x="94156" y="2616"/>
                  </a:cubicBezTo>
                  <a:cubicBezTo>
                    <a:pt x="93850" y="2400"/>
                    <a:pt x="93850" y="2400"/>
                    <a:pt x="94156" y="2838"/>
                  </a:cubicBezTo>
                  <a:cubicBezTo>
                    <a:pt x="94156" y="2838"/>
                    <a:pt x="93850" y="2838"/>
                    <a:pt x="93850" y="2838"/>
                  </a:cubicBezTo>
                  <a:cubicBezTo>
                    <a:pt x="93850" y="2616"/>
                    <a:pt x="93850" y="2616"/>
                    <a:pt x="93544" y="2616"/>
                  </a:cubicBezTo>
                  <a:cubicBezTo>
                    <a:pt x="93544" y="2400"/>
                    <a:pt x="93544" y="2616"/>
                    <a:pt x="93238" y="2616"/>
                  </a:cubicBezTo>
                  <a:cubicBezTo>
                    <a:pt x="93238" y="2616"/>
                    <a:pt x="92931" y="2616"/>
                    <a:pt x="92931" y="2616"/>
                  </a:cubicBezTo>
                  <a:cubicBezTo>
                    <a:pt x="92625" y="2838"/>
                    <a:pt x="92625" y="2838"/>
                    <a:pt x="92625" y="2838"/>
                  </a:cubicBezTo>
                  <a:cubicBezTo>
                    <a:pt x="92625" y="3055"/>
                    <a:pt x="92931" y="3488"/>
                    <a:pt x="93238" y="3488"/>
                  </a:cubicBezTo>
                  <a:cubicBezTo>
                    <a:pt x="93238" y="3488"/>
                    <a:pt x="93238" y="3272"/>
                    <a:pt x="93544" y="3488"/>
                  </a:cubicBezTo>
                  <a:cubicBezTo>
                    <a:pt x="93544" y="3488"/>
                    <a:pt x="93850" y="3488"/>
                    <a:pt x="93850" y="3711"/>
                  </a:cubicBezTo>
                  <a:cubicBezTo>
                    <a:pt x="94156" y="3927"/>
                    <a:pt x="94156" y="3927"/>
                    <a:pt x="94156" y="4144"/>
                  </a:cubicBezTo>
                  <a:cubicBezTo>
                    <a:pt x="94156" y="4361"/>
                    <a:pt x="94462" y="4361"/>
                    <a:pt x="94774" y="4583"/>
                  </a:cubicBezTo>
                  <a:cubicBezTo>
                    <a:pt x="94774" y="4800"/>
                    <a:pt x="94774" y="5238"/>
                    <a:pt x="95080" y="5238"/>
                  </a:cubicBezTo>
                  <a:cubicBezTo>
                    <a:pt x="95386" y="5016"/>
                    <a:pt x="94774" y="4800"/>
                    <a:pt x="94774" y="4583"/>
                  </a:cubicBezTo>
                  <a:cubicBezTo>
                    <a:pt x="94774" y="4361"/>
                    <a:pt x="95080" y="4583"/>
                    <a:pt x="95080" y="4361"/>
                  </a:cubicBezTo>
                  <a:cubicBezTo>
                    <a:pt x="95386" y="4144"/>
                    <a:pt x="95080" y="4144"/>
                    <a:pt x="95080" y="4144"/>
                  </a:cubicBezTo>
                  <a:cubicBezTo>
                    <a:pt x="95386" y="4144"/>
                    <a:pt x="95386" y="4144"/>
                    <a:pt x="95386" y="3927"/>
                  </a:cubicBezTo>
                  <a:cubicBezTo>
                    <a:pt x="95386" y="3927"/>
                    <a:pt x="95386" y="3711"/>
                    <a:pt x="95386" y="3711"/>
                  </a:cubicBezTo>
                  <a:close/>
                  <a:moveTo>
                    <a:pt x="57659" y="38838"/>
                  </a:moveTo>
                  <a:cubicBezTo>
                    <a:pt x="57353" y="38838"/>
                    <a:pt x="57353" y="38838"/>
                    <a:pt x="57353" y="38838"/>
                  </a:cubicBezTo>
                  <a:cubicBezTo>
                    <a:pt x="57659" y="38838"/>
                    <a:pt x="57965" y="39055"/>
                    <a:pt x="57965" y="39055"/>
                  </a:cubicBezTo>
                  <a:cubicBezTo>
                    <a:pt x="58271" y="39055"/>
                    <a:pt x="58271" y="39272"/>
                    <a:pt x="58271" y="39272"/>
                  </a:cubicBezTo>
                  <a:cubicBezTo>
                    <a:pt x="58577" y="39488"/>
                    <a:pt x="59195" y="39488"/>
                    <a:pt x="59195" y="39272"/>
                  </a:cubicBezTo>
                  <a:cubicBezTo>
                    <a:pt x="59195" y="39272"/>
                    <a:pt x="58889" y="39272"/>
                    <a:pt x="58889" y="39055"/>
                  </a:cubicBezTo>
                  <a:cubicBezTo>
                    <a:pt x="58577" y="39055"/>
                    <a:pt x="58577" y="38838"/>
                    <a:pt x="58577" y="38838"/>
                  </a:cubicBezTo>
                  <a:cubicBezTo>
                    <a:pt x="58271" y="38838"/>
                    <a:pt x="58271" y="38838"/>
                    <a:pt x="58271" y="38838"/>
                  </a:cubicBezTo>
                  <a:cubicBezTo>
                    <a:pt x="58271" y="38838"/>
                    <a:pt x="57965" y="38838"/>
                    <a:pt x="57965" y="38838"/>
                  </a:cubicBezTo>
                  <a:cubicBezTo>
                    <a:pt x="57965" y="38838"/>
                    <a:pt x="57659" y="38838"/>
                    <a:pt x="57659" y="38838"/>
                  </a:cubicBezTo>
                  <a:close/>
                  <a:moveTo>
                    <a:pt x="36190" y="26838"/>
                  </a:moveTo>
                  <a:cubicBezTo>
                    <a:pt x="36190" y="26838"/>
                    <a:pt x="36190" y="26838"/>
                    <a:pt x="36497" y="27055"/>
                  </a:cubicBezTo>
                  <a:cubicBezTo>
                    <a:pt x="36497" y="26838"/>
                    <a:pt x="36497" y="26838"/>
                    <a:pt x="36190" y="26838"/>
                  </a:cubicBezTo>
                  <a:close/>
                  <a:moveTo>
                    <a:pt x="118079" y="81383"/>
                  </a:moveTo>
                  <a:cubicBezTo>
                    <a:pt x="118385" y="81383"/>
                    <a:pt x="118385" y="81161"/>
                    <a:pt x="118385" y="81383"/>
                  </a:cubicBezTo>
                  <a:cubicBezTo>
                    <a:pt x="118691" y="81383"/>
                    <a:pt x="118691" y="81383"/>
                    <a:pt x="118691" y="81383"/>
                  </a:cubicBezTo>
                  <a:cubicBezTo>
                    <a:pt x="118691" y="81383"/>
                    <a:pt x="119003" y="81600"/>
                    <a:pt x="119003" y="81600"/>
                  </a:cubicBezTo>
                  <a:cubicBezTo>
                    <a:pt x="119003" y="81600"/>
                    <a:pt x="119003" y="81600"/>
                    <a:pt x="119003" y="81600"/>
                  </a:cubicBezTo>
                  <a:cubicBezTo>
                    <a:pt x="119309" y="81600"/>
                    <a:pt x="119309" y="81600"/>
                    <a:pt x="119309" y="81600"/>
                  </a:cubicBezTo>
                  <a:cubicBezTo>
                    <a:pt x="119309" y="81383"/>
                    <a:pt x="119615" y="81600"/>
                    <a:pt x="119615" y="81600"/>
                  </a:cubicBezTo>
                  <a:cubicBezTo>
                    <a:pt x="119615" y="81600"/>
                    <a:pt x="119615" y="81383"/>
                    <a:pt x="119922" y="81600"/>
                  </a:cubicBezTo>
                  <a:cubicBezTo>
                    <a:pt x="119922" y="81600"/>
                    <a:pt x="119922" y="81600"/>
                    <a:pt x="119922" y="81600"/>
                  </a:cubicBezTo>
                  <a:cubicBezTo>
                    <a:pt x="119922" y="80944"/>
                    <a:pt x="119922" y="80288"/>
                    <a:pt x="119922" y="79638"/>
                  </a:cubicBezTo>
                  <a:cubicBezTo>
                    <a:pt x="119922" y="77888"/>
                    <a:pt x="119922" y="76144"/>
                    <a:pt x="119922" y="74400"/>
                  </a:cubicBezTo>
                  <a:cubicBezTo>
                    <a:pt x="119922" y="71783"/>
                    <a:pt x="119922" y="69161"/>
                    <a:pt x="119922" y="66544"/>
                  </a:cubicBezTo>
                  <a:cubicBezTo>
                    <a:pt x="119922" y="63488"/>
                    <a:pt x="119922" y="60216"/>
                    <a:pt x="119922" y="57161"/>
                  </a:cubicBezTo>
                  <a:cubicBezTo>
                    <a:pt x="119922" y="53672"/>
                    <a:pt x="119922" y="50183"/>
                    <a:pt x="119922" y="46688"/>
                  </a:cubicBezTo>
                  <a:cubicBezTo>
                    <a:pt x="119922" y="43416"/>
                    <a:pt x="119922" y="39927"/>
                    <a:pt x="119922" y="36438"/>
                  </a:cubicBezTo>
                  <a:cubicBezTo>
                    <a:pt x="119922" y="33383"/>
                    <a:pt x="119922" y="30111"/>
                    <a:pt x="119922" y="27055"/>
                  </a:cubicBezTo>
                  <a:cubicBezTo>
                    <a:pt x="119922" y="24438"/>
                    <a:pt x="119922" y="21816"/>
                    <a:pt x="119922" y="19416"/>
                  </a:cubicBezTo>
                  <a:cubicBezTo>
                    <a:pt x="119922" y="17672"/>
                    <a:pt x="119922" y="15927"/>
                    <a:pt x="119922" y="14183"/>
                  </a:cubicBezTo>
                  <a:cubicBezTo>
                    <a:pt x="119922" y="13744"/>
                    <a:pt x="119922" y="13311"/>
                    <a:pt x="119922" y="12872"/>
                  </a:cubicBezTo>
                  <a:cubicBezTo>
                    <a:pt x="119922" y="12438"/>
                    <a:pt x="120228" y="12438"/>
                    <a:pt x="119615" y="12438"/>
                  </a:cubicBezTo>
                  <a:cubicBezTo>
                    <a:pt x="119309" y="12216"/>
                    <a:pt x="118691" y="12216"/>
                    <a:pt x="118385" y="12216"/>
                  </a:cubicBezTo>
                  <a:cubicBezTo>
                    <a:pt x="118385" y="12216"/>
                    <a:pt x="118385" y="12000"/>
                    <a:pt x="118385" y="12000"/>
                  </a:cubicBezTo>
                  <a:cubicBezTo>
                    <a:pt x="118079" y="12000"/>
                    <a:pt x="118079" y="12000"/>
                    <a:pt x="118079" y="12000"/>
                  </a:cubicBezTo>
                  <a:cubicBezTo>
                    <a:pt x="117773" y="12000"/>
                    <a:pt x="117773" y="12000"/>
                    <a:pt x="117773" y="11783"/>
                  </a:cubicBezTo>
                  <a:cubicBezTo>
                    <a:pt x="117467" y="12000"/>
                    <a:pt x="117467" y="11783"/>
                    <a:pt x="117467" y="11783"/>
                  </a:cubicBezTo>
                  <a:cubicBezTo>
                    <a:pt x="117467" y="11783"/>
                    <a:pt x="117161" y="11783"/>
                    <a:pt x="117161" y="11783"/>
                  </a:cubicBezTo>
                  <a:cubicBezTo>
                    <a:pt x="117161" y="11783"/>
                    <a:pt x="116855" y="11783"/>
                    <a:pt x="116855" y="11783"/>
                  </a:cubicBezTo>
                  <a:cubicBezTo>
                    <a:pt x="116242" y="12000"/>
                    <a:pt x="116855" y="12438"/>
                    <a:pt x="116549" y="12655"/>
                  </a:cubicBezTo>
                  <a:cubicBezTo>
                    <a:pt x="116549" y="12655"/>
                    <a:pt x="116549" y="12438"/>
                    <a:pt x="116549" y="12655"/>
                  </a:cubicBezTo>
                  <a:cubicBezTo>
                    <a:pt x="116242" y="12872"/>
                    <a:pt x="116549" y="12872"/>
                    <a:pt x="116242" y="12872"/>
                  </a:cubicBezTo>
                  <a:cubicBezTo>
                    <a:pt x="115936" y="13088"/>
                    <a:pt x="115318" y="12655"/>
                    <a:pt x="115012" y="13088"/>
                  </a:cubicBezTo>
                  <a:cubicBezTo>
                    <a:pt x="115012" y="13088"/>
                    <a:pt x="115012" y="13311"/>
                    <a:pt x="115012" y="13527"/>
                  </a:cubicBezTo>
                  <a:cubicBezTo>
                    <a:pt x="115012" y="13527"/>
                    <a:pt x="115012" y="13527"/>
                    <a:pt x="115318" y="13527"/>
                  </a:cubicBezTo>
                  <a:cubicBezTo>
                    <a:pt x="115318" y="13744"/>
                    <a:pt x="115318" y="13744"/>
                    <a:pt x="115318" y="13744"/>
                  </a:cubicBezTo>
                  <a:cubicBezTo>
                    <a:pt x="115625" y="14183"/>
                    <a:pt x="115625" y="14400"/>
                    <a:pt x="115936" y="14838"/>
                  </a:cubicBezTo>
                  <a:cubicBezTo>
                    <a:pt x="115936" y="14838"/>
                    <a:pt x="115936" y="14838"/>
                    <a:pt x="116242" y="15055"/>
                  </a:cubicBezTo>
                  <a:cubicBezTo>
                    <a:pt x="116242" y="15272"/>
                    <a:pt x="116242" y="15488"/>
                    <a:pt x="116242" y="15711"/>
                  </a:cubicBezTo>
                  <a:cubicBezTo>
                    <a:pt x="116242" y="15927"/>
                    <a:pt x="116242" y="15927"/>
                    <a:pt x="116242" y="16144"/>
                  </a:cubicBezTo>
                  <a:cubicBezTo>
                    <a:pt x="116549" y="16144"/>
                    <a:pt x="116549" y="16144"/>
                    <a:pt x="116549" y="16144"/>
                  </a:cubicBezTo>
                  <a:cubicBezTo>
                    <a:pt x="116855" y="16144"/>
                    <a:pt x="116549" y="16144"/>
                    <a:pt x="116549" y="15927"/>
                  </a:cubicBezTo>
                  <a:cubicBezTo>
                    <a:pt x="116549" y="15711"/>
                    <a:pt x="116549" y="15711"/>
                    <a:pt x="116855" y="15927"/>
                  </a:cubicBezTo>
                  <a:cubicBezTo>
                    <a:pt x="117161" y="15927"/>
                    <a:pt x="117161" y="16144"/>
                    <a:pt x="117161" y="16144"/>
                  </a:cubicBezTo>
                  <a:cubicBezTo>
                    <a:pt x="117161" y="16361"/>
                    <a:pt x="117161" y="17238"/>
                    <a:pt x="117467" y="17238"/>
                  </a:cubicBezTo>
                  <a:cubicBezTo>
                    <a:pt x="116855" y="17238"/>
                    <a:pt x="116549" y="17672"/>
                    <a:pt x="116242" y="18111"/>
                  </a:cubicBezTo>
                  <a:cubicBezTo>
                    <a:pt x="115936" y="18327"/>
                    <a:pt x="115625" y="18327"/>
                    <a:pt x="115012" y="18544"/>
                  </a:cubicBezTo>
                  <a:cubicBezTo>
                    <a:pt x="114706" y="18544"/>
                    <a:pt x="114400" y="18111"/>
                    <a:pt x="114094" y="18544"/>
                  </a:cubicBezTo>
                  <a:cubicBezTo>
                    <a:pt x="113788" y="18761"/>
                    <a:pt x="114400" y="19200"/>
                    <a:pt x="114400" y="19416"/>
                  </a:cubicBezTo>
                  <a:cubicBezTo>
                    <a:pt x="114400" y="19855"/>
                    <a:pt x="114400" y="20288"/>
                    <a:pt x="113788" y="20288"/>
                  </a:cubicBezTo>
                  <a:cubicBezTo>
                    <a:pt x="113482" y="20511"/>
                    <a:pt x="112869" y="20288"/>
                    <a:pt x="112251" y="20072"/>
                  </a:cubicBezTo>
                  <a:cubicBezTo>
                    <a:pt x="111639" y="20072"/>
                    <a:pt x="112251" y="19638"/>
                    <a:pt x="111945" y="19416"/>
                  </a:cubicBezTo>
                  <a:cubicBezTo>
                    <a:pt x="111945" y="19200"/>
                    <a:pt x="111945" y="18983"/>
                    <a:pt x="111945" y="18983"/>
                  </a:cubicBezTo>
                  <a:cubicBezTo>
                    <a:pt x="111945" y="18761"/>
                    <a:pt x="112251" y="18544"/>
                    <a:pt x="112251" y="18327"/>
                  </a:cubicBezTo>
                  <a:cubicBezTo>
                    <a:pt x="112558" y="18327"/>
                    <a:pt x="112869" y="18544"/>
                    <a:pt x="112869" y="18327"/>
                  </a:cubicBezTo>
                  <a:cubicBezTo>
                    <a:pt x="113175" y="18327"/>
                    <a:pt x="112869" y="18111"/>
                    <a:pt x="112869" y="17888"/>
                  </a:cubicBezTo>
                  <a:cubicBezTo>
                    <a:pt x="112558" y="17672"/>
                    <a:pt x="111945" y="17016"/>
                    <a:pt x="111333" y="17016"/>
                  </a:cubicBezTo>
                  <a:cubicBezTo>
                    <a:pt x="111639" y="17016"/>
                    <a:pt x="111945" y="16800"/>
                    <a:pt x="112251" y="16800"/>
                  </a:cubicBezTo>
                  <a:cubicBezTo>
                    <a:pt x="112251" y="16800"/>
                    <a:pt x="112558" y="16800"/>
                    <a:pt x="112558" y="16800"/>
                  </a:cubicBezTo>
                  <a:cubicBezTo>
                    <a:pt x="112251" y="16800"/>
                    <a:pt x="112251" y="16800"/>
                    <a:pt x="112251" y="16800"/>
                  </a:cubicBezTo>
                  <a:cubicBezTo>
                    <a:pt x="111639" y="16583"/>
                    <a:pt x="111027" y="16800"/>
                    <a:pt x="110415" y="17016"/>
                  </a:cubicBezTo>
                  <a:cubicBezTo>
                    <a:pt x="109802" y="17238"/>
                    <a:pt x="109491" y="17238"/>
                    <a:pt x="109802" y="17672"/>
                  </a:cubicBezTo>
                  <a:cubicBezTo>
                    <a:pt x="109802" y="17672"/>
                    <a:pt x="109802" y="17888"/>
                    <a:pt x="109802" y="17888"/>
                  </a:cubicBezTo>
                  <a:cubicBezTo>
                    <a:pt x="109802" y="17888"/>
                    <a:pt x="109802" y="17888"/>
                    <a:pt x="110109" y="17888"/>
                  </a:cubicBezTo>
                  <a:cubicBezTo>
                    <a:pt x="110109" y="18111"/>
                    <a:pt x="110109" y="18111"/>
                    <a:pt x="110109" y="18111"/>
                  </a:cubicBezTo>
                  <a:cubicBezTo>
                    <a:pt x="110109" y="18111"/>
                    <a:pt x="110109" y="18327"/>
                    <a:pt x="109802" y="18111"/>
                  </a:cubicBezTo>
                  <a:cubicBezTo>
                    <a:pt x="110109" y="18111"/>
                    <a:pt x="109802" y="18111"/>
                    <a:pt x="109802" y="17888"/>
                  </a:cubicBezTo>
                  <a:cubicBezTo>
                    <a:pt x="109491" y="17888"/>
                    <a:pt x="109491" y="17672"/>
                    <a:pt x="109491" y="17672"/>
                  </a:cubicBezTo>
                  <a:cubicBezTo>
                    <a:pt x="109491" y="17672"/>
                    <a:pt x="109802" y="17455"/>
                    <a:pt x="109491" y="17455"/>
                  </a:cubicBezTo>
                  <a:cubicBezTo>
                    <a:pt x="109491" y="17238"/>
                    <a:pt x="109185" y="17455"/>
                    <a:pt x="109185" y="17455"/>
                  </a:cubicBezTo>
                  <a:cubicBezTo>
                    <a:pt x="108878" y="17672"/>
                    <a:pt x="108878" y="17672"/>
                    <a:pt x="108878" y="17672"/>
                  </a:cubicBezTo>
                  <a:cubicBezTo>
                    <a:pt x="108878" y="17888"/>
                    <a:pt x="108878" y="17888"/>
                    <a:pt x="108878" y="18111"/>
                  </a:cubicBezTo>
                  <a:cubicBezTo>
                    <a:pt x="108572" y="18327"/>
                    <a:pt x="107960" y="18111"/>
                    <a:pt x="107654" y="18111"/>
                  </a:cubicBezTo>
                  <a:cubicBezTo>
                    <a:pt x="107348" y="18327"/>
                    <a:pt x="107348" y="18761"/>
                    <a:pt x="107348" y="18983"/>
                  </a:cubicBezTo>
                  <a:cubicBezTo>
                    <a:pt x="107042" y="19200"/>
                    <a:pt x="106735" y="19200"/>
                    <a:pt x="106424" y="19200"/>
                  </a:cubicBezTo>
                  <a:cubicBezTo>
                    <a:pt x="105811" y="19200"/>
                    <a:pt x="105505" y="18983"/>
                    <a:pt x="105199" y="18983"/>
                  </a:cubicBezTo>
                  <a:cubicBezTo>
                    <a:pt x="104893" y="18544"/>
                    <a:pt x="104893" y="18761"/>
                    <a:pt x="104587" y="18983"/>
                  </a:cubicBezTo>
                  <a:cubicBezTo>
                    <a:pt x="104893" y="18761"/>
                    <a:pt x="104587" y="18761"/>
                    <a:pt x="104281" y="18761"/>
                  </a:cubicBezTo>
                  <a:cubicBezTo>
                    <a:pt x="104281" y="18761"/>
                    <a:pt x="103975" y="18983"/>
                    <a:pt x="103975" y="18761"/>
                  </a:cubicBezTo>
                  <a:cubicBezTo>
                    <a:pt x="103663" y="18761"/>
                    <a:pt x="103663" y="18761"/>
                    <a:pt x="103357" y="18761"/>
                  </a:cubicBezTo>
                  <a:cubicBezTo>
                    <a:pt x="103051" y="18544"/>
                    <a:pt x="103357" y="18544"/>
                    <a:pt x="103051" y="18761"/>
                  </a:cubicBezTo>
                  <a:cubicBezTo>
                    <a:pt x="103051" y="18761"/>
                    <a:pt x="102745" y="18983"/>
                    <a:pt x="102745" y="18983"/>
                  </a:cubicBezTo>
                  <a:cubicBezTo>
                    <a:pt x="102438" y="19200"/>
                    <a:pt x="102132" y="18983"/>
                    <a:pt x="101826" y="19200"/>
                  </a:cubicBezTo>
                  <a:cubicBezTo>
                    <a:pt x="101520" y="19200"/>
                    <a:pt x="101214" y="19200"/>
                    <a:pt x="101214" y="19416"/>
                  </a:cubicBezTo>
                  <a:cubicBezTo>
                    <a:pt x="100908" y="19416"/>
                    <a:pt x="100908" y="19416"/>
                    <a:pt x="100908" y="19638"/>
                  </a:cubicBezTo>
                  <a:cubicBezTo>
                    <a:pt x="100908" y="19638"/>
                    <a:pt x="100908" y="19638"/>
                    <a:pt x="100596" y="19638"/>
                  </a:cubicBezTo>
                  <a:cubicBezTo>
                    <a:pt x="100596" y="19638"/>
                    <a:pt x="100596" y="19855"/>
                    <a:pt x="100596" y="19855"/>
                  </a:cubicBezTo>
                  <a:cubicBezTo>
                    <a:pt x="100596" y="19855"/>
                    <a:pt x="100596" y="19855"/>
                    <a:pt x="100596" y="19855"/>
                  </a:cubicBezTo>
                  <a:cubicBezTo>
                    <a:pt x="100290" y="19855"/>
                    <a:pt x="100290" y="19855"/>
                    <a:pt x="100290" y="20072"/>
                  </a:cubicBezTo>
                  <a:cubicBezTo>
                    <a:pt x="100290" y="20072"/>
                    <a:pt x="100290" y="20511"/>
                    <a:pt x="99984" y="20511"/>
                  </a:cubicBezTo>
                  <a:cubicBezTo>
                    <a:pt x="100290" y="20727"/>
                    <a:pt x="100290" y="21161"/>
                    <a:pt x="99984" y="21383"/>
                  </a:cubicBezTo>
                  <a:cubicBezTo>
                    <a:pt x="99371" y="21600"/>
                    <a:pt x="99371" y="20944"/>
                    <a:pt x="99065" y="20727"/>
                  </a:cubicBezTo>
                  <a:cubicBezTo>
                    <a:pt x="99065" y="20727"/>
                    <a:pt x="99065" y="20511"/>
                    <a:pt x="99065" y="20511"/>
                  </a:cubicBezTo>
                  <a:cubicBezTo>
                    <a:pt x="98759" y="20511"/>
                    <a:pt x="98453" y="20944"/>
                    <a:pt x="98453" y="20944"/>
                  </a:cubicBezTo>
                  <a:cubicBezTo>
                    <a:pt x="97841" y="21161"/>
                    <a:pt x="98147" y="20727"/>
                    <a:pt x="98147" y="20511"/>
                  </a:cubicBezTo>
                  <a:cubicBezTo>
                    <a:pt x="97841" y="20511"/>
                    <a:pt x="97841" y="20944"/>
                    <a:pt x="97529" y="20944"/>
                  </a:cubicBezTo>
                  <a:cubicBezTo>
                    <a:pt x="97223" y="21161"/>
                    <a:pt x="97223" y="20944"/>
                    <a:pt x="97223" y="20944"/>
                  </a:cubicBezTo>
                  <a:cubicBezTo>
                    <a:pt x="96917" y="20944"/>
                    <a:pt x="96917" y="20944"/>
                    <a:pt x="96611" y="20944"/>
                  </a:cubicBezTo>
                  <a:cubicBezTo>
                    <a:pt x="96611" y="20944"/>
                    <a:pt x="96305" y="20727"/>
                    <a:pt x="95998" y="20727"/>
                  </a:cubicBezTo>
                  <a:cubicBezTo>
                    <a:pt x="95998" y="20944"/>
                    <a:pt x="95998" y="20944"/>
                    <a:pt x="95692" y="20944"/>
                  </a:cubicBezTo>
                  <a:cubicBezTo>
                    <a:pt x="95080" y="20944"/>
                    <a:pt x="95692" y="20511"/>
                    <a:pt x="95692" y="20288"/>
                  </a:cubicBezTo>
                  <a:cubicBezTo>
                    <a:pt x="95998" y="20511"/>
                    <a:pt x="95692" y="20288"/>
                    <a:pt x="95998" y="20288"/>
                  </a:cubicBezTo>
                  <a:cubicBezTo>
                    <a:pt x="95998" y="20288"/>
                    <a:pt x="96305" y="20288"/>
                    <a:pt x="96305" y="20288"/>
                  </a:cubicBezTo>
                  <a:cubicBezTo>
                    <a:pt x="96305" y="20288"/>
                    <a:pt x="96611" y="20511"/>
                    <a:pt x="96611" y="20288"/>
                  </a:cubicBezTo>
                  <a:cubicBezTo>
                    <a:pt x="96917" y="20288"/>
                    <a:pt x="96611" y="20072"/>
                    <a:pt x="96305" y="20072"/>
                  </a:cubicBezTo>
                  <a:cubicBezTo>
                    <a:pt x="96611" y="19855"/>
                    <a:pt x="96917" y="20288"/>
                    <a:pt x="96917" y="20288"/>
                  </a:cubicBezTo>
                  <a:cubicBezTo>
                    <a:pt x="97223" y="20288"/>
                    <a:pt x="97223" y="20288"/>
                    <a:pt x="97223" y="20072"/>
                  </a:cubicBezTo>
                  <a:cubicBezTo>
                    <a:pt x="97223" y="20072"/>
                    <a:pt x="97223" y="20072"/>
                    <a:pt x="97529" y="20072"/>
                  </a:cubicBezTo>
                  <a:cubicBezTo>
                    <a:pt x="97529" y="20072"/>
                    <a:pt x="97223" y="19855"/>
                    <a:pt x="97223" y="19638"/>
                  </a:cubicBezTo>
                  <a:cubicBezTo>
                    <a:pt x="97223" y="19416"/>
                    <a:pt x="96917" y="19200"/>
                    <a:pt x="96917" y="18983"/>
                  </a:cubicBezTo>
                  <a:cubicBezTo>
                    <a:pt x="96917" y="18544"/>
                    <a:pt x="96917" y="18761"/>
                    <a:pt x="96917" y="18544"/>
                  </a:cubicBezTo>
                  <a:cubicBezTo>
                    <a:pt x="97223" y="18327"/>
                    <a:pt x="97223" y="18327"/>
                    <a:pt x="97223" y="18111"/>
                  </a:cubicBezTo>
                  <a:cubicBezTo>
                    <a:pt x="97223" y="17888"/>
                    <a:pt x="97529" y="17888"/>
                    <a:pt x="97529" y="17672"/>
                  </a:cubicBezTo>
                  <a:cubicBezTo>
                    <a:pt x="97841" y="17455"/>
                    <a:pt x="97529" y="17455"/>
                    <a:pt x="97223" y="17455"/>
                  </a:cubicBezTo>
                  <a:cubicBezTo>
                    <a:pt x="97223" y="17455"/>
                    <a:pt x="96305" y="17238"/>
                    <a:pt x="96917" y="17455"/>
                  </a:cubicBezTo>
                  <a:cubicBezTo>
                    <a:pt x="96611" y="17672"/>
                    <a:pt x="96305" y="17238"/>
                    <a:pt x="96611" y="17238"/>
                  </a:cubicBezTo>
                  <a:cubicBezTo>
                    <a:pt x="96611" y="17016"/>
                    <a:pt x="97529" y="17016"/>
                    <a:pt x="97529" y="17016"/>
                  </a:cubicBezTo>
                  <a:cubicBezTo>
                    <a:pt x="97841" y="17016"/>
                    <a:pt x="98147" y="17016"/>
                    <a:pt x="98453" y="17016"/>
                  </a:cubicBezTo>
                  <a:cubicBezTo>
                    <a:pt x="98759" y="17016"/>
                    <a:pt x="99065" y="16800"/>
                    <a:pt x="99065" y="16800"/>
                  </a:cubicBezTo>
                  <a:cubicBezTo>
                    <a:pt x="99371" y="16583"/>
                    <a:pt x="98453" y="16800"/>
                    <a:pt x="98147" y="16800"/>
                  </a:cubicBezTo>
                  <a:cubicBezTo>
                    <a:pt x="97529" y="17016"/>
                    <a:pt x="96611" y="17455"/>
                    <a:pt x="95998" y="17672"/>
                  </a:cubicBezTo>
                  <a:cubicBezTo>
                    <a:pt x="95080" y="17888"/>
                    <a:pt x="94462" y="18327"/>
                    <a:pt x="93544" y="18544"/>
                  </a:cubicBezTo>
                  <a:cubicBezTo>
                    <a:pt x="93544" y="18544"/>
                    <a:pt x="92319" y="18983"/>
                    <a:pt x="92931" y="18983"/>
                  </a:cubicBezTo>
                  <a:cubicBezTo>
                    <a:pt x="93238" y="19200"/>
                    <a:pt x="93238" y="18761"/>
                    <a:pt x="93544" y="18761"/>
                  </a:cubicBezTo>
                  <a:cubicBezTo>
                    <a:pt x="93544" y="18761"/>
                    <a:pt x="93850" y="18544"/>
                    <a:pt x="93850" y="18761"/>
                  </a:cubicBezTo>
                  <a:cubicBezTo>
                    <a:pt x="93850" y="18761"/>
                    <a:pt x="93544" y="18761"/>
                    <a:pt x="93544" y="18761"/>
                  </a:cubicBezTo>
                  <a:cubicBezTo>
                    <a:pt x="93238" y="18983"/>
                    <a:pt x="93238" y="18983"/>
                    <a:pt x="93238" y="18983"/>
                  </a:cubicBezTo>
                  <a:cubicBezTo>
                    <a:pt x="93544" y="19200"/>
                    <a:pt x="93544" y="19200"/>
                    <a:pt x="93544" y="19416"/>
                  </a:cubicBezTo>
                  <a:cubicBezTo>
                    <a:pt x="93850" y="19416"/>
                    <a:pt x="94156" y="19416"/>
                    <a:pt x="93850" y="19855"/>
                  </a:cubicBezTo>
                  <a:cubicBezTo>
                    <a:pt x="93850" y="19855"/>
                    <a:pt x="93850" y="19855"/>
                    <a:pt x="93544" y="19855"/>
                  </a:cubicBezTo>
                  <a:cubicBezTo>
                    <a:pt x="93544" y="20072"/>
                    <a:pt x="93238" y="20072"/>
                    <a:pt x="93238" y="20288"/>
                  </a:cubicBezTo>
                  <a:cubicBezTo>
                    <a:pt x="93238" y="20288"/>
                    <a:pt x="92931" y="20511"/>
                    <a:pt x="92625" y="20511"/>
                  </a:cubicBezTo>
                  <a:cubicBezTo>
                    <a:pt x="92625" y="20511"/>
                    <a:pt x="92319" y="20288"/>
                    <a:pt x="92319" y="20072"/>
                  </a:cubicBezTo>
                  <a:cubicBezTo>
                    <a:pt x="92319" y="20072"/>
                    <a:pt x="92625" y="20072"/>
                    <a:pt x="92625" y="20072"/>
                  </a:cubicBezTo>
                  <a:cubicBezTo>
                    <a:pt x="92931" y="19855"/>
                    <a:pt x="92625" y="19638"/>
                    <a:pt x="92931" y="19638"/>
                  </a:cubicBezTo>
                  <a:cubicBezTo>
                    <a:pt x="92931" y="19416"/>
                    <a:pt x="92319" y="19638"/>
                    <a:pt x="92013" y="19638"/>
                  </a:cubicBezTo>
                  <a:cubicBezTo>
                    <a:pt x="92013" y="19416"/>
                    <a:pt x="92625" y="19200"/>
                    <a:pt x="92625" y="18983"/>
                  </a:cubicBezTo>
                  <a:cubicBezTo>
                    <a:pt x="92013" y="19200"/>
                    <a:pt x="91707" y="19416"/>
                    <a:pt x="91089" y="19638"/>
                  </a:cubicBezTo>
                  <a:cubicBezTo>
                    <a:pt x="91089" y="19638"/>
                    <a:pt x="90783" y="19638"/>
                    <a:pt x="90783" y="19638"/>
                  </a:cubicBezTo>
                  <a:cubicBezTo>
                    <a:pt x="90783" y="19638"/>
                    <a:pt x="90477" y="19855"/>
                    <a:pt x="90783" y="19855"/>
                  </a:cubicBezTo>
                  <a:cubicBezTo>
                    <a:pt x="90477" y="20072"/>
                    <a:pt x="90477" y="19855"/>
                    <a:pt x="90171" y="19855"/>
                  </a:cubicBezTo>
                  <a:cubicBezTo>
                    <a:pt x="90171" y="19855"/>
                    <a:pt x="90171" y="20072"/>
                    <a:pt x="89865" y="20072"/>
                  </a:cubicBezTo>
                  <a:cubicBezTo>
                    <a:pt x="89865" y="20072"/>
                    <a:pt x="89558" y="20072"/>
                    <a:pt x="89558" y="20288"/>
                  </a:cubicBezTo>
                  <a:cubicBezTo>
                    <a:pt x="89252" y="20288"/>
                    <a:pt x="88946" y="20511"/>
                    <a:pt x="88946" y="20288"/>
                  </a:cubicBezTo>
                  <a:cubicBezTo>
                    <a:pt x="88634" y="20288"/>
                    <a:pt x="88634" y="20072"/>
                    <a:pt x="88328" y="20288"/>
                  </a:cubicBezTo>
                  <a:cubicBezTo>
                    <a:pt x="88022" y="20288"/>
                    <a:pt x="87716" y="20727"/>
                    <a:pt x="87716" y="20944"/>
                  </a:cubicBezTo>
                  <a:cubicBezTo>
                    <a:pt x="87410" y="20944"/>
                    <a:pt x="87104" y="21161"/>
                    <a:pt x="87104" y="21161"/>
                  </a:cubicBezTo>
                  <a:cubicBezTo>
                    <a:pt x="86798" y="21383"/>
                    <a:pt x="86491" y="21600"/>
                    <a:pt x="86491" y="21816"/>
                  </a:cubicBezTo>
                  <a:cubicBezTo>
                    <a:pt x="86185" y="22038"/>
                    <a:pt x="86185" y="22038"/>
                    <a:pt x="85879" y="22255"/>
                  </a:cubicBezTo>
                  <a:cubicBezTo>
                    <a:pt x="85879" y="22038"/>
                    <a:pt x="86185" y="22038"/>
                    <a:pt x="86185" y="21816"/>
                  </a:cubicBezTo>
                  <a:cubicBezTo>
                    <a:pt x="86185" y="21816"/>
                    <a:pt x="85879" y="22038"/>
                    <a:pt x="85567" y="22038"/>
                  </a:cubicBezTo>
                  <a:cubicBezTo>
                    <a:pt x="84955" y="22255"/>
                    <a:pt x="84343" y="22472"/>
                    <a:pt x="84037" y="22688"/>
                  </a:cubicBezTo>
                  <a:cubicBezTo>
                    <a:pt x="83731" y="22911"/>
                    <a:pt x="83425" y="23127"/>
                    <a:pt x="83118" y="22911"/>
                  </a:cubicBezTo>
                  <a:cubicBezTo>
                    <a:pt x="82812" y="22911"/>
                    <a:pt x="82501" y="22472"/>
                    <a:pt x="82194" y="22688"/>
                  </a:cubicBezTo>
                  <a:cubicBezTo>
                    <a:pt x="82501" y="22688"/>
                    <a:pt x="82812" y="22911"/>
                    <a:pt x="82812" y="23127"/>
                  </a:cubicBezTo>
                  <a:cubicBezTo>
                    <a:pt x="82812" y="23344"/>
                    <a:pt x="82812" y="23344"/>
                    <a:pt x="82812" y="23561"/>
                  </a:cubicBezTo>
                  <a:cubicBezTo>
                    <a:pt x="82812" y="23783"/>
                    <a:pt x="82812" y="23561"/>
                    <a:pt x="83118" y="23783"/>
                  </a:cubicBezTo>
                  <a:cubicBezTo>
                    <a:pt x="83118" y="23783"/>
                    <a:pt x="83731" y="24000"/>
                    <a:pt x="83425" y="24000"/>
                  </a:cubicBezTo>
                  <a:cubicBezTo>
                    <a:pt x="83731" y="24000"/>
                    <a:pt x="83731" y="24216"/>
                    <a:pt x="83731" y="24216"/>
                  </a:cubicBezTo>
                  <a:cubicBezTo>
                    <a:pt x="83731" y="24216"/>
                    <a:pt x="83425" y="24216"/>
                    <a:pt x="83425" y="24000"/>
                  </a:cubicBezTo>
                  <a:cubicBezTo>
                    <a:pt x="83425" y="24000"/>
                    <a:pt x="83425" y="24000"/>
                    <a:pt x="83425" y="24000"/>
                  </a:cubicBezTo>
                  <a:cubicBezTo>
                    <a:pt x="83118" y="23783"/>
                    <a:pt x="82812" y="23783"/>
                    <a:pt x="82501" y="23783"/>
                  </a:cubicBezTo>
                  <a:cubicBezTo>
                    <a:pt x="82501" y="23783"/>
                    <a:pt x="82812" y="23783"/>
                    <a:pt x="82812" y="23783"/>
                  </a:cubicBezTo>
                  <a:cubicBezTo>
                    <a:pt x="82501" y="23561"/>
                    <a:pt x="82501" y="23783"/>
                    <a:pt x="82194" y="24000"/>
                  </a:cubicBezTo>
                  <a:cubicBezTo>
                    <a:pt x="81888" y="24000"/>
                    <a:pt x="81888" y="24000"/>
                    <a:pt x="81582" y="24000"/>
                  </a:cubicBezTo>
                  <a:cubicBezTo>
                    <a:pt x="81276" y="23783"/>
                    <a:pt x="81276" y="24216"/>
                    <a:pt x="80664" y="24438"/>
                  </a:cubicBezTo>
                  <a:cubicBezTo>
                    <a:pt x="80970" y="24216"/>
                    <a:pt x="80970" y="24000"/>
                    <a:pt x="80358" y="24216"/>
                  </a:cubicBezTo>
                  <a:cubicBezTo>
                    <a:pt x="80051" y="24438"/>
                    <a:pt x="80051" y="24438"/>
                    <a:pt x="80358" y="24655"/>
                  </a:cubicBezTo>
                  <a:cubicBezTo>
                    <a:pt x="80358" y="24872"/>
                    <a:pt x="80664" y="25088"/>
                    <a:pt x="80358" y="25311"/>
                  </a:cubicBezTo>
                  <a:cubicBezTo>
                    <a:pt x="80358" y="25527"/>
                    <a:pt x="80051" y="25527"/>
                    <a:pt x="80051" y="25744"/>
                  </a:cubicBezTo>
                  <a:cubicBezTo>
                    <a:pt x="80051" y="25961"/>
                    <a:pt x="80051" y="25961"/>
                    <a:pt x="80051" y="26183"/>
                  </a:cubicBezTo>
                  <a:cubicBezTo>
                    <a:pt x="80051" y="26183"/>
                    <a:pt x="79745" y="26400"/>
                    <a:pt x="79745" y="26400"/>
                  </a:cubicBezTo>
                  <a:cubicBezTo>
                    <a:pt x="79745" y="26616"/>
                    <a:pt x="79745" y="26838"/>
                    <a:pt x="79745" y="26838"/>
                  </a:cubicBezTo>
                  <a:cubicBezTo>
                    <a:pt x="79745" y="27055"/>
                    <a:pt x="79745" y="27488"/>
                    <a:pt x="79745" y="27711"/>
                  </a:cubicBezTo>
                  <a:cubicBezTo>
                    <a:pt x="79434" y="27711"/>
                    <a:pt x="79434" y="27711"/>
                    <a:pt x="79434" y="27927"/>
                  </a:cubicBezTo>
                  <a:cubicBezTo>
                    <a:pt x="79434" y="27927"/>
                    <a:pt x="79434" y="28144"/>
                    <a:pt x="79434" y="28144"/>
                  </a:cubicBezTo>
                  <a:cubicBezTo>
                    <a:pt x="79745" y="27488"/>
                    <a:pt x="77903" y="28144"/>
                    <a:pt x="77597" y="28144"/>
                  </a:cubicBezTo>
                  <a:cubicBezTo>
                    <a:pt x="77291" y="28361"/>
                    <a:pt x="76985" y="28361"/>
                    <a:pt x="76678" y="28361"/>
                  </a:cubicBezTo>
                  <a:cubicBezTo>
                    <a:pt x="76367" y="28583"/>
                    <a:pt x="76367" y="28800"/>
                    <a:pt x="76061" y="28800"/>
                  </a:cubicBezTo>
                  <a:cubicBezTo>
                    <a:pt x="76367" y="28583"/>
                    <a:pt x="76367" y="28583"/>
                    <a:pt x="76367" y="28361"/>
                  </a:cubicBezTo>
                  <a:cubicBezTo>
                    <a:pt x="76678" y="28361"/>
                    <a:pt x="76678" y="28361"/>
                    <a:pt x="76678" y="28144"/>
                  </a:cubicBezTo>
                  <a:cubicBezTo>
                    <a:pt x="76678" y="28144"/>
                    <a:pt x="76367" y="28144"/>
                    <a:pt x="76367" y="28144"/>
                  </a:cubicBezTo>
                  <a:cubicBezTo>
                    <a:pt x="76061" y="28144"/>
                    <a:pt x="75754" y="28361"/>
                    <a:pt x="75448" y="28361"/>
                  </a:cubicBezTo>
                  <a:cubicBezTo>
                    <a:pt x="75142" y="28361"/>
                    <a:pt x="75142" y="28361"/>
                    <a:pt x="74836" y="28144"/>
                  </a:cubicBezTo>
                  <a:cubicBezTo>
                    <a:pt x="74530" y="28144"/>
                    <a:pt x="74530" y="28144"/>
                    <a:pt x="74224" y="27927"/>
                  </a:cubicBezTo>
                  <a:cubicBezTo>
                    <a:pt x="74224" y="27488"/>
                    <a:pt x="73918" y="27272"/>
                    <a:pt x="73918" y="27055"/>
                  </a:cubicBezTo>
                  <a:cubicBezTo>
                    <a:pt x="73918" y="26838"/>
                    <a:pt x="73918" y="26838"/>
                    <a:pt x="73606" y="26616"/>
                  </a:cubicBezTo>
                  <a:cubicBezTo>
                    <a:pt x="73300" y="26400"/>
                    <a:pt x="72994" y="26183"/>
                    <a:pt x="72687" y="26183"/>
                  </a:cubicBezTo>
                  <a:cubicBezTo>
                    <a:pt x="72381" y="25961"/>
                    <a:pt x="72075" y="25961"/>
                    <a:pt x="72075" y="25744"/>
                  </a:cubicBezTo>
                  <a:cubicBezTo>
                    <a:pt x="71769" y="25744"/>
                    <a:pt x="71769" y="25311"/>
                    <a:pt x="71769" y="25088"/>
                  </a:cubicBezTo>
                  <a:cubicBezTo>
                    <a:pt x="72075" y="24872"/>
                    <a:pt x="72075" y="24655"/>
                    <a:pt x="72381" y="24655"/>
                  </a:cubicBezTo>
                  <a:cubicBezTo>
                    <a:pt x="72687" y="24438"/>
                    <a:pt x="72687" y="24438"/>
                    <a:pt x="72687" y="24438"/>
                  </a:cubicBezTo>
                  <a:cubicBezTo>
                    <a:pt x="72994" y="24438"/>
                    <a:pt x="72994" y="24438"/>
                    <a:pt x="72994" y="24216"/>
                  </a:cubicBezTo>
                  <a:cubicBezTo>
                    <a:pt x="73300" y="24000"/>
                    <a:pt x="72687" y="23783"/>
                    <a:pt x="73300" y="23561"/>
                  </a:cubicBezTo>
                  <a:cubicBezTo>
                    <a:pt x="74224" y="23561"/>
                    <a:pt x="74836" y="23344"/>
                    <a:pt x="75754" y="23344"/>
                  </a:cubicBezTo>
                  <a:cubicBezTo>
                    <a:pt x="76061" y="23344"/>
                    <a:pt x="76367" y="23127"/>
                    <a:pt x="76367" y="23127"/>
                  </a:cubicBezTo>
                  <a:cubicBezTo>
                    <a:pt x="76985" y="23344"/>
                    <a:pt x="76985" y="23127"/>
                    <a:pt x="76985" y="22911"/>
                  </a:cubicBezTo>
                  <a:cubicBezTo>
                    <a:pt x="76678" y="22688"/>
                    <a:pt x="76678" y="22472"/>
                    <a:pt x="76678" y="22255"/>
                  </a:cubicBezTo>
                  <a:cubicBezTo>
                    <a:pt x="76367" y="22038"/>
                    <a:pt x="76678" y="21600"/>
                    <a:pt x="76367" y="21600"/>
                  </a:cubicBezTo>
                  <a:cubicBezTo>
                    <a:pt x="76678" y="21600"/>
                    <a:pt x="76367" y="21383"/>
                    <a:pt x="76061" y="21161"/>
                  </a:cubicBezTo>
                  <a:cubicBezTo>
                    <a:pt x="76061" y="21161"/>
                    <a:pt x="75754" y="21161"/>
                    <a:pt x="75754" y="20944"/>
                  </a:cubicBezTo>
                  <a:cubicBezTo>
                    <a:pt x="75448" y="20944"/>
                    <a:pt x="75142" y="20727"/>
                    <a:pt x="75142" y="20511"/>
                  </a:cubicBezTo>
                  <a:cubicBezTo>
                    <a:pt x="74836" y="20288"/>
                    <a:pt x="74836" y="20288"/>
                    <a:pt x="74836" y="20072"/>
                  </a:cubicBezTo>
                  <a:cubicBezTo>
                    <a:pt x="74836" y="19855"/>
                    <a:pt x="74836" y="19855"/>
                    <a:pt x="74530" y="19855"/>
                  </a:cubicBezTo>
                  <a:cubicBezTo>
                    <a:pt x="74530" y="19638"/>
                    <a:pt x="74224" y="19638"/>
                    <a:pt x="73918" y="19638"/>
                  </a:cubicBezTo>
                  <a:cubicBezTo>
                    <a:pt x="72994" y="19638"/>
                    <a:pt x="72381" y="19638"/>
                    <a:pt x="71463" y="19416"/>
                  </a:cubicBezTo>
                  <a:cubicBezTo>
                    <a:pt x="70851" y="19416"/>
                    <a:pt x="70233" y="19416"/>
                    <a:pt x="69314" y="19200"/>
                  </a:cubicBezTo>
                  <a:cubicBezTo>
                    <a:pt x="69008" y="19200"/>
                    <a:pt x="69008" y="18983"/>
                    <a:pt x="68702" y="18983"/>
                  </a:cubicBezTo>
                  <a:cubicBezTo>
                    <a:pt x="68396" y="18761"/>
                    <a:pt x="68090" y="18544"/>
                    <a:pt x="67784" y="18544"/>
                  </a:cubicBezTo>
                  <a:cubicBezTo>
                    <a:pt x="67472" y="18544"/>
                    <a:pt x="67166" y="18544"/>
                    <a:pt x="67472" y="18761"/>
                  </a:cubicBezTo>
                  <a:cubicBezTo>
                    <a:pt x="67784" y="19200"/>
                    <a:pt x="68090" y="19416"/>
                    <a:pt x="68702" y="19638"/>
                  </a:cubicBezTo>
                  <a:cubicBezTo>
                    <a:pt x="69008" y="20072"/>
                    <a:pt x="69927" y="20288"/>
                    <a:pt x="69927" y="20727"/>
                  </a:cubicBezTo>
                  <a:cubicBezTo>
                    <a:pt x="69927" y="21161"/>
                    <a:pt x="69927" y="21600"/>
                    <a:pt x="69927" y="22038"/>
                  </a:cubicBezTo>
                  <a:cubicBezTo>
                    <a:pt x="69927" y="22038"/>
                    <a:pt x="70233" y="21816"/>
                    <a:pt x="70539" y="21816"/>
                  </a:cubicBezTo>
                  <a:cubicBezTo>
                    <a:pt x="70233" y="21816"/>
                    <a:pt x="69621" y="22038"/>
                    <a:pt x="69621" y="22255"/>
                  </a:cubicBezTo>
                  <a:cubicBezTo>
                    <a:pt x="69621" y="22255"/>
                    <a:pt x="69927" y="22255"/>
                    <a:pt x="69927" y="22255"/>
                  </a:cubicBezTo>
                  <a:cubicBezTo>
                    <a:pt x="69927" y="22255"/>
                    <a:pt x="69621" y="22255"/>
                    <a:pt x="69621" y="22472"/>
                  </a:cubicBezTo>
                  <a:cubicBezTo>
                    <a:pt x="69621" y="22472"/>
                    <a:pt x="69621" y="22688"/>
                    <a:pt x="69621" y="22688"/>
                  </a:cubicBezTo>
                  <a:cubicBezTo>
                    <a:pt x="69927" y="22688"/>
                    <a:pt x="70233" y="22472"/>
                    <a:pt x="69927" y="22688"/>
                  </a:cubicBezTo>
                  <a:cubicBezTo>
                    <a:pt x="69927" y="22911"/>
                    <a:pt x="69621" y="22688"/>
                    <a:pt x="69621" y="22911"/>
                  </a:cubicBezTo>
                  <a:cubicBezTo>
                    <a:pt x="69314" y="22911"/>
                    <a:pt x="69621" y="23344"/>
                    <a:pt x="69621" y="23344"/>
                  </a:cubicBezTo>
                  <a:cubicBezTo>
                    <a:pt x="69621" y="23561"/>
                    <a:pt x="69314" y="23783"/>
                    <a:pt x="69314" y="23783"/>
                  </a:cubicBezTo>
                  <a:cubicBezTo>
                    <a:pt x="69621" y="23783"/>
                    <a:pt x="69621" y="23783"/>
                    <a:pt x="69621" y="23783"/>
                  </a:cubicBezTo>
                  <a:cubicBezTo>
                    <a:pt x="69621" y="24000"/>
                    <a:pt x="69621" y="24000"/>
                    <a:pt x="69621" y="24000"/>
                  </a:cubicBezTo>
                  <a:cubicBezTo>
                    <a:pt x="69621" y="24000"/>
                    <a:pt x="69621" y="23783"/>
                    <a:pt x="69314" y="24000"/>
                  </a:cubicBezTo>
                  <a:cubicBezTo>
                    <a:pt x="69314" y="24000"/>
                    <a:pt x="69314" y="24438"/>
                    <a:pt x="69314" y="24438"/>
                  </a:cubicBezTo>
                  <a:cubicBezTo>
                    <a:pt x="69008" y="24872"/>
                    <a:pt x="69008" y="25311"/>
                    <a:pt x="68702" y="25527"/>
                  </a:cubicBezTo>
                  <a:cubicBezTo>
                    <a:pt x="68702" y="25744"/>
                    <a:pt x="68702" y="26183"/>
                    <a:pt x="68702" y="26400"/>
                  </a:cubicBezTo>
                  <a:cubicBezTo>
                    <a:pt x="68702" y="26616"/>
                    <a:pt x="69008" y="26616"/>
                    <a:pt x="69314" y="26616"/>
                  </a:cubicBezTo>
                  <a:cubicBezTo>
                    <a:pt x="69621" y="26616"/>
                    <a:pt x="69621" y="26838"/>
                    <a:pt x="69927" y="26838"/>
                  </a:cubicBezTo>
                  <a:cubicBezTo>
                    <a:pt x="69927" y="27055"/>
                    <a:pt x="69927" y="27055"/>
                    <a:pt x="70233" y="27055"/>
                  </a:cubicBezTo>
                  <a:cubicBezTo>
                    <a:pt x="69927" y="27272"/>
                    <a:pt x="70233" y="27272"/>
                    <a:pt x="70233" y="27488"/>
                  </a:cubicBezTo>
                  <a:cubicBezTo>
                    <a:pt x="70539" y="27488"/>
                    <a:pt x="70539" y="27927"/>
                    <a:pt x="70851" y="27927"/>
                  </a:cubicBezTo>
                  <a:cubicBezTo>
                    <a:pt x="70539" y="27927"/>
                    <a:pt x="70539" y="28144"/>
                    <a:pt x="70539" y="28361"/>
                  </a:cubicBezTo>
                  <a:cubicBezTo>
                    <a:pt x="70539" y="28361"/>
                    <a:pt x="70539" y="28361"/>
                    <a:pt x="70233" y="28583"/>
                  </a:cubicBezTo>
                  <a:cubicBezTo>
                    <a:pt x="70233" y="28583"/>
                    <a:pt x="70539" y="29016"/>
                    <a:pt x="70539" y="29238"/>
                  </a:cubicBezTo>
                  <a:cubicBezTo>
                    <a:pt x="70851" y="29238"/>
                    <a:pt x="70851" y="29016"/>
                    <a:pt x="70851" y="29238"/>
                  </a:cubicBezTo>
                  <a:cubicBezTo>
                    <a:pt x="70851" y="29238"/>
                    <a:pt x="70539" y="29238"/>
                    <a:pt x="70539" y="29455"/>
                  </a:cubicBezTo>
                  <a:cubicBezTo>
                    <a:pt x="70233" y="29455"/>
                    <a:pt x="70233" y="29888"/>
                    <a:pt x="70233" y="30111"/>
                  </a:cubicBezTo>
                  <a:cubicBezTo>
                    <a:pt x="69927" y="30544"/>
                    <a:pt x="69314" y="31200"/>
                    <a:pt x="69621" y="31638"/>
                  </a:cubicBezTo>
                  <a:cubicBezTo>
                    <a:pt x="69621" y="31855"/>
                    <a:pt x="69621" y="32072"/>
                    <a:pt x="69621" y="32072"/>
                  </a:cubicBezTo>
                  <a:cubicBezTo>
                    <a:pt x="69621" y="32288"/>
                    <a:pt x="69621" y="32288"/>
                    <a:pt x="69621" y="32511"/>
                  </a:cubicBezTo>
                  <a:cubicBezTo>
                    <a:pt x="69621" y="32727"/>
                    <a:pt x="69927" y="32944"/>
                    <a:pt x="69621" y="33161"/>
                  </a:cubicBezTo>
                  <a:cubicBezTo>
                    <a:pt x="69621" y="32944"/>
                    <a:pt x="69314" y="32727"/>
                    <a:pt x="69314" y="32288"/>
                  </a:cubicBezTo>
                  <a:cubicBezTo>
                    <a:pt x="69314" y="32072"/>
                    <a:pt x="69314" y="32072"/>
                    <a:pt x="69314" y="32072"/>
                  </a:cubicBezTo>
                  <a:cubicBezTo>
                    <a:pt x="69008" y="31855"/>
                    <a:pt x="69008" y="31638"/>
                    <a:pt x="68702" y="31638"/>
                  </a:cubicBezTo>
                  <a:cubicBezTo>
                    <a:pt x="68396" y="31638"/>
                    <a:pt x="68396" y="31638"/>
                    <a:pt x="68396" y="31855"/>
                  </a:cubicBezTo>
                  <a:cubicBezTo>
                    <a:pt x="68090" y="31855"/>
                    <a:pt x="67784" y="31855"/>
                    <a:pt x="67784" y="32072"/>
                  </a:cubicBezTo>
                  <a:cubicBezTo>
                    <a:pt x="67472" y="32072"/>
                    <a:pt x="67472" y="32072"/>
                    <a:pt x="67784" y="32288"/>
                  </a:cubicBezTo>
                  <a:cubicBezTo>
                    <a:pt x="68090" y="32288"/>
                    <a:pt x="67784" y="32511"/>
                    <a:pt x="67784" y="32727"/>
                  </a:cubicBezTo>
                  <a:cubicBezTo>
                    <a:pt x="67784" y="32511"/>
                    <a:pt x="67784" y="32511"/>
                    <a:pt x="67784" y="32288"/>
                  </a:cubicBezTo>
                  <a:cubicBezTo>
                    <a:pt x="67472" y="32288"/>
                    <a:pt x="67472" y="32288"/>
                    <a:pt x="67472" y="32288"/>
                  </a:cubicBezTo>
                  <a:cubicBezTo>
                    <a:pt x="67472" y="32288"/>
                    <a:pt x="67166" y="32072"/>
                    <a:pt x="67166" y="32072"/>
                  </a:cubicBezTo>
                  <a:cubicBezTo>
                    <a:pt x="67166" y="32072"/>
                    <a:pt x="67472" y="32072"/>
                    <a:pt x="67472" y="32072"/>
                  </a:cubicBezTo>
                  <a:cubicBezTo>
                    <a:pt x="67472" y="31855"/>
                    <a:pt x="67784" y="31855"/>
                    <a:pt x="67784" y="31638"/>
                  </a:cubicBezTo>
                  <a:cubicBezTo>
                    <a:pt x="67784" y="31638"/>
                    <a:pt x="68090" y="31638"/>
                    <a:pt x="68090" y="31416"/>
                  </a:cubicBezTo>
                  <a:cubicBezTo>
                    <a:pt x="68396" y="31416"/>
                    <a:pt x="68396" y="31200"/>
                    <a:pt x="68090" y="30983"/>
                  </a:cubicBezTo>
                  <a:cubicBezTo>
                    <a:pt x="68090" y="30983"/>
                    <a:pt x="68090" y="30983"/>
                    <a:pt x="67784" y="30983"/>
                  </a:cubicBezTo>
                  <a:cubicBezTo>
                    <a:pt x="67784" y="30983"/>
                    <a:pt x="67472" y="30983"/>
                    <a:pt x="67472" y="30761"/>
                  </a:cubicBezTo>
                  <a:cubicBezTo>
                    <a:pt x="67166" y="30761"/>
                    <a:pt x="67472" y="30327"/>
                    <a:pt x="67166" y="30327"/>
                  </a:cubicBezTo>
                  <a:cubicBezTo>
                    <a:pt x="66860" y="30327"/>
                    <a:pt x="66247" y="30544"/>
                    <a:pt x="65941" y="30544"/>
                  </a:cubicBezTo>
                  <a:cubicBezTo>
                    <a:pt x="65635" y="30544"/>
                    <a:pt x="65329" y="30544"/>
                    <a:pt x="65023" y="30544"/>
                  </a:cubicBezTo>
                  <a:cubicBezTo>
                    <a:pt x="65329" y="30544"/>
                    <a:pt x="65635" y="30544"/>
                    <a:pt x="65329" y="30327"/>
                  </a:cubicBezTo>
                  <a:cubicBezTo>
                    <a:pt x="65329" y="30111"/>
                    <a:pt x="64405" y="29888"/>
                    <a:pt x="64405" y="29888"/>
                  </a:cubicBezTo>
                  <a:cubicBezTo>
                    <a:pt x="63793" y="29888"/>
                    <a:pt x="63487" y="30544"/>
                    <a:pt x="63487" y="30761"/>
                  </a:cubicBezTo>
                  <a:cubicBezTo>
                    <a:pt x="63181" y="30983"/>
                    <a:pt x="62874" y="31416"/>
                    <a:pt x="62568" y="31638"/>
                  </a:cubicBezTo>
                  <a:cubicBezTo>
                    <a:pt x="62262" y="31855"/>
                    <a:pt x="62262" y="32072"/>
                    <a:pt x="61956" y="32072"/>
                  </a:cubicBezTo>
                  <a:cubicBezTo>
                    <a:pt x="61650" y="32288"/>
                    <a:pt x="61650" y="32288"/>
                    <a:pt x="61338" y="32288"/>
                  </a:cubicBezTo>
                  <a:cubicBezTo>
                    <a:pt x="60726" y="32511"/>
                    <a:pt x="60114" y="32511"/>
                    <a:pt x="59807" y="32727"/>
                  </a:cubicBezTo>
                  <a:cubicBezTo>
                    <a:pt x="59195" y="33161"/>
                    <a:pt x="58577" y="33600"/>
                    <a:pt x="57965" y="34038"/>
                  </a:cubicBezTo>
                  <a:cubicBezTo>
                    <a:pt x="57659" y="34255"/>
                    <a:pt x="57353" y="34472"/>
                    <a:pt x="57047" y="34911"/>
                  </a:cubicBezTo>
                  <a:cubicBezTo>
                    <a:pt x="57047" y="35344"/>
                    <a:pt x="57047" y="35561"/>
                    <a:pt x="57353" y="36000"/>
                  </a:cubicBezTo>
                  <a:cubicBezTo>
                    <a:pt x="57659" y="36216"/>
                    <a:pt x="57965" y="36655"/>
                    <a:pt x="58271" y="36872"/>
                  </a:cubicBezTo>
                  <a:cubicBezTo>
                    <a:pt x="58271" y="37088"/>
                    <a:pt x="58577" y="37088"/>
                    <a:pt x="58577" y="37311"/>
                  </a:cubicBezTo>
                  <a:cubicBezTo>
                    <a:pt x="58889" y="37527"/>
                    <a:pt x="58889" y="37744"/>
                    <a:pt x="58889" y="37961"/>
                  </a:cubicBezTo>
                  <a:cubicBezTo>
                    <a:pt x="59195" y="38183"/>
                    <a:pt x="59195" y="38183"/>
                    <a:pt x="59195" y="38400"/>
                  </a:cubicBezTo>
                  <a:cubicBezTo>
                    <a:pt x="59195" y="38400"/>
                    <a:pt x="59501" y="38400"/>
                    <a:pt x="59501" y="38616"/>
                  </a:cubicBezTo>
                  <a:cubicBezTo>
                    <a:pt x="59195" y="38400"/>
                    <a:pt x="59195" y="38400"/>
                    <a:pt x="59195" y="38616"/>
                  </a:cubicBezTo>
                  <a:cubicBezTo>
                    <a:pt x="59195" y="38616"/>
                    <a:pt x="59195" y="38838"/>
                    <a:pt x="59195" y="38838"/>
                  </a:cubicBezTo>
                  <a:cubicBezTo>
                    <a:pt x="59195" y="39055"/>
                    <a:pt x="59501" y="39272"/>
                    <a:pt x="59501" y="39488"/>
                  </a:cubicBezTo>
                  <a:cubicBezTo>
                    <a:pt x="59501" y="39711"/>
                    <a:pt x="59195" y="39488"/>
                    <a:pt x="59195" y="39488"/>
                  </a:cubicBezTo>
                  <a:cubicBezTo>
                    <a:pt x="58889" y="39488"/>
                    <a:pt x="58577" y="39488"/>
                    <a:pt x="58577" y="39488"/>
                  </a:cubicBezTo>
                  <a:cubicBezTo>
                    <a:pt x="58271" y="39488"/>
                    <a:pt x="58271" y="39272"/>
                    <a:pt x="57965" y="39272"/>
                  </a:cubicBezTo>
                  <a:cubicBezTo>
                    <a:pt x="57965" y="39272"/>
                    <a:pt x="57659" y="38838"/>
                    <a:pt x="57659" y="39055"/>
                  </a:cubicBezTo>
                  <a:cubicBezTo>
                    <a:pt x="57353" y="39055"/>
                    <a:pt x="57353" y="39272"/>
                    <a:pt x="57353" y="39272"/>
                  </a:cubicBezTo>
                  <a:cubicBezTo>
                    <a:pt x="57353" y="39272"/>
                    <a:pt x="57659" y="39272"/>
                    <a:pt x="57659" y="39272"/>
                  </a:cubicBezTo>
                  <a:cubicBezTo>
                    <a:pt x="57659" y="39272"/>
                    <a:pt x="57659" y="39272"/>
                    <a:pt x="57659" y="39272"/>
                  </a:cubicBezTo>
                  <a:cubicBezTo>
                    <a:pt x="57659" y="39272"/>
                    <a:pt x="57353" y="39488"/>
                    <a:pt x="57353" y="39488"/>
                  </a:cubicBezTo>
                  <a:cubicBezTo>
                    <a:pt x="57353" y="39488"/>
                    <a:pt x="56741" y="39488"/>
                    <a:pt x="56434" y="39488"/>
                  </a:cubicBezTo>
                  <a:cubicBezTo>
                    <a:pt x="56434" y="39488"/>
                    <a:pt x="56128" y="39272"/>
                    <a:pt x="56128" y="39272"/>
                  </a:cubicBezTo>
                  <a:cubicBezTo>
                    <a:pt x="55822" y="39055"/>
                    <a:pt x="56128" y="39055"/>
                    <a:pt x="55822" y="39055"/>
                  </a:cubicBezTo>
                  <a:cubicBezTo>
                    <a:pt x="55204" y="38838"/>
                    <a:pt x="54286" y="38616"/>
                    <a:pt x="53674" y="38400"/>
                  </a:cubicBezTo>
                  <a:cubicBezTo>
                    <a:pt x="53674" y="38400"/>
                    <a:pt x="53367" y="38183"/>
                    <a:pt x="53367" y="38400"/>
                  </a:cubicBezTo>
                  <a:cubicBezTo>
                    <a:pt x="53367" y="38400"/>
                    <a:pt x="53674" y="38616"/>
                    <a:pt x="53674" y="38616"/>
                  </a:cubicBezTo>
                  <a:cubicBezTo>
                    <a:pt x="53367" y="38616"/>
                    <a:pt x="53367" y="38616"/>
                    <a:pt x="53367" y="38616"/>
                  </a:cubicBezTo>
                  <a:cubicBezTo>
                    <a:pt x="53367" y="38616"/>
                    <a:pt x="52755" y="38616"/>
                    <a:pt x="52755" y="38616"/>
                  </a:cubicBezTo>
                  <a:cubicBezTo>
                    <a:pt x="52755" y="38838"/>
                    <a:pt x="52755" y="38838"/>
                    <a:pt x="52755" y="39055"/>
                  </a:cubicBezTo>
                  <a:cubicBezTo>
                    <a:pt x="52755" y="39055"/>
                    <a:pt x="52443" y="39055"/>
                    <a:pt x="52443" y="39055"/>
                  </a:cubicBezTo>
                  <a:cubicBezTo>
                    <a:pt x="52443" y="39055"/>
                    <a:pt x="52443" y="39055"/>
                    <a:pt x="52443" y="38838"/>
                  </a:cubicBezTo>
                  <a:cubicBezTo>
                    <a:pt x="52755" y="38616"/>
                    <a:pt x="52137" y="38616"/>
                    <a:pt x="52443" y="38400"/>
                  </a:cubicBezTo>
                  <a:cubicBezTo>
                    <a:pt x="52755" y="38400"/>
                    <a:pt x="52755" y="38400"/>
                    <a:pt x="53061" y="38400"/>
                  </a:cubicBezTo>
                  <a:cubicBezTo>
                    <a:pt x="53061" y="38400"/>
                    <a:pt x="53061" y="38400"/>
                    <a:pt x="53061" y="38400"/>
                  </a:cubicBezTo>
                  <a:cubicBezTo>
                    <a:pt x="53061" y="38400"/>
                    <a:pt x="53367" y="38400"/>
                    <a:pt x="53367" y="38400"/>
                  </a:cubicBezTo>
                  <a:cubicBezTo>
                    <a:pt x="53367" y="38400"/>
                    <a:pt x="53367" y="38183"/>
                    <a:pt x="53367" y="38183"/>
                  </a:cubicBezTo>
                  <a:cubicBezTo>
                    <a:pt x="53061" y="37961"/>
                    <a:pt x="52755" y="38183"/>
                    <a:pt x="52755" y="38183"/>
                  </a:cubicBezTo>
                  <a:cubicBezTo>
                    <a:pt x="52443" y="38183"/>
                    <a:pt x="52443" y="37961"/>
                    <a:pt x="52137" y="37961"/>
                  </a:cubicBezTo>
                  <a:cubicBezTo>
                    <a:pt x="52137" y="37961"/>
                    <a:pt x="51525" y="37744"/>
                    <a:pt x="51525" y="37527"/>
                  </a:cubicBezTo>
                  <a:cubicBezTo>
                    <a:pt x="51219" y="37311"/>
                    <a:pt x="51525" y="37311"/>
                    <a:pt x="51219" y="37088"/>
                  </a:cubicBezTo>
                  <a:cubicBezTo>
                    <a:pt x="50913" y="37088"/>
                    <a:pt x="50301" y="36872"/>
                    <a:pt x="49994" y="36872"/>
                  </a:cubicBezTo>
                  <a:cubicBezTo>
                    <a:pt x="49688" y="36655"/>
                    <a:pt x="49688" y="36655"/>
                    <a:pt x="49377" y="36655"/>
                  </a:cubicBezTo>
                  <a:cubicBezTo>
                    <a:pt x="48764" y="36655"/>
                    <a:pt x="49070" y="36872"/>
                    <a:pt x="49070" y="37088"/>
                  </a:cubicBezTo>
                  <a:cubicBezTo>
                    <a:pt x="49070" y="37088"/>
                    <a:pt x="49070" y="37527"/>
                    <a:pt x="48764" y="37527"/>
                  </a:cubicBezTo>
                  <a:cubicBezTo>
                    <a:pt x="48764" y="37744"/>
                    <a:pt x="48458" y="37744"/>
                    <a:pt x="48458" y="37744"/>
                  </a:cubicBezTo>
                  <a:cubicBezTo>
                    <a:pt x="48458" y="37744"/>
                    <a:pt x="48458" y="37744"/>
                    <a:pt x="48458" y="37744"/>
                  </a:cubicBezTo>
                  <a:cubicBezTo>
                    <a:pt x="48152" y="37961"/>
                    <a:pt x="48152" y="37744"/>
                    <a:pt x="48152" y="37744"/>
                  </a:cubicBezTo>
                  <a:cubicBezTo>
                    <a:pt x="47540" y="37744"/>
                    <a:pt x="47846" y="38183"/>
                    <a:pt x="48152" y="38183"/>
                  </a:cubicBezTo>
                  <a:cubicBezTo>
                    <a:pt x="48152" y="38183"/>
                    <a:pt x="48152" y="38183"/>
                    <a:pt x="48152" y="38183"/>
                  </a:cubicBezTo>
                  <a:cubicBezTo>
                    <a:pt x="48152" y="38400"/>
                    <a:pt x="48152" y="38616"/>
                    <a:pt x="48152" y="38838"/>
                  </a:cubicBezTo>
                  <a:cubicBezTo>
                    <a:pt x="48152" y="38838"/>
                    <a:pt x="48458" y="38838"/>
                    <a:pt x="48458" y="38838"/>
                  </a:cubicBezTo>
                  <a:cubicBezTo>
                    <a:pt x="48764" y="38838"/>
                    <a:pt x="48764" y="38838"/>
                    <a:pt x="48764" y="39055"/>
                  </a:cubicBezTo>
                  <a:cubicBezTo>
                    <a:pt x="48764" y="39272"/>
                    <a:pt x="49070" y="39488"/>
                    <a:pt x="49377" y="39711"/>
                  </a:cubicBezTo>
                  <a:cubicBezTo>
                    <a:pt x="49377" y="39927"/>
                    <a:pt x="49688" y="40144"/>
                    <a:pt x="49688" y="40361"/>
                  </a:cubicBezTo>
                  <a:cubicBezTo>
                    <a:pt x="49994" y="40361"/>
                    <a:pt x="50301" y="40583"/>
                    <a:pt x="50607" y="40361"/>
                  </a:cubicBezTo>
                  <a:cubicBezTo>
                    <a:pt x="50607" y="40361"/>
                    <a:pt x="50607" y="40361"/>
                    <a:pt x="50913" y="40361"/>
                  </a:cubicBezTo>
                  <a:cubicBezTo>
                    <a:pt x="50913" y="40361"/>
                    <a:pt x="51219" y="40361"/>
                    <a:pt x="51219" y="40361"/>
                  </a:cubicBezTo>
                  <a:cubicBezTo>
                    <a:pt x="51219" y="40144"/>
                    <a:pt x="51219" y="40144"/>
                    <a:pt x="51525" y="40144"/>
                  </a:cubicBezTo>
                  <a:cubicBezTo>
                    <a:pt x="51525" y="39927"/>
                    <a:pt x="51525" y="40144"/>
                    <a:pt x="51831" y="40144"/>
                  </a:cubicBezTo>
                  <a:cubicBezTo>
                    <a:pt x="51831" y="40144"/>
                    <a:pt x="51525" y="40361"/>
                    <a:pt x="51831" y="40361"/>
                  </a:cubicBezTo>
                  <a:cubicBezTo>
                    <a:pt x="51831" y="40361"/>
                    <a:pt x="51831" y="40361"/>
                    <a:pt x="52137" y="40361"/>
                  </a:cubicBezTo>
                  <a:cubicBezTo>
                    <a:pt x="51831" y="40583"/>
                    <a:pt x="52443" y="40583"/>
                    <a:pt x="52137" y="40800"/>
                  </a:cubicBezTo>
                  <a:cubicBezTo>
                    <a:pt x="52137" y="41016"/>
                    <a:pt x="51831" y="40800"/>
                    <a:pt x="52137" y="41016"/>
                  </a:cubicBezTo>
                  <a:cubicBezTo>
                    <a:pt x="52137" y="41238"/>
                    <a:pt x="52443" y="41238"/>
                    <a:pt x="52443" y="41455"/>
                  </a:cubicBezTo>
                  <a:cubicBezTo>
                    <a:pt x="52443" y="41672"/>
                    <a:pt x="52443" y="42111"/>
                    <a:pt x="52137" y="42327"/>
                  </a:cubicBezTo>
                  <a:cubicBezTo>
                    <a:pt x="52137" y="42327"/>
                    <a:pt x="52137" y="42544"/>
                    <a:pt x="51831" y="42544"/>
                  </a:cubicBezTo>
                  <a:cubicBezTo>
                    <a:pt x="51831" y="42544"/>
                    <a:pt x="51525" y="42544"/>
                    <a:pt x="51219" y="42544"/>
                  </a:cubicBezTo>
                  <a:cubicBezTo>
                    <a:pt x="51219" y="42544"/>
                    <a:pt x="51219" y="42761"/>
                    <a:pt x="51219" y="42983"/>
                  </a:cubicBezTo>
                  <a:cubicBezTo>
                    <a:pt x="51219" y="42983"/>
                    <a:pt x="50913" y="42983"/>
                    <a:pt x="50607" y="42983"/>
                  </a:cubicBezTo>
                  <a:cubicBezTo>
                    <a:pt x="50301" y="42983"/>
                    <a:pt x="50301" y="42761"/>
                    <a:pt x="49994" y="42544"/>
                  </a:cubicBezTo>
                  <a:cubicBezTo>
                    <a:pt x="49688" y="42544"/>
                    <a:pt x="49688" y="42544"/>
                    <a:pt x="49377" y="42544"/>
                  </a:cubicBezTo>
                  <a:cubicBezTo>
                    <a:pt x="49377" y="42544"/>
                    <a:pt x="49377" y="42544"/>
                    <a:pt x="49377" y="42544"/>
                  </a:cubicBezTo>
                  <a:cubicBezTo>
                    <a:pt x="49377" y="42327"/>
                    <a:pt x="49377" y="42327"/>
                    <a:pt x="49070" y="42327"/>
                  </a:cubicBezTo>
                  <a:cubicBezTo>
                    <a:pt x="49070" y="42327"/>
                    <a:pt x="49070" y="42544"/>
                    <a:pt x="49070" y="42544"/>
                  </a:cubicBezTo>
                  <a:cubicBezTo>
                    <a:pt x="49070" y="42544"/>
                    <a:pt x="48764" y="42327"/>
                    <a:pt x="48764" y="42327"/>
                  </a:cubicBezTo>
                  <a:cubicBezTo>
                    <a:pt x="48764" y="42327"/>
                    <a:pt x="48764" y="42544"/>
                    <a:pt x="48458" y="42327"/>
                  </a:cubicBezTo>
                  <a:cubicBezTo>
                    <a:pt x="48458" y="42327"/>
                    <a:pt x="48152" y="42327"/>
                    <a:pt x="48152" y="42111"/>
                  </a:cubicBezTo>
                  <a:cubicBezTo>
                    <a:pt x="47846" y="42111"/>
                    <a:pt x="47540" y="42111"/>
                    <a:pt x="47540" y="42111"/>
                  </a:cubicBezTo>
                  <a:cubicBezTo>
                    <a:pt x="47234" y="41888"/>
                    <a:pt x="47540" y="41888"/>
                    <a:pt x="47540" y="41888"/>
                  </a:cubicBezTo>
                  <a:cubicBezTo>
                    <a:pt x="47540" y="41888"/>
                    <a:pt x="47234" y="41672"/>
                    <a:pt x="47234" y="41672"/>
                  </a:cubicBezTo>
                  <a:cubicBezTo>
                    <a:pt x="47234" y="41672"/>
                    <a:pt x="47234" y="41455"/>
                    <a:pt x="47234" y="41455"/>
                  </a:cubicBezTo>
                  <a:cubicBezTo>
                    <a:pt x="47234" y="41238"/>
                    <a:pt x="46927" y="41238"/>
                    <a:pt x="46621" y="41016"/>
                  </a:cubicBezTo>
                  <a:cubicBezTo>
                    <a:pt x="46621" y="41238"/>
                    <a:pt x="46621" y="41238"/>
                    <a:pt x="46621" y="41016"/>
                  </a:cubicBezTo>
                  <a:cubicBezTo>
                    <a:pt x="46310" y="41016"/>
                    <a:pt x="46310" y="40800"/>
                    <a:pt x="46310" y="40800"/>
                  </a:cubicBezTo>
                  <a:cubicBezTo>
                    <a:pt x="46310" y="40800"/>
                    <a:pt x="46310" y="40800"/>
                    <a:pt x="46310" y="40583"/>
                  </a:cubicBezTo>
                  <a:cubicBezTo>
                    <a:pt x="46003" y="40583"/>
                    <a:pt x="45697" y="40361"/>
                    <a:pt x="45697" y="40361"/>
                  </a:cubicBezTo>
                  <a:cubicBezTo>
                    <a:pt x="45085" y="40144"/>
                    <a:pt x="45697" y="40361"/>
                    <a:pt x="45391" y="40583"/>
                  </a:cubicBezTo>
                  <a:cubicBezTo>
                    <a:pt x="45391" y="40583"/>
                    <a:pt x="45085" y="40800"/>
                    <a:pt x="44779" y="40800"/>
                  </a:cubicBezTo>
                  <a:cubicBezTo>
                    <a:pt x="44473" y="40583"/>
                    <a:pt x="44779" y="40361"/>
                    <a:pt x="44473" y="40361"/>
                  </a:cubicBezTo>
                  <a:cubicBezTo>
                    <a:pt x="44473" y="40361"/>
                    <a:pt x="44167" y="40361"/>
                    <a:pt x="44167" y="40144"/>
                  </a:cubicBezTo>
                  <a:cubicBezTo>
                    <a:pt x="44167" y="40144"/>
                    <a:pt x="43861" y="40144"/>
                    <a:pt x="43861" y="40144"/>
                  </a:cubicBezTo>
                  <a:cubicBezTo>
                    <a:pt x="43549" y="39927"/>
                    <a:pt x="43861" y="39927"/>
                    <a:pt x="43549" y="39711"/>
                  </a:cubicBezTo>
                  <a:cubicBezTo>
                    <a:pt x="43549" y="39711"/>
                    <a:pt x="43243" y="39711"/>
                    <a:pt x="43243" y="39488"/>
                  </a:cubicBezTo>
                  <a:cubicBezTo>
                    <a:pt x="43243" y="39488"/>
                    <a:pt x="43243" y="39488"/>
                    <a:pt x="42937" y="39488"/>
                  </a:cubicBezTo>
                  <a:cubicBezTo>
                    <a:pt x="43243" y="39488"/>
                    <a:pt x="43549" y="39488"/>
                    <a:pt x="43549" y="39272"/>
                  </a:cubicBezTo>
                  <a:cubicBezTo>
                    <a:pt x="43861" y="39055"/>
                    <a:pt x="43243" y="38838"/>
                    <a:pt x="43243" y="38838"/>
                  </a:cubicBezTo>
                  <a:cubicBezTo>
                    <a:pt x="43243" y="38838"/>
                    <a:pt x="44167" y="38616"/>
                    <a:pt x="43549" y="38400"/>
                  </a:cubicBezTo>
                  <a:cubicBezTo>
                    <a:pt x="43549" y="38400"/>
                    <a:pt x="43243" y="38616"/>
                    <a:pt x="42937" y="38400"/>
                  </a:cubicBezTo>
                  <a:cubicBezTo>
                    <a:pt x="43243" y="38400"/>
                    <a:pt x="43549" y="38183"/>
                    <a:pt x="43549" y="38183"/>
                  </a:cubicBezTo>
                  <a:cubicBezTo>
                    <a:pt x="43243" y="37961"/>
                    <a:pt x="43243" y="37527"/>
                    <a:pt x="42937" y="37527"/>
                  </a:cubicBezTo>
                  <a:cubicBezTo>
                    <a:pt x="42937" y="37311"/>
                    <a:pt x="43243" y="37311"/>
                    <a:pt x="43243" y="37311"/>
                  </a:cubicBezTo>
                  <a:cubicBezTo>
                    <a:pt x="43243" y="37088"/>
                    <a:pt x="43243" y="37311"/>
                    <a:pt x="42937" y="37088"/>
                  </a:cubicBezTo>
                  <a:cubicBezTo>
                    <a:pt x="42937" y="37088"/>
                    <a:pt x="43243" y="36872"/>
                    <a:pt x="43243" y="36872"/>
                  </a:cubicBezTo>
                  <a:cubicBezTo>
                    <a:pt x="42937" y="36872"/>
                    <a:pt x="42937" y="36872"/>
                    <a:pt x="42937" y="36872"/>
                  </a:cubicBezTo>
                  <a:cubicBezTo>
                    <a:pt x="42937" y="36872"/>
                    <a:pt x="42630" y="36655"/>
                    <a:pt x="42630" y="36655"/>
                  </a:cubicBezTo>
                  <a:cubicBezTo>
                    <a:pt x="42630" y="36655"/>
                    <a:pt x="42630" y="36655"/>
                    <a:pt x="42630" y="36655"/>
                  </a:cubicBezTo>
                  <a:cubicBezTo>
                    <a:pt x="42630" y="36655"/>
                    <a:pt x="42937" y="36655"/>
                    <a:pt x="42937" y="36655"/>
                  </a:cubicBezTo>
                  <a:cubicBezTo>
                    <a:pt x="42937" y="36438"/>
                    <a:pt x="42937" y="36216"/>
                    <a:pt x="42630" y="36216"/>
                  </a:cubicBezTo>
                  <a:cubicBezTo>
                    <a:pt x="42937" y="36216"/>
                    <a:pt x="42324" y="36216"/>
                    <a:pt x="42324" y="36000"/>
                  </a:cubicBezTo>
                  <a:cubicBezTo>
                    <a:pt x="42324" y="36000"/>
                    <a:pt x="42324" y="35783"/>
                    <a:pt x="42324" y="35783"/>
                  </a:cubicBezTo>
                  <a:cubicBezTo>
                    <a:pt x="42018" y="35561"/>
                    <a:pt x="42018" y="35561"/>
                    <a:pt x="41712" y="35561"/>
                  </a:cubicBezTo>
                  <a:cubicBezTo>
                    <a:pt x="41712" y="35561"/>
                    <a:pt x="42018" y="35561"/>
                    <a:pt x="42018" y="35344"/>
                  </a:cubicBezTo>
                  <a:cubicBezTo>
                    <a:pt x="42018" y="35344"/>
                    <a:pt x="42324" y="35561"/>
                    <a:pt x="42324" y="35344"/>
                  </a:cubicBezTo>
                  <a:cubicBezTo>
                    <a:pt x="42324" y="35344"/>
                    <a:pt x="42324" y="35344"/>
                    <a:pt x="42324" y="35127"/>
                  </a:cubicBezTo>
                  <a:cubicBezTo>
                    <a:pt x="42630" y="35127"/>
                    <a:pt x="42630" y="35344"/>
                    <a:pt x="42937" y="35344"/>
                  </a:cubicBezTo>
                  <a:cubicBezTo>
                    <a:pt x="42937" y="35127"/>
                    <a:pt x="42937" y="35127"/>
                    <a:pt x="42630" y="35127"/>
                  </a:cubicBezTo>
                  <a:cubicBezTo>
                    <a:pt x="42937" y="34688"/>
                    <a:pt x="43243" y="34472"/>
                    <a:pt x="42937" y="34038"/>
                  </a:cubicBezTo>
                  <a:cubicBezTo>
                    <a:pt x="42937" y="34038"/>
                    <a:pt x="42937" y="34038"/>
                    <a:pt x="42937" y="34038"/>
                  </a:cubicBezTo>
                  <a:cubicBezTo>
                    <a:pt x="42937" y="33816"/>
                    <a:pt x="42937" y="34038"/>
                    <a:pt x="42937" y="33816"/>
                  </a:cubicBezTo>
                  <a:cubicBezTo>
                    <a:pt x="42937" y="33816"/>
                    <a:pt x="42937" y="33600"/>
                    <a:pt x="42937" y="33383"/>
                  </a:cubicBezTo>
                  <a:cubicBezTo>
                    <a:pt x="42937" y="33600"/>
                    <a:pt x="43549" y="34255"/>
                    <a:pt x="43549" y="33816"/>
                  </a:cubicBezTo>
                  <a:cubicBezTo>
                    <a:pt x="43549" y="33816"/>
                    <a:pt x="43549" y="33816"/>
                    <a:pt x="43243" y="33600"/>
                  </a:cubicBezTo>
                  <a:cubicBezTo>
                    <a:pt x="43243" y="33600"/>
                    <a:pt x="43549" y="33383"/>
                    <a:pt x="43549" y="33383"/>
                  </a:cubicBezTo>
                  <a:cubicBezTo>
                    <a:pt x="43243" y="33600"/>
                    <a:pt x="43549" y="33161"/>
                    <a:pt x="43243" y="32944"/>
                  </a:cubicBezTo>
                  <a:cubicBezTo>
                    <a:pt x="43243" y="32944"/>
                    <a:pt x="42630" y="33161"/>
                    <a:pt x="42937" y="32944"/>
                  </a:cubicBezTo>
                  <a:cubicBezTo>
                    <a:pt x="42630" y="32727"/>
                    <a:pt x="42937" y="32727"/>
                    <a:pt x="42937" y="32727"/>
                  </a:cubicBezTo>
                  <a:cubicBezTo>
                    <a:pt x="42937" y="32511"/>
                    <a:pt x="42937" y="32727"/>
                    <a:pt x="42937" y="32511"/>
                  </a:cubicBezTo>
                  <a:cubicBezTo>
                    <a:pt x="42937" y="32288"/>
                    <a:pt x="42630" y="32288"/>
                    <a:pt x="42630" y="32288"/>
                  </a:cubicBezTo>
                  <a:cubicBezTo>
                    <a:pt x="42630" y="32072"/>
                    <a:pt x="42630" y="32072"/>
                    <a:pt x="42324" y="32072"/>
                  </a:cubicBezTo>
                  <a:cubicBezTo>
                    <a:pt x="42324" y="32072"/>
                    <a:pt x="42324" y="32072"/>
                    <a:pt x="42324" y="32072"/>
                  </a:cubicBezTo>
                  <a:cubicBezTo>
                    <a:pt x="42324" y="31855"/>
                    <a:pt x="42018" y="31855"/>
                    <a:pt x="42018" y="31855"/>
                  </a:cubicBezTo>
                  <a:cubicBezTo>
                    <a:pt x="41712" y="31638"/>
                    <a:pt x="41406" y="31638"/>
                    <a:pt x="41406" y="31638"/>
                  </a:cubicBezTo>
                  <a:cubicBezTo>
                    <a:pt x="41406" y="31416"/>
                    <a:pt x="41406" y="31416"/>
                    <a:pt x="41406" y="31416"/>
                  </a:cubicBezTo>
                  <a:cubicBezTo>
                    <a:pt x="41100" y="31200"/>
                    <a:pt x="40794" y="31200"/>
                    <a:pt x="40794" y="31416"/>
                  </a:cubicBezTo>
                  <a:cubicBezTo>
                    <a:pt x="40482" y="31200"/>
                    <a:pt x="40482" y="31200"/>
                    <a:pt x="40482" y="31200"/>
                  </a:cubicBezTo>
                  <a:cubicBezTo>
                    <a:pt x="40176" y="31200"/>
                    <a:pt x="40176" y="30983"/>
                    <a:pt x="39870" y="30983"/>
                  </a:cubicBezTo>
                  <a:cubicBezTo>
                    <a:pt x="40176" y="30761"/>
                    <a:pt x="38951" y="30983"/>
                    <a:pt x="38951" y="30983"/>
                  </a:cubicBezTo>
                  <a:cubicBezTo>
                    <a:pt x="39257" y="30761"/>
                    <a:pt x="39563" y="30983"/>
                    <a:pt x="39870" y="30761"/>
                  </a:cubicBezTo>
                  <a:cubicBezTo>
                    <a:pt x="40176" y="30761"/>
                    <a:pt x="39870" y="30544"/>
                    <a:pt x="39563" y="30544"/>
                  </a:cubicBezTo>
                  <a:cubicBezTo>
                    <a:pt x="39870" y="30327"/>
                    <a:pt x="39870" y="30544"/>
                    <a:pt x="40176" y="30327"/>
                  </a:cubicBezTo>
                  <a:cubicBezTo>
                    <a:pt x="40176" y="30327"/>
                    <a:pt x="39870" y="30327"/>
                    <a:pt x="39870" y="30327"/>
                  </a:cubicBezTo>
                  <a:cubicBezTo>
                    <a:pt x="39870" y="30111"/>
                    <a:pt x="39870" y="30111"/>
                    <a:pt x="39870" y="30111"/>
                  </a:cubicBezTo>
                  <a:cubicBezTo>
                    <a:pt x="39563" y="30111"/>
                    <a:pt x="39563" y="30111"/>
                    <a:pt x="39563" y="30327"/>
                  </a:cubicBezTo>
                  <a:cubicBezTo>
                    <a:pt x="39563" y="30327"/>
                    <a:pt x="38951" y="30111"/>
                    <a:pt x="38951" y="30111"/>
                  </a:cubicBezTo>
                  <a:cubicBezTo>
                    <a:pt x="38951" y="29888"/>
                    <a:pt x="38951" y="29888"/>
                    <a:pt x="38645" y="29888"/>
                  </a:cubicBezTo>
                  <a:cubicBezTo>
                    <a:pt x="38339" y="29888"/>
                    <a:pt x="38033" y="30111"/>
                    <a:pt x="38033" y="29888"/>
                  </a:cubicBezTo>
                  <a:cubicBezTo>
                    <a:pt x="38033" y="29672"/>
                    <a:pt x="38339" y="29888"/>
                    <a:pt x="38645" y="29672"/>
                  </a:cubicBezTo>
                  <a:cubicBezTo>
                    <a:pt x="38645" y="29672"/>
                    <a:pt x="38645" y="29672"/>
                    <a:pt x="38645" y="29672"/>
                  </a:cubicBezTo>
                  <a:cubicBezTo>
                    <a:pt x="38951" y="29455"/>
                    <a:pt x="39257" y="30111"/>
                    <a:pt x="39563" y="29888"/>
                  </a:cubicBezTo>
                  <a:cubicBezTo>
                    <a:pt x="39257" y="29672"/>
                    <a:pt x="39257" y="29455"/>
                    <a:pt x="38645" y="29455"/>
                  </a:cubicBezTo>
                  <a:cubicBezTo>
                    <a:pt x="38645" y="29455"/>
                    <a:pt x="38645" y="29455"/>
                    <a:pt x="38645" y="29455"/>
                  </a:cubicBezTo>
                  <a:cubicBezTo>
                    <a:pt x="38645" y="29672"/>
                    <a:pt x="38339" y="29455"/>
                    <a:pt x="38339" y="29672"/>
                  </a:cubicBezTo>
                  <a:cubicBezTo>
                    <a:pt x="38033" y="29672"/>
                    <a:pt x="37727" y="29672"/>
                    <a:pt x="37727" y="29455"/>
                  </a:cubicBezTo>
                  <a:cubicBezTo>
                    <a:pt x="38033" y="29455"/>
                    <a:pt x="38339" y="29672"/>
                    <a:pt x="38339" y="29455"/>
                  </a:cubicBezTo>
                  <a:cubicBezTo>
                    <a:pt x="38339" y="29455"/>
                    <a:pt x="38339" y="29238"/>
                    <a:pt x="38645" y="29238"/>
                  </a:cubicBezTo>
                  <a:cubicBezTo>
                    <a:pt x="38645" y="29238"/>
                    <a:pt x="38951" y="29455"/>
                    <a:pt x="38951" y="29455"/>
                  </a:cubicBezTo>
                  <a:cubicBezTo>
                    <a:pt x="38951" y="29238"/>
                    <a:pt x="38645" y="29016"/>
                    <a:pt x="38339" y="29016"/>
                  </a:cubicBezTo>
                  <a:cubicBezTo>
                    <a:pt x="38033" y="29016"/>
                    <a:pt x="37727" y="29016"/>
                    <a:pt x="37415" y="28800"/>
                  </a:cubicBezTo>
                  <a:cubicBezTo>
                    <a:pt x="37727" y="28800"/>
                    <a:pt x="38033" y="28800"/>
                    <a:pt x="37727" y="28800"/>
                  </a:cubicBezTo>
                  <a:cubicBezTo>
                    <a:pt x="37727" y="28583"/>
                    <a:pt x="37415" y="28583"/>
                    <a:pt x="37415" y="28583"/>
                  </a:cubicBezTo>
                  <a:cubicBezTo>
                    <a:pt x="37109" y="28583"/>
                    <a:pt x="37109" y="28361"/>
                    <a:pt x="37109" y="28361"/>
                  </a:cubicBezTo>
                  <a:cubicBezTo>
                    <a:pt x="36803" y="28144"/>
                    <a:pt x="36803" y="28144"/>
                    <a:pt x="36497" y="28144"/>
                  </a:cubicBezTo>
                  <a:cubicBezTo>
                    <a:pt x="36803" y="27927"/>
                    <a:pt x="36803" y="27927"/>
                    <a:pt x="36497" y="27711"/>
                  </a:cubicBezTo>
                  <a:cubicBezTo>
                    <a:pt x="36497" y="27711"/>
                    <a:pt x="36803" y="27711"/>
                    <a:pt x="36803" y="27488"/>
                  </a:cubicBezTo>
                  <a:cubicBezTo>
                    <a:pt x="36803" y="27488"/>
                    <a:pt x="36497" y="27272"/>
                    <a:pt x="36497" y="27272"/>
                  </a:cubicBezTo>
                  <a:cubicBezTo>
                    <a:pt x="36190" y="27272"/>
                    <a:pt x="36190" y="27272"/>
                    <a:pt x="36190" y="27055"/>
                  </a:cubicBezTo>
                  <a:cubicBezTo>
                    <a:pt x="36190" y="27055"/>
                    <a:pt x="36190" y="27055"/>
                    <a:pt x="36190" y="27055"/>
                  </a:cubicBezTo>
                  <a:cubicBezTo>
                    <a:pt x="36190" y="27055"/>
                    <a:pt x="35884" y="26838"/>
                    <a:pt x="35884" y="26838"/>
                  </a:cubicBezTo>
                  <a:cubicBezTo>
                    <a:pt x="35578" y="26838"/>
                    <a:pt x="35578" y="26838"/>
                    <a:pt x="35578" y="26838"/>
                  </a:cubicBezTo>
                  <a:cubicBezTo>
                    <a:pt x="35272" y="26838"/>
                    <a:pt x="35272" y="26838"/>
                    <a:pt x="34966" y="26838"/>
                  </a:cubicBezTo>
                  <a:cubicBezTo>
                    <a:pt x="34966" y="26838"/>
                    <a:pt x="34966" y="26838"/>
                    <a:pt x="34966" y="26616"/>
                  </a:cubicBezTo>
                  <a:cubicBezTo>
                    <a:pt x="34966" y="26616"/>
                    <a:pt x="34966" y="26616"/>
                    <a:pt x="34966" y="26616"/>
                  </a:cubicBezTo>
                  <a:cubicBezTo>
                    <a:pt x="34966" y="26616"/>
                    <a:pt x="35272" y="26838"/>
                    <a:pt x="35578" y="26838"/>
                  </a:cubicBezTo>
                  <a:cubicBezTo>
                    <a:pt x="35578" y="26838"/>
                    <a:pt x="35884" y="26838"/>
                    <a:pt x="35884" y="26838"/>
                  </a:cubicBezTo>
                  <a:cubicBezTo>
                    <a:pt x="36190" y="26616"/>
                    <a:pt x="36190" y="26616"/>
                    <a:pt x="36497" y="26616"/>
                  </a:cubicBezTo>
                  <a:cubicBezTo>
                    <a:pt x="36497" y="26616"/>
                    <a:pt x="36497" y="26838"/>
                    <a:pt x="36803" y="26838"/>
                  </a:cubicBezTo>
                  <a:cubicBezTo>
                    <a:pt x="36803" y="26838"/>
                    <a:pt x="37109" y="26838"/>
                    <a:pt x="37109" y="26838"/>
                  </a:cubicBezTo>
                  <a:cubicBezTo>
                    <a:pt x="37415" y="26838"/>
                    <a:pt x="37415" y="27055"/>
                    <a:pt x="37415" y="27055"/>
                  </a:cubicBezTo>
                  <a:cubicBezTo>
                    <a:pt x="37727" y="27055"/>
                    <a:pt x="37727" y="26838"/>
                    <a:pt x="38033" y="27055"/>
                  </a:cubicBezTo>
                  <a:cubicBezTo>
                    <a:pt x="38033" y="27055"/>
                    <a:pt x="37727" y="27055"/>
                    <a:pt x="37727" y="27272"/>
                  </a:cubicBezTo>
                  <a:cubicBezTo>
                    <a:pt x="37415" y="27272"/>
                    <a:pt x="37415" y="27488"/>
                    <a:pt x="37727" y="27488"/>
                  </a:cubicBezTo>
                  <a:cubicBezTo>
                    <a:pt x="37727" y="27711"/>
                    <a:pt x="38033" y="27711"/>
                    <a:pt x="38033" y="27927"/>
                  </a:cubicBezTo>
                  <a:cubicBezTo>
                    <a:pt x="38339" y="28144"/>
                    <a:pt x="38645" y="28361"/>
                    <a:pt x="38951" y="28583"/>
                  </a:cubicBezTo>
                  <a:cubicBezTo>
                    <a:pt x="39257" y="28583"/>
                    <a:pt x="39563" y="29016"/>
                    <a:pt x="39563" y="28800"/>
                  </a:cubicBezTo>
                  <a:cubicBezTo>
                    <a:pt x="39563" y="28800"/>
                    <a:pt x="39563" y="28800"/>
                    <a:pt x="39563" y="28583"/>
                  </a:cubicBezTo>
                  <a:cubicBezTo>
                    <a:pt x="39563" y="28800"/>
                    <a:pt x="39563" y="28800"/>
                    <a:pt x="39563" y="28800"/>
                  </a:cubicBezTo>
                  <a:cubicBezTo>
                    <a:pt x="39563" y="28800"/>
                    <a:pt x="39563" y="28583"/>
                    <a:pt x="39563" y="28583"/>
                  </a:cubicBezTo>
                  <a:cubicBezTo>
                    <a:pt x="39563" y="28583"/>
                    <a:pt x="39870" y="28800"/>
                    <a:pt x="39870" y="28800"/>
                  </a:cubicBezTo>
                  <a:cubicBezTo>
                    <a:pt x="39870" y="28583"/>
                    <a:pt x="39563" y="28583"/>
                    <a:pt x="39563" y="28361"/>
                  </a:cubicBezTo>
                  <a:cubicBezTo>
                    <a:pt x="39563" y="28361"/>
                    <a:pt x="39870" y="28583"/>
                    <a:pt x="39870" y="28583"/>
                  </a:cubicBezTo>
                  <a:cubicBezTo>
                    <a:pt x="39870" y="28583"/>
                    <a:pt x="39870" y="28361"/>
                    <a:pt x="39870" y="28361"/>
                  </a:cubicBezTo>
                  <a:cubicBezTo>
                    <a:pt x="39870" y="28583"/>
                    <a:pt x="40176" y="28583"/>
                    <a:pt x="40176" y="28800"/>
                  </a:cubicBezTo>
                  <a:cubicBezTo>
                    <a:pt x="40482" y="28800"/>
                    <a:pt x="40482" y="29238"/>
                    <a:pt x="40482" y="29016"/>
                  </a:cubicBezTo>
                  <a:cubicBezTo>
                    <a:pt x="40794" y="29016"/>
                    <a:pt x="40794" y="29238"/>
                    <a:pt x="41100" y="29016"/>
                  </a:cubicBezTo>
                  <a:cubicBezTo>
                    <a:pt x="41100" y="29238"/>
                    <a:pt x="41406" y="28800"/>
                    <a:pt x="41406" y="28583"/>
                  </a:cubicBezTo>
                  <a:cubicBezTo>
                    <a:pt x="41406" y="28800"/>
                    <a:pt x="41406" y="29016"/>
                    <a:pt x="41100" y="29238"/>
                  </a:cubicBezTo>
                  <a:cubicBezTo>
                    <a:pt x="41406" y="29238"/>
                    <a:pt x="41406" y="29016"/>
                    <a:pt x="41406" y="29016"/>
                  </a:cubicBezTo>
                  <a:cubicBezTo>
                    <a:pt x="41406" y="29016"/>
                    <a:pt x="41712" y="29238"/>
                    <a:pt x="41712" y="29238"/>
                  </a:cubicBezTo>
                  <a:cubicBezTo>
                    <a:pt x="42018" y="29238"/>
                    <a:pt x="42018" y="29238"/>
                    <a:pt x="42324" y="29238"/>
                  </a:cubicBezTo>
                  <a:cubicBezTo>
                    <a:pt x="42324" y="29238"/>
                    <a:pt x="42324" y="29238"/>
                    <a:pt x="42324" y="29238"/>
                  </a:cubicBezTo>
                  <a:cubicBezTo>
                    <a:pt x="42630" y="29455"/>
                    <a:pt x="42018" y="29238"/>
                    <a:pt x="42018" y="29238"/>
                  </a:cubicBezTo>
                  <a:cubicBezTo>
                    <a:pt x="41712" y="29455"/>
                    <a:pt x="42018" y="29672"/>
                    <a:pt x="42324" y="29888"/>
                  </a:cubicBezTo>
                  <a:cubicBezTo>
                    <a:pt x="42630" y="29888"/>
                    <a:pt x="42937" y="29672"/>
                    <a:pt x="42937" y="29672"/>
                  </a:cubicBezTo>
                  <a:cubicBezTo>
                    <a:pt x="43243" y="29455"/>
                    <a:pt x="43243" y="29455"/>
                    <a:pt x="43549" y="29672"/>
                  </a:cubicBezTo>
                  <a:cubicBezTo>
                    <a:pt x="43861" y="29888"/>
                    <a:pt x="44167" y="30111"/>
                    <a:pt x="44473" y="30111"/>
                  </a:cubicBezTo>
                  <a:cubicBezTo>
                    <a:pt x="44473" y="30327"/>
                    <a:pt x="44473" y="30327"/>
                    <a:pt x="44779" y="30327"/>
                  </a:cubicBezTo>
                  <a:cubicBezTo>
                    <a:pt x="44779" y="30327"/>
                    <a:pt x="44779" y="30544"/>
                    <a:pt x="44779" y="30544"/>
                  </a:cubicBezTo>
                  <a:cubicBezTo>
                    <a:pt x="45085" y="30544"/>
                    <a:pt x="45697" y="30544"/>
                    <a:pt x="46003" y="30761"/>
                  </a:cubicBezTo>
                  <a:cubicBezTo>
                    <a:pt x="46310" y="30761"/>
                    <a:pt x="46927" y="30983"/>
                    <a:pt x="47234" y="30983"/>
                  </a:cubicBezTo>
                  <a:cubicBezTo>
                    <a:pt x="47846" y="31200"/>
                    <a:pt x="48152" y="30983"/>
                    <a:pt x="48764" y="30983"/>
                  </a:cubicBezTo>
                  <a:cubicBezTo>
                    <a:pt x="49377" y="31200"/>
                    <a:pt x="49994" y="31416"/>
                    <a:pt x="50607" y="31638"/>
                  </a:cubicBezTo>
                  <a:cubicBezTo>
                    <a:pt x="50913" y="31638"/>
                    <a:pt x="50913" y="31855"/>
                    <a:pt x="50913" y="31855"/>
                  </a:cubicBezTo>
                  <a:cubicBezTo>
                    <a:pt x="51219" y="31855"/>
                    <a:pt x="51831" y="31855"/>
                    <a:pt x="52137" y="32072"/>
                  </a:cubicBezTo>
                  <a:cubicBezTo>
                    <a:pt x="52755" y="32072"/>
                    <a:pt x="53367" y="32288"/>
                    <a:pt x="53980" y="32288"/>
                  </a:cubicBezTo>
                  <a:cubicBezTo>
                    <a:pt x="54286" y="32288"/>
                    <a:pt x="54592" y="32072"/>
                    <a:pt x="54898" y="32072"/>
                  </a:cubicBezTo>
                  <a:cubicBezTo>
                    <a:pt x="55204" y="32072"/>
                    <a:pt x="55204" y="32072"/>
                    <a:pt x="55510" y="31855"/>
                  </a:cubicBezTo>
                  <a:cubicBezTo>
                    <a:pt x="56128" y="31638"/>
                    <a:pt x="57047" y="31416"/>
                    <a:pt x="57659" y="30983"/>
                  </a:cubicBezTo>
                  <a:cubicBezTo>
                    <a:pt x="58271" y="30983"/>
                    <a:pt x="58889" y="30761"/>
                    <a:pt x="59195" y="30544"/>
                  </a:cubicBezTo>
                  <a:cubicBezTo>
                    <a:pt x="59501" y="30327"/>
                    <a:pt x="59501" y="30327"/>
                    <a:pt x="59501" y="30327"/>
                  </a:cubicBezTo>
                  <a:cubicBezTo>
                    <a:pt x="59501" y="30111"/>
                    <a:pt x="59501" y="30111"/>
                    <a:pt x="59501" y="30111"/>
                  </a:cubicBezTo>
                  <a:cubicBezTo>
                    <a:pt x="59807" y="30111"/>
                    <a:pt x="59807" y="30111"/>
                    <a:pt x="59807" y="29888"/>
                  </a:cubicBezTo>
                  <a:cubicBezTo>
                    <a:pt x="60114" y="29888"/>
                    <a:pt x="60114" y="29672"/>
                    <a:pt x="60114" y="29455"/>
                  </a:cubicBezTo>
                  <a:cubicBezTo>
                    <a:pt x="60420" y="29016"/>
                    <a:pt x="61032" y="28800"/>
                    <a:pt x="61338" y="28361"/>
                  </a:cubicBezTo>
                  <a:cubicBezTo>
                    <a:pt x="61338" y="28144"/>
                    <a:pt x="61650" y="27927"/>
                    <a:pt x="61650" y="27711"/>
                  </a:cubicBezTo>
                  <a:cubicBezTo>
                    <a:pt x="61650" y="27711"/>
                    <a:pt x="61650" y="27488"/>
                    <a:pt x="61650" y="27488"/>
                  </a:cubicBezTo>
                  <a:cubicBezTo>
                    <a:pt x="61650" y="27488"/>
                    <a:pt x="61650" y="27488"/>
                    <a:pt x="61650" y="27488"/>
                  </a:cubicBezTo>
                  <a:cubicBezTo>
                    <a:pt x="61650" y="27488"/>
                    <a:pt x="61650" y="27488"/>
                    <a:pt x="61650" y="27272"/>
                  </a:cubicBezTo>
                  <a:cubicBezTo>
                    <a:pt x="61650" y="27272"/>
                    <a:pt x="61650" y="27055"/>
                    <a:pt x="61650" y="27055"/>
                  </a:cubicBezTo>
                  <a:cubicBezTo>
                    <a:pt x="61650" y="26838"/>
                    <a:pt x="61956" y="26838"/>
                    <a:pt x="61956" y="26838"/>
                  </a:cubicBezTo>
                  <a:cubicBezTo>
                    <a:pt x="61956" y="26838"/>
                    <a:pt x="61650" y="26838"/>
                    <a:pt x="61650" y="26616"/>
                  </a:cubicBezTo>
                  <a:cubicBezTo>
                    <a:pt x="61650" y="26616"/>
                    <a:pt x="61650" y="26616"/>
                    <a:pt x="61650" y="26616"/>
                  </a:cubicBezTo>
                  <a:cubicBezTo>
                    <a:pt x="61650" y="26400"/>
                    <a:pt x="61956" y="26400"/>
                    <a:pt x="61650" y="26400"/>
                  </a:cubicBezTo>
                  <a:cubicBezTo>
                    <a:pt x="61650" y="26183"/>
                    <a:pt x="61650" y="26400"/>
                    <a:pt x="61338" y="26400"/>
                  </a:cubicBezTo>
                  <a:cubicBezTo>
                    <a:pt x="61338" y="26400"/>
                    <a:pt x="61032" y="26183"/>
                    <a:pt x="61032" y="26183"/>
                  </a:cubicBezTo>
                  <a:cubicBezTo>
                    <a:pt x="61032" y="25961"/>
                    <a:pt x="61032" y="25527"/>
                    <a:pt x="61032" y="25527"/>
                  </a:cubicBezTo>
                  <a:cubicBezTo>
                    <a:pt x="61032" y="25311"/>
                    <a:pt x="61032" y="25088"/>
                    <a:pt x="61032" y="25088"/>
                  </a:cubicBezTo>
                  <a:cubicBezTo>
                    <a:pt x="60726" y="25088"/>
                    <a:pt x="60726" y="25088"/>
                    <a:pt x="60726" y="25088"/>
                  </a:cubicBezTo>
                  <a:cubicBezTo>
                    <a:pt x="60726" y="25088"/>
                    <a:pt x="60726" y="24872"/>
                    <a:pt x="60726" y="24872"/>
                  </a:cubicBezTo>
                  <a:cubicBezTo>
                    <a:pt x="60726" y="24655"/>
                    <a:pt x="60726" y="24655"/>
                    <a:pt x="60726" y="24655"/>
                  </a:cubicBezTo>
                  <a:cubicBezTo>
                    <a:pt x="60726" y="24216"/>
                    <a:pt x="61032" y="24216"/>
                    <a:pt x="60726" y="24000"/>
                  </a:cubicBezTo>
                  <a:cubicBezTo>
                    <a:pt x="60726" y="23783"/>
                    <a:pt x="60726" y="23783"/>
                    <a:pt x="60420" y="23561"/>
                  </a:cubicBezTo>
                  <a:cubicBezTo>
                    <a:pt x="60420" y="23561"/>
                    <a:pt x="60420" y="23783"/>
                    <a:pt x="60114" y="23561"/>
                  </a:cubicBezTo>
                  <a:cubicBezTo>
                    <a:pt x="59807" y="23561"/>
                    <a:pt x="59807" y="23127"/>
                    <a:pt x="59807" y="23344"/>
                  </a:cubicBezTo>
                  <a:cubicBezTo>
                    <a:pt x="59501" y="23344"/>
                    <a:pt x="59501" y="23561"/>
                    <a:pt x="59195" y="23561"/>
                  </a:cubicBezTo>
                  <a:cubicBezTo>
                    <a:pt x="59195" y="23561"/>
                    <a:pt x="58889" y="23127"/>
                    <a:pt x="58889" y="23127"/>
                  </a:cubicBezTo>
                  <a:cubicBezTo>
                    <a:pt x="59195" y="23127"/>
                    <a:pt x="58889" y="22688"/>
                    <a:pt x="58889" y="22688"/>
                  </a:cubicBezTo>
                  <a:cubicBezTo>
                    <a:pt x="58577" y="22472"/>
                    <a:pt x="58271" y="22255"/>
                    <a:pt x="57965" y="22255"/>
                  </a:cubicBezTo>
                  <a:cubicBezTo>
                    <a:pt x="57965" y="22038"/>
                    <a:pt x="57965" y="22038"/>
                    <a:pt x="57965" y="22038"/>
                  </a:cubicBezTo>
                  <a:cubicBezTo>
                    <a:pt x="57659" y="21816"/>
                    <a:pt x="57659" y="21600"/>
                    <a:pt x="57659" y="21600"/>
                  </a:cubicBezTo>
                  <a:cubicBezTo>
                    <a:pt x="57353" y="21383"/>
                    <a:pt x="57047" y="21161"/>
                    <a:pt x="57353" y="21383"/>
                  </a:cubicBezTo>
                  <a:cubicBezTo>
                    <a:pt x="57353" y="21600"/>
                    <a:pt x="57659" y="21816"/>
                    <a:pt x="57353" y="22038"/>
                  </a:cubicBezTo>
                  <a:cubicBezTo>
                    <a:pt x="57353" y="22038"/>
                    <a:pt x="56741" y="21816"/>
                    <a:pt x="56434" y="21816"/>
                  </a:cubicBezTo>
                  <a:cubicBezTo>
                    <a:pt x="56128" y="21816"/>
                    <a:pt x="56128" y="21383"/>
                    <a:pt x="55822" y="21383"/>
                  </a:cubicBezTo>
                  <a:cubicBezTo>
                    <a:pt x="55510" y="21161"/>
                    <a:pt x="54898" y="20944"/>
                    <a:pt x="54898" y="20727"/>
                  </a:cubicBezTo>
                  <a:cubicBezTo>
                    <a:pt x="54898" y="20727"/>
                    <a:pt x="54898" y="20511"/>
                    <a:pt x="54898" y="20511"/>
                  </a:cubicBezTo>
                  <a:cubicBezTo>
                    <a:pt x="54592" y="20511"/>
                    <a:pt x="54592" y="20511"/>
                    <a:pt x="54286" y="20288"/>
                  </a:cubicBezTo>
                  <a:cubicBezTo>
                    <a:pt x="54286" y="20288"/>
                    <a:pt x="54286" y="20072"/>
                    <a:pt x="53980" y="20072"/>
                  </a:cubicBezTo>
                  <a:cubicBezTo>
                    <a:pt x="53980" y="20072"/>
                    <a:pt x="53980" y="20288"/>
                    <a:pt x="53980" y="20288"/>
                  </a:cubicBezTo>
                  <a:cubicBezTo>
                    <a:pt x="53980" y="20288"/>
                    <a:pt x="53674" y="20288"/>
                    <a:pt x="53674" y="20288"/>
                  </a:cubicBezTo>
                  <a:cubicBezTo>
                    <a:pt x="53674" y="20288"/>
                    <a:pt x="54286" y="20511"/>
                    <a:pt x="54286" y="20727"/>
                  </a:cubicBezTo>
                  <a:cubicBezTo>
                    <a:pt x="54286" y="20727"/>
                    <a:pt x="53674" y="20511"/>
                    <a:pt x="53367" y="20288"/>
                  </a:cubicBezTo>
                  <a:cubicBezTo>
                    <a:pt x="53367" y="20288"/>
                    <a:pt x="53367" y="20288"/>
                    <a:pt x="53367" y="20511"/>
                  </a:cubicBezTo>
                  <a:cubicBezTo>
                    <a:pt x="53367" y="20288"/>
                    <a:pt x="53367" y="20072"/>
                    <a:pt x="53367" y="20072"/>
                  </a:cubicBezTo>
                  <a:cubicBezTo>
                    <a:pt x="53367" y="19855"/>
                    <a:pt x="53061" y="19855"/>
                    <a:pt x="53061" y="19638"/>
                  </a:cubicBezTo>
                  <a:cubicBezTo>
                    <a:pt x="52755" y="19638"/>
                    <a:pt x="52755" y="19638"/>
                    <a:pt x="52755" y="19416"/>
                  </a:cubicBezTo>
                  <a:cubicBezTo>
                    <a:pt x="52755" y="19416"/>
                    <a:pt x="52443" y="19416"/>
                    <a:pt x="52443" y="19416"/>
                  </a:cubicBezTo>
                  <a:cubicBezTo>
                    <a:pt x="52443" y="19416"/>
                    <a:pt x="52443" y="19416"/>
                    <a:pt x="52443" y="19416"/>
                  </a:cubicBezTo>
                  <a:cubicBezTo>
                    <a:pt x="52137" y="18983"/>
                    <a:pt x="51831" y="18544"/>
                    <a:pt x="51219" y="18327"/>
                  </a:cubicBezTo>
                  <a:cubicBezTo>
                    <a:pt x="51219" y="18111"/>
                    <a:pt x="50913" y="18111"/>
                    <a:pt x="50607" y="18111"/>
                  </a:cubicBezTo>
                  <a:cubicBezTo>
                    <a:pt x="50301" y="17888"/>
                    <a:pt x="50301" y="17888"/>
                    <a:pt x="49994" y="17672"/>
                  </a:cubicBezTo>
                  <a:cubicBezTo>
                    <a:pt x="49994" y="17672"/>
                    <a:pt x="49994" y="17672"/>
                    <a:pt x="49994" y="17672"/>
                  </a:cubicBezTo>
                  <a:cubicBezTo>
                    <a:pt x="49688" y="17455"/>
                    <a:pt x="49688" y="17455"/>
                    <a:pt x="49688" y="17455"/>
                  </a:cubicBezTo>
                  <a:cubicBezTo>
                    <a:pt x="49377" y="17455"/>
                    <a:pt x="49377" y="17238"/>
                    <a:pt x="49070" y="17016"/>
                  </a:cubicBezTo>
                  <a:cubicBezTo>
                    <a:pt x="49070" y="17016"/>
                    <a:pt x="49070" y="17016"/>
                    <a:pt x="48764" y="17016"/>
                  </a:cubicBezTo>
                  <a:cubicBezTo>
                    <a:pt x="48764" y="17016"/>
                    <a:pt x="48764" y="16800"/>
                    <a:pt x="48764" y="16800"/>
                  </a:cubicBezTo>
                  <a:cubicBezTo>
                    <a:pt x="48458" y="16583"/>
                    <a:pt x="47846" y="16583"/>
                    <a:pt x="47540" y="16361"/>
                  </a:cubicBezTo>
                  <a:cubicBezTo>
                    <a:pt x="47234" y="16361"/>
                    <a:pt x="47540" y="16144"/>
                    <a:pt x="47234" y="16144"/>
                  </a:cubicBezTo>
                  <a:cubicBezTo>
                    <a:pt x="47234" y="15927"/>
                    <a:pt x="46927" y="16144"/>
                    <a:pt x="46621" y="15927"/>
                  </a:cubicBezTo>
                  <a:cubicBezTo>
                    <a:pt x="46621" y="15927"/>
                    <a:pt x="46621" y="15711"/>
                    <a:pt x="46310" y="15711"/>
                  </a:cubicBezTo>
                  <a:cubicBezTo>
                    <a:pt x="46003" y="15488"/>
                    <a:pt x="45697" y="15488"/>
                    <a:pt x="45697" y="15488"/>
                  </a:cubicBezTo>
                  <a:cubicBezTo>
                    <a:pt x="45391" y="15488"/>
                    <a:pt x="44473" y="15055"/>
                    <a:pt x="44167" y="15272"/>
                  </a:cubicBezTo>
                  <a:cubicBezTo>
                    <a:pt x="44167" y="15272"/>
                    <a:pt x="44473" y="15488"/>
                    <a:pt x="44473" y="15488"/>
                  </a:cubicBezTo>
                  <a:cubicBezTo>
                    <a:pt x="44473" y="15488"/>
                    <a:pt x="44167" y="15711"/>
                    <a:pt x="44167" y="15711"/>
                  </a:cubicBezTo>
                  <a:cubicBezTo>
                    <a:pt x="44167" y="15711"/>
                    <a:pt x="44167" y="15488"/>
                    <a:pt x="44167" y="15488"/>
                  </a:cubicBezTo>
                  <a:cubicBezTo>
                    <a:pt x="43861" y="15488"/>
                    <a:pt x="43861" y="15711"/>
                    <a:pt x="43549" y="15711"/>
                  </a:cubicBezTo>
                  <a:cubicBezTo>
                    <a:pt x="43549" y="15488"/>
                    <a:pt x="43549" y="15488"/>
                    <a:pt x="43861" y="15488"/>
                  </a:cubicBezTo>
                  <a:cubicBezTo>
                    <a:pt x="43549" y="15488"/>
                    <a:pt x="42937" y="15488"/>
                    <a:pt x="42630" y="15272"/>
                  </a:cubicBezTo>
                  <a:cubicBezTo>
                    <a:pt x="42630" y="15272"/>
                    <a:pt x="42630" y="15272"/>
                    <a:pt x="42630" y="15272"/>
                  </a:cubicBezTo>
                  <a:cubicBezTo>
                    <a:pt x="42324" y="15272"/>
                    <a:pt x="42324" y="15055"/>
                    <a:pt x="42018" y="15055"/>
                  </a:cubicBezTo>
                  <a:cubicBezTo>
                    <a:pt x="42018" y="15055"/>
                    <a:pt x="42018" y="15055"/>
                    <a:pt x="42018" y="15055"/>
                  </a:cubicBezTo>
                  <a:cubicBezTo>
                    <a:pt x="42018" y="14838"/>
                    <a:pt x="41712" y="14838"/>
                    <a:pt x="41406" y="14838"/>
                  </a:cubicBezTo>
                  <a:cubicBezTo>
                    <a:pt x="41100" y="14838"/>
                    <a:pt x="40794" y="14838"/>
                    <a:pt x="40482" y="14838"/>
                  </a:cubicBezTo>
                  <a:cubicBezTo>
                    <a:pt x="40794" y="15055"/>
                    <a:pt x="40176" y="14838"/>
                    <a:pt x="40176" y="15055"/>
                  </a:cubicBezTo>
                  <a:cubicBezTo>
                    <a:pt x="40176" y="14838"/>
                    <a:pt x="40176" y="14838"/>
                    <a:pt x="39870" y="14838"/>
                  </a:cubicBezTo>
                  <a:cubicBezTo>
                    <a:pt x="39870" y="14838"/>
                    <a:pt x="39563" y="15055"/>
                    <a:pt x="39563" y="15272"/>
                  </a:cubicBezTo>
                  <a:cubicBezTo>
                    <a:pt x="39870" y="15272"/>
                    <a:pt x="39870" y="15711"/>
                    <a:pt x="39563" y="15711"/>
                  </a:cubicBezTo>
                  <a:cubicBezTo>
                    <a:pt x="39563" y="15711"/>
                    <a:pt x="39563" y="15927"/>
                    <a:pt x="39257" y="15927"/>
                  </a:cubicBezTo>
                  <a:cubicBezTo>
                    <a:pt x="39257" y="16144"/>
                    <a:pt x="39257" y="16144"/>
                    <a:pt x="39257" y="16144"/>
                  </a:cubicBezTo>
                  <a:cubicBezTo>
                    <a:pt x="38951" y="16361"/>
                    <a:pt x="38645" y="16144"/>
                    <a:pt x="38339" y="16361"/>
                  </a:cubicBezTo>
                  <a:cubicBezTo>
                    <a:pt x="38033" y="16361"/>
                    <a:pt x="38339" y="16800"/>
                    <a:pt x="38033" y="17016"/>
                  </a:cubicBezTo>
                  <a:cubicBezTo>
                    <a:pt x="38033" y="16800"/>
                    <a:pt x="38033" y="16583"/>
                    <a:pt x="38339" y="16361"/>
                  </a:cubicBezTo>
                  <a:cubicBezTo>
                    <a:pt x="38339" y="16144"/>
                    <a:pt x="38645" y="16144"/>
                    <a:pt x="38951" y="16144"/>
                  </a:cubicBezTo>
                  <a:cubicBezTo>
                    <a:pt x="38951" y="15927"/>
                    <a:pt x="39563" y="15927"/>
                    <a:pt x="39563" y="15711"/>
                  </a:cubicBezTo>
                  <a:cubicBezTo>
                    <a:pt x="39870" y="15488"/>
                    <a:pt x="39563" y="15488"/>
                    <a:pt x="39257" y="15488"/>
                  </a:cubicBezTo>
                  <a:cubicBezTo>
                    <a:pt x="39257" y="15488"/>
                    <a:pt x="38951" y="15488"/>
                    <a:pt x="38951" y="15488"/>
                  </a:cubicBezTo>
                  <a:cubicBezTo>
                    <a:pt x="38951" y="15272"/>
                    <a:pt x="39563" y="15272"/>
                    <a:pt x="39257" y="15055"/>
                  </a:cubicBezTo>
                  <a:cubicBezTo>
                    <a:pt x="39257" y="15055"/>
                    <a:pt x="38951" y="15272"/>
                    <a:pt x="38645" y="15272"/>
                  </a:cubicBezTo>
                  <a:cubicBezTo>
                    <a:pt x="38645" y="15055"/>
                    <a:pt x="38951" y="15055"/>
                    <a:pt x="39257" y="15055"/>
                  </a:cubicBezTo>
                  <a:cubicBezTo>
                    <a:pt x="39257" y="14838"/>
                    <a:pt x="39257" y="14616"/>
                    <a:pt x="39563" y="14616"/>
                  </a:cubicBezTo>
                  <a:cubicBezTo>
                    <a:pt x="39563" y="14616"/>
                    <a:pt x="39257" y="14616"/>
                    <a:pt x="39257" y="14616"/>
                  </a:cubicBezTo>
                  <a:cubicBezTo>
                    <a:pt x="39257" y="14400"/>
                    <a:pt x="39870" y="14183"/>
                    <a:pt x="39257" y="14183"/>
                  </a:cubicBezTo>
                  <a:cubicBezTo>
                    <a:pt x="39257" y="14183"/>
                    <a:pt x="38951" y="14183"/>
                    <a:pt x="38951" y="14183"/>
                  </a:cubicBezTo>
                  <a:cubicBezTo>
                    <a:pt x="38951" y="14183"/>
                    <a:pt x="38951" y="14183"/>
                    <a:pt x="38951" y="14183"/>
                  </a:cubicBezTo>
                  <a:cubicBezTo>
                    <a:pt x="38951" y="14183"/>
                    <a:pt x="38951" y="14183"/>
                    <a:pt x="38645" y="14183"/>
                  </a:cubicBezTo>
                  <a:cubicBezTo>
                    <a:pt x="38339" y="14400"/>
                    <a:pt x="38033" y="14400"/>
                    <a:pt x="38033" y="14616"/>
                  </a:cubicBezTo>
                  <a:cubicBezTo>
                    <a:pt x="37727" y="14838"/>
                    <a:pt x="37727" y="15055"/>
                    <a:pt x="37415" y="15055"/>
                  </a:cubicBezTo>
                  <a:cubicBezTo>
                    <a:pt x="37727" y="14616"/>
                    <a:pt x="38033" y="14400"/>
                    <a:pt x="38339" y="13961"/>
                  </a:cubicBezTo>
                  <a:cubicBezTo>
                    <a:pt x="37727" y="14183"/>
                    <a:pt x="37727" y="14183"/>
                    <a:pt x="37415" y="14400"/>
                  </a:cubicBezTo>
                  <a:cubicBezTo>
                    <a:pt x="37415" y="14183"/>
                    <a:pt x="37727" y="14183"/>
                    <a:pt x="37727" y="13961"/>
                  </a:cubicBezTo>
                  <a:cubicBezTo>
                    <a:pt x="37727" y="13961"/>
                    <a:pt x="37727" y="13961"/>
                    <a:pt x="37415" y="13961"/>
                  </a:cubicBezTo>
                  <a:cubicBezTo>
                    <a:pt x="37415" y="13961"/>
                    <a:pt x="37415" y="13961"/>
                    <a:pt x="37109" y="13961"/>
                  </a:cubicBezTo>
                  <a:cubicBezTo>
                    <a:pt x="37109" y="13961"/>
                    <a:pt x="37109" y="13961"/>
                    <a:pt x="37109" y="13961"/>
                  </a:cubicBezTo>
                  <a:cubicBezTo>
                    <a:pt x="37109" y="13961"/>
                    <a:pt x="36803" y="13961"/>
                    <a:pt x="36803" y="13961"/>
                  </a:cubicBezTo>
                  <a:cubicBezTo>
                    <a:pt x="36803" y="13961"/>
                    <a:pt x="36803" y="13744"/>
                    <a:pt x="36803" y="13744"/>
                  </a:cubicBezTo>
                  <a:cubicBezTo>
                    <a:pt x="36803" y="13961"/>
                    <a:pt x="36803" y="13961"/>
                    <a:pt x="36497" y="13961"/>
                  </a:cubicBezTo>
                  <a:cubicBezTo>
                    <a:pt x="36497" y="13961"/>
                    <a:pt x="36497" y="13961"/>
                    <a:pt x="36497" y="14183"/>
                  </a:cubicBezTo>
                  <a:cubicBezTo>
                    <a:pt x="36190" y="14183"/>
                    <a:pt x="35884" y="14400"/>
                    <a:pt x="35884" y="14183"/>
                  </a:cubicBezTo>
                  <a:cubicBezTo>
                    <a:pt x="36190" y="14183"/>
                    <a:pt x="36190" y="13961"/>
                    <a:pt x="36497" y="13961"/>
                  </a:cubicBezTo>
                  <a:cubicBezTo>
                    <a:pt x="36497" y="13744"/>
                    <a:pt x="36497" y="13961"/>
                    <a:pt x="36803" y="13744"/>
                  </a:cubicBezTo>
                  <a:cubicBezTo>
                    <a:pt x="36803" y="13744"/>
                    <a:pt x="36497" y="13744"/>
                    <a:pt x="36497" y="13744"/>
                  </a:cubicBezTo>
                  <a:cubicBezTo>
                    <a:pt x="36497" y="13527"/>
                    <a:pt x="36497" y="13527"/>
                    <a:pt x="36497" y="13527"/>
                  </a:cubicBezTo>
                  <a:cubicBezTo>
                    <a:pt x="36497" y="13311"/>
                    <a:pt x="36190" y="13527"/>
                    <a:pt x="36190" y="13527"/>
                  </a:cubicBezTo>
                  <a:cubicBezTo>
                    <a:pt x="35578" y="13527"/>
                    <a:pt x="35578" y="13088"/>
                    <a:pt x="35272" y="13527"/>
                  </a:cubicBezTo>
                  <a:cubicBezTo>
                    <a:pt x="35272" y="13311"/>
                    <a:pt x="35578" y="13311"/>
                    <a:pt x="35578" y="13311"/>
                  </a:cubicBezTo>
                  <a:cubicBezTo>
                    <a:pt x="35272" y="13088"/>
                    <a:pt x="35272" y="13088"/>
                    <a:pt x="35272" y="13088"/>
                  </a:cubicBezTo>
                  <a:cubicBezTo>
                    <a:pt x="35578" y="13088"/>
                    <a:pt x="35578" y="12872"/>
                    <a:pt x="35578" y="12655"/>
                  </a:cubicBezTo>
                  <a:cubicBezTo>
                    <a:pt x="35578" y="12438"/>
                    <a:pt x="35578" y="12216"/>
                    <a:pt x="35578" y="12655"/>
                  </a:cubicBezTo>
                  <a:cubicBezTo>
                    <a:pt x="35884" y="12655"/>
                    <a:pt x="35578" y="12872"/>
                    <a:pt x="35884" y="13088"/>
                  </a:cubicBezTo>
                  <a:cubicBezTo>
                    <a:pt x="35884" y="13088"/>
                    <a:pt x="36190" y="13088"/>
                    <a:pt x="36497" y="13088"/>
                  </a:cubicBezTo>
                  <a:cubicBezTo>
                    <a:pt x="36803" y="13088"/>
                    <a:pt x="37109" y="13088"/>
                    <a:pt x="37109" y="13311"/>
                  </a:cubicBezTo>
                  <a:cubicBezTo>
                    <a:pt x="37415" y="13311"/>
                    <a:pt x="37727" y="13527"/>
                    <a:pt x="38033" y="13311"/>
                  </a:cubicBezTo>
                  <a:cubicBezTo>
                    <a:pt x="38339" y="13311"/>
                    <a:pt x="38645" y="12655"/>
                    <a:pt x="38339" y="12438"/>
                  </a:cubicBezTo>
                  <a:cubicBezTo>
                    <a:pt x="38339" y="12438"/>
                    <a:pt x="38339" y="12438"/>
                    <a:pt x="38339" y="12438"/>
                  </a:cubicBezTo>
                  <a:cubicBezTo>
                    <a:pt x="38033" y="12438"/>
                    <a:pt x="38033" y="12438"/>
                    <a:pt x="38033" y="12216"/>
                  </a:cubicBezTo>
                  <a:cubicBezTo>
                    <a:pt x="37727" y="12216"/>
                    <a:pt x="37415" y="12216"/>
                    <a:pt x="37415" y="12216"/>
                  </a:cubicBezTo>
                  <a:cubicBezTo>
                    <a:pt x="37109" y="12216"/>
                    <a:pt x="36803" y="12216"/>
                    <a:pt x="36803" y="12000"/>
                  </a:cubicBezTo>
                  <a:cubicBezTo>
                    <a:pt x="36803" y="12000"/>
                    <a:pt x="36803" y="12000"/>
                    <a:pt x="36803" y="12000"/>
                  </a:cubicBezTo>
                  <a:cubicBezTo>
                    <a:pt x="36497" y="11783"/>
                    <a:pt x="36497" y="11783"/>
                    <a:pt x="36190" y="11783"/>
                  </a:cubicBezTo>
                  <a:cubicBezTo>
                    <a:pt x="36190" y="11783"/>
                    <a:pt x="36190" y="11783"/>
                    <a:pt x="35884" y="11783"/>
                  </a:cubicBezTo>
                  <a:cubicBezTo>
                    <a:pt x="35884" y="11561"/>
                    <a:pt x="35884" y="11561"/>
                    <a:pt x="35884" y="11561"/>
                  </a:cubicBezTo>
                  <a:cubicBezTo>
                    <a:pt x="35578" y="11344"/>
                    <a:pt x="35272" y="11127"/>
                    <a:pt x="35272" y="11127"/>
                  </a:cubicBezTo>
                  <a:cubicBezTo>
                    <a:pt x="34966" y="11344"/>
                    <a:pt x="35272" y="11561"/>
                    <a:pt x="35272" y="11561"/>
                  </a:cubicBezTo>
                  <a:cubicBezTo>
                    <a:pt x="35272" y="11561"/>
                    <a:pt x="35272" y="11783"/>
                    <a:pt x="35272" y="11783"/>
                  </a:cubicBezTo>
                  <a:cubicBezTo>
                    <a:pt x="35272" y="11783"/>
                    <a:pt x="35578" y="12000"/>
                    <a:pt x="35578" y="12000"/>
                  </a:cubicBezTo>
                  <a:cubicBezTo>
                    <a:pt x="35578" y="12438"/>
                    <a:pt x="35272" y="12216"/>
                    <a:pt x="35272" y="12216"/>
                  </a:cubicBezTo>
                  <a:cubicBezTo>
                    <a:pt x="34966" y="12000"/>
                    <a:pt x="34966" y="11783"/>
                    <a:pt x="34660" y="11783"/>
                  </a:cubicBezTo>
                  <a:cubicBezTo>
                    <a:pt x="34348" y="11783"/>
                    <a:pt x="34348" y="12216"/>
                    <a:pt x="34348" y="12216"/>
                  </a:cubicBezTo>
                  <a:cubicBezTo>
                    <a:pt x="34348" y="12438"/>
                    <a:pt x="34348" y="12438"/>
                    <a:pt x="34348" y="12438"/>
                  </a:cubicBezTo>
                  <a:cubicBezTo>
                    <a:pt x="34348" y="12655"/>
                    <a:pt x="34660" y="12655"/>
                    <a:pt x="34660" y="12872"/>
                  </a:cubicBezTo>
                  <a:cubicBezTo>
                    <a:pt x="34660" y="12872"/>
                    <a:pt x="34348" y="12655"/>
                    <a:pt x="34042" y="12655"/>
                  </a:cubicBezTo>
                  <a:cubicBezTo>
                    <a:pt x="34042" y="12655"/>
                    <a:pt x="34042" y="12655"/>
                    <a:pt x="34042" y="12655"/>
                  </a:cubicBezTo>
                  <a:cubicBezTo>
                    <a:pt x="34042" y="12655"/>
                    <a:pt x="33736" y="12872"/>
                    <a:pt x="33736" y="12872"/>
                  </a:cubicBezTo>
                  <a:cubicBezTo>
                    <a:pt x="33736" y="12872"/>
                    <a:pt x="33430" y="13088"/>
                    <a:pt x="33123" y="13311"/>
                  </a:cubicBezTo>
                  <a:cubicBezTo>
                    <a:pt x="33430" y="13088"/>
                    <a:pt x="33736" y="12655"/>
                    <a:pt x="33123" y="12438"/>
                  </a:cubicBezTo>
                  <a:cubicBezTo>
                    <a:pt x="33123" y="12438"/>
                    <a:pt x="33123" y="12438"/>
                    <a:pt x="33123" y="12438"/>
                  </a:cubicBezTo>
                  <a:cubicBezTo>
                    <a:pt x="32817" y="12438"/>
                    <a:pt x="32817" y="12216"/>
                    <a:pt x="32817" y="12216"/>
                  </a:cubicBezTo>
                  <a:cubicBezTo>
                    <a:pt x="32817" y="12216"/>
                    <a:pt x="32511" y="12216"/>
                    <a:pt x="32511" y="12216"/>
                  </a:cubicBezTo>
                  <a:cubicBezTo>
                    <a:pt x="32205" y="12216"/>
                    <a:pt x="32205" y="12216"/>
                    <a:pt x="31899" y="12216"/>
                  </a:cubicBezTo>
                  <a:cubicBezTo>
                    <a:pt x="31899" y="12438"/>
                    <a:pt x="31899" y="12655"/>
                    <a:pt x="31899" y="12872"/>
                  </a:cubicBezTo>
                  <a:cubicBezTo>
                    <a:pt x="32205" y="13088"/>
                    <a:pt x="32205" y="13527"/>
                    <a:pt x="32205" y="13527"/>
                  </a:cubicBezTo>
                  <a:cubicBezTo>
                    <a:pt x="31899" y="13744"/>
                    <a:pt x="31281" y="13744"/>
                    <a:pt x="31281" y="13744"/>
                  </a:cubicBezTo>
                  <a:cubicBezTo>
                    <a:pt x="30669" y="13527"/>
                    <a:pt x="30669" y="13311"/>
                    <a:pt x="30363" y="13088"/>
                  </a:cubicBezTo>
                  <a:cubicBezTo>
                    <a:pt x="30363" y="13088"/>
                    <a:pt x="30057" y="13088"/>
                    <a:pt x="30057" y="13088"/>
                  </a:cubicBezTo>
                  <a:cubicBezTo>
                    <a:pt x="29750" y="13088"/>
                    <a:pt x="30057" y="13088"/>
                    <a:pt x="30057" y="13311"/>
                  </a:cubicBezTo>
                  <a:cubicBezTo>
                    <a:pt x="30057" y="13311"/>
                    <a:pt x="30057" y="13311"/>
                    <a:pt x="30057" y="13311"/>
                  </a:cubicBezTo>
                  <a:cubicBezTo>
                    <a:pt x="30363" y="13311"/>
                    <a:pt x="30363" y="13527"/>
                    <a:pt x="30363" y="13527"/>
                  </a:cubicBezTo>
                  <a:cubicBezTo>
                    <a:pt x="30057" y="13744"/>
                    <a:pt x="30057" y="13744"/>
                    <a:pt x="30057" y="13744"/>
                  </a:cubicBezTo>
                  <a:cubicBezTo>
                    <a:pt x="30057" y="13961"/>
                    <a:pt x="30057" y="14183"/>
                    <a:pt x="29750" y="14400"/>
                  </a:cubicBezTo>
                  <a:cubicBezTo>
                    <a:pt x="29444" y="14616"/>
                    <a:pt x="29444" y="14616"/>
                    <a:pt x="29444" y="14616"/>
                  </a:cubicBezTo>
                  <a:cubicBezTo>
                    <a:pt x="29138" y="14838"/>
                    <a:pt x="29138" y="14616"/>
                    <a:pt x="28832" y="14616"/>
                  </a:cubicBezTo>
                  <a:cubicBezTo>
                    <a:pt x="28832" y="14838"/>
                    <a:pt x="28520" y="14838"/>
                    <a:pt x="28520" y="15055"/>
                  </a:cubicBezTo>
                  <a:cubicBezTo>
                    <a:pt x="28214" y="15055"/>
                    <a:pt x="28214" y="14838"/>
                    <a:pt x="27908" y="15055"/>
                  </a:cubicBezTo>
                  <a:cubicBezTo>
                    <a:pt x="27602" y="15055"/>
                    <a:pt x="27602" y="15272"/>
                    <a:pt x="27602" y="15488"/>
                  </a:cubicBezTo>
                  <a:cubicBezTo>
                    <a:pt x="27296" y="15927"/>
                    <a:pt x="27296" y="16144"/>
                    <a:pt x="26990" y="16361"/>
                  </a:cubicBezTo>
                  <a:cubicBezTo>
                    <a:pt x="26990" y="16583"/>
                    <a:pt x="26683" y="16583"/>
                    <a:pt x="26683" y="16583"/>
                  </a:cubicBezTo>
                  <a:cubicBezTo>
                    <a:pt x="26071" y="16800"/>
                    <a:pt x="25765" y="17016"/>
                    <a:pt x="25453" y="17238"/>
                  </a:cubicBezTo>
                  <a:cubicBezTo>
                    <a:pt x="25147" y="17238"/>
                    <a:pt x="24841" y="17455"/>
                    <a:pt x="25147" y="17455"/>
                  </a:cubicBezTo>
                  <a:cubicBezTo>
                    <a:pt x="25453" y="17672"/>
                    <a:pt x="26071" y="17238"/>
                    <a:pt x="26071" y="17672"/>
                  </a:cubicBezTo>
                  <a:cubicBezTo>
                    <a:pt x="26377" y="17888"/>
                    <a:pt x="25765" y="18111"/>
                    <a:pt x="25765" y="18327"/>
                  </a:cubicBezTo>
                  <a:cubicBezTo>
                    <a:pt x="25453" y="18761"/>
                    <a:pt x="25147" y="19200"/>
                    <a:pt x="25147" y="19638"/>
                  </a:cubicBezTo>
                  <a:cubicBezTo>
                    <a:pt x="25453" y="20072"/>
                    <a:pt x="25453" y="20288"/>
                    <a:pt x="25765" y="20727"/>
                  </a:cubicBezTo>
                  <a:cubicBezTo>
                    <a:pt x="25765" y="20727"/>
                    <a:pt x="25765" y="21161"/>
                    <a:pt x="25765" y="21161"/>
                  </a:cubicBezTo>
                  <a:cubicBezTo>
                    <a:pt x="26071" y="21383"/>
                    <a:pt x="26683" y="21600"/>
                    <a:pt x="26990" y="21600"/>
                  </a:cubicBezTo>
                  <a:cubicBezTo>
                    <a:pt x="27296" y="21816"/>
                    <a:pt x="27602" y="21816"/>
                    <a:pt x="27908" y="22038"/>
                  </a:cubicBezTo>
                  <a:cubicBezTo>
                    <a:pt x="27908" y="22038"/>
                    <a:pt x="27908" y="22255"/>
                    <a:pt x="28214" y="22472"/>
                  </a:cubicBezTo>
                  <a:cubicBezTo>
                    <a:pt x="28520" y="22688"/>
                    <a:pt x="28832" y="22911"/>
                    <a:pt x="28832" y="23344"/>
                  </a:cubicBezTo>
                  <a:cubicBezTo>
                    <a:pt x="29138" y="23344"/>
                    <a:pt x="29444" y="23783"/>
                    <a:pt x="29750" y="24000"/>
                  </a:cubicBezTo>
                  <a:cubicBezTo>
                    <a:pt x="29750" y="24000"/>
                    <a:pt x="29444" y="24438"/>
                    <a:pt x="29444" y="24655"/>
                  </a:cubicBezTo>
                  <a:cubicBezTo>
                    <a:pt x="29138" y="25088"/>
                    <a:pt x="28832" y="25527"/>
                    <a:pt x="28520" y="25744"/>
                  </a:cubicBezTo>
                  <a:cubicBezTo>
                    <a:pt x="27908" y="26400"/>
                    <a:pt x="27602" y="26838"/>
                    <a:pt x="26990" y="27488"/>
                  </a:cubicBezTo>
                  <a:cubicBezTo>
                    <a:pt x="26990" y="27711"/>
                    <a:pt x="26990" y="27927"/>
                    <a:pt x="26990" y="28144"/>
                  </a:cubicBezTo>
                  <a:cubicBezTo>
                    <a:pt x="27602" y="29238"/>
                    <a:pt x="28214" y="30544"/>
                    <a:pt x="28832" y="31638"/>
                  </a:cubicBezTo>
                  <a:cubicBezTo>
                    <a:pt x="29138" y="32288"/>
                    <a:pt x="29444" y="32944"/>
                    <a:pt x="29750" y="33600"/>
                  </a:cubicBezTo>
                  <a:cubicBezTo>
                    <a:pt x="29750" y="33816"/>
                    <a:pt x="29750" y="33816"/>
                    <a:pt x="29750" y="34038"/>
                  </a:cubicBezTo>
                  <a:cubicBezTo>
                    <a:pt x="29750" y="34255"/>
                    <a:pt x="30057" y="34255"/>
                    <a:pt x="29750" y="34255"/>
                  </a:cubicBezTo>
                  <a:cubicBezTo>
                    <a:pt x="29750" y="34255"/>
                    <a:pt x="29750" y="34038"/>
                    <a:pt x="29444" y="34038"/>
                  </a:cubicBezTo>
                  <a:cubicBezTo>
                    <a:pt x="29444" y="34038"/>
                    <a:pt x="29444" y="34255"/>
                    <a:pt x="29444" y="34255"/>
                  </a:cubicBezTo>
                  <a:cubicBezTo>
                    <a:pt x="29138" y="34255"/>
                    <a:pt x="28832" y="34255"/>
                    <a:pt x="28832" y="34472"/>
                  </a:cubicBezTo>
                  <a:cubicBezTo>
                    <a:pt x="29138" y="34688"/>
                    <a:pt x="29138" y="34688"/>
                    <a:pt x="28832" y="34911"/>
                  </a:cubicBezTo>
                  <a:cubicBezTo>
                    <a:pt x="28832" y="35127"/>
                    <a:pt x="28832" y="35344"/>
                    <a:pt x="28832" y="35561"/>
                  </a:cubicBezTo>
                  <a:cubicBezTo>
                    <a:pt x="28832" y="35783"/>
                    <a:pt x="28832" y="35783"/>
                    <a:pt x="28520" y="36216"/>
                  </a:cubicBezTo>
                  <a:cubicBezTo>
                    <a:pt x="28214" y="36438"/>
                    <a:pt x="28520" y="36216"/>
                    <a:pt x="28832" y="36438"/>
                  </a:cubicBezTo>
                  <a:cubicBezTo>
                    <a:pt x="29444" y="36438"/>
                    <a:pt x="29138" y="36655"/>
                    <a:pt x="29138" y="36655"/>
                  </a:cubicBezTo>
                  <a:cubicBezTo>
                    <a:pt x="29138" y="36872"/>
                    <a:pt x="29138" y="36872"/>
                    <a:pt x="28832" y="36872"/>
                  </a:cubicBezTo>
                  <a:cubicBezTo>
                    <a:pt x="28520" y="37088"/>
                    <a:pt x="28520" y="37088"/>
                    <a:pt x="28520" y="37311"/>
                  </a:cubicBezTo>
                  <a:cubicBezTo>
                    <a:pt x="28520" y="37527"/>
                    <a:pt x="28520" y="37744"/>
                    <a:pt x="28520" y="37961"/>
                  </a:cubicBezTo>
                  <a:cubicBezTo>
                    <a:pt x="28832" y="38183"/>
                    <a:pt x="28832" y="38400"/>
                    <a:pt x="29138" y="38400"/>
                  </a:cubicBezTo>
                  <a:cubicBezTo>
                    <a:pt x="29444" y="38400"/>
                    <a:pt x="29444" y="38400"/>
                    <a:pt x="29750" y="38400"/>
                  </a:cubicBezTo>
                  <a:cubicBezTo>
                    <a:pt x="30057" y="38400"/>
                    <a:pt x="29750" y="38400"/>
                    <a:pt x="30057" y="38616"/>
                  </a:cubicBezTo>
                  <a:cubicBezTo>
                    <a:pt x="30057" y="38616"/>
                    <a:pt x="30057" y="38838"/>
                    <a:pt x="30057" y="38838"/>
                  </a:cubicBezTo>
                  <a:cubicBezTo>
                    <a:pt x="30057" y="38838"/>
                    <a:pt x="30057" y="39055"/>
                    <a:pt x="30057" y="39055"/>
                  </a:cubicBezTo>
                  <a:cubicBezTo>
                    <a:pt x="30057" y="39272"/>
                    <a:pt x="29444" y="39272"/>
                    <a:pt x="29444" y="39488"/>
                  </a:cubicBezTo>
                  <a:cubicBezTo>
                    <a:pt x="29444" y="39488"/>
                    <a:pt x="29444" y="39711"/>
                    <a:pt x="29444" y="39711"/>
                  </a:cubicBezTo>
                  <a:cubicBezTo>
                    <a:pt x="29750" y="39711"/>
                    <a:pt x="29750" y="39927"/>
                    <a:pt x="29750" y="39927"/>
                  </a:cubicBezTo>
                  <a:cubicBezTo>
                    <a:pt x="29750" y="39927"/>
                    <a:pt x="29750" y="40144"/>
                    <a:pt x="29750" y="40144"/>
                  </a:cubicBezTo>
                  <a:cubicBezTo>
                    <a:pt x="29750" y="40361"/>
                    <a:pt x="30363" y="40583"/>
                    <a:pt x="30363" y="40583"/>
                  </a:cubicBezTo>
                  <a:cubicBezTo>
                    <a:pt x="30669" y="40583"/>
                    <a:pt x="30669" y="40583"/>
                    <a:pt x="30669" y="40800"/>
                  </a:cubicBezTo>
                  <a:cubicBezTo>
                    <a:pt x="30669" y="40800"/>
                    <a:pt x="30669" y="40800"/>
                    <a:pt x="30975" y="40800"/>
                  </a:cubicBezTo>
                  <a:cubicBezTo>
                    <a:pt x="30975" y="41016"/>
                    <a:pt x="30975" y="41016"/>
                    <a:pt x="30975" y="41016"/>
                  </a:cubicBezTo>
                  <a:cubicBezTo>
                    <a:pt x="31281" y="41016"/>
                    <a:pt x="30975" y="41016"/>
                    <a:pt x="30975" y="41238"/>
                  </a:cubicBezTo>
                  <a:cubicBezTo>
                    <a:pt x="30975" y="41455"/>
                    <a:pt x="31281" y="41455"/>
                    <a:pt x="31281" y="41672"/>
                  </a:cubicBezTo>
                  <a:cubicBezTo>
                    <a:pt x="31281" y="41888"/>
                    <a:pt x="30975" y="41888"/>
                    <a:pt x="30975" y="42111"/>
                  </a:cubicBezTo>
                  <a:cubicBezTo>
                    <a:pt x="30669" y="42327"/>
                    <a:pt x="30363" y="42761"/>
                    <a:pt x="30363" y="42983"/>
                  </a:cubicBezTo>
                  <a:cubicBezTo>
                    <a:pt x="30057" y="43200"/>
                    <a:pt x="29750" y="43200"/>
                    <a:pt x="29444" y="43200"/>
                  </a:cubicBezTo>
                  <a:cubicBezTo>
                    <a:pt x="30057" y="43638"/>
                    <a:pt x="30669" y="44072"/>
                    <a:pt x="31281" y="44511"/>
                  </a:cubicBezTo>
                  <a:cubicBezTo>
                    <a:pt x="31899" y="44944"/>
                    <a:pt x="32205" y="45161"/>
                    <a:pt x="32511" y="45383"/>
                  </a:cubicBezTo>
                  <a:cubicBezTo>
                    <a:pt x="32817" y="45600"/>
                    <a:pt x="33123" y="45600"/>
                    <a:pt x="33123" y="45816"/>
                  </a:cubicBezTo>
                  <a:cubicBezTo>
                    <a:pt x="33123" y="46038"/>
                    <a:pt x="33123" y="46038"/>
                    <a:pt x="33123" y="46255"/>
                  </a:cubicBezTo>
                  <a:cubicBezTo>
                    <a:pt x="33430" y="46255"/>
                    <a:pt x="33736" y="46472"/>
                    <a:pt x="33736" y="46688"/>
                  </a:cubicBezTo>
                  <a:cubicBezTo>
                    <a:pt x="34042" y="46911"/>
                    <a:pt x="34042" y="46911"/>
                    <a:pt x="34042" y="47127"/>
                  </a:cubicBezTo>
                  <a:cubicBezTo>
                    <a:pt x="33736" y="47561"/>
                    <a:pt x="33430" y="48000"/>
                    <a:pt x="33430" y="48216"/>
                  </a:cubicBezTo>
                  <a:cubicBezTo>
                    <a:pt x="33123" y="48438"/>
                    <a:pt x="33123" y="48655"/>
                    <a:pt x="33123" y="48872"/>
                  </a:cubicBezTo>
                  <a:cubicBezTo>
                    <a:pt x="32205" y="49744"/>
                    <a:pt x="31281" y="50400"/>
                    <a:pt x="30363" y="51272"/>
                  </a:cubicBezTo>
                  <a:cubicBezTo>
                    <a:pt x="28832" y="52583"/>
                    <a:pt x="27602" y="53672"/>
                    <a:pt x="26071" y="54983"/>
                  </a:cubicBezTo>
                  <a:cubicBezTo>
                    <a:pt x="26071" y="54983"/>
                    <a:pt x="25765" y="55200"/>
                    <a:pt x="25765" y="55200"/>
                  </a:cubicBezTo>
                  <a:cubicBezTo>
                    <a:pt x="25453" y="55416"/>
                    <a:pt x="25147" y="55416"/>
                    <a:pt x="25147" y="55638"/>
                  </a:cubicBezTo>
                  <a:cubicBezTo>
                    <a:pt x="24535" y="56072"/>
                    <a:pt x="24229" y="56288"/>
                    <a:pt x="23617" y="56727"/>
                  </a:cubicBezTo>
                  <a:cubicBezTo>
                    <a:pt x="23617" y="56727"/>
                    <a:pt x="23310" y="56944"/>
                    <a:pt x="23310" y="56944"/>
                  </a:cubicBezTo>
                  <a:cubicBezTo>
                    <a:pt x="23310" y="57161"/>
                    <a:pt x="23617" y="57161"/>
                    <a:pt x="23617" y="56944"/>
                  </a:cubicBezTo>
                  <a:cubicBezTo>
                    <a:pt x="23617" y="57161"/>
                    <a:pt x="24229" y="57161"/>
                    <a:pt x="24229" y="57161"/>
                  </a:cubicBezTo>
                  <a:cubicBezTo>
                    <a:pt x="24229" y="57161"/>
                    <a:pt x="24229" y="56944"/>
                    <a:pt x="24229" y="56944"/>
                  </a:cubicBezTo>
                  <a:cubicBezTo>
                    <a:pt x="24535" y="56944"/>
                    <a:pt x="24535" y="57161"/>
                    <a:pt x="24535" y="56944"/>
                  </a:cubicBezTo>
                  <a:cubicBezTo>
                    <a:pt x="24535" y="56944"/>
                    <a:pt x="24841" y="56727"/>
                    <a:pt x="24841" y="56944"/>
                  </a:cubicBezTo>
                  <a:cubicBezTo>
                    <a:pt x="24841" y="56727"/>
                    <a:pt x="24841" y="56727"/>
                    <a:pt x="24841" y="56727"/>
                  </a:cubicBezTo>
                  <a:cubicBezTo>
                    <a:pt x="24841" y="56727"/>
                    <a:pt x="24841" y="56727"/>
                    <a:pt x="25147" y="56727"/>
                  </a:cubicBezTo>
                  <a:cubicBezTo>
                    <a:pt x="25147" y="56511"/>
                    <a:pt x="24841" y="56727"/>
                    <a:pt x="25147" y="56511"/>
                  </a:cubicBezTo>
                  <a:cubicBezTo>
                    <a:pt x="25453" y="56511"/>
                    <a:pt x="25765" y="56511"/>
                    <a:pt x="25765" y="56288"/>
                  </a:cubicBezTo>
                  <a:cubicBezTo>
                    <a:pt x="26071" y="56288"/>
                    <a:pt x="26071" y="56727"/>
                    <a:pt x="25765" y="56511"/>
                  </a:cubicBezTo>
                  <a:cubicBezTo>
                    <a:pt x="25765" y="56511"/>
                    <a:pt x="25765" y="56727"/>
                    <a:pt x="25765" y="56727"/>
                  </a:cubicBezTo>
                  <a:cubicBezTo>
                    <a:pt x="25453" y="56944"/>
                    <a:pt x="26071" y="57383"/>
                    <a:pt x="25765" y="57383"/>
                  </a:cubicBezTo>
                  <a:cubicBezTo>
                    <a:pt x="25765" y="57383"/>
                    <a:pt x="25453" y="56944"/>
                    <a:pt x="25147" y="56944"/>
                  </a:cubicBezTo>
                  <a:cubicBezTo>
                    <a:pt x="25147" y="56944"/>
                    <a:pt x="25453" y="57600"/>
                    <a:pt x="25765" y="57600"/>
                  </a:cubicBezTo>
                  <a:cubicBezTo>
                    <a:pt x="25765" y="57816"/>
                    <a:pt x="26377" y="58038"/>
                    <a:pt x="26071" y="57816"/>
                  </a:cubicBezTo>
                  <a:cubicBezTo>
                    <a:pt x="26377" y="57816"/>
                    <a:pt x="26377" y="58038"/>
                    <a:pt x="26377" y="58038"/>
                  </a:cubicBezTo>
                  <a:cubicBezTo>
                    <a:pt x="26377" y="58038"/>
                    <a:pt x="26683" y="58255"/>
                    <a:pt x="26683" y="58255"/>
                  </a:cubicBezTo>
                  <a:cubicBezTo>
                    <a:pt x="26990" y="58472"/>
                    <a:pt x="26990" y="58472"/>
                    <a:pt x="27296" y="58472"/>
                  </a:cubicBezTo>
                  <a:cubicBezTo>
                    <a:pt x="27602" y="58472"/>
                    <a:pt x="27908" y="58688"/>
                    <a:pt x="27908" y="58472"/>
                  </a:cubicBezTo>
                  <a:cubicBezTo>
                    <a:pt x="28214" y="58472"/>
                    <a:pt x="28214" y="58472"/>
                    <a:pt x="28214" y="58472"/>
                  </a:cubicBezTo>
                  <a:cubicBezTo>
                    <a:pt x="28520" y="58472"/>
                    <a:pt x="29138" y="58472"/>
                    <a:pt x="29138" y="58688"/>
                  </a:cubicBezTo>
                  <a:cubicBezTo>
                    <a:pt x="29444" y="58911"/>
                    <a:pt x="29138" y="59127"/>
                    <a:pt x="29444" y="59127"/>
                  </a:cubicBezTo>
                  <a:cubicBezTo>
                    <a:pt x="29750" y="59344"/>
                    <a:pt x="30057" y="59127"/>
                    <a:pt x="30057" y="59344"/>
                  </a:cubicBezTo>
                  <a:cubicBezTo>
                    <a:pt x="30363" y="59344"/>
                    <a:pt x="30363" y="59344"/>
                    <a:pt x="30057" y="59561"/>
                  </a:cubicBezTo>
                  <a:cubicBezTo>
                    <a:pt x="30057" y="59561"/>
                    <a:pt x="30363" y="59783"/>
                    <a:pt x="30057" y="59783"/>
                  </a:cubicBezTo>
                  <a:cubicBezTo>
                    <a:pt x="29750" y="59783"/>
                    <a:pt x="29138" y="59561"/>
                    <a:pt x="28832" y="59561"/>
                  </a:cubicBezTo>
                  <a:cubicBezTo>
                    <a:pt x="28214" y="59561"/>
                    <a:pt x="27908" y="59344"/>
                    <a:pt x="27296" y="59344"/>
                  </a:cubicBezTo>
                  <a:cubicBezTo>
                    <a:pt x="26990" y="59344"/>
                    <a:pt x="26990" y="59561"/>
                    <a:pt x="26683" y="59561"/>
                  </a:cubicBezTo>
                  <a:cubicBezTo>
                    <a:pt x="27296" y="59783"/>
                    <a:pt x="26071" y="60216"/>
                    <a:pt x="26071" y="60000"/>
                  </a:cubicBezTo>
                  <a:cubicBezTo>
                    <a:pt x="25765" y="60000"/>
                    <a:pt x="25765" y="60000"/>
                    <a:pt x="25453" y="60000"/>
                  </a:cubicBezTo>
                  <a:cubicBezTo>
                    <a:pt x="25453" y="59783"/>
                    <a:pt x="25453" y="59783"/>
                    <a:pt x="25453" y="59783"/>
                  </a:cubicBezTo>
                  <a:cubicBezTo>
                    <a:pt x="24841" y="60000"/>
                    <a:pt x="25147" y="60438"/>
                    <a:pt x="25147" y="60655"/>
                  </a:cubicBezTo>
                  <a:cubicBezTo>
                    <a:pt x="24841" y="60655"/>
                    <a:pt x="24535" y="60438"/>
                    <a:pt x="24535" y="60438"/>
                  </a:cubicBezTo>
                  <a:cubicBezTo>
                    <a:pt x="24535" y="60438"/>
                    <a:pt x="24535" y="60216"/>
                    <a:pt x="24229" y="60216"/>
                  </a:cubicBezTo>
                  <a:cubicBezTo>
                    <a:pt x="23923" y="60000"/>
                    <a:pt x="23923" y="60438"/>
                    <a:pt x="23923" y="60655"/>
                  </a:cubicBezTo>
                  <a:cubicBezTo>
                    <a:pt x="23923" y="60655"/>
                    <a:pt x="24229" y="60872"/>
                    <a:pt x="24229" y="60872"/>
                  </a:cubicBezTo>
                  <a:cubicBezTo>
                    <a:pt x="24229" y="61088"/>
                    <a:pt x="23923" y="61311"/>
                    <a:pt x="23923" y="61311"/>
                  </a:cubicBezTo>
                  <a:cubicBezTo>
                    <a:pt x="23923" y="61527"/>
                    <a:pt x="24535" y="61527"/>
                    <a:pt x="24535" y="61744"/>
                  </a:cubicBezTo>
                  <a:cubicBezTo>
                    <a:pt x="24229" y="61744"/>
                    <a:pt x="23923" y="61961"/>
                    <a:pt x="23923" y="61961"/>
                  </a:cubicBezTo>
                  <a:cubicBezTo>
                    <a:pt x="23923" y="61961"/>
                    <a:pt x="24229" y="61961"/>
                    <a:pt x="24229" y="61961"/>
                  </a:cubicBezTo>
                  <a:cubicBezTo>
                    <a:pt x="24229" y="62183"/>
                    <a:pt x="23923" y="61961"/>
                    <a:pt x="23923" y="61961"/>
                  </a:cubicBezTo>
                  <a:cubicBezTo>
                    <a:pt x="23617" y="61961"/>
                    <a:pt x="23617" y="62183"/>
                    <a:pt x="23617" y="62183"/>
                  </a:cubicBezTo>
                  <a:cubicBezTo>
                    <a:pt x="23310" y="62400"/>
                    <a:pt x="23310" y="62838"/>
                    <a:pt x="23310" y="63055"/>
                  </a:cubicBezTo>
                  <a:cubicBezTo>
                    <a:pt x="23004" y="63272"/>
                    <a:pt x="23004" y="63272"/>
                    <a:pt x="22698" y="63488"/>
                  </a:cubicBezTo>
                  <a:cubicBezTo>
                    <a:pt x="22386" y="63711"/>
                    <a:pt x="22386" y="63927"/>
                    <a:pt x="22386" y="64144"/>
                  </a:cubicBezTo>
                  <a:cubicBezTo>
                    <a:pt x="22080" y="64583"/>
                    <a:pt x="22698" y="65016"/>
                    <a:pt x="22698" y="65672"/>
                  </a:cubicBezTo>
                  <a:cubicBezTo>
                    <a:pt x="22698" y="65888"/>
                    <a:pt x="22386" y="65888"/>
                    <a:pt x="22698" y="66327"/>
                  </a:cubicBezTo>
                  <a:cubicBezTo>
                    <a:pt x="22698" y="66327"/>
                    <a:pt x="22698" y="66544"/>
                    <a:pt x="23004" y="66761"/>
                  </a:cubicBezTo>
                  <a:cubicBezTo>
                    <a:pt x="23004" y="66761"/>
                    <a:pt x="23004" y="66983"/>
                    <a:pt x="23004" y="66983"/>
                  </a:cubicBezTo>
                  <a:cubicBezTo>
                    <a:pt x="23004" y="66983"/>
                    <a:pt x="23004" y="66983"/>
                    <a:pt x="23004" y="67200"/>
                  </a:cubicBezTo>
                  <a:cubicBezTo>
                    <a:pt x="23004" y="67200"/>
                    <a:pt x="23004" y="67416"/>
                    <a:pt x="23004" y="67416"/>
                  </a:cubicBezTo>
                  <a:cubicBezTo>
                    <a:pt x="23004" y="67416"/>
                    <a:pt x="23310" y="67416"/>
                    <a:pt x="23310" y="67416"/>
                  </a:cubicBezTo>
                  <a:cubicBezTo>
                    <a:pt x="23617" y="67638"/>
                    <a:pt x="22698" y="67855"/>
                    <a:pt x="22698" y="67855"/>
                  </a:cubicBezTo>
                  <a:cubicBezTo>
                    <a:pt x="22698" y="67855"/>
                    <a:pt x="22698" y="67855"/>
                    <a:pt x="22698" y="67855"/>
                  </a:cubicBezTo>
                  <a:cubicBezTo>
                    <a:pt x="22386" y="67855"/>
                    <a:pt x="22698" y="68072"/>
                    <a:pt x="22386" y="68072"/>
                  </a:cubicBezTo>
                  <a:cubicBezTo>
                    <a:pt x="22386" y="68288"/>
                    <a:pt x="22386" y="68288"/>
                    <a:pt x="22386" y="68288"/>
                  </a:cubicBezTo>
                  <a:cubicBezTo>
                    <a:pt x="22080" y="68288"/>
                    <a:pt x="22080" y="68288"/>
                    <a:pt x="22080" y="68511"/>
                  </a:cubicBezTo>
                  <a:cubicBezTo>
                    <a:pt x="22080" y="68511"/>
                    <a:pt x="22080" y="68511"/>
                    <a:pt x="22080" y="68511"/>
                  </a:cubicBezTo>
                  <a:cubicBezTo>
                    <a:pt x="22080" y="68727"/>
                    <a:pt x="22080" y="68511"/>
                    <a:pt x="22080" y="68727"/>
                  </a:cubicBezTo>
                  <a:cubicBezTo>
                    <a:pt x="22080" y="68944"/>
                    <a:pt x="22386" y="68944"/>
                    <a:pt x="22698" y="68944"/>
                  </a:cubicBezTo>
                  <a:cubicBezTo>
                    <a:pt x="22698" y="68944"/>
                    <a:pt x="22386" y="69161"/>
                    <a:pt x="22698" y="69161"/>
                  </a:cubicBezTo>
                  <a:cubicBezTo>
                    <a:pt x="22698" y="69383"/>
                    <a:pt x="23004" y="69383"/>
                    <a:pt x="23004" y="69600"/>
                  </a:cubicBezTo>
                  <a:cubicBezTo>
                    <a:pt x="23310" y="69600"/>
                    <a:pt x="23310" y="69600"/>
                    <a:pt x="23310" y="69600"/>
                  </a:cubicBezTo>
                  <a:cubicBezTo>
                    <a:pt x="23617" y="69816"/>
                    <a:pt x="23617" y="70255"/>
                    <a:pt x="23310" y="70255"/>
                  </a:cubicBezTo>
                  <a:cubicBezTo>
                    <a:pt x="23310" y="70255"/>
                    <a:pt x="23004" y="70255"/>
                    <a:pt x="23004" y="70472"/>
                  </a:cubicBezTo>
                  <a:cubicBezTo>
                    <a:pt x="23004" y="70472"/>
                    <a:pt x="23310" y="70472"/>
                    <a:pt x="23310" y="70688"/>
                  </a:cubicBezTo>
                  <a:cubicBezTo>
                    <a:pt x="23310" y="70911"/>
                    <a:pt x="23004" y="71127"/>
                    <a:pt x="23004" y="71344"/>
                  </a:cubicBezTo>
                  <a:cubicBezTo>
                    <a:pt x="23004" y="71344"/>
                    <a:pt x="23310" y="71344"/>
                    <a:pt x="23617" y="71344"/>
                  </a:cubicBezTo>
                  <a:cubicBezTo>
                    <a:pt x="23923" y="71561"/>
                    <a:pt x="23617" y="71561"/>
                    <a:pt x="23617" y="71783"/>
                  </a:cubicBezTo>
                  <a:cubicBezTo>
                    <a:pt x="23617" y="71783"/>
                    <a:pt x="23923" y="72000"/>
                    <a:pt x="23923" y="72000"/>
                  </a:cubicBezTo>
                  <a:cubicBezTo>
                    <a:pt x="23923" y="72000"/>
                    <a:pt x="23923" y="72216"/>
                    <a:pt x="23923" y="72216"/>
                  </a:cubicBezTo>
                  <a:cubicBezTo>
                    <a:pt x="23923" y="72438"/>
                    <a:pt x="24229" y="72438"/>
                    <a:pt x="24229" y="72438"/>
                  </a:cubicBezTo>
                  <a:cubicBezTo>
                    <a:pt x="24229" y="72655"/>
                    <a:pt x="24229" y="72655"/>
                    <a:pt x="24229" y="72655"/>
                  </a:cubicBezTo>
                  <a:cubicBezTo>
                    <a:pt x="24229" y="72655"/>
                    <a:pt x="24229" y="72872"/>
                    <a:pt x="24535" y="72872"/>
                  </a:cubicBezTo>
                  <a:cubicBezTo>
                    <a:pt x="24535" y="73088"/>
                    <a:pt x="24535" y="73311"/>
                    <a:pt x="24535" y="73527"/>
                  </a:cubicBezTo>
                  <a:cubicBezTo>
                    <a:pt x="24535" y="73744"/>
                    <a:pt x="24229" y="73744"/>
                    <a:pt x="24535" y="73961"/>
                  </a:cubicBezTo>
                  <a:cubicBezTo>
                    <a:pt x="24535" y="74183"/>
                    <a:pt x="24841" y="74400"/>
                    <a:pt x="24841" y="74183"/>
                  </a:cubicBezTo>
                  <a:cubicBezTo>
                    <a:pt x="24841" y="74183"/>
                    <a:pt x="25147" y="74183"/>
                    <a:pt x="25147" y="74183"/>
                  </a:cubicBezTo>
                  <a:cubicBezTo>
                    <a:pt x="25147" y="74183"/>
                    <a:pt x="25453" y="74183"/>
                    <a:pt x="25453" y="74183"/>
                  </a:cubicBezTo>
                  <a:cubicBezTo>
                    <a:pt x="25765" y="74183"/>
                    <a:pt x="25765" y="74400"/>
                    <a:pt x="25765" y="74616"/>
                  </a:cubicBezTo>
                  <a:cubicBezTo>
                    <a:pt x="26071" y="74838"/>
                    <a:pt x="26377" y="74400"/>
                    <a:pt x="26990" y="74400"/>
                  </a:cubicBezTo>
                  <a:cubicBezTo>
                    <a:pt x="26990" y="74400"/>
                    <a:pt x="27602" y="74616"/>
                    <a:pt x="27602" y="74616"/>
                  </a:cubicBezTo>
                  <a:cubicBezTo>
                    <a:pt x="27908" y="74616"/>
                    <a:pt x="27908" y="74616"/>
                    <a:pt x="27908" y="74838"/>
                  </a:cubicBezTo>
                  <a:cubicBezTo>
                    <a:pt x="27908" y="74838"/>
                    <a:pt x="27908" y="74838"/>
                    <a:pt x="27908" y="74838"/>
                  </a:cubicBezTo>
                  <a:cubicBezTo>
                    <a:pt x="27908" y="75055"/>
                    <a:pt x="27602" y="75272"/>
                    <a:pt x="27908" y="75272"/>
                  </a:cubicBezTo>
                  <a:cubicBezTo>
                    <a:pt x="27908" y="75488"/>
                    <a:pt x="27908" y="75711"/>
                    <a:pt x="28214" y="75488"/>
                  </a:cubicBezTo>
                  <a:cubicBezTo>
                    <a:pt x="28520" y="75488"/>
                    <a:pt x="28520" y="75272"/>
                    <a:pt x="28832" y="75272"/>
                  </a:cubicBezTo>
                  <a:cubicBezTo>
                    <a:pt x="28832" y="75272"/>
                    <a:pt x="28832" y="75272"/>
                    <a:pt x="29138" y="75272"/>
                  </a:cubicBezTo>
                  <a:cubicBezTo>
                    <a:pt x="29138" y="75272"/>
                    <a:pt x="29138" y="75272"/>
                    <a:pt x="29138" y="75272"/>
                  </a:cubicBezTo>
                  <a:cubicBezTo>
                    <a:pt x="29138" y="75055"/>
                    <a:pt x="29138" y="75055"/>
                    <a:pt x="29444" y="75055"/>
                  </a:cubicBezTo>
                  <a:cubicBezTo>
                    <a:pt x="29444" y="75055"/>
                    <a:pt x="29750" y="75055"/>
                    <a:pt x="30057" y="75055"/>
                  </a:cubicBezTo>
                  <a:cubicBezTo>
                    <a:pt x="30057" y="75055"/>
                    <a:pt x="30057" y="75055"/>
                    <a:pt x="30057" y="75055"/>
                  </a:cubicBezTo>
                  <a:cubicBezTo>
                    <a:pt x="30363" y="75055"/>
                    <a:pt x="30669" y="75055"/>
                    <a:pt x="30669" y="75055"/>
                  </a:cubicBezTo>
                  <a:cubicBezTo>
                    <a:pt x="30669" y="75055"/>
                    <a:pt x="30975" y="75272"/>
                    <a:pt x="30975" y="75272"/>
                  </a:cubicBezTo>
                  <a:cubicBezTo>
                    <a:pt x="30975" y="75272"/>
                    <a:pt x="30975" y="75272"/>
                    <a:pt x="30975" y="75272"/>
                  </a:cubicBezTo>
                  <a:cubicBezTo>
                    <a:pt x="30975" y="75488"/>
                    <a:pt x="31281" y="75488"/>
                    <a:pt x="31281" y="75488"/>
                  </a:cubicBezTo>
                  <a:cubicBezTo>
                    <a:pt x="31281" y="75488"/>
                    <a:pt x="31281" y="75711"/>
                    <a:pt x="31281" y="75711"/>
                  </a:cubicBezTo>
                  <a:cubicBezTo>
                    <a:pt x="31281" y="75711"/>
                    <a:pt x="31593" y="75711"/>
                    <a:pt x="31593" y="75711"/>
                  </a:cubicBezTo>
                  <a:cubicBezTo>
                    <a:pt x="31593" y="75711"/>
                    <a:pt x="31593" y="75927"/>
                    <a:pt x="31593" y="75927"/>
                  </a:cubicBezTo>
                  <a:cubicBezTo>
                    <a:pt x="31899" y="75927"/>
                    <a:pt x="32205" y="75711"/>
                    <a:pt x="32205" y="75927"/>
                  </a:cubicBezTo>
                  <a:cubicBezTo>
                    <a:pt x="32205" y="76144"/>
                    <a:pt x="32205" y="76361"/>
                    <a:pt x="32205" y="76361"/>
                  </a:cubicBezTo>
                  <a:cubicBezTo>
                    <a:pt x="32205" y="76361"/>
                    <a:pt x="32205" y="76361"/>
                    <a:pt x="32205" y="76361"/>
                  </a:cubicBezTo>
                  <a:cubicBezTo>
                    <a:pt x="32205" y="76361"/>
                    <a:pt x="32205" y="76583"/>
                    <a:pt x="32205" y="76583"/>
                  </a:cubicBezTo>
                  <a:cubicBezTo>
                    <a:pt x="32205" y="76583"/>
                    <a:pt x="32205" y="76583"/>
                    <a:pt x="31899" y="76800"/>
                  </a:cubicBezTo>
                  <a:cubicBezTo>
                    <a:pt x="31899" y="76800"/>
                    <a:pt x="31899" y="76800"/>
                    <a:pt x="31899" y="77016"/>
                  </a:cubicBezTo>
                  <a:cubicBezTo>
                    <a:pt x="31899" y="77016"/>
                    <a:pt x="31899" y="77016"/>
                    <a:pt x="31899" y="77238"/>
                  </a:cubicBezTo>
                  <a:cubicBezTo>
                    <a:pt x="32205" y="77238"/>
                    <a:pt x="32205" y="77455"/>
                    <a:pt x="32205" y="77455"/>
                  </a:cubicBezTo>
                  <a:cubicBezTo>
                    <a:pt x="32205" y="77672"/>
                    <a:pt x="32511" y="77672"/>
                    <a:pt x="32511" y="77888"/>
                  </a:cubicBezTo>
                  <a:cubicBezTo>
                    <a:pt x="32511" y="77888"/>
                    <a:pt x="32511" y="77888"/>
                    <a:pt x="32511" y="77888"/>
                  </a:cubicBezTo>
                  <a:cubicBezTo>
                    <a:pt x="32205" y="77888"/>
                    <a:pt x="32205" y="77888"/>
                    <a:pt x="32205" y="77888"/>
                  </a:cubicBezTo>
                  <a:cubicBezTo>
                    <a:pt x="32205" y="77888"/>
                    <a:pt x="32205" y="77888"/>
                    <a:pt x="32205" y="78111"/>
                  </a:cubicBezTo>
                  <a:cubicBezTo>
                    <a:pt x="32205" y="78111"/>
                    <a:pt x="32205" y="78111"/>
                    <a:pt x="32205" y="78111"/>
                  </a:cubicBezTo>
                  <a:cubicBezTo>
                    <a:pt x="32205" y="78327"/>
                    <a:pt x="31899" y="78111"/>
                    <a:pt x="31899" y="78327"/>
                  </a:cubicBezTo>
                  <a:cubicBezTo>
                    <a:pt x="31899" y="78327"/>
                    <a:pt x="31899" y="78327"/>
                    <a:pt x="31899" y="78544"/>
                  </a:cubicBezTo>
                  <a:cubicBezTo>
                    <a:pt x="31899" y="78544"/>
                    <a:pt x="31593" y="78544"/>
                    <a:pt x="31899" y="78761"/>
                  </a:cubicBezTo>
                  <a:cubicBezTo>
                    <a:pt x="31899" y="78761"/>
                    <a:pt x="32205" y="78983"/>
                    <a:pt x="32511" y="79200"/>
                  </a:cubicBezTo>
                  <a:cubicBezTo>
                    <a:pt x="32511" y="79200"/>
                    <a:pt x="32511" y="79200"/>
                    <a:pt x="32511" y="79200"/>
                  </a:cubicBezTo>
                  <a:cubicBezTo>
                    <a:pt x="32511" y="79200"/>
                    <a:pt x="32817" y="79200"/>
                    <a:pt x="32817" y="79200"/>
                  </a:cubicBezTo>
                  <a:cubicBezTo>
                    <a:pt x="32817" y="79200"/>
                    <a:pt x="32817" y="79416"/>
                    <a:pt x="32817" y="79416"/>
                  </a:cubicBezTo>
                  <a:cubicBezTo>
                    <a:pt x="32817" y="79416"/>
                    <a:pt x="32511" y="79638"/>
                    <a:pt x="32511" y="79855"/>
                  </a:cubicBezTo>
                  <a:cubicBezTo>
                    <a:pt x="32511" y="79855"/>
                    <a:pt x="32817" y="79855"/>
                    <a:pt x="32817" y="79855"/>
                  </a:cubicBezTo>
                  <a:cubicBezTo>
                    <a:pt x="33123" y="80072"/>
                    <a:pt x="33123" y="80288"/>
                    <a:pt x="33123" y="80511"/>
                  </a:cubicBezTo>
                  <a:cubicBezTo>
                    <a:pt x="33430" y="80727"/>
                    <a:pt x="33430" y="80727"/>
                    <a:pt x="33736" y="80944"/>
                  </a:cubicBezTo>
                  <a:cubicBezTo>
                    <a:pt x="34042" y="80944"/>
                    <a:pt x="34348" y="80944"/>
                    <a:pt x="34348" y="81161"/>
                  </a:cubicBezTo>
                  <a:cubicBezTo>
                    <a:pt x="34660" y="81161"/>
                    <a:pt x="34660" y="81383"/>
                    <a:pt x="34660" y="81383"/>
                  </a:cubicBezTo>
                  <a:cubicBezTo>
                    <a:pt x="34660" y="81383"/>
                    <a:pt x="34966" y="81383"/>
                    <a:pt x="34966" y="81600"/>
                  </a:cubicBezTo>
                  <a:cubicBezTo>
                    <a:pt x="34966" y="81816"/>
                    <a:pt x="34660" y="82038"/>
                    <a:pt x="34660" y="82255"/>
                  </a:cubicBezTo>
                  <a:cubicBezTo>
                    <a:pt x="34966" y="82255"/>
                    <a:pt x="34966" y="82255"/>
                    <a:pt x="35272" y="82255"/>
                  </a:cubicBezTo>
                  <a:cubicBezTo>
                    <a:pt x="35578" y="82255"/>
                    <a:pt x="35884" y="82255"/>
                    <a:pt x="36190" y="82255"/>
                  </a:cubicBezTo>
                  <a:cubicBezTo>
                    <a:pt x="36190" y="82255"/>
                    <a:pt x="36190" y="82472"/>
                    <a:pt x="36190" y="82472"/>
                  </a:cubicBezTo>
                  <a:cubicBezTo>
                    <a:pt x="36497" y="82472"/>
                    <a:pt x="36497" y="82472"/>
                    <a:pt x="36497" y="82472"/>
                  </a:cubicBezTo>
                  <a:cubicBezTo>
                    <a:pt x="36803" y="82688"/>
                    <a:pt x="36497" y="82688"/>
                    <a:pt x="36497" y="82688"/>
                  </a:cubicBezTo>
                  <a:cubicBezTo>
                    <a:pt x="36497" y="82911"/>
                    <a:pt x="36803" y="83127"/>
                    <a:pt x="36803" y="83127"/>
                  </a:cubicBezTo>
                  <a:cubicBezTo>
                    <a:pt x="36803" y="83127"/>
                    <a:pt x="37109" y="83344"/>
                    <a:pt x="37109" y="83127"/>
                  </a:cubicBezTo>
                  <a:cubicBezTo>
                    <a:pt x="36803" y="83127"/>
                    <a:pt x="37109" y="83344"/>
                    <a:pt x="37109" y="83344"/>
                  </a:cubicBezTo>
                  <a:cubicBezTo>
                    <a:pt x="37415" y="83344"/>
                    <a:pt x="37109" y="83344"/>
                    <a:pt x="37415" y="83561"/>
                  </a:cubicBezTo>
                  <a:cubicBezTo>
                    <a:pt x="37415" y="83783"/>
                    <a:pt x="37109" y="83783"/>
                    <a:pt x="36803" y="83783"/>
                  </a:cubicBezTo>
                  <a:cubicBezTo>
                    <a:pt x="36803" y="83783"/>
                    <a:pt x="36803" y="83783"/>
                    <a:pt x="36803" y="83783"/>
                  </a:cubicBezTo>
                  <a:cubicBezTo>
                    <a:pt x="36803" y="83783"/>
                    <a:pt x="36497" y="83783"/>
                    <a:pt x="36497" y="84000"/>
                  </a:cubicBezTo>
                  <a:cubicBezTo>
                    <a:pt x="36497" y="84000"/>
                    <a:pt x="36497" y="84216"/>
                    <a:pt x="36190" y="84216"/>
                  </a:cubicBezTo>
                  <a:cubicBezTo>
                    <a:pt x="36190" y="84216"/>
                    <a:pt x="36190" y="84438"/>
                    <a:pt x="36190" y="84438"/>
                  </a:cubicBezTo>
                  <a:cubicBezTo>
                    <a:pt x="35884" y="84438"/>
                    <a:pt x="35884" y="84438"/>
                    <a:pt x="35884" y="84438"/>
                  </a:cubicBezTo>
                  <a:cubicBezTo>
                    <a:pt x="35884" y="84438"/>
                    <a:pt x="35884" y="84438"/>
                    <a:pt x="35578" y="84655"/>
                  </a:cubicBezTo>
                  <a:cubicBezTo>
                    <a:pt x="35578" y="84655"/>
                    <a:pt x="35272" y="84655"/>
                    <a:pt x="35272" y="84438"/>
                  </a:cubicBezTo>
                  <a:cubicBezTo>
                    <a:pt x="34966" y="84438"/>
                    <a:pt x="34966" y="84655"/>
                    <a:pt x="34966" y="84438"/>
                  </a:cubicBezTo>
                  <a:cubicBezTo>
                    <a:pt x="34660" y="84438"/>
                    <a:pt x="34660" y="84438"/>
                    <a:pt x="34660" y="84438"/>
                  </a:cubicBezTo>
                  <a:cubicBezTo>
                    <a:pt x="34660" y="84438"/>
                    <a:pt x="34660" y="84216"/>
                    <a:pt x="34660" y="84216"/>
                  </a:cubicBezTo>
                  <a:cubicBezTo>
                    <a:pt x="34348" y="84216"/>
                    <a:pt x="33736" y="84216"/>
                    <a:pt x="33430" y="84216"/>
                  </a:cubicBezTo>
                  <a:cubicBezTo>
                    <a:pt x="33430" y="84216"/>
                    <a:pt x="33430" y="84438"/>
                    <a:pt x="33430" y="84655"/>
                  </a:cubicBezTo>
                  <a:cubicBezTo>
                    <a:pt x="33430" y="84655"/>
                    <a:pt x="33123" y="84655"/>
                    <a:pt x="33123" y="84872"/>
                  </a:cubicBezTo>
                  <a:cubicBezTo>
                    <a:pt x="33123" y="84872"/>
                    <a:pt x="33430" y="85088"/>
                    <a:pt x="33430" y="85088"/>
                  </a:cubicBezTo>
                  <a:cubicBezTo>
                    <a:pt x="33736" y="85311"/>
                    <a:pt x="33736" y="85311"/>
                    <a:pt x="33736" y="85311"/>
                  </a:cubicBezTo>
                  <a:cubicBezTo>
                    <a:pt x="34042" y="85311"/>
                    <a:pt x="34042" y="85527"/>
                    <a:pt x="34042" y="85744"/>
                  </a:cubicBezTo>
                  <a:cubicBezTo>
                    <a:pt x="34042" y="85961"/>
                    <a:pt x="33736" y="85744"/>
                    <a:pt x="33736" y="85961"/>
                  </a:cubicBezTo>
                  <a:cubicBezTo>
                    <a:pt x="33736" y="85961"/>
                    <a:pt x="34660" y="86400"/>
                    <a:pt x="34042" y="86400"/>
                  </a:cubicBezTo>
                  <a:cubicBezTo>
                    <a:pt x="34042" y="86400"/>
                    <a:pt x="34042" y="86400"/>
                    <a:pt x="34042" y="86400"/>
                  </a:cubicBezTo>
                  <a:cubicBezTo>
                    <a:pt x="34042" y="86400"/>
                    <a:pt x="34042" y="86400"/>
                    <a:pt x="34042" y="86616"/>
                  </a:cubicBezTo>
                  <a:cubicBezTo>
                    <a:pt x="34042" y="86616"/>
                    <a:pt x="34042" y="86838"/>
                    <a:pt x="34042" y="86838"/>
                  </a:cubicBezTo>
                  <a:cubicBezTo>
                    <a:pt x="34042" y="87055"/>
                    <a:pt x="34042" y="87272"/>
                    <a:pt x="34348" y="87272"/>
                  </a:cubicBezTo>
                  <a:cubicBezTo>
                    <a:pt x="34348" y="87488"/>
                    <a:pt x="34348" y="87488"/>
                    <a:pt x="34660" y="87711"/>
                  </a:cubicBezTo>
                  <a:cubicBezTo>
                    <a:pt x="34660" y="87711"/>
                    <a:pt x="34660" y="87711"/>
                    <a:pt x="34660" y="87927"/>
                  </a:cubicBezTo>
                  <a:cubicBezTo>
                    <a:pt x="34660" y="87927"/>
                    <a:pt x="34966" y="87711"/>
                    <a:pt x="34966" y="87927"/>
                  </a:cubicBezTo>
                  <a:cubicBezTo>
                    <a:pt x="34966" y="87927"/>
                    <a:pt x="34966" y="87927"/>
                    <a:pt x="34966" y="87927"/>
                  </a:cubicBezTo>
                  <a:cubicBezTo>
                    <a:pt x="34966" y="88144"/>
                    <a:pt x="34966" y="87927"/>
                    <a:pt x="35272" y="87927"/>
                  </a:cubicBezTo>
                  <a:cubicBezTo>
                    <a:pt x="35578" y="87927"/>
                    <a:pt x="35884" y="87927"/>
                    <a:pt x="36190" y="87711"/>
                  </a:cubicBezTo>
                  <a:cubicBezTo>
                    <a:pt x="36190" y="87711"/>
                    <a:pt x="36190" y="87488"/>
                    <a:pt x="36190" y="87488"/>
                  </a:cubicBezTo>
                  <a:cubicBezTo>
                    <a:pt x="36190" y="87272"/>
                    <a:pt x="36190" y="87272"/>
                    <a:pt x="36190" y="87055"/>
                  </a:cubicBezTo>
                  <a:cubicBezTo>
                    <a:pt x="36497" y="87055"/>
                    <a:pt x="37109" y="87272"/>
                    <a:pt x="37109" y="87272"/>
                  </a:cubicBezTo>
                  <a:cubicBezTo>
                    <a:pt x="37415" y="87272"/>
                    <a:pt x="37727" y="87272"/>
                    <a:pt x="38033" y="87272"/>
                  </a:cubicBezTo>
                  <a:cubicBezTo>
                    <a:pt x="38339" y="87272"/>
                    <a:pt x="38339" y="87055"/>
                    <a:pt x="38645" y="87055"/>
                  </a:cubicBezTo>
                  <a:cubicBezTo>
                    <a:pt x="38951" y="86838"/>
                    <a:pt x="39257" y="87055"/>
                    <a:pt x="39563" y="87055"/>
                  </a:cubicBezTo>
                  <a:cubicBezTo>
                    <a:pt x="39563" y="87272"/>
                    <a:pt x="39563" y="87272"/>
                    <a:pt x="39870" y="87055"/>
                  </a:cubicBezTo>
                  <a:cubicBezTo>
                    <a:pt x="40176" y="87055"/>
                    <a:pt x="40176" y="87055"/>
                    <a:pt x="40482" y="87055"/>
                  </a:cubicBezTo>
                  <a:cubicBezTo>
                    <a:pt x="40794" y="87272"/>
                    <a:pt x="41100" y="87488"/>
                    <a:pt x="41100" y="87711"/>
                  </a:cubicBezTo>
                  <a:cubicBezTo>
                    <a:pt x="41100" y="87711"/>
                    <a:pt x="41100" y="87927"/>
                    <a:pt x="41100" y="88144"/>
                  </a:cubicBezTo>
                  <a:cubicBezTo>
                    <a:pt x="41100" y="88144"/>
                    <a:pt x="41100" y="88144"/>
                    <a:pt x="41100" y="88361"/>
                  </a:cubicBezTo>
                  <a:cubicBezTo>
                    <a:pt x="41406" y="88361"/>
                    <a:pt x="41406" y="88583"/>
                    <a:pt x="41712" y="88583"/>
                  </a:cubicBezTo>
                  <a:cubicBezTo>
                    <a:pt x="41712" y="88583"/>
                    <a:pt x="41712" y="88583"/>
                    <a:pt x="41712" y="88583"/>
                  </a:cubicBezTo>
                  <a:cubicBezTo>
                    <a:pt x="41712" y="88583"/>
                    <a:pt x="42018" y="88583"/>
                    <a:pt x="42018" y="88800"/>
                  </a:cubicBezTo>
                  <a:cubicBezTo>
                    <a:pt x="42324" y="89238"/>
                    <a:pt x="41712" y="89016"/>
                    <a:pt x="41406" y="89238"/>
                  </a:cubicBezTo>
                  <a:cubicBezTo>
                    <a:pt x="41100" y="89238"/>
                    <a:pt x="41100" y="89238"/>
                    <a:pt x="41406" y="89455"/>
                  </a:cubicBezTo>
                  <a:cubicBezTo>
                    <a:pt x="41406" y="89455"/>
                    <a:pt x="41406" y="89672"/>
                    <a:pt x="41406" y="89672"/>
                  </a:cubicBezTo>
                  <a:cubicBezTo>
                    <a:pt x="41712" y="89888"/>
                    <a:pt x="41406" y="90327"/>
                    <a:pt x="41712" y="90111"/>
                  </a:cubicBezTo>
                  <a:cubicBezTo>
                    <a:pt x="41712" y="90327"/>
                    <a:pt x="41712" y="90544"/>
                    <a:pt x="41406" y="90544"/>
                  </a:cubicBezTo>
                  <a:cubicBezTo>
                    <a:pt x="41406" y="90544"/>
                    <a:pt x="41712" y="90761"/>
                    <a:pt x="41712" y="90761"/>
                  </a:cubicBezTo>
                  <a:cubicBezTo>
                    <a:pt x="41712" y="90761"/>
                    <a:pt x="41712" y="90544"/>
                    <a:pt x="42018" y="90544"/>
                  </a:cubicBezTo>
                  <a:cubicBezTo>
                    <a:pt x="42018" y="90544"/>
                    <a:pt x="42324" y="90544"/>
                    <a:pt x="42324" y="90761"/>
                  </a:cubicBezTo>
                  <a:cubicBezTo>
                    <a:pt x="42324" y="90761"/>
                    <a:pt x="42630" y="90544"/>
                    <a:pt x="42630" y="90761"/>
                  </a:cubicBezTo>
                  <a:cubicBezTo>
                    <a:pt x="42630" y="90761"/>
                    <a:pt x="42630" y="90761"/>
                    <a:pt x="42937" y="90761"/>
                  </a:cubicBezTo>
                  <a:cubicBezTo>
                    <a:pt x="42937" y="90983"/>
                    <a:pt x="43549" y="90761"/>
                    <a:pt x="43861" y="90761"/>
                  </a:cubicBezTo>
                  <a:cubicBezTo>
                    <a:pt x="44167" y="90761"/>
                    <a:pt x="43861" y="90983"/>
                    <a:pt x="44167" y="91200"/>
                  </a:cubicBezTo>
                  <a:cubicBezTo>
                    <a:pt x="44167" y="91200"/>
                    <a:pt x="44167" y="91200"/>
                    <a:pt x="44473" y="91200"/>
                  </a:cubicBezTo>
                  <a:cubicBezTo>
                    <a:pt x="44473" y="91200"/>
                    <a:pt x="44779" y="91200"/>
                    <a:pt x="44779" y="91200"/>
                  </a:cubicBezTo>
                  <a:cubicBezTo>
                    <a:pt x="44779" y="91416"/>
                    <a:pt x="44779" y="91416"/>
                    <a:pt x="44779" y="91416"/>
                  </a:cubicBezTo>
                  <a:cubicBezTo>
                    <a:pt x="44473" y="91416"/>
                    <a:pt x="44473" y="91416"/>
                    <a:pt x="44473" y="91638"/>
                  </a:cubicBezTo>
                  <a:cubicBezTo>
                    <a:pt x="44473" y="91638"/>
                    <a:pt x="44473" y="91638"/>
                    <a:pt x="44473" y="91638"/>
                  </a:cubicBezTo>
                  <a:cubicBezTo>
                    <a:pt x="44473" y="91638"/>
                    <a:pt x="44779" y="91638"/>
                    <a:pt x="44779" y="91638"/>
                  </a:cubicBezTo>
                  <a:cubicBezTo>
                    <a:pt x="44779" y="91855"/>
                    <a:pt x="44779" y="91855"/>
                    <a:pt x="44779" y="91855"/>
                  </a:cubicBezTo>
                  <a:cubicBezTo>
                    <a:pt x="44779" y="92072"/>
                    <a:pt x="44779" y="92072"/>
                    <a:pt x="44779" y="92072"/>
                  </a:cubicBezTo>
                  <a:cubicBezTo>
                    <a:pt x="44779" y="92072"/>
                    <a:pt x="45085" y="92072"/>
                    <a:pt x="45085" y="92072"/>
                  </a:cubicBezTo>
                  <a:cubicBezTo>
                    <a:pt x="45085" y="92288"/>
                    <a:pt x="45085" y="92288"/>
                    <a:pt x="45085" y="92511"/>
                  </a:cubicBezTo>
                  <a:cubicBezTo>
                    <a:pt x="44779" y="92511"/>
                    <a:pt x="44779" y="92944"/>
                    <a:pt x="45085" y="93161"/>
                  </a:cubicBezTo>
                  <a:cubicBezTo>
                    <a:pt x="45085" y="93161"/>
                    <a:pt x="45391" y="93161"/>
                    <a:pt x="45391" y="93161"/>
                  </a:cubicBezTo>
                  <a:cubicBezTo>
                    <a:pt x="45391" y="93161"/>
                    <a:pt x="45391" y="93383"/>
                    <a:pt x="45391" y="93383"/>
                  </a:cubicBezTo>
                  <a:cubicBezTo>
                    <a:pt x="45391" y="93383"/>
                    <a:pt x="45697" y="93600"/>
                    <a:pt x="45697" y="93383"/>
                  </a:cubicBezTo>
                  <a:cubicBezTo>
                    <a:pt x="46003" y="93383"/>
                    <a:pt x="46003" y="93161"/>
                    <a:pt x="46003" y="93161"/>
                  </a:cubicBezTo>
                  <a:cubicBezTo>
                    <a:pt x="46310" y="93161"/>
                    <a:pt x="46621" y="93161"/>
                    <a:pt x="46927" y="93161"/>
                  </a:cubicBezTo>
                  <a:cubicBezTo>
                    <a:pt x="47234" y="93383"/>
                    <a:pt x="47234" y="93600"/>
                    <a:pt x="47540" y="93600"/>
                  </a:cubicBezTo>
                  <a:cubicBezTo>
                    <a:pt x="47540" y="93816"/>
                    <a:pt x="47540" y="93600"/>
                    <a:pt x="47846" y="93600"/>
                  </a:cubicBezTo>
                  <a:cubicBezTo>
                    <a:pt x="48152" y="93600"/>
                    <a:pt x="47846" y="93816"/>
                    <a:pt x="48152" y="93816"/>
                  </a:cubicBezTo>
                  <a:cubicBezTo>
                    <a:pt x="48152" y="94038"/>
                    <a:pt x="48458" y="93816"/>
                    <a:pt x="48458" y="93816"/>
                  </a:cubicBezTo>
                  <a:cubicBezTo>
                    <a:pt x="48764" y="93816"/>
                    <a:pt x="48764" y="93600"/>
                    <a:pt x="49070" y="93600"/>
                  </a:cubicBezTo>
                  <a:cubicBezTo>
                    <a:pt x="49377" y="93383"/>
                    <a:pt x="49688" y="93383"/>
                    <a:pt x="49994" y="93383"/>
                  </a:cubicBezTo>
                  <a:cubicBezTo>
                    <a:pt x="50301" y="93383"/>
                    <a:pt x="50301" y="93161"/>
                    <a:pt x="50607" y="93161"/>
                  </a:cubicBezTo>
                  <a:cubicBezTo>
                    <a:pt x="50607" y="93161"/>
                    <a:pt x="50607" y="93383"/>
                    <a:pt x="50913" y="93600"/>
                  </a:cubicBezTo>
                  <a:cubicBezTo>
                    <a:pt x="50913" y="93600"/>
                    <a:pt x="51219" y="93600"/>
                    <a:pt x="51219" y="93600"/>
                  </a:cubicBezTo>
                  <a:cubicBezTo>
                    <a:pt x="51219" y="93600"/>
                    <a:pt x="51219" y="93816"/>
                    <a:pt x="51219" y="93816"/>
                  </a:cubicBezTo>
                  <a:cubicBezTo>
                    <a:pt x="51219" y="94038"/>
                    <a:pt x="51219" y="94255"/>
                    <a:pt x="51525" y="94255"/>
                  </a:cubicBezTo>
                  <a:cubicBezTo>
                    <a:pt x="51831" y="94472"/>
                    <a:pt x="52137" y="94472"/>
                    <a:pt x="52137" y="94911"/>
                  </a:cubicBezTo>
                  <a:cubicBezTo>
                    <a:pt x="52443" y="94688"/>
                    <a:pt x="52755" y="94911"/>
                    <a:pt x="52755" y="94688"/>
                  </a:cubicBezTo>
                  <a:cubicBezTo>
                    <a:pt x="52755" y="94688"/>
                    <a:pt x="52443" y="94255"/>
                    <a:pt x="53061" y="94472"/>
                  </a:cubicBezTo>
                  <a:cubicBezTo>
                    <a:pt x="53367" y="94472"/>
                    <a:pt x="53367" y="94688"/>
                    <a:pt x="53367" y="94688"/>
                  </a:cubicBezTo>
                  <a:cubicBezTo>
                    <a:pt x="53674" y="94688"/>
                    <a:pt x="53980" y="94688"/>
                    <a:pt x="54286" y="94688"/>
                  </a:cubicBezTo>
                  <a:cubicBezTo>
                    <a:pt x="54286" y="94911"/>
                    <a:pt x="54286" y="94911"/>
                    <a:pt x="54592" y="94911"/>
                  </a:cubicBezTo>
                  <a:cubicBezTo>
                    <a:pt x="54592" y="95127"/>
                    <a:pt x="54898" y="95127"/>
                    <a:pt x="55204" y="95127"/>
                  </a:cubicBezTo>
                  <a:cubicBezTo>
                    <a:pt x="55204" y="95127"/>
                    <a:pt x="55510" y="94911"/>
                    <a:pt x="55510" y="94911"/>
                  </a:cubicBezTo>
                  <a:cubicBezTo>
                    <a:pt x="55822" y="95127"/>
                    <a:pt x="55822" y="95344"/>
                    <a:pt x="55822" y="95344"/>
                  </a:cubicBezTo>
                  <a:cubicBezTo>
                    <a:pt x="56128" y="95344"/>
                    <a:pt x="56128" y="95344"/>
                    <a:pt x="56434" y="95344"/>
                  </a:cubicBezTo>
                  <a:cubicBezTo>
                    <a:pt x="56741" y="95344"/>
                    <a:pt x="56741" y="95561"/>
                    <a:pt x="56741" y="95783"/>
                  </a:cubicBezTo>
                  <a:cubicBezTo>
                    <a:pt x="57047" y="95783"/>
                    <a:pt x="57047" y="96000"/>
                    <a:pt x="57353" y="96000"/>
                  </a:cubicBezTo>
                  <a:cubicBezTo>
                    <a:pt x="57659" y="96000"/>
                    <a:pt x="57659" y="95783"/>
                    <a:pt x="57965" y="95783"/>
                  </a:cubicBezTo>
                  <a:cubicBezTo>
                    <a:pt x="57965" y="95783"/>
                    <a:pt x="58271" y="95783"/>
                    <a:pt x="58271" y="96000"/>
                  </a:cubicBezTo>
                  <a:cubicBezTo>
                    <a:pt x="58271" y="96000"/>
                    <a:pt x="57965" y="96000"/>
                    <a:pt x="57965" y="96000"/>
                  </a:cubicBezTo>
                  <a:cubicBezTo>
                    <a:pt x="57965" y="96216"/>
                    <a:pt x="57965" y="96216"/>
                    <a:pt x="58271" y="96216"/>
                  </a:cubicBezTo>
                  <a:cubicBezTo>
                    <a:pt x="58271" y="96438"/>
                    <a:pt x="58271" y="96655"/>
                    <a:pt x="58271" y="96872"/>
                  </a:cubicBezTo>
                  <a:cubicBezTo>
                    <a:pt x="58271" y="97088"/>
                    <a:pt x="57965" y="97088"/>
                    <a:pt x="57965" y="97311"/>
                  </a:cubicBezTo>
                  <a:cubicBezTo>
                    <a:pt x="57659" y="97311"/>
                    <a:pt x="57659" y="97527"/>
                    <a:pt x="57659" y="97527"/>
                  </a:cubicBezTo>
                  <a:cubicBezTo>
                    <a:pt x="57659" y="97527"/>
                    <a:pt x="57047" y="97527"/>
                    <a:pt x="57047" y="97527"/>
                  </a:cubicBezTo>
                  <a:cubicBezTo>
                    <a:pt x="57047" y="97744"/>
                    <a:pt x="57047" y="97961"/>
                    <a:pt x="57353" y="97961"/>
                  </a:cubicBezTo>
                  <a:cubicBezTo>
                    <a:pt x="57353" y="97961"/>
                    <a:pt x="57659" y="97961"/>
                    <a:pt x="57659" y="97961"/>
                  </a:cubicBezTo>
                  <a:cubicBezTo>
                    <a:pt x="57659" y="97961"/>
                    <a:pt x="57659" y="98183"/>
                    <a:pt x="57659" y="98183"/>
                  </a:cubicBezTo>
                  <a:cubicBezTo>
                    <a:pt x="57965" y="98183"/>
                    <a:pt x="57965" y="97961"/>
                    <a:pt x="57965" y="98183"/>
                  </a:cubicBezTo>
                  <a:cubicBezTo>
                    <a:pt x="57965" y="98400"/>
                    <a:pt x="57659" y="98183"/>
                    <a:pt x="57659" y="98183"/>
                  </a:cubicBezTo>
                  <a:cubicBezTo>
                    <a:pt x="57047" y="98183"/>
                    <a:pt x="57047" y="98616"/>
                    <a:pt x="56741" y="98838"/>
                  </a:cubicBezTo>
                  <a:cubicBezTo>
                    <a:pt x="57047" y="98838"/>
                    <a:pt x="57353" y="98838"/>
                    <a:pt x="57353" y="98838"/>
                  </a:cubicBezTo>
                  <a:cubicBezTo>
                    <a:pt x="57659" y="99055"/>
                    <a:pt x="57353" y="99055"/>
                    <a:pt x="57353" y="99272"/>
                  </a:cubicBezTo>
                  <a:cubicBezTo>
                    <a:pt x="57659" y="99272"/>
                    <a:pt x="57659" y="99272"/>
                    <a:pt x="57659" y="99488"/>
                  </a:cubicBezTo>
                  <a:cubicBezTo>
                    <a:pt x="57659" y="99711"/>
                    <a:pt x="57659" y="99711"/>
                    <a:pt x="57353" y="99711"/>
                  </a:cubicBezTo>
                  <a:cubicBezTo>
                    <a:pt x="57659" y="99927"/>
                    <a:pt x="57965" y="99711"/>
                    <a:pt x="57965" y="99927"/>
                  </a:cubicBezTo>
                  <a:cubicBezTo>
                    <a:pt x="57659" y="100144"/>
                    <a:pt x="57353" y="100144"/>
                    <a:pt x="57353" y="100361"/>
                  </a:cubicBezTo>
                  <a:cubicBezTo>
                    <a:pt x="57353" y="100361"/>
                    <a:pt x="57353" y="100583"/>
                    <a:pt x="57353" y="100583"/>
                  </a:cubicBezTo>
                  <a:cubicBezTo>
                    <a:pt x="57353" y="100583"/>
                    <a:pt x="57353" y="100583"/>
                    <a:pt x="57353" y="100583"/>
                  </a:cubicBezTo>
                  <a:cubicBezTo>
                    <a:pt x="57353" y="100583"/>
                    <a:pt x="57353" y="100583"/>
                    <a:pt x="57353" y="100800"/>
                  </a:cubicBezTo>
                  <a:cubicBezTo>
                    <a:pt x="57353" y="100800"/>
                    <a:pt x="57353" y="101016"/>
                    <a:pt x="57353" y="101238"/>
                  </a:cubicBezTo>
                  <a:cubicBezTo>
                    <a:pt x="57047" y="101238"/>
                    <a:pt x="56741" y="101238"/>
                    <a:pt x="56434" y="101238"/>
                  </a:cubicBezTo>
                  <a:cubicBezTo>
                    <a:pt x="56128" y="101238"/>
                    <a:pt x="55510" y="101238"/>
                    <a:pt x="55204" y="101238"/>
                  </a:cubicBezTo>
                  <a:cubicBezTo>
                    <a:pt x="54898" y="101016"/>
                    <a:pt x="54592" y="101016"/>
                    <a:pt x="54592" y="101455"/>
                  </a:cubicBezTo>
                  <a:cubicBezTo>
                    <a:pt x="54286" y="101455"/>
                    <a:pt x="54286" y="101672"/>
                    <a:pt x="54286" y="101672"/>
                  </a:cubicBezTo>
                  <a:cubicBezTo>
                    <a:pt x="54286" y="101672"/>
                    <a:pt x="54286" y="101672"/>
                    <a:pt x="54286" y="101672"/>
                  </a:cubicBezTo>
                  <a:cubicBezTo>
                    <a:pt x="53980" y="101672"/>
                    <a:pt x="53980" y="101672"/>
                    <a:pt x="53980" y="101888"/>
                  </a:cubicBezTo>
                  <a:cubicBezTo>
                    <a:pt x="53367" y="101888"/>
                    <a:pt x="53061" y="101672"/>
                    <a:pt x="53061" y="102111"/>
                  </a:cubicBezTo>
                  <a:cubicBezTo>
                    <a:pt x="53061" y="102327"/>
                    <a:pt x="53061" y="102544"/>
                    <a:pt x="52755" y="102544"/>
                  </a:cubicBezTo>
                  <a:cubicBezTo>
                    <a:pt x="52755" y="102544"/>
                    <a:pt x="52755" y="102761"/>
                    <a:pt x="52755" y="102761"/>
                  </a:cubicBezTo>
                  <a:cubicBezTo>
                    <a:pt x="52755" y="102761"/>
                    <a:pt x="53061" y="102761"/>
                    <a:pt x="53061" y="102761"/>
                  </a:cubicBezTo>
                  <a:cubicBezTo>
                    <a:pt x="53061" y="102983"/>
                    <a:pt x="53061" y="102761"/>
                    <a:pt x="53061" y="102983"/>
                  </a:cubicBezTo>
                  <a:cubicBezTo>
                    <a:pt x="52755" y="103200"/>
                    <a:pt x="52755" y="103200"/>
                    <a:pt x="52755" y="103416"/>
                  </a:cubicBezTo>
                  <a:cubicBezTo>
                    <a:pt x="53061" y="103200"/>
                    <a:pt x="53367" y="103416"/>
                    <a:pt x="53367" y="103200"/>
                  </a:cubicBezTo>
                  <a:cubicBezTo>
                    <a:pt x="53674" y="103200"/>
                    <a:pt x="53674" y="103200"/>
                    <a:pt x="53674" y="102983"/>
                  </a:cubicBezTo>
                  <a:cubicBezTo>
                    <a:pt x="53980" y="102983"/>
                    <a:pt x="54286" y="102983"/>
                    <a:pt x="54592" y="102761"/>
                  </a:cubicBezTo>
                  <a:cubicBezTo>
                    <a:pt x="54592" y="102983"/>
                    <a:pt x="53980" y="102983"/>
                    <a:pt x="53674" y="102983"/>
                  </a:cubicBezTo>
                  <a:cubicBezTo>
                    <a:pt x="53674" y="103200"/>
                    <a:pt x="53674" y="103416"/>
                    <a:pt x="53980" y="103416"/>
                  </a:cubicBezTo>
                  <a:cubicBezTo>
                    <a:pt x="53980" y="103200"/>
                    <a:pt x="53980" y="103200"/>
                    <a:pt x="53980" y="103200"/>
                  </a:cubicBezTo>
                  <a:cubicBezTo>
                    <a:pt x="53980" y="103200"/>
                    <a:pt x="54592" y="103200"/>
                    <a:pt x="54898" y="103200"/>
                  </a:cubicBezTo>
                  <a:cubicBezTo>
                    <a:pt x="54898" y="102983"/>
                    <a:pt x="54898" y="102983"/>
                    <a:pt x="54898" y="102983"/>
                  </a:cubicBezTo>
                  <a:cubicBezTo>
                    <a:pt x="54898" y="102983"/>
                    <a:pt x="55510" y="102761"/>
                    <a:pt x="55510" y="102761"/>
                  </a:cubicBezTo>
                  <a:cubicBezTo>
                    <a:pt x="55510" y="102761"/>
                    <a:pt x="55822" y="102983"/>
                    <a:pt x="55822" y="102983"/>
                  </a:cubicBezTo>
                  <a:cubicBezTo>
                    <a:pt x="55822" y="103200"/>
                    <a:pt x="55822" y="103200"/>
                    <a:pt x="55822" y="103200"/>
                  </a:cubicBezTo>
                  <a:cubicBezTo>
                    <a:pt x="55822" y="103200"/>
                    <a:pt x="55822" y="103416"/>
                    <a:pt x="55822" y="103416"/>
                  </a:cubicBezTo>
                  <a:cubicBezTo>
                    <a:pt x="55822" y="103200"/>
                    <a:pt x="56128" y="103200"/>
                    <a:pt x="56128" y="103416"/>
                  </a:cubicBezTo>
                  <a:cubicBezTo>
                    <a:pt x="55822" y="103416"/>
                    <a:pt x="56128" y="103416"/>
                    <a:pt x="55822" y="103638"/>
                  </a:cubicBezTo>
                  <a:cubicBezTo>
                    <a:pt x="55822" y="103638"/>
                    <a:pt x="55510" y="103638"/>
                    <a:pt x="55510" y="103638"/>
                  </a:cubicBezTo>
                  <a:cubicBezTo>
                    <a:pt x="55204" y="103638"/>
                    <a:pt x="55204" y="103638"/>
                    <a:pt x="54898" y="103855"/>
                  </a:cubicBezTo>
                  <a:cubicBezTo>
                    <a:pt x="54898" y="103855"/>
                    <a:pt x="54898" y="103855"/>
                    <a:pt x="54592" y="103855"/>
                  </a:cubicBezTo>
                  <a:cubicBezTo>
                    <a:pt x="54592" y="103855"/>
                    <a:pt x="54592" y="103855"/>
                    <a:pt x="54592" y="104072"/>
                  </a:cubicBezTo>
                  <a:cubicBezTo>
                    <a:pt x="54286" y="104072"/>
                    <a:pt x="53980" y="104072"/>
                    <a:pt x="53980" y="104072"/>
                  </a:cubicBezTo>
                  <a:cubicBezTo>
                    <a:pt x="53674" y="104072"/>
                    <a:pt x="53674" y="104072"/>
                    <a:pt x="53367" y="104072"/>
                  </a:cubicBezTo>
                  <a:cubicBezTo>
                    <a:pt x="53367" y="104288"/>
                    <a:pt x="53367" y="104511"/>
                    <a:pt x="53367" y="104511"/>
                  </a:cubicBezTo>
                  <a:cubicBezTo>
                    <a:pt x="53367" y="104288"/>
                    <a:pt x="53980" y="104511"/>
                    <a:pt x="53980" y="104727"/>
                  </a:cubicBezTo>
                  <a:cubicBezTo>
                    <a:pt x="53674" y="104944"/>
                    <a:pt x="53061" y="104511"/>
                    <a:pt x="53061" y="104511"/>
                  </a:cubicBezTo>
                  <a:cubicBezTo>
                    <a:pt x="52755" y="104511"/>
                    <a:pt x="52755" y="104511"/>
                    <a:pt x="52755" y="104511"/>
                  </a:cubicBezTo>
                  <a:cubicBezTo>
                    <a:pt x="52443" y="104727"/>
                    <a:pt x="52443" y="104727"/>
                    <a:pt x="52137" y="104727"/>
                  </a:cubicBezTo>
                  <a:cubicBezTo>
                    <a:pt x="51831" y="104727"/>
                    <a:pt x="51831" y="104727"/>
                    <a:pt x="51525" y="104511"/>
                  </a:cubicBezTo>
                  <a:cubicBezTo>
                    <a:pt x="51525" y="104727"/>
                    <a:pt x="51831" y="105600"/>
                    <a:pt x="52443" y="105600"/>
                  </a:cubicBezTo>
                  <a:cubicBezTo>
                    <a:pt x="52137" y="105383"/>
                    <a:pt x="52137" y="105383"/>
                    <a:pt x="52443" y="105383"/>
                  </a:cubicBezTo>
                  <a:cubicBezTo>
                    <a:pt x="52443" y="105383"/>
                    <a:pt x="52443" y="105600"/>
                    <a:pt x="52755" y="105600"/>
                  </a:cubicBezTo>
                  <a:cubicBezTo>
                    <a:pt x="53061" y="105816"/>
                    <a:pt x="53061" y="105816"/>
                    <a:pt x="53367" y="106038"/>
                  </a:cubicBezTo>
                  <a:cubicBezTo>
                    <a:pt x="53367" y="106038"/>
                    <a:pt x="54286" y="106255"/>
                    <a:pt x="53674" y="106472"/>
                  </a:cubicBezTo>
                  <a:cubicBezTo>
                    <a:pt x="53674" y="106688"/>
                    <a:pt x="53367" y="106255"/>
                    <a:pt x="53061" y="106255"/>
                  </a:cubicBezTo>
                  <a:cubicBezTo>
                    <a:pt x="52755" y="106038"/>
                    <a:pt x="52755" y="106472"/>
                    <a:pt x="52443" y="106688"/>
                  </a:cubicBezTo>
                  <a:cubicBezTo>
                    <a:pt x="52443" y="106688"/>
                    <a:pt x="52443" y="107127"/>
                    <a:pt x="52443" y="107127"/>
                  </a:cubicBezTo>
                  <a:cubicBezTo>
                    <a:pt x="52137" y="107127"/>
                    <a:pt x="52443" y="106688"/>
                    <a:pt x="52443" y="106688"/>
                  </a:cubicBezTo>
                  <a:cubicBezTo>
                    <a:pt x="52443" y="106688"/>
                    <a:pt x="52443" y="106472"/>
                    <a:pt x="52443" y="106688"/>
                  </a:cubicBezTo>
                  <a:cubicBezTo>
                    <a:pt x="52443" y="106472"/>
                    <a:pt x="52443" y="106472"/>
                    <a:pt x="52443" y="106472"/>
                  </a:cubicBezTo>
                  <a:cubicBezTo>
                    <a:pt x="52443" y="106472"/>
                    <a:pt x="52443" y="106472"/>
                    <a:pt x="52443" y="106472"/>
                  </a:cubicBezTo>
                  <a:cubicBezTo>
                    <a:pt x="51831" y="106472"/>
                    <a:pt x="52137" y="106911"/>
                    <a:pt x="51831" y="107127"/>
                  </a:cubicBezTo>
                  <a:cubicBezTo>
                    <a:pt x="51831" y="107344"/>
                    <a:pt x="51219" y="107561"/>
                    <a:pt x="51525" y="107783"/>
                  </a:cubicBezTo>
                  <a:cubicBezTo>
                    <a:pt x="51525" y="107561"/>
                    <a:pt x="51525" y="107561"/>
                    <a:pt x="51219" y="107561"/>
                  </a:cubicBezTo>
                  <a:cubicBezTo>
                    <a:pt x="51219" y="107783"/>
                    <a:pt x="51219" y="107783"/>
                    <a:pt x="51219" y="107783"/>
                  </a:cubicBezTo>
                  <a:cubicBezTo>
                    <a:pt x="51219" y="107783"/>
                    <a:pt x="51219" y="107561"/>
                    <a:pt x="51219" y="107561"/>
                  </a:cubicBezTo>
                  <a:cubicBezTo>
                    <a:pt x="51219" y="107561"/>
                    <a:pt x="51219" y="107561"/>
                    <a:pt x="51219" y="107561"/>
                  </a:cubicBezTo>
                  <a:cubicBezTo>
                    <a:pt x="51219" y="107561"/>
                    <a:pt x="50913" y="108216"/>
                    <a:pt x="51219" y="108216"/>
                  </a:cubicBezTo>
                  <a:cubicBezTo>
                    <a:pt x="51219" y="108216"/>
                    <a:pt x="51219" y="108000"/>
                    <a:pt x="51219" y="108000"/>
                  </a:cubicBezTo>
                  <a:cubicBezTo>
                    <a:pt x="51219" y="108000"/>
                    <a:pt x="51219" y="107783"/>
                    <a:pt x="51219" y="107783"/>
                  </a:cubicBezTo>
                  <a:cubicBezTo>
                    <a:pt x="51219" y="107783"/>
                    <a:pt x="51219" y="107783"/>
                    <a:pt x="51219" y="107783"/>
                  </a:cubicBezTo>
                  <a:cubicBezTo>
                    <a:pt x="51219" y="107783"/>
                    <a:pt x="51219" y="107783"/>
                    <a:pt x="51525" y="108000"/>
                  </a:cubicBezTo>
                  <a:cubicBezTo>
                    <a:pt x="51525" y="108000"/>
                    <a:pt x="51219" y="108000"/>
                    <a:pt x="51525" y="108216"/>
                  </a:cubicBezTo>
                  <a:cubicBezTo>
                    <a:pt x="51525" y="108216"/>
                    <a:pt x="51525" y="108216"/>
                    <a:pt x="51525" y="108216"/>
                  </a:cubicBezTo>
                  <a:cubicBezTo>
                    <a:pt x="51525" y="108216"/>
                    <a:pt x="51525" y="108216"/>
                    <a:pt x="51525" y="108438"/>
                  </a:cubicBezTo>
                  <a:cubicBezTo>
                    <a:pt x="51525" y="108438"/>
                    <a:pt x="51525" y="108216"/>
                    <a:pt x="51525" y="108216"/>
                  </a:cubicBezTo>
                  <a:cubicBezTo>
                    <a:pt x="51525" y="108438"/>
                    <a:pt x="51525" y="108438"/>
                    <a:pt x="51525" y="108438"/>
                  </a:cubicBezTo>
                  <a:cubicBezTo>
                    <a:pt x="51525" y="108438"/>
                    <a:pt x="51525" y="108655"/>
                    <a:pt x="51525" y="108655"/>
                  </a:cubicBezTo>
                  <a:cubicBezTo>
                    <a:pt x="51525" y="108655"/>
                    <a:pt x="51219" y="108655"/>
                    <a:pt x="51219" y="108438"/>
                  </a:cubicBezTo>
                  <a:cubicBezTo>
                    <a:pt x="51219" y="108655"/>
                    <a:pt x="51219" y="108655"/>
                    <a:pt x="50913" y="108655"/>
                  </a:cubicBezTo>
                  <a:cubicBezTo>
                    <a:pt x="51219" y="108438"/>
                    <a:pt x="50913" y="108438"/>
                    <a:pt x="50913" y="108438"/>
                  </a:cubicBezTo>
                  <a:cubicBezTo>
                    <a:pt x="50913" y="108438"/>
                    <a:pt x="50913" y="108438"/>
                    <a:pt x="50913" y="108438"/>
                  </a:cubicBezTo>
                  <a:cubicBezTo>
                    <a:pt x="50913" y="108438"/>
                    <a:pt x="50607" y="108438"/>
                    <a:pt x="50607" y="108655"/>
                  </a:cubicBezTo>
                  <a:cubicBezTo>
                    <a:pt x="50301" y="108438"/>
                    <a:pt x="49994" y="108438"/>
                    <a:pt x="49994" y="108438"/>
                  </a:cubicBezTo>
                  <a:cubicBezTo>
                    <a:pt x="49994" y="108655"/>
                    <a:pt x="50301" y="108655"/>
                    <a:pt x="50301" y="108655"/>
                  </a:cubicBezTo>
                  <a:cubicBezTo>
                    <a:pt x="49994" y="108655"/>
                    <a:pt x="49994" y="108872"/>
                    <a:pt x="49688" y="108872"/>
                  </a:cubicBezTo>
                  <a:cubicBezTo>
                    <a:pt x="49688" y="108655"/>
                    <a:pt x="49688" y="108438"/>
                    <a:pt x="49688" y="108438"/>
                  </a:cubicBezTo>
                  <a:cubicBezTo>
                    <a:pt x="49377" y="108438"/>
                    <a:pt x="48458" y="108000"/>
                    <a:pt x="48458" y="108438"/>
                  </a:cubicBezTo>
                  <a:cubicBezTo>
                    <a:pt x="48764" y="108438"/>
                    <a:pt x="48764" y="108438"/>
                    <a:pt x="49070" y="108438"/>
                  </a:cubicBezTo>
                  <a:cubicBezTo>
                    <a:pt x="49070" y="108438"/>
                    <a:pt x="48764" y="108438"/>
                    <a:pt x="48764" y="108655"/>
                  </a:cubicBezTo>
                  <a:cubicBezTo>
                    <a:pt x="48764" y="108438"/>
                    <a:pt x="48764" y="108438"/>
                    <a:pt x="48764" y="108438"/>
                  </a:cubicBezTo>
                  <a:cubicBezTo>
                    <a:pt x="48458" y="108655"/>
                    <a:pt x="49377" y="108438"/>
                    <a:pt x="49377" y="108655"/>
                  </a:cubicBezTo>
                  <a:cubicBezTo>
                    <a:pt x="49377" y="108655"/>
                    <a:pt x="48764" y="108872"/>
                    <a:pt x="48764" y="108872"/>
                  </a:cubicBezTo>
                  <a:cubicBezTo>
                    <a:pt x="48458" y="108872"/>
                    <a:pt x="47846" y="108872"/>
                    <a:pt x="48458" y="109088"/>
                  </a:cubicBezTo>
                  <a:cubicBezTo>
                    <a:pt x="48764" y="109088"/>
                    <a:pt x="48764" y="109088"/>
                    <a:pt x="49070" y="109088"/>
                  </a:cubicBezTo>
                  <a:cubicBezTo>
                    <a:pt x="49070" y="109088"/>
                    <a:pt x="49070" y="109311"/>
                    <a:pt x="49377" y="109311"/>
                  </a:cubicBezTo>
                  <a:cubicBezTo>
                    <a:pt x="49377" y="109311"/>
                    <a:pt x="49994" y="109527"/>
                    <a:pt x="50301" y="109744"/>
                  </a:cubicBezTo>
                  <a:cubicBezTo>
                    <a:pt x="50301" y="109744"/>
                    <a:pt x="50301" y="109744"/>
                    <a:pt x="50301" y="109961"/>
                  </a:cubicBezTo>
                  <a:cubicBezTo>
                    <a:pt x="50301" y="109961"/>
                    <a:pt x="50301" y="110183"/>
                    <a:pt x="50607" y="110183"/>
                  </a:cubicBezTo>
                  <a:cubicBezTo>
                    <a:pt x="50913" y="110400"/>
                    <a:pt x="50913" y="110400"/>
                    <a:pt x="51219" y="110400"/>
                  </a:cubicBezTo>
                  <a:cubicBezTo>
                    <a:pt x="51525" y="110400"/>
                    <a:pt x="51831" y="110616"/>
                    <a:pt x="51525" y="110183"/>
                  </a:cubicBezTo>
                  <a:cubicBezTo>
                    <a:pt x="51831" y="110183"/>
                    <a:pt x="51831" y="110400"/>
                    <a:pt x="52137" y="110400"/>
                  </a:cubicBezTo>
                  <a:cubicBezTo>
                    <a:pt x="52137" y="110616"/>
                    <a:pt x="52137" y="110616"/>
                    <a:pt x="52137" y="110616"/>
                  </a:cubicBezTo>
                  <a:cubicBezTo>
                    <a:pt x="52137" y="110616"/>
                    <a:pt x="52443" y="110616"/>
                    <a:pt x="52443" y="110616"/>
                  </a:cubicBezTo>
                  <a:cubicBezTo>
                    <a:pt x="52443" y="110838"/>
                    <a:pt x="52443" y="110838"/>
                    <a:pt x="52755" y="110838"/>
                  </a:cubicBezTo>
                  <a:cubicBezTo>
                    <a:pt x="52755" y="111055"/>
                    <a:pt x="52755" y="111055"/>
                    <a:pt x="53061" y="111272"/>
                  </a:cubicBezTo>
                  <a:cubicBezTo>
                    <a:pt x="53367" y="111272"/>
                    <a:pt x="53980" y="111272"/>
                    <a:pt x="54286" y="111488"/>
                  </a:cubicBezTo>
                  <a:cubicBezTo>
                    <a:pt x="54592" y="111488"/>
                    <a:pt x="54592" y="111711"/>
                    <a:pt x="54898" y="111711"/>
                  </a:cubicBezTo>
                  <a:cubicBezTo>
                    <a:pt x="54898" y="111927"/>
                    <a:pt x="54898" y="111711"/>
                    <a:pt x="54898" y="111927"/>
                  </a:cubicBezTo>
                  <a:cubicBezTo>
                    <a:pt x="55204" y="111927"/>
                    <a:pt x="55204" y="111927"/>
                    <a:pt x="55204" y="111927"/>
                  </a:cubicBezTo>
                  <a:cubicBezTo>
                    <a:pt x="55822" y="112361"/>
                    <a:pt x="56434" y="112800"/>
                    <a:pt x="57047" y="113238"/>
                  </a:cubicBezTo>
                  <a:cubicBezTo>
                    <a:pt x="57047" y="113455"/>
                    <a:pt x="57353" y="113455"/>
                    <a:pt x="57353" y="113672"/>
                  </a:cubicBezTo>
                  <a:cubicBezTo>
                    <a:pt x="57659" y="113672"/>
                    <a:pt x="57659" y="113888"/>
                    <a:pt x="57659" y="113888"/>
                  </a:cubicBezTo>
                  <a:cubicBezTo>
                    <a:pt x="57965" y="113888"/>
                    <a:pt x="57965" y="113672"/>
                    <a:pt x="57965" y="113672"/>
                  </a:cubicBezTo>
                  <a:cubicBezTo>
                    <a:pt x="58271" y="113455"/>
                    <a:pt x="58271" y="113455"/>
                    <a:pt x="58577" y="113455"/>
                  </a:cubicBezTo>
                  <a:cubicBezTo>
                    <a:pt x="58889" y="113455"/>
                    <a:pt x="59195" y="113672"/>
                    <a:pt x="59195" y="113672"/>
                  </a:cubicBezTo>
                  <a:cubicBezTo>
                    <a:pt x="59501" y="113672"/>
                    <a:pt x="59501" y="113455"/>
                    <a:pt x="59807" y="113455"/>
                  </a:cubicBezTo>
                  <a:cubicBezTo>
                    <a:pt x="60114" y="113672"/>
                    <a:pt x="60420" y="113888"/>
                    <a:pt x="61032" y="114111"/>
                  </a:cubicBezTo>
                  <a:cubicBezTo>
                    <a:pt x="61338" y="114111"/>
                    <a:pt x="61338" y="114111"/>
                    <a:pt x="61650" y="114111"/>
                  </a:cubicBezTo>
                  <a:cubicBezTo>
                    <a:pt x="61650" y="114111"/>
                    <a:pt x="61650" y="114111"/>
                    <a:pt x="61650" y="114111"/>
                  </a:cubicBezTo>
                  <a:cubicBezTo>
                    <a:pt x="61956" y="114111"/>
                    <a:pt x="61956" y="114111"/>
                    <a:pt x="61956" y="114327"/>
                  </a:cubicBezTo>
                  <a:cubicBezTo>
                    <a:pt x="62262" y="114544"/>
                    <a:pt x="62874" y="114544"/>
                    <a:pt x="63181" y="114544"/>
                  </a:cubicBezTo>
                  <a:cubicBezTo>
                    <a:pt x="63487" y="114544"/>
                    <a:pt x="63793" y="114544"/>
                    <a:pt x="63793" y="114544"/>
                  </a:cubicBezTo>
                  <a:cubicBezTo>
                    <a:pt x="64099" y="114544"/>
                    <a:pt x="64405" y="114327"/>
                    <a:pt x="64717" y="114327"/>
                  </a:cubicBezTo>
                  <a:cubicBezTo>
                    <a:pt x="64717" y="114327"/>
                    <a:pt x="64717" y="114544"/>
                    <a:pt x="65023" y="114544"/>
                  </a:cubicBezTo>
                  <a:cubicBezTo>
                    <a:pt x="65329" y="114761"/>
                    <a:pt x="65329" y="114544"/>
                    <a:pt x="65635" y="114544"/>
                  </a:cubicBezTo>
                  <a:cubicBezTo>
                    <a:pt x="65941" y="114544"/>
                    <a:pt x="65941" y="114544"/>
                    <a:pt x="66247" y="114761"/>
                  </a:cubicBezTo>
                  <a:cubicBezTo>
                    <a:pt x="66554" y="114761"/>
                    <a:pt x="66247" y="114761"/>
                    <a:pt x="66554" y="114983"/>
                  </a:cubicBezTo>
                  <a:cubicBezTo>
                    <a:pt x="66860" y="115200"/>
                    <a:pt x="67472" y="115200"/>
                    <a:pt x="67784" y="115416"/>
                  </a:cubicBezTo>
                  <a:cubicBezTo>
                    <a:pt x="68090" y="115416"/>
                    <a:pt x="68090" y="115638"/>
                    <a:pt x="68396" y="115638"/>
                  </a:cubicBezTo>
                  <a:cubicBezTo>
                    <a:pt x="68396" y="115638"/>
                    <a:pt x="68702" y="115638"/>
                    <a:pt x="68702" y="115638"/>
                  </a:cubicBezTo>
                  <a:cubicBezTo>
                    <a:pt x="68702" y="115855"/>
                    <a:pt x="68702" y="115855"/>
                    <a:pt x="68702" y="115855"/>
                  </a:cubicBezTo>
                  <a:cubicBezTo>
                    <a:pt x="68396" y="116072"/>
                    <a:pt x="68396" y="116072"/>
                    <a:pt x="68702" y="116072"/>
                  </a:cubicBezTo>
                  <a:cubicBezTo>
                    <a:pt x="68702" y="116072"/>
                    <a:pt x="69008" y="116288"/>
                    <a:pt x="69008" y="116288"/>
                  </a:cubicBezTo>
                  <a:cubicBezTo>
                    <a:pt x="69314" y="116288"/>
                    <a:pt x="69314" y="116072"/>
                    <a:pt x="69314" y="116072"/>
                  </a:cubicBezTo>
                  <a:cubicBezTo>
                    <a:pt x="69314" y="116072"/>
                    <a:pt x="69621" y="116072"/>
                    <a:pt x="69927" y="116072"/>
                  </a:cubicBezTo>
                  <a:cubicBezTo>
                    <a:pt x="69927" y="116072"/>
                    <a:pt x="69927" y="115855"/>
                    <a:pt x="69927" y="115855"/>
                  </a:cubicBezTo>
                  <a:cubicBezTo>
                    <a:pt x="70233" y="115855"/>
                    <a:pt x="70233" y="115855"/>
                    <a:pt x="70539" y="115855"/>
                  </a:cubicBezTo>
                  <a:cubicBezTo>
                    <a:pt x="71157" y="115638"/>
                    <a:pt x="71157" y="115855"/>
                    <a:pt x="71463" y="116072"/>
                  </a:cubicBezTo>
                  <a:cubicBezTo>
                    <a:pt x="71463" y="115855"/>
                    <a:pt x="71463" y="115638"/>
                    <a:pt x="71769" y="115638"/>
                  </a:cubicBezTo>
                  <a:cubicBezTo>
                    <a:pt x="72075" y="115638"/>
                    <a:pt x="72075" y="115855"/>
                    <a:pt x="72075" y="115855"/>
                  </a:cubicBezTo>
                  <a:cubicBezTo>
                    <a:pt x="72381" y="115855"/>
                    <a:pt x="72381" y="115855"/>
                    <a:pt x="72381" y="115855"/>
                  </a:cubicBezTo>
                  <a:cubicBezTo>
                    <a:pt x="72687" y="115855"/>
                    <a:pt x="72687" y="116288"/>
                    <a:pt x="72994" y="116288"/>
                  </a:cubicBezTo>
                  <a:cubicBezTo>
                    <a:pt x="73300" y="116288"/>
                    <a:pt x="73300" y="116288"/>
                    <a:pt x="73606" y="116288"/>
                  </a:cubicBezTo>
                  <a:cubicBezTo>
                    <a:pt x="73606" y="116288"/>
                    <a:pt x="74224" y="116288"/>
                    <a:pt x="74224" y="116511"/>
                  </a:cubicBezTo>
                  <a:cubicBezTo>
                    <a:pt x="74224" y="116727"/>
                    <a:pt x="73918" y="116944"/>
                    <a:pt x="73918" y="117161"/>
                  </a:cubicBezTo>
                  <a:cubicBezTo>
                    <a:pt x="73918" y="117383"/>
                    <a:pt x="74224" y="117383"/>
                    <a:pt x="74224" y="117383"/>
                  </a:cubicBezTo>
                  <a:cubicBezTo>
                    <a:pt x="74530" y="117383"/>
                    <a:pt x="74530" y="117383"/>
                    <a:pt x="74530" y="117600"/>
                  </a:cubicBezTo>
                  <a:cubicBezTo>
                    <a:pt x="74836" y="117600"/>
                    <a:pt x="74836" y="117600"/>
                    <a:pt x="74836" y="117600"/>
                  </a:cubicBezTo>
                  <a:cubicBezTo>
                    <a:pt x="74836" y="117816"/>
                    <a:pt x="74836" y="117600"/>
                    <a:pt x="74836" y="117600"/>
                  </a:cubicBezTo>
                  <a:cubicBezTo>
                    <a:pt x="75142" y="117600"/>
                    <a:pt x="75142" y="117816"/>
                    <a:pt x="75142" y="117816"/>
                  </a:cubicBezTo>
                  <a:cubicBezTo>
                    <a:pt x="75142" y="117816"/>
                    <a:pt x="75448" y="117816"/>
                    <a:pt x="75448" y="117816"/>
                  </a:cubicBezTo>
                  <a:cubicBezTo>
                    <a:pt x="75754" y="117816"/>
                    <a:pt x="75754" y="117816"/>
                    <a:pt x="75754" y="117816"/>
                  </a:cubicBezTo>
                  <a:cubicBezTo>
                    <a:pt x="76061" y="118038"/>
                    <a:pt x="76367" y="118038"/>
                    <a:pt x="76367" y="118038"/>
                  </a:cubicBezTo>
                  <a:cubicBezTo>
                    <a:pt x="76678" y="118255"/>
                    <a:pt x="76367" y="118255"/>
                    <a:pt x="76678" y="118255"/>
                  </a:cubicBezTo>
                  <a:cubicBezTo>
                    <a:pt x="76678" y="118255"/>
                    <a:pt x="76985" y="118255"/>
                    <a:pt x="76985" y="118255"/>
                  </a:cubicBezTo>
                  <a:cubicBezTo>
                    <a:pt x="77291" y="118255"/>
                    <a:pt x="76985" y="118038"/>
                    <a:pt x="76985" y="118255"/>
                  </a:cubicBezTo>
                  <a:cubicBezTo>
                    <a:pt x="77291" y="118255"/>
                    <a:pt x="77291" y="118472"/>
                    <a:pt x="77291" y="118472"/>
                  </a:cubicBezTo>
                  <a:cubicBezTo>
                    <a:pt x="77291" y="118472"/>
                    <a:pt x="77597" y="118472"/>
                    <a:pt x="77597" y="118688"/>
                  </a:cubicBezTo>
                  <a:cubicBezTo>
                    <a:pt x="77597" y="118688"/>
                    <a:pt x="77597" y="118911"/>
                    <a:pt x="77903" y="118911"/>
                  </a:cubicBezTo>
                  <a:cubicBezTo>
                    <a:pt x="77903" y="118911"/>
                    <a:pt x="77903" y="118911"/>
                    <a:pt x="78209" y="118911"/>
                  </a:cubicBezTo>
                  <a:cubicBezTo>
                    <a:pt x="78209" y="118911"/>
                    <a:pt x="78209" y="119127"/>
                    <a:pt x="78515" y="119344"/>
                  </a:cubicBezTo>
                  <a:cubicBezTo>
                    <a:pt x="78515" y="119561"/>
                    <a:pt x="78515" y="119561"/>
                    <a:pt x="78821" y="119783"/>
                  </a:cubicBezTo>
                  <a:cubicBezTo>
                    <a:pt x="78821" y="119783"/>
                    <a:pt x="78821" y="119783"/>
                    <a:pt x="79127" y="119783"/>
                  </a:cubicBezTo>
                  <a:cubicBezTo>
                    <a:pt x="79127" y="119783"/>
                    <a:pt x="79127" y="119783"/>
                    <a:pt x="79434" y="120000"/>
                  </a:cubicBezTo>
                  <a:cubicBezTo>
                    <a:pt x="79434" y="120000"/>
                    <a:pt x="79434" y="119783"/>
                    <a:pt x="79434" y="119783"/>
                  </a:cubicBezTo>
                  <a:cubicBezTo>
                    <a:pt x="79745" y="119783"/>
                    <a:pt x="79745" y="120000"/>
                    <a:pt x="79745" y="120000"/>
                  </a:cubicBezTo>
                  <a:cubicBezTo>
                    <a:pt x="80051" y="120000"/>
                    <a:pt x="80051" y="120000"/>
                    <a:pt x="80358" y="119783"/>
                  </a:cubicBezTo>
                  <a:cubicBezTo>
                    <a:pt x="80358" y="119783"/>
                    <a:pt x="80358" y="119783"/>
                    <a:pt x="80358" y="119783"/>
                  </a:cubicBezTo>
                  <a:cubicBezTo>
                    <a:pt x="80358" y="119783"/>
                    <a:pt x="80358" y="119561"/>
                    <a:pt x="80358" y="119561"/>
                  </a:cubicBezTo>
                  <a:cubicBezTo>
                    <a:pt x="80358" y="119561"/>
                    <a:pt x="80664" y="119561"/>
                    <a:pt x="80664" y="119561"/>
                  </a:cubicBezTo>
                  <a:cubicBezTo>
                    <a:pt x="80664" y="119344"/>
                    <a:pt x="80664" y="119344"/>
                    <a:pt x="80970" y="119127"/>
                  </a:cubicBezTo>
                  <a:cubicBezTo>
                    <a:pt x="81276" y="119127"/>
                    <a:pt x="81582" y="118911"/>
                    <a:pt x="81582" y="118911"/>
                  </a:cubicBezTo>
                  <a:cubicBezTo>
                    <a:pt x="81888" y="118688"/>
                    <a:pt x="82194" y="118472"/>
                    <a:pt x="82194" y="118255"/>
                  </a:cubicBezTo>
                  <a:cubicBezTo>
                    <a:pt x="82194" y="118038"/>
                    <a:pt x="82194" y="118255"/>
                    <a:pt x="81888" y="118038"/>
                  </a:cubicBezTo>
                  <a:cubicBezTo>
                    <a:pt x="81582" y="118038"/>
                    <a:pt x="81582" y="117816"/>
                    <a:pt x="81582" y="117600"/>
                  </a:cubicBezTo>
                  <a:cubicBezTo>
                    <a:pt x="81276" y="117161"/>
                    <a:pt x="80664" y="116727"/>
                    <a:pt x="80358" y="116288"/>
                  </a:cubicBezTo>
                  <a:cubicBezTo>
                    <a:pt x="80358" y="116288"/>
                    <a:pt x="80358" y="116288"/>
                    <a:pt x="80051" y="116072"/>
                  </a:cubicBezTo>
                  <a:cubicBezTo>
                    <a:pt x="79745" y="115855"/>
                    <a:pt x="79745" y="116072"/>
                    <a:pt x="79745" y="115638"/>
                  </a:cubicBezTo>
                  <a:cubicBezTo>
                    <a:pt x="79745" y="115416"/>
                    <a:pt x="79745" y="115416"/>
                    <a:pt x="79434" y="115200"/>
                  </a:cubicBezTo>
                  <a:cubicBezTo>
                    <a:pt x="79434" y="115200"/>
                    <a:pt x="79127" y="114983"/>
                    <a:pt x="79127" y="114983"/>
                  </a:cubicBezTo>
                  <a:cubicBezTo>
                    <a:pt x="79127" y="114761"/>
                    <a:pt x="79127" y="114544"/>
                    <a:pt x="79127" y="114327"/>
                  </a:cubicBezTo>
                  <a:cubicBezTo>
                    <a:pt x="79127" y="114327"/>
                    <a:pt x="79434" y="114327"/>
                    <a:pt x="79434" y="114111"/>
                  </a:cubicBezTo>
                  <a:cubicBezTo>
                    <a:pt x="79434" y="114111"/>
                    <a:pt x="79127" y="114111"/>
                    <a:pt x="79127" y="114111"/>
                  </a:cubicBezTo>
                  <a:cubicBezTo>
                    <a:pt x="79127" y="114111"/>
                    <a:pt x="79127" y="114327"/>
                    <a:pt x="79127" y="114111"/>
                  </a:cubicBezTo>
                  <a:cubicBezTo>
                    <a:pt x="79127" y="114111"/>
                    <a:pt x="79127" y="113888"/>
                    <a:pt x="79127" y="113888"/>
                  </a:cubicBezTo>
                  <a:cubicBezTo>
                    <a:pt x="79127" y="113672"/>
                    <a:pt x="79434" y="113238"/>
                    <a:pt x="79434" y="113016"/>
                  </a:cubicBezTo>
                  <a:cubicBezTo>
                    <a:pt x="79434" y="113016"/>
                    <a:pt x="79745" y="112583"/>
                    <a:pt x="79745" y="112583"/>
                  </a:cubicBezTo>
                  <a:cubicBezTo>
                    <a:pt x="79434" y="112361"/>
                    <a:pt x="79434" y="112800"/>
                    <a:pt x="79127" y="112800"/>
                  </a:cubicBezTo>
                  <a:cubicBezTo>
                    <a:pt x="79127" y="113016"/>
                    <a:pt x="79127" y="113455"/>
                    <a:pt x="79127" y="113672"/>
                  </a:cubicBezTo>
                  <a:cubicBezTo>
                    <a:pt x="78821" y="113672"/>
                    <a:pt x="78821" y="113455"/>
                    <a:pt x="78821" y="113238"/>
                  </a:cubicBezTo>
                  <a:cubicBezTo>
                    <a:pt x="78821" y="113238"/>
                    <a:pt x="78821" y="113238"/>
                    <a:pt x="78821" y="113455"/>
                  </a:cubicBezTo>
                  <a:cubicBezTo>
                    <a:pt x="78821" y="113238"/>
                    <a:pt x="79127" y="113238"/>
                    <a:pt x="79127" y="113238"/>
                  </a:cubicBezTo>
                  <a:cubicBezTo>
                    <a:pt x="79127" y="113016"/>
                    <a:pt x="79127" y="113016"/>
                    <a:pt x="79127" y="113016"/>
                  </a:cubicBezTo>
                  <a:cubicBezTo>
                    <a:pt x="79127" y="112800"/>
                    <a:pt x="79127" y="113016"/>
                    <a:pt x="79127" y="112800"/>
                  </a:cubicBezTo>
                  <a:cubicBezTo>
                    <a:pt x="79127" y="112800"/>
                    <a:pt x="79127" y="112800"/>
                    <a:pt x="79127" y="112800"/>
                  </a:cubicBezTo>
                  <a:cubicBezTo>
                    <a:pt x="79127" y="112583"/>
                    <a:pt x="78515" y="111927"/>
                    <a:pt x="78515" y="111927"/>
                  </a:cubicBezTo>
                  <a:cubicBezTo>
                    <a:pt x="78515" y="111488"/>
                    <a:pt x="78515" y="111711"/>
                    <a:pt x="78209" y="111711"/>
                  </a:cubicBezTo>
                  <a:cubicBezTo>
                    <a:pt x="77903" y="111488"/>
                    <a:pt x="77903" y="111272"/>
                    <a:pt x="77597" y="111272"/>
                  </a:cubicBezTo>
                  <a:cubicBezTo>
                    <a:pt x="77291" y="111055"/>
                    <a:pt x="76985" y="111272"/>
                    <a:pt x="76985" y="111055"/>
                  </a:cubicBezTo>
                  <a:cubicBezTo>
                    <a:pt x="76678" y="110838"/>
                    <a:pt x="76985" y="110838"/>
                    <a:pt x="76985" y="110616"/>
                  </a:cubicBezTo>
                  <a:cubicBezTo>
                    <a:pt x="76985" y="110616"/>
                    <a:pt x="76985" y="110400"/>
                    <a:pt x="77291" y="110183"/>
                  </a:cubicBezTo>
                  <a:cubicBezTo>
                    <a:pt x="77291" y="110183"/>
                    <a:pt x="77291" y="110400"/>
                    <a:pt x="77291" y="110400"/>
                  </a:cubicBezTo>
                  <a:cubicBezTo>
                    <a:pt x="77291" y="110183"/>
                    <a:pt x="77291" y="110183"/>
                    <a:pt x="77597" y="110183"/>
                  </a:cubicBezTo>
                  <a:cubicBezTo>
                    <a:pt x="77597" y="110183"/>
                    <a:pt x="77597" y="110183"/>
                    <a:pt x="77597" y="110183"/>
                  </a:cubicBezTo>
                  <a:cubicBezTo>
                    <a:pt x="77597" y="109961"/>
                    <a:pt x="77597" y="109961"/>
                    <a:pt x="77903" y="109744"/>
                  </a:cubicBezTo>
                  <a:cubicBezTo>
                    <a:pt x="77903" y="109744"/>
                    <a:pt x="77597" y="109744"/>
                    <a:pt x="77903" y="109744"/>
                  </a:cubicBezTo>
                  <a:cubicBezTo>
                    <a:pt x="77903" y="109744"/>
                    <a:pt x="77903" y="109961"/>
                    <a:pt x="77903" y="109961"/>
                  </a:cubicBezTo>
                  <a:cubicBezTo>
                    <a:pt x="78209" y="109961"/>
                    <a:pt x="78209" y="109744"/>
                    <a:pt x="77903" y="109527"/>
                  </a:cubicBezTo>
                  <a:cubicBezTo>
                    <a:pt x="78209" y="109527"/>
                    <a:pt x="78209" y="109527"/>
                    <a:pt x="78209" y="109744"/>
                  </a:cubicBezTo>
                  <a:cubicBezTo>
                    <a:pt x="78209" y="109527"/>
                    <a:pt x="78209" y="109527"/>
                    <a:pt x="78209" y="109527"/>
                  </a:cubicBezTo>
                  <a:cubicBezTo>
                    <a:pt x="78515" y="109311"/>
                    <a:pt x="78515" y="109311"/>
                    <a:pt x="78515" y="109088"/>
                  </a:cubicBezTo>
                  <a:cubicBezTo>
                    <a:pt x="78515" y="109088"/>
                    <a:pt x="78515" y="108872"/>
                    <a:pt x="78515" y="108872"/>
                  </a:cubicBezTo>
                  <a:cubicBezTo>
                    <a:pt x="78515" y="108872"/>
                    <a:pt x="78821" y="108872"/>
                    <a:pt x="78821" y="108872"/>
                  </a:cubicBezTo>
                  <a:cubicBezTo>
                    <a:pt x="78821" y="108872"/>
                    <a:pt x="78821" y="108438"/>
                    <a:pt x="79127" y="108216"/>
                  </a:cubicBezTo>
                  <a:cubicBezTo>
                    <a:pt x="79127" y="108216"/>
                    <a:pt x="78821" y="108216"/>
                    <a:pt x="78821" y="108216"/>
                  </a:cubicBezTo>
                  <a:cubicBezTo>
                    <a:pt x="78821" y="108216"/>
                    <a:pt x="79127" y="108216"/>
                    <a:pt x="79127" y="108216"/>
                  </a:cubicBezTo>
                  <a:cubicBezTo>
                    <a:pt x="79127" y="108216"/>
                    <a:pt x="79127" y="108000"/>
                    <a:pt x="79434" y="108000"/>
                  </a:cubicBezTo>
                  <a:cubicBezTo>
                    <a:pt x="79127" y="108000"/>
                    <a:pt x="79127" y="107783"/>
                    <a:pt x="79127" y="107783"/>
                  </a:cubicBezTo>
                  <a:cubicBezTo>
                    <a:pt x="79127" y="107783"/>
                    <a:pt x="79127" y="107783"/>
                    <a:pt x="79434" y="108000"/>
                  </a:cubicBezTo>
                  <a:cubicBezTo>
                    <a:pt x="79745" y="107783"/>
                    <a:pt x="79127" y="107561"/>
                    <a:pt x="78821" y="107561"/>
                  </a:cubicBezTo>
                  <a:cubicBezTo>
                    <a:pt x="78821" y="107344"/>
                    <a:pt x="78821" y="107344"/>
                    <a:pt x="79127" y="107344"/>
                  </a:cubicBezTo>
                  <a:cubicBezTo>
                    <a:pt x="79127" y="107344"/>
                    <a:pt x="79127" y="107344"/>
                    <a:pt x="79127" y="107561"/>
                  </a:cubicBezTo>
                  <a:cubicBezTo>
                    <a:pt x="79127" y="107561"/>
                    <a:pt x="79127" y="107561"/>
                    <a:pt x="79434" y="107561"/>
                  </a:cubicBezTo>
                  <a:cubicBezTo>
                    <a:pt x="79434" y="107561"/>
                    <a:pt x="79434" y="107783"/>
                    <a:pt x="79745" y="107783"/>
                  </a:cubicBezTo>
                  <a:cubicBezTo>
                    <a:pt x="79745" y="107783"/>
                    <a:pt x="79745" y="107783"/>
                    <a:pt x="79745" y="107783"/>
                  </a:cubicBezTo>
                  <a:cubicBezTo>
                    <a:pt x="79745" y="107561"/>
                    <a:pt x="79434" y="107561"/>
                    <a:pt x="79434" y="107561"/>
                  </a:cubicBezTo>
                  <a:cubicBezTo>
                    <a:pt x="79434" y="107561"/>
                    <a:pt x="79434" y="107561"/>
                    <a:pt x="79434" y="107561"/>
                  </a:cubicBezTo>
                  <a:cubicBezTo>
                    <a:pt x="79434" y="107561"/>
                    <a:pt x="79434" y="107344"/>
                    <a:pt x="79434" y="107344"/>
                  </a:cubicBezTo>
                  <a:cubicBezTo>
                    <a:pt x="79434" y="107344"/>
                    <a:pt x="79434" y="107344"/>
                    <a:pt x="79434" y="107344"/>
                  </a:cubicBezTo>
                  <a:cubicBezTo>
                    <a:pt x="79127" y="107127"/>
                    <a:pt x="79745" y="107344"/>
                    <a:pt x="79745" y="107344"/>
                  </a:cubicBezTo>
                  <a:cubicBezTo>
                    <a:pt x="79745" y="107561"/>
                    <a:pt x="80051" y="107561"/>
                    <a:pt x="80051" y="107783"/>
                  </a:cubicBezTo>
                  <a:cubicBezTo>
                    <a:pt x="80051" y="107561"/>
                    <a:pt x="80051" y="107127"/>
                    <a:pt x="80358" y="107561"/>
                  </a:cubicBezTo>
                  <a:cubicBezTo>
                    <a:pt x="80358" y="107344"/>
                    <a:pt x="80664" y="107344"/>
                    <a:pt x="80664" y="107344"/>
                  </a:cubicBezTo>
                  <a:cubicBezTo>
                    <a:pt x="80664" y="107344"/>
                    <a:pt x="80970" y="107344"/>
                    <a:pt x="80970" y="107344"/>
                  </a:cubicBezTo>
                  <a:cubicBezTo>
                    <a:pt x="80970" y="107344"/>
                    <a:pt x="81276" y="107344"/>
                    <a:pt x="81276" y="107344"/>
                  </a:cubicBezTo>
                  <a:cubicBezTo>
                    <a:pt x="81276" y="107344"/>
                    <a:pt x="81276" y="107344"/>
                    <a:pt x="81276" y="107127"/>
                  </a:cubicBezTo>
                  <a:cubicBezTo>
                    <a:pt x="81582" y="107127"/>
                    <a:pt x="81276" y="107127"/>
                    <a:pt x="81582" y="107127"/>
                  </a:cubicBezTo>
                  <a:cubicBezTo>
                    <a:pt x="81582" y="106911"/>
                    <a:pt x="81582" y="107127"/>
                    <a:pt x="81888" y="107127"/>
                  </a:cubicBezTo>
                  <a:cubicBezTo>
                    <a:pt x="81582" y="106911"/>
                    <a:pt x="81582" y="106911"/>
                    <a:pt x="81582" y="106911"/>
                  </a:cubicBezTo>
                  <a:cubicBezTo>
                    <a:pt x="81888" y="106911"/>
                    <a:pt x="81888" y="106688"/>
                    <a:pt x="82194" y="106688"/>
                  </a:cubicBezTo>
                  <a:cubicBezTo>
                    <a:pt x="82501" y="106688"/>
                    <a:pt x="82501" y="106911"/>
                    <a:pt x="82501" y="106911"/>
                  </a:cubicBezTo>
                  <a:cubicBezTo>
                    <a:pt x="82501" y="106911"/>
                    <a:pt x="82501" y="107127"/>
                    <a:pt x="82501" y="107127"/>
                  </a:cubicBezTo>
                  <a:cubicBezTo>
                    <a:pt x="82501" y="107127"/>
                    <a:pt x="82812" y="106911"/>
                    <a:pt x="82812" y="107127"/>
                  </a:cubicBezTo>
                  <a:cubicBezTo>
                    <a:pt x="82812" y="106911"/>
                    <a:pt x="82812" y="106472"/>
                    <a:pt x="82501" y="106688"/>
                  </a:cubicBezTo>
                  <a:cubicBezTo>
                    <a:pt x="82501" y="106688"/>
                    <a:pt x="82501" y="106688"/>
                    <a:pt x="82501" y="106472"/>
                  </a:cubicBezTo>
                  <a:cubicBezTo>
                    <a:pt x="82812" y="106472"/>
                    <a:pt x="82501" y="106255"/>
                    <a:pt x="82501" y="106255"/>
                  </a:cubicBezTo>
                  <a:cubicBezTo>
                    <a:pt x="82501" y="106255"/>
                    <a:pt x="82501" y="106255"/>
                    <a:pt x="82501" y="106255"/>
                  </a:cubicBezTo>
                  <a:cubicBezTo>
                    <a:pt x="82812" y="106255"/>
                    <a:pt x="82812" y="106255"/>
                    <a:pt x="82812" y="106472"/>
                  </a:cubicBezTo>
                  <a:cubicBezTo>
                    <a:pt x="83118" y="106255"/>
                    <a:pt x="82812" y="106255"/>
                    <a:pt x="82812" y="106255"/>
                  </a:cubicBezTo>
                  <a:cubicBezTo>
                    <a:pt x="82812" y="106255"/>
                    <a:pt x="83118" y="106255"/>
                    <a:pt x="83118" y="106472"/>
                  </a:cubicBezTo>
                  <a:cubicBezTo>
                    <a:pt x="83118" y="106472"/>
                    <a:pt x="83118" y="106255"/>
                    <a:pt x="83118" y="106255"/>
                  </a:cubicBezTo>
                  <a:cubicBezTo>
                    <a:pt x="83118" y="106255"/>
                    <a:pt x="83118" y="106255"/>
                    <a:pt x="83118" y="106255"/>
                  </a:cubicBezTo>
                  <a:cubicBezTo>
                    <a:pt x="83118" y="106255"/>
                    <a:pt x="83118" y="106255"/>
                    <a:pt x="83118" y="106255"/>
                  </a:cubicBezTo>
                  <a:cubicBezTo>
                    <a:pt x="83118" y="106255"/>
                    <a:pt x="83118" y="106255"/>
                    <a:pt x="83118" y="106038"/>
                  </a:cubicBezTo>
                  <a:cubicBezTo>
                    <a:pt x="83118" y="106255"/>
                    <a:pt x="83118" y="106255"/>
                    <a:pt x="83118" y="106255"/>
                  </a:cubicBezTo>
                  <a:cubicBezTo>
                    <a:pt x="83425" y="106255"/>
                    <a:pt x="83118" y="106255"/>
                    <a:pt x="83425" y="106038"/>
                  </a:cubicBezTo>
                  <a:cubicBezTo>
                    <a:pt x="83731" y="106038"/>
                    <a:pt x="83731" y="106038"/>
                    <a:pt x="83731" y="106038"/>
                  </a:cubicBezTo>
                  <a:cubicBezTo>
                    <a:pt x="83731" y="106038"/>
                    <a:pt x="83731" y="105816"/>
                    <a:pt x="83731" y="105816"/>
                  </a:cubicBezTo>
                  <a:cubicBezTo>
                    <a:pt x="83731" y="105816"/>
                    <a:pt x="83731" y="105600"/>
                    <a:pt x="84037" y="105600"/>
                  </a:cubicBezTo>
                  <a:cubicBezTo>
                    <a:pt x="83731" y="105816"/>
                    <a:pt x="84343" y="105816"/>
                    <a:pt x="84343" y="105816"/>
                  </a:cubicBezTo>
                  <a:cubicBezTo>
                    <a:pt x="84343" y="105816"/>
                    <a:pt x="83731" y="105600"/>
                    <a:pt x="83731" y="105383"/>
                  </a:cubicBezTo>
                  <a:cubicBezTo>
                    <a:pt x="83425" y="105383"/>
                    <a:pt x="83425" y="105161"/>
                    <a:pt x="83118" y="105161"/>
                  </a:cubicBezTo>
                  <a:cubicBezTo>
                    <a:pt x="83118" y="105161"/>
                    <a:pt x="83118" y="105161"/>
                    <a:pt x="82812" y="105161"/>
                  </a:cubicBezTo>
                  <a:cubicBezTo>
                    <a:pt x="82812" y="105161"/>
                    <a:pt x="82812" y="104944"/>
                    <a:pt x="82501" y="104944"/>
                  </a:cubicBezTo>
                  <a:cubicBezTo>
                    <a:pt x="82501" y="104944"/>
                    <a:pt x="82194" y="104944"/>
                    <a:pt x="82194" y="104944"/>
                  </a:cubicBezTo>
                  <a:cubicBezTo>
                    <a:pt x="82194" y="104727"/>
                    <a:pt x="82194" y="104727"/>
                    <a:pt x="81888" y="104727"/>
                  </a:cubicBezTo>
                  <a:cubicBezTo>
                    <a:pt x="81888" y="104511"/>
                    <a:pt x="82194" y="104288"/>
                    <a:pt x="82501" y="104511"/>
                  </a:cubicBezTo>
                  <a:cubicBezTo>
                    <a:pt x="82812" y="104511"/>
                    <a:pt x="82501" y="104511"/>
                    <a:pt x="82812" y="104511"/>
                  </a:cubicBezTo>
                  <a:cubicBezTo>
                    <a:pt x="83118" y="104511"/>
                    <a:pt x="83425" y="104511"/>
                    <a:pt x="83425" y="104288"/>
                  </a:cubicBezTo>
                  <a:cubicBezTo>
                    <a:pt x="83425" y="104288"/>
                    <a:pt x="83118" y="103855"/>
                    <a:pt x="83118" y="103855"/>
                  </a:cubicBezTo>
                  <a:cubicBezTo>
                    <a:pt x="82812" y="103416"/>
                    <a:pt x="82501" y="102983"/>
                    <a:pt x="82194" y="102761"/>
                  </a:cubicBezTo>
                  <a:cubicBezTo>
                    <a:pt x="82194" y="102761"/>
                    <a:pt x="82194" y="102544"/>
                    <a:pt x="82194" y="102544"/>
                  </a:cubicBezTo>
                  <a:cubicBezTo>
                    <a:pt x="81888" y="102327"/>
                    <a:pt x="81888" y="102544"/>
                    <a:pt x="81888" y="102327"/>
                  </a:cubicBezTo>
                  <a:cubicBezTo>
                    <a:pt x="81582" y="102327"/>
                    <a:pt x="81276" y="101888"/>
                    <a:pt x="80970" y="101672"/>
                  </a:cubicBezTo>
                  <a:cubicBezTo>
                    <a:pt x="80970" y="101455"/>
                    <a:pt x="80664" y="101455"/>
                    <a:pt x="80358" y="101455"/>
                  </a:cubicBezTo>
                  <a:cubicBezTo>
                    <a:pt x="80051" y="101455"/>
                    <a:pt x="79745" y="101455"/>
                    <a:pt x="79745" y="101455"/>
                  </a:cubicBezTo>
                  <a:cubicBezTo>
                    <a:pt x="79434" y="101455"/>
                    <a:pt x="79434" y="101238"/>
                    <a:pt x="79127" y="101238"/>
                  </a:cubicBezTo>
                  <a:cubicBezTo>
                    <a:pt x="78821" y="101238"/>
                    <a:pt x="79127" y="101238"/>
                    <a:pt x="78821" y="101238"/>
                  </a:cubicBezTo>
                  <a:cubicBezTo>
                    <a:pt x="78821" y="101238"/>
                    <a:pt x="78821" y="101672"/>
                    <a:pt x="78821" y="101672"/>
                  </a:cubicBezTo>
                  <a:cubicBezTo>
                    <a:pt x="78821" y="101672"/>
                    <a:pt x="78209" y="101238"/>
                    <a:pt x="78209" y="101238"/>
                  </a:cubicBezTo>
                  <a:cubicBezTo>
                    <a:pt x="78209" y="101238"/>
                    <a:pt x="78209" y="101016"/>
                    <a:pt x="78209" y="101016"/>
                  </a:cubicBezTo>
                  <a:cubicBezTo>
                    <a:pt x="78209" y="101016"/>
                    <a:pt x="78209" y="101016"/>
                    <a:pt x="77903" y="100800"/>
                  </a:cubicBezTo>
                  <a:cubicBezTo>
                    <a:pt x="77903" y="100800"/>
                    <a:pt x="77903" y="100800"/>
                    <a:pt x="78209" y="100583"/>
                  </a:cubicBezTo>
                  <a:cubicBezTo>
                    <a:pt x="78209" y="100583"/>
                    <a:pt x="78209" y="100583"/>
                    <a:pt x="78209" y="100361"/>
                  </a:cubicBezTo>
                  <a:cubicBezTo>
                    <a:pt x="78209" y="100361"/>
                    <a:pt x="78209" y="100361"/>
                    <a:pt x="78209" y="100361"/>
                  </a:cubicBezTo>
                  <a:cubicBezTo>
                    <a:pt x="77903" y="100361"/>
                    <a:pt x="78209" y="100361"/>
                    <a:pt x="78209" y="100144"/>
                  </a:cubicBezTo>
                  <a:cubicBezTo>
                    <a:pt x="78209" y="100144"/>
                    <a:pt x="77903" y="100144"/>
                    <a:pt x="77903" y="100144"/>
                  </a:cubicBezTo>
                  <a:cubicBezTo>
                    <a:pt x="77903" y="100144"/>
                    <a:pt x="77903" y="99927"/>
                    <a:pt x="78209" y="99927"/>
                  </a:cubicBezTo>
                  <a:cubicBezTo>
                    <a:pt x="77903" y="99927"/>
                    <a:pt x="78209" y="99927"/>
                    <a:pt x="77903" y="99927"/>
                  </a:cubicBezTo>
                  <a:cubicBezTo>
                    <a:pt x="77903" y="99711"/>
                    <a:pt x="77597" y="99711"/>
                    <a:pt x="77291" y="99711"/>
                  </a:cubicBezTo>
                  <a:cubicBezTo>
                    <a:pt x="77291" y="99711"/>
                    <a:pt x="76985" y="99711"/>
                    <a:pt x="76678" y="99488"/>
                  </a:cubicBezTo>
                  <a:cubicBezTo>
                    <a:pt x="76367" y="99488"/>
                    <a:pt x="76367" y="99488"/>
                    <a:pt x="76367" y="99272"/>
                  </a:cubicBezTo>
                  <a:cubicBezTo>
                    <a:pt x="76678" y="98838"/>
                    <a:pt x="76678" y="98616"/>
                    <a:pt x="76985" y="98183"/>
                  </a:cubicBezTo>
                  <a:cubicBezTo>
                    <a:pt x="76985" y="98183"/>
                    <a:pt x="76985" y="97961"/>
                    <a:pt x="76985" y="97961"/>
                  </a:cubicBezTo>
                  <a:cubicBezTo>
                    <a:pt x="77291" y="97744"/>
                    <a:pt x="77291" y="97744"/>
                    <a:pt x="77597" y="97744"/>
                  </a:cubicBezTo>
                  <a:cubicBezTo>
                    <a:pt x="77597" y="97527"/>
                    <a:pt x="77903" y="97311"/>
                    <a:pt x="77903" y="97088"/>
                  </a:cubicBezTo>
                  <a:cubicBezTo>
                    <a:pt x="77597" y="96872"/>
                    <a:pt x="77291" y="96655"/>
                    <a:pt x="77291" y="96655"/>
                  </a:cubicBezTo>
                  <a:cubicBezTo>
                    <a:pt x="76985" y="96438"/>
                    <a:pt x="77291" y="96216"/>
                    <a:pt x="77291" y="96216"/>
                  </a:cubicBezTo>
                  <a:cubicBezTo>
                    <a:pt x="77291" y="96000"/>
                    <a:pt x="77291" y="95783"/>
                    <a:pt x="77291" y="95561"/>
                  </a:cubicBezTo>
                  <a:cubicBezTo>
                    <a:pt x="77597" y="95344"/>
                    <a:pt x="77291" y="95127"/>
                    <a:pt x="77597" y="94911"/>
                  </a:cubicBezTo>
                  <a:cubicBezTo>
                    <a:pt x="77903" y="94688"/>
                    <a:pt x="78515" y="94688"/>
                    <a:pt x="78515" y="94472"/>
                  </a:cubicBezTo>
                  <a:cubicBezTo>
                    <a:pt x="78821" y="94255"/>
                    <a:pt x="78515" y="94255"/>
                    <a:pt x="78515" y="94038"/>
                  </a:cubicBezTo>
                  <a:cubicBezTo>
                    <a:pt x="78515" y="94038"/>
                    <a:pt x="78515" y="94038"/>
                    <a:pt x="78821" y="93816"/>
                  </a:cubicBezTo>
                  <a:cubicBezTo>
                    <a:pt x="78821" y="93816"/>
                    <a:pt x="78515" y="93816"/>
                    <a:pt x="78515" y="93600"/>
                  </a:cubicBezTo>
                  <a:cubicBezTo>
                    <a:pt x="78515" y="93600"/>
                    <a:pt x="78821" y="93600"/>
                    <a:pt x="78821" y="93600"/>
                  </a:cubicBezTo>
                  <a:cubicBezTo>
                    <a:pt x="78821" y="93383"/>
                    <a:pt x="79127" y="93383"/>
                    <a:pt x="79127" y="93161"/>
                  </a:cubicBezTo>
                  <a:cubicBezTo>
                    <a:pt x="79745" y="92944"/>
                    <a:pt x="80358" y="93816"/>
                    <a:pt x="80358" y="94038"/>
                  </a:cubicBezTo>
                  <a:cubicBezTo>
                    <a:pt x="80664" y="94255"/>
                    <a:pt x="80970" y="94688"/>
                    <a:pt x="81276" y="94911"/>
                  </a:cubicBezTo>
                  <a:cubicBezTo>
                    <a:pt x="81276" y="94911"/>
                    <a:pt x="81276" y="94911"/>
                    <a:pt x="81582" y="94911"/>
                  </a:cubicBezTo>
                  <a:cubicBezTo>
                    <a:pt x="81582" y="95127"/>
                    <a:pt x="81582" y="95127"/>
                    <a:pt x="81888" y="95127"/>
                  </a:cubicBezTo>
                  <a:cubicBezTo>
                    <a:pt x="81888" y="95127"/>
                    <a:pt x="81888" y="95127"/>
                    <a:pt x="81888" y="95127"/>
                  </a:cubicBezTo>
                  <a:cubicBezTo>
                    <a:pt x="82194" y="94911"/>
                    <a:pt x="82812" y="94911"/>
                    <a:pt x="82812" y="94688"/>
                  </a:cubicBezTo>
                  <a:cubicBezTo>
                    <a:pt x="83118" y="94472"/>
                    <a:pt x="83118" y="94472"/>
                    <a:pt x="83118" y="94255"/>
                  </a:cubicBezTo>
                  <a:cubicBezTo>
                    <a:pt x="83118" y="94255"/>
                    <a:pt x="82812" y="94255"/>
                    <a:pt x="82812" y="94255"/>
                  </a:cubicBezTo>
                  <a:cubicBezTo>
                    <a:pt x="82812" y="94038"/>
                    <a:pt x="82812" y="93816"/>
                    <a:pt x="82812" y="93600"/>
                  </a:cubicBezTo>
                  <a:cubicBezTo>
                    <a:pt x="82812" y="93600"/>
                    <a:pt x="82501" y="93383"/>
                    <a:pt x="82501" y="93161"/>
                  </a:cubicBezTo>
                  <a:cubicBezTo>
                    <a:pt x="82501" y="92944"/>
                    <a:pt x="82501" y="92944"/>
                    <a:pt x="82501" y="92727"/>
                  </a:cubicBezTo>
                  <a:cubicBezTo>
                    <a:pt x="82501" y="92727"/>
                    <a:pt x="82194" y="92727"/>
                    <a:pt x="82194" y="92511"/>
                  </a:cubicBezTo>
                  <a:cubicBezTo>
                    <a:pt x="82194" y="92511"/>
                    <a:pt x="82812" y="92727"/>
                    <a:pt x="82812" y="92727"/>
                  </a:cubicBezTo>
                  <a:cubicBezTo>
                    <a:pt x="83425" y="92511"/>
                    <a:pt x="83425" y="92288"/>
                    <a:pt x="83731" y="92072"/>
                  </a:cubicBezTo>
                  <a:cubicBezTo>
                    <a:pt x="84037" y="92072"/>
                    <a:pt x="84649" y="92072"/>
                    <a:pt x="84649" y="91638"/>
                  </a:cubicBezTo>
                  <a:cubicBezTo>
                    <a:pt x="84649" y="91638"/>
                    <a:pt x="84343" y="91638"/>
                    <a:pt x="84343" y="91416"/>
                  </a:cubicBezTo>
                  <a:cubicBezTo>
                    <a:pt x="84343" y="91416"/>
                    <a:pt x="84649" y="90983"/>
                    <a:pt x="84649" y="90983"/>
                  </a:cubicBezTo>
                  <a:cubicBezTo>
                    <a:pt x="84955" y="90983"/>
                    <a:pt x="85567" y="91200"/>
                    <a:pt x="85879" y="90983"/>
                  </a:cubicBezTo>
                  <a:cubicBezTo>
                    <a:pt x="86185" y="90761"/>
                    <a:pt x="86185" y="90544"/>
                    <a:pt x="86798" y="90544"/>
                  </a:cubicBezTo>
                  <a:cubicBezTo>
                    <a:pt x="87410" y="90327"/>
                    <a:pt x="87104" y="90327"/>
                    <a:pt x="87410" y="90111"/>
                  </a:cubicBezTo>
                  <a:cubicBezTo>
                    <a:pt x="87410" y="90111"/>
                    <a:pt x="87410" y="90111"/>
                    <a:pt x="87410" y="90111"/>
                  </a:cubicBezTo>
                  <a:cubicBezTo>
                    <a:pt x="87716" y="90111"/>
                    <a:pt x="87716" y="89888"/>
                    <a:pt x="87716" y="89888"/>
                  </a:cubicBezTo>
                  <a:cubicBezTo>
                    <a:pt x="87716" y="89888"/>
                    <a:pt x="87716" y="89672"/>
                    <a:pt x="87716" y="89455"/>
                  </a:cubicBezTo>
                  <a:cubicBezTo>
                    <a:pt x="87716" y="89455"/>
                    <a:pt x="88022" y="89455"/>
                    <a:pt x="88022" y="89455"/>
                  </a:cubicBezTo>
                  <a:cubicBezTo>
                    <a:pt x="88022" y="89455"/>
                    <a:pt x="88022" y="89455"/>
                    <a:pt x="88328" y="89455"/>
                  </a:cubicBezTo>
                  <a:cubicBezTo>
                    <a:pt x="88022" y="89672"/>
                    <a:pt x="88328" y="89672"/>
                    <a:pt x="88328" y="89455"/>
                  </a:cubicBezTo>
                  <a:cubicBezTo>
                    <a:pt x="88634" y="89455"/>
                    <a:pt x="88328" y="89238"/>
                    <a:pt x="88328" y="89016"/>
                  </a:cubicBezTo>
                  <a:cubicBezTo>
                    <a:pt x="88634" y="88800"/>
                    <a:pt x="88634" y="89238"/>
                    <a:pt x="88946" y="89238"/>
                  </a:cubicBezTo>
                  <a:cubicBezTo>
                    <a:pt x="89252" y="89238"/>
                    <a:pt x="89558" y="89238"/>
                    <a:pt x="89558" y="89238"/>
                  </a:cubicBezTo>
                  <a:cubicBezTo>
                    <a:pt x="89865" y="89238"/>
                    <a:pt x="89865" y="89238"/>
                    <a:pt x="89865" y="89455"/>
                  </a:cubicBezTo>
                  <a:cubicBezTo>
                    <a:pt x="90171" y="89455"/>
                    <a:pt x="90171" y="89455"/>
                    <a:pt x="90171" y="89455"/>
                  </a:cubicBezTo>
                  <a:cubicBezTo>
                    <a:pt x="90171" y="89672"/>
                    <a:pt x="89865" y="89672"/>
                    <a:pt x="89865" y="89672"/>
                  </a:cubicBezTo>
                  <a:cubicBezTo>
                    <a:pt x="89865" y="89888"/>
                    <a:pt x="89865" y="89888"/>
                    <a:pt x="90171" y="89888"/>
                  </a:cubicBezTo>
                  <a:cubicBezTo>
                    <a:pt x="90171" y="89888"/>
                    <a:pt x="90477" y="89888"/>
                    <a:pt x="90477" y="89888"/>
                  </a:cubicBezTo>
                  <a:cubicBezTo>
                    <a:pt x="90477" y="89888"/>
                    <a:pt x="90477" y="89672"/>
                    <a:pt x="90783" y="89672"/>
                  </a:cubicBezTo>
                  <a:cubicBezTo>
                    <a:pt x="90783" y="89672"/>
                    <a:pt x="90783" y="89672"/>
                    <a:pt x="90783" y="89888"/>
                  </a:cubicBezTo>
                  <a:cubicBezTo>
                    <a:pt x="91089" y="89888"/>
                    <a:pt x="90783" y="89888"/>
                    <a:pt x="91089" y="89888"/>
                  </a:cubicBezTo>
                  <a:cubicBezTo>
                    <a:pt x="91089" y="89888"/>
                    <a:pt x="91395" y="89888"/>
                    <a:pt x="91395" y="89888"/>
                  </a:cubicBezTo>
                  <a:cubicBezTo>
                    <a:pt x="91395" y="89672"/>
                    <a:pt x="91089" y="89672"/>
                    <a:pt x="91395" y="89455"/>
                  </a:cubicBezTo>
                  <a:cubicBezTo>
                    <a:pt x="91395" y="89455"/>
                    <a:pt x="91395" y="89238"/>
                    <a:pt x="91707" y="89238"/>
                  </a:cubicBezTo>
                  <a:cubicBezTo>
                    <a:pt x="91707" y="89238"/>
                    <a:pt x="92013" y="89238"/>
                    <a:pt x="92319" y="89238"/>
                  </a:cubicBezTo>
                  <a:cubicBezTo>
                    <a:pt x="92319" y="89238"/>
                    <a:pt x="92319" y="89238"/>
                    <a:pt x="92319" y="89016"/>
                  </a:cubicBezTo>
                  <a:cubicBezTo>
                    <a:pt x="92319" y="89016"/>
                    <a:pt x="92625" y="89016"/>
                    <a:pt x="92625" y="89016"/>
                  </a:cubicBezTo>
                  <a:cubicBezTo>
                    <a:pt x="92625" y="89016"/>
                    <a:pt x="92931" y="89016"/>
                    <a:pt x="92625" y="89016"/>
                  </a:cubicBezTo>
                  <a:cubicBezTo>
                    <a:pt x="92931" y="89016"/>
                    <a:pt x="92625" y="88800"/>
                    <a:pt x="92931" y="89016"/>
                  </a:cubicBezTo>
                  <a:cubicBezTo>
                    <a:pt x="92931" y="89016"/>
                    <a:pt x="93238" y="89455"/>
                    <a:pt x="93238" y="89455"/>
                  </a:cubicBezTo>
                  <a:cubicBezTo>
                    <a:pt x="93238" y="89455"/>
                    <a:pt x="93238" y="89888"/>
                    <a:pt x="93544" y="89888"/>
                  </a:cubicBezTo>
                  <a:cubicBezTo>
                    <a:pt x="93544" y="89888"/>
                    <a:pt x="93850" y="89888"/>
                    <a:pt x="93850" y="89888"/>
                  </a:cubicBezTo>
                  <a:cubicBezTo>
                    <a:pt x="94156" y="89672"/>
                    <a:pt x="94156" y="89888"/>
                    <a:pt x="94462" y="89888"/>
                  </a:cubicBezTo>
                  <a:cubicBezTo>
                    <a:pt x="94462" y="89888"/>
                    <a:pt x="94462" y="89888"/>
                    <a:pt x="94462" y="89888"/>
                  </a:cubicBezTo>
                  <a:cubicBezTo>
                    <a:pt x="94774" y="90111"/>
                    <a:pt x="94462" y="89888"/>
                    <a:pt x="94774" y="89888"/>
                  </a:cubicBezTo>
                  <a:cubicBezTo>
                    <a:pt x="94774" y="89888"/>
                    <a:pt x="95080" y="89888"/>
                    <a:pt x="95080" y="89888"/>
                  </a:cubicBezTo>
                  <a:cubicBezTo>
                    <a:pt x="95080" y="89672"/>
                    <a:pt x="95386" y="89888"/>
                    <a:pt x="95386" y="89888"/>
                  </a:cubicBezTo>
                  <a:cubicBezTo>
                    <a:pt x="95386" y="89888"/>
                    <a:pt x="95692" y="89672"/>
                    <a:pt x="95692" y="89888"/>
                  </a:cubicBezTo>
                  <a:cubicBezTo>
                    <a:pt x="95998" y="89888"/>
                    <a:pt x="95998" y="89888"/>
                    <a:pt x="96305" y="90111"/>
                  </a:cubicBezTo>
                  <a:cubicBezTo>
                    <a:pt x="96305" y="90111"/>
                    <a:pt x="96611" y="90111"/>
                    <a:pt x="96305" y="90327"/>
                  </a:cubicBezTo>
                  <a:cubicBezTo>
                    <a:pt x="96611" y="90327"/>
                    <a:pt x="96611" y="90544"/>
                    <a:pt x="96611" y="90544"/>
                  </a:cubicBezTo>
                  <a:cubicBezTo>
                    <a:pt x="96611" y="90761"/>
                    <a:pt x="96611" y="90761"/>
                    <a:pt x="96917" y="90761"/>
                  </a:cubicBezTo>
                  <a:cubicBezTo>
                    <a:pt x="97223" y="90761"/>
                    <a:pt x="97223" y="90761"/>
                    <a:pt x="97529" y="90761"/>
                  </a:cubicBezTo>
                  <a:cubicBezTo>
                    <a:pt x="97529" y="90761"/>
                    <a:pt x="97529" y="90983"/>
                    <a:pt x="97529" y="90983"/>
                  </a:cubicBezTo>
                  <a:cubicBezTo>
                    <a:pt x="97841" y="91200"/>
                    <a:pt x="97841" y="90983"/>
                    <a:pt x="97841" y="91200"/>
                  </a:cubicBezTo>
                  <a:cubicBezTo>
                    <a:pt x="98147" y="91416"/>
                    <a:pt x="98147" y="91416"/>
                    <a:pt x="98147" y="91416"/>
                  </a:cubicBezTo>
                  <a:cubicBezTo>
                    <a:pt x="98147" y="91638"/>
                    <a:pt x="98453" y="91638"/>
                    <a:pt x="98453" y="91855"/>
                  </a:cubicBezTo>
                  <a:cubicBezTo>
                    <a:pt x="98759" y="91855"/>
                    <a:pt x="99065" y="91855"/>
                    <a:pt x="99065" y="91855"/>
                  </a:cubicBezTo>
                  <a:cubicBezTo>
                    <a:pt x="99065" y="92072"/>
                    <a:pt x="98759" y="92072"/>
                    <a:pt x="98759" y="92072"/>
                  </a:cubicBezTo>
                  <a:cubicBezTo>
                    <a:pt x="98759" y="92288"/>
                    <a:pt x="98759" y="92511"/>
                    <a:pt x="98759" y="92511"/>
                  </a:cubicBezTo>
                  <a:cubicBezTo>
                    <a:pt x="98759" y="92727"/>
                    <a:pt x="99065" y="92944"/>
                    <a:pt x="99371" y="92727"/>
                  </a:cubicBezTo>
                  <a:cubicBezTo>
                    <a:pt x="99678" y="92727"/>
                    <a:pt x="99371" y="92288"/>
                    <a:pt x="99371" y="92072"/>
                  </a:cubicBezTo>
                  <a:cubicBezTo>
                    <a:pt x="99371" y="92072"/>
                    <a:pt x="99371" y="92072"/>
                    <a:pt x="99371" y="92072"/>
                  </a:cubicBezTo>
                  <a:cubicBezTo>
                    <a:pt x="99371" y="91855"/>
                    <a:pt x="99371" y="91855"/>
                    <a:pt x="99371" y="91855"/>
                  </a:cubicBezTo>
                  <a:cubicBezTo>
                    <a:pt x="99371" y="91638"/>
                    <a:pt x="99371" y="91638"/>
                    <a:pt x="99065" y="91638"/>
                  </a:cubicBezTo>
                  <a:cubicBezTo>
                    <a:pt x="99371" y="91638"/>
                    <a:pt x="99065" y="91416"/>
                    <a:pt x="99371" y="91416"/>
                  </a:cubicBezTo>
                  <a:cubicBezTo>
                    <a:pt x="99678" y="91416"/>
                    <a:pt x="99984" y="91638"/>
                    <a:pt x="99984" y="91638"/>
                  </a:cubicBezTo>
                  <a:cubicBezTo>
                    <a:pt x="100290" y="91638"/>
                    <a:pt x="100290" y="91638"/>
                    <a:pt x="100596" y="91638"/>
                  </a:cubicBezTo>
                  <a:cubicBezTo>
                    <a:pt x="100596" y="91855"/>
                    <a:pt x="100596" y="91855"/>
                    <a:pt x="100596" y="91855"/>
                  </a:cubicBezTo>
                  <a:cubicBezTo>
                    <a:pt x="100908" y="92072"/>
                    <a:pt x="100908" y="92288"/>
                    <a:pt x="101214" y="92511"/>
                  </a:cubicBezTo>
                  <a:cubicBezTo>
                    <a:pt x="101520" y="92511"/>
                    <a:pt x="101520" y="92511"/>
                    <a:pt x="101826" y="92511"/>
                  </a:cubicBezTo>
                  <a:cubicBezTo>
                    <a:pt x="102132" y="92727"/>
                    <a:pt x="102132" y="92944"/>
                    <a:pt x="102438" y="92944"/>
                  </a:cubicBezTo>
                  <a:cubicBezTo>
                    <a:pt x="102745" y="92727"/>
                    <a:pt x="103051" y="92511"/>
                    <a:pt x="103357" y="92288"/>
                  </a:cubicBezTo>
                  <a:cubicBezTo>
                    <a:pt x="103663" y="92072"/>
                    <a:pt x="103663" y="92072"/>
                    <a:pt x="103663" y="91855"/>
                  </a:cubicBezTo>
                  <a:cubicBezTo>
                    <a:pt x="103663" y="91416"/>
                    <a:pt x="103663" y="91855"/>
                    <a:pt x="104281" y="91855"/>
                  </a:cubicBezTo>
                  <a:cubicBezTo>
                    <a:pt x="104281" y="91638"/>
                    <a:pt x="104281" y="91638"/>
                    <a:pt x="104281" y="91638"/>
                  </a:cubicBezTo>
                  <a:cubicBezTo>
                    <a:pt x="104281" y="91638"/>
                    <a:pt x="104281" y="91638"/>
                    <a:pt x="104281" y="91638"/>
                  </a:cubicBezTo>
                  <a:cubicBezTo>
                    <a:pt x="104281" y="91416"/>
                    <a:pt x="104281" y="91638"/>
                    <a:pt x="104587" y="91416"/>
                  </a:cubicBezTo>
                  <a:cubicBezTo>
                    <a:pt x="104587" y="91416"/>
                    <a:pt x="104281" y="91200"/>
                    <a:pt x="104587" y="91200"/>
                  </a:cubicBezTo>
                  <a:cubicBezTo>
                    <a:pt x="104893" y="91200"/>
                    <a:pt x="105199" y="91638"/>
                    <a:pt x="105199" y="91416"/>
                  </a:cubicBezTo>
                  <a:cubicBezTo>
                    <a:pt x="105505" y="91416"/>
                    <a:pt x="104893" y="91200"/>
                    <a:pt x="105505" y="91200"/>
                  </a:cubicBezTo>
                  <a:cubicBezTo>
                    <a:pt x="105505" y="91200"/>
                    <a:pt x="105505" y="91200"/>
                    <a:pt x="105811" y="91200"/>
                  </a:cubicBezTo>
                  <a:cubicBezTo>
                    <a:pt x="105811" y="91200"/>
                    <a:pt x="106118" y="91200"/>
                    <a:pt x="106424" y="91200"/>
                  </a:cubicBezTo>
                  <a:cubicBezTo>
                    <a:pt x="106735" y="90983"/>
                    <a:pt x="106424" y="91200"/>
                    <a:pt x="106735" y="91416"/>
                  </a:cubicBezTo>
                  <a:cubicBezTo>
                    <a:pt x="106735" y="91416"/>
                    <a:pt x="106735" y="91416"/>
                    <a:pt x="107042" y="91416"/>
                  </a:cubicBezTo>
                  <a:cubicBezTo>
                    <a:pt x="107042" y="91638"/>
                    <a:pt x="107042" y="91638"/>
                    <a:pt x="107042" y="91638"/>
                  </a:cubicBezTo>
                  <a:cubicBezTo>
                    <a:pt x="107348" y="92072"/>
                    <a:pt x="107348" y="91638"/>
                    <a:pt x="107654" y="91638"/>
                  </a:cubicBezTo>
                  <a:cubicBezTo>
                    <a:pt x="107960" y="91638"/>
                    <a:pt x="107960" y="91855"/>
                    <a:pt x="108266" y="91416"/>
                  </a:cubicBezTo>
                  <a:cubicBezTo>
                    <a:pt x="108266" y="91416"/>
                    <a:pt x="107960" y="90983"/>
                    <a:pt x="108266" y="90983"/>
                  </a:cubicBezTo>
                  <a:cubicBezTo>
                    <a:pt x="108266" y="90983"/>
                    <a:pt x="108572" y="90983"/>
                    <a:pt x="108572" y="90983"/>
                  </a:cubicBezTo>
                  <a:cubicBezTo>
                    <a:pt x="108878" y="91200"/>
                    <a:pt x="108878" y="91200"/>
                    <a:pt x="108878" y="91200"/>
                  </a:cubicBezTo>
                  <a:cubicBezTo>
                    <a:pt x="109185" y="91200"/>
                    <a:pt x="109185" y="91200"/>
                    <a:pt x="109185" y="91200"/>
                  </a:cubicBezTo>
                  <a:cubicBezTo>
                    <a:pt x="109185" y="91200"/>
                    <a:pt x="109185" y="91200"/>
                    <a:pt x="109491" y="91200"/>
                  </a:cubicBezTo>
                  <a:cubicBezTo>
                    <a:pt x="109491" y="91200"/>
                    <a:pt x="109491" y="90761"/>
                    <a:pt x="109802" y="90983"/>
                  </a:cubicBezTo>
                  <a:cubicBezTo>
                    <a:pt x="110109" y="90983"/>
                    <a:pt x="110109" y="91200"/>
                    <a:pt x="110109" y="91200"/>
                  </a:cubicBezTo>
                  <a:cubicBezTo>
                    <a:pt x="110109" y="91200"/>
                    <a:pt x="110415" y="91200"/>
                    <a:pt x="110415" y="91200"/>
                  </a:cubicBezTo>
                  <a:cubicBezTo>
                    <a:pt x="110415" y="91200"/>
                    <a:pt x="110721" y="91200"/>
                    <a:pt x="110721" y="91416"/>
                  </a:cubicBezTo>
                  <a:cubicBezTo>
                    <a:pt x="110721" y="91416"/>
                    <a:pt x="110415" y="91638"/>
                    <a:pt x="110415" y="91638"/>
                  </a:cubicBezTo>
                  <a:cubicBezTo>
                    <a:pt x="110415" y="91855"/>
                    <a:pt x="110721" y="91855"/>
                    <a:pt x="110721" y="91855"/>
                  </a:cubicBezTo>
                  <a:cubicBezTo>
                    <a:pt x="110721" y="91855"/>
                    <a:pt x="110721" y="92072"/>
                    <a:pt x="110721" y="92072"/>
                  </a:cubicBezTo>
                  <a:cubicBezTo>
                    <a:pt x="110721" y="92072"/>
                    <a:pt x="111027" y="92072"/>
                    <a:pt x="111027" y="92072"/>
                  </a:cubicBezTo>
                  <a:cubicBezTo>
                    <a:pt x="111027" y="92072"/>
                    <a:pt x="111027" y="92072"/>
                    <a:pt x="111333" y="92288"/>
                  </a:cubicBezTo>
                  <a:cubicBezTo>
                    <a:pt x="111333" y="92511"/>
                    <a:pt x="111639" y="92511"/>
                    <a:pt x="111945" y="92511"/>
                  </a:cubicBezTo>
                  <a:cubicBezTo>
                    <a:pt x="112251" y="92511"/>
                    <a:pt x="112251" y="92511"/>
                    <a:pt x="112251" y="92511"/>
                  </a:cubicBezTo>
                  <a:cubicBezTo>
                    <a:pt x="112558" y="92511"/>
                    <a:pt x="112558" y="92511"/>
                    <a:pt x="112558" y="92511"/>
                  </a:cubicBezTo>
                  <a:cubicBezTo>
                    <a:pt x="112558" y="92727"/>
                    <a:pt x="112869" y="92511"/>
                    <a:pt x="112869" y="92511"/>
                  </a:cubicBezTo>
                  <a:cubicBezTo>
                    <a:pt x="113175" y="92511"/>
                    <a:pt x="113482" y="92727"/>
                    <a:pt x="113482" y="92727"/>
                  </a:cubicBezTo>
                  <a:cubicBezTo>
                    <a:pt x="113482" y="92944"/>
                    <a:pt x="112869" y="92727"/>
                    <a:pt x="113175" y="92944"/>
                  </a:cubicBezTo>
                  <a:cubicBezTo>
                    <a:pt x="113175" y="93161"/>
                    <a:pt x="113175" y="92944"/>
                    <a:pt x="113482" y="92944"/>
                  </a:cubicBezTo>
                  <a:cubicBezTo>
                    <a:pt x="113482" y="92944"/>
                    <a:pt x="113788" y="92944"/>
                    <a:pt x="113788" y="92944"/>
                  </a:cubicBezTo>
                  <a:cubicBezTo>
                    <a:pt x="114094" y="92727"/>
                    <a:pt x="114400" y="92511"/>
                    <a:pt x="114400" y="92288"/>
                  </a:cubicBezTo>
                  <a:cubicBezTo>
                    <a:pt x="114400" y="92288"/>
                    <a:pt x="114400" y="91855"/>
                    <a:pt x="114706" y="91855"/>
                  </a:cubicBezTo>
                  <a:cubicBezTo>
                    <a:pt x="115012" y="91855"/>
                    <a:pt x="115012" y="92072"/>
                    <a:pt x="115318" y="92288"/>
                  </a:cubicBezTo>
                  <a:cubicBezTo>
                    <a:pt x="115625" y="92511"/>
                    <a:pt x="116549" y="92511"/>
                    <a:pt x="116855" y="92511"/>
                  </a:cubicBezTo>
                  <a:cubicBezTo>
                    <a:pt x="117467" y="92511"/>
                    <a:pt x="117773" y="92288"/>
                    <a:pt x="118079" y="92288"/>
                  </a:cubicBezTo>
                  <a:cubicBezTo>
                    <a:pt x="118385" y="92072"/>
                    <a:pt x="118691" y="92072"/>
                    <a:pt x="118691" y="91855"/>
                  </a:cubicBezTo>
                  <a:cubicBezTo>
                    <a:pt x="119003" y="91416"/>
                    <a:pt x="118691" y="90761"/>
                    <a:pt x="119309" y="90544"/>
                  </a:cubicBezTo>
                  <a:cubicBezTo>
                    <a:pt x="119003" y="90544"/>
                    <a:pt x="119003" y="90327"/>
                    <a:pt x="118691" y="90111"/>
                  </a:cubicBezTo>
                  <a:cubicBezTo>
                    <a:pt x="118691" y="89888"/>
                    <a:pt x="118691" y="89888"/>
                    <a:pt x="118385" y="89888"/>
                  </a:cubicBezTo>
                  <a:cubicBezTo>
                    <a:pt x="117773" y="89888"/>
                    <a:pt x="117161" y="89888"/>
                    <a:pt x="117161" y="89455"/>
                  </a:cubicBezTo>
                  <a:cubicBezTo>
                    <a:pt x="117161" y="89455"/>
                    <a:pt x="116855" y="89455"/>
                    <a:pt x="116549" y="89455"/>
                  </a:cubicBezTo>
                  <a:cubicBezTo>
                    <a:pt x="116549" y="89455"/>
                    <a:pt x="116242" y="89455"/>
                    <a:pt x="116242" y="89455"/>
                  </a:cubicBezTo>
                  <a:cubicBezTo>
                    <a:pt x="115936" y="89455"/>
                    <a:pt x="115936" y="89455"/>
                    <a:pt x="115936" y="89238"/>
                  </a:cubicBezTo>
                  <a:cubicBezTo>
                    <a:pt x="115936" y="89238"/>
                    <a:pt x="115625" y="89238"/>
                    <a:pt x="115625" y="89238"/>
                  </a:cubicBezTo>
                  <a:cubicBezTo>
                    <a:pt x="115625" y="89238"/>
                    <a:pt x="115936" y="89016"/>
                    <a:pt x="115936" y="89016"/>
                  </a:cubicBezTo>
                  <a:cubicBezTo>
                    <a:pt x="115936" y="88800"/>
                    <a:pt x="115936" y="88800"/>
                    <a:pt x="115625" y="88800"/>
                  </a:cubicBezTo>
                  <a:cubicBezTo>
                    <a:pt x="115625" y="88800"/>
                    <a:pt x="115318" y="88583"/>
                    <a:pt x="115012" y="88583"/>
                  </a:cubicBezTo>
                  <a:cubicBezTo>
                    <a:pt x="114706" y="88583"/>
                    <a:pt x="115012" y="88800"/>
                    <a:pt x="114706" y="88583"/>
                  </a:cubicBezTo>
                  <a:cubicBezTo>
                    <a:pt x="114706" y="88583"/>
                    <a:pt x="114400" y="88361"/>
                    <a:pt x="114706" y="88144"/>
                  </a:cubicBezTo>
                  <a:cubicBezTo>
                    <a:pt x="114706" y="88144"/>
                    <a:pt x="115012" y="88144"/>
                    <a:pt x="115318" y="88144"/>
                  </a:cubicBezTo>
                  <a:cubicBezTo>
                    <a:pt x="115318" y="88144"/>
                    <a:pt x="115625" y="87927"/>
                    <a:pt x="115936" y="87711"/>
                  </a:cubicBezTo>
                  <a:cubicBezTo>
                    <a:pt x="115936" y="87711"/>
                    <a:pt x="116242" y="87711"/>
                    <a:pt x="116242" y="87711"/>
                  </a:cubicBezTo>
                  <a:cubicBezTo>
                    <a:pt x="116549" y="87711"/>
                    <a:pt x="116549" y="87711"/>
                    <a:pt x="116855" y="87488"/>
                  </a:cubicBezTo>
                  <a:cubicBezTo>
                    <a:pt x="116855" y="87488"/>
                    <a:pt x="117467" y="87272"/>
                    <a:pt x="117467" y="87055"/>
                  </a:cubicBezTo>
                  <a:cubicBezTo>
                    <a:pt x="117467" y="87055"/>
                    <a:pt x="117467" y="87055"/>
                    <a:pt x="117467" y="86838"/>
                  </a:cubicBezTo>
                  <a:cubicBezTo>
                    <a:pt x="117161" y="86838"/>
                    <a:pt x="117467" y="86616"/>
                    <a:pt x="117161" y="86616"/>
                  </a:cubicBezTo>
                  <a:cubicBezTo>
                    <a:pt x="117161" y="86616"/>
                    <a:pt x="117161" y="86616"/>
                    <a:pt x="117161" y="86616"/>
                  </a:cubicBezTo>
                  <a:cubicBezTo>
                    <a:pt x="117161" y="86400"/>
                    <a:pt x="116855" y="86400"/>
                    <a:pt x="116855" y="86400"/>
                  </a:cubicBezTo>
                  <a:cubicBezTo>
                    <a:pt x="116855" y="86400"/>
                    <a:pt x="116855" y="86183"/>
                    <a:pt x="116855" y="86183"/>
                  </a:cubicBezTo>
                  <a:cubicBezTo>
                    <a:pt x="116855" y="85961"/>
                    <a:pt x="116549" y="86183"/>
                    <a:pt x="116549" y="85961"/>
                  </a:cubicBezTo>
                  <a:cubicBezTo>
                    <a:pt x="116549" y="85744"/>
                    <a:pt x="116549" y="85744"/>
                    <a:pt x="116855" y="85744"/>
                  </a:cubicBezTo>
                  <a:cubicBezTo>
                    <a:pt x="116855" y="85527"/>
                    <a:pt x="117161" y="85527"/>
                    <a:pt x="117467" y="85311"/>
                  </a:cubicBezTo>
                  <a:cubicBezTo>
                    <a:pt x="117467" y="85088"/>
                    <a:pt x="117773" y="85088"/>
                    <a:pt x="117467" y="84872"/>
                  </a:cubicBezTo>
                  <a:cubicBezTo>
                    <a:pt x="117467" y="84872"/>
                    <a:pt x="117467" y="84872"/>
                    <a:pt x="117773" y="84872"/>
                  </a:cubicBezTo>
                  <a:cubicBezTo>
                    <a:pt x="117773" y="84872"/>
                    <a:pt x="117773" y="84872"/>
                    <a:pt x="117773" y="84872"/>
                  </a:cubicBezTo>
                  <a:cubicBezTo>
                    <a:pt x="118079" y="84872"/>
                    <a:pt x="118079" y="84872"/>
                    <a:pt x="118385" y="84872"/>
                  </a:cubicBezTo>
                  <a:cubicBezTo>
                    <a:pt x="118385" y="84872"/>
                    <a:pt x="118385" y="84872"/>
                    <a:pt x="118691" y="84872"/>
                  </a:cubicBezTo>
                  <a:cubicBezTo>
                    <a:pt x="118691" y="84872"/>
                    <a:pt x="118691" y="84872"/>
                    <a:pt x="119003" y="84872"/>
                  </a:cubicBezTo>
                  <a:cubicBezTo>
                    <a:pt x="119003" y="84872"/>
                    <a:pt x="119003" y="85088"/>
                    <a:pt x="119003" y="85088"/>
                  </a:cubicBezTo>
                  <a:cubicBezTo>
                    <a:pt x="119309" y="85088"/>
                    <a:pt x="119003" y="85088"/>
                    <a:pt x="119309" y="85088"/>
                  </a:cubicBezTo>
                  <a:cubicBezTo>
                    <a:pt x="119615" y="84872"/>
                    <a:pt x="119615" y="84872"/>
                    <a:pt x="119922" y="85088"/>
                  </a:cubicBezTo>
                  <a:cubicBezTo>
                    <a:pt x="119922" y="84872"/>
                    <a:pt x="119922" y="84655"/>
                    <a:pt x="119922" y="84438"/>
                  </a:cubicBezTo>
                  <a:cubicBezTo>
                    <a:pt x="119922" y="84216"/>
                    <a:pt x="119922" y="84438"/>
                    <a:pt x="119615" y="84216"/>
                  </a:cubicBezTo>
                  <a:cubicBezTo>
                    <a:pt x="119615" y="84216"/>
                    <a:pt x="119309" y="84000"/>
                    <a:pt x="119309" y="84000"/>
                  </a:cubicBezTo>
                  <a:cubicBezTo>
                    <a:pt x="119003" y="84000"/>
                    <a:pt x="119003" y="84216"/>
                    <a:pt x="118691" y="84000"/>
                  </a:cubicBezTo>
                  <a:cubicBezTo>
                    <a:pt x="118691" y="84000"/>
                    <a:pt x="118385" y="84000"/>
                    <a:pt x="118385" y="84000"/>
                  </a:cubicBezTo>
                  <a:cubicBezTo>
                    <a:pt x="118385" y="84000"/>
                    <a:pt x="118079" y="84000"/>
                    <a:pt x="118079" y="84000"/>
                  </a:cubicBezTo>
                  <a:cubicBezTo>
                    <a:pt x="118079" y="84000"/>
                    <a:pt x="117773" y="83783"/>
                    <a:pt x="117773" y="83561"/>
                  </a:cubicBezTo>
                  <a:cubicBezTo>
                    <a:pt x="117773" y="83561"/>
                    <a:pt x="118079" y="83344"/>
                    <a:pt x="118079" y="83344"/>
                  </a:cubicBezTo>
                  <a:cubicBezTo>
                    <a:pt x="118079" y="83127"/>
                    <a:pt x="118079" y="83127"/>
                    <a:pt x="118385" y="83127"/>
                  </a:cubicBezTo>
                  <a:cubicBezTo>
                    <a:pt x="118691" y="83344"/>
                    <a:pt x="118385" y="83344"/>
                    <a:pt x="118691" y="83344"/>
                  </a:cubicBezTo>
                  <a:cubicBezTo>
                    <a:pt x="119003" y="83127"/>
                    <a:pt x="119309" y="83127"/>
                    <a:pt x="119003" y="82911"/>
                  </a:cubicBezTo>
                  <a:cubicBezTo>
                    <a:pt x="118691" y="82911"/>
                    <a:pt x="118385" y="82911"/>
                    <a:pt x="118385" y="82911"/>
                  </a:cubicBezTo>
                  <a:cubicBezTo>
                    <a:pt x="118385" y="82911"/>
                    <a:pt x="118385" y="83127"/>
                    <a:pt x="118385" y="83127"/>
                  </a:cubicBezTo>
                  <a:cubicBezTo>
                    <a:pt x="118079" y="83127"/>
                    <a:pt x="118079" y="82911"/>
                    <a:pt x="117773" y="82911"/>
                  </a:cubicBezTo>
                  <a:cubicBezTo>
                    <a:pt x="117773" y="82911"/>
                    <a:pt x="117773" y="82911"/>
                    <a:pt x="117467" y="82911"/>
                  </a:cubicBezTo>
                  <a:cubicBezTo>
                    <a:pt x="117161" y="82688"/>
                    <a:pt x="116855" y="82688"/>
                    <a:pt x="117161" y="82688"/>
                  </a:cubicBezTo>
                  <a:cubicBezTo>
                    <a:pt x="117467" y="82688"/>
                    <a:pt x="117467" y="82688"/>
                    <a:pt x="117467" y="82688"/>
                  </a:cubicBezTo>
                  <a:cubicBezTo>
                    <a:pt x="117467" y="82688"/>
                    <a:pt x="117467" y="82472"/>
                    <a:pt x="117467" y="82472"/>
                  </a:cubicBezTo>
                  <a:cubicBezTo>
                    <a:pt x="117773" y="82472"/>
                    <a:pt x="117773" y="82472"/>
                    <a:pt x="117773" y="82472"/>
                  </a:cubicBezTo>
                  <a:cubicBezTo>
                    <a:pt x="117773" y="82472"/>
                    <a:pt x="117773" y="82255"/>
                    <a:pt x="117773" y="82255"/>
                  </a:cubicBezTo>
                  <a:cubicBezTo>
                    <a:pt x="118079" y="82038"/>
                    <a:pt x="118079" y="82038"/>
                    <a:pt x="117773" y="81816"/>
                  </a:cubicBezTo>
                  <a:cubicBezTo>
                    <a:pt x="117467" y="81816"/>
                    <a:pt x="117161" y="81816"/>
                    <a:pt x="117467" y="81600"/>
                  </a:cubicBezTo>
                  <a:cubicBezTo>
                    <a:pt x="117467" y="81600"/>
                    <a:pt x="117773" y="81600"/>
                    <a:pt x="117773" y="81600"/>
                  </a:cubicBezTo>
                  <a:cubicBezTo>
                    <a:pt x="117773" y="81600"/>
                    <a:pt x="118079" y="81816"/>
                    <a:pt x="118079" y="81816"/>
                  </a:cubicBezTo>
                  <a:cubicBezTo>
                    <a:pt x="118079" y="81816"/>
                    <a:pt x="118079" y="81600"/>
                    <a:pt x="118079" y="81383"/>
                  </a:cubicBezTo>
                  <a:cubicBezTo>
                    <a:pt x="118079" y="81383"/>
                    <a:pt x="118079" y="81383"/>
                    <a:pt x="118079" y="81383"/>
                  </a:cubicBezTo>
                  <a:close/>
                  <a:moveTo>
                    <a:pt x="57965" y="38616"/>
                  </a:moveTo>
                  <a:cubicBezTo>
                    <a:pt x="57659" y="38616"/>
                    <a:pt x="57659" y="38616"/>
                    <a:pt x="57659" y="38616"/>
                  </a:cubicBezTo>
                  <a:cubicBezTo>
                    <a:pt x="57965" y="38616"/>
                    <a:pt x="57965" y="38616"/>
                    <a:pt x="57965" y="38616"/>
                  </a:cubicBezTo>
                  <a:close/>
                  <a:moveTo>
                    <a:pt x="58271" y="38616"/>
                  </a:moveTo>
                  <a:cubicBezTo>
                    <a:pt x="58577" y="38838"/>
                    <a:pt x="59195" y="39488"/>
                    <a:pt x="59195" y="38838"/>
                  </a:cubicBezTo>
                  <a:cubicBezTo>
                    <a:pt x="58889" y="38616"/>
                    <a:pt x="58889" y="38616"/>
                    <a:pt x="58889" y="38400"/>
                  </a:cubicBezTo>
                  <a:cubicBezTo>
                    <a:pt x="58577" y="38400"/>
                    <a:pt x="58271" y="38400"/>
                    <a:pt x="57965" y="38616"/>
                  </a:cubicBezTo>
                  <a:cubicBezTo>
                    <a:pt x="58271" y="38616"/>
                    <a:pt x="58271" y="38616"/>
                    <a:pt x="58271" y="38616"/>
                  </a:cubicBezTo>
                  <a:close/>
                  <a:moveTo>
                    <a:pt x="80358" y="107783"/>
                  </a:moveTo>
                  <a:cubicBezTo>
                    <a:pt x="80358" y="108000"/>
                    <a:pt x="80358" y="108000"/>
                    <a:pt x="80664" y="108216"/>
                  </a:cubicBezTo>
                  <a:cubicBezTo>
                    <a:pt x="80664" y="108000"/>
                    <a:pt x="80664" y="107783"/>
                    <a:pt x="80358" y="107561"/>
                  </a:cubicBezTo>
                  <a:cubicBezTo>
                    <a:pt x="80358" y="107561"/>
                    <a:pt x="80358" y="107783"/>
                    <a:pt x="80358" y="107783"/>
                  </a:cubicBezTo>
                  <a:close/>
                  <a:moveTo>
                    <a:pt x="25765" y="56944"/>
                  </a:moveTo>
                  <a:cubicBezTo>
                    <a:pt x="25765" y="56944"/>
                    <a:pt x="25765" y="56511"/>
                    <a:pt x="25453" y="56727"/>
                  </a:cubicBezTo>
                  <a:cubicBezTo>
                    <a:pt x="25453" y="56727"/>
                    <a:pt x="25453" y="56944"/>
                    <a:pt x="25765" y="569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36" name="Shape 2436"/>
            <p:cNvSpPr/>
            <p:nvPr/>
          </p:nvSpPr>
          <p:spPr>
            <a:xfrm>
              <a:off x="6741345" y="7444272"/>
              <a:ext cx="1422932" cy="991052"/>
            </a:xfrm>
            <a:custGeom>
              <a:avLst/>
              <a:gdLst/>
              <a:ahLst/>
              <a:cxnLst/>
              <a:rect l="0" t="0" r="0" b="0"/>
              <a:pathLst>
                <a:path w="120000" h="120000" extrusionOk="0">
                  <a:moveTo>
                    <a:pt x="118629" y="82622"/>
                  </a:moveTo>
                  <a:cubicBezTo>
                    <a:pt x="118629" y="80655"/>
                    <a:pt x="118629" y="80655"/>
                    <a:pt x="118629" y="80655"/>
                  </a:cubicBezTo>
                  <a:cubicBezTo>
                    <a:pt x="120000" y="80655"/>
                    <a:pt x="118629" y="76722"/>
                    <a:pt x="117253" y="74755"/>
                  </a:cubicBezTo>
                  <a:cubicBezTo>
                    <a:pt x="115883" y="74755"/>
                    <a:pt x="114507" y="74755"/>
                    <a:pt x="113137" y="74755"/>
                  </a:cubicBezTo>
                  <a:cubicBezTo>
                    <a:pt x="113137" y="76722"/>
                    <a:pt x="111761" y="76722"/>
                    <a:pt x="111761" y="76722"/>
                  </a:cubicBezTo>
                  <a:cubicBezTo>
                    <a:pt x="111761" y="76722"/>
                    <a:pt x="110391" y="76722"/>
                    <a:pt x="110391" y="76722"/>
                  </a:cubicBezTo>
                  <a:cubicBezTo>
                    <a:pt x="110391" y="78688"/>
                    <a:pt x="110391" y="78688"/>
                    <a:pt x="110391" y="78688"/>
                  </a:cubicBezTo>
                  <a:cubicBezTo>
                    <a:pt x="109015" y="78688"/>
                    <a:pt x="109015" y="76722"/>
                    <a:pt x="107645" y="76722"/>
                  </a:cubicBezTo>
                  <a:cubicBezTo>
                    <a:pt x="107645" y="78688"/>
                    <a:pt x="107645" y="78688"/>
                    <a:pt x="107645" y="78688"/>
                  </a:cubicBezTo>
                  <a:cubicBezTo>
                    <a:pt x="106269" y="80655"/>
                    <a:pt x="103529" y="78688"/>
                    <a:pt x="102153" y="76722"/>
                  </a:cubicBezTo>
                  <a:cubicBezTo>
                    <a:pt x="102153" y="76722"/>
                    <a:pt x="102153" y="74755"/>
                    <a:pt x="102153" y="74755"/>
                  </a:cubicBezTo>
                  <a:cubicBezTo>
                    <a:pt x="100782" y="74755"/>
                    <a:pt x="100782" y="74755"/>
                    <a:pt x="100782" y="74755"/>
                  </a:cubicBezTo>
                  <a:cubicBezTo>
                    <a:pt x="99407" y="72788"/>
                    <a:pt x="100782" y="70822"/>
                    <a:pt x="99407" y="70822"/>
                  </a:cubicBezTo>
                  <a:cubicBezTo>
                    <a:pt x="99407" y="68850"/>
                    <a:pt x="100782" y="70822"/>
                    <a:pt x="99407" y="66883"/>
                  </a:cubicBezTo>
                  <a:cubicBezTo>
                    <a:pt x="99407" y="64916"/>
                    <a:pt x="99407" y="64916"/>
                    <a:pt x="99407" y="62950"/>
                  </a:cubicBezTo>
                  <a:cubicBezTo>
                    <a:pt x="99407" y="60983"/>
                    <a:pt x="99407" y="59016"/>
                    <a:pt x="99407" y="59016"/>
                  </a:cubicBezTo>
                  <a:cubicBezTo>
                    <a:pt x="99407" y="57050"/>
                    <a:pt x="100782" y="55083"/>
                    <a:pt x="99407" y="53116"/>
                  </a:cubicBezTo>
                  <a:cubicBezTo>
                    <a:pt x="99407" y="53116"/>
                    <a:pt x="100782" y="51150"/>
                    <a:pt x="100782" y="49177"/>
                  </a:cubicBezTo>
                  <a:cubicBezTo>
                    <a:pt x="100782" y="47211"/>
                    <a:pt x="100782" y="47211"/>
                    <a:pt x="100782" y="45244"/>
                  </a:cubicBezTo>
                  <a:cubicBezTo>
                    <a:pt x="100782" y="45244"/>
                    <a:pt x="100782" y="45244"/>
                    <a:pt x="100782" y="43277"/>
                  </a:cubicBezTo>
                  <a:cubicBezTo>
                    <a:pt x="100782" y="39344"/>
                    <a:pt x="99407" y="37377"/>
                    <a:pt x="99407" y="35411"/>
                  </a:cubicBezTo>
                  <a:cubicBezTo>
                    <a:pt x="98036" y="33444"/>
                    <a:pt x="98036" y="33444"/>
                    <a:pt x="96661" y="31477"/>
                  </a:cubicBezTo>
                  <a:cubicBezTo>
                    <a:pt x="96661" y="31477"/>
                    <a:pt x="96661" y="29505"/>
                    <a:pt x="95290" y="29505"/>
                  </a:cubicBezTo>
                  <a:cubicBezTo>
                    <a:pt x="95290" y="27538"/>
                    <a:pt x="93914" y="27538"/>
                    <a:pt x="93914" y="25572"/>
                  </a:cubicBezTo>
                  <a:cubicBezTo>
                    <a:pt x="93914" y="25572"/>
                    <a:pt x="92544" y="23605"/>
                    <a:pt x="92544" y="23605"/>
                  </a:cubicBezTo>
                  <a:cubicBezTo>
                    <a:pt x="92544" y="23605"/>
                    <a:pt x="92544" y="21638"/>
                    <a:pt x="92544" y="21638"/>
                  </a:cubicBezTo>
                  <a:cubicBezTo>
                    <a:pt x="92544" y="21638"/>
                    <a:pt x="92544" y="21638"/>
                    <a:pt x="91168" y="21638"/>
                  </a:cubicBezTo>
                  <a:cubicBezTo>
                    <a:pt x="91168" y="19672"/>
                    <a:pt x="91168" y="19672"/>
                    <a:pt x="91168" y="19672"/>
                  </a:cubicBezTo>
                  <a:cubicBezTo>
                    <a:pt x="89798" y="17705"/>
                    <a:pt x="89798" y="15738"/>
                    <a:pt x="88428" y="13772"/>
                  </a:cubicBezTo>
                  <a:cubicBezTo>
                    <a:pt x="89798" y="13772"/>
                    <a:pt x="88428" y="11805"/>
                    <a:pt x="88428" y="11805"/>
                  </a:cubicBezTo>
                  <a:cubicBezTo>
                    <a:pt x="88428" y="11805"/>
                    <a:pt x="88428" y="11805"/>
                    <a:pt x="88428" y="11805"/>
                  </a:cubicBezTo>
                  <a:cubicBezTo>
                    <a:pt x="88428" y="11805"/>
                    <a:pt x="87052" y="7866"/>
                    <a:pt x="87052" y="7866"/>
                  </a:cubicBezTo>
                  <a:cubicBezTo>
                    <a:pt x="88428" y="7866"/>
                    <a:pt x="87052" y="5900"/>
                    <a:pt x="87052" y="5900"/>
                  </a:cubicBezTo>
                  <a:cubicBezTo>
                    <a:pt x="87052" y="5900"/>
                    <a:pt x="85682" y="3933"/>
                    <a:pt x="85682" y="3933"/>
                  </a:cubicBezTo>
                  <a:cubicBezTo>
                    <a:pt x="85682" y="3933"/>
                    <a:pt x="85682" y="3933"/>
                    <a:pt x="85682" y="3933"/>
                  </a:cubicBezTo>
                  <a:cubicBezTo>
                    <a:pt x="85682" y="3933"/>
                    <a:pt x="84306" y="1966"/>
                    <a:pt x="84306" y="1966"/>
                  </a:cubicBezTo>
                  <a:cubicBezTo>
                    <a:pt x="85682" y="1966"/>
                    <a:pt x="84306" y="1966"/>
                    <a:pt x="84306" y="1966"/>
                  </a:cubicBezTo>
                  <a:cubicBezTo>
                    <a:pt x="84306" y="1966"/>
                    <a:pt x="84306" y="1966"/>
                    <a:pt x="84306" y="1966"/>
                  </a:cubicBezTo>
                  <a:cubicBezTo>
                    <a:pt x="84306" y="0"/>
                    <a:pt x="82936" y="0"/>
                    <a:pt x="81560" y="0"/>
                  </a:cubicBezTo>
                  <a:cubicBezTo>
                    <a:pt x="80190" y="0"/>
                    <a:pt x="77444" y="1966"/>
                    <a:pt x="76068" y="1966"/>
                  </a:cubicBezTo>
                  <a:cubicBezTo>
                    <a:pt x="76068" y="1966"/>
                    <a:pt x="76068" y="5900"/>
                    <a:pt x="74697" y="5900"/>
                  </a:cubicBezTo>
                  <a:cubicBezTo>
                    <a:pt x="74697" y="7866"/>
                    <a:pt x="73327" y="7866"/>
                    <a:pt x="71951" y="7866"/>
                  </a:cubicBezTo>
                  <a:cubicBezTo>
                    <a:pt x="70581" y="7866"/>
                    <a:pt x="67835" y="7866"/>
                    <a:pt x="66459" y="9833"/>
                  </a:cubicBezTo>
                  <a:cubicBezTo>
                    <a:pt x="65089" y="9833"/>
                    <a:pt x="63713" y="9833"/>
                    <a:pt x="63713" y="9833"/>
                  </a:cubicBezTo>
                  <a:cubicBezTo>
                    <a:pt x="60967" y="11805"/>
                    <a:pt x="60967" y="17705"/>
                    <a:pt x="58227" y="13772"/>
                  </a:cubicBezTo>
                  <a:cubicBezTo>
                    <a:pt x="58227" y="13772"/>
                    <a:pt x="56851" y="11805"/>
                    <a:pt x="56851" y="11805"/>
                  </a:cubicBezTo>
                  <a:cubicBezTo>
                    <a:pt x="56851" y="11805"/>
                    <a:pt x="55480" y="11805"/>
                    <a:pt x="55480" y="9833"/>
                  </a:cubicBezTo>
                  <a:cubicBezTo>
                    <a:pt x="55480" y="9833"/>
                    <a:pt x="54105" y="7866"/>
                    <a:pt x="52734" y="7866"/>
                  </a:cubicBezTo>
                  <a:cubicBezTo>
                    <a:pt x="51359" y="7866"/>
                    <a:pt x="49988" y="9833"/>
                    <a:pt x="48612" y="9833"/>
                  </a:cubicBezTo>
                  <a:cubicBezTo>
                    <a:pt x="48612" y="7866"/>
                    <a:pt x="47242" y="7866"/>
                    <a:pt x="47242" y="7866"/>
                  </a:cubicBezTo>
                  <a:cubicBezTo>
                    <a:pt x="45866" y="7866"/>
                    <a:pt x="45866" y="7866"/>
                    <a:pt x="45866" y="7866"/>
                  </a:cubicBezTo>
                  <a:cubicBezTo>
                    <a:pt x="45866" y="7866"/>
                    <a:pt x="44496" y="7866"/>
                    <a:pt x="44496" y="7866"/>
                  </a:cubicBezTo>
                  <a:cubicBezTo>
                    <a:pt x="44496" y="5900"/>
                    <a:pt x="43126" y="5900"/>
                    <a:pt x="41750" y="7866"/>
                  </a:cubicBezTo>
                  <a:cubicBezTo>
                    <a:pt x="41750" y="7866"/>
                    <a:pt x="40380" y="7866"/>
                    <a:pt x="40380" y="7866"/>
                  </a:cubicBezTo>
                  <a:cubicBezTo>
                    <a:pt x="39004" y="7866"/>
                    <a:pt x="39004" y="5900"/>
                    <a:pt x="37634" y="5900"/>
                  </a:cubicBezTo>
                  <a:cubicBezTo>
                    <a:pt x="37634" y="5900"/>
                    <a:pt x="37634" y="3933"/>
                    <a:pt x="36258" y="3933"/>
                  </a:cubicBezTo>
                  <a:cubicBezTo>
                    <a:pt x="36258" y="3933"/>
                    <a:pt x="36258" y="5900"/>
                    <a:pt x="36258" y="5900"/>
                  </a:cubicBezTo>
                  <a:cubicBezTo>
                    <a:pt x="34888" y="5900"/>
                    <a:pt x="34888" y="7866"/>
                    <a:pt x="34888" y="7866"/>
                  </a:cubicBezTo>
                  <a:cubicBezTo>
                    <a:pt x="34888" y="7866"/>
                    <a:pt x="33512" y="5900"/>
                    <a:pt x="33512" y="5900"/>
                  </a:cubicBezTo>
                  <a:cubicBezTo>
                    <a:pt x="33512" y="5900"/>
                    <a:pt x="33512" y="7866"/>
                    <a:pt x="33512" y="7866"/>
                  </a:cubicBezTo>
                  <a:cubicBezTo>
                    <a:pt x="33512" y="7866"/>
                    <a:pt x="32142" y="9833"/>
                    <a:pt x="32142" y="9833"/>
                  </a:cubicBezTo>
                  <a:cubicBezTo>
                    <a:pt x="32142" y="9833"/>
                    <a:pt x="32142" y="9833"/>
                    <a:pt x="32142" y="9833"/>
                  </a:cubicBezTo>
                  <a:cubicBezTo>
                    <a:pt x="32142" y="9833"/>
                    <a:pt x="32142" y="11805"/>
                    <a:pt x="32142" y="11805"/>
                  </a:cubicBezTo>
                  <a:cubicBezTo>
                    <a:pt x="30766" y="11805"/>
                    <a:pt x="30766" y="11805"/>
                    <a:pt x="30766" y="11805"/>
                  </a:cubicBezTo>
                  <a:cubicBezTo>
                    <a:pt x="29395" y="13772"/>
                    <a:pt x="29395" y="13772"/>
                    <a:pt x="28025" y="13772"/>
                  </a:cubicBezTo>
                  <a:cubicBezTo>
                    <a:pt x="28025" y="13772"/>
                    <a:pt x="28025" y="11805"/>
                    <a:pt x="26649" y="13772"/>
                  </a:cubicBezTo>
                  <a:cubicBezTo>
                    <a:pt x="28025" y="13772"/>
                    <a:pt x="26649" y="13772"/>
                    <a:pt x="26649" y="13772"/>
                  </a:cubicBezTo>
                  <a:cubicBezTo>
                    <a:pt x="26649" y="13772"/>
                    <a:pt x="25279" y="13772"/>
                    <a:pt x="25279" y="15738"/>
                  </a:cubicBezTo>
                  <a:cubicBezTo>
                    <a:pt x="25279" y="15738"/>
                    <a:pt x="25279" y="17705"/>
                    <a:pt x="23903" y="17705"/>
                  </a:cubicBezTo>
                  <a:cubicBezTo>
                    <a:pt x="23903" y="17705"/>
                    <a:pt x="23903" y="17705"/>
                    <a:pt x="22533" y="19672"/>
                  </a:cubicBezTo>
                  <a:cubicBezTo>
                    <a:pt x="21157" y="19672"/>
                    <a:pt x="22533" y="21638"/>
                    <a:pt x="21157" y="23605"/>
                  </a:cubicBezTo>
                  <a:cubicBezTo>
                    <a:pt x="21157" y="23605"/>
                    <a:pt x="21157" y="23605"/>
                    <a:pt x="21157" y="25572"/>
                  </a:cubicBezTo>
                  <a:cubicBezTo>
                    <a:pt x="19787" y="25572"/>
                    <a:pt x="19787" y="27538"/>
                    <a:pt x="19787" y="27538"/>
                  </a:cubicBezTo>
                  <a:cubicBezTo>
                    <a:pt x="19787" y="29505"/>
                    <a:pt x="19787" y="29505"/>
                    <a:pt x="19787" y="29505"/>
                  </a:cubicBezTo>
                  <a:cubicBezTo>
                    <a:pt x="18411" y="31477"/>
                    <a:pt x="18411" y="31477"/>
                    <a:pt x="18411" y="31477"/>
                  </a:cubicBezTo>
                  <a:cubicBezTo>
                    <a:pt x="17041" y="33444"/>
                    <a:pt x="18411" y="33444"/>
                    <a:pt x="17041" y="35411"/>
                  </a:cubicBezTo>
                  <a:cubicBezTo>
                    <a:pt x="17041" y="35411"/>
                    <a:pt x="17041" y="37377"/>
                    <a:pt x="17041" y="37377"/>
                  </a:cubicBezTo>
                  <a:cubicBezTo>
                    <a:pt x="17041" y="37377"/>
                    <a:pt x="15665" y="37377"/>
                    <a:pt x="15665" y="37377"/>
                  </a:cubicBezTo>
                  <a:cubicBezTo>
                    <a:pt x="15665" y="39344"/>
                    <a:pt x="15665" y="39344"/>
                    <a:pt x="15665" y="41311"/>
                  </a:cubicBezTo>
                  <a:cubicBezTo>
                    <a:pt x="15665" y="41311"/>
                    <a:pt x="15665" y="41311"/>
                    <a:pt x="15665" y="41311"/>
                  </a:cubicBezTo>
                  <a:cubicBezTo>
                    <a:pt x="15665" y="41311"/>
                    <a:pt x="14295" y="43277"/>
                    <a:pt x="14295" y="43277"/>
                  </a:cubicBezTo>
                  <a:cubicBezTo>
                    <a:pt x="14295" y="43277"/>
                    <a:pt x="12925" y="43277"/>
                    <a:pt x="12925" y="43277"/>
                  </a:cubicBezTo>
                  <a:cubicBezTo>
                    <a:pt x="12925" y="45244"/>
                    <a:pt x="12925" y="47211"/>
                    <a:pt x="12925" y="49177"/>
                  </a:cubicBezTo>
                  <a:cubicBezTo>
                    <a:pt x="12925" y="49177"/>
                    <a:pt x="12925" y="49177"/>
                    <a:pt x="12925" y="49177"/>
                  </a:cubicBezTo>
                  <a:cubicBezTo>
                    <a:pt x="12925" y="49177"/>
                    <a:pt x="11549" y="49177"/>
                    <a:pt x="11549" y="49177"/>
                  </a:cubicBezTo>
                  <a:cubicBezTo>
                    <a:pt x="11549" y="51150"/>
                    <a:pt x="11549" y="51150"/>
                    <a:pt x="11549" y="51150"/>
                  </a:cubicBezTo>
                  <a:cubicBezTo>
                    <a:pt x="10178" y="53116"/>
                    <a:pt x="10178" y="53116"/>
                    <a:pt x="8803" y="53116"/>
                  </a:cubicBezTo>
                  <a:cubicBezTo>
                    <a:pt x="8803" y="53116"/>
                    <a:pt x="7432" y="53116"/>
                    <a:pt x="7432" y="53116"/>
                  </a:cubicBezTo>
                  <a:cubicBezTo>
                    <a:pt x="6057" y="53116"/>
                    <a:pt x="6057" y="55083"/>
                    <a:pt x="6057" y="55083"/>
                  </a:cubicBezTo>
                  <a:cubicBezTo>
                    <a:pt x="4686" y="57050"/>
                    <a:pt x="4686" y="57050"/>
                    <a:pt x="3310" y="55083"/>
                  </a:cubicBezTo>
                  <a:cubicBezTo>
                    <a:pt x="3310" y="55083"/>
                    <a:pt x="564" y="55083"/>
                    <a:pt x="564" y="57050"/>
                  </a:cubicBezTo>
                  <a:cubicBezTo>
                    <a:pt x="-805" y="57050"/>
                    <a:pt x="564" y="59016"/>
                    <a:pt x="1940" y="60983"/>
                  </a:cubicBezTo>
                  <a:cubicBezTo>
                    <a:pt x="1940" y="62950"/>
                    <a:pt x="3310" y="62950"/>
                    <a:pt x="4686" y="64916"/>
                  </a:cubicBezTo>
                  <a:cubicBezTo>
                    <a:pt x="4686" y="64916"/>
                    <a:pt x="4686" y="66883"/>
                    <a:pt x="6057" y="66883"/>
                  </a:cubicBezTo>
                  <a:cubicBezTo>
                    <a:pt x="6057" y="66883"/>
                    <a:pt x="6057" y="64916"/>
                    <a:pt x="6057" y="66883"/>
                  </a:cubicBezTo>
                  <a:cubicBezTo>
                    <a:pt x="7432" y="66883"/>
                    <a:pt x="6057" y="68850"/>
                    <a:pt x="6057" y="68850"/>
                  </a:cubicBezTo>
                  <a:cubicBezTo>
                    <a:pt x="6057" y="70822"/>
                    <a:pt x="6057" y="70822"/>
                    <a:pt x="6057" y="70822"/>
                  </a:cubicBezTo>
                  <a:cubicBezTo>
                    <a:pt x="6057" y="70822"/>
                    <a:pt x="6057" y="72788"/>
                    <a:pt x="6057" y="72788"/>
                  </a:cubicBezTo>
                  <a:cubicBezTo>
                    <a:pt x="6057" y="74755"/>
                    <a:pt x="8803" y="76722"/>
                    <a:pt x="8803" y="76722"/>
                  </a:cubicBezTo>
                  <a:cubicBezTo>
                    <a:pt x="10178" y="78688"/>
                    <a:pt x="10178" y="78688"/>
                    <a:pt x="10178" y="78688"/>
                  </a:cubicBezTo>
                  <a:cubicBezTo>
                    <a:pt x="10178" y="78688"/>
                    <a:pt x="10178" y="78688"/>
                    <a:pt x="11549" y="78688"/>
                  </a:cubicBezTo>
                  <a:cubicBezTo>
                    <a:pt x="11549" y="78688"/>
                    <a:pt x="11549" y="78688"/>
                    <a:pt x="11549" y="78688"/>
                  </a:cubicBezTo>
                  <a:cubicBezTo>
                    <a:pt x="12925" y="78688"/>
                    <a:pt x="12925" y="80655"/>
                    <a:pt x="12925" y="80655"/>
                  </a:cubicBezTo>
                  <a:cubicBezTo>
                    <a:pt x="14295" y="80655"/>
                    <a:pt x="14295" y="80655"/>
                    <a:pt x="14295" y="80655"/>
                  </a:cubicBezTo>
                  <a:cubicBezTo>
                    <a:pt x="15665" y="82622"/>
                    <a:pt x="15665" y="82622"/>
                    <a:pt x="14295" y="82622"/>
                  </a:cubicBezTo>
                  <a:cubicBezTo>
                    <a:pt x="14295" y="84588"/>
                    <a:pt x="14295" y="84588"/>
                    <a:pt x="14295" y="84588"/>
                  </a:cubicBezTo>
                  <a:cubicBezTo>
                    <a:pt x="14295" y="86555"/>
                    <a:pt x="14295" y="84588"/>
                    <a:pt x="14295" y="86555"/>
                  </a:cubicBezTo>
                  <a:cubicBezTo>
                    <a:pt x="14295" y="86555"/>
                    <a:pt x="15665" y="86555"/>
                    <a:pt x="15665" y="88522"/>
                  </a:cubicBezTo>
                  <a:cubicBezTo>
                    <a:pt x="17041" y="90494"/>
                    <a:pt x="14295" y="88522"/>
                    <a:pt x="14295" y="88522"/>
                  </a:cubicBezTo>
                  <a:cubicBezTo>
                    <a:pt x="12925" y="90494"/>
                    <a:pt x="14295" y="90494"/>
                    <a:pt x="15665" y="90494"/>
                  </a:cubicBezTo>
                  <a:cubicBezTo>
                    <a:pt x="17041" y="92461"/>
                    <a:pt x="17041" y="94427"/>
                    <a:pt x="18411" y="94427"/>
                  </a:cubicBezTo>
                  <a:cubicBezTo>
                    <a:pt x="19787" y="94427"/>
                    <a:pt x="21157" y="92461"/>
                    <a:pt x="22533" y="94427"/>
                  </a:cubicBezTo>
                  <a:cubicBezTo>
                    <a:pt x="22533" y="96394"/>
                    <a:pt x="22533" y="98361"/>
                    <a:pt x="23903" y="98361"/>
                  </a:cubicBezTo>
                  <a:cubicBezTo>
                    <a:pt x="25279" y="98361"/>
                    <a:pt x="25279" y="92461"/>
                    <a:pt x="28025" y="92461"/>
                  </a:cubicBezTo>
                  <a:cubicBezTo>
                    <a:pt x="29395" y="92461"/>
                    <a:pt x="29395" y="94427"/>
                    <a:pt x="29395" y="94427"/>
                  </a:cubicBezTo>
                  <a:cubicBezTo>
                    <a:pt x="30766" y="96394"/>
                    <a:pt x="30766" y="94427"/>
                    <a:pt x="32142" y="96394"/>
                  </a:cubicBezTo>
                  <a:cubicBezTo>
                    <a:pt x="32142" y="98361"/>
                    <a:pt x="29395" y="96394"/>
                    <a:pt x="29395" y="96394"/>
                  </a:cubicBezTo>
                  <a:cubicBezTo>
                    <a:pt x="29395" y="96394"/>
                    <a:pt x="29395" y="98361"/>
                    <a:pt x="29395" y="98361"/>
                  </a:cubicBezTo>
                  <a:cubicBezTo>
                    <a:pt x="28025" y="98361"/>
                    <a:pt x="28025" y="98361"/>
                    <a:pt x="28025" y="100327"/>
                  </a:cubicBezTo>
                  <a:cubicBezTo>
                    <a:pt x="28025" y="100327"/>
                    <a:pt x="29395" y="102294"/>
                    <a:pt x="29395" y="102294"/>
                  </a:cubicBezTo>
                  <a:cubicBezTo>
                    <a:pt x="30766" y="104261"/>
                    <a:pt x="30766" y="104261"/>
                    <a:pt x="30766" y="106227"/>
                  </a:cubicBezTo>
                  <a:cubicBezTo>
                    <a:pt x="32142" y="106227"/>
                    <a:pt x="34888" y="108194"/>
                    <a:pt x="34888" y="110166"/>
                  </a:cubicBezTo>
                  <a:cubicBezTo>
                    <a:pt x="34888" y="110166"/>
                    <a:pt x="33512" y="110166"/>
                    <a:pt x="33512" y="112133"/>
                  </a:cubicBezTo>
                  <a:cubicBezTo>
                    <a:pt x="33512" y="112133"/>
                    <a:pt x="33512" y="112133"/>
                    <a:pt x="33512" y="114100"/>
                  </a:cubicBezTo>
                  <a:cubicBezTo>
                    <a:pt x="33512" y="116066"/>
                    <a:pt x="33512" y="116066"/>
                    <a:pt x="34888" y="116066"/>
                  </a:cubicBezTo>
                  <a:cubicBezTo>
                    <a:pt x="36258" y="114100"/>
                    <a:pt x="37634" y="114100"/>
                    <a:pt x="40380" y="114100"/>
                  </a:cubicBezTo>
                  <a:cubicBezTo>
                    <a:pt x="41750" y="114100"/>
                    <a:pt x="41750" y="116066"/>
                    <a:pt x="43126" y="116066"/>
                  </a:cubicBezTo>
                  <a:cubicBezTo>
                    <a:pt x="44496" y="116066"/>
                    <a:pt x="44496" y="116066"/>
                    <a:pt x="45866" y="116066"/>
                  </a:cubicBezTo>
                  <a:cubicBezTo>
                    <a:pt x="48612" y="116066"/>
                    <a:pt x="49988" y="118033"/>
                    <a:pt x="51359" y="118033"/>
                  </a:cubicBezTo>
                  <a:cubicBezTo>
                    <a:pt x="52734" y="118033"/>
                    <a:pt x="52734" y="116066"/>
                    <a:pt x="54105" y="116066"/>
                  </a:cubicBezTo>
                  <a:cubicBezTo>
                    <a:pt x="55480" y="116066"/>
                    <a:pt x="56851" y="118033"/>
                    <a:pt x="58227" y="118033"/>
                  </a:cubicBezTo>
                  <a:cubicBezTo>
                    <a:pt x="59597" y="118033"/>
                    <a:pt x="62343" y="118033"/>
                    <a:pt x="63713" y="118033"/>
                  </a:cubicBezTo>
                  <a:cubicBezTo>
                    <a:pt x="65089" y="120000"/>
                    <a:pt x="66459" y="120000"/>
                    <a:pt x="66459" y="120000"/>
                  </a:cubicBezTo>
                  <a:cubicBezTo>
                    <a:pt x="67835" y="120000"/>
                    <a:pt x="67835" y="118033"/>
                    <a:pt x="69205" y="118033"/>
                  </a:cubicBezTo>
                  <a:cubicBezTo>
                    <a:pt x="69205" y="118033"/>
                    <a:pt x="69205" y="118033"/>
                    <a:pt x="70581" y="118033"/>
                  </a:cubicBezTo>
                  <a:cubicBezTo>
                    <a:pt x="71951" y="116066"/>
                    <a:pt x="71951" y="114100"/>
                    <a:pt x="73327" y="112133"/>
                  </a:cubicBezTo>
                  <a:cubicBezTo>
                    <a:pt x="76068" y="110166"/>
                    <a:pt x="78814" y="110166"/>
                    <a:pt x="81560" y="108194"/>
                  </a:cubicBezTo>
                  <a:cubicBezTo>
                    <a:pt x="84306" y="108194"/>
                    <a:pt x="85682" y="106227"/>
                    <a:pt x="88428" y="108194"/>
                  </a:cubicBezTo>
                  <a:cubicBezTo>
                    <a:pt x="88428" y="108194"/>
                    <a:pt x="89798" y="110166"/>
                    <a:pt x="89798" y="110166"/>
                  </a:cubicBezTo>
                  <a:cubicBezTo>
                    <a:pt x="89798" y="110166"/>
                    <a:pt x="89798" y="110166"/>
                    <a:pt x="91168" y="110166"/>
                  </a:cubicBezTo>
                  <a:cubicBezTo>
                    <a:pt x="91168" y="110166"/>
                    <a:pt x="92544" y="110166"/>
                    <a:pt x="92544" y="110166"/>
                  </a:cubicBezTo>
                  <a:cubicBezTo>
                    <a:pt x="93914" y="110166"/>
                    <a:pt x="93914" y="110166"/>
                    <a:pt x="93914" y="112133"/>
                  </a:cubicBezTo>
                  <a:cubicBezTo>
                    <a:pt x="95290" y="112133"/>
                    <a:pt x="93914" y="112133"/>
                    <a:pt x="95290" y="112133"/>
                  </a:cubicBezTo>
                  <a:cubicBezTo>
                    <a:pt x="96661" y="112133"/>
                    <a:pt x="96661" y="112133"/>
                    <a:pt x="96661" y="112133"/>
                  </a:cubicBezTo>
                  <a:cubicBezTo>
                    <a:pt x="98036" y="112133"/>
                    <a:pt x="98036" y="114100"/>
                    <a:pt x="98036" y="114100"/>
                  </a:cubicBezTo>
                  <a:cubicBezTo>
                    <a:pt x="98036" y="116066"/>
                    <a:pt x="99407" y="116066"/>
                    <a:pt x="99407" y="116066"/>
                  </a:cubicBezTo>
                  <a:cubicBezTo>
                    <a:pt x="100782" y="118033"/>
                    <a:pt x="102153" y="118033"/>
                    <a:pt x="103529" y="118033"/>
                  </a:cubicBezTo>
                  <a:cubicBezTo>
                    <a:pt x="106269" y="118033"/>
                    <a:pt x="104899" y="118033"/>
                    <a:pt x="106269" y="116066"/>
                  </a:cubicBezTo>
                  <a:cubicBezTo>
                    <a:pt x="106269" y="114100"/>
                    <a:pt x="106269" y="112133"/>
                    <a:pt x="106269" y="110166"/>
                  </a:cubicBezTo>
                  <a:cubicBezTo>
                    <a:pt x="106269" y="110166"/>
                    <a:pt x="104899" y="106227"/>
                    <a:pt x="106269" y="106227"/>
                  </a:cubicBezTo>
                  <a:cubicBezTo>
                    <a:pt x="106269" y="106227"/>
                    <a:pt x="106269" y="104261"/>
                    <a:pt x="106269" y="104261"/>
                  </a:cubicBezTo>
                  <a:cubicBezTo>
                    <a:pt x="106269" y="102294"/>
                    <a:pt x="106269" y="102294"/>
                    <a:pt x="106269" y="102294"/>
                  </a:cubicBezTo>
                  <a:cubicBezTo>
                    <a:pt x="107645" y="100327"/>
                    <a:pt x="109015" y="98361"/>
                    <a:pt x="110391" y="96394"/>
                  </a:cubicBezTo>
                  <a:cubicBezTo>
                    <a:pt x="109015" y="96394"/>
                    <a:pt x="107645" y="98361"/>
                    <a:pt x="107645" y="100327"/>
                  </a:cubicBezTo>
                  <a:cubicBezTo>
                    <a:pt x="107645" y="98361"/>
                    <a:pt x="107645" y="96394"/>
                    <a:pt x="107645" y="96394"/>
                  </a:cubicBezTo>
                  <a:cubicBezTo>
                    <a:pt x="107645" y="96394"/>
                    <a:pt x="107645" y="96394"/>
                    <a:pt x="107645" y="96394"/>
                  </a:cubicBezTo>
                  <a:cubicBezTo>
                    <a:pt x="107645" y="96394"/>
                    <a:pt x="107645" y="94427"/>
                    <a:pt x="107645" y="94427"/>
                  </a:cubicBezTo>
                  <a:cubicBezTo>
                    <a:pt x="107645" y="96394"/>
                    <a:pt x="107645" y="96394"/>
                    <a:pt x="107645" y="96394"/>
                  </a:cubicBezTo>
                  <a:cubicBezTo>
                    <a:pt x="109015" y="94427"/>
                    <a:pt x="110391" y="94427"/>
                    <a:pt x="110391" y="94427"/>
                  </a:cubicBezTo>
                  <a:cubicBezTo>
                    <a:pt x="110391" y="94427"/>
                    <a:pt x="110391" y="94427"/>
                    <a:pt x="110391" y="94427"/>
                  </a:cubicBezTo>
                  <a:cubicBezTo>
                    <a:pt x="111761" y="94427"/>
                    <a:pt x="110391" y="92461"/>
                    <a:pt x="109015" y="92461"/>
                  </a:cubicBezTo>
                  <a:cubicBezTo>
                    <a:pt x="110391" y="94427"/>
                    <a:pt x="107645" y="96394"/>
                    <a:pt x="107645" y="94427"/>
                  </a:cubicBezTo>
                  <a:cubicBezTo>
                    <a:pt x="107645" y="94427"/>
                    <a:pt x="107645" y="94427"/>
                    <a:pt x="107645" y="94427"/>
                  </a:cubicBezTo>
                  <a:cubicBezTo>
                    <a:pt x="107645" y="92461"/>
                    <a:pt x="109015" y="92461"/>
                    <a:pt x="110391" y="92461"/>
                  </a:cubicBezTo>
                  <a:cubicBezTo>
                    <a:pt x="110391" y="90494"/>
                    <a:pt x="110391" y="90494"/>
                    <a:pt x="110391" y="90494"/>
                  </a:cubicBezTo>
                  <a:cubicBezTo>
                    <a:pt x="110391" y="90494"/>
                    <a:pt x="110391" y="90494"/>
                    <a:pt x="110391" y="90494"/>
                  </a:cubicBezTo>
                  <a:cubicBezTo>
                    <a:pt x="109015" y="88522"/>
                    <a:pt x="109015" y="88522"/>
                    <a:pt x="109015" y="88522"/>
                  </a:cubicBezTo>
                  <a:cubicBezTo>
                    <a:pt x="109015" y="86555"/>
                    <a:pt x="109015" y="86555"/>
                    <a:pt x="109015" y="86555"/>
                  </a:cubicBezTo>
                  <a:cubicBezTo>
                    <a:pt x="109015" y="86555"/>
                    <a:pt x="110391" y="84588"/>
                    <a:pt x="110391" y="86555"/>
                  </a:cubicBezTo>
                  <a:cubicBezTo>
                    <a:pt x="111761" y="84588"/>
                    <a:pt x="111761" y="86555"/>
                    <a:pt x="111761" y="86555"/>
                  </a:cubicBezTo>
                  <a:cubicBezTo>
                    <a:pt x="111761" y="86555"/>
                    <a:pt x="111761" y="88522"/>
                    <a:pt x="111761" y="88522"/>
                  </a:cubicBezTo>
                  <a:cubicBezTo>
                    <a:pt x="111761" y="88522"/>
                    <a:pt x="111761" y="90494"/>
                    <a:pt x="111761" y="90494"/>
                  </a:cubicBezTo>
                  <a:cubicBezTo>
                    <a:pt x="111761" y="90494"/>
                    <a:pt x="111761" y="90494"/>
                    <a:pt x="111761" y="90494"/>
                  </a:cubicBezTo>
                  <a:cubicBezTo>
                    <a:pt x="111761" y="90494"/>
                    <a:pt x="111761" y="88522"/>
                    <a:pt x="111761" y="88522"/>
                  </a:cubicBezTo>
                  <a:cubicBezTo>
                    <a:pt x="113137" y="90494"/>
                    <a:pt x="111761" y="92461"/>
                    <a:pt x="110391" y="92461"/>
                  </a:cubicBezTo>
                  <a:cubicBezTo>
                    <a:pt x="110391" y="92461"/>
                    <a:pt x="110391" y="92461"/>
                    <a:pt x="110391" y="94427"/>
                  </a:cubicBezTo>
                  <a:cubicBezTo>
                    <a:pt x="111761" y="92461"/>
                    <a:pt x="113137" y="90494"/>
                    <a:pt x="114507" y="90494"/>
                  </a:cubicBezTo>
                  <a:cubicBezTo>
                    <a:pt x="114507" y="90494"/>
                    <a:pt x="117253" y="90494"/>
                    <a:pt x="117253" y="90494"/>
                  </a:cubicBezTo>
                  <a:cubicBezTo>
                    <a:pt x="120000" y="88522"/>
                    <a:pt x="118629" y="84588"/>
                    <a:pt x="120000" y="82622"/>
                  </a:cubicBezTo>
                  <a:cubicBezTo>
                    <a:pt x="120000" y="82622"/>
                    <a:pt x="120000" y="82622"/>
                    <a:pt x="118629" y="826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37" name="Shape 2437"/>
            <p:cNvSpPr/>
            <p:nvPr/>
          </p:nvSpPr>
          <p:spPr>
            <a:xfrm>
              <a:off x="2264025" y="8742890"/>
              <a:ext cx="495036" cy="1008139"/>
            </a:xfrm>
            <a:custGeom>
              <a:avLst/>
              <a:gdLst/>
              <a:ahLst/>
              <a:cxnLst/>
              <a:rect l="0" t="0" r="0" b="0"/>
              <a:pathLst>
                <a:path w="120000" h="120000" extrusionOk="0">
                  <a:moveTo>
                    <a:pt x="60873" y="118066"/>
                  </a:moveTo>
                  <a:cubicBezTo>
                    <a:pt x="60873" y="120000"/>
                    <a:pt x="56936" y="120000"/>
                    <a:pt x="56936" y="120000"/>
                  </a:cubicBezTo>
                  <a:cubicBezTo>
                    <a:pt x="56936" y="120000"/>
                    <a:pt x="60873" y="120000"/>
                    <a:pt x="60873" y="118066"/>
                  </a:cubicBezTo>
                  <a:close/>
                  <a:moveTo>
                    <a:pt x="17519" y="77416"/>
                  </a:moveTo>
                  <a:cubicBezTo>
                    <a:pt x="17519" y="77416"/>
                    <a:pt x="17519" y="77416"/>
                    <a:pt x="17519" y="77416"/>
                  </a:cubicBezTo>
                  <a:cubicBezTo>
                    <a:pt x="17519" y="77416"/>
                    <a:pt x="17519" y="77416"/>
                    <a:pt x="13576" y="77416"/>
                  </a:cubicBezTo>
                  <a:cubicBezTo>
                    <a:pt x="17519" y="77416"/>
                    <a:pt x="17519" y="77416"/>
                    <a:pt x="17519" y="77416"/>
                  </a:cubicBezTo>
                  <a:close/>
                  <a:moveTo>
                    <a:pt x="120000" y="13550"/>
                  </a:moveTo>
                  <a:cubicBezTo>
                    <a:pt x="120000" y="11611"/>
                    <a:pt x="116057" y="11611"/>
                    <a:pt x="116057" y="11611"/>
                  </a:cubicBezTo>
                  <a:cubicBezTo>
                    <a:pt x="116057" y="11611"/>
                    <a:pt x="112114" y="11611"/>
                    <a:pt x="112114" y="11611"/>
                  </a:cubicBezTo>
                  <a:cubicBezTo>
                    <a:pt x="112114" y="11611"/>
                    <a:pt x="108177" y="11611"/>
                    <a:pt x="108177" y="11611"/>
                  </a:cubicBezTo>
                  <a:cubicBezTo>
                    <a:pt x="104234" y="11611"/>
                    <a:pt x="108177" y="7744"/>
                    <a:pt x="108177" y="5805"/>
                  </a:cubicBezTo>
                  <a:cubicBezTo>
                    <a:pt x="104234" y="5805"/>
                    <a:pt x="108177" y="5805"/>
                    <a:pt x="108177" y="3872"/>
                  </a:cubicBezTo>
                  <a:cubicBezTo>
                    <a:pt x="104234" y="3872"/>
                    <a:pt x="104234" y="3872"/>
                    <a:pt x="104234" y="3872"/>
                  </a:cubicBezTo>
                  <a:cubicBezTo>
                    <a:pt x="104234" y="3872"/>
                    <a:pt x="100291" y="5805"/>
                    <a:pt x="100291" y="5805"/>
                  </a:cubicBezTo>
                  <a:cubicBezTo>
                    <a:pt x="100291" y="3872"/>
                    <a:pt x="100291" y="3872"/>
                    <a:pt x="96348" y="3872"/>
                  </a:cubicBezTo>
                  <a:cubicBezTo>
                    <a:pt x="96348" y="5805"/>
                    <a:pt x="92411" y="3872"/>
                    <a:pt x="92411" y="3872"/>
                  </a:cubicBezTo>
                  <a:cubicBezTo>
                    <a:pt x="92411" y="3872"/>
                    <a:pt x="88468" y="3872"/>
                    <a:pt x="88468" y="3872"/>
                  </a:cubicBezTo>
                  <a:cubicBezTo>
                    <a:pt x="88468" y="3872"/>
                    <a:pt x="84525" y="3872"/>
                    <a:pt x="84525" y="3872"/>
                  </a:cubicBezTo>
                  <a:cubicBezTo>
                    <a:pt x="80582" y="3872"/>
                    <a:pt x="84525" y="5805"/>
                    <a:pt x="84525" y="5805"/>
                  </a:cubicBezTo>
                  <a:cubicBezTo>
                    <a:pt x="80582" y="7744"/>
                    <a:pt x="76639" y="5805"/>
                    <a:pt x="76639" y="7744"/>
                  </a:cubicBezTo>
                  <a:cubicBezTo>
                    <a:pt x="72702" y="5805"/>
                    <a:pt x="72702" y="7744"/>
                    <a:pt x="72702" y="7744"/>
                  </a:cubicBezTo>
                  <a:cubicBezTo>
                    <a:pt x="72702" y="7744"/>
                    <a:pt x="64816" y="7744"/>
                    <a:pt x="68759" y="5805"/>
                  </a:cubicBezTo>
                  <a:cubicBezTo>
                    <a:pt x="68759" y="5805"/>
                    <a:pt x="64816" y="5805"/>
                    <a:pt x="64816" y="5805"/>
                  </a:cubicBezTo>
                  <a:cubicBezTo>
                    <a:pt x="64816" y="5805"/>
                    <a:pt x="60873" y="5805"/>
                    <a:pt x="60873" y="5805"/>
                  </a:cubicBezTo>
                  <a:cubicBezTo>
                    <a:pt x="60873" y="5805"/>
                    <a:pt x="56936" y="7744"/>
                    <a:pt x="56936" y="5805"/>
                  </a:cubicBezTo>
                  <a:cubicBezTo>
                    <a:pt x="56936" y="7744"/>
                    <a:pt x="52993" y="7744"/>
                    <a:pt x="49051" y="7744"/>
                  </a:cubicBezTo>
                  <a:cubicBezTo>
                    <a:pt x="49051" y="5805"/>
                    <a:pt x="45108" y="5805"/>
                    <a:pt x="45108" y="5805"/>
                  </a:cubicBezTo>
                  <a:cubicBezTo>
                    <a:pt x="45108" y="3872"/>
                    <a:pt x="52993" y="3872"/>
                    <a:pt x="49051" y="1933"/>
                  </a:cubicBezTo>
                  <a:cubicBezTo>
                    <a:pt x="49051" y="1933"/>
                    <a:pt x="49051" y="1933"/>
                    <a:pt x="49051" y="1933"/>
                  </a:cubicBezTo>
                  <a:cubicBezTo>
                    <a:pt x="49051" y="1933"/>
                    <a:pt x="49051" y="1933"/>
                    <a:pt x="45108" y="1933"/>
                  </a:cubicBezTo>
                  <a:cubicBezTo>
                    <a:pt x="45108" y="1933"/>
                    <a:pt x="45108" y="0"/>
                    <a:pt x="45108" y="0"/>
                  </a:cubicBezTo>
                  <a:cubicBezTo>
                    <a:pt x="41170" y="1933"/>
                    <a:pt x="33285" y="1933"/>
                    <a:pt x="29342" y="3872"/>
                  </a:cubicBezTo>
                  <a:cubicBezTo>
                    <a:pt x="25399" y="5805"/>
                    <a:pt x="21462" y="5805"/>
                    <a:pt x="21462" y="7744"/>
                  </a:cubicBezTo>
                  <a:cubicBezTo>
                    <a:pt x="21462" y="11611"/>
                    <a:pt x="25399" y="9677"/>
                    <a:pt x="29342" y="9677"/>
                  </a:cubicBezTo>
                  <a:cubicBezTo>
                    <a:pt x="29342" y="9677"/>
                    <a:pt x="25399" y="9677"/>
                    <a:pt x="25399" y="11611"/>
                  </a:cubicBezTo>
                  <a:cubicBezTo>
                    <a:pt x="25399" y="11611"/>
                    <a:pt x="25399" y="11611"/>
                    <a:pt x="25399" y="11611"/>
                  </a:cubicBezTo>
                  <a:cubicBezTo>
                    <a:pt x="25399" y="13550"/>
                    <a:pt x="25399" y="15483"/>
                    <a:pt x="25399" y="17416"/>
                  </a:cubicBezTo>
                  <a:cubicBezTo>
                    <a:pt x="25399" y="19355"/>
                    <a:pt x="25399" y="23227"/>
                    <a:pt x="29342" y="23227"/>
                  </a:cubicBezTo>
                  <a:cubicBezTo>
                    <a:pt x="29342" y="25161"/>
                    <a:pt x="29342" y="27094"/>
                    <a:pt x="29342" y="29033"/>
                  </a:cubicBezTo>
                  <a:cubicBezTo>
                    <a:pt x="29342" y="30966"/>
                    <a:pt x="29342" y="32905"/>
                    <a:pt x="25399" y="34838"/>
                  </a:cubicBezTo>
                  <a:cubicBezTo>
                    <a:pt x="29342" y="34838"/>
                    <a:pt x="29342" y="32905"/>
                    <a:pt x="29342" y="30966"/>
                  </a:cubicBezTo>
                  <a:cubicBezTo>
                    <a:pt x="29342" y="30966"/>
                    <a:pt x="29342" y="30966"/>
                    <a:pt x="29342" y="30966"/>
                  </a:cubicBezTo>
                  <a:cubicBezTo>
                    <a:pt x="29342" y="30966"/>
                    <a:pt x="29342" y="30966"/>
                    <a:pt x="29342" y="30966"/>
                  </a:cubicBezTo>
                  <a:cubicBezTo>
                    <a:pt x="29342" y="30966"/>
                    <a:pt x="29342" y="34838"/>
                    <a:pt x="33285" y="32905"/>
                  </a:cubicBezTo>
                  <a:cubicBezTo>
                    <a:pt x="33285" y="32905"/>
                    <a:pt x="29342" y="32905"/>
                    <a:pt x="29342" y="32905"/>
                  </a:cubicBezTo>
                  <a:cubicBezTo>
                    <a:pt x="29342" y="34838"/>
                    <a:pt x="29342" y="34838"/>
                    <a:pt x="29342" y="34838"/>
                  </a:cubicBezTo>
                  <a:cubicBezTo>
                    <a:pt x="29342" y="34838"/>
                    <a:pt x="29342" y="34838"/>
                    <a:pt x="29342" y="34838"/>
                  </a:cubicBezTo>
                  <a:cubicBezTo>
                    <a:pt x="29342" y="34838"/>
                    <a:pt x="29342" y="34838"/>
                    <a:pt x="25399" y="36772"/>
                  </a:cubicBezTo>
                  <a:cubicBezTo>
                    <a:pt x="25399" y="36772"/>
                    <a:pt x="25399" y="34838"/>
                    <a:pt x="25399" y="34838"/>
                  </a:cubicBezTo>
                  <a:cubicBezTo>
                    <a:pt x="25399" y="38711"/>
                    <a:pt x="25399" y="40644"/>
                    <a:pt x="21462" y="44516"/>
                  </a:cubicBezTo>
                  <a:cubicBezTo>
                    <a:pt x="21462" y="44516"/>
                    <a:pt x="21462" y="46450"/>
                    <a:pt x="21462" y="46450"/>
                  </a:cubicBezTo>
                  <a:cubicBezTo>
                    <a:pt x="21462" y="46450"/>
                    <a:pt x="25399" y="46450"/>
                    <a:pt x="25399" y="48388"/>
                  </a:cubicBezTo>
                  <a:cubicBezTo>
                    <a:pt x="25399" y="48388"/>
                    <a:pt x="25399" y="48388"/>
                    <a:pt x="21462" y="46450"/>
                  </a:cubicBezTo>
                  <a:cubicBezTo>
                    <a:pt x="21462" y="52255"/>
                    <a:pt x="17519" y="58066"/>
                    <a:pt x="13576" y="61933"/>
                  </a:cubicBezTo>
                  <a:cubicBezTo>
                    <a:pt x="13576" y="61933"/>
                    <a:pt x="13576" y="61933"/>
                    <a:pt x="9633" y="61933"/>
                  </a:cubicBezTo>
                  <a:cubicBezTo>
                    <a:pt x="9633" y="61933"/>
                    <a:pt x="9633" y="63872"/>
                    <a:pt x="9633" y="63872"/>
                  </a:cubicBezTo>
                  <a:cubicBezTo>
                    <a:pt x="9633" y="63872"/>
                    <a:pt x="9633" y="63872"/>
                    <a:pt x="9633" y="63872"/>
                  </a:cubicBezTo>
                  <a:cubicBezTo>
                    <a:pt x="9633" y="63872"/>
                    <a:pt x="9633" y="63872"/>
                    <a:pt x="9633" y="63872"/>
                  </a:cubicBezTo>
                  <a:cubicBezTo>
                    <a:pt x="5696" y="63872"/>
                    <a:pt x="5696" y="65805"/>
                    <a:pt x="1753" y="65805"/>
                  </a:cubicBezTo>
                  <a:cubicBezTo>
                    <a:pt x="9633" y="67744"/>
                    <a:pt x="1753" y="71611"/>
                    <a:pt x="1753" y="73550"/>
                  </a:cubicBezTo>
                  <a:cubicBezTo>
                    <a:pt x="1753" y="75483"/>
                    <a:pt x="1753" y="75483"/>
                    <a:pt x="1753" y="77416"/>
                  </a:cubicBezTo>
                  <a:cubicBezTo>
                    <a:pt x="1753" y="77416"/>
                    <a:pt x="-2189" y="79355"/>
                    <a:pt x="1753" y="79355"/>
                  </a:cubicBezTo>
                  <a:cubicBezTo>
                    <a:pt x="1753" y="81288"/>
                    <a:pt x="1753" y="79355"/>
                    <a:pt x="1753" y="81288"/>
                  </a:cubicBezTo>
                  <a:cubicBezTo>
                    <a:pt x="5696" y="81288"/>
                    <a:pt x="5696" y="81288"/>
                    <a:pt x="5696" y="81288"/>
                  </a:cubicBezTo>
                  <a:cubicBezTo>
                    <a:pt x="9633" y="81288"/>
                    <a:pt x="9633" y="81288"/>
                    <a:pt x="9633" y="81288"/>
                  </a:cubicBezTo>
                  <a:cubicBezTo>
                    <a:pt x="17519" y="79355"/>
                    <a:pt x="13576" y="79355"/>
                    <a:pt x="13576" y="77416"/>
                  </a:cubicBezTo>
                  <a:cubicBezTo>
                    <a:pt x="13576" y="77416"/>
                    <a:pt x="17519" y="73550"/>
                    <a:pt x="21462" y="73550"/>
                  </a:cubicBezTo>
                  <a:cubicBezTo>
                    <a:pt x="21462" y="71611"/>
                    <a:pt x="25399" y="71611"/>
                    <a:pt x="25399" y="71611"/>
                  </a:cubicBezTo>
                  <a:cubicBezTo>
                    <a:pt x="25399" y="73550"/>
                    <a:pt x="21462" y="73550"/>
                    <a:pt x="21462" y="73550"/>
                  </a:cubicBezTo>
                  <a:cubicBezTo>
                    <a:pt x="17519" y="73550"/>
                    <a:pt x="17519" y="77416"/>
                    <a:pt x="17519" y="77416"/>
                  </a:cubicBezTo>
                  <a:cubicBezTo>
                    <a:pt x="17519" y="79355"/>
                    <a:pt x="21462" y="77416"/>
                    <a:pt x="17519" y="79355"/>
                  </a:cubicBezTo>
                  <a:cubicBezTo>
                    <a:pt x="17519" y="81288"/>
                    <a:pt x="13576" y="81288"/>
                    <a:pt x="13576" y="81288"/>
                  </a:cubicBezTo>
                  <a:cubicBezTo>
                    <a:pt x="13576" y="81288"/>
                    <a:pt x="9633" y="81288"/>
                    <a:pt x="9633" y="81288"/>
                  </a:cubicBezTo>
                  <a:cubicBezTo>
                    <a:pt x="9633" y="81288"/>
                    <a:pt x="9633" y="83227"/>
                    <a:pt x="9633" y="85161"/>
                  </a:cubicBezTo>
                  <a:cubicBezTo>
                    <a:pt x="9633" y="85161"/>
                    <a:pt x="9633" y="87094"/>
                    <a:pt x="9633" y="87094"/>
                  </a:cubicBezTo>
                  <a:cubicBezTo>
                    <a:pt x="9633" y="87094"/>
                    <a:pt x="17519" y="87094"/>
                    <a:pt x="17519" y="85161"/>
                  </a:cubicBezTo>
                  <a:cubicBezTo>
                    <a:pt x="17519" y="83227"/>
                    <a:pt x="21462" y="85161"/>
                    <a:pt x="25399" y="85161"/>
                  </a:cubicBezTo>
                  <a:cubicBezTo>
                    <a:pt x="25399" y="85161"/>
                    <a:pt x="25399" y="85161"/>
                    <a:pt x="25399" y="85161"/>
                  </a:cubicBezTo>
                  <a:cubicBezTo>
                    <a:pt x="25399" y="85161"/>
                    <a:pt x="25399" y="83227"/>
                    <a:pt x="25399" y="83227"/>
                  </a:cubicBezTo>
                  <a:cubicBezTo>
                    <a:pt x="25399" y="83227"/>
                    <a:pt x="25399" y="83227"/>
                    <a:pt x="25399" y="83227"/>
                  </a:cubicBezTo>
                  <a:cubicBezTo>
                    <a:pt x="29342" y="85161"/>
                    <a:pt x="25399" y="85161"/>
                    <a:pt x="33285" y="87094"/>
                  </a:cubicBezTo>
                  <a:cubicBezTo>
                    <a:pt x="29342" y="87094"/>
                    <a:pt x="25399" y="87094"/>
                    <a:pt x="25399" y="87094"/>
                  </a:cubicBezTo>
                  <a:cubicBezTo>
                    <a:pt x="25399" y="87094"/>
                    <a:pt x="21462" y="85161"/>
                    <a:pt x="21462" y="85161"/>
                  </a:cubicBezTo>
                  <a:cubicBezTo>
                    <a:pt x="25399" y="87094"/>
                    <a:pt x="25399" y="89033"/>
                    <a:pt x="25399" y="90966"/>
                  </a:cubicBezTo>
                  <a:cubicBezTo>
                    <a:pt x="25399" y="92905"/>
                    <a:pt x="25399" y="96772"/>
                    <a:pt x="21462" y="96772"/>
                  </a:cubicBezTo>
                  <a:cubicBezTo>
                    <a:pt x="25399" y="98711"/>
                    <a:pt x="25399" y="98711"/>
                    <a:pt x="25399" y="100644"/>
                  </a:cubicBezTo>
                  <a:cubicBezTo>
                    <a:pt x="25399" y="100644"/>
                    <a:pt x="21462" y="102583"/>
                    <a:pt x="25399" y="102583"/>
                  </a:cubicBezTo>
                  <a:cubicBezTo>
                    <a:pt x="25399" y="102583"/>
                    <a:pt x="25399" y="104516"/>
                    <a:pt x="25399" y="106450"/>
                  </a:cubicBezTo>
                  <a:cubicBezTo>
                    <a:pt x="25399" y="106450"/>
                    <a:pt x="25399" y="108388"/>
                    <a:pt x="25399" y="110322"/>
                  </a:cubicBezTo>
                  <a:cubicBezTo>
                    <a:pt x="21462" y="112255"/>
                    <a:pt x="21462" y="116127"/>
                    <a:pt x="17519" y="118066"/>
                  </a:cubicBezTo>
                  <a:cubicBezTo>
                    <a:pt x="21462" y="118066"/>
                    <a:pt x="21462" y="118066"/>
                    <a:pt x="25399" y="118066"/>
                  </a:cubicBezTo>
                  <a:cubicBezTo>
                    <a:pt x="29342" y="116127"/>
                    <a:pt x="33285" y="116127"/>
                    <a:pt x="33285" y="116127"/>
                  </a:cubicBezTo>
                  <a:cubicBezTo>
                    <a:pt x="41170" y="116127"/>
                    <a:pt x="52993" y="116127"/>
                    <a:pt x="56936" y="120000"/>
                  </a:cubicBezTo>
                  <a:cubicBezTo>
                    <a:pt x="56936" y="118066"/>
                    <a:pt x="56936" y="118066"/>
                    <a:pt x="52993" y="118066"/>
                  </a:cubicBezTo>
                  <a:cubicBezTo>
                    <a:pt x="56936" y="120000"/>
                    <a:pt x="60873" y="118066"/>
                    <a:pt x="64816" y="118066"/>
                  </a:cubicBezTo>
                  <a:cubicBezTo>
                    <a:pt x="68759" y="116127"/>
                    <a:pt x="72702" y="114194"/>
                    <a:pt x="76639" y="116127"/>
                  </a:cubicBezTo>
                  <a:cubicBezTo>
                    <a:pt x="76639" y="114194"/>
                    <a:pt x="76639" y="112255"/>
                    <a:pt x="72702" y="110322"/>
                  </a:cubicBezTo>
                  <a:cubicBezTo>
                    <a:pt x="72702" y="110322"/>
                    <a:pt x="72702" y="108388"/>
                    <a:pt x="72702" y="108388"/>
                  </a:cubicBezTo>
                  <a:cubicBezTo>
                    <a:pt x="72702" y="106450"/>
                    <a:pt x="72702" y="106450"/>
                    <a:pt x="72702" y="106450"/>
                  </a:cubicBezTo>
                  <a:cubicBezTo>
                    <a:pt x="72702" y="106450"/>
                    <a:pt x="72702" y="104516"/>
                    <a:pt x="72702" y="104516"/>
                  </a:cubicBezTo>
                  <a:cubicBezTo>
                    <a:pt x="72702" y="104516"/>
                    <a:pt x="72702" y="102583"/>
                    <a:pt x="76639" y="102583"/>
                  </a:cubicBezTo>
                  <a:cubicBezTo>
                    <a:pt x="76639" y="100644"/>
                    <a:pt x="76639" y="100644"/>
                    <a:pt x="80582" y="100644"/>
                  </a:cubicBezTo>
                  <a:cubicBezTo>
                    <a:pt x="80582" y="98711"/>
                    <a:pt x="80582" y="96772"/>
                    <a:pt x="80582" y="96772"/>
                  </a:cubicBezTo>
                  <a:cubicBezTo>
                    <a:pt x="80582" y="96772"/>
                    <a:pt x="84525" y="96772"/>
                    <a:pt x="84525" y="96772"/>
                  </a:cubicBezTo>
                  <a:cubicBezTo>
                    <a:pt x="84525" y="96772"/>
                    <a:pt x="84525" y="96772"/>
                    <a:pt x="84525" y="96772"/>
                  </a:cubicBezTo>
                  <a:cubicBezTo>
                    <a:pt x="84525" y="96772"/>
                    <a:pt x="88468" y="94838"/>
                    <a:pt x="88468" y="96772"/>
                  </a:cubicBezTo>
                  <a:cubicBezTo>
                    <a:pt x="88468" y="94838"/>
                    <a:pt x="88468" y="96772"/>
                    <a:pt x="92411" y="94838"/>
                  </a:cubicBezTo>
                  <a:cubicBezTo>
                    <a:pt x="92411" y="92905"/>
                    <a:pt x="92411" y="92905"/>
                    <a:pt x="92411" y="90966"/>
                  </a:cubicBezTo>
                  <a:cubicBezTo>
                    <a:pt x="92411" y="90966"/>
                    <a:pt x="88468" y="92905"/>
                    <a:pt x="88468" y="92905"/>
                  </a:cubicBezTo>
                  <a:cubicBezTo>
                    <a:pt x="84525" y="92905"/>
                    <a:pt x="88468" y="92905"/>
                    <a:pt x="84525" y="90966"/>
                  </a:cubicBezTo>
                  <a:cubicBezTo>
                    <a:pt x="84525" y="90966"/>
                    <a:pt x="80582" y="87094"/>
                    <a:pt x="76639" y="87094"/>
                  </a:cubicBezTo>
                  <a:cubicBezTo>
                    <a:pt x="80582" y="85161"/>
                    <a:pt x="80582" y="83227"/>
                    <a:pt x="80582" y="81288"/>
                  </a:cubicBezTo>
                  <a:cubicBezTo>
                    <a:pt x="80582" y="79355"/>
                    <a:pt x="80582" y="79355"/>
                    <a:pt x="84525" y="77416"/>
                  </a:cubicBezTo>
                  <a:cubicBezTo>
                    <a:pt x="88468" y="77416"/>
                    <a:pt x="88468" y="77416"/>
                    <a:pt x="88468" y="77416"/>
                  </a:cubicBezTo>
                  <a:cubicBezTo>
                    <a:pt x="88468" y="75483"/>
                    <a:pt x="88468" y="75483"/>
                    <a:pt x="88468" y="75483"/>
                  </a:cubicBezTo>
                  <a:cubicBezTo>
                    <a:pt x="88468" y="75483"/>
                    <a:pt x="88468" y="75483"/>
                    <a:pt x="88468" y="75483"/>
                  </a:cubicBezTo>
                  <a:cubicBezTo>
                    <a:pt x="92411" y="73550"/>
                    <a:pt x="92411" y="71611"/>
                    <a:pt x="88468" y="71611"/>
                  </a:cubicBezTo>
                  <a:cubicBezTo>
                    <a:pt x="88468" y="71611"/>
                    <a:pt x="88468" y="71611"/>
                    <a:pt x="84525" y="71611"/>
                  </a:cubicBezTo>
                  <a:cubicBezTo>
                    <a:pt x="84525" y="71611"/>
                    <a:pt x="84525" y="69677"/>
                    <a:pt x="84525" y="69677"/>
                  </a:cubicBezTo>
                  <a:cubicBezTo>
                    <a:pt x="84525" y="69677"/>
                    <a:pt x="80582" y="69677"/>
                    <a:pt x="80582" y="67744"/>
                  </a:cubicBezTo>
                  <a:cubicBezTo>
                    <a:pt x="80582" y="67744"/>
                    <a:pt x="80582" y="67744"/>
                    <a:pt x="80582" y="67744"/>
                  </a:cubicBezTo>
                  <a:cubicBezTo>
                    <a:pt x="80582" y="67744"/>
                    <a:pt x="80582" y="65805"/>
                    <a:pt x="80582" y="65805"/>
                  </a:cubicBezTo>
                  <a:cubicBezTo>
                    <a:pt x="80582" y="65805"/>
                    <a:pt x="80582" y="63872"/>
                    <a:pt x="80582" y="63872"/>
                  </a:cubicBezTo>
                  <a:cubicBezTo>
                    <a:pt x="76639" y="61933"/>
                    <a:pt x="80582" y="63872"/>
                    <a:pt x="76639" y="61933"/>
                  </a:cubicBezTo>
                  <a:cubicBezTo>
                    <a:pt x="72702" y="61933"/>
                    <a:pt x="72702" y="60000"/>
                    <a:pt x="68759" y="58066"/>
                  </a:cubicBezTo>
                  <a:cubicBezTo>
                    <a:pt x="76639" y="58066"/>
                    <a:pt x="80582" y="58066"/>
                    <a:pt x="88468" y="58066"/>
                  </a:cubicBezTo>
                  <a:cubicBezTo>
                    <a:pt x="92411" y="58066"/>
                    <a:pt x="88468" y="58066"/>
                    <a:pt x="92411" y="56127"/>
                  </a:cubicBezTo>
                  <a:cubicBezTo>
                    <a:pt x="92411" y="56127"/>
                    <a:pt x="92411" y="56127"/>
                    <a:pt x="92411" y="54194"/>
                  </a:cubicBezTo>
                  <a:cubicBezTo>
                    <a:pt x="92411" y="54194"/>
                    <a:pt x="92411" y="54194"/>
                    <a:pt x="92411" y="54194"/>
                  </a:cubicBezTo>
                  <a:cubicBezTo>
                    <a:pt x="92411" y="54194"/>
                    <a:pt x="96348" y="52255"/>
                    <a:pt x="96348" y="50322"/>
                  </a:cubicBezTo>
                  <a:cubicBezTo>
                    <a:pt x="96348" y="50322"/>
                    <a:pt x="96348" y="50322"/>
                    <a:pt x="96348" y="50322"/>
                  </a:cubicBezTo>
                  <a:cubicBezTo>
                    <a:pt x="96348" y="50322"/>
                    <a:pt x="92411" y="48388"/>
                    <a:pt x="92411" y="48388"/>
                  </a:cubicBezTo>
                  <a:cubicBezTo>
                    <a:pt x="92411" y="46450"/>
                    <a:pt x="88468" y="46450"/>
                    <a:pt x="88468" y="46450"/>
                  </a:cubicBezTo>
                  <a:cubicBezTo>
                    <a:pt x="92411" y="44516"/>
                    <a:pt x="92411" y="44516"/>
                    <a:pt x="96348" y="44516"/>
                  </a:cubicBezTo>
                  <a:cubicBezTo>
                    <a:pt x="96348" y="44516"/>
                    <a:pt x="96348" y="42583"/>
                    <a:pt x="96348" y="42583"/>
                  </a:cubicBezTo>
                  <a:cubicBezTo>
                    <a:pt x="96348" y="40644"/>
                    <a:pt x="96348" y="42583"/>
                    <a:pt x="96348" y="40644"/>
                  </a:cubicBezTo>
                  <a:cubicBezTo>
                    <a:pt x="96348" y="40644"/>
                    <a:pt x="96348" y="40644"/>
                    <a:pt x="96348" y="40644"/>
                  </a:cubicBezTo>
                  <a:cubicBezTo>
                    <a:pt x="96348" y="38711"/>
                    <a:pt x="96348" y="38711"/>
                    <a:pt x="96348" y="38711"/>
                  </a:cubicBezTo>
                  <a:cubicBezTo>
                    <a:pt x="96348" y="38711"/>
                    <a:pt x="96348" y="38711"/>
                    <a:pt x="96348" y="36772"/>
                  </a:cubicBezTo>
                  <a:cubicBezTo>
                    <a:pt x="96348" y="34838"/>
                    <a:pt x="100291" y="32905"/>
                    <a:pt x="96348" y="30966"/>
                  </a:cubicBezTo>
                  <a:cubicBezTo>
                    <a:pt x="96348" y="29033"/>
                    <a:pt x="92411" y="27094"/>
                    <a:pt x="92411" y="27094"/>
                  </a:cubicBezTo>
                  <a:cubicBezTo>
                    <a:pt x="96348" y="25161"/>
                    <a:pt x="96348" y="27094"/>
                    <a:pt x="96348" y="25161"/>
                  </a:cubicBezTo>
                  <a:cubicBezTo>
                    <a:pt x="100291" y="25161"/>
                    <a:pt x="100291" y="23227"/>
                    <a:pt x="100291" y="23227"/>
                  </a:cubicBezTo>
                  <a:cubicBezTo>
                    <a:pt x="104234" y="21288"/>
                    <a:pt x="104234" y="21288"/>
                    <a:pt x="108177" y="21288"/>
                  </a:cubicBezTo>
                  <a:cubicBezTo>
                    <a:pt x="108177" y="19355"/>
                    <a:pt x="112114" y="19355"/>
                    <a:pt x="112114" y="17416"/>
                  </a:cubicBezTo>
                  <a:cubicBezTo>
                    <a:pt x="116057" y="17416"/>
                    <a:pt x="120000" y="15483"/>
                    <a:pt x="120000" y="1355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38" name="Shape 2438"/>
            <p:cNvSpPr/>
            <p:nvPr/>
          </p:nvSpPr>
          <p:spPr>
            <a:xfrm>
              <a:off x="5820498" y="5849478"/>
              <a:ext cx="1497969" cy="1432469"/>
            </a:xfrm>
            <a:custGeom>
              <a:avLst/>
              <a:gdLst/>
              <a:ahLst/>
              <a:cxnLst/>
              <a:rect l="0" t="0" r="0" b="0"/>
              <a:pathLst>
                <a:path w="120000" h="120000" extrusionOk="0">
                  <a:moveTo>
                    <a:pt x="118694" y="83183"/>
                  </a:moveTo>
                  <a:cubicBezTo>
                    <a:pt x="118694" y="83183"/>
                    <a:pt x="120000" y="84544"/>
                    <a:pt x="120000" y="83183"/>
                  </a:cubicBezTo>
                  <a:cubicBezTo>
                    <a:pt x="120000" y="83183"/>
                    <a:pt x="118694" y="81816"/>
                    <a:pt x="118694" y="81816"/>
                  </a:cubicBezTo>
                  <a:cubicBezTo>
                    <a:pt x="118694" y="80455"/>
                    <a:pt x="116088" y="77727"/>
                    <a:pt x="117388" y="77727"/>
                  </a:cubicBezTo>
                  <a:cubicBezTo>
                    <a:pt x="116088" y="76361"/>
                    <a:pt x="116088" y="76361"/>
                    <a:pt x="114783" y="75000"/>
                  </a:cubicBezTo>
                  <a:cubicBezTo>
                    <a:pt x="114783" y="73638"/>
                    <a:pt x="114783" y="75000"/>
                    <a:pt x="114783" y="73638"/>
                  </a:cubicBezTo>
                  <a:cubicBezTo>
                    <a:pt x="114783" y="73638"/>
                    <a:pt x="114783" y="73638"/>
                    <a:pt x="114783" y="73638"/>
                  </a:cubicBezTo>
                  <a:cubicBezTo>
                    <a:pt x="114783" y="72272"/>
                    <a:pt x="114783" y="69544"/>
                    <a:pt x="113477" y="69544"/>
                  </a:cubicBezTo>
                  <a:cubicBezTo>
                    <a:pt x="113477" y="69544"/>
                    <a:pt x="113477" y="69544"/>
                    <a:pt x="113477" y="69544"/>
                  </a:cubicBezTo>
                  <a:cubicBezTo>
                    <a:pt x="113477" y="68183"/>
                    <a:pt x="113477" y="66816"/>
                    <a:pt x="113477" y="66816"/>
                  </a:cubicBezTo>
                  <a:cubicBezTo>
                    <a:pt x="113477" y="65455"/>
                    <a:pt x="113477" y="65455"/>
                    <a:pt x="113477" y="65455"/>
                  </a:cubicBezTo>
                  <a:cubicBezTo>
                    <a:pt x="113477" y="65455"/>
                    <a:pt x="113477" y="64088"/>
                    <a:pt x="114783" y="64088"/>
                  </a:cubicBezTo>
                  <a:cubicBezTo>
                    <a:pt x="114783" y="64088"/>
                    <a:pt x="113477" y="62727"/>
                    <a:pt x="113477" y="62727"/>
                  </a:cubicBezTo>
                  <a:cubicBezTo>
                    <a:pt x="114783" y="61361"/>
                    <a:pt x="114783" y="60000"/>
                    <a:pt x="114783" y="58638"/>
                  </a:cubicBezTo>
                  <a:cubicBezTo>
                    <a:pt x="113477" y="57272"/>
                    <a:pt x="112172" y="57272"/>
                    <a:pt x="112172" y="55911"/>
                  </a:cubicBezTo>
                  <a:cubicBezTo>
                    <a:pt x="112172" y="57272"/>
                    <a:pt x="112172" y="55911"/>
                    <a:pt x="112172" y="55911"/>
                  </a:cubicBezTo>
                  <a:cubicBezTo>
                    <a:pt x="112172" y="55911"/>
                    <a:pt x="112172" y="55911"/>
                    <a:pt x="110872" y="55911"/>
                  </a:cubicBezTo>
                  <a:cubicBezTo>
                    <a:pt x="112172" y="55911"/>
                    <a:pt x="110872" y="55911"/>
                    <a:pt x="110872" y="55911"/>
                  </a:cubicBezTo>
                  <a:cubicBezTo>
                    <a:pt x="109566" y="55911"/>
                    <a:pt x="109566" y="55911"/>
                    <a:pt x="108261" y="54544"/>
                  </a:cubicBezTo>
                  <a:cubicBezTo>
                    <a:pt x="108261" y="53183"/>
                    <a:pt x="110872" y="50455"/>
                    <a:pt x="110872" y="49088"/>
                  </a:cubicBezTo>
                  <a:cubicBezTo>
                    <a:pt x="113477" y="47727"/>
                    <a:pt x="116088" y="47727"/>
                    <a:pt x="117388" y="46361"/>
                  </a:cubicBezTo>
                  <a:cubicBezTo>
                    <a:pt x="118694" y="45000"/>
                    <a:pt x="117388" y="42272"/>
                    <a:pt x="117388" y="40911"/>
                  </a:cubicBezTo>
                  <a:cubicBezTo>
                    <a:pt x="117388" y="40911"/>
                    <a:pt x="117388" y="39544"/>
                    <a:pt x="117388" y="39544"/>
                  </a:cubicBezTo>
                  <a:cubicBezTo>
                    <a:pt x="117388" y="39544"/>
                    <a:pt x="117388" y="38183"/>
                    <a:pt x="117388" y="38183"/>
                  </a:cubicBezTo>
                  <a:cubicBezTo>
                    <a:pt x="117388" y="38183"/>
                    <a:pt x="117388" y="36816"/>
                    <a:pt x="117388" y="36816"/>
                  </a:cubicBezTo>
                  <a:cubicBezTo>
                    <a:pt x="117388" y="34088"/>
                    <a:pt x="116088" y="31361"/>
                    <a:pt x="114783" y="30000"/>
                  </a:cubicBezTo>
                  <a:cubicBezTo>
                    <a:pt x="114783" y="25911"/>
                    <a:pt x="112172" y="21816"/>
                    <a:pt x="112172" y="17727"/>
                  </a:cubicBezTo>
                  <a:cubicBezTo>
                    <a:pt x="112172" y="17727"/>
                    <a:pt x="112172" y="17727"/>
                    <a:pt x="112172" y="17727"/>
                  </a:cubicBezTo>
                  <a:cubicBezTo>
                    <a:pt x="112172" y="16361"/>
                    <a:pt x="112172" y="16361"/>
                    <a:pt x="112172" y="15000"/>
                  </a:cubicBezTo>
                  <a:cubicBezTo>
                    <a:pt x="112172" y="15000"/>
                    <a:pt x="110872" y="13638"/>
                    <a:pt x="110872" y="13638"/>
                  </a:cubicBezTo>
                  <a:cubicBezTo>
                    <a:pt x="109566" y="12272"/>
                    <a:pt x="108261" y="12272"/>
                    <a:pt x="108261" y="12272"/>
                  </a:cubicBezTo>
                  <a:cubicBezTo>
                    <a:pt x="108261" y="12272"/>
                    <a:pt x="106955" y="12272"/>
                    <a:pt x="106955" y="12272"/>
                  </a:cubicBezTo>
                  <a:cubicBezTo>
                    <a:pt x="106955" y="12272"/>
                    <a:pt x="106955" y="10911"/>
                    <a:pt x="106955" y="10911"/>
                  </a:cubicBezTo>
                  <a:cubicBezTo>
                    <a:pt x="106955" y="10911"/>
                    <a:pt x="106955" y="10911"/>
                    <a:pt x="106955" y="10911"/>
                  </a:cubicBezTo>
                  <a:cubicBezTo>
                    <a:pt x="105650" y="9544"/>
                    <a:pt x="106955" y="10911"/>
                    <a:pt x="105650" y="9544"/>
                  </a:cubicBezTo>
                  <a:cubicBezTo>
                    <a:pt x="104350" y="9544"/>
                    <a:pt x="104350" y="9544"/>
                    <a:pt x="104350" y="10911"/>
                  </a:cubicBezTo>
                  <a:cubicBezTo>
                    <a:pt x="103044" y="10911"/>
                    <a:pt x="101738" y="10911"/>
                    <a:pt x="100433" y="10911"/>
                  </a:cubicBezTo>
                  <a:cubicBezTo>
                    <a:pt x="90000" y="10911"/>
                    <a:pt x="79566" y="9544"/>
                    <a:pt x="69127" y="9544"/>
                  </a:cubicBezTo>
                  <a:cubicBezTo>
                    <a:pt x="67827" y="9544"/>
                    <a:pt x="66522" y="8183"/>
                    <a:pt x="66522" y="8183"/>
                  </a:cubicBezTo>
                  <a:cubicBezTo>
                    <a:pt x="65216" y="8183"/>
                    <a:pt x="65216" y="9544"/>
                    <a:pt x="63911" y="9544"/>
                  </a:cubicBezTo>
                  <a:cubicBezTo>
                    <a:pt x="63911" y="9544"/>
                    <a:pt x="61305" y="10911"/>
                    <a:pt x="60000" y="10911"/>
                  </a:cubicBezTo>
                  <a:cubicBezTo>
                    <a:pt x="58694" y="10911"/>
                    <a:pt x="58694" y="10911"/>
                    <a:pt x="57388" y="10911"/>
                  </a:cubicBezTo>
                  <a:cubicBezTo>
                    <a:pt x="57388" y="10911"/>
                    <a:pt x="56088" y="10911"/>
                    <a:pt x="56088" y="10911"/>
                  </a:cubicBezTo>
                  <a:cubicBezTo>
                    <a:pt x="54783" y="9544"/>
                    <a:pt x="54783" y="9544"/>
                    <a:pt x="54783" y="9544"/>
                  </a:cubicBezTo>
                  <a:cubicBezTo>
                    <a:pt x="53477" y="8183"/>
                    <a:pt x="53477" y="9544"/>
                    <a:pt x="53477" y="6816"/>
                  </a:cubicBezTo>
                  <a:cubicBezTo>
                    <a:pt x="53477" y="6816"/>
                    <a:pt x="52172" y="5455"/>
                    <a:pt x="52172" y="4088"/>
                  </a:cubicBezTo>
                  <a:cubicBezTo>
                    <a:pt x="52172" y="5455"/>
                    <a:pt x="52172" y="4088"/>
                    <a:pt x="52172" y="4088"/>
                  </a:cubicBezTo>
                  <a:cubicBezTo>
                    <a:pt x="52172" y="2727"/>
                    <a:pt x="50872" y="1361"/>
                    <a:pt x="52172" y="1361"/>
                  </a:cubicBezTo>
                  <a:cubicBezTo>
                    <a:pt x="52172" y="1361"/>
                    <a:pt x="53477" y="2727"/>
                    <a:pt x="54783" y="2727"/>
                  </a:cubicBezTo>
                  <a:cubicBezTo>
                    <a:pt x="54783" y="4088"/>
                    <a:pt x="56088" y="4088"/>
                    <a:pt x="56088" y="5455"/>
                  </a:cubicBezTo>
                  <a:cubicBezTo>
                    <a:pt x="56088" y="5455"/>
                    <a:pt x="56088" y="5455"/>
                    <a:pt x="56088" y="5455"/>
                  </a:cubicBezTo>
                  <a:cubicBezTo>
                    <a:pt x="56088" y="4088"/>
                    <a:pt x="54783" y="2727"/>
                    <a:pt x="54783" y="2727"/>
                  </a:cubicBezTo>
                  <a:cubicBezTo>
                    <a:pt x="53477" y="2727"/>
                    <a:pt x="50872" y="0"/>
                    <a:pt x="50872" y="0"/>
                  </a:cubicBezTo>
                  <a:cubicBezTo>
                    <a:pt x="49566" y="0"/>
                    <a:pt x="48261" y="1361"/>
                    <a:pt x="46955" y="1361"/>
                  </a:cubicBezTo>
                  <a:cubicBezTo>
                    <a:pt x="45650" y="1361"/>
                    <a:pt x="44350" y="1361"/>
                    <a:pt x="41738" y="2727"/>
                  </a:cubicBezTo>
                  <a:cubicBezTo>
                    <a:pt x="40433" y="2727"/>
                    <a:pt x="36522" y="2727"/>
                    <a:pt x="33911" y="4088"/>
                  </a:cubicBezTo>
                  <a:cubicBezTo>
                    <a:pt x="33911" y="4088"/>
                    <a:pt x="33911" y="5455"/>
                    <a:pt x="33911" y="5455"/>
                  </a:cubicBezTo>
                  <a:cubicBezTo>
                    <a:pt x="32611" y="5455"/>
                    <a:pt x="31305" y="5455"/>
                    <a:pt x="31305" y="5455"/>
                  </a:cubicBezTo>
                  <a:cubicBezTo>
                    <a:pt x="30000" y="6816"/>
                    <a:pt x="28694" y="6816"/>
                    <a:pt x="27388" y="8183"/>
                  </a:cubicBezTo>
                  <a:cubicBezTo>
                    <a:pt x="27388" y="8183"/>
                    <a:pt x="27388" y="8183"/>
                    <a:pt x="28694" y="8183"/>
                  </a:cubicBezTo>
                  <a:cubicBezTo>
                    <a:pt x="27388" y="8183"/>
                    <a:pt x="27388" y="8183"/>
                    <a:pt x="27388" y="8183"/>
                  </a:cubicBezTo>
                  <a:cubicBezTo>
                    <a:pt x="27388" y="8183"/>
                    <a:pt x="27388" y="8183"/>
                    <a:pt x="27388" y="8183"/>
                  </a:cubicBezTo>
                  <a:cubicBezTo>
                    <a:pt x="27388" y="8183"/>
                    <a:pt x="26088" y="9544"/>
                    <a:pt x="26088" y="10911"/>
                  </a:cubicBezTo>
                  <a:cubicBezTo>
                    <a:pt x="26088" y="9544"/>
                    <a:pt x="26088" y="10911"/>
                    <a:pt x="24783" y="10911"/>
                  </a:cubicBezTo>
                  <a:cubicBezTo>
                    <a:pt x="24783" y="10911"/>
                    <a:pt x="26088" y="10911"/>
                    <a:pt x="26088" y="10911"/>
                  </a:cubicBezTo>
                  <a:cubicBezTo>
                    <a:pt x="24783" y="10911"/>
                    <a:pt x="24783" y="12272"/>
                    <a:pt x="23477" y="12272"/>
                  </a:cubicBezTo>
                  <a:cubicBezTo>
                    <a:pt x="24783" y="12272"/>
                    <a:pt x="24783" y="12272"/>
                    <a:pt x="24783" y="12272"/>
                  </a:cubicBezTo>
                  <a:cubicBezTo>
                    <a:pt x="24783" y="12272"/>
                    <a:pt x="24783" y="12272"/>
                    <a:pt x="24783" y="12272"/>
                  </a:cubicBezTo>
                  <a:cubicBezTo>
                    <a:pt x="24783" y="12272"/>
                    <a:pt x="24783" y="12272"/>
                    <a:pt x="24783" y="12272"/>
                  </a:cubicBezTo>
                  <a:cubicBezTo>
                    <a:pt x="24783" y="12272"/>
                    <a:pt x="24783" y="12272"/>
                    <a:pt x="24783" y="12272"/>
                  </a:cubicBezTo>
                  <a:cubicBezTo>
                    <a:pt x="23477" y="12272"/>
                    <a:pt x="23477" y="13638"/>
                    <a:pt x="23477" y="12272"/>
                  </a:cubicBezTo>
                  <a:cubicBezTo>
                    <a:pt x="23477" y="12272"/>
                    <a:pt x="23477" y="12272"/>
                    <a:pt x="23477" y="12272"/>
                  </a:cubicBezTo>
                  <a:cubicBezTo>
                    <a:pt x="19566" y="13638"/>
                    <a:pt x="15650" y="15000"/>
                    <a:pt x="11738" y="16361"/>
                  </a:cubicBezTo>
                  <a:cubicBezTo>
                    <a:pt x="9127" y="17727"/>
                    <a:pt x="6522" y="17727"/>
                    <a:pt x="3911" y="19088"/>
                  </a:cubicBezTo>
                  <a:cubicBezTo>
                    <a:pt x="3911" y="19088"/>
                    <a:pt x="1305" y="20455"/>
                    <a:pt x="1305" y="19088"/>
                  </a:cubicBezTo>
                  <a:cubicBezTo>
                    <a:pt x="1305" y="20455"/>
                    <a:pt x="0" y="20455"/>
                    <a:pt x="0" y="20455"/>
                  </a:cubicBezTo>
                  <a:cubicBezTo>
                    <a:pt x="1305" y="20455"/>
                    <a:pt x="1305" y="21816"/>
                    <a:pt x="2611" y="21816"/>
                  </a:cubicBezTo>
                  <a:cubicBezTo>
                    <a:pt x="2611" y="21816"/>
                    <a:pt x="2611" y="21816"/>
                    <a:pt x="2611" y="21816"/>
                  </a:cubicBezTo>
                  <a:cubicBezTo>
                    <a:pt x="2611" y="21816"/>
                    <a:pt x="3911" y="20455"/>
                    <a:pt x="2611" y="20455"/>
                  </a:cubicBezTo>
                  <a:cubicBezTo>
                    <a:pt x="2611" y="20455"/>
                    <a:pt x="2611" y="20455"/>
                    <a:pt x="3911" y="20455"/>
                  </a:cubicBezTo>
                  <a:cubicBezTo>
                    <a:pt x="2611" y="21816"/>
                    <a:pt x="3911" y="20455"/>
                    <a:pt x="5216" y="21816"/>
                  </a:cubicBezTo>
                  <a:cubicBezTo>
                    <a:pt x="5216" y="21816"/>
                    <a:pt x="5216" y="21816"/>
                    <a:pt x="5216" y="21816"/>
                  </a:cubicBezTo>
                  <a:cubicBezTo>
                    <a:pt x="5216" y="21816"/>
                    <a:pt x="5216" y="21816"/>
                    <a:pt x="5216" y="21816"/>
                  </a:cubicBezTo>
                  <a:cubicBezTo>
                    <a:pt x="5216" y="21816"/>
                    <a:pt x="6522" y="23183"/>
                    <a:pt x="5216" y="23183"/>
                  </a:cubicBezTo>
                  <a:cubicBezTo>
                    <a:pt x="5216" y="24544"/>
                    <a:pt x="5216" y="24544"/>
                    <a:pt x="5216" y="25911"/>
                  </a:cubicBezTo>
                  <a:cubicBezTo>
                    <a:pt x="5216" y="25911"/>
                    <a:pt x="5216" y="25911"/>
                    <a:pt x="5216" y="25911"/>
                  </a:cubicBezTo>
                  <a:cubicBezTo>
                    <a:pt x="5216" y="25911"/>
                    <a:pt x="5216" y="27272"/>
                    <a:pt x="5216" y="27272"/>
                  </a:cubicBezTo>
                  <a:cubicBezTo>
                    <a:pt x="3911" y="25911"/>
                    <a:pt x="2611" y="24544"/>
                    <a:pt x="1305" y="23183"/>
                  </a:cubicBezTo>
                  <a:cubicBezTo>
                    <a:pt x="1305" y="23183"/>
                    <a:pt x="1305" y="23183"/>
                    <a:pt x="1305" y="24544"/>
                  </a:cubicBezTo>
                  <a:cubicBezTo>
                    <a:pt x="2611" y="24544"/>
                    <a:pt x="1305" y="24544"/>
                    <a:pt x="1305" y="24544"/>
                  </a:cubicBezTo>
                  <a:cubicBezTo>
                    <a:pt x="1305" y="24544"/>
                    <a:pt x="1305" y="24544"/>
                    <a:pt x="1305" y="25911"/>
                  </a:cubicBezTo>
                  <a:cubicBezTo>
                    <a:pt x="1305" y="27272"/>
                    <a:pt x="2611" y="28638"/>
                    <a:pt x="2611" y="31361"/>
                  </a:cubicBezTo>
                  <a:cubicBezTo>
                    <a:pt x="2611" y="31361"/>
                    <a:pt x="2611" y="32727"/>
                    <a:pt x="2611" y="32727"/>
                  </a:cubicBezTo>
                  <a:cubicBezTo>
                    <a:pt x="2611" y="32727"/>
                    <a:pt x="3911" y="34088"/>
                    <a:pt x="3911" y="34088"/>
                  </a:cubicBezTo>
                  <a:cubicBezTo>
                    <a:pt x="3911" y="34088"/>
                    <a:pt x="2611" y="34088"/>
                    <a:pt x="2611" y="35455"/>
                  </a:cubicBezTo>
                  <a:cubicBezTo>
                    <a:pt x="2611" y="35455"/>
                    <a:pt x="2611" y="36816"/>
                    <a:pt x="2611" y="36816"/>
                  </a:cubicBezTo>
                  <a:cubicBezTo>
                    <a:pt x="2611" y="39544"/>
                    <a:pt x="1305" y="38183"/>
                    <a:pt x="0" y="39544"/>
                  </a:cubicBezTo>
                  <a:cubicBezTo>
                    <a:pt x="0" y="40911"/>
                    <a:pt x="0" y="42272"/>
                    <a:pt x="0" y="42272"/>
                  </a:cubicBezTo>
                  <a:cubicBezTo>
                    <a:pt x="0" y="43638"/>
                    <a:pt x="1305" y="43638"/>
                    <a:pt x="1305" y="43638"/>
                  </a:cubicBezTo>
                  <a:cubicBezTo>
                    <a:pt x="1305" y="43638"/>
                    <a:pt x="2611" y="43638"/>
                    <a:pt x="2611" y="45000"/>
                  </a:cubicBezTo>
                  <a:cubicBezTo>
                    <a:pt x="3911" y="45000"/>
                    <a:pt x="3911" y="46361"/>
                    <a:pt x="5216" y="47727"/>
                  </a:cubicBezTo>
                  <a:cubicBezTo>
                    <a:pt x="5216" y="47727"/>
                    <a:pt x="6522" y="49088"/>
                    <a:pt x="5216" y="49088"/>
                  </a:cubicBezTo>
                  <a:cubicBezTo>
                    <a:pt x="5216" y="50455"/>
                    <a:pt x="5216" y="50455"/>
                    <a:pt x="5216" y="50455"/>
                  </a:cubicBezTo>
                  <a:cubicBezTo>
                    <a:pt x="5216" y="51816"/>
                    <a:pt x="5216" y="51816"/>
                    <a:pt x="5216" y="53183"/>
                  </a:cubicBezTo>
                  <a:cubicBezTo>
                    <a:pt x="5216" y="53183"/>
                    <a:pt x="5216" y="53183"/>
                    <a:pt x="5216" y="54544"/>
                  </a:cubicBezTo>
                  <a:cubicBezTo>
                    <a:pt x="5216" y="54544"/>
                    <a:pt x="6522" y="54544"/>
                    <a:pt x="6522" y="54544"/>
                  </a:cubicBezTo>
                  <a:cubicBezTo>
                    <a:pt x="7827" y="55911"/>
                    <a:pt x="6522" y="55911"/>
                    <a:pt x="6522" y="57272"/>
                  </a:cubicBezTo>
                  <a:cubicBezTo>
                    <a:pt x="6522" y="57272"/>
                    <a:pt x="7827" y="58638"/>
                    <a:pt x="7827" y="58638"/>
                  </a:cubicBezTo>
                  <a:cubicBezTo>
                    <a:pt x="7827" y="58638"/>
                    <a:pt x="6522" y="60000"/>
                    <a:pt x="6522" y="60000"/>
                  </a:cubicBezTo>
                  <a:cubicBezTo>
                    <a:pt x="6522" y="61361"/>
                    <a:pt x="6522" y="61361"/>
                    <a:pt x="6522" y="62727"/>
                  </a:cubicBezTo>
                  <a:cubicBezTo>
                    <a:pt x="6522" y="62727"/>
                    <a:pt x="5216" y="62727"/>
                    <a:pt x="5216" y="64088"/>
                  </a:cubicBezTo>
                  <a:cubicBezTo>
                    <a:pt x="5216" y="64088"/>
                    <a:pt x="6522" y="65455"/>
                    <a:pt x="6522" y="66816"/>
                  </a:cubicBezTo>
                  <a:cubicBezTo>
                    <a:pt x="6522" y="66816"/>
                    <a:pt x="7827" y="66816"/>
                    <a:pt x="6522" y="68183"/>
                  </a:cubicBezTo>
                  <a:cubicBezTo>
                    <a:pt x="6522" y="68183"/>
                    <a:pt x="6522" y="69544"/>
                    <a:pt x="6522" y="69544"/>
                  </a:cubicBezTo>
                  <a:cubicBezTo>
                    <a:pt x="7827" y="70911"/>
                    <a:pt x="9127" y="70911"/>
                    <a:pt x="9127" y="70911"/>
                  </a:cubicBezTo>
                  <a:cubicBezTo>
                    <a:pt x="10433" y="72272"/>
                    <a:pt x="9127" y="72272"/>
                    <a:pt x="9127" y="73638"/>
                  </a:cubicBezTo>
                  <a:cubicBezTo>
                    <a:pt x="10433" y="73638"/>
                    <a:pt x="10433" y="73638"/>
                    <a:pt x="10433" y="75000"/>
                  </a:cubicBezTo>
                  <a:cubicBezTo>
                    <a:pt x="10433" y="77727"/>
                    <a:pt x="7827" y="80455"/>
                    <a:pt x="7827" y="83183"/>
                  </a:cubicBezTo>
                  <a:cubicBezTo>
                    <a:pt x="9127" y="83183"/>
                    <a:pt x="10433" y="83183"/>
                    <a:pt x="10433" y="81816"/>
                  </a:cubicBezTo>
                  <a:cubicBezTo>
                    <a:pt x="10433" y="80455"/>
                    <a:pt x="9127" y="80455"/>
                    <a:pt x="10433" y="80455"/>
                  </a:cubicBezTo>
                  <a:cubicBezTo>
                    <a:pt x="10433" y="80455"/>
                    <a:pt x="11738" y="80455"/>
                    <a:pt x="11738" y="80455"/>
                  </a:cubicBezTo>
                  <a:cubicBezTo>
                    <a:pt x="11738" y="80455"/>
                    <a:pt x="11738" y="80455"/>
                    <a:pt x="11738" y="80455"/>
                  </a:cubicBezTo>
                  <a:cubicBezTo>
                    <a:pt x="11738" y="80455"/>
                    <a:pt x="13044" y="80455"/>
                    <a:pt x="13044" y="80455"/>
                  </a:cubicBezTo>
                  <a:cubicBezTo>
                    <a:pt x="13044" y="81816"/>
                    <a:pt x="13044" y="81816"/>
                    <a:pt x="13044" y="81816"/>
                  </a:cubicBezTo>
                  <a:cubicBezTo>
                    <a:pt x="13044" y="83183"/>
                    <a:pt x="14350" y="83183"/>
                    <a:pt x="14350" y="83183"/>
                  </a:cubicBezTo>
                  <a:cubicBezTo>
                    <a:pt x="14350" y="83183"/>
                    <a:pt x="14350" y="84544"/>
                    <a:pt x="14350" y="84544"/>
                  </a:cubicBezTo>
                  <a:cubicBezTo>
                    <a:pt x="14350" y="84544"/>
                    <a:pt x="14350" y="84544"/>
                    <a:pt x="14350" y="84544"/>
                  </a:cubicBezTo>
                  <a:cubicBezTo>
                    <a:pt x="14350" y="84544"/>
                    <a:pt x="15650" y="84544"/>
                    <a:pt x="15650" y="84544"/>
                  </a:cubicBezTo>
                  <a:cubicBezTo>
                    <a:pt x="16955" y="84544"/>
                    <a:pt x="16955" y="84544"/>
                    <a:pt x="18261" y="84544"/>
                  </a:cubicBezTo>
                  <a:cubicBezTo>
                    <a:pt x="18261" y="85911"/>
                    <a:pt x="18261" y="85911"/>
                    <a:pt x="18261" y="85911"/>
                  </a:cubicBezTo>
                  <a:cubicBezTo>
                    <a:pt x="19566" y="85911"/>
                    <a:pt x="19566" y="85911"/>
                    <a:pt x="19566" y="85911"/>
                  </a:cubicBezTo>
                  <a:cubicBezTo>
                    <a:pt x="20872" y="85911"/>
                    <a:pt x="19566" y="87272"/>
                    <a:pt x="20872" y="87272"/>
                  </a:cubicBezTo>
                  <a:cubicBezTo>
                    <a:pt x="20872" y="87272"/>
                    <a:pt x="20872" y="85911"/>
                    <a:pt x="22172" y="85911"/>
                  </a:cubicBezTo>
                  <a:cubicBezTo>
                    <a:pt x="22172" y="87272"/>
                    <a:pt x="22172" y="87272"/>
                    <a:pt x="22172" y="88638"/>
                  </a:cubicBezTo>
                  <a:cubicBezTo>
                    <a:pt x="22172" y="88638"/>
                    <a:pt x="22172" y="87272"/>
                    <a:pt x="23477" y="87272"/>
                  </a:cubicBezTo>
                  <a:cubicBezTo>
                    <a:pt x="23477" y="87272"/>
                    <a:pt x="23477" y="87272"/>
                    <a:pt x="23477" y="87272"/>
                  </a:cubicBezTo>
                  <a:cubicBezTo>
                    <a:pt x="23477" y="87272"/>
                    <a:pt x="24783" y="87272"/>
                    <a:pt x="24783" y="87272"/>
                  </a:cubicBezTo>
                  <a:cubicBezTo>
                    <a:pt x="24783" y="87272"/>
                    <a:pt x="24783" y="87272"/>
                    <a:pt x="24783" y="87272"/>
                  </a:cubicBezTo>
                  <a:cubicBezTo>
                    <a:pt x="26088" y="87272"/>
                    <a:pt x="27388" y="88638"/>
                    <a:pt x="27388" y="88638"/>
                  </a:cubicBezTo>
                  <a:cubicBezTo>
                    <a:pt x="27388" y="88638"/>
                    <a:pt x="27388" y="88638"/>
                    <a:pt x="27388" y="90000"/>
                  </a:cubicBezTo>
                  <a:cubicBezTo>
                    <a:pt x="26088" y="91361"/>
                    <a:pt x="24783" y="90000"/>
                    <a:pt x="24783" y="91361"/>
                  </a:cubicBezTo>
                  <a:cubicBezTo>
                    <a:pt x="24783" y="91361"/>
                    <a:pt x="24783" y="92727"/>
                    <a:pt x="24783" y="92727"/>
                  </a:cubicBezTo>
                  <a:cubicBezTo>
                    <a:pt x="24783" y="92727"/>
                    <a:pt x="26088" y="92727"/>
                    <a:pt x="26088" y="92727"/>
                  </a:cubicBezTo>
                  <a:cubicBezTo>
                    <a:pt x="26088" y="92727"/>
                    <a:pt x="26088" y="92727"/>
                    <a:pt x="26088" y="92727"/>
                  </a:cubicBezTo>
                  <a:cubicBezTo>
                    <a:pt x="26088" y="92727"/>
                    <a:pt x="26088" y="94088"/>
                    <a:pt x="26088" y="94088"/>
                  </a:cubicBezTo>
                  <a:cubicBezTo>
                    <a:pt x="27388" y="94088"/>
                    <a:pt x="27388" y="94088"/>
                    <a:pt x="27388" y="94088"/>
                  </a:cubicBezTo>
                  <a:cubicBezTo>
                    <a:pt x="28694" y="95455"/>
                    <a:pt x="28694" y="96816"/>
                    <a:pt x="28694" y="96816"/>
                  </a:cubicBezTo>
                  <a:cubicBezTo>
                    <a:pt x="30000" y="99544"/>
                    <a:pt x="31305" y="96816"/>
                    <a:pt x="32611" y="96816"/>
                  </a:cubicBezTo>
                  <a:cubicBezTo>
                    <a:pt x="32611" y="95455"/>
                    <a:pt x="33911" y="95455"/>
                    <a:pt x="33911" y="95455"/>
                  </a:cubicBezTo>
                  <a:cubicBezTo>
                    <a:pt x="35216" y="95455"/>
                    <a:pt x="31305" y="91361"/>
                    <a:pt x="33911" y="91361"/>
                  </a:cubicBezTo>
                  <a:cubicBezTo>
                    <a:pt x="33911" y="91361"/>
                    <a:pt x="36522" y="92727"/>
                    <a:pt x="36522" y="92727"/>
                  </a:cubicBezTo>
                  <a:cubicBezTo>
                    <a:pt x="36522" y="92727"/>
                    <a:pt x="37827" y="94088"/>
                    <a:pt x="37827" y="94088"/>
                  </a:cubicBezTo>
                  <a:cubicBezTo>
                    <a:pt x="37827" y="94088"/>
                    <a:pt x="37827" y="94088"/>
                    <a:pt x="37827" y="94088"/>
                  </a:cubicBezTo>
                  <a:cubicBezTo>
                    <a:pt x="37827" y="94088"/>
                    <a:pt x="37827" y="95455"/>
                    <a:pt x="39127" y="95455"/>
                  </a:cubicBezTo>
                  <a:cubicBezTo>
                    <a:pt x="39127" y="94088"/>
                    <a:pt x="39127" y="95455"/>
                    <a:pt x="39127" y="95455"/>
                  </a:cubicBezTo>
                  <a:cubicBezTo>
                    <a:pt x="39127" y="95455"/>
                    <a:pt x="40433" y="95455"/>
                    <a:pt x="40433" y="95455"/>
                  </a:cubicBezTo>
                  <a:cubicBezTo>
                    <a:pt x="40433" y="95455"/>
                    <a:pt x="40433" y="95455"/>
                    <a:pt x="41738" y="95455"/>
                  </a:cubicBezTo>
                  <a:cubicBezTo>
                    <a:pt x="41738" y="95455"/>
                    <a:pt x="41738" y="95455"/>
                    <a:pt x="41738" y="95455"/>
                  </a:cubicBezTo>
                  <a:cubicBezTo>
                    <a:pt x="41738" y="95455"/>
                    <a:pt x="41738" y="94088"/>
                    <a:pt x="43044" y="94088"/>
                  </a:cubicBezTo>
                  <a:cubicBezTo>
                    <a:pt x="43044" y="94088"/>
                    <a:pt x="43044" y="94088"/>
                    <a:pt x="43044" y="94088"/>
                  </a:cubicBezTo>
                  <a:cubicBezTo>
                    <a:pt x="43044" y="94088"/>
                    <a:pt x="43044" y="95455"/>
                    <a:pt x="43044" y="95455"/>
                  </a:cubicBezTo>
                  <a:cubicBezTo>
                    <a:pt x="43044" y="96816"/>
                    <a:pt x="43044" y="95455"/>
                    <a:pt x="43044" y="96816"/>
                  </a:cubicBezTo>
                  <a:cubicBezTo>
                    <a:pt x="43044" y="96816"/>
                    <a:pt x="41738" y="96816"/>
                    <a:pt x="41738" y="96816"/>
                  </a:cubicBezTo>
                  <a:cubicBezTo>
                    <a:pt x="40433" y="98183"/>
                    <a:pt x="43044" y="98183"/>
                    <a:pt x="43044" y="98183"/>
                  </a:cubicBezTo>
                  <a:cubicBezTo>
                    <a:pt x="43044" y="98183"/>
                    <a:pt x="43044" y="99544"/>
                    <a:pt x="44350" y="99544"/>
                  </a:cubicBezTo>
                  <a:cubicBezTo>
                    <a:pt x="44350" y="100911"/>
                    <a:pt x="45650" y="100911"/>
                    <a:pt x="45650" y="99544"/>
                  </a:cubicBezTo>
                  <a:cubicBezTo>
                    <a:pt x="46955" y="99544"/>
                    <a:pt x="46955" y="99544"/>
                    <a:pt x="46955" y="99544"/>
                  </a:cubicBezTo>
                  <a:cubicBezTo>
                    <a:pt x="46955" y="99544"/>
                    <a:pt x="46955" y="99544"/>
                    <a:pt x="46955" y="99544"/>
                  </a:cubicBezTo>
                  <a:cubicBezTo>
                    <a:pt x="46955" y="99544"/>
                    <a:pt x="46955" y="99544"/>
                    <a:pt x="48261" y="100911"/>
                  </a:cubicBezTo>
                  <a:cubicBezTo>
                    <a:pt x="48261" y="100911"/>
                    <a:pt x="48261" y="100911"/>
                    <a:pt x="49566" y="100911"/>
                  </a:cubicBezTo>
                  <a:cubicBezTo>
                    <a:pt x="49566" y="100911"/>
                    <a:pt x="49566" y="102272"/>
                    <a:pt x="50872" y="100911"/>
                  </a:cubicBezTo>
                  <a:cubicBezTo>
                    <a:pt x="50872" y="100911"/>
                    <a:pt x="52172" y="102272"/>
                    <a:pt x="52172" y="102272"/>
                  </a:cubicBezTo>
                  <a:cubicBezTo>
                    <a:pt x="52172" y="102272"/>
                    <a:pt x="53477" y="102272"/>
                    <a:pt x="53477" y="102272"/>
                  </a:cubicBezTo>
                  <a:cubicBezTo>
                    <a:pt x="53477" y="102272"/>
                    <a:pt x="53477" y="102272"/>
                    <a:pt x="53477" y="103638"/>
                  </a:cubicBezTo>
                  <a:cubicBezTo>
                    <a:pt x="53477" y="103638"/>
                    <a:pt x="53477" y="105000"/>
                    <a:pt x="53477" y="106361"/>
                  </a:cubicBezTo>
                  <a:cubicBezTo>
                    <a:pt x="54783" y="106361"/>
                    <a:pt x="56088" y="106361"/>
                    <a:pt x="56088" y="107727"/>
                  </a:cubicBezTo>
                  <a:cubicBezTo>
                    <a:pt x="56088" y="107727"/>
                    <a:pt x="56088" y="109088"/>
                    <a:pt x="56088" y="109088"/>
                  </a:cubicBezTo>
                  <a:cubicBezTo>
                    <a:pt x="57388" y="110455"/>
                    <a:pt x="57388" y="109088"/>
                    <a:pt x="57388" y="110455"/>
                  </a:cubicBezTo>
                  <a:cubicBezTo>
                    <a:pt x="58694" y="110455"/>
                    <a:pt x="57388" y="110455"/>
                    <a:pt x="57388" y="111816"/>
                  </a:cubicBezTo>
                  <a:cubicBezTo>
                    <a:pt x="58694" y="111816"/>
                    <a:pt x="58694" y="111816"/>
                    <a:pt x="58694" y="111816"/>
                  </a:cubicBezTo>
                  <a:cubicBezTo>
                    <a:pt x="60000" y="111816"/>
                    <a:pt x="60000" y="111816"/>
                    <a:pt x="61305" y="110455"/>
                  </a:cubicBezTo>
                  <a:cubicBezTo>
                    <a:pt x="61305" y="110455"/>
                    <a:pt x="61305" y="110455"/>
                    <a:pt x="61305" y="109088"/>
                  </a:cubicBezTo>
                  <a:cubicBezTo>
                    <a:pt x="61305" y="109088"/>
                    <a:pt x="62611" y="109088"/>
                    <a:pt x="62611" y="109088"/>
                  </a:cubicBezTo>
                  <a:cubicBezTo>
                    <a:pt x="63911" y="109088"/>
                    <a:pt x="63911" y="107727"/>
                    <a:pt x="63911" y="109088"/>
                  </a:cubicBezTo>
                  <a:cubicBezTo>
                    <a:pt x="65216" y="109088"/>
                    <a:pt x="65216" y="111816"/>
                    <a:pt x="66522" y="110455"/>
                  </a:cubicBezTo>
                  <a:cubicBezTo>
                    <a:pt x="65216" y="111816"/>
                    <a:pt x="66522" y="111816"/>
                    <a:pt x="66522" y="111816"/>
                  </a:cubicBezTo>
                  <a:cubicBezTo>
                    <a:pt x="67827" y="111816"/>
                    <a:pt x="67827" y="111816"/>
                    <a:pt x="67827" y="111816"/>
                  </a:cubicBezTo>
                  <a:cubicBezTo>
                    <a:pt x="67827" y="111816"/>
                    <a:pt x="67827" y="113183"/>
                    <a:pt x="67827" y="113183"/>
                  </a:cubicBezTo>
                  <a:cubicBezTo>
                    <a:pt x="67827" y="113183"/>
                    <a:pt x="67827" y="114544"/>
                    <a:pt x="67827" y="114544"/>
                  </a:cubicBezTo>
                  <a:cubicBezTo>
                    <a:pt x="67827" y="114544"/>
                    <a:pt x="67827" y="114544"/>
                    <a:pt x="67827" y="115911"/>
                  </a:cubicBezTo>
                  <a:cubicBezTo>
                    <a:pt x="67827" y="117272"/>
                    <a:pt x="69127" y="114544"/>
                    <a:pt x="70433" y="114544"/>
                  </a:cubicBezTo>
                  <a:cubicBezTo>
                    <a:pt x="70433" y="115911"/>
                    <a:pt x="70433" y="115911"/>
                    <a:pt x="71738" y="115911"/>
                  </a:cubicBezTo>
                  <a:cubicBezTo>
                    <a:pt x="71738" y="115911"/>
                    <a:pt x="71738" y="114544"/>
                    <a:pt x="71738" y="113183"/>
                  </a:cubicBezTo>
                  <a:cubicBezTo>
                    <a:pt x="71738" y="113183"/>
                    <a:pt x="73044" y="113183"/>
                    <a:pt x="74350" y="113183"/>
                  </a:cubicBezTo>
                  <a:cubicBezTo>
                    <a:pt x="74350" y="113183"/>
                    <a:pt x="74350" y="111816"/>
                    <a:pt x="74350" y="111816"/>
                  </a:cubicBezTo>
                  <a:cubicBezTo>
                    <a:pt x="74350" y="111816"/>
                    <a:pt x="74350" y="111816"/>
                    <a:pt x="75650" y="111816"/>
                  </a:cubicBezTo>
                  <a:cubicBezTo>
                    <a:pt x="75650" y="111816"/>
                    <a:pt x="75650" y="111816"/>
                    <a:pt x="75650" y="111816"/>
                  </a:cubicBezTo>
                  <a:cubicBezTo>
                    <a:pt x="76955" y="111816"/>
                    <a:pt x="76955" y="111816"/>
                    <a:pt x="76955" y="111816"/>
                  </a:cubicBezTo>
                  <a:cubicBezTo>
                    <a:pt x="76955" y="111816"/>
                    <a:pt x="78261" y="111816"/>
                    <a:pt x="78261" y="111816"/>
                  </a:cubicBezTo>
                  <a:cubicBezTo>
                    <a:pt x="79566" y="111816"/>
                    <a:pt x="79566" y="113183"/>
                    <a:pt x="79566" y="113183"/>
                  </a:cubicBezTo>
                  <a:cubicBezTo>
                    <a:pt x="79566" y="113183"/>
                    <a:pt x="80872" y="113183"/>
                    <a:pt x="82172" y="113183"/>
                  </a:cubicBezTo>
                  <a:cubicBezTo>
                    <a:pt x="82172" y="113183"/>
                    <a:pt x="82172" y="113183"/>
                    <a:pt x="83477" y="113183"/>
                  </a:cubicBezTo>
                  <a:cubicBezTo>
                    <a:pt x="83477" y="111816"/>
                    <a:pt x="84783" y="111816"/>
                    <a:pt x="83477" y="111816"/>
                  </a:cubicBezTo>
                  <a:cubicBezTo>
                    <a:pt x="83477" y="110455"/>
                    <a:pt x="83477" y="111816"/>
                    <a:pt x="84783" y="111816"/>
                  </a:cubicBezTo>
                  <a:cubicBezTo>
                    <a:pt x="84783" y="111816"/>
                    <a:pt x="84783" y="110455"/>
                    <a:pt x="86088" y="110455"/>
                  </a:cubicBezTo>
                  <a:cubicBezTo>
                    <a:pt x="86088" y="110455"/>
                    <a:pt x="87388" y="111816"/>
                    <a:pt x="87388" y="111816"/>
                  </a:cubicBezTo>
                  <a:cubicBezTo>
                    <a:pt x="88694" y="111816"/>
                    <a:pt x="88694" y="111816"/>
                    <a:pt x="90000" y="111816"/>
                  </a:cubicBezTo>
                  <a:cubicBezTo>
                    <a:pt x="90000" y="111816"/>
                    <a:pt x="91305" y="111816"/>
                    <a:pt x="91305" y="113183"/>
                  </a:cubicBezTo>
                  <a:cubicBezTo>
                    <a:pt x="92611" y="110455"/>
                    <a:pt x="93911" y="114544"/>
                    <a:pt x="95216" y="114544"/>
                  </a:cubicBezTo>
                  <a:cubicBezTo>
                    <a:pt x="95216" y="115911"/>
                    <a:pt x="95216" y="115911"/>
                    <a:pt x="96522" y="115911"/>
                  </a:cubicBezTo>
                  <a:cubicBezTo>
                    <a:pt x="96522" y="115911"/>
                    <a:pt x="96522" y="115911"/>
                    <a:pt x="96522" y="115911"/>
                  </a:cubicBezTo>
                  <a:cubicBezTo>
                    <a:pt x="97827" y="115911"/>
                    <a:pt x="96522" y="117272"/>
                    <a:pt x="97827" y="117272"/>
                  </a:cubicBezTo>
                  <a:cubicBezTo>
                    <a:pt x="97827" y="117272"/>
                    <a:pt x="97827" y="117272"/>
                    <a:pt x="99127" y="117272"/>
                  </a:cubicBezTo>
                  <a:cubicBezTo>
                    <a:pt x="99127" y="117272"/>
                    <a:pt x="99127" y="117272"/>
                    <a:pt x="99127" y="117272"/>
                  </a:cubicBezTo>
                  <a:cubicBezTo>
                    <a:pt x="100433" y="117272"/>
                    <a:pt x="101738" y="117272"/>
                    <a:pt x="101738" y="117272"/>
                  </a:cubicBezTo>
                  <a:cubicBezTo>
                    <a:pt x="101738" y="118638"/>
                    <a:pt x="103044" y="118638"/>
                    <a:pt x="103044" y="118638"/>
                  </a:cubicBezTo>
                  <a:cubicBezTo>
                    <a:pt x="103044" y="118638"/>
                    <a:pt x="104350" y="118638"/>
                    <a:pt x="104350" y="118638"/>
                  </a:cubicBezTo>
                  <a:cubicBezTo>
                    <a:pt x="104350" y="118638"/>
                    <a:pt x="104350" y="120000"/>
                    <a:pt x="104350" y="120000"/>
                  </a:cubicBezTo>
                  <a:cubicBezTo>
                    <a:pt x="105650" y="118638"/>
                    <a:pt x="104350" y="115911"/>
                    <a:pt x="103044" y="115911"/>
                  </a:cubicBezTo>
                  <a:cubicBezTo>
                    <a:pt x="103044" y="114544"/>
                    <a:pt x="104350" y="113183"/>
                    <a:pt x="103044" y="111816"/>
                  </a:cubicBezTo>
                  <a:cubicBezTo>
                    <a:pt x="103044" y="110455"/>
                    <a:pt x="101738" y="109088"/>
                    <a:pt x="103044" y="107727"/>
                  </a:cubicBezTo>
                  <a:cubicBezTo>
                    <a:pt x="104350" y="106361"/>
                    <a:pt x="105650" y="103638"/>
                    <a:pt x="106955" y="102272"/>
                  </a:cubicBezTo>
                  <a:cubicBezTo>
                    <a:pt x="109566" y="99544"/>
                    <a:pt x="110872" y="96816"/>
                    <a:pt x="113477" y="95455"/>
                  </a:cubicBezTo>
                  <a:cubicBezTo>
                    <a:pt x="114783" y="94088"/>
                    <a:pt x="114783" y="92727"/>
                    <a:pt x="116088" y="92727"/>
                  </a:cubicBezTo>
                  <a:cubicBezTo>
                    <a:pt x="117388" y="92727"/>
                    <a:pt x="118694" y="92727"/>
                    <a:pt x="118694" y="91361"/>
                  </a:cubicBezTo>
                  <a:cubicBezTo>
                    <a:pt x="118694" y="91361"/>
                    <a:pt x="118694" y="91361"/>
                    <a:pt x="118694" y="90000"/>
                  </a:cubicBezTo>
                  <a:cubicBezTo>
                    <a:pt x="118694" y="90000"/>
                    <a:pt x="120000" y="90000"/>
                    <a:pt x="120000" y="90000"/>
                  </a:cubicBezTo>
                  <a:cubicBezTo>
                    <a:pt x="120000" y="88638"/>
                    <a:pt x="120000" y="87272"/>
                    <a:pt x="120000" y="85911"/>
                  </a:cubicBezTo>
                  <a:cubicBezTo>
                    <a:pt x="120000" y="85911"/>
                    <a:pt x="118694" y="84544"/>
                    <a:pt x="118694" y="84544"/>
                  </a:cubicBezTo>
                  <a:cubicBezTo>
                    <a:pt x="118694" y="84544"/>
                    <a:pt x="117388" y="84544"/>
                    <a:pt x="118694" y="83183"/>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39" name="Shape 2439"/>
            <p:cNvSpPr/>
            <p:nvPr/>
          </p:nvSpPr>
          <p:spPr>
            <a:xfrm>
              <a:off x="4191528" y="6208307"/>
              <a:ext cx="586657" cy="666397"/>
            </a:xfrm>
            <a:custGeom>
              <a:avLst/>
              <a:gdLst/>
              <a:ahLst/>
              <a:cxnLst/>
              <a:rect l="0" t="0" r="0" b="0"/>
              <a:pathLst>
                <a:path w="120000" h="120000" extrusionOk="0">
                  <a:moveTo>
                    <a:pt x="26666" y="90733"/>
                  </a:moveTo>
                  <a:cubicBezTo>
                    <a:pt x="23333" y="93661"/>
                    <a:pt x="23333" y="90733"/>
                    <a:pt x="20000" y="90733"/>
                  </a:cubicBezTo>
                  <a:cubicBezTo>
                    <a:pt x="20000" y="90733"/>
                    <a:pt x="20000" y="93661"/>
                    <a:pt x="20000" y="93661"/>
                  </a:cubicBezTo>
                  <a:cubicBezTo>
                    <a:pt x="16666" y="93661"/>
                    <a:pt x="16666" y="93661"/>
                    <a:pt x="13333" y="93661"/>
                  </a:cubicBezTo>
                  <a:cubicBezTo>
                    <a:pt x="10000" y="93661"/>
                    <a:pt x="10000" y="90733"/>
                    <a:pt x="6666" y="90733"/>
                  </a:cubicBezTo>
                  <a:cubicBezTo>
                    <a:pt x="3333" y="90733"/>
                    <a:pt x="0" y="90733"/>
                    <a:pt x="0" y="90733"/>
                  </a:cubicBezTo>
                  <a:cubicBezTo>
                    <a:pt x="0" y="93661"/>
                    <a:pt x="0" y="96583"/>
                    <a:pt x="0" y="96583"/>
                  </a:cubicBezTo>
                  <a:cubicBezTo>
                    <a:pt x="3333" y="96583"/>
                    <a:pt x="3333" y="99511"/>
                    <a:pt x="6666" y="96583"/>
                  </a:cubicBezTo>
                  <a:cubicBezTo>
                    <a:pt x="6666" y="96583"/>
                    <a:pt x="6666" y="96583"/>
                    <a:pt x="6666" y="96583"/>
                  </a:cubicBezTo>
                  <a:cubicBezTo>
                    <a:pt x="10000" y="96583"/>
                    <a:pt x="13333" y="96583"/>
                    <a:pt x="13333" y="96583"/>
                  </a:cubicBezTo>
                  <a:cubicBezTo>
                    <a:pt x="13333" y="96583"/>
                    <a:pt x="13333" y="99511"/>
                    <a:pt x="13333" y="99511"/>
                  </a:cubicBezTo>
                  <a:cubicBezTo>
                    <a:pt x="16666" y="99511"/>
                    <a:pt x="20000" y="99511"/>
                    <a:pt x="23333" y="96583"/>
                  </a:cubicBezTo>
                  <a:cubicBezTo>
                    <a:pt x="23333" y="96583"/>
                    <a:pt x="30000" y="93661"/>
                    <a:pt x="26666" y="90733"/>
                  </a:cubicBezTo>
                  <a:close/>
                  <a:moveTo>
                    <a:pt x="120000" y="11705"/>
                  </a:moveTo>
                  <a:cubicBezTo>
                    <a:pt x="120000" y="11705"/>
                    <a:pt x="120000" y="11705"/>
                    <a:pt x="120000" y="8777"/>
                  </a:cubicBezTo>
                  <a:cubicBezTo>
                    <a:pt x="120000" y="8777"/>
                    <a:pt x="116666" y="8777"/>
                    <a:pt x="116666" y="8777"/>
                  </a:cubicBezTo>
                  <a:cubicBezTo>
                    <a:pt x="116666" y="8777"/>
                    <a:pt x="113333" y="8777"/>
                    <a:pt x="116666" y="5855"/>
                  </a:cubicBezTo>
                  <a:cubicBezTo>
                    <a:pt x="113333" y="8777"/>
                    <a:pt x="110000" y="5855"/>
                    <a:pt x="110000" y="2927"/>
                  </a:cubicBezTo>
                  <a:cubicBezTo>
                    <a:pt x="110000" y="0"/>
                    <a:pt x="110000" y="0"/>
                    <a:pt x="106666" y="0"/>
                  </a:cubicBezTo>
                  <a:cubicBezTo>
                    <a:pt x="103333" y="0"/>
                    <a:pt x="103333" y="0"/>
                    <a:pt x="103333" y="0"/>
                  </a:cubicBezTo>
                  <a:cubicBezTo>
                    <a:pt x="100000" y="0"/>
                    <a:pt x="96666" y="0"/>
                    <a:pt x="93333" y="2927"/>
                  </a:cubicBezTo>
                  <a:cubicBezTo>
                    <a:pt x="93333" y="2927"/>
                    <a:pt x="93333" y="2927"/>
                    <a:pt x="90000" y="2927"/>
                  </a:cubicBezTo>
                  <a:cubicBezTo>
                    <a:pt x="86666" y="2927"/>
                    <a:pt x="83333" y="2927"/>
                    <a:pt x="80000" y="2927"/>
                  </a:cubicBezTo>
                  <a:cubicBezTo>
                    <a:pt x="76666" y="2927"/>
                    <a:pt x="70000" y="5855"/>
                    <a:pt x="66666" y="8777"/>
                  </a:cubicBezTo>
                  <a:cubicBezTo>
                    <a:pt x="66666" y="8777"/>
                    <a:pt x="66666" y="11705"/>
                    <a:pt x="63333" y="11705"/>
                  </a:cubicBezTo>
                  <a:cubicBezTo>
                    <a:pt x="63333" y="14633"/>
                    <a:pt x="63333" y="14633"/>
                    <a:pt x="60000" y="17561"/>
                  </a:cubicBezTo>
                  <a:cubicBezTo>
                    <a:pt x="56666" y="17561"/>
                    <a:pt x="56666" y="20488"/>
                    <a:pt x="53333" y="23416"/>
                  </a:cubicBezTo>
                  <a:cubicBezTo>
                    <a:pt x="50000" y="23416"/>
                    <a:pt x="43333" y="26338"/>
                    <a:pt x="46666" y="20488"/>
                  </a:cubicBezTo>
                  <a:cubicBezTo>
                    <a:pt x="43333" y="20488"/>
                    <a:pt x="40000" y="26338"/>
                    <a:pt x="40000" y="29266"/>
                  </a:cubicBezTo>
                  <a:cubicBezTo>
                    <a:pt x="36666" y="35122"/>
                    <a:pt x="33333" y="43900"/>
                    <a:pt x="30000" y="49755"/>
                  </a:cubicBezTo>
                  <a:cubicBezTo>
                    <a:pt x="30000" y="52683"/>
                    <a:pt x="30000" y="55611"/>
                    <a:pt x="26666" y="58538"/>
                  </a:cubicBezTo>
                  <a:cubicBezTo>
                    <a:pt x="26666" y="61461"/>
                    <a:pt x="26666" y="64388"/>
                    <a:pt x="26666" y="64388"/>
                  </a:cubicBezTo>
                  <a:cubicBezTo>
                    <a:pt x="23333" y="64388"/>
                    <a:pt x="23333" y="64388"/>
                    <a:pt x="20000" y="64388"/>
                  </a:cubicBezTo>
                  <a:cubicBezTo>
                    <a:pt x="20000" y="67316"/>
                    <a:pt x="23333" y="70244"/>
                    <a:pt x="23333" y="70244"/>
                  </a:cubicBezTo>
                  <a:cubicBezTo>
                    <a:pt x="23333" y="73172"/>
                    <a:pt x="20000" y="70244"/>
                    <a:pt x="20000" y="70244"/>
                  </a:cubicBezTo>
                  <a:cubicBezTo>
                    <a:pt x="16666" y="70244"/>
                    <a:pt x="16666" y="73172"/>
                    <a:pt x="16666" y="73172"/>
                  </a:cubicBezTo>
                  <a:cubicBezTo>
                    <a:pt x="20000" y="73172"/>
                    <a:pt x="20000" y="73172"/>
                    <a:pt x="23333" y="76100"/>
                  </a:cubicBezTo>
                  <a:cubicBezTo>
                    <a:pt x="23333" y="76100"/>
                    <a:pt x="23333" y="76100"/>
                    <a:pt x="23333" y="76100"/>
                  </a:cubicBezTo>
                  <a:cubicBezTo>
                    <a:pt x="23333" y="79022"/>
                    <a:pt x="26666" y="79022"/>
                    <a:pt x="26666" y="79022"/>
                  </a:cubicBezTo>
                  <a:cubicBezTo>
                    <a:pt x="20000" y="79022"/>
                    <a:pt x="26666" y="81950"/>
                    <a:pt x="26666" y="81950"/>
                  </a:cubicBezTo>
                  <a:cubicBezTo>
                    <a:pt x="26666" y="81950"/>
                    <a:pt x="23333" y="81950"/>
                    <a:pt x="20000" y="81950"/>
                  </a:cubicBezTo>
                  <a:cubicBezTo>
                    <a:pt x="20000" y="81950"/>
                    <a:pt x="23333" y="84877"/>
                    <a:pt x="23333" y="84877"/>
                  </a:cubicBezTo>
                  <a:cubicBezTo>
                    <a:pt x="23333" y="84877"/>
                    <a:pt x="26666" y="84877"/>
                    <a:pt x="26666" y="84877"/>
                  </a:cubicBezTo>
                  <a:cubicBezTo>
                    <a:pt x="30000" y="87805"/>
                    <a:pt x="30000" y="87805"/>
                    <a:pt x="30000" y="87805"/>
                  </a:cubicBezTo>
                  <a:cubicBezTo>
                    <a:pt x="26666" y="90733"/>
                    <a:pt x="23333" y="87805"/>
                    <a:pt x="23333" y="87805"/>
                  </a:cubicBezTo>
                  <a:cubicBezTo>
                    <a:pt x="23333" y="87805"/>
                    <a:pt x="23333" y="84877"/>
                    <a:pt x="20000" y="84877"/>
                  </a:cubicBezTo>
                  <a:cubicBezTo>
                    <a:pt x="20000" y="84877"/>
                    <a:pt x="20000" y="84877"/>
                    <a:pt x="16666" y="84877"/>
                  </a:cubicBezTo>
                  <a:cubicBezTo>
                    <a:pt x="20000" y="81950"/>
                    <a:pt x="16666" y="81950"/>
                    <a:pt x="16666" y="81950"/>
                  </a:cubicBezTo>
                  <a:cubicBezTo>
                    <a:pt x="13333" y="81950"/>
                    <a:pt x="10000" y="81950"/>
                    <a:pt x="6666" y="81950"/>
                  </a:cubicBezTo>
                  <a:cubicBezTo>
                    <a:pt x="3333" y="84877"/>
                    <a:pt x="3333" y="84877"/>
                    <a:pt x="3333" y="84877"/>
                  </a:cubicBezTo>
                  <a:cubicBezTo>
                    <a:pt x="6666" y="87805"/>
                    <a:pt x="6666" y="87805"/>
                    <a:pt x="10000" y="87805"/>
                  </a:cubicBezTo>
                  <a:cubicBezTo>
                    <a:pt x="13333" y="87805"/>
                    <a:pt x="13333" y="90733"/>
                    <a:pt x="16666" y="90733"/>
                  </a:cubicBezTo>
                  <a:cubicBezTo>
                    <a:pt x="16666" y="90733"/>
                    <a:pt x="16666" y="90733"/>
                    <a:pt x="20000" y="90733"/>
                  </a:cubicBezTo>
                  <a:cubicBezTo>
                    <a:pt x="20000" y="87805"/>
                    <a:pt x="20000" y="87805"/>
                    <a:pt x="23333" y="90733"/>
                  </a:cubicBezTo>
                  <a:cubicBezTo>
                    <a:pt x="23333" y="90733"/>
                    <a:pt x="26666" y="90733"/>
                    <a:pt x="26666" y="90733"/>
                  </a:cubicBezTo>
                  <a:cubicBezTo>
                    <a:pt x="30000" y="90733"/>
                    <a:pt x="30000" y="93661"/>
                    <a:pt x="33333" y="93661"/>
                  </a:cubicBezTo>
                  <a:cubicBezTo>
                    <a:pt x="33333" y="93661"/>
                    <a:pt x="33333" y="90733"/>
                    <a:pt x="33333" y="87805"/>
                  </a:cubicBezTo>
                  <a:cubicBezTo>
                    <a:pt x="33333" y="87805"/>
                    <a:pt x="36666" y="87805"/>
                    <a:pt x="36666" y="87805"/>
                  </a:cubicBezTo>
                  <a:cubicBezTo>
                    <a:pt x="36666" y="87805"/>
                    <a:pt x="36666" y="90733"/>
                    <a:pt x="40000" y="90733"/>
                  </a:cubicBezTo>
                  <a:cubicBezTo>
                    <a:pt x="43333" y="90733"/>
                    <a:pt x="43333" y="87805"/>
                    <a:pt x="43333" y="87805"/>
                  </a:cubicBezTo>
                  <a:cubicBezTo>
                    <a:pt x="46666" y="87805"/>
                    <a:pt x="46666" y="87805"/>
                    <a:pt x="46666" y="90733"/>
                  </a:cubicBezTo>
                  <a:cubicBezTo>
                    <a:pt x="43333" y="90733"/>
                    <a:pt x="46666" y="90733"/>
                    <a:pt x="43333" y="90733"/>
                  </a:cubicBezTo>
                  <a:cubicBezTo>
                    <a:pt x="46666" y="90733"/>
                    <a:pt x="46666" y="90733"/>
                    <a:pt x="50000" y="90733"/>
                  </a:cubicBezTo>
                  <a:cubicBezTo>
                    <a:pt x="50000" y="87805"/>
                    <a:pt x="53333" y="84877"/>
                    <a:pt x="53333" y="87805"/>
                  </a:cubicBezTo>
                  <a:cubicBezTo>
                    <a:pt x="53333" y="90733"/>
                    <a:pt x="53333" y="93661"/>
                    <a:pt x="56666" y="93661"/>
                  </a:cubicBezTo>
                  <a:cubicBezTo>
                    <a:pt x="56666" y="93661"/>
                    <a:pt x="56666" y="93661"/>
                    <a:pt x="56666" y="93661"/>
                  </a:cubicBezTo>
                  <a:cubicBezTo>
                    <a:pt x="60000" y="96583"/>
                    <a:pt x="56666" y="96583"/>
                    <a:pt x="60000" y="96583"/>
                  </a:cubicBezTo>
                  <a:cubicBezTo>
                    <a:pt x="60000" y="99511"/>
                    <a:pt x="63333" y="96583"/>
                    <a:pt x="66666" y="96583"/>
                  </a:cubicBezTo>
                  <a:cubicBezTo>
                    <a:pt x="70000" y="96583"/>
                    <a:pt x="66666" y="96583"/>
                    <a:pt x="70000" y="99511"/>
                  </a:cubicBezTo>
                  <a:cubicBezTo>
                    <a:pt x="70000" y="99511"/>
                    <a:pt x="70000" y="99511"/>
                    <a:pt x="73333" y="99511"/>
                  </a:cubicBezTo>
                  <a:cubicBezTo>
                    <a:pt x="73333" y="99511"/>
                    <a:pt x="73333" y="99511"/>
                    <a:pt x="73333" y="99511"/>
                  </a:cubicBezTo>
                  <a:cubicBezTo>
                    <a:pt x="73333" y="99511"/>
                    <a:pt x="76666" y="102438"/>
                    <a:pt x="76666" y="102438"/>
                  </a:cubicBezTo>
                  <a:cubicBezTo>
                    <a:pt x="76666" y="102438"/>
                    <a:pt x="76666" y="99511"/>
                    <a:pt x="76666" y="102438"/>
                  </a:cubicBezTo>
                  <a:cubicBezTo>
                    <a:pt x="76666" y="102438"/>
                    <a:pt x="76666" y="102438"/>
                    <a:pt x="76666" y="102438"/>
                  </a:cubicBezTo>
                  <a:cubicBezTo>
                    <a:pt x="76666" y="102438"/>
                    <a:pt x="76666" y="102438"/>
                    <a:pt x="76666" y="102438"/>
                  </a:cubicBezTo>
                  <a:cubicBezTo>
                    <a:pt x="76666" y="105366"/>
                    <a:pt x="76666" y="105366"/>
                    <a:pt x="76666" y="105366"/>
                  </a:cubicBezTo>
                  <a:cubicBezTo>
                    <a:pt x="76666" y="105366"/>
                    <a:pt x="73333" y="108294"/>
                    <a:pt x="73333" y="111222"/>
                  </a:cubicBezTo>
                  <a:cubicBezTo>
                    <a:pt x="73333" y="108294"/>
                    <a:pt x="73333" y="111222"/>
                    <a:pt x="76666" y="111222"/>
                  </a:cubicBezTo>
                  <a:cubicBezTo>
                    <a:pt x="73333" y="111222"/>
                    <a:pt x="70000" y="114144"/>
                    <a:pt x="70000" y="114144"/>
                  </a:cubicBezTo>
                  <a:cubicBezTo>
                    <a:pt x="70000" y="114144"/>
                    <a:pt x="70000" y="114144"/>
                    <a:pt x="73333" y="117072"/>
                  </a:cubicBezTo>
                  <a:cubicBezTo>
                    <a:pt x="70000" y="114144"/>
                    <a:pt x="73333" y="120000"/>
                    <a:pt x="73333" y="117072"/>
                  </a:cubicBezTo>
                  <a:cubicBezTo>
                    <a:pt x="73333" y="120000"/>
                    <a:pt x="73333" y="117072"/>
                    <a:pt x="73333" y="117072"/>
                  </a:cubicBezTo>
                  <a:cubicBezTo>
                    <a:pt x="76666" y="117072"/>
                    <a:pt x="76666" y="117072"/>
                    <a:pt x="76666" y="120000"/>
                  </a:cubicBezTo>
                  <a:cubicBezTo>
                    <a:pt x="80000" y="120000"/>
                    <a:pt x="83333" y="120000"/>
                    <a:pt x="80000" y="117072"/>
                  </a:cubicBezTo>
                  <a:cubicBezTo>
                    <a:pt x="83333" y="117072"/>
                    <a:pt x="83333" y="114144"/>
                    <a:pt x="83333" y="114144"/>
                  </a:cubicBezTo>
                  <a:cubicBezTo>
                    <a:pt x="86666" y="111222"/>
                    <a:pt x="80000" y="111222"/>
                    <a:pt x="83333" y="108294"/>
                  </a:cubicBezTo>
                  <a:cubicBezTo>
                    <a:pt x="80000" y="108294"/>
                    <a:pt x="80000" y="108294"/>
                    <a:pt x="80000" y="108294"/>
                  </a:cubicBezTo>
                  <a:cubicBezTo>
                    <a:pt x="80000" y="108294"/>
                    <a:pt x="76666" y="105366"/>
                    <a:pt x="76666" y="105366"/>
                  </a:cubicBezTo>
                  <a:cubicBezTo>
                    <a:pt x="80000" y="105366"/>
                    <a:pt x="80000" y="108294"/>
                    <a:pt x="80000" y="105366"/>
                  </a:cubicBezTo>
                  <a:cubicBezTo>
                    <a:pt x="83333" y="105366"/>
                    <a:pt x="86666" y="102438"/>
                    <a:pt x="86666" y="102438"/>
                  </a:cubicBezTo>
                  <a:cubicBezTo>
                    <a:pt x="86666" y="102438"/>
                    <a:pt x="86666" y="102438"/>
                    <a:pt x="86666" y="99511"/>
                  </a:cubicBezTo>
                  <a:cubicBezTo>
                    <a:pt x="86666" y="99511"/>
                    <a:pt x="86666" y="99511"/>
                    <a:pt x="86666" y="99511"/>
                  </a:cubicBezTo>
                  <a:cubicBezTo>
                    <a:pt x="86666" y="99511"/>
                    <a:pt x="83333" y="102438"/>
                    <a:pt x="83333" y="99511"/>
                  </a:cubicBezTo>
                  <a:cubicBezTo>
                    <a:pt x="83333" y="96583"/>
                    <a:pt x="86666" y="96583"/>
                    <a:pt x="90000" y="93661"/>
                  </a:cubicBezTo>
                  <a:cubicBezTo>
                    <a:pt x="90000" y="90733"/>
                    <a:pt x="90000" y="87805"/>
                    <a:pt x="90000" y="87805"/>
                  </a:cubicBezTo>
                  <a:cubicBezTo>
                    <a:pt x="86666" y="84877"/>
                    <a:pt x="86666" y="84877"/>
                    <a:pt x="86666" y="81950"/>
                  </a:cubicBezTo>
                  <a:cubicBezTo>
                    <a:pt x="83333" y="81950"/>
                    <a:pt x="86666" y="81950"/>
                    <a:pt x="86666" y="79022"/>
                  </a:cubicBezTo>
                  <a:cubicBezTo>
                    <a:pt x="86666" y="79022"/>
                    <a:pt x="83333" y="79022"/>
                    <a:pt x="83333" y="79022"/>
                  </a:cubicBezTo>
                  <a:cubicBezTo>
                    <a:pt x="83333" y="79022"/>
                    <a:pt x="83333" y="79022"/>
                    <a:pt x="83333" y="76100"/>
                  </a:cubicBezTo>
                  <a:cubicBezTo>
                    <a:pt x="83333" y="76100"/>
                    <a:pt x="83333" y="76100"/>
                    <a:pt x="83333" y="76100"/>
                  </a:cubicBezTo>
                  <a:cubicBezTo>
                    <a:pt x="83333" y="76100"/>
                    <a:pt x="80000" y="76100"/>
                    <a:pt x="80000" y="76100"/>
                  </a:cubicBezTo>
                  <a:cubicBezTo>
                    <a:pt x="80000" y="76100"/>
                    <a:pt x="80000" y="73172"/>
                    <a:pt x="80000" y="73172"/>
                  </a:cubicBezTo>
                  <a:cubicBezTo>
                    <a:pt x="80000" y="70244"/>
                    <a:pt x="86666" y="70244"/>
                    <a:pt x="86666" y="70244"/>
                  </a:cubicBezTo>
                  <a:cubicBezTo>
                    <a:pt x="86666" y="70244"/>
                    <a:pt x="86666" y="70244"/>
                    <a:pt x="86666" y="70244"/>
                  </a:cubicBezTo>
                  <a:cubicBezTo>
                    <a:pt x="86666" y="70244"/>
                    <a:pt x="93333" y="70244"/>
                    <a:pt x="93333" y="73172"/>
                  </a:cubicBezTo>
                  <a:cubicBezTo>
                    <a:pt x="93333" y="73172"/>
                    <a:pt x="93333" y="73172"/>
                    <a:pt x="93333" y="70244"/>
                  </a:cubicBezTo>
                  <a:cubicBezTo>
                    <a:pt x="96666" y="73172"/>
                    <a:pt x="106666" y="70244"/>
                    <a:pt x="106666" y="67316"/>
                  </a:cubicBezTo>
                  <a:cubicBezTo>
                    <a:pt x="106666" y="64388"/>
                    <a:pt x="106666" y="64388"/>
                    <a:pt x="103333" y="64388"/>
                  </a:cubicBezTo>
                  <a:cubicBezTo>
                    <a:pt x="103333" y="61461"/>
                    <a:pt x="103333" y="64388"/>
                    <a:pt x="103333" y="61461"/>
                  </a:cubicBezTo>
                  <a:cubicBezTo>
                    <a:pt x="106666" y="58538"/>
                    <a:pt x="106666" y="61461"/>
                    <a:pt x="106666" y="58538"/>
                  </a:cubicBezTo>
                  <a:cubicBezTo>
                    <a:pt x="110000" y="58538"/>
                    <a:pt x="113333" y="55611"/>
                    <a:pt x="113333" y="55611"/>
                  </a:cubicBezTo>
                  <a:cubicBezTo>
                    <a:pt x="113333" y="52683"/>
                    <a:pt x="113333" y="52683"/>
                    <a:pt x="113333" y="52683"/>
                  </a:cubicBezTo>
                  <a:cubicBezTo>
                    <a:pt x="113333" y="46827"/>
                    <a:pt x="113333" y="46827"/>
                    <a:pt x="113333" y="43900"/>
                  </a:cubicBezTo>
                  <a:cubicBezTo>
                    <a:pt x="110000" y="46827"/>
                    <a:pt x="106666" y="46827"/>
                    <a:pt x="106666" y="43900"/>
                  </a:cubicBezTo>
                  <a:cubicBezTo>
                    <a:pt x="103333" y="43900"/>
                    <a:pt x="103333" y="43900"/>
                    <a:pt x="103333" y="40977"/>
                  </a:cubicBezTo>
                  <a:cubicBezTo>
                    <a:pt x="103333" y="40977"/>
                    <a:pt x="103333" y="40977"/>
                    <a:pt x="106666" y="40977"/>
                  </a:cubicBezTo>
                  <a:cubicBezTo>
                    <a:pt x="103333" y="38050"/>
                    <a:pt x="103333" y="38050"/>
                    <a:pt x="106666" y="38050"/>
                  </a:cubicBezTo>
                  <a:cubicBezTo>
                    <a:pt x="106666" y="35122"/>
                    <a:pt x="113333" y="35122"/>
                    <a:pt x="113333" y="38050"/>
                  </a:cubicBezTo>
                  <a:cubicBezTo>
                    <a:pt x="116666" y="32194"/>
                    <a:pt x="116666" y="29266"/>
                    <a:pt x="116666" y="23416"/>
                  </a:cubicBezTo>
                  <a:cubicBezTo>
                    <a:pt x="120000" y="20488"/>
                    <a:pt x="116666" y="14633"/>
                    <a:pt x="120000" y="1170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40" name="Shape 2440"/>
            <p:cNvSpPr/>
            <p:nvPr/>
          </p:nvSpPr>
          <p:spPr>
            <a:xfrm>
              <a:off x="6464619" y="8452410"/>
              <a:ext cx="284277" cy="355983"/>
            </a:xfrm>
            <a:custGeom>
              <a:avLst/>
              <a:gdLst/>
              <a:ahLst/>
              <a:cxnLst/>
              <a:rect l="0" t="0" r="0" b="0"/>
              <a:pathLst>
                <a:path w="120000" h="120000" extrusionOk="0">
                  <a:moveTo>
                    <a:pt x="120000" y="49088"/>
                  </a:moveTo>
                  <a:cubicBezTo>
                    <a:pt x="120000" y="43638"/>
                    <a:pt x="113120" y="43638"/>
                    <a:pt x="113120" y="43638"/>
                  </a:cubicBezTo>
                  <a:cubicBezTo>
                    <a:pt x="106241" y="38183"/>
                    <a:pt x="106241" y="38183"/>
                    <a:pt x="99362" y="32727"/>
                  </a:cubicBezTo>
                  <a:cubicBezTo>
                    <a:pt x="92483" y="32727"/>
                    <a:pt x="99362" y="32727"/>
                    <a:pt x="92483" y="32727"/>
                  </a:cubicBezTo>
                  <a:cubicBezTo>
                    <a:pt x="85604" y="32727"/>
                    <a:pt x="85604" y="32727"/>
                    <a:pt x="78725" y="27272"/>
                  </a:cubicBezTo>
                  <a:cubicBezTo>
                    <a:pt x="78725" y="27272"/>
                    <a:pt x="78725" y="27272"/>
                    <a:pt x="71846" y="27272"/>
                  </a:cubicBezTo>
                  <a:cubicBezTo>
                    <a:pt x="71846" y="21816"/>
                    <a:pt x="64967" y="16361"/>
                    <a:pt x="64967" y="16361"/>
                  </a:cubicBezTo>
                  <a:cubicBezTo>
                    <a:pt x="58088" y="10911"/>
                    <a:pt x="44330" y="10911"/>
                    <a:pt x="51209" y="5455"/>
                  </a:cubicBezTo>
                  <a:cubicBezTo>
                    <a:pt x="44330" y="0"/>
                    <a:pt x="44330" y="5455"/>
                    <a:pt x="37450" y="5455"/>
                  </a:cubicBezTo>
                  <a:cubicBezTo>
                    <a:pt x="37450" y="5455"/>
                    <a:pt x="37450" y="0"/>
                    <a:pt x="37450" y="0"/>
                  </a:cubicBezTo>
                  <a:cubicBezTo>
                    <a:pt x="30571" y="0"/>
                    <a:pt x="30571" y="5455"/>
                    <a:pt x="30571" y="10911"/>
                  </a:cubicBezTo>
                  <a:cubicBezTo>
                    <a:pt x="37450" y="10911"/>
                    <a:pt x="37450" y="16361"/>
                    <a:pt x="37450" y="16361"/>
                  </a:cubicBezTo>
                  <a:cubicBezTo>
                    <a:pt x="37450" y="16361"/>
                    <a:pt x="37450" y="21816"/>
                    <a:pt x="37450" y="21816"/>
                  </a:cubicBezTo>
                  <a:cubicBezTo>
                    <a:pt x="30571" y="16361"/>
                    <a:pt x="30571" y="10911"/>
                    <a:pt x="23692" y="16361"/>
                  </a:cubicBezTo>
                  <a:cubicBezTo>
                    <a:pt x="23692" y="16361"/>
                    <a:pt x="16813" y="21816"/>
                    <a:pt x="16813" y="21816"/>
                  </a:cubicBezTo>
                  <a:cubicBezTo>
                    <a:pt x="16813" y="21816"/>
                    <a:pt x="16813" y="21816"/>
                    <a:pt x="16813" y="21816"/>
                  </a:cubicBezTo>
                  <a:cubicBezTo>
                    <a:pt x="9934" y="27272"/>
                    <a:pt x="9934" y="32727"/>
                    <a:pt x="16813" y="38183"/>
                  </a:cubicBezTo>
                  <a:cubicBezTo>
                    <a:pt x="9934" y="38183"/>
                    <a:pt x="3055" y="38183"/>
                    <a:pt x="3055" y="38183"/>
                  </a:cubicBezTo>
                  <a:cubicBezTo>
                    <a:pt x="-3823" y="43638"/>
                    <a:pt x="3055" y="43638"/>
                    <a:pt x="3055" y="49088"/>
                  </a:cubicBezTo>
                  <a:cubicBezTo>
                    <a:pt x="3055" y="49088"/>
                    <a:pt x="3055" y="49088"/>
                    <a:pt x="3055" y="49088"/>
                  </a:cubicBezTo>
                  <a:cubicBezTo>
                    <a:pt x="3055" y="54544"/>
                    <a:pt x="9934" y="60000"/>
                    <a:pt x="9934" y="65455"/>
                  </a:cubicBezTo>
                  <a:cubicBezTo>
                    <a:pt x="9934" y="65455"/>
                    <a:pt x="3055" y="65455"/>
                    <a:pt x="3055" y="70911"/>
                  </a:cubicBezTo>
                  <a:cubicBezTo>
                    <a:pt x="-3823" y="65455"/>
                    <a:pt x="3055" y="76361"/>
                    <a:pt x="9934" y="81816"/>
                  </a:cubicBezTo>
                  <a:cubicBezTo>
                    <a:pt x="3055" y="81816"/>
                    <a:pt x="3055" y="76361"/>
                    <a:pt x="3055" y="76361"/>
                  </a:cubicBezTo>
                  <a:cubicBezTo>
                    <a:pt x="9934" y="76361"/>
                    <a:pt x="16813" y="76361"/>
                    <a:pt x="16813" y="76361"/>
                  </a:cubicBezTo>
                  <a:cubicBezTo>
                    <a:pt x="16813" y="76361"/>
                    <a:pt x="16813" y="76361"/>
                    <a:pt x="16813" y="81816"/>
                  </a:cubicBezTo>
                  <a:cubicBezTo>
                    <a:pt x="16813" y="81816"/>
                    <a:pt x="9934" y="76361"/>
                    <a:pt x="9934" y="81816"/>
                  </a:cubicBezTo>
                  <a:cubicBezTo>
                    <a:pt x="9934" y="81816"/>
                    <a:pt x="16813" y="81816"/>
                    <a:pt x="16813" y="81816"/>
                  </a:cubicBezTo>
                  <a:cubicBezTo>
                    <a:pt x="16813" y="81816"/>
                    <a:pt x="16813" y="81816"/>
                    <a:pt x="16813" y="81816"/>
                  </a:cubicBezTo>
                  <a:cubicBezTo>
                    <a:pt x="16813" y="81816"/>
                    <a:pt x="16813" y="87272"/>
                    <a:pt x="23692" y="87272"/>
                  </a:cubicBezTo>
                  <a:cubicBezTo>
                    <a:pt x="23692" y="87272"/>
                    <a:pt x="23692" y="87272"/>
                    <a:pt x="30571" y="87272"/>
                  </a:cubicBezTo>
                  <a:cubicBezTo>
                    <a:pt x="30571" y="87272"/>
                    <a:pt x="30571" y="92727"/>
                    <a:pt x="30571" y="92727"/>
                  </a:cubicBezTo>
                  <a:cubicBezTo>
                    <a:pt x="37450" y="92727"/>
                    <a:pt x="37450" y="98183"/>
                    <a:pt x="37450" y="98183"/>
                  </a:cubicBezTo>
                  <a:cubicBezTo>
                    <a:pt x="37450" y="98183"/>
                    <a:pt x="37450" y="98183"/>
                    <a:pt x="44330" y="103638"/>
                  </a:cubicBezTo>
                  <a:cubicBezTo>
                    <a:pt x="44330" y="103638"/>
                    <a:pt x="44330" y="109088"/>
                    <a:pt x="44330" y="109088"/>
                  </a:cubicBezTo>
                  <a:cubicBezTo>
                    <a:pt x="51209" y="114544"/>
                    <a:pt x="58088" y="114544"/>
                    <a:pt x="58088" y="120000"/>
                  </a:cubicBezTo>
                  <a:cubicBezTo>
                    <a:pt x="58088" y="114544"/>
                    <a:pt x="58088" y="103638"/>
                    <a:pt x="58088" y="98183"/>
                  </a:cubicBezTo>
                  <a:cubicBezTo>
                    <a:pt x="51209" y="92727"/>
                    <a:pt x="51209" y="98183"/>
                    <a:pt x="58088" y="87272"/>
                  </a:cubicBezTo>
                  <a:cubicBezTo>
                    <a:pt x="58088" y="87272"/>
                    <a:pt x="64967" y="81816"/>
                    <a:pt x="64967" y="81816"/>
                  </a:cubicBezTo>
                  <a:cubicBezTo>
                    <a:pt x="64967" y="76361"/>
                    <a:pt x="78725" y="65455"/>
                    <a:pt x="78725" y="65455"/>
                  </a:cubicBezTo>
                  <a:cubicBezTo>
                    <a:pt x="85604" y="65455"/>
                    <a:pt x="85604" y="65455"/>
                    <a:pt x="85604" y="70911"/>
                  </a:cubicBezTo>
                  <a:cubicBezTo>
                    <a:pt x="85604" y="76361"/>
                    <a:pt x="85604" y="76361"/>
                    <a:pt x="92483" y="76361"/>
                  </a:cubicBezTo>
                  <a:cubicBezTo>
                    <a:pt x="92483" y="70911"/>
                    <a:pt x="99362" y="70911"/>
                    <a:pt x="106241" y="70911"/>
                  </a:cubicBezTo>
                  <a:cubicBezTo>
                    <a:pt x="106241" y="70911"/>
                    <a:pt x="106241" y="65455"/>
                    <a:pt x="106241" y="60000"/>
                  </a:cubicBezTo>
                  <a:cubicBezTo>
                    <a:pt x="106241" y="60000"/>
                    <a:pt x="99362" y="54544"/>
                    <a:pt x="106241" y="54544"/>
                  </a:cubicBezTo>
                  <a:cubicBezTo>
                    <a:pt x="106241" y="54544"/>
                    <a:pt x="113120" y="60000"/>
                    <a:pt x="113120" y="54544"/>
                  </a:cubicBezTo>
                  <a:cubicBezTo>
                    <a:pt x="113120" y="54544"/>
                    <a:pt x="113120" y="54544"/>
                    <a:pt x="113120" y="54544"/>
                  </a:cubicBezTo>
                  <a:cubicBezTo>
                    <a:pt x="120000" y="49088"/>
                    <a:pt x="120000" y="54544"/>
                    <a:pt x="120000" y="4908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41" name="Shape 2441"/>
            <p:cNvSpPr/>
            <p:nvPr/>
          </p:nvSpPr>
          <p:spPr>
            <a:xfrm>
              <a:off x="4791001" y="8403049"/>
              <a:ext cx="22783" cy="22783"/>
            </a:xfrm>
            <a:custGeom>
              <a:avLst/>
              <a:gdLst/>
              <a:ahLst/>
              <a:cxnLst/>
              <a:rect l="0" t="0" r="0" b="0"/>
              <a:pathLst>
                <a:path w="120000" h="120000" extrusionOk="0">
                  <a:moveTo>
                    <a:pt x="120000" y="120000"/>
                  </a:moveTo>
                  <a:cubicBezTo>
                    <a:pt x="120000" y="120000"/>
                    <a:pt x="120000" y="120000"/>
                    <a:pt x="0" y="120000"/>
                  </a:cubicBezTo>
                  <a:cubicBezTo>
                    <a:pt x="0" y="120000"/>
                    <a:pt x="120000" y="-150000"/>
                    <a:pt x="12000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42" name="Shape 2442"/>
            <p:cNvSpPr/>
            <p:nvPr/>
          </p:nvSpPr>
          <p:spPr>
            <a:xfrm>
              <a:off x="7691532" y="7395860"/>
              <a:ext cx="538245" cy="666398"/>
            </a:xfrm>
            <a:custGeom>
              <a:avLst/>
              <a:gdLst/>
              <a:ahLst/>
              <a:cxnLst/>
              <a:rect l="0" t="0" r="0" b="0"/>
              <a:pathLst>
                <a:path w="120000" h="120000" extrusionOk="0">
                  <a:moveTo>
                    <a:pt x="32727" y="0"/>
                  </a:moveTo>
                  <a:cubicBezTo>
                    <a:pt x="36361" y="0"/>
                    <a:pt x="36361" y="0"/>
                    <a:pt x="40000" y="0"/>
                  </a:cubicBezTo>
                  <a:cubicBezTo>
                    <a:pt x="43638" y="2927"/>
                    <a:pt x="43638" y="5855"/>
                    <a:pt x="47272" y="5855"/>
                  </a:cubicBezTo>
                  <a:cubicBezTo>
                    <a:pt x="47272" y="5855"/>
                    <a:pt x="50911" y="5855"/>
                    <a:pt x="50911" y="5855"/>
                  </a:cubicBezTo>
                  <a:cubicBezTo>
                    <a:pt x="50911" y="5855"/>
                    <a:pt x="50911" y="8777"/>
                    <a:pt x="50911" y="8777"/>
                  </a:cubicBezTo>
                  <a:cubicBezTo>
                    <a:pt x="50911" y="8777"/>
                    <a:pt x="50911" y="8777"/>
                    <a:pt x="50911" y="8777"/>
                  </a:cubicBezTo>
                  <a:cubicBezTo>
                    <a:pt x="50911" y="8777"/>
                    <a:pt x="54544" y="8777"/>
                    <a:pt x="54544" y="8777"/>
                  </a:cubicBezTo>
                  <a:cubicBezTo>
                    <a:pt x="54544" y="11705"/>
                    <a:pt x="58183" y="8777"/>
                    <a:pt x="58183" y="8777"/>
                  </a:cubicBezTo>
                  <a:cubicBezTo>
                    <a:pt x="61816" y="11705"/>
                    <a:pt x="54544" y="11705"/>
                    <a:pt x="58183" y="14633"/>
                  </a:cubicBezTo>
                  <a:cubicBezTo>
                    <a:pt x="61816" y="14633"/>
                    <a:pt x="58183" y="11705"/>
                    <a:pt x="61816" y="14633"/>
                  </a:cubicBezTo>
                  <a:cubicBezTo>
                    <a:pt x="61816" y="14633"/>
                    <a:pt x="61816" y="14633"/>
                    <a:pt x="61816" y="14633"/>
                  </a:cubicBezTo>
                  <a:cubicBezTo>
                    <a:pt x="65455" y="17561"/>
                    <a:pt x="61816" y="14633"/>
                    <a:pt x="65455" y="11705"/>
                  </a:cubicBezTo>
                  <a:cubicBezTo>
                    <a:pt x="65455" y="11705"/>
                    <a:pt x="72727" y="14633"/>
                    <a:pt x="72727" y="14633"/>
                  </a:cubicBezTo>
                  <a:cubicBezTo>
                    <a:pt x="76361" y="17561"/>
                    <a:pt x="76361" y="23416"/>
                    <a:pt x="80000" y="20488"/>
                  </a:cubicBezTo>
                  <a:cubicBezTo>
                    <a:pt x="83638" y="20488"/>
                    <a:pt x="83638" y="20488"/>
                    <a:pt x="83638" y="20488"/>
                  </a:cubicBezTo>
                  <a:cubicBezTo>
                    <a:pt x="87272" y="20488"/>
                    <a:pt x="87272" y="23416"/>
                    <a:pt x="87272" y="23416"/>
                  </a:cubicBezTo>
                  <a:cubicBezTo>
                    <a:pt x="87272" y="23416"/>
                    <a:pt x="87272" y="23416"/>
                    <a:pt x="87272" y="26338"/>
                  </a:cubicBezTo>
                  <a:cubicBezTo>
                    <a:pt x="87272" y="26338"/>
                    <a:pt x="87272" y="26338"/>
                    <a:pt x="87272" y="26338"/>
                  </a:cubicBezTo>
                  <a:cubicBezTo>
                    <a:pt x="87272" y="26338"/>
                    <a:pt x="87272" y="29266"/>
                    <a:pt x="87272" y="29266"/>
                  </a:cubicBezTo>
                  <a:cubicBezTo>
                    <a:pt x="87272" y="29266"/>
                    <a:pt x="87272" y="35122"/>
                    <a:pt x="87272" y="35122"/>
                  </a:cubicBezTo>
                  <a:cubicBezTo>
                    <a:pt x="83638" y="38050"/>
                    <a:pt x="83638" y="40977"/>
                    <a:pt x="87272" y="40977"/>
                  </a:cubicBezTo>
                  <a:cubicBezTo>
                    <a:pt x="87272" y="40977"/>
                    <a:pt x="87272" y="40977"/>
                    <a:pt x="90911" y="40977"/>
                  </a:cubicBezTo>
                  <a:cubicBezTo>
                    <a:pt x="90911" y="40977"/>
                    <a:pt x="90911" y="43900"/>
                    <a:pt x="90911" y="43900"/>
                  </a:cubicBezTo>
                  <a:cubicBezTo>
                    <a:pt x="94544" y="46827"/>
                    <a:pt x="94544" y="46827"/>
                    <a:pt x="94544" y="46827"/>
                  </a:cubicBezTo>
                  <a:cubicBezTo>
                    <a:pt x="94544" y="46827"/>
                    <a:pt x="94544" y="46827"/>
                    <a:pt x="98183" y="46827"/>
                  </a:cubicBezTo>
                  <a:cubicBezTo>
                    <a:pt x="98183" y="46827"/>
                    <a:pt x="98183" y="43900"/>
                    <a:pt x="98183" y="46827"/>
                  </a:cubicBezTo>
                  <a:cubicBezTo>
                    <a:pt x="101816" y="46827"/>
                    <a:pt x="98183" y="49755"/>
                    <a:pt x="98183" y="49755"/>
                  </a:cubicBezTo>
                  <a:cubicBezTo>
                    <a:pt x="98183" y="49755"/>
                    <a:pt x="98183" y="52683"/>
                    <a:pt x="98183" y="52683"/>
                  </a:cubicBezTo>
                  <a:cubicBezTo>
                    <a:pt x="98183" y="55611"/>
                    <a:pt x="94544" y="52683"/>
                    <a:pt x="98183" y="55611"/>
                  </a:cubicBezTo>
                  <a:cubicBezTo>
                    <a:pt x="98183" y="55611"/>
                    <a:pt x="101816" y="55611"/>
                    <a:pt x="101816" y="58538"/>
                  </a:cubicBezTo>
                  <a:cubicBezTo>
                    <a:pt x="101816" y="58538"/>
                    <a:pt x="98183" y="61461"/>
                    <a:pt x="101816" y="61461"/>
                  </a:cubicBezTo>
                  <a:cubicBezTo>
                    <a:pt x="101816" y="61461"/>
                    <a:pt x="105455" y="64388"/>
                    <a:pt x="109088" y="64388"/>
                  </a:cubicBezTo>
                  <a:cubicBezTo>
                    <a:pt x="109088" y="64388"/>
                    <a:pt x="112727" y="67316"/>
                    <a:pt x="112727" y="67316"/>
                  </a:cubicBezTo>
                  <a:cubicBezTo>
                    <a:pt x="112727" y="67316"/>
                    <a:pt x="112727" y="73172"/>
                    <a:pt x="112727" y="76100"/>
                  </a:cubicBezTo>
                  <a:cubicBezTo>
                    <a:pt x="112727" y="76100"/>
                    <a:pt x="109088" y="76100"/>
                    <a:pt x="112727" y="79022"/>
                  </a:cubicBezTo>
                  <a:cubicBezTo>
                    <a:pt x="112727" y="79022"/>
                    <a:pt x="112727" y="79022"/>
                    <a:pt x="112727" y="79022"/>
                  </a:cubicBezTo>
                  <a:cubicBezTo>
                    <a:pt x="112727" y="79022"/>
                    <a:pt x="116361" y="79022"/>
                    <a:pt x="116361" y="79022"/>
                  </a:cubicBezTo>
                  <a:cubicBezTo>
                    <a:pt x="116361" y="81950"/>
                    <a:pt x="116361" y="81950"/>
                    <a:pt x="120000" y="81950"/>
                  </a:cubicBezTo>
                  <a:cubicBezTo>
                    <a:pt x="116361" y="84877"/>
                    <a:pt x="116361" y="81950"/>
                    <a:pt x="116361" y="84877"/>
                  </a:cubicBezTo>
                  <a:cubicBezTo>
                    <a:pt x="116361" y="84877"/>
                    <a:pt x="109088" y="84877"/>
                    <a:pt x="109088" y="84877"/>
                  </a:cubicBezTo>
                  <a:cubicBezTo>
                    <a:pt x="109088" y="84877"/>
                    <a:pt x="105455" y="81950"/>
                    <a:pt x="105455" y="79022"/>
                  </a:cubicBezTo>
                  <a:cubicBezTo>
                    <a:pt x="105455" y="81950"/>
                    <a:pt x="101816" y="81950"/>
                    <a:pt x="101816" y="81950"/>
                  </a:cubicBezTo>
                  <a:cubicBezTo>
                    <a:pt x="101816" y="81950"/>
                    <a:pt x="101816" y="84877"/>
                    <a:pt x="101816" y="84877"/>
                  </a:cubicBezTo>
                  <a:cubicBezTo>
                    <a:pt x="101816" y="84877"/>
                    <a:pt x="98183" y="81950"/>
                    <a:pt x="98183" y="81950"/>
                  </a:cubicBezTo>
                  <a:cubicBezTo>
                    <a:pt x="98183" y="81950"/>
                    <a:pt x="98183" y="81950"/>
                    <a:pt x="98183" y="81950"/>
                  </a:cubicBezTo>
                  <a:cubicBezTo>
                    <a:pt x="98183" y="81950"/>
                    <a:pt x="98183" y="79022"/>
                    <a:pt x="98183" y="79022"/>
                  </a:cubicBezTo>
                  <a:cubicBezTo>
                    <a:pt x="94544" y="79022"/>
                    <a:pt x="98183" y="79022"/>
                    <a:pt x="94544" y="81950"/>
                  </a:cubicBezTo>
                  <a:cubicBezTo>
                    <a:pt x="94544" y="81950"/>
                    <a:pt x="94544" y="81950"/>
                    <a:pt x="94544" y="81950"/>
                  </a:cubicBezTo>
                  <a:cubicBezTo>
                    <a:pt x="90911" y="81950"/>
                    <a:pt x="90911" y="79022"/>
                    <a:pt x="90911" y="79022"/>
                  </a:cubicBezTo>
                  <a:cubicBezTo>
                    <a:pt x="90911" y="79022"/>
                    <a:pt x="87272" y="84877"/>
                    <a:pt x="87272" y="81950"/>
                  </a:cubicBezTo>
                  <a:cubicBezTo>
                    <a:pt x="87272" y="81950"/>
                    <a:pt x="87272" y="79022"/>
                    <a:pt x="87272" y="79022"/>
                  </a:cubicBezTo>
                  <a:cubicBezTo>
                    <a:pt x="87272" y="76100"/>
                    <a:pt x="87272" y="76100"/>
                    <a:pt x="83638" y="79022"/>
                  </a:cubicBezTo>
                  <a:cubicBezTo>
                    <a:pt x="80000" y="79022"/>
                    <a:pt x="76361" y="81950"/>
                    <a:pt x="80000" y="87805"/>
                  </a:cubicBezTo>
                  <a:cubicBezTo>
                    <a:pt x="80000" y="87805"/>
                    <a:pt x="80000" y="87805"/>
                    <a:pt x="80000" y="90733"/>
                  </a:cubicBezTo>
                  <a:cubicBezTo>
                    <a:pt x="80000" y="90733"/>
                    <a:pt x="80000" y="93661"/>
                    <a:pt x="80000" y="93661"/>
                  </a:cubicBezTo>
                  <a:cubicBezTo>
                    <a:pt x="80000" y="96583"/>
                    <a:pt x="80000" y="96583"/>
                    <a:pt x="76361" y="99511"/>
                  </a:cubicBezTo>
                  <a:cubicBezTo>
                    <a:pt x="76361" y="99511"/>
                    <a:pt x="72727" y="99511"/>
                    <a:pt x="72727" y="99511"/>
                  </a:cubicBezTo>
                  <a:cubicBezTo>
                    <a:pt x="72727" y="102438"/>
                    <a:pt x="72727" y="102438"/>
                    <a:pt x="72727" y="102438"/>
                  </a:cubicBezTo>
                  <a:cubicBezTo>
                    <a:pt x="72727" y="105366"/>
                    <a:pt x="72727" y="105366"/>
                    <a:pt x="72727" y="105366"/>
                  </a:cubicBezTo>
                  <a:cubicBezTo>
                    <a:pt x="69088" y="105366"/>
                    <a:pt x="69088" y="105366"/>
                    <a:pt x="69088" y="108294"/>
                  </a:cubicBezTo>
                  <a:cubicBezTo>
                    <a:pt x="65455" y="108294"/>
                    <a:pt x="65455" y="108294"/>
                    <a:pt x="65455" y="111222"/>
                  </a:cubicBezTo>
                  <a:cubicBezTo>
                    <a:pt x="61816" y="111222"/>
                    <a:pt x="65455" y="111222"/>
                    <a:pt x="65455" y="114144"/>
                  </a:cubicBezTo>
                  <a:cubicBezTo>
                    <a:pt x="61816" y="114144"/>
                    <a:pt x="65455" y="117072"/>
                    <a:pt x="61816" y="117072"/>
                  </a:cubicBezTo>
                  <a:cubicBezTo>
                    <a:pt x="61816" y="117072"/>
                    <a:pt x="54544" y="114144"/>
                    <a:pt x="54544" y="120000"/>
                  </a:cubicBezTo>
                  <a:cubicBezTo>
                    <a:pt x="50911" y="117072"/>
                    <a:pt x="54544" y="114144"/>
                    <a:pt x="50911" y="114144"/>
                  </a:cubicBezTo>
                  <a:cubicBezTo>
                    <a:pt x="50911" y="111222"/>
                    <a:pt x="54544" y="114144"/>
                    <a:pt x="50911" y="108294"/>
                  </a:cubicBezTo>
                  <a:cubicBezTo>
                    <a:pt x="50911" y="105366"/>
                    <a:pt x="50911" y="105366"/>
                    <a:pt x="50911" y="102438"/>
                  </a:cubicBezTo>
                  <a:cubicBezTo>
                    <a:pt x="50911" y="99511"/>
                    <a:pt x="50911" y="96583"/>
                    <a:pt x="50911" y="96583"/>
                  </a:cubicBezTo>
                  <a:cubicBezTo>
                    <a:pt x="50911" y="93661"/>
                    <a:pt x="54544" y="90733"/>
                    <a:pt x="50911" y="87805"/>
                  </a:cubicBezTo>
                  <a:cubicBezTo>
                    <a:pt x="50911" y="87805"/>
                    <a:pt x="54544" y="84877"/>
                    <a:pt x="54544" y="81950"/>
                  </a:cubicBezTo>
                  <a:cubicBezTo>
                    <a:pt x="54544" y="79022"/>
                    <a:pt x="54544" y="79022"/>
                    <a:pt x="54544" y="76100"/>
                  </a:cubicBezTo>
                  <a:cubicBezTo>
                    <a:pt x="54544" y="76100"/>
                    <a:pt x="54544" y="76100"/>
                    <a:pt x="54544" y="73172"/>
                  </a:cubicBezTo>
                  <a:cubicBezTo>
                    <a:pt x="54544" y="67316"/>
                    <a:pt x="50911" y="64388"/>
                    <a:pt x="50911" y="61461"/>
                  </a:cubicBezTo>
                  <a:cubicBezTo>
                    <a:pt x="47272" y="58538"/>
                    <a:pt x="47272" y="58538"/>
                    <a:pt x="43638" y="55611"/>
                  </a:cubicBezTo>
                  <a:cubicBezTo>
                    <a:pt x="43638" y="55611"/>
                    <a:pt x="43638" y="52683"/>
                    <a:pt x="40000" y="52683"/>
                  </a:cubicBezTo>
                  <a:cubicBezTo>
                    <a:pt x="40000" y="49755"/>
                    <a:pt x="36361" y="49755"/>
                    <a:pt x="36361" y="46827"/>
                  </a:cubicBezTo>
                  <a:cubicBezTo>
                    <a:pt x="36361" y="46827"/>
                    <a:pt x="32727" y="43900"/>
                    <a:pt x="32727" y="43900"/>
                  </a:cubicBezTo>
                  <a:cubicBezTo>
                    <a:pt x="32727" y="43900"/>
                    <a:pt x="32727" y="40977"/>
                    <a:pt x="32727" y="40977"/>
                  </a:cubicBezTo>
                  <a:cubicBezTo>
                    <a:pt x="32727" y="40977"/>
                    <a:pt x="32727" y="40977"/>
                    <a:pt x="29088" y="40977"/>
                  </a:cubicBezTo>
                  <a:cubicBezTo>
                    <a:pt x="29088" y="38050"/>
                    <a:pt x="29088" y="38050"/>
                    <a:pt x="29088" y="38050"/>
                  </a:cubicBezTo>
                  <a:cubicBezTo>
                    <a:pt x="25455" y="35122"/>
                    <a:pt x="25455" y="32194"/>
                    <a:pt x="21816" y="29266"/>
                  </a:cubicBezTo>
                  <a:cubicBezTo>
                    <a:pt x="25455" y="29266"/>
                    <a:pt x="21816" y="26338"/>
                    <a:pt x="21816" y="26338"/>
                  </a:cubicBezTo>
                  <a:cubicBezTo>
                    <a:pt x="21816" y="26338"/>
                    <a:pt x="21816" y="26338"/>
                    <a:pt x="21816" y="26338"/>
                  </a:cubicBezTo>
                  <a:cubicBezTo>
                    <a:pt x="21816" y="26338"/>
                    <a:pt x="18183" y="20488"/>
                    <a:pt x="18183" y="20488"/>
                  </a:cubicBezTo>
                  <a:cubicBezTo>
                    <a:pt x="21816" y="20488"/>
                    <a:pt x="18183" y="17561"/>
                    <a:pt x="18183" y="17561"/>
                  </a:cubicBezTo>
                  <a:cubicBezTo>
                    <a:pt x="18183" y="17561"/>
                    <a:pt x="14544" y="14633"/>
                    <a:pt x="14544" y="14633"/>
                  </a:cubicBezTo>
                  <a:cubicBezTo>
                    <a:pt x="14544" y="14633"/>
                    <a:pt x="14544" y="14633"/>
                    <a:pt x="14544" y="14633"/>
                  </a:cubicBezTo>
                  <a:cubicBezTo>
                    <a:pt x="14544" y="14633"/>
                    <a:pt x="10911" y="11705"/>
                    <a:pt x="10911" y="11705"/>
                  </a:cubicBezTo>
                  <a:cubicBezTo>
                    <a:pt x="14544" y="11705"/>
                    <a:pt x="10911" y="11705"/>
                    <a:pt x="10911" y="11705"/>
                  </a:cubicBezTo>
                  <a:cubicBezTo>
                    <a:pt x="10911" y="11705"/>
                    <a:pt x="10911" y="11705"/>
                    <a:pt x="10911" y="11705"/>
                  </a:cubicBezTo>
                  <a:cubicBezTo>
                    <a:pt x="10911" y="8777"/>
                    <a:pt x="7272" y="8777"/>
                    <a:pt x="3638" y="8777"/>
                  </a:cubicBezTo>
                  <a:cubicBezTo>
                    <a:pt x="3638" y="8777"/>
                    <a:pt x="3638" y="8777"/>
                    <a:pt x="0" y="8777"/>
                  </a:cubicBezTo>
                  <a:cubicBezTo>
                    <a:pt x="0" y="8777"/>
                    <a:pt x="3638" y="5855"/>
                    <a:pt x="3638" y="5855"/>
                  </a:cubicBezTo>
                  <a:cubicBezTo>
                    <a:pt x="7272" y="8777"/>
                    <a:pt x="3638" y="5855"/>
                    <a:pt x="7272" y="2927"/>
                  </a:cubicBezTo>
                  <a:cubicBezTo>
                    <a:pt x="10911" y="2927"/>
                    <a:pt x="10911" y="5855"/>
                    <a:pt x="10911" y="5855"/>
                  </a:cubicBezTo>
                  <a:cubicBezTo>
                    <a:pt x="14544" y="5855"/>
                    <a:pt x="14544" y="5855"/>
                    <a:pt x="14544" y="2927"/>
                  </a:cubicBezTo>
                  <a:cubicBezTo>
                    <a:pt x="18183" y="2927"/>
                    <a:pt x="18183" y="5855"/>
                    <a:pt x="21816" y="2927"/>
                  </a:cubicBezTo>
                  <a:cubicBezTo>
                    <a:pt x="21816" y="2927"/>
                    <a:pt x="25455" y="2927"/>
                    <a:pt x="25455" y="2927"/>
                  </a:cubicBezTo>
                  <a:cubicBezTo>
                    <a:pt x="25455" y="0"/>
                    <a:pt x="25455" y="2927"/>
                    <a:pt x="25455" y="2927"/>
                  </a:cubicBezTo>
                  <a:cubicBezTo>
                    <a:pt x="29088" y="2927"/>
                    <a:pt x="29088" y="0"/>
                    <a:pt x="29088" y="0"/>
                  </a:cubicBezTo>
                  <a:cubicBezTo>
                    <a:pt x="32727" y="0"/>
                    <a:pt x="32727" y="0"/>
                    <a:pt x="32727"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43" name="Shape 2443"/>
            <p:cNvSpPr/>
            <p:nvPr/>
          </p:nvSpPr>
          <p:spPr>
            <a:xfrm>
              <a:off x="6763134" y="8698564"/>
              <a:ext cx="393004" cy="306332"/>
            </a:xfrm>
            <a:custGeom>
              <a:avLst/>
              <a:gdLst/>
              <a:ahLst/>
              <a:cxnLst/>
              <a:rect l="0" t="0" r="0" b="0"/>
              <a:pathLst>
                <a:path w="120000" h="120000" extrusionOk="0">
                  <a:moveTo>
                    <a:pt x="120000" y="49602"/>
                  </a:moveTo>
                  <a:cubicBezTo>
                    <a:pt x="115000" y="43201"/>
                    <a:pt x="115000" y="30399"/>
                    <a:pt x="110000" y="23998"/>
                  </a:cubicBezTo>
                  <a:cubicBezTo>
                    <a:pt x="105000" y="23998"/>
                    <a:pt x="100000" y="23998"/>
                    <a:pt x="100000" y="17603"/>
                  </a:cubicBezTo>
                  <a:cubicBezTo>
                    <a:pt x="95000" y="17603"/>
                    <a:pt x="90000" y="11202"/>
                    <a:pt x="90000" y="4802"/>
                  </a:cubicBezTo>
                  <a:cubicBezTo>
                    <a:pt x="85000" y="-1598"/>
                    <a:pt x="85000" y="-1598"/>
                    <a:pt x="80000" y="4802"/>
                  </a:cubicBezTo>
                  <a:cubicBezTo>
                    <a:pt x="75000" y="4802"/>
                    <a:pt x="70000" y="-1598"/>
                    <a:pt x="65000" y="4802"/>
                  </a:cubicBezTo>
                  <a:cubicBezTo>
                    <a:pt x="65000" y="4802"/>
                    <a:pt x="60000" y="11202"/>
                    <a:pt x="60000" y="11202"/>
                  </a:cubicBezTo>
                  <a:cubicBezTo>
                    <a:pt x="55000" y="11202"/>
                    <a:pt x="55000" y="11202"/>
                    <a:pt x="50000" y="11202"/>
                  </a:cubicBezTo>
                  <a:cubicBezTo>
                    <a:pt x="50000" y="11202"/>
                    <a:pt x="45000" y="11202"/>
                    <a:pt x="45000" y="11202"/>
                  </a:cubicBezTo>
                  <a:cubicBezTo>
                    <a:pt x="40000" y="4802"/>
                    <a:pt x="40000" y="17603"/>
                    <a:pt x="40000" y="23998"/>
                  </a:cubicBezTo>
                  <a:cubicBezTo>
                    <a:pt x="35000" y="23998"/>
                    <a:pt x="35000" y="17603"/>
                    <a:pt x="35000" y="17603"/>
                  </a:cubicBezTo>
                  <a:cubicBezTo>
                    <a:pt x="30000" y="11202"/>
                    <a:pt x="30000" y="11202"/>
                    <a:pt x="30000" y="17603"/>
                  </a:cubicBezTo>
                  <a:cubicBezTo>
                    <a:pt x="20000" y="17603"/>
                    <a:pt x="15000" y="17603"/>
                    <a:pt x="15000" y="23998"/>
                  </a:cubicBezTo>
                  <a:cubicBezTo>
                    <a:pt x="15000" y="30399"/>
                    <a:pt x="15000" y="49602"/>
                    <a:pt x="10000" y="36800"/>
                  </a:cubicBezTo>
                  <a:cubicBezTo>
                    <a:pt x="10000" y="43201"/>
                    <a:pt x="10000" y="36800"/>
                    <a:pt x="5000" y="36800"/>
                  </a:cubicBezTo>
                  <a:cubicBezTo>
                    <a:pt x="5000" y="43201"/>
                    <a:pt x="5000" y="36800"/>
                    <a:pt x="5000" y="43201"/>
                  </a:cubicBezTo>
                  <a:cubicBezTo>
                    <a:pt x="5000" y="49602"/>
                    <a:pt x="5000" y="49602"/>
                    <a:pt x="5000" y="56003"/>
                  </a:cubicBezTo>
                  <a:cubicBezTo>
                    <a:pt x="5000" y="56003"/>
                    <a:pt x="5000" y="62398"/>
                    <a:pt x="5000" y="62398"/>
                  </a:cubicBezTo>
                  <a:cubicBezTo>
                    <a:pt x="5000" y="62398"/>
                    <a:pt x="0" y="62398"/>
                    <a:pt x="0" y="62398"/>
                  </a:cubicBezTo>
                  <a:cubicBezTo>
                    <a:pt x="0" y="68799"/>
                    <a:pt x="0" y="68799"/>
                    <a:pt x="5000" y="75199"/>
                  </a:cubicBezTo>
                  <a:cubicBezTo>
                    <a:pt x="5000" y="75199"/>
                    <a:pt x="5000" y="81600"/>
                    <a:pt x="5000" y="81600"/>
                  </a:cubicBezTo>
                  <a:cubicBezTo>
                    <a:pt x="5000" y="88001"/>
                    <a:pt x="5000" y="94402"/>
                    <a:pt x="5000" y="94402"/>
                  </a:cubicBezTo>
                  <a:cubicBezTo>
                    <a:pt x="10000" y="100797"/>
                    <a:pt x="10000" y="100797"/>
                    <a:pt x="10000" y="100797"/>
                  </a:cubicBezTo>
                  <a:cubicBezTo>
                    <a:pt x="15000" y="107198"/>
                    <a:pt x="10000" y="113599"/>
                    <a:pt x="15000" y="113599"/>
                  </a:cubicBezTo>
                  <a:cubicBezTo>
                    <a:pt x="15000" y="113599"/>
                    <a:pt x="20000" y="113599"/>
                    <a:pt x="20000" y="113599"/>
                  </a:cubicBezTo>
                  <a:cubicBezTo>
                    <a:pt x="25000" y="113599"/>
                    <a:pt x="25000" y="120000"/>
                    <a:pt x="25000" y="120000"/>
                  </a:cubicBezTo>
                  <a:cubicBezTo>
                    <a:pt x="30000" y="120000"/>
                    <a:pt x="40000" y="120000"/>
                    <a:pt x="40000" y="120000"/>
                  </a:cubicBezTo>
                  <a:cubicBezTo>
                    <a:pt x="45000" y="113599"/>
                    <a:pt x="45000" y="113599"/>
                    <a:pt x="50000" y="113599"/>
                  </a:cubicBezTo>
                  <a:cubicBezTo>
                    <a:pt x="50000" y="113599"/>
                    <a:pt x="50000" y="120000"/>
                    <a:pt x="50000" y="120000"/>
                  </a:cubicBezTo>
                  <a:cubicBezTo>
                    <a:pt x="55000" y="120000"/>
                    <a:pt x="55000" y="113599"/>
                    <a:pt x="55000" y="113599"/>
                  </a:cubicBezTo>
                  <a:cubicBezTo>
                    <a:pt x="60000" y="113599"/>
                    <a:pt x="60000" y="113599"/>
                    <a:pt x="65000" y="107198"/>
                  </a:cubicBezTo>
                  <a:cubicBezTo>
                    <a:pt x="65000" y="100797"/>
                    <a:pt x="70000" y="100797"/>
                    <a:pt x="70000" y="100797"/>
                  </a:cubicBezTo>
                  <a:cubicBezTo>
                    <a:pt x="75000" y="94402"/>
                    <a:pt x="75000" y="100797"/>
                    <a:pt x="80000" y="94402"/>
                  </a:cubicBezTo>
                  <a:cubicBezTo>
                    <a:pt x="80000" y="94402"/>
                    <a:pt x="80000" y="94402"/>
                    <a:pt x="85000" y="94402"/>
                  </a:cubicBezTo>
                  <a:cubicBezTo>
                    <a:pt x="85000" y="94402"/>
                    <a:pt x="85000" y="94402"/>
                    <a:pt x="85000" y="94402"/>
                  </a:cubicBezTo>
                  <a:cubicBezTo>
                    <a:pt x="90000" y="100797"/>
                    <a:pt x="90000" y="100797"/>
                    <a:pt x="95000" y="100797"/>
                  </a:cubicBezTo>
                  <a:cubicBezTo>
                    <a:pt x="95000" y="100797"/>
                    <a:pt x="100000" y="100797"/>
                    <a:pt x="100000" y="100797"/>
                  </a:cubicBezTo>
                  <a:cubicBezTo>
                    <a:pt x="100000" y="94402"/>
                    <a:pt x="100000" y="94402"/>
                    <a:pt x="100000" y="94402"/>
                  </a:cubicBezTo>
                  <a:cubicBezTo>
                    <a:pt x="105000" y="94402"/>
                    <a:pt x="105000" y="94402"/>
                    <a:pt x="105000" y="94402"/>
                  </a:cubicBezTo>
                  <a:cubicBezTo>
                    <a:pt x="110000" y="94402"/>
                    <a:pt x="105000" y="81600"/>
                    <a:pt x="110000" y="81600"/>
                  </a:cubicBezTo>
                  <a:cubicBezTo>
                    <a:pt x="115000" y="75199"/>
                    <a:pt x="115000" y="81600"/>
                    <a:pt x="115000" y="75199"/>
                  </a:cubicBezTo>
                  <a:cubicBezTo>
                    <a:pt x="115000" y="68799"/>
                    <a:pt x="115000" y="62398"/>
                    <a:pt x="115000" y="56003"/>
                  </a:cubicBezTo>
                  <a:cubicBezTo>
                    <a:pt x="115000" y="56003"/>
                    <a:pt x="120000" y="56003"/>
                    <a:pt x="120000" y="4960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44" name="Shape 2444"/>
            <p:cNvSpPr/>
            <p:nvPr/>
          </p:nvSpPr>
          <p:spPr>
            <a:xfrm>
              <a:off x="4550357" y="7005703"/>
              <a:ext cx="113915" cy="162330"/>
            </a:xfrm>
            <a:custGeom>
              <a:avLst/>
              <a:gdLst/>
              <a:ahLst/>
              <a:cxnLst/>
              <a:rect l="0" t="0" r="0" b="0"/>
              <a:pathLst>
                <a:path w="120000" h="120000" extrusionOk="0">
                  <a:moveTo>
                    <a:pt x="120000" y="60000"/>
                  </a:moveTo>
                  <a:cubicBezTo>
                    <a:pt x="102855" y="60000"/>
                    <a:pt x="85716" y="48000"/>
                    <a:pt x="68572" y="36000"/>
                  </a:cubicBezTo>
                  <a:cubicBezTo>
                    <a:pt x="68572" y="36000"/>
                    <a:pt x="68572" y="36000"/>
                    <a:pt x="68572" y="36000"/>
                  </a:cubicBezTo>
                  <a:cubicBezTo>
                    <a:pt x="68572" y="36000"/>
                    <a:pt x="68572" y="24000"/>
                    <a:pt x="68572" y="12000"/>
                  </a:cubicBezTo>
                  <a:cubicBezTo>
                    <a:pt x="68572" y="12000"/>
                    <a:pt x="68572" y="12000"/>
                    <a:pt x="68572" y="0"/>
                  </a:cubicBezTo>
                  <a:cubicBezTo>
                    <a:pt x="51427" y="0"/>
                    <a:pt x="51427" y="12000"/>
                    <a:pt x="51427" y="0"/>
                  </a:cubicBezTo>
                  <a:cubicBezTo>
                    <a:pt x="34283" y="0"/>
                    <a:pt x="17144" y="24000"/>
                    <a:pt x="17144" y="24000"/>
                  </a:cubicBezTo>
                  <a:cubicBezTo>
                    <a:pt x="17144" y="36000"/>
                    <a:pt x="0" y="48000"/>
                    <a:pt x="0" y="48000"/>
                  </a:cubicBezTo>
                  <a:cubicBezTo>
                    <a:pt x="0" y="48000"/>
                    <a:pt x="0" y="48000"/>
                    <a:pt x="0" y="48000"/>
                  </a:cubicBezTo>
                  <a:cubicBezTo>
                    <a:pt x="0" y="60000"/>
                    <a:pt x="0" y="60000"/>
                    <a:pt x="0" y="60000"/>
                  </a:cubicBezTo>
                  <a:cubicBezTo>
                    <a:pt x="17144" y="72000"/>
                    <a:pt x="17144" y="72000"/>
                    <a:pt x="17144" y="72000"/>
                  </a:cubicBezTo>
                  <a:cubicBezTo>
                    <a:pt x="17144" y="72000"/>
                    <a:pt x="17144" y="72000"/>
                    <a:pt x="17144" y="84000"/>
                  </a:cubicBezTo>
                  <a:cubicBezTo>
                    <a:pt x="17144" y="84000"/>
                    <a:pt x="17144" y="84000"/>
                    <a:pt x="17144" y="84000"/>
                  </a:cubicBezTo>
                  <a:cubicBezTo>
                    <a:pt x="17144" y="84000"/>
                    <a:pt x="34283" y="84000"/>
                    <a:pt x="34283" y="84000"/>
                  </a:cubicBezTo>
                  <a:cubicBezTo>
                    <a:pt x="34283" y="96000"/>
                    <a:pt x="17144" y="96000"/>
                    <a:pt x="17144" y="96000"/>
                  </a:cubicBezTo>
                  <a:cubicBezTo>
                    <a:pt x="17144" y="108000"/>
                    <a:pt x="17144" y="108000"/>
                    <a:pt x="17144" y="108000"/>
                  </a:cubicBezTo>
                  <a:cubicBezTo>
                    <a:pt x="17144" y="108000"/>
                    <a:pt x="34283" y="120000"/>
                    <a:pt x="51427" y="120000"/>
                  </a:cubicBezTo>
                  <a:cubicBezTo>
                    <a:pt x="51427" y="120000"/>
                    <a:pt x="68572" y="120000"/>
                    <a:pt x="68572" y="120000"/>
                  </a:cubicBezTo>
                  <a:cubicBezTo>
                    <a:pt x="85716" y="108000"/>
                    <a:pt x="85716" y="120000"/>
                    <a:pt x="102855" y="120000"/>
                  </a:cubicBezTo>
                  <a:cubicBezTo>
                    <a:pt x="102855" y="108000"/>
                    <a:pt x="102855" y="96000"/>
                    <a:pt x="120000" y="84000"/>
                  </a:cubicBezTo>
                  <a:cubicBezTo>
                    <a:pt x="120000" y="84000"/>
                    <a:pt x="120000" y="84000"/>
                    <a:pt x="120000" y="84000"/>
                  </a:cubicBezTo>
                  <a:cubicBezTo>
                    <a:pt x="120000" y="72000"/>
                    <a:pt x="120000" y="72000"/>
                    <a:pt x="120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45" name="Shape 2445"/>
            <p:cNvSpPr/>
            <p:nvPr/>
          </p:nvSpPr>
          <p:spPr>
            <a:xfrm>
              <a:off x="6845722" y="5427996"/>
              <a:ext cx="879987" cy="666398"/>
            </a:xfrm>
            <a:custGeom>
              <a:avLst/>
              <a:gdLst/>
              <a:ahLst/>
              <a:cxnLst/>
              <a:rect l="0" t="0" r="0" b="0"/>
              <a:pathLst>
                <a:path w="120000" h="120000" extrusionOk="0">
                  <a:moveTo>
                    <a:pt x="2222" y="35122"/>
                  </a:moveTo>
                  <a:cubicBezTo>
                    <a:pt x="2222" y="35122"/>
                    <a:pt x="2222" y="35122"/>
                    <a:pt x="2222" y="35122"/>
                  </a:cubicBezTo>
                  <a:cubicBezTo>
                    <a:pt x="2222" y="40977"/>
                    <a:pt x="0" y="49755"/>
                    <a:pt x="0" y="55611"/>
                  </a:cubicBezTo>
                  <a:cubicBezTo>
                    <a:pt x="0" y="55611"/>
                    <a:pt x="0" y="55611"/>
                    <a:pt x="0" y="55611"/>
                  </a:cubicBezTo>
                  <a:cubicBezTo>
                    <a:pt x="0" y="55611"/>
                    <a:pt x="2222" y="52683"/>
                    <a:pt x="2222" y="52683"/>
                  </a:cubicBezTo>
                  <a:cubicBezTo>
                    <a:pt x="2222" y="49755"/>
                    <a:pt x="2222" y="49755"/>
                    <a:pt x="2222" y="46827"/>
                  </a:cubicBezTo>
                  <a:cubicBezTo>
                    <a:pt x="2222" y="43900"/>
                    <a:pt x="2222" y="40977"/>
                    <a:pt x="2222" y="35122"/>
                  </a:cubicBezTo>
                  <a:close/>
                  <a:moveTo>
                    <a:pt x="120000" y="55611"/>
                  </a:moveTo>
                  <a:cubicBezTo>
                    <a:pt x="117777" y="52683"/>
                    <a:pt x="113333" y="55611"/>
                    <a:pt x="113333" y="52683"/>
                  </a:cubicBezTo>
                  <a:cubicBezTo>
                    <a:pt x="113333" y="49755"/>
                    <a:pt x="113333" y="49755"/>
                    <a:pt x="115555" y="46827"/>
                  </a:cubicBezTo>
                  <a:cubicBezTo>
                    <a:pt x="115555" y="46827"/>
                    <a:pt x="113333" y="46827"/>
                    <a:pt x="113333" y="43900"/>
                  </a:cubicBezTo>
                  <a:cubicBezTo>
                    <a:pt x="115555" y="43900"/>
                    <a:pt x="115555" y="43900"/>
                    <a:pt x="115555" y="40977"/>
                  </a:cubicBezTo>
                  <a:cubicBezTo>
                    <a:pt x="117777" y="35122"/>
                    <a:pt x="111111" y="35122"/>
                    <a:pt x="108888" y="35122"/>
                  </a:cubicBezTo>
                  <a:cubicBezTo>
                    <a:pt x="106666" y="32194"/>
                    <a:pt x="104444" y="26338"/>
                    <a:pt x="102222" y="23416"/>
                  </a:cubicBezTo>
                  <a:cubicBezTo>
                    <a:pt x="100000" y="20488"/>
                    <a:pt x="97777" y="14633"/>
                    <a:pt x="95555" y="14633"/>
                  </a:cubicBezTo>
                  <a:cubicBezTo>
                    <a:pt x="93333" y="11705"/>
                    <a:pt x="88888" y="14633"/>
                    <a:pt x="84444" y="11705"/>
                  </a:cubicBezTo>
                  <a:cubicBezTo>
                    <a:pt x="84444" y="11705"/>
                    <a:pt x="84444" y="11705"/>
                    <a:pt x="84444" y="8777"/>
                  </a:cubicBezTo>
                  <a:cubicBezTo>
                    <a:pt x="82222" y="8777"/>
                    <a:pt x="82222" y="2927"/>
                    <a:pt x="80000" y="0"/>
                  </a:cubicBezTo>
                  <a:cubicBezTo>
                    <a:pt x="80000" y="0"/>
                    <a:pt x="80000" y="0"/>
                    <a:pt x="80000" y="2927"/>
                  </a:cubicBezTo>
                  <a:cubicBezTo>
                    <a:pt x="80000" y="2927"/>
                    <a:pt x="77777" y="2927"/>
                    <a:pt x="75555" y="2927"/>
                  </a:cubicBezTo>
                  <a:cubicBezTo>
                    <a:pt x="75555" y="2927"/>
                    <a:pt x="73333" y="8777"/>
                    <a:pt x="71111" y="8777"/>
                  </a:cubicBezTo>
                  <a:cubicBezTo>
                    <a:pt x="71111" y="8777"/>
                    <a:pt x="68888" y="5855"/>
                    <a:pt x="66666" y="8777"/>
                  </a:cubicBezTo>
                  <a:cubicBezTo>
                    <a:pt x="64444" y="8777"/>
                    <a:pt x="64444" y="8777"/>
                    <a:pt x="62222" y="5855"/>
                  </a:cubicBezTo>
                  <a:cubicBezTo>
                    <a:pt x="60000" y="5855"/>
                    <a:pt x="60000" y="5855"/>
                    <a:pt x="57777" y="5855"/>
                  </a:cubicBezTo>
                  <a:cubicBezTo>
                    <a:pt x="57777" y="2927"/>
                    <a:pt x="55555" y="2927"/>
                    <a:pt x="53333" y="2927"/>
                  </a:cubicBezTo>
                  <a:cubicBezTo>
                    <a:pt x="53333" y="5855"/>
                    <a:pt x="53333" y="5855"/>
                    <a:pt x="53333" y="5855"/>
                  </a:cubicBezTo>
                  <a:cubicBezTo>
                    <a:pt x="51111" y="5855"/>
                    <a:pt x="51111" y="2927"/>
                    <a:pt x="48888" y="2927"/>
                  </a:cubicBezTo>
                  <a:cubicBezTo>
                    <a:pt x="48888" y="2927"/>
                    <a:pt x="46666" y="2927"/>
                    <a:pt x="44444" y="2927"/>
                  </a:cubicBezTo>
                  <a:cubicBezTo>
                    <a:pt x="44444" y="5855"/>
                    <a:pt x="44444" y="8777"/>
                    <a:pt x="42222" y="5855"/>
                  </a:cubicBezTo>
                  <a:cubicBezTo>
                    <a:pt x="42222" y="5855"/>
                    <a:pt x="42222" y="2927"/>
                    <a:pt x="40000" y="2927"/>
                  </a:cubicBezTo>
                  <a:cubicBezTo>
                    <a:pt x="40000" y="0"/>
                    <a:pt x="37777" y="2927"/>
                    <a:pt x="35555" y="2927"/>
                  </a:cubicBezTo>
                  <a:cubicBezTo>
                    <a:pt x="33333" y="2927"/>
                    <a:pt x="33333" y="2927"/>
                    <a:pt x="33333" y="2927"/>
                  </a:cubicBezTo>
                  <a:cubicBezTo>
                    <a:pt x="31111" y="2927"/>
                    <a:pt x="28888" y="2927"/>
                    <a:pt x="26666" y="2927"/>
                  </a:cubicBezTo>
                  <a:cubicBezTo>
                    <a:pt x="24444" y="2927"/>
                    <a:pt x="24444" y="0"/>
                    <a:pt x="22222" y="0"/>
                  </a:cubicBezTo>
                  <a:cubicBezTo>
                    <a:pt x="22222" y="0"/>
                    <a:pt x="17777" y="2927"/>
                    <a:pt x="17777" y="5855"/>
                  </a:cubicBezTo>
                  <a:cubicBezTo>
                    <a:pt x="15555" y="5855"/>
                    <a:pt x="15555" y="5855"/>
                    <a:pt x="13333" y="5855"/>
                  </a:cubicBezTo>
                  <a:cubicBezTo>
                    <a:pt x="11111" y="5855"/>
                    <a:pt x="11111" y="8777"/>
                    <a:pt x="8888" y="8777"/>
                  </a:cubicBezTo>
                  <a:cubicBezTo>
                    <a:pt x="8888" y="11705"/>
                    <a:pt x="6666" y="11705"/>
                    <a:pt x="6666" y="11705"/>
                  </a:cubicBezTo>
                  <a:cubicBezTo>
                    <a:pt x="4444" y="14633"/>
                    <a:pt x="4444" y="17561"/>
                    <a:pt x="4444" y="17561"/>
                  </a:cubicBezTo>
                  <a:cubicBezTo>
                    <a:pt x="2222" y="17561"/>
                    <a:pt x="2222" y="17561"/>
                    <a:pt x="2222" y="20488"/>
                  </a:cubicBezTo>
                  <a:cubicBezTo>
                    <a:pt x="2222" y="23416"/>
                    <a:pt x="2222" y="26338"/>
                    <a:pt x="2222" y="29266"/>
                  </a:cubicBezTo>
                  <a:cubicBezTo>
                    <a:pt x="2222" y="35122"/>
                    <a:pt x="4444" y="38050"/>
                    <a:pt x="4444" y="43900"/>
                  </a:cubicBezTo>
                  <a:cubicBezTo>
                    <a:pt x="4444" y="43900"/>
                    <a:pt x="6666" y="46827"/>
                    <a:pt x="6666" y="49755"/>
                  </a:cubicBezTo>
                  <a:cubicBezTo>
                    <a:pt x="6666" y="49755"/>
                    <a:pt x="4444" y="52683"/>
                    <a:pt x="4444" y="52683"/>
                  </a:cubicBezTo>
                  <a:cubicBezTo>
                    <a:pt x="4444" y="52683"/>
                    <a:pt x="6666" y="52683"/>
                    <a:pt x="6666" y="52683"/>
                  </a:cubicBezTo>
                  <a:cubicBezTo>
                    <a:pt x="6666" y="52683"/>
                    <a:pt x="6666" y="52683"/>
                    <a:pt x="6666" y="55611"/>
                  </a:cubicBezTo>
                  <a:cubicBezTo>
                    <a:pt x="6666" y="55611"/>
                    <a:pt x="6666" y="55611"/>
                    <a:pt x="6666" y="58538"/>
                  </a:cubicBezTo>
                  <a:cubicBezTo>
                    <a:pt x="8888" y="52683"/>
                    <a:pt x="8888" y="58538"/>
                    <a:pt x="11111" y="58538"/>
                  </a:cubicBezTo>
                  <a:cubicBezTo>
                    <a:pt x="11111" y="61461"/>
                    <a:pt x="13333" y="58538"/>
                    <a:pt x="13333" y="61461"/>
                  </a:cubicBezTo>
                  <a:cubicBezTo>
                    <a:pt x="15555" y="61461"/>
                    <a:pt x="15555" y="61461"/>
                    <a:pt x="17777" y="64388"/>
                  </a:cubicBezTo>
                  <a:cubicBezTo>
                    <a:pt x="17777" y="64388"/>
                    <a:pt x="20000" y="64388"/>
                    <a:pt x="20000" y="64388"/>
                  </a:cubicBezTo>
                  <a:cubicBezTo>
                    <a:pt x="20000" y="64388"/>
                    <a:pt x="20000" y="64388"/>
                    <a:pt x="22222" y="64388"/>
                  </a:cubicBezTo>
                  <a:cubicBezTo>
                    <a:pt x="22222" y="67316"/>
                    <a:pt x="22222" y="67316"/>
                    <a:pt x="22222" y="67316"/>
                  </a:cubicBezTo>
                  <a:cubicBezTo>
                    <a:pt x="24444" y="67316"/>
                    <a:pt x="24444" y="67316"/>
                    <a:pt x="24444" y="67316"/>
                  </a:cubicBezTo>
                  <a:cubicBezTo>
                    <a:pt x="26666" y="64388"/>
                    <a:pt x="26666" y="67316"/>
                    <a:pt x="28888" y="67316"/>
                  </a:cubicBezTo>
                  <a:cubicBezTo>
                    <a:pt x="28888" y="67316"/>
                    <a:pt x="31111" y="64388"/>
                    <a:pt x="31111" y="64388"/>
                  </a:cubicBezTo>
                  <a:cubicBezTo>
                    <a:pt x="33333" y="67316"/>
                    <a:pt x="33333" y="70244"/>
                    <a:pt x="35555" y="70244"/>
                  </a:cubicBezTo>
                  <a:cubicBezTo>
                    <a:pt x="35555" y="70244"/>
                    <a:pt x="35555" y="73172"/>
                    <a:pt x="35555" y="73172"/>
                  </a:cubicBezTo>
                  <a:cubicBezTo>
                    <a:pt x="35555" y="73172"/>
                    <a:pt x="37777" y="73172"/>
                    <a:pt x="37777" y="73172"/>
                  </a:cubicBezTo>
                  <a:cubicBezTo>
                    <a:pt x="40000" y="76100"/>
                    <a:pt x="37777" y="79022"/>
                    <a:pt x="37777" y="81950"/>
                  </a:cubicBezTo>
                  <a:cubicBezTo>
                    <a:pt x="33333" y="87805"/>
                    <a:pt x="35555" y="93661"/>
                    <a:pt x="37777" y="99511"/>
                  </a:cubicBezTo>
                  <a:cubicBezTo>
                    <a:pt x="37777" y="96583"/>
                    <a:pt x="40000" y="96583"/>
                    <a:pt x="42222" y="99511"/>
                  </a:cubicBezTo>
                  <a:cubicBezTo>
                    <a:pt x="42222" y="99511"/>
                    <a:pt x="42222" y="99511"/>
                    <a:pt x="42222" y="99511"/>
                  </a:cubicBezTo>
                  <a:cubicBezTo>
                    <a:pt x="42222" y="99511"/>
                    <a:pt x="42222" y="99511"/>
                    <a:pt x="42222" y="99511"/>
                  </a:cubicBezTo>
                  <a:cubicBezTo>
                    <a:pt x="42222" y="99511"/>
                    <a:pt x="42222" y="102438"/>
                    <a:pt x="42222" y="102438"/>
                  </a:cubicBezTo>
                  <a:cubicBezTo>
                    <a:pt x="42222" y="102438"/>
                    <a:pt x="44444" y="102438"/>
                    <a:pt x="44444" y="102438"/>
                  </a:cubicBezTo>
                  <a:cubicBezTo>
                    <a:pt x="46666" y="102438"/>
                    <a:pt x="46666" y="105366"/>
                    <a:pt x="48888" y="105366"/>
                  </a:cubicBezTo>
                  <a:cubicBezTo>
                    <a:pt x="51111" y="108294"/>
                    <a:pt x="51111" y="111222"/>
                    <a:pt x="51111" y="114144"/>
                  </a:cubicBezTo>
                  <a:cubicBezTo>
                    <a:pt x="51111" y="117072"/>
                    <a:pt x="51111" y="117072"/>
                    <a:pt x="51111" y="117072"/>
                  </a:cubicBezTo>
                  <a:cubicBezTo>
                    <a:pt x="53333" y="120000"/>
                    <a:pt x="55555" y="120000"/>
                    <a:pt x="57777" y="120000"/>
                  </a:cubicBezTo>
                  <a:cubicBezTo>
                    <a:pt x="57777" y="120000"/>
                    <a:pt x="60000" y="117072"/>
                    <a:pt x="60000" y="117072"/>
                  </a:cubicBezTo>
                  <a:cubicBezTo>
                    <a:pt x="62222" y="117072"/>
                    <a:pt x="62222" y="120000"/>
                    <a:pt x="62222" y="120000"/>
                  </a:cubicBezTo>
                  <a:cubicBezTo>
                    <a:pt x="64444" y="120000"/>
                    <a:pt x="64444" y="117072"/>
                    <a:pt x="66666" y="117072"/>
                  </a:cubicBezTo>
                  <a:cubicBezTo>
                    <a:pt x="66666" y="117072"/>
                    <a:pt x="66666" y="120000"/>
                    <a:pt x="68888" y="120000"/>
                  </a:cubicBezTo>
                  <a:cubicBezTo>
                    <a:pt x="71111" y="120000"/>
                    <a:pt x="71111" y="120000"/>
                    <a:pt x="73333" y="117072"/>
                  </a:cubicBezTo>
                  <a:cubicBezTo>
                    <a:pt x="75555" y="117072"/>
                    <a:pt x="75555" y="117072"/>
                    <a:pt x="75555" y="117072"/>
                  </a:cubicBezTo>
                  <a:cubicBezTo>
                    <a:pt x="77777" y="117072"/>
                    <a:pt x="77777" y="117072"/>
                    <a:pt x="80000" y="117072"/>
                  </a:cubicBezTo>
                  <a:cubicBezTo>
                    <a:pt x="80000" y="114144"/>
                    <a:pt x="77777" y="111222"/>
                    <a:pt x="80000" y="108294"/>
                  </a:cubicBezTo>
                  <a:cubicBezTo>
                    <a:pt x="82222" y="108294"/>
                    <a:pt x="82222" y="111222"/>
                    <a:pt x="84444" y="108294"/>
                  </a:cubicBezTo>
                  <a:cubicBezTo>
                    <a:pt x="86666" y="108294"/>
                    <a:pt x="86666" y="105366"/>
                    <a:pt x="86666" y="102438"/>
                  </a:cubicBezTo>
                  <a:cubicBezTo>
                    <a:pt x="86666" y="102438"/>
                    <a:pt x="88888" y="105366"/>
                    <a:pt x="88888" y="105366"/>
                  </a:cubicBezTo>
                  <a:cubicBezTo>
                    <a:pt x="91111" y="105366"/>
                    <a:pt x="91111" y="102438"/>
                    <a:pt x="91111" y="102438"/>
                  </a:cubicBezTo>
                  <a:cubicBezTo>
                    <a:pt x="91111" y="102438"/>
                    <a:pt x="91111" y="102438"/>
                    <a:pt x="93333" y="102438"/>
                  </a:cubicBezTo>
                  <a:cubicBezTo>
                    <a:pt x="93333" y="102438"/>
                    <a:pt x="93333" y="105366"/>
                    <a:pt x="93333" y="105366"/>
                  </a:cubicBezTo>
                  <a:cubicBezTo>
                    <a:pt x="93333" y="105366"/>
                    <a:pt x="93333" y="105366"/>
                    <a:pt x="93333" y="105366"/>
                  </a:cubicBezTo>
                  <a:cubicBezTo>
                    <a:pt x="93333" y="105366"/>
                    <a:pt x="93333" y="108294"/>
                    <a:pt x="93333" y="108294"/>
                  </a:cubicBezTo>
                  <a:cubicBezTo>
                    <a:pt x="93333" y="111222"/>
                    <a:pt x="97777" y="108294"/>
                    <a:pt x="97777" y="108294"/>
                  </a:cubicBezTo>
                  <a:cubicBezTo>
                    <a:pt x="100000" y="108294"/>
                    <a:pt x="97777" y="105366"/>
                    <a:pt x="97777" y="102438"/>
                  </a:cubicBezTo>
                  <a:cubicBezTo>
                    <a:pt x="97777" y="102438"/>
                    <a:pt x="97777" y="99511"/>
                    <a:pt x="97777" y="99511"/>
                  </a:cubicBezTo>
                  <a:cubicBezTo>
                    <a:pt x="95555" y="99511"/>
                    <a:pt x="95555" y="102438"/>
                    <a:pt x="93333" y="102438"/>
                  </a:cubicBezTo>
                  <a:cubicBezTo>
                    <a:pt x="93333" y="99511"/>
                    <a:pt x="95555" y="96583"/>
                    <a:pt x="95555" y="96583"/>
                  </a:cubicBezTo>
                  <a:cubicBezTo>
                    <a:pt x="95555" y="93661"/>
                    <a:pt x="95555" y="93661"/>
                    <a:pt x="95555" y="90733"/>
                  </a:cubicBezTo>
                  <a:cubicBezTo>
                    <a:pt x="97777" y="90733"/>
                    <a:pt x="97777" y="90733"/>
                    <a:pt x="97777" y="87805"/>
                  </a:cubicBezTo>
                  <a:cubicBezTo>
                    <a:pt x="97777" y="84877"/>
                    <a:pt x="97777" y="81950"/>
                    <a:pt x="97777" y="81950"/>
                  </a:cubicBezTo>
                  <a:cubicBezTo>
                    <a:pt x="97777" y="79022"/>
                    <a:pt x="97777" y="79022"/>
                    <a:pt x="97777" y="79022"/>
                  </a:cubicBezTo>
                  <a:cubicBezTo>
                    <a:pt x="100000" y="76100"/>
                    <a:pt x="100000" y="76100"/>
                    <a:pt x="100000" y="73172"/>
                  </a:cubicBezTo>
                  <a:cubicBezTo>
                    <a:pt x="102222" y="70244"/>
                    <a:pt x="102222" y="73172"/>
                    <a:pt x="104444" y="70244"/>
                  </a:cubicBezTo>
                  <a:cubicBezTo>
                    <a:pt x="104444" y="70244"/>
                    <a:pt x="106666" y="70244"/>
                    <a:pt x="106666" y="70244"/>
                  </a:cubicBezTo>
                  <a:cubicBezTo>
                    <a:pt x="108888" y="67316"/>
                    <a:pt x="106666" y="64388"/>
                    <a:pt x="108888" y="64388"/>
                  </a:cubicBezTo>
                  <a:cubicBezTo>
                    <a:pt x="108888" y="61461"/>
                    <a:pt x="111111" y="61461"/>
                    <a:pt x="111111" y="64388"/>
                  </a:cubicBezTo>
                  <a:cubicBezTo>
                    <a:pt x="113333" y="64388"/>
                    <a:pt x="113333" y="61461"/>
                    <a:pt x="113333" y="61461"/>
                  </a:cubicBezTo>
                  <a:cubicBezTo>
                    <a:pt x="113333" y="61461"/>
                    <a:pt x="115555" y="64388"/>
                    <a:pt x="115555" y="64388"/>
                  </a:cubicBezTo>
                  <a:cubicBezTo>
                    <a:pt x="115555" y="64388"/>
                    <a:pt x="115555" y="61461"/>
                    <a:pt x="117777" y="58538"/>
                  </a:cubicBezTo>
                  <a:cubicBezTo>
                    <a:pt x="117777" y="58538"/>
                    <a:pt x="120000" y="58538"/>
                    <a:pt x="120000" y="556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46" name="Shape 2446"/>
            <p:cNvSpPr/>
            <p:nvPr/>
          </p:nvSpPr>
          <p:spPr>
            <a:xfrm>
              <a:off x="5117078" y="7672100"/>
              <a:ext cx="22783" cy="31328"/>
            </a:xfrm>
            <a:custGeom>
              <a:avLst/>
              <a:gdLst/>
              <a:ahLst/>
              <a:cxnLst/>
              <a:rect l="0" t="0" r="0" b="0"/>
              <a:pathLst>
                <a:path w="120000" h="120000" extrusionOk="0">
                  <a:moveTo>
                    <a:pt x="120000" y="120000"/>
                  </a:moveTo>
                  <a:cubicBezTo>
                    <a:pt x="120000" y="120000"/>
                    <a:pt x="0" y="120000"/>
                    <a:pt x="0" y="120000"/>
                  </a:cubicBezTo>
                  <a:cubicBezTo>
                    <a:pt x="0" y="120000"/>
                    <a:pt x="0" y="120000"/>
                    <a:pt x="0" y="120000"/>
                  </a:cubicBezTo>
                  <a:cubicBezTo>
                    <a:pt x="0" y="60000"/>
                    <a:pt x="0" y="0"/>
                    <a:pt x="0" y="0"/>
                  </a:cubicBezTo>
                  <a:cubicBezTo>
                    <a:pt x="120000" y="0"/>
                    <a:pt x="120000" y="60000"/>
                    <a:pt x="120000" y="60000"/>
                  </a:cubicBezTo>
                  <a:cubicBezTo>
                    <a:pt x="120000" y="60000"/>
                    <a:pt x="120000" y="120000"/>
                    <a:pt x="12000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47" name="Shape 2447"/>
            <p:cNvSpPr/>
            <p:nvPr/>
          </p:nvSpPr>
          <p:spPr>
            <a:xfrm>
              <a:off x="6854767" y="4972341"/>
              <a:ext cx="1081683" cy="666398"/>
            </a:xfrm>
            <a:custGeom>
              <a:avLst/>
              <a:gdLst/>
              <a:ahLst/>
              <a:cxnLst/>
              <a:rect l="0" t="0" r="0" b="0"/>
              <a:pathLst>
                <a:path w="120000" h="120000" extrusionOk="0">
                  <a:moveTo>
                    <a:pt x="120000" y="90733"/>
                  </a:moveTo>
                  <a:cubicBezTo>
                    <a:pt x="120000" y="87805"/>
                    <a:pt x="120000" y="84877"/>
                    <a:pt x="120000" y="81950"/>
                  </a:cubicBezTo>
                  <a:cubicBezTo>
                    <a:pt x="118196" y="81950"/>
                    <a:pt x="118196" y="81950"/>
                    <a:pt x="118196" y="79022"/>
                  </a:cubicBezTo>
                  <a:cubicBezTo>
                    <a:pt x="118196" y="79022"/>
                    <a:pt x="118196" y="79022"/>
                    <a:pt x="118196" y="76100"/>
                  </a:cubicBezTo>
                  <a:cubicBezTo>
                    <a:pt x="118196" y="76100"/>
                    <a:pt x="116386" y="76100"/>
                    <a:pt x="116386" y="73172"/>
                  </a:cubicBezTo>
                  <a:cubicBezTo>
                    <a:pt x="116386" y="73172"/>
                    <a:pt x="116386" y="70244"/>
                    <a:pt x="116386" y="70244"/>
                  </a:cubicBezTo>
                  <a:cubicBezTo>
                    <a:pt x="116386" y="70244"/>
                    <a:pt x="114582" y="70244"/>
                    <a:pt x="114582" y="67316"/>
                  </a:cubicBezTo>
                  <a:cubicBezTo>
                    <a:pt x="114582" y="67316"/>
                    <a:pt x="114582" y="67316"/>
                    <a:pt x="114582" y="64388"/>
                  </a:cubicBezTo>
                  <a:cubicBezTo>
                    <a:pt x="114582" y="58538"/>
                    <a:pt x="110969" y="61461"/>
                    <a:pt x="110969" y="61461"/>
                  </a:cubicBezTo>
                  <a:cubicBezTo>
                    <a:pt x="110969" y="58538"/>
                    <a:pt x="112773" y="55611"/>
                    <a:pt x="112773" y="52683"/>
                  </a:cubicBezTo>
                  <a:cubicBezTo>
                    <a:pt x="112773" y="49755"/>
                    <a:pt x="110969" y="49755"/>
                    <a:pt x="110969" y="49755"/>
                  </a:cubicBezTo>
                  <a:cubicBezTo>
                    <a:pt x="110969" y="46827"/>
                    <a:pt x="112773" y="46827"/>
                    <a:pt x="112773" y="46827"/>
                  </a:cubicBezTo>
                  <a:cubicBezTo>
                    <a:pt x="114582" y="40977"/>
                    <a:pt x="112773" y="38050"/>
                    <a:pt x="110969" y="38050"/>
                  </a:cubicBezTo>
                  <a:cubicBezTo>
                    <a:pt x="110969" y="35122"/>
                    <a:pt x="109165" y="35122"/>
                    <a:pt x="109165" y="32194"/>
                  </a:cubicBezTo>
                  <a:cubicBezTo>
                    <a:pt x="107356" y="32194"/>
                    <a:pt x="109165" y="29266"/>
                    <a:pt x="109165" y="29266"/>
                  </a:cubicBezTo>
                  <a:cubicBezTo>
                    <a:pt x="105552" y="29266"/>
                    <a:pt x="103748" y="29266"/>
                    <a:pt x="100135" y="26338"/>
                  </a:cubicBezTo>
                  <a:cubicBezTo>
                    <a:pt x="100135" y="26338"/>
                    <a:pt x="98325" y="23416"/>
                    <a:pt x="98325" y="23416"/>
                  </a:cubicBezTo>
                  <a:cubicBezTo>
                    <a:pt x="96522" y="23416"/>
                    <a:pt x="96522" y="23416"/>
                    <a:pt x="96522" y="26338"/>
                  </a:cubicBezTo>
                  <a:cubicBezTo>
                    <a:pt x="96522" y="26338"/>
                    <a:pt x="96522" y="26338"/>
                    <a:pt x="94718" y="26338"/>
                  </a:cubicBezTo>
                  <a:cubicBezTo>
                    <a:pt x="94718" y="26338"/>
                    <a:pt x="92908" y="29266"/>
                    <a:pt x="92908" y="29266"/>
                  </a:cubicBezTo>
                  <a:cubicBezTo>
                    <a:pt x="91104" y="29266"/>
                    <a:pt x="91104" y="26338"/>
                    <a:pt x="89295" y="26338"/>
                  </a:cubicBezTo>
                  <a:cubicBezTo>
                    <a:pt x="87491" y="23416"/>
                    <a:pt x="83878" y="20488"/>
                    <a:pt x="83878" y="14633"/>
                  </a:cubicBezTo>
                  <a:cubicBezTo>
                    <a:pt x="83878" y="14633"/>
                    <a:pt x="83878" y="11705"/>
                    <a:pt x="83878" y="11705"/>
                  </a:cubicBezTo>
                  <a:cubicBezTo>
                    <a:pt x="82074" y="11705"/>
                    <a:pt x="80265" y="11705"/>
                    <a:pt x="78461" y="11705"/>
                  </a:cubicBezTo>
                  <a:cubicBezTo>
                    <a:pt x="78461" y="8777"/>
                    <a:pt x="78461" y="8777"/>
                    <a:pt x="78461" y="8777"/>
                  </a:cubicBezTo>
                  <a:cubicBezTo>
                    <a:pt x="78461" y="8777"/>
                    <a:pt x="76657" y="8777"/>
                    <a:pt x="76657" y="8777"/>
                  </a:cubicBezTo>
                  <a:cubicBezTo>
                    <a:pt x="76657" y="8777"/>
                    <a:pt x="76657" y="8777"/>
                    <a:pt x="74848" y="5855"/>
                  </a:cubicBezTo>
                  <a:cubicBezTo>
                    <a:pt x="74848" y="5855"/>
                    <a:pt x="71240" y="0"/>
                    <a:pt x="71240" y="0"/>
                  </a:cubicBezTo>
                  <a:cubicBezTo>
                    <a:pt x="69430" y="0"/>
                    <a:pt x="71240" y="2927"/>
                    <a:pt x="71240" y="5855"/>
                  </a:cubicBezTo>
                  <a:cubicBezTo>
                    <a:pt x="69430" y="5855"/>
                    <a:pt x="69430" y="2927"/>
                    <a:pt x="69430" y="0"/>
                  </a:cubicBezTo>
                  <a:cubicBezTo>
                    <a:pt x="67627" y="0"/>
                    <a:pt x="65817" y="2927"/>
                    <a:pt x="65817" y="2927"/>
                  </a:cubicBezTo>
                  <a:cubicBezTo>
                    <a:pt x="65817" y="2927"/>
                    <a:pt x="64013" y="5855"/>
                    <a:pt x="64013" y="5855"/>
                  </a:cubicBezTo>
                  <a:cubicBezTo>
                    <a:pt x="62209" y="5855"/>
                    <a:pt x="62209" y="5855"/>
                    <a:pt x="62209" y="5855"/>
                  </a:cubicBezTo>
                  <a:cubicBezTo>
                    <a:pt x="62209" y="5855"/>
                    <a:pt x="62209" y="5855"/>
                    <a:pt x="62209" y="5855"/>
                  </a:cubicBezTo>
                  <a:cubicBezTo>
                    <a:pt x="62209" y="5855"/>
                    <a:pt x="62209" y="5855"/>
                    <a:pt x="62209" y="5855"/>
                  </a:cubicBezTo>
                  <a:cubicBezTo>
                    <a:pt x="60400" y="5855"/>
                    <a:pt x="58596" y="5855"/>
                    <a:pt x="58596" y="8777"/>
                  </a:cubicBezTo>
                  <a:cubicBezTo>
                    <a:pt x="56787" y="8777"/>
                    <a:pt x="56787" y="11705"/>
                    <a:pt x="54983" y="11705"/>
                  </a:cubicBezTo>
                  <a:cubicBezTo>
                    <a:pt x="53179" y="14633"/>
                    <a:pt x="54983" y="17561"/>
                    <a:pt x="54983" y="20488"/>
                  </a:cubicBezTo>
                  <a:cubicBezTo>
                    <a:pt x="56787" y="23416"/>
                    <a:pt x="54983" y="26338"/>
                    <a:pt x="54983" y="29266"/>
                  </a:cubicBezTo>
                  <a:cubicBezTo>
                    <a:pt x="54983" y="32194"/>
                    <a:pt x="56787" y="38050"/>
                    <a:pt x="56787" y="40977"/>
                  </a:cubicBezTo>
                  <a:cubicBezTo>
                    <a:pt x="54983" y="43900"/>
                    <a:pt x="54983" y="46827"/>
                    <a:pt x="53179" y="46827"/>
                  </a:cubicBezTo>
                  <a:cubicBezTo>
                    <a:pt x="53179" y="49755"/>
                    <a:pt x="51370" y="49755"/>
                    <a:pt x="49566" y="52683"/>
                  </a:cubicBezTo>
                  <a:cubicBezTo>
                    <a:pt x="47756" y="55611"/>
                    <a:pt x="45953" y="55611"/>
                    <a:pt x="44149" y="55611"/>
                  </a:cubicBezTo>
                  <a:cubicBezTo>
                    <a:pt x="42339" y="55611"/>
                    <a:pt x="42339" y="55611"/>
                    <a:pt x="42339" y="52683"/>
                  </a:cubicBezTo>
                  <a:cubicBezTo>
                    <a:pt x="40535" y="52683"/>
                    <a:pt x="38732" y="52683"/>
                    <a:pt x="38732" y="52683"/>
                  </a:cubicBezTo>
                  <a:cubicBezTo>
                    <a:pt x="36922" y="49755"/>
                    <a:pt x="36922" y="46827"/>
                    <a:pt x="36922" y="43900"/>
                  </a:cubicBezTo>
                  <a:cubicBezTo>
                    <a:pt x="36922" y="40977"/>
                    <a:pt x="35118" y="38050"/>
                    <a:pt x="35118" y="35122"/>
                  </a:cubicBezTo>
                  <a:cubicBezTo>
                    <a:pt x="33309" y="32194"/>
                    <a:pt x="31505" y="29266"/>
                    <a:pt x="29701" y="29266"/>
                  </a:cubicBezTo>
                  <a:cubicBezTo>
                    <a:pt x="27892" y="26338"/>
                    <a:pt x="26088" y="23416"/>
                    <a:pt x="26088" y="20488"/>
                  </a:cubicBezTo>
                  <a:cubicBezTo>
                    <a:pt x="26088" y="17561"/>
                    <a:pt x="27892" y="17561"/>
                    <a:pt x="26088" y="17561"/>
                  </a:cubicBezTo>
                  <a:cubicBezTo>
                    <a:pt x="24278" y="17561"/>
                    <a:pt x="24278" y="17561"/>
                    <a:pt x="22475" y="20488"/>
                  </a:cubicBezTo>
                  <a:cubicBezTo>
                    <a:pt x="20671" y="20488"/>
                    <a:pt x="20671" y="20488"/>
                    <a:pt x="18861" y="23416"/>
                  </a:cubicBezTo>
                  <a:cubicBezTo>
                    <a:pt x="17058" y="23416"/>
                    <a:pt x="15248" y="23416"/>
                    <a:pt x="13444" y="26338"/>
                  </a:cubicBezTo>
                  <a:cubicBezTo>
                    <a:pt x="11640" y="26338"/>
                    <a:pt x="11640" y="29266"/>
                    <a:pt x="9831" y="32194"/>
                  </a:cubicBezTo>
                  <a:cubicBezTo>
                    <a:pt x="9831" y="35122"/>
                    <a:pt x="8027" y="38050"/>
                    <a:pt x="6223" y="38050"/>
                  </a:cubicBezTo>
                  <a:cubicBezTo>
                    <a:pt x="6223" y="43900"/>
                    <a:pt x="8027" y="46827"/>
                    <a:pt x="6223" y="52683"/>
                  </a:cubicBezTo>
                  <a:cubicBezTo>
                    <a:pt x="6223" y="55611"/>
                    <a:pt x="4414" y="58538"/>
                    <a:pt x="2610" y="58538"/>
                  </a:cubicBezTo>
                  <a:cubicBezTo>
                    <a:pt x="801" y="61461"/>
                    <a:pt x="801" y="64388"/>
                    <a:pt x="801" y="67316"/>
                  </a:cubicBezTo>
                  <a:cubicBezTo>
                    <a:pt x="801" y="70244"/>
                    <a:pt x="-1002" y="76100"/>
                    <a:pt x="801" y="79022"/>
                  </a:cubicBezTo>
                  <a:cubicBezTo>
                    <a:pt x="-1002" y="79022"/>
                    <a:pt x="801" y="84877"/>
                    <a:pt x="801" y="87805"/>
                  </a:cubicBezTo>
                  <a:cubicBezTo>
                    <a:pt x="801" y="90733"/>
                    <a:pt x="801" y="96583"/>
                    <a:pt x="801" y="99511"/>
                  </a:cubicBezTo>
                  <a:cubicBezTo>
                    <a:pt x="801" y="99511"/>
                    <a:pt x="2610" y="99511"/>
                    <a:pt x="2610" y="99511"/>
                  </a:cubicBezTo>
                  <a:cubicBezTo>
                    <a:pt x="2610" y="99511"/>
                    <a:pt x="2610" y="96583"/>
                    <a:pt x="4414" y="93661"/>
                  </a:cubicBezTo>
                  <a:cubicBezTo>
                    <a:pt x="4414" y="93661"/>
                    <a:pt x="6223" y="90733"/>
                    <a:pt x="8027" y="90733"/>
                  </a:cubicBezTo>
                  <a:cubicBezTo>
                    <a:pt x="9831" y="87805"/>
                    <a:pt x="9831" y="87805"/>
                    <a:pt x="11640" y="87805"/>
                  </a:cubicBezTo>
                  <a:cubicBezTo>
                    <a:pt x="13444" y="84877"/>
                    <a:pt x="17058" y="81950"/>
                    <a:pt x="18861" y="81950"/>
                  </a:cubicBezTo>
                  <a:cubicBezTo>
                    <a:pt x="18861" y="81950"/>
                    <a:pt x="18861" y="84877"/>
                    <a:pt x="20671" y="84877"/>
                  </a:cubicBezTo>
                  <a:cubicBezTo>
                    <a:pt x="20671" y="84877"/>
                    <a:pt x="22475" y="84877"/>
                    <a:pt x="22475" y="84877"/>
                  </a:cubicBezTo>
                  <a:cubicBezTo>
                    <a:pt x="24278" y="84877"/>
                    <a:pt x="24278" y="84877"/>
                    <a:pt x="26088" y="84877"/>
                  </a:cubicBezTo>
                  <a:cubicBezTo>
                    <a:pt x="26088" y="84877"/>
                    <a:pt x="26088" y="84877"/>
                    <a:pt x="27892" y="84877"/>
                  </a:cubicBezTo>
                  <a:cubicBezTo>
                    <a:pt x="29701" y="84877"/>
                    <a:pt x="31505" y="81950"/>
                    <a:pt x="33309" y="84877"/>
                  </a:cubicBezTo>
                  <a:cubicBezTo>
                    <a:pt x="33309" y="84877"/>
                    <a:pt x="33309" y="87805"/>
                    <a:pt x="33309" y="87805"/>
                  </a:cubicBezTo>
                  <a:cubicBezTo>
                    <a:pt x="35118" y="87805"/>
                    <a:pt x="35118" y="87805"/>
                    <a:pt x="35118" y="87805"/>
                  </a:cubicBezTo>
                  <a:cubicBezTo>
                    <a:pt x="36922" y="84877"/>
                    <a:pt x="38732" y="87805"/>
                    <a:pt x="40535" y="87805"/>
                  </a:cubicBezTo>
                  <a:cubicBezTo>
                    <a:pt x="42339" y="87805"/>
                    <a:pt x="45953" y="84877"/>
                    <a:pt x="45953" y="87805"/>
                  </a:cubicBezTo>
                  <a:cubicBezTo>
                    <a:pt x="47756" y="87805"/>
                    <a:pt x="47756" y="87805"/>
                    <a:pt x="49566" y="90733"/>
                  </a:cubicBezTo>
                  <a:cubicBezTo>
                    <a:pt x="51370" y="90733"/>
                    <a:pt x="51370" y="90733"/>
                    <a:pt x="51370" y="90733"/>
                  </a:cubicBezTo>
                  <a:cubicBezTo>
                    <a:pt x="53179" y="90733"/>
                    <a:pt x="53179" y="87805"/>
                    <a:pt x="54983" y="87805"/>
                  </a:cubicBezTo>
                  <a:cubicBezTo>
                    <a:pt x="56787" y="87805"/>
                    <a:pt x="56787" y="90733"/>
                    <a:pt x="58596" y="87805"/>
                  </a:cubicBezTo>
                  <a:cubicBezTo>
                    <a:pt x="58596" y="87805"/>
                    <a:pt x="60400" y="87805"/>
                    <a:pt x="60400" y="84877"/>
                  </a:cubicBezTo>
                  <a:cubicBezTo>
                    <a:pt x="60400" y="84877"/>
                    <a:pt x="62209" y="84877"/>
                    <a:pt x="62209" y="84877"/>
                  </a:cubicBezTo>
                  <a:cubicBezTo>
                    <a:pt x="64013" y="81950"/>
                    <a:pt x="64013" y="84877"/>
                    <a:pt x="64013" y="81950"/>
                  </a:cubicBezTo>
                  <a:cubicBezTo>
                    <a:pt x="64013" y="81950"/>
                    <a:pt x="64013" y="81950"/>
                    <a:pt x="64013" y="81950"/>
                  </a:cubicBezTo>
                  <a:cubicBezTo>
                    <a:pt x="65817" y="81950"/>
                    <a:pt x="65817" y="90733"/>
                    <a:pt x="67627" y="90733"/>
                  </a:cubicBezTo>
                  <a:cubicBezTo>
                    <a:pt x="67627" y="93661"/>
                    <a:pt x="67627" y="93661"/>
                    <a:pt x="69430" y="93661"/>
                  </a:cubicBezTo>
                  <a:cubicBezTo>
                    <a:pt x="71240" y="96583"/>
                    <a:pt x="73044" y="96583"/>
                    <a:pt x="74848" y="96583"/>
                  </a:cubicBezTo>
                  <a:cubicBezTo>
                    <a:pt x="74848" y="96583"/>
                    <a:pt x="76657" y="96583"/>
                    <a:pt x="76657" y="96583"/>
                  </a:cubicBezTo>
                  <a:cubicBezTo>
                    <a:pt x="78461" y="96583"/>
                    <a:pt x="76657" y="96583"/>
                    <a:pt x="78461" y="99511"/>
                  </a:cubicBezTo>
                  <a:cubicBezTo>
                    <a:pt x="78461" y="102438"/>
                    <a:pt x="80265" y="102438"/>
                    <a:pt x="82074" y="105366"/>
                  </a:cubicBezTo>
                  <a:cubicBezTo>
                    <a:pt x="83878" y="105366"/>
                    <a:pt x="85687" y="108294"/>
                    <a:pt x="85687" y="111222"/>
                  </a:cubicBezTo>
                  <a:cubicBezTo>
                    <a:pt x="87491" y="114144"/>
                    <a:pt x="87491" y="114144"/>
                    <a:pt x="89295" y="117072"/>
                  </a:cubicBezTo>
                  <a:cubicBezTo>
                    <a:pt x="89295" y="117072"/>
                    <a:pt x="91104" y="117072"/>
                    <a:pt x="91104" y="120000"/>
                  </a:cubicBezTo>
                  <a:cubicBezTo>
                    <a:pt x="92908" y="120000"/>
                    <a:pt x="92908" y="120000"/>
                    <a:pt x="92908" y="120000"/>
                  </a:cubicBezTo>
                  <a:cubicBezTo>
                    <a:pt x="92908" y="120000"/>
                    <a:pt x="92908" y="117072"/>
                    <a:pt x="92908" y="117072"/>
                  </a:cubicBezTo>
                  <a:cubicBezTo>
                    <a:pt x="94718" y="117072"/>
                    <a:pt x="94718" y="120000"/>
                    <a:pt x="96522" y="117072"/>
                  </a:cubicBezTo>
                  <a:cubicBezTo>
                    <a:pt x="98325" y="117072"/>
                    <a:pt x="98325" y="111222"/>
                    <a:pt x="100135" y="111222"/>
                  </a:cubicBezTo>
                  <a:cubicBezTo>
                    <a:pt x="100135" y="111222"/>
                    <a:pt x="101939" y="111222"/>
                    <a:pt x="101939" y="111222"/>
                  </a:cubicBezTo>
                  <a:cubicBezTo>
                    <a:pt x="101939" y="111222"/>
                    <a:pt x="103748" y="114144"/>
                    <a:pt x="103748" y="114144"/>
                  </a:cubicBezTo>
                  <a:cubicBezTo>
                    <a:pt x="105552" y="114144"/>
                    <a:pt x="105552" y="111222"/>
                    <a:pt x="105552" y="111222"/>
                  </a:cubicBezTo>
                  <a:cubicBezTo>
                    <a:pt x="105552" y="111222"/>
                    <a:pt x="107356" y="114144"/>
                    <a:pt x="109165" y="114144"/>
                  </a:cubicBezTo>
                  <a:cubicBezTo>
                    <a:pt x="109165" y="114144"/>
                    <a:pt x="109165" y="114144"/>
                    <a:pt x="109165" y="111222"/>
                  </a:cubicBezTo>
                  <a:cubicBezTo>
                    <a:pt x="110969" y="108294"/>
                    <a:pt x="110969" y="108294"/>
                    <a:pt x="110969" y="105366"/>
                  </a:cubicBezTo>
                  <a:cubicBezTo>
                    <a:pt x="110969" y="105366"/>
                    <a:pt x="112773" y="105366"/>
                    <a:pt x="112773" y="102438"/>
                  </a:cubicBezTo>
                  <a:cubicBezTo>
                    <a:pt x="112773" y="102438"/>
                    <a:pt x="112773" y="102438"/>
                    <a:pt x="114582" y="99511"/>
                  </a:cubicBezTo>
                  <a:cubicBezTo>
                    <a:pt x="114582" y="99511"/>
                    <a:pt x="118196" y="93661"/>
                    <a:pt x="118196" y="96583"/>
                  </a:cubicBezTo>
                  <a:cubicBezTo>
                    <a:pt x="120000" y="93661"/>
                    <a:pt x="120000" y="90733"/>
                    <a:pt x="120000" y="907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48" name="Shape 2448"/>
            <p:cNvSpPr/>
            <p:nvPr/>
          </p:nvSpPr>
          <p:spPr>
            <a:xfrm>
              <a:off x="6706754" y="8515063"/>
              <a:ext cx="257656" cy="289995"/>
            </a:xfrm>
            <a:custGeom>
              <a:avLst/>
              <a:gdLst/>
              <a:ahLst/>
              <a:cxnLst/>
              <a:rect l="0" t="0" r="0" b="0"/>
              <a:pathLst>
                <a:path w="120000" h="120000" extrusionOk="0">
                  <a:moveTo>
                    <a:pt x="56921" y="6761"/>
                  </a:moveTo>
                  <a:cubicBezTo>
                    <a:pt x="49273" y="6761"/>
                    <a:pt x="64564" y="13522"/>
                    <a:pt x="64564" y="13522"/>
                  </a:cubicBezTo>
                  <a:cubicBezTo>
                    <a:pt x="72213" y="13522"/>
                    <a:pt x="72213" y="13522"/>
                    <a:pt x="72213" y="13522"/>
                  </a:cubicBezTo>
                  <a:cubicBezTo>
                    <a:pt x="79855" y="20284"/>
                    <a:pt x="79855" y="20284"/>
                    <a:pt x="79855" y="20284"/>
                  </a:cubicBezTo>
                  <a:cubicBezTo>
                    <a:pt x="79855" y="20284"/>
                    <a:pt x="79855" y="20284"/>
                    <a:pt x="79855" y="20284"/>
                  </a:cubicBezTo>
                  <a:cubicBezTo>
                    <a:pt x="79855" y="20284"/>
                    <a:pt x="79855" y="27039"/>
                    <a:pt x="79855" y="27039"/>
                  </a:cubicBezTo>
                  <a:cubicBezTo>
                    <a:pt x="87504" y="27039"/>
                    <a:pt x="79855" y="27039"/>
                    <a:pt x="87504" y="33801"/>
                  </a:cubicBezTo>
                  <a:cubicBezTo>
                    <a:pt x="95152" y="33801"/>
                    <a:pt x="95152" y="33801"/>
                    <a:pt x="95152" y="40562"/>
                  </a:cubicBezTo>
                  <a:cubicBezTo>
                    <a:pt x="102795" y="47324"/>
                    <a:pt x="110443" y="47324"/>
                    <a:pt x="110443" y="47324"/>
                  </a:cubicBezTo>
                  <a:cubicBezTo>
                    <a:pt x="125734" y="54085"/>
                    <a:pt x="118086" y="47324"/>
                    <a:pt x="118086" y="54085"/>
                  </a:cubicBezTo>
                  <a:cubicBezTo>
                    <a:pt x="118086" y="60847"/>
                    <a:pt x="118086" y="60847"/>
                    <a:pt x="118086" y="60847"/>
                  </a:cubicBezTo>
                  <a:cubicBezTo>
                    <a:pt x="110443" y="67602"/>
                    <a:pt x="110443" y="67602"/>
                    <a:pt x="110443" y="74364"/>
                  </a:cubicBezTo>
                  <a:cubicBezTo>
                    <a:pt x="102795" y="81125"/>
                    <a:pt x="102795" y="74364"/>
                    <a:pt x="110443" y="87887"/>
                  </a:cubicBezTo>
                  <a:cubicBezTo>
                    <a:pt x="102795" y="87887"/>
                    <a:pt x="95152" y="81125"/>
                    <a:pt x="95152" y="87887"/>
                  </a:cubicBezTo>
                  <a:cubicBezTo>
                    <a:pt x="87504" y="81125"/>
                    <a:pt x="87504" y="94648"/>
                    <a:pt x="87504" y="101410"/>
                  </a:cubicBezTo>
                  <a:cubicBezTo>
                    <a:pt x="79855" y="101410"/>
                    <a:pt x="79855" y="94648"/>
                    <a:pt x="79855" y="94648"/>
                  </a:cubicBezTo>
                  <a:cubicBezTo>
                    <a:pt x="72213" y="87887"/>
                    <a:pt x="72213" y="87887"/>
                    <a:pt x="72213" y="94648"/>
                  </a:cubicBezTo>
                  <a:cubicBezTo>
                    <a:pt x="56921" y="94648"/>
                    <a:pt x="49273" y="94648"/>
                    <a:pt x="49273" y="101410"/>
                  </a:cubicBezTo>
                  <a:cubicBezTo>
                    <a:pt x="49273" y="108165"/>
                    <a:pt x="49273" y="128450"/>
                    <a:pt x="41630" y="114927"/>
                  </a:cubicBezTo>
                  <a:cubicBezTo>
                    <a:pt x="41630" y="121688"/>
                    <a:pt x="41630" y="121688"/>
                    <a:pt x="33982" y="114927"/>
                  </a:cubicBezTo>
                  <a:cubicBezTo>
                    <a:pt x="33982" y="114927"/>
                    <a:pt x="41630" y="114927"/>
                    <a:pt x="41630" y="108165"/>
                  </a:cubicBezTo>
                  <a:cubicBezTo>
                    <a:pt x="41630" y="101410"/>
                    <a:pt x="33982" y="87887"/>
                    <a:pt x="26333" y="87887"/>
                  </a:cubicBezTo>
                  <a:cubicBezTo>
                    <a:pt x="26333" y="81125"/>
                    <a:pt x="18691" y="81125"/>
                    <a:pt x="18691" y="81125"/>
                  </a:cubicBezTo>
                  <a:cubicBezTo>
                    <a:pt x="11042" y="74364"/>
                    <a:pt x="11042" y="81125"/>
                    <a:pt x="11042" y="74364"/>
                  </a:cubicBezTo>
                  <a:cubicBezTo>
                    <a:pt x="11042" y="74364"/>
                    <a:pt x="11042" y="67602"/>
                    <a:pt x="3400" y="67602"/>
                  </a:cubicBezTo>
                  <a:cubicBezTo>
                    <a:pt x="3400" y="60847"/>
                    <a:pt x="3400" y="60847"/>
                    <a:pt x="3400" y="60847"/>
                  </a:cubicBezTo>
                  <a:cubicBezTo>
                    <a:pt x="3400" y="54085"/>
                    <a:pt x="3400" y="54085"/>
                    <a:pt x="3400" y="54085"/>
                  </a:cubicBezTo>
                  <a:cubicBezTo>
                    <a:pt x="3400" y="54085"/>
                    <a:pt x="3400" y="54085"/>
                    <a:pt x="3400" y="47324"/>
                  </a:cubicBezTo>
                  <a:cubicBezTo>
                    <a:pt x="3400" y="47324"/>
                    <a:pt x="-4248" y="40562"/>
                    <a:pt x="3400" y="40562"/>
                  </a:cubicBezTo>
                  <a:cubicBezTo>
                    <a:pt x="3400" y="40562"/>
                    <a:pt x="3400" y="40562"/>
                    <a:pt x="11042" y="40562"/>
                  </a:cubicBezTo>
                  <a:cubicBezTo>
                    <a:pt x="11042" y="40562"/>
                    <a:pt x="11042" y="40562"/>
                    <a:pt x="11042" y="40562"/>
                  </a:cubicBezTo>
                  <a:cubicBezTo>
                    <a:pt x="11042" y="40562"/>
                    <a:pt x="11042" y="40562"/>
                    <a:pt x="18691" y="40562"/>
                  </a:cubicBezTo>
                  <a:cubicBezTo>
                    <a:pt x="18691" y="33801"/>
                    <a:pt x="26333" y="33801"/>
                    <a:pt x="33982" y="33801"/>
                  </a:cubicBezTo>
                  <a:cubicBezTo>
                    <a:pt x="33982" y="27039"/>
                    <a:pt x="26333" y="27039"/>
                    <a:pt x="26333" y="27039"/>
                  </a:cubicBezTo>
                  <a:cubicBezTo>
                    <a:pt x="26333" y="27039"/>
                    <a:pt x="33982" y="20284"/>
                    <a:pt x="33982" y="20284"/>
                  </a:cubicBezTo>
                  <a:cubicBezTo>
                    <a:pt x="41630" y="20284"/>
                    <a:pt x="41630" y="20284"/>
                    <a:pt x="41630" y="13522"/>
                  </a:cubicBezTo>
                  <a:cubicBezTo>
                    <a:pt x="41630" y="13522"/>
                    <a:pt x="33982" y="6761"/>
                    <a:pt x="41630" y="6761"/>
                  </a:cubicBezTo>
                  <a:cubicBezTo>
                    <a:pt x="41630" y="6761"/>
                    <a:pt x="49273" y="0"/>
                    <a:pt x="49273" y="0"/>
                  </a:cubicBezTo>
                  <a:cubicBezTo>
                    <a:pt x="49273" y="0"/>
                    <a:pt x="56921" y="0"/>
                    <a:pt x="56921" y="67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49" name="Shape 2449"/>
            <p:cNvSpPr/>
            <p:nvPr/>
          </p:nvSpPr>
          <p:spPr>
            <a:xfrm>
              <a:off x="4685423" y="7703428"/>
              <a:ext cx="1784384" cy="2096017"/>
            </a:xfrm>
            <a:custGeom>
              <a:avLst/>
              <a:gdLst/>
              <a:ahLst/>
              <a:cxnLst/>
              <a:rect l="0" t="0" r="0" b="0"/>
              <a:pathLst>
                <a:path w="120000" h="120000" extrusionOk="0">
                  <a:moveTo>
                    <a:pt x="17222" y="93022"/>
                  </a:moveTo>
                  <a:cubicBezTo>
                    <a:pt x="17222" y="93022"/>
                    <a:pt x="17222" y="93022"/>
                    <a:pt x="17222" y="93022"/>
                  </a:cubicBezTo>
                  <a:moveTo>
                    <a:pt x="32529" y="78138"/>
                  </a:moveTo>
                  <a:cubicBezTo>
                    <a:pt x="31437" y="77211"/>
                    <a:pt x="31437" y="76277"/>
                    <a:pt x="31437" y="74416"/>
                  </a:cubicBezTo>
                  <a:cubicBezTo>
                    <a:pt x="31437" y="74416"/>
                    <a:pt x="31437" y="75350"/>
                    <a:pt x="31437" y="75350"/>
                  </a:cubicBezTo>
                  <a:cubicBezTo>
                    <a:pt x="31437" y="75350"/>
                    <a:pt x="31437" y="75350"/>
                    <a:pt x="31437" y="74416"/>
                  </a:cubicBezTo>
                  <a:cubicBezTo>
                    <a:pt x="31437" y="74416"/>
                    <a:pt x="31437" y="74416"/>
                    <a:pt x="31437" y="74416"/>
                  </a:cubicBezTo>
                  <a:cubicBezTo>
                    <a:pt x="31437" y="74416"/>
                    <a:pt x="31437" y="74416"/>
                    <a:pt x="31437" y="74416"/>
                  </a:cubicBezTo>
                  <a:cubicBezTo>
                    <a:pt x="31437" y="74416"/>
                    <a:pt x="30341" y="74416"/>
                    <a:pt x="30341" y="73488"/>
                  </a:cubicBezTo>
                  <a:cubicBezTo>
                    <a:pt x="30341" y="73488"/>
                    <a:pt x="30341" y="73488"/>
                    <a:pt x="30341" y="73488"/>
                  </a:cubicBezTo>
                  <a:cubicBezTo>
                    <a:pt x="30341" y="73488"/>
                    <a:pt x="29249" y="73488"/>
                    <a:pt x="29249" y="73488"/>
                  </a:cubicBezTo>
                  <a:cubicBezTo>
                    <a:pt x="30341" y="73488"/>
                    <a:pt x="30341" y="72555"/>
                    <a:pt x="30341" y="72555"/>
                  </a:cubicBezTo>
                  <a:cubicBezTo>
                    <a:pt x="31437" y="72555"/>
                    <a:pt x="31437" y="72555"/>
                    <a:pt x="31437" y="72555"/>
                  </a:cubicBezTo>
                  <a:cubicBezTo>
                    <a:pt x="30341" y="72555"/>
                    <a:pt x="30341" y="72555"/>
                    <a:pt x="30341" y="72555"/>
                  </a:cubicBezTo>
                  <a:cubicBezTo>
                    <a:pt x="30341" y="71627"/>
                    <a:pt x="29249" y="72555"/>
                    <a:pt x="29249" y="72555"/>
                  </a:cubicBezTo>
                  <a:cubicBezTo>
                    <a:pt x="29249" y="72555"/>
                    <a:pt x="29249" y="72555"/>
                    <a:pt x="29249" y="72555"/>
                  </a:cubicBezTo>
                  <a:cubicBezTo>
                    <a:pt x="29249" y="72555"/>
                    <a:pt x="29249" y="71627"/>
                    <a:pt x="29249" y="71627"/>
                  </a:cubicBezTo>
                  <a:cubicBezTo>
                    <a:pt x="29249" y="71627"/>
                    <a:pt x="29249" y="71627"/>
                    <a:pt x="29249" y="71627"/>
                  </a:cubicBezTo>
                  <a:cubicBezTo>
                    <a:pt x="30341" y="71627"/>
                    <a:pt x="30341" y="70700"/>
                    <a:pt x="29249" y="70700"/>
                  </a:cubicBezTo>
                  <a:cubicBezTo>
                    <a:pt x="29249" y="70700"/>
                    <a:pt x="29249" y="70700"/>
                    <a:pt x="29249" y="70700"/>
                  </a:cubicBezTo>
                  <a:cubicBezTo>
                    <a:pt x="29249" y="71627"/>
                    <a:pt x="29249" y="70700"/>
                    <a:pt x="29249" y="71627"/>
                  </a:cubicBezTo>
                  <a:cubicBezTo>
                    <a:pt x="29249" y="70700"/>
                    <a:pt x="28152" y="70700"/>
                    <a:pt x="28152" y="70700"/>
                  </a:cubicBezTo>
                  <a:cubicBezTo>
                    <a:pt x="28152" y="70700"/>
                    <a:pt x="28152" y="70700"/>
                    <a:pt x="28152" y="69766"/>
                  </a:cubicBezTo>
                  <a:cubicBezTo>
                    <a:pt x="28152" y="70700"/>
                    <a:pt x="28152" y="70700"/>
                    <a:pt x="28152" y="70700"/>
                  </a:cubicBezTo>
                  <a:cubicBezTo>
                    <a:pt x="27061" y="70700"/>
                    <a:pt x="27061" y="70700"/>
                    <a:pt x="27061" y="70700"/>
                  </a:cubicBezTo>
                  <a:cubicBezTo>
                    <a:pt x="27061" y="70700"/>
                    <a:pt x="27061" y="69766"/>
                    <a:pt x="27061" y="69766"/>
                  </a:cubicBezTo>
                  <a:cubicBezTo>
                    <a:pt x="27061" y="69766"/>
                    <a:pt x="27061" y="69766"/>
                    <a:pt x="27061" y="70700"/>
                  </a:cubicBezTo>
                  <a:cubicBezTo>
                    <a:pt x="27061" y="69766"/>
                    <a:pt x="27061" y="69766"/>
                    <a:pt x="27061" y="69766"/>
                  </a:cubicBezTo>
                  <a:cubicBezTo>
                    <a:pt x="25970" y="69766"/>
                    <a:pt x="25970" y="70700"/>
                    <a:pt x="25970" y="70700"/>
                  </a:cubicBezTo>
                  <a:cubicBezTo>
                    <a:pt x="25970" y="70700"/>
                    <a:pt x="24873" y="70700"/>
                    <a:pt x="24873" y="71627"/>
                  </a:cubicBezTo>
                  <a:cubicBezTo>
                    <a:pt x="23781" y="71627"/>
                    <a:pt x="23781" y="72555"/>
                    <a:pt x="22690" y="72555"/>
                  </a:cubicBezTo>
                  <a:cubicBezTo>
                    <a:pt x="22690" y="72555"/>
                    <a:pt x="21593" y="73488"/>
                    <a:pt x="21593" y="73488"/>
                  </a:cubicBezTo>
                  <a:cubicBezTo>
                    <a:pt x="21593" y="73488"/>
                    <a:pt x="20502" y="73488"/>
                    <a:pt x="20502" y="73488"/>
                  </a:cubicBezTo>
                  <a:cubicBezTo>
                    <a:pt x="20502" y="74416"/>
                    <a:pt x="19410" y="74416"/>
                    <a:pt x="19410" y="74416"/>
                  </a:cubicBezTo>
                  <a:cubicBezTo>
                    <a:pt x="18313" y="74416"/>
                    <a:pt x="17222" y="74416"/>
                    <a:pt x="17222" y="74416"/>
                  </a:cubicBezTo>
                  <a:cubicBezTo>
                    <a:pt x="16125" y="73488"/>
                    <a:pt x="16125" y="73488"/>
                    <a:pt x="16125" y="72555"/>
                  </a:cubicBezTo>
                  <a:cubicBezTo>
                    <a:pt x="16125" y="73488"/>
                    <a:pt x="16125" y="73488"/>
                    <a:pt x="16125" y="73488"/>
                  </a:cubicBezTo>
                  <a:cubicBezTo>
                    <a:pt x="16125" y="74416"/>
                    <a:pt x="15034" y="75350"/>
                    <a:pt x="16125" y="75350"/>
                  </a:cubicBezTo>
                  <a:cubicBezTo>
                    <a:pt x="16125" y="76277"/>
                    <a:pt x="16125" y="76277"/>
                    <a:pt x="16125" y="76277"/>
                  </a:cubicBezTo>
                  <a:cubicBezTo>
                    <a:pt x="16125" y="77211"/>
                    <a:pt x="15034" y="77211"/>
                    <a:pt x="16125" y="77211"/>
                  </a:cubicBezTo>
                  <a:cubicBezTo>
                    <a:pt x="16125" y="77211"/>
                    <a:pt x="16125" y="77211"/>
                    <a:pt x="16125" y="77211"/>
                  </a:cubicBezTo>
                  <a:cubicBezTo>
                    <a:pt x="16125" y="77211"/>
                    <a:pt x="16125" y="77211"/>
                    <a:pt x="16125" y="77211"/>
                  </a:cubicBezTo>
                  <a:cubicBezTo>
                    <a:pt x="17222" y="77211"/>
                    <a:pt x="17222" y="77211"/>
                    <a:pt x="17222" y="78138"/>
                  </a:cubicBezTo>
                  <a:cubicBezTo>
                    <a:pt x="18313" y="79072"/>
                    <a:pt x="18313" y="80000"/>
                    <a:pt x="18313" y="80000"/>
                  </a:cubicBezTo>
                  <a:cubicBezTo>
                    <a:pt x="18313" y="80000"/>
                    <a:pt x="18313" y="80000"/>
                    <a:pt x="19410" y="80927"/>
                  </a:cubicBezTo>
                  <a:cubicBezTo>
                    <a:pt x="19410" y="80927"/>
                    <a:pt x="19410" y="81861"/>
                    <a:pt x="19410" y="81861"/>
                  </a:cubicBezTo>
                  <a:cubicBezTo>
                    <a:pt x="19410" y="82788"/>
                    <a:pt x="19410" y="82788"/>
                    <a:pt x="18313" y="83722"/>
                  </a:cubicBezTo>
                  <a:cubicBezTo>
                    <a:pt x="18313" y="83722"/>
                    <a:pt x="18313" y="84650"/>
                    <a:pt x="18313" y="85583"/>
                  </a:cubicBezTo>
                  <a:cubicBezTo>
                    <a:pt x="18313" y="85583"/>
                    <a:pt x="18313" y="84650"/>
                    <a:pt x="18313" y="84650"/>
                  </a:cubicBezTo>
                  <a:cubicBezTo>
                    <a:pt x="18313" y="84650"/>
                    <a:pt x="18313" y="84650"/>
                    <a:pt x="18313" y="84650"/>
                  </a:cubicBezTo>
                  <a:cubicBezTo>
                    <a:pt x="19410" y="83722"/>
                    <a:pt x="19410" y="85583"/>
                    <a:pt x="19410" y="86511"/>
                  </a:cubicBezTo>
                  <a:cubicBezTo>
                    <a:pt x="19410" y="86511"/>
                    <a:pt x="19410" y="86511"/>
                    <a:pt x="19410" y="86511"/>
                  </a:cubicBezTo>
                  <a:cubicBezTo>
                    <a:pt x="19410" y="86511"/>
                    <a:pt x="19410" y="87444"/>
                    <a:pt x="19410" y="87444"/>
                  </a:cubicBezTo>
                  <a:cubicBezTo>
                    <a:pt x="19410" y="87444"/>
                    <a:pt x="19410" y="86511"/>
                    <a:pt x="18313" y="86511"/>
                  </a:cubicBezTo>
                  <a:cubicBezTo>
                    <a:pt x="18313" y="87444"/>
                    <a:pt x="19410" y="88372"/>
                    <a:pt x="18313" y="88372"/>
                  </a:cubicBezTo>
                  <a:cubicBezTo>
                    <a:pt x="18313" y="89300"/>
                    <a:pt x="18313" y="90233"/>
                    <a:pt x="18313" y="90233"/>
                  </a:cubicBezTo>
                  <a:cubicBezTo>
                    <a:pt x="18313" y="91161"/>
                    <a:pt x="18313" y="91161"/>
                    <a:pt x="18313" y="92094"/>
                  </a:cubicBezTo>
                  <a:cubicBezTo>
                    <a:pt x="18313" y="92094"/>
                    <a:pt x="18313" y="92094"/>
                    <a:pt x="18313" y="93022"/>
                  </a:cubicBezTo>
                  <a:cubicBezTo>
                    <a:pt x="18313" y="93022"/>
                    <a:pt x="18313" y="93022"/>
                    <a:pt x="18313" y="93022"/>
                  </a:cubicBezTo>
                  <a:cubicBezTo>
                    <a:pt x="18313" y="93022"/>
                    <a:pt x="18313" y="93022"/>
                    <a:pt x="18313" y="93022"/>
                  </a:cubicBezTo>
                  <a:cubicBezTo>
                    <a:pt x="18313" y="93022"/>
                    <a:pt x="18313" y="93022"/>
                    <a:pt x="18313" y="93955"/>
                  </a:cubicBezTo>
                  <a:cubicBezTo>
                    <a:pt x="19410" y="93955"/>
                    <a:pt x="18313" y="93955"/>
                    <a:pt x="19410" y="93955"/>
                  </a:cubicBezTo>
                  <a:cubicBezTo>
                    <a:pt x="19410" y="93955"/>
                    <a:pt x="19410" y="93955"/>
                    <a:pt x="19410" y="93955"/>
                  </a:cubicBezTo>
                  <a:cubicBezTo>
                    <a:pt x="19410" y="93955"/>
                    <a:pt x="19410" y="93955"/>
                    <a:pt x="19410" y="93955"/>
                  </a:cubicBezTo>
                  <a:cubicBezTo>
                    <a:pt x="20502" y="93955"/>
                    <a:pt x="19410" y="94883"/>
                    <a:pt x="20502" y="95816"/>
                  </a:cubicBezTo>
                  <a:cubicBezTo>
                    <a:pt x="20502" y="95816"/>
                    <a:pt x="20502" y="95816"/>
                    <a:pt x="20502" y="95816"/>
                  </a:cubicBezTo>
                  <a:cubicBezTo>
                    <a:pt x="20502" y="95816"/>
                    <a:pt x="20502" y="95816"/>
                    <a:pt x="20502" y="96744"/>
                  </a:cubicBezTo>
                  <a:cubicBezTo>
                    <a:pt x="20502" y="95816"/>
                    <a:pt x="21593" y="95816"/>
                    <a:pt x="22690" y="95816"/>
                  </a:cubicBezTo>
                  <a:cubicBezTo>
                    <a:pt x="22690" y="95816"/>
                    <a:pt x="22690" y="95816"/>
                    <a:pt x="22690" y="95816"/>
                  </a:cubicBezTo>
                  <a:cubicBezTo>
                    <a:pt x="22690" y="96744"/>
                    <a:pt x="23781" y="94883"/>
                    <a:pt x="24873" y="94883"/>
                  </a:cubicBezTo>
                  <a:cubicBezTo>
                    <a:pt x="24873" y="94883"/>
                    <a:pt x="24873" y="93955"/>
                    <a:pt x="24873" y="93955"/>
                  </a:cubicBezTo>
                  <a:cubicBezTo>
                    <a:pt x="24873" y="93955"/>
                    <a:pt x="24873" y="93955"/>
                    <a:pt x="24873" y="93022"/>
                  </a:cubicBezTo>
                  <a:cubicBezTo>
                    <a:pt x="24873" y="93022"/>
                    <a:pt x="24873" y="93022"/>
                    <a:pt x="24873" y="93022"/>
                  </a:cubicBezTo>
                  <a:cubicBezTo>
                    <a:pt x="24873" y="92094"/>
                    <a:pt x="24873" y="92094"/>
                    <a:pt x="24873" y="92094"/>
                  </a:cubicBezTo>
                  <a:cubicBezTo>
                    <a:pt x="24873" y="92094"/>
                    <a:pt x="24873" y="93022"/>
                    <a:pt x="25970" y="93022"/>
                  </a:cubicBezTo>
                  <a:cubicBezTo>
                    <a:pt x="25970" y="93022"/>
                    <a:pt x="25970" y="92094"/>
                    <a:pt x="27061" y="93022"/>
                  </a:cubicBezTo>
                  <a:cubicBezTo>
                    <a:pt x="28152" y="93022"/>
                    <a:pt x="28152" y="93022"/>
                    <a:pt x="29249" y="93955"/>
                  </a:cubicBezTo>
                  <a:cubicBezTo>
                    <a:pt x="29249" y="93955"/>
                    <a:pt x="29249" y="93022"/>
                    <a:pt x="29249" y="93955"/>
                  </a:cubicBezTo>
                  <a:cubicBezTo>
                    <a:pt x="30341" y="93022"/>
                    <a:pt x="30341" y="92094"/>
                    <a:pt x="30341" y="92094"/>
                  </a:cubicBezTo>
                  <a:cubicBezTo>
                    <a:pt x="30341" y="91161"/>
                    <a:pt x="30341" y="90233"/>
                    <a:pt x="30341" y="89300"/>
                  </a:cubicBezTo>
                  <a:cubicBezTo>
                    <a:pt x="30341" y="89300"/>
                    <a:pt x="30341" y="88372"/>
                    <a:pt x="31437" y="87444"/>
                  </a:cubicBezTo>
                  <a:cubicBezTo>
                    <a:pt x="31437" y="86511"/>
                    <a:pt x="31437" y="85583"/>
                    <a:pt x="31437" y="84650"/>
                  </a:cubicBezTo>
                  <a:cubicBezTo>
                    <a:pt x="31437" y="84650"/>
                    <a:pt x="31437" y="84650"/>
                    <a:pt x="31437" y="84650"/>
                  </a:cubicBezTo>
                  <a:cubicBezTo>
                    <a:pt x="31437" y="83722"/>
                    <a:pt x="31437" y="83722"/>
                    <a:pt x="31437" y="82788"/>
                  </a:cubicBezTo>
                  <a:cubicBezTo>
                    <a:pt x="31437" y="81861"/>
                    <a:pt x="30341" y="81861"/>
                    <a:pt x="30341" y="80927"/>
                  </a:cubicBezTo>
                  <a:cubicBezTo>
                    <a:pt x="30341" y="80000"/>
                    <a:pt x="32529" y="79072"/>
                    <a:pt x="32529" y="78138"/>
                  </a:cubicBezTo>
                  <a:close/>
                  <a:moveTo>
                    <a:pt x="19410" y="93955"/>
                  </a:moveTo>
                  <a:cubicBezTo>
                    <a:pt x="18313" y="93955"/>
                    <a:pt x="18313" y="93955"/>
                    <a:pt x="18313" y="93955"/>
                  </a:cubicBezTo>
                  <a:cubicBezTo>
                    <a:pt x="17222" y="93955"/>
                    <a:pt x="18313" y="95816"/>
                    <a:pt x="18313" y="95816"/>
                  </a:cubicBezTo>
                  <a:cubicBezTo>
                    <a:pt x="18313" y="95816"/>
                    <a:pt x="19410" y="93955"/>
                    <a:pt x="19410" y="93955"/>
                  </a:cubicBezTo>
                  <a:close/>
                  <a:moveTo>
                    <a:pt x="17222" y="71627"/>
                  </a:moveTo>
                  <a:cubicBezTo>
                    <a:pt x="16125" y="71627"/>
                    <a:pt x="16125" y="72555"/>
                    <a:pt x="16125" y="72555"/>
                  </a:cubicBezTo>
                  <a:cubicBezTo>
                    <a:pt x="16125" y="72555"/>
                    <a:pt x="16125" y="72555"/>
                    <a:pt x="16125" y="72555"/>
                  </a:cubicBezTo>
                  <a:cubicBezTo>
                    <a:pt x="16125" y="71627"/>
                    <a:pt x="18313" y="71627"/>
                    <a:pt x="17222" y="70700"/>
                  </a:cubicBezTo>
                  <a:cubicBezTo>
                    <a:pt x="17222" y="71627"/>
                    <a:pt x="17222" y="71627"/>
                    <a:pt x="17222" y="71627"/>
                  </a:cubicBezTo>
                  <a:close/>
                  <a:moveTo>
                    <a:pt x="29249" y="70700"/>
                  </a:moveTo>
                  <a:cubicBezTo>
                    <a:pt x="29249" y="70700"/>
                    <a:pt x="29249" y="70700"/>
                    <a:pt x="29249" y="70700"/>
                  </a:cubicBezTo>
                  <a:cubicBezTo>
                    <a:pt x="29249" y="70700"/>
                    <a:pt x="29249" y="69766"/>
                    <a:pt x="29249" y="69766"/>
                  </a:cubicBezTo>
                  <a:cubicBezTo>
                    <a:pt x="29249" y="69766"/>
                    <a:pt x="29249" y="70700"/>
                    <a:pt x="29249" y="70700"/>
                  </a:cubicBezTo>
                  <a:close/>
                  <a:moveTo>
                    <a:pt x="28152" y="69766"/>
                  </a:moveTo>
                  <a:cubicBezTo>
                    <a:pt x="28152" y="69766"/>
                    <a:pt x="28152" y="70700"/>
                    <a:pt x="28152" y="69766"/>
                  </a:cubicBezTo>
                  <a:cubicBezTo>
                    <a:pt x="28152" y="69766"/>
                    <a:pt x="28152" y="69766"/>
                    <a:pt x="28152" y="69766"/>
                  </a:cubicBezTo>
                  <a:close/>
                  <a:moveTo>
                    <a:pt x="120000" y="82788"/>
                  </a:moveTo>
                  <a:cubicBezTo>
                    <a:pt x="120000" y="81861"/>
                    <a:pt x="118908" y="79072"/>
                    <a:pt x="117811" y="79072"/>
                  </a:cubicBezTo>
                  <a:cubicBezTo>
                    <a:pt x="116720" y="78138"/>
                    <a:pt x="115628" y="78138"/>
                    <a:pt x="115628" y="77211"/>
                  </a:cubicBezTo>
                  <a:cubicBezTo>
                    <a:pt x="115628" y="77211"/>
                    <a:pt x="115628" y="76277"/>
                    <a:pt x="114532" y="76277"/>
                  </a:cubicBezTo>
                  <a:cubicBezTo>
                    <a:pt x="114532" y="76277"/>
                    <a:pt x="112343" y="75350"/>
                    <a:pt x="111252" y="74416"/>
                  </a:cubicBezTo>
                  <a:cubicBezTo>
                    <a:pt x="109064" y="73488"/>
                    <a:pt x="107972" y="72555"/>
                    <a:pt x="105784" y="71627"/>
                  </a:cubicBezTo>
                  <a:cubicBezTo>
                    <a:pt x="103601" y="70700"/>
                    <a:pt x="100316" y="69766"/>
                    <a:pt x="98133" y="68838"/>
                  </a:cubicBezTo>
                  <a:cubicBezTo>
                    <a:pt x="97036" y="67905"/>
                    <a:pt x="94854" y="67905"/>
                    <a:pt x="93757" y="66977"/>
                  </a:cubicBezTo>
                  <a:cubicBezTo>
                    <a:pt x="92665" y="65116"/>
                    <a:pt x="95945" y="65116"/>
                    <a:pt x="97036" y="63255"/>
                  </a:cubicBezTo>
                  <a:cubicBezTo>
                    <a:pt x="98133" y="61394"/>
                    <a:pt x="91574" y="62327"/>
                    <a:pt x="89386" y="62327"/>
                  </a:cubicBezTo>
                  <a:cubicBezTo>
                    <a:pt x="88289" y="62327"/>
                    <a:pt x="87197" y="62327"/>
                    <a:pt x="85009" y="61394"/>
                  </a:cubicBezTo>
                  <a:cubicBezTo>
                    <a:pt x="85009" y="61394"/>
                    <a:pt x="85009" y="61394"/>
                    <a:pt x="83918" y="60466"/>
                  </a:cubicBezTo>
                  <a:cubicBezTo>
                    <a:pt x="83918" y="60466"/>
                    <a:pt x="82826" y="60466"/>
                    <a:pt x="82826" y="60466"/>
                  </a:cubicBezTo>
                  <a:cubicBezTo>
                    <a:pt x="81729" y="60466"/>
                    <a:pt x="82826" y="59533"/>
                    <a:pt x="81729" y="59533"/>
                  </a:cubicBezTo>
                  <a:cubicBezTo>
                    <a:pt x="81729" y="58605"/>
                    <a:pt x="80638" y="58605"/>
                    <a:pt x="79547" y="57672"/>
                  </a:cubicBezTo>
                  <a:cubicBezTo>
                    <a:pt x="78450" y="56744"/>
                    <a:pt x="76261" y="54883"/>
                    <a:pt x="75170" y="53955"/>
                  </a:cubicBezTo>
                  <a:cubicBezTo>
                    <a:pt x="75170" y="53022"/>
                    <a:pt x="74079" y="52094"/>
                    <a:pt x="74079" y="51161"/>
                  </a:cubicBezTo>
                  <a:cubicBezTo>
                    <a:pt x="72982" y="49300"/>
                    <a:pt x="72982" y="47444"/>
                    <a:pt x="71890" y="45583"/>
                  </a:cubicBezTo>
                  <a:cubicBezTo>
                    <a:pt x="71890" y="44650"/>
                    <a:pt x="70799" y="43722"/>
                    <a:pt x="70799" y="42788"/>
                  </a:cubicBezTo>
                  <a:cubicBezTo>
                    <a:pt x="70799" y="41861"/>
                    <a:pt x="69702" y="41861"/>
                    <a:pt x="68611" y="41861"/>
                  </a:cubicBezTo>
                  <a:cubicBezTo>
                    <a:pt x="67519" y="40927"/>
                    <a:pt x="65331" y="40000"/>
                    <a:pt x="64234" y="39072"/>
                  </a:cubicBezTo>
                  <a:cubicBezTo>
                    <a:pt x="63143" y="38138"/>
                    <a:pt x="62051" y="38138"/>
                    <a:pt x="62051" y="38138"/>
                  </a:cubicBezTo>
                  <a:cubicBezTo>
                    <a:pt x="60954" y="37211"/>
                    <a:pt x="60954" y="37211"/>
                    <a:pt x="59863" y="36277"/>
                  </a:cubicBezTo>
                  <a:cubicBezTo>
                    <a:pt x="59863" y="36277"/>
                    <a:pt x="58772" y="35350"/>
                    <a:pt x="58772" y="34416"/>
                  </a:cubicBezTo>
                  <a:cubicBezTo>
                    <a:pt x="57675" y="34416"/>
                    <a:pt x="57675" y="32555"/>
                    <a:pt x="57675" y="32555"/>
                  </a:cubicBezTo>
                  <a:cubicBezTo>
                    <a:pt x="57675" y="31627"/>
                    <a:pt x="57675" y="30700"/>
                    <a:pt x="56583" y="29766"/>
                  </a:cubicBezTo>
                  <a:cubicBezTo>
                    <a:pt x="56583" y="28838"/>
                    <a:pt x="57675" y="27905"/>
                    <a:pt x="57675" y="27905"/>
                  </a:cubicBezTo>
                  <a:cubicBezTo>
                    <a:pt x="57675" y="26977"/>
                    <a:pt x="58772" y="28838"/>
                    <a:pt x="58772" y="27905"/>
                  </a:cubicBezTo>
                  <a:cubicBezTo>
                    <a:pt x="58772" y="27905"/>
                    <a:pt x="58772" y="27905"/>
                    <a:pt x="58772" y="27905"/>
                  </a:cubicBezTo>
                  <a:cubicBezTo>
                    <a:pt x="58772" y="26977"/>
                    <a:pt x="58772" y="26977"/>
                    <a:pt x="58772" y="26977"/>
                  </a:cubicBezTo>
                  <a:cubicBezTo>
                    <a:pt x="58772" y="26977"/>
                    <a:pt x="58772" y="27905"/>
                    <a:pt x="58772" y="27905"/>
                  </a:cubicBezTo>
                  <a:cubicBezTo>
                    <a:pt x="59863" y="27905"/>
                    <a:pt x="60954" y="26044"/>
                    <a:pt x="59863" y="26044"/>
                  </a:cubicBezTo>
                  <a:cubicBezTo>
                    <a:pt x="59863" y="26044"/>
                    <a:pt x="59863" y="26044"/>
                    <a:pt x="59863" y="26044"/>
                  </a:cubicBezTo>
                  <a:cubicBezTo>
                    <a:pt x="58772" y="26044"/>
                    <a:pt x="58772" y="25116"/>
                    <a:pt x="58772" y="25116"/>
                  </a:cubicBezTo>
                  <a:cubicBezTo>
                    <a:pt x="58772" y="25116"/>
                    <a:pt x="58772" y="25116"/>
                    <a:pt x="58772" y="26044"/>
                  </a:cubicBezTo>
                  <a:cubicBezTo>
                    <a:pt x="58772" y="25116"/>
                    <a:pt x="57675" y="25116"/>
                    <a:pt x="57675" y="25116"/>
                  </a:cubicBezTo>
                  <a:cubicBezTo>
                    <a:pt x="58772" y="25116"/>
                    <a:pt x="57675" y="25116"/>
                    <a:pt x="57675" y="24183"/>
                  </a:cubicBezTo>
                  <a:cubicBezTo>
                    <a:pt x="57675" y="24183"/>
                    <a:pt x="57675" y="25116"/>
                    <a:pt x="57675" y="25116"/>
                  </a:cubicBezTo>
                  <a:cubicBezTo>
                    <a:pt x="57675" y="24183"/>
                    <a:pt x="57675" y="24183"/>
                    <a:pt x="57675" y="24183"/>
                  </a:cubicBezTo>
                  <a:cubicBezTo>
                    <a:pt x="57675" y="24183"/>
                    <a:pt x="57675" y="24183"/>
                    <a:pt x="57675" y="24183"/>
                  </a:cubicBezTo>
                  <a:cubicBezTo>
                    <a:pt x="57675" y="24183"/>
                    <a:pt x="57675" y="23255"/>
                    <a:pt x="57675" y="23255"/>
                  </a:cubicBezTo>
                  <a:cubicBezTo>
                    <a:pt x="57675" y="23255"/>
                    <a:pt x="57675" y="23255"/>
                    <a:pt x="57675" y="23255"/>
                  </a:cubicBezTo>
                  <a:cubicBezTo>
                    <a:pt x="56583" y="23255"/>
                    <a:pt x="57675" y="22327"/>
                    <a:pt x="56583" y="22327"/>
                  </a:cubicBezTo>
                  <a:cubicBezTo>
                    <a:pt x="56583" y="23255"/>
                    <a:pt x="55492" y="22327"/>
                    <a:pt x="56583" y="22327"/>
                  </a:cubicBezTo>
                  <a:cubicBezTo>
                    <a:pt x="56583" y="22327"/>
                    <a:pt x="56583" y="22327"/>
                    <a:pt x="56583" y="22327"/>
                  </a:cubicBezTo>
                  <a:cubicBezTo>
                    <a:pt x="56583" y="22327"/>
                    <a:pt x="56583" y="21394"/>
                    <a:pt x="56583" y="21394"/>
                  </a:cubicBezTo>
                  <a:cubicBezTo>
                    <a:pt x="56583" y="21394"/>
                    <a:pt x="56583" y="21394"/>
                    <a:pt x="56583" y="21394"/>
                  </a:cubicBezTo>
                  <a:cubicBezTo>
                    <a:pt x="57675" y="20466"/>
                    <a:pt x="56583" y="20466"/>
                    <a:pt x="57675" y="19533"/>
                  </a:cubicBezTo>
                  <a:cubicBezTo>
                    <a:pt x="58772" y="19533"/>
                    <a:pt x="58772" y="19533"/>
                    <a:pt x="58772" y="19533"/>
                  </a:cubicBezTo>
                  <a:cubicBezTo>
                    <a:pt x="58772" y="19533"/>
                    <a:pt x="58772" y="19533"/>
                    <a:pt x="58772" y="19533"/>
                  </a:cubicBezTo>
                  <a:cubicBezTo>
                    <a:pt x="58772" y="19533"/>
                    <a:pt x="58772" y="19533"/>
                    <a:pt x="58772" y="19533"/>
                  </a:cubicBezTo>
                  <a:cubicBezTo>
                    <a:pt x="58772" y="19533"/>
                    <a:pt x="59863" y="18605"/>
                    <a:pt x="59863" y="18605"/>
                  </a:cubicBezTo>
                  <a:cubicBezTo>
                    <a:pt x="59863" y="19533"/>
                    <a:pt x="59863" y="19533"/>
                    <a:pt x="60954" y="18605"/>
                  </a:cubicBezTo>
                  <a:cubicBezTo>
                    <a:pt x="59863" y="19533"/>
                    <a:pt x="59863" y="19533"/>
                    <a:pt x="59863" y="19533"/>
                  </a:cubicBezTo>
                  <a:cubicBezTo>
                    <a:pt x="59863" y="19533"/>
                    <a:pt x="59863" y="19533"/>
                    <a:pt x="59863" y="19533"/>
                  </a:cubicBezTo>
                  <a:cubicBezTo>
                    <a:pt x="59863" y="19533"/>
                    <a:pt x="59863" y="19533"/>
                    <a:pt x="58772" y="19533"/>
                  </a:cubicBezTo>
                  <a:cubicBezTo>
                    <a:pt x="59863" y="19533"/>
                    <a:pt x="59863" y="19533"/>
                    <a:pt x="59863" y="19533"/>
                  </a:cubicBezTo>
                  <a:cubicBezTo>
                    <a:pt x="58772" y="19533"/>
                    <a:pt x="58772" y="19533"/>
                    <a:pt x="58772" y="19533"/>
                  </a:cubicBezTo>
                  <a:cubicBezTo>
                    <a:pt x="58772" y="19533"/>
                    <a:pt x="58772" y="19533"/>
                    <a:pt x="58772" y="19533"/>
                  </a:cubicBezTo>
                  <a:cubicBezTo>
                    <a:pt x="58772" y="19533"/>
                    <a:pt x="58772" y="20466"/>
                    <a:pt x="58772" y="20466"/>
                  </a:cubicBezTo>
                  <a:cubicBezTo>
                    <a:pt x="59863" y="19533"/>
                    <a:pt x="62051" y="19533"/>
                    <a:pt x="63143" y="18605"/>
                  </a:cubicBezTo>
                  <a:cubicBezTo>
                    <a:pt x="64234" y="18605"/>
                    <a:pt x="64234" y="17672"/>
                    <a:pt x="64234" y="17672"/>
                  </a:cubicBezTo>
                  <a:cubicBezTo>
                    <a:pt x="65331" y="17672"/>
                    <a:pt x="65331" y="17672"/>
                    <a:pt x="66422" y="16744"/>
                  </a:cubicBezTo>
                  <a:cubicBezTo>
                    <a:pt x="65331" y="17672"/>
                    <a:pt x="65331" y="16744"/>
                    <a:pt x="66422" y="16744"/>
                  </a:cubicBezTo>
                  <a:cubicBezTo>
                    <a:pt x="65331" y="16744"/>
                    <a:pt x="66422" y="16744"/>
                    <a:pt x="66422" y="16744"/>
                  </a:cubicBezTo>
                  <a:cubicBezTo>
                    <a:pt x="66422" y="16744"/>
                    <a:pt x="66422" y="16744"/>
                    <a:pt x="66422" y="16744"/>
                  </a:cubicBezTo>
                  <a:cubicBezTo>
                    <a:pt x="66422" y="16744"/>
                    <a:pt x="67519" y="16744"/>
                    <a:pt x="67519" y="16744"/>
                  </a:cubicBezTo>
                  <a:cubicBezTo>
                    <a:pt x="68611" y="16744"/>
                    <a:pt x="69702" y="16744"/>
                    <a:pt x="68611" y="17672"/>
                  </a:cubicBezTo>
                  <a:cubicBezTo>
                    <a:pt x="68611" y="17672"/>
                    <a:pt x="69702" y="16744"/>
                    <a:pt x="70799" y="16744"/>
                  </a:cubicBezTo>
                  <a:cubicBezTo>
                    <a:pt x="69702" y="16744"/>
                    <a:pt x="69702" y="15816"/>
                    <a:pt x="70799" y="16744"/>
                  </a:cubicBezTo>
                  <a:cubicBezTo>
                    <a:pt x="71890" y="16744"/>
                    <a:pt x="72982" y="17672"/>
                    <a:pt x="71890" y="17672"/>
                  </a:cubicBezTo>
                  <a:cubicBezTo>
                    <a:pt x="71890" y="17672"/>
                    <a:pt x="72982" y="17672"/>
                    <a:pt x="72982" y="18605"/>
                  </a:cubicBezTo>
                  <a:cubicBezTo>
                    <a:pt x="72982" y="17672"/>
                    <a:pt x="71890" y="18605"/>
                    <a:pt x="71890" y="18605"/>
                  </a:cubicBezTo>
                  <a:cubicBezTo>
                    <a:pt x="71890" y="18605"/>
                    <a:pt x="74079" y="18605"/>
                    <a:pt x="74079" y="17672"/>
                  </a:cubicBezTo>
                  <a:cubicBezTo>
                    <a:pt x="74079" y="17672"/>
                    <a:pt x="72982" y="16744"/>
                    <a:pt x="72982" y="16744"/>
                  </a:cubicBezTo>
                  <a:cubicBezTo>
                    <a:pt x="71890" y="16744"/>
                    <a:pt x="70799" y="16744"/>
                    <a:pt x="70799" y="15816"/>
                  </a:cubicBezTo>
                  <a:cubicBezTo>
                    <a:pt x="69702" y="14883"/>
                    <a:pt x="70799" y="14883"/>
                    <a:pt x="70799" y="13955"/>
                  </a:cubicBezTo>
                  <a:cubicBezTo>
                    <a:pt x="70799" y="13022"/>
                    <a:pt x="69702" y="13955"/>
                    <a:pt x="69702" y="13955"/>
                  </a:cubicBezTo>
                  <a:cubicBezTo>
                    <a:pt x="69702" y="13022"/>
                    <a:pt x="69702" y="13022"/>
                    <a:pt x="69702" y="12094"/>
                  </a:cubicBezTo>
                  <a:cubicBezTo>
                    <a:pt x="70799" y="12094"/>
                    <a:pt x="71890" y="12094"/>
                    <a:pt x="70799" y="11161"/>
                  </a:cubicBezTo>
                  <a:cubicBezTo>
                    <a:pt x="70799" y="11161"/>
                    <a:pt x="68611" y="10233"/>
                    <a:pt x="68611" y="10233"/>
                  </a:cubicBezTo>
                  <a:cubicBezTo>
                    <a:pt x="68611" y="11161"/>
                    <a:pt x="68611" y="11161"/>
                    <a:pt x="68611" y="11161"/>
                  </a:cubicBezTo>
                  <a:cubicBezTo>
                    <a:pt x="68611" y="11161"/>
                    <a:pt x="68611" y="10233"/>
                    <a:pt x="68611" y="10233"/>
                  </a:cubicBezTo>
                  <a:cubicBezTo>
                    <a:pt x="68611" y="9300"/>
                    <a:pt x="68611" y="9300"/>
                    <a:pt x="69702" y="9300"/>
                  </a:cubicBezTo>
                  <a:cubicBezTo>
                    <a:pt x="69702" y="8372"/>
                    <a:pt x="70799" y="8372"/>
                    <a:pt x="70799" y="8372"/>
                  </a:cubicBezTo>
                  <a:cubicBezTo>
                    <a:pt x="70799" y="7444"/>
                    <a:pt x="71890" y="8372"/>
                    <a:pt x="71890" y="7444"/>
                  </a:cubicBezTo>
                  <a:cubicBezTo>
                    <a:pt x="71890" y="6511"/>
                    <a:pt x="70799" y="6511"/>
                    <a:pt x="69702" y="6511"/>
                  </a:cubicBezTo>
                  <a:cubicBezTo>
                    <a:pt x="68611" y="6511"/>
                    <a:pt x="68611" y="6511"/>
                    <a:pt x="67519" y="6511"/>
                  </a:cubicBezTo>
                  <a:cubicBezTo>
                    <a:pt x="67519" y="6511"/>
                    <a:pt x="67519" y="6511"/>
                    <a:pt x="66422" y="6511"/>
                  </a:cubicBezTo>
                  <a:cubicBezTo>
                    <a:pt x="64234" y="5583"/>
                    <a:pt x="62051" y="5583"/>
                    <a:pt x="59863" y="5583"/>
                  </a:cubicBezTo>
                  <a:cubicBezTo>
                    <a:pt x="58772" y="4650"/>
                    <a:pt x="58772" y="4650"/>
                    <a:pt x="58772" y="4650"/>
                  </a:cubicBezTo>
                  <a:cubicBezTo>
                    <a:pt x="57675" y="4650"/>
                    <a:pt x="57675" y="3722"/>
                    <a:pt x="57675" y="3722"/>
                  </a:cubicBezTo>
                  <a:cubicBezTo>
                    <a:pt x="57675" y="3722"/>
                    <a:pt x="57675" y="3722"/>
                    <a:pt x="57675" y="3722"/>
                  </a:cubicBezTo>
                  <a:cubicBezTo>
                    <a:pt x="56583" y="3722"/>
                    <a:pt x="57675" y="2788"/>
                    <a:pt x="57675" y="2788"/>
                  </a:cubicBezTo>
                  <a:cubicBezTo>
                    <a:pt x="56583" y="2788"/>
                    <a:pt x="56583" y="1861"/>
                    <a:pt x="55492" y="1861"/>
                  </a:cubicBezTo>
                  <a:cubicBezTo>
                    <a:pt x="56583" y="1861"/>
                    <a:pt x="55492" y="1861"/>
                    <a:pt x="55492" y="927"/>
                  </a:cubicBezTo>
                  <a:cubicBezTo>
                    <a:pt x="55492" y="927"/>
                    <a:pt x="56583" y="927"/>
                    <a:pt x="56583" y="0"/>
                  </a:cubicBezTo>
                  <a:cubicBezTo>
                    <a:pt x="56583" y="0"/>
                    <a:pt x="54395" y="927"/>
                    <a:pt x="53304" y="927"/>
                  </a:cubicBezTo>
                  <a:cubicBezTo>
                    <a:pt x="52207" y="927"/>
                    <a:pt x="52207" y="927"/>
                    <a:pt x="50024" y="927"/>
                  </a:cubicBezTo>
                  <a:cubicBezTo>
                    <a:pt x="50024" y="927"/>
                    <a:pt x="50024" y="927"/>
                    <a:pt x="50024" y="927"/>
                  </a:cubicBezTo>
                  <a:cubicBezTo>
                    <a:pt x="48927" y="927"/>
                    <a:pt x="48927" y="927"/>
                    <a:pt x="47836" y="927"/>
                  </a:cubicBezTo>
                  <a:cubicBezTo>
                    <a:pt x="46744" y="1861"/>
                    <a:pt x="45647" y="927"/>
                    <a:pt x="45647" y="1861"/>
                  </a:cubicBezTo>
                  <a:cubicBezTo>
                    <a:pt x="44556" y="2788"/>
                    <a:pt x="44556" y="3722"/>
                    <a:pt x="43465" y="3722"/>
                  </a:cubicBezTo>
                  <a:cubicBezTo>
                    <a:pt x="43465" y="3722"/>
                    <a:pt x="42368" y="3722"/>
                    <a:pt x="42368" y="3722"/>
                  </a:cubicBezTo>
                  <a:cubicBezTo>
                    <a:pt x="42368" y="3722"/>
                    <a:pt x="41276" y="3722"/>
                    <a:pt x="41276" y="3722"/>
                  </a:cubicBezTo>
                  <a:cubicBezTo>
                    <a:pt x="41276" y="3722"/>
                    <a:pt x="42368" y="3722"/>
                    <a:pt x="42368" y="3722"/>
                  </a:cubicBezTo>
                  <a:cubicBezTo>
                    <a:pt x="41276" y="2788"/>
                    <a:pt x="40180" y="3722"/>
                    <a:pt x="39088" y="2788"/>
                  </a:cubicBezTo>
                  <a:cubicBezTo>
                    <a:pt x="39088" y="3722"/>
                    <a:pt x="37997" y="3722"/>
                    <a:pt x="37997" y="4650"/>
                  </a:cubicBezTo>
                  <a:cubicBezTo>
                    <a:pt x="37997" y="5583"/>
                    <a:pt x="37997" y="4650"/>
                    <a:pt x="37997" y="5583"/>
                  </a:cubicBezTo>
                  <a:cubicBezTo>
                    <a:pt x="39088" y="5583"/>
                    <a:pt x="39088" y="5583"/>
                    <a:pt x="39088" y="6511"/>
                  </a:cubicBezTo>
                  <a:cubicBezTo>
                    <a:pt x="39088" y="7444"/>
                    <a:pt x="36900" y="6511"/>
                    <a:pt x="36900" y="6511"/>
                  </a:cubicBezTo>
                  <a:cubicBezTo>
                    <a:pt x="35809" y="5583"/>
                    <a:pt x="36900" y="5583"/>
                    <a:pt x="35809" y="5583"/>
                  </a:cubicBezTo>
                  <a:cubicBezTo>
                    <a:pt x="35809" y="5583"/>
                    <a:pt x="35809" y="6511"/>
                    <a:pt x="34717" y="6511"/>
                  </a:cubicBezTo>
                  <a:cubicBezTo>
                    <a:pt x="34717" y="7444"/>
                    <a:pt x="34717" y="7444"/>
                    <a:pt x="34717" y="8372"/>
                  </a:cubicBezTo>
                  <a:cubicBezTo>
                    <a:pt x="35809" y="8372"/>
                    <a:pt x="35809" y="8372"/>
                    <a:pt x="35809" y="8372"/>
                  </a:cubicBezTo>
                  <a:cubicBezTo>
                    <a:pt x="35809" y="9300"/>
                    <a:pt x="35809" y="9300"/>
                    <a:pt x="35809" y="9300"/>
                  </a:cubicBezTo>
                  <a:cubicBezTo>
                    <a:pt x="35809" y="9300"/>
                    <a:pt x="35809" y="10233"/>
                    <a:pt x="35809" y="10233"/>
                  </a:cubicBezTo>
                  <a:cubicBezTo>
                    <a:pt x="35809" y="10233"/>
                    <a:pt x="35809" y="11161"/>
                    <a:pt x="34717" y="11161"/>
                  </a:cubicBezTo>
                  <a:cubicBezTo>
                    <a:pt x="34717" y="11161"/>
                    <a:pt x="34717" y="10233"/>
                    <a:pt x="34717" y="10233"/>
                  </a:cubicBezTo>
                  <a:cubicBezTo>
                    <a:pt x="34717" y="10233"/>
                    <a:pt x="33620" y="9300"/>
                    <a:pt x="33620" y="9300"/>
                  </a:cubicBezTo>
                  <a:cubicBezTo>
                    <a:pt x="33620" y="8372"/>
                    <a:pt x="32529" y="9300"/>
                    <a:pt x="32529" y="9300"/>
                  </a:cubicBezTo>
                  <a:cubicBezTo>
                    <a:pt x="31437" y="9300"/>
                    <a:pt x="31437" y="9300"/>
                    <a:pt x="31437" y="9300"/>
                  </a:cubicBezTo>
                  <a:cubicBezTo>
                    <a:pt x="31437" y="9300"/>
                    <a:pt x="31437" y="9300"/>
                    <a:pt x="31437" y="9300"/>
                  </a:cubicBezTo>
                  <a:cubicBezTo>
                    <a:pt x="31437" y="10233"/>
                    <a:pt x="30341" y="10233"/>
                    <a:pt x="30341" y="10233"/>
                  </a:cubicBezTo>
                  <a:cubicBezTo>
                    <a:pt x="29249" y="9300"/>
                    <a:pt x="29249" y="8372"/>
                    <a:pt x="28152" y="7444"/>
                  </a:cubicBezTo>
                  <a:cubicBezTo>
                    <a:pt x="28152" y="8372"/>
                    <a:pt x="27061" y="6511"/>
                    <a:pt x="27061" y="8372"/>
                  </a:cubicBezTo>
                  <a:cubicBezTo>
                    <a:pt x="27061" y="8372"/>
                    <a:pt x="27061" y="9300"/>
                    <a:pt x="27061" y="9300"/>
                  </a:cubicBezTo>
                  <a:cubicBezTo>
                    <a:pt x="27061" y="10233"/>
                    <a:pt x="25970" y="11161"/>
                    <a:pt x="25970" y="11161"/>
                  </a:cubicBezTo>
                  <a:cubicBezTo>
                    <a:pt x="24873" y="12094"/>
                    <a:pt x="24873" y="12094"/>
                    <a:pt x="24873" y="13022"/>
                  </a:cubicBezTo>
                  <a:cubicBezTo>
                    <a:pt x="24873" y="13022"/>
                    <a:pt x="24873" y="13022"/>
                    <a:pt x="23781" y="13022"/>
                  </a:cubicBezTo>
                  <a:cubicBezTo>
                    <a:pt x="24873" y="13022"/>
                    <a:pt x="23781" y="13955"/>
                    <a:pt x="23781" y="13955"/>
                  </a:cubicBezTo>
                  <a:cubicBezTo>
                    <a:pt x="23781" y="13955"/>
                    <a:pt x="24873" y="14883"/>
                    <a:pt x="24873" y="14883"/>
                  </a:cubicBezTo>
                  <a:cubicBezTo>
                    <a:pt x="24873" y="15816"/>
                    <a:pt x="23781" y="15816"/>
                    <a:pt x="23781" y="15816"/>
                  </a:cubicBezTo>
                  <a:cubicBezTo>
                    <a:pt x="23781" y="14883"/>
                    <a:pt x="22690" y="13955"/>
                    <a:pt x="21593" y="13955"/>
                  </a:cubicBezTo>
                  <a:cubicBezTo>
                    <a:pt x="22690" y="13022"/>
                    <a:pt x="22690" y="12094"/>
                    <a:pt x="21593" y="12094"/>
                  </a:cubicBezTo>
                  <a:cubicBezTo>
                    <a:pt x="20502" y="12094"/>
                    <a:pt x="21593" y="12094"/>
                    <a:pt x="20502" y="12094"/>
                  </a:cubicBezTo>
                  <a:cubicBezTo>
                    <a:pt x="19410" y="12094"/>
                    <a:pt x="19410" y="11161"/>
                    <a:pt x="19410" y="11161"/>
                  </a:cubicBezTo>
                  <a:cubicBezTo>
                    <a:pt x="18313" y="10233"/>
                    <a:pt x="18313" y="11161"/>
                    <a:pt x="18313" y="10233"/>
                  </a:cubicBezTo>
                  <a:cubicBezTo>
                    <a:pt x="18313" y="9300"/>
                    <a:pt x="19410" y="8372"/>
                    <a:pt x="18313" y="8372"/>
                  </a:cubicBezTo>
                  <a:cubicBezTo>
                    <a:pt x="18313" y="7444"/>
                    <a:pt x="17222" y="8372"/>
                    <a:pt x="17222" y="8372"/>
                  </a:cubicBezTo>
                  <a:cubicBezTo>
                    <a:pt x="17222" y="8372"/>
                    <a:pt x="16125" y="9300"/>
                    <a:pt x="16125" y="9300"/>
                  </a:cubicBezTo>
                  <a:cubicBezTo>
                    <a:pt x="16125" y="9300"/>
                    <a:pt x="15034" y="10233"/>
                    <a:pt x="15034" y="10233"/>
                  </a:cubicBezTo>
                  <a:cubicBezTo>
                    <a:pt x="15034" y="10233"/>
                    <a:pt x="16125" y="11161"/>
                    <a:pt x="15034" y="11161"/>
                  </a:cubicBezTo>
                  <a:cubicBezTo>
                    <a:pt x="15034" y="12094"/>
                    <a:pt x="15034" y="12094"/>
                    <a:pt x="13942" y="12094"/>
                  </a:cubicBezTo>
                  <a:cubicBezTo>
                    <a:pt x="13942" y="13022"/>
                    <a:pt x="13942" y="13022"/>
                    <a:pt x="13942" y="13022"/>
                  </a:cubicBezTo>
                  <a:cubicBezTo>
                    <a:pt x="13942" y="13955"/>
                    <a:pt x="12845" y="13955"/>
                    <a:pt x="12845" y="13955"/>
                  </a:cubicBezTo>
                  <a:cubicBezTo>
                    <a:pt x="12845" y="13955"/>
                    <a:pt x="12845" y="13955"/>
                    <a:pt x="12845" y="14883"/>
                  </a:cubicBezTo>
                  <a:cubicBezTo>
                    <a:pt x="11754" y="14883"/>
                    <a:pt x="10663" y="13955"/>
                    <a:pt x="10663" y="13955"/>
                  </a:cubicBezTo>
                  <a:cubicBezTo>
                    <a:pt x="10663" y="13955"/>
                    <a:pt x="10663" y="13955"/>
                    <a:pt x="9566" y="13955"/>
                  </a:cubicBezTo>
                  <a:cubicBezTo>
                    <a:pt x="9566" y="13955"/>
                    <a:pt x="8474" y="13955"/>
                    <a:pt x="8474" y="13955"/>
                  </a:cubicBezTo>
                  <a:cubicBezTo>
                    <a:pt x="7383" y="14883"/>
                    <a:pt x="7383" y="14883"/>
                    <a:pt x="6286" y="14883"/>
                  </a:cubicBezTo>
                  <a:cubicBezTo>
                    <a:pt x="6286" y="14883"/>
                    <a:pt x="5195" y="14883"/>
                    <a:pt x="5195" y="14883"/>
                  </a:cubicBezTo>
                  <a:cubicBezTo>
                    <a:pt x="4098" y="14883"/>
                    <a:pt x="4098" y="14883"/>
                    <a:pt x="4098" y="14883"/>
                  </a:cubicBezTo>
                  <a:cubicBezTo>
                    <a:pt x="4098" y="14883"/>
                    <a:pt x="4098" y="14883"/>
                    <a:pt x="4098" y="14883"/>
                  </a:cubicBezTo>
                  <a:cubicBezTo>
                    <a:pt x="3006" y="14883"/>
                    <a:pt x="3006" y="14883"/>
                    <a:pt x="3006" y="15816"/>
                  </a:cubicBezTo>
                  <a:cubicBezTo>
                    <a:pt x="1915" y="15816"/>
                    <a:pt x="1915" y="15816"/>
                    <a:pt x="1915" y="16744"/>
                  </a:cubicBezTo>
                  <a:cubicBezTo>
                    <a:pt x="1915" y="17672"/>
                    <a:pt x="3006" y="17672"/>
                    <a:pt x="4098" y="17672"/>
                  </a:cubicBezTo>
                  <a:cubicBezTo>
                    <a:pt x="4098" y="18605"/>
                    <a:pt x="3006" y="18605"/>
                    <a:pt x="4098" y="19533"/>
                  </a:cubicBezTo>
                  <a:cubicBezTo>
                    <a:pt x="4098" y="19533"/>
                    <a:pt x="5195" y="20466"/>
                    <a:pt x="5195" y="20466"/>
                  </a:cubicBezTo>
                  <a:cubicBezTo>
                    <a:pt x="5195" y="20466"/>
                    <a:pt x="5195" y="20466"/>
                    <a:pt x="5195" y="21394"/>
                  </a:cubicBezTo>
                  <a:cubicBezTo>
                    <a:pt x="5195" y="21394"/>
                    <a:pt x="5195" y="21394"/>
                    <a:pt x="5195" y="21394"/>
                  </a:cubicBezTo>
                  <a:cubicBezTo>
                    <a:pt x="5195" y="22327"/>
                    <a:pt x="5195" y="22327"/>
                    <a:pt x="5195" y="22327"/>
                  </a:cubicBezTo>
                  <a:cubicBezTo>
                    <a:pt x="5195" y="23255"/>
                    <a:pt x="4098" y="23255"/>
                    <a:pt x="3006" y="23255"/>
                  </a:cubicBezTo>
                  <a:cubicBezTo>
                    <a:pt x="3006" y="24183"/>
                    <a:pt x="3006" y="24183"/>
                    <a:pt x="1915" y="24183"/>
                  </a:cubicBezTo>
                  <a:cubicBezTo>
                    <a:pt x="1915" y="24183"/>
                    <a:pt x="1915" y="24183"/>
                    <a:pt x="818" y="24183"/>
                  </a:cubicBezTo>
                  <a:cubicBezTo>
                    <a:pt x="-272" y="24183"/>
                    <a:pt x="-272" y="24183"/>
                    <a:pt x="818" y="25116"/>
                  </a:cubicBezTo>
                  <a:cubicBezTo>
                    <a:pt x="818" y="25116"/>
                    <a:pt x="818" y="25116"/>
                    <a:pt x="818" y="25116"/>
                  </a:cubicBezTo>
                  <a:cubicBezTo>
                    <a:pt x="1915" y="26044"/>
                    <a:pt x="818" y="26044"/>
                    <a:pt x="1915" y="26977"/>
                  </a:cubicBezTo>
                  <a:cubicBezTo>
                    <a:pt x="1915" y="27905"/>
                    <a:pt x="3006" y="26977"/>
                    <a:pt x="3006" y="26977"/>
                  </a:cubicBezTo>
                  <a:cubicBezTo>
                    <a:pt x="4098" y="27905"/>
                    <a:pt x="4098" y="28838"/>
                    <a:pt x="4098" y="29766"/>
                  </a:cubicBezTo>
                  <a:cubicBezTo>
                    <a:pt x="3006" y="28838"/>
                    <a:pt x="4098" y="29766"/>
                    <a:pt x="3006" y="30700"/>
                  </a:cubicBezTo>
                  <a:cubicBezTo>
                    <a:pt x="3006" y="31627"/>
                    <a:pt x="1915" y="31627"/>
                    <a:pt x="3006" y="32555"/>
                  </a:cubicBezTo>
                  <a:cubicBezTo>
                    <a:pt x="1915" y="32555"/>
                    <a:pt x="3006" y="34416"/>
                    <a:pt x="4098" y="34416"/>
                  </a:cubicBezTo>
                  <a:cubicBezTo>
                    <a:pt x="4098" y="35350"/>
                    <a:pt x="5195" y="35350"/>
                    <a:pt x="5195" y="35350"/>
                  </a:cubicBezTo>
                  <a:cubicBezTo>
                    <a:pt x="6286" y="35350"/>
                    <a:pt x="7383" y="36277"/>
                    <a:pt x="7383" y="36277"/>
                  </a:cubicBezTo>
                  <a:cubicBezTo>
                    <a:pt x="8474" y="36277"/>
                    <a:pt x="9566" y="35350"/>
                    <a:pt x="10663" y="35350"/>
                  </a:cubicBezTo>
                  <a:cubicBezTo>
                    <a:pt x="10663" y="36277"/>
                    <a:pt x="10663" y="36277"/>
                    <a:pt x="10663" y="37211"/>
                  </a:cubicBezTo>
                  <a:cubicBezTo>
                    <a:pt x="10663" y="37211"/>
                    <a:pt x="10663" y="37211"/>
                    <a:pt x="10663" y="38138"/>
                  </a:cubicBezTo>
                  <a:cubicBezTo>
                    <a:pt x="9566" y="38138"/>
                    <a:pt x="8474" y="40000"/>
                    <a:pt x="9566" y="40000"/>
                  </a:cubicBezTo>
                  <a:cubicBezTo>
                    <a:pt x="9566" y="40927"/>
                    <a:pt x="11754" y="40000"/>
                    <a:pt x="12845" y="40000"/>
                  </a:cubicBezTo>
                  <a:cubicBezTo>
                    <a:pt x="12845" y="39072"/>
                    <a:pt x="13942" y="39072"/>
                    <a:pt x="15034" y="39072"/>
                  </a:cubicBezTo>
                  <a:cubicBezTo>
                    <a:pt x="16125" y="38138"/>
                    <a:pt x="16125" y="38138"/>
                    <a:pt x="16125" y="37211"/>
                  </a:cubicBezTo>
                  <a:cubicBezTo>
                    <a:pt x="16125" y="37211"/>
                    <a:pt x="16125" y="36277"/>
                    <a:pt x="17222" y="36277"/>
                  </a:cubicBezTo>
                  <a:cubicBezTo>
                    <a:pt x="17222" y="36277"/>
                    <a:pt x="17222" y="36277"/>
                    <a:pt x="18313" y="35350"/>
                  </a:cubicBezTo>
                  <a:cubicBezTo>
                    <a:pt x="18313" y="35350"/>
                    <a:pt x="18313" y="34416"/>
                    <a:pt x="18313" y="34416"/>
                  </a:cubicBezTo>
                  <a:cubicBezTo>
                    <a:pt x="19410" y="33488"/>
                    <a:pt x="20502" y="33488"/>
                    <a:pt x="20502" y="32555"/>
                  </a:cubicBezTo>
                  <a:cubicBezTo>
                    <a:pt x="21593" y="32555"/>
                    <a:pt x="22690" y="32555"/>
                    <a:pt x="23781" y="32555"/>
                  </a:cubicBezTo>
                  <a:cubicBezTo>
                    <a:pt x="23781" y="32555"/>
                    <a:pt x="24873" y="33488"/>
                    <a:pt x="25970" y="33488"/>
                  </a:cubicBezTo>
                  <a:cubicBezTo>
                    <a:pt x="25970" y="33488"/>
                    <a:pt x="25970" y="34416"/>
                    <a:pt x="25970" y="34416"/>
                  </a:cubicBezTo>
                  <a:cubicBezTo>
                    <a:pt x="25970" y="33488"/>
                    <a:pt x="27061" y="33488"/>
                    <a:pt x="27061" y="33488"/>
                  </a:cubicBezTo>
                  <a:cubicBezTo>
                    <a:pt x="28152" y="34416"/>
                    <a:pt x="29249" y="34416"/>
                    <a:pt x="29249" y="35350"/>
                  </a:cubicBezTo>
                  <a:cubicBezTo>
                    <a:pt x="30341" y="36277"/>
                    <a:pt x="32529" y="36277"/>
                    <a:pt x="32529" y="37211"/>
                  </a:cubicBezTo>
                  <a:cubicBezTo>
                    <a:pt x="32529" y="37211"/>
                    <a:pt x="32529" y="36277"/>
                    <a:pt x="32529" y="36277"/>
                  </a:cubicBezTo>
                  <a:cubicBezTo>
                    <a:pt x="33620" y="36277"/>
                    <a:pt x="33620" y="37211"/>
                    <a:pt x="34717" y="37211"/>
                  </a:cubicBezTo>
                  <a:cubicBezTo>
                    <a:pt x="34717" y="37211"/>
                    <a:pt x="35809" y="37211"/>
                    <a:pt x="35809" y="38138"/>
                  </a:cubicBezTo>
                  <a:cubicBezTo>
                    <a:pt x="36900" y="39072"/>
                    <a:pt x="36900" y="41861"/>
                    <a:pt x="37997" y="43722"/>
                  </a:cubicBezTo>
                  <a:cubicBezTo>
                    <a:pt x="37997" y="44650"/>
                    <a:pt x="39088" y="45583"/>
                    <a:pt x="40180" y="46511"/>
                  </a:cubicBezTo>
                  <a:cubicBezTo>
                    <a:pt x="40180" y="47444"/>
                    <a:pt x="40180" y="48372"/>
                    <a:pt x="39088" y="49300"/>
                  </a:cubicBezTo>
                  <a:cubicBezTo>
                    <a:pt x="39088" y="49300"/>
                    <a:pt x="39088" y="50233"/>
                    <a:pt x="39088" y="50233"/>
                  </a:cubicBezTo>
                  <a:cubicBezTo>
                    <a:pt x="40180" y="50233"/>
                    <a:pt x="40180" y="50233"/>
                    <a:pt x="40180" y="50233"/>
                  </a:cubicBezTo>
                  <a:cubicBezTo>
                    <a:pt x="41276" y="50233"/>
                    <a:pt x="43465" y="51161"/>
                    <a:pt x="41276" y="52094"/>
                  </a:cubicBezTo>
                  <a:cubicBezTo>
                    <a:pt x="42368" y="52094"/>
                    <a:pt x="43465" y="52094"/>
                    <a:pt x="43465" y="52094"/>
                  </a:cubicBezTo>
                  <a:cubicBezTo>
                    <a:pt x="44556" y="53022"/>
                    <a:pt x="44556" y="53022"/>
                    <a:pt x="44556" y="53022"/>
                  </a:cubicBezTo>
                  <a:cubicBezTo>
                    <a:pt x="44556" y="53955"/>
                    <a:pt x="44556" y="53955"/>
                    <a:pt x="45647" y="53955"/>
                  </a:cubicBezTo>
                  <a:cubicBezTo>
                    <a:pt x="45647" y="53955"/>
                    <a:pt x="45647" y="54883"/>
                    <a:pt x="45647" y="54883"/>
                  </a:cubicBezTo>
                  <a:cubicBezTo>
                    <a:pt x="46744" y="54883"/>
                    <a:pt x="46744" y="55816"/>
                    <a:pt x="46744" y="55816"/>
                  </a:cubicBezTo>
                  <a:cubicBezTo>
                    <a:pt x="45647" y="55816"/>
                    <a:pt x="45647" y="55816"/>
                    <a:pt x="45647" y="55816"/>
                  </a:cubicBezTo>
                  <a:cubicBezTo>
                    <a:pt x="45647" y="56744"/>
                    <a:pt x="45647" y="56744"/>
                    <a:pt x="46744" y="56744"/>
                  </a:cubicBezTo>
                  <a:cubicBezTo>
                    <a:pt x="46744" y="55816"/>
                    <a:pt x="47836" y="56744"/>
                    <a:pt x="47836" y="56744"/>
                  </a:cubicBezTo>
                  <a:cubicBezTo>
                    <a:pt x="48927" y="56744"/>
                    <a:pt x="51115" y="57672"/>
                    <a:pt x="51115" y="58605"/>
                  </a:cubicBezTo>
                  <a:cubicBezTo>
                    <a:pt x="52207" y="59533"/>
                    <a:pt x="52207" y="60466"/>
                    <a:pt x="53304" y="60466"/>
                  </a:cubicBezTo>
                  <a:cubicBezTo>
                    <a:pt x="53304" y="60466"/>
                    <a:pt x="53304" y="60466"/>
                    <a:pt x="53304" y="60466"/>
                  </a:cubicBezTo>
                  <a:cubicBezTo>
                    <a:pt x="54395" y="60466"/>
                    <a:pt x="54395" y="61394"/>
                    <a:pt x="54395" y="61394"/>
                  </a:cubicBezTo>
                  <a:cubicBezTo>
                    <a:pt x="55492" y="61394"/>
                    <a:pt x="56583" y="62327"/>
                    <a:pt x="56583" y="62327"/>
                  </a:cubicBezTo>
                  <a:cubicBezTo>
                    <a:pt x="56583" y="63255"/>
                    <a:pt x="56583" y="63255"/>
                    <a:pt x="56583" y="64183"/>
                  </a:cubicBezTo>
                  <a:cubicBezTo>
                    <a:pt x="56583" y="64183"/>
                    <a:pt x="57675" y="64183"/>
                    <a:pt x="57675" y="64183"/>
                  </a:cubicBezTo>
                  <a:cubicBezTo>
                    <a:pt x="58772" y="65116"/>
                    <a:pt x="59863" y="66044"/>
                    <a:pt x="60954" y="67905"/>
                  </a:cubicBezTo>
                  <a:cubicBezTo>
                    <a:pt x="60954" y="66977"/>
                    <a:pt x="63143" y="67905"/>
                    <a:pt x="63143" y="67905"/>
                  </a:cubicBezTo>
                  <a:cubicBezTo>
                    <a:pt x="64234" y="67905"/>
                    <a:pt x="64234" y="69766"/>
                    <a:pt x="65331" y="69766"/>
                  </a:cubicBezTo>
                  <a:cubicBezTo>
                    <a:pt x="65331" y="69766"/>
                    <a:pt x="66422" y="69766"/>
                    <a:pt x="66422" y="69766"/>
                  </a:cubicBezTo>
                  <a:cubicBezTo>
                    <a:pt x="66422" y="69766"/>
                    <a:pt x="67519" y="68838"/>
                    <a:pt x="67519" y="68838"/>
                  </a:cubicBezTo>
                  <a:cubicBezTo>
                    <a:pt x="68611" y="69766"/>
                    <a:pt x="69702" y="69766"/>
                    <a:pt x="70799" y="69766"/>
                  </a:cubicBezTo>
                  <a:cubicBezTo>
                    <a:pt x="70799" y="69766"/>
                    <a:pt x="71890" y="69766"/>
                    <a:pt x="71890" y="69766"/>
                  </a:cubicBezTo>
                  <a:cubicBezTo>
                    <a:pt x="72982" y="69766"/>
                    <a:pt x="72982" y="71627"/>
                    <a:pt x="74079" y="71627"/>
                  </a:cubicBezTo>
                  <a:cubicBezTo>
                    <a:pt x="74079" y="72555"/>
                    <a:pt x="75170" y="75350"/>
                    <a:pt x="75170" y="75350"/>
                  </a:cubicBezTo>
                  <a:cubicBezTo>
                    <a:pt x="75170" y="74416"/>
                    <a:pt x="76261" y="74416"/>
                    <a:pt x="76261" y="74416"/>
                  </a:cubicBezTo>
                  <a:cubicBezTo>
                    <a:pt x="77358" y="74416"/>
                    <a:pt x="77358" y="74416"/>
                    <a:pt x="77358" y="74416"/>
                  </a:cubicBezTo>
                  <a:cubicBezTo>
                    <a:pt x="78450" y="74416"/>
                    <a:pt x="78450" y="75350"/>
                    <a:pt x="79547" y="75350"/>
                  </a:cubicBezTo>
                  <a:cubicBezTo>
                    <a:pt x="80638" y="76277"/>
                    <a:pt x="77358" y="76277"/>
                    <a:pt x="78450" y="77211"/>
                  </a:cubicBezTo>
                  <a:cubicBezTo>
                    <a:pt x="78450" y="77211"/>
                    <a:pt x="78450" y="77211"/>
                    <a:pt x="79547" y="77211"/>
                  </a:cubicBezTo>
                  <a:cubicBezTo>
                    <a:pt x="79547" y="77211"/>
                    <a:pt x="79547" y="77211"/>
                    <a:pt x="80638" y="77211"/>
                  </a:cubicBezTo>
                  <a:cubicBezTo>
                    <a:pt x="80638" y="77211"/>
                    <a:pt x="81729" y="76277"/>
                    <a:pt x="81729" y="76277"/>
                  </a:cubicBezTo>
                  <a:cubicBezTo>
                    <a:pt x="82826" y="76277"/>
                    <a:pt x="82826" y="76277"/>
                    <a:pt x="82826" y="77211"/>
                  </a:cubicBezTo>
                  <a:cubicBezTo>
                    <a:pt x="83918" y="77211"/>
                    <a:pt x="85009" y="79072"/>
                    <a:pt x="85009" y="79072"/>
                  </a:cubicBezTo>
                  <a:cubicBezTo>
                    <a:pt x="85009" y="80000"/>
                    <a:pt x="85009" y="80000"/>
                    <a:pt x="83918" y="80000"/>
                  </a:cubicBezTo>
                  <a:cubicBezTo>
                    <a:pt x="83918" y="80927"/>
                    <a:pt x="83918" y="80927"/>
                    <a:pt x="83918" y="80927"/>
                  </a:cubicBezTo>
                  <a:cubicBezTo>
                    <a:pt x="85009" y="81861"/>
                    <a:pt x="85009" y="81861"/>
                    <a:pt x="86106" y="81861"/>
                  </a:cubicBezTo>
                  <a:cubicBezTo>
                    <a:pt x="86106" y="81861"/>
                    <a:pt x="87197" y="82788"/>
                    <a:pt x="87197" y="83722"/>
                  </a:cubicBezTo>
                  <a:cubicBezTo>
                    <a:pt x="87197" y="83722"/>
                    <a:pt x="87197" y="83722"/>
                    <a:pt x="87197" y="83722"/>
                  </a:cubicBezTo>
                  <a:cubicBezTo>
                    <a:pt x="88289" y="83722"/>
                    <a:pt x="88289" y="83722"/>
                    <a:pt x="89386" y="83722"/>
                  </a:cubicBezTo>
                  <a:cubicBezTo>
                    <a:pt x="89386" y="83722"/>
                    <a:pt x="89386" y="82788"/>
                    <a:pt x="90477" y="82788"/>
                  </a:cubicBezTo>
                  <a:cubicBezTo>
                    <a:pt x="90477" y="82788"/>
                    <a:pt x="90477" y="82788"/>
                    <a:pt x="91574" y="82788"/>
                  </a:cubicBezTo>
                  <a:cubicBezTo>
                    <a:pt x="91574" y="83722"/>
                    <a:pt x="91574" y="83722"/>
                    <a:pt x="92665" y="84650"/>
                  </a:cubicBezTo>
                  <a:cubicBezTo>
                    <a:pt x="92665" y="85583"/>
                    <a:pt x="92665" y="85583"/>
                    <a:pt x="92665" y="86511"/>
                  </a:cubicBezTo>
                  <a:cubicBezTo>
                    <a:pt x="92665" y="86511"/>
                    <a:pt x="93757" y="87444"/>
                    <a:pt x="93757" y="88372"/>
                  </a:cubicBezTo>
                  <a:cubicBezTo>
                    <a:pt x="93757" y="89300"/>
                    <a:pt x="94854" y="89300"/>
                    <a:pt x="94854" y="90233"/>
                  </a:cubicBezTo>
                  <a:cubicBezTo>
                    <a:pt x="95945" y="92094"/>
                    <a:pt x="95945" y="93955"/>
                    <a:pt x="97036" y="95816"/>
                  </a:cubicBezTo>
                  <a:cubicBezTo>
                    <a:pt x="97036" y="95816"/>
                    <a:pt x="97036" y="95816"/>
                    <a:pt x="97036" y="96744"/>
                  </a:cubicBezTo>
                  <a:cubicBezTo>
                    <a:pt x="97036" y="97672"/>
                    <a:pt x="97036" y="97672"/>
                    <a:pt x="95945" y="97672"/>
                  </a:cubicBezTo>
                  <a:cubicBezTo>
                    <a:pt x="94854" y="97672"/>
                    <a:pt x="93757" y="97672"/>
                    <a:pt x="93757" y="98605"/>
                  </a:cubicBezTo>
                  <a:cubicBezTo>
                    <a:pt x="93757" y="99533"/>
                    <a:pt x="93757" y="99533"/>
                    <a:pt x="93757" y="100466"/>
                  </a:cubicBezTo>
                  <a:cubicBezTo>
                    <a:pt x="93757" y="100466"/>
                    <a:pt x="93757" y="102327"/>
                    <a:pt x="92665" y="102327"/>
                  </a:cubicBezTo>
                  <a:cubicBezTo>
                    <a:pt x="92665" y="103255"/>
                    <a:pt x="91574" y="103255"/>
                    <a:pt x="91574" y="104183"/>
                  </a:cubicBezTo>
                  <a:cubicBezTo>
                    <a:pt x="91574" y="104183"/>
                    <a:pt x="91574" y="105116"/>
                    <a:pt x="91574" y="105116"/>
                  </a:cubicBezTo>
                  <a:cubicBezTo>
                    <a:pt x="91574" y="106044"/>
                    <a:pt x="91574" y="106044"/>
                    <a:pt x="91574" y="106044"/>
                  </a:cubicBezTo>
                  <a:cubicBezTo>
                    <a:pt x="91574" y="106044"/>
                    <a:pt x="92665" y="106977"/>
                    <a:pt x="92665" y="106977"/>
                  </a:cubicBezTo>
                  <a:cubicBezTo>
                    <a:pt x="92665" y="106977"/>
                    <a:pt x="94854" y="106977"/>
                    <a:pt x="95945" y="106977"/>
                  </a:cubicBezTo>
                  <a:cubicBezTo>
                    <a:pt x="95945" y="106044"/>
                    <a:pt x="95945" y="105116"/>
                    <a:pt x="97036" y="105116"/>
                  </a:cubicBezTo>
                  <a:cubicBezTo>
                    <a:pt x="97036" y="103255"/>
                    <a:pt x="100316" y="102327"/>
                    <a:pt x="100316" y="101394"/>
                  </a:cubicBezTo>
                  <a:cubicBezTo>
                    <a:pt x="101413" y="99533"/>
                    <a:pt x="99225" y="98605"/>
                    <a:pt x="101413" y="96744"/>
                  </a:cubicBezTo>
                  <a:cubicBezTo>
                    <a:pt x="101413" y="96744"/>
                    <a:pt x="103601" y="95816"/>
                    <a:pt x="104693" y="95816"/>
                  </a:cubicBezTo>
                  <a:cubicBezTo>
                    <a:pt x="104693" y="95816"/>
                    <a:pt x="104693" y="95816"/>
                    <a:pt x="104693" y="95816"/>
                  </a:cubicBezTo>
                  <a:cubicBezTo>
                    <a:pt x="105784" y="95816"/>
                    <a:pt x="105784" y="95816"/>
                    <a:pt x="105784" y="95816"/>
                  </a:cubicBezTo>
                  <a:cubicBezTo>
                    <a:pt x="106881" y="95816"/>
                    <a:pt x="106881" y="94883"/>
                    <a:pt x="106881" y="94883"/>
                  </a:cubicBezTo>
                  <a:cubicBezTo>
                    <a:pt x="105784" y="94883"/>
                    <a:pt x="106881" y="91161"/>
                    <a:pt x="106881" y="90233"/>
                  </a:cubicBezTo>
                  <a:cubicBezTo>
                    <a:pt x="105784" y="90233"/>
                    <a:pt x="104693" y="89300"/>
                    <a:pt x="103601" y="89300"/>
                  </a:cubicBezTo>
                  <a:cubicBezTo>
                    <a:pt x="103601" y="88372"/>
                    <a:pt x="103601" y="88372"/>
                    <a:pt x="103601" y="88372"/>
                  </a:cubicBezTo>
                  <a:cubicBezTo>
                    <a:pt x="102504" y="88372"/>
                    <a:pt x="102504" y="88372"/>
                    <a:pt x="101413" y="88372"/>
                  </a:cubicBezTo>
                  <a:cubicBezTo>
                    <a:pt x="100316" y="87444"/>
                    <a:pt x="100316" y="87444"/>
                    <a:pt x="100316" y="86511"/>
                  </a:cubicBezTo>
                  <a:cubicBezTo>
                    <a:pt x="100316" y="85583"/>
                    <a:pt x="101413" y="84650"/>
                    <a:pt x="101413" y="84650"/>
                  </a:cubicBezTo>
                  <a:cubicBezTo>
                    <a:pt x="101413" y="83722"/>
                    <a:pt x="101413" y="83722"/>
                    <a:pt x="101413" y="82788"/>
                  </a:cubicBezTo>
                  <a:cubicBezTo>
                    <a:pt x="101413" y="82788"/>
                    <a:pt x="101413" y="82788"/>
                    <a:pt x="101413" y="82788"/>
                  </a:cubicBezTo>
                  <a:cubicBezTo>
                    <a:pt x="102504" y="80927"/>
                    <a:pt x="103601" y="80000"/>
                    <a:pt x="103601" y="79072"/>
                  </a:cubicBezTo>
                  <a:cubicBezTo>
                    <a:pt x="104693" y="79072"/>
                    <a:pt x="104693" y="78138"/>
                    <a:pt x="105784" y="78138"/>
                  </a:cubicBezTo>
                  <a:cubicBezTo>
                    <a:pt x="106881" y="78138"/>
                    <a:pt x="106881" y="78138"/>
                    <a:pt x="106881" y="78138"/>
                  </a:cubicBezTo>
                  <a:cubicBezTo>
                    <a:pt x="106881" y="78138"/>
                    <a:pt x="107972" y="78138"/>
                    <a:pt x="107972" y="78138"/>
                  </a:cubicBezTo>
                  <a:cubicBezTo>
                    <a:pt x="107972" y="78138"/>
                    <a:pt x="107972" y="78138"/>
                    <a:pt x="107972" y="78138"/>
                  </a:cubicBezTo>
                  <a:cubicBezTo>
                    <a:pt x="107972" y="78138"/>
                    <a:pt x="107972" y="78138"/>
                    <a:pt x="106881" y="78138"/>
                  </a:cubicBezTo>
                  <a:cubicBezTo>
                    <a:pt x="107972" y="79072"/>
                    <a:pt x="107972" y="79072"/>
                    <a:pt x="106881" y="79072"/>
                  </a:cubicBezTo>
                  <a:cubicBezTo>
                    <a:pt x="107972" y="80000"/>
                    <a:pt x="109064" y="80000"/>
                    <a:pt x="110161" y="80000"/>
                  </a:cubicBezTo>
                  <a:cubicBezTo>
                    <a:pt x="111252" y="80927"/>
                    <a:pt x="114532" y="80000"/>
                    <a:pt x="114532" y="80927"/>
                  </a:cubicBezTo>
                  <a:cubicBezTo>
                    <a:pt x="114532" y="80927"/>
                    <a:pt x="114532" y="81861"/>
                    <a:pt x="114532" y="81861"/>
                  </a:cubicBezTo>
                  <a:cubicBezTo>
                    <a:pt x="114532" y="82788"/>
                    <a:pt x="115628" y="82788"/>
                    <a:pt x="114532" y="82788"/>
                  </a:cubicBezTo>
                  <a:cubicBezTo>
                    <a:pt x="115628" y="83722"/>
                    <a:pt x="115628" y="83722"/>
                    <a:pt x="115628" y="83722"/>
                  </a:cubicBezTo>
                  <a:cubicBezTo>
                    <a:pt x="115628" y="84650"/>
                    <a:pt x="117811" y="86511"/>
                    <a:pt x="118908" y="85583"/>
                  </a:cubicBezTo>
                  <a:cubicBezTo>
                    <a:pt x="118908" y="85583"/>
                    <a:pt x="118908" y="84650"/>
                    <a:pt x="118908" y="83722"/>
                  </a:cubicBezTo>
                  <a:cubicBezTo>
                    <a:pt x="120000" y="83722"/>
                    <a:pt x="120000" y="82788"/>
                    <a:pt x="120000" y="82788"/>
                  </a:cubicBezTo>
                  <a:close/>
                  <a:moveTo>
                    <a:pt x="57675" y="20466"/>
                  </a:moveTo>
                  <a:cubicBezTo>
                    <a:pt x="57675" y="20466"/>
                    <a:pt x="57675" y="20466"/>
                    <a:pt x="57675" y="20466"/>
                  </a:cubicBezTo>
                  <a:moveTo>
                    <a:pt x="58772" y="20466"/>
                  </a:moveTo>
                  <a:cubicBezTo>
                    <a:pt x="58772" y="20466"/>
                    <a:pt x="58772" y="20466"/>
                    <a:pt x="58772" y="20466"/>
                  </a:cubicBezTo>
                  <a:cubicBezTo>
                    <a:pt x="58772" y="20466"/>
                    <a:pt x="57675" y="21394"/>
                    <a:pt x="57675" y="21394"/>
                  </a:cubicBezTo>
                  <a:cubicBezTo>
                    <a:pt x="57675" y="21394"/>
                    <a:pt x="57675" y="20466"/>
                    <a:pt x="58772" y="20466"/>
                  </a:cubicBezTo>
                  <a:close/>
                  <a:moveTo>
                    <a:pt x="90477" y="103255"/>
                  </a:moveTo>
                  <a:cubicBezTo>
                    <a:pt x="90477" y="103255"/>
                    <a:pt x="91574" y="103255"/>
                    <a:pt x="91574" y="103255"/>
                  </a:cubicBezTo>
                  <a:cubicBezTo>
                    <a:pt x="90477" y="102327"/>
                    <a:pt x="90477" y="102327"/>
                    <a:pt x="90477" y="102327"/>
                  </a:cubicBezTo>
                  <a:cubicBezTo>
                    <a:pt x="89386" y="102327"/>
                    <a:pt x="88289" y="103255"/>
                    <a:pt x="88289" y="103255"/>
                  </a:cubicBezTo>
                  <a:cubicBezTo>
                    <a:pt x="87197" y="103255"/>
                    <a:pt x="87197" y="103255"/>
                    <a:pt x="87197" y="103255"/>
                  </a:cubicBezTo>
                  <a:cubicBezTo>
                    <a:pt x="87197" y="104183"/>
                    <a:pt x="86106" y="104183"/>
                    <a:pt x="85009" y="104183"/>
                  </a:cubicBezTo>
                  <a:cubicBezTo>
                    <a:pt x="85009" y="104183"/>
                    <a:pt x="85009" y="104183"/>
                    <a:pt x="83918" y="104183"/>
                  </a:cubicBezTo>
                  <a:cubicBezTo>
                    <a:pt x="83918" y="104183"/>
                    <a:pt x="82826" y="104183"/>
                    <a:pt x="81729" y="104183"/>
                  </a:cubicBezTo>
                  <a:cubicBezTo>
                    <a:pt x="81729" y="104183"/>
                    <a:pt x="81729" y="105116"/>
                    <a:pt x="80638" y="105116"/>
                  </a:cubicBezTo>
                  <a:cubicBezTo>
                    <a:pt x="80638" y="105116"/>
                    <a:pt x="79547" y="105116"/>
                    <a:pt x="79547" y="105116"/>
                  </a:cubicBezTo>
                  <a:cubicBezTo>
                    <a:pt x="77358" y="106044"/>
                    <a:pt x="77358" y="106044"/>
                    <a:pt x="75170" y="105116"/>
                  </a:cubicBezTo>
                  <a:cubicBezTo>
                    <a:pt x="75170" y="105116"/>
                    <a:pt x="75170" y="105116"/>
                    <a:pt x="74079" y="106044"/>
                  </a:cubicBezTo>
                  <a:cubicBezTo>
                    <a:pt x="74079" y="106044"/>
                    <a:pt x="72982" y="106044"/>
                    <a:pt x="71890" y="106044"/>
                  </a:cubicBezTo>
                  <a:cubicBezTo>
                    <a:pt x="71890" y="106044"/>
                    <a:pt x="71890" y="106044"/>
                    <a:pt x="70799" y="106044"/>
                  </a:cubicBezTo>
                  <a:cubicBezTo>
                    <a:pt x="70799" y="105116"/>
                    <a:pt x="70799" y="105116"/>
                    <a:pt x="69702" y="105116"/>
                  </a:cubicBezTo>
                  <a:cubicBezTo>
                    <a:pt x="69702" y="105116"/>
                    <a:pt x="69702" y="105116"/>
                    <a:pt x="69702" y="105116"/>
                  </a:cubicBezTo>
                  <a:cubicBezTo>
                    <a:pt x="69702" y="104183"/>
                    <a:pt x="68611" y="105116"/>
                    <a:pt x="68611" y="104183"/>
                  </a:cubicBezTo>
                  <a:cubicBezTo>
                    <a:pt x="68611" y="104183"/>
                    <a:pt x="68611" y="103255"/>
                    <a:pt x="67519" y="103255"/>
                  </a:cubicBezTo>
                  <a:cubicBezTo>
                    <a:pt x="67519" y="103255"/>
                    <a:pt x="67519" y="103255"/>
                    <a:pt x="67519" y="104183"/>
                  </a:cubicBezTo>
                  <a:cubicBezTo>
                    <a:pt x="66422" y="104183"/>
                    <a:pt x="66422" y="104183"/>
                    <a:pt x="66422" y="104183"/>
                  </a:cubicBezTo>
                  <a:cubicBezTo>
                    <a:pt x="66422" y="104183"/>
                    <a:pt x="66422" y="103255"/>
                    <a:pt x="65331" y="104183"/>
                  </a:cubicBezTo>
                  <a:cubicBezTo>
                    <a:pt x="65331" y="104183"/>
                    <a:pt x="65331" y="105116"/>
                    <a:pt x="64234" y="105116"/>
                  </a:cubicBezTo>
                  <a:cubicBezTo>
                    <a:pt x="63143" y="106044"/>
                    <a:pt x="63143" y="104183"/>
                    <a:pt x="62051" y="104183"/>
                  </a:cubicBezTo>
                  <a:cubicBezTo>
                    <a:pt x="62051" y="104183"/>
                    <a:pt x="62051" y="104183"/>
                    <a:pt x="60954" y="105116"/>
                  </a:cubicBezTo>
                  <a:cubicBezTo>
                    <a:pt x="60954" y="105116"/>
                    <a:pt x="59863" y="105116"/>
                    <a:pt x="59863" y="106044"/>
                  </a:cubicBezTo>
                  <a:cubicBezTo>
                    <a:pt x="59863" y="106044"/>
                    <a:pt x="59863" y="106977"/>
                    <a:pt x="59863" y="106977"/>
                  </a:cubicBezTo>
                  <a:cubicBezTo>
                    <a:pt x="58772" y="106977"/>
                    <a:pt x="58772" y="107905"/>
                    <a:pt x="58772" y="107905"/>
                  </a:cubicBezTo>
                  <a:cubicBezTo>
                    <a:pt x="58772" y="107905"/>
                    <a:pt x="58772" y="108838"/>
                    <a:pt x="59863" y="109766"/>
                  </a:cubicBezTo>
                  <a:cubicBezTo>
                    <a:pt x="59863" y="109766"/>
                    <a:pt x="59863" y="109766"/>
                    <a:pt x="59863" y="109766"/>
                  </a:cubicBezTo>
                  <a:cubicBezTo>
                    <a:pt x="60954" y="109766"/>
                    <a:pt x="60954" y="110700"/>
                    <a:pt x="60954" y="110700"/>
                  </a:cubicBezTo>
                  <a:cubicBezTo>
                    <a:pt x="62051" y="110700"/>
                    <a:pt x="63143" y="110700"/>
                    <a:pt x="64234" y="110700"/>
                  </a:cubicBezTo>
                  <a:cubicBezTo>
                    <a:pt x="64234" y="110700"/>
                    <a:pt x="64234" y="110700"/>
                    <a:pt x="64234" y="110700"/>
                  </a:cubicBezTo>
                  <a:cubicBezTo>
                    <a:pt x="65331" y="110700"/>
                    <a:pt x="64234" y="111627"/>
                    <a:pt x="65331" y="111627"/>
                  </a:cubicBezTo>
                  <a:cubicBezTo>
                    <a:pt x="65331" y="111627"/>
                    <a:pt x="65331" y="111627"/>
                    <a:pt x="65331" y="111627"/>
                  </a:cubicBezTo>
                  <a:cubicBezTo>
                    <a:pt x="66422" y="111627"/>
                    <a:pt x="66422" y="111627"/>
                    <a:pt x="66422" y="111627"/>
                  </a:cubicBezTo>
                  <a:cubicBezTo>
                    <a:pt x="67519" y="111627"/>
                    <a:pt x="67519" y="112555"/>
                    <a:pt x="68611" y="112555"/>
                  </a:cubicBezTo>
                  <a:cubicBezTo>
                    <a:pt x="69702" y="113488"/>
                    <a:pt x="70799" y="113488"/>
                    <a:pt x="71890" y="114416"/>
                  </a:cubicBezTo>
                  <a:cubicBezTo>
                    <a:pt x="71890" y="114416"/>
                    <a:pt x="72982" y="115350"/>
                    <a:pt x="74079" y="115350"/>
                  </a:cubicBezTo>
                  <a:cubicBezTo>
                    <a:pt x="74079" y="115350"/>
                    <a:pt x="75170" y="115350"/>
                    <a:pt x="75170" y="115350"/>
                  </a:cubicBezTo>
                  <a:cubicBezTo>
                    <a:pt x="76261" y="115350"/>
                    <a:pt x="77358" y="116277"/>
                    <a:pt x="78450" y="117211"/>
                  </a:cubicBezTo>
                  <a:cubicBezTo>
                    <a:pt x="78450" y="117211"/>
                    <a:pt x="79547" y="118138"/>
                    <a:pt x="79547" y="119072"/>
                  </a:cubicBezTo>
                  <a:cubicBezTo>
                    <a:pt x="79547" y="119072"/>
                    <a:pt x="80638" y="119072"/>
                    <a:pt x="80638" y="119072"/>
                  </a:cubicBezTo>
                  <a:cubicBezTo>
                    <a:pt x="81729" y="119072"/>
                    <a:pt x="81729" y="120000"/>
                    <a:pt x="82826" y="120000"/>
                  </a:cubicBezTo>
                  <a:cubicBezTo>
                    <a:pt x="83918" y="120000"/>
                    <a:pt x="83918" y="120000"/>
                    <a:pt x="85009" y="120000"/>
                  </a:cubicBezTo>
                  <a:cubicBezTo>
                    <a:pt x="85009" y="120000"/>
                    <a:pt x="85009" y="120000"/>
                    <a:pt x="85009" y="120000"/>
                  </a:cubicBezTo>
                  <a:cubicBezTo>
                    <a:pt x="85009" y="120000"/>
                    <a:pt x="85009" y="120000"/>
                    <a:pt x="86106" y="120000"/>
                  </a:cubicBezTo>
                  <a:cubicBezTo>
                    <a:pt x="87197" y="120000"/>
                    <a:pt x="86106" y="119072"/>
                    <a:pt x="86106" y="119072"/>
                  </a:cubicBezTo>
                  <a:cubicBezTo>
                    <a:pt x="86106" y="118138"/>
                    <a:pt x="87197" y="117211"/>
                    <a:pt x="87197" y="117211"/>
                  </a:cubicBezTo>
                  <a:cubicBezTo>
                    <a:pt x="87197" y="117211"/>
                    <a:pt x="87197" y="116277"/>
                    <a:pt x="88289" y="116277"/>
                  </a:cubicBezTo>
                  <a:cubicBezTo>
                    <a:pt x="88289" y="116277"/>
                    <a:pt x="87197" y="116277"/>
                    <a:pt x="88289" y="116277"/>
                  </a:cubicBezTo>
                  <a:cubicBezTo>
                    <a:pt x="88289" y="115350"/>
                    <a:pt x="87197" y="115350"/>
                    <a:pt x="87197" y="115350"/>
                  </a:cubicBezTo>
                  <a:cubicBezTo>
                    <a:pt x="86106" y="115350"/>
                    <a:pt x="87197" y="113488"/>
                    <a:pt x="87197" y="114416"/>
                  </a:cubicBezTo>
                  <a:cubicBezTo>
                    <a:pt x="87197" y="114416"/>
                    <a:pt x="87197" y="114416"/>
                    <a:pt x="87197" y="114416"/>
                  </a:cubicBezTo>
                  <a:cubicBezTo>
                    <a:pt x="87197" y="113488"/>
                    <a:pt x="86106" y="113488"/>
                    <a:pt x="86106" y="113488"/>
                  </a:cubicBezTo>
                  <a:cubicBezTo>
                    <a:pt x="86106" y="112555"/>
                    <a:pt x="86106" y="112555"/>
                    <a:pt x="86106" y="112555"/>
                  </a:cubicBezTo>
                  <a:cubicBezTo>
                    <a:pt x="86106" y="110700"/>
                    <a:pt x="87197" y="110700"/>
                    <a:pt x="87197" y="108838"/>
                  </a:cubicBezTo>
                  <a:cubicBezTo>
                    <a:pt x="87197" y="106977"/>
                    <a:pt x="89386" y="105116"/>
                    <a:pt x="90477" y="103255"/>
                  </a:cubicBezTo>
                  <a:cubicBezTo>
                    <a:pt x="90477" y="103255"/>
                    <a:pt x="90477" y="103255"/>
                    <a:pt x="90477" y="103255"/>
                  </a:cubicBezTo>
                  <a:cubicBezTo>
                    <a:pt x="90477" y="103255"/>
                    <a:pt x="90477" y="103255"/>
                    <a:pt x="90477" y="1032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50" name="Shape 2450"/>
            <p:cNvSpPr/>
            <p:nvPr/>
          </p:nvSpPr>
          <p:spPr>
            <a:xfrm>
              <a:off x="2112489" y="5704239"/>
              <a:ext cx="677899" cy="991052"/>
            </a:xfrm>
            <a:custGeom>
              <a:avLst/>
              <a:gdLst/>
              <a:ahLst/>
              <a:cxnLst/>
              <a:rect l="0" t="0" r="0" b="0"/>
              <a:pathLst>
                <a:path w="120000" h="120000" extrusionOk="0">
                  <a:moveTo>
                    <a:pt x="19178" y="116066"/>
                  </a:moveTo>
                  <a:cubicBezTo>
                    <a:pt x="19178" y="116066"/>
                    <a:pt x="19178" y="116066"/>
                    <a:pt x="19178" y="116066"/>
                  </a:cubicBezTo>
                  <a:moveTo>
                    <a:pt x="4777" y="108194"/>
                  </a:moveTo>
                  <a:cubicBezTo>
                    <a:pt x="4777" y="106227"/>
                    <a:pt x="1893" y="106227"/>
                    <a:pt x="1893" y="108194"/>
                  </a:cubicBezTo>
                  <a:cubicBezTo>
                    <a:pt x="1893" y="108194"/>
                    <a:pt x="4777" y="108194"/>
                    <a:pt x="4777" y="108194"/>
                  </a:cubicBezTo>
                  <a:close/>
                  <a:moveTo>
                    <a:pt x="120000" y="76722"/>
                  </a:moveTo>
                  <a:cubicBezTo>
                    <a:pt x="117120" y="74755"/>
                    <a:pt x="120000" y="72788"/>
                    <a:pt x="120000" y="70822"/>
                  </a:cubicBezTo>
                  <a:cubicBezTo>
                    <a:pt x="117120" y="70822"/>
                    <a:pt x="117120" y="68850"/>
                    <a:pt x="117120" y="68850"/>
                  </a:cubicBezTo>
                  <a:cubicBezTo>
                    <a:pt x="117120" y="68850"/>
                    <a:pt x="117120" y="66883"/>
                    <a:pt x="117120" y="66883"/>
                  </a:cubicBezTo>
                  <a:cubicBezTo>
                    <a:pt x="117120" y="64916"/>
                    <a:pt x="111357" y="62950"/>
                    <a:pt x="117120" y="62950"/>
                  </a:cubicBezTo>
                  <a:cubicBezTo>
                    <a:pt x="117120" y="62950"/>
                    <a:pt x="117120" y="62950"/>
                    <a:pt x="117120" y="62950"/>
                  </a:cubicBezTo>
                  <a:cubicBezTo>
                    <a:pt x="117120" y="62950"/>
                    <a:pt x="117120" y="62950"/>
                    <a:pt x="117120" y="62950"/>
                  </a:cubicBezTo>
                  <a:cubicBezTo>
                    <a:pt x="117120" y="60983"/>
                    <a:pt x="117120" y="60983"/>
                    <a:pt x="114236" y="60983"/>
                  </a:cubicBezTo>
                  <a:cubicBezTo>
                    <a:pt x="117120" y="60983"/>
                    <a:pt x="114236" y="60983"/>
                    <a:pt x="117120" y="60983"/>
                  </a:cubicBezTo>
                  <a:cubicBezTo>
                    <a:pt x="117120" y="57050"/>
                    <a:pt x="117120" y="57050"/>
                    <a:pt x="114236" y="55083"/>
                  </a:cubicBezTo>
                  <a:cubicBezTo>
                    <a:pt x="114236" y="55083"/>
                    <a:pt x="111357" y="51150"/>
                    <a:pt x="114236" y="51150"/>
                  </a:cubicBezTo>
                  <a:cubicBezTo>
                    <a:pt x="111357" y="49177"/>
                    <a:pt x="114236" y="49177"/>
                    <a:pt x="114236" y="49177"/>
                  </a:cubicBezTo>
                  <a:cubicBezTo>
                    <a:pt x="111357" y="49177"/>
                    <a:pt x="111357" y="49177"/>
                    <a:pt x="111357" y="47211"/>
                  </a:cubicBezTo>
                  <a:cubicBezTo>
                    <a:pt x="108478" y="47211"/>
                    <a:pt x="111357" y="45244"/>
                    <a:pt x="111357" y="43277"/>
                  </a:cubicBezTo>
                  <a:cubicBezTo>
                    <a:pt x="111357" y="43277"/>
                    <a:pt x="114236" y="45244"/>
                    <a:pt x="114236" y="45244"/>
                  </a:cubicBezTo>
                  <a:cubicBezTo>
                    <a:pt x="117120" y="43277"/>
                    <a:pt x="114236" y="43277"/>
                    <a:pt x="114236" y="41311"/>
                  </a:cubicBezTo>
                  <a:cubicBezTo>
                    <a:pt x="114236" y="41311"/>
                    <a:pt x="111357" y="41311"/>
                    <a:pt x="111357" y="41311"/>
                  </a:cubicBezTo>
                  <a:cubicBezTo>
                    <a:pt x="111357" y="41311"/>
                    <a:pt x="111357" y="41311"/>
                    <a:pt x="108478" y="41311"/>
                  </a:cubicBezTo>
                  <a:cubicBezTo>
                    <a:pt x="108478" y="43277"/>
                    <a:pt x="108478" y="41311"/>
                    <a:pt x="108478" y="43277"/>
                  </a:cubicBezTo>
                  <a:cubicBezTo>
                    <a:pt x="108478" y="43277"/>
                    <a:pt x="102714" y="43277"/>
                    <a:pt x="102714" y="43277"/>
                  </a:cubicBezTo>
                  <a:cubicBezTo>
                    <a:pt x="99835" y="43277"/>
                    <a:pt x="102714" y="41311"/>
                    <a:pt x="102714" y="39344"/>
                  </a:cubicBezTo>
                  <a:cubicBezTo>
                    <a:pt x="102714" y="39344"/>
                    <a:pt x="102714" y="39344"/>
                    <a:pt x="102714" y="39344"/>
                  </a:cubicBezTo>
                  <a:cubicBezTo>
                    <a:pt x="99835" y="37377"/>
                    <a:pt x="99835" y="39344"/>
                    <a:pt x="99835" y="39344"/>
                  </a:cubicBezTo>
                  <a:cubicBezTo>
                    <a:pt x="96956" y="37377"/>
                    <a:pt x="96956" y="35411"/>
                    <a:pt x="96956" y="35411"/>
                  </a:cubicBezTo>
                  <a:cubicBezTo>
                    <a:pt x="99835" y="35411"/>
                    <a:pt x="94072" y="31477"/>
                    <a:pt x="91193" y="31477"/>
                  </a:cubicBezTo>
                  <a:cubicBezTo>
                    <a:pt x="91193" y="31477"/>
                    <a:pt x="88314" y="33444"/>
                    <a:pt x="88314" y="35411"/>
                  </a:cubicBezTo>
                  <a:cubicBezTo>
                    <a:pt x="88314" y="35411"/>
                    <a:pt x="88314" y="35411"/>
                    <a:pt x="88314" y="37377"/>
                  </a:cubicBezTo>
                  <a:cubicBezTo>
                    <a:pt x="88314" y="37377"/>
                    <a:pt x="88314" y="37377"/>
                    <a:pt x="85435" y="37377"/>
                  </a:cubicBezTo>
                  <a:cubicBezTo>
                    <a:pt x="85435" y="39344"/>
                    <a:pt x="85435" y="39344"/>
                    <a:pt x="85435" y="41311"/>
                  </a:cubicBezTo>
                  <a:cubicBezTo>
                    <a:pt x="85435" y="39344"/>
                    <a:pt x="85435" y="39344"/>
                    <a:pt x="85435" y="39344"/>
                  </a:cubicBezTo>
                  <a:cubicBezTo>
                    <a:pt x="82550" y="39344"/>
                    <a:pt x="82550" y="39344"/>
                    <a:pt x="85435" y="41311"/>
                  </a:cubicBezTo>
                  <a:cubicBezTo>
                    <a:pt x="82550" y="41311"/>
                    <a:pt x="82550" y="41311"/>
                    <a:pt x="82550" y="39344"/>
                  </a:cubicBezTo>
                  <a:cubicBezTo>
                    <a:pt x="82550" y="39344"/>
                    <a:pt x="82550" y="39344"/>
                    <a:pt x="82550" y="39344"/>
                  </a:cubicBezTo>
                  <a:cubicBezTo>
                    <a:pt x="79671" y="39344"/>
                    <a:pt x="79671" y="41311"/>
                    <a:pt x="76792" y="39344"/>
                  </a:cubicBezTo>
                  <a:cubicBezTo>
                    <a:pt x="76792" y="39344"/>
                    <a:pt x="73907" y="37377"/>
                    <a:pt x="73907" y="37377"/>
                  </a:cubicBezTo>
                  <a:cubicBezTo>
                    <a:pt x="71028" y="37377"/>
                    <a:pt x="71028" y="37377"/>
                    <a:pt x="71028" y="37377"/>
                  </a:cubicBezTo>
                  <a:cubicBezTo>
                    <a:pt x="68149" y="37377"/>
                    <a:pt x="71028" y="35411"/>
                    <a:pt x="68149" y="35411"/>
                  </a:cubicBezTo>
                  <a:cubicBezTo>
                    <a:pt x="68149" y="35411"/>
                    <a:pt x="68149" y="35411"/>
                    <a:pt x="68149" y="35411"/>
                  </a:cubicBezTo>
                  <a:cubicBezTo>
                    <a:pt x="68149" y="33444"/>
                    <a:pt x="68149" y="33444"/>
                    <a:pt x="65270" y="33444"/>
                  </a:cubicBezTo>
                  <a:cubicBezTo>
                    <a:pt x="65270" y="31477"/>
                    <a:pt x="62386" y="31477"/>
                    <a:pt x="62386" y="29505"/>
                  </a:cubicBezTo>
                  <a:cubicBezTo>
                    <a:pt x="65270" y="29505"/>
                    <a:pt x="65270" y="27538"/>
                    <a:pt x="68149" y="27538"/>
                  </a:cubicBezTo>
                  <a:cubicBezTo>
                    <a:pt x="68149" y="27538"/>
                    <a:pt x="68149" y="27538"/>
                    <a:pt x="71028" y="27538"/>
                  </a:cubicBezTo>
                  <a:cubicBezTo>
                    <a:pt x="71028" y="27538"/>
                    <a:pt x="73907" y="25572"/>
                    <a:pt x="73907" y="25572"/>
                  </a:cubicBezTo>
                  <a:cubicBezTo>
                    <a:pt x="73907" y="23605"/>
                    <a:pt x="73907" y="25572"/>
                    <a:pt x="71028" y="23605"/>
                  </a:cubicBezTo>
                  <a:cubicBezTo>
                    <a:pt x="71028" y="23605"/>
                    <a:pt x="68149" y="23605"/>
                    <a:pt x="68149" y="21638"/>
                  </a:cubicBezTo>
                  <a:cubicBezTo>
                    <a:pt x="71028" y="21638"/>
                    <a:pt x="71028" y="21638"/>
                    <a:pt x="71028" y="21638"/>
                  </a:cubicBezTo>
                  <a:cubicBezTo>
                    <a:pt x="71028" y="21638"/>
                    <a:pt x="71028" y="21638"/>
                    <a:pt x="73907" y="21638"/>
                  </a:cubicBezTo>
                  <a:cubicBezTo>
                    <a:pt x="73907" y="21638"/>
                    <a:pt x="73907" y="21638"/>
                    <a:pt x="73907" y="21638"/>
                  </a:cubicBezTo>
                  <a:cubicBezTo>
                    <a:pt x="76792" y="21638"/>
                    <a:pt x="76792" y="21638"/>
                    <a:pt x="79671" y="19672"/>
                  </a:cubicBezTo>
                  <a:cubicBezTo>
                    <a:pt x="79671" y="19672"/>
                    <a:pt x="79671" y="19672"/>
                    <a:pt x="79671" y="19672"/>
                  </a:cubicBezTo>
                  <a:cubicBezTo>
                    <a:pt x="79671" y="17705"/>
                    <a:pt x="79671" y="17705"/>
                    <a:pt x="79671" y="17705"/>
                  </a:cubicBezTo>
                  <a:cubicBezTo>
                    <a:pt x="82550" y="17705"/>
                    <a:pt x="79671" y="15738"/>
                    <a:pt x="82550" y="15738"/>
                  </a:cubicBezTo>
                  <a:cubicBezTo>
                    <a:pt x="82550" y="15738"/>
                    <a:pt x="82550" y="13772"/>
                    <a:pt x="82550" y="13772"/>
                  </a:cubicBezTo>
                  <a:cubicBezTo>
                    <a:pt x="82550" y="13772"/>
                    <a:pt x="82550" y="13772"/>
                    <a:pt x="82550" y="11805"/>
                  </a:cubicBezTo>
                  <a:cubicBezTo>
                    <a:pt x="82550" y="11805"/>
                    <a:pt x="85435" y="11805"/>
                    <a:pt x="88314" y="9833"/>
                  </a:cubicBezTo>
                  <a:cubicBezTo>
                    <a:pt x="88314" y="7866"/>
                    <a:pt x="88314" y="7866"/>
                    <a:pt x="91193" y="7866"/>
                  </a:cubicBezTo>
                  <a:cubicBezTo>
                    <a:pt x="91193" y="7866"/>
                    <a:pt x="94072" y="5900"/>
                    <a:pt x="94072" y="5900"/>
                  </a:cubicBezTo>
                  <a:cubicBezTo>
                    <a:pt x="94072" y="3933"/>
                    <a:pt x="91193" y="3933"/>
                    <a:pt x="88314" y="3933"/>
                  </a:cubicBezTo>
                  <a:cubicBezTo>
                    <a:pt x="88314" y="1966"/>
                    <a:pt x="85435" y="0"/>
                    <a:pt x="82550" y="0"/>
                  </a:cubicBezTo>
                  <a:cubicBezTo>
                    <a:pt x="82550" y="1966"/>
                    <a:pt x="85435" y="3933"/>
                    <a:pt x="85435" y="3933"/>
                  </a:cubicBezTo>
                  <a:cubicBezTo>
                    <a:pt x="85435" y="3933"/>
                    <a:pt x="85435" y="3933"/>
                    <a:pt x="82550" y="3933"/>
                  </a:cubicBezTo>
                  <a:cubicBezTo>
                    <a:pt x="85435" y="3933"/>
                    <a:pt x="85435" y="3933"/>
                    <a:pt x="85435" y="3933"/>
                  </a:cubicBezTo>
                  <a:cubicBezTo>
                    <a:pt x="82550" y="1966"/>
                    <a:pt x="82550" y="3933"/>
                    <a:pt x="79671" y="3933"/>
                  </a:cubicBezTo>
                  <a:cubicBezTo>
                    <a:pt x="79671" y="3933"/>
                    <a:pt x="79671" y="3933"/>
                    <a:pt x="79671" y="3933"/>
                  </a:cubicBezTo>
                  <a:cubicBezTo>
                    <a:pt x="79671" y="3933"/>
                    <a:pt x="76792" y="5900"/>
                    <a:pt x="79671" y="5900"/>
                  </a:cubicBezTo>
                  <a:cubicBezTo>
                    <a:pt x="79671" y="7866"/>
                    <a:pt x="79671" y="7866"/>
                    <a:pt x="79671" y="7866"/>
                  </a:cubicBezTo>
                  <a:cubicBezTo>
                    <a:pt x="79671" y="7866"/>
                    <a:pt x="79671" y="9833"/>
                    <a:pt x="79671" y="9833"/>
                  </a:cubicBezTo>
                  <a:cubicBezTo>
                    <a:pt x="79671" y="11805"/>
                    <a:pt x="79671" y="11805"/>
                    <a:pt x="79671" y="11805"/>
                  </a:cubicBezTo>
                  <a:cubicBezTo>
                    <a:pt x="76792" y="13772"/>
                    <a:pt x="76792" y="13772"/>
                    <a:pt x="73907" y="13772"/>
                  </a:cubicBezTo>
                  <a:cubicBezTo>
                    <a:pt x="73907" y="13772"/>
                    <a:pt x="79671" y="9833"/>
                    <a:pt x="76792" y="11805"/>
                  </a:cubicBezTo>
                  <a:cubicBezTo>
                    <a:pt x="76792" y="9833"/>
                    <a:pt x="79671" y="9833"/>
                    <a:pt x="79671" y="7866"/>
                  </a:cubicBezTo>
                  <a:cubicBezTo>
                    <a:pt x="79671" y="7866"/>
                    <a:pt x="76792" y="7866"/>
                    <a:pt x="76792" y="7866"/>
                  </a:cubicBezTo>
                  <a:cubicBezTo>
                    <a:pt x="76792" y="7866"/>
                    <a:pt x="76792" y="7866"/>
                    <a:pt x="76792" y="5900"/>
                  </a:cubicBezTo>
                  <a:cubicBezTo>
                    <a:pt x="76792" y="5900"/>
                    <a:pt x="76792" y="5900"/>
                    <a:pt x="76792" y="5900"/>
                  </a:cubicBezTo>
                  <a:cubicBezTo>
                    <a:pt x="76792" y="3933"/>
                    <a:pt x="76792" y="3933"/>
                    <a:pt x="73907" y="3933"/>
                  </a:cubicBezTo>
                  <a:cubicBezTo>
                    <a:pt x="76792" y="3933"/>
                    <a:pt x="71028" y="5900"/>
                    <a:pt x="73907" y="3933"/>
                  </a:cubicBezTo>
                  <a:cubicBezTo>
                    <a:pt x="71028" y="5900"/>
                    <a:pt x="73907" y="5900"/>
                    <a:pt x="73907" y="7866"/>
                  </a:cubicBezTo>
                  <a:cubicBezTo>
                    <a:pt x="73907" y="7866"/>
                    <a:pt x="73907" y="5900"/>
                    <a:pt x="73907" y="5900"/>
                  </a:cubicBezTo>
                  <a:cubicBezTo>
                    <a:pt x="76792" y="7866"/>
                    <a:pt x="73907" y="7866"/>
                    <a:pt x="73907" y="9833"/>
                  </a:cubicBezTo>
                  <a:cubicBezTo>
                    <a:pt x="73907" y="7866"/>
                    <a:pt x="73907" y="7866"/>
                    <a:pt x="71028" y="7866"/>
                  </a:cubicBezTo>
                  <a:cubicBezTo>
                    <a:pt x="71028" y="5900"/>
                    <a:pt x="71028" y="5900"/>
                    <a:pt x="71028" y="3933"/>
                  </a:cubicBezTo>
                  <a:cubicBezTo>
                    <a:pt x="71028" y="5900"/>
                    <a:pt x="71028" y="5900"/>
                    <a:pt x="71028" y="7866"/>
                  </a:cubicBezTo>
                  <a:cubicBezTo>
                    <a:pt x="71028" y="7866"/>
                    <a:pt x="71028" y="7866"/>
                    <a:pt x="68149" y="7866"/>
                  </a:cubicBezTo>
                  <a:cubicBezTo>
                    <a:pt x="68149" y="7866"/>
                    <a:pt x="71028" y="7866"/>
                    <a:pt x="71028" y="7866"/>
                  </a:cubicBezTo>
                  <a:cubicBezTo>
                    <a:pt x="71028" y="7866"/>
                    <a:pt x="68149" y="7866"/>
                    <a:pt x="68149" y="7866"/>
                  </a:cubicBezTo>
                  <a:cubicBezTo>
                    <a:pt x="68149" y="5900"/>
                    <a:pt x="68149" y="7866"/>
                    <a:pt x="65270" y="7866"/>
                  </a:cubicBezTo>
                  <a:cubicBezTo>
                    <a:pt x="68149" y="7866"/>
                    <a:pt x="68149" y="5900"/>
                    <a:pt x="65270" y="5900"/>
                  </a:cubicBezTo>
                  <a:cubicBezTo>
                    <a:pt x="65270" y="5900"/>
                    <a:pt x="65270" y="7866"/>
                    <a:pt x="65270" y="7866"/>
                  </a:cubicBezTo>
                  <a:cubicBezTo>
                    <a:pt x="65270" y="7866"/>
                    <a:pt x="62386" y="7866"/>
                    <a:pt x="62386" y="9833"/>
                  </a:cubicBezTo>
                  <a:cubicBezTo>
                    <a:pt x="62386" y="7866"/>
                    <a:pt x="62386" y="7866"/>
                    <a:pt x="62386" y="7866"/>
                  </a:cubicBezTo>
                  <a:cubicBezTo>
                    <a:pt x="59507" y="9833"/>
                    <a:pt x="59507" y="5900"/>
                    <a:pt x="59507" y="9833"/>
                  </a:cubicBezTo>
                  <a:cubicBezTo>
                    <a:pt x="56628" y="9833"/>
                    <a:pt x="59507" y="11805"/>
                    <a:pt x="56628" y="11805"/>
                  </a:cubicBezTo>
                  <a:cubicBezTo>
                    <a:pt x="56628" y="11805"/>
                    <a:pt x="56628" y="11805"/>
                    <a:pt x="56628" y="11805"/>
                  </a:cubicBezTo>
                  <a:cubicBezTo>
                    <a:pt x="56628" y="11805"/>
                    <a:pt x="56628" y="11805"/>
                    <a:pt x="56628" y="13772"/>
                  </a:cubicBezTo>
                  <a:cubicBezTo>
                    <a:pt x="53743" y="11805"/>
                    <a:pt x="56628" y="13772"/>
                    <a:pt x="56628" y="13772"/>
                  </a:cubicBezTo>
                  <a:cubicBezTo>
                    <a:pt x="56628" y="15738"/>
                    <a:pt x="53743" y="15738"/>
                    <a:pt x="53743" y="15738"/>
                  </a:cubicBezTo>
                  <a:cubicBezTo>
                    <a:pt x="53743" y="15738"/>
                    <a:pt x="53743" y="15738"/>
                    <a:pt x="56628" y="15738"/>
                  </a:cubicBezTo>
                  <a:cubicBezTo>
                    <a:pt x="56628" y="15738"/>
                    <a:pt x="56628" y="15738"/>
                    <a:pt x="56628" y="15738"/>
                  </a:cubicBezTo>
                  <a:cubicBezTo>
                    <a:pt x="56628" y="15738"/>
                    <a:pt x="56628" y="15738"/>
                    <a:pt x="56628" y="17705"/>
                  </a:cubicBezTo>
                  <a:cubicBezTo>
                    <a:pt x="56628" y="15738"/>
                    <a:pt x="56628" y="17705"/>
                    <a:pt x="56628" y="17705"/>
                  </a:cubicBezTo>
                  <a:cubicBezTo>
                    <a:pt x="56628" y="17705"/>
                    <a:pt x="53743" y="17705"/>
                    <a:pt x="53743" y="17705"/>
                  </a:cubicBezTo>
                  <a:cubicBezTo>
                    <a:pt x="53743" y="17705"/>
                    <a:pt x="50864" y="17705"/>
                    <a:pt x="50864" y="19672"/>
                  </a:cubicBezTo>
                  <a:cubicBezTo>
                    <a:pt x="53743" y="19672"/>
                    <a:pt x="53743" y="19672"/>
                    <a:pt x="56628" y="19672"/>
                  </a:cubicBezTo>
                  <a:cubicBezTo>
                    <a:pt x="53743" y="21638"/>
                    <a:pt x="53743" y="19672"/>
                    <a:pt x="50864" y="19672"/>
                  </a:cubicBezTo>
                  <a:cubicBezTo>
                    <a:pt x="53743" y="19672"/>
                    <a:pt x="53743" y="19672"/>
                    <a:pt x="53743" y="19672"/>
                  </a:cubicBezTo>
                  <a:cubicBezTo>
                    <a:pt x="50864" y="19672"/>
                    <a:pt x="47985" y="19672"/>
                    <a:pt x="45106" y="21638"/>
                  </a:cubicBezTo>
                  <a:cubicBezTo>
                    <a:pt x="45106" y="21638"/>
                    <a:pt x="45106" y="23605"/>
                    <a:pt x="45106" y="23605"/>
                  </a:cubicBezTo>
                  <a:cubicBezTo>
                    <a:pt x="45106" y="23605"/>
                    <a:pt x="47985" y="23605"/>
                    <a:pt x="47985" y="23605"/>
                  </a:cubicBezTo>
                  <a:cubicBezTo>
                    <a:pt x="47985" y="25572"/>
                    <a:pt x="50864" y="25572"/>
                    <a:pt x="50864" y="25572"/>
                  </a:cubicBezTo>
                  <a:cubicBezTo>
                    <a:pt x="50864" y="23605"/>
                    <a:pt x="53743" y="23605"/>
                    <a:pt x="53743" y="25572"/>
                  </a:cubicBezTo>
                  <a:cubicBezTo>
                    <a:pt x="53743" y="25572"/>
                    <a:pt x="53743" y="23605"/>
                    <a:pt x="56628" y="23605"/>
                  </a:cubicBezTo>
                  <a:cubicBezTo>
                    <a:pt x="56628" y="23605"/>
                    <a:pt x="53743" y="25572"/>
                    <a:pt x="53743" y="25572"/>
                  </a:cubicBezTo>
                  <a:cubicBezTo>
                    <a:pt x="56628" y="25572"/>
                    <a:pt x="56628" y="25572"/>
                    <a:pt x="56628" y="25572"/>
                  </a:cubicBezTo>
                  <a:cubicBezTo>
                    <a:pt x="56628" y="25572"/>
                    <a:pt x="53743" y="25572"/>
                    <a:pt x="53743" y="27538"/>
                  </a:cubicBezTo>
                  <a:cubicBezTo>
                    <a:pt x="53743" y="25572"/>
                    <a:pt x="59507" y="23605"/>
                    <a:pt x="59507" y="25572"/>
                  </a:cubicBezTo>
                  <a:cubicBezTo>
                    <a:pt x="59507" y="23605"/>
                    <a:pt x="62386" y="25572"/>
                    <a:pt x="62386" y="23605"/>
                  </a:cubicBezTo>
                  <a:cubicBezTo>
                    <a:pt x="62386" y="23605"/>
                    <a:pt x="62386" y="25572"/>
                    <a:pt x="62386" y="25572"/>
                  </a:cubicBezTo>
                  <a:cubicBezTo>
                    <a:pt x="62386" y="25572"/>
                    <a:pt x="62386" y="25572"/>
                    <a:pt x="62386" y="25572"/>
                  </a:cubicBezTo>
                  <a:cubicBezTo>
                    <a:pt x="62386" y="25572"/>
                    <a:pt x="59507" y="27538"/>
                    <a:pt x="59507" y="27538"/>
                  </a:cubicBezTo>
                  <a:cubicBezTo>
                    <a:pt x="59507" y="27538"/>
                    <a:pt x="59507" y="27538"/>
                    <a:pt x="59507" y="27538"/>
                  </a:cubicBezTo>
                  <a:cubicBezTo>
                    <a:pt x="59507" y="29505"/>
                    <a:pt x="56628" y="29505"/>
                    <a:pt x="53743" y="29505"/>
                  </a:cubicBezTo>
                  <a:cubicBezTo>
                    <a:pt x="53743" y="29505"/>
                    <a:pt x="53743" y="29505"/>
                    <a:pt x="53743" y="29505"/>
                  </a:cubicBezTo>
                  <a:cubicBezTo>
                    <a:pt x="53743" y="31477"/>
                    <a:pt x="47985" y="31477"/>
                    <a:pt x="47985" y="33444"/>
                  </a:cubicBezTo>
                  <a:cubicBezTo>
                    <a:pt x="47985" y="33444"/>
                    <a:pt x="50864" y="33444"/>
                    <a:pt x="53743" y="33444"/>
                  </a:cubicBezTo>
                  <a:cubicBezTo>
                    <a:pt x="53743" y="33444"/>
                    <a:pt x="50864" y="33444"/>
                    <a:pt x="50864" y="33444"/>
                  </a:cubicBezTo>
                  <a:cubicBezTo>
                    <a:pt x="50864" y="35411"/>
                    <a:pt x="53743" y="35411"/>
                    <a:pt x="53743" y="35411"/>
                  </a:cubicBezTo>
                  <a:cubicBezTo>
                    <a:pt x="53743" y="35411"/>
                    <a:pt x="50864" y="35411"/>
                    <a:pt x="50864" y="35411"/>
                  </a:cubicBezTo>
                  <a:cubicBezTo>
                    <a:pt x="50864" y="37377"/>
                    <a:pt x="50864" y="37377"/>
                    <a:pt x="53743" y="37377"/>
                  </a:cubicBezTo>
                  <a:cubicBezTo>
                    <a:pt x="50864" y="39344"/>
                    <a:pt x="50864" y="37377"/>
                    <a:pt x="47985" y="35411"/>
                  </a:cubicBezTo>
                  <a:cubicBezTo>
                    <a:pt x="47985" y="35411"/>
                    <a:pt x="45106" y="35411"/>
                    <a:pt x="42221" y="35411"/>
                  </a:cubicBezTo>
                  <a:cubicBezTo>
                    <a:pt x="42221" y="35411"/>
                    <a:pt x="39342" y="35411"/>
                    <a:pt x="39342" y="35411"/>
                  </a:cubicBezTo>
                  <a:cubicBezTo>
                    <a:pt x="36463" y="35411"/>
                    <a:pt x="36463" y="39344"/>
                    <a:pt x="36463" y="39344"/>
                  </a:cubicBezTo>
                  <a:cubicBezTo>
                    <a:pt x="36463" y="39344"/>
                    <a:pt x="33579" y="37377"/>
                    <a:pt x="33579" y="37377"/>
                  </a:cubicBezTo>
                  <a:cubicBezTo>
                    <a:pt x="33579" y="37377"/>
                    <a:pt x="33579" y="35411"/>
                    <a:pt x="33579" y="35411"/>
                  </a:cubicBezTo>
                  <a:cubicBezTo>
                    <a:pt x="33579" y="35411"/>
                    <a:pt x="33579" y="35411"/>
                    <a:pt x="30700" y="33444"/>
                  </a:cubicBezTo>
                  <a:cubicBezTo>
                    <a:pt x="30700" y="33444"/>
                    <a:pt x="27821" y="35411"/>
                    <a:pt x="27821" y="35411"/>
                  </a:cubicBezTo>
                  <a:cubicBezTo>
                    <a:pt x="27821" y="35411"/>
                    <a:pt x="27821" y="35411"/>
                    <a:pt x="24942" y="35411"/>
                  </a:cubicBezTo>
                  <a:cubicBezTo>
                    <a:pt x="24942" y="33444"/>
                    <a:pt x="22057" y="33444"/>
                    <a:pt x="19178" y="33444"/>
                  </a:cubicBezTo>
                  <a:cubicBezTo>
                    <a:pt x="16299" y="33444"/>
                    <a:pt x="16299" y="35411"/>
                    <a:pt x="19178" y="35411"/>
                  </a:cubicBezTo>
                  <a:cubicBezTo>
                    <a:pt x="19178" y="35411"/>
                    <a:pt x="19178" y="35411"/>
                    <a:pt x="19178" y="35411"/>
                  </a:cubicBezTo>
                  <a:cubicBezTo>
                    <a:pt x="19178" y="35411"/>
                    <a:pt x="19178" y="35411"/>
                    <a:pt x="19178" y="35411"/>
                  </a:cubicBezTo>
                  <a:cubicBezTo>
                    <a:pt x="16299" y="35411"/>
                    <a:pt x="19178" y="35411"/>
                    <a:pt x="16299" y="37377"/>
                  </a:cubicBezTo>
                  <a:cubicBezTo>
                    <a:pt x="16299" y="37377"/>
                    <a:pt x="16299" y="37377"/>
                    <a:pt x="13414" y="37377"/>
                  </a:cubicBezTo>
                  <a:cubicBezTo>
                    <a:pt x="13414" y="37377"/>
                    <a:pt x="13414" y="37377"/>
                    <a:pt x="13414" y="37377"/>
                  </a:cubicBezTo>
                  <a:cubicBezTo>
                    <a:pt x="16299" y="37377"/>
                    <a:pt x="16299" y="37377"/>
                    <a:pt x="16299" y="35411"/>
                  </a:cubicBezTo>
                  <a:cubicBezTo>
                    <a:pt x="16299" y="35411"/>
                    <a:pt x="13414" y="35411"/>
                    <a:pt x="13414" y="35411"/>
                  </a:cubicBezTo>
                  <a:cubicBezTo>
                    <a:pt x="13414" y="35411"/>
                    <a:pt x="10535" y="37377"/>
                    <a:pt x="10535" y="37377"/>
                  </a:cubicBezTo>
                  <a:cubicBezTo>
                    <a:pt x="10535" y="37377"/>
                    <a:pt x="10535" y="37377"/>
                    <a:pt x="10535" y="37377"/>
                  </a:cubicBezTo>
                  <a:cubicBezTo>
                    <a:pt x="10535" y="39344"/>
                    <a:pt x="10535" y="39344"/>
                    <a:pt x="10535" y="41311"/>
                  </a:cubicBezTo>
                  <a:cubicBezTo>
                    <a:pt x="10535" y="41311"/>
                    <a:pt x="13414" y="41311"/>
                    <a:pt x="10535" y="41311"/>
                  </a:cubicBezTo>
                  <a:cubicBezTo>
                    <a:pt x="13414" y="39344"/>
                    <a:pt x="10535" y="39344"/>
                    <a:pt x="13414" y="39344"/>
                  </a:cubicBezTo>
                  <a:cubicBezTo>
                    <a:pt x="10535" y="39344"/>
                    <a:pt x="10535" y="39344"/>
                    <a:pt x="10535" y="39344"/>
                  </a:cubicBezTo>
                  <a:cubicBezTo>
                    <a:pt x="13414" y="39344"/>
                    <a:pt x="13414" y="37377"/>
                    <a:pt x="13414" y="37377"/>
                  </a:cubicBezTo>
                  <a:cubicBezTo>
                    <a:pt x="13414" y="37377"/>
                    <a:pt x="16299" y="39344"/>
                    <a:pt x="13414" y="39344"/>
                  </a:cubicBezTo>
                  <a:cubicBezTo>
                    <a:pt x="13414" y="39344"/>
                    <a:pt x="13414" y="39344"/>
                    <a:pt x="16299" y="39344"/>
                  </a:cubicBezTo>
                  <a:cubicBezTo>
                    <a:pt x="13414" y="39344"/>
                    <a:pt x="13414" y="39344"/>
                    <a:pt x="13414" y="39344"/>
                  </a:cubicBezTo>
                  <a:cubicBezTo>
                    <a:pt x="13414" y="39344"/>
                    <a:pt x="16299" y="39344"/>
                    <a:pt x="16299" y="41311"/>
                  </a:cubicBezTo>
                  <a:cubicBezTo>
                    <a:pt x="13414" y="41311"/>
                    <a:pt x="13414" y="41311"/>
                    <a:pt x="13414" y="41311"/>
                  </a:cubicBezTo>
                  <a:cubicBezTo>
                    <a:pt x="13414" y="43277"/>
                    <a:pt x="16299" y="41311"/>
                    <a:pt x="16299" y="41311"/>
                  </a:cubicBezTo>
                  <a:cubicBezTo>
                    <a:pt x="16299" y="41311"/>
                    <a:pt x="16299" y="41311"/>
                    <a:pt x="16299" y="41311"/>
                  </a:cubicBezTo>
                  <a:cubicBezTo>
                    <a:pt x="13414" y="43277"/>
                    <a:pt x="16299" y="45244"/>
                    <a:pt x="19178" y="45244"/>
                  </a:cubicBezTo>
                  <a:cubicBezTo>
                    <a:pt x="19178" y="45244"/>
                    <a:pt x="19178" y="45244"/>
                    <a:pt x="19178" y="45244"/>
                  </a:cubicBezTo>
                  <a:cubicBezTo>
                    <a:pt x="19178" y="45244"/>
                    <a:pt x="19178" y="45244"/>
                    <a:pt x="19178" y="47211"/>
                  </a:cubicBezTo>
                  <a:cubicBezTo>
                    <a:pt x="19178" y="45244"/>
                    <a:pt x="16299" y="45244"/>
                    <a:pt x="16299" y="45244"/>
                  </a:cubicBezTo>
                  <a:cubicBezTo>
                    <a:pt x="16299" y="47211"/>
                    <a:pt x="13414" y="49177"/>
                    <a:pt x="16299" y="47211"/>
                  </a:cubicBezTo>
                  <a:cubicBezTo>
                    <a:pt x="19178" y="47211"/>
                    <a:pt x="19178" y="47211"/>
                    <a:pt x="22057" y="47211"/>
                  </a:cubicBezTo>
                  <a:cubicBezTo>
                    <a:pt x="22057" y="47211"/>
                    <a:pt x="24942" y="47211"/>
                    <a:pt x="24942" y="47211"/>
                  </a:cubicBezTo>
                  <a:cubicBezTo>
                    <a:pt x="24942" y="47211"/>
                    <a:pt x="24942" y="47211"/>
                    <a:pt x="24942" y="47211"/>
                  </a:cubicBezTo>
                  <a:cubicBezTo>
                    <a:pt x="24942" y="47211"/>
                    <a:pt x="24942" y="49177"/>
                    <a:pt x="24942" y="49177"/>
                  </a:cubicBezTo>
                  <a:cubicBezTo>
                    <a:pt x="24942" y="49177"/>
                    <a:pt x="24942" y="49177"/>
                    <a:pt x="22057" y="49177"/>
                  </a:cubicBezTo>
                  <a:cubicBezTo>
                    <a:pt x="24942" y="49177"/>
                    <a:pt x="24942" y="51150"/>
                    <a:pt x="24942" y="51150"/>
                  </a:cubicBezTo>
                  <a:cubicBezTo>
                    <a:pt x="22057" y="51150"/>
                    <a:pt x="16299" y="51150"/>
                    <a:pt x="16299" y="51150"/>
                  </a:cubicBezTo>
                  <a:cubicBezTo>
                    <a:pt x="13414" y="53116"/>
                    <a:pt x="16299" y="55083"/>
                    <a:pt x="16299" y="55083"/>
                  </a:cubicBezTo>
                  <a:cubicBezTo>
                    <a:pt x="19178" y="57050"/>
                    <a:pt x="19178" y="55083"/>
                    <a:pt x="22057" y="57050"/>
                  </a:cubicBezTo>
                  <a:cubicBezTo>
                    <a:pt x="19178" y="57050"/>
                    <a:pt x="19178" y="55083"/>
                    <a:pt x="16299" y="55083"/>
                  </a:cubicBezTo>
                  <a:cubicBezTo>
                    <a:pt x="16299" y="55083"/>
                    <a:pt x="13414" y="57050"/>
                    <a:pt x="10535" y="57050"/>
                  </a:cubicBezTo>
                  <a:cubicBezTo>
                    <a:pt x="13414" y="57050"/>
                    <a:pt x="13414" y="57050"/>
                    <a:pt x="13414" y="57050"/>
                  </a:cubicBezTo>
                  <a:cubicBezTo>
                    <a:pt x="13414" y="57050"/>
                    <a:pt x="13414" y="59016"/>
                    <a:pt x="13414" y="59016"/>
                  </a:cubicBezTo>
                  <a:cubicBezTo>
                    <a:pt x="13414" y="57050"/>
                    <a:pt x="10535" y="57050"/>
                    <a:pt x="10535" y="57050"/>
                  </a:cubicBezTo>
                  <a:cubicBezTo>
                    <a:pt x="10535" y="57050"/>
                    <a:pt x="10535" y="57050"/>
                    <a:pt x="10535" y="57050"/>
                  </a:cubicBezTo>
                  <a:cubicBezTo>
                    <a:pt x="10535" y="57050"/>
                    <a:pt x="7656" y="57050"/>
                    <a:pt x="7656" y="59016"/>
                  </a:cubicBezTo>
                  <a:cubicBezTo>
                    <a:pt x="10535" y="57050"/>
                    <a:pt x="10535" y="60983"/>
                    <a:pt x="13414" y="60983"/>
                  </a:cubicBezTo>
                  <a:cubicBezTo>
                    <a:pt x="13414" y="60983"/>
                    <a:pt x="13414" y="60983"/>
                    <a:pt x="13414" y="60983"/>
                  </a:cubicBezTo>
                  <a:cubicBezTo>
                    <a:pt x="13414" y="60983"/>
                    <a:pt x="10535" y="60983"/>
                    <a:pt x="10535" y="60983"/>
                  </a:cubicBezTo>
                  <a:cubicBezTo>
                    <a:pt x="13414" y="60983"/>
                    <a:pt x="7656" y="60983"/>
                    <a:pt x="7656" y="62950"/>
                  </a:cubicBezTo>
                  <a:cubicBezTo>
                    <a:pt x="10535" y="62950"/>
                    <a:pt x="10535" y="62950"/>
                    <a:pt x="10535" y="62950"/>
                  </a:cubicBezTo>
                  <a:cubicBezTo>
                    <a:pt x="10535" y="62950"/>
                    <a:pt x="13414" y="62950"/>
                    <a:pt x="13414" y="62950"/>
                  </a:cubicBezTo>
                  <a:cubicBezTo>
                    <a:pt x="16299" y="62950"/>
                    <a:pt x="16299" y="60983"/>
                    <a:pt x="16299" y="60983"/>
                  </a:cubicBezTo>
                  <a:cubicBezTo>
                    <a:pt x="16299" y="62950"/>
                    <a:pt x="16299" y="62950"/>
                    <a:pt x="19178" y="62950"/>
                  </a:cubicBezTo>
                  <a:cubicBezTo>
                    <a:pt x="19178" y="62950"/>
                    <a:pt x="19178" y="62950"/>
                    <a:pt x="19178" y="62950"/>
                  </a:cubicBezTo>
                  <a:cubicBezTo>
                    <a:pt x="19178" y="62950"/>
                    <a:pt x="19178" y="62950"/>
                    <a:pt x="19178" y="62950"/>
                  </a:cubicBezTo>
                  <a:cubicBezTo>
                    <a:pt x="19178" y="62950"/>
                    <a:pt x="16299" y="62950"/>
                    <a:pt x="16299" y="62950"/>
                  </a:cubicBezTo>
                  <a:cubicBezTo>
                    <a:pt x="13414" y="64916"/>
                    <a:pt x="16299" y="64916"/>
                    <a:pt x="16299" y="64916"/>
                  </a:cubicBezTo>
                  <a:cubicBezTo>
                    <a:pt x="19178" y="64916"/>
                    <a:pt x="19178" y="66883"/>
                    <a:pt x="19178" y="64916"/>
                  </a:cubicBezTo>
                  <a:cubicBezTo>
                    <a:pt x="22057" y="64916"/>
                    <a:pt x="22057" y="62950"/>
                    <a:pt x="22057" y="62950"/>
                  </a:cubicBezTo>
                  <a:cubicBezTo>
                    <a:pt x="22057" y="62950"/>
                    <a:pt x="22057" y="64916"/>
                    <a:pt x="22057" y="64916"/>
                  </a:cubicBezTo>
                  <a:cubicBezTo>
                    <a:pt x="24942" y="64916"/>
                    <a:pt x="22057" y="62950"/>
                    <a:pt x="22057" y="62950"/>
                  </a:cubicBezTo>
                  <a:cubicBezTo>
                    <a:pt x="24942" y="62950"/>
                    <a:pt x="24942" y="62950"/>
                    <a:pt x="24942" y="62950"/>
                  </a:cubicBezTo>
                  <a:cubicBezTo>
                    <a:pt x="24942" y="62950"/>
                    <a:pt x="24942" y="62950"/>
                    <a:pt x="24942" y="62950"/>
                  </a:cubicBezTo>
                  <a:cubicBezTo>
                    <a:pt x="24942" y="64916"/>
                    <a:pt x="22057" y="64916"/>
                    <a:pt x="22057" y="66883"/>
                  </a:cubicBezTo>
                  <a:cubicBezTo>
                    <a:pt x="22057" y="66883"/>
                    <a:pt x="22057" y="66883"/>
                    <a:pt x="24942" y="66883"/>
                  </a:cubicBezTo>
                  <a:cubicBezTo>
                    <a:pt x="24942" y="66883"/>
                    <a:pt x="22057" y="64916"/>
                    <a:pt x="24942" y="66883"/>
                  </a:cubicBezTo>
                  <a:cubicBezTo>
                    <a:pt x="24942" y="66883"/>
                    <a:pt x="24942" y="66883"/>
                    <a:pt x="27821" y="66883"/>
                  </a:cubicBezTo>
                  <a:cubicBezTo>
                    <a:pt x="27821" y="68850"/>
                    <a:pt x="27821" y="66883"/>
                    <a:pt x="30700" y="66883"/>
                  </a:cubicBezTo>
                  <a:cubicBezTo>
                    <a:pt x="33579" y="66883"/>
                    <a:pt x="36463" y="66883"/>
                    <a:pt x="42221" y="66883"/>
                  </a:cubicBezTo>
                  <a:cubicBezTo>
                    <a:pt x="42221" y="66883"/>
                    <a:pt x="39342" y="66883"/>
                    <a:pt x="39342" y="66883"/>
                  </a:cubicBezTo>
                  <a:cubicBezTo>
                    <a:pt x="39342" y="66883"/>
                    <a:pt x="39342" y="66883"/>
                    <a:pt x="39342" y="66883"/>
                  </a:cubicBezTo>
                  <a:cubicBezTo>
                    <a:pt x="39342" y="66883"/>
                    <a:pt x="39342" y="66883"/>
                    <a:pt x="39342" y="68850"/>
                  </a:cubicBezTo>
                  <a:cubicBezTo>
                    <a:pt x="39342" y="68850"/>
                    <a:pt x="42221" y="68850"/>
                    <a:pt x="42221" y="68850"/>
                  </a:cubicBezTo>
                  <a:cubicBezTo>
                    <a:pt x="42221" y="68850"/>
                    <a:pt x="39342" y="68850"/>
                    <a:pt x="42221" y="70822"/>
                  </a:cubicBezTo>
                  <a:cubicBezTo>
                    <a:pt x="39342" y="70822"/>
                    <a:pt x="39342" y="70822"/>
                    <a:pt x="39342" y="68850"/>
                  </a:cubicBezTo>
                  <a:cubicBezTo>
                    <a:pt x="39342" y="68850"/>
                    <a:pt x="39342" y="68850"/>
                    <a:pt x="39342" y="68850"/>
                  </a:cubicBezTo>
                  <a:cubicBezTo>
                    <a:pt x="39342" y="68850"/>
                    <a:pt x="39342" y="70822"/>
                    <a:pt x="39342" y="70822"/>
                  </a:cubicBezTo>
                  <a:cubicBezTo>
                    <a:pt x="39342" y="70822"/>
                    <a:pt x="36463" y="68850"/>
                    <a:pt x="36463" y="70822"/>
                  </a:cubicBezTo>
                  <a:cubicBezTo>
                    <a:pt x="36463" y="70822"/>
                    <a:pt x="36463" y="70822"/>
                    <a:pt x="36463" y="70822"/>
                  </a:cubicBezTo>
                  <a:cubicBezTo>
                    <a:pt x="36463" y="70822"/>
                    <a:pt x="36463" y="70822"/>
                    <a:pt x="36463" y="70822"/>
                  </a:cubicBezTo>
                  <a:cubicBezTo>
                    <a:pt x="36463" y="70822"/>
                    <a:pt x="33579" y="70822"/>
                    <a:pt x="33579" y="70822"/>
                  </a:cubicBezTo>
                  <a:cubicBezTo>
                    <a:pt x="30700" y="70822"/>
                    <a:pt x="33579" y="70822"/>
                    <a:pt x="30700" y="70822"/>
                  </a:cubicBezTo>
                  <a:cubicBezTo>
                    <a:pt x="30700" y="72788"/>
                    <a:pt x="27821" y="74755"/>
                    <a:pt x="27821" y="76722"/>
                  </a:cubicBezTo>
                  <a:cubicBezTo>
                    <a:pt x="27821" y="76722"/>
                    <a:pt x="27821" y="76722"/>
                    <a:pt x="30700" y="76722"/>
                  </a:cubicBezTo>
                  <a:cubicBezTo>
                    <a:pt x="30700" y="78688"/>
                    <a:pt x="27821" y="78688"/>
                    <a:pt x="27821" y="80655"/>
                  </a:cubicBezTo>
                  <a:cubicBezTo>
                    <a:pt x="27821" y="80655"/>
                    <a:pt x="27821" y="82622"/>
                    <a:pt x="24942" y="82622"/>
                  </a:cubicBezTo>
                  <a:cubicBezTo>
                    <a:pt x="24942" y="82622"/>
                    <a:pt x="24942" y="82622"/>
                    <a:pt x="22057" y="82622"/>
                  </a:cubicBezTo>
                  <a:cubicBezTo>
                    <a:pt x="22057" y="82622"/>
                    <a:pt x="22057" y="84588"/>
                    <a:pt x="22057" y="84588"/>
                  </a:cubicBezTo>
                  <a:cubicBezTo>
                    <a:pt x="19178" y="84588"/>
                    <a:pt x="16299" y="86555"/>
                    <a:pt x="13414" y="88522"/>
                  </a:cubicBezTo>
                  <a:cubicBezTo>
                    <a:pt x="16299" y="88522"/>
                    <a:pt x="19178" y="88522"/>
                    <a:pt x="19178" y="86555"/>
                  </a:cubicBezTo>
                  <a:cubicBezTo>
                    <a:pt x="22057" y="86555"/>
                    <a:pt x="22057" y="86555"/>
                    <a:pt x="24942" y="84588"/>
                  </a:cubicBezTo>
                  <a:cubicBezTo>
                    <a:pt x="24942" y="84588"/>
                    <a:pt x="24942" y="84588"/>
                    <a:pt x="24942" y="84588"/>
                  </a:cubicBezTo>
                  <a:cubicBezTo>
                    <a:pt x="24942" y="84588"/>
                    <a:pt x="24942" y="84588"/>
                    <a:pt x="27821" y="86555"/>
                  </a:cubicBezTo>
                  <a:cubicBezTo>
                    <a:pt x="27821" y="86555"/>
                    <a:pt x="30700" y="86555"/>
                    <a:pt x="33579" y="84588"/>
                  </a:cubicBezTo>
                  <a:cubicBezTo>
                    <a:pt x="30700" y="86555"/>
                    <a:pt x="30700" y="86555"/>
                    <a:pt x="30700" y="86555"/>
                  </a:cubicBezTo>
                  <a:cubicBezTo>
                    <a:pt x="30700" y="86555"/>
                    <a:pt x="36463" y="86555"/>
                    <a:pt x="36463" y="84588"/>
                  </a:cubicBezTo>
                  <a:cubicBezTo>
                    <a:pt x="39342" y="84588"/>
                    <a:pt x="39342" y="82622"/>
                    <a:pt x="42221" y="80655"/>
                  </a:cubicBezTo>
                  <a:cubicBezTo>
                    <a:pt x="39342" y="84588"/>
                    <a:pt x="42221" y="84588"/>
                    <a:pt x="45106" y="84588"/>
                  </a:cubicBezTo>
                  <a:cubicBezTo>
                    <a:pt x="39342" y="84588"/>
                    <a:pt x="36463" y="86555"/>
                    <a:pt x="33579" y="86555"/>
                  </a:cubicBezTo>
                  <a:cubicBezTo>
                    <a:pt x="30700" y="86555"/>
                    <a:pt x="27821" y="88522"/>
                    <a:pt x="27821" y="88522"/>
                  </a:cubicBezTo>
                  <a:cubicBezTo>
                    <a:pt x="27821" y="88522"/>
                    <a:pt x="24942" y="86555"/>
                    <a:pt x="24942" y="86555"/>
                  </a:cubicBezTo>
                  <a:cubicBezTo>
                    <a:pt x="22057" y="88522"/>
                    <a:pt x="22057" y="88522"/>
                    <a:pt x="22057" y="90494"/>
                  </a:cubicBezTo>
                  <a:cubicBezTo>
                    <a:pt x="22057" y="90494"/>
                    <a:pt x="22057" y="90494"/>
                    <a:pt x="22057" y="90494"/>
                  </a:cubicBezTo>
                  <a:cubicBezTo>
                    <a:pt x="22057" y="90494"/>
                    <a:pt x="16299" y="92461"/>
                    <a:pt x="13414" y="92461"/>
                  </a:cubicBezTo>
                  <a:cubicBezTo>
                    <a:pt x="13414" y="92461"/>
                    <a:pt x="16299" y="92461"/>
                    <a:pt x="16299" y="92461"/>
                  </a:cubicBezTo>
                  <a:cubicBezTo>
                    <a:pt x="19178" y="94427"/>
                    <a:pt x="16299" y="94427"/>
                    <a:pt x="19178" y="94427"/>
                  </a:cubicBezTo>
                  <a:cubicBezTo>
                    <a:pt x="16299" y="94427"/>
                    <a:pt x="16299" y="96394"/>
                    <a:pt x="16299" y="96394"/>
                  </a:cubicBezTo>
                  <a:cubicBezTo>
                    <a:pt x="16299" y="96394"/>
                    <a:pt x="16299" y="96394"/>
                    <a:pt x="16299" y="96394"/>
                  </a:cubicBezTo>
                  <a:cubicBezTo>
                    <a:pt x="16299" y="96394"/>
                    <a:pt x="16299" y="96394"/>
                    <a:pt x="16299" y="96394"/>
                  </a:cubicBezTo>
                  <a:cubicBezTo>
                    <a:pt x="16299" y="96394"/>
                    <a:pt x="19178" y="96394"/>
                    <a:pt x="19178" y="96394"/>
                  </a:cubicBezTo>
                  <a:cubicBezTo>
                    <a:pt x="19178" y="96394"/>
                    <a:pt x="19178" y="96394"/>
                    <a:pt x="19178" y="96394"/>
                  </a:cubicBezTo>
                  <a:cubicBezTo>
                    <a:pt x="19178" y="96394"/>
                    <a:pt x="19178" y="96394"/>
                    <a:pt x="19178" y="96394"/>
                  </a:cubicBezTo>
                  <a:cubicBezTo>
                    <a:pt x="16299" y="98361"/>
                    <a:pt x="16299" y="98361"/>
                    <a:pt x="13414" y="96394"/>
                  </a:cubicBezTo>
                  <a:cubicBezTo>
                    <a:pt x="13414" y="96394"/>
                    <a:pt x="13414" y="94427"/>
                    <a:pt x="10535" y="94427"/>
                  </a:cubicBezTo>
                  <a:cubicBezTo>
                    <a:pt x="13414" y="96394"/>
                    <a:pt x="10535" y="98361"/>
                    <a:pt x="7656" y="98361"/>
                  </a:cubicBezTo>
                  <a:cubicBezTo>
                    <a:pt x="10535" y="94427"/>
                    <a:pt x="4777" y="96394"/>
                    <a:pt x="4777" y="98361"/>
                  </a:cubicBezTo>
                  <a:cubicBezTo>
                    <a:pt x="1893" y="98361"/>
                    <a:pt x="1893" y="100327"/>
                    <a:pt x="1893" y="98361"/>
                  </a:cubicBezTo>
                  <a:cubicBezTo>
                    <a:pt x="-985" y="98361"/>
                    <a:pt x="-985" y="102294"/>
                    <a:pt x="4777" y="100327"/>
                  </a:cubicBezTo>
                  <a:cubicBezTo>
                    <a:pt x="1893" y="100327"/>
                    <a:pt x="4777" y="100327"/>
                    <a:pt x="1893" y="100327"/>
                  </a:cubicBezTo>
                  <a:cubicBezTo>
                    <a:pt x="4777" y="100327"/>
                    <a:pt x="4777" y="100327"/>
                    <a:pt x="4777" y="100327"/>
                  </a:cubicBezTo>
                  <a:cubicBezTo>
                    <a:pt x="4777" y="100327"/>
                    <a:pt x="4777" y="100327"/>
                    <a:pt x="4777" y="100327"/>
                  </a:cubicBezTo>
                  <a:cubicBezTo>
                    <a:pt x="7656" y="100327"/>
                    <a:pt x="7656" y="100327"/>
                    <a:pt x="7656" y="100327"/>
                  </a:cubicBezTo>
                  <a:cubicBezTo>
                    <a:pt x="10535" y="100327"/>
                    <a:pt x="13414" y="100327"/>
                    <a:pt x="13414" y="100327"/>
                  </a:cubicBezTo>
                  <a:cubicBezTo>
                    <a:pt x="13414" y="100327"/>
                    <a:pt x="13414" y="100327"/>
                    <a:pt x="13414" y="100327"/>
                  </a:cubicBezTo>
                  <a:cubicBezTo>
                    <a:pt x="16299" y="100327"/>
                    <a:pt x="19178" y="100327"/>
                    <a:pt x="19178" y="100327"/>
                  </a:cubicBezTo>
                  <a:cubicBezTo>
                    <a:pt x="19178" y="100327"/>
                    <a:pt x="19178" y="100327"/>
                    <a:pt x="19178" y="100327"/>
                  </a:cubicBezTo>
                  <a:cubicBezTo>
                    <a:pt x="19178" y="100327"/>
                    <a:pt x="19178" y="100327"/>
                    <a:pt x="19178" y="100327"/>
                  </a:cubicBezTo>
                  <a:cubicBezTo>
                    <a:pt x="19178" y="100327"/>
                    <a:pt x="16299" y="100327"/>
                    <a:pt x="16299" y="100327"/>
                  </a:cubicBezTo>
                  <a:cubicBezTo>
                    <a:pt x="16299" y="100327"/>
                    <a:pt x="16299" y="102294"/>
                    <a:pt x="16299" y="102294"/>
                  </a:cubicBezTo>
                  <a:cubicBezTo>
                    <a:pt x="13414" y="102294"/>
                    <a:pt x="13414" y="102294"/>
                    <a:pt x="13414" y="102294"/>
                  </a:cubicBezTo>
                  <a:cubicBezTo>
                    <a:pt x="13414" y="102294"/>
                    <a:pt x="10535" y="104261"/>
                    <a:pt x="10535" y="104261"/>
                  </a:cubicBezTo>
                  <a:cubicBezTo>
                    <a:pt x="7656" y="104261"/>
                    <a:pt x="7656" y="104261"/>
                    <a:pt x="4777" y="106227"/>
                  </a:cubicBezTo>
                  <a:cubicBezTo>
                    <a:pt x="7656" y="106227"/>
                    <a:pt x="4777" y="108194"/>
                    <a:pt x="1893" y="108194"/>
                  </a:cubicBezTo>
                  <a:cubicBezTo>
                    <a:pt x="1893" y="108194"/>
                    <a:pt x="1893" y="108194"/>
                    <a:pt x="1893" y="108194"/>
                  </a:cubicBezTo>
                  <a:cubicBezTo>
                    <a:pt x="1893" y="108194"/>
                    <a:pt x="1893" y="108194"/>
                    <a:pt x="1893" y="108194"/>
                  </a:cubicBezTo>
                  <a:cubicBezTo>
                    <a:pt x="4777" y="108194"/>
                    <a:pt x="4777" y="110166"/>
                    <a:pt x="4777" y="110166"/>
                  </a:cubicBezTo>
                  <a:cubicBezTo>
                    <a:pt x="4777" y="110166"/>
                    <a:pt x="7656" y="108194"/>
                    <a:pt x="7656" y="108194"/>
                  </a:cubicBezTo>
                  <a:cubicBezTo>
                    <a:pt x="7656" y="110166"/>
                    <a:pt x="7656" y="110166"/>
                    <a:pt x="7656" y="110166"/>
                  </a:cubicBezTo>
                  <a:cubicBezTo>
                    <a:pt x="7656" y="112133"/>
                    <a:pt x="10535" y="112133"/>
                    <a:pt x="10535" y="112133"/>
                  </a:cubicBezTo>
                  <a:cubicBezTo>
                    <a:pt x="10535" y="110166"/>
                    <a:pt x="13414" y="110166"/>
                    <a:pt x="16299" y="110166"/>
                  </a:cubicBezTo>
                  <a:cubicBezTo>
                    <a:pt x="16299" y="110166"/>
                    <a:pt x="16299" y="110166"/>
                    <a:pt x="16299" y="110166"/>
                  </a:cubicBezTo>
                  <a:cubicBezTo>
                    <a:pt x="16299" y="110166"/>
                    <a:pt x="16299" y="110166"/>
                    <a:pt x="16299" y="110166"/>
                  </a:cubicBezTo>
                  <a:cubicBezTo>
                    <a:pt x="19178" y="110166"/>
                    <a:pt x="22057" y="108194"/>
                    <a:pt x="24942" y="108194"/>
                  </a:cubicBezTo>
                  <a:cubicBezTo>
                    <a:pt x="24942" y="108194"/>
                    <a:pt x="16299" y="110166"/>
                    <a:pt x="19178" y="112133"/>
                  </a:cubicBezTo>
                  <a:cubicBezTo>
                    <a:pt x="19178" y="110166"/>
                    <a:pt x="16299" y="112133"/>
                    <a:pt x="16299" y="110166"/>
                  </a:cubicBezTo>
                  <a:cubicBezTo>
                    <a:pt x="16299" y="112133"/>
                    <a:pt x="16299" y="112133"/>
                    <a:pt x="16299" y="112133"/>
                  </a:cubicBezTo>
                  <a:cubicBezTo>
                    <a:pt x="16299" y="112133"/>
                    <a:pt x="16299" y="112133"/>
                    <a:pt x="16299" y="112133"/>
                  </a:cubicBezTo>
                  <a:cubicBezTo>
                    <a:pt x="16299" y="112133"/>
                    <a:pt x="13414" y="112133"/>
                    <a:pt x="13414" y="112133"/>
                  </a:cubicBezTo>
                  <a:cubicBezTo>
                    <a:pt x="13414" y="112133"/>
                    <a:pt x="13414" y="112133"/>
                    <a:pt x="13414" y="112133"/>
                  </a:cubicBezTo>
                  <a:cubicBezTo>
                    <a:pt x="13414" y="114100"/>
                    <a:pt x="10535" y="114100"/>
                    <a:pt x="10535" y="114100"/>
                  </a:cubicBezTo>
                  <a:cubicBezTo>
                    <a:pt x="13414" y="114100"/>
                    <a:pt x="7656" y="116066"/>
                    <a:pt x="7656" y="116066"/>
                  </a:cubicBezTo>
                  <a:cubicBezTo>
                    <a:pt x="10535" y="116066"/>
                    <a:pt x="10535" y="116066"/>
                    <a:pt x="13414" y="116066"/>
                  </a:cubicBezTo>
                  <a:cubicBezTo>
                    <a:pt x="13414" y="116066"/>
                    <a:pt x="13414" y="116066"/>
                    <a:pt x="16299" y="114100"/>
                  </a:cubicBezTo>
                  <a:cubicBezTo>
                    <a:pt x="16299" y="114100"/>
                    <a:pt x="19178" y="114100"/>
                    <a:pt x="22057" y="114100"/>
                  </a:cubicBezTo>
                  <a:cubicBezTo>
                    <a:pt x="22057" y="114100"/>
                    <a:pt x="24942" y="112133"/>
                    <a:pt x="24942" y="112133"/>
                  </a:cubicBezTo>
                  <a:cubicBezTo>
                    <a:pt x="24942" y="112133"/>
                    <a:pt x="24942" y="112133"/>
                    <a:pt x="24942" y="112133"/>
                  </a:cubicBezTo>
                  <a:cubicBezTo>
                    <a:pt x="24942" y="112133"/>
                    <a:pt x="27821" y="112133"/>
                    <a:pt x="27821" y="114100"/>
                  </a:cubicBezTo>
                  <a:cubicBezTo>
                    <a:pt x="24942" y="114100"/>
                    <a:pt x="24942" y="114100"/>
                    <a:pt x="22057" y="116066"/>
                  </a:cubicBezTo>
                  <a:cubicBezTo>
                    <a:pt x="19178" y="116066"/>
                    <a:pt x="19178" y="118033"/>
                    <a:pt x="16299" y="118033"/>
                  </a:cubicBezTo>
                  <a:cubicBezTo>
                    <a:pt x="19178" y="118033"/>
                    <a:pt x="22057" y="116066"/>
                    <a:pt x="24942" y="116066"/>
                  </a:cubicBezTo>
                  <a:cubicBezTo>
                    <a:pt x="22057" y="118033"/>
                    <a:pt x="16299" y="118033"/>
                    <a:pt x="19178" y="120000"/>
                  </a:cubicBezTo>
                  <a:cubicBezTo>
                    <a:pt x="19178" y="120000"/>
                    <a:pt x="19178" y="120000"/>
                    <a:pt x="19178" y="120000"/>
                  </a:cubicBezTo>
                  <a:cubicBezTo>
                    <a:pt x="19178" y="120000"/>
                    <a:pt x="19178" y="120000"/>
                    <a:pt x="19178" y="120000"/>
                  </a:cubicBezTo>
                  <a:cubicBezTo>
                    <a:pt x="19178" y="120000"/>
                    <a:pt x="19178" y="120000"/>
                    <a:pt x="22057" y="120000"/>
                  </a:cubicBezTo>
                  <a:cubicBezTo>
                    <a:pt x="22057" y="120000"/>
                    <a:pt x="22057" y="118033"/>
                    <a:pt x="22057" y="118033"/>
                  </a:cubicBezTo>
                  <a:cubicBezTo>
                    <a:pt x="22057" y="120000"/>
                    <a:pt x="24942" y="118033"/>
                    <a:pt x="27821" y="118033"/>
                  </a:cubicBezTo>
                  <a:cubicBezTo>
                    <a:pt x="27821" y="116066"/>
                    <a:pt x="27821" y="118033"/>
                    <a:pt x="27821" y="120000"/>
                  </a:cubicBezTo>
                  <a:cubicBezTo>
                    <a:pt x="30700" y="118033"/>
                    <a:pt x="30700" y="118033"/>
                    <a:pt x="30700" y="118033"/>
                  </a:cubicBezTo>
                  <a:cubicBezTo>
                    <a:pt x="30700" y="118033"/>
                    <a:pt x="30700" y="118033"/>
                    <a:pt x="30700" y="118033"/>
                  </a:cubicBezTo>
                  <a:cubicBezTo>
                    <a:pt x="30700" y="118033"/>
                    <a:pt x="30700" y="118033"/>
                    <a:pt x="30700" y="120000"/>
                  </a:cubicBezTo>
                  <a:cubicBezTo>
                    <a:pt x="30700" y="120000"/>
                    <a:pt x="30700" y="120000"/>
                    <a:pt x="30700" y="120000"/>
                  </a:cubicBezTo>
                  <a:cubicBezTo>
                    <a:pt x="30700" y="120000"/>
                    <a:pt x="30700" y="120000"/>
                    <a:pt x="30700" y="120000"/>
                  </a:cubicBezTo>
                  <a:cubicBezTo>
                    <a:pt x="30700" y="120000"/>
                    <a:pt x="30700" y="120000"/>
                    <a:pt x="33579" y="118033"/>
                  </a:cubicBezTo>
                  <a:cubicBezTo>
                    <a:pt x="33579" y="120000"/>
                    <a:pt x="33579" y="120000"/>
                    <a:pt x="33579" y="118033"/>
                  </a:cubicBezTo>
                  <a:cubicBezTo>
                    <a:pt x="36463" y="118033"/>
                    <a:pt x="36463" y="118033"/>
                    <a:pt x="36463" y="118033"/>
                  </a:cubicBezTo>
                  <a:cubicBezTo>
                    <a:pt x="39342" y="118033"/>
                    <a:pt x="39342" y="116066"/>
                    <a:pt x="42221" y="118033"/>
                  </a:cubicBezTo>
                  <a:cubicBezTo>
                    <a:pt x="42221" y="118033"/>
                    <a:pt x="42221" y="116066"/>
                    <a:pt x="45106" y="116066"/>
                  </a:cubicBezTo>
                  <a:cubicBezTo>
                    <a:pt x="45106" y="116066"/>
                    <a:pt x="45106" y="116066"/>
                    <a:pt x="47985" y="116066"/>
                  </a:cubicBezTo>
                  <a:cubicBezTo>
                    <a:pt x="47985" y="116066"/>
                    <a:pt x="47985" y="116066"/>
                    <a:pt x="47985" y="116066"/>
                  </a:cubicBezTo>
                  <a:cubicBezTo>
                    <a:pt x="47985" y="116066"/>
                    <a:pt x="47985" y="116066"/>
                    <a:pt x="47985" y="116066"/>
                  </a:cubicBezTo>
                  <a:cubicBezTo>
                    <a:pt x="47985" y="116066"/>
                    <a:pt x="47985" y="116066"/>
                    <a:pt x="47985" y="116066"/>
                  </a:cubicBezTo>
                  <a:cubicBezTo>
                    <a:pt x="47985" y="116066"/>
                    <a:pt x="47985" y="116066"/>
                    <a:pt x="45106" y="114100"/>
                  </a:cubicBezTo>
                  <a:cubicBezTo>
                    <a:pt x="47985" y="114100"/>
                    <a:pt x="50864" y="114100"/>
                    <a:pt x="50864" y="116066"/>
                  </a:cubicBezTo>
                  <a:cubicBezTo>
                    <a:pt x="50864" y="114100"/>
                    <a:pt x="53743" y="114100"/>
                    <a:pt x="53743" y="114100"/>
                  </a:cubicBezTo>
                  <a:cubicBezTo>
                    <a:pt x="50864" y="114100"/>
                    <a:pt x="50864" y="114100"/>
                    <a:pt x="50864" y="112133"/>
                  </a:cubicBezTo>
                  <a:cubicBezTo>
                    <a:pt x="53743" y="112133"/>
                    <a:pt x="53743" y="114100"/>
                    <a:pt x="53743" y="114100"/>
                  </a:cubicBezTo>
                  <a:cubicBezTo>
                    <a:pt x="53743" y="114100"/>
                    <a:pt x="53743" y="114100"/>
                    <a:pt x="53743" y="112133"/>
                  </a:cubicBezTo>
                  <a:cubicBezTo>
                    <a:pt x="53743" y="114100"/>
                    <a:pt x="53743" y="112133"/>
                    <a:pt x="53743" y="114100"/>
                  </a:cubicBezTo>
                  <a:cubicBezTo>
                    <a:pt x="56628" y="112133"/>
                    <a:pt x="56628" y="112133"/>
                    <a:pt x="59507" y="110166"/>
                  </a:cubicBezTo>
                  <a:cubicBezTo>
                    <a:pt x="59507" y="110166"/>
                    <a:pt x="59507" y="110166"/>
                    <a:pt x="56628" y="110166"/>
                  </a:cubicBezTo>
                  <a:cubicBezTo>
                    <a:pt x="59507" y="110166"/>
                    <a:pt x="59507" y="110166"/>
                    <a:pt x="59507" y="110166"/>
                  </a:cubicBezTo>
                  <a:cubicBezTo>
                    <a:pt x="59507" y="110166"/>
                    <a:pt x="59507" y="110166"/>
                    <a:pt x="59507" y="110166"/>
                  </a:cubicBezTo>
                  <a:cubicBezTo>
                    <a:pt x="59507" y="110166"/>
                    <a:pt x="56628" y="110166"/>
                    <a:pt x="56628" y="110166"/>
                  </a:cubicBezTo>
                  <a:cubicBezTo>
                    <a:pt x="59507" y="108194"/>
                    <a:pt x="56628" y="108194"/>
                    <a:pt x="53743" y="108194"/>
                  </a:cubicBezTo>
                  <a:cubicBezTo>
                    <a:pt x="56628" y="106227"/>
                    <a:pt x="59507" y="108194"/>
                    <a:pt x="62386" y="108194"/>
                  </a:cubicBezTo>
                  <a:cubicBezTo>
                    <a:pt x="62386" y="108194"/>
                    <a:pt x="62386" y="108194"/>
                    <a:pt x="62386" y="108194"/>
                  </a:cubicBezTo>
                  <a:cubicBezTo>
                    <a:pt x="62386" y="108194"/>
                    <a:pt x="62386" y="108194"/>
                    <a:pt x="62386" y="108194"/>
                  </a:cubicBezTo>
                  <a:cubicBezTo>
                    <a:pt x="62386" y="108194"/>
                    <a:pt x="59507" y="110166"/>
                    <a:pt x="59507" y="110166"/>
                  </a:cubicBezTo>
                  <a:cubicBezTo>
                    <a:pt x="59507" y="110166"/>
                    <a:pt x="65270" y="110166"/>
                    <a:pt x="65270" y="110166"/>
                  </a:cubicBezTo>
                  <a:cubicBezTo>
                    <a:pt x="65270" y="108194"/>
                    <a:pt x="68149" y="108194"/>
                    <a:pt x="68149" y="108194"/>
                  </a:cubicBezTo>
                  <a:cubicBezTo>
                    <a:pt x="68149" y="108194"/>
                    <a:pt x="68149" y="108194"/>
                    <a:pt x="68149" y="106227"/>
                  </a:cubicBezTo>
                  <a:cubicBezTo>
                    <a:pt x="71028" y="106227"/>
                    <a:pt x="71028" y="106227"/>
                    <a:pt x="71028" y="104261"/>
                  </a:cubicBezTo>
                  <a:cubicBezTo>
                    <a:pt x="71028" y="106227"/>
                    <a:pt x="73907" y="106227"/>
                    <a:pt x="73907" y="106227"/>
                  </a:cubicBezTo>
                  <a:cubicBezTo>
                    <a:pt x="73907" y="106227"/>
                    <a:pt x="73907" y="106227"/>
                    <a:pt x="73907" y="104261"/>
                  </a:cubicBezTo>
                  <a:cubicBezTo>
                    <a:pt x="73907" y="104261"/>
                    <a:pt x="76792" y="106227"/>
                    <a:pt x="76792" y="104261"/>
                  </a:cubicBezTo>
                  <a:cubicBezTo>
                    <a:pt x="76792" y="104261"/>
                    <a:pt x="79671" y="100327"/>
                    <a:pt x="76792" y="102294"/>
                  </a:cubicBezTo>
                  <a:cubicBezTo>
                    <a:pt x="76792" y="102294"/>
                    <a:pt x="76792" y="102294"/>
                    <a:pt x="76792" y="102294"/>
                  </a:cubicBezTo>
                  <a:cubicBezTo>
                    <a:pt x="76792" y="102294"/>
                    <a:pt x="79671" y="102294"/>
                    <a:pt x="79671" y="102294"/>
                  </a:cubicBezTo>
                  <a:cubicBezTo>
                    <a:pt x="79671" y="102294"/>
                    <a:pt x="79671" y="100327"/>
                    <a:pt x="79671" y="100327"/>
                  </a:cubicBezTo>
                  <a:cubicBezTo>
                    <a:pt x="82550" y="100327"/>
                    <a:pt x="85435" y="100327"/>
                    <a:pt x="88314" y="100327"/>
                  </a:cubicBezTo>
                  <a:cubicBezTo>
                    <a:pt x="88314" y="100327"/>
                    <a:pt x="88314" y="100327"/>
                    <a:pt x="91193" y="100327"/>
                  </a:cubicBezTo>
                  <a:cubicBezTo>
                    <a:pt x="91193" y="100327"/>
                    <a:pt x="91193" y="100327"/>
                    <a:pt x="91193" y="100327"/>
                  </a:cubicBezTo>
                  <a:cubicBezTo>
                    <a:pt x="91193" y="100327"/>
                    <a:pt x="91193" y="100327"/>
                    <a:pt x="91193" y="100327"/>
                  </a:cubicBezTo>
                  <a:cubicBezTo>
                    <a:pt x="91193" y="100327"/>
                    <a:pt x="91193" y="100327"/>
                    <a:pt x="91193" y="100327"/>
                  </a:cubicBezTo>
                  <a:cubicBezTo>
                    <a:pt x="91193" y="100327"/>
                    <a:pt x="94072" y="100327"/>
                    <a:pt x="94072" y="98361"/>
                  </a:cubicBezTo>
                  <a:cubicBezTo>
                    <a:pt x="94072" y="98361"/>
                    <a:pt x="94072" y="96394"/>
                    <a:pt x="94072" y="96394"/>
                  </a:cubicBezTo>
                  <a:cubicBezTo>
                    <a:pt x="94072" y="98361"/>
                    <a:pt x="96956" y="98361"/>
                    <a:pt x="94072" y="100327"/>
                  </a:cubicBezTo>
                  <a:cubicBezTo>
                    <a:pt x="94072" y="100327"/>
                    <a:pt x="94072" y="100327"/>
                    <a:pt x="94072" y="100327"/>
                  </a:cubicBezTo>
                  <a:cubicBezTo>
                    <a:pt x="96956" y="100327"/>
                    <a:pt x="96956" y="100327"/>
                    <a:pt x="96956" y="98361"/>
                  </a:cubicBezTo>
                  <a:cubicBezTo>
                    <a:pt x="96956" y="98361"/>
                    <a:pt x="96956" y="98361"/>
                    <a:pt x="96956" y="98361"/>
                  </a:cubicBezTo>
                  <a:cubicBezTo>
                    <a:pt x="96956" y="98361"/>
                    <a:pt x="96956" y="98361"/>
                    <a:pt x="96956" y="98361"/>
                  </a:cubicBezTo>
                  <a:cubicBezTo>
                    <a:pt x="96956" y="98361"/>
                    <a:pt x="96956" y="98361"/>
                    <a:pt x="96956" y="98361"/>
                  </a:cubicBezTo>
                  <a:cubicBezTo>
                    <a:pt x="96956" y="96394"/>
                    <a:pt x="96956" y="98361"/>
                    <a:pt x="99835" y="96394"/>
                  </a:cubicBezTo>
                  <a:cubicBezTo>
                    <a:pt x="99835" y="96394"/>
                    <a:pt x="99835" y="98361"/>
                    <a:pt x="96956" y="98361"/>
                  </a:cubicBezTo>
                  <a:cubicBezTo>
                    <a:pt x="99835" y="98361"/>
                    <a:pt x="102714" y="98361"/>
                    <a:pt x="102714" y="98361"/>
                  </a:cubicBezTo>
                  <a:cubicBezTo>
                    <a:pt x="105599" y="98361"/>
                    <a:pt x="105599" y="98361"/>
                    <a:pt x="108478" y="98361"/>
                  </a:cubicBezTo>
                  <a:cubicBezTo>
                    <a:pt x="108478" y="98361"/>
                    <a:pt x="108478" y="98361"/>
                    <a:pt x="108478" y="98361"/>
                  </a:cubicBezTo>
                  <a:cubicBezTo>
                    <a:pt x="108478" y="98361"/>
                    <a:pt x="108478" y="98361"/>
                    <a:pt x="108478" y="98361"/>
                  </a:cubicBezTo>
                  <a:cubicBezTo>
                    <a:pt x="108478" y="100327"/>
                    <a:pt x="111357" y="98361"/>
                    <a:pt x="111357" y="98361"/>
                  </a:cubicBezTo>
                  <a:cubicBezTo>
                    <a:pt x="111357" y="96394"/>
                    <a:pt x="108478" y="96394"/>
                    <a:pt x="108478" y="94427"/>
                  </a:cubicBezTo>
                  <a:cubicBezTo>
                    <a:pt x="108478" y="94427"/>
                    <a:pt x="108478" y="96394"/>
                    <a:pt x="108478" y="96394"/>
                  </a:cubicBezTo>
                  <a:cubicBezTo>
                    <a:pt x="108478" y="94427"/>
                    <a:pt x="105599" y="94427"/>
                    <a:pt x="108478" y="92461"/>
                  </a:cubicBezTo>
                  <a:cubicBezTo>
                    <a:pt x="105599" y="94427"/>
                    <a:pt x="108478" y="94427"/>
                    <a:pt x="108478" y="94427"/>
                  </a:cubicBezTo>
                  <a:cubicBezTo>
                    <a:pt x="111357" y="92461"/>
                    <a:pt x="111357" y="90494"/>
                    <a:pt x="114236" y="88522"/>
                  </a:cubicBezTo>
                  <a:cubicBezTo>
                    <a:pt x="114236" y="88522"/>
                    <a:pt x="114236" y="86555"/>
                    <a:pt x="114236" y="84588"/>
                  </a:cubicBezTo>
                  <a:cubicBezTo>
                    <a:pt x="117120" y="80655"/>
                    <a:pt x="117120" y="78688"/>
                    <a:pt x="120000" y="767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51" name="Shape 2451"/>
            <p:cNvSpPr/>
            <p:nvPr/>
          </p:nvSpPr>
          <p:spPr>
            <a:xfrm>
              <a:off x="0" y="2227016"/>
              <a:ext cx="1659289" cy="1104966"/>
            </a:xfrm>
            <a:custGeom>
              <a:avLst/>
              <a:gdLst/>
              <a:ahLst/>
              <a:cxnLst/>
              <a:rect l="0" t="0" r="0" b="0"/>
              <a:pathLst>
                <a:path w="120000" h="120000" extrusionOk="0">
                  <a:moveTo>
                    <a:pt x="73543" y="109411"/>
                  </a:moveTo>
                  <a:cubicBezTo>
                    <a:pt x="73543" y="109411"/>
                    <a:pt x="73543" y="109411"/>
                    <a:pt x="73543" y="109411"/>
                  </a:cubicBezTo>
                  <a:cubicBezTo>
                    <a:pt x="73543" y="109411"/>
                    <a:pt x="73543" y="109411"/>
                    <a:pt x="73543" y="111177"/>
                  </a:cubicBezTo>
                  <a:cubicBezTo>
                    <a:pt x="73543" y="109411"/>
                    <a:pt x="73543" y="109411"/>
                    <a:pt x="73543" y="109411"/>
                  </a:cubicBezTo>
                  <a:close/>
                  <a:moveTo>
                    <a:pt x="119472" y="56472"/>
                  </a:moveTo>
                  <a:cubicBezTo>
                    <a:pt x="119472" y="56472"/>
                    <a:pt x="119472" y="54705"/>
                    <a:pt x="119472" y="54705"/>
                  </a:cubicBezTo>
                  <a:cubicBezTo>
                    <a:pt x="119472" y="54705"/>
                    <a:pt x="119472" y="56472"/>
                    <a:pt x="118298" y="56472"/>
                  </a:cubicBezTo>
                  <a:cubicBezTo>
                    <a:pt x="118298" y="56472"/>
                    <a:pt x="118298" y="56472"/>
                    <a:pt x="118298" y="56472"/>
                  </a:cubicBezTo>
                  <a:cubicBezTo>
                    <a:pt x="118298" y="54705"/>
                    <a:pt x="118298" y="54705"/>
                    <a:pt x="117118" y="54705"/>
                  </a:cubicBezTo>
                  <a:cubicBezTo>
                    <a:pt x="117118" y="54705"/>
                    <a:pt x="119472" y="54705"/>
                    <a:pt x="118298" y="52938"/>
                  </a:cubicBezTo>
                  <a:cubicBezTo>
                    <a:pt x="117118" y="51177"/>
                    <a:pt x="114760" y="54705"/>
                    <a:pt x="114760" y="52938"/>
                  </a:cubicBezTo>
                  <a:cubicBezTo>
                    <a:pt x="114760" y="52938"/>
                    <a:pt x="119472" y="52938"/>
                    <a:pt x="119472" y="49411"/>
                  </a:cubicBezTo>
                  <a:cubicBezTo>
                    <a:pt x="118298" y="47644"/>
                    <a:pt x="115939" y="51177"/>
                    <a:pt x="114760" y="49411"/>
                  </a:cubicBezTo>
                  <a:cubicBezTo>
                    <a:pt x="114760" y="49411"/>
                    <a:pt x="117118" y="49411"/>
                    <a:pt x="117118" y="49411"/>
                  </a:cubicBezTo>
                  <a:cubicBezTo>
                    <a:pt x="118298" y="47644"/>
                    <a:pt x="117118" y="47644"/>
                    <a:pt x="115939" y="45883"/>
                  </a:cubicBezTo>
                  <a:cubicBezTo>
                    <a:pt x="117118" y="45883"/>
                    <a:pt x="118298" y="47644"/>
                    <a:pt x="118298" y="45883"/>
                  </a:cubicBezTo>
                  <a:cubicBezTo>
                    <a:pt x="118298" y="44116"/>
                    <a:pt x="118298" y="44116"/>
                    <a:pt x="118298" y="42355"/>
                  </a:cubicBezTo>
                  <a:cubicBezTo>
                    <a:pt x="119472" y="40588"/>
                    <a:pt x="118298" y="40588"/>
                    <a:pt x="118298" y="40588"/>
                  </a:cubicBezTo>
                  <a:cubicBezTo>
                    <a:pt x="117118" y="38822"/>
                    <a:pt x="118298" y="38822"/>
                    <a:pt x="117118" y="40588"/>
                  </a:cubicBezTo>
                  <a:cubicBezTo>
                    <a:pt x="115939" y="40588"/>
                    <a:pt x="117118" y="38822"/>
                    <a:pt x="115939" y="38822"/>
                  </a:cubicBezTo>
                  <a:cubicBezTo>
                    <a:pt x="117118" y="37061"/>
                    <a:pt x="115939" y="37061"/>
                    <a:pt x="115939" y="37061"/>
                  </a:cubicBezTo>
                  <a:cubicBezTo>
                    <a:pt x="114760" y="37061"/>
                    <a:pt x="114760" y="37061"/>
                    <a:pt x="113586" y="37061"/>
                  </a:cubicBezTo>
                  <a:cubicBezTo>
                    <a:pt x="113586" y="37061"/>
                    <a:pt x="112406" y="35294"/>
                    <a:pt x="112406" y="35294"/>
                  </a:cubicBezTo>
                  <a:cubicBezTo>
                    <a:pt x="112406" y="35294"/>
                    <a:pt x="112406" y="35294"/>
                    <a:pt x="112406" y="35294"/>
                  </a:cubicBezTo>
                  <a:cubicBezTo>
                    <a:pt x="111227" y="35294"/>
                    <a:pt x="111227" y="35294"/>
                    <a:pt x="111227" y="37061"/>
                  </a:cubicBezTo>
                  <a:cubicBezTo>
                    <a:pt x="110053" y="38822"/>
                    <a:pt x="108874" y="40588"/>
                    <a:pt x="108874" y="40588"/>
                  </a:cubicBezTo>
                  <a:cubicBezTo>
                    <a:pt x="108874" y="38822"/>
                    <a:pt x="110053" y="35294"/>
                    <a:pt x="111227" y="35294"/>
                  </a:cubicBezTo>
                  <a:cubicBezTo>
                    <a:pt x="111227" y="33527"/>
                    <a:pt x="110053" y="33527"/>
                    <a:pt x="111227" y="31766"/>
                  </a:cubicBezTo>
                  <a:cubicBezTo>
                    <a:pt x="111227" y="30000"/>
                    <a:pt x="111227" y="30000"/>
                    <a:pt x="110053" y="30000"/>
                  </a:cubicBezTo>
                  <a:cubicBezTo>
                    <a:pt x="108874" y="30000"/>
                    <a:pt x="107695" y="31766"/>
                    <a:pt x="106515" y="31766"/>
                  </a:cubicBezTo>
                  <a:cubicBezTo>
                    <a:pt x="105341" y="31766"/>
                    <a:pt x="105341" y="31766"/>
                    <a:pt x="106515" y="30000"/>
                  </a:cubicBezTo>
                  <a:cubicBezTo>
                    <a:pt x="105341" y="30000"/>
                    <a:pt x="105341" y="31766"/>
                    <a:pt x="105341" y="31766"/>
                  </a:cubicBezTo>
                  <a:cubicBezTo>
                    <a:pt x="105341" y="30000"/>
                    <a:pt x="105341" y="30000"/>
                    <a:pt x="105341" y="28233"/>
                  </a:cubicBezTo>
                  <a:cubicBezTo>
                    <a:pt x="106515" y="28233"/>
                    <a:pt x="107695" y="26472"/>
                    <a:pt x="107695" y="26472"/>
                  </a:cubicBezTo>
                  <a:cubicBezTo>
                    <a:pt x="107695" y="24705"/>
                    <a:pt x="107695" y="22938"/>
                    <a:pt x="107695" y="21177"/>
                  </a:cubicBezTo>
                  <a:cubicBezTo>
                    <a:pt x="107695" y="19411"/>
                    <a:pt x="107695" y="17644"/>
                    <a:pt x="106515" y="19411"/>
                  </a:cubicBezTo>
                  <a:cubicBezTo>
                    <a:pt x="105341" y="19411"/>
                    <a:pt x="105341" y="19411"/>
                    <a:pt x="104162" y="19411"/>
                  </a:cubicBezTo>
                  <a:cubicBezTo>
                    <a:pt x="104162" y="19411"/>
                    <a:pt x="102983" y="19411"/>
                    <a:pt x="102983" y="19411"/>
                  </a:cubicBezTo>
                  <a:cubicBezTo>
                    <a:pt x="102983" y="19411"/>
                    <a:pt x="102983" y="17644"/>
                    <a:pt x="102983" y="17644"/>
                  </a:cubicBezTo>
                  <a:cubicBezTo>
                    <a:pt x="102983" y="17644"/>
                    <a:pt x="102983" y="17644"/>
                    <a:pt x="101809" y="17644"/>
                  </a:cubicBezTo>
                  <a:cubicBezTo>
                    <a:pt x="101809" y="15883"/>
                    <a:pt x="101809" y="15883"/>
                    <a:pt x="102983" y="15883"/>
                  </a:cubicBezTo>
                  <a:cubicBezTo>
                    <a:pt x="104162" y="14116"/>
                    <a:pt x="105341" y="12355"/>
                    <a:pt x="104162" y="10588"/>
                  </a:cubicBezTo>
                  <a:cubicBezTo>
                    <a:pt x="104162" y="8822"/>
                    <a:pt x="107695" y="8822"/>
                    <a:pt x="108874" y="5294"/>
                  </a:cubicBezTo>
                  <a:cubicBezTo>
                    <a:pt x="107695" y="5294"/>
                    <a:pt x="107695" y="7061"/>
                    <a:pt x="106515" y="7061"/>
                  </a:cubicBezTo>
                  <a:cubicBezTo>
                    <a:pt x="106515" y="7061"/>
                    <a:pt x="105341" y="5294"/>
                    <a:pt x="105341" y="5294"/>
                  </a:cubicBezTo>
                  <a:cubicBezTo>
                    <a:pt x="104162" y="5294"/>
                    <a:pt x="104162" y="7061"/>
                    <a:pt x="104162" y="7061"/>
                  </a:cubicBezTo>
                  <a:cubicBezTo>
                    <a:pt x="102983" y="8822"/>
                    <a:pt x="102983" y="8822"/>
                    <a:pt x="102983" y="8822"/>
                  </a:cubicBezTo>
                  <a:cubicBezTo>
                    <a:pt x="101809" y="10588"/>
                    <a:pt x="102983" y="10588"/>
                    <a:pt x="101809" y="10588"/>
                  </a:cubicBezTo>
                  <a:cubicBezTo>
                    <a:pt x="100629" y="10588"/>
                    <a:pt x="100629" y="10588"/>
                    <a:pt x="100629" y="10588"/>
                  </a:cubicBezTo>
                  <a:cubicBezTo>
                    <a:pt x="99450" y="12355"/>
                    <a:pt x="99450" y="14116"/>
                    <a:pt x="99450" y="15883"/>
                  </a:cubicBezTo>
                  <a:cubicBezTo>
                    <a:pt x="99450" y="15883"/>
                    <a:pt x="99450" y="15883"/>
                    <a:pt x="99450" y="15883"/>
                  </a:cubicBezTo>
                  <a:cubicBezTo>
                    <a:pt x="99450" y="14116"/>
                    <a:pt x="98276" y="14116"/>
                    <a:pt x="98276" y="12355"/>
                  </a:cubicBezTo>
                  <a:cubicBezTo>
                    <a:pt x="98276" y="12355"/>
                    <a:pt x="97097" y="12355"/>
                    <a:pt x="95918" y="12355"/>
                  </a:cubicBezTo>
                  <a:cubicBezTo>
                    <a:pt x="95918" y="12355"/>
                    <a:pt x="97097" y="8822"/>
                    <a:pt x="95918" y="10588"/>
                  </a:cubicBezTo>
                  <a:cubicBezTo>
                    <a:pt x="94738" y="8822"/>
                    <a:pt x="95918" y="8822"/>
                    <a:pt x="95918" y="7061"/>
                  </a:cubicBezTo>
                  <a:cubicBezTo>
                    <a:pt x="95918" y="5294"/>
                    <a:pt x="95918" y="5294"/>
                    <a:pt x="94738" y="5294"/>
                  </a:cubicBezTo>
                  <a:cubicBezTo>
                    <a:pt x="94738" y="5294"/>
                    <a:pt x="94738" y="5294"/>
                    <a:pt x="94738" y="3527"/>
                  </a:cubicBezTo>
                  <a:cubicBezTo>
                    <a:pt x="94738" y="3527"/>
                    <a:pt x="93564" y="3527"/>
                    <a:pt x="93564" y="3527"/>
                  </a:cubicBezTo>
                  <a:cubicBezTo>
                    <a:pt x="93564" y="3527"/>
                    <a:pt x="93564" y="1766"/>
                    <a:pt x="93564" y="1766"/>
                  </a:cubicBezTo>
                  <a:cubicBezTo>
                    <a:pt x="93564" y="1766"/>
                    <a:pt x="93564" y="0"/>
                    <a:pt x="92385" y="0"/>
                  </a:cubicBezTo>
                  <a:cubicBezTo>
                    <a:pt x="92385" y="0"/>
                    <a:pt x="92385" y="0"/>
                    <a:pt x="91206" y="0"/>
                  </a:cubicBezTo>
                  <a:cubicBezTo>
                    <a:pt x="91206" y="0"/>
                    <a:pt x="91206" y="0"/>
                    <a:pt x="90032" y="1766"/>
                  </a:cubicBezTo>
                  <a:cubicBezTo>
                    <a:pt x="90032" y="1766"/>
                    <a:pt x="90032" y="0"/>
                    <a:pt x="90032" y="0"/>
                  </a:cubicBezTo>
                  <a:cubicBezTo>
                    <a:pt x="90032" y="1766"/>
                    <a:pt x="90032" y="1766"/>
                    <a:pt x="88852" y="1766"/>
                  </a:cubicBezTo>
                  <a:cubicBezTo>
                    <a:pt x="88852" y="1766"/>
                    <a:pt x="90032" y="1766"/>
                    <a:pt x="90032" y="1766"/>
                  </a:cubicBezTo>
                  <a:cubicBezTo>
                    <a:pt x="88852" y="0"/>
                    <a:pt x="87673" y="0"/>
                    <a:pt x="88852" y="1766"/>
                  </a:cubicBezTo>
                  <a:cubicBezTo>
                    <a:pt x="87673" y="1766"/>
                    <a:pt x="87673" y="1766"/>
                    <a:pt x="87673" y="0"/>
                  </a:cubicBezTo>
                  <a:cubicBezTo>
                    <a:pt x="87673" y="0"/>
                    <a:pt x="87673" y="1766"/>
                    <a:pt x="87673" y="1766"/>
                  </a:cubicBezTo>
                  <a:cubicBezTo>
                    <a:pt x="87673" y="1766"/>
                    <a:pt x="87673" y="1766"/>
                    <a:pt x="87673" y="1766"/>
                  </a:cubicBezTo>
                  <a:cubicBezTo>
                    <a:pt x="86494" y="1766"/>
                    <a:pt x="87673" y="3527"/>
                    <a:pt x="87673" y="5294"/>
                  </a:cubicBezTo>
                  <a:cubicBezTo>
                    <a:pt x="87673" y="5294"/>
                    <a:pt x="87673" y="5294"/>
                    <a:pt x="87673" y="5294"/>
                  </a:cubicBezTo>
                  <a:cubicBezTo>
                    <a:pt x="87673" y="7061"/>
                    <a:pt x="87673" y="8822"/>
                    <a:pt x="88852" y="10588"/>
                  </a:cubicBezTo>
                  <a:cubicBezTo>
                    <a:pt x="88852" y="12355"/>
                    <a:pt x="87673" y="12355"/>
                    <a:pt x="87673" y="12355"/>
                  </a:cubicBezTo>
                  <a:cubicBezTo>
                    <a:pt x="87673" y="14116"/>
                    <a:pt x="87673" y="14116"/>
                    <a:pt x="88852" y="15883"/>
                  </a:cubicBezTo>
                  <a:cubicBezTo>
                    <a:pt x="86494" y="15883"/>
                    <a:pt x="87673" y="14116"/>
                    <a:pt x="86494" y="14116"/>
                  </a:cubicBezTo>
                  <a:cubicBezTo>
                    <a:pt x="86494" y="14116"/>
                    <a:pt x="86494" y="14116"/>
                    <a:pt x="87673" y="14116"/>
                  </a:cubicBezTo>
                  <a:cubicBezTo>
                    <a:pt x="86494" y="14116"/>
                    <a:pt x="86494" y="14116"/>
                    <a:pt x="85320" y="14116"/>
                  </a:cubicBezTo>
                  <a:cubicBezTo>
                    <a:pt x="86494" y="15883"/>
                    <a:pt x="86494" y="17644"/>
                    <a:pt x="86494" y="17644"/>
                  </a:cubicBezTo>
                  <a:cubicBezTo>
                    <a:pt x="85320" y="17644"/>
                    <a:pt x="85320" y="15883"/>
                    <a:pt x="85320" y="15883"/>
                  </a:cubicBezTo>
                  <a:cubicBezTo>
                    <a:pt x="85320" y="15883"/>
                    <a:pt x="85320" y="15883"/>
                    <a:pt x="85320" y="17644"/>
                  </a:cubicBezTo>
                  <a:cubicBezTo>
                    <a:pt x="84140" y="17644"/>
                    <a:pt x="84140" y="15883"/>
                    <a:pt x="84140" y="15883"/>
                  </a:cubicBezTo>
                  <a:cubicBezTo>
                    <a:pt x="84140" y="15883"/>
                    <a:pt x="84140" y="15883"/>
                    <a:pt x="85320" y="15883"/>
                  </a:cubicBezTo>
                  <a:cubicBezTo>
                    <a:pt x="84140" y="15883"/>
                    <a:pt x="82961" y="15883"/>
                    <a:pt x="82961" y="15883"/>
                  </a:cubicBezTo>
                  <a:cubicBezTo>
                    <a:pt x="82961" y="15883"/>
                    <a:pt x="82961" y="15883"/>
                    <a:pt x="82961" y="17644"/>
                  </a:cubicBezTo>
                  <a:cubicBezTo>
                    <a:pt x="82961" y="17644"/>
                    <a:pt x="82961" y="15883"/>
                    <a:pt x="82961" y="15883"/>
                  </a:cubicBezTo>
                  <a:cubicBezTo>
                    <a:pt x="81787" y="12355"/>
                    <a:pt x="81787" y="14116"/>
                    <a:pt x="80608" y="12355"/>
                  </a:cubicBezTo>
                  <a:cubicBezTo>
                    <a:pt x="80608" y="14116"/>
                    <a:pt x="79429" y="14116"/>
                    <a:pt x="79429" y="15883"/>
                  </a:cubicBezTo>
                  <a:cubicBezTo>
                    <a:pt x="79429" y="15883"/>
                    <a:pt x="79429" y="15883"/>
                    <a:pt x="79429" y="15883"/>
                  </a:cubicBezTo>
                  <a:cubicBezTo>
                    <a:pt x="79429" y="15883"/>
                    <a:pt x="78249" y="17644"/>
                    <a:pt x="78249" y="17644"/>
                  </a:cubicBezTo>
                  <a:cubicBezTo>
                    <a:pt x="78249" y="19411"/>
                    <a:pt x="78249" y="21177"/>
                    <a:pt x="77075" y="22938"/>
                  </a:cubicBezTo>
                  <a:cubicBezTo>
                    <a:pt x="77075" y="21177"/>
                    <a:pt x="75896" y="21177"/>
                    <a:pt x="75896" y="21177"/>
                  </a:cubicBezTo>
                  <a:cubicBezTo>
                    <a:pt x="75896" y="22938"/>
                    <a:pt x="75896" y="22938"/>
                    <a:pt x="77075" y="21177"/>
                  </a:cubicBezTo>
                  <a:cubicBezTo>
                    <a:pt x="75896" y="22938"/>
                    <a:pt x="75896" y="22938"/>
                    <a:pt x="75896" y="22938"/>
                  </a:cubicBezTo>
                  <a:cubicBezTo>
                    <a:pt x="75896" y="22938"/>
                    <a:pt x="75896" y="24705"/>
                    <a:pt x="75896" y="24705"/>
                  </a:cubicBezTo>
                  <a:cubicBezTo>
                    <a:pt x="75896" y="22938"/>
                    <a:pt x="74717" y="22938"/>
                    <a:pt x="74717" y="21177"/>
                  </a:cubicBezTo>
                  <a:cubicBezTo>
                    <a:pt x="74717" y="19411"/>
                    <a:pt x="73543" y="17644"/>
                    <a:pt x="73543" y="17644"/>
                  </a:cubicBezTo>
                  <a:cubicBezTo>
                    <a:pt x="72363" y="15883"/>
                    <a:pt x="72363" y="17644"/>
                    <a:pt x="72363" y="15883"/>
                  </a:cubicBezTo>
                  <a:cubicBezTo>
                    <a:pt x="72363" y="15883"/>
                    <a:pt x="72363" y="15883"/>
                    <a:pt x="71184" y="15883"/>
                  </a:cubicBezTo>
                  <a:cubicBezTo>
                    <a:pt x="71184" y="14116"/>
                    <a:pt x="71184" y="15883"/>
                    <a:pt x="70010" y="15883"/>
                  </a:cubicBezTo>
                  <a:cubicBezTo>
                    <a:pt x="70010" y="15883"/>
                    <a:pt x="70010" y="14116"/>
                    <a:pt x="70010" y="14116"/>
                  </a:cubicBezTo>
                  <a:cubicBezTo>
                    <a:pt x="70010" y="14116"/>
                    <a:pt x="68831" y="14116"/>
                    <a:pt x="67651" y="14116"/>
                  </a:cubicBezTo>
                  <a:cubicBezTo>
                    <a:pt x="67651" y="15883"/>
                    <a:pt x="67651" y="17644"/>
                    <a:pt x="67651" y="19411"/>
                  </a:cubicBezTo>
                  <a:cubicBezTo>
                    <a:pt x="67651" y="21177"/>
                    <a:pt x="67651" y="21177"/>
                    <a:pt x="68831" y="22938"/>
                  </a:cubicBezTo>
                  <a:cubicBezTo>
                    <a:pt x="68831" y="22938"/>
                    <a:pt x="68831" y="24705"/>
                    <a:pt x="68831" y="24705"/>
                  </a:cubicBezTo>
                  <a:cubicBezTo>
                    <a:pt x="68831" y="24705"/>
                    <a:pt x="68831" y="24705"/>
                    <a:pt x="70010" y="24705"/>
                  </a:cubicBezTo>
                  <a:cubicBezTo>
                    <a:pt x="70010" y="24705"/>
                    <a:pt x="70010" y="24705"/>
                    <a:pt x="70010" y="26472"/>
                  </a:cubicBezTo>
                  <a:cubicBezTo>
                    <a:pt x="70010" y="26472"/>
                    <a:pt x="70010" y="28233"/>
                    <a:pt x="70010" y="30000"/>
                  </a:cubicBezTo>
                  <a:cubicBezTo>
                    <a:pt x="70010" y="30000"/>
                    <a:pt x="70010" y="31766"/>
                    <a:pt x="70010" y="31766"/>
                  </a:cubicBezTo>
                  <a:cubicBezTo>
                    <a:pt x="70010" y="33527"/>
                    <a:pt x="71184" y="33527"/>
                    <a:pt x="70010" y="35294"/>
                  </a:cubicBezTo>
                  <a:cubicBezTo>
                    <a:pt x="70010" y="35294"/>
                    <a:pt x="70010" y="33527"/>
                    <a:pt x="70010" y="33527"/>
                  </a:cubicBezTo>
                  <a:cubicBezTo>
                    <a:pt x="70010" y="31766"/>
                    <a:pt x="68831" y="31766"/>
                    <a:pt x="68831" y="31766"/>
                  </a:cubicBezTo>
                  <a:cubicBezTo>
                    <a:pt x="68831" y="30000"/>
                    <a:pt x="68831" y="28233"/>
                    <a:pt x="68831" y="26472"/>
                  </a:cubicBezTo>
                  <a:cubicBezTo>
                    <a:pt x="68831" y="26472"/>
                    <a:pt x="68831" y="26472"/>
                    <a:pt x="68831" y="26472"/>
                  </a:cubicBezTo>
                  <a:cubicBezTo>
                    <a:pt x="67651" y="24705"/>
                    <a:pt x="67651" y="24705"/>
                    <a:pt x="67651" y="24705"/>
                  </a:cubicBezTo>
                  <a:cubicBezTo>
                    <a:pt x="67651" y="22938"/>
                    <a:pt x="66472" y="22938"/>
                    <a:pt x="65298" y="22938"/>
                  </a:cubicBezTo>
                  <a:cubicBezTo>
                    <a:pt x="65298" y="21177"/>
                    <a:pt x="66472" y="19411"/>
                    <a:pt x="64119" y="17644"/>
                  </a:cubicBezTo>
                  <a:cubicBezTo>
                    <a:pt x="64119" y="17644"/>
                    <a:pt x="64119" y="17644"/>
                    <a:pt x="64119" y="17644"/>
                  </a:cubicBezTo>
                  <a:cubicBezTo>
                    <a:pt x="64119" y="17644"/>
                    <a:pt x="64119" y="15883"/>
                    <a:pt x="64119" y="15883"/>
                  </a:cubicBezTo>
                  <a:cubicBezTo>
                    <a:pt x="62940" y="14116"/>
                    <a:pt x="62940" y="15883"/>
                    <a:pt x="62940" y="15883"/>
                  </a:cubicBezTo>
                  <a:cubicBezTo>
                    <a:pt x="62940" y="15883"/>
                    <a:pt x="62940" y="12355"/>
                    <a:pt x="61766" y="14116"/>
                  </a:cubicBezTo>
                  <a:cubicBezTo>
                    <a:pt x="61766" y="14116"/>
                    <a:pt x="61766" y="14116"/>
                    <a:pt x="60586" y="15883"/>
                  </a:cubicBezTo>
                  <a:cubicBezTo>
                    <a:pt x="61766" y="12355"/>
                    <a:pt x="59407" y="14116"/>
                    <a:pt x="59407" y="15883"/>
                  </a:cubicBezTo>
                  <a:cubicBezTo>
                    <a:pt x="59407" y="15883"/>
                    <a:pt x="59407" y="17644"/>
                    <a:pt x="59407" y="19411"/>
                  </a:cubicBezTo>
                  <a:cubicBezTo>
                    <a:pt x="59407" y="17644"/>
                    <a:pt x="59407" y="17644"/>
                    <a:pt x="59407" y="17644"/>
                  </a:cubicBezTo>
                  <a:cubicBezTo>
                    <a:pt x="58228" y="17644"/>
                    <a:pt x="58228" y="17644"/>
                    <a:pt x="58228" y="17644"/>
                  </a:cubicBezTo>
                  <a:cubicBezTo>
                    <a:pt x="58228" y="17644"/>
                    <a:pt x="55874" y="17644"/>
                    <a:pt x="55874" y="19411"/>
                  </a:cubicBezTo>
                  <a:cubicBezTo>
                    <a:pt x="54695" y="19411"/>
                    <a:pt x="55874" y="21177"/>
                    <a:pt x="55874" y="21177"/>
                  </a:cubicBezTo>
                  <a:cubicBezTo>
                    <a:pt x="55874" y="21177"/>
                    <a:pt x="54695" y="21177"/>
                    <a:pt x="54695" y="22938"/>
                  </a:cubicBezTo>
                  <a:cubicBezTo>
                    <a:pt x="54695" y="22938"/>
                    <a:pt x="54695" y="22938"/>
                    <a:pt x="55874" y="24705"/>
                  </a:cubicBezTo>
                  <a:cubicBezTo>
                    <a:pt x="55874" y="24705"/>
                    <a:pt x="55874" y="26472"/>
                    <a:pt x="55874" y="28233"/>
                  </a:cubicBezTo>
                  <a:cubicBezTo>
                    <a:pt x="55874" y="28233"/>
                    <a:pt x="55874" y="31766"/>
                    <a:pt x="54695" y="31766"/>
                  </a:cubicBezTo>
                  <a:cubicBezTo>
                    <a:pt x="55874" y="31766"/>
                    <a:pt x="54695" y="31766"/>
                    <a:pt x="55874" y="31766"/>
                  </a:cubicBezTo>
                  <a:cubicBezTo>
                    <a:pt x="54695" y="31766"/>
                    <a:pt x="53521" y="30000"/>
                    <a:pt x="54695" y="31766"/>
                  </a:cubicBezTo>
                  <a:cubicBezTo>
                    <a:pt x="53521" y="31766"/>
                    <a:pt x="53521" y="31766"/>
                    <a:pt x="53521" y="30000"/>
                  </a:cubicBezTo>
                  <a:cubicBezTo>
                    <a:pt x="52342" y="30000"/>
                    <a:pt x="53521" y="28233"/>
                    <a:pt x="52342" y="26472"/>
                  </a:cubicBezTo>
                  <a:cubicBezTo>
                    <a:pt x="52342" y="26472"/>
                    <a:pt x="52342" y="26472"/>
                    <a:pt x="51163" y="26472"/>
                  </a:cubicBezTo>
                  <a:cubicBezTo>
                    <a:pt x="51163" y="24705"/>
                    <a:pt x="51163" y="24705"/>
                    <a:pt x="51163" y="24705"/>
                  </a:cubicBezTo>
                  <a:cubicBezTo>
                    <a:pt x="49983" y="22938"/>
                    <a:pt x="49983" y="21177"/>
                    <a:pt x="49983" y="19411"/>
                  </a:cubicBezTo>
                  <a:cubicBezTo>
                    <a:pt x="48809" y="19411"/>
                    <a:pt x="48809" y="17644"/>
                    <a:pt x="48809" y="15883"/>
                  </a:cubicBezTo>
                  <a:cubicBezTo>
                    <a:pt x="47630" y="17644"/>
                    <a:pt x="47630" y="15883"/>
                    <a:pt x="47630" y="15883"/>
                  </a:cubicBezTo>
                  <a:cubicBezTo>
                    <a:pt x="47630" y="15883"/>
                    <a:pt x="46451" y="17644"/>
                    <a:pt x="46451" y="17644"/>
                  </a:cubicBezTo>
                  <a:cubicBezTo>
                    <a:pt x="46451" y="17644"/>
                    <a:pt x="45277" y="17644"/>
                    <a:pt x="45277" y="17644"/>
                  </a:cubicBezTo>
                  <a:cubicBezTo>
                    <a:pt x="44097" y="19411"/>
                    <a:pt x="45277" y="21177"/>
                    <a:pt x="45277" y="22938"/>
                  </a:cubicBezTo>
                  <a:cubicBezTo>
                    <a:pt x="45277" y="24705"/>
                    <a:pt x="45277" y="26472"/>
                    <a:pt x="46451" y="28233"/>
                  </a:cubicBezTo>
                  <a:cubicBezTo>
                    <a:pt x="46451" y="28233"/>
                    <a:pt x="45277" y="28233"/>
                    <a:pt x="45277" y="28233"/>
                  </a:cubicBezTo>
                  <a:cubicBezTo>
                    <a:pt x="45277" y="28233"/>
                    <a:pt x="46451" y="30000"/>
                    <a:pt x="46451" y="30000"/>
                  </a:cubicBezTo>
                  <a:cubicBezTo>
                    <a:pt x="46451" y="30000"/>
                    <a:pt x="46451" y="35294"/>
                    <a:pt x="46451" y="35294"/>
                  </a:cubicBezTo>
                  <a:cubicBezTo>
                    <a:pt x="45277" y="35294"/>
                    <a:pt x="45277" y="38822"/>
                    <a:pt x="45277" y="40588"/>
                  </a:cubicBezTo>
                  <a:cubicBezTo>
                    <a:pt x="44097" y="38822"/>
                    <a:pt x="45277" y="37061"/>
                    <a:pt x="44097" y="38822"/>
                  </a:cubicBezTo>
                  <a:cubicBezTo>
                    <a:pt x="44097" y="38822"/>
                    <a:pt x="44097" y="38822"/>
                    <a:pt x="44097" y="38822"/>
                  </a:cubicBezTo>
                  <a:cubicBezTo>
                    <a:pt x="45277" y="38822"/>
                    <a:pt x="44097" y="40588"/>
                    <a:pt x="44097" y="42355"/>
                  </a:cubicBezTo>
                  <a:cubicBezTo>
                    <a:pt x="42918" y="42355"/>
                    <a:pt x="42918" y="38822"/>
                    <a:pt x="42918" y="37061"/>
                  </a:cubicBezTo>
                  <a:cubicBezTo>
                    <a:pt x="42918" y="38822"/>
                    <a:pt x="42918" y="38822"/>
                    <a:pt x="42918" y="38822"/>
                  </a:cubicBezTo>
                  <a:cubicBezTo>
                    <a:pt x="41744" y="38822"/>
                    <a:pt x="42918" y="35294"/>
                    <a:pt x="42918" y="35294"/>
                  </a:cubicBezTo>
                  <a:cubicBezTo>
                    <a:pt x="41744" y="33527"/>
                    <a:pt x="40565" y="35294"/>
                    <a:pt x="40565" y="35294"/>
                  </a:cubicBezTo>
                  <a:cubicBezTo>
                    <a:pt x="39385" y="37061"/>
                    <a:pt x="38206" y="38822"/>
                    <a:pt x="38206" y="40588"/>
                  </a:cubicBezTo>
                  <a:cubicBezTo>
                    <a:pt x="38206" y="42355"/>
                    <a:pt x="39385" y="45883"/>
                    <a:pt x="39385" y="47644"/>
                  </a:cubicBezTo>
                  <a:cubicBezTo>
                    <a:pt x="38206" y="47644"/>
                    <a:pt x="38206" y="44116"/>
                    <a:pt x="37032" y="42355"/>
                  </a:cubicBezTo>
                  <a:cubicBezTo>
                    <a:pt x="37032" y="44116"/>
                    <a:pt x="38206" y="47644"/>
                    <a:pt x="37032" y="49411"/>
                  </a:cubicBezTo>
                  <a:cubicBezTo>
                    <a:pt x="37032" y="51177"/>
                    <a:pt x="37032" y="51177"/>
                    <a:pt x="37032" y="51177"/>
                  </a:cubicBezTo>
                  <a:cubicBezTo>
                    <a:pt x="37032" y="52938"/>
                    <a:pt x="38206" y="52938"/>
                    <a:pt x="37032" y="54705"/>
                  </a:cubicBezTo>
                  <a:cubicBezTo>
                    <a:pt x="37032" y="51177"/>
                    <a:pt x="37032" y="49411"/>
                    <a:pt x="37032" y="45883"/>
                  </a:cubicBezTo>
                  <a:cubicBezTo>
                    <a:pt x="35853" y="44116"/>
                    <a:pt x="35853" y="42355"/>
                    <a:pt x="35853" y="42355"/>
                  </a:cubicBezTo>
                  <a:cubicBezTo>
                    <a:pt x="34674" y="42355"/>
                    <a:pt x="34674" y="42355"/>
                    <a:pt x="33500" y="44116"/>
                  </a:cubicBezTo>
                  <a:cubicBezTo>
                    <a:pt x="34674" y="42355"/>
                    <a:pt x="35853" y="40588"/>
                    <a:pt x="34674" y="37061"/>
                  </a:cubicBezTo>
                  <a:cubicBezTo>
                    <a:pt x="34674" y="37061"/>
                    <a:pt x="33500" y="38822"/>
                    <a:pt x="33500" y="38822"/>
                  </a:cubicBezTo>
                  <a:cubicBezTo>
                    <a:pt x="33500" y="38822"/>
                    <a:pt x="34674" y="37061"/>
                    <a:pt x="33500" y="35294"/>
                  </a:cubicBezTo>
                  <a:cubicBezTo>
                    <a:pt x="33500" y="35294"/>
                    <a:pt x="32320" y="35294"/>
                    <a:pt x="32320" y="35294"/>
                  </a:cubicBezTo>
                  <a:cubicBezTo>
                    <a:pt x="29962" y="35294"/>
                    <a:pt x="32320" y="31766"/>
                    <a:pt x="29962" y="30000"/>
                  </a:cubicBezTo>
                  <a:cubicBezTo>
                    <a:pt x="31141" y="30000"/>
                    <a:pt x="31141" y="33527"/>
                    <a:pt x="32320" y="33527"/>
                  </a:cubicBezTo>
                  <a:cubicBezTo>
                    <a:pt x="33500" y="35294"/>
                    <a:pt x="34674" y="33527"/>
                    <a:pt x="34674" y="31766"/>
                  </a:cubicBezTo>
                  <a:cubicBezTo>
                    <a:pt x="34674" y="31766"/>
                    <a:pt x="33500" y="30000"/>
                    <a:pt x="33500" y="31766"/>
                  </a:cubicBezTo>
                  <a:cubicBezTo>
                    <a:pt x="33500" y="30000"/>
                    <a:pt x="34674" y="30000"/>
                    <a:pt x="34674" y="30000"/>
                  </a:cubicBezTo>
                  <a:cubicBezTo>
                    <a:pt x="34674" y="28233"/>
                    <a:pt x="35853" y="26472"/>
                    <a:pt x="34674" y="26472"/>
                  </a:cubicBezTo>
                  <a:cubicBezTo>
                    <a:pt x="35853" y="26472"/>
                    <a:pt x="35853" y="24705"/>
                    <a:pt x="34674" y="24705"/>
                  </a:cubicBezTo>
                  <a:cubicBezTo>
                    <a:pt x="34674" y="22938"/>
                    <a:pt x="34674" y="24705"/>
                    <a:pt x="33500" y="24705"/>
                  </a:cubicBezTo>
                  <a:cubicBezTo>
                    <a:pt x="33500" y="24705"/>
                    <a:pt x="34674" y="22938"/>
                    <a:pt x="34674" y="22938"/>
                  </a:cubicBezTo>
                  <a:cubicBezTo>
                    <a:pt x="33500" y="22938"/>
                    <a:pt x="32320" y="24705"/>
                    <a:pt x="32320" y="22938"/>
                  </a:cubicBezTo>
                  <a:cubicBezTo>
                    <a:pt x="33500" y="22938"/>
                    <a:pt x="33500" y="22938"/>
                    <a:pt x="34674" y="21177"/>
                  </a:cubicBezTo>
                  <a:cubicBezTo>
                    <a:pt x="34674" y="19411"/>
                    <a:pt x="33500" y="21177"/>
                    <a:pt x="33500" y="21177"/>
                  </a:cubicBezTo>
                  <a:cubicBezTo>
                    <a:pt x="32320" y="21177"/>
                    <a:pt x="32320" y="19411"/>
                    <a:pt x="33500" y="19411"/>
                  </a:cubicBezTo>
                  <a:cubicBezTo>
                    <a:pt x="32320" y="17644"/>
                    <a:pt x="32320" y="17644"/>
                    <a:pt x="31141" y="17644"/>
                  </a:cubicBezTo>
                  <a:cubicBezTo>
                    <a:pt x="31141" y="19411"/>
                    <a:pt x="32320" y="19411"/>
                    <a:pt x="31141" y="21177"/>
                  </a:cubicBezTo>
                  <a:cubicBezTo>
                    <a:pt x="31141" y="19411"/>
                    <a:pt x="31141" y="19411"/>
                    <a:pt x="31141" y="19411"/>
                  </a:cubicBezTo>
                  <a:cubicBezTo>
                    <a:pt x="31141" y="17644"/>
                    <a:pt x="31141" y="19411"/>
                    <a:pt x="31141" y="17644"/>
                  </a:cubicBezTo>
                  <a:cubicBezTo>
                    <a:pt x="29962" y="17644"/>
                    <a:pt x="31141" y="15883"/>
                    <a:pt x="29962" y="15883"/>
                  </a:cubicBezTo>
                  <a:cubicBezTo>
                    <a:pt x="29962" y="15883"/>
                    <a:pt x="29962" y="14116"/>
                    <a:pt x="29962" y="14116"/>
                  </a:cubicBezTo>
                  <a:cubicBezTo>
                    <a:pt x="29962" y="14116"/>
                    <a:pt x="29962" y="14116"/>
                    <a:pt x="28788" y="14116"/>
                  </a:cubicBezTo>
                  <a:cubicBezTo>
                    <a:pt x="28788" y="14116"/>
                    <a:pt x="28788" y="12355"/>
                    <a:pt x="27608" y="12355"/>
                  </a:cubicBezTo>
                  <a:cubicBezTo>
                    <a:pt x="28788" y="12355"/>
                    <a:pt x="28788" y="10588"/>
                    <a:pt x="27608" y="10588"/>
                  </a:cubicBezTo>
                  <a:cubicBezTo>
                    <a:pt x="27608" y="10588"/>
                    <a:pt x="26429" y="10588"/>
                    <a:pt x="26429" y="10588"/>
                  </a:cubicBezTo>
                  <a:cubicBezTo>
                    <a:pt x="26429" y="10588"/>
                    <a:pt x="26429" y="10588"/>
                    <a:pt x="26429" y="10588"/>
                  </a:cubicBezTo>
                  <a:cubicBezTo>
                    <a:pt x="26429" y="10588"/>
                    <a:pt x="26429" y="10588"/>
                    <a:pt x="26429" y="10588"/>
                  </a:cubicBezTo>
                  <a:cubicBezTo>
                    <a:pt x="26429" y="10588"/>
                    <a:pt x="25255" y="10588"/>
                    <a:pt x="25255" y="10588"/>
                  </a:cubicBezTo>
                  <a:cubicBezTo>
                    <a:pt x="25255" y="10588"/>
                    <a:pt x="25255" y="8822"/>
                    <a:pt x="25255" y="8822"/>
                  </a:cubicBezTo>
                  <a:cubicBezTo>
                    <a:pt x="25255" y="7061"/>
                    <a:pt x="25255" y="7061"/>
                    <a:pt x="24076" y="5294"/>
                  </a:cubicBezTo>
                  <a:cubicBezTo>
                    <a:pt x="24076" y="5294"/>
                    <a:pt x="22896" y="3527"/>
                    <a:pt x="22896" y="1766"/>
                  </a:cubicBezTo>
                  <a:cubicBezTo>
                    <a:pt x="22896" y="3527"/>
                    <a:pt x="22896" y="3527"/>
                    <a:pt x="22896" y="3527"/>
                  </a:cubicBezTo>
                  <a:cubicBezTo>
                    <a:pt x="22896" y="3527"/>
                    <a:pt x="21717" y="3527"/>
                    <a:pt x="21717" y="3527"/>
                  </a:cubicBezTo>
                  <a:cubicBezTo>
                    <a:pt x="20543" y="3527"/>
                    <a:pt x="21717" y="3527"/>
                    <a:pt x="20543" y="3527"/>
                  </a:cubicBezTo>
                  <a:cubicBezTo>
                    <a:pt x="20543" y="5294"/>
                    <a:pt x="20543" y="5294"/>
                    <a:pt x="19364" y="3527"/>
                  </a:cubicBezTo>
                  <a:cubicBezTo>
                    <a:pt x="18185" y="3527"/>
                    <a:pt x="18185" y="1766"/>
                    <a:pt x="17011" y="1766"/>
                  </a:cubicBezTo>
                  <a:cubicBezTo>
                    <a:pt x="18185" y="3527"/>
                    <a:pt x="18185" y="3527"/>
                    <a:pt x="18185" y="3527"/>
                  </a:cubicBezTo>
                  <a:cubicBezTo>
                    <a:pt x="18185" y="3527"/>
                    <a:pt x="17011" y="3527"/>
                    <a:pt x="15831" y="3527"/>
                  </a:cubicBezTo>
                  <a:cubicBezTo>
                    <a:pt x="17011" y="3527"/>
                    <a:pt x="17011" y="3527"/>
                    <a:pt x="17011" y="5294"/>
                  </a:cubicBezTo>
                  <a:cubicBezTo>
                    <a:pt x="15831" y="3527"/>
                    <a:pt x="15831" y="3527"/>
                    <a:pt x="15831" y="3527"/>
                  </a:cubicBezTo>
                  <a:cubicBezTo>
                    <a:pt x="15831" y="5294"/>
                    <a:pt x="15831" y="5294"/>
                    <a:pt x="17011" y="5294"/>
                  </a:cubicBezTo>
                  <a:cubicBezTo>
                    <a:pt x="17011" y="8822"/>
                    <a:pt x="15831" y="7061"/>
                    <a:pt x="14652" y="7061"/>
                  </a:cubicBezTo>
                  <a:cubicBezTo>
                    <a:pt x="14652" y="7061"/>
                    <a:pt x="14652" y="7061"/>
                    <a:pt x="15831" y="8822"/>
                  </a:cubicBezTo>
                  <a:cubicBezTo>
                    <a:pt x="15831" y="8822"/>
                    <a:pt x="17011" y="8822"/>
                    <a:pt x="17011" y="8822"/>
                  </a:cubicBezTo>
                  <a:cubicBezTo>
                    <a:pt x="18185" y="8822"/>
                    <a:pt x="18185" y="7061"/>
                    <a:pt x="19364" y="7061"/>
                  </a:cubicBezTo>
                  <a:cubicBezTo>
                    <a:pt x="19364" y="7061"/>
                    <a:pt x="18185" y="8822"/>
                    <a:pt x="19364" y="8822"/>
                  </a:cubicBezTo>
                  <a:cubicBezTo>
                    <a:pt x="19364" y="8822"/>
                    <a:pt x="20543" y="7061"/>
                    <a:pt x="20543" y="7061"/>
                  </a:cubicBezTo>
                  <a:cubicBezTo>
                    <a:pt x="20543" y="7061"/>
                    <a:pt x="19364" y="8822"/>
                    <a:pt x="20543" y="8822"/>
                  </a:cubicBezTo>
                  <a:cubicBezTo>
                    <a:pt x="20543" y="10588"/>
                    <a:pt x="21717" y="7061"/>
                    <a:pt x="22896" y="8822"/>
                  </a:cubicBezTo>
                  <a:cubicBezTo>
                    <a:pt x="21717" y="8822"/>
                    <a:pt x="21717" y="10588"/>
                    <a:pt x="21717" y="10588"/>
                  </a:cubicBezTo>
                  <a:cubicBezTo>
                    <a:pt x="21717" y="10588"/>
                    <a:pt x="22896" y="10588"/>
                    <a:pt x="24076" y="10588"/>
                  </a:cubicBezTo>
                  <a:cubicBezTo>
                    <a:pt x="22896" y="10588"/>
                    <a:pt x="21717" y="12355"/>
                    <a:pt x="21717" y="12355"/>
                  </a:cubicBezTo>
                  <a:cubicBezTo>
                    <a:pt x="21717" y="14116"/>
                    <a:pt x="20543" y="10588"/>
                    <a:pt x="19364" y="10588"/>
                  </a:cubicBezTo>
                  <a:cubicBezTo>
                    <a:pt x="19364" y="10588"/>
                    <a:pt x="17011" y="10588"/>
                    <a:pt x="17011" y="12355"/>
                  </a:cubicBezTo>
                  <a:cubicBezTo>
                    <a:pt x="17011" y="14116"/>
                    <a:pt x="19364" y="15883"/>
                    <a:pt x="20543" y="15883"/>
                  </a:cubicBezTo>
                  <a:cubicBezTo>
                    <a:pt x="20543" y="17644"/>
                    <a:pt x="21717" y="17644"/>
                    <a:pt x="21717" y="17644"/>
                  </a:cubicBezTo>
                  <a:cubicBezTo>
                    <a:pt x="22896" y="17644"/>
                    <a:pt x="22896" y="17644"/>
                    <a:pt x="24076" y="17644"/>
                  </a:cubicBezTo>
                  <a:cubicBezTo>
                    <a:pt x="22896" y="17644"/>
                    <a:pt x="22896" y="17644"/>
                    <a:pt x="22896" y="19411"/>
                  </a:cubicBezTo>
                  <a:cubicBezTo>
                    <a:pt x="21717" y="19411"/>
                    <a:pt x="22896" y="21177"/>
                    <a:pt x="22896" y="22938"/>
                  </a:cubicBezTo>
                  <a:cubicBezTo>
                    <a:pt x="22896" y="22938"/>
                    <a:pt x="24076" y="24705"/>
                    <a:pt x="24076" y="24705"/>
                  </a:cubicBezTo>
                  <a:cubicBezTo>
                    <a:pt x="24076" y="24705"/>
                    <a:pt x="22896" y="28233"/>
                    <a:pt x="22896" y="28233"/>
                  </a:cubicBezTo>
                  <a:cubicBezTo>
                    <a:pt x="22896" y="26472"/>
                    <a:pt x="22896" y="24705"/>
                    <a:pt x="22896" y="24705"/>
                  </a:cubicBezTo>
                  <a:cubicBezTo>
                    <a:pt x="22896" y="24705"/>
                    <a:pt x="22896" y="24705"/>
                    <a:pt x="22896" y="24705"/>
                  </a:cubicBezTo>
                  <a:cubicBezTo>
                    <a:pt x="22896" y="24705"/>
                    <a:pt x="22896" y="22938"/>
                    <a:pt x="21717" y="22938"/>
                  </a:cubicBezTo>
                  <a:cubicBezTo>
                    <a:pt x="21717" y="22938"/>
                    <a:pt x="20543" y="26472"/>
                    <a:pt x="20543" y="28233"/>
                  </a:cubicBezTo>
                  <a:cubicBezTo>
                    <a:pt x="20543" y="26472"/>
                    <a:pt x="20543" y="26472"/>
                    <a:pt x="21717" y="24705"/>
                  </a:cubicBezTo>
                  <a:cubicBezTo>
                    <a:pt x="21717" y="22938"/>
                    <a:pt x="21717" y="21177"/>
                    <a:pt x="20543" y="21177"/>
                  </a:cubicBezTo>
                  <a:cubicBezTo>
                    <a:pt x="20543" y="19411"/>
                    <a:pt x="20543" y="17644"/>
                    <a:pt x="19364" y="19411"/>
                  </a:cubicBezTo>
                  <a:cubicBezTo>
                    <a:pt x="19364" y="21177"/>
                    <a:pt x="19364" y="22938"/>
                    <a:pt x="18185" y="24705"/>
                  </a:cubicBezTo>
                  <a:cubicBezTo>
                    <a:pt x="18185" y="22938"/>
                    <a:pt x="18185" y="22938"/>
                    <a:pt x="18185" y="21177"/>
                  </a:cubicBezTo>
                  <a:cubicBezTo>
                    <a:pt x="18185" y="22938"/>
                    <a:pt x="18185" y="22938"/>
                    <a:pt x="17011" y="22938"/>
                  </a:cubicBezTo>
                  <a:cubicBezTo>
                    <a:pt x="18185" y="22938"/>
                    <a:pt x="18185" y="21177"/>
                    <a:pt x="18185" y="21177"/>
                  </a:cubicBezTo>
                  <a:cubicBezTo>
                    <a:pt x="18185" y="21177"/>
                    <a:pt x="18185" y="21177"/>
                    <a:pt x="18185" y="21177"/>
                  </a:cubicBezTo>
                  <a:cubicBezTo>
                    <a:pt x="18185" y="17644"/>
                    <a:pt x="15831" y="22938"/>
                    <a:pt x="15831" y="22938"/>
                  </a:cubicBezTo>
                  <a:cubicBezTo>
                    <a:pt x="17011" y="21177"/>
                    <a:pt x="17011" y="19411"/>
                    <a:pt x="17011" y="17644"/>
                  </a:cubicBezTo>
                  <a:cubicBezTo>
                    <a:pt x="17011" y="15883"/>
                    <a:pt x="15831" y="17644"/>
                    <a:pt x="15831" y="17644"/>
                  </a:cubicBezTo>
                  <a:cubicBezTo>
                    <a:pt x="15831" y="15883"/>
                    <a:pt x="13478" y="12355"/>
                    <a:pt x="11119" y="14116"/>
                  </a:cubicBezTo>
                  <a:cubicBezTo>
                    <a:pt x="12299" y="14116"/>
                    <a:pt x="11119" y="14116"/>
                    <a:pt x="11119" y="14116"/>
                  </a:cubicBezTo>
                  <a:cubicBezTo>
                    <a:pt x="11119" y="14116"/>
                    <a:pt x="9940" y="15883"/>
                    <a:pt x="9940" y="15883"/>
                  </a:cubicBezTo>
                  <a:cubicBezTo>
                    <a:pt x="9940" y="15883"/>
                    <a:pt x="11119" y="15883"/>
                    <a:pt x="11119" y="15883"/>
                  </a:cubicBezTo>
                  <a:cubicBezTo>
                    <a:pt x="12299" y="15883"/>
                    <a:pt x="12299" y="17644"/>
                    <a:pt x="12299" y="17644"/>
                  </a:cubicBezTo>
                  <a:cubicBezTo>
                    <a:pt x="11119" y="15883"/>
                    <a:pt x="9940" y="15883"/>
                    <a:pt x="9940" y="17644"/>
                  </a:cubicBezTo>
                  <a:cubicBezTo>
                    <a:pt x="9940" y="17644"/>
                    <a:pt x="11119" y="19411"/>
                    <a:pt x="11119" y="19411"/>
                  </a:cubicBezTo>
                  <a:cubicBezTo>
                    <a:pt x="12299" y="21177"/>
                    <a:pt x="12299" y="21177"/>
                    <a:pt x="12299" y="21177"/>
                  </a:cubicBezTo>
                  <a:cubicBezTo>
                    <a:pt x="12299" y="21177"/>
                    <a:pt x="12299" y="21177"/>
                    <a:pt x="12299" y="21177"/>
                  </a:cubicBezTo>
                  <a:cubicBezTo>
                    <a:pt x="11119" y="21177"/>
                    <a:pt x="9940" y="17644"/>
                    <a:pt x="8766" y="17644"/>
                  </a:cubicBezTo>
                  <a:cubicBezTo>
                    <a:pt x="6408" y="19411"/>
                    <a:pt x="8766" y="22938"/>
                    <a:pt x="8766" y="22938"/>
                  </a:cubicBezTo>
                  <a:cubicBezTo>
                    <a:pt x="8766" y="22938"/>
                    <a:pt x="9940" y="22938"/>
                    <a:pt x="9940" y="24705"/>
                  </a:cubicBezTo>
                  <a:cubicBezTo>
                    <a:pt x="11119" y="24705"/>
                    <a:pt x="11119" y="24705"/>
                    <a:pt x="11119" y="26472"/>
                  </a:cubicBezTo>
                  <a:cubicBezTo>
                    <a:pt x="12299" y="26472"/>
                    <a:pt x="13478" y="28233"/>
                    <a:pt x="14652" y="28233"/>
                  </a:cubicBezTo>
                  <a:cubicBezTo>
                    <a:pt x="13478" y="28233"/>
                    <a:pt x="13478" y="26472"/>
                    <a:pt x="12299" y="26472"/>
                  </a:cubicBezTo>
                  <a:cubicBezTo>
                    <a:pt x="12299" y="26472"/>
                    <a:pt x="11119" y="26472"/>
                    <a:pt x="11119" y="26472"/>
                  </a:cubicBezTo>
                  <a:cubicBezTo>
                    <a:pt x="11119" y="26472"/>
                    <a:pt x="11119" y="26472"/>
                    <a:pt x="9940" y="26472"/>
                  </a:cubicBezTo>
                  <a:cubicBezTo>
                    <a:pt x="8766" y="26472"/>
                    <a:pt x="7587" y="22938"/>
                    <a:pt x="7587" y="26472"/>
                  </a:cubicBezTo>
                  <a:cubicBezTo>
                    <a:pt x="7587" y="30000"/>
                    <a:pt x="8766" y="30000"/>
                    <a:pt x="9940" y="31766"/>
                  </a:cubicBezTo>
                  <a:cubicBezTo>
                    <a:pt x="11119" y="31766"/>
                    <a:pt x="12299" y="31766"/>
                    <a:pt x="13478" y="31766"/>
                  </a:cubicBezTo>
                  <a:cubicBezTo>
                    <a:pt x="13478" y="31766"/>
                    <a:pt x="13478" y="30000"/>
                    <a:pt x="14652" y="30000"/>
                  </a:cubicBezTo>
                  <a:cubicBezTo>
                    <a:pt x="14652" y="30000"/>
                    <a:pt x="13478" y="31766"/>
                    <a:pt x="14652" y="31766"/>
                  </a:cubicBezTo>
                  <a:cubicBezTo>
                    <a:pt x="13478" y="31766"/>
                    <a:pt x="12299" y="31766"/>
                    <a:pt x="11119" y="31766"/>
                  </a:cubicBezTo>
                  <a:cubicBezTo>
                    <a:pt x="9940" y="33527"/>
                    <a:pt x="13478" y="33527"/>
                    <a:pt x="13478" y="33527"/>
                  </a:cubicBezTo>
                  <a:cubicBezTo>
                    <a:pt x="13478" y="35294"/>
                    <a:pt x="12299" y="35294"/>
                    <a:pt x="12299" y="35294"/>
                  </a:cubicBezTo>
                  <a:cubicBezTo>
                    <a:pt x="12299" y="37061"/>
                    <a:pt x="12299" y="35294"/>
                    <a:pt x="11119" y="35294"/>
                  </a:cubicBezTo>
                  <a:cubicBezTo>
                    <a:pt x="11119" y="35294"/>
                    <a:pt x="11119" y="35294"/>
                    <a:pt x="11119" y="35294"/>
                  </a:cubicBezTo>
                  <a:cubicBezTo>
                    <a:pt x="9940" y="38822"/>
                    <a:pt x="11119" y="35294"/>
                    <a:pt x="9940" y="33527"/>
                  </a:cubicBezTo>
                  <a:cubicBezTo>
                    <a:pt x="8766" y="31766"/>
                    <a:pt x="7587" y="30000"/>
                    <a:pt x="5234" y="30000"/>
                  </a:cubicBezTo>
                  <a:cubicBezTo>
                    <a:pt x="4054" y="28233"/>
                    <a:pt x="4054" y="30000"/>
                    <a:pt x="5234" y="31766"/>
                  </a:cubicBezTo>
                  <a:cubicBezTo>
                    <a:pt x="5234" y="35294"/>
                    <a:pt x="7587" y="35294"/>
                    <a:pt x="7587" y="37061"/>
                  </a:cubicBezTo>
                  <a:cubicBezTo>
                    <a:pt x="6408" y="37061"/>
                    <a:pt x="6408" y="35294"/>
                    <a:pt x="5234" y="35294"/>
                  </a:cubicBezTo>
                  <a:cubicBezTo>
                    <a:pt x="5234" y="37061"/>
                    <a:pt x="6408" y="40588"/>
                    <a:pt x="7587" y="40588"/>
                  </a:cubicBezTo>
                  <a:cubicBezTo>
                    <a:pt x="6408" y="42355"/>
                    <a:pt x="2875" y="33527"/>
                    <a:pt x="1696" y="37061"/>
                  </a:cubicBezTo>
                  <a:cubicBezTo>
                    <a:pt x="1696" y="37061"/>
                    <a:pt x="1696" y="38822"/>
                    <a:pt x="1696" y="38822"/>
                  </a:cubicBezTo>
                  <a:cubicBezTo>
                    <a:pt x="1696" y="38822"/>
                    <a:pt x="522" y="38822"/>
                    <a:pt x="522" y="40588"/>
                  </a:cubicBezTo>
                  <a:cubicBezTo>
                    <a:pt x="522" y="40588"/>
                    <a:pt x="-657" y="40588"/>
                    <a:pt x="522" y="42355"/>
                  </a:cubicBezTo>
                  <a:cubicBezTo>
                    <a:pt x="1696" y="42355"/>
                    <a:pt x="4054" y="40588"/>
                    <a:pt x="5234" y="42355"/>
                  </a:cubicBezTo>
                  <a:cubicBezTo>
                    <a:pt x="6408" y="42355"/>
                    <a:pt x="6408" y="42355"/>
                    <a:pt x="6408" y="44116"/>
                  </a:cubicBezTo>
                  <a:cubicBezTo>
                    <a:pt x="6408" y="42355"/>
                    <a:pt x="6408" y="44116"/>
                    <a:pt x="6408" y="42355"/>
                  </a:cubicBezTo>
                  <a:cubicBezTo>
                    <a:pt x="6408" y="44116"/>
                    <a:pt x="6408" y="44116"/>
                    <a:pt x="6408" y="44116"/>
                  </a:cubicBezTo>
                  <a:cubicBezTo>
                    <a:pt x="6408" y="45883"/>
                    <a:pt x="7587" y="44116"/>
                    <a:pt x="7587" y="44116"/>
                  </a:cubicBezTo>
                  <a:cubicBezTo>
                    <a:pt x="8766" y="44116"/>
                    <a:pt x="9940" y="44116"/>
                    <a:pt x="9940" y="42355"/>
                  </a:cubicBezTo>
                  <a:cubicBezTo>
                    <a:pt x="9940" y="42355"/>
                    <a:pt x="11119" y="42355"/>
                    <a:pt x="12299" y="42355"/>
                  </a:cubicBezTo>
                  <a:cubicBezTo>
                    <a:pt x="12299" y="42355"/>
                    <a:pt x="12299" y="40588"/>
                    <a:pt x="12299" y="40588"/>
                  </a:cubicBezTo>
                  <a:cubicBezTo>
                    <a:pt x="12299" y="40588"/>
                    <a:pt x="12299" y="40588"/>
                    <a:pt x="12299" y="40588"/>
                  </a:cubicBezTo>
                  <a:cubicBezTo>
                    <a:pt x="13478" y="42355"/>
                    <a:pt x="14652" y="42355"/>
                    <a:pt x="14652" y="40588"/>
                  </a:cubicBezTo>
                  <a:cubicBezTo>
                    <a:pt x="14652" y="40588"/>
                    <a:pt x="14652" y="38822"/>
                    <a:pt x="14652" y="38822"/>
                  </a:cubicBezTo>
                  <a:cubicBezTo>
                    <a:pt x="14652" y="38822"/>
                    <a:pt x="15831" y="40588"/>
                    <a:pt x="17011" y="38822"/>
                  </a:cubicBezTo>
                  <a:cubicBezTo>
                    <a:pt x="17011" y="38822"/>
                    <a:pt x="17011" y="38822"/>
                    <a:pt x="17011" y="37061"/>
                  </a:cubicBezTo>
                  <a:cubicBezTo>
                    <a:pt x="18185" y="38822"/>
                    <a:pt x="18185" y="38822"/>
                    <a:pt x="18185" y="37061"/>
                  </a:cubicBezTo>
                  <a:cubicBezTo>
                    <a:pt x="19364" y="37061"/>
                    <a:pt x="18185" y="38822"/>
                    <a:pt x="18185" y="38822"/>
                  </a:cubicBezTo>
                  <a:cubicBezTo>
                    <a:pt x="18185" y="40588"/>
                    <a:pt x="18185" y="40588"/>
                    <a:pt x="19364" y="40588"/>
                  </a:cubicBezTo>
                  <a:cubicBezTo>
                    <a:pt x="19364" y="40588"/>
                    <a:pt x="19364" y="42355"/>
                    <a:pt x="19364" y="40588"/>
                  </a:cubicBezTo>
                  <a:cubicBezTo>
                    <a:pt x="20543" y="38822"/>
                    <a:pt x="18185" y="35294"/>
                    <a:pt x="20543" y="37061"/>
                  </a:cubicBezTo>
                  <a:cubicBezTo>
                    <a:pt x="20543" y="37061"/>
                    <a:pt x="19364" y="38822"/>
                    <a:pt x="20543" y="38822"/>
                  </a:cubicBezTo>
                  <a:cubicBezTo>
                    <a:pt x="20543" y="40588"/>
                    <a:pt x="20543" y="40588"/>
                    <a:pt x="20543" y="38822"/>
                  </a:cubicBezTo>
                  <a:cubicBezTo>
                    <a:pt x="21717" y="42355"/>
                    <a:pt x="21717" y="37061"/>
                    <a:pt x="21717" y="35294"/>
                  </a:cubicBezTo>
                  <a:cubicBezTo>
                    <a:pt x="21717" y="37061"/>
                    <a:pt x="21717" y="40588"/>
                    <a:pt x="22896" y="40588"/>
                  </a:cubicBezTo>
                  <a:cubicBezTo>
                    <a:pt x="22896" y="40588"/>
                    <a:pt x="22896" y="40588"/>
                    <a:pt x="22896" y="38822"/>
                  </a:cubicBezTo>
                  <a:cubicBezTo>
                    <a:pt x="24076" y="40588"/>
                    <a:pt x="24076" y="38822"/>
                    <a:pt x="24076" y="38822"/>
                  </a:cubicBezTo>
                  <a:cubicBezTo>
                    <a:pt x="24076" y="38822"/>
                    <a:pt x="24076" y="40588"/>
                    <a:pt x="24076" y="40588"/>
                  </a:cubicBezTo>
                  <a:cubicBezTo>
                    <a:pt x="25255" y="40588"/>
                    <a:pt x="25255" y="38822"/>
                    <a:pt x="26429" y="37061"/>
                  </a:cubicBezTo>
                  <a:cubicBezTo>
                    <a:pt x="26429" y="38822"/>
                    <a:pt x="26429" y="38822"/>
                    <a:pt x="26429" y="38822"/>
                  </a:cubicBezTo>
                  <a:cubicBezTo>
                    <a:pt x="25255" y="40588"/>
                    <a:pt x="25255" y="40588"/>
                    <a:pt x="24076" y="40588"/>
                  </a:cubicBezTo>
                  <a:cubicBezTo>
                    <a:pt x="22896" y="40588"/>
                    <a:pt x="22896" y="40588"/>
                    <a:pt x="24076" y="42355"/>
                  </a:cubicBezTo>
                  <a:cubicBezTo>
                    <a:pt x="25255" y="45883"/>
                    <a:pt x="26429" y="42355"/>
                    <a:pt x="26429" y="40588"/>
                  </a:cubicBezTo>
                  <a:cubicBezTo>
                    <a:pt x="26429" y="40588"/>
                    <a:pt x="27608" y="42355"/>
                    <a:pt x="27608" y="40588"/>
                  </a:cubicBezTo>
                  <a:cubicBezTo>
                    <a:pt x="27608" y="40588"/>
                    <a:pt x="27608" y="40588"/>
                    <a:pt x="27608" y="40588"/>
                  </a:cubicBezTo>
                  <a:cubicBezTo>
                    <a:pt x="27608" y="42355"/>
                    <a:pt x="28788" y="42355"/>
                    <a:pt x="27608" y="44116"/>
                  </a:cubicBezTo>
                  <a:cubicBezTo>
                    <a:pt x="28788" y="44116"/>
                    <a:pt x="29962" y="44116"/>
                    <a:pt x="31141" y="42355"/>
                  </a:cubicBezTo>
                  <a:cubicBezTo>
                    <a:pt x="29962" y="44116"/>
                    <a:pt x="27608" y="44116"/>
                    <a:pt x="28788" y="45883"/>
                  </a:cubicBezTo>
                  <a:cubicBezTo>
                    <a:pt x="28788" y="45883"/>
                    <a:pt x="27608" y="45883"/>
                    <a:pt x="27608" y="45883"/>
                  </a:cubicBezTo>
                  <a:cubicBezTo>
                    <a:pt x="27608" y="47644"/>
                    <a:pt x="25255" y="47644"/>
                    <a:pt x="24076" y="49411"/>
                  </a:cubicBezTo>
                  <a:cubicBezTo>
                    <a:pt x="24076" y="49411"/>
                    <a:pt x="24076" y="49411"/>
                    <a:pt x="24076" y="51177"/>
                  </a:cubicBezTo>
                  <a:cubicBezTo>
                    <a:pt x="24076" y="51177"/>
                    <a:pt x="22896" y="51177"/>
                    <a:pt x="22896" y="51177"/>
                  </a:cubicBezTo>
                  <a:cubicBezTo>
                    <a:pt x="22896" y="51177"/>
                    <a:pt x="21717" y="52938"/>
                    <a:pt x="21717" y="52938"/>
                  </a:cubicBezTo>
                  <a:cubicBezTo>
                    <a:pt x="21717" y="52938"/>
                    <a:pt x="22896" y="52938"/>
                    <a:pt x="22896" y="54705"/>
                  </a:cubicBezTo>
                  <a:cubicBezTo>
                    <a:pt x="21717" y="52938"/>
                    <a:pt x="21717" y="52938"/>
                    <a:pt x="21717" y="54705"/>
                  </a:cubicBezTo>
                  <a:cubicBezTo>
                    <a:pt x="21717" y="54705"/>
                    <a:pt x="22896" y="54705"/>
                    <a:pt x="22896" y="54705"/>
                  </a:cubicBezTo>
                  <a:cubicBezTo>
                    <a:pt x="22896" y="54705"/>
                    <a:pt x="24076" y="54705"/>
                    <a:pt x="24076" y="54705"/>
                  </a:cubicBezTo>
                  <a:cubicBezTo>
                    <a:pt x="25255" y="56472"/>
                    <a:pt x="27608" y="56472"/>
                    <a:pt x="28788" y="54705"/>
                  </a:cubicBezTo>
                  <a:cubicBezTo>
                    <a:pt x="28788" y="54705"/>
                    <a:pt x="29962" y="52938"/>
                    <a:pt x="29962" y="52938"/>
                  </a:cubicBezTo>
                  <a:cubicBezTo>
                    <a:pt x="31141" y="52938"/>
                    <a:pt x="29962" y="56472"/>
                    <a:pt x="28788" y="58233"/>
                  </a:cubicBezTo>
                  <a:cubicBezTo>
                    <a:pt x="31141" y="58233"/>
                    <a:pt x="28788" y="60000"/>
                    <a:pt x="27608" y="60000"/>
                  </a:cubicBezTo>
                  <a:cubicBezTo>
                    <a:pt x="27608" y="60000"/>
                    <a:pt x="26429" y="60000"/>
                    <a:pt x="25255" y="60000"/>
                  </a:cubicBezTo>
                  <a:cubicBezTo>
                    <a:pt x="24076" y="58233"/>
                    <a:pt x="22896" y="58233"/>
                    <a:pt x="21717" y="58233"/>
                  </a:cubicBezTo>
                  <a:cubicBezTo>
                    <a:pt x="21717" y="58233"/>
                    <a:pt x="20543" y="60000"/>
                    <a:pt x="20543" y="60000"/>
                  </a:cubicBezTo>
                  <a:cubicBezTo>
                    <a:pt x="20543" y="60000"/>
                    <a:pt x="21717" y="61766"/>
                    <a:pt x="21717" y="61766"/>
                  </a:cubicBezTo>
                  <a:cubicBezTo>
                    <a:pt x="20543" y="61766"/>
                    <a:pt x="20543" y="60000"/>
                    <a:pt x="20543" y="60000"/>
                  </a:cubicBezTo>
                  <a:cubicBezTo>
                    <a:pt x="19364" y="60000"/>
                    <a:pt x="19364" y="60000"/>
                    <a:pt x="19364" y="60000"/>
                  </a:cubicBezTo>
                  <a:cubicBezTo>
                    <a:pt x="20543" y="60000"/>
                    <a:pt x="20543" y="58233"/>
                    <a:pt x="19364" y="58233"/>
                  </a:cubicBezTo>
                  <a:cubicBezTo>
                    <a:pt x="19364" y="58233"/>
                    <a:pt x="19364" y="60000"/>
                    <a:pt x="18185" y="60000"/>
                  </a:cubicBezTo>
                  <a:cubicBezTo>
                    <a:pt x="18185" y="60000"/>
                    <a:pt x="18185" y="60000"/>
                    <a:pt x="18185" y="60000"/>
                  </a:cubicBezTo>
                  <a:cubicBezTo>
                    <a:pt x="18185" y="60000"/>
                    <a:pt x="19364" y="60000"/>
                    <a:pt x="19364" y="60000"/>
                  </a:cubicBezTo>
                  <a:cubicBezTo>
                    <a:pt x="18185" y="60000"/>
                    <a:pt x="18185" y="60000"/>
                    <a:pt x="17011" y="61766"/>
                  </a:cubicBezTo>
                  <a:cubicBezTo>
                    <a:pt x="17011" y="58233"/>
                    <a:pt x="15831" y="61766"/>
                    <a:pt x="15831" y="63527"/>
                  </a:cubicBezTo>
                  <a:cubicBezTo>
                    <a:pt x="14652" y="61766"/>
                    <a:pt x="14652" y="61766"/>
                    <a:pt x="15831" y="60000"/>
                  </a:cubicBezTo>
                  <a:cubicBezTo>
                    <a:pt x="14652" y="60000"/>
                    <a:pt x="14652" y="60000"/>
                    <a:pt x="14652" y="61766"/>
                  </a:cubicBezTo>
                  <a:cubicBezTo>
                    <a:pt x="14652" y="63527"/>
                    <a:pt x="14652" y="63527"/>
                    <a:pt x="13478" y="63527"/>
                  </a:cubicBezTo>
                  <a:cubicBezTo>
                    <a:pt x="13478" y="63527"/>
                    <a:pt x="13478" y="63527"/>
                    <a:pt x="13478" y="61766"/>
                  </a:cubicBezTo>
                  <a:cubicBezTo>
                    <a:pt x="13478" y="63527"/>
                    <a:pt x="13478" y="63527"/>
                    <a:pt x="13478" y="63527"/>
                  </a:cubicBezTo>
                  <a:cubicBezTo>
                    <a:pt x="13478" y="61766"/>
                    <a:pt x="13478" y="61766"/>
                    <a:pt x="12299" y="61766"/>
                  </a:cubicBezTo>
                  <a:cubicBezTo>
                    <a:pt x="12299" y="61766"/>
                    <a:pt x="12299" y="61766"/>
                    <a:pt x="12299" y="63527"/>
                  </a:cubicBezTo>
                  <a:cubicBezTo>
                    <a:pt x="11119" y="61766"/>
                    <a:pt x="9940" y="65294"/>
                    <a:pt x="8766" y="63527"/>
                  </a:cubicBezTo>
                  <a:cubicBezTo>
                    <a:pt x="7587" y="63527"/>
                    <a:pt x="7587" y="63527"/>
                    <a:pt x="6408" y="63527"/>
                  </a:cubicBezTo>
                  <a:cubicBezTo>
                    <a:pt x="6408" y="63527"/>
                    <a:pt x="5234" y="65294"/>
                    <a:pt x="5234" y="65294"/>
                  </a:cubicBezTo>
                  <a:cubicBezTo>
                    <a:pt x="5234" y="67061"/>
                    <a:pt x="6408" y="70588"/>
                    <a:pt x="7587" y="70588"/>
                  </a:cubicBezTo>
                  <a:cubicBezTo>
                    <a:pt x="7587" y="70588"/>
                    <a:pt x="8766" y="70588"/>
                    <a:pt x="9940" y="70588"/>
                  </a:cubicBezTo>
                  <a:cubicBezTo>
                    <a:pt x="9940" y="70588"/>
                    <a:pt x="9940" y="67061"/>
                    <a:pt x="11119" y="67061"/>
                  </a:cubicBezTo>
                  <a:cubicBezTo>
                    <a:pt x="11119" y="67061"/>
                    <a:pt x="11119" y="68822"/>
                    <a:pt x="9940" y="68822"/>
                  </a:cubicBezTo>
                  <a:cubicBezTo>
                    <a:pt x="12299" y="68822"/>
                    <a:pt x="11119" y="68822"/>
                    <a:pt x="12299" y="67061"/>
                  </a:cubicBezTo>
                  <a:cubicBezTo>
                    <a:pt x="13478" y="67061"/>
                    <a:pt x="13478" y="67061"/>
                    <a:pt x="14652" y="67061"/>
                  </a:cubicBezTo>
                  <a:cubicBezTo>
                    <a:pt x="14652" y="67061"/>
                    <a:pt x="14652" y="68822"/>
                    <a:pt x="14652" y="68822"/>
                  </a:cubicBezTo>
                  <a:cubicBezTo>
                    <a:pt x="15831" y="68822"/>
                    <a:pt x="15831" y="68822"/>
                    <a:pt x="15831" y="68822"/>
                  </a:cubicBezTo>
                  <a:cubicBezTo>
                    <a:pt x="17011" y="68822"/>
                    <a:pt x="18185" y="68822"/>
                    <a:pt x="19364" y="68822"/>
                  </a:cubicBezTo>
                  <a:cubicBezTo>
                    <a:pt x="19364" y="68822"/>
                    <a:pt x="19364" y="68822"/>
                    <a:pt x="19364" y="68822"/>
                  </a:cubicBezTo>
                  <a:cubicBezTo>
                    <a:pt x="19364" y="68822"/>
                    <a:pt x="19364" y="68822"/>
                    <a:pt x="19364" y="68822"/>
                  </a:cubicBezTo>
                  <a:cubicBezTo>
                    <a:pt x="19364" y="68822"/>
                    <a:pt x="20543" y="68822"/>
                    <a:pt x="20543" y="68822"/>
                  </a:cubicBezTo>
                  <a:cubicBezTo>
                    <a:pt x="20543" y="68822"/>
                    <a:pt x="20543" y="68822"/>
                    <a:pt x="20543" y="68822"/>
                  </a:cubicBezTo>
                  <a:cubicBezTo>
                    <a:pt x="20543" y="70588"/>
                    <a:pt x="20543" y="68822"/>
                    <a:pt x="21717" y="68822"/>
                  </a:cubicBezTo>
                  <a:cubicBezTo>
                    <a:pt x="20543" y="68822"/>
                    <a:pt x="21717" y="67061"/>
                    <a:pt x="22896" y="68822"/>
                  </a:cubicBezTo>
                  <a:cubicBezTo>
                    <a:pt x="22896" y="68822"/>
                    <a:pt x="22896" y="67061"/>
                    <a:pt x="22896" y="68822"/>
                  </a:cubicBezTo>
                  <a:cubicBezTo>
                    <a:pt x="22896" y="68822"/>
                    <a:pt x="22896" y="67061"/>
                    <a:pt x="22896" y="67061"/>
                  </a:cubicBezTo>
                  <a:cubicBezTo>
                    <a:pt x="22896" y="68822"/>
                    <a:pt x="22896" y="68822"/>
                    <a:pt x="22896" y="68822"/>
                  </a:cubicBezTo>
                  <a:cubicBezTo>
                    <a:pt x="22896" y="68822"/>
                    <a:pt x="22896" y="68822"/>
                    <a:pt x="22896" y="68822"/>
                  </a:cubicBezTo>
                  <a:cubicBezTo>
                    <a:pt x="22896" y="68822"/>
                    <a:pt x="22896" y="68822"/>
                    <a:pt x="22896" y="68822"/>
                  </a:cubicBezTo>
                  <a:cubicBezTo>
                    <a:pt x="25255" y="68822"/>
                    <a:pt x="24076" y="72355"/>
                    <a:pt x="22896" y="72355"/>
                  </a:cubicBezTo>
                  <a:cubicBezTo>
                    <a:pt x="24076" y="74116"/>
                    <a:pt x="25255" y="70588"/>
                    <a:pt x="25255" y="70588"/>
                  </a:cubicBezTo>
                  <a:cubicBezTo>
                    <a:pt x="25255" y="72355"/>
                    <a:pt x="24076" y="72355"/>
                    <a:pt x="24076" y="72355"/>
                  </a:cubicBezTo>
                  <a:cubicBezTo>
                    <a:pt x="24076" y="72355"/>
                    <a:pt x="24076" y="74116"/>
                    <a:pt x="24076" y="74116"/>
                  </a:cubicBezTo>
                  <a:cubicBezTo>
                    <a:pt x="24076" y="74116"/>
                    <a:pt x="24076" y="74116"/>
                    <a:pt x="24076" y="74116"/>
                  </a:cubicBezTo>
                  <a:cubicBezTo>
                    <a:pt x="24076" y="74116"/>
                    <a:pt x="22896" y="74116"/>
                    <a:pt x="22896" y="74116"/>
                  </a:cubicBezTo>
                  <a:cubicBezTo>
                    <a:pt x="22896" y="74116"/>
                    <a:pt x="24076" y="75883"/>
                    <a:pt x="24076" y="75883"/>
                  </a:cubicBezTo>
                  <a:cubicBezTo>
                    <a:pt x="24076" y="77644"/>
                    <a:pt x="24076" y="79411"/>
                    <a:pt x="25255" y="77644"/>
                  </a:cubicBezTo>
                  <a:cubicBezTo>
                    <a:pt x="25255" y="77644"/>
                    <a:pt x="25255" y="77644"/>
                    <a:pt x="25255" y="77644"/>
                  </a:cubicBezTo>
                  <a:cubicBezTo>
                    <a:pt x="25255" y="77644"/>
                    <a:pt x="25255" y="79411"/>
                    <a:pt x="25255" y="81177"/>
                  </a:cubicBezTo>
                  <a:cubicBezTo>
                    <a:pt x="25255" y="79411"/>
                    <a:pt x="25255" y="79411"/>
                    <a:pt x="25255" y="79411"/>
                  </a:cubicBezTo>
                  <a:cubicBezTo>
                    <a:pt x="25255" y="81177"/>
                    <a:pt x="25255" y="81177"/>
                    <a:pt x="26429" y="81177"/>
                  </a:cubicBezTo>
                  <a:cubicBezTo>
                    <a:pt x="27608" y="79411"/>
                    <a:pt x="26429" y="77644"/>
                    <a:pt x="27608" y="77644"/>
                  </a:cubicBezTo>
                  <a:cubicBezTo>
                    <a:pt x="26429" y="81177"/>
                    <a:pt x="28788" y="77644"/>
                    <a:pt x="28788" y="77644"/>
                  </a:cubicBezTo>
                  <a:cubicBezTo>
                    <a:pt x="28788" y="75883"/>
                    <a:pt x="29962" y="75883"/>
                    <a:pt x="29962" y="75883"/>
                  </a:cubicBezTo>
                  <a:cubicBezTo>
                    <a:pt x="31141" y="74116"/>
                    <a:pt x="31141" y="74116"/>
                    <a:pt x="31141" y="74116"/>
                  </a:cubicBezTo>
                  <a:cubicBezTo>
                    <a:pt x="31141" y="74116"/>
                    <a:pt x="31141" y="74116"/>
                    <a:pt x="31141" y="74116"/>
                  </a:cubicBezTo>
                  <a:cubicBezTo>
                    <a:pt x="32320" y="74116"/>
                    <a:pt x="31141" y="74116"/>
                    <a:pt x="33500" y="74116"/>
                  </a:cubicBezTo>
                  <a:cubicBezTo>
                    <a:pt x="33500" y="74116"/>
                    <a:pt x="33500" y="74116"/>
                    <a:pt x="33500" y="74116"/>
                  </a:cubicBezTo>
                  <a:cubicBezTo>
                    <a:pt x="32320" y="74116"/>
                    <a:pt x="31141" y="74116"/>
                    <a:pt x="31141" y="75883"/>
                  </a:cubicBezTo>
                  <a:cubicBezTo>
                    <a:pt x="31141" y="75883"/>
                    <a:pt x="32320" y="75883"/>
                    <a:pt x="32320" y="75883"/>
                  </a:cubicBezTo>
                  <a:cubicBezTo>
                    <a:pt x="32320" y="75883"/>
                    <a:pt x="32320" y="75883"/>
                    <a:pt x="32320" y="75883"/>
                  </a:cubicBezTo>
                  <a:cubicBezTo>
                    <a:pt x="32320" y="75883"/>
                    <a:pt x="32320" y="77644"/>
                    <a:pt x="33500" y="77644"/>
                  </a:cubicBezTo>
                  <a:cubicBezTo>
                    <a:pt x="32320" y="77644"/>
                    <a:pt x="31141" y="75883"/>
                    <a:pt x="31141" y="75883"/>
                  </a:cubicBezTo>
                  <a:cubicBezTo>
                    <a:pt x="31141" y="75883"/>
                    <a:pt x="29962" y="75883"/>
                    <a:pt x="29962" y="77644"/>
                  </a:cubicBezTo>
                  <a:cubicBezTo>
                    <a:pt x="29962" y="77644"/>
                    <a:pt x="29962" y="77644"/>
                    <a:pt x="29962" y="77644"/>
                  </a:cubicBezTo>
                  <a:cubicBezTo>
                    <a:pt x="28788" y="77644"/>
                    <a:pt x="27608" y="79411"/>
                    <a:pt x="27608" y="81177"/>
                  </a:cubicBezTo>
                  <a:cubicBezTo>
                    <a:pt x="27608" y="81177"/>
                    <a:pt x="27608" y="82938"/>
                    <a:pt x="27608" y="82938"/>
                  </a:cubicBezTo>
                  <a:cubicBezTo>
                    <a:pt x="27608" y="84705"/>
                    <a:pt x="28788" y="82938"/>
                    <a:pt x="28788" y="84705"/>
                  </a:cubicBezTo>
                  <a:cubicBezTo>
                    <a:pt x="28788" y="84705"/>
                    <a:pt x="27608" y="84705"/>
                    <a:pt x="26429" y="86472"/>
                  </a:cubicBezTo>
                  <a:cubicBezTo>
                    <a:pt x="26429" y="88233"/>
                    <a:pt x="27608" y="88233"/>
                    <a:pt x="28788" y="86472"/>
                  </a:cubicBezTo>
                  <a:cubicBezTo>
                    <a:pt x="28788" y="86472"/>
                    <a:pt x="29962" y="84705"/>
                    <a:pt x="29962" y="84705"/>
                  </a:cubicBezTo>
                  <a:cubicBezTo>
                    <a:pt x="31141" y="82938"/>
                    <a:pt x="32320" y="82938"/>
                    <a:pt x="33500" y="82938"/>
                  </a:cubicBezTo>
                  <a:cubicBezTo>
                    <a:pt x="33500" y="84705"/>
                    <a:pt x="33500" y="84705"/>
                    <a:pt x="33500" y="84705"/>
                  </a:cubicBezTo>
                  <a:cubicBezTo>
                    <a:pt x="33500" y="86472"/>
                    <a:pt x="32320" y="82938"/>
                    <a:pt x="31141" y="84705"/>
                  </a:cubicBezTo>
                  <a:cubicBezTo>
                    <a:pt x="31141" y="84705"/>
                    <a:pt x="31141" y="84705"/>
                    <a:pt x="31141" y="84705"/>
                  </a:cubicBezTo>
                  <a:cubicBezTo>
                    <a:pt x="29962" y="84705"/>
                    <a:pt x="28788" y="88233"/>
                    <a:pt x="28788" y="90000"/>
                  </a:cubicBezTo>
                  <a:cubicBezTo>
                    <a:pt x="28788" y="90000"/>
                    <a:pt x="29962" y="88233"/>
                    <a:pt x="29962" y="90000"/>
                  </a:cubicBezTo>
                  <a:cubicBezTo>
                    <a:pt x="29962" y="90000"/>
                    <a:pt x="29962" y="90000"/>
                    <a:pt x="31141" y="90000"/>
                  </a:cubicBezTo>
                  <a:cubicBezTo>
                    <a:pt x="29962" y="91766"/>
                    <a:pt x="29962" y="91766"/>
                    <a:pt x="31141" y="91766"/>
                  </a:cubicBezTo>
                  <a:cubicBezTo>
                    <a:pt x="31141" y="91766"/>
                    <a:pt x="29962" y="91766"/>
                    <a:pt x="29962" y="91766"/>
                  </a:cubicBezTo>
                  <a:cubicBezTo>
                    <a:pt x="29962" y="91766"/>
                    <a:pt x="29962" y="91766"/>
                    <a:pt x="29962" y="91766"/>
                  </a:cubicBezTo>
                  <a:cubicBezTo>
                    <a:pt x="29962" y="91766"/>
                    <a:pt x="29962" y="93527"/>
                    <a:pt x="29962" y="93527"/>
                  </a:cubicBezTo>
                  <a:cubicBezTo>
                    <a:pt x="29962" y="93527"/>
                    <a:pt x="29962" y="93527"/>
                    <a:pt x="29962" y="93527"/>
                  </a:cubicBezTo>
                  <a:cubicBezTo>
                    <a:pt x="28788" y="93527"/>
                    <a:pt x="27608" y="91766"/>
                    <a:pt x="27608" y="93527"/>
                  </a:cubicBezTo>
                  <a:cubicBezTo>
                    <a:pt x="27608" y="93527"/>
                    <a:pt x="27608" y="93527"/>
                    <a:pt x="28788" y="93527"/>
                  </a:cubicBezTo>
                  <a:cubicBezTo>
                    <a:pt x="28788" y="93527"/>
                    <a:pt x="28788" y="93527"/>
                    <a:pt x="28788" y="93527"/>
                  </a:cubicBezTo>
                  <a:cubicBezTo>
                    <a:pt x="28788" y="93527"/>
                    <a:pt x="28788" y="93527"/>
                    <a:pt x="28788" y="93527"/>
                  </a:cubicBezTo>
                  <a:cubicBezTo>
                    <a:pt x="28788" y="95294"/>
                    <a:pt x="27608" y="95294"/>
                    <a:pt x="27608" y="95294"/>
                  </a:cubicBezTo>
                  <a:cubicBezTo>
                    <a:pt x="27608" y="95294"/>
                    <a:pt x="27608" y="93527"/>
                    <a:pt x="27608" y="93527"/>
                  </a:cubicBezTo>
                  <a:cubicBezTo>
                    <a:pt x="27608" y="93527"/>
                    <a:pt x="27608" y="93527"/>
                    <a:pt x="27608" y="95294"/>
                  </a:cubicBezTo>
                  <a:cubicBezTo>
                    <a:pt x="27608" y="95294"/>
                    <a:pt x="28788" y="95294"/>
                    <a:pt x="27608" y="95294"/>
                  </a:cubicBezTo>
                  <a:cubicBezTo>
                    <a:pt x="27608" y="97061"/>
                    <a:pt x="25255" y="97061"/>
                    <a:pt x="24076" y="97061"/>
                  </a:cubicBezTo>
                  <a:cubicBezTo>
                    <a:pt x="24076" y="98822"/>
                    <a:pt x="22896" y="100588"/>
                    <a:pt x="21717" y="98822"/>
                  </a:cubicBezTo>
                  <a:cubicBezTo>
                    <a:pt x="21717" y="98822"/>
                    <a:pt x="21717" y="98822"/>
                    <a:pt x="21717" y="98822"/>
                  </a:cubicBezTo>
                  <a:cubicBezTo>
                    <a:pt x="21717" y="97061"/>
                    <a:pt x="20543" y="93527"/>
                    <a:pt x="20543" y="95294"/>
                  </a:cubicBezTo>
                  <a:cubicBezTo>
                    <a:pt x="19364" y="97061"/>
                    <a:pt x="19364" y="100588"/>
                    <a:pt x="20543" y="100588"/>
                  </a:cubicBezTo>
                  <a:cubicBezTo>
                    <a:pt x="20543" y="100588"/>
                    <a:pt x="19364" y="100588"/>
                    <a:pt x="19364" y="102355"/>
                  </a:cubicBezTo>
                  <a:cubicBezTo>
                    <a:pt x="19364" y="102355"/>
                    <a:pt x="20543" y="104116"/>
                    <a:pt x="20543" y="104116"/>
                  </a:cubicBezTo>
                  <a:cubicBezTo>
                    <a:pt x="20543" y="104116"/>
                    <a:pt x="19364" y="104116"/>
                    <a:pt x="20543" y="105883"/>
                  </a:cubicBezTo>
                  <a:cubicBezTo>
                    <a:pt x="20543" y="105883"/>
                    <a:pt x="20543" y="105883"/>
                    <a:pt x="21717" y="105883"/>
                  </a:cubicBezTo>
                  <a:cubicBezTo>
                    <a:pt x="21717" y="104116"/>
                    <a:pt x="21717" y="105883"/>
                    <a:pt x="21717" y="104116"/>
                  </a:cubicBezTo>
                  <a:cubicBezTo>
                    <a:pt x="22896" y="104116"/>
                    <a:pt x="22896" y="104116"/>
                    <a:pt x="22896" y="104116"/>
                  </a:cubicBezTo>
                  <a:cubicBezTo>
                    <a:pt x="22896" y="105883"/>
                    <a:pt x="24076" y="104116"/>
                    <a:pt x="24076" y="104116"/>
                  </a:cubicBezTo>
                  <a:cubicBezTo>
                    <a:pt x="24076" y="104116"/>
                    <a:pt x="25255" y="104116"/>
                    <a:pt x="26429" y="104116"/>
                  </a:cubicBezTo>
                  <a:cubicBezTo>
                    <a:pt x="27608" y="104116"/>
                    <a:pt x="28788" y="102355"/>
                    <a:pt x="29962" y="104116"/>
                  </a:cubicBezTo>
                  <a:cubicBezTo>
                    <a:pt x="31141" y="104116"/>
                    <a:pt x="31141" y="104116"/>
                    <a:pt x="31141" y="104116"/>
                  </a:cubicBezTo>
                  <a:cubicBezTo>
                    <a:pt x="32320" y="104116"/>
                    <a:pt x="33500" y="104116"/>
                    <a:pt x="34674" y="104116"/>
                  </a:cubicBezTo>
                  <a:cubicBezTo>
                    <a:pt x="34674" y="104116"/>
                    <a:pt x="34674" y="102355"/>
                    <a:pt x="35853" y="102355"/>
                  </a:cubicBezTo>
                  <a:cubicBezTo>
                    <a:pt x="35853" y="102355"/>
                    <a:pt x="34674" y="102355"/>
                    <a:pt x="35853" y="100588"/>
                  </a:cubicBezTo>
                  <a:cubicBezTo>
                    <a:pt x="35853" y="98822"/>
                    <a:pt x="37032" y="100588"/>
                    <a:pt x="38206" y="100588"/>
                  </a:cubicBezTo>
                  <a:cubicBezTo>
                    <a:pt x="37032" y="100588"/>
                    <a:pt x="37032" y="100588"/>
                    <a:pt x="35853" y="100588"/>
                  </a:cubicBezTo>
                  <a:cubicBezTo>
                    <a:pt x="37032" y="104116"/>
                    <a:pt x="39385" y="105883"/>
                    <a:pt x="40565" y="105883"/>
                  </a:cubicBezTo>
                  <a:cubicBezTo>
                    <a:pt x="40565" y="105883"/>
                    <a:pt x="40565" y="105883"/>
                    <a:pt x="40565" y="105883"/>
                  </a:cubicBezTo>
                  <a:cubicBezTo>
                    <a:pt x="40565" y="105883"/>
                    <a:pt x="41744" y="104116"/>
                    <a:pt x="41744" y="104116"/>
                  </a:cubicBezTo>
                  <a:cubicBezTo>
                    <a:pt x="42918" y="104116"/>
                    <a:pt x="40565" y="107644"/>
                    <a:pt x="42918" y="105883"/>
                  </a:cubicBezTo>
                  <a:cubicBezTo>
                    <a:pt x="42918" y="105883"/>
                    <a:pt x="42918" y="105883"/>
                    <a:pt x="42918" y="105883"/>
                  </a:cubicBezTo>
                  <a:cubicBezTo>
                    <a:pt x="42918" y="105883"/>
                    <a:pt x="42918" y="107644"/>
                    <a:pt x="42918" y="107644"/>
                  </a:cubicBezTo>
                  <a:cubicBezTo>
                    <a:pt x="42918" y="107644"/>
                    <a:pt x="42918" y="107644"/>
                    <a:pt x="42918" y="107644"/>
                  </a:cubicBezTo>
                  <a:cubicBezTo>
                    <a:pt x="42918" y="107644"/>
                    <a:pt x="42918" y="107644"/>
                    <a:pt x="42918" y="107644"/>
                  </a:cubicBezTo>
                  <a:cubicBezTo>
                    <a:pt x="41744" y="107644"/>
                    <a:pt x="41744" y="105883"/>
                    <a:pt x="40565" y="107644"/>
                  </a:cubicBezTo>
                  <a:cubicBezTo>
                    <a:pt x="41744" y="107644"/>
                    <a:pt x="42918" y="107644"/>
                    <a:pt x="42918" y="109411"/>
                  </a:cubicBezTo>
                  <a:cubicBezTo>
                    <a:pt x="42918" y="107644"/>
                    <a:pt x="42918" y="107644"/>
                    <a:pt x="44097" y="107644"/>
                  </a:cubicBezTo>
                  <a:cubicBezTo>
                    <a:pt x="44097" y="105883"/>
                    <a:pt x="45277" y="105883"/>
                    <a:pt x="45277" y="104116"/>
                  </a:cubicBezTo>
                  <a:cubicBezTo>
                    <a:pt x="45277" y="105883"/>
                    <a:pt x="44097" y="105883"/>
                    <a:pt x="44097" y="105883"/>
                  </a:cubicBezTo>
                  <a:cubicBezTo>
                    <a:pt x="45277" y="107644"/>
                    <a:pt x="45277" y="107644"/>
                    <a:pt x="46451" y="107644"/>
                  </a:cubicBezTo>
                  <a:cubicBezTo>
                    <a:pt x="45277" y="107644"/>
                    <a:pt x="44097" y="105883"/>
                    <a:pt x="42918" y="107644"/>
                  </a:cubicBezTo>
                  <a:cubicBezTo>
                    <a:pt x="42918" y="109411"/>
                    <a:pt x="44097" y="111177"/>
                    <a:pt x="44097" y="111177"/>
                  </a:cubicBezTo>
                  <a:cubicBezTo>
                    <a:pt x="44097" y="111177"/>
                    <a:pt x="44097" y="109411"/>
                    <a:pt x="44097" y="109411"/>
                  </a:cubicBezTo>
                  <a:cubicBezTo>
                    <a:pt x="44097" y="109411"/>
                    <a:pt x="45277" y="111177"/>
                    <a:pt x="45277" y="112938"/>
                  </a:cubicBezTo>
                  <a:cubicBezTo>
                    <a:pt x="45277" y="112938"/>
                    <a:pt x="45277" y="112938"/>
                    <a:pt x="45277" y="111177"/>
                  </a:cubicBezTo>
                  <a:cubicBezTo>
                    <a:pt x="45277" y="112938"/>
                    <a:pt x="45277" y="112938"/>
                    <a:pt x="45277" y="111177"/>
                  </a:cubicBezTo>
                  <a:cubicBezTo>
                    <a:pt x="45277" y="112938"/>
                    <a:pt x="45277" y="112938"/>
                    <a:pt x="46451" y="112938"/>
                  </a:cubicBezTo>
                  <a:cubicBezTo>
                    <a:pt x="45277" y="112938"/>
                    <a:pt x="46451" y="112938"/>
                    <a:pt x="45277" y="112938"/>
                  </a:cubicBezTo>
                  <a:cubicBezTo>
                    <a:pt x="46451" y="114705"/>
                    <a:pt x="47630" y="114705"/>
                    <a:pt x="48809" y="114705"/>
                  </a:cubicBezTo>
                  <a:cubicBezTo>
                    <a:pt x="48809" y="114705"/>
                    <a:pt x="48809" y="114705"/>
                    <a:pt x="48809" y="114705"/>
                  </a:cubicBezTo>
                  <a:cubicBezTo>
                    <a:pt x="48809" y="114705"/>
                    <a:pt x="48809" y="114705"/>
                    <a:pt x="48809" y="114705"/>
                  </a:cubicBezTo>
                  <a:cubicBezTo>
                    <a:pt x="48809" y="116472"/>
                    <a:pt x="51163" y="116472"/>
                    <a:pt x="52342" y="116472"/>
                  </a:cubicBezTo>
                  <a:cubicBezTo>
                    <a:pt x="51163" y="116472"/>
                    <a:pt x="51163" y="116472"/>
                    <a:pt x="51163" y="114705"/>
                  </a:cubicBezTo>
                  <a:cubicBezTo>
                    <a:pt x="51163" y="114705"/>
                    <a:pt x="52342" y="114705"/>
                    <a:pt x="52342" y="116472"/>
                  </a:cubicBezTo>
                  <a:cubicBezTo>
                    <a:pt x="53521" y="116472"/>
                    <a:pt x="58228" y="120000"/>
                    <a:pt x="59407" y="120000"/>
                  </a:cubicBezTo>
                  <a:cubicBezTo>
                    <a:pt x="59407" y="120000"/>
                    <a:pt x="59407" y="120000"/>
                    <a:pt x="59407" y="120000"/>
                  </a:cubicBezTo>
                  <a:cubicBezTo>
                    <a:pt x="59407" y="120000"/>
                    <a:pt x="59407" y="120000"/>
                    <a:pt x="59407" y="120000"/>
                  </a:cubicBezTo>
                  <a:cubicBezTo>
                    <a:pt x="59407" y="120000"/>
                    <a:pt x="60586" y="120000"/>
                    <a:pt x="61766" y="120000"/>
                  </a:cubicBezTo>
                  <a:cubicBezTo>
                    <a:pt x="61766" y="120000"/>
                    <a:pt x="62940" y="120000"/>
                    <a:pt x="62940" y="120000"/>
                  </a:cubicBezTo>
                  <a:cubicBezTo>
                    <a:pt x="65298" y="120000"/>
                    <a:pt x="67651" y="118233"/>
                    <a:pt x="68831" y="118233"/>
                  </a:cubicBezTo>
                  <a:cubicBezTo>
                    <a:pt x="68831" y="118233"/>
                    <a:pt x="67651" y="116472"/>
                    <a:pt x="67651" y="114705"/>
                  </a:cubicBezTo>
                  <a:cubicBezTo>
                    <a:pt x="68831" y="116472"/>
                    <a:pt x="68831" y="116472"/>
                    <a:pt x="70010" y="116472"/>
                  </a:cubicBezTo>
                  <a:cubicBezTo>
                    <a:pt x="70010" y="116472"/>
                    <a:pt x="70010" y="116472"/>
                    <a:pt x="70010" y="116472"/>
                  </a:cubicBezTo>
                  <a:cubicBezTo>
                    <a:pt x="70010" y="116472"/>
                    <a:pt x="68831" y="116472"/>
                    <a:pt x="68831" y="116472"/>
                  </a:cubicBezTo>
                  <a:cubicBezTo>
                    <a:pt x="68831" y="118233"/>
                    <a:pt x="68831" y="118233"/>
                    <a:pt x="70010" y="118233"/>
                  </a:cubicBezTo>
                  <a:cubicBezTo>
                    <a:pt x="71184" y="116472"/>
                    <a:pt x="72363" y="114705"/>
                    <a:pt x="72363" y="112938"/>
                  </a:cubicBezTo>
                  <a:cubicBezTo>
                    <a:pt x="72363" y="112938"/>
                    <a:pt x="72363" y="112938"/>
                    <a:pt x="71184" y="112938"/>
                  </a:cubicBezTo>
                  <a:cubicBezTo>
                    <a:pt x="71184" y="112938"/>
                    <a:pt x="71184" y="112938"/>
                    <a:pt x="71184" y="112938"/>
                  </a:cubicBezTo>
                  <a:cubicBezTo>
                    <a:pt x="72363" y="112938"/>
                    <a:pt x="72363" y="112938"/>
                    <a:pt x="72363" y="111177"/>
                  </a:cubicBezTo>
                  <a:cubicBezTo>
                    <a:pt x="72363" y="112938"/>
                    <a:pt x="73543" y="111177"/>
                    <a:pt x="73543" y="111177"/>
                  </a:cubicBezTo>
                  <a:cubicBezTo>
                    <a:pt x="72363" y="111177"/>
                    <a:pt x="71184" y="111177"/>
                    <a:pt x="71184" y="109411"/>
                  </a:cubicBezTo>
                  <a:cubicBezTo>
                    <a:pt x="72363" y="111177"/>
                    <a:pt x="72363" y="107644"/>
                    <a:pt x="73543" y="107644"/>
                  </a:cubicBezTo>
                  <a:cubicBezTo>
                    <a:pt x="73543" y="107644"/>
                    <a:pt x="73543" y="107644"/>
                    <a:pt x="73543" y="107644"/>
                  </a:cubicBezTo>
                  <a:cubicBezTo>
                    <a:pt x="73543" y="107644"/>
                    <a:pt x="74717" y="107644"/>
                    <a:pt x="74717" y="105883"/>
                  </a:cubicBezTo>
                  <a:cubicBezTo>
                    <a:pt x="74717" y="107644"/>
                    <a:pt x="75896" y="107644"/>
                    <a:pt x="74717" y="107644"/>
                  </a:cubicBezTo>
                  <a:cubicBezTo>
                    <a:pt x="74717" y="107644"/>
                    <a:pt x="74717" y="107644"/>
                    <a:pt x="74717" y="109411"/>
                  </a:cubicBezTo>
                  <a:cubicBezTo>
                    <a:pt x="74717" y="109411"/>
                    <a:pt x="75896" y="107644"/>
                    <a:pt x="75896" y="107644"/>
                  </a:cubicBezTo>
                  <a:cubicBezTo>
                    <a:pt x="75896" y="107644"/>
                    <a:pt x="75896" y="107644"/>
                    <a:pt x="75896" y="105883"/>
                  </a:cubicBezTo>
                  <a:cubicBezTo>
                    <a:pt x="75896" y="107644"/>
                    <a:pt x="75896" y="107644"/>
                    <a:pt x="75896" y="107644"/>
                  </a:cubicBezTo>
                  <a:cubicBezTo>
                    <a:pt x="77075" y="107644"/>
                    <a:pt x="78249" y="105883"/>
                    <a:pt x="79429" y="105883"/>
                  </a:cubicBezTo>
                  <a:cubicBezTo>
                    <a:pt x="79429" y="105883"/>
                    <a:pt x="79429" y="105883"/>
                    <a:pt x="79429" y="105883"/>
                  </a:cubicBezTo>
                  <a:cubicBezTo>
                    <a:pt x="80608" y="105883"/>
                    <a:pt x="81787" y="107644"/>
                    <a:pt x="81787" y="105883"/>
                  </a:cubicBezTo>
                  <a:cubicBezTo>
                    <a:pt x="81787" y="104116"/>
                    <a:pt x="81787" y="104116"/>
                    <a:pt x="81787" y="104116"/>
                  </a:cubicBezTo>
                  <a:cubicBezTo>
                    <a:pt x="81787" y="104116"/>
                    <a:pt x="81787" y="104116"/>
                    <a:pt x="81787" y="104116"/>
                  </a:cubicBezTo>
                  <a:cubicBezTo>
                    <a:pt x="81787" y="102355"/>
                    <a:pt x="81787" y="102355"/>
                    <a:pt x="82961" y="102355"/>
                  </a:cubicBezTo>
                  <a:cubicBezTo>
                    <a:pt x="82961" y="102355"/>
                    <a:pt x="82961" y="105883"/>
                    <a:pt x="82961" y="105883"/>
                  </a:cubicBezTo>
                  <a:cubicBezTo>
                    <a:pt x="82961" y="105883"/>
                    <a:pt x="82961" y="104116"/>
                    <a:pt x="82961" y="104116"/>
                  </a:cubicBezTo>
                  <a:cubicBezTo>
                    <a:pt x="82961" y="104116"/>
                    <a:pt x="82961" y="105883"/>
                    <a:pt x="82961" y="105883"/>
                  </a:cubicBezTo>
                  <a:cubicBezTo>
                    <a:pt x="82961" y="105883"/>
                    <a:pt x="82961" y="104116"/>
                    <a:pt x="82961" y="104116"/>
                  </a:cubicBezTo>
                  <a:cubicBezTo>
                    <a:pt x="84140" y="104116"/>
                    <a:pt x="84140" y="105883"/>
                    <a:pt x="84140" y="105883"/>
                  </a:cubicBezTo>
                  <a:cubicBezTo>
                    <a:pt x="84140" y="105883"/>
                    <a:pt x="84140" y="104116"/>
                    <a:pt x="85320" y="104116"/>
                  </a:cubicBezTo>
                  <a:cubicBezTo>
                    <a:pt x="84140" y="104116"/>
                    <a:pt x="84140" y="104116"/>
                    <a:pt x="84140" y="104116"/>
                  </a:cubicBezTo>
                  <a:cubicBezTo>
                    <a:pt x="85320" y="105883"/>
                    <a:pt x="87673" y="102355"/>
                    <a:pt x="87673" y="100588"/>
                  </a:cubicBezTo>
                  <a:cubicBezTo>
                    <a:pt x="87673" y="102355"/>
                    <a:pt x="87673" y="102355"/>
                    <a:pt x="87673" y="102355"/>
                  </a:cubicBezTo>
                  <a:cubicBezTo>
                    <a:pt x="88852" y="102355"/>
                    <a:pt x="88852" y="100588"/>
                    <a:pt x="90032" y="98822"/>
                  </a:cubicBezTo>
                  <a:cubicBezTo>
                    <a:pt x="88852" y="98822"/>
                    <a:pt x="88852" y="98822"/>
                    <a:pt x="88852" y="98822"/>
                  </a:cubicBezTo>
                  <a:cubicBezTo>
                    <a:pt x="88852" y="98822"/>
                    <a:pt x="90032" y="97061"/>
                    <a:pt x="90032" y="97061"/>
                  </a:cubicBezTo>
                  <a:cubicBezTo>
                    <a:pt x="90032" y="97061"/>
                    <a:pt x="90032" y="97061"/>
                    <a:pt x="90032" y="97061"/>
                  </a:cubicBezTo>
                  <a:cubicBezTo>
                    <a:pt x="91206" y="97061"/>
                    <a:pt x="91206" y="97061"/>
                    <a:pt x="91206" y="95294"/>
                  </a:cubicBezTo>
                  <a:cubicBezTo>
                    <a:pt x="91206" y="95294"/>
                    <a:pt x="91206" y="97061"/>
                    <a:pt x="91206" y="97061"/>
                  </a:cubicBezTo>
                  <a:cubicBezTo>
                    <a:pt x="92385" y="95294"/>
                    <a:pt x="92385" y="95294"/>
                    <a:pt x="93564" y="93527"/>
                  </a:cubicBezTo>
                  <a:cubicBezTo>
                    <a:pt x="92385" y="93527"/>
                    <a:pt x="92385" y="93527"/>
                    <a:pt x="92385" y="93527"/>
                  </a:cubicBezTo>
                  <a:cubicBezTo>
                    <a:pt x="93564" y="91766"/>
                    <a:pt x="94738" y="93527"/>
                    <a:pt x="95918" y="91766"/>
                  </a:cubicBezTo>
                  <a:cubicBezTo>
                    <a:pt x="95918" y="91766"/>
                    <a:pt x="95918" y="91766"/>
                    <a:pt x="94738" y="91766"/>
                  </a:cubicBezTo>
                  <a:cubicBezTo>
                    <a:pt x="95918" y="91766"/>
                    <a:pt x="95918" y="90000"/>
                    <a:pt x="95918" y="90000"/>
                  </a:cubicBezTo>
                  <a:cubicBezTo>
                    <a:pt x="97097" y="91766"/>
                    <a:pt x="98276" y="90000"/>
                    <a:pt x="99450" y="88233"/>
                  </a:cubicBezTo>
                  <a:cubicBezTo>
                    <a:pt x="98276" y="88233"/>
                    <a:pt x="98276" y="88233"/>
                    <a:pt x="98276" y="88233"/>
                  </a:cubicBezTo>
                  <a:cubicBezTo>
                    <a:pt x="99450" y="88233"/>
                    <a:pt x="99450" y="88233"/>
                    <a:pt x="99450" y="88233"/>
                  </a:cubicBezTo>
                  <a:cubicBezTo>
                    <a:pt x="99450" y="88233"/>
                    <a:pt x="99450" y="86472"/>
                    <a:pt x="99450" y="86472"/>
                  </a:cubicBezTo>
                  <a:cubicBezTo>
                    <a:pt x="100629" y="86472"/>
                    <a:pt x="99450" y="84705"/>
                    <a:pt x="98276" y="82938"/>
                  </a:cubicBezTo>
                  <a:cubicBezTo>
                    <a:pt x="100629" y="84705"/>
                    <a:pt x="99450" y="86472"/>
                    <a:pt x="100629" y="88233"/>
                  </a:cubicBezTo>
                  <a:cubicBezTo>
                    <a:pt x="100629" y="88233"/>
                    <a:pt x="100629" y="86472"/>
                    <a:pt x="100629" y="86472"/>
                  </a:cubicBezTo>
                  <a:cubicBezTo>
                    <a:pt x="101809" y="86472"/>
                    <a:pt x="100629" y="88233"/>
                    <a:pt x="101809" y="88233"/>
                  </a:cubicBezTo>
                  <a:cubicBezTo>
                    <a:pt x="101809" y="88233"/>
                    <a:pt x="101809" y="88233"/>
                    <a:pt x="101809" y="88233"/>
                  </a:cubicBezTo>
                  <a:cubicBezTo>
                    <a:pt x="101809" y="88233"/>
                    <a:pt x="101809" y="88233"/>
                    <a:pt x="101809" y="88233"/>
                  </a:cubicBezTo>
                  <a:cubicBezTo>
                    <a:pt x="101809" y="88233"/>
                    <a:pt x="102983" y="88233"/>
                    <a:pt x="102983" y="88233"/>
                  </a:cubicBezTo>
                  <a:cubicBezTo>
                    <a:pt x="104162" y="88233"/>
                    <a:pt x="104162" y="90000"/>
                    <a:pt x="105341" y="88233"/>
                  </a:cubicBezTo>
                  <a:cubicBezTo>
                    <a:pt x="105341" y="88233"/>
                    <a:pt x="105341" y="86472"/>
                    <a:pt x="105341" y="86472"/>
                  </a:cubicBezTo>
                  <a:cubicBezTo>
                    <a:pt x="104162" y="88233"/>
                    <a:pt x="105341" y="86472"/>
                    <a:pt x="105341" y="84705"/>
                  </a:cubicBezTo>
                  <a:cubicBezTo>
                    <a:pt x="105341" y="86472"/>
                    <a:pt x="105341" y="86472"/>
                    <a:pt x="105341" y="86472"/>
                  </a:cubicBezTo>
                  <a:cubicBezTo>
                    <a:pt x="105341" y="84705"/>
                    <a:pt x="106515" y="84705"/>
                    <a:pt x="106515" y="82938"/>
                  </a:cubicBezTo>
                  <a:cubicBezTo>
                    <a:pt x="107695" y="82938"/>
                    <a:pt x="107695" y="81177"/>
                    <a:pt x="108874" y="82938"/>
                  </a:cubicBezTo>
                  <a:cubicBezTo>
                    <a:pt x="107695" y="82938"/>
                    <a:pt x="106515" y="82938"/>
                    <a:pt x="106515" y="84705"/>
                  </a:cubicBezTo>
                  <a:cubicBezTo>
                    <a:pt x="106515" y="84705"/>
                    <a:pt x="108874" y="84705"/>
                    <a:pt x="108874" y="82938"/>
                  </a:cubicBezTo>
                  <a:cubicBezTo>
                    <a:pt x="108874" y="82938"/>
                    <a:pt x="108874" y="81177"/>
                    <a:pt x="108874" y="81177"/>
                  </a:cubicBezTo>
                  <a:cubicBezTo>
                    <a:pt x="110053" y="79411"/>
                    <a:pt x="111227" y="77644"/>
                    <a:pt x="111227" y="75883"/>
                  </a:cubicBezTo>
                  <a:cubicBezTo>
                    <a:pt x="110053" y="75883"/>
                    <a:pt x="110053" y="77644"/>
                    <a:pt x="108874" y="77644"/>
                  </a:cubicBezTo>
                  <a:cubicBezTo>
                    <a:pt x="108874" y="77644"/>
                    <a:pt x="107695" y="77644"/>
                    <a:pt x="108874" y="75883"/>
                  </a:cubicBezTo>
                  <a:cubicBezTo>
                    <a:pt x="108874" y="75883"/>
                    <a:pt x="110053" y="75883"/>
                    <a:pt x="110053" y="75883"/>
                  </a:cubicBezTo>
                  <a:cubicBezTo>
                    <a:pt x="110053" y="74116"/>
                    <a:pt x="110053" y="74116"/>
                    <a:pt x="108874" y="74116"/>
                  </a:cubicBezTo>
                  <a:cubicBezTo>
                    <a:pt x="110053" y="72355"/>
                    <a:pt x="111227" y="74116"/>
                    <a:pt x="111227" y="74116"/>
                  </a:cubicBezTo>
                  <a:cubicBezTo>
                    <a:pt x="112406" y="72355"/>
                    <a:pt x="111227" y="74116"/>
                    <a:pt x="111227" y="72355"/>
                  </a:cubicBezTo>
                  <a:cubicBezTo>
                    <a:pt x="111227" y="72355"/>
                    <a:pt x="110053" y="70588"/>
                    <a:pt x="110053" y="70588"/>
                  </a:cubicBezTo>
                  <a:cubicBezTo>
                    <a:pt x="110053" y="70588"/>
                    <a:pt x="110053" y="70588"/>
                    <a:pt x="110053" y="70588"/>
                  </a:cubicBezTo>
                  <a:cubicBezTo>
                    <a:pt x="110053" y="70588"/>
                    <a:pt x="110053" y="68822"/>
                    <a:pt x="110053" y="68822"/>
                  </a:cubicBezTo>
                  <a:cubicBezTo>
                    <a:pt x="110053" y="68822"/>
                    <a:pt x="108874" y="68822"/>
                    <a:pt x="108874" y="68822"/>
                  </a:cubicBezTo>
                  <a:cubicBezTo>
                    <a:pt x="111227" y="68822"/>
                    <a:pt x="110053" y="72355"/>
                    <a:pt x="111227" y="72355"/>
                  </a:cubicBezTo>
                  <a:cubicBezTo>
                    <a:pt x="112406" y="72355"/>
                    <a:pt x="114760" y="72355"/>
                    <a:pt x="114760" y="70588"/>
                  </a:cubicBezTo>
                  <a:cubicBezTo>
                    <a:pt x="113586" y="68822"/>
                    <a:pt x="113586" y="68822"/>
                    <a:pt x="115939" y="68822"/>
                  </a:cubicBezTo>
                  <a:cubicBezTo>
                    <a:pt x="117118" y="68822"/>
                    <a:pt x="115939" y="67061"/>
                    <a:pt x="114760" y="67061"/>
                  </a:cubicBezTo>
                  <a:cubicBezTo>
                    <a:pt x="115939" y="67061"/>
                    <a:pt x="117118" y="68822"/>
                    <a:pt x="117118" y="65294"/>
                  </a:cubicBezTo>
                  <a:cubicBezTo>
                    <a:pt x="117118" y="63527"/>
                    <a:pt x="114760" y="65294"/>
                    <a:pt x="113586" y="63527"/>
                  </a:cubicBezTo>
                  <a:cubicBezTo>
                    <a:pt x="114760" y="63527"/>
                    <a:pt x="115939" y="63527"/>
                    <a:pt x="115939" y="63527"/>
                  </a:cubicBezTo>
                  <a:cubicBezTo>
                    <a:pt x="117118" y="63527"/>
                    <a:pt x="118298" y="65294"/>
                    <a:pt x="117118" y="63527"/>
                  </a:cubicBezTo>
                  <a:cubicBezTo>
                    <a:pt x="117118" y="61766"/>
                    <a:pt x="115939" y="61766"/>
                    <a:pt x="115939" y="61766"/>
                  </a:cubicBezTo>
                  <a:cubicBezTo>
                    <a:pt x="115939" y="61766"/>
                    <a:pt x="115939" y="60000"/>
                    <a:pt x="115939" y="60000"/>
                  </a:cubicBezTo>
                  <a:cubicBezTo>
                    <a:pt x="114760" y="60000"/>
                    <a:pt x="113586" y="60000"/>
                    <a:pt x="112406" y="60000"/>
                  </a:cubicBezTo>
                  <a:cubicBezTo>
                    <a:pt x="112406" y="60000"/>
                    <a:pt x="112406" y="60000"/>
                    <a:pt x="112406" y="60000"/>
                  </a:cubicBezTo>
                  <a:cubicBezTo>
                    <a:pt x="112406" y="60000"/>
                    <a:pt x="114760" y="60000"/>
                    <a:pt x="114760" y="58233"/>
                  </a:cubicBezTo>
                  <a:cubicBezTo>
                    <a:pt x="114760" y="58233"/>
                    <a:pt x="114760" y="58233"/>
                    <a:pt x="114760" y="58233"/>
                  </a:cubicBezTo>
                  <a:cubicBezTo>
                    <a:pt x="114760" y="58233"/>
                    <a:pt x="115939" y="60000"/>
                    <a:pt x="117118" y="60000"/>
                  </a:cubicBezTo>
                  <a:cubicBezTo>
                    <a:pt x="117118" y="60000"/>
                    <a:pt x="117118" y="60000"/>
                    <a:pt x="117118" y="61766"/>
                  </a:cubicBezTo>
                  <a:cubicBezTo>
                    <a:pt x="117118" y="61766"/>
                    <a:pt x="118298" y="61766"/>
                    <a:pt x="118298" y="61766"/>
                  </a:cubicBezTo>
                  <a:cubicBezTo>
                    <a:pt x="119472" y="60000"/>
                    <a:pt x="118298" y="60000"/>
                    <a:pt x="119472" y="60000"/>
                  </a:cubicBezTo>
                  <a:cubicBezTo>
                    <a:pt x="119472" y="58233"/>
                    <a:pt x="120651" y="58233"/>
                    <a:pt x="119472" y="564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52" name="Shape 2452"/>
            <p:cNvSpPr/>
            <p:nvPr/>
          </p:nvSpPr>
          <p:spPr>
            <a:xfrm>
              <a:off x="6113825" y="7371225"/>
              <a:ext cx="1016185" cy="625532"/>
            </a:xfrm>
            <a:custGeom>
              <a:avLst/>
              <a:gdLst/>
              <a:ahLst/>
              <a:cxnLst/>
              <a:rect l="0" t="0" r="0" b="0"/>
              <a:pathLst>
                <a:path w="120000" h="120000" extrusionOk="0">
                  <a:moveTo>
                    <a:pt x="119142" y="26288"/>
                  </a:moveTo>
                  <a:cubicBezTo>
                    <a:pt x="119142" y="23164"/>
                    <a:pt x="121064" y="20039"/>
                    <a:pt x="119142" y="20039"/>
                  </a:cubicBezTo>
                  <a:cubicBezTo>
                    <a:pt x="117219" y="20039"/>
                    <a:pt x="117219" y="20039"/>
                    <a:pt x="115297" y="20039"/>
                  </a:cubicBezTo>
                  <a:cubicBezTo>
                    <a:pt x="115297" y="20039"/>
                    <a:pt x="115297" y="20039"/>
                    <a:pt x="115297" y="20039"/>
                  </a:cubicBezTo>
                  <a:cubicBezTo>
                    <a:pt x="115297" y="16914"/>
                    <a:pt x="113380" y="13790"/>
                    <a:pt x="113380" y="13790"/>
                  </a:cubicBezTo>
                  <a:cubicBezTo>
                    <a:pt x="113380" y="13790"/>
                    <a:pt x="111458" y="13790"/>
                    <a:pt x="111458" y="13790"/>
                  </a:cubicBezTo>
                  <a:cubicBezTo>
                    <a:pt x="109535" y="13790"/>
                    <a:pt x="111458" y="10665"/>
                    <a:pt x="109535" y="10665"/>
                  </a:cubicBezTo>
                  <a:cubicBezTo>
                    <a:pt x="109535" y="7546"/>
                    <a:pt x="107613" y="7546"/>
                    <a:pt x="107613" y="7546"/>
                  </a:cubicBezTo>
                  <a:cubicBezTo>
                    <a:pt x="105690" y="7546"/>
                    <a:pt x="103768" y="7546"/>
                    <a:pt x="101845" y="10665"/>
                  </a:cubicBezTo>
                  <a:cubicBezTo>
                    <a:pt x="99929" y="10665"/>
                    <a:pt x="99929" y="10665"/>
                    <a:pt x="99929" y="7546"/>
                  </a:cubicBezTo>
                  <a:cubicBezTo>
                    <a:pt x="98006" y="7546"/>
                    <a:pt x="98006" y="4421"/>
                    <a:pt x="98006" y="4421"/>
                  </a:cubicBezTo>
                  <a:cubicBezTo>
                    <a:pt x="98006" y="4421"/>
                    <a:pt x="96084" y="4421"/>
                    <a:pt x="96084" y="4421"/>
                  </a:cubicBezTo>
                  <a:cubicBezTo>
                    <a:pt x="96084" y="1297"/>
                    <a:pt x="96084" y="-1827"/>
                    <a:pt x="94161" y="1297"/>
                  </a:cubicBezTo>
                  <a:cubicBezTo>
                    <a:pt x="92239" y="1297"/>
                    <a:pt x="90316" y="4421"/>
                    <a:pt x="88394" y="4421"/>
                  </a:cubicBezTo>
                  <a:cubicBezTo>
                    <a:pt x="86477" y="4421"/>
                    <a:pt x="84554" y="1297"/>
                    <a:pt x="82632" y="1297"/>
                  </a:cubicBezTo>
                  <a:cubicBezTo>
                    <a:pt x="80709" y="1297"/>
                    <a:pt x="78787" y="1297"/>
                    <a:pt x="78787" y="1297"/>
                  </a:cubicBezTo>
                  <a:cubicBezTo>
                    <a:pt x="78787" y="1297"/>
                    <a:pt x="76865" y="4421"/>
                    <a:pt x="76865" y="4421"/>
                  </a:cubicBezTo>
                  <a:cubicBezTo>
                    <a:pt x="76865" y="7546"/>
                    <a:pt x="76865" y="7546"/>
                    <a:pt x="74942" y="10665"/>
                  </a:cubicBezTo>
                  <a:cubicBezTo>
                    <a:pt x="74942" y="10665"/>
                    <a:pt x="74942" y="13790"/>
                    <a:pt x="74942" y="13790"/>
                  </a:cubicBezTo>
                  <a:cubicBezTo>
                    <a:pt x="73025" y="13790"/>
                    <a:pt x="74942" y="13790"/>
                    <a:pt x="73025" y="13790"/>
                  </a:cubicBezTo>
                  <a:cubicBezTo>
                    <a:pt x="73025" y="13790"/>
                    <a:pt x="73025" y="13790"/>
                    <a:pt x="71103" y="16914"/>
                  </a:cubicBezTo>
                  <a:cubicBezTo>
                    <a:pt x="71103" y="16914"/>
                    <a:pt x="69180" y="16914"/>
                    <a:pt x="69180" y="16914"/>
                  </a:cubicBezTo>
                  <a:cubicBezTo>
                    <a:pt x="67258" y="20039"/>
                    <a:pt x="67258" y="20039"/>
                    <a:pt x="67258" y="20039"/>
                  </a:cubicBezTo>
                  <a:cubicBezTo>
                    <a:pt x="67258" y="20039"/>
                    <a:pt x="65335" y="16914"/>
                    <a:pt x="65335" y="16914"/>
                  </a:cubicBezTo>
                  <a:cubicBezTo>
                    <a:pt x="65335" y="16914"/>
                    <a:pt x="65335" y="16914"/>
                    <a:pt x="65335" y="16914"/>
                  </a:cubicBezTo>
                  <a:cubicBezTo>
                    <a:pt x="65335" y="16914"/>
                    <a:pt x="65335" y="16914"/>
                    <a:pt x="63413" y="16914"/>
                  </a:cubicBezTo>
                  <a:cubicBezTo>
                    <a:pt x="63413" y="16914"/>
                    <a:pt x="63413" y="13790"/>
                    <a:pt x="63413" y="13790"/>
                  </a:cubicBezTo>
                  <a:cubicBezTo>
                    <a:pt x="59574" y="13790"/>
                    <a:pt x="61490" y="16914"/>
                    <a:pt x="59574" y="20039"/>
                  </a:cubicBezTo>
                  <a:cubicBezTo>
                    <a:pt x="59574" y="20039"/>
                    <a:pt x="57651" y="20039"/>
                    <a:pt x="57651" y="20039"/>
                  </a:cubicBezTo>
                  <a:cubicBezTo>
                    <a:pt x="57651" y="20039"/>
                    <a:pt x="55729" y="23164"/>
                    <a:pt x="55729" y="23164"/>
                  </a:cubicBezTo>
                  <a:cubicBezTo>
                    <a:pt x="53806" y="23164"/>
                    <a:pt x="49961" y="20039"/>
                    <a:pt x="49961" y="23164"/>
                  </a:cubicBezTo>
                  <a:cubicBezTo>
                    <a:pt x="48039" y="23164"/>
                    <a:pt x="46122" y="29407"/>
                    <a:pt x="48039" y="32532"/>
                  </a:cubicBezTo>
                  <a:cubicBezTo>
                    <a:pt x="48039" y="32532"/>
                    <a:pt x="46122" y="32532"/>
                    <a:pt x="46122" y="35657"/>
                  </a:cubicBezTo>
                  <a:cubicBezTo>
                    <a:pt x="46122" y="35657"/>
                    <a:pt x="44199" y="35657"/>
                    <a:pt x="44199" y="35657"/>
                  </a:cubicBezTo>
                  <a:cubicBezTo>
                    <a:pt x="40354" y="35657"/>
                    <a:pt x="38432" y="35657"/>
                    <a:pt x="34587" y="35657"/>
                  </a:cubicBezTo>
                  <a:cubicBezTo>
                    <a:pt x="34587" y="35657"/>
                    <a:pt x="32670" y="35657"/>
                    <a:pt x="30748" y="35657"/>
                  </a:cubicBezTo>
                  <a:cubicBezTo>
                    <a:pt x="28825" y="35657"/>
                    <a:pt x="26903" y="32532"/>
                    <a:pt x="24980" y="29407"/>
                  </a:cubicBezTo>
                  <a:cubicBezTo>
                    <a:pt x="24980" y="29407"/>
                    <a:pt x="23058" y="26288"/>
                    <a:pt x="21135" y="23164"/>
                  </a:cubicBezTo>
                  <a:cubicBezTo>
                    <a:pt x="19219" y="23164"/>
                    <a:pt x="17296" y="23164"/>
                    <a:pt x="17296" y="26288"/>
                  </a:cubicBezTo>
                  <a:cubicBezTo>
                    <a:pt x="17296" y="29407"/>
                    <a:pt x="17296" y="29407"/>
                    <a:pt x="17296" y="29407"/>
                  </a:cubicBezTo>
                  <a:cubicBezTo>
                    <a:pt x="17296" y="29407"/>
                    <a:pt x="15374" y="29407"/>
                    <a:pt x="15374" y="32532"/>
                  </a:cubicBezTo>
                  <a:cubicBezTo>
                    <a:pt x="17296" y="29407"/>
                    <a:pt x="17296" y="32532"/>
                    <a:pt x="17296" y="32532"/>
                  </a:cubicBezTo>
                  <a:cubicBezTo>
                    <a:pt x="17296" y="35657"/>
                    <a:pt x="17296" y="35657"/>
                    <a:pt x="17296" y="35657"/>
                  </a:cubicBezTo>
                  <a:cubicBezTo>
                    <a:pt x="17296" y="38781"/>
                    <a:pt x="13451" y="38781"/>
                    <a:pt x="13451" y="35657"/>
                  </a:cubicBezTo>
                  <a:cubicBezTo>
                    <a:pt x="11529" y="41906"/>
                    <a:pt x="9606" y="35657"/>
                    <a:pt x="7684" y="35657"/>
                  </a:cubicBezTo>
                  <a:cubicBezTo>
                    <a:pt x="7684" y="35657"/>
                    <a:pt x="7684" y="35657"/>
                    <a:pt x="7684" y="35657"/>
                  </a:cubicBezTo>
                  <a:cubicBezTo>
                    <a:pt x="5767" y="38781"/>
                    <a:pt x="5767" y="38781"/>
                    <a:pt x="5767" y="38781"/>
                  </a:cubicBezTo>
                  <a:cubicBezTo>
                    <a:pt x="5767" y="41906"/>
                    <a:pt x="7684" y="38781"/>
                    <a:pt x="9606" y="41906"/>
                  </a:cubicBezTo>
                  <a:cubicBezTo>
                    <a:pt x="9606" y="41906"/>
                    <a:pt x="9606" y="45031"/>
                    <a:pt x="9606" y="45031"/>
                  </a:cubicBezTo>
                  <a:cubicBezTo>
                    <a:pt x="9606" y="45031"/>
                    <a:pt x="9606" y="48155"/>
                    <a:pt x="9606" y="48155"/>
                  </a:cubicBezTo>
                  <a:cubicBezTo>
                    <a:pt x="9606" y="48155"/>
                    <a:pt x="9606" y="48155"/>
                    <a:pt x="7684" y="48155"/>
                  </a:cubicBezTo>
                  <a:cubicBezTo>
                    <a:pt x="5767" y="51274"/>
                    <a:pt x="5767" y="48155"/>
                    <a:pt x="5767" y="51274"/>
                  </a:cubicBezTo>
                  <a:cubicBezTo>
                    <a:pt x="5767" y="51274"/>
                    <a:pt x="5767" y="51274"/>
                    <a:pt x="5767" y="54399"/>
                  </a:cubicBezTo>
                  <a:cubicBezTo>
                    <a:pt x="5767" y="54399"/>
                    <a:pt x="5767" y="54399"/>
                    <a:pt x="5767" y="57523"/>
                  </a:cubicBezTo>
                  <a:cubicBezTo>
                    <a:pt x="5767" y="57523"/>
                    <a:pt x="5767" y="57523"/>
                    <a:pt x="5767" y="60648"/>
                  </a:cubicBezTo>
                  <a:cubicBezTo>
                    <a:pt x="5767" y="60648"/>
                    <a:pt x="7684" y="63773"/>
                    <a:pt x="7684" y="60648"/>
                  </a:cubicBezTo>
                  <a:cubicBezTo>
                    <a:pt x="7684" y="60648"/>
                    <a:pt x="7684" y="63773"/>
                    <a:pt x="7684" y="63773"/>
                  </a:cubicBezTo>
                  <a:cubicBezTo>
                    <a:pt x="7684" y="63773"/>
                    <a:pt x="5767" y="63773"/>
                    <a:pt x="5767" y="63773"/>
                  </a:cubicBezTo>
                  <a:cubicBezTo>
                    <a:pt x="5767" y="63773"/>
                    <a:pt x="7684" y="63773"/>
                    <a:pt x="5767" y="66897"/>
                  </a:cubicBezTo>
                  <a:cubicBezTo>
                    <a:pt x="5767" y="66897"/>
                    <a:pt x="5767" y="66897"/>
                    <a:pt x="7684" y="66897"/>
                  </a:cubicBezTo>
                  <a:cubicBezTo>
                    <a:pt x="5767" y="66897"/>
                    <a:pt x="3844" y="66897"/>
                    <a:pt x="3844" y="66897"/>
                  </a:cubicBezTo>
                  <a:cubicBezTo>
                    <a:pt x="3844" y="66897"/>
                    <a:pt x="1922" y="70016"/>
                    <a:pt x="1922" y="70016"/>
                  </a:cubicBezTo>
                  <a:cubicBezTo>
                    <a:pt x="1922" y="70016"/>
                    <a:pt x="0" y="73141"/>
                    <a:pt x="0" y="73141"/>
                  </a:cubicBezTo>
                  <a:cubicBezTo>
                    <a:pt x="0" y="73141"/>
                    <a:pt x="3844" y="73141"/>
                    <a:pt x="3844" y="73141"/>
                  </a:cubicBezTo>
                  <a:cubicBezTo>
                    <a:pt x="3844" y="76266"/>
                    <a:pt x="3844" y="76266"/>
                    <a:pt x="3844" y="79390"/>
                  </a:cubicBezTo>
                  <a:cubicBezTo>
                    <a:pt x="3844" y="79390"/>
                    <a:pt x="5767" y="79390"/>
                    <a:pt x="5767" y="79390"/>
                  </a:cubicBezTo>
                  <a:cubicBezTo>
                    <a:pt x="5767" y="79390"/>
                    <a:pt x="5767" y="79390"/>
                    <a:pt x="5767" y="79390"/>
                  </a:cubicBezTo>
                  <a:cubicBezTo>
                    <a:pt x="5767" y="82515"/>
                    <a:pt x="5767" y="82515"/>
                    <a:pt x="5767" y="82515"/>
                  </a:cubicBezTo>
                  <a:cubicBezTo>
                    <a:pt x="5767" y="82515"/>
                    <a:pt x="5767" y="82515"/>
                    <a:pt x="5767" y="85640"/>
                  </a:cubicBezTo>
                  <a:cubicBezTo>
                    <a:pt x="7684" y="85640"/>
                    <a:pt x="7684" y="88764"/>
                    <a:pt x="7684" y="88764"/>
                  </a:cubicBezTo>
                  <a:cubicBezTo>
                    <a:pt x="7684" y="88764"/>
                    <a:pt x="9606" y="88764"/>
                    <a:pt x="9606" y="88764"/>
                  </a:cubicBezTo>
                  <a:cubicBezTo>
                    <a:pt x="9606" y="88764"/>
                    <a:pt x="9606" y="88764"/>
                    <a:pt x="9606" y="91883"/>
                  </a:cubicBezTo>
                  <a:cubicBezTo>
                    <a:pt x="11529" y="91883"/>
                    <a:pt x="11529" y="91883"/>
                    <a:pt x="11529" y="91883"/>
                  </a:cubicBezTo>
                  <a:cubicBezTo>
                    <a:pt x="11529" y="91883"/>
                    <a:pt x="11529" y="91883"/>
                    <a:pt x="11529" y="91883"/>
                  </a:cubicBezTo>
                  <a:cubicBezTo>
                    <a:pt x="13451" y="95008"/>
                    <a:pt x="13451" y="95008"/>
                    <a:pt x="13451" y="95008"/>
                  </a:cubicBezTo>
                  <a:cubicBezTo>
                    <a:pt x="15374" y="98133"/>
                    <a:pt x="17296" y="101257"/>
                    <a:pt x="19219" y="104382"/>
                  </a:cubicBezTo>
                  <a:cubicBezTo>
                    <a:pt x="19219" y="104382"/>
                    <a:pt x="19219" y="104382"/>
                    <a:pt x="21135" y="107507"/>
                  </a:cubicBezTo>
                  <a:cubicBezTo>
                    <a:pt x="21135" y="107507"/>
                    <a:pt x="21135" y="107507"/>
                    <a:pt x="21135" y="110626"/>
                  </a:cubicBezTo>
                  <a:cubicBezTo>
                    <a:pt x="21135" y="110626"/>
                    <a:pt x="21135" y="110626"/>
                    <a:pt x="21135" y="110626"/>
                  </a:cubicBezTo>
                  <a:cubicBezTo>
                    <a:pt x="21135" y="110626"/>
                    <a:pt x="21135" y="110626"/>
                    <a:pt x="21135" y="110626"/>
                  </a:cubicBezTo>
                  <a:cubicBezTo>
                    <a:pt x="21135" y="110626"/>
                    <a:pt x="23058" y="110626"/>
                    <a:pt x="23058" y="110626"/>
                  </a:cubicBezTo>
                  <a:cubicBezTo>
                    <a:pt x="24980" y="110626"/>
                    <a:pt x="26903" y="110626"/>
                    <a:pt x="26903" y="113750"/>
                  </a:cubicBezTo>
                  <a:cubicBezTo>
                    <a:pt x="26903" y="113750"/>
                    <a:pt x="26903" y="113750"/>
                    <a:pt x="28825" y="116875"/>
                  </a:cubicBezTo>
                  <a:cubicBezTo>
                    <a:pt x="28825" y="116875"/>
                    <a:pt x="28825" y="116875"/>
                    <a:pt x="28825" y="116875"/>
                  </a:cubicBezTo>
                  <a:cubicBezTo>
                    <a:pt x="30748" y="116875"/>
                    <a:pt x="30748" y="116875"/>
                    <a:pt x="30748" y="120000"/>
                  </a:cubicBezTo>
                  <a:cubicBezTo>
                    <a:pt x="32670" y="116875"/>
                    <a:pt x="32670" y="116875"/>
                    <a:pt x="34587" y="116875"/>
                  </a:cubicBezTo>
                  <a:cubicBezTo>
                    <a:pt x="34587" y="116875"/>
                    <a:pt x="36510" y="116875"/>
                    <a:pt x="36510" y="116875"/>
                  </a:cubicBezTo>
                  <a:cubicBezTo>
                    <a:pt x="38432" y="116875"/>
                    <a:pt x="40354" y="120000"/>
                    <a:pt x="40354" y="120000"/>
                  </a:cubicBezTo>
                  <a:cubicBezTo>
                    <a:pt x="42277" y="120000"/>
                    <a:pt x="44199" y="116875"/>
                    <a:pt x="44199" y="113750"/>
                  </a:cubicBezTo>
                  <a:cubicBezTo>
                    <a:pt x="44199" y="113750"/>
                    <a:pt x="44199" y="113750"/>
                    <a:pt x="46122" y="113750"/>
                  </a:cubicBezTo>
                  <a:cubicBezTo>
                    <a:pt x="46122" y="113750"/>
                    <a:pt x="48039" y="116875"/>
                    <a:pt x="48039" y="113750"/>
                  </a:cubicBezTo>
                  <a:cubicBezTo>
                    <a:pt x="48039" y="113750"/>
                    <a:pt x="49961" y="110626"/>
                    <a:pt x="51884" y="113750"/>
                  </a:cubicBezTo>
                  <a:cubicBezTo>
                    <a:pt x="51884" y="110626"/>
                    <a:pt x="51884" y="110626"/>
                    <a:pt x="51884" y="110626"/>
                  </a:cubicBezTo>
                  <a:cubicBezTo>
                    <a:pt x="51884" y="110626"/>
                    <a:pt x="51884" y="107507"/>
                    <a:pt x="53806" y="107507"/>
                  </a:cubicBezTo>
                  <a:cubicBezTo>
                    <a:pt x="53806" y="107507"/>
                    <a:pt x="53806" y="110626"/>
                    <a:pt x="53806" y="110626"/>
                  </a:cubicBezTo>
                  <a:cubicBezTo>
                    <a:pt x="55729" y="110626"/>
                    <a:pt x="55729" y="110626"/>
                    <a:pt x="57651" y="107507"/>
                  </a:cubicBezTo>
                  <a:cubicBezTo>
                    <a:pt x="57651" y="107507"/>
                    <a:pt x="57651" y="107507"/>
                    <a:pt x="59574" y="107507"/>
                  </a:cubicBezTo>
                  <a:cubicBezTo>
                    <a:pt x="59574" y="104382"/>
                    <a:pt x="59574" y="104382"/>
                    <a:pt x="59574" y="104382"/>
                  </a:cubicBezTo>
                  <a:cubicBezTo>
                    <a:pt x="59574" y="104382"/>
                    <a:pt x="59574" y="104382"/>
                    <a:pt x="59574" y="104382"/>
                  </a:cubicBezTo>
                  <a:cubicBezTo>
                    <a:pt x="63413" y="101257"/>
                    <a:pt x="63413" y="104382"/>
                    <a:pt x="65335" y="104382"/>
                  </a:cubicBezTo>
                  <a:cubicBezTo>
                    <a:pt x="67258" y="104382"/>
                    <a:pt x="69180" y="101257"/>
                    <a:pt x="69180" y="101257"/>
                  </a:cubicBezTo>
                  <a:cubicBezTo>
                    <a:pt x="71103" y="101257"/>
                    <a:pt x="71103" y="104382"/>
                    <a:pt x="71103" y="104382"/>
                  </a:cubicBezTo>
                  <a:cubicBezTo>
                    <a:pt x="73025" y="104382"/>
                    <a:pt x="73025" y="104382"/>
                    <a:pt x="73025" y="104382"/>
                  </a:cubicBezTo>
                  <a:cubicBezTo>
                    <a:pt x="73025" y="104382"/>
                    <a:pt x="74942" y="104382"/>
                    <a:pt x="74942" y="104382"/>
                  </a:cubicBezTo>
                  <a:cubicBezTo>
                    <a:pt x="74942" y="104382"/>
                    <a:pt x="76865" y="104382"/>
                    <a:pt x="76865" y="104382"/>
                  </a:cubicBezTo>
                  <a:cubicBezTo>
                    <a:pt x="76865" y="104382"/>
                    <a:pt x="76865" y="101257"/>
                    <a:pt x="78787" y="101257"/>
                  </a:cubicBezTo>
                  <a:cubicBezTo>
                    <a:pt x="78787" y="101257"/>
                    <a:pt x="78787" y="104382"/>
                    <a:pt x="78787" y="104382"/>
                  </a:cubicBezTo>
                  <a:cubicBezTo>
                    <a:pt x="80709" y="104382"/>
                    <a:pt x="80709" y="104382"/>
                    <a:pt x="82632" y="101257"/>
                  </a:cubicBezTo>
                  <a:cubicBezTo>
                    <a:pt x="82632" y="101257"/>
                    <a:pt x="82632" y="98133"/>
                    <a:pt x="84554" y="98133"/>
                  </a:cubicBezTo>
                  <a:cubicBezTo>
                    <a:pt x="84554" y="98133"/>
                    <a:pt x="86477" y="101257"/>
                    <a:pt x="88394" y="98133"/>
                  </a:cubicBezTo>
                  <a:cubicBezTo>
                    <a:pt x="90316" y="98133"/>
                    <a:pt x="90316" y="95008"/>
                    <a:pt x="90316" y="91883"/>
                  </a:cubicBezTo>
                  <a:cubicBezTo>
                    <a:pt x="90316" y="91883"/>
                    <a:pt x="92239" y="91883"/>
                    <a:pt x="92239" y="91883"/>
                  </a:cubicBezTo>
                  <a:cubicBezTo>
                    <a:pt x="92239" y="91883"/>
                    <a:pt x="92239" y="91883"/>
                    <a:pt x="92239" y="88764"/>
                  </a:cubicBezTo>
                  <a:cubicBezTo>
                    <a:pt x="92239" y="88764"/>
                    <a:pt x="92239" y="88764"/>
                    <a:pt x="92239" y="85640"/>
                  </a:cubicBezTo>
                  <a:cubicBezTo>
                    <a:pt x="92239" y="85640"/>
                    <a:pt x="92239" y="85640"/>
                    <a:pt x="92239" y="82515"/>
                  </a:cubicBezTo>
                  <a:cubicBezTo>
                    <a:pt x="92239" y="82515"/>
                    <a:pt x="94161" y="82515"/>
                    <a:pt x="94161" y="82515"/>
                  </a:cubicBezTo>
                  <a:cubicBezTo>
                    <a:pt x="94161" y="82515"/>
                    <a:pt x="96084" y="79390"/>
                    <a:pt x="96084" y="79390"/>
                  </a:cubicBezTo>
                  <a:cubicBezTo>
                    <a:pt x="96084" y="79390"/>
                    <a:pt x="96084" y="79390"/>
                    <a:pt x="96084" y="76266"/>
                  </a:cubicBezTo>
                  <a:cubicBezTo>
                    <a:pt x="96084" y="73141"/>
                    <a:pt x="96084" y="76266"/>
                    <a:pt x="98006" y="73141"/>
                  </a:cubicBezTo>
                  <a:cubicBezTo>
                    <a:pt x="98006" y="73141"/>
                    <a:pt x="98006" y="73141"/>
                    <a:pt x="98006" y="70016"/>
                  </a:cubicBezTo>
                  <a:cubicBezTo>
                    <a:pt x="98006" y="70016"/>
                    <a:pt x="98006" y="70016"/>
                    <a:pt x="98006" y="70016"/>
                  </a:cubicBezTo>
                  <a:cubicBezTo>
                    <a:pt x="98006" y="66897"/>
                    <a:pt x="98006" y="66897"/>
                    <a:pt x="98006" y="66897"/>
                  </a:cubicBezTo>
                  <a:cubicBezTo>
                    <a:pt x="99929" y="66897"/>
                    <a:pt x="98006" y="66897"/>
                    <a:pt x="99929" y="63773"/>
                  </a:cubicBezTo>
                  <a:cubicBezTo>
                    <a:pt x="99929" y="63773"/>
                    <a:pt x="99929" y="63773"/>
                    <a:pt x="101845" y="60648"/>
                  </a:cubicBezTo>
                  <a:cubicBezTo>
                    <a:pt x="101845" y="57523"/>
                    <a:pt x="101845" y="57523"/>
                    <a:pt x="101845" y="54399"/>
                  </a:cubicBezTo>
                  <a:cubicBezTo>
                    <a:pt x="103768" y="54399"/>
                    <a:pt x="103768" y="51274"/>
                    <a:pt x="103768" y="51274"/>
                  </a:cubicBezTo>
                  <a:cubicBezTo>
                    <a:pt x="105690" y="48155"/>
                    <a:pt x="103768" y="48155"/>
                    <a:pt x="105690" y="45031"/>
                  </a:cubicBezTo>
                  <a:cubicBezTo>
                    <a:pt x="105690" y="45031"/>
                    <a:pt x="107613" y="45031"/>
                    <a:pt x="107613" y="41906"/>
                  </a:cubicBezTo>
                  <a:cubicBezTo>
                    <a:pt x="109535" y="41906"/>
                    <a:pt x="107613" y="38781"/>
                    <a:pt x="109535" y="35657"/>
                  </a:cubicBezTo>
                  <a:cubicBezTo>
                    <a:pt x="109535" y="35657"/>
                    <a:pt x="111458" y="35657"/>
                    <a:pt x="111458" y="35657"/>
                  </a:cubicBezTo>
                  <a:cubicBezTo>
                    <a:pt x="113380" y="35657"/>
                    <a:pt x="111458" y="35657"/>
                    <a:pt x="113380" y="32532"/>
                  </a:cubicBezTo>
                  <a:cubicBezTo>
                    <a:pt x="113380" y="32532"/>
                    <a:pt x="113380" y="35657"/>
                    <a:pt x="115297" y="35657"/>
                  </a:cubicBezTo>
                  <a:cubicBezTo>
                    <a:pt x="115297" y="35657"/>
                    <a:pt x="117219" y="32532"/>
                    <a:pt x="117219" y="32532"/>
                  </a:cubicBezTo>
                  <a:cubicBezTo>
                    <a:pt x="117219" y="32532"/>
                    <a:pt x="121064" y="26288"/>
                    <a:pt x="119142" y="2628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53" name="Shape 2453"/>
            <p:cNvSpPr/>
            <p:nvPr/>
          </p:nvSpPr>
          <p:spPr>
            <a:xfrm>
              <a:off x="6697635" y="8825481"/>
              <a:ext cx="1238815" cy="1298620"/>
            </a:xfrm>
            <a:custGeom>
              <a:avLst/>
              <a:gdLst/>
              <a:ahLst/>
              <a:cxnLst/>
              <a:rect l="0" t="0" r="0" b="0"/>
              <a:pathLst>
                <a:path w="120000" h="120000" extrusionOk="0">
                  <a:moveTo>
                    <a:pt x="91577" y="114000"/>
                  </a:moveTo>
                  <a:cubicBezTo>
                    <a:pt x="91577" y="114000"/>
                    <a:pt x="91577" y="114000"/>
                    <a:pt x="91577" y="114000"/>
                  </a:cubicBezTo>
                  <a:cubicBezTo>
                    <a:pt x="91577" y="114000"/>
                    <a:pt x="91577" y="114000"/>
                    <a:pt x="91577" y="114000"/>
                  </a:cubicBezTo>
                  <a:cubicBezTo>
                    <a:pt x="91577" y="114000"/>
                    <a:pt x="91577" y="114000"/>
                    <a:pt x="91577" y="114000"/>
                  </a:cubicBezTo>
                  <a:cubicBezTo>
                    <a:pt x="91577" y="114000"/>
                    <a:pt x="90000" y="114000"/>
                    <a:pt x="90000" y="115500"/>
                  </a:cubicBezTo>
                  <a:cubicBezTo>
                    <a:pt x="90000" y="115500"/>
                    <a:pt x="90000" y="115500"/>
                    <a:pt x="90000" y="115500"/>
                  </a:cubicBezTo>
                  <a:cubicBezTo>
                    <a:pt x="88422" y="114000"/>
                    <a:pt x="88422" y="115500"/>
                    <a:pt x="86844" y="115500"/>
                  </a:cubicBezTo>
                  <a:cubicBezTo>
                    <a:pt x="86844" y="115500"/>
                    <a:pt x="86844" y="115500"/>
                    <a:pt x="85261" y="115500"/>
                  </a:cubicBezTo>
                  <a:cubicBezTo>
                    <a:pt x="85261" y="115500"/>
                    <a:pt x="85261" y="117000"/>
                    <a:pt x="85261" y="117000"/>
                  </a:cubicBezTo>
                  <a:cubicBezTo>
                    <a:pt x="83683" y="117000"/>
                    <a:pt x="83683" y="115500"/>
                    <a:pt x="83683" y="114000"/>
                  </a:cubicBezTo>
                  <a:cubicBezTo>
                    <a:pt x="83683" y="114000"/>
                    <a:pt x="83683" y="114000"/>
                    <a:pt x="83683" y="114000"/>
                  </a:cubicBezTo>
                  <a:cubicBezTo>
                    <a:pt x="83683" y="114000"/>
                    <a:pt x="83683" y="114000"/>
                    <a:pt x="83683" y="114000"/>
                  </a:cubicBezTo>
                  <a:cubicBezTo>
                    <a:pt x="83683" y="114000"/>
                    <a:pt x="83683" y="114000"/>
                    <a:pt x="83683" y="112500"/>
                  </a:cubicBezTo>
                  <a:cubicBezTo>
                    <a:pt x="83683" y="112500"/>
                    <a:pt x="83683" y="112500"/>
                    <a:pt x="82105" y="112500"/>
                  </a:cubicBezTo>
                  <a:cubicBezTo>
                    <a:pt x="82105" y="112500"/>
                    <a:pt x="80527" y="114000"/>
                    <a:pt x="80527" y="114000"/>
                  </a:cubicBezTo>
                  <a:cubicBezTo>
                    <a:pt x="78950" y="114000"/>
                    <a:pt x="78950" y="112500"/>
                    <a:pt x="78950" y="112500"/>
                  </a:cubicBezTo>
                  <a:cubicBezTo>
                    <a:pt x="77366" y="112500"/>
                    <a:pt x="75788" y="112500"/>
                    <a:pt x="74211" y="112500"/>
                  </a:cubicBezTo>
                  <a:cubicBezTo>
                    <a:pt x="74211" y="112500"/>
                    <a:pt x="74211" y="112500"/>
                    <a:pt x="74211" y="112500"/>
                  </a:cubicBezTo>
                  <a:cubicBezTo>
                    <a:pt x="72633" y="111000"/>
                    <a:pt x="72633" y="111000"/>
                    <a:pt x="71050" y="111000"/>
                  </a:cubicBezTo>
                  <a:cubicBezTo>
                    <a:pt x="71050" y="111000"/>
                    <a:pt x="69472" y="111000"/>
                    <a:pt x="67894" y="111000"/>
                  </a:cubicBezTo>
                  <a:cubicBezTo>
                    <a:pt x="66316" y="112500"/>
                    <a:pt x="66316" y="112500"/>
                    <a:pt x="64738" y="112500"/>
                  </a:cubicBezTo>
                  <a:cubicBezTo>
                    <a:pt x="61577" y="112500"/>
                    <a:pt x="63155" y="112500"/>
                    <a:pt x="61577" y="111000"/>
                  </a:cubicBezTo>
                  <a:cubicBezTo>
                    <a:pt x="61577" y="111000"/>
                    <a:pt x="60000" y="111000"/>
                    <a:pt x="60000" y="109500"/>
                  </a:cubicBezTo>
                  <a:cubicBezTo>
                    <a:pt x="60000" y="109500"/>
                    <a:pt x="61577" y="111000"/>
                    <a:pt x="61577" y="109500"/>
                  </a:cubicBezTo>
                  <a:cubicBezTo>
                    <a:pt x="61577" y="108000"/>
                    <a:pt x="60000" y="108000"/>
                    <a:pt x="60000" y="109500"/>
                  </a:cubicBezTo>
                  <a:cubicBezTo>
                    <a:pt x="58422" y="109500"/>
                    <a:pt x="58422" y="109500"/>
                    <a:pt x="56844" y="109500"/>
                  </a:cubicBezTo>
                  <a:cubicBezTo>
                    <a:pt x="55261" y="109500"/>
                    <a:pt x="55261" y="106500"/>
                    <a:pt x="55261" y="106500"/>
                  </a:cubicBezTo>
                  <a:cubicBezTo>
                    <a:pt x="53683" y="108000"/>
                    <a:pt x="55261" y="109500"/>
                    <a:pt x="53683" y="109500"/>
                  </a:cubicBezTo>
                  <a:cubicBezTo>
                    <a:pt x="53683" y="111000"/>
                    <a:pt x="52105" y="109500"/>
                    <a:pt x="52105" y="108000"/>
                  </a:cubicBezTo>
                  <a:cubicBezTo>
                    <a:pt x="52105" y="109500"/>
                    <a:pt x="52105" y="109500"/>
                    <a:pt x="52105" y="111000"/>
                  </a:cubicBezTo>
                  <a:cubicBezTo>
                    <a:pt x="52105" y="111000"/>
                    <a:pt x="52105" y="112500"/>
                    <a:pt x="52105" y="114000"/>
                  </a:cubicBezTo>
                  <a:cubicBezTo>
                    <a:pt x="50527" y="114000"/>
                    <a:pt x="53683" y="115500"/>
                    <a:pt x="53683" y="115500"/>
                  </a:cubicBezTo>
                  <a:cubicBezTo>
                    <a:pt x="55261" y="115500"/>
                    <a:pt x="55261" y="114000"/>
                    <a:pt x="56844" y="115500"/>
                  </a:cubicBezTo>
                  <a:cubicBezTo>
                    <a:pt x="58422" y="115500"/>
                    <a:pt x="58422" y="115500"/>
                    <a:pt x="60000" y="115500"/>
                  </a:cubicBezTo>
                  <a:cubicBezTo>
                    <a:pt x="61577" y="115500"/>
                    <a:pt x="63155" y="115500"/>
                    <a:pt x="64738" y="115500"/>
                  </a:cubicBezTo>
                  <a:cubicBezTo>
                    <a:pt x="67894" y="117000"/>
                    <a:pt x="71050" y="117000"/>
                    <a:pt x="69472" y="120000"/>
                  </a:cubicBezTo>
                  <a:cubicBezTo>
                    <a:pt x="71050" y="120000"/>
                    <a:pt x="72633" y="120000"/>
                    <a:pt x="74211" y="120000"/>
                  </a:cubicBezTo>
                  <a:cubicBezTo>
                    <a:pt x="77366" y="120000"/>
                    <a:pt x="78950" y="118500"/>
                    <a:pt x="82105" y="118500"/>
                  </a:cubicBezTo>
                  <a:cubicBezTo>
                    <a:pt x="83683" y="118500"/>
                    <a:pt x="86844" y="118500"/>
                    <a:pt x="88422" y="118500"/>
                  </a:cubicBezTo>
                  <a:cubicBezTo>
                    <a:pt x="90000" y="118500"/>
                    <a:pt x="90000" y="118500"/>
                    <a:pt x="91577" y="118500"/>
                  </a:cubicBezTo>
                  <a:cubicBezTo>
                    <a:pt x="91577" y="117000"/>
                    <a:pt x="91577" y="115500"/>
                    <a:pt x="91577" y="115500"/>
                  </a:cubicBezTo>
                  <a:cubicBezTo>
                    <a:pt x="91577" y="115500"/>
                    <a:pt x="91577" y="115500"/>
                    <a:pt x="91577" y="115500"/>
                  </a:cubicBezTo>
                  <a:cubicBezTo>
                    <a:pt x="91577" y="115500"/>
                    <a:pt x="91577" y="114000"/>
                    <a:pt x="91577" y="114000"/>
                  </a:cubicBezTo>
                  <a:close/>
                  <a:moveTo>
                    <a:pt x="120000" y="94500"/>
                  </a:moveTo>
                  <a:cubicBezTo>
                    <a:pt x="120000" y="93000"/>
                    <a:pt x="116844" y="96000"/>
                    <a:pt x="115261" y="96000"/>
                  </a:cubicBezTo>
                  <a:cubicBezTo>
                    <a:pt x="113683" y="97500"/>
                    <a:pt x="113683" y="99000"/>
                    <a:pt x="112105" y="99000"/>
                  </a:cubicBezTo>
                  <a:cubicBezTo>
                    <a:pt x="112105" y="99000"/>
                    <a:pt x="113683" y="100500"/>
                    <a:pt x="113683" y="100500"/>
                  </a:cubicBezTo>
                  <a:cubicBezTo>
                    <a:pt x="113683" y="102000"/>
                    <a:pt x="112105" y="102000"/>
                    <a:pt x="113683" y="103500"/>
                  </a:cubicBezTo>
                  <a:cubicBezTo>
                    <a:pt x="113683" y="105000"/>
                    <a:pt x="116844" y="100500"/>
                    <a:pt x="118422" y="100500"/>
                  </a:cubicBezTo>
                  <a:cubicBezTo>
                    <a:pt x="118422" y="100500"/>
                    <a:pt x="118422" y="100500"/>
                    <a:pt x="118422" y="99000"/>
                  </a:cubicBezTo>
                  <a:cubicBezTo>
                    <a:pt x="118422" y="99000"/>
                    <a:pt x="118422" y="99000"/>
                    <a:pt x="118422" y="97500"/>
                  </a:cubicBezTo>
                  <a:cubicBezTo>
                    <a:pt x="120000" y="97500"/>
                    <a:pt x="120000" y="96000"/>
                    <a:pt x="120000" y="94500"/>
                  </a:cubicBezTo>
                  <a:close/>
                  <a:moveTo>
                    <a:pt x="25261" y="88500"/>
                  </a:moveTo>
                  <a:cubicBezTo>
                    <a:pt x="25261" y="88500"/>
                    <a:pt x="25261" y="88500"/>
                    <a:pt x="25261" y="88500"/>
                  </a:cubicBezTo>
                  <a:cubicBezTo>
                    <a:pt x="25261" y="88500"/>
                    <a:pt x="25261" y="88500"/>
                    <a:pt x="25261" y="88500"/>
                  </a:cubicBezTo>
                  <a:close/>
                  <a:moveTo>
                    <a:pt x="50527" y="75000"/>
                  </a:moveTo>
                  <a:cubicBezTo>
                    <a:pt x="50527" y="75000"/>
                    <a:pt x="50527" y="75000"/>
                    <a:pt x="50527" y="75000"/>
                  </a:cubicBezTo>
                  <a:cubicBezTo>
                    <a:pt x="50527" y="76500"/>
                    <a:pt x="50527" y="76500"/>
                    <a:pt x="52105" y="75000"/>
                  </a:cubicBezTo>
                  <a:cubicBezTo>
                    <a:pt x="50527" y="75000"/>
                    <a:pt x="50527" y="75000"/>
                    <a:pt x="50527" y="75000"/>
                  </a:cubicBezTo>
                  <a:close/>
                  <a:moveTo>
                    <a:pt x="90000" y="57000"/>
                  </a:moveTo>
                  <a:cubicBezTo>
                    <a:pt x="88422" y="57000"/>
                    <a:pt x="88422" y="57000"/>
                    <a:pt x="86844" y="57000"/>
                  </a:cubicBezTo>
                  <a:cubicBezTo>
                    <a:pt x="86844" y="57000"/>
                    <a:pt x="85261" y="57000"/>
                    <a:pt x="85261" y="58500"/>
                  </a:cubicBezTo>
                  <a:cubicBezTo>
                    <a:pt x="85261" y="58500"/>
                    <a:pt x="86844" y="60000"/>
                    <a:pt x="86844" y="60000"/>
                  </a:cubicBezTo>
                  <a:cubicBezTo>
                    <a:pt x="88422" y="61500"/>
                    <a:pt x="86844" y="61500"/>
                    <a:pt x="86844" y="61500"/>
                  </a:cubicBezTo>
                  <a:cubicBezTo>
                    <a:pt x="86844" y="61500"/>
                    <a:pt x="85261" y="63000"/>
                    <a:pt x="86844" y="63000"/>
                  </a:cubicBezTo>
                  <a:cubicBezTo>
                    <a:pt x="86844" y="63000"/>
                    <a:pt x="86844" y="63000"/>
                    <a:pt x="86844" y="63000"/>
                  </a:cubicBezTo>
                  <a:cubicBezTo>
                    <a:pt x="86844" y="63000"/>
                    <a:pt x="86844" y="64500"/>
                    <a:pt x="88422" y="64500"/>
                  </a:cubicBezTo>
                  <a:cubicBezTo>
                    <a:pt x="88422" y="64500"/>
                    <a:pt x="88422" y="63000"/>
                    <a:pt x="88422" y="63000"/>
                  </a:cubicBezTo>
                  <a:cubicBezTo>
                    <a:pt x="88422" y="63000"/>
                    <a:pt x="88422" y="63000"/>
                    <a:pt x="90000" y="63000"/>
                  </a:cubicBezTo>
                  <a:cubicBezTo>
                    <a:pt x="90000" y="63000"/>
                    <a:pt x="88422" y="63000"/>
                    <a:pt x="90000" y="63000"/>
                  </a:cubicBezTo>
                  <a:cubicBezTo>
                    <a:pt x="90000" y="61500"/>
                    <a:pt x="90000" y="61500"/>
                    <a:pt x="90000" y="61500"/>
                  </a:cubicBezTo>
                  <a:cubicBezTo>
                    <a:pt x="90000" y="61500"/>
                    <a:pt x="90000" y="60000"/>
                    <a:pt x="90000" y="60000"/>
                  </a:cubicBezTo>
                  <a:cubicBezTo>
                    <a:pt x="90000" y="58500"/>
                    <a:pt x="90000" y="58500"/>
                    <a:pt x="90000" y="58500"/>
                  </a:cubicBezTo>
                  <a:cubicBezTo>
                    <a:pt x="90000" y="58500"/>
                    <a:pt x="90000" y="57000"/>
                    <a:pt x="90000" y="57000"/>
                  </a:cubicBezTo>
                  <a:close/>
                  <a:moveTo>
                    <a:pt x="61577" y="66000"/>
                  </a:moveTo>
                  <a:cubicBezTo>
                    <a:pt x="61577" y="66000"/>
                    <a:pt x="63155" y="66000"/>
                    <a:pt x="63155" y="66000"/>
                  </a:cubicBezTo>
                  <a:cubicBezTo>
                    <a:pt x="63155" y="66000"/>
                    <a:pt x="64738" y="69000"/>
                    <a:pt x="64738" y="67500"/>
                  </a:cubicBezTo>
                  <a:cubicBezTo>
                    <a:pt x="64738" y="66000"/>
                    <a:pt x="64738" y="67500"/>
                    <a:pt x="66316" y="67500"/>
                  </a:cubicBezTo>
                  <a:cubicBezTo>
                    <a:pt x="67894" y="67500"/>
                    <a:pt x="66316" y="66000"/>
                    <a:pt x="66316" y="64500"/>
                  </a:cubicBezTo>
                  <a:cubicBezTo>
                    <a:pt x="64738" y="64500"/>
                    <a:pt x="63155" y="64500"/>
                    <a:pt x="61577" y="63000"/>
                  </a:cubicBezTo>
                  <a:cubicBezTo>
                    <a:pt x="61577" y="61500"/>
                    <a:pt x="60000" y="58500"/>
                    <a:pt x="61577" y="58500"/>
                  </a:cubicBezTo>
                  <a:cubicBezTo>
                    <a:pt x="61577" y="57000"/>
                    <a:pt x="60000" y="57000"/>
                    <a:pt x="60000" y="55500"/>
                  </a:cubicBezTo>
                  <a:cubicBezTo>
                    <a:pt x="60000" y="55500"/>
                    <a:pt x="58422" y="55500"/>
                    <a:pt x="58422" y="55500"/>
                  </a:cubicBezTo>
                  <a:cubicBezTo>
                    <a:pt x="56844" y="55500"/>
                    <a:pt x="55261" y="55500"/>
                    <a:pt x="55261" y="54000"/>
                  </a:cubicBezTo>
                  <a:cubicBezTo>
                    <a:pt x="55261" y="54000"/>
                    <a:pt x="55261" y="54000"/>
                    <a:pt x="53683" y="54000"/>
                  </a:cubicBezTo>
                  <a:cubicBezTo>
                    <a:pt x="53683" y="54000"/>
                    <a:pt x="53683" y="54000"/>
                    <a:pt x="52105" y="54000"/>
                  </a:cubicBezTo>
                  <a:cubicBezTo>
                    <a:pt x="52105" y="52500"/>
                    <a:pt x="50527" y="52500"/>
                    <a:pt x="50527" y="51000"/>
                  </a:cubicBezTo>
                  <a:cubicBezTo>
                    <a:pt x="50527" y="51000"/>
                    <a:pt x="48950" y="49500"/>
                    <a:pt x="48950" y="49500"/>
                  </a:cubicBezTo>
                  <a:cubicBezTo>
                    <a:pt x="48950" y="49500"/>
                    <a:pt x="45788" y="49500"/>
                    <a:pt x="45788" y="49500"/>
                  </a:cubicBezTo>
                  <a:cubicBezTo>
                    <a:pt x="45788" y="49500"/>
                    <a:pt x="44211" y="51000"/>
                    <a:pt x="44211" y="51000"/>
                  </a:cubicBezTo>
                  <a:cubicBezTo>
                    <a:pt x="44211" y="51000"/>
                    <a:pt x="41050" y="51000"/>
                    <a:pt x="41050" y="52500"/>
                  </a:cubicBezTo>
                  <a:cubicBezTo>
                    <a:pt x="42633" y="52500"/>
                    <a:pt x="44211" y="52500"/>
                    <a:pt x="42633" y="51000"/>
                  </a:cubicBezTo>
                  <a:cubicBezTo>
                    <a:pt x="44211" y="51000"/>
                    <a:pt x="44211" y="52500"/>
                    <a:pt x="44211" y="52500"/>
                  </a:cubicBezTo>
                  <a:cubicBezTo>
                    <a:pt x="44211" y="52500"/>
                    <a:pt x="45788" y="52500"/>
                    <a:pt x="45788" y="52500"/>
                  </a:cubicBezTo>
                  <a:cubicBezTo>
                    <a:pt x="47366" y="52500"/>
                    <a:pt x="48950" y="54000"/>
                    <a:pt x="50527" y="55500"/>
                  </a:cubicBezTo>
                  <a:cubicBezTo>
                    <a:pt x="50527" y="55500"/>
                    <a:pt x="50527" y="57000"/>
                    <a:pt x="52105" y="57000"/>
                  </a:cubicBezTo>
                  <a:cubicBezTo>
                    <a:pt x="52105" y="57000"/>
                    <a:pt x="53683" y="58500"/>
                    <a:pt x="52105" y="60000"/>
                  </a:cubicBezTo>
                  <a:cubicBezTo>
                    <a:pt x="52105" y="58500"/>
                    <a:pt x="52105" y="60000"/>
                    <a:pt x="52105" y="58500"/>
                  </a:cubicBezTo>
                  <a:cubicBezTo>
                    <a:pt x="53683" y="61500"/>
                    <a:pt x="58422" y="60000"/>
                    <a:pt x="58422" y="60000"/>
                  </a:cubicBezTo>
                  <a:cubicBezTo>
                    <a:pt x="60000" y="60000"/>
                    <a:pt x="60000" y="61500"/>
                    <a:pt x="58422" y="61500"/>
                  </a:cubicBezTo>
                  <a:cubicBezTo>
                    <a:pt x="60000" y="61500"/>
                    <a:pt x="60000" y="61500"/>
                    <a:pt x="60000" y="61500"/>
                  </a:cubicBezTo>
                  <a:cubicBezTo>
                    <a:pt x="60000" y="61500"/>
                    <a:pt x="60000" y="61500"/>
                    <a:pt x="60000" y="63000"/>
                  </a:cubicBezTo>
                  <a:cubicBezTo>
                    <a:pt x="60000" y="63000"/>
                    <a:pt x="60000" y="63000"/>
                    <a:pt x="60000" y="63000"/>
                  </a:cubicBezTo>
                  <a:cubicBezTo>
                    <a:pt x="60000" y="63000"/>
                    <a:pt x="60000" y="63000"/>
                    <a:pt x="60000" y="63000"/>
                  </a:cubicBezTo>
                  <a:cubicBezTo>
                    <a:pt x="60000" y="63000"/>
                    <a:pt x="60000" y="63000"/>
                    <a:pt x="60000" y="63000"/>
                  </a:cubicBezTo>
                  <a:cubicBezTo>
                    <a:pt x="60000" y="63000"/>
                    <a:pt x="60000" y="63000"/>
                    <a:pt x="60000" y="63000"/>
                  </a:cubicBezTo>
                  <a:cubicBezTo>
                    <a:pt x="61577" y="63000"/>
                    <a:pt x="61577" y="64500"/>
                    <a:pt x="61577" y="64500"/>
                  </a:cubicBezTo>
                  <a:cubicBezTo>
                    <a:pt x="61577" y="64500"/>
                    <a:pt x="61577" y="64500"/>
                    <a:pt x="61577" y="66000"/>
                  </a:cubicBezTo>
                  <a:close/>
                  <a:moveTo>
                    <a:pt x="96316" y="49500"/>
                  </a:moveTo>
                  <a:cubicBezTo>
                    <a:pt x="94738" y="49500"/>
                    <a:pt x="94738" y="48000"/>
                    <a:pt x="94738" y="48000"/>
                  </a:cubicBezTo>
                  <a:cubicBezTo>
                    <a:pt x="94738" y="46500"/>
                    <a:pt x="94738" y="48000"/>
                    <a:pt x="94738" y="48000"/>
                  </a:cubicBezTo>
                  <a:cubicBezTo>
                    <a:pt x="94738" y="49500"/>
                    <a:pt x="96316" y="49500"/>
                    <a:pt x="96316" y="48000"/>
                  </a:cubicBezTo>
                  <a:cubicBezTo>
                    <a:pt x="96316" y="48000"/>
                    <a:pt x="96316" y="46500"/>
                    <a:pt x="94738" y="46500"/>
                  </a:cubicBezTo>
                  <a:cubicBezTo>
                    <a:pt x="94738" y="46500"/>
                    <a:pt x="91577" y="45000"/>
                    <a:pt x="93155" y="43500"/>
                  </a:cubicBezTo>
                  <a:cubicBezTo>
                    <a:pt x="93155" y="43500"/>
                    <a:pt x="93155" y="43500"/>
                    <a:pt x="93155" y="43500"/>
                  </a:cubicBezTo>
                  <a:cubicBezTo>
                    <a:pt x="91577" y="43500"/>
                    <a:pt x="91577" y="43500"/>
                    <a:pt x="90000" y="43500"/>
                  </a:cubicBezTo>
                  <a:cubicBezTo>
                    <a:pt x="90000" y="43500"/>
                    <a:pt x="88422" y="45000"/>
                    <a:pt x="88422" y="43500"/>
                  </a:cubicBezTo>
                  <a:cubicBezTo>
                    <a:pt x="86844" y="45000"/>
                    <a:pt x="86844" y="43500"/>
                    <a:pt x="85261" y="45000"/>
                  </a:cubicBezTo>
                  <a:cubicBezTo>
                    <a:pt x="85261" y="45000"/>
                    <a:pt x="85261" y="46500"/>
                    <a:pt x="85261" y="46500"/>
                  </a:cubicBezTo>
                  <a:cubicBezTo>
                    <a:pt x="85261" y="46500"/>
                    <a:pt x="88422" y="48000"/>
                    <a:pt x="88422" y="48000"/>
                  </a:cubicBezTo>
                  <a:cubicBezTo>
                    <a:pt x="88422" y="48000"/>
                    <a:pt x="91577" y="45000"/>
                    <a:pt x="91577" y="46500"/>
                  </a:cubicBezTo>
                  <a:cubicBezTo>
                    <a:pt x="91577" y="46500"/>
                    <a:pt x="90000" y="48000"/>
                    <a:pt x="88422" y="48000"/>
                  </a:cubicBezTo>
                  <a:cubicBezTo>
                    <a:pt x="90000" y="48000"/>
                    <a:pt x="90000" y="49500"/>
                    <a:pt x="90000" y="49500"/>
                  </a:cubicBezTo>
                  <a:cubicBezTo>
                    <a:pt x="90000" y="49500"/>
                    <a:pt x="91577" y="49500"/>
                    <a:pt x="91577" y="49500"/>
                  </a:cubicBezTo>
                  <a:cubicBezTo>
                    <a:pt x="93155" y="49500"/>
                    <a:pt x="94738" y="51000"/>
                    <a:pt x="96316" y="49500"/>
                  </a:cubicBezTo>
                  <a:close/>
                  <a:moveTo>
                    <a:pt x="11050" y="51000"/>
                  </a:moveTo>
                  <a:cubicBezTo>
                    <a:pt x="11050" y="51000"/>
                    <a:pt x="11050" y="51000"/>
                    <a:pt x="12633" y="52500"/>
                  </a:cubicBezTo>
                  <a:cubicBezTo>
                    <a:pt x="11050" y="52500"/>
                    <a:pt x="11050" y="52500"/>
                    <a:pt x="11050" y="54000"/>
                  </a:cubicBezTo>
                  <a:cubicBezTo>
                    <a:pt x="11050" y="54000"/>
                    <a:pt x="12633" y="54000"/>
                    <a:pt x="12633" y="54000"/>
                  </a:cubicBezTo>
                  <a:cubicBezTo>
                    <a:pt x="12633" y="52500"/>
                    <a:pt x="12633" y="54000"/>
                    <a:pt x="14211" y="55500"/>
                  </a:cubicBezTo>
                  <a:cubicBezTo>
                    <a:pt x="14211" y="55500"/>
                    <a:pt x="14211" y="55500"/>
                    <a:pt x="14211" y="57000"/>
                  </a:cubicBezTo>
                  <a:cubicBezTo>
                    <a:pt x="15788" y="57000"/>
                    <a:pt x="14211" y="57000"/>
                    <a:pt x="15788" y="58500"/>
                  </a:cubicBezTo>
                  <a:cubicBezTo>
                    <a:pt x="15788" y="58500"/>
                    <a:pt x="15788" y="58500"/>
                    <a:pt x="15788" y="58500"/>
                  </a:cubicBezTo>
                  <a:cubicBezTo>
                    <a:pt x="15788" y="58500"/>
                    <a:pt x="15788" y="58500"/>
                    <a:pt x="15788" y="58500"/>
                  </a:cubicBezTo>
                  <a:cubicBezTo>
                    <a:pt x="15788" y="58500"/>
                    <a:pt x="15788" y="58500"/>
                    <a:pt x="15788" y="58500"/>
                  </a:cubicBezTo>
                  <a:cubicBezTo>
                    <a:pt x="15788" y="58500"/>
                    <a:pt x="15788" y="58500"/>
                    <a:pt x="15788" y="60000"/>
                  </a:cubicBezTo>
                  <a:cubicBezTo>
                    <a:pt x="15788" y="60000"/>
                    <a:pt x="15788" y="60000"/>
                    <a:pt x="15788" y="60000"/>
                  </a:cubicBezTo>
                  <a:cubicBezTo>
                    <a:pt x="15788" y="60000"/>
                    <a:pt x="15788" y="60000"/>
                    <a:pt x="15788" y="60000"/>
                  </a:cubicBezTo>
                  <a:cubicBezTo>
                    <a:pt x="15788" y="60000"/>
                    <a:pt x="17366" y="60000"/>
                    <a:pt x="15788" y="60000"/>
                  </a:cubicBezTo>
                  <a:cubicBezTo>
                    <a:pt x="15788" y="60000"/>
                    <a:pt x="15788" y="60000"/>
                    <a:pt x="15788" y="61500"/>
                  </a:cubicBezTo>
                  <a:cubicBezTo>
                    <a:pt x="15788" y="61500"/>
                    <a:pt x="15788" y="60000"/>
                    <a:pt x="15788" y="60000"/>
                  </a:cubicBezTo>
                  <a:cubicBezTo>
                    <a:pt x="15788" y="61500"/>
                    <a:pt x="15788" y="61500"/>
                    <a:pt x="15788" y="61500"/>
                  </a:cubicBezTo>
                  <a:cubicBezTo>
                    <a:pt x="15788" y="61500"/>
                    <a:pt x="17366" y="61500"/>
                    <a:pt x="17366" y="61500"/>
                  </a:cubicBezTo>
                  <a:cubicBezTo>
                    <a:pt x="17366" y="61500"/>
                    <a:pt x="17366" y="61500"/>
                    <a:pt x="17366" y="61500"/>
                  </a:cubicBezTo>
                  <a:cubicBezTo>
                    <a:pt x="17366" y="61500"/>
                    <a:pt x="17366" y="61500"/>
                    <a:pt x="17366" y="61500"/>
                  </a:cubicBezTo>
                  <a:cubicBezTo>
                    <a:pt x="17366" y="61500"/>
                    <a:pt x="17366" y="61500"/>
                    <a:pt x="17366" y="61500"/>
                  </a:cubicBezTo>
                  <a:cubicBezTo>
                    <a:pt x="18950" y="61500"/>
                    <a:pt x="18950" y="61500"/>
                    <a:pt x="18950" y="61500"/>
                  </a:cubicBezTo>
                  <a:cubicBezTo>
                    <a:pt x="18950" y="60000"/>
                    <a:pt x="20527" y="60000"/>
                    <a:pt x="18950" y="60000"/>
                  </a:cubicBezTo>
                  <a:cubicBezTo>
                    <a:pt x="20527" y="60000"/>
                    <a:pt x="20527" y="60000"/>
                    <a:pt x="20527" y="60000"/>
                  </a:cubicBezTo>
                  <a:cubicBezTo>
                    <a:pt x="18950" y="60000"/>
                    <a:pt x="18950" y="58500"/>
                    <a:pt x="18950" y="58500"/>
                  </a:cubicBezTo>
                  <a:cubicBezTo>
                    <a:pt x="18950" y="58500"/>
                    <a:pt x="20527" y="60000"/>
                    <a:pt x="20527" y="61500"/>
                  </a:cubicBezTo>
                  <a:cubicBezTo>
                    <a:pt x="20527" y="60000"/>
                    <a:pt x="22105" y="61500"/>
                    <a:pt x="22105" y="60000"/>
                  </a:cubicBezTo>
                  <a:cubicBezTo>
                    <a:pt x="22105" y="61500"/>
                    <a:pt x="22105" y="61500"/>
                    <a:pt x="22105" y="61500"/>
                  </a:cubicBezTo>
                  <a:cubicBezTo>
                    <a:pt x="22105" y="61500"/>
                    <a:pt x="22105" y="61500"/>
                    <a:pt x="22105" y="61500"/>
                  </a:cubicBezTo>
                  <a:cubicBezTo>
                    <a:pt x="22105" y="61500"/>
                    <a:pt x="22105" y="61500"/>
                    <a:pt x="22105" y="61500"/>
                  </a:cubicBezTo>
                  <a:cubicBezTo>
                    <a:pt x="22105" y="61500"/>
                    <a:pt x="20527" y="61500"/>
                    <a:pt x="20527" y="61500"/>
                  </a:cubicBezTo>
                  <a:cubicBezTo>
                    <a:pt x="22105" y="61500"/>
                    <a:pt x="22105" y="61500"/>
                    <a:pt x="23683" y="61500"/>
                  </a:cubicBezTo>
                  <a:cubicBezTo>
                    <a:pt x="23683" y="61500"/>
                    <a:pt x="25261" y="60000"/>
                    <a:pt x="25261" y="61500"/>
                  </a:cubicBezTo>
                  <a:cubicBezTo>
                    <a:pt x="25261" y="61500"/>
                    <a:pt x="26844" y="60000"/>
                    <a:pt x="26844" y="60000"/>
                  </a:cubicBezTo>
                  <a:cubicBezTo>
                    <a:pt x="26844" y="60000"/>
                    <a:pt x="28422" y="60000"/>
                    <a:pt x="28422" y="60000"/>
                  </a:cubicBezTo>
                  <a:cubicBezTo>
                    <a:pt x="30000" y="60000"/>
                    <a:pt x="31577" y="60000"/>
                    <a:pt x="31577" y="61500"/>
                  </a:cubicBezTo>
                  <a:cubicBezTo>
                    <a:pt x="33155" y="60000"/>
                    <a:pt x="34738" y="61500"/>
                    <a:pt x="34738" y="60000"/>
                  </a:cubicBezTo>
                  <a:cubicBezTo>
                    <a:pt x="34738" y="60000"/>
                    <a:pt x="34738" y="60000"/>
                    <a:pt x="34738" y="60000"/>
                  </a:cubicBezTo>
                  <a:cubicBezTo>
                    <a:pt x="34738" y="60000"/>
                    <a:pt x="34738" y="60000"/>
                    <a:pt x="34738" y="60000"/>
                  </a:cubicBezTo>
                  <a:cubicBezTo>
                    <a:pt x="36316" y="60000"/>
                    <a:pt x="36316" y="61500"/>
                    <a:pt x="37894" y="61500"/>
                  </a:cubicBezTo>
                  <a:cubicBezTo>
                    <a:pt x="37894" y="63000"/>
                    <a:pt x="37894" y="61500"/>
                    <a:pt x="39472" y="61500"/>
                  </a:cubicBezTo>
                  <a:cubicBezTo>
                    <a:pt x="37894" y="60000"/>
                    <a:pt x="39472" y="61500"/>
                    <a:pt x="37894" y="60000"/>
                  </a:cubicBezTo>
                  <a:cubicBezTo>
                    <a:pt x="39472" y="60000"/>
                    <a:pt x="39472" y="61500"/>
                    <a:pt x="39472" y="61500"/>
                  </a:cubicBezTo>
                  <a:cubicBezTo>
                    <a:pt x="39472" y="61500"/>
                    <a:pt x="39472" y="61500"/>
                    <a:pt x="41050" y="63000"/>
                  </a:cubicBezTo>
                  <a:cubicBezTo>
                    <a:pt x="41050" y="63000"/>
                    <a:pt x="41050" y="63000"/>
                    <a:pt x="41050" y="63000"/>
                  </a:cubicBezTo>
                  <a:cubicBezTo>
                    <a:pt x="41050" y="63000"/>
                    <a:pt x="41050" y="63000"/>
                    <a:pt x="42633" y="63000"/>
                  </a:cubicBezTo>
                  <a:cubicBezTo>
                    <a:pt x="42633" y="63000"/>
                    <a:pt x="42633" y="63000"/>
                    <a:pt x="42633" y="63000"/>
                  </a:cubicBezTo>
                  <a:cubicBezTo>
                    <a:pt x="42633" y="63000"/>
                    <a:pt x="42633" y="63000"/>
                    <a:pt x="42633" y="64500"/>
                  </a:cubicBezTo>
                  <a:cubicBezTo>
                    <a:pt x="42633" y="64500"/>
                    <a:pt x="42633" y="64500"/>
                    <a:pt x="44211" y="64500"/>
                  </a:cubicBezTo>
                  <a:cubicBezTo>
                    <a:pt x="42633" y="63000"/>
                    <a:pt x="42633" y="63000"/>
                    <a:pt x="42633" y="63000"/>
                  </a:cubicBezTo>
                  <a:cubicBezTo>
                    <a:pt x="42633" y="63000"/>
                    <a:pt x="44211" y="63000"/>
                    <a:pt x="44211" y="64500"/>
                  </a:cubicBezTo>
                  <a:cubicBezTo>
                    <a:pt x="44211" y="64500"/>
                    <a:pt x="44211" y="64500"/>
                    <a:pt x="44211" y="64500"/>
                  </a:cubicBezTo>
                  <a:cubicBezTo>
                    <a:pt x="45788" y="64500"/>
                    <a:pt x="45788" y="63000"/>
                    <a:pt x="45788" y="64500"/>
                  </a:cubicBezTo>
                  <a:cubicBezTo>
                    <a:pt x="45788" y="64500"/>
                    <a:pt x="45788" y="64500"/>
                    <a:pt x="45788" y="64500"/>
                  </a:cubicBezTo>
                  <a:cubicBezTo>
                    <a:pt x="45788" y="64500"/>
                    <a:pt x="47366" y="64500"/>
                    <a:pt x="47366" y="64500"/>
                  </a:cubicBezTo>
                  <a:cubicBezTo>
                    <a:pt x="45788" y="64500"/>
                    <a:pt x="47366" y="64500"/>
                    <a:pt x="45788" y="66000"/>
                  </a:cubicBezTo>
                  <a:cubicBezTo>
                    <a:pt x="45788" y="66000"/>
                    <a:pt x="44211" y="66000"/>
                    <a:pt x="44211" y="66000"/>
                  </a:cubicBezTo>
                  <a:cubicBezTo>
                    <a:pt x="42633" y="66000"/>
                    <a:pt x="42633" y="66000"/>
                    <a:pt x="41050" y="66000"/>
                  </a:cubicBezTo>
                  <a:cubicBezTo>
                    <a:pt x="42633" y="66000"/>
                    <a:pt x="42633" y="66000"/>
                    <a:pt x="42633" y="66000"/>
                  </a:cubicBezTo>
                  <a:cubicBezTo>
                    <a:pt x="42633" y="66000"/>
                    <a:pt x="42633" y="66000"/>
                    <a:pt x="42633" y="66000"/>
                  </a:cubicBezTo>
                  <a:cubicBezTo>
                    <a:pt x="44211" y="67500"/>
                    <a:pt x="44211" y="69000"/>
                    <a:pt x="42633" y="67500"/>
                  </a:cubicBezTo>
                  <a:cubicBezTo>
                    <a:pt x="41050" y="67500"/>
                    <a:pt x="39472" y="66000"/>
                    <a:pt x="39472" y="66000"/>
                  </a:cubicBezTo>
                  <a:cubicBezTo>
                    <a:pt x="37894" y="66000"/>
                    <a:pt x="36316" y="64500"/>
                    <a:pt x="34738" y="64500"/>
                  </a:cubicBezTo>
                  <a:cubicBezTo>
                    <a:pt x="33155" y="64500"/>
                    <a:pt x="33155" y="64500"/>
                    <a:pt x="31577" y="63000"/>
                  </a:cubicBezTo>
                  <a:cubicBezTo>
                    <a:pt x="31577" y="63000"/>
                    <a:pt x="31577" y="63000"/>
                    <a:pt x="31577" y="63000"/>
                  </a:cubicBezTo>
                  <a:cubicBezTo>
                    <a:pt x="31577" y="63000"/>
                    <a:pt x="30000" y="61500"/>
                    <a:pt x="30000" y="61500"/>
                  </a:cubicBezTo>
                  <a:cubicBezTo>
                    <a:pt x="28422" y="61500"/>
                    <a:pt x="28422" y="61500"/>
                    <a:pt x="26844" y="61500"/>
                  </a:cubicBezTo>
                  <a:cubicBezTo>
                    <a:pt x="25261" y="61500"/>
                    <a:pt x="25261" y="64500"/>
                    <a:pt x="23683" y="64500"/>
                  </a:cubicBezTo>
                  <a:cubicBezTo>
                    <a:pt x="22105" y="64500"/>
                    <a:pt x="22105" y="64500"/>
                    <a:pt x="20527" y="63000"/>
                  </a:cubicBezTo>
                  <a:cubicBezTo>
                    <a:pt x="20527" y="63000"/>
                    <a:pt x="20527" y="64500"/>
                    <a:pt x="20527" y="64500"/>
                  </a:cubicBezTo>
                  <a:cubicBezTo>
                    <a:pt x="20527" y="63000"/>
                    <a:pt x="20527" y="63000"/>
                    <a:pt x="20527" y="63000"/>
                  </a:cubicBezTo>
                  <a:cubicBezTo>
                    <a:pt x="20527" y="64500"/>
                    <a:pt x="20527" y="66000"/>
                    <a:pt x="18950" y="67500"/>
                  </a:cubicBezTo>
                  <a:cubicBezTo>
                    <a:pt x="18950" y="67500"/>
                    <a:pt x="18950" y="66000"/>
                    <a:pt x="18950" y="66000"/>
                  </a:cubicBezTo>
                  <a:cubicBezTo>
                    <a:pt x="18950" y="67500"/>
                    <a:pt x="17366" y="69000"/>
                    <a:pt x="17366" y="67500"/>
                  </a:cubicBezTo>
                  <a:cubicBezTo>
                    <a:pt x="15788" y="70500"/>
                    <a:pt x="15788" y="70500"/>
                    <a:pt x="17366" y="70500"/>
                  </a:cubicBezTo>
                  <a:cubicBezTo>
                    <a:pt x="18950" y="72000"/>
                    <a:pt x="18950" y="72000"/>
                    <a:pt x="18950" y="73500"/>
                  </a:cubicBezTo>
                  <a:cubicBezTo>
                    <a:pt x="18950" y="72000"/>
                    <a:pt x="22105" y="73500"/>
                    <a:pt x="22105" y="75000"/>
                  </a:cubicBezTo>
                  <a:cubicBezTo>
                    <a:pt x="23683" y="75000"/>
                    <a:pt x="23683" y="76500"/>
                    <a:pt x="25261" y="78000"/>
                  </a:cubicBezTo>
                  <a:cubicBezTo>
                    <a:pt x="25261" y="79500"/>
                    <a:pt x="23683" y="79500"/>
                    <a:pt x="23683" y="81000"/>
                  </a:cubicBezTo>
                  <a:cubicBezTo>
                    <a:pt x="22105" y="82500"/>
                    <a:pt x="23683" y="84000"/>
                    <a:pt x="23683" y="85500"/>
                  </a:cubicBezTo>
                  <a:cubicBezTo>
                    <a:pt x="25261" y="85500"/>
                    <a:pt x="23683" y="85500"/>
                    <a:pt x="25261" y="85500"/>
                  </a:cubicBezTo>
                  <a:cubicBezTo>
                    <a:pt x="25261" y="85500"/>
                    <a:pt x="23683" y="85500"/>
                    <a:pt x="23683" y="85500"/>
                  </a:cubicBezTo>
                  <a:cubicBezTo>
                    <a:pt x="25261" y="85500"/>
                    <a:pt x="25261" y="85500"/>
                    <a:pt x="25261" y="87000"/>
                  </a:cubicBezTo>
                  <a:cubicBezTo>
                    <a:pt x="25261" y="87000"/>
                    <a:pt x="25261" y="87000"/>
                    <a:pt x="25261" y="88500"/>
                  </a:cubicBezTo>
                  <a:cubicBezTo>
                    <a:pt x="25261" y="88500"/>
                    <a:pt x="26844" y="88500"/>
                    <a:pt x="26844" y="88500"/>
                  </a:cubicBezTo>
                  <a:cubicBezTo>
                    <a:pt x="26844" y="88500"/>
                    <a:pt x="26844" y="88500"/>
                    <a:pt x="26844" y="88500"/>
                  </a:cubicBezTo>
                  <a:cubicBezTo>
                    <a:pt x="28422" y="90000"/>
                    <a:pt x="28422" y="88500"/>
                    <a:pt x="28422" y="88500"/>
                  </a:cubicBezTo>
                  <a:cubicBezTo>
                    <a:pt x="28422" y="87000"/>
                    <a:pt x="28422" y="85500"/>
                    <a:pt x="28422" y="85500"/>
                  </a:cubicBezTo>
                  <a:cubicBezTo>
                    <a:pt x="28422" y="84000"/>
                    <a:pt x="30000" y="84000"/>
                    <a:pt x="31577" y="84000"/>
                  </a:cubicBezTo>
                  <a:cubicBezTo>
                    <a:pt x="31577" y="84000"/>
                    <a:pt x="31577" y="85500"/>
                    <a:pt x="31577" y="85500"/>
                  </a:cubicBezTo>
                  <a:cubicBezTo>
                    <a:pt x="31577" y="87000"/>
                    <a:pt x="31577" y="85500"/>
                    <a:pt x="33155" y="87000"/>
                  </a:cubicBezTo>
                  <a:cubicBezTo>
                    <a:pt x="33155" y="87000"/>
                    <a:pt x="33155" y="90000"/>
                    <a:pt x="34738" y="90000"/>
                  </a:cubicBezTo>
                  <a:cubicBezTo>
                    <a:pt x="34738" y="90000"/>
                    <a:pt x="34738" y="90000"/>
                    <a:pt x="34738" y="91500"/>
                  </a:cubicBezTo>
                  <a:cubicBezTo>
                    <a:pt x="34738" y="91500"/>
                    <a:pt x="34738" y="91500"/>
                    <a:pt x="34738" y="91500"/>
                  </a:cubicBezTo>
                  <a:cubicBezTo>
                    <a:pt x="34738" y="93000"/>
                    <a:pt x="34738" y="93000"/>
                    <a:pt x="34738" y="93000"/>
                  </a:cubicBezTo>
                  <a:cubicBezTo>
                    <a:pt x="34738" y="93000"/>
                    <a:pt x="34738" y="93000"/>
                    <a:pt x="36316" y="94500"/>
                  </a:cubicBezTo>
                  <a:cubicBezTo>
                    <a:pt x="36316" y="94500"/>
                    <a:pt x="36316" y="94500"/>
                    <a:pt x="36316" y="94500"/>
                  </a:cubicBezTo>
                  <a:cubicBezTo>
                    <a:pt x="36316" y="94500"/>
                    <a:pt x="36316" y="91500"/>
                    <a:pt x="36316" y="91500"/>
                  </a:cubicBezTo>
                  <a:cubicBezTo>
                    <a:pt x="36316" y="91500"/>
                    <a:pt x="36316" y="91500"/>
                    <a:pt x="36316" y="91500"/>
                  </a:cubicBezTo>
                  <a:cubicBezTo>
                    <a:pt x="36316" y="91500"/>
                    <a:pt x="36316" y="90000"/>
                    <a:pt x="37894" y="90000"/>
                  </a:cubicBezTo>
                  <a:cubicBezTo>
                    <a:pt x="37894" y="90000"/>
                    <a:pt x="37894" y="90000"/>
                    <a:pt x="36316" y="90000"/>
                  </a:cubicBezTo>
                  <a:cubicBezTo>
                    <a:pt x="37894" y="88500"/>
                    <a:pt x="37894" y="87000"/>
                    <a:pt x="39472" y="88500"/>
                  </a:cubicBezTo>
                  <a:cubicBezTo>
                    <a:pt x="41050" y="88500"/>
                    <a:pt x="41050" y="88500"/>
                    <a:pt x="41050" y="90000"/>
                  </a:cubicBezTo>
                  <a:cubicBezTo>
                    <a:pt x="41050" y="90000"/>
                    <a:pt x="42633" y="90000"/>
                    <a:pt x="42633" y="91500"/>
                  </a:cubicBezTo>
                  <a:cubicBezTo>
                    <a:pt x="42633" y="91500"/>
                    <a:pt x="42633" y="93000"/>
                    <a:pt x="44211" y="93000"/>
                  </a:cubicBezTo>
                  <a:cubicBezTo>
                    <a:pt x="44211" y="93000"/>
                    <a:pt x="44211" y="93000"/>
                    <a:pt x="44211" y="93000"/>
                  </a:cubicBezTo>
                  <a:cubicBezTo>
                    <a:pt x="45788" y="93000"/>
                    <a:pt x="44211" y="94500"/>
                    <a:pt x="45788" y="94500"/>
                  </a:cubicBezTo>
                  <a:cubicBezTo>
                    <a:pt x="45788" y="94500"/>
                    <a:pt x="45788" y="94500"/>
                    <a:pt x="47366" y="94500"/>
                  </a:cubicBezTo>
                  <a:cubicBezTo>
                    <a:pt x="47366" y="94500"/>
                    <a:pt x="45788" y="93000"/>
                    <a:pt x="45788" y="93000"/>
                  </a:cubicBezTo>
                  <a:cubicBezTo>
                    <a:pt x="45788" y="93000"/>
                    <a:pt x="45788" y="93000"/>
                    <a:pt x="45788" y="93000"/>
                  </a:cubicBezTo>
                  <a:cubicBezTo>
                    <a:pt x="45788" y="91500"/>
                    <a:pt x="44211" y="90000"/>
                    <a:pt x="44211" y="90000"/>
                  </a:cubicBezTo>
                  <a:cubicBezTo>
                    <a:pt x="44211" y="90000"/>
                    <a:pt x="44211" y="90000"/>
                    <a:pt x="44211" y="90000"/>
                  </a:cubicBezTo>
                  <a:cubicBezTo>
                    <a:pt x="44211" y="90000"/>
                    <a:pt x="44211" y="90000"/>
                    <a:pt x="44211" y="88500"/>
                  </a:cubicBezTo>
                  <a:cubicBezTo>
                    <a:pt x="45788" y="90000"/>
                    <a:pt x="45788" y="88500"/>
                    <a:pt x="45788" y="88500"/>
                  </a:cubicBezTo>
                  <a:cubicBezTo>
                    <a:pt x="45788" y="88500"/>
                    <a:pt x="45788" y="88500"/>
                    <a:pt x="45788" y="88500"/>
                  </a:cubicBezTo>
                  <a:cubicBezTo>
                    <a:pt x="45788" y="87000"/>
                    <a:pt x="44211" y="85500"/>
                    <a:pt x="44211" y="85500"/>
                  </a:cubicBezTo>
                  <a:cubicBezTo>
                    <a:pt x="44211" y="85500"/>
                    <a:pt x="44211" y="85500"/>
                    <a:pt x="44211" y="85500"/>
                  </a:cubicBezTo>
                  <a:cubicBezTo>
                    <a:pt x="44211" y="85500"/>
                    <a:pt x="44211" y="85500"/>
                    <a:pt x="44211" y="85500"/>
                  </a:cubicBezTo>
                  <a:cubicBezTo>
                    <a:pt x="44211" y="84000"/>
                    <a:pt x="44211" y="84000"/>
                    <a:pt x="42633" y="82500"/>
                  </a:cubicBezTo>
                  <a:cubicBezTo>
                    <a:pt x="44211" y="82500"/>
                    <a:pt x="44211" y="82500"/>
                    <a:pt x="44211" y="82500"/>
                  </a:cubicBezTo>
                  <a:cubicBezTo>
                    <a:pt x="44211" y="82500"/>
                    <a:pt x="42633" y="82500"/>
                    <a:pt x="42633" y="82500"/>
                  </a:cubicBezTo>
                  <a:cubicBezTo>
                    <a:pt x="42633" y="82500"/>
                    <a:pt x="42633" y="82500"/>
                    <a:pt x="42633" y="81000"/>
                  </a:cubicBezTo>
                  <a:cubicBezTo>
                    <a:pt x="42633" y="81000"/>
                    <a:pt x="41050" y="79500"/>
                    <a:pt x="41050" y="79500"/>
                  </a:cubicBezTo>
                  <a:cubicBezTo>
                    <a:pt x="41050" y="79500"/>
                    <a:pt x="41050" y="78000"/>
                    <a:pt x="41050" y="76500"/>
                  </a:cubicBezTo>
                  <a:cubicBezTo>
                    <a:pt x="39472" y="76500"/>
                    <a:pt x="39472" y="73500"/>
                    <a:pt x="41050" y="75000"/>
                  </a:cubicBezTo>
                  <a:cubicBezTo>
                    <a:pt x="41050" y="75000"/>
                    <a:pt x="41050" y="75000"/>
                    <a:pt x="41050" y="75000"/>
                  </a:cubicBezTo>
                  <a:cubicBezTo>
                    <a:pt x="42633" y="75000"/>
                    <a:pt x="42633" y="75000"/>
                    <a:pt x="42633" y="75000"/>
                  </a:cubicBezTo>
                  <a:cubicBezTo>
                    <a:pt x="42633" y="75000"/>
                    <a:pt x="42633" y="75000"/>
                    <a:pt x="42633" y="75000"/>
                  </a:cubicBezTo>
                  <a:cubicBezTo>
                    <a:pt x="42633" y="75000"/>
                    <a:pt x="44211" y="76500"/>
                    <a:pt x="44211" y="76500"/>
                  </a:cubicBezTo>
                  <a:cubicBezTo>
                    <a:pt x="44211" y="76500"/>
                    <a:pt x="44211" y="76500"/>
                    <a:pt x="44211" y="76500"/>
                  </a:cubicBezTo>
                  <a:cubicBezTo>
                    <a:pt x="44211" y="76500"/>
                    <a:pt x="44211" y="76500"/>
                    <a:pt x="44211" y="76500"/>
                  </a:cubicBezTo>
                  <a:cubicBezTo>
                    <a:pt x="45788" y="76500"/>
                    <a:pt x="45788" y="76500"/>
                    <a:pt x="45788" y="78000"/>
                  </a:cubicBezTo>
                  <a:cubicBezTo>
                    <a:pt x="45788" y="78000"/>
                    <a:pt x="45788" y="78000"/>
                    <a:pt x="45788" y="76500"/>
                  </a:cubicBezTo>
                  <a:cubicBezTo>
                    <a:pt x="45788" y="78000"/>
                    <a:pt x="45788" y="78000"/>
                    <a:pt x="44211" y="78000"/>
                  </a:cubicBezTo>
                  <a:cubicBezTo>
                    <a:pt x="44211" y="78000"/>
                    <a:pt x="45788" y="78000"/>
                    <a:pt x="45788" y="79500"/>
                  </a:cubicBezTo>
                  <a:cubicBezTo>
                    <a:pt x="45788" y="79500"/>
                    <a:pt x="45788" y="79500"/>
                    <a:pt x="45788" y="79500"/>
                  </a:cubicBezTo>
                  <a:cubicBezTo>
                    <a:pt x="45788" y="79500"/>
                    <a:pt x="45788" y="79500"/>
                    <a:pt x="45788" y="79500"/>
                  </a:cubicBezTo>
                  <a:cubicBezTo>
                    <a:pt x="45788" y="79500"/>
                    <a:pt x="45788" y="79500"/>
                    <a:pt x="45788" y="79500"/>
                  </a:cubicBezTo>
                  <a:cubicBezTo>
                    <a:pt x="45788" y="79500"/>
                    <a:pt x="45788" y="79500"/>
                    <a:pt x="47366" y="79500"/>
                  </a:cubicBezTo>
                  <a:cubicBezTo>
                    <a:pt x="45788" y="78000"/>
                    <a:pt x="47366" y="78000"/>
                    <a:pt x="47366" y="78000"/>
                  </a:cubicBezTo>
                  <a:cubicBezTo>
                    <a:pt x="47366" y="78000"/>
                    <a:pt x="47366" y="78000"/>
                    <a:pt x="47366" y="78000"/>
                  </a:cubicBezTo>
                  <a:cubicBezTo>
                    <a:pt x="47366" y="78000"/>
                    <a:pt x="47366" y="78000"/>
                    <a:pt x="47366" y="78000"/>
                  </a:cubicBezTo>
                  <a:cubicBezTo>
                    <a:pt x="47366" y="78000"/>
                    <a:pt x="47366" y="78000"/>
                    <a:pt x="48950" y="78000"/>
                  </a:cubicBezTo>
                  <a:cubicBezTo>
                    <a:pt x="48950" y="76500"/>
                    <a:pt x="50527" y="78000"/>
                    <a:pt x="52105" y="76500"/>
                  </a:cubicBezTo>
                  <a:cubicBezTo>
                    <a:pt x="52105" y="76500"/>
                    <a:pt x="50527" y="76500"/>
                    <a:pt x="48950" y="75000"/>
                  </a:cubicBezTo>
                  <a:cubicBezTo>
                    <a:pt x="48950" y="75000"/>
                    <a:pt x="50527" y="75000"/>
                    <a:pt x="50527" y="75000"/>
                  </a:cubicBezTo>
                  <a:cubicBezTo>
                    <a:pt x="48950" y="75000"/>
                    <a:pt x="50527" y="73500"/>
                    <a:pt x="48950" y="73500"/>
                  </a:cubicBezTo>
                  <a:cubicBezTo>
                    <a:pt x="48950" y="73500"/>
                    <a:pt x="48950" y="73500"/>
                    <a:pt x="48950" y="73500"/>
                  </a:cubicBezTo>
                  <a:cubicBezTo>
                    <a:pt x="48950" y="73500"/>
                    <a:pt x="48950" y="75000"/>
                    <a:pt x="48950" y="75000"/>
                  </a:cubicBezTo>
                  <a:cubicBezTo>
                    <a:pt x="48950" y="76500"/>
                    <a:pt x="47366" y="75000"/>
                    <a:pt x="47366" y="75000"/>
                  </a:cubicBezTo>
                  <a:cubicBezTo>
                    <a:pt x="45788" y="73500"/>
                    <a:pt x="45788" y="73500"/>
                    <a:pt x="45788" y="72000"/>
                  </a:cubicBezTo>
                  <a:cubicBezTo>
                    <a:pt x="44211" y="72000"/>
                    <a:pt x="45788" y="72000"/>
                    <a:pt x="45788" y="70500"/>
                  </a:cubicBezTo>
                  <a:cubicBezTo>
                    <a:pt x="45788" y="69000"/>
                    <a:pt x="44211" y="70500"/>
                    <a:pt x="44211" y="70500"/>
                  </a:cubicBezTo>
                  <a:cubicBezTo>
                    <a:pt x="42633" y="69000"/>
                    <a:pt x="45788" y="69000"/>
                    <a:pt x="45788" y="69000"/>
                  </a:cubicBezTo>
                  <a:cubicBezTo>
                    <a:pt x="45788" y="69000"/>
                    <a:pt x="47366" y="67500"/>
                    <a:pt x="47366" y="67500"/>
                  </a:cubicBezTo>
                  <a:cubicBezTo>
                    <a:pt x="48950" y="67500"/>
                    <a:pt x="48950" y="67500"/>
                    <a:pt x="50527" y="67500"/>
                  </a:cubicBezTo>
                  <a:cubicBezTo>
                    <a:pt x="50527" y="67500"/>
                    <a:pt x="50527" y="67500"/>
                    <a:pt x="48950" y="67500"/>
                  </a:cubicBezTo>
                  <a:cubicBezTo>
                    <a:pt x="50527" y="67500"/>
                    <a:pt x="50527" y="66000"/>
                    <a:pt x="52105" y="66000"/>
                  </a:cubicBezTo>
                  <a:cubicBezTo>
                    <a:pt x="52105" y="66000"/>
                    <a:pt x="53683" y="67500"/>
                    <a:pt x="52105" y="67500"/>
                  </a:cubicBezTo>
                  <a:cubicBezTo>
                    <a:pt x="52105" y="67500"/>
                    <a:pt x="53683" y="67500"/>
                    <a:pt x="53683" y="67500"/>
                  </a:cubicBezTo>
                  <a:cubicBezTo>
                    <a:pt x="53683" y="67500"/>
                    <a:pt x="53683" y="69000"/>
                    <a:pt x="53683" y="69000"/>
                  </a:cubicBezTo>
                  <a:cubicBezTo>
                    <a:pt x="53683" y="67500"/>
                    <a:pt x="55261" y="70500"/>
                    <a:pt x="55261" y="70500"/>
                  </a:cubicBezTo>
                  <a:cubicBezTo>
                    <a:pt x="55261" y="70500"/>
                    <a:pt x="55261" y="70500"/>
                    <a:pt x="55261" y="70500"/>
                  </a:cubicBezTo>
                  <a:cubicBezTo>
                    <a:pt x="56844" y="70500"/>
                    <a:pt x="56844" y="70500"/>
                    <a:pt x="56844" y="70500"/>
                  </a:cubicBezTo>
                  <a:cubicBezTo>
                    <a:pt x="56844" y="72000"/>
                    <a:pt x="56844" y="72000"/>
                    <a:pt x="58422" y="72000"/>
                  </a:cubicBezTo>
                  <a:cubicBezTo>
                    <a:pt x="56844" y="73500"/>
                    <a:pt x="60000" y="73500"/>
                    <a:pt x="60000" y="72000"/>
                  </a:cubicBezTo>
                  <a:cubicBezTo>
                    <a:pt x="60000" y="72000"/>
                    <a:pt x="60000" y="72000"/>
                    <a:pt x="60000" y="72000"/>
                  </a:cubicBezTo>
                  <a:cubicBezTo>
                    <a:pt x="60000" y="72000"/>
                    <a:pt x="60000" y="72000"/>
                    <a:pt x="60000" y="72000"/>
                  </a:cubicBezTo>
                  <a:cubicBezTo>
                    <a:pt x="60000" y="70500"/>
                    <a:pt x="60000" y="69000"/>
                    <a:pt x="58422" y="69000"/>
                  </a:cubicBezTo>
                  <a:cubicBezTo>
                    <a:pt x="60000" y="69000"/>
                    <a:pt x="60000" y="69000"/>
                    <a:pt x="58422" y="69000"/>
                  </a:cubicBezTo>
                  <a:cubicBezTo>
                    <a:pt x="58422" y="67500"/>
                    <a:pt x="58422" y="67500"/>
                    <a:pt x="58422" y="66000"/>
                  </a:cubicBezTo>
                  <a:cubicBezTo>
                    <a:pt x="58422" y="66000"/>
                    <a:pt x="58422" y="64500"/>
                    <a:pt x="60000" y="64500"/>
                  </a:cubicBezTo>
                  <a:cubicBezTo>
                    <a:pt x="60000" y="63000"/>
                    <a:pt x="58422" y="61500"/>
                    <a:pt x="56844" y="61500"/>
                  </a:cubicBezTo>
                  <a:cubicBezTo>
                    <a:pt x="55261" y="61500"/>
                    <a:pt x="53683" y="61500"/>
                    <a:pt x="53683" y="60000"/>
                  </a:cubicBezTo>
                  <a:cubicBezTo>
                    <a:pt x="52105" y="60000"/>
                    <a:pt x="52105" y="60000"/>
                    <a:pt x="52105" y="58500"/>
                  </a:cubicBezTo>
                  <a:cubicBezTo>
                    <a:pt x="52105" y="58500"/>
                    <a:pt x="52105" y="58500"/>
                    <a:pt x="52105" y="58500"/>
                  </a:cubicBezTo>
                  <a:cubicBezTo>
                    <a:pt x="50527" y="58500"/>
                    <a:pt x="48950" y="58500"/>
                    <a:pt x="48950" y="58500"/>
                  </a:cubicBezTo>
                  <a:cubicBezTo>
                    <a:pt x="48950" y="58500"/>
                    <a:pt x="48950" y="58500"/>
                    <a:pt x="48950" y="58500"/>
                  </a:cubicBezTo>
                  <a:cubicBezTo>
                    <a:pt x="48950" y="57000"/>
                    <a:pt x="48950" y="57000"/>
                    <a:pt x="47366" y="57000"/>
                  </a:cubicBezTo>
                  <a:cubicBezTo>
                    <a:pt x="48950" y="55500"/>
                    <a:pt x="47366" y="55500"/>
                    <a:pt x="45788" y="55500"/>
                  </a:cubicBezTo>
                  <a:cubicBezTo>
                    <a:pt x="45788" y="55500"/>
                    <a:pt x="47366" y="55500"/>
                    <a:pt x="47366" y="55500"/>
                  </a:cubicBezTo>
                  <a:cubicBezTo>
                    <a:pt x="45788" y="57000"/>
                    <a:pt x="45788" y="55500"/>
                    <a:pt x="44211" y="55500"/>
                  </a:cubicBezTo>
                  <a:cubicBezTo>
                    <a:pt x="44211" y="54000"/>
                    <a:pt x="44211" y="54000"/>
                    <a:pt x="42633" y="54000"/>
                  </a:cubicBezTo>
                  <a:cubicBezTo>
                    <a:pt x="42633" y="54000"/>
                    <a:pt x="42633" y="52500"/>
                    <a:pt x="42633" y="54000"/>
                  </a:cubicBezTo>
                  <a:cubicBezTo>
                    <a:pt x="41050" y="54000"/>
                    <a:pt x="41050" y="54000"/>
                    <a:pt x="41050" y="54000"/>
                  </a:cubicBezTo>
                  <a:cubicBezTo>
                    <a:pt x="41050" y="54000"/>
                    <a:pt x="39472" y="52500"/>
                    <a:pt x="39472" y="52500"/>
                  </a:cubicBezTo>
                  <a:cubicBezTo>
                    <a:pt x="39472" y="52500"/>
                    <a:pt x="39472" y="52500"/>
                    <a:pt x="39472" y="52500"/>
                  </a:cubicBezTo>
                  <a:cubicBezTo>
                    <a:pt x="39472" y="52500"/>
                    <a:pt x="37894" y="52500"/>
                    <a:pt x="37894" y="52500"/>
                  </a:cubicBezTo>
                  <a:cubicBezTo>
                    <a:pt x="37894" y="52500"/>
                    <a:pt x="37894" y="52500"/>
                    <a:pt x="37894" y="52500"/>
                  </a:cubicBezTo>
                  <a:cubicBezTo>
                    <a:pt x="37894" y="52500"/>
                    <a:pt x="37894" y="52500"/>
                    <a:pt x="37894" y="52500"/>
                  </a:cubicBezTo>
                  <a:cubicBezTo>
                    <a:pt x="37894" y="52500"/>
                    <a:pt x="37894" y="52500"/>
                    <a:pt x="36316" y="52500"/>
                  </a:cubicBezTo>
                  <a:cubicBezTo>
                    <a:pt x="36316" y="52500"/>
                    <a:pt x="36316" y="52500"/>
                    <a:pt x="36316" y="51000"/>
                  </a:cubicBezTo>
                  <a:cubicBezTo>
                    <a:pt x="37894" y="51000"/>
                    <a:pt x="37894" y="51000"/>
                    <a:pt x="37894" y="51000"/>
                  </a:cubicBezTo>
                  <a:cubicBezTo>
                    <a:pt x="39472" y="51000"/>
                    <a:pt x="39472" y="52500"/>
                    <a:pt x="39472" y="52500"/>
                  </a:cubicBezTo>
                  <a:cubicBezTo>
                    <a:pt x="41050" y="52500"/>
                    <a:pt x="41050" y="51000"/>
                    <a:pt x="41050" y="51000"/>
                  </a:cubicBezTo>
                  <a:cubicBezTo>
                    <a:pt x="41050" y="51000"/>
                    <a:pt x="42633" y="51000"/>
                    <a:pt x="42633" y="51000"/>
                  </a:cubicBezTo>
                  <a:cubicBezTo>
                    <a:pt x="42633" y="51000"/>
                    <a:pt x="42633" y="51000"/>
                    <a:pt x="42633" y="51000"/>
                  </a:cubicBezTo>
                  <a:cubicBezTo>
                    <a:pt x="42633" y="51000"/>
                    <a:pt x="44211" y="49500"/>
                    <a:pt x="44211" y="49500"/>
                  </a:cubicBezTo>
                  <a:cubicBezTo>
                    <a:pt x="44211" y="49500"/>
                    <a:pt x="44211" y="49500"/>
                    <a:pt x="42633" y="49500"/>
                  </a:cubicBezTo>
                  <a:cubicBezTo>
                    <a:pt x="44211" y="48000"/>
                    <a:pt x="44211" y="48000"/>
                    <a:pt x="42633" y="46500"/>
                  </a:cubicBezTo>
                  <a:cubicBezTo>
                    <a:pt x="42633" y="48000"/>
                    <a:pt x="42633" y="48000"/>
                    <a:pt x="42633" y="48000"/>
                  </a:cubicBezTo>
                  <a:cubicBezTo>
                    <a:pt x="42633" y="46500"/>
                    <a:pt x="42633" y="46500"/>
                    <a:pt x="42633" y="46500"/>
                  </a:cubicBezTo>
                  <a:cubicBezTo>
                    <a:pt x="42633" y="46500"/>
                    <a:pt x="42633" y="46500"/>
                    <a:pt x="41050" y="46500"/>
                  </a:cubicBezTo>
                  <a:cubicBezTo>
                    <a:pt x="41050" y="45000"/>
                    <a:pt x="41050" y="45000"/>
                    <a:pt x="42633" y="43500"/>
                  </a:cubicBezTo>
                  <a:cubicBezTo>
                    <a:pt x="42633" y="43500"/>
                    <a:pt x="42633" y="43500"/>
                    <a:pt x="42633" y="43500"/>
                  </a:cubicBezTo>
                  <a:cubicBezTo>
                    <a:pt x="44211" y="43500"/>
                    <a:pt x="44211" y="43500"/>
                    <a:pt x="44211" y="43500"/>
                  </a:cubicBezTo>
                  <a:cubicBezTo>
                    <a:pt x="45788" y="43500"/>
                    <a:pt x="45788" y="43500"/>
                    <a:pt x="45788" y="45000"/>
                  </a:cubicBezTo>
                  <a:cubicBezTo>
                    <a:pt x="47366" y="45000"/>
                    <a:pt x="47366" y="46500"/>
                    <a:pt x="45788" y="46500"/>
                  </a:cubicBezTo>
                  <a:cubicBezTo>
                    <a:pt x="45788" y="48000"/>
                    <a:pt x="45788" y="48000"/>
                    <a:pt x="45788" y="48000"/>
                  </a:cubicBezTo>
                  <a:cubicBezTo>
                    <a:pt x="45788" y="48000"/>
                    <a:pt x="45788" y="46500"/>
                    <a:pt x="45788" y="46500"/>
                  </a:cubicBezTo>
                  <a:cubicBezTo>
                    <a:pt x="45788" y="46500"/>
                    <a:pt x="44211" y="48000"/>
                    <a:pt x="44211" y="48000"/>
                  </a:cubicBezTo>
                  <a:cubicBezTo>
                    <a:pt x="45788" y="48000"/>
                    <a:pt x="45788" y="48000"/>
                    <a:pt x="47366" y="48000"/>
                  </a:cubicBezTo>
                  <a:cubicBezTo>
                    <a:pt x="47366" y="48000"/>
                    <a:pt x="47366" y="48000"/>
                    <a:pt x="47366" y="46500"/>
                  </a:cubicBezTo>
                  <a:cubicBezTo>
                    <a:pt x="48950" y="46500"/>
                    <a:pt x="48950" y="46500"/>
                    <a:pt x="47366" y="45000"/>
                  </a:cubicBezTo>
                  <a:cubicBezTo>
                    <a:pt x="47366" y="43500"/>
                    <a:pt x="45788" y="42000"/>
                    <a:pt x="45788" y="40500"/>
                  </a:cubicBezTo>
                  <a:cubicBezTo>
                    <a:pt x="44211" y="40500"/>
                    <a:pt x="44211" y="40500"/>
                    <a:pt x="42633" y="39000"/>
                  </a:cubicBezTo>
                  <a:cubicBezTo>
                    <a:pt x="42633" y="39000"/>
                    <a:pt x="42633" y="37500"/>
                    <a:pt x="42633" y="36000"/>
                  </a:cubicBezTo>
                  <a:cubicBezTo>
                    <a:pt x="41050" y="36000"/>
                    <a:pt x="41050" y="34500"/>
                    <a:pt x="39472" y="33000"/>
                  </a:cubicBezTo>
                  <a:cubicBezTo>
                    <a:pt x="39472" y="33000"/>
                    <a:pt x="39472" y="33000"/>
                    <a:pt x="39472" y="33000"/>
                  </a:cubicBezTo>
                  <a:cubicBezTo>
                    <a:pt x="39472" y="31500"/>
                    <a:pt x="37894" y="31500"/>
                    <a:pt x="37894" y="31500"/>
                  </a:cubicBezTo>
                  <a:cubicBezTo>
                    <a:pt x="36316" y="30000"/>
                    <a:pt x="37894" y="28500"/>
                    <a:pt x="37894" y="27000"/>
                  </a:cubicBezTo>
                  <a:cubicBezTo>
                    <a:pt x="37894" y="27000"/>
                    <a:pt x="39472" y="25500"/>
                    <a:pt x="39472" y="25500"/>
                  </a:cubicBezTo>
                  <a:cubicBezTo>
                    <a:pt x="39472" y="24000"/>
                    <a:pt x="37894" y="25500"/>
                    <a:pt x="37894" y="24000"/>
                  </a:cubicBezTo>
                  <a:cubicBezTo>
                    <a:pt x="37894" y="24000"/>
                    <a:pt x="37894" y="22500"/>
                    <a:pt x="39472" y="22500"/>
                  </a:cubicBezTo>
                  <a:cubicBezTo>
                    <a:pt x="39472" y="22500"/>
                    <a:pt x="39472" y="22500"/>
                    <a:pt x="39472" y="22500"/>
                  </a:cubicBezTo>
                  <a:cubicBezTo>
                    <a:pt x="37894" y="22500"/>
                    <a:pt x="39472" y="22500"/>
                    <a:pt x="39472" y="22500"/>
                  </a:cubicBezTo>
                  <a:cubicBezTo>
                    <a:pt x="39472" y="22500"/>
                    <a:pt x="39472" y="22500"/>
                    <a:pt x="39472" y="22500"/>
                  </a:cubicBezTo>
                  <a:cubicBezTo>
                    <a:pt x="39472" y="22500"/>
                    <a:pt x="39472" y="22500"/>
                    <a:pt x="39472" y="22500"/>
                  </a:cubicBezTo>
                  <a:cubicBezTo>
                    <a:pt x="39472" y="22500"/>
                    <a:pt x="42633" y="19500"/>
                    <a:pt x="42633" y="19500"/>
                  </a:cubicBezTo>
                  <a:cubicBezTo>
                    <a:pt x="42633" y="19500"/>
                    <a:pt x="44211" y="21000"/>
                    <a:pt x="44211" y="21000"/>
                  </a:cubicBezTo>
                  <a:cubicBezTo>
                    <a:pt x="42633" y="22500"/>
                    <a:pt x="42633" y="22500"/>
                    <a:pt x="41050" y="22500"/>
                  </a:cubicBezTo>
                  <a:cubicBezTo>
                    <a:pt x="41050" y="22500"/>
                    <a:pt x="42633" y="24000"/>
                    <a:pt x="42633" y="24000"/>
                  </a:cubicBezTo>
                  <a:cubicBezTo>
                    <a:pt x="42633" y="24000"/>
                    <a:pt x="44211" y="25500"/>
                    <a:pt x="45788" y="25500"/>
                  </a:cubicBezTo>
                  <a:cubicBezTo>
                    <a:pt x="45788" y="27000"/>
                    <a:pt x="45788" y="27000"/>
                    <a:pt x="47366" y="27000"/>
                  </a:cubicBezTo>
                  <a:cubicBezTo>
                    <a:pt x="48950" y="28500"/>
                    <a:pt x="47366" y="28500"/>
                    <a:pt x="48950" y="30000"/>
                  </a:cubicBezTo>
                  <a:cubicBezTo>
                    <a:pt x="48950" y="30000"/>
                    <a:pt x="50527" y="31500"/>
                    <a:pt x="48950" y="33000"/>
                  </a:cubicBezTo>
                  <a:cubicBezTo>
                    <a:pt x="50527" y="31500"/>
                    <a:pt x="53683" y="34500"/>
                    <a:pt x="55261" y="33000"/>
                  </a:cubicBezTo>
                  <a:cubicBezTo>
                    <a:pt x="53683" y="33000"/>
                    <a:pt x="53683" y="31500"/>
                    <a:pt x="53683" y="31500"/>
                  </a:cubicBezTo>
                  <a:cubicBezTo>
                    <a:pt x="52105" y="31500"/>
                    <a:pt x="52105" y="31500"/>
                    <a:pt x="50527" y="30000"/>
                  </a:cubicBezTo>
                  <a:cubicBezTo>
                    <a:pt x="50527" y="30000"/>
                    <a:pt x="47366" y="28500"/>
                    <a:pt x="48950" y="27000"/>
                  </a:cubicBezTo>
                  <a:cubicBezTo>
                    <a:pt x="50527" y="27000"/>
                    <a:pt x="52105" y="27000"/>
                    <a:pt x="53683" y="27000"/>
                  </a:cubicBezTo>
                  <a:cubicBezTo>
                    <a:pt x="55261" y="28500"/>
                    <a:pt x="55261" y="30000"/>
                    <a:pt x="55261" y="31500"/>
                  </a:cubicBezTo>
                  <a:cubicBezTo>
                    <a:pt x="56844" y="31500"/>
                    <a:pt x="56844" y="31500"/>
                    <a:pt x="56844" y="31500"/>
                  </a:cubicBezTo>
                  <a:cubicBezTo>
                    <a:pt x="56844" y="33000"/>
                    <a:pt x="58422" y="33000"/>
                    <a:pt x="58422" y="33000"/>
                  </a:cubicBezTo>
                  <a:cubicBezTo>
                    <a:pt x="58422" y="33000"/>
                    <a:pt x="58422" y="33000"/>
                    <a:pt x="58422" y="33000"/>
                  </a:cubicBezTo>
                  <a:cubicBezTo>
                    <a:pt x="58422" y="33000"/>
                    <a:pt x="58422" y="31500"/>
                    <a:pt x="58422" y="31500"/>
                  </a:cubicBezTo>
                  <a:cubicBezTo>
                    <a:pt x="58422" y="31500"/>
                    <a:pt x="58422" y="31500"/>
                    <a:pt x="58422" y="31500"/>
                  </a:cubicBezTo>
                  <a:cubicBezTo>
                    <a:pt x="58422" y="31500"/>
                    <a:pt x="58422" y="30000"/>
                    <a:pt x="58422" y="30000"/>
                  </a:cubicBezTo>
                  <a:cubicBezTo>
                    <a:pt x="58422" y="28500"/>
                    <a:pt x="56844" y="28500"/>
                    <a:pt x="55261" y="28500"/>
                  </a:cubicBezTo>
                  <a:cubicBezTo>
                    <a:pt x="55261" y="27000"/>
                    <a:pt x="53683" y="27000"/>
                    <a:pt x="53683" y="25500"/>
                  </a:cubicBezTo>
                  <a:cubicBezTo>
                    <a:pt x="55261" y="24000"/>
                    <a:pt x="56844" y="25500"/>
                    <a:pt x="58422" y="25500"/>
                  </a:cubicBezTo>
                  <a:cubicBezTo>
                    <a:pt x="58422" y="25500"/>
                    <a:pt x="60000" y="25500"/>
                    <a:pt x="60000" y="27000"/>
                  </a:cubicBezTo>
                  <a:cubicBezTo>
                    <a:pt x="61577" y="27000"/>
                    <a:pt x="61577" y="27000"/>
                    <a:pt x="61577" y="28500"/>
                  </a:cubicBezTo>
                  <a:cubicBezTo>
                    <a:pt x="63155" y="28500"/>
                    <a:pt x="64738" y="30000"/>
                    <a:pt x="64738" y="28500"/>
                  </a:cubicBezTo>
                  <a:cubicBezTo>
                    <a:pt x="64738" y="27000"/>
                    <a:pt x="61577" y="25500"/>
                    <a:pt x="61577" y="25500"/>
                  </a:cubicBezTo>
                  <a:cubicBezTo>
                    <a:pt x="60000" y="25500"/>
                    <a:pt x="60000" y="25500"/>
                    <a:pt x="60000" y="25500"/>
                  </a:cubicBezTo>
                  <a:cubicBezTo>
                    <a:pt x="58422" y="24000"/>
                    <a:pt x="58422" y="24000"/>
                    <a:pt x="58422" y="24000"/>
                  </a:cubicBezTo>
                  <a:cubicBezTo>
                    <a:pt x="60000" y="25500"/>
                    <a:pt x="55261" y="24000"/>
                    <a:pt x="55261" y="22500"/>
                  </a:cubicBezTo>
                  <a:cubicBezTo>
                    <a:pt x="56844" y="22500"/>
                    <a:pt x="58422" y="22500"/>
                    <a:pt x="56844" y="21000"/>
                  </a:cubicBezTo>
                  <a:cubicBezTo>
                    <a:pt x="56844" y="21000"/>
                    <a:pt x="55261" y="21000"/>
                    <a:pt x="55261" y="21000"/>
                  </a:cubicBezTo>
                  <a:cubicBezTo>
                    <a:pt x="53683" y="19500"/>
                    <a:pt x="53683" y="18000"/>
                    <a:pt x="56844" y="18000"/>
                  </a:cubicBezTo>
                  <a:cubicBezTo>
                    <a:pt x="58422" y="18000"/>
                    <a:pt x="58422" y="19500"/>
                    <a:pt x="60000" y="18000"/>
                  </a:cubicBezTo>
                  <a:cubicBezTo>
                    <a:pt x="61577" y="18000"/>
                    <a:pt x="63155" y="16500"/>
                    <a:pt x="63155" y="16500"/>
                  </a:cubicBezTo>
                  <a:cubicBezTo>
                    <a:pt x="61577" y="16500"/>
                    <a:pt x="64738" y="15000"/>
                    <a:pt x="64738" y="15000"/>
                  </a:cubicBezTo>
                  <a:cubicBezTo>
                    <a:pt x="66316" y="15000"/>
                    <a:pt x="66316" y="15000"/>
                    <a:pt x="67894" y="15000"/>
                  </a:cubicBezTo>
                  <a:cubicBezTo>
                    <a:pt x="67894" y="15000"/>
                    <a:pt x="67894" y="16500"/>
                    <a:pt x="67894" y="16500"/>
                  </a:cubicBezTo>
                  <a:cubicBezTo>
                    <a:pt x="67894" y="16500"/>
                    <a:pt x="67894" y="15000"/>
                    <a:pt x="67894" y="16500"/>
                  </a:cubicBezTo>
                  <a:cubicBezTo>
                    <a:pt x="69472" y="16500"/>
                    <a:pt x="69472" y="16500"/>
                    <a:pt x="71050" y="15000"/>
                  </a:cubicBezTo>
                  <a:cubicBezTo>
                    <a:pt x="71050" y="15000"/>
                    <a:pt x="72633" y="15000"/>
                    <a:pt x="72633" y="13500"/>
                  </a:cubicBezTo>
                  <a:cubicBezTo>
                    <a:pt x="74211" y="13500"/>
                    <a:pt x="74211" y="13500"/>
                    <a:pt x="75788" y="13500"/>
                  </a:cubicBezTo>
                  <a:cubicBezTo>
                    <a:pt x="74211" y="13500"/>
                    <a:pt x="75788" y="15000"/>
                    <a:pt x="77366" y="15000"/>
                  </a:cubicBezTo>
                  <a:cubicBezTo>
                    <a:pt x="77366" y="15000"/>
                    <a:pt x="77366" y="15000"/>
                    <a:pt x="78950" y="15000"/>
                  </a:cubicBezTo>
                  <a:cubicBezTo>
                    <a:pt x="78950" y="15000"/>
                    <a:pt x="80527" y="15000"/>
                    <a:pt x="80527" y="16500"/>
                  </a:cubicBezTo>
                  <a:cubicBezTo>
                    <a:pt x="83683" y="16500"/>
                    <a:pt x="86844" y="15000"/>
                    <a:pt x="88422" y="16500"/>
                  </a:cubicBezTo>
                  <a:cubicBezTo>
                    <a:pt x="88422" y="16500"/>
                    <a:pt x="88422" y="16500"/>
                    <a:pt x="88422" y="16500"/>
                  </a:cubicBezTo>
                  <a:cubicBezTo>
                    <a:pt x="88422" y="16500"/>
                    <a:pt x="88422" y="16500"/>
                    <a:pt x="88422" y="16500"/>
                  </a:cubicBezTo>
                  <a:cubicBezTo>
                    <a:pt x="88422" y="16500"/>
                    <a:pt x="88422" y="16500"/>
                    <a:pt x="88422" y="16500"/>
                  </a:cubicBezTo>
                  <a:cubicBezTo>
                    <a:pt x="88422" y="18000"/>
                    <a:pt x="88422" y="18000"/>
                    <a:pt x="88422" y="18000"/>
                  </a:cubicBezTo>
                  <a:cubicBezTo>
                    <a:pt x="90000" y="18000"/>
                    <a:pt x="90000" y="16500"/>
                    <a:pt x="91577" y="15000"/>
                  </a:cubicBezTo>
                  <a:cubicBezTo>
                    <a:pt x="91577" y="15000"/>
                    <a:pt x="91577" y="15000"/>
                    <a:pt x="91577" y="15000"/>
                  </a:cubicBezTo>
                  <a:cubicBezTo>
                    <a:pt x="91577" y="15000"/>
                    <a:pt x="91577" y="15000"/>
                    <a:pt x="91577" y="15000"/>
                  </a:cubicBezTo>
                  <a:cubicBezTo>
                    <a:pt x="91577" y="15000"/>
                    <a:pt x="91577" y="15000"/>
                    <a:pt x="91577" y="15000"/>
                  </a:cubicBezTo>
                  <a:cubicBezTo>
                    <a:pt x="91577" y="15000"/>
                    <a:pt x="91577" y="15000"/>
                    <a:pt x="93155" y="13500"/>
                  </a:cubicBezTo>
                  <a:cubicBezTo>
                    <a:pt x="91577" y="13500"/>
                    <a:pt x="93155" y="13500"/>
                    <a:pt x="93155" y="13500"/>
                  </a:cubicBezTo>
                  <a:cubicBezTo>
                    <a:pt x="93155" y="12000"/>
                    <a:pt x="91577" y="12000"/>
                    <a:pt x="91577" y="10500"/>
                  </a:cubicBezTo>
                  <a:cubicBezTo>
                    <a:pt x="91577" y="10500"/>
                    <a:pt x="93155" y="9000"/>
                    <a:pt x="93155" y="9000"/>
                  </a:cubicBezTo>
                  <a:cubicBezTo>
                    <a:pt x="93155" y="9000"/>
                    <a:pt x="94738" y="9000"/>
                    <a:pt x="94738" y="7500"/>
                  </a:cubicBezTo>
                  <a:cubicBezTo>
                    <a:pt x="94738" y="7500"/>
                    <a:pt x="94738" y="7500"/>
                    <a:pt x="96316" y="7500"/>
                  </a:cubicBezTo>
                  <a:cubicBezTo>
                    <a:pt x="97894" y="9000"/>
                    <a:pt x="96316" y="3000"/>
                    <a:pt x="96316" y="3000"/>
                  </a:cubicBezTo>
                  <a:cubicBezTo>
                    <a:pt x="96316" y="3000"/>
                    <a:pt x="96316" y="3000"/>
                    <a:pt x="96316" y="3000"/>
                  </a:cubicBezTo>
                  <a:cubicBezTo>
                    <a:pt x="94738" y="3000"/>
                    <a:pt x="94738" y="1500"/>
                    <a:pt x="94738" y="1500"/>
                  </a:cubicBezTo>
                  <a:cubicBezTo>
                    <a:pt x="93155" y="1500"/>
                    <a:pt x="91577" y="0"/>
                    <a:pt x="90000" y="0"/>
                  </a:cubicBezTo>
                  <a:cubicBezTo>
                    <a:pt x="90000" y="0"/>
                    <a:pt x="88422" y="0"/>
                    <a:pt x="88422" y="0"/>
                  </a:cubicBezTo>
                  <a:cubicBezTo>
                    <a:pt x="88422" y="1500"/>
                    <a:pt x="88422" y="1500"/>
                    <a:pt x="90000" y="1500"/>
                  </a:cubicBezTo>
                  <a:cubicBezTo>
                    <a:pt x="90000" y="4500"/>
                    <a:pt x="90000" y="7500"/>
                    <a:pt x="86844" y="7500"/>
                  </a:cubicBezTo>
                  <a:cubicBezTo>
                    <a:pt x="85261" y="7500"/>
                    <a:pt x="85261" y="7500"/>
                    <a:pt x="85261" y="7500"/>
                  </a:cubicBezTo>
                  <a:cubicBezTo>
                    <a:pt x="83683" y="7500"/>
                    <a:pt x="83683" y="7500"/>
                    <a:pt x="83683" y="7500"/>
                  </a:cubicBezTo>
                  <a:cubicBezTo>
                    <a:pt x="82105" y="7500"/>
                    <a:pt x="82105" y="7500"/>
                    <a:pt x="80527" y="7500"/>
                  </a:cubicBezTo>
                  <a:cubicBezTo>
                    <a:pt x="80527" y="9000"/>
                    <a:pt x="78950" y="9000"/>
                    <a:pt x="77366" y="9000"/>
                  </a:cubicBezTo>
                  <a:cubicBezTo>
                    <a:pt x="75788" y="9000"/>
                    <a:pt x="74211" y="7500"/>
                    <a:pt x="72633" y="7500"/>
                  </a:cubicBezTo>
                  <a:cubicBezTo>
                    <a:pt x="72633" y="6000"/>
                    <a:pt x="71050" y="6000"/>
                    <a:pt x="71050" y="6000"/>
                  </a:cubicBezTo>
                  <a:cubicBezTo>
                    <a:pt x="69472" y="6000"/>
                    <a:pt x="71050" y="7500"/>
                    <a:pt x="69472" y="6000"/>
                  </a:cubicBezTo>
                  <a:cubicBezTo>
                    <a:pt x="67894" y="6000"/>
                    <a:pt x="67894" y="6000"/>
                    <a:pt x="66316" y="6000"/>
                  </a:cubicBezTo>
                  <a:cubicBezTo>
                    <a:pt x="66316" y="4500"/>
                    <a:pt x="66316" y="3000"/>
                    <a:pt x="66316" y="3000"/>
                  </a:cubicBezTo>
                  <a:cubicBezTo>
                    <a:pt x="64738" y="3000"/>
                    <a:pt x="63155" y="4500"/>
                    <a:pt x="63155" y="4500"/>
                  </a:cubicBezTo>
                  <a:cubicBezTo>
                    <a:pt x="63155" y="4500"/>
                    <a:pt x="61577" y="3000"/>
                    <a:pt x="61577" y="4500"/>
                  </a:cubicBezTo>
                  <a:cubicBezTo>
                    <a:pt x="60000" y="4500"/>
                    <a:pt x="60000" y="3000"/>
                    <a:pt x="60000" y="4500"/>
                  </a:cubicBezTo>
                  <a:cubicBezTo>
                    <a:pt x="58422" y="4500"/>
                    <a:pt x="60000" y="4500"/>
                    <a:pt x="58422" y="6000"/>
                  </a:cubicBezTo>
                  <a:cubicBezTo>
                    <a:pt x="60000" y="4500"/>
                    <a:pt x="58422" y="6000"/>
                    <a:pt x="58422" y="6000"/>
                  </a:cubicBezTo>
                  <a:cubicBezTo>
                    <a:pt x="58422" y="6000"/>
                    <a:pt x="56844" y="4500"/>
                    <a:pt x="56844" y="4500"/>
                  </a:cubicBezTo>
                  <a:cubicBezTo>
                    <a:pt x="56844" y="4500"/>
                    <a:pt x="55261" y="6000"/>
                    <a:pt x="55261" y="6000"/>
                  </a:cubicBezTo>
                  <a:cubicBezTo>
                    <a:pt x="55261" y="6000"/>
                    <a:pt x="53683" y="6000"/>
                    <a:pt x="53683" y="6000"/>
                  </a:cubicBezTo>
                  <a:cubicBezTo>
                    <a:pt x="53683" y="6000"/>
                    <a:pt x="53683" y="6000"/>
                    <a:pt x="52105" y="6000"/>
                  </a:cubicBezTo>
                  <a:cubicBezTo>
                    <a:pt x="52105" y="6000"/>
                    <a:pt x="52105" y="6000"/>
                    <a:pt x="52105" y="6000"/>
                  </a:cubicBezTo>
                  <a:cubicBezTo>
                    <a:pt x="50527" y="6000"/>
                    <a:pt x="50527" y="6000"/>
                    <a:pt x="48950" y="6000"/>
                  </a:cubicBezTo>
                  <a:cubicBezTo>
                    <a:pt x="48950" y="6000"/>
                    <a:pt x="48950" y="6000"/>
                    <a:pt x="47366" y="6000"/>
                  </a:cubicBezTo>
                  <a:cubicBezTo>
                    <a:pt x="47366" y="6000"/>
                    <a:pt x="47366" y="7500"/>
                    <a:pt x="45788" y="7500"/>
                  </a:cubicBezTo>
                  <a:cubicBezTo>
                    <a:pt x="45788" y="9000"/>
                    <a:pt x="42633" y="6000"/>
                    <a:pt x="41050" y="7500"/>
                  </a:cubicBezTo>
                  <a:cubicBezTo>
                    <a:pt x="39472" y="7500"/>
                    <a:pt x="39472" y="9000"/>
                    <a:pt x="39472" y="9000"/>
                  </a:cubicBezTo>
                  <a:cubicBezTo>
                    <a:pt x="39472" y="9000"/>
                    <a:pt x="39472" y="10500"/>
                    <a:pt x="39472" y="10500"/>
                  </a:cubicBezTo>
                  <a:cubicBezTo>
                    <a:pt x="39472" y="10500"/>
                    <a:pt x="39472" y="10500"/>
                    <a:pt x="39472" y="10500"/>
                  </a:cubicBezTo>
                  <a:cubicBezTo>
                    <a:pt x="39472" y="10500"/>
                    <a:pt x="37894" y="10500"/>
                    <a:pt x="37894" y="10500"/>
                  </a:cubicBezTo>
                  <a:cubicBezTo>
                    <a:pt x="37894" y="10500"/>
                    <a:pt x="37894" y="10500"/>
                    <a:pt x="36316" y="12000"/>
                  </a:cubicBezTo>
                  <a:cubicBezTo>
                    <a:pt x="34738" y="12000"/>
                    <a:pt x="34738" y="10500"/>
                    <a:pt x="33155" y="10500"/>
                  </a:cubicBezTo>
                  <a:cubicBezTo>
                    <a:pt x="31577" y="10500"/>
                    <a:pt x="31577" y="10500"/>
                    <a:pt x="31577" y="12000"/>
                  </a:cubicBezTo>
                  <a:cubicBezTo>
                    <a:pt x="30000" y="12000"/>
                    <a:pt x="30000" y="10500"/>
                    <a:pt x="30000" y="10500"/>
                  </a:cubicBezTo>
                  <a:cubicBezTo>
                    <a:pt x="28422" y="12000"/>
                    <a:pt x="26844" y="13500"/>
                    <a:pt x="26844" y="13500"/>
                  </a:cubicBezTo>
                  <a:cubicBezTo>
                    <a:pt x="26844" y="13500"/>
                    <a:pt x="26844" y="15000"/>
                    <a:pt x="25261" y="15000"/>
                  </a:cubicBezTo>
                  <a:cubicBezTo>
                    <a:pt x="25261" y="15000"/>
                    <a:pt x="25261" y="15000"/>
                    <a:pt x="25261" y="15000"/>
                  </a:cubicBezTo>
                  <a:cubicBezTo>
                    <a:pt x="23683" y="15000"/>
                    <a:pt x="23683" y="15000"/>
                    <a:pt x="23683" y="15000"/>
                  </a:cubicBezTo>
                  <a:cubicBezTo>
                    <a:pt x="23683" y="15000"/>
                    <a:pt x="23683" y="16500"/>
                    <a:pt x="22105" y="16500"/>
                  </a:cubicBezTo>
                  <a:cubicBezTo>
                    <a:pt x="22105" y="16500"/>
                    <a:pt x="22105" y="15000"/>
                    <a:pt x="20527" y="15000"/>
                  </a:cubicBezTo>
                  <a:cubicBezTo>
                    <a:pt x="20527" y="15000"/>
                    <a:pt x="18950" y="16500"/>
                    <a:pt x="18950" y="16500"/>
                  </a:cubicBezTo>
                  <a:cubicBezTo>
                    <a:pt x="17366" y="16500"/>
                    <a:pt x="15788" y="16500"/>
                    <a:pt x="15788" y="16500"/>
                  </a:cubicBezTo>
                  <a:cubicBezTo>
                    <a:pt x="14211" y="16500"/>
                    <a:pt x="14211" y="16500"/>
                    <a:pt x="14211" y="18000"/>
                  </a:cubicBezTo>
                  <a:cubicBezTo>
                    <a:pt x="14211" y="18000"/>
                    <a:pt x="14211" y="18000"/>
                    <a:pt x="14211" y="19500"/>
                  </a:cubicBezTo>
                  <a:cubicBezTo>
                    <a:pt x="15788" y="19500"/>
                    <a:pt x="15788" y="21000"/>
                    <a:pt x="14211" y="22500"/>
                  </a:cubicBezTo>
                  <a:cubicBezTo>
                    <a:pt x="14211" y="24000"/>
                    <a:pt x="12633" y="22500"/>
                    <a:pt x="12633" y="24000"/>
                  </a:cubicBezTo>
                  <a:cubicBezTo>
                    <a:pt x="11050" y="24000"/>
                    <a:pt x="11050" y="25500"/>
                    <a:pt x="11050" y="27000"/>
                  </a:cubicBezTo>
                  <a:cubicBezTo>
                    <a:pt x="9472" y="28500"/>
                    <a:pt x="11050" y="30000"/>
                    <a:pt x="7894" y="30000"/>
                  </a:cubicBezTo>
                  <a:cubicBezTo>
                    <a:pt x="7894" y="30000"/>
                    <a:pt x="6316" y="30000"/>
                    <a:pt x="6316" y="30000"/>
                  </a:cubicBezTo>
                  <a:cubicBezTo>
                    <a:pt x="4738" y="31500"/>
                    <a:pt x="6316" y="31500"/>
                    <a:pt x="4738" y="31500"/>
                  </a:cubicBezTo>
                  <a:cubicBezTo>
                    <a:pt x="4738" y="33000"/>
                    <a:pt x="6316" y="34500"/>
                    <a:pt x="6316" y="34500"/>
                  </a:cubicBezTo>
                  <a:cubicBezTo>
                    <a:pt x="6316" y="36000"/>
                    <a:pt x="4738" y="34500"/>
                    <a:pt x="4738" y="36000"/>
                  </a:cubicBezTo>
                  <a:cubicBezTo>
                    <a:pt x="3155" y="36000"/>
                    <a:pt x="4738" y="34500"/>
                    <a:pt x="4738" y="36000"/>
                  </a:cubicBezTo>
                  <a:cubicBezTo>
                    <a:pt x="4738" y="36000"/>
                    <a:pt x="4738" y="36000"/>
                    <a:pt x="4738" y="37500"/>
                  </a:cubicBezTo>
                  <a:cubicBezTo>
                    <a:pt x="4738" y="37500"/>
                    <a:pt x="3155" y="37500"/>
                    <a:pt x="3155" y="37500"/>
                  </a:cubicBezTo>
                  <a:cubicBezTo>
                    <a:pt x="3155" y="37500"/>
                    <a:pt x="3155" y="37500"/>
                    <a:pt x="3155" y="37500"/>
                  </a:cubicBezTo>
                  <a:cubicBezTo>
                    <a:pt x="1577" y="37500"/>
                    <a:pt x="1577" y="37500"/>
                    <a:pt x="0" y="37500"/>
                  </a:cubicBezTo>
                  <a:cubicBezTo>
                    <a:pt x="1577" y="37500"/>
                    <a:pt x="4738" y="39000"/>
                    <a:pt x="1577" y="39000"/>
                  </a:cubicBezTo>
                  <a:cubicBezTo>
                    <a:pt x="1577" y="39000"/>
                    <a:pt x="1577" y="40500"/>
                    <a:pt x="1577" y="40500"/>
                  </a:cubicBezTo>
                  <a:cubicBezTo>
                    <a:pt x="3155" y="40500"/>
                    <a:pt x="3155" y="40500"/>
                    <a:pt x="3155" y="40500"/>
                  </a:cubicBezTo>
                  <a:cubicBezTo>
                    <a:pt x="3155" y="40500"/>
                    <a:pt x="3155" y="40500"/>
                    <a:pt x="3155" y="40500"/>
                  </a:cubicBezTo>
                  <a:cubicBezTo>
                    <a:pt x="3155" y="40500"/>
                    <a:pt x="3155" y="40500"/>
                    <a:pt x="3155" y="40500"/>
                  </a:cubicBezTo>
                  <a:cubicBezTo>
                    <a:pt x="3155" y="40500"/>
                    <a:pt x="4738" y="40500"/>
                    <a:pt x="3155" y="40500"/>
                  </a:cubicBezTo>
                  <a:cubicBezTo>
                    <a:pt x="3155" y="40500"/>
                    <a:pt x="3155" y="42000"/>
                    <a:pt x="4738" y="42000"/>
                  </a:cubicBezTo>
                  <a:cubicBezTo>
                    <a:pt x="3155" y="42000"/>
                    <a:pt x="3155" y="42000"/>
                    <a:pt x="3155" y="42000"/>
                  </a:cubicBezTo>
                  <a:cubicBezTo>
                    <a:pt x="3155" y="43500"/>
                    <a:pt x="4738" y="45000"/>
                    <a:pt x="7894" y="45000"/>
                  </a:cubicBezTo>
                  <a:cubicBezTo>
                    <a:pt x="6316" y="46500"/>
                    <a:pt x="7894" y="46500"/>
                    <a:pt x="9472" y="48000"/>
                  </a:cubicBezTo>
                  <a:cubicBezTo>
                    <a:pt x="11050" y="48000"/>
                    <a:pt x="9472" y="49500"/>
                    <a:pt x="11050" y="51000"/>
                  </a:cubicBezTo>
                  <a:cubicBezTo>
                    <a:pt x="11050" y="51000"/>
                    <a:pt x="11050" y="49500"/>
                    <a:pt x="11050" y="49500"/>
                  </a:cubicBezTo>
                  <a:cubicBezTo>
                    <a:pt x="11050" y="51000"/>
                    <a:pt x="11050" y="51000"/>
                    <a:pt x="11050" y="51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54" name="Shape 2454"/>
            <p:cNvSpPr/>
            <p:nvPr/>
          </p:nvSpPr>
          <p:spPr>
            <a:xfrm>
              <a:off x="2465733" y="4810016"/>
              <a:ext cx="1488923" cy="2244105"/>
            </a:xfrm>
            <a:custGeom>
              <a:avLst/>
              <a:gdLst/>
              <a:ahLst/>
              <a:cxnLst/>
              <a:rect l="0" t="0" r="0" b="0"/>
              <a:pathLst>
                <a:path w="120000" h="120000" extrusionOk="0">
                  <a:moveTo>
                    <a:pt x="86610" y="109566"/>
                  </a:moveTo>
                  <a:cubicBezTo>
                    <a:pt x="87918" y="108694"/>
                    <a:pt x="86610" y="109566"/>
                    <a:pt x="86610" y="109566"/>
                  </a:cubicBezTo>
                  <a:cubicBezTo>
                    <a:pt x="86610" y="109566"/>
                    <a:pt x="86610" y="109566"/>
                    <a:pt x="87918" y="109566"/>
                  </a:cubicBezTo>
                  <a:cubicBezTo>
                    <a:pt x="87918" y="109566"/>
                    <a:pt x="87918" y="109566"/>
                    <a:pt x="86610" y="109566"/>
                  </a:cubicBezTo>
                  <a:close/>
                  <a:moveTo>
                    <a:pt x="110230" y="101738"/>
                  </a:moveTo>
                  <a:cubicBezTo>
                    <a:pt x="108916" y="101738"/>
                    <a:pt x="106289" y="100872"/>
                    <a:pt x="107603" y="101738"/>
                  </a:cubicBezTo>
                  <a:cubicBezTo>
                    <a:pt x="108916" y="102611"/>
                    <a:pt x="111543" y="102611"/>
                    <a:pt x="110230" y="101738"/>
                  </a:cubicBezTo>
                  <a:close/>
                  <a:moveTo>
                    <a:pt x="30181" y="64350"/>
                  </a:moveTo>
                  <a:cubicBezTo>
                    <a:pt x="30181" y="64350"/>
                    <a:pt x="31495" y="63477"/>
                    <a:pt x="31495" y="63477"/>
                  </a:cubicBezTo>
                  <a:cubicBezTo>
                    <a:pt x="31495" y="63477"/>
                    <a:pt x="31495" y="62611"/>
                    <a:pt x="31495" y="62611"/>
                  </a:cubicBezTo>
                  <a:cubicBezTo>
                    <a:pt x="31495" y="61738"/>
                    <a:pt x="30181" y="62611"/>
                    <a:pt x="30181" y="62611"/>
                  </a:cubicBezTo>
                  <a:cubicBezTo>
                    <a:pt x="30181" y="61738"/>
                    <a:pt x="30181" y="60872"/>
                    <a:pt x="30181" y="60000"/>
                  </a:cubicBezTo>
                  <a:cubicBezTo>
                    <a:pt x="30181" y="60000"/>
                    <a:pt x="30181" y="60000"/>
                    <a:pt x="30181" y="60000"/>
                  </a:cubicBezTo>
                  <a:cubicBezTo>
                    <a:pt x="30181" y="60000"/>
                    <a:pt x="30181" y="60000"/>
                    <a:pt x="28868" y="60000"/>
                  </a:cubicBezTo>
                  <a:cubicBezTo>
                    <a:pt x="30181" y="60000"/>
                    <a:pt x="30181" y="60000"/>
                    <a:pt x="30181" y="59127"/>
                  </a:cubicBezTo>
                  <a:cubicBezTo>
                    <a:pt x="31495" y="59127"/>
                    <a:pt x="31495" y="60872"/>
                    <a:pt x="31495" y="61738"/>
                  </a:cubicBezTo>
                  <a:cubicBezTo>
                    <a:pt x="31495" y="61738"/>
                    <a:pt x="31495" y="62611"/>
                    <a:pt x="32808" y="62611"/>
                  </a:cubicBezTo>
                  <a:cubicBezTo>
                    <a:pt x="32808" y="62611"/>
                    <a:pt x="32808" y="60872"/>
                    <a:pt x="32808" y="60872"/>
                  </a:cubicBezTo>
                  <a:cubicBezTo>
                    <a:pt x="32808" y="60000"/>
                    <a:pt x="32808" y="60000"/>
                    <a:pt x="31495" y="59127"/>
                  </a:cubicBezTo>
                  <a:cubicBezTo>
                    <a:pt x="31495" y="58261"/>
                    <a:pt x="31495" y="57388"/>
                    <a:pt x="28868" y="58261"/>
                  </a:cubicBezTo>
                  <a:cubicBezTo>
                    <a:pt x="28868" y="58261"/>
                    <a:pt x="26246" y="60000"/>
                    <a:pt x="27554" y="58261"/>
                  </a:cubicBezTo>
                  <a:cubicBezTo>
                    <a:pt x="27554" y="57388"/>
                    <a:pt x="30181" y="57388"/>
                    <a:pt x="30181" y="56522"/>
                  </a:cubicBezTo>
                  <a:cubicBezTo>
                    <a:pt x="30181" y="55650"/>
                    <a:pt x="27554" y="54783"/>
                    <a:pt x="28868" y="56522"/>
                  </a:cubicBezTo>
                  <a:cubicBezTo>
                    <a:pt x="28868" y="56522"/>
                    <a:pt x="28868" y="56522"/>
                    <a:pt x="28868" y="55650"/>
                  </a:cubicBezTo>
                  <a:cubicBezTo>
                    <a:pt x="27554" y="55650"/>
                    <a:pt x="27554" y="54783"/>
                    <a:pt x="27554" y="53911"/>
                  </a:cubicBezTo>
                  <a:cubicBezTo>
                    <a:pt x="27554" y="53911"/>
                    <a:pt x="26246" y="53911"/>
                    <a:pt x="26246" y="53911"/>
                  </a:cubicBezTo>
                  <a:cubicBezTo>
                    <a:pt x="26246" y="53911"/>
                    <a:pt x="26246" y="53044"/>
                    <a:pt x="26246" y="53044"/>
                  </a:cubicBezTo>
                  <a:cubicBezTo>
                    <a:pt x="26246" y="52172"/>
                    <a:pt x="24933" y="53044"/>
                    <a:pt x="24933" y="52172"/>
                  </a:cubicBezTo>
                  <a:cubicBezTo>
                    <a:pt x="24933" y="52172"/>
                    <a:pt x="26246" y="51305"/>
                    <a:pt x="26246" y="51305"/>
                  </a:cubicBezTo>
                  <a:cubicBezTo>
                    <a:pt x="24933" y="50433"/>
                    <a:pt x="23619" y="50433"/>
                    <a:pt x="23619" y="50433"/>
                  </a:cubicBezTo>
                  <a:cubicBezTo>
                    <a:pt x="22306" y="50433"/>
                    <a:pt x="20998" y="49566"/>
                    <a:pt x="19685" y="50433"/>
                  </a:cubicBezTo>
                  <a:cubicBezTo>
                    <a:pt x="19685" y="50433"/>
                    <a:pt x="19685" y="50433"/>
                    <a:pt x="19685" y="50433"/>
                  </a:cubicBezTo>
                  <a:cubicBezTo>
                    <a:pt x="18371" y="50433"/>
                    <a:pt x="18371" y="50433"/>
                    <a:pt x="18371" y="50433"/>
                  </a:cubicBezTo>
                  <a:cubicBezTo>
                    <a:pt x="17058" y="50433"/>
                    <a:pt x="17058" y="51305"/>
                    <a:pt x="15744" y="51305"/>
                  </a:cubicBezTo>
                  <a:cubicBezTo>
                    <a:pt x="15744" y="51305"/>
                    <a:pt x="14436" y="50433"/>
                    <a:pt x="14436" y="50433"/>
                  </a:cubicBezTo>
                  <a:cubicBezTo>
                    <a:pt x="14436" y="51305"/>
                    <a:pt x="14436" y="52172"/>
                    <a:pt x="14436" y="52172"/>
                  </a:cubicBezTo>
                  <a:cubicBezTo>
                    <a:pt x="13123" y="53044"/>
                    <a:pt x="11809" y="52172"/>
                    <a:pt x="10496" y="53044"/>
                  </a:cubicBezTo>
                  <a:cubicBezTo>
                    <a:pt x="10496" y="53044"/>
                    <a:pt x="10496" y="53044"/>
                    <a:pt x="10496" y="52172"/>
                  </a:cubicBezTo>
                  <a:cubicBezTo>
                    <a:pt x="10496" y="53044"/>
                    <a:pt x="10496" y="53044"/>
                    <a:pt x="9183" y="53044"/>
                  </a:cubicBezTo>
                  <a:cubicBezTo>
                    <a:pt x="9183" y="53044"/>
                    <a:pt x="9183" y="53911"/>
                    <a:pt x="9183" y="53911"/>
                  </a:cubicBezTo>
                  <a:cubicBezTo>
                    <a:pt x="7875" y="54783"/>
                    <a:pt x="7875" y="55650"/>
                    <a:pt x="7875" y="55650"/>
                  </a:cubicBezTo>
                  <a:cubicBezTo>
                    <a:pt x="7875" y="56522"/>
                    <a:pt x="7875" y="57388"/>
                    <a:pt x="7875" y="57388"/>
                  </a:cubicBezTo>
                  <a:cubicBezTo>
                    <a:pt x="6561" y="57388"/>
                    <a:pt x="6561" y="57388"/>
                    <a:pt x="6561" y="57388"/>
                  </a:cubicBezTo>
                  <a:cubicBezTo>
                    <a:pt x="5248" y="57388"/>
                    <a:pt x="5248" y="57388"/>
                    <a:pt x="3934" y="57388"/>
                  </a:cubicBezTo>
                  <a:cubicBezTo>
                    <a:pt x="3934" y="57388"/>
                    <a:pt x="3934" y="57388"/>
                    <a:pt x="3934" y="57388"/>
                  </a:cubicBezTo>
                  <a:cubicBezTo>
                    <a:pt x="3934" y="57388"/>
                    <a:pt x="2626" y="57388"/>
                    <a:pt x="2626" y="57388"/>
                  </a:cubicBezTo>
                  <a:cubicBezTo>
                    <a:pt x="2626" y="58261"/>
                    <a:pt x="2626" y="58261"/>
                    <a:pt x="3934" y="58261"/>
                  </a:cubicBezTo>
                  <a:cubicBezTo>
                    <a:pt x="3934" y="59127"/>
                    <a:pt x="5248" y="58261"/>
                    <a:pt x="5248" y="59127"/>
                  </a:cubicBezTo>
                  <a:cubicBezTo>
                    <a:pt x="5248" y="60000"/>
                    <a:pt x="3934" y="60000"/>
                    <a:pt x="2626" y="60000"/>
                  </a:cubicBezTo>
                  <a:cubicBezTo>
                    <a:pt x="2626" y="60000"/>
                    <a:pt x="2626" y="60000"/>
                    <a:pt x="1313" y="60000"/>
                  </a:cubicBezTo>
                  <a:cubicBezTo>
                    <a:pt x="1313" y="60000"/>
                    <a:pt x="1313" y="60000"/>
                    <a:pt x="1313" y="60872"/>
                  </a:cubicBezTo>
                  <a:cubicBezTo>
                    <a:pt x="1313" y="60872"/>
                    <a:pt x="0" y="60872"/>
                    <a:pt x="0" y="60872"/>
                  </a:cubicBezTo>
                  <a:cubicBezTo>
                    <a:pt x="0" y="61738"/>
                    <a:pt x="0" y="61738"/>
                    <a:pt x="0" y="61738"/>
                  </a:cubicBezTo>
                  <a:cubicBezTo>
                    <a:pt x="1313" y="62611"/>
                    <a:pt x="1313" y="62611"/>
                    <a:pt x="1313" y="62611"/>
                  </a:cubicBezTo>
                  <a:cubicBezTo>
                    <a:pt x="2626" y="62611"/>
                    <a:pt x="2626" y="62611"/>
                    <a:pt x="2626" y="63477"/>
                  </a:cubicBezTo>
                  <a:cubicBezTo>
                    <a:pt x="2626" y="63477"/>
                    <a:pt x="2626" y="63477"/>
                    <a:pt x="2626" y="63477"/>
                  </a:cubicBezTo>
                  <a:cubicBezTo>
                    <a:pt x="2626" y="63477"/>
                    <a:pt x="2626" y="64350"/>
                    <a:pt x="3934" y="64350"/>
                  </a:cubicBezTo>
                  <a:cubicBezTo>
                    <a:pt x="3934" y="64350"/>
                    <a:pt x="3934" y="64350"/>
                    <a:pt x="5248" y="64350"/>
                  </a:cubicBezTo>
                  <a:cubicBezTo>
                    <a:pt x="5248" y="64350"/>
                    <a:pt x="5248" y="65216"/>
                    <a:pt x="6561" y="65216"/>
                  </a:cubicBezTo>
                  <a:cubicBezTo>
                    <a:pt x="7875" y="66088"/>
                    <a:pt x="7875" y="65216"/>
                    <a:pt x="9183" y="65216"/>
                  </a:cubicBezTo>
                  <a:cubicBezTo>
                    <a:pt x="9183" y="65216"/>
                    <a:pt x="9183" y="65216"/>
                    <a:pt x="9183" y="65216"/>
                  </a:cubicBezTo>
                  <a:cubicBezTo>
                    <a:pt x="9183" y="66088"/>
                    <a:pt x="9183" y="66088"/>
                    <a:pt x="10496" y="66088"/>
                  </a:cubicBezTo>
                  <a:cubicBezTo>
                    <a:pt x="9183" y="65216"/>
                    <a:pt x="9183" y="65216"/>
                    <a:pt x="10496" y="65216"/>
                  </a:cubicBezTo>
                  <a:cubicBezTo>
                    <a:pt x="10496" y="65216"/>
                    <a:pt x="10496" y="65216"/>
                    <a:pt x="10496" y="66088"/>
                  </a:cubicBezTo>
                  <a:cubicBezTo>
                    <a:pt x="10496" y="65216"/>
                    <a:pt x="10496" y="65216"/>
                    <a:pt x="10496" y="64350"/>
                  </a:cubicBezTo>
                  <a:cubicBezTo>
                    <a:pt x="11809" y="64350"/>
                    <a:pt x="11809" y="64350"/>
                    <a:pt x="11809" y="64350"/>
                  </a:cubicBezTo>
                  <a:cubicBezTo>
                    <a:pt x="11809" y="63477"/>
                    <a:pt x="11809" y="63477"/>
                    <a:pt x="11809" y="63477"/>
                  </a:cubicBezTo>
                  <a:cubicBezTo>
                    <a:pt x="11809" y="62611"/>
                    <a:pt x="13123" y="61738"/>
                    <a:pt x="13123" y="61738"/>
                  </a:cubicBezTo>
                  <a:cubicBezTo>
                    <a:pt x="14436" y="61738"/>
                    <a:pt x="15744" y="63477"/>
                    <a:pt x="15744" y="63477"/>
                  </a:cubicBezTo>
                  <a:cubicBezTo>
                    <a:pt x="15744" y="63477"/>
                    <a:pt x="15744" y="64350"/>
                    <a:pt x="17058" y="64350"/>
                  </a:cubicBezTo>
                  <a:cubicBezTo>
                    <a:pt x="17058" y="65216"/>
                    <a:pt x="18371" y="64350"/>
                    <a:pt x="18371" y="65216"/>
                  </a:cubicBezTo>
                  <a:cubicBezTo>
                    <a:pt x="18371" y="65216"/>
                    <a:pt x="18371" y="66088"/>
                    <a:pt x="18371" y="66088"/>
                  </a:cubicBezTo>
                  <a:cubicBezTo>
                    <a:pt x="18371" y="66955"/>
                    <a:pt x="18371" y="66955"/>
                    <a:pt x="18371" y="66955"/>
                  </a:cubicBezTo>
                  <a:cubicBezTo>
                    <a:pt x="19685" y="66955"/>
                    <a:pt x="20998" y="66955"/>
                    <a:pt x="20998" y="66955"/>
                  </a:cubicBezTo>
                  <a:cubicBezTo>
                    <a:pt x="22306" y="66088"/>
                    <a:pt x="20998" y="66088"/>
                    <a:pt x="22306" y="66088"/>
                  </a:cubicBezTo>
                  <a:cubicBezTo>
                    <a:pt x="22306" y="66088"/>
                    <a:pt x="22306" y="66088"/>
                    <a:pt x="22306" y="66088"/>
                  </a:cubicBezTo>
                  <a:cubicBezTo>
                    <a:pt x="23619" y="66088"/>
                    <a:pt x="23619" y="66088"/>
                    <a:pt x="24933" y="66955"/>
                  </a:cubicBezTo>
                  <a:cubicBezTo>
                    <a:pt x="24933" y="66955"/>
                    <a:pt x="24933" y="66955"/>
                    <a:pt x="24933" y="66955"/>
                  </a:cubicBezTo>
                  <a:cubicBezTo>
                    <a:pt x="26246" y="66955"/>
                    <a:pt x="27554" y="66088"/>
                    <a:pt x="27554" y="66088"/>
                  </a:cubicBezTo>
                  <a:cubicBezTo>
                    <a:pt x="27554" y="65216"/>
                    <a:pt x="27554" y="64350"/>
                    <a:pt x="27554" y="64350"/>
                  </a:cubicBezTo>
                  <a:cubicBezTo>
                    <a:pt x="27554" y="64350"/>
                    <a:pt x="30181" y="64350"/>
                    <a:pt x="30181" y="64350"/>
                  </a:cubicBezTo>
                  <a:close/>
                  <a:moveTo>
                    <a:pt x="34116" y="43477"/>
                  </a:moveTo>
                  <a:cubicBezTo>
                    <a:pt x="32808" y="44350"/>
                    <a:pt x="34116" y="45216"/>
                    <a:pt x="34116" y="45216"/>
                  </a:cubicBezTo>
                  <a:cubicBezTo>
                    <a:pt x="34116" y="45216"/>
                    <a:pt x="34116" y="46088"/>
                    <a:pt x="34116" y="46088"/>
                  </a:cubicBezTo>
                  <a:cubicBezTo>
                    <a:pt x="34116" y="46088"/>
                    <a:pt x="34116" y="46955"/>
                    <a:pt x="34116" y="46955"/>
                  </a:cubicBezTo>
                  <a:cubicBezTo>
                    <a:pt x="34116" y="46955"/>
                    <a:pt x="35429" y="47827"/>
                    <a:pt x="36743" y="47827"/>
                  </a:cubicBezTo>
                  <a:cubicBezTo>
                    <a:pt x="38056" y="46955"/>
                    <a:pt x="36743" y="46955"/>
                    <a:pt x="36743" y="46088"/>
                  </a:cubicBezTo>
                  <a:cubicBezTo>
                    <a:pt x="36743" y="46088"/>
                    <a:pt x="36743" y="46088"/>
                    <a:pt x="36743" y="46088"/>
                  </a:cubicBezTo>
                  <a:cubicBezTo>
                    <a:pt x="36743" y="46088"/>
                    <a:pt x="36743" y="45216"/>
                    <a:pt x="36743" y="45216"/>
                  </a:cubicBezTo>
                  <a:cubicBezTo>
                    <a:pt x="36743" y="45216"/>
                    <a:pt x="36743" y="45216"/>
                    <a:pt x="36743" y="45216"/>
                  </a:cubicBezTo>
                  <a:cubicBezTo>
                    <a:pt x="36743" y="44350"/>
                    <a:pt x="36743" y="43477"/>
                    <a:pt x="34116" y="43477"/>
                  </a:cubicBezTo>
                  <a:cubicBezTo>
                    <a:pt x="34116" y="43477"/>
                    <a:pt x="34116" y="43477"/>
                    <a:pt x="34116" y="43477"/>
                  </a:cubicBezTo>
                  <a:cubicBezTo>
                    <a:pt x="34116" y="43477"/>
                    <a:pt x="34116" y="43477"/>
                    <a:pt x="34116" y="43477"/>
                  </a:cubicBezTo>
                  <a:close/>
                  <a:moveTo>
                    <a:pt x="24933" y="44350"/>
                  </a:moveTo>
                  <a:cubicBezTo>
                    <a:pt x="24933" y="44350"/>
                    <a:pt x="24933" y="44350"/>
                    <a:pt x="24933" y="44350"/>
                  </a:cubicBezTo>
                  <a:cubicBezTo>
                    <a:pt x="24933" y="44350"/>
                    <a:pt x="24933" y="44350"/>
                    <a:pt x="24933" y="44350"/>
                  </a:cubicBezTo>
                  <a:cubicBezTo>
                    <a:pt x="26246" y="43477"/>
                    <a:pt x="24933" y="42611"/>
                    <a:pt x="24933" y="41738"/>
                  </a:cubicBezTo>
                  <a:cubicBezTo>
                    <a:pt x="24933" y="40872"/>
                    <a:pt x="24933" y="40000"/>
                    <a:pt x="23619" y="40000"/>
                  </a:cubicBezTo>
                  <a:cubicBezTo>
                    <a:pt x="23619" y="40872"/>
                    <a:pt x="22306" y="41738"/>
                    <a:pt x="22306" y="41738"/>
                  </a:cubicBezTo>
                  <a:cubicBezTo>
                    <a:pt x="22306" y="41738"/>
                    <a:pt x="22306" y="41738"/>
                    <a:pt x="22306" y="40872"/>
                  </a:cubicBezTo>
                  <a:cubicBezTo>
                    <a:pt x="20998" y="40872"/>
                    <a:pt x="20998" y="41738"/>
                    <a:pt x="19685" y="42611"/>
                  </a:cubicBezTo>
                  <a:cubicBezTo>
                    <a:pt x="20998" y="42611"/>
                    <a:pt x="19685" y="43477"/>
                    <a:pt x="19685" y="44350"/>
                  </a:cubicBezTo>
                  <a:cubicBezTo>
                    <a:pt x="20998" y="44350"/>
                    <a:pt x="20998" y="41738"/>
                    <a:pt x="23619" y="42611"/>
                  </a:cubicBezTo>
                  <a:cubicBezTo>
                    <a:pt x="22306" y="42611"/>
                    <a:pt x="22306" y="43477"/>
                    <a:pt x="22306" y="43477"/>
                  </a:cubicBezTo>
                  <a:cubicBezTo>
                    <a:pt x="22306" y="43477"/>
                    <a:pt x="22306" y="43477"/>
                    <a:pt x="22306" y="43477"/>
                  </a:cubicBezTo>
                  <a:cubicBezTo>
                    <a:pt x="22306" y="43477"/>
                    <a:pt x="23619" y="44350"/>
                    <a:pt x="23619" y="44350"/>
                  </a:cubicBezTo>
                  <a:cubicBezTo>
                    <a:pt x="23619" y="44350"/>
                    <a:pt x="22306" y="44350"/>
                    <a:pt x="22306" y="45216"/>
                  </a:cubicBezTo>
                  <a:cubicBezTo>
                    <a:pt x="22306" y="45216"/>
                    <a:pt x="22306" y="45216"/>
                    <a:pt x="23619" y="45216"/>
                  </a:cubicBezTo>
                  <a:cubicBezTo>
                    <a:pt x="23619" y="45216"/>
                    <a:pt x="23619" y="44350"/>
                    <a:pt x="24933" y="44350"/>
                  </a:cubicBezTo>
                  <a:close/>
                  <a:moveTo>
                    <a:pt x="26246" y="42611"/>
                  </a:moveTo>
                  <a:cubicBezTo>
                    <a:pt x="26246" y="41738"/>
                    <a:pt x="27554" y="40872"/>
                    <a:pt x="27554" y="40872"/>
                  </a:cubicBezTo>
                  <a:cubicBezTo>
                    <a:pt x="28868" y="40000"/>
                    <a:pt x="30181" y="38261"/>
                    <a:pt x="30181" y="37388"/>
                  </a:cubicBezTo>
                  <a:cubicBezTo>
                    <a:pt x="30181" y="36522"/>
                    <a:pt x="23619" y="40872"/>
                    <a:pt x="27554" y="40000"/>
                  </a:cubicBezTo>
                  <a:cubicBezTo>
                    <a:pt x="26246" y="40000"/>
                    <a:pt x="24933" y="40000"/>
                    <a:pt x="24933" y="40872"/>
                  </a:cubicBezTo>
                  <a:cubicBezTo>
                    <a:pt x="24933" y="41738"/>
                    <a:pt x="24933" y="42611"/>
                    <a:pt x="26246" y="42611"/>
                  </a:cubicBezTo>
                  <a:close/>
                  <a:moveTo>
                    <a:pt x="30181" y="36522"/>
                  </a:moveTo>
                  <a:cubicBezTo>
                    <a:pt x="30181" y="36522"/>
                    <a:pt x="28868" y="36522"/>
                    <a:pt x="28868" y="37388"/>
                  </a:cubicBezTo>
                  <a:cubicBezTo>
                    <a:pt x="30181" y="37388"/>
                    <a:pt x="30181" y="36522"/>
                    <a:pt x="30181" y="36522"/>
                  </a:cubicBezTo>
                  <a:close/>
                  <a:moveTo>
                    <a:pt x="30181" y="36522"/>
                  </a:moveTo>
                  <a:cubicBezTo>
                    <a:pt x="30181" y="36522"/>
                    <a:pt x="30181" y="36522"/>
                    <a:pt x="30181" y="36522"/>
                  </a:cubicBezTo>
                  <a:cubicBezTo>
                    <a:pt x="30181" y="36522"/>
                    <a:pt x="30181" y="35650"/>
                    <a:pt x="30181" y="35650"/>
                  </a:cubicBezTo>
                  <a:cubicBezTo>
                    <a:pt x="30181" y="35650"/>
                    <a:pt x="30181" y="35650"/>
                    <a:pt x="30181" y="36522"/>
                  </a:cubicBezTo>
                  <a:close/>
                  <a:moveTo>
                    <a:pt x="31495" y="34783"/>
                  </a:moveTo>
                  <a:cubicBezTo>
                    <a:pt x="31495" y="34783"/>
                    <a:pt x="30181" y="34783"/>
                    <a:pt x="30181" y="34783"/>
                  </a:cubicBezTo>
                  <a:cubicBezTo>
                    <a:pt x="30181" y="35650"/>
                    <a:pt x="31495" y="35650"/>
                    <a:pt x="31495" y="34783"/>
                  </a:cubicBezTo>
                  <a:close/>
                  <a:moveTo>
                    <a:pt x="31495" y="33911"/>
                  </a:moveTo>
                  <a:cubicBezTo>
                    <a:pt x="31495" y="33911"/>
                    <a:pt x="31495" y="33044"/>
                    <a:pt x="31495" y="33044"/>
                  </a:cubicBezTo>
                  <a:cubicBezTo>
                    <a:pt x="31495" y="33044"/>
                    <a:pt x="31495" y="33911"/>
                    <a:pt x="31495" y="33911"/>
                  </a:cubicBezTo>
                  <a:cubicBezTo>
                    <a:pt x="31495" y="33911"/>
                    <a:pt x="31495" y="33911"/>
                    <a:pt x="31495" y="33911"/>
                  </a:cubicBezTo>
                  <a:close/>
                  <a:moveTo>
                    <a:pt x="23619" y="33044"/>
                  </a:moveTo>
                  <a:cubicBezTo>
                    <a:pt x="23619" y="33044"/>
                    <a:pt x="23619" y="33044"/>
                    <a:pt x="23619" y="33044"/>
                  </a:cubicBezTo>
                  <a:cubicBezTo>
                    <a:pt x="23619" y="31305"/>
                    <a:pt x="22306" y="32172"/>
                    <a:pt x="23619" y="33044"/>
                  </a:cubicBezTo>
                  <a:close/>
                  <a:moveTo>
                    <a:pt x="24933" y="30433"/>
                  </a:moveTo>
                  <a:cubicBezTo>
                    <a:pt x="24933" y="29566"/>
                    <a:pt x="23619" y="30433"/>
                    <a:pt x="23619" y="30433"/>
                  </a:cubicBezTo>
                  <a:cubicBezTo>
                    <a:pt x="23619" y="30433"/>
                    <a:pt x="23619" y="30433"/>
                    <a:pt x="23619" y="30433"/>
                  </a:cubicBezTo>
                  <a:cubicBezTo>
                    <a:pt x="23619" y="30433"/>
                    <a:pt x="22306" y="30433"/>
                    <a:pt x="22306" y="30433"/>
                  </a:cubicBezTo>
                  <a:cubicBezTo>
                    <a:pt x="22306" y="31305"/>
                    <a:pt x="22306" y="31305"/>
                    <a:pt x="22306" y="31305"/>
                  </a:cubicBezTo>
                  <a:cubicBezTo>
                    <a:pt x="22306" y="32172"/>
                    <a:pt x="23619" y="31305"/>
                    <a:pt x="23619" y="32172"/>
                  </a:cubicBezTo>
                  <a:cubicBezTo>
                    <a:pt x="23619" y="32172"/>
                    <a:pt x="23619" y="32172"/>
                    <a:pt x="24933" y="32172"/>
                  </a:cubicBezTo>
                  <a:cubicBezTo>
                    <a:pt x="24933" y="33044"/>
                    <a:pt x="27554" y="32172"/>
                    <a:pt x="24933" y="33044"/>
                  </a:cubicBezTo>
                  <a:cubicBezTo>
                    <a:pt x="24933" y="33044"/>
                    <a:pt x="24933" y="33044"/>
                    <a:pt x="24933" y="33044"/>
                  </a:cubicBezTo>
                  <a:cubicBezTo>
                    <a:pt x="24933" y="33044"/>
                    <a:pt x="23619" y="33911"/>
                    <a:pt x="23619" y="33911"/>
                  </a:cubicBezTo>
                  <a:cubicBezTo>
                    <a:pt x="23619" y="34783"/>
                    <a:pt x="24933" y="33911"/>
                    <a:pt x="26246" y="33911"/>
                  </a:cubicBezTo>
                  <a:cubicBezTo>
                    <a:pt x="24933" y="33911"/>
                    <a:pt x="23619" y="34783"/>
                    <a:pt x="23619" y="34783"/>
                  </a:cubicBezTo>
                  <a:cubicBezTo>
                    <a:pt x="23619" y="34783"/>
                    <a:pt x="23619" y="34783"/>
                    <a:pt x="23619" y="34783"/>
                  </a:cubicBezTo>
                  <a:cubicBezTo>
                    <a:pt x="23619" y="34783"/>
                    <a:pt x="23619" y="34783"/>
                    <a:pt x="23619" y="34783"/>
                  </a:cubicBezTo>
                  <a:cubicBezTo>
                    <a:pt x="22306" y="33911"/>
                    <a:pt x="22306" y="33911"/>
                    <a:pt x="22306" y="34783"/>
                  </a:cubicBezTo>
                  <a:cubicBezTo>
                    <a:pt x="22306" y="34783"/>
                    <a:pt x="22306" y="35650"/>
                    <a:pt x="22306" y="35650"/>
                  </a:cubicBezTo>
                  <a:cubicBezTo>
                    <a:pt x="23619" y="35650"/>
                    <a:pt x="22306" y="35650"/>
                    <a:pt x="23619" y="35650"/>
                  </a:cubicBezTo>
                  <a:cubicBezTo>
                    <a:pt x="24933" y="34783"/>
                    <a:pt x="24933" y="35650"/>
                    <a:pt x="26246" y="34783"/>
                  </a:cubicBezTo>
                  <a:cubicBezTo>
                    <a:pt x="26246" y="34783"/>
                    <a:pt x="28868" y="33911"/>
                    <a:pt x="27554" y="34783"/>
                  </a:cubicBezTo>
                  <a:cubicBezTo>
                    <a:pt x="28868" y="34783"/>
                    <a:pt x="28868" y="34783"/>
                    <a:pt x="30181" y="33911"/>
                  </a:cubicBezTo>
                  <a:cubicBezTo>
                    <a:pt x="28868" y="33911"/>
                    <a:pt x="28868" y="33911"/>
                    <a:pt x="28868" y="33911"/>
                  </a:cubicBezTo>
                  <a:cubicBezTo>
                    <a:pt x="28868" y="33911"/>
                    <a:pt x="28868" y="33911"/>
                    <a:pt x="28868" y="33044"/>
                  </a:cubicBezTo>
                  <a:cubicBezTo>
                    <a:pt x="30181" y="33911"/>
                    <a:pt x="30181" y="33911"/>
                    <a:pt x="30181" y="33044"/>
                  </a:cubicBezTo>
                  <a:cubicBezTo>
                    <a:pt x="30181" y="33044"/>
                    <a:pt x="30181" y="33044"/>
                    <a:pt x="30181" y="33044"/>
                  </a:cubicBezTo>
                  <a:cubicBezTo>
                    <a:pt x="30181" y="33044"/>
                    <a:pt x="28868" y="32172"/>
                    <a:pt x="28868" y="32172"/>
                  </a:cubicBezTo>
                  <a:cubicBezTo>
                    <a:pt x="27554" y="32172"/>
                    <a:pt x="27554" y="32172"/>
                    <a:pt x="26246" y="32172"/>
                  </a:cubicBezTo>
                  <a:cubicBezTo>
                    <a:pt x="26246" y="31305"/>
                    <a:pt x="26246" y="30433"/>
                    <a:pt x="24933" y="30433"/>
                  </a:cubicBezTo>
                  <a:cubicBezTo>
                    <a:pt x="24933" y="30433"/>
                    <a:pt x="24933" y="30433"/>
                    <a:pt x="24933" y="30433"/>
                  </a:cubicBezTo>
                  <a:close/>
                  <a:moveTo>
                    <a:pt x="10496" y="21738"/>
                  </a:moveTo>
                  <a:cubicBezTo>
                    <a:pt x="10496" y="20872"/>
                    <a:pt x="11809" y="20872"/>
                    <a:pt x="11809" y="20000"/>
                  </a:cubicBezTo>
                  <a:cubicBezTo>
                    <a:pt x="10496" y="20000"/>
                    <a:pt x="9183" y="20000"/>
                    <a:pt x="9183" y="19127"/>
                  </a:cubicBezTo>
                  <a:cubicBezTo>
                    <a:pt x="10496" y="19127"/>
                    <a:pt x="10496" y="20000"/>
                    <a:pt x="11809" y="20000"/>
                  </a:cubicBezTo>
                  <a:cubicBezTo>
                    <a:pt x="10496" y="20000"/>
                    <a:pt x="10496" y="19127"/>
                    <a:pt x="10496" y="19127"/>
                  </a:cubicBezTo>
                  <a:cubicBezTo>
                    <a:pt x="10496" y="19127"/>
                    <a:pt x="10496" y="19127"/>
                    <a:pt x="10496" y="19127"/>
                  </a:cubicBezTo>
                  <a:cubicBezTo>
                    <a:pt x="10496" y="19127"/>
                    <a:pt x="10496" y="19127"/>
                    <a:pt x="9183" y="19127"/>
                  </a:cubicBezTo>
                  <a:cubicBezTo>
                    <a:pt x="7875" y="19127"/>
                    <a:pt x="9183" y="19127"/>
                    <a:pt x="9183" y="20000"/>
                  </a:cubicBezTo>
                  <a:cubicBezTo>
                    <a:pt x="9183" y="20000"/>
                    <a:pt x="9183" y="20000"/>
                    <a:pt x="9183" y="20872"/>
                  </a:cubicBezTo>
                  <a:cubicBezTo>
                    <a:pt x="9183" y="20872"/>
                    <a:pt x="7875" y="20872"/>
                    <a:pt x="7875" y="21738"/>
                  </a:cubicBezTo>
                  <a:cubicBezTo>
                    <a:pt x="7875" y="21738"/>
                    <a:pt x="9183" y="21738"/>
                    <a:pt x="9183" y="21738"/>
                  </a:cubicBezTo>
                  <a:cubicBezTo>
                    <a:pt x="9183" y="21738"/>
                    <a:pt x="9183" y="22611"/>
                    <a:pt x="9183" y="22611"/>
                  </a:cubicBezTo>
                  <a:cubicBezTo>
                    <a:pt x="9183" y="23477"/>
                    <a:pt x="10496" y="23477"/>
                    <a:pt x="11809" y="23477"/>
                  </a:cubicBezTo>
                  <a:cubicBezTo>
                    <a:pt x="10496" y="22611"/>
                    <a:pt x="10496" y="22611"/>
                    <a:pt x="9183" y="22611"/>
                  </a:cubicBezTo>
                  <a:cubicBezTo>
                    <a:pt x="10496" y="22611"/>
                    <a:pt x="10496" y="22611"/>
                    <a:pt x="10496" y="22611"/>
                  </a:cubicBezTo>
                  <a:cubicBezTo>
                    <a:pt x="10496" y="21738"/>
                    <a:pt x="10496" y="21738"/>
                    <a:pt x="9183" y="20872"/>
                  </a:cubicBezTo>
                  <a:cubicBezTo>
                    <a:pt x="10496" y="21738"/>
                    <a:pt x="10496" y="21738"/>
                    <a:pt x="10496" y="21738"/>
                  </a:cubicBezTo>
                  <a:close/>
                  <a:moveTo>
                    <a:pt x="7875" y="16522"/>
                  </a:moveTo>
                  <a:cubicBezTo>
                    <a:pt x="9183" y="16522"/>
                    <a:pt x="9183" y="16522"/>
                    <a:pt x="10496" y="16522"/>
                  </a:cubicBezTo>
                  <a:cubicBezTo>
                    <a:pt x="10496" y="16522"/>
                    <a:pt x="10496" y="16522"/>
                    <a:pt x="9183" y="16522"/>
                  </a:cubicBezTo>
                  <a:cubicBezTo>
                    <a:pt x="10496" y="18261"/>
                    <a:pt x="14436" y="16522"/>
                    <a:pt x="10496" y="16522"/>
                  </a:cubicBezTo>
                  <a:cubicBezTo>
                    <a:pt x="10496" y="16522"/>
                    <a:pt x="10496" y="16522"/>
                    <a:pt x="10496" y="16522"/>
                  </a:cubicBezTo>
                  <a:cubicBezTo>
                    <a:pt x="11809" y="16522"/>
                    <a:pt x="13123" y="16522"/>
                    <a:pt x="13123" y="15650"/>
                  </a:cubicBezTo>
                  <a:cubicBezTo>
                    <a:pt x="11809" y="16522"/>
                    <a:pt x="11809" y="15650"/>
                    <a:pt x="11809" y="15650"/>
                  </a:cubicBezTo>
                  <a:cubicBezTo>
                    <a:pt x="11809" y="15650"/>
                    <a:pt x="11809" y="15650"/>
                    <a:pt x="11809" y="15650"/>
                  </a:cubicBezTo>
                  <a:cubicBezTo>
                    <a:pt x="11809" y="15650"/>
                    <a:pt x="11809" y="15650"/>
                    <a:pt x="11809" y="15650"/>
                  </a:cubicBezTo>
                  <a:cubicBezTo>
                    <a:pt x="11809" y="15650"/>
                    <a:pt x="13123" y="16522"/>
                    <a:pt x="13123" y="15650"/>
                  </a:cubicBezTo>
                  <a:cubicBezTo>
                    <a:pt x="13123" y="14783"/>
                    <a:pt x="11809" y="14783"/>
                    <a:pt x="11809" y="14783"/>
                  </a:cubicBezTo>
                  <a:cubicBezTo>
                    <a:pt x="13123" y="14783"/>
                    <a:pt x="10496" y="14783"/>
                    <a:pt x="10496" y="14783"/>
                  </a:cubicBezTo>
                  <a:cubicBezTo>
                    <a:pt x="10496" y="14783"/>
                    <a:pt x="10496" y="14783"/>
                    <a:pt x="10496" y="15650"/>
                  </a:cubicBezTo>
                  <a:cubicBezTo>
                    <a:pt x="10496" y="15650"/>
                    <a:pt x="10496" y="14783"/>
                    <a:pt x="10496" y="14783"/>
                  </a:cubicBezTo>
                  <a:cubicBezTo>
                    <a:pt x="10496" y="14783"/>
                    <a:pt x="10496" y="14783"/>
                    <a:pt x="10496" y="14783"/>
                  </a:cubicBezTo>
                  <a:cubicBezTo>
                    <a:pt x="9183" y="14783"/>
                    <a:pt x="9183" y="14783"/>
                    <a:pt x="9183" y="15650"/>
                  </a:cubicBezTo>
                  <a:cubicBezTo>
                    <a:pt x="9183" y="15650"/>
                    <a:pt x="9183" y="15650"/>
                    <a:pt x="9183" y="15650"/>
                  </a:cubicBezTo>
                  <a:cubicBezTo>
                    <a:pt x="9183" y="14783"/>
                    <a:pt x="9183" y="14783"/>
                    <a:pt x="9183" y="14783"/>
                  </a:cubicBezTo>
                  <a:cubicBezTo>
                    <a:pt x="9183" y="14783"/>
                    <a:pt x="9183" y="14783"/>
                    <a:pt x="7875" y="14783"/>
                  </a:cubicBezTo>
                  <a:cubicBezTo>
                    <a:pt x="7875" y="15650"/>
                    <a:pt x="6561" y="16522"/>
                    <a:pt x="7875" y="16522"/>
                  </a:cubicBezTo>
                  <a:close/>
                  <a:moveTo>
                    <a:pt x="23619" y="15650"/>
                  </a:moveTo>
                  <a:cubicBezTo>
                    <a:pt x="23619" y="15650"/>
                    <a:pt x="22306" y="14783"/>
                    <a:pt x="22306" y="14783"/>
                  </a:cubicBezTo>
                  <a:cubicBezTo>
                    <a:pt x="22306" y="14783"/>
                    <a:pt x="19685" y="15650"/>
                    <a:pt x="22306" y="15650"/>
                  </a:cubicBezTo>
                  <a:cubicBezTo>
                    <a:pt x="20998" y="16522"/>
                    <a:pt x="22306" y="17388"/>
                    <a:pt x="22306" y="18261"/>
                  </a:cubicBezTo>
                  <a:cubicBezTo>
                    <a:pt x="22306" y="17388"/>
                    <a:pt x="20998" y="17388"/>
                    <a:pt x="20998" y="17388"/>
                  </a:cubicBezTo>
                  <a:cubicBezTo>
                    <a:pt x="20998" y="17388"/>
                    <a:pt x="20998" y="17388"/>
                    <a:pt x="20998" y="17388"/>
                  </a:cubicBezTo>
                  <a:cubicBezTo>
                    <a:pt x="20998" y="17388"/>
                    <a:pt x="20998" y="17388"/>
                    <a:pt x="20998" y="17388"/>
                  </a:cubicBezTo>
                  <a:cubicBezTo>
                    <a:pt x="19685" y="17388"/>
                    <a:pt x="19685" y="15650"/>
                    <a:pt x="18371" y="15650"/>
                  </a:cubicBezTo>
                  <a:cubicBezTo>
                    <a:pt x="18371" y="16522"/>
                    <a:pt x="18371" y="16522"/>
                    <a:pt x="18371" y="16522"/>
                  </a:cubicBezTo>
                  <a:cubicBezTo>
                    <a:pt x="18371" y="16522"/>
                    <a:pt x="19685" y="17388"/>
                    <a:pt x="19685" y="17388"/>
                  </a:cubicBezTo>
                  <a:cubicBezTo>
                    <a:pt x="18371" y="17388"/>
                    <a:pt x="18371" y="18261"/>
                    <a:pt x="18371" y="18261"/>
                  </a:cubicBezTo>
                  <a:cubicBezTo>
                    <a:pt x="18371" y="18261"/>
                    <a:pt x="18371" y="17388"/>
                    <a:pt x="17058" y="17388"/>
                  </a:cubicBezTo>
                  <a:cubicBezTo>
                    <a:pt x="17058" y="17388"/>
                    <a:pt x="17058" y="18261"/>
                    <a:pt x="17058" y="18261"/>
                  </a:cubicBezTo>
                  <a:cubicBezTo>
                    <a:pt x="17058" y="18261"/>
                    <a:pt x="17058" y="18261"/>
                    <a:pt x="17058" y="18261"/>
                  </a:cubicBezTo>
                  <a:cubicBezTo>
                    <a:pt x="17058" y="18261"/>
                    <a:pt x="18371" y="20000"/>
                    <a:pt x="18371" y="20000"/>
                  </a:cubicBezTo>
                  <a:cubicBezTo>
                    <a:pt x="19685" y="20000"/>
                    <a:pt x="19685" y="19127"/>
                    <a:pt x="19685" y="19127"/>
                  </a:cubicBezTo>
                  <a:cubicBezTo>
                    <a:pt x="19685" y="19127"/>
                    <a:pt x="19685" y="19127"/>
                    <a:pt x="19685" y="19127"/>
                  </a:cubicBezTo>
                  <a:cubicBezTo>
                    <a:pt x="19685" y="19127"/>
                    <a:pt x="19685" y="19127"/>
                    <a:pt x="19685" y="19127"/>
                  </a:cubicBezTo>
                  <a:cubicBezTo>
                    <a:pt x="19685" y="19127"/>
                    <a:pt x="19685" y="19127"/>
                    <a:pt x="19685" y="19127"/>
                  </a:cubicBezTo>
                  <a:cubicBezTo>
                    <a:pt x="20998" y="20000"/>
                    <a:pt x="20998" y="19127"/>
                    <a:pt x="20998" y="20000"/>
                  </a:cubicBezTo>
                  <a:cubicBezTo>
                    <a:pt x="20998" y="19127"/>
                    <a:pt x="22306" y="20000"/>
                    <a:pt x="22306" y="20872"/>
                  </a:cubicBezTo>
                  <a:cubicBezTo>
                    <a:pt x="22306" y="20000"/>
                    <a:pt x="20998" y="19127"/>
                    <a:pt x="19685" y="20000"/>
                  </a:cubicBezTo>
                  <a:cubicBezTo>
                    <a:pt x="19685" y="20872"/>
                    <a:pt x="20998" y="21738"/>
                    <a:pt x="22306" y="20872"/>
                  </a:cubicBezTo>
                  <a:cubicBezTo>
                    <a:pt x="20998" y="21738"/>
                    <a:pt x="20998" y="21738"/>
                    <a:pt x="22306" y="21738"/>
                  </a:cubicBezTo>
                  <a:cubicBezTo>
                    <a:pt x="22306" y="21738"/>
                    <a:pt x="22306" y="21738"/>
                    <a:pt x="22306" y="21738"/>
                  </a:cubicBezTo>
                  <a:cubicBezTo>
                    <a:pt x="22306" y="21738"/>
                    <a:pt x="22306" y="22611"/>
                    <a:pt x="22306" y="22611"/>
                  </a:cubicBezTo>
                  <a:cubicBezTo>
                    <a:pt x="22306" y="22611"/>
                    <a:pt x="23619" y="22611"/>
                    <a:pt x="23619" y="21738"/>
                  </a:cubicBezTo>
                  <a:cubicBezTo>
                    <a:pt x="23619" y="21738"/>
                    <a:pt x="23619" y="21738"/>
                    <a:pt x="23619" y="21738"/>
                  </a:cubicBezTo>
                  <a:cubicBezTo>
                    <a:pt x="24933" y="21738"/>
                    <a:pt x="24933" y="22611"/>
                    <a:pt x="24933" y="22611"/>
                  </a:cubicBezTo>
                  <a:cubicBezTo>
                    <a:pt x="24933" y="23477"/>
                    <a:pt x="26246" y="21738"/>
                    <a:pt x="24933" y="21738"/>
                  </a:cubicBezTo>
                  <a:cubicBezTo>
                    <a:pt x="26246" y="21738"/>
                    <a:pt x="26246" y="22611"/>
                    <a:pt x="27554" y="21738"/>
                  </a:cubicBezTo>
                  <a:cubicBezTo>
                    <a:pt x="27554" y="22611"/>
                    <a:pt x="26246" y="22611"/>
                    <a:pt x="26246" y="23477"/>
                  </a:cubicBezTo>
                  <a:cubicBezTo>
                    <a:pt x="26246" y="24350"/>
                    <a:pt x="24933" y="24350"/>
                    <a:pt x="26246" y="24350"/>
                  </a:cubicBezTo>
                  <a:cubicBezTo>
                    <a:pt x="27554" y="24350"/>
                    <a:pt x="28868" y="22611"/>
                    <a:pt x="28868" y="22611"/>
                  </a:cubicBezTo>
                  <a:cubicBezTo>
                    <a:pt x="28868" y="22611"/>
                    <a:pt x="30181" y="21738"/>
                    <a:pt x="30181" y="21738"/>
                  </a:cubicBezTo>
                  <a:cubicBezTo>
                    <a:pt x="30181" y="21738"/>
                    <a:pt x="30181" y="20872"/>
                    <a:pt x="30181" y="20872"/>
                  </a:cubicBezTo>
                  <a:cubicBezTo>
                    <a:pt x="30181" y="20872"/>
                    <a:pt x="28868" y="20872"/>
                    <a:pt x="28868" y="20872"/>
                  </a:cubicBezTo>
                  <a:cubicBezTo>
                    <a:pt x="28868" y="20872"/>
                    <a:pt x="27554" y="20872"/>
                    <a:pt x="27554" y="20872"/>
                  </a:cubicBezTo>
                  <a:cubicBezTo>
                    <a:pt x="27554" y="20872"/>
                    <a:pt x="26246" y="20000"/>
                    <a:pt x="24933" y="20872"/>
                  </a:cubicBezTo>
                  <a:cubicBezTo>
                    <a:pt x="26246" y="20000"/>
                    <a:pt x="24933" y="20000"/>
                    <a:pt x="23619" y="20000"/>
                  </a:cubicBezTo>
                  <a:cubicBezTo>
                    <a:pt x="24933" y="20000"/>
                    <a:pt x="24933" y="20000"/>
                    <a:pt x="24933" y="19127"/>
                  </a:cubicBezTo>
                  <a:cubicBezTo>
                    <a:pt x="23619" y="19127"/>
                    <a:pt x="24933" y="18261"/>
                    <a:pt x="23619" y="19127"/>
                  </a:cubicBezTo>
                  <a:cubicBezTo>
                    <a:pt x="24933" y="18261"/>
                    <a:pt x="23619" y="16522"/>
                    <a:pt x="23619" y="15650"/>
                  </a:cubicBezTo>
                  <a:close/>
                  <a:moveTo>
                    <a:pt x="13123" y="7827"/>
                  </a:moveTo>
                  <a:cubicBezTo>
                    <a:pt x="13123" y="8694"/>
                    <a:pt x="13123" y="9566"/>
                    <a:pt x="13123" y="8694"/>
                  </a:cubicBezTo>
                  <a:cubicBezTo>
                    <a:pt x="13123" y="8694"/>
                    <a:pt x="13123" y="8694"/>
                    <a:pt x="13123" y="8694"/>
                  </a:cubicBezTo>
                  <a:cubicBezTo>
                    <a:pt x="13123" y="8694"/>
                    <a:pt x="13123" y="8694"/>
                    <a:pt x="13123" y="8694"/>
                  </a:cubicBezTo>
                  <a:cubicBezTo>
                    <a:pt x="13123" y="8694"/>
                    <a:pt x="13123" y="9566"/>
                    <a:pt x="13123" y="9566"/>
                  </a:cubicBezTo>
                  <a:cubicBezTo>
                    <a:pt x="13123" y="9566"/>
                    <a:pt x="14436" y="9566"/>
                    <a:pt x="14436" y="9566"/>
                  </a:cubicBezTo>
                  <a:cubicBezTo>
                    <a:pt x="14436" y="9566"/>
                    <a:pt x="13123" y="9566"/>
                    <a:pt x="13123" y="9566"/>
                  </a:cubicBezTo>
                  <a:cubicBezTo>
                    <a:pt x="13123" y="9566"/>
                    <a:pt x="13123" y="9566"/>
                    <a:pt x="13123" y="10433"/>
                  </a:cubicBezTo>
                  <a:cubicBezTo>
                    <a:pt x="13123" y="10433"/>
                    <a:pt x="13123" y="10433"/>
                    <a:pt x="13123" y="10433"/>
                  </a:cubicBezTo>
                  <a:cubicBezTo>
                    <a:pt x="13123" y="10433"/>
                    <a:pt x="15744" y="11305"/>
                    <a:pt x="15744" y="11305"/>
                  </a:cubicBezTo>
                  <a:cubicBezTo>
                    <a:pt x="15744" y="11305"/>
                    <a:pt x="15744" y="11305"/>
                    <a:pt x="15744" y="11305"/>
                  </a:cubicBezTo>
                  <a:cubicBezTo>
                    <a:pt x="15744" y="11305"/>
                    <a:pt x="15744" y="11305"/>
                    <a:pt x="15744" y="11305"/>
                  </a:cubicBezTo>
                  <a:cubicBezTo>
                    <a:pt x="15744" y="11305"/>
                    <a:pt x="13123" y="11305"/>
                    <a:pt x="14436" y="12172"/>
                  </a:cubicBezTo>
                  <a:cubicBezTo>
                    <a:pt x="14436" y="12172"/>
                    <a:pt x="13123" y="12172"/>
                    <a:pt x="13123" y="13044"/>
                  </a:cubicBezTo>
                  <a:cubicBezTo>
                    <a:pt x="13123" y="12172"/>
                    <a:pt x="13123" y="12172"/>
                    <a:pt x="11809" y="12172"/>
                  </a:cubicBezTo>
                  <a:cubicBezTo>
                    <a:pt x="13123" y="13044"/>
                    <a:pt x="14436" y="13911"/>
                    <a:pt x="14436" y="13911"/>
                  </a:cubicBezTo>
                  <a:cubicBezTo>
                    <a:pt x="15744" y="13911"/>
                    <a:pt x="15744" y="13044"/>
                    <a:pt x="15744" y="12172"/>
                  </a:cubicBezTo>
                  <a:cubicBezTo>
                    <a:pt x="15744" y="13044"/>
                    <a:pt x="15744" y="13044"/>
                    <a:pt x="17058" y="13044"/>
                  </a:cubicBezTo>
                  <a:cubicBezTo>
                    <a:pt x="17058" y="13044"/>
                    <a:pt x="17058" y="13044"/>
                    <a:pt x="17058" y="12172"/>
                  </a:cubicBezTo>
                  <a:cubicBezTo>
                    <a:pt x="18371" y="13044"/>
                    <a:pt x="14436" y="11305"/>
                    <a:pt x="18371" y="12172"/>
                  </a:cubicBezTo>
                  <a:cubicBezTo>
                    <a:pt x="18371" y="11305"/>
                    <a:pt x="18371" y="11305"/>
                    <a:pt x="17058" y="11305"/>
                  </a:cubicBezTo>
                  <a:cubicBezTo>
                    <a:pt x="18371" y="10433"/>
                    <a:pt x="17058" y="10433"/>
                    <a:pt x="17058" y="10433"/>
                  </a:cubicBezTo>
                  <a:cubicBezTo>
                    <a:pt x="17058" y="9566"/>
                    <a:pt x="18371" y="8694"/>
                    <a:pt x="18371" y="8694"/>
                  </a:cubicBezTo>
                  <a:cubicBezTo>
                    <a:pt x="18371" y="9566"/>
                    <a:pt x="17058" y="9566"/>
                    <a:pt x="17058" y="9566"/>
                  </a:cubicBezTo>
                  <a:cubicBezTo>
                    <a:pt x="17058" y="10433"/>
                    <a:pt x="18371" y="11305"/>
                    <a:pt x="18371" y="11305"/>
                  </a:cubicBezTo>
                  <a:cubicBezTo>
                    <a:pt x="18371" y="11305"/>
                    <a:pt x="18371" y="10433"/>
                    <a:pt x="18371" y="10433"/>
                  </a:cubicBezTo>
                  <a:cubicBezTo>
                    <a:pt x="18371" y="11305"/>
                    <a:pt x="19685" y="11305"/>
                    <a:pt x="19685" y="10433"/>
                  </a:cubicBezTo>
                  <a:cubicBezTo>
                    <a:pt x="19685" y="11305"/>
                    <a:pt x="20998" y="10433"/>
                    <a:pt x="20998" y="10433"/>
                  </a:cubicBezTo>
                  <a:cubicBezTo>
                    <a:pt x="20998" y="10433"/>
                    <a:pt x="19685" y="10433"/>
                    <a:pt x="19685" y="9566"/>
                  </a:cubicBezTo>
                  <a:cubicBezTo>
                    <a:pt x="19685" y="9566"/>
                    <a:pt x="19685" y="9566"/>
                    <a:pt x="20998" y="9566"/>
                  </a:cubicBezTo>
                  <a:cubicBezTo>
                    <a:pt x="20998" y="9566"/>
                    <a:pt x="20998" y="9566"/>
                    <a:pt x="22306" y="9566"/>
                  </a:cubicBezTo>
                  <a:cubicBezTo>
                    <a:pt x="20998" y="9566"/>
                    <a:pt x="20998" y="9566"/>
                    <a:pt x="20998" y="9566"/>
                  </a:cubicBezTo>
                  <a:cubicBezTo>
                    <a:pt x="20998" y="9566"/>
                    <a:pt x="22306" y="8694"/>
                    <a:pt x="20998" y="8694"/>
                  </a:cubicBezTo>
                  <a:cubicBezTo>
                    <a:pt x="20998" y="7827"/>
                    <a:pt x="19685" y="8694"/>
                    <a:pt x="18371" y="8694"/>
                  </a:cubicBezTo>
                  <a:cubicBezTo>
                    <a:pt x="19685" y="8694"/>
                    <a:pt x="22306" y="7827"/>
                    <a:pt x="20998" y="6955"/>
                  </a:cubicBezTo>
                  <a:cubicBezTo>
                    <a:pt x="23619" y="7827"/>
                    <a:pt x="23619" y="6955"/>
                    <a:pt x="23619" y="6088"/>
                  </a:cubicBezTo>
                  <a:cubicBezTo>
                    <a:pt x="23619" y="6088"/>
                    <a:pt x="22306" y="6955"/>
                    <a:pt x="20998" y="6088"/>
                  </a:cubicBezTo>
                  <a:cubicBezTo>
                    <a:pt x="22306" y="6088"/>
                    <a:pt x="22306" y="6088"/>
                    <a:pt x="22306" y="5216"/>
                  </a:cubicBezTo>
                  <a:cubicBezTo>
                    <a:pt x="23619" y="5216"/>
                    <a:pt x="23619" y="5216"/>
                    <a:pt x="23619" y="4350"/>
                  </a:cubicBezTo>
                  <a:cubicBezTo>
                    <a:pt x="22306" y="4350"/>
                    <a:pt x="23619" y="3477"/>
                    <a:pt x="23619" y="3477"/>
                  </a:cubicBezTo>
                  <a:cubicBezTo>
                    <a:pt x="23619" y="1738"/>
                    <a:pt x="23619" y="1738"/>
                    <a:pt x="22306" y="2611"/>
                  </a:cubicBezTo>
                  <a:cubicBezTo>
                    <a:pt x="20998" y="3477"/>
                    <a:pt x="19685" y="4350"/>
                    <a:pt x="18371" y="4350"/>
                  </a:cubicBezTo>
                  <a:cubicBezTo>
                    <a:pt x="17058" y="5216"/>
                    <a:pt x="17058" y="5216"/>
                    <a:pt x="15744" y="5216"/>
                  </a:cubicBezTo>
                  <a:cubicBezTo>
                    <a:pt x="15744" y="6088"/>
                    <a:pt x="15744" y="6088"/>
                    <a:pt x="17058" y="6088"/>
                  </a:cubicBezTo>
                  <a:cubicBezTo>
                    <a:pt x="15744" y="6088"/>
                    <a:pt x="18371" y="6955"/>
                    <a:pt x="17058" y="7827"/>
                  </a:cubicBezTo>
                  <a:cubicBezTo>
                    <a:pt x="17058" y="6955"/>
                    <a:pt x="15744" y="6955"/>
                    <a:pt x="15744" y="6955"/>
                  </a:cubicBezTo>
                  <a:cubicBezTo>
                    <a:pt x="14436" y="6955"/>
                    <a:pt x="15744" y="7827"/>
                    <a:pt x="15744" y="8694"/>
                  </a:cubicBezTo>
                  <a:cubicBezTo>
                    <a:pt x="15744" y="7827"/>
                    <a:pt x="14436" y="6955"/>
                    <a:pt x="14436" y="6955"/>
                  </a:cubicBezTo>
                  <a:cubicBezTo>
                    <a:pt x="14436" y="6955"/>
                    <a:pt x="14436" y="6955"/>
                    <a:pt x="14436" y="6955"/>
                  </a:cubicBezTo>
                  <a:cubicBezTo>
                    <a:pt x="14436" y="6955"/>
                    <a:pt x="14436" y="6088"/>
                    <a:pt x="14436" y="6088"/>
                  </a:cubicBezTo>
                  <a:cubicBezTo>
                    <a:pt x="13123" y="6088"/>
                    <a:pt x="13123" y="6955"/>
                    <a:pt x="13123" y="6955"/>
                  </a:cubicBezTo>
                  <a:cubicBezTo>
                    <a:pt x="13123" y="6955"/>
                    <a:pt x="13123" y="6955"/>
                    <a:pt x="13123" y="6955"/>
                  </a:cubicBezTo>
                  <a:cubicBezTo>
                    <a:pt x="13123" y="7827"/>
                    <a:pt x="11809" y="7827"/>
                    <a:pt x="13123" y="7827"/>
                  </a:cubicBezTo>
                  <a:close/>
                  <a:moveTo>
                    <a:pt x="119413" y="86955"/>
                  </a:moveTo>
                  <a:cubicBezTo>
                    <a:pt x="119413" y="86088"/>
                    <a:pt x="119413" y="85216"/>
                    <a:pt x="119413" y="84350"/>
                  </a:cubicBezTo>
                  <a:cubicBezTo>
                    <a:pt x="119413" y="83477"/>
                    <a:pt x="118099" y="83477"/>
                    <a:pt x="116791" y="82611"/>
                  </a:cubicBezTo>
                  <a:cubicBezTo>
                    <a:pt x="115478" y="81738"/>
                    <a:pt x="112851" y="81738"/>
                    <a:pt x="110230" y="80872"/>
                  </a:cubicBezTo>
                  <a:cubicBezTo>
                    <a:pt x="110230" y="80872"/>
                    <a:pt x="111543" y="81738"/>
                    <a:pt x="111543" y="81738"/>
                  </a:cubicBezTo>
                  <a:cubicBezTo>
                    <a:pt x="110230" y="81738"/>
                    <a:pt x="107603" y="80872"/>
                    <a:pt x="107603" y="80872"/>
                  </a:cubicBezTo>
                  <a:cubicBezTo>
                    <a:pt x="106289" y="80872"/>
                    <a:pt x="104981" y="80872"/>
                    <a:pt x="104981" y="81738"/>
                  </a:cubicBezTo>
                  <a:cubicBezTo>
                    <a:pt x="103668" y="82611"/>
                    <a:pt x="103668" y="83477"/>
                    <a:pt x="103668" y="84350"/>
                  </a:cubicBezTo>
                  <a:cubicBezTo>
                    <a:pt x="102354" y="83477"/>
                    <a:pt x="102354" y="83477"/>
                    <a:pt x="102354" y="83477"/>
                  </a:cubicBezTo>
                  <a:cubicBezTo>
                    <a:pt x="101041" y="83477"/>
                    <a:pt x="101041" y="81738"/>
                    <a:pt x="98420" y="82611"/>
                  </a:cubicBezTo>
                  <a:cubicBezTo>
                    <a:pt x="99727" y="80872"/>
                    <a:pt x="102354" y="80000"/>
                    <a:pt x="103668" y="79127"/>
                  </a:cubicBezTo>
                  <a:cubicBezTo>
                    <a:pt x="103668" y="77388"/>
                    <a:pt x="102354" y="75650"/>
                    <a:pt x="101041" y="74783"/>
                  </a:cubicBezTo>
                  <a:cubicBezTo>
                    <a:pt x="99727" y="74783"/>
                    <a:pt x="99727" y="73911"/>
                    <a:pt x="98420" y="73044"/>
                  </a:cubicBezTo>
                  <a:cubicBezTo>
                    <a:pt x="97106" y="73044"/>
                    <a:pt x="97106" y="72172"/>
                    <a:pt x="95793" y="71305"/>
                  </a:cubicBezTo>
                  <a:cubicBezTo>
                    <a:pt x="94479" y="71305"/>
                    <a:pt x="94479" y="71305"/>
                    <a:pt x="93171" y="71305"/>
                  </a:cubicBezTo>
                  <a:cubicBezTo>
                    <a:pt x="93171" y="71305"/>
                    <a:pt x="93171" y="71305"/>
                    <a:pt x="91858" y="71305"/>
                  </a:cubicBezTo>
                  <a:cubicBezTo>
                    <a:pt x="91858" y="71305"/>
                    <a:pt x="91858" y="71305"/>
                    <a:pt x="91858" y="71305"/>
                  </a:cubicBezTo>
                  <a:cubicBezTo>
                    <a:pt x="90544" y="71305"/>
                    <a:pt x="90544" y="71305"/>
                    <a:pt x="90544" y="71305"/>
                  </a:cubicBezTo>
                  <a:cubicBezTo>
                    <a:pt x="90544" y="71305"/>
                    <a:pt x="90544" y="71305"/>
                    <a:pt x="90544" y="71305"/>
                  </a:cubicBezTo>
                  <a:cubicBezTo>
                    <a:pt x="91858" y="71305"/>
                    <a:pt x="91858" y="71305"/>
                    <a:pt x="91858" y="71305"/>
                  </a:cubicBezTo>
                  <a:cubicBezTo>
                    <a:pt x="93171" y="71305"/>
                    <a:pt x="94479" y="70433"/>
                    <a:pt x="95793" y="71305"/>
                  </a:cubicBezTo>
                  <a:cubicBezTo>
                    <a:pt x="97106" y="71305"/>
                    <a:pt x="97106" y="72172"/>
                    <a:pt x="98420" y="72172"/>
                  </a:cubicBezTo>
                  <a:cubicBezTo>
                    <a:pt x="99727" y="72172"/>
                    <a:pt x="99727" y="72172"/>
                    <a:pt x="99727" y="72172"/>
                  </a:cubicBezTo>
                  <a:cubicBezTo>
                    <a:pt x="101041" y="73044"/>
                    <a:pt x="101041" y="73044"/>
                    <a:pt x="99727" y="73044"/>
                  </a:cubicBezTo>
                  <a:cubicBezTo>
                    <a:pt x="101041" y="73044"/>
                    <a:pt x="98420" y="69566"/>
                    <a:pt x="98420" y="69566"/>
                  </a:cubicBezTo>
                  <a:cubicBezTo>
                    <a:pt x="97106" y="67827"/>
                    <a:pt x="95793" y="66955"/>
                    <a:pt x="98420" y="66088"/>
                  </a:cubicBezTo>
                  <a:cubicBezTo>
                    <a:pt x="97106" y="65216"/>
                    <a:pt x="95793" y="65216"/>
                    <a:pt x="95793" y="65216"/>
                  </a:cubicBezTo>
                  <a:cubicBezTo>
                    <a:pt x="95793" y="65216"/>
                    <a:pt x="95793" y="64350"/>
                    <a:pt x="95793" y="64350"/>
                  </a:cubicBezTo>
                  <a:cubicBezTo>
                    <a:pt x="95793" y="64350"/>
                    <a:pt x="94479" y="64350"/>
                    <a:pt x="94479" y="64350"/>
                  </a:cubicBezTo>
                  <a:cubicBezTo>
                    <a:pt x="94479" y="63477"/>
                    <a:pt x="94479" y="63477"/>
                    <a:pt x="93171" y="63477"/>
                  </a:cubicBezTo>
                  <a:cubicBezTo>
                    <a:pt x="93171" y="62611"/>
                    <a:pt x="93171" y="62611"/>
                    <a:pt x="93171" y="61738"/>
                  </a:cubicBezTo>
                  <a:cubicBezTo>
                    <a:pt x="91858" y="60872"/>
                    <a:pt x="91858" y="60872"/>
                    <a:pt x="89231" y="60000"/>
                  </a:cubicBezTo>
                  <a:cubicBezTo>
                    <a:pt x="87918" y="60000"/>
                    <a:pt x="85296" y="59127"/>
                    <a:pt x="85296" y="58261"/>
                  </a:cubicBezTo>
                  <a:cubicBezTo>
                    <a:pt x="85296" y="59127"/>
                    <a:pt x="85296" y="59127"/>
                    <a:pt x="85296" y="59127"/>
                  </a:cubicBezTo>
                  <a:cubicBezTo>
                    <a:pt x="85296" y="59127"/>
                    <a:pt x="83983" y="59127"/>
                    <a:pt x="83983" y="59127"/>
                  </a:cubicBezTo>
                  <a:cubicBezTo>
                    <a:pt x="83983" y="59127"/>
                    <a:pt x="83983" y="59127"/>
                    <a:pt x="83983" y="58261"/>
                  </a:cubicBezTo>
                  <a:cubicBezTo>
                    <a:pt x="83983" y="58261"/>
                    <a:pt x="83983" y="58261"/>
                    <a:pt x="83983" y="57388"/>
                  </a:cubicBezTo>
                  <a:cubicBezTo>
                    <a:pt x="82669" y="56522"/>
                    <a:pt x="82669" y="55650"/>
                    <a:pt x="82669" y="53911"/>
                  </a:cubicBezTo>
                  <a:cubicBezTo>
                    <a:pt x="81361" y="53044"/>
                    <a:pt x="81361" y="53044"/>
                    <a:pt x="81361" y="52172"/>
                  </a:cubicBezTo>
                  <a:cubicBezTo>
                    <a:pt x="80048" y="51305"/>
                    <a:pt x="80048" y="51305"/>
                    <a:pt x="80048" y="50433"/>
                  </a:cubicBezTo>
                  <a:cubicBezTo>
                    <a:pt x="80048" y="49566"/>
                    <a:pt x="80048" y="49566"/>
                    <a:pt x="80048" y="48694"/>
                  </a:cubicBezTo>
                  <a:cubicBezTo>
                    <a:pt x="80048" y="47827"/>
                    <a:pt x="80048" y="46955"/>
                    <a:pt x="78734" y="46088"/>
                  </a:cubicBezTo>
                  <a:cubicBezTo>
                    <a:pt x="78734" y="46088"/>
                    <a:pt x="78734" y="44350"/>
                    <a:pt x="77421" y="45216"/>
                  </a:cubicBezTo>
                  <a:cubicBezTo>
                    <a:pt x="77421" y="45216"/>
                    <a:pt x="77421" y="45216"/>
                    <a:pt x="77421" y="45216"/>
                  </a:cubicBezTo>
                  <a:cubicBezTo>
                    <a:pt x="77421" y="44350"/>
                    <a:pt x="77421" y="44350"/>
                    <a:pt x="77421" y="44350"/>
                  </a:cubicBezTo>
                  <a:cubicBezTo>
                    <a:pt x="76108" y="43477"/>
                    <a:pt x="74800" y="41738"/>
                    <a:pt x="73486" y="40872"/>
                  </a:cubicBezTo>
                  <a:cubicBezTo>
                    <a:pt x="72173" y="40000"/>
                    <a:pt x="70859" y="40000"/>
                    <a:pt x="69546" y="40000"/>
                  </a:cubicBezTo>
                  <a:cubicBezTo>
                    <a:pt x="69546" y="40000"/>
                    <a:pt x="68238" y="39127"/>
                    <a:pt x="68238" y="39127"/>
                  </a:cubicBezTo>
                  <a:cubicBezTo>
                    <a:pt x="68238" y="39127"/>
                    <a:pt x="68238" y="39127"/>
                    <a:pt x="66925" y="39127"/>
                  </a:cubicBezTo>
                  <a:cubicBezTo>
                    <a:pt x="68238" y="38261"/>
                    <a:pt x="62990" y="38261"/>
                    <a:pt x="64298" y="39127"/>
                  </a:cubicBezTo>
                  <a:cubicBezTo>
                    <a:pt x="62990" y="40000"/>
                    <a:pt x="62990" y="40000"/>
                    <a:pt x="61676" y="40000"/>
                  </a:cubicBezTo>
                  <a:cubicBezTo>
                    <a:pt x="60363" y="40000"/>
                    <a:pt x="59049" y="40000"/>
                    <a:pt x="57736" y="39127"/>
                  </a:cubicBezTo>
                  <a:cubicBezTo>
                    <a:pt x="56428" y="39127"/>
                    <a:pt x="55115" y="39127"/>
                    <a:pt x="53801" y="39127"/>
                  </a:cubicBezTo>
                  <a:cubicBezTo>
                    <a:pt x="53801" y="39127"/>
                    <a:pt x="52488" y="38261"/>
                    <a:pt x="52488" y="37388"/>
                  </a:cubicBezTo>
                  <a:cubicBezTo>
                    <a:pt x="52488" y="38261"/>
                    <a:pt x="53801" y="38261"/>
                    <a:pt x="53801" y="38261"/>
                  </a:cubicBezTo>
                  <a:cubicBezTo>
                    <a:pt x="55115" y="38261"/>
                    <a:pt x="57736" y="39127"/>
                    <a:pt x="57736" y="39127"/>
                  </a:cubicBezTo>
                  <a:cubicBezTo>
                    <a:pt x="59049" y="39127"/>
                    <a:pt x="60363" y="38261"/>
                    <a:pt x="60363" y="38261"/>
                  </a:cubicBezTo>
                  <a:cubicBezTo>
                    <a:pt x="60363" y="38261"/>
                    <a:pt x="60363" y="38261"/>
                    <a:pt x="60363" y="37388"/>
                  </a:cubicBezTo>
                  <a:cubicBezTo>
                    <a:pt x="61676" y="37388"/>
                    <a:pt x="61676" y="37388"/>
                    <a:pt x="61676" y="36522"/>
                  </a:cubicBezTo>
                  <a:cubicBezTo>
                    <a:pt x="62990" y="36522"/>
                    <a:pt x="62990" y="36522"/>
                    <a:pt x="62990" y="36522"/>
                  </a:cubicBezTo>
                  <a:cubicBezTo>
                    <a:pt x="64298" y="36522"/>
                    <a:pt x="64298" y="36522"/>
                    <a:pt x="64298" y="36522"/>
                  </a:cubicBezTo>
                  <a:cubicBezTo>
                    <a:pt x="65611" y="36522"/>
                    <a:pt x="66925" y="36522"/>
                    <a:pt x="66925" y="35650"/>
                  </a:cubicBezTo>
                  <a:cubicBezTo>
                    <a:pt x="68238" y="34783"/>
                    <a:pt x="66925" y="34783"/>
                    <a:pt x="65611" y="34783"/>
                  </a:cubicBezTo>
                  <a:cubicBezTo>
                    <a:pt x="65611" y="34783"/>
                    <a:pt x="64298" y="33911"/>
                    <a:pt x="64298" y="33911"/>
                  </a:cubicBezTo>
                  <a:cubicBezTo>
                    <a:pt x="64298" y="33911"/>
                    <a:pt x="64298" y="33044"/>
                    <a:pt x="64298" y="33044"/>
                  </a:cubicBezTo>
                  <a:cubicBezTo>
                    <a:pt x="64298" y="32172"/>
                    <a:pt x="62990" y="33044"/>
                    <a:pt x="62990" y="33044"/>
                  </a:cubicBezTo>
                  <a:cubicBezTo>
                    <a:pt x="61676" y="33044"/>
                    <a:pt x="59049" y="34783"/>
                    <a:pt x="59049" y="33911"/>
                  </a:cubicBezTo>
                  <a:cubicBezTo>
                    <a:pt x="59049" y="34783"/>
                    <a:pt x="60363" y="33044"/>
                    <a:pt x="61676" y="33044"/>
                  </a:cubicBezTo>
                  <a:cubicBezTo>
                    <a:pt x="62990" y="33044"/>
                    <a:pt x="65611" y="33044"/>
                    <a:pt x="65611" y="32172"/>
                  </a:cubicBezTo>
                  <a:cubicBezTo>
                    <a:pt x="65611" y="32172"/>
                    <a:pt x="66925" y="31305"/>
                    <a:pt x="66925" y="31305"/>
                  </a:cubicBezTo>
                  <a:cubicBezTo>
                    <a:pt x="68238" y="31305"/>
                    <a:pt x="68238" y="31305"/>
                    <a:pt x="68238" y="30433"/>
                  </a:cubicBezTo>
                  <a:cubicBezTo>
                    <a:pt x="69546" y="29566"/>
                    <a:pt x="69546" y="28694"/>
                    <a:pt x="70859" y="27827"/>
                  </a:cubicBezTo>
                  <a:cubicBezTo>
                    <a:pt x="70859" y="27827"/>
                    <a:pt x="72173" y="26955"/>
                    <a:pt x="72173" y="26955"/>
                  </a:cubicBezTo>
                  <a:cubicBezTo>
                    <a:pt x="72173" y="26088"/>
                    <a:pt x="72173" y="26088"/>
                    <a:pt x="72173" y="25216"/>
                  </a:cubicBezTo>
                  <a:cubicBezTo>
                    <a:pt x="72173" y="25216"/>
                    <a:pt x="73486" y="24350"/>
                    <a:pt x="73486" y="23477"/>
                  </a:cubicBezTo>
                  <a:cubicBezTo>
                    <a:pt x="73486" y="23477"/>
                    <a:pt x="73486" y="23477"/>
                    <a:pt x="73486" y="22611"/>
                  </a:cubicBezTo>
                  <a:cubicBezTo>
                    <a:pt x="73486" y="21738"/>
                    <a:pt x="74800" y="20872"/>
                    <a:pt x="74800" y="20000"/>
                  </a:cubicBezTo>
                  <a:cubicBezTo>
                    <a:pt x="74800" y="19127"/>
                    <a:pt x="76108" y="18261"/>
                    <a:pt x="77421" y="18261"/>
                  </a:cubicBezTo>
                  <a:cubicBezTo>
                    <a:pt x="77421" y="17388"/>
                    <a:pt x="77421" y="17388"/>
                    <a:pt x="77421" y="17388"/>
                  </a:cubicBezTo>
                  <a:cubicBezTo>
                    <a:pt x="76108" y="16522"/>
                    <a:pt x="77421" y="15650"/>
                    <a:pt x="76108" y="14783"/>
                  </a:cubicBezTo>
                  <a:cubicBezTo>
                    <a:pt x="74800" y="14783"/>
                    <a:pt x="74800" y="14783"/>
                    <a:pt x="74800" y="14783"/>
                  </a:cubicBezTo>
                  <a:cubicBezTo>
                    <a:pt x="74800" y="14783"/>
                    <a:pt x="74800" y="14783"/>
                    <a:pt x="74800" y="14783"/>
                  </a:cubicBezTo>
                  <a:cubicBezTo>
                    <a:pt x="73486" y="14783"/>
                    <a:pt x="73486" y="14783"/>
                    <a:pt x="73486" y="14783"/>
                  </a:cubicBezTo>
                  <a:cubicBezTo>
                    <a:pt x="72173" y="14783"/>
                    <a:pt x="72173" y="14783"/>
                    <a:pt x="72173" y="14783"/>
                  </a:cubicBezTo>
                  <a:cubicBezTo>
                    <a:pt x="72173" y="14783"/>
                    <a:pt x="70859" y="14783"/>
                    <a:pt x="70859" y="14783"/>
                  </a:cubicBezTo>
                  <a:cubicBezTo>
                    <a:pt x="70859" y="14783"/>
                    <a:pt x="70859" y="14783"/>
                    <a:pt x="69546" y="14783"/>
                  </a:cubicBezTo>
                  <a:cubicBezTo>
                    <a:pt x="69546" y="14783"/>
                    <a:pt x="68238" y="14783"/>
                    <a:pt x="68238" y="14783"/>
                  </a:cubicBezTo>
                  <a:cubicBezTo>
                    <a:pt x="68238" y="14783"/>
                    <a:pt x="65611" y="14783"/>
                    <a:pt x="65611" y="14783"/>
                  </a:cubicBezTo>
                  <a:cubicBezTo>
                    <a:pt x="65611" y="14783"/>
                    <a:pt x="64298" y="14783"/>
                    <a:pt x="62990" y="14783"/>
                  </a:cubicBezTo>
                  <a:cubicBezTo>
                    <a:pt x="62990" y="14783"/>
                    <a:pt x="62990" y="14783"/>
                    <a:pt x="61676" y="14783"/>
                  </a:cubicBezTo>
                  <a:cubicBezTo>
                    <a:pt x="60363" y="14783"/>
                    <a:pt x="59049" y="13911"/>
                    <a:pt x="57736" y="13911"/>
                  </a:cubicBezTo>
                  <a:cubicBezTo>
                    <a:pt x="56428" y="14783"/>
                    <a:pt x="56428" y="14783"/>
                    <a:pt x="56428" y="14783"/>
                  </a:cubicBezTo>
                  <a:cubicBezTo>
                    <a:pt x="56428" y="14783"/>
                    <a:pt x="56428" y="15650"/>
                    <a:pt x="55115" y="14783"/>
                  </a:cubicBezTo>
                  <a:cubicBezTo>
                    <a:pt x="55115" y="14783"/>
                    <a:pt x="55115" y="15650"/>
                    <a:pt x="55115" y="15650"/>
                  </a:cubicBezTo>
                  <a:cubicBezTo>
                    <a:pt x="55115" y="15650"/>
                    <a:pt x="55115" y="15650"/>
                    <a:pt x="55115" y="14783"/>
                  </a:cubicBezTo>
                  <a:cubicBezTo>
                    <a:pt x="53801" y="14783"/>
                    <a:pt x="52488" y="15650"/>
                    <a:pt x="52488" y="15650"/>
                  </a:cubicBezTo>
                  <a:cubicBezTo>
                    <a:pt x="51180" y="16522"/>
                    <a:pt x="49866" y="16522"/>
                    <a:pt x="49866" y="16522"/>
                  </a:cubicBezTo>
                  <a:cubicBezTo>
                    <a:pt x="49866" y="16522"/>
                    <a:pt x="49866" y="16522"/>
                    <a:pt x="49866" y="16522"/>
                  </a:cubicBezTo>
                  <a:cubicBezTo>
                    <a:pt x="48553" y="16522"/>
                    <a:pt x="48553" y="18261"/>
                    <a:pt x="47239" y="17388"/>
                  </a:cubicBezTo>
                  <a:cubicBezTo>
                    <a:pt x="47239" y="17388"/>
                    <a:pt x="48553" y="16522"/>
                    <a:pt x="47239" y="16522"/>
                  </a:cubicBezTo>
                  <a:cubicBezTo>
                    <a:pt x="47239" y="16522"/>
                    <a:pt x="47239" y="16522"/>
                    <a:pt x="47239" y="16522"/>
                  </a:cubicBezTo>
                  <a:cubicBezTo>
                    <a:pt x="47239" y="16522"/>
                    <a:pt x="47239" y="16522"/>
                    <a:pt x="48553" y="16522"/>
                  </a:cubicBezTo>
                  <a:cubicBezTo>
                    <a:pt x="48553" y="16522"/>
                    <a:pt x="48553" y="16522"/>
                    <a:pt x="48553" y="16522"/>
                  </a:cubicBezTo>
                  <a:cubicBezTo>
                    <a:pt x="48553" y="15650"/>
                    <a:pt x="49866" y="15650"/>
                    <a:pt x="49866" y="14783"/>
                  </a:cubicBezTo>
                  <a:cubicBezTo>
                    <a:pt x="49866" y="14783"/>
                    <a:pt x="49866" y="14783"/>
                    <a:pt x="48553" y="14783"/>
                  </a:cubicBezTo>
                  <a:cubicBezTo>
                    <a:pt x="48553" y="14783"/>
                    <a:pt x="48553" y="14783"/>
                    <a:pt x="48553" y="14783"/>
                  </a:cubicBezTo>
                  <a:cubicBezTo>
                    <a:pt x="47239" y="14783"/>
                    <a:pt x="45926" y="15650"/>
                    <a:pt x="44618" y="16522"/>
                  </a:cubicBezTo>
                  <a:cubicBezTo>
                    <a:pt x="45926" y="15650"/>
                    <a:pt x="45926" y="15650"/>
                    <a:pt x="45926" y="14783"/>
                  </a:cubicBezTo>
                  <a:cubicBezTo>
                    <a:pt x="47239" y="14783"/>
                    <a:pt x="47239" y="14783"/>
                    <a:pt x="47239" y="14783"/>
                  </a:cubicBezTo>
                  <a:cubicBezTo>
                    <a:pt x="47239" y="14783"/>
                    <a:pt x="47239" y="14783"/>
                    <a:pt x="48553" y="14783"/>
                  </a:cubicBezTo>
                  <a:cubicBezTo>
                    <a:pt x="48553" y="14783"/>
                    <a:pt x="49866" y="13911"/>
                    <a:pt x="49866" y="13911"/>
                  </a:cubicBezTo>
                  <a:cubicBezTo>
                    <a:pt x="49866" y="13911"/>
                    <a:pt x="49866" y="14783"/>
                    <a:pt x="49866" y="14783"/>
                  </a:cubicBezTo>
                  <a:cubicBezTo>
                    <a:pt x="51180" y="14783"/>
                    <a:pt x="52488" y="13044"/>
                    <a:pt x="52488" y="12172"/>
                  </a:cubicBezTo>
                  <a:cubicBezTo>
                    <a:pt x="53801" y="11305"/>
                    <a:pt x="51180" y="13044"/>
                    <a:pt x="51180" y="13044"/>
                  </a:cubicBezTo>
                  <a:cubicBezTo>
                    <a:pt x="51180" y="12172"/>
                    <a:pt x="51180" y="12172"/>
                    <a:pt x="49866" y="12172"/>
                  </a:cubicBezTo>
                  <a:cubicBezTo>
                    <a:pt x="49866" y="12172"/>
                    <a:pt x="49866" y="13044"/>
                    <a:pt x="49866" y="13044"/>
                  </a:cubicBezTo>
                  <a:cubicBezTo>
                    <a:pt x="49866" y="13044"/>
                    <a:pt x="48553" y="12172"/>
                    <a:pt x="48553" y="12172"/>
                  </a:cubicBezTo>
                  <a:cubicBezTo>
                    <a:pt x="48553" y="12172"/>
                    <a:pt x="48553" y="12172"/>
                    <a:pt x="48553" y="12172"/>
                  </a:cubicBezTo>
                  <a:cubicBezTo>
                    <a:pt x="48553" y="12172"/>
                    <a:pt x="47239" y="12172"/>
                    <a:pt x="48553" y="12172"/>
                  </a:cubicBezTo>
                  <a:cubicBezTo>
                    <a:pt x="48553" y="12172"/>
                    <a:pt x="47239" y="12172"/>
                    <a:pt x="47239" y="12172"/>
                  </a:cubicBezTo>
                  <a:cubicBezTo>
                    <a:pt x="45926" y="12172"/>
                    <a:pt x="45926" y="12172"/>
                    <a:pt x="45926" y="11305"/>
                  </a:cubicBezTo>
                  <a:cubicBezTo>
                    <a:pt x="45926" y="11305"/>
                    <a:pt x="45926" y="12172"/>
                    <a:pt x="47239" y="12172"/>
                  </a:cubicBezTo>
                  <a:cubicBezTo>
                    <a:pt x="47239" y="12172"/>
                    <a:pt x="48553" y="12172"/>
                    <a:pt x="48553" y="12172"/>
                  </a:cubicBezTo>
                  <a:cubicBezTo>
                    <a:pt x="48553" y="12172"/>
                    <a:pt x="48553" y="12172"/>
                    <a:pt x="49866" y="12172"/>
                  </a:cubicBezTo>
                  <a:cubicBezTo>
                    <a:pt x="49866" y="12172"/>
                    <a:pt x="49866" y="12172"/>
                    <a:pt x="49866" y="12172"/>
                  </a:cubicBezTo>
                  <a:cubicBezTo>
                    <a:pt x="51180" y="11305"/>
                    <a:pt x="49866" y="11305"/>
                    <a:pt x="49866" y="10433"/>
                  </a:cubicBezTo>
                  <a:cubicBezTo>
                    <a:pt x="49866" y="10433"/>
                    <a:pt x="49866" y="10433"/>
                    <a:pt x="49866" y="11305"/>
                  </a:cubicBezTo>
                  <a:cubicBezTo>
                    <a:pt x="49866" y="10433"/>
                    <a:pt x="51180" y="10433"/>
                    <a:pt x="52488" y="9566"/>
                  </a:cubicBezTo>
                  <a:cubicBezTo>
                    <a:pt x="52488" y="9566"/>
                    <a:pt x="52488" y="9566"/>
                    <a:pt x="52488" y="9566"/>
                  </a:cubicBezTo>
                  <a:cubicBezTo>
                    <a:pt x="53801" y="8694"/>
                    <a:pt x="55115" y="7827"/>
                    <a:pt x="56428" y="6955"/>
                  </a:cubicBezTo>
                  <a:cubicBezTo>
                    <a:pt x="57736" y="6088"/>
                    <a:pt x="62990" y="3477"/>
                    <a:pt x="61676" y="2611"/>
                  </a:cubicBezTo>
                  <a:cubicBezTo>
                    <a:pt x="61676" y="2611"/>
                    <a:pt x="61676" y="2611"/>
                    <a:pt x="60363" y="2611"/>
                  </a:cubicBezTo>
                  <a:cubicBezTo>
                    <a:pt x="60363" y="1738"/>
                    <a:pt x="61676" y="872"/>
                    <a:pt x="61676" y="872"/>
                  </a:cubicBezTo>
                  <a:cubicBezTo>
                    <a:pt x="61676" y="0"/>
                    <a:pt x="61676" y="0"/>
                    <a:pt x="61676" y="0"/>
                  </a:cubicBezTo>
                  <a:cubicBezTo>
                    <a:pt x="60363" y="0"/>
                    <a:pt x="60363" y="0"/>
                    <a:pt x="59049" y="0"/>
                  </a:cubicBezTo>
                  <a:cubicBezTo>
                    <a:pt x="59049" y="0"/>
                    <a:pt x="59049" y="0"/>
                    <a:pt x="57736" y="0"/>
                  </a:cubicBezTo>
                  <a:cubicBezTo>
                    <a:pt x="57736" y="0"/>
                    <a:pt x="57736" y="0"/>
                    <a:pt x="57736" y="0"/>
                  </a:cubicBezTo>
                  <a:cubicBezTo>
                    <a:pt x="56428" y="0"/>
                    <a:pt x="57736" y="0"/>
                    <a:pt x="57736" y="0"/>
                  </a:cubicBezTo>
                  <a:cubicBezTo>
                    <a:pt x="57736" y="872"/>
                    <a:pt x="56428" y="872"/>
                    <a:pt x="56428" y="872"/>
                  </a:cubicBezTo>
                  <a:cubicBezTo>
                    <a:pt x="55115" y="0"/>
                    <a:pt x="49866" y="2611"/>
                    <a:pt x="49866" y="872"/>
                  </a:cubicBezTo>
                  <a:cubicBezTo>
                    <a:pt x="49866" y="1738"/>
                    <a:pt x="47239" y="1738"/>
                    <a:pt x="47239" y="1738"/>
                  </a:cubicBezTo>
                  <a:cubicBezTo>
                    <a:pt x="45926" y="872"/>
                    <a:pt x="45926" y="2611"/>
                    <a:pt x="44618" y="3477"/>
                  </a:cubicBezTo>
                  <a:cubicBezTo>
                    <a:pt x="44618" y="2611"/>
                    <a:pt x="44618" y="2611"/>
                    <a:pt x="44618" y="1738"/>
                  </a:cubicBezTo>
                  <a:cubicBezTo>
                    <a:pt x="44618" y="1738"/>
                    <a:pt x="44618" y="872"/>
                    <a:pt x="43305" y="872"/>
                  </a:cubicBezTo>
                  <a:cubicBezTo>
                    <a:pt x="43305" y="872"/>
                    <a:pt x="43305" y="1738"/>
                    <a:pt x="41991" y="2611"/>
                  </a:cubicBezTo>
                  <a:cubicBezTo>
                    <a:pt x="41991" y="2611"/>
                    <a:pt x="41991" y="2611"/>
                    <a:pt x="40678" y="3477"/>
                  </a:cubicBezTo>
                  <a:cubicBezTo>
                    <a:pt x="40678" y="2611"/>
                    <a:pt x="41991" y="1738"/>
                    <a:pt x="41991" y="1738"/>
                  </a:cubicBezTo>
                  <a:cubicBezTo>
                    <a:pt x="41991" y="872"/>
                    <a:pt x="41991" y="872"/>
                    <a:pt x="40678" y="872"/>
                  </a:cubicBezTo>
                  <a:cubicBezTo>
                    <a:pt x="40678" y="872"/>
                    <a:pt x="40678" y="1738"/>
                    <a:pt x="40678" y="1738"/>
                  </a:cubicBezTo>
                  <a:cubicBezTo>
                    <a:pt x="40678" y="872"/>
                    <a:pt x="39364" y="0"/>
                    <a:pt x="38056" y="872"/>
                  </a:cubicBezTo>
                  <a:cubicBezTo>
                    <a:pt x="38056" y="872"/>
                    <a:pt x="38056" y="872"/>
                    <a:pt x="38056" y="1738"/>
                  </a:cubicBezTo>
                  <a:cubicBezTo>
                    <a:pt x="38056" y="1738"/>
                    <a:pt x="38056" y="1738"/>
                    <a:pt x="36743" y="1738"/>
                  </a:cubicBezTo>
                  <a:cubicBezTo>
                    <a:pt x="36743" y="2611"/>
                    <a:pt x="36743" y="2611"/>
                    <a:pt x="38056" y="3477"/>
                  </a:cubicBezTo>
                  <a:cubicBezTo>
                    <a:pt x="38056" y="2611"/>
                    <a:pt x="36743" y="2611"/>
                    <a:pt x="36743" y="3477"/>
                  </a:cubicBezTo>
                  <a:cubicBezTo>
                    <a:pt x="36743" y="3477"/>
                    <a:pt x="36743" y="3477"/>
                    <a:pt x="36743" y="3477"/>
                  </a:cubicBezTo>
                  <a:cubicBezTo>
                    <a:pt x="36743" y="3477"/>
                    <a:pt x="36743" y="3477"/>
                    <a:pt x="38056" y="3477"/>
                  </a:cubicBezTo>
                  <a:cubicBezTo>
                    <a:pt x="38056" y="3477"/>
                    <a:pt x="38056" y="3477"/>
                    <a:pt x="38056" y="4350"/>
                  </a:cubicBezTo>
                  <a:cubicBezTo>
                    <a:pt x="36743" y="4350"/>
                    <a:pt x="36743" y="3477"/>
                    <a:pt x="36743" y="3477"/>
                  </a:cubicBezTo>
                  <a:cubicBezTo>
                    <a:pt x="36743" y="4350"/>
                    <a:pt x="36743" y="4350"/>
                    <a:pt x="36743" y="4350"/>
                  </a:cubicBezTo>
                  <a:cubicBezTo>
                    <a:pt x="36743" y="4350"/>
                    <a:pt x="36743" y="4350"/>
                    <a:pt x="35429" y="4350"/>
                  </a:cubicBezTo>
                  <a:cubicBezTo>
                    <a:pt x="36743" y="5216"/>
                    <a:pt x="36743" y="6088"/>
                    <a:pt x="36743" y="6088"/>
                  </a:cubicBezTo>
                  <a:cubicBezTo>
                    <a:pt x="38056" y="6088"/>
                    <a:pt x="38056" y="6088"/>
                    <a:pt x="39364" y="6088"/>
                  </a:cubicBezTo>
                  <a:cubicBezTo>
                    <a:pt x="39364" y="6088"/>
                    <a:pt x="38056" y="6088"/>
                    <a:pt x="38056" y="6088"/>
                  </a:cubicBezTo>
                  <a:cubicBezTo>
                    <a:pt x="38056" y="6088"/>
                    <a:pt x="39364" y="6088"/>
                    <a:pt x="39364" y="6955"/>
                  </a:cubicBezTo>
                  <a:cubicBezTo>
                    <a:pt x="38056" y="6088"/>
                    <a:pt x="36743" y="5216"/>
                    <a:pt x="35429" y="6088"/>
                  </a:cubicBezTo>
                  <a:cubicBezTo>
                    <a:pt x="35429" y="6088"/>
                    <a:pt x="35429" y="6088"/>
                    <a:pt x="35429" y="6088"/>
                  </a:cubicBezTo>
                  <a:cubicBezTo>
                    <a:pt x="35429" y="6088"/>
                    <a:pt x="35429" y="6088"/>
                    <a:pt x="34116" y="6088"/>
                  </a:cubicBezTo>
                  <a:cubicBezTo>
                    <a:pt x="34116" y="6088"/>
                    <a:pt x="34116" y="6088"/>
                    <a:pt x="34116" y="6088"/>
                  </a:cubicBezTo>
                  <a:cubicBezTo>
                    <a:pt x="32808" y="6088"/>
                    <a:pt x="34116" y="6955"/>
                    <a:pt x="34116" y="6955"/>
                  </a:cubicBezTo>
                  <a:cubicBezTo>
                    <a:pt x="34116" y="6955"/>
                    <a:pt x="34116" y="7827"/>
                    <a:pt x="35429" y="7827"/>
                  </a:cubicBezTo>
                  <a:cubicBezTo>
                    <a:pt x="35429" y="7827"/>
                    <a:pt x="35429" y="7827"/>
                    <a:pt x="34116" y="7827"/>
                  </a:cubicBezTo>
                  <a:cubicBezTo>
                    <a:pt x="35429" y="7827"/>
                    <a:pt x="34116" y="7827"/>
                    <a:pt x="34116" y="7827"/>
                  </a:cubicBezTo>
                  <a:cubicBezTo>
                    <a:pt x="35429" y="8694"/>
                    <a:pt x="34116" y="8694"/>
                    <a:pt x="34116" y="8694"/>
                  </a:cubicBezTo>
                  <a:cubicBezTo>
                    <a:pt x="34116" y="8694"/>
                    <a:pt x="32808" y="8694"/>
                    <a:pt x="32808" y="8694"/>
                  </a:cubicBezTo>
                  <a:cubicBezTo>
                    <a:pt x="32808" y="8694"/>
                    <a:pt x="32808" y="9566"/>
                    <a:pt x="32808" y="9566"/>
                  </a:cubicBezTo>
                  <a:cubicBezTo>
                    <a:pt x="34116" y="9566"/>
                    <a:pt x="34116" y="9566"/>
                    <a:pt x="34116" y="9566"/>
                  </a:cubicBezTo>
                  <a:cubicBezTo>
                    <a:pt x="34116" y="9566"/>
                    <a:pt x="36743" y="10433"/>
                    <a:pt x="35429" y="11305"/>
                  </a:cubicBezTo>
                  <a:cubicBezTo>
                    <a:pt x="35429" y="11305"/>
                    <a:pt x="35429" y="11305"/>
                    <a:pt x="35429" y="11305"/>
                  </a:cubicBezTo>
                  <a:cubicBezTo>
                    <a:pt x="36743" y="11305"/>
                    <a:pt x="36743" y="12172"/>
                    <a:pt x="36743" y="12172"/>
                  </a:cubicBezTo>
                  <a:cubicBezTo>
                    <a:pt x="36743" y="11305"/>
                    <a:pt x="34116" y="11305"/>
                    <a:pt x="34116" y="10433"/>
                  </a:cubicBezTo>
                  <a:cubicBezTo>
                    <a:pt x="34116" y="10433"/>
                    <a:pt x="34116" y="11305"/>
                    <a:pt x="32808" y="11305"/>
                  </a:cubicBezTo>
                  <a:cubicBezTo>
                    <a:pt x="32808" y="11305"/>
                    <a:pt x="35429" y="12172"/>
                    <a:pt x="35429" y="12172"/>
                  </a:cubicBezTo>
                  <a:cubicBezTo>
                    <a:pt x="34116" y="12172"/>
                    <a:pt x="32808" y="10433"/>
                    <a:pt x="32808" y="12172"/>
                  </a:cubicBezTo>
                  <a:cubicBezTo>
                    <a:pt x="31495" y="12172"/>
                    <a:pt x="31495" y="12172"/>
                    <a:pt x="31495" y="11305"/>
                  </a:cubicBezTo>
                  <a:cubicBezTo>
                    <a:pt x="31495" y="11305"/>
                    <a:pt x="31495" y="11305"/>
                    <a:pt x="30181" y="11305"/>
                  </a:cubicBezTo>
                  <a:cubicBezTo>
                    <a:pt x="30181" y="12172"/>
                    <a:pt x="31495" y="12172"/>
                    <a:pt x="31495" y="13044"/>
                  </a:cubicBezTo>
                  <a:cubicBezTo>
                    <a:pt x="31495" y="13044"/>
                    <a:pt x="30181" y="13044"/>
                    <a:pt x="30181" y="13044"/>
                  </a:cubicBezTo>
                  <a:cubicBezTo>
                    <a:pt x="30181" y="13044"/>
                    <a:pt x="30181" y="13044"/>
                    <a:pt x="31495" y="13044"/>
                  </a:cubicBezTo>
                  <a:cubicBezTo>
                    <a:pt x="28868" y="13044"/>
                    <a:pt x="30181" y="12172"/>
                    <a:pt x="28868" y="12172"/>
                  </a:cubicBezTo>
                  <a:cubicBezTo>
                    <a:pt x="28868" y="12172"/>
                    <a:pt x="28868" y="12172"/>
                    <a:pt x="28868" y="12172"/>
                  </a:cubicBezTo>
                  <a:cubicBezTo>
                    <a:pt x="28868" y="13044"/>
                    <a:pt x="28868" y="13911"/>
                    <a:pt x="28868" y="13911"/>
                  </a:cubicBezTo>
                  <a:cubicBezTo>
                    <a:pt x="28868" y="13911"/>
                    <a:pt x="28868" y="13911"/>
                    <a:pt x="28868" y="13911"/>
                  </a:cubicBezTo>
                  <a:cubicBezTo>
                    <a:pt x="30181" y="14783"/>
                    <a:pt x="28868" y="13911"/>
                    <a:pt x="28868" y="14783"/>
                  </a:cubicBezTo>
                  <a:cubicBezTo>
                    <a:pt x="27554" y="14783"/>
                    <a:pt x="28868" y="16522"/>
                    <a:pt x="30181" y="16522"/>
                  </a:cubicBezTo>
                  <a:cubicBezTo>
                    <a:pt x="30181" y="16522"/>
                    <a:pt x="30181" y="16522"/>
                    <a:pt x="30181" y="16522"/>
                  </a:cubicBezTo>
                  <a:cubicBezTo>
                    <a:pt x="30181" y="16522"/>
                    <a:pt x="31495" y="16522"/>
                    <a:pt x="31495" y="16522"/>
                  </a:cubicBezTo>
                  <a:cubicBezTo>
                    <a:pt x="31495" y="17388"/>
                    <a:pt x="31495" y="17388"/>
                    <a:pt x="30181" y="17388"/>
                  </a:cubicBezTo>
                  <a:cubicBezTo>
                    <a:pt x="30181" y="17388"/>
                    <a:pt x="30181" y="17388"/>
                    <a:pt x="30181" y="17388"/>
                  </a:cubicBezTo>
                  <a:cubicBezTo>
                    <a:pt x="30181" y="17388"/>
                    <a:pt x="27554" y="15650"/>
                    <a:pt x="27554" y="16522"/>
                  </a:cubicBezTo>
                  <a:cubicBezTo>
                    <a:pt x="27554" y="16522"/>
                    <a:pt x="27554" y="18261"/>
                    <a:pt x="28868" y="18261"/>
                  </a:cubicBezTo>
                  <a:cubicBezTo>
                    <a:pt x="28868" y="18261"/>
                    <a:pt x="27554" y="19127"/>
                    <a:pt x="28868" y="19127"/>
                  </a:cubicBezTo>
                  <a:cubicBezTo>
                    <a:pt x="28868" y="20000"/>
                    <a:pt x="30181" y="19127"/>
                    <a:pt x="30181" y="19127"/>
                  </a:cubicBezTo>
                  <a:cubicBezTo>
                    <a:pt x="30181" y="19127"/>
                    <a:pt x="31495" y="19127"/>
                    <a:pt x="30181" y="19127"/>
                  </a:cubicBezTo>
                  <a:cubicBezTo>
                    <a:pt x="31495" y="20000"/>
                    <a:pt x="31495" y="19127"/>
                    <a:pt x="32808" y="18261"/>
                  </a:cubicBezTo>
                  <a:cubicBezTo>
                    <a:pt x="32808" y="19127"/>
                    <a:pt x="30181" y="20000"/>
                    <a:pt x="30181" y="20000"/>
                  </a:cubicBezTo>
                  <a:cubicBezTo>
                    <a:pt x="30181" y="20000"/>
                    <a:pt x="28868" y="20000"/>
                    <a:pt x="30181" y="20872"/>
                  </a:cubicBezTo>
                  <a:cubicBezTo>
                    <a:pt x="28868" y="20872"/>
                    <a:pt x="31495" y="20872"/>
                    <a:pt x="31495" y="20872"/>
                  </a:cubicBezTo>
                  <a:cubicBezTo>
                    <a:pt x="31495" y="20872"/>
                    <a:pt x="31495" y="20872"/>
                    <a:pt x="31495" y="20872"/>
                  </a:cubicBezTo>
                  <a:cubicBezTo>
                    <a:pt x="32808" y="20000"/>
                    <a:pt x="32808" y="20000"/>
                    <a:pt x="32808" y="20000"/>
                  </a:cubicBezTo>
                  <a:cubicBezTo>
                    <a:pt x="32808" y="20000"/>
                    <a:pt x="32808" y="20000"/>
                    <a:pt x="32808" y="20000"/>
                  </a:cubicBezTo>
                  <a:cubicBezTo>
                    <a:pt x="32808" y="20872"/>
                    <a:pt x="32808" y="20872"/>
                    <a:pt x="32808" y="20872"/>
                  </a:cubicBezTo>
                  <a:cubicBezTo>
                    <a:pt x="32808" y="20872"/>
                    <a:pt x="32808" y="21738"/>
                    <a:pt x="32808" y="21738"/>
                  </a:cubicBezTo>
                  <a:cubicBezTo>
                    <a:pt x="32808" y="21738"/>
                    <a:pt x="31495" y="20872"/>
                    <a:pt x="31495" y="20872"/>
                  </a:cubicBezTo>
                  <a:cubicBezTo>
                    <a:pt x="30181" y="20872"/>
                    <a:pt x="30181" y="21738"/>
                    <a:pt x="30181" y="22611"/>
                  </a:cubicBezTo>
                  <a:cubicBezTo>
                    <a:pt x="30181" y="22611"/>
                    <a:pt x="30181" y="23477"/>
                    <a:pt x="31495" y="23477"/>
                  </a:cubicBezTo>
                  <a:cubicBezTo>
                    <a:pt x="31495" y="23477"/>
                    <a:pt x="32808" y="22611"/>
                    <a:pt x="32808" y="23477"/>
                  </a:cubicBezTo>
                  <a:cubicBezTo>
                    <a:pt x="32808" y="23477"/>
                    <a:pt x="32808" y="23477"/>
                    <a:pt x="32808" y="23477"/>
                  </a:cubicBezTo>
                  <a:cubicBezTo>
                    <a:pt x="31495" y="23477"/>
                    <a:pt x="31495" y="23477"/>
                    <a:pt x="30181" y="22611"/>
                  </a:cubicBezTo>
                  <a:cubicBezTo>
                    <a:pt x="30181" y="22611"/>
                    <a:pt x="28868" y="23477"/>
                    <a:pt x="28868" y="24350"/>
                  </a:cubicBezTo>
                  <a:cubicBezTo>
                    <a:pt x="28868" y="24350"/>
                    <a:pt x="28868" y="24350"/>
                    <a:pt x="28868" y="24350"/>
                  </a:cubicBezTo>
                  <a:cubicBezTo>
                    <a:pt x="28868" y="24350"/>
                    <a:pt x="30181" y="24350"/>
                    <a:pt x="30181" y="24350"/>
                  </a:cubicBezTo>
                  <a:cubicBezTo>
                    <a:pt x="30181" y="24350"/>
                    <a:pt x="30181" y="24350"/>
                    <a:pt x="30181" y="24350"/>
                  </a:cubicBezTo>
                  <a:cubicBezTo>
                    <a:pt x="30181" y="25216"/>
                    <a:pt x="30181" y="25216"/>
                    <a:pt x="31495" y="25216"/>
                  </a:cubicBezTo>
                  <a:cubicBezTo>
                    <a:pt x="30181" y="26088"/>
                    <a:pt x="30181" y="24350"/>
                    <a:pt x="28868" y="24350"/>
                  </a:cubicBezTo>
                  <a:cubicBezTo>
                    <a:pt x="27554" y="24350"/>
                    <a:pt x="27554" y="26088"/>
                    <a:pt x="27554" y="26088"/>
                  </a:cubicBezTo>
                  <a:cubicBezTo>
                    <a:pt x="27554" y="26088"/>
                    <a:pt x="27554" y="26088"/>
                    <a:pt x="27554" y="26088"/>
                  </a:cubicBezTo>
                  <a:cubicBezTo>
                    <a:pt x="27554" y="26955"/>
                    <a:pt x="28868" y="26088"/>
                    <a:pt x="28868" y="26088"/>
                  </a:cubicBezTo>
                  <a:cubicBezTo>
                    <a:pt x="28868" y="26955"/>
                    <a:pt x="28868" y="26955"/>
                    <a:pt x="28868" y="26955"/>
                  </a:cubicBezTo>
                  <a:cubicBezTo>
                    <a:pt x="28868" y="26955"/>
                    <a:pt x="28868" y="26955"/>
                    <a:pt x="30181" y="26955"/>
                  </a:cubicBezTo>
                  <a:cubicBezTo>
                    <a:pt x="30181" y="26955"/>
                    <a:pt x="26246" y="26955"/>
                    <a:pt x="28868" y="27827"/>
                  </a:cubicBezTo>
                  <a:cubicBezTo>
                    <a:pt x="28868" y="27827"/>
                    <a:pt x="27554" y="27827"/>
                    <a:pt x="27554" y="27827"/>
                  </a:cubicBezTo>
                  <a:cubicBezTo>
                    <a:pt x="27554" y="27827"/>
                    <a:pt x="27554" y="27827"/>
                    <a:pt x="27554" y="27827"/>
                  </a:cubicBezTo>
                  <a:cubicBezTo>
                    <a:pt x="27554" y="28694"/>
                    <a:pt x="27554" y="27827"/>
                    <a:pt x="27554" y="28694"/>
                  </a:cubicBezTo>
                  <a:cubicBezTo>
                    <a:pt x="26246" y="27827"/>
                    <a:pt x="26246" y="27827"/>
                    <a:pt x="26246" y="28694"/>
                  </a:cubicBezTo>
                  <a:cubicBezTo>
                    <a:pt x="24933" y="28694"/>
                    <a:pt x="23619" y="28694"/>
                    <a:pt x="23619" y="28694"/>
                  </a:cubicBezTo>
                  <a:cubicBezTo>
                    <a:pt x="22306" y="28694"/>
                    <a:pt x="23619" y="29566"/>
                    <a:pt x="24933" y="29566"/>
                  </a:cubicBezTo>
                  <a:cubicBezTo>
                    <a:pt x="24933" y="29566"/>
                    <a:pt x="26246" y="29566"/>
                    <a:pt x="27554" y="29566"/>
                  </a:cubicBezTo>
                  <a:cubicBezTo>
                    <a:pt x="27554" y="29566"/>
                    <a:pt x="28868" y="29566"/>
                    <a:pt x="28868" y="29566"/>
                  </a:cubicBezTo>
                  <a:cubicBezTo>
                    <a:pt x="28868" y="28694"/>
                    <a:pt x="28868" y="29566"/>
                    <a:pt x="30181" y="29566"/>
                  </a:cubicBezTo>
                  <a:cubicBezTo>
                    <a:pt x="30181" y="29566"/>
                    <a:pt x="31495" y="29566"/>
                    <a:pt x="31495" y="29566"/>
                  </a:cubicBezTo>
                  <a:cubicBezTo>
                    <a:pt x="30181" y="29566"/>
                    <a:pt x="30181" y="29566"/>
                    <a:pt x="28868" y="29566"/>
                  </a:cubicBezTo>
                  <a:cubicBezTo>
                    <a:pt x="28868" y="29566"/>
                    <a:pt x="27554" y="29566"/>
                    <a:pt x="27554" y="30433"/>
                  </a:cubicBezTo>
                  <a:cubicBezTo>
                    <a:pt x="27554" y="30433"/>
                    <a:pt x="27554" y="30433"/>
                    <a:pt x="27554" y="30433"/>
                  </a:cubicBezTo>
                  <a:cubicBezTo>
                    <a:pt x="27554" y="29566"/>
                    <a:pt x="26246" y="29566"/>
                    <a:pt x="26246" y="30433"/>
                  </a:cubicBezTo>
                  <a:cubicBezTo>
                    <a:pt x="26246" y="31305"/>
                    <a:pt x="28868" y="32172"/>
                    <a:pt x="28868" y="31305"/>
                  </a:cubicBezTo>
                  <a:cubicBezTo>
                    <a:pt x="28868" y="32172"/>
                    <a:pt x="30181" y="32172"/>
                    <a:pt x="30181" y="32172"/>
                  </a:cubicBezTo>
                  <a:cubicBezTo>
                    <a:pt x="31495" y="31305"/>
                    <a:pt x="32808" y="30433"/>
                    <a:pt x="32808" y="29566"/>
                  </a:cubicBezTo>
                  <a:cubicBezTo>
                    <a:pt x="34116" y="29566"/>
                    <a:pt x="34116" y="29566"/>
                    <a:pt x="35429" y="28694"/>
                  </a:cubicBezTo>
                  <a:cubicBezTo>
                    <a:pt x="35429" y="28694"/>
                    <a:pt x="35429" y="27827"/>
                    <a:pt x="36743" y="27827"/>
                  </a:cubicBezTo>
                  <a:cubicBezTo>
                    <a:pt x="36743" y="27827"/>
                    <a:pt x="35429" y="28694"/>
                    <a:pt x="35429" y="28694"/>
                  </a:cubicBezTo>
                  <a:cubicBezTo>
                    <a:pt x="35429" y="29566"/>
                    <a:pt x="38056" y="29566"/>
                    <a:pt x="38056" y="28694"/>
                  </a:cubicBezTo>
                  <a:cubicBezTo>
                    <a:pt x="38056" y="29566"/>
                    <a:pt x="36743" y="29566"/>
                    <a:pt x="36743" y="29566"/>
                  </a:cubicBezTo>
                  <a:cubicBezTo>
                    <a:pt x="35429" y="29566"/>
                    <a:pt x="35429" y="29566"/>
                    <a:pt x="34116" y="29566"/>
                  </a:cubicBezTo>
                  <a:cubicBezTo>
                    <a:pt x="34116" y="29566"/>
                    <a:pt x="34116" y="31305"/>
                    <a:pt x="32808" y="31305"/>
                  </a:cubicBezTo>
                  <a:cubicBezTo>
                    <a:pt x="34116" y="32172"/>
                    <a:pt x="34116" y="31305"/>
                    <a:pt x="35429" y="31305"/>
                  </a:cubicBezTo>
                  <a:cubicBezTo>
                    <a:pt x="34116" y="31305"/>
                    <a:pt x="34116" y="32172"/>
                    <a:pt x="32808" y="31305"/>
                  </a:cubicBezTo>
                  <a:cubicBezTo>
                    <a:pt x="32808" y="32172"/>
                    <a:pt x="32808" y="32172"/>
                    <a:pt x="32808" y="33044"/>
                  </a:cubicBezTo>
                  <a:cubicBezTo>
                    <a:pt x="32808" y="32172"/>
                    <a:pt x="32808" y="32172"/>
                    <a:pt x="32808" y="32172"/>
                  </a:cubicBezTo>
                  <a:cubicBezTo>
                    <a:pt x="32808" y="33044"/>
                    <a:pt x="34116" y="33044"/>
                    <a:pt x="35429" y="33044"/>
                  </a:cubicBezTo>
                  <a:cubicBezTo>
                    <a:pt x="36743" y="33044"/>
                    <a:pt x="36743" y="31305"/>
                    <a:pt x="38056" y="31305"/>
                  </a:cubicBezTo>
                  <a:cubicBezTo>
                    <a:pt x="36743" y="31305"/>
                    <a:pt x="36743" y="32172"/>
                    <a:pt x="35429" y="33044"/>
                  </a:cubicBezTo>
                  <a:cubicBezTo>
                    <a:pt x="35429" y="33044"/>
                    <a:pt x="35429" y="33044"/>
                    <a:pt x="34116" y="33044"/>
                  </a:cubicBezTo>
                  <a:cubicBezTo>
                    <a:pt x="32808" y="33044"/>
                    <a:pt x="31495" y="33044"/>
                    <a:pt x="31495" y="33911"/>
                  </a:cubicBezTo>
                  <a:cubicBezTo>
                    <a:pt x="31495" y="33911"/>
                    <a:pt x="32808" y="33911"/>
                    <a:pt x="32808" y="33911"/>
                  </a:cubicBezTo>
                  <a:cubicBezTo>
                    <a:pt x="31495" y="34783"/>
                    <a:pt x="31495" y="33911"/>
                    <a:pt x="31495" y="34783"/>
                  </a:cubicBezTo>
                  <a:cubicBezTo>
                    <a:pt x="30181" y="36522"/>
                    <a:pt x="31495" y="35650"/>
                    <a:pt x="31495" y="35650"/>
                  </a:cubicBezTo>
                  <a:cubicBezTo>
                    <a:pt x="31495" y="35650"/>
                    <a:pt x="31495" y="35650"/>
                    <a:pt x="32808" y="35650"/>
                  </a:cubicBezTo>
                  <a:cubicBezTo>
                    <a:pt x="32808" y="35650"/>
                    <a:pt x="31495" y="35650"/>
                    <a:pt x="31495" y="35650"/>
                  </a:cubicBezTo>
                  <a:cubicBezTo>
                    <a:pt x="31495" y="36522"/>
                    <a:pt x="31495" y="36522"/>
                    <a:pt x="31495" y="37388"/>
                  </a:cubicBezTo>
                  <a:cubicBezTo>
                    <a:pt x="31495" y="37388"/>
                    <a:pt x="31495" y="36522"/>
                    <a:pt x="31495" y="36522"/>
                  </a:cubicBezTo>
                  <a:cubicBezTo>
                    <a:pt x="31495" y="37388"/>
                    <a:pt x="31495" y="37388"/>
                    <a:pt x="31495" y="38261"/>
                  </a:cubicBezTo>
                  <a:cubicBezTo>
                    <a:pt x="31495" y="37388"/>
                    <a:pt x="28868" y="40000"/>
                    <a:pt x="30181" y="40000"/>
                  </a:cubicBezTo>
                  <a:cubicBezTo>
                    <a:pt x="30181" y="40000"/>
                    <a:pt x="30181" y="39127"/>
                    <a:pt x="31495" y="39127"/>
                  </a:cubicBezTo>
                  <a:cubicBezTo>
                    <a:pt x="31495" y="39127"/>
                    <a:pt x="28868" y="40000"/>
                    <a:pt x="30181" y="40872"/>
                  </a:cubicBezTo>
                  <a:cubicBezTo>
                    <a:pt x="30181" y="40872"/>
                    <a:pt x="30181" y="40872"/>
                    <a:pt x="31495" y="40000"/>
                  </a:cubicBezTo>
                  <a:cubicBezTo>
                    <a:pt x="30181" y="40872"/>
                    <a:pt x="30181" y="41738"/>
                    <a:pt x="30181" y="41738"/>
                  </a:cubicBezTo>
                  <a:cubicBezTo>
                    <a:pt x="30181" y="42611"/>
                    <a:pt x="30181" y="42611"/>
                    <a:pt x="30181" y="42611"/>
                  </a:cubicBezTo>
                  <a:cubicBezTo>
                    <a:pt x="31495" y="42611"/>
                    <a:pt x="31495" y="41738"/>
                    <a:pt x="32808" y="41738"/>
                  </a:cubicBezTo>
                  <a:cubicBezTo>
                    <a:pt x="31495" y="42611"/>
                    <a:pt x="30181" y="43477"/>
                    <a:pt x="30181" y="44350"/>
                  </a:cubicBezTo>
                  <a:cubicBezTo>
                    <a:pt x="28868" y="45216"/>
                    <a:pt x="30181" y="46088"/>
                    <a:pt x="28868" y="46955"/>
                  </a:cubicBezTo>
                  <a:cubicBezTo>
                    <a:pt x="28868" y="47827"/>
                    <a:pt x="28868" y="47827"/>
                    <a:pt x="28868" y="48694"/>
                  </a:cubicBezTo>
                  <a:cubicBezTo>
                    <a:pt x="28868" y="48694"/>
                    <a:pt x="28868" y="49566"/>
                    <a:pt x="30181" y="49566"/>
                  </a:cubicBezTo>
                  <a:cubicBezTo>
                    <a:pt x="30181" y="49566"/>
                    <a:pt x="32808" y="47827"/>
                    <a:pt x="31495" y="47827"/>
                  </a:cubicBezTo>
                  <a:cubicBezTo>
                    <a:pt x="31495" y="47827"/>
                    <a:pt x="31495" y="46955"/>
                    <a:pt x="31495" y="46955"/>
                  </a:cubicBezTo>
                  <a:cubicBezTo>
                    <a:pt x="31495" y="46088"/>
                    <a:pt x="32808" y="46088"/>
                    <a:pt x="32808" y="46088"/>
                  </a:cubicBezTo>
                  <a:cubicBezTo>
                    <a:pt x="32808" y="46088"/>
                    <a:pt x="32808" y="45216"/>
                    <a:pt x="32808" y="45216"/>
                  </a:cubicBezTo>
                  <a:cubicBezTo>
                    <a:pt x="32808" y="44350"/>
                    <a:pt x="31495" y="44350"/>
                    <a:pt x="32808" y="43477"/>
                  </a:cubicBezTo>
                  <a:cubicBezTo>
                    <a:pt x="34116" y="42611"/>
                    <a:pt x="34116" y="42611"/>
                    <a:pt x="34116" y="42611"/>
                  </a:cubicBezTo>
                  <a:cubicBezTo>
                    <a:pt x="34116" y="41738"/>
                    <a:pt x="32808" y="40872"/>
                    <a:pt x="32808" y="40872"/>
                  </a:cubicBezTo>
                  <a:cubicBezTo>
                    <a:pt x="32808" y="40872"/>
                    <a:pt x="32808" y="40000"/>
                    <a:pt x="32808" y="39127"/>
                  </a:cubicBezTo>
                  <a:cubicBezTo>
                    <a:pt x="32808" y="40000"/>
                    <a:pt x="35429" y="38261"/>
                    <a:pt x="35429" y="37388"/>
                  </a:cubicBezTo>
                  <a:cubicBezTo>
                    <a:pt x="35429" y="37388"/>
                    <a:pt x="36743" y="37388"/>
                    <a:pt x="36743" y="36522"/>
                  </a:cubicBezTo>
                  <a:cubicBezTo>
                    <a:pt x="38056" y="36522"/>
                    <a:pt x="38056" y="36522"/>
                    <a:pt x="38056" y="35650"/>
                  </a:cubicBezTo>
                  <a:cubicBezTo>
                    <a:pt x="38056" y="35650"/>
                    <a:pt x="39364" y="35650"/>
                    <a:pt x="39364" y="35650"/>
                  </a:cubicBezTo>
                  <a:cubicBezTo>
                    <a:pt x="39364" y="35650"/>
                    <a:pt x="38056" y="35650"/>
                    <a:pt x="38056" y="36522"/>
                  </a:cubicBezTo>
                  <a:cubicBezTo>
                    <a:pt x="38056" y="36522"/>
                    <a:pt x="36743" y="36522"/>
                    <a:pt x="36743" y="37388"/>
                  </a:cubicBezTo>
                  <a:cubicBezTo>
                    <a:pt x="36743" y="37388"/>
                    <a:pt x="35429" y="37388"/>
                    <a:pt x="35429" y="37388"/>
                  </a:cubicBezTo>
                  <a:cubicBezTo>
                    <a:pt x="35429" y="38261"/>
                    <a:pt x="35429" y="38261"/>
                    <a:pt x="34116" y="39127"/>
                  </a:cubicBezTo>
                  <a:cubicBezTo>
                    <a:pt x="34116" y="40000"/>
                    <a:pt x="34116" y="41738"/>
                    <a:pt x="35429" y="41738"/>
                  </a:cubicBezTo>
                  <a:cubicBezTo>
                    <a:pt x="35429" y="40872"/>
                    <a:pt x="35429" y="40872"/>
                    <a:pt x="35429" y="40000"/>
                  </a:cubicBezTo>
                  <a:cubicBezTo>
                    <a:pt x="35429" y="40000"/>
                    <a:pt x="36743" y="40872"/>
                    <a:pt x="36743" y="40872"/>
                  </a:cubicBezTo>
                  <a:cubicBezTo>
                    <a:pt x="36743" y="40000"/>
                    <a:pt x="36743" y="40000"/>
                    <a:pt x="36743" y="39127"/>
                  </a:cubicBezTo>
                  <a:cubicBezTo>
                    <a:pt x="36743" y="40000"/>
                    <a:pt x="38056" y="41738"/>
                    <a:pt x="38056" y="40872"/>
                  </a:cubicBezTo>
                  <a:cubicBezTo>
                    <a:pt x="39364" y="40872"/>
                    <a:pt x="39364" y="40000"/>
                    <a:pt x="39364" y="39127"/>
                  </a:cubicBezTo>
                  <a:cubicBezTo>
                    <a:pt x="40678" y="40000"/>
                    <a:pt x="39364" y="37388"/>
                    <a:pt x="39364" y="36522"/>
                  </a:cubicBezTo>
                  <a:cubicBezTo>
                    <a:pt x="39364" y="36522"/>
                    <a:pt x="39364" y="37388"/>
                    <a:pt x="39364" y="37388"/>
                  </a:cubicBezTo>
                  <a:cubicBezTo>
                    <a:pt x="40678" y="38261"/>
                    <a:pt x="40678" y="36522"/>
                    <a:pt x="40678" y="36522"/>
                  </a:cubicBezTo>
                  <a:cubicBezTo>
                    <a:pt x="40678" y="37388"/>
                    <a:pt x="39364" y="38261"/>
                    <a:pt x="39364" y="39127"/>
                  </a:cubicBezTo>
                  <a:cubicBezTo>
                    <a:pt x="40678" y="39127"/>
                    <a:pt x="40678" y="40000"/>
                    <a:pt x="40678" y="39127"/>
                  </a:cubicBezTo>
                  <a:cubicBezTo>
                    <a:pt x="40678" y="39127"/>
                    <a:pt x="40678" y="38261"/>
                    <a:pt x="40678" y="38261"/>
                  </a:cubicBezTo>
                  <a:cubicBezTo>
                    <a:pt x="40678" y="38261"/>
                    <a:pt x="40678" y="38261"/>
                    <a:pt x="40678" y="39127"/>
                  </a:cubicBezTo>
                  <a:cubicBezTo>
                    <a:pt x="40678" y="39127"/>
                    <a:pt x="40678" y="39127"/>
                    <a:pt x="41991" y="39127"/>
                  </a:cubicBezTo>
                  <a:cubicBezTo>
                    <a:pt x="41991" y="40000"/>
                    <a:pt x="43305" y="40000"/>
                    <a:pt x="44618" y="40000"/>
                  </a:cubicBezTo>
                  <a:cubicBezTo>
                    <a:pt x="43305" y="40872"/>
                    <a:pt x="41991" y="40000"/>
                    <a:pt x="40678" y="40000"/>
                  </a:cubicBezTo>
                  <a:cubicBezTo>
                    <a:pt x="38056" y="40872"/>
                    <a:pt x="40678" y="42611"/>
                    <a:pt x="39364" y="43477"/>
                  </a:cubicBezTo>
                  <a:cubicBezTo>
                    <a:pt x="39364" y="44350"/>
                    <a:pt x="40678" y="44350"/>
                    <a:pt x="40678" y="44350"/>
                  </a:cubicBezTo>
                  <a:cubicBezTo>
                    <a:pt x="40678" y="45216"/>
                    <a:pt x="43305" y="45216"/>
                    <a:pt x="41991" y="46088"/>
                  </a:cubicBezTo>
                  <a:cubicBezTo>
                    <a:pt x="44618" y="46088"/>
                    <a:pt x="41991" y="47827"/>
                    <a:pt x="40678" y="47827"/>
                  </a:cubicBezTo>
                  <a:cubicBezTo>
                    <a:pt x="39364" y="48694"/>
                    <a:pt x="40678" y="50433"/>
                    <a:pt x="39364" y="51305"/>
                  </a:cubicBezTo>
                  <a:cubicBezTo>
                    <a:pt x="38056" y="52172"/>
                    <a:pt x="38056" y="53044"/>
                    <a:pt x="38056" y="53911"/>
                  </a:cubicBezTo>
                  <a:cubicBezTo>
                    <a:pt x="38056" y="53911"/>
                    <a:pt x="38056" y="54783"/>
                    <a:pt x="38056" y="54783"/>
                  </a:cubicBezTo>
                  <a:cubicBezTo>
                    <a:pt x="36743" y="54783"/>
                    <a:pt x="36743" y="53911"/>
                    <a:pt x="36743" y="53044"/>
                  </a:cubicBezTo>
                  <a:cubicBezTo>
                    <a:pt x="35429" y="53911"/>
                    <a:pt x="36743" y="55650"/>
                    <a:pt x="38056" y="56522"/>
                  </a:cubicBezTo>
                  <a:cubicBezTo>
                    <a:pt x="38056" y="56522"/>
                    <a:pt x="38056" y="57388"/>
                    <a:pt x="39364" y="57388"/>
                  </a:cubicBezTo>
                  <a:cubicBezTo>
                    <a:pt x="39364" y="58261"/>
                    <a:pt x="38056" y="58261"/>
                    <a:pt x="39364" y="58261"/>
                  </a:cubicBezTo>
                  <a:cubicBezTo>
                    <a:pt x="39364" y="58261"/>
                    <a:pt x="39364" y="57388"/>
                    <a:pt x="39364" y="57388"/>
                  </a:cubicBezTo>
                  <a:cubicBezTo>
                    <a:pt x="39364" y="56522"/>
                    <a:pt x="38056" y="56522"/>
                    <a:pt x="39364" y="55650"/>
                  </a:cubicBezTo>
                  <a:cubicBezTo>
                    <a:pt x="40678" y="54783"/>
                    <a:pt x="40678" y="55650"/>
                    <a:pt x="40678" y="55650"/>
                  </a:cubicBezTo>
                  <a:cubicBezTo>
                    <a:pt x="41991" y="56522"/>
                    <a:pt x="43305" y="56522"/>
                    <a:pt x="43305" y="57388"/>
                  </a:cubicBezTo>
                  <a:cubicBezTo>
                    <a:pt x="44618" y="57388"/>
                    <a:pt x="45926" y="58261"/>
                    <a:pt x="45926" y="57388"/>
                  </a:cubicBezTo>
                  <a:cubicBezTo>
                    <a:pt x="45926" y="56522"/>
                    <a:pt x="45926" y="56522"/>
                    <a:pt x="45926" y="56522"/>
                  </a:cubicBezTo>
                  <a:cubicBezTo>
                    <a:pt x="45926" y="55650"/>
                    <a:pt x="45926" y="55650"/>
                    <a:pt x="45926" y="55650"/>
                  </a:cubicBezTo>
                  <a:cubicBezTo>
                    <a:pt x="44618" y="55650"/>
                    <a:pt x="44618" y="54783"/>
                    <a:pt x="45926" y="54783"/>
                  </a:cubicBezTo>
                  <a:cubicBezTo>
                    <a:pt x="45926" y="54783"/>
                    <a:pt x="47239" y="56522"/>
                    <a:pt x="47239" y="55650"/>
                  </a:cubicBezTo>
                  <a:cubicBezTo>
                    <a:pt x="47239" y="55650"/>
                    <a:pt x="48553" y="56522"/>
                    <a:pt x="49866" y="56522"/>
                  </a:cubicBezTo>
                  <a:cubicBezTo>
                    <a:pt x="48553" y="56522"/>
                    <a:pt x="49866" y="56522"/>
                    <a:pt x="49866" y="55650"/>
                  </a:cubicBezTo>
                  <a:cubicBezTo>
                    <a:pt x="49866" y="56522"/>
                    <a:pt x="49866" y="56522"/>
                    <a:pt x="49866" y="56522"/>
                  </a:cubicBezTo>
                  <a:cubicBezTo>
                    <a:pt x="49866" y="57388"/>
                    <a:pt x="52488" y="56522"/>
                    <a:pt x="52488" y="55650"/>
                  </a:cubicBezTo>
                  <a:cubicBezTo>
                    <a:pt x="52488" y="55650"/>
                    <a:pt x="52488" y="55650"/>
                    <a:pt x="52488" y="55650"/>
                  </a:cubicBezTo>
                  <a:cubicBezTo>
                    <a:pt x="52488" y="55650"/>
                    <a:pt x="52488" y="55650"/>
                    <a:pt x="52488" y="54783"/>
                  </a:cubicBezTo>
                  <a:cubicBezTo>
                    <a:pt x="52488" y="54783"/>
                    <a:pt x="52488" y="55650"/>
                    <a:pt x="52488" y="55650"/>
                  </a:cubicBezTo>
                  <a:cubicBezTo>
                    <a:pt x="52488" y="55650"/>
                    <a:pt x="52488" y="55650"/>
                    <a:pt x="52488" y="55650"/>
                  </a:cubicBezTo>
                  <a:cubicBezTo>
                    <a:pt x="52488" y="55650"/>
                    <a:pt x="52488" y="55650"/>
                    <a:pt x="52488" y="55650"/>
                  </a:cubicBezTo>
                  <a:cubicBezTo>
                    <a:pt x="53801" y="55650"/>
                    <a:pt x="53801" y="55650"/>
                    <a:pt x="53801" y="55650"/>
                  </a:cubicBezTo>
                  <a:cubicBezTo>
                    <a:pt x="53801" y="54783"/>
                    <a:pt x="55115" y="55650"/>
                    <a:pt x="55115" y="55650"/>
                  </a:cubicBezTo>
                  <a:cubicBezTo>
                    <a:pt x="55115" y="54783"/>
                    <a:pt x="55115" y="53911"/>
                    <a:pt x="55115" y="53911"/>
                  </a:cubicBezTo>
                  <a:cubicBezTo>
                    <a:pt x="56428" y="53911"/>
                    <a:pt x="56428" y="53911"/>
                    <a:pt x="57736" y="53911"/>
                  </a:cubicBezTo>
                  <a:cubicBezTo>
                    <a:pt x="57736" y="53911"/>
                    <a:pt x="61676" y="53911"/>
                    <a:pt x="61676" y="53911"/>
                  </a:cubicBezTo>
                  <a:cubicBezTo>
                    <a:pt x="61676" y="53911"/>
                    <a:pt x="61676" y="53911"/>
                    <a:pt x="61676" y="53911"/>
                  </a:cubicBezTo>
                  <a:cubicBezTo>
                    <a:pt x="61676" y="53911"/>
                    <a:pt x="61676" y="53911"/>
                    <a:pt x="61676" y="53911"/>
                  </a:cubicBezTo>
                  <a:cubicBezTo>
                    <a:pt x="61676" y="54783"/>
                    <a:pt x="61676" y="54783"/>
                    <a:pt x="60363" y="53911"/>
                  </a:cubicBezTo>
                  <a:cubicBezTo>
                    <a:pt x="59049" y="53911"/>
                    <a:pt x="59049" y="53911"/>
                    <a:pt x="59049" y="54783"/>
                  </a:cubicBezTo>
                  <a:cubicBezTo>
                    <a:pt x="59049" y="54783"/>
                    <a:pt x="59049" y="54783"/>
                    <a:pt x="59049" y="54783"/>
                  </a:cubicBezTo>
                  <a:cubicBezTo>
                    <a:pt x="59049" y="55650"/>
                    <a:pt x="59049" y="54783"/>
                    <a:pt x="57736" y="54783"/>
                  </a:cubicBezTo>
                  <a:cubicBezTo>
                    <a:pt x="57736" y="55650"/>
                    <a:pt x="57736" y="56522"/>
                    <a:pt x="56428" y="57388"/>
                  </a:cubicBezTo>
                  <a:cubicBezTo>
                    <a:pt x="56428" y="57388"/>
                    <a:pt x="56428" y="57388"/>
                    <a:pt x="56428" y="58261"/>
                  </a:cubicBezTo>
                  <a:cubicBezTo>
                    <a:pt x="55115" y="59127"/>
                    <a:pt x="55115" y="60000"/>
                    <a:pt x="55115" y="60000"/>
                  </a:cubicBezTo>
                  <a:cubicBezTo>
                    <a:pt x="55115" y="60872"/>
                    <a:pt x="56428" y="61738"/>
                    <a:pt x="56428" y="61738"/>
                  </a:cubicBezTo>
                  <a:cubicBezTo>
                    <a:pt x="57736" y="62611"/>
                    <a:pt x="57736" y="62611"/>
                    <a:pt x="57736" y="63477"/>
                  </a:cubicBezTo>
                  <a:cubicBezTo>
                    <a:pt x="57736" y="63477"/>
                    <a:pt x="57736" y="64350"/>
                    <a:pt x="59049" y="64350"/>
                  </a:cubicBezTo>
                  <a:cubicBezTo>
                    <a:pt x="60363" y="64350"/>
                    <a:pt x="59049" y="64350"/>
                    <a:pt x="60363" y="63477"/>
                  </a:cubicBezTo>
                  <a:cubicBezTo>
                    <a:pt x="60363" y="64350"/>
                    <a:pt x="60363" y="65216"/>
                    <a:pt x="59049" y="65216"/>
                  </a:cubicBezTo>
                  <a:cubicBezTo>
                    <a:pt x="59049" y="65216"/>
                    <a:pt x="59049" y="65216"/>
                    <a:pt x="59049" y="66088"/>
                  </a:cubicBezTo>
                  <a:cubicBezTo>
                    <a:pt x="60363" y="66088"/>
                    <a:pt x="60363" y="66088"/>
                    <a:pt x="60363" y="66088"/>
                  </a:cubicBezTo>
                  <a:cubicBezTo>
                    <a:pt x="60363" y="66088"/>
                    <a:pt x="61676" y="65216"/>
                    <a:pt x="61676" y="65216"/>
                  </a:cubicBezTo>
                  <a:cubicBezTo>
                    <a:pt x="61676" y="64350"/>
                    <a:pt x="61676" y="64350"/>
                    <a:pt x="62990" y="64350"/>
                  </a:cubicBezTo>
                  <a:cubicBezTo>
                    <a:pt x="62990" y="65216"/>
                    <a:pt x="61676" y="65216"/>
                    <a:pt x="62990" y="65216"/>
                  </a:cubicBezTo>
                  <a:cubicBezTo>
                    <a:pt x="62990" y="65216"/>
                    <a:pt x="64298" y="64350"/>
                    <a:pt x="64298" y="64350"/>
                  </a:cubicBezTo>
                  <a:cubicBezTo>
                    <a:pt x="65611" y="64350"/>
                    <a:pt x="64298" y="64350"/>
                    <a:pt x="64298" y="64350"/>
                  </a:cubicBezTo>
                  <a:cubicBezTo>
                    <a:pt x="64298" y="66088"/>
                    <a:pt x="64298" y="65216"/>
                    <a:pt x="64298" y="66088"/>
                  </a:cubicBezTo>
                  <a:cubicBezTo>
                    <a:pt x="64298" y="66955"/>
                    <a:pt x="62990" y="66955"/>
                    <a:pt x="62990" y="66955"/>
                  </a:cubicBezTo>
                  <a:cubicBezTo>
                    <a:pt x="64298" y="67827"/>
                    <a:pt x="64298" y="66955"/>
                    <a:pt x="64298" y="66955"/>
                  </a:cubicBezTo>
                  <a:cubicBezTo>
                    <a:pt x="64298" y="67827"/>
                    <a:pt x="64298" y="67827"/>
                    <a:pt x="64298" y="67827"/>
                  </a:cubicBezTo>
                  <a:cubicBezTo>
                    <a:pt x="61676" y="67827"/>
                    <a:pt x="60363" y="71305"/>
                    <a:pt x="64298" y="71305"/>
                  </a:cubicBezTo>
                  <a:cubicBezTo>
                    <a:pt x="62990" y="71305"/>
                    <a:pt x="61676" y="72172"/>
                    <a:pt x="61676" y="73044"/>
                  </a:cubicBezTo>
                  <a:cubicBezTo>
                    <a:pt x="61676" y="73911"/>
                    <a:pt x="61676" y="74783"/>
                    <a:pt x="61676" y="74783"/>
                  </a:cubicBezTo>
                  <a:cubicBezTo>
                    <a:pt x="62990" y="75650"/>
                    <a:pt x="62990" y="76522"/>
                    <a:pt x="64298" y="76522"/>
                  </a:cubicBezTo>
                  <a:cubicBezTo>
                    <a:pt x="65611" y="76522"/>
                    <a:pt x="65611" y="75650"/>
                    <a:pt x="65611" y="76522"/>
                  </a:cubicBezTo>
                  <a:cubicBezTo>
                    <a:pt x="65611" y="76522"/>
                    <a:pt x="65611" y="76522"/>
                    <a:pt x="65611" y="76522"/>
                  </a:cubicBezTo>
                  <a:cubicBezTo>
                    <a:pt x="65611" y="76522"/>
                    <a:pt x="65611" y="76522"/>
                    <a:pt x="64298" y="76522"/>
                  </a:cubicBezTo>
                  <a:cubicBezTo>
                    <a:pt x="62990" y="77388"/>
                    <a:pt x="62990" y="76522"/>
                    <a:pt x="62990" y="75650"/>
                  </a:cubicBezTo>
                  <a:cubicBezTo>
                    <a:pt x="61676" y="74783"/>
                    <a:pt x="61676" y="74783"/>
                    <a:pt x="61676" y="74783"/>
                  </a:cubicBezTo>
                  <a:cubicBezTo>
                    <a:pt x="61676" y="74783"/>
                    <a:pt x="60363" y="75650"/>
                    <a:pt x="60363" y="75650"/>
                  </a:cubicBezTo>
                  <a:cubicBezTo>
                    <a:pt x="60363" y="76522"/>
                    <a:pt x="61676" y="76522"/>
                    <a:pt x="61676" y="77388"/>
                  </a:cubicBezTo>
                  <a:cubicBezTo>
                    <a:pt x="60363" y="77388"/>
                    <a:pt x="60363" y="76522"/>
                    <a:pt x="59049" y="76522"/>
                  </a:cubicBezTo>
                  <a:cubicBezTo>
                    <a:pt x="57736" y="75650"/>
                    <a:pt x="57736" y="76522"/>
                    <a:pt x="56428" y="76522"/>
                  </a:cubicBezTo>
                  <a:cubicBezTo>
                    <a:pt x="55115" y="77388"/>
                    <a:pt x="53801" y="76522"/>
                    <a:pt x="51180" y="76522"/>
                  </a:cubicBezTo>
                  <a:cubicBezTo>
                    <a:pt x="52488" y="76522"/>
                    <a:pt x="52488" y="76522"/>
                    <a:pt x="52488" y="77388"/>
                  </a:cubicBezTo>
                  <a:cubicBezTo>
                    <a:pt x="51180" y="77388"/>
                    <a:pt x="49866" y="77388"/>
                    <a:pt x="48553" y="77388"/>
                  </a:cubicBezTo>
                  <a:cubicBezTo>
                    <a:pt x="48553" y="78261"/>
                    <a:pt x="47239" y="79127"/>
                    <a:pt x="45926" y="79127"/>
                  </a:cubicBezTo>
                  <a:cubicBezTo>
                    <a:pt x="45926" y="79127"/>
                    <a:pt x="45926" y="79127"/>
                    <a:pt x="45926" y="79127"/>
                  </a:cubicBezTo>
                  <a:cubicBezTo>
                    <a:pt x="45926" y="80000"/>
                    <a:pt x="45926" y="80000"/>
                    <a:pt x="45926" y="80872"/>
                  </a:cubicBezTo>
                  <a:cubicBezTo>
                    <a:pt x="45926" y="80872"/>
                    <a:pt x="44618" y="80872"/>
                    <a:pt x="43305" y="81738"/>
                  </a:cubicBezTo>
                  <a:cubicBezTo>
                    <a:pt x="41991" y="81738"/>
                    <a:pt x="41991" y="82611"/>
                    <a:pt x="40678" y="83477"/>
                  </a:cubicBezTo>
                  <a:cubicBezTo>
                    <a:pt x="41991" y="83477"/>
                    <a:pt x="41991" y="83477"/>
                    <a:pt x="43305" y="83477"/>
                  </a:cubicBezTo>
                  <a:cubicBezTo>
                    <a:pt x="43305" y="83477"/>
                    <a:pt x="43305" y="83477"/>
                    <a:pt x="43305" y="83477"/>
                  </a:cubicBezTo>
                  <a:cubicBezTo>
                    <a:pt x="44618" y="83477"/>
                    <a:pt x="44618" y="83477"/>
                    <a:pt x="44618" y="83477"/>
                  </a:cubicBezTo>
                  <a:cubicBezTo>
                    <a:pt x="44618" y="82611"/>
                    <a:pt x="44618" y="82611"/>
                    <a:pt x="45926" y="82611"/>
                  </a:cubicBezTo>
                  <a:cubicBezTo>
                    <a:pt x="47239" y="81738"/>
                    <a:pt x="48553" y="81738"/>
                    <a:pt x="48553" y="81738"/>
                  </a:cubicBezTo>
                  <a:cubicBezTo>
                    <a:pt x="49866" y="81738"/>
                    <a:pt x="48553" y="81738"/>
                    <a:pt x="49866" y="81738"/>
                  </a:cubicBezTo>
                  <a:cubicBezTo>
                    <a:pt x="49866" y="81738"/>
                    <a:pt x="49866" y="81738"/>
                    <a:pt x="49866" y="81738"/>
                  </a:cubicBezTo>
                  <a:cubicBezTo>
                    <a:pt x="47239" y="82611"/>
                    <a:pt x="48553" y="85216"/>
                    <a:pt x="49866" y="84350"/>
                  </a:cubicBezTo>
                  <a:cubicBezTo>
                    <a:pt x="49866" y="84350"/>
                    <a:pt x="48553" y="85216"/>
                    <a:pt x="48553" y="86088"/>
                  </a:cubicBezTo>
                  <a:cubicBezTo>
                    <a:pt x="48553" y="86955"/>
                    <a:pt x="49866" y="86955"/>
                    <a:pt x="51180" y="86955"/>
                  </a:cubicBezTo>
                  <a:cubicBezTo>
                    <a:pt x="51180" y="86955"/>
                    <a:pt x="49866" y="86955"/>
                    <a:pt x="49866" y="86955"/>
                  </a:cubicBezTo>
                  <a:cubicBezTo>
                    <a:pt x="49866" y="86955"/>
                    <a:pt x="49866" y="87827"/>
                    <a:pt x="49866" y="87827"/>
                  </a:cubicBezTo>
                  <a:cubicBezTo>
                    <a:pt x="49866" y="88694"/>
                    <a:pt x="48553" y="89566"/>
                    <a:pt x="47239" y="90433"/>
                  </a:cubicBezTo>
                  <a:cubicBezTo>
                    <a:pt x="47239" y="91305"/>
                    <a:pt x="45926" y="91305"/>
                    <a:pt x="44618" y="92172"/>
                  </a:cubicBezTo>
                  <a:cubicBezTo>
                    <a:pt x="44618" y="92172"/>
                    <a:pt x="44618" y="92172"/>
                    <a:pt x="43305" y="92172"/>
                  </a:cubicBezTo>
                  <a:cubicBezTo>
                    <a:pt x="43305" y="92172"/>
                    <a:pt x="41991" y="92172"/>
                    <a:pt x="41991" y="93044"/>
                  </a:cubicBezTo>
                  <a:cubicBezTo>
                    <a:pt x="41991" y="92172"/>
                    <a:pt x="40678" y="93044"/>
                    <a:pt x="40678" y="93044"/>
                  </a:cubicBezTo>
                  <a:cubicBezTo>
                    <a:pt x="40678" y="93911"/>
                    <a:pt x="40678" y="93911"/>
                    <a:pt x="39364" y="93911"/>
                  </a:cubicBezTo>
                  <a:cubicBezTo>
                    <a:pt x="39364" y="93911"/>
                    <a:pt x="36743" y="93044"/>
                    <a:pt x="36743" y="93911"/>
                  </a:cubicBezTo>
                  <a:cubicBezTo>
                    <a:pt x="36743" y="94783"/>
                    <a:pt x="35429" y="94783"/>
                    <a:pt x="35429" y="94783"/>
                  </a:cubicBezTo>
                  <a:cubicBezTo>
                    <a:pt x="34116" y="95650"/>
                    <a:pt x="35429" y="95650"/>
                    <a:pt x="34116" y="95650"/>
                  </a:cubicBezTo>
                  <a:cubicBezTo>
                    <a:pt x="35429" y="95650"/>
                    <a:pt x="36743" y="95650"/>
                    <a:pt x="36743" y="95650"/>
                  </a:cubicBezTo>
                  <a:cubicBezTo>
                    <a:pt x="38056" y="96522"/>
                    <a:pt x="35429" y="97388"/>
                    <a:pt x="35429" y="97388"/>
                  </a:cubicBezTo>
                  <a:cubicBezTo>
                    <a:pt x="35429" y="97388"/>
                    <a:pt x="35429" y="97388"/>
                    <a:pt x="35429" y="98261"/>
                  </a:cubicBezTo>
                  <a:cubicBezTo>
                    <a:pt x="36743" y="98261"/>
                    <a:pt x="36743" y="98261"/>
                    <a:pt x="36743" y="97388"/>
                  </a:cubicBezTo>
                  <a:cubicBezTo>
                    <a:pt x="36743" y="97388"/>
                    <a:pt x="39364" y="98261"/>
                    <a:pt x="39364" y="97388"/>
                  </a:cubicBezTo>
                  <a:cubicBezTo>
                    <a:pt x="39364" y="97388"/>
                    <a:pt x="39364" y="97388"/>
                    <a:pt x="39364" y="96522"/>
                  </a:cubicBezTo>
                  <a:cubicBezTo>
                    <a:pt x="39364" y="96522"/>
                    <a:pt x="39364" y="96522"/>
                    <a:pt x="40678" y="96522"/>
                  </a:cubicBezTo>
                  <a:cubicBezTo>
                    <a:pt x="39364" y="96522"/>
                    <a:pt x="39364" y="97388"/>
                    <a:pt x="40678" y="97388"/>
                  </a:cubicBezTo>
                  <a:cubicBezTo>
                    <a:pt x="39364" y="97388"/>
                    <a:pt x="38056" y="98261"/>
                    <a:pt x="38056" y="98261"/>
                  </a:cubicBezTo>
                  <a:cubicBezTo>
                    <a:pt x="38056" y="98261"/>
                    <a:pt x="38056" y="98261"/>
                    <a:pt x="38056" y="98261"/>
                  </a:cubicBezTo>
                  <a:cubicBezTo>
                    <a:pt x="36743" y="98261"/>
                    <a:pt x="36743" y="98261"/>
                    <a:pt x="36743" y="98261"/>
                  </a:cubicBezTo>
                  <a:cubicBezTo>
                    <a:pt x="38056" y="98261"/>
                    <a:pt x="38056" y="99127"/>
                    <a:pt x="39364" y="99127"/>
                  </a:cubicBezTo>
                  <a:cubicBezTo>
                    <a:pt x="39364" y="99127"/>
                    <a:pt x="39364" y="99127"/>
                    <a:pt x="40678" y="98261"/>
                  </a:cubicBezTo>
                  <a:cubicBezTo>
                    <a:pt x="40678" y="98261"/>
                    <a:pt x="41991" y="98261"/>
                    <a:pt x="41991" y="98261"/>
                  </a:cubicBezTo>
                  <a:cubicBezTo>
                    <a:pt x="41991" y="98261"/>
                    <a:pt x="41991" y="97388"/>
                    <a:pt x="41991" y="97388"/>
                  </a:cubicBezTo>
                  <a:cubicBezTo>
                    <a:pt x="43305" y="97388"/>
                    <a:pt x="44618" y="97388"/>
                    <a:pt x="44618" y="97388"/>
                  </a:cubicBezTo>
                  <a:cubicBezTo>
                    <a:pt x="44618" y="96522"/>
                    <a:pt x="45926" y="97388"/>
                    <a:pt x="45926" y="96522"/>
                  </a:cubicBezTo>
                  <a:cubicBezTo>
                    <a:pt x="45926" y="97388"/>
                    <a:pt x="45926" y="97388"/>
                    <a:pt x="45926" y="97388"/>
                  </a:cubicBezTo>
                  <a:cubicBezTo>
                    <a:pt x="45926" y="97388"/>
                    <a:pt x="45926" y="97388"/>
                    <a:pt x="45926" y="97388"/>
                  </a:cubicBezTo>
                  <a:cubicBezTo>
                    <a:pt x="45926" y="98261"/>
                    <a:pt x="47239" y="98261"/>
                    <a:pt x="47239" y="98261"/>
                  </a:cubicBezTo>
                  <a:cubicBezTo>
                    <a:pt x="48553" y="98261"/>
                    <a:pt x="48553" y="98261"/>
                    <a:pt x="49866" y="98261"/>
                  </a:cubicBezTo>
                  <a:cubicBezTo>
                    <a:pt x="49866" y="99127"/>
                    <a:pt x="47239" y="99127"/>
                    <a:pt x="47239" y="99127"/>
                  </a:cubicBezTo>
                  <a:cubicBezTo>
                    <a:pt x="47239" y="98261"/>
                    <a:pt x="47239" y="98261"/>
                    <a:pt x="47239" y="98261"/>
                  </a:cubicBezTo>
                  <a:cubicBezTo>
                    <a:pt x="45926" y="99127"/>
                    <a:pt x="45926" y="100000"/>
                    <a:pt x="48553" y="100000"/>
                  </a:cubicBezTo>
                  <a:cubicBezTo>
                    <a:pt x="48553" y="100000"/>
                    <a:pt x="49866" y="99127"/>
                    <a:pt x="49866" y="100000"/>
                  </a:cubicBezTo>
                  <a:cubicBezTo>
                    <a:pt x="49866" y="100000"/>
                    <a:pt x="49866" y="100000"/>
                    <a:pt x="51180" y="100000"/>
                  </a:cubicBezTo>
                  <a:cubicBezTo>
                    <a:pt x="49866" y="99127"/>
                    <a:pt x="51180" y="99127"/>
                    <a:pt x="51180" y="99127"/>
                  </a:cubicBezTo>
                  <a:cubicBezTo>
                    <a:pt x="52488" y="99127"/>
                    <a:pt x="52488" y="99127"/>
                    <a:pt x="52488" y="100000"/>
                  </a:cubicBezTo>
                  <a:cubicBezTo>
                    <a:pt x="53801" y="100872"/>
                    <a:pt x="53801" y="100872"/>
                    <a:pt x="55115" y="101738"/>
                  </a:cubicBezTo>
                  <a:cubicBezTo>
                    <a:pt x="56428" y="101738"/>
                    <a:pt x="56428" y="101738"/>
                    <a:pt x="57736" y="101738"/>
                  </a:cubicBezTo>
                  <a:cubicBezTo>
                    <a:pt x="59049" y="101738"/>
                    <a:pt x="60363" y="101738"/>
                    <a:pt x="60363" y="101738"/>
                  </a:cubicBezTo>
                  <a:cubicBezTo>
                    <a:pt x="60363" y="101738"/>
                    <a:pt x="60363" y="100872"/>
                    <a:pt x="60363" y="100872"/>
                  </a:cubicBezTo>
                  <a:cubicBezTo>
                    <a:pt x="61676" y="100872"/>
                    <a:pt x="61676" y="100000"/>
                    <a:pt x="62990" y="100000"/>
                  </a:cubicBezTo>
                  <a:cubicBezTo>
                    <a:pt x="62990" y="100000"/>
                    <a:pt x="65611" y="99127"/>
                    <a:pt x="66925" y="99127"/>
                  </a:cubicBezTo>
                  <a:cubicBezTo>
                    <a:pt x="66925" y="98261"/>
                    <a:pt x="68238" y="98261"/>
                    <a:pt x="68238" y="97388"/>
                  </a:cubicBezTo>
                  <a:cubicBezTo>
                    <a:pt x="69546" y="97388"/>
                    <a:pt x="69546" y="97388"/>
                    <a:pt x="69546" y="96522"/>
                  </a:cubicBezTo>
                  <a:cubicBezTo>
                    <a:pt x="70859" y="97388"/>
                    <a:pt x="68238" y="97388"/>
                    <a:pt x="68238" y="98261"/>
                  </a:cubicBezTo>
                  <a:cubicBezTo>
                    <a:pt x="66925" y="98261"/>
                    <a:pt x="66925" y="99127"/>
                    <a:pt x="66925" y="100000"/>
                  </a:cubicBezTo>
                  <a:cubicBezTo>
                    <a:pt x="65611" y="100872"/>
                    <a:pt x="64298" y="100872"/>
                    <a:pt x="62990" y="101738"/>
                  </a:cubicBezTo>
                  <a:cubicBezTo>
                    <a:pt x="62990" y="101738"/>
                    <a:pt x="62990" y="101738"/>
                    <a:pt x="62990" y="101738"/>
                  </a:cubicBezTo>
                  <a:cubicBezTo>
                    <a:pt x="62990" y="102611"/>
                    <a:pt x="62990" y="102611"/>
                    <a:pt x="61676" y="102611"/>
                  </a:cubicBezTo>
                  <a:cubicBezTo>
                    <a:pt x="62990" y="103477"/>
                    <a:pt x="62990" y="104350"/>
                    <a:pt x="61676" y="104350"/>
                  </a:cubicBezTo>
                  <a:cubicBezTo>
                    <a:pt x="61676" y="104350"/>
                    <a:pt x="61676" y="104350"/>
                    <a:pt x="61676" y="104350"/>
                  </a:cubicBezTo>
                  <a:cubicBezTo>
                    <a:pt x="61676" y="104350"/>
                    <a:pt x="61676" y="104350"/>
                    <a:pt x="61676" y="104350"/>
                  </a:cubicBezTo>
                  <a:cubicBezTo>
                    <a:pt x="60363" y="105216"/>
                    <a:pt x="57736" y="104350"/>
                    <a:pt x="56428" y="104350"/>
                  </a:cubicBezTo>
                  <a:cubicBezTo>
                    <a:pt x="53801" y="104350"/>
                    <a:pt x="49866" y="104350"/>
                    <a:pt x="47239" y="104350"/>
                  </a:cubicBezTo>
                  <a:cubicBezTo>
                    <a:pt x="47239" y="104350"/>
                    <a:pt x="47239" y="105216"/>
                    <a:pt x="47239" y="105216"/>
                  </a:cubicBezTo>
                  <a:cubicBezTo>
                    <a:pt x="47239" y="106088"/>
                    <a:pt x="47239" y="106088"/>
                    <a:pt x="47239" y="106088"/>
                  </a:cubicBezTo>
                  <a:cubicBezTo>
                    <a:pt x="47239" y="106955"/>
                    <a:pt x="45926" y="106955"/>
                    <a:pt x="45926" y="106955"/>
                  </a:cubicBezTo>
                  <a:cubicBezTo>
                    <a:pt x="44618" y="106955"/>
                    <a:pt x="44618" y="106088"/>
                    <a:pt x="43305" y="106955"/>
                  </a:cubicBezTo>
                  <a:cubicBezTo>
                    <a:pt x="43305" y="106955"/>
                    <a:pt x="43305" y="108694"/>
                    <a:pt x="43305" y="108694"/>
                  </a:cubicBezTo>
                  <a:cubicBezTo>
                    <a:pt x="43305" y="109566"/>
                    <a:pt x="41991" y="110433"/>
                    <a:pt x="41991" y="111305"/>
                  </a:cubicBezTo>
                  <a:cubicBezTo>
                    <a:pt x="41991" y="111305"/>
                    <a:pt x="40678" y="111305"/>
                    <a:pt x="40678" y="111305"/>
                  </a:cubicBezTo>
                  <a:cubicBezTo>
                    <a:pt x="40678" y="112172"/>
                    <a:pt x="40678" y="112172"/>
                    <a:pt x="39364" y="112172"/>
                  </a:cubicBezTo>
                  <a:cubicBezTo>
                    <a:pt x="39364" y="113044"/>
                    <a:pt x="39364" y="113044"/>
                    <a:pt x="40678" y="113044"/>
                  </a:cubicBezTo>
                  <a:cubicBezTo>
                    <a:pt x="39364" y="113044"/>
                    <a:pt x="39364" y="113044"/>
                    <a:pt x="39364" y="113044"/>
                  </a:cubicBezTo>
                  <a:cubicBezTo>
                    <a:pt x="39364" y="113044"/>
                    <a:pt x="39364" y="112172"/>
                    <a:pt x="39364" y="112172"/>
                  </a:cubicBezTo>
                  <a:cubicBezTo>
                    <a:pt x="38056" y="113044"/>
                    <a:pt x="38056" y="113044"/>
                    <a:pt x="38056" y="113911"/>
                  </a:cubicBezTo>
                  <a:cubicBezTo>
                    <a:pt x="36743" y="113911"/>
                    <a:pt x="36743" y="113911"/>
                    <a:pt x="36743" y="114783"/>
                  </a:cubicBezTo>
                  <a:cubicBezTo>
                    <a:pt x="36743" y="114783"/>
                    <a:pt x="36743" y="114783"/>
                    <a:pt x="36743" y="114783"/>
                  </a:cubicBezTo>
                  <a:cubicBezTo>
                    <a:pt x="35429" y="115650"/>
                    <a:pt x="34116" y="116522"/>
                    <a:pt x="32808" y="116522"/>
                  </a:cubicBezTo>
                  <a:cubicBezTo>
                    <a:pt x="32808" y="116522"/>
                    <a:pt x="32808" y="117388"/>
                    <a:pt x="32808" y="117388"/>
                  </a:cubicBezTo>
                  <a:cubicBezTo>
                    <a:pt x="32808" y="117388"/>
                    <a:pt x="32808" y="116522"/>
                    <a:pt x="32808" y="116522"/>
                  </a:cubicBezTo>
                  <a:cubicBezTo>
                    <a:pt x="31495" y="116522"/>
                    <a:pt x="31495" y="116522"/>
                    <a:pt x="31495" y="117388"/>
                  </a:cubicBezTo>
                  <a:cubicBezTo>
                    <a:pt x="30181" y="117388"/>
                    <a:pt x="28868" y="117388"/>
                    <a:pt x="30181" y="118261"/>
                  </a:cubicBezTo>
                  <a:cubicBezTo>
                    <a:pt x="30181" y="118261"/>
                    <a:pt x="28868" y="119127"/>
                    <a:pt x="30181" y="119127"/>
                  </a:cubicBezTo>
                  <a:cubicBezTo>
                    <a:pt x="30181" y="119127"/>
                    <a:pt x="31495" y="119127"/>
                    <a:pt x="31495" y="118261"/>
                  </a:cubicBezTo>
                  <a:cubicBezTo>
                    <a:pt x="31495" y="118261"/>
                    <a:pt x="31495" y="118261"/>
                    <a:pt x="31495" y="118261"/>
                  </a:cubicBezTo>
                  <a:cubicBezTo>
                    <a:pt x="32808" y="117388"/>
                    <a:pt x="34116" y="118261"/>
                    <a:pt x="34116" y="118261"/>
                  </a:cubicBezTo>
                  <a:cubicBezTo>
                    <a:pt x="35429" y="119127"/>
                    <a:pt x="35429" y="120000"/>
                    <a:pt x="35429" y="120000"/>
                  </a:cubicBezTo>
                  <a:cubicBezTo>
                    <a:pt x="35429" y="120000"/>
                    <a:pt x="39364" y="118261"/>
                    <a:pt x="36743" y="118261"/>
                  </a:cubicBezTo>
                  <a:cubicBezTo>
                    <a:pt x="36743" y="118261"/>
                    <a:pt x="36743" y="118261"/>
                    <a:pt x="38056" y="117388"/>
                  </a:cubicBezTo>
                  <a:cubicBezTo>
                    <a:pt x="36743" y="117388"/>
                    <a:pt x="38056" y="116522"/>
                    <a:pt x="38056" y="117388"/>
                  </a:cubicBezTo>
                  <a:cubicBezTo>
                    <a:pt x="39364" y="116522"/>
                    <a:pt x="40678" y="116522"/>
                    <a:pt x="40678" y="116522"/>
                  </a:cubicBezTo>
                  <a:cubicBezTo>
                    <a:pt x="40678" y="116522"/>
                    <a:pt x="40678" y="115650"/>
                    <a:pt x="40678" y="115650"/>
                  </a:cubicBezTo>
                  <a:cubicBezTo>
                    <a:pt x="41991" y="114783"/>
                    <a:pt x="41991" y="114783"/>
                    <a:pt x="41991" y="115650"/>
                  </a:cubicBezTo>
                  <a:cubicBezTo>
                    <a:pt x="43305" y="115650"/>
                    <a:pt x="44618" y="115650"/>
                    <a:pt x="44618" y="114783"/>
                  </a:cubicBezTo>
                  <a:cubicBezTo>
                    <a:pt x="45926" y="114783"/>
                    <a:pt x="47239" y="114783"/>
                    <a:pt x="48553" y="115650"/>
                  </a:cubicBezTo>
                  <a:cubicBezTo>
                    <a:pt x="48553" y="115650"/>
                    <a:pt x="48553" y="114783"/>
                    <a:pt x="48553" y="114783"/>
                  </a:cubicBezTo>
                  <a:cubicBezTo>
                    <a:pt x="48553" y="114783"/>
                    <a:pt x="48553" y="114783"/>
                    <a:pt x="47239" y="114783"/>
                  </a:cubicBezTo>
                  <a:cubicBezTo>
                    <a:pt x="47239" y="114783"/>
                    <a:pt x="47239" y="114783"/>
                    <a:pt x="47239" y="114783"/>
                  </a:cubicBezTo>
                  <a:cubicBezTo>
                    <a:pt x="47239" y="114783"/>
                    <a:pt x="47239" y="114783"/>
                    <a:pt x="47239" y="114783"/>
                  </a:cubicBezTo>
                  <a:cubicBezTo>
                    <a:pt x="47239" y="114783"/>
                    <a:pt x="47239" y="114783"/>
                    <a:pt x="48553" y="114783"/>
                  </a:cubicBezTo>
                  <a:cubicBezTo>
                    <a:pt x="47239" y="114783"/>
                    <a:pt x="47239" y="114783"/>
                    <a:pt x="47239" y="114783"/>
                  </a:cubicBezTo>
                  <a:cubicBezTo>
                    <a:pt x="47239" y="114783"/>
                    <a:pt x="47239" y="113911"/>
                    <a:pt x="47239" y="113911"/>
                  </a:cubicBezTo>
                  <a:cubicBezTo>
                    <a:pt x="47239" y="113911"/>
                    <a:pt x="47239" y="113911"/>
                    <a:pt x="47239" y="113911"/>
                  </a:cubicBezTo>
                  <a:cubicBezTo>
                    <a:pt x="48553" y="113911"/>
                    <a:pt x="48553" y="113911"/>
                    <a:pt x="48553" y="113911"/>
                  </a:cubicBezTo>
                  <a:cubicBezTo>
                    <a:pt x="47239" y="113911"/>
                    <a:pt x="48553" y="114783"/>
                    <a:pt x="48553" y="114783"/>
                  </a:cubicBezTo>
                  <a:cubicBezTo>
                    <a:pt x="48553" y="114783"/>
                    <a:pt x="49866" y="115650"/>
                    <a:pt x="49866" y="115650"/>
                  </a:cubicBezTo>
                  <a:cubicBezTo>
                    <a:pt x="49866" y="115650"/>
                    <a:pt x="49866" y="115650"/>
                    <a:pt x="51180" y="115650"/>
                  </a:cubicBezTo>
                  <a:cubicBezTo>
                    <a:pt x="51180" y="115650"/>
                    <a:pt x="52488" y="116522"/>
                    <a:pt x="52488" y="116522"/>
                  </a:cubicBezTo>
                  <a:cubicBezTo>
                    <a:pt x="52488" y="116522"/>
                    <a:pt x="53801" y="117388"/>
                    <a:pt x="55115" y="116522"/>
                  </a:cubicBezTo>
                  <a:cubicBezTo>
                    <a:pt x="55115" y="116522"/>
                    <a:pt x="55115" y="115650"/>
                    <a:pt x="55115" y="115650"/>
                  </a:cubicBezTo>
                  <a:cubicBezTo>
                    <a:pt x="55115" y="115650"/>
                    <a:pt x="55115" y="115650"/>
                    <a:pt x="55115" y="114783"/>
                  </a:cubicBezTo>
                  <a:cubicBezTo>
                    <a:pt x="56428" y="115650"/>
                    <a:pt x="56428" y="114783"/>
                    <a:pt x="56428" y="113911"/>
                  </a:cubicBezTo>
                  <a:cubicBezTo>
                    <a:pt x="55115" y="114783"/>
                    <a:pt x="55115" y="113911"/>
                    <a:pt x="56428" y="113911"/>
                  </a:cubicBezTo>
                  <a:cubicBezTo>
                    <a:pt x="56428" y="113044"/>
                    <a:pt x="56428" y="113044"/>
                    <a:pt x="56428" y="112172"/>
                  </a:cubicBezTo>
                  <a:cubicBezTo>
                    <a:pt x="56428" y="111305"/>
                    <a:pt x="56428" y="111305"/>
                    <a:pt x="56428" y="111305"/>
                  </a:cubicBezTo>
                  <a:cubicBezTo>
                    <a:pt x="56428" y="111305"/>
                    <a:pt x="57736" y="111305"/>
                    <a:pt x="57736" y="111305"/>
                  </a:cubicBezTo>
                  <a:cubicBezTo>
                    <a:pt x="57736" y="112172"/>
                    <a:pt x="59049" y="111305"/>
                    <a:pt x="59049" y="111305"/>
                  </a:cubicBezTo>
                  <a:cubicBezTo>
                    <a:pt x="60363" y="110433"/>
                    <a:pt x="61676" y="110433"/>
                    <a:pt x="62990" y="110433"/>
                  </a:cubicBezTo>
                  <a:cubicBezTo>
                    <a:pt x="64298" y="110433"/>
                    <a:pt x="64298" y="110433"/>
                    <a:pt x="65611" y="111305"/>
                  </a:cubicBezTo>
                  <a:cubicBezTo>
                    <a:pt x="66925" y="111305"/>
                    <a:pt x="69546" y="112172"/>
                    <a:pt x="69546" y="113044"/>
                  </a:cubicBezTo>
                  <a:cubicBezTo>
                    <a:pt x="69546" y="112172"/>
                    <a:pt x="68238" y="111305"/>
                    <a:pt x="70859" y="111305"/>
                  </a:cubicBezTo>
                  <a:cubicBezTo>
                    <a:pt x="72173" y="111305"/>
                    <a:pt x="74800" y="112172"/>
                    <a:pt x="74800" y="111305"/>
                  </a:cubicBezTo>
                  <a:cubicBezTo>
                    <a:pt x="74800" y="111305"/>
                    <a:pt x="74800" y="111305"/>
                    <a:pt x="73486" y="110433"/>
                  </a:cubicBezTo>
                  <a:cubicBezTo>
                    <a:pt x="73486" y="110433"/>
                    <a:pt x="73486" y="110433"/>
                    <a:pt x="73486" y="110433"/>
                  </a:cubicBezTo>
                  <a:cubicBezTo>
                    <a:pt x="73486" y="110433"/>
                    <a:pt x="73486" y="110433"/>
                    <a:pt x="73486" y="110433"/>
                  </a:cubicBezTo>
                  <a:cubicBezTo>
                    <a:pt x="74800" y="110433"/>
                    <a:pt x="74800" y="110433"/>
                    <a:pt x="74800" y="110433"/>
                  </a:cubicBezTo>
                  <a:cubicBezTo>
                    <a:pt x="76108" y="110433"/>
                    <a:pt x="77421" y="110433"/>
                    <a:pt x="78734" y="110433"/>
                  </a:cubicBezTo>
                  <a:cubicBezTo>
                    <a:pt x="78734" y="110433"/>
                    <a:pt x="80048" y="110433"/>
                    <a:pt x="80048" y="110433"/>
                  </a:cubicBezTo>
                  <a:cubicBezTo>
                    <a:pt x="80048" y="110433"/>
                    <a:pt x="80048" y="110433"/>
                    <a:pt x="80048" y="110433"/>
                  </a:cubicBezTo>
                  <a:cubicBezTo>
                    <a:pt x="80048" y="109566"/>
                    <a:pt x="81361" y="109566"/>
                    <a:pt x="81361" y="109566"/>
                  </a:cubicBezTo>
                  <a:cubicBezTo>
                    <a:pt x="81361" y="109566"/>
                    <a:pt x="81361" y="109566"/>
                    <a:pt x="81361" y="109566"/>
                  </a:cubicBezTo>
                  <a:cubicBezTo>
                    <a:pt x="82669" y="109566"/>
                    <a:pt x="82669" y="109566"/>
                    <a:pt x="82669" y="108694"/>
                  </a:cubicBezTo>
                  <a:cubicBezTo>
                    <a:pt x="82669" y="108694"/>
                    <a:pt x="81361" y="107827"/>
                    <a:pt x="81361" y="107827"/>
                  </a:cubicBezTo>
                  <a:cubicBezTo>
                    <a:pt x="82669" y="108694"/>
                    <a:pt x="82669" y="108694"/>
                    <a:pt x="83983" y="109566"/>
                  </a:cubicBezTo>
                  <a:cubicBezTo>
                    <a:pt x="83983" y="109566"/>
                    <a:pt x="85296" y="109566"/>
                    <a:pt x="85296" y="109566"/>
                  </a:cubicBezTo>
                  <a:cubicBezTo>
                    <a:pt x="85296" y="109566"/>
                    <a:pt x="85296" y="108694"/>
                    <a:pt x="85296" y="108694"/>
                  </a:cubicBezTo>
                  <a:cubicBezTo>
                    <a:pt x="85296" y="108694"/>
                    <a:pt x="85296" y="108694"/>
                    <a:pt x="85296" y="108694"/>
                  </a:cubicBezTo>
                  <a:cubicBezTo>
                    <a:pt x="85296" y="108694"/>
                    <a:pt x="85296" y="109566"/>
                    <a:pt x="85296" y="109566"/>
                  </a:cubicBezTo>
                  <a:cubicBezTo>
                    <a:pt x="85296" y="109566"/>
                    <a:pt x="86610" y="109566"/>
                    <a:pt x="86610" y="109566"/>
                  </a:cubicBezTo>
                  <a:cubicBezTo>
                    <a:pt x="86610" y="108694"/>
                    <a:pt x="86610" y="108694"/>
                    <a:pt x="86610" y="108694"/>
                  </a:cubicBezTo>
                  <a:cubicBezTo>
                    <a:pt x="87918" y="108694"/>
                    <a:pt x="87918" y="108694"/>
                    <a:pt x="87918" y="109566"/>
                  </a:cubicBezTo>
                  <a:cubicBezTo>
                    <a:pt x="89231" y="108694"/>
                    <a:pt x="87918" y="109566"/>
                    <a:pt x="87918" y="109566"/>
                  </a:cubicBezTo>
                  <a:cubicBezTo>
                    <a:pt x="87918" y="109566"/>
                    <a:pt x="89231" y="110433"/>
                    <a:pt x="89231" y="110433"/>
                  </a:cubicBezTo>
                  <a:cubicBezTo>
                    <a:pt x="89231" y="110433"/>
                    <a:pt x="89231" y="109566"/>
                    <a:pt x="89231" y="109566"/>
                  </a:cubicBezTo>
                  <a:cubicBezTo>
                    <a:pt x="89231" y="109566"/>
                    <a:pt x="90544" y="109566"/>
                    <a:pt x="90544" y="109566"/>
                  </a:cubicBezTo>
                  <a:cubicBezTo>
                    <a:pt x="90544" y="109566"/>
                    <a:pt x="91858" y="109566"/>
                    <a:pt x="93171" y="109566"/>
                  </a:cubicBezTo>
                  <a:cubicBezTo>
                    <a:pt x="94479" y="109566"/>
                    <a:pt x="95793" y="108694"/>
                    <a:pt x="97106" y="109566"/>
                  </a:cubicBezTo>
                  <a:cubicBezTo>
                    <a:pt x="98420" y="109566"/>
                    <a:pt x="99727" y="109566"/>
                    <a:pt x="99727" y="109566"/>
                  </a:cubicBezTo>
                  <a:cubicBezTo>
                    <a:pt x="101041" y="110433"/>
                    <a:pt x="101041" y="110433"/>
                    <a:pt x="102354" y="109566"/>
                  </a:cubicBezTo>
                  <a:cubicBezTo>
                    <a:pt x="103668" y="109566"/>
                    <a:pt x="103668" y="108694"/>
                    <a:pt x="104981" y="108694"/>
                  </a:cubicBezTo>
                  <a:cubicBezTo>
                    <a:pt x="106289" y="108694"/>
                    <a:pt x="106289" y="108694"/>
                    <a:pt x="107603" y="107827"/>
                  </a:cubicBezTo>
                  <a:cubicBezTo>
                    <a:pt x="108916" y="107827"/>
                    <a:pt x="108916" y="107827"/>
                    <a:pt x="110230" y="107827"/>
                  </a:cubicBezTo>
                  <a:cubicBezTo>
                    <a:pt x="111543" y="107827"/>
                    <a:pt x="110230" y="107827"/>
                    <a:pt x="110230" y="106955"/>
                  </a:cubicBezTo>
                  <a:cubicBezTo>
                    <a:pt x="111543" y="105216"/>
                    <a:pt x="114164" y="106088"/>
                    <a:pt x="115478" y="105216"/>
                  </a:cubicBezTo>
                  <a:cubicBezTo>
                    <a:pt x="115478" y="105216"/>
                    <a:pt x="115478" y="104350"/>
                    <a:pt x="115478" y="103477"/>
                  </a:cubicBezTo>
                  <a:cubicBezTo>
                    <a:pt x="115478" y="103477"/>
                    <a:pt x="115478" y="103477"/>
                    <a:pt x="115478" y="102611"/>
                  </a:cubicBezTo>
                  <a:cubicBezTo>
                    <a:pt x="115478" y="102611"/>
                    <a:pt x="115478" y="102611"/>
                    <a:pt x="115478" y="102611"/>
                  </a:cubicBezTo>
                  <a:cubicBezTo>
                    <a:pt x="116791" y="101738"/>
                    <a:pt x="116791" y="101738"/>
                    <a:pt x="115478" y="101738"/>
                  </a:cubicBezTo>
                  <a:cubicBezTo>
                    <a:pt x="114164" y="101738"/>
                    <a:pt x="112851" y="101738"/>
                    <a:pt x="111543" y="101738"/>
                  </a:cubicBezTo>
                  <a:cubicBezTo>
                    <a:pt x="110230" y="101738"/>
                    <a:pt x="108916" y="102611"/>
                    <a:pt x="107603" y="102611"/>
                  </a:cubicBezTo>
                  <a:cubicBezTo>
                    <a:pt x="107603" y="101738"/>
                    <a:pt x="107603" y="100872"/>
                    <a:pt x="107603" y="101738"/>
                  </a:cubicBezTo>
                  <a:cubicBezTo>
                    <a:pt x="106289" y="101738"/>
                    <a:pt x="106289" y="101738"/>
                    <a:pt x="104981" y="101738"/>
                  </a:cubicBezTo>
                  <a:cubicBezTo>
                    <a:pt x="104981" y="101738"/>
                    <a:pt x="107603" y="100872"/>
                    <a:pt x="107603" y="100872"/>
                  </a:cubicBezTo>
                  <a:cubicBezTo>
                    <a:pt x="107603" y="100872"/>
                    <a:pt x="107603" y="100872"/>
                    <a:pt x="107603" y="100872"/>
                  </a:cubicBezTo>
                  <a:cubicBezTo>
                    <a:pt x="106289" y="100000"/>
                    <a:pt x="104981" y="100872"/>
                    <a:pt x="103668" y="100872"/>
                  </a:cubicBezTo>
                  <a:cubicBezTo>
                    <a:pt x="103668" y="100872"/>
                    <a:pt x="103668" y="100872"/>
                    <a:pt x="103668" y="100872"/>
                  </a:cubicBezTo>
                  <a:cubicBezTo>
                    <a:pt x="104981" y="100000"/>
                    <a:pt x="104981" y="100000"/>
                    <a:pt x="104981" y="100000"/>
                  </a:cubicBezTo>
                  <a:cubicBezTo>
                    <a:pt x="106289" y="100000"/>
                    <a:pt x="106289" y="100000"/>
                    <a:pt x="106289" y="100000"/>
                  </a:cubicBezTo>
                  <a:cubicBezTo>
                    <a:pt x="107603" y="100000"/>
                    <a:pt x="107603" y="100000"/>
                    <a:pt x="108916" y="100000"/>
                  </a:cubicBezTo>
                  <a:cubicBezTo>
                    <a:pt x="108916" y="100000"/>
                    <a:pt x="111543" y="99127"/>
                    <a:pt x="110230" y="99127"/>
                  </a:cubicBezTo>
                  <a:cubicBezTo>
                    <a:pt x="111543" y="97388"/>
                    <a:pt x="110230" y="96522"/>
                    <a:pt x="107603" y="98261"/>
                  </a:cubicBezTo>
                  <a:cubicBezTo>
                    <a:pt x="107603" y="97388"/>
                    <a:pt x="107603" y="97388"/>
                    <a:pt x="107603" y="97388"/>
                  </a:cubicBezTo>
                  <a:cubicBezTo>
                    <a:pt x="107603" y="97388"/>
                    <a:pt x="108916" y="97388"/>
                    <a:pt x="108916" y="97388"/>
                  </a:cubicBezTo>
                  <a:cubicBezTo>
                    <a:pt x="108916" y="97388"/>
                    <a:pt x="110230" y="96522"/>
                    <a:pt x="110230" y="96522"/>
                  </a:cubicBezTo>
                  <a:cubicBezTo>
                    <a:pt x="110230" y="96522"/>
                    <a:pt x="110230" y="96522"/>
                    <a:pt x="110230" y="95650"/>
                  </a:cubicBezTo>
                  <a:cubicBezTo>
                    <a:pt x="111543" y="96522"/>
                    <a:pt x="111543" y="97388"/>
                    <a:pt x="112851" y="96522"/>
                  </a:cubicBezTo>
                  <a:cubicBezTo>
                    <a:pt x="112851" y="96522"/>
                    <a:pt x="114164" y="96522"/>
                    <a:pt x="114164" y="95650"/>
                  </a:cubicBezTo>
                  <a:cubicBezTo>
                    <a:pt x="114164" y="95650"/>
                    <a:pt x="114164" y="95650"/>
                    <a:pt x="112851" y="95650"/>
                  </a:cubicBezTo>
                  <a:cubicBezTo>
                    <a:pt x="114164" y="95650"/>
                    <a:pt x="114164" y="94783"/>
                    <a:pt x="114164" y="94783"/>
                  </a:cubicBezTo>
                  <a:cubicBezTo>
                    <a:pt x="114164" y="94783"/>
                    <a:pt x="112851" y="94783"/>
                    <a:pt x="111543" y="94783"/>
                  </a:cubicBezTo>
                  <a:cubicBezTo>
                    <a:pt x="111543" y="94783"/>
                    <a:pt x="114164" y="94783"/>
                    <a:pt x="114164" y="94783"/>
                  </a:cubicBezTo>
                  <a:cubicBezTo>
                    <a:pt x="114164" y="93911"/>
                    <a:pt x="112851" y="93911"/>
                    <a:pt x="112851" y="93911"/>
                  </a:cubicBezTo>
                  <a:cubicBezTo>
                    <a:pt x="112851" y="93911"/>
                    <a:pt x="114164" y="93911"/>
                    <a:pt x="114164" y="93911"/>
                  </a:cubicBezTo>
                  <a:cubicBezTo>
                    <a:pt x="114164" y="93911"/>
                    <a:pt x="114164" y="94783"/>
                    <a:pt x="115478" y="94783"/>
                  </a:cubicBezTo>
                  <a:cubicBezTo>
                    <a:pt x="115478" y="94783"/>
                    <a:pt x="116791" y="93911"/>
                    <a:pt x="116791" y="93044"/>
                  </a:cubicBezTo>
                  <a:cubicBezTo>
                    <a:pt x="118099" y="93044"/>
                    <a:pt x="118099" y="92172"/>
                    <a:pt x="119413" y="91305"/>
                  </a:cubicBezTo>
                  <a:cubicBezTo>
                    <a:pt x="119413" y="90433"/>
                    <a:pt x="120726" y="87827"/>
                    <a:pt x="119413" y="86955"/>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55" name="Shape 2455"/>
            <p:cNvSpPr/>
            <p:nvPr/>
          </p:nvSpPr>
          <p:spPr>
            <a:xfrm>
              <a:off x="2890060" y="9893424"/>
              <a:ext cx="2279" cy="22783"/>
            </a:xfrm>
            <a:prstGeom prst="ellipse">
              <a:avLst/>
            </a:pr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56" name="Shape 2456"/>
            <p:cNvSpPr/>
            <p:nvPr/>
          </p:nvSpPr>
          <p:spPr>
            <a:xfrm>
              <a:off x="4567444" y="5801067"/>
              <a:ext cx="1381208" cy="1857999"/>
            </a:xfrm>
            <a:custGeom>
              <a:avLst/>
              <a:gdLst/>
              <a:ahLst/>
              <a:cxnLst/>
              <a:rect l="0" t="0" r="0" b="0"/>
              <a:pathLst>
                <a:path w="120000" h="120000" extrusionOk="0">
                  <a:moveTo>
                    <a:pt x="73411" y="17863"/>
                  </a:moveTo>
                  <a:cubicBezTo>
                    <a:pt x="73411" y="17863"/>
                    <a:pt x="73411" y="17863"/>
                    <a:pt x="73411" y="17863"/>
                  </a:cubicBezTo>
                  <a:cubicBezTo>
                    <a:pt x="73411" y="17863"/>
                    <a:pt x="73411" y="17863"/>
                    <a:pt x="73411" y="17863"/>
                  </a:cubicBezTo>
                  <a:cubicBezTo>
                    <a:pt x="76233" y="16811"/>
                    <a:pt x="70588" y="16811"/>
                    <a:pt x="73411" y="17863"/>
                  </a:cubicBezTo>
                  <a:close/>
                  <a:moveTo>
                    <a:pt x="74822" y="16811"/>
                  </a:moveTo>
                  <a:cubicBezTo>
                    <a:pt x="74822" y="15760"/>
                    <a:pt x="74822" y="15760"/>
                    <a:pt x="76233" y="15760"/>
                  </a:cubicBezTo>
                  <a:cubicBezTo>
                    <a:pt x="74822" y="15760"/>
                    <a:pt x="74822" y="15760"/>
                    <a:pt x="74822" y="16811"/>
                  </a:cubicBezTo>
                  <a:close/>
                  <a:moveTo>
                    <a:pt x="103061" y="14713"/>
                  </a:moveTo>
                  <a:cubicBezTo>
                    <a:pt x="104472" y="15760"/>
                    <a:pt x="104472" y="15760"/>
                    <a:pt x="104472" y="16811"/>
                  </a:cubicBezTo>
                  <a:cubicBezTo>
                    <a:pt x="104472" y="16811"/>
                    <a:pt x="105883" y="15760"/>
                    <a:pt x="104472" y="16811"/>
                  </a:cubicBezTo>
                  <a:cubicBezTo>
                    <a:pt x="105883" y="16811"/>
                    <a:pt x="105883" y="14713"/>
                    <a:pt x="107294" y="16811"/>
                  </a:cubicBezTo>
                  <a:cubicBezTo>
                    <a:pt x="107294" y="16811"/>
                    <a:pt x="107294" y="17863"/>
                    <a:pt x="107294" y="17863"/>
                  </a:cubicBezTo>
                  <a:cubicBezTo>
                    <a:pt x="107294" y="17863"/>
                    <a:pt x="107294" y="17863"/>
                    <a:pt x="107294" y="17863"/>
                  </a:cubicBezTo>
                  <a:cubicBezTo>
                    <a:pt x="107294" y="17863"/>
                    <a:pt x="107294" y="17863"/>
                    <a:pt x="107294" y="17863"/>
                  </a:cubicBezTo>
                  <a:cubicBezTo>
                    <a:pt x="107294" y="17863"/>
                    <a:pt x="105883" y="17863"/>
                    <a:pt x="105883" y="17863"/>
                  </a:cubicBezTo>
                  <a:cubicBezTo>
                    <a:pt x="105883" y="17863"/>
                    <a:pt x="105883" y="17863"/>
                    <a:pt x="105883" y="17863"/>
                  </a:cubicBezTo>
                  <a:cubicBezTo>
                    <a:pt x="105883" y="17863"/>
                    <a:pt x="105883" y="17863"/>
                    <a:pt x="105883" y="17863"/>
                  </a:cubicBezTo>
                  <a:cubicBezTo>
                    <a:pt x="105883" y="17863"/>
                    <a:pt x="105883" y="17863"/>
                    <a:pt x="105883" y="18915"/>
                  </a:cubicBezTo>
                  <a:cubicBezTo>
                    <a:pt x="105883" y="18915"/>
                    <a:pt x="104472" y="18915"/>
                    <a:pt x="104472" y="19967"/>
                  </a:cubicBezTo>
                  <a:cubicBezTo>
                    <a:pt x="104472" y="19967"/>
                    <a:pt x="105883" y="19967"/>
                    <a:pt x="107294" y="19967"/>
                  </a:cubicBezTo>
                  <a:cubicBezTo>
                    <a:pt x="107294" y="18915"/>
                    <a:pt x="108705" y="18915"/>
                    <a:pt x="110116" y="18915"/>
                  </a:cubicBezTo>
                  <a:cubicBezTo>
                    <a:pt x="108705" y="18915"/>
                    <a:pt x="108705" y="18915"/>
                    <a:pt x="108705" y="18915"/>
                  </a:cubicBezTo>
                  <a:cubicBezTo>
                    <a:pt x="110116" y="17863"/>
                    <a:pt x="107294" y="16811"/>
                    <a:pt x="105883" y="15760"/>
                  </a:cubicBezTo>
                  <a:cubicBezTo>
                    <a:pt x="105883" y="15760"/>
                    <a:pt x="104472" y="13662"/>
                    <a:pt x="103061" y="14713"/>
                  </a:cubicBezTo>
                  <a:close/>
                  <a:moveTo>
                    <a:pt x="94588" y="9454"/>
                  </a:moveTo>
                  <a:cubicBezTo>
                    <a:pt x="94588" y="8408"/>
                    <a:pt x="94588" y="7356"/>
                    <a:pt x="96000" y="7356"/>
                  </a:cubicBezTo>
                  <a:cubicBezTo>
                    <a:pt x="96000" y="7356"/>
                    <a:pt x="96000" y="7356"/>
                    <a:pt x="96000" y="7356"/>
                  </a:cubicBezTo>
                  <a:cubicBezTo>
                    <a:pt x="96000" y="7356"/>
                    <a:pt x="96000" y="7356"/>
                    <a:pt x="96000" y="7356"/>
                  </a:cubicBezTo>
                  <a:cubicBezTo>
                    <a:pt x="94588" y="6305"/>
                    <a:pt x="94588" y="9454"/>
                    <a:pt x="94588" y="9454"/>
                  </a:cubicBezTo>
                  <a:cubicBezTo>
                    <a:pt x="94588" y="9454"/>
                    <a:pt x="94588" y="9454"/>
                    <a:pt x="94588" y="9454"/>
                  </a:cubicBezTo>
                  <a:close/>
                  <a:moveTo>
                    <a:pt x="97411" y="8408"/>
                  </a:moveTo>
                  <a:cubicBezTo>
                    <a:pt x="97411" y="7356"/>
                    <a:pt x="96000" y="8408"/>
                    <a:pt x="96000" y="8408"/>
                  </a:cubicBezTo>
                  <a:cubicBezTo>
                    <a:pt x="96000" y="8408"/>
                    <a:pt x="96000" y="9454"/>
                    <a:pt x="97411" y="8408"/>
                  </a:cubicBezTo>
                  <a:cubicBezTo>
                    <a:pt x="96000" y="9454"/>
                    <a:pt x="97411" y="9454"/>
                    <a:pt x="97411" y="9454"/>
                  </a:cubicBezTo>
                  <a:cubicBezTo>
                    <a:pt x="97411" y="9454"/>
                    <a:pt x="96000" y="9454"/>
                    <a:pt x="96000" y="10506"/>
                  </a:cubicBezTo>
                  <a:cubicBezTo>
                    <a:pt x="97411" y="9454"/>
                    <a:pt x="97411" y="10506"/>
                    <a:pt x="97411" y="10506"/>
                  </a:cubicBezTo>
                  <a:cubicBezTo>
                    <a:pt x="96000" y="11558"/>
                    <a:pt x="96000" y="10506"/>
                    <a:pt x="96000" y="10506"/>
                  </a:cubicBezTo>
                  <a:cubicBezTo>
                    <a:pt x="94588" y="11558"/>
                    <a:pt x="96000" y="11558"/>
                    <a:pt x="96000" y="12610"/>
                  </a:cubicBezTo>
                  <a:cubicBezTo>
                    <a:pt x="96000" y="12610"/>
                    <a:pt x="96000" y="12610"/>
                    <a:pt x="96000" y="12610"/>
                  </a:cubicBezTo>
                  <a:cubicBezTo>
                    <a:pt x="96000" y="12610"/>
                    <a:pt x="96000" y="12610"/>
                    <a:pt x="96000" y="12610"/>
                  </a:cubicBezTo>
                  <a:cubicBezTo>
                    <a:pt x="96000" y="12610"/>
                    <a:pt x="97411" y="12610"/>
                    <a:pt x="97411" y="12610"/>
                  </a:cubicBezTo>
                  <a:cubicBezTo>
                    <a:pt x="97411" y="12610"/>
                    <a:pt x="97411" y="12610"/>
                    <a:pt x="98822" y="12610"/>
                  </a:cubicBezTo>
                  <a:cubicBezTo>
                    <a:pt x="97411" y="12610"/>
                    <a:pt x="97411" y="12610"/>
                    <a:pt x="97411" y="13662"/>
                  </a:cubicBezTo>
                  <a:cubicBezTo>
                    <a:pt x="100233" y="13662"/>
                    <a:pt x="98822" y="12610"/>
                    <a:pt x="98822" y="12610"/>
                  </a:cubicBezTo>
                  <a:cubicBezTo>
                    <a:pt x="98822" y="12610"/>
                    <a:pt x="98822" y="13662"/>
                    <a:pt x="98822" y="13662"/>
                  </a:cubicBezTo>
                  <a:cubicBezTo>
                    <a:pt x="98822" y="12610"/>
                    <a:pt x="100233" y="11558"/>
                    <a:pt x="100233" y="11558"/>
                  </a:cubicBezTo>
                  <a:cubicBezTo>
                    <a:pt x="101644" y="11558"/>
                    <a:pt x="101644" y="11558"/>
                    <a:pt x="103061" y="11558"/>
                  </a:cubicBezTo>
                  <a:cubicBezTo>
                    <a:pt x="103061" y="11558"/>
                    <a:pt x="101644" y="11558"/>
                    <a:pt x="101644" y="11558"/>
                  </a:cubicBezTo>
                  <a:cubicBezTo>
                    <a:pt x="101644" y="11558"/>
                    <a:pt x="103061" y="11558"/>
                    <a:pt x="103061" y="11558"/>
                  </a:cubicBezTo>
                  <a:cubicBezTo>
                    <a:pt x="103061" y="11558"/>
                    <a:pt x="103061" y="12610"/>
                    <a:pt x="101644" y="12610"/>
                  </a:cubicBezTo>
                  <a:cubicBezTo>
                    <a:pt x="103061" y="12610"/>
                    <a:pt x="103061" y="12610"/>
                    <a:pt x="103061" y="12610"/>
                  </a:cubicBezTo>
                  <a:cubicBezTo>
                    <a:pt x="103061" y="12610"/>
                    <a:pt x="103061" y="12610"/>
                    <a:pt x="103061" y="12610"/>
                  </a:cubicBezTo>
                  <a:cubicBezTo>
                    <a:pt x="103061" y="12610"/>
                    <a:pt x="103061" y="12610"/>
                    <a:pt x="103061" y="12610"/>
                  </a:cubicBezTo>
                  <a:cubicBezTo>
                    <a:pt x="103061" y="12610"/>
                    <a:pt x="103061" y="11558"/>
                    <a:pt x="103061" y="11558"/>
                  </a:cubicBezTo>
                  <a:cubicBezTo>
                    <a:pt x="103061" y="11558"/>
                    <a:pt x="103061" y="10506"/>
                    <a:pt x="101644" y="10506"/>
                  </a:cubicBezTo>
                  <a:cubicBezTo>
                    <a:pt x="101644" y="10506"/>
                    <a:pt x="101644" y="10506"/>
                    <a:pt x="101644" y="9454"/>
                  </a:cubicBezTo>
                  <a:cubicBezTo>
                    <a:pt x="101644" y="8408"/>
                    <a:pt x="103061" y="8408"/>
                    <a:pt x="103061" y="8408"/>
                  </a:cubicBezTo>
                  <a:cubicBezTo>
                    <a:pt x="103061" y="7356"/>
                    <a:pt x="101644" y="7356"/>
                    <a:pt x="100233" y="7356"/>
                  </a:cubicBezTo>
                  <a:cubicBezTo>
                    <a:pt x="100233" y="7356"/>
                    <a:pt x="98822" y="8408"/>
                    <a:pt x="98822" y="7356"/>
                  </a:cubicBezTo>
                  <a:cubicBezTo>
                    <a:pt x="98822" y="6305"/>
                    <a:pt x="100233" y="6305"/>
                    <a:pt x="100233" y="6305"/>
                  </a:cubicBezTo>
                  <a:cubicBezTo>
                    <a:pt x="98822" y="5253"/>
                    <a:pt x="97411" y="6305"/>
                    <a:pt x="96000" y="6305"/>
                  </a:cubicBezTo>
                  <a:cubicBezTo>
                    <a:pt x="97411" y="6305"/>
                    <a:pt x="97411" y="6305"/>
                    <a:pt x="97411" y="6305"/>
                  </a:cubicBezTo>
                  <a:cubicBezTo>
                    <a:pt x="97411" y="7356"/>
                    <a:pt x="96000" y="8408"/>
                    <a:pt x="98822" y="7356"/>
                  </a:cubicBezTo>
                  <a:cubicBezTo>
                    <a:pt x="98822" y="7356"/>
                    <a:pt x="100233" y="8408"/>
                    <a:pt x="100233" y="7356"/>
                  </a:cubicBezTo>
                  <a:cubicBezTo>
                    <a:pt x="100233" y="8408"/>
                    <a:pt x="100233" y="8408"/>
                    <a:pt x="100233" y="9454"/>
                  </a:cubicBezTo>
                  <a:cubicBezTo>
                    <a:pt x="98822" y="9454"/>
                    <a:pt x="98822" y="8408"/>
                    <a:pt x="98822" y="8408"/>
                  </a:cubicBezTo>
                  <a:cubicBezTo>
                    <a:pt x="98822" y="8408"/>
                    <a:pt x="98822" y="8408"/>
                    <a:pt x="98822" y="8408"/>
                  </a:cubicBezTo>
                  <a:cubicBezTo>
                    <a:pt x="98822" y="8408"/>
                    <a:pt x="98822" y="8408"/>
                    <a:pt x="98822" y="8408"/>
                  </a:cubicBezTo>
                  <a:cubicBezTo>
                    <a:pt x="98822" y="8408"/>
                    <a:pt x="98822" y="7356"/>
                    <a:pt x="98822" y="7356"/>
                  </a:cubicBezTo>
                  <a:cubicBezTo>
                    <a:pt x="97411" y="8408"/>
                    <a:pt x="97411" y="8408"/>
                    <a:pt x="97411" y="8408"/>
                  </a:cubicBezTo>
                  <a:close/>
                  <a:moveTo>
                    <a:pt x="120000" y="60948"/>
                  </a:moveTo>
                  <a:cubicBezTo>
                    <a:pt x="120000" y="60948"/>
                    <a:pt x="120000" y="59896"/>
                    <a:pt x="118588" y="58844"/>
                  </a:cubicBezTo>
                  <a:cubicBezTo>
                    <a:pt x="118588" y="57792"/>
                    <a:pt x="118588" y="57792"/>
                    <a:pt x="117177" y="57792"/>
                  </a:cubicBezTo>
                  <a:cubicBezTo>
                    <a:pt x="117177" y="56746"/>
                    <a:pt x="115766" y="56746"/>
                    <a:pt x="115766" y="56746"/>
                  </a:cubicBezTo>
                  <a:cubicBezTo>
                    <a:pt x="115766" y="55694"/>
                    <a:pt x="115766" y="55694"/>
                    <a:pt x="115766" y="55694"/>
                  </a:cubicBezTo>
                  <a:cubicBezTo>
                    <a:pt x="115766" y="54643"/>
                    <a:pt x="115766" y="54643"/>
                    <a:pt x="115766" y="53591"/>
                  </a:cubicBezTo>
                  <a:cubicBezTo>
                    <a:pt x="115766" y="53591"/>
                    <a:pt x="114355" y="52539"/>
                    <a:pt x="114355" y="52539"/>
                  </a:cubicBezTo>
                  <a:cubicBezTo>
                    <a:pt x="114355" y="51487"/>
                    <a:pt x="115766" y="51487"/>
                    <a:pt x="115766" y="50441"/>
                  </a:cubicBezTo>
                  <a:cubicBezTo>
                    <a:pt x="115766" y="50441"/>
                    <a:pt x="115766" y="50441"/>
                    <a:pt x="115766" y="49389"/>
                  </a:cubicBezTo>
                  <a:cubicBezTo>
                    <a:pt x="115766" y="49389"/>
                    <a:pt x="117177" y="48337"/>
                    <a:pt x="117177" y="48337"/>
                  </a:cubicBezTo>
                  <a:cubicBezTo>
                    <a:pt x="117177" y="48337"/>
                    <a:pt x="115766" y="48337"/>
                    <a:pt x="115766" y="48337"/>
                  </a:cubicBezTo>
                  <a:cubicBezTo>
                    <a:pt x="115766" y="47286"/>
                    <a:pt x="115766" y="46234"/>
                    <a:pt x="115766" y="46234"/>
                  </a:cubicBezTo>
                  <a:cubicBezTo>
                    <a:pt x="115766" y="45188"/>
                    <a:pt x="114355" y="45188"/>
                    <a:pt x="114355" y="45188"/>
                  </a:cubicBezTo>
                  <a:cubicBezTo>
                    <a:pt x="114355" y="44136"/>
                    <a:pt x="114355" y="43084"/>
                    <a:pt x="114355" y="42032"/>
                  </a:cubicBezTo>
                  <a:cubicBezTo>
                    <a:pt x="114355" y="42032"/>
                    <a:pt x="115766" y="40980"/>
                    <a:pt x="115766" y="40980"/>
                  </a:cubicBezTo>
                  <a:cubicBezTo>
                    <a:pt x="114355" y="39929"/>
                    <a:pt x="114355" y="39929"/>
                    <a:pt x="112938" y="38882"/>
                  </a:cubicBezTo>
                  <a:cubicBezTo>
                    <a:pt x="111527" y="38882"/>
                    <a:pt x="111527" y="37831"/>
                    <a:pt x="110116" y="36779"/>
                  </a:cubicBezTo>
                  <a:cubicBezTo>
                    <a:pt x="110116" y="36779"/>
                    <a:pt x="108705" y="36779"/>
                    <a:pt x="108705" y="35727"/>
                  </a:cubicBezTo>
                  <a:cubicBezTo>
                    <a:pt x="108705" y="35727"/>
                    <a:pt x="108705" y="35727"/>
                    <a:pt x="108705" y="34675"/>
                  </a:cubicBezTo>
                  <a:cubicBezTo>
                    <a:pt x="108705" y="34675"/>
                    <a:pt x="108705" y="34675"/>
                    <a:pt x="108705" y="34675"/>
                  </a:cubicBezTo>
                  <a:cubicBezTo>
                    <a:pt x="108705" y="33623"/>
                    <a:pt x="111527" y="33623"/>
                    <a:pt x="111527" y="32577"/>
                  </a:cubicBezTo>
                  <a:cubicBezTo>
                    <a:pt x="111527" y="31525"/>
                    <a:pt x="111527" y="31525"/>
                    <a:pt x="111527" y="30474"/>
                  </a:cubicBezTo>
                  <a:cubicBezTo>
                    <a:pt x="111527" y="30474"/>
                    <a:pt x="112938" y="30474"/>
                    <a:pt x="112938" y="29422"/>
                  </a:cubicBezTo>
                  <a:cubicBezTo>
                    <a:pt x="112938" y="29422"/>
                    <a:pt x="111527" y="27318"/>
                    <a:pt x="111527" y="27318"/>
                  </a:cubicBezTo>
                  <a:cubicBezTo>
                    <a:pt x="111527" y="26272"/>
                    <a:pt x="111527" y="25220"/>
                    <a:pt x="110116" y="24168"/>
                  </a:cubicBezTo>
                  <a:cubicBezTo>
                    <a:pt x="110116" y="24168"/>
                    <a:pt x="110116" y="22065"/>
                    <a:pt x="110116" y="22065"/>
                  </a:cubicBezTo>
                  <a:cubicBezTo>
                    <a:pt x="110116" y="22065"/>
                    <a:pt x="110116" y="22065"/>
                    <a:pt x="110116" y="21019"/>
                  </a:cubicBezTo>
                  <a:cubicBezTo>
                    <a:pt x="110116" y="21019"/>
                    <a:pt x="110116" y="22065"/>
                    <a:pt x="108705" y="22065"/>
                  </a:cubicBezTo>
                  <a:cubicBezTo>
                    <a:pt x="107294" y="22065"/>
                    <a:pt x="105883" y="21019"/>
                    <a:pt x="105883" y="19967"/>
                  </a:cubicBezTo>
                  <a:cubicBezTo>
                    <a:pt x="104472" y="19967"/>
                    <a:pt x="104472" y="19967"/>
                    <a:pt x="104472" y="19967"/>
                  </a:cubicBezTo>
                  <a:cubicBezTo>
                    <a:pt x="104472" y="18915"/>
                    <a:pt x="105883" y="18915"/>
                    <a:pt x="105883" y="18915"/>
                  </a:cubicBezTo>
                  <a:cubicBezTo>
                    <a:pt x="105883" y="17863"/>
                    <a:pt x="104472" y="16811"/>
                    <a:pt x="103061" y="16811"/>
                  </a:cubicBezTo>
                  <a:cubicBezTo>
                    <a:pt x="105883" y="15760"/>
                    <a:pt x="103061" y="14713"/>
                    <a:pt x="103061" y="14713"/>
                  </a:cubicBezTo>
                  <a:cubicBezTo>
                    <a:pt x="101644" y="14713"/>
                    <a:pt x="98822" y="14713"/>
                    <a:pt x="100233" y="15760"/>
                  </a:cubicBezTo>
                  <a:cubicBezTo>
                    <a:pt x="98822" y="15760"/>
                    <a:pt x="100233" y="14713"/>
                    <a:pt x="98822" y="14713"/>
                  </a:cubicBezTo>
                  <a:cubicBezTo>
                    <a:pt x="98822" y="14713"/>
                    <a:pt x="98822" y="14713"/>
                    <a:pt x="98822" y="14713"/>
                  </a:cubicBezTo>
                  <a:cubicBezTo>
                    <a:pt x="98822" y="14713"/>
                    <a:pt x="98822" y="14713"/>
                    <a:pt x="97411" y="14713"/>
                  </a:cubicBezTo>
                  <a:cubicBezTo>
                    <a:pt x="97411" y="14713"/>
                    <a:pt x="98822" y="14713"/>
                    <a:pt x="98822" y="14713"/>
                  </a:cubicBezTo>
                  <a:cubicBezTo>
                    <a:pt x="97411" y="13662"/>
                    <a:pt x="97411" y="12610"/>
                    <a:pt x="96000" y="12610"/>
                  </a:cubicBezTo>
                  <a:cubicBezTo>
                    <a:pt x="96000" y="12610"/>
                    <a:pt x="96000" y="12610"/>
                    <a:pt x="96000" y="12610"/>
                  </a:cubicBezTo>
                  <a:cubicBezTo>
                    <a:pt x="94588" y="12610"/>
                    <a:pt x="94588" y="11558"/>
                    <a:pt x="94588" y="11558"/>
                  </a:cubicBezTo>
                  <a:cubicBezTo>
                    <a:pt x="94588" y="11558"/>
                    <a:pt x="94588" y="11558"/>
                    <a:pt x="94588" y="11558"/>
                  </a:cubicBezTo>
                  <a:cubicBezTo>
                    <a:pt x="94588" y="10506"/>
                    <a:pt x="94588" y="10506"/>
                    <a:pt x="94588" y="10506"/>
                  </a:cubicBezTo>
                  <a:cubicBezTo>
                    <a:pt x="94588" y="10506"/>
                    <a:pt x="94588" y="10506"/>
                    <a:pt x="94588" y="10506"/>
                  </a:cubicBezTo>
                  <a:cubicBezTo>
                    <a:pt x="93177" y="9454"/>
                    <a:pt x="91766" y="12610"/>
                    <a:pt x="90355" y="10506"/>
                  </a:cubicBezTo>
                  <a:cubicBezTo>
                    <a:pt x="90355" y="11558"/>
                    <a:pt x="90355" y="11558"/>
                    <a:pt x="90355" y="10506"/>
                  </a:cubicBezTo>
                  <a:cubicBezTo>
                    <a:pt x="90355" y="10506"/>
                    <a:pt x="90355" y="10506"/>
                    <a:pt x="88938" y="11558"/>
                  </a:cubicBezTo>
                  <a:cubicBezTo>
                    <a:pt x="90355" y="10506"/>
                    <a:pt x="90355" y="10506"/>
                    <a:pt x="90355" y="10506"/>
                  </a:cubicBezTo>
                  <a:cubicBezTo>
                    <a:pt x="88938" y="10506"/>
                    <a:pt x="88938" y="11558"/>
                    <a:pt x="87527" y="11558"/>
                  </a:cubicBezTo>
                  <a:cubicBezTo>
                    <a:pt x="87527" y="11558"/>
                    <a:pt x="87527" y="11558"/>
                    <a:pt x="87527" y="11558"/>
                  </a:cubicBezTo>
                  <a:cubicBezTo>
                    <a:pt x="87527" y="11558"/>
                    <a:pt x="84705" y="12610"/>
                    <a:pt x="86116" y="12610"/>
                  </a:cubicBezTo>
                  <a:cubicBezTo>
                    <a:pt x="84705" y="13662"/>
                    <a:pt x="86116" y="11558"/>
                    <a:pt x="86116" y="11558"/>
                  </a:cubicBezTo>
                  <a:cubicBezTo>
                    <a:pt x="86116" y="11558"/>
                    <a:pt x="86116" y="11558"/>
                    <a:pt x="86116" y="11558"/>
                  </a:cubicBezTo>
                  <a:cubicBezTo>
                    <a:pt x="86116" y="10506"/>
                    <a:pt x="87527" y="10506"/>
                    <a:pt x="87527" y="11558"/>
                  </a:cubicBezTo>
                  <a:cubicBezTo>
                    <a:pt x="87527" y="10506"/>
                    <a:pt x="87527" y="10506"/>
                    <a:pt x="88938" y="10506"/>
                  </a:cubicBezTo>
                  <a:cubicBezTo>
                    <a:pt x="88938" y="10506"/>
                    <a:pt x="88938" y="10506"/>
                    <a:pt x="88938" y="10506"/>
                  </a:cubicBezTo>
                  <a:cubicBezTo>
                    <a:pt x="87527" y="10506"/>
                    <a:pt x="88938" y="10506"/>
                    <a:pt x="88938" y="10506"/>
                  </a:cubicBezTo>
                  <a:cubicBezTo>
                    <a:pt x="88938" y="10506"/>
                    <a:pt x="88938" y="10506"/>
                    <a:pt x="90355" y="10506"/>
                  </a:cubicBezTo>
                  <a:cubicBezTo>
                    <a:pt x="90355" y="10506"/>
                    <a:pt x="93177" y="10506"/>
                    <a:pt x="91766" y="9454"/>
                  </a:cubicBezTo>
                  <a:cubicBezTo>
                    <a:pt x="91766" y="9454"/>
                    <a:pt x="87527" y="10506"/>
                    <a:pt x="87527" y="9454"/>
                  </a:cubicBezTo>
                  <a:cubicBezTo>
                    <a:pt x="86116" y="9454"/>
                    <a:pt x="86116" y="11558"/>
                    <a:pt x="84705" y="12610"/>
                  </a:cubicBezTo>
                  <a:cubicBezTo>
                    <a:pt x="83294" y="12610"/>
                    <a:pt x="83294" y="13662"/>
                    <a:pt x="81883" y="14713"/>
                  </a:cubicBezTo>
                  <a:cubicBezTo>
                    <a:pt x="81883" y="14713"/>
                    <a:pt x="81883" y="14713"/>
                    <a:pt x="81883" y="14713"/>
                  </a:cubicBezTo>
                  <a:cubicBezTo>
                    <a:pt x="81883" y="14713"/>
                    <a:pt x="81883" y="14713"/>
                    <a:pt x="81883" y="15760"/>
                  </a:cubicBezTo>
                  <a:cubicBezTo>
                    <a:pt x="81883" y="15760"/>
                    <a:pt x="81883" y="14713"/>
                    <a:pt x="81883" y="13662"/>
                  </a:cubicBezTo>
                  <a:cubicBezTo>
                    <a:pt x="80472" y="14713"/>
                    <a:pt x="77644" y="13662"/>
                    <a:pt x="76233" y="14713"/>
                  </a:cubicBezTo>
                  <a:cubicBezTo>
                    <a:pt x="76233" y="14713"/>
                    <a:pt x="76233" y="16811"/>
                    <a:pt x="74822" y="16811"/>
                  </a:cubicBezTo>
                  <a:cubicBezTo>
                    <a:pt x="74822" y="16811"/>
                    <a:pt x="73411" y="17863"/>
                    <a:pt x="73411" y="18915"/>
                  </a:cubicBezTo>
                  <a:cubicBezTo>
                    <a:pt x="73411" y="18915"/>
                    <a:pt x="72000" y="17863"/>
                    <a:pt x="72000" y="17863"/>
                  </a:cubicBezTo>
                  <a:cubicBezTo>
                    <a:pt x="72000" y="17863"/>
                    <a:pt x="72000" y="17863"/>
                    <a:pt x="70588" y="17863"/>
                  </a:cubicBezTo>
                  <a:cubicBezTo>
                    <a:pt x="70588" y="17863"/>
                    <a:pt x="70588" y="17863"/>
                    <a:pt x="70588" y="17863"/>
                  </a:cubicBezTo>
                  <a:cubicBezTo>
                    <a:pt x="70588" y="16811"/>
                    <a:pt x="69177" y="16811"/>
                    <a:pt x="67766" y="17863"/>
                  </a:cubicBezTo>
                  <a:cubicBezTo>
                    <a:pt x="67766" y="17863"/>
                    <a:pt x="66355" y="17863"/>
                    <a:pt x="66355" y="17863"/>
                  </a:cubicBezTo>
                  <a:cubicBezTo>
                    <a:pt x="66355" y="17863"/>
                    <a:pt x="66355" y="17863"/>
                    <a:pt x="66355" y="17863"/>
                  </a:cubicBezTo>
                  <a:cubicBezTo>
                    <a:pt x="64938" y="16811"/>
                    <a:pt x="64938" y="16811"/>
                    <a:pt x="64938" y="16811"/>
                  </a:cubicBezTo>
                  <a:cubicBezTo>
                    <a:pt x="64938" y="15760"/>
                    <a:pt x="64938" y="15760"/>
                    <a:pt x="66355" y="15760"/>
                  </a:cubicBezTo>
                  <a:cubicBezTo>
                    <a:pt x="69177" y="14713"/>
                    <a:pt x="69177" y="13662"/>
                    <a:pt x="69177" y="11558"/>
                  </a:cubicBezTo>
                  <a:cubicBezTo>
                    <a:pt x="69177" y="11558"/>
                    <a:pt x="69177" y="11558"/>
                    <a:pt x="69177" y="10506"/>
                  </a:cubicBezTo>
                  <a:cubicBezTo>
                    <a:pt x="69177" y="10506"/>
                    <a:pt x="67766" y="11558"/>
                    <a:pt x="67766" y="11558"/>
                  </a:cubicBezTo>
                  <a:cubicBezTo>
                    <a:pt x="67766" y="11558"/>
                    <a:pt x="67766" y="11558"/>
                    <a:pt x="67766" y="10506"/>
                  </a:cubicBezTo>
                  <a:cubicBezTo>
                    <a:pt x="66355" y="10506"/>
                    <a:pt x="66355" y="11558"/>
                    <a:pt x="64938" y="12610"/>
                  </a:cubicBezTo>
                  <a:cubicBezTo>
                    <a:pt x="63527" y="12610"/>
                    <a:pt x="62116" y="11558"/>
                    <a:pt x="60705" y="10506"/>
                  </a:cubicBezTo>
                  <a:cubicBezTo>
                    <a:pt x="59294" y="10506"/>
                    <a:pt x="59294" y="9454"/>
                    <a:pt x="57883" y="10506"/>
                  </a:cubicBezTo>
                  <a:cubicBezTo>
                    <a:pt x="57883" y="10506"/>
                    <a:pt x="57883" y="10506"/>
                    <a:pt x="57883" y="10506"/>
                  </a:cubicBezTo>
                  <a:cubicBezTo>
                    <a:pt x="56472" y="11558"/>
                    <a:pt x="56472" y="11558"/>
                    <a:pt x="56472" y="11558"/>
                  </a:cubicBezTo>
                  <a:cubicBezTo>
                    <a:pt x="56472" y="11558"/>
                    <a:pt x="56472" y="11558"/>
                    <a:pt x="56472" y="11558"/>
                  </a:cubicBezTo>
                  <a:cubicBezTo>
                    <a:pt x="57883" y="10506"/>
                    <a:pt x="56472" y="10506"/>
                    <a:pt x="57883" y="9454"/>
                  </a:cubicBezTo>
                  <a:cubicBezTo>
                    <a:pt x="56472" y="8408"/>
                    <a:pt x="53644" y="10506"/>
                    <a:pt x="52233" y="9454"/>
                  </a:cubicBezTo>
                  <a:cubicBezTo>
                    <a:pt x="55061" y="9454"/>
                    <a:pt x="55061" y="7356"/>
                    <a:pt x="55061" y="6305"/>
                  </a:cubicBezTo>
                  <a:cubicBezTo>
                    <a:pt x="55061" y="6305"/>
                    <a:pt x="53644" y="6305"/>
                    <a:pt x="53644" y="6305"/>
                  </a:cubicBezTo>
                  <a:cubicBezTo>
                    <a:pt x="53644" y="5253"/>
                    <a:pt x="55061" y="5253"/>
                    <a:pt x="55061" y="5253"/>
                  </a:cubicBezTo>
                  <a:cubicBezTo>
                    <a:pt x="53644" y="5253"/>
                    <a:pt x="55061" y="4201"/>
                    <a:pt x="53644" y="4201"/>
                  </a:cubicBezTo>
                  <a:cubicBezTo>
                    <a:pt x="53644" y="5253"/>
                    <a:pt x="52233" y="4201"/>
                    <a:pt x="50822" y="4201"/>
                  </a:cubicBezTo>
                  <a:cubicBezTo>
                    <a:pt x="50822" y="4201"/>
                    <a:pt x="49411" y="4201"/>
                    <a:pt x="49411" y="3149"/>
                  </a:cubicBezTo>
                  <a:cubicBezTo>
                    <a:pt x="48000" y="3149"/>
                    <a:pt x="46588" y="4201"/>
                    <a:pt x="46588" y="4201"/>
                  </a:cubicBezTo>
                  <a:cubicBezTo>
                    <a:pt x="45177" y="4201"/>
                    <a:pt x="45177" y="4201"/>
                    <a:pt x="45177" y="4201"/>
                  </a:cubicBezTo>
                  <a:cubicBezTo>
                    <a:pt x="43766" y="4201"/>
                    <a:pt x="43766" y="3149"/>
                    <a:pt x="43766" y="3149"/>
                  </a:cubicBezTo>
                  <a:cubicBezTo>
                    <a:pt x="43766" y="3149"/>
                    <a:pt x="42355" y="3149"/>
                    <a:pt x="42355" y="3149"/>
                  </a:cubicBezTo>
                  <a:cubicBezTo>
                    <a:pt x="40938" y="2103"/>
                    <a:pt x="36705" y="1051"/>
                    <a:pt x="36705" y="3149"/>
                  </a:cubicBezTo>
                  <a:cubicBezTo>
                    <a:pt x="36705" y="4201"/>
                    <a:pt x="38116" y="5253"/>
                    <a:pt x="38116" y="5253"/>
                  </a:cubicBezTo>
                  <a:cubicBezTo>
                    <a:pt x="38116" y="6305"/>
                    <a:pt x="40938" y="6305"/>
                    <a:pt x="39527" y="7356"/>
                  </a:cubicBezTo>
                  <a:cubicBezTo>
                    <a:pt x="39527" y="7356"/>
                    <a:pt x="39527" y="7356"/>
                    <a:pt x="39527" y="7356"/>
                  </a:cubicBezTo>
                  <a:cubicBezTo>
                    <a:pt x="39527" y="7356"/>
                    <a:pt x="40938" y="8408"/>
                    <a:pt x="40938" y="8408"/>
                  </a:cubicBezTo>
                  <a:cubicBezTo>
                    <a:pt x="42355" y="9454"/>
                    <a:pt x="42355" y="9454"/>
                    <a:pt x="40938" y="10506"/>
                  </a:cubicBezTo>
                  <a:cubicBezTo>
                    <a:pt x="39527" y="10506"/>
                    <a:pt x="36705" y="10506"/>
                    <a:pt x="36705" y="11558"/>
                  </a:cubicBezTo>
                  <a:cubicBezTo>
                    <a:pt x="36705" y="11558"/>
                    <a:pt x="36705" y="11558"/>
                    <a:pt x="38116" y="11558"/>
                  </a:cubicBezTo>
                  <a:cubicBezTo>
                    <a:pt x="36705" y="11558"/>
                    <a:pt x="35294" y="12610"/>
                    <a:pt x="36705" y="12610"/>
                  </a:cubicBezTo>
                  <a:cubicBezTo>
                    <a:pt x="38116" y="12610"/>
                    <a:pt x="39527" y="12610"/>
                    <a:pt x="39527" y="12610"/>
                  </a:cubicBezTo>
                  <a:cubicBezTo>
                    <a:pt x="39527" y="12610"/>
                    <a:pt x="39527" y="12610"/>
                    <a:pt x="39527" y="12610"/>
                  </a:cubicBezTo>
                  <a:cubicBezTo>
                    <a:pt x="40938" y="12610"/>
                    <a:pt x="40938" y="12610"/>
                    <a:pt x="40938" y="11558"/>
                  </a:cubicBezTo>
                  <a:cubicBezTo>
                    <a:pt x="40938" y="12610"/>
                    <a:pt x="39527" y="12610"/>
                    <a:pt x="39527" y="12610"/>
                  </a:cubicBezTo>
                  <a:cubicBezTo>
                    <a:pt x="39527" y="13662"/>
                    <a:pt x="39527" y="13662"/>
                    <a:pt x="39527" y="13662"/>
                  </a:cubicBezTo>
                  <a:cubicBezTo>
                    <a:pt x="39527" y="13662"/>
                    <a:pt x="39527" y="14713"/>
                    <a:pt x="39527" y="14713"/>
                  </a:cubicBezTo>
                  <a:cubicBezTo>
                    <a:pt x="39527" y="15760"/>
                    <a:pt x="39527" y="14713"/>
                    <a:pt x="40938" y="14713"/>
                  </a:cubicBezTo>
                  <a:cubicBezTo>
                    <a:pt x="40938" y="14713"/>
                    <a:pt x="40938" y="14713"/>
                    <a:pt x="40938" y="14713"/>
                  </a:cubicBezTo>
                  <a:cubicBezTo>
                    <a:pt x="42355" y="15760"/>
                    <a:pt x="42355" y="15760"/>
                    <a:pt x="42355" y="15760"/>
                  </a:cubicBezTo>
                  <a:cubicBezTo>
                    <a:pt x="42355" y="17863"/>
                    <a:pt x="40938" y="15760"/>
                    <a:pt x="39527" y="16811"/>
                  </a:cubicBezTo>
                  <a:cubicBezTo>
                    <a:pt x="39527" y="16811"/>
                    <a:pt x="40938" y="17863"/>
                    <a:pt x="40938" y="18915"/>
                  </a:cubicBezTo>
                  <a:cubicBezTo>
                    <a:pt x="40938" y="18915"/>
                    <a:pt x="40938" y="18915"/>
                    <a:pt x="42355" y="18915"/>
                  </a:cubicBezTo>
                  <a:cubicBezTo>
                    <a:pt x="43766" y="18915"/>
                    <a:pt x="45177" y="18915"/>
                    <a:pt x="46588" y="19967"/>
                  </a:cubicBezTo>
                  <a:cubicBezTo>
                    <a:pt x="46588" y="19967"/>
                    <a:pt x="46588" y="21019"/>
                    <a:pt x="48000" y="21019"/>
                  </a:cubicBezTo>
                  <a:cubicBezTo>
                    <a:pt x="48000" y="22065"/>
                    <a:pt x="48000" y="22065"/>
                    <a:pt x="48000" y="22065"/>
                  </a:cubicBezTo>
                  <a:cubicBezTo>
                    <a:pt x="48000" y="22065"/>
                    <a:pt x="48000" y="22065"/>
                    <a:pt x="48000" y="23117"/>
                  </a:cubicBezTo>
                  <a:cubicBezTo>
                    <a:pt x="49411" y="23117"/>
                    <a:pt x="49411" y="24168"/>
                    <a:pt x="50822" y="24168"/>
                  </a:cubicBezTo>
                  <a:cubicBezTo>
                    <a:pt x="50822" y="24168"/>
                    <a:pt x="52233" y="24168"/>
                    <a:pt x="52233" y="25220"/>
                  </a:cubicBezTo>
                  <a:cubicBezTo>
                    <a:pt x="49411" y="25220"/>
                    <a:pt x="48000" y="22065"/>
                    <a:pt x="46588" y="21019"/>
                  </a:cubicBezTo>
                  <a:cubicBezTo>
                    <a:pt x="45177" y="19967"/>
                    <a:pt x="45177" y="19967"/>
                    <a:pt x="43766" y="19967"/>
                  </a:cubicBezTo>
                  <a:cubicBezTo>
                    <a:pt x="42355" y="19967"/>
                    <a:pt x="40938" y="19967"/>
                    <a:pt x="39527" y="19967"/>
                  </a:cubicBezTo>
                  <a:cubicBezTo>
                    <a:pt x="39527" y="19967"/>
                    <a:pt x="39527" y="19967"/>
                    <a:pt x="38116" y="19967"/>
                  </a:cubicBezTo>
                  <a:cubicBezTo>
                    <a:pt x="38116" y="18915"/>
                    <a:pt x="36705" y="18915"/>
                    <a:pt x="36705" y="18915"/>
                  </a:cubicBezTo>
                  <a:cubicBezTo>
                    <a:pt x="35294" y="19967"/>
                    <a:pt x="35294" y="22065"/>
                    <a:pt x="35294" y="22065"/>
                  </a:cubicBezTo>
                  <a:cubicBezTo>
                    <a:pt x="35294" y="23117"/>
                    <a:pt x="36705" y="24168"/>
                    <a:pt x="35294" y="25220"/>
                  </a:cubicBezTo>
                  <a:cubicBezTo>
                    <a:pt x="35294" y="25220"/>
                    <a:pt x="35294" y="25220"/>
                    <a:pt x="35294" y="26272"/>
                  </a:cubicBezTo>
                  <a:cubicBezTo>
                    <a:pt x="35294" y="26272"/>
                    <a:pt x="35294" y="27318"/>
                    <a:pt x="35294" y="27318"/>
                  </a:cubicBezTo>
                  <a:cubicBezTo>
                    <a:pt x="35294" y="27318"/>
                    <a:pt x="35294" y="26272"/>
                    <a:pt x="35294" y="25220"/>
                  </a:cubicBezTo>
                  <a:cubicBezTo>
                    <a:pt x="35294" y="25220"/>
                    <a:pt x="35294" y="25220"/>
                    <a:pt x="35294" y="25220"/>
                  </a:cubicBezTo>
                  <a:cubicBezTo>
                    <a:pt x="35294" y="24168"/>
                    <a:pt x="33883" y="24168"/>
                    <a:pt x="33883" y="24168"/>
                  </a:cubicBezTo>
                  <a:cubicBezTo>
                    <a:pt x="33883" y="24168"/>
                    <a:pt x="33883" y="23117"/>
                    <a:pt x="32472" y="23117"/>
                  </a:cubicBezTo>
                  <a:cubicBezTo>
                    <a:pt x="31061" y="24168"/>
                    <a:pt x="31061" y="24168"/>
                    <a:pt x="31061" y="25220"/>
                  </a:cubicBezTo>
                  <a:cubicBezTo>
                    <a:pt x="33883" y="25220"/>
                    <a:pt x="32472" y="26272"/>
                    <a:pt x="32472" y="27318"/>
                  </a:cubicBezTo>
                  <a:cubicBezTo>
                    <a:pt x="31061" y="27318"/>
                    <a:pt x="31061" y="26272"/>
                    <a:pt x="29644" y="26272"/>
                  </a:cubicBezTo>
                  <a:cubicBezTo>
                    <a:pt x="28233" y="25220"/>
                    <a:pt x="31061" y="26272"/>
                    <a:pt x="31061" y="24168"/>
                  </a:cubicBezTo>
                  <a:cubicBezTo>
                    <a:pt x="31061" y="24168"/>
                    <a:pt x="29644" y="24168"/>
                    <a:pt x="29644" y="24168"/>
                  </a:cubicBezTo>
                  <a:cubicBezTo>
                    <a:pt x="29644" y="23117"/>
                    <a:pt x="29644" y="23117"/>
                    <a:pt x="28233" y="22065"/>
                  </a:cubicBezTo>
                  <a:cubicBezTo>
                    <a:pt x="28233" y="22065"/>
                    <a:pt x="29644" y="22065"/>
                    <a:pt x="28233" y="22065"/>
                  </a:cubicBezTo>
                  <a:cubicBezTo>
                    <a:pt x="26822" y="22065"/>
                    <a:pt x="25411" y="22065"/>
                    <a:pt x="25411" y="22065"/>
                  </a:cubicBezTo>
                  <a:cubicBezTo>
                    <a:pt x="24000" y="22065"/>
                    <a:pt x="22588" y="22065"/>
                    <a:pt x="22588" y="22065"/>
                  </a:cubicBezTo>
                  <a:cubicBezTo>
                    <a:pt x="22588" y="22065"/>
                    <a:pt x="21177" y="22065"/>
                    <a:pt x="21177" y="22065"/>
                  </a:cubicBezTo>
                  <a:cubicBezTo>
                    <a:pt x="19766" y="22065"/>
                    <a:pt x="16938" y="23117"/>
                    <a:pt x="16938" y="24168"/>
                  </a:cubicBezTo>
                  <a:cubicBezTo>
                    <a:pt x="16938" y="24168"/>
                    <a:pt x="16938" y="24168"/>
                    <a:pt x="16938" y="25220"/>
                  </a:cubicBezTo>
                  <a:cubicBezTo>
                    <a:pt x="16938" y="25220"/>
                    <a:pt x="16938" y="25220"/>
                    <a:pt x="15527" y="25220"/>
                  </a:cubicBezTo>
                  <a:cubicBezTo>
                    <a:pt x="15527" y="25220"/>
                    <a:pt x="15527" y="26272"/>
                    <a:pt x="15527" y="26272"/>
                  </a:cubicBezTo>
                  <a:cubicBezTo>
                    <a:pt x="15527" y="26272"/>
                    <a:pt x="15527" y="27318"/>
                    <a:pt x="15527" y="28370"/>
                  </a:cubicBezTo>
                  <a:cubicBezTo>
                    <a:pt x="16938" y="28370"/>
                    <a:pt x="19766" y="27318"/>
                    <a:pt x="19766" y="28370"/>
                  </a:cubicBezTo>
                  <a:cubicBezTo>
                    <a:pt x="16938" y="27318"/>
                    <a:pt x="18355" y="33623"/>
                    <a:pt x="16938" y="34675"/>
                  </a:cubicBezTo>
                  <a:cubicBezTo>
                    <a:pt x="16938" y="35727"/>
                    <a:pt x="16938" y="36779"/>
                    <a:pt x="15527" y="36779"/>
                  </a:cubicBezTo>
                  <a:cubicBezTo>
                    <a:pt x="15527" y="37831"/>
                    <a:pt x="16938" y="38882"/>
                    <a:pt x="15527" y="39929"/>
                  </a:cubicBezTo>
                  <a:cubicBezTo>
                    <a:pt x="15527" y="39929"/>
                    <a:pt x="12705" y="38882"/>
                    <a:pt x="12705" y="38882"/>
                  </a:cubicBezTo>
                  <a:cubicBezTo>
                    <a:pt x="11294" y="39929"/>
                    <a:pt x="11294" y="39929"/>
                    <a:pt x="12705" y="40980"/>
                  </a:cubicBezTo>
                  <a:cubicBezTo>
                    <a:pt x="11294" y="40980"/>
                    <a:pt x="11294" y="40980"/>
                    <a:pt x="11294" y="40980"/>
                  </a:cubicBezTo>
                  <a:cubicBezTo>
                    <a:pt x="11294" y="42032"/>
                    <a:pt x="11294" y="42032"/>
                    <a:pt x="12705" y="42032"/>
                  </a:cubicBezTo>
                  <a:cubicBezTo>
                    <a:pt x="12705" y="43084"/>
                    <a:pt x="14116" y="43084"/>
                    <a:pt x="15527" y="42032"/>
                  </a:cubicBezTo>
                  <a:cubicBezTo>
                    <a:pt x="15527" y="43084"/>
                    <a:pt x="16938" y="45188"/>
                    <a:pt x="15527" y="46234"/>
                  </a:cubicBezTo>
                  <a:cubicBezTo>
                    <a:pt x="15527" y="46234"/>
                    <a:pt x="14116" y="47286"/>
                    <a:pt x="12705" y="47286"/>
                  </a:cubicBezTo>
                  <a:cubicBezTo>
                    <a:pt x="12705" y="48337"/>
                    <a:pt x="11294" y="48337"/>
                    <a:pt x="11294" y="48337"/>
                  </a:cubicBezTo>
                  <a:cubicBezTo>
                    <a:pt x="11294" y="49389"/>
                    <a:pt x="14116" y="49389"/>
                    <a:pt x="12705" y="50441"/>
                  </a:cubicBezTo>
                  <a:cubicBezTo>
                    <a:pt x="12705" y="51487"/>
                    <a:pt x="8472" y="52539"/>
                    <a:pt x="7061" y="51487"/>
                  </a:cubicBezTo>
                  <a:cubicBezTo>
                    <a:pt x="7061" y="52539"/>
                    <a:pt x="7061" y="52539"/>
                    <a:pt x="7061" y="52539"/>
                  </a:cubicBezTo>
                  <a:cubicBezTo>
                    <a:pt x="7061" y="51487"/>
                    <a:pt x="4233" y="51487"/>
                    <a:pt x="4233" y="51487"/>
                  </a:cubicBezTo>
                  <a:cubicBezTo>
                    <a:pt x="4233" y="51487"/>
                    <a:pt x="4233" y="51487"/>
                    <a:pt x="4233" y="51487"/>
                  </a:cubicBezTo>
                  <a:cubicBezTo>
                    <a:pt x="4233" y="51487"/>
                    <a:pt x="1411" y="51487"/>
                    <a:pt x="1411" y="52539"/>
                  </a:cubicBezTo>
                  <a:cubicBezTo>
                    <a:pt x="1411" y="52539"/>
                    <a:pt x="1411" y="53591"/>
                    <a:pt x="1411" y="53591"/>
                  </a:cubicBezTo>
                  <a:cubicBezTo>
                    <a:pt x="1411" y="53591"/>
                    <a:pt x="2822" y="53591"/>
                    <a:pt x="2822" y="53591"/>
                  </a:cubicBezTo>
                  <a:cubicBezTo>
                    <a:pt x="2822" y="53591"/>
                    <a:pt x="2822" y="53591"/>
                    <a:pt x="2822" y="53591"/>
                  </a:cubicBezTo>
                  <a:cubicBezTo>
                    <a:pt x="2822" y="54643"/>
                    <a:pt x="2822" y="54643"/>
                    <a:pt x="2822" y="54643"/>
                  </a:cubicBezTo>
                  <a:cubicBezTo>
                    <a:pt x="2822" y="54643"/>
                    <a:pt x="4233" y="54643"/>
                    <a:pt x="4233" y="54643"/>
                  </a:cubicBezTo>
                  <a:cubicBezTo>
                    <a:pt x="4233" y="55694"/>
                    <a:pt x="2822" y="55694"/>
                    <a:pt x="4233" y="55694"/>
                  </a:cubicBezTo>
                  <a:cubicBezTo>
                    <a:pt x="4233" y="56746"/>
                    <a:pt x="4233" y="56746"/>
                    <a:pt x="5644" y="57792"/>
                  </a:cubicBezTo>
                  <a:cubicBezTo>
                    <a:pt x="5644" y="58844"/>
                    <a:pt x="5644" y="58844"/>
                    <a:pt x="5644" y="59896"/>
                  </a:cubicBezTo>
                  <a:cubicBezTo>
                    <a:pt x="4233" y="60948"/>
                    <a:pt x="2822" y="60948"/>
                    <a:pt x="2822" y="62000"/>
                  </a:cubicBezTo>
                  <a:cubicBezTo>
                    <a:pt x="2822" y="63051"/>
                    <a:pt x="4233" y="62000"/>
                    <a:pt x="4233" y="62000"/>
                  </a:cubicBezTo>
                  <a:cubicBezTo>
                    <a:pt x="4233" y="62000"/>
                    <a:pt x="4233" y="62000"/>
                    <a:pt x="4233" y="62000"/>
                  </a:cubicBezTo>
                  <a:cubicBezTo>
                    <a:pt x="4233" y="63051"/>
                    <a:pt x="4233" y="63051"/>
                    <a:pt x="4233" y="63051"/>
                  </a:cubicBezTo>
                  <a:cubicBezTo>
                    <a:pt x="4233" y="63051"/>
                    <a:pt x="2822" y="63051"/>
                    <a:pt x="2822" y="64098"/>
                  </a:cubicBezTo>
                  <a:cubicBezTo>
                    <a:pt x="2822" y="64098"/>
                    <a:pt x="1411" y="64098"/>
                    <a:pt x="1411" y="64098"/>
                  </a:cubicBezTo>
                  <a:cubicBezTo>
                    <a:pt x="1411" y="65149"/>
                    <a:pt x="1411" y="64098"/>
                    <a:pt x="0" y="64098"/>
                  </a:cubicBezTo>
                  <a:cubicBezTo>
                    <a:pt x="0" y="64098"/>
                    <a:pt x="1411" y="65149"/>
                    <a:pt x="1411" y="65149"/>
                  </a:cubicBezTo>
                  <a:cubicBezTo>
                    <a:pt x="1411" y="65149"/>
                    <a:pt x="1411" y="65149"/>
                    <a:pt x="2822" y="65149"/>
                  </a:cubicBezTo>
                  <a:cubicBezTo>
                    <a:pt x="2822" y="66201"/>
                    <a:pt x="2822" y="66201"/>
                    <a:pt x="2822" y="66201"/>
                  </a:cubicBezTo>
                  <a:cubicBezTo>
                    <a:pt x="2822" y="66201"/>
                    <a:pt x="2822" y="67253"/>
                    <a:pt x="2822" y="67253"/>
                  </a:cubicBezTo>
                  <a:cubicBezTo>
                    <a:pt x="2822" y="67253"/>
                    <a:pt x="2822" y="68305"/>
                    <a:pt x="1411" y="68305"/>
                  </a:cubicBezTo>
                  <a:cubicBezTo>
                    <a:pt x="2822" y="68305"/>
                    <a:pt x="2822" y="69357"/>
                    <a:pt x="2822" y="69357"/>
                  </a:cubicBezTo>
                  <a:cubicBezTo>
                    <a:pt x="2822" y="69357"/>
                    <a:pt x="2822" y="69357"/>
                    <a:pt x="2822" y="69357"/>
                  </a:cubicBezTo>
                  <a:cubicBezTo>
                    <a:pt x="2822" y="69357"/>
                    <a:pt x="2822" y="69357"/>
                    <a:pt x="2822" y="69357"/>
                  </a:cubicBezTo>
                  <a:cubicBezTo>
                    <a:pt x="4233" y="70403"/>
                    <a:pt x="4233" y="71455"/>
                    <a:pt x="5644" y="71455"/>
                  </a:cubicBezTo>
                  <a:cubicBezTo>
                    <a:pt x="5644" y="71455"/>
                    <a:pt x="4233" y="72506"/>
                    <a:pt x="4233" y="72506"/>
                  </a:cubicBezTo>
                  <a:cubicBezTo>
                    <a:pt x="4233" y="73558"/>
                    <a:pt x="5644" y="72506"/>
                    <a:pt x="7061" y="72506"/>
                  </a:cubicBezTo>
                  <a:cubicBezTo>
                    <a:pt x="7061" y="73558"/>
                    <a:pt x="7061" y="73558"/>
                    <a:pt x="7061" y="73558"/>
                  </a:cubicBezTo>
                  <a:cubicBezTo>
                    <a:pt x="7061" y="73558"/>
                    <a:pt x="7061" y="75656"/>
                    <a:pt x="7061" y="75656"/>
                  </a:cubicBezTo>
                  <a:cubicBezTo>
                    <a:pt x="7061" y="75656"/>
                    <a:pt x="7061" y="75656"/>
                    <a:pt x="5644" y="75656"/>
                  </a:cubicBezTo>
                  <a:cubicBezTo>
                    <a:pt x="5644" y="75656"/>
                    <a:pt x="5644" y="76708"/>
                    <a:pt x="5644" y="76708"/>
                  </a:cubicBezTo>
                  <a:cubicBezTo>
                    <a:pt x="4233" y="76708"/>
                    <a:pt x="4233" y="76708"/>
                    <a:pt x="4233" y="77760"/>
                  </a:cubicBezTo>
                  <a:cubicBezTo>
                    <a:pt x="4233" y="77760"/>
                    <a:pt x="4233" y="78812"/>
                    <a:pt x="4233" y="78812"/>
                  </a:cubicBezTo>
                  <a:cubicBezTo>
                    <a:pt x="4233" y="79863"/>
                    <a:pt x="4233" y="80915"/>
                    <a:pt x="4233" y="80915"/>
                  </a:cubicBezTo>
                  <a:cubicBezTo>
                    <a:pt x="4233" y="80915"/>
                    <a:pt x="4233" y="80915"/>
                    <a:pt x="4233" y="80915"/>
                  </a:cubicBezTo>
                  <a:cubicBezTo>
                    <a:pt x="5644" y="83013"/>
                    <a:pt x="7061" y="83013"/>
                    <a:pt x="8472" y="83013"/>
                  </a:cubicBezTo>
                  <a:cubicBezTo>
                    <a:pt x="8472" y="84065"/>
                    <a:pt x="8472" y="84065"/>
                    <a:pt x="8472" y="85117"/>
                  </a:cubicBezTo>
                  <a:cubicBezTo>
                    <a:pt x="8472" y="85117"/>
                    <a:pt x="8472" y="85117"/>
                    <a:pt x="8472" y="85117"/>
                  </a:cubicBezTo>
                  <a:cubicBezTo>
                    <a:pt x="7061" y="86169"/>
                    <a:pt x="7061" y="87220"/>
                    <a:pt x="7061" y="88267"/>
                  </a:cubicBezTo>
                  <a:cubicBezTo>
                    <a:pt x="8472" y="88267"/>
                    <a:pt x="9883" y="89318"/>
                    <a:pt x="9883" y="90370"/>
                  </a:cubicBezTo>
                  <a:cubicBezTo>
                    <a:pt x="9883" y="90370"/>
                    <a:pt x="9883" y="90370"/>
                    <a:pt x="9883" y="90370"/>
                  </a:cubicBezTo>
                  <a:cubicBezTo>
                    <a:pt x="9883" y="90370"/>
                    <a:pt x="9883" y="90370"/>
                    <a:pt x="9883" y="90370"/>
                  </a:cubicBezTo>
                  <a:cubicBezTo>
                    <a:pt x="11294" y="91422"/>
                    <a:pt x="11294" y="91422"/>
                    <a:pt x="11294" y="92474"/>
                  </a:cubicBezTo>
                  <a:cubicBezTo>
                    <a:pt x="11294" y="92474"/>
                    <a:pt x="11294" y="92474"/>
                    <a:pt x="11294" y="92474"/>
                  </a:cubicBezTo>
                  <a:cubicBezTo>
                    <a:pt x="11294" y="92474"/>
                    <a:pt x="12705" y="93526"/>
                    <a:pt x="12705" y="93526"/>
                  </a:cubicBezTo>
                  <a:cubicBezTo>
                    <a:pt x="14116" y="92474"/>
                    <a:pt x="12705" y="91422"/>
                    <a:pt x="14116" y="92474"/>
                  </a:cubicBezTo>
                  <a:cubicBezTo>
                    <a:pt x="15527" y="92474"/>
                    <a:pt x="15527" y="92474"/>
                    <a:pt x="15527" y="93526"/>
                  </a:cubicBezTo>
                  <a:cubicBezTo>
                    <a:pt x="15527" y="93526"/>
                    <a:pt x="16938" y="93526"/>
                    <a:pt x="16938" y="93526"/>
                  </a:cubicBezTo>
                  <a:cubicBezTo>
                    <a:pt x="15527" y="93526"/>
                    <a:pt x="16938" y="93526"/>
                    <a:pt x="16938" y="93526"/>
                  </a:cubicBezTo>
                  <a:cubicBezTo>
                    <a:pt x="18355" y="93526"/>
                    <a:pt x="18355" y="93526"/>
                    <a:pt x="19766" y="93526"/>
                  </a:cubicBezTo>
                  <a:cubicBezTo>
                    <a:pt x="19766" y="92474"/>
                    <a:pt x="21177" y="92474"/>
                    <a:pt x="21177" y="92474"/>
                  </a:cubicBezTo>
                  <a:cubicBezTo>
                    <a:pt x="22588" y="93526"/>
                    <a:pt x="21177" y="93526"/>
                    <a:pt x="21177" y="93526"/>
                  </a:cubicBezTo>
                  <a:cubicBezTo>
                    <a:pt x="22588" y="93526"/>
                    <a:pt x="22588" y="93526"/>
                    <a:pt x="22588" y="94572"/>
                  </a:cubicBezTo>
                  <a:cubicBezTo>
                    <a:pt x="24000" y="94572"/>
                    <a:pt x="24000" y="94572"/>
                    <a:pt x="25411" y="94572"/>
                  </a:cubicBezTo>
                  <a:cubicBezTo>
                    <a:pt x="26822" y="94572"/>
                    <a:pt x="31061" y="95624"/>
                    <a:pt x="31061" y="95624"/>
                  </a:cubicBezTo>
                  <a:cubicBezTo>
                    <a:pt x="31061" y="96675"/>
                    <a:pt x="29644" y="97727"/>
                    <a:pt x="29644" y="97727"/>
                  </a:cubicBezTo>
                  <a:cubicBezTo>
                    <a:pt x="29644" y="98779"/>
                    <a:pt x="29644" y="98779"/>
                    <a:pt x="28233" y="98779"/>
                  </a:cubicBezTo>
                  <a:cubicBezTo>
                    <a:pt x="28233" y="98779"/>
                    <a:pt x="28233" y="98779"/>
                    <a:pt x="28233" y="98779"/>
                  </a:cubicBezTo>
                  <a:cubicBezTo>
                    <a:pt x="28233" y="98779"/>
                    <a:pt x="28233" y="98779"/>
                    <a:pt x="28233" y="98779"/>
                  </a:cubicBezTo>
                  <a:cubicBezTo>
                    <a:pt x="26822" y="99825"/>
                    <a:pt x="26822" y="99825"/>
                    <a:pt x="25411" y="100877"/>
                  </a:cubicBezTo>
                  <a:cubicBezTo>
                    <a:pt x="25411" y="100877"/>
                    <a:pt x="25411" y="101929"/>
                    <a:pt x="25411" y="101929"/>
                  </a:cubicBezTo>
                  <a:cubicBezTo>
                    <a:pt x="25411" y="101929"/>
                    <a:pt x="25411" y="102981"/>
                    <a:pt x="25411" y="102981"/>
                  </a:cubicBezTo>
                  <a:cubicBezTo>
                    <a:pt x="25411" y="104032"/>
                    <a:pt x="25411" y="104032"/>
                    <a:pt x="25411" y="105084"/>
                  </a:cubicBezTo>
                  <a:cubicBezTo>
                    <a:pt x="25411" y="105084"/>
                    <a:pt x="24000" y="106130"/>
                    <a:pt x="24000" y="106130"/>
                  </a:cubicBezTo>
                  <a:cubicBezTo>
                    <a:pt x="24000" y="106130"/>
                    <a:pt x="24000" y="107182"/>
                    <a:pt x="24000" y="108234"/>
                  </a:cubicBezTo>
                  <a:cubicBezTo>
                    <a:pt x="22588" y="108234"/>
                    <a:pt x="22588" y="108234"/>
                    <a:pt x="22588" y="108234"/>
                  </a:cubicBezTo>
                  <a:cubicBezTo>
                    <a:pt x="22588" y="109286"/>
                    <a:pt x="24000" y="109286"/>
                    <a:pt x="24000" y="109286"/>
                  </a:cubicBezTo>
                  <a:cubicBezTo>
                    <a:pt x="24000" y="110338"/>
                    <a:pt x="22588" y="111389"/>
                    <a:pt x="22588" y="112436"/>
                  </a:cubicBezTo>
                  <a:cubicBezTo>
                    <a:pt x="22588" y="112436"/>
                    <a:pt x="22588" y="113487"/>
                    <a:pt x="22588" y="114539"/>
                  </a:cubicBezTo>
                  <a:cubicBezTo>
                    <a:pt x="22588" y="114539"/>
                    <a:pt x="22588" y="115591"/>
                    <a:pt x="22588" y="115591"/>
                  </a:cubicBezTo>
                  <a:cubicBezTo>
                    <a:pt x="24000" y="115591"/>
                    <a:pt x="24000" y="115591"/>
                    <a:pt x="24000" y="115591"/>
                  </a:cubicBezTo>
                  <a:cubicBezTo>
                    <a:pt x="24000" y="115591"/>
                    <a:pt x="24000" y="115591"/>
                    <a:pt x="24000" y="115591"/>
                  </a:cubicBezTo>
                  <a:cubicBezTo>
                    <a:pt x="24000" y="116643"/>
                    <a:pt x="25411" y="116643"/>
                    <a:pt x="25411" y="115591"/>
                  </a:cubicBezTo>
                  <a:cubicBezTo>
                    <a:pt x="26822" y="115591"/>
                    <a:pt x="25411" y="115591"/>
                    <a:pt x="26822" y="115591"/>
                  </a:cubicBezTo>
                  <a:cubicBezTo>
                    <a:pt x="26822" y="115591"/>
                    <a:pt x="26822" y="115591"/>
                    <a:pt x="26822" y="116643"/>
                  </a:cubicBezTo>
                  <a:cubicBezTo>
                    <a:pt x="28233" y="116643"/>
                    <a:pt x="28233" y="116643"/>
                    <a:pt x="29644" y="115591"/>
                  </a:cubicBezTo>
                  <a:cubicBezTo>
                    <a:pt x="29644" y="115591"/>
                    <a:pt x="29644" y="115591"/>
                    <a:pt x="31061" y="115591"/>
                  </a:cubicBezTo>
                  <a:cubicBezTo>
                    <a:pt x="32472" y="115591"/>
                    <a:pt x="32472" y="115591"/>
                    <a:pt x="32472" y="115591"/>
                  </a:cubicBezTo>
                  <a:cubicBezTo>
                    <a:pt x="32472" y="115591"/>
                    <a:pt x="33883" y="115591"/>
                    <a:pt x="33883" y="115591"/>
                  </a:cubicBezTo>
                  <a:cubicBezTo>
                    <a:pt x="33883" y="115591"/>
                    <a:pt x="33883" y="115591"/>
                    <a:pt x="35294" y="115591"/>
                  </a:cubicBezTo>
                  <a:cubicBezTo>
                    <a:pt x="35294" y="115591"/>
                    <a:pt x="35294" y="115591"/>
                    <a:pt x="36705" y="115591"/>
                  </a:cubicBezTo>
                  <a:cubicBezTo>
                    <a:pt x="36705" y="115591"/>
                    <a:pt x="35294" y="114539"/>
                    <a:pt x="36705" y="115591"/>
                  </a:cubicBezTo>
                  <a:cubicBezTo>
                    <a:pt x="36705" y="113487"/>
                    <a:pt x="33883" y="115591"/>
                    <a:pt x="33883" y="114539"/>
                  </a:cubicBezTo>
                  <a:cubicBezTo>
                    <a:pt x="33883" y="113487"/>
                    <a:pt x="35294" y="113487"/>
                    <a:pt x="35294" y="113487"/>
                  </a:cubicBezTo>
                  <a:cubicBezTo>
                    <a:pt x="35294" y="112436"/>
                    <a:pt x="36705" y="112436"/>
                    <a:pt x="36705" y="113487"/>
                  </a:cubicBezTo>
                  <a:cubicBezTo>
                    <a:pt x="36705" y="112436"/>
                    <a:pt x="36705" y="112436"/>
                    <a:pt x="38116" y="113487"/>
                  </a:cubicBezTo>
                  <a:cubicBezTo>
                    <a:pt x="38116" y="113487"/>
                    <a:pt x="38116" y="114539"/>
                    <a:pt x="38116" y="114539"/>
                  </a:cubicBezTo>
                  <a:cubicBezTo>
                    <a:pt x="38116" y="113487"/>
                    <a:pt x="39527" y="113487"/>
                    <a:pt x="39527" y="114539"/>
                  </a:cubicBezTo>
                  <a:cubicBezTo>
                    <a:pt x="39527" y="114539"/>
                    <a:pt x="39527" y="114539"/>
                    <a:pt x="40938" y="114539"/>
                  </a:cubicBezTo>
                  <a:cubicBezTo>
                    <a:pt x="40938" y="114539"/>
                    <a:pt x="42355" y="114539"/>
                    <a:pt x="42355" y="114539"/>
                  </a:cubicBezTo>
                  <a:cubicBezTo>
                    <a:pt x="45177" y="114539"/>
                    <a:pt x="46588" y="115591"/>
                    <a:pt x="48000" y="116643"/>
                  </a:cubicBezTo>
                  <a:cubicBezTo>
                    <a:pt x="49411" y="116643"/>
                    <a:pt x="49411" y="116643"/>
                    <a:pt x="50822" y="116643"/>
                  </a:cubicBezTo>
                  <a:cubicBezTo>
                    <a:pt x="50822" y="116643"/>
                    <a:pt x="50822" y="115591"/>
                    <a:pt x="52233" y="115591"/>
                  </a:cubicBezTo>
                  <a:cubicBezTo>
                    <a:pt x="52233" y="115591"/>
                    <a:pt x="52233" y="116643"/>
                    <a:pt x="52233" y="116643"/>
                  </a:cubicBezTo>
                  <a:cubicBezTo>
                    <a:pt x="52233" y="116643"/>
                    <a:pt x="53644" y="116643"/>
                    <a:pt x="53644" y="116643"/>
                  </a:cubicBezTo>
                  <a:cubicBezTo>
                    <a:pt x="53644" y="117694"/>
                    <a:pt x="55061" y="116643"/>
                    <a:pt x="55061" y="117694"/>
                  </a:cubicBezTo>
                  <a:cubicBezTo>
                    <a:pt x="55061" y="117694"/>
                    <a:pt x="55061" y="118741"/>
                    <a:pt x="55061" y="118741"/>
                  </a:cubicBezTo>
                  <a:cubicBezTo>
                    <a:pt x="56472" y="118741"/>
                    <a:pt x="56472" y="118741"/>
                    <a:pt x="57883" y="118741"/>
                  </a:cubicBezTo>
                  <a:cubicBezTo>
                    <a:pt x="57883" y="118741"/>
                    <a:pt x="56472" y="119792"/>
                    <a:pt x="56472" y="119792"/>
                  </a:cubicBezTo>
                  <a:cubicBezTo>
                    <a:pt x="59294" y="120844"/>
                    <a:pt x="60705" y="117694"/>
                    <a:pt x="60705" y="115591"/>
                  </a:cubicBezTo>
                  <a:cubicBezTo>
                    <a:pt x="60705" y="115591"/>
                    <a:pt x="60705" y="116643"/>
                    <a:pt x="60705" y="116643"/>
                  </a:cubicBezTo>
                  <a:cubicBezTo>
                    <a:pt x="62116" y="116643"/>
                    <a:pt x="60705" y="116643"/>
                    <a:pt x="62116" y="116643"/>
                  </a:cubicBezTo>
                  <a:cubicBezTo>
                    <a:pt x="63527" y="116643"/>
                    <a:pt x="63527" y="116643"/>
                    <a:pt x="64938" y="116643"/>
                  </a:cubicBezTo>
                  <a:cubicBezTo>
                    <a:pt x="64938" y="116643"/>
                    <a:pt x="66355" y="116643"/>
                    <a:pt x="66355" y="116643"/>
                  </a:cubicBezTo>
                  <a:cubicBezTo>
                    <a:pt x="64938" y="116643"/>
                    <a:pt x="66355" y="117694"/>
                    <a:pt x="67766" y="117694"/>
                  </a:cubicBezTo>
                  <a:cubicBezTo>
                    <a:pt x="67766" y="118741"/>
                    <a:pt x="67766" y="118741"/>
                    <a:pt x="69177" y="118741"/>
                  </a:cubicBezTo>
                  <a:cubicBezTo>
                    <a:pt x="69177" y="118741"/>
                    <a:pt x="70588" y="117694"/>
                    <a:pt x="70588" y="117694"/>
                  </a:cubicBezTo>
                  <a:cubicBezTo>
                    <a:pt x="70588" y="117694"/>
                    <a:pt x="70588" y="118741"/>
                    <a:pt x="70588" y="118741"/>
                  </a:cubicBezTo>
                  <a:cubicBezTo>
                    <a:pt x="70588" y="118741"/>
                    <a:pt x="72000" y="117694"/>
                    <a:pt x="72000" y="117694"/>
                  </a:cubicBezTo>
                  <a:cubicBezTo>
                    <a:pt x="73411" y="117694"/>
                    <a:pt x="73411" y="117694"/>
                    <a:pt x="72000" y="117694"/>
                  </a:cubicBezTo>
                  <a:cubicBezTo>
                    <a:pt x="73411" y="116643"/>
                    <a:pt x="73411" y="116643"/>
                    <a:pt x="73411" y="116643"/>
                  </a:cubicBezTo>
                  <a:cubicBezTo>
                    <a:pt x="74822" y="116643"/>
                    <a:pt x="74822" y="116643"/>
                    <a:pt x="74822" y="116643"/>
                  </a:cubicBezTo>
                  <a:cubicBezTo>
                    <a:pt x="76233" y="115591"/>
                    <a:pt x="76233" y="115591"/>
                    <a:pt x="76233" y="115591"/>
                  </a:cubicBezTo>
                  <a:cubicBezTo>
                    <a:pt x="77644" y="115591"/>
                    <a:pt x="77644" y="115591"/>
                    <a:pt x="79061" y="115591"/>
                  </a:cubicBezTo>
                  <a:cubicBezTo>
                    <a:pt x="79061" y="115591"/>
                    <a:pt x="81883" y="115591"/>
                    <a:pt x="83294" y="115591"/>
                  </a:cubicBezTo>
                  <a:cubicBezTo>
                    <a:pt x="84705" y="114539"/>
                    <a:pt x="81883" y="113487"/>
                    <a:pt x="83294" y="113487"/>
                  </a:cubicBezTo>
                  <a:cubicBezTo>
                    <a:pt x="83294" y="114539"/>
                    <a:pt x="86116" y="114539"/>
                    <a:pt x="86116" y="114539"/>
                  </a:cubicBezTo>
                  <a:cubicBezTo>
                    <a:pt x="86116" y="114539"/>
                    <a:pt x="86116" y="114539"/>
                    <a:pt x="87527" y="115591"/>
                  </a:cubicBezTo>
                  <a:cubicBezTo>
                    <a:pt x="87527" y="115591"/>
                    <a:pt x="87527" y="114539"/>
                    <a:pt x="88938" y="114539"/>
                  </a:cubicBezTo>
                  <a:cubicBezTo>
                    <a:pt x="88938" y="114539"/>
                    <a:pt x="90355" y="114539"/>
                    <a:pt x="90355" y="114539"/>
                  </a:cubicBezTo>
                  <a:cubicBezTo>
                    <a:pt x="90355" y="114539"/>
                    <a:pt x="90355" y="115591"/>
                    <a:pt x="91766" y="115591"/>
                  </a:cubicBezTo>
                  <a:cubicBezTo>
                    <a:pt x="90355" y="115591"/>
                    <a:pt x="91766" y="116643"/>
                    <a:pt x="93177" y="117694"/>
                  </a:cubicBezTo>
                  <a:cubicBezTo>
                    <a:pt x="94588" y="117694"/>
                    <a:pt x="94588" y="116643"/>
                    <a:pt x="94588" y="116643"/>
                  </a:cubicBezTo>
                  <a:cubicBezTo>
                    <a:pt x="94588" y="115591"/>
                    <a:pt x="94588" y="114539"/>
                    <a:pt x="94588" y="113487"/>
                  </a:cubicBezTo>
                  <a:cubicBezTo>
                    <a:pt x="93177" y="113487"/>
                    <a:pt x="93177" y="114539"/>
                    <a:pt x="91766" y="113487"/>
                  </a:cubicBezTo>
                  <a:cubicBezTo>
                    <a:pt x="91766" y="113487"/>
                    <a:pt x="93177" y="113487"/>
                    <a:pt x="93177" y="112436"/>
                  </a:cubicBezTo>
                  <a:cubicBezTo>
                    <a:pt x="93177" y="112436"/>
                    <a:pt x="93177" y="112436"/>
                    <a:pt x="93177" y="111389"/>
                  </a:cubicBezTo>
                  <a:cubicBezTo>
                    <a:pt x="93177" y="111389"/>
                    <a:pt x="91766" y="110338"/>
                    <a:pt x="91766" y="109286"/>
                  </a:cubicBezTo>
                  <a:cubicBezTo>
                    <a:pt x="90355" y="109286"/>
                    <a:pt x="90355" y="108234"/>
                    <a:pt x="90355" y="108234"/>
                  </a:cubicBezTo>
                  <a:cubicBezTo>
                    <a:pt x="91766" y="107182"/>
                    <a:pt x="93177" y="106130"/>
                    <a:pt x="94588" y="106130"/>
                  </a:cubicBezTo>
                  <a:cubicBezTo>
                    <a:pt x="96000" y="105084"/>
                    <a:pt x="97411" y="106130"/>
                    <a:pt x="98822" y="105084"/>
                  </a:cubicBezTo>
                  <a:cubicBezTo>
                    <a:pt x="98822" y="104032"/>
                    <a:pt x="98822" y="104032"/>
                    <a:pt x="98822" y="102981"/>
                  </a:cubicBezTo>
                  <a:cubicBezTo>
                    <a:pt x="100233" y="102981"/>
                    <a:pt x="98822" y="101929"/>
                    <a:pt x="98822" y="101929"/>
                  </a:cubicBezTo>
                  <a:cubicBezTo>
                    <a:pt x="100233" y="100877"/>
                    <a:pt x="101644" y="101929"/>
                    <a:pt x="103061" y="101929"/>
                  </a:cubicBezTo>
                  <a:cubicBezTo>
                    <a:pt x="103061" y="101929"/>
                    <a:pt x="103061" y="101929"/>
                    <a:pt x="104472" y="100877"/>
                  </a:cubicBezTo>
                  <a:cubicBezTo>
                    <a:pt x="104472" y="100877"/>
                    <a:pt x="104472" y="99825"/>
                    <a:pt x="104472" y="99825"/>
                  </a:cubicBezTo>
                  <a:cubicBezTo>
                    <a:pt x="103061" y="99825"/>
                    <a:pt x="104472" y="98779"/>
                    <a:pt x="104472" y="98779"/>
                  </a:cubicBezTo>
                  <a:cubicBezTo>
                    <a:pt x="104472" y="97727"/>
                    <a:pt x="103061" y="97727"/>
                    <a:pt x="103061" y="96675"/>
                  </a:cubicBezTo>
                  <a:cubicBezTo>
                    <a:pt x="103061" y="96675"/>
                    <a:pt x="101644" y="96675"/>
                    <a:pt x="101644" y="96675"/>
                  </a:cubicBezTo>
                  <a:cubicBezTo>
                    <a:pt x="101644" y="96675"/>
                    <a:pt x="101644" y="95624"/>
                    <a:pt x="101644" y="95624"/>
                  </a:cubicBezTo>
                  <a:cubicBezTo>
                    <a:pt x="101644" y="95624"/>
                    <a:pt x="100233" y="95624"/>
                    <a:pt x="100233" y="95624"/>
                  </a:cubicBezTo>
                  <a:cubicBezTo>
                    <a:pt x="98822" y="95624"/>
                    <a:pt x="98822" y="95624"/>
                    <a:pt x="98822" y="94572"/>
                  </a:cubicBezTo>
                  <a:cubicBezTo>
                    <a:pt x="98822" y="94572"/>
                    <a:pt x="98822" y="94572"/>
                    <a:pt x="97411" y="93526"/>
                  </a:cubicBezTo>
                  <a:cubicBezTo>
                    <a:pt x="96000" y="93526"/>
                    <a:pt x="96000" y="93526"/>
                    <a:pt x="96000" y="92474"/>
                  </a:cubicBezTo>
                  <a:cubicBezTo>
                    <a:pt x="94588" y="92474"/>
                    <a:pt x="91766" y="89318"/>
                    <a:pt x="91766" y="90370"/>
                  </a:cubicBezTo>
                  <a:cubicBezTo>
                    <a:pt x="90355" y="90370"/>
                    <a:pt x="90355" y="89318"/>
                    <a:pt x="88938" y="88267"/>
                  </a:cubicBezTo>
                  <a:cubicBezTo>
                    <a:pt x="88938" y="88267"/>
                    <a:pt x="88938" y="87220"/>
                    <a:pt x="88938" y="87220"/>
                  </a:cubicBezTo>
                  <a:cubicBezTo>
                    <a:pt x="87527" y="87220"/>
                    <a:pt x="87527" y="86169"/>
                    <a:pt x="87527" y="86169"/>
                  </a:cubicBezTo>
                  <a:cubicBezTo>
                    <a:pt x="87527" y="86169"/>
                    <a:pt x="87527" y="86169"/>
                    <a:pt x="87527" y="86169"/>
                  </a:cubicBezTo>
                  <a:cubicBezTo>
                    <a:pt x="87527" y="86169"/>
                    <a:pt x="87527" y="85117"/>
                    <a:pt x="87527" y="85117"/>
                  </a:cubicBezTo>
                  <a:cubicBezTo>
                    <a:pt x="87527" y="85117"/>
                    <a:pt x="86116" y="85117"/>
                    <a:pt x="86116" y="84065"/>
                  </a:cubicBezTo>
                  <a:cubicBezTo>
                    <a:pt x="86116" y="84065"/>
                    <a:pt x="86116" y="84065"/>
                    <a:pt x="86116" y="83013"/>
                  </a:cubicBezTo>
                  <a:cubicBezTo>
                    <a:pt x="86116" y="83013"/>
                    <a:pt x="87527" y="83013"/>
                    <a:pt x="87527" y="81961"/>
                  </a:cubicBezTo>
                  <a:cubicBezTo>
                    <a:pt x="87527" y="80915"/>
                    <a:pt x="87527" y="81961"/>
                    <a:pt x="86116" y="80915"/>
                  </a:cubicBezTo>
                  <a:cubicBezTo>
                    <a:pt x="86116" y="80915"/>
                    <a:pt x="86116" y="80915"/>
                    <a:pt x="86116" y="80915"/>
                  </a:cubicBezTo>
                  <a:cubicBezTo>
                    <a:pt x="86116" y="80915"/>
                    <a:pt x="84705" y="79863"/>
                    <a:pt x="84705" y="79863"/>
                  </a:cubicBezTo>
                  <a:cubicBezTo>
                    <a:pt x="84705" y="79863"/>
                    <a:pt x="84705" y="79863"/>
                    <a:pt x="83294" y="78812"/>
                  </a:cubicBezTo>
                  <a:cubicBezTo>
                    <a:pt x="83294" y="78812"/>
                    <a:pt x="83294" y="77760"/>
                    <a:pt x="83294" y="77760"/>
                  </a:cubicBezTo>
                  <a:cubicBezTo>
                    <a:pt x="83294" y="77760"/>
                    <a:pt x="81883" y="76708"/>
                    <a:pt x="81883" y="76708"/>
                  </a:cubicBezTo>
                  <a:cubicBezTo>
                    <a:pt x="81883" y="76708"/>
                    <a:pt x="81883" y="75656"/>
                    <a:pt x="81883" y="75656"/>
                  </a:cubicBezTo>
                  <a:cubicBezTo>
                    <a:pt x="83294" y="75656"/>
                    <a:pt x="83294" y="76708"/>
                    <a:pt x="83294" y="76708"/>
                  </a:cubicBezTo>
                  <a:cubicBezTo>
                    <a:pt x="83294" y="76708"/>
                    <a:pt x="84705" y="77760"/>
                    <a:pt x="84705" y="77760"/>
                  </a:cubicBezTo>
                  <a:cubicBezTo>
                    <a:pt x="84705" y="77760"/>
                    <a:pt x="84705" y="76708"/>
                    <a:pt x="84705" y="76708"/>
                  </a:cubicBezTo>
                  <a:cubicBezTo>
                    <a:pt x="86116" y="75656"/>
                    <a:pt x="87527" y="74610"/>
                    <a:pt x="87527" y="74610"/>
                  </a:cubicBezTo>
                  <a:cubicBezTo>
                    <a:pt x="88938" y="74610"/>
                    <a:pt x="88938" y="74610"/>
                    <a:pt x="90355" y="74610"/>
                  </a:cubicBezTo>
                  <a:cubicBezTo>
                    <a:pt x="90355" y="74610"/>
                    <a:pt x="90355" y="73558"/>
                    <a:pt x="90355" y="73558"/>
                  </a:cubicBezTo>
                  <a:cubicBezTo>
                    <a:pt x="91766" y="73558"/>
                    <a:pt x="91766" y="74610"/>
                    <a:pt x="93177" y="74610"/>
                  </a:cubicBezTo>
                  <a:cubicBezTo>
                    <a:pt x="94588" y="73558"/>
                    <a:pt x="93177" y="73558"/>
                    <a:pt x="94588" y="72506"/>
                  </a:cubicBezTo>
                  <a:cubicBezTo>
                    <a:pt x="94588" y="72506"/>
                    <a:pt x="96000" y="72506"/>
                    <a:pt x="96000" y="72506"/>
                  </a:cubicBezTo>
                  <a:cubicBezTo>
                    <a:pt x="96000" y="72506"/>
                    <a:pt x="96000" y="71455"/>
                    <a:pt x="96000" y="71455"/>
                  </a:cubicBezTo>
                  <a:cubicBezTo>
                    <a:pt x="97411" y="71455"/>
                    <a:pt x="97411" y="71455"/>
                    <a:pt x="97411" y="71455"/>
                  </a:cubicBezTo>
                  <a:cubicBezTo>
                    <a:pt x="97411" y="71455"/>
                    <a:pt x="97411" y="71455"/>
                    <a:pt x="97411" y="71455"/>
                  </a:cubicBezTo>
                  <a:cubicBezTo>
                    <a:pt x="97411" y="71455"/>
                    <a:pt x="98822" y="70403"/>
                    <a:pt x="98822" y="70403"/>
                  </a:cubicBezTo>
                  <a:cubicBezTo>
                    <a:pt x="98822" y="70403"/>
                    <a:pt x="98822" y="71455"/>
                    <a:pt x="100233" y="71455"/>
                  </a:cubicBezTo>
                  <a:cubicBezTo>
                    <a:pt x="100233" y="71455"/>
                    <a:pt x="100233" y="70403"/>
                    <a:pt x="100233" y="70403"/>
                  </a:cubicBezTo>
                  <a:cubicBezTo>
                    <a:pt x="100233" y="69357"/>
                    <a:pt x="100233" y="69357"/>
                    <a:pt x="101644" y="69357"/>
                  </a:cubicBezTo>
                  <a:cubicBezTo>
                    <a:pt x="101644" y="69357"/>
                    <a:pt x="101644" y="69357"/>
                    <a:pt x="103061" y="69357"/>
                  </a:cubicBezTo>
                  <a:cubicBezTo>
                    <a:pt x="103061" y="69357"/>
                    <a:pt x="104472" y="69357"/>
                    <a:pt x="104472" y="69357"/>
                  </a:cubicBezTo>
                  <a:cubicBezTo>
                    <a:pt x="105883" y="69357"/>
                    <a:pt x="105883" y="68305"/>
                    <a:pt x="105883" y="68305"/>
                  </a:cubicBezTo>
                  <a:cubicBezTo>
                    <a:pt x="107294" y="68305"/>
                    <a:pt x="108705" y="67253"/>
                    <a:pt x="108705" y="67253"/>
                  </a:cubicBezTo>
                  <a:cubicBezTo>
                    <a:pt x="110116" y="67253"/>
                    <a:pt x="110116" y="67253"/>
                    <a:pt x="110116" y="67253"/>
                  </a:cubicBezTo>
                  <a:cubicBezTo>
                    <a:pt x="111527" y="67253"/>
                    <a:pt x="111527" y="67253"/>
                    <a:pt x="111527" y="66201"/>
                  </a:cubicBezTo>
                  <a:cubicBezTo>
                    <a:pt x="111527" y="66201"/>
                    <a:pt x="110116" y="66201"/>
                    <a:pt x="110116" y="65149"/>
                  </a:cubicBezTo>
                  <a:cubicBezTo>
                    <a:pt x="108705" y="65149"/>
                    <a:pt x="110116" y="64098"/>
                    <a:pt x="111527" y="64098"/>
                  </a:cubicBezTo>
                  <a:cubicBezTo>
                    <a:pt x="111527" y="64098"/>
                    <a:pt x="112938" y="65149"/>
                    <a:pt x="112938" y="64098"/>
                  </a:cubicBezTo>
                  <a:cubicBezTo>
                    <a:pt x="112938" y="65149"/>
                    <a:pt x="114355" y="65149"/>
                    <a:pt x="114355" y="65149"/>
                  </a:cubicBezTo>
                  <a:cubicBezTo>
                    <a:pt x="114355" y="65149"/>
                    <a:pt x="114355" y="66201"/>
                    <a:pt x="114355" y="66201"/>
                  </a:cubicBezTo>
                  <a:cubicBezTo>
                    <a:pt x="114355" y="66201"/>
                    <a:pt x="114355" y="67253"/>
                    <a:pt x="114355" y="66201"/>
                  </a:cubicBezTo>
                  <a:cubicBezTo>
                    <a:pt x="114355" y="66201"/>
                    <a:pt x="114355" y="66201"/>
                    <a:pt x="114355" y="66201"/>
                  </a:cubicBezTo>
                  <a:cubicBezTo>
                    <a:pt x="115766" y="66201"/>
                    <a:pt x="114355" y="67253"/>
                    <a:pt x="114355" y="67253"/>
                  </a:cubicBezTo>
                  <a:cubicBezTo>
                    <a:pt x="114355" y="67253"/>
                    <a:pt x="115766" y="68305"/>
                    <a:pt x="117177" y="68305"/>
                  </a:cubicBezTo>
                  <a:cubicBezTo>
                    <a:pt x="117177" y="68305"/>
                    <a:pt x="117177" y="66201"/>
                    <a:pt x="118588" y="65149"/>
                  </a:cubicBezTo>
                  <a:cubicBezTo>
                    <a:pt x="118588" y="64098"/>
                    <a:pt x="120000" y="63051"/>
                    <a:pt x="120000" y="60948"/>
                  </a:cubicBezTo>
                  <a:close/>
                  <a:moveTo>
                    <a:pt x="32472" y="5253"/>
                  </a:moveTo>
                  <a:cubicBezTo>
                    <a:pt x="32472" y="4201"/>
                    <a:pt x="32472" y="3149"/>
                    <a:pt x="33883" y="3149"/>
                  </a:cubicBezTo>
                  <a:cubicBezTo>
                    <a:pt x="33883" y="2103"/>
                    <a:pt x="36705" y="3149"/>
                    <a:pt x="36705" y="2103"/>
                  </a:cubicBezTo>
                  <a:cubicBezTo>
                    <a:pt x="35294" y="2103"/>
                    <a:pt x="33883" y="3149"/>
                    <a:pt x="33883" y="2103"/>
                  </a:cubicBezTo>
                  <a:cubicBezTo>
                    <a:pt x="32472" y="1051"/>
                    <a:pt x="35294" y="0"/>
                    <a:pt x="33883" y="0"/>
                  </a:cubicBezTo>
                  <a:cubicBezTo>
                    <a:pt x="33883" y="0"/>
                    <a:pt x="33883" y="0"/>
                    <a:pt x="33883" y="0"/>
                  </a:cubicBezTo>
                  <a:cubicBezTo>
                    <a:pt x="33883" y="0"/>
                    <a:pt x="33883" y="0"/>
                    <a:pt x="33883" y="0"/>
                  </a:cubicBezTo>
                  <a:cubicBezTo>
                    <a:pt x="33883" y="1051"/>
                    <a:pt x="31061" y="3149"/>
                    <a:pt x="32472" y="5253"/>
                  </a:cubicBezTo>
                  <a:close/>
                </a:path>
              </a:pathLst>
            </a:custGeom>
            <a:solidFill>
              <a:srgbClr val="DCDCDC"/>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57" name="Shape 2457"/>
            <p:cNvSpPr/>
            <p:nvPr/>
          </p:nvSpPr>
          <p:spPr>
            <a:xfrm>
              <a:off x="9710657" y="8452410"/>
              <a:ext cx="1010987" cy="501223"/>
            </a:xfrm>
            <a:custGeom>
              <a:avLst/>
              <a:gdLst/>
              <a:ahLst/>
              <a:cxnLst/>
              <a:rect l="0" t="0" r="0" b="0"/>
              <a:pathLst>
                <a:path w="120000" h="120000" extrusionOk="0">
                  <a:moveTo>
                    <a:pt x="120000" y="112255"/>
                  </a:moveTo>
                  <a:cubicBezTo>
                    <a:pt x="118066" y="108388"/>
                    <a:pt x="116127" y="104516"/>
                    <a:pt x="114194" y="100644"/>
                  </a:cubicBezTo>
                  <a:cubicBezTo>
                    <a:pt x="112255" y="100644"/>
                    <a:pt x="112255" y="100644"/>
                    <a:pt x="112255" y="96772"/>
                  </a:cubicBezTo>
                  <a:cubicBezTo>
                    <a:pt x="112255" y="96772"/>
                    <a:pt x="112255" y="96772"/>
                    <a:pt x="112255" y="92905"/>
                  </a:cubicBezTo>
                  <a:cubicBezTo>
                    <a:pt x="112255" y="92905"/>
                    <a:pt x="110322" y="96772"/>
                    <a:pt x="110322" y="96772"/>
                  </a:cubicBezTo>
                  <a:cubicBezTo>
                    <a:pt x="110322" y="92905"/>
                    <a:pt x="110322" y="89033"/>
                    <a:pt x="110322" y="89033"/>
                  </a:cubicBezTo>
                  <a:cubicBezTo>
                    <a:pt x="110322" y="89033"/>
                    <a:pt x="112255" y="89033"/>
                    <a:pt x="112255" y="85161"/>
                  </a:cubicBezTo>
                  <a:cubicBezTo>
                    <a:pt x="114194" y="85161"/>
                    <a:pt x="114194" y="81288"/>
                    <a:pt x="114194" y="81288"/>
                  </a:cubicBezTo>
                  <a:cubicBezTo>
                    <a:pt x="114194" y="81288"/>
                    <a:pt x="112255" y="81288"/>
                    <a:pt x="112255" y="81288"/>
                  </a:cubicBezTo>
                  <a:cubicBezTo>
                    <a:pt x="112255" y="77416"/>
                    <a:pt x="112255" y="77416"/>
                    <a:pt x="110322" y="77416"/>
                  </a:cubicBezTo>
                  <a:cubicBezTo>
                    <a:pt x="110322" y="77416"/>
                    <a:pt x="108388" y="77416"/>
                    <a:pt x="108388" y="77416"/>
                  </a:cubicBezTo>
                  <a:cubicBezTo>
                    <a:pt x="108388" y="77416"/>
                    <a:pt x="106450" y="77416"/>
                    <a:pt x="106450" y="73550"/>
                  </a:cubicBezTo>
                  <a:cubicBezTo>
                    <a:pt x="106450" y="73550"/>
                    <a:pt x="106450" y="73550"/>
                    <a:pt x="104516" y="73550"/>
                  </a:cubicBezTo>
                  <a:cubicBezTo>
                    <a:pt x="104516" y="69677"/>
                    <a:pt x="102583" y="69677"/>
                    <a:pt x="100644" y="65805"/>
                  </a:cubicBezTo>
                  <a:cubicBezTo>
                    <a:pt x="98711" y="61933"/>
                    <a:pt x="102583" y="58066"/>
                    <a:pt x="102583" y="54194"/>
                  </a:cubicBezTo>
                  <a:cubicBezTo>
                    <a:pt x="102583" y="50322"/>
                    <a:pt x="98711" y="50322"/>
                    <a:pt x="96772" y="50322"/>
                  </a:cubicBezTo>
                  <a:cubicBezTo>
                    <a:pt x="94838" y="50322"/>
                    <a:pt x="94838" y="50322"/>
                    <a:pt x="92905" y="46450"/>
                  </a:cubicBezTo>
                  <a:cubicBezTo>
                    <a:pt x="92905" y="42583"/>
                    <a:pt x="92905" y="42583"/>
                    <a:pt x="90966" y="42583"/>
                  </a:cubicBezTo>
                  <a:cubicBezTo>
                    <a:pt x="89033" y="42583"/>
                    <a:pt x="89033" y="42583"/>
                    <a:pt x="89033" y="42583"/>
                  </a:cubicBezTo>
                  <a:cubicBezTo>
                    <a:pt x="89033" y="42583"/>
                    <a:pt x="87094" y="38711"/>
                    <a:pt x="87094" y="38711"/>
                  </a:cubicBezTo>
                  <a:cubicBezTo>
                    <a:pt x="85161" y="38711"/>
                    <a:pt x="85161" y="46450"/>
                    <a:pt x="85161" y="46450"/>
                  </a:cubicBezTo>
                  <a:cubicBezTo>
                    <a:pt x="85161" y="42583"/>
                    <a:pt x="85161" y="42583"/>
                    <a:pt x="83227" y="38711"/>
                  </a:cubicBezTo>
                  <a:cubicBezTo>
                    <a:pt x="81288" y="38711"/>
                    <a:pt x="77416" y="42583"/>
                    <a:pt x="77416" y="42583"/>
                  </a:cubicBezTo>
                  <a:cubicBezTo>
                    <a:pt x="75483" y="42583"/>
                    <a:pt x="75483" y="46450"/>
                    <a:pt x="75483" y="46450"/>
                  </a:cubicBezTo>
                  <a:cubicBezTo>
                    <a:pt x="73550" y="46450"/>
                    <a:pt x="73550" y="46450"/>
                    <a:pt x="73550" y="46450"/>
                  </a:cubicBezTo>
                  <a:cubicBezTo>
                    <a:pt x="71611" y="46450"/>
                    <a:pt x="71611" y="46450"/>
                    <a:pt x="71611" y="50322"/>
                  </a:cubicBezTo>
                  <a:cubicBezTo>
                    <a:pt x="69677" y="50322"/>
                    <a:pt x="71611" y="50322"/>
                    <a:pt x="69677" y="50322"/>
                  </a:cubicBezTo>
                  <a:cubicBezTo>
                    <a:pt x="67744" y="46450"/>
                    <a:pt x="65805" y="46450"/>
                    <a:pt x="65805" y="46450"/>
                  </a:cubicBezTo>
                  <a:cubicBezTo>
                    <a:pt x="67744" y="42583"/>
                    <a:pt x="67744" y="42583"/>
                    <a:pt x="67744" y="42583"/>
                  </a:cubicBezTo>
                  <a:cubicBezTo>
                    <a:pt x="67744" y="38711"/>
                    <a:pt x="65805" y="38711"/>
                    <a:pt x="65805" y="38711"/>
                  </a:cubicBezTo>
                  <a:cubicBezTo>
                    <a:pt x="63872" y="34838"/>
                    <a:pt x="63872" y="34838"/>
                    <a:pt x="61933" y="34838"/>
                  </a:cubicBezTo>
                  <a:cubicBezTo>
                    <a:pt x="60000" y="34838"/>
                    <a:pt x="58066" y="30966"/>
                    <a:pt x="56127" y="30966"/>
                  </a:cubicBezTo>
                  <a:cubicBezTo>
                    <a:pt x="56127" y="30966"/>
                    <a:pt x="54194" y="27094"/>
                    <a:pt x="54194" y="27094"/>
                  </a:cubicBezTo>
                  <a:cubicBezTo>
                    <a:pt x="54194" y="23227"/>
                    <a:pt x="54194" y="23227"/>
                    <a:pt x="54194" y="23227"/>
                  </a:cubicBezTo>
                  <a:cubicBezTo>
                    <a:pt x="52255" y="19355"/>
                    <a:pt x="50322" y="19355"/>
                    <a:pt x="48388" y="19355"/>
                  </a:cubicBezTo>
                  <a:cubicBezTo>
                    <a:pt x="46450" y="19355"/>
                    <a:pt x="46450" y="19355"/>
                    <a:pt x="46450" y="19355"/>
                  </a:cubicBezTo>
                  <a:cubicBezTo>
                    <a:pt x="44516" y="19355"/>
                    <a:pt x="44516" y="19355"/>
                    <a:pt x="42583" y="19355"/>
                  </a:cubicBezTo>
                  <a:cubicBezTo>
                    <a:pt x="42583" y="15483"/>
                    <a:pt x="38711" y="15483"/>
                    <a:pt x="38711" y="19355"/>
                  </a:cubicBezTo>
                  <a:cubicBezTo>
                    <a:pt x="36772" y="19355"/>
                    <a:pt x="34838" y="19355"/>
                    <a:pt x="32905" y="19355"/>
                  </a:cubicBezTo>
                  <a:cubicBezTo>
                    <a:pt x="30966" y="19355"/>
                    <a:pt x="29033" y="19355"/>
                    <a:pt x="27094" y="15483"/>
                  </a:cubicBezTo>
                  <a:cubicBezTo>
                    <a:pt x="27094" y="15483"/>
                    <a:pt x="25161" y="11611"/>
                    <a:pt x="23227" y="11611"/>
                  </a:cubicBezTo>
                  <a:cubicBezTo>
                    <a:pt x="23227" y="11611"/>
                    <a:pt x="23227" y="11611"/>
                    <a:pt x="21288" y="11611"/>
                  </a:cubicBezTo>
                  <a:cubicBezTo>
                    <a:pt x="21288" y="11611"/>
                    <a:pt x="21288" y="11611"/>
                    <a:pt x="21288" y="7744"/>
                  </a:cubicBezTo>
                  <a:cubicBezTo>
                    <a:pt x="19355" y="7744"/>
                    <a:pt x="19355" y="11611"/>
                    <a:pt x="19355" y="11611"/>
                  </a:cubicBezTo>
                  <a:cubicBezTo>
                    <a:pt x="17416" y="7744"/>
                    <a:pt x="15483" y="3872"/>
                    <a:pt x="13550" y="3872"/>
                  </a:cubicBezTo>
                  <a:cubicBezTo>
                    <a:pt x="11611" y="0"/>
                    <a:pt x="11611" y="3872"/>
                    <a:pt x="7744" y="3872"/>
                  </a:cubicBezTo>
                  <a:cubicBezTo>
                    <a:pt x="5805" y="3872"/>
                    <a:pt x="5805" y="0"/>
                    <a:pt x="1933" y="0"/>
                  </a:cubicBezTo>
                  <a:cubicBezTo>
                    <a:pt x="0" y="0"/>
                    <a:pt x="0" y="3872"/>
                    <a:pt x="0" y="7744"/>
                  </a:cubicBezTo>
                  <a:cubicBezTo>
                    <a:pt x="0" y="7744"/>
                    <a:pt x="1933" y="11611"/>
                    <a:pt x="3872" y="11611"/>
                  </a:cubicBezTo>
                  <a:cubicBezTo>
                    <a:pt x="3872" y="15483"/>
                    <a:pt x="5805" y="19355"/>
                    <a:pt x="5805" y="19355"/>
                  </a:cubicBezTo>
                  <a:cubicBezTo>
                    <a:pt x="5805" y="19355"/>
                    <a:pt x="9677" y="23227"/>
                    <a:pt x="9677" y="23227"/>
                  </a:cubicBezTo>
                  <a:cubicBezTo>
                    <a:pt x="11611" y="27094"/>
                    <a:pt x="13550" y="23227"/>
                    <a:pt x="15483" y="27094"/>
                  </a:cubicBezTo>
                  <a:cubicBezTo>
                    <a:pt x="15483" y="27094"/>
                    <a:pt x="15483" y="27094"/>
                    <a:pt x="15483" y="27094"/>
                  </a:cubicBezTo>
                  <a:cubicBezTo>
                    <a:pt x="17416" y="30966"/>
                    <a:pt x="17416" y="27094"/>
                    <a:pt x="17416" y="27094"/>
                  </a:cubicBezTo>
                  <a:cubicBezTo>
                    <a:pt x="19355" y="30966"/>
                    <a:pt x="19355" y="34838"/>
                    <a:pt x="21288" y="38711"/>
                  </a:cubicBezTo>
                  <a:cubicBezTo>
                    <a:pt x="21288" y="38711"/>
                    <a:pt x="25161" y="38711"/>
                    <a:pt x="25161" y="42583"/>
                  </a:cubicBezTo>
                  <a:cubicBezTo>
                    <a:pt x="27094" y="46450"/>
                    <a:pt x="27094" y="50322"/>
                    <a:pt x="27094" y="54194"/>
                  </a:cubicBezTo>
                  <a:cubicBezTo>
                    <a:pt x="29033" y="61933"/>
                    <a:pt x="29033" y="69677"/>
                    <a:pt x="30966" y="77416"/>
                  </a:cubicBezTo>
                  <a:cubicBezTo>
                    <a:pt x="30966" y="81288"/>
                    <a:pt x="30966" y="85161"/>
                    <a:pt x="30966" y="89033"/>
                  </a:cubicBezTo>
                  <a:cubicBezTo>
                    <a:pt x="29033" y="92905"/>
                    <a:pt x="29033" y="96772"/>
                    <a:pt x="27094" y="100644"/>
                  </a:cubicBezTo>
                  <a:cubicBezTo>
                    <a:pt x="27094" y="100644"/>
                    <a:pt x="29033" y="100644"/>
                    <a:pt x="30966" y="100644"/>
                  </a:cubicBezTo>
                  <a:cubicBezTo>
                    <a:pt x="30966" y="100644"/>
                    <a:pt x="30966" y="104516"/>
                    <a:pt x="30966" y="104516"/>
                  </a:cubicBezTo>
                  <a:cubicBezTo>
                    <a:pt x="32905" y="104516"/>
                    <a:pt x="32905" y="100644"/>
                    <a:pt x="34838" y="100644"/>
                  </a:cubicBezTo>
                  <a:cubicBezTo>
                    <a:pt x="34838" y="100644"/>
                    <a:pt x="36772" y="100644"/>
                    <a:pt x="36772" y="100644"/>
                  </a:cubicBezTo>
                  <a:cubicBezTo>
                    <a:pt x="38711" y="100644"/>
                    <a:pt x="38711" y="100644"/>
                    <a:pt x="40644" y="100644"/>
                  </a:cubicBezTo>
                  <a:cubicBezTo>
                    <a:pt x="40644" y="100644"/>
                    <a:pt x="42583" y="104516"/>
                    <a:pt x="44516" y="104516"/>
                  </a:cubicBezTo>
                  <a:cubicBezTo>
                    <a:pt x="44516" y="104516"/>
                    <a:pt x="44516" y="100644"/>
                    <a:pt x="46450" y="96772"/>
                  </a:cubicBezTo>
                  <a:cubicBezTo>
                    <a:pt x="46450" y="96772"/>
                    <a:pt x="52255" y="96772"/>
                    <a:pt x="48388" y="100644"/>
                  </a:cubicBezTo>
                  <a:cubicBezTo>
                    <a:pt x="50322" y="100644"/>
                    <a:pt x="50322" y="100644"/>
                    <a:pt x="50322" y="100644"/>
                  </a:cubicBezTo>
                  <a:cubicBezTo>
                    <a:pt x="52255" y="104516"/>
                    <a:pt x="54194" y="108388"/>
                    <a:pt x="56127" y="108388"/>
                  </a:cubicBezTo>
                  <a:cubicBezTo>
                    <a:pt x="56127" y="112255"/>
                    <a:pt x="56127" y="112255"/>
                    <a:pt x="56127" y="112255"/>
                  </a:cubicBezTo>
                  <a:cubicBezTo>
                    <a:pt x="56127" y="112255"/>
                    <a:pt x="56127" y="112255"/>
                    <a:pt x="58066" y="116127"/>
                  </a:cubicBezTo>
                  <a:cubicBezTo>
                    <a:pt x="58066" y="116127"/>
                    <a:pt x="58066" y="116127"/>
                    <a:pt x="58066" y="116127"/>
                  </a:cubicBezTo>
                  <a:cubicBezTo>
                    <a:pt x="60000" y="116127"/>
                    <a:pt x="61933" y="116127"/>
                    <a:pt x="61933" y="120000"/>
                  </a:cubicBezTo>
                  <a:cubicBezTo>
                    <a:pt x="63872" y="120000"/>
                    <a:pt x="65805" y="120000"/>
                    <a:pt x="67744" y="120000"/>
                  </a:cubicBezTo>
                  <a:cubicBezTo>
                    <a:pt x="67744" y="116127"/>
                    <a:pt x="69677" y="116127"/>
                    <a:pt x="71611" y="116127"/>
                  </a:cubicBezTo>
                  <a:cubicBezTo>
                    <a:pt x="73550" y="116127"/>
                    <a:pt x="73550" y="116127"/>
                    <a:pt x="73550" y="116127"/>
                  </a:cubicBezTo>
                  <a:cubicBezTo>
                    <a:pt x="75483" y="116127"/>
                    <a:pt x="73550" y="112255"/>
                    <a:pt x="75483" y="112255"/>
                  </a:cubicBezTo>
                  <a:cubicBezTo>
                    <a:pt x="75483" y="112255"/>
                    <a:pt x="77416" y="116127"/>
                    <a:pt x="77416" y="116127"/>
                  </a:cubicBezTo>
                  <a:cubicBezTo>
                    <a:pt x="77416" y="116127"/>
                    <a:pt x="79355" y="116127"/>
                    <a:pt x="79355" y="116127"/>
                  </a:cubicBezTo>
                  <a:cubicBezTo>
                    <a:pt x="79355" y="116127"/>
                    <a:pt x="79355" y="116127"/>
                    <a:pt x="81288" y="116127"/>
                  </a:cubicBezTo>
                  <a:cubicBezTo>
                    <a:pt x="81288" y="112255"/>
                    <a:pt x="81288" y="116127"/>
                    <a:pt x="81288" y="116127"/>
                  </a:cubicBezTo>
                  <a:cubicBezTo>
                    <a:pt x="81288" y="116127"/>
                    <a:pt x="81288" y="116127"/>
                    <a:pt x="81288" y="116127"/>
                  </a:cubicBezTo>
                  <a:cubicBezTo>
                    <a:pt x="81288" y="116127"/>
                    <a:pt x="83227" y="112255"/>
                    <a:pt x="83227" y="112255"/>
                  </a:cubicBezTo>
                  <a:cubicBezTo>
                    <a:pt x="83227" y="112255"/>
                    <a:pt x="87094" y="116127"/>
                    <a:pt x="87094" y="112255"/>
                  </a:cubicBezTo>
                  <a:cubicBezTo>
                    <a:pt x="87094" y="112255"/>
                    <a:pt x="83227" y="112255"/>
                    <a:pt x="87094" y="112255"/>
                  </a:cubicBezTo>
                  <a:cubicBezTo>
                    <a:pt x="89033" y="112255"/>
                    <a:pt x="90966" y="108388"/>
                    <a:pt x="92905" y="104516"/>
                  </a:cubicBezTo>
                  <a:cubicBezTo>
                    <a:pt x="92905" y="104516"/>
                    <a:pt x="92905" y="104516"/>
                    <a:pt x="94838" y="100644"/>
                  </a:cubicBezTo>
                  <a:cubicBezTo>
                    <a:pt x="94838" y="100644"/>
                    <a:pt x="96772" y="104516"/>
                    <a:pt x="96772" y="104516"/>
                  </a:cubicBezTo>
                  <a:cubicBezTo>
                    <a:pt x="98711" y="104516"/>
                    <a:pt x="100644" y="108388"/>
                    <a:pt x="102583" y="108388"/>
                  </a:cubicBezTo>
                  <a:cubicBezTo>
                    <a:pt x="98711" y="108388"/>
                    <a:pt x="106450" y="116127"/>
                    <a:pt x="106450" y="116127"/>
                  </a:cubicBezTo>
                  <a:cubicBezTo>
                    <a:pt x="108388" y="116127"/>
                    <a:pt x="108388" y="116127"/>
                    <a:pt x="110322" y="116127"/>
                  </a:cubicBezTo>
                  <a:cubicBezTo>
                    <a:pt x="112255" y="116127"/>
                    <a:pt x="112255" y="116127"/>
                    <a:pt x="112255" y="120000"/>
                  </a:cubicBezTo>
                  <a:cubicBezTo>
                    <a:pt x="114194" y="120000"/>
                    <a:pt x="116127" y="120000"/>
                    <a:pt x="116127" y="120000"/>
                  </a:cubicBezTo>
                  <a:cubicBezTo>
                    <a:pt x="116127" y="120000"/>
                    <a:pt x="118066" y="120000"/>
                    <a:pt x="118066" y="120000"/>
                  </a:cubicBezTo>
                  <a:cubicBezTo>
                    <a:pt x="118066" y="116127"/>
                    <a:pt x="120000" y="112255"/>
                    <a:pt x="120000" y="1122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58" name="Shape 2458"/>
            <p:cNvSpPr/>
            <p:nvPr/>
          </p:nvSpPr>
          <p:spPr>
            <a:xfrm>
              <a:off x="2969800" y="6792117"/>
              <a:ext cx="2167213" cy="2104074"/>
            </a:xfrm>
            <a:custGeom>
              <a:avLst/>
              <a:gdLst/>
              <a:ahLst/>
              <a:cxnLst/>
              <a:rect l="0" t="0" r="0" b="0"/>
              <a:pathLst>
                <a:path w="120000" h="120000" extrusionOk="0">
                  <a:moveTo>
                    <a:pt x="119100" y="105683"/>
                  </a:moveTo>
                  <a:cubicBezTo>
                    <a:pt x="119100" y="105683"/>
                    <a:pt x="119100" y="105683"/>
                    <a:pt x="119100" y="105683"/>
                  </a:cubicBezTo>
                  <a:cubicBezTo>
                    <a:pt x="119100" y="105683"/>
                    <a:pt x="119100" y="105683"/>
                    <a:pt x="119100" y="105683"/>
                  </a:cubicBezTo>
                  <a:close/>
                  <a:moveTo>
                    <a:pt x="120000" y="109388"/>
                  </a:moveTo>
                  <a:cubicBezTo>
                    <a:pt x="120000" y="108461"/>
                    <a:pt x="120000" y="106609"/>
                    <a:pt x="119100" y="105683"/>
                  </a:cubicBezTo>
                  <a:cubicBezTo>
                    <a:pt x="119100" y="105683"/>
                    <a:pt x="119100" y="106609"/>
                    <a:pt x="119100" y="106609"/>
                  </a:cubicBezTo>
                  <a:cubicBezTo>
                    <a:pt x="117294" y="105683"/>
                    <a:pt x="120000" y="101973"/>
                    <a:pt x="118194" y="101047"/>
                  </a:cubicBezTo>
                  <a:cubicBezTo>
                    <a:pt x="118194" y="101047"/>
                    <a:pt x="118194" y="101047"/>
                    <a:pt x="118194" y="101973"/>
                  </a:cubicBezTo>
                  <a:cubicBezTo>
                    <a:pt x="118194" y="101973"/>
                    <a:pt x="118194" y="101973"/>
                    <a:pt x="118194" y="101973"/>
                  </a:cubicBezTo>
                  <a:cubicBezTo>
                    <a:pt x="118194" y="101973"/>
                    <a:pt x="118194" y="101973"/>
                    <a:pt x="117294" y="102899"/>
                  </a:cubicBezTo>
                  <a:cubicBezTo>
                    <a:pt x="117294" y="103825"/>
                    <a:pt x="118194" y="103825"/>
                    <a:pt x="117294" y="104751"/>
                  </a:cubicBezTo>
                  <a:cubicBezTo>
                    <a:pt x="117294" y="103825"/>
                    <a:pt x="116388" y="104751"/>
                    <a:pt x="115488" y="104751"/>
                  </a:cubicBezTo>
                  <a:cubicBezTo>
                    <a:pt x="115488" y="104751"/>
                    <a:pt x="115488" y="104751"/>
                    <a:pt x="114588" y="105683"/>
                  </a:cubicBezTo>
                  <a:cubicBezTo>
                    <a:pt x="114588" y="105683"/>
                    <a:pt x="113683" y="105683"/>
                    <a:pt x="113683" y="105683"/>
                  </a:cubicBezTo>
                  <a:cubicBezTo>
                    <a:pt x="113683" y="106609"/>
                    <a:pt x="112783" y="106609"/>
                    <a:pt x="112783" y="106609"/>
                  </a:cubicBezTo>
                  <a:cubicBezTo>
                    <a:pt x="112783" y="106609"/>
                    <a:pt x="112783" y="106609"/>
                    <a:pt x="112783" y="106609"/>
                  </a:cubicBezTo>
                  <a:cubicBezTo>
                    <a:pt x="112783" y="106609"/>
                    <a:pt x="111877" y="107535"/>
                    <a:pt x="111877" y="107535"/>
                  </a:cubicBezTo>
                  <a:cubicBezTo>
                    <a:pt x="111877" y="107535"/>
                    <a:pt x="111877" y="108461"/>
                    <a:pt x="110977" y="108461"/>
                  </a:cubicBezTo>
                  <a:cubicBezTo>
                    <a:pt x="110977" y="108461"/>
                    <a:pt x="110977" y="108461"/>
                    <a:pt x="110977" y="109388"/>
                  </a:cubicBezTo>
                  <a:cubicBezTo>
                    <a:pt x="111877" y="108461"/>
                    <a:pt x="111877" y="108461"/>
                    <a:pt x="111877" y="109388"/>
                  </a:cubicBezTo>
                  <a:cubicBezTo>
                    <a:pt x="111877" y="109388"/>
                    <a:pt x="111877" y="109388"/>
                    <a:pt x="111877" y="109388"/>
                  </a:cubicBezTo>
                  <a:cubicBezTo>
                    <a:pt x="111877" y="109388"/>
                    <a:pt x="111877" y="109388"/>
                    <a:pt x="111877" y="109388"/>
                  </a:cubicBezTo>
                  <a:cubicBezTo>
                    <a:pt x="112783" y="110314"/>
                    <a:pt x="111877" y="109388"/>
                    <a:pt x="110977" y="110314"/>
                  </a:cubicBezTo>
                  <a:cubicBezTo>
                    <a:pt x="111877" y="110314"/>
                    <a:pt x="111877" y="110314"/>
                    <a:pt x="110977" y="111240"/>
                  </a:cubicBezTo>
                  <a:cubicBezTo>
                    <a:pt x="111877" y="111240"/>
                    <a:pt x="111877" y="111240"/>
                    <a:pt x="111877" y="111240"/>
                  </a:cubicBezTo>
                  <a:cubicBezTo>
                    <a:pt x="111877" y="111240"/>
                    <a:pt x="110977" y="111240"/>
                    <a:pt x="110977" y="111240"/>
                  </a:cubicBezTo>
                  <a:cubicBezTo>
                    <a:pt x="111877" y="111240"/>
                    <a:pt x="110977" y="111240"/>
                    <a:pt x="111877" y="111240"/>
                  </a:cubicBezTo>
                  <a:cubicBezTo>
                    <a:pt x="111877" y="111240"/>
                    <a:pt x="112783" y="112172"/>
                    <a:pt x="112783" y="112172"/>
                  </a:cubicBezTo>
                  <a:cubicBezTo>
                    <a:pt x="112783" y="112172"/>
                    <a:pt x="111877" y="113098"/>
                    <a:pt x="111877" y="113098"/>
                  </a:cubicBezTo>
                  <a:cubicBezTo>
                    <a:pt x="111877" y="113098"/>
                    <a:pt x="111877" y="114024"/>
                    <a:pt x="111877" y="114024"/>
                  </a:cubicBezTo>
                  <a:cubicBezTo>
                    <a:pt x="111877" y="114024"/>
                    <a:pt x="112783" y="114024"/>
                    <a:pt x="112783" y="114024"/>
                  </a:cubicBezTo>
                  <a:cubicBezTo>
                    <a:pt x="112783" y="114024"/>
                    <a:pt x="113683" y="114024"/>
                    <a:pt x="112783" y="114024"/>
                  </a:cubicBezTo>
                  <a:cubicBezTo>
                    <a:pt x="112783" y="114950"/>
                    <a:pt x="113683" y="114024"/>
                    <a:pt x="112783" y="114950"/>
                  </a:cubicBezTo>
                  <a:cubicBezTo>
                    <a:pt x="113683" y="114950"/>
                    <a:pt x="112783" y="114950"/>
                    <a:pt x="112783" y="114950"/>
                  </a:cubicBezTo>
                  <a:cubicBezTo>
                    <a:pt x="112783" y="115876"/>
                    <a:pt x="112783" y="115876"/>
                    <a:pt x="111877" y="115876"/>
                  </a:cubicBezTo>
                  <a:cubicBezTo>
                    <a:pt x="111877" y="115876"/>
                    <a:pt x="112783" y="115876"/>
                    <a:pt x="112783" y="115876"/>
                  </a:cubicBezTo>
                  <a:cubicBezTo>
                    <a:pt x="112783" y="115876"/>
                    <a:pt x="112783" y="115876"/>
                    <a:pt x="112783" y="115876"/>
                  </a:cubicBezTo>
                  <a:cubicBezTo>
                    <a:pt x="112783" y="115876"/>
                    <a:pt x="112783" y="115876"/>
                    <a:pt x="112783" y="115876"/>
                  </a:cubicBezTo>
                  <a:cubicBezTo>
                    <a:pt x="112783" y="116803"/>
                    <a:pt x="113683" y="115876"/>
                    <a:pt x="114588" y="116803"/>
                  </a:cubicBezTo>
                  <a:cubicBezTo>
                    <a:pt x="113683" y="116803"/>
                    <a:pt x="112783" y="116803"/>
                    <a:pt x="112783" y="117734"/>
                  </a:cubicBezTo>
                  <a:cubicBezTo>
                    <a:pt x="112783" y="117734"/>
                    <a:pt x="113683" y="117734"/>
                    <a:pt x="113683" y="117734"/>
                  </a:cubicBezTo>
                  <a:cubicBezTo>
                    <a:pt x="113683" y="117734"/>
                    <a:pt x="113683" y="118660"/>
                    <a:pt x="113683" y="118660"/>
                  </a:cubicBezTo>
                  <a:cubicBezTo>
                    <a:pt x="114588" y="118660"/>
                    <a:pt x="114588" y="118660"/>
                    <a:pt x="115488" y="118660"/>
                  </a:cubicBezTo>
                  <a:cubicBezTo>
                    <a:pt x="115488" y="118660"/>
                    <a:pt x="115488" y="118660"/>
                    <a:pt x="115488" y="118660"/>
                  </a:cubicBezTo>
                  <a:cubicBezTo>
                    <a:pt x="115488" y="118660"/>
                    <a:pt x="115488" y="118660"/>
                    <a:pt x="115488" y="118660"/>
                  </a:cubicBezTo>
                  <a:cubicBezTo>
                    <a:pt x="115488" y="118660"/>
                    <a:pt x="115488" y="119587"/>
                    <a:pt x="116388" y="119587"/>
                  </a:cubicBezTo>
                  <a:cubicBezTo>
                    <a:pt x="115488" y="119587"/>
                    <a:pt x="117294" y="120513"/>
                    <a:pt x="117294" y="119587"/>
                  </a:cubicBezTo>
                  <a:cubicBezTo>
                    <a:pt x="117294" y="119587"/>
                    <a:pt x="117294" y="119587"/>
                    <a:pt x="116388" y="119587"/>
                  </a:cubicBezTo>
                  <a:cubicBezTo>
                    <a:pt x="116388" y="119587"/>
                    <a:pt x="116388" y="119587"/>
                    <a:pt x="116388" y="119587"/>
                  </a:cubicBezTo>
                  <a:cubicBezTo>
                    <a:pt x="117294" y="118660"/>
                    <a:pt x="117294" y="118660"/>
                    <a:pt x="117294" y="117734"/>
                  </a:cubicBezTo>
                  <a:cubicBezTo>
                    <a:pt x="117294" y="117734"/>
                    <a:pt x="118194" y="116803"/>
                    <a:pt x="117294" y="117734"/>
                  </a:cubicBezTo>
                  <a:cubicBezTo>
                    <a:pt x="117294" y="116803"/>
                    <a:pt x="117294" y="116803"/>
                    <a:pt x="118194" y="116803"/>
                  </a:cubicBezTo>
                  <a:cubicBezTo>
                    <a:pt x="118194" y="116803"/>
                    <a:pt x="118194" y="116803"/>
                    <a:pt x="118194" y="116803"/>
                  </a:cubicBezTo>
                  <a:cubicBezTo>
                    <a:pt x="119100" y="115876"/>
                    <a:pt x="118194" y="114024"/>
                    <a:pt x="118194" y="113098"/>
                  </a:cubicBezTo>
                  <a:cubicBezTo>
                    <a:pt x="118194" y="113098"/>
                    <a:pt x="119100" y="112172"/>
                    <a:pt x="120000" y="111240"/>
                  </a:cubicBezTo>
                  <a:cubicBezTo>
                    <a:pt x="120000" y="111240"/>
                    <a:pt x="120000" y="110314"/>
                    <a:pt x="120000" y="109388"/>
                  </a:cubicBezTo>
                  <a:close/>
                  <a:moveTo>
                    <a:pt x="92027" y="101047"/>
                  </a:moveTo>
                  <a:cubicBezTo>
                    <a:pt x="92027" y="101047"/>
                    <a:pt x="92027" y="101047"/>
                    <a:pt x="91127" y="101047"/>
                  </a:cubicBezTo>
                  <a:cubicBezTo>
                    <a:pt x="92027" y="101047"/>
                    <a:pt x="92027" y="101047"/>
                    <a:pt x="92027" y="101047"/>
                  </a:cubicBezTo>
                  <a:close/>
                  <a:moveTo>
                    <a:pt x="29772" y="65819"/>
                  </a:moveTo>
                  <a:cubicBezTo>
                    <a:pt x="28872" y="64893"/>
                    <a:pt x="28872" y="64893"/>
                    <a:pt x="27972" y="64893"/>
                  </a:cubicBezTo>
                  <a:cubicBezTo>
                    <a:pt x="28872" y="64893"/>
                    <a:pt x="28872" y="65819"/>
                    <a:pt x="28872" y="65819"/>
                  </a:cubicBezTo>
                  <a:cubicBezTo>
                    <a:pt x="28872" y="66745"/>
                    <a:pt x="29772" y="67671"/>
                    <a:pt x="29772" y="67671"/>
                  </a:cubicBezTo>
                  <a:cubicBezTo>
                    <a:pt x="29772" y="66745"/>
                    <a:pt x="29772" y="66745"/>
                    <a:pt x="29772" y="66745"/>
                  </a:cubicBezTo>
                  <a:cubicBezTo>
                    <a:pt x="29772" y="65819"/>
                    <a:pt x="29772" y="65819"/>
                    <a:pt x="29772" y="65819"/>
                  </a:cubicBezTo>
                  <a:close/>
                  <a:moveTo>
                    <a:pt x="27972" y="62108"/>
                  </a:moveTo>
                  <a:cubicBezTo>
                    <a:pt x="27972" y="62108"/>
                    <a:pt x="27066" y="62108"/>
                    <a:pt x="27066" y="62108"/>
                  </a:cubicBezTo>
                  <a:cubicBezTo>
                    <a:pt x="27066" y="63035"/>
                    <a:pt x="27972" y="63035"/>
                    <a:pt x="27972" y="63035"/>
                  </a:cubicBezTo>
                  <a:cubicBezTo>
                    <a:pt x="28872" y="63035"/>
                    <a:pt x="28872" y="63966"/>
                    <a:pt x="29772" y="63035"/>
                  </a:cubicBezTo>
                  <a:cubicBezTo>
                    <a:pt x="28872" y="63035"/>
                    <a:pt x="28872" y="63035"/>
                    <a:pt x="27972" y="63035"/>
                  </a:cubicBezTo>
                  <a:cubicBezTo>
                    <a:pt x="27972" y="62108"/>
                    <a:pt x="27972" y="62108"/>
                    <a:pt x="27972" y="62108"/>
                  </a:cubicBezTo>
                  <a:cubicBezTo>
                    <a:pt x="27972" y="63035"/>
                    <a:pt x="27972" y="63035"/>
                    <a:pt x="27066" y="62108"/>
                  </a:cubicBezTo>
                  <a:cubicBezTo>
                    <a:pt x="27066" y="62108"/>
                    <a:pt x="27972" y="62108"/>
                    <a:pt x="27972" y="62108"/>
                  </a:cubicBezTo>
                  <a:close/>
                  <a:moveTo>
                    <a:pt x="21655" y="53767"/>
                  </a:moveTo>
                  <a:cubicBezTo>
                    <a:pt x="21655" y="52841"/>
                    <a:pt x="21655" y="51915"/>
                    <a:pt x="20750" y="52841"/>
                  </a:cubicBezTo>
                  <a:cubicBezTo>
                    <a:pt x="20750" y="52841"/>
                    <a:pt x="20750" y="52841"/>
                    <a:pt x="21655" y="53767"/>
                  </a:cubicBezTo>
                  <a:cubicBezTo>
                    <a:pt x="21655" y="52841"/>
                    <a:pt x="21655" y="53767"/>
                    <a:pt x="21655" y="53767"/>
                  </a:cubicBezTo>
                  <a:cubicBezTo>
                    <a:pt x="21655" y="53767"/>
                    <a:pt x="22555" y="53767"/>
                    <a:pt x="21655" y="53767"/>
                  </a:cubicBezTo>
                  <a:close/>
                  <a:moveTo>
                    <a:pt x="107366" y="27812"/>
                  </a:moveTo>
                  <a:cubicBezTo>
                    <a:pt x="106466" y="26881"/>
                    <a:pt x="105566" y="26881"/>
                    <a:pt x="104661" y="26881"/>
                  </a:cubicBezTo>
                  <a:cubicBezTo>
                    <a:pt x="103761" y="26881"/>
                    <a:pt x="103761" y="26881"/>
                    <a:pt x="102855" y="26881"/>
                  </a:cubicBezTo>
                  <a:cubicBezTo>
                    <a:pt x="102855" y="25954"/>
                    <a:pt x="101955" y="25954"/>
                    <a:pt x="101955" y="25028"/>
                  </a:cubicBezTo>
                  <a:cubicBezTo>
                    <a:pt x="101050" y="25028"/>
                    <a:pt x="101050" y="25954"/>
                    <a:pt x="101050" y="25954"/>
                  </a:cubicBezTo>
                  <a:cubicBezTo>
                    <a:pt x="100150" y="25954"/>
                    <a:pt x="99250" y="25954"/>
                    <a:pt x="99250" y="25954"/>
                  </a:cubicBezTo>
                  <a:cubicBezTo>
                    <a:pt x="99250" y="25954"/>
                    <a:pt x="99250" y="25954"/>
                    <a:pt x="98344" y="25954"/>
                  </a:cubicBezTo>
                  <a:cubicBezTo>
                    <a:pt x="98344" y="25954"/>
                    <a:pt x="98344" y="25028"/>
                    <a:pt x="98344" y="25028"/>
                  </a:cubicBezTo>
                  <a:cubicBezTo>
                    <a:pt x="98344" y="25028"/>
                    <a:pt x="97444" y="25028"/>
                    <a:pt x="97444" y="25028"/>
                  </a:cubicBezTo>
                  <a:cubicBezTo>
                    <a:pt x="96538" y="25028"/>
                    <a:pt x="97444" y="25028"/>
                    <a:pt x="96538" y="25028"/>
                  </a:cubicBezTo>
                  <a:cubicBezTo>
                    <a:pt x="96538" y="25954"/>
                    <a:pt x="95638" y="25954"/>
                    <a:pt x="95638" y="25028"/>
                  </a:cubicBezTo>
                  <a:cubicBezTo>
                    <a:pt x="95638" y="25028"/>
                    <a:pt x="95638" y="25028"/>
                    <a:pt x="95638" y="25028"/>
                  </a:cubicBezTo>
                  <a:cubicBezTo>
                    <a:pt x="95638" y="24102"/>
                    <a:pt x="94738" y="24102"/>
                    <a:pt x="94738" y="23176"/>
                  </a:cubicBezTo>
                  <a:cubicBezTo>
                    <a:pt x="94738" y="23176"/>
                    <a:pt x="94738" y="23176"/>
                    <a:pt x="94738" y="22250"/>
                  </a:cubicBezTo>
                  <a:cubicBezTo>
                    <a:pt x="93833" y="21324"/>
                    <a:pt x="93833" y="21324"/>
                    <a:pt x="92933" y="21324"/>
                  </a:cubicBezTo>
                  <a:cubicBezTo>
                    <a:pt x="92933" y="21324"/>
                    <a:pt x="92933" y="21324"/>
                    <a:pt x="92027" y="21324"/>
                  </a:cubicBezTo>
                  <a:cubicBezTo>
                    <a:pt x="92027" y="21324"/>
                    <a:pt x="92027" y="20392"/>
                    <a:pt x="91127" y="21324"/>
                  </a:cubicBezTo>
                  <a:cubicBezTo>
                    <a:pt x="91127" y="21324"/>
                    <a:pt x="91127" y="21324"/>
                    <a:pt x="90227" y="21324"/>
                  </a:cubicBezTo>
                  <a:cubicBezTo>
                    <a:pt x="89322" y="21324"/>
                    <a:pt x="89322" y="20392"/>
                    <a:pt x="88422" y="20392"/>
                  </a:cubicBezTo>
                  <a:cubicBezTo>
                    <a:pt x="87516" y="20392"/>
                    <a:pt x="87516" y="20392"/>
                    <a:pt x="86616" y="20392"/>
                  </a:cubicBezTo>
                  <a:cubicBezTo>
                    <a:pt x="86616" y="20392"/>
                    <a:pt x="86616" y="20392"/>
                    <a:pt x="86616" y="20392"/>
                  </a:cubicBezTo>
                  <a:cubicBezTo>
                    <a:pt x="85716" y="20392"/>
                    <a:pt x="85716" y="21324"/>
                    <a:pt x="85716" y="21324"/>
                  </a:cubicBezTo>
                  <a:cubicBezTo>
                    <a:pt x="85716" y="20392"/>
                    <a:pt x="85716" y="20392"/>
                    <a:pt x="85716" y="20392"/>
                  </a:cubicBezTo>
                  <a:cubicBezTo>
                    <a:pt x="84811" y="19466"/>
                    <a:pt x="84811" y="19466"/>
                    <a:pt x="84811" y="19466"/>
                  </a:cubicBezTo>
                  <a:cubicBezTo>
                    <a:pt x="84811" y="19466"/>
                    <a:pt x="83911" y="19466"/>
                    <a:pt x="83911" y="19466"/>
                  </a:cubicBezTo>
                  <a:cubicBezTo>
                    <a:pt x="83911" y="19466"/>
                    <a:pt x="83911" y="18540"/>
                    <a:pt x="83911" y="18540"/>
                  </a:cubicBezTo>
                  <a:cubicBezTo>
                    <a:pt x="83911" y="18540"/>
                    <a:pt x="83911" y="18540"/>
                    <a:pt x="83005" y="18540"/>
                  </a:cubicBezTo>
                  <a:cubicBezTo>
                    <a:pt x="83005" y="18540"/>
                    <a:pt x="82105" y="17613"/>
                    <a:pt x="82105" y="17613"/>
                  </a:cubicBezTo>
                  <a:cubicBezTo>
                    <a:pt x="81205" y="16687"/>
                    <a:pt x="81205" y="17613"/>
                    <a:pt x="81205" y="16687"/>
                  </a:cubicBezTo>
                  <a:cubicBezTo>
                    <a:pt x="80300" y="16687"/>
                    <a:pt x="80300" y="17613"/>
                    <a:pt x="80300" y="16687"/>
                  </a:cubicBezTo>
                  <a:cubicBezTo>
                    <a:pt x="80300" y="16687"/>
                    <a:pt x="80300" y="15761"/>
                    <a:pt x="80300" y="15761"/>
                  </a:cubicBezTo>
                  <a:cubicBezTo>
                    <a:pt x="80300" y="14829"/>
                    <a:pt x="80300" y="15761"/>
                    <a:pt x="80300" y="14829"/>
                  </a:cubicBezTo>
                  <a:cubicBezTo>
                    <a:pt x="79400" y="14829"/>
                    <a:pt x="80300" y="12977"/>
                    <a:pt x="80300" y="12977"/>
                  </a:cubicBezTo>
                  <a:cubicBezTo>
                    <a:pt x="80300" y="12977"/>
                    <a:pt x="80300" y="12051"/>
                    <a:pt x="80300" y="12051"/>
                  </a:cubicBezTo>
                  <a:cubicBezTo>
                    <a:pt x="78494" y="12977"/>
                    <a:pt x="79400" y="13903"/>
                    <a:pt x="78494" y="14829"/>
                  </a:cubicBezTo>
                  <a:cubicBezTo>
                    <a:pt x="77594" y="14829"/>
                    <a:pt x="76694" y="14829"/>
                    <a:pt x="76694" y="14829"/>
                  </a:cubicBezTo>
                  <a:cubicBezTo>
                    <a:pt x="75788" y="14829"/>
                    <a:pt x="74888" y="14829"/>
                    <a:pt x="73983" y="14829"/>
                  </a:cubicBezTo>
                  <a:cubicBezTo>
                    <a:pt x="73983" y="13903"/>
                    <a:pt x="74888" y="13903"/>
                    <a:pt x="74888" y="13903"/>
                  </a:cubicBezTo>
                  <a:cubicBezTo>
                    <a:pt x="74888" y="12977"/>
                    <a:pt x="73983" y="12977"/>
                    <a:pt x="73983" y="12977"/>
                  </a:cubicBezTo>
                  <a:cubicBezTo>
                    <a:pt x="73983" y="12051"/>
                    <a:pt x="74888" y="11125"/>
                    <a:pt x="74888" y="11125"/>
                  </a:cubicBezTo>
                  <a:cubicBezTo>
                    <a:pt x="74888" y="10198"/>
                    <a:pt x="74888" y="10198"/>
                    <a:pt x="74888" y="11125"/>
                  </a:cubicBezTo>
                  <a:cubicBezTo>
                    <a:pt x="73983" y="11125"/>
                    <a:pt x="73983" y="10198"/>
                    <a:pt x="73983" y="10198"/>
                  </a:cubicBezTo>
                  <a:cubicBezTo>
                    <a:pt x="73083" y="9272"/>
                    <a:pt x="73083" y="10198"/>
                    <a:pt x="72177" y="10198"/>
                  </a:cubicBezTo>
                  <a:cubicBezTo>
                    <a:pt x="71277" y="10198"/>
                    <a:pt x="71277" y="9272"/>
                    <a:pt x="70377" y="10198"/>
                  </a:cubicBezTo>
                  <a:cubicBezTo>
                    <a:pt x="70377" y="10198"/>
                    <a:pt x="70377" y="9272"/>
                    <a:pt x="70377" y="8341"/>
                  </a:cubicBezTo>
                  <a:cubicBezTo>
                    <a:pt x="70377" y="7414"/>
                    <a:pt x="69472" y="8341"/>
                    <a:pt x="69472" y="7414"/>
                  </a:cubicBezTo>
                  <a:cubicBezTo>
                    <a:pt x="68572" y="7414"/>
                    <a:pt x="69472" y="7414"/>
                    <a:pt x="68572" y="7414"/>
                  </a:cubicBezTo>
                  <a:cubicBezTo>
                    <a:pt x="68572" y="7414"/>
                    <a:pt x="68572" y="8341"/>
                    <a:pt x="67666" y="7414"/>
                  </a:cubicBezTo>
                  <a:cubicBezTo>
                    <a:pt x="66766" y="7414"/>
                    <a:pt x="66766" y="6488"/>
                    <a:pt x="66766" y="5562"/>
                  </a:cubicBezTo>
                  <a:cubicBezTo>
                    <a:pt x="66766" y="4636"/>
                    <a:pt x="66766" y="4636"/>
                    <a:pt x="66766" y="4636"/>
                  </a:cubicBezTo>
                  <a:cubicBezTo>
                    <a:pt x="65866" y="3710"/>
                    <a:pt x="65866" y="3710"/>
                    <a:pt x="64961" y="3710"/>
                  </a:cubicBezTo>
                  <a:cubicBezTo>
                    <a:pt x="64961" y="4636"/>
                    <a:pt x="64061" y="4636"/>
                    <a:pt x="64061" y="4636"/>
                  </a:cubicBezTo>
                  <a:cubicBezTo>
                    <a:pt x="63155" y="4636"/>
                    <a:pt x="63155" y="3710"/>
                    <a:pt x="62255" y="3710"/>
                  </a:cubicBezTo>
                  <a:cubicBezTo>
                    <a:pt x="62255" y="2778"/>
                    <a:pt x="62255" y="3710"/>
                    <a:pt x="61355" y="2778"/>
                  </a:cubicBezTo>
                  <a:cubicBezTo>
                    <a:pt x="61355" y="2778"/>
                    <a:pt x="61355" y="1852"/>
                    <a:pt x="61355" y="1852"/>
                  </a:cubicBezTo>
                  <a:cubicBezTo>
                    <a:pt x="61355" y="926"/>
                    <a:pt x="61355" y="926"/>
                    <a:pt x="61355" y="0"/>
                  </a:cubicBezTo>
                  <a:cubicBezTo>
                    <a:pt x="60450" y="0"/>
                    <a:pt x="61355" y="0"/>
                    <a:pt x="60450" y="0"/>
                  </a:cubicBezTo>
                  <a:cubicBezTo>
                    <a:pt x="59550" y="0"/>
                    <a:pt x="58644" y="0"/>
                    <a:pt x="56844" y="926"/>
                  </a:cubicBezTo>
                  <a:cubicBezTo>
                    <a:pt x="55938" y="926"/>
                    <a:pt x="55038" y="926"/>
                    <a:pt x="54133" y="1852"/>
                  </a:cubicBezTo>
                  <a:cubicBezTo>
                    <a:pt x="54133" y="1852"/>
                    <a:pt x="53233" y="2778"/>
                    <a:pt x="53233" y="2778"/>
                  </a:cubicBezTo>
                  <a:cubicBezTo>
                    <a:pt x="53233" y="2778"/>
                    <a:pt x="53233" y="2778"/>
                    <a:pt x="53233" y="3710"/>
                  </a:cubicBezTo>
                  <a:cubicBezTo>
                    <a:pt x="53233" y="3710"/>
                    <a:pt x="53233" y="4636"/>
                    <a:pt x="53233" y="5562"/>
                  </a:cubicBezTo>
                  <a:cubicBezTo>
                    <a:pt x="53233" y="5562"/>
                    <a:pt x="53233" y="6488"/>
                    <a:pt x="53233" y="6488"/>
                  </a:cubicBezTo>
                  <a:cubicBezTo>
                    <a:pt x="53233" y="6488"/>
                    <a:pt x="53233" y="6488"/>
                    <a:pt x="53233" y="6488"/>
                  </a:cubicBezTo>
                  <a:cubicBezTo>
                    <a:pt x="53233" y="7414"/>
                    <a:pt x="53233" y="7414"/>
                    <a:pt x="53233" y="7414"/>
                  </a:cubicBezTo>
                  <a:cubicBezTo>
                    <a:pt x="53233" y="8341"/>
                    <a:pt x="52333" y="9272"/>
                    <a:pt x="53233" y="9272"/>
                  </a:cubicBezTo>
                  <a:cubicBezTo>
                    <a:pt x="53233" y="9272"/>
                    <a:pt x="53233" y="9272"/>
                    <a:pt x="53233" y="9272"/>
                  </a:cubicBezTo>
                  <a:cubicBezTo>
                    <a:pt x="53233" y="10198"/>
                    <a:pt x="52333" y="11125"/>
                    <a:pt x="54133" y="11125"/>
                  </a:cubicBezTo>
                  <a:cubicBezTo>
                    <a:pt x="54133" y="11125"/>
                    <a:pt x="54133" y="11125"/>
                    <a:pt x="53233" y="11125"/>
                  </a:cubicBezTo>
                  <a:cubicBezTo>
                    <a:pt x="53233" y="11125"/>
                    <a:pt x="54133" y="12051"/>
                    <a:pt x="54133" y="12051"/>
                  </a:cubicBezTo>
                  <a:cubicBezTo>
                    <a:pt x="53233" y="12051"/>
                    <a:pt x="53233" y="11125"/>
                    <a:pt x="53233" y="11125"/>
                  </a:cubicBezTo>
                  <a:cubicBezTo>
                    <a:pt x="52333" y="11125"/>
                    <a:pt x="52333" y="12051"/>
                    <a:pt x="52333" y="12051"/>
                  </a:cubicBezTo>
                  <a:cubicBezTo>
                    <a:pt x="51427" y="12977"/>
                    <a:pt x="51427" y="13903"/>
                    <a:pt x="50527" y="14829"/>
                  </a:cubicBezTo>
                  <a:cubicBezTo>
                    <a:pt x="48722" y="15761"/>
                    <a:pt x="46016" y="15761"/>
                    <a:pt x="44211" y="16687"/>
                  </a:cubicBezTo>
                  <a:cubicBezTo>
                    <a:pt x="43305" y="16687"/>
                    <a:pt x="43305" y="17613"/>
                    <a:pt x="42405" y="17613"/>
                  </a:cubicBezTo>
                  <a:cubicBezTo>
                    <a:pt x="41505" y="18540"/>
                    <a:pt x="41505" y="18540"/>
                    <a:pt x="40600" y="19466"/>
                  </a:cubicBezTo>
                  <a:cubicBezTo>
                    <a:pt x="40600" y="20392"/>
                    <a:pt x="40600" y="20392"/>
                    <a:pt x="41505" y="21324"/>
                  </a:cubicBezTo>
                  <a:cubicBezTo>
                    <a:pt x="42405" y="21324"/>
                    <a:pt x="43305" y="21324"/>
                    <a:pt x="44211" y="21324"/>
                  </a:cubicBezTo>
                  <a:cubicBezTo>
                    <a:pt x="43305" y="21324"/>
                    <a:pt x="42405" y="21324"/>
                    <a:pt x="42405" y="21324"/>
                  </a:cubicBezTo>
                  <a:cubicBezTo>
                    <a:pt x="41505" y="22250"/>
                    <a:pt x="41505" y="22250"/>
                    <a:pt x="40600" y="22250"/>
                  </a:cubicBezTo>
                  <a:cubicBezTo>
                    <a:pt x="39700" y="23176"/>
                    <a:pt x="39700" y="23176"/>
                    <a:pt x="38794" y="23176"/>
                  </a:cubicBezTo>
                  <a:cubicBezTo>
                    <a:pt x="37894" y="24102"/>
                    <a:pt x="37894" y="23176"/>
                    <a:pt x="36994" y="23176"/>
                  </a:cubicBezTo>
                  <a:cubicBezTo>
                    <a:pt x="36088" y="23176"/>
                    <a:pt x="34283" y="23176"/>
                    <a:pt x="33383" y="22250"/>
                  </a:cubicBezTo>
                  <a:cubicBezTo>
                    <a:pt x="33383" y="22250"/>
                    <a:pt x="30677" y="21324"/>
                    <a:pt x="30677" y="23176"/>
                  </a:cubicBezTo>
                  <a:cubicBezTo>
                    <a:pt x="30677" y="23176"/>
                    <a:pt x="30677" y="23176"/>
                    <a:pt x="29772" y="23176"/>
                  </a:cubicBezTo>
                  <a:cubicBezTo>
                    <a:pt x="30677" y="22250"/>
                    <a:pt x="28872" y="21324"/>
                    <a:pt x="28872" y="20392"/>
                  </a:cubicBezTo>
                  <a:cubicBezTo>
                    <a:pt x="28872" y="19466"/>
                    <a:pt x="29772" y="19466"/>
                    <a:pt x="29772" y="19466"/>
                  </a:cubicBezTo>
                  <a:cubicBezTo>
                    <a:pt x="29772" y="17613"/>
                    <a:pt x="28872" y="17613"/>
                    <a:pt x="27972" y="18540"/>
                  </a:cubicBezTo>
                  <a:cubicBezTo>
                    <a:pt x="27066" y="18540"/>
                    <a:pt x="27066" y="18540"/>
                    <a:pt x="27066" y="18540"/>
                  </a:cubicBezTo>
                  <a:cubicBezTo>
                    <a:pt x="26166" y="18540"/>
                    <a:pt x="27066" y="18540"/>
                    <a:pt x="26166" y="18540"/>
                  </a:cubicBezTo>
                  <a:cubicBezTo>
                    <a:pt x="26166" y="18540"/>
                    <a:pt x="25261" y="18540"/>
                    <a:pt x="25261" y="18540"/>
                  </a:cubicBezTo>
                  <a:cubicBezTo>
                    <a:pt x="25261" y="18540"/>
                    <a:pt x="25261" y="18540"/>
                    <a:pt x="24361" y="18540"/>
                  </a:cubicBezTo>
                  <a:cubicBezTo>
                    <a:pt x="24361" y="18540"/>
                    <a:pt x="24361" y="17613"/>
                    <a:pt x="24361" y="17613"/>
                  </a:cubicBezTo>
                  <a:cubicBezTo>
                    <a:pt x="23461" y="18540"/>
                    <a:pt x="24361" y="18540"/>
                    <a:pt x="24361" y="18540"/>
                  </a:cubicBezTo>
                  <a:cubicBezTo>
                    <a:pt x="24361" y="19466"/>
                    <a:pt x="24361" y="19466"/>
                    <a:pt x="24361" y="19466"/>
                  </a:cubicBezTo>
                  <a:cubicBezTo>
                    <a:pt x="24361" y="20392"/>
                    <a:pt x="24361" y="20392"/>
                    <a:pt x="24361" y="20392"/>
                  </a:cubicBezTo>
                  <a:cubicBezTo>
                    <a:pt x="24361" y="21324"/>
                    <a:pt x="24361" y="21324"/>
                    <a:pt x="24361" y="21324"/>
                  </a:cubicBezTo>
                  <a:cubicBezTo>
                    <a:pt x="25261" y="22250"/>
                    <a:pt x="24361" y="22250"/>
                    <a:pt x="25261" y="22250"/>
                  </a:cubicBezTo>
                  <a:cubicBezTo>
                    <a:pt x="25261" y="22250"/>
                    <a:pt x="25261" y="23176"/>
                    <a:pt x="25261" y="23176"/>
                  </a:cubicBezTo>
                  <a:cubicBezTo>
                    <a:pt x="25261" y="23176"/>
                    <a:pt x="26166" y="23176"/>
                    <a:pt x="26166" y="23176"/>
                  </a:cubicBezTo>
                  <a:cubicBezTo>
                    <a:pt x="26166" y="23176"/>
                    <a:pt x="26166" y="23176"/>
                    <a:pt x="26166" y="23176"/>
                  </a:cubicBezTo>
                  <a:cubicBezTo>
                    <a:pt x="26166" y="23176"/>
                    <a:pt x="26166" y="23176"/>
                    <a:pt x="26166" y="24102"/>
                  </a:cubicBezTo>
                  <a:cubicBezTo>
                    <a:pt x="26166" y="24102"/>
                    <a:pt x="26166" y="24102"/>
                    <a:pt x="26166" y="24102"/>
                  </a:cubicBezTo>
                  <a:cubicBezTo>
                    <a:pt x="26166" y="24102"/>
                    <a:pt x="27066" y="24102"/>
                    <a:pt x="27066" y="24102"/>
                  </a:cubicBezTo>
                  <a:cubicBezTo>
                    <a:pt x="26166" y="24102"/>
                    <a:pt x="27066" y="25028"/>
                    <a:pt x="27066" y="25954"/>
                  </a:cubicBezTo>
                  <a:cubicBezTo>
                    <a:pt x="27066" y="25028"/>
                    <a:pt x="27066" y="25954"/>
                    <a:pt x="27066" y="25954"/>
                  </a:cubicBezTo>
                  <a:cubicBezTo>
                    <a:pt x="26166" y="25954"/>
                    <a:pt x="26166" y="26881"/>
                    <a:pt x="27066" y="26881"/>
                  </a:cubicBezTo>
                  <a:cubicBezTo>
                    <a:pt x="27066" y="26881"/>
                    <a:pt x="27066" y="26881"/>
                    <a:pt x="27066" y="26881"/>
                  </a:cubicBezTo>
                  <a:cubicBezTo>
                    <a:pt x="27066" y="26881"/>
                    <a:pt x="27066" y="27812"/>
                    <a:pt x="27066" y="28739"/>
                  </a:cubicBezTo>
                  <a:cubicBezTo>
                    <a:pt x="27066" y="28739"/>
                    <a:pt x="27066" y="28739"/>
                    <a:pt x="27066" y="28739"/>
                  </a:cubicBezTo>
                  <a:cubicBezTo>
                    <a:pt x="27066" y="28739"/>
                    <a:pt x="27066" y="28739"/>
                    <a:pt x="26166" y="29665"/>
                  </a:cubicBezTo>
                  <a:cubicBezTo>
                    <a:pt x="27066" y="29665"/>
                    <a:pt x="27066" y="30591"/>
                    <a:pt x="27066" y="30591"/>
                  </a:cubicBezTo>
                  <a:cubicBezTo>
                    <a:pt x="27066" y="31517"/>
                    <a:pt x="27972" y="31517"/>
                    <a:pt x="27972" y="31517"/>
                  </a:cubicBezTo>
                  <a:cubicBezTo>
                    <a:pt x="27972" y="31517"/>
                    <a:pt x="28872" y="31517"/>
                    <a:pt x="28872" y="32443"/>
                  </a:cubicBezTo>
                  <a:cubicBezTo>
                    <a:pt x="27972" y="31517"/>
                    <a:pt x="27066" y="32443"/>
                    <a:pt x="26166" y="32443"/>
                  </a:cubicBezTo>
                  <a:cubicBezTo>
                    <a:pt x="25261" y="32443"/>
                    <a:pt x="24361" y="32443"/>
                    <a:pt x="24361" y="32443"/>
                  </a:cubicBezTo>
                  <a:cubicBezTo>
                    <a:pt x="24361" y="31517"/>
                    <a:pt x="24361" y="31517"/>
                    <a:pt x="24361" y="31517"/>
                  </a:cubicBezTo>
                  <a:cubicBezTo>
                    <a:pt x="23461" y="31517"/>
                    <a:pt x="22555" y="31517"/>
                    <a:pt x="23461" y="33375"/>
                  </a:cubicBezTo>
                  <a:cubicBezTo>
                    <a:pt x="23461" y="32443"/>
                    <a:pt x="23461" y="32443"/>
                    <a:pt x="23461" y="32443"/>
                  </a:cubicBezTo>
                  <a:cubicBezTo>
                    <a:pt x="23461" y="33375"/>
                    <a:pt x="23461" y="33375"/>
                    <a:pt x="23461" y="33375"/>
                  </a:cubicBezTo>
                  <a:cubicBezTo>
                    <a:pt x="23461" y="33375"/>
                    <a:pt x="23461" y="33375"/>
                    <a:pt x="23461" y="33375"/>
                  </a:cubicBezTo>
                  <a:cubicBezTo>
                    <a:pt x="23461" y="33375"/>
                    <a:pt x="23461" y="32443"/>
                    <a:pt x="23461" y="32443"/>
                  </a:cubicBezTo>
                  <a:cubicBezTo>
                    <a:pt x="22555" y="32443"/>
                    <a:pt x="22555" y="31517"/>
                    <a:pt x="21655" y="32443"/>
                  </a:cubicBezTo>
                  <a:cubicBezTo>
                    <a:pt x="22555" y="32443"/>
                    <a:pt x="22555" y="32443"/>
                    <a:pt x="22555" y="32443"/>
                  </a:cubicBezTo>
                  <a:cubicBezTo>
                    <a:pt x="21655" y="32443"/>
                    <a:pt x="21655" y="32443"/>
                    <a:pt x="21655" y="32443"/>
                  </a:cubicBezTo>
                  <a:cubicBezTo>
                    <a:pt x="21655" y="32443"/>
                    <a:pt x="21655" y="32443"/>
                    <a:pt x="21655" y="32443"/>
                  </a:cubicBezTo>
                  <a:cubicBezTo>
                    <a:pt x="21655" y="32443"/>
                    <a:pt x="21655" y="32443"/>
                    <a:pt x="21655" y="32443"/>
                  </a:cubicBezTo>
                  <a:cubicBezTo>
                    <a:pt x="21655" y="32443"/>
                    <a:pt x="21655" y="32443"/>
                    <a:pt x="20750" y="31517"/>
                  </a:cubicBezTo>
                  <a:cubicBezTo>
                    <a:pt x="20750" y="32443"/>
                    <a:pt x="20750" y="32443"/>
                    <a:pt x="20750" y="32443"/>
                  </a:cubicBezTo>
                  <a:cubicBezTo>
                    <a:pt x="20750" y="32443"/>
                    <a:pt x="20750" y="31517"/>
                    <a:pt x="20750" y="31517"/>
                  </a:cubicBezTo>
                  <a:cubicBezTo>
                    <a:pt x="20750" y="31517"/>
                    <a:pt x="20750" y="31517"/>
                    <a:pt x="20750" y="31517"/>
                  </a:cubicBezTo>
                  <a:cubicBezTo>
                    <a:pt x="19850" y="32443"/>
                    <a:pt x="19850" y="31517"/>
                    <a:pt x="18950" y="31517"/>
                  </a:cubicBezTo>
                  <a:cubicBezTo>
                    <a:pt x="18950" y="32443"/>
                    <a:pt x="18950" y="32443"/>
                    <a:pt x="19850" y="32443"/>
                  </a:cubicBezTo>
                  <a:cubicBezTo>
                    <a:pt x="18950" y="32443"/>
                    <a:pt x="17144" y="33375"/>
                    <a:pt x="18044" y="33375"/>
                  </a:cubicBezTo>
                  <a:cubicBezTo>
                    <a:pt x="17144" y="33375"/>
                    <a:pt x="17144" y="33375"/>
                    <a:pt x="17144" y="33375"/>
                  </a:cubicBezTo>
                  <a:cubicBezTo>
                    <a:pt x="17144" y="33375"/>
                    <a:pt x="17144" y="33375"/>
                    <a:pt x="17144" y="32443"/>
                  </a:cubicBezTo>
                  <a:cubicBezTo>
                    <a:pt x="16238" y="32443"/>
                    <a:pt x="16238" y="32443"/>
                    <a:pt x="16238" y="32443"/>
                  </a:cubicBezTo>
                  <a:cubicBezTo>
                    <a:pt x="16238" y="31517"/>
                    <a:pt x="16238" y="31517"/>
                    <a:pt x="15338" y="31517"/>
                  </a:cubicBezTo>
                  <a:cubicBezTo>
                    <a:pt x="15338" y="31517"/>
                    <a:pt x="15338" y="30591"/>
                    <a:pt x="15338" y="30591"/>
                  </a:cubicBezTo>
                  <a:cubicBezTo>
                    <a:pt x="15338" y="30591"/>
                    <a:pt x="14433" y="30591"/>
                    <a:pt x="14433" y="30591"/>
                  </a:cubicBezTo>
                  <a:cubicBezTo>
                    <a:pt x="14433" y="29665"/>
                    <a:pt x="15338" y="29665"/>
                    <a:pt x="14433" y="29665"/>
                  </a:cubicBezTo>
                  <a:cubicBezTo>
                    <a:pt x="14433" y="29665"/>
                    <a:pt x="14433" y="29665"/>
                    <a:pt x="13533" y="30591"/>
                  </a:cubicBezTo>
                  <a:cubicBezTo>
                    <a:pt x="13533" y="30591"/>
                    <a:pt x="14433" y="29665"/>
                    <a:pt x="14433" y="28739"/>
                  </a:cubicBezTo>
                  <a:cubicBezTo>
                    <a:pt x="13533" y="28739"/>
                    <a:pt x="13533" y="29665"/>
                    <a:pt x="13533" y="29665"/>
                  </a:cubicBezTo>
                  <a:cubicBezTo>
                    <a:pt x="13533" y="29665"/>
                    <a:pt x="13533" y="29665"/>
                    <a:pt x="12633" y="28739"/>
                  </a:cubicBezTo>
                  <a:cubicBezTo>
                    <a:pt x="12633" y="28739"/>
                    <a:pt x="11727" y="29665"/>
                    <a:pt x="11727" y="29665"/>
                  </a:cubicBezTo>
                  <a:cubicBezTo>
                    <a:pt x="11727" y="29665"/>
                    <a:pt x="11727" y="29665"/>
                    <a:pt x="11727" y="29665"/>
                  </a:cubicBezTo>
                  <a:cubicBezTo>
                    <a:pt x="10827" y="29665"/>
                    <a:pt x="10827" y="29665"/>
                    <a:pt x="10827" y="29665"/>
                  </a:cubicBezTo>
                  <a:cubicBezTo>
                    <a:pt x="9922" y="30591"/>
                    <a:pt x="9922" y="30591"/>
                    <a:pt x="10827" y="30591"/>
                  </a:cubicBezTo>
                  <a:cubicBezTo>
                    <a:pt x="9922" y="30591"/>
                    <a:pt x="9922" y="32443"/>
                    <a:pt x="9922" y="31517"/>
                  </a:cubicBezTo>
                  <a:cubicBezTo>
                    <a:pt x="9022" y="31517"/>
                    <a:pt x="8122" y="31517"/>
                    <a:pt x="8122" y="30591"/>
                  </a:cubicBezTo>
                  <a:cubicBezTo>
                    <a:pt x="8122" y="31517"/>
                    <a:pt x="8122" y="30591"/>
                    <a:pt x="8122" y="31517"/>
                  </a:cubicBezTo>
                  <a:cubicBezTo>
                    <a:pt x="8122" y="31517"/>
                    <a:pt x="8122" y="31517"/>
                    <a:pt x="8122" y="31517"/>
                  </a:cubicBezTo>
                  <a:cubicBezTo>
                    <a:pt x="8122" y="31517"/>
                    <a:pt x="8122" y="31517"/>
                    <a:pt x="8122" y="31517"/>
                  </a:cubicBezTo>
                  <a:cubicBezTo>
                    <a:pt x="8122" y="31517"/>
                    <a:pt x="8122" y="32443"/>
                    <a:pt x="8122" y="32443"/>
                  </a:cubicBezTo>
                  <a:cubicBezTo>
                    <a:pt x="7216" y="32443"/>
                    <a:pt x="7216" y="31517"/>
                    <a:pt x="7216" y="31517"/>
                  </a:cubicBezTo>
                  <a:cubicBezTo>
                    <a:pt x="7216" y="31517"/>
                    <a:pt x="7216" y="31517"/>
                    <a:pt x="7216" y="31517"/>
                  </a:cubicBezTo>
                  <a:cubicBezTo>
                    <a:pt x="7216" y="31517"/>
                    <a:pt x="7216" y="31517"/>
                    <a:pt x="7216" y="30591"/>
                  </a:cubicBezTo>
                  <a:cubicBezTo>
                    <a:pt x="6316" y="30591"/>
                    <a:pt x="6316" y="31517"/>
                    <a:pt x="6316" y="31517"/>
                  </a:cubicBezTo>
                  <a:cubicBezTo>
                    <a:pt x="5411" y="31517"/>
                    <a:pt x="5411" y="31517"/>
                    <a:pt x="4511" y="31517"/>
                  </a:cubicBezTo>
                  <a:cubicBezTo>
                    <a:pt x="5411" y="31517"/>
                    <a:pt x="4511" y="31517"/>
                    <a:pt x="5411" y="31517"/>
                  </a:cubicBezTo>
                  <a:cubicBezTo>
                    <a:pt x="4511" y="31517"/>
                    <a:pt x="4511" y="31517"/>
                    <a:pt x="4511" y="32443"/>
                  </a:cubicBezTo>
                  <a:cubicBezTo>
                    <a:pt x="4511" y="31517"/>
                    <a:pt x="3611" y="31517"/>
                    <a:pt x="2705" y="31517"/>
                  </a:cubicBezTo>
                  <a:cubicBezTo>
                    <a:pt x="2705" y="31517"/>
                    <a:pt x="2705" y="31517"/>
                    <a:pt x="3611" y="32443"/>
                  </a:cubicBezTo>
                  <a:cubicBezTo>
                    <a:pt x="2705" y="32443"/>
                    <a:pt x="2705" y="32443"/>
                    <a:pt x="1805" y="32443"/>
                  </a:cubicBezTo>
                  <a:cubicBezTo>
                    <a:pt x="1805" y="32443"/>
                    <a:pt x="1805" y="32443"/>
                    <a:pt x="1805" y="32443"/>
                  </a:cubicBezTo>
                  <a:cubicBezTo>
                    <a:pt x="1805" y="32443"/>
                    <a:pt x="1805" y="32443"/>
                    <a:pt x="1805" y="32443"/>
                  </a:cubicBezTo>
                  <a:cubicBezTo>
                    <a:pt x="1805" y="32443"/>
                    <a:pt x="1805" y="32443"/>
                    <a:pt x="1805" y="33375"/>
                  </a:cubicBezTo>
                  <a:cubicBezTo>
                    <a:pt x="1805" y="32443"/>
                    <a:pt x="900" y="32443"/>
                    <a:pt x="900" y="33375"/>
                  </a:cubicBezTo>
                  <a:cubicBezTo>
                    <a:pt x="900" y="33375"/>
                    <a:pt x="900" y="33375"/>
                    <a:pt x="900" y="33375"/>
                  </a:cubicBezTo>
                  <a:cubicBezTo>
                    <a:pt x="0" y="33375"/>
                    <a:pt x="0" y="35227"/>
                    <a:pt x="0" y="36153"/>
                  </a:cubicBezTo>
                  <a:cubicBezTo>
                    <a:pt x="900" y="36153"/>
                    <a:pt x="900" y="35227"/>
                    <a:pt x="900" y="35227"/>
                  </a:cubicBezTo>
                  <a:cubicBezTo>
                    <a:pt x="900" y="35227"/>
                    <a:pt x="1805" y="36153"/>
                    <a:pt x="1805" y="36153"/>
                  </a:cubicBezTo>
                  <a:cubicBezTo>
                    <a:pt x="2705" y="35227"/>
                    <a:pt x="3611" y="35227"/>
                    <a:pt x="4511" y="35227"/>
                  </a:cubicBezTo>
                  <a:cubicBezTo>
                    <a:pt x="3611" y="35227"/>
                    <a:pt x="2705" y="35227"/>
                    <a:pt x="2705" y="36153"/>
                  </a:cubicBezTo>
                  <a:cubicBezTo>
                    <a:pt x="2705" y="36153"/>
                    <a:pt x="2705" y="36153"/>
                    <a:pt x="3611" y="36153"/>
                  </a:cubicBezTo>
                  <a:cubicBezTo>
                    <a:pt x="3611" y="36153"/>
                    <a:pt x="3611" y="36153"/>
                    <a:pt x="3611" y="36153"/>
                  </a:cubicBezTo>
                  <a:cubicBezTo>
                    <a:pt x="3611" y="36153"/>
                    <a:pt x="3611" y="36153"/>
                    <a:pt x="3611" y="35227"/>
                  </a:cubicBezTo>
                  <a:cubicBezTo>
                    <a:pt x="3611" y="35227"/>
                    <a:pt x="3611" y="36153"/>
                    <a:pt x="3611" y="36153"/>
                  </a:cubicBezTo>
                  <a:cubicBezTo>
                    <a:pt x="4511" y="36153"/>
                    <a:pt x="4511" y="36153"/>
                    <a:pt x="4511" y="35227"/>
                  </a:cubicBezTo>
                  <a:cubicBezTo>
                    <a:pt x="4511" y="36153"/>
                    <a:pt x="4511" y="36153"/>
                    <a:pt x="3611" y="36153"/>
                  </a:cubicBezTo>
                  <a:cubicBezTo>
                    <a:pt x="4511" y="36153"/>
                    <a:pt x="4511" y="36153"/>
                    <a:pt x="4511" y="36153"/>
                  </a:cubicBezTo>
                  <a:cubicBezTo>
                    <a:pt x="4511" y="36153"/>
                    <a:pt x="4511" y="36153"/>
                    <a:pt x="5411" y="36153"/>
                  </a:cubicBezTo>
                  <a:cubicBezTo>
                    <a:pt x="4511" y="36153"/>
                    <a:pt x="4511" y="37080"/>
                    <a:pt x="4511" y="36153"/>
                  </a:cubicBezTo>
                  <a:cubicBezTo>
                    <a:pt x="4511" y="36153"/>
                    <a:pt x="4511" y="36153"/>
                    <a:pt x="4511" y="36153"/>
                  </a:cubicBezTo>
                  <a:cubicBezTo>
                    <a:pt x="3611" y="36153"/>
                    <a:pt x="2705" y="37080"/>
                    <a:pt x="2705" y="36153"/>
                  </a:cubicBezTo>
                  <a:cubicBezTo>
                    <a:pt x="1805" y="36153"/>
                    <a:pt x="2705" y="36153"/>
                    <a:pt x="1805" y="36153"/>
                  </a:cubicBezTo>
                  <a:cubicBezTo>
                    <a:pt x="1805" y="36153"/>
                    <a:pt x="1805" y="37080"/>
                    <a:pt x="1805" y="36153"/>
                  </a:cubicBezTo>
                  <a:cubicBezTo>
                    <a:pt x="1805" y="37080"/>
                    <a:pt x="900" y="36153"/>
                    <a:pt x="1805" y="37080"/>
                  </a:cubicBezTo>
                  <a:cubicBezTo>
                    <a:pt x="1805" y="37080"/>
                    <a:pt x="1805" y="37080"/>
                    <a:pt x="1805" y="37080"/>
                  </a:cubicBezTo>
                  <a:cubicBezTo>
                    <a:pt x="1805" y="37080"/>
                    <a:pt x="1805" y="37080"/>
                    <a:pt x="1805" y="37080"/>
                  </a:cubicBezTo>
                  <a:cubicBezTo>
                    <a:pt x="1805" y="37080"/>
                    <a:pt x="1805" y="38006"/>
                    <a:pt x="1805" y="38006"/>
                  </a:cubicBezTo>
                  <a:cubicBezTo>
                    <a:pt x="2705" y="38006"/>
                    <a:pt x="2705" y="37080"/>
                    <a:pt x="3611" y="37080"/>
                  </a:cubicBezTo>
                  <a:cubicBezTo>
                    <a:pt x="3611" y="38006"/>
                    <a:pt x="4511" y="38006"/>
                    <a:pt x="4511" y="38932"/>
                  </a:cubicBezTo>
                  <a:cubicBezTo>
                    <a:pt x="4511" y="39864"/>
                    <a:pt x="900" y="38932"/>
                    <a:pt x="900" y="39864"/>
                  </a:cubicBezTo>
                  <a:cubicBezTo>
                    <a:pt x="1805" y="39864"/>
                    <a:pt x="2705" y="39864"/>
                    <a:pt x="3611" y="41716"/>
                  </a:cubicBezTo>
                  <a:cubicBezTo>
                    <a:pt x="3611" y="41716"/>
                    <a:pt x="3611" y="42642"/>
                    <a:pt x="3611" y="42642"/>
                  </a:cubicBezTo>
                  <a:cubicBezTo>
                    <a:pt x="3611" y="42642"/>
                    <a:pt x="5411" y="42642"/>
                    <a:pt x="5411" y="42642"/>
                  </a:cubicBezTo>
                  <a:cubicBezTo>
                    <a:pt x="5411" y="42642"/>
                    <a:pt x="5411" y="42642"/>
                    <a:pt x="5411" y="42642"/>
                  </a:cubicBezTo>
                  <a:cubicBezTo>
                    <a:pt x="5411" y="41716"/>
                    <a:pt x="5411" y="41716"/>
                    <a:pt x="5411" y="41716"/>
                  </a:cubicBezTo>
                  <a:cubicBezTo>
                    <a:pt x="5411" y="41716"/>
                    <a:pt x="5411" y="41716"/>
                    <a:pt x="5411" y="41716"/>
                  </a:cubicBezTo>
                  <a:cubicBezTo>
                    <a:pt x="6316" y="41716"/>
                    <a:pt x="5411" y="41716"/>
                    <a:pt x="5411" y="41716"/>
                  </a:cubicBezTo>
                  <a:cubicBezTo>
                    <a:pt x="5411" y="41716"/>
                    <a:pt x="6316" y="41716"/>
                    <a:pt x="6316" y="41716"/>
                  </a:cubicBezTo>
                  <a:cubicBezTo>
                    <a:pt x="6316" y="41716"/>
                    <a:pt x="6316" y="41716"/>
                    <a:pt x="6316" y="41716"/>
                  </a:cubicBezTo>
                  <a:cubicBezTo>
                    <a:pt x="6316" y="41716"/>
                    <a:pt x="6316" y="41716"/>
                    <a:pt x="6316" y="41716"/>
                  </a:cubicBezTo>
                  <a:cubicBezTo>
                    <a:pt x="6316" y="41716"/>
                    <a:pt x="7216" y="41716"/>
                    <a:pt x="6316" y="41716"/>
                  </a:cubicBezTo>
                  <a:cubicBezTo>
                    <a:pt x="7216" y="41716"/>
                    <a:pt x="7216" y="41716"/>
                    <a:pt x="7216" y="41716"/>
                  </a:cubicBezTo>
                  <a:cubicBezTo>
                    <a:pt x="8122" y="42642"/>
                    <a:pt x="8122" y="42642"/>
                    <a:pt x="8122" y="42642"/>
                  </a:cubicBezTo>
                  <a:cubicBezTo>
                    <a:pt x="9022" y="42642"/>
                    <a:pt x="9022" y="42642"/>
                    <a:pt x="9022" y="42642"/>
                  </a:cubicBezTo>
                  <a:cubicBezTo>
                    <a:pt x="9022" y="42642"/>
                    <a:pt x="9022" y="42642"/>
                    <a:pt x="9022" y="42642"/>
                  </a:cubicBezTo>
                  <a:cubicBezTo>
                    <a:pt x="9922" y="42642"/>
                    <a:pt x="9922" y="43568"/>
                    <a:pt x="10827" y="43568"/>
                  </a:cubicBezTo>
                  <a:cubicBezTo>
                    <a:pt x="10827" y="43568"/>
                    <a:pt x="10827" y="44495"/>
                    <a:pt x="11727" y="43568"/>
                  </a:cubicBezTo>
                  <a:cubicBezTo>
                    <a:pt x="11727" y="43568"/>
                    <a:pt x="11727" y="43568"/>
                    <a:pt x="11727" y="43568"/>
                  </a:cubicBezTo>
                  <a:cubicBezTo>
                    <a:pt x="11727" y="43568"/>
                    <a:pt x="12633" y="43568"/>
                    <a:pt x="12633" y="42642"/>
                  </a:cubicBezTo>
                  <a:cubicBezTo>
                    <a:pt x="12633" y="43568"/>
                    <a:pt x="11727" y="43568"/>
                    <a:pt x="11727" y="43568"/>
                  </a:cubicBezTo>
                  <a:cubicBezTo>
                    <a:pt x="12633" y="43568"/>
                    <a:pt x="12633" y="44495"/>
                    <a:pt x="12633" y="44495"/>
                  </a:cubicBezTo>
                  <a:cubicBezTo>
                    <a:pt x="12633" y="44495"/>
                    <a:pt x="12633" y="44495"/>
                    <a:pt x="11727" y="44495"/>
                  </a:cubicBezTo>
                  <a:cubicBezTo>
                    <a:pt x="12633" y="44495"/>
                    <a:pt x="12633" y="44495"/>
                    <a:pt x="13533" y="44495"/>
                  </a:cubicBezTo>
                  <a:cubicBezTo>
                    <a:pt x="13533" y="44495"/>
                    <a:pt x="13533" y="44495"/>
                    <a:pt x="13533" y="44495"/>
                  </a:cubicBezTo>
                  <a:cubicBezTo>
                    <a:pt x="13533" y="44495"/>
                    <a:pt x="13533" y="44495"/>
                    <a:pt x="13533" y="44495"/>
                  </a:cubicBezTo>
                  <a:cubicBezTo>
                    <a:pt x="13533" y="44495"/>
                    <a:pt x="13533" y="44495"/>
                    <a:pt x="13533" y="44495"/>
                  </a:cubicBezTo>
                  <a:cubicBezTo>
                    <a:pt x="13533" y="43568"/>
                    <a:pt x="13533" y="43568"/>
                    <a:pt x="13533" y="43568"/>
                  </a:cubicBezTo>
                  <a:cubicBezTo>
                    <a:pt x="13533" y="43568"/>
                    <a:pt x="13533" y="43568"/>
                    <a:pt x="13533" y="43568"/>
                  </a:cubicBezTo>
                  <a:cubicBezTo>
                    <a:pt x="13533" y="43568"/>
                    <a:pt x="13533" y="43568"/>
                    <a:pt x="13533" y="43568"/>
                  </a:cubicBezTo>
                  <a:cubicBezTo>
                    <a:pt x="13533" y="43568"/>
                    <a:pt x="13533" y="43568"/>
                    <a:pt x="13533" y="43568"/>
                  </a:cubicBezTo>
                  <a:cubicBezTo>
                    <a:pt x="14433" y="44495"/>
                    <a:pt x="13533" y="43568"/>
                    <a:pt x="13533" y="44495"/>
                  </a:cubicBezTo>
                  <a:cubicBezTo>
                    <a:pt x="13533" y="45426"/>
                    <a:pt x="13533" y="44495"/>
                    <a:pt x="13533" y="45426"/>
                  </a:cubicBezTo>
                  <a:cubicBezTo>
                    <a:pt x="13533" y="45426"/>
                    <a:pt x="13533" y="47279"/>
                    <a:pt x="14433" y="47279"/>
                  </a:cubicBezTo>
                  <a:cubicBezTo>
                    <a:pt x="13533" y="46352"/>
                    <a:pt x="13533" y="45426"/>
                    <a:pt x="14433" y="45426"/>
                  </a:cubicBezTo>
                  <a:cubicBezTo>
                    <a:pt x="14433" y="45426"/>
                    <a:pt x="14433" y="45426"/>
                    <a:pt x="14433" y="45426"/>
                  </a:cubicBezTo>
                  <a:cubicBezTo>
                    <a:pt x="14433" y="45426"/>
                    <a:pt x="14433" y="45426"/>
                    <a:pt x="14433" y="45426"/>
                  </a:cubicBezTo>
                  <a:cubicBezTo>
                    <a:pt x="14433" y="45426"/>
                    <a:pt x="14433" y="45426"/>
                    <a:pt x="14433" y="45426"/>
                  </a:cubicBezTo>
                  <a:cubicBezTo>
                    <a:pt x="15338" y="45426"/>
                    <a:pt x="15338" y="45426"/>
                    <a:pt x="15338" y="45426"/>
                  </a:cubicBezTo>
                  <a:cubicBezTo>
                    <a:pt x="15338" y="45426"/>
                    <a:pt x="15338" y="45426"/>
                    <a:pt x="15338" y="45426"/>
                  </a:cubicBezTo>
                  <a:cubicBezTo>
                    <a:pt x="15338" y="45426"/>
                    <a:pt x="15338" y="45426"/>
                    <a:pt x="15338" y="46352"/>
                  </a:cubicBezTo>
                  <a:cubicBezTo>
                    <a:pt x="15338" y="45426"/>
                    <a:pt x="15338" y="45426"/>
                    <a:pt x="15338" y="44495"/>
                  </a:cubicBezTo>
                  <a:cubicBezTo>
                    <a:pt x="15338" y="44495"/>
                    <a:pt x="15338" y="44495"/>
                    <a:pt x="15338" y="44495"/>
                  </a:cubicBezTo>
                  <a:cubicBezTo>
                    <a:pt x="15338" y="45426"/>
                    <a:pt x="15338" y="45426"/>
                    <a:pt x="15338" y="45426"/>
                  </a:cubicBezTo>
                  <a:cubicBezTo>
                    <a:pt x="15338" y="45426"/>
                    <a:pt x="15338" y="45426"/>
                    <a:pt x="15338" y="45426"/>
                  </a:cubicBezTo>
                  <a:cubicBezTo>
                    <a:pt x="15338" y="45426"/>
                    <a:pt x="15338" y="45426"/>
                    <a:pt x="15338" y="45426"/>
                  </a:cubicBezTo>
                  <a:cubicBezTo>
                    <a:pt x="16238" y="45426"/>
                    <a:pt x="16238" y="44495"/>
                    <a:pt x="17144" y="44495"/>
                  </a:cubicBezTo>
                  <a:cubicBezTo>
                    <a:pt x="17144" y="44495"/>
                    <a:pt x="17144" y="44495"/>
                    <a:pt x="17144" y="44495"/>
                  </a:cubicBezTo>
                  <a:cubicBezTo>
                    <a:pt x="17144" y="44495"/>
                    <a:pt x="17144" y="44495"/>
                    <a:pt x="17144" y="45426"/>
                  </a:cubicBezTo>
                  <a:cubicBezTo>
                    <a:pt x="17144" y="45426"/>
                    <a:pt x="17144" y="45426"/>
                    <a:pt x="17144" y="45426"/>
                  </a:cubicBezTo>
                  <a:cubicBezTo>
                    <a:pt x="17144" y="45426"/>
                    <a:pt x="17144" y="45426"/>
                    <a:pt x="17144" y="45426"/>
                  </a:cubicBezTo>
                  <a:cubicBezTo>
                    <a:pt x="17144" y="45426"/>
                    <a:pt x="17144" y="45426"/>
                    <a:pt x="17144" y="44495"/>
                  </a:cubicBezTo>
                  <a:cubicBezTo>
                    <a:pt x="18044" y="45426"/>
                    <a:pt x="17144" y="46352"/>
                    <a:pt x="16238" y="45426"/>
                  </a:cubicBezTo>
                  <a:cubicBezTo>
                    <a:pt x="16238" y="46352"/>
                    <a:pt x="16238" y="46352"/>
                    <a:pt x="16238" y="46352"/>
                  </a:cubicBezTo>
                  <a:cubicBezTo>
                    <a:pt x="16238" y="46352"/>
                    <a:pt x="16238" y="45426"/>
                    <a:pt x="15338" y="46352"/>
                  </a:cubicBezTo>
                  <a:cubicBezTo>
                    <a:pt x="16238" y="46352"/>
                    <a:pt x="16238" y="46352"/>
                    <a:pt x="16238" y="46352"/>
                  </a:cubicBezTo>
                  <a:cubicBezTo>
                    <a:pt x="17144" y="46352"/>
                    <a:pt x="18044" y="46352"/>
                    <a:pt x="18044" y="46352"/>
                  </a:cubicBezTo>
                  <a:cubicBezTo>
                    <a:pt x="18044" y="46352"/>
                    <a:pt x="18044" y="46352"/>
                    <a:pt x="18044" y="46352"/>
                  </a:cubicBezTo>
                  <a:cubicBezTo>
                    <a:pt x="18044" y="46352"/>
                    <a:pt x="18044" y="46352"/>
                    <a:pt x="18044" y="46352"/>
                  </a:cubicBezTo>
                  <a:cubicBezTo>
                    <a:pt x="18044" y="46352"/>
                    <a:pt x="18044" y="46352"/>
                    <a:pt x="18044" y="46352"/>
                  </a:cubicBezTo>
                  <a:cubicBezTo>
                    <a:pt x="18044" y="46352"/>
                    <a:pt x="18044" y="46352"/>
                    <a:pt x="18044" y="46352"/>
                  </a:cubicBezTo>
                  <a:cubicBezTo>
                    <a:pt x="18044" y="46352"/>
                    <a:pt x="18950" y="46352"/>
                    <a:pt x="18950" y="46352"/>
                  </a:cubicBezTo>
                  <a:cubicBezTo>
                    <a:pt x="19850" y="46352"/>
                    <a:pt x="19850" y="46352"/>
                    <a:pt x="19850" y="46352"/>
                  </a:cubicBezTo>
                  <a:cubicBezTo>
                    <a:pt x="19850" y="46352"/>
                    <a:pt x="18950" y="46352"/>
                    <a:pt x="18950" y="47279"/>
                  </a:cubicBezTo>
                  <a:cubicBezTo>
                    <a:pt x="18950" y="47279"/>
                    <a:pt x="19850" y="47279"/>
                    <a:pt x="19850" y="47279"/>
                  </a:cubicBezTo>
                  <a:cubicBezTo>
                    <a:pt x="19850" y="47279"/>
                    <a:pt x="19850" y="47279"/>
                    <a:pt x="19850" y="47279"/>
                  </a:cubicBezTo>
                  <a:cubicBezTo>
                    <a:pt x="19850" y="48205"/>
                    <a:pt x="19850" y="48205"/>
                    <a:pt x="19850" y="48205"/>
                  </a:cubicBezTo>
                  <a:cubicBezTo>
                    <a:pt x="19850" y="48205"/>
                    <a:pt x="19850" y="48205"/>
                    <a:pt x="19850" y="48205"/>
                  </a:cubicBezTo>
                  <a:cubicBezTo>
                    <a:pt x="18950" y="47279"/>
                    <a:pt x="18950" y="48205"/>
                    <a:pt x="18950" y="48205"/>
                  </a:cubicBezTo>
                  <a:cubicBezTo>
                    <a:pt x="18950" y="48205"/>
                    <a:pt x="18950" y="48205"/>
                    <a:pt x="18950" y="49131"/>
                  </a:cubicBezTo>
                  <a:cubicBezTo>
                    <a:pt x="18950" y="49131"/>
                    <a:pt x="18950" y="48205"/>
                    <a:pt x="18950" y="48205"/>
                  </a:cubicBezTo>
                  <a:cubicBezTo>
                    <a:pt x="19850" y="49131"/>
                    <a:pt x="18950" y="49131"/>
                    <a:pt x="18950" y="49131"/>
                  </a:cubicBezTo>
                  <a:cubicBezTo>
                    <a:pt x="18950" y="50057"/>
                    <a:pt x="19850" y="49131"/>
                    <a:pt x="19850" y="49131"/>
                  </a:cubicBezTo>
                  <a:cubicBezTo>
                    <a:pt x="20750" y="49131"/>
                    <a:pt x="20750" y="50057"/>
                    <a:pt x="20750" y="50057"/>
                  </a:cubicBezTo>
                  <a:cubicBezTo>
                    <a:pt x="21655" y="50057"/>
                    <a:pt x="21655" y="49131"/>
                    <a:pt x="21655" y="49131"/>
                  </a:cubicBezTo>
                  <a:cubicBezTo>
                    <a:pt x="22555" y="49131"/>
                    <a:pt x="22555" y="49131"/>
                    <a:pt x="23461" y="49131"/>
                  </a:cubicBezTo>
                  <a:cubicBezTo>
                    <a:pt x="24361" y="49131"/>
                    <a:pt x="25261" y="50057"/>
                    <a:pt x="25261" y="50057"/>
                  </a:cubicBezTo>
                  <a:cubicBezTo>
                    <a:pt x="25261" y="50057"/>
                    <a:pt x="24361" y="50057"/>
                    <a:pt x="24361" y="49131"/>
                  </a:cubicBezTo>
                  <a:cubicBezTo>
                    <a:pt x="24361" y="49131"/>
                    <a:pt x="24361" y="49131"/>
                    <a:pt x="24361" y="49131"/>
                  </a:cubicBezTo>
                  <a:cubicBezTo>
                    <a:pt x="24361" y="49131"/>
                    <a:pt x="24361" y="49131"/>
                    <a:pt x="23461" y="49131"/>
                  </a:cubicBezTo>
                  <a:cubicBezTo>
                    <a:pt x="23461" y="49131"/>
                    <a:pt x="22555" y="49131"/>
                    <a:pt x="21655" y="49131"/>
                  </a:cubicBezTo>
                  <a:cubicBezTo>
                    <a:pt x="21655" y="50057"/>
                    <a:pt x="22555" y="50983"/>
                    <a:pt x="21655" y="50983"/>
                  </a:cubicBezTo>
                  <a:cubicBezTo>
                    <a:pt x="22555" y="51915"/>
                    <a:pt x="23461" y="51915"/>
                    <a:pt x="23461" y="52841"/>
                  </a:cubicBezTo>
                  <a:cubicBezTo>
                    <a:pt x="23461" y="53767"/>
                    <a:pt x="21655" y="53767"/>
                    <a:pt x="22555" y="54694"/>
                  </a:cubicBezTo>
                  <a:cubicBezTo>
                    <a:pt x="22555" y="55620"/>
                    <a:pt x="23461" y="56546"/>
                    <a:pt x="23461" y="56546"/>
                  </a:cubicBezTo>
                  <a:cubicBezTo>
                    <a:pt x="23461" y="56546"/>
                    <a:pt x="24361" y="56546"/>
                    <a:pt x="24361" y="57478"/>
                  </a:cubicBezTo>
                  <a:cubicBezTo>
                    <a:pt x="24361" y="57478"/>
                    <a:pt x="24361" y="57478"/>
                    <a:pt x="24361" y="58404"/>
                  </a:cubicBezTo>
                  <a:cubicBezTo>
                    <a:pt x="25261" y="58404"/>
                    <a:pt x="24361" y="59330"/>
                    <a:pt x="25261" y="59330"/>
                  </a:cubicBezTo>
                  <a:cubicBezTo>
                    <a:pt x="25261" y="59330"/>
                    <a:pt x="25261" y="59330"/>
                    <a:pt x="25261" y="58404"/>
                  </a:cubicBezTo>
                  <a:cubicBezTo>
                    <a:pt x="25261" y="59330"/>
                    <a:pt x="26166" y="59330"/>
                    <a:pt x="26166" y="60256"/>
                  </a:cubicBezTo>
                  <a:cubicBezTo>
                    <a:pt x="27066" y="60256"/>
                    <a:pt x="27066" y="60256"/>
                    <a:pt x="27972" y="60256"/>
                  </a:cubicBezTo>
                  <a:cubicBezTo>
                    <a:pt x="27972" y="60256"/>
                    <a:pt x="27972" y="61182"/>
                    <a:pt x="27972" y="61182"/>
                  </a:cubicBezTo>
                  <a:cubicBezTo>
                    <a:pt x="27972" y="61182"/>
                    <a:pt x="28872" y="61182"/>
                    <a:pt x="28872" y="61182"/>
                  </a:cubicBezTo>
                  <a:cubicBezTo>
                    <a:pt x="29772" y="61182"/>
                    <a:pt x="29772" y="62108"/>
                    <a:pt x="29772" y="62108"/>
                  </a:cubicBezTo>
                  <a:cubicBezTo>
                    <a:pt x="29772" y="61182"/>
                    <a:pt x="30677" y="61182"/>
                    <a:pt x="30677" y="61182"/>
                  </a:cubicBezTo>
                  <a:cubicBezTo>
                    <a:pt x="30677" y="62108"/>
                    <a:pt x="30677" y="62108"/>
                    <a:pt x="30677" y="62108"/>
                  </a:cubicBezTo>
                  <a:cubicBezTo>
                    <a:pt x="30677" y="63035"/>
                    <a:pt x="29772" y="63035"/>
                    <a:pt x="29772" y="63035"/>
                  </a:cubicBezTo>
                  <a:cubicBezTo>
                    <a:pt x="29772" y="63966"/>
                    <a:pt x="29772" y="63035"/>
                    <a:pt x="30677" y="63035"/>
                  </a:cubicBezTo>
                  <a:cubicBezTo>
                    <a:pt x="30677" y="63966"/>
                    <a:pt x="31577" y="65819"/>
                    <a:pt x="30677" y="64893"/>
                  </a:cubicBezTo>
                  <a:cubicBezTo>
                    <a:pt x="30677" y="65819"/>
                    <a:pt x="30677" y="65819"/>
                    <a:pt x="30677" y="65819"/>
                  </a:cubicBezTo>
                  <a:cubicBezTo>
                    <a:pt x="30677" y="65819"/>
                    <a:pt x="31577" y="65819"/>
                    <a:pt x="30677" y="66745"/>
                  </a:cubicBezTo>
                  <a:cubicBezTo>
                    <a:pt x="30677" y="66745"/>
                    <a:pt x="30677" y="66745"/>
                    <a:pt x="30677" y="66745"/>
                  </a:cubicBezTo>
                  <a:cubicBezTo>
                    <a:pt x="30677" y="67671"/>
                    <a:pt x="30677" y="67671"/>
                    <a:pt x="31577" y="68597"/>
                  </a:cubicBezTo>
                  <a:cubicBezTo>
                    <a:pt x="31577" y="68597"/>
                    <a:pt x="30677" y="67671"/>
                    <a:pt x="29772" y="67671"/>
                  </a:cubicBezTo>
                  <a:cubicBezTo>
                    <a:pt x="29772" y="67671"/>
                    <a:pt x="29772" y="68597"/>
                    <a:pt x="29772" y="68597"/>
                  </a:cubicBezTo>
                  <a:cubicBezTo>
                    <a:pt x="29772" y="68597"/>
                    <a:pt x="30677" y="69529"/>
                    <a:pt x="30677" y="69529"/>
                  </a:cubicBezTo>
                  <a:cubicBezTo>
                    <a:pt x="30677" y="69529"/>
                    <a:pt x="30677" y="69529"/>
                    <a:pt x="31577" y="69529"/>
                  </a:cubicBezTo>
                  <a:cubicBezTo>
                    <a:pt x="31577" y="70455"/>
                    <a:pt x="31577" y="70455"/>
                    <a:pt x="31577" y="70455"/>
                  </a:cubicBezTo>
                  <a:cubicBezTo>
                    <a:pt x="32483" y="71381"/>
                    <a:pt x="33383" y="71381"/>
                    <a:pt x="33383" y="71381"/>
                  </a:cubicBezTo>
                  <a:cubicBezTo>
                    <a:pt x="33383" y="72307"/>
                    <a:pt x="33383" y="73234"/>
                    <a:pt x="34283" y="74160"/>
                  </a:cubicBezTo>
                  <a:cubicBezTo>
                    <a:pt x="34283" y="74160"/>
                    <a:pt x="34283" y="76018"/>
                    <a:pt x="34283" y="76018"/>
                  </a:cubicBezTo>
                  <a:cubicBezTo>
                    <a:pt x="35188" y="76944"/>
                    <a:pt x="35188" y="76944"/>
                    <a:pt x="36088" y="77870"/>
                  </a:cubicBezTo>
                  <a:cubicBezTo>
                    <a:pt x="35188" y="76944"/>
                    <a:pt x="35188" y="76944"/>
                    <a:pt x="35188" y="76944"/>
                  </a:cubicBezTo>
                  <a:cubicBezTo>
                    <a:pt x="36088" y="77870"/>
                    <a:pt x="35188" y="77870"/>
                    <a:pt x="35188" y="78796"/>
                  </a:cubicBezTo>
                  <a:cubicBezTo>
                    <a:pt x="35188" y="78796"/>
                    <a:pt x="35188" y="77870"/>
                    <a:pt x="35188" y="77870"/>
                  </a:cubicBezTo>
                  <a:cubicBezTo>
                    <a:pt x="35188" y="76944"/>
                    <a:pt x="34283" y="76944"/>
                    <a:pt x="34283" y="76944"/>
                  </a:cubicBezTo>
                  <a:cubicBezTo>
                    <a:pt x="34283" y="76018"/>
                    <a:pt x="34283" y="75086"/>
                    <a:pt x="33383" y="74160"/>
                  </a:cubicBezTo>
                  <a:cubicBezTo>
                    <a:pt x="33383" y="73234"/>
                    <a:pt x="32483" y="72307"/>
                    <a:pt x="31577" y="71381"/>
                  </a:cubicBezTo>
                  <a:cubicBezTo>
                    <a:pt x="31577" y="71381"/>
                    <a:pt x="30677" y="70455"/>
                    <a:pt x="30677" y="70455"/>
                  </a:cubicBezTo>
                  <a:cubicBezTo>
                    <a:pt x="29772" y="70455"/>
                    <a:pt x="29772" y="75086"/>
                    <a:pt x="29772" y="76018"/>
                  </a:cubicBezTo>
                  <a:cubicBezTo>
                    <a:pt x="29772" y="77870"/>
                    <a:pt x="29772" y="79722"/>
                    <a:pt x="29772" y="81580"/>
                  </a:cubicBezTo>
                  <a:cubicBezTo>
                    <a:pt x="29772" y="80649"/>
                    <a:pt x="29772" y="79722"/>
                    <a:pt x="31577" y="80649"/>
                  </a:cubicBezTo>
                  <a:cubicBezTo>
                    <a:pt x="31577" y="80649"/>
                    <a:pt x="30677" y="80649"/>
                    <a:pt x="30677" y="80649"/>
                  </a:cubicBezTo>
                  <a:cubicBezTo>
                    <a:pt x="31577" y="81580"/>
                    <a:pt x="30677" y="81580"/>
                    <a:pt x="29772" y="81580"/>
                  </a:cubicBezTo>
                  <a:cubicBezTo>
                    <a:pt x="29772" y="81580"/>
                    <a:pt x="29772" y="82506"/>
                    <a:pt x="29772" y="82506"/>
                  </a:cubicBezTo>
                  <a:cubicBezTo>
                    <a:pt x="29772" y="85285"/>
                    <a:pt x="28872" y="87137"/>
                    <a:pt x="28872" y="89921"/>
                  </a:cubicBezTo>
                  <a:cubicBezTo>
                    <a:pt x="27972" y="90848"/>
                    <a:pt x="27972" y="92700"/>
                    <a:pt x="27972" y="94558"/>
                  </a:cubicBezTo>
                  <a:cubicBezTo>
                    <a:pt x="27066" y="95484"/>
                    <a:pt x="26166" y="97336"/>
                    <a:pt x="25261" y="96410"/>
                  </a:cubicBezTo>
                  <a:cubicBezTo>
                    <a:pt x="25261" y="97336"/>
                    <a:pt x="25261" y="97336"/>
                    <a:pt x="25261" y="98262"/>
                  </a:cubicBezTo>
                  <a:cubicBezTo>
                    <a:pt x="26166" y="97336"/>
                    <a:pt x="26166" y="98262"/>
                    <a:pt x="27066" y="98262"/>
                  </a:cubicBezTo>
                  <a:cubicBezTo>
                    <a:pt x="27066" y="98262"/>
                    <a:pt x="27066" y="98262"/>
                    <a:pt x="27066" y="98262"/>
                  </a:cubicBezTo>
                  <a:cubicBezTo>
                    <a:pt x="27066" y="98262"/>
                    <a:pt x="27066" y="98262"/>
                    <a:pt x="27066" y="98262"/>
                  </a:cubicBezTo>
                  <a:cubicBezTo>
                    <a:pt x="27972" y="98262"/>
                    <a:pt x="27972" y="98262"/>
                    <a:pt x="27972" y="98262"/>
                  </a:cubicBezTo>
                  <a:cubicBezTo>
                    <a:pt x="28872" y="99189"/>
                    <a:pt x="27066" y="100120"/>
                    <a:pt x="27972" y="101047"/>
                  </a:cubicBezTo>
                  <a:cubicBezTo>
                    <a:pt x="28872" y="101047"/>
                    <a:pt x="27972" y="100120"/>
                    <a:pt x="28872" y="100120"/>
                  </a:cubicBezTo>
                  <a:cubicBezTo>
                    <a:pt x="27972" y="101047"/>
                    <a:pt x="30677" y="101047"/>
                    <a:pt x="31577" y="101047"/>
                  </a:cubicBezTo>
                  <a:cubicBezTo>
                    <a:pt x="31577" y="101973"/>
                    <a:pt x="32483" y="101973"/>
                    <a:pt x="33383" y="101973"/>
                  </a:cubicBezTo>
                  <a:cubicBezTo>
                    <a:pt x="34283" y="101973"/>
                    <a:pt x="33383" y="101973"/>
                    <a:pt x="33383" y="102899"/>
                  </a:cubicBezTo>
                  <a:cubicBezTo>
                    <a:pt x="34283" y="102899"/>
                    <a:pt x="35188" y="103825"/>
                    <a:pt x="35188" y="103825"/>
                  </a:cubicBezTo>
                  <a:cubicBezTo>
                    <a:pt x="35188" y="103825"/>
                    <a:pt x="35188" y="103825"/>
                    <a:pt x="35188" y="103825"/>
                  </a:cubicBezTo>
                  <a:cubicBezTo>
                    <a:pt x="36088" y="103825"/>
                    <a:pt x="36088" y="103825"/>
                    <a:pt x="36088" y="103825"/>
                  </a:cubicBezTo>
                  <a:cubicBezTo>
                    <a:pt x="36994" y="103825"/>
                    <a:pt x="36994" y="103825"/>
                    <a:pt x="36994" y="102899"/>
                  </a:cubicBezTo>
                  <a:cubicBezTo>
                    <a:pt x="37894" y="103825"/>
                    <a:pt x="37894" y="103825"/>
                    <a:pt x="38794" y="103825"/>
                  </a:cubicBezTo>
                  <a:cubicBezTo>
                    <a:pt x="38794" y="104751"/>
                    <a:pt x="39700" y="104751"/>
                    <a:pt x="40600" y="104751"/>
                  </a:cubicBezTo>
                  <a:cubicBezTo>
                    <a:pt x="41505" y="104751"/>
                    <a:pt x="41505" y="104751"/>
                    <a:pt x="42405" y="104751"/>
                  </a:cubicBezTo>
                  <a:cubicBezTo>
                    <a:pt x="42405" y="104751"/>
                    <a:pt x="42405" y="104751"/>
                    <a:pt x="43305" y="104751"/>
                  </a:cubicBezTo>
                  <a:cubicBezTo>
                    <a:pt x="43305" y="104751"/>
                    <a:pt x="43305" y="104751"/>
                    <a:pt x="43305" y="104751"/>
                  </a:cubicBezTo>
                  <a:cubicBezTo>
                    <a:pt x="43305" y="104751"/>
                    <a:pt x="44211" y="104751"/>
                    <a:pt x="44211" y="104751"/>
                  </a:cubicBezTo>
                  <a:cubicBezTo>
                    <a:pt x="44211" y="104751"/>
                    <a:pt x="46016" y="104751"/>
                    <a:pt x="45111" y="103825"/>
                  </a:cubicBezTo>
                  <a:cubicBezTo>
                    <a:pt x="45111" y="103825"/>
                    <a:pt x="45111" y="102899"/>
                    <a:pt x="46016" y="102899"/>
                  </a:cubicBezTo>
                  <a:cubicBezTo>
                    <a:pt x="46016" y="102899"/>
                    <a:pt x="47822" y="103825"/>
                    <a:pt x="47822" y="103825"/>
                  </a:cubicBezTo>
                  <a:cubicBezTo>
                    <a:pt x="47822" y="103825"/>
                    <a:pt x="48722" y="103825"/>
                    <a:pt x="48722" y="103825"/>
                  </a:cubicBezTo>
                  <a:cubicBezTo>
                    <a:pt x="48722" y="103825"/>
                    <a:pt x="48722" y="104751"/>
                    <a:pt x="49622" y="104751"/>
                  </a:cubicBezTo>
                  <a:cubicBezTo>
                    <a:pt x="49622" y="104751"/>
                    <a:pt x="50527" y="104751"/>
                    <a:pt x="51427" y="104751"/>
                  </a:cubicBezTo>
                  <a:cubicBezTo>
                    <a:pt x="51427" y="104751"/>
                    <a:pt x="51427" y="105683"/>
                    <a:pt x="52333" y="105683"/>
                  </a:cubicBezTo>
                  <a:cubicBezTo>
                    <a:pt x="52333" y="105683"/>
                    <a:pt x="52333" y="105683"/>
                    <a:pt x="52333" y="105683"/>
                  </a:cubicBezTo>
                  <a:cubicBezTo>
                    <a:pt x="52333" y="105683"/>
                    <a:pt x="52333" y="105683"/>
                    <a:pt x="53233" y="105683"/>
                  </a:cubicBezTo>
                  <a:cubicBezTo>
                    <a:pt x="53233" y="105683"/>
                    <a:pt x="54133" y="105683"/>
                    <a:pt x="54133" y="105683"/>
                  </a:cubicBezTo>
                  <a:cubicBezTo>
                    <a:pt x="54133" y="105683"/>
                    <a:pt x="54133" y="105683"/>
                    <a:pt x="55038" y="106609"/>
                  </a:cubicBezTo>
                  <a:cubicBezTo>
                    <a:pt x="54133" y="106609"/>
                    <a:pt x="54133" y="106609"/>
                    <a:pt x="54133" y="106609"/>
                  </a:cubicBezTo>
                  <a:cubicBezTo>
                    <a:pt x="54133" y="107535"/>
                    <a:pt x="55038" y="107535"/>
                    <a:pt x="55938" y="107535"/>
                  </a:cubicBezTo>
                  <a:cubicBezTo>
                    <a:pt x="55938" y="107535"/>
                    <a:pt x="55938" y="107535"/>
                    <a:pt x="55938" y="107535"/>
                  </a:cubicBezTo>
                  <a:cubicBezTo>
                    <a:pt x="55938" y="108461"/>
                    <a:pt x="55938" y="108461"/>
                    <a:pt x="56844" y="108461"/>
                  </a:cubicBezTo>
                  <a:cubicBezTo>
                    <a:pt x="56844" y="109388"/>
                    <a:pt x="56844" y="108461"/>
                    <a:pt x="57744" y="108461"/>
                  </a:cubicBezTo>
                  <a:cubicBezTo>
                    <a:pt x="58644" y="107535"/>
                    <a:pt x="59550" y="107535"/>
                    <a:pt x="60450" y="108461"/>
                  </a:cubicBezTo>
                  <a:cubicBezTo>
                    <a:pt x="60450" y="108461"/>
                    <a:pt x="60450" y="109388"/>
                    <a:pt x="61355" y="109388"/>
                  </a:cubicBezTo>
                  <a:cubicBezTo>
                    <a:pt x="61355" y="109388"/>
                    <a:pt x="61355" y="108461"/>
                    <a:pt x="61355" y="108461"/>
                  </a:cubicBezTo>
                  <a:cubicBezTo>
                    <a:pt x="61355" y="108461"/>
                    <a:pt x="62255" y="108461"/>
                    <a:pt x="62255" y="109388"/>
                  </a:cubicBezTo>
                  <a:cubicBezTo>
                    <a:pt x="61355" y="108461"/>
                    <a:pt x="64061" y="107535"/>
                    <a:pt x="64061" y="107535"/>
                  </a:cubicBezTo>
                  <a:cubicBezTo>
                    <a:pt x="64961" y="107535"/>
                    <a:pt x="65866" y="107535"/>
                    <a:pt x="66766" y="107535"/>
                  </a:cubicBezTo>
                  <a:cubicBezTo>
                    <a:pt x="66766" y="107535"/>
                    <a:pt x="65866" y="107535"/>
                    <a:pt x="65866" y="106609"/>
                  </a:cubicBezTo>
                  <a:cubicBezTo>
                    <a:pt x="65866" y="106609"/>
                    <a:pt x="65866" y="106609"/>
                    <a:pt x="65866" y="106609"/>
                  </a:cubicBezTo>
                  <a:cubicBezTo>
                    <a:pt x="64961" y="105683"/>
                    <a:pt x="65866" y="103825"/>
                    <a:pt x="65866" y="102899"/>
                  </a:cubicBezTo>
                  <a:cubicBezTo>
                    <a:pt x="65866" y="101973"/>
                    <a:pt x="64961" y="101973"/>
                    <a:pt x="65866" y="101047"/>
                  </a:cubicBezTo>
                  <a:cubicBezTo>
                    <a:pt x="65866" y="100120"/>
                    <a:pt x="66766" y="99189"/>
                    <a:pt x="67666" y="99189"/>
                  </a:cubicBezTo>
                  <a:cubicBezTo>
                    <a:pt x="67666" y="98262"/>
                    <a:pt x="67666" y="98262"/>
                    <a:pt x="68572" y="98262"/>
                  </a:cubicBezTo>
                  <a:cubicBezTo>
                    <a:pt x="68572" y="98262"/>
                    <a:pt x="68572" y="98262"/>
                    <a:pt x="69472" y="98262"/>
                  </a:cubicBezTo>
                  <a:cubicBezTo>
                    <a:pt x="70377" y="97336"/>
                    <a:pt x="71277" y="96410"/>
                    <a:pt x="72177" y="95484"/>
                  </a:cubicBezTo>
                  <a:cubicBezTo>
                    <a:pt x="72177" y="95484"/>
                    <a:pt x="73083" y="94558"/>
                    <a:pt x="73983" y="94558"/>
                  </a:cubicBezTo>
                  <a:cubicBezTo>
                    <a:pt x="74888" y="95484"/>
                    <a:pt x="73983" y="95484"/>
                    <a:pt x="73983" y="95484"/>
                  </a:cubicBezTo>
                  <a:cubicBezTo>
                    <a:pt x="74888" y="95484"/>
                    <a:pt x="74888" y="95484"/>
                    <a:pt x="74888" y="95484"/>
                  </a:cubicBezTo>
                  <a:cubicBezTo>
                    <a:pt x="76694" y="96410"/>
                    <a:pt x="77594" y="95484"/>
                    <a:pt x="78494" y="96410"/>
                  </a:cubicBezTo>
                  <a:cubicBezTo>
                    <a:pt x="78494" y="96410"/>
                    <a:pt x="77594" y="96410"/>
                    <a:pt x="78494" y="97336"/>
                  </a:cubicBezTo>
                  <a:cubicBezTo>
                    <a:pt x="78494" y="97336"/>
                    <a:pt x="79400" y="97336"/>
                    <a:pt x="80300" y="97336"/>
                  </a:cubicBezTo>
                  <a:cubicBezTo>
                    <a:pt x="80300" y="96410"/>
                    <a:pt x="79400" y="96410"/>
                    <a:pt x="79400" y="96410"/>
                  </a:cubicBezTo>
                  <a:cubicBezTo>
                    <a:pt x="79400" y="95484"/>
                    <a:pt x="79400" y="95484"/>
                    <a:pt x="79400" y="94558"/>
                  </a:cubicBezTo>
                  <a:cubicBezTo>
                    <a:pt x="79400" y="94558"/>
                    <a:pt x="79400" y="95484"/>
                    <a:pt x="79400" y="96410"/>
                  </a:cubicBezTo>
                  <a:cubicBezTo>
                    <a:pt x="79400" y="96410"/>
                    <a:pt x="80300" y="96410"/>
                    <a:pt x="80300" y="97336"/>
                  </a:cubicBezTo>
                  <a:cubicBezTo>
                    <a:pt x="80300" y="97336"/>
                    <a:pt x="80300" y="97336"/>
                    <a:pt x="81205" y="97336"/>
                  </a:cubicBezTo>
                  <a:cubicBezTo>
                    <a:pt x="80300" y="97336"/>
                    <a:pt x="80300" y="96410"/>
                    <a:pt x="80300" y="96410"/>
                  </a:cubicBezTo>
                  <a:cubicBezTo>
                    <a:pt x="81205" y="95484"/>
                    <a:pt x="81205" y="96410"/>
                    <a:pt x="82105" y="96410"/>
                  </a:cubicBezTo>
                  <a:cubicBezTo>
                    <a:pt x="83005" y="96410"/>
                    <a:pt x="81205" y="95484"/>
                    <a:pt x="82105" y="94558"/>
                  </a:cubicBezTo>
                  <a:cubicBezTo>
                    <a:pt x="82105" y="94558"/>
                    <a:pt x="82105" y="95484"/>
                    <a:pt x="83005" y="95484"/>
                  </a:cubicBezTo>
                  <a:cubicBezTo>
                    <a:pt x="83005" y="95484"/>
                    <a:pt x="83005" y="95484"/>
                    <a:pt x="83911" y="95484"/>
                  </a:cubicBezTo>
                  <a:cubicBezTo>
                    <a:pt x="83911" y="96410"/>
                    <a:pt x="81205" y="96410"/>
                    <a:pt x="82105" y="97336"/>
                  </a:cubicBezTo>
                  <a:cubicBezTo>
                    <a:pt x="82105" y="97336"/>
                    <a:pt x="83005" y="97336"/>
                    <a:pt x="83911" y="97336"/>
                  </a:cubicBezTo>
                  <a:cubicBezTo>
                    <a:pt x="83911" y="97336"/>
                    <a:pt x="83911" y="97336"/>
                    <a:pt x="84811" y="97336"/>
                  </a:cubicBezTo>
                  <a:cubicBezTo>
                    <a:pt x="84811" y="97336"/>
                    <a:pt x="84811" y="98262"/>
                    <a:pt x="84811" y="98262"/>
                  </a:cubicBezTo>
                  <a:cubicBezTo>
                    <a:pt x="84811" y="98262"/>
                    <a:pt x="84811" y="98262"/>
                    <a:pt x="84811" y="99189"/>
                  </a:cubicBezTo>
                  <a:cubicBezTo>
                    <a:pt x="84811" y="99189"/>
                    <a:pt x="85716" y="99189"/>
                    <a:pt x="85716" y="99189"/>
                  </a:cubicBezTo>
                  <a:cubicBezTo>
                    <a:pt x="85716" y="99189"/>
                    <a:pt x="86616" y="99189"/>
                    <a:pt x="86616" y="99189"/>
                  </a:cubicBezTo>
                  <a:cubicBezTo>
                    <a:pt x="86616" y="99189"/>
                    <a:pt x="86616" y="99189"/>
                    <a:pt x="87516" y="99189"/>
                  </a:cubicBezTo>
                  <a:cubicBezTo>
                    <a:pt x="87516" y="99189"/>
                    <a:pt x="87516" y="99189"/>
                    <a:pt x="87516" y="99189"/>
                  </a:cubicBezTo>
                  <a:cubicBezTo>
                    <a:pt x="87516" y="100120"/>
                    <a:pt x="88422" y="100120"/>
                    <a:pt x="88422" y="100120"/>
                  </a:cubicBezTo>
                  <a:cubicBezTo>
                    <a:pt x="88422" y="100120"/>
                    <a:pt x="88422" y="100120"/>
                    <a:pt x="88422" y="100120"/>
                  </a:cubicBezTo>
                  <a:cubicBezTo>
                    <a:pt x="88422" y="101047"/>
                    <a:pt x="89322" y="100120"/>
                    <a:pt x="89322" y="100120"/>
                  </a:cubicBezTo>
                  <a:cubicBezTo>
                    <a:pt x="89322" y="100120"/>
                    <a:pt x="89322" y="100120"/>
                    <a:pt x="89322" y="100120"/>
                  </a:cubicBezTo>
                  <a:cubicBezTo>
                    <a:pt x="89322" y="100120"/>
                    <a:pt x="89322" y="100120"/>
                    <a:pt x="89322" y="100120"/>
                  </a:cubicBezTo>
                  <a:cubicBezTo>
                    <a:pt x="89322" y="100120"/>
                    <a:pt x="90227" y="100120"/>
                    <a:pt x="90227" y="100120"/>
                  </a:cubicBezTo>
                  <a:cubicBezTo>
                    <a:pt x="90227" y="100120"/>
                    <a:pt x="92027" y="100120"/>
                    <a:pt x="91127" y="101047"/>
                  </a:cubicBezTo>
                  <a:cubicBezTo>
                    <a:pt x="91127" y="101047"/>
                    <a:pt x="91127" y="101047"/>
                    <a:pt x="91127" y="101047"/>
                  </a:cubicBezTo>
                  <a:cubicBezTo>
                    <a:pt x="91127" y="101047"/>
                    <a:pt x="91127" y="100120"/>
                    <a:pt x="92027" y="100120"/>
                  </a:cubicBezTo>
                  <a:cubicBezTo>
                    <a:pt x="92027" y="100120"/>
                    <a:pt x="92933" y="100120"/>
                    <a:pt x="92933" y="100120"/>
                  </a:cubicBezTo>
                  <a:cubicBezTo>
                    <a:pt x="92933" y="99189"/>
                    <a:pt x="94738" y="99189"/>
                    <a:pt x="94738" y="99189"/>
                  </a:cubicBezTo>
                  <a:cubicBezTo>
                    <a:pt x="95638" y="99189"/>
                    <a:pt x="95638" y="99189"/>
                    <a:pt x="95638" y="98262"/>
                  </a:cubicBezTo>
                  <a:cubicBezTo>
                    <a:pt x="95638" y="98262"/>
                    <a:pt x="95638" y="98262"/>
                    <a:pt x="94738" y="98262"/>
                  </a:cubicBezTo>
                  <a:cubicBezTo>
                    <a:pt x="94738" y="98262"/>
                    <a:pt x="95638" y="97336"/>
                    <a:pt x="95638" y="97336"/>
                  </a:cubicBezTo>
                  <a:cubicBezTo>
                    <a:pt x="95638" y="97336"/>
                    <a:pt x="95638" y="97336"/>
                    <a:pt x="95638" y="97336"/>
                  </a:cubicBezTo>
                  <a:cubicBezTo>
                    <a:pt x="95638" y="97336"/>
                    <a:pt x="96538" y="96410"/>
                    <a:pt x="95638" y="96410"/>
                  </a:cubicBezTo>
                  <a:cubicBezTo>
                    <a:pt x="96538" y="96410"/>
                    <a:pt x="97444" y="96410"/>
                    <a:pt x="97444" y="96410"/>
                  </a:cubicBezTo>
                  <a:cubicBezTo>
                    <a:pt x="97444" y="96410"/>
                    <a:pt x="97444" y="93632"/>
                    <a:pt x="98344" y="94558"/>
                  </a:cubicBezTo>
                  <a:cubicBezTo>
                    <a:pt x="99250" y="94558"/>
                    <a:pt x="99250" y="94558"/>
                    <a:pt x="99250" y="94558"/>
                  </a:cubicBezTo>
                  <a:cubicBezTo>
                    <a:pt x="99250" y="94558"/>
                    <a:pt x="99250" y="92700"/>
                    <a:pt x="100150" y="93632"/>
                  </a:cubicBezTo>
                  <a:cubicBezTo>
                    <a:pt x="100150" y="92700"/>
                    <a:pt x="101050" y="93632"/>
                    <a:pt x="101050" y="92700"/>
                  </a:cubicBezTo>
                  <a:cubicBezTo>
                    <a:pt x="101050" y="92700"/>
                    <a:pt x="101050" y="91774"/>
                    <a:pt x="101955" y="92700"/>
                  </a:cubicBezTo>
                  <a:cubicBezTo>
                    <a:pt x="102855" y="91774"/>
                    <a:pt x="101955" y="91774"/>
                    <a:pt x="102855" y="90848"/>
                  </a:cubicBezTo>
                  <a:cubicBezTo>
                    <a:pt x="102855" y="89921"/>
                    <a:pt x="103761" y="88995"/>
                    <a:pt x="103761" y="88995"/>
                  </a:cubicBezTo>
                  <a:cubicBezTo>
                    <a:pt x="103761" y="88069"/>
                    <a:pt x="103761" y="88069"/>
                    <a:pt x="103761" y="87137"/>
                  </a:cubicBezTo>
                  <a:cubicBezTo>
                    <a:pt x="102855" y="87137"/>
                    <a:pt x="101955" y="88069"/>
                    <a:pt x="101955" y="88069"/>
                  </a:cubicBezTo>
                  <a:cubicBezTo>
                    <a:pt x="101050" y="88069"/>
                    <a:pt x="100150" y="87137"/>
                    <a:pt x="99250" y="87137"/>
                  </a:cubicBezTo>
                  <a:cubicBezTo>
                    <a:pt x="99250" y="87137"/>
                    <a:pt x="98344" y="87137"/>
                    <a:pt x="98344" y="86211"/>
                  </a:cubicBezTo>
                  <a:cubicBezTo>
                    <a:pt x="97444" y="86211"/>
                    <a:pt x="96538" y="84359"/>
                    <a:pt x="97444" y="84359"/>
                  </a:cubicBezTo>
                  <a:cubicBezTo>
                    <a:pt x="96538" y="83433"/>
                    <a:pt x="97444" y="83433"/>
                    <a:pt x="97444" y="82506"/>
                  </a:cubicBezTo>
                  <a:cubicBezTo>
                    <a:pt x="98344" y="81580"/>
                    <a:pt x="97444" y="80649"/>
                    <a:pt x="98344" y="81580"/>
                  </a:cubicBezTo>
                  <a:cubicBezTo>
                    <a:pt x="98344" y="80649"/>
                    <a:pt x="98344" y="79722"/>
                    <a:pt x="98344" y="79722"/>
                  </a:cubicBezTo>
                  <a:cubicBezTo>
                    <a:pt x="98344" y="78796"/>
                    <a:pt x="97444" y="79722"/>
                    <a:pt x="96538" y="78796"/>
                  </a:cubicBezTo>
                  <a:cubicBezTo>
                    <a:pt x="95638" y="78796"/>
                    <a:pt x="96538" y="77870"/>
                    <a:pt x="95638" y="77870"/>
                  </a:cubicBezTo>
                  <a:cubicBezTo>
                    <a:pt x="95638" y="76944"/>
                    <a:pt x="95638" y="76944"/>
                    <a:pt x="95638" y="76944"/>
                  </a:cubicBezTo>
                  <a:cubicBezTo>
                    <a:pt x="95638" y="76944"/>
                    <a:pt x="95638" y="76944"/>
                    <a:pt x="94738" y="76018"/>
                  </a:cubicBezTo>
                  <a:cubicBezTo>
                    <a:pt x="95638" y="76018"/>
                    <a:pt x="95638" y="76018"/>
                    <a:pt x="96538" y="76018"/>
                  </a:cubicBezTo>
                  <a:cubicBezTo>
                    <a:pt x="97444" y="76018"/>
                    <a:pt x="97444" y="76018"/>
                    <a:pt x="97444" y="75086"/>
                  </a:cubicBezTo>
                  <a:cubicBezTo>
                    <a:pt x="97444" y="75086"/>
                    <a:pt x="97444" y="75086"/>
                    <a:pt x="98344" y="75086"/>
                  </a:cubicBezTo>
                  <a:cubicBezTo>
                    <a:pt x="98344" y="75086"/>
                    <a:pt x="99250" y="75086"/>
                    <a:pt x="98344" y="75086"/>
                  </a:cubicBezTo>
                  <a:cubicBezTo>
                    <a:pt x="99250" y="74160"/>
                    <a:pt x="99250" y="74160"/>
                    <a:pt x="99250" y="73234"/>
                  </a:cubicBezTo>
                  <a:cubicBezTo>
                    <a:pt x="99250" y="72307"/>
                    <a:pt x="100150" y="72307"/>
                    <a:pt x="99250" y="72307"/>
                  </a:cubicBezTo>
                  <a:cubicBezTo>
                    <a:pt x="98344" y="71381"/>
                    <a:pt x="98344" y="71381"/>
                    <a:pt x="98344" y="70455"/>
                  </a:cubicBezTo>
                  <a:cubicBezTo>
                    <a:pt x="97444" y="69529"/>
                    <a:pt x="98344" y="69529"/>
                    <a:pt x="97444" y="69529"/>
                  </a:cubicBezTo>
                  <a:cubicBezTo>
                    <a:pt x="96538" y="68597"/>
                    <a:pt x="96538" y="68597"/>
                    <a:pt x="96538" y="67671"/>
                  </a:cubicBezTo>
                  <a:cubicBezTo>
                    <a:pt x="97444" y="66745"/>
                    <a:pt x="98344" y="67671"/>
                    <a:pt x="98344" y="66745"/>
                  </a:cubicBezTo>
                  <a:cubicBezTo>
                    <a:pt x="98344" y="65819"/>
                    <a:pt x="98344" y="64893"/>
                    <a:pt x="97444" y="64893"/>
                  </a:cubicBezTo>
                  <a:cubicBezTo>
                    <a:pt x="97444" y="63966"/>
                    <a:pt x="97444" y="64893"/>
                    <a:pt x="97444" y="63966"/>
                  </a:cubicBezTo>
                  <a:cubicBezTo>
                    <a:pt x="96538" y="63966"/>
                    <a:pt x="97444" y="63966"/>
                    <a:pt x="97444" y="63966"/>
                  </a:cubicBezTo>
                  <a:cubicBezTo>
                    <a:pt x="97444" y="63966"/>
                    <a:pt x="96538" y="63966"/>
                    <a:pt x="96538" y="63966"/>
                  </a:cubicBezTo>
                  <a:cubicBezTo>
                    <a:pt x="96538" y="63035"/>
                    <a:pt x="96538" y="63035"/>
                    <a:pt x="96538" y="62108"/>
                  </a:cubicBezTo>
                  <a:cubicBezTo>
                    <a:pt x="96538" y="62108"/>
                    <a:pt x="96538" y="61182"/>
                    <a:pt x="96538" y="61182"/>
                  </a:cubicBezTo>
                  <a:cubicBezTo>
                    <a:pt x="96538" y="61182"/>
                    <a:pt x="96538" y="61182"/>
                    <a:pt x="96538" y="60256"/>
                  </a:cubicBezTo>
                  <a:cubicBezTo>
                    <a:pt x="96538" y="60256"/>
                    <a:pt x="95638" y="60256"/>
                    <a:pt x="94738" y="60256"/>
                  </a:cubicBezTo>
                  <a:cubicBezTo>
                    <a:pt x="93833" y="59330"/>
                    <a:pt x="91127" y="60256"/>
                    <a:pt x="92027" y="62108"/>
                  </a:cubicBezTo>
                  <a:cubicBezTo>
                    <a:pt x="92027" y="62108"/>
                    <a:pt x="92027" y="62108"/>
                    <a:pt x="92027" y="62108"/>
                  </a:cubicBezTo>
                  <a:cubicBezTo>
                    <a:pt x="92027" y="63035"/>
                    <a:pt x="92027" y="63035"/>
                    <a:pt x="91127" y="63035"/>
                  </a:cubicBezTo>
                  <a:cubicBezTo>
                    <a:pt x="91127" y="63035"/>
                    <a:pt x="91127" y="63035"/>
                    <a:pt x="90227" y="63966"/>
                  </a:cubicBezTo>
                  <a:cubicBezTo>
                    <a:pt x="90227" y="63966"/>
                    <a:pt x="90227" y="63966"/>
                    <a:pt x="89322" y="63966"/>
                  </a:cubicBezTo>
                  <a:cubicBezTo>
                    <a:pt x="90227" y="63035"/>
                    <a:pt x="89322" y="63035"/>
                    <a:pt x="89322" y="63035"/>
                  </a:cubicBezTo>
                  <a:cubicBezTo>
                    <a:pt x="90227" y="62108"/>
                    <a:pt x="90227" y="62108"/>
                    <a:pt x="91127" y="62108"/>
                  </a:cubicBezTo>
                  <a:cubicBezTo>
                    <a:pt x="91127" y="62108"/>
                    <a:pt x="91127" y="60256"/>
                    <a:pt x="90227" y="60256"/>
                  </a:cubicBezTo>
                  <a:cubicBezTo>
                    <a:pt x="90227" y="60256"/>
                    <a:pt x="90227" y="59330"/>
                    <a:pt x="90227" y="59330"/>
                  </a:cubicBezTo>
                  <a:cubicBezTo>
                    <a:pt x="91127" y="59330"/>
                    <a:pt x="91127" y="59330"/>
                    <a:pt x="91127" y="58404"/>
                  </a:cubicBezTo>
                  <a:cubicBezTo>
                    <a:pt x="91127" y="58404"/>
                    <a:pt x="91127" y="58404"/>
                    <a:pt x="91127" y="58404"/>
                  </a:cubicBezTo>
                  <a:cubicBezTo>
                    <a:pt x="91127" y="57478"/>
                    <a:pt x="92027" y="57478"/>
                    <a:pt x="92933" y="56546"/>
                  </a:cubicBezTo>
                  <a:cubicBezTo>
                    <a:pt x="93833" y="55620"/>
                    <a:pt x="93833" y="55620"/>
                    <a:pt x="93833" y="54694"/>
                  </a:cubicBezTo>
                  <a:cubicBezTo>
                    <a:pt x="93833" y="54694"/>
                    <a:pt x="93833" y="53767"/>
                    <a:pt x="93833" y="53767"/>
                  </a:cubicBezTo>
                  <a:cubicBezTo>
                    <a:pt x="93833" y="53767"/>
                    <a:pt x="94738" y="53767"/>
                    <a:pt x="94738" y="52841"/>
                  </a:cubicBezTo>
                  <a:cubicBezTo>
                    <a:pt x="95638" y="52841"/>
                    <a:pt x="95638" y="51915"/>
                    <a:pt x="96538" y="51915"/>
                  </a:cubicBezTo>
                  <a:cubicBezTo>
                    <a:pt x="96538" y="50983"/>
                    <a:pt x="97444" y="50983"/>
                    <a:pt x="97444" y="50057"/>
                  </a:cubicBezTo>
                  <a:cubicBezTo>
                    <a:pt x="97444" y="50057"/>
                    <a:pt x="97444" y="49131"/>
                    <a:pt x="98344" y="49131"/>
                  </a:cubicBezTo>
                  <a:cubicBezTo>
                    <a:pt x="98344" y="49131"/>
                    <a:pt x="98344" y="49131"/>
                    <a:pt x="98344" y="49131"/>
                  </a:cubicBezTo>
                  <a:cubicBezTo>
                    <a:pt x="98344" y="48205"/>
                    <a:pt x="97444" y="48205"/>
                    <a:pt x="97444" y="48205"/>
                  </a:cubicBezTo>
                  <a:cubicBezTo>
                    <a:pt x="97444" y="48205"/>
                    <a:pt x="97444" y="48205"/>
                    <a:pt x="97444" y="47279"/>
                  </a:cubicBezTo>
                  <a:cubicBezTo>
                    <a:pt x="97444" y="47279"/>
                    <a:pt x="98344" y="47279"/>
                    <a:pt x="98344" y="47279"/>
                  </a:cubicBezTo>
                  <a:cubicBezTo>
                    <a:pt x="98344" y="47279"/>
                    <a:pt x="98344" y="47279"/>
                    <a:pt x="98344" y="47279"/>
                  </a:cubicBezTo>
                  <a:cubicBezTo>
                    <a:pt x="98344" y="46352"/>
                    <a:pt x="99250" y="46352"/>
                    <a:pt x="100150" y="46352"/>
                  </a:cubicBezTo>
                  <a:cubicBezTo>
                    <a:pt x="99250" y="48205"/>
                    <a:pt x="102855" y="48205"/>
                    <a:pt x="101955" y="46352"/>
                  </a:cubicBezTo>
                  <a:cubicBezTo>
                    <a:pt x="101955" y="47279"/>
                    <a:pt x="102855" y="46352"/>
                    <a:pt x="101955" y="46352"/>
                  </a:cubicBezTo>
                  <a:cubicBezTo>
                    <a:pt x="103761" y="45426"/>
                    <a:pt x="102855" y="45426"/>
                    <a:pt x="102855" y="44495"/>
                  </a:cubicBezTo>
                  <a:cubicBezTo>
                    <a:pt x="102855" y="43568"/>
                    <a:pt x="102855" y="42642"/>
                    <a:pt x="102855" y="41716"/>
                  </a:cubicBezTo>
                  <a:cubicBezTo>
                    <a:pt x="102855" y="41716"/>
                    <a:pt x="103761" y="40790"/>
                    <a:pt x="103761" y="40790"/>
                  </a:cubicBezTo>
                  <a:cubicBezTo>
                    <a:pt x="103761" y="39864"/>
                    <a:pt x="102855" y="39864"/>
                    <a:pt x="102855" y="39864"/>
                  </a:cubicBezTo>
                  <a:cubicBezTo>
                    <a:pt x="102855" y="38932"/>
                    <a:pt x="103761" y="37080"/>
                    <a:pt x="103761" y="36153"/>
                  </a:cubicBezTo>
                  <a:cubicBezTo>
                    <a:pt x="104661" y="36153"/>
                    <a:pt x="104661" y="36153"/>
                    <a:pt x="104661" y="35227"/>
                  </a:cubicBezTo>
                  <a:cubicBezTo>
                    <a:pt x="104661" y="35227"/>
                    <a:pt x="104661" y="34301"/>
                    <a:pt x="104661" y="34301"/>
                  </a:cubicBezTo>
                  <a:cubicBezTo>
                    <a:pt x="104661" y="33375"/>
                    <a:pt x="104661" y="33375"/>
                    <a:pt x="104661" y="33375"/>
                  </a:cubicBezTo>
                  <a:cubicBezTo>
                    <a:pt x="104661" y="33375"/>
                    <a:pt x="104661" y="33375"/>
                    <a:pt x="104661" y="32443"/>
                  </a:cubicBezTo>
                  <a:cubicBezTo>
                    <a:pt x="105566" y="32443"/>
                    <a:pt x="105566" y="31517"/>
                    <a:pt x="106466" y="31517"/>
                  </a:cubicBezTo>
                  <a:cubicBezTo>
                    <a:pt x="106466" y="31517"/>
                    <a:pt x="106466" y="30591"/>
                    <a:pt x="106466" y="30591"/>
                  </a:cubicBezTo>
                  <a:cubicBezTo>
                    <a:pt x="106466" y="30591"/>
                    <a:pt x="106466" y="30591"/>
                    <a:pt x="106466" y="30591"/>
                  </a:cubicBezTo>
                  <a:cubicBezTo>
                    <a:pt x="107366" y="30591"/>
                    <a:pt x="107366" y="29665"/>
                    <a:pt x="107366" y="29665"/>
                  </a:cubicBezTo>
                  <a:cubicBezTo>
                    <a:pt x="107366" y="29665"/>
                    <a:pt x="108272" y="28739"/>
                    <a:pt x="108272" y="27812"/>
                  </a:cubicBezTo>
                  <a:cubicBezTo>
                    <a:pt x="108272" y="27812"/>
                    <a:pt x="108272" y="27812"/>
                    <a:pt x="107366" y="27812"/>
                  </a:cubicBezTo>
                  <a:close/>
                  <a:moveTo>
                    <a:pt x="56844" y="107535"/>
                  </a:moveTo>
                  <a:cubicBezTo>
                    <a:pt x="55938" y="107535"/>
                    <a:pt x="55938" y="107535"/>
                    <a:pt x="55938" y="107535"/>
                  </a:cubicBezTo>
                  <a:cubicBezTo>
                    <a:pt x="56844" y="107535"/>
                    <a:pt x="56844" y="107535"/>
                    <a:pt x="56844" y="107535"/>
                  </a:cubicBezTo>
                  <a:close/>
                </a:path>
              </a:pathLst>
            </a:custGeom>
            <a:solidFill>
              <a:srgbClr val="DCDCDC"/>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59" name="Shape 2459"/>
            <p:cNvSpPr/>
            <p:nvPr/>
          </p:nvSpPr>
          <p:spPr>
            <a:xfrm>
              <a:off x="6797307" y="780310"/>
              <a:ext cx="1643209" cy="3687965"/>
            </a:xfrm>
            <a:custGeom>
              <a:avLst/>
              <a:gdLst/>
              <a:ahLst/>
              <a:cxnLst/>
              <a:rect l="0" t="0" r="0" b="0"/>
              <a:pathLst>
                <a:path w="120000" h="120000" extrusionOk="0">
                  <a:moveTo>
                    <a:pt x="20200" y="118416"/>
                  </a:moveTo>
                  <a:cubicBezTo>
                    <a:pt x="20200" y="117883"/>
                    <a:pt x="20200" y="117355"/>
                    <a:pt x="19011" y="117355"/>
                  </a:cubicBezTo>
                  <a:cubicBezTo>
                    <a:pt x="19011" y="117355"/>
                    <a:pt x="19011" y="117355"/>
                    <a:pt x="19011" y="117883"/>
                  </a:cubicBezTo>
                  <a:cubicBezTo>
                    <a:pt x="19011" y="117883"/>
                    <a:pt x="19011" y="117883"/>
                    <a:pt x="19011" y="117883"/>
                  </a:cubicBezTo>
                  <a:cubicBezTo>
                    <a:pt x="19011" y="117355"/>
                    <a:pt x="19011" y="117355"/>
                    <a:pt x="19011" y="117355"/>
                  </a:cubicBezTo>
                  <a:cubicBezTo>
                    <a:pt x="19011" y="117355"/>
                    <a:pt x="19011" y="117883"/>
                    <a:pt x="19011" y="118416"/>
                  </a:cubicBezTo>
                  <a:cubicBezTo>
                    <a:pt x="19011" y="117883"/>
                    <a:pt x="19011" y="118416"/>
                    <a:pt x="20200" y="118416"/>
                  </a:cubicBezTo>
                  <a:close/>
                  <a:moveTo>
                    <a:pt x="54655" y="115244"/>
                  </a:moveTo>
                  <a:cubicBezTo>
                    <a:pt x="53466" y="115772"/>
                    <a:pt x="54655" y="115772"/>
                    <a:pt x="54655" y="115772"/>
                  </a:cubicBezTo>
                  <a:cubicBezTo>
                    <a:pt x="54655" y="116300"/>
                    <a:pt x="54655" y="116300"/>
                    <a:pt x="54655" y="116300"/>
                  </a:cubicBezTo>
                  <a:cubicBezTo>
                    <a:pt x="54655" y="115772"/>
                    <a:pt x="55838" y="115772"/>
                    <a:pt x="55838" y="115772"/>
                  </a:cubicBezTo>
                  <a:cubicBezTo>
                    <a:pt x="55838" y="115772"/>
                    <a:pt x="54655" y="115244"/>
                    <a:pt x="54655" y="115244"/>
                  </a:cubicBezTo>
                  <a:close/>
                  <a:moveTo>
                    <a:pt x="23761" y="117355"/>
                  </a:moveTo>
                  <a:cubicBezTo>
                    <a:pt x="23761" y="117355"/>
                    <a:pt x="23761" y="116827"/>
                    <a:pt x="23761" y="116827"/>
                  </a:cubicBezTo>
                  <a:cubicBezTo>
                    <a:pt x="23761" y="116300"/>
                    <a:pt x="23761" y="116300"/>
                    <a:pt x="24950" y="115772"/>
                  </a:cubicBezTo>
                  <a:cubicBezTo>
                    <a:pt x="24950" y="115772"/>
                    <a:pt x="26138" y="115244"/>
                    <a:pt x="24950" y="115772"/>
                  </a:cubicBezTo>
                  <a:cubicBezTo>
                    <a:pt x="23761" y="115772"/>
                    <a:pt x="23761" y="115772"/>
                    <a:pt x="23761" y="115772"/>
                  </a:cubicBezTo>
                  <a:cubicBezTo>
                    <a:pt x="22572" y="116300"/>
                    <a:pt x="22572" y="116300"/>
                    <a:pt x="21388" y="116300"/>
                  </a:cubicBezTo>
                  <a:cubicBezTo>
                    <a:pt x="21388" y="116300"/>
                    <a:pt x="19011" y="116827"/>
                    <a:pt x="20200" y="115772"/>
                  </a:cubicBezTo>
                  <a:cubicBezTo>
                    <a:pt x="19011" y="116300"/>
                    <a:pt x="20200" y="116300"/>
                    <a:pt x="19011" y="116827"/>
                  </a:cubicBezTo>
                  <a:cubicBezTo>
                    <a:pt x="20200" y="116827"/>
                    <a:pt x="21388" y="116827"/>
                    <a:pt x="21388" y="116827"/>
                  </a:cubicBezTo>
                  <a:cubicBezTo>
                    <a:pt x="21388" y="116827"/>
                    <a:pt x="21388" y="116827"/>
                    <a:pt x="21388" y="116827"/>
                  </a:cubicBezTo>
                  <a:cubicBezTo>
                    <a:pt x="21388" y="116827"/>
                    <a:pt x="20200" y="116827"/>
                    <a:pt x="19011" y="116827"/>
                  </a:cubicBezTo>
                  <a:cubicBezTo>
                    <a:pt x="20200" y="117355"/>
                    <a:pt x="20200" y="117883"/>
                    <a:pt x="20200" y="118416"/>
                  </a:cubicBezTo>
                  <a:cubicBezTo>
                    <a:pt x="20200" y="118416"/>
                    <a:pt x="21388" y="117883"/>
                    <a:pt x="21388" y="117883"/>
                  </a:cubicBezTo>
                  <a:cubicBezTo>
                    <a:pt x="21388" y="117883"/>
                    <a:pt x="21388" y="117883"/>
                    <a:pt x="21388" y="118416"/>
                  </a:cubicBezTo>
                  <a:cubicBezTo>
                    <a:pt x="21388" y="118416"/>
                    <a:pt x="21388" y="117883"/>
                    <a:pt x="21388" y="118416"/>
                  </a:cubicBezTo>
                  <a:cubicBezTo>
                    <a:pt x="21388" y="118416"/>
                    <a:pt x="21388" y="117883"/>
                    <a:pt x="22572" y="117883"/>
                  </a:cubicBezTo>
                  <a:cubicBezTo>
                    <a:pt x="22572" y="117883"/>
                    <a:pt x="22572" y="117883"/>
                    <a:pt x="22572" y="118416"/>
                  </a:cubicBezTo>
                  <a:cubicBezTo>
                    <a:pt x="22572" y="118416"/>
                    <a:pt x="22572" y="117883"/>
                    <a:pt x="22572" y="117883"/>
                  </a:cubicBezTo>
                  <a:cubicBezTo>
                    <a:pt x="23761" y="117883"/>
                    <a:pt x="22572" y="117883"/>
                    <a:pt x="22572" y="117883"/>
                  </a:cubicBezTo>
                  <a:cubicBezTo>
                    <a:pt x="22572" y="117883"/>
                    <a:pt x="23761" y="117355"/>
                    <a:pt x="23761" y="117355"/>
                  </a:cubicBezTo>
                  <a:close/>
                  <a:moveTo>
                    <a:pt x="65344" y="113655"/>
                  </a:moveTo>
                  <a:cubicBezTo>
                    <a:pt x="65344" y="114183"/>
                    <a:pt x="64161" y="114183"/>
                    <a:pt x="65344" y="114711"/>
                  </a:cubicBezTo>
                  <a:cubicBezTo>
                    <a:pt x="65344" y="114183"/>
                    <a:pt x="66533" y="114183"/>
                    <a:pt x="65344" y="113655"/>
                  </a:cubicBezTo>
                  <a:close/>
                  <a:moveTo>
                    <a:pt x="13066" y="114183"/>
                  </a:moveTo>
                  <a:cubicBezTo>
                    <a:pt x="11883" y="114711"/>
                    <a:pt x="14255" y="114711"/>
                    <a:pt x="14255" y="115244"/>
                  </a:cubicBezTo>
                  <a:cubicBezTo>
                    <a:pt x="14255" y="114711"/>
                    <a:pt x="15444" y="115244"/>
                    <a:pt x="14255" y="114711"/>
                  </a:cubicBezTo>
                  <a:cubicBezTo>
                    <a:pt x="15444" y="114711"/>
                    <a:pt x="15444" y="114711"/>
                    <a:pt x="14255" y="114711"/>
                  </a:cubicBezTo>
                  <a:cubicBezTo>
                    <a:pt x="14255" y="114711"/>
                    <a:pt x="14255" y="114711"/>
                    <a:pt x="14255" y="114183"/>
                  </a:cubicBezTo>
                  <a:cubicBezTo>
                    <a:pt x="14255" y="114183"/>
                    <a:pt x="14255" y="114183"/>
                    <a:pt x="14255" y="114183"/>
                  </a:cubicBezTo>
                  <a:cubicBezTo>
                    <a:pt x="14255" y="114183"/>
                    <a:pt x="13066" y="113655"/>
                    <a:pt x="13066" y="113655"/>
                  </a:cubicBezTo>
                  <a:cubicBezTo>
                    <a:pt x="11883" y="113655"/>
                    <a:pt x="13066" y="114183"/>
                    <a:pt x="13066" y="114183"/>
                  </a:cubicBezTo>
                  <a:close/>
                  <a:moveTo>
                    <a:pt x="9505" y="102027"/>
                  </a:moveTo>
                  <a:cubicBezTo>
                    <a:pt x="9505" y="102027"/>
                    <a:pt x="9505" y="101500"/>
                    <a:pt x="9505" y="102027"/>
                  </a:cubicBezTo>
                  <a:cubicBezTo>
                    <a:pt x="9505" y="102027"/>
                    <a:pt x="9505" y="102027"/>
                    <a:pt x="9505" y="102027"/>
                  </a:cubicBezTo>
                  <a:close/>
                  <a:moveTo>
                    <a:pt x="120000" y="88283"/>
                  </a:moveTo>
                  <a:cubicBezTo>
                    <a:pt x="118811" y="87755"/>
                    <a:pt x="117622" y="87222"/>
                    <a:pt x="116433" y="86166"/>
                  </a:cubicBezTo>
                  <a:cubicBezTo>
                    <a:pt x="116433" y="86166"/>
                    <a:pt x="116433" y="85638"/>
                    <a:pt x="115250" y="85111"/>
                  </a:cubicBezTo>
                  <a:cubicBezTo>
                    <a:pt x="115250" y="84583"/>
                    <a:pt x="112872" y="84055"/>
                    <a:pt x="111683" y="83522"/>
                  </a:cubicBezTo>
                  <a:cubicBezTo>
                    <a:pt x="110494" y="82994"/>
                    <a:pt x="108116" y="81938"/>
                    <a:pt x="106933" y="81411"/>
                  </a:cubicBezTo>
                  <a:cubicBezTo>
                    <a:pt x="105744" y="80883"/>
                    <a:pt x="103366" y="80350"/>
                    <a:pt x="103366" y="79822"/>
                  </a:cubicBezTo>
                  <a:cubicBezTo>
                    <a:pt x="102177" y="79294"/>
                    <a:pt x="103366" y="79294"/>
                    <a:pt x="104555" y="78766"/>
                  </a:cubicBezTo>
                  <a:cubicBezTo>
                    <a:pt x="105744" y="78238"/>
                    <a:pt x="106933" y="77711"/>
                    <a:pt x="108116" y="77183"/>
                  </a:cubicBezTo>
                  <a:cubicBezTo>
                    <a:pt x="108116" y="76650"/>
                    <a:pt x="109305" y="76122"/>
                    <a:pt x="109305" y="75594"/>
                  </a:cubicBezTo>
                  <a:cubicBezTo>
                    <a:pt x="109305" y="75066"/>
                    <a:pt x="109305" y="75066"/>
                    <a:pt x="109305" y="74538"/>
                  </a:cubicBezTo>
                  <a:cubicBezTo>
                    <a:pt x="109305" y="74011"/>
                    <a:pt x="108116" y="74011"/>
                    <a:pt x="108116" y="74011"/>
                  </a:cubicBezTo>
                  <a:cubicBezTo>
                    <a:pt x="106933" y="73477"/>
                    <a:pt x="106933" y="72950"/>
                    <a:pt x="105744" y="72950"/>
                  </a:cubicBezTo>
                  <a:cubicBezTo>
                    <a:pt x="105744" y="72950"/>
                    <a:pt x="104555" y="72950"/>
                    <a:pt x="103366" y="72422"/>
                  </a:cubicBezTo>
                  <a:cubicBezTo>
                    <a:pt x="103366" y="72422"/>
                    <a:pt x="103366" y="72422"/>
                    <a:pt x="103366" y="71894"/>
                  </a:cubicBezTo>
                  <a:cubicBezTo>
                    <a:pt x="103366" y="71894"/>
                    <a:pt x="103366" y="71366"/>
                    <a:pt x="103366" y="71366"/>
                  </a:cubicBezTo>
                  <a:cubicBezTo>
                    <a:pt x="103366" y="71366"/>
                    <a:pt x="103366" y="70838"/>
                    <a:pt x="102177" y="70838"/>
                  </a:cubicBezTo>
                  <a:cubicBezTo>
                    <a:pt x="102177" y="70838"/>
                    <a:pt x="102177" y="70311"/>
                    <a:pt x="102177" y="69777"/>
                  </a:cubicBezTo>
                  <a:cubicBezTo>
                    <a:pt x="103366" y="69777"/>
                    <a:pt x="104555" y="69777"/>
                    <a:pt x="104555" y="69250"/>
                  </a:cubicBezTo>
                  <a:cubicBezTo>
                    <a:pt x="105744" y="69250"/>
                    <a:pt x="104555" y="68722"/>
                    <a:pt x="103366" y="68722"/>
                  </a:cubicBezTo>
                  <a:cubicBezTo>
                    <a:pt x="103366" y="68194"/>
                    <a:pt x="104555" y="68194"/>
                    <a:pt x="103366" y="67666"/>
                  </a:cubicBezTo>
                  <a:cubicBezTo>
                    <a:pt x="102177" y="67666"/>
                    <a:pt x="100988" y="67666"/>
                    <a:pt x="100988" y="67666"/>
                  </a:cubicBezTo>
                  <a:cubicBezTo>
                    <a:pt x="98611" y="67138"/>
                    <a:pt x="97427" y="65022"/>
                    <a:pt x="99800" y="64494"/>
                  </a:cubicBezTo>
                  <a:cubicBezTo>
                    <a:pt x="100988" y="63966"/>
                    <a:pt x="100988" y="64494"/>
                    <a:pt x="100988" y="63966"/>
                  </a:cubicBezTo>
                  <a:cubicBezTo>
                    <a:pt x="100988" y="63966"/>
                    <a:pt x="100988" y="63966"/>
                    <a:pt x="100988" y="63438"/>
                  </a:cubicBezTo>
                  <a:cubicBezTo>
                    <a:pt x="100988" y="63438"/>
                    <a:pt x="100988" y="63438"/>
                    <a:pt x="100988" y="63438"/>
                  </a:cubicBezTo>
                  <a:cubicBezTo>
                    <a:pt x="100988" y="62377"/>
                    <a:pt x="98611" y="63438"/>
                    <a:pt x="98611" y="62377"/>
                  </a:cubicBezTo>
                  <a:cubicBezTo>
                    <a:pt x="98611" y="61850"/>
                    <a:pt x="99800" y="61850"/>
                    <a:pt x="99800" y="61322"/>
                  </a:cubicBezTo>
                  <a:cubicBezTo>
                    <a:pt x="99800" y="60794"/>
                    <a:pt x="99800" y="60266"/>
                    <a:pt x="99800" y="59733"/>
                  </a:cubicBezTo>
                  <a:cubicBezTo>
                    <a:pt x="99800" y="59205"/>
                    <a:pt x="100988" y="59205"/>
                    <a:pt x="100988" y="58677"/>
                  </a:cubicBezTo>
                  <a:cubicBezTo>
                    <a:pt x="100988" y="58677"/>
                    <a:pt x="99800" y="58150"/>
                    <a:pt x="99800" y="58150"/>
                  </a:cubicBezTo>
                  <a:cubicBezTo>
                    <a:pt x="99800" y="57622"/>
                    <a:pt x="102177" y="57622"/>
                    <a:pt x="102177" y="57622"/>
                  </a:cubicBezTo>
                  <a:cubicBezTo>
                    <a:pt x="103366" y="57094"/>
                    <a:pt x="103366" y="57622"/>
                    <a:pt x="104555" y="57622"/>
                  </a:cubicBezTo>
                  <a:cubicBezTo>
                    <a:pt x="104555" y="57094"/>
                    <a:pt x="103366" y="56561"/>
                    <a:pt x="103366" y="56033"/>
                  </a:cubicBezTo>
                  <a:cubicBezTo>
                    <a:pt x="100988" y="53922"/>
                    <a:pt x="99800" y="51805"/>
                    <a:pt x="97427" y="49688"/>
                  </a:cubicBezTo>
                  <a:cubicBezTo>
                    <a:pt x="96238" y="47577"/>
                    <a:pt x="95050" y="45461"/>
                    <a:pt x="92672" y="43350"/>
                  </a:cubicBezTo>
                  <a:cubicBezTo>
                    <a:pt x="92672" y="42816"/>
                    <a:pt x="92672" y="42816"/>
                    <a:pt x="92672" y="42288"/>
                  </a:cubicBezTo>
                  <a:cubicBezTo>
                    <a:pt x="92672" y="41761"/>
                    <a:pt x="92672" y="41233"/>
                    <a:pt x="93861" y="40705"/>
                  </a:cubicBezTo>
                  <a:cubicBezTo>
                    <a:pt x="96238" y="38588"/>
                    <a:pt x="99800" y="37005"/>
                    <a:pt x="102177" y="34888"/>
                  </a:cubicBezTo>
                  <a:cubicBezTo>
                    <a:pt x="102177" y="34361"/>
                    <a:pt x="103366" y="33305"/>
                    <a:pt x="103366" y="32777"/>
                  </a:cubicBezTo>
                  <a:cubicBezTo>
                    <a:pt x="102177" y="32244"/>
                    <a:pt x="100988" y="31188"/>
                    <a:pt x="99800" y="30661"/>
                  </a:cubicBezTo>
                  <a:cubicBezTo>
                    <a:pt x="98611" y="30133"/>
                    <a:pt x="97427" y="29072"/>
                    <a:pt x="96238" y="28544"/>
                  </a:cubicBezTo>
                  <a:cubicBezTo>
                    <a:pt x="96238" y="28016"/>
                    <a:pt x="96238" y="28016"/>
                    <a:pt x="95050" y="27488"/>
                  </a:cubicBezTo>
                  <a:cubicBezTo>
                    <a:pt x="95050" y="27488"/>
                    <a:pt x="93861" y="26961"/>
                    <a:pt x="92672" y="26961"/>
                  </a:cubicBezTo>
                  <a:cubicBezTo>
                    <a:pt x="91483" y="26961"/>
                    <a:pt x="89111" y="26433"/>
                    <a:pt x="87922" y="25905"/>
                  </a:cubicBezTo>
                  <a:cubicBezTo>
                    <a:pt x="86733" y="24844"/>
                    <a:pt x="86733" y="23788"/>
                    <a:pt x="86733" y="22733"/>
                  </a:cubicBezTo>
                  <a:cubicBezTo>
                    <a:pt x="85544" y="21672"/>
                    <a:pt x="85544" y="21144"/>
                    <a:pt x="86733" y="20616"/>
                  </a:cubicBezTo>
                  <a:cubicBezTo>
                    <a:pt x="87922" y="19561"/>
                    <a:pt x="87922" y="19033"/>
                    <a:pt x="89111" y="18500"/>
                  </a:cubicBezTo>
                  <a:cubicBezTo>
                    <a:pt x="89111" y="17972"/>
                    <a:pt x="89111" y="17444"/>
                    <a:pt x="89111" y="17444"/>
                  </a:cubicBezTo>
                  <a:cubicBezTo>
                    <a:pt x="89111" y="16916"/>
                    <a:pt x="87922" y="16916"/>
                    <a:pt x="86733" y="16916"/>
                  </a:cubicBezTo>
                  <a:cubicBezTo>
                    <a:pt x="86733" y="16916"/>
                    <a:pt x="85544" y="16916"/>
                    <a:pt x="85544" y="16916"/>
                  </a:cubicBezTo>
                  <a:cubicBezTo>
                    <a:pt x="85544" y="16916"/>
                    <a:pt x="85544" y="16388"/>
                    <a:pt x="85544" y="16388"/>
                  </a:cubicBezTo>
                  <a:cubicBezTo>
                    <a:pt x="86733" y="16388"/>
                    <a:pt x="87922" y="15861"/>
                    <a:pt x="87922" y="15861"/>
                  </a:cubicBezTo>
                  <a:cubicBezTo>
                    <a:pt x="89111" y="15327"/>
                    <a:pt x="90294" y="15327"/>
                    <a:pt x="91483" y="14800"/>
                  </a:cubicBezTo>
                  <a:cubicBezTo>
                    <a:pt x="90294" y="14272"/>
                    <a:pt x="90294" y="14272"/>
                    <a:pt x="90294" y="13216"/>
                  </a:cubicBezTo>
                  <a:cubicBezTo>
                    <a:pt x="90294" y="12688"/>
                    <a:pt x="90294" y="12161"/>
                    <a:pt x="90294" y="12161"/>
                  </a:cubicBezTo>
                  <a:cubicBezTo>
                    <a:pt x="91483" y="11100"/>
                    <a:pt x="92672" y="10572"/>
                    <a:pt x="93861" y="10044"/>
                  </a:cubicBezTo>
                  <a:cubicBezTo>
                    <a:pt x="93861" y="9516"/>
                    <a:pt x="95050" y="8988"/>
                    <a:pt x="95050" y="8455"/>
                  </a:cubicBezTo>
                  <a:cubicBezTo>
                    <a:pt x="95050" y="7927"/>
                    <a:pt x="93861" y="6872"/>
                    <a:pt x="93861" y="6344"/>
                  </a:cubicBezTo>
                  <a:cubicBezTo>
                    <a:pt x="93861" y="5816"/>
                    <a:pt x="93861" y="5816"/>
                    <a:pt x="92672" y="5816"/>
                  </a:cubicBezTo>
                  <a:cubicBezTo>
                    <a:pt x="90294" y="5288"/>
                    <a:pt x="89111" y="4755"/>
                    <a:pt x="86733" y="4227"/>
                  </a:cubicBezTo>
                  <a:cubicBezTo>
                    <a:pt x="86733" y="4227"/>
                    <a:pt x="85544" y="4227"/>
                    <a:pt x="85544" y="4227"/>
                  </a:cubicBezTo>
                  <a:cubicBezTo>
                    <a:pt x="85544" y="3700"/>
                    <a:pt x="85544" y="3700"/>
                    <a:pt x="85544" y="3700"/>
                  </a:cubicBezTo>
                  <a:cubicBezTo>
                    <a:pt x="84355" y="3172"/>
                    <a:pt x="84355" y="3172"/>
                    <a:pt x="83166" y="3172"/>
                  </a:cubicBezTo>
                  <a:cubicBezTo>
                    <a:pt x="83166" y="2644"/>
                    <a:pt x="83166" y="2644"/>
                    <a:pt x="83166" y="2644"/>
                  </a:cubicBezTo>
                  <a:cubicBezTo>
                    <a:pt x="81977" y="2116"/>
                    <a:pt x="80794" y="1055"/>
                    <a:pt x="79605" y="527"/>
                  </a:cubicBezTo>
                  <a:cubicBezTo>
                    <a:pt x="79605" y="527"/>
                    <a:pt x="79605" y="0"/>
                    <a:pt x="79605" y="0"/>
                  </a:cubicBezTo>
                  <a:cubicBezTo>
                    <a:pt x="79605" y="0"/>
                    <a:pt x="78416" y="527"/>
                    <a:pt x="78416" y="527"/>
                  </a:cubicBezTo>
                  <a:cubicBezTo>
                    <a:pt x="78416" y="527"/>
                    <a:pt x="77227" y="0"/>
                    <a:pt x="77227" y="527"/>
                  </a:cubicBezTo>
                  <a:cubicBezTo>
                    <a:pt x="76038" y="527"/>
                    <a:pt x="76038" y="527"/>
                    <a:pt x="76038" y="527"/>
                  </a:cubicBezTo>
                  <a:cubicBezTo>
                    <a:pt x="76038" y="527"/>
                    <a:pt x="76038" y="1055"/>
                    <a:pt x="76038" y="1055"/>
                  </a:cubicBezTo>
                  <a:cubicBezTo>
                    <a:pt x="76038" y="1055"/>
                    <a:pt x="74850" y="1055"/>
                    <a:pt x="74850" y="1055"/>
                  </a:cubicBezTo>
                  <a:cubicBezTo>
                    <a:pt x="74850" y="1055"/>
                    <a:pt x="73661" y="1583"/>
                    <a:pt x="73661" y="1583"/>
                  </a:cubicBezTo>
                  <a:cubicBezTo>
                    <a:pt x="73661" y="2116"/>
                    <a:pt x="73661" y="2116"/>
                    <a:pt x="72477" y="2116"/>
                  </a:cubicBezTo>
                  <a:cubicBezTo>
                    <a:pt x="71288" y="2644"/>
                    <a:pt x="71288" y="2644"/>
                    <a:pt x="70100" y="2116"/>
                  </a:cubicBezTo>
                  <a:cubicBezTo>
                    <a:pt x="68911" y="2116"/>
                    <a:pt x="67722" y="2116"/>
                    <a:pt x="66533" y="2116"/>
                  </a:cubicBezTo>
                  <a:cubicBezTo>
                    <a:pt x="65344" y="2116"/>
                    <a:pt x="64161" y="2116"/>
                    <a:pt x="64161" y="3172"/>
                  </a:cubicBezTo>
                  <a:cubicBezTo>
                    <a:pt x="62972" y="3172"/>
                    <a:pt x="64161" y="3172"/>
                    <a:pt x="62972" y="3700"/>
                  </a:cubicBezTo>
                  <a:cubicBezTo>
                    <a:pt x="62972" y="3700"/>
                    <a:pt x="62972" y="4227"/>
                    <a:pt x="61783" y="4755"/>
                  </a:cubicBezTo>
                  <a:cubicBezTo>
                    <a:pt x="61783" y="4755"/>
                    <a:pt x="61783" y="5288"/>
                    <a:pt x="60594" y="5288"/>
                  </a:cubicBezTo>
                  <a:cubicBezTo>
                    <a:pt x="60594" y="5288"/>
                    <a:pt x="59405" y="5288"/>
                    <a:pt x="59405" y="5816"/>
                  </a:cubicBezTo>
                  <a:cubicBezTo>
                    <a:pt x="58216" y="5816"/>
                    <a:pt x="58216" y="6344"/>
                    <a:pt x="59405" y="6872"/>
                  </a:cubicBezTo>
                  <a:cubicBezTo>
                    <a:pt x="59405" y="7400"/>
                    <a:pt x="58216" y="7927"/>
                    <a:pt x="58216" y="7927"/>
                  </a:cubicBezTo>
                  <a:cubicBezTo>
                    <a:pt x="57027" y="8455"/>
                    <a:pt x="57027" y="8988"/>
                    <a:pt x="57027" y="9516"/>
                  </a:cubicBezTo>
                  <a:cubicBezTo>
                    <a:pt x="57027" y="10044"/>
                    <a:pt x="57027" y="10572"/>
                    <a:pt x="57027" y="11100"/>
                  </a:cubicBezTo>
                  <a:cubicBezTo>
                    <a:pt x="57027" y="11627"/>
                    <a:pt x="57027" y="12688"/>
                    <a:pt x="55838" y="13744"/>
                  </a:cubicBezTo>
                  <a:cubicBezTo>
                    <a:pt x="55838" y="13744"/>
                    <a:pt x="55838" y="14272"/>
                    <a:pt x="55838" y="14272"/>
                  </a:cubicBezTo>
                  <a:cubicBezTo>
                    <a:pt x="55838" y="14800"/>
                    <a:pt x="57027" y="14800"/>
                    <a:pt x="57027" y="15327"/>
                  </a:cubicBezTo>
                  <a:cubicBezTo>
                    <a:pt x="57027" y="15327"/>
                    <a:pt x="55838" y="15327"/>
                    <a:pt x="55838" y="15327"/>
                  </a:cubicBezTo>
                  <a:cubicBezTo>
                    <a:pt x="55838" y="15861"/>
                    <a:pt x="55838" y="16388"/>
                    <a:pt x="54655" y="16916"/>
                  </a:cubicBezTo>
                  <a:cubicBezTo>
                    <a:pt x="54655" y="16916"/>
                    <a:pt x="53466" y="16388"/>
                    <a:pt x="52277" y="16916"/>
                  </a:cubicBezTo>
                  <a:cubicBezTo>
                    <a:pt x="49900" y="17444"/>
                    <a:pt x="49900" y="18500"/>
                    <a:pt x="49900" y="19561"/>
                  </a:cubicBezTo>
                  <a:cubicBezTo>
                    <a:pt x="48711" y="20088"/>
                    <a:pt x="47522" y="20088"/>
                    <a:pt x="47522" y="20616"/>
                  </a:cubicBezTo>
                  <a:cubicBezTo>
                    <a:pt x="47522" y="20616"/>
                    <a:pt x="47522" y="21144"/>
                    <a:pt x="46338" y="21144"/>
                  </a:cubicBezTo>
                  <a:cubicBezTo>
                    <a:pt x="46338" y="21144"/>
                    <a:pt x="45150" y="20088"/>
                    <a:pt x="45150" y="20088"/>
                  </a:cubicBezTo>
                  <a:cubicBezTo>
                    <a:pt x="43961" y="19033"/>
                    <a:pt x="40394" y="19033"/>
                    <a:pt x="38022" y="18500"/>
                  </a:cubicBezTo>
                  <a:cubicBezTo>
                    <a:pt x="38022" y="17972"/>
                    <a:pt x="35644" y="17444"/>
                    <a:pt x="34455" y="17972"/>
                  </a:cubicBezTo>
                  <a:cubicBezTo>
                    <a:pt x="33266" y="17972"/>
                    <a:pt x="34455" y="19033"/>
                    <a:pt x="33266" y="19033"/>
                  </a:cubicBezTo>
                  <a:cubicBezTo>
                    <a:pt x="32077" y="19561"/>
                    <a:pt x="30888" y="19561"/>
                    <a:pt x="29705" y="20088"/>
                  </a:cubicBezTo>
                  <a:cubicBezTo>
                    <a:pt x="29705" y="20088"/>
                    <a:pt x="28516" y="20616"/>
                    <a:pt x="28516" y="20088"/>
                  </a:cubicBezTo>
                  <a:cubicBezTo>
                    <a:pt x="27327" y="20088"/>
                    <a:pt x="27327" y="20088"/>
                    <a:pt x="27327" y="19561"/>
                  </a:cubicBezTo>
                  <a:cubicBezTo>
                    <a:pt x="26138" y="19033"/>
                    <a:pt x="24950" y="19561"/>
                    <a:pt x="23761" y="19561"/>
                  </a:cubicBezTo>
                  <a:cubicBezTo>
                    <a:pt x="23761" y="19561"/>
                    <a:pt x="22572" y="19033"/>
                    <a:pt x="21388" y="19033"/>
                  </a:cubicBezTo>
                  <a:cubicBezTo>
                    <a:pt x="21388" y="19033"/>
                    <a:pt x="20200" y="19033"/>
                    <a:pt x="20200" y="19033"/>
                  </a:cubicBezTo>
                  <a:cubicBezTo>
                    <a:pt x="19011" y="19033"/>
                    <a:pt x="19011" y="17972"/>
                    <a:pt x="19011" y="17444"/>
                  </a:cubicBezTo>
                  <a:cubicBezTo>
                    <a:pt x="19011" y="17444"/>
                    <a:pt x="17822" y="16916"/>
                    <a:pt x="17822" y="16916"/>
                  </a:cubicBezTo>
                  <a:cubicBezTo>
                    <a:pt x="15444" y="15327"/>
                    <a:pt x="14255" y="13744"/>
                    <a:pt x="11883" y="12688"/>
                  </a:cubicBezTo>
                  <a:cubicBezTo>
                    <a:pt x="11883" y="12161"/>
                    <a:pt x="11883" y="11627"/>
                    <a:pt x="10694" y="11627"/>
                  </a:cubicBezTo>
                  <a:cubicBezTo>
                    <a:pt x="10694" y="11100"/>
                    <a:pt x="8316" y="11100"/>
                    <a:pt x="7127" y="11100"/>
                  </a:cubicBezTo>
                  <a:cubicBezTo>
                    <a:pt x="5938" y="11627"/>
                    <a:pt x="4750" y="12161"/>
                    <a:pt x="4750" y="12688"/>
                  </a:cubicBezTo>
                  <a:cubicBezTo>
                    <a:pt x="4750" y="13216"/>
                    <a:pt x="5938" y="13744"/>
                    <a:pt x="5938" y="14272"/>
                  </a:cubicBezTo>
                  <a:cubicBezTo>
                    <a:pt x="4750" y="14800"/>
                    <a:pt x="3566" y="14272"/>
                    <a:pt x="2377" y="14272"/>
                  </a:cubicBezTo>
                  <a:cubicBezTo>
                    <a:pt x="2377" y="14272"/>
                    <a:pt x="1188" y="13744"/>
                    <a:pt x="1188" y="13744"/>
                  </a:cubicBezTo>
                  <a:cubicBezTo>
                    <a:pt x="1188" y="13744"/>
                    <a:pt x="0" y="14272"/>
                    <a:pt x="0" y="14800"/>
                  </a:cubicBezTo>
                  <a:cubicBezTo>
                    <a:pt x="0" y="14800"/>
                    <a:pt x="1188" y="14800"/>
                    <a:pt x="2377" y="15327"/>
                  </a:cubicBezTo>
                  <a:cubicBezTo>
                    <a:pt x="3566" y="15861"/>
                    <a:pt x="3566" y="15327"/>
                    <a:pt x="3566" y="15861"/>
                  </a:cubicBezTo>
                  <a:cubicBezTo>
                    <a:pt x="3566" y="16388"/>
                    <a:pt x="2377" y="16388"/>
                    <a:pt x="2377" y="16388"/>
                  </a:cubicBezTo>
                  <a:cubicBezTo>
                    <a:pt x="3566" y="16916"/>
                    <a:pt x="4750" y="16916"/>
                    <a:pt x="4750" y="16916"/>
                  </a:cubicBezTo>
                  <a:cubicBezTo>
                    <a:pt x="4750" y="16916"/>
                    <a:pt x="5938" y="17444"/>
                    <a:pt x="5938" y="17444"/>
                  </a:cubicBezTo>
                  <a:cubicBezTo>
                    <a:pt x="5938" y="17972"/>
                    <a:pt x="7127" y="18500"/>
                    <a:pt x="7127" y="18500"/>
                  </a:cubicBezTo>
                  <a:cubicBezTo>
                    <a:pt x="7127" y="18500"/>
                    <a:pt x="8316" y="18500"/>
                    <a:pt x="8316" y="18500"/>
                  </a:cubicBezTo>
                  <a:cubicBezTo>
                    <a:pt x="8316" y="18500"/>
                    <a:pt x="8316" y="19033"/>
                    <a:pt x="9505" y="19561"/>
                  </a:cubicBezTo>
                  <a:cubicBezTo>
                    <a:pt x="9505" y="19561"/>
                    <a:pt x="10694" y="19561"/>
                    <a:pt x="10694" y="20088"/>
                  </a:cubicBezTo>
                  <a:cubicBezTo>
                    <a:pt x="10694" y="20088"/>
                    <a:pt x="11883" y="20088"/>
                    <a:pt x="11883" y="20616"/>
                  </a:cubicBezTo>
                  <a:cubicBezTo>
                    <a:pt x="11883" y="20616"/>
                    <a:pt x="11883" y="20616"/>
                    <a:pt x="11883" y="20616"/>
                  </a:cubicBezTo>
                  <a:cubicBezTo>
                    <a:pt x="11883" y="20616"/>
                    <a:pt x="13066" y="20616"/>
                    <a:pt x="13066" y="21144"/>
                  </a:cubicBezTo>
                  <a:cubicBezTo>
                    <a:pt x="14255" y="21144"/>
                    <a:pt x="14255" y="21144"/>
                    <a:pt x="14255" y="21672"/>
                  </a:cubicBezTo>
                  <a:cubicBezTo>
                    <a:pt x="15444" y="21672"/>
                    <a:pt x="15444" y="22200"/>
                    <a:pt x="15444" y="22200"/>
                  </a:cubicBezTo>
                  <a:cubicBezTo>
                    <a:pt x="16633" y="22200"/>
                    <a:pt x="17822" y="22200"/>
                    <a:pt x="19011" y="22200"/>
                  </a:cubicBezTo>
                  <a:cubicBezTo>
                    <a:pt x="19011" y="22200"/>
                    <a:pt x="20200" y="22733"/>
                    <a:pt x="20200" y="22733"/>
                  </a:cubicBezTo>
                  <a:cubicBezTo>
                    <a:pt x="20200" y="22733"/>
                    <a:pt x="21388" y="22733"/>
                    <a:pt x="22572" y="22733"/>
                  </a:cubicBezTo>
                  <a:cubicBezTo>
                    <a:pt x="22572" y="23261"/>
                    <a:pt x="22572" y="23261"/>
                    <a:pt x="22572" y="23261"/>
                  </a:cubicBezTo>
                  <a:cubicBezTo>
                    <a:pt x="23761" y="23261"/>
                    <a:pt x="23761" y="23261"/>
                    <a:pt x="23761" y="23261"/>
                  </a:cubicBezTo>
                  <a:cubicBezTo>
                    <a:pt x="23761" y="23261"/>
                    <a:pt x="23761" y="23788"/>
                    <a:pt x="23761" y="23788"/>
                  </a:cubicBezTo>
                  <a:cubicBezTo>
                    <a:pt x="24950" y="24316"/>
                    <a:pt x="26138" y="24316"/>
                    <a:pt x="27327" y="24844"/>
                  </a:cubicBezTo>
                  <a:cubicBezTo>
                    <a:pt x="27327" y="25372"/>
                    <a:pt x="27327" y="25372"/>
                    <a:pt x="27327" y="25905"/>
                  </a:cubicBezTo>
                  <a:cubicBezTo>
                    <a:pt x="27327" y="25905"/>
                    <a:pt x="27327" y="26433"/>
                    <a:pt x="27327" y="26433"/>
                  </a:cubicBezTo>
                  <a:cubicBezTo>
                    <a:pt x="28516" y="27488"/>
                    <a:pt x="28516" y="26433"/>
                    <a:pt x="29705" y="26433"/>
                  </a:cubicBezTo>
                  <a:cubicBezTo>
                    <a:pt x="29705" y="26961"/>
                    <a:pt x="29705" y="27488"/>
                    <a:pt x="29705" y="27488"/>
                  </a:cubicBezTo>
                  <a:cubicBezTo>
                    <a:pt x="29705" y="28016"/>
                    <a:pt x="30888" y="28016"/>
                    <a:pt x="30888" y="28016"/>
                  </a:cubicBezTo>
                  <a:cubicBezTo>
                    <a:pt x="32077" y="28544"/>
                    <a:pt x="33266" y="29072"/>
                    <a:pt x="33266" y="29605"/>
                  </a:cubicBezTo>
                  <a:cubicBezTo>
                    <a:pt x="33266" y="29605"/>
                    <a:pt x="32077" y="29605"/>
                    <a:pt x="32077" y="30133"/>
                  </a:cubicBezTo>
                  <a:cubicBezTo>
                    <a:pt x="30888" y="30133"/>
                    <a:pt x="30888" y="30133"/>
                    <a:pt x="30888" y="30133"/>
                  </a:cubicBezTo>
                  <a:cubicBezTo>
                    <a:pt x="30888" y="31188"/>
                    <a:pt x="32077" y="32244"/>
                    <a:pt x="32077" y="32777"/>
                  </a:cubicBezTo>
                  <a:cubicBezTo>
                    <a:pt x="32077" y="33305"/>
                    <a:pt x="32077" y="33305"/>
                    <a:pt x="32077" y="33833"/>
                  </a:cubicBezTo>
                  <a:cubicBezTo>
                    <a:pt x="32077" y="33833"/>
                    <a:pt x="30888" y="33833"/>
                    <a:pt x="30888" y="34361"/>
                  </a:cubicBezTo>
                  <a:cubicBezTo>
                    <a:pt x="30888" y="34361"/>
                    <a:pt x="29705" y="35416"/>
                    <a:pt x="30888" y="35416"/>
                  </a:cubicBezTo>
                  <a:cubicBezTo>
                    <a:pt x="32077" y="35944"/>
                    <a:pt x="32077" y="35416"/>
                    <a:pt x="33266" y="35416"/>
                  </a:cubicBezTo>
                  <a:cubicBezTo>
                    <a:pt x="33266" y="35944"/>
                    <a:pt x="34455" y="35944"/>
                    <a:pt x="34455" y="35944"/>
                  </a:cubicBezTo>
                  <a:cubicBezTo>
                    <a:pt x="34455" y="35944"/>
                    <a:pt x="34455" y="36477"/>
                    <a:pt x="34455" y="37005"/>
                  </a:cubicBezTo>
                  <a:cubicBezTo>
                    <a:pt x="34455" y="37005"/>
                    <a:pt x="34455" y="37005"/>
                    <a:pt x="34455" y="37005"/>
                  </a:cubicBezTo>
                  <a:cubicBezTo>
                    <a:pt x="34455" y="37005"/>
                    <a:pt x="34455" y="37533"/>
                    <a:pt x="34455" y="37533"/>
                  </a:cubicBezTo>
                  <a:cubicBezTo>
                    <a:pt x="33266" y="37533"/>
                    <a:pt x="33266" y="37533"/>
                    <a:pt x="32077" y="38061"/>
                  </a:cubicBezTo>
                  <a:cubicBezTo>
                    <a:pt x="32077" y="38061"/>
                    <a:pt x="32077" y="38588"/>
                    <a:pt x="32077" y="38588"/>
                  </a:cubicBezTo>
                  <a:cubicBezTo>
                    <a:pt x="32077" y="38588"/>
                    <a:pt x="32077" y="39116"/>
                    <a:pt x="32077" y="39116"/>
                  </a:cubicBezTo>
                  <a:cubicBezTo>
                    <a:pt x="32077" y="39650"/>
                    <a:pt x="33266" y="39650"/>
                    <a:pt x="33266" y="40177"/>
                  </a:cubicBezTo>
                  <a:cubicBezTo>
                    <a:pt x="33266" y="40705"/>
                    <a:pt x="34455" y="41233"/>
                    <a:pt x="34455" y="41233"/>
                  </a:cubicBezTo>
                  <a:cubicBezTo>
                    <a:pt x="35644" y="41761"/>
                    <a:pt x="36833" y="42816"/>
                    <a:pt x="36833" y="43350"/>
                  </a:cubicBezTo>
                  <a:cubicBezTo>
                    <a:pt x="36833" y="43877"/>
                    <a:pt x="35644" y="43877"/>
                    <a:pt x="35644" y="44405"/>
                  </a:cubicBezTo>
                  <a:cubicBezTo>
                    <a:pt x="35644" y="44933"/>
                    <a:pt x="35644" y="45461"/>
                    <a:pt x="35644" y="46522"/>
                  </a:cubicBezTo>
                  <a:cubicBezTo>
                    <a:pt x="35644" y="47050"/>
                    <a:pt x="34455" y="47050"/>
                    <a:pt x="34455" y="47577"/>
                  </a:cubicBezTo>
                  <a:cubicBezTo>
                    <a:pt x="33266" y="48105"/>
                    <a:pt x="33266" y="48105"/>
                    <a:pt x="33266" y="48633"/>
                  </a:cubicBezTo>
                  <a:cubicBezTo>
                    <a:pt x="33266" y="49161"/>
                    <a:pt x="33266" y="50222"/>
                    <a:pt x="33266" y="50750"/>
                  </a:cubicBezTo>
                  <a:cubicBezTo>
                    <a:pt x="34455" y="51277"/>
                    <a:pt x="35644" y="51277"/>
                    <a:pt x="35644" y="51805"/>
                  </a:cubicBezTo>
                  <a:cubicBezTo>
                    <a:pt x="36833" y="52333"/>
                    <a:pt x="36833" y="53394"/>
                    <a:pt x="36833" y="53922"/>
                  </a:cubicBezTo>
                  <a:cubicBezTo>
                    <a:pt x="38022" y="54450"/>
                    <a:pt x="38022" y="55505"/>
                    <a:pt x="39205" y="56033"/>
                  </a:cubicBezTo>
                  <a:cubicBezTo>
                    <a:pt x="39205" y="56033"/>
                    <a:pt x="40394" y="56033"/>
                    <a:pt x="39205" y="55505"/>
                  </a:cubicBezTo>
                  <a:cubicBezTo>
                    <a:pt x="40394" y="55505"/>
                    <a:pt x="40394" y="56033"/>
                    <a:pt x="41583" y="56033"/>
                  </a:cubicBezTo>
                  <a:cubicBezTo>
                    <a:pt x="41583" y="56033"/>
                    <a:pt x="41583" y="56033"/>
                    <a:pt x="41583" y="56033"/>
                  </a:cubicBezTo>
                  <a:cubicBezTo>
                    <a:pt x="41583" y="56033"/>
                    <a:pt x="42772" y="56033"/>
                    <a:pt x="42772" y="56033"/>
                  </a:cubicBezTo>
                  <a:cubicBezTo>
                    <a:pt x="42772" y="55505"/>
                    <a:pt x="42772" y="54977"/>
                    <a:pt x="43961" y="54977"/>
                  </a:cubicBezTo>
                  <a:cubicBezTo>
                    <a:pt x="43961" y="54977"/>
                    <a:pt x="43961" y="54977"/>
                    <a:pt x="45150" y="54450"/>
                  </a:cubicBezTo>
                  <a:cubicBezTo>
                    <a:pt x="45150" y="54977"/>
                    <a:pt x="43961" y="54977"/>
                    <a:pt x="43961" y="54977"/>
                  </a:cubicBezTo>
                  <a:cubicBezTo>
                    <a:pt x="43961" y="55505"/>
                    <a:pt x="42772" y="56561"/>
                    <a:pt x="42772" y="56561"/>
                  </a:cubicBezTo>
                  <a:cubicBezTo>
                    <a:pt x="43961" y="57094"/>
                    <a:pt x="43961" y="57094"/>
                    <a:pt x="43961" y="57094"/>
                  </a:cubicBezTo>
                  <a:cubicBezTo>
                    <a:pt x="43961" y="57094"/>
                    <a:pt x="43961" y="57622"/>
                    <a:pt x="43961" y="57622"/>
                  </a:cubicBezTo>
                  <a:cubicBezTo>
                    <a:pt x="45150" y="58150"/>
                    <a:pt x="45150" y="57622"/>
                    <a:pt x="45150" y="57622"/>
                  </a:cubicBezTo>
                  <a:cubicBezTo>
                    <a:pt x="46338" y="57622"/>
                    <a:pt x="46338" y="57622"/>
                    <a:pt x="46338" y="57622"/>
                  </a:cubicBezTo>
                  <a:cubicBezTo>
                    <a:pt x="47522" y="57622"/>
                    <a:pt x="47522" y="58150"/>
                    <a:pt x="47522" y="58150"/>
                  </a:cubicBezTo>
                  <a:cubicBezTo>
                    <a:pt x="47522" y="58150"/>
                    <a:pt x="47522" y="58150"/>
                    <a:pt x="47522" y="58150"/>
                  </a:cubicBezTo>
                  <a:cubicBezTo>
                    <a:pt x="47522" y="58150"/>
                    <a:pt x="48711" y="58150"/>
                    <a:pt x="48711" y="58150"/>
                  </a:cubicBezTo>
                  <a:cubicBezTo>
                    <a:pt x="48711" y="58150"/>
                    <a:pt x="48711" y="58677"/>
                    <a:pt x="48711" y="58677"/>
                  </a:cubicBezTo>
                  <a:cubicBezTo>
                    <a:pt x="49900" y="58677"/>
                    <a:pt x="49900" y="58677"/>
                    <a:pt x="49900" y="58677"/>
                  </a:cubicBezTo>
                  <a:cubicBezTo>
                    <a:pt x="51088" y="59205"/>
                    <a:pt x="53466" y="60794"/>
                    <a:pt x="51088" y="60794"/>
                  </a:cubicBezTo>
                  <a:cubicBezTo>
                    <a:pt x="52277" y="61322"/>
                    <a:pt x="51088" y="61850"/>
                    <a:pt x="51088" y="62377"/>
                  </a:cubicBezTo>
                  <a:cubicBezTo>
                    <a:pt x="51088" y="62377"/>
                    <a:pt x="51088" y="62377"/>
                    <a:pt x="51088" y="62377"/>
                  </a:cubicBezTo>
                  <a:cubicBezTo>
                    <a:pt x="51088" y="62377"/>
                    <a:pt x="51088" y="62905"/>
                    <a:pt x="51088" y="62905"/>
                  </a:cubicBezTo>
                  <a:cubicBezTo>
                    <a:pt x="51088" y="62905"/>
                    <a:pt x="49900" y="63438"/>
                    <a:pt x="49900" y="63438"/>
                  </a:cubicBezTo>
                  <a:cubicBezTo>
                    <a:pt x="49900" y="63966"/>
                    <a:pt x="51088" y="63966"/>
                    <a:pt x="51088" y="63966"/>
                  </a:cubicBezTo>
                  <a:cubicBezTo>
                    <a:pt x="52277" y="64494"/>
                    <a:pt x="52277" y="65022"/>
                    <a:pt x="52277" y="65550"/>
                  </a:cubicBezTo>
                  <a:cubicBezTo>
                    <a:pt x="52277" y="66605"/>
                    <a:pt x="51088" y="65022"/>
                    <a:pt x="49900" y="65550"/>
                  </a:cubicBezTo>
                  <a:cubicBezTo>
                    <a:pt x="49900" y="65550"/>
                    <a:pt x="51088" y="66605"/>
                    <a:pt x="52277" y="66077"/>
                  </a:cubicBezTo>
                  <a:cubicBezTo>
                    <a:pt x="52277" y="66605"/>
                    <a:pt x="52277" y="67666"/>
                    <a:pt x="49900" y="67138"/>
                  </a:cubicBezTo>
                  <a:cubicBezTo>
                    <a:pt x="51088" y="67138"/>
                    <a:pt x="51088" y="67138"/>
                    <a:pt x="51088" y="67138"/>
                  </a:cubicBezTo>
                  <a:cubicBezTo>
                    <a:pt x="49900" y="67138"/>
                    <a:pt x="49900" y="67138"/>
                    <a:pt x="49900" y="66605"/>
                  </a:cubicBezTo>
                  <a:cubicBezTo>
                    <a:pt x="49900" y="66605"/>
                    <a:pt x="49900" y="66605"/>
                    <a:pt x="49900" y="66605"/>
                  </a:cubicBezTo>
                  <a:cubicBezTo>
                    <a:pt x="49900" y="66605"/>
                    <a:pt x="49900" y="66605"/>
                    <a:pt x="49900" y="66605"/>
                  </a:cubicBezTo>
                  <a:cubicBezTo>
                    <a:pt x="48711" y="66077"/>
                    <a:pt x="48711" y="66077"/>
                    <a:pt x="48711" y="66077"/>
                  </a:cubicBezTo>
                  <a:cubicBezTo>
                    <a:pt x="47522" y="66077"/>
                    <a:pt x="47522" y="66605"/>
                    <a:pt x="46338" y="66605"/>
                  </a:cubicBezTo>
                  <a:cubicBezTo>
                    <a:pt x="46338" y="66605"/>
                    <a:pt x="45150" y="66605"/>
                    <a:pt x="45150" y="67138"/>
                  </a:cubicBezTo>
                  <a:cubicBezTo>
                    <a:pt x="45150" y="66605"/>
                    <a:pt x="43961" y="67138"/>
                    <a:pt x="43961" y="67138"/>
                  </a:cubicBezTo>
                  <a:cubicBezTo>
                    <a:pt x="43961" y="67138"/>
                    <a:pt x="43961" y="67138"/>
                    <a:pt x="43961" y="67138"/>
                  </a:cubicBezTo>
                  <a:cubicBezTo>
                    <a:pt x="43961" y="67666"/>
                    <a:pt x="45150" y="67666"/>
                    <a:pt x="43961" y="67666"/>
                  </a:cubicBezTo>
                  <a:cubicBezTo>
                    <a:pt x="43961" y="67666"/>
                    <a:pt x="42772" y="67666"/>
                    <a:pt x="42772" y="67666"/>
                  </a:cubicBezTo>
                  <a:cubicBezTo>
                    <a:pt x="43961" y="67666"/>
                    <a:pt x="42772" y="68194"/>
                    <a:pt x="42772" y="68722"/>
                  </a:cubicBezTo>
                  <a:cubicBezTo>
                    <a:pt x="41583" y="69250"/>
                    <a:pt x="41583" y="69777"/>
                    <a:pt x="40394" y="70311"/>
                  </a:cubicBezTo>
                  <a:cubicBezTo>
                    <a:pt x="40394" y="70838"/>
                    <a:pt x="40394" y="70838"/>
                    <a:pt x="39205" y="71366"/>
                  </a:cubicBezTo>
                  <a:cubicBezTo>
                    <a:pt x="39205" y="71366"/>
                    <a:pt x="39205" y="71894"/>
                    <a:pt x="38022" y="71894"/>
                  </a:cubicBezTo>
                  <a:cubicBezTo>
                    <a:pt x="38022" y="71894"/>
                    <a:pt x="36833" y="72422"/>
                    <a:pt x="36833" y="72422"/>
                  </a:cubicBezTo>
                  <a:cubicBezTo>
                    <a:pt x="36833" y="72950"/>
                    <a:pt x="35644" y="73477"/>
                    <a:pt x="36833" y="74011"/>
                  </a:cubicBezTo>
                  <a:cubicBezTo>
                    <a:pt x="34455" y="72950"/>
                    <a:pt x="35644" y="74538"/>
                    <a:pt x="34455" y="74011"/>
                  </a:cubicBezTo>
                  <a:cubicBezTo>
                    <a:pt x="33266" y="74538"/>
                    <a:pt x="33266" y="74538"/>
                    <a:pt x="33266" y="74538"/>
                  </a:cubicBezTo>
                  <a:cubicBezTo>
                    <a:pt x="33266" y="74538"/>
                    <a:pt x="33266" y="75066"/>
                    <a:pt x="33266" y="75066"/>
                  </a:cubicBezTo>
                  <a:cubicBezTo>
                    <a:pt x="33266" y="75594"/>
                    <a:pt x="32077" y="75594"/>
                    <a:pt x="32077" y="75594"/>
                  </a:cubicBezTo>
                  <a:cubicBezTo>
                    <a:pt x="32077" y="75594"/>
                    <a:pt x="33266" y="76122"/>
                    <a:pt x="32077" y="76122"/>
                  </a:cubicBezTo>
                  <a:cubicBezTo>
                    <a:pt x="32077" y="76122"/>
                    <a:pt x="32077" y="76122"/>
                    <a:pt x="30888" y="76122"/>
                  </a:cubicBezTo>
                  <a:cubicBezTo>
                    <a:pt x="29705" y="76122"/>
                    <a:pt x="29705" y="76122"/>
                    <a:pt x="29705" y="76650"/>
                  </a:cubicBezTo>
                  <a:cubicBezTo>
                    <a:pt x="29705" y="76650"/>
                    <a:pt x="29705" y="77183"/>
                    <a:pt x="29705" y="77183"/>
                  </a:cubicBezTo>
                  <a:cubicBezTo>
                    <a:pt x="29705" y="77183"/>
                    <a:pt x="30888" y="77183"/>
                    <a:pt x="30888" y="77183"/>
                  </a:cubicBezTo>
                  <a:cubicBezTo>
                    <a:pt x="30888" y="77711"/>
                    <a:pt x="29705" y="77711"/>
                    <a:pt x="29705" y="77711"/>
                  </a:cubicBezTo>
                  <a:cubicBezTo>
                    <a:pt x="29705" y="77711"/>
                    <a:pt x="28516" y="77711"/>
                    <a:pt x="27327" y="77711"/>
                  </a:cubicBezTo>
                  <a:cubicBezTo>
                    <a:pt x="27327" y="77711"/>
                    <a:pt x="27327" y="78238"/>
                    <a:pt x="27327" y="78238"/>
                  </a:cubicBezTo>
                  <a:cubicBezTo>
                    <a:pt x="27327" y="78238"/>
                    <a:pt x="26138" y="78238"/>
                    <a:pt x="26138" y="78238"/>
                  </a:cubicBezTo>
                  <a:cubicBezTo>
                    <a:pt x="26138" y="78766"/>
                    <a:pt x="26138" y="78766"/>
                    <a:pt x="26138" y="79294"/>
                  </a:cubicBezTo>
                  <a:cubicBezTo>
                    <a:pt x="23761" y="78238"/>
                    <a:pt x="26138" y="79822"/>
                    <a:pt x="24950" y="79294"/>
                  </a:cubicBezTo>
                  <a:cubicBezTo>
                    <a:pt x="24950" y="79294"/>
                    <a:pt x="24950" y="79294"/>
                    <a:pt x="24950" y="79822"/>
                  </a:cubicBezTo>
                  <a:cubicBezTo>
                    <a:pt x="24950" y="79822"/>
                    <a:pt x="23761" y="79822"/>
                    <a:pt x="23761" y="79822"/>
                  </a:cubicBezTo>
                  <a:cubicBezTo>
                    <a:pt x="24950" y="79822"/>
                    <a:pt x="24950" y="79822"/>
                    <a:pt x="23761" y="80350"/>
                  </a:cubicBezTo>
                  <a:cubicBezTo>
                    <a:pt x="23761" y="80350"/>
                    <a:pt x="23761" y="80883"/>
                    <a:pt x="23761" y="80883"/>
                  </a:cubicBezTo>
                  <a:cubicBezTo>
                    <a:pt x="22572" y="80883"/>
                    <a:pt x="22572" y="79294"/>
                    <a:pt x="21388" y="80350"/>
                  </a:cubicBezTo>
                  <a:cubicBezTo>
                    <a:pt x="21388" y="79822"/>
                    <a:pt x="21388" y="79822"/>
                    <a:pt x="21388" y="79822"/>
                  </a:cubicBezTo>
                  <a:cubicBezTo>
                    <a:pt x="21388" y="80350"/>
                    <a:pt x="21388" y="80350"/>
                    <a:pt x="20200" y="80350"/>
                  </a:cubicBezTo>
                  <a:cubicBezTo>
                    <a:pt x="20200" y="80350"/>
                    <a:pt x="20200" y="80883"/>
                    <a:pt x="20200" y="80883"/>
                  </a:cubicBezTo>
                  <a:cubicBezTo>
                    <a:pt x="20200" y="80883"/>
                    <a:pt x="20200" y="80883"/>
                    <a:pt x="21388" y="81411"/>
                  </a:cubicBezTo>
                  <a:cubicBezTo>
                    <a:pt x="20200" y="80883"/>
                    <a:pt x="20200" y="82466"/>
                    <a:pt x="19011" y="82466"/>
                  </a:cubicBezTo>
                  <a:cubicBezTo>
                    <a:pt x="19011" y="82466"/>
                    <a:pt x="19011" y="82466"/>
                    <a:pt x="19011" y="81938"/>
                  </a:cubicBezTo>
                  <a:cubicBezTo>
                    <a:pt x="19011" y="81938"/>
                    <a:pt x="19011" y="81411"/>
                    <a:pt x="17822" y="81938"/>
                  </a:cubicBezTo>
                  <a:cubicBezTo>
                    <a:pt x="17822" y="81938"/>
                    <a:pt x="19011" y="82994"/>
                    <a:pt x="19011" y="82994"/>
                  </a:cubicBezTo>
                  <a:cubicBezTo>
                    <a:pt x="19011" y="82994"/>
                    <a:pt x="19011" y="82994"/>
                    <a:pt x="17822" y="82994"/>
                  </a:cubicBezTo>
                  <a:cubicBezTo>
                    <a:pt x="17822" y="82466"/>
                    <a:pt x="17822" y="82466"/>
                    <a:pt x="17822" y="82466"/>
                  </a:cubicBezTo>
                  <a:cubicBezTo>
                    <a:pt x="16633" y="82466"/>
                    <a:pt x="16633" y="82994"/>
                    <a:pt x="17822" y="82994"/>
                  </a:cubicBezTo>
                  <a:cubicBezTo>
                    <a:pt x="17822" y="83522"/>
                    <a:pt x="20200" y="84055"/>
                    <a:pt x="17822" y="84583"/>
                  </a:cubicBezTo>
                  <a:cubicBezTo>
                    <a:pt x="17822" y="84583"/>
                    <a:pt x="17822" y="84583"/>
                    <a:pt x="17822" y="84055"/>
                  </a:cubicBezTo>
                  <a:cubicBezTo>
                    <a:pt x="17822" y="84583"/>
                    <a:pt x="17822" y="84583"/>
                    <a:pt x="16633" y="85111"/>
                  </a:cubicBezTo>
                  <a:cubicBezTo>
                    <a:pt x="16633" y="85111"/>
                    <a:pt x="16633" y="85111"/>
                    <a:pt x="16633" y="85111"/>
                  </a:cubicBezTo>
                  <a:cubicBezTo>
                    <a:pt x="16633" y="85111"/>
                    <a:pt x="15444" y="85111"/>
                    <a:pt x="15444" y="85111"/>
                  </a:cubicBezTo>
                  <a:cubicBezTo>
                    <a:pt x="14255" y="85111"/>
                    <a:pt x="14255" y="85638"/>
                    <a:pt x="14255" y="86166"/>
                  </a:cubicBezTo>
                  <a:cubicBezTo>
                    <a:pt x="13066" y="85638"/>
                    <a:pt x="13066" y="85638"/>
                    <a:pt x="14255" y="84583"/>
                  </a:cubicBezTo>
                  <a:cubicBezTo>
                    <a:pt x="13066" y="84583"/>
                    <a:pt x="10694" y="85111"/>
                    <a:pt x="11883" y="85111"/>
                  </a:cubicBezTo>
                  <a:cubicBezTo>
                    <a:pt x="11883" y="85638"/>
                    <a:pt x="11883" y="85111"/>
                    <a:pt x="10694" y="85111"/>
                  </a:cubicBezTo>
                  <a:cubicBezTo>
                    <a:pt x="10694" y="85111"/>
                    <a:pt x="10694" y="85111"/>
                    <a:pt x="10694" y="85638"/>
                  </a:cubicBezTo>
                  <a:cubicBezTo>
                    <a:pt x="10694" y="85111"/>
                    <a:pt x="9505" y="84583"/>
                    <a:pt x="9505" y="85111"/>
                  </a:cubicBezTo>
                  <a:cubicBezTo>
                    <a:pt x="9505" y="85638"/>
                    <a:pt x="9505" y="85638"/>
                    <a:pt x="9505" y="85638"/>
                  </a:cubicBezTo>
                  <a:cubicBezTo>
                    <a:pt x="9505" y="85638"/>
                    <a:pt x="9505" y="86166"/>
                    <a:pt x="10694" y="86166"/>
                  </a:cubicBezTo>
                  <a:cubicBezTo>
                    <a:pt x="9505" y="86694"/>
                    <a:pt x="10694" y="87222"/>
                    <a:pt x="11883" y="87222"/>
                  </a:cubicBezTo>
                  <a:cubicBezTo>
                    <a:pt x="10694" y="87222"/>
                    <a:pt x="9505" y="86694"/>
                    <a:pt x="9505" y="86694"/>
                  </a:cubicBezTo>
                  <a:cubicBezTo>
                    <a:pt x="9505" y="86694"/>
                    <a:pt x="9505" y="86694"/>
                    <a:pt x="9505" y="87222"/>
                  </a:cubicBezTo>
                  <a:cubicBezTo>
                    <a:pt x="8316" y="87222"/>
                    <a:pt x="8316" y="87222"/>
                    <a:pt x="9505" y="87755"/>
                  </a:cubicBezTo>
                  <a:cubicBezTo>
                    <a:pt x="9505" y="88283"/>
                    <a:pt x="8316" y="88283"/>
                    <a:pt x="8316" y="88811"/>
                  </a:cubicBezTo>
                  <a:cubicBezTo>
                    <a:pt x="8316" y="88811"/>
                    <a:pt x="8316" y="88811"/>
                    <a:pt x="8316" y="88811"/>
                  </a:cubicBezTo>
                  <a:cubicBezTo>
                    <a:pt x="7127" y="89338"/>
                    <a:pt x="7127" y="88811"/>
                    <a:pt x="7127" y="88811"/>
                  </a:cubicBezTo>
                  <a:cubicBezTo>
                    <a:pt x="5938" y="88811"/>
                    <a:pt x="5938" y="89338"/>
                    <a:pt x="5938" y="89866"/>
                  </a:cubicBezTo>
                  <a:cubicBezTo>
                    <a:pt x="4750" y="89338"/>
                    <a:pt x="5938" y="90394"/>
                    <a:pt x="5938" y="90394"/>
                  </a:cubicBezTo>
                  <a:cubicBezTo>
                    <a:pt x="5938" y="90927"/>
                    <a:pt x="4750" y="90927"/>
                    <a:pt x="4750" y="90927"/>
                  </a:cubicBezTo>
                  <a:cubicBezTo>
                    <a:pt x="4750" y="90927"/>
                    <a:pt x="4750" y="91455"/>
                    <a:pt x="4750" y="91983"/>
                  </a:cubicBezTo>
                  <a:cubicBezTo>
                    <a:pt x="4750" y="91455"/>
                    <a:pt x="4750" y="91455"/>
                    <a:pt x="4750" y="91455"/>
                  </a:cubicBezTo>
                  <a:cubicBezTo>
                    <a:pt x="5938" y="91983"/>
                    <a:pt x="5938" y="91455"/>
                    <a:pt x="5938" y="91983"/>
                  </a:cubicBezTo>
                  <a:cubicBezTo>
                    <a:pt x="4750" y="91983"/>
                    <a:pt x="5938" y="92511"/>
                    <a:pt x="5938" y="92511"/>
                  </a:cubicBezTo>
                  <a:cubicBezTo>
                    <a:pt x="5938" y="93038"/>
                    <a:pt x="4750" y="93038"/>
                    <a:pt x="4750" y="93566"/>
                  </a:cubicBezTo>
                  <a:cubicBezTo>
                    <a:pt x="5938" y="93038"/>
                    <a:pt x="5938" y="93038"/>
                    <a:pt x="5938" y="93038"/>
                  </a:cubicBezTo>
                  <a:cubicBezTo>
                    <a:pt x="5938" y="93566"/>
                    <a:pt x="5938" y="93566"/>
                    <a:pt x="5938" y="94094"/>
                  </a:cubicBezTo>
                  <a:cubicBezTo>
                    <a:pt x="5938" y="93566"/>
                    <a:pt x="5938" y="94094"/>
                    <a:pt x="5938" y="94627"/>
                  </a:cubicBezTo>
                  <a:cubicBezTo>
                    <a:pt x="5938" y="94627"/>
                    <a:pt x="5938" y="94627"/>
                    <a:pt x="5938" y="94627"/>
                  </a:cubicBezTo>
                  <a:cubicBezTo>
                    <a:pt x="5938" y="94094"/>
                    <a:pt x="7127" y="94094"/>
                    <a:pt x="7127" y="93566"/>
                  </a:cubicBezTo>
                  <a:cubicBezTo>
                    <a:pt x="7127" y="94094"/>
                    <a:pt x="7127" y="94627"/>
                    <a:pt x="7127" y="94627"/>
                  </a:cubicBezTo>
                  <a:cubicBezTo>
                    <a:pt x="7127" y="94627"/>
                    <a:pt x="7127" y="95155"/>
                    <a:pt x="7127" y="95683"/>
                  </a:cubicBezTo>
                  <a:cubicBezTo>
                    <a:pt x="7127" y="95683"/>
                    <a:pt x="7127" y="95155"/>
                    <a:pt x="8316" y="95155"/>
                  </a:cubicBezTo>
                  <a:cubicBezTo>
                    <a:pt x="7127" y="95683"/>
                    <a:pt x="8316" y="95683"/>
                    <a:pt x="8316" y="96211"/>
                  </a:cubicBezTo>
                  <a:cubicBezTo>
                    <a:pt x="8316" y="96211"/>
                    <a:pt x="7127" y="96211"/>
                    <a:pt x="7127" y="96211"/>
                  </a:cubicBezTo>
                  <a:cubicBezTo>
                    <a:pt x="7127" y="96738"/>
                    <a:pt x="7127" y="96738"/>
                    <a:pt x="7127" y="96738"/>
                  </a:cubicBezTo>
                  <a:cubicBezTo>
                    <a:pt x="7127" y="96738"/>
                    <a:pt x="7127" y="96738"/>
                    <a:pt x="7127" y="96738"/>
                  </a:cubicBezTo>
                  <a:cubicBezTo>
                    <a:pt x="7127" y="97266"/>
                    <a:pt x="7127" y="97266"/>
                    <a:pt x="7127" y="97800"/>
                  </a:cubicBezTo>
                  <a:cubicBezTo>
                    <a:pt x="7127" y="97800"/>
                    <a:pt x="7127" y="97800"/>
                    <a:pt x="7127" y="98327"/>
                  </a:cubicBezTo>
                  <a:cubicBezTo>
                    <a:pt x="7127" y="98327"/>
                    <a:pt x="7127" y="98327"/>
                    <a:pt x="7127" y="98327"/>
                  </a:cubicBezTo>
                  <a:cubicBezTo>
                    <a:pt x="7127" y="98327"/>
                    <a:pt x="7127" y="98327"/>
                    <a:pt x="7127" y="98855"/>
                  </a:cubicBezTo>
                  <a:cubicBezTo>
                    <a:pt x="7127" y="98855"/>
                    <a:pt x="8316" y="98855"/>
                    <a:pt x="8316" y="98855"/>
                  </a:cubicBezTo>
                  <a:cubicBezTo>
                    <a:pt x="8316" y="98855"/>
                    <a:pt x="8316" y="98855"/>
                    <a:pt x="8316" y="98855"/>
                  </a:cubicBezTo>
                  <a:cubicBezTo>
                    <a:pt x="8316" y="99383"/>
                    <a:pt x="8316" y="99383"/>
                    <a:pt x="8316" y="99911"/>
                  </a:cubicBezTo>
                  <a:cubicBezTo>
                    <a:pt x="9505" y="99911"/>
                    <a:pt x="9505" y="99911"/>
                    <a:pt x="9505" y="99911"/>
                  </a:cubicBezTo>
                  <a:cubicBezTo>
                    <a:pt x="9505" y="100438"/>
                    <a:pt x="9505" y="100438"/>
                    <a:pt x="9505" y="100438"/>
                  </a:cubicBezTo>
                  <a:cubicBezTo>
                    <a:pt x="9505" y="100966"/>
                    <a:pt x="9505" y="100966"/>
                    <a:pt x="10694" y="100966"/>
                  </a:cubicBezTo>
                  <a:cubicBezTo>
                    <a:pt x="10694" y="100966"/>
                    <a:pt x="9505" y="100966"/>
                    <a:pt x="9505" y="100966"/>
                  </a:cubicBezTo>
                  <a:cubicBezTo>
                    <a:pt x="9505" y="100966"/>
                    <a:pt x="9505" y="101500"/>
                    <a:pt x="9505" y="101500"/>
                  </a:cubicBezTo>
                  <a:cubicBezTo>
                    <a:pt x="9505" y="101500"/>
                    <a:pt x="10694" y="102027"/>
                    <a:pt x="10694" y="102027"/>
                  </a:cubicBezTo>
                  <a:cubicBezTo>
                    <a:pt x="10694" y="102555"/>
                    <a:pt x="11883" y="102555"/>
                    <a:pt x="11883" y="103083"/>
                  </a:cubicBezTo>
                  <a:cubicBezTo>
                    <a:pt x="10694" y="103083"/>
                    <a:pt x="9505" y="102555"/>
                    <a:pt x="9505" y="102555"/>
                  </a:cubicBezTo>
                  <a:cubicBezTo>
                    <a:pt x="9505" y="102555"/>
                    <a:pt x="9505" y="103083"/>
                    <a:pt x="9505" y="103083"/>
                  </a:cubicBezTo>
                  <a:cubicBezTo>
                    <a:pt x="9505" y="103083"/>
                    <a:pt x="9505" y="103083"/>
                    <a:pt x="10694" y="103083"/>
                  </a:cubicBezTo>
                  <a:cubicBezTo>
                    <a:pt x="10694" y="103611"/>
                    <a:pt x="9505" y="103611"/>
                    <a:pt x="8316" y="103611"/>
                  </a:cubicBezTo>
                  <a:cubicBezTo>
                    <a:pt x="8316" y="103611"/>
                    <a:pt x="10694" y="103611"/>
                    <a:pt x="10694" y="104138"/>
                  </a:cubicBezTo>
                  <a:cubicBezTo>
                    <a:pt x="9505" y="104138"/>
                    <a:pt x="9505" y="104138"/>
                    <a:pt x="8316" y="104138"/>
                  </a:cubicBezTo>
                  <a:cubicBezTo>
                    <a:pt x="9505" y="104138"/>
                    <a:pt x="9505" y="105200"/>
                    <a:pt x="9505" y="105727"/>
                  </a:cubicBezTo>
                  <a:cubicBezTo>
                    <a:pt x="9505" y="105727"/>
                    <a:pt x="9505" y="105727"/>
                    <a:pt x="9505" y="105727"/>
                  </a:cubicBezTo>
                  <a:cubicBezTo>
                    <a:pt x="9505" y="105727"/>
                    <a:pt x="9505" y="105727"/>
                    <a:pt x="9505" y="105727"/>
                  </a:cubicBezTo>
                  <a:cubicBezTo>
                    <a:pt x="9505" y="105727"/>
                    <a:pt x="9505" y="105727"/>
                    <a:pt x="9505" y="105727"/>
                  </a:cubicBezTo>
                  <a:cubicBezTo>
                    <a:pt x="9505" y="106255"/>
                    <a:pt x="9505" y="106255"/>
                    <a:pt x="9505" y="106255"/>
                  </a:cubicBezTo>
                  <a:cubicBezTo>
                    <a:pt x="9505" y="106255"/>
                    <a:pt x="9505" y="106255"/>
                    <a:pt x="9505" y="106255"/>
                  </a:cubicBezTo>
                  <a:cubicBezTo>
                    <a:pt x="9505" y="106255"/>
                    <a:pt x="9505" y="106783"/>
                    <a:pt x="8316" y="106783"/>
                  </a:cubicBezTo>
                  <a:cubicBezTo>
                    <a:pt x="9505" y="106783"/>
                    <a:pt x="8316" y="106783"/>
                    <a:pt x="9505" y="106783"/>
                  </a:cubicBezTo>
                  <a:cubicBezTo>
                    <a:pt x="9505" y="106783"/>
                    <a:pt x="8316" y="106783"/>
                    <a:pt x="8316" y="106783"/>
                  </a:cubicBezTo>
                  <a:cubicBezTo>
                    <a:pt x="9505" y="107311"/>
                    <a:pt x="8316" y="107311"/>
                    <a:pt x="9505" y="107838"/>
                  </a:cubicBezTo>
                  <a:cubicBezTo>
                    <a:pt x="8316" y="107838"/>
                    <a:pt x="8316" y="107838"/>
                    <a:pt x="8316" y="107838"/>
                  </a:cubicBezTo>
                  <a:cubicBezTo>
                    <a:pt x="8316" y="107838"/>
                    <a:pt x="8316" y="107838"/>
                    <a:pt x="8316" y="107838"/>
                  </a:cubicBezTo>
                  <a:cubicBezTo>
                    <a:pt x="8316" y="107838"/>
                    <a:pt x="7127" y="107838"/>
                    <a:pt x="7127" y="107838"/>
                  </a:cubicBezTo>
                  <a:cubicBezTo>
                    <a:pt x="7127" y="108372"/>
                    <a:pt x="8316" y="108900"/>
                    <a:pt x="8316" y="109427"/>
                  </a:cubicBezTo>
                  <a:cubicBezTo>
                    <a:pt x="8316" y="108900"/>
                    <a:pt x="7127" y="109427"/>
                    <a:pt x="8316" y="109427"/>
                  </a:cubicBezTo>
                  <a:cubicBezTo>
                    <a:pt x="8316" y="109955"/>
                    <a:pt x="8316" y="109427"/>
                    <a:pt x="7127" y="109427"/>
                  </a:cubicBezTo>
                  <a:cubicBezTo>
                    <a:pt x="7127" y="109955"/>
                    <a:pt x="8316" y="110483"/>
                    <a:pt x="8316" y="110483"/>
                  </a:cubicBezTo>
                  <a:cubicBezTo>
                    <a:pt x="8316" y="110483"/>
                    <a:pt x="8316" y="111011"/>
                    <a:pt x="8316" y="111011"/>
                  </a:cubicBezTo>
                  <a:cubicBezTo>
                    <a:pt x="8316" y="111011"/>
                    <a:pt x="8316" y="111011"/>
                    <a:pt x="9505" y="111011"/>
                  </a:cubicBezTo>
                  <a:cubicBezTo>
                    <a:pt x="9505" y="111011"/>
                    <a:pt x="8316" y="111011"/>
                    <a:pt x="8316" y="111011"/>
                  </a:cubicBezTo>
                  <a:cubicBezTo>
                    <a:pt x="9505" y="111544"/>
                    <a:pt x="8316" y="111544"/>
                    <a:pt x="8316" y="111544"/>
                  </a:cubicBezTo>
                  <a:cubicBezTo>
                    <a:pt x="8316" y="111544"/>
                    <a:pt x="8316" y="112072"/>
                    <a:pt x="9505" y="112072"/>
                  </a:cubicBezTo>
                  <a:cubicBezTo>
                    <a:pt x="9505" y="112072"/>
                    <a:pt x="8316" y="112072"/>
                    <a:pt x="8316" y="112072"/>
                  </a:cubicBezTo>
                  <a:cubicBezTo>
                    <a:pt x="8316" y="112600"/>
                    <a:pt x="9505" y="112600"/>
                    <a:pt x="10694" y="112600"/>
                  </a:cubicBezTo>
                  <a:cubicBezTo>
                    <a:pt x="10694" y="112600"/>
                    <a:pt x="10694" y="112600"/>
                    <a:pt x="10694" y="112600"/>
                  </a:cubicBezTo>
                  <a:cubicBezTo>
                    <a:pt x="9505" y="112600"/>
                    <a:pt x="9505" y="112600"/>
                    <a:pt x="9505" y="112600"/>
                  </a:cubicBezTo>
                  <a:cubicBezTo>
                    <a:pt x="9505" y="112600"/>
                    <a:pt x="10694" y="113127"/>
                    <a:pt x="9505" y="113127"/>
                  </a:cubicBezTo>
                  <a:cubicBezTo>
                    <a:pt x="11883" y="113655"/>
                    <a:pt x="10694" y="113127"/>
                    <a:pt x="10694" y="112600"/>
                  </a:cubicBezTo>
                  <a:cubicBezTo>
                    <a:pt x="11883" y="112600"/>
                    <a:pt x="13066" y="112072"/>
                    <a:pt x="13066" y="112072"/>
                  </a:cubicBezTo>
                  <a:cubicBezTo>
                    <a:pt x="13066" y="112072"/>
                    <a:pt x="13066" y="112072"/>
                    <a:pt x="13066" y="112600"/>
                  </a:cubicBezTo>
                  <a:cubicBezTo>
                    <a:pt x="11883" y="112600"/>
                    <a:pt x="13066" y="113127"/>
                    <a:pt x="13066" y="113655"/>
                  </a:cubicBezTo>
                  <a:cubicBezTo>
                    <a:pt x="13066" y="113655"/>
                    <a:pt x="13066" y="113655"/>
                    <a:pt x="13066" y="113655"/>
                  </a:cubicBezTo>
                  <a:cubicBezTo>
                    <a:pt x="13066" y="112600"/>
                    <a:pt x="14255" y="113127"/>
                    <a:pt x="14255" y="113127"/>
                  </a:cubicBezTo>
                  <a:cubicBezTo>
                    <a:pt x="14255" y="113127"/>
                    <a:pt x="14255" y="113127"/>
                    <a:pt x="14255" y="113127"/>
                  </a:cubicBezTo>
                  <a:cubicBezTo>
                    <a:pt x="15444" y="113655"/>
                    <a:pt x="15444" y="114183"/>
                    <a:pt x="16633" y="113655"/>
                  </a:cubicBezTo>
                  <a:cubicBezTo>
                    <a:pt x="16633" y="113655"/>
                    <a:pt x="17822" y="114183"/>
                    <a:pt x="17822" y="114183"/>
                  </a:cubicBezTo>
                  <a:cubicBezTo>
                    <a:pt x="19011" y="114711"/>
                    <a:pt x="19011" y="114183"/>
                    <a:pt x="20200" y="114183"/>
                  </a:cubicBezTo>
                  <a:cubicBezTo>
                    <a:pt x="20200" y="114183"/>
                    <a:pt x="20200" y="114711"/>
                    <a:pt x="20200" y="114711"/>
                  </a:cubicBezTo>
                  <a:cubicBezTo>
                    <a:pt x="20200" y="114711"/>
                    <a:pt x="21388" y="114711"/>
                    <a:pt x="21388" y="114183"/>
                  </a:cubicBezTo>
                  <a:cubicBezTo>
                    <a:pt x="22572" y="114711"/>
                    <a:pt x="20200" y="115244"/>
                    <a:pt x="20200" y="115772"/>
                  </a:cubicBezTo>
                  <a:cubicBezTo>
                    <a:pt x="20200" y="115772"/>
                    <a:pt x="21388" y="115244"/>
                    <a:pt x="22572" y="115244"/>
                  </a:cubicBezTo>
                  <a:cubicBezTo>
                    <a:pt x="21388" y="115772"/>
                    <a:pt x="21388" y="115772"/>
                    <a:pt x="21388" y="115772"/>
                  </a:cubicBezTo>
                  <a:cubicBezTo>
                    <a:pt x="21388" y="115772"/>
                    <a:pt x="21388" y="116300"/>
                    <a:pt x="20200" y="116300"/>
                  </a:cubicBezTo>
                  <a:cubicBezTo>
                    <a:pt x="22572" y="115772"/>
                    <a:pt x="23761" y="115244"/>
                    <a:pt x="24950" y="115244"/>
                  </a:cubicBezTo>
                  <a:cubicBezTo>
                    <a:pt x="24950" y="115244"/>
                    <a:pt x="26138" y="115244"/>
                    <a:pt x="26138" y="115244"/>
                  </a:cubicBezTo>
                  <a:cubicBezTo>
                    <a:pt x="26138" y="115244"/>
                    <a:pt x="26138" y="114711"/>
                    <a:pt x="26138" y="114711"/>
                  </a:cubicBezTo>
                  <a:cubicBezTo>
                    <a:pt x="26138" y="114711"/>
                    <a:pt x="27327" y="114711"/>
                    <a:pt x="27327" y="114711"/>
                  </a:cubicBezTo>
                  <a:cubicBezTo>
                    <a:pt x="26138" y="115244"/>
                    <a:pt x="24950" y="115772"/>
                    <a:pt x="24950" y="116300"/>
                  </a:cubicBezTo>
                  <a:cubicBezTo>
                    <a:pt x="24950" y="116827"/>
                    <a:pt x="26138" y="116827"/>
                    <a:pt x="26138" y="117355"/>
                  </a:cubicBezTo>
                  <a:cubicBezTo>
                    <a:pt x="26138" y="117355"/>
                    <a:pt x="26138" y="116827"/>
                    <a:pt x="26138" y="116827"/>
                  </a:cubicBezTo>
                  <a:cubicBezTo>
                    <a:pt x="26138" y="117355"/>
                    <a:pt x="24950" y="117355"/>
                    <a:pt x="26138" y="117883"/>
                  </a:cubicBezTo>
                  <a:cubicBezTo>
                    <a:pt x="27327" y="117883"/>
                    <a:pt x="28516" y="117883"/>
                    <a:pt x="28516" y="117883"/>
                  </a:cubicBezTo>
                  <a:cubicBezTo>
                    <a:pt x="28516" y="117883"/>
                    <a:pt x="28516" y="117883"/>
                    <a:pt x="28516" y="117883"/>
                  </a:cubicBezTo>
                  <a:cubicBezTo>
                    <a:pt x="28516" y="118416"/>
                    <a:pt x="27327" y="118416"/>
                    <a:pt x="27327" y="118416"/>
                  </a:cubicBezTo>
                  <a:cubicBezTo>
                    <a:pt x="27327" y="118416"/>
                    <a:pt x="27327" y="118944"/>
                    <a:pt x="27327" y="118944"/>
                  </a:cubicBezTo>
                  <a:cubicBezTo>
                    <a:pt x="27327" y="118944"/>
                    <a:pt x="27327" y="118944"/>
                    <a:pt x="27327" y="118944"/>
                  </a:cubicBezTo>
                  <a:cubicBezTo>
                    <a:pt x="28516" y="118416"/>
                    <a:pt x="28516" y="118944"/>
                    <a:pt x="28516" y="118944"/>
                  </a:cubicBezTo>
                  <a:cubicBezTo>
                    <a:pt x="28516" y="118944"/>
                    <a:pt x="28516" y="118416"/>
                    <a:pt x="29705" y="117883"/>
                  </a:cubicBezTo>
                  <a:cubicBezTo>
                    <a:pt x="29705" y="118416"/>
                    <a:pt x="28516" y="118944"/>
                    <a:pt x="28516" y="118944"/>
                  </a:cubicBezTo>
                  <a:cubicBezTo>
                    <a:pt x="28516" y="118944"/>
                    <a:pt x="28516" y="118944"/>
                    <a:pt x="27327" y="118944"/>
                  </a:cubicBezTo>
                  <a:cubicBezTo>
                    <a:pt x="27327" y="118944"/>
                    <a:pt x="27327" y="119472"/>
                    <a:pt x="27327" y="119472"/>
                  </a:cubicBezTo>
                  <a:cubicBezTo>
                    <a:pt x="27327" y="119472"/>
                    <a:pt x="26138" y="119472"/>
                    <a:pt x="26138" y="119472"/>
                  </a:cubicBezTo>
                  <a:cubicBezTo>
                    <a:pt x="24950" y="119472"/>
                    <a:pt x="24950" y="120000"/>
                    <a:pt x="24950" y="120000"/>
                  </a:cubicBezTo>
                  <a:cubicBezTo>
                    <a:pt x="26138" y="120000"/>
                    <a:pt x="27327" y="120000"/>
                    <a:pt x="28516" y="120000"/>
                  </a:cubicBezTo>
                  <a:cubicBezTo>
                    <a:pt x="27327" y="119472"/>
                    <a:pt x="29705" y="118944"/>
                    <a:pt x="29705" y="118416"/>
                  </a:cubicBezTo>
                  <a:cubicBezTo>
                    <a:pt x="30888" y="118416"/>
                    <a:pt x="30888" y="117355"/>
                    <a:pt x="32077" y="117355"/>
                  </a:cubicBezTo>
                  <a:cubicBezTo>
                    <a:pt x="32077" y="117883"/>
                    <a:pt x="30888" y="117883"/>
                    <a:pt x="30888" y="118416"/>
                  </a:cubicBezTo>
                  <a:cubicBezTo>
                    <a:pt x="32077" y="118416"/>
                    <a:pt x="32077" y="118416"/>
                    <a:pt x="34455" y="118416"/>
                  </a:cubicBezTo>
                  <a:cubicBezTo>
                    <a:pt x="34455" y="118416"/>
                    <a:pt x="34455" y="118416"/>
                    <a:pt x="34455" y="118416"/>
                  </a:cubicBezTo>
                  <a:cubicBezTo>
                    <a:pt x="34455" y="118416"/>
                    <a:pt x="35644" y="118416"/>
                    <a:pt x="35644" y="118416"/>
                  </a:cubicBezTo>
                  <a:cubicBezTo>
                    <a:pt x="35644" y="118416"/>
                    <a:pt x="36833" y="118416"/>
                    <a:pt x="36833" y="117883"/>
                  </a:cubicBezTo>
                  <a:cubicBezTo>
                    <a:pt x="36833" y="117883"/>
                    <a:pt x="36833" y="117883"/>
                    <a:pt x="36833" y="117883"/>
                  </a:cubicBezTo>
                  <a:cubicBezTo>
                    <a:pt x="36833" y="117883"/>
                    <a:pt x="36833" y="118416"/>
                    <a:pt x="36833" y="117883"/>
                  </a:cubicBezTo>
                  <a:cubicBezTo>
                    <a:pt x="38022" y="117883"/>
                    <a:pt x="38022" y="117883"/>
                    <a:pt x="39205" y="117883"/>
                  </a:cubicBezTo>
                  <a:cubicBezTo>
                    <a:pt x="38022" y="117355"/>
                    <a:pt x="39205" y="117883"/>
                    <a:pt x="39205" y="117883"/>
                  </a:cubicBezTo>
                  <a:cubicBezTo>
                    <a:pt x="40394" y="117883"/>
                    <a:pt x="40394" y="117355"/>
                    <a:pt x="40394" y="117355"/>
                  </a:cubicBezTo>
                  <a:cubicBezTo>
                    <a:pt x="40394" y="117883"/>
                    <a:pt x="40394" y="117883"/>
                    <a:pt x="40394" y="118416"/>
                  </a:cubicBezTo>
                  <a:cubicBezTo>
                    <a:pt x="40394" y="117883"/>
                    <a:pt x="40394" y="117883"/>
                    <a:pt x="40394" y="117883"/>
                  </a:cubicBezTo>
                  <a:cubicBezTo>
                    <a:pt x="40394" y="117883"/>
                    <a:pt x="40394" y="117883"/>
                    <a:pt x="41583" y="118416"/>
                  </a:cubicBezTo>
                  <a:cubicBezTo>
                    <a:pt x="41583" y="117883"/>
                    <a:pt x="41583" y="117883"/>
                    <a:pt x="41583" y="117883"/>
                  </a:cubicBezTo>
                  <a:cubicBezTo>
                    <a:pt x="41583" y="117883"/>
                    <a:pt x="41583" y="117883"/>
                    <a:pt x="41583" y="118416"/>
                  </a:cubicBezTo>
                  <a:cubicBezTo>
                    <a:pt x="41583" y="118416"/>
                    <a:pt x="43961" y="117883"/>
                    <a:pt x="42772" y="117355"/>
                  </a:cubicBezTo>
                  <a:cubicBezTo>
                    <a:pt x="42772" y="117355"/>
                    <a:pt x="43961" y="117355"/>
                    <a:pt x="43961" y="117355"/>
                  </a:cubicBezTo>
                  <a:cubicBezTo>
                    <a:pt x="42772" y="117355"/>
                    <a:pt x="42772" y="117355"/>
                    <a:pt x="42772" y="117355"/>
                  </a:cubicBezTo>
                  <a:cubicBezTo>
                    <a:pt x="42772" y="117355"/>
                    <a:pt x="43961" y="116827"/>
                    <a:pt x="42772" y="116827"/>
                  </a:cubicBezTo>
                  <a:cubicBezTo>
                    <a:pt x="43961" y="116827"/>
                    <a:pt x="43961" y="116827"/>
                    <a:pt x="43961" y="117355"/>
                  </a:cubicBezTo>
                  <a:cubicBezTo>
                    <a:pt x="43961" y="116827"/>
                    <a:pt x="46338" y="116827"/>
                    <a:pt x="45150" y="116300"/>
                  </a:cubicBezTo>
                  <a:cubicBezTo>
                    <a:pt x="46338" y="116300"/>
                    <a:pt x="46338" y="116827"/>
                    <a:pt x="46338" y="116827"/>
                  </a:cubicBezTo>
                  <a:cubicBezTo>
                    <a:pt x="46338" y="116827"/>
                    <a:pt x="47522" y="116827"/>
                    <a:pt x="47522" y="116827"/>
                  </a:cubicBezTo>
                  <a:cubicBezTo>
                    <a:pt x="47522" y="116827"/>
                    <a:pt x="47522" y="115772"/>
                    <a:pt x="47522" y="116300"/>
                  </a:cubicBezTo>
                  <a:cubicBezTo>
                    <a:pt x="48711" y="116300"/>
                    <a:pt x="47522" y="117355"/>
                    <a:pt x="48711" y="116827"/>
                  </a:cubicBezTo>
                  <a:cubicBezTo>
                    <a:pt x="48711" y="116300"/>
                    <a:pt x="48711" y="116300"/>
                    <a:pt x="48711" y="116300"/>
                  </a:cubicBezTo>
                  <a:cubicBezTo>
                    <a:pt x="48711" y="116300"/>
                    <a:pt x="48711" y="116300"/>
                    <a:pt x="48711" y="116300"/>
                  </a:cubicBezTo>
                  <a:cubicBezTo>
                    <a:pt x="48711" y="116300"/>
                    <a:pt x="49900" y="116300"/>
                    <a:pt x="49900" y="116300"/>
                  </a:cubicBezTo>
                  <a:cubicBezTo>
                    <a:pt x="49900" y="116300"/>
                    <a:pt x="49900" y="116300"/>
                    <a:pt x="49900" y="116300"/>
                  </a:cubicBezTo>
                  <a:cubicBezTo>
                    <a:pt x="49900" y="116300"/>
                    <a:pt x="49900" y="116300"/>
                    <a:pt x="49900" y="116300"/>
                  </a:cubicBezTo>
                  <a:cubicBezTo>
                    <a:pt x="49900" y="116300"/>
                    <a:pt x="49900" y="115772"/>
                    <a:pt x="49900" y="115772"/>
                  </a:cubicBezTo>
                  <a:cubicBezTo>
                    <a:pt x="49900" y="115772"/>
                    <a:pt x="49900" y="115772"/>
                    <a:pt x="49900" y="115772"/>
                  </a:cubicBezTo>
                  <a:cubicBezTo>
                    <a:pt x="49900" y="115772"/>
                    <a:pt x="51088" y="115772"/>
                    <a:pt x="51088" y="115772"/>
                  </a:cubicBezTo>
                  <a:cubicBezTo>
                    <a:pt x="51088" y="115772"/>
                    <a:pt x="51088" y="115772"/>
                    <a:pt x="51088" y="115772"/>
                  </a:cubicBezTo>
                  <a:cubicBezTo>
                    <a:pt x="52277" y="115772"/>
                    <a:pt x="52277" y="115772"/>
                    <a:pt x="52277" y="115772"/>
                  </a:cubicBezTo>
                  <a:cubicBezTo>
                    <a:pt x="53466" y="115772"/>
                    <a:pt x="53466" y="115772"/>
                    <a:pt x="53466" y="115244"/>
                  </a:cubicBezTo>
                  <a:cubicBezTo>
                    <a:pt x="53466" y="114711"/>
                    <a:pt x="53466" y="115244"/>
                    <a:pt x="53466" y="114711"/>
                  </a:cubicBezTo>
                  <a:cubicBezTo>
                    <a:pt x="54655" y="114711"/>
                    <a:pt x="55838" y="114711"/>
                    <a:pt x="55838" y="114711"/>
                  </a:cubicBezTo>
                  <a:cubicBezTo>
                    <a:pt x="55838" y="114711"/>
                    <a:pt x="54655" y="114711"/>
                    <a:pt x="54655" y="114711"/>
                  </a:cubicBezTo>
                  <a:cubicBezTo>
                    <a:pt x="54655" y="114711"/>
                    <a:pt x="54655" y="114711"/>
                    <a:pt x="54655" y="115244"/>
                  </a:cubicBezTo>
                  <a:cubicBezTo>
                    <a:pt x="54655" y="115244"/>
                    <a:pt x="55838" y="115772"/>
                    <a:pt x="55838" y="115772"/>
                  </a:cubicBezTo>
                  <a:cubicBezTo>
                    <a:pt x="57027" y="115772"/>
                    <a:pt x="55838" y="115772"/>
                    <a:pt x="57027" y="115772"/>
                  </a:cubicBezTo>
                  <a:cubicBezTo>
                    <a:pt x="57027" y="115244"/>
                    <a:pt x="55838" y="115244"/>
                    <a:pt x="55838" y="115244"/>
                  </a:cubicBezTo>
                  <a:cubicBezTo>
                    <a:pt x="55838" y="115244"/>
                    <a:pt x="57027" y="115244"/>
                    <a:pt x="57027" y="115772"/>
                  </a:cubicBezTo>
                  <a:cubicBezTo>
                    <a:pt x="58216" y="115772"/>
                    <a:pt x="57027" y="115772"/>
                    <a:pt x="58216" y="115772"/>
                  </a:cubicBezTo>
                  <a:cubicBezTo>
                    <a:pt x="58216" y="115244"/>
                    <a:pt x="58216" y="115244"/>
                    <a:pt x="58216" y="114711"/>
                  </a:cubicBezTo>
                  <a:cubicBezTo>
                    <a:pt x="57027" y="114711"/>
                    <a:pt x="58216" y="114711"/>
                    <a:pt x="57027" y="114183"/>
                  </a:cubicBezTo>
                  <a:cubicBezTo>
                    <a:pt x="58216" y="114711"/>
                    <a:pt x="58216" y="114711"/>
                    <a:pt x="59405" y="114711"/>
                  </a:cubicBezTo>
                  <a:cubicBezTo>
                    <a:pt x="58216" y="114711"/>
                    <a:pt x="59405" y="115244"/>
                    <a:pt x="59405" y="115244"/>
                  </a:cubicBezTo>
                  <a:cubicBezTo>
                    <a:pt x="60594" y="115244"/>
                    <a:pt x="59405" y="114711"/>
                    <a:pt x="59405" y="114183"/>
                  </a:cubicBezTo>
                  <a:cubicBezTo>
                    <a:pt x="59405" y="114183"/>
                    <a:pt x="58216" y="113655"/>
                    <a:pt x="58216" y="113655"/>
                  </a:cubicBezTo>
                  <a:cubicBezTo>
                    <a:pt x="59405" y="113655"/>
                    <a:pt x="59405" y="114183"/>
                    <a:pt x="60594" y="114183"/>
                  </a:cubicBezTo>
                  <a:cubicBezTo>
                    <a:pt x="60594" y="114183"/>
                    <a:pt x="60594" y="114183"/>
                    <a:pt x="61783" y="114183"/>
                  </a:cubicBezTo>
                  <a:cubicBezTo>
                    <a:pt x="61783" y="114183"/>
                    <a:pt x="61783" y="114183"/>
                    <a:pt x="61783" y="113655"/>
                  </a:cubicBezTo>
                  <a:cubicBezTo>
                    <a:pt x="61783" y="113655"/>
                    <a:pt x="61783" y="114183"/>
                    <a:pt x="62972" y="114711"/>
                  </a:cubicBezTo>
                  <a:cubicBezTo>
                    <a:pt x="62972" y="114183"/>
                    <a:pt x="62972" y="114183"/>
                    <a:pt x="62972" y="114183"/>
                  </a:cubicBezTo>
                  <a:cubicBezTo>
                    <a:pt x="62972" y="114183"/>
                    <a:pt x="62972" y="114183"/>
                    <a:pt x="62972" y="114183"/>
                  </a:cubicBezTo>
                  <a:cubicBezTo>
                    <a:pt x="62972" y="114183"/>
                    <a:pt x="64161" y="114183"/>
                    <a:pt x="64161" y="113655"/>
                  </a:cubicBezTo>
                  <a:cubicBezTo>
                    <a:pt x="64161" y="113655"/>
                    <a:pt x="64161" y="113655"/>
                    <a:pt x="64161" y="113655"/>
                  </a:cubicBezTo>
                  <a:cubicBezTo>
                    <a:pt x="64161" y="113127"/>
                    <a:pt x="64161" y="113127"/>
                    <a:pt x="64161" y="112600"/>
                  </a:cubicBezTo>
                  <a:cubicBezTo>
                    <a:pt x="65344" y="112072"/>
                    <a:pt x="66533" y="111544"/>
                    <a:pt x="66533" y="112600"/>
                  </a:cubicBezTo>
                  <a:cubicBezTo>
                    <a:pt x="66533" y="112072"/>
                    <a:pt x="65344" y="112072"/>
                    <a:pt x="65344" y="112600"/>
                  </a:cubicBezTo>
                  <a:cubicBezTo>
                    <a:pt x="65344" y="112600"/>
                    <a:pt x="64161" y="113127"/>
                    <a:pt x="64161" y="113127"/>
                  </a:cubicBezTo>
                  <a:cubicBezTo>
                    <a:pt x="64161" y="113655"/>
                    <a:pt x="64161" y="113655"/>
                    <a:pt x="64161" y="113655"/>
                  </a:cubicBezTo>
                  <a:cubicBezTo>
                    <a:pt x="65344" y="114183"/>
                    <a:pt x="65344" y="113655"/>
                    <a:pt x="65344" y="113655"/>
                  </a:cubicBezTo>
                  <a:cubicBezTo>
                    <a:pt x="65344" y="113655"/>
                    <a:pt x="65344" y="113655"/>
                    <a:pt x="65344" y="113655"/>
                  </a:cubicBezTo>
                  <a:cubicBezTo>
                    <a:pt x="65344" y="113655"/>
                    <a:pt x="66533" y="114183"/>
                    <a:pt x="66533" y="114183"/>
                  </a:cubicBezTo>
                  <a:cubicBezTo>
                    <a:pt x="66533" y="114183"/>
                    <a:pt x="66533" y="114183"/>
                    <a:pt x="66533" y="114183"/>
                  </a:cubicBezTo>
                  <a:cubicBezTo>
                    <a:pt x="67722" y="113655"/>
                    <a:pt x="66533" y="113655"/>
                    <a:pt x="67722" y="113655"/>
                  </a:cubicBezTo>
                  <a:cubicBezTo>
                    <a:pt x="67722" y="113655"/>
                    <a:pt x="67722" y="113655"/>
                    <a:pt x="67722" y="113655"/>
                  </a:cubicBezTo>
                  <a:cubicBezTo>
                    <a:pt x="67722" y="113655"/>
                    <a:pt x="68911" y="113655"/>
                    <a:pt x="68911" y="113655"/>
                  </a:cubicBezTo>
                  <a:cubicBezTo>
                    <a:pt x="68911" y="113655"/>
                    <a:pt x="68911" y="113655"/>
                    <a:pt x="68911" y="113655"/>
                  </a:cubicBezTo>
                  <a:cubicBezTo>
                    <a:pt x="70100" y="113655"/>
                    <a:pt x="70100" y="112600"/>
                    <a:pt x="71288" y="113127"/>
                  </a:cubicBezTo>
                  <a:cubicBezTo>
                    <a:pt x="71288" y="113127"/>
                    <a:pt x="71288" y="113127"/>
                    <a:pt x="71288" y="112600"/>
                  </a:cubicBezTo>
                  <a:cubicBezTo>
                    <a:pt x="71288" y="113127"/>
                    <a:pt x="71288" y="113127"/>
                    <a:pt x="71288" y="113127"/>
                  </a:cubicBezTo>
                  <a:cubicBezTo>
                    <a:pt x="72477" y="113127"/>
                    <a:pt x="71288" y="112600"/>
                    <a:pt x="72477" y="112600"/>
                  </a:cubicBezTo>
                  <a:cubicBezTo>
                    <a:pt x="71288" y="112600"/>
                    <a:pt x="72477" y="113127"/>
                    <a:pt x="73661" y="113127"/>
                  </a:cubicBezTo>
                  <a:cubicBezTo>
                    <a:pt x="73661" y="113127"/>
                    <a:pt x="72477" y="113127"/>
                    <a:pt x="72477" y="113127"/>
                  </a:cubicBezTo>
                  <a:cubicBezTo>
                    <a:pt x="72477" y="113127"/>
                    <a:pt x="72477" y="113127"/>
                    <a:pt x="73661" y="113127"/>
                  </a:cubicBezTo>
                  <a:cubicBezTo>
                    <a:pt x="73661" y="113127"/>
                    <a:pt x="74850" y="113655"/>
                    <a:pt x="74850" y="113655"/>
                  </a:cubicBezTo>
                  <a:cubicBezTo>
                    <a:pt x="74850" y="113655"/>
                    <a:pt x="74850" y="113655"/>
                    <a:pt x="74850" y="113127"/>
                  </a:cubicBezTo>
                  <a:cubicBezTo>
                    <a:pt x="76038" y="113127"/>
                    <a:pt x="76038" y="113655"/>
                    <a:pt x="77227" y="113655"/>
                  </a:cubicBezTo>
                  <a:cubicBezTo>
                    <a:pt x="76038" y="113127"/>
                    <a:pt x="76038" y="113127"/>
                    <a:pt x="77227" y="113127"/>
                  </a:cubicBezTo>
                  <a:cubicBezTo>
                    <a:pt x="77227" y="113127"/>
                    <a:pt x="77227" y="113127"/>
                    <a:pt x="77227" y="113127"/>
                  </a:cubicBezTo>
                  <a:cubicBezTo>
                    <a:pt x="77227" y="113655"/>
                    <a:pt x="77227" y="113655"/>
                    <a:pt x="78416" y="113127"/>
                  </a:cubicBezTo>
                  <a:cubicBezTo>
                    <a:pt x="78416" y="113127"/>
                    <a:pt x="78416" y="113127"/>
                    <a:pt x="78416" y="113127"/>
                  </a:cubicBezTo>
                  <a:cubicBezTo>
                    <a:pt x="78416" y="113127"/>
                    <a:pt x="78416" y="112072"/>
                    <a:pt x="78416" y="112600"/>
                  </a:cubicBezTo>
                  <a:cubicBezTo>
                    <a:pt x="80794" y="112072"/>
                    <a:pt x="81977" y="111011"/>
                    <a:pt x="83166" y="110483"/>
                  </a:cubicBezTo>
                  <a:cubicBezTo>
                    <a:pt x="84355" y="109955"/>
                    <a:pt x="85544" y="109427"/>
                    <a:pt x="85544" y="108900"/>
                  </a:cubicBezTo>
                  <a:cubicBezTo>
                    <a:pt x="86733" y="108900"/>
                    <a:pt x="87922" y="108900"/>
                    <a:pt x="87922" y="108372"/>
                  </a:cubicBezTo>
                  <a:cubicBezTo>
                    <a:pt x="90294" y="107311"/>
                    <a:pt x="92672" y="105727"/>
                    <a:pt x="95050" y="104138"/>
                  </a:cubicBezTo>
                  <a:cubicBezTo>
                    <a:pt x="102177" y="100966"/>
                    <a:pt x="108116" y="97266"/>
                    <a:pt x="114061" y="94094"/>
                  </a:cubicBezTo>
                  <a:cubicBezTo>
                    <a:pt x="115250" y="93038"/>
                    <a:pt x="116433" y="93038"/>
                    <a:pt x="116433" y="91983"/>
                  </a:cubicBezTo>
                  <a:cubicBezTo>
                    <a:pt x="117622" y="91455"/>
                    <a:pt x="120000" y="88811"/>
                    <a:pt x="120000" y="882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60" name="Shape 2460"/>
            <p:cNvSpPr/>
            <p:nvPr/>
          </p:nvSpPr>
          <p:spPr>
            <a:xfrm>
              <a:off x="6976724" y="4514119"/>
              <a:ext cx="959727" cy="620551"/>
            </a:xfrm>
            <a:custGeom>
              <a:avLst/>
              <a:gdLst/>
              <a:ahLst/>
              <a:cxnLst/>
              <a:rect l="0" t="0" r="0" b="0"/>
              <a:pathLst>
                <a:path w="120000" h="120000" extrusionOk="0">
                  <a:moveTo>
                    <a:pt x="26438" y="66710"/>
                  </a:moveTo>
                  <a:cubicBezTo>
                    <a:pt x="26438" y="66710"/>
                    <a:pt x="24405" y="63574"/>
                    <a:pt x="24405" y="63574"/>
                  </a:cubicBezTo>
                  <a:cubicBezTo>
                    <a:pt x="24405" y="63574"/>
                    <a:pt x="22372" y="60438"/>
                    <a:pt x="22372" y="60438"/>
                  </a:cubicBezTo>
                  <a:cubicBezTo>
                    <a:pt x="20338" y="60438"/>
                    <a:pt x="20338" y="57302"/>
                    <a:pt x="18305" y="60438"/>
                  </a:cubicBezTo>
                  <a:cubicBezTo>
                    <a:pt x="18305" y="60438"/>
                    <a:pt x="18305" y="60438"/>
                    <a:pt x="16272" y="60438"/>
                  </a:cubicBezTo>
                  <a:cubicBezTo>
                    <a:pt x="14238" y="60438"/>
                    <a:pt x="16272" y="60438"/>
                    <a:pt x="14238" y="60438"/>
                  </a:cubicBezTo>
                  <a:cubicBezTo>
                    <a:pt x="14238" y="57302"/>
                    <a:pt x="14238" y="57302"/>
                    <a:pt x="12205" y="60438"/>
                  </a:cubicBezTo>
                  <a:cubicBezTo>
                    <a:pt x="12205" y="60438"/>
                    <a:pt x="10172" y="60438"/>
                    <a:pt x="10172" y="60438"/>
                  </a:cubicBezTo>
                  <a:cubicBezTo>
                    <a:pt x="8133" y="63574"/>
                    <a:pt x="8133" y="63574"/>
                    <a:pt x="8133" y="66710"/>
                  </a:cubicBezTo>
                  <a:cubicBezTo>
                    <a:pt x="6100" y="66710"/>
                    <a:pt x="8133" y="63574"/>
                    <a:pt x="6100" y="63574"/>
                  </a:cubicBezTo>
                  <a:cubicBezTo>
                    <a:pt x="4066" y="66710"/>
                    <a:pt x="6100" y="66710"/>
                    <a:pt x="4066" y="69840"/>
                  </a:cubicBezTo>
                  <a:cubicBezTo>
                    <a:pt x="4066" y="66710"/>
                    <a:pt x="4066" y="66710"/>
                    <a:pt x="2033" y="63574"/>
                  </a:cubicBezTo>
                  <a:cubicBezTo>
                    <a:pt x="2033" y="63574"/>
                    <a:pt x="2033" y="66710"/>
                    <a:pt x="0" y="63574"/>
                  </a:cubicBezTo>
                  <a:cubicBezTo>
                    <a:pt x="2033" y="66710"/>
                    <a:pt x="2033" y="69840"/>
                    <a:pt x="4066" y="72975"/>
                  </a:cubicBezTo>
                  <a:cubicBezTo>
                    <a:pt x="2033" y="72975"/>
                    <a:pt x="2033" y="76111"/>
                    <a:pt x="2033" y="76111"/>
                  </a:cubicBezTo>
                  <a:cubicBezTo>
                    <a:pt x="2033" y="72975"/>
                    <a:pt x="2033" y="72975"/>
                    <a:pt x="0" y="72975"/>
                  </a:cubicBezTo>
                  <a:cubicBezTo>
                    <a:pt x="2033" y="76111"/>
                    <a:pt x="2033" y="76111"/>
                    <a:pt x="2033" y="76111"/>
                  </a:cubicBezTo>
                  <a:cubicBezTo>
                    <a:pt x="0" y="76111"/>
                    <a:pt x="0" y="76111"/>
                    <a:pt x="0" y="76111"/>
                  </a:cubicBezTo>
                  <a:cubicBezTo>
                    <a:pt x="0" y="79247"/>
                    <a:pt x="2033" y="79247"/>
                    <a:pt x="2033" y="79247"/>
                  </a:cubicBezTo>
                  <a:cubicBezTo>
                    <a:pt x="4066" y="79247"/>
                    <a:pt x="4066" y="82382"/>
                    <a:pt x="4066" y="82382"/>
                  </a:cubicBezTo>
                  <a:cubicBezTo>
                    <a:pt x="4066" y="82382"/>
                    <a:pt x="6100" y="82382"/>
                    <a:pt x="6100" y="85518"/>
                  </a:cubicBezTo>
                  <a:cubicBezTo>
                    <a:pt x="6100" y="85518"/>
                    <a:pt x="6100" y="85518"/>
                    <a:pt x="6100" y="85518"/>
                  </a:cubicBezTo>
                  <a:cubicBezTo>
                    <a:pt x="6100" y="88654"/>
                    <a:pt x="6100" y="88654"/>
                    <a:pt x="6100" y="88654"/>
                  </a:cubicBezTo>
                  <a:cubicBezTo>
                    <a:pt x="4066" y="88654"/>
                    <a:pt x="4066" y="88654"/>
                    <a:pt x="4066" y="91784"/>
                  </a:cubicBezTo>
                  <a:cubicBezTo>
                    <a:pt x="4066" y="91784"/>
                    <a:pt x="4066" y="94920"/>
                    <a:pt x="2033" y="94920"/>
                  </a:cubicBezTo>
                  <a:cubicBezTo>
                    <a:pt x="2033" y="94920"/>
                    <a:pt x="4066" y="98055"/>
                    <a:pt x="4066" y="98055"/>
                  </a:cubicBezTo>
                  <a:cubicBezTo>
                    <a:pt x="4066" y="98055"/>
                    <a:pt x="6100" y="94920"/>
                    <a:pt x="8133" y="91784"/>
                  </a:cubicBezTo>
                  <a:cubicBezTo>
                    <a:pt x="8133" y="88654"/>
                    <a:pt x="8133" y="85518"/>
                    <a:pt x="10172" y="82382"/>
                  </a:cubicBezTo>
                  <a:cubicBezTo>
                    <a:pt x="10172" y="82382"/>
                    <a:pt x="12205" y="79247"/>
                    <a:pt x="12205" y="82382"/>
                  </a:cubicBezTo>
                  <a:cubicBezTo>
                    <a:pt x="12205" y="79247"/>
                    <a:pt x="12205" y="79247"/>
                    <a:pt x="14238" y="79247"/>
                  </a:cubicBezTo>
                  <a:cubicBezTo>
                    <a:pt x="14238" y="79247"/>
                    <a:pt x="14238" y="79247"/>
                    <a:pt x="14238" y="79247"/>
                  </a:cubicBezTo>
                  <a:cubicBezTo>
                    <a:pt x="14238" y="76111"/>
                    <a:pt x="16272" y="82382"/>
                    <a:pt x="18305" y="79247"/>
                  </a:cubicBezTo>
                  <a:cubicBezTo>
                    <a:pt x="16272" y="79247"/>
                    <a:pt x="16272" y="79247"/>
                    <a:pt x="18305" y="79247"/>
                  </a:cubicBezTo>
                  <a:cubicBezTo>
                    <a:pt x="18305" y="79247"/>
                    <a:pt x="18305" y="76111"/>
                    <a:pt x="20338" y="76111"/>
                  </a:cubicBezTo>
                  <a:cubicBezTo>
                    <a:pt x="20338" y="76111"/>
                    <a:pt x="20338" y="76111"/>
                    <a:pt x="22372" y="72975"/>
                  </a:cubicBezTo>
                  <a:cubicBezTo>
                    <a:pt x="22372" y="72975"/>
                    <a:pt x="20338" y="72975"/>
                    <a:pt x="22372" y="72975"/>
                  </a:cubicBezTo>
                  <a:cubicBezTo>
                    <a:pt x="22372" y="72975"/>
                    <a:pt x="22372" y="72975"/>
                    <a:pt x="22372" y="72975"/>
                  </a:cubicBezTo>
                  <a:cubicBezTo>
                    <a:pt x="22372" y="72975"/>
                    <a:pt x="22372" y="72975"/>
                    <a:pt x="24405" y="72975"/>
                  </a:cubicBezTo>
                  <a:cubicBezTo>
                    <a:pt x="24405" y="69840"/>
                    <a:pt x="24405" y="69840"/>
                    <a:pt x="24405" y="69840"/>
                  </a:cubicBezTo>
                  <a:cubicBezTo>
                    <a:pt x="24405" y="69840"/>
                    <a:pt x="24405" y="69840"/>
                    <a:pt x="24405" y="69840"/>
                  </a:cubicBezTo>
                  <a:cubicBezTo>
                    <a:pt x="26438" y="63574"/>
                    <a:pt x="24405" y="69840"/>
                    <a:pt x="26438" y="69840"/>
                  </a:cubicBezTo>
                  <a:cubicBezTo>
                    <a:pt x="26438" y="69840"/>
                    <a:pt x="26438" y="69840"/>
                    <a:pt x="26438" y="66710"/>
                  </a:cubicBezTo>
                  <a:cubicBezTo>
                    <a:pt x="26438" y="66710"/>
                    <a:pt x="28472" y="66710"/>
                    <a:pt x="28472" y="69840"/>
                  </a:cubicBezTo>
                  <a:cubicBezTo>
                    <a:pt x="28472" y="66710"/>
                    <a:pt x="28472" y="66710"/>
                    <a:pt x="26438" y="66710"/>
                  </a:cubicBezTo>
                  <a:close/>
                  <a:moveTo>
                    <a:pt x="6100" y="44765"/>
                  </a:moveTo>
                  <a:cubicBezTo>
                    <a:pt x="10172" y="44765"/>
                    <a:pt x="12205" y="44765"/>
                    <a:pt x="12205" y="51031"/>
                  </a:cubicBezTo>
                  <a:cubicBezTo>
                    <a:pt x="12205" y="51031"/>
                    <a:pt x="12205" y="54167"/>
                    <a:pt x="12205" y="54167"/>
                  </a:cubicBezTo>
                  <a:cubicBezTo>
                    <a:pt x="14238" y="57302"/>
                    <a:pt x="14238" y="54167"/>
                    <a:pt x="16272" y="54167"/>
                  </a:cubicBezTo>
                  <a:cubicBezTo>
                    <a:pt x="16272" y="54167"/>
                    <a:pt x="16272" y="51031"/>
                    <a:pt x="16272" y="47901"/>
                  </a:cubicBezTo>
                  <a:cubicBezTo>
                    <a:pt x="18305" y="44765"/>
                    <a:pt x="18305" y="47901"/>
                    <a:pt x="18305" y="47901"/>
                  </a:cubicBezTo>
                  <a:cubicBezTo>
                    <a:pt x="18305" y="47901"/>
                    <a:pt x="18305" y="51031"/>
                    <a:pt x="18305" y="51031"/>
                  </a:cubicBezTo>
                  <a:cubicBezTo>
                    <a:pt x="20338" y="51031"/>
                    <a:pt x="20338" y="47901"/>
                    <a:pt x="20338" y="47901"/>
                  </a:cubicBezTo>
                  <a:cubicBezTo>
                    <a:pt x="20338" y="44765"/>
                    <a:pt x="22372" y="47901"/>
                    <a:pt x="22372" y="44765"/>
                  </a:cubicBezTo>
                  <a:cubicBezTo>
                    <a:pt x="22372" y="44765"/>
                    <a:pt x="22372" y="44765"/>
                    <a:pt x="22372" y="41630"/>
                  </a:cubicBezTo>
                  <a:cubicBezTo>
                    <a:pt x="22372" y="41630"/>
                    <a:pt x="20338" y="38494"/>
                    <a:pt x="20338" y="38494"/>
                  </a:cubicBezTo>
                  <a:cubicBezTo>
                    <a:pt x="20338" y="35358"/>
                    <a:pt x="18305" y="38494"/>
                    <a:pt x="16272" y="38494"/>
                  </a:cubicBezTo>
                  <a:cubicBezTo>
                    <a:pt x="16272" y="35358"/>
                    <a:pt x="16272" y="35358"/>
                    <a:pt x="16272" y="32223"/>
                  </a:cubicBezTo>
                  <a:cubicBezTo>
                    <a:pt x="14238" y="29087"/>
                    <a:pt x="14238" y="35358"/>
                    <a:pt x="14238" y="35358"/>
                  </a:cubicBezTo>
                  <a:cubicBezTo>
                    <a:pt x="12205" y="38494"/>
                    <a:pt x="12205" y="35358"/>
                    <a:pt x="12205" y="38494"/>
                  </a:cubicBezTo>
                  <a:cubicBezTo>
                    <a:pt x="12205" y="38494"/>
                    <a:pt x="12205" y="38494"/>
                    <a:pt x="12205" y="38494"/>
                  </a:cubicBezTo>
                  <a:cubicBezTo>
                    <a:pt x="12205" y="38494"/>
                    <a:pt x="12205" y="38494"/>
                    <a:pt x="12205" y="38494"/>
                  </a:cubicBezTo>
                  <a:cubicBezTo>
                    <a:pt x="10172" y="38494"/>
                    <a:pt x="6100" y="38494"/>
                    <a:pt x="6100" y="41630"/>
                  </a:cubicBezTo>
                  <a:cubicBezTo>
                    <a:pt x="2033" y="41630"/>
                    <a:pt x="6100" y="41630"/>
                    <a:pt x="6100" y="44765"/>
                  </a:cubicBezTo>
                  <a:close/>
                  <a:moveTo>
                    <a:pt x="120000" y="16550"/>
                  </a:moveTo>
                  <a:cubicBezTo>
                    <a:pt x="120000" y="16550"/>
                    <a:pt x="120000" y="16550"/>
                    <a:pt x="117966" y="13414"/>
                  </a:cubicBezTo>
                  <a:cubicBezTo>
                    <a:pt x="117966" y="13414"/>
                    <a:pt x="117966" y="13414"/>
                    <a:pt x="115933" y="10278"/>
                  </a:cubicBezTo>
                  <a:cubicBezTo>
                    <a:pt x="113900" y="16550"/>
                    <a:pt x="109827" y="16550"/>
                    <a:pt x="105761" y="13414"/>
                  </a:cubicBezTo>
                  <a:cubicBezTo>
                    <a:pt x="103727" y="13414"/>
                    <a:pt x="99661" y="13414"/>
                    <a:pt x="97627" y="13414"/>
                  </a:cubicBezTo>
                  <a:cubicBezTo>
                    <a:pt x="95594" y="13414"/>
                    <a:pt x="95594" y="10278"/>
                    <a:pt x="93561" y="10278"/>
                  </a:cubicBezTo>
                  <a:cubicBezTo>
                    <a:pt x="93561" y="10278"/>
                    <a:pt x="91527" y="7148"/>
                    <a:pt x="91527" y="7148"/>
                  </a:cubicBezTo>
                  <a:cubicBezTo>
                    <a:pt x="89488" y="7148"/>
                    <a:pt x="89488" y="7148"/>
                    <a:pt x="89488" y="7148"/>
                  </a:cubicBezTo>
                  <a:cubicBezTo>
                    <a:pt x="87455" y="7148"/>
                    <a:pt x="85422" y="4013"/>
                    <a:pt x="83388" y="4013"/>
                  </a:cubicBezTo>
                  <a:cubicBezTo>
                    <a:pt x="83388" y="4013"/>
                    <a:pt x="81355" y="4013"/>
                    <a:pt x="81355" y="4013"/>
                  </a:cubicBezTo>
                  <a:cubicBezTo>
                    <a:pt x="79322" y="4013"/>
                    <a:pt x="79322" y="4013"/>
                    <a:pt x="79322" y="877"/>
                  </a:cubicBezTo>
                  <a:cubicBezTo>
                    <a:pt x="77288" y="877"/>
                    <a:pt x="79322" y="7148"/>
                    <a:pt x="77288" y="877"/>
                  </a:cubicBezTo>
                  <a:cubicBezTo>
                    <a:pt x="77288" y="4013"/>
                    <a:pt x="75255" y="7148"/>
                    <a:pt x="75255" y="4013"/>
                  </a:cubicBezTo>
                  <a:cubicBezTo>
                    <a:pt x="75255" y="4013"/>
                    <a:pt x="73222" y="-2258"/>
                    <a:pt x="73222" y="877"/>
                  </a:cubicBezTo>
                  <a:cubicBezTo>
                    <a:pt x="73222" y="877"/>
                    <a:pt x="75255" y="7148"/>
                    <a:pt x="73222" y="4013"/>
                  </a:cubicBezTo>
                  <a:cubicBezTo>
                    <a:pt x="71188" y="4013"/>
                    <a:pt x="69150" y="877"/>
                    <a:pt x="69150" y="877"/>
                  </a:cubicBezTo>
                  <a:cubicBezTo>
                    <a:pt x="69150" y="877"/>
                    <a:pt x="69150" y="4013"/>
                    <a:pt x="69150" y="4013"/>
                  </a:cubicBezTo>
                  <a:cubicBezTo>
                    <a:pt x="69150" y="4013"/>
                    <a:pt x="71188" y="7148"/>
                    <a:pt x="71188" y="7148"/>
                  </a:cubicBezTo>
                  <a:cubicBezTo>
                    <a:pt x="69150" y="7148"/>
                    <a:pt x="67116" y="7148"/>
                    <a:pt x="67116" y="10278"/>
                  </a:cubicBezTo>
                  <a:cubicBezTo>
                    <a:pt x="67116" y="10278"/>
                    <a:pt x="65083" y="7148"/>
                    <a:pt x="63050" y="7148"/>
                  </a:cubicBezTo>
                  <a:cubicBezTo>
                    <a:pt x="63050" y="7148"/>
                    <a:pt x="63050" y="7148"/>
                    <a:pt x="63050" y="7148"/>
                  </a:cubicBezTo>
                  <a:cubicBezTo>
                    <a:pt x="61016" y="7148"/>
                    <a:pt x="63050" y="10278"/>
                    <a:pt x="63050" y="10278"/>
                  </a:cubicBezTo>
                  <a:cubicBezTo>
                    <a:pt x="61016" y="10278"/>
                    <a:pt x="61016" y="7148"/>
                    <a:pt x="61016" y="7148"/>
                  </a:cubicBezTo>
                  <a:cubicBezTo>
                    <a:pt x="58983" y="7148"/>
                    <a:pt x="58983" y="10278"/>
                    <a:pt x="58983" y="7148"/>
                  </a:cubicBezTo>
                  <a:cubicBezTo>
                    <a:pt x="56950" y="7148"/>
                    <a:pt x="56950" y="7148"/>
                    <a:pt x="56950" y="7148"/>
                  </a:cubicBezTo>
                  <a:cubicBezTo>
                    <a:pt x="54916" y="4013"/>
                    <a:pt x="56950" y="10278"/>
                    <a:pt x="56950" y="10278"/>
                  </a:cubicBezTo>
                  <a:cubicBezTo>
                    <a:pt x="54916" y="13414"/>
                    <a:pt x="54916" y="10278"/>
                    <a:pt x="54916" y="10278"/>
                  </a:cubicBezTo>
                  <a:cubicBezTo>
                    <a:pt x="52883" y="10278"/>
                    <a:pt x="52883" y="10278"/>
                    <a:pt x="52883" y="10278"/>
                  </a:cubicBezTo>
                  <a:cubicBezTo>
                    <a:pt x="52883" y="10278"/>
                    <a:pt x="54916" y="13414"/>
                    <a:pt x="52883" y="13414"/>
                  </a:cubicBezTo>
                  <a:cubicBezTo>
                    <a:pt x="52883" y="13414"/>
                    <a:pt x="52883" y="10278"/>
                    <a:pt x="50850" y="10278"/>
                  </a:cubicBezTo>
                  <a:cubicBezTo>
                    <a:pt x="50850" y="10278"/>
                    <a:pt x="50850" y="13414"/>
                    <a:pt x="50850" y="13414"/>
                  </a:cubicBezTo>
                  <a:cubicBezTo>
                    <a:pt x="48811" y="10278"/>
                    <a:pt x="48811" y="7148"/>
                    <a:pt x="46777" y="10278"/>
                  </a:cubicBezTo>
                  <a:cubicBezTo>
                    <a:pt x="46777" y="13414"/>
                    <a:pt x="46777" y="13414"/>
                    <a:pt x="46777" y="13414"/>
                  </a:cubicBezTo>
                  <a:cubicBezTo>
                    <a:pt x="44744" y="13414"/>
                    <a:pt x="44744" y="13414"/>
                    <a:pt x="44744" y="13414"/>
                  </a:cubicBezTo>
                  <a:cubicBezTo>
                    <a:pt x="44744" y="16550"/>
                    <a:pt x="46777" y="16550"/>
                    <a:pt x="44744" y="16550"/>
                  </a:cubicBezTo>
                  <a:cubicBezTo>
                    <a:pt x="44744" y="16550"/>
                    <a:pt x="42711" y="13414"/>
                    <a:pt x="42711" y="13414"/>
                  </a:cubicBezTo>
                  <a:cubicBezTo>
                    <a:pt x="40677" y="16550"/>
                    <a:pt x="44744" y="19685"/>
                    <a:pt x="42711" y="22821"/>
                  </a:cubicBezTo>
                  <a:cubicBezTo>
                    <a:pt x="42711" y="19685"/>
                    <a:pt x="36611" y="19685"/>
                    <a:pt x="36611" y="19685"/>
                  </a:cubicBezTo>
                  <a:cubicBezTo>
                    <a:pt x="36611" y="22821"/>
                    <a:pt x="36611" y="22821"/>
                    <a:pt x="36611" y="22821"/>
                  </a:cubicBezTo>
                  <a:cubicBezTo>
                    <a:pt x="36611" y="22821"/>
                    <a:pt x="34577" y="22821"/>
                    <a:pt x="34577" y="22821"/>
                  </a:cubicBezTo>
                  <a:cubicBezTo>
                    <a:pt x="34577" y="22821"/>
                    <a:pt x="34577" y="22821"/>
                    <a:pt x="34577" y="22821"/>
                  </a:cubicBezTo>
                  <a:cubicBezTo>
                    <a:pt x="34577" y="22821"/>
                    <a:pt x="32544" y="22821"/>
                    <a:pt x="32544" y="22821"/>
                  </a:cubicBezTo>
                  <a:cubicBezTo>
                    <a:pt x="30511" y="25957"/>
                    <a:pt x="32544" y="29087"/>
                    <a:pt x="32544" y="32223"/>
                  </a:cubicBezTo>
                  <a:cubicBezTo>
                    <a:pt x="30511" y="29087"/>
                    <a:pt x="30511" y="32223"/>
                    <a:pt x="30511" y="35358"/>
                  </a:cubicBezTo>
                  <a:cubicBezTo>
                    <a:pt x="30511" y="35358"/>
                    <a:pt x="30511" y="35358"/>
                    <a:pt x="30511" y="35358"/>
                  </a:cubicBezTo>
                  <a:cubicBezTo>
                    <a:pt x="30511" y="35358"/>
                    <a:pt x="32544" y="35358"/>
                    <a:pt x="32544" y="38494"/>
                  </a:cubicBezTo>
                  <a:cubicBezTo>
                    <a:pt x="32544" y="38494"/>
                    <a:pt x="32544" y="35358"/>
                    <a:pt x="34577" y="35358"/>
                  </a:cubicBezTo>
                  <a:cubicBezTo>
                    <a:pt x="32544" y="35358"/>
                    <a:pt x="32544" y="35358"/>
                    <a:pt x="32544" y="32223"/>
                  </a:cubicBezTo>
                  <a:cubicBezTo>
                    <a:pt x="34577" y="35358"/>
                    <a:pt x="34577" y="38494"/>
                    <a:pt x="32544" y="38494"/>
                  </a:cubicBezTo>
                  <a:cubicBezTo>
                    <a:pt x="32544" y="38494"/>
                    <a:pt x="32544" y="38494"/>
                    <a:pt x="30511" y="38494"/>
                  </a:cubicBezTo>
                  <a:cubicBezTo>
                    <a:pt x="30511" y="41630"/>
                    <a:pt x="30511" y="41630"/>
                    <a:pt x="30511" y="44765"/>
                  </a:cubicBezTo>
                  <a:cubicBezTo>
                    <a:pt x="32544" y="47901"/>
                    <a:pt x="32544" y="47901"/>
                    <a:pt x="30511" y="51031"/>
                  </a:cubicBezTo>
                  <a:cubicBezTo>
                    <a:pt x="30511" y="47901"/>
                    <a:pt x="34577" y="47901"/>
                    <a:pt x="36611" y="47901"/>
                  </a:cubicBezTo>
                  <a:cubicBezTo>
                    <a:pt x="36611" y="47901"/>
                    <a:pt x="38644" y="47901"/>
                    <a:pt x="38644" y="51031"/>
                  </a:cubicBezTo>
                  <a:cubicBezTo>
                    <a:pt x="36611" y="47901"/>
                    <a:pt x="36611" y="51031"/>
                    <a:pt x="36611" y="51031"/>
                  </a:cubicBezTo>
                  <a:cubicBezTo>
                    <a:pt x="36611" y="51031"/>
                    <a:pt x="36611" y="51031"/>
                    <a:pt x="34577" y="51031"/>
                  </a:cubicBezTo>
                  <a:cubicBezTo>
                    <a:pt x="34577" y="51031"/>
                    <a:pt x="32544" y="51031"/>
                    <a:pt x="32544" y="51031"/>
                  </a:cubicBezTo>
                  <a:cubicBezTo>
                    <a:pt x="32544" y="51031"/>
                    <a:pt x="32544" y="51031"/>
                    <a:pt x="32544" y="51031"/>
                  </a:cubicBezTo>
                  <a:cubicBezTo>
                    <a:pt x="32544" y="54167"/>
                    <a:pt x="30511" y="54167"/>
                    <a:pt x="30511" y="54167"/>
                  </a:cubicBezTo>
                  <a:cubicBezTo>
                    <a:pt x="30511" y="54167"/>
                    <a:pt x="30511" y="60438"/>
                    <a:pt x="32544" y="60438"/>
                  </a:cubicBezTo>
                  <a:cubicBezTo>
                    <a:pt x="32544" y="60438"/>
                    <a:pt x="32544" y="60438"/>
                    <a:pt x="32544" y="60438"/>
                  </a:cubicBezTo>
                  <a:cubicBezTo>
                    <a:pt x="32544" y="60438"/>
                    <a:pt x="32544" y="60438"/>
                    <a:pt x="32544" y="63574"/>
                  </a:cubicBezTo>
                  <a:cubicBezTo>
                    <a:pt x="32544" y="63574"/>
                    <a:pt x="34577" y="63574"/>
                    <a:pt x="34577" y="63574"/>
                  </a:cubicBezTo>
                  <a:cubicBezTo>
                    <a:pt x="34577" y="63574"/>
                    <a:pt x="34577" y="66710"/>
                    <a:pt x="34577" y="66710"/>
                  </a:cubicBezTo>
                  <a:cubicBezTo>
                    <a:pt x="34577" y="69840"/>
                    <a:pt x="34577" y="72975"/>
                    <a:pt x="36611" y="72975"/>
                  </a:cubicBezTo>
                  <a:cubicBezTo>
                    <a:pt x="36611" y="72975"/>
                    <a:pt x="36611" y="72975"/>
                    <a:pt x="36611" y="72975"/>
                  </a:cubicBezTo>
                  <a:cubicBezTo>
                    <a:pt x="38644" y="72975"/>
                    <a:pt x="38644" y="72975"/>
                    <a:pt x="40677" y="76111"/>
                  </a:cubicBezTo>
                  <a:cubicBezTo>
                    <a:pt x="40677" y="76111"/>
                    <a:pt x="40677" y="79247"/>
                    <a:pt x="42711" y="79247"/>
                  </a:cubicBezTo>
                  <a:cubicBezTo>
                    <a:pt x="42711" y="79247"/>
                    <a:pt x="42711" y="76111"/>
                    <a:pt x="42711" y="76111"/>
                  </a:cubicBezTo>
                  <a:cubicBezTo>
                    <a:pt x="42711" y="76111"/>
                    <a:pt x="44744" y="76111"/>
                    <a:pt x="44744" y="76111"/>
                  </a:cubicBezTo>
                  <a:cubicBezTo>
                    <a:pt x="44744" y="76111"/>
                    <a:pt x="44744" y="72975"/>
                    <a:pt x="46777" y="72975"/>
                  </a:cubicBezTo>
                  <a:cubicBezTo>
                    <a:pt x="48811" y="69840"/>
                    <a:pt x="50850" y="72975"/>
                    <a:pt x="50850" y="76111"/>
                  </a:cubicBezTo>
                  <a:cubicBezTo>
                    <a:pt x="50850" y="76111"/>
                    <a:pt x="50850" y="76111"/>
                    <a:pt x="48811" y="79247"/>
                  </a:cubicBezTo>
                  <a:cubicBezTo>
                    <a:pt x="48811" y="79247"/>
                    <a:pt x="48811" y="79247"/>
                    <a:pt x="48811" y="79247"/>
                  </a:cubicBezTo>
                  <a:cubicBezTo>
                    <a:pt x="48811" y="82382"/>
                    <a:pt x="48811" y="85518"/>
                    <a:pt x="48811" y="88654"/>
                  </a:cubicBezTo>
                  <a:cubicBezTo>
                    <a:pt x="48811" y="91784"/>
                    <a:pt x="44744" y="98055"/>
                    <a:pt x="46777" y="98055"/>
                  </a:cubicBezTo>
                  <a:cubicBezTo>
                    <a:pt x="46777" y="101191"/>
                    <a:pt x="46777" y="98055"/>
                    <a:pt x="48811" y="98055"/>
                  </a:cubicBezTo>
                  <a:cubicBezTo>
                    <a:pt x="48811" y="98055"/>
                    <a:pt x="48811" y="94920"/>
                    <a:pt x="50850" y="94920"/>
                  </a:cubicBezTo>
                  <a:cubicBezTo>
                    <a:pt x="52883" y="94920"/>
                    <a:pt x="52883" y="94920"/>
                    <a:pt x="52883" y="94920"/>
                  </a:cubicBezTo>
                  <a:cubicBezTo>
                    <a:pt x="52883" y="94920"/>
                    <a:pt x="52883" y="91784"/>
                    <a:pt x="54916" y="91784"/>
                  </a:cubicBezTo>
                  <a:cubicBezTo>
                    <a:pt x="54916" y="91784"/>
                    <a:pt x="54916" y="94920"/>
                    <a:pt x="54916" y="94920"/>
                  </a:cubicBezTo>
                  <a:cubicBezTo>
                    <a:pt x="54916" y="94920"/>
                    <a:pt x="56950" y="91784"/>
                    <a:pt x="56950" y="91784"/>
                  </a:cubicBezTo>
                  <a:cubicBezTo>
                    <a:pt x="58983" y="91784"/>
                    <a:pt x="58983" y="88654"/>
                    <a:pt x="61016" y="88654"/>
                  </a:cubicBezTo>
                  <a:cubicBezTo>
                    <a:pt x="63050" y="88654"/>
                    <a:pt x="61016" y="91784"/>
                    <a:pt x="63050" y="91784"/>
                  </a:cubicBezTo>
                  <a:cubicBezTo>
                    <a:pt x="65083" y="94920"/>
                    <a:pt x="63050" y="88654"/>
                    <a:pt x="65083" y="88654"/>
                  </a:cubicBezTo>
                  <a:cubicBezTo>
                    <a:pt x="65083" y="88654"/>
                    <a:pt x="65083" y="91784"/>
                    <a:pt x="65083" y="91784"/>
                  </a:cubicBezTo>
                  <a:cubicBezTo>
                    <a:pt x="67116" y="91784"/>
                    <a:pt x="67116" y="94920"/>
                    <a:pt x="69150" y="94920"/>
                  </a:cubicBezTo>
                  <a:cubicBezTo>
                    <a:pt x="69150" y="94920"/>
                    <a:pt x="69150" y="98055"/>
                    <a:pt x="71188" y="98055"/>
                  </a:cubicBezTo>
                  <a:cubicBezTo>
                    <a:pt x="71188" y="98055"/>
                    <a:pt x="71188" y="98055"/>
                    <a:pt x="73222" y="98055"/>
                  </a:cubicBezTo>
                  <a:cubicBezTo>
                    <a:pt x="73222" y="98055"/>
                    <a:pt x="73222" y="98055"/>
                    <a:pt x="73222" y="98055"/>
                  </a:cubicBezTo>
                  <a:cubicBezTo>
                    <a:pt x="75255" y="101191"/>
                    <a:pt x="73222" y="101191"/>
                    <a:pt x="75255" y="101191"/>
                  </a:cubicBezTo>
                  <a:cubicBezTo>
                    <a:pt x="77288" y="101191"/>
                    <a:pt x="77288" y="101191"/>
                    <a:pt x="77288" y="104327"/>
                  </a:cubicBezTo>
                  <a:cubicBezTo>
                    <a:pt x="79322" y="104327"/>
                    <a:pt x="79322" y="104327"/>
                    <a:pt x="79322" y="107462"/>
                  </a:cubicBezTo>
                  <a:cubicBezTo>
                    <a:pt x="79322" y="107462"/>
                    <a:pt x="81355" y="110592"/>
                    <a:pt x="83388" y="113728"/>
                  </a:cubicBezTo>
                  <a:cubicBezTo>
                    <a:pt x="83388" y="113728"/>
                    <a:pt x="83388" y="116864"/>
                    <a:pt x="85422" y="116864"/>
                  </a:cubicBezTo>
                  <a:cubicBezTo>
                    <a:pt x="85422" y="116864"/>
                    <a:pt x="87455" y="120000"/>
                    <a:pt x="87455" y="120000"/>
                  </a:cubicBezTo>
                  <a:cubicBezTo>
                    <a:pt x="89488" y="120000"/>
                    <a:pt x="89488" y="116864"/>
                    <a:pt x="89488" y="116864"/>
                  </a:cubicBezTo>
                  <a:cubicBezTo>
                    <a:pt x="91527" y="116864"/>
                    <a:pt x="91527" y="116864"/>
                    <a:pt x="91527" y="116864"/>
                  </a:cubicBezTo>
                  <a:cubicBezTo>
                    <a:pt x="93561" y="116864"/>
                    <a:pt x="93561" y="116864"/>
                    <a:pt x="93561" y="116864"/>
                  </a:cubicBezTo>
                  <a:cubicBezTo>
                    <a:pt x="93561" y="113728"/>
                    <a:pt x="95594" y="113728"/>
                    <a:pt x="95594" y="116864"/>
                  </a:cubicBezTo>
                  <a:cubicBezTo>
                    <a:pt x="97627" y="116864"/>
                    <a:pt x="97627" y="116864"/>
                    <a:pt x="99661" y="120000"/>
                  </a:cubicBezTo>
                  <a:cubicBezTo>
                    <a:pt x="99661" y="120000"/>
                    <a:pt x="101694" y="120000"/>
                    <a:pt x="101694" y="120000"/>
                  </a:cubicBezTo>
                  <a:cubicBezTo>
                    <a:pt x="103727" y="120000"/>
                    <a:pt x="101694" y="120000"/>
                    <a:pt x="103727" y="116864"/>
                  </a:cubicBezTo>
                  <a:cubicBezTo>
                    <a:pt x="101694" y="120000"/>
                    <a:pt x="103727" y="116864"/>
                    <a:pt x="103727" y="116864"/>
                  </a:cubicBezTo>
                  <a:cubicBezTo>
                    <a:pt x="103727" y="116864"/>
                    <a:pt x="103727" y="113728"/>
                    <a:pt x="103727" y="113728"/>
                  </a:cubicBezTo>
                  <a:cubicBezTo>
                    <a:pt x="103727" y="113728"/>
                    <a:pt x="103727" y="110592"/>
                    <a:pt x="103727" y="110592"/>
                  </a:cubicBezTo>
                  <a:cubicBezTo>
                    <a:pt x="103727" y="110592"/>
                    <a:pt x="105761" y="110592"/>
                    <a:pt x="105761" y="110592"/>
                  </a:cubicBezTo>
                  <a:cubicBezTo>
                    <a:pt x="105761" y="107462"/>
                    <a:pt x="105761" y="107462"/>
                    <a:pt x="107794" y="104327"/>
                  </a:cubicBezTo>
                  <a:cubicBezTo>
                    <a:pt x="107794" y="104327"/>
                    <a:pt x="105761" y="104327"/>
                    <a:pt x="105761" y="104327"/>
                  </a:cubicBezTo>
                  <a:cubicBezTo>
                    <a:pt x="107794" y="104327"/>
                    <a:pt x="111866" y="104327"/>
                    <a:pt x="111866" y="101191"/>
                  </a:cubicBezTo>
                  <a:cubicBezTo>
                    <a:pt x="111866" y="98055"/>
                    <a:pt x="109827" y="101191"/>
                    <a:pt x="109827" y="98055"/>
                  </a:cubicBezTo>
                  <a:cubicBezTo>
                    <a:pt x="109827" y="98055"/>
                    <a:pt x="109827" y="94920"/>
                    <a:pt x="109827" y="94920"/>
                  </a:cubicBezTo>
                  <a:cubicBezTo>
                    <a:pt x="109827" y="94920"/>
                    <a:pt x="107794" y="94920"/>
                    <a:pt x="107794" y="94920"/>
                  </a:cubicBezTo>
                  <a:cubicBezTo>
                    <a:pt x="107794" y="91784"/>
                    <a:pt x="107794" y="91784"/>
                    <a:pt x="107794" y="91784"/>
                  </a:cubicBezTo>
                  <a:cubicBezTo>
                    <a:pt x="107794" y="88654"/>
                    <a:pt x="107794" y="88654"/>
                    <a:pt x="107794" y="85518"/>
                  </a:cubicBezTo>
                  <a:cubicBezTo>
                    <a:pt x="105761" y="82382"/>
                    <a:pt x="105761" y="79247"/>
                    <a:pt x="105761" y="76111"/>
                  </a:cubicBezTo>
                  <a:cubicBezTo>
                    <a:pt x="105761" y="76111"/>
                    <a:pt x="107794" y="72975"/>
                    <a:pt x="107794" y="72975"/>
                  </a:cubicBezTo>
                  <a:cubicBezTo>
                    <a:pt x="107794" y="69840"/>
                    <a:pt x="107794" y="69840"/>
                    <a:pt x="105761" y="66710"/>
                  </a:cubicBezTo>
                  <a:cubicBezTo>
                    <a:pt x="105761" y="63574"/>
                    <a:pt x="105761" y="57302"/>
                    <a:pt x="105761" y="54167"/>
                  </a:cubicBezTo>
                  <a:cubicBezTo>
                    <a:pt x="105761" y="51031"/>
                    <a:pt x="105761" y="47901"/>
                    <a:pt x="105761" y="44765"/>
                  </a:cubicBezTo>
                  <a:cubicBezTo>
                    <a:pt x="107794" y="41630"/>
                    <a:pt x="109827" y="41630"/>
                    <a:pt x="111866" y="38494"/>
                  </a:cubicBezTo>
                  <a:cubicBezTo>
                    <a:pt x="111866" y="35358"/>
                    <a:pt x="113900" y="29087"/>
                    <a:pt x="113900" y="25957"/>
                  </a:cubicBezTo>
                  <a:cubicBezTo>
                    <a:pt x="113900" y="22821"/>
                    <a:pt x="113900" y="22821"/>
                    <a:pt x="115933" y="22821"/>
                  </a:cubicBezTo>
                  <a:cubicBezTo>
                    <a:pt x="115933" y="19685"/>
                    <a:pt x="117966" y="22821"/>
                    <a:pt x="117966" y="19685"/>
                  </a:cubicBezTo>
                  <a:cubicBezTo>
                    <a:pt x="117966" y="19685"/>
                    <a:pt x="117966" y="19685"/>
                    <a:pt x="115933" y="19685"/>
                  </a:cubicBezTo>
                  <a:cubicBezTo>
                    <a:pt x="117966" y="19685"/>
                    <a:pt x="120000" y="19685"/>
                    <a:pt x="120000" y="19685"/>
                  </a:cubicBezTo>
                  <a:cubicBezTo>
                    <a:pt x="120000" y="19685"/>
                    <a:pt x="120000" y="16550"/>
                    <a:pt x="120000" y="1655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61" name="Shape 2461"/>
            <p:cNvSpPr/>
            <p:nvPr/>
          </p:nvSpPr>
          <p:spPr>
            <a:xfrm>
              <a:off x="4909185" y="5066614"/>
              <a:ext cx="683485" cy="848366"/>
            </a:xfrm>
            <a:custGeom>
              <a:avLst/>
              <a:gdLst/>
              <a:ahLst/>
              <a:cxnLst/>
              <a:rect l="0" t="0" r="0" b="0"/>
              <a:pathLst>
                <a:path w="120000" h="120000" extrusionOk="0">
                  <a:moveTo>
                    <a:pt x="100000" y="113112"/>
                  </a:moveTo>
                  <a:cubicBezTo>
                    <a:pt x="97144" y="113112"/>
                    <a:pt x="97144" y="113112"/>
                    <a:pt x="97144" y="110819"/>
                  </a:cubicBezTo>
                  <a:cubicBezTo>
                    <a:pt x="97144" y="110819"/>
                    <a:pt x="94283" y="108522"/>
                    <a:pt x="94283" y="108522"/>
                  </a:cubicBezTo>
                  <a:cubicBezTo>
                    <a:pt x="94283" y="108522"/>
                    <a:pt x="94283" y="110819"/>
                    <a:pt x="94283" y="110819"/>
                  </a:cubicBezTo>
                  <a:cubicBezTo>
                    <a:pt x="94283" y="110819"/>
                    <a:pt x="94283" y="110819"/>
                    <a:pt x="94283" y="110819"/>
                  </a:cubicBezTo>
                  <a:cubicBezTo>
                    <a:pt x="91427" y="110819"/>
                    <a:pt x="91427" y="110819"/>
                    <a:pt x="91427" y="113112"/>
                  </a:cubicBezTo>
                  <a:cubicBezTo>
                    <a:pt x="91427" y="110819"/>
                    <a:pt x="88572" y="110819"/>
                    <a:pt x="85716" y="108522"/>
                  </a:cubicBezTo>
                  <a:cubicBezTo>
                    <a:pt x="82855" y="108522"/>
                    <a:pt x="82855" y="106229"/>
                    <a:pt x="80000" y="106229"/>
                  </a:cubicBezTo>
                  <a:cubicBezTo>
                    <a:pt x="80000" y="108522"/>
                    <a:pt x="77144" y="108522"/>
                    <a:pt x="77144" y="110819"/>
                  </a:cubicBezTo>
                  <a:cubicBezTo>
                    <a:pt x="77144" y="110819"/>
                    <a:pt x="80000" y="110819"/>
                    <a:pt x="80000" y="110819"/>
                  </a:cubicBezTo>
                  <a:cubicBezTo>
                    <a:pt x="80000" y="113112"/>
                    <a:pt x="77144" y="110819"/>
                    <a:pt x="77144" y="113112"/>
                  </a:cubicBezTo>
                  <a:cubicBezTo>
                    <a:pt x="77144" y="113112"/>
                    <a:pt x="85716" y="117702"/>
                    <a:pt x="88572" y="117702"/>
                  </a:cubicBezTo>
                  <a:cubicBezTo>
                    <a:pt x="91427" y="120000"/>
                    <a:pt x="91427" y="117702"/>
                    <a:pt x="94283" y="117702"/>
                  </a:cubicBezTo>
                  <a:cubicBezTo>
                    <a:pt x="97144" y="117702"/>
                    <a:pt x="97144" y="117702"/>
                    <a:pt x="97144" y="117702"/>
                  </a:cubicBezTo>
                  <a:cubicBezTo>
                    <a:pt x="100000" y="117702"/>
                    <a:pt x="100000" y="115409"/>
                    <a:pt x="97144" y="115409"/>
                  </a:cubicBezTo>
                  <a:cubicBezTo>
                    <a:pt x="100000" y="115409"/>
                    <a:pt x="100000" y="115409"/>
                    <a:pt x="100000" y="113112"/>
                  </a:cubicBezTo>
                  <a:close/>
                  <a:moveTo>
                    <a:pt x="117144" y="103932"/>
                  </a:moveTo>
                  <a:cubicBezTo>
                    <a:pt x="114283" y="103932"/>
                    <a:pt x="114283" y="103932"/>
                    <a:pt x="111427" y="103932"/>
                  </a:cubicBezTo>
                  <a:cubicBezTo>
                    <a:pt x="111427" y="103932"/>
                    <a:pt x="111427" y="101639"/>
                    <a:pt x="111427" y="103932"/>
                  </a:cubicBezTo>
                  <a:cubicBezTo>
                    <a:pt x="108572" y="103932"/>
                    <a:pt x="111427" y="103932"/>
                    <a:pt x="111427" y="106229"/>
                  </a:cubicBezTo>
                  <a:cubicBezTo>
                    <a:pt x="111427" y="106229"/>
                    <a:pt x="108572" y="106229"/>
                    <a:pt x="108572" y="106229"/>
                  </a:cubicBezTo>
                  <a:cubicBezTo>
                    <a:pt x="108572" y="106229"/>
                    <a:pt x="105716" y="106229"/>
                    <a:pt x="108572" y="108522"/>
                  </a:cubicBezTo>
                  <a:cubicBezTo>
                    <a:pt x="105716" y="108522"/>
                    <a:pt x="105716" y="108522"/>
                    <a:pt x="105716" y="108522"/>
                  </a:cubicBezTo>
                  <a:cubicBezTo>
                    <a:pt x="108572" y="110819"/>
                    <a:pt x="108572" y="108522"/>
                    <a:pt x="111427" y="108522"/>
                  </a:cubicBezTo>
                  <a:cubicBezTo>
                    <a:pt x="111427" y="106229"/>
                    <a:pt x="111427" y="106229"/>
                    <a:pt x="114283" y="106229"/>
                  </a:cubicBezTo>
                  <a:cubicBezTo>
                    <a:pt x="117144" y="106229"/>
                    <a:pt x="120000" y="106229"/>
                    <a:pt x="117144" y="103932"/>
                  </a:cubicBezTo>
                  <a:close/>
                  <a:moveTo>
                    <a:pt x="65716" y="103932"/>
                  </a:moveTo>
                  <a:cubicBezTo>
                    <a:pt x="71427" y="103932"/>
                    <a:pt x="71427" y="101639"/>
                    <a:pt x="71427" y="97049"/>
                  </a:cubicBezTo>
                  <a:cubicBezTo>
                    <a:pt x="71427" y="97049"/>
                    <a:pt x="71427" y="92454"/>
                    <a:pt x="71427" y="94751"/>
                  </a:cubicBezTo>
                  <a:cubicBezTo>
                    <a:pt x="71427" y="92454"/>
                    <a:pt x="71427" y="90161"/>
                    <a:pt x="68572" y="87864"/>
                  </a:cubicBezTo>
                  <a:cubicBezTo>
                    <a:pt x="68572" y="87864"/>
                    <a:pt x="65716" y="90161"/>
                    <a:pt x="65716" y="87864"/>
                  </a:cubicBezTo>
                  <a:cubicBezTo>
                    <a:pt x="68572" y="87864"/>
                    <a:pt x="68572" y="87864"/>
                    <a:pt x="71427" y="85571"/>
                  </a:cubicBezTo>
                  <a:cubicBezTo>
                    <a:pt x="71427" y="85571"/>
                    <a:pt x="68572" y="83274"/>
                    <a:pt x="65716" y="83274"/>
                  </a:cubicBezTo>
                  <a:cubicBezTo>
                    <a:pt x="65716" y="83274"/>
                    <a:pt x="65716" y="83274"/>
                    <a:pt x="65716" y="83274"/>
                  </a:cubicBezTo>
                  <a:cubicBezTo>
                    <a:pt x="65716" y="83274"/>
                    <a:pt x="65716" y="83274"/>
                    <a:pt x="65716" y="83274"/>
                  </a:cubicBezTo>
                  <a:cubicBezTo>
                    <a:pt x="65716" y="85571"/>
                    <a:pt x="65716" y="85571"/>
                    <a:pt x="65716" y="85571"/>
                  </a:cubicBezTo>
                  <a:cubicBezTo>
                    <a:pt x="65716" y="85571"/>
                    <a:pt x="65716" y="85571"/>
                    <a:pt x="65716" y="85571"/>
                  </a:cubicBezTo>
                  <a:cubicBezTo>
                    <a:pt x="65716" y="85571"/>
                    <a:pt x="65716" y="85571"/>
                    <a:pt x="65716" y="87864"/>
                  </a:cubicBezTo>
                  <a:cubicBezTo>
                    <a:pt x="65716" y="87864"/>
                    <a:pt x="62855" y="87864"/>
                    <a:pt x="62855" y="87864"/>
                  </a:cubicBezTo>
                  <a:cubicBezTo>
                    <a:pt x="62855" y="87864"/>
                    <a:pt x="62855" y="85571"/>
                    <a:pt x="62855" y="85571"/>
                  </a:cubicBezTo>
                  <a:cubicBezTo>
                    <a:pt x="62855" y="85571"/>
                    <a:pt x="62855" y="85571"/>
                    <a:pt x="62855" y="85571"/>
                  </a:cubicBezTo>
                  <a:cubicBezTo>
                    <a:pt x="62855" y="85571"/>
                    <a:pt x="57144" y="80981"/>
                    <a:pt x="57144" y="83274"/>
                  </a:cubicBezTo>
                  <a:cubicBezTo>
                    <a:pt x="57144" y="80981"/>
                    <a:pt x="48572" y="85571"/>
                    <a:pt x="48572" y="85571"/>
                  </a:cubicBezTo>
                  <a:cubicBezTo>
                    <a:pt x="45716" y="85571"/>
                    <a:pt x="45716" y="85571"/>
                    <a:pt x="45716" y="85571"/>
                  </a:cubicBezTo>
                  <a:cubicBezTo>
                    <a:pt x="42855" y="85571"/>
                    <a:pt x="42855" y="85571"/>
                    <a:pt x="42855" y="87864"/>
                  </a:cubicBezTo>
                  <a:cubicBezTo>
                    <a:pt x="42855" y="87864"/>
                    <a:pt x="45716" y="87864"/>
                    <a:pt x="45716" y="90161"/>
                  </a:cubicBezTo>
                  <a:cubicBezTo>
                    <a:pt x="45716" y="90161"/>
                    <a:pt x="45716" y="90161"/>
                    <a:pt x="45716" y="90161"/>
                  </a:cubicBezTo>
                  <a:cubicBezTo>
                    <a:pt x="45716" y="90161"/>
                    <a:pt x="45716" y="90161"/>
                    <a:pt x="45716" y="90161"/>
                  </a:cubicBezTo>
                  <a:cubicBezTo>
                    <a:pt x="45716" y="90161"/>
                    <a:pt x="45716" y="90161"/>
                    <a:pt x="45716" y="90161"/>
                  </a:cubicBezTo>
                  <a:cubicBezTo>
                    <a:pt x="45716" y="92454"/>
                    <a:pt x="45716" y="92454"/>
                    <a:pt x="48572" y="92454"/>
                  </a:cubicBezTo>
                  <a:cubicBezTo>
                    <a:pt x="48572" y="94751"/>
                    <a:pt x="48572" y="94751"/>
                    <a:pt x="48572" y="94751"/>
                  </a:cubicBezTo>
                  <a:cubicBezTo>
                    <a:pt x="48572" y="97049"/>
                    <a:pt x="48572" y="97049"/>
                    <a:pt x="48572" y="97049"/>
                  </a:cubicBezTo>
                  <a:cubicBezTo>
                    <a:pt x="51427" y="97049"/>
                    <a:pt x="48572" y="99342"/>
                    <a:pt x="51427" y="99342"/>
                  </a:cubicBezTo>
                  <a:cubicBezTo>
                    <a:pt x="51427" y="101639"/>
                    <a:pt x="51427" y="99342"/>
                    <a:pt x="51427" y="97049"/>
                  </a:cubicBezTo>
                  <a:cubicBezTo>
                    <a:pt x="51427" y="99342"/>
                    <a:pt x="51427" y="97049"/>
                    <a:pt x="54283" y="99342"/>
                  </a:cubicBezTo>
                  <a:cubicBezTo>
                    <a:pt x="54283" y="99342"/>
                    <a:pt x="54283" y="101639"/>
                    <a:pt x="51427" y="101639"/>
                  </a:cubicBezTo>
                  <a:cubicBezTo>
                    <a:pt x="54283" y="101639"/>
                    <a:pt x="54283" y="101639"/>
                    <a:pt x="57144" y="103932"/>
                  </a:cubicBezTo>
                  <a:cubicBezTo>
                    <a:pt x="57144" y="101639"/>
                    <a:pt x="60000" y="103932"/>
                    <a:pt x="60000" y="103932"/>
                  </a:cubicBezTo>
                  <a:cubicBezTo>
                    <a:pt x="62855" y="103932"/>
                    <a:pt x="62855" y="103932"/>
                    <a:pt x="65716" y="103932"/>
                  </a:cubicBezTo>
                  <a:cubicBezTo>
                    <a:pt x="65716" y="103932"/>
                    <a:pt x="65716" y="103932"/>
                    <a:pt x="65716" y="103932"/>
                  </a:cubicBezTo>
                  <a:close/>
                  <a:moveTo>
                    <a:pt x="105716" y="108522"/>
                  </a:moveTo>
                  <a:cubicBezTo>
                    <a:pt x="105716" y="108522"/>
                    <a:pt x="102855" y="108522"/>
                    <a:pt x="102855" y="108522"/>
                  </a:cubicBezTo>
                  <a:cubicBezTo>
                    <a:pt x="102855" y="108522"/>
                    <a:pt x="102855" y="106229"/>
                    <a:pt x="102855" y="106229"/>
                  </a:cubicBezTo>
                  <a:cubicBezTo>
                    <a:pt x="102855" y="106229"/>
                    <a:pt x="102855" y="108522"/>
                    <a:pt x="100000" y="108522"/>
                  </a:cubicBezTo>
                  <a:cubicBezTo>
                    <a:pt x="102855" y="108522"/>
                    <a:pt x="100000" y="108522"/>
                    <a:pt x="100000" y="108522"/>
                  </a:cubicBezTo>
                  <a:cubicBezTo>
                    <a:pt x="100000" y="106229"/>
                    <a:pt x="100000" y="106229"/>
                    <a:pt x="100000" y="103932"/>
                  </a:cubicBezTo>
                  <a:cubicBezTo>
                    <a:pt x="102855" y="106229"/>
                    <a:pt x="102855" y="106229"/>
                    <a:pt x="105716" y="106229"/>
                  </a:cubicBezTo>
                  <a:cubicBezTo>
                    <a:pt x="108572" y="103932"/>
                    <a:pt x="108572" y="103932"/>
                    <a:pt x="105716" y="101639"/>
                  </a:cubicBezTo>
                  <a:cubicBezTo>
                    <a:pt x="108572" y="101639"/>
                    <a:pt x="108572" y="101639"/>
                    <a:pt x="105716" y="99342"/>
                  </a:cubicBezTo>
                  <a:cubicBezTo>
                    <a:pt x="105716" y="99342"/>
                    <a:pt x="102855" y="101639"/>
                    <a:pt x="102855" y="99342"/>
                  </a:cubicBezTo>
                  <a:cubicBezTo>
                    <a:pt x="102855" y="99342"/>
                    <a:pt x="102855" y="99342"/>
                    <a:pt x="105716" y="99342"/>
                  </a:cubicBezTo>
                  <a:cubicBezTo>
                    <a:pt x="105716" y="99342"/>
                    <a:pt x="105716" y="99342"/>
                    <a:pt x="105716" y="99342"/>
                  </a:cubicBezTo>
                  <a:cubicBezTo>
                    <a:pt x="105716" y="99342"/>
                    <a:pt x="105716" y="97049"/>
                    <a:pt x="108572" y="97049"/>
                  </a:cubicBezTo>
                  <a:cubicBezTo>
                    <a:pt x="111427" y="97049"/>
                    <a:pt x="114283" y="97049"/>
                    <a:pt x="114283" y="94751"/>
                  </a:cubicBezTo>
                  <a:cubicBezTo>
                    <a:pt x="117144" y="94751"/>
                    <a:pt x="114283" y="92454"/>
                    <a:pt x="114283" y="90161"/>
                  </a:cubicBezTo>
                  <a:cubicBezTo>
                    <a:pt x="111427" y="90161"/>
                    <a:pt x="111427" y="90161"/>
                    <a:pt x="108572" y="87864"/>
                  </a:cubicBezTo>
                  <a:cubicBezTo>
                    <a:pt x="108572" y="87864"/>
                    <a:pt x="108572" y="85571"/>
                    <a:pt x="111427" y="83274"/>
                  </a:cubicBezTo>
                  <a:cubicBezTo>
                    <a:pt x="114283" y="80981"/>
                    <a:pt x="117144" y="83274"/>
                    <a:pt x="117144" y="80981"/>
                  </a:cubicBezTo>
                  <a:cubicBezTo>
                    <a:pt x="120000" y="78684"/>
                    <a:pt x="120000" y="78684"/>
                    <a:pt x="120000" y="76391"/>
                  </a:cubicBezTo>
                  <a:cubicBezTo>
                    <a:pt x="120000" y="74093"/>
                    <a:pt x="117144" y="71801"/>
                    <a:pt x="117144" y="71801"/>
                  </a:cubicBezTo>
                  <a:cubicBezTo>
                    <a:pt x="117144" y="69503"/>
                    <a:pt x="120000" y="67206"/>
                    <a:pt x="120000" y="67206"/>
                  </a:cubicBezTo>
                  <a:cubicBezTo>
                    <a:pt x="120000" y="64913"/>
                    <a:pt x="117144" y="64913"/>
                    <a:pt x="117144" y="64913"/>
                  </a:cubicBezTo>
                  <a:cubicBezTo>
                    <a:pt x="111427" y="62616"/>
                    <a:pt x="108572" y="62616"/>
                    <a:pt x="105716" y="64913"/>
                  </a:cubicBezTo>
                  <a:cubicBezTo>
                    <a:pt x="102855" y="67206"/>
                    <a:pt x="100000" y="67206"/>
                    <a:pt x="100000" y="69503"/>
                  </a:cubicBezTo>
                  <a:cubicBezTo>
                    <a:pt x="100000" y="71801"/>
                    <a:pt x="102855" y="69503"/>
                    <a:pt x="102855" y="69503"/>
                  </a:cubicBezTo>
                  <a:cubicBezTo>
                    <a:pt x="105716" y="69503"/>
                    <a:pt x="105716" y="74093"/>
                    <a:pt x="105716" y="76391"/>
                  </a:cubicBezTo>
                  <a:cubicBezTo>
                    <a:pt x="105716" y="78684"/>
                    <a:pt x="105716" y="78684"/>
                    <a:pt x="105716" y="80981"/>
                  </a:cubicBezTo>
                  <a:cubicBezTo>
                    <a:pt x="102855" y="80981"/>
                    <a:pt x="102855" y="80981"/>
                    <a:pt x="102855" y="80981"/>
                  </a:cubicBezTo>
                  <a:cubicBezTo>
                    <a:pt x="102855" y="80981"/>
                    <a:pt x="102855" y="80981"/>
                    <a:pt x="105716" y="80981"/>
                  </a:cubicBezTo>
                  <a:cubicBezTo>
                    <a:pt x="102855" y="78684"/>
                    <a:pt x="102855" y="80981"/>
                    <a:pt x="100000" y="80981"/>
                  </a:cubicBezTo>
                  <a:cubicBezTo>
                    <a:pt x="102855" y="80981"/>
                    <a:pt x="102855" y="78684"/>
                    <a:pt x="102855" y="78684"/>
                  </a:cubicBezTo>
                  <a:cubicBezTo>
                    <a:pt x="102855" y="78684"/>
                    <a:pt x="102855" y="78684"/>
                    <a:pt x="105716" y="78684"/>
                  </a:cubicBezTo>
                  <a:cubicBezTo>
                    <a:pt x="105716" y="78684"/>
                    <a:pt x="105716" y="76391"/>
                    <a:pt x="105716" y="76391"/>
                  </a:cubicBezTo>
                  <a:cubicBezTo>
                    <a:pt x="105716" y="76391"/>
                    <a:pt x="102855" y="69503"/>
                    <a:pt x="102855" y="69503"/>
                  </a:cubicBezTo>
                  <a:cubicBezTo>
                    <a:pt x="100000" y="69503"/>
                    <a:pt x="102855" y="71801"/>
                    <a:pt x="102855" y="71801"/>
                  </a:cubicBezTo>
                  <a:cubicBezTo>
                    <a:pt x="102855" y="74093"/>
                    <a:pt x="100000" y="74093"/>
                    <a:pt x="100000" y="74093"/>
                  </a:cubicBezTo>
                  <a:cubicBezTo>
                    <a:pt x="100000" y="76391"/>
                    <a:pt x="100000" y="76391"/>
                    <a:pt x="100000" y="78684"/>
                  </a:cubicBezTo>
                  <a:cubicBezTo>
                    <a:pt x="100000" y="78684"/>
                    <a:pt x="97144" y="78684"/>
                    <a:pt x="97144" y="80981"/>
                  </a:cubicBezTo>
                  <a:cubicBezTo>
                    <a:pt x="97144" y="78684"/>
                    <a:pt x="97144" y="78684"/>
                    <a:pt x="97144" y="78684"/>
                  </a:cubicBezTo>
                  <a:cubicBezTo>
                    <a:pt x="97144" y="78684"/>
                    <a:pt x="94283" y="78684"/>
                    <a:pt x="94283" y="78684"/>
                  </a:cubicBezTo>
                  <a:cubicBezTo>
                    <a:pt x="94283" y="78684"/>
                    <a:pt x="97144" y="78684"/>
                    <a:pt x="97144" y="76391"/>
                  </a:cubicBezTo>
                  <a:cubicBezTo>
                    <a:pt x="97144" y="74093"/>
                    <a:pt x="94283" y="76391"/>
                    <a:pt x="94283" y="76391"/>
                  </a:cubicBezTo>
                  <a:cubicBezTo>
                    <a:pt x="94283" y="74093"/>
                    <a:pt x="97144" y="76391"/>
                    <a:pt x="97144" y="74093"/>
                  </a:cubicBezTo>
                  <a:cubicBezTo>
                    <a:pt x="97144" y="74093"/>
                    <a:pt x="91427" y="71801"/>
                    <a:pt x="97144" y="71801"/>
                  </a:cubicBezTo>
                  <a:cubicBezTo>
                    <a:pt x="97144" y="71801"/>
                    <a:pt x="97144" y="71801"/>
                    <a:pt x="97144" y="71801"/>
                  </a:cubicBezTo>
                  <a:cubicBezTo>
                    <a:pt x="97144" y="69503"/>
                    <a:pt x="97144" y="69503"/>
                    <a:pt x="94283" y="69503"/>
                  </a:cubicBezTo>
                  <a:cubicBezTo>
                    <a:pt x="91427" y="69503"/>
                    <a:pt x="88572" y="69503"/>
                    <a:pt x="82855" y="67206"/>
                  </a:cubicBezTo>
                  <a:cubicBezTo>
                    <a:pt x="85716" y="69503"/>
                    <a:pt x="88572" y="69503"/>
                    <a:pt x="91427" y="71801"/>
                  </a:cubicBezTo>
                  <a:cubicBezTo>
                    <a:pt x="91427" y="74093"/>
                    <a:pt x="88572" y="76391"/>
                    <a:pt x="85716" y="74093"/>
                  </a:cubicBezTo>
                  <a:cubicBezTo>
                    <a:pt x="88572" y="76391"/>
                    <a:pt x="82855" y="78684"/>
                    <a:pt x="82855" y="78684"/>
                  </a:cubicBezTo>
                  <a:cubicBezTo>
                    <a:pt x="82855" y="78684"/>
                    <a:pt x="82855" y="78684"/>
                    <a:pt x="82855" y="78684"/>
                  </a:cubicBezTo>
                  <a:cubicBezTo>
                    <a:pt x="82855" y="78684"/>
                    <a:pt x="80000" y="78684"/>
                    <a:pt x="80000" y="78684"/>
                  </a:cubicBezTo>
                  <a:cubicBezTo>
                    <a:pt x="80000" y="78684"/>
                    <a:pt x="80000" y="76391"/>
                    <a:pt x="80000" y="76391"/>
                  </a:cubicBezTo>
                  <a:cubicBezTo>
                    <a:pt x="77144" y="78684"/>
                    <a:pt x="77144" y="78684"/>
                    <a:pt x="74283" y="78684"/>
                  </a:cubicBezTo>
                  <a:cubicBezTo>
                    <a:pt x="74283" y="78684"/>
                    <a:pt x="77144" y="78684"/>
                    <a:pt x="80000" y="80981"/>
                  </a:cubicBezTo>
                  <a:cubicBezTo>
                    <a:pt x="77144" y="80981"/>
                    <a:pt x="77144" y="80981"/>
                    <a:pt x="74283" y="80981"/>
                  </a:cubicBezTo>
                  <a:cubicBezTo>
                    <a:pt x="77144" y="80981"/>
                    <a:pt x="80000" y="80981"/>
                    <a:pt x="80000" y="83274"/>
                  </a:cubicBezTo>
                  <a:cubicBezTo>
                    <a:pt x="82855" y="85571"/>
                    <a:pt x="80000" y="85571"/>
                    <a:pt x="80000" y="85571"/>
                  </a:cubicBezTo>
                  <a:cubicBezTo>
                    <a:pt x="82855" y="85571"/>
                    <a:pt x="85716" y="92454"/>
                    <a:pt x="80000" y="92454"/>
                  </a:cubicBezTo>
                  <a:cubicBezTo>
                    <a:pt x="80000" y="92454"/>
                    <a:pt x="82855" y="92454"/>
                    <a:pt x="80000" y="92454"/>
                  </a:cubicBezTo>
                  <a:cubicBezTo>
                    <a:pt x="82855" y="94751"/>
                    <a:pt x="82855" y="97049"/>
                    <a:pt x="85716" y="94751"/>
                  </a:cubicBezTo>
                  <a:cubicBezTo>
                    <a:pt x="82855" y="97049"/>
                    <a:pt x="85716" y="97049"/>
                    <a:pt x="82855" y="97049"/>
                  </a:cubicBezTo>
                  <a:cubicBezTo>
                    <a:pt x="82855" y="97049"/>
                    <a:pt x="82855" y="99342"/>
                    <a:pt x="85716" y="97049"/>
                  </a:cubicBezTo>
                  <a:cubicBezTo>
                    <a:pt x="85716" y="97049"/>
                    <a:pt x="85716" y="97049"/>
                    <a:pt x="85716" y="97049"/>
                  </a:cubicBezTo>
                  <a:cubicBezTo>
                    <a:pt x="85716" y="97049"/>
                    <a:pt x="88572" y="97049"/>
                    <a:pt x="91427" y="97049"/>
                  </a:cubicBezTo>
                  <a:cubicBezTo>
                    <a:pt x="91427" y="97049"/>
                    <a:pt x="94283" y="99342"/>
                    <a:pt x="94283" y="99342"/>
                  </a:cubicBezTo>
                  <a:cubicBezTo>
                    <a:pt x="94283" y="99342"/>
                    <a:pt x="94283" y="97049"/>
                    <a:pt x="97144" y="97049"/>
                  </a:cubicBezTo>
                  <a:cubicBezTo>
                    <a:pt x="97144" y="97049"/>
                    <a:pt x="97144" y="99342"/>
                    <a:pt x="97144" y="99342"/>
                  </a:cubicBezTo>
                  <a:cubicBezTo>
                    <a:pt x="94283" y="97049"/>
                    <a:pt x="97144" y="99342"/>
                    <a:pt x="97144" y="99342"/>
                  </a:cubicBezTo>
                  <a:cubicBezTo>
                    <a:pt x="97144" y="99342"/>
                    <a:pt x="100000" y="101639"/>
                    <a:pt x="97144" y="101639"/>
                  </a:cubicBezTo>
                  <a:cubicBezTo>
                    <a:pt x="97144" y="101639"/>
                    <a:pt x="97144" y="101639"/>
                    <a:pt x="100000" y="103932"/>
                  </a:cubicBezTo>
                  <a:cubicBezTo>
                    <a:pt x="97144" y="103932"/>
                    <a:pt x="94283" y="101639"/>
                    <a:pt x="94283" y="101639"/>
                  </a:cubicBezTo>
                  <a:cubicBezTo>
                    <a:pt x="94283" y="103932"/>
                    <a:pt x="100000" y="101639"/>
                    <a:pt x="100000" y="103932"/>
                  </a:cubicBezTo>
                  <a:cubicBezTo>
                    <a:pt x="100000" y="106229"/>
                    <a:pt x="100000" y="106229"/>
                    <a:pt x="100000" y="106229"/>
                  </a:cubicBezTo>
                  <a:cubicBezTo>
                    <a:pt x="97144" y="106229"/>
                    <a:pt x="97144" y="106229"/>
                    <a:pt x="97144" y="106229"/>
                  </a:cubicBezTo>
                  <a:cubicBezTo>
                    <a:pt x="97144" y="106229"/>
                    <a:pt x="97144" y="106229"/>
                    <a:pt x="97144" y="106229"/>
                  </a:cubicBezTo>
                  <a:cubicBezTo>
                    <a:pt x="94283" y="108522"/>
                    <a:pt x="97144" y="110819"/>
                    <a:pt x="97144" y="110819"/>
                  </a:cubicBezTo>
                  <a:cubicBezTo>
                    <a:pt x="100000" y="113112"/>
                    <a:pt x="100000" y="115409"/>
                    <a:pt x="100000" y="115409"/>
                  </a:cubicBezTo>
                  <a:cubicBezTo>
                    <a:pt x="100000" y="117702"/>
                    <a:pt x="100000" y="120000"/>
                    <a:pt x="102855" y="120000"/>
                  </a:cubicBezTo>
                  <a:cubicBezTo>
                    <a:pt x="102855" y="117702"/>
                    <a:pt x="102855" y="117702"/>
                    <a:pt x="102855" y="115409"/>
                  </a:cubicBezTo>
                  <a:cubicBezTo>
                    <a:pt x="105716" y="113112"/>
                    <a:pt x="108572" y="110819"/>
                    <a:pt x="105716" y="108522"/>
                  </a:cubicBezTo>
                  <a:close/>
                  <a:moveTo>
                    <a:pt x="42855" y="106229"/>
                  </a:moveTo>
                  <a:cubicBezTo>
                    <a:pt x="42855" y="106229"/>
                    <a:pt x="40000" y="103932"/>
                    <a:pt x="40000" y="103932"/>
                  </a:cubicBezTo>
                  <a:cubicBezTo>
                    <a:pt x="40000" y="103932"/>
                    <a:pt x="37144" y="103932"/>
                    <a:pt x="37144" y="103932"/>
                  </a:cubicBezTo>
                  <a:cubicBezTo>
                    <a:pt x="34283" y="103932"/>
                    <a:pt x="37144" y="103932"/>
                    <a:pt x="37144" y="103932"/>
                  </a:cubicBezTo>
                  <a:cubicBezTo>
                    <a:pt x="40000" y="101639"/>
                    <a:pt x="37144" y="101639"/>
                    <a:pt x="37144" y="101639"/>
                  </a:cubicBezTo>
                  <a:cubicBezTo>
                    <a:pt x="37144" y="101639"/>
                    <a:pt x="37144" y="99342"/>
                    <a:pt x="37144" y="99342"/>
                  </a:cubicBezTo>
                  <a:cubicBezTo>
                    <a:pt x="37144" y="99342"/>
                    <a:pt x="40000" y="99342"/>
                    <a:pt x="40000" y="97049"/>
                  </a:cubicBezTo>
                  <a:cubicBezTo>
                    <a:pt x="42855" y="97049"/>
                    <a:pt x="42855" y="99342"/>
                    <a:pt x="42855" y="97049"/>
                  </a:cubicBezTo>
                  <a:cubicBezTo>
                    <a:pt x="42855" y="94751"/>
                    <a:pt x="42855" y="94751"/>
                    <a:pt x="40000" y="94751"/>
                  </a:cubicBezTo>
                  <a:cubicBezTo>
                    <a:pt x="40000" y="94751"/>
                    <a:pt x="40000" y="92454"/>
                    <a:pt x="40000" y="92454"/>
                  </a:cubicBezTo>
                  <a:cubicBezTo>
                    <a:pt x="40000" y="92454"/>
                    <a:pt x="40000" y="90161"/>
                    <a:pt x="40000" y="90161"/>
                  </a:cubicBezTo>
                  <a:cubicBezTo>
                    <a:pt x="40000" y="87864"/>
                    <a:pt x="42855" y="87864"/>
                    <a:pt x="40000" y="87864"/>
                  </a:cubicBezTo>
                  <a:cubicBezTo>
                    <a:pt x="40000" y="85571"/>
                    <a:pt x="37144" y="87864"/>
                    <a:pt x="37144" y="87864"/>
                  </a:cubicBezTo>
                  <a:cubicBezTo>
                    <a:pt x="37144" y="87864"/>
                    <a:pt x="40000" y="85571"/>
                    <a:pt x="40000" y="85571"/>
                  </a:cubicBezTo>
                  <a:cubicBezTo>
                    <a:pt x="42855" y="87864"/>
                    <a:pt x="45716" y="83274"/>
                    <a:pt x="45716" y="80981"/>
                  </a:cubicBezTo>
                  <a:cubicBezTo>
                    <a:pt x="45716" y="80981"/>
                    <a:pt x="45716" y="83274"/>
                    <a:pt x="42855" y="80981"/>
                  </a:cubicBezTo>
                  <a:cubicBezTo>
                    <a:pt x="42855" y="80981"/>
                    <a:pt x="42855" y="80981"/>
                    <a:pt x="42855" y="78684"/>
                  </a:cubicBezTo>
                  <a:cubicBezTo>
                    <a:pt x="40000" y="78684"/>
                    <a:pt x="40000" y="80981"/>
                    <a:pt x="40000" y="78684"/>
                  </a:cubicBezTo>
                  <a:cubicBezTo>
                    <a:pt x="40000" y="78684"/>
                    <a:pt x="42855" y="78684"/>
                    <a:pt x="42855" y="78684"/>
                  </a:cubicBezTo>
                  <a:cubicBezTo>
                    <a:pt x="45716" y="78684"/>
                    <a:pt x="45716" y="80981"/>
                    <a:pt x="48572" y="78684"/>
                  </a:cubicBezTo>
                  <a:cubicBezTo>
                    <a:pt x="48572" y="78684"/>
                    <a:pt x="51427" y="78684"/>
                    <a:pt x="51427" y="78684"/>
                  </a:cubicBezTo>
                  <a:cubicBezTo>
                    <a:pt x="51427" y="78684"/>
                    <a:pt x="51427" y="76391"/>
                    <a:pt x="51427" y="76391"/>
                  </a:cubicBezTo>
                  <a:cubicBezTo>
                    <a:pt x="48572" y="76391"/>
                    <a:pt x="51427" y="76391"/>
                    <a:pt x="51427" y="74093"/>
                  </a:cubicBezTo>
                  <a:cubicBezTo>
                    <a:pt x="51427" y="74093"/>
                    <a:pt x="48572" y="74093"/>
                    <a:pt x="45716" y="74093"/>
                  </a:cubicBezTo>
                  <a:cubicBezTo>
                    <a:pt x="48572" y="74093"/>
                    <a:pt x="51427" y="71801"/>
                    <a:pt x="54283" y="71801"/>
                  </a:cubicBezTo>
                  <a:cubicBezTo>
                    <a:pt x="54283" y="71801"/>
                    <a:pt x="54283" y="74093"/>
                    <a:pt x="54283" y="74093"/>
                  </a:cubicBezTo>
                  <a:cubicBezTo>
                    <a:pt x="54283" y="74093"/>
                    <a:pt x="57144" y="71801"/>
                    <a:pt x="57144" y="71801"/>
                  </a:cubicBezTo>
                  <a:cubicBezTo>
                    <a:pt x="57144" y="69503"/>
                    <a:pt x="57144" y="69503"/>
                    <a:pt x="57144" y="67206"/>
                  </a:cubicBezTo>
                  <a:cubicBezTo>
                    <a:pt x="57144" y="67206"/>
                    <a:pt x="57144" y="67206"/>
                    <a:pt x="57144" y="67206"/>
                  </a:cubicBezTo>
                  <a:cubicBezTo>
                    <a:pt x="57144" y="64913"/>
                    <a:pt x="57144" y="62616"/>
                    <a:pt x="57144" y="62616"/>
                  </a:cubicBezTo>
                  <a:cubicBezTo>
                    <a:pt x="57144" y="60323"/>
                    <a:pt x="60000" y="58026"/>
                    <a:pt x="60000" y="55733"/>
                  </a:cubicBezTo>
                  <a:cubicBezTo>
                    <a:pt x="62855" y="55733"/>
                    <a:pt x="62855" y="58026"/>
                    <a:pt x="62855" y="58026"/>
                  </a:cubicBezTo>
                  <a:cubicBezTo>
                    <a:pt x="62855" y="58026"/>
                    <a:pt x="62855" y="60323"/>
                    <a:pt x="62855" y="60323"/>
                  </a:cubicBezTo>
                  <a:cubicBezTo>
                    <a:pt x="62855" y="60323"/>
                    <a:pt x="62855" y="60323"/>
                    <a:pt x="62855" y="60323"/>
                  </a:cubicBezTo>
                  <a:cubicBezTo>
                    <a:pt x="60000" y="60323"/>
                    <a:pt x="60000" y="60323"/>
                    <a:pt x="60000" y="60323"/>
                  </a:cubicBezTo>
                  <a:cubicBezTo>
                    <a:pt x="62855" y="62616"/>
                    <a:pt x="62855" y="60323"/>
                    <a:pt x="62855" y="62616"/>
                  </a:cubicBezTo>
                  <a:cubicBezTo>
                    <a:pt x="62855" y="62616"/>
                    <a:pt x="62855" y="64913"/>
                    <a:pt x="65716" y="64913"/>
                  </a:cubicBezTo>
                  <a:cubicBezTo>
                    <a:pt x="65716" y="62616"/>
                    <a:pt x="65716" y="60323"/>
                    <a:pt x="65716" y="60323"/>
                  </a:cubicBezTo>
                  <a:cubicBezTo>
                    <a:pt x="68572" y="58026"/>
                    <a:pt x="68572" y="60323"/>
                    <a:pt x="68572" y="60323"/>
                  </a:cubicBezTo>
                  <a:cubicBezTo>
                    <a:pt x="68572" y="60323"/>
                    <a:pt x="68572" y="62616"/>
                    <a:pt x="68572" y="62616"/>
                  </a:cubicBezTo>
                  <a:cubicBezTo>
                    <a:pt x="71427" y="62616"/>
                    <a:pt x="71427" y="60323"/>
                    <a:pt x="71427" y="60323"/>
                  </a:cubicBezTo>
                  <a:cubicBezTo>
                    <a:pt x="71427" y="58026"/>
                    <a:pt x="74283" y="58026"/>
                    <a:pt x="74283" y="55733"/>
                  </a:cubicBezTo>
                  <a:cubicBezTo>
                    <a:pt x="77144" y="53435"/>
                    <a:pt x="77144" y="48845"/>
                    <a:pt x="71427" y="46548"/>
                  </a:cubicBezTo>
                  <a:cubicBezTo>
                    <a:pt x="68572" y="46548"/>
                    <a:pt x="62855" y="48845"/>
                    <a:pt x="60000" y="46548"/>
                  </a:cubicBezTo>
                  <a:cubicBezTo>
                    <a:pt x="60000" y="46548"/>
                    <a:pt x="60000" y="44255"/>
                    <a:pt x="60000" y="44255"/>
                  </a:cubicBezTo>
                  <a:cubicBezTo>
                    <a:pt x="60000" y="44255"/>
                    <a:pt x="57144" y="46548"/>
                    <a:pt x="57144" y="46548"/>
                  </a:cubicBezTo>
                  <a:cubicBezTo>
                    <a:pt x="57144" y="48845"/>
                    <a:pt x="57144" y="51143"/>
                    <a:pt x="54283" y="51143"/>
                  </a:cubicBezTo>
                  <a:cubicBezTo>
                    <a:pt x="57144" y="48845"/>
                    <a:pt x="57144" y="46548"/>
                    <a:pt x="57144" y="46548"/>
                  </a:cubicBezTo>
                  <a:cubicBezTo>
                    <a:pt x="60000" y="44255"/>
                    <a:pt x="60000" y="44255"/>
                    <a:pt x="60000" y="41958"/>
                  </a:cubicBezTo>
                  <a:cubicBezTo>
                    <a:pt x="57144" y="41958"/>
                    <a:pt x="57144" y="41958"/>
                    <a:pt x="54283" y="41958"/>
                  </a:cubicBezTo>
                  <a:cubicBezTo>
                    <a:pt x="54283" y="39665"/>
                    <a:pt x="54283" y="41958"/>
                    <a:pt x="54283" y="41958"/>
                  </a:cubicBezTo>
                  <a:cubicBezTo>
                    <a:pt x="54283" y="41958"/>
                    <a:pt x="51427" y="41958"/>
                    <a:pt x="51427" y="41958"/>
                  </a:cubicBezTo>
                  <a:cubicBezTo>
                    <a:pt x="51427" y="41958"/>
                    <a:pt x="48572" y="44255"/>
                    <a:pt x="45716" y="44255"/>
                  </a:cubicBezTo>
                  <a:cubicBezTo>
                    <a:pt x="45716" y="41958"/>
                    <a:pt x="48572" y="44255"/>
                    <a:pt x="48572" y="41958"/>
                  </a:cubicBezTo>
                  <a:cubicBezTo>
                    <a:pt x="51427" y="41958"/>
                    <a:pt x="51427" y="41958"/>
                    <a:pt x="54283" y="41958"/>
                  </a:cubicBezTo>
                  <a:cubicBezTo>
                    <a:pt x="54283" y="39665"/>
                    <a:pt x="57144" y="41958"/>
                    <a:pt x="57144" y="39665"/>
                  </a:cubicBezTo>
                  <a:cubicBezTo>
                    <a:pt x="60000" y="39665"/>
                    <a:pt x="60000" y="41958"/>
                    <a:pt x="60000" y="39665"/>
                  </a:cubicBezTo>
                  <a:cubicBezTo>
                    <a:pt x="60000" y="39665"/>
                    <a:pt x="57144" y="37368"/>
                    <a:pt x="57144" y="37368"/>
                  </a:cubicBezTo>
                  <a:cubicBezTo>
                    <a:pt x="57144" y="35075"/>
                    <a:pt x="57144" y="32777"/>
                    <a:pt x="60000" y="30485"/>
                  </a:cubicBezTo>
                  <a:cubicBezTo>
                    <a:pt x="57144" y="30485"/>
                    <a:pt x="54283" y="30485"/>
                    <a:pt x="54283" y="28187"/>
                  </a:cubicBezTo>
                  <a:cubicBezTo>
                    <a:pt x="51427" y="25895"/>
                    <a:pt x="51427" y="25895"/>
                    <a:pt x="48572" y="28187"/>
                  </a:cubicBezTo>
                  <a:cubicBezTo>
                    <a:pt x="51427" y="25895"/>
                    <a:pt x="48572" y="25895"/>
                    <a:pt x="51427" y="25895"/>
                  </a:cubicBezTo>
                  <a:cubicBezTo>
                    <a:pt x="54283" y="28187"/>
                    <a:pt x="54283" y="30485"/>
                    <a:pt x="57144" y="30485"/>
                  </a:cubicBezTo>
                  <a:cubicBezTo>
                    <a:pt x="60000" y="30485"/>
                    <a:pt x="60000" y="28187"/>
                    <a:pt x="60000" y="25895"/>
                  </a:cubicBezTo>
                  <a:cubicBezTo>
                    <a:pt x="62855" y="23597"/>
                    <a:pt x="62855" y="23597"/>
                    <a:pt x="62855" y="21300"/>
                  </a:cubicBezTo>
                  <a:cubicBezTo>
                    <a:pt x="62855" y="21300"/>
                    <a:pt x="62855" y="21300"/>
                    <a:pt x="65716" y="21300"/>
                  </a:cubicBezTo>
                  <a:cubicBezTo>
                    <a:pt x="65716" y="19007"/>
                    <a:pt x="62855" y="16710"/>
                    <a:pt x="62855" y="14417"/>
                  </a:cubicBezTo>
                  <a:cubicBezTo>
                    <a:pt x="65716" y="12119"/>
                    <a:pt x="65716" y="12119"/>
                    <a:pt x="62855" y="9827"/>
                  </a:cubicBezTo>
                  <a:cubicBezTo>
                    <a:pt x="62855" y="7529"/>
                    <a:pt x="62855" y="7529"/>
                    <a:pt x="62855" y="5237"/>
                  </a:cubicBezTo>
                  <a:cubicBezTo>
                    <a:pt x="65716" y="2939"/>
                    <a:pt x="65716" y="647"/>
                    <a:pt x="68572" y="647"/>
                  </a:cubicBezTo>
                  <a:cubicBezTo>
                    <a:pt x="65716" y="-1650"/>
                    <a:pt x="62855" y="2939"/>
                    <a:pt x="60000" y="2939"/>
                  </a:cubicBezTo>
                  <a:cubicBezTo>
                    <a:pt x="57144" y="5237"/>
                    <a:pt x="57144" y="5237"/>
                    <a:pt x="51427" y="5237"/>
                  </a:cubicBezTo>
                  <a:cubicBezTo>
                    <a:pt x="45716" y="7529"/>
                    <a:pt x="42855" y="14417"/>
                    <a:pt x="40000" y="16710"/>
                  </a:cubicBezTo>
                  <a:cubicBezTo>
                    <a:pt x="40000" y="19007"/>
                    <a:pt x="37144" y="21300"/>
                    <a:pt x="34283" y="23597"/>
                  </a:cubicBezTo>
                  <a:cubicBezTo>
                    <a:pt x="34283" y="23597"/>
                    <a:pt x="28572" y="23597"/>
                    <a:pt x="25716" y="23597"/>
                  </a:cubicBezTo>
                  <a:cubicBezTo>
                    <a:pt x="22855" y="23597"/>
                    <a:pt x="22855" y="23597"/>
                    <a:pt x="20000" y="25895"/>
                  </a:cubicBezTo>
                  <a:cubicBezTo>
                    <a:pt x="17144" y="25895"/>
                    <a:pt x="14283" y="23597"/>
                    <a:pt x="14283" y="25895"/>
                  </a:cubicBezTo>
                  <a:cubicBezTo>
                    <a:pt x="11427" y="25895"/>
                    <a:pt x="11427" y="28187"/>
                    <a:pt x="11427" y="30485"/>
                  </a:cubicBezTo>
                  <a:cubicBezTo>
                    <a:pt x="8572" y="30485"/>
                    <a:pt x="8572" y="32777"/>
                    <a:pt x="5716" y="35075"/>
                  </a:cubicBezTo>
                  <a:cubicBezTo>
                    <a:pt x="5716" y="37368"/>
                    <a:pt x="5716" y="39665"/>
                    <a:pt x="2855" y="41958"/>
                  </a:cubicBezTo>
                  <a:cubicBezTo>
                    <a:pt x="5716" y="41958"/>
                    <a:pt x="5716" y="41958"/>
                    <a:pt x="5716" y="41958"/>
                  </a:cubicBezTo>
                  <a:cubicBezTo>
                    <a:pt x="5716" y="39665"/>
                    <a:pt x="5716" y="39665"/>
                    <a:pt x="2855" y="37368"/>
                  </a:cubicBezTo>
                  <a:cubicBezTo>
                    <a:pt x="5716" y="37368"/>
                    <a:pt x="5716" y="41958"/>
                    <a:pt x="8572" y="41958"/>
                  </a:cubicBezTo>
                  <a:cubicBezTo>
                    <a:pt x="8572" y="41958"/>
                    <a:pt x="8572" y="41958"/>
                    <a:pt x="11427" y="44255"/>
                  </a:cubicBezTo>
                  <a:cubicBezTo>
                    <a:pt x="11427" y="44255"/>
                    <a:pt x="11427" y="44255"/>
                    <a:pt x="11427" y="44255"/>
                  </a:cubicBezTo>
                  <a:cubicBezTo>
                    <a:pt x="11427" y="44255"/>
                    <a:pt x="14283" y="44255"/>
                    <a:pt x="14283" y="41958"/>
                  </a:cubicBezTo>
                  <a:cubicBezTo>
                    <a:pt x="11427" y="41958"/>
                    <a:pt x="14283" y="41958"/>
                    <a:pt x="11427" y="41958"/>
                  </a:cubicBezTo>
                  <a:cubicBezTo>
                    <a:pt x="11427" y="41958"/>
                    <a:pt x="8572" y="41958"/>
                    <a:pt x="8572" y="41958"/>
                  </a:cubicBezTo>
                  <a:cubicBezTo>
                    <a:pt x="8572" y="39665"/>
                    <a:pt x="11427" y="41958"/>
                    <a:pt x="11427" y="41958"/>
                  </a:cubicBezTo>
                  <a:cubicBezTo>
                    <a:pt x="11427" y="41958"/>
                    <a:pt x="11427" y="39665"/>
                    <a:pt x="11427" y="39665"/>
                  </a:cubicBezTo>
                  <a:cubicBezTo>
                    <a:pt x="11427" y="39665"/>
                    <a:pt x="11427" y="37368"/>
                    <a:pt x="11427" y="37368"/>
                  </a:cubicBezTo>
                  <a:cubicBezTo>
                    <a:pt x="14283" y="35075"/>
                    <a:pt x="14283" y="35075"/>
                    <a:pt x="14283" y="32777"/>
                  </a:cubicBezTo>
                  <a:cubicBezTo>
                    <a:pt x="17144" y="30485"/>
                    <a:pt x="17144" y="32777"/>
                    <a:pt x="20000" y="30485"/>
                  </a:cubicBezTo>
                  <a:cubicBezTo>
                    <a:pt x="20000" y="30485"/>
                    <a:pt x="20000" y="28187"/>
                    <a:pt x="22855" y="30485"/>
                  </a:cubicBezTo>
                  <a:cubicBezTo>
                    <a:pt x="22855" y="30485"/>
                    <a:pt x="25716" y="28187"/>
                    <a:pt x="25716" y="28187"/>
                  </a:cubicBezTo>
                  <a:cubicBezTo>
                    <a:pt x="25716" y="28187"/>
                    <a:pt x="28572" y="28187"/>
                    <a:pt x="28572" y="28187"/>
                  </a:cubicBezTo>
                  <a:cubicBezTo>
                    <a:pt x="28572" y="28187"/>
                    <a:pt x="28572" y="28187"/>
                    <a:pt x="31427" y="28187"/>
                  </a:cubicBezTo>
                  <a:cubicBezTo>
                    <a:pt x="34283" y="28187"/>
                    <a:pt x="37144" y="28187"/>
                    <a:pt x="40000" y="28187"/>
                  </a:cubicBezTo>
                  <a:cubicBezTo>
                    <a:pt x="40000" y="28187"/>
                    <a:pt x="40000" y="25895"/>
                    <a:pt x="42855" y="25895"/>
                  </a:cubicBezTo>
                  <a:cubicBezTo>
                    <a:pt x="42855" y="25895"/>
                    <a:pt x="42855" y="28187"/>
                    <a:pt x="42855" y="25895"/>
                  </a:cubicBezTo>
                  <a:cubicBezTo>
                    <a:pt x="45716" y="25895"/>
                    <a:pt x="45716" y="25895"/>
                    <a:pt x="45716" y="25895"/>
                  </a:cubicBezTo>
                  <a:cubicBezTo>
                    <a:pt x="45716" y="25895"/>
                    <a:pt x="48572" y="25895"/>
                    <a:pt x="48572" y="28187"/>
                  </a:cubicBezTo>
                  <a:cubicBezTo>
                    <a:pt x="45716" y="28187"/>
                    <a:pt x="45716" y="28187"/>
                    <a:pt x="42855" y="28187"/>
                  </a:cubicBezTo>
                  <a:cubicBezTo>
                    <a:pt x="42855" y="28187"/>
                    <a:pt x="42855" y="30485"/>
                    <a:pt x="40000" y="30485"/>
                  </a:cubicBezTo>
                  <a:cubicBezTo>
                    <a:pt x="40000" y="30485"/>
                    <a:pt x="40000" y="28187"/>
                    <a:pt x="37144" y="28187"/>
                  </a:cubicBezTo>
                  <a:cubicBezTo>
                    <a:pt x="34283" y="28187"/>
                    <a:pt x="31427" y="30485"/>
                    <a:pt x="31427" y="30485"/>
                  </a:cubicBezTo>
                  <a:cubicBezTo>
                    <a:pt x="31427" y="30485"/>
                    <a:pt x="28572" y="32777"/>
                    <a:pt x="28572" y="32777"/>
                  </a:cubicBezTo>
                  <a:cubicBezTo>
                    <a:pt x="28572" y="32777"/>
                    <a:pt x="28572" y="35075"/>
                    <a:pt x="28572" y="35075"/>
                  </a:cubicBezTo>
                  <a:cubicBezTo>
                    <a:pt x="28572" y="35075"/>
                    <a:pt x="28572" y="35075"/>
                    <a:pt x="28572" y="35075"/>
                  </a:cubicBezTo>
                  <a:cubicBezTo>
                    <a:pt x="28572" y="37368"/>
                    <a:pt x="28572" y="37368"/>
                    <a:pt x="28572" y="37368"/>
                  </a:cubicBezTo>
                  <a:cubicBezTo>
                    <a:pt x="28572" y="37368"/>
                    <a:pt x="28572" y="37368"/>
                    <a:pt x="28572" y="39665"/>
                  </a:cubicBezTo>
                  <a:cubicBezTo>
                    <a:pt x="31427" y="39665"/>
                    <a:pt x="31427" y="39665"/>
                    <a:pt x="28572" y="39665"/>
                  </a:cubicBezTo>
                  <a:cubicBezTo>
                    <a:pt x="28572" y="41958"/>
                    <a:pt x="28572" y="41958"/>
                    <a:pt x="28572" y="41958"/>
                  </a:cubicBezTo>
                  <a:cubicBezTo>
                    <a:pt x="28572" y="41958"/>
                    <a:pt x="31427" y="41958"/>
                    <a:pt x="31427" y="41958"/>
                  </a:cubicBezTo>
                  <a:cubicBezTo>
                    <a:pt x="34283" y="41958"/>
                    <a:pt x="31427" y="44255"/>
                    <a:pt x="31427" y="46548"/>
                  </a:cubicBezTo>
                  <a:cubicBezTo>
                    <a:pt x="31427" y="46548"/>
                    <a:pt x="34283" y="46548"/>
                    <a:pt x="34283" y="46548"/>
                  </a:cubicBezTo>
                  <a:cubicBezTo>
                    <a:pt x="34283" y="46548"/>
                    <a:pt x="34283" y="46548"/>
                    <a:pt x="31427" y="48845"/>
                  </a:cubicBezTo>
                  <a:cubicBezTo>
                    <a:pt x="28572" y="46548"/>
                    <a:pt x="34283" y="41958"/>
                    <a:pt x="28572" y="44255"/>
                  </a:cubicBezTo>
                  <a:cubicBezTo>
                    <a:pt x="28572" y="44255"/>
                    <a:pt x="28572" y="41958"/>
                    <a:pt x="28572" y="41958"/>
                  </a:cubicBezTo>
                  <a:cubicBezTo>
                    <a:pt x="28572" y="41958"/>
                    <a:pt x="28572" y="44255"/>
                    <a:pt x="28572" y="44255"/>
                  </a:cubicBezTo>
                  <a:cubicBezTo>
                    <a:pt x="28572" y="44255"/>
                    <a:pt x="28572" y="44255"/>
                    <a:pt x="28572" y="44255"/>
                  </a:cubicBezTo>
                  <a:cubicBezTo>
                    <a:pt x="25716" y="44255"/>
                    <a:pt x="28572" y="46548"/>
                    <a:pt x="25716" y="46548"/>
                  </a:cubicBezTo>
                  <a:cubicBezTo>
                    <a:pt x="25716" y="44255"/>
                    <a:pt x="25716" y="41958"/>
                    <a:pt x="28572" y="41958"/>
                  </a:cubicBezTo>
                  <a:cubicBezTo>
                    <a:pt x="28572" y="37368"/>
                    <a:pt x="25716" y="37368"/>
                    <a:pt x="22855" y="37368"/>
                  </a:cubicBezTo>
                  <a:cubicBezTo>
                    <a:pt x="22855" y="37368"/>
                    <a:pt x="17144" y="41958"/>
                    <a:pt x="22855" y="39665"/>
                  </a:cubicBezTo>
                  <a:cubicBezTo>
                    <a:pt x="20000" y="41958"/>
                    <a:pt x="17144" y="41958"/>
                    <a:pt x="17144" y="44255"/>
                  </a:cubicBezTo>
                  <a:cubicBezTo>
                    <a:pt x="17144" y="44255"/>
                    <a:pt x="17144" y="44255"/>
                    <a:pt x="17144" y="44255"/>
                  </a:cubicBezTo>
                  <a:cubicBezTo>
                    <a:pt x="17144" y="44255"/>
                    <a:pt x="17144" y="44255"/>
                    <a:pt x="17144" y="46548"/>
                  </a:cubicBezTo>
                  <a:cubicBezTo>
                    <a:pt x="17144" y="46548"/>
                    <a:pt x="17144" y="48845"/>
                    <a:pt x="17144" y="48845"/>
                  </a:cubicBezTo>
                  <a:cubicBezTo>
                    <a:pt x="14283" y="51143"/>
                    <a:pt x="14283" y="46548"/>
                    <a:pt x="11427" y="46548"/>
                  </a:cubicBezTo>
                  <a:cubicBezTo>
                    <a:pt x="11427" y="48845"/>
                    <a:pt x="11427" y="46548"/>
                    <a:pt x="8572" y="46548"/>
                  </a:cubicBezTo>
                  <a:cubicBezTo>
                    <a:pt x="8572" y="46548"/>
                    <a:pt x="5716" y="44255"/>
                    <a:pt x="5716" y="46548"/>
                  </a:cubicBezTo>
                  <a:cubicBezTo>
                    <a:pt x="5716" y="46548"/>
                    <a:pt x="5716" y="46548"/>
                    <a:pt x="5716" y="44255"/>
                  </a:cubicBezTo>
                  <a:cubicBezTo>
                    <a:pt x="2855" y="44255"/>
                    <a:pt x="5716" y="41958"/>
                    <a:pt x="2855" y="39665"/>
                  </a:cubicBezTo>
                  <a:cubicBezTo>
                    <a:pt x="2855" y="48845"/>
                    <a:pt x="0" y="58026"/>
                    <a:pt x="0" y="67206"/>
                  </a:cubicBezTo>
                  <a:cubicBezTo>
                    <a:pt x="0" y="71801"/>
                    <a:pt x="2855" y="76391"/>
                    <a:pt x="2855" y="80981"/>
                  </a:cubicBezTo>
                  <a:cubicBezTo>
                    <a:pt x="2855" y="80981"/>
                    <a:pt x="0" y="83274"/>
                    <a:pt x="0" y="85571"/>
                  </a:cubicBezTo>
                  <a:cubicBezTo>
                    <a:pt x="0" y="85571"/>
                    <a:pt x="2855" y="85571"/>
                    <a:pt x="2855" y="85571"/>
                  </a:cubicBezTo>
                  <a:cubicBezTo>
                    <a:pt x="5716" y="87864"/>
                    <a:pt x="5716" y="87864"/>
                    <a:pt x="5716" y="87864"/>
                  </a:cubicBezTo>
                  <a:cubicBezTo>
                    <a:pt x="5716" y="87864"/>
                    <a:pt x="2855" y="83274"/>
                    <a:pt x="5716" y="83274"/>
                  </a:cubicBezTo>
                  <a:cubicBezTo>
                    <a:pt x="5716" y="85571"/>
                    <a:pt x="8572" y="87864"/>
                    <a:pt x="8572" y="87864"/>
                  </a:cubicBezTo>
                  <a:cubicBezTo>
                    <a:pt x="14283" y="90161"/>
                    <a:pt x="14283" y="87864"/>
                    <a:pt x="14283" y="92454"/>
                  </a:cubicBezTo>
                  <a:cubicBezTo>
                    <a:pt x="14283" y="92454"/>
                    <a:pt x="17144" y="99342"/>
                    <a:pt x="17144" y="99342"/>
                  </a:cubicBezTo>
                  <a:cubicBezTo>
                    <a:pt x="14283" y="101639"/>
                    <a:pt x="11427" y="99342"/>
                    <a:pt x="14283" y="99342"/>
                  </a:cubicBezTo>
                  <a:cubicBezTo>
                    <a:pt x="11427" y="97049"/>
                    <a:pt x="8572" y="101639"/>
                    <a:pt x="11427" y="101639"/>
                  </a:cubicBezTo>
                  <a:cubicBezTo>
                    <a:pt x="11427" y="103932"/>
                    <a:pt x="11427" y="101639"/>
                    <a:pt x="11427" y="99342"/>
                  </a:cubicBezTo>
                  <a:cubicBezTo>
                    <a:pt x="14283" y="99342"/>
                    <a:pt x="14283" y="99342"/>
                    <a:pt x="17144" y="99342"/>
                  </a:cubicBezTo>
                  <a:cubicBezTo>
                    <a:pt x="14283" y="101639"/>
                    <a:pt x="14283" y="103932"/>
                    <a:pt x="14283" y="106229"/>
                  </a:cubicBezTo>
                  <a:cubicBezTo>
                    <a:pt x="14283" y="106229"/>
                    <a:pt x="14283" y="108522"/>
                    <a:pt x="14283" y="108522"/>
                  </a:cubicBezTo>
                  <a:cubicBezTo>
                    <a:pt x="17144" y="110819"/>
                    <a:pt x="20000" y="108522"/>
                    <a:pt x="22855" y="108522"/>
                  </a:cubicBezTo>
                  <a:cubicBezTo>
                    <a:pt x="22855" y="110819"/>
                    <a:pt x="28572" y="110819"/>
                    <a:pt x="28572" y="110819"/>
                  </a:cubicBezTo>
                  <a:cubicBezTo>
                    <a:pt x="31427" y="110819"/>
                    <a:pt x="28572" y="113112"/>
                    <a:pt x="31427" y="113112"/>
                  </a:cubicBezTo>
                  <a:cubicBezTo>
                    <a:pt x="31427" y="113112"/>
                    <a:pt x="31427" y="113112"/>
                    <a:pt x="34283" y="113112"/>
                  </a:cubicBezTo>
                  <a:cubicBezTo>
                    <a:pt x="34283" y="113112"/>
                    <a:pt x="34283" y="113112"/>
                    <a:pt x="34283" y="113112"/>
                  </a:cubicBezTo>
                  <a:cubicBezTo>
                    <a:pt x="37144" y="110819"/>
                    <a:pt x="37144" y="110819"/>
                    <a:pt x="40000" y="108522"/>
                  </a:cubicBezTo>
                  <a:cubicBezTo>
                    <a:pt x="40000" y="108522"/>
                    <a:pt x="40000" y="108522"/>
                    <a:pt x="40000" y="108522"/>
                  </a:cubicBezTo>
                  <a:cubicBezTo>
                    <a:pt x="42855" y="108522"/>
                    <a:pt x="40000" y="108522"/>
                    <a:pt x="40000" y="108522"/>
                  </a:cubicBezTo>
                  <a:cubicBezTo>
                    <a:pt x="40000" y="110819"/>
                    <a:pt x="40000" y="110819"/>
                    <a:pt x="42855" y="110819"/>
                  </a:cubicBezTo>
                  <a:cubicBezTo>
                    <a:pt x="42855" y="110819"/>
                    <a:pt x="42855" y="113112"/>
                    <a:pt x="42855" y="110819"/>
                  </a:cubicBezTo>
                  <a:cubicBezTo>
                    <a:pt x="42855" y="110819"/>
                    <a:pt x="42855" y="110819"/>
                    <a:pt x="42855" y="108522"/>
                  </a:cubicBezTo>
                  <a:cubicBezTo>
                    <a:pt x="42855" y="108522"/>
                    <a:pt x="42855" y="108522"/>
                    <a:pt x="42855" y="108522"/>
                  </a:cubicBezTo>
                  <a:cubicBezTo>
                    <a:pt x="45716" y="110819"/>
                    <a:pt x="42855" y="106229"/>
                    <a:pt x="42855" y="10622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62" name="Shape 2462"/>
            <p:cNvSpPr/>
            <p:nvPr/>
          </p:nvSpPr>
          <p:spPr>
            <a:xfrm>
              <a:off x="5510080" y="6792117"/>
              <a:ext cx="1013388" cy="586657"/>
            </a:xfrm>
            <a:custGeom>
              <a:avLst/>
              <a:gdLst/>
              <a:ahLst/>
              <a:cxnLst/>
              <a:rect l="0" t="0" r="0" b="0"/>
              <a:pathLst>
                <a:path w="120000" h="120000" extrusionOk="0">
                  <a:moveTo>
                    <a:pt x="119471" y="73333"/>
                  </a:moveTo>
                  <a:cubicBezTo>
                    <a:pt x="119471" y="66666"/>
                    <a:pt x="119471" y="66666"/>
                    <a:pt x="117543" y="66666"/>
                  </a:cubicBezTo>
                  <a:cubicBezTo>
                    <a:pt x="115616" y="63333"/>
                    <a:pt x="113693" y="60000"/>
                    <a:pt x="115616" y="60000"/>
                  </a:cubicBezTo>
                  <a:cubicBezTo>
                    <a:pt x="115616" y="56666"/>
                    <a:pt x="115616" y="56666"/>
                    <a:pt x="115616" y="56666"/>
                  </a:cubicBezTo>
                  <a:cubicBezTo>
                    <a:pt x="115616" y="56666"/>
                    <a:pt x="115616" y="56666"/>
                    <a:pt x="113693" y="56666"/>
                  </a:cubicBezTo>
                  <a:cubicBezTo>
                    <a:pt x="113693" y="56666"/>
                    <a:pt x="111766" y="53333"/>
                    <a:pt x="111766" y="53333"/>
                  </a:cubicBezTo>
                  <a:cubicBezTo>
                    <a:pt x="109838" y="56666"/>
                    <a:pt x="109838" y="53333"/>
                    <a:pt x="109838" y="53333"/>
                  </a:cubicBezTo>
                  <a:cubicBezTo>
                    <a:pt x="107910" y="53333"/>
                    <a:pt x="107910" y="53333"/>
                    <a:pt x="105982" y="53333"/>
                  </a:cubicBezTo>
                  <a:cubicBezTo>
                    <a:pt x="105982" y="50000"/>
                    <a:pt x="107910" y="50000"/>
                    <a:pt x="105982" y="50000"/>
                  </a:cubicBezTo>
                  <a:cubicBezTo>
                    <a:pt x="105982" y="50000"/>
                    <a:pt x="105982" y="50000"/>
                    <a:pt x="105982" y="50000"/>
                  </a:cubicBezTo>
                  <a:cubicBezTo>
                    <a:pt x="105982" y="50000"/>
                    <a:pt x="105982" y="50000"/>
                    <a:pt x="104055" y="50000"/>
                  </a:cubicBezTo>
                  <a:cubicBezTo>
                    <a:pt x="104055" y="53333"/>
                    <a:pt x="102127" y="53333"/>
                    <a:pt x="102127" y="50000"/>
                  </a:cubicBezTo>
                  <a:cubicBezTo>
                    <a:pt x="100205" y="50000"/>
                    <a:pt x="100205" y="46666"/>
                    <a:pt x="100205" y="46666"/>
                  </a:cubicBezTo>
                  <a:cubicBezTo>
                    <a:pt x="100205" y="46666"/>
                    <a:pt x="96349" y="46666"/>
                    <a:pt x="98277" y="43333"/>
                  </a:cubicBezTo>
                  <a:cubicBezTo>
                    <a:pt x="98277" y="43333"/>
                    <a:pt x="100205" y="43333"/>
                    <a:pt x="100205" y="43333"/>
                  </a:cubicBezTo>
                  <a:cubicBezTo>
                    <a:pt x="100205" y="40000"/>
                    <a:pt x="100205" y="40000"/>
                    <a:pt x="100205" y="40000"/>
                  </a:cubicBezTo>
                  <a:cubicBezTo>
                    <a:pt x="100205" y="40000"/>
                    <a:pt x="100205" y="36666"/>
                    <a:pt x="100205" y="36666"/>
                  </a:cubicBezTo>
                  <a:cubicBezTo>
                    <a:pt x="100205" y="36666"/>
                    <a:pt x="100205" y="36666"/>
                    <a:pt x="100205" y="36666"/>
                  </a:cubicBezTo>
                  <a:cubicBezTo>
                    <a:pt x="98277" y="36666"/>
                    <a:pt x="98277" y="40000"/>
                    <a:pt x="98277" y="40000"/>
                  </a:cubicBezTo>
                  <a:cubicBezTo>
                    <a:pt x="96349" y="40000"/>
                    <a:pt x="96349" y="40000"/>
                    <a:pt x="96349" y="40000"/>
                  </a:cubicBezTo>
                  <a:cubicBezTo>
                    <a:pt x="96349" y="40000"/>
                    <a:pt x="94421" y="40000"/>
                    <a:pt x="94421" y="40000"/>
                  </a:cubicBezTo>
                  <a:cubicBezTo>
                    <a:pt x="94421" y="40000"/>
                    <a:pt x="94421" y="36666"/>
                    <a:pt x="94421" y="40000"/>
                  </a:cubicBezTo>
                  <a:cubicBezTo>
                    <a:pt x="94421" y="40000"/>
                    <a:pt x="92494" y="36666"/>
                    <a:pt x="92494" y="36666"/>
                  </a:cubicBezTo>
                  <a:cubicBezTo>
                    <a:pt x="92494" y="36666"/>
                    <a:pt x="92494" y="36666"/>
                    <a:pt x="92494" y="36666"/>
                  </a:cubicBezTo>
                  <a:cubicBezTo>
                    <a:pt x="92494" y="36666"/>
                    <a:pt x="90566" y="33333"/>
                    <a:pt x="90566" y="33333"/>
                  </a:cubicBezTo>
                  <a:cubicBezTo>
                    <a:pt x="90566" y="33333"/>
                    <a:pt x="86716" y="30000"/>
                    <a:pt x="86716" y="30000"/>
                  </a:cubicBezTo>
                  <a:cubicBezTo>
                    <a:pt x="82860" y="30000"/>
                    <a:pt x="88638" y="40000"/>
                    <a:pt x="86716" y="40000"/>
                  </a:cubicBezTo>
                  <a:cubicBezTo>
                    <a:pt x="86716" y="40000"/>
                    <a:pt x="86716" y="40000"/>
                    <a:pt x="84788" y="43333"/>
                  </a:cubicBezTo>
                  <a:cubicBezTo>
                    <a:pt x="82860" y="43333"/>
                    <a:pt x="82860" y="50000"/>
                    <a:pt x="79005" y="43333"/>
                  </a:cubicBezTo>
                  <a:cubicBezTo>
                    <a:pt x="79005" y="43333"/>
                    <a:pt x="79005" y="40000"/>
                    <a:pt x="77077" y="36666"/>
                  </a:cubicBezTo>
                  <a:cubicBezTo>
                    <a:pt x="77077" y="36666"/>
                    <a:pt x="77077" y="36666"/>
                    <a:pt x="75149" y="36666"/>
                  </a:cubicBezTo>
                  <a:cubicBezTo>
                    <a:pt x="75149" y="36666"/>
                    <a:pt x="75149" y="33333"/>
                    <a:pt x="75149" y="33333"/>
                  </a:cubicBezTo>
                  <a:cubicBezTo>
                    <a:pt x="75149" y="33333"/>
                    <a:pt x="75149" y="33333"/>
                    <a:pt x="73227" y="33333"/>
                  </a:cubicBezTo>
                  <a:cubicBezTo>
                    <a:pt x="73227" y="33333"/>
                    <a:pt x="73227" y="30000"/>
                    <a:pt x="73227" y="30000"/>
                  </a:cubicBezTo>
                  <a:cubicBezTo>
                    <a:pt x="73227" y="26666"/>
                    <a:pt x="75149" y="30000"/>
                    <a:pt x="75149" y="26666"/>
                  </a:cubicBezTo>
                  <a:cubicBezTo>
                    <a:pt x="77077" y="26666"/>
                    <a:pt x="77077" y="23333"/>
                    <a:pt x="77077" y="23333"/>
                  </a:cubicBezTo>
                  <a:cubicBezTo>
                    <a:pt x="77077" y="23333"/>
                    <a:pt x="75149" y="20000"/>
                    <a:pt x="75149" y="20000"/>
                  </a:cubicBezTo>
                  <a:cubicBezTo>
                    <a:pt x="73227" y="20000"/>
                    <a:pt x="73227" y="20000"/>
                    <a:pt x="73227" y="20000"/>
                  </a:cubicBezTo>
                  <a:cubicBezTo>
                    <a:pt x="73227" y="20000"/>
                    <a:pt x="71299" y="20000"/>
                    <a:pt x="71299" y="20000"/>
                  </a:cubicBezTo>
                  <a:cubicBezTo>
                    <a:pt x="71299" y="20000"/>
                    <a:pt x="69371" y="23333"/>
                    <a:pt x="69371" y="23333"/>
                  </a:cubicBezTo>
                  <a:cubicBezTo>
                    <a:pt x="69371" y="20000"/>
                    <a:pt x="69371" y="20000"/>
                    <a:pt x="69371" y="16666"/>
                  </a:cubicBezTo>
                  <a:cubicBezTo>
                    <a:pt x="67444" y="16666"/>
                    <a:pt x="67444" y="20000"/>
                    <a:pt x="67444" y="20000"/>
                  </a:cubicBezTo>
                  <a:cubicBezTo>
                    <a:pt x="65516" y="20000"/>
                    <a:pt x="67444" y="16666"/>
                    <a:pt x="65516" y="16666"/>
                  </a:cubicBezTo>
                  <a:cubicBezTo>
                    <a:pt x="65516" y="16666"/>
                    <a:pt x="65516" y="16666"/>
                    <a:pt x="63588" y="16666"/>
                  </a:cubicBezTo>
                  <a:cubicBezTo>
                    <a:pt x="63588" y="16666"/>
                    <a:pt x="63588" y="16666"/>
                    <a:pt x="63588" y="13333"/>
                  </a:cubicBezTo>
                  <a:cubicBezTo>
                    <a:pt x="61660" y="13333"/>
                    <a:pt x="61660" y="13333"/>
                    <a:pt x="59738" y="13333"/>
                  </a:cubicBezTo>
                  <a:cubicBezTo>
                    <a:pt x="59738" y="13333"/>
                    <a:pt x="57810" y="13333"/>
                    <a:pt x="57810" y="13333"/>
                  </a:cubicBezTo>
                  <a:cubicBezTo>
                    <a:pt x="57810" y="13333"/>
                    <a:pt x="57810" y="13333"/>
                    <a:pt x="57810" y="13333"/>
                  </a:cubicBezTo>
                  <a:cubicBezTo>
                    <a:pt x="57810" y="13333"/>
                    <a:pt x="57810" y="10000"/>
                    <a:pt x="57810" y="10000"/>
                  </a:cubicBezTo>
                  <a:cubicBezTo>
                    <a:pt x="57810" y="10000"/>
                    <a:pt x="55883" y="10000"/>
                    <a:pt x="55883" y="6666"/>
                  </a:cubicBezTo>
                  <a:cubicBezTo>
                    <a:pt x="55883" y="6666"/>
                    <a:pt x="55883" y="6666"/>
                    <a:pt x="55883" y="3333"/>
                  </a:cubicBezTo>
                  <a:cubicBezTo>
                    <a:pt x="55883" y="3333"/>
                    <a:pt x="55883" y="3333"/>
                    <a:pt x="53955" y="3333"/>
                  </a:cubicBezTo>
                  <a:cubicBezTo>
                    <a:pt x="53955" y="3333"/>
                    <a:pt x="53955" y="3333"/>
                    <a:pt x="53955" y="3333"/>
                  </a:cubicBezTo>
                  <a:cubicBezTo>
                    <a:pt x="53955" y="3333"/>
                    <a:pt x="53955" y="3333"/>
                    <a:pt x="53955" y="3333"/>
                  </a:cubicBezTo>
                  <a:cubicBezTo>
                    <a:pt x="53955" y="3333"/>
                    <a:pt x="52027" y="3333"/>
                    <a:pt x="52027" y="3333"/>
                  </a:cubicBezTo>
                  <a:cubicBezTo>
                    <a:pt x="50099" y="3333"/>
                    <a:pt x="52027" y="6666"/>
                    <a:pt x="52027" y="10000"/>
                  </a:cubicBezTo>
                  <a:cubicBezTo>
                    <a:pt x="50099" y="10000"/>
                    <a:pt x="52027" y="10000"/>
                    <a:pt x="50099" y="10000"/>
                  </a:cubicBezTo>
                  <a:cubicBezTo>
                    <a:pt x="50099" y="10000"/>
                    <a:pt x="50099" y="10000"/>
                    <a:pt x="48171" y="10000"/>
                  </a:cubicBezTo>
                  <a:cubicBezTo>
                    <a:pt x="48171" y="10000"/>
                    <a:pt x="48171" y="13333"/>
                    <a:pt x="46249" y="13333"/>
                  </a:cubicBezTo>
                  <a:cubicBezTo>
                    <a:pt x="44322" y="10000"/>
                    <a:pt x="46249" y="10000"/>
                    <a:pt x="44322" y="6666"/>
                  </a:cubicBezTo>
                  <a:cubicBezTo>
                    <a:pt x="46249" y="6666"/>
                    <a:pt x="44322" y="6666"/>
                    <a:pt x="44322" y="6666"/>
                  </a:cubicBezTo>
                  <a:cubicBezTo>
                    <a:pt x="44322" y="6666"/>
                    <a:pt x="44322" y="6666"/>
                    <a:pt x="44322" y="6666"/>
                  </a:cubicBezTo>
                  <a:cubicBezTo>
                    <a:pt x="44322" y="6666"/>
                    <a:pt x="44322" y="6666"/>
                    <a:pt x="44322" y="3333"/>
                  </a:cubicBezTo>
                  <a:cubicBezTo>
                    <a:pt x="44322" y="3333"/>
                    <a:pt x="42394" y="3333"/>
                    <a:pt x="42394" y="0"/>
                  </a:cubicBezTo>
                  <a:cubicBezTo>
                    <a:pt x="42394" y="3333"/>
                    <a:pt x="40466" y="0"/>
                    <a:pt x="40466" y="0"/>
                  </a:cubicBezTo>
                  <a:cubicBezTo>
                    <a:pt x="38538" y="0"/>
                    <a:pt x="36610" y="3333"/>
                    <a:pt x="38538" y="3333"/>
                  </a:cubicBezTo>
                  <a:cubicBezTo>
                    <a:pt x="38538" y="6666"/>
                    <a:pt x="40466" y="6666"/>
                    <a:pt x="40466" y="6666"/>
                  </a:cubicBezTo>
                  <a:cubicBezTo>
                    <a:pt x="40466" y="10000"/>
                    <a:pt x="38538" y="10000"/>
                    <a:pt x="38538" y="10000"/>
                  </a:cubicBezTo>
                  <a:cubicBezTo>
                    <a:pt x="36610" y="10000"/>
                    <a:pt x="34683" y="13333"/>
                    <a:pt x="34683" y="13333"/>
                  </a:cubicBezTo>
                  <a:cubicBezTo>
                    <a:pt x="32760" y="13333"/>
                    <a:pt x="32760" y="13333"/>
                    <a:pt x="32760" y="13333"/>
                  </a:cubicBezTo>
                  <a:cubicBezTo>
                    <a:pt x="30833" y="16666"/>
                    <a:pt x="30833" y="16666"/>
                    <a:pt x="30833" y="16666"/>
                  </a:cubicBezTo>
                  <a:cubicBezTo>
                    <a:pt x="28905" y="16666"/>
                    <a:pt x="26977" y="16666"/>
                    <a:pt x="25049" y="16666"/>
                  </a:cubicBezTo>
                  <a:cubicBezTo>
                    <a:pt x="25049" y="16666"/>
                    <a:pt x="25049" y="20000"/>
                    <a:pt x="25049" y="20000"/>
                  </a:cubicBezTo>
                  <a:cubicBezTo>
                    <a:pt x="25049" y="23333"/>
                    <a:pt x="25049" y="20000"/>
                    <a:pt x="23122" y="23333"/>
                  </a:cubicBezTo>
                  <a:cubicBezTo>
                    <a:pt x="23122" y="23333"/>
                    <a:pt x="23122" y="20000"/>
                    <a:pt x="23122" y="20000"/>
                  </a:cubicBezTo>
                  <a:cubicBezTo>
                    <a:pt x="21194" y="23333"/>
                    <a:pt x="21194" y="23333"/>
                    <a:pt x="21194" y="23333"/>
                  </a:cubicBezTo>
                  <a:cubicBezTo>
                    <a:pt x="21194" y="23333"/>
                    <a:pt x="21194" y="23333"/>
                    <a:pt x="21194" y="23333"/>
                  </a:cubicBezTo>
                  <a:cubicBezTo>
                    <a:pt x="19272" y="23333"/>
                    <a:pt x="19272" y="26666"/>
                    <a:pt x="19272" y="26666"/>
                  </a:cubicBezTo>
                  <a:cubicBezTo>
                    <a:pt x="19272" y="26666"/>
                    <a:pt x="17344" y="26666"/>
                    <a:pt x="17344" y="26666"/>
                  </a:cubicBezTo>
                  <a:cubicBezTo>
                    <a:pt x="15416" y="30000"/>
                    <a:pt x="17344" y="30000"/>
                    <a:pt x="15416" y="30000"/>
                  </a:cubicBezTo>
                  <a:cubicBezTo>
                    <a:pt x="15416" y="33333"/>
                    <a:pt x="13488" y="30000"/>
                    <a:pt x="13488" y="30000"/>
                  </a:cubicBezTo>
                  <a:cubicBezTo>
                    <a:pt x="11561" y="30000"/>
                    <a:pt x="11561" y="33333"/>
                    <a:pt x="11561" y="33333"/>
                  </a:cubicBezTo>
                  <a:cubicBezTo>
                    <a:pt x="9633" y="33333"/>
                    <a:pt x="7705" y="33333"/>
                    <a:pt x="7705" y="33333"/>
                  </a:cubicBezTo>
                  <a:cubicBezTo>
                    <a:pt x="5783" y="33333"/>
                    <a:pt x="5783" y="36666"/>
                    <a:pt x="5783" y="36666"/>
                  </a:cubicBezTo>
                  <a:cubicBezTo>
                    <a:pt x="5783" y="36666"/>
                    <a:pt x="3855" y="40000"/>
                    <a:pt x="3855" y="40000"/>
                  </a:cubicBezTo>
                  <a:cubicBezTo>
                    <a:pt x="3855" y="43333"/>
                    <a:pt x="3855" y="46666"/>
                    <a:pt x="1927" y="40000"/>
                  </a:cubicBezTo>
                  <a:cubicBezTo>
                    <a:pt x="1927" y="40000"/>
                    <a:pt x="1927" y="40000"/>
                    <a:pt x="1927" y="40000"/>
                  </a:cubicBezTo>
                  <a:cubicBezTo>
                    <a:pt x="1927" y="36666"/>
                    <a:pt x="1927" y="36666"/>
                    <a:pt x="0" y="36666"/>
                  </a:cubicBezTo>
                  <a:cubicBezTo>
                    <a:pt x="1927" y="36666"/>
                    <a:pt x="0" y="40000"/>
                    <a:pt x="0" y="40000"/>
                  </a:cubicBezTo>
                  <a:cubicBezTo>
                    <a:pt x="0" y="40000"/>
                    <a:pt x="1927" y="40000"/>
                    <a:pt x="1927" y="43333"/>
                  </a:cubicBezTo>
                  <a:cubicBezTo>
                    <a:pt x="1927" y="43333"/>
                    <a:pt x="1927" y="46666"/>
                    <a:pt x="1927" y="46666"/>
                  </a:cubicBezTo>
                  <a:cubicBezTo>
                    <a:pt x="3855" y="50000"/>
                    <a:pt x="3855" y="50000"/>
                    <a:pt x="3855" y="50000"/>
                  </a:cubicBezTo>
                  <a:cubicBezTo>
                    <a:pt x="3855" y="50000"/>
                    <a:pt x="5783" y="50000"/>
                    <a:pt x="5783" y="53333"/>
                  </a:cubicBezTo>
                  <a:cubicBezTo>
                    <a:pt x="5783" y="53333"/>
                    <a:pt x="5783" y="53333"/>
                    <a:pt x="5783" y="53333"/>
                  </a:cubicBezTo>
                  <a:cubicBezTo>
                    <a:pt x="7705" y="53333"/>
                    <a:pt x="5783" y="53333"/>
                    <a:pt x="5783" y="53333"/>
                  </a:cubicBezTo>
                  <a:cubicBezTo>
                    <a:pt x="7705" y="56666"/>
                    <a:pt x="7705" y="53333"/>
                    <a:pt x="7705" y="56666"/>
                  </a:cubicBezTo>
                  <a:cubicBezTo>
                    <a:pt x="7705" y="60000"/>
                    <a:pt x="7705" y="60000"/>
                    <a:pt x="5783" y="60000"/>
                  </a:cubicBezTo>
                  <a:cubicBezTo>
                    <a:pt x="5783" y="60000"/>
                    <a:pt x="5783" y="63333"/>
                    <a:pt x="5783" y="63333"/>
                  </a:cubicBezTo>
                  <a:cubicBezTo>
                    <a:pt x="5783" y="63333"/>
                    <a:pt x="5783" y="66666"/>
                    <a:pt x="5783" y="66666"/>
                  </a:cubicBezTo>
                  <a:cubicBezTo>
                    <a:pt x="7705" y="66666"/>
                    <a:pt x="7705" y="70000"/>
                    <a:pt x="7705" y="70000"/>
                  </a:cubicBezTo>
                  <a:cubicBezTo>
                    <a:pt x="7705" y="73333"/>
                    <a:pt x="7705" y="73333"/>
                    <a:pt x="9633" y="73333"/>
                  </a:cubicBezTo>
                  <a:cubicBezTo>
                    <a:pt x="9633" y="73333"/>
                    <a:pt x="9633" y="73333"/>
                    <a:pt x="9633" y="73333"/>
                  </a:cubicBezTo>
                  <a:cubicBezTo>
                    <a:pt x="9633" y="76666"/>
                    <a:pt x="9633" y="76666"/>
                    <a:pt x="9633" y="76666"/>
                  </a:cubicBezTo>
                  <a:cubicBezTo>
                    <a:pt x="11561" y="80000"/>
                    <a:pt x="11561" y="83333"/>
                    <a:pt x="13488" y="83333"/>
                  </a:cubicBezTo>
                  <a:cubicBezTo>
                    <a:pt x="13488" y="80000"/>
                    <a:pt x="17344" y="90000"/>
                    <a:pt x="17344" y="90000"/>
                  </a:cubicBezTo>
                  <a:cubicBezTo>
                    <a:pt x="19272" y="93333"/>
                    <a:pt x="19272" y="93333"/>
                    <a:pt x="21194" y="93333"/>
                  </a:cubicBezTo>
                  <a:cubicBezTo>
                    <a:pt x="23122" y="96666"/>
                    <a:pt x="23122" y="96666"/>
                    <a:pt x="23122" y="96666"/>
                  </a:cubicBezTo>
                  <a:cubicBezTo>
                    <a:pt x="23122" y="100000"/>
                    <a:pt x="23122" y="100000"/>
                    <a:pt x="25049" y="100000"/>
                  </a:cubicBezTo>
                  <a:cubicBezTo>
                    <a:pt x="25049" y="96666"/>
                    <a:pt x="30833" y="110000"/>
                    <a:pt x="30833" y="110000"/>
                  </a:cubicBezTo>
                  <a:cubicBezTo>
                    <a:pt x="32760" y="113333"/>
                    <a:pt x="34683" y="113333"/>
                    <a:pt x="34683" y="113333"/>
                  </a:cubicBezTo>
                  <a:cubicBezTo>
                    <a:pt x="34683" y="116666"/>
                    <a:pt x="34683" y="116666"/>
                    <a:pt x="36610" y="116666"/>
                  </a:cubicBezTo>
                  <a:cubicBezTo>
                    <a:pt x="36610" y="116666"/>
                    <a:pt x="38538" y="120000"/>
                    <a:pt x="40466" y="120000"/>
                  </a:cubicBezTo>
                  <a:cubicBezTo>
                    <a:pt x="40466" y="120000"/>
                    <a:pt x="40466" y="116666"/>
                    <a:pt x="42394" y="116666"/>
                  </a:cubicBezTo>
                  <a:cubicBezTo>
                    <a:pt x="42394" y="116666"/>
                    <a:pt x="42394" y="116666"/>
                    <a:pt x="42394" y="116666"/>
                  </a:cubicBezTo>
                  <a:cubicBezTo>
                    <a:pt x="44322" y="116666"/>
                    <a:pt x="44322" y="116666"/>
                    <a:pt x="44322" y="116666"/>
                  </a:cubicBezTo>
                  <a:cubicBezTo>
                    <a:pt x="46249" y="116666"/>
                    <a:pt x="46249" y="120000"/>
                    <a:pt x="46249" y="116666"/>
                  </a:cubicBezTo>
                  <a:cubicBezTo>
                    <a:pt x="46249" y="113333"/>
                    <a:pt x="46249" y="113333"/>
                    <a:pt x="48171" y="110000"/>
                  </a:cubicBezTo>
                  <a:cubicBezTo>
                    <a:pt x="48171" y="110000"/>
                    <a:pt x="48171" y="110000"/>
                    <a:pt x="48171" y="110000"/>
                  </a:cubicBezTo>
                  <a:cubicBezTo>
                    <a:pt x="50099" y="110000"/>
                    <a:pt x="50099" y="110000"/>
                    <a:pt x="50099" y="110000"/>
                  </a:cubicBezTo>
                  <a:cubicBezTo>
                    <a:pt x="52027" y="106666"/>
                    <a:pt x="50099" y="103333"/>
                    <a:pt x="52027" y="103333"/>
                  </a:cubicBezTo>
                  <a:cubicBezTo>
                    <a:pt x="52027" y="100000"/>
                    <a:pt x="52027" y="100000"/>
                    <a:pt x="52027" y="100000"/>
                  </a:cubicBezTo>
                  <a:cubicBezTo>
                    <a:pt x="53955" y="96666"/>
                    <a:pt x="53955" y="100000"/>
                    <a:pt x="53955" y="100000"/>
                  </a:cubicBezTo>
                  <a:cubicBezTo>
                    <a:pt x="55883" y="100000"/>
                    <a:pt x="55883" y="100000"/>
                    <a:pt x="55883" y="100000"/>
                  </a:cubicBezTo>
                  <a:cubicBezTo>
                    <a:pt x="57810" y="100000"/>
                    <a:pt x="61660" y="103333"/>
                    <a:pt x="63588" y="103333"/>
                  </a:cubicBezTo>
                  <a:cubicBezTo>
                    <a:pt x="65516" y="106666"/>
                    <a:pt x="65516" y="103333"/>
                    <a:pt x="65516" y="103333"/>
                  </a:cubicBezTo>
                  <a:cubicBezTo>
                    <a:pt x="67444" y="103333"/>
                    <a:pt x="67444" y="106666"/>
                    <a:pt x="67444" y="106666"/>
                  </a:cubicBezTo>
                  <a:cubicBezTo>
                    <a:pt x="67444" y="106666"/>
                    <a:pt x="67444" y="106666"/>
                    <a:pt x="67444" y="106666"/>
                  </a:cubicBezTo>
                  <a:cubicBezTo>
                    <a:pt x="69371" y="106666"/>
                    <a:pt x="69371" y="110000"/>
                    <a:pt x="71299" y="110000"/>
                  </a:cubicBezTo>
                  <a:cubicBezTo>
                    <a:pt x="73227" y="110000"/>
                    <a:pt x="75149" y="110000"/>
                    <a:pt x="77077" y="110000"/>
                  </a:cubicBezTo>
                  <a:cubicBezTo>
                    <a:pt x="77077" y="110000"/>
                    <a:pt x="77077" y="106666"/>
                    <a:pt x="79005" y="106666"/>
                  </a:cubicBezTo>
                  <a:cubicBezTo>
                    <a:pt x="79005" y="106666"/>
                    <a:pt x="80932" y="106666"/>
                    <a:pt x="80932" y="110000"/>
                  </a:cubicBezTo>
                  <a:cubicBezTo>
                    <a:pt x="80932" y="110000"/>
                    <a:pt x="80932" y="110000"/>
                    <a:pt x="80932" y="110000"/>
                  </a:cubicBezTo>
                  <a:cubicBezTo>
                    <a:pt x="82860" y="110000"/>
                    <a:pt x="82860" y="110000"/>
                    <a:pt x="84788" y="113333"/>
                  </a:cubicBezTo>
                  <a:cubicBezTo>
                    <a:pt x="84788" y="113333"/>
                    <a:pt x="84788" y="113333"/>
                    <a:pt x="84788" y="113333"/>
                  </a:cubicBezTo>
                  <a:cubicBezTo>
                    <a:pt x="86716" y="113333"/>
                    <a:pt x="84788" y="116666"/>
                    <a:pt x="86716" y="116666"/>
                  </a:cubicBezTo>
                  <a:cubicBezTo>
                    <a:pt x="86716" y="113333"/>
                    <a:pt x="88638" y="103333"/>
                    <a:pt x="92494" y="106666"/>
                  </a:cubicBezTo>
                  <a:cubicBezTo>
                    <a:pt x="92494" y="106666"/>
                    <a:pt x="92494" y="106666"/>
                    <a:pt x="94421" y="106666"/>
                  </a:cubicBezTo>
                  <a:cubicBezTo>
                    <a:pt x="94421" y="106666"/>
                    <a:pt x="94421" y="106666"/>
                    <a:pt x="96349" y="106666"/>
                  </a:cubicBezTo>
                  <a:cubicBezTo>
                    <a:pt x="96349" y="106666"/>
                    <a:pt x="96349" y="106666"/>
                    <a:pt x="96349" y="106666"/>
                  </a:cubicBezTo>
                  <a:cubicBezTo>
                    <a:pt x="96349" y="106666"/>
                    <a:pt x="96349" y="106666"/>
                    <a:pt x="98277" y="106666"/>
                  </a:cubicBezTo>
                  <a:cubicBezTo>
                    <a:pt x="98277" y="106666"/>
                    <a:pt x="100205" y="106666"/>
                    <a:pt x="100205" y="103333"/>
                  </a:cubicBezTo>
                  <a:cubicBezTo>
                    <a:pt x="100205" y="103333"/>
                    <a:pt x="102127" y="103333"/>
                    <a:pt x="102127" y="103333"/>
                  </a:cubicBezTo>
                  <a:cubicBezTo>
                    <a:pt x="102127" y="100000"/>
                    <a:pt x="102127" y="103333"/>
                    <a:pt x="104055" y="100000"/>
                  </a:cubicBezTo>
                  <a:cubicBezTo>
                    <a:pt x="104055" y="100000"/>
                    <a:pt x="104055" y="100000"/>
                    <a:pt x="104055" y="96666"/>
                  </a:cubicBezTo>
                  <a:cubicBezTo>
                    <a:pt x="105982" y="96666"/>
                    <a:pt x="105982" y="96666"/>
                    <a:pt x="105982" y="96666"/>
                  </a:cubicBezTo>
                  <a:cubicBezTo>
                    <a:pt x="107910" y="93333"/>
                    <a:pt x="107910" y="90000"/>
                    <a:pt x="107910" y="86666"/>
                  </a:cubicBezTo>
                  <a:cubicBezTo>
                    <a:pt x="109838" y="83333"/>
                    <a:pt x="113693" y="83333"/>
                    <a:pt x="111766" y="80000"/>
                  </a:cubicBezTo>
                  <a:cubicBezTo>
                    <a:pt x="113693" y="80000"/>
                    <a:pt x="113693" y="80000"/>
                    <a:pt x="113693" y="76666"/>
                  </a:cubicBezTo>
                  <a:cubicBezTo>
                    <a:pt x="115616" y="76666"/>
                    <a:pt x="113693" y="76666"/>
                    <a:pt x="115616" y="76666"/>
                  </a:cubicBezTo>
                  <a:cubicBezTo>
                    <a:pt x="117543" y="76666"/>
                    <a:pt x="121399" y="76666"/>
                    <a:pt x="119471" y="733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63" name="Shape 2463"/>
            <p:cNvSpPr/>
            <p:nvPr/>
          </p:nvSpPr>
          <p:spPr>
            <a:xfrm>
              <a:off x="8549182" y="9978857"/>
              <a:ext cx="346992" cy="210741"/>
            </a:xfrm>
            <a:custGeom>
              <a:avLst/>
              <a:gdLst/>
              <a:ahLst/>
              <a:cxnLst/>
              <a:rect l="0" t="0" r="0" b="0"/>
              <a:pathLst>
                <a:path w="120000" h="120000" extrusionOk="0">
                  <a:moveTo>
                    <a:pt x="120000" y="0"/>
                  </a:moveTo>
                  <a:cubicBezTo>
                    <a:pt x="108806" y="9233"/>
                    <a:pt x="103215" y="18461"/>
                    <a:pt x="97618" y="18461"/>
                  </a:cubicBezTo>
                  <a:cubicBezTo>
                    <a:pt x="92021" y="27694"/>
                    <a:pt x="80828" y="27694"/>
                    <a:pt x="75231" y="36922"/>
                  </a:cubicBezTo>
                  <a:cubicBezTo>
                    <a:pt x="75231" y="36922"/>
                    <a:pt x="75231" y="36922"/>
                    <a:pt x="69640" y="36922"/>
                  </a:cubicBezTo>
                  <a:cubicBezTo>
                    <a:pt x="64043" y="36922"/>
                    <a:pt x="58446" y="36922"/>
                    <a:pt x="58446" y="36922"/>
                  </a:cubicBezTo>
                  <a:cubicBezTo>
                    <a:pt x="47253" y="36922"/>
                    <a:pt x="41662" y="36922"/>
                    <a:pt x="30468" y="36922"/>
                  </a:cubicBezTo>
                  <a:cubicBezTo>
                    <a:pt x="30468" y="36922"/>
                    <a:pt x="36065" y="55383"/>
                    <a:pt x="30468" y="55383"/>
                  </a:cubicBezTo>
                  <a:cubicBezTo>
                    <a:pt x="24872" y="64616"/>
                    <a:pt x="19275" y="55383"/>
                    <a:pt x="19275" y="55383"/>
                  </a:cubicBezTo>
                  <a:cubicBezTo>
                    <a:pt x="13678" y="55383"/>
                    <a:pt x="13678" y="64616"/>
                    <a:pt x="8087" y="64616"/>
                  </a:cubicBezTo>
                  <a:cubicBezTo>
                    <a:pt x="2490" y="73844"/>
                    <a:pt x="2490" y="64616"/>
                    <a:pt x="2490" y="64616"/>
                  </a:cubicBezTo>
                  <a:cubicBezTo>
                    <a:pt x="-3106" y="64616"/>
                    <a:pt x="2490" y="83077"/>
                    <a:pt x="2490" y="83077"/>
                  </a:cubicBezTo>
                  <a:cubicBezTo>
                    <a:pt x="2490" y="92305"/>
                    <a:pt x="8087" y="101538"/>
                    <a:pt x="8087" y="101538"/>
                  </a:cubicBezTo>
                  <a:cubicBezTo>
                    <a:pt x="13678" y="110766"/>
                    <a:pt x="19275" y="110766"/>
                    <a:pt x="24872" y="110766"/>
                  </a:cubicBezTo>
                  <a:cubicBezTo>
                    <a:pt x="30468" y="110766"/>
                    <a:pt x="36065" y="110766"/>
                    <a:pt x="36065" y="120000"/>
                  </a:cubicBezTo>
                  <a:cubicBezTo>
                    <a:pt x="36065" y="120000"/>
                    <a:pt x="36065" y="120000"/>
                    <a:pt x="36065" y="120000"/>
                  </a:cubicBezTo>
                  <a:cubicBezTo>
                    <a:pt x="30468" y="101538"/>
                    <a:pt x="58446" y="110766"/>
                    <a:pt x="58446" y="101538"/>
                  </a:cubicBezTo>
                  <a:cubicBezTo>
                    <a:pt x="58446" y="101538"/>
                    <a:pt x="69640" y="92305"/>
                    <a:pt x="69640" y="92305"/>
                  </a:cubicBezTo>
                  <a:cubicBezTo>
                    <a:pt x="69640" y="92305"/>
                    <a:pt x="69640" y="83077"/>
                    <a:pt x="75231" y="73844"/>
                  </a:cubicBezTo>
                  <a:cubicBezTo>
                    <a:pt x="75231" y="73844"/>
                    <a:pt x="80828" y="83077"/>
                    <a:pt x="80828" y="83077"/>
                  </a:cubicBezTo>
                  <a:cubicBezTo>
                    <a:pt x="86425" y="83077"/>
                    <a:pt x="86425" y="73844"/>
                    <a:pt x="92021" y="73844"/>
                  </a:cubicBezTo>
                  <a:cubicBezTo>
                    <a:pt x="92021" y="73844"/>
                    <a:pt x="92021" y="83077"/>
                    <a:pt x="92021" y="83077"/>
                  </a:cubicBezTo>
                  <a:cubicBezTo>
                    <a:pt x="92021" y="73844"/>
                    <a:pt x="86425" y="64616"/>
                    <a:pt x="86425" y="55383"/>
                  </a:cubicBezTo>
                  <a:cubicBezTo>
                    <a:pt x="80828" y="55383"/>
                    <a:pt x="80828" y="46155"/>
                    <a:pt x="86425" y="46155"/>
                  </a:cubicBezTo>
                  <a:cubicBezTo>
                    <a:pt x="86425" y="36922"/>
                    <a:pt x="86425" y="46155"/>
                    <a:pt x="92021" y="46155"/>
                  </a:cubicBezTo>
                  <a:cubicBezTo>
                    <a:pt x="97618" y="36922"/>
                    <a:pt x="103215" y="27694"/>
                    <a:pt x="108806" y="18461"/>
                  </a:cubicBezTo>
                  <a:cubicBezTo>
                    <a:pt x="114403" y="18461"/>
                    <a:pt x="120000" y="9233"/>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64" name="Shape 2464"/>
            <p:cNvSpPr/>
            <p:nvPr/>
          </p:nvSpPr>
          <p:spPr>
            <a:xfrm>
              <a:off x="5720821" y="7821403"/>
              <a:ext cx="897074" cy="873077"/>
            </a:xfrm>
            <a:custGeom>
              <a:avLst/>
              <a:gdLst/>
              <a:ahLst/>
              <a:cxnLst/>
              <a:rect l="0" t="0" r="0" b="0"/>
              <a:pathLst>
                <a:path w="120000" h="120000" extrusionOk="0">
                  <a:moveTo>
                    <a:pt x="74183" y="104372"/>
                  </a:moveTo>
                  <a:cubicBezTo>
                    <a:pt x="72000" y="102139"/>
                    <a:pt x="69816" y="104372"/>
                    <a:pt x="67638" y="104372"/>
                  </a:cubicBezTo>
                  <a:cubicBezTo>
                    <a:pt x="67638" y="104372"/>
                    <a:pt x="65455" y="102139"/>
                    <a:pt x="63272" y="102139"/>
                  </a:cubicBezTo>
                  <a:cubicBezTo>
                    <a:pt x="63272" y="102139"/>
                    <a:pt x="63272" y="104372"/>
                    <a:pt x="65455" y="104372"/>
                  </a:cubicBezTo>
                  <a:cubicBezTo>
                    <a:pt x="65455" y="104372"/>
                    <a:pt x="63272" y="104372"/>
                    <a:pt x="63272" y="104372"/>
                  </a:cubicBezTo>
                  <a:cubicBezTo>
                    <a:pt x="65455" y="106604"/>
                    <a:pt x="72000" y="104372"/>
                    <a:pt x="74183" y="104372"/>
                  </a:cubicBezTo>
                  <a:cubicBezTo>
                    <a:pt x="74183" y="104372"/>
                    <a:pt x="74183" y="104372"/>
                    <a:pt x="74183" y="104372"/>
                  </a:cubicBezTo>
                  <a:close/>
                  <a:moveTo>
                    <a:pt x="100361" y="117767"/>
                  </a:moveTo>
                  <a:cubicBezTo>
                    <a:pt x="100361" y="117767"/>
                    <a:pt x="100361" y="115534"/>
                    <a:pt x="100361" y="115534"/>
                  </a:cubicBezTo>
                  <a:cubicBezTo>
                    <a:pt x="100361" y="115534"/>
                    <a:pt x="98183" y="113302"/>
                    <a:pt x="98183" y="113302"/>
                  </a:cubicBezTo>
                  <a:cubicBezTo>
                    <a:pt x="96000" y="113302"/>
                    <a:pt x="93816" y="111069"/>
                    <a:pt x="91638" y="111069"/>
                  </a:cubicBezTo>
                  <a:cubicBezTo>
                    <a:pt x="89455" y="108837"/>
                    <a:pt x="89455" y="108837"/>
                    <a:pt x="87272" y="108837"/>
                  </a:cubicBezTo>
                  <a:cubicBezTo>
                    <a:pt x="87272" y="106604"/>
                    <a:pt x="87272" y="106604"/>
                    <a:pt x="87272" y="106604"/>
                  </a:cubicBezTo>
                  <a:cubicBezTo>
                    <a:pt x="87272" y="104372"/>
                    <a:pt x="85088" y="104372"/>
                    <a:pt x="82911" y="106604"/>
                  </a:cubicBezTo>
                  <a:cubicBezTo>
                    <a:pt x="85088" y="106604"/>
                    <a:pt x="85088" y="106604"/>
                    <a:pt x="85088" y="106604"/>
                  </a:cubicBezTo>
                  <a:cubicBezTo>
                    <a:pt x="85088" y="106604"/>
                    <a:pt x="85088" y="106604"/>
                    <a:pt x="85088" y="106604"/>
                  </a:cubicBezTo>
                  <a:cubicBezTo>
                    <a:pt x="82911" y="106604"/>
                    <a:pt x="80727" y="106604"/>
                    <a:pt x="80727" y="104372"/>
                  </a:cubicBezTo>
                  <a:cubicBezTo>
                    <a:pt x="78544" y="104372"/>
                    <a:pt x="76361" y="102139"/>
                    <a:pt x="74183" y="102139"/>
                  </a:cubicBezTo>
                  <a:cubicBezTo>
                    <a:pt x="74183" y="102139"/>
                    <a:pt x="72000" y="102139"/>
                    <a:pt x="69816" y="102139"/>
                  </a:cubicBezTo>
                  <a:cubicBezTo>
                    <a:pt x="72000" y="104372"/>
                    <a:pt x="74183" y="102139"/>
                    <a:pt x="78544" y="104372"/>
                  </a:cubicBezTo>
                  <a:cubicBezTo>
                    <a:pt x="78544" y="104372"/>
                    <a:pt x="78544" y="106604"/>
                    <a:pt x="80727" y="106604"/>
                  </a:cubicBezTo>
                  <a:cubicBezTo>
                    <a:pt x="82911" y="106604"/>
                    <a:pt x="85088" y="106604"/>
                    <a:pt x="85088" y="108837"/>
                  </a:cubicBezTo>
                  <a:cubicBezTo>
                    <a:pt x="85088" y="108837"/>
                    <a:pt x="85088" y="108837"/>
                    <a:pt x="85088" y="106604"/>
                  </a:cubicBezTo>
                  <a:cubicBezTo>
                    <a:pt x="85088" y="108837"/>
                    <a:pt x="87272" y="108837"/>
                    <a:pt x="89455" y="108837"/>
                  </a:cubicBezTo>
                  <a:cubicBezTo>
                    <a:pt x="87272" y="108837"/>
                    <a:pt x="91638" y="111069"/>
                    <a:pt x="91638" y="111069"/>
                  </a:cubicBezTo>
                  <a:cubicBezTo>
                    <a:pt x="91638" y="111069"/>
                    <a:pt x="91638" y="111069"/>
                    <a:pt x="91638" y="111069"/>
                  </a:cubicBezTo>
                  <a:cubicBezTo>
                    <a:pt x="91638" y="111069"/>
                    <a:pt x="91638" y="111069"/>
                    <a:pt x="91638" y="111069"/>
                  </a:cubicBezTo>
                  <a:cubicBezTo>
                    <a:pt x="91638" y="113302"/>
                    <a:pt x="93816" y="113302"/>
                    <a:pt x="93816" y="113302"/>
                  </a:cubicBezTo>
                  <a:cubicBezTo>
                    <a:pt x="96000" y="113302"/>
                    <a:pt x="96000" y="113302"/>
                    <a:pt x="96000" y="115534"/>
                  </a:cubicBezTo>
                  <a:cubicBezTo>
                    <a:pt x="96000" y="117767"/>
                    <a:pt x="100361" y="117767"/>
                    <a:pt x="100361" y="120000"/>
                  </a:cubicBezTo>
                  <a:cubicBezTo>
                    <a:pt x="100361" y="117767"/>
                    <a:pt x="100361" y="117767"/>
                    <a:pt x="100361" y="117767"/>
                  </a:cubicBezTo>
                  <a:close/>
                  <a:moveTo>
                    <a:pt x="26183" y="55255"/>
                  </a:moveTo>
                  <a:cubicBezTo>
                    <a:pt x="26183" y="57488"/>
                    <a:pt x="28361" y="57488"/>
                    <a:pt x="28361" y="59720"/>
                  </a:cubicBezTo>
                  <a:cubicBezTo>
                    <a:pt x="28361" y="59720"/>
                    <a:pt x="30544" y="64186"/>
                    <a:pt x="32727" y="64186"/>
                  </a:cubicBezTo>
                  <a:cubicBezTo>
                    <a:pt x="32727" y="64186"/>
                    <a:pt x="32727" y="64186"/>
                    <a:pt x="32727" y="64186"/>
                  </a:cubicBezTo>
                  <a:cubicBezTo>
                    <a:pt x="32727" y="64186"/>
                    <a:pt x="32727" y="66418"/>
                    <a:pt x="32727" y="66418"/>
                  </a:cubicBezTo>
                  <a:cubicBezTo>
                    <a:pt x="32727" y="66418"/>
                    <a:pt x="32727" y="64186"/>
                    <a:pt x="32727" y="64186"/>
                  </a:cubicBezTo>
                  <a:cubicBezTo>
                    <a:pt x="32727" y="64186"/>
                    <a:pt x="34911" y="64186"/>
                    <a:pt x="34911" y="66418"/>
                  </a:cubicBezTo>
                  <a:cubicBezTo>
                    <a:pt x="34911" y="66418"/>
                    <a:pt x="34911" y="64186"/>
                    <a:pt x="34911" y="64186"/>
                  </a:cubicBezTo>
                  <a:cubicBezTo>
                    <a:pt x="34911" y="64186"/>
                    <a:pt x="34911" y="64186"/>
                    <a:pt x="34911" y="64186"/>
                  </a:cubicBezTo>
                  <a:cubicBezTo>
                    <a:pt x="34911" y="64186"/>
                    <a:pt x="34911" y="64186"/>
                    <a:pt x="32727" y="64186"/>
                  </a:cubicBezTo>
                  <a:cubicBezTo>
                    <a:pt x="34911" y="64186"/>
                    <a:pt x="34911" y="64186"/>
                    <a:pt x="34911" y="64186"/>
                  </a:cubicBezTo>
                  <a:cubicBezTo>
                    <a:pt x="34911" y="64186"/>
                    <a:pt x="32727" y="61953"/>
                    <a:pt x="30544" y="59720"/>
                  </a:cubicBezTo>
                  <a:cubicBezTo>
                    <a:pt x="30544" y="61953"/>
                    <a:pt x="32727" y="61953"/>
                    <a:pt x="32727" y="61953"/>
                  </a:cubicBezTo>
                  <a:cubicBezTo>
                    <a:pt x="30544" y="61953"/>
                    <a:pt x="30544" y="59720"/>
                    <a:pt x="28361" y="57488"/>
                  </a:cubicBezTo>
                  <a:cubicBezTo>
                    <a:pt x="30544" y="59720"/>
                    <a:pt x="30544" y="59720"/>
                    <a:pt x="32727" y="59720"/>
                  </a:cubicBezTo>
                  <a:cubicBezTo>
                    <a:pt x="30544" y="59720"/>
                    <a:pt x="28361" y="57488"/>
                    <a:pt x="28361" y="57488"/>
                  </a:cubicBezTo>
                  <a:cubicBezTo>
                    <a:pt x="28361" y="57488"/>
                    <a:pt x="28361" y="57488"/>
                    <a:pt x="28361" y="57488"/>
                  </a:cubicBezTo>
                  <a:cubicBezTo>
                    <a:pt x="26183" y="57488"/>
                    <a:pt x="26183" y="55255"/>
                    <a:pt x="24000" y="53023"/>
                  </a:cubicBezTo>
                  <a:cubicBezTo>
                    <a:pt x="26183" y="55255"/>
                    <a:pt x="26183" y="55255"/>
                    <a:pt x="26183" y="55255"/>
                  </a:cubicBezTo>
                  <a:close/>
                  <a:moveTo>
                    <a:pt x="120000" y="39627"/>
                  </a:moveTo>
                  <a:cubicBezTo>
                    <a:pt x="117816" y="37395"/>
                    <a:pt x="115638" y="37395"/>
                    <a:pt x="113455" y="37395"/>
                  </a:cubicBezTo>
                  <a:cubicBezTo>
                    <a:pt x="113455" y="37395"/>
                    <a:pt x="113455" y="35162"/>
                    <a:pt x="113455" y="35162"/>
                  </a:cubicBezTo>
                  <a:cubicBezTo>
                    <a:pt x="111272" y="35162"/>
                    <a:pt x="111272" y="35162"/>
                    <a:pt x="111272" y="32930"/>
                  </a:cubicBezTo>
                  <a:cubicBezTo>
                    <a:pt x="111272" y="32930"/>
                    <a:pt x="111272" y="32930"/>
                    <a:pt x="111272" y="32930"/>
                  </a:cubicBezTo>
                  <a:cubicBezTo>
                    <a:pt x="111272" y="32930"/>
                    <a:pt x="111272" y="32930"/>
                    <a:pt x="111272" y="30697"/>
                  </a:cubicBezTo>
                  <a:cubicBezTo>
                    <a:pt x="111272" y="30697"/>
                    <a:pt x="111272" y="30697"/>
                    <a:pt x="113455" y="30697"/>
                  </a:cubicBezTo>
                  <a:cubicBezTo>
                    <a:pt x="113455" y="30697"/>
                    <a:pt x="113455" y="30697"/>
                    <a:pt x="111272" y="28465"/>
                  </a:cubicBezTo>
                  <a:cubicBezTo>
                    <a:pt x="111272" y="28465"/>
                    <a:pt x="111272" y="30697"/>
                    <a:pt x="109088" y="30697"/>
                  </a:cubicBezTo>
                  <a:cubicBezTo>
                    <a:pt x="109088" y="28465"/>
                    <a:pt x="109088" y="28465"/>
                    <a:pt x="109088" y="26232"/>
                  </a:cubicBezTo>
                  <a:cubicBezTo>
                    <a:pt x="109088" y="24000"/>
                    <a:pt x="109088" y="26232"/>
                    <a:pt x="109088" y="24000"/>
                  </a:cubicBezTo>
                  <a:cubicBezTo>
                    <a:pt x="109088" y="24000"/>
                    <a:pt x="106911" y="21767"/>
                    <a:pt x="106911" y="21767"/>
                  </a:cubicBezTo>
                  <a:cubicBezTo>
                    <a:pt x="106911" y="19534"/>
                    <a:pt x="109088" y="19534"/>
                    <a:pt x="109088" y="19534"/>
                  </a:cubicBezTo>
                  <a:cubicBezTo>
                    <a:pt x="109088" y="19534"/>
                    <a:pt x="109088" y="19534"/>
                    <a:pt x="109088" y="17302"/>
                  </a:cubicBezTo>
                  <a:cubicBezTo>
                    <a:pt x="109088" y="19534"/>
                    <a:pt x="106911" y="19534"/>
                    <a:pt x="106911" y="19534"/>
                  </a:cubicBezTo>
                  <a:cubicBezTo>
                    <a:pt x="106911" y="21767"/>
                    <a:pt x="104727" y="19534"/>
                    <a:pt x="104727" y="19534"/>
                  </a:cubicBezTo>
                  <a:cubicBezTo>
                    <a:pt x="102544" y="19534"/>
                    <a:pt x="102544" y="19534"/>
                    <a:pt x="102544" y="19534"/>
                  </a:cubicBezTo>
                  <a:cubicBezTo>
                    <a:pt x="102544" y="21767"/>
                    <a:pt x="100361" y="24000"/>
                    <a:pt x="98183" y="24000"/>
                  </a:cubicBezTo>
                  <a:cubicBezTo>
                    <a:pt x="98183" y="24000"/>
                    <a:pt x="96000" y="21767"/>
                    <a:pt x="93816" y="21767"/>
                  </a:cubicBezTo>
                  <a:cubicBezTo>
                    <a:pt x="93816" y="21767"/>
                    <a:pt x="91638" y="21767"/>
                    <a:pt x="91638" y="21767"/>
                  </a:cubicBezTo>
                  <a:cubicBezTo>
                    <a:pt x="89455" y="21767"/>
                    <a:pt x="89455" y="21767"/>
                    <a:pt x="87272" y="24000"/>
                  </a:cubicBezTo>
                  <a:cubicBezTo>
                    <a:pt x="87272" y="21767"/>
                    <a:pt x="87272" y="21767"/>
                    <a:pt x="85088" y="21767"/>
                  </a:cubicBezTo>
                  <a:cubicBezTo>
                    <a:pt x="85088" y="21767"/>
                    <a:pt x="85088" y="21767"/>
                    <a:pt x="85088" y="21767"/>
                  </a:cubicBezTo>
                  <a:cubicBezTo>
                    <a:pt x="82911" y="19534"/>
                    <a:pt x="82911" y="19534"/>
                    <a:pt x="82911" y="19534"/>
                  </a:cubicBezTo>
                  <a:cubicBezTo>
                    <a:pt x="82911" y="17302"/>
                    <a:pt x="80727" y="17302"/>
                    <a:pt x="78544" y="17302"/>
                  </a:cubicBezTo>
                  <a:cubicBezTo>
                    <a:pt x="78544" y="17302"/>
                    <a:pt x="76361" y="17302"/>
                    <a:pt x="76361" y="17302"/>
                  </a:cubicBezTo>
                  <a:cubicBezTo>
                    <a:pt x="76361" y="17302"/>
                    <a:pt x="76361" y="17302"/>
                    <a:pt x="76361" y="17302"/>
                  </a:cubicBezTo>
                  <a:cubicBezTo>
                    <a:pt x="76361" y="17302"/>
                    <a:pt x="76361" y="17302"/>
                    <a:pt x="76361" y="17302"/>
                  </a:cubicBezTo>
                  <a:cubicBezTo>
                    <a:pt x="76361" y="15069"/>
                    <a:pt x="76361" y="12837"/>
                    <a:pt x="74183" y="12837"/>
                  </a:cubicBezTo>
                  <a:cubicBezTo>
                    <a:pt x="74183" y="12837"/>
                    <a:pt x="72000" y="12837"/>
                    <a:pt x="72000" y="10604"/>
                  </a:cubicBezTo>
                  <a:cubicBezTo>
                    <a:pt x="69816" y="10604"/>
                    <a:pt x="69816" y="8372"/>
                    <a:pt x="69816" y="8372"/>
                  </a:cubicBezTo>
                  <a:cubicBezTo>
                    <a:pt x="67638" y="6139"/>
                    <a:pt x="67638" y="6139"/>
                    <a:pt x="67638" y="3906"/>
                  </a:cubicBezTo>
                  <a:cubicBezTo>
                    <a:pt x="65455" y="3906"/>
                    <a:pt x="65455" y="3906"/>
                    <a:pt x="65455" y="3906"/>
                  </a:cubicBezTo>
                  <a:cubicBezTo>
                    <a:pt x="65455" y="3906"/>
                    <a:pt x="63272" y="1674"/>
                    <a:pt x="63272" y="1674"/>
                  </a:cubicBezTo>
                  <a:cubicBezTo>
                    <a:pt x="63272" y="1674"/>
                    <a:pt x="61088" y="1674"/>
                    <a:pt x="63272" y="1674"/>
                  </a:cubicBezTo>
                  <a:cubicBezTo>
                    <a:pt x="61088" y="1674"/>
                    <a:pt x="61088" y="1674"/>
                    <a:pt x="58911" y="1674"/>
                  </a:cubicBezTo>
                  <a:cubicBezTo>
                    <a:pt x="58911" y="-558"/>
                    <a:pt x="56727" y="-558"/>
                    <a:pt x="56727" y="1674"/>
                  </a:cubicBezTo>
                  <a:cubicBezTo>
                    <a:pt x="54544" y="1674"/>
                    <a:pt x="54544" y="1674"/>
                    <a:pt x="54544" y="3906"/>
                  </a:cubicBezTo>
                  <a:cubicBezTo>
                    <a:pt x="54544" y="3906"/>
                    <a:pt x="56727" y="3906"/>
                    <a:pt x="56727" y="6139"/>
                  </a:cubicBezTo>
                  <a:cubicBezTo>
                    <a:pt x="54544" y="6139"/>
                    <a:pt x="54544" y="3906"/>
                    <a:pt x="54544" y="3906"/>
                  </a:cubicBezTo>
                  <a:cubicBezTo>
                    <a:pt x="52361" y="3906"/>
                    <a:pt x="52361" y="6139"/>
                    <a:pt x="52361" y="3906"/>
                  </a:cubicBezTo>
                  <a:cubicBezTo>
                    <a:pt x="52361" y="6139"/>
                    <a:pt x="50183" y="8372"/>
                    <a:pt x="48000" y="8372"/>
                  </a:cubicBezTo>
                  <a:cubicBezTo>
                    <a:pt x="48000" y="8372"/>
                    <a:pt x="45816" y="8372"/>
                    <a:pt x="45816" y="8372"/>
                  </a:cubicBezTo>
                  <a:cubicBezTo>
                    <a:pt x="45816" y="10604"/>
                    <a:pt x="43638" y="10604"/>
                    <a:pt x="43638" y="10604"/>
                  </a:cubicBezTo>
                  <a:cubicBezTo>
                    <a:pt x="43638" y="10604"/>
                    <a:pt x="41455" y="12837"/>
                    <a:pt x="41455" y="12837"/>
                  </a:cubicBezTo>
                  <a:cubicBezTo>
                    <a:pt x="43638" y="15069"/>
                    <a:pt x="43638" y="15069"/>
                    <a:pt x="43638" y="15069"/>
                  </a:cubicBezTo>
                  <a:cubicBezTo>
                    <a:pt x="43638" y="15069"/>
                    <a:pt x="43638" y="17302"/>
                    <a:pt x="43638" y="19534"/>
                  </a:cubicBezTo>
                  <a:cubicBezTo>
                    <a:pt x="43638" y="21767"/>
                    <a:pt x="43638" y="21767"/>
                    <a:pt x="41455" y="21767"/>
                  </a:cubicBezTo>
                  <a:cubicBezTo>
                    <a:pt x="39272" y="21767"/>
                    <a:pt x="39272" y="21767"/>
                    <a:pt x="39272" y="21767"/>
                  </a:cubicBezTo>
                  <a:cubicBezTo>
                    <a:pt x="37088" y="24000"/>
                    <a:pt x="34911" y="24000"/>
                    <a:pt x="34911" y="24000"/>
                  </a:cubicBezTo>
                  <a:cubicBezTo>
                    <a:pt x="34911" y="26232"/>
                    <a:pt x="37088" y="24000"/>
                    <a:pt x="37088" y="26232"/>
                  </a:cubicBezTo>
                  <a:cubicBezTo>
                    <a:pt x="34911" y="26232"/>
                    <a:pt x="34911" y="30697"/>
                    <a:pt x="37088" y="30697"/>
                  </a:cubicBezTo>
                  <a:cubicBezTo>
                    <a:pt x="34911" y="35162"/>
                    <a:pt x="32727" y="32930"/>
                    <a:pt x="30544" y="30697"/>
                  </a:cubicBezTo>
                  <a:cubicBezTo>
                    <a:pt x="30544" y="30697"/>
                    <a:pt x="28361" y="30697"/>
                    <a:pt x="28361" y="30697"/>
                  </a:cubicBezTo>
                  <a:cubicBezTo>
                    <a:pt x="28361" y="30697"/>
                    <a:pt x="28361" y="30697"/>
                    <a:pt x="28361" y="32930"/>
                  </a:cubicBezTo>
                  <a:cubicBezTo>
                    <a:pt x="26183" y="32930"/>
                    <a:pt x="24000" y="30697"/>
                    <a:pt x="24000" y="28465"/>
                  </a:cubicBezTo>
                  <a:cubicBezTo>
                    <a:pt x="21816" y="28465"/>
                    <a:pt x="21816" y="24000"/>
                    <a:pt x="19638" y="28465"/>
                  </a:cubicBezTo>
                  <a:cubicBezTo>
                    <a:pt x="19638" y="28465"/>
                    <a:pt x="19638" y="30697"/>
                    <a:pt x="19638" y="30697"/>
                  </a:cubicBezTo>
                  <a:cubicBezTo>
                    <a:pt x="17455" y="32930"/>
                    <a:pt x="17455" y="30697"/>
                    <a:pt x="15272" y="30697"/>
                  </a:cubicBezTo>
                  <a:cubicBezTo>
                    <a:pt x="13088" y="30697"/>
                    <a:pt x="13088" y="32930"/>
                    <a:pt x="13088" y="30697"/>
                  </a:cubicBezTo>
                  <a:cubicBezTo>
                    <a:pt x="10911" y="30697"/>
                    <a:pt x="10911" y="30697"/>
                    <a:pt x="8727" y="30697"/>
                  </a:cubicBezTo>
                  <a:cubicBezTo>
                    <a:pt x="8727" y="30697"/>
                    <a:pt x="10911" y="30697"/>
                    <a:pt x="8727" y="32930"/>
                  </a:cubicBezTo>
                  <a:cubicBezTo>
                    <a:pt x="8727" y="32930"/>
                    <a:pt x="6544" y="32930"/>
                    <a:pt x="6544" y="32930"/>
                  </a:cubicBezTo>
                  <a:cubicBezTo>
                    <a:pt x="6544" y="32930"/>
                    <a:pt x="6544" y="32930"/>
                    <a:pt x="4361" y="32930"/>
                  </a:cubicBezTo>
                  <a:cubicBezTo>
                    <a:pt x="4361" y="32930"/>
                    <a:pt x="4361" y="32930"/>
                    <a:pt x="2183" y="32930"/>
                  </a:cubicBezTo>
                  <a:cubicBezTo>
                    <a:pt x="2183" y="32930"/>
                    <a:pt x="2183" y="30697"/>
                    <a:pt x="0" y="30697"/>
                  </a:cubicBezTo>
                  <a:cubicBezTo>
                    <a:pt x="0" y="32930"/>
                    <a:pt x="0" y="35162"/>
                    <a:pt x="2183" y="35162"/>
                  </a:cubicBezTo>
                  <a:cubicBezTo>
                    <a:pt x="2183" y="37395"/>
                    <a:pt x="2183" y="37395"/>
                    <a:pt x="2183" y="37395"/>
                  </a:cubicBezTo>
                  <a:cubicBezTo>
                    <a:pt x="2183" y="37395"/>
                    <a:pt x="2183" y="37395"/>
                    <a:pt x="2183" y="37395"/>
                  </a:cubicBezTo>
                  <a:cubicBezTo>
                    <a:pt x="2183" y="37395"/>
                    <a:pt x="2183" y="39627"/>
                    <a:pt x="2183" y="39627"/>
                  </a:cubicBezTo>
                  <a:cubicBezTo>
                    <a:pt x="2183" y="39627"/>
                    <a:pt x="2183" y="39627"/>
                    <a:pt x="2183" y="41860"/>
                  </a:cubicBezTo>
                  <a:cubicBezTo>
                    <a:pt x="2183" y="41860"/>
                    <a:pt x="4361" y="41860"/>
                    <a:pt x="4361" y="41860"/>
                  </a:cubicBezTo>
                  <a:cubicBezTo>
                    <a:pt x="4361" y="41860"/>
                    <a:pt x="2183" y="41860"/>
                    <a:pt x="2183" y="41860"/>
                  </a:cubicBezTo>
                  <a:cubicBezTo>
                    <a:pt x="2183" y="41860"/>
                    <a:pt x="2183" y="41860"/>
                    <a:pt x="2183" y="44093"/>
                  </a:cubicBezTo>
                  <a:cubicBezTo>
                    <a:pt x="4361" y="44093"/>
                    <a:pt x="6544" y="48558"/>
                    <a:pt x="6544" y="48558"/>
                  </a:cubicBezTo>
                  <a:cubicBezTo>
                    <a:pt x="6544" y="48558"/>
                    <a:pt x="6544" y="48558"/>
                    <a:pt x="6544" y="48558"/>
                  </a:cubicBezTo>
                  <a:cubicBezTo>
                    <a:pt x="6544" y="50790"/>
                    <a:pt x="8727" y="50790"/>
                    <a:pt x="8727" y="53023"/>
                  </a:cubicBezTo>
                  <a:cubicBezTo>
                    <a:pt x="8727" y="53023"/>
                    <a:pt x="8727" y="53023"/>
                    <a:pt x="8727" y="53023"/>
                  </a:cubicBezTo>
                  <a:cubicBezTo>
                    <a:pt x="8727" y="50790"/>
                    <a:pt x="8727" y="50790"/>
                    <a:pt x="8727" y="50790"/>
                  </a:cubicBezTo>
                  <a:cubicBezTo>
                    <a:pt x="8727" y="50790"/>
                    <a:pt x="8727" y="50790"/>
                    <a:pt x="8727" y="50790"/>
                  </a:cubicBezTo>
                  <a:cubicBezTo>
                    <a:pt x="8727" y="50790"/>
                    <a:pt x="8727" y="50790"/>
                    <a:pt x="10911" y="50790"/>
                  </a:cubicBezTo>
                  <a:cubicBezTo>
                    <a:pt x="8727" y="50790"/>
                    <a:pt x="10911" y="48558"/>
                    <a:pt x="8727" y="48558"/>
                  </a:cubicBezTo>
                  <a:cubicBezTo>
                    <a:pt x="10911" y="48558"/>
                    <a:pt x="10911" y="48558"/>
                    <a:pt x="10911" y="46325"/>
                  </a:cubicBezTo>
                  <a:cubicBezTo>
                    <a:pt x="13088" y="46325"/>
                    <a:pt x="10911" y="46325"/>
                    <a:pt x="10911" y="44093"/>
                  </a:cubicBezTo>
                  <a:cubicBezTo>
                    <a:pt x="10911" y="44093"/>
                    <a:pt x="13088" y="46325"/>
                    <a:pt x="10911" y="46325"/>
                  </a:cubicBezTo>
                  <a:cubicBezTo>
                    <a:pt x="13088" y="46325"/>
                    <a:pt x="15272" y="46325"/>
                    <a:pt x="13088" y="44093"/>
                  </a:cubicBezTo>
                  <a:cubicBezTo>
                    <a:pt x="13088" y="44093"/>
                    <a:pt x="13088" y="44093"/>
                    <a:pt x="13088" y="44093"/>
                  </a:cubicBezTo>
                  <a:cubicBezTo>
                    <a:pt x="13088" y="44093"/>
                    <a:pt x="13088" y="44093"/>
                    <a:pt x="13088" y="44093"/>
                  </a:cubicBezTo>
                  <a:cubicBezTo>
                    <a:pt x="13088" y="41860"/>
                    <a:pt x="15272" y="41860"/>
                    <a:pt x="13088" y="41860"/>
                  </a:cubicBezTo>
                  <a:cubicBezTo>
                    <a:pt x="13088" y="41860"/>
                    <a:pt x="13088" y="41860"/>
                    <a:pt x="15272" y="41860"/>
                  </a:cubicBezTo>
                  <a:cubicBezTo>
                    <a:pt x="15272" y="41860"/>
                    <a:pt x="15272" y="35162"/>
                    <a:pt x="17455" y="35162"/>
                  </a:cubicBezTo>
                  <a:cubicBezTo>
                    <a:pt x="17455" y="35162"/>
                    <a:pt x="21816" y="37395"/>
                    <a:pt x="21816" y="37395"/>
                  </a:cubicBezTo>
                  <a:cubicBezTo>
                    <a:pt x="21816" y="37395"/>
                    <a:pt x="21816" y="37395"/>
                    <a:pt x="21816" y="39627"/>
                  </a:cubicBezTo>
                  <a:cubicBezTo>
                    <a:pt x="24000" y="39627"/>
                    <a:pt x="26183" y="41860"/>
                    <a:pt x="26183" y="41860"/>
                  </a:cubicBezTo>
                  <a:cubicBezTo>
                    <a:pt x="30544" y="46325"/>
                    <a:pt x="28361" y="48558"/>
                    <a:pt x="28361" y="53023"/>
                  </a:cubicBezTo>
                  <a:cubicBezTo>
                    <a:pt x="28361" y="55255"/>
                    <a:pt x="30544" y="57488"/>
                    <a:pt x="32727" y="59720"/>
                  </a:cubicBezTo>
                  <a:cubicBezTo>
                    <a:pt x="34911" y="61953"/>
                    <a:pt x="37088" y="64186"/>
                    <a:pt x="39272" y="66418"/>
                  </a:cubicBezTo>
                  <a:cubicBezTo>
                    <a:pt x="39272" y="66418"/>
                    <a:pt x="41455" y="66418"/>
                    <a:pt x="41455" y="66418"/>
                  </a:cubicBezTo>
                  <a:cubicBezTo>
                    <a:pt x="39272" y="66418"/>
                    <a:pt x="37088" y="66418"/>
                    <a:pt x="34911" y="64186"/>
                  </a:cubicBezTo>
                  <a:cubicBezTo>
                    <a:pt x="34911" y="64186"/>
                    <a:pt x="37088" y="66418"/>
                    <a:pt x="37088" y="66418"/>
                  </a:cubicBezTo>
                  <a:cubicBezTo>
                    <a:pt x="37088" y="66418"/>
                    <a:pt x="37088" y="66418"/>
                    <a:pt x="37088" y="66418"/>
                  </a:cubicBezTo>
                  <a:cubicBezTo>
                    <a:pt x="34911" y="66418"/>
                    <a:pt x="34911" y="66418"/>
                    <a:pt x="34911" y="66418"/>
                  </a:cubicBezTo>
                  <a:cubicBezTo>
                    <a:pt x="34911" y="66418"/>
                    <a:pt x="34911" y="66418"/>
                    <a:pt x="34911" y="66418"/>
                  </a:cubicBezTo>
                  <a:cubicBezTo>
                    <a:pt x="34911" y="66418"/>
                    <a:pt x="34911" y="66418"/>
                    <a:pt x="34911" y="66418"/>
                  </a:cubicBezTo>
                  <a:cubicBezTo>
                    <a:pt x="34911" y="68651"/>
                    <a:pt x="32727" y="66418"/>
                    <a:pt x="32727" y="66418"/>
                  </a:cubicBezTo>
                  <a:cubicBezTo>
                    <a:pt x="32727" y="66418"/>
                    <a:pt x="34911" y="70883"/>
                    <a:pt x="34911" y="70883"/>
                  </a:cubicBezTo>
                  <a:cubicBezTo>
                    <a:pt x="37088" y="73116"/>
                    <a:pt x="41455" y="77581"/>
                    <a:pt x="43638" y="79813"/>
                  </a:cubicBezTo>
                  <a:cubicBezTo>
                    <a:pt x="43638" y="79813"/>
                    <a:pt x="43638" y="79813"/>
                    <a:pt x="43638" y="79813"/>
                  </a:cubicBezTo>
                  <a:cubicBezTo>
                    <a:pt x="45816" y="79813"/>
                    <a:pt x="48000" y="82046"/>
                    <a:pt x="50183" y="84279"/>
                  </a:cubicBezTo>
                  <a:cubicBezTo>
                    <a:pt x="50183" y="84279"/>
                    <a:pt x="50183" y="84279"/>
                    <a:pt x="50183" y="82046"/>
                  </a:cubicBezTo>
                  <a:cubicBezTo>
                    <a:pt x="50183" y="84279"/>
                    <a:pt x="50183" y="84279"/>
                    <a:pt x="50183" y="84279"/>
                  </a:cubicBezTo>
                  <a:cubicBezTo>
                    <a:pt x="50183" y="84279"/>
                    <a:pt x="50183" y="84279"/>
                    <a:pt x="50183" y="84279"/>
                  </a:cubicBezTo>
                  <a:cubicBezTo>
                    <a:pt x="50183" y="84279"/>
                    <a:pt x="48000" y="84279"/>
                    <a:pt x="48000" y="84279"/>
                  </a:cubicBezTo>
                  <a:cubicBezTo>
                    <a:pt x="48000" y="84279"/>
                    <a:pt x="50183" y="84279"/>
                    <a:pt x="50183" y="84279"/>
                  </a:cubicBezTo>
                  <a:cubicBezTo>
                    <a:pt x="48000" y="84279"/>
                    <a:pt x="48000" y="86511"/>
                    <a:pt x="50183" y="86511"/>
                  </a:cubicBezTo>
                  <a:cubicBezTo>
                    <a:pt x="48000" y="86511"/>
                    <a:pt x="48000" y="86511"/>
                    <a:pt x="48000" y="86511"/>
                  </a:cubicBezTo>
                  <a:cubicBezTo>
                    <a:pt x="48000" y="86511"/>
                    <a:pt x="50183" y="86511"/>
                    <a:pt x="50183" y="86511"/>
                  </a:cubicBezTo>
                  <a:cubicBezTo>
                    <a:pt x="50183" y="86511"/>
                    <a:pt x="50183" y="86511"/>
                    <a:pt x="48000" y="86511"/>
                  </a:cubicBezTo>
                  <a:cubicBezTo>
                    <a:pt x="50183" y="86511"/>
                    <a:pt x="50183" y="86511"/>
                    <a:pt x="50183" y="86511"/>
                  </a:cubicBezTo>
                  <a:cubicBezTo>
                    <a:pt x="50183" y="86511"/>
                    <a:pt x="50183" y="86511"/>
                    <a:pt x="50183" y="86511"/>
                  </a:cubicBezTo>
                  <a:cubicBezTo>
                    <a:pt x="50183" y="88744"/>
                    <a:pt x="50183" y="88744"/>
                    <a:pt x="50183" y="88744"/>
                  </a:cubicBezTo>
                  <a:cubicBezTo>
                    <a:pt x="50183" y="88744"/>
                    <a:pt x="52361" y="88744"/>
                    <a:pt x="52361" y="88744"/>
                  </a:cubicBezTo>
                  <a:cubicBezTo>
                    <a:pt x="52361" y="88744"/>
                    <a:pt x="52361" y="88744"/>
                    <a:pt x="54544" y="88744"/>
                  </a:cubicBezTo>
                  <a:cubicBezTo>
                    <a:pt x="52361" y="88744"/>
                    <a:pt x="54544" y="88744"/>
                    <a:pt x="52361" y="88744"/>
                  </a:cubicBezTo>
                  <a:cubicBezTo>
                    <a:pt x="54544" y="86511"/>
                    <a:pt x="58911" y="86511"/>
                    <a:pt x="61088" y="86511"/>
                  </a:cubicBezTo>
                  <a:cubicBezTo>
                    <a:pt x="58911" y="88744"/>
                    <a:pt x="58911" y="88744"/>
                    <a:pt x="58911" y="88744"/>
                  </a:cubicBezTo>
                  <a:cubicBezTo>
                    <a:pt x="58911" y="88744"/>
                    <a:pt x="61088" y="88744"/>
                    <a:pt x="61088" y="88744"/>
                  </a:cubicBezTo>
                  <a:cubicBezTo>
                    <a:pt x="61088" y="88744"/>
                    <a:pt x="63272" y="88744"/>
                    <a:pt x="63272" y="88744"/>
                  </a:cubicBezTo>
                  <a:cubicBezTo>
                    <a:pt x="65455" y="90976"/>
                    <a:pt x="67638" y="90976"/>
                    <a:pt x="69816" y="93209"/>
                  </a:cubicBezTo>
                  <a:cubicBezTo>
                    <a:pt x="72000" y="95441"/>
                    <a:pt x="78544" y="102139"/>
                    <a:pt x="78544" y="99906"/>
                  </a:cubicBezTo>
                  <a:cubicBezTo>
                    <a:pt x="78544" y="102139"/>
                    <a:pt x="78544" y="102139"/>
                    <a:pt x="80727" y="102139"/>
                  </a:cubicBezTo>
                  <a:cubicBezTo>
                    <a:pt x="80727" y="102139"/>
                    <a:pt x="78544" y="102139"/>
                    <a:pt x="78544" y="102139"/>
                  </a:cubicBezTo>
                  <a:cubicBezTo>
                    <a:pt x="80727" y="102139"/>
                    <a:pt x="80727" y="102139"/>
                    <a:pt x="80727" y="102139"/>
                  </a:cubicBezTo>
                  <a:cubicBezTo>
                    <a:pt x="78544" y="102139"/>
                    <a:pt x="85088" y="106604"/>
                    <a:pt x="82911" y="102139"/>
                  </a:cubicBezTo>
                  <a:cubicBezTo>
                    <a:pt x="82911" y="99906"/>
                    <a:pt x="80727" y="97674"/>
                    <a:pt x="78544" y="97674"/>
                  </a:cubicBezTo>
                  <a:cubicBezTo>
                    <a:pt x="76361" y="95441"/>
                    <a:pt x="76361" y="93209"/>
                    <a:pt x="76361" y="90976"/>
                  </a:cubicBezTo>
                  <a:cubicBezTo>
                    <a:pt x="76361" y="88744"/>
                    <a:pt x="76361" y="90976"/>
                    <a:pt x="74183" y="88744"/>
                  </a:cubicBezTo>
                  <a:cubicBezTo>
                    <a:pt x="72000" y="86511"/>
                    <a:pt x="69816" y="84279"/>
                    <a:pt x="67638" y="82046"/>
                  </a:cubicBezTo>
                  <a:cubicBezTo>
                    <a:pt x="63272" y="79813"/>
                    <a:pt x="63272" y="75348"/>
                    <a:pt x="58911" y="73116"/>
                  </a:cubicBezTo>
                  <a:cubicBezTo>
                    <a:pt x="56727" y="73116"/>
                    <a:pt x="56727" y="70883"/>
                    <a:pt x="54544" y="68651"/>
                  </a:cubicBezTo>
                  <a:cubicBezTo>
                    <a:pt x="54544" y="66418"/>
                    <a:pt x="54544" y="64186"/>
                    <a:pt x="52361" y="64186"/>
                  </a:cubicBezTo>
                  <a:cubicBezTo>
                    <a:pt x="54544" y="61953"/>
                    <a:pt x="54544" y="61953"/>
                    <a:pt x="52361" y="61953"/>
                  </a:cubicBezTo>
                  <a:cubicBezTo>
                    <a:pt x="52361" y="59720"/>
                    <a:pt x="52361" y="59720"/>
                    <a:pt x="52361" y="59720"/>
                  </a:cubicBezTo>
                  <a:cubicBezTo>
                    <a:pt x="52361" y="59720"/>
                    <a:pt x="52361" y="59720"/>
                    <a:pt x="52361" y="59720"/>
                  </a:cubicBezTo>
                  <a:cubicBezTo>
                    <a:pt x="52361" y="59720"/>
                    <a:pt x="50183" y="59720"/>
                    <a:pt x="50183" y="59720"/>
                  </a:cubicBezTo>
                  <a:cubicBezTo>
                    <a:pt x="50183" y="57488"/>
                    <a:pt x="50183" y="57488"/>
                    <a:pt x="50183" y="57488"/>
                  </a:cubicBezTo>
                  <a:cubicBezTo>
                    <a:pt x="50183" y="57488"/>
                    <a:pt x="50183" y="57488"/>
                    <a:pt x="50183" y="55255"/>
                  </a:cubicBezTo>
                  <a:cubicBezTo>
                    <a:pt x="50183" y="55255"/>
                    <a:pt x="48000" y="55255"/>
                    <a:pt x="48000" y="55255"/>
                  </a:cubicBezTo>
                  <a:cubicBezTo>
                    <a:pt x="48000" y="55255"/>
                    <a:pt x="48000" y="53023"/>
                    <a:pt x="48000" y="53023"/>
                  </a:cubicBezTo>
                  <a:cubicBezTo>
                    <a:pt x="48000" y="53023"/>
                    <a:pt x="48000" y="55255"/>
                    <a:pt x="48000" y="55255"/>
                  </a:cubicBezTo>
                  <a:cubicBezTo>
                    <a:pt x="45816" y="53023"/>
                    <a:pt x="43638" y="53023"/>
                    <a:pt x="45816" y="50790"/>
                  </a:cubicBezTo>
                  <a:cubicBezTo>
                    <a:pt x="45816" y="50790"/>
                    <a:pt x="45816" y="50790"/>
                    <a:pt x="45816" y="50790"/>
                  </a:cubicBezTo>
                  <a:cubicBezTo>
                    <a:pt x="45816" y="48558"/>
                    <a:pt x="45816" y="48558"/>
                    <a:pt x="45816" y="48558"/>
                  </a:cubicBezTo>
                  <a:cubicBezTo>
                    <a:pt x="45816" y="48558"/>
                    <a:pt x="45816" y="46325"/>
                    <a:pt x="45816" y="46325"/>
                  </a:cubicBezTo>
                  <a:cubicBezTo>
                    <a:pt x="45816" y="46325"/>
                    <a:pt x="45816" y="44093"/>
                    <a:pt x="45816" y="41860"/>
                  </a:cubicBezTo>
                  <a:cubicBezTo>
                    <a:pt x="45816" y="41860"/>
                    <a:pt x="45816" y="39627"/>
                    <a:pt x="45816" y="39627"/>
                  </a:cubicBezTo>
                  <a:cubicBezTo>
                    <a:pt x="48000" y="39627"/>
                    <a:pt x="50183" y="39627"/>
                    <a:pt x="50183" y="39627"/>
                  </a:cubicBezTo>
                  <a:cubicBezTo>
                    <a:pt x="50183" y="39627"/>
                    <a:pt x="50183" y="39627"/>
                    <a:pt x="52361" y="39627"/>
                  </a:cubicBezTo>
                  <a:cubicBezTo>
                    <a:pt x="52361" y="41860"/>
                    <a:pt x="52361" y="44093"/>
                    <a:pt x="54544" y="44093"/>
                  </a:cubicBezTo>
                  <a:cubicBezTo>
                    <a:pt x="56727" y="46325"/>
                    <a:pt x="56727" y="44093"/>
                    <a:pt x="58911" y="41860"/>
                  </a:cubicBezTo>
                  <a:cubicBezTo>
                    <a:pt x="58911" y="41860"/>
                    <a:pt x="58911" y="39627"/>
                    <a:pt x="61088" y="39627"/>
                  </a:cubicBezTo>
                  <a:cubicBezTo>
                    <a:pt x="61088" y="39627"/>
                    <a:pt x="63272" y="39627"/>
                    <a:pt x="65455" y="39627"/>
                  </a:cubicBezTo>
                  <a:cubicBezTo>
                    <a:pt x="67638" y="39627"/>
                    <a:pt x="67638" y="39627"/>
                    <a:pt x="69816" y="37395"/>
                  </a:cubicBezTo>
                  <a:cubicBezTo>
                    <a:pt x="69816" y="37395"/>
                    <a:pt x="69816" y="37395"/>
                    <a:pt x="69816" y="39627"/>
                  </a:cubicBezTo>
                  <a:cubicBezTo>
                    <a:pt x="69816" y="37395"/>
                    <a:pt x="69816" y="37395"/>
                    <a:pt x="69816" y="37395"/>
                  </a:cubicBezTo>
                  <a:cubicBezTo>
                    <a:pt x="69816" y="37395"/>
                    <a:pt x="69816" y="39627"/>
                    <a:pt x="69816" y="39627"/>
                  </a:cubicBezTo>
                  <a:cubicBezTo>
                    <a:pt x="69816" y="39627"/>
                    <a:pt x="69816" y="39627"/>
                    <a:pt x="69816" y="37395"/>
                  </a:cubicBezTo>
                  <a:cubicBezTo>
                    <a:pt x="69816" y="39627"/>
                    <a:pt x="69816" y="39627"/>
                    <a:pt x="69816" y="39627"/>
                  </a:cubicBezTo>
                  <a:cubicBezTo>
                    <a:pt x="72000" y="39627"/>
                    <a:pt x="72000" y="39627"/>
                    <a:pt x="72000" y="39627"/>
                  </a:cubicBezTo>
                  <a:cubicBezTo>
                    <a:pt x="72000" y="39627"/>
                    <a:pt x="76361" y="41860"/>
                    <a:pt x="76361" y="39627"/>
                  </a:cubicBezTo>
                  <a:cubicBezTo>
                    <a:pt x="76361" y="39627"/>
                    <a:pt x="78544" y="41860"/>
                    <a:pt x="78544" y="41860"/>
                  </a:cubicBezTo>
                  <a:cubicBezTo>
                    <a:pt x="78544" y="41860"/>
                    <a:pt x="80727" y="41860"/>
                    <a:pt x="80727" y="41860"/>
                  </a:cubicBezTo>
                  <a:cubicBezTo>
                    <a:pt x="80727" y="41860"/>
                    <a:pt x="80727" y="41860"/>
                    <a:pt x="80727" y="41860"/>
                  </a:cubicBezTo>
                  <a:cubicBezTo>
                    <a:pt x="80727" y="41860"/>
                    <a:pt x="80727" y="41860"/>
                    <a:pt x="80727" y="41860"/>
                  </a:cubicBezTo>
                  <a:cubicBezTo>
                    <a:pt x="82911" y="41860"/>
                    <a:pt x="82911" y="41860"/>
                    <a:pt x="82911" y="39627"/>
                  </a:cubicBezTo>
                  <a:cubicBezTo>
                    <a:pt x="85088" y="39627"/>
                    <a:pt x="85088" y="41860"/>
                    <a:pt x="87272" y="44093"/>
                  </a:cubicBezTo>
                  <a:cubicBezTo>
                    <a:pt x="89455" y="44093"/>
                    <a:pt x="89455" y="41860"/>
                    <a:pt x="91638" y="41860"/>
                  </a:cubicBezTo>
                  <a:cubicBezTo>
                    <a:pt x="91638" y="41860"/>
                    <a:pt x="93816" y="44093"/>
                    <a:pt x="93816" y="41860"/>
                  </a:cubicBezTo>
                  <a:cubicBezTo>
                    <a:pt x="96000" y="41860"/>
                    <a:pt x="93816" y="41860"/>
                    <a:pt x="96000" y="41860"/>
                  </a:cubicBezTo>
                  <a:cubicBezTo>
                    <a:pt x="96000" y="41860"/>
                    <a:pt x="98183" y="41860"/>
                    <a:pt x="98183" y="41860"/>
                  </a:cubicBezTo>
                  <a:cubicBezTo>
                    <a:pt x="100361" y="41860"/>
                    <a:pt x="100361" y="44093"/>
                    <a:pt x="102544" y="44093"/>
                  </a:cubicBezTo>
                  <a:cubicBezTo>
                    <a:pt x="100361" y="41860"/>
                    <a:pt x="102544" y="41860"/>
                    <a:pt x="102544" y="41860"/>
                  </a:cubicBezTo>
                  <a:cubicBezTo>
                    <a:pt x="104727" y="41860"/>
                    <a:pt x="102544" y="44093"/>
                    <a:pt x="104727" y="44093"/>
                  </a:cubicBezTo>
                  <a:cubicBezTo>
                    <a:pt x="104727" y="44093"/>
                    <a:pt x="104727" y="41860"/>
                    <a:pt x="104727" y="44093"/>
                  </a:cubicBezTo>
                  <a:cubicBezTo>
                    <a:pt x="104727" y="44093"/>
                    <a:pt x="104727" y="44093"/>
                    <a:pt x="104727" y="44093"/>
                  </a:cubicBezTo>
                  <a:cubicBezTo>
                    <a:pt x="106911" y="46325"/>
                    <a:pt x="106911" y="44093"/>
                    <a:pt x="106911" y="46325"/>
                  </a:cubicBezTo>
                  <a:cubicBezTo>
                    <a:pt x="106911" y="46325"/>
                    <a:pt x="106911" y="46325"/>
                    <a:pt x="106911" y="46325"/>
                  </a:cubicBezTo>
                  <a:cubicBezTo>
                    <a:pt x="106911" y="50790"/>
                    <a:pt x="109088" y="48558"/>
                    <a:pt x="111272" y="48558"/>
                  </a:cubicBezTo>
                  <a:cubicBezTo>
                    <a:pt x="109088" y="46325"/>
                    <a:pt x="111272" y="48558"/>
                    <a:pt x="111272" y="48558"/>
                  </a:cubicBezTo>
                  <a:cubicBezTo>
                    <a:pt x="113455" y="48558"/>
                    <a:pt x="113455" y="46325"/>
                    <a:pt x="113455" y="46325"/>
                  </a:cubicBezTo>
                  <a:cubicBezTo>
                    <a:pt x="113455" y="46325"/>
                    <a:pt x="113455" y="46325"/>
                    <a:pt x="113455" y="46325"/>
                  </a:cubicBezTo>
                  <a:cubicBezTo>
                    <a:pt x="113455" y="44093"/>
                    <a:pt x="111272" y="44093"/>
                    <a:pt x="111272" y="41860"/>
                  </a:cubicBezTo>
                  <a:cubicBezTo>
                    <a:pt x="113455" y="41860"/>
                    <a:pt x="111272" y="41860"/>
                    <a:pt x="111272" y="41860"/>
                  </a:cubicBezTo>
                  <a:cubicBezTo>
                    <a:pt x="111272" y="41860"/>
                    <a:pt x="113455" y="41860"/>
                    <a:pt x="113455" y="41860"/>
                  </a:cubicBezTo>
                  <a:cubicBezTo>
                    <a:pt x="113455" y="39627"/>
                    <a:pt x="115638" y="41860"/>
                    <a:pt x="113455" y="39627"/>
                  </a:cubicBezTo>
                  <a:cubicBezTo>
                    <a:pt x="113455" y="39627"/>
                    <a:pt x="113455" y="39627"/>
                    <a:pt x="115638" y="39627"/>
                  </a:cubicBezTo>
                  <a:cubicBezTo>
                    <a:pt x="115638" y="41860"/>
                    <a:pt x="115638" y="39627"/>
                    <a:pt x="115638" y="39627"/>
                  </a:cubicBezTo>
                  <a:cubicBezTo>
                    <a:pt x="117816" y="39627"/>
                    <a:pt x="120000" y="41860"/>
                    <a:pt x="120000" y="396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65" name="Shape 2465"/>
            <p:cNvSpPr/>
            <p:nvPr/>
          </p:nvSpPr>
          <p:spPr>
            <a:xfrm>
              <a:off x="7056463" y="8313357"/>
              <a:ext cx="945486" cy="608950"/>
            </a:xfrm>
            <a:custGeom>
              <a:avLst/>
              <a:gdLst/>
              <a:ahLst/>
              <a:cxnLst/>
              <a:rect l="0" t="0" r="0" b="0"/>
              <a:pathLst>
                <a:path w="120000" h="120000" extrusionOk="0">
                  <a:moveTo>
                    <a:pt x="120000" y="27062"/>
                  </a:moveTo>
                  <a:cubicBezTo>
                    <a:pt x="117933" y="27062"/>
                    <a:pt x="120000" y="20652"/>
                    <a:pt x="117933" y="20652"/>
                  </a:cubicBezTo>
                  <a:cubicBezTo>
                    <a:pt x="117933" y="17449"/>
                    <a:pt x="113794" y="20652"/>
                    <a:pt x="111722" y="20652"/>
                  </a:cubicBezTo>
                  <a:cubicBezTo>
                    <a:pt x="111722" y="17449"/>
                    <a:pt x="107588" y="17449"/>
                    <a:pt x="107588" y="14241"/>
                  </a:cubicBezTo>
                  <a:cubicBezTo>
                    <a:pt x="105516" y="11039"/>
                    <a:pt x="107588" y="7831"/>
                    <a:pt x="103450" y="11039"/>
                  </a:cubicBezTo>
                  <a:cubicBezTo>
                    <a:pt x="101377" y="11039"/>
                    <a:pt x="103450" y="11039"/>
                    <a:pt x="101377" y="7831"/>
                  </a:cubicBezTo>
                  <a:cubicBezTo>
                    <a:pt x="99311" y="7831"/>
                    <a:pt x="97238" y="7831"/>
                    <a:pt x="97238" y="7831"/>
                  </a:cubicBezTo>
                  <a:cubicBezTo>
                    <a:pt x="95172" y="7831"/>
                    <a:pt x="97238" y="7831"/>
                    <a:pt x="95172" y="7831"/>
                  </a:cubicBezTo>
                  <a:cubicBezTo>
                    <a:pt x="93105" y="7831"/>
                    <a:pt x="93105" y="4628"/>
                    <a:pt x="93105" y="4628"/>
                  </a:cubicBezTo>
                  <a:cubicBezTo>
                    <a:pt x="93105" y="4628"/>
                    <a:pt x="88966" y="1420"/>
                    <a:pt x="88966" y="1420"/>
                  </a:cubicBezTo>
                  <a:cubicBezTo>
                    <a:pt x="86894" y="1420"/>
                    <a:pt x="84827" y="4628"/>
                    <a:pt x="82761" y="4628"/>
                  </a:cubicBezTo>
                  <a:cubicBezTo>
                    <a:pt x="80688" y="4628"/>
                    <a:pt x="76550" y="7831"/>
                    <a:pt x="74483" y="7831"/>
                  </a:cubicBezTo>
                  <a:cubicBezTo>
                    <a:pt x="74483" y="7831"/>
                    <a:pt x="72411" y="7831"/>
                    <a:pt x="72411" y="11039"/>
                  </a:cubicBezTo>
                  <a:cubicBezTo>
                    <a:pt x="70344" y="11039"/>
                    <a:pt x="68277" y="14241"/>
                    <a:pt x="66205" y="17449"/>
                  </a:cubicBezTo>
                  <a:cubicBezTo>
                    <a:pt x="64138" y="20652"/>
                    <a:pt x="60000" y="23854"/>
                    <a:pt x="57933" y="23854"/>
                  </a:cubicBezTo>
                  <a:cubicBezTo>
                    <a:pt x="55861" y="23854"/>
                    <a:pt x="53794" y="20652"/>
                    <a:pt x="53794" y="20652"/>
                  </a:cubicBezTo>
                  <a:cubicBezTo>
                    <a:pt x="49655" y="20652"/>
                    <a:pt x="47588" y="20652"/>
                    <a:pt x="45516" y="20652"/>
                  </a:cubicBezTo>
                  <a:cubicBezTo>
                    <a:pt x="43450" y="17449"/>
                    <a:pt x="41377" y="17449"/>
                    <a:pt x="39311" y="17449"/>
                  </a:cubicBezTo>
                  <a:cubicBezTo>
                    <a:pt x="39311" y="17449"/>
                    <a:pt x="39311" y="20652"/>
                    <a:pt x="37238" y="20652"/>
                  </a:cubicBezTo>
                  <a:cubicBezTo>
                    <a:pt x="37238" y="20652"/>
                    <a:pt x="37238" y="17449"/>
                    <a:pt x="35172" y="17449"/>
                  </a:cubicBezTo>
                  <a:cubicBezTo>
                    <a:pt x="33105" y="17449"/>
                    <a:pt x="31033" y="17449"/>
                    <a:pt x="26894" y="17449"/>
                  </a:cubicBezTo>
                  <a:cubicBezTo>
                    <a:pt x="26894" y="17449"/>
                    <a:pt x="24827" y="17449"/>
                    <a:pt x="24827" y="17449"/>
                  </a:cubicBezTo>
                  <a:cubicBezTo>
                    <a:pt x="22761" y="17449"/>
                    <a:pt x="20688" y="14241"/>
                    <a:pt x="18622" y="14241"/>
                  </a:cubicBezTo>
                  <a:cubicBezTo>
                    <a:pt x="16550" y="14241"/>
                    <a:pt x="14483" y="14241"/>
                    <a:pt x="12411" y="17449"/>
                  </a:cubicBezTo>
                  <a:cubicBezTo>
                    <a:pt x="10344" y="17449"/>
                    <a:pt x="10344" y="17449"/>
                    <a:pt x="8277" y="14241"/>
                  </a:cubicBezTo>
                  <a:cubicBezTo>
                    <a:pt x="8277" y="7831"/>
                    <a:pt x="10344" y="11039"/>
                    <a:pt x="12411" y="7831"/>
                  </a:cubicBezTo>
                  <a:cubicBezTo>
                    <a:pt x="14483" y="4628"/>
                    <a:pt x="10344" y="4628"/>
                    <a:pt x="10344" y="1420"/>
                  </a:cubicBezTo>
                  <a:cubicBezTo>
                    <a:pt x="8277" y="1420"/>
                    <a:pt x="6205" y="-1781"/>
                    <a:pt x="4138" y="1420"/>
                  </a:cubicBezTo>
                  <a:cubicBezTo>
                    <a:pt x="4138" y="4628"/>
                    <a:pt x="4138" y="4628"/>
                    <a:pt x="4138" y="7831"/>
                  </a:cubicBezTo>
                  <a:cubicBezTo>
                    <a:pt x="4138" y="7831"/>
                    <a:pt x="2066" y="7831"/>
                    <a:pt x="0" y="7831"/>
                  </a:cubicBezTo>
                  <a:cubicBezTo>
                    <a:pt x="0" y="11039"/>
                    <a:pt x="0" y="14241"/>
                    <a:pt x="0" y="17449"/>
                  </a:cubicBezTo>
                  <a:cubicBezTo>
                    <a:pt x="0" y="20652"/>
                    <a:pt x="0" y="20652"/>
                    <a:pt x="2066" y="23854"/>
                  </a:cubicBezTo>
                  <a:cubicBezTo>
                    <a:pt x="2066" y="23854"/>
                    <a:pt x="2066" y="27062"/>
                    <a:pt x="2066" y="30264"/>
                  </a:cubicBezTo>
                  <a:cubicBezTo>
                    <a:pt x="2066" y="30264"/>
                    <a:pt x="4138" y="33473"/>
                    <a:pt x="6205" y="33473"/>
                  </a:cubicBezTo>
                  <a:cubicBezTo>
                    <a:pt x="6205" y="36675"/>
                    <a:pt x="8277" y="36675"/>
                    <a:pt x="8277" y="39877"/>
                  </a:cubicBezTo>
                  <a:cubicBezTo>
                    <a:pt x="10344" y="43085"/>
                    <a:pt x="12411" y="39877"/>
                    <a:pt x="10344" y="46288"/>
                  </a:cubicBezTo>
                  <a:cubicBezTo>
                    <a:pt x="10344" y="49496"/>
                    <a:pt x="8277" y="49496"/>
                    <a:pt x="8277" y="49496"/>
                  </a:cubicBezTo>
                  <a:cubicBezTo>
                    <a:pt x="8277" y="52698"/>
                    <a:pt x="8277" y="52698"/>
                    <a:pt x="6205" y="55906"/>
                  </a:cubicBezTo>
                  <a:cubicBezTo>
                    <a:pt x="6205" y="55906"/>
                    <a:pt x="6205" y="55906"/>
                    <a:pt x="4138" y="55906"/>
                  </a:cubicBezTo>
                  <a:cubicBezTo>
                    <a:pt x="4138" y="55906"/>
                    <a:pt x="2066" y="55906"/>
                    <a:pt x="2066" y="59109"/>
                  </a:cubicBezTo>
                  <a:cubicBezTo>
                    <a:pt x="0" y="59109"/>
                    <a:pt x="2066" y="59109"/>
                    <a:pt x="2066" y="62311"/>
                  </a:cubicBezTo>
                  <a:cubicBezTo>
                    <a:pt x="2066" y="62311"/>
                    <a:pt x="2066" y="62311"/>
                    <a:pt x="2066" y="65519"/>
                  </a:cubicBezTo>
                  <a:cubicBezTo>
                    <a:pt x="0" y="65519"/>
                    <a:pt x="2066" y="65519"/>
                    <a:pt x="2066" y="68722"/>
                  </a:cubicBezTo>
                  <a:cubicBezTo>
                    <a:pt x="2066" y="71930"/>
                    <a:pt x="4138" y="68722"/>
                    <a:pt x="2066" y="71930"/>
                  </a:cubicBezTo>
                  <a:cubicBezTo>
                    <a:pt x="2066" y="75132"/>
                    <a:pt x="2066" y="78340"/>
                    <a:pt x="0" y="78340"/>
                  </a:cubicBezTo>
                  <a:cubicBezTo>
                    <a:pt x="2066" y="81542"/>
                    <a:pt x="4138" y="87953"/>
                    <a:pt x="6205" y="87953"/>
                  </a:cubicBezTo>
                  <a:cubicBezTo>
                    <a:pt x="8277" y="87953"/>
                    <a:pt x="8277" y="87953"/>
                    <a:pt x="8277" y="87953"/>
                  </a:cubicBezTo>
                  <a:cubicBezTo>
                    <a:pt x="10344" y="91155"/>
                    <a:pt x="10344" y="94363"/>
                    <a:pt x="10344" y="94363"/>
                  </a:cubicBezTo>
                  <a:cubicBezTo>
                    <a:pt x="10344" y="97566"/>
                    <a:pt x="10344" y="97566"/>
                    <a:pt x="12411" y="100768"/>
                  </a:cubicBezTo>
                  <a:cubicBezTo>
                    <a:pt x="12411" y="100768"/>
                    <a:pt x="12411" y="100768"/>
                    <a:pt x="10344" y="103976"/>
                  </a:cubicBezTo>
                  <a:cubicBezTo>
                    <a:pt x="10344" y="107179"/>
                    <a:pt x="12411" y="113589"/>
                    <a:pt x="10344" y="116797"/>
                  </a:cubicBezTo>
                  <a:cubicBezTo>
                    <a:pt x="12411" y="116797"/>
                    <a:pt x="14483" y="116797"/>
                    <a:pt x="14483" y="116797"/>
                  </a:cubicBezTo>
                  <a:cubicBezTo>
                    <a:pt x="16550" y="116797"/>
                    <a:pt x="16550" y="116797"/>
                    <a:pt x="16550" y="113589"/>
                  </a:cubicBezTo>
                  <a:cubicBezTo>
                    <a:pt x="16550" y="113589"/>
                    <a:pt x="16550" y="113589"/>
                    <a:pt x="18622" y="113589"/>
                  </a:cubicBezTo>
                  <a:cubicBezTo>
                    <a:pt x="18622" y="113589"/>
                    <a:pt x="20688" y="113589"/>
                    <a:pt x="20688" y="113589"/>
                  </a:cubicBezTo>
                  <a:cubicBezTo>
                    <a:pt x="22761" y="113589"/>
                    <a:pt x="22761" y="113589"/>
                    <a:pt x="24827" y="113589"/>
                  </a:cubicBezTo>
                  <a:cubicBezTo>
                    <a:pt x="24827" y="113589"/>
                    <a:pt x="26894" y="113589"/>
                    <a:pt x="26894" y="113589"/>
                  </a:cubicBezTo>
                  <a:cubicBezTo>
                    <a:pt x="26894" y="113589"/>
                    <a:pt x="26894" y="113589"/>
                    <a:pt x="28966" y="113589"/>
                  </a:cubicBezTo>
                  <a:cubicBezTo>
                    <a:pt x="28966" y="113589"/>
                    <a:pt x="28966" y="110387"/>
                    <a:pt x="28966" y="110387"/>
                  </a:cubicBezTo>
                  <a:cubicBezTo>
                    <a:pt x="28966" y="110387"/>
                    <a:pt x="28966" y="113589"/>
                    <a:pt x="28966" y="113589"/>
                  </a:cubicBezTo>
                  <a:cubicBezTo>
                    <a:pt x="31033" y="113589"/>
                    <a:pt x="31033" y="113589"/>
                    <a:pt x="31033" y="113589"/>
                  </a:cubicBezTo>
                  <a:cubicBezTo>
                    <a:pt x="31033" y="110387"/>
                    <a:pt x="31033" y="110387"/>
                    <a:pt x="33105" y="110387"/>
                  </a:cubicBezTo>
                  <a:cubicBezTo>
                    <a:pt x="33105" y="110387"/>
                    <a:pt x="31033" y="110387"/>
                    <a:pt x="33105" y="107179"/>
                  </a:cubicBezTo>
                  <a:cubicBezTo>
                    <a:pt x="33105" y="107179"/>
                    <a:pt x="33105" y="110387"/>
                    <a:pt x="35172" y="110387"/>
                  </a:cubicBezTo>
                  <a:cubicBezTo>
                    <a:pt x="35172" y="107179"/>
                    <a:pt x="35172" y="107179"/>
                    <a:pt x="37238" y="107179"/>
                  </a:cubicBezTo>
                  <a:cubicBezTo>
                    <a:pt x="37238" y="107179"/>
                    <a:pt x="37238" y="110387"/>
                    <a:pt x="37238" y="110387"/>
                  </a:cubicBezTo>
                  <a:cubicBezTo>
                    <a:pt x="37238" y="110387"/>
                    <a:pt x="39311" y="110387"/>
                    <a:pt x="39311" y="110387"/>
                  </a:cubicBezTo>
                  <a:cubicBezTo>
                    <a:pt x="41377" y="107179"/>
                    <a:pt x="41377" y="107179"/>
                    <a:pt x="41377" y="110387"/>
                  </a:cubicBezTo>
                  <a:cubicBezTo>
                    <a:pt x="41377" y="110387"/>
                    <a:pt x="41377" y="113589"/>
                    <a:pt x="43450" y="113589"/>
                  </a:cubicBezTo>
                  <a:cubicBezTo>
                    <a:pt x="43450" y="113589"/>
                    <a:pt x="43450" y="113589"/>
                    <a:pt x="43450" y="113589"/>
                  </a:cubicBezTo>
                  <a:cubicBezTo>
                    <a:pt x="43450" y="113589"/>
                    <a:pt x="45516" y="113589"/>
                    <a:pt x="45516" y="113589"/>
                  </a:cubicBezTo>
                  <a:cubicBezTo>
                    <a:pt x="47588" y="116797"/>
                    <a:pt x="45516" y="113589"/>
                    <a:pt x="47588" y="113589"/>
                  </a:cubicBezTo>
                  <a:cubicBezTo>
                    <a:pt x="47588" y="113589"/>
                    <a:pt x="51722" y="116797"/>
                    <a:pt x="53794" y="116797"/>
                  </a:cubicBezTo>
                  <a:cubicBezTo>
                    <a:pt x="53794" y="120000"/>
                    <a:pt x="53794" y="120000"/>
                    <a:pt x="55861" y="120000"/>
                  </a:cubicBezTo>
                  <a:cubicBezTo>
                    <a:pt x="55861" y="120000"/>
                    <a:pt x="57933" y="120000"/>
                    <a:pt x="60000" y="120000"/>
                  </a:cubicBezTo>
                  <a:cubicBezTo>
                    <a:pt x="60000" y="120000"/>
                    <a:pt x="60000" y="116797"/>
                    <a:pt x="60000" y="116797"/>
                  </a:cubicBezTo>
                  <a:cubicBezTo>
                    <a:pt x="62066" y="116797"/>
                    <a:pt x="62066" y="116797"/>
                    <a:pt x="62066" y="116797"/>
                  </a:cubicBezTo>
                  <a:cubicBezTo>
                    <a:pt x="64138" y="116797"/>
                    <a:pt x="64138" y="116797"/>
                    <a:pt x="66205" y="116797"/>
                  </a:cubicBezTo>
                  <a:cubicBezTo>
                    <a:pt x="66205" y="116797"/>
                    <a:pt x="66205" y="116797"/>
                    <a:pt x="68277" y="116797"/>
                  </a:cubicBezTo>
                  <a:cubicBezTo>
                    <a:pt x="68277" y="116797"/>
                    <a:pt x="70344" y="116797"/>
                    <a:pt x="70344" y="116797"/>
                  </a:cubicBezTo>
                  <a:cubicBezTo>
                    <a:pt x="72411" y="116797"/>
                    <a:pt x="72411" y="113589"/>
                    <a:pt x="72411" y="113589"/>
                  </a:cubicBezTo>
                  <a:cubicBezTo>
                    <a:pt x="72411" y="113589"/>
                    <a:pt x="72411" y="110387"/>
                    <a:pt x="72411" y="110387"/>
                  </a:cubicBezTo>
                  <a:cubicBezTo>
                    <a:pt x="72411" y="110387"/>
                    <a:pt x="72411" y="110387"/>
                    <a:pt x="72411" y="110387"/>
                  </a:cubicBezTo>
                  <a:cubicBezTo>
                    <a:pt x="72411" y="107179"/>
                    <a:pt x="72411" y="107179"/>
                    <a:pt x="72411" y="107179"/>
                  </a:cubicBezTo>
                  <a:cubicBezTo>
                    <a:pt x="70344" y="103976"/>
                    <a:pt x="70344" y="103976"/>
                    <a:pt x="70344" y="100768"/>
                  </a:cubicBezTo>
                  <a:cubicBezTo>
                    <a:pt x="70344" y="100768"/>
                    <a:pt x="72411" y="100768"/>
                    <a:pt x="72411" y="100768"/>
                  </a:cubicBezTo>
                  <a:cubicBezTo>
                    <a:pt x="74483" y="100768"/>
                    <a:pt x="74483" y="100768"/>
                    <a:pt x="76550" y="100768"/>
                  </a:cubicBezTo>
                  <a:cubicBezTo>
                    <a:pt x="74483" y="100768"/>
                    <a:pt x="76550" y="97566"/>
                    <a:pt x="76550" y="97566"/>
                  </a:cubicBezTo>
                  <a:cubicBezTo>
                    <a:pt x="78622" y="97566"/>
                    <a:pt x="78622" y="97566"/>
                    <a:pt x="78622" y="97566"/>
                  </a:cubicBezTo>
                  <a:cubicBezTo>
                    <a:pt x="80688" y="97566"/>
                    <a:pt x="80688" y="94363"/>
                    <a:pt x="80688" y="94363"/>
                  </a:cubicBezTo>
                  <a:cubicBezTo>
                    <a:pt x="80688" y="91155"/>
                    <a:pt x="84827" y="91155"/>
                    <a:pt x="86894" y="91155"/>
                  </a:cubicBezTo>
                  <a:cubicBezTo>
                    <a:pt x="86894" y="91155"/>
                    <a:pt x="88966" y="87953"/>
                    <a:pt x="88966" y="87953"/>
                  </a:cubicBezTo>
                  <a:cubicBezTo>
                    <a:pt x="91033" y="87953"/>
                    <a:pt x="91033" y="87953"/>
                    <a:pt x="91033" y="87953"/>
                  </a:cubicBezTo>
                  <a:cubicBezTo>
                    <a:pt x="93105" y="87953"/>
                    <a:pt x="93105" y="87953"/>
                    <a:pt x="93105" y="87953"/>
                  </a:cubicBezTo>
                  <a:cubicBezTo>
                    <a:pt x="93105" y="87953"/>
                    <a:pt x="95172" y="87953"/>
                    <a:pt x="95172" y="87953"/>
                  </a:cubicBezTo>
                  <a:cubicBezTo>
                    <a:pt x="97238" y="91155"/>
                    <a:pt x="97238" y="94363"/>
                    <a:pt x="99311" y="94363"/>
                  </a:cubicBezTo>
                  <a:cubicBezTo>
                    <a:pt x="97238" y="91155"/>
                    <a:pt x="103450" y="91155"/>
                    <a:pt x="103450" y="91155"/>
                  </a:cubicBezTo>
                  <a:cubicBezTo>
                    <a:pt x="103450" y="87953"/>
                    <a:pt x="107588" y="91155"/>
                    <a:pt x="107588" y="91155"/>
                  </a:cubicBezTo>
                  <a:cubicBezTo>
                    <a:pt x="107588" y="87953"/>
                    <a:pt x="107588" y="87953"/>
                    <a:pt x="105516" y="84745"/>
                  </a:cubicBezTo>
                  <a:cubicBezTo>
                    <a:pt x="105516" y="84745"/>
                    <a:pt x="103450" y="81542"/>
                    <a:pt x="103450" y="81542"/>
                  </a:cubicBezTo>
                  <a:cubicBezTo>
                    <a:pt x="103450" y="78340"/>
                    <a:pt x="103450" y="78340"/>
                    <a:pt x="103450" y="78340"/>
                  </a:cubicBezTo>
                  <a:cubicBezTo>
                    <a:pt x="101377" y="78340"/>
                    <a:pt x="101377" y="75132"/>
                    <a:pt x="101377" y="75132"/>
                  </a:cubicBezTo>
                  <a:cubicBezTo>
                    <a:pt x="101377" y="75132"/>
                    <a:pt x="101377" y="75132"/>
                    <a:pt x="101377" y="75132"/>
                  </a:cubicBezTo>
                  <a:cubicBezTo>
                    <a:pt x="101377" y="75132"/>
                    <a:pt x="101377" y="75132"/>
                    <a:pt x="101377" y="75132"/>
                  </a:cubicBezTo>
                  <a:cubicBezTo>
                    <a:pt x="101377" y="75132"/>
                    <a:pt x="101377" y="75132"/>
                    <a:pt x="101377" y="71930"/>
                  </a:cubicBezTo>
                  <a:cubicBezTo>
                    <a:pt x="101377" y="75132"/>
                    <a:pt x="101377" y="71930"/>
                    <a:pt x="101377" y="71930"/>
                  </a:cubicBezTo>
                  <a:cubicBezTo>
                    <a:pt x="99311" y="71930"/>
                    <a:pt x="97238" y="71930"/>
                    <a:pt x="97238" y="71930"/>
                  </a:cubicBezTo>
                  <a:cubicBezTo>
                    <a:pt x="97238" y="71930"/>
                    <a:pt x="97238" y="71930"/>
                    <a:pt x="97238" y="71930"/>
                  </a:cubicBezTo>
                  <a:cubicBezTo>
                    <a:pt x="97238" y="71930"/>
                    <a:pt x="97238" y="71930"/>
                    <a:pt x="97238" y="71930"/>
                  </a:cubicBezTo>
                  <a:cubicBezTo>
                    <a:pt x="97238" y="71930"/>
                    <a:pt x="97238" y="71930"/>
                    <a:pt x="97238" y="71930"/>
                  </a:cubicBezTo>
                  <a:cubicBezTo>
                    <a:pt x="97238" y="68722"/>
                    <a:pt x="99311" y="65519"/>
                    <a:pt x="101377" y="68722"/>
                  </a:cubicBezTo>
                  <a:cubicBezTo>
                    <a:pt x="101377" y="65519"/>
                    <a:pt x="101377" y="65519"/>
                    <a:pt x="103450" y="65519"/>
                  </a:cubicBezTo>
                  <a:cubicBezTo>
                    <a:pt x="101377" y="62311"/>
                    <a:pt x="105516" y="62311"/>
                    <a:pt x="105516" y="62311"/>
                  </a:cubicBezTo>
                  <a:cubicBezTo>
                    <a:pt x="105516" y="59109"/>
                    <a:pt x="105516" y="55906"/>
                    <a:pt x="105516" y="49496"/>
                  </a:cubicBezTo>
                  <a:cubicBezTo>
                    <a:pt x="105516" y="49496"/>
                    <a:pt x="107588" y="43085"/>
                    <a:pt x="105516" y="43085"/>
                  </a:cubicBezTo>
                  <a:cubicBezTo>
                    <a:pt x="107588" y="43085"/>
                    <a:pt x="107588" y="39877"/>
                    <a:pt x="107588" y="39877"/>
                  </a:cubicBezTo>
                  <a:cubicBezTo>
                    <a:pt x="109655" y="39877"/>
                    <a:pt x="109655" y="36675"/>
                    <a:pt x="109655" y="33473"/>
                  </a:cubicBezTo>
                  <a:cubicBezTo>
                    <a:pt x="111722" y="30264"/>
                    <a:pt x="115861" y="33473"/>
                    <a:pt x="115861" y="36675"/>
                  </a:cubicBezTo>
                  <a:cubicBezTo>
                    <a:pt x="115861" y="33473"/>
                    <a:pt x="117933" y="33473"/>
                    <a:pt x="117933" y="33473"/>
                  </a:cubicBezTo>
                  <a:cubicBezTo>
                    <a:pt x="117933" y="30264"/>
                    <a:pt x="117933" y="30264"/>
                    <a:pt x="120000" y="2706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66" name="Shape 2466"/>
            <p:cNvSpPr/>
            <p:nvPr/>
          </p:nvSpPr>
          <p:spPr>
            <a:xfrm>
              <a:off x="6057348" y="8093582"/>
              <a:ext cx="578949" cy="569571"/>
            </a:xfrm>
            <a:custGeom>
              <a:avLst/>
              <a:gdLst/>
              <a:ahLst/>
              <a:cxnLst/>
              <a:rect l="0" t="0" r="0" b="0"/>
              <a:pathLst>
                <a:path w="120000" h="120000" extrusionOk="0">
                  <a:moveTo>
                    <a:pt x="119313" y="54855"/>
                  </a:moveTo>
                  <a:cubicBezTo>
                    <a:pt x="119313" y="54855"/>
                    <a:pt x="119313" y="54855"/>
                    <a:pt x="119313" y="54855"/>
                  </a:cubicBezTo>
                  <a:cubicBezTo>
                    <a:pt x="119313" y="54855"/>
                    <a:pt x="119313" y="51427"/>
                    <a:pt x="115946" y="51427"/>
                  </a:cubicBezTo>
                  <a:cubicBezTo>
                    <a:pt x="115946" y="51427"/>
                    <a:pt x="115946" y="51427"/>
                    <a:pt x="115946" y="51427"/>
                  </a:cubicBezTo>
                  <a:cubicBezTo>
                    <a:pt x="112584" y="48000"/>
                    <a:pt x="112584" y="48000"/>
                    <a:pt x="112584" y="48000"/>
                  </a:cubicBezTo>
                  <a:cubicBezTo>
                    <a:pt x="112584" y="44572"/>
                    <a:pt x="112584" y="44572"/>
                    <a:pt x="109217" y="44572"/>
                  </a:cubicBezTo>
                  <a:cubicBezTo>
                    <a:pt x="109217" y="44572"/>
                    <a:pt x="105849" y="44572"/>
                    <a:pt x="105849" y="41144"/>
                  </a:cubicBezTo>
                  <a:cubicBezTo>
                    <a:pt x="105849" y="41144"/>
                    <a:pt x="105849" y="41144"/>
                    <a:pt x="105849" y="37716"/>
                  </a:cubicBezTo>
                  <a:cubicBezTo>
                    <a:pt x="105849" y="37716"/>
                    <a:pt x="105849" y="34283"/>
                    <a:pt x="105849" y="34283"/>
                  </a:cubicBezTo>
                  <a:cubicBezTo>
                    <a:pt x="105849" y="34283"/>
                    <a:pt x="105849" y="34283"/>
                    <a:pt x="105849" y="34283"/>
                  </a:cubicBezTo>
                  <a:cubicBezTo>
                    <a:pt x="109217" y="30855"/>
                    <a:pt x="109217" y="30855"/>
                    <a:pt x="109217" y="27427"/>
                  </a:cubicBezTo>
                  <a:cubicBezTo>
                    <a:pt x="109217" y="27427"/>
                    <a:pt x="112584" y="20572"/>
                    <a:pt x="112584" y="17144"/>
                  </a:cubicBezTo>
                  <a:cubicBezTo>
                    <a:pt x="112584" y="17144"/>
                    <a:pt x="112584" y="17144"/>
                    <a:pt x="109217" y="17144"/>
                  </a:cubicBezTo>
                  <a:cubicBezTo>
                    <a:pt x="105849" y="17144"/>
                    <a:pt x="105849" y="17144"/>
                    <a:pt x="102482" y="17144"/>
                  </a:cubicBezTo>
                  <a:cubicBezTo>
                    <a:pt x="99120" y="17144"/>
                    <a:pt x="99120" y="17144"/>
                    <a:pt x="95753" y="17144"/>
                  </a:cubicBezTo>
                  <a:cubicBezTo>
                    <a:pt x="95753" y="17144"/>
                    <a:pt x="95753" y="17144"/>
                    <a:pt x="95753" y="13716"/>
                  </a:cubicBezTo>
                  <a:cubicBezTo>
                    <a:pt x="95753" y="13716"/>
                    <a:pt x="95753" y="13716"/>
                    <a:pt x="95753" y="13716"/>
                  </a:cubicBezTo>
                  <a:cubicBezTo>
                    <a:pt x="95753" y="10283"/>
                    <a:pt x="95753" y="13716"/>
                    <a:pt x="95753" y="10283"/>
                  </a:cubicBezTo>
                  <a:cubicBezTo>
                    <a:pt x="92385" y="10283"/>
                    <a:pt x="92385" y="10283"/>
                    <a:pt x="92385" y="10283"/>
                  </a:cubicBezTo>
                  <a:cubicBezTo>
                    <a:pt x="92385" y="10283"/>
                    <a:pt x="89018" y="6855"/>
                    <a:pt x="89018" y="6855"/>
                  </a:cubicBezTo>
                  <a:cubicBezTo>
                    <a:pt x="89018" y="6855"/>
                    <a:pt x="85650" y="6855"/>
                    <a:pt x="89018" y="10283"/>
                  </a:cubicBezTo>
                  <a:cubicBezTo>
                    <a:pt x="85650" y="10283"/>
                    <a:pt x="82289" y="3427"/>
                    <a:pt x="78921" y="6855"/>
                  </a:cubicBezTo>
                  <a:cubicBezTo>
                    <a:pt x="75554" y="6855"/>
                    <a:pt x="78921" y="6855"/>
                    <a:pt x="75554" y="6855"/>
                  </a:cubicBezTo>
                  <a:cubicBezTo>
                    <a:pt x="72186" y="6855"/>
                    <a:pt x="72186" y="6855"/>
                    <a:pt x="72186" y="6855"/>
                  </a:cubicBezTo>
                  <a:cubicBezTo>
                    <a:pt x="68819" y="6855"/>
                    <a:pt x="68819" y="10283"/>
                    <a:pt x="65457" y="6855"/>
                  </a:cubicBezTo>
                  <a:cubicBezTo>
                    <a:pt x="62090" y="6855"/>
                    <a:pt x="62090" y="3427"/>
                    <a:pt x="58722" y="3427"/>
                  </a:cubicBezTo>
                  <a:cubicBezTo>
                    <a:pt x="58722" y="6855"/>
                    <a:pt x="58722" y="6855"/>
                    <a:pt x="55355" y="6855"/>
                  </a:cubicBezTo>
                  <a:cubicBezTo>
                    <a:pt x="55355" y="6855"/>
                    <a:pt x="55355" y="6855"/>
                    <a:pt x="55355" y="6855"/>
                  </a:cubicBezTo>
                  <a:cubicBezTo>
                    <a:pt x="55355" y="6855"/>
                    <a:pt x="55355" y="6855"/>
                    <a:pt x="55355" y="6855"/>
                  </a:cubicBezTo>
                  <a:cubicBezTo>
                    <a:pt x="55355" y="6855"/>
                    <a:pt x="51993" y="6855"/>
                    <a:pt x="51993" y="6855"/>
                  </a:cubicBezTo>
                  <a:cubicBezTo>
                    <a:pt x="51993" y="6855"/>
                    <a:pt x="48626" y="3427"/>
                    <a:pt x="48626" y="3427"/>
                  </a:cubicBezTo>
                  <a:cubicBezTo>
                    <a:pt x="48626" y="6855"/>
                    <a:pt x="41891" y="3427"/>
                    <a:pt x="41891" y="3427"/>
                  </a:cubicBezTo>
                  <a:cubicBezTo>
                    <a:pt x="41891" y="3427"/>
                    <a:pt x="41891" y="3427"/>
                    <a:pt x="38523" y="3427"/>
                  </a:cubicBezTo>
                  <a:cubicBezTo>
                    <a:pt x="38523" y="3427"/>
                    <a:pt x="38523" y="3427"/>
                    <a:pt x="38523" y="0"/>
                  </a:cubicBezTo>
                  <a:cubicBezTo>
                    <a:pt x="38523" y="3427"/>
                    <a:pt x="38523" y="3427"/>
                    <a:pt x="38523" y="3427"/>
                  </a:cubicBezTo>
                  <a:cubicBezTo>
                    <a:pt x="38523" y="3427"/>
                    <a:pt x="38523" y="0"/>
                    <a:pt x="38523" y="0"/>
                  </a:cubicBezTo>
                  <a:cubicBezTo>
                    <a:pt x="38523" y="0"/>
                    <a:pt x="38523" y="0"/>
                    <a:pt x="38523" y="3427"/>
                  </a:cubicBezTo>
                  <a:cubicBezTo>
                    <a:pt x="38523" y="0"/>
                    <a:pt x="38523" y="0"/>
                    <a:pt x="38523" y="0"/>
                  </a:cubicBezTo>
                  <a:cubicBezTo>
                    <a:pt x="35162" y="3427"/>
                    <a:pt x="35162" y="3427"/>
                    <a:pt x="31794" y="3427"/>
                  </a:cubicBezTo>
                  <a:cubicBezTo>
                    <a:pt x="31794" y="3427"/>
                    <a:pt x="28427" y="3427"/>
                    <a:pt x="25059" y="3427"/>
                  </a:cubicBezTo>
                  <a:cubicBezTo>
                    <a:pt x="25059" y="3427"/>
                    <a:pt x="21692" y="6855"/>
                    <a:pt x="21692" y="6855"/>
                  </a:cubicBezTo>
                  <a:cubicBezTo>
                    <a:pt x="21692" y="6855"/>
                    <a:pt x="21692" y="6855"/>
                    <a:pt x="21692" y="10283"/>
                  </a:cubicBezTo>
                  <a:cubicBezTo>
                    <a:pt x="18330" y="13716"/>
                    <a:pt x="18330" y="13716"/>
                    <a:pt x="14963" y="10283"/>
                  </a:cubicBezTo>
                  <a:cubicBezTo>
                    <a:pt x="14963" y="10283"/>
                    <a:pt x="11595" y="6855"/>
                    <a:pt x="8228" y="3427"/>
                  </a:cubicBezTo>
                  <a:cubicBezTo>
                    <a:pt x="8228" y="3427"/>
                    <a:pt x="11595" y="3427"/>
                    <a:pt x="8228" y="3427"/>
                  </a:cubicBezTo>
                  <a:cubicBezTo>
                    <a:pt x="8228" y="3427"/>
                    <a:pt x="4866" y="3427"/>
                    <a:pt x="1499" y="3427"/>
                  </a:cubicBezTo>
                  <a:cubicBezTo>
                    <a:pt x="1499" y="6855"/>
                    <a:pt x="1499" y="10283"/>
                    <a:pt x="1499" y="10283"/>
                  </a:cubicBezTo>
                  <a:cubicBezTo>
                    <a:pt x="1499" y="13716"/>
                    <a:pt x="1499" y="13716"/>
                    <a:pt x="1499" y="17144"/>
                  </a:cubicBezTo>
                  <a:cubicBezTo>
                    <a:pt x="1499" y="17144"/>
                    <a:pt x="1499" y="20572"/>
                    <a:pt x="1499" y="20572"/>
                  </a:cubicBezTo>
                  <a:cubicBezTo>
                    <a:pt x="1499" y="20572"/>
                    <a:pt x="1499" y="20572"/>
                    <a:pt x="1499" y="20572"/>
                  </a:cubicBezTo>
                  <a:cubicBezTo>
                    <a:pt x="-1868" y="24000"/>
                    <a:pt x="1499" y="24000"/>
                    <a:pt x="1499" y="24000"/>
                  </a:cubicBezTo>
                  <a:cubicBezTo>
                    <a:pt x="1499" y="24000"/>
                    <a:pt x="1499" y="27427"/>
                    <a:pt x="1499" y="27427"/>
                  </a:cubicBezTo>
                  <a:cubicBezTo>
                    <a:pt x="4866" y="27427"/>
                    <a:pt x="4866" y="24000"/>
                    <a:pt x="4866" y="24000"/>
                  </a:cubicBezTo>
                  <a:cubicBezTo>
                    <a:pt x="4866" y="24000"/>
                    <a:pt x="8228" y="27427"/>
                    <a:pt x="8228" y="27427"/>
                  </a:cubicBezTo>
                  <a:cubicBezTo>
                    <a:pt x="8228" y="27427"/>
                    <a:pt x="8228" y="30855"/>
                    <a:pt x="8228" y="30855"/>
                  </a:cubicBezTo>
                  <a:cubicBezTo>
                    <a:pt x="11595" y="30855"/>
                    <a:pt x="8228" y="30855"/>
                    <a:pt x="8228" y="34283"/>
                  </a:cubicBezTo>
                  <a:cubicBezTo>
                    <a:pt x="11595" y="34283"/>
                    <a:pt x="11595" y="34283"/>
                    <a:pt x="11595" y="34283"/>
                  </a:cubicBezTo>
                  <a:cubicBezTo>
                    <a:pt x="14963" y="37716"/>
                    <a:pt x="14963" y="37716"/>
                    <a:pt x="11595" y="41144"/>
                  </a:cubicBezTo>
                  <a:cubicBezTo>
                    <a:pt x="14963" y="41144"/>
                    <a:pt x="14963" y="44572"/>
                    <a:pt x="14963" y="48000"/>
                  </a:cubicBezTo>
                  <a:cubicBezTo>
                    <a:pt x="18330" y="51427"/>
                    <a:pt x="18330" y="54855"/>
                    <a:pt x="21692" y="54855"/>
                  </a:cubicBezTo>
                  <a:cubicBezTo>
                    <a:pt x="25059" y="58283"/>
                    <a:pt x="28427" y="61716"/>
                    <a:pt x="28427" y="65144"/>
                  </a:cubicBezTo>
                  <a:cubicBezTo>
                    <a:pt x="31794" y="68572"/>
                    <a:pt x="35162" y="68572"/>
                    <a:pt x="38523" y="72000"/>
                  </a:cubicBezTo>
                  <a:cubicBezTo>
                    <a:pt x="38523" y="75427"/>
                    <a:pt x="41891" y="75427"/>
                    <a:pt x="41891" y="78855"/>
                  </a:cubicBezTo>
                  <a:cubicBezTo>
                    <a:pt x="45258" y="78855"/>
                    <a:pt x="45258" y="78855"/>
                    <a:pt x="48626" y="78855"/>
                  </a:cubicBezTo>
                  <a:cubicBezTo>
                    <a:pt x="48626" y="82283"/>
                    <a:pt x="48626" y="82283"/>
                    <a:pt x="48626" y="82283"/>
                  </a:cubicBezTo>
                  <a:cubicBezTo>
                    <a:pt x="48626" y="85716"/>
                    <a:pt x="48626" y="85716"/>
                    <a:pt x="48626" y="89144"/>
                  </a:cubicBezTo>
                  <a:cubicBezTo>
                    <a:pt x="51993" y="89144"/>
                    <a:pt x="65457" y="102855"/>
                    <a:pt x="58722" y="102855"/>
                  </a:cubicBezTo>
                  <a:cubicBezTo>
                    <a:pt x="58722" y="102855"/>
                    <a:pt x="58722" y="102855"/>
                    <a:pt x="58722" y="102855"/>
                  </a:cubicBezTo>
                  <a:cubicBezTo>
                    <a:pt x="58722" y="102855"/>
                    <a:pt x="58722" y="102855"/>
                    <a:pt x="58722" y="102855"/>
                  </a:cubicBezTo>
                  <a:cubicBezTo>
                    <a:pt x="58722" y="102855"/>
                    <a:pt x="58722" y="106283"/>
                    <a:pt x="58722" y="106283"/>
                  </a:cubicBezTo>
                  <a:cubicBezTo>
                    <a:pt x="62090" y="106283"/>
                    <a:pt x="62090" y="102855"/>
                    <a:pt x="62090" y="102855"/>
                  </a:cubicBezTo>
                  <a:cubicBezTo>
                    <a:pt x="62090" y="102855"/>
                    <a:pt x="65457" y="102855"/>
                    <a:pt x="65457" y="102855"/>
                  </a:cubicBezTo>
                  <a:cubicBezTo>
                    <a:pt x="65457" y="106283"/>
                    <a:pt x="65457" y="106283"/>
                    <a:pt x="68819" y="109716"/>
                  </a:cubicBezTo>
                  <a:cubicBezTo>
                    <a:pt x="72186" y="113144"/>
                    <a:pt x="82289" y="120000"/>
                    <a:pt x="85650" y="120000"/>
                  </a:cubicBezTo>
                  <a:cubicBezTo>
                    <a:pt x="85650" y="116572"/>
                    <a:pt x="89018" y="116572"/>
                    <a:pt x="89018" y="113144"/>
                  </a:cubicBezTo>
                  <a:cubicBezTo>
                    <a:pt x="89018" y="113144"/>
                    <a:pt x="85650" y="109716"/>
                    <a:pt x="85650" y="106283"/>
                  </a:cubicBezTo>
                  <a:cubicBezTo>
                    <a:pt x="85650" y="106283"/>
                    <a:pt x="85650" y="106283"/>
                    <a:pt x="85650" y="106283"/>
                  </a:cubicBezTo>
                  <a:cubicBezTo>
                    <a:pt x="85650" y="102855"/>
                    <a:pt x="85650" y="102855"/>
                    <a:pt x="85650" y="102855"/>
                  </a:cubicBezTo>
                  <a:cubicBezTo>
                    <a:pt x="85650" y="99427"/>
                    <a:pt x="89018" y="99427"/>
                    <a:pt x="92385" y="99427"/>
                  </a:cubicBezTo>
                  <a:cubicBezTo>
                    <a:pt x="89018" y="96000"/>
                    <a:pt x="89018" y="92572"/>
                    <a:pt x="92385" y="89144"/>
                  </a:cubicBezTo>
                  <a:cubicBezTo>
                    <a:pt x="92385" y="89144"/>
                    <a:pt x="92385" y="89144"/>
                    <a:pt x="92385" y="89144"/>
                  </a:cubicBezTo>
                  <a:cubicBezTo>
                    <a:pt x="92385" y="89144"/>
                    <a:pt x="95753" y="85716"/>
                    <a:pt x="95753" y="85716"/>
                  </a:cubicBezTo>
                  <a:cubicBezTo>
                    <a:pt x="95753" y="85716"/>
                    <a:pt x="95753" y="85716"/>
                    <a:pt x="95753" y="85716"/>
                  </a:cubicBezTo>
                  <a:cubicBezTo>
                    <a:pt x="99120" y="82283"/>
                    <a:pt x="99120" y="85716"/>
                    <a:pt x="102482" y="89144"/>
                  </a:cubicBezTo>
                  <a:cubicBezTo>
                    <a:pt x="102482" y="89144"/>
                    <a:pt x="102482" y="85716"/>
                    <a:pt x="102482" y="85716"/>
                  </a:cubicBezTo>
                  <a:cubicBezTo>
                    <a:pt x="102482" y="85716"/>
                    <a:pt x="102482" y="82283"/>
                    <a:pt x="99120" y="82283"/>
                  </a:cubicBezTo>
                  <a:cubicBezTo>
                    <a:pt x="99120" y="78855"/>
                    <a:pt x="99120" y="78855"/>
                    <a:pt x="99120" y="78855"/>
                  </a:cubicBezTo>
                  <a:cubicBezTo>
                    <a:pt x="102482" y="75427"/>
                    <a:pt x="102482" y="78855"/>
                    <a:pt x="105849" y="78855"/>
                  </a:cubicBezTo>
                  <a:cubicBezTo>
                    <a:pt x="105849" y="78855"/>
                    <a:pt x="109217" y="75427"/>
                    <a:pt x="109217" y="78855"/>
                  </a:cubicBezTo>
                  <a:cubicBezTo>
                    <a:pt x="109217" y="75427"/>
                    <a:pt x="109217" y="75427"/>
                    <a:pt x="109217" y="75427"/>
                  </a:cubicBezTo>
                  <a:cubicBezTo>
                    <a:pt x="112584" y="72000"/>
                    <a:pt x="112584" y="75427"/>
                    <a:pt x="115946" y="75427"/>
                  </a:cubicBezTo>
                  <a:cubicBezTo>
                    <a:pt x="115946" y="75427"/>
                    <a:pt x="115946" y="75427"/>
                    <a:pt x="115946" y="75427"/>
                  </a:cubicBezTo>
                  <a:cubicBezTo>
                    <a:pt x="115946" y="75427"/>
                    <a:pt x="115946" y="72000"/>
                    <a:pt x="115946" y="72000"/>
                  </a:cubicBezTo>
                  <a:cubicBezTo>
                    <a:pt x="115946" y="65144"/>
                    <a:pt x="112584" y="65144"/>
                    <a:pt x="109217" y="58283"/>
                  </a:cubicBezTo>
                  <a:cubicBezTo>
                    <a:pt x="109217" y="58283"/>
                    <a:pt x="109217" y="58283"/>
                    <a:pt x="109217" y="58283"/>
                  </a:cubicBezTo>
                  <a:cubicBezTo>
                    <a:pt x="109217" y="54855"/>
                    <a:pt x="109217" y="58283"/>
                    <a:pt x="112584" y="58283"/>
                  </a:cubicBezTo>
                  <a:cubicBezTo>
                    <a:pt x="112584" y="58283"/>
                    <a:pt x="122681" y="58283"/>
                    <a:pt x="119313" y="548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67" name="Shape 2467"/>
            <p:cNvSpPr/>
            <p:nvPr/>
          </p:nvSpPr>
          <p:spPr>
            <a:xfrm>
              <a:off x="4069580" y="6690559"/>
              <a:ext cx="577604" cy="477475"/>
            </a:xfrm>
            <a:custGeom>
              <a:avLst/>
              <a:gdLst/>
              <a:ahLst/>
              <a:cxnLst/>
              <a:rect l="0" t="0" r="0" b="0"/>
              <a:pathLst>
                <a:path w="120000" h="120000" extrusionOk="0">
                  <a:moveTo>
                    <a:pt x="120000" y="71043"/>
                  </a:moveTo>
                  <a:cubicBezTo>
                    <a:pt x="120000" y="66963"/>
                    <a:pt x="120000" y="62884"/>
                    <a:pt x="120000" y="58804"/>
                  </a:cubicBezTo>
                  <a:cubicBezTo>
                    <a:pt x="116614" y="58804"/>
                    <a:pt x="113228" y="62884"/>
                    <a:pt x="113228" y="58804"/>
                  </a:cubicBezTo>
                  <a:cubicBezTo>
                    <a:pt x="113228" y="58804"/>
                    <a:pt x="116614" y="54724"/>
                    <a:pt x="116614" y="54724"/>
                  </a:cubicBezTo>
                  <a:cubicBezTo>
                    <a:pt x="113228" y="54724"/>
                    <a:pt x="113228" y="50645"/>
                    <a:pt x="109843" y="46565"/>
                  </a:cubicBezTo>
                  <a:cubicBezTo>
                    <a:pt x="109843" y="46565"/>
                    <a:pt x="109843" y="46565"/>
                    <a:pt x="109843" y="46565"/>
                  </a:cubicBezTo>
                  <a:cubicBezTo>
                    <a:pt x="109843" y="46565"/>
                    <a:pt x="109843" y="46565"/>
                    <a:pt x="109843" y="46565"/>
                  </a:cubicBezTo>
                  <a:cubicBezTo>
                    <a:pt x="106457" y="46565"/>
                    <a:pt x="106457" y="46565"/>
                    <a:pt x="106457" y="46565"/>
                  </a:cubicBezTo>
                  <a:cubicBezTo>
                    <a:pt x="103072" y="46565"/>
                    <a:pt x="103072" y="42485"/>
                    <a:pt x="99686" y="42485"/>
                  </a:cubicBezTo>
                  <a:cubicBezTo>
                    <a:pt x="99686" y="42485"/>
                    <a:pt x="99686" y="46565"/>
                    <a:pt x="99686" y="42485"/>
                  </a:cubicBezTo>
                  <a:cubicBezTo>
                    <a:pt x="99686" y="42485"/>
                    <a:pt x="99686" y="42485"/>
                    <a:pt x="99686" y="42485"/>
                  </a:cubicBezTo>
                  <a:cubicBezTo>
                    <a:pt x="96301" y="38405"/>
                    <a:pt x="96301" y="42485"/>
                    <a:pt x="99686" y="38405"/>
                  </a:cubicBezTo>
                  <a:cubicBezTo>
                    <a:pt x="99686" y="34326"/>
                    <a:pt x="99686" y="34326"/>
                    <a:pt x="103072" y="34326"/>
                  </a:cubicBezTo>
                  <a:cubicBezTo>
                    <a:pt x="99686" y="34326"/>
                    <a:pt x="99686" y="30246"/>
                    <a:pt x="99686" y="34326"/>
                  </a:cubicBezTo>
                  <a:cubicBezTo>
                    <a:pt x="99686" y="30246"/>
                    <a:pt x="103072" y="26166"/>
                    <a:pt x="103072" y="26166"/>
                  </a:cubicBezTo>
                  <a:cubicBezTo>
                    <a:pt x="103072" y="26166"/>
                    <a:pt x="103072" y="26166"/>
                    <a:pt x="103072" y="22087"/>
                  </a:cubicBezTo>
                  <a:cubicBezTo>
                    <a:pt x="103072" y="22087"/>
                    <a:pt x="103072" y="22087"/>
                    <a:pt x="103072" y="22087"/>
                  </a:cubicBezTo>
                  <a:cubicBezTo>
                    <a:pt x="103072" y="22087"/>
                    <a:pt x="103072" y="22087"/>
                    <a:pt x="103072" y="22087"/>
                  </a:cubicBezTo>
                  <a:cubicBezTo>
                    <a:pt x="103072" y="22087"/>
                    <a:pt x="103072" y="22087"/>
                    <a:pt x="103072" y="22087"/>
                  </a:cubicBezTo>
                  <a:cubicBezTo>
                    <a:pt x="99686" y="18007"/>
                    <a:pt x="99686" y="18007"/>
                    <a:pt x="99686" y="18007"/>
                  </a:cubicBezTo>
                  <a:cubicBezTo>
                    <a:pt x="96301" y="18007"/>
                    <a:pt x="96301" y="18007"/>
                    <a:pt x="96301" y="18007"/>
                  </a:cubicBezTo>
                  <a:cubicBezTo>
                    <a:pt x="92915" y="13927"/>
                    <a:pt x="96301" y="13927"/>
                    <a:pt x="92915" y="13927"/>
                  </a:cubicBezTo>
                  <a:cubicBezTo>
                    <a:pt x="89530" y="13927"/>
                    <a:pt x="86144" y="18007"/>
                    <a:pt x="86144" y="13927"/>
                  </a:cubicBezTo>
                  <a:cubicBezTo>
                    <a:pt x="82759" y="13927"/>
                    <a:pt x="86144" y="13927"/>
                    <a:pt x="82759" y="9847"/>
                  </a:cubicBezTo>
                  <a:cubicBezTo>
                    <a:pt x="82759" y="9847"/>
                    <a:pt x="82759" y="9847"/>
                    <a:pt x="82759" y="9847"/>
                  </a:cubicBezTo>
                  <a:cubicBezTo>
                    <a:pt x="79373" y="9847"/>
                    <a:pt x="79373" y="5768"/>
                    <a:pt x="79373" y="1688"/>
                  </a:cubicBezTo>
                  <a:cubicBezTo>
                    <a:pt x="79373" y="-2391"/>
                    <a:pt x="79373" y="1688"/>
                    <a:pt x="75988" y="5768"/>
                  </a:cubicBezTo>
                  <a:cubicBezTo>
                    <a:pt x="72602" y="5768"/>
                    <a:pt x="72602" y="5768"/>
                    <a:pt x="69217" y="5768"/>
                  </a:cubicBezTo>
                  <a:cubicBezTo>
                    <a:pt x="72602" y="5768"/>
                    <a:pt x="69217" y="5768"/>
                    <a:pt x="72602" y="5768"/>
                  </a:cubicBezTo>
                  <a:cubicBezTo>
                    <a:pt x="72602" y="1688"/>
                    <a:pt x="72602" y="1688"/>
                    <a:pt x="69217" y="1688"/>
                  </a:cubicBezTo>
                  <a:cubicBezTo>
                    <a:pt x="69217" y="1688"/>
                    <a:pt x="69217" y="5768"/>
                    <a:pt x="65831" y="5768"/>
                  </a:cubicBezTo>
                  <a:cubicBezTo>
                    <a:pt x="62446" y="5768"/>
                    <a:pt x="62446" y="1688"/>
                    <a:pt x="62446" y="1688"/>
                  </a:cubicBezTo>
                  <a:cubicBezTo>
                    <a:pt x="62446" y="1688"/>
                    <a:pt x="59060" y="1688"/>
                    <a:pt x="59060" y="1688"/>
                  </a:cubicBezTo>
                  <a:cubicBezTo>
                    <a:pt x="59060" y="5768"/>
                    <a:pt x="59060" y="5768"/>
                    <a:pt x="59060" y="9847"/>
                  </a:cubicBezTo>
                  <a:cubicBezTo>
                    <a:pt x="59060" y="9847"/>
                    <a:pt x="55674" y="9847"/>
                    <a:pt x="55674" y="5768"/>
                  </a:cubicBezTo>
                  <a:cubicBezTo>
                    <a:pt x="55674" y="9847"/>
                    <a:pt x="55674" y="9847"/>
                    <a:pt x="55674" y="13927"/>
                  </a:cubicBezTo>
                  <a:cubicBezTo>
                    <a:pt x="55674" y="13927"/>
                    <a:pt x="55674" y="13927"/>
                    <a:pt x="55674" y="13927"/>
                  </a:cubicBezTo>
                  <a:cubicBezTo>
                    <a:pt x="55674" y="13927"/>
                    <a:pt x="55674" y="9847"/>
                    <a:pt x="52289" y="9847"/>
                  </a:cubicBezTo>
                  <a:cubicBezTo>
                    <a:pt x="52289" y="13927"/>
                    <a:pt x="48903" y="13927"/>
                    <a:pt x="45518" y="18007"/>
                  </a:cubicBezTo>
                  <a:cubicBezTo>
                    <a:pt x="45518" y="18007"/>
                    <a:pt x="42132" y="18007"/>
                    <a:pt x="38747" y="18007"/>
                  </a:cubicBezTo>
                  <a:cubicBezTo>
                    <a:pt x="38747" y="18007"/>
                    <a:pt x="38747" y="13927"/>
                    <a:pt x="38747" y="13927"/>
                  </a:cubicBezTo>
                  <a:cubicBezTo>
                    <a:pt x="38747" y="13927"/>
                    <a:pt x="35361" y="13927"/>
                    <a:pt x="31976" y="13927"/>
                  </a:cubicBezTo>
                  <a:cubicBezTo>
                    <a:pt x="31976" y="13927"/>
                    <a:pt x="31976" y="13927"/>
                    <a:pt x="31976" y="13927"/>
                  </a:cubicBezTo>
                  <a:cubicBezTo>
                    <a:pt x="28590" y="13927"/>
                    <a:pt x="28590" y="18007"/>
                    <a:pt x="28590" y="13927"/>
                  </a:cubicBezTo>
                  <a:cubicBezTo>
                    <a:pt x="25205" y="13927"/>
                    <a:pt x="25205" y="9847"/>
                    <a:pt x="25205" y="5768"/>
                  </a:cubicBezTo>
                  <a:cubicBezTo>
                    <a:pt x="18434" y="13927"/>
                    <a:pt x="11663" y="18007"/>
                    <a:pt x="1506" y="22087"/>
                  </a:cubicBezTo>
                  <a:cubicBezTo>
                    <a:pt x="-1878" y="26166"/>
                    <a:pt x="1506" y="26166"/>
                    <a:pt x="1506" y="30246"/>
                  </a:cubicBezTo>
                  <a:cubicBezTo>
                    <a:pt x="1506" y="30246"/>
                    <a:pt x="1506" y="30246"/>
                    <a:pt x="1506" y="34326"/>
                  </a:cubicBezTo>
                  <a:cubicBezTo>
                    <a:pt x="1506" y="34326"/>
                    <a:pt x="1506" y="34326"/>
                    <a:pt x="1506" y="34326"/>
                  </a:cubicBezTo>
                  <a:cubicBezTo>
                    <a:pt x="1506" y="34326"/>
                    <a:pt x="1506" y="38405"/>
                    <a:pt x="1506" y="38405"/>
                  </a:cubicBezTo>
                  <a:cubicBezTo>
                    <a:pt x="4892" y="42485"/>
                    <a:pt x="4892" y="38405"/>
                    <a:pt x="4892" y="42485"/>
                  </a:cubicBezTo>
                  <a:cubicBezTo>
                    <a:pt x="4892" y="42485"/>
                    <a:pt x="8277" y="46565"/>
                    <a:pt x="8277" y="46565"/>
                  </a:cubicBezTo>
                  <a:cubicBezTo>
                    <a:pt x="11663" y="50645"/>
                    <a:pt x="11663" y="42485"/>
                    <a:pt x="18434" y="42485"/>
                  </a:cubicBezTo>
                  <a:cubicBezTo>
                    <a:pt x="25205" y="42485"/>
                    <a:pt x="18434" y="58804"/>
                    <a:pt x="25205" y="58804"/>
                  </a:cubicBezTo>
                  <a:cubicBezTo>
                    <a:pt x="28590" y="58804"/>
                    <a:pt x="28590" y="58804"/>
                    <a:pt x="31976" y="58804"/>
                  </a:cubicBezTo>
                  <a:cubicBezTo>
                    <a:pt x="28590" y="58804"/>
                    <a:pt x="31976" y="58804"/>
                    <a:pt x="31976" y="58804"/>
                  </a:cubicBezTo>
                  <a:cubicBezTo>
                    <a:pt x="31976" y="62884"/>
                    <a:pt x="35361" y="58804"/>
                    <a:pt x="35361" y="62884"/>
                  </a:cubicBezTo>
                  <a:cubicBezTo>
                    <a:pt x="35361" y="66963"/>
                    <a:pt x="35361" y="71043"/>
                    <a:pt x="35361" y="71043"/>
                  </a:cubicBezTo>
                  <a:cubicBezTo>
                    <a:pt x="38747" y="66963"/>
                    <a:pt x="38747" y="71043"/>
                    <a:pt x="42132" y="71043"/>
                  </a:cubicBezTo>
                  <a:cubicBezTo>
                    <a:pt x="45518" y="71043"/>
                    <a:pt x="45518" y="66963"/>
                    <a:pt x="48903" y="71043"/>
                  </a:cubicBezTo>
                  <a:cubicBezTo>
                    <a:pt x="48903" y="71043"/>
                    <a:pt x="48903" y="71043"/>
                    <a:pt x="52289" y="75123"/>
                  </a:cubicBezTo>
                  <a:cubicBezTo>
                    <a:pt x="52289" y="71043"/>
                    <a:pt x="52289" y="71043"/>
                    <a:pt x="52289" y="75123"/>
                  </a:cubicBezTo>
                  <a:cubicBezTo>
                    <a:pt x="52289" y="75123"/>
                    <a:pt x="48903" y="79202"/>
                    <a:pt x="48903" y="83282"/>
                  </a:cubicBezTo>
                  <a:cubicBezTo>
                    <a:pt x="48903" y="83282"/>
                    <a:pt x="52289" y="83282"/>
                    <a:pt x="52289" y="87362"/>
                  </a:cubicBezTo>
                  <a:cubicBezTo>
                    <a:pt x="52289" y="87362"/>
                    <a:pt x="48903" y="87362"/>
                    <a:pt x="48903" y="91442"/>
                  </a:cubicBezTo>
                  <a:cubicBezTo>
                    <a:pt x="52289" y="91442"/>
                    <a:pt x="55674" y="91442"/>
                    <a:pt x="59060" y="91442"/>
                  </a:cubicBezTo>
                  <a:cubicBezTo>
                    <a:pt x="59060" y="91442"/>
                    <a:pt x="62446" y="91442"/>
                    <a:pt x="65831" y="91442"/>
                  </a:cubicBezTo>
                  <a:cubicBezTo>
                    <a:pt x="69217" y="87362"/>
                    <a:pt x="65831" y="87362"/>
                    <a:pt x="65831" y="83282"/>
                  </a:cubicBezTo>
                  <a:cubicBezTo>
                    <a:pt x="69217" y="83282"/>
                    <a:pt x="69217" y="79202"/>
                    <a:pt x="72602" y="79202"/>
                  </a:cubicBezTo>
                  <a:cubicBezTo>
                    <a:pt x="72602" y="79202"/>
                    <a:pt x="72602" y="79202"/>
                    <a:pt x="72602" y="83282"/>
                  </a:cubicBezTo>
                  <a:cubicBezTo>
                    <a:pt x="72602" y="83282"/>
                    <a:pt x="69217" y="91442"/>
                    <a:pt x="72602" y="91442"/>
                  </a:cubicBezTo>
                  <a:cubicBezTo>
                    <a:pt x="72602" y="91442"/>
                    <a:pt x="72602" y="91442"/>
                    <a:pt x="72602" y="95521"/>
                  </a:cubicBezTo>
                  <a:cubicBezTo>
                    <a:pt x="72602" y="95521"/>
                    <a:pt x="72602" y="95521"/>
                    <a:pt x="72602" y="95521"/>
                  </a:cubicBezTo>
                  <a:cubicBezTo>
                    <a:pt x="72602" y="95521"/>
                    <a:pt x="72602" y="99601"/>
                    <a:pt x="72602" y="99601"/>
                  </a:cubicBezTo>
                  <a:cubicBezTo>
                    <a:pt x="72602" y="103681"/>
                    <a:pt x="75988" y="99601"/>
                    <a:pt x="75988" y="99601"/>
                  </a:cubicBezTo>
                  <a:cubicBezTo>
                    <a:pt x="79373" y="99601"/>
                    <a:pt x="79373" y="103681"/>
                    <a:pt x="82759" y="107760"/>
                  </a:cubicBezTo>
                  <a:cubicBezTo>
                    <a:pt x="82759" y="107760"/>
                    <a:pt x="86144" y="107760"/>
                    <a:pt x="86144" y="107760"/>
                  </a:cubicBezTo>
                  <a:cubicBezTo>
                    <a:pt x="86144" y="107760"/>
                    <a:pt x="86144" y="107760"/>
                    <a:pt x="86144" y="111840"/>
                  </a:cubicBezTo>
                  <a:cubicBezTo>
                    <a:pt x="86144" y="111840"/>
                    <a:pt x="86144" y="111840"/>
                    <a:pt x="86144" y="111840"/>
                  </a:cubicBezTo>
                  <a:cubicBezTo>
                    <a:pt x="86144" y="111840"/>
                    <a:pt x="89530" y="111840"/>
                    <a:pt x="89530" y="111840"/>
                  </a:cubicBezTo>
                  <a:cubicBezTo>
                    <a:pt x="89530" y="111840"/>
                    <a:pt x="89530" y="111840"/>
                    <a:pt x="92915" y="115920"/>
                  </a:cubicBezTo>
                  <a:cubicBezTo>
                    <a:pt x="92915" y="115920"/>
                    <a:pt x="92915" y="115920"/>
                    <a:pt x="92915" y="120000"/>
                  </a:cubicBezTo>
                  <a:cubicBezTo>
                    <a:pt x="92915" y="120000"/>
                    <a:pt x="92915" y="115920"/>
                    <a:pt x="92915" y="115920"/>
                  </a:cubicBezTo>
                  <a:cubicBezTo>
                    <a:pt x="92915" y="115920"/>
                    <a:pt x="96301" y="115920"/>
                    <a:pt x="96301" y="115920"/>
                  </a:cubicBezTo>
                  <a:cubicBezTo>
                    <a:pt x="96301" y="115920"/>
                    <a:pt x="96301" y="115920"/>
                    <a:pt x="96301" y="115920"/>
                  </a:cubicBezTo>
                  <a:cubicBezTo>
                    <a:pt x="96301" y="115920"/>
                    <a:pt x="99686" y="115920"/>
                    <a:pt x="99686" y="115920"/>
                  </a:cubicBezTo>
                  <a:cubicBezTo>
                    <a:pt x="99686" y="115920"/>
                    <a:pt x="103072" y="115920"/>
                    <a:pt x="103072" y="115920"/>
                  </a:cubicBezTo>
                  <a:cubicBezTo>
                    <a:pt x="103072" y="115920"/>
                    <a:pt x="106457" y="111840"/>
                    <a:pt x="106457" y="107760"/>
                  </a:cubicBezTo>
                  <a:cubicBezTo>
                    <a:pt x="106457" y="111840"/>
                    <a:pt x="103072" y="107760"/>
                    <a:pt x="103072" y="107760"/>
                  </a:cubicBezTo>
                  <a:cubicBezTo>
                    <a:pt x="103072" y="107760"/>
                    <a:pt x="103072" y="107760"/>
                    <a:pt x="103072" y="103681"/>
                  </a:cubicBezTo>
                  <a:cubicBezTo>
                    <a:pt x="103072" y="103681"/>
                    <a:pt x="99686" y="99601"/>
                    <a:pt x="99686" y="95521"/>
                  </a:cubicBezTo>
                  <a:cubicBezTo>
                    <a:pt x="99686" y="95521"/>
                    <a:pt x="99686" y="95521"/>
                    <a:pt x="99686" y="95521"/>
                  </a:cubicBezTo>
                  <a:cubicBezTo>
                    <a:pt x="99686" y="95521"/>
                    <a:pt x="103072" y="91442"/>
                    <a:pt x="103072" y="87362"/>
                  </a:cubicBezTo>
                  <a:cubicBezTo>
                    <a:pt x="103072" y="87362"/>
                    <a:pt x="106457" y="79202"/>
                    <a:pt x="109843" y="79202"/>
                  </a:cubicBezTo>
                  <a:cubicBezTo>
                    <a:pt x="109843" y="79202"/>
                    <a:pt x="109843" y="79202"/>
                    <a:pt x="109843" y="79202"/>
                  </a:cubicBezTo>
                  <a:cubicBezTo>
                    <a:pt x="109843" y="79202"/>
                    <a:pt x="113228" y="79202"/>
                    <a:pt x="113228" y="83282"/>
                  </a:cubicBezTo>
                  <a:cubicBezTo>
                    <a:pt x="113228" y="79202"/>
                    <a:pt x="113228" y="79202"/>
                    <a:pt x="113228" y="79202"/>
                  </a:cubicBezTo>
                  <a:cubicBezTo>
                    <a:pt x="113228" y="79202"/>
                    <a:pt x="113228" y="79202"/>
                    <a:pt x="113228" y="79202"/>
                  </a:cubicBezTo>
                  <a:cubicBezTo>
                    <a:pt x="113228" y="75123"/>
                    <a:pt x="113228" y="79202"/>
                    <a:pt x="113228" y="75123"/>
                  </a:cubicBezTo>
                  <a:cubicBezTo>
                    <a:pt x="116614" y="75123"/>
                    <a:pt x="116614" y="75123"/>
                    <a:pt x="116614" y="71043"/>
                  </a:cubicBezTo>
                  <a:cubicBezTo>
                    <a:pt x="116614" y="71043"/>
                    <a:pt x="116614" y="71043"/>
                    <a:pt x="120000" y="71043"/>
                  </a:cubicBezTo>
                  <a:cubicBezTo>
                    <a:pt x="120000" y="71043"/>
                    <a:pt x="120000" y="71043"/>
                    <a:pt x="120000" y="7104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68" name="Shape 2468"/>
            <p:cNvSpPr/>
            <p:nvPr/>
          </p:nvSpPr>
          <p:spPr>
            <a:xfrm>
              <a:off x="7170377" y="5510585"/>
              <a:ext cx="1449557" cy="1233120"/>
            </a:xfrm>
            <a:custGeom>
              <a:avLst/>
              <a:gdLst/>
              <a:ahLst/>
              <a:cxnLst/>
              <a:rect l="0" t="0" r="0" b="0"/>
              <a:pathLst>
                <a:path w="120000" h="120000" extrusionOk="0">
                  <a:moveTo>
                    <a:pt x="120000" y="67894"/>
                  </a:moveTo>
                  <a:cubicBezTo>
                    <a:pt x="118650" y="67894"/>
                    <a:pt x="118650" y="67894"/>
                    <a:pt x="118650" y="67894"/>
                  </a:cubicBezTo>
                  <a:cubicBezTo>
                    <a:pt x="118650" y="67894"/>
                    <a:pt x="118650" y="66316"/>
                    <a:pt x="118650" y="67894"/>
                  </a:cubicBezTo>
                  <a:cubicBezTo>
                    <a:pt x="118650" y="66316"/>
                    <a:pt x="117305" y="66316"/>
                    <a:pt x="117305" y="66316"/>
                  </a:cubicBezTo>
                  <a:cubicBezTo>
                    <a:pt x="117305" y="66316"/>
                    <a:pt x="115955" y="64738"/>
                    <a:pt x="115955" y="64738"/>
                  </a:cubicBezTo>
                  <a:cubicBezTo>
                    <a:pt x="114605" y="63155"/>
                    <a:pt x="115955" y="63155"/>
                    <a:pt x="115955" y="63155"/>
                  </a:cubicBezTo>
                  <a:cubicBezTo>
                    <a:pt x="117305" y="61577"/>
                    <a:pt x="115955" y="61577"/>
                    <a:pt x="114605" y="61577"/>
                  </a:cubicBezTo>
                  <a:cubicBezTo>
                    <a:pt x="114605" y="61577"/>
                    <a:pt x="114605" y="60000"/>
                    <a:pt x="114605" y="60000"/>
                  </a:cubicBezTo>
                  <a:cubicBezTo>
                    <a:pt x="113261" y="60000"/>
                    <a:pt x="113261" y="60000"/>
                    <a:pt x="113261" y="60000"/>
                  </a:cubicBezTo>
                  <a:cubicBezTo>
                    <a:pt x="111911" y="60000"/>
                    <a:pt x="111911" y="58422"/>
                    <a:pt x="110561" y="60000"/>
                  </a:cubicBezTo>
                  <a:cubicBezTo>
                    <a:pt x="109211" y="60000"/>
                    <a:pt x="109211" y="60000"/>
                    <a:pt x="107866" y="60000"/>
                  </a:cubicBezTo>
                  <a:cubicBezTo>
                    <a:pt x="107866" y="58422"/>
                    <a:pt x="107866" y="56844"/>
                    <a:pt x="107866" y="55261"/>
                  </a:cubicBezTo>
                  <a:cubicBezTo>
                    <a:pt x="107866" y="55261"/>
                    <a:pt x="109211" y="53683"/>
                    <a:pt x="107866" y="53683"/>
                  </a:cubicBezTo>
                  <a:cubicBezTo>
                    <a:pt x="107866" y="52105"/>
                    <a:pt x="107866" y="53683"/>
                    <a:pt x="107866" y="53683"/>
                  </a:cubicBezTo>
                  <a:cubicBezTo>
                    <a:pt x="106516" y="52105"/>
                    <a:pt x="106516" y="52105"/>
                    <a:pt x="106516" y="50527"/>
                  </a:cubicBezTo>
                  <a:cubicBezTo>
                    <a:pt x="105166" y="50527"/>
                    <a:pt x="102472" y="50527"/>
                    <a:pt x="102472" y="48950"/>
                  </a:cubicBezTo>
                  <a:cubicBezTo>
                    <a:pt x="101122" y="47366"/>
                    <a:pt x="101122" y="44211"/>
                    <a:pt x="99777" y="42633"/>
                  </a:cubicBezTo>
                  <a:cubicBezTo>
                    <a:pt x="99777" y="42633"/>
                    <a:pt x="98427" y="42633"/>
                    <a:pt x="98427" y="42633"/>
                  </a:cubicBezTo>
                  <a:cubicBezTo>
                    <a:pt x="98427" y="41050"/>
                    <a:pt x="99777" y="41050"/>
                    <a:pt x="99777" y="39472"/>
                  </a:cubicBezTo>
                  <a:cubicBezTo>
                    <a:pt x="99777" y="39472"/>
                    <a:pt x="99777" y="39472"/>
                    <a:pt x="99777" y="37894"/>
                  </a:cubicBezTo>
                  <a:cubicBezTo>
                    <a:pt x="99777" y="37894"/>
                    <a:pt x="98427" y="37894"/>
                    <a:pt x="98427" y="37894"/>
                  </a:cubicBezTo>
                  <a:cubicBezTo>
                    <a:pt x="98427" y="37894"/>
                    <a:pt x="97077" y="36316"/>
                    <a:pt x="97077" y="36316"/>
                  </a:cubicBezTo>
                  <a:cubicBezTo>
                    <a:pt x="95727" y="34738"/>
                    <a:pt x="95727" y="34738"/>
                    <a:pt x="95727" y="33155"/>
                  </a:cubicBezTo>
                  <a:cubicBezTo>
                    <a:pt x="95727" y="33155"/>
                    <a:pt x="95727" y="31577"/>
                    <a:pt x="95727" y="31577"/>
                  </a:cubicBezTo>
                  <a:cubicBezTo>
                    <a:pt x="95727" y="31577"/>
                    <a:pt x="97077" y="31577"/>
                    <a:pt x="97077" y="30000"/>
                  </a:cubicBezTo>
                  <a:cubicBezTo>
                    <a:pt x="97077" y="30000"/>
                    <a:pt x="97077" y="30000"/>
                    <a:pt x="97077" y="30000"/>
                  </a:cubicBezTo>
                  <a:cubicBezTo>
                    <a:pt x="97077" y="30000"/>
                    <a:pt x="97077" y="28422"/>
                    <a:pt x="97077" y="28422"/>
                  </a:cubicBezTo>
                  <a:cubicBezTo>
                    <a:pt x="97077" y="28422"/>
                    <a:pt x="98427" y="28422"/>
                    <a:pt x="98427" y="28422"/>
                  </a:cubicBezTo>
                  <a:cubicBezTo>
                    <a:pt x="98427" y="28422"/>
                    <a:pt x="98427" y="26844"/>
                    <a:pt x="97077" y="26844"/>
                  </a:cubicBezTo>
                  <a:cubicBezTo>
                    <a:pt x="97077" y="26844"/>
                    <a:pt x="98427" y="25261"/>
                    <a:pt x="97077" y="25261"/>
                  </a:cubicBezTo>
                  <a:cubicBezTo>
                    <a:pt x="97077" y="25261"/>
                    <a:pt x="97077" y="23683"/>
                    <a:pt x="95727" y="22105"/>
                  </a:cubicBezTo>
                  <a:cubicBezTo>
                    <a:pt x="95727" y="22105"/>
                    <a:pt x="95727" y="22105"/>
                    <a:pt x="95727" y="22105"/>
                  </a:cubicBezTo>
                  <a:cubicBezTo>
                    <a:pt x="95727" y="20527"/>
                    <a:pt x="95727" y="20527"/>
                    <a:pt x="97077" y="20527"/>
                  </a:cubicBezTo>
                  <a:cubicBezTo>
                    <a:pt x="97077" y="18950"/>
                    <a:pt x="97077" y="18950"/>
                    <a:pt x="97077" y="17366"/>
                  </a:cubicBezTo>
                  <a:cubicBezTo>
                    <a:pt x="97077" y="17366"/>
                    <a:pt x="97077" y="15788"/>
                    <a:pt x="97077" y="14211"/>
                  </a:cubicBezTo>
                  <a:cubicBezTo>
                    <a:pt x="97077" y="12633"/>
                    <a:pt x="95727" y="14211"/>
                    <a:pt x="95727" y="14211"/>
                  </a:cubicBezTo>
                  <a:cubicBezTo>
                    <a:pt x="94383" y="14211"/>
                    <a:pt x="94383" y="14211"/>
                    <a:pt x="94383" y="12633"/>
                  </a:cubicBezTo>
                  <a:cubicBezTo>
                    <a:pt x="94383" y="12633"/>
                    <a:pt x="93033" y="12633"/>
                    <a:pt x="93033" y="12633"/>
                  </a:cubicBezTo>
                  <a:cubicBezTo>
                    <a:pt x="93033" y="12633"/>
                    <a:pt x="93033" y="11050"/>
                    <a:pt x="93033" y="11050"/>
                  </a:cubicBezTo>
                  <a:cubicBezTo>
                    <a:pt x="93033" y="11050"/>
                    <a:pt x="91683" y="11050"/>
                    <a:pt x="91683" y="9472"/>
                  </a:cubicBezTo>
                  <a:cubicBezTo>
                    <a:pt x="91683" y="9472"/>
                    <a:pt x="91683" y="9472"/>
                    <a:pt x="91683" y="9472"/>
                  </a:cubicBezTo>
                  <a:cubicBezTo>
                    <a:pt x="90338" y="7894"/>
                    <a:pt x="88988" y="7894"/>
                    <a:pt x="87638" y="7894"/>
                  </a:cubicBezTo>
                  <a:cubicBezTo>
                    <a:pt x="87638" y="7894"/>
                    <a:pt x="87638" y="7894"/>
                    <a:pt x="87638" y="7894"/>
                  </a:cubicBezTo>
                  <a:cubicBezTo>
                    <a:pt x="86294" y="7894"/>
                    <a:pt x="86294" y="7894"/>
                    <a:pt x="86294" y="7894"/>
                  </a:cubicBezTo>
                  <a:cubicBezTo>
                    <a:pt x="83594" y="7894"/>
                    <a:pt x="84944" y="7894"/>
                    <a:pt x="83594" y="9472"/>
                  </a:cubicBezTo>
                  <a:cubicBezTo>
                    <a:pt x="82244" y="9472"/>
                    <a:pt x="82244" y="9472"/>
                    <a:pt x="80900" y="9472"/>
                  </a:cubicBezTo>
                  <a:cubicBezTo>
                    <a:pt x="80900" y="11050"/>
                    <a:pt x="79550" y="12633"/>
                    <a:pt x="79550" y="12633"/>
                  </a:cubicBezTo>
                  <a:cubicBezTo>
                    <a:pt x="78200" y="11050"/>
                    <a:pt x="76855" y="9472"/>
                    <a:pt x="76855" y="9472"/>
                  </a:cubicBezTo>
                  <a:cubicBezTo>
                    <a:pt x="76855" y="9472"/>
                    <a:pt x="78200" y="7894"/>
                    <a:pt x="78200" y="6316"/>
                  </a:cubicBezTo>
                  <a:cubicBezTo>
                    <a:pt x="78200" y="6316"/>
                    <a:pt x="78200" y="6316"/>
                    <a:pt x="78200" y="6316"/>
                  </a:cubicBezTo>
                  <a:cubicBezTo>
                    <a:pt x="78200" y="4738"/>
                    <a:pt x="78200" y="4738"/>
                    <a:pt x="76855" y="4738"/>
                  </a:cubicBezTo>
                  <a:cubicBezTo>
                    <a:pt x="75505" y="4738"/>
                    <a:pt x="74155" y="3155"/>
                    <a:pt x="74155" y="3155"/>
                  </a:cubicBezTo>
                  <a:cubicBezTo>
                    <a:pt x="72811" y="3155"/>
                    <a:pt x="71461" y="4738"/>
                    <a:pt x="71461" y="4738"/>
                  </a:cubicBezTo>
                  <a:cubicBezTo>
                    <a:pt x="70111" y="4738"/>
                    <a:pt x="71461" y="6316"/>
                    <a:pt x="70111" y="4738"/>
                  </a:cubicBezTo>
                  <a:cubicBezTo>
                    <a:pt x="70111" y="4738"/>
                    <a:pt x="70111" y="4738"/>
                    <a:pt x="68766" y="4738"/>
                  </a:cubicBezTo>
                  <a:cubicBezTo>
                    <a:pt x="68766" y="1577"/>
                    <a:pt x="68766" y="1577"/>
                    <a:pt x="67416" y="1577"/>
                  </a:cubicBezTo>
                  <a:cubicBezTo>
                    <a:pt x="66066" y="1577"/>
                    <a:pt x="66066" y="1577"/>
                    <a:pt x="64716" y="1577"/>
                  </a:cubicBezTo>
                  <a:cubicBezTo>
                    <a:pt x="64716" y="1577"/>
                    <a:pt x="64716" y="3155"/>
                    <a:pt x="64716" y="3155"/>
                  </a:cubicBezTo>
                  <a:cubicBezTo>
                    <a:pt x="63372" y="3155"/>
                    <a:pt x="63372" y="0"/>
                    <a:pt x="62022" y="0"/>
                  </a:cubicBezTo>
                  <a:cubicBezTo>
                    <a:pt x="60672" y="0"/>
                    <a:pt x="59327" y="1577"/>
                    <a:pt x="59327" y="1577"/>
                  </a:cubicBezTo>
                  <a:cubicBezTo>
                    <a:pt x="57977" y="3155"/>
                    <a:pt x="57977" y="3155"/>
                    <a:pt x="57977" y="4738"/>
                  </a:cubicBezTo>
                  <a:cubicBezTo>
                    <a:pt x="56627" y="4738"/>
                    <a:pt x="56627" y="4738"/>
                    <a:pt x="56627" y="6316"/>
                  </a:cubicBezTo>
                  <a:cubicBezTo>
                    <a:pt x="55283" y="6316"/>
                    <a:pt x="56627" y="7894"/>
                    <a:pt x="55283" y="9472"/>
                  </a:cubicBezTo>
                  <a:cubicBezTo>
                    <a:pt x="55283" y="9472"/>
                    <a:pt x="52583" y="9472"/>
                    <a:pt x="52583" y="7894"/>
                  </a:cubicBezTo>
                  <a:cubicBezTo>
                    <a:pt x="51233" y="9472"/>
                    <a:pt x="51233" y="7894"/>
                    <a:pt x="49888" y="7894"/>
                  </a:cubicBezTo>
                  <a:cubicBezTo>
                    <a:pt x="48538" y="7894"/>
                    <a:pt x="47188" y="9472"/>
                    <a:pt x="47188" y="11050"/>
                  </a:cubicBezTo>
                  <a:cubicBezTo>
                    <a:pt x="45844" y="11050"/>
                    <a:pt x="45844" y="11050"/>
                    <a:pt x="45844" y="11050"/>
                  </a:cubicBezTo>
                  <a:cubicBezTo>
                    <a:pt x="44494" y="12633"/>
                    <a:pt x="44494" y="11050"/>
                    <a:pt x="43144" y="11050"/>
                  </a:cubicBezTo>
                  <a:cubicBezTo>
                    <a:pt x="43144" y="12633"/>
                    <a:pt x="43144" y="14211"/>
                    <a:pt x="43144" y="15788"/>
                  </a:cubicBezTo>
                  <a:cubicBezTo>
                    <a:pt x="43144" y="17366"/>
                    <a:pt x="41800" y="17366"/>
                    <a:pt x="41800" y="18950"/>
                  </a:cubicBezTo>
                  <a:cubicBezTo>
                    <a:pt x="41800" y="20527"/>
                    <a:pt x="40450" y="20527"/>
                    <a:pt x="43144" y="22105"/>
                  </a:cubicBezTo>
                  <a:cubicBezTo>
                    <a:pt x="43144" y="22105"/>
                    <a:pt x="45844" y="20527"/>
                    <a:pt x="45844" y="22105"/>
                  </a:cubicBezTo>
                  <a:cubicBezTo>
                    <a:pt x="45844" y="23683"/>
                    <a:pt x="44494" y="23683"/>
                    <a:pt x="44494" y="23683"/>
                  </a:cubicBezTo>
                  <a:cubicBezTo>
                    <a:pt x="43144" y="23683"/>
                    <a:pt x="44494" y="25261"/>
                    <a:pt x="43144" y="25261"/>
                  </a:cubicBezTo>
                  <a:cubicBezTo>
                    <a:pt x="43144" y="26844"/>
                    <a:pt x="41800" y="25261"/>
                    <a:pt x="41800" y="25261"/>
                  </a:cubicBezTo>
                  <a:cubicBezTo>
                    <a:pt x="40450" y="25261"/>
                    <a:pt x="39100" y="25261"/>
                    <a:pt x="39100" y="26844"/>
                  </a:cubicBezTo>
                  <a:cubicBezTo>
                    <a:pt x="37755" y="26844"/>
                    <a:pt x="39100" y="28422"/>
                    <a:pt x="37755" y="28422"/>
                  </a:cubicBezTo>
                  <a:cubicBezTo>
                    <a:pt x="37755" y="30000"/>
                    <a:pt x="37755" y="30000"/>
                    <a:pt x="36405" y="30000"/>
                  </a:cubicBezTo>
                  <a:cubicBezTo>
                    <a:pt x="36405" y="30000"/>
                    <a:pt x="35055" y="30000"/>
                    <a:pt x="35055" y="30000"/>
                  </a:cubicBezTo>
                  <a:cubicBezTo>
                    <a:pt x="33705" y="31577"/>
                    <a:pt x="33705" y="31577"/>
                    <a:pt x="33705" y="31577"/>
                  </a:cubicBezTo>
                  <a:cubicBezTo>
                    <a:pt x="33705" y="33155"/>
                    <a:pt x="33705" y="33155"/>
                    <a:pt x="32361" y="33155"/>
                  </a:cubicBezTo>
                  <a:cubicBezTo>
                    <a:pt x="32361" y="33155"/>
                    <a:pt x="32361" y="34738"/>
                    <a:pt x="32361" y="34738"/>
                  </a:cubicBezTo>
                  <a:cubicBezTo>
                    <a:pt x="32361" y="34738"/>
                    <a:pt x="32361" y="34738"/>
                    <a:pt x="32361" y="34738"/>
                  </a:cubicBezTo>
                  <a:cubicBezTo>
                    <a:pt x="32361" y="36316"/>
                    <a:pt x="32361" y="37894"/>
                    <a:pt x="32361" y="39472"/>
                  </a:cubicBezTo>
                  <a:cubicBezTo>
                    <a:pt x="32361" y="41050"/>
                    <a:pt x="32361" y="41050"/>
                    <a:pt x="31011" y="41050"/>
                  </a:cubicBezTo>
                  <a:cubicBezTo>
                    <a:pt x="31011" y="42633"/>
                    <a:pt x="31011" y="42633"/>
                    <a:pt x="31011" y="44211"/>
                  </a:cubicBezTo>
                  <a:cubicBezTo>
                    <a:pt x="31011" y="44211"/>
                    <a:pt x="29661" y="45788"/>
                    <a:pt x="31011" y="47366"/>
                  </a:cubicBezTo>
                  <a:cubicBezTo>
                    <a:pt x="31011" y="47366"/>
                    <a:pt x="31011" y="45788"/>
                    <a:pt x="32361" y="45788"/>
                  </a:cubicBezTo>
                  <a:cubicBezTo>
                    <a:pt x="32361" y="45788"/>
                    <a:pt x="32361" y="47366"/>
                    <a:pt x="32361" y="47366"/>
                  </a:cubicBezTo>
                  <a:cubicBezTo>
                    <a:pt x="32361" y="48950"/>
                    <a:pt x="33705" y="48950"/>
                    <a:pt x="32361" y="48950"/>
                  </a:cubicBezTo>
                  <a:cubicBezTo>
                    <a:pt x="32361" y="50527"/>
                    <a:pt x="32361" y="50527"/>
                    <a:pt x="32361" y="50527"/>
                  </a:cubicBezTo>
                  <a:cubicBezTo>
                    <a:pt x="31011" y="50527"/>
                    <a:pt x="29661" y="52105"/>
                    <a:pt x="29661" y="50527"/>
                  </a:cubicBezTo>
                  <a:cubicBezTo>
                    <a:pt x="29661" y="50527"/>
                    <a:pt x="29661" y="48950"/>
                    <a:pt x="29661" y="48950"/>
                  </a:cubicBezTo>
                  <a:cubicBezTo>
                    <a:pt x="29661" y="48950"/>
                    <a:pt x="29661" y="48950"/>
                    <a:pt x="29661" y="48950"/>
                  </a:cubicBezTo>
                  <a:cubicBezTo>
                    <a:pt x="28316" y="45788"/>
                    <a:pt x="29661" y="47366"/>
                    <a:pt x="26966" y="48950"/>
                  </a:cubicBezTo>
                  <a:cubicBezTo>
                    <a:pt x="26966" y="48950"/>
                    <a:pt x="25616" y="47366"/>
                    <a:pt x="25616" y="48950"/>
                  </a:cubicBezTo>
                  <a:cubicBezTo>
                    <a:pt x="25616" y="48950"/>
                    <a:pt x="25616" y="50527"/>
                    <a:pt x="24272" y="50527"/>
                  </a:cubicBezTo>
                  <a:cubicBezTo>
                    <a:pt x="22922" y="52105"/>
                    <a:pt x="21572" y="50527"/>
                    <a:pt x="21572" y="52105"/>
                  </a:cubicBezTo>
                  <a:cubicBezTo>
                    <a:pt x="20222" y="52105"/>
                    <a:pt x="20222" y="52105"/>
                    <a:pt x="20222" y="53683"/>
                  </a:cubicBezTo>
                  <a:cubicBezTo>
                    <a:pt x="21572" y="55261"/>
                    <a:pt x="21572" y="55261"/>
                    <a:pt x="20222" y="55261"/>
                  </a:cubicBezTo>
                  <a:cubicBezTo>
                    <a:pt x="18877" y="55261"/>
                    <a:pt x="18877" y="55261"/>
                    <a:pt x="18877" y="55261"/>
                  </a:cubicBezTo>
                  <a:cubicBezTo>
                    <a:pt x="18877" y="55261"/>
                    <a:pt x="17527" y="56844"/>
                    <a:pt x="16177" y="56844"/>
                  </a:cubicBezTo>
                  <a:cubicBezTo>
                    <a:pt x="16177" y="56844"/>
                    <a:pt x="14833" y="56844"/>
                    <a:pt x="14833" y="56844"/>
                  </a:cubicBezTo>
                  <a:cubicBezTo>
                    <a:pt x="13483" y="56844"/>
                    <a:pt x="13483" y="55261"/>
                    <a:pt x="13483" y="55261"/>
                  </a:cubicBezTo>
                  <a:cubicBezTo>
                    <a:pt x="12133" y="55261"/>
                    <a:pt x="10788" y="55261"/>
                    <a:pt x="10788" y="56844"/>
                  </a:cubicBezTo>
                  <a:cubicBezTo>
                    <a:pt x="10788" y="56844"/>
                    <a:pt x="10788" y="55261"/>
                    <a:pt x="9438" y="55261"/>
                  </a:cubicBezTo>
                  <a:cubicBezTo>
                    <a:pt x="9438" y="55261"/>
                    <a:pt x="9438" y="56844"/>
                    <a:pt x="8088" y="56844"/>
                  </a:cubicBezTo>
                  <a:cubicBezTo>
                    <a:pt x="6738" y="56844"/>
                    <a:pt x="5394" y="56844"/>
                    <a:pt x="4044" y="55261"/>
                  </a:cubicBezTo>
                  <a:cubicBezTo>
                    <a:pt x="5394" y="60000"/>
                    <a:pt x="5394" y="63155"/>
                    <a:pt x="6738" y="66316"/>
                  </a:cubicBezTo>
                  <a:cubicBezTo>
                    <a:pt x="8088" y="67894"/>
                    <a:pt x="8088" y="71050"/>
                    <a:pt x="9438" y="74211"/>
                  </a:cubicBezTo>
                  <a:cubicBezTo>
                    <a:pt x="9438" y="74211"/>
                    <a:pt x="9438" y="74211"/>
                    <a:pt x="9438" y="74211"/>
                  </a:cubicBezTo>
                  <a:cubicBezTo>
                    <a:pt x="9438" y="75788"/>
                    <a:pt x="9438" y="75788"/>
                    <a:pt x="9438" y="77366"/>
                  </a:cubicBezTo>
                  <a:cubicBezTo>
                    <a:pt x="9438" y="77366"/>
                    <a:pt x="9438" y="78950"/>
                    <a:pt x="9438" y="78950"/>
                  </a:cubicBezTo>
                  <a:cubicBezTo>
                    <a:pt x="9438" y="80527"/>
                    <a:pt x="9438" y="82105"/>
                    <a:pt x="9438" y="83683"/>
                  </a:cubicBezTo>
                  <a:cubicBezTo>
                    <a:pt x="9438" y="85261"/>
                    <a:pt x="9438" y="85261"/>
                    <a:pt x="8088" y="86844"/>
                  </a:cubicBezTo>
                  <a:cubicBezTo>
                    <a:pt x="6738" y="88422"/>
                    <a:pt x="5394" y="88422"/>
                    <a:pt x="4044" y="90000"/>
                  </a:cubicBezTo>
                  <a:cubicBezTo>
                    <a:pt x="2694" y="91577"/>
                    <a:pt x="1350" y="94738"/>
                    <a:pt x="0" y="96316"/>
                  </a:cubicBezTo>
                  <a:cubicBezTo>
                    <a:pt x="1350" y="96316"/>
                    <a:pt x="0" y="96316"/>
                    <a:pt x="1350" y="97894"/>
                  </a:cubicBezTo>
                  <a:cubicBezTo>
                    <a:pt x="2694" y="97894"/>
                    <a:pt x="4044" y="97894"/>
                    <a:pt x="2694" y="97894"/>
                  </a:cubicBezTo>
                  <a:cubicBezTo>
                    <a:pt x="4044" y="97894"/>
                    <a:pt x="4044" y="97894"/>
                    <a:pt x="4044" y="97894"/>
                  </a:cubicBezTo>
                  <a:cubicBezTo>
                    <a:pt x="4044" y="97894"/>
                    <a:pt x="4044" y="99472"/>
                    <a:pt x="4044" y="97894"/>
                  </a:cubicBezTo>
                  <a:cubicBezTo>
                    <a:pt x="4044" y="99472"/>
                    <a:pt x="5394" y="99472"/>
                    <a:pt x="6738" y="101050"/>
                  </a:cubicBezTo>
                  <a:cubicBezTo>
                    <a:pt x="6738" y="102633"/>
                    <a:pt x="6738" y="104211"/>
                    <a:pt x="5394" y="105788"/>
                  </a:cubicBezTo>
                  <a:cubicBezTo>
                    <a:pt x="5394" y="105788"/>
                    <a:pt x="5394" y="105788"/>
                    <a:pt x="5394" y="105788"/>
                  </a:cubicBezTo>
                  <a:cubicBezTo>
                    <a:pt x="5394" y="107366"/>
                    <a:pt x="6738" y="107366"/>
                    <a:pt x="6738" y="107366"/>
                  </a:cubicBezTo>
                  <a:cubicBezTo>
                    <a:pt x="5394" y="108950"/>
                    <a:pt x="5394" y="108950"/>
                    <a:pt x="5394" y="108950"/>
                  </a:cubicBezTo>
                  <a:cubicBezTo>
                    <a:pt x="5394" y="110527"/>
                    <a:pt x="5394" y="112105"/>
                    <a:pt x="5394" y="113683"/>
                  </a:cubicBezTo>
                  <a:cubicBezTo>
                    <a:pt x="5394" y="113683"/>
                    <a:pt x="5394" y="113683"/>
                    <a:pt x="5394" y="113683"/>
                  </a:cubicBezTo>
                  <a:cubicBezTo>
                    <a:pt x="5394" y="113683"/>
                    <a:pt x="5394" y="113683"/>
                    <a:pt x="5394" y="113683"/>
                  </a:cubicBezTo>
                  <a:cubicBezTo>
                    <a:pt x="6738" y="113683"/>
                    <a:pt x="5394" y="112105"/>
                    <a:pt x="5394" y="112105"/>
                  </a:cubicBezTo>
                  <a:cubicBezTo>
                    <a:pt x="6738" y="110527"/>
                    <a:pt x="6738" y="110527"/>
                    <a:pt x="8088" y="110527"/>
                  </a:cubicBezTo>
                  <a:cubicBezTo>
                    <a:pt x="8088" y="110527"/>
                    <a:pt x="9438" y="112105"/>
                    <a:pt x="9438" y="112105"/>
                  </a:cubicBezTo>
                  <a:cubicBezTo>
                    <a:pt x="9438" y="112105"/>
                    <a:pt x="9438" y="112105"/>
                    <a:pt x="9438" y="112105"/>
                  </a:cubicBezTo>
                  <a:cubicBezTo>
                    <a:pt x="10788" y="112105"/>
                    <a:pt x="12133" y="112105"/>
                    <a:pt x="12133" y="110527"/>
                  </a:cubicBezTo>
                  <a:cubicBezTo>
                    <a:pt x="12133" y="110527"/>
                    <a:pt x="13483" y="108950"/>
                    <a:pt x="14833" y="108950"/>
                  </a:cubicBezTo>
                  <a:cubicBezTo>
                    <a:pt x="14833" y="107366"/>
                    <a:pt x="14833" y="107366"/>
                    <a:pt x="14833" y="105788"/>
                  </a:cubicBezTo>
                  <a:cubicBezTo>
                    <a:pt x="16177" y="105788"/>
                    <a:pt x="17527" y="105788"/>
                    <a:pt x="18877" y="105788"/>
                  </a:cubicBezTo>
                  <a:cubicBezTo>
                    <a:pt x="24272" y="105788"/>
                    <a:pt x="29661" y="105788"/>
                    <a:pt x="33705" y="105788"/>
                  </a:cubicBezTo>
                  <a:cubicBezTo>
                    <a:pt x="35055" y="105788"/>
                    <a:pt x="35055" y="105788"/>
                    <a:pt x="36405" y="105788"/>
                  </a:cubicBezTo>
                  <a:cubicBezTo>
                    <a:pt x="36405" y="105788"/>
                    <a:pt x="36405" y="105788"/>
                    <a:pt x="37755" y="105788"/>
                  </a:cubicBezTo>
                  <a:cubicBezTo>
                    <a:pt x="37755" y="105788"/>
                    <a:pt x="39100" y="105788"/>
                    <a:pt x="40450" y="105788"/>
                  </a:cubicBezTo>
                  <a:cubicBezTo>
                    <a:pt x="40450" y="105788"/>
                    <a:pt x="40450" y="105788"/>
                    <a:pt x="40450" y="105788"/>
                  </a:cubicBezTo>
                  <a:cubicBezTo>
                    <a:pt x="40450" y="107366"/>
                    <a:pt x="40450" y="107366"/>
                    <a:pt x="41800" y="107366"/>
                  </a:cubicBezTo>
                  <a:cubicBezTo>
                    <a:pt x="41800" y="107366"/>
                    <a:pt x="44494" y="107366"/>
                    <a:pt x="44494" y="108950"/>
                  </a:cubicBezTo>
                  <a:cubicBezTo>
                    <a:pt x="45844" y="108950"/>
                    <a:pt x="47188" y="108950"/>
                    <a:pt x="47188" y="108950"/>
                  </a:cubicBezTo>
                  <a:cubicBezTo>
                    <a:pt x="48538" y="108950"/>
                    <a:pt x="49888" y="107366"/>
                    <a:pt x="49888" y="108950"/>
                  </a:cubicBezTo>
                  <a:cubicBezTo>
                    <a:pt x="51233" y="108950"/>
                    <a:pt x="49888" y="112105"/>
                    <a:pt x="51233" y="110527"/>
                  </a:cubicBezTo>
                  <a:cubicBezTo>
                    <a:pt x="51233" y="112105"/>
                    <a:pt x="51233" y="112105"/>
                    <a:pt x="52583" y="112105"/>
                  </a:cubicBezTo>
                  <a:cubicBezTo>
                    <a:pt x="52583" y="113683"/>
                    <a:pt x="52583" y="112105"/>
                    <a:pt x="53933" y="112105"/>
                  </a:cubicBezTo>
                  <a:cubicBezTo>
                    <a:pt x="55283" y="112105"/>
                    <a:pt x="56627" y="112105"/>
                    <a:pt x="56627" y="113683"/>
                  </a:cubicBezTo>
                  <a:cubicBezTo>
                    <a:pt x="56627" y="113683"/>
                    <a:pt x="56627" y="113683"/>
                    <a:pt x="56627" y="115261"/>
                  </a:cubicBezTo>
                  <a:cubicBezTo>
                    <a:pt x="56627" y="115261"/>
                    <a:pt x="57977" y="115261"/>
                    <a:pt x="57977" y="113683"/>
                  </a:cubicBezTo>
                  <a:cubicBezTo>
                    <a:pt x="57977" y="113683"/>
                    <a:pt x="57977" y="112105"/>
                    <a:pt x="57977" y="112105"/>
                  </a:cubicBezTo>
                  <a:cubicBezTo>
                    <a:pt x="59327" y="112105"/>
                    <a:pt x="59327" y="112105"/>
                    <a:pt x="59327" y="112105"/>
                  </a:cubicBezTo>
                  <a:cubicBezTo>
                    <a:pt x="62022" y="113683"/>
                    <a:pt x="62022" y="112105"/>
                    <a:pt x="62022" y="112105"/>
                  </a:cubicBezTo>
                  <a:cubicBezTo>
                    <a:pt x="63372" y="110527"/>
                    <a:pt x="63372" y="110527"/>
                    <a:pt x="63372" y="112105"/>
                  </a:cubicBezTo>
                  <a:cubicBezTo>
                    <a:pt x="64716" y="112105"/>
                    <a:pt x="64716" y="113683"/>
                    <a:pt x="64716" y="113683"/>
                  </a:cubicBezTo>
                  <a:cubicBezTo>
                    <a:pt x="66066" y="113683"/>
                    <a:pt x="67416" y="112105"/>
                    <a:pt x="68766" y="113683"/>
                  </a:cubicBezTo>
                  <a:cubicBezTo>
                    <a:pt x="68766" y="113683"/>
                    <a:pt x="68766" y="115261"/>
                    <a:pt x="68766" y="115261"/>
                  </a:cubicBezTo>
                  <a:cubicBezTo>
                    <a:pt x="68766" y="116844"/>
                    <a:pt x="70111" y="115261"/>
                    <a:pt x="70111" y="116844"/>
                  </a:cubicBezTo>
                  <a:cubicBezTo>
                    <a:pt x="70111" y="115261"/>
                    <a:pt x="70111" y="113683"/>
                    <a:pt x="71461" y="113683"/>
                  </a:cubicBezTo>
                  <a:cubicBezTo>
                    <a:pt x="71461" y="113683"/>
                    <a:pt x="72811" y="113683"/>
                    <a:pt x="72811" y="113683"/>
                  </a:cubicBezTo>
                  <a:cubicBezTo>
                    <a:pt x="72811" y="112105"/>
                    <a:pt x="72811" y="112105"/>
                    <a:pt x="74155" y="112105"/>
                  </a:cubicBezTo>
                  <a:cubicBezTo>
                    <a:pt x="76855" y="110527"/>
                    <a:pt x="75505" y="116844"/>
                    <a:pt x="76855" y="116844"/>
                  </a:cubicBezTo>
                  <a:cubicBezTo>
                    <a:pt x="76855" y="116844"/>
                    <a:pt x="79550" y="116844"/>
                    <a:pt x="78200" y="116844"/>
                  </a:cubicBezTo>
                  <a:cubicBezTo>
                    <a:pt x="79550" y="116844"/>
                    <a:pt x="79550" y="116844"/>
                    <a:pt x="79550" y="115261"/>
                  </a:cubicBezTo>
                  <a:cubicBezTo>
                    <a:pt x="79550" y="115261"/>
                    <a:pt x="80900" y="115261"/>
                    <a:pt x="80900" y="115261"/>
                  </a:cubicBezTo>
                  <a:cubicBezTo>
                    <a:pt x="82244" y="115261"/>
                    <a:pt x="82244" y="115261"/>
                    <a:pt x="82244" y="115261"/>
                  </a:cubicBezTo>
                  <a:cubicBezTo>
                    <a:pt x="83594" y="116844"/>
                    <a:pt x="83594" y="115261"/>
                    <a:pt x="83594" y="115261"/>
                  </a:cubicBezTo>
                  <a:cubicBezTo>
                    <a:pt x="83594" y="115261"/>
                    <a:pt x="84944" y="115261"/>
                    <a:pt x="84944" y="115261"/>
                  </a:cubicBezTo>
                  <a:cubicBezTo>
                    <a:pt x="86294" y="115261"/>
                    <a:pt x="87638" y="115261"/>
                    <a:pt x="87638" y="115261"/>
                  </a:cubicBezTo>
                  <a:cubicBezTo>
                    <a:pt x="88988" y="115261"/>
                    <a:pt x="88988" y="116844"/>
                    <a:pt x="90338" y="116844"/>
                  </a:cubicBezTo>
                  <a:cubicBezTo>
                    <a:pt x="90338" y="118422"/>
                    <a:pt x="88988" y="118422"/>
                    <a:pt x="90338" y="118422"/>
                  </a:cubicBezTo>
                  <a:cubicBezTo>
                    <a:pt x="90338" y="120000"/>
                    <a:pt x="91683" y="120000"/>
                    <a:pt x="91683" y="120000"/>
                  </a:cubicBezTo>
                  <a:cubicBezTo>
                    <a:pt x="93033" y="120000"/>
                    <a:pt x="93033" y="118422"/>
                    <a:pt x="93033" y="118422"/>
                  </a:cubicBezTo>
                  <a:cubicBezTo>
                    <a:pt x="93033" y="116844"/>
                    <a:pt x="91683" y="115261"/>
                    <a:pt x="93033" y="115261"/>
                  </a:cubicBezTo>
                  <a:cubicBezTo>
                    <a:pt x="93033" y="115261"/>
                    <a:pt x="93033" y="113683"/>
                    <a:pt x="93033" y="113683"/>
                  </a:cubicBezTo>
                  <a:cubicBezTo>
                    <a:pt x="91683" y="113683"/>
                    <a:pt x="91683" y="112105"/>
                    <a:pt x="93033" y="110527"/>
                  </a:cubicBezTo>
                  <a:cubicBezTo>
                    <a:pt x="93033" y="110527"/>
                    <a:pt x="93033" y="110527"/>
                    <a:pt x="93033" y="110527"/>
                  </a:cubicBezTo>
                  <a:cubicBezTo>
                    <a:pt x="93033" y="110527"/>
                    <a:pt x="93033" y="110527"/>
                    <a:pt x="93033" y="108950"/>
                  </a:cubicBezTo>
                  <a:cubicBezTo>
                    <a:pt x="93033" y="108950"/>
                    <a:pt x="94383" y="108950"/>
                    <a:pt x="93033" y="108950"/>
                  </a:cubicBezTo>
                  <a:cubicBezTo>
                    <a:pt x="94383" y="107366"/>
                    <a:pt x="94383" y="107366"/>
                    <a:pt x="94383" y="105788"/>
                  </a:cubicBezTo>
                  <a:cubicBezTo>
                    <a:pt x="94383" y="105788"/>
                    <a:pt x="95727" y="105788"/>
                    <a:pt x="95727" y="104211"/>
                  </a:cubicBezTo>
                  <a:cubicBezTo>
                    <a:pt x="95727" y="104211"/>
                    <a:pt x="95727" y="102633"/>
                    <a:pt x="97077" y="102633"/>
                  </a:cubicBezTo>
                  <a:cubicBezTo>
                    <a:pt x="97077" y="102633"/>
                    <a:pt x="98427" y="102633"/>
                    <a:pt x="97077" y="102633"/>
                  </a:cubicBezTo>
                  <a:cubicBezTo>
                    <a:pt x="97077" y="99472"/>
                    <a:pt x="101122" y="102633"/>
                    <a:pt x="101122" y="101050"/>
                  </a:cubicBezTo>
                  <a:cubicBezTo>
                    <a:pt x="101122" y="101050"/>
                    <a:pt x="102472" y="101050"/>
                    <a:pt x="102472" y="99472"/>
                  </a:cubicBezTo>
                  <a:cubicBezTo>
                    <a:pt x="102472" y="99472"/>
                    <a:pt x="102472" y="99472"/>
                    <a:pt x="103822" y="99472"/>
                  </a:cubicBezTo>
                  <a:cubicBezTo>
                    <a:pt x="105166" y="99472"/>
                    <a:pt x="106516" y="101050"/>
                    <a:pt x="107866" y="101050"/>
                  </a:cubicBezTo>
                  <a:cubicBezTo>
                    <a:pt x="107866" y="99472"/>
                    <a:pt x="106516" y="97894"/>
                    <a:pt x="106516" y="96316"/>
                  </a:cubicBezTo>
                  <a:cubicBezTo>
                    <a:pt x="105166" y="96316"/>
                    <a:pt x="105166" y="94738"/>
                    <a:pt x="105166" y="93155"/>
                  </a:cubicBezTo>
                  <a:cubicBezTo>
                    <a:pt x="105166" y="93155"/>
                    <a:pt x="105166" y="90000"/>
                    <a:pt x="105166" y="90000"/>
                  </a:cubicBezTo>
                  <a:cubicBezTo>
                    <a:pt x="105166" y="90000"/>
                    <a:pt x="105166" y="90000"/>
                    <a:pt x="105166" y="90000"/>
                  </a:cubicBezTo>
                  <a:cubicBezTo>
                    <a:pt x="106516" y="90000"/>
                    <a:pt x="105166" y="88422"/>
                    <a:pt x="105166" y="86844"/>
                  </a:cubicBezTo>
                  <a:cubicBezTo>
                    <a:pt x="103822" y="86844"/>
                    <a:pt x="103822" y="86844"/>
                    <a:pt x="103822" y="86844"/>
                  </a:cubicBezTo>
                  <a:cubicBezTo>
                    <a:pt x="105166" y="85261"/>
                    <a:pt x="105166" y="85261"/>
                    <a:pt x="105166" y="83683"/>
                  </a:cubicBezTo>
                  <a:cubicBezTo>
                    <a:pt x="105166" y="82105"/>
                    <a:pt x="103822" y="82105"/>
                    <a:pt x="102472" y="82105"/>
                  </a:cubicBezTo>
                  <a:cubicBezTo>
                    <a:pt x="102472" y="80527"/>
                    <a:pt x="102472" y="80527"/>
                    <a:pt x="102472" y="80527"/>
                  </a:cubicBezTo>
                  <a:cubicBezTo>
                    <a:pt x="102472" y="78950"/>
                    <a:pt x="101122" y="78950"/>
                    <a:pt x="101122" y="78950"/>
                  </a:cubicBezTo>
                  <a:cubicBezTo>
                    <a:pt x="101122" y="77366"/>
                    <a:pt x="102472" y="77366"/>
                    <a:pt x="102472" y="77366"/>
                  </a:cubicBezTo>
                  <a:cubicBezTo>
                    <a:pt x="102472" y="75788"/>
                    <a:pt x="102472" y="75788"/>
                    <a:pt x="102472" y="74211"/>
                  </a:cubicBezTo>
                  <a:cubicBezTo>
                    <a:pt x="103822" y="74211"/>
                    <a:pt x="105166" y="74211"/>
                    <a:pt x="105166" y="74211"/>
                  </a:cubicBezTo>
                  <a:cubicBezTo>
                    <a:pt x="107866" y="74211"/>
                    <a:pt x="107866" y="75788"/>
                    <a:pt x="107866" y="75788"/>
                  </a:cubicBezTo>
                  <a:cubicBezTo>
                    <a:pt x="109211" y="77366"/>
                    <a:pt x="110561" y="75788"/>
                    <a:pt x="110561" y="75788"/>
                  </a:cubicBezTo>
                  <a:cubicBezTo>
                    <a:pt x="111911" y="77366"/>
                    <a:pt x="113261" y="77366"/>
                    <a:pt x="113261" y="75788"/>
                  </a:cubicBezTo>
                  <a:cubicBezTo>
                    <a:pt x="114605" y="74211"/>
                    <a:pt x="115955" y="74211"/>
                    <a:pt x="115955" y="72633"/>
                  </a:cubicBezTo>
                  <a:cubicBezTo>
                    <a:pt x="115955" y="71050"/>
                    <a:pt x="117305" y="71050"/>
                    <a:pt x="117305" y="71050"/>
                  </a:cubicBezTo>
                  <a:cubicBezTo>
                    <a:pt x="117305" y="71050"/>
                    <a:pt x="117305" y="71050"/>
                    <a:pt x="117305" y="71050"/>
                  </a:cubicBezTo>
                  <a:cubicBezTo>
                    <a:pt x="118650" y="71050"/>
                    <a:pt x="118650" y="71050"/>
                    <a:pt x="120000" y="71050"/>
                  </a:cubicBezTo>
                  <a:cubicBezTo>
                    <a:pt x="120000" y="71050"/>
                    <a:pt x="120000" y="67894"/>
                    <a:pt x="120000" y="67894"/>
                  </a:cubicBezTo>
                  <a:close/>
                </a:path>
              </a:pathLst>
            </a:custGeom>
            <a:solidFill>
              <a:srgbClr val="DCDCDC"/>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69" name="Shape 2469"/>
            <p:cNvSpPr/>
            <p:nvPr/>
          </p:nvSpPr>
          <p:spPr>
            <a:xfrm>
              <a:off x="10428314" y="8791306"/>
              <a:ext cx="845811" cy="683485"/>
            </a:xfrm>
            <a:custGeom>
              <a:avLst/>
              <a:gdLst/>
              <a:ahLst/>
              <a:cxnLst/>
              <a:rect l="0" t="0" r="0" b="0"/>
              <a:pathLst>
                <a:path w="120000" h="120000" extrusionOk="0">
                  <a:moveTo>
                    <a:pt x="27694" y="97144"/>
                  </a:moveTo>
                  <a:cubicBezTo>
                    <a:pt x="25383" y="97144"/>
                    <a:pt x="25383" y="94283"/>
                    <a:pt x="25383" y="94283"/>
                  </a:cubicBezTo>
                  <a:cubicBezTo>
                    <a:pt x="25383" y="94283"/>
                    <a:pt x="25383" y="91427"/>
                    <a:pt x="25383" y="91427"/>
                  </a:cubicBezTo>
                  <a:cubicBezTo>
                    <a:pt x="25383" y="88572"/>
                    <a:pt x="20766" y="88572"/>
                    <a:pt x="20766" y="88572"/>
                  </a:cubicBezTo>
                  <a:cubicBezTo>
                    <a:pt x="20766" y="85716"/>
                    <a:pt x="23077" y="82855"/>
                    <a:pt x="20766" y="82855"/>
                  </a:cubicBezTo>
                  <a:cubicBezTo>
                    <a:pt x="20766" y="80000"/>
                    <a:pt x="18461" y="82855"/>
                    <a:pt x="16155" y="82855"/>
                  </a:cubicBezTo>
                  <a:cubicBezTo>
                    <a:pt x="16155" y="82855"/>
                    <a:pt x="13844" y="82855"/>
                    <a:pt x="13844" y="82855"/>
                  </a:cubicBezTo>
                  <a:cubicBezTo>
                    <a:pt x="13844" y="82855"/>
                    <a:pt x="11538" y="82855"/>
                    <a:pt x="11538" y="82855"/>
                  </a:cubicBezTo>
                  <a:cubicBezTo>
                    <a:pt x="11538" y="80000"/>
                    <a:pt x="11538" y="80000"/>
                    <a:pt x="9233" y="80000"/>
                  </a:cubicBezTo>
                  <a:cubicBezTo>
                    <a:pt x="9233" y="80000"/>
                    <a:pt x="9233" y="82855"/>
                    <a:pt x="6922" y="80000"/>
                  </a:cubicBezTo>
                  <a:cubicBezTo>
                    <a:pt x="6922" y="80000"/>
                    <a:pt x="9233" y="77144"/>
                    <a:pt x="6922" y="77144"/>
                  </a:cubicBezTo>
                  <a:cubicBezTo>
                    <a:pt x="6922" y="77144"/>
                    <a:pt x="6922" y="74283"/>
                    <a:pt x="6922" y="74283"/>
                  </a:cubicBezTo>
                  <a:cubicBezTo>
                    <a:pt x="4616" y="74283"/>
                    <a:pt x="2305" y="74283"/>
                    <a:pt x="0" y="77144"/>
                  </a:cubicBezTo>
                  <a:cubicBezTo>
                    <a:pt x="0" y="77144"/>
                    <a:pt x="0" y="80000"/>
                    <a:pt x="2305" y="80000"/>
                  </a:cubicBezTo>
                  <a:cubicBezTo>
                    <a:pt x="2305" y="80000"/>
                    <a:pt x="2305" y="82855"/>
                    <a:pt x="4616" y="85716"/>
                  </a:cubicBezTo>
                  <a:cubicBezTo>
                    <a:pt x="4616" y="85716"/>
                    <a:pt x="4616" y="85716"/>
                    <a:pt x="4616" y="85716"/>
                  </a:cubicBezTo>
                  <a:cubicBezTo>
                    <a:pt x="6922" y="88572"/>
                    <a:pt x="6922" y="94283"/>
                    <a:pt x="11538" y="94283"/>
                  </a:cubicBezTo>
                  <a:cubicBezTo>
                    <a:pt x="11538" y="94283"/>
                    <a:pt x="11538" y="94283"/>
                    <a:pt x="13844" y="97144"/>
                  </a:cubicBezTo>
                  <a:cubicBezTo>
                    <a:pt x="13844" y="97144"/>
                    <a:pt x="13844" y="100000"/>
                    <a:pt x="13844" y="100000"/>
                  </a:cubicBezTo>
                  <a:cubicBezTo>
                    <a:pt x="16155" y="102855"/>
                    <a:pt x="20766" y="102855"/>
                    <a:pt x="23077" y="102855"/>
                  </a:cubicBezTo>
                  <a:cubicBezTo>
                    <a:pt x="25383" y="102855"/>
                    <a:pt x="27694" y="105716"/>
                    <a:pt x="30000" y="105716"/>
                  </a:cubicBezTo>
                  <a:cubicBezTo>
                    <a:pt x="27694" y="102855"/>
                    <a:pt x="27694" y="100000"/>
                    <a:pt x="27694" y="97144"/>
                  </a:cubicBezTo>
                  <a:close/>
                  <a:moveTo>
                    <a:pt x="120000" y="51427"/>
                  </a:moveTo>
                  <a:cubicBezTo>
                    <a:pt x="120000" y="51427"/>
                    <a:pt x="120000" y="48572"/>
                    <a:pt x="117694" y="48572"/>
                  </a:cubicBezTo>
                  <a:cubicBezTo>
                    <a:pt x="117694" y="51427"/>
                    <a:pt x="120000" y="51427"/>
                    <a:pt x="120000" y="51427"/>
                  </a:cubicBezTo>
                  <a:cubicBezTo>
                    <a:pt x="120000" y="51427"/>
                    <a:pt x="120000" y="51427"/>
                    <a:pt x="120000" y="51427"/>
                  </a:cubicBezTo>
                  <a:close/>
                  <a:moveTo>
                    <a:pt x="120000" y="57144"/>
                  </a:moveTo>
                  <a:cubicBezTo>
                    <a:pt x="117694" y="54283"/>
                    <a:pt x="117694" y="54283"/>
                    <a:pt x="117694" y="51427"/>
                  </a:cubicBezTo>
                  <a:cubicBezTo>
                    <a:pt x="115383" y="48572"/>
                    <a:pt x="115383" y="48572"/>
                    <a:pt x="115383" y="48572"/>
                  </a:cubicBezTo>
                  <a:cubicBezTo>
                    <a:pt x="115383" y="48572"/>
                    <a:pt x="113077" y="45716"/>
                    <a:pt x="113077" y="45716"/>
                  </a:cubicBezTo>
                  <a:cubicBezTo>
                    <a:pt x="110766" y="45716"/>
                    <a:pt x="108461" y="45716"/>
                    <a:pt x="106155" y="45716"/>
                  </a:cubicBezTo>
                  <a:cubicBezTo>
                    <a:pt x="106155" y="45716"/>
                    <a:pt x="101538" y="45716"/>
                    <a:pt x="101538" y="42855"/>
                  </a:cubicBezTo>
                  <a:cubicBezTo>
                    <a:pt x="101538" y="42855"/>
                    <a:pt x="101538" y="40000"/>
                    <a:pt x="101538" y="40000"/>
                  </a:cubicBezTo>
                  <a:cubicBezTo>
                    <a:pt x="101538" y="37144"/>
                    <a:pt x="99233" y="37144"/>
                    <a:pt x="99233" y="37144"/>
                  </a:cubicBezTo>
                  <a:cubicBezTo>
                    <a:pt x="96922" y="34283"/>
                    <a:pt x="94616" y="31427"/>
                    <a:pt x="94616" y="28572"/>
                  </a:cubicBezTo>
                  <a:cubicBezTo>
                    <a:pt x="92305" y="25716"/>
                    <a:pt x="92305" y="20000"/>
                    <a:pt x="90000" y="17144"/>
                  </a:cubicBezTo>
                  <a:cubicBezTo>
                    <a:pt x="87694" y="11427"/>
                    <a:pt x="85383" y="5716"/>
                    <a:pt x="80766" y="2855"/>
                  </a:cubicBezTo>
                  <a:cubicBezTo>
                    <a:pt x="80766" y="5716"/>
                    <a:pt x="78461" y="8572"/>
                    <a:pt x="76155" y="11427"/>
                  </a:cubicBezTo>
                  <a:cubicBezTo>
                    <a:pt x="73844" y="14283"/>
                    <a:pt x="71538" y="14283"/>
                    <a:pt x="69233" y="14283"/>
                  </a:cubicBezTo>
                  <a:cubicBezTo>
                    <a:pt x="69233" y="17144"/>
                    <a:pt x="69233" y="17144"/>
                    <a:pt x="66922" y="20000"/>
                  </a:cubicBezTo>
                  <a:cubicBezTo>
                    <a:pt x="66922" y="20000"/>
                    <a:pt x="66922" y="20000"/>
                    <a:pt x="66922" y="22855"/>
                  </a:cubicBezTo>
                  <a:cubicBezTo>
                    <a:pt x="66922" y="22855"/>
                    <a:pt x="66922" y="22855"/>
                    <a:pt x="64616" y="22855"/>
                  </a:cubicBezTo>
                  <a:cubicBezTo>
                    <a:pt x="64616" y="25716"/>
                    <a:pt x="62305" y="22855"/>
                    <a:pt x="60000" y="22855"/>
                  </a:cubicBezTo>
                  <a:cubicBezTo>
                    <a:pt x="60000" y="22855"/>
                    <a:pt x="60000" y="25716"/>
                    <a:pt x="60000" y="25716"/>
                  </a:cubicBezTo>
                  <a:cubicBezTo>
                    <a:pt x="60000" y="22855"/>
                    <a:pt x="60000" y="22855"/>
                    <a:pt x="57694" y="22855"/>
                  </a:cubicBezTo>
                  <a:cubicBezTo>
                    <a:pt x="57694" y="22855"/>
                    <a:pt x="55383" y="22855"/>
                    <a:pt x="55383" y="22855"/>
                  </a:cubicBezTo>
                  <a:cubicBezTo>
                    <a:pt x="53077" y="20000"/>
                    <a:pt x="53077" y="20000"/>
                    <a:pt x="53077" y="17144"/>
                  </a:cubicBezTo>
                  <a:cubicBezTo>
                    <a:pt x="53077" y="17144"/>
                    <a:pt x="50766" y="14283"/>
                    <a:pt x="50766" y="14283"/>
                  </a:cubicBezTo>
                  <a:cubicBezTo>
                    <a:pt x="50766" y="11427"/>
                    <a:pt x="50766" y="11427"/>
                    <a:pt x="50766" y="11427"/>
                  </a:cubicBezTo>
                  <a:cubicBezTo>
                    <a:pt x="48461" y="11427"/>
                    <a:pt x="48461" y="11427"/>
                    <a:pt x="48461" y="11427"/>
                  </a:cubicBezTo>
                  <a:cubicBezTo>
                    <a:pt x="48461" y="11427"/>
                    <a:pt x="46155" y="11427"/>
                    <a:pt x="46155" y="8572"/>
                  </a:cubicBezTo>
                  <a:cubicBezTo>
                    <a:pt x="46155" y="8572"/>
                    <a:pt x="46155" y="8572"/>
                    <a:pt x="43844" y="5716"/>
                  </a:cubicBezTo>
                  <a:cubicBezTo>
                    <a:pt x="43844" y="5716"/>
                    <a:pt x="41538" y="2855"/>
                    <a:pt x="41538" y="2855"/>
                  </a:cubicBezTo>
                  <a:cubicBezTo>
                    <a:pt x="41538" y="2855"/>
                    <a:pt x="39233" y="2855"/>
                    <a:pt x="39233" y="2855"/>
                  </a:cubicBezTo>
                  <a:cubicBezTo>
                    <a:pt x="36922" y="2855"/>
                    <a:pt x="39233" y="0"/>
                    <a:pt x="36922" y="0"/>
                  </a:cubicBezTo>
                  <a:cubicBezTo>
                    <a:pt x="34616" y="0"/>
                    <a:pt x="34616" y="2855"/>
                    <a:pt x="32305" y="5716"/>
                  </a:cubicBezTo>
                  <a:cubicBezTo>
                    <a:pt x="32305" y="5716"/>
                    <a:pt x="30000" y="5716"/>
                    <a:pt x="30000" y="5716"/>
                  </a:cubicBezTo>
                  <a:cubicBezTo>
                    <a:pt x="30000" y="5716"/>
                    <a:pt x="30000" y="8572"/>
                    <a:pt x="30000" y="11427"/>
                  </a:cubicBezTo>
                  <a:cubicBezTo>
                    <a:pt x="30000" y="11427"/>
                    <a:pt x="32305" y="11427"/>
                    <a:pt x="32305" y="11427"/>
                  </a:cubicBezTo>
                  <a:cubicBezTo>
                    <a:pt x="32305" y="11427"/>
                    <a:pt x="32305" y="14283"/>
                    <a:pt x="32305" y="14283"/>
                  </a:cubicBezTo>
                  <a:cubicBezTo>
                    <a:pt x="34616" y="17144"/>
                    <a:pt x="36922" y="17144"/>
                    <a:pt x="39233" y="17144"/>
                  </a:cubicBezTo>
                  <a:cubicBezTo>
                    <a:pt x="39233" y="20000"/>
                    <a:pt x="39233" y="20000"/>
                    <a:pt x="41538" y="22855"/>
                  </a:cubicBezTo>
                  <a:cubicBezTo>
                    <a:pt x="41538" y="22855"/>
                    <a:pt x="39233" y="22855"/>
                    <a:pt x="39233" y="25716"/>
                  </a:cubicBezTo>
                  <a:cubicBezTo>
                    <a:pt x="39233" y="25716"/>
                    <a:pt x="39233" y="25716"/>
                    <a:pt x="39233" y="28572"/>
                  </a:cubicBezTo>
                  <a:cubicBezTo>
                    <a:pt x="36922" y="31427"/>
                    <a:pt x="34616" y="28572"/>
                    <a:pt x="32305" y="28572"/>
                  </a:cubicBezTo>
                  <a:cubicBezTo>
                    <a:pt x="32305" y="25716"/>
                    <a:pt x="32305" y="25716"/>
                    <a:pt x="30000" y="25716"/>
                  </a:cubicBezTo>
                  <a:cubicBezTo>
                    <a:pt x="27694" y="25716"/>
                    <a:pt x="27694" y="25716"/>
                    <a:pt x="25383" y="25716"/>
                  </a:cubicBezTo>
                  <a:cubicBezTo>
                    <a:pt x="25383" y="25716"/>
                    <a:pt x="16155" y="20000"/>
                    <a:pt x="20766" y="20000"/>
                  </a:cubicBezTo>
                  <a:cubicBezTo>
                    <a:pt x="18461" y="17144"/>
                    <a:pt x="16155" y="17144"/>
                    <a:pt x="13844" y="17144"/>
                  </a:cubicBezTo>
                  <a:cubicBezTo>
                    <a:pt x="11538" y="17144"/>
                    <a:pt x="11538" y="14283"/>
                    <a:pt x="9233" y="17144"/>
                  </a:cubicBezTo>
                  <a:cubicBezTo>
                    <a:pt x="9233" y="17144"/>
                    <a:pt x="6922" y="20000"/>
                    <a:pt x="4616" y="20000"/>
                  </a:cubicBezTo>
                  <a:cubicBezTo>
                    <a:pt x="4616" y="20000"/>
                    <a:pt x="4616" y="22855"/>
                    <a:pt x="4616" y="22855"/>
                  </a:cubicBezTo>
                  <a:cubicBezTo>
                    <a:pt x="6922" y="25716"/>
                    <a:pt x="9233" y="25716"/>
                    <a:pt x="9233" y="25716"/>
                  </a:cubicBezTo>
                  <a:cubicBezTo>
                    <a:pt x="9233" y="28572"/>
                    <a:pt x="6922" y="25716"/>
                    <a:pt x="6922" y="28572"/>
                  </a:cubicBezTo>
                  <a:cubicBezTo>
                    <a:pt x="4616" y="28572"/>
                    <a:pt x="6922" y="31427"/>
                    <a:pt x="6922" y="28572"/>
                  </a:cubicBezTo>
                  <a:cubicBezTo>
                    <a:pt x="9233" y="31427"/>
                    <a:pt x="9233" y="31427"/>
                    <a:pt x="11538" y="31427"/>
                  </a:cubicBezTo>
                  <a:cubicBezTo>
                    <a:pt x="11538" y="31427"/>
                    <a:pt x="13844" y="31427"/>
                    <a:pt x="13844" y="31427"/>
                  </a:cubicBezTo>
                  <a:cubicBezTo>
                    <a:pt x="13844" y="31427"/>
                    <a:pt x="13844" y="31427"/>
                    <a:pt x="13844" y="34283"/>
                  </a:cubicBezTo>
                  <a:cubicBezTo>
                    <a:pt x="13844" y="34283"/>
                    <a:pt x="16155" y="34283"/>
                    <a:pt x="16155" y="37144"/>
                  </a:cubicBezTo>
                  <a:cubicBezTo>
                    <a:pt x="18461" y="37144"/>
                    <a:pt x="16155" y="40000"/>
                    <a:pt x="16155" y="40000"/>
                  </a:cubicBezTo>
                  <a:cubicBezTo>
                    <a:pt x="11538" y="42855"/>
                    <a:pt x="13844" y="45716"/>
                    <a:pt x="16155" y="48572"/>
                  </a:cubicBezTo>
                  <a:cubicBezTo>
                    <a:pt x="16155" y="51427"/>
                    <a:pt x="20766" y="54283"/>
                    <a:pt x="23077" y="57144"/>
                  </a:cubicBezTo>
                  <a:cubicBezTo>
                    <a:pt x="25383" y="57144"/>
                    <a:pt x="25383" y="57144"/>
                    <a:pt x="25383" y="57144"/>
                  </a:cubicBezTo>
                  <a:cubicBezTo>
                    <a:pt x="25383" y="60000"/>
                    <a:pt x="25383" y="57144"/>
                    <a:pt x="25383" y="60000"/>
                  </a:cubicBezTo>
                  <a:cubicBezTo>
                    <a:pt x="25383" y="60000"/>
                    <a:pt x="23077" y="65716"/>
                    <a:pt x="23077" y="65716"/>
                  </a:cubicBezTo>
                  <a:cubicBezTo>
                    <a:pt x="23077" y="65716"/>
                    <a:pt x="20766" y="65716"/>
                    <a:pt x="18461" y="65716"/>
                  </a:cubicBezTo>
                  <a:cubicBezTo>
                    <a:pt x="16155" y="65716"/>
                    <a:pt x="18461" y="65716"/>
                    <a:pt x="18461" y="68572"/>
                  </a:cubicBezTo>
                  <a:cubicBezTo>
                    <a:pt x="20766" y="68572"/>
                    <a:pt x="20766" y="71427"/>
                    <a:pt x="23077" y="71427"/>
                  </a:cubicBezTo>
                  <a:cubicBezTo>
                    <a:pt x="25383" y="74283"/>
                    <a:pt x="25383" y="74283"/>
                    <a:pt x="27694" y="77144"/>
                  </a:cubicBezTo>
                  <a:cubicBezTo>
                    <a:pt x="27694" y="77144"/>
                    <a:pt x="30000" y="80000"/>
                    <a:pt x="30000" y="80000"/>
                  </a:cubicBezTo>
                  <a:cubicBezTo>
                    <a:pt x="30000" y="80000"/>
                    <a:pt x="32305" y="80000"/>
                    <a:pt x="34616" y="80000"/>
                  </a:cubicBezTo>
                  <a:cubicBezTo>
                    <a:pt x="34616" y="80000"/>
                    <a:pt x="34616" y="80000"/>
                    <a:pt x="34616" y="80000"/>
                  </a:cubicBezTo>
                  <a:cubicBezTo>
                    <a:pt x="34616" y="80000"/>
                    <a:pt x="36922" y="80000"/>
                    <a:pt x="36922" y="80000"/>
                  </a:cubicBezTo>
                  <a:cubicBezTo>
                    <a:pt x="36922" y="80000"/>
                    <a:pt x="36922" y="80000"/>
                    <a:pt x="36922" y="82855"/>
                  </a:cubicBezTo>
                  <a:cubicBezTo>
                    <a:pt x="36922" y="82855"/>
                    <a:pt x="36922" y="85716"/>
                    <a:pt x="36922" y="85716"/>
                  </a:cubicBezTo>
                  <a:cubicBezTo>
                    <a:pt x="34616" y="85716"/>
                    <a:pt x="32305" y="85716"/>
                    <a:pt x="34616" y="88572"/>
                  </a:cubicBezTo>
                  <a:cubicBezTo>
                    <a:pt x="34616" y="88572"/>
                    <a:pt x="36922" y="88572"/>
                    <a:pt x="36922" y="91427"/>
                  </a:cubicBezTo>
                  <a:cubicBezTo>
                    <a:pt x="36922" y="91427"/>
                    <a:pt x="39233" y="91427"/>
                    <a:pt x="39233" y="91427"/>
                  </a:cubicBezTo>
                  <a:cubicBezTo>
                    <a:pt x="39233" y="94283"/>
                    <a:pt x="36922" y="94283"/>
                    <a:pt x="36922" y="94283"/>
                  </a:cubicBezTo>
                  <a:cubicBezTo>
                    <a:pt x="36922" y="94283"/>
                    <a:pt x="34616" y="91427"/>
                    <a:pt x="34616" y="94283"/>
                  </a:cubicBezTo>
                  <a:cubicBezTo>
                    <a:pt x="34616" y="94283"/>
                    <a:pt x="36922" y="94283"/>
                    <a:pt x="36922" y="97144"/>
                  </a:cubicBezTo>
                  <a:cubicBezTo>
                    <a:pt x="36922" y="97144"/>
                    <a:pt x="36922" y="100000"/>
                    <a:pt x="36922" y="100000"/>
                  </a:cubicBezTo>
                  <a:cubicBezTo>
                    <a:pt x="36922" y="102855"/>
                    <a:pt x="36922" y="105716"/>
                    <a:pt x="39233" y="102855"/>
                  </a:cubicBezTo>
                  <a:cubicBezTo>
                    <a:pt x="41538" y="100000"/>
                    <a:pt x="41538" y="97144"/>
                    <a:pt x="43844" y="94283"/>
                  </a:cubicBezTo>
                  <a:cubicBezTo>
                    <a:pt x="46155" y="94283"/>
                    <a:pt x="46155" y="94283"/>
                    <a:pt x="48461" y="94283"/>
                  </a:cubicBezTo>
                  <a:cubicBezTo>
                    <a:pt x="50766" y="91427"/>
                    <a:pt x="50766" y="88572"/>
                    <a:pt x="53077" y="88572"/>
                  </a:cubicBezTo>
                  <a:cubicBezTo>
                    <a:pt x="55383" y="85716"/>
                    <a:pt x="57694" y="82855"/>
                    <a:pt x="60000" y="80000"/>
                  </a:cubicBezTo>
                  <a:cubicBezTo>
                    <a:pt x="62305" y="80000"/>
                    <a:pt x="64616" y="77144"/>
                    <a:pt x="64616" y="77144"/>
                  </a:cubicBezTo>
                  <a:cubicBezTo>
                    <a:pt x="66922" y="77144"/>
                    <a:pt x="69233" y="77144"/>
                    <a:pt x="69233" y="77144"/>
                  </a:cubicBezTo>
                  <a:cubicBezTo>
                    <a:pt x="71538" y="80000"/>
                    <a:pt x="73844" y="85716"/>
                    <a:pt x="76155" y="88572"/>
                  </a:cubicBezTo>
                  <a:cubicBezTo>
                    <a:pt x="73844" y="88572"/>
                    <a:pt x="71538" y="88572"/>
                    <a:pt x="71538" y="91427"/>
                  </a:cubicBezTo>
                  <a:cubicBezTo>
                    <a:pt x="71538" y="94283"/>
                    <a:pt x="73844" y="94283"/>
                    <a:pt x="76155" y="97144"/>
                  </a:cubicBezTo>
                  <a:cubicBezTo>
                    <a:pt x="76155" y="102855"/>
                    <a:pt x="69233" y="100000"/>
                    <a:pt x="69233" y="105716"/>
                  </a:cubicBezTo>
                  <a:cubicBezTo>
                    <a:pt x="69233" y="108572"/>
                    <a:pt x="71538" y="108572"/>
                    <a:pt x="73844" y="111427"/>
                  </a:cubicBezTo>
                  <a:cubicBezTo>
                    <a:pt x="73844" y="111427"/>
                    <a:pt x="73844" y="111427"/>
                    <a:pt x="76155" y="114283"/>
                  </a:cubicBezTo>
                  <a:cubicBezTo>
                    <a:pt x="76155" y="114283"/>
                    <a:pt x="76155" y="111427"/>
                    <a:pt x="78461" y="114283"/>
                  </a:cubicBezTo>
                  <a:cubicBezTo>
                    <a:pt x="78461" y="114283"/>
                    <a:pt x="80766" y="120000"/>
                    <a:pt x="80766" y="120000"/>
                  </a:cubicBezTo>
                  <a:cubicBezTo>
                    <a:pt x="83077" y="120000"/>
                    <a:pt x="83077" y="120000"/>
                    <a:pt x="83077" y="120000"/>
                  </a:cubicBezTo>
                  <a:cubicBezTo>
                    <a:pt x="85383" y="120000"/>
                    <a:pt x="85383" y="120000"/>
                    <a:pt x="87694" y="120000"/>
                  </a:cubicBezTo>
                  <a:cubicBezTo>
                    <a:pt x="87694" y="114283"/>
                    <a:pt x="87694" y="108572"/>
                    <a:pt x="85383" y="105716"/>
                  </a:cubicBezTo>
                  <a:cubicBezTo>
                    <a:pt x="90000" y="105716"/>
                    <a:pt x="87694" y="97144"/>
                    <a:pt x="90000" y="94283"/>
                  </a:cubicBezTo>
                  <a:cubicBezTo>
                    <a:pt x="90000" y="94283"/>
                    <a:pt x="90000" y="94283"/>
                    <a:pt x="92305" y="94283"/>
                  </a:cubicBezTo>
                  <a:cubicBezTo>
                    <a:pt x="92305" y="94283"/>
                    <a:pt x="92305" y="97144"/>
                    <a:pt x="92305" y="97144"/>
                  </a:cubicBezTo>
                  <a:cubicBezTo>
                    <a:pt x="92305" y="97144"/>
                    <a:pt x="92305" y="97144"/>
                    <a:pt x="92305" y="97144"/>
                  </a:cubicBezTo>
                  <a:cubicBezTo>
                    <a:pt x="92305" y="97144"/>
                    <a:pt x="92305" y="97144"/>
                    <a:pt x="92305" y="100000"/>
                  </a:cubicBezTo>
                  <a:cubicBezTo>
                    <a:pt x="92305" y="100000"/>
                    <a:pt x="90000" y="100000"/>
                    <a:pt x="92305" y="100000"/>
                  </a:cubicBezTo>
                  <a:cubicBezTo>
                    <a:pt x="92305" y="102855"/>
                    <a:pt x="94616" y="100000"/>
                    <a:pt x="94616" y="97144"/>
                  </a:cubicBezTo>
                  <a:cubicBezTo>
                    <a:pt x="94616" y="97144"/>
                    <a:pt x="94616" y="91427"/>
                    <a:pt x="94616" y="88572"/>
                  </a:cubicBezTo>
                  <a:cubicBezTo>
                    <a:pt x="96922" y="88572"/>
                    <a:pt x="96922" y="88572"/>
                    <a:pt x="99233" y="91427"/>
                  </a:cubicBezTo>
                  <a:cubicBezTo>
                    <a:pt x="99233" y="88572"/>
                    <a:pt x="99233" y="88572"/>
                    <a:pt x="96922" y="88572"/>
                  </a:cubicBezTo>
                  <a:cubicBezTo>
                    <a:pt x="99233" y="88572"/>
                    <a:pt x="99233" y="88572"/>
                    <a:pt x="99233" y="88572"/>
                  </a:cubicBezTo>
                  <a:cubicBezTo>
                    <a:pt x="99233" y="85716"/>
                    <a:pt x="96922" y="85716"/>
                    <a:pt x="96922" y="82855"/>
                  </a:cubicBezTo>
                  <a:cubicBezTo>
                    <a:pt x="94616" y="80000"/>
                    <a:pt x="99233" y="77144"/>
                    <a:pt x="99233" y="77144"/>
                  </a:cubicBezTo>
                  <a:cubicBezTo>
                    <a:pt x="99233" y="74283"/>
                    <a:pt x="99233" y="74283"/>
                    <a:pt x="99233" y="74283"/>
                  </a:cubicBezTo>
                  <a:cubicBezTo>
                    <a:pt x="99233" y="74283"/>
                    <a:pt x="99233" y="71427"/>
                    <a:pt x="99233" y="71427"/>
                  </a:cubicBezTo>
                  <a:cubicBezTo>
                    <a:pt x="99233" y="71427"/>
                    <a:pt x="99233" y="68572"/>
                    <a:pt x="99233" y="68572"/>
                  </a:cubicBezTo>
                  <a:cubicBezTo>
                    <a:pt x="99233" y="68572"/>
                    <a:pt x="99233" y="65716"/>
                    <a:pt x="99233" y="65716"/>
                  </a:cubicBezTo>
                  <a:cubicBezTo>
                    <a:pt x="99233" y="65716"/>
                    <a:pt x="99233" y="65716"/>
                    <a:pt x="99233" y="62855"/>
                  </a:cubicBezTo>
                  <a:cubicBezTo>
                    <a:pt x="99233" y="62855"/>
                    <a:pt x="99233" y="62855"/>
                    <a:pt x="99233" y="62855"/>
                  </a:cubicBezTo>
                  <a:cubicBezTo>
                    <a:pt x="99233" y="62855"/>
                    <a:pt x="101538" y="62855"/>
                    <a:pt x="101538" y="62855"/>
                  </a:cubicBezTo>
                  <a:cubicBezTo>
                    <a:pt x="101538" y="62855"/>
                    <a:pt x="101538" y="60000"/>
                    <a:pt x="101538" y="60000"/>
                  </a:cubicBezTo>
                  <a:cubicBezTo>
                    <a:pt x="103844" y="57144"/>
                    <a:pt x="106155" y="57144"/>
                    <a:pt x="108461" y="54283"/>
                  </a:cubicBezTo>
                  <a:cubicBezTo>
                    <a:pt x="108461" y="54283"/>
                    <a:pt x="108461" y="54283"/>
                    <a:pt x="108461" y="54283"/>
                  </a:cubicBezTo>
                  <a:cubicBezTo>
                    <a:pt x="108461" y="54283"/>
                    <a:pt x="110766" y="54283"/>
                    <a:pt x="110766" y="54283"/>
                  </a:cubicBezTo>
                  <a:cubicBezTo>
                    <a:pt x="110766" y="54283"/>
                    <a:pt x="110766" y="54283"/>
                    <a:pt x="110766" y="54283"/>
                  </a:cubicBezTo>
                  <a:cubicBezTo>
                    <a:pt x="110766" y="54283"/>
                    <a:pt x="113077" y="54283"/>
                    <a:pt x="113077" y="54283"/>
                  </a:cubicBezTo>
                  <a:cubicBezTo>
                    <a:pt x="115383" y="54283"/>
                    <a:pt x="117694" y="54283"/>
                    <a:pt x="120000" y="57144"/>
                  </a:cubicBezTo>
                  <a:cubicBezTo>
                    <a:pt x="120000" y="57144"/>
                    <a:pt x="120000" y="57144"/>
                    <a:pt x="120000" y="571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70" name="Shape 2470"/>
            <p:cNvSpPr/>
            <p:nvPr/>
          </p:nvSpPr>
          <p:spPr>
            <a:xfrm>
              <a:off x="5119926" y="7273868"/>
              <a:ext cx="1156227" cy="574801"/>
            </a:xfrm>
            <a:custGeom>
              <a:avLst/>
              <a:gdLst/>
              <a:ahLst/>
              <a:cxnLst/>
              <a:rect l="0" t="0" r="0" b="0"/>
              <a:pathLst>
                <a:path w="120000" h="120000" extrusionOk="0">
                  <a:moveTo>
                    <a:pt x="120000" y="45518"/>
                  </a:moveTo>
                  <a:cubicBezTo>
                    <a:pt x="118311" y="45518"/>
                    <a:pt x="118311" y="45518"/>
                    <a:pt x="118311" y="42132"/>
                  </a:cubicBezTo>
                  <a:cubicBezTo>
                    <a:pt x="118311" y="42132"/>
                    <a:pt x="118311" y="42132"/>
                    <a:pt x="116622" y="42132"/>
                  </a:cubicBezTo>
                  <a:cubicBezTo>
                    <a:pt x="116622" y="38747"/>
                    <a:pt x="116622" y="38747"/>
                    <a:pt x="116622" y="35361"/>
                  </a:cubicBezTo>
                  <a:cubicBezTo>
                    <a:pt x="116622" y="31976"/>
                    <a:pt x="114927" y="31976"/>
                    <a:pt x="114927" y="31976"/>
                  </a:cubicBezTo>
                  <a:cubicBezTo>
                    <a:pt x="114927" y="28590"/>
                    <a:pt x="114927" y="28590"/>
                    <a:pt x="114927" y="28590"/>
                  </a:cubicBezTo>
                  <a:cubicBezTo>
                    <a:pt x="114927" y="28590"/>
                    <a:pt x="114927" y="25205"/>
                    <a:pt x="114927" y="25205"/>
                  </a:cubicBezTo>
                  <a:cubicBezTo>
                    <a:pt x="116622" y="21819"/>
                    <a:pt x="116622" y="21819"/>
                    <a:pt x="116622" y="18434"/>
                  </a:cubicBezTo>
                  <a:cubicBezTo>
                    <a:pt x="116622" y="18434"/>
                    <a:pt x="116622" y="15048"/>
                    <a:pt x="114927" y="15048"/>
                  </a:cubicBezTo>
                  <a:cubicBezTo>
                    <a:pt x="114927" y="11663"/>
                    <a:pt x="113238" y="15048"/>
                    <a:pt x="111550" y="11663"/>
                  </a:cubicBezTo>
                  <a:cubicBezTo>
                    <a:pt x="111550" y="11663"/>
                    <a:pt x="111550" y="11663"/>
                    <a:pt x="111550" y="11663"/>
                  </a:cubicBezTo>
                  <a:cubicBezTo>
                    <a:pt x="109861" y="8277"/>
                    <a:pt x="109861" y="8277"/>
                    <a:pt x="108166" y="8277"/>
                  </a:cubicBezTo>
                  <a:cubicBezTo>
                    <a:pt x="108166" y="11663"/>
                    <a:pt x="108166" y="11663"/>
                    <a:pt x="106477" y="11663"/>
                  </a:cubicBezTo>
                  <a:cubicBezTo>
                    <a:pt x="104788" y="15048"/>
                    <a:pt x="103100" y="11663"/>
                    <a:pt x="101411" y="11663"/>
                  </a:cubicBezTo>
                  <a:cubicBezTo>
                    <a:pt x="101411" y="11663"/>
                    <a:pt x="99716" y="8277"/>
                    <a:pt x="99716" y="8277"/>
                  </a:cubicBezTo>
                  <a:cubicBezTo>
                    <a:pt x="99716" y="8277"/>
                    <a:pt x="99716" y="8277"/>
                    <a:pt x="99716" y="8277"/>
                  </a:cubicBezTo>
                  <a:cubicBezTo>
                    <a:pt x="99716" y="8277"/>
                    <a:pt x="98027" y="4892"/>
                    <a:pt x="98027" y="4892"/>
                  </a:cubicBezTo>
                  <a:cubicBezTo>
                    <a:pt x="98027" y="4892"/>
                    <a:pt x="98027" y="8277"/>
                    <a:pt x="96338" y="4892"/>
                  </a:cubicBezTo>
                  <a:cubicBezTo>
                    <a:pt x="94650" y="4892"/>
                    <a:pt x="91266" y="1506"/>
                    <a:pt x="89577" y="1506"/>
                  </a:cubicBezTo>
                  <a:cubicBezTo>
                    <a:pt x="89577" y="1506"/>
                    <a:pt x="89577" y="1506"/>
                    <a:pt x="87888" y="1506"/>
                  </a:cubicBezTo>
                  <a:cubicBezTo>
                    <a:pt x="87888" y="1506"/>
                    <a:pt x="87888" y="-1878"/>
                    <a:pt x="86194" y="1506"/>
                  </a:cubicBezTo>
                  <a:cubicBezTo>
                    <a:pt x="84505" y="1506"/>
                    <a:pt x="86194" y="-1878"/>
                    <a:pt x="86194" y="1506"/>
                  </a:cubicBezTo>
                  <a:cubicBezTo>
                    <a:pt x="84505" y="4892"/>
                    <a:pt x="86194" y="11663"/>
                    <a:pt x="84505" y="11663"/>
                  </a:cubicBezTo>
                  <a:cubicBezTo>
                    <a:pt x="84505" y="11663"/>
                    <a:pt x="82816" y="11663"/>
                    <a:pt x="82816" y="11663"/>
                  </a:cubicBezTo>
                  <a:cubicBezTo>
                    <a:pt x="82816" y="11663"/>
                    <a:pt x="82816" y="11663"/>
                    <a:pt x="82816" y="11663"/>
                  </a:cubicBezTo>
                  <a:cubicBezTo>
                    <a:pt x="82816" y="11663"/>
                    <a:pt x="81127" y="15048"/>
                    <a:pt x="81127" y="15048"/>
                  </a:cubicBezTo>
                  <a:cubicBezTo>
                    <a:pt x="81127" y="18434"/>
                    <a:pt x="81127" y="18434"/>
                    <a:pt x="81127" y="21819"/>
                  </a:cubicBezTo>
                  <a:cubicBezTo>
                    <a:pt x="81127" y="18434"/>
                    <a:pt x="79438" y="18434"/>
                    <a:pt x="79438" y="18434"/>
                  </a:cubicBezTo>
                  <a:cubicBezTo>
                    <a:pt x="79438" y="18434"/>
                    <a:pt x="79438" y="18434"/>
                    <a:pt x="79438" y="18434"/>
                  </a:cubicBezTo>
                  <a:cubicBezTo>
                    <a:pt x="79438" y="18434"/>
                    <a:pt x="79438" y="18434"/>
                    <a:pt x="77744" y="18434"/>
                  </a:cubicBezTo>
                  <a:cubicBezTo>
                    <a:pt x="77744" y="18434"/>
                    <a:pt x="77744" y="18434"/>
                    <a:pt x="77744" y="18434"/>
                  </a:cubicBezTo>
                  <a:cubicBezTo>
                    <a:pt x="76055" y="18434"/>
                    <a:pt x="76055" y="21819"/>
                    <a:pt x="76055" y="21819"/>
                  </a:cubicBezTo>
                  <a:cubicBezTo>
                    <a:pt x="74366" y="21819"/>
                    <a:pt x="72677" y="18434"/>
                    <a:pt x="72677" y="18434"/>
                  </a:cubicBezTo>
                  <a:cubicBezTo>
                    <a:pt x="70983" y="18434"/>
                    <a:pt x="70983" y="18434"/>
                    <a:pt x="70983" y="18434"/>
                  </a:cubicBezTo>
                  <a:cubicBezTo>
                    <a:pt x="70983" y="18434"/>
                    <a:pt x="70983" y="15048"/>
                    <a:pt x="70983" y="15048"/>
                  </a:cubicBezTo>
                  <a:cubicBezTo>
                    <a:pt x="70983" y="15048"/>
                    <a:pt x="69294" y="11663"/>
                    <a:pt x="67605" y="11663"/>
                  </a:cubicBezTo>
                  <a:cubicBezTo>
                    <a:pt x="67605" y="11663"/>
                    <a:pt x="67605" y="15048"/>
                    <a:pt x="67605" y="15048"/>
                  </a:cubicBezTo>
                  <a:cubicBezTo>
                    <a:pt x="67605" y="15048"/>
                    <a:pt x="67605" y="18434"/>
                    <a:pt x="67605" y="18434"/>
                  </a:cubicBezTo>
                  <a:cubicBezTo>
                    <a:pt x="65916" y="21819"/>
                    <a:pt x="65916" y="21819"/>
                    <a:pt x="65916" y="21819"/>
                  </a:cubicBezTo>
                  <a:cubicBezTo>
                    <a:pt x="64227" y="21819"/>
                    <a:pt x="62533" y="18434"/>
                    <a:pt x="62533" y="21819"/>
                  </a:cubicBezTo>
                  <a:cubicBezTo>
                    <a:pt x="60844" y="21819"/>
                    <a:pt x="62533" y="28590"/>
                    <a:pt x="60844" y="28590"/>
                  </a:cubicBezTo>
                  <a:cubicBezTo>
                    <a:pt x="59155" y="35361"/>
                    <a:pt x="54083" y="35361"/>
                    <a:pt x="50705" y="42132"/>
                  </a:cubicBezTo>
                  <a:cubicBezTo>
                    <a:pt x="50705" y="42132"/>
                    <a:pt x="50705" y="42132"/>
                    <a:pt x="52394" y="45518"/>
                  </a:cubicBezTo>
                  <a:cubicBezTo>
                    <a:pt x="52394" y="48903"/>
                    <a:pt x="54083" y="52289"/>
                    <a:pt x="54083" y="55674"/>
                  </a:cubicBezTo>
                  <a:cubicBezTo>
                    <a:pt x="54083" y="59060"/>
                    <a:pt x="52394" y="59060"/>
                    <a:pt x="54083" y="62446"/>
                  </a:cubicBezTo>
                  <a:cubicBezTo>
                    <a:pt x="54083" y="62446"/>
                    <a:pt x="54083" y="59060"/>
                    <a:pt x="55772" y="62446"/>
                  </a:cubicBezTo>
                  <a:cubicBezTo>
                    <a:pt x="55772" y="62446"/>
                    <a:pt x="55772" y="65831"/>
                    <a:pt x="55772" y="65831"/>
                  </a:cubicBezTo>
                  <a:cubicBezTo>
                    <a:pt x="55772" y="69217"/>
                    <a:pt x="55772" y="72602"/>
                    <a:pt x="54083" y="72602"/>
                  </a:cubicBezTo>
                  <a:cubicBezTo>
                    <a:pt x="52394" y="72602"/>
                    <a:pt x="50705" y="65831"/>
                    <a:pt x="52394" y="65831"/>
                  </a:cubicBezTo>
                  <a:cubicBezTo>
                    <a:pt x="50705" y="65831"/>
                    <a:pt x="50705" y="62446"/>
                    <a:pt x="50705" y="62446"/>
                  </a:cubicBezTo>
                  <a:cubicBezTo>
                    <a:pt x="49016" y="62446"/>
                    <a:pt x="49016" y="62446"/>
                    <a:pt x="49016" y="62446"/>
                  </a:cubicBezTo>
                  <a:cubicBezTo>
                    <a:pt x="47322" y="62446"/>
                    <a:pt x="47322" y="65831"/>
                    <a:pt x="47322" y="65831"/>
                  </a:cubicBezTo>
                  <a:cubicBezTo>
                    <a:pt x="45633" y="65831"/>
                    <a:pt x="45633" y="62446"/>
                    <a:pt x="45633" y="62446"/>
                  </a:cubicBezTo>
                  <a:cubicBezTo>
                    <a:pt x="45633" y="62446"/>
                    <a:pt x="42255" y="62446"/>
                    <a:pt x="42255" y="59060"/>
                  </a:cubicBezTo>
                  <a:cubicBezTo>
                    <a:pt x="40561" y="59060"/>
                    <a:pt x="43944" y="62446"/>
                    <a:pt x="42255" y="65831"/>
                  </a:cubicBezTo>
                  <a:cubicBezTo>
                    <a:pt x="40561" y="65831"/>
                    <a:pt x="37183" y="65831"/>
                    <a:pt x="37183" y="65831"/>
                  </a:cubicBezTo>
                  <a:cubicBezTo>
                    <a:pt x="35494" y="65831"/>
                    <a:pt x="35494" y="65831"/>
                    <a:pt x="33805" y="65831"/>
                  </a:cubicBezTo>
                  <a:cubicBezTo>
                    <a:pt x="32111" y="65831"/>
                    <a:pt x="33805" y="65831"/>
                    <a:pt x="32111" y="69217"/>
                  </a:cubicBezTo>
                  <a:cubicBezTo>
                    <a:pt x="32111" y="69217"/>
                    <a:pt x="32111" y="69217"/>
                    <a:pt x="30422" y="69217"/>
                  </a:cubicBezTo>
                  <a:cubicBezTo>
                    <a:pt x="30422" y="69217"/>
                    <a:pt x="30422" y="69217"/>
                    <a:pt x="28733" y="72602"/>
                  </a:cubicBezTo>
                  <a:cubicBezTo>
                    <a:pt x="30422" y="72602"/>
                    <a:pt x="30422" y="72602"/>
                    <a:pt x="28733" y="72602"/>
                  </a:cubicBezTo>
                  <a:cubicBezTo>
                    <a:pt x="28733" y="72602"/>
                    <a:pt x="27044" y="75988"/>
                    <a:pt x="27044" y="75988"/>
                  </a:cubicBezTo>
                  <a:cubicBezTo>
                    <a:pt x="27044" y="75988"/>
                    <a:pt x="27044" y="72602"/>
                    <a:pt x="27044" y="72602"/>
                  </a:cubicBezTo>
                  <a:cubicBezTo>
                    <a:pt x="27044" y="72602"/>
                    <a:pt x="25350" y="75988"/>
                    <a:pt x="25350" y="75988"/>
                  </a:cubicBezTo>
                  <a:cubicBezTo>
                    <a:pt x="23661" y="75988"/>
                    <a:pt x="23661" y="75988"/>
                    <a:pt x="23661" y="75988"/>
                  </a:cubicBezTo>
                  <a:cubicBezTo>
                    <a:pt x="21972" y="72602"/>
                    <a:pt x="20283" y="69217"/>
                    <a:pt x="21972" y="69217"/>
                  </a:cubicBezTo>
                  <a:cubicBezTo>
                    <a:pt x="21972" y="69217"/>
                    <a:pt x="20283" y="69217"/>
                    <a:pt x="20283" y="69217"/>
                  </a:cubicBezTo>
                  <a:cubicBezTo>
                    <a:pt x="18588" y="69217"/>
                    <a:pt x="18588" y="65831"/>
                    <a:pt x="16900" y="69217"/>
                  </a:cubicBezTo>
                  <a:cubicBezTo>
                    <a:pt x="15211" y="69217"/>
                    <a:pt x="16900" y="69217"/>
                    <a:pt x="15211" y="69217"/>
                  </a:cubicBezTo>
                  <a:cubicBezTo>
                    <a:pt x="15211" y="69217"/>
                    <a:pt x="15211" y="65831"/>
                    <a:pt x="15211" y="65831"/>
                  </a:cubicBezTo>
                  <a:cubicBezTo>
                    <a:pt x="15211" y="72602"/>
                    <a:pt x="13522" y="82759"/>
                    <a:pt x="10138" y="79373"/>
                  </a:cubicBezTo>
                  <a:cubicBezTo>
                    <a:pt x="10138" y="79373"/>
                    <a:pt x="11833" y="75988"/>
                    <a:pt x="10138" y="75988"/>
                  </a:cubicBezTo>
                  <a:cubicBezTo>
                    <a:pt x="10138" y="75988"/>
                    <a:pt x="10138" y="75988"/>
                    <a:pt x="8450" y="75988"/>
                  </a:cubicBezTo>
                  <a:cubicBezTo>
                    <a:pt x="8450" y="75988"/>
                    <a:pt x="8450" y="72602"/>
                    <a:pt x="8450" y="72602"/>
                  </a:cubicBezTo>
                  <a:cubicBezTo>
                    <a:pt x="8450" y="69217"/>
                    <a:pt x="6761" y="72602"/>
                    <a:pt x="6761" y="69217"/>
                  </a:cubicBezTo>
                  <a:cubicBezTo>
                    <a:pt x="6761" y="69217"/>
                    <a:pt x="5072" y="69217"/>
                    <a:pt x="5072" y="69217"/>
                  </a:cubicBezTo>
                  <a:cubicBezTo>
                    <a:pt x="5072" y="69217"/>
                    <a:pt x="5072" y="65831"/>
                    <a:pt x="5072" y="65831"/>
                  </a:cubicBezTo>
                  <a:cubicBezTo>
                    <a:pt x="3377" y="65831"/>
                    <a:pt x="3377" y="69217"/>
                    <a:pt x="3377" y="69217"/>
                  </a:cubicBezTo>
                  <a:cubicBezTo>
                    <a:pt x="3377" y="69217"/>
                    <a:pt x="1688" y="69217"/>
                    <a:pt x="1688" y="69217"/>
                  </a:cubicBezTo>
                  <a:cubicBezTo>
                    <a:pt x="1688" y="72602"/>
                    <a:pt x="1688" y="72602"/>
                    <a:pt x="1688" y="72602"/>
                  </a:cubicBezTo>
                  <a:cubicBezTo>
                    <a:pt x="1688" y="75988"/>
                    <a:pt x="0" y="79373"/>
                    <a:pt x="0" y="82759"/>
                  </a:cubicBezTo>
                  <a:cubicBezTo>
                    <a:pt x="0" y="82759"/>
                    <a:pt x="1688" y="86144"/>
                    <a:pt x="1688" y="86144"/>
                  </a:cubicBezTo>
                  <a:cubicBezTo>
                    <a:pt x="1688" y="86144"/>
                    <a:pt x="3377" y="89530"/>
                    <a:pt x="1688" y="89530"/>
                  </a:cubicBezTo>
                  <a:cubicBezTo>
                    <a:pt x="1688" y="89530"/>
                    <a:pt x="5072" y="92915"/>
                    <a:pt x="5072" y="92915"/>
                  </a:cubicBezTo>
                  <a:cubicBezTo>
                    <a:pt x="6761" y="92915"/>
                    <a:pt x="5072" y="92915"/>
                    <a:pt x="5072" y="96301"/>
                  </a:cubicBezTo>
                  <a:cubicBezTo>
                    <a:pt x="6761" y="96301"/>
                    <a:pt x="5072" y="96301"/>
                    <a:pt x="6761" y="96301"/>
                  </a:cubicBezTo>
                  <a:cubicBezTo>
                    <a:pt x="6761" y="96301"/>
                    <a:pt x="6761" y="96301"/>
                    <a:pt x="8450" y="99686"/>
                  </a:cubicBezTo>
                  <a:cubicBezTo>
                    <a:pt x="8450" y="99686"/>
                    <a:pt x="10138" y="99686"/>
                    <a:pt x="10138" y="99686"/>
                  </a:cubicBezTo>
                  <a:cubicBezTo>
                    <a:pt x="11833" y="99686"/>
                    <a:pt x="11833" y="99686"/>
                    <a:pt x="11833" y="96301"/>
                  </a:cubicBezTo>
                  <a:cubicBezTo>
                    <a:pt x="11833" y="96301"/>
                    <a:pt x="11833" y="96301"/>
                    <a:pt x="11833" y="96301"/>
                  </a:cubicBezTo>
                  <a:cubicBezTo>
                    <a:pt x="13522" y="96301"/>
                    <a:pt x="13522" y="92915"/>
                    <a:pt x="13522" y="92915"/>
                  </a:cubicBezTo>
                  <a:cubicBezTo>
                    <a:pt x="15211" y="92915"/>
                    <a:pt x="15211" y="96301"/>
                    <a:pt x="15211" y="96301"/>
                  </a:cubicBezTo>
                  <a:cubicBezTo>
                    <a:pt x="15211" y="99686"/>
                    <a:pt x="15211" y="99686"/>
                    <a:pt x="15211" y="99686"/>
                  </a:cubicBezTo>
                  <a:cubicBezTo>
                    <a:pt x="15211" y="99686"/>
                    <a:pt x="16900" y="99686"/>
                    <a:pt x="16900" y="99686"/>
                  </a:cubicBezTo>
                  <a:cubicBezTo>
                    <a:pt x="18588" y="99686"/>
                    <a:pt x="18588" y="99686"/>
                    <a:pt x="20283" y="103072"/>
                  </a:cubicBezTo>
                  <a:cubicBezTo>
                    <a:pt x="20283" y="103072"/>
                    <a:pt x="18588" y="103072"/>
                    <a:pt x="20283" y="103072"/>
                  </a:cubicBezTo>
                  <a:cubicBezTo>
                    <a:pt x="21972" y="103072"/>
                    <a:pt x="23661" y="103072"/>
                    <a:pt x="23661" y="103072"/>
                  </a:cubicBezTo>
                  <a:cubicBezTo>
                    <a:pt x="25350" y="99686"/>
                    <a:pt x="25350" y="96301"/>
                    <a:pt x="25350" y="96301"/>
                  </a:cubicBezTo>
                  <a:cubicBezTo>
                    <a:pt x="27044" y="92915"/>
                    <a:pt x="27044" y="92915"/>
                    <a:pt x="28733" y="92915"/>
                  </a:cubicBezTo>
                  <a:cubicBezTo>
                    <a:pt x="28733" y="92915"/>
                    <a:pt x="28733" y="96301"/>
                    <a:pt x="30422" y="96301"/>
                  </a:cubicBezTo>
                  <a:cubicBezTo>
                    <a:pt x="30422" y="92915"/>
                    <a:pt x="30422" y="92915"/>
                    <a:pt x="30422" y="92915"/>
                  </a:cubicBezTo>
                  <a:cubicBezTo>
                    <a:pt x="30422" y="92915"/>
                    <a:pt x="30422" y="92915"/>
                    <a:pt x="32111" y="92915"/>
                  </a:cubicBezTo>
                  <a:cubicBezTo>
                    <a:pt x="32111" y="92915"/>
                    <a:pt x="33805" y="92915"/>
                    <a:pt x="33805" y="92915"/>
                  </a:cubicBezTo>
                  <a:cubicBezTo>
                    <a:pt x="35494" y="92915"/>
                    <a:pt x="35494" y="92915"/>
                    <a:pt x="37183" y="92915"/>
                  </a:cubicBezTo>
                  <a:cubicBezTo>
                    <a:pt x="37183" y="92915"/>
                    <a:pt x="40561" y="89530"/>
                    <a:pt x="42255" y="89530"/>
                  </a:cubicBezTo>
                  <a:cubicBezTo>
                    <a:pt x="42255" y="89530"/>
                    <a:pt x="42255" y="89530"/>
                    <a:pt x="42255" y="92915"/>
                  </a:cubicBezTo>
                  <a:cubicBezTo>
                    <a:pt x="40561" y="92915"/>
                    <a:pt x="40561" y="92915"/>
                    <a:pt x="40561" y="92915"/>
                  </a:cubicBezTo>
                  <a:cubicBezTo>
                    <a:pt x="40561" y="96301"/>
                    <a:pt x="42255" y="96301"/>
                    <a:pt x="40561" y="96301"/>
                  </a:cubicBezTo>
                  <a:cubicBezTo>
                    <a:pt x="42255" y="96301"/>
                    <a:pt x="42255" y="99686"/>
                    <a:pt x="43944" y="99686"/>
                  </a:cubicBezTo>
                  <a:cubicBezTo>
                    <a:pt x="43944" y="99686"/>
                    <a:pt x="43944" y="103072"/>
                    <a:pt x="43944" y="103072"/>
                  </a:cubicBezTo>
                  <a:cubicBezTo>
                    <a:pt x="43944" y="103072"/>
                    <a:pt x="43944" y="103072"/>
                    <a:pt x="43944" y="103072"/>
                  </a:cubicBezTo>
                  <a:cubicBezTo>
                    <a:pt x="43944" y="103072"/>
                    <a:pt x="43944" y="106457"/>
                    <a:pt x="45633" y="106457"/>
                  </a:cubicBezTo>
                  <a:cubicBezTo>
                    <a:pt x="45633" y="106457"/>
                    <a:pt x="45633" y="106457"/>
                    <a:pt x="47322" y="109843"/>
                  </a:cubicBezTo>
                  <a:cubicBezTo>
                    <a:pt x="49016" y="109843"/>
                    <a:pt x="50705" y="109843"/>
                    <a:pt x="52394" y="109843"/>
                  </a:cubicBezTo>
                  <a:cubicBezTo>
                    <a:pt x="52394" y="113228"/>
                    <a:pt x="54083" y="113228"/>
                    <a:pt x="55772" y="113228"/>
                  </a:cubicBezTo>
                  <a:cubicBezTo>
                    <a:pt x="55772" y="113228"/>
                    <a:pt x="57466" y="113228"/>
                    <a:pt x="57466" y="113228"/>
                  </a:cubicBezTo>
                  <a:cubicBezTo>
                    <a:pt x="59155" y="113228"/>
                    <a:pt x="60844" y="113228"/>
                    <a:pt x="62533" y="113228"/>
                  </a:cubicBezTo>
                  <a:cubicBezTo>
                    <a:pt x="65916" y="116614"/>
                    <a:pt x="67605" y="116614"/>
                    <a:pt x="70983" y="116614"/>
                  </a:cubicBezTo>
                  <a:cubicBezTo>
                    <a:pt x="70983" y="116614"/>
                    <a:pt x="70983" y="116614"/>
                    <a:pt x="72677" y="120000"/>
                  </a:cubicBezTo>
                  <a:cubicBezTo>
                    <a:pt x="72677" y="120000"/>
                    <a:pt x="74366" y="120000"/>
                    <a:pt x="76055" y="120000"/>
                  </a:cubicBezTo>
                  <a:cubicBezTo>
                    <a:pt x="76055" y="120000"/>
                    <a:pt x="77744" y="120000"/>
                    <a:pt x="77744" y="120000"/>
                  </a:cubicBezTo>
                  <a:cubicBezTo>
                    <a:pt x="79438" y="120000"/>
                    <a:pt x="77744" y="120000"/>
                    <a:pt x="79438" y="120000"/>
                  </a:cubicBezTo>
                  <a:cubicBezTo>
                    <a:pt x="79438" y="120000"/>
                    <a:pt x="81127" y="120000"/>
                    <a:pt x="81127" y="120000"/>
                  </a:cubicBezTo>
                  <a:cubicBezTo>
                    <a:pt x="81127" y="116614"/>
                    <a:pt x="81127" y="116614"/>
                    <a:pt x="81127" y="116614"/>
                  </a:cubicBezTo>
                  <a:cubicBezTo>
                    <a:pt x="81127" y="116614"/>
                    <a:pt x="82816" y="116614"/>
                    <a:pt x="82816" y="116614"/>
                  </a:cubicBezTo>
                  <a:cubicBezTo>
                    <a:pt x="82816" y="116614"/>
                    <a:pt x="84505" y="106457"/>
                    <a:pt x="86194" y="113228"/>
                  </a:cubicBezTo>
                  <a:cubicBezTo>
                    <a:pt x="86194" y="109843"/>
                    <a:pt x="87888" y="109843"/>
                    <a:pt x="89577" y="109843"/>
                  </a:cubicBezTo>
                  <a:cubicBezTo>
                    <a:pt x="89577" y="109843"/>
                    <a:pt x="91266" y="109843"/>
                    <a:pt x="91266" y="109843"/>
                  </a:cubicBezTo>
                  <a:cubicBezTo>
                    <a:pt x="91266" y="109843"/>
                    <a:pt x="92955" y="109843"/>
                    <a:pt x="92955" y="109843"/>
                  </a:cubicBezTo>
                  <a:cubicBezTo>
                    <a:pt x="94650" y="109843"/>
                    <a:pt x="92955" y="109843"/>
                    <a:pt x="94650" y="109843"/>
                  </a:cubicBezTo>
                  <a:cubicBezTo>
                    <a:pt x="94650" y="106457"/>
                    <a:pt x="96338" y="109843"/>
                    <a:pt x="96338" y="106457"/>
                  </a:cubicBezTo>
                  <a:cubicBezTo>
                    <a:pt x="98027" y="106457"/>
                    <a:pt x="99716" y="103072"/>
                    <a:pt x="101411" y="109843"/>
                  </a:cubicBezTo>
                  <a:cubicBezTo>
                    <a:pt x="101411" y="106457"/>
                    <a:pt x="101411" y="103072"/>
                    <a:pt x="101411" y="103072"/>
                  </a:cubicBezTo>
                  <a:cubicBezTo>
                    <a:pt x="101411" y="99686"/>
                    <a:pt x="103100" y="99686"/>
                    <a:pt x="104788" y="96301"/>
                  </a:cubicBezTo>
                  <a:cubicBezTo>
                    <a:pt x="104788" y="96301"/>
                    <a:pt x="104788" y="92915"/>
                    <a:pt x="106477" y="92915"/>
                  </a:cubicBezTo>
                  <a:cubicBezTo>
                    <a:pt x="108166" y="92915"/>
                    <a:pt x="108166" y="92915"/>
                    <a:pt x="109861" y="92915"/>
                  </a:cubicBezTo>
                  <a:cubicBezTo>
                    <a:pt x="108166" y="92915"/>
                    <a:pt x="108166" y="92915"/>
                    <a:pt x="108166" y="92915"/>
                  </a:cubicBezTo>
                  <a:cubicBezTo>
                    <a:pt x="109861" y="92915"/>
                    <a:pt x="108166" y="89530"/>
                    <a:pt x="108166" y="89530"/>
                  </a:cubicBezTo>
                  <a:cubicBezTo>
                    <a:pt x="108166" y="89530"/>
                    <a:pt x="109861" y="89530"/>
                    <a:pt x="109861" y="89530"/>
                  </a:cubicBezTo>
                  <a:cubicBezTo>
                    <a:pt x="109861" y="89530"/>
                    <a:pt x="109861" y="86144"/>
                    <a:pt x="109861" y="86144"/>
                  </a:cubicBezTo>
                  <a:cubicBezTo>
                    <a:pt x="109861" y="89530"/>
                    <a:pt x="108166" y="86144"/>
                    <a:pt x="108166" y="86144"/>
                  </a:cubicBezTo>
                  <a:cubicBezTo>
                    <a:pt x="108166" y="86144"/>
                    <a:pt x="108166" y="82759"/>
                    <a:pt x="108166" y="82759"/>
                  </a:cubicBezTo>
                  <a:cubicBezTo>
                    <a:pt x="108166" y="82759"/>
                    <a:pt x="108166" y="82759"/>
                    <a:pt x="108166" y="82759"/>
                  </a:cubicBezTo>
                  <a:cubicBezTo>
                    <a:pt x="108166" y="79373"/>
                    <a:pt x="108166" y="79373"/>
                    <a:pt x="108166" y="75988"/>
                  </a:cubicBezTo>
                  <a:cubicBezTo>
                    <a:pt x="108166" y="72602"/>
                    <a:pt x="108166" y="75988"/>
                    <a:pt x="109861" y="75988"/>
                  </a:cubicBezTo>
                  <a:cubicBezTo>
                    <a:pt x="111550" y="72602"/>
                    <a:pt x="111550" y="72602"/>
                    <a:pt x="111550" y="72602"/>
                  </a:cubicBezTo>
                  <a:cubicBezTo>
                    <a:pt x="111550" y="72602"/>
                    <a:pt x="111550" y="69217"/>
                    <a:pt x="111550" y="69217"/>
                  </a:cubicBezTo>
                  <a:cubicBezTo>
                    <a:pt x="111550" y="69217"/>
                    <a:pt x="111550" y="65831"/>
                    <a:pt x="111550" y="65831"/>
                  </a:cubicBezTo>
                  <a:cubicBezTo>
                    <a:pt x="109861" y="62446"/>
                    <a:pt x="108166" y="65831"/>
                    <a:pt x="108166" y="62446"/>
                  </a:cubicBezTo>
                  <a:cubicBezTo>
                    <a:pt x="108166" y="62446"/>
                    <a:pt x="108166" y="62446"/>
                    <a:pt x="109861" y="59060"/>
                  </a:cubicBezTo>
                  <a:cubicBezTo>
                    <a:pt x="109861" y="59060"/>
                    <a:pt x="109861" y="59060"/>
                    <a:pt x="109861" y="59060"/>
                  </a:cubicBezTo>
                  <a:cubicBezTo>
                    <a:pt x="111550" y="59060"/>
                    <a:pt x="113238" y="65831"/>
                    <a:pt x="114927" y="59060"/>
                  </a:cubicBezTo>
                  <a:cubicBezTo>
                    <a:pt x="114927" y="62446"/>
                    <a:pt x="118311" y="62446"/>
                    <a:pt x="118311" y="59060"/>
                  </a:cubicBezTo>
                  <a:cubicBezTo>
                    <a:pt x="118311" y="59060"/>
                    <a:pt x="118311" y="59060"/>
                    <a:pt x="118311" y="55674"/>
                  </a:cubicBezTo>
                  <a:cubicBezTo>
                    <a:pt x="118311" y="55674"/>
                    <a:pt x="118311" y="52289"/>
                    <a:pt x="116622" y="55674"/>
                  </a:cubicBezTo>
                  <a:cubicBezTo>
                    <a:pt x="118311" y="52289"/>
                    <a:pt x="118311" y="52289"/>
                    <a:pt x="118311" y="52289"/>
                  </a:cubicBezTo>
                  <a:cubicBezTo>
                    <a:pt x="118311" y="52289"/>
                    <a:pt x="118311" y="48903"/>
                    <a:pt x="120000" y="4551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71" name="Shape 2471"/>
            <p:cNvSpPr/>
            <p:nvPr/>
          </p:nvSpPr>
          <p:spPr>
            <a:xfrm>
              <a:off x="10231814" y="8905220"/>
              <a:ext cx="472743" cy="489831"/>
            </a:xfrm>
            <a:custGeom>
              <a:avLst/>
              <a:gdLst/>
              <a:ahLst/>
              <a:cxnLst/>
              <a:rect l="0" t="0" r="0" b="0"/>
              <a:pathLst>
                <a:path w="120000" h="120000" extrusionOk="0">
                  <a:moveTo>
                    <a:pt x="120000" y="100000"/>
                  </a:moveTo>
                  <a:cubicBezTo>
                    <a:pt x="115861" y="100000"/>
                    <a:pt x="115861" y="96000"/>
                    <a:pt x="115861" y="96000"/>
                  </a:cubicBezTo>
                  <a:cubicBezTo>
                    <a:pt x="111722" y="92000"/>
                    <a:pt x="107588" y="92000"/>
                    <a:pt x="111722" y="92000"/>
                  </a:cubicBezTo>
                  <a:cubicBezTo>
                    <a:pt x="115861" y="88000"/>
                    <a:pt x="115861" y="92000"/>
                    <a:pt x="115861" y="88000"/>
                  </a:cubicBezTo>
                  <a:cubicBezTo>
                    <a:pt x="115861" y="84000"/>
                    <a:pt x="115861" y="88000"/>
                    <a:pt x="115861" y="84000"/>
                  </a:cubicBezTo>
                  <a:cubicBezTo>
                    <a:pt x="115861" y="84000"/>
                    <a:pt x="107588" y="84000"/>
                    <a:pt x="111722" y="84000"/>
                  </a:cubicBezTo>
                  <a:cubicBezTo>
                    <a:pt x="107588" y="84000"/>
                    <a:pt x="107588" y="84000"/>
                    <a:pt x="107588" y="84000"/>
                  </a:cubicBezTo>
                  <a:cubicBezTo>
                    <a:pt x="107588" y="84000"/>
                    <a:pt x="103450" y="84000"/>
                    <a:pt x="103450" y="84000"/>
                  </a:cubicBezTo>
                  <a:cubicBezTo>
                    <a:pt x="103450" y="84000"/>
                    <a:pt x="103450" y="80000"/>
                    <a:pt x="99311" y="80000"/>
                  </a:cubicBezTo>
                  <a:cubicBezTo>
                    <a:pt x="99311" y="80000"/>
                    <a:pt x="99311" y="80000"/>
                    <a:pt x="99311" y="80000"/>
                  </a:cubicBezTo>
                  <a:cubicBezTo>
                    <a:pt x="95172" y="76000"/>
                    <a:pt x="95172" y="76000"/>
                    <a:pt x="95172" y="76000"/>
                  </a:cubicBezTo>
                  <a:cubicBezTo>
                    <a:pt x="91033" y="72000"/>
                    <a:pt x="91033" y="72000"/>
                    <a:pt x="91033" y="72000"/>
                  </a:cubicBezTo>
                  <a:cubicBezTo>
                    <a:pt x="86894" y="72000"/>
                    <a:pt x="86894" y="68000"/>
                    <a:pt x="86894" y="68000"/>
                  </a:cubicBezTo>
                  <a:cubicBezTo>
                    <a:pt x="86894" y="68000"/>
                    <a:pt x="78622" y="68000"/>
                    <a:pt x="78622" y="64000"/>
                  </a:cubicBezTo>
                  <a:cubicBezTo>
                    <a:pt x="82761" y="60000"/>
                    <a:pt x="91033" y="64000"/>
                    <a:pt x="91033" y="64000"/>
                  </a:cubicBezTo>
                  <a:cubicBezTo>
                    <a:pt x="95172" y="64000"/>
                    <a:pt x="99311" y="56000"/>
                    <a:pt x="95172" y="52000"/>
                  </a:cubicBezTo>
                  <a:cubicBezTo>
                    <a:pt x="95172" y="52000"/>
                    <a:pt x="91033" y="52000"/>
                    <a:pt x="86894" y="52000"/>
                  </a:cubicBezTo>
                  <a:cubicBezTo>
                    <a:pt x="86894" y="48000"/>
                    <a:pt x="78622" y="44000"/>
                    <a:pt x="78622" y="44000"/>
                  </a:cubicBezTo>
                  <a:cubicBezTo>
                    <a:pt x="78622" y="40000"/>
                    <a:pt x="74483" y="40000"/>
                    <a:pt x="74483" y="36000"/>
                  </a:cubicBezTo>
                  <a:cubicBezTo>
                    <a:pt x="74483" y="36000"/>
                    <a:pt x="70344" y="32000"/>
                    <a:pt x="74483" y="32000"/>
                  </a:cubicBezTo>
                  <a:cubicBezTo>
                    <a:pt x="74483" y="28000"/>
                    <a:pt x="82761" y="28000"/>
                    <a:pt x="82761" y="24000"/>
                  </a:cubicBezTo>
                  <a:cubicBezTo>
                    <a:pt x="82761" y="24000"/>
                    <a:pt x="78622" y="20000"/>
                    <a:pt x="74483" y="20000"/>
                  </a:cubicBezTo>
                  <a:cubicBezTo>
                    <a:pt x="74483" y="20000"/>
                    <a:pt x="74483" y="16000"/>
                    <a:pt x="74483" y="16000"/>
                  </a:cubicBezTo>
                  <a:cubicBezTo>
                    <a:pt x="74483" y="16000"/>
                    <a:pt x="74483" y="16000"/>
                    <a:pt x="74483" y="16000"/>
                  </a:cubicBezTo>
                  <a:cubicBezTo>
                    <a:pt x="70344" y="16000"/>
                    <a:pt x="70344" y="16000"/>
                    <a:pt x="66205" y="16000"/>
                  </a:cubicBezTo>
                  <a:cubicBezTo>
                    <a:pt x="66205" y="16000"/>
                    <a:pt x="66205" y="12000"/>
                    <a:pt x="62066" y="12000"/>
                  </a:cubicBezTo>
                  <a:cubicBezTo>
                    <a:pt x="62066" y="16000"/>
                    <a:pt x="62066" y="12000"/>
                    <a:pt x="62066" y="12000"/>
                  </a:cubicBezTo>
                  <a:cubicBezTo>
                    <a:pt x="62066" y="8000"/>
                    <a:pt x="66205" y="12000"/>
                    <a:pt x="66205" y="8000"/>
                  </a:cubicBezTo>
                  <a:cubicBezTo>
                    <a:pt x="66205" y="8000"/>
                    <a:pt x="62066" y="8000"/>
                    <a:pt x="62066" y="8000"/>
                  </a:cubicBezTo>
                  <a:cubicBezTo>
                    <a:pt x="57933" y="4000"/>
                    <a:pt x="57933" y="4000"/>
                    <a:pt x="57933" y="0"/>
                  </a:cubicBezTo>
                  <a:cubicBezTo>
                    <a:pt x="57933" y="4000"/>
                    <a:pt x="53794" y="0"/>
                    <a:pt x="49655" y="4000"/>
                  </a:cubicBezTo>
                  <a:cubicBezTo>
                    <a:pt x="49655" y="4000"/>
                    <a:pt x="57933" y="8000"/>
                    <a:pt x="49655" y="4000"/>
                  </a:cubicBezTo>
                  <a:cubicBezTo>
                    <a:pt x="41377" y="4000"/>
                    <a:pt x="45516" y="8000"/>
                    <a:pt x="41377" y="8000"/>
                  </a:cubicBezTo>
                  <a:cubicBezTo>
                    <a:pt x="41377" y="8000"/>
                    <a:pt x="37238" y="8000"/>
                    <a:pt x="37238" y="8000"/>
                  </a:cubicBezTo>
                  <a:cubicBezTo>
                    <a:pt x="37238" y="8000"/>
                    <a:pt x="33105" y="4000"/>
                    <a:pt x="33105" y="4000"/>
                  </a:cubicBezTo>
                  <a:cubicBezTo>
                    <a:pt x="33105" y="4000"/>
                    <a:pt x="33105" y="8000"/>
                    <a:pt x="28966" y="8000"/>
                  </a:cubicBezTo>
                  <a:cubicBezTo>
                    <a:pt x="28966" y="8000"/>
                    <a:pt x="28966" y="4000"/>
                    <a:pt x="24827" y="4000"/>
                  </a:cubicBezTo>
                  <a:cubicBezTo>
                    <a:pt x="24827" y="4000"/>
                    <a:pt x="24827" y="8000"/>
                    <a:pt x="24827" y="8000"/>
                  </a:cubicBezTo>
                  <a:cubicBezTo>
                    <a:pt x="24827" y="8000"/>
                    <a:pt x="20688" y="8000"/>
                    <a:pt x="20688" y="8000"/>
                  </a:cubicBezTo>
                  <a:cubicBezTo>
                    <a:pt x="16550" y="8000"/>
                    <a:pt x="12411" y="12000"/>
                    <a:pt x="8277" y="12000"/>
                  </a:cubicBezTo>
                  <a:cubicBezTo>
                    <a:pt x="4138" y="12000"/>
                    <a:pt x="4138" y="12000"/>
                    <a:pt x="0" y="12000"/>
                  </a:cubicBezTo>
                  <a:cubicBezTo>
                    <a:pt x="0" y="16000"/>
                    <a:pt x="0" y="16000"/>
                    <a:pt x="4138" y="16000"/>
                  </a:cubicBezTo>
                  <a:cubicBezTo>
                    <a:pt x="4138" y="20000"/>
                    <a:pt x="4138" y="20000"/>
                    <a:pt x="8277" y="24000"/>
                  </a:cubicBezTo>
                  <a:cubicBezTo>
                    <a:pt x="8277" y="24000"/>
                    <a:pt x="8277" y="28000"/>
                    <a:pt x="8277" y="32000"/>
                  </a:cubicBezTo>
                  <a:cubicBezTo>
                    <a:pt x="8277" y="36000"/>
                    <a:pt x="8277" y="36000"/>
                    <a:pt x="8277" y="40000"/>
                  </a:cubicBezTo>
                  <a:cubicBezTo>
                    <a:pt x="8277" y="40000"/>
                    <a:pt x="4138" y="40000"/>
                    <a:pt x="4138" y="40000"/>
                  </a:cubicBezTo>
                  <a:cubicBezTo>
                    <a:pt x="4138" y="40000"/>
                    <a:pt x="4138" y="40000"/>
                    <a:pt x="4138" y="40000"/>
                  </a:cubicBezTo>
                  <a:cubicBezTo>
                    <a:pt x="4138" y="44000"/>
                    <a:pt x="4138" y="40000"/>
                    <a:pt x="4138" y="44000"/>
                  </a:cubicBezTo>
                  <a:cubicBezTo>
                    <a:pt x="4138" y="44000"/>
                    <a:pt x="4138" y="44000"/>
                    <a:pt x="4138" y="44000"/>
                  </a:cubicBezTo>
                  <a:cubicBezTo>
                    <a:pt x="4138" y="44000"/>
                    <a:pt x="4138" y="48000"/>
                    <a:pt x="4138" y="48000"/>
                  </a:cubicBezTo>
                  <a:cubicBezTo>
                    <a:pt x="4138" y="48000"/>
                    <a:pt x="4138" y="48000"/>
                    <a:pt x="8277" y="52000"/>
                  </a:cubicBezTo>
                  <a:cubicBezTo>
                    <a:pt x="8277" y="52000"/>
                    <a:pt x="8277" y="56000"/>
                    <a:pt x="8277" y="56000"/>
                  </a:cubicBezTo>
                  <a:cubicBezTo>
                    <a:pt x="8277" y="56000"/>
                    <a:pt x="8277" y="56000"/>
                    <a:pt x="8277" y="60000"/>
                  </a:cubicBezTo>
                  <a:cubicBezTo>
                    <a:pt x="8277" y="60000"/>
                    <a:pt x="8277" y="60000"/>
                    <a:pt x="8277" y="60000"/>
                  </a:cubicBezTo>
                  <a:cubicBezTo>
                    <a:pt x="12411" y="60000"/>
                    <a:pt x="16550" y="64000"/>
                    <a:pt x="20688" y="64000"/>
                  </a:cubicBezTo>
                  <a:cubicBezTo>
                    <a:pt x="24827" y="64000"/>
                    <a:pt x="24827" y="64000"/>
                    <a:pt x="28966" y="64000"/>
                  </a:cubicBezTo>
                  <a:cubicBezTo>
                    <a:pt x="33105" y="64000"/>
                    <a:pt x="41377" y="68000"/>
                    <a:pt x="41377" y="72000"/>
                  </a:cubicBezTo>
                  <a:cubicBezTo>
                    <a:pt x="45516" y="72000"/>
                    <a:pt x="45516" y="76000"/>
                    <a:pt x="49655" y="80000"/>
                  </a:cubicBezTo>
                  <a:cubicBezTo>
                    <a:pt x="53794" y="80000"/>
                    <a:pt x="57933" y="76000"/>
                    <a:pt x="62066" y="76000"/>
                  </a:cubicBezTo>
                  <a:cubicBezTo>
                    <a:pt x="66205" y="80000"/>
                    <a:pt x="62066" y="84000"/>
                    <a:pt x="66205" y="84000"/>
                  </a:cubicBezTo>
                  <a:cubicBezTo>
                    <a:pt x="66205" y="84000"/>
                    <a:pt x="66205" y="84000"/>
                    <a:pt x="70344" y="84000"/>
                  </a:cubicBezTo>
                  <a:cubicBezTo>
                    <a:pt x="70344" y="84000"/>
                    <a:pt x="70344" y="88000"/>
                    <a:pt x="70344" y="88000"/>
                  </a:cubicBezTo>
                  <a:cubicBezTo>
                    <a:pt x="70344" y="88000"/>
                    <a:pt x="74483" y="88000"/>
                    <a:pt x="74483" y="88000"/>
                  </a:cubicBezTo>
                  <a:cubicBezTo>
                    <a:pt x="74483" y="88000"/>
                    <a:pt x="74483" y="88000"/>
                    <a:pt x="78622" y="88000"/>
                  </a:cubicBezTo>
                  <a:cubicBezTo>
                    <a:pt x="78622" y="88000"/>
                    <a:pt x="82761" y="84000"/>
                    <a:pt x="86894" y="84000"/>
                  </a:cubicBezTo>
                  <a:cubicBezTo>
                    <a:pt x="91033" y="88000"/>
                    <a:pt x="86894" y="92000"/>
                    <a:pt x="86894" y="92000"/>
                  </a:cubicBezTo>
                  <a:cubicBezTo>
                    <a:pt x="86894" y="96000"/>
                    <a:pt x="86894" y="92000"/>
                    <a:pt x="91033" y="96000"/>
                  </a:cubicBezTo>
                  <a:cubicBezTo>
                    <a:pt x="91033" y="96000"/>
                    <a:pt x="95172" y="96000"/>
                    <a:pt x="95172" y="100000"/>
                  </a:cubicBezTo>
                  <a:cubicBezTo>
                    <a:pt x="95172" y="100000"/>
                    <a:pt x="95172" y="104000"/>
                    <a:pt x="95172" y="108000"/>
                  </a:cubicBezTo>
                  <a:cubicBezTo>
                    <a:pt x="95172" y="108000"/>
                    <a:pt x="99311" y="112000"/>
                    <a:pt x="99311" y="116000"/>
                  </a:cubicBezTo>
                  <a:cubicBezTo>
                    <a:pt x="103450" y="120000"/>
                    <a:pt x="99311" y="120000"/>
                    <a:pt x="103450" y="120000"/>
                  </a:cubicBezTo>
                  <a:cubicBezTo>
                    <a:pt x="107588" y="120000"/>
                    <a:pt x="107588" y="116000"/>
                    <a:pt x="107588" y="116000"/>
                  </a:cubicBezTo>
                  <a:cubicBezTo>
                    <a:pt x="111722" y="116000"/>
                    <a:pt x="111722" y="116000"/>
                    <a:pt x="115861" y="116000"/>
                  </a:cubicBezTo>
                  <a:cubicBezTo>
                    <a:pt x="115861" y="116000"/>
                    <a:pt x="115861" y="112000"/>
                    <a:pt x="115861" y="112000"/>
                  </a:cubicBezTo>
                  <a:cubicBezTo>
                    <a:pt x="115861" y="108000"/>
                    <a:pt x="115861" y="108000"/>
                    <a:pt x="115861" y="108000"/>
                  </a:cubicBezTo>
                  <a:cubicBezTo>
                    <a:pt x="115861" y="108000"/>
                    <a:pt x="111722" y="104000"/>
                    <a:pt x="111722" y="104000"/>
                  </a:cubicBezTo>
                  <a:cubicBezTo>
                    <a:pt x="111722" y="100000"/>
                    <a:pt x="115861" y="104000"/>
                    <a:pt x="115861" y="104000"/>
                  </a:cubicBezTo>
                  <a:cubicBezTo>
                    <a:pt x="115861" y="104000"/>
                    <a:pt x="120000" y="104000"/>
                    <a:pt x="120000" y="10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72" name="Shape 2472"/>
            <p:cNvSpPr/>
            <p:nvPr/>
          </p:nvSpPr>
          <p:spPr>
            <a:xfrm>
              <a:off x="3898198" y="8638075"/>
              <a:ext cx="65502" cy="47307"/>
            </a:xfrm>
            <a:custGeom>
              <a:avLst/>
              <a:gdLst/>
              <a:ahLst/>
              <a:cxnLst/>
              <a:rect l="0" t="0" r="0" b="0"/>
              <a:pathLst>
                <a:path w="120000" h="120000" extrusionOk="0">
                  <a:moveTo>
                    <a:pt x="120000" y="60000"/>
                  </a:moveTo>
                  <a:cubicBezTo>
                    <a:pt x="90000" y="60000"/>
                    <a:pt x="90000" y="18461"/>
                    <a:pt x="90000" y="18461"/>
                  </a:cubicBezTo>
                  <a:cubicBezTo>
                    <a:pt x="90000" y="18461"/>
                    <a:pt x="30000" y="-23076"/>
                    <a:pt x="30000" y="18461"/>
                  </a:cubicBezTo>
                  <a:cubicBezTo>
                    <a:pt x="30000" y="18461"/>
                    <a:pt x="0" y="60000"/>
                    <a:pt x="0" y="60000"/>
                  </a:cubicBezTo>
                  <a:cubicBezTo>
                    <a:pt x="30000" y="60000"/>
                    <a:pt x="30000" y="60000"/>
                    <a:pt x="0" y="101538"/>
                  </a:cubicBezTo>
                  <a:cubicBezTo>
                    <a:pt x="30000" y="143076"/>
                    <a:pt x="60000" y="101538"/>
                    <a:pt x="90000" y="101538"/>
                  </a:cubicBezTo>
                  <a:cubicBezTo>
                    <a:pt x="90000" y="101538"/>
                    <a:pt x="90000" y="101538"/>
                    <a:pt x="90000" y="101538"/>
                  </a:cubicBezTo>
                  <a:cubicBezTo>
                    <a:pt x="90000" y="60000"/>
                    <a:pt x="90000" y="60000"/>
                    <a:pt x="120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473" name="Shape 2473"/>
            <p:cNvSpPr/>
            <p:nvPr/>
          </p:nvSpPr>
          <p:spPr>
            <a:xfrm>
              <a:off x="6592840" y="8642610"/>
              <a:ext cx="269969" cy="587263"/>
            </a:xfrm>
            <a:custGeom>
              <a:avLst/>
              <a:gdLst/>
              <a:ahLst/>
              <a:cxnLst/>
              <a:rect l="0" t="0" r="0" b="0"/>
              <a:pathLst>
                <a:path w="120000" h="120000" extrusionOk="0">
                  <a:moveTo>
                    <a:pt x="120000" y="80180"/>
                  </a:moveTo>
                  <a:cubicBezTo>
                    <a:pt x="112700" y="80180"/>
                    <a:pt x="112700" y="76860"/>
                    <a:pt x="112700" y="76860"/>
                  </a:cubicBezTo>
                  <a:cubicBezTo>
                    <a:pt x="112700" y="76860"/>
                    <a:pt x="112700" y="73540"/>
                    <a:pt x="112700" y="73540"/>
                  </a:cubicBezTo>
                  <a:cubicBezTo>
                    <a:pt x="105406" y="66900"/>
                    <a:pt x="105406" y="73540"/>
                    <a:pt x="98106" y="70220"/>
                  </a:cubicBezTo>
                  <a:cubicBezTo>
                    <a:pt x="98106" y="70220"/>
                    <a:pt x="90812" y="66900"/>
                    <a:pt x="90812" y="66900"/>
                  </a:cubicBezTo>
                  <a:cubicBezTo>
                    <a:pt x="90812" y="66900"/>
                    <a:pt x="90812" y="63586"/>
                    <a:pt x="90812" y="63586"/>
                  </a:cubicBezTo>
                  <a:cubicBezTo>
                    <a:pt x="90812" y="63586"/>
                    <a:pt x="90812" y="63586"/>
                    <a:pt x="90812" y="63586"/>
                  </a:cubicBezTo>
                  <a:cubicBezTo>
                    <a:pt x="83512" y="60267"/>
                    <a:pt x="83512" y="56947"/>
                    <a:pt x="83512" y="53627"/>
                  </a:cubicBezTo>
                  <a:cubicBezTo>
                    <a:pt x="90812" y="53627"/>
                    <a:pt x="76213" y="46993"/>
                    <a:pt x="76213" y="46993"/>
                  </a:cubicBezTo>
                  <a:cubicBezTo>
                    <a:pt x="76213" y="43674"/>
                    <a:pt x="83512" y="46993"/>
                    <a:pt x="83512" y="43674"/>
                  </a:cubicBezTo>
                  <a:cubicBezTo>
                    <a:pt x="83512" y="40354"/>
                    <a:pt x="83512" y="37034"/>
                    <a:pt x="83512" y="37034"/>
                  </a:cubicBezTo>
                  <a:cubicBezTo>
                    <a:pt x="83512" y="37034"/>
                    <a:pt x="83512" y="33720"/>
                    <a:pt x="83512" y="33720"/>
                  </a:cubicBezTo>
                  <a:cubicBezTo>
                    <a:pt x="83512" y="33720"/>
                    <a:pt x="83512" y="30400"/>
                    <a:pt x="83512" y="30400"/>
                  </a:cubicBezTo>
                  <a:cubicBezTo>
                    <a:pt x="90812" y="30400"/>
                    <a:pt x="90812" y="27081"/>
                    <a:pt x="83512" y="27081"/>
                  </a:cubicBezTo>
                  <a:cubicBezTo>
                    <a:pt x="83512" y="23761"/>
                    <a:pt x="83512" y="20441"/>
                    <a:pt x="76213" y="17127"/>
                  </a:cubicBezTo>
                  <a:cubicBezTo>
                    <a:pt x="76213" y="13807"/>
                    <a:pt x="68919" y="13807"/>
                    <a:pt x="68919" y="13807"/>
                  </a:cubicBezTo>
                  <a:cubicBezTo>
                    <a:pt x="61619" y="10487"/>
                    <a:pt x="61619" y="10487"/>
                    <a:pt x="61619" y="10487"/>
                  </a:cubicBezTo>
                  <a:cubicBezTo>
                    <a:pt x="61619" y="7168"/>
                    <a:pt x="61619" y="7168"/>
                    <a:pt x="54325" y="7168"/>
                  </a:cubicBezTo>
                  <a:cubicBezTo>
                    <a:pt x="47025" y="534"/>
                    <a:pt x="47025" y="3854"/>
                    <a:pt x="39731" y="7168"/>
                  </a:cubicBezTo>
                  <a:cubicBezTo>
                    <a:pt x="25132" y="7168"/>
                    <a:pt x="39731" y="534"/>
                    <a:pt x="32432" y="534"/>
                  </a:cubicBezTo>
                  <a:cubicBezTo>
                    <a:pt x="25132" y="-2785"/>
                    <a:pt x="10538" y="10487"/>
                    <a:pt x="10538" y="10487"/>
                  </a:cubicBezTo>
                  <a:cubicBezTo>
                    <a:pt x="3244" y="13807"/>
                    <a:pt x="3244" y="17127"/>
                    <a:pt x="3244" y="17127"/>
                  </a:cubicBezTo>
                  <a:cubicBezTo>
                    <a:pt x="-4054" y="20441"/>
                    <a:pt x="3244" y="20441"/>
                    <a:pt x="3244" y="20441"/>
                  </a:cubicBezTo>
                  <a:cubicBezTo>
                    <a:pt x="3244" y="23761"/>
                    <a:pt x="3244" y="27081"/>
                    <a:pt x="3244" y="27081"/>
                  </a:cubicBezTo>
                  <a:cubicBezTo>
                    <a:pt x="3244" y="27081"/>
                    <a:pt x="3244" y="30400"/>
                    <a:pt x="3244" y="33720"/>
                  </a:cubicBezTo>
                  <a:cubicBezTo>
                    <a:pt x="10538" y="30400"/>
                    <a:pt x="25132" y="33720"/>
                    <a:pt x="17838" y="37034"/>
                  </a:cubicBezTo>
                  <a:cubicBezTo>
                    <a:pt x="17838" y="37034"/>
                    <a:pt x="17838" y="40354"/>
                    <a:pt x="17838" y="40354"/>
                  </a:cubicBezTo>
                  <a:cubicBezTo>
                    <a:pt x="17838" y="40354"/>
                    <a:pt x="17838" y="40354"/>
                    <a:pt x="25132" y="43674"/>
                  </a:cubicBezTo>
                  <a:cubicBezTo>
                    <a:pt x="17838" y="43674"/>
                    <a:pt x="17838" y="43674"/>
                    <a:pt x="17838" y="40354"/>
                  </a:cubicBezTo>
                  <a:cubicBezTo>
                    <a:pt x="17838" y="43674"/>
                    <a:pt x="10538" y="43674"/>
                    <a:pt x="10538" y="43674"/>
                  </a:cubicBezTo>
                  <a:cubicBezTo>
                    <a:pt x="10538" y="46993"/>
                    <a:pt x="17838" y="43674"/>
                    <a:pt x="10538" y="46993"/>
                  </a:cubicBezTo>
                  <a:cubicBezTo>
                    <a:pt x="10538" y="50313"/>
                    <a:pt x="10538" y="50313"/>
                    <a:pt x="3244" y="50313"/>
                  </a:cubicBezTo>
                  <a:cubicBezTo>
                    <a:pt x="10538" y="50313"/>
                    <a:pt x="10538" y="53627"/>
                    <a:pt x="10538" y="53627"/>
                  </a:cubicBezTo>
                  <a:cubicBezTo>
                    <a:pt x="10538" y="53627"/>
                    <a:pt x="10538" y="53627"/>
                    <a:pt x="10538" y="53627"/>
                  </a:cubicBezTo>
                  <a:cubicBezTo>
                    <a:pt x="17838" y="56947"/>
                    <a:pt x="10538" y="60267"/>
                    <a:pt x="10538" y="60267"/>
                  </a:cubicBezTo>
                  <a:cubicBezTo>
                    <a:pt x="10538" y="63586"/>
                    <a:pt x="10538" y="63586"/>
                    <a:pt x="10538" y="66900"/>
                  </a:cubicBezTo>
                  <a:cubicBezTo>
                    <a:pt x="10538" y="66900"/>
                    <a:pt x="10538" y="66900"/>
                    <a:pt x="10538" y="66900"/>
                  </a:cubicBezTo>
                  <a:cubicBezTo>
                    <a:pt x="10538" y="70220"/>
                    <a:pt x="10538" y="70220"/>
                    <a:pt x="3244" y="70220"/>
                  </a:cubicBezTo>
                  <a:cubicBezTo>
                    <a:pt x="3244" y="70220"/>
                    <a:pt x="10538" y="73540"/>
                    <a:pt x="10538" y="73540"/>
                  </a:cubicBezTo>
                  <a:cubicBezTo>
                    <a:pt x="3244" y="73540"/>
                    <a:pt x="3244" y="76860"/>
                    <a:pt x="3244" y="80180"/>
                  </a:cubicBezTo>
                  <a:cubicBezTo>
                    <a:pt x="3244" y="80180"/>
                    <a:pt x="3244" y="80180"/>
                    <a:pt x="3244" y="80180"/>
                  </a:cubicBezTo>
                  <a:cubicBezTo>
                    <a:pt x="3244" y="83494"/>
                    <a:pt x="3244" y="83494"/>
                    <a:pt x="3244" y="86813"/>
                  </a:cubicBezTo>
                  <a:cubicBezTo>
                    <a:pt x="10538" y="86813"/>
                    <a:pt x="10538" y="90133"/>
                    <a:pt x="10538" y="90133"/>
                  </a:cubicBezTo>
                  <a:cubicBezTo>
                    <a:pt x="10538" y="96773"/>
                    <a:pt x="10538" y="93453"/>
                    <a:pt x="3244" y="90133"/>
                  </a:cubicBezTo>
                  <a:cubicBezTo>
                    <a:pt x="3244" y="90133"/>
                    <a:pt x="3244" y="90133"/>
                    <a:pt x="3244" y="90133"/>
                  </a:cubicBezTo>
                  <a:cubicBezTo>
                    <a:pt x="3244" y="90133"/>
                    <a:pt x="3244" y="96773"/>
                    <a:pt x="10538" y="96773"/>
                  </a:cubicBezTo>
                  <a:cubicBezTo>
                    <a:pt x="10538" y="100087"/>
                    <a:pt x="32432" y="100087"/>
                    <a:pt x="32432" y="103406"/>
                  </a:cubicBezTo>
                  <a:cubicBezTo>
                    <a:pt x="32432" y="103406"/>
                    <a:pt x="32432" y="103406"/>
                    <a:pt x="32432" y="103406"/>
                  </a:cubicBezTo>
                  <a:cubicBezTo>
                    <a:pt x="32432" y="103406"/>
                    <a:pt x="32432" y="103406"/>
                    <a:pt x="32432" y="103406"/>
                  </a:cubicBezTo>
                  <a:cubicBezTo>
                    <a:pt x="39731" y="103406"/>
                    <a:pt x="39731" y="106726"/>
                    <a:pt x="47025" y="110046"/>
                  </a:cubicBezTo>
                  <a:cubicBezTo>
                    <a:pt x="47025" y="110046"/>
                    <a:pt x="39731" y="110046"/>
                    <a:pt x="39731" y="110046"/>
                  </a:cubicBezTo>
                  <a:cubicBezTo>
                    <a:pt x="39731" y="110046"/>
                    <a:pt x="47025" y="110046"/>
                    <a:pt x="47025" y="113360"/>
                  </a:cubicBezTo>
                  <a:cubicBezTo>
                    <a:pt x="47025" y="113360"/>
                    <a:pt x="47025" y="113360"/>
                    <a:pt x="47025" y="116680"/>
                  </a:cubicBezTo>
                  <a:cubicBezTo>
                    <a:pt x="47025" y="116680"/>
                    <a:pt x="47025" y="116680"/>
                    <a:pt x="47025" y="120000"/>
                  </a:cubicBezTo>
                  <a:cubicBezTo>
                    <a:pt x="47025" y="116680"/>
                    <a:pt x="54325" y="120000"/>
                    <a:pt x="61619" y="120000"/>
                  </a:cubicBezTo>
                  <a:cubicBezTo>
                    <a:pt x="61619" y="120000"/>
                    <a:pt x="61619" y="120000"/>
                    <a:pt x="61619" y="120000"/>
                  </a:cubicBezTo>
                  <a:cubicBezTo>
                    <a:pt x="61619" y="120000"/>
                    <a:pt x="68919" y="120000"/>
                    <a:pt x="68919" y="120000"/>
                  </a:cubicBezTo>
                  <a:cubicBezTo>
                    <a:pt x="68919" y="116680"/>
                    <a:pt x="68919" y="116680"/>
                    <a:pt x="68919" y="116680"/>
                  </a:cubicBezTo>
                  <a:cubicBezTo>
                    <a:pt x="68919" y="113360"/>
                    <a:pt x="61619" y="116680"/>
                    <a:pt x="68919" y="116680"/>
                  </a:cubicBezTo>
                  <a:cubicBezTo>
                    <a:pt x="68919" y="113360"/>
                    <a:pt x="76213" y="116680"/>
                    <a:pt x="76213" y="113360"/>
                  </a:cubicBezTo>
                  <a:cubicBezTo>
                    <a:pt x="76213" y="113360"/>
                    <a:pt x="68919" y="110046"/>
                    <a:pt x="68919" y="106726"/>
                  </a:cubicBezTo>
                  <a:cubicBezTo>
                    <a:pt x="76213" y="106726"/>
                    <a:pt x="76213" y="106726"/>
                    <a:pt x="76213" y="103406"/>
                  </a:cubicBezTo>
                  <a:cubicBezTo>
                    <a:pt x="83512" y="103406"/>
                    <a:pt x="83512" y="106726"/>
                    <a:pt x="90812" y="103406"/>
                  </a:cubicBezTo>
                  <a:cubicBezTo>
                    <a:pt x="90812" y="103406"/>
                    <a:pt x="90812" y="100087"/>
                    <a:pt x="90812" y="100087"/>
                  </a:cubicBezTo>
                  <a:cubicBezTo>
                    <a:pt x="98106" y="96773"/>
                    <a:pt x="98106" y="96773"/>
                    <a:pt x="98106" y="93453"/>
                  </a:cubicBezTo>
                  <a:cubicBezTo>
                    <a:pt x="98106" y="93453"/>
                    <a:pt x="98106" y="90133"/>
                    <a:pt x="98106" y="90133"/>
                  </a:cubicBezTo>
                  <a:cubicBezTo>
                    <a:pt x="105406" y="86813"/>
                    <a:pt x="105406" y="90133"/>
                    <a:pt x="112700" y="90133"/>
                  </a:cubicBezTo>
                  <a:cubicBezTo>
                    <a:pt x="112700" y="86813"/>
                    <a:pt x="120000" y="83494"/>
                    <a:pt x="120000" y="8018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2474" name="Shape 2474"/>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75" name="Shape 2475"/>
          <p:cNvSpPr txBox="1"/>
          <p:nvPr/>
        </p:nvSpPr>
        <p:spPr>
          <a:xfrm>
            <a:off x="3000805" y="71658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476" name="Shape 2476"/>
          <p:cNvSpPr txBox="1"/>
          <p:nvPr/>
        </p:nvSpPr>
        <p:spPr>
          <a:xfrm>
            <a:off x="2999615" y="6465526"/>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2477" name="Shape 2477"/>
          <p:cNvSpPr txBox="1"/>
          <p:nvPr/>
        </p:nvSpPr>
        <p:spPr>
          <a:xfrm>
            <a:off x="3000805" y="909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478" name="Shape 2478"/>
          <p:cNvSpPr txBox="1"/>
          <p:nvPr/>
        </p:nvSpPr>
        <p:spPr>
          <a:xfrm>
            <a:off x="2999615" y="839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2479" name="Shape 2479"/>
          <p:cNvSpPr/>
          <p:nvPr/>
        </p:nvSpPr>
        <p:spPr>
          <a:xfrm>
            <a:off x="2578232" y="6816328"/>
            <a:ext cx="202142" cy="202670"/>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80" name="Shape 2480"/>
          <p:cNvSpPr/>
          <p:nvPr/>
        </p:nvSpPr>
        <p:spPr>
          <a:xfrm>
            <a:off x="2578025" y="874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481" name="Shape 2481"/>
          <p:cNvGrpSpPr/>
          <p:nvPr/>
        </p:nvGrpSpPr>
        <p:grpSpPr>
          <a:xfrm>
            <a:off x="632552" y="631470"/>
            <a:ext cx="1273177" cy="1304442"/>
            <a:chOff x="0" y="0"/>
            <a:chExt cx="1273176" cy="1304442"/>
          </a:xfrm>
        </p:grpSpPr>
        <p:sp>
          <p:nvSpPr>
            <p:cNvPr id="2482" name="Shape 2482"/>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83" name="Shape 2483"/>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2484" name="Shape 2484"/>
          <p:cNvGrpSpPr/>
          <p:nvPr/>
        </p:nvGrpSpPr>
        <p:grpSpPr>
          <a:xfrm>
            <a:off x="632552" y="11635888"/>
            <a:ext cx="1328635" cy="1329425"/>
            <a:chOff x="0" y="-56246"/>
            <a:chExt cx="1328634" cy="1329422"/>
          </a:xfrm>
        </p:grpSpPr>
        <p:sp>
          <p:nvSpPr>
            <p:cNvPr id="2485" name="Shape 2485"/>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86" name="Shape 2486"/>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84</a:t>
              </a:fld>
              <a:r>
                <a:rPr lang="en-US" sz="2400" b="0" i="0" u="none" strike="noStrike" cap="none">
                  <a:solidFill>
                    <a:srgbClr val="DDDDDD"/>
                  </a:solidFill>
                  <a:latin typeface="Open Sans Light"/>
                  <a:ea typeface="Open Sans Light"/>
                  <a:cs typeface="Open Sans Light"/>
                  <a:sym typeface="Open Sans Light"/>
                </a:rPr>
                <a:t>￼</a:t>
              </a:r>
            </a:p>
          </p:txBody>
        </p:sp>
        <p:sp>
          <p:nvSpPr>
            <p:cNvPr id="2487" name="Shape 2487"/>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488" name="Shape 2488"/>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489" name="Shape 2489"/>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European Map</a:t>
            </a:r>
          </a:p>
        </p:txBody>
      </p:sp>
      <p:sp>
        <p:nvSpPr>
          <p:cNvPr id="2490" name="Shape 2490"/>
          <p:cNvSpPr/>
          <p:nvPr/>
        </p:nvSpPr>
        <p:spPr>
          <a:xfrm>
            <a:off x="12831463" y="2977327"/>
            <a:ext cx="2308115"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91" name="Shape 2491"/>
          <p:cNvSpPr txBox="1"/>
          <p:nvPr/>
        </p:nvSpPr>
        <p:spPr>
          <a:xfrm>
            <a:off x="13165576" y="3917098"/>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2492" name="Shape 2492"/>
          <p:cNvSpPr/>
          <p:nvPr/>
        </p:nvSpPr>
        <p:spPr>
          <a:xfrm>
            <a:off x="16489062" y="3791048"/>
            <a:ext cx="2308115"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493" name="Shape 2493"/>
          <p:cNvSpPr txBox="1"/>
          <p:nvPr/>
        </p:nvSpPr>
        <p:spPr>
          <a:xfrm>
            <a:off x="16823176" y="4730819"/>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Shape 2498"/>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85</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499" name="Shape 2499"/>
          <p:cNvGrpSpPr/>
          <p:nvPr/>
        </p:nvGrpSpPr>
        <p:grpSpPr>
          <a:xfrm>
            <a:off x="12319171" y="3489741"/>
            <a:ext cx="9090142" cy="7480186"/>
            <a:chOff x="0" y="0"/>
            <a:chExt cx="9090140" cy="7480184"/>
          </a:xfrm>
        </p:grpSpPr>
        <p:sp>
          <p:nvSpPr>
            <p:cNvPr id="2500" name="Shape 2500"/>
            <p:cNvSpPr/>
            <p:nvPr/>
          </p:nvSpPr>
          <p:spPr>
            <a:xfrm>
              <a:off x="0" y="817618"/>
              <a:ext cx="3601987" cy="4777886"/>
            </a:xfrm>
            <a:custGeom>
              <a:avLst/>
              <a:gdLst/>
              <a:ahLst/>
              <a:cxnLst/>
              <a:rect l="0" t="0" r="0" b="0"/>
              <a:pathLst>
                <a:path w="120000" h="120000" extrusionOk="0">
                  <a:moveTo>
                    <a:pt x="90760" y="5102"/>
                  </a:moveTo>
                  <a:cubicBezTo>
                    <a:pt x="90760" y="5102"/>
                    <a:pt x="90760" y="5102"/>
                    <a:pt x="90760" y="5102"/>
                  </a:cubicBezTo>
                  <a:cubicBezTo>
                    <a:pt x="91201" y="5102"/>
                    <a:pt x="91201" y="5102"/>
                    <a:pt x="91642" y="4774"/>
                  </a:cubicBezTo>
                  <a:cubicBezTo>
                    <a:pt x="91201" y="4440"/>
                    <a:pt x="91642" y="4112"/>
                    <a:pt x="91201" y="4112"/>
                  </a:cubicBezTo>
                  <a:cubicBezTo>
                    <a:pt x="90760" y="4112"/>
                    <a:pt x="90760" y="4440"/>
                    <a:pt x="90760" y="4774"/>
                  </a:cubicBezTo>
                  <a:cubicBezTo>
                    <a:pt x="90760" y="4440"/>
                    <a:pt x="90760" y="4774"/>
                    <a:pt x="90760" y="5102"/>
                  </a:cubicBezTo>
                  <a:close/>
                  <a:moveTo>
                    <a:pt x="114964" y="6760"/>
                  </a:moveTo>
                  <a:cubicBezTo>
                    <a:pt x="114964" y="7089"/>
                    <a:pt x="115405" y="7089"/>
                    <a:pt x="115405" y="7423"/>
                  </a:cubicBezTo>
                  <a:cubicBezTo>
                    <a:pt x="115405" y="7089"/>
                    <a:pt x="115405" y="6427"/>
                    <a:pt x="114964" y="6427"/>
                  </a:cubicBezTo>
                  <a:cubicBezTo>
                    <a:pt x="114964" y="6427"/>
                    <a:pt x="114964" y="6760"/>
                    <a:pt x="114964" y="6760"/>
                  </a:cubicBezTo>
                  <a:close/>
                  <a:moveTo>
                    <a:pt x="85920" y="9409"/>
                  </a:moveTo>
                  <a:cubicBezTo>
                    <a:pt x="86361" y="9075"/>
                    <a:pt x="86361" y="9409"/>
                    <a:pt x="86361" y="9075"/>
                  </a:cubicBezTo>
                  <a:cubicBezTo>
                    <a:pt x="86361" y="9075"/>
                    <a:pt x="86361" y="9409"/>
                    <a:pt x="86361" y="9409"/>
                  </a:cubicBezTo>
                  <a:cubicBezTo>
                    <a:pt x="86361" y="9075"/>
                    <a:pt x="86361" y="9075"/>
                    <a:pt x="86802" y="9409"/>
                  </a:cubicBezTo>
                  <a:cubicBezTo>
                    <a:pt x="85920" y="9409"/>
                    <a:pt x="86802" y="9738"/>
                    <a:pt x="87243" y="9409"/>
                  </a:cubicBezTo>
                  <a:cubicBezTo>
                    <a:pt x="86802" y="9075"/>
                    <a:pt x="86361" y="8747"/>
                    <a:pt x="86802" y="8413"/>
                  </a:cubicBezTo>
                  <a:cubicBezTo>
                    <a:pt x="86361" y="8413"/>
                    <a:pt x="86361" y="8747"/>
                    <a:pt x="86361" y="8747"/>
                  </a:cubicBezTo>
                  <a:cubicBezTo>
                    <a:pt x="86361" y="8747"/>
                    <a:pt x="86361" y="8747"/>
                    <a:pt x="86361" y="8747"/>
                  </a:cubicBezTo>
                  <a:cubicBezTo>
                    <a:pt x="86361" y="8747"/>
                    <a:pt x="86361" y="8747"/>
                    <a:pt x="86361" y="9075"/>
                  </a:cubicBezTo>
                  <a:cubicBezTo>
                    <a:pt x="85920" y="9075"/>
                    <a:pt x="85920" y="9075"/>
                    <a:pt x="85920" y="9075"/>
                  </a:cubicBezTo>
                  <a:cubicBezTo>
                    <a:pt x="85920" y="9075"/>
                    <a:pt x="85920" y="9075"/>
                    <a:pt x="85920" y="9409"/>
                  </a:cubicBezTo>
                  <a:close/>
                  <a:moveTo>
                    <a:pt x="119804" y="6427"/>
                  </a:moveTo>
                  <a:cubicBezTo>
                    <a:pt x="118928" y="6098"/>
                    <a:pt x="118046" y="6098"/>
                    <a:pt x="117605" y="6098"/>
                  </a:cubicBezTo>
                  <a:cubicBezTo>
                    <a:pt x="116287" y="5764"/>
                    <a:pt x="116287" y="5764"/>
                    <a:pt x="114964" y="6098"/>
                  </a:cubicBezTo>
                  <a:cubicBezTo>
                    <a:pt x="115846" y="6427"/>
                    <a:pt x="115405" y="6427"/>
                    <a:pt x="115405" y="6760"/>
                  </a:cubicBezTo>
                  <a:cubicBezTo>
                    <a:pt x="115405" y="6760"/>
                    <a:pt x="115846" y="7089"/>
                    <a:pt x="115846" y="7423"/>
                  </a:cubicBezTo>
                  <a:cubicBezTo>
                    <a:pt x="115405" y="7423"/>
                    <a:pt x="114964" y="7423"/>
                    <a:pt x="114964" y="7089"/>
                  </a:cubicBezTo>
                  <a:cubicBezTo>
                    <a:pt x="114964" y="7089"/>
                    <a:pt x="114964" y="7089"/>
                    <a:pt x="114964" y="7423"/>
                  </a:cubicBezTo>
                  <a:cubicBezTo>
                    <a:pt x="114523" y="7089"/>
                    <a:pt x="114964" y="6760"/>
                    <a:pt x="114523" y="6760"/>
                  </a:cubicBezTo>
                  <a:cubicBezTo>
                    <a:pt x="114523" y="6760"/>
                    <a:pt x="114523" y="6760"/>
                    <a:pt x="114082" y="7089"/>
                  </a:cubicBezTo>
                  <a:cubicBezTo>
                    <a:pt x="113647" y="7423"/>
                    <a:pt x="113647" y="7423"/>
                    <a:pt x="113647" y="7751"/>
                  </a:cubicBezTo>
                  <a:cubicBezTo>
                    <a:pt x="114082" y="8413"/>
                    <a:pt x="114523" y="8747"/>
                    <a:pt x="114523" y="9409"/>
                  </a:cubicBezTo>
                  <a:cubicBezTo>
                    <a:pt x="114082" y="9075"/>
                    <a:pt x="113647" y="7751"/>
                    <a:pt x="113206" y="8413"/>
                  </a:cubicBezTo>
                  <a:cubicBezTo>
                    <a:pt x="112765" y="8413"/>
                    <a:pt x="113647" y="10071"/>
                    <a:pt x="112324" y="9738"/>
                  </a:cubicBezTo>
                  <a:cubicBezTo>
                    <a:pt x="112765" y="9409"/>
                    <a:pt x="112765" y="9075"/>
                    <a:pt x="112765" y="8747"/>
                  </a:cubicBezTo>
                  <a:cubicBezTo>
                    <a:pt x="113206" y="8747"/>
                    <a:pt x="112765" y="7751"/>
                    <a:pt x="112765" y="7423"/>
                  </a:cubicBezTo>
                  <a:cubicBezTo>
                    <a:pt x="112765" y="7089"/>
                    <a:pt x="113206" y="6427"/>
                    <a:pt x="113206" y="6427"/>
                  </a:cubicBezTo>
                  <a:cubicBezTo>
                    <a:pt x="113647" y="6098"/>
                    <a:pt x="113206" y="5436"/>
                    <a:pt x="114082" y="5764"/>
                  </a:cubicBezTo>
                  <a:cubicBezTo>
                    <a:pt x="114082" y="5436"/>
                    <a:pt x="113206" y="5102"/>
                    <a:pt x="112765" y="5102"/>
                  </a:cubicBezTo>
                  <a:cubicBezTo>
                    <a:pt x="112324" y="4774"/>
                    <a:pt x="111883" y="4774"/>
                    <a:pt x="111883" y="4440"/>
                  </a:cubicBezTo>
                  <a:cubicBezTo>
                    <a:pt x="111442" y="4440"/>
                    <a:pt x="111442" y="4112"/>
                    <a:pt x="111007" y="4112"/>
                  </a:cubicBezTo>
                  <a:cubicBezTo>
                    <a:pt x="111442" y="4112"/>
                    <a:pt x="111442" y="3778"/>
                    <a:pt x="111007" y="4112"/>
                  </a:cubicBezTo>
                  <a:cubicBezTo>
                    <a:pt x="111007" y="3778"/>
                    <a:pt x="108802" y="1791"/>
                    <a:pt x="108366" y="2125"/>
                  </a:cubicBezTo>
                  <a:cubicBezTo>
                    <a:pt x="107925" y="1791"/>
                    <a:pt x="108366" y="1463"/>
                    <a:pt x="107925" y="1129"/>
                  </a:cubicBezTo>
                  <a:cubicBezTo>
                    <a:pt x="107925" y="1129"/>
                    <a:pt x="107925" y="1463"/>
                    <a:pt x="107925" y="1463"/>
                  </a:cubicBezTo>
                  <a:cubicBezTo>
                    <a:pt x="107484" y="1129"/>
                    <a:pt x="107484" y="1129"/>
                    <a:pt x="107043" y="1129"/>
                  </a:cubicBezTo>
                  <a:cubicBezTo>
                    <a:pt x="107484" y="1129"/>
                    <a:pt x="107043" y="1129"/>
                    <a:pt x="107484" y="1463"/>
                  </a:cubicBezTo>
                  <a:cubicBezTo>
                    <a:pt x="107043" y="1463"/>
                    <a:pt x="106602" y="1129"/>
                    <a:pt x="106602" y="1129"/>
                  </a:cubicBezTo>
                  <a:cubicBezTo>
                    <a:pt x="107043" y="1129"/>
                    <a:pt x="106161" y="1129"/>
                    <a:pt x="106602" y="1129"/>
                  </a:cubicBezTo>
                  <a:cubicBezTo>
                    <a:pt x="106161" y="1129"/>
                    <a:pt x="106161" y="1463"/>
                    <a:pt x="106161" y="801"/>
                  </a:cubicBezTo>
                  <a:cubicBezTo>
                    <a:pt x="106161" y="1791"/>
                    <a:pt x="105285" y="801"/>
                    <a:pt x="105285" y="801"/>
                  </a:cubicBezTo>
                  <a:cubicBezTo>
                    <a:pt x="105285" y="801"/>
                    <a:pt x="105285" y="801"/>
                    <a:pt x="105285" y="467"/>
                  </a:cubicBezTo>
                  <a:cubicBezTo>
                    <a:pt x="105285" y="467"/>
                    <a:pt x="105285" y="467"/>
                    <a:pt x="105285" y="801"/>
                  </a:cubicBezTo>
                  <a:cubicBezTo>
                    <a:pt x="105285" y="467"/>
                    <a:pt x="105285" y="467"/>
                    <a:pt x="105285" y="467"/>
                  </a:cubicBezTo>
                  <a:cubicBezTo>
                    <a:pt x="105285" y="467"/>
                    <a:pt x="104844" y="467"/>
                    <a:pt x="104844" y="467"/>
                  </a:cubicBezTo>
                  <a:cubicBezTo>
                    <a:pt x="104844" y="139"/>
                    <a:pt x="104403" y="-194"/>
                    <a:pt x="103962" y="139"/>
                  </a:cubicBezTo>
                  <a:cubicBezTo>
                    <a:pt x="103962" y="139"/>
                    <a:pt x="104403" y="139"/>
                    <a:pt x="104403" y="139"/>
                  </a:cubicBezTo>
                  <a:cubicBezTo>
                    <a:pt x="103962" y="139"/>
                    <a:pt x="103521" y="139"/>
                    <a:pt x="103962" y="467"/>
                  </a:cubicBezTo>
                  <a:cubicBezTo>
                    <a:pt x="103521" y="801"/>
                    <a:pt x="103521" y="139"/>
                    <a:pt x="103086" y="467"/>
                  </a:cubicBezTo>
                  <a:cubicBezTo>
                    <a:pt x="103086" y="801"/>
                    <a:pt x="103086" y="1129"/>
                    <a:pt x="103521" y="1129"/>
                  </a:cubicBezTo>
                  <a:cubicBezTo>
                    <a:pt x="103521" y="1129"/>
                    <a:pt x="103521" y="1129"/>
                    <a:pt x="103521" y="1129"/>
                  </a:cubicBezTo>
                  <a:cubicBezTo>
                    <a:pt x="103521" y="1463"/>
                    <a:pt x="103521" y="1463"/>
                    <a:pt x="103521" y="1463"/>
                  </a:cubicBezTo>
                  <a:cubicBezTo>
                    <a:pt x="103521" y="1463"/>
                    <a:pt x="103086" y="1463"/>
                    <a:pt x="102645" y="1463"/>
                  </a:cubicBezTo>
                  <a:cubicBezTo>
                    <a:pt x="102645" y="1463"/>
                    <a:pt x="102645" y="1791"/>
                    <a:pt x="103086" y="1463"/>
                  </a:cubicBezTo>
                  <a:cubicBezTo>
                    <a:pt x="102645" y="2125"/>
                    <a:pt x="102645" y="2453"/>
                    <a:pt x="102204" y="1791"/>
                  </a:cubicBezTo>
                  <a:cubicBezTo>
                    <a:pt x="102204" y="2453"/>
                    <a:pt x="101763" y="2453"/>
                    <a:pt x="101763" y="2787"/>
                  </a:cubicBezTo>
                  <a:cubicBezTo>
                    <a:pt x="101322" y="2787"/>
                    <a:pt x="101763" y="2453"/>
                    <a:pt x="101763" y="2453"/>
                  </a:cubicBezTo>
                  <a:cubicBezTo>
                    <a:pt x="101322" y="2125"/>
                    <a:pt x="100445" y="2453"/>
                    <a:pt x="101322" y="2125"/>
                  </a:cubicBezTo>
                  <a:cubicBezTo>
                    <a:pt x="101322" y="2125"/>
                    <a:pt x="100881" y="2125"/>
                    <a:pt x="100881" y="2125"/>
                  </a:cubicBezTo>
                  <a:cubicBezTo>
                    <a:pt x="100881" y="1791"/>
                    <a:pt x="101322" y="1463"/>
                    <a:pt x="101763" y="1129"/>
                  </a:cubicBezTo>
                  <a:cubicBezTo>
                    <a:pt x="100881" y="1129"/>
                    <a:pt x="100881" y="1791"/>
                    <a:pt x="100445" y="1463"/>
                  </a:cubicBezTo>
                  <a:cubicBezTo>
                    <a:pt x="100445" y="1463"/>
                    <a:pt x="100004" y="1791"/>
                    <a:pt x="100004" y="2125"/>
                  </a:cubicBezTo>
                  <a:cubicBezTo>
                    <a:pt x="99563" y="2125"/>
                    <a:pt x="99563" y="2125"/>
                    <a:pt x="99563" y="2453"/>
                  </a:cubicBezTo>
                  <a:cubicBezTo>
                    <a:pt x="99563" y="2453"/>
                    <a:pt x="100004" y="2453"/>
                    <a:pt x="100004" y="2453"/>
                  </a:cubicBezTo>
                  <a:cubicBezTo>
                    <a:pt x="99563" y="2787"/>
                    <a:pt x="99563" y="2787"/>
                    <a:pt x="99563" y="2787"/>
                  </a:cubicBezTo>
                  <a:cubicBezTo>
                    <a:pt x="99563" y="2787"/>
                    <a:pt x="99122" y="2787"/>
                    <a:pt x="99122" y="2787"/>
                  </a:cubicBezTo>
                  <a:cubicBezTo>
                    <a:pt x="99122" y="2453"/>
                    <a:pt x="98681" y="2453"/>
                    <a:pt x="98681" y="2125"/>
                  </a:cubicBezTo>
                  <a:cubicBezTo>
                    <a:pt x="98681" y="2125"/>
                    <a:pt x="98681" y="2125"/>
                    <a:pt x="98681" y="2453"/>
                  </a:cubicBezTo>
                  <a:cubicBezTo>
                    <a:pt x="99122" y="2125"/>
                    <a:pt x="99122" y="2125"/>
                    <a:pt x="98681" y="2125"/>
                  </a:cubicBezTo>
                  <a:cubicBezTo>
                    <a:pt x="98681" y="1791"/>
                    <a:pt x="98681" y="1791"/>
                    <a:pt x="99122" y="1791"/>
                  </a:cubicBezTo>
                  <a:cubicBezTo>
                    <a:pt x="98681" y="1791"/>
                    <a:pt x="98681" y="1791"/>
                    <a:pt x="98681" y="1463"/>
                  </a:cubicBezTo>
                  <a:cubicBezTo>
                    <a:pt x="98681" y="1463"/>
                    <a:pt x="98681" y="1463"/>
                    <a:pt x="99122" y="1463"/>
                  </a:cubicBezTo>
                  <a:cubicBezTo>
                    <a:pt x="98681" y="1463"/>
                    <a:pt x="98240" y="1463"/>
                    <a:pt x="98240" y="1791"/>
                  </a:cubicBezTo>
                  <a:cubicBezTo>
                    <a:pt x="98240" y="1463"/>
                    <a:pt x="98240" y="1463"/>
                    <a:pt x="98681" y="1463"/>
                  </a:cubicBezTo>
                  <a:cubicBezTo>
                    <a:pt x="98681" y="1463"/>
                    <a:pt x="98240" y="1463"/>
                    <a:pt x="98240" y="1463"/>
                  </a:cubicBezTo>
                  <a:cubicBezTo>
                    <a:pt x="98240" y="1129"/>
                    <a:pt x="98681" y="1129"/>
                    <a:pt x="98681" y="1129"/>
                  </a:cubicBezTo>
                  <a:cubicBezTo>
                    <a:pt x="98240" y="1129"/>
                    <a:pt x="98240" y="1129"/>
                    <a:pt x="98240" y="1129"/>
                  </a:cubicBezTo>
                  <a:cubicBezTo>
                    <a:pt x="98240" y="1129"/>
                    <a:pt x="98240" y="1129"/>
                    <a:pt x="98240" y="801"/>
                  </a:cubicBezTo>
                  <a:cubicBezTo>
                    <a:pt x="97805" y="1129"/>
                    <a:pt x="97805" y="1129"/>
                    <a:pt x="97364" y="1129"/>
                  </a:cubicBezTo>
                  <a:cubicBezTo>
                    <a:pt x="97805" y="1129"/>
                    <a:pt x="98240" y="1463"/>
                    <a:pt x="98240" y="1791"/>
                  </a:cubicBezTo>
                  <a:cubicBezTo>
                    <a:pt x="97805" y="1463"/>
                    <a:pt x="97805" y="1791"/>
                    <a:pt x="97805" y="1463"/>
                  </a:cubicBezTo>
                  <a:cubicBezTo>
                    <a:pt x="97805" y="1463"/>
                    <a:pt x="97805" y="1463"/>
                    <a:pt x="97805" y="1791"/>
                  </a:cubicBezTo>
                  <a:cubicBezTo>
                    <a:pt x="97364" y="1791"/>
                    <a:pt x="97364" y="1463"/>
                    <a:pt x="97364" y="1463"/>
                  </a:cubicBezTo>
                  <a:cubicBezTo>
                    <a:pt x="96923" y="2453"/>
                    <a:pt x="99122" y="1791"/>
                    <a:pt x="98240" y="2787"/>
                  </a:cubicBezTo>
                  <a:cubicBezTo>
                    <a:pt x="98240" y="2787"/>
                    <a:pt x="97805" y="2787"/>
                    <a:pt x="97805" y="2787"/>
                  </a:cubicBezTo>
                  <a:cubicBezTo>
                    <a:pt x="97805" y="3116"/>
                    <a:pt x="97805" y="3116"/>
                    <a:pt x="97805" y="3450"/>
                  </a:cubicBezTo>
                  <a:cubicBezTo>
                    <a:pt x="97805" y="3450"/>
                    <a:pt x="97805" y="3778"/>
                    <a:pt x="97364" y="3778"/>
                  </a:cubicBezTo>
                  <a:cubicBezTo>
                    <a:pt x="97364" y="4112"/>
                    <a:pt x="97805" y="4112"/>
                    <a:pt x="97364" y="4440"/>
                  </a:cubicBezTo>
                  <a:cubicBezTo>
                    <a:pt x="97364" y="4440"/>
                    <a:pt x="97364" y="4440"/>
                    <a:pt x="96923" y="4440"/>
                  </a:cubicBezTo>
                  <a:cubicBezTo>
                    <a:pt x="96923" y="4440"/>
                    <a:pt x="96923" y="4440"/>
                    <a:pt x="96482" y="4774"/>
                  </a:cubicBezTo>
                  <a:cubicBezTo>
                    <a:pt x="96482" y="4774"/>
                    <a:pt x="96923" y="5436"/>
                    <a:pt x="96482" y="5102"/>
                  </a:cubicBezTo>
                  <a:cubicBezTo>
                    <a:pt x="96041" y="4774"/>
                    <a:pt x="96041" y="4774"/>
                    <a:pt x="96041" y="4440"/>
                  </a:cubicBezTo>
                  <a:cubicBezTo>
                    <a:pt x="96041" y="4440"/>
                    <a:pt x="96041" y="4112"/>
                    <a:pt x="96041" y="4112"/>
                  </a:cubicBezTo>
                  <a:cubicBezTo>
                    <a:pt x="96482" y="4112"/>
                    <a:pt x="96041" y="4112"/>
                    <a:pt x="96041" y="4112"/>
                  </a:cubicBezTo>
                  <a:cubicBezTo>
                    <a:pt x="95600" y="4112"/>
                    <a:pt x="95600" y="4112"/>
                    <a:pt x="95164" y="4112"/>
                  </a:cubicBezTo>
                  <a:cubicBezTo>
                    <a:pt x="95600" y="4112"/>
                    <a:pt x="95164" y="4112"/>
                    <a:pt x="95164" y="3778"/>
                  </a:cubicBezTo>
                  <a:cubicBezTo>
                    <a:pt x="95164" y="4112"/>
                    <a:pt x="95164" y="4774"/>
                    <a:pt x="94723" y="5102"/>
                  </a:cubicBezTo>
                  <a:cubicBezTo>
                    <a:pt x="94723" y="4774"/>
                    <a:pt x="95164" y="4440"/>
                    <a:pt x="95164" y="4112"/>
                  </a:cubicBezTo>
                  <a:cubicBezTo>
                    <a:pt x="95164" y="3778"/>
                    <a:pt x="94723" y="3778"/>
                    <a:pt x="94723" y="3450"/>
                  </a:cubicBezTo>
                  <a:cubicBezTo>
                    <a:pt x="95164" y="3450"/>
                    <a:pt x="95164" y="3450"/>
                    <a:pt x="95164" y="3116"/>
                  </a:cubicBezTo>
                  <a:cubicBezTo>
                    <a:pt x="95164" y="3116"/>
                    <a:pt x="95164" y="3116"/>
                    <a:pt x="95164" y="3116"/>
                  </a:cubicBezTo>
                  <a:cubicBezTo>
                    <a:pt x="94723" y="3116"/>
                    <a:pt x="94723" y="2787"/>
                    <a:pt x="94282" y="2787"/>
                  </a:cubicBezTo>
                  <a:cubicBezTo>
                    <a:pt x="94282" y="2787"/>
                    <a:pt x="94282" y="2787"/>
                    <a:pt x="94282" y="2787"/>
                  </a:cubicBezTo>
                  <a:cubicBezTo>
                    <a:pt x="94282" y="3116"/>
                    <a:pt x="94723" y="4774"/>
                    <a:pt x="93841" y="4440"/>
                  </a:cubicBezTo>
                  <a:cubicBezTo>
                    <a:pt x="93841" y="4440"/>
                    <a:pt x="93841" y="4440"/>
                    <a:pt x="93841" y="4440"/>
                  </a:cubicBezTo>
                  <a:cubicBezTo>
                    <a:pt x="93841" y="4112"/>
                    <a:pt x="93400" y="4440"/>
                    <a:pt x="93400" y="4440"/>
                  </a:cubicBezTo>
                  <a:cubicBezTo>
                    <a:pt x="93400" y="4440"/>
                    <a:pt x="93400" y="4440"/>
                    <a:pt x="93400" y="4440"/>
                  </a:cubicBezTo>
                  <a:cubicBezTo>
                    <a:pt x="93400" y="4774"/>
                    <a:pt x="93400" y="4774"/>
                    <a:pt x="93400" y="4774"/>
                  </a:cubicBezTo>
                  <a:cubicBezTo>
                    <a:pt x="93400" y="4774"/>
                    <a:pt x="93400" y="5102"/>
                    <a:pt x="93400" y="5102"/>
                  </a:cubicBezTo>
                  <a:cubicBezTo>
                    <a:pt x="92959" y="4774"/>
                    <a:pt x="92959" y="4774"/>
                    <a:pt x="92959" y="4440"/>
                  </a:cubicBezTo>
                  <a:cubicBezTo>
                    <a:pt x="92524" y="4774"/>
                    <a:pt x="92524" y="4774"/>
                    <a:pt x="92524" y="5102"/>
                  </a:cubicBezTo>
                  <a:cubicBezTo>
                    <a:pt x="92524" y="4774"/>
                    <a:pt x="92524" y="4440"/>
                    <a:pt x="92524" y="4440"/>
                  </a:cubicBezTo>
                  <a:cubicBezTo>
                    <a:pt x="92524" y="4774"/>
                    <a:pt x="91201" y="5102"/>
                    <a:pt x="92083" y="5102"/>
                  </a:cubicBezTo>
                  <a:cubicBezTo>
                    <a:pt x="92083" y="5436"/>
                    <a:pt x="91642" y="5102"/>
                    <a:pt x="91642" y="5436"/>
                  </a:cubicBezTo>
                  <a:cubicBezTo>
                    <a:pt x="91201" y="5436"/>
                    <a:pt x="91201" y="5764"/>
                    <a:pt x="91201" y="5764"/>
                  </a:cubicBezTo>
                  <a:cubicBezTo>
                    <a:pt x="91201" y="5764"/>
                    <a:pt x="91201" y="6098"/>
                    <a:pt x="91201" y="6427"/>
                  </a:cubicBezTo>
                  <a:cubicBezTo>
                    <a:pt x="91642" y="6427"/>
                    <a:pt x="92083" y="6427"/>
                    <a:pt x="92083" y="6427"/>
                  </a:cubicBezTo>
                  <a:cubicBezTo>
                    <a:pt x="92083" y="6760"/>
                    <a:pt x="91642" y="6427"/>
                    <a:pt x="91201" y="6760"/>
                  </a:cubicBezTo>
                  <a:cubicBezTo>
                    <a:pt x="91642" y="7089"/>
                    <a:pt x="91642" y="7089"/>
                    <a:pt x="92083" y="6760"/>
                  </a:cubicBezTo>
                  <a:cubicBezTo>
                    <a:pt x="92083" y="7089"/>
                    <a:pt x="92959" y="7089"/>
                    <a:pt x="92959" y="7423"/>
                  </a:cubicBezTo>
                  <a:cubicBezTo>
                    <a:pt x="92959" y="7423"/>
                    <a:pt x="92959" y="7423"/>
                    <a:pt x="92524" y="7423"/>
                  </a:cubicBezTo>
                  <a:cubicBezTo>
                    <a:pt x="92524" y="7423"/>
                    <a:pt x="92959" y="7423"/>
                    <a:pt x="92959" y="7423"/>
                  </a:cubicBezTo>
                  <a:cubicBezTo>
                    <a:pt x="92524" y="7751"/>
                    <a:pt x="92959" y="7751"/>
                    <a:pt x="92959" y="7751"/>
                  </a:cubicBezTo>
                  <a:cubicBezTo>
                    <a:pt x="92959" y="8085"/>
                    <a:pt x="92524" y="8085"/>
                    <a:pt x="92083" y="8085"/>
                  </a:cubicBezTo>
                  <a:cubicBezTo>
                    <a:pt x="92083" y="8085"/>
                    <a:pt x="91201" y="7423"/>
                    <a:pt x="91201" y="7089"/>
                  </a:cubicBezTo>
                  <a:cubicBezTo>
                    <a:pt x="90760" y="7423"/>
                    <a:pt x="91201" y="7751"/>
                    <a:pt x="91201" y="8085"/>
                  </a:cubicBezTo>
                  <a:cubicBezTo>
                    <a:pt x="90760" y="7751"/>
                    <a:pt x="90760" y="7423"/>
                    <a:pt x="90760" y="7423"/>
                  </a:cubicBezTo>
                  <a:cubicBezTo>
                    <a:pt x="90760" y="7423"/>
                    <a:pt x="90760" y="7423"/>
                    <a:pt x="90319" y="7423"/>
                  </a:cubicBezTo>
                  <a:cubicBezTo>
                    <a:pt x="90319" y="7423"/>
                    <a:pt x="90319" y="7423"/>
                    <a:pt x="90319" y="7423"/>
                  </a:cubicBezTo>
                  <a:cubicBezTo>
                    <a:pt x="90760" y="6760"/>
                    <a:pt x="90319" y="7089"/>
                    <a:pt x="89884" y="7089"/>
                  </a:cubicBezTo>
                  <a:cubicBezTo>
                    <a:pt x="89884" y="7423"/>
                    <a:pt x="90319" y="7423"/>
                    <a:pt x="89884" y="7751"/>
                  </a:cubicBezTo>
                  <a:cubicBezTo>
                    <a:pt x="89884" y="7751"/>
                    <a:pt x="89884" y="7751"/>
                    <a:pt x="89884" y="7751"/>
                  </a:cubicBezTo>
                  <a:cubicBezTo>
                    <a:pt x="89443" y="7751"/>
                    <a:pt x="89002" y="7751"/>
                    <a:pt x="88561" y="8085"/>
                  </a:cubicBezTo>
                  <a:cubicBezTo>
                    <a:pt x="89002" y="8085"/>
                    <a:pt x="89002" y="8085"/>
                    <a:pt x="89002" y="8085"/>
                  </a:cubicBezTo>
                  <a:cubicBezTo>
                    <a:pt x="89002" y="8085"/>
                    <a:pt x="89002" y="8413"/>
                    <a:pt x="89002" y="8413"/>
                  </a:cubicBezTo>
                  <a:cubicBezTo>
                    <a:pt x="89002" y="8413"/>
                    <a:pt x="89002" y="8413"/>
                    <a:pt x="89002" y="8413"/>
                  </a:cubicBezTo>
                  <a:cubicBezTo>
                    <a:pt x="89002" y="8413"/>
                    <a:pt x="89002" y="8413"/>
                    <a:pt x="89002" y="8413"/>
                  </a:cubicBezTo>
                  <a:cubicBezTo>
                    <a:pt x="89443" y="8413"/>
                    <a:pt x="89443" y="8413"/>
                    <a:pt x="89884" y="8085"/>
                  </a:cubicBezTo>
                  <a:cubicBezTo>
                    <a:pt x="89884" y="8085"/>
                    <a:pt x="89884" y="8085"/>
                    <a:pt x="89884" y="8085"/>
                  </a:cubicBezTo>
                  <a:cubicBezTo>
                    <a:pt x="89884" y="8085"/>
                    <a:pt x="90319" y="8085"/>
                    <a:pt x="90319" y="8085"/>
                  </a:cubicBezTo>
                  <a:cubicBezTo>
                    <a:pt x="90319" y="8413"/>
                    <a:pt x="89002" y="8413"/>
                    <a:pt x="89002" y="8747"/>
                  </a:cubicBezTo>
                  <a:cubicBezTo>
                    <a:pt x="89002" y="9075"/>
                    <a:pt x="90319" y="8747"/>
                    <a:pt x="90760" y="8747"/>
                  </a:cubicBezTo>
                  <a:cubicBezTo>
                    <a:pt x="90760" y="8747"/>
                    <a:pt x="90760" y="8747"/>
                    <a:pt x="91201" y="8747"/>
                  </a:cubicBezTo>
                  <a:cubicBezTo>
                    <a:pt x="89884" y="9075"/>
                    <a:pt x="90760" y="9738"/>
                    <a:pt x="91201" y="10071"/>
                  </a:cubicBezTo>
                  <a:cubicBezTo>
                    <a:pt x="90760" y="9738"/>
                    <a:pt x="90319" y="9409"/>
                    <a:pt x="90319" y="10071"/>
                  </a:cubicBezTo>
                  <a:cubicBezTo>
                    <a:pt x="89884" y="9738"/>
                    <a:pt x="89884" y="9738"/>
                    <a:pt x="89884" y="9738"/>
                  </a:cubicBezTo>
                  <a:cubicBezTo>
                    <a:pt x="89884" y="9409"/>
                    <a:pt x="89002" y="9075"/>
                    <a:pt x="88561" y="9075"/>
                  </a:cubicBezTo>
                  <a:cubicBezTo>
                    <a:pt x="88561" y="8747"/>
                    <a:pt x="88120" y="8747"/>
                    <a:pt x="88120" y="9075"/>
                  </a:cubicBezTo>
                  <a:cubicBezTo>
                    <a:pt x="88120" y="8747"/>
                    <a:pt x="88120" y="8747"/>
                    <a:pt x="87679" y="8413"/>
                  </a:cubicBezTo>
                  <a:cubicBezTo>
                    <a:pt x="87679" y="8413"/>
                    <a:pt x="87679" y="8413"/>
                    <a:pt x="87243" y="8413"/>
                  </a:cubicBezTo>
                  <a:cubicBezTo>
                    <a:pt x="87679" y="8747"/>
                    <a:pt x="87243" y="8747"/>
                    <a:pt x="87679" y="8747"/>
                  </a:cubicBezTo>
                  <a:cubicBezTo>
                    <a:pt x="87679" y="9075"/>
                    <a:pt x="87679" y="9075"/>
                    <a:pt x="87679" y="9075"/>
                  </a:cubicBezTo>
                  <a:cubicBezTo>
                    <a:pt x="87679" y="9075"/>
                    <a:pt x="87679" y="9075"/>
                    <a:pt x="88120" y="9075"/>
                  </a:cubicBezTo>
                  <a:cubicBezTo>
                    <a:pt x="87679" y="9409"/>
                    <a:pt x="87679" y="9738"/>
                    <a:pt x="87679" y="9738"/>
                  </a:cubicBezTo>
                  <a:cubicBezTo>
                    <a:pt x="87243" y="9738"/>
                    <a:pt x="87243" y="9738"/>
                    <a:pt x="87243" y="9409"/>
                  </a:cubicBezTo>
                  <a:cubicBezTo>
                    <a:pt x="86802" y="10400"/>
                    <a:pt x="87243" y="9738"/>
                    <a:pt x="86361" y="9738"/>
                  </a:cubicBezTo>
                  <a:cubicBezTo>
                    <a:pt x="85920" y="9738"/>
                    <a:pt x="85920" y="10400"/>
                    <a:pt x="85479" y="10071"/>
                  </a:cubicBezTo>
                  <a:cubicBezTo>
                    <a:pt x="85479" y="10400"/>
                    <a:pt x="85479" y="10400"/>
                    <a:pt x="85479" y="10400"/>
                  </a:cubicBezTo>
                  <a:cubicBezTo>
                    <a:pt x="85479" y="10734"/>
                    <a:pt x="85479" y="10734"/>
                    <a:pt x="85479" y="10734"/>
                  </a:cubicBezTo>
                  <a:cubicBezTo>
                    <a:pt x="85479" y="10734"/>
                    <a:pt x="85479" y="10734"/>
                    <a:pt x="85479" y="10734"/>
                  </a:cubicBezTo>
                  <a:cubicBezTo>
                    <a:pt x="85479" y="10734"/>
                    <a:pt x="85479" y="10734"/>
                    <a:pt x="85479" y="11062"/>
                  </a:cubicBezTo>
                  <a:cubicBezTo>
                    <a:pt x="85479" y="11062"/>
                    <a:pt x="85479" y="10734"/>
                    <a:pt x="85479" y="10734"/>
                  </a:cubicBezTo>
                  <a:cubicBezTo>
                    <a:pt x="85479" y="11062"/>
                    <a:pt x="85479" y="11724"/>
                    <a:pt x="85479" y="12058"/>
                  </a:cubicBezTo>
                  <a:cubicBezTo>
                    <a:pt x="85479" y="12058"/>
                    <a:pt x="85479" y="12058"/>
                    <a:pt x="85920" y="11724"/>
                  </a:cubicBezTo>
                  <a:cubicBezTo>
                    <a:pt x="85920" y="12058"/>
                    <a:pt x="86361" y="12386"/>
                    <a:pt x="85920" y="12720"/>
                  </a:cubicBezTo>
                  <a:cubicBezTo>
                    <a:pt x="86802" y="12386"/>
                    <a:pt x="86802" y="11396"/>
                    <a:pt x="88120" y="11724"/>
                  </a:cubicBezTo>
                  <a:cubicBezTo>
                    <a:pt x="87679" y="11724"/>
                    <a:pt x="87679" y="11724"/>
                    <a:pt x="87679" y="12058"/>
                  </a:cubicBezTo>
                  <a:cubicBezTo>
                    <a:pt x="87243" y="11724"/>
                    <a:pt x="86802" y="12386"/>
                    <a:pt x="87243" y="12720"/>
                  </a:cubicBezTo>
                  <a:cubicBezTo>
                    <a:pt x="86802" y="12720"/>
                    <a:pt x="86802" y="13048"/>
                    <a:pt x="86802" y="13382"/>
                  </a:cubicBezTo>
                  <a:cubicBezTo>
                    <a:pt x="86802" y="13382"/>
                    <a:pt x="86361" y="13382"/>
                    <a:pt x="86361" y="13711"/>
                  </a:cubicBezTo>
                  <a:cubicBezTo>
                    <a:pt x="85920" y="13382"/>
                    <a:pt x="85920" y="12720"/>
                    <a:pt x="85479" y="13711"/>
                  </a:cubicBezTo>
                  <a:cubicBezTo>
                    <a:pt x="85479" y="13711"/>
                    <a:pt x="85038" y="14044"/>
                    <a:pt x="85479" y="14373"/>
                  </a:cubicBezTo>
                  <a:cubicBezTo>
                    <a:pt x="85920" y="14707"/>
                    <a:pt x="86361" y="14707"/>
                    <a:pt x="86802" y="14707"/>
                  </a:cubicBezTo>
                  <a:cubicBezTo>
                    <a:pt x="87679" y="14707"/>
                    <a:pt x="88561" y="15035"/>
                    <a:pt x="89002" y="15035"/>
                  </a:cubicBezTo>
                  <a:cubicBezTo>
                    <a:pt x="88561" y="15369"/>
                    <a:pt x="88561" y="15035"/>
                    <a:pt x="88120" y="15035"/>
                  </a:cubicBezTo>
                  <a:cubicBezTo>
                    <a:pt x="88120" y="15035"/>
                    <a:pt x="87679" y="15035"/>
                    <a:pt x="87243" y="15035"/>
                  </a:cubicBezTo>
                  <a:cubicBezTo>
                    <a:pt x="86802" y="15035"/>
                    <a:pt x="86361" y="15035"/>
                    <a:pt x="85920" y="15035"/>
                  </a:cubicBezTo>
                  <a:cubicBezTo>
                    <a:pt x="85920" y="15035"/>
                    <a:pt x="85479" y="14707"/>
                    <a:pt x="85479" y="14707"/>
                  </a:cubicBezTo>
                  <a:cubicBezTo>
                    <a:pt x="85479" y="14707"/>
                    <a:pt x="85038" y="15035"/>
                    <a:pt x="85038" y="15035"/>
                  </a:cubicBezTo>
                  <a:cubicBezTo>
                    <a:pt x="85038" y="15035"/>
                    <a:pt x="84603" y="15035"/>
                    <a:pt x="84162" y="15035"/>
                  </a:cubicBezTo>
                  <a:cubicBezTo>
                    <a:pt x="83721" y="14707"/>
                    <a:pt x="83721" y="14373"/>
                    <a:pt x="83280" y="14373"/>
                  </a:cubicBezTo>
                  <a:cubicBezTo>
                    <a:pt x="82839" y="14044"/>
                    <a:pt x="82398" y="14044"/>
                    <a:pt x="81963" y="14044"/>
                  </a:cubicBezTo>
                  <a:cubicBezTo>
                    <a:pt x="81963" y="14044"/>
                    <a:pt x="82398" y="14373"/>
                    <a:pt x="82398" y="14373"/>
                  </a:cubicBezTo>
                  <a:cubicBezTo>
                    <a:pt x="82398" y="14373"/>
                    <a:pt x="82398" y="14373"/>
                    <a:pt x="81963" y="14373"/>
                  </a:cubicBezTo>
                  <a:cubicBezTo>
                    <a:pt x="82398" y="14707"/>
                    <a:pt x="82398" y="14707"/>
                    <a:pt x="82398" y="14707"/>
                  </a:cubicBezTo>
                  <a:cubicBezTo>
                    <a:pt x="82398" y="14707"/>
                    <a:pt x="81963" y="14707"/>
                    <a:pt x="81522" y="14707"/>
                  </a:cubicBezTo>
                  <a:cubicBezTo>
                    <a:pt x="81522" y="14707"/>
                    <a:pt x="81522" y="15035"/>
                    <a:pt x="81522" y="15035"/>
                  </a:cubicBezTo>
                  <a:cubicBezTo>
                    <a:pt x="81522" y="15035"/>
                    <a:pt x="81522" y="15035"/>
                    <a:pt x="81522" y="15035"/>
                  </a:cubicBezTo>
                  <a:cubicBezTo>
                    <a:pt x="81522" y="15035"/>
                    <a:pt x="81081" y="15035"/>
                    <a:pt x="81081" y="14707"/>
                  </a:cubicBezTo>
                  <a:cubicBezTo>
                    <a:pt x="81963" y="14707"/>
                    <a:pt x="80640" y="14373"/>
                    <a:pt x="80640" y="14044"/>
                  </a:cubicBezTo>
                  <a:cubicBezTo>
                    <a:pt x="80640" y="14044"/>
                    <a:pt x="81081" y="14044"/>
                    <a:pt x="81081" y="14044"/>
                  </a:cubicBezTo>
                  <a:cubicBezTo>
                    <a:pt x="81081" y="14044"/>
                    <a:pt x="81081" y="14044"/>
                    <a:pt x="80640" y="14044"/>
                  </a:cubicBezTo>
                  <a:cubicBezTo>
                    <a:pt x="81522" y="14044"/>
                    <a:pt x="80640" y="13711"/>
                    <a:pt x="80640" y="13382"/>
                  </a:cubicBezTo>
                  <a:cubicBezTo>
                    <a:pt x="80199" y="13711"/>
                    <a:pt x="79758" y="13711"/>
                    <a:pt x="79322" y="13711"/>
                  </a:cubicBezTo>
                  <a:cubicBezTo>
                    <a:pt x="79322" y="13711"/>
                    <a:pt x="79322" y="13711"/>
                    <a:pt x="79322" y="13711"/>
                  </a:cubicBezTo>
                  <a:cubicBezTo>
                    <a:pt x="78881" y="13711"/>
                    <a:pt x="79322" y="14044"/>
                    <a:pt x="78881" y="14373"/>
                  </a:cubicBezTo>
                  <a:cubicBezTo>
                    <a:pt x="79322" y="14373"/>
                    <a:pt x="79322" y="14373"/>
                    <a:pt x="79758" y="14373"/>
                  </a:cubicBezTo>
                  <a:cubicBezTo>
                    <a:pt x="79758" y="14373"/>
                    <a:pt x="79758" y="14373"/>
                    <a:pt x="79322" y="14373"/>
                  </a:cubicBezTo>
                  <a:cubicBezTo>
                    <a:pt x="79758" y="14373"/>
                    <a:pt x="80199" y="14707"/>
                    <a:pt x="80199" y="14707"/>
                  </a:cubicBezTo>
                  <a:cubicBezTo>
                    <a:pt x="80199" y="15035"/>
                    <a:pt x="79758" y="14707"/>
                    <a:pt x="79758" y="14707"/>
                  </a:cubicBezTo>
                  <a:cubicBezTo>
                    <a:pt x="79758" y="15035"/>
                    <a:pt x="80199" y="15035"/>
                    <a:pt x="80199" y="15035"/>
                  </a:cubicBezTo>
                  <a:cubicBezTo>
                    <a:pt x="79758" y="15035"/>
                    <a:pt x="79322" y="15035"/>
                    <a:pt x="78881" y="15035"/>
                  </a:cubicBezTo>
                  <a:cubicBezTo>
                    <a:pt x="78881" y="15035"/>
                    <a:pt x="79758" y="15369"/>
                    <a:pt x="79758" y="15369"/>
                  </a:cubicBezTo>
                  <a:cubicBezTo>
                    <a:pt x="79758" y="15369"/>
                    <a:pt x="79758" y="15697"/>
                    <a:pt x="79322" y="15697"/>
                  </a:cubicBezTo>
                  <a:cubicBezTo>
                    <a:pt x="79758" y="15697"/>
                    <a:pt x="79758" y="15697"/>
                    <a:pt x="79758" y="15697"/>
                  </a:cubicBezTo>
                  <a:cubicBezTo>
                    <a:pt x="79322" y="15697"/>
                    <a:pt x="78881" y="15369"/>
                    <a:pt x="78440" y="15369"/>
                  </a:cubicBezTo>
                  <a:cubicBezTo>
                    <a:pt x="78440" y="15369"/>
                    <a:pt x="78440" y="15369"/>
                    <a:pt x="78881" y="15697"/>
                  </a:cubicBezTo>
                  <a:cubicBezTo>
                    <a:pt x="78440" y="15369"/>
                    <a:pt x="78440" y="15697"/>
                    <a:pt x="77999" y="15369"/>
                  </a:cubicBezTo>
                  <a:cubicBezTo>
                    <a:pt x="78440" y="15697"/>
                    <a:pt x="78881" y="16031"/>
                    <a:pt x="78881" y="16031"/>
                  </a:cubicBezTo>
                  <a:cubicBezTo>
                    <a:pt x="78881" y="16031"/>
                    <a:pt x="78881" y="15697"/>
                    <a:pt x="78881" y="15697"/>
                  </a:cubicBezTo>
                  <a:cubicBezTo>
                    <a:pt x="80199" y="15697"/>
                    <a:pt x="79322" y="16359"/>
                    <a:pt x="78881" y="16359"/>
                  </a:cubicBezTo>
                  <a:cubicBezTo>
                    <a:pt x="79758" y="16359"/>
                    <a:pt x="80199" y="16693"/>
                    <a:pt x="80640" y="17022"/>
                  </a:cubicBezTo>
                  <a:cubicBezTo>
                    <a:pt x="80640" y="17355"/>
                    <a:pt x="80640" y="17684"/>
                    <a:pt x="81081" y="17684"/>
                  </a:cubicBezTo>
                  <a:cubicBezTo>
                    <a:pt x="81522" y="17684"/>
                    <a:pt x="81963" y="17355"/>
                    <a:pt x="81963" y="17355"/>
                  </a:cubicBezTo>
                  <a:cubicBezTo>
                    <a:pt x="82398" y="17684"/>
                    <a:pt x="81081" y="18018"/>
                    <a:pt x="81522" y="18346"/>
                  </a:cubicBezTo>
                  <a:cubicBezTo>
                    <a:pt x="80640" y="18018"/>
                    <a:pt x="81081" y="19342"/>
                    <a:pt x="81963" y="19342"/>
                  </a:cubicBezTo>
                  <a:cubicBezTo>
                    <a:pt x="81081" y="19670"/>
                    <a:pt x="80640" y="18346"/>
                    <a:pt x="80199" y="18680"/>
                  </a:cubicBezTo>
                  <a:cubicBezTo>
                    <a:pt x="80199" y="18346"/>
                    <a:pt x="79758" y="18346"/>
                    <a:pt x="79322" y="18346"/>
                  </a:cubicBezTo>
                  <a:cubicBezTo>
                    <a:pt x="79322" y="18680"/>
                    <a:pt x="79758" y="19008"/>
                    <a:pt x="79758" y="19342"/>
                  </a:cubicBezTo>
                  <a:cubicBezTo>
                    <a:pt x="79758" y="19670"/>
                    <a:pt x="79758" y="19342"/>
                    <a:pt x="79758" y="19670"/>
                  </a:cubicBezTo>
                  <a:cubicBezTo>
                    <a:pt x="79322" y="20004"/>
                    <a:pt x="79322" y="20332"/>
                    <a:pt x="79322" y="20666"/>
                  </a:cubicBezTo>
                  <a:cubicBezTo>
                    <a:pt x="79322" y="20995"/>
                    <a:pt x="79758" y="21329"/>
                    <a:pt x="79322" y="21657"/>
                  </a:cubicBezTo>
                  <a:cubicBezTo>
                    <a:pt x="79322" y="21329"/>
                    <a:pt x="78881" y="20666"/>
                    <a:pt x="78440" y="20332"/>
                  </a:cubicBezTo>
                  <a:cubicBezTo>
                    <a:pt x="77999" y="20004"/>
                    <a:pt x="77558" y="19670"/>
                    <a:pt x="77117" y="19008"/>
                  </a:cubicBezTo>
                  <a:cubicBezTo>
                    <a:pt x="77117" y="18680"/>
                    <a:pt x="77117" y="18346"/>
                    <a:pt x="76682" y="18346"/>
                  </a:cubicBezTo>
                  <a:cubicBezTo>
                    <a:pt x="76241" y="18018"/>
                    <a:pt x="76241" y="17684"/>
                    <a:pt x="76241" y="17684"/>
                  </a:cubicBezTo>
                  <a:cubicBezTo>
                    <a:pt x="76241" y="17684"/>
                    <a:pt x="76241" y="17355"/>
                    <a:pt x="76241" y="17355"/>
                  </a:cubicBezTo>
                  <a:cubicBezTo>
                    <a:pt x="76241" y="17355"/>
                    <a:pt x="75800" y="17355"/>
                    <a:pt x="75800" y="17022"/>
                  </a:cubicBezTo>
                  <a:cubicBezTo>
                    <a:pt x="75800" y="17022"/>
                    <a:pt x="75800" y="16693"/>
                    <a:pt x="76241" y="16693"/>
                  </a:cubicBezTo>
                  <a:cubicBezTo>
                    <a:pt x="75800" y="16693"/>
                    <a:pt x="75359" y="16693"/>
                    <a:pt x="75359" y="16031"/>
                  </a:cubicBezTo>
                  <a:cubicBezTo>
                    <a:pt x="74477" y="16359"/>
                    <a:pt x="74918" y="15697"/>
                    <a:pt x="74918" y="15697"/>
                  </a:cubicBezTo>
                  <a:cubicBezTo>
                    <a:pt x="74918" y="15369"/>
                    <a:pt x="75800" y="15369"/>
                    <a:pt x="74918" y="15035"/>
                  </a:cubicBezTo>
                  <a:cubicBezTo>
                    <a:pt x="75359" y="14707"/>
                    <a:pt x="74477" y="15035"/>
                    <a:pt x="74477" y="15035"/>
                  </a:cubicBezTo>
                  <a:cubicBezTo>
                    <a:pt x="74041" y="15369"/>
                    <a:pt x="74041" y="15697"/>
                    <a:pt x="74041" y="16031"/>
                  </a:cubicBezTo>
                  <a:cubicBezTo>
                    <a:pt x="73600" y="16031"/>
                    <a:pt x="73600" y="15697"/>
                    <a:pt x="73159" y="16359"/>
                  </a:cubicBezTo>
                  <a:cubicBezTo>
                    <a:pt x="73159" y="16693"/>
                    <a:pt x="73159" y="17022"/>
                    <a:pt x="73600" y="17022"/>
                  </a:cubicBezTo>
                  <a:cubicBezTo>
                    <a:pt x="73159" y="16693"/>
                    <a:pt x="73159" y="17022"/>
                    <a:pt x="72718" y="17022"/>
                  </a:cubicBezTo>
                  <a:cubicBezTo>
                    <a:pt x="72718" y="17022"/>
                    <a:pt x="71837" y="17022"/>
                    <a:pt x="71837" y="17022"/>
                  </a:cubicBezTo>
                  <a:cubicBezTo>
                    <a:pt x="71401" y="17355"/>
                    <a:pt x="71837" y="17684"/>
                    <a:pt x="71837" y="18018"/>
                  </a:cubicBezTo>
                  <a:cubicBezTo>
                    <a:pt x="71837" y="18346"/>
                    <a:pt x="71401" y="18018"/>
                    <a:pt x="70960" y="18018"/>
                  </a:cubicBezTo>
                  <a:cubicBezTo>
                    <a:pt x="70960" y="18018"/>
                    <a:pt x="70960" y="18346"/>
                    <a:pt x="70960" y="18018"/>
                  </a:cubicBezTo>
                  <a:cubicBezTo>
                    <a:pt x="70519" y="18346"/>
                    <a:pt x="69196" y="18680"/>
                    <a:pt x="69637" y="19008"/>
                  </a:cubicBezTo>
                  <a:cubicBezTo>
                    <a:pt x="68761" y="19670"/>
                    <a:pt x="68320" y="20666"/>
                    <a:pt x="68761" y="21657"/>
                  </a:cubicBezTo>
                  <a:cubicBezTo>
                    <a:pt x="68761" y="22319"/>
                    <a:pt x="69637" y="23315"/>
                    <a:pt x="68761" y="23977"/>
                  </a:cubicBezTo>
                  <a:cubicBezTo>
                    <a:pt x="69196" y="23977"/>
                    <a:pt x="70078" y="23315"/>
                    <a:pt x="70519" y="23977"/>
                  </a:cubicBezTo>
                  <a:cubicBezTo>
                    <a:pt x="70960" y="24639"/>
                    <a:pt x="69196" y="24968"/>
                    <a:pt x="69196" y="25302"/>
                  </a:cubicBezTo>
                  <a:cubicBezTo>
                    <a:pt x="69196" y="25302"/>
                    <a:pt x="68761" y="25302"/>
                    <a:pt x="68761" y="25302"/>
                  </a:cubicBezTo>
                  <a:cubicBezTo>
                    <a:pt x="68761" y="25630"/>
                    <a:pt x="68320" y="25630"/>
                    <a:pt x="67879" y="25630"/>
                  </a:cubicBezTo>
                  <a:cubicBezTo>
                    <a:pt x="67438" y="25964"/>
                    <a:pt x="67438" y="26292"/>
                    <a:pt x="66997" y="26626"/>
                  </a:cubicBezTo>
                  <a:cubicBezTo>
                    <a:pt x="66556" y="26626"/>
                    <a:pt x="66556" y="26292"/>
                    <a:pt x="66120" y="26626"/>
                  </a:cubicBezTo>
                  <a:cubicBezTo>
                    <a:pt x="66120" y="26626"/>
                    <a:pt x="66120" y="26954"/>
                    <a:pt x="65679" y="27288"/>
                  </a:cubicBezTo>
                  <a:cubicBezTo>
                    <a:pt x="66556" y="27288"/>
                    <a:pt x="65238" y="27950"/>
                    <a:pt x="64797" y="27950"/>
                  </a:cubicBezTo>
                  <a:cubicBezTo>
                    <a:pt x="65238" y="28613"/>
                    <a:pt x="64356" y="29603"/>
                    <a:pt x="63915" y="30265"/>
                  </a:cubicBezTo>
                  <a:cubicBezTo>
                    <a:pt x="62598" y="31590"/>
                    <a:pt x="61275" y="32586"/>
                    <a:pt x="59517" y="33248"/>
                  </a:cubicBezTo>
                  <a:cubicBezTo>
                    <a:pt x="57317" y="33910"/>
                    <a:pt x="55559" y="34572"/>
                    <a:pt x="53360" y="34572"/>
                  </a:cubicBezTo>
                  <a:cubicBezTo>
                    <a:pt x="52478" y="34900"/>
                    <a:pt x="51155" y="34900"/>
                    <a:pt x="50719" y="34900"/>
                  </a:cubicBezTo>
                  <a:cubicBezTo>
                    <a:pt x="50278" y="34900"/>
                    <a:pt x="49837" y="35563"/>
                    <a:pt x="49837" y="35563"/>
                  </a:cubicBezTo>
                  <a:cubicBezTo>
                    <a:pt x="49396" y="35563"/>
                    <a:pt x="48955" y="35234"/>
                    <a:pt x="48955" y="35234"/>
                  </a:cubicBezTo>
                  <a:cubicBezTo>
                    <a:pt x="48514" y="35234"/>
                    <a:pt x="48514" y="35234"/>
                    <a:pt x="48514" y="35234"/>
                  </a:cubicBezTo>
                  <a:cubicBezTo>
                    <a:pt x="47638" y="35234"/>
                    <a:pt x="46315" y="34572"/>
                    <a:pt x="46315" y="35234"/>
                  </a:cubicBezTo>
                  <a:cubicBezTo>
                    <a:pt x="45874" y="34572"/>
                    <a:pt x="45438" y="35563"/>
                    <a:pt x="44997" y="35563"/>
                  </a:cubicBezTo>
                  <a:cubicBezTo>
                    <a:pt x="44115" y="36225"/>
                    <a:pt x="43674" y="36887"/>
                    <a:pt x="42798" y="36887"/>
                  </a:cubicBezTo>
                  <a:cubicBezTo>
                    <a:pt x="41475" y="37221"/>
                    <a:pt x="40593" y="37221"/>
                    <a:pt x="39276" y="37221"/>
                  </a:cubicBezTo>
                  <a:cubicBezTo>
                    <a:pt x="39276" y="37221"/>
                    <a:pt x="38835" y="37221"/>
                    <a:pt x="38835" y="37221"/>
                  </a:cubicBezTo>
                  <a:cubicBezTo>
                    <a:pt x="37953" y="37221"/>
                    <a:pt x="37517" y="37883"/>
                    <a:pt x="37517" y="38211"/>
                  </a:cubicBezTo>
                  <a:cubicBezTo>
                    <a:pt x="37076" y="38545"/>
                    <a:pt x="36635" y="38545"/>
                    <a:pt x="35753" y="38874"/>
                  </a:cubicBezTo>
                  <a:cubicBezTo>
                    <a:pt x="35312" y="38874"/>
                    <a:pt x="34877" y="38874"/>
                    <a:pt x="34436" y="38874"/>
                  </a:cubicBezTo>
                  <a:cubicBezTo>
                    <a:pt x="33113" y="39207"/>
                    <a:pt x="32672" y="39207"/>
                    <a:pt x="31796" y="38874"/>
                  </a:cubicBezTo>
                  <a:cubicBezTo>
                    <a:pt x="31796" y="38874"/>
                    <a:pt x="31796" y="38545"/>
                    <a:pt x="31796" y="38545"/>
                  </a:cubicBezTo>
                  <a:cubicBezTo>
                    <a:pt x="31355" y="38545"/>
                    <a:pt x="31355" y="38545"/>
                    <a:pt x="31355" y="38545"/>
                  </a:cubicBezTo>
                  <a:cubicBezTo>
                    <a:pt x="30914" y="38874"/>
                    <a:pt x="30473" y="38874"/>
                    <a:pt x="30032" y="38874"/>
                  </a:cubicBezTo>
                  <a:cubicBezTo>
                    <a:pt x="28714" y="39207"/>
                    <a:pt x="28714" y="38545"/>
                    <a:pt x="29155" y="38211"/>
                  </a:cubicBezTo>
                  <a:cubicBezTo>
                    <a:pt x="28714" y="37883"/>
                    <a:pt x="28714" y="38545"/>
                    <a:pt x="28273" y="38874"/>
                  </a:cubicBezTo>
                  <a:cubicBezTo>
                    <a:pt x="27832" y="39207"/>
                    <a:pt x="26956" y="39536"/>
                    <a:pt x="26515" y="39536"/>
                  </a:cubicBezTo>
                  <a:cubicBezTo>
                    <a:pt x="26074" y="39870"/>
                    <a:pt x="25192" y="39870"/>
                    <a:pt x="24751" y="39870"/>
                  </a:cubicBezTo>
                  <a:cubicBezTo>
                    <a:pt x="24751" y="39870"/>
                    <a:pt x="24751" y="39870"/>
                    <a:pt x="24315" y="39870"/>
                  </a:cubicBezTo>
                  <a:cubicBezTo>
                    <a:pt x="24315" y="39870"/>
                    <a:pt x="24315" y="40204"/>
                    <a:pt x="24315" y="40204"/>
                  </a:cubicBezTo>
                  <a:cubicBezTo>
                    <a:pt x="23874" y="40532"/>
                    <a:pt x="23874" y="40532"/>
                    <a:pt x="23433" y="40866"/>
                  </a:cubicBezTo>
                  <a:cubicBezTo>
                    <a:pt x="22992" y="40866"/>
                    <a:pt x="22551" y="41194"/>
                    <a:pt x="22110" y="41528"/>
                  </a:cubicBezTo>
                  <a:cubicBezTo>
                    <a:pt x="21234" y="42190"/>
                    <a:pt x="20793" y="42190"/>
                    <a:pt x="19911" y="42518"/>
                  </a:cubicBezTo>
                  <a:cubicBezTo>
                    <a:pt x="19470" y="43181"/>
                    <a:pt x="19035" y="43514"/>
                    <a:pt x="18594" y="43843"/>
                  </a:cubicBezTo>
                  <a:cubicBezTo>
                    <a:pt x="17712" y="43843"/>
                    <a:pt x="16394" y="44505"/>
                    <a:pt x="15953" y="44505"/>
                  </a:cubicBezTo>
                  <a:cubicBezTo>
                    <a:pt x="15071" y="44839"/>
                    <a:pt x="13754" y="44839"/>
                    <a:pt x="12872" y="45501"/>
                  </a:cubicBezTo>
                  <a:cubicBezTo>
                    <a:pt x="12872" y="45829"/>
                    <a:pt x="12431" y="46163"/>
                    <a:pt x="11990" y="46492"/>
                  </a:cubicBezTo>
                  <a:cubicBezTo>
                    <a:pt x="11990" y="46492"/>
                    <a:pt x="11990" y="46492"/>
                    <a:pt x="11990" y="46163"/>
                  </a:cubicBezTo>
                  <a:cubicBezTo>
                    <a:pt x="11990" y="46825"/>
                    <a:pt x="11990" y="47154"/>
                    <a:pt x="11549" y="47488"/>
                  </a:cubicBezTo>
                  <a:cubicBezTo>
                    <a:pt x="11114" y="47816"/>
                    <a:pt x="11114" y="48812"/>
                    <a:pt x="10673" y="49140"/>
                  </a:cubicBezTo>
                  <a:cubicBezTo>
                    <a:pt x="10232" y="49140"/>
                    <a:pt x="10232" y="48812"/>
                    <a:pt x="10232" y="48812"/>
                  </a:cubicBezTo>
                  <a:cubicBezTo>
                    <a:pt x="10232" y="48812"/>
                    <a:pt x="9791" y="48812"/>
                    <a:pt x="9791" y="48812"/>
                  </a:cubicBezTo>
                  <a:cubicBezTo>
                    <a:pt x="9350" y="49140"/>
                    <a:pt x="9350" y="49474"/>
                    <a:pt x="8909" y="49140"/>
                  </a:cubicBezTo>
                  <a:cubicBezTo>
                    <a:pt x="8909" y="48812"/>
                    <a:pt x="9791" y="47488"/>
                    <a:pt x="8909" y="48150"/>
                  </a:cubicBezTo>
                  <a:cubicBezTo>
                    <a:pt x="8909" y="48150"/>
                    <a:pt x="8909" y="47488"/>
                    <a:pt x="8473" y="47154"/>
                  </a:cubicBezTo>
                  <a:cubicBezTo>
                    <a:pt x="8473" y="46825"/>
                    <a:pt x="8909" y="46163"/>
                    <a:pt x="9350" y="45501"/>
                  </a:cubicBezTo>
                  <a:cubicBezTo>
                    <a:pt x="9350" y="45501"/>
                    <a:pt x="9350" y="45167"/>
                    <a:pt x="9350" y="45167"/>
                  </a:cubicBezTo>
                  <a:cubicBezTo>
                    <a:pt x="8909" y="45167"/>
                    <a:pt x="8032" y="45501"/>
                    <a:pt x="8032" y="45829"/>
                  </a:cubicBezTo>
                  <a:cubicBezTo>
                    <a:pt x="7150" y="46492"/>
                    <a:pt x="6709" y="47816"/>
                    <a:pt x="6268" y="48478"/>
                  </a:cubicBezTo>
                  <a:cubicBezTo>
                    <a:pt x="6268" y="48812"/>
                    <a:pt x="6268" y="48812"/>
                    <a:pt x="5833" y="49140"/>
                  </a:cubicBezTo>
                  <a:cubicBezTo>
                    <a:pt x="5833" y="49140"/>
                    <a:pt x="5392" y="49474"/>
                    <a:pt x="5392" y="49474"/>
                  </a:cubicBezTo>
                  <a:cubicBezTo>
                    <a:pt x="5392" y="49802"/>
                    <a:pt x="5833" y="50136"/>
                    <a:pt x="5392" y="50465"/>
                  </a:cubicBezTo>
                  <a:cubicBezTo>
                    <a:pt x="6709" y="50465"/>
                    <a:pt x="6709" y="51789"/>
                    <a:pt x="6709" y="52451"/>
                  </a:cubicBezTo>
                  <a:cubicBezTo>
                    <a:pt x="6268" y="52785"/>
                    <a:pt x="6268" y="52785"/>
                    <a:pt x="6268" y="53113"/>
                  </a:cubicBezTo>
                  <a:cubicBezTo>
                    <a:pt x="6268" y="53447"/>
                    <a:pt x="6709" y="54109"/>
                    <a:pt x="6268" y="54438"/>
                  </a:cubicBezTo>
                  <a:cubicBezTo>
                    <a:pt x="5833" y="55100"/>
                    <a:pt x="5392" y="55434"/>
                    <a:pt x="4951" y="56096"/>
                  </a:cubicBezTo>
                  <a:cubicBezTo>
                    <a:pt x="4510" y="56424"/>
                    <a:pt x="4069" y="57086"/>
                    <a:pt x="4069" y="57749"/>
                  </a:cubicBezTo>
                  <a:cubicBezTo>
                    <a:pt x="3628" y="57749"/>
                    <a:pt x="4069" y="58083"/>
                    <a:pt x="4069" y="58411"/>
                  </a:cubicBezTo>
                  <a:cubicBezTo>
                    <a:pt x="3628" y="58745"/>
                    <a:pt x="3628" y="58745"/>
                    <a:pt x="3628" y="58745"/>
                  </a:cubicBezTo>
                  <a:cubicBezTo>
                    <a:pt x="3628" y="59073"/>
                    <a:pt x="3628" y="59407"/>
                    <a:pt x="3628" y="59735"/>
                  </a:cubicBezTo>
                  <a:cubicBezTo>
                    <a:pt x="3628" y="60397"/>
                    <a:pt x="4069" y="60731"/>
                    <a:pt x="4510" y="61060"/>
                  </a:cubicBezTo>
                  <a:cubicBezTo>
                    <a:pt x="4951" y="61393"/>
                    <a:pt x="4951" y="61722"/>
                    <a:pt x="5392" y="62056"/>
                  </a:cubicBezTo>
                  <a:cubicBezTo>
                    <a:pt x="5392" y="62056"/>
                    <a:pt x="4951" y="62384"/>
                    <a:pt x="5392" y="62384"/>
                  </a:cubicBezTo>
                  <a:cubicBezTo>
                    <a:pt x="5392" y="62718"/>
                    <a:pt x="5392" y="62384"/>
                    <a:pt x="5392" y="62718"/>
                  </a:cubicBezTo>
                  <a:cubicBezTo>
                    <a:pt x="5833" y="63046"/>
                    <a:pt x="5392" y="63046"/>
                    <a:pt x="5392" y="63380"/>
                  </a:cubicBezTo>
                  <a:cubicBezTo>
                    <a:pt x="5833" y="63708"/>
                    <a:pt x="6268" y="63708"/>
                    <a:pt x="6709" y="64042"/>
                  </a:cubicBezTo>
                  <a:cubicBezTo>
                    <a:pt x="7150" y="64370"/>
                    <a:pt x="7150" y="64704"/>
                    <a:pt x="7150" y="65033"/>
                  </a:cubicBezTo>
                  <a:cubicBezTo>
                    <a:pt x="7591" y="66029"/>
                    <a:pt x="8473" y="66691"/>
                    <a:pt x="8909" y="67353"/>
                  </a:cubicBezTo>
                  <a:cubicBezTo>
                    <a:pt x="9350" y="67353"/>
                    <a:pt x="9791" y="67681"/>
                    <a:pt x="10232" y="68015"/>
                  </a:cubicBezTo>
                  <a:cubicBezTo>
                    <a:pt x="10232" y="68344"/>
                    <a:pt x="9791" y="68344"/>
                    <a:pt x="10232" y="68677"/>
                  </a:cubicBezTo>
                  <a:cubicBezTo>
                    <a:pt x="9791" y="68677"/>
                    <a:pt x="9791" y="68677"/>
                    <a:pt x="9350" y="68677"/>
                  </a:cubicBezTo>
                  <a:cubicBezTo>
                    <a:pt x="9350" y="69006"/>
                    <a:pt x="9791" y="69006"/>
                    <a:pt x="9791" y="69340"/>
                  </a:cubicBezTo>
                  <a:cubicBezTo>
                    <a:pt x="9791" y="69668"/>
                    <a:pt x="9350" y="69668"/>
                    <a:pt x="9350" y="70002"/>
                  </a:cubicBezTo>
                  <a:cubicBezTo>
                    <a:pt x="9350" y="70330"/>
                    <a:pt x="9791" y="70330"/>
                    <a:pt x="9791" y="70664"/>
                  </a:cubicBezTo>
                  <a:cubicBezTo>
                    <a:pt x="9350" y="70664"/>
                    <a:pt x="9350" y="70664"/>
                    <a:pt x="9350" y="70664"/>
                  </a:cubicBezTo>
                  <a:cubicBezTo>
                    <a:pt x="9350" y="70992"/>
                    <a:pt x="8909" y="70992"/>
                    <a:pt x="8473" y="71326"/>
                  </a:cubicBezTo>
                  <a:cubicBezTo>
                    <a:pt x="8032" y="70992"/>
                    <a:pt x="7150" y="70002"/>
                    <a:pt x="7591" y="69340"/>
                  </a:cubicBezTo>
                  <a:cubicBezTo>
                    <a:pt x="7150" y="69340"/>
                    <a:pt x="7591" y="68677"/>
                    <a:pt x="7150" y="68344"/>
                  </a:cubicBezTo>
                  <a:cubicBezTo>
                    <a:pt x="6709" y="68344"/>
                    <a:pt x="7150" y="69006"/>
                    <a:pt x="7150" y="69006"/>
                  </a:cubicBezTo>
                  <a:cubicBezTo>
                    <a:pt x="6709" y="70002"/>
                    <a:pt x="5392" y="70002"/>
                    <a:pt x="5833" y="69006"/>
                  </a:cubicBezTo>
                  <a:cubicBezTo>
                    <a:pt x="5833" y="68344"/>
                    <a:pt x="6268" y="68015"/>
                    <a:pt x="5833" y="67353"/>
                  </a:cubicBezTo>
                  <a:cubicBezTo>
                    <a:pt x="4951" y="67019"/>
                    <a:pt x="4510" y="66691"/>
                    <a:pt x="4510" y="66029"/>
                  </a:cubicBezTo>
                  <a:cubicBezTo>
                    <a:pt x="3628" y="66691"/>
                    <a:pt x="3628" y="67019"/>
                    <a:pt x="4069" y="67353"/>
                  </a:cubicBezTo>
                  <a:cubicBezTo>
                    <a:pt x="4510" y="68015"/>
                    <a:pt x="4510" y="68677"/>
                    <a:pt x="4951" y="69340"/>
                  </a:cubicBezTo>
                  <a:cubicBezTo>
                    <a:pt x="4951" y="69340"/>
                    <a:pt x="5392" y="69668"/>
                    <a:pt x="5392" y="70002"/>
                  </a:cubicBezTo>
                  <a:cubicBezTo>
                    <a:pt x="6268" y="70002"/>
                    <a:pt x="6709" y="70002"/>
                    <a:pt x="7150" y="70664"/>
                  </a:cubicBezTo>
                  <a:cubicBezTo>
                    <a:pt x="7150" y="71326"/>
                    <a:pt x="6709" y="71654"/>
                    <a:pt x="6709" y="71988"/>
                  </a:cubicBezTo>
                  <a:cubicBezTo>
                    <a:pt x="6268" y="71988"/>
                    <a:pt x="5833" y="71988"/>
                    <a:pt x="5833" y="72317"/>
                  </a:cubicBezTo>
                  <a:cubicBezTo>
                    <a:pt x="5392" y="72317"/>
                    <a:pt x="5392" y="72317"/>
                    <a:pt x="5392" y="71988"/>
                  </a:cubicBezTo>
                  <a:cubicBezTo>
                    <a:pt x="5392" y="71988"/>
                    <a:pt x="5392" y="71654"/>
                    <a:pt x="5392" y="71326"/>
                  </a:cubicBezTo>
                  <a:cubicBezTo>
                    <a:pt x="4951" y="71654"/>
                    <a:pt x="4951" y="71988"/>
                    <a:pt x="4951" y="71988"/>
                  </a:cubicBezTo>
                  <a:cubicBezTo>
                    <a:pt x="4510" y="71988"/>
                    <a:pt x="4951" y="70664"/>
                    <a:pt x="4510" y="70330"/>
                  </a:cubicBezTo>
                  <a:cubicBezTo>
                    <a:pt x="4510" y="70330"/>
                    <a:pt x="4510" y="70664"/>
                    <a:pt x="4069" y="70992"/>
                  </a:cubicBezTo>
                  <a:cubicBezTo>
                    <a:pt x="4069" y="70330"/>
                    <a:pt x="4069" y="70002"/>
                    <a:pt x="3628" y="69340"/>
                  </a:cubicBezTo>
                  <a:cubicBezTo>
                    <a:pt x="3628" y="69668"/>
                    <a:pt x="3628" y="69668"/>
                    <a:pt x="3628" y="69668"/>
                  </a:cubicBezTo>
                  <a:cubicBezTo>
                    <a:pt x="3628" y="69340"/>
                    <a:pt x="3628" y="69006"/>
                    <a:pt x="3193" y="68677"/>
                  </a:cubicBezTo>
                  <a:cubicBezTo>
                    <a:pt x="3193" y="69340"/>
                    <a:pt x="3193" y="70330"/>
                    <a:pt x="3628" y="70992"/>
                  </a:cubicBezTo>
                  <a:cubicBezTo>
                    <a:pt x="3193" y="70664"/>
                    <a:pt x="3193" y="70664"/>
                    <a:pt x="3193" y="70664"/>
                  </a:cubicBezTo>
                  <a:cubicBezTo>
                    <a:pt x="2752" y="70002"/>
                    <a:pt x="3193" y="69340"/>
                    <a:pt x="2752" y="68677"/>
                  </a:cubicBezTo>
                  <a:cubicBezTo>
                    <a:pt x="2311" y="69006"/>
                    <a:pt x="2752" y="69668"/>
                    <a:pt x="2752" y="70002"/>
                  </a:cubicBezTo>
                  <a:cubicBezTo>
                    <a:pt x="2311" y="69668"/>
                    <a:pt x="1870" y="69668"/>
                    <a:pt x="1429" y="69668"/>
                  </a:cubicBezTo>
                  <a:cubicBezTo>
                    <a:pt x="1870" y="70002"/>
                    <a:pt x="2311" y="70002"/>
                    <a:pt x="2311" y="70330"/>
                  </a:cubicBezTo>
                  <a:cubicBezTo>
                    <a:pt x="2752" y="70664"/>
                    <a:pt x="2752" y="70664"/>
                    <a:pt x="2752" y="70992"/>
                  </a:cubicBezTo>
                  <a:cubicBezTo>
                    <a:pt x="3193" y="71326"/>
                    <a:pt x="4069" y="71654"/>
                    <a:pt x="4510" y="72317"/>
                  </a:cubicBezTo>
                  <a:cubicBezTo>
                    <a:pt x="5833" y="73313"/>
                    <a:pt x="7150" y="74637"/>
                    <a:pt x="8032" y="75961"/>
                  </a:cubicBezTo>
                  <a:cubicBezTo>
                    <a:pt x="8909" y="76952"/>
                    <a:pt x="9350" y="77614"/>
                    <a:pt x="8909" y="78276"/>
                  </a:cubicBezTo>
                  <a:cubicBezTo>
                    <a:pt x="8909" y="78939"/>
                    <a:pt x="8909" y="79272"/>
                    <a:pt x="9350" y="79935"/>
                  </a:cubicBezTo>
                  <a:cubicBezTo>
                    <a:pt x="9791" y="81259"/>
                    <a:pt x="11114" y="81921"/>
                    <a:pt x="11990" y="82917"/>
                  </a:cubicBezTo>
                  <a:cubicBezTo>
                    <a:pt x="12872" y="83579"/>
                    <a:pt x="12431" y="84242"/>
                    <a:pt x="12872" y="84904"/>
                  </a:cubicBezTo>
                  <a:cubicBezTo>
                    <a:pt x="13313" y="85566"/>
                    <a:pt x="14189" y="85894"/>
                    <a:pt x="14630" y="86890"/>
                  </a:cubicBezTo>
                  <a:cubicBezTo>
                    <a:pt x="15071" y="87219"/>
                    <a:pt x="15512" y="87881"/>
                    <a:pt x="15512" y="88215"/>
                  </a:cubicBezTo>
                  <a:cubicBezTo>
                    <a:pt x="15512" y="88877"/>
                    <a:pt x="15071" y="89539"/>
                    <a:pt x="15071" y="90201"/>
                  </a:cubicBezTo>
                  <a:cubicBezTo>
                    <a:pt x="15071" y="90530"/>
                    <a:pt x="15071" y="90863"/>
                    <a:pt x="15071" y="91192"/>
                  </a:cubicBezTo>
                  <a:cubicBezTo>
                    <a:pt x="15071" y="91526"/>
                    <a:pt x="15512" y="91526"/>
                    <a:pt x="15512" y="91854"/>
                  </a:cubicBezTo>
                  <a:cubicBezTo>
                    <a:pt x="15512" y="92188"/>
                    <a:pt x="15512" y="92188"/>
                    <a:pt x="15512" y="92516"/>
                  </a:cubicBezTo>
                  <a:cubicBezTo>
                    <a:pt x="15512" y="92516"/>
                    <a:pt x="15512" y="92516"/>
                    <a:pt x="15512" y="92850"/>
                  </a:cubicBezTo>
                  <a:cubicBezTo>
                    <a:pt x="15953" y="93512"/>
                    <a:pt x="16394" y="94837"/>
                    <a:pt x="16830" y="95827"/>
                  </a:cubicBezTo>
                  <a:cubicBezTo>
                    <a:pt x="17271" y="96161"/>
                    <a:pt x="17712" y="96489"/>
                    <a:pt x="18153" y="96823"/>
                  </a:cubicBezTo>
                  <a:cubicBezTo>
                    <a:pt x="18153" y="97151"/>
                    <a:pt x="18594" y="97814"/>
                    <a:pt x="18594" y="98147"/>
                  </a:cubicBezTo>
                  <a:cubicBezTo>
                    <a:pt x="19470" y="99138"/>
                    <a:pt x="20352" y="99800"/>
                    <a:pt x="20793" y="100462"/>
                  </a:cubicBezTo>
                  <a:cubicBezTo>
                    <a:pt x="20793" y="100796"/>
                    <a:pt x="21675" y="104107"/>
                    <a:pt x="20352" y="103773"/>
                  </a:cubicBezTo>
                  <a:cubicBezTo>
                    <a:pt x="20793" y="104107"/>
                    <a:pt x="21234" y="104107"/>
                    <a:pt x="20793" y="104435"/>
                  </a:cubicBezTo>
                  <a:cubicBezTo>
                    <a:pt x="21234" y="104435"/>
                    <a:pt x="20793" y="105098"/>
                    <a:pt x="20793" y="105431"/>
                  </a:cubicBezTo>
                  <a:cubicBezTo>
                    <a:pt x="20793" y="105431"/>
                    <a:pt x="21234" y="105431"/>
                    <a:pt x="21234" y="105760"/>
                  </a:cubicBezTo>
                  <a:cubicBezTo>
                    <a:pt x="21234" y="106094"/>
                    <a:pt x="20352" y="105760"/>
                    <a:pt x="20352" y="105760"/>
                  </a:cubicBezTo>
                  <a:cubicBezTo>
                    <a:pt x="20793" y="106094"/>
                    <a:pt x="20793" y="106422"/>
                    <a:pt x="20793" y="106756"/>
                  </a:cubicBezTo>
                  <a:cubicBezTo>
                    <a:pt x="19911" y="106094"/>
                    <a:pt x="20793" y="105760"/>
                    <a:pt x="20793" y="105098"/>
                  </a:cubicBezTo>
                  <a:cubicBezTo>
                    <a:pt x="19911" y="105760"/>
                    <a:pt x="19911" y="106094"/>
                    <a:pt x="20352" y="107084"/>
                  </a:cubicBezTo>
                  <a:cubicBezTo>
                    <a:pt x="20352" y="107746"/>
                    <a:pt x="20352" y="108742"/>
                    <a:pt x="20352" y="109405"/>
                  </a:cubicBezTo>
                  <a:cubicBezTo>
                    <a:pt x="20793" y="109405"/>
                    <a:pt x="20793" y="109071"/>
                    <a:pt x="20793" y="109071"/>
                  </a:cubicBezTo>
                  <a:cubicBezTo>
                    <a:pt x="20793" y="109733"/>
                    <a:pt x="20352" y="109405"/>
                    <a:pt x="20352" y="109733"/>
                  </a:cubicBezTo>
                  <a:cubicBezTo>
                    <a:pt x="19911" y="110067"/>
                    <a:pt x="19470" y="110729"/>
                    <a:pt x="19035" y="111057"/>
                  </a:cubicBezTo>
                  <a:cubicBezTo>
                    <a:pt x="18594" y="111391"/>
                    <a:pt x="17712" y="111719"/>
                    <a:pt x="17271" y="111391"/>
                  </a:cubicBezTo>
                  <a:cubicBezTo>
                    <a:pt x="16394" y="111391"/>
                    <a:pt x="15953" y="110729"/>
                    <a:pt x="15512" y="110729"/>
                  </a:cubicBezTo>
                  <a:cubicBezTo>
                    <a:pt x="15512" y="111391"/>
                    <a:pt x="15512" y="111391"/>
                    <a:pt x="15071" y="112053"/>
                  </a:cubicBezTo>
                  <a:cubicBezTo>
                    <a:pt x="15071" y="112053"/>
                    <a:pt x="15512" y="112382"/>
                    <a:pt x="15512" y="112382"/>
                  </a:cubicBezTo>
                  <a:cubicBezTo>
                    <a:pt x="15512" y="112715"/>
                    <a:pt x="15512" y="113044"/>
                    <a:pt x="15512" y="113044"/>
                  </a:cubicBezTo>
                  <a:cubicBezTo>
                    <a:pt x="15512" y="113706"/>
                    <a:pt x="15512" y="114040"/>
                    <a:pt x="15512" y="114368"/>
                  </a:cubicBezTo>
                  <a:cubicBezTo>
                    <a:pt x="15512" y="114702"/>
                    <a:pt x="15512" y="114702"/>
                    <a:pt x="15512" y="115030"/>
                  </a:cubicBezTo>
                  <a:cubicBezTo>
                    <a:pt x="15953" y="115030"/>
                    <a:pt x="16394" y="115364"/>
                    <a:pt x="16394" y="115693"/>
                  </a:cubicBezTo>
                  <a:cubicBezTo>
                    <a:pt x="17271" y="114368"/>
                    <a:pt x="20793" y="116355"/>
                    <a:pt x="21675" y="117017"/>
                  </a:cubicBezTo>
                  <a:cubicBezTo>
                    <a:pt x="22110" y="117351"/>
                    <a:pt x="22551" y="118013"/>
                    <a:pt x="22992" y="118013"/>
                  </a:cubicBezTo>
                  <a:cubicBezTo>
                    <a:pt x="23433" y="118341"/>
                    <a:pt x="24315" y="118341"/>
                    <a:pt x="24315" y="118341"/>
                  </a:cubicBezTo>
                  <a:cubicBezTo>
                    <a:pt x="25192" y="118341"/>
                    <a:pt x="25633" y="118675"/>
                    <a:pt x="26074" y="118675"/>
                  </a:cubicBezTo>
                  <a:cubicBezTo>
                    <a:pt x="26074" y="118341"/>
                    <a:pt x="25633" y="118341"/>
                    <a:pt x="25633" y="118341"/>
                  </a:cubicBezTo>
                  <a:cubicBezTo>
                    <a:pt x="26074" y="118341"/>
                    <a:pt x="26515" y="118675"/>
                    <a:pt x="26515" y="118675"/>
                  </a:cubicBezTo>
                  <a:cubicBezTo>
                    <a:pt x="26515" y="118675"/>
                    <a:pt x="26074" y="118675"/>
                    <a:pt x="25633" y="118675"/>
                  </a:cubicBezTo>
                  <a:cubicBezTo>
                    <a:pt x="26515" y="119003"/>
                    <a:pt x="26956" y="119337"/>
                    <a:pt x="27391" y="119337"/>
                  </a:cubicBezTo>
                  <a:cubicBezTo>
                    <a:pt x="27832" y="119337"/>
                    <a:pt x="28273" y="119003"/>
                    <a:pt x="28714" y="119337"/>
                  </a:cubicBezTo>
                  <a:cubicBezTo>
                    <a:pt x="29155" y="119337"/>
                    <a:pt x="29155" y="119337"/>
                    <a:pt x="29596" y="119337"/>
                  </a:cubicBezTo>
                  <a:cubicBezTo>
                    <a:pt x="29596" y="119337"/>
                    <a:pt x="30032" y="119337"/>
                    <a:pt x="30032" y="119337"/>
                  </a:cubicBezTo>
                  <a:cubicBezTo>
                    <a:pt x="30473" y="119003"/>
                    <a:pt x="30914" y="119337"/>
                    <a:pt x="31355" y="119337"/>
                  </a:cubicBezTo>
                  <a:cubicBezTo>
                    <a:pt x="31796" y="118675"/>
                    <a:pt x="34436" y="119666"/>
                    <a:pt x="34877" y="120000"/>
                  </a:cubicBezTo>
                  <a:cubicBezTo>
                    <a:pt x="34877" y="119003"/>
                    <a:pt x="37076" y="119666"/>
                    <a:pt x="37953" y="119666"/>
                  </a:cubicBezTo>
                  <a:cubicBezTo>
                    <a:pt x="37953" y="119666"/>
                    <a:pt x="37953" y="119666"/>
                    <a:pt x="37953" y="119666"/>
                  </a:cubicBezTo>
                  <a:cubicBezTo>
                    <a:pt x="37517" y="119666"/>
                    <a:pt x="37076" y="119337"/>
                    <a:pt x="37076" y="119337"/>
                  </a:cubicBezTo>
                  <a:cubicBezTo>
                    <a:pt x="37076" y="119337"/>
                    <a:pt x="37076" y="119337"/>
                    <a:pt x="37076" y="119666"/>
                  </a:cubicBezTo>
                  <a:cubicBezTo>
                    <a:pt x="35753" y="119337"/>
                    <a:pt x="37517" y="119337"/>
                    <a:pt x="37953" y="119003"/>
                  </a:cubicBezTo>
                  <a:cubicBezTo>
                    <a:pt x="38394" y="119003"/>
                    <a:pt x="40158" y="119337"/>
                    <a:pt x="38835" y="119003"/>
                  </a:cubicBezTo>
                  <a:cubicBezTo>
                    <a:pt x="39276" y="118675"/>
                    <a:pt x="40158" y="118675"/>
                    <a:pt x="40593" y="118675"/>
                  </a:cubicBezTo>
                  <a:cubicBezTo>
                    <a:pt x="41034" y="118341"/>
                    <a:pt x="40593" y="118341"/>
                    <a:pt x="41034" y="118013"/>
                  </a:cubicBezTo>
                  <a:cubicBezTo>
                    <a:pt x="41475" y="117017"/>
                    <a:pt x="42798" y="117679"/>
                    <a:pt x="43674" y="117017"/>
                  </a:cubicBezTo>
                  <a:cubicBezTo>
                    <a:pt x="42798" y="116689"/>
                    <a:pt x="44115" y="116355"/>
                    <a:pt x="44556" y="116355"/>
                  </a:cubicBezTo>
                  <a:cubicBezTo>
                    <a:pt x="44115" y="116355"/>
                    <a:pt x="44115" y="116026"/>
                    <a:pt x="44115" y="116026"/>
                  </a:cubicBezTo>
                  <a:cubicBezTo>
                    <a:pt x="44556" y="116026"/>
                    <a:pt x="45438" y="116026"/>
                    <a:pt x="45874" y="116026"/>
                  </a:cubicBezTo>
                  <a:cubicBezTo>
                    <a:pt x="46315" y="116026"/>
                    <a:pt x="46756" y="116355"/>
                    <a:pt x="46756" y="116355"/>
                  </a:cubicBezTo>
                  <a:cubicBezTo>
                    <a:pt x="46756" y="116355"/>
                    <a:pt x="47197" y="116355"/>
                    <a:pt x="47197" y="116355"/>
                  </a:cubicBezTo>
                  <a:cubicBezTo>
                    <a:pt x="47197" y="116355"/>
                    <a:pt x="47197" y="116026"/>
                    <a:pt x="47197" y="116026"/>
                  </a:cubicBezTo>
                  <a:cubicBezTo>
                    <a:pt x="47638" y="116026"/>
                    <a:pt x="47638" y="116026"/>
                    <a:pt x="48079" y="116355"/>
                  </a:cubicBezTo>
                  <a:cubicBezTo>
                    <a:pt x="48079" y="116355"/>
                    <a:pt x="48079" y="116026"/>
                    <a:pt x="48079" y="116026"/>
                  </a:cubicBezTo>
                  <a:cubicBezTo>
                    <a:pt x="47638" y="115364"/>
                    <a:pt x="48955" y="115693"/>
                    <a:pt x="49396" y="115693"/>
                  </a:cubicBezTo>
                  <a:cubicBezTo>
                    <a:pt x="47197" y="115364"/>
                    <a:pt x="51155" y="113378"/>
                    <a:pt x="51596" y="113378"/>
                  </a:cubicBezTo>
                  <a:cubicBezTo>
                    <a:pt x="52919" y="112715"/>
                    <a:pt x="54677" y="113378"/>
                    <a:pt x="56000" y="113378"/>
                  </a:cubicBezTo>
                  <a:cubicBezTo>
                    <a:pt x="56435" y="113378"/>
                    <a:pt x="56435" y="113044"/>
                    <a:pt x="56876" y="113044"/>
                  </a:cubicBezTo>
                  <a:cubicBezTo>
                    <a:pt x="57317" y="112715"/>
                    <a:pt x="58199" y="113044"/>
                    <a:pt x="58640" y="112715"/>
                  </a:cubicBezTo>
                  <a:cubicBezTo>
                    <a:pt x="59517" y="112715"/>
                    <a:pt x="59958" y="112715"/>
                    <a:pt x="60840" y="112715"/>
                  </a:cubicBezTo>
                  <a:cubicBezTo>
                    <a:pt x="61275" y="112715"/>
                    <a:pt x="61275" y="112715"/>
                    <a:pt x="61716" y="112715"/>
                  </a:cubicBezTo>
                  <a:cubicBezTo>
                    <a:pt x="62157" y="112715"/>
                    <a:pt x="62598" y="112382"/>
                    <a:pt x="63039" y="112382"/>
                  </a:cubicBezTo>
                  <a:cubicBezTo>
                    <a:pt x="63915" y="112382"/>
                    <a:pt x="64356" y="112715"/>
                    <a:pt x="65238" y="112715"/>
                  </a:cubicBezTo>
                  <a:cubicBezTo>
                    <a:pt x="65238" y="112715"/>
                    <a:pt x="66120" y="113044"/>
                    <a:pt x="66120" y="113044"/>
                  </a:cubicBezTo>
                  <a:cubicBezTo>
                    <a:pt x="66556" y="113044"/>
                    <a:pt x="66556" y="112715"/>
                    <a:pt x="66997" y="112715"/>
                  </a:cubicBezTo>
                  <a:cubicBezTo>
                    <a:pt x="67879" y="112382"/>
                    <a:pt x="68761" y="113044"/>
                    <a:pt x="68320" y="113706"/>
                  </a:cubicBezTo>
                  <a:cubicBezTo>
                    <a:pt x="68761" y="113706"/>
                    <a:pt x="69196" y="113378"/>
                    <a:pt x="69637" y="113706"/>
                  </a:cubicBezTo>
                  <a:cubicBezTo>
                    <a:pt x="69637" y="112382"/>
                    <a:pt x="71837" y="113706"/>
                    <a:pt x="71837" y="113044"/>
                  </a:cubicBezTo>
                  <a:cubicBezTo>
                    <a:pt x="72277" y="112715"/>
                    <a:pt x="73159" y="112715"/>
                    <a:pt x="73600" y="112715"/>
                  </a:cubicBezTo>
                  <a:cubicBezTo>
                    <a:pt x="74041" y="112715"/>
                    <a:pt x="74477" y="112715"/>
                    <a:pt x="74918" y="112715"/>
                  </a:cubicBezTo>
                  <a:cubicBezTo>
                    <a:pt x="75359" y="112715"/>
                    <a:pt x="75359" y="112715"/>
                    <a:pt x="75800" y="113044"/>
                  </a:cubicBezTo>
                  <a:cubicBezTo>
                    <a:pt x="76241" y="113378"/>
                    <a:pt x="75800" y="113378"/>
                    <a:pt x="76682" y="113378"/>
                  </a:cubicBezTo>
                  <a:cubicBezTo>
                    <a:pt x="77117" y="113378"/>
                    <a:pt x="77117" y="113044"/>
                    <a:pt x="77558" y="113044"/>
                  </a:cubicBezTo>
                  <a:cubicBezTo>
                    <a:pt x="77999" y="112715"/>
                    <a:pt x="78440" y="113378"/>
                    <a:pt x="78881" y="113044"/>
                  </a:cubicBezTo>
                  <a:cubicBezTo>
                    <a:pt x="78881" y="113044"/>
                    <a:pt x="80199" y="112382"/>
                    <a:pt x="80640" y="112382"/>
                  </a:cubicBezTo>
                  <a:cubicBezTo>
                    <a:pt x="80640" y="112382"/>
                    <a:pt x="80640" y="111719"/>
                    <a:pt x="81081" y="111719"/>
                  </a:cubicBezTo>
                  <a:cubicBezTo>
                    <a:pt x="81081" y="111391"/>
                    <a:pt x="81522" y="111391"/>
                    <a:pt x="81522" y="111391"/>
                  </a:cubicBezTo>
                  <a:cubicBezTo>
                    <a:pt x="81963" y="111057"/>
                    <a:pt x="81963" y="111057"/>
                    <a:pt x="82398" y="110729"/>
                  </a:cubicBezTo>
                  <a:cubicBezTo>
                    <a:pt x="82398" y="110395"/>
                    <a:pt x="82398" y="110067"/>
                    <a:pt x="82398" y="110067"/>
                  </a:cubicBezTo>
                  <a:cubicBezTo>
                    <a:pt x="82839" y="109405"/>
                    <a:pt x="83280" y="108408"/>
                    <a:pt x="84162" y="108080"/>
                  </a:cubicBezTo>
                  <a:cubicBezTo>
                    <a:pt x="85038" y="107418"/>
                    <a:pt x="86361" y="107746"/>
                    <a:pt x="87679" y="107418"/>
                  </a:cubicBezTo>
                  <a:cubicBezTo>
                    <a:pt x="88561" y="107084"/>
                    <a:pt x="89443" y="106756"/>
                    <a:pt x="90319" y="106422"/>
                  </a:cubicBezTo>
                  <a:cubicBezTo>
                    <a:pt x="92083" y="105760"/>
                    <a:pt x="93400" y="105431"/>
                    <a:pt x="94723" y="104769"/>
                  </a:cubicBezTo>
                  <a:cubicBezTo>
                    <a:pt x="95164" y="104769"/>
                    <a:pt x="95600" y="104435"/>
                    <a:pt x="96482" y="104107"/>
                  </a:cubicBezTo>
                  <a:cubicBezTo>
                    <a:pt x="96923" y="103773"/>
                    <a:pt x="97364" y="103773"/>
                    <a:pt x="98240" y="103773"/>
                  </a:cubicBezTo>
                  <a:cubicBezTo>
                    <a:pt x="98240" y="103773"/>
                    <a:pt x="98681" y="103773"/>
                    <a:pt x="99122" y="103773"/>
                  </a:cubicBezTo>
                  <a:cubicBezTo>
                    <a:pt x="99563" y="103773"/>
                    <a:pt x="100445" y="103773"/>
                    <a:pt x="101322" y="104107"/>
                  </a:cubicBezTo>
                  <a:cubicBezTo>
                    <a:pt x="103521" y="104107"/>
                    <a:pt x="106161" y="104107"/>
                    <a:pt x="108802" y="103445"/>
                  </a:cubicBezTo>
                  <a:cubicBezTo>
                    <a:pt x="111442" y="102783"/>
                    <a:pt x="114523" y="102449"/>
                    <a:pt x="117164" y="101458"/>
                  </a:cubicBezTo>
                  <a:cubicBezTo>
                    <a:pt x="117605" y="101124"/>
                    <a:pt x="119363" y="100796"/>
                    <a:pt x="119804" y="100462"/>
                  </a:cubicBezTo>
                  <a:cubicBezTo>
                    <a:pt x="119804" y="100462"/>
                    <a:pt x="119804" y="100134"/>
                    <a:pt x="119804" y="100134"/>
                  </a:cubicBezTo>
                  <a:cubicBezTo>
                    <a:pt x="119804" y="98810"/>
                    <a:pt x="119804" y="97814"/>
                    <a:pt x="119804" y="96489"/>
                  </a:cubicBezTo>
                  <a:cubicBezTo>
                    <a:pt x="119804" y="91854"/>
                    <a:pt x="119804" y="86890"/>
                    <a:pt x="119804" y="82255"/>
                  </a:cubicBezTo>
                  <a:cubicBezTo>
                    <a:pt x="119804" y="68677"/>
                    <a:pt x="119804" y="54772"/>
                    <a:pt x="119804" y="41194"/>
                  </a:cubicBezTo>
                  <a:cubicBezTo>
                    <a:pt x="119804" y="35234"/>
                    <a:pt x="119804" y="29275"/>
                    <a:pt x="119804" y="23643"/>
                  </a:cubicBezTo>
                  <a:cubicBezTo>
                    <a:pt x="119804" y="21657"/>
                    <a:pt x="119804" y="19670"/>
                    <a:pt x="119804" y="17684"/>
                  </a:cubicBezTo>
                  <a:cubicBezTo>
                    <a:pt x="119804" y="16693"/>
                    <a:pt x="119804" y="15369"/>
                    <a:pt x="119804" y="14373"/>
                  </a:cubicBezTo>
                  <a:cubicBezTo>
                    <a:pt x="119804" y="14373"/>
                    <a:pt x="119804" y="14044"/>
                    <a:pt x="119804" y="14044"/>
                  </a:cubicBezTo>
                  <a:cubicBezTo>
                    <a:pt x="119363" y="14044"/>
                    <a:pt x="119363" y="14044"/>
                    <a:pt x="118928" y="14044"/>
                  </a:cubicBezTo>
                  <a:cubicBezTo>
                    <a:pt x="119363" y="14373"/>
                    <a:pt x="119363" y="14373"/>
                    <a:pt x="119363" y="14373"/>
                  </a:cubicBezTo>
                  <a:cubicBezTo>
                    <a:pt x="119363" y="14373"/>
                    <a:pt x="119363" y="14373"/>
                    <a:pt x="119363" y="14373"/>
                  </a:cubicBezTo>
                  <a:cubicBezTo>
                    <a:pt x="119363" y="14373"/>
                    <a:pt x="119363" y="14707"/>
                    <a:pt x="118928" y="14707"/>
                  </a:cubicBezTo>
                  <a:cubicBezTo>
                    <a:pt x="119363" y="14707"/>
                    <a:pt x="119363" y="14707"/>
                    <a:pt x="119363" y="14707"/>
                  </a:cubicBezTo>
                  <a:cubicBezTo>
                    <a:pt x="118487" y="14707"/>
                    <a:pt x="119363" y="15035"/>
                    <a:pt x="118928" y="15035"/>
                  </a:cubicBezTo>
                  <a:cubicBezTo>
                    <a:pt x="118487" y="15035"/>
                    <a:pt x="118928" y="15369"/>
                    <a:pt x="118487" y="15369"/>
                  </a:cubicBezTo>
                  <a:cubicBezTo>
                    <a:pt x="118487" y="15369"/>
                    <a:pt x="118487" y="15035"/>
                    <a:pt x="118487" y="15035"/>
                  </a:cubicBezTo>
                  <a:cubicBezTo>
                    <a:pt x="118487" y="15035"/>
                    <a:pt x="118487" y="15035"/>
                    <a:pt x="118487" y="15035"/>
                  </a:cubicBezTo>
                  <a:cubicBezTo>
                    <a:pt x="118487" y="15035"/>
                    <a:pt x="118487" y="15035"/>
                    <a:pt x="118487" y="15035"/>
                  </a:cubicBezTo>
                  <a:cubicBezTo>
                    <a:pt x="118046" y="15369"/>
                    <a:pt x="118046" y="15697"/>
                    <a:pt x="118487" y="16031"/>
                  </a:cubicBezTo>
                  <a:cubicBezTo>
                    <a:pt x="117605" y="16031"/>
                    <a:pt x="118046" y="16359"/>
                    <a:pt x="118046" y="16359"/>
                  </a:cubicBezTo>
                  <a:cubicBezTo>
                    <a:pt x="118046" y="16693"/>
                    <a:pt x="118046" y="17022"/>
                    <a:pt x="117605" y="17355"/>
                  </a:cubicBezTo>
                  <a:cubicBezTo>
                    <a:pt x="117605" y="17022"/>
                    <a:pt x="118046" y="16693"/>
                    <a:pt x="117605" y="16359"/>
                  </a:cubicBezTo>
                  <a:cubicBezTo>
                    <a:pt x="117605" y="16693"/>
                    <a:pt x="117164" y="16693"/>
                    <a:pt x="116723" y="16359"/>
                  </a:cubicBezTo>
                  <a:cubicBezTo>
                    <a:pt x="116723" y="16359"/>
                    <a:pt x="116723" y="16359"/>
                    <a:pt x="116723" y="16359"/>
                  </a:cubicBezTo>
                  <a:cubicBezTo>
                    <a:pt x="116723" y="16359"/>
                    <a:pt x="116723" y="16359"/>
                    <a:pt x="116723" y="16359"/>
                  </a:cubicBezTo>
                  <a:cubicBezTo>
                    <a:pt x="116723" y="16359"/>
                    <a:pt x="116723" y="16359"/>
                    <a:pt x="116723" y="16031"/>
                  </a:cubicBezTo>
                  <a:cubicBezTo>
                    <a:pt x="116723" y="16031"/>
                    <a:pt x="116287" y="16031"/>
                    <a:pt x="116287" y="16031"/>
                  </a:cubicBezTo>
                  <a:cubicBezTo>
                    <a:pt x="116723" y="16031"/>
                    <a:pt x="117164" y="16031"/>
                    <a:pt x="116287" y="16031"/>
                  </a:cubicBezTo>
                  <a:cubicBezTo>
                    <a:pt x="116723" y="15697"/>
                    <a:pt x="116723" y="15697"/>
                    <a:pt x="116723" y="15697"/>
                  </a:cubicBezTo>
                  <a:cubicBezTo>
                    <a:pt x="116287" y="15369"/>
                    <a:pt x="116287" y="15697"/>
                    <a:pt x="115846" y="15697"/>
                  </a:cubicBezTo>
                  <a:cubicBezTo>
                    <a:pt x="116287" y="15369"/>
                    <a:pt x="117605" y="14707"/>
                    <a:pt x="116723" y="14044"/>
                  </a:cubicBezTo>
                  <a:cubicBezTo>
                    <a:pt x="117164" y="14044"/>
                    <a:pt x="117164" y="14044"/>
                    <a:pt x="117164" y="14044"/>
                  </a:cubicBezTo>
                  <a:cubicBezTo>
                    <a:pt x="117164" y="14044"/>
                    <a:pt x="117164" y="14044"/>
                    <a:pt x="117605" y="14044"/>
                  </a:cubicBezTo>
                  <a:cubicBezTo>
                    <a:pt x="117605" y="14044"/>
                    <a:pt x="117164" y="13711"/>
                    <a:pt x="116723" y="13711"/>
                  </a:cubicBezTo>
                  <a:cubicBezTo>
                    <a:pt x="117164" y="13382"/>
                    <a:pt x="117164" y="13711"/>
                    <a:pt x="117605" y="13382"/>
                  </a:cubicBezTo>
                  <a:cubicBezTo>
                    <a:pt x="118046" y="13382"/>
                    <a:pt x="118046" y="13048"/>
                    <a:pt x="118487" y="13048"/>
                  </a:cubicBezTo>
                  <a:cubicBezTo>
                    <a:pt x="118046" y="13382"/>
                    <a:pt x="117605" y="13382"/>
                    <a:pt x="117605" y="13711"/>
                  </a:cubicBezTo>
                  <a:cubicBezTo>
                    <a:pt x="117605" y="13711"/>
                    <a:pt x="118046" y="13711"/>
                    <a:pt x="118046" y="13711"/>
                  </a:cubicBezTo>
                  <a:cubicBezTo>
                    <a:pt x="118046" y="13711"/>
                    <a:pt x="118046" y="13711"/>
                    <a:pt x="118046" y="13711"/>
                  </a:cubicBezTo>
                  <a:cubicBezTo>
                    <a:pt x="118046" y="13711"/>
                    <a:pt x="118046" y="13711"/>
                    <a:pt x="118046" y="13711"/>
                  </a:cubicBezTo>
                  <a:cubicBezTo>
                    <a:pt x="118046" y="13711"/>
                    <a:pt x="118046" y="13711"/>
                    <a:pt x="118046" y="13711"/>
                  </a:cubicBezTo>
                  <a:cubicBezTo>
                    <a:pt x="118046" y="13711"/>
                    <a:pt x="118487" y="13711"/>
                    <a:pt x="118487" y="13711"/>
                  </a:cubicBezTo>
                  <a:cubicBezTo>
                    <a:pt x="118487" y="13711"/>
                    <a:pt x="118487" y="13711"/>
                    <a:pt x="118487" y="13711"/>
                  </a:cubicBezTo>
                  <a:cubicBezTo>
                    <a:pt x="118928" y="13382"/>
                    <a:pt x="118928" y="13382"/>
                    <a:pt x="119804" y="13382"/>
                  </a:cubicBezTo>
                  <a:cubicBezTo>
                    <a:pt x="119804" y="12058"/>
                    <a:pt x="119804" y="11062"/>
                    <a:pt x="119804" y="9738"/>
                  </a:cubicBezTo>
                  <a:cubicBezTo>
                    <a:pt x="119804" y="8747"/>
                    <a:pt x="120245" y="7089"/>
                    <a:pt x="119804" y="6427"/>
                  </a:cubicBezTo>
                  <a:close/>
                  <a:moveTo>
                    <a:pt x="113647" y="7751"/>
                  </a:moveTo>
                  <a:cubicBezTo>
                    <a:pt x="113647" y="7751"/>
                    <a:pt x="113206" y="7423"/>
                    <a:pt x="113206" y="7423"/>
                  </a:cubicBezTo>
                  <a:cubicBezTo>
                    <a:pt x="113206" y="7751"/>
                    <a:pt x="113206" y="8085"/>
                    <a:pt x="113647" y="8085"/>
                  </a:cubicBezTo>
                  <a:cubicBezTo>
                    <a:pt x="113647" y="8085"/>
                    <a:pt x="113647" y="7751"/>
                    <a:pt x="113647" y="7751"/>
                  </a:cubicBezTo>
                  <a:close/>
                  <a:moveTo>
                    <a:pt x="1870" y="69340"/>
                  </a:moveTo>
                  <a:cubicBezTo>
                    <a:pt x="2311" y="70002"/>
                    <a:pt x="2311" y="68677"/>
                    <a:pt x="1429" y="68344"/>
                  </a:cubicBezTo>
                  <a:cubicBezTo>
                    <a:pt x="1429" y="68344"/>
                    <a:pt x="1870" y="68677"/>
                    <a:pt x="1870" y="68677"/>
                  </a:cubicBezTo>
                  <a:cubicBezTo>
                    <a:pt x="1429" y="68344"/>
                    <a:pt x="1429" y="68015"/>
                    <a:pt x="1429" y="68015"/>
                  </a:cubicBezTo>
                  <a:cubicBezTo>
                    <a:pt x="1429" y="67681"/>
                    <a:pt x="988" y="67353"/>
                    <a:pt x="988" y="67353"/>
                  </a:cubicBezTo>
                  <a:cubicBezTo>
                    <a:pt x="988" y="67019"/>
                    <a:pt x="111" y="66357"/>
                    <a:pt x="552" y="66029"/>
                  </a:cubicBezTo>
                  <a:cubicBezTo>
                    <a:pt x="-329" y="65367"/>
                    <a:pt x="111" y="66691"/>
                    <a:pt x="111" y="67019"/>
                  </a:cubicBezTo>
                  <a:cubicBezTo>
                    <a:pt x="552" y="67353"/>
                    <a:pt x="552" y="67681"/>
                    <a:pt x="988" y="68015"/>
                  </a:cubicBezTo>
                  <a:cubicBezTo>
                    <a:pt x="988" y="68677"/>
                    <a:pt x="1870" y="68677"/>
                    <a:pt x="1870" y="69340"/>
                  </a:cubicBezTo>
                  <a:close/>
                  <a:moveTo>
                    <a:pt x="17712" y="39870"/>
                  </a:moveTo>
                  <a:cubicBezTo>
                    <a:pt x="18153" y="39870"/>
                    <a:pt x="19035" y="39870"/>
                    <a:pt x="19035" y="39207"/>
                  </a:cubicBezTo>
                  <a:cubicBezTo>
                    <a:pt x="19035" y="38211"/>
                    <a:pt x="17271" y="39536"/>
                    <a:pt x="17712" y="39870"/>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01" name="Shape 2501"/>
            <p:cNvSpPr/>
            <p:nvPr/>
          </p:nvSpPr>
          <p:spPr>
            <a:xfrm>
              <a:off x="6258901" y="5332203"/>
              <a:ext cx="2011310" cy="1149961"/>
            </a:xfrm>
            <a:custGeom>
              <a:avLst/>
              <a:gdLst/>
              <a:ahLst/>
              <a:cxnLst/>
              <a:rect l="0" t="0" r="0" b="0"/>
              <a:pathLst>
                <a:path w="120000" h="120000" extrusionOk="0">
                  <a:moveTo>
                    <a:pt x="75918" y="111368"/>
                  </a:moveTo>
                  <a:cubicBezTo>
                    <a:pt x="75132" y="111368"/>
                    <a:pt x="74346" y="111368"/>
                    <a:pt x="73560" y="111368"/>
                  </a:cubicBezTo>
                  <a:cubicBezTo>
                    <a:pt x="73560" y="111368"/>
                    <a:pt x="74346" y="111368"/>
                    <a:pt x="75132" y="111368"/>
                  </a:cubicBezTo>
                  <a:cubicBezTo>
                    <a:pt x="75132" y="111368"/>
                    <a:pt x="75918" y="111368"/>
                    <a:pt x="75918" y="111368"/>
                  </a:cubicBezTo>
                  <a:close/>
                  <a:moveTo>
                    <a:pt x="57814" y="101744"/>
                  </a:moveTo>
                  <a:cubicBezTo>
                    <a:pt x="58600" y="104495"/>
                    <a:pt x="59386" y="101744"/>
                    <a:pt x="60964" y="101744"/>
                  </a:cubicBezTo>
                  <a:cubicBezTo>
                    <a:pt x="60178" y="100366"/>
                    <a:pt x="58600" y="100366"/>
                    <a:pt x="58600" y="100366"/>
                  </a:cubicBezTo>
                  <a:cubicBezTo>
                    <a:pt x="57814" y="100366"/>
                    <a:pt x="57814" y="100366"/>
                    <a:pt x="57814" y="101744"/>
                  </a:cubicBezTo>
                  <a:close/>
                  <a:moveTo>
                    <a:pt x="58600" y="105867"/>
                  </a:moveTo>
                  <a:cubicBezTo>
                    <a:pt x="58600" y="105867"/>
                    <a:pt x="57814" y="104495"/>
                    <a:pt x="58600" y="104495"/>
                  </a:cubicBezTo>
                  <a:cubicBezTo>
                    <a:pt x="57028" y="103117"/>
                    <a:pt x="56241" y="104495"/>
                    <a:pt x="55455" y="105867"/>
                  </a:cubicBezTo>
                  <a:cubicBezTo>
                    <a:pt x="56241" y="105867"/>
                    <a:pt x="57814" y="104495"/>
                    <a:pt x="58600" y="107239"/>
                  </a:cubicBezTo>
                  <a:cubicBezTo>
                    <a:pt x="58600" y="105867"/>
                    <a:pt x="58600" y="105867"/>
                    <a:pt x="58600" y="105867"/>
                  </a:cubicBezTo>
                  <a:close/>
                  <a:moveTo>
                    <a:pt x="117635" y="79742"/>
                  </a:moveTo>
                  <a:cubicBezTo>
                    <a:pt x="110554" y="75619"/>
                    <a:pt x="102681" y="68746"/>
                    <a:pt x="95600" y="65996"/>
                  </a:cubicBezTo>
                  <a:cubicBezTo>
                    <a:pt x="96386" y="63246"/>
                    <a:pt x="97173" y="63246"/>
                    <a:pt x="96386" y="60495"/>
                  </a:cubicBezTo>
                  <a:cubicBezTo>
                    <a:pt x="96386" y="60495"/>
                    <a:pt x="95600" y="57745"/>
                    <a:pt x="95600" y="59123"/>
                  </a:cubicBezTo>
                  <a:cubicBezTo>
                    <a:pt x="95600" y="57745"/>
                    <a:pt x="95600" y="57745"/>
                    <a:pt x="95600" y="57745"/>
                  </a:cubicBezTo>
                  <a:cubicBezTo>
                    <a:pt x="95600" y="56373"/>
                    <a:pt x="94809" y="56373"/>
                    <a:pt x="94809" y="56373"/>
                  </a:cubicBezTo>
                  <a:cubicBezTo>
                    <a:pt x="94809" y="56373"/>
                    <a:pt x="94809" y="53622"/>
                    <a:pt x="94809" y="53622"/>
                  </a:cubicBezTo>
                  <a:cubicBezTo>
                    <a:pt x="94809" y="52244"/>
                    <a:pt x="94022" y="50872"/>
                    <a:pt x="94022" y="49494"/>
                  </a:cubicBezTo>
                  <a:cubicBezTo>
                    <a:pt x="93236" y="49494"/>
                    <a:pt x="94022" y="49494"/>
                    <a:pt x="93236" y="48122"/>
                  </a:cubicBezTo>
                  <a:cubicBezTo>
                    <a:pt x="93236" y="48122"/>
                    <a:pt x="92450" y="46744"/>
                    <a:pt x="92450" y="46744"/>
                  </a:cubicBezTo>
                  <a:cubicBezTo>
                    <a:pt x="90872" y="45371"/>
                    <a:pt x="90872" y="45371"/>
                    <a:pt x="89300" y="46744"/>
                  </a:cubicBezTo>
                  <a:cubicBezTo>
                    <a:pt x="87727" y="46744"/>
                    <a:pt x="87727" y="45371"/>
                    <a:pt x="86941" y="45371"/>
                  </a:cubicBezTo>
                  <a:cubicBezTo>
                    <a:pt x="86149" y="45371"/>
                    <a:pt x="85363" y="46744"/>
                    <a:pt x="85363" y="48122"/>
                  </a:cubicBezTo>
                  <a:cubicBezTo>
                    <a:pt x="84577" y="48122"/>
                    <a:pt x="82219" y="48122"/>
                    <a:pt x="82219" y="48122"/>
                  </a:cubicBezTo>
                  <a:cubicBezTo>
                    <a:pt x="81427" y="50872"/>
                    <a:pt x="82219" y="52244"/>
                    <a:pt x="83005" y="52244"/>
                  </a:cubicBezTo>
                  <a:cubicBezTo>
                    <a:pt x="83005" y="52244"/>
                    <a:pt x="82219" y="52244"/>
                    <a:pt x="82219" y="52244"/>
                  </a:cubicBezTo>
                  <a:cubicBezTo>
                    <a:pt x="80641" y="52244"/>
                    <a:pt x="81427" y="49494"/>
                    <a:pt x="81427" y="49494"/>
                  </a:cubicBezTo>
                  <a:cubicBezTo>
                    <a:pt x="80641" y="48122"/>
                    <a:pt x="79855" y="49494"/>
                    <a:pt x="79855" y="49494"/>
                  </a:cubicBezTo>
                  <a:cubicBezTo>
                    <a:pt x="77490" y="49494"/>
                    <a:pt x="75918" y="46744"/>
                    <a:pt x="74346" y="46744"/>
                  </a:cubicBezTo>
                  <a:cubicBezTo>
                    <a:pt x="74346" y="46744"/>
                    <a:pt x="74346" y="46744"/>
                    <a:pt x="73560" y="46744"/>
                  </a:cubicBezTo>
                  <a:cubicBezTo>
                    <a:pt x="72768" y="46744"/>
                    <a:pt x="72768" y="48122"/>
                    <a:pt x="71982" y="48122"/>
                  </a:cubicBezTo>
                  <a:cubicBezTo>
                    <a:pt x="71982" y="48122"/>
                    <a:pt x="70409" y="48122"/>
                    <a:pt x="70409" y="48122"/>
                  </a:cubicBezTo>
                  <a:cubicBezTo>
                    <a:pt x="69623" y="48122"/>
                    <a:pt x="68045" y="48122"/>
                    <a:pt x="67259" y="46744"/>
                  </a:cubicBezTo>
                  <a:cubicBezTo>
                    <a:pt x="66473" y="46744"/>
                    <a:pt x="66473" y="46744"/>
                    <a:pt x="65687" y="46744"/>
                  </a:cubicBezTo>
                  <a:cubicBezTo>
                    <a:pt x="63323" y="46744"/>
                    <a:pt x="62536" y="43999"/>
                    <a:pt x="60964" y="42621"/>
                  </a:cubicBezTo>
                  <a:cubicBezTo>
                    <a:pt x="60178" y="42621"/>
                    <a:pt x="60178" y="43999"/>
                    <a:pt x="59386" y="43999"/>
                  </a:cubicBezTo>
                  <a:cubicBezTo>
                    <a:pt x="58600" y="43999"/>
                    <a:pt x="57814" y="43999"/>
                    <a:pt x="57028" y="43999"/>
                  </a:cubicBezTo>
                  <a:cubicBezTo>
                    <a:pt x="55455" y="43999"/>
                    <a:pt x="53877" y="42621"/>
                    <a:pt x="53877" y="45371"/>
                  </a:cubicBezTo>
                  <a:cubicBezTo>
                    <a:pt x="53091" y="46744"/>
                    <a:pt x="53877" y="48122"/>
                    <a:pt x="53877" y="49494"/>
                  </a:cubicBezTo>
                  <a:cubicBezTo>
                    <a:pt x="53877" y="48122"/>
                    <a:pt x="50727" y="49494"/>
                    <a:pt x="50727" y="49494"/>
                  </a:cubicBezTo>
                  <a:cubicBezTo>
                    <a:pt x="50727" y="49494"/>
                    <a:pt x="49155" y="49494"/>
                    <a:pt x="49155" y="48122"/>
                  </a:cubicBezTo>
                  <a:cubicBezTo>
                    <a:pt x="46796" y="46744"/>
                    <a:pt x="46005" y="42621"/>
                    <a:pt x="44432" y="41249"/>
                  </a:cubicBezTo>
                  <a:cubicBezTo>
                    <a:pt x="42860" y="39871"/>
                    <a:pt x="42860" y="38498"/>
                    <a:pt x="42074" y="37120"/>
                  </a:cubicBezTo>
                  <a:cubicBezTo>
                    <a:pt x="41282" y="35748"/>
                    <a:pt x="39710" y="35748"/>
                    <a:pt x="38923" y="34370"/>
                  </a:cubicBezTo>
                  <a:cubicBezTo>
                    <a:pt x="38137" y="34370"/>
                    <a:pt x="36559" y="32998"/>
                    <a:pt x="35773" y="32998"/>
                  </a:cubicBezTo>
                  <a:cubicBezTo>
                    <a:pt x="34987" y="31620"/>
                    <a:pt x="35773" y="30247"/>
                    <a:pt x="34987" y="28875"/>
                  </a:cubicBezTo>
                  <a:cubicBezTo>
                    <a:pt x="34201" y="27497"/>
                    <a:pt x="33415" y="28875"/>
                    <a:pt x="32623" y="26125"/>
                  </a:cubicBezTo>
                  <a:cubicBezTo>
                    <a:pt x="31837" y="24747"/>
                    <a:pt x="31837" y="23374"/>
                    <a:pt x="31837" y="21996"/>
                  </a:cubicBezTo>
                  <a:cubicBezTo>
                    <a:pt x="31837" y="20624"/>
                    <a:pt x="32623" y="19246"/>
                    <a:pt x="31837" y="19246"/>
                  </a:cubicBezTo>
                  <a:cubicBezTo>
                    <a:pt x="31837" y="19246"/>
                    <a:pt x="31051" y="19246"/>
                    <a:pt x="31051" y="17874"/>
                  </a:cubicBezTo>
                  <a:cubicBezTo>
                    <a:pt x="31051" y="17874"/>
                    <a:pt x="31051" y="17874"/>
                    <a:pt x="30264" y="17874"/>
                  </a:cubicBezTo>
                  <a:cubicBezTo>
                    <a:pt x="28692" y="16496"/>
                    <a:pt x="27114" y="16496"/>
                    <a:pt x="25542" y="15123"/>
                  </a:cubicBezTo>
                  <a:cubicBezTo>
                    <a:pt x="24756" y="15123"/>
                    <a:pt x="24756" y="13751"/>
                    <a:pt x="23964" y="13751"/>
                  </a:cubicBezTo>
                  <a:cubicBezTo>
                    <a:pt x="23178" y="15123"/>
                    <a:pt x="23964" y="16496"/>
                    <a:pt x="23178" y="17874"/>
                  </a:cubicBezTo>
                  <a:cubicBezTo>
                    <a:pt x="23178" y="16496"/>
                    <a:pt x="21605" y="19246"/>
                    <a:pt x="22391" y="19246"/>
                  </a:cubicBezTo>
                  <a:cubicBezTo>
                    <a:pt x="21605" y="19246"/>
                    <a:pt x="21605" y="17874"/>
                    <a:pt x="20819" y="17874"/>
                  </a:cubicBezTo>
                  <a:cubicBezTo>
                    <a:pt x="20819" y="16496"/>
                    <a:pt x="20819" y="15123"/>
                    <a:pt x="20033" y="15123"/>
                  </a:cubicBezTo>
                  <a:cubicBezTo>
                    <a:pt x="20033" y="15123"/>
                    <a:pt x="19241" y="13751"/>
                    <a:pt x="19241" y="13751"/>
                  </a:cubicBezTo>
                  <a:cubicBezTo>
                    <a:pt x="19241" y="12373"/>
                    <a:pt x="19241" y="12373"/>
                    <a:pt x="19241" y="11001"/>
                  </a:cubicBezTo>
                  <a:cubicBezTo>
                    <a:pt x="19241" y="9623"/>
                    <a:pt x="19241" y="9623"/>
                    <a:pt x="19241" y="8250"/>
                  </a:cubicBezTo>
                  <a:cubicBezTo>
                    <a:pt x="19241" y="8250"/>
                    <a:pt x="18455" y="8250"/>
                    <a:pt x="17669" y="6872"/>
                  </a:cubicBezTo>
                  <a:cubicBezTo>
                    <a:pt x="16883" y="5500"/>
                    <a:pt x="17669" y="5500"/>
                    <a:pt x="16883" y="4122"/>
                  </a:cubicBezTo>
                  <a:cubicBezTo>
                    <a:pt x="15310" y="2750"/>
                    <a:pt x="13732" y="4122"/>
                    <a:pt x="11374" y="4122"/>
                  </a:cubicBezTo>
                  <a:cubicBezTo>
                    <a:pt x="11374" y="4122"/>
                    <a:pt x="10582" y="2750"/>
                    <a:pt x="9796" y="2750"/>
                  </a:cubicBezTo>
                  <a:cubicBezTo>
                    <a:pt x="9796" y="4122"/>
                    <a:pt x="9010" y="5500"/>
                    <a:pt x="8224" y="5500"/>
                  </a:cubicBezTo>
                  <a:cubicBezTo>
                    <a:pt x="7437" y="5500"/>
                    <a:pt x="7437" y="4122"/>
                    <a:pt x="6651" y="4122"/>
                  </a:cubicBezTo>
                  <a:cubicBezTo>
                    <a:pt x="5073" y="2750"/>
                    <a:pt x="4287" y="2750"/>
                    <a:pt x="2715" y="2750"/>
                  </a:cubicBezTo>
                  <a:cubicBezTo>
                    <a:pt x="1929" y="1372"/>
                    <a:pt x="1137" y="1372"/>
                    <a:pt x="351" y="0"/>
                  </a:cubicBezTo>
                  <a:cubicBezTo>
                    <a:pt x="351" y="19246"/>
                    <a:pt x="351" y="37120"/>
                    <a:pt x="351" y="56373"/>
                  </a:cubicBezTo>
                  <a:cubicBezTo>
                    <a:pt x="351" y="64618"/>
                    <a:pt x="351" y="74247"/>
                    <a:pt x="351" y="83870"/>
                  </a:cubicBezTo>
                  <a:cubicBezTo>
                    <a:pt x="351" y="86620"/>
                    <a:pt x="-434" y="93493"/>
                    <a:pt x="351" y="94866"/>
                  </a:cubicBezTo>
                  <a:cubicBezTo>
                    <a:pt x="1929" y="97616"/>
                    <a:pt x="5073" y="97616"/>
                    <a:pt x="5860" y="100366"/>
                  </a:cubicBezTo>
                  <a:cubicBezTo>
                    <a:pt x="6651" y="101744"/>
                    <a:pt x="5860" y="101744"/>
                    <a:pt x="5860" y="103117"/>
                  </a:cubicBezTo>
                  <a:cubicBezTo>
                    <a:pt x="6651" y="103117"/>
                    <a:pt x="6651" y="101744"/>
                    <a:pt x="6651" y="101744"/>
                  </a:cubicBezTo>
                  <a:cubicBezTo>
                    <a:pt x="7437" y="101744"/>
                    <a:pt x="7437" y="103117"/>
                    <a:pt x="8224" y="103117"/>
                  </a:cubicBezTo>
                  <a:cubicBezTo>
                    <a:pt x="8224" y="103117"/>
                    <a:pt x="9010" y="101744"/>
                    <a:pt x="9796" y="103117"/>
                  </a:cubicBezTo>
                  <a:cubicBezTo>
                    <a:pt x="7437" y="98994"/>
                    <a:pt x="12946" y="98994"/>
                    <a:pt x="13732" y="100366"/>
                  </a:cubicBezTo>
                  <a:cubicBezTo>
                    <a:pt x="15310" y="101744"/>
                    <a:pt x="16097" y="103117"/>
                    <a:pt x="17669" y="103117"/>
                  </a:cubicBezTo>
                  <a:cubicBezTo>
                    <a:pt x="18455" y="103117"/>
                    <a:pt x="19241" y="101744"/>
                    <a:pt x="20033" y="103117"/>
                  </a:cubicBezTo>
                  <a:cubicBezTo>
                    <a:pt x="20819" y="101744"/>
                    <a:pt x="24756" y="105867"/>
                    <a:pt x="25542" y="107239"/>
                  </a:cubicBezTo>
                  <a:cubicBezTo>
                    <a:pt x="26328" y="108617"/>
                    <a:pt x="27900" y="107239"/>
                    <a:pt x="29478" y="108617"/>
                  </a:cubicBezTo>
                  <a:cubicBezTo>
                    <a:pt x="29478" y="109990"/>
                    <a:pt x="30264" y="111368"/>
                    <a:pt x="30264" y="111368"/>
                  </a:cubicBezTo>
                  <a:cubicBezTo>
                    <a:pt x="31051" y="111368"/>
                    <a:pt x="31837" y="111368"/>
                    <a:pt x="31837" y="111368"/>
                  </a:cubicBezTo>
                  <a:cubicBezTo>
                    <a:pt x="32623" y="111368"/>
                    <a:pt x="34201" y="114118"/>
                    <a:pt x="34987" y="112740"/>
                  </a:cubicBezTo>
                  <a:cubicBezTo>
                    <a:pt x="34987" y="112740"/>
                    <a:pt x="35773" y="111368"/>
                    <a:pt x="36559" y="111368"/>
                  </a:cubicBezTo>
                  <a:cubicBezTo>
                    <a:pt x="37345" y="109990"/>
                    <a:pt x="38137" y="109990"/>
                    <a:pt x="38923" y="108617"/>
                  </a:cubicBezTo>
                  <a:cubicBezTo>
                    <a:pt x="39710" y="108617"/>
                    <a:pt x="40496" y="107239"/>
                    <a:pt x="40496" y="105867"/>
                  </a:cubicBezTo>
                  <a:cubicBezTo>
                    <a:pt x="41282" y="104495"/>
                    <a:pt x="42074" y="104495"/>
                    <a:pt x="43646" y="103117"/>
                  </a:cubicBezTo>
                  <a:cubicBezTo>
                    <a:pt x="44432" y="103117"/>
                    <a:pt x="45218" y="100366"/>
                    <a:pt x="46005" y="100366"/>
                  </a:cubicBezTo>
                  <a:cubicBezTo>
                    <a:pt x="47582" y="100366"/>
                    <a:pt x="48369" y="100366"/>
                    <a:pt x="49155" y="100366"/>
                  </a:cubicBezTo>
                  <a:cubicBezTo>
                    <a:pt x="49941" y="98994"/>
                    <a:pt x="50727" y="97616"/>
                    <a:pt x="49941" y="97616"/>
                  </a:cubicBezTo>
                  <a:cubicBezTo>
                    <a:pt x="49155" y="94866"/>
                    <a:pt x="46796" y="98994"/>
                    <a:pt x="46005" y="97616"/>
                  </a:cubicBezTo>
                  <a:cubicBezTo>
                    <a:pt x="45218" y="94866"/>
                    <a:pt x="47582" y="96244"/>
                    <a:pt x="47582" y="96244"/>
                  </a:cubicBezTo>
                  <a:cubicBezTo>
                    <a:pt x="47582" y="96244"/>
                    <a:pt x="47582" y="94866"/>
                    <a:pt x="48369" y="94866"/>
                  </a:cubicBezTo>
                  <a:cubicBezTo>
                    <a:pt x="48369" y="94866"/>
                    <a:pt x="49155" y="93493"/>
                    <a:pt x="49941" y="93493"/>
                  </a:cubicBezTo>
                  <a:cubicBezTo>
                    <a:pt x="50727" y="93493"/>
                    <a:pt x="51519" y="92115"/>
                    <a:pt x="51519" y="90743"/>
                  </a:cubicBezTo>
                  <a:cubicBezTo>
                    <a:pt x="53091" y="89371"/>
                    <a:pt x="53091" y="90743"/>
                    <a:pt x="53877" y="92115"/>
                  </a:cubicBezTo>
                  <a:cubicBezTo>
                    <a:pt x="55455" y="94866"/>
                    <a:pt x="56241" y="94866"/>
                    <a:pt x="55455" y="97616"/>
                  </a:cubicBezTo>
                  <a:cubicBezTo>
                    <a:pt x="54664" y="98994"/>
                    <a:pt x="53877" y="100366"/>
                    <a:pt x="53877" y="101744"/>
                  </a:cubicBezTo>
                  <a:cubicBezTo>
                    <a:pt x="52305" y="103117"/>
                    <a:pt x="51519" y="101744"/>
                    <a:pt x="49941" y="100366"/>
                  </a:cubicBezTo>
                  <a:cubicBezTo>
                    <a:pt x="49941" y="101744"/>
                    <a:pt x="51519" y="103117"/>
                    <a:pt x="52305" y="104495"/>
                  </a:cubicBezTo>
                  <a:cubicBezTo>
                    <a:pt x="53091" y="105867"/>
                    <a:pt x="53091" y="104495"/>
                    <a:pt x="54664" y="104495"/>
                  </a:cubicBezTo>
                  <a:cubicBezTo>
                    <a:pt x="54664" y="103117"/>
                    <a:pt x="56241" y="103117"/>
                    <a:pt x="57028" y="103117"/>
                  </a:cubicBezTo>
                  <a:cubicBezTo>
                    <a:pt x="57028" y="101744"/>
                    <a:pt x="57028" y="100366"/>
                    <a:pt x="57814" y="98994"/>
                  </a:cubicBezTo>
                  <a:cubicBezTo>
                    <a:pt x="57814" y="98994"/>
                    <a:pt x="59386" y="98994"/>
                    <a:pt x="60178" y="98994"/>
                  </a:cubicBezTo>
                  <a:cubicBezTo>
                    <a:pt x="60178" y="98994"/>
                    <a:pt x="61750" y="101744"/>
                    <a:pt x="61750" y="101744"/>
                  </a:cubicBezTo>
                  <a:cubicBezTo>
                    <a:pt x="60964" y="103117"/>
                    <a:pt x="60178" y="103117"/>
                    <a:pt x="59386" y="103117"/>
                  </a:cubicBezTo>
                  <a:cubicBezTo>
                    <a:pt x="60178" y="104495"/>
                    <a:pt x="60178" y="105867"/>
                    <a:pt x="59386" y="105867"/>
                  </a:cubicBezTo>
                  <a:cubicBezTo>
                    <a:pt x="59386" y="105867"/>
                    <a:pt x="60178" y="105867"/>
                    <a:pt x="60964" y="107239"/>
                  </a:cubicBezTo>
                  <a:cubicBezTo>
                    <a:pt x="60964" y="107239"/>
                    <a:pt x="61750" y="108617"/>
                    <a:pt x="61750" y="108617"/>
                  </a:cubicBezTo>
                  <a:cubicBezTo>
                    <a:pt x="63323" y="109990"/>
                    <a:pt x="64901" y="107239"/>
                    <a:pt x="65687" y="109990"/>
                  </a:cubicBezTo>
                  <a:cubicBezTo>
                    <a:pt x="64901" y="109990"/>
                    <a:pt x="64901" y="108617"/>
                    <a:pt x="64109" y="108617"/>
                  </a:cubicBezTo>
                  <a:cubicBezTo>
                    <a:pt x="64901" y="109990"/>
                    <a:pt x="64901" y="109990"/>
                    <a:pt x="65687" y="111368"/>
                  </a:cubicBezTo>
                  <a:cubicBezTo>
                    <a:pt x="65687" y="111368"/>
                    <a:pt x="65687" y="114118"/>
                    <a:pt x="66473" y="114118"/>
                  </a:cubicBezTo>
                  <a:cubicBezTo>
                    <a:pt x="67259" y="115490"/>
                    <a:pt x="67259" y="111368"/>
                    <a:pt x="68837" y="112740"/>
                  </a:cubicBezTo>
                  <a:cubicBezTo>
                    <a:pt x="70409" y="114118"/>
                    <a:pt x="71195" y="116868"/>
                    <a:pt x="71982" y="118241"/>
                  </a:cubicBezTo>
                  <a:cubicBezTo>
                    <a:pt x="71982" y="118241"/>
                    <a:pt x="71195" y="120991"/>
                    <a:pt x="72768" y="119619"/>
                  </a:cubicBezTo>
                  <a:cubicBezTo>
                    <a:pt x="72768" y="119619"/>
                    <a:pt x="73560" y="118241"/>
                    <a:pt x="73560" y="118241"/>
                  </a:cubicBezTo>
                  <a:cubicBezTo>
                    <a:pt x="73560" y="116868"/>
                    <a:pt x="72768" y="118241"/>
                    <a:pt x="72768" y="116868"/>
                  </a:cubicBezTo>
                  <a:cubicBezTo>
                    <a:pt x="73560" y="116868"/>
                    <a:pt x="73560" y="115490"/>
                    <a:pt x="73560" y="115490"/>
                  </a:cubicBezTo>
                  <a:cubicBezTo>
                    <a:pt x="73560" y="114118"/>
                    <a:pt x="73560" y="114118"/>
                    <a:pt x="73560" y="112740"/>
                  </a:cubicBezTo>
                  <a:cubicBezTo>
                    <a:pt x="72768" y="111368"/>
                    <a:pt x="73560" y="112740"/>
                    <a:pt x="72768" y="114118"/>
                  </a:cubicBezTo>
                  <a:cubicBezTo>
                    <a:pt x="71982" y="114118"/>
                    <a:pt x="71195" y="114118"/>
                    <a:pt x="71195" y="114118"/>
                  </a:cubicBezTo>
                  <a:cubicBezTo>
                    <a:pt x="70409" y="114118"/>
                    <a:pt x="71195" y="112740"/>
                    <a:pt x="71195" y="112740"/>
                  </a:cubicBezTo>
                  <a:cubicBezTo>
                    <a:pt x="70409" y="112740"/>
                    <a:pt x="69623" y="111368"/>
                    <a:pt x="69623" y="111368"/>
                  </a:cubicBezTo>
                  <a:cubicBezTo>
                    <a:pt x="70409" y="109990"/>
                    <a:pt x="71195" y="109990"/>
                    <a:pt x="71982" y="109990"/>
                  </a:cubicBezTo>
                  <a:cubicBezTo>
                    <a:pt x="71982" y="109990"/>
                    <a:pt x="72768" y="109990"/>
                    <a:pt x="72768" y="109990"/>
                  </a:cubicBezTo>
                  <a:cubicBezTo>
                    <a:pt x="72768" y="109990"/>
                    <a:pt x="72768" y="109990"/>
                    <a:pt x="73560" y="109990"/>
                  </a:cubicBezTo>
                  <a:cubicBezTo>
                    <a:pt x="75132" y="109990"/>
                    <a:pt x="76704" y="108617"/>
                    <a:pt x="78282" y="108617"/>
                  </a:cubicBezTo>
                  <a:cubicBezTo>
                    <a:pt x="78282" y="108617"/>
                    <a:pt x="78282" y="108617"/>
                    <a:pt x="78282" y="109990"/>
                  </a:cubicBezTo>
                  <a:cubicBezTo>
                    <a:pt x="83005" y="101744"/>
                    <a:pt x="88514" y="93493"/>
                    <a:pt x="94809" y="90743"/>
                  </a:cubicBezTo>
                  <a:cubicBezTo>
                    <a:pt x="97959" y="89371"/>
                    <a:pt x="101109" y="89371"/>
                    <a:pt x="104254" y="89371"/>
                  </a:cubicBezTo>
                  <a:cubicBezTo>
                    <a:pt x="105045" y="89371"/>
                    <a:pt x="110554" y="86620"/>
                    <a:pt x="110554" y="89371"/>
                  </a:cubicBezTo>
                  <a:cubicBezTo>
                    <a:pt x="112127" y="87993"/>
                    <a:pt x="113705" y="87993"/>
                    <a:pt x="115277" y="87993"/>
                  </a:cubicBezTo>
                  <a:cubicBezTo>
                    <a:pt x="116063" y="86620"/>
                    <a:pt x="118427" y="83870"/>
                    <a:pt x="116849" y="82492"/>
                  </a:cubicBezTo>
                  <a:cubicBezTo>
                    <a:pt x="117635" y="82492"/>
                    <a:pt x="117635" y="82492"/>
                    <a:pt x="117635" y="82492"/>
                  </a:cubicBezTo>
                  <a:cubicBezTo>
                    <a:pt x="117635" y="82492"/>
                    <a:pt x="117635" y="82492"/>
                    <a:pt x="117635" y="82492"/>
                  </a:cubicBezTo>
                  <a:cubicBezTo>
                    <a:pt x="118427" y="82492"/>
                    <a:pt x="119213" y="83870"/>
                    <a:pt x="120000" y="82492"/>
                  </a:cubicBezTo>
                  <a:cubicBezTo>
                    <a:pt x="119213" y="81120"/>
                    <a:pt x="118427" y="81120"/>
                    <a:pt x="117635" y="79742"/>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02" name="Shape 2502"/>
            <p:cNvSpPr/>
            <p:nvPr/>
          </p:nvSpPr>
          <p:spPr>
            <a:xfrm>
              <a:off x="6909824" y="6579771"/>
              <a:ext cx="1030108" cy="900412"/>
            </a:xfrm>
            <a:custGeom>
              <a:avLst/>
              <a:gdLst/>
              <a:ahLst/>
              <a:cxnLst/>
              <a:rect l="0" t="0" r="0" b="0"/>
              <a:pathLst>
                <a:path w="120000" h="120000" extrusionOk="0">
                  <a:moveTo>
                    <a:pt x="110766" y="90117"/>
                  </a:moveTo>
                  <a:cubicBezTo>
                    <a:pt x="110766" y="86603"/>
                    <a:pt x="106155" y="90117"/>
                    <a:pt x="109233" y="91875"/>
                  </a:cubicBezTo>
                  <a:cubicBezTo>
                    <a:pt x="107694" y="91875"/>
                    <a:pt x="107694" y="93632"/>
                    <a:pt x="107694" y="93632"/>
                  </a:cubicBezTo>
                  <a:cubicBezTo>
                    <a:pt x="109233" y="93632"/>
                    <a:pt x="109233" y="93632"/>
                    <a:pt x="110766" y="93632"/>
                  </a:cubicBezTo>
                  <a:cubicBezTo>
                    <a:pt x="109233" y="91875"/>
                    <a:pt x="109233" y="91875"/>
                    <a:pt x="109233" y="91875"/>
                  </a:cubicBezTo>
                  <a:cubicBezTo>
                    <a:pt x="110766" y="91875"/>
                    <a:pt x="110766" y="91875"/>
                    <a:pt x="112305" y="91875"/>
                  </a:cubicBezTo>
                  <a:cubicBezTo>
                    <a:pt x="112305" y="91875"/>
                    <a:pt x="112305" y="90117"/>
                    <a:pt x="110766" y="90117"/>
                  </a:cubicBezTo>
                  <a:close/>
                  <a:moveTo>
                    <a:pt x="92305" y="107697"/>
                  </a:moveTo>
                  <a:cubicBezTo>
                    <a:pt x="92305" y="105940"/>
                    <a:pt x="92305" y="104183"/>
                    <a:pt x="90766" y="104183"/>
                  </a:cubicBezTo>
                  <a:cubicBezTo>
                    <a:pt x="90766" y="104183"/>
                    <a:pt x="89233" y="104183"/>
                    <a:pt x="90766" y="105940"/>
                  </a:cubicBezTo>
                  <a:cubicBezTo>
                    <a:pt x="90766" y="105940"/>
                    <a:pt x="89233" y="105940"/>
                    <a:pt x="89233" y="105940"/>
                  </a:cubicBezTo>
                  <a:cubicBezTo>
                    <a:pt x="89233" y="105940"/>
                    <a:pt x="90766" y="107697"/>
                    <a:pt x="92305" y="107697"/>
                  </a:cubicBezTo>
                  <a:cubicBezTo>
                    <a:pt x="89233" y="109455"/>
                    <a:pt x="93844" y="109455"/>
                    <a:pt x="92305" y="107697"/>
                  </a:cubicBezTo>
                  <a:close/>
                  <a:moveTo>
                    <a:pt x="115383" y="81330"/>
                  </a:moveTo>
                  <a:cubicBezTo>
                    <a:pt x="115383" y="81330"/>
                    <a:pt x="113844" y="81330"/>
                    <a:pt x="113844" y="81330"/>
                  </a:cubicBezTo>
                  <a:cubicBezTo>
                    <a:pt x="113844" y="81330"/>
                    <a:pt x="115383" y="81330"/>
                    <a:pt x="116922" y="83088"/>
                  </a:cubicBezTo>
                  <a:cubicBezTo>
                    <a:pt x="116922" y="81330"/>
                    <a:pt x="115383" y="81330"/>
                    <a:pt x="115383" y="81330"/>
                  </a:cubicBezTo>
                  <a:close/>
                  <a:moveTo>
                    <a:pt x="115383" y="76058"/>
                  </a:moveTo>
                  <a:cubicBezTo>
                    <a:pt x="118461" y="74300"/>
                    <a:pt x="115383" y="76058"/>
                    <a:pt x="115383" y="74300"/>
                  </a:cubicBezTo>
                  <a:cubicBezTo>
                    <a:pt x="115383" y="72543"/>
                    <a:pt x="115383" y="70786"/>
                    <a:pt x="115383" y="69028"/>
                  </a:cubicBezTo>
                  <a:cubicBezTo>
                    <a:pt x="115383" y="69028"/>
                    <a:pt x="115383" y="67271"/>
                    <a:pt x="115383" y="67271"/>
                  </a:cubicBezTo>
                  <a:cubicBezTo>
                    <a:pt x="113844" y="65513"/>
                    <a:pt x="115383" y="65513"/>
                    <a:pt x="115383" y="65513"/>
                  </a:cubicBezTo>
                  <a:cubicBezTo>
                    <a:pt x="115383" y="60241"/>
                    <a:pt x="113844" y="54963"/>
                    <a:pt x="116922" y="51448"/>
                  </a:cubicBezTo>
                  <a:cubicBezTo>
                    <a:pt x="115383" y="51448"/>
                    <a:pt x="115383" y="51448"/>
                    <a:pt x="113844" y="53206"/>
                  </a:cubicBezTo>
                  <a:cubicBezTo>
                    <a:pt x="113844" y="51448"/>
                    <a:pt x="115383" y="51448"/>
                    <a:pt x="115383" y="49691"/>
                  </a:cubicBezTo>
                  <a:cubicBezTo>
                    <a:pt x="115383" y="49691"/>
                    <a:pt x="115383" y="47933"/>
                    <a:pt x="113844" y="47933"/>
                  </a:cubicBezTo>
                  <a:cubicBezTo>
                    <a:pt x="113844" y="46176"/>
                    <a:pt x="116922" y="44418"/>
                    <a:pt x="115383" y="42661"/>
                  </a:cubicBezTo>
                  <a:cubicBezTo>
                    <a:pt x="118461" y="40903"/>
                    <a:pt x="112305" y="37389"/>
                    <a:pt x="109233" y="35631"/>
                  </a:cubicBezTo>
                  <a:cubicBezTo>
                    <a:pt x="109233" y="35631"/>
                    <a:pt x="107694" y="33874"/>
                    <a:pt x="107694" y="33874"/>
                  </a:cubicBezTo>
                  <a:cubicBezTo>
                    <a:pt x="106155" y="35631"/>
                    <a:pt x="106155" y="37389"/>
                    <a:pt x="104616" y="39146"/>
                  </a:cubicBezTo>
                  <a:cubicBezTo>
                    <a:pt x="101538" y="39146"/>
                    <a:pt x="100000" y="37389"/>
                    <a:pt x="100000" y="37389"/>
                  </a:cubicBezTo>
                  <a:cubicBezTo>
                    <a:pt x="96922" y="37389"/>
                    <a:pt x="96922" y="39146"/>
                    <a:pt x="93844" y="40903"/>
                  </a:cubicBezTo>
                  <a:cubicBezTo>
                    <a:pt x="92305" y="42661"/>
                    <a:pt x="92305" y="40903"/>
                    <a:pt x="89233" y="40903"/>
                  </a:cubicBezTo>
                  <a:cubicBezTo>
                    <a:pt x="89233" y="40903"/>
                    <a:pt x="87694" y="40903"/>
                    <a:pt x="87694" y="42661"/>
                  </a:cubicBezTo>
                  <a:cubicBezTo>
                    <a:pt x="86155" y="42661"/>
                    <a:pt x="84616" y="40903"/>
                    <a:pt x="83077" y="42661"/>
                  </a:cubicBezTo>
                  <a:cubicBezTo>
                    <a:pt x="81538" y="42661"/>
                    <a:pt x="78461" y="42661"/>
                    <a:pt x="76922" y="42661"/>
                  </a:cubicBezTo>
                  <a:cubicBezTo>
                    <a:pt x="75383" y="46176"/>
                    <a:pt x="78461" y="46176"/>
                    <a:pt x="80000" y="46176"/>
                  </a:cubicBezTo>
                  <a:cubicBezTo>
                    <a:pt x="80000" y="46176"/>
                    <a:pt x="78461" y="47933"/>
                    <a:pt x="76922" y="46176"/>
                  </a:cubicBezTo>
                  <a:cubicBezTo>
                    <a:pt x="75383" y="46176"/>
                    <a:pt x="76922" y="46176"/>
                    <a:pt x="76922" y="44418"/>
                  </a:cubicBezTo>
                  <a:cubicBezTo>
                    <a:pt x="75383" y="44418"/>
                    <a:pt x="70766" y="46176"/>
                    <a:pt x="70766" y="47933"/>
                  </a:cubicBezTo>
                  <a:cubicBezTo>
                    <a:pt x="70766" y="46176"/>
                    <a:pt x="69233" y="46176"/>
                    <a:pt x="69233" y="46176"/>
                  </a:cubicBezTo>
                  <a:cubicBezTo>
                    <a:pt x="67694" y="46176"/>
                    <a:pt x="66155" y="47933"/>
                    <a:pt x="64616" y="46176"/>
                  </a:cubicBezTo>
                  <a:cubicBezTo>
                    <a:pt x="60000" y="46176"/>
                    <a:pt x="58461" y="46176"/>
                    <a:pt x="55383" y="44418"/>
                  </a:cubicBezTo>
                  <a:cubicBezTo>
                    <a:pt x="52305" y="42661"/>
                    <a:pt x="50766" y="42661"/>
                    <a:pt x="49233" y="42661"/>
                  </a:cubicBezTo>
                  <a:cubicBezTo>
                    <a:pt x="49233" y="40903"/>
                    <a:pt x="49233" y="40903"/>
                    <a:pt x="47694" y="40903"/>
                  </a:cubicBezTo>
                  <a:cubicBezTo>
                    <a:pt x="46155" y="39146"/>
                    <a:pt x="43077" y="40903"/>
                    <a:pt x="43077" y="37389"/>
                  </a:cubicBezTo>
                  <a:cubicBezTo>
                    <a:pt x="41538" y="39146"/>
                    <a:pt x="35383" y="35631"/>
                    <a:pt x="36922" y="35631"/>
                  </a:cubicBezTo>
                  <a:cubicBezTo>
                    <a:pt x="36922" y="33874"/>
                    <a:pt x="36922" y="33874"/>
                    <a:pt x="35383" y="33874"/>
                  </a:cubicBezTo>
                  <a:cubicBezTo>
                    <a:pt x="36922" y="35631"/>
                    <a:pt x="33844" y="35631"/>
                    <a:pt x="32305" y="35631"/>
                  </a:cubicBezTo>
                  <a:cubicBezTo>
                    <a:pt x="32305" y="37389"/>
                    <a:pt x="29233" y="35631"/>
                    <a:pt x="27694" y="33874"/>
                  </a:cubicBezTo>
                  <a:cubicBezTo>
                    <a:pt x="24616" y="33874"/>
                    <a:pt x="23077" y="33874"/>
                    <a:pt x="21538" y="32116"/>
                  </a:cubicBezTo>
                  <a:cubicBezTo>
                    <a:pt x="20000" y="33874"/>
                    <a:pt x="23077" y="37389"/>
                    <a:pt x="20000" y="40903"/>
                  </a:cubicBezTo>
                  <a:cubicBezTo>
                    <a:pt x="20000" y="40903"/>
                    <a:pt x="20000" y="40903"/>
                    <a:pt x="20000" y="42661"/>
                  </a:cubicBezTo>
                  <a:cubicBezTo>
                    <a:pt x="21538" y="44418"/>
                    <a:pt x="20000" y="46176"/>
                    <a:pt x="21538" y="47933"/>
                  </a:cubicBezTo>
                  <a:cubicBezTo>
                    <a:pt x="21538" y="49691"/>
                    <a:pt x="23077" y="51448"/>
                    <a:pt x="24616" y="53206"/>
                  </a:cubicBezTo>
                  <a:cubicBezTo>
                    <a:pt x="23077" y="53206"/>
                    <a:pt x="23077" y="54963"/>
                    <a:pt x="23077" y="54963"/>
                  </a:cubicBezTo>
                  <a:cubicBezTo>
                    <a:pt x="23077" y="54963"/>
                    <a:pt x="24616" y="56720"/>
                    <a:pt x="24616" y="56720"/>
                  </a:cubicBezTo>
                  <a:cubicBezTo>
                    <a:pt x="26155" y="58478"/>
                    <a:pt x="26155" y="60241"/>
                    <a:pt x="27694" y="63756"/>
                  </a:cubicBezTo>
                  <a:cubicBezTo>
                    <a:pt x="27694" y="63756"/>
                    <a:pt x="30766" y="65513"/>
                    <a:pt x="30766" y="67271"/>
                  </a:cubicBezTo>
                  <a:cubicBezTo>
                    <a:pt x="32305" y="67271"/>
                    <a:pt x="33844" y="69028"/>
                    <a:pt x="35383" y="70786"/>
                  </a:cubicBezTo>
                  <a:cubicBezTo>
                    <a:pt x="36922" y="72543"/>
                    <a:pt x="35383" y="74300"/>
                    <a:pt x="36922" y="76058"/>
                  </a:cubicBezTo>
                  <a:cubicBezTo>
                    <a:pt x="36922" y="76058"/>
                    <a:pt x="35383" y="79573"/>
                    <a:pt x="36922" y="77815"/>
                  </a:cubicBezTo>
                  <a:cubicBezTo>
                    <a:pt x="36922" y="77815"/>
                    <a:pt x="36922" y="76058"/>
                    <a:pt x="38461" y="76058"/>
                  </a:cubicBezTo>
                  <a:cubicBezTo>
                    <a:pt x="38461" y="77815"/>
                    <a:pt x="40000" y="79573"/>
                    <a:pt x="41538" y="81330"/>
                  </a:cubicBezTo>
                  <a:cubicBezTo>
                    <a:pt x="41538" y="81330"/>
                    <a:pt x="43077" y="81330"/>
                    <a:pt x="43077" y="83088"/>
                  </a:cubicBezTo>
                  <a:cubicBezTo>
                    <a:pt x="43077" y="83088"/>
                    <a:pt x="43077" y="83088"/>
                    <a:pt x="44616" y="81330"/>
                  </a:cubicBezTo>
                  <a:cubicBezTo>
                    <a:pt x="43077" y="83088"/>
                    <a:pt x="43077" y="84845"/>
                    <a:pt x="41538" y="84845"/>
                  </a:cubicBezTo>
                  <a:cubicBezTo>
                    <a:pt x="41538" y="84845"/>
                    <a:pt x="41538" y="86603"/>
                    <a:pt x="41538" y="86603"/>
                  </a:cubicBezTo>
                  <a:cubicBezTo>
                    <a:pt x="41538" y="86603"/>
                    <a:pt x="41538" y="84845"/>
                    <a:pt x="40000" y="83088"/>
                  </a:cubicBezTo>
                  <a:cubicBezTo>
                    <a:pt x="40000" y="81330"/>
                    <a:pt x="38461" y="81330"/>
                    <a:pt x="38461" y="81330"/>
                  </a:cubicBezTo>
                  <a:cubicBezTo>
                    <a:pt x="36922" y="79573"/>
                    <a:pt x="35383" y="79573"/>
                    <a:pt x="33844" y="77815"/>
                  </a:cubicBezTo>
                  <a:cubicBezTo>
                    <a:pt x="35383" y="81330"/>
                    <a:pt x="35383" y="86603"/>
                    <a:pt x="36922" y="88360"/>
                  </a:cubicBezTo>
                  <a:cubicBezTo>
                    <a:pt x="36922" y="88360"/>
                    <a:pt x="36922" y="90117"/>
                    <a:pt x="36922" y="90117"/>
                  </a:cubicBezTo>
                  <a:cubicBezTo>
                    <a:pt x="38461" y="90117"/>
                    <a:pt x="38461" y="93632"/>
                    <a:pt x="40000" y="95390"/>
                  </a:cubicBezTo>
                  <a:cubicBezTo>
                    <a:pt x="40000" y="97147"/>
                    <a:pt x="41538" y="98905"/>
                    <a:pt x="43077" y="100668"/>
                  </a:cubicBezTo>
                  <a:cubicBezTo>
                    <a:pt x="43077" y="100668"/>
                    <a:pt x="44616" y="100668"/>
                    <a:pt x="46155" y="100668"/>
                  </a:cubicBezTo>
                  <a:cubicBezTo>
                    <a:pt x="46155" y="102425"/>
                    <a:pt x="46155" y="102425"/>
                    <a:pt x="47694" y="102425"/>
                  </a:cubicBezTo>
                  <a:cubicBezTo>
                    <a:pt x="46155" y="104183"/>
                    <a:pt x="47694" y="104183"/>
                    <a:pt x="49233" y="104183"/>
                  </a:cubicBezTo>
                  <a:cubicBezTo>
                    <a:pt x="49233" y="105940"/>
                    <a:pt x="52305" y="112970"/>
                    <a:pt x="53844" y="109455"/>
                  </a:cubicBezTo>
                  <a:cubicBezTo>
                    <a:pt x="53844" y="109455"/>
                    <a:pt x="52305" y="109455"/>
                    <a:pt x="52305" y="109455"/>
                  </a:cubicBezTo>
                  <a:cubicBezTo>
                    <a:pt x="52305" y="109455"/>
                    <a:pt x="53844" y="109455"/>
                    <a:pt x="53844" y="107697"/>
                  </a:cubicBezTo>
                  <a:cubicBezTo>
                    <a:pt x="55383" y="107697"/>
                    <a:pt x="53844" y="109455"/>
                    <a:pt x="55383" y="109455"/>
                  </a:cubicBezTo>
                  <a:cubicBezTo>
                    <a:pt x="56922" y="111212"/>
                    <a:pt x="55383" y="109455"/>
                    <a:pt x="56922" y="109455"/>
                  </a:cubicBezTo>
                  <a:cubicBezTo>
                    <a:pt x="58461" y="109455"/>
                    <a:pt x="56922" y="111212"/>
                    <a:pt x="58461" y="111212"/>
                  </a:cubicBezTo>
                  <a:cubicBezTo>
                    <a:pt x="58461" y="111212"/>
                    <a:pt x="60000" y="109455"/>
                    <a:pt x="60000" y="109455"/>
                  </a:cubicBezTo>
                  <a:cubicBezTo>
                    <a:pt x="61538" y="109455"/>
                    <a:pt x="61538" y="111212"/>
                    <a:pt x="61538" y="112970"/>
                  </a:cubicBezTo>
                  <a:cubicBezTo>
                    <a:pt x="60000" y="112970"/>
                    <a:pt x="60000" y="112970"/>
                    <a:pt x="60000" y="112970"/>
                  </a:cubicBezTo>
                  <a:cubicBezTo>
                    <a:pt x="60000" y="112970"/>
                    <a:pt x="60000" y="112970"/>
                    <a:pt x="60000" y="112970"/>
                  </a:cubicBezTo>
                  <a:cubicBezTo>
                    <a:pt x="60000" y="112970"/>
                    <a:pt x="60000" y="112970"/>
                    <a:pt x="60000" y="114727"/>
                  </a:cubicBezTo>
                  <a:cubicBezTo>
                    <a:pt x="58461" y="111212"/>
                    <a:pt x="56922" y="111212"/>
                    <a:pt x="55383" y="111212"/>
                  </a:cubicBezTo>
                  <a:cubicBezTo>
                    <a:pt x="55383" y="112970"/>
                    <a:pt x="55383" y="112970"/>
                    <a:pt x="55383" y="112970"/>
                  </a:cubicBezTo>
                  <a:cubicBezTo>
                    <a:pt x="55383" y="112970"/>
                    <a:pt x="53844" y="112970"/>
                    <a:pt x="53844" y="112970"/>
                  </a:cubicBezTo>
                  <a:cubicBezTo>
                    <a:pt x="55383" y="114727"/>
                    <a:pt x="56922" y="114727"/>
                    <a:pt x="56922" y="118242"/>
                  </a:cubicBezTo>
                  <a:cubicBezTo>
                    <a:pt x="56922" y="118242"/>
                    <a:pt x="58461" y="118242"/>
                    <a:pt x="58461" y="118242"/>
                  </a:cubicBezTo>
                  <a:cubicBezTo>
                    <a:pt x="58461" y="116485"/>
                    <a:pt x="60000" y="116485"/>
                    <a:pt x="60000" y="118242"/>
                  </a:cubicBezTo>
                  <a:cubicBezTo>
                    <a:pt x="61538" y="114727"/>
                    <a:pt x="63077" y="116485"/>
                    <a:pt x="63077" y="116485"/>
                  </a:cubicBezTo>
                  <a:cubicBezTo>
                    <a:pt x="64616" y="118242"/>
                    <a:pt x="67694" y="118242"/>
                    <a:pt x="70766" y="116485"/>
                  </a:cubicBezTo>
                  <a:cubicBezTo>
                    <a:pt x="69233" y="116485"/>
                    <a:pt x="70766" y="116485"/>
                    <a:pt x="69233" y="114727"/>
                  </a:cubicBezTo>
                  <a:cubicBezTo>
                    <a:pt x="70766" y="116485"/>
                    <a:pt x="72305" y="120000"/>
                    <a:pt x="73844" y="120000"/>
                  </a:cubicBezTo>
                  <a:cubicBezTo>
                    <a:pt x="73844" y="120000"/>
                    <a:pt x="76922" y="120000"/>
                    <a:pt x="76922" y="120000"/>
                  </a:cubicBezTo>
                  <a:cubicBezTo>
                    <a:pt x="81538" y="120000"/>
                    <a:pt x="78461" y="118242"/>
                    <a:pt x="78461" y="118242"/>
                  </a:cubicBezTo>
                  <a:cubicBezTo>
                    <a:pt x="78461" y="118242"/>
                    <a:pt x="80000" y="116485"/>
                    <a:pt x="80000" y="116485"/>
                  </a:cubicBezTo>
                  <a:cubicBezTo>
                    <a:pt x="80000" y="116485"/>
                    <a:pt x="80000" y="114727"/>
                    <a:pt x="81538" y="116485"/>
                  </a:cubicBezTo>
                  <a:cubicBezTo>
                    <a:pt x="81538" y="114727"/>
                    <a:pt x="80000" y="114727"/>
                    <a:pt x="80000" y="114727"/>
                  </a:cubicBezTo>
                  <a:cubicBezTo>
                    <a:pt x="81538" y="114727"/>
                    <a:pt x="84616" y="111212"/>
                    <a:pt x="80000" y="111212"/>
                  </a:cubicBezTo>
                  <a:cubicBezTo>
                    <a:pt x="81538" y="111212"/>
                    <a:pt x="83077" y="111212"/>
                    <a:pt x="83077" y="111212"/>
                  </a:cubicBezTo>
                  <a:cubicBezTo>
                    <a:pt x="84616" y="109455"/>
                    <a:pt x="81538" y="109455"/>
                    <a:pt x="81538" y="107697"/>
                  </a:cubicBezTo>
                  <a:cubicBezTo>
                    <a:pt x="80000" y="105940"/>
                    <a:pt x="80000" y="104183"/>
                    <a:pt x="81538" y="104183"/>
                  </a:cubicBezTo>
                  <a:cubicBezTo>
                    <a:pt x="81538" y="104183"/>
                    <a:pt x="83077" y="109455"/>
                    <a:pt x="84616" y="105940"/>
                  </a:cubicBezTo>
                  <a:cubicBezTo>
                    <a:pt x="84616" y="107697"/>
                    <a:pt x="84616" y="107697"/>
                    <a:pt x="84616" y="107697"/>
                  </a:cubicBezTo>
                  <a:cubicBezTo>
                    <a:pt x="86155" y="107697"/>
                    <a:pt x="86155" y="111212"/>
                    <a:pt x="87694" y="107697"/>
                  </a:cubicBezTo>
                  <a:cubicBezTo>
                    <a:pt x="87694" y="107697"/>
                    <a:pt x="87694" y="105940"/>
                    <a:pt x="87694" y="104183"/>
                  </a:cubicBezTo>
                  <a:cubicBezTo>
                    <a:pt x="87694" y="104183"/>
                    <a:pt x="90766" y="104183"/>
                    <a:pt x="87694" y="102425"/>
                  </a:cubicBezTo>
                  <a:cubicBezTo>
                    <a:pt x="89233" y="102425"/>
                    <a:pt x="89233" y="102425"/>
                    <a:pt x="90766" y="102425"/>
                  </a:cubicBezTo>
                  <a:cubicBezTo>
                    <a:pt x="89233" y="100668"/>
                    <a:pt x="90766" y="100668"/>
                    <a:pt x="90766" y="98905"/>
                  </a:cubicBezTo>
                  <a:cubicBezTo>
                    <a:pt x="90766" y="97147"/>
                    <a:pt x="89233" y="95390"/>
                    <a:pt x="87694" y="95390"/>
                  </a:cubicBezTo>
                  <a:cubicBezTo>
                    <a:pt x="90766" y="93632"/>
                    <a:pt x="90766" y="100668"/>
                    <a:pt x="93844" y="98905"/>
                  </a:cubicBezTo>
                  <a:cubicBezTo>
                    <a:pt x="93844" y="98905"/>
                    <a:pt x="93844" y="100668"/>
                    <a:pt x="93844" y="102425"/>
                  </a:cubicBezTo>
                  <a:cubicBezTo>
                    <a:pt x="93844" y="102425"/>
                    <a:pt x="92305" y="100668"/>
                    <a:pt x="92305" y="100668"/>
                  </a:cubicBezTo>
                  <a:cubicBezTo>
                    <a:pt x="92305" y="102425"/>
                    <a:pt x="93844" y="102425"/>
                    <a:pt x="95383" y="102425"/>
                  </a:cubicBezTo>
                  <a:cubicBezTo>
                    <a:pt x="96922" y="100668"/>
                    <a:pt x="93844" y="100668"/>
                    <a:pt x="95383" y="98905"/>
                  </a:cubicBezTo>
                  <a:cubicBezTo>
                    <a:pt x="95383" y="95390"/>
                    <a:pt x="96922" y="97147"/>
                    <a:pt x="98461" y="97147"/>
                  </a:cubicBezTo>
                  <a:cubicBezTo>
                    <a:pt x="101538" y="98905"/>
                    <a:pt x="103077" y="97147"/>
                    <a:pt x="104616" y="100668"/>
                  </a:cubicBezTo>
                  <a:cubicBezTo>
                    <a:pt x="103077" y="100668"/>
                    <a:pt x="103077" y="100668"/>
                    <a:pt x="103077" y="100668"/>
                  </a:cubicBezTo>
                  <a:cubicBezTo>
                    <a:pt x="104616" y="102425"/>
                    <a:pt x="104616" y="102425"/>
                    <a:pt x="104616" y="102425"/>
                  </a:cubicBezTo>
                  <a:cubicBezTo>
                    <a:pt x="104616" y="102425"/>
                    <a:pt x="103077" y="102425"/>
                    <a:pt x="103077" y="102425"/>
                  </a:cubicBezTo>
                  <a:cubicBezTo>
                    <a:pt x="100000" y="102425"/>
                    <a:pt x="101538" y="100668"/>
                    <a:pt x="100000" y="98905"/>
                  </a:cubicBezTo>
                  <a:cubicBezTo>
                    <a:pt x="100000" y="100668"/>
                    <a:pt x="98461" y="102425"/>
                    <a:pt x="98461" y="102425"/>
                  </a:cubicBezTo>
                  <a:cubicBezTo>
                    <a:pt x="98461" y="104183"/>
                    <a:pt x="98461" y="104183"/>
                    <a:pt x="101538" y="104183"/>
                  </a:cubicBezTo>
                  <a:cubicBezTo>
                    <a:pt x="98461" y="105940"/>
                    <a:pt x="101538" y="107697"/>
                    <a:pt x="101538" y="109455"/>
                  </a:cubicBezTo>
                  <a:cubicBezTo>
                    <a:pt x="103077" y="107697"/>
                    <a:pt x="103077" y="107697"/>
                    <a:pt x="104616" y="107697"/>
                  </a:cubicBezTo>
                  <a:cubicBezTo>
                    <a:pt x="103077" y="105940"/>
                    <a:pt x="104616" y="105940"/>
                    <a:pt x="104616" y="105940"/>
                  </a:cubicBezTo>
                  <a:cubicBezTo>
                    <a:pt x="104616" y="107697"/>
                    <a:pt x="106155" y="107697"/>
                    <a:pt x="107694" y="107697"/>
                  </a:cubicBezTo>
                  <a:cubicBezTo>
                    <a:pt x="107694" y="107697"/>
                    <a:pt x="107694" y="105940"/>
                    <a:pt x="106155" y="105940"/>
                  </a:cubicBezTo>
                  <a:cubicBezTo>
                    <a:pt x="106155" y="104183"/>
                    <a:pt x="107694" y="100668"/>
                    <a:pt x="107694" y="98905"/>
                  </a:cubicBezTo>
                  <a:cubicBezTo>
                    <a:pt x="107694" y="98905"/>
                    <a:pt x="106155" y="95390"/>
                    <a:pt x="104616" y="97147"/>
                  </a:cubicBezTo>
                  <a:cubicBezTo>
                    <a:pt x="104616" y="97147"/>
                    <a:pt x="104616" y="98905"/>
                    <a:pt x="104616" y="98905"/>
                  </a:cubicBezTo>
                  <a:cubicBezTo>
                    <a:pt x="103077" y="98905"/>
                    <a:pt x="104616" y="95390"/>
                    <a:pt x="104616" y="93632"/>
                  </a:cubicBezTo>
                  <a:cubicBezTo>
                    <a:pt x="106155" y="93632"/>
                    <a:pt x="106155" y="93632"/>
                    <a:pt x="106155" y="91875"/>
                  </a:cubicBezTo>
                  <a:cubicBezTo>
                    <a:pt x="106155" y="90117"/>
                    <a:pt x="106155" y="88360"/>
                    <a:pt x="104616" y="88360"/>
                  </a:cubicBezTo>
                  <a:cubicBezTo>
                    <a:pt x="104616" y="88360"/>
                    <a:pt x="104616" y="86603"/>
                    <a:pt x="104616" y="86603"/>
                  </a:cubicBezTo>
                  <a:cubicBezTo>
                    <a:pt x="107694" y="90117"/>
                    <a:pt x="107694" y="86603"/>
                    <a:pt x="107694" y="84845"/>
                  </a:cubicBezTo>
                  <a:cubicBezTo>
                    <a:pt x="107694" y="83088"/>
                    <a:pt x="109233" y="79573"/>
                    <a:pt x="106155" y="81330"/>
                  </a:cubicBezTo>
                  <a:cubicBezTo>
                    <a:pt x="109233" y="79573"/>
                    <a:pt x="109233" y="74300"/>
                    <a:pt x="113844" y="74300"/>
                  </a:cubicBezTo>
                  <a:cubicBezTo>
                    <a:pt x="112305" y="74300"/>
                    <a:pt x="112305" y="74300"/>
                    <a:pt x="110766" y="74300"/>
                  </a:cubicBezTo>
                  <a:cubicBezTo>
                    <a:pt x="110766" y="72543"/>
                    <a:pt x="110766" y="70786"/>
                    <a:pt x="112305" y="72543"/>
                  </a:cubicBezTo>
                  <a:cubicBezTo>
                    <a:pt x="112305" y="70786"/>
                    <a:pt x="112305" y="70786"/>
                    <a:pt x="112305" y="70786"/>
                  </a:cubicBezTo>
                  <a:cubicBezTo>
                    <a:pt x="112305" y="70786"/>
                    <a:pt x="112305" y="70786"/>
                    <a:pt x="112305" y="70786"/>
                  </a:cubicBezTo>
                  <a:cubicBezTo>
                    <a:pt x="113844" y="72543"/>
                    <a:pt x="113844" y="72543"/>
                    <a:pt x="112305" y="74300"/>
                  </a:cubicBezTo>
                  <a:cubicBezTo>
                    <a:pt x="113844" y="74300"/>
                    <a:pt x="113844" y="76058"/>
                    <a:pt x="115383" y="76058"/>
                  </a:cubicBezTo>
                  <a:cubicBezTo>
                    <a:pt x="115383" y="76058"/>
                    <a:pt x="115383" y="76058"/>
                    <a:pt x="115383" y="76058"/>
                  </a:cubicBezTo>
                  <a:cubicBezTo>
                    <a:pt x="115383" y="77815"/>
                    <a:pt x="115383" y="77815"/>
                    <a:pt x="113844" y="79573"/>
                  </a:cubicBezTo>
                  <a:cubicBezTo>
                    <a:pt x="113844" y="79573"/>
                    <a:pt x="115383" y="79573"/>
                    <a:pt x="115383" y="79573"/>
                  </a:cubicBezTo>
                  <a:cubicBezTo>
                    <a:pt x="116922" y="79573"/>
                    <a:pt x="116922" y="77815"/>
                    <a:pt x="115383" y="76058"/>
                  </a:cubicBezTo>
                  <a:close/>
                  <a:moveTo>
                    <a:pt x="55383" y="93632"/>
                  </a:moveTo>
                  <a:cubicBezTo>
                    <a:pt x="55383" y="91875"/>
                    <a:pt x="55383" y="91875"/>
                    <a:pt x="55383" y="91875"/>
                  </a:cubicBezTo>
                  <a:cubicBezTo>
                    <a:pt x="56922" y="90117"/>
                    <a:pt x="56922" y="90117"/>
                    <a:pt x="56922" y="91875"/>
                  </a:cubicBezTo>
                  <a:cubicBezTo>
                    <a:pt x="55383" y="93632"/>
                    <a:pt x="60000" y="90117"/>
                    <a:pt x="56922" y="90117"/>
                  </a:cubicBezTo>
                  <a:cubicBezTo>
                    <a:pt x="56922" y="90117"/>
                    <a:pt x="58461" y="90117"/>
                    <a:pt x="58461" y="90117"/>
                  </a:cubicBezTo>
                  <a:cubicBezTo>
                    <a:pt x="58461" y="90117"/>
                    <a:pt x="58461" y="91875"/>
                    <a:pt x="58461" y="91875"/>
                  </a:cubicBezTo>
                  <a:cubicBezTo>
                    <a:pt x="60000" y="91875"/>
                    <a:pt x="60000" y="90117"/>
                    <a:pt x="60000" y="90117"/>
                  </a:cubicBezTo>
                  <a:cubicBezTo>
                    <a:pt x="61538" y="90117"/>
                    <a:pt x="63077" y="90117"/>
                    <a:pt x="61538" y="91875"/>
                  </a:cubicBezTo>
                  <a:cubicBezTo>
                    <a:pt x="64616" y="91875"/>
                    <a:pt x="63077" y="93632"/>
                    <a:pt x="64616" y="95390"/>
                  </a:cubicBezTo>
                  <a:cubicBezTo>
                    <a:pt x="64616" y="95390"/>
                    <a:pt x="63077" y="95390"/>
                    <a:pt x="63077" y="95390"/>
                  </a:cubicBezTo>
                  <a:cubicBezTo>
                    <a:pt x="63077" y="95390"/>
                    <a:pt x="61538" y="97147"/>
                    <a:pt x="61538" y="97147"/>
                  </a:cubicBezTo>
                  <a:cubicBezTo>
                    <a:pt x="61538" y="97147"/>
                    <a:pt x="61538" y="97147"/>
                    <a:pt x="60000" y="95390"/>
                  </a:cubicBezTo>
                  <a:cubicBezTo>
                    <a:pt x="60000" y="95390"/>
                    <a:pt x="60000" y="93632"/>
                    <a:pt x="60000" y="93632"/>
                  </a:cubicBezTo>
                  <a:cubicBezTo>
                    <a:pt x="58461" y="93632"/>
                    <a:pt x="58461" y="93632"/>
                    <a:pt x="58461" y="93632"/>
                  </a:cubicBezTo>
                  <a:cubicBezTo>
                    <a:pt x="56922" y="93632"/>
                    <a:pt x="55383" y="93632"/>
                    <a:pt x="55383" y="93632"/>
                  </a:cubicBezTo>
                  <a:cubicBezTo>
                    <a:pt x="55383" y="93632"/>
                    <a:pt x="55383" y="93632"/>
                    <a:pt x="55383" y="93632"/>
                  </a:cubicBezTo>
                  <a:close/>
                  <a:moveTo>
                    <a:pt x="64616" y="102425"/>
                  </a:moveTo>
                  <a:cubicBezTo>
                    <a:pt x="63077" y="102425"/>
                    <a:pt x="61538" y="102425"/>
                    <a:pt x="61538" y="102425"/>
                  </a:cubicBezTo>
                  <a:cubicBezTo>
                    <a:pt x="61538" y="102425"/>
                    <a:pt x="60000" y="100668"/>
                    <a:pt x="60000" y="100668"/>
                  </a:cubicBezTo>
                  <a:cubicBezTo>
                    <a:pt x="60000" y="100668"/>
                    <a:pt x="58461" y="100668"/>
                    <a:pt x="58461" y="100668"/>
                  </a:cubicBezTo>
                  <a:cubicBezTo>
                    <a:pt x="56922" y="98905"/>
                    <a:pt x="55383" y="97147"/>
                    <a:pt x="55383" y="95390"/>
                  </a:cubicBezTo>
                  <a:cubicBezTo>
                    <a:pt x="56922" y="95390"/>
                    <a:pt x="58461" y="97147"/>
                    <a:pt x="60000" y="97147"/>
                  </a:cubicBezTo>
                  <a:cubicBezTo>
                    <a:pt x="56922" y="97147"/>
                    <a:pt x="58461" y="98905"/>
                    <a:pt x="61538" y="98905"/>
                  </a:cubicBezTo>
                  <a:cubicBezTo>
                    <a:pt x="61538" y="98905"/>
                    <a:pt x="63077" y="98905"/>
                    <a:pt x="63077" y="98905"/>
                  </a:cubicBezTo>
                  <a:cubicBezTo>
                    <a:pt x="64616" y="98905"/>
                    <a:pt x="63077" y="100668"/>
                    <a:pt x="64616" y="100668"/>
                  </a:cubicBezTo>
                  <a:cubicBezTo>
                    <a:pt x="64616" y="100668"/>
                    <a:pt x="64616" y="100668"/>
                    <a:pt x="64616" y="100668"/>
                  </a:cubicBezTo>
                  <a:cubicBezTo>
                    <a:pt x="66155" y="100668"/>
                    <a:pt x="66155" y="100668"/>
                    <a:pt x="64616" y="102425"/>
                  </a:cubicBezTo>
                  <a:close/>
                  <a:moveTo>
                    <a:pt x="90766" y="112970"/>
                  </a:moveTo>
                  <a:cubicBezTo>
                    <a:pt x="89233" y="111212"/>
                    <a:pt x="90766" y="109455"/>
                    <a:pt x="89233" y="109455"/>
                  </a:cubicBezTo>
                  <a:cubicBezTo>
                    <a:pt x="87694" y="111212"/>
                    <a:pt x="87694" y="111212"/>
                    <a:pt x="87694" y="112970"/>
                  </a:cubicBezTo>
                  <a:cubicBezTo>
                    <a:pt x="84616" y="111212"/>
                    <a:pt x="87694" y="116485"/>
                    <a:pt x="84616" y="112970"/>
                  </a:cubicBezTo>
                  <a:cubicBezTo>
                    <a:pt x="84616" y="118242"/>
                    <a:pt x="86155" y="112970"/>
                    <a:pt x="87694" y="114727"/>
                  </a:cubicBezTo>
                  <a:cubicBezTo>
                    <a:pt x="87694" y="114727"/>
                    <a:pt x="87694" y="114727"/>
                    <a:pt x="87694" y="114727"/>
                  </a:cubicBezTo>
                  <a:cubicBezTo>
                    <a:pt x="87694" y="118242"/>
                    <a:pt x="90766" y="116485"/>
                    <a:pt x="90766" y="112970"/>
                  </a:cubicBezTo>
                  <a:close/>
                  <a:moveTo>
                    <a:pt x="23077" y="26844"/>
                  </a:moveTo>
                  <a:cubicBezTo>
                    <a:pt x="21538" y="28601"/>
                    <a:pt x="23077" y="28601"/>
                    <a:pt x="23077" y="30359"/>
                  </a:cubicBezTo>
                  <a:cubicBezTo>
                    <a:pt x="23077" y="28601"/>
                    <a:pt x="24616" y="26844"/>
                    <a:pt x="23077" y="25087"/>
                  </a:cubicBezTo>
                  <a:cubicBezTo>
                    <a:pt x="24616" y="26844"/>
                    <a:pt x="21538" y="25087"/>
                    <a:pt x="23077" y="26844"/>
                  </a:cubicBezTo>
                  <a:close/>
                  <a:moveTo>
                    <a:pt x="7694" y="9264"/>
                  </a:moveTo>
                  <a:cubicBezTo>
                    <a:pt x="6155" y="9264"/>
                    <a:pt x="6155" y="5749"/>
                    <a:pt x="6155" y="3992"/>
                  </a:cubicBezTo>
                  <a:cubicBezTo>
                    <a:pt x="6155" y="2234"/>
                    <a:pt x="6155" y="-1280"/>
                    <a:pt x="3077" y="477"/>
                  </a:cubicBezTo>
                  <a:cubicBezTo>
                    <a:pt x="1538" y="477"/>
                    <a:pt x="1538" y="2234"/>
                    <a:pt x="1538" y="2234"/>
                  </a:cubicBezTo>
                  <a:cubicBezTo>
                    <a:pt x="1538" y="3992"/>
                    <a:pt x="0" y="3992"/>
                    <a:pt x="0" y="3992"/>
                  </a:cubicBezTo>
                  <a:cubicBezTo>
                    <a:pt x="0" y="3992"/>
                    <a:pt x="0" y="5749"/>
                    <a:pt x="0" y="5749"/>
                  </a:cubicBezTo>
                  <a:cubicBezTo>
                    <a:pt x="0" y="7507"/>
                    <a:pt x="0" y="9264"/>
                    <a:pt x="0" y="11021"/>
                  </a:cubicBezTo>
                  <a:cubicBezTo>
                    <a:pt x="0" y="11021"/>
                    <a:pt x="0" y="16294"/>
                    <a:pt x="0" y="16294"/>
                  </a:cubicBezTo>
                  <a:cubicBezTo>
                    <a:pt x="3077" y="18051"/>
                    <a:pt x="7694" y="12779"/>
                    <a:pt x="7694" y="9264"/>
                  </a:cubicBezTo>
                  <a:close/>
                  <a:moveTo>
                    <a:pt x="113844" y="26844"/>
                  </a:moveTo>
                  <a:cubicBezTo>
                    <a:pt x="113844" y="26844"/>
                    <a:pt x="110766" y="26844"/>
                    <a:pt x="110766" y="28601"/>
                  </a:cubicBezTo>
                  <a:cubicBezTo>
                    <a:pt x="110766" y="30359"/>
                    <a:pt x="113844" y="30359"/>
                    <a:pt x="113844" y="26844"/>
                  </a:cubicBezTo>
                  <a:close/>
                  <a:moveTo>
                    <a:pt x="103077" y="9264"/>
                  </a:moveTo>
                  <a:cubicBezTo>
                    <a:pt x="104616" y="7507"/>
                    <a:pt x="106155" y="11021"/>
                    <a:pt x="104616" y="12779"/>
                  </a:cubicBezTo>
                  <a:cubicBezTo>
                    <a:pt x="107694" y="12779"/>
                    <a:pt x="107694" y="16294"/>
                    <a:pt x="109233" y="18051"/>
                  </a:cubicBezTo>
                  <a:cubicBezTo>
                    <a:pt x="107694" y="21572"/>
                    <a:pt x="110766" y="19814"/>
                    <a:pt x="112305" y="19814"/>
                  </a:cubicBezTo>
                  <a:cubicBezTo>
                    <a:pt x="112305" y="19814"/>
                    <a:pt x="113844" y="18051"/>
                    <a:pt x="113844" y="18051"/>
                  </a:cubicBezTo>
                  <a:cubicBezTo>
                    <a:pt x="113844" y="18051"/>
                    <a:pt x="115383" y="19814"/>
                    <a:pt x="115383" y="19814"/>
                  </a:cubicBezTo>
                  <a:cubicBezTo>
                    <a:pt x="115383" y="18051"/>
                    <a:pt x="115383" y="18051"/>
                    <a:pt x="115383" y="18051"/>
                  </a:cubicBezTo>
                  <a:cubicBezTo>
                    <a:pt x="115383" y="18051"/>
                    <a:pt x="115383" y="18051"/>
                    <a:pt x="116922" y="18051"/>
                  </a:cubicBezTo>
                  <a:cubicBezTo>
                    <a:pt x="116922" y="16294"/>
                    <a:pt x="115383" y="16294"/>
                    <a:pt x="115383" y="14536"/>
                  </a:cubicBezTo>
                  <a:cubicBezTo>
                    <a:pt x="113844" y="16294"/>
                    <a:pt x="113844" y="16294"/>
                    <a:pt x="113844" y="16294"/>
                  </a:cubicBezTo>
                  <a:cubicBezTo>
                    <a:pt x="115383" y="14536"/>
                    <a:pt x="115383" y="14536"/>
                    <a:pt x="115383" y="11021"/>
                  </a:cubicBezTo>
                  <a:cubicBezTo>
                    <a:pt x="112305" y="11021"/>
                    <a:pt x="110766" y="9264"/>
                    <a:pt x="109233" y="7507"/>
                  </a:cubicBezTo>
                  <a:cubicBezTo>
                    <a:pt x="109233" y="7507"/>
                    <a:pt x="107694" y="3992"/>
                    <a:pt x="106155" y="3992"/>
                  </a:cubicBezTo>
                  <a:cubicBezTo>
                    <a:pt x="104616" y="3992"/>
                    <a:pt x="106155" y="5749"/>
                    <a:pt x="104616" y="3992"/>
                  </a:cubicBezTo>
                  <a:cubicBezTo>
                    <a:pt x="104616" y="5749"/>
                    <a:pt x="104616" y="5749"/>
                    <a:pt x="104616" y="5749"/>
                  </a:cubicBezTo>
                  <a:cubicBezTo>
                    <a:pt x="103077" y="7507"/>
                    <a:pt x="103077" y="7507"/>
                    <a:pt x="101538" y="9264"/>
                  </a:cubicBezTo>
                  <a:cubicBezTo>
                    <a:pt x="101538" y="9264"/>
                    <a:pt x="103077" y="9264"/>
                    <a:pt x="103077" y="9264"/>
                  </a:cubicBezTo>
                  <a:close/>
                  <a:moveTo>
                    <a:pt x="120000" y="25087"/>
                  </a:moveTo>
                  <a:cubicBezTo>
                    <a:pt x="120000" y="25087"/>
                    <a:pt x="116922" y="21572"/>
                    <a:pt x="116922" y="21572"/>
                  </a:cubicBezTo>
                  <a:cubicBezTo>
                    <a:pt x="115383" y="21572"/>
                    <a:pt x="115383" y="21572"/>
                    <a:pt x="113844" y="21572"/>
                  </a:cubicBezTo>
                  <a:cubicBezTo>
                    <a:pt x="113844" y="23329"/>
                    <a:pt x="112305" y="23329"/>
                    <a:pt x="112305" y="23329"/>
                  </a:cubicBezTo>
                  <a:cubicBezTo>
                    <a:pt x="110766" y="23329"/>
                    <a:pt x="109233" y="21572"/>
                    <a:pt x="107694" y="23329"/>
                  </a:cubicBezTo>
                  <a:cubicBezTo>
                    <a:pt x="106155" y="25087"/>
                    <a:pt x="110766" y="25087"/>
                    <a:pt x="112305" y="25087"/>
                  </a:cubicBezTo>
                  <a:cubicBezTo>
                    <a:pt x="113844" y="25087"/>
                    <a:pt x="116922" y="25087"/>
                    <a:pt x="116922" y="26844"/>
                  </a:cubicBezTo>
                  <a:cubicBezTo>
                    <a:pt x="116922" y="26844"/>
                    <a:pt x="116922" y="26844"/>
                    <a:pt x="118461" y="26844"/>
                  </a:cubicBezTo>
                  <a:cubicBezTo>
                    <a:pt x="118461" y="26844"/>
                    <a:pt x="118461" y="25087"/>
                    <a:pt x="120000" y="25087"/>
                  </a:cubicBezTo>
                  <a:cubicBezTo>
                    <a:pt x="120000" y="25087"/>
                    <a:pt x="120000" y="25087"/>
                    <a:pt x="120000" y="25087"/>
                  </a:cubicBezTo>
                  <a:close/>
                  <a:moveTo>
                    <a:pt x="26155" y="26844"/>
                  </a:moveTo>
                  <a:cubicBezTo>
                    <a:pt x="29233" y="26844"/>
                    <a:pt x="29233" y="23329"/>
                    <a:pt x="26155" y="23329"/>
                  </a:cubicBezTo>
                  <a:cubicBezTo>
                    <a:pt x="26155" y="25087"/>
                    <a:pt x="26155" y="25087"/>
                    <a:pt x="24616" y="25087"/>
                  </a:cubicBezTo>
                  <a:cubicBezTo>
                    <a:pt x="26155" y="25087"/>
                    <a:pt x="26155" y="25087"/>
                    <a:pt x="26155" y="26844"/>
                  </a:cubicBezTo>
                  <a:close/>
                  <a:moveTo>
                    <a:pt x="27694" y="30359"/>
                  </a:moveTo>
                  <a:cubicBezTo>
                    <a:pt x="26155" y="30359"/>
                    <a:pt x="24616" y="33874"/>
                    <a:pt x="26155" y="33874"/>
                  </a:cubicBezTo>
                  <a:cubicBezTo>
                    <a:pt x="27694" y="33874"/>
                    <a:pt x="29233" y="32116"/>
                    <a:pt x="30766" y="33874"/>
                  </a:cubicBezTo>
                  <a:cubicBezTo>
                    <a:pt x="30766" y="32116"/>
                    <a:pt x="29233" y="32116"/>
                    <a:pt x="27694" y="3035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03" name="Shape 2503"/>
            <p:cNvSpPr/>
            <p:nvPr/>
          </p:nvSpPr>
          <p:spPr>
            <a:xfrm>
              <a:off x="3595469" y="3547232"/>
              <a:ext cx="2681513" cy="2694975"/>
            </a:xfrm>
            <a:custGeom>
              <a:avLst/>
              <a:gdLst/>
              <a:ahLst/>
              <a:cxnLst/>
              <a:rect l="0" t="0" r="0" b="0"/>
              <a:pathLst>
                <a:path w="120000" h="120000" extrusionOk="0">
                  <a:moveTo>
                    <a:pt x="46111" y="62476"/>
                  </a:moveTo>
                  <a:cubicBezTo>
                    <a:pt x="44333" y="62476"/>
                    <a:pt x="46111" y="63651"/>
                    <a:pt x="46111" y="62476"/>
                  </a:cubicBezTo>
                  <a:cubicBezTo>
                    <a:pt x="46111" y="62476"/>
                    <a:pt x="46700" y="62476"/>
                    <a:pt x="46700" y="62476"/>
                  </a:cubicBezTo>
                  <a:cubicBezTo>
                    <a:pt x="46111" y="62476"/>
                    <a:pt x="46111" y="62476"/>
                    <a:pt x="46111" y="62476"/>
                  </a:cubicBezTo>
                  <a:close/>
                  <a:moveTo>
                    <a:pt x="54977" y="76564"/>
                  </a:moveTo>
                  <a:cubicBezTo>
                    <a:pt x="54977" y="76564"/>
                    <a:pt x="54383" y="77149"/>
                    <a:pt x="54383" y="77740"/>
                  </a:cubicBezTo>
                  <a:cubicBezTo>
                    <a:pt x="54977" y="77149"/>
                    <a:pt x="55566" y="77149"/>
                    <a:pt x="54977" y="76564"/>
                  </a:cubicBezTo>
                  <a:close/>
                  <a:moveTo>
                    <a:pt x="71527" y="90062"/>
                  </a:moveTo>
                  <a:cubicBezTo>
                    <a:pt x="71527" y="89477"/>
                    <a:pt x="70933" y="88892"/>
                    <a:pt x="70933" y="88892"/>
                  </a:cubicBezTo>
                  <a:cubicBezTo>
                    <a:pt x="70933" y="89477"/>
                    <a:pt x="72116" y="91238"/>
                    <a:pt x="71527" y="90062"/>
                  </a:cubicBezTo>
                  <a:close/>
                  <a:moveTo>
                    <a:pt x="83350" y="84781"/>
                  </a:moveTo>
                  <a:cubicBezTo>
                    <a:pt x="83350" y="84781"/>
                    <a:pt x="83350" y="84781"/>
                    <a:pt x="83350" y="84196"/>
                  </a:cubicBezTo>
                  <a:cubicBezTo>
                    <a:pt x="83350" y="84781"/>
                    <a:pt x="83350" y="84781"/>
                    <a:pt x="83350" y="84781"/>
                  </a:cubicBezTo>
                  <a:close/>
                  <a:moveTo>
                    <a:pt x="91033" y="97694"/>
                  </a:moveTo>
                  <a:cubicBezTo>
                    <a:pt x="90444" y="97694"/>
                    <a:pt x="89850" y="97109"/>
                    <a:pt x="89261" y="97109"/>
                  </a:cubicBezTo>
                  <a:cubicBezTo>
                    <a:pt x="88672" y="97109"/>
                    <a:pt x="89261" y="97694"/>
                    <a:pt x="88077" y="97694"/>
                  </a:cubicBezTo>
                  <a:cubicBezTo>
                    <a:pt x="87488" y="97694"/>
                    <a:pt x="88077" y="97109"/>
                    <a:pt x="87488" y="97109"/>
                  </a:cubicBezTo>
                  <a:cubicBezTo>
                    <a:pt x="86894" y="96519"/>
                    <a:pt x="86305" y="97109"/>
                    <a:pt x="85716" y="97109"/>
                  </a:cubicBezTo>
                  <a:cubicBezTo>
                    <a:pt x="85716" y="96519"/>
                    <a:pt x="86305" y="96519"/>
                    <a:pt x="86305" y="95934"/>
                  </a:cubicBezTo>
                  <a:cubicBezTo>
                    <a:pt x="86305" y="95934"/>
                    <a:pt x="85716" y="95934"/>
                    <a:pt x="85716" y="95934"/>
                  </a:cubicBezTo>
                  <a:cubicBezTo>
                    <a:pt x="85716" y="95934"/>
                    <a:pt x="85716" y="95349"/>
                    <a:pt x="86305" y="95349"/>
                  </a:cubicBezTo>
                  <a:cubicBezTo>
                    <a:pt x="85716" y="95349"/>
                    <a:pt x="85122" y="95349"/>
                    <a:pt x="85122" y="95349"/>
                  </a:cubicBezTo>
                  <a:cubicBezTo>
                    <a:pt x="84533" y="95934"/>
                    <a:pt x="83938" y="95349"/>
                    <a:pt x="83350" y="95349"/>
                  </a:cubicBezTo>
                  <a:cubicBezTo>
                    <a:pt x="82166" y="95349"/>
                    <a:pt x="80983" y="95934"/>
                    <a:pt x="79805" y="96519"/>
                  </a:cubicBezTo>
                  <a:cubicBezTo>
                    <a:pt x="78622" y="96519"/>
                    <a:pt x="76255" y="96519"/>
                    <a:pt x="75666" y="97109"/>
                  </a:cubicBezTo>
                  <a:cubicBezTo>
                    <a:pt x="75666" y="97109"/>
                    <a:pt x="75072" y="98279"/>
                    <a:pt x="75072" y="98279"/>
                  </a:cubicBezTo>
                  <a:cubicBezTo>
                    <a:pt x="75072" y="98870"/>
                    <a:pt x="75666" y="98870"/>
                    <a:pt x="76255" y="99454"/>
                  </a:cubicBezTo>
                  <a:cubicBezTo>
                    <a:pt x="76255" y="99454"/>
                    <a:pt x="76850" y="100045"/>
                    <a:pt x="76850" y="100045"/>
                  </a:cubicBezTo>
                  <a:cubicBezTo>
                    <a:pt x="77438" y="100045"/>
                    <a:pt x="78027" y="100045"/>
                    <a:pt x="78027" y="100045"/>
                  </a:cubicBezTo>
                  <a:cubicBezTo>
                    <a:pt x="79211" y="100045"/>
                    <a:pt x="80394" y="100045"/>
                    <a:pt x="80983" y="100045"/>
                  </a:cubicBezTo>
                  <a:cubicBezTo>
                    <a:pt x="81577" y="100045"/>
                    <a:pt x="81577" y="99454"/>
                    <a:pt x="82166" y="99454"/>
                  </a:cubicBezTo>
                  <a:cubicBezTo>
                    <a:pt x="82761" y="99454"/>
                    <a:pt x="83350" y="100045"/>
                    <a:pt x="83938" y="100045"/>
                  </a:cubicBezTo>
                  <a:cubicBezTo>
                    <a:pt x="84533" y="100045"/>
                    <a:pt x="84533" y="100630"/>
                    <a:pt x="85716" y="100045"/>
                  </a:cubicBezTo>
                  <a:cubicBezTo>
                    <a:pt x="85716" y="99454"/>
                    <a:pt x="85716" y="100045"/>
                    <a:pt x="85716" y="99454"/>
                  </a:cubicBezTo>
                  <a:cubicBezTo>
                    <a:pt x="86305" y="99454"/>
                    <a:pt x="85716" y="99454"/>
                    <a:pt x="85716" y="98870"/>
                  </a:cubicBezTo>
                  <a:cubicBezTo>
                    <a:pt x="86305" y="98279"/>
                    <a:pt x="88077" y="98279"/>
                    <a:pt x="89261" y="98279"/>
                  </a:cubicBezTo>
                  <a:cubicBezTo>
                    <a:pt x="89850" y="98279"/>
                    <a:pt x="89850" y="98870"/>
                    <a:pt x="90444" y="98870"/>
                  </a:cubicBezTo>
                  <a:cubicBezTo>
                    <a:pt x="91033" y="98279"/>
                    <a:pt x="91033" y="97694"/>
                    <a:pt x="91033" y="97694"/>
                  </a:cubicBezTo>
                  <a:close/>
                  <a:moveTo>
                    <a:pt x="0" y="256"/>
                  </a:moveTo>
                  <a:cubicBezTo>
                    <a:pt x="0" y="16695"/>
                    <a:pt x="0" y="33129"/>
                    <a:pt x="0" y="49563"/>
                  </a:cubicBezTo>
                  <a:cubicBezTo>
                    <a:pt x="0" y="51914"/>
                    <a:pt x="0" y="54259"/>
                    <a:pt x="0" y="56604"/>
                  </a:cubicBezTo>
                  <a:cubicBezTo>
                    <a:pt x="4138" y="56019"/>
                    <a:pt x="8866" y="55434"/>
                    <a:pt x="13005" y="56019"/>
                  </a:cubicBezTo>
                  <a:cubicBezTo>
                    <a:pt x="14188" y="56019"/>
                    <a:pt x="15372" y="56019"/>
                    <a:pt x="17144" y="56019"/>
                  </a:cubicBezTo>
                  <a:cubicBezTo>
                    <a:pt x="18327" y="56019"/>
                    <a:pt x="19505" y="55434"/>
                    <a:pt x="20688" y="54844"/>
                  </a:cubicBezTo>
                  <a:cubicBezTo>
                    <a:pt x="23055" y="54259"/>
                    <a:pt x="26600" y="56604"/>
                    <a:pt x="28372" y="57780"/>
                  </a:cubicBezTo>
                  <a:cubicBezTo>
                    <a:pt x="28966" y="58370"/>
                    <a:pt x="30150" y="58370"/>
                    <a:pt x="30738" y="58955"/>
                  </a:cubicBezTo>
                  <a:cubicBezTo>
                    <a:pt x="30738" y="59540"/>
                    <a:pt x="31327" y="60130"/>
                    <a:pt x="31922" y="60130"/>
                  </a:cubicBezTo>
                  <a:cubicBezTo>
                    <a:pt x="32511" y="60715"/>
                    <a:pt x="33694" y="60130"/>
                    <a:pt x="34877" y="60130"/>
                  </a:cubicBezTo>
                  <a:cubicBezTo>
                    <a:pt x="33694" y="58955"/>
                    <a:pt x="36650" y="59540"/>
                    <a:pt x="36650" y="59540"/>
                  </a:cubicBezTo>
                  <a:cubicBezTo>
                    <a:pt x="37833" y="59540"/>
                    <a:pt x="39016" y="60715"/>
                    <a:pt x="39605" y="60715"/>
                  </a:cubicBezTo>
                  <a:cubicBezTo>
                    <a:pt x="40788" y="61300"/>
                    <a:pt x="41377" y="61891"/>
                    <a:pt x="41972" y="61891"/>
                  </a:cubicBezTo>
                  <a:cubicBezTo>
                    <a:pt x="43150" y="61891"/>
                    <a:pt x="43744" y="61891"/>
                    <a:pt x="44927" y="61891"/>
                  </a:cubicBezTo>
                  <a:cubicBezTo>
                    <a:pt x="44333" y="61891"/>
                    <a:pt x="43744" y="61300"/>
                    <a:pt x="44333" y="61300"/>
                  </a:cubicBezTo>
                  <a:cubicBezTo>
                    <a:pt x="44927" y="60715"/>
                    <a:pt x="44927" y="61891"/>
                    <a:pt x="45516" y="61300"/>
                  </a:cubicBezTo>
                  <a:cubicBezTo>
                    <a:pt x="45516" y="61300"/>
                    <a:pt x="45516" y="60715"/>
                    <a:pt x="46111" y="60715"/>
                  </a:cubicBezTo>
                  <a:cubicBezTo>
                    <a:pt x="46700" y="60715"/>
                    <a:pt x="46111" y="61300"/>
                    <a:pt x="46700" y="61300"/>
                  </a:cubicBezTo>
                  <a:cubicBezTo>
                    <a:pt x="46700" y="61891"/>
                    <a:pt x="46700" y="61891"/>
                    <a:pt x="47288" y="61891"/>
                  </a:cubicBezTo>
                  <a:cubicBezTo>
                    <a:pt x="47288" y="61891"/>
                    <a:pt x="47288" y="62476"/>
                    <a:pt x="47288" y="62476"/>
                  </a:cubicBezTo>
                  <a:cubicBezTo>
                    <a:pt x="47288" y="62476"/>
                    <a:pt x="47883" y="62476"/>
                    <a:pt x="47883" y="62476"/>
                  </a:cubicBezTo>
                  <a:cubicBezTo>
                    <a:pt x="48472" y="62476"/>
                    <a:pt x="49655" y="64236"/>
                    <a:pt x="48472" y="63651"/>
                  </a:cubicBezTo>
                  <a:cubicBezTo>
                    <a:pt x="48472" y="64236"/>
                    <a:pt x="48472" y="64236"/>
                    <a:pt x="48472" y="64827"/>
                  </a:cubicBezTo>
                  <a:cubicBezTo>
                    <a:pt x="48472" y="65412"/>
                    <a:pt x="48472" y="65412"/>
                    <a:pt x="49066" y="65412"/>
                  </a:cubicBezTo>
                  <a:cubicBezTo>
                    <a:pt x="48472" y="65412"/>
                    <a:pt x="49655" y="64827"/>
                    <a:pt x="49655" y="64827"/>
                  </a:cubicBezTo>
                  <a:cubicBezTo>
                    <a:pt x="50244" y="64827"/>
                    <a:pt x="50244" y="64236"/>
                    <a:pt x="50838" y="64236"/>
                  </a:cubicBezTo>
                  <a:cubicBezTo>
                    <a:pt x="52022" y="64236"/>
                    <a:pt x="53200" y="65996"/>
                    <a:pt x="52611" y="66587"/>
                  </a:cubicBezTo>
                  <a:cubicBezTo>
                    <a:pt x="52611" y="67757"/>
                    <a:pt x="51427" y="68347"/>
                    <a:pt x="52022" y="67172"/>
                  </a:cubicBezTo>
                  <a:cubicBezTo>
                    <a:pt x="52022" y="67172"/>
                    <a:pt x="50838" y="66587"/>
                    <a:pt x="50838" y="67172"/>
                  </a:cubicBezTo>
                  <a:cubicBezTo>
                    <a:pt x="50244" y="67172"/>
                    <a:pt x="50838" y="67172"/>
                    <a:pt x="50838" y="67757"/>
                  </a:cubicBezTo>
                  <a:cubicBezTo>
                    <a:pt x="50838" y="67757"/>
                    <a:pt x="50838" y="68347"/>
                    <a:pt x="50838" y="68347"/>
                  </a:cubicBezTo>
                  <a:cubicBezTo>
                    <a:pt x="50838" y="68347"/>
                    <a:pt x="50244" y="68932"/>
                    <a:pt x="50244" y="68932"/>
                  </a:cubicBezTo>
                  <a:cubicBezTo>
                    <a:pt x="50244" y="68932"/>
                    <a:pt x="53200" y="70108"/>
                    <a:pt x="51427" y="70108"/>
                  </a:cubicBezTo>
                  <a:cubicBezTo>
                    <a:pt x="52022" y="70108"/>
                    <a:pt x="52022" y="70108"/>
                    <a:pt x="52611" y="71283"/>
                  </a:cubicBezTo>
                  <a:cubicBezTo>
                    <a:pt x="52611" y="71283"/>
                    <a:pt x="53200" y="72453"/>
                    <a:pt x="53200" y="71283"/>
                  </a:cubicBezTo>
                  <a:cubicBezTo>
                    <a:pt x="53794" y="71868"/>
                    <a:pt x="55566" y="71283"/>
                    <a:pt x="56155" y="72453"/>
                  </a:cubicBezTo>
                  <a:cubicBezTo>
                    <a:pt x="56155" y="71868"/>
                    <a:pt x="56155" y="71868"/>
                    <a:pt x="56155" y="71868"/>
                  </a:cubicBezTo>
                  <a:cubicBezTo>
                    <a:pt x="56155" y="71868"/>
                    <a:pt x="54977" y="71283"/>
                    <a:pt x="55566" y="71283"/>
                  </a:cubicBezTo>
                  <a:cubicBezTo>
                    <a:pt x="56155" y="70693"/>
                    <a:pt x="56750" y="71283"/>
                    <a:pt x="57338" y="71868"/>
                  </a:cubicBezTo>
                  <a:cubicBezTo>
                    <a:pt x="56750" y="71868"/>
                    <a:pt x="56750" y="71868"/>
                    <a:pt x="56750" y="71868"/>
                  </a:cubicBezTo>
                  <a:cubicBezTo>
                    <a:pt x="57933" y="73043"/>
                    <a:pt x="59111" y="74213"/>
                    <a:pt x="57933" y="75979"/>
                  </a:cubicBezTo>
                  <a:cubicBezTo>
                    <a:pt x="59111" y="76564"/>
                    <a:pt x="60888" y="77740"/>
                    <a:pt x="61477" y="78325"/>
                  </a:cubicBezTo>
                  <a:cubicBezTo>
                    <a:pt x="62066" y="78909"/>
                    <a:pt x="63250" y="80670"/>
                    <a:pt x="62066" y="81260"/>
                  </a:cubicBezTo>
                  <a:cubicBezTo>
                    <a:pt x="62661" y="81845"/>
                    <a:pt x="62661" y="81260"/>
                    <a:pt x="63250" y="81845"/>
                  </a:cubicBezTo>
                  <a:cubicBezTo>
                    <a:pt x="63250" y="82436"/>
                    <a:pt x="63250" y="83606"/>
                    <a:pt x="63250" y="84196"/>
                  </a:cubicBezTo>
                  <a:cubicBezTo>
                    <a:pt x="63250" y="84196"/>
                    <a:pt x="63844" y="85366"/>
                    <a:pt x="63844" y="85366"/>
                  </a:cubicBezTo>
                  <a:cubicBezTo>
                    <a:pt x="63844" y="85366"/>
                    <a:pt x="63844" y="85366"/>
                    <a:pt x="64433" y="85366"/>
                  </a:cubicBezTo>
                  <a:cubicBezTo>
                    <a:pt x="64433" y="85366"/>
                    <a:pt x="64433" y="85366"/>
                    <a:pt x="64433" y="85957"/>
                  </a:cubicBezTo>
                  <a:cubicBezTo>
                    <a:pt x="64433" y="85957"/>
                    <a:pt x="64433" y="85957"/>
                    <a:pt x="65022" y="85957"/>
                  </a:cubicBezTo>
                  <a:cubicBezTo>
                    <a:pt x="64433" y="85957"/>
                    <a:pt x="63250" y="86541"/>
                    <a:pt x="63250" y="85366"/>
                  </a:cubicBezTo>
                  <a:cubicBezTo>
                    <a:pt x="62661" y="85366"/>
                    <a:pt x="62661" y="85366"/>
                    <a:pt x="63250" y="84781"/>
                  </a:cubicBezTo>
                  <a:cubicBezTo>
                    <a:pt x="62066" y="84781"/>
                    <a:pt x="61477" y="84781"/>
                    <a:pt x="62066" y="84196"/>
                  </a:cubicBezTo>
                  <a:cubicBezTo>
                    <a:pt x="61477" y="84196"/>
                    <a:pt x="60888" y="85366"/>
                    <a:pt x="60888" y="85366"/>
                  </a:cubicBezTo>
                  <a:cubicBezTo>
                    <a:pt x="61477" y="85957"/>
                    <a:pt x="64433" y="85366"/>
                    <a:pt x="63250" y="86541"/>
                  </a:cubicBezTo>
                  <a:cubicBezTo>
                    <a:pt x="64433" y="86541"/>
                    <a:pt x="65616" y="89477"/>
                    <a:pt x="66800" y="88892"/>
                  </a:cubicBezTo>
                  <a:cubicBezTo>
                    <a:pt x="66800" y="88892"/>
                    <a:pt x="66800" y="88302"/>
                    <a:pt x="67977" y="88302"/>
                  </a:cubicBezTo>
                  <a:cubicBezTo>
                    <a:pt x="67977" y="88302"/>
                    <a:pt x="68572" y="88892"/>
                    <a:pt x="69161" y="88892"/>
                  </a:cubicBezTo>
                  <a:cubicBezTo>
                    <a:pt x="69755" y="89477"/>
                    <a:pt x="69755" y="90062"/>
                    <a:pt x="69755" y="89477"/>
                  </a:cubicBezTo>
                  <a:cubicBezTo>
                    <a:pt x="69755" y="88892"/>
                    <a:pt x="69755" y="88892"/>
                    <a:pt x="69755" y="88302"/>
                  </a:cubicBezTo>
                  <a:cubicBezTo>
                    <a:pt x="69755" y="88302"/>
                    <a:pt x="69755" y="87717"/>
                    <a:pt x="69755" y="87717"/>
                  </a:cubicBezTo>
                  <a:cubicBezTo>
                    <a:pt x="69755" y="86541"/>
                    <a:pt x="69755" y="87132"/>
                    <a:pt x="69161" y="87717"/>
                  </a:cubicBezTo>
                  <a:cubicBezTo>
                    <a:pt x="69161" y="87717"/>
                    <a:pt x="68572" y="88302"/>
                    <a:pt x="67977" y="87717"/>
                  </a:cubicBezTo>
                  <a:cubicBezTo>
                    <a:pt x="67388" y="87717"/>
                    <a:pt x="68572" y="87132"/>
                    <a:pt x="68572" y="87132"/>
                  </a:cubicBezTo>
                  <a:cubicBezTo>
                    <a:pt x="68572" y="87132"/>
                    <a:pt x="67977" y="85366"/>
                    <a:pt x="69161" y="85957"/>
                  </a:cubicBezTo>
                  <a:cubicBezTo>
                    <a:pt x="69161" y="85957"/>
                    <a:pt x="69161" y="85366"/>
                    <a:pt x="69161" y="84781"/>
                  </a:cubicBezTo>
                  <a:cubicBezTo>
                    <a:pt x="70344" y="84196"/>
                    <a:pt x="70344" y="85366"/>
                    <a:pt x="70933" y="84781"/>
                  </a:cubicBezTo>
                  <a:cubicBezTo>
                    <a:pt x="71527" y="84196"/>
                    <a:pt x="70933" y="83606"/>
                    <a:pt x="71527" y="83021"/>
                  </a:cubicBezTo>
                  <a:cubicBezTo>
                    <a:pt x="71527" y="82436"/>
                    <a:pt x="72116" y="82436"/>
                    <a:pt x="72711" y="81845"/>
                  </a:cubicBezTo>
                  <a:cubicBezTo>
                    <a:pt x="72711" y="81845"/>
                    <a:pt x="72711" y="81260"/>
                    <a:pt x="73300" y="81260"/>
                  </a:cubicBezTo>
                  <a:cubicBezTo>
                    <a:pt x="73888" y="80085"/>
                    <a:pt x="75072" y="79500"/>
                    <a:pt x="76255" y="78325"/>
                  </a:cubicBezTo>
                  <a:cubicBezTo>
                    <a:pt x="77438" y="77740"/>
                    <a:pt x="78622" y="77740"/>
                    <a:pt x="79211" y="77149"/>
                  </a:cubicBezTo>
                  <a:cubicBezTo>
                    <a:pt x="78622" y="77740"/>
                    <a:pt x="78622" y="77149"/>
                    <a:pt x="79211" y="76564"/>
                  </a:cubicBezTo>
                  <a:cubicBezTo>
                    <a:pt x="79805" y="76564"/>
                    <a:pt x="79805" y="77149"/>
                    <a:pt x="80394" y="77149"/>
                  </a:cubicBezTo>
                  <a:cubicBezTo>
                    <a:pt x="82166" y="77149"/>
                    <a:pt x="82761" y="74804"/>
                    <a:pt x="83350" y="73628"/>
                  </a:cubicBezTo>
                  <a:cubicBezTo>
                    <a:pt x="83938" y="71868"/>
                    <a:pt x="84533" y="70693"/>
                    <a:pt x="85716" y="69523"/>
                  </a:cubicBezTo>
                  <a:cubicBezTo>
                    <a:pt x="86305" y="68932"/>
                    <a:pt x="86305" y="70108"/>
                    <a:pt x="86894" y="69523"/>
                  </a:cubicBezTo>
                  <a:cubicBezTo>
                    <a:pt x="87488" y="69523"/>
                    <a:pt x="86894" y="69523"/>
                    <a:pt x="87488" y="69523"/>
                  </a:cubicBezTo>
                  <a:cubicBezTo>
                    <a:pt x="87488" y="69523"/>
                    <a:pt x="87488" y="68347"/>
                    <a:pt x="87488" y="68932"/>
                  </a:cubicBezTo>
                  <a:cubicBezTo>
                    <a:pt x="87488" y="68347"/>
                    <a:pt x="88077" y="68347"/>
                    <a:pt x="88077" y="67757"/>
                  </a:cubicBezTo>
                  <a:cubicBezTo>
                    <a:pt x="87488" y="67172"/>
                    <a:pt x="87488" y="67172"/>
                    <a:pt x="87488" y="66587"/>
                  </a:cubicBezTo>
                  <a:cubicBezTo>
                    <a:pt x="87488" y="66587"/>
                    <a:pt x="87488" y="65412"/>
                    <a:pt x="87488" y="64827"/>
                  </a:cubicBezTo>
                  <a:cubicBezTo>
                    <a:pt x="87488" y="65412"/>
                    <a:pt x="88077" y="65412"/>
                    <a:pt x="88077" y="65412"/>
                  </a:cubicBezTo>
                  <a:cubicBezTo>
                    <a:pt x="87488" y="65996"/>
                    <a:pt x="88672" y="67172"/>
                    <a:pt x="89261" y="67172"/>
                  </a:cubicBezTo>
                  <a:cubicBezTo>
                    <a:pt x="88672" y="67757"/>
                    <a:pt x="89261" y="69523"/>
                    <a:pt x="89261" y="69523"/>
                  </a:cubicBezTo>
                  <a:cubicBezTo>
                    <a:pt x="89261" y="70108"/>
                    <a:pt x="89850" y="70108"/>
                    <a:pt x="89850" y="70108"/>
                  </a:cubicBezTo>
                  <a:cubicBezTo>
                    <a:pt x="90444" y="71283"/>
                    <a:pt x="89850" y="71283"/>
                    <a:pt x="89261" y="71283"/>
                  </a:cubicBezTo>
                  <a:cubicBezTo>
                    <a:pt x="86305" y="72453"/>
                    <a:pt x="89850" y="73628"/>
                    <a:pt x="89261" y="75979"/>
                  </a:cubicBezTo>
                  <a:cubicBezTo>
                    <a:pt x="88077" y="75389"/>
                    <a:pt x="86305" y="77740"/>
                    <a:pt x="85716" y="78325"/>
                  </a:cubicBezTo>
                  <a:cubicBezTo>
                    <a:pt x="86305" y="78909"/>
                    <a:pt x="85122" y="79500"/>
                    <a:pt x="85122" y="80085"/>
                  </a:cubicBezTo>
                  <a:cubicBezTo>
                    <a:pt x="85122" y="80085"/>
                    <a:pt x="85716" y="80085"/>
                    <a:pt x="85122" y="80670"/>
                  </a:cubicBezTo>
                  <a:cubicBezTo>
                    <a:pt x="85122" y="80670"/>
                    <a:pt x="84533" y="81260"/>
                    <a:pt x="84533" y="81260"/>
                  </a:cubicBezTo>
                  <a:cubicBezTo>
                    <a:pt x="84533" y="81260"/>
                    <a:pt x="84533" y="81260"/>
                    <a:pt x="84533" y="81260"/>
                  </a:cubicBezTo>
                  <a:cubicBezTo>
                    <a:pt x="84533" y="81260"/>
                    <a:pt x="84533" y="81845"/>
                    <a:pt x="84533" y="81845"/>
                  </a:cubicBezTo>
                  <a:cubicBezTo>
                    <a:pt x="84533" y="81845"/>
                    <a:pt x="84533" y="82436"/>
                    <a:pt x="84533" y="82436"/>
                  </a:cubicBezTo>
                  <a:cubicBezTo>
                    <a:pt x="84533" y="83606"/>
                    <a:pt x="83938" y="83606"/>
                    <a:pt x="83938" y="84196"/>
                  </a:cubicBezTo>
                  <a:cubicBezTo>
                    <a:pt x="85122" y="83606"/>
                    <a:pt x="84533" y="86541"/>
                    <a:pt x="84533" y="87132"/>
                  </a:cubicBezTo>
                  <a:cubicBezTo>
                    <a:pt x="84533" y="87717"/>
                    <a:pt x="84533" y="88302"/>
                    <a:pt x="83938" y="88892"/>
                  </a:cubicBezTo>
                  <a:cubicBezTo>
                    <a:pt x="83938" y="89477"/>
                    <a:pt x="83350" y="88892"/>
                    <a:pt x="82761" y="88892"/>
                  </a:cubicBezTo>
                  <a:cubicBezTo>
                    <a:pt x="82166" y="88892"/>
                    <a:pt x="80394" y="88892"/>
                    <a:pt x="80394" y="88892"/>
                  </a:cubicBezTo>
                  <a:cubicBezTo>
                    <a:pt x="79805" y="88892"/>
                    <a:pt x="79211" y="89477"/>
                    <a:pt x="79211" y="90062"/>
                  </a:cubicBezTo>
                  <a:cubicBezTo>
                    <a:pt x="79211" y="90062"/>
                    <a:pt x="79211" y="90653"/>
                    <a:pt x="79211" y="90653"/>
                  </a:cubicBezTo>
                  <a:cubicBezTo>
                    <a:pt x="79211" y="91238"/>
                    <a:pt x="78622" y="91238"/>
                    <a:pt x="78622" y="91823"/>
                  </a:cubicBezTo>
                  <a:cubicBezTo>
                    <a:pt x="77438" y="92998"/>
                    <a:pt x="79805" y="91823"/>
                    <a:pt x="80394" y="91823"/>
                  </a:cubicBezTo>
                  <a:cubicBezTo>
                    <a:pt x="80983" y="91823"/>
                    <a:pt x="80983" y="91823"/>
                    <a:pt x="81577" y="91823"/>
                  </a:cubicBezTo>
                  <a:cubicBezTo>
                    <a:pt x="81577" y="91823"/>
                    <a:pt x="82166" y="91238"/>
                    <a:pt x="82166" y="91238"/>
                  </a:cubicBezTo>
                  <a:cubicBezTo>
                    <a:pt x="82761" y="91238"/>
                    <a:pt x="82761" y="91238"/>
                    <a:pt x="83350" y="91238"/>
                  </a:cubicBezTo>
                  <a:cubicBezTo>
                    <a:pt x="83350" y="91238"/>
                    <a:pt x="83938" y="90653"/>
                    <a:pt x="83938" y="90653"/>
                  </a:cubicBezTo>
                  <a:cubicBezTo>
                    <a:pt x="85122" y="90653"/>
                    <a:pt x="86305" y="91823"/>
                    <a:pt x="87488" y="91238"/>
                  </a:cubicBezTo>
                  <a:cubicBezTo>
                    <a:pt x="87488" y="90653"/>
                    <a:pt x="87488" y="90062"/>
                    <a:pt x="87488" y="89477"/>
                  </a:cubicBezTo>
                  <a:cubicBezTo>
                    <a:pt x="87488" y="88892"/>
                    <a:pt x="88077" y="88302"/>
                    <a:pt x="88077" y="87717"/>
                  </a:cubicBezTo>
                  <a:cubicBezTo>
                    <a:pt x="88672" y="87132"/>
                    <a:pt x="88672" y="86541"/>
                    <a:pt x="88672" y="85957"/>
                  </a:cubicBezTo>
                  <a:cubicBezTo>
                    <a:pt x="88672" y="85366"/>
                    <a:pt x="88672" y="84781"/>
                    <a:pt x="89261" y="84196"/>
                  </a:cubicBezTo>
                  <a:cubicBezTo>
                    <a:pt x="89261" y="83606"/>
                    <a:pt x="89850" y="83606"/>
                    <a:pt x="89850" y="83021"/>
                  </a:cubicBezTo>
                  <a:cubicBezTo>
                    <a:pt x="89850" y="82436"/>
                    <a:pt x="89850" y="82436"/>
                    <a:pt x="89850" y="82436"/>
                  </a:cubicBezTo>
                  <a:cubicBezTo>
                    <a:pt x="89850" y="81845"/>
                    <a:pt x="90444" y="81260"/>
                    <a:pt x="90444" y="81260"/>
                  </a:cubicBezTo>
                  <a:cubicBezTo>
                    <a:pt x="91627" y="81845"/>
                    <a:pt x="92216" y="83606"/>
                    <a:pt x="93400" y="84781"/>
                  </a:cubicBezTo>
                  <a:cubicBezTo>
                    <a:pt x="93400" y="85366"/>
                    <a:pt x="93988" y="85957"/>
                    <a:pt x="94583" y="86541"/>
                  </a:cubicBezTo>
                  <a:cubicBezTo>
                    <a:pt x="94583" y="87132"/>
                    <a:pt x="95172" y="87132"/>
                    <a:pt x="95172" y="87717"/>
                  </a:cubicBezTo>
                  <a:cubicBezTo>
                    <a:pt x="94583" y="86541"/>
                    <a:pt x="94583" y="88302"/>
                    <a:pt x="94583" y="88892"/>
                  </a:cubicBezTo>
                  <a:cubicBezTo>
                    <a:pt x="94583" y="90062"/>
                    <a:pt x="94583" y="90062"/>
                    <a:pt x="94583" y="91238"/>
                  </a:cubicBezTo>
                  <a:cubicBezTo>
                    <a:pt x="93988" y="91823"/>
                    <a:pt x="94583" y="92413"/>
                    <a:pt x="93988" y="92998"/>
                  </a:cubicBezTo>
                  <a:cubicBezTo>
                    <a:pt x="93988" y="92998"/>
                    <a:pt x="93400" y="92998"/>
                    <a:pt x="93400" y="93588"/>
                  </a:cubicBezTo>
                  <a:cubicBezTo>
                    <a:pt x="92805" y="93588"/>
                    <a:pt x="92805" y="94173"/>
                    <a:pt x="92216" y="94173"/>
                  </a:cubicBezTo>
                  <a:cubicBezTo>
                    <a:pt x="92216" y="94758"/>
                    <a:pt x="91627" y="94758"/>
                    <a:pt x="91033" y="94758"/>
                  </a:cubicBezTo>
                  <a:cubicBezTo>
                    <a:pt x="90444" y="95349"/>
                    <a:pt x="91033" y="95934"/>
                    <a:pt x="91627" y="96519"/>
                  </a:cubicBezTo>
                  <a:cubicBezTo>
                    <a:pt x="92216" y="96519"/>
                    <a:pt x="92805" y="95934"/>
                    <a:pt x="93400" y="95934"/>
                  </a:cubicBezTo>
                  <a:cubicBezTo>
                    <a:pt x="94583" y="95934"/>
                    <a:pt x="95172" y="95934"/>
                    <a:pt x="95761" y="95349"/>
                  </a:cubicBezTo>
                  <a:cubicBezTo>
                    <a:pt x="96944" y="95349"/>
                    <a:pt x="97538" y="95349"/>
                    <a:pt x="98127" y="95349"/>
                  </a:cubicBezTo>
                  <a:cubicBezTo>
                    <a:pt x="98716" y="95349"/>
                    <a:pt x="99311" y="95349"/>
                    <a:pt x="99900" y="94758"/>
                  </a:cubicBezTo>
                  <a:cubicBezTo>
                    <a:pt x="99311" y="94758"/>
                    <a:pt x="98127" y="94758"/>
                    <a:pt x="97538" y="94173"/>
                  </a:cubicBezTo>
                  <a:cubicBezTo>
                    <a:pt x="98716" y="94173"/>
                    <a:pt x="99311" y="95349"/>
                    <a:pt x="99900" y="94758"/>
                  </a:cubicBezTo>
                  <a:cubicBezTo>
                    <a:pt x="98127" y="93588"/>
                    <a:pt x="101083" y="93588"/>
                    <a:pt x="101672" y="92998"/>
                  </a:cubicBezTo>
                  <a:cubicBezTo>
                    <a:pt x="101672" y="92998"/>
                    <a:pt x="101672" y="92998"/>
                    <a:pt x="101672" y="92998"/>
                  </a:cubicBezTo>
                  <a:cubicBezTo>
                    <a:pt x="102266" y="92998"/>
                    <a:pt x="102855" y="92998"/>
                    <a:pt x="102855" y="93588"/>
                  </a:cubicBezTo>
                  <a:cubicBezTo>
                    <a:pt x="103450" y="92998"/>
                    <a:pt x="103450" y="94173"/>
                    <a:pt x="103450" y="94173"/>
                  </a:cubicBezTo>
                  <a:cubicBezTo>
                    <a:pt x="103450" y="94758"/>
                    <a:pt x="102266" y="94173"/>
                    <a:pt x="101672" y="94758"/>
                  </a:cubicBezTo>
                  <a:cubicBezTo>
                    <a:pt x="102855" y="94758"/>
                    <a:pt x="103450" y="95349"/>
                    <a:pt x="102855" y="95934"/>
                  </a:cubicBezTo>
                  <a:cubicBezTo>
                    <a:pt x="102855" y="97109"/>
                    <a:pt x="101672" y="96519"/>
                    <a:pt x="102266" y="95934"/>
                  </a:cubicBezTo>
                  <a:cubicBezTo>
                    <a:pt x="101672" y="95934"/>
                    <a:pt x="102266" y="95349"/>
                    <a:pt x="101672" y="94758"/>
                  </a:cubicBezTo>
                  <a:cubicBezTo>
                    <a:pt x="101083" y="94173"/>
                    <a:pt x="100494" y="94758"/>
                    <a:pt x="100494" y="95349"/>
                  </a:cubicBezTo>
                  <a:cubicBezTo>
                    <a:pt x="99900" y="95349"/>
                    <a:pt x="101083" y="95934"/>
                    <a:pt x="101083" y="96519"/>
                  </a:cubicBezTo>
                  <a:cubicBezTo>
                    <a:pt x="102266" y="97109"/>
                    <a:pt x="102855" y="97694"/>
                    <a:pt x="103450" y="98279"/>
                  </a:cubicBezTo>
                  <a:cubicBezTo>
                    <a:pt x="105222" y="98870"/>
                    <a:pt x="106405" y="100045"/>
                    <a:pt x="106405" y="101805"/>
                  </a:cubicBezTo>
                  <a:cubicBezTo>
                    <a:pt x="105811" y="101215"/>
                    <a:pt x="105811" y="100630"/>
                    <a:pt x="105222" y="100045"/>
                  </a:cubicBezTo>
                  <a:cubicBezTo>
                    <a:pt x="104627" y="99454"/>
                    <a:pt x="104038" y="98870"/>
                    <a:pt x="103450" y="98279"/>
                  </a:cubicBezTo>
                  <a:cubicBezTo>
                    <a:pt x="102266" y="97694"/>
                    <a:pt x="99900" y="94758"/>
                    <a:pt x="98716" y="95349"/>
                  </a:cubicBezTo>
                  <a:cubicBezTo>
                    <a:pt x="102855" y="97694"/>
                    <a:pt x="106405" y="100630"/>
                    <a:pt x="108177" y="105326"/>
                  </a:cubicBezTo>
                  <a:cubicBezTo>
                    <a:pt x="108766" y="106502"/>
                    <a:pt x="108766" y="107671"/>
                    <a:pt x="107588" y="108262"/>
                  </a:cubicBezTo>
                  <a:cubicBezTo>
                    <a:pt x="106405" y="109432"/>
                    <a:pt x="106405" y="108262"/>
                    <a:pt x="106994" y="109432"/>
                  </a:cubicBezTo>
                  <a:cubicBezTo>
                    <a:pt x="106994" y="110022"/>
                    <a:pt x="107588" y="110607"/>
                    <a:pt x="107588" y="110607"/>
                  </a:cubicBezTo>
                  <a:cubicBezTo>
                    <a:pt x="107588" y="111198"/>
                    <a:pt x="106994" y="111198"/>
                    <a:pt x="106994" y="111198"/>
                  </a:cubicBezTo>
                  <a:cubicBezTo>
                    <a:pt x="107588" y="112368"/>
                    <a:pt x="109361" y="114128"/>
                    <a:pt x="109950" y="114718"/>
                  </a:cubicBezTo>
                  <a:cubicBezTo>
                    <a:pt x="110544" y="114128"/>
                    <a:pt x="111133" y="114718"/>
                    <a:pt x="111133" y="115303"/>
                  </a:cubicBezTo>
                  <a:cubicBezTo>
                    <a:pt x="111133" y="115303"/>
                    <a:pt x="111722" y="115888"/>
                    <a:pt x="112316" y="115888"/>
                  </a:cubicBezTo>
                  <a:cubicBezTo>
                    <a:pt x="112316" y="116479"/>
                    <a:pt x="112905" y="117064"/>
                    <a:pt x="112905" y="117654"/>
                  </a:cubicBezTo>
                  <a:cubicBezTo>
                    <a:pt x="113500" y="118239"/>
                    <a:pt x="113500" y="118239"/>
                    <a:pt x="114088" y="118824"/>
                  </a:cubicBezTo>
                  <a:cubicBezTo>
                    <a:pt x="114677" y="119415"/>
                    <a:pt x="115272" y="119415"/>
                    <a:pt x="116455" y="120000"/>
                  </a:cubicBezTo>
                  <a:cubicBezTo>
                    <a:pt x="117044" y="120000"/>
                    <a:pt x="118227" y="120000"/>
                    <a:pt x="119411" y="120000"/>
                  </a:cubicBezTo>
                  <a:cubicBezTo>
                    <a:pt x="119411" y="109432"/>
                    <a:pt x="119411" y="99454"/>
                    <a:pt x="119411" y="88892"/>
                  </a:cubicBezTo>
                  <a:cubicBezTo>
                    <a:pt x="119411" y="85957"/>
                    <a:pt x="119411" y="82436"/>
                    <a:pt x="119411" y="79500"/>
                  </a:cubicBezTo>
                  <a:cubicBezTo>
                    <a:pt x="119411" y="79500"/>
                    <a:pt x="119411" y="79500"/>
                    <a:pt x="120000" y="80085"/>
                  </a:cubicBezTo>
                  <a:cubicBezTo>
                    <a:pt x="120000" y="67172"/>
                    <a:pt x="120000" y="54259"/>
                    <a:pt x="120000" y="41931"/>
                  </a:cubicBezTo>
                  <a:cubicBezTo>
                    <a:pt x="120000" y="32538"/>
                    <a:pt x="120000" y="23737"/>
                    <a:pt x="120000" y="14344"/>
                  </a:cubicBezTo>
                  <a:cubicBezTo>
                    <a:pt x="120000" y="11408"/>
                    <a:pt x="120000" y="7888"/>
                    <a:pt x="120000" y="4952"/>
                  </a:cubicBezTo>
                  <a:cubicBezTo>
                    <a:pt x="120000" y="4367"/>
                    <a:pt x="120000" y="1431"/>
                    <a:pt x="120000" y="256"/>
                  </a:cubicBezTo>
                  <a:cubicBezTo>
                    <a:pt x="119411" y="-328"/>
                    <a:pt x="114088" y="256"/>
                    <a:pt x="112905" y="256"/>
                  </a:cubicBezTo>
                  <a:cubicBezTo>
                    <a:pt x="105811" y="256"/>
                    <a:pt x="99311" y="256"/>
                    <a:pt x="92216" y="256"/>
                  </a:cubicBezTo>
                  <a:cubicBezTo>
                    <a:pt x="73888" y="256"/>
                    <a:pt x="54977" y="256"/>
                    <a:pt x="36061" y="256"/>
                  </a:cubicBezTo>
                  <a:cubicBezTo>
                    <a:pt x="24238" y="256"/>
                    <a:pt x="12411" y="256"/>
                    <a:pt x="588" y="256"/>
                  </a:cubicBezTo>
                  <a:cubicBezTo>
                    <a:pt x="0" y="256"/>
                    <a:pt x="0" y="256"/>
                    <a:pt x="0" y="25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04" name="Shape 2504"/>
            <p:cNvSpPr/>
            <p:nvPr/>
          </p:nvSpPr>
          <p:spPr>
            <a:xfrm>
              <a:off x="5598344" y="0"/>
              <a:ext cx="3477938" cy="4257606"/>
            </a:xfrm>
            <a:custGeom>
              <a:avLst/>
              <a:gdLst/>
              <a:ahLst/>
              <a:cxnLst/>
              <a:rect l="0" t="0" r="0" b="0"/>
              <a:pathLst>
                <a:path w="120000" h="120000" extrusionOk="0">
                  <a:moveTo>
                    <a:pt x="68075" y="57000"/>
                  </a:moveTo>
                  <a:cubicBezTo>
                    <a:pt x="68075" y="57375"/>
                    <a:pt x="68075" y="57375"/>
                    <a:pt x="68531" y="57375"/>
                  </a:cubicBezTo>
                  <a:cubicBezTo>
                    <a:pt x="68531" y="57000"/>
                    <a:pt x="68531" y="57000"/>
                    <a:pt x="68531" y="57000"/>
                  </a:cubicBezTo>
                  <a:cubicBezTo>
                    <a:pt x="68075" y="57000"/>
                    <a:pt x="67618" y="57000"/>
                    <a:pt x="68075" y="57000"/>
                  </a:cubicBezTo>
                  <a:close/>
                  <a:moveTo>
                    <a:pt x="91757" y="76321"/>
                  </a:moveTo>
                  <a:cubicBezTo>
                    <a:pt x="91757" y="76321"/>
                    <a:pt x="91757" y="76321"/>
                    <a:pt x="91757" y="75952"/>
                  </a:cubicBezTo>
                  <a:cubicBezTo>
                    <a:pt x="92214" y="75952"/>
                    <a:pt x="91757" y="75577"/>
                    <a:pt x="91757" y="75208"/>
                  </a:cubicBezTo>
                  <a:cubicBezTo>
                    <a:pt x="91757" y="75577"/>
                    <a:pt x="91301" y="75952"/>
                    <a:pt x="91757" y="76321"/>
                  </a:cubicBezTo>
                  <a:close/>
                  <a:moveTo>
                    <a:pt x="84470" y="63686"/>
                  </a:moveTo>
                  <a:cubicBezTo>
                    <a:pt x="84470" y="63686"/>
                    <a:pt x="84470" y="64061"/>
                    <a:pt x="84470" y="64061"/>
                  </a:cubicBezTo>
                  <a:cubicBezTo>
                    <a:pt x="84470" y="64061"/>
                    <a:pt x="84470" y="64061"/>
                    <a:pt x="84470" y="64430"/>
                  </a:cubicBezTo>
                  <a:cubicBezTo>
                    <a:pt x="84470" y="64430"/>
                    <a:pt x="84470" y="64430"/>
                    <a:pt x="84470" y="64061"/>
                  </a:cubicBezTo>
                  <a:cubicBezTo>
                    <a:pt x="84470" y="64430"/>
                    <a:pt x="84470" y="64430"/>
                    <a:pt x="84470" y="64430"/>
                  </a:cubicBezTo>
                  <a:cubicBezTo>
                    <a:pt x="84926" y="64430"/>
                    <a:pt x="84926" y="64430"/>
                    <a:pt x="84926" y="64430"/>
                  </a:cubicBezTo>
                  <a:cubicBezTo>
                    <a:pt x="84926" y="64430"/>
                    <a:pt x="84926" y="64430"/>
                    <a:pt x="84926" y="64430"/>
                  </a:cubicBezTo>
                  <a:cubicBezTo>
                    <a:pt x="85383" y="64430"/>
                    <a:pt x="85383" y="64430"/>
                    <a:pt x="85383" y="64430"/>
                  </a:cubicBezTo>
                  <a:cubicBezTo>
                    <a:pt x="85383" y="64061"/>
                    <a:pt x="84926" y="63686"/>
                    <a:pt x="84926" y="63317"/>
                  </a:cubicBezTo>
                  <a:cubicBezTo>
                    <a:pt x="84470" y="63317"/>
                    <a:pt x="84470" y="63686"/>
                    <a:pt x="84470" y="63686"/>
                  </a:cubicBezTo>
                  <a:close/>
                  <a:moveTo>
                    <a:pt x="84013" y="63317"/>
                  </a:moveTo>
                  <a:cubicBezTo>
                    <a:pt x="84013" y="63317"/>
                    <a:pt x="84013" y="63317"/>
                    <a:pt x="84470" y="63317"/>
                  </a:cubicBezTo>
                  <a:cubicBezTo>
                    <a:pt x="84470" y="63317"/>
                    <a:pt x="84470" y="63686"/>
                    <a:pt x="84470" y="63686"/>
                  </a:cubicBezTo>
                  <a:cubicBezTo>
                    <a:pt x="84470" y="63317"/>
                    <a:pt x="84470" y="62943"/>
                    <a:pt x="84470" y="62574"/>
                  </a:cubicBezTo>
                  <a:cubicBezTo>
                    <a:pt x="84013" y="62943"/>
                    <a:pt x="84013" y="62943"/>
                    <a:pt x="84013" y="63317"/>
                  </a:cubicBezTo>
                  <a:close/>
                  <a:moveTo>
                    <a:pt x="100414" y="84494"/>
                  </a:moveTo>
                  <a:cubicBezTo>
                    <a:pt x="100414" y="84494"/>
                    <a:pt x="101778" y="86356"/>
                    <a:pt x="102235" y="86356"/>
                  </a:cubicBezTo>
                  <a:cubicBezTo>
                    <a:pt x="102691" y="85981"/>
                    <a:pt x="102691" y="85612"/>
                    <a:pt x="102235" y="85612"/>
                  </a:cubicBezTo>
                  <a:cubicBezTo>
                    <a:pt x="102235" y="84869"/>
                    <a:pt x="101778" y="84869"/>
                    <a:pt x="102235" y="84494"/>
                  </a:cubicBezTo>
                  <a:cubicBezTo>
                    <a:pt x="101778" y="84494"/>
                    <a:pt x="101778" y="84494"/>
                    <a:pt x="101778" y="84494"/>
                  </a:cubicBezTo>
                  <a:cubicBezTo>
                    <a:pt x="101778" y="84494"/>
                    <a:pt x="101778" y="84494"/>
                    <a:pt x="101778" y="84494"/>
                  </a:cubicBezTo>
                  <a:cubicBezTo>
                    <a:pt x="101322" y="84494"/>
                    <a:pt x="100871" y="84125"/>
                    <a:pt x="100414" y="84125"/>
                  </a:cubicBezTo>
                  <a:cubicBezTo>
                    <a:pt x="100414" y="84125"/>
                    <a:pt x="100414" y="84494"/>
                    <a:pt x="100414" y="84494"/>
                  </a:cubicBezTo>
                  <a:close/>
                  <a:moveTo>
                    <a:pt x="115902" y="96016"/>
                  </a:moveTo>
                  <a:cubicBezTo>
                    <a:pt x="115902" y="96385"/>
                    <a:pt x="115446" y="96754"/>
                    <a:pt x="115446" y="97129"/>
                  </a:cubicBezTo>
                  <a:cubicBezTo>
                    <a:pt x="115446" y="97498"/>
                    <a:pt x="115446" y="97129"/>
                    <a:pt x="115446" y="97498"/>
                  </a:cubicBezTo>
                  <a:cubicBezTo>
                    <a:pt x="115446" y="97872"/>
                    <a:pt x="115446" y="97872"/>
                    <a:pt x="115446" y="97872"/>
                  </a:cubicBezTo>
                  <a:cubicBezTo>
                    <a:pt x="115446" y="98241"/>
                    <a:pt x="115446" y="98985"/>
                    <a:pt x="116353" y="98985"/>
                  </a:cubicBezTo>
                  <a:cubicBezTo>
                    <a:pt x="116353" y="98616"/>
                    <a:pt x="116353" y="97872"/>
                    <a:pt x="116353" y="97498"/>
                  </a:cubicBezTo>
                  <a:cubicBezTo>
                    <a:pt x="116810" y="96385"/>
                    <a:pt x="118179" y="95273"/>
                    <a:pt x="118179" y="94155"/>
                  </a:cubicBezTo>
                  <a:cubicBezTo>
                    <a:pt x="118636" y="93786"/>
                    <a:pt x="118179" y="94155"/>
                    <a:pt x="118179" y="93411"/>
                  </a:cubicBezTo>
                  <a:cubicBezTo>
                    <a:pt x="117723" y="93042"/>
                    <a:pt x="117723" y="92668"/>
                    <a:pt x="117723" y="91924"/>
                  </a:cubicBezTo>
                  <a:cubicBezTo>
                    <a:pt x="117266" y="92299"/>
                    <a:pt x="116810" y="92299"/>
                    <a:pt x="116810" y="92668"/>
                  </a:cubicBezTo>
                  <a:cubicBezTo>
                    <a:pt x="118179" y="92668"/>
                    <a:pt x="117266" y="94529"/>
                    <a:pt x="116353" y="94898"/>
                  </a:cubicBezTo>
                  <a:cubicBezTo>
                    <a:pt x="114989" y="95642"/>
                    <a:pt x="116810" y="95273"/>
                    <a:pt x="115902" y="96016"/>
                  </a:cubicBezTo>
                  <a:close/>
                  <a:moveTo>
                    <a:pt x="96311" y="77064"/>
                  </a:moveTo>
                  <a:cubicBezTo>
                    <a:pt x="96311" y="77064"/>
                    <a:pt x="96311" y="77064"/>
                    <a:pt x="96311" y="77064"/>
                  </a:cubicBezTo>
                  <a:cubicBezTo>
                    <a:pt x="96311" y="77433"/>
                    <a:pt x="96768" y="77064"/>
                    <a:pt x="96768" y="77064"/>
                  </a:cubicBezTo>
                  <a:cubicBezTo>
                    <a:pt x="96768" y="76696"/>
                    <a:pt x="96311" y="76321"/>
                    <a:pt x="96311" y="76321"/>
                  </a:cubicBezTo>
                  <a:cubicBezTo>
                    <a:pt x="96311" y="76696"/>
                    <a:pt x="96311" y="77064"/>
                    <a:pt x="96311" y="77064"/>
                  </a:cubicBezTo>
                  <a:close/>
                  <a:moveTo>
                    <a:pt x="118636" y="106789"/>
                  </a:moveTo>
                  <a:cubicBezTo>
                    <a:pt x="118636" y="107158"/>
                    <a:pt x="118636" y="107533"/>
                    <a:pt x="118636" y="107902"/>
                  </a:cubicBezTo>
                  <a:cubicBezTo>
                    <a:pt x="118636" y="108276"/>
                    <a:pt x="118636" y="108276"/>
                    <a:pt x="119086" y="108645"/>
                  </a:cubicBezTo>
                  <a:cubicBezTo>
                    <a:pt x="119086" y="108276"/>
                    <a:pt x="119086" y="107533"/>
                    <a:pt x="119086" y="107158"/>
                  </a:cubicBezTo>
                  <a:cubicBezTo>
                    <a:pt x="119086" y="106415"/>
                    <a:pt x="119086" y="106415"/>
                    <a:pt x="118636" y="106789"/>
                  </a:cubicBezTo>
                  <a:close/>
                  <a:moveTo>
                    <a:pt x="11134" y="44366"/>
                  </a:moveTo>
                  <a:cubicBezTo>
                    <a:pt x="11134" y="43997"/>
                    <a:pt x="11590" y="44366"/>
                    <a:pt x="12047" y="44366"/>
                  </a:cubicBezTo>
                  <a:cubicBezTo>
                    <a:pt x="12503" y="43997"/>
                    <a:pt x="12503" y="43622"/>
                    <a:pt x="11590" y="43622"/>
                  </a:cubicBezTo>
                  <a:cubicBezTo>
                    <a:pt x="11590" y="43997"/>
                    <a:pt x="10683" y="44366"/>
                    <a:pt x="11134" y="44366"/>
                  </a:cubicBezTo>
                  <a:close/>
                  <a:moveTo>
                    <a:pt x="8857" y="42141"/>
                  </a:moveTo>
                  <a:cubicBezTo>
                    <a:pt x="9313" y="42141"/>
                    <a:pt x="9313" y="41766"/>
                    <a:pt x="9313" y="41397"/>
                  </a:cubicBezTo>
                  <a:cubicBezTo>
                    <a:pt x="9770" y="42141"/>
                    <a:pt x="10683" y="41766"/>
                    <a:pt x="11134" y="41397"/>
                  </a:cubicBezTo>
                  <a:cubicBezTo>
                    <a:pt x="11134" y="41397"/>
                    <a:pt x="11134" y="41766"/>
                    <a:pt x="11134" y="41397"/>
                  </a:cubicBezTo>
                  <a:cubicBezTo>
                    <a:pt x="11590" y="41397"/>
                    <a:pt x="11134" y="41397"/>
                    <a:pt x="11590" y="41023"/>
                  </a:cubicBezTo>
                  <a:cubicBezTo>
                    <a:pt x="11590" y="41023"/>
                    <a:pt x="11590" y="40654"/>
                    <a:pt x="12047" y="40654"/>
                  </a:cubicBezTo>
                  <a:cubicBezTo>
                    <a:pt x="11590" y="40654"/>
                    <a:pt x="11590" y="40654"/>
                    <a:pt x="11590" y="40654"/>
                  </a:cubicBezTo>
                  <a:cubicBezTo>
                    <a:pt x="12047" y="40279"/>
                    <a:pt x="12503" y="40279"/>
                    <a:pt x="12503" y="40654"/>
                  </a:cubicBezTo>
                  <a:cubicBezTo>
                    <a:pt x="12503" y="40654"/>
                    <a:pt x="12960" y="40654"/>
                    <a:pt x="13416" y="40654"/>
                  </a:cubicBezTo>
                  <a:cubicBezTo>
                    <a:pt x="13416" y="40654"/>
                    <a:pt x="13416" y="40279"/>
                    <a:pt x="13416" y="40279"/>
                  </a:cubicBezTo>
                  <a:cubicBezTo>
                    <a:pt x="13416" y="40279"/>
                    <a:pt x="13416" y="40654"/>
                    <a:pt x="13416" y="40654"/>
                  </a:cubicBezTo>
                  <a:cubicBezTo>
                    <a:pt x="13416" y="40279"/>
                    <a:pt x="13416" y="40279"/>
                    <a:pt x="13416" y="40279"/>
                  </a:cubicBezTo>
                  <a:cubicBezTo>
                    <a:pt x="13416" y="40279"/>
                    <a:pt x="13416" y="40279"/>
                    <a:pt x="12960" y="40279"/>
                  </a:cubicBezTo>
                  <a:cubicBezTo>
                    <a:pt x="12960" y="40279"/>
                    <a:pt x="13416" y="40279"/>
                    <a:pt x="13416" y="40279"/>
                  </a:cubicBezTo>
                  <a:cubicBezTo>
                    <a:pt x="12503" y="40279"/>
                    <a:pt x="12503" y="39910"/>
                    <a:pt x="12047" y="39910"/>
                  </a:cubicBezTo>
                  <a:cubicBezTo>
                    <a:pt x="11590" y="39910"/>
                    <a:pt x="10226" y="40279"/>
                    <a:pt x="9770" y="40279"/>
                  </a:cubicBezTo>
                  <a:cubicBezTo>
                    <a:pt x="9313" y="40654"/>
                    <a:pt x="8857" y="41397"/>
                    <a:pt x="8857" y="42141"/>
                  </a:cubicBezTo>
                  <a:close/>
                  <a:moveTo>
                    <a:pt x="31632" y="525"/>
                  </a:moveTo>
                  <a:cubicBezTo>
                    <a:pt x="32089" y="894"/>
                    <a:pt x="32545" y="525"/>
                    <a:pt x="32545" y="150"/>
                  </a:cubicBezTo>
                  <a:cubicBezTo>
                    <a:pt x="32545" y="-218"/>
                    <a:pt x="31632" y="150"/>
                    <a:pt x="31632" y="525"/>
                  </a:cubicBezTo>
                  <a:close/>
                  <a:moveTo>
                    <a:pt x="119543" y="109020"/>
                  </a:moveTo>
                  <a:cubicBezTo>
                    <a:pt x="118636" y="108276"/>
                    <a:pt x="118636" y="110132"/>
                    <a:pt x="118636" y="110507"/>
                  </a:cubicBezTo>
                  <a:cubicBezTo>
                    <a:pt x="118636" y="110507"/>
                    <a:pt x="118636" y="111245"/>
                    <a:pt x="119086" y="110876"/>
                  </a:cubicBezTo>
                  <a:cubicBezTo>
                    <a:pt x="119543" y="110876"/>
                    <a:pt x="119543" y="109389"/>
                    <a:pt x="119999" y="109020"/>
                  </a:cubicBezTo>
                  <a:cubicBezTo>
                    <a:pt x="119543" y="109020"/>
                    <a:pt x="119543" y="109020"/>
                    <a:pt x="119543" y="109020"/>
                  </a:cubicBezTo>
                  <a:close/>
                  <a:moveTo>
                    <a:pt x="119543" y="113475"/>
                  </a:moveTo>
                  <a:cubicBezTo>
                    <a:pt x="119086" y="113106"/>
                    <a:pt x="119086" y="112732"/>
                    <a:pt x="119086" y="112363"/>
                  </a:cubicBezTo>
                  <a:cubicBezTo>
                    <a:pt x="119086" y="112363"/>
                    <a:pt x="119086" y="112363"/>
                    <a:pt x="118636" y="112732"/>
                  </a:cubicBezTo>
                  <a:cubicBezTo>
                    <a:pt x="118636" y="112363"/>
                    <a:pt x="118636" y="112363"/>
                    <a:pt x="119086" y="111988"/>
                  </a:cubicBezTo>
                  <a:cubicBezTo>
                    <a:pt x="119086" y="112363"/>
                    <a:pt x="119086" y="112363"/>
                    <a:pt x="119086" y="112363"/>
                  </a:cubicBezTo>
                  <a:cubicBezTo>
                    <a:pt x="119086" y="111988"/>
                    <a:pt x="119086" y="111619"/>
                    <a:pt x="119086" y="111245"/>
                  </a:cubicBezTo>
                  <a:cubicBezTo>
                    <a:pt x="119086" y="111619"/>
                    <a:pt x="118636" y="111619"/>
                    <a:pt x="118636" y="111619"/>
                  </a:cubicBezTo>
                  <a:cubicBezTo>
                    <a:pt x="118636" y="111245"/>
                    <a:pt x="118179" y="110876"/>
                    <a:pt x="118179" y="110507"/>
                  </a:cubicBezTo>
                  <a:cubicBezTo>
                    <a:pt x="117723" y="110132"/>
                    <a:pt x="117723" y="109763"/>
                    <a:pt x="117723" y="109389"/>
                  </a:cubicBezTo>
                  <a:cubicBezTo>
                    <a:pt x="117723" y="109389"/>
                    <a:pt x="116810" y="109020"/>
                    <a:pt x="116810" y="109020"/>
                  </a:cubicBezTo>
                  <a:cubicBezTo>
                    <a:pt x="116810" y="109020"/>
                    <a:pt x="116353" y="108645"/>
                    <a:pt x="116353" y="108645"/>
                  </a:cubicBezTo>
                  <a:cubicBezTo>
                    <a:pt x="115902" y="107902"/>
                    <a:pt x="116810" y="108276"/>
                    <a:pt x="116353" y="107533"/>
                  </a:cubicBezTo>
                  <a:cubicBezTo>
                    <a:pt x="115446" y="107902"/>
                    <a:pt x="116353" y="107158"/>
                    <a:pt x="116810" y="107158"/>
                  </a:cubicBezTo>
                  <a:cubicBezTo>
                    <a:pt x="117266" y="106789"/>
                    <a:pt x="117266" y="107158"/>
                    <a:pt x="117266" y="106789"/>
                  </a:cubicBezTo>
                  <a:cubicBezTo>
                    <a:pt x="117266" y="106415"/>
                    <a:pt x="116810" y="105677"/>
                    <a:pt x="116810" y="105677"/>
                  </a:cubicBezTo>
                  <a:cubicBezTo>
                    <a:pt x="116810" y="105302"/>
                    <a:pt x="116810" y="105302"/>
                    <a:pt x="116810" y="104933"/>
                  </a:cubicBezTo>
                  <a:cubicBezTo>
                    <a:pt x="116810" y="104933"/>
                    <a:pt x="116810" y="104933"/>
                    <a:pt x="116810" y="104933"/>
                  </a:cubicBezTo>
                  <a:cubicBezTo>
                    <a:pt x="116810" y="104559"/>
                    <a:pt x="116353" y="104559"/>
                    <a:pt x="116353" y="104559"/>
                  </a:cubicBezTo>
                  <a:cubicBezTo>
                    <a:pt x="116353" y="103815"/>
                    <a:pt x="116810" y="103071"/>
                    <a:pt x="116810" y="102328"/>
                  </a:cubicBezTo>
                  <a:cubicBezTo>
                    <a:pt x="116353" y="102328"/>
                    <a:pt x="116353" y="102328"/>
                    <a:pt x="116353" y="102328"/>
                  </a:cubicBezTo>
                  <a:cubicBezTo>
                    <a:pt x="116353" y="101959"/>
                    <a:pt x="116353" y="101584"/>
                    <a:pt x="116353" y="101215"/>
                  </a:cubicBezTo>
                  <a:cubicBezTo>
                    <a:pt x="116810" y="100846"/>
                    <a:pt x="116810" y="100103"/>
                    <a:pt x="117266" y="99728"/>
                  </a:cubicBezTo>
                  <a:cubicBezTo>
                    <a:pt x="116353" y="100103"/>
                    <a:pt x="116353" y="99359"/>
                    <a:pt x="115902" y="98985"/>
                  </a:cubicBezTo>
                  <a:cubicBezTo>
                    <a:pt x="116353" y="99359"/>
                    <a:pt x="115902" y="99728"/>
                    <a:pt x="115902" y="100103"/>
                  </a:cubicBezTo>
                  <a:cubicBezTo>
                    <a:pt x="115902" y="99359"/>
                    <a:pt x="115446" y="98985"/>
                    <a:pt x="114989" y="98241"/>
                  </a:cubicBezTo>
                  <a:cubicBezTo>
                    <a:pt x="114989" y="98241"/>
                    <a:pt x="114989" y="98241"/>
                    <a:pt x="114989" y="98241"/>
                  </a:cubicBezTo>
                  <a:cubicBezTo>
                    <a:pt x="114989" y="98241"/>
                    <a:pt x="114989" y="98241"/>
                    <a:pt x="114533" y="98241"/>
                  </a:cubicBezTo>
                  <a:cubicBezTo>
                    <a:pt x="114989" y="97872"/>
                    <a:pt x="114989" y="97129"/>
                    <a:pt x="115446" y="97129"/>
                  </a:cubicBezTo>
                  <a:cubicBezTo>
                    <a:pt x="115446" y="97129"/>
                    <a:pt x="114989" y="96754"/>
                    <a:pt x="114989" y="96754"/>
                  </a:cubicBezTo>
                  <a:cubicBezTo>
                    <a:pt x="115446" y="96385"/>
                    <a:pt x="114989" y="96754"/>
                    <a:pt x="114533" y="96754"/>
                  </a:cubicBezTo>
                  <a:cubicBezTo>
                    <a:pt x="114989" y="96754"/>
                    <a:pt x="115446" y="96385"/>
                    <a:pt x="114989" y="96016"/>
                  </a:cubicBezTo>
                  <a:cubicBezTo>
                    <a:pt x="114989" y="95642"/>
                    <a:pt x="114533" y="95642"/>
                    <a:pt x="114533" y="95273"/>
                  </a:cubicBezTo>
                  <a:cubicBezTo>
                    <a:pt x="114533" y="95273"/>
                    <a:pt x="114076" y="95642"/>
                    <a:pt x="114076" y="95642"/>
                  </a:cubicBezTo>
                  <a:cubicBezTo>
                    <a:pt x="114076" y="95642"/>
                    <a:pt x="113625" y="95273"/>
                    <a:pt x="113169" y="95273"/>
                  </a:cubicBezTo>
                  <a:cubicBezTo>
                    <a:pt x="112712" y="95273"/>
                    <a:pt x="112712" y="94898"/>
                    <a:pt x="112256" y="94898"/>
                  </a:cubicBezTo>
                  <a:cubicBezTo>
                    <a:pt x="113169" y="94898"/>
                    <a:pt x="112712" y="94529"/>
                    <a:pt x="112256" y="94155"/>
                  </a:cubicBezTo>
                  <a:cubicBezTo>
                    <a:pt x="111343" y="93411"/>
                    <a:pt x="111799" y="92668"/>
                    <a:pt x="110435" y="92299"/>
                  </a:cubicBezTo>
                  <a:cubicBezTo>
                    <a:pt x="108615" y="91555"/>
                    <a:pt x="107702" y="90068"/>
                    <a:pt x="107245" y="88581"/>
                  </a:cubicBezTo>
                  <a:cubicBezTo>
                    <a:pt x="106789" y="88955"/>
                    <a:pt x="106332" y="88212"/>
                    <a:pt x="106332" y="87837"/>
                  </a:cubicBezTo>
                  <a:cubicBezTo>
                    <a:pt x="105881" y="87837"/>
                    <a:pt x="105425" y="88212"/>
                    <a:pt x="105881" y="87837"/>
                  </a:cubicBezTo>
                  <a:cubicBezTo>
                    <a:pt x="105881" y="87468"/>
                    <a:pt x="105425" y="87468"/>
                    <a:pt x="104968" y="87468"/>
                  </a:cubicBezTo>
                  <a:cubicBezTo>
                    <a:pt x="104968" y="87468"/>
                    <a:pt x="105425" y="87837"/>
                    <a:pt x="105425" y="88212"/>
                  </a:cubicBezTo>
                  <a:cubicBezTo>
                    <a:pt x="105425" y="87837"/>
                    <a:pt x="104968" y="87837"/>
                    <a:pt x="104512" y="87837"/>
                  </a:cubicBezTo>
                  <a:cubicBezTo>
                    <a:pt x="104512" y="87837"/>
                    <a:pt x="104512" y="88212"/>
                    <a:pt x="104512" y="88212"/>
                  </a:cubicBezTo>
                  <a:cubicBezTo>
                    <a:pt x="104512" y="88212"/>
                    <a:pt x="104055" y="87094"/>
                    <a:pt x="103604" y="87468"/>
                  </a:cubicBezTo>
                  <a:cubicBezTo>
                    <a:pt x="103148" y="86725"/>
                    <a:pt x="102235" y="86725"/>
                    <a:pt x="101322" y="85981"/>
                  </a:cubicBezTo>
                  <a:cubicBezTo>
                    <a:pt x="100871" y="85612"/>
                    <a:pt x="100871" y="84869"/>
                    <a:pt x="99958" y="84869"/>
                  </a:cubicBezTo>
                  <a:cubicBezTo>
                    <a:pt x="99501" y="84869"/>
                    <a:pt x="99501" y="84869"/>
                    <a:pt x="99501" y="84869"/>
                  </a:cubicBezTo>
                  <a:cubicBezTo>
                    <a:pt x="99045" y="84869"/>
                    <a:pt x="99045" y="84494"/>
                    <a:pt x="98594" y="84494"/>
                  </a:cubicBezTo>
                  <a:cubicBezTo>
                    <a:pt x="99958" y="84494"/>
                    <a:pt x="99045" y="84125"/>
                    <a:pt x="98594" y="83751"/>
                  </a:cubicBezTo>
                  <a:cubicBezTo>
                    <a:pt x="98594" y="83382"/>
                    <a:pt x="99045" y="83007"/>
                    <a:pt x="99045" y="82638"/>
                  </a:cubicBezTo>
                  <a:cubicBezTo>
                    <a:pt x="99045" y="82638"/>
                    <a:pt x="98594" y="82638"/>
                    <a:pt x="98594" y="82638"/>
                  </a:cubicBezTo>
                  <a:cubicBezTo>
                    <a:pt x="98594" y="82264"/>
                    <a:pt x="98594" y="82264"/>
                    <a:pt x="98594" y="81526"/>
                  </a:cubicBezTo>
                  <a:cubicBezTo>
                    <a:pt x="98594" y="81151"/>
                    <a:pt x="98594" y="81151"/>
                    <a:pt x="98137" y="80782"/>
                  </a:cubicBezTo>
                  <a:cubicBezTo>
                    <a:pt x="99045" y="81151"/>
                    <a:pt x="98594" y="78552"/>
                    <a:pt x="98594" y="78177"/>
                  </a:cubicBezTo>
                  <a:cubicBezTo>
                    <a:pt x="98137" y="79295"/>
                    <a:pt x="98137" y="78552"/>
                    <a:pt x="97681" y="78552"/>
                  </a:cubicBezTo>
                  <a:cubicBezTo>
                    <a:pt x="97681" y="78177"/>
                    <a:pt x="97681" y="78177"/>
                    <a:pt x="98137" y="78177"/>
                  </a:cubicBezTo>
                  <a:cubicBezTo>
                    <a:pt x="99045" y="77808"/>
                    <a:pt x="97681" y="77808"/>
                    <a:pt x="97681" y="77433"/>
                  </a:cubicBezTo>
                  <a:cubicBezTo>
                    <a:pt x="97681" y="77433"/>
                    <a:pt x="97681" y="77433"/>
                    <a:pt x="97681" y="77808"/>
                  </a:cubicBezTo>
                  <a:cubicBezTo>
                    <a:pt x="97681" y="77808"/>
                    <a:pt x="97224" y="77433"/>
                    <a:pt x="97224" y="77433"/>
                  </a:cubicBezTo>
                  <a:cubicBezTo>
                    <a:pt x="97681" y="77064"/>
                    <a:pt x="97224" y="77064"/>
                    <a:pt x="96768" y="77064"/>
                  </a:cubicBezTo>
                  <a:cubicBezTo>
                    <a:pt x="96311" y="77433"/>
                    <a:pt x="96768" y="78552"/>
                    <a:pt x="97224" y="78921"/>
                  </a:cubicBezTo>
                  <a:cubicBezTo>
                    <a:pt x="96768" y="78552"/>
                    <a:pt x="95860" y="78177"/>
                    <a:pt x="95404" y="77808"/>
                  </a:cubicBezTo>
                  <a:cubicBezTo>
                    <a:pt x="94491" y="77433"/>
                    <a:pt x="94034" y="77433"/>
                    <a:pt x="93583" y="76696"/>
                  </a:cubicBezTo>
                  <a:cubicBezTo>
                    <a:pt x="93583" y="76696"/>
                    <a:pt x="93127" y="75952"/>
                    <a:pt x="92670" y="75952"/>
                  </a:cubicBezTo>
                  <a:cubicBezTo>
                    <a:pt x="92214" y="75952"/>
                    <a:pt x="91757" y="76696"/>
                    <a:pt x="92214" y="77064"/>
                  </a:cubicBezTo>
                  <a:cubicBezTo>
                    <a:pt x="92214" y="77064"/>
                    <a:pt x="92214" y="77064"/>
                    <a:pt x="92214" y="77064"/>
                  </a:cubicBezTo>
                  <a:cubicBezTo>
                    <a:pt x="92214" y="77808"/>
                    <a:pt x="92670" y="78552"/>
                    <a:pt x="93127" y="78921"/>
                  </a:cubicBezTo>
                  <a:cubicBezTo>
                    <a:pt x="92214" y="78921"/>
                    <a:pt x="92214" y="78177"/>
                    <a:pt x="91301" y="77808"/>
                  </a:cubicBezTo>
                  <a:cubicBezTo>
                    <a:pt x="90850" y="77433"/>
                    <a:pt x="91301" y="77433"/>
                    <a:pt x="90850" y="77433"/>
                  </a:cubicBezTo>
                  <a:cubicBezTo>
                    <a:pt x="90850" y="77808"/>
                    <a:pt x="90393" y="78177"/>
                    <a:pt x="89937" y="78177"/>
                  </a:cubicBezTo>
                  <a:cubicBezTo>
                    <a:pt x="90850" y="77433"/>
                    <a:pt x="89937" y="77433"/>
                    <a:pt x="89480" y="76696"/>
                  </a:cubicBezTo>
                  <a:cubicBezTo>
                    <a:pt x="89024" y="76696"/>
                    <a:pt x="89024" y="75952"/>
                    <a:pt x="89024" y="75208"/>
                  </a:cubicBezTo>
                  <a:cubicBezTo>
                    <a:pt x="88573" y="74834"/>
                    <a:pt x="88116" y="74090"/>
                    <a:pt x="88116" y="73721"/>
                  </a:cubicBezTo>
                  <a:cubicBezTo>
                    <a:pt x="88116" y="73347"/>
                    <a:pt x="88573" y="73347"/>
                    <a:pt x="88573" y="73347"/>
                  </a:cubicBezTo>
                  <a:cubicBezTo>
                    <a:pt x="88573" y="73347"/>
                    <a:pt x="88573" y="72978"/>
                    <a:pt x="88573" y="72978"/>
                  </a:cubicBezTo>
                  <a:cubicBezTo>
                    <a:pt x="88573" y="72978"/>
                    <a:pt x="88573" y="72234"/>
                    <a:pt x="88573" y="72234"/>
                  </a:cubicBezTo>
                  <a:cubicBezTo>
                    <a:pt x="88116" y="72978"/>
                    <a:pt x="87660" y="71491"/>
                    <a:pt x="87203" y="71865"/>
                  </a:cubicBezTo>
                  <a:cubicBezTo>
                    <a:pt x="87203" y="71865"/>
                    <a:pt x="87203" y="71491"/>
                    <a:pt x="87660" y="71491"/>
                  </a:cubicBezTo>
                  <a:cubicBezTo>
                    <a:pt x="87203" y="71491"/>
                    <a:pt x="87203" y="71122"/>
                    <a:pt x="87203" y="71122"/>
                  </a:cubicBezTo>
                  <a:cubicBezTo>
                    <a:pt x="87660" y="71122"/>
                    <a:pt x="87203" y="70004"/>
                    <a:pt x="86747" y="70378"/>
                  </a:cubicBezTo>
                  <a:cubicBezTo>
                    <a:pt x="85839" y="70004"/>
                    <a:pt x="86747" y="69635"/>
                    <a:pt x="86290" y="68891"/>
                  </a:cubicBezTo>
                  <a:cubicBezTo>
                    <a:pt x="85839" y="68517"/>
                    <a:pt x="85383" y="68517"/>
                    <a:pt x="84926" y="68517"/>
                  </a:cubicBezTo>
                  <a:cubicBezTo>
                    <a:pt x="84926" y="68517"/>
                    <a:pt x="84926" y="68148"/>
                    <a:pt x="84926" y="68148"/>
                  </a:cubicBezTo>
                  <a:cubicBezTo>
                    <a:pt x="85383" y="68148"/>
                    <a:pt x="85383" y="68148"/>
                    <a:pt x="85383" y="68148"/>
                  </a:cubicBezTo>
                  <a:cubicBezTo>
                    <a:pt x="84926" y="68148"/>
                    <a:pt x="84470" y="68148"/>
                    <a:pt x="84013" y="67773"/>
                  </a:cubicBezTo>
                  <a:cubicBezTo>
                    <a:pt x="83562" y="67773"/>
                    <a:pt x="83562" y="67773"/>
                    <a:pt x="83562" y="68148"/>
                  </a:cubicBezTo>
                  <a:cubicBezTo>
                    <a:pt x="84013" y="67404"/>
                    <a:pt x="83106" y="67035"/>
                    <a:pt x="82649" y="66661"/>
                  </a:cubicBezTo>
                  <a:cubicBezTo>
                    <a:pt x="82649" y="66292"/>
                    <a:pt x="82193" y="66292"/>
                    <a:pt x="82193" y="65917"/>
                  </a:cubicBezTo>
                  <a:cubicBezTo>
                    <a:pt x="82649" y="65917"/>
                    <a:pt x="82649" y="65548"/>
                    <a:pt x="82649" y="65174"/>
                  </a:cubicBezTo>
                  <a:cubicBezTo>
                    <a:pt x="83106" y="65548"/>
                    <a:pt x="83106" y="65174"/>
                    <a:pt x="83562" y="65174"/>
                  </a:cubicBezTo>
                  <a:cubicBezTo>
                    <a:pt x="83562" y="65174"/>
                    <a:pt x="83562" y="65548"/>
                    <a:pt x="83562" y="65548"/>
                  </a:cubicBezTo>
                  <a:cubicBezTo>
                    <a:pt x="84013" y="65917"/>
                    <a:pt x="84013" y="65917"/>
                    <a:pt x="84470" y="65917"/>
                  </a:cubicBezTo>
                  <a:cubicBezTo>
                    <a:pt x="84470" y="65548"/>
                    <a:pt x="84013" y="65548"/>
                    <a:pt x="84013" y="65548"/>
                  </a:cubicBezTo>
                  <a:cubicBezTo>
                    <a:pt x="84013" y="65548"/>
                    <a:pt x="84013" y="65548"/>
                    <a:pt x="84470" y="65548"/>
                  </a:cubicBezTo>
                  <a:cubicBezTo>
                    <a:pt x="83562" y="65174"/>
                    <a:pt x="83562" y="64430"/>
                    <a:pt x="83106" y="64061"/>
                  </a:cubicBezTo>
                  <a:cubicBezTo>
                    <a:pt x="83106" y="64061"/>
                    <a:pt x="82649" y="64061"/>
                    <a:pt x="82193" y="64061"/>
                  </a:cubicBezTo>
                  <a:cubicBezTo>
                    <a:pt x="82193" y="64061"/>
                    <a:pt x="82193" y="64061"/>
                    <a:pt x="82193" y="64061"/>
                  </a:cubicBezTo>
                  <a:cubicBezTo>
                    <a:pt x="82193" y="63686"/>
                    <a:pt x="82193" y="63686"/>
                    <a:pt x="82193" y="63686"/>
                  </a:cubicBezTo>
                  <a:cubicBezTo>
                    <a:pt x="82193" y="63686"/>
                    <a:pt x="82193" y="63686"/>
                    <a:pt x="82193" y="63686"/>
                  </a:cubicBezTo>
                  <a:cubicBezTo>
                    <a:pt x="82193" y="63686"/>
                    <a:pt x="82193" y="63686"/>
                    <a:pt x="82193" y="63317"/>
                  </a:cubicBezTo>
                  <a:cubicBezTo>
                    <a:pt x="82193" y="63686"/>
                    <a:pt x="81736" y="64061"/>
                    <a:pt x="81736" y="63686"/>
                  </a:cubicBezTo>
                  <a:cubicBezTo>
                    <a:pt x="81280" y="63317"/>
                    <a:pt x="81280" y="62943"/>
                    <a:pt x="81280" y="62943"/>
                  </a:cubicBezTo>
                  <a:cubicBezTo>
                    <a:pt x="81280" y="63317"/>
                    <a:pt x="80829" y="62574"/>
                    <a:pt x="80372" y="62943"/>
                  </a:cubicBezTo>
                  <a:cubicBezTo>
                    <a:pt x="80372" y="62943"/>
                    <a:pt x="81280" y="63317"/>
                    <a:pt x="80372" y="63317"/>
                  </a:cubicBezTo>
                  <a:cubicBezTo>
                    <a:pt x="80372" y="63686"/>
                    <a:pt x="80829" y="63686"/>
                    <a:pt x="80829" y="63686"/>
                  </a:cubicBezTo>
                  <a:cubicBezTo>
                    <a:pt x="80372" y="63686"/>
                    <a:pt x="80372" y="63686"/>
                    <a:pt x="80372" y="63686"/>
                  </a:cubicBezTo>
                  <a:cubicBezTo>
                    <a:pt x="80372" y="63686"/>
                    <a:pt x="79459" y="63317"/>
                    <a:pt x="79003" y="62943"/>
                  </a:cubicBezTo>
                  <a:cubicBezTo>
                    <a:pt x="79459" y="62943"/>
                    <a:pt x="79003" y="62943"/>
                    <a:pt x="79003" y="62943"/>
                  </a:cubicBezTo>
                  <a:cubicBezTo>
                    <a:pt x="79459" y="62574"/>
                    <a:pt x="79459" y="62574"/>
                    <a:pt x="79459" y="62574"/>
                  </a:cubicBezTo>
                  <a:cubicBezTo>
                    <a:pt x="79459" y="62574"/>
                    <a:pt x="79459" y="62574"/>
                    <a:pt x="79459" y="62205"/>
                  </a:cubicBezTo>
                  <a:cubicBezTo>
                    <a:pt x="79003" y="62205"/>
                    <a:pt x="78096" y="61830"/>
                    <a:pt x="78096" y="61830"/>
                  </a:cubicBezTo>
                  <a:cubicBezTo>
                    <a:pt x="77639" y="61830"/>
                    <a:pt x="77183" y="61830"/>
                    <a:pt x="77183" y="61830"/>
                  </a:cubicBezTo>
                  <a:cubicBezTo>
                    <a:pt x="76726" y="61830"/>
                    <a:pt x="76270" y="61830"/>
                    <a:pt x="76270" y="61461"/>
                  </a:cubicBezTo>
                  <a:cubicBezTo>
                    <a:pt x="75819" y="61087"/>
                    <a:pt x="76270" y="60718"/>
                    <a:pt x="75362" y="60343"/>
                  </a:cubicBezTo>
                  <a:cubicBezTo>
                    <a:pt x="75362" y="60718"/>
                    <a:pt x="75362" y="61087"/>
                    <a:pt x="75362" y="61461"/>
                  </a:cubicBezTo>
                  <a:cubicBezTo>
                    <a:pt x="74449" y="61461"/>
                    <a:pt x="74449" y="61087"/>
                    <a:pt x="73993" y="60718"/>
                  </a:cubicBezTo>
                  <a:cubicBezTo>
                    <a:pt x="74449" y="60343"/>
                    <a:pt x="73085" y="58487"/>
                    <a:pt x="72629" y="58113"/>
                  </a:cubicBezTo>
                  <a:cubicBezTo>
                    <a:pt x="73542" y="58856"/>
                    <a:pt x="71716" y="58856"/>
                    <a:pt x="70808" y="58856"/>
                  </a:cubicBezTo>
                  <a:cubicBezTo>
                    <a:pt x="69895" y="58487"/>
                    <a:pt x="70352" y="57744"/>
                    <a:pt x="69439" y="57375"/>
                  </a:cubicBezTo>
                  <a:cubicBezTo>
                    <a:pt x="69895" y="58487"/>
                    <a:pt x="68531" y="58113"/>
                    <a:pt x="68075" y="57744"/>
                  </a:cubicBezTo>
                  <a:cubicBezTo>
                    <a:pt x="67618" y="57375"/>
                    <a:pt x="67618" y="57375"/>
                    <a:pt x="67162" y="57375"/>
                  </a:cubicBezTo>
                  <a:cubicBezTo>
                    <a:pt x="67162" y="57375"/>
                    <a:pt x="66705" y="57375"/>
                    <a:pt x="66249" y="57000"/>
                  </a:cubicBezTo>
                  <a:cubicBezTo>
                    <a:pt x="65798" y="57000"/>
                    <a:pt x="65341" y="56631"/>
                    <a:pt x="65341" y="56631"/>
                  </a:cubicBezTo>
                  <a:cubicBezTo>
                    <a:pt x="64428" y="56257"/>
                    <a:pt x="63972" y="55513"/>
                    <a:pt x="63972" y="54770"/>
                  </a:cubicBezTo>
                  <a:cubicBezTo>
                    <a:pt x="63972" y="54401"/>
                    <a:pt x="64428" y="53657"/>
                    <a:pt x="64428" y="53283"/>
                  </a:cubicBezTo>
                  <a:cubicBezTo>
                    <a:pt x="64428" y="52914"/>
                    <a:pt x="63521" y="53283"/>
                    <a:pt x="63521" y="53283"/>
                  </a:cubicBezTo>
                  <a:cubicBezTo>
                    <a:pt x="63521" y="52170"/>
                    <a:pt x="61695" y="51801"/>
                    <a:pt x="61695" y="50683"/>
                  </a:cubicBezTo>
                  <a:cubicBezTo>
                    <a:pt x="62151" y="50314"/>
                    <a:pt x="62608" y="49570"/>
                    <a:pt x="62608" y="49196"/>
                  </a:cubicBezTo>
                  <a:cubicBezTo>
                    <a:pt x="62608" y="48827"/>
                    <a:pt x="62608" y="48452"/>
                    <a:pt x="62608" y="48083"/>
                  </a:cubicBezTo>
                  <a:cubicBezTo>
                    <a:pt x="62608" y="47714"/>
                    <a:pt x="62608" y="47714"/>
                    <a:pt x="62608" y="47340"/>
                  </a:cubicBezTo>
                  <a:cubicBezTo>
                    <a:pt x="62608" y="46971"/>
                    <a:pt x="62608" y="46971"/>
                    <a:pt x="62151" y="46596"/>
                  </a:cubicBezTo>
                  <a:cubicBezTo>
                    <a:pt x="62151" y="46227"/>
                    <a:pt x="62151" y="46227"/>
                    <a:pt x="62151" y="45853"/>
                  </a:cubicBezTo>
                  <a:cubicBezTo>
                    <a:pt x="61695" y="45109"/>
                    <a:pt x="60787" y="44366"/>
                    <a:pt x="60787" y="43622"/>
                  </a:cubicBezTo>
                  <a:cubicBezTo>
                    <a:pt x="60787" y="43253"/>
                    <a:pt x="61695" y="42884"/>
                    <a:pt x="61238" y="42884"/>
                  </a:cubicBezTo>
                  <a:cubicBezTo>
                    <a:pt x="61238" y="42884"/>
                    <a:pt x="60331" y="42884"/>
                    <a:pt x="60331" y="42884"/>
                  </a:cubicBezTo>
                  <a:cubicBezTo>
                    <a:pt x="59874" y="43253"/>
                    <a:pt x="60331" y="43622"/>
                    <a:pt x="59874" y="43253"/>
                  </a:cubicBezTo>
                  <a:cubicBezTo>
                    <a:pt x="59874" y="42884"/>
                    <a:pt x="59874" y="43253"/>
                    <a:pt x="59874" y="42884"/>
                  </a:cubicBezTo>
                  <a:cubicBezTo>
                    <a:pt x="59418" y="42141"/>
                    <a:pt x="58510" y="41766"/>
                    <a:pt x="58054" y="41023"/>
                  </a:cubicBezTo>
                  <a:cubicBezTo>
                    <a:pt x="57597" y="40654"/>
                    <a:pt x="57141" y="40279"/>
                    <a:pt x="57141" y="40279"/>
                  </a:cubicBezTo>
                  <a:cubicBezTo>
                    <a:pt x="57141" y="39910"/>
                    <a:pt x="57597" y="39167"/>
                    <a:pt x="57597" y="38792"/>
                  </a:cubicBezTo>
                  <a:cubicBezTo>
                    <a:pt x="57597" y="38792"/>
                    <a:pt x="57597" y="38054"/>
                    <a:pt x="57597" y="38054"/>
                  </a:cubicBezTo>
                  <a:cubicBezTo>
                    <a:pt x="57597" y="37679"/>
                    <a:pt x="57141" y="37310"/>
                    <a:pt x="57141" y="36936"/>
                  </a:cubicBezTo>
                  <a:cubicBezTo>
                    <a:pt x="56684" y="36567"/>
                    <a:pt x="56684" y="36567"/>
                    <a:pt x="56684" y="36192"/>
                  </a:cubicBezTo>
                  <a:cubicBezTo>
                    <a:pt x="56684" y="35449"/>
                    <a:pt x="56684" y="35080"/>
                    <a:pt x="56684" y="34705"/>
                  </a:cubicBezTo>
                  <a:cubicBezTo>
                    <a:pt x="56228" y="34336"/>
                    <a:pt x="55777" y="33962"/>
                    <a:pt x="55777" y="33962"/>
                  </a:cubicBezTo>
                  <a:cubicBezTo>
                    <a:pt x="55777" y="33224"/>
                    <a:pt x="56684" y="32480"/>
                    <a:pt x="56684" y="32480"/>
                  </a:cubicBezTo>
                  <a:cubicBezTo>
                    <a:pt x="56228" y="32849"/>
                    <a:pt x="55777" y="32480"/>
                    <a:pt x="55777" y="32106"/>
                  </a:cubicBezTo>
                  <a:cubicBezTo>
                    <a:pt x="55777" y="31737"/>
                    <a:pt x="56228" y="30993"/>
                    <a:pt x="56684" y="30619"/>
                  </a:cubicBezTo>
                  <a:cubicBezTo>
                    <a:pt x="56228" y="30993"/>
                    <a:pt x="55320" y="30619"/>
                    <a:pt x="55777" y="29875"/>
                  </a:cubicBezTo>
                  <a:cubicBezTo>
                    <a:pt x="55320" y="30250"/>
                    <a:pt x="54407" y="29875"/>
                    <a:pt x="54407" y="29875"/>
                  </a:cubicBezTo>
                  <a:cubicBezTo>
                    <a:pt x="53500" y="29506"/>
                    <a:pt x="53500" y="28763"/>
                    <a:pt x="53043" y="28763"/>
                  </a:cubicBezTo>
                  <a:cubicBezTo>
                    <a:pt x="52587" y="28394"/>
                    <a:pt x="52130" y="28394"/>
                    <a:pt x="51674" y="28394"/>
                  </a:cubicBezTo>
                  <a:cubicBezTo>
                    <a:pt x="50766" y="28019"/>
                    <a:pt x="51217" y="27276"/>
                    <a:pt x="51217" y="26907"/>
                  </a:cubicBezTo>
                  <a:cubicBezTo>
                    <a:pt x="50766" y="27276"/>
                    <a:pt x="50766" y="26163"/>
                    <a:pt x="49853" y="25788"/>
                  </a:cubicBezTo>
                  <a:cubicBezTo>
                    <a:pt x="49853" y="26163"/>
                    <a:pt x="49397" y="26907"/>
                    <a:pt x="48489" y="26532"/>
                  </a:cubicBezTo>
                  <a:cubicBezTo>
                    <a:pt x="48033" y="26532"/>
                    <a:pt x="48033" y="26532"/>
                    <a:pt x="48033" y="26532"/>
                  </a:cubicBezTo>
                  <a:cubicBezTo>
                    <a:pt x="47576" y="26532"/>
                    <a:pt x="47576" y="26907"/>
                    <a:pt x="47576" y="27276"/>
                  </a:cubicBezTo>
                  <a:cubicBezTo>
                    <a:pt x="47120" y="27650"/>
                    <a:pt x="46207" y="27650"/>
                    <a:pt x="45756" y="28019"/>
                  </a:cubicBezTo>
                  <a:cubicBezTo>
                    <a:pt x="45756" y="27650"/>
                    <a:pt x="45299" y="27650"/>
                    <a:pt x="44843" y="27650"/>
                  </a:cubicBezTo>
                  <a:cubicBezTo>
                    <a:pt x="44386" y="27276"/>
                    <a:pt x="44386" y="26532"/>
                    <a:pt x="43930" y="25788"/>
                  </a:cubicBezTo>
                  <a:cubicBezTo>
                    <a:pt x="43930" y="25419"/>
                    <a:pt x="43930" y="25419"/>
                    <a:pt x="43930" y="25045"/>
                  </a:cubicBezTo>
                  <a:cubicBezTo>
                    <a:pt x="43930" y="24676"/>
                    <a:pt x="43479" y="24676"/>
                    <a:pt x="43479" y="24301"/>
                  </a:cubicBezTo>
                  <a:cubicBezTo>
                    <a:pt x="43022" y="24301"/>
                    <a:pt x="43022" y="23563"/>
                    <a:pt x="42566" y="23189"/>
                  </a:cubicBezTo>
                  <a:cubicBezTo>
                    <a:pt x="42566" y="22445"/>
                    <a:pt x="43479" y="21702"/>
                    <a:pt x="43022" y="20958"/>
                  </a:cubicBezTo>
                  <a:cubicBezTo>
                    <a:pt x="43022" y="20958"/>
                    <a:pt x="42566" y="20589"/>
                    <a:pt x="42566" y="20589"/>
                  </a:cubicBezTo>
                  <a:cubicBezTo>
                    <a:pt x="42566" y="20215"/>
                    <a:pt x="42566" y="19846"/>
                    <a:pt x="42566" y="19471"/>
                  </a:cubicBezTo>
                  <a:cubicBezTo>
                    <a:pt x="42566" y="18733"/>
                    <a:pt x="42109" y="17990"/>
                    <a:pt x="43022" y="17615"/>
                  </a:cubicBezTo>
                  <a:cubicBezTo>
                    <a:pt x="42566" y="17615"/>
                    <a:pt x="41653" y="17615"/>
                    <a:pt x="41196" y="17615"/>
                  </a:cubicBezTo>
                  <a:cubicBezTo>
                    <a:pt x="41653" y="16872"/>
                    <a:pt x="42109" y="16128"/>
                    <a:pt x="41653" y="15759"/>
                  </a:cubicBezTo>
                  <a:cubicBezTo>
                    <a:pt x="41196" y="15759"/>
                    <a:pt x="41196" y="15759"/>
                    <a:pt x="40745" y="15385"/>
                  </a:cubicBezTo>
                  <a:cubicBezTo>
                    <a:pt x="40745" y="15016"/>
                    <a:pt x="40745" y="15016"/>
                    <a:pt x="40289" y="14641"/>
                  </a:cubicBezTo>
                  <a:cubicBezTo>
                    <a:pt x="39832" y="13903"/>
                    <a:pt x="38919" y="14641"/>
                    <a:pt x="39376" y="13529"/>
                  </a:cubicBezTo>
                  <a:cubicBezTo>
                    <a:pt x="39376" y="13160"/>
                    <a:pt x="39832" y="12041"/>
                    <a:pt x="40745" y="12041"/>
                  </a:cubicBezTo>
                  <a:cubicBezTo>
                    <a:pt x="40289" y="12041"/>
                    <a:pt x="39832" y="11672"/>
                    <a:pt x="39376" y="11672"/>
                  </a:cubicBezTo>
                  <a:cubicBezTo>
                    <a:pt x="38919" y="11672"/>
                    <a:pt x="38469" y="12041"/>
                    <a:pt x="38012" y="11298"/>
                  </a:cubicBezTo>
                  <a:cubicBezTo>
                    <a:pt x="37556" y="10929"/>
                    <a:pt x="37556" y="10554"/>
                    <a:pt x="37556" y="9811"/>
                  </a:cubicBezTo>
                  <a:cubicBezTo>
                    <a:pt x="37556" y="9442"/>
                    <a:pt x="37099" y="9073"/>
                    <a:pt x="37099" y="8698"/>
                  </a:cubicBezTo>
                  <a:cubicBezTo>
                    <a:pt x="37556" y="8329"/>
                    <a:pt x="37556" y="8329"/>
                    <a:pt x="37556" y="7955"/>
                  </a:cubicBezTo>
                  <a:cubicBezTo>
                    <a:pt x="37556" y="7586"/>
                    <a:pt x="37099" y="7586"/>
                    <a:pt x="37099" y="7211"/>
                  </a:cubicBezTo>
                  <a:cubicBezTo>
                    <a:pt x="37099" y="6842"/>
                    <a:pt x="36643" y="5355"/>
                    <a:pt x="36186" y="6099"/>
                  </a:cubicBezTo>
                  <a:cubicBezTo>
                    <a:pt x="36186" y="5724"/>
                    <a:pt x="35735" y="4981"/>
                    <a:pt x="35735" y="4981"/>
                  </a:cubicBezTo>
                  <a:cubicBezTo>
                    <a:pt x="35279" y="4981"/>
                    <a:pt x="35279" y="5355"/>
                    <a:pt x="34822" y="5724"/>
                  </a:cubicBezTo>
                  <a:cubicBezTo>
                    <a:pt x="34822" y="4981"/>
                    <a:pt x="35279" y="4981"/>
                    <a:pt x="35279" y="4612"/>
                  </a:cubicBezTo>
                  <a:cubicBezTo>
                    <a:pt x="35735" y="4243"/>
                    <a:pt x="35735" y="4612"/>
                    <a:pt x="35279" y="3868"/>
                  </a:cubicBezTo>
                  <a:cubicBezTo>
                    <a:pt x="34822" y="4243"/>
                    <a:pt x="34366" y="4243"/>
                    <a:pt x="34366" y="4243"/>
                  </a:cubicBezTo>
                  <a:cubicBezTo>
                    <a:pt x="33909" y="4243"/>
                    <a:pt x="33909" y="4981"/>
                    <a:pt x="33458" y="5355"/>
                  </a:cubicBezTo>
                  <a:cubicBezTo>
                    <a:pt x="33458" y="5355"/>
                    <a:pt x="32545" y="5355"/>
                    <a:pt x="32545" y="5355"/>
                  </a:cubicBezTo>
                  <a:cubicBezTo>
                    <a:pt x="31632" y="5724"/>
                    <a:pt x="32089" y="6468"/>
                    <a:pt x="32089" y="7211"/>
                  </a:cubicBezTo>
                  <a:cubicBezTo>
                    <a:pt x="32089" y="8329"/>
                    <a:pt x="31632" y="9442"/>
                    <a:pt x="31176" y="10554"/>
                  </a:cubicBezTo>
                  <a:cubicBezTo>
                    <a:pt x="30725" y="10929"/>
                    <a:pt x="30268" y="11672"/>
                    <a:pt x="30725" y="12041"/>
                  </a:cubicBezTo>
                  <a:cubicBezTo>
                    <a:pt x="30725" y="12416"/>
                    <a:pt x="31176" y="12041"/>
                    <a:pt x="31176" y="12785"/>
                  </a:cubicBezTo>
                  <a:cubicBezTo>
                    <a:pt x="30725" y="12416"/>
                    <a:pt x="30268" y="12416"/>
                    <a:pt x="30268" y="12785"/>
                  </a:cubicBezTo>
                  <a:cubicBezTo>
                    <a:pt x="30268" y="12416"/>
                    <a:pt x="30268" y="12416"/>
                    <a:pt x="30268" y="12041"/>
                  </a:cubicBezTo>
                  <a:cubicBezTo>
                    <a:pt x="29812" y="12041"/>
                    <a:pt x="29355" y="12785"/>
                    <a:pt x="29355" y="13160"/>
                  </a:cubicBezTo>
                  <a:cubicBezTo>
                    <a:pt x="29355" y="13160"/>
                    <a:pt x="28899" y="13903"/>
                    <a:pt x="29355" y="13529"/>
                  </a:cubicBezTo>
                  <a:cubicBezTo>
                    <a:pt x="29355" y="13529"/>
                    <a:pt x="29355" y="13529"/>
                    <a:pt x="29355" y="13529"/>
                  </a:cubicBezTo>
                  <a:cubicBezTo>
                    <a:pt x="28448" y="13529"/>
                    <a:pt x="28899" y="13903"/>
                    <a:pt x="28448" y="14641"/>
                  </a:cubicBezTo>
                  <a:cubicBezTo>
                    <a:pt x="27991" y="15385"/>
                    <a:pt x="27535" y="15759"/>
                    <a:pt x="28448" y="15759"/>
                  </a:cubicBezTo>
                  <a:cubicBezTo>
                    <a:pt x="28448" y="15385"/>
                    <a:pt x="28448" y="15385"/>
                    <a:pt x="28448" y="15016"/>
                  </a:cubicBezTo>
                  <a:cubicBezTo>
                    <a:pt x="28448" y="15016"/>
                    <a:pt x="28899" y="15016"/>
                    <a:pt x="28899" y="15016"/>
                  </a:cubicBezTo>
                  <a:cubicBezTo>
                    <a:pt x="28899" y="15016"/>
                    <a:pt x="28899" y="15385"/>
                    <a:pt x="28448" y="15385"/>
                  </a:cubicBezTo>
                  <a:cubicBezTo>
                    <a:pt x="28899" y="15385"/>
                    <a:pt x="29355" y="15759"/>
                    <a:pt x="29812" y="15759"/>
                  </a:cubicBezTo>
                  <a:cubicBezTo>
                    <a:pt x="30268" y="16128"/>
                    <a:pt x="30268" y="15759"/>
                    <a:pt x="30725" y="15759"/>
                  </a:cubicBezTo>
                  <a:cubicBezTo>
                    <a:pt x="30268" y="15759"/>
                    <a:pt x="29812" y="16128"/>
                    <a:pt x="29355" y="16503"/>
                  </a:cubicBezTo>
                  <a:cubicBezTo>
                    <a:pt x="30268" y="16503"/>
                    <a:pt x="30268" y="16872"/>
                    <a:pt x="31176" y="16872"/>
                  </a:cubicBezTo>
                  <a:cubicBezTo>
                    <a:pt x="30725" y="16872"/>
                    <a:pt x="30725" y="16872"/>
                    <a:pt x="30268" y="16872"/>
                  </a:cubicBezTo>
                  <a:cubicBezTo>
                    <a:pt x="30268" y="17246"/>
                    <a:pt x="30725" y="17615"/>
                    <a:pt x="30268" y="17990"/>
                  </a:cubicBezTo>
                  <a:cubicBezTo>
                    <a:pt x="30268" y="17615"/>
                    <a:pt x="30268" y="16128"/>
                    <a:pt x="29355" y="16503"/>
                  </a:cubicBezTo>
                  <a:cubicBezTo>
                    <a:pt x="29355" y="16503"/>
                    <a:pt x="29355" y="16503"/>
                    <a:pt x="29355" y="16503"/>
                  </a:cubicBezTo>
                  <a:cubicBezTo>
                    <a:pt x="28899" y="16872"/>
                    <a:pt x="28899" y="17990"/>
                    <a:pt x="27991" y="17990"/>
                  </a:cubicBezTo>
                  <a:cubicBezTo>
                    <a:pt x="27535" y="18359"/>
                    <a:pt x="27991" y="18733"/>
                    <a:pt x="27991" y="19471"/>
                  </a:cubicBezTo>
                  <a:cubicBezTo>
                    <a:pt x="28448" y="19846"/>
                    <a:pt x="28448" y="19846"/>
                    <a:pt x="28448" y="20215"/>
                  </a:cubicBezTo>
                  <a:cubicBezTo>
                    <a:pt x="28448" y="20215"/>
                    <a:pt x="28448" y="20589"/>
                    <a:pt x="28448" y="20589"/>
                  </a:cubicBezTo>
                  <a:cubicBezTo>
                    <a:pt x="28448" y="20589"/>
                    <a:pt x="28448" y="20589"/>
                    <a:pt x="27991" y="20589"/>
                  </a:cubicBezTo>
                  <a:cubicBezTo>
                    <a:pt x="27991" y="21702"/>
                    <a:pt x="27078" y="22445"/>
                    <a:pt x="27078" y="23563"/>
                  </a:cubicBezTo>
                  <a:cubicBezTo>
                    <a:pt x="26622" y="24301"/>
                    <a:pt x="27078" y="24676"/>
                    <a:pt x="27535" y="25045"/>
                  </a:cubicBezTo>
                  <a:cubicBezTo>
                    <a:pt x="27991" y="25788"/>
                    <a:pt x="27991" y="26163"/>
                    <a:pt x="27535" y="26907"/>
                  </a:cubicBezTo>
                  <a:cubicBezTo>
                    <a:pt x="27078" y="28394"/>
                    <a:pt x="28448" y="29875"/>
                    <a:pt x="28448" y="31737"/>
                  </a:cubicBezTo>
                  <a:cubicBezTo>
                    <a:pt x="27991" y="32106"/>
                    <a:pt x="27991" y="32480"/>
                    <a:pt x="27535" y="33224"/>
                  </a:cubicBezTo>
                  <a:cubicBezTo>
                    <a:pt x="27078" y="34336"/>
                    <a:pt x="26165" y="35823"/>
                    <a:pt x="26165" y="36936"/>
                  </a:cubicBezTo>
                  <a:cubicBezTo>
                    <a:pt x="26165" y="37310"/>
                    <a:pt x="26622" y="37679"/>
                    <a:pt x="26622" y="37679"/>
                  </a:cubicBezTo>
                  <a:cubicBezTo>
                    <a:pt x="26622" y="38054"/>
                    <a:pt x="26165" y="38423"/>
                    <a:pt x="26165" y="38792"/>
                  </a:cubicBezTo>
                  <a:cubicBezTo>
                    <a:pt x="25714" y="38792"/>
                    <a:pt x="25714" y="39535"/>
                    <a:pt x="25714" y="39910"/>
                  </a:cubicBezTo>
                  <a:cubicBezTo>
                    <a:pt x="25258" y="40279"/>
                    <a:pt x="25258" y="41023"/>
                    <a:pt x="24801" y="41766"/>
                  </a:cubicBezTo>
                  <a:cubicBezTo>
                    <a:pt x="24801" y="42141"/>
                    <a:pt x="23888" y="42141"/>
                    <a:pt x="23888" y="42510"/>
                  </a:cubicBezTo>
                  <a:cubicBezTo>
                    <a:pt x="23437" y="42884"/>
                    <a:pt x="22981" y="43622"/>
                    <a:pt x="22981" y="43997"/>
                  </a:cubicBezTo>
                  <a:cubicBezTo>
                    <a:pt x="22524" y="44740"/>
                    <a:pt x="22524" y="45853"/>
                    <a:pt x="22068" y="46596"/>
                  </a:cubicBezTo>
                  <a:cubicBezTo>
                    <a:pt x="21611" y="46596"/>
                    <a:pt x="21155" y="46596"/>
                    <a:pt x="20704" y="46971"/>
                  </a:cubicBezTo>
                  <a:cubicBezTo>
                    <a:pt x="20247" y="46971"/>
                    <a:pt x="20247" y="47340"/>
                    <a:pt x="19791" y="47714"/>
                  </a:cubicBezTo>
                  <a:cubicBezTo>
                    <a:pt x="18878" y="47714"/>
                    <a:pt x="16601" y="48452"/>
                    <a:pt x="15693" y="48083"/>
                  </a:cubicBezTo>
                  <a:cubicBezTo>
                    <a:pt x="15237" y="48083"/>
                    <a:pt x="15237" y="47714"/>
                    <a:pt x="14780" y="47340"/>
                  </a:cubicBezTo>
                  <a:cubicBezTo>
                    <a:pt x="14324" y="47340"/>
                    <a:pt x="14324" y="47340"/>
                    <a:pt x="13867" y="47340"/>
                  </a:cubicBezTo>
                  <a:cubicBezTo>
                    <a:pt x="12960" y="46971"/>
                    <a:pt x="12503" y="46971"/>
                    <a:pt x="12047" y="46227"/>
                  </a:cubicBezTo>
                  <a:cubicBezTo>
                    <a:pt x="11134" y="45853"/>
                    <a:pt x="10683" y="46227"/>
                    <a:pt x="9770" y="45853"/>
                  </a:cubicBezTo>
                  <a:cubicBezTo>
                    <a:pt x="9313" y="45484"/>
                    <a:pt x="8857" y="44366"/>
                    <a:pt x="8857" y="43997"/>
                  </a:cubicBezTo>
                  <a:cubicBezTo>
                    <a:pt x="8406" y="43622"/>
                    <a:pt x="8406" y="43253"/>
                    <a:pt x="7949" y="42884"/>
                  </a:cubicBezTo>
                  <a:cubicBezTo>
                    <a:pt x="7493" y="42884"/>
                    <a:pt x="7036" y="42884"/>
                    <a:pt x="6580" y="42884"/>
                  </a:cubicBezTo>
                  <a:cubicBezTo>
                    <a:pt x="5672" y="42510"/>
                    <a:pt x="5216" y="42141"/>
                    <a:pt x="4303" y="42141"/>
                  </a:cubicBezTo>
                  <a:cubicBezTo>
                    <a:pt x="2939" y="42141"/>
                    <a:pt x="1113" y="41766"/>
                    <a:pt x="205" y="40654"/>
                  </a:cubicBezTo>
                  <a:cubicBezTo>
                    <a:pt x="205" y="47340"/>
                    <a:pt x="205" y="53657"/>
                    <a:pt x="205" y="60343"/>
                  </a:cubicBezTo>
                  <a:cubicBezTo>
                    <a:pt x="205" y="71122"/>
                    <a:pt x="205" y="81526"/>
                    <a:pt x="205" y="91924"/>
                  </a:cubicBezTo>
                  <a:cubicBezTo>
                    <a:pt x="205" y="93786"/>
                    <a:pt x="205" y="95642"/>
                    <a:pt x="205" y="97129"/>
                  </a:cubicBezTo>
                  <a:cubicBezTo>
                    <a:pt x="205" y="97872"/>
                    <a:pt x="-250" y="99359"/>
                    <a:pt x="205" y="99728"/>
                  </a:cubicBezTo>
                  <a:cubicBezTo>
                    <a:pt x="205" y="100472"/>
                    <a:pt x="1113" y="100103"/>
                    <a:pt x="2026" y="100103"/>
                  </a:cubicBezTo>
                  <a:cubicBezTo>
                    <a:pt x="5216" y="100103"/>
                    <a:pt x="7949" y="100103"/>
                    <a:pt x="11134" y="100103"/>
                  </a:cubicBezTo>
                  <a:cubicBezTo>
                    <a:pt x="14324" y="100103"/>
                    <a:pt x="17514" y="100103"/>
                    <a:pt x="20704" y="100103"/>
                  </a:cubicBezTo>
                  <a:cubicBezTo>
                    <a:pt x="21155" y="100103"/>
                    <a:pt x="22524" y="100103"/>
                    <a:pt x="22981" y="100103"/>
                  </a:cubicBezTo>
                  <a:cubicBezTo>
                    <a:pt x="23437" y="100472"/>
                    <a:pt x="22981" y="100103"/>
                    <a:pt x="23437" y="100472"/>
                  </a:cubicBezTo>
                  <a:cubicBezTo>
                    <a:pt x="23437" y="101215"/>
                    <a:pt x="23437" y="102328"/>
                    <a:pt x="23437" y="103071"/>
                  </a:cubicBezTo>
                  <a:cubicBezTo>
                    <a:pt x="23437" y="104190"/>
                    <a:pt x="23437" y="105302"/>
                    <a:pt x="23437" y="106415"/>
                  </a:cubicBezTo>
                  <a:cubicBezTo>
                    <a:pt x="23437" y="109389"/>
                    <a:pt x="23437" y="111988"/>
                    <a:pt x="23437" y="114962"/>
                  </a:cubicBezTo>
                  <a:cubicBezTo>
                    <a:pt x="23437" y="115706"/>
                    <a:pt x="23437" y="116819"/>
                    <a:pt x="23437" y="117937"/>
                  </a:cubicBezTo>
                  <a:cubicBezTo>
                    <a:pt x="23437" y="117937"/>
                    <a:pt x="22981" y="119049"/>
                    <a:pt x="23437" y="119049"/>
                  </a:cubicBezTo>
                  <a:cubicBezTo>
                    <a:pt x="23437" y="119049"/>
                    <a:pt x="25258" y="119049"/>
                    <a:pt x="25258" y="119049"/>
                  </a:cubicBezTo>
                  <a:cubicBezTo>
                    <a:pt x="30268" y="119049"/>
                    <a:pt x="35279" y="119049"/>
                    <a:pt x="39832" y="119049"/>
                  </a:cubicBezTo>
                  <a:cubicBezTo>
                    <a:pt x="52587" y="119049"/>
                    <a:pt x="65341" y="119049"/>
                    <a:pt x="78096" y="119049"/>
                  </a:cubicBezTo>
                  <a:cubicBezTo>
                    <a:pt x="79916" y="119049"/>
                    <a:pt x="81736" y="119049"/>
                    <a:pt x="83106" y="119049"/>
                  </a:cubicBezTo>
                  <a:cubicBezTo>
                    <a:pt x="84013" y="119049"/>
                    <a:pt x="84926" y="119049"/>
                    <a:pt x="85383" y="118680"/>
                  </a:cubicBezTo>
                  <a:cubicBezTo>
                    <a:pt x="85383" y="118680"/>
                    <a:pt x="85383" y="118306"/>
                    <a:pt x="85383" y="117937"/>
                  </a:cubicBezTo>
                  <a:cubicBezTo>
                    <a:pt x="85839" y="117937"/>
                    <a:pt x="85839" y="117937"/>
                    <a:pt x="86290" y="117937"/>
                  </a:cubicBezTo>
                  <a:cubicBezTo>
                    <a:pt x="86747" y="117562"/>
                    <a:pt x="87203" y="117562"/>
                    <a:pt x="87660" y="117193"/>
                  </a:cubicBezTo>
                  <a:cubicBezTo>
                    <a:pt x="88116" y="116819"/>
                    <a:pt x="88573" y="116450"/>
                    <a:pt x="89024" y="116450"/>
                  </a:cubicBezTo>
                  <a:cubicBezTo>
                    <a:pt x="89480" y="116450"/>
                    <a:pt x="89480" y="116450"/>
                    <a:pt x="90393" y="116450"/>
                  </a:cubicBezTo>
                  <a:cubicBezTo>
                    <a:pt x="91301" y="116819"/>
                    <a:pt x="93127" y="116450"/>
                    <a:pt x="94491" y="116075"/>
                  </a:cubicBezTo>
                  <a:cubicBezTo>
                    <a:pt x="95404" y="116075"/>
                    <a:pt x="94947" y="116450"/>
                    <a:pt x="95860" y="116819"/>
                  </a:cubicBezTo>
                  <a:cubicBezTo>
                    <a:pt x="96768" y="117193"/>
                    <a:pt x="97681" y="116450"/>
                    <a:pt x="98594" y="116819"/>
                  </a:cubicBezTo>
                  <a:cubicBezTo>
                    <a:pt x="99045" y="116819"/>
                    <a:pt x="99958" y="117193"/>
                    <a:pt x="100414" y="117193"/>
                  </a:cubicBezTo>
                  <a:cubicBezTo>
                    <a:pt x="100414" y="117562"/>
                    <a:pt x="100414" y="117562"/>
                    <a:pt x="100871" y="117937"/>
                  </a:cubicBezTo>
                  <a:cubicBezTo>
                    <a:pt x="100871" y="117937"/>
                    <a:pt x="101778" y="117937"/>
                    <a:pt x="101778" y="118306"/>
                  </a:cubicBezTo>
                  <a:cubicBezTo>
                    <a:pt x="102235" y="118306"/>
                    <a:pt x="102235" y="118680"/>
                    <a:pt x="102691" y="119049"/>
                  </a:cubicBezTo>
                  <a:cubicBezTo>
                    <a:pt x="102691" y="119049"/>
                    <a:pt x="102691" y="119793"/>
                    <a:pt x="102691" y="119793"/>
                  </a:cubicBezTo>
                  <a:cubicBezTo>
                    <a:pt x="103604" y="120536"/>
                    <a:pt x="104055" y="119049"/>
                    <a:pt x="104512" y="118680"/>
                  </a:cubicBezTo>
                  <a:cubicBezTo>
                    <a:pt x="104512" y="118680"/>
                    <a:pt x="105425" y="118306"/>
                    <a:pt x="105425" y="118306"/>
                  </a:cubicBezTo>
                  <a:cubicBezTo>
                    <a:pt x="105881" y="118306"/>
                    <a:pt x="105425" y="118306"/>
                    <a:pt x="105881" y="118306"/>
                  </a:cubicBezTo>
                  <a:cubicBezTo>
                    <a:pt x="106332" y="118306"/>
                    <a:pt x="105881" y="118680"/>
                    <a:pt x="106332" y="118680"/>
                  </a:cubicBezTo>
                  <a:cubicBezTo>
                    <a:pt x="106789" y="118680"/>
                    <a:pt x="106789" y="118680"/>
                    <a:pt x="107245" y="118306"/>
                  </a:cubicBezTo>
                  <a:cubicBezTo>
                    <a:pt x="107245" y="118306"/>
                    <a:pt x="107702" y="118680"/>
                    <a:pt x="108158" y="118306"/>
                  </a:cubicBezTo>
                  <a:cubicBezTo>
                    <a:pt x="108158" y="118306"/>
                    <a:pt x="108158" y="117562"/>
                    <a:pt x="108158" y="117193"/>
                  </a:cubicBezTo>
                  <a:cubicBezTo>
                    <a:pt x="108158" y="116819"/>
                    <a:pt x="108158" y="116819"/>
                    <a:pt x="107702" y="116450"/>
                  </a:cubicBezTo>
                  <a:cubicBezTo>
                    <a:pt x="107245" y="115706"/>
                    <a:pt x="109066" y="115706"/>
                    <a:pt x="109522" y="115337"/>
                  </a:cubicBezTo>
                  <a:cubicBezTo>
                    <a:pt x="109979" y="115337"/>
                    <a:pt x="110892" y="114962"/>
                    <a:pt x="110892" y="114962"/>
                  </a:cubicBezTo>
                  <a:cubicBezTo>
                    <a:pt x="111343" y="114593"/>
                    <a:pt x="111343" y="114593"/>
                    <a:pt x="111799" y="114593"/>
                  </a:cubicBezTo>
                  <a:cubicBezTo>
                    <a:pt x="112256" y="114593"/>
                    <a:pt x="111799" y="114593"/>
                    <a:pt x="112256" y="114593"/>
                  </a:cubicBezTo>
                  <a:cubicBezTo>
                    <a:pt x="112256" y="114962"/>
                    <a:pt x="112712" y="114593"/>
                    <a:pt x="112712" y="114593"/>
                  </a:cubicBezTo>
                  <a:cubicBezTo>
                    <a:pt x="112712" y="114593"/>
                    <a:pt x="113625" y="114962"/>
                    <a:pt x="114076" y="114962"/>
                  </a:cubicBezTo>
                  <a:cubicBezTo>
                    <a:pt x="114533" y="114962"/>
                    <a:pt x="114533" y="114962"/>
                    <a:pt x="114989" y="114962"/>
                  </a:cubicBezTo>
                  <a:cubicBezTo>
                    <a:pt x="115446" y="114962"/>
                    <a:pt x="116353" y="114962"/>
                    <a:pt x="116810" y="114962"/>
                  </a:cubicBezTo>
                  <a:cubicBezTo>
                    <a:pt x="117266" y="114593"/>
                    <a:pt x="117266" y="114593"/>
                    <a:pt x="117723" y="114219"/>
                  </a:cubicBezTo>
                  <a:cubicBezTo>
                    <a:pt x="118179" y="114219"/>
                    <a:pt x="119999" y="113850"/>
                    <a:pt x="119543" y="113475"/>
                  </a:cubicBezTo>
                  <a:close/>
                  <a:moveTo>
                    <a:pt x="33002" y="3868"/>
                  </a:moveTo>
                  <a:cubicBezTo>
                    <a:pt x="32545" y="2756"/>
                    <a:pt x="31176" y="4243"/>
                    <a:pt x="32545" y="4612"/>
                  </a:cubicBezTo>
                  <a:cubicBezTo>
                    <a:pt x="32545" y="4243"/>
                    <a:pt x="33458" y="4243"/>
                    <a:pt x="33002" y="3868"/>
                  </a:cubicBezTo>
                  <a:close/>
                  <a:moveTo>
                    <a:pt x="62608" y="51426"/>
                  </a:moveTo>
                  <a:cubicBezTo>
                    <a:pt x="62608" y="51801"/>
                    <a:pt x="62608" y="51801"/>
                    <a:pt x="63064" y="52170"/>
                  </a:cubicBezTo>
                  <a:cubicBezTo>
                    <a:pt x="63064" y="52170"/>
                    <a:pt x="63064" y="52545"/>
                    <a:pt x="63521" y="52914"/>
                  </a:cubicBezTo>
                  <a:cubicBezTo>
                    <a:pt x="63972" y="53283"/>
                    <a:pt x="64885" y="52545"/>
                    <a:pt x="63972" y="52170"/>
                  </a:cubicBezTo>
                  <a:cubicBezTo>
                    <a:pt x="64428" y="52170"/>
                    <a:pt x="63521" y="51801"/>
                    <a:pt x="63972" y="51426"/>
                  </a:cubicBezTo>
                  <a:cubicBezTo>
                    <a:pt x="63521" y="51426"/>
                    <a:pt x="63521" y="51426"/>
                    <a:pt x="63521" y="51058"/>
                  </a:cubicBezTo>
                  <a:cubicBezTo>
                    <a:pt x="63521" y="51426"/>
                    <a:pt x="63521" y="51426"/>
                    <a:pt x="63521" y="51801"/>
                  </a:cubicBezTo>
                  <a:cubicBezTo>
                    <a:pt x="63064" y="51426"/>
                    <a:pt x="62608" y="51426"/>
                    <a:pt x="62608" y="51426"/>
                  </a:cubicBezTo>
                  <a:close/>
                  <a:moveTo>
                    <a:pt x="32545" y="525"/>
                  </a:moveTo>
                  <a:cubicBezTo>
                    <a:pt x="32545" y="894"/>
                    <a:pt x="32545" y="1269"/>
                    <a:pt x="33002" y="1269"/>
                  </a:cubicBezTo>
                  <a:cubicBezTo>
                    <a:pt x="33909" y="1269"/>
                    <a:pt x="33458" y="150"/>
                    <a:pt x="32545" y="525"/>
                  </a:cubicBezTo>
                  <a:close/>
                  <a:moveTo>
                    <a:pt x="66249" y="54770"/>
                  </a:moveTo>
                  <a:cubicBezTo>
                    <a:pt x="66705" y="54770"/>
                    <a:pt x="66705" y="54770"/>
                    <a:pt x="67162" y="54401"/>
                  </a:cubicBezTo>
                  <a:cubicBezTo>
                    <a:pt x="66705" y="54401"/>
                    <a:pt x="66249" y="54401"/>
                    <a:pt x="66249" y="54026"/>
                  </a:cubicBezTo>
                  <a:cubicBezTo>
                    <a:pt x="66249" y="54401"/>
                    <a:pt x="66249" y="54770"/>
                    <a:pt x="66249" y="54770"/>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05" name="Shape 2505"/>
            <p:cNvSpPr/>
            <p:nvPr/>
          </p:nvSpPr>
          <p:spPr>
            <a:xfrm>
              <a:off x="3591251" y="202456"/>
              <a:ext cx="2017834" cy="3355533"/>
            </a:xfrm>
            <a:custGeom>
              <a:avLst/>
              <a:gdLst/>
              <a:ahLst/>
              <a:cxnLst/>
              <a:rect l="0" t="0" r="0" b="0"/>
              <a:pathLst>
                <a:path w="120000" h="120000" extrusionOk="0">
                  <a:moveTo>
                    <a:pt x="18399" y="2360"/>
                  </a:moveTo>
                  <a:cubicBezTo>
                    <a:pt x="18399" y="2828"/>
                    <a:pt x="18399" y="3301"/>
                    <a:pt x="19182" y="3774"/>
                  </a:cubicBezTo>
                  <a:cubicBezTo>
                    <a:pt x="19182" y="3774"/>
                    <a:pt x="19182" y="4242"/>
                    <a:pt x="19182" y="4715"/>
                  </a:cubicBezTo>
                  <a:cubicBezTo>
                    <a:pt x="19182" y="4715"/>
                    <a:pt x="19972" y="5189"/>
                    <a:pt x="19972" y="5189"/>
                  </a:cubicBezTo>
                  <a:cubicBezTo>
                    <a:pt x="20755" y="5656"/>
                    <a:pt x="22327" y="6130"/>
                    <a:pt x="23111" y="6603"/>
                  </a:cubicBezTo>
                  <a:cubicBezTo>
                    <a:pt x="23894" y="7076"/>
                    <a:pt x="24678" y="7076"/>
                    <a:pt x="25467" y="7544"/>
                  </a:cubicBezTo>
                  <a:cubicBezTo>
                    <a:pt x="26250" y="7544"/>
                    <a:pt x="25467" y="7544"/>
                    <a:pt x="26250" y="7544"/>
                  </a:cubicBezTo>
                  <a:cubicBezTo>
                    <a:pt x="27034" y="7544"/>
                    <a:pt x="27817" y="7076"/>
                    <a:pt x="28606" y="6603"/>
                  </a:cubicBezTo>
                  <a:cubicBezTo>
                    <a:pt x="29390" y="6130"/>
                    <a:pt x="30173" y="6130"/>
                    <a:pt x="30956" y="5656"/>
                  </a:cubicBezTo>
                  <a:cubicBezTo>
                    <a:pt x="30956" y="5656"/>
                    <a:pt x="30956" y="5189"/>
                    <a:pt x="31745" y="4715"/>
                  </a:cubicBezTo>
                  <a:cubicBezTo>
                    <a:pt x="31745" y="4715"/>
                    <a:pt x="32529" y="5189"/>
                    <a:pt x="32529" y="5189"/>
                  </a:cubicBezTo>
                  <a:cubicBezTo>
                    <a:pt x="33312" y="4715"/>
                    <a:pt x="32529" y="4715"/>
                    <a:pt x="32529" y="4715"/>
                  </a:cubicBezTo>
                  <a:cubicBezTo>
                    <a:pt x="32529" y="4715"/>
                    <a:pt x="33312" y="4242"/>
                    <a:pt x="33312" y="4242"/>
                  </a:cubicBezTo>
                  <a:cubicBezTo>
                    <a:pt x="33312" y="3774"/>
                    <a:pt x="34096" y="2828"/>
                    <a:pt x="33312" y="3301"/>
                  </a:cubicBezTo>
                  <a:cubicBezTo>
                    <a:pt x="32529" y="2360"/>
                    <a:pt x="31745" y="1887"/>
                    <a:pt x="30173" y="2360"/>
                  </a:cubicBezTo>
                  <a:cubicBezTo>
                    <a:pt x="30956" y="1887"/>
                    <a:pt x="30173" y="1414"/>
                    <a:pt x="29390" y="2360"/>
                  </a:cubicBezTo>
                  <a:cubicBezTo>
                    <a:pt x="29390" y="2828"/>
                    <a:pt x="29390" y="2828"/>
                    <a:pt x="29390" y="3301"/>
                  </a:cubicBezTo>
                  <a:cubicBezTo>
                    <a:pt x="29390" y="3301"/>
                    <a:pt x="28606" y="2828"/>
                    <a:pt x="28606" y="2360"/>
                  </a:cubicBezTo>
                  <a:cubicBezTo>
                    <a:pt x="27817" y="2828"/>
                    <a:pt x="27034" y="2828"/>
                    <a:pt x="27034" y="3774"/>
                  </a:cubicBezTo>
                  <a:cubicBezTo>
                    <a:pt x="27034" y="2828"/>
                    <a:pt x="26250" y="2828"/>
                    <a:pt x="25467" y="2828"/>
                  </a:cubicBezTo>
                  <a:cubicBezTo>
                    <a:pt x="25467" y="2828"/>
                    <a:pt x="24678" y="3301"/>
                    <a:pt x="23894" y="3301"/>
                  </a:cubicBezTo>
                  <a:cubicBezTo>
                    <a:pt x="23111" y="3301"/>
                    <a:pt x="23111" y="3301"/>
                    <a:pt x="22327" y="3774"/>
                  </a:cubicBezTo>
                  <a:cubicBezTo>
                    <a:pt x="22327" y="3301"/>
                    <a:pt x="22327" y="3301"/>
                    <a:pt x="22327" y="2828"/>
                  </a:cubicBezTo>
                  <a:cubicBezTo>
                    <a:pt x="19972" y="4715"/>
                    <a:pt x="22327" y="1414"/>
                    <a:pt x="19972" y="2828"/>
                  </a:cubicBezTo>
                  <a:cubicBezTo>
                    <a:pt x="19972" y="2360"/>
                    <a:pt x="19182" y="1887"/>
                    <a:pt x="18399" y="1414"/>
                  </a:cubicBezTo>
                  <a:cubicBezTo>
                    <a:pt x="18399" y="1887"/>
                    <a:pt x="18399" y="1887"/>
                    <a:pt x="18399" y="2360"/>
                  </a:cubicBezTo>
                  <a:close/>
                  <a:moveTo>
                    <a:pt x="13693" y="6603"/>
                  </a:moveTo>
                  <a:cubicBezTo>
                    <a:pt x="14476" y="7076"/>
                    <a:pt x="16043" y="6603"/>
                    <a:pt x="16832" y="6603"/>
                  </a:cubicBezTo>
                  <a:cubicBezTo>
                    <a:pt x="17616" y="6603"/>
                    <a:pt x="18399" y="6603"/>
                    <a:pt x="19182" y="6603"/>
                  </a:cubicBezTo>
                  <a:cubicBezTo>
                    <a:pt x="23111" y="7544"/>
                    <a:pt x="21538" y="5189"/>
                    <a:pt x="19182" y="5656"/>
                  </a:cubicBezTo>
                  <a:cubicBezTo>
                    <a:pt x="19972" y="5189"/>
                    <a:pt x="19182" y="5189"/>
                    <a:pt x="18399" y="4242"/>
                  </a:cubicBezTo>
                  <a:cubicBezTo>
                    <a:pt x="18399" y="4242"/>
                    <a:pt x="18399" y="3774"/>
                    <a:pt x="18399" y="3774"/>
                  </a:cubicBezTo>
                  <a:cubicBezTo>
                    <a:pt x="18399" y="3301"/>
                    <a:pt x="18399" y="3301"/>
                    <a:pt x="17616" y="2828"/>
                  </a:cubicBezTo>
                  <a:cubicBezTo>
                    <a:pt x="16832" y="2828"/>
                    <a:pt x="16043" y="3774"/>
                    <a:pt x="15260" y="4242"/>
                  </a:cubicBezTo>
                  <a:cubicBezTo>
                    <a:pt x="16043" y="4242"/>
                    <a:pt x="16043" y="5656"/>
                    <a:pt x="15260" y="5656"/>
                  </a:cubicBezTo>
                  <a:cubicBezTo>
                    <a:pt x="15260" y="6130"/>
                    <a:pt x="14476" y="5656"/>
                    <a:pt x="14476" y="5656"/>
                  </a:cubicBezTo>
                  <a:cubicBezTo>
                    <a:pt x="14476" y="5656"/>
                    <a:pt x="14476" y="6130"/>
                    <a:pt x="14476" y="6130"/>
                  </a:cubicBezTo>
                  <a:cubicBezTo>
                    <a:pt x="14476" y="6130"/>
                    <a:pt x="13693" y="6603"/>
                    <a:pt x="13693" y="6603"/>
                  </a:cubicBezTo>
                  <a:close/>
                  <a:moveTo>
                    <a:pt x="103956" y="22638"/>
                  </a:moveTo>
                  <a:cubicBezTo>
                    <a:pt x="103956" y="22638"/>
                    <a:pt x="103956" y="22638"/>
                    <a:pt x="103956" y="22638"/>
                  </a:cubicBezTo>
                  <a:moveTo>
                    <a:pt x="100027" y="3774"/>
                  </a:moveTo>
                  <a:cubicBezTo>
                    <a:pt x="100027" y="3774"/>
                    <a:pt x="100027" y="3774"/>
                    <a:pt x="100027" y="3774"/>
                  </a:cubicBezTo>
                  <a:cubicBezTo>
                    <a:pt x="100027" y="3774"/>
                    <a:pt x="100027" y="3774"/>
                    <a:pt x="100027" y="3774"/>
                  </a:cubicBezTo>
                  <a:cubicBezTo>
                    <a:pt x="100817" y="3301"/>
                    <a:pt x="102383" y="2360"/>
                    <a:pt x="102383" y="1887"/>
                  </a:cubicBezTo>
                  <a:cubicBezTo>
                    <a:pt x="103167" y="1414"/>
                    <a:pt x="103956" y="473"/>
                    <a:pt x="103167" y="473"/>
                  </a:cubicBezTo>
                  <a:cubicBezTo>
                    <a:pt x="103167" y="1414"/>
                    <a:pt x="102383" y="1414"/>
                    <a:pt x="100817" y="2360"/>
                  </a:cubicBezTo>
                  <a:cubicBezTo>
                    <a:pt x="100817" y="2828"/>
                    <a:pt x="99244" y="3774"/>
                    <a:pt x="100027" y="3774"/>
                  </a:cubicBezTo>
                  <a:close/>
                  <a:moveTo>
                    <a:pt x="106306" y="37258"/>
                  </a:moveTo>
                  <a:cubicBezTo>
                    <a:pt x="105523" y="37258"/>
                    <a:pt x="105523" y="37258"/>
                    <a:pt x="105523" y="37726"/>
                  </a:cubicBezTo>
                  <a:cubicBezTo>
                    <a:pt x="106306" y="37726"/>
                    <a:pt x="107095" y="39146"/>
                    <a:pt x="107095" y="38199"/>
                  </a:cubicBezTo>
                  <a:cubicBezTo>
                    <a:pt x="107879" y="38199"/>
                    <a:pt x="105523" y="36312"/>
                    <a:pt x="106306" y="37258"/>
                  </a:cubicBezTo>
                  <a:close/>
                  <a:moveTo>
                    <a:pt x="94532" y="8490"/>
                  </a:moveTo>
                  <a:cubicBezTo>
                    <a:pt x="95321" y="8958"/>
                    <a:pt x="96888" y="8490"/>
                    <a:pt x="96888" y="8017"/>
                  </a:cubicBezTo>
                  <a:cubicBezTo>
                    <a:pt x="96888" y="8017"/>
                    <a:pt x="96105" y="8958"/>
                    <a:pt x="96105" y="8490"/>
                  </a:cubicBezTo>
                  <a:cubicBezTo>
                    <a:pt x="95321" y="8490"/>
                    <a:pt x="95321" y="8490"/>
                    <a:pt x="94532" y="8490"/>
                  </a:cubicBezTo>
                  <a:cubicBezTo>
                    <a:pt x="94532" y="8490"/>
                    <a:pt x="94532" y="8490"/>
                    <a:pt x="94532" y="8490"/>
                  </a:cubicBezTo>
                  <a:close/>
                  <a:moveTo>
                    <a:pt x="96105" y="5656"/>
                  </a:moveTo>
                  <a:cubicBezTo>
                    <a:pt x="96888" y="5189"/>
                    <a:pt x="99244" y="4715"/>
                    <a:pt x="99244" y="3774"/>
                  </a:cubicBezTo>
                  <a:cubicBezTo>
                    <a:pt x="98461" y="4242"/>
                    <a:pt x="96888" y="5189"/>
                    <a:pt x="96888" y="4715"/>
                  </a:cubicBezTo>
                  <a:cubicBezTo>
                    <a:pt x="96105" y="5189"/>
                    <a:pt x="95321" y="5189"/>
                    <a:pt x="95321" y="5656"/>
                  </a:cubicBezTo>
                  <a:cubicBezTo>
                    <a:pt x="95321" y="5656"/>
                    <a:pt x="96105" y="5656"/>
                    <a:pt x="96105" y="5656"/>
                  </a:cubicBezTo>
                  <a:close/>
                  <a:moveTo>
                    <a:pt x="45086" y="9431"/>
                  </a:moveTo>
                  <a:cubicBezTo>
                    <a:pt x="45086" y="9431"/>
                    <a:pt x="45086" y="9431"/>
                    <a:pt x="45086" y="9431"/>
                  </a:cubicBezTo>
                  <a:moveTo>
                    <a:pt x="47442" y="6130"/>
                  </a:moveTo>
                  <a:cubicBezTo>
                    <a:pt x="48226" y="6130"/>
                    <a:pt x="49009" y="5656"/>
                    <a:pt x="48226" y="5189"/>
                  </a:cubicBezTo>
                  <a:cubicBezTo>
                    <a:pt x="48226" y="5189"/>
                    <a:pt x="45870" y="5189"/>
                    <a:pt x="47442" y="6130"/>
                  </a:cubicBezTo>
                  <a:close/>
                  <a:moveTo>
                    <a:pt x="8198" y="31128"/>
                  </a:moveTo>
                  <a:cubicBezTo>
                    <a:pt x="8198" y="31128"/>
                    <a:pt x="8198" y="31128"/>
                    <a:pt x="8198" y="31128"/>
                  </a:cubicBezTo>
                  <a:cubicBezTo>
                    <a:pt x="8198" y="30655"/>
                    <a:pt x="8198" y="30655"/>
                    <a:pt x="8198" y="30655"/>
                  </a:cubicBezTo>
                  <a:cubicBezTo>
                    <a:pt x="8198" y="30655"/>
                    <a:pt x="8198" y="30655"/>
                    <a:pt x="8198" y="31128"/>
                  </a:cubicBezTo>
                  <a:close/>
                  <a:moveTo>
                    <a:pt x="46659" y="473"/>
                  </a:moveTo>
                  <a:cubicBezTo>
                    <a:pt x="47442" y="940"/>
                    <a:pt x="46659" y="1414"/>
                    <a:pt x="46659" y="1414"/>
                  </a:cubicBezTo>
                  <a:cubicBezTo>
                    <a:pt x="46659" y="1887"/>
                    <a:pt x="47442" y="2828"/>
                    <a:pt x="48226" y="2828"/>
                  </a:cubicBezTo>
                  <a:cubicBezTo>
                    <a:pt x="48226" y="2360"/>
                    <a:pt x="48226" y="1887"/>
                    <a:pt x="48226" y="1414"/>
                  </a:cubicBezTo>
                  <a:cubicBezTo>
                    <a:pt x="47442" y="1414"/>
                    <a:pt x="47442" y="473"/>
                    <a:pt x="48226" y="0"/>
                  </a:cubicBezTo>
                  <a:cubicBezTo>
                    <a:pt x="47442" y="0"/>
                    <a:pt x="47442" y="473"/>
                    <a:pt x="47442" y="473"/>
                  </a:cubicBezTo>
                  <a:cubicBezTo>
                    <a:pt x="46659" y="940"/>
                    <a:pt x="45870" y="473"/>
                    <a:pt x="46659" y="473"/>
                  </a:cubicBezTo>
                  <a:close/>
                  <a:moveTo>
                    <a:pt x="7414" y="30655"/>
                  </a:moveTo>
                  <a:cubicBezTo>
                    <a:pt x="7414" y="30655"/>
                    <a:pt x="6625" y="30655"/>
                    <a:pt x="6625" y="30655"/>
                  </a:cubicBezTo>
                  <a:cubicBezTo>
                    <a:pt x="6625" y="31128"/>
                    <a:pt x="7414" y="31596"/>
                    <a:pt x="8198" y="32069"/>
                  </a:cubicBezTo>
                  <a:cubicBezTo>
                    <a:pt x="8198" y="31128"/>
                    <a:pt x="7414" y="31128"/>
                    <a:pt x="7414" y="30655"/>
                  </a:cubicBezTo>
                  <a:close/>
                  <a:moveTo>
                    <a:pt x="58427" y="4715"/>
                  </a:moveTo>
                  <a:cubicBezTo>
                    <a:pt x="58427" y="4242"/>
                    <a:pt x="59216" y="4242"/>
                    <a:pt x="60000" y="4242"/>
                  </a:cubicBezTo>
                  <a:cubicBezTo>
                    <a:pt x="60000" y="4242"/>
                    <a:pt x="60000" y="3774"/>
                    <a:pt x="59216" y="3774"/>
                  </a:cubicBezTo>
                  <a:cubicBezTo>
                    <a:pt x="59216" y="3774"/>
                    <a:pt x="58427" y="4242"/>
                    <a:pt x="58427" y="4242"/>
                  </a:cubicBezTo>
                  <a:cubicBezTo>
                    <a:pt x="58427" y="4242"/>
                    <a:pt x="58427" y="4242"/>
                    <a:pt x="58427" y="4715"/>
                  </a:cubicBezTo>
                  <a:close/>
                  <a:moveTo>
                    <a:pt x="57644" y="5656"/>
                  </a:moveTo>
                  <a:cubicBezTo>
                    <a:pt x="58427" y="5656"/>
                    <a:pt x="58427" y="5656"/>
                    <a:pt x="58427" y="5189"/>
                  </a:cubicBezTo>
                  <a:cubicBezTo>
                    <a:pt x="59216" y="5189"/>
                    <a:pt x="59216" y="5189"/>
                    <a:pt x="60000" y="5189"/>
                  </a:cubicBezTo>
                  <a:cubicBezTo>
                    <a:pt x="59216" y="4715"/>
                    <a:pt x="57644" y="5189"/>
                    <a:pt x="57644" y="5656"/>
                  </a:cubicBezTo>
                  <a:close/>
                  <a:moveTo>
                    <a:pt x="105523" y="26413"/>
                  </a:moveTo>
                  <a:cubicBezTo>
                    <a:pt x="105523" y="25939"/>
                    <a:pt x="104739" y="25466"/>
                    <a:pt x="106306" y="25466"/>
                  </a:cubicBezTo>
                  <a:cubicBezTo>
                    <a:pt x="105523" y="25466"/>
                    <a:pt x="105523" y="25466"/>
                    <a:pt x="104739" y="25466"/>
                  </a:cubicBezTo>
                  <a:cubicBezTo>
                    <a:pt x="104739" y="25466"/>
                    <a:pt x="104739" y="25939"/>
                    <a:pt x="104739" y="25939"/>
                  </a:cubicBezTo>
                  <a:cubicBezTo>
                    <a:pt x="103956" y="25939"/>
                    <a:pt x="103956" y="25466"/>
                    <a:pt x="103167" y="25466"/>
                  </a:cubicBezTo>
                  <a:cubicBezTo>
                    <a:pt x="103167" y="26880"/>
                    <a:pt x="101600" y="24052"/>
                    <a:pt x="103167" y="24993"/>
                  </a:cubicBezTo>
                  <a:cubicBezTo>
                    <a:pt x="103167" y="24525"/>
                    <a:pt x="103167" y="24525"/>
                    <a:pt x="103956" y="24525"/>
                  </a:cubicBezTo>
                  <a:cubicBezTo>
                    <a:pt x="103167" y="24525"/>
                    <a:pt x="103167" y="24052"/>
                    <a:pt x="103167" y="24052"/>
                  </a:cubicBezTo>
                  <a:cubicBezTo>
                    <a:pt x="103167" y="23579"/>
                    <a:pt x="103167" y="23579"/>
                    <a:pt x="103956" y="23579"/>
                  </a:cubicBezTo>
                  <a:cubicBezTo>
                    <a:pt x="103956" y="23579"/>
                    <a:pt x="103956" y="23579"/>
                    <a:pt x="103956" y="23579"/>
                  </a:cubicBezTo>
                  <a:cubicBezTo>
                    <a:pt x="103956" y="23579"/>
                    <a:pt x="104739" y="23111"/>
                    <a:pt x="104739" y="23111"/>
                  </a:cubicBezTo>
                  <a:cubicBezTo>
                    <a:pt x="105523" y="22638"/>
                    <a:pt x="105523" y="22164"/>
                    <a:pt x="103956" y="22164"/>
                  </a:cubicBezTo>
                  <a:cubicBezTo>
                    <a:pt x="103956" y="22164"/>
                    <a:pt x="103956" y="22638"/>
                    <a:pt x="103956" y="22638"/>
                  </a:cubicBezTo>
                  <a:cubicBezTo>
                    <a:pt x="104739" y="23111"/>
                    <a:pt x="101600" y="23111"/>
                    <a:pt x="102383" y="22164"/>
                  </a:cubicBezTo>
                  <a:cubicBezTo>
                    <a:pt x="101600" y="22164"/>
                    <a:pt x="103167" y="21691"/>
                    <a:pt x="102383" y="21223"/>
                  </a:cubicBezTo>
                  <a:cubicBezTo>
                    <a:pt x="101600" y="21691"/>
                    <a:pt x="101600" y="21691"/>
                    <a:pt x="100817" y="21691"/>
                  </a:cubicBezTo>
                  <a:cubicBezTo>
                    <a:pt x="100817" y="21691"/>
                    <a:pt x="100817" y="21691"/>
                    <a:pt x="100817" y="21691"/>
                  </a:cubicBezTo>
                  <a:cubicBezTo>
                    <a:pt x="100817" y="21691"/>
                    <a:pt x="100817" y="21691"/>
                    <a:pt x="100817" y="22164"/>
                  </a:cubicBezTo>
                  <a:cubicBezTo>
                    <a:pt x="100817" y="22164"/>
                    <a:pt x="100817" y="22164"/>
                    <a:pt x="101600" y="22164"/>
                  </a:cubicBezTo>
                  <a:cubicBezTo>
                    <a:pt x="100817" y="22638"/>
                    <a:pt x="100817" y="22638"/>
                    <a:pt x="100817" y="22638"/>
                  </a:cubicBezTo>
                  <a:cubicBezTo>
                    <a:pt x="100817" y="22638"/>
                    <a:pt x="100817" y="22638"/>
                    <a:pt x="100817" y="22638"/>
                  </a:cubicBezTo>
                  <a:cubicBezTo>
                    <a:pt x="100817" y="22638"/>
                    <a:pt x="100817" y="22638"/>
                    <a:pt x="100817" y="22638"/>
                  </a:cubicBezTo>
                  <a:cubicBezTo>
                    <a:pt x="100027" y="22638"/>
                    <a:pt x="100027" y="22638"/>
                    <a:pt x="100027" y="22638"/>
                  </a:cubicBezTo>
                  <a:cubicBezTo>
                    <a:pt x="100027" y="23111"/>
                    <a:pt x="99244" y="22638"/>
                    <a:pt x="98461" y="22638"/>
                  </a:cubicBezTo>
                  <a:cubicBezTo>
                    <a:pt x="98461" y="22638"/>
                    <a:pt x="98461" y="23579"/>
                    <a:pt x="98461" y="23579"/>
                  </a:cubicBezTo>
                  <a:cubicBezTo>
                    <a:pt x="98461" y="24052"/>
                    <a:pt x="99244" y="24993"/>
                    <a:pt x="98461" y="24993"/>
                  </a:cubicBezTo>
                  <a:cubicBezTo>
                    <a:pt x="98461" y="25466"/>
                    <a:pt x="97672" y="25466"/>
                    <a:pt x="97672" y="25939"/>
                  </a:cubicBezTo>
                  <a:cubicBezTo>
                    <a:pt x="97672" y="25939"/>
                    <a:pt x="98461" y="25939"/>
                    <a:pt x="99244" y="25939"/>
                  </a:cubicBezTo>
                  <a:cubicBezTo>
                    <a:pt x="100027" y="25939"/>
                    <a:pt x="101600" y="26413"/>
                    <a:pt x="102383" y="26413"/>
                  </a:cubicBezTo>
                  <a:cubicBezTo>
                    <a:pt x="103167" y="26413"/>
                    <a:pt x="105523" y="26413"/>
                    <a:pt x="105523" y="26413"/>
                  </a:cubicBezTo>
                  <a:close/>
                  <a:moveTo>
                    <a:pt x="101600" y="38199"/>
                  </a:moveTo>
                  <a:cubicBezTo>
                    <a:pt x="101600" y="38199"/>
                    <a:pt x="101600" y="38199"/>
                    <a:pt x="101600" y="38199"/>
                  </a:cubicBezTo>
                  <a:cubicBezTo>
                    <a:pt x="102383" y="38199"/>
                    <a:pt x="102383" y="37726"/>
                    <a:pt x="101600" y="37258"/>
                  </a:cubicBezTo>
                  <a:cubicBezTo>
                    <a:pt x="101600" y="37726"/>
                    <a:pt x="100817" y="37726"/>
                    <a:pt x="101600" y="38199"/>
                  </a:cubicBezTo>
                  <a:close/>
                  <a:moveTo>
                    <a:pt x="95321" y="19809"/>
                  </a:moveTo>
                  <a:cubicBezTo>
                    <a:pt x="95321" y="19809"/>
                    <a:pt x="95321" y="19809"/>
                    <a:pt x="95321" y="19809"/>
                  </a:cubicBezTo>
                  <a:cubicBezTo>
                    <a:pt x="95321" y="19809"/>
                    <a:pt x="95321" y="19336"/>
                    <a:pt x="94532" y="18863"/>
                  </a:cubicBezTo>
                  <a:cubicBezTo>
                    <a:pt x="95321" y="19336"/>
                    <a:pt x="94532" y="19809"/>
                    <a:pt x="95321" y="20277"/>
                  </a:cubicBezTo>
                  <a:cubicBezTo>
                    <a:pt x="95321" y="20277"/>
                    <a:pt x="95321" y="19809"/>
                    <a:pt x="95321" y="19809"/>
                  </a:cubicBezTo>
                  <a:close/>
                  <a:moveTo>
                    <a:pt x="103167" y="37258"/>
                  </a:moveTo>
                  <a:cubicBezTo>
                    <a:pt x="103956" y="37726"/>
                    <a:pt x="103956" y="37726"/>
                    <a:pt x="103956" y="37726"/>
                  </a:cubicBezTo>
                  <a:cubicBezTo>
                    <a:pt x="103956" y="37258"/>
                    <a:pt x="103167" y="37258"/>
                    <a:pt x="102383" y="37258"/>
                  </a:cubicBezTo>
                  <a:cubicBezTo>
                    <a:pt x="103167" y="37726"/>
                    <a:pt x="102383" y="38199"/>
                    <a:pt x="103167" y="38199"/>
                  </a:cubicBezTo>
                  <a:cubicBezTo>
                    <a:pt x="103956" y="38199"/>
                    <a:pt x="103956" y="37726"/>
                    <a:pt x="103167" y="37258"/>
                  </a:cubicBezTo>
                  <a:close/>
                  <a:moveTo>
                    <a:pt x="99244" y="37258"/>
                  </a:moveTo>
                  <a:cubicBezTo>
                    <a:pt x="100817" y="37258"/>
                    <a:pt x="101600" y="36785"/>
                    <a:pt x="100817" y="36312"/>
                  </a:cubicBezTo>
                  <a:cubicBezTo>
                    <a:pt x="100027" y="35844"/>
                    <a:pt x="100027" y="37258"/>
                    <a:pt x="99244" y="37258"/>
                  </a:cubicBezTo>
                  <a:close/>
                  <a:moveTo>
                    <a:pt x="96105" y="22164"/>
                  </a:moveTo>
                  <a:cubicBezTo>
                    <a:pt x="96888" y="22164"/>
                    <a:pt x="96105" y="21691"/>
                    <a:pt x="96105" y="21691"/>
                  </a:cubicBezTo>
                  <a:cubicBezTo>
                    <a:pt x="95321" y="21691"/>
                    <a:pt x="95321" y="22638"/>
                    <a:pt x="94532" y="22164"/>
                  </a:cubicBezTo>
                  <a:cubicBezTo>
                    <a:pt x="94532" y="22164"/>
                    <a:pt x="94532" y="22638"/>
                    <a:pt x="95321" y="23111"/>
                  </a:cubicBezTo>
                  <a:cubicBezTo>
                    <a:pt x="94532" y="22164"/>
                    <a:pt x="96105" y="22638"/>
                    <a:pt x="95321" y="23111"/>
                  </a:cubicBezTo>
                  <a:cubicBezTo>
                    <a:pt x="96105" y="23111"/>
                    <a:pt x="96105" y="22638"/>
                    <a:pt x="96888" y="22638"/>
                  </a:cubicBezTo>
                  <a:cubicBezTo>
                    <a:pt x="96105" y="22164"/>
                    <a:pt x="96105" y="22164"/>
                    <a:pt x="96105" y="22164"/>
                  </a:cubicBezTo>
                  <a:close/>
                  <a:moveTo>
                    <a:pt x="118864" y="44329"/>
                  </a:moveTo>
                  <a:cubicBezTo>
                    <a:pt x="117297" y="43388"/>
                    <a:pt x="117297" y="42447"/>
                    <a:pt x="115724" y="41974"/>
                  </a:cubicBezTo>
                  <a:cubicBezTo>
                    <a:pt x="114157" y="41501"/>
                    <a:pt x="112585" y="41501"/>
                    <a:pt x="111801" y="41028"/>
                  </a:cubicBezTo>
                  <a:cubicBezTo>
                    <a:pt x="110235" y="41028"/>
                    <a:pt x="109445" y="40087"/>
                    <a:pt x="108662" y="40087"/>
                  </a:cubicBezTo>
                  <a:cubicBezTo>
                    <a:pt x="107879" y="39613"/>
                    <a:pt x="104739" y="38673"/>
                    <a:pt x="105523" y="39613"/>
                  </a:cubicBezTo>
                  <a:cubicBezTo>
                    <a:pt x="104739" y="39613"/>
                    <a:pt x="103956" y="39613"/>
                    <a:pt x="103167" y="39613"/>
                  </a:cubicBezTo>
                  <a:cubicBezTo>
                    <a:pt x="103167" y="39613"/>
                    <a:pt x="103167" y="39613"/>
                    <a:pt x="102383" y="39613"/>
                  </a:cubicBezTo>
                  <a:cubicBezTo>
                    <a:pt x="102383" y="39613"/>
                    <a:pt x="102383" y="39146"/>
                    <a:pt x="102383" y="39146"/>
                  </a:cubicBezTo>
                  <a:cubicBezTo>
                    <a:pt x="102383" y="38673"/>
                    <a:pt x="100817" y="38199"/>
                    <a:pt x="100817" y="37726"/>
                  </a:cubicBezTo>
                  <a:cubicBezTo>
                    <a:pt x="100817" y="37726"/>
                    <a:pt x="100027" y="37726"/>
                    <a:pt x="100027" y="37726"/>
                  </a:cubicBezTo>
                  <a:cubicBezTo>
                    <a:pt x="99244" y="37726"/>
                    <a:pt x="99244" y="37258"/>
                    <a:pt x="98461" y="37258"/>
                  </a:cubicBezTo>
                  <a:cubicBezTo>
                    <a:pt x="97672" y="36785"/>
                    <a:pt x="97672" y="37258"/>
                    <a:pt x="96888" y="36785"/>
                  </a:cubicBezTo>
                  <a:cubicBezTo>
                    <a:pt x="96105" y="36312"/>
                    <a:pt x="96888" y="36312"/>
                    <a:pt x="96105" y="35844"/>
                  </a:cubicBezTo>
                  <a:cubicBezTo>
                    <a:pt x="96105" y="35371"/>
                    <a:pt x="95321" y="35371"/>
                    <a:pt x="94532" y="34898"/>
                  </a:cubicBezTo>
                  <a:cubicBezTo>
                    <a:pt x="92182" y="34430"/>
                    <a:pt x="90609" y="33483"/>
                    <a:pt x="89043" y="33010"/>
                  </a:cubicBezTo>
                  <a:cubicBezTo>
                    <a:pt x="88254" y="32543"/>
                    <a:pt x="87470" y="32543"/>
                    <a:pt x="86687" y="32069"/>
                  </a:cubicBezTo>
                  <a:cubicBezTo>
                    <a:pt x="85114" y="31596"/>
                    <a:pt x="85903" y="30182"/>
                    <a:pt x="84331" y="29709"/>
                  </a:cubicBezTo>
                  <a:cubicBezTo>
                    <a:pt x="87470" y="30182"/>
                    <a:pt x="88254" y="25466"/>
                    <a:pt x="92182" y="25939"/>
                  </a:cubicBezTo>
                  <a:cubicBezTo>
                    <a:pt x="91393" y="24052"/>
                    <a:pt x="92965" y="23111"/>
                    <a:pt x="93749" y="21691"/>
                  </a:cubicBezTo>
                  <a:cubicBezTo>
                    <a:pt x="93749" y="20750"/>
                    <a:pt x="93749" y="21691"/>
                    <a:pt x="92965" y="22164"/>
                  </a:cubicBezTo>
                  <a:cubicBezTo>
                    <a:pt x="92182" y="22164"/>
                    <a:pt x="91393" y="22164"/>
                    <a:pt x="92182" y="21223"/>
                  </a:cubicBezTo>
                  <a:cubicBezTo>
                    <a:pt x="90609" y="21691"/>
                    <a:pt x="90609" y="18863"/>
                    <a:pt x="92182" y="19809"/>
                  </a:cubicBezTo>
                  <a:cubicBezTo>
                    <a:pt x="92965" y="19336"/>
                    <a:pt x="92182" y="19809"/>
                    <a:pt x="92182" y="19336"/>
                  </a:cubicBezTo>
                  <a:cubicBezTo>
                    <a:pt x="92182" y="18863"/>
                    <a:pt x="91393" y="19336"/>
                    <a:pt x="91393" y="18863"/>
                  </a:cubicBezTo>
                  <a:cubicBezTo>
                    <a:pt x="92182" y="18395"/>
                    <a:pt x="92182" y="18395"/>
                    <a:pt x="92965" y="18395"/>
                  </a:cubicBezTo>
                  <a:cubicBezTo>
                    <a:pt x="92965" y="17449"/>
                    <a:pt x="93749" y="18395"/>
                    <a:pt x="93749" y="18863"/>
                  </a:cubicBezTo>
                  <a:cubicBezTo>
                    <a:pt x="93749" y="18395"/>
                    <a:pt x="94532" y="17449"/>
                    <a:pt x="95321" y="16975"/>
                  </a:cubicBezTo>
                  <a:cubicBezTo>
                    <a:pt x="95321" y="17449"/>
                    <a:pt x="95321" y="17922"/>
                    <a:pt x="95321" y="17922"/>
                  </a:cubicBezTo>
                  <a:cubicBezTo>
                    <a:pt x="95321" y="17922"/>
                    <a:pt x="95321" y="17922"/>
                    <a:pt x="96105" y="17922"/>
                  </a:cubicBezTo>
                  <a:cubicBezTo>
                    <a:pt x="96105" y="17922"/>
                    <a:pt x="96105" y="17449"/>
                    <a:pt x="96105" y="17449"/>
                  </a:cubicBezTo>
                  <a:cubicBezTo>
                    <a:pt x="96888" y="17449"/>
                    <a:pt x="96888" y="17449"/>
                    <a:pt x="96888" y="17449"/>
                  </a:cubicBezTo>
                  <a:cubicBezTo>
                    <a:pt x="97672" y="17449"/>
                    <a:pt x="96888" y="16975"/>
                    <a:pt x="96888" y="16975"/>
                  </a:cubicBezTo>
                  <a:cubicBezTo>
                    <a:pt x="97672" y="16508"/>
                    <a:pt x="98461" y="16975"/>
                    <a:pt x="98461" y="17449"/>
                  </a:cubicBezTo>
                  <a:cubicBezTo>
                    <a:pt x="97672" y="17922"/>
                    <a:pt x="97672" y="18395"/>
                    <a:pt x="97672" y="18863"/>
                  </a:cubicBezTo>
                  <a:cubicBezTo>
                    <a:pt x="97672" y="18395"/>
                    <a:pt x="98461" y="17922"/>
                    <a:pt x="99244" y="17922"/>
                  </a:cubicBezTo>
                  <a:cubicBezTo>
                    <a:pt x="99244" y="17922"/>
                    <a:pt x="99244" y="17922"/>
                    <a:pt x="99244" y="18395"/>
                  </a:cubicBezTo>
                  <a:cubicBezTo>
                    <a:pt x="99244" y="17922"/>
                    <a:pt x="100027" y="17449"/>
                    <a:pt x="100027" y="17449"/>
                  </a:cubicBezTo>
                  <a:cubicBezTo>
                    <a:pt x="100027" y="17449"/>
                    <a:pt x="100817" y="16975"/>
                    <a:pt x="100817" y="16975"/>
                  </a:cubicBezTo>
                  <a:cubicBezTo>
                    <a:pt x="100817" y="16508"/>
                    <a:pt x="100027" y="16508"/>
                    <a:pt x="100027" y="16508"/>
                  </a:cubicBezTo>
                  <a:cubicBezTo>
                    <a:pt x="100027" y="16034"/>
                    <a:pt x="99244" y="16034"/>
                    <a:pt x="100027" y="16034"/>
                  </a:cubicBezTo>
                  <a:cubicBezTo>
                    <a:pt x="100027" y="16034"/>
                    <a:pt x="100817" y="16034"/>
                    <a:pt x="100817" y="16034"/>
                  </a:cubicBezTo>
                  <a:cubicBezTo>
                    <a:pt x="100817" y="16034"/>
                    <a:pt x="100817" y="16034"/>
                    <a:pt x="101600" y="16508"/>
                  </a:cubicBezTo>
                  <a:cubicBezTo>
                    <a:pt x="101600" y="16034"/>
                    <a:pt x="100817" y="15561"/>
                    <a:pt x="100027" y="15561"/>
                  </a:cubicBezTo>
                  <a:cubicBezTo>
                    <a:pt x="100027" y="15561"/>
                    <a:pt x="100027" y="15093"/>
                    <a:pt x="100027" y="15093"/>
                  </a:cubicBezTo>
                  <a:cubicBezTo>
                    <a:pt x="99244" y="15093"/>
                    <a:pt x="99244" y="14620"/>
                    <a:pt x="99244" y="14147"/>
                  </a:cubicBezTo>
                  <a:cubicBezTo>
                    <a:pt x="100027" y="14620"/>
                    <a:pt x="100817" y="14620"/>
                    <a:pt x="100027" y="14147"/>
                  </a:cubicBezTo>
                  <a:cubicBezTo>
                    <a:pt x="100817" y="14147"/>
                    <a:pt x="100817" y="14620"/>
                    <a:pt x="100817" y="14620"/>
                  </a:cubicBezTo>
                  <a:cubicBezTo>
                    <a:pt x="101600" y="14620"/>
                    <a:pt x="100817" y="14620"/>
                    <a:pt x="101600" y="14147"/>
                  </a:cubicBezTo>
                  <a:cubicBezTo>
                    <a:pt x="101600" y="14147"/>
                    <a:pt x="100817" y="14147"/>
                    <a:pt x="100817" y="14147"/>
                  </a:cubicBezTo>
                  <a:cubicBezTo>
                    <a:pt x="101600" y="13674"/>
                    <a:pt x="101600" y="14147"/>
                    <a:pt x="102383" y="13674"/>
                  </a:cubicBezTo>
                  <a:cubicBezTo>
                    <a:pt x="102383" y="13206"/>
                    <a:pt x="101600" y="12733"/>
                    <a:pt x="103167" y="12733"/>
                  </a:cubicBezTo>
                  <a:cubicBezTo>
                    <a:pt x="102383" y="12260"/>
                    <a:pt x="103956" y="11319"/>
                    <a:pt x="103167" y="12733"/>
                  </a:cubicBezTo>
                  <a:cubicBezTo>
                    <a:pt x="103956" y="12260"/>
                    <a:pt x="105523" y="11319"/>
                    <a:pt x="106306" y="10845"/>
                  </a:cubicBezTo>
                  <a:cubicBezTo>
                    <a:pt x="105523" y="10845"/>
                    <a:pt x="105523" y="10845"/>
                    <a:pt x="105523" y="10845"/>
                  </a:cubicBezTo>
                  <a:cubicBezTo>
                    <a:pt x="105523" y="9904"/>
                    <a:pt x="103167" y="9431"/>
                    <a:pt x="102383" y="9904"/>
                  </a:cubicBezTo>
                  <a:cubicBezTo>
                    <a:pt x="103956" y="9904"/>
                    <a:pt x="103167" y="10845"/>
                    <a:pt x="101600" y="10378"/>
                  </a:cubicBezTo>
                  <a:cubicBezTo>
                    <a:pt x="100817" y="9904"/>
                    <a:pt x="100817" y="8958"/>
                    <a:pt x="100027" y="8017"/>
                  </a:cubicBezTo>
                  <a:cubicBezTo>
                    <a:pt x="99244" y="8490"/>
                    <a:pt x="100027" y="8017"/>
                    <a:pt x="100027" y="8017"/>
                  </a:cubicBezTo>
                  <a:cubicBezTo>
                    <a:pt x="100027" y="7544"/>
                    <a:pt x="101600" y="8017"/>
                    <a:pt x="100817" y="7076"/>
                  </a:cubicBezTo>
                  <a:cubicBezTo>
                    <a:pt x="100817" y="8017"/>
                    <a:pt x="99244" y="7544"/>
                    <a:pt x="98461" y="8017"/>
                  </a:cubicBezTo>
                  <a:cubicBezTo>
                    <a:pt x="98461" y="8017"/>
                    <a:pt x="96888" y="8490"/>
                    <a:pt x="96888" y="8490"/>
                  </a:cubicBezTo>
                  <a:cubicBezTo>
                    <a:pt x="96105" y="8958"/>
                    <a:pt x="95321" y="9431"/>
                    <a:pt x="95321" y="9904"/>
                  </a:cubicBezTo>
                  <a:cubicBezTo>
                    <a:pt x="96105" y="9904"/>
                    <a:pt x="96888" y="9904"/>
                    <a:pt x="97672" y="9904"/>
                  </a:cubicBezTo>
                  <a:cubicBezTo>
                    <a:pt x="98461" y="10378"/>
                    <a:pt x="97672" y="10845"/>
                    <a:pt x="96888" y="11319"/>
                  </a:cubicBezTo>
                  <a:cubicBezTo>
                    <a:pt x="96105" y="11792"/>
                    <a:pt x="96105" y="11792"/>
                    <a:pt x="95321" y="11792"/>
                  </a:cubicBezTo>
                  <a:cubicBezTo>
                    <a:pt x="93749" y="11792"/>
                    <a:pt x="92965" y="12260"/>
                    <a:pt x="92965" y="11319"/>
                  </a:cubicBezTo>
                  <a:cubicBezTo>
                    <a:pt x="92182" y="11319"/>
                    <a:pt x="93749" y="10845"/>
                    <a:pt x="93749" y="10378"/>
                  </a:cubicBezTo>
                  <a:cubicBezTo>
                    <a:pt x="93749" y="9431"/>
                    <a:pt x="92965" y="10378"/>
                    <a:pt x="92965" y="10378"/>
                  </a:cubicBezTo>
                  <a:cubicBezTo>
                    <a:pt x="91393" y="9904"/>
                    <a:pt x="92965" y="9431"/>
                    <a:pt x="93749" y="8958"/>
                  </a:cubicBezTo>
                  <a:cubicBezTo>
                    <a:pt x="92965" y="8958"/>
                    <a:pt x="92182" y="9431"/>
                    <a:pt x="92182" y="9904"/>
                  </a:cubicBezTo>
                  <a:cubicBezTo>
                    <a:pt x="91393" y="8958"/>
                    <a:pt x="89826" y="10378"/>
                    <a:pt x="89826" y="10845"/>
                  </a:cubicBezTo>
                  <a:cubicBezTo>
                    <a:pt x="89826" y="9904"/>
                    <a:pt x="88254" y="9904"/>
                    <a:pt x="89043" y="9431"/>
                  </a:cubicBezTo>
                  <a:cubicBezTo>
                    <a:pt x="89826" y="8490"/>
                    <a:pt x="90609" y="8017"/>
                    <a:pt x="92182" y="8017"/>
                  </a:cubicBezTo>
                  <a:cubicBezTo>
                    <a:pt x="91393" y="8017"/>
                    <a:pt x="90609" y="8017"/>
                    <a:pt x="89826" y="8017"/>
                  </a:cubicBezTo>
                  <a:cubicBezTo>
                    <a:pt x="89826" y="8017"/>
                    <a:pt x="91393" y="7544"/>
                    <a:pt x="91393" y="7076"/>
                  </a:cubicBezTo>
                  <a:cubicBezTo>
                    <a:pt x="91393" y="7076"/>
                    <a:pt x="92965" y="6130"/>
                    <a:pt x="91393" y="6130"/>
                  </a:cubicBezTo>
                  <a:cubicBezTo>
                    <a:pt x="91393" y="6130"/>
                    <a:pt x="91393" y="7076"/>
                    <a:pt x="91393" y="7076"/>
                  </a:cubicBezTo>
                  <a:cubicBezTo>
                    <a:pt x="90609" y="7544"/>
                    <a:pt x="89826" y="7544"/>
                    <a:pt x="89043" y="7544"/>
                  </a:cubicBezTo>
                  <a:cubicBezTo>
                    <a:pt x="89043" y="8017"/>
                    <a:pt x="86687" y="8017"/>
                    <a:pt x="87470" y="8490"/>
                  </a:cubicBezTo>
                  <a:cubicBezTo>
                    <a:pt x="87470" y="8490"/>
                    <a:pt x="89043" y="8017"/>
                    <a:pt x="88254" y="8490"/>
                  </a:cubicBezTo>
                  <a:cubicBezTo>
                    <a:pt x="88254" y="8958"/>
                    <a:pt x="87470" y="8958"/>
                    <a:pt x="86687" y="8490"/>
                  </a:cubicBezTo>
                  <a:cubicBezTo>
                    <a:pt x="86687" y="8958"/>
                    <a:pt x="85903" y="8958"/>
                    <a:pt x="85114" y="8958"/>
                  </a:cubicBezTo>
                  <a:cubicBezTo>
                    <a:pt x="85114" y="8958"/>
                    <a:pt x="85114" y="8958"/>
                    <a:pt x="85903" y="8958"/>
                  </a:cubicBezTo>
                  <a:cubicBezTo>
                    <a:pt x="84331" y="8958"/>
                    <a:pt x="84331" y="9431"/>
                    <a:pt x="82764" y="9904"/>
                  </a:cubicBezTo>
                  <a:cubicBezTo>
                    <a:pt x="83547" y="9904"/>
                    <a:pt x="83547" y="9904"/>
                    <a:pt x="84331" y="9904"/>
                  </a:cubicBezTo>
                  <a:cubicBezTo>
                    <a:pt x="83547" y="10378"/>
                    <a:pt x="82764" y="9904"/>
                    <a:pt x="81975" y="9904"/>
                  </a:cubicBezTo>
                  <a:cubicBezTo>
                    <a:pt x="82764" y="10378"/>
                    <a:pt x="82764" y="10378"/>
                    <a:pt x="82764" y="10378"/>
                  </a:cubicBezTo>
                  <a:cubicBezTo>
                    <a:pt x="82764" y="10378"/>
                    <a:pt x="81975" y="10378"/>
                    <a:pt x="81975" y="10378"/>
                  </a:cubicBezTo>
                  <a:cubicBezTo>
                    <a:pt x="81191" y="10378"/>
                    <a:pt x="81191" y="10378"/>
                    <a:pt x="80408" y="10378"/>
                  </a:cubicBezTo>
                  <a:cubicBezTo>
                    <a:pt x="80408" y="10378"/>
                    <a:pt x="79619" y="9904"/>
                    <a:pt x="79619" y="9431"/>
                  </a:cubicBezTo>
                  <a:cubicBezTo>
                    <a:pt x="78836" y="9431"/>
                    <a:pt x="78052" y="9431"/>
                    <a:pt x="78052" y="9431"/>
                  </a:cubicBezTo>
                  <a:cubicBezTo>
                    <a:pt x="77269" y="8958"/>
                    <a:pt x="77269" y="8490"/>
                    <a:pt x="76480" y="8017"/>
                  </a:cubicBezTo>
                  <a:cubicBezTo>
                    <a:pt x="76480" y="8017"/>
                    <a:pt x="77269" y="7544"/>
                    <a:pt x="75696" y="8017"/>
                  </a:cubicBezTo>
                  <a:cubicBezTo>
                    <a:pt x="75696" y="8017"/>
                    <a:pt x="74913" y="8490"/>
                    <a:pt x="74129" y="8958"/>
                  </a:cubicBezTo>
                  <a:cubicBezTo>
                    <a:pt x="74129" y="8490"/>
                    <a:pt x="73340" y="8958"/>
                    <a:pt x="72557" y="8490"/>
                  </a:cubicBezTo>
                  <a:cubicBezTo>
                    <a:pt x="71773" y="8490"/>
                    <a:pt x="71773" y="8490"/>
                    <a:pt x="70990" y="8490"/>
                  </a:cubicBezTo>
                  <a:cubicBezTo>
                    <a:pt x="69418" y="8017"/>
                    <a:pt x="70990" y="8017"/>
                    <a:pt x="70201" y="8490"/>
                  </a:cubicBezTo>
                  <a:cubicBezTo>
                    <a:pt x="69418" y="8490"/>
                    <a:pt x="69418" y="8958"/>
                    <a:pt x="68634" y="8958"/>
                  </a:cubicBezTo>
                  <a:cubicBezTo>
                    <a:pt x="68634" y="8490"/>
                    <a:pt x="68634" y="8017"/>
                    <a:pt x="69418" y="8017"/>
                  </a:cubicBezTo>
                  <a:cubicBezTo>
                    <a:pt x="68634" y="7544"/>
                    <a:pt x="68634" y="7544"/>
                    <a:pt x="68634" y="7076"/>
                  </a:cubicBezTo>
                  <a:cubicBezTo>
                    <a:pt x="67851" y="7544"/>
                    <a:pt x="67851" y="7544"/>
                    <a:pt x="67851" y="7544"/>
                  </a:cubicBezTo>
                  <a:cubicBezTo>
                    <a:pt x="67851" y="6603"/>
                    <a:pt x="67062" y="7544"/>
                    <a:pt x="66278" y="7544"/>
                  </a:cubicBezTo>
                  <a:cubicBezTo>
                    <a:pt x="65495" y="7544"/>
                    <a:pt x="63922" y="7076"/>
                    <a:pt x="64711" y="6603"/>
                  </a:cubicBezTo>
                  <a:cubicBezTo>
                    <a:pt x="64711" y="6603"/>
                    <a:pt x="66278" y="6603"/>
                    <a:pt x="65495" y="6130"/>
                  </a:cubicBezTo>
                  <a:cubicBezTo>
                    <a:pt x="64711" y="6130"/>
                    <a:pt x="64711" y="6130"/>
                    <a:pt x="63922" y="6130"/>
                  </a:cubicBezTo>
                  <a:cubicBezTo>
                    <a:pt x="63922" y="6130"/>
                    <a:pt x="62355" y="6130"/>
                    <a:pt x="62355" y="6603"/>
                  </a:cubicBezTo>
                  <a:cubicBezTo>
                    <a:pt x="62355" y="6603"/>
                    <a:pt x="61572" y="6603"/>
                    <a:pt x="61572" y="6603"/>
                  </a:cubicBezTo>
                  <a:cubicBezTo>
                    <a:pt x="60783" y="6603"/>
                    <a:pt x="60783" y="6603"/>
                    <a:pt x="60000" y="7076"/>
                  </a:cubicBezTo>
                  <a:cubicBezTo>
                    <a:pt x="60000" y="7076"/>
                    <a:pt x="60783" y="6603"/>
                    <a:pt x="60000" y="6130"/>
                  </a:cubicBezTo>
                  <a:cubicBezTo>
                    <a:pt x="60000" y="6603"/>
                    <a:pt x="59216" y="6603"/>
                    <a:pt x="58427" y="6603"/>
                  </a:cubicBezTo>
                  <a:cubicBezTo>
                    <a:pt x="59216" y="5656"/>
                    <a:pt x="58427" y="6603"/>
                    <a:pt x="58427" y="6130"/>
                  </a:cubicBezTo>
                  <a:cubicBezTo>
                    <a:pt x="57644" y="6130"/>
                    <a:pt x="56860" y="6130"/>
                    <a:pt x="57644" y="5656"/>
                  </a:cubicBezTo>
                  <a:cubicBezTo>
                    <a:pt x="56860" y="5656"/>
                    <a:pt x="56860" y="6130"/>
                    <a:pt x="56077" y="6130"/>
                  </a:cubicBezTo>
                  <a:cubicBezTo>
                    <a:pt x="54504" y="5656"/>
                    <a:pt x="54504" y="4715"/>
                    <a:pt x="54504" y="4242"/>
                  </a:cubicBezTo>
                  <a:cubicBezTo>
                    <a:pt x="53721" y="4242"/>
                    <a:pt x="52148" y="2828"/>
                    <a:pt x="51365" y="2828"/>
                  </a:cubicBezTo>
                  <a:cubicBezTo>
                    <a:pt x="52148" y="3301"/>
                    <a:pt x="52148" y="3301"/>
                    <a:pt x="52148" y="3774"/>
                  </a:cubicBezTo>
                  <a:cubicBezTo>
                    <a:pt x="50581" y="3301"/>
                    <a:pt x="50581" y="3774"/>
                    <a:pt x="49798" y="4242"/>
                  </a:cubicBezTo>
                  <a:cubicBezTo>
                    <a:pt x="49009" y="4715"/>
                    <a:pt x="48226" y="3774"/>
                    <a:pt x="47442" y="2828"/>
                  </a:cubicBezTo>
                  <a:cubicBezTo>
                    <a:pt x="46659" y="2828"/>
                    <a:pt x="46659" y="2828"/>
                    <a:pt x="46659" y="2828"/>
                  </a:cubicBezTo>
                  <a:cubicBezTo>
                    <a:pt x="46659" y="2360"/>
                    <a:pt x="46659" y="1887"/>
                    <a:pt x="45870" y="1887"/>
                  </a:cubicBezTo>
                  <a:cubicBezTo>
                    <a:pt x="45870" y="1887"/>
                    <a:pt x="45086" y="2360"/>
                    <a:pt x="45086" y="2360"/>
                  </a:cubicBezTo>
                  <a:cubicBezTo>
                    <a:pt x="45086" y="2360"/>
                    <a:pt x="45870" y="2828"/>
                    <a:pt x="45086" y="2360"/>
                  </a:cubicBezTo>
                  <a:cubicBezTo>
                    <a:pt x="45086" y="1887"/>
                    <a:pt x="44303" y="1414"/>
                    <a:pt x="44303" y="1414"/>
                  </a:cubicBezTo>
                  <a:cubicBezTo>
                    <a:pt x="44303" y="1887"/>
                    <a:pt x="43519" y="1414"/>
                    <a:pt x="43519" y="2360"/>
                  </a:cubicBezTo>
                  <a:cubicBezTo>
                    <a:pt x="43519" y="2360"/>
                    <a:pt x="42730" y="1887"/>
                    <a:pt x="42730" y="1414"/>
                  </a:cubicBezTo>
                  <a:cubicBezTo>
                    <a:pt x="41163" y="940"/>
                    <a:pt x="42730" y="1887"/>
                    <a:pt x="42730" y="1887"/>
                  </a:cubicBezTo>
                  <a:cubicBezTo>
                    <a:pt x="42730" y="2360"/>
                    <a:pt x="42730" y="2360"/>
                    <a:pt x="42730" y="2828"/>
                  </a:cubicBezTo>
                  <a:cubicBezTo>
                    <a:pt x="42730" y="2828"/>
                    <a:pt x="43519" y="3301"/>
                    <a:pt x="42730" y="2828"/>
                  </a:cubicBezTo>
                  <a:cubicBezTo>
                    <a:pt x="42730" y="3301"/>
                    <a:pt x="42730" y="3301"/>
                    <a:pt x="42730" y="3301"/>
                  </a:cubicBezTo>
                  <a:cubicBezTo>
                    <a:pt x="41947" y="3301"/>
                    <a:pt x="41947" y="3301"/>
                    <a:pt x="41947" y="2828"/>
                  </a:cubicBezTo>
                  <a:cubicBezTo>
                    <a:pt x="41947" y="2828"/>
                    <a:pt x="41947" y="2828"/>
                    <a:pt x="41947" y="2828"/>
                  </a:cubicBezTo>
                  <a:cubicBezTo>
                    <a:pt x="41163" y="2828"/>
                    <a:pt x="41163" y="2360"/>
                    <a:pt x="41163" y="1887"/>
                  </a:cubicBezTo>
                  <a:cubicBezTo>
                    <a:pt x="41163" y="2360"/>
                    <a:pt x="40380" y="1414"/>
                    <a:pt x="39591" y="1414"/>
                  </a:cubicBezTo>
                  <a:cubicBezTo>
                    <a:pt x="39591" y="1414"/>
                    <a:pt x="39591" y="1414"/>
                    <a:pt x="39591" y="1887"/>
                  </a:cubicBezTo>
                  <a:cubicBezTo>
                    <a:pt x="39591" y="1414"/>
                    <a:pt x="39591" y="1414"/>
                    <a:pt x="39591" y="1414"/>
                  </a:cubicBezTo>
                  <a:cubicBezTo>
                    <a:pt x="40380" y="2360"/>
                    <a:pt x="38808" y="2360"/>
                    <a:pt x="38024" y="1414"/>
                  </a:cubicBezTo>
                  <a:cubicBezTo>
                    <a:pt x="38024" y="1887"/>
                    <a:pt x="38024" y="1887"/>
                    <a:pt x="38024" y="1887"/>
                  </a:cubicBezTo>
                  <a:cubicBezTo>
                    <a:pt x="38024" y="1887"/>
                    <a:pt x="38024" y="1887"/>
                    <a:pt x="37235" y="1887"/>
                  </a:cubicBezTo>
                  <a:cubicBezTo>
                    <a:pt x="38024" y="2360"/>
                    <a:pt x="38024" y="2360"/>
                    <a:pt x="37235" y="2360"/>
                  </a:cubicBezTo>
                  <a:cubicBezTo>
                    <a:pt x="37235" y="2360"/>
                    <a:pt x="37235" y="2360"/>
                    <a:pt x="37235" y="2360"/>
                  </a:cubicBezTo>
                  <a:cubicBezTo>
                    <a:pt x="37235" y="2828"/>
                    <a:pt x="37235" y="2828"/>
                    <a:pt x="37235" y="2828"/>
                  </a:cubicBezTo>
                  <a:cubicBezTo>
                    <a:pt x="37235" y="2828"/>
                    <a:pt x="38024" y="2828"/>
                    <a:pt x="38808" y="2828"/>
                  </a:cubicBezTo>
                  <a:cubicBezTo>
                    <a:pt x="38808" y="2828"/>
                    <a:pt x="39591" y="2828"/>
                    <a:pt x="39591" y="2828"/>
                  </a:cubicBezTo>
                  <a:cubicBezTo>
                    <a:pt x="39591" y="3301"/>
                    <a:pt x="38808" y="3301"/>
                    <a:pt x="39591" y="3301"/>
                  </a:cubicBezTo>
                  <a:cubicBezTo>
                    <a:pt x="39591" y="3774"/>
                    <a:pt x="40380" y="3774"/>
                    <a:pt x="40380" y="3774"/>
                  </a:cubicBezTo>
                  <a:cubicBezTo>
                    <a:pt x="39591" y="4242"/>
                    <a:pt x="41163" y="4242"/>
                    <a:pt x="41947" y="4242"/>
                  </a:cubicBezTo>
                  <a:cubicBezTo>
                    <a:pt x="41947" y="4242"/>
                    <a:pt x="42730" y="4242"/>
                    <a:pt x="42730" y="4242"/>
                  </a:cubicBezTo>
                  <a:cubicBezTo>
                    <a:pt x="43519" y="3774"/>
                    <a:pt x="43519" y="3774"/>
                    <a:pt x="44303" y="3774"/>
                  </a:cubicBezTo>
                  <a:cubicBezTo>
                    <a:pt x="46659" y="3774"/>
                    <a:pt x="46659" y="5189"/>
                    <a:pt x="49009" y="5656"/>
                  </a:cubicBezTo>
                  <a:cubicBezTo>
                    <a:pt x="49009" y="5656"/>
                    <a:pt x="48226" y="6130"/>
                    <a:pt x="48226" y="6603"/>
                  </a:cubicBezTo>
                  <a:cubicBezTo>
                    <a:pt x="48226" y="6603"/>
                    <a:pt x="48226" y="6603"/>
                    <a:pt x="48226" y="7076"/>
                  </a:cubicBezTo>
                  <a:cubicBezTo>
                    <a:pt x="49009" y="8017"/>
                    <a:pt x="47442" y="8958"/>
                    <a:pt x="49798" y="9431"/>
                  </a:cubicBezTo>
                  <a:cubicBezTo>
                    <a:pt x="48226" y="9431"/>
                    <a:pt x="47442" y="8490"/>
                    <a:pt x="46659" y="9431"/>
                  </a:cubicBezTo>
                  <a:cubicBezTo>
                    <a:pt x="45086" y="9904"/>
                    <a:pt x="46659" y="10378"/>
                    <a:pt x="45086" y="11319"/>
                  </a:cubicBezTo>
                  <a:cubicBezTo>
                    <a:pt x="45086" y="10845"/>
                    <a:pt x="45870" y="10845"/>
                    <a:pt x="45086" y="10378"/>
                  </a:cubicBezTo>
                  <a:cubicBezTo>
                    <a:pt x="45086" y="9431"/>
                    <a:pt x="44303" y="10378"/>
                    <a:pt x="43519" y="9904"/>
                  </a:cubicBezTo>
                  <a:cubicBezTo>
                    <a:pt x="43519" y="9904"/>
                    <a:pt x="43519" y="9431"/>
                    <a:pt x="43519" y="9431"/>
                  </a:cubicBezTo>
                  <a:cubicBezTo>
                    <a:pt x="42730" y="9431"/>
                    <a:pt x="43519" y="9904"/>
                    <a:pt x="42730" y="9904"/>
                  </a:cubicBezTo>
                  <a:cubicBezTo>
                    <a:pt x="41947" y="9904"/>
                    <a:pt x="41163" y="10845"/>
                    <a:pt x="40380" y="10845"/>
                  </a:cubicBezTo>
                  <a:cubicBezTo>
                    <a:pt x="39591" y="10845"/>
                    <a:pt x="38808" y="9904"/>
                    <a:pt x="38808" y="9904"/>
                  </a:cubicBezTo>
                  <a:cubicBezTo>
                    <a:pt x="38024" y="9904"/>
                    <a:pt x="37235" y="10378"/>
                    <a:pt x="36452" y="10378"/>
                  </a:cubicBezTo>
                  <a:cubicBezTo>
                    <a:pt x="34885" y="10845"/>
                    <a:pt x="32529" y="10845"/>
                    <a:pt x="30956" y="9904"/>
                  </a:cubicBezTo>
                  <a:cubicBezTo>
                    <a:pt x="30956" y="9904"/>
                    <a:pt x="30956" y="8490"/>
                    <a:pt x="30173" y="8490"/>
                  </a:cubicBezTo>
                  <a:cubicBezTo>
                    <a:pt x="30173" y="8958"/>
                    <a:pt x="30173" y="9904"/>
                    <a:pt x="30173" y="9904"/>
                  </a:cubicBezTo>
                  <a:cubicBezTo>
                    <a:pt x="29390" y="9904"/>
                    <a:pt x="27817" y="9431"/>
                    <a:pt x="27034" y="9431"/>
                  </a:cubicBezTo>
                  <a:cubicBezTo>
                    <a:pt x="26250" y="9431"/>
                    <a:pt x="27034" y="10845"/>
                    <a:pt x="27034" y="11319"/>
                  </a:cubicBezTo>
                  <a:cubicBezTo>
                    <a:pt x="26250" y="10845"/>
                    <a:pt x="24678" y="10845"/>
                    <a:pt x="24678" y="11319"/>
                  </a:cubicBezTo>
                  <a:cubicBezTo>
                    <a:pt x="24678" y="11319"/>
                    <a:pt x="24678" y="11319"/>
                    <a:pt x="24678" y="11319"/>
                  </a:cubicBezTo>
                  <a:cubicBezTo>
                    <a:pt x="23894" y="11792"/>
                    <a:pt x="25467" y="11792"/>
                    <a:pt x="26250" y="12733"/>
                  </a:cubicBezTo>
                  <a:cubicBezTo>
                    <a:pt x="23894" y="11792"/>
                    <a:pt x="26250" y="12733"/>
                    <a:pt x="26250" y="13206"/>
                  </a:cubicBezTo>
                  <a:cubicBezTo>
                    <a:pt x="25467" y="12733"/>
                    <a:pt x="25467" y="12733"/>
                    <a:pt x="25467" y="13206"/>
                  </a:cubicBezTo>
                  <a:cubicBezTo>
                    <a:pt x="24678" y="13206"/>
                    <a:pt x="23894" y="12260"/>
                    <a:pt x="23894" y="12733"/>
                  </a:cubicBezTo>
                  <a:cubicBezTo>
                    <a:pt x="23894" y="12260"/>
                    <a:pt x="23894" y="11792"/>
                    <a:pt x="23111" y="11792"/>
                  </a:cubicBezTo>
                  <a:cubicBezTo>
                    <a:pt x="23111" y="11319"/>
                    <a:pt x="21538" y="11319"/>
                    <a:pt x="20755" y="11319"/>
                  </a:cubicBezTo>
                  <a:cubicBezTo>
                    <a:pt x="21538" y="11319"/>
                    <a:pt x="21538" y="11792"/>
                    <a:pt x="21538" y="11792"/>
                  </a:cubicBezTo>
                  <a:cubicBezTo>
                    <a:pt x="21538" y="11792"/>
                    <a:pt x="21538" y="12733"/>
                    <a:pt x="20755" y="12733"/>
                  </a:cubicBezTo>
                  <a:cubicBezTo>
                    <a:pt x="20755" y="12733"/>
                    <a:pt x="22327" y="13206"/>
                    <a:pt x="20755" y="13206"/>
                  </a:cubicBezTo>
                  <a:cubicBezTo>
                    <a:pt x="21538" y="13674"/>
                    <a:pt x="21538" y="13674"/>
                    <a:pt x="22327" y="13674"/>
                  </a:cubicBezTo>
                  <a:cubicBezTo>
                    <a:pt x="21538" y="14147"/>
                    <a:pt x="20755" y="13674"/>
                    <a:pt x="19972" y="13206"/>
                  </a:cubicBezTo>
                  <a:cubicBezTo>
                    <a:pt x="19972" y="13206"/>
                    <a:pt x="19972" y="13206"/>
                    <a:pt x="19972" y="13674"/>
                  </a:cubicBezTo>
                  <a:cubicBezTo>
                    <a:pt x="19182" y="13206"/>
                    <a:pt x="19182" y="13674"/>
                    <a:pt x="18399" y="13674"/>
                  </a:cubicBezTo>
                  <a:cubicBezTo>
                    <a:pt x="18399" y="13674"/>
                    <a:pt x="18399" y="13206"/>
                    <a:pt x="18399" y="13674"/>
                  </a:cubicBezTo>
                  <a:cubicBezTo>
                    <a:pt x="17616" y="13674"/>
                    <a:pt x="18399" y="14147"/>
                    <a:pt x="18399" y="14147"/>
                  </a:cubicBezTo>
                  <a:cubicBezTo>
                    <a:pt x="17616" y="14620"/>
                    <a:pt x="18399" y="15093"/>
                    <a:pt x="17616" y="15561"/>
                  </a:cubicBezTo>
                  <a:cubicBezTo>
                    <a:pt x="16832" y="15561"/>
                    <a:pt x="16043" y="16034"/>
                    <a:pt x="16043" y="15561"/>
                  </a:cubicBezTo>
                  <a:cubicBezTo>
                    <a:pt x="15260" y="15561"/>
                    <a:pt x="14476" y="16975"/>
                    <a:pt x="15260" y="17449"/>
                  </a:cubicBezTo>
                  <a:cubicBezTo>
                    <a:pt x="15260" y="17922"/>
                    <a:pt x="17616" y="18395"/>
                    <a:pt x="17616" y="18863"/>
                  </a:cubicBezTo>
                  <a:cubicBezTo>
                    <a:pt x="16832" y="18395"/>
                    <a:pt x="15260" y="19336"/>
                    <a:pt x="15260" y="19809"/>
                  </a:cubicBezTo>
                  <a:cubicBezTo>
                    <a:pt x="14476" y="20277"/>
                    <a:pt x="12120" y="20750"/>
                    <a:pt x="12120" y="19809"/>
                  </a:cubicBezTo>
                  <a:cubicBezTo>
                    <a:pt x="11337" y="20277"/>
                    <a:pt x="10554" y="21223"/>
                    <a:pt x="10554" y="22164"/>
                  </a:cubicBezTo>
                  <a:cubicBezTo>
                    <a:pt x="10554" y="22164"/>
                    <a:pt x="10554" y="22164"/>
                    <a:pt x="10554" y="22164"/>
                  </a:cubicBezTo>
                  <a:cubicBezTo>
                    <a:pt x="11337" y="22638"/>
                    <a:pt x="9764" y="22638"/>
                    <a:pt x="9764" y="23111"/>
                  </a:cubicBezTo>
                  <a:cubicBezTo>
                    <a:pt x="9764" y="23111"/>
                    <a:pt x="9764" y="23111"/>
                    <a:pt x="9764" y="23579"/>
                  </a:cubicBezTo>
                  <a:cubicBezTo>
                    <a:pt x="9764" y="24052"/>
                    <a:pt x="8198" y="24993"/>
                    <a:pt x="8198" y="24052"/>
                  </a:cubicBezTo>
                  <a:cubicBezTo>
                    <a:pt x="8198" y="24525"/>
                    <a:pt x="8198" y="24525"/>
                    <a:pt x="8198" y="24993"/>
                  </a:cubicBezTo>
                  <a:cubicBezTo>
                    <a:pt x="7414" y="24993"/>
                    <a:pt x="7414" y="24993"/>
                    <a:pt x="7414" y="24525"/>
                  </a:cubicBezTo>
                  <a:cubicBezTo>
                    <a:pt x="6625" y="24525"/>
                    <a:pt x="6625" y="24525"/>
                    <a:pt x="6625" y="24525"/>
                  </a:cubicBezTo>
                  <a:cubicBezTo>
                    <a:pt x="7414" y="25939"/>
                    <a:pt x="3486" y="26413"/>
                    <a:pt x="5842" y="27827"/>
                  </a:cubicBezTo>
                  <a:cubicBezTo>
                    <a:pt x="6625" y="28294"/>
                    <a:pt x="7414" y="28294"/>
                    <a:pt x="7414" y="28768"/>
                  </a:cubicBezTo>
                  <a:cubicBezTo>
                    <a:pt x="8981" y="28768"/>
                    <a:pt x="9764" y="28294"/>
                    <a:pt x="10554" y="28294"/>
                  </a:cubicBezTo>
                  <a:cubicBezTo>
                    <a:pt x="10554" y="28768"/>
                    <a:pt x="9764" y="28768"/>
                    <a:pt x="8981" y="28768"/>
                  </a:cubicBezTo>
                  <a:cubicBezTo>
                    <a:pt x="8198" y="29241"/>
                    <a:pt x="8198" y="28768"/>
                    <a:pt x="8198" y="29709"/>
                  </a:cubicBezTo>
                  <a:cubicBezTo>
                    <a:pt x="8198" y="29709"/>
                    <a:pt x="8981" y="30182"/>
                    <a:pt x="8981" y="30182"/>
                  </a:cubicBezTo>
                  <a:cubicBezTo>
                    <a:pt x="9764" y="30182"/>
                    <a:pt x="9764" y="30655"/>
                    <a:pt x="10554" y="30182"/>
                  </a:cubicBezTo>
                  <a:cubicBezTo>
                    <a:pt x="10554" y="30182"/>
                    <a:pt x="10554" y="30655"/>
                    <a:pt x="10554" y="30655"/>
                  </a:cubicBezTo>
                  <a:cubicBezTo>
                    <a:pt x="11337" y="30655"/>
                    <a:pt x="12904" y="30182"/>
                    <a:pt x="12904" y="29709"/>
                  </a:cubicBezTo>
                  <a:cubicBezTo>
                    <a:pt x="12904" y="30182"/>
                    <a:pt x="12904" y="30182"/>
                    <a:pt x="12904" y="30655"/>
                  </a:cubicBezTo>
                  <a:cubicBezTo>
                    <a:pt x="12120" y="30182"/>
                    <a:pt x="11337" y="31128"/>
                    <a:pt x="10554" y="31128"/>
                  </a:cubicBezTo>
                  <a:cubicBezTo>
                    <a:pt x="8981" y="31128"/>
                    <a:pt x="8981" y="30182"/>
                    <a:pt x="8198" y="31596"/>
                  </a:cubicBezTo>
                  <a:cubicBezTo>
                    <a:pt x="8198" y="32543"/>
                    <a:pt x="9764" y="33010"/>
                    <a:pt x="9764" y="33483"/>
                  </a:cubicBezTo>
                  <a:cubicBezTo>
                    <a:pt x="9764" y="33957"/>
                    <a:pt x="8981" y="33483"/>
                    <a:pt x="8981" y="33483"/>
                  </a:cubicBezTo>
                  <a:cubicBezTo>
                    <a:pt x="8981" y="33483"/>
                    <a:pt x="8981" y="33010"/>
                    <a:pt x="8198" y="33483"/>
                  </a:cubicBezTo>
                  <a:cubicBezTo>
                    <a:pt x="8198" y="32543"/>
                    <a:pt x="5058" y="30655"/>
                    <a:pt x="3486" y="31128"/>
                  </a:cubicBezTo>
                  <a:cubicBezTo>
                    <a:pt x="3486" y="31128"/>
                    <a:pt x="3486" y="31128"/>
                    <a:pt x="3486" y="30655"/>
                  </a:cubicBezTo>
                  <a:cubicBezTo>
                    <a:pt x="2702" y="31128"/>
                    <a:pt x="3486" y="32069"/>
                    <a:pt x="3486" y="32543"/>
                  </a:cubicBezTo>
                  <a:cubicBezTo>
                    <a:pt x="3486" y="33010"/>
                    <a:pt x="3486" y="33483"/>
                    <a:pt x="2702" y="33957"/>
                  </a:cubicBezTo>
                  <a:cubicBezTo>
                    <a:pt x="2702" y="33957"/>
                    <a:pt x="2702" y="33483"/>
                    <a:pt x="2702" y="33483"/>
                  </a:cubicBezTo>
                  <a:cubicBezTo>
                    <a:pt x="2702" y="33483"/>
                    <a:pt x="2702" y="33957"/>
                    <a:pt x="1919" y="33957"/>
                  </a:cubicBezTo>
                  <a:cubicBezTo>
                    <a:pt x="2702" y="32543"/>
                    <a:pt x="2702" y="31128"/>
                    <a:pt x="346" y="31128"/>
                  </a:cubicBezTo>
                  <a:cubicBezTo>
                    <a:pt x="346" y="33483"/>
                    <a:pt x="346" y="35844"/>
                    <a:pt x="346" y="38199"/>
                  </a:cubicBezTo>
                  <a:cubicBezTo>
                    <a:pt x="346" y="39146"/>
                    <a:pt x="346" y="40087"/>
                    <a:pt x="346" y="41028"/>
                  </a:cubicBezTo>
                  <a:cubicBezTo>
                    <a:pt x="346" y="41028"/>
                    <a:pt x="1135" y="41028"/>
                    <a:pt x="346" y="41501"/>
                  </a:cubicBezTo>
                  <a:cubicBezTo>
                    <a:pt x="346" y="41501"/>
                    <a:pt x="346" y="43862"/>
                    <a:pt x="346" y="44329"/>
                  </a:cubicBezTo>
                  <a:cubicBezTo>
                    <a:pt x="346" y="47631"/>
                    <a:pt x="346" y="50933"/>
                    <a:pt x="346" y="53761"/>
                  </a:cubicBezTo>
                  <a:cubicBezTo>
                    <a:pt x="346" y="64139"/>
                    <a:pt x="346" y="74517"/>
                    <a:pt x="346" y="84890"/>
                  </a:cubicBezTo>
                  <a:cubicBezTo>
                    <a:pt x="346" y="94321"/>
                    <a:pt x="346" y="103753"/>
                    <a:pt x="346" y="113185"/>
                  </a:cubicBezTo>
                  <a:cubicBezTo>
                    <a:pt x="346" y="114604"/>
                    <a:pt x="346" y="116019"/>
                    <a:pt x="346" y="117433"/>
                  </a:cubicBezTo>
                  <a:cubicBezTo>
                    <a:pt x="346" y="117900"/>
                    <a:pt x="-436" y="118847"/>
                    <a:pt x="346" y="119788"/>
                  </a:cubicBezTo>
                  <a:cubicBezTo>
                    <a:pt x="346" y="120261"/>
                    <a:pt x="3486" y="119788"/>
                    <a:pt x="5058" y="119788"/>
                  </a:cubicBezTo>
                  <a:cubicBezTo>
                    <a:pt x="36452" y="119788"/>
                    <a:pt x="67851" y="119788"/>
                    <a:pt x="99244" y="119788"/>
                  </a:cubicBezTo>
                  <a:cubicBezTo>
                    <a:pt x="104739" y="119788"/>
                    <a:pt x="110235" y="119788"/>
                    <a:pt x="115724" y="119788"/>
                  </a:cubicBezTo>
                  <a:cubicBezTo>
                    <a:pt x="116513" y="119788"/>
                    <a:pt x="118864" y="120261"/>
                    <a:pt x="119653" y="119788"/>
                  </a:cubicBezTo>
                  <a:cubicBezTo>
                    <a:pt x="119653" y="119788"/>
                    <a:pt x="119653" y="119788"/>
                    <a:pt x="119653" y="119320"/>
                  </a:cubicBezTo>
                  <a:cubicBezTo>
                    <a:pt x="119653" y="118374"/>
                    <a:pt x="119653" y="117433"/>
                    <a:pt x="119653" y="116960"/>
                  </a:cubicBezTo>
                  <a:cubicBezTo>
                    <a:pt x="119653" y="115072"/>
                    <a:pt x="119653" y="113658"/>
                    <a:pt x="119653" y="112244"/>
                  </a:cubicBezTo>
                  <a:cubicBezTo>
                    <a:pt x="119653" y="108001"/>
                    <a:pt x="119653" y="103753"/>
                    <a:pt x="119653" y="99037"/>
                  </a:cubicBezTo>
                  <a:cubicBezTo>
                    <a:pt x="119653" y="88191"/>
                    <a:pt x="119653" y="77346"/>
                    <a:pt x="119653" y="66967"/>
                  </a:cubicBezTo>
                  <a:cubicBezTo>
                    <a:pt x="119653" y="59423"/>
                    <a:pt x="120436" y="52347"/>
                    <a:pt x="119653" y="45276"/>
                  </a:cubicBezTo>
                  <a:cubicBezTo>
                    <a:pt x="119653" y="44803"/>
                    <a:pt x="119653" y="44329"/>
                    <a:pt x="118864" y="4432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06" name="Shape 2506"/>
            <p:cNvSpPr/>
            <p:nvPr/>
          </p:nvSpPr>
          <p:spPr>
            <a:xfrm>
              <a:off x="6271375" y="4035355"/>
              <a:ext cx="2818765" cy="2086751"/>
            </a:xfrm>
            <a:custGeom>
              <a:avLst/>
              <a:gdLst/>
              <a:ahLst/>
              <a:cxnLst/>
              <a:rect l="0" t="0" r="0" b="0"/>
              <a:pathLst>
                <a:path w="120000" h="120000" extrusionOk="0">
                  <a:moveTo>
                    <a:pt x="120000" y="6315"/>
                  </a:moveTo>
                  <a:cubicBezTo>
                    <a:pt x="118875" y="4800"/>
                    <a:pt x="120000" y="2526"/>
                    <a:pt x="119440" y="1010"/>
                  </a:cubicBezTo>
                  <a:cubicBezTo>
                    <a:pt x="118875" y="-1263"/>
                    <a:pt x="118316" y="1010"/>
                    <a:pt x="117191" y="1010"/>
                  </a:cubicBezTo>
                  <a:cubicBezTo>
                    <a:pt x="117191" y="1010"/>
                    <a:pt x="116066" y="1010"/>
                    <a:pt x="116066" y="1010"/>
                  </a:cubicBezTo>
                  <a:cubicBezTo>
                    <a:pt x="115501" y="1768"/>
                    <a:pt x="115501" y="1768"/>
                    <a:pt x="115501" y="2526"/>
                  </a:cubicBezTo>
                  <a:cubicBezTo>
                    <a:pt x="114942" y="2526"/>
                    <a:pt x="113817" y="1768"/>
                    <a:pt x="113252" y="1768"/>
                  </a:cubicBezTo>
                  <a:cubicBezTo>
                    <a:pt x="112693" y="2526"/>
                    <a:pt x="112128" y="2526"/>
                    <a:pt x="111568" y="2526"/>
                  </a:cubicBezTo>
                  <a:cubicBezTo>
                    <a:pt x="111009" y="2526"/>
                    <a:pt x="111009" y="1768"/>
                    <a:pt x="110444" y="1768"/>
                  </a:cubicBezTo>
                  <a:cubicBezTo>
                    <a:pt x="110444" y="1768"/>
                    <a:pt x="110444" y="2526"/>
                    <a:pt x="109884" y="2526"/>
                  </a:cubicBezTo>
                  <a:cubicBezTo>
                    <a:pt x="109319" y="1768"/>
                    <a:pt x="109884" y="1010"/>
                    <a:pt x="108760" y="1768"/>
                  </a:cubicBezTo>
                  <a:cubicBezTo>
                    <a:pt x="108760" y="1768"/>
                    <a:pt x="108760" y="2526"/>
                    <a:pt x="108195" y="2526"/>
                  </a:cubicBezTo>
                  <a:cubicBezTo>
                    <a:pt x="108195" y="2526"/>
                    <a:pt x="107635" y="2526"/>
                    <a:pt x="107070" y="3284"/>
                  </a:cubicBezTo>
                  <a:cubicBezTo>
                    <a:pt x="106511" y="3284"/>
                    <a:pt x="105946" y="4042"/>
                    <a:pt x="104821" y="4042"/>
                  </a:cubicBezTo>
                  <a:cubicBezTo>
                    <a:pt x="104262" y="4800"/>
                    <a:pt x="104262" y="4800"/>
                    <a:pt x="104262" y="5557"/>
                  </a:cubicBezTo>
                  <a:cubicBezTo>
                    <a:pt x="104821" y="6315"/>
                    <a:pt x="104821" y="6315"/>
                    <a:pt x="104821" y="7831"/>
                  </a:cubicBezTo>
                  <a:cubicBezTo>
                    <a:pt x="104821" y="7831"/>
                    <a:pt x="104821" y="9347"/>
                    <a:pt x="104821" y="9347"/>
                  </a:cubicBezTo>
                  <a:cubicBezTo>
                    <a:pt x="104262" y="10105"/>
                    <a:pt x="103702" y="9347"/>
                    <a:pt x="103137" y="9347"/>
                  </a:cubicBezTo>
                  <a:cubicBezTo>
                    <a:pt x="102578" y="10105"/>
                    <a:pt x="103137" y="10105"/>
                    <a:pt x="102578" y="10105"/>
                  </a:cubicBezTo>
                  <a:cubicBezTo>
                    <a:pt x="102013" y="10105"/>
                    <a:pt x="102013" y="9347"/>
                    <a:pt x="101453" y="9347"/>
                  </a:cubicBezTo>
                  <a:cubicBezTo>
                    <a:pt x="101453" y="9347"/>
                    <a:pt x="100888" y="10105"/>
                    <a:pt x="100888" y="10105"/>
                  </a:cubicBezTo>
                  <a:cubicBezTo>
                    <a:pt x="100329" y="10863"/>
                    <a:pt x="100329" y="10863"/>
                    <a:pt x="99764" y="11621"/>
                  </a:cubicBezTo>
                  <a:cubicBezTo>
                    <a:pt x="99764" y="12378"/>
                    <a:pt x="99204" y="13136"/>
                    <a:pt x="98639" y="13136"/>
                  </a:cubicBezTo>
                  <a:cubicBezTo>
                    <a:pt x="98080" y="12378"/>
                    <a:pt x="98080" y="10863"/>
                    <a:pt x="98080" y="10863"/>
                  </a:cubicBezTo>
                  <a:cubicBezTo>
                    <a:pt x="97515" y="10105"/>
                    <a:pt x="97515" y="9347"/>
                    <a:pt x="96955" y="9347"/>
                  </a:cubicBezTo>
                  <a:cubicBezTo>
                    <a:pt x="96955" y="9347"/>
                    <a:pt x="95831" y="8589"/>
                    <a:pt x="95831" y="8589"/>
                  </a:cubicBezTo>
                  <a:cubicBezTo>
                    <a:pt x="95831" y="8589"/>
                    <a:pt x="95831" y="7831"/>
                    <a:pt x="95831" y="7831"/>
                  </a:cubicBezTo>
                  <a:cubicBezTo>
                    <a:pt x="95271" y="7073"/>
                    <a:pt x="95271" y="7073"/>
                    <a:pt x="94706" y="7073"/>
                  </a:cubicBezTo>
                  <a:cubicBezTo>
                    <a:pt x="93581" y="6315"/>
                    <a:pt x="93022" y="6315"/>
                    <a:pt x="91897" y="6315"/>
                  </a:cubicBezTo>
                  <a:cubicBezTo>
                    <a:pt x="91332" y="6315"/>
                    <a:pt x="90773" y="6315"/>
                    <a:pt x="90208" y="6315"/>
                  </a:cubicBezTo>
                  <a:cubicBezTo>
                    <a:pt x="89648" y="6315"/>
                    <a:pt x="89083" y="4800"/>
                    <a:pt x="88524" y="4800"/>
                  </a:cubicBezTo>
                  <a:cubicBezTo>
                    <a:pt x="87959" y="4800"/>
                    <a:pt x="86840" y="5557"/>
                    <a:pt x="86275" y="5557"/>
                  </a:cubicBezTo>
                  <a:cubicBezTo>
                    <a:pt x="85150" y="5557"/>
                    <a:pt x="84026" y="5557"/>
                    <a:pt x="82901" y="5557"/>
                  </a:cubicBezTo>
                  <a:cubicBezTo>
                    <a:pt x="82901" y="5557"/>
                    <a:pt x="82342" y="5557"/>
                    <a:pt x="82342" y="5557"/>
                  </a:cubicBezTo>
                  <a:cubicBezTo>
                    <a:pt x="81777" y="5557"/>
                    <a:pt x="81777" y="5557"/>
                    <a:pt x="81777" y="5557"/>
                  </a:cubicBezTo>
                  <a:cubicBezTo>
                    <a:pt x="80652" y="4800"/>
                    <a:pt x="80093" y="6315"/>
                    <a:pt x="79533" y="7073"/>
                  </a:cubicBezTo>
                  <a:cubicBezTo>
                    <a:pt x="78968" y="7831"/>
                    <a:pt x="78409" y="7831"/>
                    <a:pt x="77844" y="8589"/>
                  </a:cubicBezTo>
                  <a:cubicBezTo>
                    <a:pt x="77284" y="8589"/>
                    <a:pt x="77284" y="8589"/>
                    <a:pt x="76719" y="9347"/>
                  </a:cubicBezTo>
                  <a:cubicBezTo>
                    <a:pt x="76719" y="9347"/>
                    <a:pt x="76719" y="10105"/>
                    <a:pt x="76160" y="10105"/>
                  </a:cubicBezTo>
                  <a:cubicBezTo>
                    <a:pt x="75595" y="10863"/>
                    <a:pt x="73911" y="10863"/>
                    <a:pt x="72786" y="10863"/>
                  </a:cubicBezTo>
                  <a:cubicBezTo>
                    <a:pt x="69978" y="10863"/>
                    <a:pt x="67163" y="10863"/>
                    <a:pt x="64355" y="10863"/>
                  </a:cubicBezTo>
                  <a:cubicBezTo>
                    <a:pt x="46368" y="10863"/>
                    <a:pt x="28946" y="10863"/>
                    <a:pt x="10959" y="10863"/>
                  </a:cubicBezTo>
                  <a:cubicBezTo>
                    <a:pt x="8145" y="10863"/>
                    <a:pt x="5337" y="10863"/>
                    <a:pt x="2528" y="10863"/>
                  </a:cubicBezTo>
                  <a:cubicBezTo>
                    <a:pt x="1963" y="10863"/>
                    <a:pt x="279" y="10105"/>
                    <a:pt x="279" y="10863"/>
                  </a:cubicBezTo>
                  <a:cubicBezTo>
                    <a:pt x="-285" y="11621"/>
                    <a:pt x="279" y="13136"/>
                    <a:pt x="279" y="13894"/>
                  </a:cubicBezTo>
                  <a:cubicBezTo>
                    <a:pt x="279" y="15410"/>
                    <a:pt x="279" y="17684"/>
                    <a:pt x="279" y="19957"/>
                  </a:cubicBezTo>
                  <a:cubicBezTo>
                    <a:pt x="279" y="25263"/>
                    <a:pt x="279" y="31326"/>
                    <a:pt x="279" y="36631"/>
                  </a:cubicBezTo>
                  <a:cubicBezTo>
                    <a:pt x="279" y="48000"/>
                    <a:pt x="279" y="59368"/>
                    <a:pt x="279" y="70736"/>
                  </a:cubicBezTo>
                  <a:cubicBezTo>
                    <a:pt x="279" y="73768"/>
                    <a:pt x="-844" y="75284"/>
                    <a:pt x="1404" y="75284"/>
                  </a:cubicBezTo>
                  <a:cubicBezTo>
                    <a:pt x="1963" y="76042"/>
                    <a:pt x="2528" y="76042"/>
                    <a:pt x="3088" y="76042"/>
                  </a:cubicBezTo>
                  <a:cubicBezTo>
                    <a:pt x="3088" y="76042"/>
                    <a:pt x="4212" y="76800"/>
                    <a:pt x="4777" y="76800"/>
                  </a:cubicBezTo>
                  <a:cubicBezTo>
                    <a:pt x="4777" y="76800"/>
                    <a:pt x="5337" y="77557"/>
                    <a:pt x="5337" y="77557"/>
                  </a:cubicBezTo>
                  <a:cubicBezTo>
                    <a:pt x="5902" y="77557"/>
                    <a:pt x="5902" y="76800"/>
                    <a:pt x="6461" y="76042"/>
                  </a:cubicBezTo>
                  <a:cubicBezTo>
                    <a:pt x="7026" y="76042"/>
                    <a:pt x="8145" y="76800"/>
                    <a:pt x="9270" y="76042"/>
                  </a:cubicBezTo>
                  <a:cubicBezTo>
                    <a:pt x="9835" y="76042"/>
                    <a:pt x="9835" y="76800"/>
                    <a:pt x="10394" y="76800"/>
                  </a:cubicBezTo>
                  <a:cubicBezTo>
                    <a:pt x="10394" y="76800"/>
                    <a:pt x="10959" y="76800"/>
                    <a:pt x="10959" y="76800"/>
                  </a:cubicBezTo>
                  <a:cubicBezTo>
                    <a:pt x="12084" y="77557"/>
                    <a:pt x="11519" y="77557"/>
                    <a:pt x="12084" y="78315"/>
                  </a:cubicBezTo>
                  <a:cubicBezTo>
                    <a:pt x="12643" y="79073"/>
                    <a:pt x="13209" y="79073"/>
                    <a:pt x="13209" y="79831"/>
                  </a:cubicBezTo>
                  <a:cubicBezTo>
                    <a:pt x="13209" y="79831"/>
                    <a:pt x="13209" y="80589"/>
                    <a:pt x="13209" y="81347"/>
                  </a:cubicBezTo>
                  <a:cubicBezTo>
                    <a:pt x="13209" y="82105"/>
                    <a:pt x="13768" y="82105"/>
                    <a:pt x="13768" y="82863"/>
                  </a:cubicBezTo>
                  <a:cubicBezTo>
                    <a:pt x="14333" y="83621"/>
                    <a:pt x="14333" y="84378"/>
                    <a:pt x="14893" y="85136"/>
                  </a:cubicBezTo>
                  <a:cubicBezTo>
                    <a:pt x="15452" y="85136"/>
                    <a:pt x="15452" y="85136"/>
                    <a:pt x="15452" y="85136"/>
                  </a:cubicBezTo>
                  <a:cubicBezTo>
                    <a:pt x="14893" y="85136"/>
                    <a:pt x="16017" y="83621"/>
                    <a:pt x="16017" y="84378"/>
                  </a:cubicBezTo>
                  <a:cubicBezTo>
                    <a:pt x="16017" y="84378"/>
                    <a:pt x="16576" y="82863"/>
                    <a:pt x="16576" y="82863"/>
                  </a:cubicBezTo>
                  <a:cubicBezTo>
                    <a:pt x="17142" y="82105"/>
                    <a:pt x="17142" y="82863"/>
                    <a:pt x="17701" y="83621"/>
                  </a:cubicBezTo>
                  <a:cubicBezTo>
                    <a:pt x="18266" y="83621"/>
                    <a:pt x="18826" y="83621"/>
                    <a:pt x="19391" y="83621"/>
                  </a:cubicBezTo>
                  <a:cubicBezTo>
                    <a:pt x="20515" y="83621"/>
                    <a:pt x="21075" y="84378"/>
                    <a:pt x="21640" y="84378"/>
                  </a:cubicBezTo>
                  <a:cubicBezTo>
                    <a:pt x="22199" y="85136"/>
                    <a:pt x="22199" y="85136"/>
                    <a:pt x="22199" y="85894"/>
                  </a:cubicBezTo>
                  <a:cubicBezTo>
                    <a:pt x="22199" y="86652"/>
                    <a:pt x="22199" y="87410"/>
                    <a:pt x="22199" y="88926"/>
                  </a:cubicBezTo>
                  <a:cubicBezTo>
                    <a:pt x="22764" y="90442"/>
                    <a:pt x="23883" y="89684"/>
                    <a:pt x="24448" y="90442"/>
                  </a:cubicBezTo>
                  <a:cubicBezTo>
                    <a:pt x="24448" y="91200"/>
                    <a:pt x="24448" y="91957"/>
                    <a:pt x="24448" y="91957"/>
                  </a:cubicBezTo>
                  <a:cubicBezTo>
                    <a:pt x="25008" y="92715"/>
                    <a:pt x="25008" y="92715"/>
                    <a:pt x="25573" y="92715"/>
                  </a:cubicBezTo>
                  <a:cubicBezTo>
                    <a:pt x="27822" y="93473"/>
                    <a:pt x="28946" y="94989"/>
                    <a:pt x="30630" y="96505"/>
                  </a:cubicBezTo>
                  <a:cubicBezTo>
                    <a:pt x="31195" y="97263"/>
                    <a:pt x="31755" y="97263"/>
                    <a:pt x="32314" y="98021"/>
                  </a:cubicBezTo>
                  <a:cubicBezTo>
                    <a:pt x="32879" y="99536"/>
                    <a:pt x="33439" y="100294"/>
                    <a:pt x="34563" y="101052"/>
                  </a:cubicBezTo>
                  <a:cubicBezTo>
                    <a:pt x="35128" y="101810"/>
                    <a:pt x="35688" y="102568"/>
                    <a:pt x="36253" y="101810"/>
                  </a:cubicBezTo>
                  <a:cubicBezTo>
                    <a:pt x="36253" y="101810"/>
                    <a:pt x="36812" y="101810"/>
                    <a:pt x="36812" y="101810"/>
                  </a:cubicBezTo>
                  <a:cubicBezTo>
                    <a:pt x="36812" y="101810"/>
                    <a:pt x="37377" y="101810"/>
                    <a:pt x="37377" y="101810"/>
                  </a:cubicBezTo>
                  <a:cubicBezTo>
                    <a:pt x="37377" y="101810"/>
                    <a:pt x="37937" y="101810"/>
                    <a:pt x="37937" y="101810"/>
                  </a:cubicBezTo>
                  <a:cubicBezTo>
                    <a:pt x="37937" y="101052"/>
                    <a:pt x="37377" y="101052"/>
                    <a:pt x="37937" y="101052"/>
                  </a:cubicBezTo>
                  <a:cubicBezTo>
                    <a:pt x="37937" y="101052"/>
                    <a:pt x="37377" y="100294"/>
                    <a:pt x="37937" y="99536"/>
                  </a:cubicBezTo>
                  <a:cubicBezTo>
                    <a:pt x="37937" y="98778"/>
                    <a:pt x="37937" y="98778"/>
                    <a:pt x="38502" y="98778"/>
                  </a:cubicBezTo>
                  <a:cubicBezTo>
                    <a:pt x="39061" y="98021"/>
                    <a:pt x="39621" y="98778"/>
                    <a:pt x="40186" y="98778"/>
                  </a:cubicBezTo>
                  <a:cubicBezTo>
                    <a:pt x="41311" y="98778"/>
                    <a:pt x="41311" y="98778"/>
                    <a:pt x="42435" y="98021"/>
                  </a:cubicBezTo>
                  <a:cubicBezTo>
                    <a:pt x="43560" y="98021"/>
                    <a:pt x="44119" y="100294"/>
                    <a:pt x="45809" y="100294"/>
                  </a:cubicBezTo>
                  <a:cubicBezTo>
                    <a:pt x="46368" y="100294"/>
                    <a:pt x="46368" y="100294"/>
                    <a:pt x="46933" y="100294"/>
                  </a:cubicBezTo>
                  <a:cubicBezTo>
                    <a:pt x="47493" y="100294"/>
                    <a:pt x="46933" y="101052"/>
                    <a:pt x="48052" y="100294"/>
                  </a:cubicBezTo>
                  <a:cubicBezTo>
                    <a:pt x="47493" y="99536"/>
                    <a:pt x="49177" y="100294"/>
                    <a:pt x="49742" y="101052"/>
                  </a:cubicBezTo>
                  <a:cubicBezTo>
                    <a:pt x="49742" y="100294"/>
                    <a:pt x="50301" y="101052"/>
                    <a:pt x="50866" y="101052"/>
                  </a:cubicBezTo>
                  <a:cubicBezTo>
                    <a:pt x="51426" y="101052"/>
                    <a:pt x="51426" y="100294"/>
                    <a:pt x="51991" y="100294"/>
                  </a:cubicBezTo>
                  <a:cubicBezTo>
                    <a:pt x="52550" y="100294"/>
                    <a:pt x="53675" y="100294"/>
                    <a:pt x="54240" y="101052"/>
                  </a:cubicBezTo>
                  <a:cubicBezTo>
                    <a:pt x="55364" y="101810"/>
                    <a:pt x="58732" y="102568"/>
                    <a:pt x="57608" y="100294"/>
                  </a:cubicBezTo>
                  <a:cubicBezTo>
                    <a:pt x="58173" y="100294"/>
                    <a:pt x="58732" y="101052"/>
                    <a:pt x="59857" y="101052"/>
                  </a:cubicBezTo>
                  <a:cubicBezTo>
                    <a:pt x="59297" y="101052"/>
                    <a:pt x="59297" y="101052"/>
                    <a:pt x="58732" y="101052"/>
                  </a:cubicBezTo>
                  <a:cubicBezTo>
                    <a:pt x="59297" y="101052"/>
                    <a:pt x="59857" y="101052"/>
                    <a:pt x="60422" y="101052"/>
                  </a:cubicBezTo>
                  <a:cubicBezTo>
                    <a:pt x="60422" y="98778"/>
                    <a:pt x="62106" y="100294"/>
                    <a:pt x="63230" y="100294"/>
                  </a:cubicBezTo>
                  <a:cubicBezTo>
                    <a:pt x="64355" y="99536"/>
                    <a:pt x="64355" y="99536"/>
                    <a:pt x="65479" y="100294"/>
                  </a:cubicBezTo>
                  <a:cubicBezTo>
                    <a:pt x="65479" y="100294"/>
                    <a:pt x="66039" y="101052"/>
                    <a:pt x="66039" y="101052"/>
                  </a:cubicBezTo>
                  <a:cubicBezTo>
                    <a:pt x="66604" y="101810"/>
                    <a:pt x="66039" y="101810"/>
                    <a:pt x="66604" y="101810"/>
                  </a:cubicBezTo>
                  <a:cubicBezTo>
                    <a:pt x="66604" y="102568"/>
                    <a:pt x="67163" y="103326"/>
                    <a:pt x="67163" y="104084"/>
                  </a:cubicBezTo>
                  <a:cubicBezTo>
                    <a:pt x="67163" y="104084"/>
                    <a:pt x="67163" y="105600"/>
                    <a:pt x="67163" y="105600"/>
                  </a:cubicBezTo>
                  <a:cubicBezTo>
                    <a:pt x="67163" y="105600"/>
                    <a:pt x="67729" y="105600"/>
                    <a:pt x="67729" y="106357"/>
                  </a:cubicBezTo>
                  <a:cubicBezTo>
                    <a:pt x="67729" y="107115"/>
                    <a:pt x="68288" y="107873"/>
                    <a:pt x="68288" y="107873"/>
                  </a:cubicBezTo>
                  <a:cubicBezTo>
                    <a:pt x="68853" y="109389"/>
                    <a:pt x="68288" y="109389"/>
                    <a:pt x="67729" y="110905"/>
                  </a:cubicBezTo>
                  <a:cubicBezTo>
                    <a:pt x="71662" y="111663"/>
                    <a:pt x="75595" y="114694"/>
                    <a:pt x="78968" y="116210"/>
                  </a:cubicBezTo>
                  <a:cubicBezTo>
                    <a:pt x="79533" y="116968"/>
                    <a:pt x="84591" y="120000"/>
                    <a:pt x="85150" y="120000"/>
                  </a:cubicBezTo>
                  <a:cubicBezTo>
                    <a:pt x="85715" y="119242"/>
                    <a:pt x="84591" y="115452"/>
                    <a:pt x="86275" y="116968"/>
                  </a:cubicBezTo>
                  <a:cubicBezTo>
                    <a:pt x="85715" y="116210"/>
                    <a:pt x="85715" y="115452"/>
                    <a:pt x="85150" y="114694"/>
                  </a:cubicBezTo>
                  <a:cubicBezTo>
                    <a:pt x="85150" y="114694"/>
                    <a:pt x="84591" y="114694"/>
                    <a:pt x="84591" y="114694"/>
                  </a:cubicBezTo>
                  <a:cubicBezTo>
                    <a:pt x="84591" y="113936"/>
                    <a:pt x="85150" y="113936"/>
                    <a:pt x="85150" y="113936"/>
                  </a:cubicBezTo>
                  <a:cubicBezTo>
                    <a:pt x="85150" y="113178"/>
                    <a:pt x="84591" y="113178"/>
                    <a:pt x="85150" y="112421"/>
                  </a:cubicBezTo>
                  <a:cubicBezTo>
                    <a:pt x="84591" y="112421"/>
                    <a:pt x="86275" y="107115"/>
                    <a:pt x="86275" y="106357"/>
                  </a:cubicBezTo>
                  <a:cubicBezTo>
                    <a:pt x="86275" y="105600"/>
                    <a:pt x="86840" y="104842"/>
                    <a:pt x="86840" y="104084"/>
                  </a:cubicBezTo>
                  <a:cubicBezTo>
                    <a:pt x="86840" y="103326"/>
                    <a:pt x="86840" y="101052"/>
                    <a:pt x="86275" y="101810"/>
                  </a:cubicBezTo>
                  <a:cubicBezTo>
                    <a:pt x="86840" y="101052"/>
                    <a:pt x="86275" y="101052"/>
                    <a:pt x="86840" y="101052"/>
                  </a:cubicBezTo>
                  <a:cubicBezTo>
                    <a:pt x="86840" y="101052"/>
                    <a:pt x="86840" y="100294"/>
                    <a:pt x="86840" y="99536"/>
                  </a:cubicBezTo>
                  <a:cubicBezTo>
                    <a:pt x="87399" y="99536"/>
                    <a:pt x="87399" y="98778"/>
                    <a:pt x="87399" y="98778"/>
                  </a:cubicBezTo>
                  <a:cubicBezTo>
                    <a:pt x="87399" y="98021"/>
                    <a:pt x="87959" y="98021"/>
                    <a:pt x="87399" y="97263"/>
                  </a:cubicBezTo>
                  <a:cubicBezTo>
                    <a:pt x="88524" y="96505"/>
                    <a:pt x="87959" y="97263"/>
                    <a:pt x="88524" y="95747"/>
                  </a:cubicBezTo>
                  <a:cubicBezTo>
                    <a:pt x="89083" y="95747"/>
                    <a:pt x="89083" y="94989"/>
                    <a:pt x="89648" y="94989"/>
                  </a:cubicBezTo>
                  <a:cubicBezTo>
                    <a:pt x="89648" y="94231"/>
                    <a:pt x="89083" y="94231"/>
                    <a:pt x="89648" y="93473"/>
                  </a:cubicBezTo>
                  <a:cubicBezTo>
                    <a:pt x="89648" y="92715"/>
                    <a:pt x="90208" y="92715"/>
                    <a:pt x="90208" y="91957"/>
                  </a:cubicBezTo>
                  <a:cubicBezTo>
                    <a:pt x="90208" y="91957"/>
                    <a:pt x="90208" y="91200"/>
                    <a:pt x="90773" y="90442"/>
                  </a:cubicBezTo>
                  <a:cubicBezTo>
                    <a:pt x="91332" y="89684"/>
                    <a:pt x="93022" y="90442"/>
                    <a:pt x="92457" y="88926"/>
                  </a:cubicBezTo>
                  <a:cubicBezTo>
                    <a:pt x="92457" y="88926"/>
                    <a:pt x="91897" y="88926"/>
                    <a:pt x="91897" y="88168"/>
                  </a:cubicBezTo>
                  <a:cubicBezTo>
                    <a:pt x="92457" y="87410"/>
                    <a:pt x="93022" y="88168"/>
                    <a:pt x="93022" y="88168"/>
                  </a:cubicBezTo>
                  <a:cubicBezTo>
                    <a:pt x="93022" y="88168"/>
                    <a:pt x="93022" y="88926"/>
                    <a:pt x="93022" y="88926"/>
                  </a:cubicBezTo>
                  <a:cubicBezTo>
                    <a:pt x="93581" y="88926"/>
                    <a:pt x="93581" y="88168"/>
                    <a:pt x="93581" y="88168"/>
                  </a:cubicBezTo>
                  <a:cubicBezTo>
                    <a:pt x="93581" y="88168"/>
                    <a:pt x="93022" y="87410"/>
                    <a:pt x="93022" y="87410"/>
                  </a:cubicBezTo>
                  <a:cubicBezTo>
                    <a:pt x="93022" y="86652"/>
                    <a:pt x="93022" y="86652"/>
                    <a:pt x="92457" y="86652"/>
                  </a:cubicBezTo>
                  <a:cubicBezTo>
                    <a:pt x="93022" y="86652"/>
                    <a:pt x="93022" y="86652"/>
                    <a:pt x="93022" y="86652"/>
                  </a:cubicBezTo>
                  <a:cubicBezTo>
                    <a:pt x="93022" y="86652"/>
                    <a:pt x="92457" y="85894"/>
                    <a:pt x="92457" y="85894"/>
                  </a:cubicBezTo>
                  <a:cubicBezTo>
                    <a:pt x="92457" y="85894"/>
                    <a:pt x="93581" y="85136"/>
                    <a:pt x="93581" y="84378"/>
                  </a:cubicBezTo>
                  <a:cubicBezTo>
                    <a:pt x="93581" y="83621"/>
                    <a:pt x="93581" y="82863"/>
                    <a:pt x="94147" y="82863"/>
                  </a:cubicBezTo>
                  <a:cubicBezTo>
                    <a:pt x="94147" y="82105"/>
                    <a:pt x="93581" y="82105"/>
                    <a:pt x="93022" y="82105"/>
                  </a:cubicBezTo>
                  <a:cubicBezTo>
                    <a:pt x="93581" y="81347"/>
                    <a:pt x="93581" y="81347"/>
                    <a:pt x="93581" y="82105"/>
                  </a:cubicBezTo>
                  <a:cubicBezTo>
                    <a:pt x="94706" y="81347"/>
                    <a:pt x="94147" y="79073"/>
                    <a:pt x="94706" y="78315"/>
                  </a:cubicBezTo>
                  <a:cubicBezTo>
                    <a:pt x="95271" y="77557"/>
                    <a:pt x="96390" y="76800"/>
                    <a:pt x="96955" y="76042"/>
                  </a:cubicBezTo>
                  <a:cubicBezTo>
                    <a:pt x="96390" y="76042"/>
                    <a:pt x="96390" y="76042"/>
                    <a:pt x="96390" y="76042"/>
                  </a:cubicBezTo>
                  <a:cubicBezTo>
                    <a:pt x="96390" y="75284"/>
                    <a:pt x="96955" y="75284"/>
                    <a:pt x="97515" y="75284"/>
                  </a:cubicBezTo>
                  <a:cubicBezTo>
                    <a:pt x="96955" y="75284"/>
                    <a:pt x="96390" y="75284"/>
                    <a:pt x="95831" y="75284"/>
                  </a:cubicBezTo>
                  <a:cubicBezTo>
                    <a:pt x="96390" y="75284"/>
                    <a:pt x="96955" y="74526"/>
                    <a:pt x="96955" y="74526"/>
                  </a:cubicBezTo>
                  <a:cubicBezTo>
                    <a:pt x="97515" y="74526"/>
                    <a:pt x="97515" y="75284"/>
                    <a:pt x="97515" y="74526"/>
                  </a:cubicBezTo>
                  <a:cubicBezTo>
                    <a:pt x="98080" y="73768"/>
                    <a:pt x="98080" y="73010"/>
                    <a:pt x="97515" y="73010"/>
                  </a:cubicBezTo>
                  <a:cubicBezTo>
                    <a:pt x="96955" y="73768"/>
                    <a:pt x="98080" y="72252"/>
                    <a:pt x="98080" y="72252"/>
                  </a:cubicBezTo>
                  <a:cubicBezTo>
                    <a:pt x="98080" y="71494"/>
                    <a:pt x="98080" y="69978"/>
                    <a:pt x="98080" y="69978"/>
                  </a:cubicBezTo>
                  <a:cubicBezTo>
                    <a:pt x="98080" y="69978"/>
                    <a:pt x="98080" y="69978"/>
                    <a:pt x="97515" y="70736"/>
                  </a:cubicBezTo>
                  <a:cubicBezTo>
                    <a:pt x="98080" y="69978"/>
                    <a:pt x="98080" y="69978"/>
                    <a:pt x="98080" y="69221"/>
                  </a:cubicBezTo>
                  <a:cubicBezTo>
                    <a:pt x="97515" y="69978"/>
                    <a:pt x="97515" y="69978"/>
                    <a:pt x="96955" y="69978"/>
                  </a:cubicBezTo>
                  <a:cubicBezTo>
                    <a:pt x="97515" y="69978"/>
                    <a:pt x="97515" y="69221"/>
                    <a:pt x="97515" y="69221"/>
                  </a:cubicBezTo>
                  <a:cubicBezTo>
                    <a:pt x="96955" y="69221"/>
                    <a:pt x="97515" y="69221"/>
                    <a:pt x="97515" y="68463"/>
                  </a:cubicBezTo>
                  <a:cubicBezTo>
                    <a:pt x="97515" y="69221"/>
                    <a:pt x="98639" y="69221"/>
                    <a:pt x="99204" y="68463"/>
                  </a:cubicBezTo>
                  <a:cubicBezTo>
                    <a:pt x="99204" y="68463"/>
                    <a:pt x="99764" y="67705"/>
                    <a:pt x="99764" y="66947"/>
                  </a:cubicBezTo>
                  <a:cubicBezTo>
                    <a:pt x="99764" y="66947"/>
                    <a:pt x="99764" y="66947"/>
                    <a:pt x="99204" y="66189"/>
                  </a:cubicBezTo>
                  <a:cubicBezTo>
                    <a:pt x="99204" y="66189"/>
                    <a:pt x="99764" y="66189"/>
                    <a:pt x="99764" y="66189"/>
                  </a:cubicBezTo>
                  <a:cubicBezTo>
                    <a:pt x="99764" y="66189"/>
                    <a:pt x="99204" y="66189"/>
                    <a:pt x="99204" y="66189"/>
                  </a:cubicBezTo>
                  <a:cubicBezTo>
                    <a:pt x="99764" y="65431"/>
                    <a:pt x="99764" y="65431"/>
                    <a:pt x="100329" y="65431"/>
                  </a:cubicBezTo>
                  <a:cubicBezTo>
                    <a:pt x="100329" y="66189"/>
                    <a:pt x="100329" y="66189"/>
                    <a:pt x="100329" y="66189"/>
                  </a:cubicBezTo>
                  <a:cubicBezTo>
                    <a:pt x="100888" y="65431"/>
                    <a:pt x="101453" y="63157"/>
                    <a:pt x="102013" y="61642"/>
                  </a:cubicBezTo>
                  <a:cubicBezTo>
                    <a:pt x="102578" y="60884"/>
                    <a:pt x="103137" y="60126"/>
                    <a:pt x="104262" y="60126"/>
                  </a:cubicBezTo>
                  <a:cubicBezTo>
                    <a:pt x="104821" y="59368"/>
                    <a:pt x="105946" y="59368"/>
                    <a:pt x="106511" y="58610"/>
                  </a:cubicBezTo>
                  <a:cubicBezTo>
                    <a:pt x="105946" y="58610"/>
                    <a:pt x="105386" y="58610"/>
                    <a:pt x="105386" y="57852"/>
                  </a:cubicBezTo>
                  <a:cubicBezTo>
                    <a:pt x="105946" y="57852"/>
                    <a:pt x="105946" y="57852"/>
                    <a:pt x="106511" y="57852"/>
                  </a:cubicBezTo>
                  <a:cubicBezTo>
                    <a:pt x="106511" y="56336"/>
                    <a:pt x="109319" y="55578"/>
                    <a:pt x="109884" y="54821"/>
                  </a:cubicBezTo>
                  <a:cubicBezTo>
                    <a:pt x="109319" y="54063"/>
                    <a:pt x="109884" y="52547"/>
                    <a:pt x="109884" y="51789"/>
                  </a:cubicBezTo>
                  <a:cubicBezTo>
                    <a:pt x="108195" y="50273"/>
                    <a:pt x="111009" y="48757"/>
                    <a:pt x="111568" y="47242"/>
                  </a:cubicBezTo>
                  <a:cubicBezTo>
                    <a:pt x="112128" y="46484"/>
                    <a:pt x="112693" y="44968"/>
                    <a:pt x="112693" y="44210"/>
                  </a:cubicBezTo>
                  <a:cubicBezTo>
                    <a:pt x="113252" y="43452"/>
                    <a:pt x="113252" y="42694"/>
                    <a:pt x="113817" y="41936"/>
                  </a:cubicBezTo>
                  <a:cubicBezTo>
                    <a:pt x="113817" y="41178"/>
                    <a:pt x="113817" y="40421"/>
                    <a:pt x="113817" y="39663"/>
                  </a:cubicBezTo>
                  <a:cubicBezTo>
                    <a:pt x="113817" y="38905"/>
                    <a:pt x="114377" y="38147"/>
                    <a:pt x="114942" y="37389"/>
                  </a:cubicBezTo>
                  <a:cubicBezTo>
                    <a:pt x="114942" y="37389"/>
                    <a:pt x="114942" y="35115"/>
                    <a:pt x="114942" y="35115"/>
                  </a:cubicBezTo>
                  <a:cubicBezTo>
                    <a:pt x="114942" y="34357"/>
                    <a:pt x="114377" y="35115"/>
                    <a:pt x="114377" y="34357"/>
                  </a:cubicBezTo>
                  <a:cubicBezTo>
                    <a:pt x="113817" y="33600"/>
                    <a:pt x="114377" y="32084"/>
                    <a:pt x="114377" y="31326"/>
                  </a:cubicBezTo>
                  <a:cubicBezTo>
                    <a:pt x="114377" y="29052"/>
                    <a:pt x="115501" y="27536"/>
                    <a:pt x="116066" y="24505"/>
                  </a:cubicBezTo>
                  <a:cubicBezTo>
                    <a:pt x="116626" y="22231"/>
                    <a:pt x="117191" y="19200"/>
                    <a:pt x="117750" y="16926"/>
                  </a:cubicBezTo>
                  <a:cubicBezTo>
                    <a:pt x="117750" y="16168"/>
                    <a:pt x="117191" y="15410"/>
                    <a:pt x="117191" y="14652"/>
                  </a:cubicBezTo>
                  <a:cubicBezTo>
                    <a:pt x="117191" y="13894"/>
                    <a:pt x="117750" y="13136"/>
                    <a:pt x="118316" y="13136"/>
                  </a:cubicBezTo>
                  <a:cubicBezTo>
                    <a:pt x="118316" y="12378"/>
                    <a:pt x="118316" y="12378"/>
                    <a:pt x="118316" y="11621"/>
                  </a:cubicBezTo>
                  <a:cubicBezTo>
                    <a:pt x="118316" y="10105"/>
                    <a:pt x="119440" y="10105"/>
                    <a:pt x="120000" y="8589"/>
                  </a:cubicBezTo>
                  <a:cubicBezTo>
                    <a:pt x="120000" y="7831"/>
                    <a:pt x="120000" y="6315"/>
                    <a:pt x="120000" y="6315"/>
                  </a:cubicBezTo>
                  <a:close/>
                  <a:moveTo>
                    <a:pt x="76719" y="57852"/>
                  </a:moveTo>
                  <a:cubicBezTo>
                    <a:pt x="77284" y="57094"/>
                    <a:pt x="77844" y="56336"/>
                    <a:pt x="78409" y="57094"/>
                  </a:cubicBezTo>
                  <a:cubicBezTo>
                    <a:pt x="78409" y="56336"/>
                    <a:pt x="78409" y="56336"/>
                    <a:pt x="78968" y="55578"/>
                  </a:cubicBezTo>
                  <a:cubicBezTo>
                    <a:pt x="78968" y="56336"/>
                    <a:pt x="78968" y="56336"/>
                    <a:pt x="78968" y="57094"/>
                  </a:cubicBezTo>
                  <a:cubicBezTo>
                    <a:pt x="78968" y="57094"/>
                    <a:pt x="78968" y="57094"/>
                    <a:pt x="78968" y="57094"/>
                  </a:cubicBezTo>
                  <a:cubicBezTo>
                    <a:pt x="79533" y="58610"/>
                    <a:pt x="76719" y="56336"/>
                    <a:pt x="78409" y="58610"/>
                  </a:cubicBezTo>
                  <a:cubicBezTo>
                    <a:pt x="77284" y="58610"/>
                    <a:pt x="78409" y="59368"/>
                    <a:pt x="78409" y="59368"/>
                  </a:cubicBezTo>
                  <a:cubicBezTo>
                    <a:pt x="78409" y="59368"/>
                    <a:pt x="78409" y="60126"/>
                    <a:pt x="78409" y="60884"/>
                  </a:cubicBezTo>
                  <a:cubicBezTo>
                    <a:pt x="77844" y="60126"/>
                    <a:pt x="78409" y="59368"/>
                    <a:pt x="77284" y="59368"/>
                  </a:cubicBezTo>
                  <a:cubicBezTo>
                    <a:pt x="77844" y="58610"/>
                    <a:pt x="77844" y="58610"/>
                    <a:pt x="77284" y="58610"/>
                  </a:cubicBezTo>
                  <a:cubicBezTo>
                    <a:pt x="77284" y="58610"/>
                    <a:pt x="77284" y="58610"/>
                    <a:pt x="77284" y="57852"/>
                  </a:cubicBezTo>
                  <a:cubicBezTo>
                    <a:pt x="76719" y="58610"/>
                    <a:pt x="77284" y="57852"/>
                    <a:pt x="76719" y="57852"/>
                  </a:cubicBezTo>
                  <a:close/>
                  <a:moveTo>
                    <a:pt x="75595" y="73768"/>
                  </a:moveTo>
                  <a:cubicBezTo>
                    <a:pt x="76160" y="73768"/>
                    <a:pt x="76719" y="73768"/>
                    <a:pt x="76719" y="73768"/>
                  </a:cubicBezTo>
                  <a:cubicBezTo>
                    <a:pt x="76160" y="73768"/>
                    <a:pt x="76160" y="74526"/>
                    <a:pt x="76719" y="74526"/>
                  </a:cubicBezTo>
                  <a:cubicBezTo>
                    <a:pt x="76160" y="74526"/>
                    <a:pt x="76160" y="74526"/>
                    <a:pt x="76160" y="73768"/>
                  </a:cubicBezTo>
                  <a:cubicBezTo>
                    <a:pt x="76160" y="74526"/>
                    <a:pt x="75595" y="74526"/>
                    <a:pt x="75595" y="74526"/>
                  </a:cubicBezTo>
                  <a:cubicBezTo>
                    <a:pt x="75595" y="74526"/>
                    <a:pt x="75595" y="74526"/>
                    <a:pt x="75595" y="73768"/>
                  </a:cubicBezTo>
                  <a:close/>
                  <a:moveTo>
                    <a:pt x="80093" y="91957"/>
                  </a:moveTo>
                  <a:cubicBezTo>
                    <a:pt x="79533" y="92715"/>
                    <a:pt x="78409" y="91957"/>
                    <a:pt x="77844" y="92715"/>
                  </a:cubicBezTo>
                  <a:cubicBezTo>
                    <a:pt x="77844" y="92715"/>
                    <a:pt x="77284" y="93473"/>
                    <a:pt x="77284" y="93473"/>
                  </a:cubicBezTo>
                  <a:cubicBezTo>
                    <a:pt x="77284" y="94989"/>
                    <a:pt x="76719" y="95747"/>
                    <a:pt x="77284" y="96505"/>
                  </a:cubicBezTo>
                  <a:cubicBezTo>
                    <a:pt x="77284" y="97263"/>
                    <a:pt x="77284" y="98778"/>
                    <a:pt x="76719" y="98778"/>
                  </a:cubicBezTo>
                  <a:cubicBezTo>
                    <a:pt x="76160" y="99536"/>
                    <a:pt x="75595" y="98778"/>
                    <a:pt x="75035" y="98021"/>
                  </a:cubicBezTo>
                  <a:cubicBezTo>
                    <a:pt x="75035" y="98021"/>
                    <a:pt x="75035" y="97263"/>
                    <a:pt x="75035" y="97263"/>
                  </a:cubicBezTo>
                  <a:cubicBezTo>
                    <a:pt x="75035" y="97263"/>
                    <a:pt x="74470" y="97263"/>
                    <a:pt x="73911" y="96505"/>
                  </a:cubicBezTo>
                  <a:cubicBezTo>
                    <a:pt x="73911" y="96505"/>
                    <a:pt x="73911" y="94231"/>
                    <a:pt x="73911" y="94231"/>
                  </a:cubicBezTo>
                  <a:cubicBezTo>
                    <a:pt x="73911" y="92715"/>
                    <a:pt x="74470" y="91957"/>
                    <a:pt x="75035" y="91200"/>
                  </a:cubicBezTo>
                  <a:cubicBezTo>
                    <a:pt x="75595" y="90442"/>
                    <a:pt x="76719" y="88926"/>
                    <a:pt x="77284" y="89684"/>
                  </a:cubicBezTo>
                  <a:cubicBezTo>
                    <a:pt x="77844" y="89684"/>
                    <a:pt x="77844" y="90442"/>
                    <a:pt x="77844" y="90442"/>
                  </a:cubicBezTo>
                  <a:cubicBezTo>
                    <a:pt x="78409" y="91200"/>
                    <a:pt x="79533" y="91200"/>
                    <a:pt x="80093" y="91957"/>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07" name="Shape 2507"/>
            <p:cNvSpPr/>
            <p:nvPr/>
          </p:nvSpPr>
          <p:spPr>
            <a:xfrm>
              <a:off x="8006910" y="5592803"/>
              <a:ext cx="145509" cy="173616"/>
            </a:xfrm>
            <a:custGeom>
              <a:avLst/>
              <a:gdLst/>
              <a:ahLst/>
              <a:cxnLst/>
              <a:rect l="0" t="0" r="0" b="0"/>
              <a:pathLst>
                <a:path w="120000" h="120000" extrusionOk="0">
                  <a:moveTo>
                    <a:pt x="120000" y="28776"/>
                  </a:moveTo>
                  <a:cubicBezTo>
                    <a:pt x="98183" y="19659"/>
                    <a:pt x="87272" y="19659"/>
                    <a:pt x="76361" y="10536"/>
                  </a:cubicBezTo>
                  <a:cubicBezTo>
                    <a:pt x="54544" y="-7709"/>
                    <a:pt x="54544" y="1413"/>
                    <a:pt x="32727" y="10536"/>
                  </a:cubicBezTo>
                  <a:cubicBezTo>
                    <a:pt x="10911" y="28776"/>
                    <a:pt x="0" y="28776"/>
                    <a:pt x="0" y="47022"/>
                  </a:cubicBezTo>
                  <a:cubicBezTo>
                    <a:pt x="0" y="56145"/>
                    <a:pt x="0" y="74391"/>
                    <a:pt x="0" y="83513"/>
                  </a:cubicBezTo>
                  <a:cubicBezTo>
                    <a:pt x="10911" y="92631"/>
                    <a:pt x="10911" y="92631"/>
                    <a:pt x="10911" y="92631"/>
                  </a:cubicBezTo>
                  <a:cubicBezTo>
                    <a:pt x="10911" y="92631"/>
                    <a:pt x="21816" y="83513"/>
                    <a:pt x="21816" y="92631"/>
                  </a:cubicBezTo>
                  <a:cubicBezTo>
                    <a:pt x="21816" y="92631"/>
                    <a:pt x="21816" y="92631"/>
                    <a:pt x="21816" y="101754"/>
                  </a:cubicBezTo>
                  <a:cubicBezTo>
                    <a:pt x="32727" y="110877"/>
                    <a:pt x="32727" y="120000"/>
                    <a:pt x="54544" y="120000"/>
                  </a:cubicBezTo>
                  <a:cubicBezTo>
                    <a:pt x="65455" y="110877"/>
                    <a:pt x="65455" y="92631"/>
                    <a:pt x="65455" y="92631"/>
                  </a:cubicBezTo>
                  <a:cubicBezTo>
                    <a:pt x="54544" y="74391"/>
                    <a:pt x="65455" y="65268"/>
                    <a:pt x="65455" y="56145"/>
                  </a:cubicBezTo>
                  <a:cubicBezTo>
                    <a:pt x="76361" y="47022"/>
                    <a:pt x="65455" y="37899"/>
                    <a:pt x="76361" y="37899"/>
                  </a:cubicBezTo>
                  <a:cubicBezTo>
                    <a:pt x="87272" y="28776"/>
                    <a:pt x="109088" y="37899"/>
                    <a:pt x="120000" y="2877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2508" name="Shape 2508"/>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09" name="Shape 2509"/>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510" name="Shape 2510"/>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2511" name="Shape 2511"/>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512" name="Shape 2512"/>
          <p:cNvGrpSpPr/>
          <p:nvPr/>
        </p:nvGrpSpPr>
        <p:grpSpPr>
          <a:xfrm>
            <a:off x="632552" y="631470"/>
            <a:ext cx="1273177" cy="1304442"/>
            <a:chOff x="0" y="0"/>
            <a:chExt cx="1273176" cy="1304442"/>
          </a:xfrm>
        </p:grpSpPr>
        <p:sp>
          <p:nvSpPr>
            <p:cNvPr id="2513" name="Shape 2513"/>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14" name="Shape 251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2515" name="Shape 2515"/>
          <p:cNvGrpSpPr/>
          <p:nvPr/>
        </p:nvGrpSpPr>
        <p:grpSpPr>
          <a:xfrm>
            <a:off x="632552" y="11635888"/>
            <a:ext cx="1328635" cy="1329425"/>
            <a:chOff x="0" y="-56246"/>
            <a:chExt cx="1328634" cy="1329422"/>
          </a:xfrm>
        </p:grpSpPr>
        <p:sp>
          <p:nvSpPr>
            <p:cNvPr id="2516" name="Shape 2516"/>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17" name="Shape 251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85</a:t>
              </a:fld>
              <a:r>
                <a:rPr lang="en-US" sz="2400" b="0" i="0" u="none" strike="noStrike" cap="none">
                  <a:solidFill>
                    <a:srgbClr val="DDDDDD"/>
                  </a:solidFill>
                  <a:latin typeface="Open Sans Light"/>
                  <a:ea typeface="Open Sans Light"/>
                  <a:cs typeface="Open Sans Light"/>
                  <a:sym typeface="Open Sans Light"/>
                </a:rPr>
                <a:t>￼</a:t>
              </a:r>
            </a:p>
          </p:txBody>
        </p:sp>
        <p:sp>
          <p:nvSpPr>
            <p:cNvPr id="2518" name="Shape 2518"/>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519" name="Shape 2519"/>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520" name="Shape 2520"/>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Australia</a:t>
            </a:r>
          </a:p>
        </p:txBody>
      </p:sp>
      <p:sp>
        <p:nvSpPr>
          <p:cNvPr id="2521" name="Shape 2521"/>
          <p:cNvSpPr/>
          <p:nvPr/>
        </p:nvSpPr>
        <p:spPr>
          <a:xfrm>
            <a:off x="17158329" y="6730540"/>
            <a:ext cx="2308117"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22" name="Shape 2522"/>
          <p:cNvSpPr txBox="1"/>
          <p:nvPr/>
        </p:nvSpPr>
        <p:spPr>
          <a:xfrm>
            <a:off x="17492443" y="7670310"/>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Shape 2527"/>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86</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528" name="Shape 2528"/>
          <p:cNvGrpSpPr/>
          <p:nvPr/>
        </p:nvGrpSpPr>
        <p:grpSpPr>
          <a:xfrm>
            <a:off x="14353762" y="1133583"/>
            <a:ext cx="5430504" cy="11143575"/>
            <a:chOff x="0" y="0"/>
            <a:chExt cx="5430502" cy="11143572"/>
          </a:xfrm>
        </p:grpSpPr>
        <p:sp>
          <p:nvSpPr>
            <p:cNvPr id="2529" name="Shape 2529"/>
            <p:cNvSpPr/>
            <p:nvPr/>
          </p:nvSpPr>
          <p:spPr>
            <a:xfrm>
              <a:off x="1539371" y="7452107"/>
              <a:ext cx="1476061" cy="1811695"/>
            </a:xfrm>
            <a:custGeom>
              <a:avLst/>
              <a:gdLst/>
              <a:ahLst/>
              <a:cxnLst/>
              <a:rect l="0" t="0" r="0" b="0"/>
              <a:pathLst>
                <a:path w="120000" h="120000" extrusionOk="0">
                  <a:moveTo>
                    <a:pt x="24708" y="40000"/>
                  </a:moveTo>
                  <a:cubicBezTo>
                    <a:pt x="24708" y="40000"/>
                    <a:pt x="26472" y="40000"/>
                    <a:pt x="26472" y="40000"/>
                  </a:cubicBezTo>
                  <a:cubicBezTo>
                    <a:pt x="24708" y="40000"/>
                    <a:pt x="24708" y="40000"/>
                    <a:pt x="24708" y="40000"/>
                  </a:cubicBezTo>
                  <a:cubicBezTo>
                    <a:pt x="24708" y="41427"/>
                    <a:pt x="24708" y="40000"/>
                    <a:pt x="24708" y="40000"/>
                  </a:cubicBezTo>
                  <a:close/>
                  <a:moveTo>
                    <a:pt x="1764" y="91427"/>
                  </a:moveTo>
                  <a:cubicBezTo>
                    <a:pt x="0" y="92855"/>
                    <a:pt x="0" y="92855"/>
                    <a:pt x="0" y="92855"/>
                  </a:cubicBezTo>
                  <a:cubicBezTo>
                    <a:pt x="1764" y="92855"/>
                    <a:pt x="1764" y="92855"/>
                    <a:pt x="1764" y="91427"/>
                  </a:cubicBezTo>
                  <a:close/>
                  <a:moveTo>
                    <a:pt x="3528" y="100000"/>
                  </a:moveTo>
                  <a:cubicBezTo>
                    <a:pt x="3528" y="100000"/>
                    <a:pt x="1764" y="100000"/>
                    <a:pt x="1764" y="100000"/>
                  </a:cubicBezTo>
                  <a:cubicBezTo>
                    <a:pt x="3528" y="100000"/>
                    <a:pt x="3528" y="100000"/>
                    <a:pt x="3528" y="100000"/>
                  </a:cubicBezTo>
                  <a:cubicBezTo>
                    <a:pt x="3528" y="100000"/>
                    <a:pt x="3528" y="100000"/>
                    <a:pt x="3528" y="100000"/>
                  </a:cubicBezTo>
                  <a:close/>
                  <a:moveTo>
                    <a:pt x="28236" y="105716"/>
                  </a:moveTo>
                  <a:cubicBezTo>
                    <a:pt x="30001" y="105716"/>
                    <a:pt x="28236" y="105716"/>
                    <a:pt x="30001" y="105716"/>
                  </a:cubicBezTo>
                  <a:cubicBezTo>
                    <a:pt x="30001" y="105716"/>
                    <a:pt x="30001" y="105716"/>
                    <a:pt x="28236" y="105716"/>
                  </a:cubicBezTo>
                  <a:close/>
                  <a:moveTo>
                    <a:pt x="30001" y="8572"/>
                  </a:moveTo>
                  <a:cubicBezTo>
                    <a:pt x="33530" y="8572"/>
                    <a:pt x="37059" y="14283"/>
                    <a:pt x="35294" y="8572"/>
                  </a:cubicBezTo>
                  <a:cubicBezTo>
                    <a:pt x="33530" y="5716"/>
                    <a:pt x="28236" y="7144"/>
                    <a:pt x="30001" y="8572"/>
                  </a:cubicBezTo>
                  <a:close/>
                  <a:moveTo>
                    <a:pt x="120000" y="97144"/>
                  </a:moveTo>
                  <a:cubicBezTo>
                    <a:pt x="120000" y="95716"/>
                    <a:pt x="120000" y="95716"/>
                    <a:pt x="120000" y="94283"/>
                  </a:cubicBezTo>
                  <a:cubicBezTo>
                    <a:pt x="118235" y="94283"/>
                    <a:pt x="116471" y="92855"/>
                    <a:pt x="114706" y="91427"/>
                  </a:cubicBezTo>
                  <a:cubicBezTo>
                    <a:pt x="114706" y="91427"/>
                    <a:pt x="111177" y="88572"/>
                    <a:pt x="111177" y="88572"/>
                  </a:cubicBezTo>
                  <a:cubicBezTo>
                    <a:pt x="109413" y="88572"/>
                    <a:pt x="109413" y="90000"/>
                    <a:pt x="109413" y="90000"/>
                  </a:cubicBezTo>
                  <a:cubicBezTo>
                    <a:pt x="107648" y="88572"/>
                    <a:pt x="107648" y="90000"/>
                    <a:pt x="105884" y="88572"/>
                  </a:cubicBezTo>
                  <a:cubicBezTo>
                    <a:pt x="102355" y="87144"/>
                    <a:pt x="102355" y="84283"/>
                    <a:pt x="100585" y="81427"/>
                  </a:cubicBezTo>
                  <a:cubicBezTo>
                    <a:pt x="100585" y="81427"/>
                    <a:pt x="98820" y="80000"/>
                    <a:pt x="98820" y="80000"/>
                  </a:cubicBezTo>
                  <a:cubicBezTo>
                    <a:pt x="98820" y="80000"/>
                    <a:pt x="100585" y="80000"/>
                    <a:pt x="100585" y="78572"/>
                  </a:cubicBezTo>
                  <a:cubicBezTo>
                    <a:pt x="100585" y="78572"/>
                    <a:pt x="98820" y="77144"/>
                    <a:pt x="98820" y="77144"/>
                  </a:cubicBezTo>
                  <a:cubicBezTo>
                    <a:pt x="98820" y="77144"/>
                    <a:pt x="100585" y="77144"/>
                    <a:pt x="100585" y="75716"/>
                  </a:cubicBezTo>
                  <a:cubicBezTo>
                    <a:pt x="100585" y="75716"/>
                    <a:pt x="100585" y="74283"/>
                    <a:pt x="100585" y="75716"/>
                  </a:cubicBezTo>
                  <a:cubicBezTo>
                    <a:pt x="100585" y="75716"/>
                    <a:pt x="100585" y="75716"/>
                    <a:pt x="100585" y="74283"/>
                  </a:cubicBezTo>
                  <a:cubicBezTo>
                    <a:pt x="100585" y="74283"/>
                    <a:pt x="100585" y="72855"/>
                    <a:pt x="102355" y="72855"/>
                  </a:cubicBezTo>
                  <a:cubicBezTo>
                    <a:pt x="102355" y="71427"/>
                    <a:pt x="105884" y="68572"/>
                    <a:pt x="105884" y="68572"/>
                  </a:cubicBezTo>
                  <a:cubicBezTo>
                    <a:pt x="105884" y="70000"/>
                    <a:pt x="105884" y="67144"/>
                    <a:pt x="105884" y="67144"/>
                  </a:cubicBezTo>
                  <a:cubicBezTo>
                    <a:pt x="105884" y="64283"/>
                    <a:pt x="109413" y="65716"/>
                    <a:pt x="105884" y="64283"/>
                  </a:cubicBezTo>
                  <a:cubicBezTo>
                    <a:pt x="104119" y="64283"/>
                    <a:pt x="102355" y="64283"/>
                    <a:pt x="102355" y="64283"/>
                  </a:cubicBezTo>
                  <a:cubicBezTo>
                    <a:pt x="100585" y="64283"/>
                    <a:pt x="98820" y="62855"/>
                    <a:pt x="98820" y="61427"/>
                  </a:cubicBezTo>
                  <a:cubicBezTo>
                    <a:pt x="97056" y="61427"/>
                    <a:pt x="95291" y="60000"/>
                    <a:pt x="95291" y="58572"/>
                  </a:cubicBezTo>
                  <a:cubicBezTo>
                    <a:pt x="95291" y="55716"/>
                    <a:pt x="102355" y="55716"/>
                    <a:pt x="104119" y="54283"/>
                  </a:cubicBezTo>
                  <a:cubicBezTo>
                    <a:pt x="105884" y="54283"/>
                    <a:pt x="107648" y="51427"/>
                    <a:pt x="104119" y="51427"/>
                  </a:cubicBezTo>
                  <a:cubicBezTo>
                    <a:pt x="104119" y="51427"/>
                    <a:pt x="102355" y="52855"/>
                    <a:pt x="100585" y="52855"/>
                  </a:cubicBezTo>
                  <a:cubicBezTo>
                    <a:pt x="100585" y="54283"/>
                    <a:pt x="98820" y="52855"/>
                    <a:pt x="98820" y="50000"/>
                  </a:cubicBezTo>
                  <a:cubicBezTo>
                    <a:pt x="98820" y="50000"/>
                    <a:pt x="102355" y="48572"/>
                    <a:pt x="102355" y="48572"/>
                  </a:cubicBezTo>
                  <a:cubicBezTo>
                    <a:pt x="102355" y="47144"/>
                    <a:pt x="102355" y="45716"/>
                    <a:pt x="104119" y="44283"/>
                  </a:cubicBezTo>
                  <a:cubicBezTo>
                    <a:pt x="104119" y="42855"/>
                    <a:pt x="105884" y="42855"/>
                    <a:pt x="105884" y="41427"/>
                  </a:cubicBezTo>
                  <a:cubicBezTo>
                    <a:pt x="104119" y="38572"/>
                    <a:pt x="100585" y="40000"/>
                    <a:pt x="98820" y="37144"/>
                  </a:cubicBezTo>
                  <a:cubicBezTo>
                    <a:pt x="97056" y="37144"/>
                    <a:pt x="98820" y="32855"/>
                    <a:pt x="98820" y="32855"/>
                  </a:cubicBezTo>
                  <a:cubicBezTo>
                    <a:pt x="100585" y="30000"/>
                    <a:pt x="104119" y="28572"/>
                    <a:pt x="105884" y="28572"/>
                  </a:cubicBezTo>
                  <a:cubicBezTo>
                    <a:pt x="107648" y="28572"/>
                    <a:pt x="107648" y="30000"/>
                    <a:pt x="107648" y="30000"/>
                  </a:cubicBezTo>
                  <a:cubicBezTo>
                    <a:pt x="109413" y="30000"/>
                    <a:pt x="109413" y="28572"/>
                    <a:pt x="111177" y="28572"/>
                  </a:cubicBezTo>
                  <a:cubicBezTo>
                    <a:pt x="112942" y="30000"/>
                    <a:pt x="112942" y="31427"/>
                    <a:pt x="114706" y="31427"/>
                  </a:cubicBezTo>
                  <a:cubicBezTo>
                    <a:pt x="121764" y="30000"/>
                    <a:pt x="112942" y="25716"/>
                    <a:pt x="112942" y="25716"/>
                  </a:cubicBezTo>
                  <a:cubicBezTo>
                    <a:pt x="111177" y="24283"/>
                    <a:pt x="111177" y="22855"/>
                    <a:pt x="111177" y="21427"/>
                  </a:cubicBezTo>
                  <a:cubicBezTo>
                    <a:pt x="109413" y="20000"/>
                    <a:pt x="107648" y="18572"/>
                    <a:pt x="107648" y="17144"/>
                  </a:cubicBezTo>
                  <a:cubicBezTo>
                    <a:pt x="107648" y="14283"/>
                    <a:pt x="109413" y="15716"/>
                    <a:pt x="107648" y="14283"/>
                  </a:cubicBezTo>
                  <a:cubicBezTo>
                    <a:pt x="107648" y="11427"/>
                    <a:pt x="104119" y="10000"/>
                    <a:pt x="100585" y="10000"/>
                  </a:cubicBezTo>
                  <a:cubicBezTo>
                    <a:pt x="100585" y="10000"/>
                    <a:pt x="100585" y="11427"/>
                    <a:pt x="100585" y="11427"/>
                  </a:cubicBezTo>
                  <a:cubicBezTo>
                    <a:pt x="98820" y="8572"/>
                    <a:pt x="95291" y="8572"/>
                    <a:pt x="93527" y="7144"/>
                  </a:cubicBezTo>
                  <a:cubicBezTo>
                    <a:pt x="89998" y="4283"/>
                    <a:pt x="88234" y="4283"/>
                    <a:pt x="82940" y="7144"/>
                  </a:cubicBezTo>
                  <a:cubicBezTo>
                    <a:pt x="79411" y="8572"/>
                    <a:pt x="75882" y="10000"/>
                    <a:pt x="72354" y="8572"/>
                  </a:cubicBezTo>
                  <a:cubicBezTo>
                    <a:pt x="72354" y="8572"/>
                    <a:pt x="70589" y="7144"/>
                    <a:pt x="70589" y="7144"/>
                  </a:cubicBezTo>
                  <a:cubicBezTo>
                    <a:pt x="70589" y="5716"/>
                    <a:pt x="68825" y="7144"/>
                    <a:pt x="68825" y="7144"/>
                  </a:cubicBezTo>
                  <a:cubicBezTo>
                    <a:pt x="67060" y="5716"/>
                    <a:pt x="67060" y="5716"/>
                    <a:pt x="65296" y="5716"/>
                  </a:cubicBezTo>
                  <a:cubicBezTo>
                    <a:pt x="67060" y="5716"/>
                    <a:pt x="67060" y="7144"/>
                    <a:pt x="68825" y="8572"/>
                  </a:cubicBezTo>
                  <a:cubicBezTo>
                    <a:pt x="65296" y="8572"/>
                    <a:pt x="61767" y="10000"/>
                    <a:pt x="59997" y="11427"/>
                  </a:cubicBezTo>
                  <a:cubicBezTo>
                    <a:pt x="58232" y="11427"/>
                    <a:pt x="56468" y="11427"/>
                    <a:pt x="54703" y="11427"/>
                  </a:cubicBezTo>
                  <a:cubicBezTo>
                    <a:pt x="51174" y="12855"/>
                    <a:pt x="51174" y="14283"/>
                    <a:pt x="49410" y="15716"/>
                  </a:cubicBezTo>
                  <a:cubicBezTo>
                    <a:pt x="47645" y="17144"/>
                    <a:pt x="47645" y="18572"/>
                    <a:pt x="45881" y="20000"/>
                  </a:cubicBezTo>
                  <a:cubicBezTo>
                    <a:pt x="45881" y="20000"/>
                    <a:pt x="45881" y="18572"/>
                    <a:pt x="45881" y="18572"/>
                  </a:cubicBezTo>
                  <a:cubicBezTo>
                    <a:pt x="44117" y="21427"/>
                    <a:pt x="45881" y="22855"/>
                    <a:pt x="42352" y="24283"/>
                  </a:cubicBezTo>
                  <a:cubicBezTo>
                    <a:pt x="40588" y="27144"/>
                    <a:pt x="38823" y="28572"/>
                    <a:pt x="35294" y="30000"/>
                  </a:cubicBezTo>
                  <a:cubicBezTo>
                    <a:pt x="31765" y="31427"/>
                    <a:pt x="28236" y="34283"/>
                    <a:pt x="26472" y="38572"/>
                  </a:cubicBezTo>
                  <a:cubicBezTo>
                    <a:pt x="28236" y="38572"/>
                    <a:pt x="31765" y="37144"/>
                    <a:pt x="33530" y="37144"/>
                  </a:cubicBezTo>
                  <a:cubicBezTo>
                    <a:pt x="35294" y="37144"/>
                    <a:pt x="35294" y="38572"/>
                    <a:pt x="37059" y="38572"/>
                  </a:cubicBezTo>
                  <a:cubicBezTo>
                    <a:pt x="38823" y="38572"/>
                    <a:pt x="37059" y="37144"/>
                    <a:pt x="38823" y="37144"/>
                  </a:cubicBezTo>
                  <a:cubicBezTo>
                    <a:pt x="38823" y="34283"/>
                    <a:pt x="40588" y="32855"/>
                    <a:pt x="44117" y="31427"/>
                  </a:cubicBezTo>
                  <a:cubicBezTo>
                    <a:pt x="45881" y="31427"/>
                    <a:pt x="47645" y="31427"/>
                    <a:pt x="49410" y="31427"/>
                  </a:cubicBezTo>
                  <a:cubicBezTo>
                    <a:pt x="51174" y="30000"/>
                    <a:pt x="52939" y="31427"/>
                    <a:pt x="54703" y="30000"/>
                  </a:cubicBezTo>
                  <a:cubicBezTo>
                    <a:pt x="56468" y="31427"/>
                    <a:pt x="56468" y="31427"/>
                    <a:pt x="56468" y="30000"/>
                  </a:cubicBezTo>
                  <a:cubicBezTo>
                    <a:pt x="56468" y="30000"/>
                    <a:pt x="56468" y="30000"/>
                    <a:pt x="58232" y="30000"/>
                  </a:cubicBezTo>
                  <a:cubicBezTo>
                    <a:pt x="54703" y="31427"/>
                    <a:pt x="54703" y="31427"/>
                    <a:pt x="54703" y="34283"/>
                  </a:cubicBezTo>
                  <a:cubicBezTo>
                    <a:pt x="54703" y="34283"/>
                    <a:pt x="54703" y="34283"/>
                    <a:pt x="54703" y="35716"/>
                  </a:cubicBezTo>
                  <a:cubicBezTo>
                    <a:pt x="54703" y="35716"/>
                    <a:pt x="54703" y="35716"/>
                    <a:pt x="54703" y="37144"/>
                  </a:cubicBezTo>
                  <a:cubicBezTo>
                    <a:pt x="54703" y="38572"/>
                    <a:pt x="54703" y="38572"/>
                    <a:pt x="56468" y="40000"/>
                  </a:cubicBezTo>
                  <a:cubicBezTo>
                    <a:pt x="58232" y="42855"/>
                    <a:pt x="58232" y="42855"/>
                    <a:pt x="61767" y="41427"/>
                  </a:cubicBezTo>
                  <a:cubicBezTo>
                    <a:pt x="58232" y="42855"/>
                    <a:pt x="56468" y="44283"/>
                    <a:pt x="54703" y="47144"/>
                  </a:cubicBezTo>
                  <a:cubicBezTo>
                    <a:pt x="54703" y="48572"/>
                    <a:pt x="54703" y="51427"/>
                    <a:pt x="56468" y="52855"/>
                  </a:cubicBezTo>
                  <a:cubicBezTo>
                    <a:pt x="59997" y="52855"/>
                    <a:pt x="59997" y="51427"/>
                    <a:pt x="63531" y="51427"/>
                  </a:cubicBezTo>
                  <a:cubicBezTo>
                    <a:pt x="61767" y="54283"/>
                    <a:pt x="59997" y="52855"/>
                    <a:pt x="58232" y="54283"/>
                  </a:cubicBezTo>
                  <a:cubicBezTo>
                    <a:pt x="58232" y="54283"/>
                    <a:pt x="58232" y="54283"/>
                    <a:pt x="58232" y="57144"/>
                  </a:cubicBezTo>
                  <a:cubicBezTo>
                    <a:pt x="56468" y="61427"/>
                    <a:pt x="54703" y="65716"/>
                    <a:pt x="51174" y="68572"/>
                  </a:cubicBezTo>
                  <a:cubicBezTo>
                    <a:pt x="47645" y="71427"/>
                    <a:pt x="44117" y="72855"/>
                    <a:pt x="40588" y="75716"/>
                  </a:cubicBezTo>
                  <a:cubicBezTo>
                    <a:pt x="38823" y="75716"/>
                    <a:pt x="38823" y="75716"/>
                    <a:pt x="37059" y="77144"/>
                  </a:cubicBezTo>
                  <a:cubicBezTo>
                    <a:pt x="35294" y="77144"/>
                    <a:pt x="28236" y="75716"/>
                    <a:pt x="30001" y="78572"/>
                  </a:cubicBezTo>
                  <a:cubicBezTo>
                    <a:pt x="28236" y="77144"/>
                    <a:pt x="28236" y="78572"/>
                    <a:pt x="28236" y="78572"/>
                  </a:cubicBezTo>
                  <a:cubicBezTo>
                    <a:pt x="26472" y="80000"/>
                    <a:pt x="26472" y="80000"/>
                    <a:pt x="26472" y="81427"/>
                  </a:cubicBezTo>
                  <a:cubicBezTo>
                    <a:pt x="24708" y="81427"/>
                    <a:pt x="24708" y="81427"/>
                    <a:pt x="22943" y="81427"/>
                  </a:cubicBezTo>
                  <a:cubicBezTo>
                    <a:pt x="22943" y="81427"/>
                    <a:pt x="22943" y="82855"/>
                    <a:pt x="22943" y="82855"/>
                  </a:cubicBezTo>
                  <a:cubicBezTo>
                    <a:pt x="22943" y="84283"/>
                    <a:pt x="21179" y="82855"/>
                    <a:pt x="19409" y="82855"/>
                  </a:cubicBezTo>
                  <a:cubicBezTo>
                    <a:pt x="21179" y="85716"/>
                    <a:pt x="14115" y="82855"/>
                    <a:pt x="14115" y="82855"/>
                  </a:cubicBezTo>
                  <a:cubicBezTo>
                    <a:pt x="12351" y="82855"/>
                    <a:pt x="12351" y="85716"/>
                    <a:pt x="10586" y="87144"/>
                  </a:cubicBezTo>
                  <a:cubicBezTo>
                    <a:pt x="10586" y="87144"/>
                    <a:pt x="8822" y="87144"/>
                    <a:pt x="7057" y="87144"/>
                  </a:cubicBezTo>
                  <a:cubicBezTo>
                    <a:pt x="7057" y="87144"/>
                    <a:pt x="3528" y="90000"/>
                    <a:pt x="3528" y="90000"/>
                  </a:cubicBezTo>
                  <a:cubicBezTo>
                    <a:pt x="1764" y="90000"/>
                    <a:pt x="3528" y="91427"/>
                    <a:pt x="1764" y="92855"/>
                  </a:cubicBezTo>
                  <a:cubicBezTo>
                    <a:pt x="7057" y="92855"/>
                    <a:pt x="10586" y="91427"/>
                    <a:pt x="10586" y="94283"/>
                  </a:cubicBezTo>
                  <a:cubicBezTo>
                    <a:pt x="12351" y="97144"/>
                    <a:pt x="10586" y="97144"/>
                    <a:pt x="8822" y="98572"/>
                  </a:cubicBezTo>
                  <a:cubicBezTo>
                    <a:pt x="8822" y="98572"/>
                    <a:pt x="7057" y="100000"/>
                    <a:pt x="5293" y="100000"/>
                  </a:cubicBezTo>
                  <a:cubicBezTo>
                    <a:pt x="7057" y="100000"/>
                    <a:pt x="8822" y="101427"/>
                    <a:pt x="7057" y="102855"/>
                  </a:cubicBezTo>
                  <a:cubicBezTo>
                    <a:pt x="8822" y="102855"/>
                    <a:pt x="8822" y="101427"/>
                    <a:pt x="8822" y="101427"/>
                  </a:cubicBezTo>
                  <a:cubicBezTo>
                    <a:pt x="12351" y="100000"/>
                    <a:pt x="14115" y="101427"/>
                    <a:pt x="15880" y="101427"/>
                  </a:cubicBezTo>
                  <a:cubicBezTo>
                    <a:pt x="19409" y="101427"/>
                    <a:pt x="21179" y="101427"/>
                    <a:pt x="21179" y="100000"/>
                  </a:cubicBezTo>
                  <a:cubicBezTo>
                    <a:pt x="21179" y="98572"/>
                    <a:pt x="21179" y="97144"/>
                    <a:pt x="19409" y="97144"/>
                  </a:cubicBezTo>
                  <a:cubicBezTo>
                    <a:pt x="21179" y="97144"/>
                    <a:pt x="22943" y="97144"/>
                    <a:pt x="24708" y="97144"/>
                  </a:cubicBezTo>
                  <a:cubicBezTo>
                    <a:pt x="21179" y="97144"/>
                    <a:pt x="21179" y="98572"/>
                    <a:pt x="22943" y="101427"/>
                  </a:cubicBezTo>
                  <a:cubicBezTo>
                    <a:pt x="19409" y="100000"/>
                    <a:pt x="17644" y="102855"/>
                    <a:pt x="14115" y="102855"/>
                  </a:cubicBezTo>
                  <a:cubicBezTo>
                    <a:pt x="14115" y="102855"/>
                    <a:pt x="14115" y="102855"/>
                    <a:pt x="14115" y="102855"/>
                  </a:cubicBezTo>
                  <a:cubicBezTo>
                    <a:pt x="8822" y="102855"/>
                    <a:pt x="12351" y="104283"/>
                    <a:pt x="14115" y="105716"/>
                  </a:cubicBezTo>
                  <a:cubicBezTo>
                    <a:pt x="14115" y="105716"/>
                    <a:pt x="14115" y="105716"/>
                    <a:pt x="14115" y="107144"/>
                  </a:cubicBezTo>
                  <a:cubicBezTo>
                    <a:pt x="15880" y="107144"/>
                    <a:pt x="15880" y="107144"/>
                    <a:pt x="15880" y="107144"/>
                  </a:cubicBezTo>
                  <a:cubicBezTo>
                    <a:pt x="17644" y="107144"/>
                    <a:pt x="17644" y="108572"/>
                    <a:pt x="19409" y="108572"/>
                  </a:cubicBezTo>
                  <a:cubicBezTo>
                    <a:pt x="21179" y="107144"/>
                    <a:pt x="21179" y="105716"/>
                    <a:pt x="22943" y="105716"/>
                  </a:cubicBezTo>
                  <a:cubicBezTo>
                    <a:pt x="22943" y="104283"/>
                    <a:pt x="28236" y="104283"/>
                    <a:pt x="28236" y="104283"/>
                  </a:cubicBezTo>
                  <a:cubicBezTo>
                    <a:pt x="30001" y="102855"/>
                    <a:pt x="30001" y="101427"/>
                    <a:pt x="31765" y="100000"/>
                  </a:cubicBezTo>
                  <a:cubicBezTo>
                    <a:pt x="35294" y="98572"/>
                    <a:pt x="38823" y="101427"/>
                    <a:pt x="42352" y="100000"/>
                  </a:cubicBezTo>
                  <a:cubicBezTo>
                    <a:pt x="38823" y="97144"/>
                    <a:pt x="44117" y="98572"/>
                    <a:pt x="44117" y="97144"/>
                  </a:cubicBezTo>
                  <a:cubicBezTo>
                    <a:pt x="44117" y="98572"/>
                    <a:pt x="44117" y="100000"/>
                    <a:pt x="45881" y="100000"/>
                  </a:cubicBezTo>
                  <a:cubicBezTo>
                    <a:pt x="45881" y="101427"/>
                    <a:pt x="44117" y="101427"/>
                    <a:pt x="44117" y="100000"/>
                  </a:cubicBezTo>
                  <a:cubicBezTo>
                    <a:pt x="45881" y="104283"/>
                    <a:pt x="47645" y="102855"/>
                    <a:pt x="51174" y="102855"/>
                  </a:cubicBezTo>
                  <a:cubicBezTo>
                    <a:pt x="52939" y="102855"/>
                    <a:pt x="54703" y="105716"/>
                    <a:pt x="56468" y="102855"/>
                  </a:cubicBezTo>
                  <a:cubicBezTo>
                    <a:pt x="58232" y="105716"/>
                    <a:pt x="49410" y="107144"/>
                    <a:pt x="49410" y="105716"/>
                  </a:cubicBezTo>
                  <a:cubicBezTo>
                    <a:pt x="49410" y="107144"/>
                    <a:pt x="45881" y="107144"/>
                    <a:pt x="47645" y="110000"/>
                  </a:cubicBezTo>
                  <a:cubicBezTo>
                    <a:pt x="47645" y="110000"/>
                    <a:pt x="49410" y="111427"/>
                    <a:pt x="51174" y="111427"/>
                  </a:cubicBezTo>
                  <a:cubicBezTo>
                    <a:pt x="52939" y="111427"/>
                    <a:pt x="58232" y="108572"/>
                    <a:pt x="59997" y="110000"/>
                  </a:cubicBezTo>
                  <a:cubicBezTo>
                    <a:pt x="59997" y="110000"/>
                    <a:pt x="59997" y="110000"/>
                    <a:pt x="61767" y="110000"/>
                  </a:cubicBezTo>
                  <a:cubicBezTo>
                    <a:pt x="59997" y="108572"/>
                    <a:pt x="59997" y="107144"/>
                    <a:pt x="61767" y="107144"/>
                  </a:cubicBezTo>
                  <a:cubicBezTo>
                    <a:pt x="65296" y="105716"/>
                    <a:pt x="67060" y="107144"/>
                    <a:pt x="68825" y="108572"/>
                  </a:cubicBezTo>
                  <a:cubicBezTo>
                    <a:pt x="70589" y="110000"/>
                    <a:pt x="70589" y="112855"/>
                    <a:pt x="72354" y="112855"/>
                  </a:cubicBezTo>
                  <a:cubicBezTo>
                    <a:pt x="72354" y="115716"/>
                    <a:pt x="75882" y="114283"/>
                    <a:pt x="77647" y="117144"/>
                  </a:cubicBezTo>
                  <a:cubicBezTo>
                    <a:pt x="81176" y="120000"/>
                    <a:pt x="82940" y="120000"/>
                    <a:pt x="88234" y="120000"/>
                  </a:cubicBezTo>
                  <a:cubicBezTo>
                    <a:pt x="89998" y="120000"/>
                    <a:pt x="97056" y="120000"/>
                    <a:pt x="97056" y="118572"/>
                  </a:cubicBezTo>
                  <a:cubicBezTo>
                    <a:pt x="97056" y="118572"/>
                    <a:pt x="97056" y="117144"/>
                    <a:pt x="97056" y="117144"/>
                  </a:cubicBezTo>
                  <a:cubicBezTo>
                    <a:pt x="97056" y="117144"/>
                    <a:pt x="98820" y="115716"/>
                    <a:pt x="98820" y="115716"/>
                  </a:cubicBezTo>
                  <a:cubicBezTo>
                    <a:pt x="98820" y="115716"/>
                    <a:pt x="98820" y="114283"/>
                    <a:pt x="100585" y="114283"/>
                  </a:cubicBezTo>
                  <a:cubicBezTo>
                    <a:pt x="102355" y="112855"/>
                    <a:pt x="104119" y="111427"/>
                    <a:pt x="105884" y="110000"/>
                  </a:cubicBezTo>
                  <a:cubicBezTo>
                    <a:pt x="107648" y="112855"/>
                    <a:pt x="111177" y="111427"/>
                    <a:pt x="112942" y="110000"/>
                  </a:cubicBezTo>
                  <a:cubicBezTo>
                    <a:pt x="114706" y="110000"/>
                    <a:pt x="118235" y="108572"/>
                    <a:pt x="118235" y="108572"/>
                  </a:cubicBezTo>
                  <a:cubicBezTo>
                    <a:pt x="120000" y="107144"/>
                    <a:pt x="120000" y="107144"/>
                    <a:pt x="120000" y="104283"/>
                  </a:cubicBezTo>
                  <a:cubicBezTo>
                    <a:pt x="120000" y="102855"/>
                    <a:pt x="118235" y="100000"/>
                    <a:pt x="120000" y="97144"/>
                  </a:cubicBezTo>
                  <a:close/>
                  <a:moveTo>
                    <a:pt x="37059" y="12855"/>
                  </a:moveTo>
                  <a:cubicBezTo>
                    <a:pt x="38823" y="12855"/>
                    <a:pt x="37059" y="14283"/>
                    <a:pt x="38823" y="14283"/>
                  </a:cubicBezTo>
                  <a:cubicBezTo>
                    <a:pt x="38823" y="15716"/>
                    <a:pt x="40588" y="15716"/>
                    <a:pt x="42352" y="15716"/>
                  </a:cubicBezTo>
                  <a:cubicBezTo>
                    <a:pt x="42352" y="15716"/>
                    <a:pt x="42352" y="14283"/>
                    <a:pt x="44117" y="14283"/>
                  </a:cubicBezTo>
                  <a:cubicBezTo>
                    <a:pt x="44117" y="15716"/>
                    <a:pt x="42352" y="15716"/>
                    <a:pt x="42352" y="15716"/>
                  </a:cubicBezTo>
                  <a:cubicBezTo>
                    <a:pt x="42352" y="17144"/>
                    <a:pt x="42352" y="17144"/>
                    <a:pt x="42352" y="17144"/>
                  </a:cubicBezTo>
                  <a:cubicBezTo>
                    <a:pt x="45881" y="18572"/>
                    <a:pt x="49410" y="15716"/>
                    <a:pt x="51174" y="14283"/>
                  </a:cubicBezTo>
                  <a:cubicBezTo>
                    <a:pt x="51174" y="12855"/>
                    <a:pt x="51174" y="12855"/>
                    <a:pt x="52939" y="11427"/>
                  </a:cubicBezTo>
                  <a:cubicBezTo>
                    <a:pt x="56468" y="10000"/>
                    <a:pt x="56468" y="8572"/>
                    <a:pt x="58232" y="7144"/>
                  </a:cubicBezTo>
                  <a:cubicBezTo>
                    <a:pt x="58232" y="7144"/>
                    <a:pt x="56468" y="7144"/>
                    <a:pt x="54703" y="7144"/>
                  </a:cubicBezTo>
                  <a:cubicBezTo>
                    <a:pt x="52939" y="7144"/>
                    <a:pt x="52939" y="8572"/>
                    <a:pt x="51174" y="7144"/>
                  </a:cubicBezTo>
                  <a:cubicBezTo>
                    <a:pt x="49410" y="7144"/>
                    <a:pt x="49410" y="2855"/>
                    <a:pt x="47645" y="2855"/>
                  </a:cubicBezTo>
                  <a:cubicBezTo>
                    <a:pt x="47645" y="1427"/>
                    <a:pt x="45881" y="0"/>
                    <a:pt x="44117" y="0"/>
                  </a:cubicBezTo>
                  <a:cubicBezTo>
                    <a:pt x="42352" y="0"/>
                    <a:pt x="37059" y="0"/>
                    <a:pt x="35294" y="1427"/>
                  </a:cubicBezTo>
                  <a:cubicBezTo>
                    <a:pt x="33530" y="4283"/>
                    <a:pt x="35294" y="10000"/>
                    <a:pt x="37059" y="12855"/>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30" name="Shape 2530"/>
            <p:cNvSpPr/>
            <p:nvPr/>
          </p:nvSpPr>
          <p:spPr>
            <a:xfrm>
              <a:off x="346982" y="0"/>
              <a:ext cx="3716717" cy="6328783"/>
            </a:xfrm>
            <a:custGeom>
              <a:avLst/>
              <a:gdLst/>
              <a:ahLst/>
              <a:cxnLst/>
              <a:rect l="0" t="0" r="0" b="0"/>
              <a:pathLst>
                <a:path w="120000" h="120000" extrusionOk="0">
                  <a:moveTo>
                    <a:pt x="6310" y="63074"/>
                  </a:moveTo>
                  <a:cubicBezTo>
                    <a:pt x="7708" y="62661"/>
                    <a:pt x="6310" y="62661"/>
                    <a:pt x="5608" y="63074"/>
                  </a:cubicBezTo>
                  <a:cubicBezTo>
                    <a:pt x="6310" y="63481"/>
                    <a:pt x="6310" y="63074"/>
                    <a:pt x="6310" y="63074"/>
                  </a:cubicBezTo>
                  <a:close/>
                  <a:moveTo>
                    <a:pt x="25936" y="70036"/>
                  </a:moveTo>
                  <a:cubicBezTo>
                    <a:pt x="25936" y="70443"/>
                    <a:pt x="25936" y="70443"/>
                    <a:pt x="26632" y="70443"/>
                  </a:cubicBezTo>
                  <a:cubicBezTo>
                    <a:pt x="28036" y="70036"/>
                    <a:pt x="27334" y="70036"/>
                    <a:pt x="27334" y="69624"/>
                  </a:cubicBezTo>
                  <a:cubicBezTo>
                    <a:pt x="26632" y="68804"/>
                    <a:pt x="28036" y="67165"/>
                    <a:pt x="27334" y="67165"/>
                  </a:cubicBezTo>
                  <a:cubicBezTo>
                    <a:pt x="27334" y="67165"/>
                    <a:pt x="27334" y="67165"/>
                    <a:pt x="27334" y="67578"/>
                  </a:cubicBezTo>
                  <a:cubicBezTo>
                    <a:pt x="26632" y="67165"/>
                    <a:pt x="26632" y="67578"/>
                    <a:pt x="26632" y="67578"/>
                  </a:cubicBezTo>
                  <a:cubicBezTo>
                    <a:pt x="27334" y="67578"/>
                    <a:pt x="26632" y="68397"/>
                    <a:pt x="26632" y="67985"/>
                  </a:cubicBezTo>
                  <a:cubicBezTo>
                    <a:pt x="26632" y="68397"/>
                    <a:pt x="25936" y="68397"/>
                    <a:pt x="25936" y="68804"/>
                  </a:cubicBezTo>
                  <a:cubicBezTo>
                    <a:pt x="25936" y="69217"/>
                    <a:pt x="25936" y="70036"/>
                    <a:pt x="25936" y="70036"/>
                  </a:cubicBezTo>
                  <a:close/>
                  <a:moveTo>
                    <a:pt x="28036" y="66758"/>
                  </a:moveTo>
                  <a:cubicBezTo>
                    <a:pt x="28036" y="66758"/>
                    <a:pt x="28036" y="65532"/>
                    <a:pt x="27334" y="65939"/>
                  </a:cubicBezTo>
                  <a:cubicBezTo>
                    <a:pt x="27334" y="65939"/>
                    <a:pt x="27334" y="66758"/>
                    <a:pt x="28036" y="66758"/>
                  </a:cubicBezTo>
                  <a:close/>
                  <a:moveTo>
                    <a:pt x="27334" y="70443"/>
                  </a:moveTo>
                  <a:cubicBezTo>
                    <a:pt x="26632" y="70856"/>
                    <a:pt x="27334" y="71263"/>
                    <a:pt x="28036" y="71263"/>
                  </a:cubicBezTo>
                  <a:cubicBezTo>
                    <a:pt x="29440" y="71263"/>
                    <a:pt x="28036" y="70443"/>
                    <a:pt x="27334" y="70443"/>
                  </a:cubicBezTo>
                  <a:close/>
                  <a:moveTo>
                    <a:pt x="11912" y="53241"/>
                  </a:moveTo>
                  <a:cubicBezTo>
                    <a:pt x="11912" y="53241"/>
                    <a:pt x="12614" y="53241"/>
                    <a:pt x="11912" y="53241"/>
                  </a:cubicBezTo>
                  <a:cubicBezTo>
                    <a:pt x="11912" y="53241"/>
                    <a:pt x="11912" y="53653"/>
                    <a:pt x="11912" y="53653"/>
                  </a:cubicBezTo>
                  <a:cubicBezTo>
                    <a:pt x="12614" y="53653"/>
                    <a:pt x="12614" y="53653"/>
                    <a:pt x="13316" y="53653"/>
                  </a:cubicBezTo>
                  <a:cubicBezTo>
                    <a:pt x="13316" y="52834"/>
                    <a:pt x="12614" y="52834"/>
                    <a:pt x="11912" y="52427"/>
                  </a:cubicBezTo>
                  <a:cubicBezTo>
                    <a:pt x="11912" y="52834"/>
                    <a:pt x="11912" y="52834"/>
                    <a:pt x="11912" y="53241"/>
                  </a:cubicBezTo>
                  <a:close/>
                  <a:moveTo>
                    <a:pt x="4906" y="67578"/>
                  </a:moveTo>
                  <a:cubicBezTo>
                    <a:pt x="4906" y="67578"/>
                    <a:pt x="4906" y="67578"/>
                    <a:pt x="4204" y="67578"/>
                  </a:cubicBezTo>
                  <a:cubicBezTo>
                    <a:pt x="3503" y="67578"/>
                    <a:pt x="3503" y="67165"/>
                    <a:pt x="2801" y="67578"/>
                  </a:cubicBezTo>
                  <a:cubicBezTo>
                    <a:pt x="2099" y="67985"/>
                    <a:pt x="2801" y="68804"/>
                    <a:pt x="3503" y="68804"/>
                  </a:cubicBezTo>
                  <a:cubicBezTo>
                    <a:pt x="4204" y="68804"/>
                    <a:pt x="5608" y="69217"/>
                    <a:pt x="6310" y="68804"/>
                  </a:cubicBezTo>
                  <a:cubicBezTo>
                    <a:pt x="6310" y="68397"/>
                    <a:pt x="4906" y="68397"/>
                    <a:pt x="4906" y="68397"/>
                  </a:cubicBezTo>
                  <a:cubicBezTo>
                    <a:pt x="5608" y="67985"/>
                    <a:pt x="5608" y="67985"/>
                    <a:pt x="5608" y="67985"/>
                  </a:cubicBezTo>
                  <a:cubicBezTo>
                    <a:pt x="6310" y="67985"/>
                    <a:pt x="6310" y="67985"/>
                    <a:pt x="6310" y="67985"/>
                  </a:cubicBezTo>
                  <a:cubicBezTo>
                    <a:pt x="5608" y="67578"/>
                    <a:pt x="4906" y="67578"/>
                    <a:pt x="4906" y="67578"/>
                  </a:cubicBezTo>
                  <a:close/>
                  <a:moveTo>
                    <a:pt x="9813" y="62661"/>
                  </a:moveTo>
                  <a:cubicBezTo>
                    <a:pt x="10515" y="62254"/>
                    <a:pt x="11216" y="62254"/>
                    <a:pt x="11912" y="61842"/>
                  </a:cubicBezTo>
                  <a:cubicBezTo>
                    <a:pt x="11912" y="61842"/>
                    <a:pt x="11912" y="61842"/>
                    <a:pt x="11912" y="61842"/>
                  </a:cubicBezTo>
                  <a:cubicBezTo>
                    <a:pt x="12614" y="61435"/>
                    <a:pt x="12614" y="61022"/>
                    <a:pt x="11912" y="61022"/>
                  </a:cubicBezTo>
                  <a:cubicBezTo>
                    <a:pt x="12614" y="61022"/>
                    <a:pt x="12614" y="61022"/>
                    <a:pt x="13316" y="61435"/>
                  </a:cubicBezTo>
                  <a:cubicBezTo>
                    <a:pt x="13316" y="61022"/>
                    <a:pt x="13316" y="61022"/>
                    <a:pt x="13316" y="61022"/>
                  </a:cubicBezTo>
                  <a:cubicBezTo>
                    <a:pt x="15421" y="61435"/>
                    <a:pt x="13316" y="60203"/>
                    <a:pt x="13316" y="59796"/>
                  </a:cubicBezTo>
                  <a:cubicBezTo>
                    <a:pt x="12614" y="59389"/>
                    <a:pt x="14720" y="59796"/>
                    <a:pt x="15421" y="59796"/>
                  </a:cubicBezTo>
                  <a:cubicBezTo>
                    <a:pt x="15421" y="59796"/>
                    <a:pt x="15421" y="59389"/>
                    <a:pt x="14720" y="58977"/>
                  </a:cubicBezTo>
                  <a:cubicBezTo>
                    <a:pt x="16123" y="58977"/>
                    <a:pt x="14018" y="58157"/>
                    <a:pt x="14018" y="57750"/>
                  </a:cubicBezTo>
                  <a:cubicBezTo>
                    <a:pt x="14018" y="57338"/>
                    <a:pt x="14018" y="57338"/>
                    <a:pt x="14720" y="56931"/>
                  </a:cubicBezTo>
                  <a:cubicBezTo>
                    <a:pt x="15421" y="56931"/>
                    <a:pt x="14720" y="56518"/>
                    <a:pt x="15421" y="56518"/>
                  </a:cubicBezTo>
                  <a:cubicBezTo>
                    <a:pt x="15421" y="56518"/>
                    <a:pt x="16123" y="56518"/>
                    <a:pt x="16819" y="56518"/>
                  </a:cubicBezTo>
                  <a:cubicBezTo>
                    <a:pt x="16819" y="56518"/>
                    <a:pt x="16819" y="56518"/>
                    <a:pt x="16819" y="56518"/>
                  </a:cubicBezTo>
                  <a:cubicBezTo>
                    <a:pt x="14018" y="56518"/>
                    <a:pt x="14018" y="58977"/>
                    <a:pt x="16123" y="59389"/>
                  </a:cubicBezTo>
                  <a:cubicBezTo>
                    <a:pt x="16123" y="58977"/>
                    <a:pt x="16123" y="58570"/>
                    <a:pt x="16123" y="58570"/>
                  </a:cubicBezTo>
                  <a:cubicBezTo>
                    <a:pt x="16819" y="58570"/>
                    <a:pt x="16819" y="58977"/>
                    <a:pt x="16819" y="59389"/>
                  </a:cubicBezTo>
                  <a:cubicBezTo>
                    <a:pt x="18223" y="59389"/>
                    <a:pt x="17521" y="58977"/>
                    <a:pt x="17521" y="58570"/>
                  </a:cubicBezTo>
                  <a:cubicBezTo>
                    <a:pt x="18223" y="58977"/>
                    <a:pt x="18924" y="58977"/>
                    <a:pt x="18924" y="58570"/>
                  </a:cubicBezTo>
                  <a:cubicBezTo>
                    <a:pt x="19626" y="57750"/>
                    <a:pt x="18924" y="58157"/>
                    <a:pt x="18223" y="57750"/>
                  </a:cubicBezTo>
                  <a:cubicBezTo>
                    <a:pt x="17521" y="57338"/>
                    <a:pt x="17521" y="57338"/>
                    <a:pt x="18924" y="57338"/>
                  </a:cubicBezTo>
                  <a:cubicBezTo>
                    <a:pt x="20328" y="57338"/>
                    <a:pt x="20328" y="57338"/>
                    <a:pt x="21030" y="56931"/>
                  </a:cubicBezTo>
                  <a:cubicBezTo>
                    <a:pt x="20328" y="56931"/>
                    <a:pt x="20328" y="56931"/>
                    <a:pt x="20328" y="56931"/>
                  </a:cubicBezTo>
                  <a:cubicBezTo>
                    <a:pt x="21030" y="56518"/>
                    <a:pt x="21030" y="56111"/>
                    <a:pt x="20328" y="55699"/>
                  </a:cubicBezTo>
                  <a:cubicBezTo>
                    <a:pt x="19626" y="55292"/>
                    <a:pt x="17521" y="56111"/>
                    <a:pt x="16123" y="56111"/>
                  </a:cubicBezTo>
                  <a:cubicBezTo>
                    <a:pt x="16123" y="56111"/>
                    <a:pt x="16123" y="56111"/>
                    <a:pt x="16123" y="56111"/>
                  </a:cubicBezTo>
                  <a:cubicBezTo>
                    <a:pt x="17521" y="56111"/>
                    <a:pt x="18924" y="55699"/>
                    <a:pt x="19626" y="55292"/>
                  </a:cubicBezTo>
                  <a:cubicBezTo>
                    <a:pt x="20328" y="54879"/>
                    <a:pt x="20328" y="55292"/>
                    <a:pt x="20328" y="54472"/>
                  </a:cubicBezTo>
                  <a:cubicBezTo>
                    <a:pt x="21030" y="54060"/>
                    <a:pt x="20328" y="54060"/>
                    <a:pt x="20328" y="53653"/>
                  </a:cubicBezTo>
                  <a:cubicBezTo>
                    <a:pt x="21030" y="53653"/>
                    <a:pt x="21726" y="53653"/>
                    <a:pt x="22428" y="53653"/>
                  </a:cubicBezTo>
                  <a:cubicBezTo>
                    <a:pt x="23129" y="54060"/>
                    <a:pt x="23129" y="54060"/>
                    <a:pt x="23831" y="53653"/>
                  </a:cubicBezTo>
                  <a:cubicBezTo>
                    <a:pt x="24533" y="53241"/>
                    <a:pt x="24533" y="52834"/>
                    <a:pt x="24533" y="52427"/>
                  </a:cubicBezTo>
                  <a:cubicBezTo>
                    <a:pt x="23831" y="52427"/>
                    <a:pt x="21726" y="54472"/>
                    <a:pt x="21030" y="52834"/>
                  </a:cubicBezTo>
                  <a:cubicBezTo>
                    <a:pt x="21726" y="53241"/>
                    <a:pt x="21726" y="52834"/>
                    <a:pt x="21726" y="52834"/>
                  </a:cubicBezTo>
                  <a:cubicBezTo>
                    <a:pt x="21726" y="52427"/>
                    <a:pt x="22428" y="52014"/>
                    <a:pt x="22428" y="52014"/>
                  </a:cubicBezTo>
                  <a:cubicBezTo>
                    <a:pt x="23129" y="51607"/>
                    <a:pt x="23831" y="51195"/>
                    <a:pt x="24533" y="50788"/>
                  </a:cubicBezTo>
                  <a:cubicBezTo>
                    <a:pt x="23831" y="50788"/>
                    <a:pt x="23831" y="50375"/>
                    <a:pt x="23831" y="49968"/>
                  </a:cubicBezTo>
                  <a:cubicBezTo>
                    <a:pt x="23831" y="49556"/>
                    <a:pt x="23831" y="49556"/>
                    <a:pt x="23831" y="49149"/>
                  </a:cubicBezTo>
                  <a:cubicBezTo>
                    <a:pt x="23831" y="48736"/>
                    <a:pt x="23831" y="47510"/>
                    <a:pt x="23129" y="47510"/>
                  </a:cubicBezTo>
                  <a:cubicBezTo>
                    <a:pt x="22428" y="47510"/>
                    <a:pt x="21726" y="48330"/>
                    <a:pt x="21030" y="48736"/>
                  </a:cubicBezTo>
                  <a:cubicBezTo>
                    <a:pt x="20328" y="49149"/>
                    <a:pt x="18223" y="50375"/>
                    <a:pt x="16819" y="50788"/>
                  </a:cubicBezTo>
                  <a:cubicBezTo>
                    <a:pt x="16123" y="50788"/>
                    <a:pt x="15421" y="50788"/>
                    <a:pt x="14720" y="51195"/>
                  </a:cubicBezTo>
                  <a:cubicBezTo>
                    <a:pt x="14018" y="51195"/>
                    <a:pt x="13316" y="51607"/>
                    <a:pt x="12614" y="52014"/>
                  </a:cubicBezTo>
                  <a:cubicBezTo>
                    <a:pt x="13316" y="52014"/>
                    <a:pt x="13316" y="52014"/>
                    <a:pt x="13316" y="52427"/>
                  </a:cubicBezTo>
                  <a:cubicBezTo>
                    <a:pt x="12614" y="52427"/>
                    <a:pt x="13316" y="52834"/>
                    <a:pt x="13316" y="53241"/>
                  </a:cubicBezTo>
                  <a:cubicBezTo>
                    <a:pt x="13316" y="53241"/>
                    <a:pt x="14018" y="53241"/>
                    <a:pt x="14018" y="53241"/>
                  </a:cubicBezTo>
                  <a:cubicBezTo>
                    <a:pt x="14018" y="53653"/>
                    <a:pt x="14018" y="53653"/>
                    <a:pt x="14720" y="54060"/>
                  </a:cubicBezTo>
                  <a:cubicBezTo>
                    <a:pt x="14720" y="54060"/>
                    <a:pt x="14720" y="54060"/>
                    <a:pt x="14018" y="54472"/>
                  </a:cubicBezTo>
                  <a:cubicBezTo>
                    <a:pt x="14018" y="53653"/>
                    <a:pt x="12614" y="53653"/>
                    <a:pt x="11912" y="54060"/>
                  </a:cubicBezTo>
                  <a:cubicBezTo>
                    <a:pt x="11216" y="54472"/>
                    <a:pt x="11912" y="54879"/>
                    <a:pt x="11912" y="55699"/>
                  </a:cubicBezTo>
                  <a:cubicBezTo>
                    <a:pt x="11912" y="55292"/>
                    <a:pt x="11912" y="54879"/>
                    <a:pt x="11216" y="54472"/>
                  </a:cubicBezTo>
                  <a:cubicBezTo>
                    <a:pt x="11216" y="54060"/>
                    <a:pt x="10515" y="53653"/>
                    <a:pt x="10515" y="53653"/>
                  </a:cubicBezTo>
                  <a:cubicBezTo>
                    <a:pt x="11216" y="53653"/>
                    <a:pt x="11216" y="53653"/>
                    <a:pt x="11216" y="53653"/>
                  </a:cubicBezTo>
                  <a:cubicBezTo>
                    <a:pt x="11216" y="53241"/>
                    <a:pt x="9111" y="52834"/>
                    <a:pt x="9111" y="52834"/>
                  </a:cubicBezTo>
                  <a:cubicBezTo>
                    <a:pt x="8409" y="53241"/>
                    <a:pt x="8409" y="53653"/>
                    <a:pt x="9111" y="54060"/>
                  </a:cubicBezTo>
                  <a:cubicBezTo>
                    <a:pt x="8409" y="54060"/>
                    <a:pt x="8409" y="54060"/>
                    <a:pt x="7708" y="54060"/>
                  </a:cubicBezTo>
                  <a:cubicBezTo>
                    <a:pt x="8409" y="54472"/>
                    <a:pt x="7708" y="54472"/>
                    <a:pt x="7708" y="55292"/>
                  </a:cubicBezTo>
                  <a:cubicBezTo>
                    <a:pt x="7708" y="55699"/>
                    <a:pt x="8409" y="56931"/>
                    <a:pt x="9111" y="56111"/>
                  </a:cubicBezTo>
                  <a:cubicBezTo>
                    <a:pt x="9111" y="56111"/>
                    <a:pt x="9111" y="56518"/>
                    <a:pt x="8409" y="56518"/>
                  </a:cubicBezTo>
                  <a:cubicBezTo>
                    <a:pt x="9111" y="56518"/>
                    <a:pt x="9111" y="56518"/>
                    <a:pt x="9111" y="56518"/>
                  </a:cubicBezTo>
                  <a:cubicBezTo>
                    <a:pt x="9111" y="56518"/>
                    <a:pt x="9111" y="56518"/>
                    <a:pt x="9111" y="56518"/>
                  </a:cubicBezTo>
                  <a:cubicBezTo>
                    <a:pt x="8409" y="56518"/>
                    <a:pt x="9111" y="56518"/>
                    <a:pt x="8409" y="56931"/>
                  </a:cubicBezTo>
                  <a:cubicBezTo>
                    <a:pt x="9111" y="56931"/>
                    <a:pt x="9813" y="56518"/>
                    <a:pt x="10515" y="56518"/>
                  </a:cubicBezTo>
                  <a:cubicBezTo>
                    <a:pt x="9813" y="56931"/>
                    <a:pt x="9111" y="56931"/>
                    <a:pt x="8409" y="56931"/>
                  </a:cubicBezTo>
                  <a:cubicBezTo>
                    <a:pt x="8409" y="57338"/>
                    <a:pt x="8409" y="57338"/>
                    <a:pt x="8409" y="57338"/>
                  </a:cubicBezTo>
                  <a:cubicBezTo>
                    <a:pt x="8409" y="57338"/>
                    <a:pt x="7708" y="57750"/>
                    <a:pt x="7708" y="57750"/>
                  </a:cubicBezTo>
                  <a:cubicBezTo>
                    <a:pt x="7708" y="58157"/>
                    <a:pt x="8409" y="58157"/>
                    <a:pt x="9111" y="58157"/>
                  </a:cubicBezTo>
                  <a:cubicBezTo>
                    <a:pt x="9111" y="58570"/>
                    <a:pt x="9813" y="58570"/>
                    <a:pt x="10515" y="58570"/>
                  </a:cubicBezTo>
                  <a:cubicBezTo>
                    <a:pt x="11216" y="58570"/>
                    <a:pt x="11216" y="58977"/>
                    <a:pt x="12614" y="58977"/>
                  </a:cubicBezTo>
                  <a:cubicBezTo>
                    <a:pt x="11912" y="58977"/>
                    <a:pt x="11912" y="58977"/>
                    <a:pt x="11912" y="59389"/>
                  </a:cubicBezTo>
                  <a:cubicBezTo>
                    <a:pt x="11216" y="58977"/>
                    <a:pt x="9111" y="59796"/>
                    <a:pt x="11216" y="60203"/>
                  </a:cubicBezTo>
                  <a:cubicBezTo>
                    <a:pt x="9813" y="60203"/>
                    <a:pt x="9111" y="60615"/>
                    <a:pt x="8409" y="61435"/>
                  </a:cubicBezTo>
                  <a:cubicBezTo>
                    <a:pt x="8409" y="60615"/>
                    <a:pt x="7006" y="60615"/>
                    <a:pt x="7708" y="61022"/>
                  </a:cubicBezTo>
                  <a:cubicBezTo>
                    <a:pt x="7708" y="61435"/>
                    <a:pt x="9813" y="62661"/>
                    <a:pt x="9813" y="62661"/>
                  </a:cubicBezTo>
                  <a:close/>
                  <a:moveTo>
                    <a:pt x="7708" y="64300"/>
                  </a:moveTo>
                  <a:cubicBezTo>
                    <a:pt x="7708" y="64300"/>
                    <a:pt x="7006" y="64300"/>
                    <a:pt x="6310" y="64300"/>
                  </a:cubicBezTo>
                  <a:cubicBezTo>
                    <a:pt x="6310" y="64300"/>
                    <a:pt x="7006" y="63893"/>
                    <a:pt x="6310" y="63893"/>
                  </a:cubicBezTo>
                  <a:cubicBezTo>
                    <a:pt x="6310" y="63481"/>
                    <a:pt x="4906" y="63893"/>
                    <a:pt x="4906" y="64300"/>
                  </a:cubicBezTo>
                  <a:cubicBezTo>
                    <a:pt x="4906" y="64300"/>
                    <a:pt x="4906" y="64300"/>
                    <a:pt x="4906" y="64300"/>
                  </a:cubicBezTo>
                  <a:cubicBezTo>
                    <a:pt x="4204" y="64300"/>
                    <a:pt x="3503" y="64300"/>
                    <a:pt x="4204" y="63481"/>
                  </a:cubicBezTo>
                  <a:cubicBezTo>
                    <a:pt x="3503" y="63893"/>
                    <a:pt x="3503" y="64300"/>
                    <a:pt x="2801" y="64713"/>
                  </a:cubicBezTo>
                  <a:cubicBezTo>
                    <a:pt x="2801" y="64713"/>
                    <a:pt x="2099" y="64300"/>
                    <a:pt x="2099" y="64300"/>
                  </a:cubicBezTo>
                  <a:cubicBezTo>
                    <a:pt x="2801" y="64300"/>
                    <a:pt x="2801" y="64300"/>
                    <a:pt x="2801" y="64300"/>
                  </a:cubicBezTo>
                  <a:cubicBezTo>
                    <a:pt x="2099" y="64300"/>
                    <a:pt x="1403" y="64300"/>
                    <a:pt x="1403" y="64300"/>
                  </a:cubicBezTo>
                  <a:cubicBezTo>
                    <a:pt x="701" y="64713"/>
                    <a:pt x="-701" y="65532"/>
                    <a:pt x="1403" y="65939"/>
                  </a:cubicBezTo>
                  <a:cubicBezTo>
                    <a:pt x="1403" y="65939"/>
                    <a:pt x="1403" y="65532"/>
                    <a:pt x="2099" y="65939"/>
                  </a:cubicBezTo>
                  <a:cubicBezTo>
                    <a:pt x="2801" y="65939"/>
                    <a:pt x="2801" y="66352"/>
                    <a:pt x="4204" y="66352"/>
                  </a:cubicBezTo>
                  <a:cubicBezTo>
                    <a:pt x="3503" y="66352"/>
                    <a:pt x="3503" y="66352"/>
                    <a:pt x="3503" y="66352"/>
                  </a:cubicBezTo>
                  <a:cubicBezTo>
                    <a:pt x="4204" y="67165"/>
                    <a:pt x="4906" y="67165"/>
                    <a:pt x="6310" y="67165"/>
                  </a:cubicBezTo>
                  <a:cubicBezTo>
                    <a:pt x="7006" y="66758"/>
                    <a:pt x="7708" y="66758"/>
                    <a:pt x="7006" y="66352"/>
                  </a:cubicBezTo>
                  <a:cubicBezTo>
                    <a:pt x="6310" y="65939"/>
                    <a:pt x="4906" y="66352"/>
                    <a:pt x="4204" y="66352"/>
                  </a:cubicBezTo>
                  <a:cubicBezTo>
                    <a:pt x="4204" y="65532"/>
                    <a:pt x="4906" y="66352"/>
                    <a:pt x="5608" y="66352"/>
                  </a:cubicBezTo>
                  <a:cubicBezTo>
                    <a:pt x="6310" y="66352"/>
                    <a:pt x="7708" y="65939"/>
                    <a:pt x="7708" y="65532"/>
                  </a:cubicBezTo>
                  <a:cubicBezTo>
                    <a:pt x="6310" y="65939"/>
                    <a:pt x="7006" y="65120"/>
                    <a:pt x="6310" y="65120"/>
                  </a:cubicBezTo>
                  <a:cubicBezTo>
                    <a:pt x="6310" y="64713"/>
                    <a:pt x="5608" y="64713"/>
                    <a:pt x="5608" y="64713"/>
                  </a:cubicBezTo>
                  <a:cubicBezTo>
                    <a:pt x="5608" y="64713"/>
                    <a:pt x="5608" y="64713"/>
                    <a:pt x="5608" y="64713"/>
                  </a:cubicBezTo>
                  <a:cubicBezTo>
                    <a:pt x="7006" y="64300"/>
                    <a:pt x="7006" y="65120"/>
                    <a:pt x="7708" y="65120"/>
                  </a:cubicBezTo>
                  <a:cubicBezTo>
                    <a:pt x="8409" y="65120"/>
                    <a:pt x="8409" y="64713"/>
                    <a:pt x="7708" y="64300"/>
                  </a:cubicBezTo>
                  <a:close/>
                  <a:moveTo>
                    <a:pt x="5608" y="70856"/>
                  </a:moveTo>
                  <a:cubicBezTo>
                    <a:pt x="5608" y="70443"/>
                    <a:pt x="4204" y="70443"/>
                    <a:pt x="4204" y="70036"/>
                  </a:cubicBezTo>
                  <a:cubicBezTo>
                    <a:pt x="3503" y="70036"/>
                    <a:pt x="2801" y="70036"/>
                    <a:pt x="2801" y="69624"/>
                  </a:cubicBezTo>
                  <a:cubicBezTo>
                    <a:pt x="3503" y="69217"/>
                    <a:pt x="4906" y="71263"/>
                    <a:pt x="5608" y="70036"/>
                  </a:cubicBezTo>
                  <a:cubicBezTo>
                    <a:pt x="4906" y="70036"/>
                    <a:pt x="4906" y="70036"/>
                    <a:pt x="4204" y="69624"/>
                  </a:cubicBezTo>
                  <a:cubicBezTo>
                    <a:pt x="4906" y="69624"/>
                    <a:pt x="4906" y="69624"/>
                    <a:pt x="4906" y="69624"/>
                  </a:cubicBezTo>
                  <a:cubicBezTo>
                    <a:pt x="4204" y="69217"/>
                    <a:pt x="3503" y="68804"/>
                    <a:pt x="2801" y="69217"/>
                  </a:cubicBezTo>
                  <a:cubicBezTo>
                    <a:pt x="1403" y="69624"/>
                    <a:pt x="2801" y="70036"/>
                    <a:pt x="2801" y="70443"/>
                  </a:cubicBezTo>
                  <a:cubicBezTo>
                    <a:pt x="2801" y="70856"/>
                    <a:pt x="2099" y="71675"/>
                    <a:pt x="1403" y="72495"/>
                  </a:cubicBezTo>
                  <a:cubicBezTo>
                    <a:pt x="2801" y="72495"/>
                    <a:pt x="2099" y="73721"/>
                    <a:pt x="2801" y="74128"/>
                  </a:cubicBezTo>
                  <a:cubicBezTo>
                    <a:pt x="2801" y="74540"/>
                    <a:pt x="2801" y="74540"/>
                    <a:pt x="2801" y="74540"/>
                  </a:cubicBezTo>
                  <a:cubicBezTo>
                    <a:pt x="3503" y="74947"/>
                    <a:pt x="3503" y="74540"/>
                    <a:pt x="4204" y="74540"/>
                  </a:cubicBezTo>
                  <a:cubicBezTo>
                    <a:pt x="4906" y="74947"/>
                    <a:pt x="5608" y="74947"/>
                    <a:pt x="5608" y="74540"/>
                  </a:cubicBezTo>
                  <a:cubicBezTo>
                    <a:pt x="4906" y="74540"/>
                    <a:pt x="4906" y="73721"/>
                    <a:pt x="3503" y="74128"/>
                  </a:cubicBezTo>
                  <a:cubicBezTo>
                    <a:pt x="3503" y="74128"/>
                    <a:pt x="3503" y="73721"/>
                    <a:pt x="3503" y="73721"/>
                  </a:cubicBezTo>
                  <a:cubicBezTo>
                    <a:pt x="4204" y="73721"/>
                    <a:pt x="4204" y="73721"/>
                    <a:pt x="4906" y="74128"/>
                  </a:cubicBezTo>
                  <a:cubicBezTo>
                    <a:pt x="4906" y="73721"/>
                    <a:pt x="4906" y="72901"/>
                    <a:pt x="4906" y="72495"/>
                  </a:cubicBezTo>
                  <a:cubicBezTo>
                    <a:pt x="4204" y="72495"/>
                    <a:pt x="3503" y="72495"/>
                    <a:pt x="3503" y="72082"/>
                  </a:cubicBezTo>
                  <a:cubicBezTo>
                    <a:pt x="4906" y="72495"/>
                    <a:pt x="4906" y="72495"/>
                    <a:pt x="5608" y="71675"/>
                  </a:cubicBezTo>
                  <a:cubicBezTo>
                    <a:pt x="5608" y="71675"/>
                    <a:pt x="6310" y="71263"/>
                    <a:pt x="6310" y="70856"/>
                  </a:cubicBezTo>
                  <a:cubicBezTo>
                    <a:pt x="5608" y="70856"/>
                    <a:pt x="5608" y="70856"/>
                    <a:pt x="5608" y="70856"/>
                  </a:cubicBezTo>
                  <a:close/>
                  <a:moveTo>
                    <a:pt x="2801" y="76999"/>
                  </a:moveTo>
                  <a:cubicBezTo>
                    <a:pt x="2801" y="76586"/>
                    <a:pt x="2099" y="76586"/>
                    <a:pt x="2099" y="76179"/>
                  </a:cubicBezTo>
                  <a:cubicBezTo>
                    <a:pt x="2099" y="76179"/>
                    <a:pt x="2099" y="75767"/>
                    <a:pt x="1403" y="75767"/>
                  </a:cubicBezTo>
                  <a:cubicBezTo>
                    <a:pt x="2099" y="76179"/>
                    <a:pt x="1403" y="76179"/>
                    <a:pt x="701" y="76179"/>
                  </a:cubicBezTo>
                  <a:cubicBezTo>
                    <a:pt x="701" y="76586"/>
                    <a:pt x="701" y="76586"/>
                    <a:pt x="701" y="76586"/>
                  </a:cubicBezTo>
                  <a:cubicBezTo>
                    <a:pt x="0" y="76586"/>
                    <a:pt x="701" y="76586"/>
                    <a:pt x="701" y="76999"/>
                  </a:cubicBezTo>
                  <a:cubicBezTo>
                    <a:pt x="701" y="76999"/>
                    <a:pt x="0" y="77406"/>
                    <a:pt x="0" y="77818"/>
                  </a:cubicBezTo>
                  <a:cubicBezTo>
                    <a:pt x="0" y="78225"/>
                    <a:pt x="1403" y="77818"/>
                    <a:pt x="2099" y="77818"/>
                  </a:cubicBezTo>
                  <a:cubicBezTo>
                    <a:pt x="2099" y="77406"/>
                    <a:pt x="2099" y="76999"/>
                    <a:pt x="2801" y="76999"/>
                  </a:cubicBezTo>
                  <a:cubicBezTo>
                    <a:pt x="2801" y="76999"/>
                    <a:pt x="2801" y="76999"/>
                    <a:pt x="2801" y="76999"/>
                  </a:cubicBezTo>
                  <a:close/>
                  <a:moveTo>
                    <a:pt x="74301" y="38909"/>
                  </a:moveTo>
                  <a:cubicBezTo>
                    <a:pt x="74997" y="38909"/>
                    <a:pt x="74997" y="38909"/>
                    <a:pt x="74997" y="38909"/>
                  </a:cubicBezTo>
                  <a:cubicBezTo>
                    <a:pt x="75699" y="38502"/>
                    <a:pt x="75699" y="38089"/>
                    <a:pt x="75699" y="37682"/>
                  </a:cubicBezTo>
                  <a:cubicBezTo>
                    <a:pt x="75699" y="37682"/>
                    <a:pt x="75699" y="37682"/>
                    <a:pt x="75699" y="37682"/>
                  </a:cubicBezTo>
                  <a:cubicBezTo>
                    <a:pt x="75699" y="37270"/>
                    <a:pt x="75699" y="37270"/>
                    <a:pt x="76401" y="37270"/>
                  </a:cubicBezTo>
                  <a:cubicBezTo>
                    <a:pt x="76401" y="37682"/>
                    <a:pt x="76401" y="37682"/>
                    <a:pt x="76401" y="38502"/>
                  </a:cubicBezTo>
                  <a:cubicBezTo>
                    <a:pt x="75699" y="38909"/>
                    <a:pt x="75699" y="39321"/>
                    <a:pt x="76401" y="39321"/>
                  </a:cubicBezTo>
                  <a:cubicBezTo>
                    <a:pt x="77103" y="39728"/>
                    <a:pt x="77804" y="39321"/>
                    <a:pt x="78506" y="39728"/>
                  </a:cubicBezTo>
                  <a:cubicBezTo>
                    <a:pt x="78506" y="39321"/>
                    <a:pt x="78506" y="39321"/>
                    <a:pt x="79208" y="39321"/>
                  </a:cubicBezTo>
                  <a:cubicBezTo>
                    <a:pt x="79208" y="39321"/>
                    <a:pt x="78506" y="39321"/>
                    <a:pt x="78506" y="38909"/>
                  </a:cubicBezTo>
                  <a:cubicBezTo>
                    <a:pt x="79208" y="39321"/>
                    <a:pt x="79904" y="38502"/>
                    <a:pt x="80606" y="38909"/>
                  </a:cubicBezTo>
                  <a:cubicBezTo>
                    <a:pt x="81308" y="38909"/>
                    <a:pt x="81308" y="40548"/>
                    <a:pt x="82711" y="40135"/>
                  </a:cubicBezTo>
                  <a:cubicBezTo>
                    <a:pt x="84115" y="40135"/>
                    <a:pt x="83413" y="40135"/>
                    <a:pt x="84115" y="39728"/>
                  </a:cubicBezTo>
                  <a:cubicBezTo>
                    <a:pt x="84115" y="39321"/>
                    <a:pt x="84811" y="39728"/>
                    <a:pt x="85512" y="39321"/>
                  </a:cubicBezTo>
                  <a:cubicBezTo>
                    <a:pt x="86214" y="38502"/>
                    <a:pt x="84115" y="38502"/>
                    <a:pt x="84115" y="38909"/>
                  </a:cubicBezTo>
                  <a:cubicBezTo>
                    <a:pt x="84115" y="38909"/>
                    <a:pt x="84115" y="39321"/>
                    <a:pt x="84115" y="39321"/>
                  </a:cubicBezTo>
                  <a:cubicBezTo>
                    <a:pt x="82009" y="39728"/>
                    <a:pt x="84115" y="38089"/>
                    <a:pt x="84115" y="38089"/>
                  </a:cubicBezTo>
                  <a:cubicBezTo>
                    <a:pt x="83413" y="37682"/>
                    <a:pt x="82009" y="38909"/>
                    <a:pt x="82711" y="38089"/>
                  </a:cubicBezTo>
                  <a:cubicBezTo>
                    <a:pt x="82009" y="38089"/>
                    <a:pt x="82009" y="37682"/>
                    <a:pt x="81308" y="37682"/>
                  </a:cubicBezTo>
                  <a:cubicBezTo>
                    <a:pt x="81308" y="37682"/>
                    <a:pt x="80606" y="37682"/>
                    <a:pt x="80606" y="37682"/>
                  </a:cubicBezTo>
                  <a:cubicBezTo>
                    <a:pt x="80606" y="37682"/>
                    <a:pt x="79904" y="37682"/>
                    <a:pt x="79904" y="37682"/>
                  </a:cubicBezTo>
                  <a:cubicBezTo>
                    <a:pt x="79904" y="37682"/>
                    <a:pt x="79904" y="38089"/>
                    <a:pt x="79208" y="38089"/>
                  </a:cubicBezTo>
                  <a:cubicBezTo>
                    <a:pt x="78506" y="38089"/>
                    <a:pt x="78506" y="38089"/>
                    <a:pt x="77804" y="37682"/>
                  </a:cubicBezTo>
                  <a:cubicBezTo>
                    <a:pt x="78506" y="37682"/>
                    <a:pt x="79208" y="37270"/>
                    <a:pt x="79208" y="36863"/>
                  </a:cubicBezTo>
                  <a:cubicBezTo>
                    <a:pt x="79208" y="36863"/>
                    <a:pt x="79904" y="36863"/>
                    <a:pt x="80606" y="36863"/>
                  </a:cubicBezTo>
                  <a:cubicBezTo>
                    <a:pt x="79904" y="36450"/>
                    <a:pt x="80606" y="36450"/>
                    <a:pt x="80606" y="36450"/>
                  </a:cubicBezTo>
                  <a:cubicBezTo>
                    <a:pt x="79904" y="36450"/>
                    <a:pt x="79208" y="36044"/>
                    <a:pt x="79208" y="36044"/>
                  </a:cubicBezTo>
                  <a:cubicBezTo>
                    <a:pt x="79208" y="35631"/>
                    <a:pt x="79208" y="35631"/>
                    <a:pt x="79208" y="35631"/>
                  </a:cubicBezTo>
                  <a:cubicBezTo>
                    <a:pt x="79208" y="35224"/>
                    <a:pt x="78506" y="35631"/>
                    <a:pt x="77804" y="35224"/>
                  </a:cubicBezTo>
                  <a:cubicBezTo>
                    <a:pt x="77103" y="35224"/>
                    <a:pt x="76401" y="34812"/>
                    <a:pt x="74997" y="35224"/>
                  </a:cubicBezTo>
                  <a:cubicBezTo>
                    <a:pt x="73600" y="35631"/>
                    <a:pt x="73600" y="38089"/>
                    <a:pt x="74301" y="38909"/>
                  </a:cubicBezTo>
                  <a:close/>
                  <a:moveTo>
                    <a:pt x="96028" y="15156"/>
                  </a:moveTo>
                  <a:cubicBezTo>
                    <a:pt x="97431" y="15156"/>
                    <a:pt x="97431" y="14337"/>
                    <a:pt x="96729" y="14337"/>
                  </a:cubicBezTo>
                  <a:cubicBezTo>
                    <a:pt x="96028" y="14337"/>
                    <a:pt x="96028" y="14744"/>
                    <a:pt x="96028" y="15156"/>
                  </a:cubicBezTo>
                  <a:close/>
                  <a:moveTo>
                    <a:pt x="86916" y="35631"/>
                  </a:moveTo>
                  <a:cubicBezTo>
                    <a:pt x="86916" y="36044"/>
                    <a:pt x="87618" y="36044"/>
                    <a:pt x="87618" y="36450"/>
                  </a:cubicBezTo>
                  <a:cubicBezTo>
                    <a:pt x="87618" y="36450"/>
                    <a:pt x="88320" y="36450"/>
                    <a:pt x="89021" y="36044"/>
                  </a:cubicBezTo>
                  <a:cubicBezTo>
                    <a:pt x="88320" y="36044"/>
                    <a:pt x="88320" y="35631"/>
                    <a:pt x="88320" y="35224"/>
                  </a:cubicBezTo>
                  <a:cubicBezTo>
                    <a:pt x="87618" y="35631"/>
                    <a:pt x="86916" y="35224"/>
                    <a:pt x="87618" y="35224"/>
                  </a:cubicBezTo>
                  <a:cubicBezTo>
                    <a:pt x="87618" y="34812"/>
                    <a:pt x="87618" y="34812"/>
                    <a:pt x="86916" y="34812"/>
                  </a:cubicBezTo>
                  <a:cubicBezTo>
                    <a:pt x="86916" y="34405"/>
                    <a:pt x="86916" y="34812"/>
                    <a:pt x="86214" y="34812"/>
                  </a:cubicBezTo>
                  <a:cubicBezTo>
                    <a:pt x="86214" y="34812"/>
                    <a:pt x="86916" y="35224"/>
                    <a:pt x="86916" y="35224"/>
                  </a:cubicBezTo>
                  <a:cubicBezTo>
                    <a:pt x="86916" y="35631"/>
                    <a:pt x="86214" y="35631"/>
                    <a:pt x="86214" y="35631"/>
                  </a:cubicBezTo>
                  <a:cubicBezTo>
                    <a:pt x="85512" y="36863"/>
                    <a:pt x="86214" y="35631"/>
                    <a:pt x="86916" y="35631"/>
                  </a:cubicBezTo>
                  <a:close/>
                  <a:moveTo>
                    <a:pt x="85512" y="33992"/>
                  </a:moveTo>
                  <a:cubicBezTo>
                    <a:pt x="85512" y="33992"/>
                    <a:pt x="86214" y="33992"/>
                    <a:pt x="86214" y="33585"/>
                  </a:cubicBezTo>
                  <a:cubicBezTo>
                    <a:pt x="86214" y="33585"/>
                    <a:pt x="86916" y="33173"/>
                    <a:pt x="86916" y="33173"/>
                  </a:cubicBezTo>
                  <a:cubicBezTo>
                    <a:pt x="87618" y="33173"/>
                    <a:pt x="87618" y="33173"/>
                    <a:pt x="87618" y="33173"/>
                  </a:cubicBezTo>
                  <a:cubicBezTo>
                    <a:pt x="87618" y="33173"/>
                    <a:pt x="87618" y="33173"/>
                    <a:pt x="87618" y="33585"/>
                  </a:cubicBezTo>
                  <a:cubicBezTo>
                    <a:pt x="88320" y="33173"/>
                    <a:pt x="88320" y="32766"/>
                    <a:pt x="89021" y="32766"/>
                  </a:cubicBezTo>
                  <a:cubicBezTo>
                    <a:pt x="89021" y="33173"/>
                    <a:pt x="89021" y="33173"/>
                    <a:pt x="89021" y="33173"/>
                  </a:cubicBezTo>
                  <a:cubicBezTo>
                    <a:pt x="89717" y="32766"/>
                    <a:pt x="89717" y="31946"/>
                    <a:pt x="91121" y="32359"/>
                  </a:cubicBezTo>
                  <a:cubicBezTo>
                    <a:pt x="91121" y="31946"/>
                    <a:pt x="91121" y="31539"/>
                    <a:pt x="90419" y="31539"/>
                  </a:cubicBezTo>
                  <a:cubicBezTo>
                    <a:pt x="90419" y="31946"/>
                    <a:pt x="89021" y="32359"/>
                    <a:pt x="87618" y="32766"/>
                  </a:cubicBezTo>
                  <a:cubicBezTo>
                    <a:pt x="87618" y="32359"/>
                    <a:pt x="87618" y="32359"/>
                    <a:pt x="87618" y="32359"/>
                  </a:cubicBezTo>
                  <a:cubicBezTo>
                    <a:pt x="88320" y="32359"/>
                    <a:pt x="88320" y="31946"/>
                    <a:pt x="89021" y="31946"/>
                  </a:cubicBezTo>
                  <a:cubicBezTo>
                    <a:pt x="88320" y="31946"/>
                    <a:pt x="87618" y="31946"/>
                    <a:pt x="86916" y="31946"/>
                  </a:cubicBezTo>
                  <a:cubicBezTo>
                    <a:pt x="88320" y="32766"/>
                    <a:pt x="84811" y="33173"/>
                    <a:pt x="85512" y="33992"/>
                  </a:cubicBezTo>
                  <a:close/>
                  <a:moveTo>
                    <a:pt x="112853" y="6962"/>
                  </a:moveTo>
                  <a:cubicBezTo>
                    <a:pt x="112853" y="7374"/>
                    <a:pt x="113549" y="7374"/>
                    <a:pt x="113549" y="7374"/>
                  </a:cubicBezTo>
                  <a:cubicBezTo>
                    <a:pt x="113549" y="6962"/>
                    <a:pt x="113549" y="6962"/>
                    <a:pt x="113549" y="6962"/>
                  </a:cubicBezTo>
                  <a:cubicBezTo>
                    <a:pt x="114952" y="7781"/>
                    <a:pt x="115654" y="6962"/>
                    <a:pt x="114952" y="6148"/>
                  </a:cubicBezTo>
                  <a:cubicBezTo>
                    <a:pt x="115654" y="6148"/>
                    <a:pt x="114952" y="5736"/>
                    <a:pt x="114952" y="5329"/>
                  </a:cubicBezTo>
                  <a:cubicBezTo>
                    <a:pt x="114952" y="5329"/>
                    <a:pt x="114251" y="4916"/>
                    <a:pt x="114251" y="4916"/>
                  </a:cubicBezTo>
                  <a:cubicBezTo>
                    <a:pt x="115654" y="5329"/>
                    <a:pt x="114952" y="4097"/>
                    <a:pt x="114251" y="3690"/>
                  </a:cubicBezTo>
                  <a:cubicBezTo>
                    <a:pt x="114952" y="3690"/>
                    <a:pt x="115654" y="4097"/>
                    <a:pt x="115654" y="4509"/>
                  </a:cubicBezTo>
                  <a:cubicBezTo>
                    <a:pt x="116356" y="4097"/>
                    <a:pt x="115654" y="3277"/>
                    <a:pt x="115654" y="2870"/>
                  </a:cubicBezTo>
                  <a:cubicBezTo>
                    <a:pt x="115654" y="2870"/>
                    <a:pt x="115654" y="2458"/>
                    <a:pt x="115654" y="2458"/>
                  </a:cubicBezTo>
                  <a:cubicBezTo>
                    <a:pt x="114952" y="2051"/>
                    <a:pt x="114251" y="2458"/>
                    <a:pt x="114251" y="2458"/>
                  </a:cubicBezTo>
                  <a:cubicBezTo>
                    <a:pt x="114251" y="1638"/>
                    <a:pt x="113549" y="2870"/>
                    <a:pt x="113549" y="3277"/>
                  </a:cubicBezTo>
                  <a:cubicBezTo>
                    <a:pt x="113549" y="3690"/>
                    <a:pt x="113549" y="4509"/>
                    <a:pt x="113549" y="4916"/>
                  </a:cubicBezTo>
                  <a:cubicBezTo>
                    <a:pt x="112853" y="4916"/>
                    <a:pt x="112853" y="4509"/>
                    <a:pt x="112853" y="4097"/>
                  </a:cubicBezTo>
                  <a:cubicBezTo>
                    <a:pt x="111449" y="4097"/>
                    <a:pt x="112151" y="6555"/>
                    <a:pt x="112853" y="6962"/>
                  </a:cubicBezTo>
                  <a:close/>
                  <a:moveTo>
                    <a:pt x="116356" y="3277"/>
                  </a:moveTo>
                  <a:cubicBezTo>
                    <a:pt x="116356" y="3277"/>
                    <a:pt x="118456" y="3690"/>
                    <a:pt x="118456" y="3277"/>
                  </a:cubicBezTo>
                  <a:cubicBezTo>
                    <a:pt x="119157" y="3277"/>
                    <a:pt x="118456" y="2870"/>
                    <a:pt x="118456" y="2458"/>
                  </a:cubicBezTo>
                  <a:cubicBezTo>
                    <a:pt x="118456" y="2051"/>
                    <a:pt x="119859" y="2051"/>
                    <a:pt x="118456" y="1638"/>
                  </a:cubicBezTo>
                  <a:cubicBezTo>
                    <a:pt x="119157" y="1638"/>
                    <a:pt x="119157" y="1231"/>
                    <a:pt x="119859" y="819"/>
                  </a:cubicBezTo>
                  <a:cubicBezTo>
                    <a:pt x="119859" y="819"/>
                    <a:pt x="119157" y="819"/>
                    <a:pt x="119157" y="819"/>
                  </a:cubicBezTo>
                  <a:cubicBezTo>
                    <a:pt x="120561" y="412"/>
                    <a:pt x="119157" y="0"/>
                    <a:pt x="118456" y="0"/>
                  </a:cubicBezTo>
                  <a:cubicBezTo>
                    <a:pt x="118456" y="412"/>
                    <a:pt x="118456" y="819"/>
                    <a:pt x="117760" y="1231"/>
                  </a:cubicBezTo>
                  <a:cubicBezTo>
                    <a:pt x="117760" y="412"/>
                    <a:pt x="118456" y="-406"/>
                    <a:pt x="117058" y="412"/>
                  </a:cubicBezTo>
                  <a:cubicBezTo>
                    <a:pt x="117058" y="819"/>
                    <a:pt x="116356" y="819"/>
                    <a:pt x="116356" y="819"/>
                  </a:cubicBezTo>
                  <a:cubicBezTo>
                    <a:pt x="116356" y="1231"/>
                    <a:pt x="117058" y="1231"/>
                    <a:pt x="117058" y="1638"/>
                  </a:cubicBezTo>
                  <a:cubicBezTo>
                    <a:pt x="117058" y="1638"/>
                    <a:pt x="116356" y="2051"/>
                    <a:pt x="116356" y="2051"/>
                  </a:cubicBezTo>
                  <a:cubicBezTo>
                    <a:pt x="116356" y="2051"/>
                    <a:pt x="116356" y="2458"/>
                    <a:pt x="116356" y="2458"/>
                  </a:cubicBezTo>
                  <a:cubicBezTo>
                    <a:pt x="116356" y="2458"/>
                    <a:pt x="116356" y="2458"/>
                    <a:pt x="116356" y="2458"/>
                  </a:cubicBezTo>
                  <a:cubicBezTo>
                    <a:pt x="116356" y="2870"/>
                    <a:pt x="116356" y="2870"/>
                    <a:pt x="116356" y="3277"/>
                  </a:cubicBezTo>
                  <a:close/>
                  <a:moveTo>
                    <a:pt x="79208" y="31539"/>
                  </a:moveTo>
                  <a:cubicBezTo>
                    <a:pt x="79904" y="31539"/>
                    <a:pt x="79904" y="33173"/>
                    <a:pt x="80606" y="32359"/>
                  </a:cubicBezTo>
                  <a:cubicBezTo>
                    <a:pt x="80606" y="32359"/>
                    <a:pt x="80606" y="32359"/>
                    <a:pt x="80606" y="32359"/>
                  </a:cubicBezTo>
                  <a:cubicBezTo>
                    <a:pt x="80606" y="32359"/>
                    <a:pt x="80606" y="32359"/>
                    <a:pt x="80606" y="31946"/>
                  </a:cubicBezTo>
                  <a:cubicBezTo>
                    <a:pt x="82009" y="31946"/>
                    <a:pt x="82711" y="32766"/>
                    <a:pt x="82009" y="33173"/>
                  </a:cubicBezTo>
                  <a:cubicBezTo>
                    <a:pt x="82711" y="33173"/>
                    <a:pt x="82711" y="32766"/>
                    <a:pt x="83413" y="32766"/>
                  </a:cubicBezTo>
                  <a:cubicBezTo>
                    <a:pt x="82711" y="32359"/>
                    <a:pt x="82711" y="32766"/>
                    <a:pt x="82711" y="32359"/>
                  </a:cubicBezTo>
                  <a:cubicBezTo>
                    <a:pt x="82009" y="31946"/>
                    <a:pt x="82009" y="31946"/>
                    <a:pt x="82009" y="31539"/>
                  </a:cubicBezTo>
                  <a:cubicBezTo>
                    <a:pt x="81308" y="31539"/>
                    <a:pt x="80606" y="31539"/>
                    <a:pt x="80606" y="31539"/>
                  </a:cubicBezTo>
                  <a:cubicBezTo>
                    <a:pt x="80606" y="31539"/>
                    <a:pt x="80606" y="31539"/>
                    <a:pt x="80606" y="31539"/>
                  </a:cubicBezTo>
                  <a:cubicBezTo>
                    <a:pt x="81308" y="31127"/>
                    <a:pt x="81308" y="30720"/>
                    <a:pt x="80606" y="30720"/>
                  </a:cubicBezTo>
                  <a:cubicBezTo>
                    <a:pt x="80606" y="30720"/>
                    <a:pt x="80606" y="31127"/>
                    <a:pt x="79904" y="31127"/>
                  </a:cubicBezTo>
                  <a:cubicBezTo>
                    <a:pt x="79904" y="31127"/>
                    <a:pt x="79208" y="31127"/>
                    <a:pt x="79208" y="31127"/>
                  </a:cubicBezTo>
                  <a:cubicBezTo>
                    <a:pt x="79208" y="31539"/>
                    <a:pt x="79208" y="31539"/>
                    <a:pt x="79208" y="31539"/>
                  </a:cubicBezTo>
                  <a:close/>
                  <a:moveTo>
                    <a:pt x="82009" y="41774"/>
                  </a:moveTo>
                  <a:cubicBezTo>
                    <a:pt x="83413" y="41367"/>
                    <a:pt x="79904" y="40955"/>
                    <a:pt x="79904" y="41367"/>
                  </a:cubicBezTo>
                  <a:cubicBezTo>
                    <a:pt x="79904" y="41367"/>
                    <a:pt x="80606" y="41367"/>
                    <a:pt x="80606" y="41367"/>
                  </a:cubicBezTo>
                  <a:cubicBezTo>
                    <a:pt x="80606" y="41774"/>
                    <a:pt x="80606" y="41774"/>
                    <a:pt x="79904" y="41774"/>
                  </a:cubicBezTo>
                  <a:cubicBezTo>
                    <a:pt x="79904" y="41774"/>
                    <a:pt x="80606" y="43825"/>
                    <a:pt x="82009" y="43006"/>
                  </a:cubicBezTo>
                  <a:cubicBezTo>
                    <a:pt x="82009" y="43006"/>
                    <a:pt x="82009" y="42187"/>
                    <a:pt x="82009" y="41774"/>
                  </a:cubicBezTo>
                  <a:close/>
                  <a:moveTo>
                    <a:pt x="83413" y="34405"/>
                  </a:moveTo>
                  <a:cubicBezTo>
                    <a:pt x="84115" y="34405"/>
                    <a:pt x="84115" y="35631"/>
                    <a:pt x="84811" y="34812"/>
                  </a:cubicBezTo>
                  <a:cubicBezTo>
                    <a:pt x="83413" y="34405"/>
                    <a:pt x="86214" y="33173"/>
                    <a:pt x="84115" y="33173"/>
                  </a:cubicBezTo>
                  <a:cubicBezTo>
                    <a:pt x="84115" y="33173"/>
                    <a:pt x="84115" y="32766"/>
                    <a:pt x="84115" y="32766"/>
                  </a:cubicBezTo>
                  <a:cubicBezTo>
                    <a:pt x="83413" y="32766"/>
                    <a:pt x="84811" y="34405"/>
                    <a:pt x="83413" y="33992"/>
                  </a:cubicBezTo>
                  <a:cubicBezTo>
                    <a:pt x="83413" y="33992"/>
                    <a:pt x="83413" y="34405"/>
                    <a:pt x="83413" y="34405"/>
                  </a:cubicBezTo>
                  <a:close/>
                  <a:moveTo>
                    <a:pt x="8409" y="59796"/>
                  </a:moveTo>
                  <a:cubicBezTo>
                    <a:pt x="8409" y="59796"/>
                    <a:pt x="9111" y="59796"/>
                    <a:pt x="9111" y="59389"/>
                  </a:cubicBezTo>
                  <a:cubicBezTo>
                    <a:pt x="9813" y="60203"/>
                    <a:pt x="9813" y="59389"/>
                    <a:pt x="9111" y="58977"/>
                  </a:cubicBezTo>
                  <a:cubicBezTo>
                    <a:pt x="8409" y="58977"/>
                    <a:pt x="8409" y="59796"/>
                    <a:pt x="8409" y="59796"/>
                  </a:cubicBezTo>
                  <a:close/>
                  <a:moveTo>
                    <a:pt x="78506" y="35224"/>
                  </a:moveTo>
                  <a:cubicBezTo>
                    <a:pt x="79208" y="35631"/>
                    <a:pt x="79904" y="35224"/>
                    <a:pt x="80606" y="34812"/>
                  </a:cubicBezTo>
                  <a:cubicBezTo>
                    <a:pt x="81308" y="34812"/>
                    <a:pt x="81308" y="34405"/>
                    <a:pt x="80606" y="33992"/>
                  </a:cubicBezTo>
                  <a:cubicBezTo>
                    <a:pt x="81308" y="34405"/>
                    <a:pt x="79208" y="33992"/>
                    <a:pt x="79208" y="33992"/>
                  </a:cubicBezTo>
                  <a:cubicBezTo>
                    <a:pt x="78506" y="33992"/>
                    <a:pt x="77804" y="34405"/>
                    <a:pt x="78506" y="35224"/>
                  </a:cubicBezTo>
                  <a:close/>
                  <a:moveTo>
                    <a:pt x="72898" y="40548"/>
                  </a:moveTo>
                  <a:cubicBezTo>
                    <a:pt x="73600" y="40135"/>
                    <a:pt x="73600" y="40955"/>
                    <a:pt x="74301" y="41367"/>
                  </a:cubicBezTo>
                  <a:cubicBezTo>
                    <a:pt x="74301" y="41774"/>
                    <a:pt x="74997" y="42187"/>
                    <a:pt x="74997" y="42187"/>
                  </a:cubicBezTo>
                  <a:cubicBezTo>
                    <a:pt x="75699" y="42593"/>
                    <a:pt x="77804" y="42187"/>
                    <a:pt x="77804" y="41774"/>
                  </a:cubicBezTo>
                  <a:cubicBezTo>
                    <a:pt x="77103" y="41774"/>
                    <a:pt x="76401" y="42187"/>
                    <a:pt x="75699" y="42187"/>
                  </a:cubicBezTo>
                  <a:cubicBezTo>
                    <a:pt x="75699" y="41774"/>
                    <a:pt x="76401" y="41774"/>
                    <a:pt x="77103" y="41367"/>
                  </a:cubicBezTo>
                  <a:cubicBezTo>
                    <a:pt x="77103" y="41367"/>
                    <a:pt x="77103" y="41367"/>
                    <a:pt x="77103" y="41367"/>
                  </a:cubicBezTo>
                  <a:cubicBezTo>
                    <a:pt x="77103" y="41367"/>
                    <a:pt x="76401" y="40955"/>
                    <a:pt x="76401" y="40955"/>
                  </a:cubicBezTo>
                  <a:cubicBezTo>
                    <a:pt x="76401" y="40955"/>
                    <a:pt x="76401" y="40135"/>
                    <a:pt x="75699" y="40135"/>
                  </a:cubicBezTo>
                  <a:cubicBezTo>
                    <a:pt x="75699" y="39728"/>
                    <a:pt x="74301" y="39321"/>
                    <a:pt x="74301" y="39321"/>
                  </a:cubicBezTo>
                  <a:cubicBezTo>
                    <a:pt x="72898" y="39321"/>
                    <a:pt x="72196" y="40135"/>
                    <a:pt x="72898" y="40548"/>
                  </a:cubicBezTo>
                  <a:close/>
                  <a:moveTo>
                    <a:pt x="101636" y="67578"/>
                  </a:moveTo>
                  <a:cubicBezTo>
                    <a:pt x="101636" y="67578"/>
                    <a:pt x="101636" y="67165"/>
                    <a:pt x="102338" y="67165"/>
                  </a:cubicBezTo>
                  <a:cubicBezTo>
                    <a:pt x="100232" y="66352"/>
                    <a:pt x="101636" y="65120"/>
                    <a:pt x="99531" y="64300"/>
                  </a:cubicBezTo>
                  <a:cubicBezTo>
                    <a:pt x="99531" y="63893"/>
                    <a:pt x="98829" y="63893"/>
                    <a:pt x="98829" y="63893"/>
                  </a:cubicBezTo>
                  <a:cubicBezTo>
                    <a:pt x="98829" y="63893"/>
                    <a:pt x="98133" y="63893"/>
                    <a:pt x="98133" y="63893"/>
                  </a:cubicBezTo>
                  <a:cubicBezTo>
                    <a:pt x="98133" y="63893"/>
                    <a:pt x="98133" y="63481"/>
                    <a:pt x="98133" y="63481"/>
                  </a:cubicBezTo>
                  <a:cubicBezTo>
                    <a:pt x="97431" y="63074"/>
                    <a:pt x="96028" y="63481"/>
                    <a:pt x="96028" y="63481"/>
                  </a:cubicBezTo>
                  <a:cubicBezTo>
                    <a:pt x="95326" y="63481"/>
                    <a:pt x="94624" y="63893"/>
                    <a:pt x="94624" y="63893"/>
                  </a:cubicBezTo>
                  <a:cubicBezTo>
                    <a:pt x="93922" y="63893"/>
                    <a:pt x="93226" y="63481"/>
                    <a:pt x="93226" y="63481"/>
                  </a:cubicBezTo>
                  <a:cubicBezTo>
                    <a:pt x="92524" y="63481"/>
                    <a:pt x="92524" y="63893"/>
                    <a:pt x="91823" y="63893"/>
                  </a:cubicBezTo>
                  <a:cubicBezTo>
                    <a:pt x="91823" y="63893"/>
                    <a:pt x="91121" y="63893"/>
                    <a:pt x="90419" y="63893"/>
                  </a:cubicBezTo>
                  <a:cubicBezTo>
                    <a:pt x="89717" y="63893"/>
                    <a:pt x="89021" y="63481"/>
                    <a:pt x="88320" y="63893"/>
                  </a:cubicBezTo>
                  <a:cubicBezTo>
                    <a:pt x="87618" y="63481"/>
                    <a:pt x="86214" y="63481"/>
                    <a:pt x="85512" y="63481"/>
                  </a:cubicBezTo>
                  <a:cubicBezTo>
                    <a:pt x="85512" y="63481"/>
                    <a:pt x="84811" y="63481"/>
                    <a:pt x="84811" y="63481"/>
                  </a:cubicBezTo>
                  <a:cubicBezTo>
                    <a:pt x="83413" y="63481"/>
                    <a:pt x="82009" y="63074"/>
                    <a:pt x="81308" y="63481"/>
                  </a:cubicBezTo>
                  <a:cubicBezTo>
                    <a:pt x="79904" y="63893"/>
                    <a:pt x="79904" y="64300"/>
                    <a:pt x="78506" y="63893"/>
                  </a:cubicBezTo>
                  <a:cubicBezTo>
                    <a:pt x="76401" y="63481"/>
                    <a:pt x="74997" y="62661"/>
                    <a:pt x="72196" y="63074"/>
                  </a:cubicBezTo>
                  <a:cubicBezTo>
                    <a:pt x="72196" y="63074"/>
                    <a:pt x="71494" y="63074"/>
                    <a:pt x="71494" y="63074"/>
                  </a:cubicBezTo>
                  <a:cubicBezTo>
                    <a:pt x="71494" y="63481"/>
                    <a:pt x="71494" y="63481"/>
                    <a:pt x="71494" y="63481"/>
                  </a:cubicBezTo>
                  <a:cubicBezTo>
                    <a:pt x="70792" y="63893"/>
                    <a:pt x="70792" y="64300"/>
                    <a:pt x="69395" y="63893"/>
                  </a:cubicBezTo>
                  <a:cubicBezTo>
                    <a:pt x="69395" y="64300"/>
                    <a:pt x="69395" y="64300"/>
                    <a:pt x="70091" y="64713"/>
                  </a:cubicBezTo>
                  <a:cubicBezTo>
                    <a:pt x="69395" y="64713"/>
                    <a:pt x="69395" y="64713"/>
                    <a:pt x="68693" y="64713"/>
                  </a:cubicBezTo>
                  <a:cubicBezTo>
                    <a:pt x="68693" y="64300"/>
                    <a:pt x="69395" y="64300"/>
                    <a:pt x="69395" y="64300"/>
                  </a:cubicBezTo>
                  <a:cubicBezTo>
                    <a:pt x="67289" y="64300"/>
                    <a:pt x="66588" y="65120"/>
                    <a:pt x="65184" y="65532"/>
                  </a:cubicBezTo>
                  <a:cubicBezTo>
                    <a:pt x="64488" y="65532"/>
                    <a:pt x="62383" y="65532"/>
                    <a:pt x="60979" y="65532"/>
                  </a:cubicBezTo>
                  <a:cubicBezTo>
                    <a:pt x="61681" y="65939"/>
                    <a:pt x="61681" y="65939"/>
                    <a:pt x="61681" y="66352"/>
                  </a:cubicBezTo>
                  <a:cubicBezTo>
                    <a:pt x="60979" y="66352"/>
                    <a:pt x="59581" y="67578"/>
                    <a:pt x="58178" y="67165"/>
                  </a:cubicBezTo>
                  <a:cubicBezTo>
                    <a:pt x="58880" y="66758"/>
                    <a:pt x="59581" y="66352"/>
                    <a:pt x="58178" y="66352"/>
                  </a:cubicBezTo>
                  <a:cubicBezTo>
                    <a:pt x="58178" y="66352"/>
                    <a:pt x="58178" y="66352"/>
                    <a:pt x="58178" y="66352"/>
                  </a:cubicBezTo>
                  <a:cubicBezTo>
                    <a:pt x="58178" y="66352"/>
                    <a:pt x="58880" y="66352"/>
                    <a:pt x="59581" y="66352"/>
                  </a:cubicBezTo>
                  <a:cubicBezTo>
                    <a:pt x="58880" y="65939"/>
                    <a:pt x="60277" y="65532"/>
                    <a:pt x="60979" y="65939"/>
                  </a:cubicBezTo>
                  <a:cubicBezTo>
                    <a:pt x="59581" y="65120"/>
                    <a:pt x="62383" y="64300"/>
                    <a:pt x="62383" y="63481"/>
                  </a:cubicBezTo>
                  <a:cubicBezTo>
                    <a:pt x="61681" y="63893"/>
                    <a:pt x="60979" y="64300"/>
                    <a:pt x="60979" y="64300"/>
                  </a:cubicBezTo>
                  <a:cubicBezTo>
                    <a:pt x="59581" y="64300"/>
                    <a:pt x="59581" y="63893"/>
                    <a:pt x="58880" y="63893"/>
                  </a:cubicBezTo>
                  <a:cubicBezTo>
                    <a:pt x="56774" y="64300"/>
                    <a:pt x="56774" y="65532"/>
                    <a:pt x="54675" y="65939"/>
                  </a:cubicBezTo>
                  <a:cubicBezTo>
                    <a:pt x="55371" y="65120"/>
                    <a:pt x="56774" y="63893"/>
                    <a:pt x="58178" y="63893"/>
                  </a:cubicBezTo>
                  <a:cubicBezTo>
                    <a:pt x="58880" y="63481"/>
                    <a:pt x="59581" y="63481"/>
                    <a:pt x="60277" y="63481"/>
                  </a:cubicBezTo>
                  <a:cubicBezTo>
                    <a:pt x="60277" y="63074"/>
                    <a:pt x="60979" y="62661"/>
                    <a:pt x="61681" y="62661"/>
                  </a:cubicBezTo>
                  <a:cubicBezTo>
                    <a:pt x="62383" y="63074"/>
                    <a:pt x="61681" y="63481"/>
                    <a:pt x="62383" y="63481"/>
                  </a:cubicBezTo>
                  <a:cubicBezTo>
                    <a:pt x="63084" y="63893"/>
                    <a:pt x="65886" y="61435"/>
                    <a:pt x="65886" y="61022"/>
                  </a:cubicBezTo>
                  <a:cubicBezTo>
                    <a:pt x="66588" y="60615"/>
                    <a:pt x="66588" y="60203"/>
                    <a:pt x="65886" y="60203"/>
                  </a:cubicBezTo>
                  <a:cubicBezTo>
                    <a:pt x="65184" y="60615"/>
                    <a:pt x="65184" y="61842"/>
                    <a:pt x="63786" y="61435"/>
                  </a:cubicBezTo>
                  <a:cubicBezTo>
                    <a:pt x="64488" y="60615"/>
                    <a:pt x="62383" y="61022"/>
                    <a:pt x="62383" y="61022"/>
                  </a:cubicBezTo>
                  <a:cubicBezTo>
                    <a:pt x="61681" y="61022"/>
                    <a:pt x="62383" y="61022"/>
                    <a:pt x="60979" y="61022"/>
                  </a:cubicBezTo>
                  <a:cubicBezTo>
                    <a:pt x="60979" y="61022"/>
                    <a:pt x="60277" y="60615"/>
                    <a:pt x="60277" y="60615"/>
                  </a:cubicBezTo>
                  <a:cubicBezTo>
                    <a:pt x="60277" y="60615"/>
                    <a:pt x="60277" y="60615"/>
                    <a:pt x="60277" y="61022"/>
                  </a:cubicBezTo>
                  <a:cubicBezTo>
                    <a:pt x="59581" y="61022"/>
                    <a:pt x="59581" y="60615"/>
                    <a:pt x="58880" y="60615"/>
                  </a:cubicBezTo>
                  <a:cubicBezTo>
                    <a:pt x="58880" y="60615"/>
                    <a:pt x="58880" y="60615"/>
                    <a:pt x="58178" y="60615"/>
                  </a:cubicBezTo>
                  <a:cubicBezTo>
                    <a:pt x="56774" y="60203"/>
                    <a:pt x="56774" y="60203"/>
                    <a:pt x="55371" y="59389"/>
                  </a:cubicBezTo>
                  <a:cubicBezTo>
                    <a:pt x="56072" y="59389"/>
                    <a:pt x="56774" y="60203"/>
                    <a:pt x="57476" y="60203"/>
                  </a:cubicBezTo>
                  <a:cubicBezTo>
                    <a:pt x="57476" y="60203"/>
                    <a:pt x="58880" y="60203"/>
                    <a:pt x="59581" y="60203"/>
                  </a:cubicBezTo>
                  <a:cubicBezTo>
                    <a:pt x="60277" y="60203"/>
                    <a:pt x="60277" y="60203"/>
                    <a:pt x="60979" y="60203"/>
                  </a:cubicBezTo>
                  <a:cubicBezTo>
                    <a:pt x="61681" y="60203"/>
                    <a:pt x="61681" y="60203"/>
                    <a:pt x="62383" y="60203"/>
                  </a:cubicBezTo>
                  <a:cubicBezTo>
                    <a:pt x="62383" y="59796"/>
                    <a:pt x="63084" y="59389"/>
                    <a:pt x="62383" y="58977"/>
                  </a:cubicBezTo>
                  <a:cubicBezTo>
                    <a:pt x="61681" y="58570"/>
                    <a:pt x="60979" y="58977"/>
                    <a:pt x="60979" y="58157"/>
                  </a:cubicBezTo>
                  <a:cubicBezTo>
                    <a:pt x="61681" y="58570"/>
                    <a:pt x="62383" y="58570"/>
                    <a:pt x="62383" y="58977"/>
                  </a:cubicBezTo>
                  <a:cubicBezTo>
                    <a:pt x="62383" y="58157"/>
                    <a:pt x="64488" y="58157"/>
                    <a:pt x="65184" y="57338"/>
                  </a:cubicBezTo>
                  <a:cubicBezTo>
                    <a:pt x="65886" y="57338"/>
                    <a:pt x="65184" y="56931"/>
                    <a:pt x="65886" y="56518"/>
                  </a:cubicBezTo>
                  <a:cubicBezTo>
                    <a:pt x="66588" y="56111"/>
                    <a:pt x="67289" y="56111"/>
                    <a:pt x="67991" y="55699"/>
                  </a:cubicBezTo>
                  <a:cubicBezTo>
                    <a:pt x="70091" y="54879"/>
                    <a:pt x="71494" y="54060"/>
                    <a:pt x="72196" y="53241"/>
                  </a:cubicBezTo>
                  <a:cubicBezTo>
                    <a:pt x="73600" y="52014"/>
                    <a:pt x="75699" y="52014"/>
                    <a:pt x="77103" y="51195"/>
                  </a:cubicBezTo>
                  <a:cubicBezTo>
                    <a:pt x="77804" y="50788"/>
                    <a:pt x="79208" y="49556"/>
                    <a:pt x="79208" y="48736"/>
                  </a:cubicBezTo>
                  <a:cubicBezTo>
                    <a:pt x="79208" y="47917"/>
                    <a:pt x="77804" y="48330"/>
                    <a:pt x="77804" y="47510"/>
                  </a:cubicBezTo>
                  <a:cubicBezTo>
                    <a:pt x="78506" y="47098"/>
                    <a:pt x="80606" y="45871"/>
                    <a:pt x="79904" y="45052"/>
                  </a:cubicBezTo>
                  <a:cubicBezTo>
                    <a:pt x="79904" y="44645"/>
                    <a:pt x="77804" y="45052"/>
                    <a:pt x="77103" y="45052"/>
                  </a:cubicBezTo>
                  <a:cubicBezTo>
                    <a:pt x="77103" y="45052"/>
                    <a:pt x="77103" y="44645"/>
                    <a:pt x="76401" y="44645"/>
                  </a:cubicBezTo>
                  <a:cubicBezTo>
                    <a:pt x="75699" y="44645"/>
                    <a:pt x="75699" y="45052"/>
                    <a:pt x="74997" y="45052"/>
                  </a:cubicBezTo>
                  <a:cubicBezTo>
                    <a:pt x="74301" y="44645"/>
                    <a:pt x="74301" y="44645"/>
                    <a:pt x="74301" y="44645"/>
                  </a:cubicBezTo>
                  <a:cubicBezTo>
                    <a:pt x="74301" y="44645"/>
                    <a:pt x="74301" y="44232"/>
                    <a:pt x="73600" y="44232"/>
                  </a:cubicBezTo>
                  <a:cubicBezTo>
                    <a:pt x="72898" y="44232"/>
                    <a:pt x="72898" y="44645"/>
                    <a:pt x="73600" y="45052"/>
                  </a:cubicBezTo>
                  <a:cubicBezTo>
                    <a:pt x="73600" y="45464"/>
                    <a:pt x="74301" y="45871"/>
                    <a:pt x="72898" y="45871"/>
                  </a:cubicBezTo>
                  <a:cubicBezTo>
                    <a:pt x="72898" y="45871"/>
                    <a:pt x="72196" y="45871"/>
                    <a:pt x="71494" y="45871"/>
                  </a:cubicBezTo>
                  <a:cubicBezTo>
                    <a:pt x="71494" y="45464"/>
                    <a:pt x="70792" y="45871"/>
                    <a:pt x="70091" y="45464"/>
                  </a:cubicBezTo>
                  <a:cubicBezTo>
                    <a:pt x="70792" y="45464"/>
                    <a:pt x="70792" y="45464"/>
                    <a:pt x="70792" y="45464"/>
                  </a:cubicBezTo>
                  <a:cubicBezTo>
                    <a:pt x="68693" y="45052"/>
                    <a:pt x="67289" y="45871"/>
                    <a:pt x="65886" y="46284"/>
                  </a:cubicBezTo>
                  <a:cubicBezTo>
                    <a:pt x="65184" y="46691"/>
                    <a:pt x="62383" y="46691"/>
                    <a:pt x="62383" y="45871"/>
                  </a:cubicBezTo>
                  <a:cubicBezTo>
                    <a:pt x="61681" y="46284"/>
                    <a:pt x="61681" y="46284"/>
                    <a:pt x="60979" y="46691"/>
                  </a:cubicBezTo>
                  <a:cubicBezTo>
                    <a:pt x="60979" y="46691"/>
                    <a:pt x="60277" y="46691"/>
                    <a:pt x="59581" y="46691"/>
                  </a:cubicBezTo>
                  <a:cubicBezTo>
                    <a:pt x="60277" y="46691"/>
                    <a:pt x="58178" y="47098"/>
                    <a:pt x="58880" y="46691"/>
                  </a:cubicBezTo>
                  <a:cubicBezTo>
                    <a:pt x="58880" y="46691"/>
                    <a:pt x="58178" y="47098"/>
                    <a:pt x="58178" y="47098"/>
                  </a:cubicBezTo>
                  <a:cubicBezTo>
                    <a:pt x="58178" y="47098"/>
                    <a:pt x="58178" y="47098"/>
                    <a:pt x="58178" y="47510"/>
                  </a:cubicBezTo>
                  <a:cubicBezTo>
                    <a:pt x="56774" y="47098"/>
                    <a:pt x="56774" y="46691"/>
                    <a:pt x="55371" y="47510"/>
                  </a:cubicBezTo>
                  <a:cubicBezTo>
                    <a:pt x="54675" y="47917"/>
                    <a:pt x="54675" y="48736"/>
                    <a:pt x="53973" y="48736"/>
                  </a:cubicBezTo>
                  <a:cubicBezTo>
                    <a:pt x="53973" y="48330"/>
                    <a:pt x="55371" y="47510"/>
                    <a:pt x="55371" y="47098"/>
                  </a:cubicBezTo>
                  <a:cubicBezTo>
                    <a:pt x="54675" y="46691"/>
                    <a:pt x="53271" y="46284"/>
                    <a:pt x="52569" y="46284"/>
                  </a:cubicBezTo>
                  <a:cubicBezTo>
                    <a:pt x="51868" y="46284"/>
                    <a:pt x="52569" y="46691"/>
                    <a:pt x="51868" y="47098"/>
                  </a:cubicBezTo>
                  <a:cubicBezTo>
                    <a:pt x="51868" y="47510"/>
                    <a:pt x="51166" y="47510"/>
                    <a:pt x="51166" y="47510"/>
                  </a:cubicBezTo>
                  <a:cubicBezTo>
                    <a:pt x="50464" y="47917"/>
                    <a:pt x="49768" y="48736"/>
                    <a:pt x="49066" y="48736"/>
                  </a:cubicBezTo>
                  <a:cubicBezTo>
                    <a:pt x="49066" y="48330"/>
                    <a:pt x="49768" y="47917"/>
                    <a:pt x="49768" y="47917"/>
                  </a:cubicBezTo>
                  <a:cubicBezTo>
                    <a:pt x="50464" y="47510"/>
                    <a:pt x="51166" y="47510"/>
                    <a:pt x="51166" y="47098"/>
                  </a:cubicBezTo>
                  <a:cubicBezTo>
                    <a:pt x="51166" y="46691"/>
                    <a:pt x="49768" y="45871"/>
                    <a:pt x="49066" y="45871"/>
                  </a:cubicBezTo>
                  <a:cubicBezTo>
                    <a:pt x="49066" y="46284"/>
                    <a:pt x="49066" y="47098"/>
                    <a:pt x="48364" y="47510"/>
                  </a:cubicBezTo>
                  <a:cubicBezTo>
                    <a:pt x="49066" y="46284"/>
                    <a:pt x="46259" y="44645"/>
                    <a:pt x="44861" y="45871"/>
                  </a:cubicBezTo>
                  <a:cubicBezTo>
                    <a:pt x="44861" y="45871"/>
                    <a:pt x="44861" y="46691"/>
                    <a:pt x="44861" y="46691"/>
                  </a:cubicBezTo>
                  <a:cubicBezTo>
                    <a:pt x="44160" y="47098"/>
                    <a:pt x="44160" y="47098"/>
                    <a:pt x="43458" y="47510"/>
                  </a:cubicBezTo>
                  <a:cubicBezTo>
                    <a:pt x="42756" y="48330"/>
                    <a:pt x="44160" y="48736"/>
                    <a:pt x="44861" y="49149"/>
                  </a:cubicBezTo>
                  <a:cubicBezTo>
                    <a:pt x="44160" y="48736"/>
                    <a:pt x="43458" y="48736"/>
                    <a:pt x="42756" y="49149"/>
                  </a:cubicBezTo>
                  <a:cubicBezTo>
                    <a:pt x="43458" y="49149"/>
                    <a:pt x="43458" y="49149"/>
                    <a:pt x="43458" y="49556"/>
                  </a:cubicBezTo>
                  <a:cubicBezTo>
                    <a:pt x="43458" y="49556"/>
                    <a:pt x="43458" y="49556"/>
                    <a:pt x="43458" y="49556"/>
                  </a:cubicBezTo>
                  <a:cubicBezTo>
                    <a:pt x="43458" y="49556"/>
                    <a:pt x="43458" y="49556"/>
                    <a:pt x="44160" y="49556"/>
                  </a:cubicBezTo>
                  <a:cubicBezTo>
                    <a:pt x="44160" y="49556"/>
                    <a:pt x="44160" y="49968"/>
                    <a:pt x="44861" y="49968"/>
                  </a:cubicBezTo>
                  <a:cubicBezTo>
                    <a:pt x="43458" y="50375"/>
                    <a:pt x="42756" y="49556"/>
                    <a:pt x="42054" y="49556"/>
                  </a:cubicBezTo>
                  <a:cubicBezTo>
                    <a:pt x="42054" y="49556"/>
                    <a:pt x="42054" y="50375"/>
                    <a:pt x="42054" y="50788"/>
                  </a:cubicBezTo>
                  <a:cubicBezTo>
                    <a:pt x="42054" y="50788"/>
                    <a:pt x="42054" y="50788"/>
                    <a:pt x="42054" y="50788"/>
                  </a:cubicBezTo>
                  <a:cubicBezTo>
                    <a:pt x="42054" y="51195"/>
                    <a:pt x="42756" y="52014"/>
                    <a:pt x="43458" y="52427"/>
                  </a:cubicBezTo>
                  <a:cubicBezTo>
                    <a:pt x="44160" y="52834"/>
                    <a:pt x="44861" y="52427"/>
                    <a:pt x="46259" y="52427"/>
                  </a:cubicBezTo>
                  <a:cubicBezTo>
                    <a:pt x="45557" y="52427"/>
                    <a:pt x="45557" y="52834"/>
                    <a:pt x="45557" y="52834"/>
                  </a:cubicBezTo>
                  <a:cubicBezTo>
                    <a:pt x="45557" y="52834"/>
                    <a:pt x="46259" y="52834"/>
                    <a:pt x="46259" y="53241"/>
                  </a:cubicBezTo>
                  <a:cubicBezTo>
                    <a:pt x="44861" y="52834"/>
                    <a:pt x="44861" y="52834"/>
                    <a:pt x="43458" y="52834"/>
                  </a:cubicBezTo>
                  <a:cubicBezTo>
                    <a:pt x="42756" y="52427"/>
                    <a:pt x="42054" y="52014"/>
                    <a:pt x="42054" y="52834"/>
                  </a:cubicBezTo>
                  <a:cubicBezTo>
                    <a:pt x="41352" y="52427"/>
                    <a:pt x="40651" y="52834"/>
                    <a:pt x="39955" y="52834"/>
                  </a:cubicBezTo>
                  <a:cubicBezTo>
                    <a:pt x="39253" y="52834"/>
                    <a:pt x="39253" y="52427"/>
                    <a:pt x="38551" y="52427"/>
                  </a:cubicBezTo>
                  <a:cubicBezTo>
                    <a:pt x="37849" y="52427"/>
                    <a:pt x="37849" y="52427"/>
                    <a:pt x="37849" y="52834"/>
                  </a:cubicBezTo>
                  <a:cubicBezTo>
                    <a:pt x="37849" y="53241"/>
                    <a:pt x="38551" y="53653"/>
                    <a:pt x="39253" y="53653"/>
                  </a:cubicBezTo>
                  <a:cubicBezTo>
                    <a:pt x="38551" y="54060"/>
                    <a:pt x="39955" y="54879"/>
                    <a:pt x="40651" y="54472"/>
                  </a:cubicBezTo>
                  <a:cubicBezTo>
                    <a:pt x="40651" y="54879"/>
                    <a:pt x="39955" y="54879"/>
                    <a:pt x="39955" y="54879"/>
                  </a:cubicBezTo>
                  <a:cubicBezTo>
                    <a:pt x="39955" y="55292"/>
                    <a:pt x="39955" y="55292"/>
                    <a:pt x="39955" y="55292"/>
                  </a:cubicBezTo>
                  <a:cubicBezTo>
                    <a:pt x="39955" y="55292"/>
                    <a:pt x="39955" y="55699"/>
                    <a:pt x="39955" y="56111"/>
                  </a:cubicBezTo>
                  <a:cubicBezTo>
                    <a:pt x="39253" y="56518"/>
                    <a:pt x="39253" y="56111"/>
                    <a:pt x="38551" y="56518"/>
                  </a:cubicBezTo>
                  <a:cubicBezTo>
                    <a:pt x="38551" y="55699"/>
                    <a:pt x="37148" y="55699"/>
                    <a:pt x="37148" y="56111"/>
                  </a:cubicBezTo>
                  <a:cubicBezTo>
                    <a:pt x="37148" y="56518"/>
                    <a:pt x="37849" y="56518"/>
                    <a:pt x="37148" y="56931"/>
                  </a:cubicBezTo>
                  <a:cubicBezTo>
                    <a:pt x="37849" y="56931"/>
                    <a:pt x="38551" y="56931"/>
                    <a:pt x="38551" y="57338"/>
                  </a:cubicBezTo>
                  <a:cubicBezTo>
                    <a:pt x="39253" y="57338"/>
                    <a:pt x="42756" y="58977"/>
                    <a:pt x="41352" y="58977"/>
                  </a:cubicBezTo>
                  <a:cubicBezTo>
                    <a:pt x="41352" y="59389"/>
                    <a:pt x="42756" y="59796"/>
                    <a:pt x="43458" y="60203"/>
                  </a:cubicBezTo>
                  <a:cubicBezTo>
                    <a:pt x="43458" y="60203"/>
                    <a:pt x="43458" y="60615"/>
                    <a:pt x="43458" y="61022"/>
                  </a:cubicBezTo>
                  <a:cubicBezTo>
                    <a:pt x="42756" y="60615"/>
                    <a:pt x="42054" y="59796"/>
                    <a:pt x="40651" y="59389"/>
                  </a:cubicBezTo>
                  <a:cubicBezTo>
                    <a:pt x="40651" y="59389"/>
                    <a:pt x="39955" y="59389"/>
                    <a:pt x="39955" y="59389"/>
                  </a:cubicBezTo>
                  <a:cubicBezTo>
                    <a:pt x="39253" y="59389"/>
                    <a:pt x="39253" y="58977"/>
                    <a:pt x="38551" y="58570"/>
                  </a:cubicBezTo>
                  <a:cubicBezTo>
                    <a:pt x="38551" y="58977"/>
                    <a:pt x="38551" y="58977"/>
                    <a:pt x="38551" y="58977"/>
                  </a:cubicBezTo>
                  <a:cubicBezTo>
                    <a:pt x="37849" y="58977"/>
                    <a:pt x="37849" y="58977"/>
                    <a:pt x="38551" y="59389"/>
                  </a:cubicBezTo>
                  <a:cubicBezTo>
                    <a:pt x="39253" y="59796"/>
                    <a:pt x="40651" y="59796"/>
                    <a:pt x="41352" y="60615"/>
                  </a:cubicBezTo>
                  <a:cubicBezTo>
                    <a:pt x="39253" y="60203"/>
                    <a:pt x="37148" y="58570"/>
                    <a:pt x="37148" y="60615"/>
                  </a:cubicBezTo>
                  <a:cubicBezTo>
                    <a:pt x="35744" y="60615"/>
                    <a:pt x="35048" y="59796"/>
                    <a:pt x="35048" y="59389"/>
                  </a:cubicBezTo>
                  <a:cubicBezTo>
                    <a:pt x="35048" y="59389"/>
                    <a:pt x="34346" y="59389"/>
                    <a:pt x="34346" y="58977"/>
                  </a:cubicBezTo>
                  <a:cubicBezTo>
                    <a:pt x="33644" y="59389"/>
                    <a:pt x="32943" y="59389"/>
                    <a:pt x="33644" y="59796"/>
                  </a:cubicBezTo>
                  <a:cubicBezTo>
                    <a:pt x="32943" y="60203"/>
                    <a:pt x="34346" y="60203"/>
                    <a:pt x="34346" y="60615"/>
                  </a:cubicBezTo>
                  <a:cubicBezTo>
                    <a:pt x="34346" y="61022"/>
                    <a:pt x="34346" y="61435"/>
                    <a:pt x="34346" y="61842"/>
                  </a:cubicBezTo>
                  <a:cubicBezTo>
                    <a:pt x="34346" y="61842"/>
                    <a:pt x="34346" y="61842"/>
                    <a:pt x="33644" y="61842"/>
                  </a:cubicBezTo>
                  <a:cubicBezTo>
                    <a:pt x="34346" y="61842"/>
                    <a:pt x="34346" y="61842"/>
                    <a:pt x="34346" y="62254"/>
                  </a:cubicBezTo>
                  <a:cubicBezTo>
                    <a:pt x="32241" y="62254"/>
                    <a:pt x="33644" y="58977"/>
                    <a:pt x="30837" y="60203"/>
                  </a:cubicBezTo>
                  <a:cubicBezTo>
                    <a:pt x="30141" y="60615"/>
                    <a:pt x="30837" y="61022"/>
                    <a:pt x="30837" y="61435"/>
                  </a:cubicBezTo>
                  <a:cubicBezTo>
                    <a:pt x="30837" y="61842"/>
                    <a:pt x="30837" y="62254"/>
                    <a:pt x="30837" y="62254"/>
                  </a:cubicBezTo>
                  <a:cubicBezTo>
                    <a:pt x="30837" y="62661"/>
                    <a:pt x="31539" y="62661"/>
                    <a:pt x="32241" y="62661"/>
                  </a:cubicBezTo>
                  <a:cubicBezTo>
                    <a:pt x="32241" y="62661"/>
                    <a:pt x="32943" y="63074"/>
                    <a:pt x="32943" y="63481"/>
                  </a:cubicBezTo>
                  <a:cubicBezTo>
                    <a:pt x="32943" y="63893"/>
                    <a:pt x="32241" y="63074"/>
                    <a:pt x="30837" y="63481"/>
                  </a:cubicBezTo>
                  <a:cubicBezTo>
                    <a:pt x="30837" y="63481"/>
                    <a:pt x="30837" y="64300"/>
                    <a:pt x="30837" y="64713"/>
                  </a:cubicBezTo>
                  <a:cubicBezTo>
                    <a:pt x="30837" y="64713"/>
                    <a:pt x="31539" y="64713"/>
                    <a:pt x="31539" y="65120"/>
                  </a:cubicBezTo>
                  <a:cubicBezTo>
                    <a:pt x="32241" y="65120"/>
                    <a:pt x="31539" y="65532"/>
                    <a:pt x="32943" y="65939"/>
                  </a:cubicBezTo>
                  <a:cubicBezTo>
                    <a:pt x="32943" y="65939"/>
                    <a:pt x="32943" y="66352"/>
                    <a:pt x="32943" y="66352"/>
                  </a:cubicBezTo>
                  <a:cubicBezTo>
                    <a:pt x="33644" y="66352"/>
                    <a:pt x="35744" y="65939"/>
                    <a:pt x="35744" y="66352"/>
                  </a:cubicBezTo>
                  <a:cubicBezTo>
                    <a:pt x="35744" y="66758"/>
                    <a:pt x="33644" y="66758"/>
                    <a:pt x="33644" y="66758"/>
                  </a:cubicBezTo>
                  <a:cubicBezTo>
                    <a:pt x="33644" y="66758"/>
                    <a:pt x="33644" y="66758"/>
                    <a:pt x="33644" y="67165"/>
                  </a:cubicBezTo>
                  <a:cubicBezTo>
                    <a:pt x="32943" y="66758"/>
                    <a:pt x="32241" y="66352"/>
                    <a:pt x="31539" y="66352"/>
                  </a:cubicBezTo>
                  <a:cubicBezTo>
                    <a:pt x="31539" y="66352"/>
                    <a:pt x="29440" y="65120"/>
                    <a:pt x="30141" y="65939"/>
                  </a:cubicBezTo>
                  <a:cubicBezTo>
                    <a:pt x="29440" y="66352"/>
                    <a:pt x="28738" y="68397"/>
                    <a:pt x="30837" y="68397"/>
                  </a:cubicBezTo>
                  <a:cubicBezTo>
                    <a:pt x="30141" y="68397"/>
                    <a:pt x="30141" y="69624"/>
                    <a:pt x="30837" y="70036"/>
                  </a:cubicBezTo>
                  <a:cubicBezTo>
                    <a:pt x="31539" y="70856"/>
                    <a:pt x="32943" y="69217"/>
                    <a:pt x="33644" y="68804"/>
                  </a:cubicBezTo>
                  <a:cubicBezTo>
                    <a:pt x="34346" y="69217"/>
                    <a:pt x="34346" y="69624"/>
                    <a:pt x="33644" y="69624"/>
                  </a:cubicBezTo>
                  <a:cubicBezTo>
                    <a:pt x="34346" y="69624"/>
                    <a:pt x="35048" y="70036"/>
                    <a:pt x="35744" y="69624"/>
                  </a:cubicBezTo>
                  <a:cubicBezTo>
                    <a:pt x="36446" y="69217"/>
                    <a:pt x="35744" y="68804"/>
                    <a:pt x="37148" y="68804"/>
                  </a:cubicBezTo>
                  <a:cubicBezTo>
                    <a:pt x="37148" y="69624"/>
                    <a:pt x="34346" y="70856"/>
                    <a:pt x="33644" y="70036"/>
                  </a:cubicBezTo>
                  <a:cubicBezTo>
                    <a:pt x="32943" y="70443"/>
                    <a:pt x="31539" y="70856"/>
                    <a:pt x="32241" y="71263"/>
                  </a:cubicBezTo>
                  <a:cubicBezTo>
                    <a:pt x="32241" y="71263"/>
                    <a:pt x="33644" y="71263"/>
                    <a:pt x="33644" y="71263"/>
                  </a:cubicBezTo>
                  <a:cubicBezTo>
                    <a:pt x="34346" y="71263"/>
                    <a:pt x="34346" y="71675"/>
                    <a:pt x="35048" y="71263"/>
                  </a:cubicBezTo>
                  <a:cubicBezTo>
                    <a:pt x="35744" y="71263"/>
                    <a:pt x="37148" y="70036"/>
                    <a:pt x="37148" y="70856"/>
                  </a:cubicBezTo>
                  <a:cubicBezTo>
                    <a:pt x="36446" y="71263"/>
                    <a:pt x="35744" y="71263"/>
                    <a:pt x="36446" y="71675"/>
                  </a:cubicBezTo>
                  <a:cubicBezTo>
                    <a:pt x="36446" y="71675"/>
                    <a:pt x="37148" y="72082"/>
                    <a:pt x="37148" y="72082"/>
                  </a:cubicBezTo>
                  <a:cubicBezTo>
                    <a:pt x="37148" y="72082"/>
                    <a:pt x="38551" y="72901"/>
                    <a:pt x="37148" y="72495"/>
                  </a:cubicBezTo>
                  <a:cubicBezTo>
                    <a:pt x="36446" y="72495"/>
                    <a:pt x="36446" y="72082"/>
                    <a:pt x="35744" y="71675"/>
                  </a:cubicBezTo>
                  <a:cubicBezTo>
                    <a:pt x="33644" y="71263"/>
                    <a:pt x="33644" y="72495"/>
                    <a:pt x="33644" y="73308"/>
                  </a:cubicBezTo>
                  <a:cubicBezTo>
                    <a:pt x="32943" y="73721"/>
                    <a:pt x="32943" y="73721"/>
                    <a:pt x="32943" y="74128"/>
                  </a:cubicBezTo>
                  <a:cubicBezTo>
                    <a:pt x="33644" y="74128"/>
                    <a:pt x="35048" y="74540"/>
                    <a:pt x="35048" y="74540"/>
                  </a:cubicBezTo>
                  <a:cubicBezTo>
                    <a:pt x="35744" y="74540"/>
                    <a:pt x="35048" y="74540"/>
                    <a:pt x="36446" y="74540"/>
                  </a:cubicBezTo>
                  <a:cubicBezTo>
                    <a:pt x="37148" y="74540"/>
                    <a:pt x="37849" y="74128"/>
                    <a:pt x="37849" y="74947"/>
                  </a:cubicBezTo>
                  <a:cubicBezTo>
                    <a:pt x="37148" y="74540"/>
                    <a:pt x="37148" y="74947"/>
                    <a:pt x="36446" y="74947"/>
                  </a:cubicBezTo>
                  <a:cubicBezTo>
                    <a:pt x="35048" y="74947"/>
                    <a:pt x="35048" y="74540"/>
                    <a:pt x="34346" y="74540"/>
                  </a:cubicBezTo>
                  <a:cubicBezTo>
                    <a:pt x="32943" y="74540"/>
                    <a:pt x="30837" y="74540"/>
                    <a:pt x="30837" y="75767"/>
                  </a:cubicBezTo>
                  <a:cubicBezTo>
                    <a:pt x="30837" y="75767"/>
                    <a:pt x="31539" y="75767"/>
                    <a:pt x="31539" y="76179"/>
                  </a:cubicBezTo>
                  <a:cubicBezTo>
                    <a:pt x="32241" y="76179"/>
                    <a:pt x="32241" y="75767"/>
                    <a:pt x="32241" y="75767"/>
                  </a:cubicBezTo>
                  <a:cubicBezTo>
                    <a:pt x="32943" y="76179"/>
                    <a:pt x="32943" y="76179"/>
                    <a:pt x="32943" y="76586"/>
                  </a:cubicBezTo>
                  <a:cubicBezTo>
                    <a:pt x="33644" y="76999"/>
                    <a:pt x="34346" y="76999"/>
                    <a:pt x="35744" y="76586"/>
                  </a:cubicBezTo>
                  <a:cubicBezTo>
                    <a:pt x="35744" y="76999"/>
                    <a:pt x="33644" y="77406"/>
                    <a:pt x="32943" y="76999"/>
                  </a:cubicBezTo>
                  <a:cubicBezTo>
                    <a:pt x="32241" y="76999"/>
                    <a:pt x="32241" y="76586"/>
                    <a:pt x="32241" y="76179"/>
                  </a:cubicBezTo>
                  <a:cubicBezTo>
                    <a:pt x="30837" y="76179"/>
                    <a:pt x="30141" y="76999"/>
                    <a:pt x="30141" y="77406"/>
                  </a:cubicBezTo>
                  <a:cubicBezTo>
                    <a:pt x="29440" y="77818"/>
                    <a:pt x="29440" y="78225"/>
                    <a:pt x="30141" y="78637"/>
                  </a:cubicBezTo>
                  <a:cubicBezTo>
                    <a:pt x="29440" y="78637"/>
                    <a:pt x="28738" y="78637"/>
                    <a:pt x="28738" y="78637"/>
                  </a:cubicBezTo>
                  <a:cubicBezTo>
                    <a:pt x="29440" y="79044"/>
                    <a:pt x="30837" y="78637"/>
                    <a:pt x="32241" y="78637"/>
                  </a:cubicBezTo>
                  <a:cubicBezTo>
                    <a:pt x="31539" y="79044"/>
                    <a:pt x="31539" y="79044"/>
                    <a:pt x="30837" y="79457"/>
                  </a:cubicBezTo>
                  <a:cubicBezTo>
                    <a:pt x="32241" y="79864"/>
                    <a:pt x="32241" y="79044"/>
                    <a:pt x="32943" y="79044"/>
                  </a:cubicBezTo>
                  <a:cubicBezTo>
                    <a:pt x="32241" y="80271"/>
                    <a:pt x="28036" y="79864"/>
                    <a:pt x="31539" y="80683"/>
                  </a:cubicBezTo>
                  <a:cubicBezTo>
                    <a:pt x="30837" y="80683"/>
                    <a:pt x="30141" y="81090"/>
                    <a:pt x="29440" y="80683"/>
                  </a:cubicBezTo>
                  <a:cubicBezTo>
                    <a:pt x="29440" y="81090"/>
                    <a:pt x="30141" y="81090"/>
                    <a:pt x="30141" y="81503"/>
                  </a:cubicBezTo>
                  <a:cubicBezTo>
                    <a:pt x="29440" y="81503"/>
                    <a:pt x="28738" y="80683"/>
                    <a:pt x="28036" y="80683"/>
                  </a:cubicBezTo>
                  <a:cubicBezTo>
                    <a:pt x="27334" y="80683"/>
                    <a:pt x="25936" y="81090"/>
                    <a:pt x="25235" y="81503"/>
                  </a:cubicBezTo>
                  <a:cubicBezTo>
                    <a:pt x="24533" y="81503"/>
                    <a:pt x="21726" y="81910"/>
                    <a:pt x="23831" y="82729"/>
                  </a:cubicBezTo>
                  <a:cubicBezTo>
                    <a:pt x="24533" y="82729"/>
                    <a:pt x="24533" y="82729"/>
                    <a:pt x="24533" y="82729"/>
                  </a:cubicBezTo>
                  <a:cubicBezTo>
                    <a:pt x="25235" y="82729"/>
                    <a:pt x="25936" y="82729"/>
                    <a:pt x="26632" y="82729"/>
                  </a:cubicBezTo>
                  <a:cubicBezTo>
                    <a:pt x="26632" y="82729"/>
                    <a:pt x="27334" y="82729"/>
                    <a:pt x="28036" y="82729"/>
                  </a:cubicBezTo>
                  <a:cubicBezTo>
                    <a:pt x="28738" y="82729"/>
                    <a:pt x="28738" y="82729"/>
                    <a:pt x="28738" y="82729"/>
                  </a:cubicBezTo>
                  <a:cubicBezTo>
                    <a:pt x="30141" y="82729"/>
                    <a:pt x="30837" y="82322"/>
                    <a:pt x="32241" y="82322"/>
                  </a:cubicBezTo>
                  <a:cubicBezTo>
                    <a:pt x="32241" y="82322"/>
                    <a:pt x="32943" y="82729"/>
                    <a:pt x="33644" y="82729"/>
                  </a:cubicBezTo>
                  <a:cubicBezTo>
                    <a:pt x="34346" y="82729"/>
                    <a:pt x="35048" y="82729"/>
                    <a:pt x="35048" y="82322"/>
                  </a:cubicBezTo>
                  <a:cubicBezTo>
                    <a:pt x="33644" y="83142"/>
                    <a:pt x="32943" y="82322"/>
                    <a:pt x="31539" y="82322"/>
                  </a:cubicBezTo>
                  <a:cubicBezTo>
                    <a:pt x="30837" y="82322"/>
                    <a:pt x="28738" y="83142"/>
                    <a:pt x="30141" y="83549"/>
                  </a:cubicBezTo>
                  <a:cubicBezTo>
                    <a:pt x="30141" y="83549"/>
                    <a:pt x="30141" y="83961"/>
                    <a:pt x="30141" y="83961"/>
                  </a:cubicBezTo>
                  <a:cubicBezTo>
                    <a:pt x="29440" y="83142"/>
                    <a:pt x="26632" y="82729"/>
                    <a:pt x="27334" y="83961"/>
                  </a:cubicBezTo>
                  <a:cubicBezTo>
                    <a:pt x="27334" y="84368"/>
                    <a:pt x="29440" y="85187"/>
                    <a:pt x="30141" y="85187"/>
                  </a:cubicBezTo>
                  <a:cubicBezTo>
                    <a:pt x="30837" y="85600"/>
                    <a:pt x="30837" y="85187"/>
                    <a:pt x="31539" y="84780"/>
                  </a:cubicBezTo>
                  <a:cubicBezTo>
                    <a:pt x="31539" y="85600"/>
                    <a:pt x="31539" y="85600"/>
                    <a:pt x="32241" y="86007"/>
                  </a:cubicBezTo>
                  <a:cubicBezTo>
                    <a:pt x="32943" y="86419"/>
                    <a:pt x="32943" y="86419"/>
                    <a:pt x="33644" y="86007"/>
                  </a:cubicBezTo>
                  <a:cubicBezTo>
                    <a:pt x="35048" y="85187"/>
                    <a:pt x="36446" y="83961"/>
                    <a:pt x="37148" y="83549"/>
                  </a:cubicBezTo>
                  <a:cubicBezTo>
                    <a:pt x="38551" y="83142"/>
                    <a:pt x="39955" y="82322"/>
                    <a:pt x="40651" y="81910"/>
                  </a:cubicBezTo>
                  <a:cubicBezTo>
                    <a:pt x="40651" y="81503"/>
                    <a:pt x="41352" y="81503"/>
                    <a:pt x="41352" y="81090"/>
                  </a:cubicBezTo>
                  <a:cubicBezTo>
                    <a:pt x="41352" y="80683"/>
                    <a:pt x="42054" y="80683"/>
                    <a:pt x="42756" y="80271"/>
                  </a:cubicBezTo>
                  <a:cubicBezTo>
                    <a:pt x="42756" y="80683"/>
                    <a:pt x="40651" y="81503"/>
                    <a:pt x="40651" y="81910"/>
                  </a:cubicBezTo>
                  <a:cubicBezTo>
                    <a:pt x="41352" y="82729"/>
                    <a:pt x="44160" y="82322"/>
                    <a:pt x="44861" y="82322"/>
                  </a:cubicBezTo>
                  <a:cubicBezTo>
                    <a:pt x="44160" y="82322"/>
                    <a:pt x="42756" y="82729"/>
                    <a:pt x="42054" y="82729"/>
                  </a:cubicBezTo>
                  <a:cubicBezTo>
                    <a:pt x="41352" y="82729"/>
                    <a:pt x="39955" y="82729"/>
                    <a:pt x="39253" y="83142"/>
                  </a:cubicBezTo>
                  <a:cubicBezTo>
                    <a:pt x="39253" y="83142"/>
                    <a:pt x="39955" y="83142"/>
                    <a:pt x="39955" y="83549"/>
                  </a:cubicBezTo>
                  <a:cubicBezTo>
                    <a:pt x="39253" y="83549"/>
                    <a:pt x="39253" y="83961"/>
                    <a:pt x="38551" y="83961"/>
                  </a:cubicBezTo>
                  <a:cubicBezTo>
                    <a:pt x="37849" y="84368"/>
                    <a:pt x="37849" y="84780"/>
                    <a:pt x="37849" y="85187"/>
                  </a:cubicBezTo>
                  <a:cubicBezTo>
                    <a:pt x="38551" y="85600"/>
                    <a:pt x="39955" y="85187"/>
                    <a:pt x="40651" y="84780"/>
                  </a:cubicBezTo>
                  <a:cubicBezTo>
                    <a:pt x="39955" y="85600"/>
                    <a:pt x="38551" y="86007"/>
                    <a:pt x="37148" y="85600"/>
                  </a:cubicBezTo>
                  <a:cubicBezTo>
                    <a:pt x="37148" y="86007"/>
                    <a:pt x="36446" y="86419"/>
                    <a:pt x="37148" y="86826"/>
                  </a:cubicBezTo>
                  <a:cubicBezTo>
                    <a:pt x="37148" y="86419"/>
                    <a:pt x="37148" y="86419"/>
                    <a:pt x="37849" y="86007"/>
                  </a:cubicBezTo>
                  <a:cubicBezTo>
                    <a:pt x="37849" y="86419"/>
                    <a:pt x="37849" y="86826"/>
                    <a:pt x="37849" y="86826"/>
                  </a:cubicBezTo>
                  <a:cubicBezTo>
                    <a:pt x="38551" y="86826"/>
                    <a:pt x="38551" y="86826"/>
                    <a:pt x="38551" y="86826"/>
                  </a:cubicBezTo>
                  <a:cubicBezTo>
                    <a:pt x="39253" y="86826"/>
                    <a:pt x="40651" y="87233"/>
                    <a:pt x="41352" y="86826"/>
                  </a:cubicBezTo>
                  <a:cubicBezTo>
                    <a:pt x="42756" y="86419"/>
                    <a:pt x="42756" y="85187"/>
                    <a:pt x="43458" y="84780"/>
                  </a:cubicBezTo>
                  <a:cubicBezTo>
                    <a:pt x="42756" y="85600"/>
                    <a:pt x="42756" y="86419"/>
                    <a:pt x="42054" y="86826"/>
                  </a:cubicBezTo>
                  <a:cubicBezTo>
                    <a:pt x="40651" y="87233"/>
                    <a:pt x="39955" y="87233"/>
                    <a:pt x="39253" y="86826"/>
                  </a:cubicBezTo>
                  <a:cubicBezTo>
                    <a:pt x="37148" y="86826"/>
                    <a:pt x="35744" y="87646"/>
                    <a:pt x="35744" y="88872"/>
                  </a:cubicBezTo>
                  <a:cubicBezTo>
                    <a:pt x="35744" y="88872"/>
                    <a:pt x="36446" y="88872"/>
                    <a:pt x="37148" y="88872"/>
                  </a:cubicBezTo>
                  <a:cubicBezTo>
                    <a:pt x="36446" y="88872"/>
                    <a:pt x="35744" y="88872"/>
                    <a:pt x="35744" y="88872"/>
                  </a:cubicBezTo>
                  <a:cubicBezTo>
                    <a:pt x="35048" y="89285"/>
                    <a:pt x="35048" y="89285"/>
                    <a:pt x="35048" y="89692"/>
                  </a:cubicBezTo>
                  <a:cubicBezTo>
                    <a:pt x="34346" y="90104"/>
                    <a:pt x="34346" y="90511"/>
                    <a:pt x="34346" y="90923"/>
                  </a:cubicBezTo>
                  <a:cubicBezTo>
                    <a:pt x="35048" y="90923"/>
                    <a:pt x="34346" y="90511"/>
                    <a:pt x="35048" y="90511"/>
                  </a:cubicBezTo>
                  <a:cubicBezTo>
                    <a:pt x="35744" y="90511"/>
                    <a:pt x="36446" y="90104"/>
                    <a:pt x="35744" y="90923"/>
                  </a:cubicBezTo>
                  <a:cubicBezTo>
                    <a:pt x="35744" y="90923"/>
                    <a:pt x="35048" y="90923"/>
                    <a:pt x="35048" y="90923"/>
                  </a:cubicBezTo>
                  <a:cubicBezTo>
                    <a:pt x="35048" y="91330"/>
                    <a:pt x="35048" y="91330"/>
                    <a:pt x="35048" y="91330"/>
                  </a:cubicBezTo>
                  <a:cubicBezTo>
                    <a:pt x="35048" y="91743"/>
                    <a:pt x="34346" y="92150"/>
                    <a:pt x="34346" y="92969"/>
                  </a:cubicBezTo>
                  <a:cubicBezTo>
                    <a:pt x="35048" y="92562"/>
                    <a:pt x="35048" y="92150"/>
                    <a:pt x="35744" y="92150"/>
                  </a:cubicBezTo>
                  <a:cubicBezTo>
                    <a:pt x="35744" y="92562"/>
                    <a:pt x="35048" y="92562"/>
                    <a:pt x="35048" y="92969"/>
                  </a:cubicBezTo>
                  <a:cubicBezTo>
                    <a:pt x="35048" y="93376"/>
                    <a:pt x="35744" y="93789"/>
                    <a:pt x="35744" y="93789"/>
                  </a:cubicBezTo>
                  <a:cubicBezTo>
                    <a:pt x="34346" y="93376"/>
                    <a:pt x="31539" y="95834"/>
                    <a:pt x="32943" y="96654"/>
                  </a:cubicBezTo>
                  <a:cubicBezTo>
                    <a:pt x="33644" y="96247"/>
                    <a:pt x="33644" y="94608"/>
                    <a:pt x="35048" y="94608"/>
                  </a:cubicBezTo>
                  <a:cubicBezTo>
                    <a:pt x="34346" y="95428"/>
                    <a:pt x="32943" y="96247"/>
                    <a:pt x="32943" y="97066"/>
                  </a:cubicBezTo>
                  <a:cubicBezTo>
                    <a:pt x="32241" y="98293"/>
                    <a:pt x="34346" y="96654"/>
                    <a:pt x="35048" y="96654"/>
                  </a:cubicBezTo>
                  <a:cubicBezTo>
                    <a:pt x="34346" y="97066"/>
                    <a:pt x="32943" y="97886"/>
                    <a:pt x="32943" y="98293"/>
                  </a:cubicBezTo>
                  <a:cubicBezTo>
                    <a:pt x="32943" y="99112"/>
                    <a:pt x="34346" y="99525"/>
                    <a:pt x="34346" y="99932"/>
                  </a:cubicBezTo>
                  <a:cubicBezTo>
                    <a:pt x="35048" y="99525"/>
                    <a:pt x="36446" y="98705"/>
                    <a:pt x="37148" y="98293"/>
                  </a:cubicBezTo>
                  <a:cubicBezTo>
                    <a:pt x="36446" y="99112"/>
                    <a:pt x="35048" y="99525"/>
                    <a:pt x="34346" y="100339"/>
                  </a:cubicBezTo>
                  <a:cubicBezTo>
                    <a:pt x="34346" y="100339"/>
                    <a:pt x="33644" y="100751"/>
                    <a:pt x="33644" y="101158"/>
                  </a:cubicBezTo>
                  <a:cubicBezTo>
                    <a:pt x="33644" y="101158"/>
                    <a:pt x="32943" y="101158"/>
                    <a:pt x="32943" y="101571"/>
                  </a:cubicBezTo>
                  <a:cubicBezTo>
                    <a:pt x="32943" y="101571"/>
                    <a:pt x="32943" y="101977"/>
                    <a:pt x="32943" y="101977"/>
                  </a:cubicBezTo>
                  <a:cubicBezTo>
                    <a:pt x="32943" y="102390"/>
                    <a:pt x="32241" y="102797"/>
                    <a:pt x="32241" y="103209"/>
                  </a:cubicBezTo>
                  <a:cubicBezTo>
                    <a:pt x="32241" y="103616"/>
                    <a:pt x="32241" y="103616"/>
                    <a:pt x="32241" y="103616"/>
                  </a:cubicBezTo>
                  <a:cubicBezTo>
                    <a:pt x="32241" y="104436"/>
                    <a:pt x="32241" y="105255"/>
                    <a:pt x="32241" y="105668"/>
                  </a:cubicBezTo>
                  <a:cubicBezTo>
                    <a:pt x="31539" y="106487"/>
                    <a:pt x="30837" y="106487"/>
                    <a:pt x="30837" y="106894"/>
                  </a:cubicBezTo>
                  <a:cubicBezTo>
                    <a:pt x="30837" y="107301"/>
                    <a:pt x="30837" y="107714"/>
                    <a:pt x="31539" y="108120"/>
                  </a:cubicBezTo>
                  <a:cubicBezTo>
                    <a:pt x="31539" y="108533"/>
                    <a:pt x="32943" y="108120"/>
                    <a:pt x="33644" y="108120"/>
                  </a:cubicBezTo>
                  <a:cubicBezTo>
                    <a:pt x="35048" y="107714"/>
                    <a:pt x="37148" y="106075"/>
                    <a:pt x="34346" y="106075"/>
                  </a:cubicBezTo>
                  <a:cubicBezTo>
                    <a:pt x="35048" y="105255"/>
                    <a:pt x="35744" y="104848"/>
                    <a:pt x="35744" y="104029"/>
                  </a:cubicBezTo>
                  <a:cubicBezTo>
                    <a:pt x="35744" y="104029"/>
                    <a:pt x="36446" y="103616"/>
                    <a:pt x="36446" y="103209"/>
                  </a:cubicBezTo>
                  <a:cubicBezTo>
                    <a:pt x="36446" y="103209"/>
                    <a:pt x="37148" y="103209"/>
                    <a:pt x="37148" y="103209"/>
                  </a:cubicBezTo>
                  <a:cubicBezTo>
                    <a:pt x="37148" y="102797"/>
                    <a:pt x="36446" y="102390"/>
                    <a:pt x="36446" y="101977"/>
                  </a:cubicBezTo>
                  <a:cubicBezTo>
                    <a:pt x="36446" y="101571"/>
                    <a:pt x="37148" y="100751"/>
                    <a:pt x="37849" y="100339"/>
                  </a:cubicBezTo>
                  <a:cubicBezTo>
                    <a:pt x="38551" y="99932"/>
                    <a:pt x="39253" y="99932"/>
                    <a:pt x="39253" y="99525"/>
                  </a:cubicBezTo>
                  <a:cubicBezTo>
                    <a:pt x="39253" y="98705"/>
                    <a:pt x="38551" y="98293"/>
                    <a:pt x="37849" y="97886"/>
                  </a:cubicBezTo>
                  <a:cubicBezTo>
                    <a:pt x="37849" y="97886"/>
                    <a:pt x="37849" y="97886"/>
                    <a:pt x="37849" y="97886"/>
                  </a:cubicBezTo>
                  <a:cubicBezTo>
                    <a:pt x="37148" y="97066"/>
                    <a:pt x="36446" y="95428"/>
                    <a:pt x="37148" y="95015"/>
                  </a:cubicBezTo>
                  <a:cubicBezTo>
                    <a:pt x="37148" y="95834"/>
                    <a:pt x="38551" y="95015"/>
                    <a:pt x="38551" y="95015"/>
                  </a:cubicBezTo>
                  <a:cubicBezTo>
                    <a:pt x="38551" y="94608"/>
                    <a:pt x="38551" y="94608"/>
                    <a:pt x="39253" y="94608"/>
                  </a:cubicBezTo>
                  <a:cubicBezTo>
                    <a:pt x="39253" y="94196"/>
                    <a:pt x="39253" y="94608"/>
                    <a:pt x="39253" y="94196"/>
                  </a:cubicBezTo>
                  <a:cubicBezTo>
                    <a:pt x="39955" y="94196"/>
                    <a:pt x="39955" y="93376"/>
                    <a:pt x="40651" y="92969"/>
                  </a:cubicBezTo>
                  <a:cubicBezTo>
                    <a:pt x="41352" y="92969"/>
                    <a:pt x="42054" y="92562"/>
                    <a:pt x="42756" y="92150"/>
                  </a:cubicBezTo>
                  <a:cubicBezTo>
                    <a:pt x="43458" y="92150"/>
                    <a:pt x="43458" y="91743"/>
                    <a:pt x="43458" y="91330"/>
                  </a:cubicBezTo>
                  <a:cubicBezTo>
                    <a:pt x="44160" y="90923"/>
                    <a:pt x="44160" y="91330"/>
                    <a:pt x="44861" y="90923"/>
                  </a:cubicBezTo>
                  <a:cubicBezTo>
                    <a:pt x="45557" y="90923"/>
                    <a:pt x="45557" y="90511"/>
                    <a:pt x="46259" y="90104"/>
                  </a:cubicBezTo>
                  <a:cubicBezTo>
                    <a:pt x="46259" y="90923"/>
                    <a:pt x="45557" y="90923"/>
                    <a:pt x="44861" y="91330"/>
                  </a:cubicBezTo>
                  <a:cubicBezTo>
                    <a:pt x="44160" y="91743"/>
                    <a:pt x="44160" y="92150"/>
                    <a:pt x="43458" y="92562"/>
                  </a:cubicBezTo>
                  <a:cubicBezTo>
                    <a:pt x="42756" y="92969"/>
                    <a:pt x="42054" y="92969"/>
                    <a:pt x="41352" y="93376"/>
                  </a:cubicBezTo>
                  <a:cubicBezTo>
                    <a:pt x="40651" y="93789"/>
                    <a:pt x="39955" y="94608"/>
                    <a:pt x="39253" y="95015"/>
                  </a:cubicBezTo>
                  <a:cubicBezTo>
                    <a:pt x="38551" y="96247"/>
                    <a:pt x="38551" y="98293"/>
                    <a:pt x="41352" y="98705"/>
                  </a:cubicBezTo>
                  <a:cubicBezTo>
                    <a:pt x="41352" y="98293"/>
                    <a:pt x="41352" y="97886"/>
                    <a:pt x="40651" y="97886"/>
                  </a:cubicBezTo>
                  <a:cubicBezTo>
                    <a:pt x="40651" y="97066"/>
                    <a:pt x="40651" y="97473"/>
                    <a:pt x="41352" y="97066"/>
                  </a:cubicBezTo>
                  <a:cubicBezTo>
                    <a:pt x="41352" y="96654"/>
                    <a:pt x="41352" y="96247"/>
                    <a:pt x="42054" y="95834"/>
                  </a:cubicBezTo>
                  <a:cubicBezTo>
                    <a:pt x="41352" y="96654"/>
                    <a:pt x="42756" y="97473"/>
                    <a:pt x="43458" y="97066"/>
                  </a:cubicBezTo>
                  <a:cubicBezTo>
                    <a:pt x="44160" y="96654"/>
                    <a:pt x="42054" y="95834"/>
                    <a:pt x="42756" y="95428"/>
                  </a:cubicBezTo>
                  <a:cubicBezTo>
                    <a:pt x="42756" y="95834"/>
                    <a:pt x="43458" y="96247"/>
                    <a:pt x="44160" y="97066"/>
                  </a:cubicBezTo>
                  <a:cubicBezTo>
                    <a:pt x="44160" y="97473"/>
                    <a:pt x="44861" y="98293"/>
                    <a:pt x="45557" y="97473"/>
                  </a:cubicBezTo>
                  <a:cubicBezTo>
                    <a:pt x="46259" y="97066"/>
                    <a:pt x="46259" y="95834"/>
                    <a:pt x="45557" y="95428"/>
                  </a:cubicBezTo>
                  <a:cubicBezTo>
                    <a:pt x="46961" y="96247"/>
                    <a:pt x="46259" y="95015"/>
                    <a:pt x="46961" y="94608"/>
                  </a:cubicBezTo>
                  <a:cubicBezTo>
                    <a:pt x="46961" y="93789"/>
                    <a:pt x="46259" y="93376"/>
                    <a:pt x="46259" y="92562"/>
                  </a:cubicBezTo>
                  <a:cubicBezTo>
                    <a:pt x="46259" y="91330"/>
                    <a:pt x="46961" y="93376"/>
                    <a:pt x="46961" y="93376"/>
                  </a:cubicBezTo>
                  <a:cubicBezTo>
                    <a:pt x="47663" y="93376"/>
                    <a:pt x="48364" y="91743"/>
                    <a:pt x="49066" y="91743"/>
                  </a:cubicBezTo>
                  <a:cubicBezTo>
                    <a:pt x="49768" y="92969"/>
                    <a:pt x="46259" y="93789"/>
                    <a:pt x="47663" y="95428"/>
                  </a:cubicBezTo>
                  <a:cubicBezTo>
                    <a:pt x="47663" y="95834"/>
                    <a:pt x="48364" y="95834"/>
                    <a:pt x="49066" y="95428"/>
                  </a:cubicBezTo>
                  <a:cubicBezTo>
                    <a:pt x="49066" y="95015"/>
                    <a:pt x="47663" y="94608"/>
                    <a:pt x="47663" y="93789"/>
                  </a:cubicBezTo>
                  <a:cubicBezTo>
                    <a:pt x="48364" y="94196"/>
                    <a:pt x="48364" y="94608"/>
                    <a:pt x="48364" y="95015"/>
                  </a:cubicBezTo>
                  <a:cubicBezTo>
                    <a:pt x="49066" y="95428"/>
                    <a:pt x="49066" y="95428"/>
                    <a:pt x="49768" y="95428"/>
                  </a:cubicBezTo>
                  <a:cubicBezTo>
                    <a:pt x="51166" y="96247"/>
                    <a:pt x="51868" y="96654"/>
                    <a:pt x="53973" y="96654"/>
                  </a:cubicBezTo>
                  <a:cubicBezTo>
                    <a:pt x="52569" y="97473"/>
                    <a:pt x="49768" y="96247"/>
                    <a:pt x="48364" y="96247"/>
                  </a:cubicBezTo>
                  <a:cubicBezTo>
                    <a:pt x="46259" y="96247"/>
                    <a:pt x="46961" y="98293"/>
                    <a:pt x="46961" y="99112"/>
                  </a:cubicBezTo>
                  <a:cubicBezTo>
                    <a:pt x="46961" y="99525"/>
                    <a:pt x="47663" y="99932"/>
                    <a:pt x="46961" y="100339"/>
                  </a:cubicBezTo>
                  <a:cubicBezTo>
                    <a:pt x="46961" y="100751"/>
                    <a:pt x="46259" y="100751"/>
                    <a:pt x="46961" y="101158"/>
                  </a:cubicBezTo>
                  <a:cubicBezTo>
                    <a:pt x="46961" y="101158"/>
                    <a:pt x="47663" y="101571"/>
                    <a:pt x="48364" y="101571"/>
                  </a:cubicBezTo>
                  <a:cubicBezTo>
                    <a:pt x="48364" y="101977"/>
                    <a:pt x="48364" y="101977"/>
                    <a:pt x="48364" y="101977"/>
                  </a:cubicBezTo>
                  <a:cubicBezTo>
                    <a:pt x="48364" y="102390"/>
                    <a:pt x="49066" y="101977"/>
                    <a:pt x="49066" y="102390"/>
                  </a:cubicBezTo>
                  <a:cubicBezTo>
                    <a:pt x="49768" y="102390"/>
                    <a:pt x="51166" y="103209"/>
                    <a:pt x="50464" y="103616"/>
                  </a:cubicBezTo>
                  <a:cubicBezTo>
                    <a:pt x="51166" y="104029"/>
                    <a:pt x="51868" y="104436"/>
                    <a:pt x="51868" y="104848"/>
                  </a:cubicBezTo>
                  <a:cubicBezTo>
                    <a:pt x="51868" y="105668"/>
                    <a:pt x="51166" y="105255"/>
                    <a:pt x="49768" y="105668"/>
                  </a:cubicBezTo>
                  <a:cubicBezTo>
                    <a:pt x="49066" y="106075"/>
                    <a:pt x="49066" y="106894"/>
                    <a:pt x="48364" y="107301"/>
                  </a:cubicBezTo>
                  <a:cubicBezTo>
                    <a:pt x="47663" y="107714"/>
                    <a:pt x="47663" y="108533"/>
                    <a:pt x="47663" y="109352"/>
                  </a:cubicBezTo>
                  <a:cubicBezTo>
                    <a:pt x="46961" y="109759"/>
                    <a:pt x="46259" y="110172"/>
                    <a:pt x="45557" y="110579"/>
                  </a:cubicBezTo>
                  <a:cubicBezTo>
                    <a:pt x="44861" y="111398"/>
                    <a:pt x="44160" y="111811"/>
                    <a:pt x="44160" y="112630"/>
                  </a:cubicBezTo>
                  <a:cubicBezTo>
                    <a:pt x="44160" y="113444"/>
                    <a:pt x="44861" y="114263"/>
                    <a:pt x="44861" y="114676"/>
                  </a:cubicBezTo>
                  <a:cubicBezTo>
                    <a:pt x="44861" y="115495"/>
                    <a:pt x="44160" y="115083"/>
                    <a:pt x="43458" y="114676"/>
                  </a:cubicBezTo>
                  <a:cubicBezTo>
                    <a:pt x="43458" y="113857"/>
                    <a:pt x="43458" y="113444"/>
                    <a:pt x="42756" y="113037"/>
                  </a:cubicBezTo>
                  <a:cubicBezTo>
                    <a:pt x="42756" y="113444"/>
                    <a:pt x="42054" y="113444"/>
                    <a:pt x="42054" y="113857"/>
                  </a:cubicBezTo>
                  <a:cubicBezTo>
                    <a:pt x="41352" y="114676"/>
                    <a:pt x="42054" y="115495"/>
                    <a:pt x="42054" y="115902"/>
                  </a:cubicBezTo>
                  <a:cubicBezTo>
                    <a:pt x="42756" y="116722"/>
                    <a:pt x="44160" y="117134"/>
                    <a:pt x="44861" y="117541"/>
                  </a:cubicBezTo>
                  <a:cubicBezTo>
                    <a:pt x="44861" y="117954"/>
                    <a:pt x="44861" y="118361"/>
                    <a:pt x="45557" y="118361"/>
                  </a:cubicBezTo>
                  <a:cubicBezTo>
                    <a:pt x="45557" y="119593"/>
                    <a:pt x="45557" y="120000"/>
                    <a:pt x="47663" y="120000"/>
                  </a:cubicBezTo>
                  <a:cubicBezTo>
                    <a:pt x="46961" y="120000"/>
                    <a:pt x="47663" y="119593"/>
                    <a:pt x="46961" y="119180"/>
                  </a:cubicBezTo>
                  <a:cubicBezTo>
                    <a:pt x="46961" y="119180"/>
                    <a:pt x="46961" y="118773"/>
                    <a:pt x="46259" y="118361"/>
                  </a:cubicBezTo>
                  <a:cubicBezTo>
                    <a:pt x="46259" y="117954"/>
                    <a:pt x="45557" y="117541"/>
                    <a:pt x="45557" y="117134"/>
                  </a:cubicBezTo>
                  <a:cubicBezTo>
                    <a:pt x="45557" y="116315"/>
                    <a:pt x="46961" y="115902"/>
                    <a:pt x="48364" y="115902"/>
                  </a:cubicBezTo>
                  <a:cubicBezTo>
                    <a:pt x="48364" y="116315"/>
                    <a:pt x="49066" y="116722"/>
                    <a:pt x="49066" y="116722"/>
                  </a:cubicBezTo>
                  <a:cubicBezTo>
                    <a:pt x="49768" y="117134"/>
                    <a:pt x="50464" y="117134"/>
                    <a:pt x="51166" y="117541"/>
                  </a:cubicBezTo>
                  <a:cubicBezTo>
                    <a:pt x="52569" y="117954"/>
                    <a:pt x="54675" y="120000"/>
                    <a:pt x="56072" y="119180"/>
                  </a:cubicBezTo>
                  <a:cubicBezTo>
                    <a:pt x="56774" y="118773"/>
                    <a:pt x="56774" y="117541"/>
                    <a:pt x="56774" y="117134"/>
                  </a:cubicBezTo>
                  <a:cubicBezTo>
                    <a:pt x="56072" y="116722"/>
                    <a:pt x="55371" y="116722"/>
                    <a:pt x="55371" y="116315"/>
                  </a:cubicBezTo>
                  <a:cubicBezTo>
                    <a:pt x="55371" y="115902"/>
                    <a:pt x="55371" y="115495"/>
                    <a:pt x="55371" y="115495"/>
                  </a:cubicBezTo>
                  <a:cubicBezTo>
                    <a:pt x="56072" y="115083"/>
                    <a:pt x="56072" y="115902"/>
                    <a:pt x="56072" y="115902"/>
                  </a:cubicBezTo>
                  <a:cubicBezTo>
                    <a:pt x="57476" y="116722"/>
                    <a:pt x="58178" y="116722"/>
                    <a:pt x="58880" y="115902"/>
                  </a:cubicBezTo>
                  <a:cubicBezTo>
                    <a:pt x="58880" y="116722"/>
                    <a:pt x="59581" y="117954"/>
                    <a:pt x="60979" y="117541"/>
                  </a:cubicBezTo>
                  <a:cubicBezTo>
                    <a:pt x="60979" y="117134"/>
                    <a:pt x="60979" y="116722"/>
                    <a:pt x="61681" y="116722"/>
                  </a:cubicBezTo>
                  <a:cubicBezTo>
                    <a:pt x="61681" y="116722"/>
                    <a:pt x="61681" y="117541"/>
                    <a:pt x="61681" y="117541"/>
                  </a:cubicBezTo>
                  <a:cubicBezTo>
                    <a:pt x="62383" y="117954"/>
                    <a:pt x="65184" y="117134"/>
                    <a:pt x="65886" y="116722"/>
                  </a:cubicBezTo>
                  <a:cubicBezTo>
                    <a:pt x="65184" y="116722"/>
                    <a:pt x="65184" y="116315"/>
                    <a:pt x="65184" y="116315"/>
                  </a:cubicBezTo>
                  <a:cubicBezTo>
                    <a:pt x="65184" y="116315"/>
                    <a:pt x="65184" y="115902"/>
                    <a:pt x="65886" y="115495"/>
                  </a:cubicBezTo>
                  <a:cubicBezTo>
                    <a:pt x="65886" y="115902"/>
                    <a:pt x="65886" y="115902"/>
                    <a:pt x="65886" y="115902"/>
                  </a:cubicBezTo>
                  <a:cubicBezTo>
                    <a:pt x="65886" y="115902"/>
                    <a:pt x="65886" y="115902"/>
                    <a:pt x="65886" y="115902"/>
                  </a:cubicBezTo>
                  <a:cubicBezTo>
                    <a:pt x="65886" y="116315"/>
                    <a:pt x="65886" y="116315"/>
                    <a:pt x="65886" y="115902"/>
                  </a:cubicBezTo>
                  <a:cubicBezTo>
                    <a:pt x="66588" y="115902"/>
                    <a:pt x="66588" y="116315"/>
                    <a:pt x="67289" y="116315"/>
                  </a:cubicBezTo>
                  <a:cubicBezTo>
                    <a:pt x="67289" y="115902"/>
                    <a:pt x="67289" y="115902"/>
                    <a:pt x="67289" y="115902"/>
                  </a:cubicBezTo>
                  <a:cubicBezTo>
                    <a:pt x="67991" y="115495"/>
                    <a:pt x="69395" y="115902"/>
                    <a:pt x="70091" y="115902"/>
                  </a:cubicBezTo>
                  <a:cubicBezTo>
                    <a:pt x="70792" y="115495"/>
                    <a:pt x="69395" y="114263"/>
                    <a:pt x="70091" y="113857"/>
                  </a:cubicBezTo>
                  <a:cubicBezTo>
                    <a:pt x="70792" y="113857"/>
                    <a:pt x="70792" y="114263"/>
                    <a:pt x="70792" y="113857"/>
                  </a:cubicBezTo>
                  <a:cubicBezTo>
                    <a:pt x="72898" y="113857"/>
                    <a:pt x="75699" y="114263"/>
                    <a:pt x="77804" y="114263"/>
                  </a:cubicBezTo>
                  <a:cubicBezTo>
                    <a:pt x="79208" y="114263"/>
                    <a:pt x="79208" y="113857"/>
                    <a:pt x="79904" y="113444"/>
                  </a:cubicBezTo>
                  <a:cubicBezTo>
                    <a:pt x="80606" y="112218"/>
                    <a:pt x="79904" y="113037"/>
                    <a:pt x="81308" y="113037"/>
                  </a:cubicBezTo>
                  <a:cubicBezTo>
                    <a:pt x="81308" y="113037"/>
                    <a:pt x="82009" y="112218"/>
                    <a:pt x="82711" y="111811"/>
                  </a:cubicBezTo>
                  <a:cubicBezTo>
                    <a:pt x="83413" y="111398"/>
                    <a:pt x="83413" y="111398"/>
                    <a:pt x="84811" y="110991"/>
                  </a:cubicBezTo>
                  <a:cubicBezTo>
                    <a:pt x="85512" y="110579"/>
                    <a:pt x="86214" y="110172"/>
                    <a:pt x="86916" y="109759"/>
                  </a:cubicBezTo>
                  <a:cubicBezTo>
                    <a:pt x="86916" y="109352"/>
                    <a:pt x="86916" y="108940"/>
                    <a:pt x="86916" y="108940"/>
                  </a:cubicBezTo>
                  <a:cubicBezTo>
                    <a:pt x="86916" y="108533"/>
                    <a:pt x="87618" y="108120"/>
                    <a:pt x="88320" y="107714"/>
                  </a:cubicBezTo>
                  <a:cubicBezTo>
                    <a:pt x="89717" y="107301"/>
                    <a:pt x="89717" y="107301"/>
                    <a:pt x="91121" y="107301"/>
                  </a:cubicBezTo>
                  <a:cubicBezTo>
                    <a:pt x="91121" y="106894"/>
                    <a:pt x="91121" y="106894"/>
                    <a:pt x="91823" y="106894"/>
                  </a:cubicBezTo>
                  <a:cubicBezTo>
                    <a:pt x="92524" y="106487"/>
                    <a:pt x="92524" y="106075"/>
                    <a:pt x="93226" y="106075"/>
                  </a:cubicBezTo>
                  <a:cubicBezTo>
                    <a:pt x="94624" y="105668"/>
                    <a:pt x="94624" y="105668"/>
                    <a:pt x="93922" y="104436"/>
                  </a:cubicBezTo>
                  <a:cubicBezTo>
                    <a:pt x="93226" y="104029"/>
                    <a:pt x="92524" y="103209"/>
                    <a:pt x="92524" y="102390"/>
                  </a:cubicBezTo>
                  <a:cubicBezTo>
                    <a:pt x="91823" y="101571"/>
                    <a:pt x="91823" y="102390"/>
                    <a:pt x="93226" y="101977"/>
                  </a:cubicBezTo>
                  <a:cubicBezTo>
                    <a:pt x="93922" y="101571"/>
                    <a:pt x="93922" y="101158"/>
                    <a:pt x="94624" y="100751"/>
                  </a:cubicBezTo>
                  <a:cubicBezTo>
                    <a:pt x="95326" y="100751"/>
                    <a:pt x="95326" y="100339"/>
                    <a:pt x="96028" y="100339"/>
                  </a:cubicBezTo>
                  <a:cubicBezTo>
                    <a:pt x="96729" y="99932"/>
                    <a:pt x="96028" y="99112"/>
                    <a:pt x="97431" y="99112"/>
                  </a:cubicBezTo>
                  <a:cubicBezTo>
                    <a:pt x="96729" y="98293"/>
                    <a:pt x="96028" y="97473"/>
                    <a:pt x="94624" y="97066"/>
                  </a:cubicBezTo>
                  <a:cubicBezTo>
                    <a:pt x="93922" y="96654"/>
                    <a:pt x="92524" y="96654"/>
                    <a:pt x="91121" y="96247"/>
                  </a:cubicBezTo>
                  <a:cubicBezTo>
                    <a:pt x="90419" y="95834"/>
                    <a:pt x="89717" y="95834"/>
                    <a:pt x="89021" y="95428"/>
                  </a:cubicBezTo>
                  <a:cubicBezTo>
                    <a:pt x="88320" y="95428"/>
                    <a:pt x="88320" y="95428"/>
                    <a:pt x="87618" y="95428"/>
                  </a:cubicBezTo>
                  <a:cubicBezTo>
                    <a:pt x="89021" y="94196"/>
                    <a:pt x="81308" y="93789"/>
                    <a:pt x="82711" y="95428"/>
                  </a:cubicBezTo>
                  <a:cubicBezTo>
                    <a:pt x="82009" y="95428"/>
                    <a:pt x="81308" y="95834"/>
                    <a:pt x="80606" y="96247"/>
                  </a:cubicBezTo>
                  <a:cubicBezTo>
                    <a:pt x="79904" y="96247"/>
                    <a:pt x="79208" y="96654"/>
                    <a:pt x="79208" y="96247"/>
                  </a:cubicBezTo>
                  <a:cubicBezTo>
                    <a:pt x="78506" y="96247"/>
                    <a:pt x="78506" y="96247"/>
                    <a:pt x="78506" y="96247"/>
                  </a:cubicBezTo>
                  <a:cubicBezTo>
                    <a:pt x="76401" y="95834"/>
                    <a:pt x="74997" y="95834"/>
                    <a:pt x="73600" y="95428"/>
                  </a:cubicBezTo>
                  <a:cubicBezTo>
                    <a:pt x="72196" y="95428"/>
                    <a:pt x="71494" y="95015"/>
                    <a:pt x="70091" y="95015"/>
                  </a:cubicBezTo>
                  <a:cubicBezTo>
                    <a:pt x="69395" y="95015"/>
                    <a:pt x="68693" y="95015"/>
                    <a:pt x="67991" y="95015"/>
                  </a:cubicBezTo>
                  <a:cubicBezTo>
                    <a:pt x="67991" y="95015"/>
                    <a:pt x="67289" y="94608"/>
                    <a:pt x="67289" y="94608"/>
                  </a:cubicBezTo>
                  <a:cubicBezTo>
                    <a:pt x="66588" y="94196"/>
                    <a:pt x="65886" y="93789"/>
                    <a:pt x="65184" y="93376"/>
                  </a:cubicBezTo>
                  <a:cubicBezTo>
                    <a:pt x="66588" y="93376"/>
                    <a:pt x="66588" y="94196"/>
                    <a:pt x="67991" y="94196"/>
                  </a:cubicBezTo>
                  <a:cubicBezTo>
                    <a:pt x="68693" y="94608"/>
                    <a:pt x="70792" y="94608"/>
                    <a:pt x="71494" y="95015"/>
                  </a:cubicBezTo>
                  <a:cubicBezTo>
                    <a:pt x="72898" y="95015"/>
                    <a:pt x="73600" y="95015"/>
                    <a:pt x="74997" y="94608"/>
                  </a:cubicBezTo>
                  <a:cubicBezTo>
                    <a:pt x="76401" y="94608"/>
                    <a:pt x="77103" y="94608"/>
                    <a:pt x="77804" y="93789"/>
                  </a:cubicBezTo>
                  <a:cubicBezTo>
                    <a:pt x="77804" y="93789"/>
                    <a:pt x="77804" y="93376"/>
                    <a:pt x="77804" y="92969"/>
                  </a:cubicBezTo>
                  <a:cubicBezTo>
                    <a:pt x="78506" y="92969"/>
                    <a:pt x="79208" y="92562"/>
                    <a:pt x="79208" y="92562"/>
                  </a:cubicBezTo>
                  <a:cubicBezTo>
                    <a:pt x="79904" y="92150"/>
                    <a:pt x="80606" y="91743"/>
                    <a:pt x="81308" y="91743"/>
                  </a:cubicBezTo>
                  <a:cubicBezTo>
                    <a:pt x="82009" y="91330"/>
                    <a:pt x="82711" y="91743"/>
                    <a:pt x="83413" y="91743"/>
                  </a:cubicBezTo>
                  <a:cubicBezTo>
                    <a:pt x="84115" y="92150"/>
                    <a:pt x="84115" y="91743"/>
                    <a:pt x="84811" y="91743"/>
                  </a:cubicBezTo>
                  <a:cubicBezTo>
                    <a:pt x="85512" y="91330"/>
                    <a:pt x="87618" y="90923"/>
                    <a:pt x="87618" y="90511"/>
                  </a:cubicBezTo>
                  <a:cubicBezTo>
                    <a:pt x="87618" y="89692"/>
                    <a:pt x="86214" y="89285"/>
                    <a:pt x="84811" y="89285"/>
                  </a:cubicBezTo>
                  <a:cubicBezTo>
                    <a:pt x="84811" y="89285"/>
                    <a:pt x="84115" y="89285"/>
                    <a:pt x="84115" y="89285"/>
                  </a:cubicBezTo>
                  <a:cubicBezTo>
                    <a:pt x="83413" y="88872"/>
                    <a:pt x="84115" y="88872"/>
                    <a:pt x="83413" y="88872"/>
                  </a:cubicBezTo>
                  <a:cubicBezTo>
                    <a:pt x="84115" y="88053"/>
                    <a:pt x="84115" y="87233"/>
                    <a:pt x="82711" y="87233"/>
                  </a:cubicBezTo>
                  <a:cubicBezTo>
                    <a:pt x="82009" y="86826"/>
                    <a:pt x="82009" y="87233"/>
                    <a:pt x="80606" y="87646"/>
                  </a:cubicBezTo>
                  <a:cubicBezTo>
                    <a:pt x="79904" y="88053"/>
                    <a:pt x="75699" y="89285"/>
                    <a:pt x="74301" y="88872"/>
                  </a:cubicBezTo>
                  <a:cubicBezTo>
                    <a:pt x="76401" y="89285"/>
                    <a:pt x="77804" y="87646"/>
                    <a:pt x="79208" y="87233"/>
                  </a:cubicBezTo>
                  <a:cubicBezTo>
                    <a:pt x="80606" y="86826"/>
                    <a:pt x="82711" y="86826"/>
                    <a:pt x="84811" y="86826"/>
                  </a:cubicBezTo>
                  <a:cubicBezTo>
                    <a:pt x="84811" y="86826"/>
                    <a:pt x="84811" y="86826"/>
                    <a:pt x="84811" y="86826"/>
                  </a:cubicBezTo>
                  <a:cubicBezTo>
                    <a:pt x="85512" y="86826"/>
                    <a:pt x="84811" y="86419"/>
                    <a:pt x="85512" y="86419"/>
                  </a:cubicBezTo>
                  <a:cubicBezTo>
                    <a:pt x="86214" y="86007"/>
                    <a:pt x="86214" y="85600"/>
                    <a:pt x="86916" y="85187"/>
                  </a:cubicBezTo>
                  <a:cubicBezTo>
                    <a:pt x="87618" y="84780"/>
                    <a:pt x="88320" y="84780"/>
                    <a:pt x="89021" y="84368"/>
                  </a:cubicBezTo>
                  <a:cubicBezTo>
                    <a:pt x="89021" y="83961"/>
                    <a:pt x="89021" y="83961"/>
                    <a:pt x="89021" y="83549"/>
                  </a:cubicBezTo>
                  <a:cubicBezTo>
                    <a:pt x="89717" y="82729"/>
                    <a:pt x="89717" y="81503"/>
                    <a:pt x="91121" y="81090"/>
                  </a:cubicBezTo>
                  <a:cubicBezTo>
                    <a:pt x="92524" y="80271"/>
                    <a:pt x="93226" y="79864"/>
                    <a:pt x="93922" y="79044"/>
                  </a:cubicBezTo>
                  <a:cubicBezTo>
                    <a:pt x="94624" y="78225"/>
                    <a:pt x="93922" y="77818"/>
                    <a:pt x="94624" y="76999"/>
                  </a:cubicBezTo>
                  <a:cubicBezTo>
                    <a:pt x="94624" y="76586"/>
                    <a:pt x="95326" y="76179"/>
                    <a:pt x="96028" y="75360"/>
                  </a:cubicBezTo>
                  <a:cubicBezTo>
                    <a:pt x="96028" y="75360"/>
                    <a:pt x="96729" y="74947"/>
                    <a:pt x="96729" y="74540"/>
                  </a:cubicBezTo>
                  <a:cubicBezTo>
                    <a:pt x="96729" y="74540"/>
                    <a:pt x="96729" y="74540"/>
                    <a:pt x="96729" y="74128"/>
                  </a:cubicBezTo>
                  <a:cubicBezTo>
                    <a:pt x="96729" y="72901"/>
                    <a:pt x="97431" y="71263"/>
                    <a:pt x="98829" y="70443"/>
                  </a:cubicBezTo>
                  <a:cubicBezTo>
                    <a:pt x="98829" y="70036"/>
                    <a:pt x="100232" y="69624"/>
                    <a:pt x="100232" y="69217"/>
                  </a:cubicBezTo>
                  <a:cubicBezTo>
                    <a:pt x="100934" y="68804"/>
                    <a:pt x="101636" y="68397"/>
                    <a:pt x="102338" y="67578"/>
                  </a:cubicBezTo>
                  <a:cubicBezTo>
                    <a:pt x="102338" y="67578"/>
                    <a:pt x="101636" y="67578"/>
                    <a:pt x="101636" y="67578"/>
                  </a:cubicBezTo>
                  <a:close/>
                  <a:moveTo>
                    <a:pt x="47663" y="76586"/>
                  </a:moveTo>
                  <a:cubicBezTo>
                    <a:pt x="46961" y="76999"/>
                    <a:pt x="46259" y="77818"/>
                    <a:pt x="45557" y="78225"/>
                  </a:cubicBezTo>
                  <a:cubicBezTo>
                    <a:pt x="44861" y="77818"/>
                    <a:pt x="47663" y="76586"/>
                    <a:pt x="47663" y="76586"/>
                  </a:cubicBezTo>
                  <a:close/>
                  <a:moveTo>
                    <a:pt x="56774" y="69624"/>
                  </a:moveTo>
                  <a:cubicBezTo>
                    <a:pt x="54675" y="70856"/>
                    <a:pt x="52569" y="72901"/>
                    <a:pt x="50464" y="74128"/>
                  </a:cubicBezTo>
                  <a:cubicBezTo>
                    <a:pt x="50464" y="73308"/>
                    <a:pt x="53271" y="72082"/>
                    <a:pt x="53973" y="71675"/>
                  </a:cubicBezTo>
                  <a:cubicBezTo>
                    <a:pt x="54675" y="70856"/>
                    <a:pt x="55371" y="70036"/>
                    <a:pt x="56774" y="69217"/>
                  </a:cubicBezTo>
                  <a:cubicBezTo>
                    <a:pt x="56774" y="69217"/>
                    <a:pt x="56774" y="69624"/>
                    <a:pt x="56774" y="69624"/>
                  </a:cubicBezTo>
                  <a:close/>
                  <a:moveTo>
                    <a:pt x="44861" y="99525"/>
                  </a:moveTo>
                  <a:cubicBezTo>
                    <a:pt x="44861" y="99112"/>
                    <a:pt x="44160" y="98293"/>
                    <a:pt x="43458" y="97886"/>
                  </a:cubicBezTo>
                  <a:cubicBezTo>
                    <a:pt x="43458" y="97473"/>
                    <a:pt x="42756" y="97066"/>
                    <a:pt x="42054" y="97066"/>
                  </a:cubicBezTo>
                  <a:cubicBezTo>
                    <a:pt x="41352" y="96654"/>
                    <a:pt x="41352" y="97066"/>
                    <a:pt x="41352" y="97886"/>
                  </a:cubicBezTo>
                  <a:cubicBezTo>
                    <a:pt x="42054" y="98293"/>
                    <a:pt x="42054" y="98293"/>
                    <a:pt x="42756" y="98705"/>
                  </a:cubicBezTo>
                  <a:cubicBezTo>
                    <a:pt x="42756" y="99112"/>
                    <a:pt x="43458" y="99525"/>
                    <a:pt x="44160" y="99932"/>
                  </a:cubicBezTo>
                  <a:cubicBezTo>
                    <a:pt x="45557" y="100751"/>
                    <a:pt x="44160" y="100339"/>
                    <a:pt x="44861" y="99525"/>
                  </a:cubicBezTo>
                  <a:close/>
                  <a:moveTo>
                    <a:pt x="35744" y="88053"/>
                  </a:moveTo>
                  <a:cubicBezTo>
                    <a:pt x="35744" y="88053"/>
                    <a:pt x="35744" y="88053"/>
                    <a:pt x="35744" y="87646"/>
                  </a:cubicBezTo>
                  <a:cubicBezTo>
                    <a:pt x="35744" y="87646"/>
                    <a:pt x="35048" y="87646"/>
                    <a:pt x="34346" y="88465"/>
                  </a:cubicBezTo>
                  <a:cubicBezTo>
                    <a:pt x="35048" y="88465"/>
                    <a:pt x="35048" y="88465"/>
                    <a:pt x="35744" y="88053"/>
                  </a:cubicBezTo>
                  <a:close/>
                  <a:moveTo>
                    <a:pt x="31539" y="94196"/>
                  </a:moveTo>
                  <a:cubicBezTo>
                    <a:pt x="32241" y="93789"/>
                    <a:pt x="33644" y="92969"/>
                    <a:pt x="32943" y="92562"/>
                  </a:cubicBezTo>
                  <a:cubicBezTo>
                    <a:pt x="32241" y="92562"/>
                    <a:pt x="30837" y="93789"/>
                    <a:pt x="30141" y="93789"/>
                  </a:cubicBezTo>
                  <a:cubicBezTo>
                    <a:pt x="29440" y="94196"/>
                    <a:pt x="28036" y="94608"/>
                    <a:pt x="28036" y="95015"/>
                  </a:cubicBezTo>
                  <a:cubicBezTo>
                    <a:pt x="27334" y="96247"/>
                    <a:pt x="28036" y="95834"/>
                    <a:pt x="29440" y="95834"/>
                  </a:cubicBezTo>
                  <a:cubicBezTo>
                    <a:pt x="28738" y="96654"/>
                    <a:pt x="26632" y="96247"/>
                    <a:pt x="25936" y="97066"/>
                  </a:cubicBezTo>
                  <a:cubicBezTo>
                    <a:pt x="25235" y="97886"/>
                    <a:pt x="26632" y="99932"/>
                    <a:pt x="28036" y="99112"/>
                  </a:cubicBezTo>
                  <a:cubicBezTo>
                    <a:pt x="28036" y="98705"/>
                    <a:pt x="28036" y="98293"/>
                    <a:pt x="28738" y="97886"/>
                  </a:cubicBezTo>
                  <a:cubicBezTo>
                    <a:pt x="28738" y="97473"/>
                    <a:pt x="29440" y="97473"/>
                    <a:pt x="29440" y="97066"/>
                  </a:cubicBezTo>
                  <a:cubicBezTo>
                    <a:pt x="30141" y="96247"/>
                    <a:pt x="30837" y="95015"/>
                    <a:pt x="31539" y="94196"/>
                  </a:cubicBezTo>
                  <a:close/>
                  <a:moveTo>
                    <a:pt x="105139" y="26623"/>
                  </a:moveTo>
                  <a:cubicBezTo>
                    <a:pt x="104437" y="26623"/>
                    <a:pt x="103736" y="27030"/>
                    <a:pt x="104437" y="27442"/>
                  </a:cubicBezTo>
                  <a:cubicBezTo>
                    <a:pt x="104437" y="27442"/>
                    <a:pt x="105139" y="27030"/>
                    <a:pt x="104437" y="27030"/>
                  </a:cubicBezTo>
                  <a:cubicBezTo>
                    <a:pt x="105139" y="27030"/>
                    <a:pt x="105139" y="26623"/>
                    <a:pt x="105139" y="26623"/>
                  </a:cubicBezTo>
                  <a:cubicBezTo>
                    <a:pt x="105139" y="26623"/>
                    <a:pt x="105139" y="26623"/>
                    <a:pt x="105139" y="26623"/>
                  </a:cubicBezTo>
                  <a:close/>
                  <a:moveTo>
                    <a:pt x="42756" y="105668"/>
                  </a:moveTo>
                  <a:cubicBezTo>
                    <a:pt x="44160" y="105668"/>
                    <a:pt x="42756" y="104848"/>
                    <a:pt x="43458" y="104436"/>
                  </a:cubicBezTo>
                  <a:cubicBezTo>
                    <a:pt x="42756" y="104436"/>
                    <a:pt x="42756" y="104029"/>
                    <a:pt x="42756" y="104029"/>
                  </a:cubicBezTo>
                  <a:cubicBezTo>
                    <a:pt x="42756" y="104029"/>
                    <a:pt x="43458" y="103616"/>
                    <a:pt x="43458" y="103616"/>
                  </a:cubicBezTo>
                  <a:cubicBezTo>
                    <a:pt x="43458" y="103209"/>
                    <a:pt x="42756" y="103209"/>
                    <a:pt x="42756" y="102797"/>
                  </a:cubicBezTo>
                  <a:cubicBezTo>
                    <a:pt x="42054" y="101977"/>
                    <a:pt x="42054" y="100339"/>
                    <a:pt x="39955" y="100339"/>
                  </a:cubicBezTo>
                  <a:cubicBezTo>
                    <a:pt x="39955" y="100751"/>
                    <a:pt x="39955" y="100751"/>
                    <a:pt x="39955" y="100751"/>
                  </a:cubicBezTo>
                  <a:cubicBezTo>
                    <a:pt x="37148" y="100751"/>
                    <a:pt x="38551" y="103209"/>
                    <a:pt x="38551" y="104029"/>
                  </a:cubicBezTo>
                  <a:cubicBezTo>
                    <a:pt x="38551" y="104436"/>
                    <a:pt x="38551" y="104848"/>
                    <a:pt x="39253" y="105255"/>
                  </a:cubicBezTo>
                  <a:cubicBezTo>
                    <a:pt x="39955" y="105668"/>
                    <a:pt x="41352" y="106075"/>
                    <a:pt x="42756" y="105668"/>
                  </a:cubicBezTo>
                  <a:close/>
                  <a:moveTo>
                    <a:pt x="117058" y="9420"/>
                  </a:moveTo>
                  <a:cubicBezTo>
                    <a:pt x="116356" y="9833"/>
                    <a:pt x="114952" y="9833"/>
                    <a:pt x="114952" y="10240"/>
                  </a:cubicBezTo>
                  <a:cubicBezTo>
                    <a:pt x="114952" y="11059"/>
                    <a:pt x="117058" y="9833"/>
                    <a:pt x="117058" y="9420"/>
                  </a:cubicBezTo>
                  <a:close/>
                  <a:moveTo>
                    <a:pt x="119859" y="4916"/>
                  </a:moveTo>
                  <a:cubicBezTo>
                    <a:pt x="119157" y="4916"/>
                    <a:pt x="119157" y="4916"/>
                    <a:pt x="119157" y="4916"/>
                  </a:cubicBezTo>
                  <a:cubicBezTo>
                    <a:pt x="119157" y="4097"/>
                    <a:pt x="117760" y="4509"/>
                    <a:pt x="116356" y="4509"/>
                  </a:cubicBezTo>
                  <a:cubicBezTo>
                    <a:pt x="117058" y="4916"/>
                    <a:pt x="117058" y="5736"/>
                    <a:pt x="117760" y="5736"/>
                  </a:cubicBezTo>
                  <a:cubicBezTo>
                    <a:pt x="117760" y="5736"/>
                    <a:pt x="117760" y="5329"/>
                    <a:pt x="117760" y="5329"/>
                  </a:cubicBezTo>
                  <a:cubicBezTo>
                    <a:pt x="118456" y="5329"/>
                    <a:pt x="120561" y="5736"/>
                    <a:pt x="119859" y="4916"/>
                  </a:cubicBezTo>
                  <a:close/>
                  <a:moveTo>
                    <a:pt x="26632" y="100751"/>
                  </a:moveTo>
                  <a:cubicBezTo>
                    <a:pt x="26632" y="100751"/>
                    <a:pt x="26632" y="99932"/>
                    <a:pt x="25936" y="99525"/>
                  </a:cubicBezTo>
                  <a:cubicBezTo>
                    <a:pt x="25936" y="99525"/>
                    <a:pt x="25936" y="99112"/>
                    <a:pt x="25235" y="98705"/>
                  </a:cubicBezTo>
                  <a:cubicBezTo>
                    <a:pt x="25235" y="98293"/>
                    <a:pt x="25235" y="97886"/>
                    <a:pt x="25235" y="97473"/>
                  </a:cubicBezTo>
                  <a:cubicBezTo>
                    <a:pt x="25235" y="96654"/>
                    <a:pt x="25235" y="96247"/>
                    <a:pt x="23831" y="97066"/>
                  </a:cubicBezTo>
                  <a:cubicBezTo>
                    <a:pt x="23129" y="97473"/>
                    <a:pt x="21030" y="97886"/>
                    <a:pt x="21726" y="98705"/>
                  </a:cubicBezTo>
                  <a:cubicBezTo>
                    <a:pt x="21030" y="98705"/>
                    <a:pt x="21030" y="97886"/>
                    <a:pt x="21726" y="97473"/>
                  </a:cubicBezTo>
                  <a:cubicBezTo>
                    <a:pt x="21030" y="97473"/>
                    <a:pt x="19626" y="97886"/>
                    <a:pt x="19626" y="98293"/>
                  </a:cubicBezTo>
                  <a:cubicBezTo>
                    <a:pt x="18924" y="98705"/>
                    <a:pt x="19626" y="99112"/>
                    <a:pt x="18924" y="99112"/>
                  </a:cubicBezTo>
                  <a:cubicBezTo>
                    <a:pt x="19626" y="99525"/>
                    <a:pt x="18924" y="99932"/>
                    <a:pt x="18223" y="100339"/>
                  </a:cubicBezTo>
                  <a:cubicBezTo>
                    <a:pt x="18223" y="100751"/>
                    <a:pt x="18223" y="101571"/>
                    <a:pt x="18924" y="101571"/>
                  </a:cubicBezTo>
                  <a:cubicBezTo>
                    <a:pt x="21030" y="101158"/>
                    <a:pt x="20328" y="98705"/>
                    <a:pt x="23129" y="99525"/>
                  </a:cubicBezTo>
                  <a:cubicBezTo>
                    <a:pt x="22428" y="99525"/>
                    <a:pt x="21726" y="99932"/>
                    <a:pt x="21726" y="100339"/>
                  </a:cubicBezTo>
                  <a:cubicBezTo>
                    <a:pt x="21726" y="100751"/>
                    <a:pt x="21726" y="100751"/>
                    <a:pt x="22428" y="100751"/>
                  </a:cubicBezTo>
                  <a:cubicBezTo>
                    <a:pt x="23831" y="101977"/>
                    <a:pt x="21726" y="101571"/>
                    <a:pt x="21726" y="102797"/>
                  </a:cubicBezTo>
                  <a:cubicBezTo>
                    <a:pt x="21726" y="103616"/>
                    <a:pt x="23129" y="102797"/>
                    <a:pt x="23129" y="102390"/>
                  </a:cubicBezTo>
                  <a:cubicBezTo>
                    <a:pt x="23831" y="101977"/>
                    <a:pt x="25235" y="102390"/>
                    <a:pt x="25936" y="101571"/>
                  </a:cubicBezTo>
                  <a:cubicBezTo>
                    <a:pt x="25936" y="101571"/>
                    <a:pt x="25936" y="101571"/>
                    <a:pt x="25936" y="101571"/>
                  </a:cubicBezTo>
                  <a:cubicBezTo>
                    <a:pt x="26632" y="101571"/>
                    <a:pt x="27334" y="101158"/>
                    <a:pt x="26632" y="100751"/>
                  </a:cubicBezTo>
                  <a:close/>
                  <a:moveTo>
                    <a:pt x="114251" y="8194"/>
                  </a:moveTo>
                  <a:cubicBezTo>
                    <a:pt x="114251" y="8601"/>
                    <a:pt x="113549" y="8601"/>
                    <a:pt x="113549" y="9013"/>
                  </a:cubicBezTo>
                  <a:cubicBezTo>
                    <a:pt x="113549" y="9013"/>
                    <a:pt x="113549" y="8601"/>
                    <a:pt x="113549" y="8601"/>
                  </a:cubicBezTo>
                  <a:cubicBezTo>
                    <a:pt x="113549" y="9013"/>
                    <a:pt x="113549" y="9420"/>
                    <a:pt x="112853" y="9420"/>
                  </a:cubicBezTo>
                  <a:cubicBezTo>
                    <a:pt x="112853" y="9420"/>
                    <a:pt x="112853" y="9013"/>
                    <a:pt x="112151" y="9420"/>
                  </a:cubicBezTo>
                  <a:cubicBezTo>
                    <a:pt x="112151" y="9013"/>
                    <a:pt x="112151" y="9013"/>
                    <a:pt x="112151" y="9013"/>
                  </a:cubicBezTo>
                  <a:cubicBezTo>
                    <a:pt x="112151" y="9013"/>
                    <a:pt x="111449" y="9013"/>
                    <a:pt x="111449" y="9013"/>
                  </a:cubicBezTo>
                  <a:cubicBezTo>
                    <a:pt x="112151" y="8601"/>
                    <a:pt x="112151" y="8601"/>
                    <a:pt x="112853" y="8601"/>
                  </a:cubicBezTo>
                  <a:cubicBezTo>
                    <a:pt x="112853" y="8601"/>
                    <a:pt x="112853" y="7781"/>
                    <a:pt x="112151" y="7781"/>
                  </a:cubicBezTo>
                  <a:cubicBezTo>
                    <a:pt x="111449" y="7374"/>
                    <a:pt x="111449" y="7374"/>
                    <a:pt x="110748" y="7781"/>
                  </a:cubicBezTo>
                  <a:cubicBezTo>
                    <a:pt x="110748" y="7374"/>
                    <a:pt x="110046" y="7781"/>
                    <a:pt x="111449" y="8601"/>
                  </a:cubicBezTo>
                  <a:cubicBezTo>
                    <a:pt x="111449" y="8601"/>
                    <a:pt x="110748" y="8601"/>
                    <a:pt x="110046" y="8601"/>
                  </a:cubicBezTo>
                  <a:cubicBezTo>
                    <a:pt x="110046" y="8601"/>
                    <a:pt x="110046" y="9013"/>
                    <a:pt x="110046" y="9013"/>
                  </a:cubicBezTo>
                  <a:cubicBezTo>
                    <a:pt x="109344" y="9420"/>
                    <a:pt x="109344" y="9420"/>
                    <a:pt x="109344" y="9420"/>
                  </a:cubicBezTo>
                  <a:cubicBezTo>
                    <a:pt x="109344" y="8601"/>
                    <a:pt x="110046" y="8194"/>
                    <a:pt x="110046" y="7374"/>
                  </a:cubicBezTo>
                  <a:cubicBezTo>
                    <a:pt x="110046" y="7374"/>
                    <a:pt x="110046" y="7374"/>
                    <a:pt x="109344" y="7374"/>
                  </a:cubicBezTo>
                  <a:cubicBezTo>
                    <a:pt x="110046" y="7374"/>
                    <a:pt x="110046" y="6962"/>
                    <a:pt x="109344" y="6555"/>
                  </a:cubicBezTo>
                  <a:cubicBezTo>
                    <a:pt x="110046" y="6555"/>
                    <a:pt x="110046" y="6555"/>
                    <a:pt x="110046" y="6555"/>
                  </a:cubicBezTo>
                  <a:cubicBezTo>
                    <a:pt x="110046" y="6555"/>
                    <a:pt x="110046" y="6555"/>
                    <a:pt x="109344" y="6555"/>
                  </a:cubicBezTo>
                  <a:cubicBezTo>
                    <a:pt x="110046" y="6148"/>
                    <a:pt x="110748" y="4916"/>
                    <a:pt x="110046" y="4097"/>
                  </a:cubicBezTo>
                  <a:cubicBezTo>
                    <a:pt x="110046" y="4509"/>
                    <a:pt x="110046" y="4916"/>
                    <a:pt x="110046" y="5329"/>
                  </a:cubicBezTo>
                  <a:cubicBezTo>
                    <a:pt x="109344" y="4509"/>
                    <a:pt x="107946" y="4916"/>
                    <a:pt x="108642" y="5736"/>
                  </a:cubicBezTo>
                  <a:cubicBezTo>
                    <a:pt x="107946" y="5736"/>
                    <a:pt x="107244" y="6148"/>
                    <a:pt x="107244" y="6555"/>
                  </a:cubicBezTo>
                  <a:cubicBezTo>
                    <a:pt x="107946" y="6555"/>
                    <a:pt x="107946" y="6962"/>
                    <a:pt x="108642" y="6962"/>
                  </a:cubicBezTo>
                  <a:cubicBezTo>
                    <a:pt x="107244" y="7781"/>
                    <a:pt x="107244" y="6555"/>
                    <a:pt x="106543" y="6148"/>
                  </a:cubicBezTo>
                  <a:cubicBezTo>
                    <a:pt x="105841" y="5736"/>
                    <a:pt x="106543" y="6148"/>
                    <a:pt x="105841" y="6555"/>
                  </a:cubicBezTo>
                  <a:cubicBezTo>
                    <a:pt x="105841" y="6555"/>
                    <a:pt x="105841" y="6962"/>
                    <a:pt x="105841" y="6962"/>
                  </a:cubicBezTo>
                  <a:cubicBezTo>
                    <a:pt x="105841" y="6962"/>
                    <a:pt x="105139" y="6962"/>
                    <a:pt x="105139" y="7374"/>
                  </a:cubicBezTo>
                  <a:cubicBezTo>
                    <a:pt x="104437" y="7781"/>
                    <a:pt x="105841" y="7781"/>
                    <a:pt x="105841" y="7374"/>
                  </a:cubicBezTo>
                  <a:cubicBezTo>
                    <a:pt x="105841" y="7781"/>
                    <a:pt x="106543" y="7781"/>
                    <a:pt x="107244" y="7374"/>
                  </a:cubicBezTo>
                  <a:cubicBezTo>
                    <a:pt x="106543" y="7781"/>
                    <a:pt x="107244" y="8194"/>
                    <a:pt x="107946" y="7374"/>
                  </a:cubicBezTo>
                  <a:cubicBezTo>
                    <a:pt x="107946" y="7781"/>
                    <a:pt x="107244" y="9013"/>
                    <a:pt x="108642" y="9013"/>
                  </a:cubicBezTo>
                  <a:cubicBezTo>
                    <a:pt x="108642" y="9420"/>
                    <a:pt x="108642" y="10240"/>
                    <a:pt x="109344" y="9420"/>
                  </a:cubicBezTo>
                  <a:cubicBezTo>
                    <a:pt x="109344" y="9833"/>
                    <a:pt x="110046" y="9833"/>
                    <a:pt x="110748" y="10240"/>
                  </a:cubicBezTo>
                  <a:cubicBezTo>
                    <a:pt x="110748" y="10240"/>
                    <a:pt x="110046" y="10240"/>
                    <a:pt x="110046" y="10240"/>
                  </a:cubicBezTo>
                  <a:cubicBezTo>
                    <a:pt x="110046" y="10240"/>
                    <a:pt x="110046" y="10652"/>
                    <a:pt x="110046" y="10652"/>
                  </a:cubicBezTo>
                  <a:cubicBezTo>
                    <a:pt x="110046" y="10652"/>
                    <a:pt x="109344" y="10652"/>
                    <a:pt x="109344" y="10240"/>
                  </a:cubicBezTo>
                  <a:cubicBezTo>
                    <a:pt x="108642" y="11059"/>
                    <a:pt x="110046" y="11059"/>
                    <a:pt x="109344" y="11879"/>
                  </a:cubicBezTo>
                  <a:cubicBezTo>
                    <a:pt x="109344" y="11059"/>
                    <a:pt x="107244" y="10652"/>
                    <a:pt x="107946" y="11472"/>
                  </a:cubicBezTo>
                  <a:cubicBezTo>
                    <a:pt x="107946" y="11472"/>
                    <a:pt x="107244" y="11472"/>
                    <a:pt x="107244" y="11472"/>
                  </a:cubicBezTo>
                  <a:cubicBezTo>
                    <a:pt x="107946" y="11472"/>
                    <a:pt x="107946" y="11472"/>
                    <a:pt x="107244" y="11879"/>
                  </a:cubicBezTo>
                  <a:cubicBezTo>
                    <a:pt x="107244" y="11472"/>
                    <a:pt x="107244" y="11059"/>
                    <a:pt x="106543" y="11059"/>
                  </a:cubicBezTo>
                  <a:cubicBezTo>
                    <a:pt x="106543" y="11059"/>
                    <a:pt x="106543" y="11472"/>
                    <a:pt x="106543" y="11472"/>
                  </a:cubicBezTo>
                  <a:cubicBezTo>
                    <a:pt x="105841" y="11472"/>
                    <a:pt x="105841" y="11472"/>
                    <a:pt x="105841" y="11472"/>
                  </a:cubicBezTo>
                  <a:cubicBezTo>
                    <a:pt x="105841" y="11472"/>
                    <a:pt x="105841" y="11472"/>
                    <a:pt x="105841" y="11472"/>
                  </a:cubicBezTo>
                  <a:cubicBezTo>
                    <a:pt x="105139" y="11472"/>
                    <a:pt x="105139" y="11059"/>
                    <a:pt x="104437" y="11059"/>
                  </a:cubicBezTo>
                  <a:cubicBezTo>
                    <a:pt x="103736" y="11059"/>
                    <a:pt x="103736" y="11472"/>
                    <a:pt x="103736" y="11879"/>
                  </a:cubicBezTo>
                  <a:cubicBezTo>
                    <a:pt x="103040" y="12698"/>
                    <a:pt x="104437" y="13105"/>
                    <a:pt x="105841" y="12698"/>
                  </a:cubicBezTo>
                  <a:cubicBezTo>
                    <a:pt x="105841" y="13105"/>
                    <a:pt x="105841" y="13105"/>
                    <a:pt x="105841" y="13105"/>
                  </a:cubicBezTo>
                  <a:cubicBezTo>
                    <a:pt x="106543" y="13105"/>
                    <a:pt x="106543" y="12698"/>
                    <a:pt x="106543" y="12698"/>
                  </a:cubicBezTo>
                  <a:cubicBezTo>
                    <a:pt x="106543" y="12698"/>
                    <a:pt x="107244" y="13105"/>
                    <a:pt x="107244" y="13105"/>
                  </a:cubicBezTo>
                  <a:cubicBezTo>
                    <a:pt x="105841" y="13105"/>
                    <a:pt x="105841" y="13517"/>
                    <a:pt x="106543" y="13924"/>
                  </a:cubicBezTo>
                  <a:cubicBezTo>
                    <a:pt x="107946" y="14744"/>
                    <a:pt x="107946" y="14337"/>
                    <a:pt x="107946" y="13517"/>
                  </a:cubicBezTo>
                  <a:cubicBezTo>
                    <a:pt x="107946" y="13924"/>
                    <a:pt x="107946" y="13924"/>
                    <a:pt x="107946" y="13924"/>
                  </a:cubicBezTo>
                  <a:cubicBezTo>
                    <a:pt x="108642" y="13924"/>
                    <a:pt x="108642" y="13517"/>
                    <a:pt x="108642" y="13105"/>
                  </a:cubicBezTo>
                  <a:cubicBezTo>
                    <a:pt x="108642" y="13517"/>
                    <a:pt x="109344" y="13517"/>
                    <a:pt x="109344" y="13517"/>
                  </a:cubicBezTo>
                  <a:cubicBezTo>
                    <a:pt x="109344" y="13105"/>
                    <a:pt x="108642" y="12698"/>
                    <a:pt x="108642" y="12291"/>
                  </a:cubicBezTo>
                  <a:cubicBezTo>
                    <a:pt x="109344" y="12291"/>
                    <a:pt x="109344" y="13105"/>
                    <a:pt x="110046" y="13517"/>
                  </a:cubicBezTo>
                  <a:cubicBezTo>
                    <a:pt x="110046" y="13105"/>
                    <a:pt x="110046" y="12291"/>
                    <a:pt x="110748" y="12698"/>
                  </a:cubicBezTo>
                  <a:cubicBezTo>
                    <a:pt x="110748" y="12698"/>
                    <a:pt x="110748" y="12698"/>
                    <a:pt x="110748" y="13105"/>
                  </a:cubicBezTo>
                  <a:cubicBezTo>
                    <a:pt x="110046" y="13517"/>
                    <a:pt x="109344" y="14337"/>
                    <a:pt x="110748" y="13924"/>
                  </a:cubicBezTo>
                  <a:cubicBezTo>
                    <a:pt x="110046" y="14337"/>
                    <a:pt x="110748" y="14744"/>
                    <a:pt x="110748" y="15563"/>
                  </a:cubicBezTo>
                  <a:cubicBezTo>
                    <a:pt x="110748" y="16383"/>
                    <a:pt x="109344" y="17202"/>
                    <a:pt x="110046" y="18022"/>
                  </a:cubicBezTo>
                  <a:cubicBezTo>
                    <a:pt x="109344" y="18022"/>
                    <a:pt x="109344" y="18022"/>
                    <a:pt x="109344" y="18022"/>
                  </a:cubicBezTo>
                  <a:cubicBezTo>
                    <a:pt x="109344" y="18022"/>
                    <a:pt x="109344" y="18434"/>
                    <a:pt x="110046" y="18434"/>
                  </a:cubicBezTo>
                  <a:cubicBezTo>
                    <a:pt x="109344" y="18434"/>
                    <a:pt x="108642" y="19253"/>
                    <a:pt x="109344" y="19660"/>
                  </a:cubicBezTo>
                  <a:cubicBezTo>
                    <a:pt x="109344" y="20067"/>
                    <a:pt x="110046" y="19660"/>
                    <a:pt x="110046" y="20067"/>
                  </a:cubicBezTo>
                  <a:cubicBezTo>
                    <a:pt x="110046" y="19660"/>
                    <a:pt x="110046" y="20480"/>
                    <a:pt x="110046" y="20480"/>
                  </a:cubicBezTo>
                  <a:cubicBezTo>
                    <a:pt x="110046" y="20480"/>
                    <a:pt x="110046" y="20067"/>
                    <a:pt x="110046" y="20067"/>
                  </a:cubicBezTo>
                  <a:cubicBezTo>
                    <a:pt x="110748" y="20480"/>
                    <a:pt x="110748" y="20480"/>
                    <a:pt x="110748" y="20480"/>
                  </a:cubicBezTo>
                  <a:cubicBezTo>
                    <a:pt x="110748" y="20480"/>
                    <a:pt x="110748" y="19253"/>
                    <a:pt x="110748" y="19253"/>
                  </a:cubicBezTo>
                  <a:cubicBezTo>
                    <a:pt x="110748" y="19253"/>
                    <a:pt x="110748" y="19253"/>
                    <a:pt x="110748" y="19253"/>
                  </a:cubicBezTo>
                  <a:cubicBezTo>
                    <a:pt x="111449" y="18841"/>
                    <a:pt x="111449" y="18022"/>
                    <a:pt x="111449" y="17615"/>
                  </a:cubicBezTo>
                  <a:cubicBezTo>
                    <a:pt x="112853" y="18434"/>
                    <a:pt x="111449" y="17202"/>
                    <a:pt x="111449" y="16795"/>
                  </a:cubicBezTo>
                  <a:cubicBezTo>
                    <a:pt x="113549" y="17202"/>
                    <a:pt x="112151" y="15976"/>
                    <a:pt x="112151" y="15563"/>
                  </a:cubicBezTo>
                  <a:cubicBezTo>
                    <a:pt x="112151" y="15563"/>
                    <a:pt x="112151" y="15563"/>
                    <a:pt x="111449" y="15563"/>
                  </a:cubicBezTo>
                  <a:cubicBezTo>
                    <a:pt x="112151" y="15156"/>
                    <a:pt x="112151" y="15156"/>
                    <a:pt x="112151" y="14744"/>
                  </a:cubicBezTo>
                  <a:cubicBezTo>
                    <a:pt x="112151" y="14744"/>
                    <a:pt x="112853" y="14744"/>
                    <a:pt x="112853" y="14744"/>
                  </a:cubicBezTo>
                  <a:cubicBezTo>
                    <a:pt x="112853" y="14744"/>
                    <a:pt x="112853" y="14744"/>
                    <a:pt x="112853" y="14337"/>
                  </a:cubicBezTo>
                  <a:cubicBezTo>
                    <a:pt x="112853" y="14337"/>
                    <a:pt x="113549" y="14337"/>
                    <a:pt x="113549" y="14337"/>
                  </a:cubicBezTo>
                  <a:cubicBezTo>
                    <a:pt x="112853" y="14337"/>
                    <a:pt x="112853" y="13105"/>
                    <a:pt x="112151" y="13924"/>
                  </a:cubicBezTo>
                  <a:cubicBezTo>
                    <a:pt x="112151" y="13517"/>
                    <a:pt x="112853" y="13105"/>
                    <a:pt x="112853" y="13105"/>
                  </a:cubicBezTo>
                  <a:cubicBezTo>
                    <a:pt x="112151" y="13105"/>
                    <a:pt x="112151" y="13105"/>
                    <a:pt x="112151" y="13517"/>
                  </a:cubicBezTo>
                  <a:cubicBezTo>
                    <a:pt x="112151" y="13105"/>
                    <a:pt x="112151" y="13105"/>
                    <a:pt x="112151" y="12698"/>
                  </a:cubicBezTo>
                  <a:cubicBezTo>
                    <a:pt x="112151" y="12698"/>
                    <a:pt x="112151" y="12698"/>
                    <a:pt x="111449" y="12698"/>
                  </a:cubicBezTo>
                  <a:cubicBezTo>
                    <a:pt x="112151" y="12698"/>
                    <a:pt x="112151" y="12698"/>
                    <a:pt x="112151" y="12698"/>
                  </a:cubicBezTo>
                  <a:cubicBezTo>
                    <a:pt x="112151" y="12291"/>
                    <a:pt x="112151" y="11879"/>
                    <a:pt x="112151" y="11879"/>
                  </a:cubicBezTo>
                  <a:cubicBezTo>
                    <a:pt x="112853" y="11879"/>
                    <a:pt x="112853" y="13105"/>
                    <a:pt x="114251" y="11879"/>
                  </a:cubicBezTo>
                  <a:cubicBezTo>
                    <a:pt x="113549" y="11879"/>
                    <a:pt x="113549" y="11879"/>
                    <a:pt x="113549" y="11879"/>
                  </a:cubicBezTo>
                  <a:cubicBezTo>
                    <a:pt x="112853" y="11472"/>
                    <a:pt x="113549" y="11472"/>
                    <a:pt x="114251" y="11059"/>
                  </a:cubicBezTo>
                  <a:cubicBezTo>
                    <a:pt x="113549" y="10652"/>
                    <a:pt x="112853" y="10652"/>
                    <a:pt x="112853" y="10240"/>
                  </a:cubicBezTo>
                  <a:cubicBezTo>
                    <a:pt x="113549" y="10240"/>
                    <a:pt x="114952" y="10652"/>
                    <a:pt x="114251" y="9833"/>
                  </a:cubicBezTo>
                  <a:cubicBezTo>
                    <a:pt x="114251" y="9013"/>
                    <a:pt x="113549" y="9420"/>
                    <a:pt x="113549" y="9833"/>
                  </a:cubicBezTo>
                  <a:cubicBezTo>
                    <a:pt x="112853" y="9420"/>
                    <a:pt x="114952" y="9013"/>
                    <a:pt x="114952" y="8194"/>
                  </a:cubicBezTo>
                  <a:cubicBezTo>
                    <a:pt x="114952" y="8194"/>
                    <a:pt x="114952" y="8194"/>
                    <a:pt x="114251" y="8194"/>
                  </a:cubicBezTo>
                  <a:close/>
                  <a:moveTo>
                    <a:pt x="109344" y="15976"/>
                  </a:moveTo>
                  <a:cubicBezTo>
                    <a:pt x="109344" y="16383"/>
                    <a:pt x="109344" y="16383"/>
                    <a:pt x="109344" y="16795"/>
                  </a:cubicBezTo>
                  <a:cubicBezTo>
                    <a:pt x="109344" y="16383"/>
                    <a:pt x="109344" y="16383"/>
                    <a:pt x="109344" y="15976"/>
                  </a:cubicBezTo>
                  <a:cubicBezTo>
                    <a:pt x="109344" y="16383"/>
                    <a:pt x="109344" y="16383"/>
                    <a:pt x="109344" y="16795"/>
                  </a:cubicBezTo>
                  <a:cubicBezTo>
                    <a:pt x="110046" y="16383"/>
                    <a:pt x="110046" y="15976"/>
                    <a:pt x="110046" y="15563"/>
                  </a:cubicBezTo>
                  <a:cubicBezTo>
                    <a:pt x="110046" y="15563"/>
                    <a:pt x="110046" y="15976"/>
                    <a:pt x="110046" y="15976"/>
                  </a:cubicBezTo>
                  <a:cubicBezTo>
                    <a:pt x="110046" y="15563"/>
                    <a:pt x="110046" y="15563"/>
                    <a:pt x="110046" y="15156"/>
                  </a:cubicBezTo>
                  <a:cubicBezTo>
                    <a:pt x="109344" y="15563"/>
                    <a:pt x="110046" y="15563"/>
                    <a:pt x="109344" y="15976"/>
                  </a:cubicBezTo>
                  <a:close/>
                  <a:moveTo>
                    <a:pt x="114251" y="14337"/>
                  </a:moveTo>
                  <a:cubicBezTo>
                    <a:pt x="114251" y="14337"/>
                    <a:pt x="114251" y="13924"/>
                    <a:pt x="114251" y="13517"/>
                  </a:cubicBezTo>
                  <a:cubicBezTo>
                    <a:pt x="113549" y="13924"/>
                    <a:pt x="113549" y="13924"/>
                    <a:pt x="112853" y="13924"/>
                  </a:cubicBezTo>
                  <a:cubicBezTo>
                    <a:pt x="112853" y="13924"/>
                    <a:pt x="113549" y="15156"/>
                    <a:pt x="113549" y="15156"/>
                  </a:cubicBezTo>
                  <a:cubicBezTo>
                    <a:pt x="114251" y="15976"/>
                    <a:pt x="114952" y="13924"/>
                    <a:pt x="114251" y="14337"/>
                  </a:cubicBezTo>
                  <a:close/>
                  <a:moveTo>
                    <a:pt x="32241" y="92150"/>
                  </a:moveTo>
                  <a:cubicBezTo>
                    <a:pt x="32241" y="92150"/>
                    <a:pt x="31539" y="92150"/>
                    <a:pt x="31539" y="92562"/>
                  </a:cubicBezTo>
                  <a:cubicBezTo>
                    <a:pt x="32241" y="92562"/>
                    <a:pt x="33644" y="92150"/>
                    <a:pt x="32943" y="91743"/>
                  </a:cubicBezTo>
                  <a:cubicBezTo>
                    <a:pt x="32241" y="91743"/>
                    <a:pt x="32241" y="91743"/>
                    <a:pt x="32241" y="92150"/>
                  </a:cubicBezTo>
                  <a:close/>
                  <a:moveTo>
                    <a:pt x="32943" y="91330"/>
                  </a:moveTo>
                  <a:cubicBezTo>
                    <a:pt x="32943" y="91743"/>
                    <a:pt x="33644" y="91743"/>
                    <a:pt x="33644" y="92150"/>
                  </a:cubicBezTo>
                  <a:cubicBezTo>
                    <a:pt x="33644" y="91330"/>
                    <a:pt x="34346" y="90923"/>
                    <a:pt x="34346" y="90511"/>
                  </a:cubicBezTo>
                  <a:cubicBezTo>
                    <a:pt x="33644" y="90511"/>
                    <a:pt x="34346" y="90511"/>
                    <a:pt x="33644" y="90511"/>
                  </a:cubicBezTo>
                  <a:cubicBezTo>
                    <a:pt x="33644" y="90923"/>
                    <a:pt x="33644" y="90923"/>
                    <a:pt x="32943" y="91330"/>
                  </a:cubicBezTo>
                  <a:close/>
                  <a:moveTo>
                    <a:pt x="34346" y="89692"/>
                  </a:moveTo>
                  <a:cubicBezTo>
                    <a:pt x="34346" y="89692"/>
                    <a:pt x="34346" y="89692"/>
                    <a:pt x="34346" y="89285"/>
                  </a:cubicBezTo>
                  <a:cubicBezTo>
                    <a:pt x="33644" y="89285"/>
                    <a:pt x="32943" y="89692"/>
                    <a:pt x="33644" y="90104"/>
                  </a:cubicBezTo>
                  <a:cubicBezTo>
                    <a:pt x="34346" y="90511"/>
                    <a:pt x="34346" y="89692"/>
                    <a:pt x="34346" y="89692"/>
                  </a:cubicBezTo>
                  <a:close/>
                  <a:moveTo>
                    <a:pt x="14018" y="85187"/>
                  </a:moveTo>
                  <a:cubicBezTo>
                    <a:pt x="13316" y="85600"/>
                    <a:pt x="12614" y="85600"/>
                    <a:pt x="11912" y="85600"/>
                  </a:cubicBezTo>
                  <a:cubicBezTo>
                    <a:pt x="11912" y="85600"/>
                    <a:pt x="10515" y="86007"/>
                    <a:pt x="10515" y="86007"/>
                  </a:cubicBezTo>
                  <a:cubicBezTo>
                    <a:pt x="9111" y="86419"/>
                    <a:pt x="10515" y="87233"/>
                    <a:pt x="11912" y="87233"/>
                  </a:cubicBezTo>
                  <a:cubicBezTo>
                    <a:pt x="11216" y="86826"/>
                    <a:pt x="12614" y="86419"/>
                    <a:pt x="13316" y="86007"/>
                  </a:cubicBezTo>
                  <a:cubicBezTo>
                    <a:pt x="13316" y="86007"/>
                    <a:pt x="15421" y="85187"/>
                    <a:pt x="14018" y="85187"/>
                  </a:cubicBezTo>
                  <a:close/>
                  <a:moveTo>
                    <a:pt x="25936" y="83549"/>
                  </a:moveTo>
                  <a:cubicBezTo>
                    <a:pt x="25936" y="83549"/>
                    <a:pt x="24533" y="83142"/>
                    <a:pt x="23831" y="83549"/>
                  </a:cubicBezTo>
                  <a:cubicBezTo>
                    <a:pt x="23129" y="83549"/>
                    <a:pt x="23129" y="84368"/>
                    <a:pt x="22428" y="83961"/>
                  </a:cubicBezTo>
                  <a:cubicBezTo>
                    <a:pt x="22428" y="83961"/>
                    <a:pt x="21726" y="84368"/>
                    <a:pt x="21726" y="84368"/>
                  </a:cubicBezTo>
                  <a:cubicBezTo>
                    <a:pt x="21726" y="84780"/>
                    <a:pt x="22428" y="84780"/>
                    <a:pt x="21030" y="85187"/>
                  </a:cubicBezTo>
                  <a:cubicBezTo>
                    <a:pt x="21726" y="85600"/>
                    <a:pt x="23129" y="85600"/>
                    <a:pt x="24533" y="86007"/>
                  </a:cubicBezTo>
                  <a:cubicBezTo>
                    <a:pt x="24533" y="86007"/>
                    <a:pt x="24533" y="86419"/>
                    <a:pt x="24533" y="86419"/>
                  </a:cubicBezTo>
                  <a:cubicBezTo>
                    <a:pt x="25235" y="86826"/>
                    <a:pt x="25235" y="86419"/>
                    <a:pt x="25235" y="86419"/>
                  </a:cubicBezTo>
                  <a:cubicBezTo>
                    <a:pt x="25936" y="86419"/>
                    <a:pt x="28036" y="85600"/>
                    <a:pt x="27334" y="86826"/>
                  </a:cubicBezTo>
                  <a:cubicBezTo>
                    <a:pt x="26632" y="87233"/>
                    <a:pt x="25235" y="86826"/>
                    <a:pt x="25235" y="87233"/>
                  </a:cubicBezTo>
                  <a:cubicBezTo>
                    <a:pt x="24533" y="87233"/>
                    <a:pt x="23831" y="88053"/>
                    <a:pt x="23831" y="88053"/>
                  </a:cubicBezTo>
                  <a:cubicBezTo>
                    <a:pt x="23831" y="88872"/>
                    <a:pt x="24533" y="88872"/>
                    <a:pt x="25235" y="88872"/>
                  </a:cubicBezTo>
                  <a:cubicBezTo>
                    <a:pt x="25936" y="88465"/>
                    <a:pt x="26632" y="88053"/>
                    <a:pt x="26632" y="88465"/>
                  </a:cubicBezTo>
                  <a:cubicBezTo>
                    <a:pt x="27334" y="88465"/>
                    <a:pt x="25936" y="88872"/>
                    <a:pt x="25936" y="88872"/>
                  </a:cubicBezTo>
                  <a:cubicBezTo>
                    <a:pt x="24533" y="89285"/>
                    <a:pt x="23831" y="89285"/>
                    <a:pt x="23129" y="89285"/>
                  </a:cubicBezTo>
                  <a:cubicBezTo>
                    <a:pt x="23831" y="89692"/>
                    <a:pt x="23129" y="89285"/>
                    <a:pt x="22428" y="89285"/>
                  </a:cubicBezTo>
                  <a:cubicBezTo>
                    <a:pt x="21726" y="89285"/>
                    <a:pt x="21030" y="88465"/>
                    <a:pt x="21030" y="89285"/>
                  </a:cubicBezTo>
                  <a:cubicBezTo>
                    <a:pt x="20328" y="90104"/>
                    <a:pt x="21726" y="90511"/>
                    <a:pt x="22428" y="90511"/>
                  </a:cubicBezTo>
                  <a:cubicBezTo>
                    <a:pt x="23129" y="90511"/>
                    <a:pt x="22428" y="90511"/>
                    <a:pt x="23129" y="90511"/>
                  </a:cubicBezTo>
                  <a:cubicBezTo>
                    <a:pt x="23129" y="90104"/>
                    <a:pt x="23831" y="90104"/>
                    <a:pt x="24533" y="90104"/>
                  </a:cubicBezTo>
                  <a:cubicBezTo>
                    <a:pt x="25936" y="90104"/>
                    <a:pt x="26632" y="89692"/>
                    <a:pt x="28036" y="89285"/>
                  </a:cubicBezTo>
                  <a:cubicBezTo>
                    <a:pt x="28036" y="89285"/>
                    <a:pt x="29440" y="88872"/>
                    <a:pt x="29440" y="88872"/>
                  </a:cubicBezTo>
                  <a:cubicBezTo>
                    <a:pt x="30141" y="88872"/>
                    <a:pt x="30141" y="89285"/>
                    <a:pt x="29440" y="89285"/>
                  </a:cubicBezTo>
                  <a:cubicBezTo>
                    <a:pt x="30141" y="89692"/>
                    <a:pt x="32241" y="89285"/>
                    <a:pt x="32241" y="88872"/>
                  </a:cubicBezTo>
                  <a:cubicBezTo>
                    <a:pt x="32943" y="88053"/>
                    <a:pt x="31539" y="88465"/>
                    <a:pt x="30837" y="88872"/>
                  </a:cubicBezTo>
                  <a:cubicBezTo>
                    <a:pt x="31539" y="88465"/>
                    <a:pt x="32241" y="88053"/>
                    <a:pt x="31539" y="87646"/>
                  </a:cubicBezTo>
                  <a:cubicBezTo>
                    <a:pt x="32241" y="88053"/>
                    <a:pt x="34346" y="88053"/>
                    <a:pt x="32943" y="87233"/>
                  </a:cubicBezTo>
                  <a:cubicBezTo>
                    <a:pt x="32943" y="87646"/>
                    <a:pt x="32943" y="87646"/>
                    <a:pt x="33644" y="87646"/>
                  </a:cubicBezTo>
                  <a:cubicBezTo>
                    <a:pt x="33644" y="86826"/>
                    <a:pt x="31539" y="86007"/>
                    <a:pt x="30141" y="86007"/>
                  </a:cubicBezTo>
                  <a:cubicBezTo>
                    <a:pt x="30141" y="85600"/>
                    <a:pt x="28738" y="86007"/>
                    <a:pt x="28036" y="85600"/>
                  </a:cubicBezTo>
                  <a:cubicBezTo>
                    <a:pt x="27334" y="85187"/>
                    <a:pt x="28036" y="83961"/>
                    <a:pt x="25936" y="83961"/>
                  </a:cubicBezTo>
                  <a:cubicBezTo>
                    <a:pt x="25936" y="83961"/>
                    <a:pt x="25936" y="83549"/>
                    <a:pt x="25936" y="83549"/>
                  </a:cubicBezTo>
                  <a:close/>
                  <a:moveTo>
                    <a:pt x="15421" y="70036"/>
                  </a:moveTo>
                  <a:cubicBezTo>
                    <a:pt x="15421" y="70036"/>
                    <a:pt x="16819" y="70443"/>
                    <a:pt x="16819" y="70443"/>
                  </a:cubicBezTo>
                  <a:cubicBezTo>
                    <a:pt x="17521" y="70036"/>
                    <a:pt x="16819" y="70036"/>
                    <a:pt x="17521" y="69624"/>
                  </a:cubicBezTo>
                  <a:cubicBezTo>
                    <a:pt x="17521" y="69217"/>
                    <a:pt x="17521" y="69217"/>
                    <a:pt x="18223" y="68804"/>
                  </a:cubicBezTo>
                  <a:cubicBezTo>
                    <a:pt x="18223" y="69217"/>
                    <a:pt x="18223" y="69217"/>
                    <a:pt x="18223" y="69624"/>
                  </a:cubicBezTo>
                  <a:cubicBezTo>
                    <a:pt x="18223" y="69217"/>
                    <a:pt x="18924" y="69217"/>
                    <a:pt x="18924" y="69217"/>
                  </a:cubicBezTo>
                  <a:cubicBezTo>
                    <a:pt x="18924" y="69624"/>
                    <a:pt x="18924" y="69624"/>
                    <a:pt x="18924" y="69624"/>
                  </a:cubicBezTo>
                  <a:cubicBezTo>
                    <a:pt x="19626" y="70036"/>
                    <a:pt x="19626" y="70036"/>
                    <a:pt x="18924" y="70036"/>
                  </a:cubicBezTo>
                  <a:cubicBezTo>
                    <a:pt x="20328" y="70036"/>
                    <a:pt x="21030" y="70443"/>
                    <a:pt x="21726" y="71263"/>
                  </a:cubicBezTo>
                  <a:cubicBezTo>
                    <a:pt x="21030" y="70856"/>
                    <a:pt x="18924" y="69624"/>
                    <a:pt x="18924" y="70856"/>
                  </a:cubicBezTo>
                  <a:cubicBezTo>
                    <a:pt x="18924" y="71675"/>
                    <a:pt x="20328" y="72495"/>
                    <a:pt x="21030" y="72082"/>
                  </a:cubicBezTo>
                  <a:cubicBezTo>
                    <a:pt x="20328" y="72495"/>
                    <a:pt x="20328" y="72901"/>
                    <a:pt x="21030" y="73308"/>
                  </a:cubicBezTo>
                  <a:cubicBezTo>
                    <a:pt x="21726" y="72901"/>
                    <a:pt x="21726" y="72901"/>
                    <a:pt x="22428" y="72901"/>
                  </a:cubicBezTo>
                  <a:cubicBezTo>
                    <a:pt x="22428" y="73308"/>
                    <a:pt x="21726" y="73308"/>
                    <a:pt x="21726" y="73721"/>
                  </a:cubicBezTo>
                  <a:cubicBezTo>
                    <a:pt x="22428" y="73721"/>
                    <a:pt x="23831" y="73308"/>
                    <a:pt x="24533" y="73308"/>
                  </a:cubicBezTo>
                  <a:cubicBezTo>
                    <a:pt x="24533" y="73308"/>
                    <a:pt x="24533" y="72901"/>
                    <a:pt x="24533" y="72901"/>
                  </a:cubicBezTo>
                  <a:cubicBezTo>
                    <a:pt x="24533" y="72901"/>
                    <a:pt x="24533" y="72901"/>
                    <a:pt x="24533" y="73308"/>
                  </a:cubicBezTo>
                  <a:cubicBezTo>
                    <a:pt x="25936" y="72901"/>
                    <a:pt x="24533" y="74947"/>
                    <a:pt x="25936" y="74128"/>
                  </a:cubicBezTo>
                  <a:cubicBezTo>
                    <a:pt x="26632" y="73721"/>
                    <a:pt x="26632" y="72901"/>
                    <a:pt x="26632" y="72495"/>
                  </a:cubicBezTo>
                  <a:cubicBezTo>
                    <a:pt x="27334" y="72495"/>
                    <a:pt x="27334" y="73308"/>
                    <a:pt x="27334" y="73308"/>
                  </a:cubicBezTo>
                  <a:cubicBezTo>
                    <a:pt x="28036" y="73721"/>
                    <a:pt x="29440" y="73308"/>
                    <a:pt x="30141" y="73308"/>
                  </a:cubicBezTo>
                  <a:cubicBezTo>
                    <a:pt x="29440" y="73721"/>
                    <a:pt x="28738" y="73721"/>
                    <a:pt x="28036" y="74128"/>
                  </a:cubicBezTo>
                  <a:cubicBezTo>
                    <a:pt x="28036" y="74128"/>
                    <a:pt x="27334" y="74540"/>
                    <a:pt x="27334" y="74947"/>
                  </a:cubicBezTo>
                  <a:cubicBezTo>
                    <a:pt x="26632" y="75767"/>
                    <a:pt x="26632" y="76999"/>
                    <a:pt x="28738" y="75767"/>
                  </a:cubicBezTo>
                  <a:cubicBezTo>
                    <a:pt x="29440" y="75360"/>
                    <a:pt x="29440" y="74947"/>
                    <a:pt x="30141" y="74540"/>
                  </a:cubicBezTo>
                  <a:cubicBezTo>
                    <a:pt x="30141" y="74540"/>
                    <a:pt x="30837" y="74540"/>
                    <a:pt x="30837" y="74128"/>
                  </a:cubicBezTo>
                  <a:cubicBezTo>
                    <a:pt x="30837" y="74128"/>
                    <a:pt x="30837" y="73721"/>
                    <a:pt x="30837" y="73721"/>
                  </a:cubicBezTo>
                  <a:cubicBezTo>
                    <a:pt x="31539" y="73308"/>
                    <a:pt x="32943" y="73308"/>
                    <a:pt x="32943" y="72901"/>
                  </a:cubicBezTo>
                  <a:cubicBezTo>
                    <a:pt x="33644" y="72495"/>
                    <a:pt x="32943" y="72082"/>
                    <a:pt x="33644" y="71675"/>
                  </a:cubicBezTo>
                  <a:cubicBezTo>
                    <a:pt x="32241" y="71675"/>
                    <a:pt x="31539" y="71675"/>
                    <a:pt x="30837" y="71675"/>
                  </a:cubicBezTo>
                  <a:cubicBezTo>
                    <a:pt x="30141" y="71675"/>
                    <a:pt x="29440" y="72082"/>
                    <a:pt x="28738" y="72082"/>
                  </a:cubicBezTo>
                  <a:cubicBezTo>
                    <a:pt x="28738" y="72082"/>
                    <a:pt x="28738" y="71675"/>
                    <a:pt x="28738" y="71675"/>
                  </a:cubicBezTo>
                  <a:cubicBezTo>
                    <a:pt x="28738" y="71675"/>
                    <a:pt x="28036" y="71675"/>
                    <a:pt x="28036" y="71675"/>
                  </a:cubicBezTo>
                  <a:cubicBezTo>
                    <a:pt x="26632" y="71263"/>
                    <a:pt x="26632" y="71263"/>
                    <a:pt x="25936" y="71675"/>
                  </a:cubicBezTo>
                  <a:cubicBezTo>
                    <a:pt x="27334" y="70856"/>
                    <a:pt x="25936" y="70856"/>
                    <a:pt x="24533" y="70856"/>
                  </a:cubicBezTo>
                  <a:cubicBezTo>
                    <a:pt x="25936" y="70443"/>
                    <a:pt x="25235" y="70443"/>
                    <a:pt x="24533" y="69624"/>
                  </a:cubicBezTo>
                  <a:cubicBezTo>
                    <a:pt x="24533" y="69624"/>
                    <a:pt x="25235" y="69217"/>
                    <a:pt x="25235" y="69217"/>
                  </a:cubicBezTo>
                  <a:cubicBezTo>
                    <a:pt x="24533" y="68804"/>
                    <a:pt x="23831" y="69217"/>
                    <a:pt x="23831" y="69217"/>
                  </a:cubicBezTo>
                  <a:cubicBezTo>
                    <a:pt x="25235" y="68397"/>
                    <a:pt x="25235" y="67165"/>
                    <a:pt x="24533" y="65939"/>
                  </a:cubicBezTo>
                  <a:cubicBezTo>
                    <a:pt x="24533" y="64713"/>
                    <a:pt x="22428" y="64300"/>
                    <a:pt x="21726" y="63481"/>
                  </a:cubicBezTo>
                  <a:cubicBezTo>
                    <a:pt x="21726" y="63481"/>
                    <a:pt x="20328" y="64300"/>
                    <a:pt x="19626" y="64713"/>
                  </a:cubicBezTo>
                  <a:cubicBezTo>
                    <a:pt x="19626" y="64713"/>
                    <a:pt x="20328" y="65532"/>
                    <a:pt x="21030" y="65532"/>
                  </a:cubicBezTo>
                  <a:cubicBezTo>
                    <a:pt x="20328" y="66352"/>
                    <a:pt x="20328" y="66352"/>
                    <a:pt x="21030" y="66758"/>
                  </a:cubicBezTo>
                  <a:cubicBezTo>
                    <a:pt x="21030" y="67165"/>
                    <a:pt x="21726" y="67578"/>
                    <a:pt x="21726" y="67985"/>
                  </a:cubicBezTo>
                  <a:cubicBezTo>
                    <a:pt x="21030" y="67578"/>
                    <a:pt x="21030" y="67165"/>
                    <a:pt x="20328" y="66758"/>
                  </a:cubicBezTo>
                  <a:cubicBezTo>
                    <a:pt x="20328" y="67165"/>
                    <a:pt x="19626" y="67578"/>
                    <a:pt x="19626" y="67578"/>
                  </a:cubicBezTo>
                  <a:cubicBezTo>
                    <a:pt x="19626" y="67165"/>
                    <a:pt x="19626" y="67165"/>
                    <a:pt x="19626" y="66758"/>
                  </a:cubicBezTo>
                  <a:cubicBezTo>
                    <a:pt x="18223" y="67578"/>
                    <a:pt x="17521" y="65120"/>
                    <a:pt x="16123" y="65120"/>
                  </a:cubicBezTo>
                  <a:cubicBezTo>
                    <a:pt x="16123" y="65532"/>
                    <a:pt x="16123" y="65939"/>
                    <a:pt x="15421" y="66352"/>
                  </a:cubicBezTo>
                  <a:cubicBezTo>
                    <a:pt x="16819" y="66352"/>
                    <a:pt x="17521" y="66758"/>
                    <a:pt x="17521" y="67165"/>
                  </a:cubicBezTo>
                  <a:cubicBezTo>
                    <a:pt x="15421" y="66352"/>
                    <a:pt x="16819" y="67985"/>
                    <a:pt x="16819" y="68397"/>
                  </a:cubicBezTo>
                  <a:cubicBezTo>
                    <a:pt x="15421" y="68397"/>
                    <a:pt x="15421" y="67165"/>
                    <a:pt x="14720" y="67165"/>
                  </a:cubicBezTo>
                  <a:cubicBezTo>
                    <a:pt x="14018" y="67165"/>
                    <a:pt x="14018" y="67985"/>
                    <a:pt x="14720" y="67985"/>
                  </a:cubicBezTo>
                  <a:cubicBezTo>
                    <a:pt x="14018" y="67985"/>
                    <a:pt x="14018" y="67985"/>
                    <a:pt x="13316" y="67985"/>
                  </a:cubicBezTo>
                  <a:cubicBezTo>
                    <a:pt x="13316" y="68397"/>
                    <a:pt x="14018" y="68804"/>
                    <a:pt x="14720" y="69217"/>
                  </a:cubicBezTo>
                  <a:cubicBezTo>
                    <a:pt x="14720" y="69624"/>
                    <a:pt x="14720" y="69624"/>
                    <a:pt x="15421" y="70036"/>
                  </a:cubicBezTo>
                  <a:close/>
                  <a:moveTo>
                    <a:pt x="25235" y="93376"/>
                  </a:moveTo>
                  <a:cubicBezTo>
                    <a:pt x="24533" y="92969"/>
                    <a:pt x="24533" y="92969"/>
                    <a:pt x="23831" y="93376"/>
                  </a:cubicBezTo>
                  <a:cubicBezTo>
                    <a:pt x="24533" y="93789"/>
                    <a:pt x="23831" y="93376"/>
                    <a:pt x="23831" y="93789"/>
                  </a:cubicBezTo>
                  <a:cubicBezTo>
                    <a:pt x="23129" y="93789"/>
                    <a:pt x="23129" y="94608"/>
                    <a:pt x="22428" y="94608"/>
                  </a:cubicBezTo>
                  <a:cubicBezTo>
                    <a:pt x="24533" y="95428"/>
                    <a:pt x="24533" y="93789"/>
                    <a:pt x="25235" y="93376"/>
                  </a:cubicBezTo>
                  <a:close/>
                  <a:moveTo>
                    <a:pt x="23129" y="76179"/>
                  </a:moveTo>
                  <a:cubicBezTo>
                    <a:pt x="21726" y="75360"/>
                    <a:pt x="20328" y="75767"/>
                    <a:pt x="18924" y="76586"/>
                  </a:cubicBezTo>
                  <a:cubicBezTo>
                    <a:pt x="19626" y="76999"/>
                    <a:pt x="19626" y="76999"/>
                    <a:pt x="20328" y="76999"/>
                  </a:cubicBezTo>
                  <a:cubicBezTo>
                    <a:pt x="20328" y="77406"/>
                    <a:pt x="21030" y="77818"/>
                    <a:pt x="21030" y="77818"/>
                  </a:cubicBezTo>
                  <a:cubicBezTo>
                    <a:pt x="22428" y="78225"/>
                    <a:pt x="23129" y="76999"/>
                    <a:pt x="23129" y="76586"/>
                  </a:cubicBezTo>
                  <a:cubicBezTo>
                    <a:pt x="23129" y="76586"/>
                    <a:pt x="22428" y="76586"/>
                    <a:pt x="22428" y="76586"/>
                  </a:cubicBezTo>
                  <a:cubicBezTo>
                    <a:pt x="22428" y="76586"/>
                    <a:pt x="22428" y="76586"/>
                    <a:pt x="23129" y="76179"/>
                  </a:cubicBezTo>
                  <a:close/>
                  <a:moveTo>
                    <a:pt x="23831" y="86826"/>
                  </a:moveTo>
                  <a:cubicBezTo>
                    <a:pt x="23831" y="86826"/>
                    <a:pt x="23831" y="86826"/>
                    <a:pt x="24533" y="86826"/>
                  </a:cubicBezTo>
                  <a:cubicBezTo>
                    <a:pt x="23129" y="85600"/>
                    <a:pt x="22428" y="86826"/>
                    <a:pt x="23831" y="86826"/>
                  </a:cubicBezTo>
                  <a:close/>
                  <a:moveTo>
                    <a:pt x="18924" y="83549"/>
                  </a:moveTo>
                  <a:cubicBezTo>
                    <a:pt x="20328" y="81090"/>
                    <a:pt x="15421" y="84368"/>
                    <a:pt x="14720" y="84780"/>
                  </a:cubicBezTo>
                  <a:cubicBezTo>
                    <a:pt x="14720" y="84780"/>
                    <a:pt x="15421" y="84780"/>
                    <a:pt x="15421" y="85187"/>
                  </a:cubicBezTo>
                  <a:cubicBezTo>
                    <a:pt x="15421" y="84780"/>
                    <a:pt x="16123" y="84780"/>
                    <a:pt x="16819" y="84368"/>
                  </a:cubicBezTo>
                  <a:cubicBezTo>
                    <a:pt x="17521" y="83961"/>
                    <a:pt x="18223" y="83961"/>
                    <a:pt x="18924" y="83549"/>
                  </a:cubicBezTo>
                  <a:close/>
                  <a:moveTo>
                    <a:pt x="18223" y="75360"/>
                  </a:moveTo>
                  <a:cubicBezTo>
                    <a:pt x="17521" y="75360"/>
                    <a:pt x="16819" y="75767"/>
                    <a:pt x="16819" y="75767"/>
                  </a:cubicBezTo>
                  <a:cubicBezTo>
                    <a:pt x="17521" y="75767"/>
                    <a:pt x="18223" y="75767"/>
                    <a:pt x="18924" y="75767"/>
                  </a:cubicBezTo>
                  <a:cubicBezTo>
                    <a:pt x="18223" y="75767"/>
                    <a:pt x="18223" y="75360"/>
                    <a:pt x="18223" y="75360"/>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31" name="Shape 2531"/>
            <p:cNvSpPr/>
            <p:nvPr/>
          </p:nvSpPr>
          <p:spPr>
            <a:xfrm>
              <a:off x="0" y="5695110"/>
              <a:ext cx="1497768" cy="1193443"/>
            </a:xfrm>
            <a:custGeom>
              <a:avLst/>
              <a:gdLst/>
              <a:ahLst/>
              <a:cxnLst/>
              <a:rect l="0" t="0" r="0" b="0"/>
              <a:pathLst>
                <a:path w="120000" h="120000" extrusionOk="0">
                  <a:moveTo>
                    <a:pt x="120000" y="78837"/>
                  </a:moveTo>
                  <a:cubicBezTo>
                    <a:pt x="120000" y="76675"/>
                    <a:pt x="118261" y="72339"/>
                    <a:pt x="118261" y="70176"/>
                  </a:cubicBezTo>
                  <a:cubicBezTo>
                    <a:pt x="116522" y="68008"/>
                    <a:pt x="116522" y="63673"/>
                    <a:pt x="114783" y="61510"/>
                  </a:cubicBezTo>
                  <a:cubicBezTo>
                    <a:pt x="113044" y="59342"/>
                    <a:pt x="109566" y="59342"/>
                    <a:pt x="107827" y="61510"/>
                  </a:cubicBezTo>
                  <a:cubicBezTo>
                    <a:pt x="104350" y="61510"/>
                    <a:pt x="104350" y="63673"/>
                    <a:pt x="100872" y="65841"/>
                  </a:cubicBezTo>
                  <a:cubicBezTo>
                    <a:pt x="99127" y="65841"/>
                    <a:pt x="99127" y="68008"/>
                    <a:pt x="99127" y="65841"/>
                  </a:cubicBezTo>
                  <a:cubicBezTo>
                    <a:pt x="99127" y="59342"/>
                    <a:pt x="102611" y="59342"/>
                    <a:pt x="106088" y="57174"/>
                  </a:cubicBezTo>
                  <a:cubicBezTo>
                    <a:pt x="109566" y="55012"/>
                    <a:pt x="109566" y="48508"/>
                    <a:pt x="107827" y="44178"/>
                  </a:cubicBezTo>
                  <a:cubicBezTo>
                    <a:pt x="106088" y="44178"/>
                    <a:pt x="104350" y="42010"/>
                    <a:pt x="104350" y="44178"/>
                  </a:cubicBezTo>
                  <a:cubicBezTo>
                    <a:pt x="104350" y="46346"/>
                    <a:pt x="107827" y="48508"/>
                    <a:pt x="107827" y="50676"/>
                  </a:cubicBezTo>
                  <a:cubicBezTo>
                    <a:pt x="107827" y="48508"/>
                    <a:pt x="104350" y="48508"/>
                    <a:pt x="104350" y="46346"/>
                  </a:cubicBezTo>
                  <a:cubicBezTo>
                    <a:pt x="102611" y="44178"/>
                    <a:pt x="102611" y="42010"/>
                    <a:pt x="102611" y="39848"/>
                  </a:cubicBezTo>
                  <a:cubicBezTo>
                    <a:pt x="100872" y="37680"/>
                    <a:pt x="99127" y="35512"/>
                    <a:pt x="97388" y="33344"/>
                  </a:cubicBezTo>
                  <a:cubicBezTo>
                    <a:pt x="97388" y="31182"/>
                    <a:pt x="95650" y="31182"/>
                    <a:pt x="95650" y="31182"/>
                  </a:cubicBezTo>
                  <a:cubicBezTo>
                    <a:pt x="95650" y="31182"/>
                    <a:pt x="97388" y="29014"/>
                    <a:pt x="97388" y="29014"/>
                  </a:cubicBezTo>
                  <a:cubicBezTo>
                    <a:pt x="95650" y="24684"/>
                    <a:pt x="97388" y="24684"/>
                    <a:pt x="95650" y="24684"/>
                  </a:cubicBezTo>
                  <a:cubicBezTo>
                    <a:pt x="93911" y="22516"/>
                    <a:pt x="93911" y="24684"/>
                    <a:pt x="92172" y="22516"/>
                  </a:cubicBezTo>
                  <a:cubicBezTo>
                    <a:pt x="92172" y="20348"/>
                    <a:pt x="93911" y="16017"/>
                    <a:pt x="93911" y="13850"/>
                  </a:cubicBezTo>
                  <a:cubicBezTo>
                    <a:pt x="92172" y="9519"/>
                    <a:pt x="90433" y="9519"/>
                    <a:pt x="86955" y="9519"/>
                  </a:cubicBezTo>
                  <a:cubicBezTo>
                    <a:pt x="83477" y="9519"/>
                    <a:pt x="83477" y="9519"/>
                    <a:pt x="81738" y="7351"/>
                  </a:cubicBezTo>
                  <a:cubicBezTo>
                    <a:pt x="78261" y="7351"/>
                    <a:pt x="78261" y="7351"/>
                    <a:pt x="76522" y="7351"/>
                  </a:cubicBezTo>
                  <a:cubicBezTo>
                    <a:pt x="74783" y="7351"/>
                    <a:pt x="74783" y="5183"/>
                    <a:pt x="73044" y="7351"/>
                  </a:cubicBezTo>
                  <a:cubicBezTo>
                    <a:pt x="71305" y="7351"/>
                    <a:pt x="71305" y="9519"/>
                    <a:pt x="71305" y="9519"/>
                  </a:cubicBezTo>
                  <a:cubicBezTo>
                    <a:pt x="69566" y="9519"/>
                    <a:pt x="67827" y="9519"/>
                    <a:pt x="67827" y="9519"/>
                  </a:cubicBezTo>
                  <a:cubicBezTo>
                    <a:pt x="64350" y="11682"/>
                    <a:pt x="62611" y="11682"/>
                    <a:pt x="60872" y="13850"/>
                  </a:cubicBezTo>
                  <a:cubicBezTo>
                    <a:pt x="60872" y="13850"/>
                    <a:pt x="59127" y="13850"/>
                    <a:pt x="57388" y="13850"/>
                  </a:cubicBezTo>
                  <a:cubicBezTo>
                    <a:pt x="55650" y="13850"/>
                    <a:pt x="55650" y="11682"/>
                    <a:pt x="53911" y="11682"/>
                  </a:cubicBezTo>
                  <a:cubicBezTo>
                    <a:pt x="52172" y="11682"/>
                    <a:pt x="52172" y="20348"/>
                    <a:pt x="50433" y="22516"/>
                  </a:cubicBezTo>
                  <a:cubicBezTo>
                    <a:pt x="48694" y="26846"/>
                    <a:pt x="43477" y="24684"/>
                    <a:pt x="40000" y="24684"/>
                  </a:cubicBezTo>
                  <a:cubicBezTo>
                    <a:pt x="40000" y="24684"/>
                    <a:pt x="40000" y="24684"/>
                    <a:pt x="40000" y="22516"/>
                  </a:cubicBezTo>
                  <a:cubicBezTo>
                    <a:pt x="38261" y="24684"/>
                    <a:pt x="34783" y="26846"/>
                    <a:pt x="33044" y="31182"/>
                  </a:cubicBezTo>
                  <a:cubicBezTo>
                    <a:pt x="33044" y="31182"/>
                    <a:pt x="34783" y="33344"/>
                    <a:pt x="33044" y="33344"/>
                  </a:cubicBezTo>
                  <a:cubicBezTo>
                    <a:pt x="33044" y="35512"/>
                    <a:pt x="33044" y="35512"/>
                    <a:pt x="33044" y="35512"/>
                  </a:cubicBezTo>
                  <a:cubicBezTo>
                    <a:pt x="31305" y="37680"/>
                    <a:pt x="33044" y="42010"/>
                    <a:pt x="31305" y="44178"/>
                  </a:cubicBezTo>
                  <a:cubicBezTo>
                    <a:pt x="31305" y="46346"/>
                    <a:pt x="29566" y="46346"/>
                    <a:pt x="27827" y="48508"/>
                  </a:cubicBezTo>
                  <a:cubicBezTo>
                    <a:pt x="27827" y="50676"/>
                    <a:pt x="27827" y="52844"/>
                    <a:pt x="27827" y="52844"/>
                  </a:cubicBezTo>
                  <a:cubicBezTo>
                    <a:pt x="27827" y="52844"/>
                    <a:pt x="27827" y="52844"/>
                    <a:pt x="27827" y="55012"/>
                  </a:cubicBezTo>
                  <a:cubicBezTo>
                    <a:pt x="27827" y="55012"/>
                    <a:pt x="26088" y="55012"/>
                    <a:pt x="26088" y="55012"/>
                  </a:cubicBezTo>
                  <a:cubicBezTo>
                    <a:pt x="24350" y="55012"/>
                    <a:pt x="22611" y="55012"/>
                    <a:pt x="22611" y="55012"/>
                  </a:cubicBezTo>
                  <a:cubicBezTo>
                    <a:pt x="20872" y="55012"/>
                    <a:pt x="19127" y="57174"/>
                    <a:pt x="17388" y="57174"/>
                  </a:cubicBezTo>
                  <a:cubicBezTo>
                    <a:pt x="17388" y="57174"/>
                    <a:pt x="15650" y="55012"/>
                    <a:pt x="13911" y="55012"/>
                  </a:cubicBezTo>
                  <a:cubicBezTo>
                    <a:pt x="13911" y="55012"/>
                    <a:pt x="12172" y="59342"/>
                    <a:pt x="10433" y="59342"/>
                  </a:cubicBezTo>
                  <a:cubicBezTo>
                    <a:pt x="12172" y="59342"/>
                    <a:pt x="12172" y="63673"/>
                    <a:pt x="13911" y="63673"/>
                  </a:cubicBezTo>
                  <a:cubicBezTo>
                    <a:pt x="15650" y="65841"/>
                    <a:pt x="15650" y="63673"/>
                    <a:pt x="15650" y="63673"/>
                  </a:cubicBezTo>
                  <a:cubicBezTo>
                    <a:pt x="17388" y="63673"/>
                    <a:pt x="17388" y="65841"/>
                    <a:pt x="17388" y="65841"/>
                  </a:cubicBezTo>
                  <a:cubicBezTo>
                    <a:pt x="19127" y="65841"/>
                    <a:pt x="20872" y="63673"/>
                    <a:pt x="20872" y="65841"/>
                  </a:cubicBezTo>
                  <a:cubicBezTo>
                    <a:pt x="20872" y="68008"/>
                    <a:pt x="15650" y="72339"/>
                    <a:pt x="15650" y="72339"/>
                  </a:cubicBezTo>
                  <a:cubicBezTo>
                    <a:pt x="12172" y="74507"/>
                    <a:pt x="12172" y="72339"/>
                    <a:pt x="8694" y="74507"/>
                  </a:cubicBezTo>
                  <a:cubicBezTo>
                    <a:pt x="6955" y="74507"/>
                    <a:pt x="6955" y="74507"/>
                    <a:pt x="5216" y="76675"/>
                  </a:cubicBezTo>
                  <a:cubicBezTo>
                    <a:pt x="3477" y="78837"/>
                    <a:pt x="1738" y="78837"/>
                    <a:pt x="0" y="81005"/>
                  </a:cubicBezTo>
                  <a:cubicBezTo>
                    <a:pt x="1738" y="83173"/>
                    <a:pt x="1738" y="83173"/>
                    <a:pt x="1738" y="85341"/>
                  </a:cubicBezTo>
                  <a:cubicBezTo>
                    <a:pt x="3477" y="85341"/>
                    <a:pt x="3477" y="87503"/>
                    <a:pt x="5216" y="89671"/>
                  </a:cubicBezTo>
                  <a:cubicBezTo>
                    <a:pt x="5216" y="89671"/>
                    <a:pt x="6955" y="89671"/>
                    <a:pt x="6955" y="89671"/>
                  </a:cubicBezTo>
                  <a:cubicBezTo>
                    <a:pt x="8694" y="91839"/>
                    <a:pt x="8694" y="94001"/>
                    <a:pt x="10433" y="96169"/>
                  </a:cubicBezTo>
                  <a:cubicBezTo>
                    <a:pt x="12172" y="96169"/>
                    <a:pt x="12172" y="96169"/>
                    <a:pt x="13911" y="98337"/>
                  </a:cubicBezTo>
                  <a:cubicBezTo>
                    <a:pt x="13911" y="98337"/>
                    <a:pt x="13911" y="100505"/>
                    <a:pt x="13911" y="102667"/>
                  </a:cubicBezTo>
                  <a:cubicBezTo>
                    <a:pt x="13911" y="104835"/>
                    <a:pt x="15650" y="104835"/>
                    <a:pt x="19127" y="104835"/>
                  </a:cubicBezTo>
                  <a:cubicBezTo>
                    <a:pt x="20872" y="104835"/>
                    <a:pt x="22611" y="107003"/>
                    <a:pt x="24350" y="109165"/>
                  </a:cubicBezTo>
                  <a:cubicBezTo>
                    <a:pt x="26088" y="109165"/>
                    <a:pt x="24350" y="111333"/>
                    <a:pt x="27827" y="111333"/>
                  </a:cubicBezTo>
                  <a:cubicBezTo>
                    <a:pt x="29566" y="111333"/>
                    <a:pt x="31305" y="109165"/>
                    <a:pt x="33044" y="109165"/>
                  </a:cubicBezTo>
                  <a:cubicBezTo>
                    <a:pt x="33044" y="111333"/>
                    <a:pt x="33044" y="111333"/>
                    <a:pt x="33044" y="111333"/>
                  </a:cubicBezTo>
                  <a:cubicBezTo>
                    <a:pt x="34783" y="111333"/>
                    <a:pt x="36522" y="113501"/>
                    <a:pt x="38261" y="113501"/>
                  </a:cubicBezTo>
                  <a:cubicBezTo>
                    <a:pt x="36522" y="111333"/>
                    <a:pt x="36522" y="109165"/>
                    <a:pt x="38261" y="109165"/>
                  </a:cubicBezTo>
                  <a:cubicBezTo>
                    <a:pt x="38261" y="109165"/>
                    <a:pt x="38261" y="111333"/>
                    <a:pt x="38261" y="111333"/>
                  </a:cubicBezTo>
                  <a:cubicBezTo>
                    <a:pt x="41738" y="111333"/>
                    <a:pt x="40000" y="107003"/>
                    <a:pt x="41738" y="104835"/>
                  </a:cubicBezTo>
                  <a:cubicBezTo>
                    <a:pt x="43477" y="102667"/>
                    <a:pt x="43477" y="104835"/>
                    <a:pt x="45216" y="102667"/>
                  </a:cubicBezTo>
                  <a:cubicBezTo>
                    <a:pt x="45216" y="100505"/>
                    <a:pt x="45216" y="100505"/>
                    <a:pt x="43477" y="98337"/>
                  </a:cubicBezTo>
                  <a:cubicBezTo>
                    <a:pt x="41738" y="96169"/>
                    <a:pt x="43477" y="96169"/>
                    <a:pt x="43477" y="94001"/>
                  </a:cubicBezTo>
                  <a:cubicBezTo>
                    <a:pt x="43477" y="94001"/>
                    <a:pt x="43477" y="94001"/>
                    <a:pt x="43477" y="91839"/>
                  </a:cubicBezTo>
                  <a:cubicBezTo>
                    <a:pt x="43477" y="91839"/>
                    <a:pt x="45216" y="91839"/>
                    <a:pt x="45216" y="91839"/>
                  </a:cubicBezTo>
                  <a:cubicBezTo>
                    <a:pt x="48694" y="89671"/>
                    <a:pt x="48694" y="85341"/>
                    <a:pt x="52172" y="85341"/>
                  </a:cubicBezTo>
                  <a:cubicBezTo>
                    <a:pt x="53911" y="87503"/>
                    <a:pt x="60872" y="96169"/>
                    <a:pt x="57388" y="98337"/>
                  </a:cubicBezTo>
                  <a:cubicBezTo>
                    <a:pt x="59127" y="98337"/>
                    <a:pt x="59127" y="102667"/>
                    <a:pt x="60872" y="104835"/>
                  </a:cubicBezTo>
                  <a:cubicBezTo>
                    <a:pt x="64350" y="107003"/>
                    <a:pt x="62611" y="104835"/>
                    <a:pt x="66088" y="104835"/>
                  </a:cubicBezTo>
                  <a:cubicBezTo>
                    <a:pt x="69566" y="107003"/>
                    <a:pt x="66088" y="111333"/>
                    <a:pt x="66088" y="115669"/>
                  </a:cubicBezTo>
                  <a:cubicBezTo>
                    <a:pt x="66088" y="117832"/>
                    <a:pt x="66088" y="117832"/>
                    <a:pt x="67827" y="120000"/>
                  </a:cubicBezTo>
                  <a:cubicBezTo>
                    <a:pt x="69566" y="120000"/>
                    <a:pt x="67827" y="117832"/>
                    <a:pt x="69566" y="117832"/>
                  </a:cubicBezTo>
                  <a:cubicBezTo>
                    <a:pt x="71305" y="117832"/>
                    <a:pt x="73044" y="117832"/>
                    <a:pt x="74783" y="117832"/>
                  </a:cubicBezTo>
                  <a:cubicBezTo>
                    <a:pt x="74783" y="117832"/>
                    <a:pt x="76522" y="117832"/>
                    <a:pt x="76522" y="117832"/>
                  </a:cubicBezTo>
                  <a:cubicBezTo>
                    <a:pt x="80000" y="117832"/>
                    <a:pt x="78261" y="115669"/>
                    <a:pt x="80000" y="113501"/>
                  </a:cubicBezTo>
                  <a:cubicBezTo>
                    <a:pt x="80000" y="113501"/>
                    <a:pt x="85216" y="113501"/>
                    <a:pt x="83477" y="113501"/>
                  </a:cubicBezTo>
                  <a:cubicBezTo>
                    <a:pt x="86955" y="113501"/>
                    <a:pt x="88694" y="117832"/>
                    <a:pt x="92172" y="117832"/>
                  </a:cubicBezTo>
                  <a:cubicBezTo>
                    <a:pt x="88694" y="120000"/>
                    <a:pt x="92172" y="120000"/>
                    <a:pt x="93911" y="120000"/>
                  </a:cubicBezTo>
                  <a:cubicBezTo>
                    <a:pt x="95650" y="120000"/>
                    <a:pt x="99127" y="115669"/>
                    <a:pt x="99127" y="115669"/>
                  </a:cubicBezTo>
                  <a:cubicBezTo>
                    <a:pt x="102611" y="109165"/>
                    <a:pt x="99127" y="102667"/>
                    <a:pt x="104350" y="100505"/>
                  </a:cubicBezTo>
                  <a:cubicBezTo>
                    <a:pt x="106088" y="100505"/>
                    <a:pt x="107827" y="100505"/>
                    <a:pt x="109566" y="100505"/>
                  </a:cubicBezTo>
                  <a:cubicBezTo>
                    <a:pt x="109566" y="100505"/>
                    <a:pt x="111305" y="102667"/>
                    <a:pt x="109566" y="102667"/>
                  </a:cubicBezTo>
                  <a:cubicBezTo>
                    <a:pt x="111305" y="102667"/>
                    <a:pt x="113044" y="98337"/>
                    <a:pt x="113044" y="98337"/>
                  </a:cubicBezTo>
                  <a:cubicBezTo>
                    <a:pt x="114783" y="96169"/>
                    <a:pt x="116522" y="91839"/>
                    <a:pt x="114783" y="89671"/>
                  </a:cubicBezTo>
                  <a:cubicBezTo>
                    <a:pt x="113044" y="87503"/>
                    <a:pt x="111305" y="89671"/>
                    <a:pt x="107827" y="91839"/>
                  </a:cubicBezTo>
                  <a:cubicBezTo>
                    <a:pt x="109566" y="87503"/>
                    <a:pt x="111305" y="85341"/>
                    <a:pt x="111305" y="81005"/>
                  </a:cubicBezTo>
                  <a:cubicBezTo>
                    <a:pt x="111305" y="81005"/>
                    <a:pt x="111305" y="76675"/>
                    <a:pt x="109566" y="76675"/>
                  </a:cubicBezTo>
                  <a:cubicBezTo>
                    <a:pt x="111305" y="76675"/>
                    <a:pt x="111305" y="76675"/>
                    <a:pt x="111305" y="74507"/>
                  </a:cubicBezTo>
                  <a:cubicBezTo>
                    <a:pt x="111305" y="74507"/>
                    <a:pt x="109566" y="74507"/>
                    <a:pt x="107827" y="74507"/>
                  </a:cubicBezTo>
                  <a:cubicBezTo>
                    <a:pt x="109566" y="72339"/>
                    <a:pt x="109566" y="70176"/>
                    <a:pt x="107827" y="70176"/>
                  </a:cubicBezTo>
                  <a:cubicBezTo>
                    <a:pt x="111305" y="70176"/>
                    <a:pt x="114783" y="72339"/>
                    <a:pt x="114783" y="76675"/>
                  </a:cubicBezTo>
                  <a:cubicBezTo>
                    <a:pt x="116522" y="78837"/>
                    <a:pt x="114783" y="81005"/>
                    <a:pt x="114783" y="85341"/>
                  </a:cubicBezTo>
                  <a:cubicBezTo>
                    <a:pt x="114783" y="87503"/>
                    <a:pt x="116522" y="94001"/>
                    <a:pt x="118261" y="89671"/>
                  </a:cubicBezTo>
                  <a:cubicBezTo>
                    <a:pt x="116522" y="87503"/>
                    <a:pt x="120000" y="83173"/>
                    <a:pt x="120000" y="78837"/>
                  </a:cubicBezTo>
                  <a:close/>
                  <a:moveTo>
                    <a:pt x="33044" y="109165"/>
                  </a:moveTo>
                  <a:cubicBezTo>
                    <a:pt x="31305" y="111333"/>
                    <a:pt x="31305" y="109165"/>
                    <a:pt x="29566" y="109165"/>
                  </a:cubicBezTo>
                  <a:cubicBezTo>
                    <a:pt x="29566" y="109165"/>
                    <a:pt x="29566" y="107003"/>
                    <a:pt x="29566" y="107003"/>
                  </a:cubicBezTo>
                  <a:cubicBezTo>
                    <a:pt x="29566" y="104835"/>
                    <a:pt x="29566" y="104835"/>
                    <a:pt x="27827" y="104835"/>
                  </a:cubicBezTo>
                  <a:cubicBezTo>
                    <a:pt x="27827" y="104835"/>
                    <a:pt x="26088" y="102667"/>
                    <a:pt x="26088" y="100505"/>
                  </a:cubicBezTo>
                  <a:cubicBezTo>
                    <a:pt x="26088" y="100505"/>
                    <a:pt x="24350" y="98337"/>
                    <a:pt x="26088" y="98337"/>
                  </a:cubicBezTo>
                  <a:cubicBezTo>
                    <a:pt x="29566" y="98337"/>
                    <a:pt x="33044" y="107003"/>
                    <a:pt x="33044" y="109165"/>
                  </a:cubicBezTo>
                  <a:close/>
                  <a:moveTo>
                    <a:pt x="85216" y="59342"/>
                  </a:moveTo>
                  <a:cubicBezTo>
                    <a:pt x="83477" y="61510"/>
                    <a:pt x="81738" y="63673"/>
                    <a:pt x="81738" y="65841"/>
                  </a:cubicBezTo>
                  <a:cubicBezTo>
                    <a:pt x="81738" y="68008"/>
                    <a:pt x="85216" y="65841"/>
                    <a:pt x="83477" y="70176"/>
                  </a:cubicBezTo>
                  <a:cubicBezTo>
                    <a:pt x="83477" y="72339"/>
                    <a:pt x="78261" y="74507"/>
                    <a:pt x="80000" y="76675"/>
                  </a:cubicBezTo>
                  <a:cubicBezTo>
                    <a:pt x="78261" y="81005"/>
                    <a:pt x="78261" y="76675"/>
                    <a:pt x="74783" y="76675"/>
                  </a:cubicBezTo>
                  <a:cubicBezTo>
                    <a:pt x="73044" y="74507"/>
                    <a:pt x="67827" y="76675"/>
                    <a:pt x="67827" y="72339"/>
                  </a:cubicBezTo>
                  <a:cubicBezTo>
                    <a:pt x="69566" y="72339"/>
                    <a:pt x="71305" y="68008"/>
                    <a:pt x="73044" y="68008"/>
                  </a:cubicBezTo>
                  <a:cubicBezTo>
                    <a:pt x="73044" y="63673"/>
                    <a:pt x="73044" y="61510"/>
                    <a:pt x="73044" y="59342"/>
                  </a:cubicBezTo>
                  <a:cubicBezTo>
                    <a:pt x="73044" y="57174"/>
                    <a:pt x="73044" y="52844"/>
                    <a:pt x="74783" y="55012"/>
                  </a:cubicBezTo>
                  <a:cubicBezTo>
                    <a:pt x="74783" y="55012"/>
                    <a:pt x="74783" y="57174"/>
                    <a:pt x="76522" y="57174"/>
                  </a:cubicBezTo>
                  <a:cubicBezTo>
                    <a:pt x="78261" y="59342"/>
                    <a:pt x="86955" y="52844"/>
                    <a:pt x="85216" y="59342"/>
                  </a:cubicBezTo>
                  <a:close/>
                  <a:moveTo>
                    <a:pt x="85216" y="853"/>
                  </a:moveTo>
                  <a:cubicBezTo>
                    <a:pt x="86955" y="853"/>
                    <a:pt x="86955" y="3016"/>
                    <a:pt x="86955" y="5183"/>
                  </a:cubicBezTo>
                  <a:cubicBezTo>
                    <a:pt x="90433" y="853"/>
                    <a:pt x="85216" y="-1314"/>
                    <a:pt x="83477" y="853"/>
                  </a:cubicBezTo>
                  <a:cubicBezTo>
                    <a:pt x="83477" y="853"/>
                    <a:pt x="85216" y="853"/>
                    <a:pt x="85216" y="85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32" name="Shape 2532"/>
            <p:cNvSpPr/>
            <p:nvPr/>
          </p:nvSpPr>
          <p:spPr>
            <a:xfrm>
              <a:off x="1861393" y="6544369"/>
              <a:ext cx="248723" cy="322674"/>
            </a:xfrm>
            <a:custGeom>
              <a:avLst/>
              <a:gdLst/>
              <a:ahLst/>
              <a:cxnLst/>
              <a:rect l="0" t="0" r="0" b="0"/>
              <a:pathLst>
                <a:path w="120000" h="120000" extrusionOk="0">
                  <a:moveTo>
                    <a:pt x="2831" y="112000"/>
                  </a:moveTo>
                  <a:cubicBezTo>
                    <a:pt x="-7558" y="128000"/>
                    <a:pt x="13215" y="112000"/>
                    <a:pt x="23606" y="112000"/>
                  </a:cubicBezTo>
                  <a:cubicBezTo>
                    <a:pt x="23606" y="112000"/>
                    <a:pt x="44380" y="120000"/>
                    <a:pt x="44380" y="120000"/>
                  </a:cubicBezTo>
                  <a:cubicBezTo>
                    <a:pt x="44380" y="112000"/>
                    <a:pt x="54764" y="104000"/>
                    <a:pt x="65154" y="96000"/>
                  </a:cubicBezTo>
                  <a:cubicBezTo>
                    <a:pt x="75538" y="96000"/>
                    <a:pt x="85928" y="88000"/>
                    <a:pt x="85928" y="80000"/>
                  </a:cubicBezTo>
                  <a:cubicBezTo>
                    <a:pt x="96312" y="80000"/>
                    <a:pt x="96312" y="72000"/>
                    <a:pt x="96312" y="72000"/>
                  </a:cubicBezTo>
                  <a:cubicBezTo>
                    <a:pt x="96312" y="72000"/>
                    <a:pt x="106702" y="64000"/>
                    <a:pt x="106702" y="64000"/>
                  </a:cubicBezTo>
                  <a:cubicBezTo>
                    <a:pt x="106702" y="56000"/>
                    <a:pt x="127476" y="48000"/>
                    <a:pt x="117086" y="40000"/>
                  </a:cubicBezTo>
                  <a:cubicBezTo>
                    <a:pt x="117086" y="32000"/>
                    <a:pt x="106702" y="32000"/>
                    <a:pt x="106702" y="16000"/>
                  </a:cubicBezTo>
                  <a:cubicBezTo>
                    <a:pt x="106702" y="16000"/>
                    <a:pt x="117086" y="0"/>
                    <a:pt x="106702" y="0"/>
                  </a:cubicBezTo>
                  <a:cubicBezTo>
                    <a:pt x="106702" y="0"/>
                    <a:pt x="85928" y="0"/>
                    <a:pt x="85928" y="0"/>
                  </a:cubicBezTo>
                  <a:cubicBezTo>
                    <a:pt x="54764" y="16000"/>
                    <a:pt x="65154" y="32000"/>
                    <a:pt x="44380" y="48000"/>
                  </a:cubicBezTo>
                  <a:cubicBezTo>
                    <a:pt x="33990" y="56000"/>
                    <a:pt x="23606" y="64000"/>
                    <a:pt x="13215" y="72000"/>
                  </a:cubicBezTo>
                  <a:cubicBezTo>
                    <a:pt x="13215" y="80000"/>
                    <a:pt x="13215" y="88000"/>
                    <a:pt x="13215" y="96000"/>
                  </a:cubicBezTo>
                  <a:cubicBezTo>
                    <a:pt x="13215" y="104000"/>
                    <a:pt x="2831" y="112000"/>
                    <a:pt x="2831" y="112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33" name="Shape 2533"/>
            <p:cNvSpPr/>
            <p:nvPr/>
          </p:nvSpPr>
          <p:spPr>
            <a:xfrm>
              <a:off x="1819257" y="6863968"/>
              <a:ext cx="30259" cy="30259"/>
            </a:xfrm>
            <a:custGeom>
              <a:avLst/>
              <a:gdLst/>
              <a:ahLst/>
              <a:cxnLst/>
              <a:rect l="0" t="0" r="0" b="0"/>
              <a:pathLst>
                <a:path w="120000" h="120000" extrusionOk="0">
                  <a:moveTo>
                    <a:pt x="0" y="0"/>
                  </a:moveTo>
                  <a:cubicBezTo>
                    <a:pt x="120000" y="120000"/>
                    <a:pt x="0" y="120000"/>
                    <a:pt x="120000" y="120000"/>
                  </a:cubicBezTo>
                  <a:cubicBezTo>
                    <a:pt x="120000" y="120000"/>
                    <a:pt x="120000" y="0"/>
                    <a:pt x="120000" y="0"/>
                  </a:cubicBezTo>
                  <a:cubicBezTo>
                    <a:pt x="120000" y="0"/>
                    <a:pt x="120000" y="0"/>
                    <a:pt x="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34" name="Shape 2534"/>
            <p:cNvSpPr/>
            <p:nvPr/>
          </p:nvSpPr>
          <p:spPr>
            <a:xfrm>
              <a:off x="1346476" y="5218107"/>
              <a:ext cx="4084025" cy="5278705"/>
            </a:xfrm>
            <a:custGeom>
              <a:avLst/>
              <a:gdLst/>
              <a:ahLst/>
              <a:cxnLst/>
              <a:rect l="0" t="0" r="0" b="0"/>
              <a:pathLst>
                <a:path w="120000" h="120000" extrusionOk="0">
                  <a:moveTo>
                    <a:pt x="76486" y="103799"/>
                  </a:moveTo>
                  <a:cubicBezTo>
                    <a:pt x="76486" y="103304"/>
                    <a:pt x="76486" y="103304"/>
                    <a:pt x="76486" y="102814"/>
                  </a:cubicBezTo>
                  <a:cubicBezTo>
                    <a:pt x="75850" y="102814"/>
                    <a:pt x="75850" y="103799"/>
                    <a:pt x="75214" y="103799"/>
                  </a:cubicBezTo>
                  <a:cubicBezTo>
                    <a:pt x="75850" y="103799"/>
                    <a:pt x="76486" y="103799"/>
                    <a:pt x="76486" y="103799"/>
                  </a:cubicBezTo>
                  <a:cubicBezTo>
                    <a:pt x="76486" y="103799"/>
                    <a:pt x="76486" y="103799"/>
                    <a:pt x="76486" y="103799"/>
                  </a:cubicBezTo>
                  <a:close/>
                  <a:moveTo>
                    <a:pt x="106447" y="91525"/>
                  </a:moveTo>
                  <a:cubicBezTo>
                    <a:pt x="105805" y="91525"/>
                    <a:pt x="104534" y="90540"/>
                    <a:pt x="103898" y="91030"/>
                  </a:cubicBezTo>
                  <a:cubicBezTo>
                    <a:pt x="103257" y="91030"/>
                    <a:pt x="103898" y="91525"/>
                    <a:pt x="103898" y="92015"/>
                  </a:cubicBezTo>
                  <a:cubicBezTo>
                    <a:pt x="105170" y="92996"/>
                    <a:pt x="108360" y="92506"/>
                    <a:pt x="106447" y="91525"/>
                  </a:cubicBezTo>
                  <a:close/>
                  <a:moveTo>
                    <a:pt x="74573" y="105270"/>
                  </a:moveTo>
                  <a:cubicBezTo>
                    <a:pt x="73937" y="104780"/>
                    <a:pt x="73301" y="104780"/>
                    <a:pt x="72665" y="104780"/>
                  </a:cubicBezTo>
                  <a:cubicBezTo>
                    <a:pt x="71388" y="104289"/>
                    <a:pt x="71388" y="103799"/>
                    <a:pt x="70752" y="104289"/>
                  </a:cubicBezTo>
                  <a:cubicBezTo>
                    <a:pt x="69475" y="104289"/>
                    <a:pt x="69475" y="105270"/>
                    <a:pt x="68839" y="105270"/>
                  </a:cubicBezTo>
                  <a:cubicBezTo>
                    <a:pt x="68839" y="105270"/>
                    <a:pt x="68839" y="104780"/>
                    <a:pt x="68839" y="104780"/>
                  </a:cubicBezTo>
                  <a:cubicBezTo>
                    <a:pt x="68204" y="105270"/>
                    <a:pt x="66926" y="105270"/>
                    <a:pt x="66926" y="106250"/>
                  </a:cubicBezTo>
                  <a:cubicBezTo>
                    <a:pt x="68204" y="105270"/>
                    <a:pt x="70111" y="107726"/>
                    <a:pt x="72024" y="107726"/>
                  </a:cubicBezTo>
                  <a:cubicBezTo>
                    <a:pt x="73301" y="107726"/>
                    <a:pt x="72665" y="106745"/>
                    <a:pt x="73937" y="106250"/>
                  </a:cubicBezTo>
                  <a:cubicBezTo>
                    <a:pt x="73937" y="105760"/>
                    <a:pt x="75214" y="105760"/>
                    <a:pt x="74573" y="105270"/>
                  </a:cubicBezTo>
                  <a:close/>
                  <a:moveTo>
                    <a:pt x="119832" y="68938"/>
                  </a:moveTo>
                  <a:cubicBezTo>
                    <a:pt x="119832" y="66482"/>
                    <a:pt x="119191" y="64521"/>
                    <a:pt x="116642" y="63046"/>
                  </a:cubicBezTo>
                  <a:cubicBezTo>
                    <a:pt x="113457" y="61576"/>
                    <a:pt x="110909" y="60590"/>
                    <a:pt x="107083" y="60100"/>
                  </a:cubicBezTo>
                  <a:cubicBezTo>
                    <a:pt x="107083" y="60100"/>
                    <a:pt x="107083" y="60100"/>
                    <a:pt x="107083" y="60100"/>
                  </a:cubicBezTo>
                  <a:cubicBezTo>
                    <a:pt x="107718" y="60100"/>
                    <a:pt x="107718" y="60100"/>
                    <a:pt x="108360" y="60590"/>
                  </a:cubicBezTo>
                  <a:cubicBezTo>
                    <a:pt x="107083" y="61080"/>
                    <a:pt x="102621" y="59610"/>
                    <a:pt x="102621" y="60100"/>
                  </a:cubicBezTo>
                  <a:cubicBezTo>
                    <a:pt x="100708" y="60100"/>
                    <a:pt x="99436" y="60590"/>
                    <a:pt x="99436" y="61576"/>
                  </a:cubicBezTo>
                  <a:cubicBezTo>
                    <a:pt x="98795" y="62066"/>
                    <a:pt x="98795" y="62556"/>
                    <a:pt x="98795" y="63046"/>
                  </a:cubicBezTo>
                  <a:cubicBezTo>
                    <a:pt x="98159" y="63536"/>
                    <a:pt x="97523" y="63536"/>
                    <a:pt x="98159" y="64521"/>
                  </a:cubicBezTo>
                  <a:cubicBezTo>
                    <a:pt x="97523" y="64026"/>
                    <a:pt x="97523" y="63536"/>
                    <a:pt x="96882" y="63536"/>
                  </a:cubicBezTo>
                  <a:cubicBezTo>
                    <a:pt x="96246" y="63536"/>
                    <a:pt x="95610" y="63536"/>
                    <a:pt x="95610" y="63536"/>
                  </a:cubicBezTo>
                  <a:cubicBezTo>
                    <a:pt x="95610" y="63536"/>
                    <a:pt x="94974" y="63046"/>
                    <a:pt x="94974" y="63046"/>
                  </a:cubicBezTo>
                  <a:cubicBezTo>
                    <a:pt x="94333" y="62556"/>
                    <a:pt x="94333" y="62066"/>
                    <a:pt x="93697" y="62066"/>
                  </a:cubicBezTo>
                  <a:cubicBezTo>
                    <a:pt x="93061" y="61576"/>
                    <a:pt x="91784" y="62066"/>
                    <a:pt x="91784" y="61576"/>
                  </a:cubicBezTo>
                  <a:cubicBezTo>
                    <a:pt x="92420" y="61080"/>
                    <a:pt x="93061" y="61080"/>
                    <a:pt x="93061" y="60590"/>
                  </a:cubicBezTo>
                  <a:cubicBezTo>
                    <a:pt x="93697" y="60100"/>
                    <a:pt x="94333" y="59610"/>
                    <a:pt x="94974" y="59120"/>
                  </a:cubicBezTo>
                  <a:cubicBezTo>
                    <a:pt x="95610" y="58630"/>
                    <a:pt x="96882" y="58134"/>
                    <a:pt x="97523" y="57154"/>
                  </a:cubicBezTo>
                  <a:cubicBezTo>
                    <a:pt x="98159" y="55684"/>
                    <a:pt x="96882" y="54208"/>
                    <a:pt x="96246" y="53228"/>
                  </a:cubicBezTo>
                  <a:cubicBezTo>
                    <a:pt x="96246" y="52738"/>
                    <a:pt x="96246" y="52242"/>
                    <a:pt x="95610" y="51752"/>
                  </a:cubicBezTo>
                  <a:cubicBezTo>
                    <a:pt x="95610" y="51262"/>
                    <a:pt x="94974" y="51262"/>
                    <a:pt x="94974" y="50772"/>
                  </a:cubicBezTo>
                  <a:cubicBezTo>
                    <a:pt x="94333" y="50282"/>
                    <a:pt x="94333" y="50282"/>
                    <a:pt x="94333" y="49792"/>
                  </a:cubicBezTo>
                  <a:cubicBezTo>
                    <a:pt x="93697" y="49792"/>
                    <a:pt x="93061" y="49296"/>
                    <a:pt x="93061" y="49296"/>
                  </a:cubicBezTo>
                  <a:cubicBezTo>
                    <a:pt x="91784" y="48806"/>
                    <a:pt x="91784" y="48316"/>
                    <a:pt x="91148" y="47826"/>
                  </a:cubicBezTo>
                  <a:cubicBezTo>
                    <a:pt x="90513" y="47336"/>
                    <a:pt x="89871" y="47336"/>
                    <a:pt x="89235" y="46846"/>
                  </a:cubicBezTo>
                  <a:cubicBezTo>
                    <a:pt x="88600" y="46356"/>
                    <a:pt x="87958" y="45370"/>
                    <a:pt x="87322" y="44880"/>
                  </a:cubicBezTo>
                  <a:cubicBezTo>
                    <a:pt x="86687" y="44390"/>
                    <a:pt x="84774" y="44880"/>
                    <a:pt x="84138" y="45370"/>
                  </a:cubicBezTo>
                  <a:cubicBezTo>
                    <a:pt x="83496" y="45370"/>
                    <a:pt x="83496" y="45370"/>
                    <a:pt x="82861" y="45370"/>
                  </a:cubicBezTo>
                  <a:cubicBezTo>
                    <a:pt x="82225" y="45370"/>
                    <a:pt x="80948" y="44390"/>
                    <a:pt x="80948" y="45370"/>
                  </a:cubicBezTo>
                  <a:cubicBezTo>
                    <a:pt x="80312" y="45370"/>
                    <a:pt x="80312" y="45370"/>
                    <a:pt x="80312" y="44880"/>
                  </a:cubicBezTo>
                  <a:cubicBezTo>
                    <a:pt x="81589" y="44390"/>
                    <a:pt x="82225" y="44880"/>
                    <a:pt x="84138" y="44880"/>
                  </a:cubicBezTo>
                  <a:cubicBezTo>
                    <a:pt x="85409" y="44880"/>
                    <a:pt x="86687" y="43900"/>
                    <a:pt x="88600" y="44880"/>
                  </a:cubicBezTo>
                  <a:cubicBezTo>
                    <a:pt x="89871" y="45860"/>
                    <a:pt x="89871" y="46846"/>
                    <a:pt x="91784" y="46356"/>
                  </a:cubicBezTo>
                  <a:cubicBezTo>
                    <a:pt x="92420" y="46356"/>
                    <a:pt x="92420" y="46356"/>
                    <a:pt x="93061" y="46846"/>
                  </a:cubicBezTo>
                  <a:cubicBezTo>
                    <a:pt x="94333" y="47336"/>
                    <a:pt x="94333" y="47336"/>
                    <a:pt x="93697" y="47826"/>
                  </a:cubicBezTo>
                  <a:cubicBezTo>
                    <a:pt x="95610" y="46846"/>
                    <a:pt x="91148" y="42914"/>
                    <a:pt x="90513" y="41934"/>
                  </a:cubicBezTo>
                  <a:cubicBezTo>
                    <a:pt x="89235" y="40954"/>
                    <a:pt x="88600" y="39968"/>
                    <a:pt x="88600" y="38988"/>
                  </a:cubicBezTo>
                  <a:cubicBezTo>
                    <a:pt x="88600" y="37518"/>
                    <a:pt x="89235" y="37022"/>
                    <a:pt x="90513" y="36532"/>
                  </a:cubicBezTo>
                  <a:cubicBezTo>
                    <a:pt x="89871" y="35552"/>
                    <a:pt x="88600" y="35552"/>
                    <a:pt x="87322" y="35062"/>
                  </a:cubicBezTo>
                  <a:cubicBezTo>
                    <a:pt x="87322" y="34572"/>
                    <a:pt x="87322" y="34572"/>
                    <a:pt x="86687" y="34076"/>
                  </a:cubicBezTo>
                  <a:cubicBezTo>
                    <a:pt x="86687" y="34076"/>
                    <a:pt x="86051" y="34076"/>
                    <a:pt x="86051" y="33586"/>
                  </a:cubicBezTo>
                  <a:cubicBezTo>
                    <a:pt x="84774" y="33096"/>
                    <a:pt x="85409" y="31626"/>
                    <a:pt x="84138" y="30640"/>
                  </a:cubicBezTo>
                  <a:cubicBezTo>
                    <a:pt x="84138" y="30150"/>
                    <a:pt x="83496" y="30150"/>
                    <a:pt x="83496" y="30150"/>
                  </a:cubicBezTo>
                  <a:cubicBezTo>
                    <a:pt x="83496" y="29660"/>
                    <a:pt x="83496" y="29660"/>
                    <a:pt x="83496" y="29170"/>
                  </a:cubicBezTo>
                  <a:cubicBezTo>
                    <a:pt x="82861" y="28184"/>
                    <a:pt x="80948" y="27694"/>
                    <a:pt x="80312" y="27204"/>
                  </a:cubicBezTo>
                  <a:cubicBezTo>
                    <a:pt x="79035" y="26714"/>
                    <a:pt x="77763" y="26714"/>
                    <a:pt x="75850" y="26224"/>
                  </a:cubicBezTo>
                  <a:cubicBezTo>
                    <a:pt x="75214" y="26224"/>
                    <a:pt x="73937" y="25734"/>
                    <a:pt x="73301" y="25238"/>
                  </a:cubicBezTo>
                  <a:cubicBezTo>
                    <a:pt x="73301" y="25734"/>
                    <a:pt x="73301" y="25734"/>
                    <a:pt x="73301" y="25734"/>
                  </a:cubicBezTo>
                  <a:cubicBezTo>
                    <a:pt x="73301" y="25734"/>
                    <a:pt x="73301" y="25734"/>
                    <a:pt x="72665" y="25734"/>
                  </a:cubicBezTo>
                  <a:cubicBezTo>
                    <a:pt x="72024" y="25734"/>
                    <a:pt x="73301" y="25238"/>
                    <a:pt x="73301" y="25238"/>
                  </a:cubicBezTo>
                  <a:cubicBezTo>
                    <a:pt x="73301" y="24748"/>
                    <a:pt x="72665" y="24258"/>
                    <a:pt x="72665" y="24258"/>
                  </a:cubicBezTo>
                  <a:cubicBezTo>
                    <a:pt x="72665" y="24258"/>
                    <a:pt x="72665" y="24258"/>
                    <a:pt x="73301" y="24258"/>
                  </a:cubicBezTo>
                  <a:cubicBezTo>
                    <a:pt x="72665" y="23768"/>
                    <a:pt x="72024" y="23768"/>
                    <a:pt x="72024" y="23278"/>
                  </a:cubicBezTo>
                  <a:cubicBezTo>
                    <a:pt x="71388" y="22788"/>
                    <a:pt x="70752" y="22298"/>
                    <a:pt x="70752" y="21802"/>
                  </a:cubicBezTo>
                  <a:cubicBezTo>
                    <a:pt x="70111" y="20822"/>
                    <a:pt x="70111" y="19842"/>
                    <a:pt x="70111" y="18856"/>
                  </a:cubicBezTo>
                  <a:cubicBezTo>
                    <a:pt x="69475" y="17386"/>
                    <a:pt x="68204" y="16406"/>
                    <a:pt x="68204" y="15420"/>
                  </a:cubicBezTo>
                  <a:cubicBezTo>
                    <a:pt x="67562" y="14440"/>
                    <a:pt x="67562" y="13950"/>
                    <a:pt x="67562" y="13460"/>
                  </a:cubicBezTo>
                  <a:cubicBezTo>
                    <a:pt x="67562" y="12474"/>
                    <a:pt x="66926" y="11984"/>
                    <a:pt x="66926" y="11494"/>
                  </a:cubicBezTo>
                  <a:cubicBezTo>
                    <a:pt x="66291" y="11494"/>
                    <a:pt x="66926" y="11004"/>
                    <a:pt x="66926" y="11004"/>
                  </a:cubicBezTo>
                  <a:cubicBezTo>
                    <a:pt x="66926" y="10514"/>
                    <a:pt x="66291" y="10018"/>
                    <a:pt x="66291" y="9528"/>
                  </a:cubicBezTo>
                  <a:cubicBezTo>
                    <a:pt x="66291" y="8548"/>
                    <a:pt x="66291" y="7568"/>
                    <a:pt x="66291" y="6582"/>
                  </a:cubicBezTo>
                  <a:cubicBezTo>
                    <a:pt x="65649" y="6092"/>
                    <a:pt x="65649" y="5602"/>
                    <a:pt x="65649" y="5112"/>
                  </a:cubicBezTo>
                  <a:cubicBezTo>
                    <a:pt x="65013" y="5112"/>
                    <a:pt x="65649" y="5112"/>
                    <a:pt x="65013" y="4622"/>
                  </a:cubicBezTo>
                  <a:cubicBezTo>
                    <a:pt x="64378" y="4126"/>
                    <a:pt x="63742" y="4622"/>
                    <a:pt x="63742" y="4126"/>
                  </a:cubicBezTo>
                  <a:cubicBezTo>
                    <a:pt x="63742" y="4126"/>
                    <a:pt x="63742" y="4126"/>
                    <a:pt x="63742" y="4126"/>
                  </a:cubicBezTo>
                  <a:cubicBezTo>
                    <a:pt x="63742" y="3146"/>
                    <a:pt x="63100" y="3636"/>
                    <a:pt x="63100" y="3636"/>
                  </a:cubicBezTo>
                  <a:cubicBezTo>
                    <a:pt x="62465" y="3636"/>
                    <a:pt x="62465" y="3146"/>
                    <a:pt x="61829" y="2656"/>
                  </a:cubicBezTo>
                  <a:cubicBezTo>
                    <a:pt x="61187" y="2166"/>
                    <a:pt x="60552" y="690"/>
                    <a:pt x="59280" y="690"/>
                  </a:cubicBezTo>
                  <a:cubicBezTo>
                    <a:pt x="59280" y="200"/>
                    <a:pt x="59280" y="-289"/>
                    <a:pt x="58639" y="200"/>
                  </a:cubicBezTo>
                  <a:cubicBezTo>
                    <a:pt x="58003" y="690"/>
                    <a:pt x="58639" y="690"/>
                    <a:pt x="58003" y="1180"/>
                  </a:cubicBezTo>
                  <a:cubicBezTo>
                    <a:pt x="58003" y="1180"/>
                    <a:pt x="57367" y="1676"/>
                    <a:pt x="57367" y="1676"/>
                  </a:cubicBezTo>
                  <a:cubicBezTo>
                    <a:pt x="56726" y="2166"/>
                    <a:pt x="56726" y="3146"/>
                    <a:pt x="56090" y="3146"/>
                  </a:cubicBezTo>
                  <a:cubicBezTo>
                    <a:pt x="55454" y="3636"/>
                    <a:pt x="54818" y="3636"/>
                    <a:pt x="54177" y="3636"/>
                  </a:cubicBezTo>
                  <a:cubicBezTo>
                    <a:pt x="54177" y="4126"/>
                    <a:pt x="54818" y="4622"/>
                    <a:pt x="54818" y="4622"/>
                  </a:cubicBezTo>
                  <a:cubicBezTo>
                    <a:pt x="55454" y="5602"/>
                    <a:pt x="56090" y="6582"/>
                    <a:pt x="56726" y="7072"/>
                  </a:cubicBezTo>
                  <a:cubicBezTo>
                    <a:pt x="56726" y="8548"/>
                    <a:pt x="55454" y="8058"/>
                    <a:pt x="54177" y="9038"/>
                  </a:cubicBezTo>
                  <a:cubicBezTo>
                    <a:pt x="54177" y="9528"/>
                    <a:pt x="54177" y="9528"/>
                    <a:pt x="53541" y="10018"/>
                  </a:cubicBezTo>
                  <a:cubicBezTo>
                    <a:pt x="53541" y="10018"/>
                    <a:pt x="52905" y="9528"/>
                    <a:pt x="52264" y="10018"/>
                  </a:cubicBezTo>
                  <a:cubicBezTo>
                    <a:pt x="51628" y="10018"/>
                    <a:pt x="50356" y="11004"/>
                    <a:pt x="49715" y="11494"/>
                  </a:cubicBezTo>
                  <a:cubicBezTo>
                    <a:pt x="49715" y="11984"/>
                    <a:pt x="49715" y="12474"/>
                    <a:pt x="49715" y="12474"/>
                  </a:cubicBezTo>
                  <a:cubicBezTo>
                    <a:pt x="49715" y="12964"/>
                    <a:pt x="48443" y="13950"/>
                    <a:pt x="47802" y="14440"/>
                  </a:cubicBezTo>
                  <a:cubicBezTo>
                    <a:pt x="46530" y="14930"/>
                    <a:pt x="46530" y="14930"/>
                    <a:pt x="45895" y="15910"/>
                  </a:cubicBezTo>
                  <a:cubicBezTo>
                    <a:pt x="45253" y="15910"/>
                    <a:pt x="44617" y="16406"/>
                    <a:pt x="43982" y="16896"/>
                  </a:cubicBezTo>
                  <a:cubicBezTo>
                    <a:pt x="43340" y="16896"/>
                    <a:pt x="43982" y="16406"/>
                    <a:pt x="43340" y="16896"/>
                  </a:cubicBezTo>
                  <a:cubicBezTo>
                    <a:pt x="42704" y="16896"/>
                    <a:pt x="42704" y="17876"/>
                    <a:pt x="42704" y="17876"/>
                  </a:cubicBezTo>
                  <a:cubicBezTo>
                    <a:pt x="43340" y="17876"/>
                    <a:pt x="43340" y="18366"/>
                    <a:pt x="43340" y="18366"/>
                  </a:cubicBezTo>
                  <a:cubicBezTo>
                    <a:pt x="42704" y="18366"/>
                    <a:pt x="42704" y="18366"/>
                    <a:pt x="42069" y="18366"/>
                  </a:cubicBezTo>
                  <a:cubicBezTo>
                    <a:pt x="42069" y="18366"/>
                    <a:pt x="42069" y="18366"/>
                    <a:pt x="42069" y="18366"/>
                  </a:cubicBezTo>
                  <a:cubicBezTo>
                    <a:pt x="42704" y="18366"/>
                    <a:pt x="42704" y="18366"/>
                    <a:pt x="43340" y="18366"/>
                  </a:cubicBezTo>
                  <a:cubicBezTo>
                    <a:pt x="41433" y="19352"/>
                    <a:pt x="39520" y="17876"/>
                    <a:pt x="38243" y="19352"/>
                  </a:cubicBezTo>
                  <a:cubicBezTo>
                    <a:pt x="38878" y="19352"/>
                    <a:pt x="39520" y="19352"/>
                    <a:pt x="39520" y="19842"/>
                  </a:cubicBezTo>
                  <a:cubicBezTo>
                    <a:pt x="38878" y="20332"/>
                    <a:pt x="38243" y="19352"/>
                    <a:pt x="37607" y="19842"/>
                  </a:cubicBezTo>
                  <a:cubicBezTo>
                    <a:pt x="36971" y="19842"/>
                    <a:pt x="36971" y="21802"/>
                    <a:pt x="36971" y="22298"/>
                  </a:cubicBezTo>
                  <a:cubicBezTo>
                    <a:pt x="36330" y="23278"/>
                    <a:pt x="35694" y="22788"/>
                    <a:pt x="35694" y="23768"/>
                  </a:cubicBezTo>
                  <a:cubicBezTo>
                    <a:pt x="35058" y="24258"/>
                    <a:pt x="34417" y="25238"/>
                    <a:pt x="34417" y="25734"/>
                  </a:cubicBezTo>
                  <a:cubicBezTo>
                    <a:pt x="34417" y="26224"/>
                    <a:pt x="33781" y="27694"/>
                    <a:pt x="33781" y="27694"/>
                  </a:cubicBezTo>
                  <a:cubicBezTo>
                    <a:pt x="33781" y="28184"/>
                    <a:pt x="34417" y="29170"/>
                    <a:pt x="35058" y="29660"/>
                  </a:cubicBezTo>
                  <a:cubicBezTo>
                    <a:pt x="35694" y="30150"/>
                    <a:pt x="36330" y="31130"/>
                    <a:pt x="36971" y="31626"/>
                  </a:cubicBezTo>
                  <a:cubicBezTo>
                    <a:pt x="36971" y="32116"/>
                    <a:pt x="36971" y="32606"/>
                    <a:pt x="36971" y="32606"/>
                  </a:cubicBezTo>
                  <a:cubicBezTo>
                    <a:pt x="37607" y="33586"/>
                    <a:pt x="38243" y="34572"/>
                    <a:pt x="38878" y="34572"/>
                  </a:cubicBezTo>
                  <a:cubicBezTo>
                    <a:pt x="40791" y="34572"/>
                    <a:pt x="39520" y="33586"/>
                    <a:pt x="40156" y="33096"/>
                  </a:cubicBezTo>
                  <a:cubicBezTo>
                    <a:pt x="40156" y="34076"/>
                    <a:pt x="40156" y="34572"/>
                    <a:pt x="40156" y="35062"/>
                  </a:cubicBezTo>
                  <a:cubicBezTo>
                    <a:pt x="40156" y="35062"/>
                    <a:pt x="39520" y="35062"/>
                    <a:pt x="39520" y="35552"/>
                  </a:cubicBezTo>
                  <a:cubicBezTo>
                    <a:pt x="39520" y="35062"/>
                    <a:pt x="40156" y="36042"/>
                    <a:pt x="40156" y="36042"/>
                  </a:cubicBezTo>
                  <a:cubicBezTo>
                    <a:pt x="40156" y="36532"/>
                    <a:pt x="40156" y="36532"/>
                    <a:pt x="40156" y="36532"/>
                  </a:cubicBezTo>
                  <a:cubicBezTo>
                    <a:pt x="40156" y="37022"/>
                    <a:pt x="40791" y="37022"/>
                    <a:pt x="41433" y="37518"/>
                  </a:cubicBezTo>
                  <a:cubicBezTo>
                    <a:pt x="40791" y="36532"/>
                    <a:pt x="42069" y="36042"/>
                    <a:pt x="42704" y="35552"/>
                  </a:cubicBezTo>
                  <a:cubicBezTo>
                    <a:pt x="42704" y="35062"/>
                    <a:pt x="42704" y="33586"/>
                    <a:pt x="43340" y="34572"/>
                  </a:cubicBezTo>
                  <a:cubicBezTo>
                    <a:pt x="43982" y="35062"/>
                    <a:pt x="43340" y="36042"/>
                    <a:pt x="44617" y="35552"/>
                  </a:cubicBezTo>
                  <a:cubicBezTo>
                    <a:pt x="45253" y="35552"/>
                    <a:pt x="45895" y="34572"/>
                    <a:pt x="45895" y="34572"/>
                  </a:cubicBezTo>
                  <a:cubicBezTo>
                    <a:pt x="46530" y="34076"/>
                    <a:pt x="46530" y="34076"/>
                    <a:pt x="47166" y="33586"/>
                  </a:cubicBezTo>
                  <a:cubicBezTo>
                    <a:pt x="47166" y="34076"/>
                    <a:pt x="46530" y="34076"/>
                    <a:pt x="46530" y="34572"/>
                  </a:cubicBezTo>
                  <a:cubicBezTo>
                    <a:pt x="45895" y="35062"/>
                    <a:pt x="45895" y="34572"/>
                    <a:pt x="46530" y="35062"/>
                  </a:cubicBezTo>
                  <a:cubicBezTo>
                    <a:pt x="46530" y="35552"/>
                    <a:pt x="47166" y="36042"/>
                    <a:pt x="47166" y="36042"/>
                  </a:cubicBezTo>
                  <a:cubicBezTo>
                    <a:pt x="46530" y="37022"/>
                    <a:pt x="46530" y="37022"/>
                    <a:pt x="45895" y="37022"/>
                  </a:cubicBezTo>
                  <a:cubicBezTo>
                    <a:pt x="45895" y="37022"/>
                    <a:pt x="45253" y="38008"/>
                    <a:pt x="45253" y="38008"/>
                  </a:cubicBezTo>
                  <a:cubicBezTo>
                    <a:pt x="44617" y="38988"/>
                    <a:pt x="45895" y="38988"/>
                    <a:pt x="46530" y="38498"/>
                  </a:cubicBezTo>
                  <a:cubicBezTo>
                    <a:pt x="46530" y="38988"/>
                    <a:pt x="45895" y="38988"/>
                    <a:pt x="45895" y="39478"/>
                  </a:cubicBezTo>
                  <a:cubicBezTo>
                    <a:pt x="45895" y="39478"/>
                    <a:pt x="45253" y="39968"/>
                    <a:pt x="45253" y="39968"/>
                  </a:cubicBezTo>
                  <a:cubicBezTo>
                    <a:pt x="44617" y="39478"/>
                    <a:pt x="43982" y="39968"/>
                    <a:pt x="43340" y="40464"/>
                  </a:cubicBezTo>
                  <a:cubicBezTo>
                    <a:pt x="42704" y="40954"/>
                    <a:pt x="42704" y="40954"/>
                    <a:pt x="42704" y="41934"/>
                  </a:cubicBezTo>
                  <a:cubicBezTo>
                    <a:pt x="42704" y="43410"/>
                    <a:pt x="42704" y="44390"/>
                    <a:pt x="45253" y="44390"/>
                  </a:cubicBezTo>
                  <a:cubicBezTo>
                    <a:pt x="44617" y="45370"/>
                    <a:pt x="43340" y="45860"/>
                    <a:pt x="42704" y="46846"/>
                  </a:cubicBezTo>
                  <a:cubicBezTo>
                    <a:pt x="42069" y="47826"/>
                    <a:pt x="42069" y="48316"/>
                    <a:pt x="42704" y="49792"/>
                  </a:cubicBezTo>
                  <a:cubicBezTo>
                    <a:pt x="43340" y="50772"/>
                    <a:pt x="43982" y="52242"/>
                    <a:pt x="45253" y="52738"/>
                  </a:cubicBezTo>
                  <a:cubicBezTo>
                    <a:pt x="47166" y="53228"/>
                    <a:pt x="47166" y="52242"/>
                    <a:pt x="48443" y="52242"/>
                  </a:cubicBezTo>
                  <a:cubicBezTo>
                    <a:pt x="47802" y="52738"/>
                    <a:pt x="47802" y="52738"/>
                    <a:pt x="47802" y="53228"/>
                  </a:cubicBezTo>
                  <a:cubicBezTo>
                    <a:pt x="47166" y="53228"/>
                    <a:pt x="46530" y="53228"/>
                    <a:pt x="45895" y="53228"/>
                  </a:cubicBezTo>
                  <a:cubicBezTo>
                    <a:pt x="45253" y="53718"/>
                    <a:pt x="44617" y="53228"/>
                    <a:pt x="43982" y="52738"/>
                  </a:cubicBezTo>
                  <a:cubicBezTo>
                    <a:pt x="43982" y="52242"/>
                    <a:pt x="43982" y="51262"/>
                    <a:pt x="43340" y="51262"/>
                  </a:cubicBezTo>
                  <a:cubicBezTo>
                    <a:pt x="42704" y="50282"/>
                    <a:pt x="43340" y="50772"/>
                    <a:pt x="42069" y="50772"/>
                  </a:cubicBezTo>
                  <a:cubicBezTo>
                    <a:pt x="41433" y="51262"/>
                    <a:pt x="40791" y="51262"/>
                    <a:pt x="40791" y="51752"/>
                  </a:cubicBezTo>
                  <a:cubicBezTo>
                    <a:pt x="40791" y="52242"/>
                    <a:pt x="42069" y="53718"/>
                    <a:pt x="42069" y="54208"/>
                  </a:cubicBezTo>
                  <a:cubicBezTo>
                    <a:pt x="42704" y="54698"/>
                    <a:pt x="43982" y="54698"/>
                    <a:pt x="44617" y="55188"/>
                  </a:cubicBezTo>
                  <a:cubicBezTo>
                    <a:pt x="44617" y="55684"/>
                    <a:pt x="45253" y="55684"/>
                    <a:pt x="45253" y="56174"/>
                  </a:cubicBezTo>
                  <a:cubicBezTo>
                    <a:pt x="45253" y="56174"/>
                    <a:pt x="44617" y="56174"/>
                    <a:pt x="44617" y="56664"/>
                  </a:cubicBezTo>
                  <a:cubicBezTo>
                    <a:pt x="44617" y="57154"/>
                    <a:pt x="45253" y="57644"/>
                    <a:pt x="45895" y="58134"/>
                  </a:cubicBezTo>
                  <a:cubicBezTo>
                    <a:pt x="45895" y="58630"/>
                    <a:pt x="45895" y="59610"/>
                    <a:pt x="46530" y="59610"/>
                  </a:cubicBezTo>
                  <a:cubicBezTo>
                    <a:pt x="47166" y="60100"/>
                    <a:pt x="48443" y="60100"/>
                    <a:pt x="48443" y="60590"/>
                  </a:cubicBezTo>
                  <a:cubicBezTo>
                    <a:pt x="48443" y="61080"/>
                    <a:pt x="47802" y="61576"/>
                    <a:pt x="47166" y="61576"/>
                  </a:cubicBezTo>
                  <a:cubicBezTo>
                    <a:pt x="46530" y="61576"/>
                    <a:pt x="46530" y="61080"/>
                    <a:pt x="45895" y="61080"/>
                  </a:cubicBezTo>
                  <a:cubicBezTo>
                    <a:pt x="45895" y="60590"/>
                    <a:pt x="45253" y="61080"/>
                    <a:pt x="45253" y="61080"/>
                  </a:cubicBezTo>
                  <a:cubicBezTo>
                    <a:pt x="44617" y="60590"/>
                    <a:pt x="43982" y="60590"/>
                    <a:pt x="43982" y="60590"/>
                  </a:cubicBezTo>
                  <a:cubicBezTo>
                    <a:pt x="43340" y="60590"/>
                    <a:pt x="42704" y="61080"/>
                    <a:pt x="42069" y="61576"/>
                  </a:cubicBezTo>
                  <a:cubicBezTo>
                    <a:pt x="41433" y="62066"/>
                    <a:pt x="42069" y="62066"/>
                    <a:pt x="41433" y="62556"/>
                  </a:cubicBezTo>
                  <a:cubicBezTo>
                    <a:pt x="41433" y="63536"/>
                    <a:pt x="41433" y="64026"/>
                    <a:pt x="42704" y="64521"/>
                  </a:cubicBezTo>
                  <a:cubicBezTo>
                    <a:pt x="42704" y="64521"/>
                    <a:pt x="43982" y="64521"/>
                    <a:pt x="43982" y="65012"/>
                  </a:cubicBezTo>
                  <a:cubicBezTo>
                    <a:pt x="43982" y="65502"/>
                    <a:pt x="43340" y="65502"/>
                    <a:pt x="43340" y="65502"/>
                  </a:cubicBezTo>
                  <a:cubicBezTo>
                    <a:pt x="43340" y="65992"/>
                    <a:pt x="43340" y="66482"/>
                    <a:pt x="42704" y="66972"/>
                  </a:cubicBezTo>
                  <a:cubicBezTo>
                    <a:pt x="42704" y="66972"/>
                    <a:pt x="42704" y="67467"/>
                    <a:pt x="42069" y="67958"/>
                  </a:cubicBezTo>
                  <a:cubicBezTo>
                    <a:pt x="42069" y="68448"/>
                    <a:pt x="41433" y="67958"/>
                    <a:pt x="42069" y="68938"/>
                  </a:cubicBezTo>
                  <a:cubicBezTo>
                    <a:pt x="42069" y="69428"/>
                    <a:pt x="41433" y="69428"/>
                    <a:pt x="42069" y="68938"/>
                  </a:cubicBezTo>
                  <a:cubicBezTo>
                    <a:pt x="42704" y="68938"/>
                    <a:pt x="43982" y="67958"/>
                    <a:pt x="43982" y="68938"/>
                  </a:cubicBezTo>
                  <a:cubicBezTo>
                    <a:pt x="43982" y="69428"/>
                    <a:pt x="42704" y="69918"/>
                    <a:pt x="42069" y="69918"/>
                  </a:cubicBezTo>
                  <a:cubicBezTo>
                    <a:pt x="40791" y="70413"/>
                    <a:pt x="39520" y="70413"/>
                    <a:pt x="40791" y="71884"/>
                  </a:cubicBezTo>
                  <a:cubicBezTo>
                    <a:pt x="41433" y="71884"/>
                    <a:pt x="41433" y="72374"/>
                    <a:pt x="42069" y="72374"/>
                  </a:cubicBezTo>
                  <a:cubicBezTo>
                    <a:pt x="42704" y="72864"/>
                    <a:pt x="42704" y="72864"/>
                    <a:pt x="43340" y="72864"/>
                  </a:cubicBezTo>
                  <a:cubicBezTo>
                    <a:pt x="45253" y="73354"/>
                    <a:pt x="43982" y="72864"/>
                    <a:pt x="43982" y="73850"/>
                  </a:cubicBezTo>
                  <a:cubicBezTo>
                    <a:pt x="43982" y="74340"/>
                    <a:pt x="44617" y="74340"/>
                    <a:pt x="44617" y="74340"/>
                  </a:cubicBezTo>
                  <a:cubicBezTo>
                    <a:pt x="44617" y="74830"/>
                    <a:pt x="43340" y="74830"/>
                    <a:pt x="42704" y="75320"/>
                  </a:cubicBezTo>
                  <a:cubicBezTo>
                    <a:pt x="42704" y="75320"/>
                    <a:pt x="42069" y="76300"/>
                    <a:pt x="42069" y="76795"/>
                  </a:cubicBezTo>
                  <a:cubicBezTo>
                    <a:pt x="42069" y="76795"/>
                    <a:pt x="42069" y="76795"/>
                    <a:pt x="42704" y="76795"/>
                  </a:cubicBezTo>
                  <a:cubicBezTo>
                    <a:pt x="42069" y="76795"/>
                    <a:pt x="42069" y="77286"/>
                    <a:pt x="42069" y="77286"/>
                  </a:cubicBezTo>
                  <a:cubicBezTo>
                    <a:pt x="41433" y="77286"/>
                    <a:pt x="42069" y="77776"/>
                    <a:pt x="42069" y="77776"/>
                  </a:cubicBezTo>
                  <a:cubicBezTo>
                    <a:pt x="42069" y="78266"/>
                    <a:pt x="41433" y="78266"/>
                    <a:pt x="41433" y="78266"/>
                  </a:cubicBezTo>
                  <a:cubicBezTo>
                    <a:pt x="42069" y="78756"/>
                    <a:pt x="42069" y="78756"/>
                    <a:pt x="42069" y="78756"/>
                  </a:cubicBezTo>
                  <a:cubicBezTo>
                    <a:pt x="42704" y="79741"/>
                    <a:pt x="43340" y="81702"/>
                    <a:pt x="44617" y="81702"/>
                  </a:cubicBezTo>
                  <a:cubicBezTo>
                    <a:pt x="45253" y="81702"/>
                    <a:pt x="45253" y="81212"/>
                    <a:pt x="45895" y="81702"/>
                  </a:cubicBezTo>
                  <a:cubicBezTo>
                    <a:pt x="47166" y="81702"/>
                    <a:pt x="47166" y="82687"/>
                    <a:pt x="47802" y="83178"/>
                  </a:cubicBezTo>
                  <a:cubicBezTo>
                    <a:pt x="47802" y="83178"/>
                    <a:pt x="49079" y="83668"/>
                    <a:pt x="49079" y="83178"/>
                  </a:cubicBezTo>
                  <a:cubicBezTo>
                    <a:pt x="48443" y="85138"/>
                    <a:pt x="49079" y="86124"/>
                    <a:pt x="49079" y="87594"/>
                  </a:cubicBezTo>
                  <a:cubicBezTo>
                    <a:pt x="49715" y="86614"/>
                    <a:pt x="50356" y="86124"/>
                    <a:pt x="51628" y="85633"/>
                  </a:cubicBezTo>
                  <a:cubicBezTo>
                    <a:pt x="51628" y="85138"/>
                    <a:pt x="52264" y="85138"/>
                    <a:pt x="52264" y="85138"/>
                  </a:cubicBezTo>
                  <a:cubicBezTo>
                    <a:pt x="52905" y="84648"/>
                    <a:pt x="53541" y="85138"/>
                    <a:pt x="53541" y="84158"/>
                  </a:cubicBezTo>
                  <a:cubicBezTo>
                    <a:pt x="54177" y="84648"/>
                    <a:pt x="52905" y="85138"/>
                    <a:pt x="52264" y="85138"/>
                  </a:cubicBezTo>
                  <a:cubicBezTo>
                    <a:pt x="51628" y="85633"/>
                    <a:pt x="50992" y="86124"/>
                    <a:pt x="50992" y="86614"/>
                  </a:cubicBezTo>
                  <a:cubicBezTo>
                    <a:pt x="50356" y="87594"/>
                    <a:pt x="49715" y="88579"/>
                    <a:pt x="49079" y="89069"/>
                  </a:cubicBezTo>
                  <a:cubicBezTo>
                    <a:pt x="48443" y="90050"/>
                    <a:pt x="47802" y="89560"/>
                    <a:pt x="47166" y="90050"/>
                  </a:cubicBezTo>
                  <a:cubicBezTo>
                    <a:pt x="46530" y="90540"/>
                    <a:pt x="45895" y="91030"/>
                    <a:pt x="45253" y="91525"/>
                  </a:cubicBezTo>
                  <a:cubicBezTo>
                    <a:pt x="44617" y="92015"/>
                    <a:pt x="44617" y="92015"/>
                    <a:pt x="43982" y="92506"/>
                  </a:cubicBezTo>
                  <a:cubicBezTo>
                    <a:pt x="43982" y="92996"/>
                    <a:pt x="43982" y="93486"/>
                    <a:pt x="43340" y="93486"/>
                  </a:cubicBezTo>
                  <a:cubicBezTo>
                    <a:pt x="43982" y="93976"/>
                    <a:pt x="43982" y="95452"/>
                    <a:pt x="43340" y="95942"/>
                  </a:cubicBezTo>
                  <a:cubicBezTo>
                    <a:pt x="43340" y="95942"/>
                    <a:pt x="43340" y="95942"/>
                    <a:pt x="43340" y="95942"/>
                  </a:cubicBezTo>
                  <a:cubicBezTo>
                    <a:pt x="43340" y="95452"/>
                    <a:pt x="43340" y="95452"/>
                    <a:pt x="43340" y="95452"/>
                  </a:cubicBezTo>
                  <a:cubicBezTo>
                    <a:pt x="42704" y="95942"/>
                    <a:pt x="41433" y="95452"/>
                    <a:pt x="40156" y="95942"/>
                  </a:cubicBezTo>
                  <a:cubicBezTo>
                    <a:pt x="38878" y="95942"/>
                    <a:pt x="38243" y="95942"/>
                    <a:pt x="36971" y="95942"/>
                  </a:cubicBezTo>
                  <a:cubicBezTo>
                    <a:pt x="36330" y="95942"/>
                    <a:pt x="35694" y="95452"/>
                    <a:pt x="34417" y="94961"/>
                  </a:cubicBezTo>
                  <a:cubicBezTo>
                    <a:pt x="33781" y="94961"/>
                    <a:pt x="32509" y="94961"/>
                    <a:pt x="31232" y="94961"/>
                  </a:cubicBezTo>
                  <a:cubicBezTo>
                    <a:pt x="29955" y="94961"/>
                    <a:pt x="28047" y="95452"/>
                    <a:pt x="26134" y="95452"/>
                  </a:cubicBezTo>
                  <a:cubicBezTo>
                    <a:pt x="25493" y="95452"/>
                    <a:pt x="24221" y="95452"/>
                    <a:pt x="24221" y="95942"/>
                  </a:cubicBezTo>
                  <a:cubicBezTo>
                    <a:pt x="23586" y="95942"/>
                    <a:pt x="24857" y="96922"/>
                    <a:pt x="23586" y="96922"/>
                  </a:cubicBezTo>
                  <a:cubicBezTo>
                    <a:pt x="24221" y="97907"/>
                    <a:pt x="24221" y="98888"/>
                    <a:pt x="22308" y="99378"/>
                  </a:cubicBezTo>
                  <a:cubicBezTo>
                    <a:pt x="21673" y="99868"/>
                    <a:pt x="21031" y="99378"/>
                    <a:pt x="20395" y="99378"/>
                  </a:cubicBezTo>
                  <a:cubicBezTo>
                    <a:pt x="18482" y="99378"/>
                    <a:pt x="19124" y="99868"/>
                    <a:pt x="19124" y="100358"/>
                  </a:cubicBezTo>
                  <a:cubicBezTo>
                    <a:pt x="19124" y="101343"/>
                    <a:pt x="19124" y="102324"/>
                    <a:pt x="18482" y="103304"/>
                  </a:cubicBezTo>
                  <a:cubicBezTo>
                    <a:pt x="18482" y="103799"/>
                    <a:pt x="17847" y="104780"/>
                    <a:pt x="17211" y="105270"/>
                  </a:cubicBezTo>
                  <a:cubicBezTo>
                    <a:pt x="16569" y="105270"/>
                    <a:pt x="15934" y="105760"/>
                    <a:pt x="15934" y="106250"/>
                  </a:cubicBezTo>
                  <a:cubicBezTo>
                    <a:pt x="15298" y="106250"/>
                    <a:pt x="15934" y="106250"/>
                    <a:pt x="15298" y="106745"/>
                  </a:cubicBezTo>
                  <a:cubicBezTo>
                    <a:pt x="14662" y="107726"/>
                    <a:pt x="14662" y="107726"/>
                    <a:pt x="12749" y="107726"/>
                  </a:cubicBezTo>
                  <a:cubicBezTo>
                    <a:pt x="12749" y="108706"/>
                    <a:pt x="13385" y="108216"/>
                    <a:pt x="14021" y="109196"/>
                  </a:cubicBezTo>
                  <a:cubicBezTo>
                    <a:pt x="13385" y="109196"/>
                    <a:pt x="12749" y="108706"/>
                    <a:pt x="12749" y="109196"/>
                  </a:cubicBezTo>
                  <a:cubicBezTo>
                    <a:pt x="12749" y="108216"/>
                    <a:pt x="11472" y="108216"/>
                    <a:pt x="11472" y="108706"/>
                  </a:cubicBezTo>
                  <a:cubicBezTo>
                    <a:pt x="10836" y="109196"/>
                    <a:pt x="10836" y="109691"/>
                    <a:pt x="10836" y="110181"/>
                  </a:cubicBezTo>
                  <a:cubicBezTo>
                    <a:pt x="10836" y="111162"/>
                    <a:pt x="10200" y="110671"/>
                    <a:pt x="9559" y="111162"/>
                  </a:cubicBezTo>
                  <a:cubicBezTo>
                    <a:pt x="9559" y="111162"/>
                    <a:pt x="9559" y="111162"/>
                    <a:pt x="8923" y="111162"/>
                  </a:cubicBezTo>
                  <a:cubicBezTo>
                    <a:pt x="8923" y="111652"/>
                    <a:pt x="9559" y="111652"/>
                    <a:pt x="8923" y="111652"/>
                  </a:cubicBezTo>
                  <a:cubicBezTo>
                    <a:pt x="8923" y="112142"/>
                    <a:pt x="8923" y="112142"/>
                    <a:pt x="8287" y="112637"/>
                  </a:cubicBezTo>
                  <a:cubicBezTo>
                    <a:pt x="7646" y="113127"/>
                    <a:pt x="7010" y="113617"/>
                    <a:pt x="6374" y="114108"/>
                  </a:cubicBezTo>
                  <a:cubicBezTo>
                    <a:pt x="6374" y="114598"/>
                    <a:pt x="5738" y="114598"/>
                    <a:pt x="5097" y="114598"/>
                  </a:cubicBezTo>
                  <a:cubicBezTo>
                    <a:pt x="4461" y="115088"/>
                    <a:pt x="5097" y="115088"/>
                    <a:pt x="4461" y="115088"/>
                  </a:cubicBezTo>
                  <a:cubicBezTo>
                    <a:pt x="3825" y="115088"/>
                    <a:pt x="3825" y="114598"/>
                    <a:pt x="3825" y="114598"/>
                  </a:cubicBezTo>
                  <a:cubicBezTo>
                    <a:pt x="3184" y="114598"/>
                    <a:pt x="3184" y="115088"/>
                    <a:pt x="2548" y="115088"/>
                  </a:cubicBezTo>
                  <a:cubicBezTo>
                    <a:pt x="1277" y="115583"/>
                    <a:pt x="635" y="116073"/>
                    <a:pt x="0" y="117054"/>
                  </a:cubicBezTo>
                  <a:cubicBezTo>
                    <a:pt x="0" y="117544"/>
                    <a:pt x="0" y="118529"/>
                    <a:pt x="1277" y="118034"/>
                  </a:cubicBezTo>
                  <a:cubicBezTo>
                    <a:pt x="3184" y="118034"/>
                    <a:pt x="2548" y="117054"/>
                    <a:pt x="3184" y="116563"/>
                  </a:cubicBezTo>
                  <a:cubicBezTo>
                    <a:pt x="4461" y="116563"/>
                    <a:pt x="6374" y="117544"/>
                    <a:pt x="7010" y="118034"/>
                  </a:cubicBezTo>
                  <a:cubicBezTo>
                    <a:pt x="7646" y="118529"/>
                    <a:pt x="7646" y="119509"/>
                    <a:pt x="8287" y="120000"/>
                  </a:cubicBezTo>
                  <a:cubicBezTo>
                    <a:pt x="8923" y="118529"/>
                    <a:pt x="10200" y="119019"/>
                    <a:pt x="10836" y="118034"/>
                  </a:cubicBezTo>
                  <a:cubicBezTo>
                    <a:pt x="10836" y="117544"/>
                    <a:pt x="10200" y="117054"/>
                    <a:pt x="9559" y="117054"/>
                  </a:cubicBezTo>
                  <a:cubicBezTo>
                    <a:pt x="10200" y="117054"/>
                    <a:pt x="10200" y="116563"/>
                    <a:pt x="10836" y="116073"/>
                  </a:cubicBezTo>
                  <a:cubicBezTo>
                    <a:pt x="10836" y="116073"/>
                    <a:pt x="10200" y="115583"/>
                    <a:pt x="10836" y="115583"/>
                  </a:cubicBezTo>
                  <a:cubicBezTo>
                    <a:pt x="11472" y="115088"/>
                    <a:pt x="11472" y="116073"/>
                    <a:pt x="11472" y="116073"/>
                  </a:cubicBezTo>
                  <a:cubicBezTo>
                    <a:pt x="12108" y="115583"/>
                    <a:pt x="12749" y="115088"/>
                    <a:pt x="13385" y="114598"/>
                  </a:cubicBezTo>
                  <a:cubicBezTo>
                    <a:pt x="14662" y="114598"/>
                    <a:pt x="14662" y="114598"/>
                    <a:pt x="15298" y="114108"/>
                  </a:cubicBezTo>
                  <a:cubicBezTo>
                    <a:pt x="15298" y="113617"/>
                    <a:pt x="15298" y="113127"/>
                    <a:pt x="15298" y="112637"/>
                  </a:cubicBezTo>
                  <a:cubicBezTo>
                    <a:pt x="15934" y="112637"/>
                    <a:pt x="16569" y="112142"/>
                    <a:pt x="16569" y="113127"/>
                  </a:cubicBezTo>
                  <a:cubicBezTo>
                    <a:pt x="17211" y="112637"/>
                    <a:pt x="17847" y="112637"/>
                    <a:pt x="18482" y="112637"/>
                  </a:cubicBezTo>
                  <a:cubicBezTo>
                    <a:pt x="19760" y="112637"/>
                    <a:pt x="19760" y="112637"/>
                    <a:pt x="21031" y="112142"/>
                  </a:cubicBezTo>
                  <a:cubicBezTo>
                    <a:pt x="21673" y="112142"/>
                    <a:pt x="22308" y="111652"/>
                    <a:pt x="22944" y="112142"/>
                  </a:cubicBezTo>
                  <a:cubicBezTo>
                    <a:pt x="23586" y="112142"/>
                    <a:pt x="24221" y="112637"/>
                    <a:pt x="24221" y="112637"/>
                  </a:cubicBezTo>
                  <a:cubicBezTo>
                    <a:pt x="24221" y="112637"/>
                    <a:pt x="24221" y="112637"/>
                    <a:pt x="24857" y="112142"/>
                  </a:cubicBezTo>
                  <a:cubicBezTo>
                    <a:pt x="24857" y="112142"/>
                    <a:pt x="24221" y="112142"/>
                    <a:pt x="24221" y="112142"/>
                  </a:cubicBezTo>
                  <a:cubicBezTo>
                    <a:pt x="24221" y="112142"/>
                    <a:pt x="24221" y="112142"/>
                    <a:pt x="24221" y="112142"/>
                  </a:cubicBezTo>
                  <a:cubicBezTo>
                    <a:pt x="24221" y="112142"/>
                    <a:pt x="24221" y="112142"/>
                    <a:pt x="24221" y="112142"/>
                  </a:cubicBezTo>
                  <a:cubicBezTo>
                    <a:pt x="24221" y="112142"/>
                    <a:pt x="24221" y="111652"/>
                    <a:pt x="24221" y="111652"/>
                  </a:cubicBezTo>
                  <a:cubicBezTo>
                    <a:pt x="24221" y="111652"/>
                    <a:pt x="23586" y="112142"/>
                    <a:pt x="22944" y="111162"/>
                  </a:cubicBezTo>
                  <a:cubicBezTo>
                    <a:pt x="23586" y="111652"/>
                    <a:pt x="24221" y="111162"/>
                    <a:pt x="23586" y="110671"/>
                  </a:cubicBezTo>
                  <a:cubicBezTo>
                    <a:pt x="24221" y="110671"/>
                    <a:pt x="24221" y="110671"/>
                    <a:pt x="24221" y="110181"/>
                  </a:cubicBezTo>
                  <a:cubicBezTo>
                    <a:pt x="24857" y="110181"/>
                    <a:pt x="24857" y="110181"/>
                    <a:pt x="24857" y="110181"/>
                  </a:cubicBezTo>
                  <a:cubicBezTo>
                    <a:pt x="24857" y="110671"/>
                    <a:pt x="24221" y="112142"/>
                    <a:pt x="26134" y="112142"/>
                  </a:cubicBezTo>
                  <a:cubicBezTo>
                    <a:pt x="25493" y="112142"/>
                    <a:pt x="26134" y="113127"/>
                    <a:pt x="26770" y="113127"/>
                  </a:cubicBezTo>
                  <a:cubicBezTo>
                    <a:pt x="27406" y="113127"/>
                    <a:pt x="26770" y="113127"/>
                    <a:pt x="27406" y="113127"/>
                  </a:cubicBezTo>
                  <a:cubicBezTo>
                    <a:pt x="28683" y="113127"/>
                    <a:pt x="28047" y="112637"/>
                    <a:pt x="28683" y="113127"/>
                  </a:cubicBezTo>
                  <a:cubicBezTo>
                    <a:pt x="29955" y="113617"/>
                    <a:pt x="29955" y="114598"/>
                    <a:pt x="31232" y="115088"/>
                  </a:cubicBezTo>
                  <a:cubicBezTo>
                    <a:pt x="31868" y="114598"/>
                    <a:pt x="32509" y="115088"/>
                    <a:pt x="33145" y="114598"/>
                  </a:cubicBezTo>
                  <a:cubicBezTo>
                    <a:pt x="33781" y="114108"/>
                    <a:pt x="33145" y="113617"/>
                    <a:pt x="33781" y="113127"/>
                  </a:cubicBezTo>
                  <a:cubicBezTo>
                    <a:pt x="33781" y="112637"/>
                    <a:pt x="34417" y="112637"/>
                    <a:pt x="34417" y="112142"/>
                  </a:cubicBezTo>
                  <a:cubicBezTo>
                    <a:pt x="35058" y="112637"/>
                    <a:pt x="35694" y="111652"/>
                    <a:pt x="35694" y="111162"/>
                  </a:cubicBezTo>
                  <a:cubicBezTo>
                    <a:pt x="34417" y="111652"/>
                    <a:pt x="34417" y="110181"/>
                    <a:pt x="35694" y="110181"/>
                  </a:cubicBezTo>
                  <a:cubicBezTo>
                    <a:pt x="35058" y="109196"/>
                    <a:pt x="35694" y="108706"/>
                    <a:pt x="36330" y="107726"/>
                  </a:cubicBezTo>
                  <a:cubicBezTo>
                    <a:pt x="36330" y="107235"/>
                    <a:pt x="36330" y="107235"/>
                    <a:pt x="36330" y="106745"/>
                  </a:cubicBezTo>
                  <a:cubicBezTo>
                    <a:pt x="36330" y="106250"/>
                    <a:pt x="36330" y="106250"/>
                    <a:pt x="36330" y="105760"/>
                  </a:cubicBezTo>
                  <a:cubicBezTo>
                    <a:pt x="36971" y="106250"/>
                    <a:pt x="36330" y="106745"/>
                    <a:pt x="36971" y="107235"/>
                  </a:cubicBezTo>
                  <a:cubicBezTo>
                    <a:pt x="38243" y="107235"/>
                    <a:pt x="38878" y="106745"/>
                    <a:pt x="39520" y="106250"/>
                  </a:cubicBezTo>
                  <a:cubicBezTo>
                    <a:pt x="39520" y="106250"/>
                    <a:pt x="40156" y="105760"/>
                    <a:pt x="40791" y="105760"/>
                  </a:cubicBezTo>
                  <a:cubicBezTo>
                    <a:pt x="41433" y="105760"/>
                    <a:pt x="41433" y="105760"/>
                    <a:pt x="41433" y="105760"/>
                  </a:cubicBezTo>
                  <a:cubicBezTo>
                    <a:pt x="42069" y="105760"/>
                    <a:pt x="42069" y="105270"/>
                    <a:pt x="42704" y="105270"/>
                  </a:cubicBezTo>
                  <a:cubicBezTo>
                    <a:pt x="44617" y="105270"/>
                    <a:pt x="45895" y="104780"/>
                    <a:pt x="47802" y="105270"/>
                  </a:cubicBezTo>
                  <a:cubicBezTo>
                    <a:pt x="49715" y="106250"/>
                    <a:pt x="52905" y="107235"/>
                    <a:pt x="52264" y="108706"/>
                  </a:cubicBezTo>
                  <a:cubicBezTo>
                    <a:pt x="53541" y="108216"/>
                    <a:pt x="51628" y="107726"/>
                    <a:pt x="52264" y="107235"/>
                  </a:cubicBezTo>
                  <a:cubicBezTo>
                    <a:pt x="52905" y="106250"/>
                    <a:pt x="53541" y="106745"/>
                    <a:pt x="54818" y="106745"/>
                  </a:cubicBezTo>
                  <a:cubicBezTo>
                    <a:pt x="56090" y="107235"/>
                    <a:pt x="57367" y="107235"/>
                    <a:pt x="58639" y="107726"/>
                  </a:cubicBezTo>
                  <a:cubicBezTo>
                    <a:pt x="58639" y="107726"/>
                    <a:pt x="59916" y="107726"/>
                    <a:pt x="59916" y="107726"/>
                  </a:cubicBezTo>
                  <a:cubicBezTo>
                    <a:pt x="60552" y="107235"/>
                    <a:pt x="60552" y="106745"/>
                    <a:pt x="60552" y="106745"/>
                  </a:cubicBezTo>
                  <a:cubicBezTo>
                    <a:pt x="60552" y="106250"/>
                    <a:pt x="60552" y="106250"/>
                    <a:pt x="59916" y="105760"/>
                  </a:cubicBezTo>
                  <a:cubicBezTo>
                    <a:pt x="59916" y="105760"/>
                    <a:pt x="59280" y="105760"/>
                    <a:pt x="59280" y="105270"/>
                  </a:cubicBezTo>
                  <a:cubicBezTo>
                    <a:pt x="58639" y="105270"/>
                    <a:pt x="58639" y="105270"/>
                    <a:pt x="58639" y="105760"/>
                  </a:cubicBezTo>
                  <a:cubicBezTo>
                    <a:pt x="58639" y="105270"/>
                    <a:pt x="58639" y="104780"/>
                    <a:pt x="59280" y="104780"/>
                  </a:cubicBezTo>
                  <a:cubicBezTo>
                    <a:pt x="59280" y="105270"/>
                    <a:pt x="60552" y="104780"/>
                    <a:pt x="60552" y="105760"/>
                  </a:cubicBezTo>
                  <a:cubicBezTo>
                    <a:pt x="61187" y="105270"/>
                    <a:pt x="61829" y="105270"/>
                    <a:pt x="62465" y="104780"/>
                  </a:cubicBezTo>
                  <a:cubicBezTo>
                    <a:pt x="63100" y="104780"/>
                    <a:pt x="63100" y="105270"/>
                    <a:pt x="63742" y="105270"/>
                  </a:cubicBezTo>
                  <a:cubicBezTo>
                    <a:pt x="64378" y="105270"/>
                    <a:pt x="64378" y="104780"/>
                    <a:pt x="65013" y="104780"/>
                  </a:cubicBezTo>
                  <a:cubicBezTo>
                    <a:pt x="65649" y="104780"/>
                    <a:pt x="66291" y="105270"/>
                    <a:pt x="66291" y="105270"/>
                  </a:cubicBezTo>
                  <a:cubicBezTo>
                    <a:pt x="66926" y="104780"/>
                    <a:pt x="66291" y="104780"/>
                    <a:pt x="66926" y="104780"/>
                  </a:cubicBezTo>
                  <a:cubicBezTo>
                    <a:pt x="66926" y="104780"/>
                    <a:pt x="67562" y="104289"/>
                    <a:pt x="67562" y="104289"/>
                  </a:cubicBezTo>
                  <a:cubicBezTo>
                    <a:pt x="67562" y="104289"/>
                    <a:pt x="67562" y="104289"/>
                    <a:pt x="68204" y="104289"/>
                  </a:cubicBezTo>
                  <a:cubicBezTo>
                    <a:pt x="68204" y="104289"/>
                    <a:pt x="68839" y="104289"/>
                    <a:pt x="69475" y="104289"/>
                  </a:cubicBezTo>
                  <a:cubicBezTo>
                    <a:pt x="68839" y="103799"/>
                    <a:pt x="69475" y="103799"/>
                    <a:pt x="68839" y="103799"/>
                  </a:cubicBezTo>
                  <a:cubicBezTo>
                    <a:pt x="70111" y="103799"/>
                    <a:pt x="70752" y="103799"/>
                    <a:pt x="70111" y="102814"/>
                  </a:cubicBezTo>
                  <a:cubicBezTo>
                    <a:pt x="70111" y="102324"/>
                    <a:pt x="68839" y="101834"/>
                    <a:pt x="68204" y="101343"/>
                  </a:cubicBezTo>
                  <a:cubicBezTo>
                    <a:pt x="70111" y="101834"/>
                    <a:pt x="71388" y="102814"/>
                    <a:pt x="72665" y="103304"/>
                  </a:cubicBezTo>
                  <a:cubicBezTo>
                    <a:pt x="72665" y="103799"/>
                    <a:pt x="73301" y="104289"/>
                    <a:pt x="73301" y="103799"/>
                  </a:cubicBezTo>
                  <a:cubicBezTo>
                    <a:pt x="73937" y="103799"/>
                    <a:pt x="73301" y="102814"/>
                    <a:pt x="73301" y="102814"/>
                  </a:cubicBezTo>
                  <a:cubicBezTo>
                    <a:pt x="75850" y="102324"/>
                    <a:pt x="73301" y="104289"/>
                    <a:pt x="74573" y="103799"/>
                  </a:cubicBezTo>
                  <a:cubicBezTo>
                    <a:pt x="75214" y="103799"/>
                    <a:pt x="75214" y="102814"/>
                    <a:pt x="75850" y="102814"/>
                  </a:cubicBezTo>
                  <a:cubicBezTo>
                    <a:pt x="75850" y="102324"/>
                    <a:pt x="77127" y="102814"/>
                    <a:pt x="77127" y="103304"/>
                  </a:cubicBezTo>
                  <a:cubicBezTo>
                    <a:pt x="77127" y="102814"/>
                    <a:pt x="77763" y="102814"/>
                    <a:pt x="77763" y="103304"/>
                  </a:cubicBezTo>
                  <a:cubicBezTo>
                    <a:pt x="77763" y="103799"/>
                    <a:pt x="77127" y="103304"/>
                    <a:pt x="77127" y="103799"/>
                  </a:cubicBezTo>
                  <a:cubicBezTo>
                    <a:pt x="77763" y="104289"/>
                    <a:pt x="77127" y="103799"/>
                    <a:pt x="77763" y="104289"/>
                  </a:cubicBezTo>
                  <a:cubicBezTo>
                    <a:pt x="77763" y="104780"/>
                    <a:pt x="79035" y="105270"/>
                    <a:pt x="79035" y="104780"/>
                  </a:cubicBezTo>
                  <a:cubicBezTo>
                    <a:pt x="79676" y="104780"/>
                    <a:pt x="79035" y="104289"/>
                    <a:pt x="79676" y="104289"/>
                  </a:cubicBezTo>
                  <a:cubicBezTo>
                    <a:pt x="79676" y="103799"/>
                    <a:pt x="79676" y="104289"/>
                    <a:pt x="80312" y="104289"/>
                  </a:cubicBezTo>
                  <a:cubicBezTo>
                    <a:pt x="81589" y="103799"/>
                    <a:pt x="82861" y="103304"/>
                    <a:pt x="84138" y="103304"/>
                  </a:cubicBezTo>
                  <a:cubicBezTo>
                    <a:pt x="85409" y="103304"/>
                    <a:pt x="85409" y="103304"/>
                    <a:pt x="86051" y="103304"/>
                  </a:cubicBezTo>
                  <a:cubicBezTo>
                    <a:pt x="87322" y="103304"/>
                    <a:pt x="87322" y="103304"/>
                    <a:pt x="87958" y="103304"/>
                  </a:cubicBezTo>
                  <a:cubicBezTo>
                    <a:pt x="89235" y="103304"/>
                    <a:pt x="90513" y="103799"/>
                    <a:pt x="92420" y="103799"/>
                  </a:cubicBezTo>
                  <a:cubicBezTo>
                    <a:pt x="93061" y="104289"/>
                    <a:pt x="93697" y="104289"/>
                    <a:pt x="94333" y="104289"/>
                  </a:cubicBezTo>
                  <a:cubicBezTo>
                    <a:pt x="96246" y="104780"/>
                    <a:pt x="96246" y="104289"/>
                    <a:pt x="97523" y="103799"/>
                  </a:cubicBezTo>
                  <a:cubicBezTo>
                    <a:pt x="98795" y="102324"/>
                    <a:pt x="101344" y="102814"/>
                    <a:pt x="103257" y="101834"/>
                  </a:cubicBezTo>
                  <a:cubicBezTo>
                    <a:pt x="103898" y="101343"/>
                    <a:pt x="103898" y="100853"/>
                    <a:pt x="104534" y="100853"/>
                  </a:cubicBezTo>
                  <a:cubicBezTo>
                    <a:pt x="105170" y="100853"/>
                    <a:pt x="106447" y="101343"/>
                    <a:pt x="107083" y="101343"/>
                  </a:cubicBezTo>
                  <a:cubicBezTo>
                    <a:pt x="107718" y="101343"/>
                    <a:pt x="107083" y="99868"/>
                    <a:pt x="107718" y="99378"/>
                  </a:cubicBezTo>
                  <a:cubicBezTo>
                    <a:pt x="108996" y="97907"/>
                    <a:pt x="110909" y="97907"/>
                    <a:pt x="112180" y="97412"/>
                  </a:cubicBezTo>
                  <a:cubicBezTo>
                    <a:pt x="113457" y="96922"/>
                    <a:pt x="114093" y="96922"/>
                    <a:pt x="114729" y="95452"/>
                  </a:cubicBezTo>
                  <a:cubicBezTo>
                    <a:pt x="114729" y="94961"/>
                    <a:pt x="113457" y="93976"/>
                    <a:pt x="114093" y="92996"/>
                  </a:cubicBezTo>
                  <a:cubicBezTo>
                    <a:pt x="114093" y="92996"/>
                    <a:pt x="114729" y="92996"/>
                    <a:pt x="114729" y="92506"/>
                  </a:cubicBezTo>
                  <a:cubicBezTo>
                    <a:pt x="115370" y="92015"/>
                    <a:pt x="114729" y="92015"/>
                    <a:pt x="114093" y="92015"/>
                  </a:cubicBezTo>
                  <a:cubicBezTo>
                    <a:pt x="112822" y="92015"/>
                    <a:pt x="110267" y="92015"/>
                    <a:pt x="108996" y="92506"/>
                  </a:cubicBezTo>
                  <a:cubicBezTo>
                    <a:pt x="107718" y="92506"/>
                    <a:pt x="105170" y="92996"/>
                    <a:pt x="103898" y="92506"/>
                  </a:cubicBezTo>
                  <a:cubicBezTo>
                    <a:pt x="103898" y="92506"/>
                    <a:pt x="103898" y="91525"/>
                    <a:pt x="103257" y="91525"/>
                  </a:cubicBezTo>
                  <a:cubicBezTo>
                    <a:pt x="102621" y="91030"/>
                    <a:pt x="103257" y="92015"/>
                    <a:pt x="103257" y="92015"/>
                  </a:cubicBezTo>
                  <a:cubicBezTo>
                    <a:pt x="102621" y="92015"/>
                    <a:pt x="101344" y="92506"/>
                    <a:pt x="100708" y="91525"/>
                  </a:cubicBezTo>
                  <a:cubicBezTo>
                    <a:pt x="101344" y="91525"/>
                    <a:pt x="101344" y="91030"/>
                    <a:pt x="101985" y="91030"/>
                  </a:cubicBezTo>
                  <a:cubicBezTo>
                    <a:pt x="101985" y="91030"/>
                    <a:pt x="103257" y="91030"/>
                    <a:pt x="102621" y="91030"/>
                  </a:cubicBezTo>
                  <a:cubicBezTo>
                    <a:pt x="103257" y="90540"/>
                    <a:pt x="103898" y="90540"/>
                    <a:pt x="102621" y="90050"/>
                  </a:cubicBezTo>
                  <a:cubicBezTo>
                    <a:pt x="101985" y="90050"/>
                    <a:pt x="100072" y="90050"/>
                    <a:pt x="99436" y="90050"/>
                  </a:cubicBezTo>
                  <a:cubicBezTo>
                    <a:pt x="98795" y="90540"/>
                    <a:pt x="98795" y="90540"/>
                    <a:pt x="98159" y="90540"/>
                  </a:cubicBezTo>
                  <a:cubicBezTo>
                    <a:pt x="98795" y="90540"/>
                    <a:pt x="98795" y="90050"/>
                    <a:pt x="99436" y="89560"/>
                  </a:cubicBezTo>
                  <a:cubicBezTo>
                    <a:pt x="100072" y="89560"/>
                    <a:pt x="100708" y="89560"/>
                    <a:pt x="101344" y="89560"/>
                  </a:cubicBezTo>
                  <a:cubicBezTo>
                    <a:pt x="101344" y="89560"/>
                    <a:pt x="101985" y="89069"/>
                    <a:pt x="101985" y="89069"/>
                  </a:cubicBezTo>
                  <a:cubicBezTo>
                    <a:pt x="103257" y="89069"/>
                    <a:pt x="103898" y="89560"/>
                    <a:pt x="105170" y="89069"/>
                  </a:cubicBezTo>
                  <a:cubicBezTo>
                    <a:pt x="105805" y="89069"/>
                    <a:pt x="108360" y="87104"/>
                    <a:pt x="106447" y="87594"/>
                  </a:cubicBezTo>
                  <a:cubicBezTo>
                    <a:pt x="107083" y="87104"/>
                    <a:pt x="107083" y="86124"/>
                    <a:pt x="107083" y="85633"/>
                  </a:cubicBezTo>
                  <a:cubicBezTo>
                    <a:pt x="106447" y="85138"/>
                    <a:pt x="107083" y="85138"/>
                    <a:pt x="106447" y="85138"/>
                  </a:cubicBezTo>
                  <a:cubicBezTo>
                    <a:pt x="105805" y="85138"/>
                    <a:pt x="104534" y="85633"/>
                    <a:pt x="103898" y="86124"/>
                  </a:cubicBezTo>
                  <a:cubicBezTo>
                    <a:pt x="103898" y="85633"/>
                    <a:pt x="103257" y="85633"/>
                    <a:pt x="103257" y="85633"/>
                  </a:cubicBezTo>
                  <a:cubicBezTo>
                    <a:pt x="103898" y="85138"/>
                    <a:pt x="105170" y="85138"/>
                    <a:pt x="105805" y="85138"/>
                  </a:cubicBezTo>
                  <a:cubicBezTo>
                    <a:pt x="105805" y="84648"/>
                    <a:pt x="105805" y="84158"/>
                    <a:pt x="106447" y="84158"/>
                  </a:cubicBezTo>
                  <a:cubicBezTo>
                    <a:pt x="106447" y="83668"/>
                    <a:pt x="107718" y="83668"/>
                    <a:pt x="107718" y="83178"/>
                  </a:cubicBezTo>
                  <a:cubicBezTo>
                    <a:pt x="108360" y="84158"/>
                    <a:pt x="108360" y="84648"/>
                    <a:pt x="110267" y="84158"/>
                  </a:cubicBezTo>
                  <a:cubicBezTo>
                    <a:pt x="110909" y="84158"/>
                    <a:pt x="112822" y="83178"/>
                    <a:pt x="112180" y="82192"/>
                  </a:cubicBezTo>
                  <a:cubicBezTo>
                    <a:pt x="112180" y="82687"/>
                    <a:pt x="111544" y="82687"/>
                    <a:pt x="110909" y="82192"/>
                  </a:cubicBezTo>
                  <a:cubicBezTo>
                    <a:pt x="111544" y="81702"/>
                    <a:pt x="112180" y="81702"/>
                    <a:pt x="112180" y="80722"/>
                  </a:cubicBezTo>
                  <a:cubicBezTo>
                    <a:pt x="111544" y="81212"/>
                    <a:pt x="109631" y="81212"/>
                    <a:pt x="108996" y="80722"/>
                  </a:cubicBezTo>
                  <a:cubicBezTo>
                    <a:pt x="109631" y="80722"/>
                    <a:pt x="110267" y="80722"/>
                    <a:pt x="110909" y="80722"/>
                  </a:cubicBezTo>
                  <a:cubicBezTo>
                    <a:pt x="110909" y="80722"/>
                    <a:pt x="111544" y="80722"/>
                    <a:pt x="112180" y="80722"/>
                  </a:cubicBezTo>
                  <a:cubicBezTo>
                    <a:pt x="112822" y="80232"/>
                    <a:pt x="110909" y="79741"/>
                    <a:pt x="110267" y="79246"/>
                  </a:cubicBezTo>
                  <a:cubicBezTo>
                    <a:pt x="111544" y="79246"/>
                    <a:pt x="112822" y="81212"/>
                    <a:pt x="113457" y="80722"/>
                  </a:cubicBezTo>
                  <a:cubicBezTo>
                    <a:pt x="114093" y="80722"/>
                    <a:pt x="115370" y="79246"/>
                    <a:pt x="115370" y="78756"/>
                  </a:cubicBezTo>
                  <a:cubicBezTo>
                    <a:pt x="116642" y="79246"/>
                    <a:pt x="117283" y="77776"/>
                    <a:pt x="117283" y="77286"/>
                  </a:cubicBezTo>
                  <a:cubicBezTo>
                    <a:pt x="117919" y="76300"/>
                    <a:pt x="117919" y="75320"/>
                    <a:pt x="117919" y="74340"/>
                  </a:cubicBezTo>
                  <a:cubicBezTo>
                    <a:pt x="119191" y="72374"/>
                    <a:pt x="120468" y="70904"/>
                    <a:pt x="119832" y="689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35" name="Shape 2535"/>
            <p:cNvSpPr/>
            <p:nvPr/>
          </p:nvSpPr>
          <p:spPr>
            <a:xfrm>
              <a:off x="3014446" y="10689703"/>
              <a:ext cx="347966" cy="453869"/>
            </a:xfrm>
            <a:custGeom>
              <a:avLst/>
              <a:gdLst/>
              <a:ahLst/>
              <a:cxnLst/>
              <a:rect l="0" t="0" r="0" b="0"/>
              <a:pathLst>
                <a:path w="120000" h="120000" extrusionOk="0">
                  <a:moveTo>
                    <a:pt x="90000" y="5716"/>
                  </a:moveTo>
                  <a:cubicBezTo>
                    <a:pt x="90000" y="0"/>
                    <a:pt x="90000" y="0"/>
                    <a:pt x="90000" y="0"/>
                  </a:cubicBezTo>
                  <a:cubicBezTo>
                    <a:pt x="90000" y="0"/>
                    <a:pt x="75000" y="0"/>
                    <a:pt x="90000" y="5716"/>
                  </a:cubicBezTo>
                  <a:close/>
                  <a:moveTo>
                    <a:pt x="22500" y="45716"/>
                  </a:moveTo>
                  <a:cubicBezTo>
                    <a:pt x="15000" y="51427"/>
                    <a:pt x="0" y="57144"/>
                    <a:pt x="0" y="62855"/>
                  </a:cubicBezTo>
                  <a:cubicBezTo>
                    <a:pt x="7500" y="62855"/>
                    <a:pt x="22500" y="68572"/>
                    <a:pt x="22500" y="62855"/>
                  </a:cubicBezTo>
                  <a:cubicBezTo>
                    <a:pt x="30000" y="57144"/>
                    <a:pt x="37500" y="45716"/>
                    <a:pt x="22500" y="45716"/>
                  </a:cubicBezTo>
                  <a:close/>
                  <a:moveTo>
                    <a:pt x="120000" y="114283"/>
                  </a:moveTo>
                  <a:cubicBezTo>
                    <a:pt x="120000" y="102855"/>
                    <a:pt x="105000" y="102855"/>
                    <a:pt x="97500" y="102855"/>
                  </a:cubicBezTo>
                  <a:cubicBezTo>
                    <a:pt x="97500" y="102855"/>
                    <a:pt x="82500" y="102855"/>
                    <a:pt x="82500" y="102855"/>
                  </a:cubicBezTo>
                  <a:cubicBezTo>
                    <a:pt x="75000" y="102855"/>
                    <a:pt x="82500" y="108572"/>
                    <a:pt x="82500" y="120000"/>
                  </a:cubicBezTo>
                  <a:cubicBezTo>
                    <a:pt x="82500" y="114283"/>
                    <a:pt x="90000" y="114283"/>
                    <a:pt x="90000" y="120000"/>
                  </a:cubicBezTo>
                  <a:cubicBezTo>
                    <a:pt x="97500" y="108572"/>
                    <a:pt x="112500" y="120000"/>
                    <a:pt x="120000" y="120000"/>
                  </a:cubicBezTo>
                  <a:cubicBezTo>
                    <a:pt x="120000" y="120000"/>
                    <a:pt x="120000" y="114283"/>
                    <a:pt x="120000" y="114283"/>
                  </a:cubicBezTo>
                  <a:close/>
                  <a:moveTo>
                    <a:pt x="37500" y="51427"/>
                  </a:moveTo>
                  <a:cubicBezTo>
                    <a:pt x="37500" y="51427"/>
                    <a:pt x="37500" y="57144"/>
                    <a:pt x="37500" y="57144"/>
                  </a:cubicBezTo>
                  <a:cubicBezTo>
                    <a:pt x="45000" y="51427"/>
                    <a:pt x="37500" y="51427"/>
                    <a:pt x="37500" y="514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2536" name="Shape 2536"/>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37" name="Shape 2537"/>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538" name="Shape 2538"/>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2539" name="Shape 2539"/>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540" name="Shape 2540"/>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2541" name="Shape 2541"/>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42" name="Shape 2542"/>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543" name="Shape 2543"/>
          <p:cNvGrpSpPr/>
          <p:nvPr/>
        </p:nvGrpSpPr>
        <p:grpSpPr>
          <a:xfrm>
            <a:off x="632552" y="631470"/>
            <a:ext cx="1273177" cy="1304442"/>
            <a:chOff x="0" y="0"/>
            <a:chExt cx="1273176" cy="1304442"/>
          </a:xfrm>
        </p:grpSpPr>
        <p:sp>
          <p:nvSpPr>
            <p:cNvPr id="2544" name="Shape 2544"/>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45" name="Shape 254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2546" name="Shape 2546"/>
          <p:cNvGrpSpPr/>
          <p:nvPr/>
        </p:nvGrpSpPr>
        <p:grpSpPr>
          <a:xfrm>
            <a:off x="632552" y="11635888"/>
            <a:ext cx="1328635" cy="1329425"/>
            <a:chOff x="0" y="-56246"/>
            <a:chExt cx="1328634" cy="1329422"/>
          </a:xfrm>
        </p:grpSpPr>
        <p:sp>
          <p:nvSpPr>
            <p:cNvPr id="2547" name="Shape 254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48" name="Shape 254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86</a:t>
              </a:fld>
              <a:r>
                <a:rPr lang="en-US" sz="2400" b="0" i="0" u="none" strike="noStrike" cap="none">
                  <a:solidFill>
                    <a:srgbClr val="DDDDDD"/>
                  </a:solidFill>
                  <a:latin typeface="Open Sans Light"/>
                  <a:ea typeface="Open Sans Light"/>
                  <a:cs typeface="Open Sans Light"/>
                  <a:sym typeface="Open Sans Light"/>
                </a:rPr>
                <a:t>￼</a:t>
              </a:r>
            </a:p>
          </p:txBody>
        </p:sp>
        <p:sp>
          <p:nvSpPr>
            <p:cNvPr id="2549" name="Shape 254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550" name="Shape 2550"/>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551" name="Shape 2551"/>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UK</a:t>
            </a:r>
          </a:p>
        </p:txBody>
      </p:sp>
      <p:sp>
        <p:nvSpPr>
          <p:cNvPr id="2552" name="Shape 2552"/>
          <p:cNvSpPr/>
          <p:nvPr/>
        </p:nvSpPr>
        <p:spPr>
          <a:xfrm>
            <a:off x="14463040" y="7595093"/>
            <a:ext cx="2308115"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53" name="Shape 2553"/>
          <p:cNvSpPr txBox="1"/>
          <p:nvPr/>
        </p:nvSpPr>
        <p:spPr>
          <a:xfrm>
            <a:off x="14797154" y="8534864"/>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2554" name="Shape 2554"/>
          <p:cNvSpPr/>
          <p:nvPr/>
        </p:nvSpPr>
        <p:spPr>
          <a:xfrm>
            <a:off x="15282984" y="2851249"/>
            <a:ext cx="2308117"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55" name="Shape 2555"/>
          <p:cNvSpPr txBox="1"/>
          <p:nvPr/>
        </p:nvSpPr>
        <p:spPr>
          <a:xfrm>
            <a:off x="15617098" y="3791019"/>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Shape 2560"/>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87</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561" name="Shape 2561"/>
          <p:cNvGrpSpPr/>
          <p:nvPr/>
        </p:nvGrpSpPr>
        <p:grpSpPr>
          <a:xfrm>
            <a:off x="11063696" y="2949978"/>
            <a:ext cx="11038479" cy="8120843"/>
            <a:chOff x="0" y="0"/>
            <a:chExt cx="11038476" cy="8120842"/>
          </a:xfrm>
        </p:grpSpPr>
        <p:sp>
          <p:nvSpPr>
            <p:cNvPr id="2562" name="Shape 2562"/>
            <p:cNvSpPr/>
            <p:nvPr/>
          </p:nvSpPr>
          <p:spPr>
            <a:xfrm>
              <a:off x="8017997" y="5548855"/>
              <a:ext cx="770794" cy="816893"/>
            </a:xfrm>
            <a:custGeom>
              <a:avLst/>
              <a:gdLst/>
              <a:ahLst/>
              <a:cxnLst/>
              <a:rect l="0" t="0" r="0" b="0"/>
              <a:pathLst>
                <a:path w="120000" h="120000" extrusionOk="0">
                  <a:moveTo>
                    <a:pt x="90969" y="91588"/>
                  </a:moveTo>
                  <a:cubicBezTo>
                    <a:pt x="90969" y="86858"/>
                    <a:pt x="85944" y="91588"/>
                    <a:pt x="88457" y="93959"/>
                  </a:cubicBezTo>
                  <a:cubicBezTo>
                    <a:pt x="90969" y="93959"/>
                    <a:pt x="90969" y="93959"/>
                    <a:pt x="90969" y="93959"/>
                  </a:cubicBezTo>
                  <a:cubicBezTo>
                    <a:pt x="90969" y="93959"/>
                    <a:pt x="90969" y="93959"/>
                    <a:pt x="90969" y="93959"/>
                  </a:cubicBezTo>
                  <a:cubicBezTo>
                    <a:pt x="90969" y="91588"/>
                    <a:pt x="90969" y="91588"/>
                    <a:pt x="90969" y="91588"/>
                  </a:cubicBezTo>
                  <a:close/>
                  <a:moveTo>
                    <a:pt x="116097" y="44244"/>
                  </a:moveTo>
                  <a:cubicBezTo>
                    <a:pt x="116097" y="39507"/>
                    <a:pt x="111071" y="44244"/>
                    <a:pt x="116097" y="46609"/>
                  </a:cubicBezTo>
                  <a:cubicBezTo>
                    <a:pt x="116097" y="46609"/>
                    <a:pt x="116097" y="46609"/>
                    <a:pt x="116097" y="46609"/>
                  </a:cubicBezTo>
                  <a:cubicBezTo>
                    <a:pt x="118609" y="44244"/>
                    <a:pt x="116097" y="44244"/>
                    <a:pt x="116097" y="44244"/>
                  </a:cubicBezTo>
                  <a:close/>
                  <a:moveTo>
                    <a:pt x="108558" y="34771"/>
                  </a:moveTo>
                  <a:cubicBezTo>
                    <a:pt x="108558" y="34771"/>
                    <a:pt x="108558" y="34771"/>
                    <a:pt x="108558" y="34771"/>
                  </a:cubicBezTo>
                  <a:moveTo>
                    <a:pt x="118609" y="37142"/>
                  </a:moveTo>
                  <a:cubicBezTo>
                    <a:pt x="123635" y="34771"/>
                    <a:pt x="113584" y="30035"/>
                    <a:pt x="111071" y="30035"/>
                  </a:cubicBezTo>
                  <a:cubicBezTo>
                    <a:pt x="106046" y="34771"/>
                    <a:pt x="118609" y="37142"/>
                    <a:pt x="118609" y="37142"/>
                  </a:cubicBezTo>
                  <a:close/>
                  <a:moveTo>
                    <a:pt x="116097" y="27670"/>
                  </a:moveTo>
                  <a:cubicBezTo>
                    <a:pt x="116097" y="27670"/>
                    <a:pt x="118609" y="27670"/>
                    <a:pt x="118609" y="27670"/>
                  </a:cubicBezTo>
                  <a:cubicBezTo>
                    <a:pt x="118609" y="27670"/>
                    <a:pt x="118609" y="27670"/>
                    <a:pt x="118609" y="27670"/>
                  </a:cubicBezTo>
                  <a:cubicBezTo>
                    <a:pt x="118609" y="27670"/>
                    <a:pt x="118609" y="25305"/>
                    <a:pt x="118609" y="25305"/>
                  </a:cubicBezTo>
                  <a:cubicBezTo>
                    <a:pt x="118609" y="25305"/>
                    <a:pt x="116097" y="25305"/>
                    <a:pt x="113584" y="27670"/>
                  </a:cubicBezTo>
                  <a:cubicBezTo>
                    <a:pt x="113584" y="27670"/>
                    <a:pt x="116097" y="27670"/>
                    <a:pt x="116097" y="27670"/>
                  </a:cubicBezTo>
                  <a:close/>
                  <a:moveTo>
                    <a:pt x="95995" y="48974"/>
                  </a:moveTo>
                  <a:cubicBezTo>
                    <a:pt x="98508" y="48974"/>
                    <a:pt x="98508" y="48974"/>
                    <a:pt x="98508" y="51345"/>
                  </a:cubicBezTo>
                  <a:cubicBezTo>
                    <a:pt x="101020" y="48974"/>
                    <a:pt x="103533" y="48974"/>
                    <a:pt x="106046" y="44244"/>
                  </a:cubicBezTo>
                  <a:cubicBezTo>
                    <a:pt x="108558" y="44244"/>
                    <a:pt x="111071" y="41873"/>
                    <a:pt x="113584" y="39507"/>
                  </a:cubicBezTo>
                  <a:cubicBezTo>
                    <a:pt x="116097" y="37142"/>
                    <a:pt x="113584" y="39507"/>
                    <a:pt x="111071" y="39507"/>
                  </a:cubicBezTo>
                  <a:cubicBezTo>
                    <a:pt x="108558" y="39507"/>
                    <a:pt x="106046" y="37142"/>
                    <a:pt x="103533" y="37142"/>
                  </a:cubicBezTo>
                  <a:cubicBezTo>
                    <a:pt x="101020" y="32406"/>
                    <a:pt x="95995" y="22934"/>
                    <a:pt x="85944" y="27670"/>
                  </a:cubicBezTo>
                  <a:cubicBezTo>
                    <a:pt x="85944" y="27670"/>
                    <a:pt x="83431" y="30035"/>
                    <a:pt x="80919" y="30035"/>
                  </a:cubicBezTo>
                  <a:cubicBezTo>
                    <a:pt x="80919" y="30035"/>
                    <a:pt x="78406" y="27670"/>
                    <a:pt x="78406" y="30035"/>
                  </a:cubicBezTo>
                  <a:cubicBezTo>
                    <a:pt x="70868" y="30035"/>
                    <a:pt x="75893" y="32406"/>
                    <a:pt x="78406" y="32406"/>
                  </a:cubicBezTo>
                  <a:cubicBezTo>
                    <a:pt x="73380" y="32406"/>
                    <a:pt x="73380" y="32406"/>
                    <a:pt x="75893" y="27670"/>
                  </a:cubicBezTo>
                  <a:cubicBezTo>
                    <a:pt x="75893" y="27670"/>
                    <a:pt x="75893" y="25305"/>
                    <a:pt x="73380" y="25305"/>
                  </a:cubicBezTo>
                  <a:cubicBezTo>
                    <a:pt x="68355" y="22934"/>
                    <a:pt x="68355" y="25305"/>
                    <a:pt x="68355" y="27670"/>
                  </a:cubicBezTo>
                  <a:cubicBezTo>
                    <a:pt x="65842" y="27670"/>
                    <a:pt x="65842" y="27670"/>
                    <a:pt x="65842" y="27670"/>
                  </a:cubicBezTo>
                  <a:cubicBezTo>
                    <a:pt x="65842" y="27670"/>
                    <a:pt x="63329" y="27670"/>
                    <a:pt x="63329" y="27670"/>
                  </a:cubicBezTo>
                  <a:cubicBezTo>
                    <a:pt x="63329" y="27670"/>
                    <a:pt x="60817" y="30035"/>
                    <a:pt x="60817" y="30035"/>
                  </a:cubicBezTo>
                  <a:cubicBezTo>
                    <a:pt x="60817" y="27670"/>
                    <a:pt x="63329" y="27670"/>
                    <a:pt x="63329" y="25305"/>
                  </a:cubicBezTo>
                  <a:cubicBezTo>
                    <a:pt x="63329" y="25305"/>
                    <a:pt x="65842" y="27670"/>
                    <a:pt x="65842" y="27670"/>
                  </a:cubicBezTo>
                  <a:cubicBezTo>
                    <a:pt x="68355" y="25305"/>
                    <a:pt x="65842" y="25305"/>
                    <a:pt x="70868" y="22934"/>
                  </a:cubicBezTo>
                  <a:cubicBezTo>
                    <a:pt x="78406" y="20568"/>
                    <a:pt x="75893" y="30035"/>
                    <a:pt x="80919" y="25305"/>
                  </a:cubicBezTo>
                  <a:cubicBezTo>
                    <a:pt x="80919" y="22934"/>
                    <a:pt x="80919" y="22934"/>
                    <a:pt x="80919" y="22934"/>
                  </a:cubicBezTo>
                  <a:cubicBezTo>
                    <a:pt x="83431" y="22934"/>
                    <a:pt x="80919" y="20568"/>
                    <a:pt x="83431" y="18198"/>
                  </a:cubicBezTo>
                  <a:cubicBezTo>
                    <a:pt x="85944" y="18198"/>
                    <a:pt x="88457" y="18198"/>
                    <a:pt x="88457" y="15832"/>
                  </a:cubicBezTo>
                  <a:cubicBezTo>
                    <a:pt x="90969" y="13467"/>
                    <a:pt x="90969" y="13467"/>
                    <a:pt x="90969" y="11096"/>
                  </a:cubicBezTo>
                  <a:cubicBezTo>
                    <a:pt x="90969" y="11096"/>
                    <a:pt x="85944" y="11096"/>
                    <a:pt x="85944" y="11096"/>
                  </a:cubicBezTo>
                  <a:cubicBezTo>
                    <a:pt x="85944" y="8731"/>
                    <a:pt x="85944" y="11096"/>
                    <a:pt x="83431" y="11096"/>
                  </a:cubicBezTo>
                  <a:cubicBezTo>
                    <a:pt x="83431" y="11096"/>
                    <a:pt x="83431" y="8731"/>
                    <a:pt x="83431" y="8731"/>
                  </a:cubicBezTo>
                  <a:cubicBezTo>
                    <a:pt x="83431" y="6366"/>
                    <a:pt x="83431" y="6366"/>
                    <a:pt x="80919" y="3995"/>
                  </a:cubicBezTo>
                  <a:cubicBezTo>
                    <a:pt x="80919" y="3995"/>
                    <a:pt x="78406" y="6366"/>
                    <a:pt x="75893" y="6366"/>
                  </a:cubicBezTo>
                  <a:cubicBezTo>
                    <a:pt x="75893" y="6366"/>
                    <a:pt x="75893" y="6366"/>
                    <a:pt x="75893" y="6366"/>
                  </a:cubicBezTo>
                  <a:cubicBezTo>
                    <a:pt x="73380" y="8731"/>
                    <a:pt x="70868" y="11096"/>
                    <a:pt x="68355" y="11096"/>
                  </a:cubicBezTo>
                  <a:cubicBezTo>
                    <a:pt x="65842" y="3995"/>
                    <a:pt x="63329" y="11096"/>
                    <a:pt x="58304" y="3995"/>
                  </a:cubicBezTo>
                  <a:cubicBezTo>
                    <a:pt x="53279" y="3995"/>
                    <a:pt x="50766" y="-3106"/>
                    <a:pt x="45740" y="1630"/>
                  </a:cubicBezTo>
                  <a:cubicBezTo>
                    <a:pt x="43228" y="3995"/>
                    <a:pt x="43228" y="13467"/>
                    <a:pt x="40715" y="15832"/>
                  </a:cubicBezTo>
                  <a:cubicBezTo>
                    <a:pt x="40715" y="15832"/>
                    <a:pt x="35689" y="13467"/>
                    <a:pt x="35689" y="18198"/>
                  </a:cubicBezTo>
                  <a:cubicBezTo>
                    <a:pt x="35689" y="18198"/>
                    <a:pt x="35689" y="22934"/>
                    <a:pt x="38202" y="22934"/>
                  </a:cubicBezTo>
                  <a:cubicBezTo>
                    <a:pt x="35689" y="22934"/>
                    <a:pt x="35689" y="25305"/>
                    <a:pt x="33177" y="25305"/>
                  </a:cubicBezTo>
                  <a:cubicBezTo>
                    <a:pt x="33177" y="27670"/>
                    <a:pt x="30664" y="25305"/>
                    <a:pt x="28151" y="25305"/>
                  </a:cubicBezTo>
                  <a:cubicBezTo>
                    <a:pt x="25639" y="25305"/>
                    <a:pt x="25639" y="22934"/>
                    <a:pt x="25639" y="25305"/>
                  </a:cubicBezTo>
                  <a:cubicBezTo>
                    <a:pt x="23126" y="27670"/>
                    <a:pt x="25639" y="27670"/>
                    <a:pt x="23126" y="30035"/>
                  </a:cubicBezTo>
                  <a:cubicBezTo>
                    <a:pt x="25639" y="32406"/>
                    <a:pt x="25639" y="34771"/>
                    <a:pt x="23126" y="37142"/>
                  </a:cubicBezTo>
                  <a:cubicBezTo>
                    <a:pt x="20613" y="39507"/>
                    <a:pt x="20613" y="41873"/>
                    <a:pt x="18100" y="44244"/>
                  </a:cubicBezTo>
                  <a:cubicBezTo>
                    <a:pt x="18100" y="46609"/>
                    <a:pt x="15588" y="46609"/>
                    <a:pt x="13075" y="48974"/>
                  </a:cubicBezTo>
                  <a:cubicBezTo>
                    <a:pt x="13075" y="48974"/>
                    <a:pt x="10562" y="51345"/>
                    <a:pt x="10562" y="51345"/>
                  </a:cubicBezTo>
                  <a:cubicBezTo>
                    <a:pt x="10562" y="53710"/>
                    <a:pt x="10562" y="51345"/>
                    <a:pt x="8050" y="51345"/>
                  </a:cubicBezTo>
                  <a:cubicBezTo>
                    <a:pt x="8050" y="51345"/>
                    <a:pt x="8050" y="53710"/>
                    <a:pt x="5537" y="53710"/>
                  </a:cubicBezTo>
                  <a:cubicBezTo>
                    <a:pt x="5537" y="58446"/>
                    <a:pt x="-2000" y="58446"/>
                    <a:pt x="511" y="63183"/>
                  </a:cubicBezTo>
                  <a:cubicBezTo>
                    <a:pt x="511" y="65548"/>
                    <a:pt x="5537" y="67919"/>
                    <a:pt x="8050" y="70284"/>
                  </a:cubicBezTo>
                  <a:cubicBezTo>
                    <a:pt x="10562" y="72649"/>
                    <a:pt x="15588" y="82122"/>
                    <a:pt x="13075" y="86858"/>
                  </a:cubicBezTo>
                  <a:cubicBezTo>
                    <a:pt x="13075" y="86858"/>
                    <a:pt x="18100" y="86858"/>
                    <a:pt x="20613" y="86858"/>
                  </a:cubicBezTo>
                  <a:cubicBezTo>
                    <a:pt x="23126" y="89223"/>
                    <a:pt x="20613" y="89223"/>
                    <a:pt x="20613" y="93959"/>
                  </a:cubicBezTo>
                  <a:cubicBezTo>
                    <a:pt x="20613" y="96324"/>
                    <a:pt x="23126" y="98695"/>
                    <a:pt x="25639" y="103426"/>
                  </a:cubicBezTo>
                  <a:cubicBezTo>
                    <a:pt x="25639" y="105797"/>
                    <a:pt x="23126" y="110527"/>
                    <a:pt x="25639" y="110527"/>
                  </a:cubicBezTo>
                  <a:cubicBezTo>
                    <a:pt x="25639" y="110527"/>
                    <a:pt x="30664" y="112898"/>
                    <a:pt x="33177" y="112898"/>
                  </a:cubicBezTo>
                  <a:cubicBezTo>
                    <a:pt x="33177" y="112898"/>
                    <a:pt x="38202" y="110527"/>
                    <a:pt x="38202" y="110527"/>
                  </a:cubicBezTo>
                  <a:cubicBezTo>
                    <a:pt x="40715" y="110527"/>
                    <a:pt x="40715" y="105797"/>
                    <a:pt x="45740" y="105797"/>
                  </a:cubicBezTo>
                  <a:cubicBezTo>
                    <a:pt x="45740" y="105797"/>
                    <a:pt x="45740" y="110527"/>
                    <a:pt x="48253" y="110527"/>
                  </a:cubicBezTo>
                  <a:cubicBezTo>
                    <a:pt x="48253" y="112898"/>
                    <a:pt x="48253" y="115263"/>
                    <a:pt x="50766" y="115263"/>
                  </a:cubicBezTo>
                  <a:cubicBezTo>
                    <a:pt x="55791" y="115263"/>
                    <a:pt x="68355" y="108162"/>
                    <a:pt x="68355" y="120000"/>
                  </a:cubicBezTo>
                  <a:cubicBezTo>
                    <a:pt x="68355" y="120000"/>
                    <a:pt x="68355" y="120000"/>
                    <a:pt x="68355" y="120000"/>
                  </a:cubicBezTo>
                  <a:cubicBezTo>
                    <a:pt x="70868" y="120000"/>
                    <a:pt x="70868" y="117634"/>
                    <a:pt x="70868" y="115263"/>
                  </a:cubicBezTo>
                  <a:cubicBezTo>
                    <a:pt x="70868" y="115263"/>
                    <a:pt x="70868" y="112898"/>
                    <a:pt x="70868" y="112898"/>
                  </a:cubicBezTo>
                  <a:cubicBezTo>
                    <a:pt x="73380" y="115263"/>
                    <a:pt x="73380" y="112898"/>
                    <a:pt x="73380" y="112898"/>
                  </a:cubicBezTo>
                  <a:cubicBezTo>
                    <a:pt x="75893" y="110527"/>
                    <a:pt x="73380" y="110527"/>
                    <a:pt x="73380" y="110527"/>
                  </a:cubicBezTo>
                  <a:cubicBezTo>
                    <a:pt x="73380" y="108162"/>
                    <a:pt x="75893" y="105797"/>
                    <a:pt x="73380" y="103426"/>
                  </a:cubicBezTo>
                  <a:cubicBezTo>
                    <a:pt x="75893" y="105797"/>
                    <a:pt x="80919" y="101061"/>
                    <a:pt x="80919" y="98695"/>
                  </a:cubicBezTo>
                  <a:cubicBezTo>
                    <a:pt x="78406" y="93959"/>
                    <a:pt x="70868" y="96324"/>
                    <a:pt x="70868" y="91588"/>
                  </a:cubicBezTo>
                  <a:cubicBezTo>
                    <a:pt x="70868" y="93959"/>
                    <a:pt x="80919" y="98695"/>
                    <a:pt x="83431" y="96324"/>
                  </a:cubicBezTo>
                  <a:cubicBezTo>
                    <a:pt x="83431" y="96324"/>
                    <a:pt x="85944" y="91588"/>
                    <a:pt x="85944" y="91588"/>
                  </a:cubicBezTo>
                  <a:cubicBezTo>
                    <a:pt x="88457" y="86858"/>
                    <a:pt x="88457" y="86858"/>
                    <a:pt x="83431" y="86858"/>
                  </a:cubicBezTo>
                  <a:cubicBezTo>
                    <a:pt x="85944" y="86858"/>
                    <a:pt x="88457" y="86858"/>
                    <a:pt x="88457" y="84487"/>
                  </a:cubicBezTo>
                  <a:cubicBezTo>
                    <a:pt x="88457" y="84487"/>
                    <a:pt x="90969" y="84487"/>
                    <a:pt x="90969" y="84487"/>
                  </a:cubicBezTo>
                  <a:cubicBezTo>
                    <a:pt x="88457" y="84487"/>
                    <a:pt x="90969" y="86858"/>
                    <a:pt x="90969" y="89223"/>
                  </a:cubicBezTo>
                  <a:cubicBezTo>
                    <a:pt x="90969" y="89223"/>
                    <a:pt x="95995" y="93959"/>
                    <a:pt x="93482" y="89223"/>
                  </a:cubicBezTo>
                  <a:cubicBezTo>
                    <a:pt x="95995" y="89223"/>
                    <a:pt x="95995" y="89223"/>
                    <a:pt x="95995" y="86858"/>
                  </a:cubicBezTo>
                  <a:cubicBezTo>
                    <a:pt x="95995" y="86858"/>
                    <a:pt x="101020" y="84487"/>
                    <a:pt x="101020" y="89223"/>
                  </a:cubicBezTo>
                  <a:cubicBezTo>
                    <a:pt x="103533" y="86858"/>
                    <a:pt x="101020" y="84487"/>
                    <a:pt x="101020" y="82122"/>
                  </a:cubicBezTo>
                  <a:cubicBezTo>
                    <a:pt x="101020" y="82122"/>
                    <a:pt x="98508" y="82122"/>
                    <a:pt x="98508" y="82122"/>
                  </a:cubicBezTo>
                  <a:cubicBezTo>
                    <a:pt x="98508" y="82122"/>
                    <a:pt x="98508" y="79751"/>
                    <a:pt x="101020" y="79751"/>
                  </a:cubicBezTo>
                  <a:cubicBezTo>
                    <a:pt x="95995" y="77385"/>
                    <a:pt x="98508" y="75020"/>
                    <a:pt x="90969" y="75020"/>
                  </a:cubicBezTo>
                  <a:cubicBezTo>
                    <a:pt x="93482" y="75020"/>
                    <a:pt x="88457" y="72649"/>
                    <a:pt x="88457" y="70284"/>
                  </a:cubicBezTo>
                  <a:cubicBezTo>
                    <a:pt x="90969" y="72649"/>
                    <a:pt x="98508" y="77385"/>
                    <a:pt x="103533" y="72649"/>
                  </a:cubicBezTo>
                  <a:cubicBezTo>
                    <a:pt x="103533" y="72649"/>
                    <a:pt x="101020" y="72649"/>
                    <a:pt x="101020" y="72649"/>
                  </a:cubicBezTo>
                  <a:cubicBezTo>
                    <a:pt x="101020" y="72649"/>
                    <a:pt x="103533" y="70284"/>
                    <a:pt x="103533" y="70284"/>
                  </a:cubicBezTo>
                  <a:cubicBezTo>
                    <a:pt x="101020" y="70284"/>
                    <a:pt x="98508" y="70284"/>
                    <a:pt x="98508" y="67919"/>
                  </a:cubicBezTo>
                  <a:cubicBezTo>
                    <a:pt x="98508" y="67919"/>
                    <a:pt x="98508" y="67919"/>
                    <a:pt x="101020" y="67919"/>
                  </a:cubicBezTo>
                  <a:cubicBezTo>
                    <a:pt x="101020" y="67919"/>
                    <a:pt x="103533" y="67919"/>
                    <a:pt x="103533" y="67919"/>
                  </a:cubicBezTo>
                  <a:cubicBezTo>
                    <a:pt x="101020" y="67919"/>
                    <a:pt x="103533" y="65548"/>
                    <a:pt x="103533" y="65548"/>
                  </a:cubicBezTo>
                  <a:cubicBezTo>
                    <a:pt x="101020" y="63183"/>
                    <a:pt x="98508" y="63183"/>
                    <a:pt x="98508" y="65548"/>
                  </a:cubicBezTo>
                  <a:cubicBezTo>
                    <a:pt x="98508" y="63183"/>
                    <a:pt x="101020" y="63183"/>
                    <a:pt x="101020" y="63183"/>
                  </a:cubicBezTo>
                  <a:cubicBezTo>
                    <a:pt x="101020" y="60812"/>
                    <a:pt x="98508" y="63183"/>
                    <a:pt x="95995" y="63183"/>
                  </a:cubicBezTo>
                  <a:cubicBezTo>
                    <a:pt x="95995" y="63183"/>
                    <a:pt x="95995" y="63183"/>
                    <a:pt x="95995" y="60812"/>
                  </a:cubicBezTo>
                  <a:cubicBezTo>
                    <a:pt x="95995" y="60812"/>
                    <a:pt x="95995" y="60812"/>
                    <a:pt x="95995" y="60812"/>
                  </a:cubicBezTo>
                  <a:cubicBezTo>
                    <a:pt x="95995" y="60812"/>
                    <a:pt x="95995" y="60812"/>
                    <a:pt x="98508" y="60812"/>
                  </a:cubicBezTo>
                  <a:cubicBezTo>
                    <a:pt x="98508" y="60812"/>
                    <a:pt x="95995" y="60812"/>
                    <a:pt x="98508" y="60812"/>
                  </a:cubicBezTo>
                  <a:cubicBezTo>
                    <a:pt x="98508" y="58446"/>
                    <a:pt x="98508" y="58446"/>
                    <a:pt x="98508" y="58446"/>
                  </a:cubicBezTo>
                  <a:cubicBezTo>
                    <a:pt x="98508" y="58446"/>
                    <a:pt x="101020" y="58446"/>
                    <a:pt x="101020" y="58446"/>
                  </a:cubicBezTo>
                  <a:cubicBezTo>
                    <a:pt x="101020" y="56081"/>
                    <a:pt x="98508" y="56081"/>
                    <a:pt x="98508" y="56081"/>
                  </a:cubicBezTo>
                  <a:cubicBezTo>
                    <a:pt x="101020" y="58446"/>
                    <a:pt x="101020" y="58446"/>
                    <a:pt x="101020" y="60812"/>
                  </a:cubicBezTo>
                  <a:cubicBezTo>
                    <a:pt x="101020" y="58446"/>
                    <a:pt x="101020" y="58446"/>
                    <a:pt x="101020" y="56081"/>
                  </a:cubicBezTo>
                  <a:cubicBezTo>
                    <a:pt x="101020" y="58446"/>
                    <a:pt x="101020" y="63183"/>
                    <a:pt x="103533" y="60812"/>
                  </a:cubicBezTo>
                  <a:cubicBezTo>
                    <a:pt x="106046" y="58446"/>
                    <a:pt x="103533" y="56081"/>
                    <a:pt x="106046" y="53710"/>
                  </a:cubicBezTo>
                  <a:cubicBezTo>
                    <a:pt x="106046" y="53710"/>
                    <a:pt x="106046" y="56081"/>
                    <a:pt x="106046" y="56081"/>
                  </a:cubicBezTo>
                  <a:cubicBezTo>
                    <a:pt x="106046" y="56081"/>
                    <a:pt x="106046" y="56081"/>
                    <a:pt x="108558" y="56081"/>
                  </a:cubicBezTo>
                  <a:cubicBezTo>
                    <a:pt x="106046" y="56081"/>
                    <a:pt x="106046" y="60812"/>
                    <a:pt x="106046" y="60812"/>
                  </a:cubicBezTo>
                  <a:cubicBezTo>
                    <a:pt x="108558" y="60812"/>
                    <a:pt x="111071" y="58446"/>
                    <a:pt x="111071" y="58446"/>
                  </a:cubicBezTo>
                  <a:cubicBezTo>
                    <a:pt x="111071" y="58446"/>
                    <a:pt x="111071" y="58446"/>
                    <a:pt x="111071" y="58446"/>
                  </a:cubicBezTo>
                  <a:cubicBezTo>
                    <a:pt x="108558" y="58446"/>
                    <a:pt x="111071" y="53710"/>
                    <a:pt x="111071" y="53710"/>
                  </a:cubicBezTo>
                  <a:cubicBezTo>
                    <a:pt x="111071" y="51345"/>
                    <a:pt x="111071" y="51345"/>
                    <a:pt x="108558" y="48974"/>
                  </a:cubicBezTo>
                  <a:cubicBezTo>
                    <a:pt x="113584" y="48974"/>
                    <a:pt x="108558" y="44244"/>
                    <a:pt x="103533" y="48974"/>
                  </a:cubicBezTo>
                  <a:cubicBezTo>
                    <a:pt x="106046" y="48974"/>
                    <a:pt x="106046" y="48974"/>
                    <a:pt x="108558" y="48974"/>
                  </a:cubicBezTo>
                  <a:cubicBezTo>
                    <a:pt x="106046" y="51345"/>
                    <a:pt x="106046" y="51345"/>
                    <a:pt x="106046" y="48974"/>
                  </a:cubicBezTo>
                  <a:cubicBezTo>
                    <a:pt x="103533" y="48974"/>
                    <a:pt x="101020" y="51345"/>
                    <a:pt x="98508" y="53710"/>
                  </a:cubicBezTo>
                  <a:cubicBezTo>
                    <a:pt x="98508" y="53710"/>
                    <a:pt x="98508" y="51345"/>
                    <a:pt x="98508" y="51345"/>
                  </a:cubicBezTo>
                  <a:cubicBezTo>
                    <a:pt x="98508" y="51345"/>
                    <a:pt x="95995" y="53710"/>
                    <a:pt x="95995" y="53710"/>
                  </a:cubicBezTo>
                  <a:cubicBezTo>
                    <a:pt x="95995" y="51345"/>
                    <a:pt x="95995" y="51345"/>
                    <a:pt x="95995" y="4897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63" name="Shape 2563"/>
            <p:cNvSpPr/>
            <p:nvPr/>
          </p:nvSpPr>
          <p:spPr>
            <a:xfrm>
              <a:off x="4308730" y="5945314"/>
              <a:ext cx="1580151" cy="1610208"/>
            </a:xfrm>
            <a:custGeom>
              <a:avLst/>
              <a:gdLst/>
              <a:ahLst/>
              <a:cxnLst/>
              <a:rect l="0" t="0" r="0" b="0"/>
              <a:pathLst>
                <a:path w="120000" h="120000" extrusionOk="0">
                  <a:moveTo>
                    <a:pt x="120000" y="80492"/>
                  </a:moveTo>
                  <a:cubicBezTo>
                    <a:pt x="118777" y="80492"/>
                    <a:pt x="118777" y="79290"/>
                    <a:pt x="118777" y="78088"/>
                  </a:cubicBezTo>
                  <a:cubicBezTo>
                    <a:pt x="117550" y="78088"/>
                    <a:pt x="116327" y="78088"/>
                    <a:pt x="117550" y="76886"/>
                  </a:cubicBezTo>
                  <a:cubicBezTo>
                    <a:pt x="116327" y="76886"/>
                    <a:pt x="115100" y="78088"/>
                    <a:pt x="115100" y="78088"/>
                  </a:cubicBezTo>
                  <a:cubicBezTo>
                    <a:pt x="113877" y="78088"/>
                    <a:pt x="112655" y="76886"/>
                    <a:pt x="111427" y="76886"/>
                  </a:cubicBezTo>
                  <a:cubicBezTo>
                    <a:pt x="110205" y="76886"/>
                    <a:pt x="111427" y="76886"/>
                    <a:pt x="110205" y="78088"/>
                  </a:cubicBezTo>
                  <a:cubicBezTo>
                    <a:pt x="108977" y="78088"/>
                    <a:pt x="107755" y="76886"/>
                    <a:pt x="106533" y="76886"/>
                  </a:cubicBezTo>
                  <a:cubicBezTo>
                    <a:pt x="107755" y="78088"/>
                    <a:pt x="105305" y="76886"/>
                    <a:pt x="105305" y="75683"/>
                  </a:cubicBezTo>
                  <a:cubicBezTo>
                    <a:pt x="105305" y="74481"/>
                    <a:pt x="105305" y="73285"/>
                    <a:pt x="104083" y="73285"/>
                  </a:cubicBezTo>
                  <a:cubicBezTo>
                    <a:pt x="104083" y="72083"/>
                    <a:pt x="102855" y="72083"/>
                    <a:pt x="101633" y="72083"/>
                  </a:cubicBezTo>
                  <a:cubicBezTo>
                    <a:pt x="101633" y="72083"/>
                    <a:pt x="100405" y="70881"/>
                    <a:pt x="99183" y="72083"/>
                  </a:cubicBezTo>
                  <a:cubicBezTo>
                    <a:pt x="99183" y="72083"/>
                    <a:pt x="99183" y="73285"/>
                    <a:pt x="99183" y="73285"/>
                  </a:cubicBezTo>
                  <a:cubicBezTo>
                    <a:pt x="99183" y="73285"/>
                    <a:pt x="99183" y="74481"/>
                    <a:pt x="97961" y="72083"/>
                  </a:cubicBezTo>
                  <a:cubicBezTo>
                    <a:pt x="95511" y="70881"/>
                    <a:pt x="96733" y="69678"/>
                    <a:pt x="96733" y="67274"/>
                  </a:cubicBezTo>
                  <a:cubicBezTo>
                    <a:pt x="97961" y="64875"/>
                    <a:pt x="99183" y="62471"/>
                    <a:pt x="99183" y="60067"/>
                  </a:cubicBezTo>
                  <a:cubicBezTo>
                    <a:pt x="99183" y="60067"/>
                    <a:pt x="100405" y="60067"/>
                    <a:pt x="100405" y="60067"/>
                  </a:cubicBezTo>
                  <a:cubicBezTo>
                    <a:pt x="100405" y="60067"/>
                    <a:pt x="97961" y="58865"/>
                    <a:pt x="97961" y="58865"/>
                  </a:cubicBezTo>
                  <a:cubicBezTo>
                    <a:pt x="96733" y="57663"/>
                    <a:pt x="97961" y="57663"/>
                    <a:pt x="96733" y="56461"/>
                  </a:cubicBezTo>
                  <a:cubicBezTo>
                    <a:pt x="96733" y="56461"/>
                    <a:pt x="95511" y="56461"/>
                    <a:pt x="95511" y="56461"/>
                  </a:cubicBezTo>
                  <a:cubicBezTo>
                    <a:pt x="95511" y="56461"/>
                    <a:pt x="94283" y="54062"/>
                    <a:pt x="94283" y="55264"/>
                  </a:cubicBezTo>
                  <a:cubicBezTo>
                    <a:pt x="94283" y="54062"/>
                    <a:pt x="93061" y="54062"/>
                    <a:pt x="93061" y="52860"/>
                  </a:cubicBezTo>
                  <a:cubicBezTo>
                    <a:pt x="93061" y="52860"/>
                    <a:pt x="94283" y="51658"/>
                    <a:pt x="95511" y="51658"/>
                  </a:cubicBezTo>
                  <a:cubicBezTo>
                    <a:pt x="95511" y="50455"/>
                    <a:pt x="94283" y="50455"/>
                    <a:pt x="94283" y="50455"/>
                  </a:cubicBezTo>
                  <a:cubicBezTo>
                    <a:pt x="94283" y="49253"/>
                    <a:pt x="95511" y="49253"/>
                    <a:pt x="96733" y="48051"/>
                  </a:cubicBezTo>
                  <a:cubicBezTo>
                    <a:pt x="96733" y="48051"/>
                    <a:pt x="96733" y="46855"/>
                    <a:pt x="96733" y="45653"/>
                  </a:cubicBezTo>
                  <a:cubicBezTo>
                    <a:pt x="97961" y="43248"/>
                    <a:pt x="99183" y="43248"/>
                    <a:pt x="97961" y="40844"/>
                  </a:cubicBezTo>
                  <a:cubicBezTo>
                    <a:pt x="96733" y="40844"/>
                    <a:pt x="96733" y="40844"/>
                    <a:pt x="95511" y="39642"/>
                  </a:cubicBezTo>
                  <a:cubicBezTo>
                    <a:pt x="95511" y="39642"/>
                    <a:pt x="95511" y="38445"/>
                    <a:pt x="95511" y="38445"/>
                  </a:cubicBezTo>
                  <a:cubicBezTo>
                    <a:pt x="94283" y="38445"/>
                    <a:pt x="95511" y="38445"/>
                    <a:pt x="94283" y="38445"/>
                  </a:cubicBezTo>
                  <a:cubicBezTo>
                    <a:pt x="94283" y="38445"/>
                    <a:pt x="94283" y="39642"/>
                    <a:pt x="94283" y="39642"/>
                  </a:cubicBezTo>
                  <a:cubicBezTo>
                    <a:pt x="93061" y="39642"/>
                    <a:pt x="91838" y="38445"/>
                    <a:pt x="90611" y="39642"/>
                  </a:cubicBezTo>
                  <a:cubicBezTo>
                    <a:pt x="89388" y="39642"/>
                    <a:pt x="90611" y="42046"/>
                    <a:pt x="88161" y="40844"/>
                  </a:cubicBezTo>
                  <a:cubicBezTo>
                    <a:pt x="85716" y="40844"/>
                    <a:pt x="85716" y="37243"/>
                    <a:pt x="85716" y="36041"/>
                  </a:cubicBezTo>
                  <a:cubicBezTo>
                    <a:pt x="85716" y="36041"/>
                    <a:pt x="86938" y="36041"/>
                    <a:pt x="85716" y="34839"/>
                  </a:cubicBezTo>
                  <a:cubicBezTo>
                    <a:pt x="85716" y="33637"/>
                    <a:pt x="84488" y="33637"/>
                    <a:pt x="84488" y="33637"/>
                  </a:cubicBezTo>
                  <a:cubicBezTo>
                    <a:pt x="83266" y="32435"/>
                    <a:pt x="86938" y="28834"/>
                    <a:pt x="88161" y="28834"/>
                  </a:cubicBezTo>
                  <a:cubicBezTo>
                    <a:pt x="89388" y="27632"/>
                    <a:pt x="88161" y="28834"/>
                    <a:pt x="90611" y="28834"/>
                  </a:cubicBezTo>
                  <a:cubicBezTo>
                    <a:pt x="93061" y="30036"/>
                    <a:pt x="91838" y="28834"/>
                    <a:pt x="93061" y="27632"/>
                  </a:cubicBezTo>
                  <a:cubicBezTo>
                    <a:pt x="95511" y="27632"/>
                    <a:pt x="95511" y="28834"/>
                    <a:pt x="96733" y="28834"/>
                  </a:cubicBezTo>
                  <a:cubicBezTo>
                    <a:pt x="99183" y="30036"/>
                    <a:pt x="101633" y="28834"/>
                    <a:pt x="104083" y="27632"/>
                  </a:cubicBezTo>
                  <a:cubicBezTo>
                    <a:pt x="105305" y="27632"/>
                    <a:pt x="105305" y="28834"/>
                    <a:pt x="105305" y="27632"/>
                  </a:cubicBezTo>
                  <a:cubicBezTo>
                    <a:pt x="106533" y="27632"/>
                    <a:pt x="105305" y="26430"/>
                    <a:pt x="106533" y="26430"/>
                  </a:cubicBezTo>
                  <a:cubicBezTo>
                    <a:pt x="106533" y="25227"/>
                    <a:pt x="106533" y="24025"/>
                    <a:pt x="106533" y="22823"/>
                  </a:cubicBezTo>
                  <a:cubicBezTo>
                    <a:pt x="106533" y="22823"/>
                    <a:pt x="106533" y="21627"/>
                    <a:pt x="106533" y="21627"/>
                  </a:cubicBezTo>
                  <a:cubicBezTo>
                    <a:pt x="106533" y="20425"/>
                    <a:pt x="106533" y="20425"/>
                    <a:pt x="106533" y="19222"/>
                  </a:cubicBezTo>
                  <a:cubicBezTo>
                    <a:pt x="106533" y="19222"/>
                    <a:pt x="104083" y="18020"/>
                    <a:pt x="102855" y="18020"/>
                  </a:cubicBezTo>
                  <a:cubicBezTo>
                    <a:pt x="101633" y="18020"/>
                    <a:pt x="102855" y="19222"/>
                    <a:pt x="101633" y="20425"/>
                  </a:cubicBezTo>
                  <a:cubicBezTo>
                    <a:pt x="100405" y="20425"/>
                    <a:pt x="97961" y="21627"/>
                    <a:pt x="96733" y="21627"/>
                  </a:cubicBezTo>
                  <a:cubicBezTo>
                    <a:pt x="96733" y="21627"/>
                    <a:pt x="94283" y="20425"/>
                    <a:pt x="94283" y="19222"/>
                  </a:cubicBezTo>
                  <a:cubicBezTo>
                    <a:pt x="93061" y="18020"/>
                    <a:pt x="94283" y="19222"/>
                    <a:pt x="95511" y="18020"/>
                  </a:cubicBezTo>
                  <a:cubicBezTo>
                    <a:pt x="95511" y="15616"/>
                    <a:pt x="94283" y="15616"/>
                    <a:pt x="94283" y="14414"/>
                  </a:cubicBezTo>
                  <a:cubicBezTo>
                    <a:pt x="93061" y="14414"/>
                    <a:pt x="91838" y="12015"/>
                    <a:pt x="93061" y="10813"/>
                  </a:cubicBezTo>
                  <a:cubicBezTo>
                    <a:pt x="93061" y="10813"/>
                    <a:pt x="95511" y="10813"/>
                    <a:pt x="95511" y="9611"/>
                  </a:cubicBezTo>
                  <a:cubicBezTo>
                    <a:pt x="95511" y="8409"/>
                    <a:pt x="93061" y="9611"/>
                    <a:pt x="93061" y="8409"/>
                  </a:cubicBezTo>
                  <a:cubicBezTo>
                    <a:pt x="91838" y="9611"/>
                    <a:pt x="88161" y="10813"/>
                    <a:pt x="86938" y="8409"/>
                  </a:cubicBezTo>
                  <a:cubicBezTo>
                    <a:pt x="85716" y="10813"/>
                    <a:pt x="86938" y="10813"/>
                    <a:pt x="86938" y="13212"/>
                  </a:cubicBezTo>
                  <a:cubicBezTo>
                    <a:pt x="86938" y="14414"/>
                    <a:pt x="86938" y="14414"/>
                    <a:pt x="85716" y="15616"/>
                  </a:cubicBezTo>
                  <a:cubicBezTo>
                    <a:pt x="85716" y="15616"/>
                    <a:pt x="84488" y="14414"/>
                    <a:pt x="84488" y="14414"/>
                  </a:cubicBezTo>
                  <a:cubicBezTo>
                    <a:pt x="84488" y="15616"/>
                    <a:pt x="82038" y="15616"/>
                    <a:pt x="82038" y="16818"/>
                  </a:cubicBezTo>
                  <a:cubicBezTo>
                    <a:pt x="80816" y="18020"/>
                    <a:pt x="82038" y="18020"/>
                    <a:pt x="83266" y="19222"/>
                  </a:cubicBezTo>
                  <a:cubicBezTo>
                    <a:pt x="83266" y="19222"/>
                    <a:pt x="83266" y="19222"/>
                    <a:pt x="83266" y="19222"/>
                  </a:cubicBezTo>
                  <a:cubicBezTo>
                    <a:pt x="82038" y="20425"/>
                    <a:pt x="82038" y="21627"/>
                    <a:pt x="82038" y="21627"/>
                  </a:cubicBezTo>
                  <a:cubicBezTo>
                    <a:pt x="80816" y="22823"/>
                    <a:pt x="79594" y="24025"/>
                    <a:pt x="79594" y="24025"/>
                  </a:cubicBezTo>
                  <a:cubicBezTo>
                    <a:pt x="79594" y="25227"/>
                    <a:pt x="77144" y="30036"/>
                    <a:pt x="74694" y="27632"/>
                  </a:cubicBezTo>
                  <a:cubicBezTo>
                    <a:pt x="73466" y="30036"/>
                    <a:pt x="73466" y="33637"/>
                    <a:pt x="74694" y="36041"/>
                  </a:cubicBezTo>
                  <a:cubicBezTo>
                    <a:pt x="75916" y="38445"/>
                    <a:pt x="77144" y="40844"/>
                    <a:pt x="75916" y="43248"/>
                  </a:cubicBezTo>
                  <a:cubicBezTo>
                    <a:pt x="74694" y="44450"/>
                    <a:pt x="74694" y="43248"/>
                    <a:pt x="73466" y="44450"/>
                  </a:cubicBezTo>
                  <a:cubicBezTo>
                    <a:pt x="72244" y="44450"/>
                    <a:pt x="72244" y="45653"/>
                    <a:pt x="71022" y="45653"/>
                  </a:cubicBezTo>
                  <a:cubicBezTo>
                    <a:pt x="69794" y="45653"/>
                    <a:pt x="71022" y="44450"/>
                    <a:pt x="71022" y="43248"/>
                  </a:cubicBezTo>
                  <a:cubicBezTo>
                    <a:pt x="68572" y="42046"/>
                    <a:pt x="64900" y="46855"/>
                    <a:pt x="63672" y="46855"/>
                  </a:cubicBezTo>
                  <a:cubicBezTo>
                    <a:pt x="62450" y="48051"/>
                    <a:pt x="62450" y="48051"/>
                    <a:pt x="61222" y="48051"/>
                  </a:cubicBezTo>
                  <a:cubicBezTo>
                    <a:pt x="60000" y="48051"/>
                    <a:pt x="60000" y="49253"/>
                    <a:pt x="60000" y="48051"/>
                  </a:cubicBezTo>
                  <a:cubicBezTo>
                    <a:pt x="58777" y="48051"/>
                    <a:pt x="58777" y="46855"/>
                    <a:pt x="57550" y="45653"/>
                  </a:cubicBezTo>
                  <a:cubicBezTo>
                    <a:pt x="57550" y="45653"/>
                    <a:pt x="56327" y="46855"/>
                    <a:pt x="56327" y="45653"/>
                  </a:cubicBezTo>
                  <a:cubicBezTo>
                    <a:pt x="55100" y="44450"/>
                    <a:pt x="57550" y="44450"/>
                    <a:pt x="57550" y="43248"/>
                  </a:cubicBezTo>
                  <a:cubicBezTo>
                    <a:pt x="57550" y="42046"/>
                    <a:pt x="55100" y="42046"/>
                    <a:pt x="53877" y="40844"/>
                  </a:cubicBezTo>
                  <a:cubicBezTo>
                    <a:pt x="53877" y="39642"/>
                    <a:pt x="55100" y="39642"/>
                    <a:pt x="55100" y="38445"/>
                  </a:cubicBezTo>
                  <a:cubicBezTo>
                    <a:pt x="55100" y="37243"/>
                    <a:pt x="53877" y="38445"/>
                    <a:pt x="53877" y="37243"/>
                  </a:cubicBezTo>
                  <a:cubicBezTo>
                    <a:pt x="52655" y="37243"/>
                    <a:pt x="52655" y="36041"/>
                    <a:pt x="52655" y="36041"/>
                  </a:cubicBezTo>
                  <a:cubicBezTo>
                    <a:pt x="52655" y="34839"/>
                    <a:pt x="51427" y="34839"/>
                    <a:pt x="51427" y="34839"/>
                  </a:cubicBezTo>
                  <a:cubicBezTo>
                    <a:pt x="50205" y="33637"/>
                    <a:pt x="50205" y="33637"/>
                    <a:pt x="50205" y="32435"/>
                  </a:cubicBezTo>
                  <a:cubicBezTo>
                    <a:pt x="50205" y="31233"/>
                    <a:pt x="50205" y="32435"/>
                    <a:pt x="50205" y="31233"/>
                  </a:cubicBezTo>
                  <a:cubicBezTo>
                    <a:pt x="48977" y="30036"/>
                    <a:pt x="48977" y="31233"/>
                    <a:pt x="47755" y="31233"/>
                  </a:cubicBezTo>
                  <a:cubicBezTo>
                    <a:pt x="47755" y="30036"/>
                    <a:pt x="47755" y="27632"/>
                    <a:pt x="47755" y="27632"/>
                  </a:cubicBezTo>
                  <a:cubicBezTo>
                    <a:pt x="47755" y="27632"/>
                    <a:pt x="46533" y="26430"/>
                    <a:pt x="46533" y="26430"/>
                  </a:cubicBezTo>
                  <a:cubicBezTo>
                    <a:pt x="45305" y="25227"/>
                    <a:pt x="45305" y="24025"/>
                    <a:pt x="44083" y="21627"/>
                  </a:cubicBezTo>
                  <a:cubicBezTo>
                    <a:pt x="42855" y="20425"/>
                    <a:pt x="44083" y="21627"/>
                    <a:pt x="42855" y="20425"/>
                  </a:cubicBezTo>
                  <a:cubicBezTo>
                    <a:pt x="44083" y="21627"/>
                    <a:pt x="40405" y="21627"/>
                    <a:pt x="41633" y="21627"/>
                  </a:cubicBezTo>
                  <a:cubicBezTo>
                    <a:pt x="41633" y="21627"/>
                    <a:pt x="40405" y="21627"/>
                    <a:pt x="40405" y="21627"/>
                  </a:cubicBezTo>
                  <a:cubicBezTo>
                    <a:pt x="40405" y="21627"/>
                    <a:pt x="39183" y="22823"/>
                    <a:pt x="39183" y="22823"/>
                  </a:cubicBezTo>
                  <a:cubicBezTo>
                    <a:pt x="37961" y="21627"/>
                    <a:pt x="37961" y="21627"/>
                    <a:pt x="37961" y="20425"/>
                  </a:cubicBezTo>
                  <a:cubicBezTo>
                    <a:pt x="36733" y="19222"/>
                    <a:pt x="35511" y="18020"/>
                    <a:pt x="35511" y="16818"/>
                  </a:cubicBezTo>
                  <a:cubicBezTo>
                    <a:pt x="35511" y="15616"/>
                    <a:pt x="36733" y="15616"/>
                    <a:pt x="36733" y="14414"/>
                  </a:cubicBezTo>
                  <a:cubicBezTo>
                    <a:pt x="36733" y="13212"/>
                    <a:pt x="35511" y="13212"/>
                    <a:pt x="34283" y="12015"/>
                  </a:cubicBezTo>
                  <a:cubicBezTo>
                    <a:pt x="33061" y="10813"/>
                    <a:pt x="31838" y="8409"/>
                    <a:pt x="30611" y="7207"/>
                  </a:cubicBezTo>
                  <a:cubicBezTo>
                    <a:pt x="29388" y="7207"/>
                    <a:pt x="30611" y="6005"/>
                    <a:pt x="29388" y="7207"/>
                  </a:cubicBezTo>
                  <a:cubicBezTo>
                    <a:pt x="28161" y="7207"/>
                    <a:pt x="28161" y="9611"/>
                    <a:pt x="26938" y="10813"/>
                  </a:cubicBezTo>
                  <a:cubicBezTo>
                    <a:pt x="25716" y="12015"/>
                    <a:pt x="26938" y="10813"/>
                    <a:pt x="25716" y="12015"/>
                  </a:cubicBezTo>
                  <a:cubicBezTo>
                    <a:pt x="25716" y="14414"/>
                    <a:pt x="26938" y="15616"/>
                    <a:pt x="25716" y="16818"/>
                  </a:cubicBezTo>
                  <a:cubicBezTo>
                    <a:pt x="25716" y="16818"/>
                    <a:pt x="24488" y="14414"/>
                    <a:pt x="24488" y="14414"/>
                  </a:cubicBezTo>
                  <a:cubicBezTo>
                    <a:pt x="23266" y="13212"/>
                    <a:pt x="23266" y="12015"/>
                    <a:pt x="23266" y="10813"/>
                  </a:cubicBezTo>
                  <a:cubicBezTo>
                    <a:pt x="23266" y="7207"/>
                    <a:pt x="22038" y="3606"/>
                    <a:pt x="22038" y="0"/>
                  </a:cubicBezTo>
                  <a:cubicBezTo>
                    <a:pt x="20816" y="0"/>
                    <a:pt x="20816" y="0"/>
                    <a:pt x="20816" y="1202"/>
                  </a:cubicBezTo>
                  <a:cubicBezTo>
                    <a:pt x="20816" y="1202"/>
                    <a:pt x="20816" y="2404"/>
                    <a:pt x="20816" y="2404"/>
                  </a:cubicBezTo>
                  <a:cubicBezTo>
                    <a:pt x="20816" y="2404"/>
                    <a:pt x="19594" y="3606"/>
                    <a:pt x="19594" y="3606"/>
                  </a:cubicBezTo>
                  <a:cubicBezTo>
                    <a:pt x="19594" y="3606"/>
                    <a:pt x="19594" y="6005"/>
                    <a:pt x="19594" y="6005"/>
                  </a:cubicBezTo>
                  <a:cubicBezTo>
                    <a:pt x="19594" y="7207"/>
                    <a:pt x="18366" y="6005"/>
                    <a:pt x="18366" y="4802"/>
                  </a:cubicBezTo>
                  <a:cubicBezTo>
                    <a:pt x="17144" y="3606"/>
                    <a:pt x="18366" y="3606"/>
                    <a:pt x="17144" y="3606"/>
                  </a:cubicBezTo>
                  <a:cubicBezTo>
                    <a:pt x="14694" y="3606"/>
                    <a:pt x="15916" y="4802"/>
                    <a:pt x="15916" y="6005"/>
                  </a:cubicBezTo>
                  <a:cubicBezTo>
                    <a:pt x="15916" y="6005"/>
                    <a:pt x="15916" y="7207"/>
                    <a:pt x="15916" y="7207"/>
                  </a:cubicBezTo>
                  <a:cubicBezTo>
                    <a:pt x="15916" y="8409"/>
                    <a:pt x="15916" y="8409"/>
                    <a:pt x="15916" y="8409"/>
                  </a:cubicBezTo>
                  <a:cubicBezTo>
                    <a:pt x="14694" y="9611"/>
                    <a:pt x="15916" y="10813"/>
                    <a:pt x="15916" y="12015"/>
                  </a:cubicBezTo>
                  <a:cubicBezTo>
                    <a:pt x="15916" y="13212"/>
                    <a:pt x="14694" y="14414"/>
                    <a:pt x="13466" y="14414"/>
                  </a:cubicBezTo>
                  <a:cubicBezTo>
                    <a:pt x="12244" y="15616"/>
                    <a:pt x="12244" y="14414"/>
                    <a:pt x="11022" y="13212"/>
                  </a:cubicBezTo>
                  <a:cubicBezTo>
                    <a:pt x="11022" y="15616"/>
                    <a:pt x="9794" y="15616"/>
                    <a:pt x="8572" y="18020"/>
                  </a:cubicBezTo>
                  <a:cubicBezTo>
                    <a:pt x="8572" y="19222"/>
                    <a:pt x="8572" y="19222"/>
                    <a:pt x="8572" y="19222"/>
                  </a:cubicBezTo>
                  <a:cubicBezTo>
                    <a:pt x="8572" y="20425"/>
                    <a:pt x="8572" y="20425"/>
                    <a:pt x="9794" y="21627"/>
                  </a:cubicBezTo>
                  <a:cubicBezTo>
                    <a:pt x="9794" y="21627"/>
                    <a:pt x="9794" y="24025"/>
                    <a:pt x="11022" y="25227"/>
                  </a:cubicBezTo>
                  <a:cubicBezTo>
                    <a:pt x="13466" y="27632"/>
                    <a:pt x="12244" y="24025"/>
                    <a:pt x="13466" y="24025"/>
                  </a:cubicBezTo>
                  <a:cubicBezTo>
                    <a:pt x="13466" y="24025"/>
                    <a:pt x="15916" y="25227"/>
                    <a:pt x="15916" y="25227"/>
                  </a:cubicBezTo>
                  <a:cubicBezTo>
                    <a:pt x="17144" y="25227"/>
                    <a:pt x="17144" y="28834"/>
                    <a:pt x="17144" y="28834"/>
                  </a:cubicBezTo>
                  <a:cubicBezTo>
                    <a:pt x="17144" y="32435"/>
                    <a:pt x="17144" y="34839"/>
                    <a:pt x="17144" y="38445"/>
                  </a:cubicBezTo>
                  <a:cubicBezTo>
                    <a:pt x="17144" y="39642"/>
                    <a:pt x="17144" y="42046"/>
                    <a:pt x="17144" y="43248"/>
                  </a:cubicBezTo>
                  <a:cubicBezTo>
                    <a:pt x="17144" y="44450"/>
                    <a:pt x="15916" y="44450"/>
                    <a:pt x="15916" y="44450"/>
                  </a:cubicBezTo>
                  <a:cubicBezTo>
                    <a:pt x="15916" y="45653"/>
                    <a:pt x="17144" y="45653"/>
                    <a:pt x="17144" y="45653"/>
                  </a:cubicBezTo>
                  <a:cubicBezTo>
                    <a:pt x="15916" y="46855"/>
                    <a:pt x="17144" y="46855"/>
                    <a:pt x="15916" y="48051"/>
                  </a:cubicBezTo>
                  <a:cubicBezTo>
                    <a:pt x="15916" y="46855"/>
                    <a:pt x="15916" y="46855"/>
                    <a:pt x="15916" y="46855"/>
                  </a:cubicBezTo>
                  <a:cubicBezTo>
                    <a:pt x="13466" y="46855"/>
                    <a:pt x="15916" y="49253"/>
                    <a:pt x="15916" y="50455"/>
                  </a:cubicBezTo>
                  <a:cubicBezTo>
                    <a:pt x="17144" y="52860"/>
                    <a:pt x="14694" y="50455"/>
                    <a:pt x="13466" y="51658"/>
                  </a:cubicBezTo>
                  <a:cubicBezTo>
                    <a:pt x="12244" y="52860"/>
                    <a:pt x="12244" y="55264"/>
                    <a:pt x="11022" y="55264"/>
                  </a:cubicBezTo>
                  <a:cubicBezTo>
                    <a:pt x="11022" y="55264"/>
                    <a:pt x="9794" y="54062"/>
                    <a:pt x="8572" y="55264"/>
                  </a:cubicBezTo>
                  <a:cubicBezTo>
                    <a:pt x="8572" y="55264"/>
                    <a:pt x="8572" y="56461"/>
                    <a:pt x="8572" y="56461"/>
                  </a:cubicBezTo>
                  <a:cubicBezTo>
                    <a:pt x="8572" y="58865"/>
                    <a:pt x="7344" y="60067"/>
                    <a:pt x="6122" y="61269"/>
                  </a:cubicBezTo>
                  <a:cubicBezTo>
                    <a:pt x="6122" y="61269"/>
                    <a:pt x="4900" y="60067"/>
                    <a:pt x="4900" y="60067"/>
                  </a:cubicBezTo>
                  <a:cubicBezTo>
                    <a:pt x="3672" y="60067"/>
                    <a:pt x="4900" y="61269"/>
                    <a:pt x="3672" y="61269"/>
                  </a:cubicBezTo>
                  <a:cubicBezTo>
                    <a:pt x="3672" y="62471"/>
                    <a:pt x="2450" y="62471"/>
                    <a:pt x="2450" y="63673"/>
                  </a:cubicBezTo>
                  <a:cubicBezTo>
                    <a:pt x="3672" y="64875"/>
                    <a:pt x="3672" y="66072"/>
                    <a:pt x="3672" y="66072"/>
                  </a:cubicBezTo>
                  <a:cubicBezTo>
                    <a:pt x="3672" y="66072"/>
                    <a:pt x="1222" y="67274"/>
                    <a:pt x="1222" y="67274"/>
                  </a:cubicBezTo>
                  <a:cubicBezTo>
                    <a:pt x="0" y="68476"/>
                    <a:pt x="0" y="69678"/>
                    <a:pt x="1222" y="70881"/>
                  </a:cubicBezTo>
                  <a:cubicBezTo>
                    <a:pt x="1222" y="70881"/>
                    <a:pt x="0" y="72083"/>
                    <a:pt x="0" y="72083"/>
                  </a:cubicBezTo>
                  <a:cubicBezTo>
                    <a:pt x="1222" y="72083"/>
                    <a:pt x="2450" y="72083"/>
                    <a:pt x="2450" y="72083"/>
                  </a:cubicBezTo>
                  <a:cubicBezTo>
                    <a:pt x="2450" y="73285"/>
                    <a:pt x="2450" y="73285"/>
                    <a:pt x="2450" y="73285"/>
                  </a:cubicBezTo>
                  <a:cubicBezTo>
                    <a:pt x="2450" y="74481"/>
                    <a:pt x="2450" y="74481"/>
                    <a:pt x="2450" y="75683"/>
                  </a:cubicBezTo>
                  <a:cubicBezTo>
                    <a:pt x="3672" y="76886"/>
                    <a:pt x="2450" y="76886"/>
                    <a:pt x="1222" y="78088"/>
                  </a:cubicBezTo>
                  <a:cubicBezTo>
                    <a:pt x="0" y="80492"/>
                    <a:pt x="1222" y="79290"/>
                    <a:pt x="2450" y="80492"/>
                  </a:cubicBezTo>
                  <a:cubicBezTo>
                    <a:pt x="4900" y="78088"/>
                    <a:pt x="7344" y="76886"/>
                    <a:pt x="11022" y="76886"/>
                  </a:cubicBezTo>
                  <a:cubicBezTo>
                    <a:pt x="13466" y="76886"/>
                    <a:pt x="15916" y="76886"/>
                    <a:pt x="18366" y="76886"/>
                  </a:cubicBezTo>
                  <a:cubicBezTo>
                    <a:pt x="19594" y="78088"/>
                    <a:pt x="17144" y="78088"/>
                    <a:pt x="15916" y="79290"/>
                  </a:cubicBezTo>
                  <a:cubicBezTo>
                    <a:pt x="15916" y="81694"/>
                    <a:pt x="17144" y="80492"/>
                    <a:pt x="17144" y="81694"/>
                  </a:cubicBezTo>
                  <a:cubicBezTo>
                    <a:pt x="18366" y="81694"/>
                    <a:pt x="18366" y="84093"/>
                    <a:pt x="18366" y="84093"/>
                  </a:cubicBezTo>
                  <a:cubicBezTo>
                    <a:pt x="18366" y="85295"/>
                    <a:pt x="17144" y="85295"/>
                    <a:pt x="18366" y="85295"/>
                  </a:cubicBezTo>
                  <a:cubicBezTo>
                    <a:pt x="18366" y="86497"/>
                    <a:pt x="20816" y="86497"/>
                    <a:pt x="18366" y="88901"/>
                  </a:cubicBezTo>
                  <a:cubicBezTo>
                    <a:pt x="20816" y="88901"/>
                    <a:pt x="18366" y="88901"/>
                    <a:pt x="18366" y="90103"/>
                  </a:cubicBezTo>
                  <a:cubicBezTo>
                    <a:pt x="19594" y="90103"/>
                    <a:pt x="19594" y="90103"/>
                    <a:pt x="20816" y="91300"/>
                  </a:cubicBezTo>
                  <a:cubicBezTo>
                    <a:pt x="22038" y="91300"/>
                    <a:pt x="22038" y="91300"/>
                    <a:pt x="23266" y="91300"/>
                  </a:cubicBezTo>
                  <a:cubicBezTo>
                    <a:pt x="23266" y="91300"/>
                    <a:pt x="23266" y="92502"/>
                    <a:pt x="24488" y="92502"/>
                  </a:cubicBezTo>
                  <a:cubicBezTo>
                    <a:pt x="24488" y="92502"/>
                    <a:pt x="24488" y="91300"/>
                    <a:pt x="25716" y="91300"/>
                  </a:cubicBezTo>
                  <a:cubicBezTo>
                    <a:pt x="25716" y="91300"/>
                    <a:pt x="28161" y="92502"/>
                    <a:pt x="28161" y="93704"/>
                  </a:cubicBezTo>
                  <a:cubicBezTo>
                    <a:pt x="28161" y="94906"/>
                    <a:pt x="26938" y="93704"/>
                    <a:pt x="26938" y="93704"/>
                  </a:cubicBezTo>
                  <a:cubicBezTo>
                    <a:pt x="26938" y="94906"/>
                    <a:pt x="26938" y="94906"/>
                    <a:pt x="25716" y="96108"/>
                  </a:cubicBezTo>
                  <a:cubicBezTo>
                    <a:pt x="25716" y="97311"/>
                    <a:pt x="25716" y="97311"/>
                    <a:pt x="25716" y="99709"/>
                  </a:cubicBezTo>
                  <a:cubicBezTo>
                    <a:pt x="25716" y="100911"/>
                    <a:pt x="24488" y="100911"/>
                    <a:pt x="24488" y="102114"/>
                  </a:cubicBezTo>
                  <a:cubicBezTo>
                    <a:pt x="23266" y="103316"/>
                    <a:pt x="23266" y="104518"/>
                    <a:pt x="23266" y="105720"/>
                  </a:cubicBezTo>
                  <a:cubicBezTo>
                    <a:pt x="24488" y="106922"/>
                    <a:pt x="28161" y="105720"/>
                    <a:pt x="29388" y="106922"/>
                  </a:cubicBezTo>
                  <a:cubicBezTo>
                    <a:pt x="30611" y="106922"/>
                    <a:pt x="30611" y="106922"/>
                    <a:pt x="31838" y="106922"/>
                  </a:cubicBezTo>
                  <a:cubicBezTo>
                    <a:pt x="31838" y="106922"/>
                    <a:pt x="33061" y="106922"/>
                    <a:pt x="34283" y="106922"/>
                  </a:cubicBezTo>
                  <a:cubicBezTo>
                    <a:pt x="34283" y="108124"/>
                    <a:pt x="33061" y="110523"/>
                    <a:pt x="34283" y="111725"/>
                  </a:cubicBezTo>
                  <a:cubicBezTo>
                    <a:pt x="34283" y="111725"/>
                    <a:pt x="35511" y="111725"/>
                    <a:pt x="36733" y="112927"/>
                  </a:cubicBezTo>
                  <a:cubicBezTo>
                    <a:pt x="36733" y="112927"/>
                    <a:pt x="35511" y="112927"/>
                    <a:pt x="35511" y="114129"/>
                  </a:cubicBezTo>
                  <a:cubicBezTo>
                    <a:pt x="36733" y="115331"/>
                    <a:pt x="36733" y="115331"/>
                    <a:pt x="37961" y="115331"/>
                  </a:cubicBezTo>
                  <a:cubicBezTo>
                    <a:pt x="37961" y="115331"/>
                    <a:pt x="39183" y="114129"/>
                    <a:pt x="39183" y="114129"/>
                  </a:cubicBezTo>
                  <a:cubicBezTo>
                    <a:pt x="40405" y="114129"/>
                    <a:pt x="40405" y="115331"/>
                    <a:pt x="40405" y="115331"/>
                  </a:cubicBezTo>
                  <a:cubicBezTo>
                    <a:pt x="41633" y="115331"/>
                    <a:pt x="42855" y="115331"/>
                    <a:pt x="44083" y="115331"/>
                  </a:cubicBezTo>
                  <a:cubicBezTo>
                    <a:pt x="45305" y="114129"/>
                    <a:pt x="46533" y="110523"/>
                    <a:pt x="48977" y="110523"/>
                  </a:cubicBezTo>
                  <a:cubicBezTo>
                    <a:pt x="50205" y="111725"/>
                    <a:pt x="50205" y="112927"/>
                    <a:pt x="50205" y="114129"/>
                  </a:cubicBezTo>
                  <a:cubicBezTo>
                    <a:pt x="50205" y="114129"/>
                    <a:pt x="50205" y="115331"/>
                    <a:pt x="50205" y="115331"/>
                  </a:cubicBezTo>
                  <a:cubicBezTo>
                    <a:pt x="50205" y="116534"/>
                    <a:pt x="51427" y="116534"/>
                    <a:pt x="51427" y="116534"/>
                  </a:cubicBezTo>
                  <a:cubicBezTo>
                    <a:pt x="51427" y="117730"/>
                    <a:pt x="50205" y="118932"/>
                    <a:pt x="52655" y="118932"/>
                  </a:cubicBezTo>
                  <a:cubicBezTo>
                    <a:pt x="52655" y="118932"/>
                    <a:pt x="56327" y="116534"/>
                    <a:pt x="56327" y="118932"/>
                  </a:cubicBezTo>
                  <a:cubicBezTo>
                    <a:pt x="57550" y="118932"/>
                    <a:pt x="57550" y="121336"/>
                    <a:pt x="58777" y="118932"/>
                  </a:cubicBezTo>
                  <a:cubicBezTo>
                    <a:pt x="60000" y="117730"/>
                    <a:pt x="58777" y="118932"/>
                    <a:pt x="57550" y="116534"/>
                  </a:cubicBezTo>
                  <a:cubicBezTo>
                    <a:pt x="57550" y="115331"/>
                    <a:pt x="58777" y="114129"/>
                    <a:pt x="58777" y="112927"/>
                  </a:cubicBezTo>
                  <a:cubicBezTo>
                    <a:pt x="58777" y="112927"/>
                    <a:pt x="58777" y="110523"/>
                    <a:pt x="57550" y="109321"/>
                  </a:cubicBezTo>
                  <a:cubicBezTo>
                    <a:pt x="57550" y="108124"/>
                    <a:pt x="55100" y="105720"/>
                    <a:pt x="55100" y="103316"/>
                  </a:cubicBezTo>
                  <a:cubicBezTo>
                    <a:pt x="55100" y="103316"/>
                    <a:pt x="56327" y="103316"/>
                    <a:pt x="56327" y="103316"/>
                  </a:cubicBezTo>
                  <a:cubicBezTo>
                    <a:pt x="56327" y="103316"/>
                    <a:pt x="56327" y="102114"/>
                    <a:pt x="57550" y="102114"/>
                  </a:cubicBezTo>
                  <a:cubicBezTo>
                    <a:pt x="57550" y="100911"/>
                    <a:pt x="57550" y="100911"/>
                    <a:pt x="57550" y="100911"/>
                  </a:cubicBezTo>
                  <a:cubicBezTo>
                    <a:pt x="58777" y="99709"/>
                    <a:pt x="58777" y="102114"/>
                    <a:pt x="60000" y="102114"/>
                  </a:cubicBezTo>
                  <a:cubicBezTo>
                    <a:pt x="60000" y="102114"/>
                    <a:pt x="61222" y="100911"/>
                    <a:pt x="63672" y="100911"/>
                  </a:cubicBezTo>
                  <a:cubicBezTo>
                    <a:pt x="63672" y="100911"/>
                    <a:pt x="63672" y="102114"/>
                    <a:pt x="63672" y="100911"/>
                  </a:cubicBezTo>
                  <a:cubicBezTo>
                    <a:pt x="64900" y="100911"/>
                    <a:pt x="64900" y="100911"/>
                    <a:pt x="64900" y="100911"/>
                  </a:cubicBezTo>
                  <a:cubicBezTo>
                    <a:pt x="67344" y="98513"/>
                    <a:pt x="66122" y="98513"/>
                    <a:pt x="67344" y="97311"/>
                  </a:cubicBezTo>
                  <a:cubicBezTo>
                    <a:pt x="68572" y="96108"/>
                    <a:pt x="67344" y="97311"/>
                    <a:pt x="69794" y="97311"/>
                  </a:cubicBezTo>
                  <a:cubicBezTo>
                    <a:pt x="69794" y="97311"/>
                    <a:pt x="71022" y="97311"/>
                    <a:pt x="72244" y="98513"/>
                  </a:cubicBezTo>
                  <a:cubicBezTo>
                    <a:pt x="73466" y="99709"/>
                    <a:pt x="74694" y="102114"/>
                    <a:pt x="75916" y="100911"/>
                  </a:cubicBezTo>
                  <a:cubicBezTo>
                    <a:pt x="77144" y="100911"/>
                    <a:pt x="78366" y="98513"/>
                    <a:pt x="78366" y="98513"/>
                  </a:cubicBezTo>
                  <a:cubicBezTo>
                    <a:pt x="79594" y="96108"/>
                    <a:pt x="79594" y="96108"/>
                    <a:pt x="80816" y="97311"/>
                  </a:cubicBezTo>
                  <a:cubicBezTo>
                    <a:pt x="82038" y="98513"/>
                    <a:pt x="82038" y="99709"/>
                    <a:pt x="83266" y="98513"/>
                  </a:cubicBezTo>
                  <a:cubicBezTo>
                    <a:pt x="83266" y="98513"/>
                    <a:pt x="83266" y="97311"/>
                    <a:pt x="83266" y="97311"/>
                  </a:cubicBezTo>
                  <a:cubicBezTo>
                    <a:pt x="85716" y="94906"/>
                    <a:pt x="85716" y="97311"/>
                    <a:pt x="86938" y="98513"/>
                  </a:cubicBezTo>
                  <a:cubicBezTo>
                    <a:pt x="89388" y="100911"/>
                    <a:pt x="88161" y="99709"/>
                    <a:pt x="89388" y="98513"/>
                  </a:cubicBezTo>
                  <a:cubicBezTo>
                    <a:pt x="90611" y="96108"/>
                    <a:pt x="90611" y="96108"/>
                    <a:pt x="93061" y="96108"/>
                  </a:cubicBezTo>
                  <a:cubicBezTo>
                    <a:pt x="91838" y="96108"/>
                    <a:pt x="93061" y="97311"/>
                    <a:pt x="94283" y="97311"/>
                  </a:cubicBezTo>
                  <a:cubicBezTo>
                    <a:pt x="94283" y="97311"/>
                    <a:pt x="96733" y="96108"/>
                    <a:pt x="96733" y="94906"/>
                  </a:cubicBezTo>
                  <a:cubicBezTo>
                    <a:pt x="97961" y="96108"/>
                    <a:pt x="100405" y="96108"/>
                    <a:pt x="100405" y="93704"/>
                  </a:cubicBezTo>
                  <a:cubicBezTo>
                    <a:pt x="101633" y="92502"/>
                    <a:pt x="100405" y="92502"/>
                    <a:pt x="101633" y="91300"/>
                  </a:cubicBezTo>
                  <a:cubicBezTo>
                    <a:pt x="101633" y="90103"/>
                    <a:pt x="102855" y="90103"/>
                    <a:pt x="102855" y="90103"/>
                  </a:cubicBezTo>
                  <a:cubicBezTo>
                    <a:pt x="104083" y="90103"/>
                    <a:pt x="105305" y="88901"/>
                    <a:pt x="105305" y="88901"/>
                  </a:cubicBezTo>
                  <a:cubicBezTo>
                    <a:pt x="105305" y="88901"/>
                    <a:pt x="106533" y="87699"/>
                    <a:pt x="106533" y="87699"/>
                  </a:cubicBezTo>
                  <a:cubicBezTo>
                    <a:pt x="107755" y="87699"/>
                    <a:pt x="108977" y="90103"/>
                    <a:pt x="110205" y="90103"/>
                  </a:cubicBezTo>
                  <a:cubicBezTo>
                    <a:pt x="110205" y="90103"/>
                    <a:pt x="111427" y="88901"/>
                    <a:pt x="111427" y="88901"/>
                  </a:cubicBezTo>
                  <a:cubicBezTo>
                    <a:pt x="111427" y="87699"/>
                    <a:pt x="112655" y="88901"/>
                    <a:pt x="112655" y="87699"/>
                  </a:cubicBezTo>
                  <a:cubicBezTo>
                    <a:pt x="112655" y="87699"/>
                    <a:pt x="113877" y="85295"/>
                    <a:pt x="115100" y="85295"/>
                  </a:cubicBezTo>
                  <a:cubicBezTo>
                    <a:pt x="116327" y="85295"/>
                    <a:pt x="117550" y="86497"/>
                    <a:pt x="118777" y="85295"/>
                  </a:cubicBezTo>
                  <a:cubicBezTo>
                    <a:pt x="120000" y="84093"/>
                    <a:pt x="117550" y="81694"/>
                    <a:pt x="120000" y="8049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64" name="Shape 2564"/>
            <p:cNvSpPr/>
            <p:nvPr/>
          </p:nvSpPr>
          <p:spPr>
            <a:xfrm>
              <a:off x="0" y="1276615"/>
              <a:ext cx="4099925" cy="3590811"/>
            </a:xfrm>
            <a:custGeom>
              <a:avLst/>
              <a:gdLst/>
              <a:ahLst/>
              <a:cxnLst/>
              <a:rect l="0" t="0" r="0" b="0"/>
              <a:pathLst>
                <a:path w="120000" h="120000" extrusionOk="0">
                  <a:moveTo>
                    <a:pt x="120000" y="55895"/>
                  </a:moveTo>
                  <a:cubicBezTo>
                    <a:pt x="120000" y="53737"/>
                    <a:pt x="119527" y="53737"/>
                    <a:pt x="118583" y="52124"/>
                  </a:cubicBezTo>
                  <a:cubicBezTo>
                    <a:pt x="117638" y="51045"/>
                    <a:pt x="117166" y="49966"/>
                    <a:pt x="116694" y="48348"/>
                  </a:cubicBezTo>
                  <a:cubicBezTo>
                    <a:pt x="116694" y="47814"/>
                    <a:pt x="116222" y="46735"/>
                    <a:pt x="116222" y="46195"/>
                  </a:cubicBezTo>
                  <a:cubicBezTo>
                    <a:pt x="115750" y="45116"/>
                    <a:pt x="115750" y="45656"/>
                    <a:pt x="115277" y="45116"/>
                  </a:cubicBezTo>
                  <a:cubicBezTo>
                    <a:pt x="114805" y="44577"/>
                    <a:pt x="114805" y="44577"/>
                    <a:pt x="114805" y="43503"/>
                  </a:cubicBezTo>
                  <a:cubicBezTo>
                    <a:pt x="114805" y="43503"/>
                    <a:pt x="114805" y="42964"/>
                    <a:pt x="115277" y="42964"/>
                  </a:cubicBezTo>
                  <a:cubicBezTo>
                    <a:pt x="113855" y="42424"/>
                    <a:pt x="112911" y="43503"/>
                    <a:pt x="111494" y="42424"/>
                  </a:cubicBezTo>
                  <a:cubicBezTo>
                    <a:pt x="111022" y="41885"/>
                    <a:pt x="111022" y="41345"/>
                    <a:pt x="110550" y="41345"/>
                  </a:cubicBezTo>
                  <a:cubicBezTo>
                    <a:pt x="110077" y="40806"/>
                    <a:pt x="109605" y="40806"/>
                    <a:pt x="109605" y="40806"/>
                  </a:cubicBezTo>
                  <a:cubicBezTo>
                    <a:pt x="109133" y="40272"/>
                    <a:pt x="109133" y="39733"/>
                    <a:pt x="108661" y="39733"/>
                  </a:cubicBezTo>
                  <a:cubicBezTo>
                    <a:pt x="107716" y="39193"/>
                    <a:pt x="107716" y="39733"/>
                    <a:pt x="107244" y="39193"/>
                  </a:cubicBezTo>
                  <a:cubicBezTo>
                    <a:pt x="106300" y="38654"/>
                    <a:pt x="106300" y="37575"/>
                    <a:pt x="105827" y="37575"/>
                  </a:cubicBezTo>
                  <a:cubicBezTo>
                    <a:pt x="105355" y="37035"/>
                    <a:pt x="104883" y="37035"/>
                    <a:pt x="104411" y="37035"/>
                  </a:cubicBezTo>
                  <a:cubicBezTo>
                    <a:pt x="102522" y="36501"/>
                    <a:pt x="101100" y="36501"/>
                    <a:pt x="99211" y="36501"/>
                  </a:cubicBezTo>
                  <a:cubicBezTo>
                    <a:pt x="98266" y="36501"/>
                    <a:pt x="97794" y="35962"/>
                    <a:pt x="96850" y="35962"/>
                  </a:cubicBezTo>
                  <a:cubicBezTo>
                    <a:pt x="96377" y="35962"/>
                    <a:pt x="95905" y="35962"/>
                    <a:pt x="95433" y="35962"/>
                  </a:cubicBezTo>
                  <a:cubicBezTo>
                    <a:pt x="94961" y="35962"/>
                    <a:pt x="94961" y="35422"/>
                    <a:pt x="94488" y="35422"/>
                  </a:cubicBezTo>
                  <a:cubicBezTo>
                    <a:pt x="94016" y="35422"/>
                    <a:pt x="93544" y="35962"/>
                    <a:pt x="93072" y="35422"/>
                  </a:cubicBezTo>
                  <a:cubicBezTo>
                    <a:pt x="92600" y="35422"/>
                    <a:pt x="92600" y="34883"/>
                    <a:pt x="92127" y="34883"/>
                  </a:cubicBezTo>
                  <a:cubicBezTo>
                    <a:pt x="91655" y="34883"/>
                    <a:pt x="91655" y="34883"/>
                    <a:pt x="91183" y="34883"/>
                  </a:cubicBezTo>
                  <a:cubicBezTo>
                    <a:pt x="91183" y="34883"/>
                    <a:pt x="90711" y="33804"/>
                    <a:pt x="90711" y="33804"/>
                  </a:cubicBezTo>
                  <a:cubicBezTo>
                    <a:pt x="90238" y="32730"/>
                    <a:pt x="89761" y="31651"/>
                    <a:pt x="90238" y="30572"/>
                  </a:cubicBezTo>
                  <a:cubicBezTo>
                    <a:pt x="90711" y="28954"/>
                    <a:pt x="92127" y="28420"/>
                    <a:pt x="91655" y="26802"/>
                  </a:cubicBezTo>
                  <a:cubicBezTo>
                    <a:pt x="91655" y="26262"/>
                    <a:pt x="91183" y="25723"/>
                    <a:pt x="91655" y="25183"/>
                  </a:cubicBezTo>
                  <a:cubicBezTo>
                    <a:pt x="91655" y="24649"/>
                    <a:pt x="92127" y="24110"/>
                    <a:pt x="92127" y="23570"/>
                  </a:cubicBezTo>
                  <a:cubicBezTo>
                    <a:pt x="92127" y="23031"/>
                    <a:pt x="92127" y="21952"/>
                    <a:pt x="91655" y="21412"/>
                  </a:cubicBezTo>
                  <a:cubicBezTo>
                    <a:pt x="91183" y="19799"/>
                    <a:pt x="90238" y="19260"/>
                    <a:pt x="89288" y="17107"/>
                  </a:cubicBezTo>
                  <a:cubicBezTo>
                    <a:pt x="89288" y="16568"/>
                    <a:pt x="89288" y="16028"/>
                    <a:pt x="88816" y="15489"/>
                  </a:cubicBezTo>
                  <a:cubicBezTo>
                    <a:pt x="88816" y="14949"/>
                    <a:pt x="88344" y="13870"/>
                    <a:pt x="88344" y="13337"/>
                  </a:cubicBezTo>
                  <a:cubicBezTo>
                    <a:pt x="87872" y="12797"/>
                    <a:pt x="87400" y="13337"/>
                    <a:pt x="86927" y="12797"/>
                  </a:cubicBezTo>
                  <a:cubicBezTo>
                    <a:pt x="86927" y="12258"/>
                    <a:pt x="86927" y="11718"/>
                    <a:pt x="86927" y="11718"/>
                  </a:cubicBezTo>
                  <a:cubicBezTo>
                    <a:pt x="86455" y="11179"/>
                    <a:pt x="85983" y="12258"/>
                    <a:pt x="85038" y="11718"/>
                  </a:cubicBezTo>
                  <a:cubicBezTo>
                    <a:pt x="85038" y="11718"/>
                    <a:pt x="84566" y="10639"/>
                    <a:pt x="84566" y="10639"/>
                  </a:cubicBezTo>
                  <a:cubicBezTo>
                    <a:pt x="83622" y="10100"/>
                    <a:pt x="83150" y="10639"/>
                    <a:pt x="82677" y="10639"/>
                  </a:cubicBezTo>
                  <a:cubicBezTo>
                    <a:pt x="82205" y="10639"/>
                    <a:pt x="81733" y="10639"/>
                    <a:pt x="81733" y="10639"/>
                  </a:cubicBezTo>
                  <a:cubicBezTo>
                    <a:pt x="81261" y="10639"/>
                    <a:pt x="81261" y="9560"/>
                    <a:pt x="80788" y="9560"/>
                  </a:cubicBezTo>
                  <a:cubicBezTo>
                    <a:pt x="80788" y="9560"/>
                    <a:pt x="80316" y="9560"/>
                    <a:pt x="80316" y="9560"/>
                  </a:cubicBezTo>
                  <a:cubicBezTo>
                    <a:pt x="79844" y="9026"/>
                    <a:pt x="79372" y="9026"/>
                    <a:pt x="78900" y="7947"/>
                  </a:cubicBezTo>
                  <a:cubicBezTo>
                    <a:pt x="78900" y="7408"/>
                    <a:pt x="79372" y="7408"/>
                    <a:pt x="78427" y="6868"/>
                  </a:cubicBezTo>
                  <a:cubicBezTo>
                    <a:pt x="78427" y="6868"/>
                    <a:pt x="78427" y="6868"/>
                    <a:pt x="78427" y="6868"/>
                  </a:cubicBezTo>
                  <a:cubicBezTo>
                    <a:pt x="77950" y="6868"/>
                    <a:pt x="77950" y="6329"/>
                    <a:pt x="77477" y="6329"/>
                  </a:cubicBezTo>
                  <a:cubicBezTo>
                    <a:pt x="77477" y="5789"/>
                    <a:pt x="76061" y="5789"/>
                    <a:pt x="76061" y="5255"/>
                  </a:cubicBezTo>
                  <a:cubicBezTo>
                    <a:pt x="75588" y="4176"/>
                    <a:pt x="77005" y="4716"/>
                    <a:pt x="75588" y="3637"/>
                  </a:cubicBezTo>
                  <a:cubicBezTo>
                    <a:pt x="75116" y="3097"/>
                    <a:pt x="74644" y="3097"/>
                    <a:pt x="74644" y="2558"/>
                  </a:cubicBezTo>
                  <a:cubicBezTo>
                    <a:pt x="74644" y="2018"/>
                    <a:pt x="75116" y="2018"/>
                    <a:pt x="75116" y="2018"/>
                  </a:cubicBezTo>
                  <a:cubicBezTo>
                    <a:pt x="75116" y="1484"/>
                    <a:pt x="75116" y="1484"/>
                    <a:pt x="75116" y="1484"/>
                  </a:cubicBezTo>
                  <a:cubicBezTo>
                    <a:pt x="75116" y="1484"/>
                    <a:pt x="75116" y="406"/>
                    <a:pt x="75116" y="406"/>
                  </a:cubicBezTo>
                  <a:cubicBezTo>
                    <a:pt x="74644" y="-133"/>
                    <a:pt x="74644" y="-133"/>
                    <a:pt x="73700" y="406"/>
                  </a:cubicBezTo>
                  <a:cubicBezTo>
                    <a:pt x="73700" y="406"/>
                    <a:pt x="73227" y="406"/>
                    <a:pt x="73227" y="406"/>
                  </a:cubicBezTo>
                  <a:cubicBezTo>
                    <a:pt x="72283" y="945"/>
                    <a:pt x="71338" y="-133"/>
                    <a:pt x="70394" y="406"/>
                  </a:cubicBezTo>
                  <a:cubicBezTo>
                    <a:pt x="69922" y="945"/>
                    <a:pt x="69922" y="406"/>
                    <a:pt x="69450" y="945"/>
                  </a:cubicBezTo>
                  <a:cubicBezTo>
                    <a:pt x="69450" y="1484"/>
                    <a:pt x="68977" y="1484"/>
                    <a:pt x="69450" y="2018"/>
                  </a:cubicBezTo>
                  <a:cubicBezTo>
                    <a:pt x="69450" y="2558"/>
                    <a:pt x="69450" y="2558"/>
                    <a:pt x="69450" y="3097"/>
                  </a:cubicBezTo>
                  <a:cubicBezTo>
                    <a:pt x="69450" y="3637"/>
                    <a:pt x="69450" y="4176"/>
                    <a:pt x="68977" y="4716"/>
                  </a:cubicBezTo>
                  <a:cubicBezTo>
                    <a:pt x="68505" y="5789"/>
                    <a:pt x="68033" y="5789"/>
                    <a:pt x="67088" y="6329"/>
                  </a:cubicBezTo>
                  <a:cubicBezTo>
                    <a:pt x="66616" y="6329"/>
                    <a:pt x="66616" y="6868"/>
                    <a:pt x="66616" y="6868"/>
                  </a:cubicBezTo>
                  <a:cubicBezTo>
                    <a:pt x="66144" y="6868"/>
                    <a:pt x="65666" y="6868"/>
                    <a:pt x="65666" y="6868"/>
                  </a:cubicBezTo>
                  <a:cubicBezTo>
                    <a:pt x="64722" y="6868"/>
                    <a:pt x="64250" y="6868"/>
                    <a:pt x="63777" y="7408"/>
                  </a:cubicBezTo>
                  <a:cubicBezTo>
                    <a:pt x="63305" y="8487"/>
                    <a:pt x="62833" y="10100"/>
                    <a:pt x="62833" y="11179"/>
                  </a:cubicBezTo>
                  <a:cubicBezTo>
                    <a:pt x="62833" y="12797"/>
                    <a:pt x="63305" y="14410"/>
                    <a:pt x="63305" y="15489"/>
                  </a:cubicBezTo>
                  <a:cubicBezTo>
                    <a:pt x="63777" y="16568"/>
                    <a:pt x="63777" y="17107"/>
                    <a:pt x="63305" y="17641"/>
                  </a:cubicBezTo>
                  <a:cubicBezTo>
                    <a:pt x="63305" y="17641"/>
                    <a:pt x="62833" y="18181"/>
                    <a:pt x="62833" y="18181"/>
                  </a:cubicBezTo>
                  <a:cubicBezTo>
                    <a:pt x="62833" y="18720"/>
                    <a:pt x="62833" y="18720"/>
                    <a:pt x="62361" y="18720"/>
                  </a:cubicBezTo>
                  <a:cubicBezTo>
                    <a:pt x="61888" y="19260"/>
                    <a:pt x="61416" y="18720"/>
                    <a:pt x="60944" y="19260"/>
                  </a:cubicBezTo>
                  <a:cubicBezTo>
                    <a:pt x="60944" y="19799"/>
                    <a:pt x="60472" y="19799"/>
                    <a:pt x="60000" y="20339"/>
                  </a:cubicBezTo>
                  <a:cubicBezTo>
                    <a:pt x="60000" y="20339"/>
                    <a:pt x="59527" y="21412"/>
                    <a:pt x="59055" y="20878"/>
                  </a:cubicBezTo>
                  <a:cubicBezTo>
                    <a:pt x="58111" y="20878"/>
                    <a:pt x="59055" y="20878"/>
                    <a:pt x="59055" y="20339"/>
                  </a:cubicBezTo>
                  <a:cubicBezTo>
                    <a:pt x="58583" y="19260"/>
                    <a:pt x="57166" y="19260"/>
                    <a:pt x="56694" y="19260"/>
                  </a:cubicBezTo>
                  <a:cubicBezTo>
                    <a:pt x="55277" y="19260"/>
                    <a:pt x="54805" y="19799"/>
                    <a:pt x="53383" y="19260"/>
                  </a:cubicBezTo>
                  <a:cubicBezTo>
                    <a:pt x="52438" y="18720"/>
                    <a:pt x="51966" y="18720"/>
                    <a:pt x="51494" y="18181"/>
                  </a:cubicBezTo>
                  <a:cubicBezTo>
                    <a:pt x="51494" y="18181"/>
                    <a:pt x="50550" y="17641"/>
                    <a:pt x="50077" y="17641"/>
                  </a:cubicBezTo>
                  <a:cubicBezTo>
                    <a:pt x="49605" y="17641"/>
                    <a:pt x="49605" y="18181"/>
                    <a:pt x="49605" y="19260"/>
                  </a:cubicBezTo>
                  <a:cubicBezTo>
                    <a:pt x="49605" y="20339"/>
                    <a:pt x="49133" y="21412"/>
                    <a:pt x="48661" y="22491"/>
                  </a:cubicBezTo>
                  <a:cubicBezTo>
                    <a:pt x="47716" y="25183"/>
                    <a:pt x="47244" y="27880"/>
                    <a:pt x="46300" y="30572"/>
                  </a:cubicBezTo>
                  <a:cubicBezTo>
                    <a:pt x="46300" y="30572"/>
                    <a:pt x="45827" y="31651"/>
                    <a:pt x="45827" y="32191"/>
                  </a:cubicBezTo>
                  <a:cubicBezTo>
                    <a:pt x="45827" y="32730"/>
                    <a:pt x="46772" y="32730"/>
                    <a:pt x="47244" y="32730"/>
                  </a:cubicBezTo>
                  <a:cubicBezTo>
                    <a:pt x="47716" y="33264"/>
                    <a:pt x="47716" y="33804"/>
                    <a:pt x="47716" y="34343"/>
                  </a:cubicBezTo>
                  <a:cubicBezTo>
                    <a:pt x="47244" y="35422"/>
                    <a:pt x="47244" y="35962"/>
                    <a:pt x="46300" y="35422"/>
                  </a:cubicBezTo>
                  <a:cubicBezTo>
                    <a:pt x="45827" y="34883"/>
                    <a:pt x="45827" y="34343"/>
                    <a:pt x="44883" y="34883"/>
                  </a:cubicBezTo>
                  <a:cubicBezTo>
                    <a:pt x="44411" y="35422"/>
                    <a:pt x="43938" y="35422"/>
                    <a:pt x="43466" y="34883"/>
                  </a:cubicBezTo>
                  <a:cubicBezTo>
                    <a:pt x="42522" y="34343"/>
                    <a:pt x="43466" y="33264"/>
                    <a:pt x="42050" y="34343"/>
                  </a:cubicBezTo>
                  <a:cubicBezTo>
                    <a:pt x="40627" y="34883"/>
                    <a:pt x="39211" y="35422"/>
                    <a:pt x="38266" y="35422"/>
                  </a:cubicBezTo>
                  <a:cubicBezTo>
                    <a:pt x="37322" y="35422"/>
                    <a:pt x="36850" y="35422"/>
                    <a:pt x="36377" y="35962"/>
                  </a:cubicBezTo>
                  <a:cubicBezTo>
                    <a:pt x="35905" y="35962"/>
                    <a:pt x="35905" y="35962"/>
                    <a:pt x="35433" y="36501"/>
                  </a:cubicBezTo>
                  <a:cubicBezTo>
                    <a:pt x="34961" y="36501"/>
                    <a:pt x="34488" y="36501"/>
                    <a:pt x="34016" y="36501"/>
                  </a:cubicBezTo>
                  <a:cubicBezTo>
                    <a:pt x="33544" y="36501"/>
                    <a:pt x="33072" y="37575"/>
                    <a:pt x="33072" y="37575"/>
                  </a:cubicBezTo>
                  <a:cubicBezTo>
                    <a:pt x="33072" y="39193"/>
                    <a:pt x="35433" y="38114"/>
                    <a:pt x="35905" y="38654"/>
                  </a:cubicBezTo>
                  <a:cubicBezTo>
                    <a:pt x="36377" y="39733"/>
                    <a:pt x="35905" y="39193"/>
                    <a:pt x="35905" y="39733"/>
                  </a:cubicBezTo>
                  <a:cubicBezTo>
                    <a:pt x="35433" y="39733"/>
                    <a:pt x="35433" y="40806"/>
                    <a:pt x="35433" y="40806"/>
                  </a:cubicBezTo>
                  <a:cubicBezTo>
                    <a:pt x="35433" y="41885"/>
                    <a:pt x="35433" y="43503"/>
                    <a:pt x="35433" y="44577"/>
                  </a:cubicBezTo>
                  <a:cubicBezTo>
                    <a:pt x="35905" y="45116"/>
                    <a:pt x="36377" y="46195"/>
                    <a:pt x="36377" y="46735"/>
                  </a:cubicBezTo>
                  <a:cubicBezTo>
                    <a:pt x="36850" y="47814"/>
                    <a:pt x="37322" y="48348"/>
                    <a:pt x="37322" y="49427"/>
                  </a:cubicBezTo>
                  <a:cubicBezTo>
                    <a:pt x="37322" y="49966"/>
                    <a:pt x="37322" y="50506"/>
                    <a:pt x="37322" y="51045"/>
                  </a:cubicBezTo>
                  <a:cubicBezTo>
                    <a:pt x="37322" y="51045"/>
                    <a:pt x="38266" y="51585"/>
                    <a:pt x="37794" y="52658"/>
                  </a:cubicBezTo>
                  <a:cubicBezTo>
                    <a:pt x="37322" y="52658"/>
                    <a:pt x="37322" y="52124"/>
                    <a:pt x="36850" y="52124"/>
                  </a:cubicBezTo>
                  <a:cubicBezTo>
                    <a:pt x="36850" y="52124"/>
                    <a:pt x="35905" y="53197"/>
                    <a:pt x="35433" y="53197"/>
                  </a:cubicBezTo>
                  <a:cubicBezTo>
                    <a:pt x="35433" y="54276"/>
                    <a:pt x="37794" y="53737"/>
                    <a:pt x="35905" y="54816"/>
                  </a:cubicBezTo>
                  <a:cubicBezTo>
                    <a:pt x="34961" y="54816"/>
                    <a:pt x="34488" y="55355"/>
                    <a:pt x="34488" y="56429"/>
                  </a:cubicBezTo>
                  <a:cubicBezTo>
                    <a:pt x="34488" y="56968"/>
                    <a:pt x="34961" y="58047"/>
                    <a:pt x="34961" y="58587"/>
                  </a:cubicBezTo>
                  <a:cubicBezTo>
                    <a:pt x="34961" y="59126"/>
                    <a:pt x="34961" y="59666"/>
                    <a:pt x="34961" y="60200"/>
                  </a:cubicBezTo>
                  <a:cubicBezTo>
                    <a:pt x="34961" y="59666"/>
                    <a:pt x="34961" y="60739"/>
                    <a:pt x="34961" y="60739"/>
                  </a:cubicBezTo>
                  <a:cubicBezTo>
                    <a:pt x="34961" y="61818"/>
                    <a:pt x="34016" y="61279"/>
                    <a:pt x="33544" y="61279"/>
                  </a:cubicBezTo>
                  <a:cubicBezTo>
                    <a:pt x="33072" y="61279"/>
                    <a:pt x="33072" y="61818"/>
                    <a:pt x="32600" y="61818"/>
                  </a:cubicBezTo>
                  <a:cubicBezTo>
                    <a:pt x="32600" y="61818"/>
                    <a:pt x="32600" y="62358"/>
                    <a:pt x="32600" y="62358"/>
                  </a:cubicBezTo>
                  <a:cubicBezTo>
                    <a:pt x="32127" y="62897"/>
                    <a:pt x="32127" y="62358"/>
                    <a:pt x="31655" y="62358"/>
                  </a:cubicBezTo>
                  <a:cubicBezTo>
                    <a:pt x="31183" y="62897"/>
                    <a:pt x="30711" y="63437"/>
                    <a:pt x="30238" y="63437"/>
                  </a:cubicBezTo>
                  <a:cubicBezTo>
                    <a:pt x="30238" y="63437"/>
                    <a:pt x="30238" y="63437"/>
                    <a:pt x="29761" y="63437"/>
                  </a:cubicBezTo>
                  <a:cubicBezTo>
                    <a:pt x="29761" y="63437"/>
                    <a:pt x="29761" y="63437"/>
                    <a:pt x="29288" y="63971"/>
                  </a:cubicBezTo>
                  <a:cubicBezTo>
                    <a:pt x="28816" y="63971"/>
                    <a:pt x="28344" y="63971"/>
                    <a:pt x="27872" y="64510"/>
                  </a:cubicBezTo>
                  <a:cubicBezTo>
                    <a:pt x="27400" y="65050"/>
                    <a:pt x="25983" y="65589"/>
                    <a:pt x="25511" y="66129"/>
                  </a:cubicBezTo>
                  <a:cubicBezTo>
                    <a:pt x="25038" y="66668"/>
                    <a:pt x="25038" y="67208"/>
                    <a:pt x="24566" y="67741"/>
                  </a:cubicBezTo>
                  <a:cubicBezTo>
                    <a:pt x="24094" y="68281"/>
                    <a:pt x="24094" y="68820"/>
                    <a:pt x="23622" y="68820"/>
                  </a:cubicBezTo>
                  <a:cubicBezTo>
                    <a:pt x="23150" y="69360"/>
                    <a:pt x="22677" y="68820"/>
                    <a:pt x="22205" y="68820"/>
                  </a:cubicBezTo>
                  <a:cubicBezTo>
                    <a:pt x="21733" y="69360"/>
                    <a:pt x="21261" y="69360"/>
                    <a:pt x="20788" y="69360"/>
                  </a:cubicBezTo>
                  <a:cubicBezTo>
                    <a:pt x="20316" y="69899"/>
                    <a:pt x="20316" y="69360"/>
                    <a:pt x="19372" y="69360"/>
                  </a:cubicBezTo>
                  <a:cubicBezTo>
                    <a:pt x="18900" y="69360"/>
                    <a:pt x="17477" y="68820"/>
                    <a:pt x="17005" y="69899"/>
                  </a:cubicBezTo>
                  <a:cubicBezTo>
                    <a:pt x="16533" y="69899"/>
                    <a:pt x="17005" y="70439"/>
                    <a:pt x="16533" y="70439"/>
                  </a:cubicBezTo>
                  <a:cubicBezTo>
                    <a:pt x="16533" y="70978"/>
                    <a:pt x="16061" y="70978"/>
                    <a:pt x="16061" y="71518"/>
                  </a:cubicBezTo>
                  <a:cubicBezTo>
                    <a:pt x="15588" y="72052"/>
                    <a:pt x="15588" y="73670"/>
                    <a:pt x="14644" y="74210"/>
                  </a:cubicBezTo>
                  <a:cubicBezTo>
                    <a:pt x="13700" y="74749"/>
                    <a:pt x="14644" y="74210"/>
                    <a:pt x="14172" y="74210"/>
                  </a:cubicBezTo>
                  <a:cubicBezTo>
                    <a:pt x="13700" y="74210"/>
                    <a:pt x="13700" y="74210"/>
                    <a:pt x="13700" y="74210"/>
                  </a:cubicBezTo>
                  <a:cubicBezTo>
                    <a:pt x="13227" y="74210"/>
                    <a:pt x="13227" y="74210"/>
                    <a:pt x="13227" y="74210"/>
                  </a:cubicBezTo>
                  <a:cubicBezTo>
                    <a:pt x="12283" y="74749"/>
                    <a:pt x="11811" y="75289"/>
                    <a:pt x="10866" y="75289"/>
                  </a:cubicBezTo>
                  <a:cubicBezTo>
                    <a:pt x="10866" y="74749"/>
                    <a:pt x="10866" y="74749"/>
                    <a:pt x="10866" y="74210"/>
                  </a:cubicBezTo>
                  <a:cubicBezTo>
                    <a:pt x="10866" y="74210"/>
                    <a:pt x="10866" y="74210"/>
                    <a:pt x="10866" y="74210"/>
                  </a:cubicBezTo>
                  <a:cubicBezTo>
                    <a:pt x="10866" y="73670"/>
                    <a:pt x="10394" y="73670"/>
                    <a:pt x="10394" y="73670"/>
                  </a:cubicBezTo>
                  <a:cubicBezTo>
                    <a:pt x="10394" y="71518"/>
                    <a:pt x="9450" y="73131"/>
                    <a:pt x="8505" y="73670"/>
                  </a:cubicBezTo>
                  <a:cubicBezTo>
                    <a:pt x="8033" y="74210"/>
                    <a:pt x="7561" y="73670"/>
                    <a:pt x="7088" y="73670"/>
                  </a:cubicBezTo>
                  <a:cubicBezTo>
                    <a:pt x="6616" y="73670"/>
                    <a:pt x="6616" y="73131"/>
                    <a:pt x="6144" y="73670"/>
                  </a:cubicBezTo>
                  <a:cubicBezTo>
                    <a:pt x="6144" y="74210"/>
                    <a:pt x="6616" y="74210"/>
                    <a:pt x="6616" y="74749"/>
                  </a:cubicBezTo>
                  <a:cubicBezTo>
                    <a:pt x="5666" y="74749"/>
                    <a:pt x="5194" y="75289"/>
                    <a:pt x="4722" y="75823"/>
                  </a:cubicBezTo>
                  <a:cubicBezTo>
                    <a:pt x="3777" y="76902"/>
                    <a:pt x="3777" y="76362"/>
                    <a:pt x="3305" y="76362"/>
                  </a:cubicBezTo>
                  <a:cubicBezTo>
                    <a:pt x="2361" y="76902"/>
                    <a:pt x="1416" y="77981"/>
                    <a:pt x="944" y="78520"/>
                  </a:cubicBezTo>
                  <a:cubicBezTo>
                    <a:pt x="944" y="79593"/>
                    <a:pt x="1888" y="80672"/>
                    <a:pt x="1416" y="81212"/>
                  </a:cubicBezTo>
                  <a:cubicBezTo>
                    <a:pt x="944" y="81751"/>
                    <a:pt x="472" y="81751"/>
                    <a:pt x="0" y="81751"/>
                  </a:cubicBezTo>
                  <a:cubicBezTo>
                    <a:pt x="0" y="81751"/>
                    <a:pt x="0" y="82291"/>
                    <a:pt x="0" y="82830"/>
                  </a:cubicBezTo>
                  <a:cubicBezTo>
                    <a:pt x="0" y="83364"/>
                    <a:pt x="0" y="83904"/>
                    <a:pt x="472" y="84443"/>
                  </a:cubicBezTo>
                  <a:cubicBezTo>
                    <a:pt x="472" y="84983"/>
                    <a:pt x="944" y="84983"/>
                    <a:pt x="944" y="85522"/>
                  </a:cubicBezTo>
                  <a:cubicBezTo>
                    <a:pt x="944" y="86062"/>
                    <a:pt x="944" y="85522"/>
                    <a:pt x="472" y="86062"/>
                  </a:cubicBezTo>
                  <a:cubicBezTo>
                    <a:pt x="472" y="86601"/>
                    <a:pt x="472" y="86062"/>
                    <a:pt x="472" y="87135"/>
                  </a:cubicBezTo>
                  <a:cubicBezTo>
                    <a:pt x="944" y="87675"/>
                    <a:pt x="944" y="88214"/>
                    <a:pt x="1416" y="88754"/>
                  </a:cubicBezTo>
                  <a:cubicBezTo>
                    <a:pt x="1888" y="88754"/>
                    <a:pt x="1888" y="88754"/>
                    <a:pt x="2361" y="88754"/>
                  </a:cubicBezTo>
                  <a:cubicBezTo>
                    <a:pt x="2361" y="88754"/>
                    <a:pt x="2361" y="88214"/>
                    <a:pt x="2361" y="88214"/>
                  </a:cubicBezTo>
                  <a:cubicBezTo>
                    <a:pt x="3305" y="87135"/>
                    <a:pt x="4722" y="88214"/>
                    <a:pt x="5666" y="88754"/>
                  </a:cubicBezTo>
                  <a:cubicBezTo>
                    <a:pt x="5666" y="88754"/>
                    <a:pt x="6144" y="88754"/>
                    <a:pt x="6144" y="89293"/>
                  </a:cubicBezTo>
                  <a:cubicBezTo>
                    <a:pt x="6616" y="89833"/>
                    <a:pt x="6144" y="89833"/>
                    <a:pt x="6144" y="90372"/>
                  </a:cubicBezTo>
                  <a:cubicBezTo>
                    <a:pt x="5666" y="91985"/>
                    <a:pt x="6616" y="92525"/>
                    <a:pt x="6616" y="93064"/>
                  </a:cubicBezTo>
                  <a:cubicBezTo>
                    <a:pt x="6616" y="93604"/>
                    <a:pt x="6616" y="93604"/>
                    <a:pt x="6616" y="94143"/>
                  </a:cubicBezTo>
                  <a:cubicBezTo>
                    <a:pt x="6616" y="93604"/>
                    <a:pt x="7088" y="94682"/>
                    <a:pt x="7088" y="94682"/>
                  </a:cubicBezTo>
                  <a:cubicBezTo>
                    <a:pt x="7088" y="94682"/>
                    <a:pt x="6616" y="95216"/>
                    <a:pt x="6616" y="95756"/>
                  </a:cubicBezTo>
                  <a:cubicBezTo>
                    <a:pt x="6616" y="96295"/>
                    <a:pt x="7561" y="97374"/>
                    <a:pt x="8033" y="97374"/>
                  </a:cubicBezTo>
                  <a:cubicBezTo>
                    <a:pt x="8033" y="97374"/>
                    <a:pt x="8033" y="97374"/>
                    <a:pt x="7561" y="97914"/>
                  </a:cubicBezTo>
                  <a:cubicBezTo>
                    <a:pt x="7561" y="97914"/>
                    <a:pt x="7561" y="97914"/>
                    <a:pt x="7088" y="98453"/>
                  </a:cubicBezTo>
                  <a:cubicBezTo>
                    <a:pt x="6616" y="98453"/>
                    <a:pt x="6616" y="98987"/>
                    <a:pt x="6144" y="98987"/>
                  </a:cubicBezTo>
                  <a:cubicBezTo>
                    <a:pt x="6144" y="98987"/>
                    <a:pt x="6144" y="98453"/>
                    <a:pt x="5666" y="98453"/>
                  </a:cubicBezTo>
                  <a:cubicBezTo>
                    <a:pt x="5666" y="98453"/>
                    <a:pt x="5666" y="98453"/>
                    <a:pt x="5666" y="98453"/>
                  </a:cubicBezTo>
                  <a:cubicBezTo>
                    <a:pt x="5194" y="98453"/>
                    <a:pt x="4722" y="98453"/>
                    <a:pt x="4722" y="98987"/>
                  </a:cubicBezTo>
                  <a:cubicBezTo>
                    <a:pt x="4250" y="98987"/>
                    <a:pt x="3777" y="99527"/>
                    <a:pt x="4722" y="100066"/>
                  </a:cubicBezTo>
                  <a:cubicBezTo>
                    <a:pt x="5194" y="100606"/>
                    <a:pt x="6616" y="100066"/>
                    <a:pt x="6616" y="101145"/>
                  </a:cubicBezTo>
                  <a:cubicBezTo>
                    <a:pt x="7088" y="100606"/>
                    <a:pt x="7561" y="100606"/>
                    <a:pt x="8033" y="100606"/>
                  </a:cubicBezTo>
                  <a:cubicBezTo>
                    <a:pt x="8505" y="100606"/>
                    <a:pt x="8977" y="101145"/>
                    <a:pt x="9450" y="101145"/>
                  </a:cubicBezTo>
                  <a:cubicBezTo>
                    <a:pt x="9450" y="101685"/>
                    <a:pt x="9450" y="102224"/>
                    <a:pt x="9450" y="102224"/>
                  </a:cubicBezTo>
                  <a:cubicBezTo>
                    <a:pt x="9922" y="102758"/>
                    <a:pt x="9922" y="102224"/>
                    <a:pt x="10394" y="102224"/>
                  </a:cubicBezTo>
                  <a:cubicBezTo>
                    <a:pt x="10866" y="102224"/>
                    <a:pt x="11338" y="102758"/>
                    <a:pt x="11811" y="103298"/>
                  </a:cubicBezTo>
                  <a:cubicBezTo>
                    <a:pt x="12283" y="103837"/>
                    <a:pt x="12283" y="104916"/>
                    <a:pt x="12283" y="105995"/>
                  </a:cubicBezTo>
                  <a:cubicBezTo>
                    <a:pt x="12283" y="105995"/>
                    <a:pt x="12755" y="105995"/>
                    <a:pt x="12283" y="106529"/>
                  </a:cubicBezTo>
                  <a:cubicBezTo>
                    <a:pt x="12283" y="106529"/>
                    <a:pt x="11811" y="107068"/>
                    <a:pt x="11811" y="107068"/>
                  </a:cubicBezTo>
                  <a:cubicBezTo>
                    <a:pt x="12283" y="107608"/>
                    <a:pt x="12283" y="107608"/>
                    <a:pt x="12283" y="108147"/>
                  </a:cubicBezTo>
                  <a:cubicBezTo>
                    <a:pt x="12755" y="108147"/>
                    <a:pt x="12755" y="108147"/>
                    <a:pt x="13227" y="108147"/>
                  </a:cubicBezTo>
                  <a:cubicBezTo>
                    <a:pt x="13227" y="108147"/>
                    <a:pt x="13227" y="108687"/>
                    <a:pt x="13227" y="108687"/>
                  </a:cubicBezTo>
                  <a:cubicBezTo>
                    <a:pt x="13700" y="109226"/>
                    <a:pt x="13227" y="109226"/>
                    <a:pt x="13700" y="109226"/>
                  </a:cubicBezTo>
                  <a:cubicBezTo>
                    <a:pt x="14172" y="109226"/>
                    <a:pt x="14172" y="109226"/>
                    <a:pt x="14644" y="109226"/>
                  </a:cubicBezTo>
                  <a:cubicBezTo>
                    <a:pt x="15116" y="109226"/>
                    <a:pt x="15116" y="108687"/>
                    <a:pt x="15588" y="108687"/>
                  </a:cubicBezTo>
                  <a:cubicBezTo>
                    <a:pt x="15588" y="109226"/>
                    <a:pt x="15588" y="109226"/>
                    <a:pt x="15588" y="109766"/>
                  </a:cubicBezTo>
                  <a:cubicBezTo>
                    <a:pt x="15588" y="109766"/>
                    <a:pt x="16061" y="109766"/>
                    <a:pt x="16061" y="109766"/>
                  </a:cubicBezTo>
                  <a:cubicBezTo>
                    <a:pt x="16061" y="110305"/>
                    <a:pt x="16533" y="110305"/>
                    <a:pt x="16533" y="110305"/>
                  </a:cubicBezTo>
                  <a:cubicBezTo>
                    <a:pt x="17005" y="110839"/>
                    <a:pt x="17950" y="110839"/>
                    <a:pt x="18427" y="111379"/>
                  </a:cubicBezTo>
                  <a:cubicBezTo>
                    <a:pt x="18900" y="111379"/>
                    <a:pt x="19372" y="111918"/>
                    <a:pt x="19844" y="111918"/>
                  </a:cubicBezTo>
                  <a:cubicBezTo>
                    <a:pt x="20316" y="111918"/>
                    <a:pt x="20788" y="111918"/>
                    <a:pt x="20788" y="111918"/>
                  </a:cubicBezTo>
                  <a:cubicBezTo>
                    <a:pt x="21261" y="111918"/>
                    <a:pt x="21733" y="111379"/>
                    <a:pt x="21733" y="111379"/>
                  </a:cubicBezTo>
                  <a:cubicBezTo>
                    <a:pt x="22205" y="111918"/>
                    <a:pt x="22205" y="111918"/>
                    <a:pt x="22205" y="111918"/>
                  </a:cubicBezTo>
                  <a:cubicBezTo>
                    <a:pt x="22677" y="111918"/>
                    <a:pt x="23150" y="111918"/>
                    <a:pt x="23150" y="111918"/>
                  </a:cubicBezTo>
                  <a:cubicBezTo>
                    <a:pt x="23622" y="111918"/>
                    <a:pt x="23150" y="111918"/>
                    <a:pt x="23150" y="112997"/>
                  </a:cubicBezTo>
                  <a:cubicBezTo>
                    <a:pt x="23150" y="113537"/>
                    <a:pt x="23622" y="114076"/>
                    <a:pt x="23622" y="114610"/>
                  </a:cubicBezTo>
                  <a:cubicBezTo>
                    <a:pt x="24094" y="115689"/>
                    <a:pt x="24094" y="116229"/>
                    <a:pt x="24566" y="117308"/>
                  </a:cubicBezTo>
                  <a:cubicBezTo>
                    <a:pt x="25038" y="118921"/>
                    <a:pt x="25983" y="118381"/>
                    <a:pt x="26927" y="118921"/>
                  </a:cubicBezTo>
                  <a:cubicBezTo>
                    <a:pt x="27400" y="119460"/>
                    <a:pt x="27872" y="119999"/>
                    <a:pt x="28344" y="119999"/>
                  </a:cubicBezTo>
                  <a:cubicBezTo>
                    <a:pt x="29288" y="119999"/>
                    <a:pt x="29761" y="119460"/>
                    <a:pt x="30711" y="119460"/>
                  </a:cubicBezTo>
                  <a:cubicBezTo>
                    <a:pt x="31183" y="119460"/>
                    <a:pt x="31183" y="118921"/>
                    <a:pt x="31655" y="119460"/>
                  </a:cubicBezTo>
                  <a:cubicBezTo>
                    <a:pt x="31655" y="119460"/>
                    <a:pt x="32127" y="119460"/>
                    <a:pt x="32600" y="119460"/>
                  </a:cubicBezTo>
                  <a:cubicBezTo>
                    <a:pt x="32600" y="119460"/>
                    <a:pt x="33544" y="117847"/>
                    <a:pt x="33544" y="117847"/>
                  </a:cubicBezTo>
                  <a:cubicBezTo>
                    <a:pt x="33544" y="117308"/>
                    <a:pt x="33072" y="116229"/>
                    <a:pt x="33072" y="115689"/>
                  </a:cubicBezTo>
                  <a:cubicBezTo>
                    <a:pt x="33072" y="115689"/>
                    <a:pt x="33544" y="115689"/>
                    <a:pt x="33544" y="115689"/>
                  </a:cubicBezTo>
                  <a:cubicBezTo>
                    <a:pt x="34016" y="115150"/>
                    <a:pt x="34016" y="115150"/>
                    <a:pt x="34016" y="115150"/>
                  </a:cubicBezTo>
                  <a:cubicBezTo>
                    <a:pt x="34016" y="115150"/>
                    <a:pt x="34016" y="114610"/>
                    <a:pt x="34016" y="114076"/>
                  </a:cubicBezTo>
                  <a:cubicBezTo>
                    <a:pt x="34016" y="114076"/>
                    <a:pt x="34488" y="113537"/>
                    <a:pt x="34488" y="113537"/>
                  </a:cubicBezTo>
                  <a:cubicBezTo>
                    <a:pt x="34961" y="112458"/>
                    <a:pt x="34961" y="111379"/>
                    <a:pt x="35433" y="111379"/>
                  </a:cubicBezTo>
                  <a:cubicBezTo>
                    <a:pt x="35433" y="111379"/>
                    <a:pt x="36377" y="112458"/>
                    <a:pt x="36377" y="112458"/>
                  </a:cubicBezTo>
                  <a:cubicBezTo>
                    <a:pt x="36850" y="112458"/>
                    <a:pt x="36850" y="112458"/>
                    <a:pt x="37322" y="112458"/>
                  </a:cubicBezTo>
                  <a:cubicBezTo>
                    <a:pt x="37794" y="112458"/>
                    <a:pt x="38738" y="112997"/>
                    <a:pt x="38738" y="112997"/>
                  </a:cubicBezTo>
                  <a:cubicBezTo>
                    <a:pt x="39211" y="112997"/>
                    <a:pt x="39211" y="112458"/>
                    <a:pt x="39683" y="112458"/>
                  </a:cubicBezTo>
                  <a:cubicBezTo>
                    <a:pt x="39683" y="112458"/>
                    <a:pt x="40155" y="112997"/>
                    <a:pt x="40155" y="112997"/>
                  </a:cubicBezTo>
                  <a:cubicBezTo>
                    <a:pt x="40627" y="112997"/>
                    <a:pt x="41100" y="112997"/>
                    <a:pt x="41100" y="112997"/>
                  </a:cubicBezTo>
                  <a:cubicBezTo>
                    <a:pt x="41572" y="112997"/>
                    <a:pt x="41572" y="113537"/>
                    <a:pt x="42050" y="113537"/>
                  </a:cubicBezTo>
                  <a:cubicBezTo>
                    <a:pt x="42522" y="113537"/>
                    <a:pt x="42994" y="113537"/>
                    <a:pt x="43466" y="113537"/>
                  </a:cubicBezTo>
                  <a:cubicBezTo>
                    <a:pt x="44411" y="112997"/>
                    <a:pt x="44411" y="112458"/>
                    <a:pt x="45355" y="111918"/>
                  </a:cubicBezTo>
                  <a:cubicBezTo>
                    <a:pt x="45355" y="111379"/>
                    <a:pt x="45827" y="111379"/>
                    <a:pt x="45827" y="110839"/>
                  </a:cubicBezTo>
                  <a:cubicBezTo>
                    <a:pt x="46300" y="110839"/>
                    <a:pt x="45827" y="110839"/>
                    <a:pt x="46300" y="110305"/>
                  </a:cubicBezTo>
                  <a:cubicBezTo>
                    <a:pt x="46772" y="110305"/>
                    <a:pt x="47244" y="110305"/>
                    <a:pt x="47244" y="110305"/>
                  </a:cubicBezTo>
                  <a:cubicBezTo>
                    <a:pt x="47716" y="110305"/>
                    <a:pt x="48188" y="110305"/>
                    <a:pt x="48661" y="110305"/>
                  </a:cubicBezTo>
                  <a:cubicBezTo>
                    <a:pt x="50077" y="110305"/>
                    <a:pt x="49133" y="111918"/>
                    <a:pt x="50077" y="112458"/>
                  </a:cubicBezTo>
                  <a:cubicBezTo>
                    <a:pt x="50550" y="112458"/>
                    <a:pt x="51494" y="112458"/>
                    <a:pt x="51966" y="112458"/>
                  </a:cubicBezTo>
                  <a:cubicBezTo>
                    <a:pt x="52438" y="112458"/>
                    <a:pt x="52438" y="112458"/>
                    <a:pt x="52911" y="112458"/>
                  </a:cubicBezTo>
                  <a:cubicBezTo>
                    <a:pt x="53855" y="112458"/>
                    <a:pt x="54333" y="112458"/>
                    <a:pt x="54805" y="112458"/>
                  </a:cubicBezTo>
                  <a:cubicBezTo>
                    <a:pt x="55277" y="112458"/>
                    <a:pt x="55277" y="112458"/>
                    <a:pt x="55750" y="112458"/>
                  </a:cubicBezTo>
                  <a:cubicBezTo>
                    <a:pt x="56222" y="112458"/>
                    <a:pt x="56694" y="111918"/>
                    <a:pt x="57166" y="111379"/>
                  </a:cubicBezTo>
                  <a:cubicBezTo>
                    <a:pt x="58111" y="110839"/>
                    <a:pt x="59055" y="110839"/>
                    <a:pt x="60000" y="110305"/>
                  </a:cubicBezTo>
                  <a:cubicBezTo>
                    <a:pt x="60472" y="109766"/>
                    <a:pt x="60944" y="109766"/>
                    <a:pt x="61888" y="109766"/>
                  </a:cubicBezTo>
                  <a:cubicBezTo>
                    <a:pt x="61888" y="109766"/>
                    <a:pt x="62361" y="109766"/>
                    <a:pt x="62361" y="109766"/>
                  </a:cubicBezTo>
                  <a:cubicBezTo>
                    <a:pt x="62833" y="109766"/>
                    <a:pt x="63305" y="110305"/>
                    <a:pt x="63305" y="110305"/>
                  </a:cubicBezTo>
                  <a:cubicBezTo>
                    <a:pt x="63305" y="110305"/>
                    <a:pt x="63305" y="110305"/>
                    <a:pt x="63777" y="109766"/>
                  </a:cubicBezTo>
                  <a:cubicBezTo>
                    <a:pt x="63777" y="109766"/>
                    <a:pt x="63777" y="109766"/>
                    <a:pt x="64250" y="109766"/>
                  </a:cubicBezTo>
                  <a:cubicBezTo>
                    <a:pt x="64250" y="109766"/>
                    <a:pt x="64722" y="109766"/>
                    <a:pt x="64722" y="109766"/>
                  </a:cubicBezTo>
                  <a:cubicBezTo>
                    <a:pt x="65666" y="109226"/>
                    <a:pt x="65666" y="108687"/>
                    <a:pt x="66144" y="108147"/>
                  </a:cubicBezTo>
                  <a:cubicBezTo>
                    <a:pt x="66616" y="107068"/>
                    <a:pt x="67561" y="106529"/>
                    <a:pt x="68977" y="106529"/>
                  </a:cubicBezTo>
                  <a:cubicBezTo>
                    <a:pt x="69450" y="105995"/>
                    <a:pt x="70394" y="105995"/>
                    <a:pt x="70866" y="105995"/>
                  </a:cubicBezTo>
                  <a:cubicBezTo>
                    <a:pt x="71338" y="105456"/>
                    <a:pt x="71811" y="105456"/>
                    <a:pt x="72283" y="105456"/>
                  </a:cubicBezTo>
                  <a:cubicBezTo>
                    <a:pt x="72755" y="104916"/>
                    <a:pt x="73227" y="105456"/>
                    <a:pt x="73227" y="105456"/>
                  </a:cubicBezTo>
                  <a:cubicBezTo>
                    <a:pt x="75116" y="105456"/>
                    <a:pt x="76533" y="104377"/>
                    <a:pt x="78427" y="104377"/>
                  </a:cubicBezTo>
                  <a:cubicBezTo>
                    <a:pt x="78427" y="104916"/>
                    <a:pt x="78900" y="104916"/>
                    <a:pt x="78900" y="104916"/>
                  </a:cubicBezTo>
                  <a:cubicBezTo>
                    <a:pt x="79372" y="104916"/>
                    <a:pt x="79844" y="104916"/>
                    <a:pt x="80316" y="104916"/>
                  </a:cubicBezTo>
                  <a:cubicBezTo>
                    <a:pt x="80788" y="105456"/>
                    <a:pt x="80788" y="105995"/>
                    <a:pt x="81261" y="105995"/>
                  </a:cubicBezTo>
                  <a:cubicBezTo>
                    <a:pt x="81733" y="105995"/>
                    <a:pt x="81733" y="105995"/>
                    <a:pt x="82205" y="105995"/>
                  </a:cubicBezTo>
                  <a:cubicBezTo>
                    <a:pt x="83622" y="105995"/>
                    <a:pt x="84566" y="107608"/>
                    <a:pt x="85511" y="107608"/>
                  </a:cubicBezTo>
                  <a:cubicBezTo>
                    <a:pt x="85983" y="107608"/>
                    <a:pt x="85983" y="107608"/>
                    <a:pt x="86455" y="107608"/>
                  </a:cubicBezTo>
                  <a:cubicBezTo>
                    <a:pt x="86455" y="107068"/>
                    <a:pt x="86455" y="105995"/>
                    <a:pt x="86927" y="105995"/>
                  </a:cubicBezTo>
                  <a:cubicBezTo>
                    <a:pt x="86927" y="105995"/>
                    <a:pt x="86927" y="106529"/>
                    <a:pt x="87400" y="106529"/>
                  </a:cubicBezTo>
                  <a:cubicBezTo>
                    <a:pt x="87400" y="107068"/>
                    <a:pt x="87400" y="107068"/>
                    <a:pt x="88344" y="107068"/>
                  </a:cubicBezTo>
                  <a:cubicBezTo>
                    <a:pt x="88816" y="107068"/>
                    <a:pt x="89288" y="107068"/>
                    <a:pt x="89761" y="107068"/>
                  </a:cubicBezTo>
                  <a:cubicBezTo>
                    <a:pt x="90711" y="107068"/>
                    <a:pt x="90711" y="108147"/>
                    <a:pt x="91183" y="108147"/>
                  </a:cubicBezTo>
                  <a:cubicBezTo>
                    <a:pt x="92127" y="107608"/>
                    <a:pt x="92600" y="107608"/>
                    <a:pt x="92600" y="106529"/>
                  </a:cubicBezTo>
                  <a:cubicBezTo>
                    <a:pt x="92600" y="105995"/>
                    <a:pt x="92127" y="104377"/>
                    <a:pt x="91655" y="103837"/>
                  </a:cubicBezTo>
                  <a:cubicBezTo>
                    <a:pt x="91183" y="103298"/>
                    <a:pt x="90238" y="103837"/>
                    <a:pt x="90238" y="102224"/>
                  </a:cubicBezTo>
                  <a:cubicBezTo>
                    <a:pt x="90238" y="101685"/>
                    <a:pt x="90711" y="101145"/>
                    <a:pt x="91655" y="101145"/>
                  </a:cubicBezTo>
                  <a:cubicBezTo>
                    <a:pt x="92127" y="100606"/>
                    <a:pt x="93544" y="100606"/>
                    <a:pt x="93544" y="100066"/>
                  </a:cubicBezTo>
                  <a:cubicBezTo>
                    <a:pt x="94016" y="99527"/>
                    <a:pt x="93072" y="98453"/>
                    <a:pt x="92600" y="97914"/>
                  </a:cubicBezTo>
                  <a:cubicBezTo>
                    <a:pt x="92127" y="96835"/>
                    <a:pt x="92600" y="96835"/>
                    <a:pt x="91183" y="96295"/>
                  </a:cubicBezTo>
                  <a:cubicBezTo>
                    <a:pt x="91183" y="95756"/>
                    <a:pt x="90711" y="95756"/>
                    <a:pt x="90238" y="95216"/>
                  </a:cubicBezTo>
                  <a:cubicBezTo>
                    <a:pt x="89761" y="95216"/>
                    <a:pt x="88816" y="94682"/>
                    <a:pt x="88816" y="94682"/>
                  </a:cubicBezTo>
                  <a:cubicBezTo>
                    <a:pt x="88816" y="94143"/>
                    <a:pt x="88816" y="93604"/>
                    <a:pt x="88816" y="93064"/>
                  </a:cubicBezTo>
                  <a:cubicBezTo>
                    <a:pt x="88816" y="91985"/>
                    <a:pt x="86927" y="90372"/>
                    <a:pt x="87400" y="89833"/>
                  </a:cubicBezTo>
                  <a:cubicBezTo>
                    <a:pt x="87400" y="89293"/>
                    <a:pt x="88816" y="89293"/>
                    <a:pt x="89288" y="88754"/>
                  </a:cubicBezTo>
                  <a:cubicBezTo>
                    <a:pt x="89288" y="88754"/>
                    <a:pt x="89761" y="87675"/>
                    <a:pt x="90238" y="87675"/>
                  </a:cubicBezTo>
                  <a:cubicBezTo>
                    <a:pt x="90711" y="87135"/>
                    <a:pt x="92127" y="87675"/>
                    <a:pt x="92600" y="87135"/>
                  </a:cubicBezTo>
                  <a:cubicBezTo>
                    <a:pt x="93544" y="87135"/>
                    <a:pt x="94488" y="86601"/>
                    <a:pt x="94961" y="86601"/>
                  </a:cubicBezTo>
                  <a:cubicBezTo>
                    <a:pt x="96377" y="86601"/>
                    <a:pt x="97322" y="86062"/>
                    <a:pt x="98266" y="85522"/>
                  </a:cubicBezTo>
                  <a:cubicBezTo>
                    <a:pt x="99211" y="84983"/>
                    <a:pt x="99683" y="84443"/>
                    <a:pt x="101100" y="84443"/>
                  </a:cubicBezTo>
                  <a:cubicBezTo>
                    <a:pt x="102050" y="83904"/>
                    <a:pt x="102522" y="83904"/>
                    <a:pt x="102050" y="82291"/>
                  </a:cubicBezTo>
                  <a:cubicBezTo>
                    <a:pt x="102050" y="81212"/>
                    <a:pt x="101100" y="80133"/>
                    <a:pt x="101100" y="79060"/>
                  </a:cubicBezTo>
                  <a:cubicBezTo>
                    <a:pt x="101100" y="77981"/>
                    <a:pt x="102050" y="76902"/>
                    <a:pt x="102050" y="76362"/>
                  </a:cubicBezTo>
                  <a:cubicBezTo>
                    <a:pt x="102050" y="75823"/>
                    <a:pt x="101572" y="74210"/>
                    <a:pt x="102050" y="73670"/>
                  </a:cubicBezTo>
                  <a:cubicBezTo>
                    <a:pt x="102522" y="73131"/>
                    <a:pt x="102994" y="73670"/>
                    <a:pt x="103466" y="73670"/>
                  </a:cubicBezTo>
                  <a:cubicBezTo>
                    <a:pt x="105827" y="73670"/>
                    <a:pt x="106772" y="70439"/>
                    <a:pt x="107716" y="68820"/>
                  </a:cubicBezTo>
                  <a:cubicBezTo>
                    <a:pt x="109133" y="66668"/>
                    <a:pt x="111022" y="64510"/>
                    <a:pt x="113383" y="63437"/>
                  </a:cubicBezTo>
                  <a:cubicBezTo>
                    <a:pt x="113855" y="62897"/>
                    <a:pt x="114805" y="62897"/>
                    <a:pt x="115277" y="62897"/>
                  </a:cubicBezTo>
                  <a:cubicBezTo>
                    <a:pt x="115750" y="62897"/>
                    <a:pt x="116694" y="62897"/>
                    <a:pt x="117166" y="62897"/>
                  </a:cubicBezTo>
                  <a:cubicBezTo>
                    <a:pt x="117638" y="62897"/>
                    <a:pt x="118583" y="61818"/>
                    <a:pt x="118583" y="61279"/>
                  </a:cubicBezTo>
                  <a:cubicBezTo>
                    <a:pt x="118583" y="60200"/>
                    <a:pt x="118111" y="58587"/>
                    <a:pt x="118583" y="57508"/>
                  </a:cubicBezTo>
                  <a:cubicBezTo>
                    <a:pt x="118583" y="56429"/>
                    <a:pt x="119527" y="56429"/>
                    <a:pt x="120000" y="55895"/>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65" name="Shape 2565"/>
            <p:cNvSpPr/>
            <p:nvPr/>
          </p:nvSpPr>
          <p:spPr>
            <a:xfrm>
              <a:off x="854974" y="4408464"/>
              <a:ext cx="3744393" cy="1928632"/>
            </a:xfrm>
            <a:custGeom>
              <a:avLst/>
              <a:gdLst/>
              <a:ahLst/>
              <a:cxnLst/>
              <a:rect l="0" t="0" r="0" b="0"/>
              <a:pathLst>
                <a:path w="120000" h="120000" extrusionOk="0">
                  <a:moveTo>
                    <a:pt x="120000" y="95658"/>
                  </a:moveTo>
                  <a:cubicBezTo>
                    <a:pt x="119483" y="93653"/>
                    <a:pt x="119483" y="90648"/>
                    <a:pt x="119483" y="88643"/>
                  </a:cubicBezTo>
                  <a:cubicBezTo>
                    <a:pt x="120000" y="86638"/>
                    <a:pt x="119483" y="83628"/>
                    <a:pt x="119483" y="79618"/>
                  </a:cubicBezTo>
                  <a:cubicBezTo>
                    <a:pt x="118966" y="79618"/>
                    <a:pt x="118966" y="78612"/>
                    <a:pt x="118966" y="77613"/>
                  </a:cubicBezTo>
                  <a:cubicBezTo>
                    <a:pt x="118966" y="76607"/>
                    <a:pt x="119483" y="76607"/>
                    <a:pt x="119483" y="76607"/>
                  </a:cubicBezTo>
                  <a:cubicBezTo>
                    <a:pt x="118966" y="75607"/>
                    <a:pt x="118966" y="75607"/>
                    <a:pt x="118450" y="75607"/>
                  </a:cubicBezTo>
                  <a:cubicBezTo>
                    <a:pt x="118450" y="73602"/>
                    <a:pt x="118450" y="71597"/>
                    <a:pt x="117411" y="70592"/>
                  </a:cubicBezTo>
                  <a:cubicBezTo>
                    <a:pt x="117411" y="70592"/>
                    <a:pt x="117411" y="69592"/>
                    <a:pt x="117411" y="68587"/>
                  </a:cubicBezTo>
                  <a:cubicBezTo>
                    <a:pt x="117933" y="68587"/>
                    <a:pt x="117933" y="69592"/>
                    <a:pt x="117933" y="69592"/>
                  </a:cubicBezTo>
                  <a:cubicBezTo>
                    <a:pt x="118450" y="69592"/>
                    <a:pt x="117933" y="69592"/>
                    <a:pt x="118450" y="69592"/>
                  </a:cubicBezTo>
                  <a:cubicBezTo>
                    <a:pt x="118450" y="69592"/>
                    <a:pt x="118966" y="68587"/>
                    <a:pt x="118450" y="68587"/>
                  </a:cubicBezTo>
                  <a:cubicBezTo>
                    <a:pt x="118450" y="67587"/>
                    <a:pt x="117411" y="65582"/>
                    <a:pt x="116894" y="64577"/>
                  </a:cubicBezTo>
                  <a:cubicBezTo>
                    <a:pt x="116894" y="63577"/>
                    <a:pt x="116377" y="62572"/>
                    <a:pt x="116377" y="62572"/>
                  </a:cubicBezTo>
                  <a:cubicBezTo>
                    <a:pt x="116377" y="61572"/>
                    <a:pt x="116377" y="60567"/>
                    <a:pt x="116377" y="59567"/>
                  </a:cubicBezTo>
                  <a:cubicBezTo>
                    <a:pt x="115861" y="58562"/>
                    <a:pt x="115344" y="57562"/>
                    <a:pt x="114827" y="56557"/>
                  </a:cubicBezTo>
                  <a:cubicBezTo>
                    <a:pt x="114311" y="53552"/>
                    <a:pt x="113277" y="53552"/>
                    <a:pt x="112238" y="52547"/>
                  </a:cubicBezTo>
                  <a:cubicBezTo>
                    <a:pt x="111722" y="54552"/>
                    <a:pt x="111722" y="53552"/>
                    <a:pt x="110688" y="53552"/>
                  </a:cubicBezTo>
                  <a:cubicBezTo>
                    <a:pt x="110172" y="53552"/>
                    <a:pt x="110172" y="52547"/>
                    <a:pt x="110172" y="53552"/>
                  </a:cubicBezTo>
                  <a:cubicBezTo>
                    <a:pt x="109655" y="54552"/>
                    <a:pt x="110172" y="54552"/>
                    <a:pt x="110172" y="54552"/>
                  </a:cubicBezTo>
                  <a:cubicBezTo>
                    <a:pt x="110172" y="56557"/>
                    <a:pt x="109655" y="56557"/>
                    <a:pt x="109138" y="57562"/>
                  </a:cubicBezTo>
                  <a:cubicBezTo>
                    <a:pt x="109138" y="58562"/>
                    <a:pt x="109655" y="58562"/>
                    <a:pt x="109655" y="58562"/>
                  </a:cubicBezTo>
                  <a:cubicBezTo>
                    <a:pt x="109655" y="58562"/>
                    <a:pt x="108622" y="59567"/>
                    <a:pt x="108622" y="59567"/>
                  </a:cubicBezTo>
                  <a:cubicBezTo>
                    <a:pt x="108105" y="59567"/>
                    <a:pt x="106550" y="59567"/>
                    <a:pt x="106550" y="60567"/>
                  </a:cubicBezTo>
                  <a:cubicBezTo>
                    <a:pt x="106033" y="60567"/>
                    <a:pt x="107066" y="63577"/>
                    <a:pt x="106550" y="63577"/>
                  </a:cubicBezTo>
                  <a:cubicBezTo>
                    <a:pt x="106550" y="64577"/>
                    <a:pt x="105000" y="63577"/>
                    <a:pt x="104483" y="62572"/>
                  </a:cubicBezTo>
                  <a:cubicBezTo>
                    <a:pt x="104483" y="62572"/>
                    <a:pt x="103966" y="61572"/>
                    <a:pt x="103966" y="61572"/>
                  </a:cubicBezTo>
                  <a:cubicBezTo>
                    <a:pt x="103450" y="61572"/>
                    <a:pt x="102933" y="61572"/>
                    <a:pt x="102933" y="62572"/>
                  </a:cubicBezTo>
                  <a:cubicBezTo>
                    <a:pt x="102933" y="62572"/>
                    <a:pt x="103966" y="64577"/>
                    <a:pt x="103450" y="65582"/>
                  </a:cubicBezTo>
                  <a:cubicBezTo>
                    <a:pt x="102933" y="66582"/>
                    <a:pt x="102933" y="65582"/>
                    <a:pt x="102933" y="65582"/>
                  </a:cubicBezTo>
                  <a:cubicBezTo>
                    <a:pt x="102411" y="64577"/>
                    <a:pt x="102933" y="63577"/>
                    <a:pt x="101894" y="63577"/>
                  </a:cubicBezTo>
                  <a:cubicBezTo>
                    <a:pt x="100861" y="63577"/>
                    <a:pt x="98277" y="64577"/>
                    <a:pt x="98277" y="60567"/>
                  </a:cubicBezTo>
                  <a:cubicBezTo>
                    <a:pt x="98277" y="59567"/>
                    <a:pt x="98794" y="59567"/>
                    <a:pt x="98794" y="58562"/>
                  </a:cubicBezTo>
                  <a:cubicBezTo>
                    <a:pt x="98277" y="56557"/>
                    <a:pt x="97238" y="57562"/>
                    <a:pt x="96722" y="56557"/>
                  </a:cubicBezTo>
                  <a:cubicBezTo>
                    <a:pt x="96205" y="55557"/>
                    <a:pt x="96205" y="55557"/>
                    <a:pt x="96205" y="54552"/>
                  </a:cubicBezTo>
                  <a:cubicBezTo>
                    <a:pt x="95688" y="53552"/>
                    <a:pt x="95172" y="53552"/>
                    <a:pt x="94655" y="52547"/>
                  </a:cubicBezTo>
                  <a:cubicBezTo>
                    <a:pt x="94138" y="51547"/>
                    <a:pt x="94138" y="50541"/>
                    <a:pt x="93105" y="51547"/>
                  </a:cubicBezTo>
                  <a:cubicBezTo>
                    <a:pt x="93105" y="52547"/>
                    <a:pt x="92588" y="51547"/>
                    <a:pt x="92588" y="51547"/>
                  </a:cubicBezTo>
                  <a:cubicBezTo>
                    <a:pt x="92588" y="51547"/>
                    <a:pt x="92066" y="52547"/>
                    <a:pt x="92066" y="52547"/>
                  </a:cubicBezTo>
                  <a:cubicBezTo>
                    <a:pt x="92066" y="52547"/>
                    <a:pt x="91550" y="53552"/>
                    <a:pt x="91550" y="53552"/>
                  </a:cubicBezTo>
                  <a:cubicBezTo>
                    <a:pt x="91033" y="53552"/>
                    <a:pt x="90000" y="53552"/>
                    <a:pt x="89483" y="53552"/>
                  </a:cubicBezTo>
                  <a:cubicBezTo>
                    <a:pt x="88966" y="52547"/>
                    <a:pt x="89483" y="52547"/>
                    <a:pt x="88450" y="52547"/>
                  </a:cubicBezTo>
                  <a:cubicBezTo>
                    <a:pt x="87933" y="52547"/>
                    <a:pt x="87933" y="52547"/>
                    <a:pt x="87411" y="52547"/>
                  </a:cubicBezTo>
                  <a:cubicBezTo>
                    <a:pt x="87411" y="52547"/>
                    <a:pt x="86894" y="52547"/>
                    <a:pt x="86377" y="51547"/>
                  </a:cubicBezTo>
                  <a:cubicBezTo>
                    <a:pt x="85861" y="51547"/>
                    <a:pt x="85344" y="51547"/>
                    <a:pt x="85344" y="51547"/>
                  </a:cubicBezTo>
                  <a:cubicBezTo>
                    <a:pt x="84827" y="51547"/>
                    <a:pt x="84827" y="50541"/>
                    <a:pt x="84827" y="50541"/>
                  </a:cubicBezTo>
                  <a:cubicBezTo>
                    <a:pt x="84311" y="49542"/>
                    <a:pt x="83277" y="50541"/>
                    <a:pt x="82761" y="49542"/>
                  </a:cubicBezTo>
                  <a:cubicBezTo>
                    <a:pt x="82238" y="49542"/>
                    <a:pt x="81722" y="49542"/>
                    <a:pt x="81205" y="49542"/>
                  </a:cubicBezTo>
                  <a:cubicBezTo>
                    <a:pt x="81205" y="49542"/>
                    <a:pt x="80688" y="50541"/>
                    <a:pt x="80688" y="50541"/>
                  </a:cubicBezTo>
                  <a:cubicBezTo>
                    <a:pt x="80172" y="49542"/>
                    <a:pt x="80172" y="48536"/>
                    <a:pt x="80172" y="48536"/>
                  </a:cubicBezTo>
                  <a:cubicBezTo>
                    <a:pt x="79655" y="47537"/>
                    <a:pt x="79138" y="48536"/>
                    <a:pt x="78622" y="48536"/>
                  </a:cubicBezTo>
                  <a:cubicBezTo>
                    <a:pt x="78105" y="48536"/>
                    <a:pt x="78105" y="47537"/>
                    <a:pt x="77588" y="46531"/>
                  </a:cubicBezTo>
                  <a:cubicBezTo>
                    <a:pt x="77588" y="46531"/>
                    <a:pt x="77066" y="46531"/>
                    <a:pt x="76550" y="45532"/>
                  </a:cubicBezTo>
                  <a:cubicBezTo>
                    <a:pt x="76033" y="45532"/>
                    <a:pt x="76033" y="44526"/>
                    <a:pt x="75516" y="42521"/>
                  </a:cubicBezTo>
                  <a:cubicBezTo>
                    <a:pt x="75000" y="42521"/>
                    <a:pt x="75516" y="42521"/>
                    <a:pt x="75516" y="42521"/>
                  </a:cubicBezTo>
                  <a:cubicBezTo>
                    <a:pt x="75000" y="41522"/>
                    <a:pt x="74483" y="41522"/>
                    <a:pt x="73966" y="42521"/>
                  </a:cubicBezTo>
                  <a:cubicBezTo>
                    <a:pt x="73966" y="42521"/>
                    <a:pt x="73966" y="43527"/>
                    <a:pt x="73966" y="43527"/>
                  </a:cubicBezTo>
                  <a:cubicBezTo>
                    <a:pt x="73450" y="43527"/>
                    <a:pt x="73450" y="43527"/>
                    <a:pt x="72933" y="43527"/>
                  </a:cubicBezTo>
                  <a:cubicBezTo>
                    <a:pt x="72933" y="43527"/>
                    <a:pt x="72411" y="44526"/>
                    <a:pt x="72411" y="44526"/>
                  </a:cubicBezTo>
                  <a:cubicBezTo>
                    <a:pt x="71894" y="44526"/>
                    <a:pt x="71894" y="44526"/>
                    <a:pt x="71377" y="44526"/>
                  </a:cubicBezTo>
                  <a:cubicBezTo>
                    <a:pt x="70861" y="44526"/>
                    <a:pt x="70344" y="43527"/>
                    <a:pt x="69827" y="42521"/>
                  </a:cubicBezTo>
                  <a:cubicBezTo>
                    <a:pt x="69311" y="42521"/>
                    <a:pt x="69311" y="42521"/>
                    <a:pt x="68794" y="42521"/>
                  </a:cubicBezTo>
                  <a:cubicBezTo>
                    <a:pt x="68277" y="41522"/>
                    <a:pt x="68794" y="39511"/>
                    <a:pt x="68277" y="38511"/>
                  </a:cubicBezTo>
                  <a:cubicBezTo>
                    <a:pt x="67761" y="38511"/>
                    <a:pt x="67238" y="38511"/>
                    <a:pt x="67238" y="38511"/>
                  </a:cubicBezTo>
                  <a:cubicBezTo>
                    <a:pt x="67238" y="38511"/>
                    <a:pt x="66722" y="36506"/>
                    <a:pt x="66722" y="36506"/>
                  </a:cubicBezTo>
                  <a:cubicBezTo>
                    <a:pt x="66722" y="35501"/>
                    <a:pt x="65688" y="34501"/>
                    <a:pt x="65172" y="32496"/>
                  </a:cubicBezTo>
                  <a:cubicBezTo>
                    <a:pt x="65172" y="31491"/>
                    <a:pt x="65688" y="31491"/>
                    <a:pt x="66205" y="30491"/>
                  </a:cubicBezTo>
                  <a:cubicBezTo>
                    <a:pt x="66722" y="29486"/>
                    <a:pt x="66205" y="27481"/>
                    <a:pt x="66205" y="26481"/>
                  </a:cubicBezTo>
                  <a:cubicBezTo>
                    <a:pt x="66205" y="25475"/>
                    <a:pt x="65688" y="24476"/>
                    <a:pt x="65688" y="23470"/>
                  </a:cubicBezTo>
                  <a:cubicBezTo>
                    <a:pt x="65688" y="22471"/>
                    <a:pt x="66722" y="22471"/>
                    <a:pt x="66205" y="21465"/>
                  </a:cubicBezTo>
                  <a:cubicBezTo>
                    <a:pt x="66205" y="20466"/>
                    <a:pt x="65688" y="21465"/>
                    <a:pt x="65172" y="20466"/>
                  </a:cubicBezTo>
                  <a:cubicBezTo>
                    <a:pt x="64655" y="20466"/>
                    <a:pt x="65172" y="20466"/>
                    <a:pt x="65172" y="19460"/>
                  </a:cubicBezTo>
                  <a:cubicBezTo>
                    <a:pt x="64655" y="17455"/>
                    <a:pt x="64138" y="17455"/>
                    <a:pt x="64655" y="15450"/>
                  </a:cubicBezTo>
                  <a:cubicBezTo>
                    <a:pt x="64655" y="14450"/>
                    <a:pt x="64655" y="15450"/>
                    <a:pt x="65172" y="14450"/>
                  </a:cubicBezTo>
                  <a:cubicBezTo>
                    <a:pt x="65172" y="14450"/>
                    <a:pt x="65688" y="14450"/>
                    <a:pt x="65688" y="13445"/>
                  </a:cubicBezTo>
                  <a:cubicBezTo>
                    <a:pt x="66205" y="13445"/>
                    <a:pt x="65688" y="13445"/>
                    <a:pt x="65688" y="13445"/>
                  </a:cubicBezTo>
                  <a:cubicBezTo>
                    <a:pt x="65688" y="12445"/>
                    <a:pt x="65688" y="11440"/>
                    <a:pt x="65688" y="11440"/>
                  </a:cubicBezTo>
                  <a:cubicBezTo>
                    <a:pt x="65688" y="10440"/>
                    <a:pt x="66205" y="9435"/>
                    <a:pt x="66205" y="9435"/>
                  </a:cubicBezTo>
                  <a:cubicBezTo>
                    <a:pt x="66205" y="7430"/>
                    <a:pt x="64655" y="9435"/>
                    <a:pt x="64138" y="7430"/>
                  </a:cubicBezTo>
                  <a:cubicBezTo>
                    <a:pt x="63622" y="5425"/>
                    <a:pt x="64655" y="5425"/>
                    <a:pt x="65688" y="4425"/>
                  </a:cubicBezTo>
                  <a:cubicBezTo>
                    <a:pt x="64655" y="4425"/>
                    <a:pt x="63622" y="2420"/>
                    <a:pt x="62588" y="2420"/>
                  </a:cubicBezTo>
                  <a:cubicBezTo>
                    <a:pt x="62588" y="2420"/>
                    <a:pt x="62066" y="2420"/>
                    <a:pt x="61550" y="2420"/>
                  </a:cubicBezTo>
                  <a:cubicBezTo>
                    <a:pt x="61550" y="2420"/>
                    <a:pt x="61033" y="1415"/>
                    <a:pt x="61033" y="1415"/>
                  </a:cubicBezTo>
                  <a:cubicBezTo>
                    <a:pt x="59483" y="415"/>
                    <a:pt x="57933" y="-589"/>
                    <a:pt x="56894" y="415"/>
                  </a:cubicBezTo>
                  <a:cubicBezTo>
                    <a:pt x="55344" y="415"/>
                    <a:pt x="54311" y="1415"/>
                    <a:pt x="52761" y="1415"/>
                  </a:cubicBezTo>
                  <a:cubicBezTo>
                    <a:pt x="51205" y="1415"/>
                    <a:pt x="49655" y="2420"/>
                    <a:pt x="48105" y="2420"/>
                  </a:cubicBezTo>
                  <a:cubicBezTo>
                    <a:pt x="47066" y="3420"/>
                    <a:pt x="46033" y="3420"/>
                    <a:pt x="45516" y="5425"/>
                  </a:cubicBezTo>
                  <a:cubicBezTo>
                    <a:pt x="45000" y="6430"/>
                    <a:pt x="45000" y="7430"/>
                    <a:pt x="44483" y="7430"/>
                  </a:cubicBezTo>
                  <a:cubicBezTo>
                    <a:pt x="43966" y="9435"/>
                    <a:pt x="43966" y="8435"/>
                    <a:pt x="42933" y="9435"/>
                  </a:cubicBezTo>
                  <a:cubicBezTo>
                    <a:pt x="42411" y="9435"/>
                    <a:pt x="42411" y="10440"/>
                    <a:pt x="41894" y="10440"/>
                  </a:cubicBezTo>
                  <a:cubicBezTo>
                    <a:pt x="41377" y="10440"/>
                    <a:pt x="41377" y="10440"/>
                    <a:pt x="41377" y="9435"/>
                  </a:cubicBezTo>
                  <a:cubicBezTo>
                    <a:pt x="40861" y="9435"/>
                    <a:pt x="40861" y="9435"/>
                    <a:pt x="40344" y="9435"/>
                  </a:cubicBezTo>
                  <a:cubicBezTo>
                    <a:pt x="39311" y="9435"/>
                    <a:pt x="38277" y="10440"/>
                    <a:pt x="36722" y="11440"/>
                  </a:cubicBezTo>
                  <a:cubicBezTo>
                    <a:pt x="35688" y="12445"/>
                    <a:pt x="34655" y="14450"/>
                    <a:pt x="34138" y="14450"/>
                  </a:cubicBezTo>
                  <a:cubicBezTo>
                    <a:pt x="33622" y="14450"/>
                    <a:pt x="33105" y="14450"/>
                    <a:pt x="32588" y="14450"/>
                  </a:cubicBezTo>
                  <a:cubicBezTo>
                    <a:pt x="31550" y="14450"/>
                    <a:pt x="30516" y="14450"/>
                    <a:pt x="29483" y="14450"/>
                  </a:cubicBezTo>
                  <a:cubicBezTo>
                    <a:pt x="28966" y="14450"/>
                    <a:pt x="28450" y="14450"/>
                    <a:pt x="27933" y="14450"/>
                  </a:cubicBezTo>
                  <a:cubicBezTo>
                    <a:pt x="27411" y="13445"/>
                    <a:pt x="26894" y="14450"/>
                    <a:pt x="26894" y="13445"/>
                  </a:cubicBezTo>
                  <a:cubicBezTo>
                    <a:pt x="26377" y="12445"/>
                    <a:pt x="26894" y="11440"/>
                    <a:pt x="26377" y="10440"/>
                  </a:cubicBezTo>
                  <a:cubicBezTo>
                    <a:pt x="25861" y="9435"/>
                    <a:pt x="25861" y="10440"/>
                    <a:pt x="25344" y="10440"/>
                  </a:cubicBezTo>
                  <a:cubicBezTo>
                    <a:pt x="24311" y="10440"/>
                    <a:pt x="23794" y="9435"/>
                    <a:pt x="23277" y="10440"/>
                  </a:cubicBezTo>
                  <a:cubicBezTo>
                    <a:pt x="22761" y="11440"/>
                    <a:pt x="22761" y="12445"/>
                    <a:pt x="22238" y="13445"/>
                  </a:cubicBezTo>
                  <a:cubicBezTo>
                    <a:pt x="22238" y="13445"/>
                    <a:pt x="21722" y="13445"/>
                    <a:pt x="21205" y="14450"/>
                  </a:cubicBezTo>
                  <a:cubicBezTo>
                    <a:pt x="21205" y="14450"/>
                    <a:pt x="21205" y="15450"/>
                    <a:pt x="21205" y="15450"/>
                  </a:cubicBezTo>
                  <a:cubicBezTo>
                    <a:pt x="20688" y="16456"/>
                    <a:pt x="19138" y="16456"/>
                    <a:pt x="18622" y="16456"/>
                  </a:cubicBezTo>
                  <a:cubicBezTo>
                    <a:pt x="18105" y="16456"/>
                    <a:pt x="18105" y="15450"/>
                    <a:pt x="17588" y="15450"/>
                  </a:cubicBezTo>
                  <a:cubicBezTo>
                    <a:pt x="17588" y="15450"/>
                    <a:pt x="17066" y="15450"/>
                    <a:pt x="16550" y="15450"/>
                  </a:cubicBezTo>
                  <a:cubicBezTo>
                    <a:pt x="16033" y="15450"/>
                    <a:pt x="16033" y="14450"/>
                    <a:pt x="15516" y="14450"/>
                  </a:cubicBezTo>
                  <a:cubicBezTo>
                    <a:pt x="15516" y="14450"/>
                    <a:pt x="15516" y="15450"/>
                    <a:pt x="15516" y="15450"/>
                  </a:cubicBezTo>
                  <a:cubicBezTo>
                    <a:pt x="15000" y="15450"/>
                    <a:pt x="15000" y="15450"/>
                    <a:pt x="15000" y="15450"/>
                  </a:cubicBezTo>
                  <a:cubicBezTo>
                    <a:pt x="13966" y="15450"/>
                    <a:pt x="12411" y="14450"/>
                    <a:pt x="11894" y="13445"/>
                  </a:cubicBezTo>
                  <a:cubicBezTo>
                    <a:pt x="10861" y="12445"/>
                    <a:pt x="11377" y="12445"/>
                    <a:pt x="10861" y="13445"/>
                  </a:cubicBezTo>
                  <a:cubicBezTo>
                    <a:pt x="10861" y="15450"/>
                    <a:pt x="10344" y="16456"/>
                    <a:pt x="10344" y="17455"/>
                  </a:cubicBezTo>
                  <a:cubicBezTo>
                    <a:pt x="9827" y="17455"/>
                    <a:pt x="9827" y="18461"/>
                    <a:pt x="9827" y="18461"/>
                  </a:cubicBezTo>
                  <a:cubicBezTo>
                    <a:pt x="9311" y="19460"/>
                    <a:pt x="9827" y="19460"/>
                    <a:pt x="9827" y="19460"/>
                  </a:cubicBezTo>
                  <a:cubicBezTo>
                    <a:pt x="9311" y="20466"/>
                    <a:pt x="8794" y="20466"/>
                    <a:pt x="8794" y="21465"/>
                  </a:cubicBezTo>
                  <a:cubicBezTo>
                    <a:pt x="8794" y="21465"/>
                    <a:pt x="9311" y="22471"/>
                    <a:pt x="9311" y="23470"/>
                  </a:cubicBezTo>
                  <a:cubicBezTo>
                    <a:pt x="9311" y="24476"/>
                    <a:pt x="8794" y="26481"/>
                    <a:pt x="8277" y="27481"/>
                  </a:cubicBezTo>
                  <a:cubicBezTo>
                    <a:pt x="7761" y="28486"/>
                    <a:pt x="7761" y="27481"/>
                    <a:pt x="6722" y="26481"/>
                  </a:cubicBezTo>
                  <a:cubicBezTo>
                    <a:pt x="6205" y="26481"/>
                    <a:pt x="5688" y="27481"/>
                    <a:pt x="5172" y="27481"/>
                  </a:cubicBezTo>
                  <a:cubicBezTo>
                    <a:pt x="4655" y="27481"/>
                    <a:pt x="4138" y="28486"/>
                    <a:pt x="3622" y="28486"/>
                  </a:cubicBezTo>
                  <a:cubicBezTo>
                    <a:pt x="4138" y="29486"/>
                    <a:pt x="3622" y="30491"/>
                    <a:pt x="3105" y="31491"/>
                  </a:cubicBezTo>
                  <a:cubicBezTo>
                    <a:pt x="2588" y="31491"/>
                    <a:pt x="2066" y="31491"/>
                    <a:pt x="2066" y="32496"/>
                  </a:cubicBezTo>
                  <a:cubicBezTo>
                    <a:pt x="2066" y="33496"/>
                    <a:pt x="2588" y="34501"/>
                    <a:pt x="2588" y="35501"/>
                  </a:cubicBezTo>
                  <a:cubicBezTo>
                    <a:pt x="2588" y="37506"/>
                    <a:pt x="2066" y="39511"/>
                    <a:pt x="3105" y="40516"/>
                  </a:cubicBezTo>
                  <a:cubicBezTo>
                    <a:pt x="3105" y="41522"/>
                    <a:pt x="3622" y="42521"/>
                    <a:pt x="4138" y="43527"/>
                  </a:cubicBezTo>
                  <a:cubicBezTo>
                    <a:pt x="4138" y="43527"/>
                    <a:pt x="5688" y="43527"/>
                    <a:pt x="5688" y="44526"/>
                  </a:cubicBezTo>
                  <a:cubicBezTo>
                    <a:pt x="6205" y="45532"/>
                    <a:pt x="5688" y="45532"/>
                    <a:pt x="5688" y="46531"/>
                  </a:cubicBezTo>
                  <a:cubicBezTo>
                    <a:pt x="5688" y="49542"/>
                    <a:pt x="7761" y="51547"/>
                    <a:pt x="5688" y="53552"/>
                  </a:cubicBezTo>
                  <a:cubicBezTo>
                    <a:pt x="5172" y="53552"/>
                    <a:pt x="4655" y="53552"/>
                    <a:pt x="4138" y="53552"/>
                  </a:cubicBezTo>
                  <a:cubicBezTo>
                    <a:pt x="4138" y="54552"/>
                    <a:pt x="4655" y="54552"/>
                    <a:pt x="3622" y="55557"/>
                  </a:cubicBezTo>
                  <a:cubicBezTo>
                    <a:pt x="3105" y="55557"/>
                    <a:pt x="2588" y="54552"/>
                    <a:pt x="2066" y="53552"/>
                  </a:cubicBezTo>
                  <a:cubicBezTo>
                    <a:pt x="2066" y="53552"/>
                    <a:pt x="2066" y="51547"/>
                    <a:pt x="2066" y="51547"/>
                  </a:cubicBezTo>
                  <a:cubicBezTo>
                    <a:pt x="2066" y="51547"/>
                    <a:pt x="2066" y="52547"/>
                    <a:pt x="1550" y="52547"/>
                  </a:cubicBezTo>
                  <a:cubicBezTo>
                    <a:pt x="1550" y="52547"/>
                    <a:pt x="516" y="52547"/>
                    <a:pt x="0" y="52547"/>
                  </a:cubicBezTo>
                  <a:cubicBezTo>
                    <a:pt x="0" y="52547"/>
                    <a:pt x="516" y="55557"/>
                    <a:pt x="516" y="55557"/>
                  </a:cubicBezTo>
                  <a:cubicBezTo>
                    <a:pt x="516" y="56557"/>
                    <a:pt x="516" y="56557"/>
                    <a:pt x="1033" y="57562"/>
                  </a:cubicBezTo>
                  <a:cubicBezTo>
                    <a:pt x="1550" y="58562"/>
                    <a:pt x="2066" y="59567"/>
                    <a:pt x="2066" y="60567"/>
                  </a:cubicBezTo>
                  <a:cubicBezTo>
                    <a:pt x="2066" y="61572"/>
                    <a:pt x="1550" y="62572"/>
                    <a:pt x="2066" y="63577"/>
                  </a:cubicBezTo>
                  <a:cubicBezTo>
                    <a:pt x="2066" y="63577"/>
                    <a:pt x="2588" y="64577"/>
                    <a:pt x="2588" y="64577"/>
                  </a:cubicBezTo>
                  <a:cubicBezTo>
                    <a:pt x="2588" y="65582"/>
                    <a:pt x="2588" y="64577"/>
                    <a:pt x="2588" y="65582"/>
                  </a:cubicBezTo>
                  <a:cubicBezTo>
                    <a:pt x="2588" y="65582"/>
                    <a:pt x="2066" y="66582"/>
                    <a:pt x="2066" y="66582"/>
                  </a:cubicBezTo>
                  <a:cubicBezTo>
                    <a:pt x="2066" y="66582"/>
                    <a:pt x="2066" y="66582"/>
                    <a:pt x="2066" y="67587"/>
                  </a:cubicBezTo>
                  <a:cubicBezTo>
                    <a:pt x="2066" y="67587"/>
                    <a:pt x="2066" y="68587"/>
                    <a:pt x="2066" y="68587"/>
                  </a:cubicBezTo>
                  <a:cubicBezTo>
                    <a:pt x="2588" y="69592"/>
                    <a:pt x="3105" y="69592"/>
                    <a:pt x="3105" y="68587"/>
                  </a:cubicBezTo>
                  <a:cubicBezTo>
                    <a:pt x="3105" y="68587"/>
                    <a:pt x="3622" y="68587"/>
                    <a:pt x="3622" y="68587"/>
                  </a:cubicBezTo>
                  <a:cubicBezTo>
                    <a:pt x="3622" y="65582"/>
                    <a:pt x="4655" y="69592"/>
                    <a:pt x="5172" y="70592"/>
                  </a:cubicBezTo>
                  <a:cubicBezTo>
                    <a:pt x="5172" y="70592"/>
                    <a:pt x="6205" y="72597"/>
                    <a:pt x="6722" y="73602"/>
                  </a:cubicBezTo>
                  <a:cubicBezTo>
                    <a:pt x="7238" y="73602"/>
                    <a:pt x="7761" y="73602"/>
                    <a:pt x="8277" y="73602"/>
                  </a:cubicBezTo>
                  <a:cubicBezTo>
                    <a:pt x="8794" y="73602"/>
                    <a:pt x="9311" y="74602"/>
                    <a:pt x="9827" y="75607"/>
                  </a:cubicBezTo>
                  <a:cubicBezTo>
                    <a:pt x="9827" y="75607"/>
                    <a:pt x="10861" y="75607"/>
                    <a:pt x="10861" y="76607"/>
                  </a:cubicBezTo>
                  <a:cubicBezTo>
                    <a:pt x="10861" y="76607"/>
                    <a:pt x="10344" y="77613"/>
                    <a:pt x="10344" y="77613"/>
                  </a:cubicBezTo>
                  <a:cubicBezTo>
                    <a:pt x="10344" y="78612"/>
                    <a:pt x="10861" y="77613"/>
                    <a:pt x="10344" y="78612"/>
                  </a:cubicBezTo>
                  <a:cubicBezTo>
                    <a:pt x="11377" y="78612"/>
                    <a:pt x="12933" y="80623"/>
                    <a:pt x="13966" y="80623"/>
                  </a:cubicBezTo>
                  <a:cubicBezTo>
                    <a:pt x="13966" y="81623"/>
                    <a:pt x="15000" y="82628"/>
                    <a:pt x="15000" y="82628"/>
                  </a:cubicBezTo>
                  <a:cubicBezTo>
                    <a:pt x="15516" y="83628"/>
                    <a:pt x="15516" y="84633"/>
                    <a:pt x="15516" y="84633"/>
                  </a:cubicBezTo>
                  <a:cubicBezTo>
                    <a:pt x="16550" y="86638"/>
                    <a:pt x="16550" y="85633"/>
                    <a:pt x="17066" y="84633"/>
                  </a:cubicBezTo>
                  <a:cubicBezTo>
                    <a:pt x="17066" y="83628"/>
                    <a:pt x="17588" y="83628"/>
                    <a:pt x="17588" y="82628"/>
                  </a:cubicBezTo>
                  <a:cubicBezTo>
                    <a:pt x="17588" y="82628"/>
                    <a:pt x="17588" y="82628"/>
                    <a:pt x="17588" y="81623"/>
                  </a:cubicBezTo>
                  <a:cubicBezTo>
                    <a:pt x="17588" y="80623"/>
                    <a:pt x="17588" y="81623"/>
                    <a:pt x="18105" y="81623"/>
                  </a:cubicBezTo>
                  <a:cubicBezTo>
                    <a:pt x="17588" y="81623"/>
                    <a:pt x="18105" y="81623"/>
                    <a:pt x="18105" y="81623"/>
                  </a:cubicBezTo>
                  <a:cubicBezTo>
                    <a:pt x="18622" y="81623"/>
                    <a:pt x="18622" y="80623"/>
                    <a:pt x="18622" y="80623"/>
                  </a:cubicBezTo>
                  <a:cubicBezTo>
                    <a:pt x="19138" y="80623"/>
                    <a:pt x="19138" y="80623"/>
                    <a:pt x="19655" y="81623"/>
                  </a:cubicBezTo>
                  <a:cubicBezTo>
                    <a:pt x="20172" y="81623"/>
                    <a:pt x="20688" y="81623"/>
                    <a:pt x="20688" y="81623"/>
                  </a:cubicBezTo>
                  <a:cubicBezTo>
                    <a:pt x="21205" y="81623"/>
                    <a:pt x="21205" y="81623"/>
                    <a:pt x="21722" y="82628"/>
                  </a:cubicBezTo>
                  <a:cubicBezTo>
                    <a:pt x="21722" y="82628"/>
                    <a:pt x="21722" y="83628"/>
                    <a:pt x="21722" y="83628"/>
                  </a:cubicBezTo>
                  <a:cubicBezTo>
                    <a:pt x="22238" y="85633"/>
                    <a:pt x="21722" y="84633"/>
                    <a:pt x="22238" y="85633"/>
                  </a:cubicBezTo>
                  <a:cubicBezTo>
                    <a:pt x="23277" y="86638"/>
                    <a:pt x="23794" y="86638"/>
                    <a:pt x="24827" y="87638"/>
                  </a:cubicBezTo>
                  <a:cubicBezTo>
                    <a:pt x="24827" y="88643"/>
                    <a:pt x="24827" y="87638"/>
                    <a:pt x="25344" y="88643"/>
                  </a:cubicBezTo>
                  <a:cubicBezTo>
                    <a:pt x="25344" y="88643"/>
                    <a:pt x="25344" y="89643"/>
                    <a:pt x="25344" y="89643"/>
                  </a:cubicBezTo>
                  <a:cubicBezTo>
                    <a:pt x="25861" y="90648"/>
                    <a:pt x="25861" y="89643"/>
                    <a:pt x="26377" y="89643"/>
                  </a:cubicBezTo>
                  <a:cubicBezTo>
                    <a:pt x="26377" y="90648"/>
                    <a:pt x="26894" y="90648"/>
                    <a:pt x="27411" y="90648"/>
                  </a:cubicBezTo>
                  <a:cubicBezTo>
                    <a:pt x="27411" y="91648"/>
                    <a:pt x="27411" y="90648"/>
                    <a:pt x="27933" y="90648"/>
                  </a:cubicBezTo>
                  <a:cubicBezTo>
                    <a:pt x="27933" y="90648"/>
                    <a:pt x="28450" y="91648"/>
                    <a:pt x="28450" y="92653"/>
                  </a:cubicBezTo>
                  <a:cubicBezTo>
                    <a:pt x="28450" y="92653"/>
                    <a:pt x="28966" y="92653"/>
                    <a:pt x="28966" y="93653"/>
                  </a:cubicBezTo>
                  <a:cubicBezTo>
                    <a:pt x="29483" y="94658"/>
                    <a:pt x="29483" y="96663"/>
                    <a:pt x="30000" y="96663"/>
                  </a:cubicBezTo>
                  <a:cubicBezTo>
                    <a:pt x="30516" y="96663"/>
                    <a:pt x="31550" y="95658"/>
                    <a:pt x="32066" y="95658"/>
                  </a:cubicBezTo>
                  <a:cubicBezTo>
                    <a:pt x="32588" y="94658"/>
                    <a:pt x="33105" y="95658"/>
                    <a:pt x="33622" y="95658"/>
                  </a:cubicBezTo>
                  <a:cubicBezTo>
                    <a:pt x="33622" y="96663"/>
                    <a:pt x="33622" y="97663"/>
                    <a:pt x="33622" y="97663"/>
                  </a:cubicBezTo>
                  <a:cubicBezTo>
                    <a:pt x="33622" y="98668"/>
                    <a:pt x="34138" y="97663"/>
                    <a:pt x="34138" y="98668"/>
                  </a:cubicBezTo>
                  <a:cubicBezTo>
                    <a:pt x="34138" y="99668"/>
                    <a:pt x="33622" y="99668"/>
                    <a:pt x="34138" y="100673"/>
                  </a:cubicBezTo>
                  <a:cubicBezTo>
                    <a:pt x="34138" y="100673"/>
                    <a:pt x="34655" y="100673"/>
                    <a:pt x="34655" y="100673"/>
                  </a:cubicBezTo>
                  <a:cubicBezTo>
                    <a:pt x="35172" y="100673"/>
                    <a:pt x="35172" y="101673"/>
                    <a:pt x="35172" y="101673"/>
                  </a:cubicBezTo>
                  <a:cubicBezTo>
                    <a:pt x="35688" y="102679"/>
                    <a:pt x="35688" y="102679"/>
                    <a:pt x="36205" y="102679"/>
                  </a:cubicBezTo>
                  <a:cubicBezTo>
                    <a:pt x="36722" y="103678"/>
                    <a:pt x="36722" y="104684"/>
                    <a:pt x="37238" y="104684"/>
                  </a:cubicBezTo>
                  <a:cubicBezTo>
                    <a:pt x="37761" y="104684"/>
                    <a:pt x="37761" y="104684"/>
                    <a:pt x="38277" y="103678"/>
                  </a:cubicBezTo>
                  <a:cubicBezTo>
                    <a:pt x="38794" y="103678"/>
                    <a:pt x="39311" y="102679"/>
                    <a:pt x="39311" y="103678"/>
                  </a:cubicBezTo>
                  <a:cubicBezTo>
                    <a:pt x="39827" y="104684"/>
                    <a:pt x="38794" y="105683"/>
                    <a:pt x="38794" y="105683"/>
                  </a:cubicBezTo>
                  <a:cubicBezTo>
                    <a:pt x="38794" y="107688"/>
                    <a:pt x="39827" y="108694"/>
                    <a:pt x="40861" y="107688"/>
                  </a:cubicBezTo>
                  <a:cubicBezTo>
                    <a:pt x="41377" y="107688"/>
                    <a:pt x="41894" y="108694"/>
                    <a:pt x="42411" y="107688"/>
                  </a:cubicBezTo>
                  <a:cubicBezTo>
                    <a:pt x="42411" y="108694"/>
                    <a:pt x="42933" y="108694"/>
                    <a:pt x="43450" y="109693"/>
                  </a:cubicBezTo>
                  <a:cubicBezTo>
                    <a:pt x="43966" y="110699"/>
                    <a:pt x="43966" y="111698"/>
                    <a:pt x="43966" y="112704"/>
                  </a:cubicBezTo>
                  <a:cubicBezTo>
                    <a:pt x="45000" y="114709"/>
                    <a:pt x="44483" y="110699"/>
                    <a:pt x="44483" y="110699"/>
                  </a:cubicBezTo>
                  <a:cubicBezTo>
                    <a:pt x="45516" y="107688"/>
                    <a:pt x="45516" y="110699"/>
                    <a:pt x="45516" y="111698"/>
                  </a:cubicBezTo>
                  <a:cubicBezTo>
                    <a:pt x="45516" y="111698"/>
                    <a:pt x="46550" y="112704"/>
                    <a:pt x="46550" y="112704"/>
                  </a:cubicBezTo>
                  <a:cubicBezTo>
                    <a:pt x="47588" y="112704"/>
                    <a:pt x="47066" y="110699"/>
                    <a:pt x="47588" y="109693"/>
                  </a:cubicBezTo>
                  <a:cubicBezTo>
                    <a:pt x="47588" y="110699"/>
                    <a:pt x="48105" y="110699"/>
                    <a:pt x="48105" y="110699"/>
                  </a:cubicBezTo>
                  <a:cubicBezTo>
                    <a:pt x="48622" y="110699"/>
                    <a:pt x="48622" y="110699"/>
                    <a:pt x="48622" y="111698"/>
                  </a:cubicBezTo>
                  <a:cubicBezTo>
                    <a:pt x="49138" y="111698"/>
                    <a:pt x="49655" y="111698"/>
                    <a:pt x="50172" y="112704"/>
                  </a:cubicBezTo>
                  <a:cubicBezTo>
                    <a:pt x="50688" y="112704"/>
                    <a:pt x="50688" y="113704"/>
                    <a:pt x="51205" y="113704"/>
                  </a:cubicBezTo>
                  <a:cubicBezTo>
                    <a:pt x="51722" y="113704"/>
                    <a:pt x="51722" y="113704"/>
                    <a:pt x="52238" y="113704"/>
                  </a:cubicBezTo>
                  <a:cubicBezTo>
                    <a:pt x="52238" y="113704"/>
                    <a:pt x="52238" y="113704"/>
                    <a:pt x="52238" y="113704"/>
                  </a:cubicBezTo>
                  <a:cubicBezTo>
                    <a:pt x="53277" y="113704"/>
                    <a:pt x="53794" y="114709"/>
                    <a:pt x="54311" y="113704"/>
                  </a:cubicBezTo>
                  <a:cubicBezTo>
                    <a:pt x="55344" y="113704"/>
                    <a:pt x="54827" y="112704"/>
                    <a:pt x="55344" y="112704"/>
                  </a:cubicBezTo>
                  <a:cubicBezTo>
                    <a:pt x="55861" y="112704"/>
                    <a:pt x="56377" y="112704"/>
                    <a:pt x="56377" y="113704"/>
                  </a:cubicBezTo>
                  <a:cubicBezTo>
                    <a:pt x="55861" y="111698"/>
                    <a:pt x="57933" y="111698"/>
                    <a:pt x="58450" y="110699"/>
                  </a:cubicBezTo>
                  <a:cubicBezTo>
                    <a:pt x="58966" y="110699"/>
                    <a:pt x="60000" y="109693"/>
                    <a:pt x="60516" y="111698"/>
                  </a:cubicBezTo>
                  <a:cubicBezTo>
                    <a:pt x="61033" y="112704"/>
                    <a:pt x="60000" y="115709"/>
                    <a:pt x="60000" y="117714"/>
                  </a:cubicBezTo>
                  <a:cubicBezTo>
                    <a:pt x="60000" y="118719"/>
                    <a:pt x="61033" y="120724"/>
                    <a:pt x="61550" y="119719"/>
                  </a:cubicBezTo>
                  <a:cubicBezTo>
                    <a:pt x="61550" y="119719"/>
                    <a:pt x="61550" y="117714"/>
                    <a:pt x="61550" y="117714"/>
                  </a:cubicBezTo>
                  <a:cubicBezTo>
                    <a:pt x="61550" y="116714"/>
                    <a:pt x="62066" y="115709"/>
                    <a:pt x="62588" y="116714"/>
                  </a:cubicBezTo>
                  <a:cubicBezTo>
                    <a:pt x="63105" y="114709"/>
                    <a:pt x="63622" y="112704"/>
                    <a:pt x="64138" y="110699"/>
                  </a:cubicBezTo>
                  <a:cubicBezTo>
                    <a:pt x="64655" y="109693"/>
                    <a:pt x="65172" y="109693"/>
                    <a:pt x="65688" y="109693"/>
                  </a:cubicBezTo>
                  <a:cubicBezTo>
                    <a:pt x="66205" y="108694"/>
                    <a:pt x="66205" y="107688"/>
                    <a:pt x="66722" y="107688"/>
                  </a:cubicBezTo>
                  <a:cubicBezTo>
                    <a:pt x="67238" y="107688"/>
                    <a:pt x="67761" y="107688"/>
                    <a:pt x="68277" y="107688"/>
                  </a:cubicBezTo>
                  <a:cubicBezTo>
                    <a:pt x="68794" y="107688"/>
                    <a:pt x="68277" y="106689"/>
                    <a:pt x="68794" y="106689"/>
                  </a:cubicBezTo>
                  <a:cubicBezTo>
                    <a:pt x="68794" y="107688"/>
                    <a:pt x="68794" y="107688"/>
                    <a:pt x="69311" y="108694"/>
                  </a:cubicBezTo>
                  <a:cubicBezTo>
                    <a:pt x="69311" y="108694"/>
                    <a:pt x="70344" y="107688"/>
                    <a:pt x="70861" y="108694"/>
                  </a:cubicBezTo>
                  <a:cubicBezTo>
                    <a:pt x="70861" y="109693"/>
                    <a:pt x="70344" y="109693"/>
                    <a:pt x="70344" y="110699"/>
                  </a:cubicBezTo>
                  <a:cubicBezTo>
                    <a:pt x="70344" y="110699"/>
                    <a:pt x="70861" y="110699"/>
                    <a:pt x="71377" y="110699"/>
                  </a:cubicBezTo>
                  <a:cubicBezTo>
                    <a:pt x="71894" y="110699"/>
                    <a:pt x="72411" y="111698"/>
                    <a:pt x="72933" y="111698"/>
                  </a:cubicBezTo>
                  <a:cubicBezTo>
                    <a:pt x="73966" y="111698"/>
                    <a:pt x="73966" y="110699"/>
                    <a:pt x="75000" y="110699"/>
                  </a:cubicBezTo>
                  <a:cubicBezTo>
                    <a:pt x="75516" y="111698"/>
                    <a:pt x="76033" y="110699"/>
                    <a:pt x="76550" y="111698"/>
                  </a:cubicBezTo>
                  <a:cubicBezTo>
                    <a:pt x="77066" y="112704"/>
                    <a:pt x="76550" y="113704"/>
                    <a:pt x="77066" y="114709"/>
                  </a:cubicBezTo>
                  <a:cubicBezTo>
                    <a:pt x="77066" y="114709"/>
                    <a:pt x="78622" y="114709"/>
                    <a:pt x="78622" y="114709"/>
                  </a:cubicBezTo>
                  <a:cubicBezTo>
                    <a:pt x="79138" y="114709"/>
                    <a:pt x="79655" y="113704"/>
                    <a:pt x="80172" y="113704"/>
                  </a:cubicBezTo>
                  <a:cubicBezTo>
                    <a:pt x="80172" y="113704"/>
                    <a:pt x="80172" y="113704"/>
                    <a:pt x="80172" y="112704"/>
                  </a:cubicBezTo>
                  <a:cubicBezTo>
                    <a:pt x="80172" y="113704"/>
                    <a:pt x="80688" y="113704"/>
                    <a:pt x="80688" y="113704"/>
                  </a:cubicBezTo>
                  <a:cubicBezTo>
                    <a:pt x="80688" y="113704"/>
                    <a:pt x="80688" y="113704"/>
                    <a:pt x="80688" y="113704"/>
                  </a:cubicBezTo>
                  <a:cubicBezTo>
                    <a:pt x="80688" y="113704"/>
                    <a:pt x="81205" y="113704"/>
                    <a:pt x="81205" y="113704"/>
                  </a:cubicBezTo>
                  <a:cubicBezTo>
                    <a:pt x="81205" y="113704"/>
                    <a:pt x="81205" y="113704"/>
                    <a:pt x="81205" y="113704"/>
                  </a:cubicBezTo>
                  <a:cubicBezTo>
                    <a:pt x="81722" y="113704"/>
                    <a:pt x="82238" y="112704"/>
                    <a:pt x="82761" y="112704"/>
                  </a:cubicBezTo>
                  <a:cubicBezTo>
                    <a:pt x="83277" y="110699"/>
                    <a:pt x="82761" y="110699"/>
                    <a:pt x="82761" y="110699"/>
                  </a:cubicBezTo>
                  <a:cubicBezTo>
                    <a:pt x="82761" y="109693"/>
                    <a:pt x="83794" y="108694"/>
                    <a:pt x="84311" y="108694"/>
                  </a:cubicBezTo>
                  <a:cubicBezTo>
                    <a:pt x="84827" y="107688"/>
                    <a:pt x="85344" y="106689"/>
                    <a:pt x="85861" y="105683"/>
                  </a:cubicBezTo>
                  <a:cubicBezTo>
                    <a:pt x="86894" y="102679"/>
                    <a:pt x="88450" y="102679"/>
                    <a:pt x="90000" y="101673"/>
                  </a:cubicBezTo>
                  <a:cubicBezTo>
                    <a:pt x="90000" y="100673"/>
                    <a:pt x="91033" y="100673"/>
                    <a:pt x="91550" y="99668"/>
                  </a:cubicBezTo>
                  <a:cubicBezTo>
                    <a:pt x="92066" y="99668"/>
                    <a:pt x="92588" y="99668"/>
                    <a:pt x="92588" y="98668"/>
                  </a:cubicBezTo>
                  <a:cubicBezTo>
                    <a:pt x="92588" y="97663"/>
                    <a:pt x="92066" y="97663"/>
                    <a:pt x="92066" y="96663"/>
                  </a:cubicBezTo>
                  <a:cubicBezTo>
                    <a:pt x="92066" y="96663"/>
                    <a:pt x="92588" y="96663"/>
                    <a:pt x="92588" y="96663"/>
                  </a:cubicBezTo>
                  <a:cubicBezTo>
                    <a:pt x="93105" y="96663"/>
                    <a:pt x="93105" y="96663"/>
                    <a:pt x="93622" y="95658"/>
                  </a:cubicBezTo>
                  <a:cubicBezTo>
                    <a:pt x="93622" y="95658"/>
                    <a:pt x="93622" y="94658"/>
                    <a:pt x="94138" y="94658"/>
                  </a:cubicBezTo>
                  <a:cubicBezTo>
                    <a:pt x="94655" y="94658"/>
                    <a:pt x="94655" y="96663"/>
                    <a:pt x="95172" y="96663"/>
                  </a:cubicBezTo>
                  <a:cubicBezTo>
                    <a:pt x="95172" y="96663"/>
                    <a:pt x="96205" y="96663"/>
                    <a:pt x="96205" y="97663"/>
                  </a:cubicBezTo>
                  <a:cubicBezTo>
                    <a:pt x="96205" y="96663"/>
                    <a:pt x="96205" y="96663"/>
                    <a:pt x="96205" y="96663"/>
                  </a:cubicBezTo>
                  <a:cubicBezTo>
                    <a:pt x="96722" y="96663"/>
                    <a:pt x="97238" y="97663"/>
                    <a:pt x="97761" y="97663"/>
                  </a:cubicBezTo>
                  <a:cubicBezTo>
                    <a:pt x="97761" y="96663"/>
                    <a:pt x="98794" y="97663"/>
                    <a:pt x="98794" y="96663"/>
                  </a:cubicBezTo>
                  <a:cubicBezTo>
                    <a:pt x="98794" y="96663"/>
                    <a:pt x="98794" y="96663"/>
                    <a:pt x="98794" y="97663"/>
                  </a:cubicBezTo>
                  <a:cubicBezTo>
                    <a:pt x="99311" y="96663"/>
                    <a:pt x="99311" y="95658"/>
                    <a:pt x="99827" y="95658"/>
                  </a:cubicBezTo>
                  <a:cubicBezTo>
                    <a:pt x="99827" y="95658"/>
                    <a:pt x="100344" y="95658"/>
                    <a:pt x="100344" y="95658"/>
                  </a:cubicBezTo>
                  <a:cubicBezTo>
                    <a:pt x="100861" y="95658"/>
                    <a:pt x="100344" y="94658"/>
                    <a:pt x="100861" y="94658"/>
                  </a:cubicBezTo>
                  <a:cubicBezTo>
                    <a:pt x="100861" y="93653"/>
                    <a:pt x="101377" y="94658"/>
                    <a:pt x="101377" y="94658"/>
                  </a:cubicBezTo>
                  <a:cubicBezTo>
                    <a:pt x="101894" y="94658"/>
                    <a:pt x="101894" y="93653"/>
                    <a:pt x="102411" y="93653"/>
                  </a:cubicBezTo>
                  <a:cubicBezTo>
                    <a:pt x="102933" y="93653"/>
                    <a:pt x="102933" y="94658"/>
                    <a:pt x="103450" y="95658"/>
                  </a:cubicBezTo>
                  <a:cubicBezTo>
                    <a:pt x="103450" y="95658"/>
                    <a:pt x="103966" y="95658"/>
                    <a:pt x="103966" y="95658"/>
                  </a:cubicBezTo>
                  <a:cubicBezTo>
                    <a:pt x="105000" y="96663"/>
                    <a:pt x="102933" y="96663"/>
                    <a:pt x="103450" y="98668"/>
                  </a:cubicBezTo>
                  <a:cubicBezTo>
                    <a:pt x="103450" y="97663"/>
                    <a:pt x="103966" y="97663"/>
                    <a:pt x="103966" y="97663"/>
                  </a:cubicBezTo>
                  <a:cubicBezTo>
                    <a:pt x="104483" y="99668"/>
                    <a:pt x="107066" y="101673"/>
                    <a:pt x="104483" y="103678"/>
                  </a:cubicBezTo>
                  <a:cubicBezTo>
                    <a:pt x="104483" y="104684"/>
                    <a:pt x="104483" y="105683"/>
                    <a:pt x="105000" y="105683"/>
                  </a:cubicBezTo>
                  <a:cubicBezTo>
                    <a:pt x="105516" y="103678"/>
                    <a:pt x="106033" y="102679"/>
                    <a:pt x="107066" y="105683"/>
                  </a:cubicBezTo>
                  <a:cubicBezTo>
                    <a:pt x="107066" y="106689"/>
                    <a:pt x="107066" y="106689"/>
                    <a:pt x="107588" y="107688"/>
                  </a:cubicBezTo>
                  <a:cubicBezTo>
                    <a:pt x="108105" y="107688"/>
                    <a:pt x="108105" y="106689"/>
                    <a:pt x="108622" y="106689"/>
                  </a:cubicBezTo>
                  <a:cubicBezTo>
                    <a:pt x="109138" y="107688"/>
                    <a:pt x="109138" y="108694"/>
                    <a:pt x="110172" y="108694"/>
                  </a:cubicBezTo>
                  <a:cubicBezTo>
                    <a:pt x="110688" y="107688"/>
                    <a:pt x="110172" y="107688"/>
                    <a:pt x="110688" y="106689"/>
                  </a:cubicBezTo>
                  <a:cubicBezTo>
                    <a:pt x="110688" y="105683"/>
                    <a:pt x="110688" y="105683"/>
                    <a:pt x="110688" y="105683"/>
                  </a:cubicBezTo>
                  <a:cubicBezTo>
                    <a:pt x="111205" y="104684"/>
                    <a:pt x="110688" y="104684"/>
                    <a:pt x="111205" y="105683"/>
                  </a:cubicBezTo>
                  <a:cubicBezTo>
                    <a:pt x="111722" y="105683"/>
                    <a:pt x="111722" y="104684"/>
                    <a:pt x="112238" y="105683"/>
                  </a:cubicBezTo>
                  <a:cubicBezTo>
                    <a:pt x="112238" y="105683"/>
                    <a:pt x="112238" y="106689"/>
                    <a:pt x="112238" y="106689"/>
                  </a:cubicBezTo>
                  <a:cubicBezTo>
                    <a:pt x="112761" y="107688"/>
                    <a:pt x="112761" y="106689"/>
                    <a:pt x="112761" y="106689"/>
                  </a:cubicBezTo>
                  <a:cubicBezTo>
                    <a:pt x="113277" y="107688"/>
                    <a:pt x="113794" y="109693"/>
                    <a:pt x="114311" y="109693"/>
                  </a:cubicBezTo>
                  <a:cubicBezTo>
                    <a:pt x="114827" y="109693"/>
                    <a:pt x="115344" y="108694"/>
                    <a:pt x="115344" y="106689"/>
                  </a:cubicBezTo>
                  <a:cubicBezTo>
                    <a:pt x="115861" y="107688"/>
                    <a:pt x="115861" y="108694"/>
                    <a:pt x="116377" y="108694"/>
                  </a:cubicBezTo>
                  <a:cubicBezTo>
                    <a:pt x="116894" y="108694"/>
                    <a:pt x="117411" y="106689"/>
                    <a:pt x="117411" y="105683"/>
                  </a:cubicBezTo>
                  <a:cubicBezTo>
                    <a:pt x="117411" y="104684"/>
                    <a:pt x="116894" y="103678"/>
                    <a:pt x="116894" y="102679"/>
                  </a:cubicBezTo>
                  <a:cubicBezTo>
                    <a:pt x="116894" y="102679"/>
                    <a:pt x="117411" y="102679"/>
                    <a:pt x="117411" y="101673"/>
                  </a:cubicBezTo>
                  <a:cubicBezTo>
                    <a:pt x="117411" y="101673"/>
                    <a:pt x="117411" y="101673"/>
                    <a:pt x="117411" y="100673"/>
                  </a:cubicBezTo>
                  <a:cubicBezTo>
                    <a:pt x="117411" y="99668"/>
                    <a:pt x="117411" y="97663"/>
                    <a:pt x="118450" y="98668"/>
                  </a:cubicBezTo>
                  <a:cubicBezTo>
                    <a:pt x="118450" y="99668"/>
                    <a:pt x="118450" y="102679"/>
                    <a:pt x="118966" y="100673"/>
                  </a:cubicBezTo>
                  <a:cubicBezTo>
                    <a:pt x="118966" y="100673"/>
                    <a:pt x="118966" y="98668"/>
                    <a:pt x="118966" y="98668"/>
                  </a:cubicBezTo>
                  <a:cubicBezTo>
                    <a:pt x="118966" y="98668"/>
                    <a:pt x="119483" y="98668"/>
                    <a:pt x="119483" y="97663"/>
                  </a:cubicBezTo>
                  <a:cubicBezTo>
                    <a:pt x="119483" y="97663"/>
                    <a:pt x="119483" y="96663"/>
                    <a:pt x="119483" y="96663"/>
                  </a:cubicBezTo>
                  <a:cubicBezTo>
                    <a:pt x="119483" y="95658"/>
                    <a:pt x="120000" y="96663"/>
                    <a:pt x="120000" y="9565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66" name="Shape 2566"/>
            <p:cNvSpPr/>
            <p:nvPr/>
          </p:nvSpPr>
          <p:spPr>
            <a:xfrm>
              <a:off x="7779415" y="3529942"/>
              <a:ext cx="239845" cy="396675"/>
            </a:xfrm>
            <a:custGeom>
              <a:avLst/>
              <a:gdLst/>
              <a:ahLst/>
              <a:cxnLst/>
              <a:rect l="0" t="0" r="0" b="0"/>
              <a:pathLst>
                <a:path w="120000" h="120000" extrusionOk="0">
                  <a:moveTo>
                    <a:pt x="120000" y="72727"/>
                  </a:moveTo>
                  <a:cubicBezTo>
                    <a:pt x="120000" y="63030"/>
                    <a:pt x="112000" y="67878"/>
                    <a:pt x="104000" y="63030"/>
                  </a:cubicBezTo>
                  <a:cubicBezTo>
                    <a:pt x="104000" y="58181"/>
                    <a:pt x="112000" y="53333"/>
                    <a:pt x="104000" y="48484"/>
                  </a:cubicBezTo>
                  <a:cubicBezTo>
                    <a:pt x="96000" y="43636"/>
                    <a:pt x="96000" y="53333"/>
                    <a:pt x="88000" y="48484"/>
                  </a:cubicBezTo>
                  <a:cubicBezTo>
                    <a:pt x="80000" y="48484"/>
                    <a:pt x="72000" y="38787"/>
                    <a:pt x="72000" y="33939"/>
                  </a:cubicBezTo>
                  <a:cubicBezTo>
                    <a:pt x="72000" y="29090"/>
                    <a:pt x="72000" y="19393"/>
                    <a:pt x="72000" y="19393"/>
                  </a:cubicBezTo>
                  <a:cubicBezTo>
                    <a:pt x="80000" y="19393"/>
                    <a:pt x="88000" y="24242"/>
                    <a:pt x="96000" y="24242"/>
                  </a:cubicBezTo>
                  <a:cubicBezTo>
                    <a:pt x="104000" y="19393"/>
                    <a:pt x="64000" y="4848"/>
                    <a:pt x="56000" y="0"/>
                  </a:cubicBezTo>
                  <a:cubicBezTo>
                    <a:pt x="64000" y="9696"/>
                    <a:pt x="48000" y="14545"/>
                    <a:pt x="48000" y="14545"/>
                  </a:cubicBezTo>
                  <a:cubicBezTo>
                    <a:pt x="32000" y="29090"/>
                    <a:pt x="48000" y="24242"/>
                    <a:pt x="48000" y="29090"/>
                  </a:cubicBezTo>
                  <a:cubicBezTo>
                    <a:pt x="48000" y="29090"/>
                    <a:pt x="40000" y="48484"/>
                    <a:pt x="40000" y="43636"/>
                  </a:cubicBezTo>
                  <a:cubicBezTo>
                    <a:pt x="32000" y="53333"/>
                    <a:pt x="16000" y="33939"/>
                    <a:pt x="8000" y="48484"/>
                  </a:cubicBezTo>
                  <a:cubicBezTo>
                    <a:pt x="8000" y="53333"/>
                    <a:pt x="8000" y="58181"/>
                    <a:pt x="8000" y="58181"/>
                  </a:cubicBezTo>
                  <a:cubicBezTo>
                    <a:pt x="16000" y="63030"/>
                    <a:pt x="8000" y="67878"/>
                    <a:pt x="8000" y="72727"/>
                  </a:cubicBezTo>
                  <a:cubicBezTo>
                    <a:pt x="16000" y="77575"/>
                    <a:pt x="16000" y="77575"/>
                    <a:pt x="16000" y="82424"/>
                  </a:cubicBezTo>
                  <a:cubicBezTo>
                    <a:pt x="16000" y="87272"/>
                    <a:pt x="0" y="87272"/>
                    <a:pt x="0" y="92121"/>
                  </a:cubicBezTo>
                  <a:cubicBezTo>
                    <a:pt x="0" y="96969"/>
                    <a:pt x="0" y="101818"/>
                    <a:pt x="0" y="101818"/>
                  </a:cubicBezTo>
                  <a:cubicBezTo>
                    <a:pt x="8000" y="106666"/>
                    <a:pt x="8000" y="106666"/>
                    <a:pt x="16000" y="106666"/>
                  </a:cubicBezTo>
                  <a:cubicBezTo>
                    <a:pt x="16000" y="106666"/>
                    <a:pt x="16000" y="111515"/>
                    <a:pt x="16000" y="111515"/>
                  </a:cubicBezTo>
                  <a:cubicBezTo>
                    <a:pt x="24000" y="111515"/>
                    <a:pt x="24000" y="106666"/>
                    <a:pt x="32000" y="111515"/>
                  </a:cubicBezTo>
                  <a:cubicBezTo>
                    <a:pt x="32000" y="111515"/>
                    <a:pt x="32000" y="116363"/>
                    <a:pt x="32000" y="116363"/>
                  </a:cubicBezTo>
                  <a:cubicBezTo>
                    <a:pt x="40000" y="116363"/>
                    <a:pt x="40000" y="116363"/>
                    <a:pt x="48000" y="116363"/>
                  </a:cubicBezTo>
                  <a:cubicBezTo>
                    <a:pt x="56000" y="121212"/>
                    <a:pt x="48000" y="121212"/>
                    <a:pt x="64000" y="116363"/>
                  </a:cubicBezTo>
                  <a:cubicBezTo>
                    <a:pt x="80000" y="116363"/>
                    <a:pt x="72000" y="116363"/>
                    <a:pt x="80000" y="106666"/>
                  </a:cubicBezTo>
                  <a:cubicBezTo>
                    <a:pt x="80000" y="101818"/>
                    <a:pt x="88000" y="96969"/>
                    <a:pt x="88000" y="92121"/>
                  </a:cubicBezTo>
                  <a:cubicBezTo>
                    <a:pt x="96000" y="92121"/>
                    <a:pt x="96000" y="92121"/>
                    <a:pt x="96000" y="92121"/>
                  </a:cubicBezTo>
                  <a:cubicBezTo>
                    <a:pt x="96000" y="87272"/>
                    <a:pt x="96000" y="82424"/>
                    <a:pt x="88000" y="82424"/>
                  </a:cubicBezTo>
                  <a:cubicBezTo>
                    <a:pt x="96000" y="82424"/>
                    <a:pt x="112000" y="72727"/>
                    <a:pt x="120000" y="727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67" name="Shape 2567"/>
            <p:cNvSpPr/>
            <p:nvPr/>
          </p:nvSpPr>
          <p:spPr>
            <a:xfrm>
              <a:off x="4286648" y="4881532"/>
              <a:ext cx="2022665" cy="1715107"/>
            </a:xfrm>
            <a:custGeom>
              <a:avLst/>
              <a:gdLst/>
              <a:ahLst/>
              <a:cxnLst/>
              <a:rect l="0" t="0" r="0" b="0"/>
              <a:pathLst>
                <a:path w="120000" h="120000" extrusionOk="0">
                  <a:moveTo>
                    <a:pt x="119045" y="37204"/>
                  </a:moveTo>
                  <a:cubicBezTo>
                    <a:pt x="118086" y="34947"/>
                    <a:pt x="116172" y="36075"/>
                    <a:pt x="117131" y="33819"/>
                  </a:cubicBezTo>
                  <a:cubicBezTo>
                    <a:pt x="118086" y="32691"/>
                    <a:pt x="118086" y="32691"/>
                    <a:pt x="118086" y="32691"/>
                  </a:cubicBezTo>
                  <a:cubicBezTo>
                    <a:pt x="119045" y="31563"/>
                    <a:pt x="117131" y="31563"/>
                    <a:pt x="120000" y="31563"/>
                  </a:cubicBezTo>
                  <a:cubicBezTo>
                    <a:pt x="119045" y="29313"/>
                    <a:pt x="116172" y="30435"/>
                    <a:pt x="115217" y="30435"/>
                  </a:cubicBezTo>
                  <a:cubicBezTo>
                    <a:pt x="114258" y="31563"/>
                    <a:pt x="114258" y="31563"/>
                    <a:pt x="113303" y="31563"/>
                  </a:cubicBezTo>
                  <a:cubicBezTo>
                    <a:pt x="112349" y="31563"/>
                    <a:pt x="111389" y="30435"/>
                    <a:pt x="111389" y="29313"/>
                  </a:cubicBezTo>
                  <a:cubicBezTo>
                    <a:pt x="110435" y="28185"/>
                    <a:pt x="108521" y="28185"/>
                    <a:pt x="108521" y="28185"/>
                  </a:cubicBezTo>
                  <a:cubicBezTo>
                    <a:pt x="108521" y="27056"/>
                    <a:pt x="108521" y="27056"/>
                    <a:pt x="108521" y="27056"/>
                  </a:cubicBezTo>
                  <a:cubicBezTo>
                    <a:pt x="107561" y="25928"/>
                    <a:pt x="107561" y="27056"/>
                    <a:pt x="106607" y="27056"/>
                  </a:cubicBezTo>
                  <a:cubicBezTo>
                    <a:pt x="105653" y="27056"/>
                    <a:pt x="104693" y="28185"/>
                    <a:pt x="103739" y="27056"/>
                  </a:cubicBezTo>
                  <a:cubicBezTo>
                    <a:pt x="103739" y="25928"/>
                    <a:pt x="104693" y="24800"/>
                    <a:pt x="103739" y="23672"/>
                  </a:cubicBezTo>
                  <a:cubicBezTo>
                    <a:pt x="103739" y="23672"/>
                    <a:pt x="100865" y="23672"/>
                    <a:pt x="100865" y="23672"/>
                  </a:cubicBezTo>
                  <a:cubicBezTo>
                    <a:pt x="99911" y="23672"/>
                    <a:pt x="97997" y="24800"/>
                    <a:pt x="97043" y="24800"/>
                  </a:cubicBezTo>
                  <a:cubicBezTo>
                    <a:pt x="95129" y="24800"/>
                    <a:pt x="93215" y="25928"/>
                    <a:pt x="93215" y="22544"/>
                  </a:cubicBezTo>
                  <a:cubicBezTo>
                    <a:pt x="93215" y="21422"/>
                    <a:pt x="94169" y="21422"/>
                    <a:pt x="93215" y="21422"/>
                  </a:cubicBezTo>
                  <a:cubicBezTo>
                    <a:pt x="91301" y="21422"/>
                    <a:pt x="91301" y="22544"/>
                    <a:pt x="90347" y="22544"/>
                  </a:cubicBezTo>
                  <a:cubicBezTo>
                    <a:pt x="90347" y="22544"/>
                    <a:pt x="88433" y="23672"/>
                    <a:pt x="88433" y="23672"/>
                  </a:cubicBezTo>
                  <a:cubicBezTo>
                    <a:pt x="87473" y="23672"/>
                    <a:pt x="88433" y="21422"/>
                    <a:pt x="87473" y="21422"/>
                  </a:cubicBezTo>
                  <a:cubicBezTo>
                    <a:pt x="86519" y="20294"/>
                    <a:pt x="86519" y="21422"/>
                    <a:pt x="86519" y="22544"/>
                  </a:cubicBezTo>
                  <a:cubicBezTo>
                    <a:pt x="86519" y="22544"/>
                    <a:pt x="86519" y="22544"/>
                    <a:pt x="86519" y="23672"/>
                  </a:cubicBezTo>
                  <a:cubicBezTo>
                    <a:pt x="86519" y="23672"/>
                    <a:pt x="85565" y="24800"/>
                    <a:pt x="85565" y="24800"/>
                  </a:cubicBezTo>
                  <a:cubicBezTo>
                    <a:pt x="84605" y="24800"/>
                    <a:pt x="83651" y="24800"/>
                    <a:pt x="83651" y="24800"/>
                  </a:cubicBezTo>
                  <a:cubicBezTo>
                    <a:pt x="82691" y="24800"/>
                    <a:pt x="81737" y="24800"/>
                    <a:pt x="80777" y="24800"/>
                  </a:cubicBezTo>
                  <a:cubicBezTo>
                    <a:pt x="79823" y="24800"/>
                    <a:pt x="78869" y="24800"/>
                    <a:pt x="77909" y="24800"/>
                  </a:cubicBezTo>
                  <a:cubicBezTo>
                    <a:pt x="76955" y="23672"/>
                    <a:pt x="76955" y="23672"/>
                    <a:pt x="75995" y="23672"/>
                  </a:cubicBezTo>
                  <a:cubicBezTo>
                    <a:pt x="75995" y="23672"/>
                    <a:pt x="75041" y="22544"/>
                    <a:pt x="75041" y="21422"/>
                  </a:cubicBezTo>
                  <a:cubicBezTo>
                    <a:pt x="74081" y="20294"/>
                    <a:pt x="75041" y="21422"/>
                    <a:pt x="75041" y="20294"/>
                  </a:cubicBezTo>
                  <a:cubicBezTo>
                    <a:pt x="75995" y="18037"/>
                    <a:pt x="75041" y="19166"/>
                    <a:pt x="75041" y="16909"/>
                  </a:cubicBezTo>
                  <a:cubicBezTo>
                    <a:pt x="74081" y="15781"/>
                    <a:pt x="74081" y="15781"/>
                    <a:pt x="74081" y="14653"/>
                  </a:cubicBezTo>
                  <a:cubicBezTo>
                    <a:pt x="74081" y="14653"/>
                    <a:pt x="75041" y="14653"/>
                    <a:pt x="75041" y="14653"/>
                  </a:cubicBezTo>
                  <a:cubicBezTo>
                    <a:pt x="75041" y="13525"/>
                    <a:pt x="75041" y="14653"/>
                    <a:pt x="74081" y="13525"/>
                  </a:cubicBezTo>
                  <a:cubicBezTo>
                    <a:pt x="74081" y="13525"/>
                    <a:pt x="73127" y="12403"/>
                    <a:pt x="73127" y="11275"/>
                  </a:cubicBezTo>
                  <a:cubicBezTo>
                    <a:pt x="72172" y="10147"/>
                    <a:pt x="73127" y="9018"/>
                    <a:pt x="71213" y="9018"/>
                  </a:cubicBezTo>
                  <a:cubicBezTo>
                    <a:pt x="69299" y="9018"/>
                    <a:pt x="68345" y="9018"/>
                    <a:pt x="67385" y="9018"/>
                  </a:cubicBezTo>
                  <a:cubicBezTo>
                    <a:pt x="66431" y="7890"/>
                    <a:pt x="66431" y="9018"/>
                    <a:pt x="66431" y="7890"/>
                  </a:cubicBezTo>
                  <a:cubicBezTo>
                    <a:pt x="65476" y="7890"/>
                    <a:pt x="66431" y="7890"/>
                    <a:pt x="66431" y="6762"/>
                  </a:cubicBezTo>
                  <a:cubicBezTo>
                    <a:pt x="65476" y="6762"/>
                    <a:pt x="64517" y="7890"/>
                    <a:pt x="63562" y="7890"/>
                  </a:cubicBezTo>
                  <a:cubicBezTo>
                    <a:pt x="62603" y="6762"/>
                    <a:pt x="62603" y="6762"/>
                    <a:pt x="62603" y="5634"/>
                  </a:cubicBezTo>
                  <a:cubicBezTo>
                    <a:pt x="61648" y="3384"/>
                    <a:pt x="62603" y="2256"/>
                    <a:pt x="60689" y="1128"/>
                  </a:cubicBezTo>
                  <a:cubicBezTo>
                    <a:pt x="59734" y="0"/>
                    <a:pt x="59734" y="0"/>
                    <a:pt x="57820" y="0"/>
                  </a:cubicBezTo>
                  <a:cubicBezTo>
                    <a:pt x="56866" y="1128"/>
                    <a:pt x="55906" y="2256"/>
                    <a:pt x="55906" y="2256"/>
                  </a:cubicBezTo>
                  <a:cubicBezTo>
                    <a:pt x="55906" y="2256"/>
                    <a:pt x="56866" y="2256"/>
                    <a:pt x="56866" y="3384"/>
                  </a:cubicBezTo>
                  <a:cubicBezTo>
                    <a:pt x="55906" y="3384"/>
                    <a:pt x="54952" y="3384"/>
                    <a:pt x="53993" y="3384"/>
                  </a:cubicBezTo>
                  <a:cubicBezTo>
                    <a:pt x="53993" y="3384"/>
                    <a:pt x="53993" y="4506"/>
                    <a:pt x="53993" y="4506"/>
                  </a:cubicBezTo>
                  <a:cubicBezTo>
                    <a:pt x="53993" y="4506"/>
                    <a:pt x="53038" y="4506"/>
                    <a:pt x="53038" y="4506"/>
                  </a:cubicBezTo>
                  <a:cubicBezTo>
                    <a:pt x="53038" y="4506"/>
                    <a:pt x="52084" y="4506"/>
                    <a:pt x="51124" y="5634"/>
                  </a:cubicBezTo>
                  <a:cubicBezTo>
                    <a:pt x="52084" y="5634"/>
                    <a:pt x="53038" y="7890"/>
                    <a:pt x="53038" y="7890"/>
                  </a:cubicBezTo>
                  <a:cubicBezTo>
                    <a:pt x="53038" y="7890"/>
                    <a:pt x="53038" y="7890"/>
                    <a:pt x="53038" y="7890"/>
                  </a:cubicBezTo>
                  <a:cubicBezTo>
                    <a:pt x="53038" y="10147"/>
                    <a:pt x="53993" y="10147"/>
                    <a:pt x="54952" y="11275"/>
                  </a:cubicBezTo>
                  <a:cubicBezTo>
                    <a:pt x="54952" y="11275"/>
                    <a:pt x="54952" y="11275"/>
                    <a:pt x="54952" y="12403"/>
                  </a:cubicBezTo>
                  <a:cubicBezTo>
                    <a:pt x="54952" y="12403"/>
                    <a:pt x="54952" y="12403"/>
                    <a:pt x="54952" y="12403"/>
                  </a:cubicBezTo>
                  <a:cubicBezTo>
                    <a:pt x="53993" y="13525"/>
                    <a:pt x="52084" y="13525"/>
                    <a:pt x="51124" y="14653"/>
                  </a:cubicBezTo>
                  <a:cubicBezTo>
                    <a:pt x="51124" y="14653"/>
                    <a:pt x="51124" y="15781"/>
                    <a:pt x="51124" y="15781"/>
                  </a:cubicBezTo>
                  <a:cubicBezTo>
                    <a:pt x="51124" y="15781"/>
                    <a:pt x="50170" y="15781"/>
                    <a:pt x="50170" y="15781"/>
                  </a:cubicBezTo>
                  <a:cubicBezTo>
                    <a:pt x="49210" y="16909"/>
                    <a:pt x="49210" y="16909"/>
                    <a:pt x="48256" y="18037"/>
                  </a:cubicBezTo>
                  <a:cubicBezTo>
                    <a:pt x="48256" y="16909"/>
                    <a:pt x="48256" y="15781"/>
                    <a:pt x="48256" y="14653"/>
                  </a:cubicBezTo>
                  <a:cubicBezTo>
                    <a:pt x="48256" y="14653"/>
                    <a:pt x="49210" y="13525"/>
                    <a:pt x="49210" y="12403"/>
                  </a:cubicBezTo>
                  <a:cubicBezTo>
                    <a:pt x="49210" y="12403"/>
                    <a:pt x="48256" y="10147"/>
                    <a:pt x="48256" y="10147"/>
                  </a:cubicBezTo>
                  <a:cubicBezTo>
                    <a:pt x="47296" y="10147"/>
                    <a:pt x="47296" y="12403"/>
                    <a:pt x="47296" y="12403"/>
                  </a:cubicBezTo>
                  <a:cubicBezTo>
                    <a:pt x="47296" y="13525"/>
                    <a:pt x="46342" y="12403"/>
                    <a:pt x="46342" y="13525"/>
                  </a:cubicBezTo>
                  <a:cubicBezTo>
                    <a:pt x="46342" y="14653"/>
                    <a:pt x="46342" y="14653"/>
                    <a:pt x="46342" y="14653"/>
                  </a:cubicBezTo>
                  <a:cubicBezTo>
                    <a:pt x="46342" y="15781"/>
                    <a:pt x="46342" y="15781"/>
                    <a:pt x="46342" y="16909"/>
                  </a:cubicBezTo>
                  <a:cubicBezTo>
                    <a:pt x="45388" y="18037"/>
                    <a:pt x="46342" y="16909"/>
                    <a:pt x="45388" y="16909"/>
                  </a:cubicBezTo>
                  <a:cubicBezTo>
                    <a:pt x="44428" y="16909"/>
                    <a:pt x="44428" y="15781"/>
                    <a:pt x="43474" y="15781"/>
                  </a:cubicBezTo>
                  <a:cubicBezTo>
                    <a:pt x="43474" y="15781"/>
                    <a:pt x="43474" y="16909"/>
                    <a:pt x="43474" y="16909"/>
                  </a:cubicBezTo>
                  <a:cubicBezTo>
                    <a:pt x="42514" y="16909"/>
                    <a:pt x="41560" y="15781"/>
                    <a:pt x="40600" y="16909"/>
                  </a:cubicBezTo>
                  <a:cubicBezTo>
                    <a:pt x="38692" y="20294"/>
                    <a:pt x="43474" y="21422"/>
                    <a:pt x="40600" y="23672"/>
                  </a:cubicBezTo>
                  <a:cubicBezTo>
                    <a:pt x="39646" y="24800"/>
                    <a:pt x="38692" y="24800"/>
                    <a:pt x="36778" y="24800"/>
                  </a:cubicBezTo>
                  <a:cubicBezTo>
                    <a:pt x="33904" y="23672"/>
                    <a:pt x="36778" y="27056"/>
                    <a:pt x="33904" y="28185"/>
                  </a:cubicBezTo>
                  <a:cubicBezTo>
                    <a:pt x="31996" y="29313"/>
                    <a:pt x="33904" y="25928"/>
                    <a:pt x="33904" y="25928"/>
                  </a:cubicBezTo>
                  <a:cubicBezTo>
                    <a:pt x="33904" y="25928"/>
                    <a:pt x="33904" y="24800"/>
                    <a:pt x="33904" y="24800"/>
                  </a:cubicBezTo>
                  <a:cubicBezTo>
                    <a:pt x="31996" y="21422"/>
                    <a:pt x="30082" y="25928"/>
                    <a:pt x="30082" y="23672"/>
                  </a:cubicBezTo>
                  <a:cubicBezTo>
                    <a:pt x="30082" y="23672"/>
                    <a:pt x="30082" y="22544"/>
                    <a:pt x="30082" y="22544"/>
                  </a:cubicBezTo>
                  <a:cubicBezTo>
                    <a:pt x="30082" y="21422"/>
                    <a:pt x="29122" y="20294"/>
                    <a:pt x="29122" y="20294"/>
                  </a:cubicBezTo>
                  <a:cubicBezTo>
                    <a:pt x="28168" y="19166"/>
                    <a:pt x="27208" y="20294"/>
                    <a:pt x="27208" y="19166"/>
                  </a:cubicBezTo>
                  <a:cubicBezTo>
                    <a:pt x="27208" y="20294"/>
                    <a:pt x="26254" y="20294"/>
                    <a:pt x="26254" y="20294"/>
                  </a:cubicBezTo>
                  <a:cubicBezTo>
                    <a:pt x="26254" y="20294"/>
                    <a:pt x="26254" y="22544"/>
                    <a:pt x="25300" y="22544"/>
                  </a:cubicBezTo>
                  <a:cubicBezTo>
                    <a:pt x="25300" y="23672"/>
                    <a:pt x="22426" y="21422"/>
                    <a:pt x="21472" y="21422"/>
                  </a:cubicBezTo>
                  <a:cubicBezTo>
                    <a:pt x="20512" y="20294"/>
                    <a:pt x="19558" y="19166"/>
                    <a:pt x="17644" y="18037"/>
                  </a:cubicBezTo>
                  <a:cubicBezTo>
                    <a:pt x="15730" y="16909"/>
                    <a:pt x="15730" y="15781"/>
                    <a:pt x="14776" y="13525"/>
                  </a:cubicBezTo>
                  <a:cubicBezTo>
                    <a:pt x="14776" y="11275"/>
                    <a:pt x="13816" y="7890"/>
                    <a:pt x="10948" y="6762"/>
                  </a:cubicBezTo>
                  <a:cubicBezTo>
                    <a:pt x="10948" y="6762"/>
                    <a:pt x="9993" y="6762"/>
                    <a:pt x="9993" y="6762"/>
                  </a:cubicBezTo>
                  <a:cubicBezTo>
                    <a:pt x="9993" y="6762"/>
                    <a:pt x="9993" y="5634"/>
                    <a:pt x="9993" y="5634"/>
                  </a:cubicBezTo>
                  <a:cubicBezTo>
                    <a:pt x="9034" y="5634"/>
                    <a:pt x="8079" y="4506"/>
                    <a:pt x="7120" y="4506"/>
                  </a:cubicBezTo>
                  <a:cubicBezTo>
                    <a:pt x="6166" y="5634"/>
                    <a:pt x="6166" y="6762"/>
                    <a:pt x="5211" y="6762"/>
                  </a:cubicBezTo>
                  <a:cubicBezTo>
                    <a:pt x="3297" y="6762"/>
                    <a:pt x="5211" y="5634"/>
                    <a:pt x="4252" y="4506"/>
                  </a:cubicBezTo>
                  <a:cubicBezTo>
                    <a:pt x="3297" y="4506"/>
                    <a:pt x="3297" y="4506"/>
                    <a:pt x="3297" y="4506"/>
                  </a:cubicBezTo>
                  <a:cubicBezTo>
                    <a:pt x="3297" y="4506"/>
                    <a:pt x="424" y="5634"/>
                    <a:pt x="424" y="6762"/>
                  </a:cubicBezTo>
                  <a:cubicBezTo>
                    <a:pt x="-530" y="6762"/>
                    <a:pt x="424" y="10147"/>
                    <a:pt x="424" y="10147"/>
                  </a:cubicBezTo>
                  <a:cubicBezTo>
                    <a:pt x="1383" y="12403"/>
                    <a:pt x="2338" y="12403"/>
                    <a:pt x="3297" y="12403"/>
                  </a:cubicBezTo>
                  <a:cubicBezTo>
                    <a:pt x="4252" y="13525"/>
                    <a:pt x="4252" y="12403"/>
                    <a:pt x="3297" y="13525"/>
                  </a:cubicBezTo>
                  <a:cubicBezTo>
                    <a:pt x="3297" y="14653"/>
                    <a:pt x="2338" y="15781"/>
                    <a:pt x="2338" y="15781"/>
                  </a:cubicBezTo>
                  <a:cubicBezTo>
                    <a:pt x="1383" y="16909"/>
                    <a:pt x="1383" y="18037"/>
                    <a:pt x="1383" y="19166"/>
                  </a:cubicBezTo>
                  <a:cubicBezTo>
                    <a:pt x="1383" y="20294"/>
                    <a:pt x="424" y="20294"/>
                    <a:pt x="424" y="21422"/>
                  </a:cubicBezTo>
                  <a:cubicBezTo>
                    <a:pt x="424" y="21422"/>
                    <a:pt x="424" y="23672"/>
                    <a:pt x="424" y="23672"/>
                  </a:cubicBezTo>
                  <a:cubicBezTo>
                    <a:pt x="1383" y="24800"/>
                    <a:pt x="3297" y="25928"/>
                    <a:pt x="4252" y="25928"/>
                  </a:cubicBezTo>
                  <a:cubicBezTo>
                    <a:pt x="6166" y="27056"/>
                    <a:pt x="8079" y="27056"/>
                    <a:pt x="9034" y="29313"/>
                  </a:cubicBezTo>
                  <a:cubicBezTo>
                    <a:pt x="9034" y="29313"/>
                    <a:pt x="9034" y="30435"/>
                    <a:pt x="9993" y="30435"/>
                  </a:cubicBezTo>
                  <a:cubicBezTo>
                    <a:pt x="9993" y="32691"/>
                    <a:pt x="11907" y="32691"/>
                    <a:pt x="11907" y="34947"/>
                  </a:cubicBezTo>
                  <a:cubicBezTo>
                    <a:pt x="11907" y="34947"/>
                    <a:pt x="11907" y="36075"/>
                    <a:pt x="11907" y="36075"/>
                  </a:cubicBezTo>
                  <a:cubicBezTo>
                    <a:pt x="11907" y="37204"/>
                    <a:pt x="11907" y="38332"/>
                    <a:pt x="12862" y="39454"/>
                  </a:cubicBezTo>
                  <a:cubicBezTo>
                    <a:pt x="12862" y="39454"/>
                    <a:pt x="13816" y="40582"/>
                    <a:pt x="13816" y="40582"/>
                  </a:cubicBezTo>
                  <a:cubicBezTo>
                    <a:pt x="14776" y="42838"/>
                    <a:pt x="16690" y="42838"/>
                    <a:pt x="15730" y="45094"/>
                  </a:cubicBezTo>
                  <a:cubicBezTo>
                    <a:pt x="14776" y="46223"/>
                    <a:pt x="13816" y="42838"/>
                    <a:pt x="13816" y="46223"/>
                  </a:cubicBezTo>
                  <a:cubicBezTo>
                    <a:pt x="13816" y="46223"/>
                    <a:pt x="15730" y="48473"/>
                    <a:pt x="15730" y="49601"/>
                  </a:cubicBezTo>
                  <a:cubicBezTo>
                    <a:pt x="15730" y="49601"/>
                    <a:pt x="15730" y="50729"/>
                    <a:pt x="15730" y="50729"/>
                  </a:cubicBezTo>
                  <a:cubicBezTo>
                    <a:pt x="15730" y="51857"/>
                    <a:pt x="16690" y="51857"/>
                    <a:pt x="17644" y="52985"/>
                  </a:cubicBezTo>
                  <a:cubicBezTo>
                    <a:pt x="17644" y="52985"/>
                    <a:pt x="16690" y="54113"/>
                    <a:pt x="16690" y="54113"/>
                  </a:cubicBezTo>
                  <a:cubicBezTo>
                    <a:pt x="16690" y="55241"/>
                    <a:pt x="16690" y="56364"/>
                    <a:pt x="16690" y="56364"/>
                  </a:cubicBezTo>
                  <a:cubicBezTo>
                    <a:pt x="17644" y="58620"/>
                    <a:pt x="17644" y="62004"/>
                    <a:pt x="17644" y="64260"/>
                  </a:cubicBezTo>
                  <a:cubicBezTo>
                    <a:pt x="17644" y="65383"/>
                    <a:pt x="17644" y="66511"/>
                    <a:pt x="17644" y="68767"/>
                  </a:cubicBezTo>
                  <a:cubicBezTo>
                    <a:pt x="17644" y="69895"/>
                    <a:pt x="17644" y="72151"/>
                    <a:pt x="18604" y="73274"/>
                  </a:cubicBezTo>
                  <a:cubicBezTo>
                    <a:pt x="18604" y="76658"/>
                    <a:pt x="18604" y="80042"/>
                    <a:pt x="19558" y="83421"/>
                  </a:cubicBezTo>
                  <a:cubicBezTo>
                    <a:pt x="19558" y="84549"/>
                    <a:pt x="19558" y="85677"/>
                    <a:pt x="20512" y="87933"/>
                  </a:cubicBezTo>
                  <a:cubicBezTo>
                    <a:pt x="20512" y="87933"/>
                    <a:pt x="21472" y="89061"/>
                    <a:pt x="21472" y="90189"/>
                  </a:cubicBezTo>
                  <a:cubicBezTo>
                    <a:pt x="22426" y="87933"/>
                    <a:pt x="21472" y="85677"/>
                    <a:pt x="22426" y="84549"/>
                  </a:cubicBezTo>
                  <a:cubicBezTo>
                    <a:pt x="22426" y="84549"/>
                    <a:pt x="23386" y="84549"/>
                    <a:pt x="23386" y="83421"/>
                  </a:cubicBezTo>
                  <a:cubicBezTo>
                    <a:pt x="23386" y="83421"/>
                    <a:pt x="23386" y="82293"/>
                    <a:pt x="23386" y="82293"/>
                  </a:cubicBezTo>
                  <a:cubicBezTo>
                    <a:pt x="24340" y="81170"/>
                    <a:pt x="24340" y="80042"/>
                    <a:pt x="25300" y="80042"/>
                  </a:cubicBezTo>
                  <a:cubicBezTo>
                    <a:pt x="25300" y="80042"/>
                    <a:pt x="26254" y="82293"/>
                    <a:pt x="26254" y="82293"/>
                  </a:cubicBezTo>
                  <a:cubicBezTo>
                    <a:pt x="27208" y="83421"/>
                    <a:pt x="27208" y="83421"/>
                    <a:pt x="28168" y="84549"/>
                  </a:cubicBezTo>
                  <a:cubicBezTo>
                    <a:pt x="28168" y="84549"/>
                    <a:pt x="30082" y="86805"/>
                    <a:pt x="30082" y="87933"/>
                  </a:cubicBezTo>
                  <a:cubicBezTo>
                    <a:pt x="30082" y="89061"/>
                    <a:pt x="29122" y="89061"/>
                    <a:pt x="29122" y="90189"/>
                  </a:cubicBezTo>
                  <a:cubicBezTo>
                    <a:pt x="28168" y="91312"/>
                    <a:pt x="30082" y="92440"/>
                    <a:pt x="30082" y="93568"/>
                  </a:cubicBezTo>
                  <a:cubicBezTo>
                    <a:pt x="31036" y="94696"/>
                    <a:pt x="31036" y="94696"/>
                    <a:pt x="31996" y="95824"/>
                  </a:cubicBezTo>
                  <a:cubicBezTo>
                    <a:pt x="32950" y="94696"/>
                    <a:pt x="32950" y="94696"/>
                    <a:pt x="34864" y="94696"/>
                  </a:cubicBezTo>
                  <a:cubicBezTo>
                    <a:pt x="34864" y="94696"/>
                    <a:pt x="34864" y="93568"/>
                    <a:pt x="35818" y="93568"/>
                  </a:cubicBezTo>
                  <a:cubicBezTo>
                    <a:pt x="35818" y="93568"/>
                    <a:pt x="37732" y="98080"/>
                    <a:pt x="37732" y="98080"/>
                  </a:cubicBezTo>
                  <a:cubicBezTo>
                    <a:pt x="37732" y="99203"/>
                    <a:pt x="37732" y="99203"/>
                    <a:pt x="37732" y="99203"/>
                  </a:cubicBezTo>
                  <a:cubicBezTo>
                    <a:pt x="37732" y="100331"/>
                    <a:pt x="38692" y="100331"/>
                    <a:pt x="38692" y="101459"/>
                  </a:cubicBezTo>
                  <a:cubicBezTo>
                    <a:pt x="38692" y="102587"/>
                    <a:pt x="38692" y="103715"/>
                    <a:pt x="39646" y="103715"/>
                  </a:cubicBezTo>
                  <a:cubicBezTo>
                    <a:pt x="39646" y="103715"/>
                    <a:pt x="40600" y="102587"/>
                    <a:pt x="40600" y="103715"/>
                  </a:cubicBezTo>
                  <a:cubicBezTo>
                    <a:pt x="41560" y="103715"/>
                    <a:pt x="40600" y="105971"/>
                    <a:pt x="41560" y="105971"/>
                  </a:cubicBezTo>
                  <a:cubicBezTo>
                    <a:pt x="40600" y="105971"/>
                    <a:pt x="42514" y="109350"/>
                    <a:pt x="43474" y="109350"/>
                  </a:cubicBezTo>
                  <a:cubicBezTo>
                    <a:pt x="42514" y="109350"/>
                    <a:pt x="44428" y="110478"/>
                    <a:pt x="43474" y="109350"/>
                  </a:cubicBezTo>
                  <a:cubicBezTo>
                    <a:pt x="44428" y="109350"/>
                    <a:pt x="44428" y="109350"/>
                    <a:pt x="44428" y="110478"/>
                  </a:cubicBezTo>
                  <a:cubicBezTo>
                    <a:pt x="44428" y="110478"/>
                    <a:pt x="43474" y="111606"/>
                    <a:pt x="43474" y="111606"/>
                  </a:cubicBezTo>
                  <a:cubicBezTo>
                    <a:pt x="43474" y="112734"/>
                    <a:pt x="44428" y="112734"/>
                    <a:pt x="45388" y="113862"/>
                  </a:cubicBezTo>
                  <a:cubicBezTo>
                    <a:pt x="46342" y="116118"/>
                    <a:pt x="44428" y="116118"/>
                    <a:pt x="45388" y="117241"/>
                  </a:cubicBezTo>
                  <a:cubicBezTo>
                    <a:pt x="45388" y="117241"/>
                    <a:pt x="46342" y="117241"/>
                    <a:pt x="46342" y="117241"/>
                  </a:cubicBezTo>
                  <a:cubicBezTo>
                    <a:pt x="47296" y="118369"/>
                    <a:pt x="47296" y="118369"/>
                    <a:pt x="47296" y="119497"/>
                  </a:cubicBezTo>
                  <a:cubicBezTo>
                    <a:pt x="49210" y="120625"/>
                    <a:pt x="47296" y="119497"/>
                    <a:pt x="49210" y="119497"/>
                  </a:cubicBezTo>
                  <a:cubicBezTo>
                    <a:pt x="51124" y="118369"/>
                    <a:pt x="50170" y="119497"/>
                    <a:pt x="52084" y="117241"/>
                  </a:cubicBezTo>
                  <a:cubicBezTo>
                    <a:pt x="53038" y="116118"/>
                    <a:pt x="53993" y="116118"/>
                    <a:pt x="54952" y="116118"/>
                  </a:cubicBezTo>
                  <a:cubicBezTo>
                    <a:pt x="57820" y="114990"/>
                    <a:pt x="54952" y="116118"/>
                    <a:pt x="56866" y="117241"/>
                  </a:cubicBezTo>
                  <a:cubicBezTo>
                    <a:pt x="57820" y="117241"/>
                    <a:pt x="57820" y="116118"/>
                    <a:pt x="57820" y="116118"/>
                  </a:cubicBezTo>
                  <a:cubicBezTo>
                    <a:pt x="58780" y="116118"/>
                    <a:pt x="59734" y="116118"/>
                    <a:pt x="59734" y="114990"/>
                  </a:cubicBezTo>
                  <a:cubicBezTo>
                    <a:pt x="60689" y="113862"/>
                    <a:pt x="60689" y="111606"/>
                    <a:pt x="60689" y="109350"/>
                  </a:cubicBezTo>
                  <a:cubicBezTo>
                    <a:pt x="59734" y="105971"/>
                    <a:pt x="58780" y="103715"/>
                    <a:pt x="59734" y="100331"/>
                  </a:cubicBezTo>
                  <a:cubicBezTo>
                    <a:pt x="61648" y="102587"/>
                    <a:pt x="63562" y="98080"/>
                    <a:pt x="63562" y="96952"/>
                  </a:cubicBezTo>
                  <a:cubicBezTo>
                    <a:pt x="63562" y="96952"/>
                    <a:pt x="64517" y="95824"/>
                    <a:pt x="65476" y="94696"/>
                  </a:cubicBezTo>
                  <a:cubicBezTo>
                    <a:pt x="65476" y="94696"/>
                    <a:pt x="65476" y="93568"/>
                    <a:pt x="66431" y="92440"/>
                  </a:cubicBezTo>
                  <a:cubicBezTo>
                    <a:pt x="66431" y="92440"/>
                    <a:pt x="66431" y="92440"/>
                    <a:pt x="66431" y="92440"/>
                  </a:cubicBezTo>
                  <a:cubicBezTo>
                    <a:pt x="65476" y="91312"/>
                    <a:pt x="64517" y="91312"/>
                    <a:pt x="65476" y="90189"/>
                  </a:cubicBezTo>
                  <a:cubicBezTo>
                    <a:pt x="65476" y="89061"/>
                    <a:pt x="67385" y="89061"/>
                    <a:pt x="67385" y="87933"/>
                  </a:cubicBezTo>
                  <a:cubicBezTo>
                    <a:pt x="67385" y="87933"/>
                    <a:pt x="68345" y="89061"/>
                    <a:pt x="68345" y="89061"/>
                  </a:cubicBezTo>
                  <a:cubicBezTo>
                    <a:pt x="69299" y="89061"/>
                    <a:pt x="69299" y="87933"/>
                    <a:pt x="69299" y="86805"/>
                  </a:cubicBezTo>
                  <a:cubicBezTo>
                    <a:pt x="69299" y="84549"/>
                    <a:pt x="68345" y="84549"/>
                    <a:pt x="69299" y="82293"/>
                  </a:cubicBezTo>
                  <a:cubicBezTo>
                    <a:pt x="70259" y="84549"/>
                    <a:pt x="73127" y="83421"/>
                    <a:pt x="74081" y="82293"/>
                  </a:cubicBezTo>
                  <a:cubicBezTo>
                    <a:pt x="74081" y="83421"/>
                    <a:pt x="75995" y="82293"/>
                    <a:pt x="75995" y="83421"/>
                  </a:cubicBezTo>
                  <a:cubicBezTo>
                    <a:pt x="75041" y="84549"/>
                    <a:pt x="74081" y="84549"/>
                    <a:pt x="74081" y="85677"/>
                  </a:cubicBezTo>
                  <a:cubicBezTo>
                    <a:pt x="73127" y="86805"/>
                    <a:pt x="75041" y="87933"/>
                    <a:pt x="75041" y="89061"/>
                  </a:cubicBezTo>
                  <a:cubicBezTo>
                    <a:pt x="75995" y="89061"/>
                    <a:pt x="75995" y="90189"/>
                    <a:pt x="75995" y="90189"/>
                  </a:cubicBezTo>
                  <a:cubicBezTo>
                    <a:pt x="75995" y="91312"/>
                    <a:pt x="75041" y="91312"/>
                    <a:pt x="75041" y="92440"/>
                  </a:cubicBezTo>
                  <a:cubicBezTo>
                    <a:pt x="74081" y="94696"/>
                    <a:pt x="77909" y="93568"/>
                    <a:pt x="78869" y="93568"/>
                  </a:cubicBezTo>
                  <a:cubicBezTo>
                    <a:pt x="79823" y="93568"/>
                    <a:pt x="80777" y="93568"/>
                    <a:pt x="81737" y="92440"/>
                  </a:cubicBezTo>
                  <a:cubicBezTo>
                    <a:pt x="81737" y="92440"/>
                    <a:pt x="81737" y="91312"/>
                    <a:pt x="81737" y="91312"/>
                  </a:cubicBezTo>
                  <a:cubicBezTo>
                    <a:pt x="82691" y="90189"/>
                    <a:pt x="83651" y="91312"/>
                    <a:pt x="83651" y="92440"/>
                  </a:cubicBezTo>
                  <a:cubicBezTo>
                    <a:pt x="84605" y="92440"/>
                    <a:pt x="84605" y="91312"/>
                    <a:pt x="84605" y="92440"/>
                  </a:cubicBezTo>
                  <a:cubicBezTo>
                    <a:pt x="84605" y="93568"/>
                    <a:pt x="84605" y="93568"/>
                    <a:pt x="84605" y="94696"/>
                  </a:cubicBezTo>
                  <a:cubicBezTo>
                    <a:pt x="84605" y="96952"/>
                    <a:pt x="85565" y="94696"/>
                    <a:pt x="87473" y="95824"/>
                  </a:cubicBezTo>
                  <a:cubicBezTo>
                    <a:pt x="88433" y="95824"/>
                    <a:pt x="88433" y="96952"/>
                    <a:pt x="89387" y="96952"/>
                  </a:cubicBezTo>
                  <a:cubicBezTo>
                    <a:pt x="90347" y="96952"/>
                    <a:pt x="91301" y="95824"/>
                    <a:pt x="92261" y="95824"/>
                  </a:cubicBezTo>
                  <a:cubicBezTo>
                    <a:pt x="93215" y="95824"/>
                    <a:pt x="94169" y="95824"/>
                    <a:pt x="95129" y="94696"/>
                  </a:cubicBezTo>
                  <a:cubicBezTo>
                    <a:pt x="97043" y="93568"/>
                    <a:pt x="95129" y="90189"/>
                    <a:pt x="93215" y="90189"/>
                  </a:cubicBezTo>
                  <a:cubicBezTo>
                    <a:pt x="93215" y="90189"/>
                    <a:pt x="92261" y="90189"/>
                    <a:pt x="92261" y="90189"/>
                  </a:cubicBezTo>
                  <a:cubicBezTo>
                    <a:pt x="91301" y="90189"/>
                    <a:pt x="92261" y="89061"/>
                    <a:pt x="91301" y="89061"/>
                  </a:cubicBezTo>
                  <a:cubicBezTo>
                    <a:pt x="90347" y="87933"/>
                    <a:pt x="89387" y="87933"/>
                    <a:pt x="88433" y="87933"/>
                  </a:cubicBezTo>
                  <a:cubicBezTo>
                    <a:pt x="88433" y="86805"/>
                    <a:pt x="88433" y="84549"/>
                    <a:pt x="89387" y="83421"/>
                  </a:cubicBezTo>
                  <a:cubicBezTo>
                    <a:pt x="89387" y="83421"/>
                    <a:pt x="90347" y="84549"/>
                    <a:pt x="90347" y="83421"/>
                  </a:cubicBezTo>
                  <a:cubicBezTo>
                    <a:pt x="91301" y="83421"/>
                    <a:pt x="91301" y="82293"/>
                    <a:pt x="92261" y="82293"/>
                  </a:cubicBezTo>
                  <a:cubicBezTo>
                    <a:pt x="93215" y="81170"/>
                    <a:pt x="92261" y="82293"/>
                    <a:pt x="93215" y="83421"/>
                  </a:cubicBezTo>
                  <a:cubicBezTo>
                    <a:pt x="94169" y="83421"/>
                    <a:pt x="95129" y="83421"/>
                    <a:pt x="95129" y="84549"/>
                  </a:cubicBezTo>
                  <a:cubicBezTo>
                    <a:pt x="96083" y="84549"/>
                    <a:pt x="96083" y="85677"/>
                    <a:pt x="96083" y="85677"/>
                  </a:cubicBezTo>
                  <a:cubicBezTo>
                    <a:pt x="97997" y="85677"/>
                    <a:pt x="96083" y="83421"/>
                    <a:pt x="96083" y="82293"/>
                  </a:cubicBezTo>
                  <a:cubicBezTo>
                    <a:pt x="95129" y="80042"/>
                    <a:pt x="96083" y="80042"/>
                    <a:pt x="93215" y="78914"/>
                  </a:cubicBezTo>
                  <a:cubicBezTo>
                    <a:pt x="93215" y="78914"/>
                    <a:pt x="93215" y="77786"/>
                    <a:pt x="92261" y="77786"/>
                  </a:cubicBezTo>
                  <a:cubicBezTo>
                    <a:pt x="92261" y="77786"/>
                    <a:pt x="91301" y="78914"/>
                    <a:pt x="91301" y="78914"/>
                  </a:cubicBezTo>
                  <a:cubicBezTo>
                    <a:pt x="90347" y="78914"/>
                    <a:pt x="90347" y="78914"/>
                    <a:pt x="89387" y="77786"/>
                  </a:cubicBezTo>
                  <a:cubicBezTo>
                    <a:pt x="89387" y="76658"/>
                    <a:pt x="90347" y="74402"/>
                    <a:pt x="89387" y="73274"/>
                  </a:cubicBezTo>
                  <a:cubicBezTo>
                    <a:pt x="89387" y="73274"/>
                    <a:pt x="88433" y="73274"/>
                    <a:pt x="88433" y="73274"/>
                  </a:cubicBezTo>
                  <a:cubicBezTo>
                    <a:pt x="87473" y="73274"/>
                    <a:pt x="86519" y="73274"/>
                    <a:pt x="86519" y="72151"/>
                  </a:cubicBezTo>
                  <a:cubicBezTo>
                    <a:pt x="86519" y="73274"/>
                    <a:pt x="85565" y="71023"/>
                    <a:pt x="85565" y="71023"/>
                  </a:cubicBezTo>
                  <a:cubicBezTo>
                    <a:pt x="85565" y="71023"/>
                    <a:pt x="84605" y="69895"/>
                    <a:pt x="84605" y="69895"/>
                  </a:cubicBezTo>
                  <a:cubicBezTo>
                    <a:pt x="85565" y="67639"/>
                    <a:pt x="86519" y="67639"/>
                    <a:pt x="87473" y="67639"/>
                  </a:cubicBezTo>
                  <a:cubicBezTo>
                    <a:pt x="87473" y="67639"/>
                    <a:pt x="88433" y="66511"/>
                    <a:pt x="88433" y="65383"/>
                  </a:cubicBezTo>
                  <a:cubicBezTo>
                    <a:pt x="89387" y="64260"/>
                    <a:pt x="89387" y="65383"/>
                    <a:pt x="89387" y="64260"/>
                  </a:cubicBezTo>
                  <a:cubicBezTo>
                    <a:pt x="89387" y="63132"/>
                    <a:pt x="89387" y="63132"/>
                    <a:pt x="88433" y="62004"/>
                  </a:cubicBezTo>
                  <a:cubicBezTo>
                    <a:pt x="87473" y="60876"/>
                    <a:pt x="87473" y="62004"/>
                    <a:pt x="88433" y="60876"/>
                  </a:cubicBezTo>
                  <a:cubicBezTo>
                    <a:pt x="88433" y="59748"/>
                    <a:pt x="88433" y="59748"/>
                    <a:pt x="88433" y="59748"/>
                  </a:cubicBezTo>
                  <a:cubicBezTo>
                    <a:pt x="89387" y="59748"/>
                    <a:pt x="89387" y="59748"/>
                    <a:pt x="89387" y="59748"/>
                  </a:cubicBezTo>
                  <a:cubicBezTo>
                    <a:pt x="89387" y="59748"/>
                    <a:pt x="89387" y="58620"/>
                    <a:pt x="89387" y="58620"/>
                  </a:cubicBezTo>
                  <a:cubicBezTo>
                    <a:pt x="91301" y="57492"/>
                    <a:pt x="90347" y="57492"/>
                    <a:pt x="91301" y="57492"/>
                  </a:cubicBezTo>
                  <a:cubicBezTo>
                    <a:pt x="92261" y="57492"/>
                    <a:pt x="93215" y="58620"/>
                    <a:pt x="94169" y="58620"/>
                  </a:cubicBezTo>
                  <a:cubicBezTo>
                    <a:pt x="95129" y="59748"/>
                    <a:pt x="95129" y="60876"/>
                    <a:pt x="97043" y="59748"/>
                  </a:cubicBezTo>
                  <a:cubicBezTo>
                    <a:pt x="97997" y="58620"/>
                    <a:pt x="97997" y="58620"/>
                    <a:pt x="98957" y="58620"/>
                  </a:cubicBezTo>
                  <a:cubicBezTo>
                    <a:pt x="99911" y="59748"/>
                    <a:pt x="98957" y="62004"/>
                    <a:pt x="100865" y="63132"/>
                  </a:cubicBezTo>
                  <a:cubicBezTo>
                    <a:pt x="101825" y="63132"/>
                    <a:pt x="103739" y="62004"/>
                    <a:pt x="104693" y="62004"/>
                  </a:cubicBezTo>
                  <a:cubicBezTo>
                    <a:pt x="105653" y="59748"/>
                    <a:pt x="106607" y="57492"/>
                    <a:pt x="107561" y="56364"/>
                  </a:cubicBezTo>
                  <a:cubicBezTo>
                    <a:pt x="107561" y="55241"/>
                    <a:pt x="108521" y="55241"/>
                    <a:pt x="108521" y="54113"/>
                  </a:cubicBezTo>
                  <a:cubicBezTo>
                    <a:pt x="108521" y="52985"/>
                    <a:pt x="107561" y="52985"/>
                    <a:pt x="108521" y="51857"/>
                  </a:cubicBezTo>
                  <a:cubicBezTo>
                    <a:pt x="109475" y="50729"/>
                    <a:pt x="109475" y="50729"/>
                    <a:pt x="110435" y="50729"/>
                  </a:cubicBezTo>
                  <a:cubicBezTo>
                    <a:pt x="110435" y="50729"/>
                    <a:pt x="110435" y="50729"/>
                    <a:pt x="111389" y="50729"/>
                  </a:cubicBezTo>
                  <a:cubicBezTo>
                    <a:pt x="111389" y="50729"/>
                    <a:pt x="111389" y="51857"/>
                    <a:pt x="111389" y="51857"/>
                  </a:cubicBezTo>
                  <a:cubicBezTo>
                    <a:pt x="113303" y="51857"/>
                    <a:pt x="113303" y="50729"/>
                    <a:pt x="113303" y="48473"/>
                  </a:cubicBezTo>
                  <a:cubicBezTo>
                    <a:pt x="114258" y="48473"/>
                    <a:pt x="114258" y="46223"/>
                    <a:pt x="114258" y="46223"/>
                  </a:cubicBezTo>
                  <a:cubicBezTo>
                    <a:pt x="114258" y="45094"/>
                    <a:pt x="115217" y="45094"/>
                    <a:pt x="116172" y="43966"/>
                  </a:cubicBezTo>
                  <a:cubicBezTo>
                    <a:pt x="116172" y="43966"/>
                    <a:pt x="116172" y="42838"/>
                    <a:pt x="116172" y="42838"/>
                  </a:cubicBezTo>
                  <a:cubicBezTo>
                    <a:pt x="117131" y="41710"/>
                    <a:pt x="117131" y="41710"/>
                    <a:pt x="118086" y="40582"/>
                  </a:cubicBezTo>
                  <a:cubicBezTo>
                    <a:pt x="118086" y="40582"/>
                    <a:pt x="120000" y="38332"/>
                    <a:pt x="119045" y="3720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68" name="Shape 2568"/>
            <p:cNvSpPr/>
            <p:nvPr/>
          </p:nvSpPr>
          <p:spPr>
            <a:xfrm>
              <a:off x="6614200" y="3417073"/>
              <a:ext cx="775822" cy="1399562"/>
            </a:xfrm>
            <a:custGeom>
              <a:avLst/>
              <a:gdLst/>
              <a:ahLst/>
              <a:cxnLst/>
              <a:rect l="0" t="0" r="0" b="0"/>
              <a:pathLst>
                <a:path w="120000" h="120000" extrusionOk="0">
                  <a:moveTo>
                    <a:pt x="120000" y="24827"/>
                  </a:moveTo>
                  <a:cubicBezTo>
                    <a:pt x="120000" y="23450"/>
                    <a:pt x="117506" y="23450"/>
                    <a:pt x="117506" y="23450"/>
                  </a:cubicBezTo>
                  <a:cubicBezTo>
                    <a:pt x="115019" y="22066"/>
                    <a:pt x="117506" y="20688"/>
                    <a:pt x="115019" y="19311"/>
                  </a:cubicBezTo>
                  <a:cubicBezTo>
                    <a:pt x="115019" y="16550"/>
                    <a:pt x="110039" y="17933"/>
                    <a:pt x="105059" y="16550"/>
                  </a:cubicBezTo>
                  <a:cubicBezTo>
                    <a:pt x="105059" y="16550"/>
                    <a:pt x="102566" y="15172"/>
                    <a:pt x="102566" y="13794"/>
                  </a:cubicBezTo>
                  <a:cubicBezTo>
                    <a:pt x="102566" y="12411"/>
                    <a:pt x="105059" y="12411"/>
                    <a:pt x="105059" y="13794"/>
                  </a:cubicBezTo>
                  <a:cubicBezTo>
                    <a:pt x="107546" y="12411"/>
                    <a:pt x="107546" y="11033"/>
                    <a:pt x="110039" y="11033"/>
                  </a:cubicBezTo>
                  <a:cubicBezTo>
                    <a:pt x="112526" y="9655"/>
                    <a:pt x="120000" y="9655"/>
                    <a:pt x="117506" y="8277"/>
                  </a:cubicBezTo>
                  <a:cubicBezTo>
                    <a:pt x="117506" y="6894"/>
                    <a:pt x="115019" y="8277"/>
                    <a:pt x="112526" y="6894"/>
                  </a:cubicBezTo>
                  <a:cubicBezTo>
                    <a:pt x="112526" y="6894"/>
                    <a:pt x="112526" y="4138"/>
                    <a:pt x="112526" y="4138"/>
                  </a:cubicBezTo>
                  <a:cubicBezTo>
                    <a:pt x="110039" y="2761"/>
                    <a:pt x="107546" y="1377"/>
                    <a:pt x="110039" y="0"/>
                  </a:cubicBezTo>
                  <a:cubicBezTo>
                    <a:pt x="102566" y="1377"/>
                    <a:pt x="107546" y="2761"/>
                    <a:pt x="107546" y="4138"/>
                  </a:cubicBezTo>
                  <a:cubicBezTo>
                    <a:pt x="105059" y="5516"/>
                    <a:pt x="102566" y="5516"/>
                    <a:pt x="97586" y="6894"/>
                  </a:cubicBezTo>
                  <a:cubicBezTo>
                    <a:pt x="95099" y="6894"/>
                    <a:pt x="90119" y="9655"/>
                    <a:pt x="85138" y="8277"/>
                  </a:cubicBezTo>
                  <a:cubicBezTo>
                    <a:pt x="82645" y="8277"/>
                    <a:pt x="85138" y="6894"/>
                    <a:pt x="80158" y="6894"/>
                  </a:cubicBezTo>
                  <a:cubicBezTo>
                    <a:pt x="75172" y="8277"/>
                    <a:pt x="72685" y="11033"/>
                    <a:pt x="70192" y="12411"/>
                  </a:cubicBezTo>
                  <a:cubicBezTo>
                    <a:pt x="67705" y="12411"/>
                    <a:pt x="65212" y="9655"/>
                    <a:pt x="62725" y="9655"/>
                  </a:cubicBezTo>
                  <a:cubicBezTo>
                    <a:pt x="55252" y="9655"/>
                    <a:pt x="50271" y="16550"/>
                    <a:pt x="47784" y="19311"/>
                  </a:cubicBezTo>
                  <a:cubicBezTo>
                    <a:pt x="47784" y="20688"/>
                    <a:pt x="45291" y="23450"/>
                    <a:pt x="42804" y="23450"/>
                  </a:cubicBezTo>
                  <a:cubicBezTo>
                    <a:pt x="40311" y="23450"/>
                    <a:pt x="32838" y="20688"/>
                    <a:pt x="32838" y="23450"/>
                  </a:cubicBezTo>
                  <a:cubicBezTo>
                    <a:pt x="32838" y="23450"/>
                    <a:pt x="32838" y="23450"/>
                    <a:pt x="32838" y="22066"/>
                  </a:cubicBezTo>
                  <a:cubicBezTo>
                    <a:pt x="32838" y="23450"/>
                    <a:pt x="32838" y="24827"/>
                    <a:pt x="30351" y="26205"/>
                  </a:cubicBezTo>
                  <a:cubicBezTo>
                    <a:pt x="30351" y="26205"/>
                    <a:pt x="27858" y="26205"/>
                    <a:pt x="25371" y="26205"/>
                  </a:cubicBezTo>
                  <a:cubicBezTo>
                    <a:pt x="22878" y="28966"/>
                    <a:pt x="25371" y="27588"/>
                    <a:pt x="27858" y="28966"/>
                  </a:cubicBezTo>
                  <a:cubicBezTo>
                    <a:pt x="27858" y="30344"/>
                    <a:pt x="25371" y="33105"/>
                    <a:pt x="22878" y="34483"/>
                  </a:cubicBezTo>
                  <a:cubicBezTo>
                    <a:pt x="20391" y="35861"/>
                    <a:pt x="20391" y="35861"/>
                    <a:pt x="20391" y="35861"/>
                  </a:cubicBezTo>
                  <a:cubicBezTo>
                    <a:pt x="20391" y="37238"/>
                    <a:pt x="20391" y="38622"/>
                    <a:pt x="20391" y="38622"/>
                  </a:cubicBezTo>
                  <a:cubicBezTo>
                    <a:pt x="20391" y="40000"/>
                    <a:pt x="17897" y="41377"/>
                    <a:pt x="17897" y="42761"/>
                  </a:cubicBezTo>
                  <a:cubicBezTo>
                    <a:pt x="17897" y="44138"/>
                    <a:pt x="17897" y="45516"/>
                    <a:pt x="15410" y="45516"/>
                  </a:cubicBezTo>
                  <a:cubicBezTo>
                    <a:pt x="12917" y="48277"/>
                    <a:pt x="7937" y="49655"/>
                    <a:pt x="7937" y="51033"/>
                  </a:cubicBezTo>
                  <a:cubicBezTo>
                    <a:pt x="7937" y="52411"/>
                    <a:pt x="7937" y="55172"/>
                    <a:pt x="7937" y="55172"/>
                  </a:cubicBezTo>
                  <a:cubicBezTo>
                    <a:pt x="7937" y="56550"/>
                    <a:pt x="15410" y="59311"/>
                    <a:pt x="12917" y="60688"/>
                  </a:cubicBezTo>
                  <a:cubicBezTo>
                    <a:pt x="17897" y="62066"/>
                    <a:pt x="12917" y="66205"/>
                    <a:pt x="10430" y="67588"/>
                  </a:cubicBezTo>
                  <a:cubicBezTo>
                    <a:pt x="10430" y="66205"/>
                    <a:pt x="12917" y="67588"/>
                    <a:pt x="12917" y="68966"/>
                  </a:cubicBezTo>
                  <a:cubicBezTo>
                    <a:pt x="12917" y="68966"/>
                    <a:pt x="10430" y="68966"/>
                    <a:pt x="10430" y="70344"/>
                  </a:cubicBezTo>
                  <a:cubicBezTo>
                    <a:pt x="7937" y="70344"/>
                    <a:pt x="7937" y="73105"/>
                    <a:pt x="5450" y="73105"/>
                  </a:cubicBezTo>
                  <a:cubicBezTo>
                    <a:pt x="5450" y="73105"/>
                    <a:pt x="5450" y="73105"/>
                    <a:pt x="5450" y="73105"/>
                  </a:cubicBezTo>
                  <a:cubicBezTo>
                    <a:pt x="5450" y="73105"/>
                    <a:pt x="5450" y="74483"/>
                    <a:pt x="2957" y="73105"/>
                  </a:cubicBezTo>
                  <a:cubicBezTo>
                    <a:pt x="5450" y="74483"/>
                    <a:pt x="2957" y="75861"/>
                    <a:pt x="2957" y="77238"/>
                  </a:cubicBezTo>
                  <a:cubicBezTo>
                    <a:pt x="2957" y="77238"/>
                    <a:pt x="5450" y="77238"/>
                    <a:pt x="2957" y="78622"/>
                  </a:cubicBezTo>
                  <a:cubicBezTo>
                    <a:pt x="5450" y="78622"/>
                    <a:pt x="5450" y="78622"/>
                    <a:pt x="5450" y="78622"/>
                  </a:cubicBezTo>
                  <a:cubicBezTo>
                    <a:pt x="5450" y="80000"/>
                    <a:pt x="5450" y="80000"/>
                    <a:pt x="2957" y="80000"/>
                  </a:cubicBezTo>
                  <a:cubicBezTo>
                    <a:pt x="5450" y="82761"/>
                    <a:pt x="7937" y="82761"/>
                    <a:pt x="5450" y="85516"/>
                  </a:cubicBezTo>
                  <a:cubicBezTo>
                    <a:pt x="5450" y="86894"/>
                    <a:pt x="5450" y="88277"/>
                    <a:pt x="5450" y="91033"/>
                  </a:cubicBezTo>
                  <a:cubicBezTo>
                    <a:pt x="5450" y="95172"/>
                    <a:pt x="12917" y="97933"/>
                    <a:pt x="7937" y="103450"/>
                  </a:cubicBezTo>
                  <a:cubicBezTo>
                    <a:pt x="5450" y="106205"/>
                    <a:pt x="-7002" y="117238"/>
                    <a:pt x="5450" y="120000"/>
                  </a:cubicBezTo>
                  <a:cubicBezTo>
                    <a:pt x="5450" y="120000"/>
                    <a:pt x="20391" y="118622"/>
                    <a:pt x="17897" y="117238"/>
                  </a:cubicBezTo>
                  <a:cubicBezTo>
                    <a:pt x="20391" y="117238"/>
                    <a:pt x="22878" y="117238"/>
                    <a:pt x="25371" y="115861"/>
                  </a:cubicBezTo>
                  <a:cubicBezTo>
                    <a:pt x="25371" y="115861"/>
                    <a:pt x="25371" y="115861"/>
                    <a:pt x="25371" y="115861"/>
                  </a:cubicBezTo>
                  <a:cubicBezTo>
                    <a:pt x="25371" y="115861"/>
                    <a:pt x="27858" y="115861"/>
                    <a:pt x="27858" y="115861"/>
                  </a:cubicBezTo>
                  <a:cubicBezTo>
                    <a:pt x="30351" y="115861"/>
                    <a:pt x="32838" y="115861"/>
                    <a:pt x="35331" y="114483"/>
                  </a:cubicBezTo>
                  <a:cubicBezTo>
                    <a:pt x="40311" y="114483"/>
                    <a:pt x="45291" y="107588"/>
                    <a:pt x="50271" y="111722"/>
                  </a:cubicBezTo>
                  <a:cubicBezTo>
                    <a:pt x="50271" y="110344"/>
                    <a:pt x="50271" y="108966"/>
                    <a:pt x="50271" y="107588"/>
                  </a:cubicBezTo>
                  <a:cubicBezTo>
                    <a:pt x="55252" y="107588"/>
                    <a:pt x="60232" y="108966"/>
                    <a:pt x="62725" y="107588"/>
                  </a:cubicBezTo>
                  <a:cubicBezTo>
                    <a:pt x="65212" y="107588"/>
                    <a:pt x="65212" y="106205"/>
                    <a:pt x="67705" y="106205"/>
                  </a:cubicBezTo>
                  <a:cubicBezTo>
                    <a:pt x="70192" y="106205"/>
                    <a:pt x="72685" y="107588"/>
                    <a:pt x="75172" y="107588"/>
                  </a:cubicBezTo>
                  <a:cubicBezTo>
                    <a:pt x="77665" y="106205"/>
                    <a:pt x="80158" y="106205"/>
                    <a:pt x="80158" y="106205"/>
                  </a:cubicBezTo>
                  <a:cubicBezTo>
                    <a:pt x="82645" y="104827"/>
                    <a:pt x="85138" y="103450"/>
                    <a:pt x="85138" y="103450"/>
                  </a:cubicBezTo>
                  <a:cubicBezTo>
                    <a:pt x="90119" y="102066"/>
                    <a:pt x="92606" y="102066"/>
                    <a:pt x="92606" y="99311"/>
                  </a:cubicBezTo>
                  <a:cubicBezTo>
                    <a:pt x="95099" y="97933"/>
                    <a:pt x="92606" y="96550"/>
                    <a:pt x="95099" y="93794"/>
                  </a:cubicBezTo>
                  <a:cubicBezTo>
                    <a:pt x="95099" y="91033"/>
                    <a:pt x="97586" y="88277"/>
                    <a:pt x="95099" y="85516"/>
                  </a:cubicBezTo>
                  <a:cubicBezTo>
                    <a:pt x="95099" y="84138"/>
                    <a:pt x="92606" y="84138"/>
                    <a:pt x="92606" y="84138"/>
                  </a:cubicBezTo>
                  <a:cubicBezTo>
                    <a:pt x="92606" y="84138"/>
                    <a:pt x="90119" y="82761"/>
                    <a:pt x="90119" y="81377"/>
                  </a:cubicBezTo>
                  <a:cubicBezTo>
                    <a:pt x="90119" y="80000"/>
                    <a:pt x="87626" y="80000"/>
                    <a:pt x="90119" y="78622"/>
                  </a:cubicBezTo>
                  <a:cubicBezTo>
                    <a:pt x="92606" y="78622"/>
                    <a:pt x="95099" y="78622"/>
                    <a:pt x="95099" y="77238"/>
                  </a:cubicBezTo>
                  <a:cubicBezTo>
                    <a:pt x="95099" y="77238"/>
                    <a:pt x="100079" y="75861"/>
                    <a:pt x="97586" y="77238"/>
                  </a:cubicBezTo>
                  <a:cubicBezTo>
                    <a:pt x="100079" y="75861"/>
                    <a:pt x="97586" y="74483"/>
                    <a:pt x="97586" y="73105"/>
                  </a:cubicBezTo>
                  <a:cubicBezTo>
                    <a:pt x="97586" y="71722"/>
                    <a:pt x="97586" y="71722"/>
                    <a:pt x="100079" y="70344"/>
                  </a:cubicBezTo>
                  <a:cubicBezTo>
                    <a:pt x="102566" y="67588"/>
                    <a:pt x="105059" y="66205"/>
                    <a:pt x="107546" y="63450"/>
                  </a:cubicBezTo>
                  <a:cubicBezTo>
                    <a:pt x="107546" y="60688"/>
                    <a:pt x="102566" y="56550"/>
                    <a:pt x="100079" y="53794"/>
                  </a:cubicBezTo>
                  <a:cubicBezTo>
                    <a:pt x="100079" y="52411"/>
                    <a:pt x="97586" y="52411"/>
                    <a:pt x="97586" y="51033"/>
                  </a:cubicBezTo>
                  <a:cubicBezTo>
                    <a:pt x="95099" y="51033"/>
                    <a:pt x="92606" y="51033"/>
                    <a:pt x="92606" y="49655"/>
                  </a:cubicBezTo>
                  <a:cubicBezTo>
                    <a:pt x="90119" y="48277"/>
                    <a:pt x="92606" y="42761"/>
                    <a:pt x="95099" y="41377"/>
                  </a:cubicBezTo>
                  <a:cubicBezTo>
                    <a:pt x="95099" y="41377"/>
                    <a:pt x="100079" y="40000"/>
                    <a:pt x="100079" y="38622"/>
                  </a:cubicBezTo>
                  <a:cubicBezTo>
                    <a:pt x="100079" y="38622"/>
                    <a:pt x="97586" y="37238"/>
                    <a:pt x="97586" y="35861"/>
                  </a:cubicBezTo>
                  <a:cubicBezTo>
                    <a:pt x="97586" y="34483"/>
                    <a:pt x="102566" y="33105"/>
                    <a:pt x="105059" y="33105"/>
                  </a:cubicBezTo>
                  <a:cubicBezTo>
                    <a:pt x="107546" y="33105"/>
                    <a:pt x="110039" y="34483"/>
                    <a:pt x="115019" y="31722"/>
                  </a:cubicBezTo>
                  <a:cubicBezTo>
                    <a:pt x="117506" y="30344"/>
                    <a:pt x="117506" y="28966"/>
                    <a:pt x="117506" y="27588"/>
                  </a:cubicBezTo>
                  <a:cubicBezTo>
                    <a:pt x="117506" y="26205"/>
                    <a:pt x="120000" y="26205"/>
                    <a:pt x="120000" y="248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69" name="Shape 2569"/>
            <p:cNvSpPr/>
            <p:nvPr/>
          </p:nvSpPr>
          <p:spPr>
            <a:xfrm>
              <a:off x="8533131" y="5410039"/>
              <a:ext cx="200568" cy="230533"/>
            </a:xfrm>
            <a:custGeom>
              <a:avLst/>
              <a:gdLst/>
              <a:ahLst/>
              <a:cxnLst/>
              <a:rect l="0" t="0" r="0" b="0"/>
              <a:pathLst>
                <a:path w="120000" h="120000" extrusionOk="0">
                  <a:moveTo>
                    <a:pt x="99166" y="61052"/>
                  </a:moveTo>
                  <a:cubicBezTo>
                    <a:pt x="99166" y="61052"/>
                    <a:pt x="99166" y="61052"/>
                    <a:pt x="99166" y="61052"/>
                  </a:cubicBezTo>
                  <a:moveTo>
                    <a:pt x="108814" y="77894"/>
                  </a:moveTo>
                  <a:cubicBezTo>
                    <a:pt x="99166" y="69473"/>
                    <a:pt x="60581" y="27368"/>
                    <a:pt x="41285" y="35789"/>
                  </a:cubicBezTo>
                  <a:cubicBezTo>
                    <a:pt x="31638" y="44210"/>
                    <a:pt x="31638" y="44210"/>
                    <a:pt x="31638" y="52631"/>
                  </a:cubicBezTo>
                  <a:cubicBezTo>
                    <a:pt x="21996" y="61052"/>
                    <a:pt x="21996" y="61052"/>
                    <a:pt x="21996" y="61052"/>
                  </a:cubicBezTo>
                  <a:cubicBezTo>
                    <a:pt x="21996" y="61052"/>
                    <a:pt x="21996" y="69473"/>
                    <a:pt x="21996" y="69473"/>
                  </a:cubicBezTo>
                  <a:cubicBezTo>
                    <a:pt x="12348" y="77894"/>
                    <a:pt x="2701" y="69473"/>
                    <a:pt x="2701" y="77894"/>
                  </a:cubicBezTo>
                  <a:cubicBezTo>
                    <a:pt x="-6946" y="77894"/>
                    <a:pt x="12348" y="86315"/>
                    <a:pt x="12348" y="86315"/>
                  </a:cubicBezTo>
                  <a:cubicBezTo>
                    <a:pt x="12348" y="103157"/>
                    <a:pt x="12348" y="103157"/>
                    <a:pt x="21996" y="111578"/>
                  </a:cubicBezTo>
                  <a:cubicBezTo>
                    <a:pt x="21996" y="111578"/>
                    <a:pt x="21996" y="103157"/>
                    <a:pt x="21996" y="103157"/>
                  </a:cubicBezTo>
                  <a:cubicBezTo>
                    <a:pt x="21996" y="111578"/>
                    <a:pt x="21996" y="111578"/>
                    <a:pt x="31638" y="111578"/>
                  </a:cubicBezTo>
                  <a:cubicBezTo>
                    <a:pt x="41285" y="111578"/>
                    <a:pt x="41285" y="111578"/>
                    <a:pt x="41285" y="120000"/>
                  </a:cubicBezTo>
                  <a:cubicBezTo>
                    <a:pt x="60581" y="120000"/>
                    <a:pt x="70229" y="111578"/>
                    <a:pt x="89524" y="103157"/>
                  </a:cubicBezTo>
                  <a:cubicBezTo>
                    <a:pt x="118461" y="103157"/>
                    <a:pt x="128109" y="103157"/>
                    <a:pt x="108814" y="77894"/>
                  </a:cubicBezTo>
                  <a:close/>
                  <a:moveTo>
                    <a:pt x="118461" y="27368"/>
                  </a:moveTo>
                  <a:cubicBezTo>
                    <a:pt x="108814" y="18947"/>
                    <a:pt x="79877" y="18947"/>
                    <a:pt x="70229" y="2105"/>
                  </a:cubicBezTo>
                  <a:cubicBezTo>
                    <a:pt x="50933" y="2105"/>
                    <a:pt x="31638" y="-6315"/>
                    <a:pt x="41285" y="10526"/>
                  </a:cubicBezTo>
                  <a:cubicBezTo>
                    <a:pt x="41285" y="18947"/>
                    <a:pt x="70229" y="27368"/>
                    <a:pt x="79877" y="35789"/>
                  </a:cubicBezTo>
                  <a:cubicBezTo>
                    <a:pt x="89524" y="35789"/>
                    <a:pt x="128109" y="52631"/>
                    <a:pt x="118461" y="2736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70" name="Shape 2570"/>
            <p:cNvSpPr/>
            <p:nvPr/>
          </p:nvSpPr>
          <p:spPr>
            <a:xfrm>
              <a:off x="7437989" y="3995521"/>
              <a:ext cx="1422136" cy="854974"/>
            </a:xfrm>
            <a:custGeom>
              <a:avLst/>
              <a:gdLst/>
              <a:ahLst/>
              <a:cxnLst/>
              <a:rect l="0" t="0" r="0" b="0"/>
              <a:pathLst>
                <a:path w="120000" h="120000" extrusionOk="0">
                  <a:moveTo>
                    <a:pt x="120000" y="27172"/>
                  </a:moveTo>
                  <a:cubicBezTo>
                    <a:pt x="118638" y="27172"/>
                    <a:pt x="113183" y="24905"/>
                    <a:pt x="111816" y="27172"/>
                  </a:cubicBezTo>
                  <a:cubicBezTo>
                    <a:pt x="110455" y="24905"/>
                    <a:pt x="113183" y="22638"/>
                    <a:pt x="110455" y="22638"/>
                  </a:cubicBezTo>
                  <a:cubicBezTo>
                    <a:pt x="110455" y="24905"/>
                    <a:pt x="109088" y="27172"/>
                    <a:pt x="109088" y="24905"/>
                  </a:cubicBezTo>
                  <a:cubicBezTo>
                    <a:pt x="107727" y="24905"/>
                    <a:pt x="103638" y="24905"/>
                    <a:pt x="103638" y="24905"/>
                  </a:cubicBezTo>
                  <a:cubicBezTo>
                    <a:pt x="103638" y="24905"/>
                    <a:pt x="103638" y="24905"/>
                    <a:pt x="105000" y="27172"/>
                  </a:cubicBezTo>
                  <a:cubicBezTo>
                    <a:pt x="102272" y="27172"/>
                    <a:pt x="99544" y="22638"/>
                    <a:pt x="100911" y="20377"/>
                  </a:cubicBezTo>
                  <a:cubicBezTo>
                    <a:pt x="100911" y="20377"/>
                    <a:pt x="99544" y="20377"/>
                    <a:pt x="99544" y="20377"/>
                  </a:cubicBezTo>
                  <a:cubicBezTo>
                    <a:pt x="99544" y="22638"/>
                    <a:pt x="98183" y="22638"/>
                    <a:pt x="96816" y="22638"/>
                  </a:cubicBezTo>
                  <a:cubicBezTo>
                    <a:pt x="95455" y="20377"/>
                    <a:pt x="96816" y="20377"/>
                    <a:pt x="96816" y="18111"/>
                  </a:cubicBezTo>
                  <a:cubicBezTo>
                    <a:pt x="95455" y="18111"/>
                    <a:pt x="94088" y="15850"/>
                    <a:pt x="92727" y="13583"/>
                  </a:cubicBezTo>
                  <a:cubicBezTo>
                    <a:pt x="90000" y="11322"/>
                    <a:pt x="85911" y="18111"/>
                    <a:pt x="81816" y="18111"/>
                  </a:cubicBezTo>
                  <a:cubicBezTo>
                    <a:pt x="87272" y="18111"/>
                    <a:pt x="77727" y="27172"/>
                    <a:pt x="77727" y="29433"/>
                  </a:cubicBezTo>
                  <a:cubicBezTo>
                    <a:pt x="76361" y="31700"/>
                    <a:pt x="77727" y="31700"/>
                    <a:pt x="76361" y="33961"/>
                  </a:cubicBezTo>
                  <a:cubicBezTo>
                    <a:pt x="75000" y="36227"/>
                    <a:pt x="72272" y="36227"/>
                    <a:pt x="70911" y="36227"/>
                  </a:cubicBezTo>
                  <a:cubicBezTo>
                    <a:pt x="66816" y="36227"/>
                    <a:pt x="62727" y="33961"/>
                    <a:pt x="62727" y="27172"/>
                  </a:cubicBezTo>
                  <a:cubicBezTo>
                    <a:pt x="62727" y="24905"/>
                    <a:pt x="62727" y="20377"/>
                    <a:pt x="64088" y="18111"/>
                  </a:cubicBezTo>
                  <a:cubicBezTo>
                    <a:pt x="65455" y="15850"/>
                    <a:pt x="65455" y="18111"/>
                    <a:pt x="68183" y="18111"/>
                  </a:cubicBezTo>
                  <a:cubicBezTo>
                    <a:pt x="68183" y="15850"/>
                    <a:pt x="64088" y="9055"/>
                    <a:pt x="62727" y="6794"/>
                  </a:cubicBezTo>
                  <a:cubicBezTo>
                    <a:pt x="62727" y="6794"/>
                    <a:pt x="62727" y="4527"/>
                    <a:pt x="61361" y="4527"/>
                  </a:cubicBezTo>
                  <a:cubicBezTo>
                    <a:pt x="61361" y="2266"/>
                    <a:pt x="60000" y="2266"/>
                    <a:pt x="60000" y="4527"/>
                  </a:cubicBezTo>
                  <a:cubicBezTo>
                    <a:pt x="58638" y="4527"/>
                    <a:pt x="57272" y="6794"/>
                    <a:pt x="57272" y="6794"/>
                  </a:cubicBezTo>
                  <a:cubicBezTo>
                    <a:pt x="55911" y="6794"/>
                    <a:pt x="51816" y="4527"/>
                    <a:pt x="50455" y="4527"/>
                  </a:cubicBezTo>
                  <a:cubicBezTo>
                    <a:pt x="49088" y="2266"/>
                    <a:pt x="46361" y="0"/>
                    <a:pt x="46361" y="0"/>
                  </a:cubicBezTo>
                  <a:cubicBezTo>
                    <a:pt x="45000" y="0"/>
                    <a:pt x="45000" y="4527"/>
                    <a:pt x="43638" y="6794"/>
                  </a:cubicBezTo>
                  <a:cubicBezTo>
                    <a:pt x="43638" y="6794"/>
                    <a:pt x="42272" y="6794"/>
                    <a:pt x="40911" y="9055"/>
                  </a:cubicBezTo>
                  <a:cubicBezTo>
                    <a:pt x="40911" y="9055"/>
                    <a:pt x="40911" y="11322"/>
                    <a:pt x="39544" y="13583"/>
                  </a:cubicBezTo>
                  <a:cubicBezTo>
                    <a:pt x="38183" y="13583"/>
                    <a:pt x="35455" y="13583"/>
                    <a:pt x="34088" y="13583"/>
                  </a:cubicBezTo>
                  <a:cubicBezTo>
                    <a:pt x="31361" y="13583"/>
                    <a:pt x="31361" y="13583"/>
                    <a:pt x="28638" y="15850"/>
                  </a:cubicBezTo>
                  <a:cubicBezTo>
                    <a:pt x="28638" y="18111"/>
                    <a:pt x="27272" y="20377"/>
                    <a:pt x="25911" y="22638"/>
                  </a:cubicBezTo>
                  <a:cubicBezTo>
                    <a:pt x="24544" y="24905"/>
                    <a:pt x="24544" y="24905"/>
                    <a:pt x="23183" y="20377"/>
                  </a:cubicBezTo>
                  <a:cubicBezTo>
                    <a:pt x="23183" y="20377"/>
                    <a:pt x="21816" y="22638"/>
                    <a:pt x="21816" y="24905"/>
                  </a:cubicBezTo>
                  <a:cubicBezTo>
                    <a:pt x="21816" y="24905"/>
                    <a:pt x="21816" y="27172"/>
                    <a:pt x="21816" y="27172"/>
                  </a:cubicBezTo>
                  <a:cubicBezTo>
                    <a:pt x="20455" y="29433"/>
                    <a:pt x="20455" y="27172"/>
                    <a:pt x="19088" y="29433"/>
                  </a:cubicBezTo>
                  <a:cubicBezTo>
                    <a:pt x="16361" y="31700"/>
                    <a:pt x="16361" y="38488"/>
                    <a:pt x="13638" y="43016"/>
                  </a:cubicBezTo>
                  <a:cubicBezTo>
                    <a:pt x="12272" y="47544"/>
                    <a:pt x="10911" y="47544"/>
                    <a:pt x="9544" y="49811"/>
                  </a:cubicBezTo>
                  <a:cubicBezTo>
                    <a:pt x="8183" y="52077"/>
                    <a:pt x="6816" y="54338"/>
                    <a:pt x="6816" y="58866"/>
                  </a:cubicBezTo>
                  <a:cubicBezTo>
                    <a:pt x="8183" y="61133"/>
                    <a:pt x="9544" y="61133"/>
                    <a:pt x="9544" y="63394"/>
                  </a:cubicBezTo>
                  <a:cubicBezTo>
                    <a:pt x="10911" y="67922"/>
                    <a:pt x="8183" y="70188"/>
                    <a:pt x="8183" y="74716"/>
                  </a:cubicBezTo>
                  <a:cubicBezTo>
                    <a:pt x="5455" y="83772"/>
                    <a:pt x="9544" y="74716"/>
                    <a:pt x="9544" y="74716"/>
                  </a:cubicBezTo>
                  <a:cubicBezTo>
                    <a:pt x="10911" y="72455"/>
                    <a:pt x="13638" y="72455"/>
                    <a:pt x="15000" y="72455"/>
                  </a:cubicBezTo>
                  <a:cubicBezTo>
                    <a:pt x="16361" y="70188"/>
                    <a:pt x="17727" y="70188"/>
                    <a:pt x="19088" y="67922"/>
                  </a:cubicBezTo>
                  <a:cubicBezTo>
                    <a:pt x="19088" y="70188"/>
                    <a:pt x="19088" y="70188"/>
                    <a:pt x="19088" y="72455"/>
                  </a:cubicBezTo>
                  <a:cubicBezTo>
                    <a:pt x="16361" y="70188"/>
                    <a:pt x="16361" y="74716"/>
                    <a:pt x="16361" y="74716"/>
                  </a:cubicBezTo>
                  <a:cubicBezTo>
                    <a:pt x="16361" y="74716"/>
                    <a:pt x="13638" y="79244"/>
                    <a:pt x="12272" y="79244"/>
                  </a:cubicBezTo>
                  <a:cubicBezTo>
                    <a:pt x="12272" y="79244"/>
                    <a:pt x="10911" y="81511"/>
                    <a:pt x="10911" y="81511"/>
                  </a:cubicBezTo>
                  <a:cubicBezTo>
                    <a:pt x="9544" y="83772"/>
                    <a:pt x="8183" y="83772"/>
                    <a:pt x="8183" y="86038"/>
                  </a:cubicBezTo>
                  <a:cubicBezTo>
                    <a:pt x="6816" y="88300"/>
                    <a:pt x="8183" y="88300"/>
                    <a:pt x="6816" y="90566"/>
                  </a:cubicBezTo>
                  <a:cubicBezTo>
                    <a:pt x="5455" y="90566"/>
                    <a:pt x="4088" y="90566"/>
                    <a:pt x="4088" y="90566"/>
                  </a:cubicBezTo>
                  <a:cubicBezTo>
                    <a:pt x="2727" y="90566"/>
                    <a:pt x="1361" y="95094"/>
                    <a:pt x="1361" y="97361"/>
                  </a:cubicBezTo>
                  <a:cubicBezTo>
                    <a:pt x="0" y="97361"/>
                    <a:pt x="0" y="99622"/>
                    <a:pt x="0" y="101888"/>
                  </a:cubicBezTo>
                  <a:cubicBezTo>
                    <a:pt x="2727" y="104150"/>
                    <a:pt x="6816" y="101888"/>
                    <a:pt x="6816" y="108677"/>
                  </a:cubicBezTo>
                  <a:cubicBezTo>
                    <a:pt x="8183" y="104150"/>
                    <a:pt x="9544" y="110944"/>
                    <a:pt x="9544" y="113205"/>
                  </a:cubicBezTo>
                  <a:cubicBezTo>
                    <a:pt x="10911" y="117733"/>
                    <a:pt x="13638" y="115472"/>
                    <a:pt x="15000" y="115472"/>
                  </a:cubicBezTo>
                  <a:cubicBezTo>
                    <a:pt x="16361" y="115472"/>
                    <a:pt x="17727" y="115472"/>
                    <a:pt x="19088" y="115472"/>
                  </a:cubicBezTo>
                  <a:cubicBezTo>
                    <a:pt x="19088" y="115472"/>
                    <a:pt x="19088" y="115472"/>
                    <a:pt x="20455" y="115472"/>
                  </a:cubicBezTo>
                  <a:cubicBezTo>
                    <a:pt x="23183" y="115472"/>
                    <a:pt x="23183" y="113205"/>
                    <a:pt x="24544" y="110944"/>
                  </a:cubicBezTo>
                  <a:cubicBezTo>
                    <a:pt x="24544" y="106416"/>
                    <a:pt x="24544" y="106416"/>
                    <a:pt x="25911" y="104150"/>
                  </a:cubicBezTo>
                  <a:cubicBezTo>
                    <a:pt x="27272" y="104150"/>
                    <a:pt x="30000" y="104150"/>
                    <a:pt x="30000" y="104150"/>
                  </a:cubicBezTo>
                  <a:cubicBezTo>
                    <a:pt x="32727" y="104150"/>
                    <a:pt x="34088" y="113205"/>
                    <a:pt x="35455" y="115472"/>
                  </a:cubicBezTo>
                  <a:cubicBezTo>
                    <a:pt x="35455" y="117733"/>
                    <a:pt x="35455" y="120000"/>
                    <a:pt x="36816" y="120000"/>
                  </a:cubicBezTo>
                  <a:cubicBezTo>
                    <a:pt x="36816" y="120000"/>
                    <a:pt x="36816" y="117733"/>
                    <a:pt x="36816" y="115472"/>
                  </a:cubicBezTo>
                  <a:cubicBezTo>
                    <a:pt x="39544" y="113205"/>
                    <a:pt x="38183" y="117733"/>
                    <a:pt x="39544" y="117733"/>
                  </a:cubicBezTo>
                  <a:cubicBezTo>
                    <a:pt x="42272" y="120000"/>
                    <a:pt x="42272" y="117733"/>
                    <a:pt x="43638" y="117733"/>
                  </a:cubicBezTo>
                  <a:cubicBezTo>
                    <a:pt x="43638" y="115472"/>
                    <a:pt x="45000" y="117733"/>
                    <a:pt x="45000" y="117733"/>
                  </a:cubicBezTo>
                  <a:cubicBezTo>
                    <a:pt x="45000" y="115472"/>
                    <a:pt x="45000" y="113205"/>
                    <a:pt x="45000" y="113205"/>
                  </a:cubicBezTo>
                  <a:cubicBezTo>
                    <a:pt x="46361" y="110944"/>
                    <a:pt x="49088" y="113205"/>
                    <a:pt x="49088" y="113205"/>
                  </a:cubicBezTo>
                  <a:cubicBezTo>
                    <a:pt x="50455" y="115472"/>
                    <a:pt x="50455" y="117733"/>
                    <a:pt x="50455" y="120000"/>
                  </a:cubicBezTo>
                  <a:cubicBezTo>
                    <a:pt x="54544" y="120000"/>
                    <a:pt x="53183" y="120000"/>
                    <a:pt x="55911" y="113205"/>
                  </a:cubicBezTo>
                  <a:cubicBezTo>
                    <a:pt x="57272" y="110944"/>
                    <a:pt x="58638" y="113205"/>
                    <a:pt x="60000" y="110944"/>
                  </a:cubicBezTo>
                  <a:cubicBezTo>
                    <a:pt x="61361" y="108677"/>
                    <a:pt x="60000" y="104150"/>
                    <a:pt x="61361" y="101888"/>
                  </a:cubicBezTo>
                  <a:cubicBezTo>
                    <a:pt x="62727" y="99622"/>
                    <a:pt x="64088" y="101888"/>
                    <a:pt x="65455" y="99622"/>
                  </a:cubicBezTo>
                  <a:cubicBezTo>
                    <a:pt x="66816" y="99622"/>
                    <a:pt x="66816" y="97361"/>
                    <a:pt x="68183" y="99622"/>
                  </a:cubicBezTo>
                  <a:cubicBezTo>
                    <a:pt x="69544" y="99622"/>
                    <a:pt x="69544" y="97361"/>
                    <a:pt x="69544" y="95094"/>
                  </a:cubicBezTo>
                  <a:cubicBezTo>
                    <a:pt x="70911" y="92827"/>
                    <a:pt x="70911" y="92827"/>
                    <a:pt x="72272" y="90566"/>
                  </a:cubicBezTo>
                  <a:cubicBezTo>
                    <a:pt x="72272" y="90566"/>
                    <a:pt x="75000" y="79244"/>
                    <a:pt x="75000" y="83772"/>
                  </a:cubicBezTo>
                  <a:cubicBezTo>
                    <a:pt x="75000" y="83772"/>
                    <a:pt x="76361" y="83772"/>
                    <a:pt x="76361" y="81511"/>
                  </a:cubicBezTo>
                  <a:cubicBezTo>
                    <a:pt x="77727" y="86038"/>
                    <a:pt x="77727" y="79244"/>
                    <a:pt x="77727" y="79244"/>
                  </a:cubicBezTo>
                  <a:cubicBezTo>
                    <a:pt x="77727" y="79244"/>
                    <a:pt x="79088" y="81511"/>
                    <a:pt x="79088" y="79244"/>
                  </a:cubicBezTo>
                  <a:cubicBezTo>
                    <a:pt x="79088" y="79244"/>
                    <a:pt x="79088" y="76983"/>
                    <a:pt x="79088" y="76983"/>
                  </a:cubicBezTo>
                  <a:cubicBezTo>
                    <a:pt x="80455" y="74716"/>
                    <a:pt x="81816" y="74716"/>
                    <a:pt x="81816" y="72455"/>
                  </a:cubicBezTo>
                  <a:cubicBezTo>
                    <a:pt x="81816" y="74716"/>
                    <a:pt x="81816" y="74716"/>
                    <a:pt x="81816" y="74716"/>
                  </a:cubicBezTo>
                  <a:cubicBezTo>
                    <a:pt x="81816" y="72455"/>
                    <a:pt x="83183" y="72455"/>
                    <a:pt x="83183" y="70188"/>
                  </a:cubicBezTo>
                  <a:cubicBezTo>
                    <a:pt x="83183" y="72455"/>
                    <a:pt x="83183" y="72455"/>
                    <a:pt x="83183" y="72455"/>
                  </a:cubicBezTo>
                  <a:cubicBezTo>
                    <a:pt x="83183" y="72455"/>
                    <a:pt x="83183" y="72455"/>
                    <a:pt x="83183" y="72455"/>
                  </a:cubicBezTo>
                  <a:cubicBezTo>
                    <a:pt x="80455" y="72455"/>
                    <a:pt x="80455" y="65661"/>
                    <a:pt x="80455" y="63394"/>
                  </a:cubicBezTo>
                  <a:cubicBezTo>
                    <a:pt x="81816" y="65661"/>
                    <a:pt x="81816" y="65661"/>
                    <a:pt x="81816" y="65661"/>
                  </a:cubicBezTo>
                  <a:cubicBezTo>
                    <a:pt x="83183" y="65661"/>
                    <a:pt x="83183" y="65661"/>
                    <a:pt x="83183" y="65661"/>
                  </a:cubicBezTo>
                  <a:cubicBezTo>
                    <a:pt x="83183" y="65661"/>
                    <a:pt x="83183" y="65661"/>
                    <a:pt x="83183" y="65661"/>
                  </a:cubicBezTo>
                  <a:cubicBezTo>
                    <a:pt x="83183" y="63394"/>
                    <a:pt x="83183" y="63394"/>
                    <a:pt x="83183" y="63394"/>
                  </a:cubicBezTo>
                  <a:cubicBezTo>
                    <a:pt x="84544" y="65661"/>
                    <a:pt x="84544" y="67922"/>
                    <a:pt x="83183" y="70188"/>
                  </a:cubicBezTo>
                  <a:cubicBezTo>
                    <a:pt x="84544" y="70188"/>
                    <a:pt x="87272" y="67922"/>
                    <a:pt x="88638" y="67922"/>
                  </a:cubicBezTo>
                  <a:cubicBezTo>
                    <a:pt x="90000" y="65661"/>
                    <a:pt x="88638" y="67922"/>
                    <a:pt x="88638" y="63394"/>
                  </a:cubicBezTo>
                  <a:cubicBezTo>
                    <a:pt x="90000" y="61133"/>
                    <a:pt x="88638" y="61133"/>
                    <a:pt x="90000" y="61133"/>
                  </a:cubicBezTo>
                  <a:cubicBezTo>
                    <a:pt x="88638" y="58866"/>
                    <a:pt x="90000" y="56605"/>
                    <a:pt x="91361" y="56605"/>
                  </a:cubicBezTo>
                  <a:cubicBezTo>
                    <a:pt x="91361" y="56605"/>
                    <a:pt x="91361" y="58866"/>
                    <a:pt x="92727" y="58866"/>
                  </a:cubicBezTo>
                  <a:cubicBezTo>
                    <a:pt x="92727" y="58866"/>
                    <a:pt x="92727" y="56605"/>
                    <a:pt x="94088" y="56605"/>
                  </a:cubicBezTo>
                  <a:cubicBezTo>
                    <a:pt x="94088" y="56605"/>
                    <a:pt x="94088" y="54338"/>
                    <a:pt x="94088" y="54338"/>
                  </a:cubicBezTo>
                  <a:cubicBezTo>
                    <a:pt x="92727" y="54338"/>
                    <a:pt x="92727" y="52077"/>
                    <a:pt x="91361" y="52077"/>
                  </a:cubicBezTo>
                  <a:cubicBezTo>
                    <a:pt x="92727" y="52077"/>
                    <a:pt x="88638" y="54338"/>
                    <a:pt x="90000" y="52077"/>
                  </a:cubicBezTo>
                  <a:cubicBezTo>
                    <a:pt x="92727" y="49811"/>
                    <a:pt x="94088" y="54338"/>
                    <a:pt x="95455" y="52077"/>
                  </a:cubicBezTo>
                  <a:cubicBezTo>
                    <a:pt x="95455" y="52077"/>
                    <a:pt x="98183" y="49811"/>
                    <a:pt x="100911" y="49811"/>
                  </a:cubicBezTo>
                  <a:cubicBezTo>
                    <a:pt x="99544" y="47544"/>
                    <a:pt x="102272" y="47544"/>
                    <a:pt x="100911" y="45283"/>
                  </a:cubicBezTo>
                  <a:cubicBezTo>
                    <a:pt x="102272" y="45283"/>
                    <a:pt x="102272" y="45283"/>
                    <a:pt x="103638" y="45283"/>
                  </a:cubicBezTo>
                  <a:cubicBezTo>
                    <a:pt x="100911" y="47544"/>
                    <a:pt x="102272" y="47544"/>
                    <a:pt x="103638" y="47544"/>
                  </a:cubicBezTo>
                  <a:cubicBezTo>
                    <a:pt x="103638" y="47544"/>
                    <a:pt x="103638" y="45283"/>
                    <a:pt x="105000" y="45283"/>
                  </a:cubicBezTo>
                  <a:cubicBezTo>
                    <a:pt x="105000" y="45283"/>
                    <a:pt x="103638" y="45283"/>
                    <a:pt x="103638" y="45283"/>
                  </a:cubicBezTo>
                  <a:cubicBezTo>
                    <a:pt x="105000" y="45283"/>
                    <a:pt x="107727" y="43016"/>
                    <a:pt x="109088" y="43016"/>
                  </a:cubicBezTo>
                  <a:cubicBezTo>
                    <a:pt x="109088" y="40755"/>
                    <a:pt x="109088" y="40755"/>
                    <a:pt x="107727" y="40755"/>
                  </a:cubicBezTo>
                  <a:cubicBezTo>
                    <a:pt x="109088" y="40755"/>
                    <a:pt x="109088" y="40755"/>
                    <a:pt x="110455" y="40755"/>
                  </a:cubicBezTo>
                  <a:cubicBezTo>
                    <a:pt x="110455" y="40755"/>
                    <a:pt x="110455" y="43016"/>
                    <a:pt x="110455" y="43016"/>
                  </a:cubicBezTo>
                  <a:cubicBezTo>
                    <a:pt x="111816" y="43016"/>
                    <a:pt x="111816" y="43016"/>
                    <a:pt x="111816" y="40755"/>
                  </a:cubicBezTo>
                  <a:cubicBezTo>
                    <a:pt x="111816" y="40755"/>
                    <a:pt x="111816" y="43016"/>
                    <a:pt x="113183" y="43016"/>
                  </a:cubicBezTo>
                  <a:cubicBezTo>
                    <a:pt x="110455" y="43016"/>
                    <a:pt x="114544" y="45283"/>
                    <a:pt x="115911" y="45283"/>
                  </a:cubicBezTo>
                  <a:cubicBezTo>
                    <a:pt x="117272" y="43016"/>
                    <a:pt x="114544" y="43016"/>
                    <a:pt x="117272" y="43016"/>
                  </a:cubicBezTo>
                  <a:cubicBezTo>
                    <a:pt x="117272" y="43016"/>
                    <a:pt x="117272" y="43016"/>
                    <a:pt x="117272" y="43016"/>
                  </a:cubicBezTo>
                  <a:cubicBezTo>
                    <a:pt x="117272" y="43016"/>
                    <a:pt x="117272" y="40755"/>
                    <a:pt x="117272" y="38488"/>
                  </a:cubicBezTo>
                  <a:cubicBezTo>
                    <a:pt x="117272" y="38488"/>
                    <a:pt x="115911" y="38488"/>
                    <a:pt x="115911" y="40755"/>
                  </a:cubicBezTo>
                  <a:cubicBezTo>
                    <a:pt x="115911" y="38488"/>
                    <a:pt x="115911" y="36227"/>
                    <a:pt x="117272" y="36227"/>
                  </a:cubicBezTo>
                  <a:cubicBezTo>
                    <a:pt x="117272" y="36227"/>
                    <a:pt x="117272" y="36227"/>
                    <a:pt x="117272" y="36227"/>
                  </a:cubicBezTo>
                  <a:cubicBezTo>
                    <a:pt x="117272" y="36227"/>
                    <a:pt x="117272" y="36227"/>
                    <a:pt x="118638" y="36227"/>
                  </a:cubicBezTo>
                  <a:cubicBezTo>
                    <a:pt x="118638" y="33961"/>
                    <a:pt x="118638" y="36227"/>
                    <a:pt x="118638" y="33961"/>
                  </a:cubicBezTo>
                  <a:cubicBezTo>
                    <a:pt x="118638" y="33961"/>
                    <a:pt x="118638" y="31700"/>
                    <a:pt x="117272" y="29433"/>
                  </a:cubicBezTo>
                  <a:cubicBezTo>
                    <a:pt x="118638" y="29433"/>
                    <a:pt x="118638" y="31700"/>
                    <a:pt x="118638" y="31700"/>
                  </a:cubicBezTo>
                  <a:cubicBezTo>
                    <a:pt x="118638" y="29433"/>
                    <a:pt x="118638" y="27172"/>
                    <a:pt x="120000" y="29433"/>
                  </a:cubicBezTo>
                  <a:cubicBezTo>
                    <a:pt x="120000" y="27172"/>
                    <a:pt x="120000" y="27172"/>
                    <a:pt x="120000" y="271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71" name="Shape 2571"/>
            <p:cNvSpPr/>
            <p:nvPr/>
          </p:nvSpPr>
          <p:spPr>
            <a:xfrm>
              <a:off x="5761901" y="3686714"/>
              <a:ext cx="1032742" cy="1749369"/>
            </a:xfrm>
            <a:custGeom>
              <a:avLst/>
              <a:gdLst/>
              <a:ahLst/>
              <a:cxnLst/>
              <a:rect l="0" t="0" r="0" b="0"/>
              <a:pathLst>
                <a:path w="120000" h="120000" extrusionOk="0">
                  <a:moveTo>
                    <a:pt x="120000" y="4642"/>
                  </a:moveTo>
                  <a:cubicBezTo>
                    <a:pt x="118122" y="4642"/>
                    <a:pt x="116250" y="3534"/>
                    <a:pt x="116250" y="2431"/>
                  </a:cubicBezTo>
                  <a:cubicBezTo>
                    <a:pt x="116250" y="2431"/>
                    <a:pt x="118122" y="1328"/>
                    <a:pt x="118122" y="219"/>
                  </a:cubicBezTo>
                  <a:cubicBezTo>
                    <a:pt x="116250" y="-883"/>
                    <a:pt x="110622" y="2431"/>
                    <a:pt x="110622" y="3534"/>
                  </a:cubicBezTo>
                  <a:cubicBezTo>
                    <a:pt x="106872" y="6854"/>
                    <a:pt x="106872" y="4642"/>
                    <a:pt x="103122" y="3534"/>
                  </a:cubicBezTo>
                  <a:cubicBezTo>
                    <a:pt x="103122" y="3534"/>
                    <a:pt x="103122" y="4642"/>
                    <a:pt x="101250" y="4642"/>
                  </a:cubicBezTo>
                  <a:cubicBezTo>
                    <a:pt x="99372" y="4642"/>
                    <a:pt x="99372" y="3534"/>
                    <a:pt x="99372" y="2431"/>
                  </a:cubicBezTo>
                  <a:cubicBezTo>
                    <a:pt x="95622" y="2431"/>
                    <a:pt x="97500" y="2431"/>
                    <a:pt x="97500" y="3534"/>
                  </a:cubicBezTo>
                  <a:cubicBezTo>
                    <a:pt x="95622" y="3534"/>
                    <a:pt x="97500" y="4642"/>
                    <a:pt x="97500" y="4642"/>
                  </a:cubicBezTo>
                  <a:cubicBezTo>
                    <a:pt x="97500" y="5745"/>
                    <a:pt x="93750" y="5745"/>
                    <a:pt x="93750" y="6854"/>
                  </a:cubicBezTo>
                  <a:cubicBezTo>
                    <a:pt x="91872" y="6854"/>
                    <a:pt x="90000" y="7957"/>
                    <a:pt x="88122" y="9060"/>
                  </a:cubicBezTo>
                  <a:cubicBezTo>
                    <a:pt x="86250" y="10168"/>
                    <a:pt x="86250" y="12374"/>
                    <a:pt x="84372" y="12374"/>
                  </a:cubicBezTo>
                  <a:cubicBezTo>
                    <a:pt x="82500" y="13483"/>
                    <a:pt x="82500" y="13483"/>
                    <a:pt x="80622" y="14586"/>
                  </a:cubicBezTo>
                  <a:cubicBezTo>
                    <a:pt x="78750" y="15689"/>
                    <a:pt x="75000" y="17900"/>
                    <a:pt x="73122" y="20112"/>
                  </a:cubicBezTo>
                  <a:cubicBezTo>
                    <a:pt x="71250" y="21215"/>
                    <a:pt x="73122" y="22324"/>
                    <a:pt x="73122" y="23427"/>
                  </a:cubicBezTo>
                  <a:cubicBezTo>
                    <a:pt x="73122" y="24530"/>
                    <a:pt x="73122" y="25638"/>
                    <a:pt x="73122" y="25638"/>
                  </a:cubicBezTo>
                  <a:cubicBezTo>
                    <a:pt x="71250" y="26741"/>
                    <a:pt x="71250" y="25638"/>
                    <a:pt x="71250" y="25638"/>
                  </a:cubicBezTo>
                  <a:cubicBezTo>
                    <a:pt x="69372" y="25638"/>
                    <a:pt x="69372" y="25638"/>
                    <a:pt x="69372" y="26741"/>
                  </a:cubicBezTo>
                  <a:cubicBezTo>
                    <a:pt x="67500" y="26741"/>
                    <a:pt x="69372" y="27844"/>
                    <a:pt x="67500" y="28953"/>
                  </a:cubicBezTo>
                  <a:cubicBezTo>
                    <a:pt x="67500" y="30056"/>
                    <a:pt x="67500" y="30056"/>
                    <a:pt x="65622" y="30056"/>
                  </a:cubicBezTo>
                  <a:cubicBezTo>
                    <a:pt x="63750" y="31164"/>
                    <a:pt x="61872" y="31164"/>
                    <a:pt x="60000" y="31164"/>
                  </a:cubicBezTo>
                  <a:cubicBezTo>
                    <a:pt x="58127" y="31164"/>
                    <a:pt x="54377" y="31164"/>
                    <a:pt x="52500" y="31164"/>
                  </a:cubicBezTo>
                  <a:cubicBezTo>
                    <a:pt x="50627" y="30056"/>
                    <a:pt x="52500" y="30056"/>
                    <a:pt x="52500" y="30056"/>
                  </a:cubicBezTo>
                  <a:cubicBezTo>
                    <a:pt x="48750" y="28953"/>
                    <a:pt x="48750" y="28953"/>
                    <a:pt x="45000" y="27844"/>
                  </a:cubicBezTo>
                  <a:cubicBezTo>
                    <a:pt x="45000" y="28953"/>
                    <a:pt x="43127" y="28953"/>
                    <a:pt x="41250" y="28953"/>
                  </a:cubicBezTo>
                  <a:cubicBezTo>
                    <a:pt x="41250" y="28953"/>
                    <a:pt x="37500" y="31164"/>
                    <a:pt x="37500" y="31164"/>
                  </a:cubicBezTo>
                  <a:cubicBezTo>
                    <a:pt x="35627" y="34479"/>
                    <a:pt x="37500" y="36685"/>
                    <a:pt x="37500" y="38897"/>
                  </a:cubicBezTo>
                  <a:cubicBezTo>
                    <a:pt x="37500" y="40000"/>
                    <a:pt x="35627" y="41108"/>
                    <a:pt x="37500" y="42211"/>
                  </a:cubicBezTo>
                  <a:cubicBezTo>
                    <a:pt x="37500" y="42211"/>
                    <a:pt x="41250" y="42211"/>
                    <a:pt x="41250" y="43320"/>
                  </a:cubicBezTo>
                  <a:cubicBezTo>
                    <a:pt x="45000" y="43320"/>
                    <a:pt x="48750" y="44423"/>
                    <a:pt x="50627" y="45526"/>
                  </a:cubicBezTo>
                  <a:cubicBezTo>
                    <a:pt x="52500" y="46634"/>
                    <a:pt x="52500" y="46634"/>
                    <a:pt x="56250" y="47737"/>
                  </a:cubicBezTo>
                  <a:cubicBezTo>
                    <a:pt x="56250" y="47737"/>
                    <a:pt x="56250" y="47737"/>
                    <a:pt x="58127" y="47737"/>
                  </a:cubicBezTo>
                  <a:cubicBezTo>
                    <a:pt x="60000" y="47737"/>
                    <a:pt x="60000" y="48840"/>
                    <a:pt x="60000" y="48840"/>
                  </a:cubicBezTo>
                  <a:cubicBezTo>
                    <a:pt x="61872" y="48840"/>
                    <a:pt x="65622" y="48840"/>
                    <a:pt x="67500" y="51052"/>
                  </a:cubicBezTo>
                  <a:cubicBezTo>
                    <a:pt x="67500" y="51052"/>
                    <a:pt x="65622" y="52155"/>
                    <a:pt x="65622" y="52155"/>
                  </a:cubicBezTo>
                  <a:cubicBezTo>
                    <a:pt x="65622" y="53263"/>
                    <a:pt x="65622" y="53263"/>
                    <a:pt x="67500" y="54366"/>
                  </a:cubicBezTo>
                  <a:cubicBezTo>
                    <a:pt x="67500" y="56578"/>
                    <a:pt x="63750" y="56578"/>
                    <a:pt x="61872" y="57681"/>
                  </a:cubicBezTo>
                  <a:cubicBezTo>
                    <a:pt x="61872" y="57681"/>
                    <a:pt x="61872" y="60996"/>
                    <a:pt x="61872" y="60996"/>
                  </a:cubicBezTo>
                  <a:cubicBezTo>
                    <a:pt x="63750" y="62104"/>
                    <a:pt x="65622" y="63207"/>
                    <a:pt x="65622" y="65419"/>
                  </a:cubicBezTo>
                  <a:cubicBezTo>
                    <a:pt x="63750" y="67630"/>
                    <a:pt x="60000" y="66522"/>
                    <a:pt x="56250" y="66522"/>
                  </a:cubicBezTo>
                  <a:cubicBezTo>
                    <a:pt x="54377" y="66522"/>
                    <a:pt x="52500" y="67630"/>
                    <a:pt x="50627" y="67630"/>
                  </a:cubicBezTo>
                  <a:cubicBezTo>
                    <a:pt x="48750" y="67630"/>
                    <a:pt x="46877" y="66522"/>
                    <a:pt x="46877" y="66522"/>
                  </a:cubicBezTo>
                  <a:cubicBezTo>
                    <a:pt x="46877" y="66522"/>
                    <a:pt x="45000" y="68733"/>
                    <a:pt x="45000" y="67630"/>
                  </a:cubicBezTo>
                  <a:cubicBezTo>
                    <a:pt x="45000" y="68733"/>
                    <a:pt x="48750" y="70945"/>
                    <a:pt x="48750" y="70945"/>
                  </a:cubicBezTo>
                  <a:cubicBezTo>
                    <a:pt x="48750" y="72048"/>
                    <a:pt x="45000" y="72048"/>
                    <a:pt x="43127" y="72048"/>
                  </a:cubicBezTo>
                  <a:cubicBezTo>
                    <a:pt x="41250" y="72048"/>
                    <a:pt x="39377" y="72048"/>
                    <a:pt x="37500" y="72048"/>
                  </a:cubicBezTo>
                  <a:cubicBezTo>
                    <a:pt x="35627" y="72048"/>
                    <a:pt x="35627" y="73151"/>
                    <a:pt x="33750" y="72048"/>
                  </a:cubicBezTo>
                  <a:cubicBezTo>
                    <a:pt x="31877" y="72048"/>
                    <a:pt x="31877" y="70945"/>
                    <a:pt x="30000" y="69836"/>
                  </a:cubicBezTo>
                  <a:cubicBezTo>
                    <a:pt x="28127" y="69836"/>
                    <a:pt x="20627" y="68733"/>
                    <a:pt x="20627" y="70945"/>
                  </a:cubicBezTo>
                  <a:cubicBezTo>
                    <a:pt x="18750" y="72048"/>
                    <a:pt x="22500" y="73151"/>
                    <a:pt x="20627" y="75362"/>
                  </a:cubicBezTo>
                  <a:cubicBezTo>
                    <a:pt x="18750" y="76465"/>
                    <a:pt x="15000" y="77574"/>
                    <a:pt x="18750" y="78677"/>
                  </a:cubicBezTo>
                  <a:cubicBezTo>
                    <a:pt x="20627" y="78677"/>
                    <a:pt x="26250" y="79786"/>
                    <a:pt x="24377" y="81992"/>
                  </a:cubicBezTo>
                  <a:cubicBezTo>
                    <a:pt x="24377" y="83100"/>
                    <a:pt x="22500" y="81992"/>
                    <a:pt x="20627" y="81992"/>
                  </a:cubicBezTo>
                  <a:cubicBezTo>
                    <a:pt x="24377" y="83100"/>
                    <a:pt x="20627" y="84203"/>
                    <a:pt x="20627" y="85306"/>
                  </a:cubicBezTo>
                  <a:cubicBezTo>
                    <a:pt x="20627" y="85306"/>
                    <a:pt x="18750" y="86415"/>
                    <a:pt x="18750" y="87518"/>
                  </a:cubicBezTo>
                  <a:cubicBezTo>
                    <a:pt x="18750" y="87518"/>
                    <a:pt x="20627" y="87518"/>
                    <a:pt x="20627" y="88621"/>
                  </a:cubicBezTo>
                  <a:cubicBezTo>
                    <a:pt x="20627" y="88621"/>
                    <a:pt x="18750" y="88621"/>
                    <a:pt x="20627" y="89729"/>
                  </a:cubicBezTo>
                  <a:cubicBezTo>
                    <a:pt x="20627" y="89729"/>
                    <a:pt x="20627" y="90832"/>
                    <a:pt x="20627" y="90832"/>
                  </a:cubicBezTo>
                  <a:cubicBezTo>
                    <a:pt x="20627" y="91941"/>
                    <a:pt x="22500" y="91941"/>
                    <a:pt x="20627" y="91941"/>
                  </a:cubicBezTo>
                  <a:cubicBezTo>
                    <a:pt x="20627" y="94147"/>
                    <a:pt x="20627" y="91941"/>
                    <a:pt x="18750" y="91941"/>
                  </a:cubicBezTo>
                  <a:cubicBezTo>
                    <a:pt x="16877" y="91941"/>
                    <a:pt x="15000" y="93044"/>
                    <a:pt x="13127" y="93044"/>
                  </a:cubicBezTo>
                  <a:cubicBezTo>
                    <a:pt x="11250" y="93044"/>
                    <a:pt x="13127" y="91941"/>
                    <a:pt x="11250" y="91941"/>
                  </a:cubicBezTo>
                  <a:cubicBezTo>
                    <a:pt x="9377" y="91941"/>
                    <a:pt x="9377" y="91941"/>
                    <a:pt x="9377" y="93044"/>
                  </a:cubicBezTo>
                  <a:cubicBezTo>
                    <a:pt x="7500" y="93044"/>
                    <a:pt x="7500" y="93044"/>
                    <a:pt x="5627" y="93044"/>
                  </a:cubicBezTo>
                  <a:cubicBezTo>
                    <a:pt x="7500" y="93044"/>
                    <a:pt x="3750" y="95256"/>
                    <a:pt x="3750" y="95256"/>
                  </a:cubicBezTo>
                  <a:cubicBezTo>
                    <a:pt x="3750" y="97462"/>
                    <a:pt x="7500" y="96359"/>
                    <a:pt x="7500" y="97462"/>
                  </a:cubicBezTo>
                  <a:cubicBezTo>
                    <a:pt x="9377" y="97462"/>
                    <a:pt x="7500" y="100776"/>
                    <a:pt x="7500" y="101885"/>
                  </a:cubicBezTo>
                  <a:cubicBezTo>
                    <a:pt x="5627" y="102988"/>
                    <a:pt x="1877" y="102988"/>
                    <a:pt x="0" y="101885"/>
                  </a:cubicBezTo>
                  <a:cubicBezTo>
                    <a:pt x="0" y="102988"/>
                    <a:pt x="0" y="105199"/>
                    <a:pt x="1877" y="105199"/>
                  </a:cubicBezTo>
                  <a:cubicBezTo>
                    <a:pt x="3750" y="105199"/>
                    <a:pt x="5627" y="104096"/>
                    <a:pt x="5627" y="104096"/>
                  </a:cubicBezTo>
                  <a:cubicBezTo>
                    <a:pt x="7500" y="104096"/>
                    <a:pt x="9377" y="101885"/>
                    <a:pt x="11250" y="102988"/>
                  </a:cubicBezTo>
                  <a:cubicBezTo>
                    <a:pt x="13127" y="102988"/>
                    <a:pt x="11250" y="104096"/>
                    <a:pt x="11250" y="105199"/>
                  </a:cubicBezTo>
                  <a:cubicBezTo>
                    <a:pt x="13127" y="108514"/>
                    <a:pt x="18750" y="106302"/>
                    <a:pt x="20627" y="106302"/>
                  </a:cubicBezTo>
                  <a:cubicBezTo>
                    <a:pt x="24377" y="105199"/>
                    <a:pt x="31877" y="104096"/>
                    <a:pt x="33750" y="106302"/>
                  </a:cubicBezTo>
                  <a:cubicBezTo>
                    <a:pt x="33750" y="107411"/>
                    <a:pt x="31877" y="109617"/>
                    <a:pt x="35627" y="109617"/>
                  </a:cubicBezTo>
                  <a:cubicBezTo>
                    <a:pt x="37500" y="108514"/>
                    <a:pt x="37500" y="107411"/>
                    <a:pt x="39377" y="107411"/>
                  </a:cubicBezTo>
                  <a:cubicBezTo>
                    <a:pt x="41250" y="107411"/>
                    <a:pt x="39377" y="109617"/>
                    <a:pt x="41250" y="109617"/>
                  </a:cubicBezTo>
                  <a:cubicBezTo>
                    <a:pt x="41250" y="109617"/>
                    <a:pt x="43127" y="109617"/>
                    <a:pt x="45000" y="109617"/>
                  </a:cubicBezTo>
                  <a:cubicBezTo>
                    <a:pt x="46877" y="110725"/>
                    <a:pt x="48750" y="111828"/>
                    <a:pt x="50627" y="112931"/>
                  </a:cubicBezTo>
                  <a:cubicBezTo>
                    <a:pt x="54377" y="114040"/>
                    <a:pt x="50627" y="112931"/>
                    <a:pt x="52500" y="111828"/>
                  </a:cubicBezTo>
                  <a:cubicBezTo>
                    <a:pt x="54377" y="111828"/>
                    <a:pt x="56250" y="111828"/>
                    <a:pt x="58127" y="111828"/>
                  </a:cubicBezTo>
                  <a:cubicBezTo>
                    <a:pt x="61872" y="111828"/>
                    <a:pt x="63750" y="114040"/>
                    <a:pt x="69372" y="115143"/>
                  </a:cubicBezTo>
                  <a:cubicBezTo>
                    <a:pt x="71250" y="116252"/>
                    <a:pt x="75000" y="116252"/>
                    <a:pt x="76872" y="117355"/>
                  </a:cubicBezTo>
                  <a:cubicBezTo>
                    <a:pt x="80622" y="119566"/>
                    <a:pt x="80622" y="120669"/>
                    <a:pt x="86250" y="119566"/>
                  </a:cubicBezTo>
                  <a:cubicBezTo>
                    <a:pt x="86250" y="117355"/>
                    <a:pt x="86250" y="115143"/>
                    <a:pt x="86250" y="114040"/>
                  </a:cubicBezTo>
                  <a:cubicBezTo>
                    <a:pt x="86250" y="112931"/>
                    <a:pt x="84372" y="112931"/>
                    <a:pt x="84372" y="111828"/>
                  </a:cubicBezTo>
                  <a:cubicBezTo>
                    <a:pt x="82500" y="110725"/>
                    <a:pt x="84372" y="110725"/>
                    <a:pt x="84372" y="109617"/>
                  </a:cubicBezTo>
                  <a:cubicBezTo>
                    <a:pt x="86250" y="105199"/>
                    <a:pt x="90000" y="107411"/>
                    <a:pt x="95622" y="107411"/>
                  </a:cubicBezTo>
                  <a:cubicBezTo>
                    <a:pt x="97500" y="106302"/>
                    <a:pt x="97500" y="105199"/>
                    <a:pt x="95622" y="104096"/>
                  </a:cubicBezTo>
                  <a:cubicBezTo>
                    <a:pt x="93750" y="101885"/>
                    <a:pt x="90000" y="102988"/>
                    <a:pt x="88122" y="101885"/>
                  </a:cubicBezTo>
                  <a:cubicBezTo>
                    <a:pt x="88122" y="99673"/>
                    <a:pt x="90000" y="100776"/>
                    <a:pt x="88122" y="99673"/>
                  </a:cubicBezTo>
                  <a:cubicBezTo>
                    <a:pt x="86250" y="98570"/>
                    <a:pt x="84372" y="99673"/>
                    <a:pt x="82500" y="98570"/>
                  </a:cubicBezTo>
                  <a:cubicBezTo>
                    <a:pt x="80622" y="97462"/>
                    <a:pt x="88122" y="97462"/>
                    <a:pt x="90000" y="97462"/>
                  </a:cubicBezTo>
                  <a:cubicBezTo>
                    <a:pt x="91872" y="97462"/>
                    <a:pt x="93750" y="97462"/>
                    <a:pt x="97500" y="98570"/>
                  </a:cubicBezTo>
                  <a:cubicBezTo>
                    <a:pt x="99372" y="98570"/>
                    <a:pt x="101250" y="97462"/>
                    <a:pt x="105000" y="97462"/>
                  </a:cubicBezTo>
                  <a:cubicBezTo>
                    <a:pt x="106872" y="97462"/>
                    <a:pt x="105000" y="97462"/>
                    <a:pt x="106872" y="98570"/>
                  </a:cubicBezTo>
                  <a:cubicBezTo>
                    <a:pt x="106872" y="98570"/>
                    <a:pt x="108750" y="98570"/>
                    <a:pt x="110622" y="99673"/>
                  </a:cubicBezTo>
                  <a:cubicBezTo>
                    <a:pt x="108750" y="98570"/>
                    <a:pt x="112500" y="98570"/>
                    <a:pt x="112500" y="97462"/>
                  </a:cubicBezTo>
                  <a:cubicBezTo>
                    <a:pt x="114372" y="96359"/>
                    <a:pt x="116250" y="94147"/>
                    <a:pt x="114372" y="93044"/>
                  </a:cubicBezTo>
                  <a:cubicBezTo>
                    <a:pt x="114372" y="90832"/>
                    <a:pt x="108750" y="89729"/>
                    <a:pt x="106872" y="88621"/>
                  </a:cubicBezTo>
                  <a:cubicBezTo>
                    <a:pt x="106872" y="87518"/>
                    <a:pt x="108750" y="85306"/>
                    <a:pt x="106872" y="84203"/>
                  </a:cubicBezTo>
                  <a:cubicBezTo>
                    <a:pt x="106872" y="84203"/>
                    <a:pt x="105000" y="84203"/>
                    <a:pt x="105000" y="83100"/>
                  </a:cubicBezTo>
                  <a:cubicBezTo>
                    <a:pt x="105000" y="83100"/>
                    <a:pt x="103122" y="83100"/>
                    <a:pt x="103122" y="81992"/>
                  </a:cubicBezTo>
                  <a:cubicBezTo>
                    <a:pt x="103122" y="81992"/>
                    <a:pt x="103122" y="81992"/>
                    <a:pt x="103122" y="81992"/>
                  </a:cubicBezTo>
                  <a:cubicBezTo>
                    <a:pt x="103122" y="81992"/>
                    <a:pt x="103122" y="80889"/>
                    <a:pt x="103122" y="80889"/>
                  </a:cubicBezTo>
                  <a:cubicBezTo>
                    <a:pt x="103122" y="79786"/>
                    <a:pt x="101250" y="80889"/>
                    <a:pt x="101250" y="79786"/>
                  </a:cubicBezTo>
                  <a:cubicBezTo>
                    <a:pt x="101250" y="78677"/>
                    <a:pt x="101250" y="78677"/>
                    <a:pt x="101250" y="77574"/>
                  </a:cubicBezTo>
                  <a:cubicBezTo>
                    <a:pt x="101250" y="76465"/>
                    <a:pt x="99372" y="76465"/>
                    <a:pt x="99372" y="76465"/>
                  </a:cubicBezTo>
                  <a:cubicBezTo>
                    <a:pt x="99372" y="75362"/>
                    <a:pt x="99372" y="75362"/>
                    <a:pt x="99372" y="74259"/>
                  </a:cubicBezTo>
                  <a:cubicBezTo>
                    <a:pt x="99372" y="73151"/>
                    <a:pt x="99372" y="70945"/>
                    <a:pt x="99372" y="69836"/>
                  </a:cubicBezTo>
                  <a:cubicBezTo>
                    <a:pt x="101250" y="67630"/>
                    <a:pt x="103122" y="66522"/>
                    <a:pt x="105000" y="64310"/>
                  </a:cubicBezTo>
                  <a:cubicBezTo>
                    <a:pt x="108750" y="60996"/>
                    <a:pt x="103122" y="57681"/>
                    <a:pt x="103122" y="54366"/>
                  </a:cubicBezTo>
                  <a:cubicBezTo>
                    <a:pt x="103122" y="53263"/>
                    <a:pt x="103122" y="52155"/>
                    <a:pt x="103122" y="49949"/>
                  </a:cubicBezTo>
                  <a:cubicBezTo>
                    <a:pt x="105000" y="47737"/>
                    <a:pt x="103122" y="47737"/>
                    <a:pt x="101250" y="45526"/>
                  </a:cubicBezTo>
                  <a:cubicBezTo>
                    <a:pt x="103122" y="45526"/>
                    <a:pt x="103122" y="45526"/>
                    <a:pt x="103122" y="44423"/>
                  </a:cubicBezTo>
                  <a:cubicBezTo>
                    <a:pt x="103122" y="44423"/>
                    <a:pt x="103122" y="44423"/>
                    <a:pt x="101250" y="44423"/>
                  </a:cubicBezTo>
                  <a:cubicBezTo>
                    <a:pt x="103122" y="43320"/>
                    <a:pt x="101250" y="43320"/>
                    <a:pt x="101250" y="43320"/>
                  </a:cubicBezTo>
                  <a:cubicBezTo>
                    <a:pt x="101250" y="42211"/>
                    <a:pt x="103122" y="41108"/>
                    <a:pt x="101250" y="40000"/>
                  </a:cubicBezTo>
                  <a:cubicBezTo>
                    <a:pt x="103122" y="41108"/>
                    <a:pt x="103122" y="40000"/>
                    <a:pt x="103122" y="40000"/>
                  </a:cubicBezTo>
                  <a:cubicBezTo>
                    <a:pt x="103122" y="40000"/>
                    <a:pt x="103122" y="40000"/>
                    <a:pt x="103122" y="40000"/>
                  </a:cubicBezTo>
                  <a:cubicBezTo>
                    <a:pt x="105000" y="40000"/>
                    <a:pt x="105000" y="38897"/>
                    <a:pt x="106872" y="37794"/>
                  </a:cubicBezTo>
                  <a:cubicBezTo>
                    <a:pt x="106872" y="37794"/>
                    <a:pt x="108750" y="36685"/>
                    <a:pt x="108750" y="36685"/>
                  </a:cubicBezTo>
                  <a:cubicBezTo>
                    <a:pt x="108750" y="35582"/>
                    <a:pt x="106872" y="34479"/>
                    <a:pt x="106872" y="35582"/>
                  </a:cubicBezTo>
                  <a:cubicBezTo>
                    <a:pt x="108750" y="34479"/>
                    <a:pt x="112500" y="31164"/>
                    <a:pt x="108750" y="30056"/>
                  </a:cubicBezTo>
                  <a:cubicBezTo>
                    <a:pt x="110622" y="28953"/>
                    <a:pt x="106872" y="27844"/>
                    <a:pt x="105000" y="26741"/>
                  </a:cubicBezTo>
                  <a:cubicBezTo>
                    <a:pt x="105000" y="25638"/>
                    <a:pt x="105000" y="25638"/>
                    <a:pt x="105000" y="23427"/>
                  </a:cubicBezTo>
                  <a:cubicBezTo>
                    <a:pt x="105000" y="21215"/>
                    <a:pt x="106872" y="20112"/>
                    <a:pt x="110622" y="19009"/>
                  </a:cubicBezTo>
                  <a:cubicBezTo>
                    <a:pt x="112500" y="16797"/>
                    <a:pt x="112500" y="15689"/>
                    <a:pt x="114372" y="13483"/>
                  </a:cubicBezTo>
                  <a:cubicBezTo>
                    <a:pt x="114372" y="12374"/>
                    <a:pt x="114372" y="10168"/>
                    <a:pt x="114372" y="9060"/>
                  </a:cubicBezTo>
                  <a:cubicBezTo>
                    <a:pt x="116250" y="9060"/>
                    <a:pt x="118122" y="7957"/>
                    <a:pt x="118122" y="7957"/>
                  </a:cubicBezTo>
                  <a:cubicBezTo>
                    <a:pt x="118122" y="6854"/>
                    <a:pt x="120000" y="5745"/>
                    <a:pt x="120000" y="464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72" name="Shape 2572"/>
            <p:cNvSpPr/>
            <p:nvPr/>
          </p:nvSpPr>
          <p:spPr>
            <a:xfrm>
              <a:off x="2852209" y="3755678"/>
              <a:ext cx="2458222" cy="1710789"/>
            </a:xfrm>
            <a:custGeom>
              <a:avLst/>
              <a:gdLst/>
              <a:ahLst/>
              <a:cxnLst/>
              <a:rect l="0" t="0" r="0" b="0"/>
              <a:pathLst>
                <a:path w="120000" h="120000" extrusionOk="0">
                  <a:moveTo>
                    <a:pt x="120000" y="48541"/>
                  </a:moveTo>
                  <a:cubicBezTo>
                    <a:pt x="118424" y="47412"/>
                    <a:pt x="118424" y="47412"/>
                    <a:pt x="117631" y="46284"/>
                  </a:cubicBezTo>
                  <a:cubicBezTo>
                    <a:pt x="117631" y="45155"/>
                    <a:pt x="116843" y="44026"/>
                    <a:pt x="116843" y="42897"/>
                  </a:cubicBezTo>
                  <a:cubicBezTo>
                    <a:pt x="116843" y="42897"/>
                    <a:pt x="116056" y="42897"/>
                    <a:pt x="116056" y="41768"/>
                  </a:cubicBezTo>
                  <a:cubicBezTo>
                    <a:pt x="116056" y="41768"/>
                    <a:pt x="116843" y="41768"/>
                    <a:pt x="116843" y="40639"/>
                  </a:cubicBezTo>
                  <a:cubicBezTo>
                    <a:pt x="116843" y="39510"/>
                    <a:pt x="116843" y="40639"/>
                    <a:pt x="116056" y="39510"/>
                  </a:cubicBezTo>
                  <a:cubicBezTo>
                    <a:pt x="115268" y="38381"/>
                    <a:pt x="115268" y="38381"/>
                    <a:pt x="115268" y="37253"/>
                  </a:cubicBezTo>
                  <a:cubicBezTo>
                    <a:pt x="115268" y="34995"/>
                    <a:pt x="116056" y="34995"/>
                    <a:pt x="115268" y="33866"/>
                  </a:cubicBezTo>
                  <a:cubicBezTo>
                    <a:pt x="115268" y="32737"/>
                    <a:pt x="114480" y="32737"/>
                    <a:pt x="113693" y="31608"/>
                  </a:cubicBezTo>
                  <a:cubicBezTo>
                    <a:pt x="113693" y="31608"/>
                    <a:pt x="112112" y="30479"/>
                    <a:pt x="111324" y="29350"/>
                  </a:cubicBezTo>
                  <a:cubicBezTo>
                    <a:pt x="111324" y="29350"/>
                    <a:pt x="111324" y="28222"/>
                    <a:pt x="111324" y="28222"/>
                  </a:cubicBezTo>
                  <a:cubicBezTo>
                    <a:pt x="111324" y="28222"/>
                    <a:pt x="110536" y="24835"/>
                    <a:pt x="110536" y="25964"/>
                  </a:cubicBezTo>
                  <a:cubicBezTo>
                    <a:pt x="110536" y="24835"/>
                    <a:pt x="109749" y="25964"/>
                    <a:pt x="109749" y="27093"/>
                  </a:cubicBezTo>
                  <a:cubicBezTo>
                    <a:pt x="108961" y="27093"/>
                    <a:pt x="109749" y="28222"/>
                    <a:pt x="108961" y="28222"/>
                  </a:cubicBezTo>
                  <a:cubicBezTo>
                    <a:pt x="108168" y="28222"/>
                    <a:pt x="106592" y="25964"/>
                    <a:pt x="105805" y="25964"/>
                  </a:cubicBezTo>
                  <a:cubicBezTo>
                    <a:pt x="105017" y="24835"/>
                    <a:pt x="103436" y="22577"/>
                    <a:pt x="102648" y="21448"/>
                  </a:cubicBezTo>
                  <a:cubicBezTo>
                    <a:pt x="101073" y="20319"/>
                    <a:pt x="99492" y="20319"/>
                    <a:pt x="98704" y="19190"/>
                  </a:cubicBezTo>
                  <a:cubicBezTo>
                    <a:pt x="97917" y="18062"/>
                    <a:pt x="98704" y="16933"/>
                    <a:pt x="97917" y="16933"/>
                  </a:cubicBezTo>
                  <a:cubicBezTo>
                    <a:pt x="97129" y="15804"/>
                    <a:pt x="96341" y="15804"/>
                    <a:pt x="95554" y="14675"/>
                  </a:cubicBezTo>
                  <a:cubicBezTo>
                    <a:pt x="95554" y="14675"/>
                    <a:pt x="94760" y="12417"/>
                    <a:pt x="93973" y="13546"/>
                  </a:cubicBezTo>
                  <a:cubicBezTo>
                    <a:pt x="93185" y="14675"/>
                    <a:pt x="94760" y="16933"/>
                    <a:pt x="94760" y="18062"/>
                  </a:cubicBezTo>
                  <a:cubicBezTo>
                    <a:pt x="93973" y="16933"/>
                    <a:pt x="93185" y="15804"/>
                    <a:pt x="92397" y="15804"/>
                  </a:cubicBezTo>
                  <a:cubicBezTo>
                    <a:pt x="91610" y="14675"/>
                    <a:pt x="90029" y="14675"/>
                    <a:pt x="89241" y="12417"/>
                  </a:cubicBezTo>
                  <a:cubicBezTo>
                    <a:pt x="87666" y="11288"/>
                    <a:pt x="86878" y="7902"/>
                    <a:pt x="85297" y="6773"/>
                  </a:cubicBezTo>
                  <a:cubicBezTo>
                    <a:pt x="85297" y="6773"/>
                    <a:pt x="85297" y="5644"/>
                    <a:pt x="85297" y="5644"/>
                  </a:cubicBezTo>
                  <a:cubicBezTo>
                    <a:pt x="85297" y="5644"/>
                    <a:pt x="84510" y="5644"/>
                    <a:pt x="84510" y="5644"/>
                  </a:cubicBezTo>
                  <a:cubicBezTo>
                    <a:pt x="83722" y="4515"/>
                    <a:pt x="83722" y="4515"/>
                    <a:pt x="82934" y="4515"/>
                  </a:cubicBezTo>
                  <a:cubicBezTo>
                    <a:pt x="81353" y="4515"/>
                    <a:pt x="81353" y="6773"/>
                    <a:pt x="79778" y="5644"/>
                  </a:cubicBezTo>
                  <a:cubicBezTo>
                    <a:pt x="78990" y="5644"/>
                    <a:pt x="78990" y="4515"/>
                    <a:pt x="78203" y="4515"/>
                  </a:cubicBezTo>
                  <a:cubicBezTo>
                    <a:pt x="78203" y="4515"/>
                    <a:pt x="77409" y="7902"/>
                    <a:pt x="76622" y="7902"/>
                  </a:cubicBezTo>
                  <a:cubicBezTo>
                    <a:pt x="75046" y="9031"/>
                    <a:pt x="71890" y="4515"/>
                    <a:pt x="70315" y="3386"/>
                  </a:cubicBezTo>
                  <a:cubicBezTo>
                    <a:pt x="69527" y="2257"/>
                    <a:pt x="67158" y="0"/>
                    <a:pt x="66371" y="3386"/>
                  </a:cubicBezTo>
                  <a:cubicBezTo>
                    <a:pt x="66371" y="4515"/>
                    <a:pt x="67158" y="6773"/>
                    <a:pt x="66371" y="9031"/>
                  </a:cubicBezTo>
                  <a:cubicBezTo>
                    <a:pt x="66371" y="10159"/>
                    <a:pt x="66371" y="10159"/>
                    <a:pt x="66371" y="12417"/>
                  </a:cubicBezTo>
                  <a:cubicBezTo>
                    <a:pt x="66371" y="15804"/>
                    <a:pt x="66371" y="15804"/>
                    <a:pt x="64002" y="14675"/>
                  </a:cubicBezTo>
                  <a:cubicBezTo>
                    <a:pt x="62427" y="13546"/>
                    <a:pt x="62427" y="12417"/>
                    <a:pt x="60851" y="11288"/>
                  </a:cubicBezTo>
                  <a:cubicBezTo>
                    <a:pt x="60064" y="11288"/>
                    <a:pt x="60064" y="11288"/>
                    <a:pt x="59270" y="10159"/>
                  </a:cubicBezTo>
                  <a:cubicBezTo>
                    <a:pt x="58483" y="10159"/>
                    <a:pt x="58483" y="9031"/>
                    <a:pt x="58483" y="9031"/>
                  </a:cubicBezTo>
                  <a:cubicBezTo>
                    <a:pt x="57695" y="7902"/>
                    <a:pt x="56120" y="7902"/>
                    <a:pt x="56120" y="6773"/>
                  </a:cubicBezTo>
                  <a:cubicBezTo>
                    <a:pt x="55332" y="6773"/>
                    <a:pt x="54539" y="5644"/>
                    <a:pt x="54539" y="4515"/>
                  </a:cubicBezTo>
                  <a:cubicBezTo>
                    <a:pt x="53751" y="4515"/>
                    <a:pt x="53751" y="4515"/>
                    <a:pt x="52964" y="4515"/>
                  </a:cubicBezTo>
                  <a:cubicBezTo>
                    <a:pt x="52964" y="3386"/>
                    <a:pt x="52176" y="2257"/>
                    <a:pt x="52176" y="2257"/>
                  </a:cubicBezTo>
                  <a:cubicBezTo>
                    <a:pt x="51388" y="2257"/>
                    <a:pt x="50595" y="2257"/>
                    <a:pt x="49807" y="2257"/>
                  </a:cubicBezTo>
                  <a:cubicBezTo>
                    <a:pt x="48232" y="2257"/>
                    <a:pt x="47444" y="1128"/>
                    <a:pt x="46657" y="0"/>
                  </a:cubicBezTo>
                  <a:cubicBezTo>
                    <a:pt x="44288" y="0"/>
                    <a:pt x="42713" y="0"/>
                    <a:pt x="40344" y="0"/>
                  </a:cubicBezTo>
                  <a:cubicBezTo>
                    <a:pt x="39556" y="0"/>
                    <a:pt x="37981" y="0"/>
                    <a:pt x="36400" y="0"/>
                  </a:cubicBezTo>
                  <a:cubicBezTo>
                    <a:pt x="34825" y="1128"/>
                    <a:pt x="34037" y="2257"/>
                    <a:pt x="32456" y="2257"/>
                  </a:cubicBezTo>
                  <a:cubicBezTo>
                    <a:pt x="30881" y="2257"/>
                    <a:pt x="27724" y="3386"/>
                    <a:pt x="26149" y="3386"/>
                  </a:cubicBezTo>
                  <a:cubicBezTo>
                    <a:pt x="23781" y="5644"/>
                    <a:pt x="22205" y="6773"/>
                    <a:pt x="19842" y="7902"/>
                  </a:cubicBezTo>
                  <a:cubicBezTo>
                    <a:pt x="17474" y="7902"/>
                    <a:pt x="15898" y="9031"/>
                    <a:pt x="14317" y="10159"/>
                  </a:cubicBezTo>
                  <a:cubicBezTo>
                    <a:pt x="13530" y="10159"/>
                    <a:pt x="11954" y="10159"/>
                    <a:pt x="11167" y="10159"/>
                  </a:cubicBezTo>
                  <a:cubicBezTo>
                    <a:pt x="10373" y="10159"/>
                    <a:pt x="10373" y="11288"/>
                    <a:pt x="10373" y="11288"/>
                  </a:cubicBezTo>
                  <a:cubicBezTo>
                    <a:pt x="9586" y="12417"/>
                    <a:pt x="8798" y="12417"/>
                    <a:pt x="8798" y="13546"/>
                  </a:cubicBezTo>
                  <a:cubicBezTo>
                    <a:pt x="8010" y="13546"/>
                    <a:pt x="6435" y="13546"/>
                    <a:pt x="6435" y="14675"/>
                  </a:cubicBezTo>
                  <a:cubicBezTo>
                    <a:pt x="5642" y="16933"/>
                    <a:pt x="8798" y="20319"/>
                    <a:pt x="8798" y="22577"/>
                  </a:cubicBezTo>
                  <a:cubicBezTo>
                    <a:pt x="8798" y="23706"/>
                    <a:pt x="8798" y="23706"/>
                    <a:pt x="8798" y="24835"/>
                  </a:cubicBezTo>
                  <a:cubicBezTo>
                    <a:pt x="9586" y="25964"/>
                    <a:pt x="11954" y="27093"/>
                    <a:pt x="12742" y="27093"/>
                  </a:cubicBezTo>
                  <a:cubicBezTo>
                    <a:pt x="12742" y="28222"/>
                    <a:pt x="14317" y="29350"/>
                    <a:pt x="15111" y="29350"/>
                  </a:cubicBezTo>
                  <a:cubicBezTo>
                    <a:pt x="15111" y="30479"/>
                    <a:pt x="15111" y="31608"/>
                    <a:pt x="15898" y="32737"/>
                  </a:cubicBezTo>
                  <a:cubicBezTo>
                    <a:pt x="16686" y="36124"/>
                    <a:pt x="17474" y="36124"/>
                    <a:pt x="15111" y="37253"/>
                  </a:cubicBezTo>
                  <a:cubicBezTo>
                    <a:pt x="13530" y="38381"/>
                    <a:pt x="11167" y="38381"/>
                    <a:pt x="11167" y="40639"/>
                  </a:cubicBezTo>
                  <a:cubicBezTo>
                    <a:pt x="11167" y="44026"/>
                    <a:pt x="13530" y="44026"/>
                    <a:pt x="14317" y="45155"/>
                  </a:cubicBezTo>
                  <a:cubicBezTo>
                    <a:pt x="14317" y="45155"/>
                    <a:pt x="15111" y="49670"/>
                    <a:pt x="15111" y="50799"/>
                  </a:cubicBezTo>
                  <a:cubicBezTo>
                    <a:pt x="15111" y="51928"/>
                    <a:pt x="14317" y="51928"/>
                    <a:pt x="13530" y="51928"/>
                  </a:cubicBezTo>
                  <a:cubicBezTo>
                    <a:pt x="11954" y="53057"/>
                    <a:pt x="12742" y="51928"/>
                    <a:pt x="11167" y="50799"/>
                  </a:cubicBezTo>
                  <a:cubicBezTo>
                    <a:pt x="9586" y="50799"/>
                    <a:pt x="8010" y="51928"/>
                    <a:pt x="7223" y="50799"/>
                  </a:cubicBezTo>
                  <a:cubicBezTo>
                    <a:pt x="6435" y="50799"/>
                    <a:pt x="5642" y="48541"/>
                    <a:pt x="5642" y="48541"/>
                  </a:cubicBezTo>
                  <a:cubicBezTo>
                    <a:pt x="4854" y="48541"/>
                    <a:pt x="5642" y="50799"/>
                    <a:pt x="4854" y="51928"/>
                  </a:cubicBezTo>
                  <a:cubicBezTo>
                    <a:pt x="3279" y="51928"/>
                    <a:pt x="910" y="49670"/>
                    <a:pt x="122" y="53057"/>
                  </a:cubicBezTo>
                  <a:cubicBezTo>
                    <a:pt x="-664" y="55315"/>
                    <a:pt x="2491" y="54186"/>
                    <a:pt x="3279" y="55315"/>
                  </a:cubicBezTo>
                  <a:cubicBezTo>
                    <a:pt x="3279" y="56444"/>
                    <a:pt x="2491" y="58701"/>
                    <a:pt x="2491" y="59830"/>
                  </a:cubicBezTo>
                  <a:cubicBezTo>
                    <a:pt x="2491" y="60959"/>
                    <a:pt x="3279" y="60959"/>
                    <a:pt x="1703" y="62088"/>
                  </a:cubicBezTo>
                  <a:cubicBezTo>
                    <a:pt x="910" y="63217"/>
                    <a:pt x="910" y="62088"/>
                    <a:pt x="910" y="63217"/>
                  </a:cubicBezTo>
                  <a:cubicBezTo>
                    <a:pt x="122" y="64346"/>
                    <a:pt x="122" y="64346"/>
                    <a:pt x="910" y="65475"/>
                  </a:cubicBezTo>
                  <a:cubicBezTo>
                    <a:pt x="910" y="65475"/>
                    <a:pt x="910" y="66603"/>
                    <a:pt x="910" y="66603"/>
                  </a:cubicBezTo>
                  <a:cubicBezTo>
                    <a:pt x="1703" y="66603"/>
                    <a:pt x="910" y="67732"/>
                    <a:pt x="910" y="68861"/>
                  </a:cubicBezTo>
                  <a:cubicBezTo>
                    <a:pt x="1703" y="69990"/>
                    <a:pt x="1703" y="68861"/>
                    <a:pt x="2491" y="68861"/>
                  </a:cubicBezTo>
                  <a:cubicBezTo>
                    <a:pt x="4066" y="69990"/>
                    <a:pt x="3279" y="69990"/>
                    <a:pt x="3279" y="72248"/>
                  </a:cubicBezTo>
                  <a:cubicBezTo>
                    <a:pt x="2491" y="73377"/>
                    <a:pt x="3279" y="75634"/>
                    <a:pt x="3279" y="76763"/>
                  </a:cubicBezTo>
                  <a:cubicBezTo>
                    <a:pt x="3279" y="77892"/>
                    <a:pt x="3279" y="79021"/>
                    <a:pt x="3279" y="80150"/>
                  </a:cubicBezTo>
                  <a:cubicBezTo>
                    <a:pt x="3279" y="80150"/>
                    <a:pt x="2491" y="81279"/>
                    <a:pt x="2491" y="81279"/>
                  </a:cubicBezTo>
                  <a:cubicBezTo>
                    <a:pt x="1703" y="83537"/>
                    <a:pt x="3279" y="84666"/>
                    <a:pt x="4066" y="85794"/>
                  </a:cubicBezTo>
                  <a:cubicBezTo>
                    <a:pt x="4854" y="86923"/>
                    <a:pt x="4854" y="88052"/>
                    <a:pt x="5642" y="89181"/>
                  </a:cubicBezTo>
                  <a:cubicBezTo>
                    <a:pt x="5642" y="90310"/>
                    <a:pt x="6435" y="90310"/>
                    <a:pt x="6435" y="90310"/>
                  </a:cubicBezTo>
                  <a:cubicBezTo>
                    <a:pt x="7223" y="91439"/>
                    <a:pt x="6435" y="92568"/>
                    <a:pt x="7223" y="93697"/>
                  </a:cubicBezTo>
                  <a:cubicBezTo>
                    <a:pt x="8010" y="93697"/>
                    <a:pt x="8010" y="93697"/>
                    <a:pt x="8798" y="93697"/>
                  </a:cubicBezTo>
                  <a:cubicBezTo>
                    <a:pt x="9586" y="94825"/>
                    <a:pt x="10373" y="95954"/>
                    <a:pt x="11167" y="95954"/>
                  </a:cubicBezTo>
                  <a:cubicBezTo>
                    <a:pt x="12742" y="97083"/>
                    <a:pt x="11954" y="95954"/>
                    <a:pt x="13530" y="94825"/>
                  </a:cubicBezTo>
                  <a:cubicBezTo>
                    <a:pt x="13530" y="94825"/>
                    <a:pt x="15111" y="94825"/>
                    <a:pt x="15111" y="93697"/>
                  </a:cubicBezTo>
                  <a:cubicBezTo>
                    <a:pt x="15898" y="93697"/>
                    <a:pt x="15898" y="92568"/>
                    <a:pt x="16686" y="93697"/>
                  </a:cubicBezTo>
                  <a:cubicBezTo>
                    <a:pt x="17474" y="93697"/>
                    <a:pt x="17474" y="93697"/>
                    <a:pt x="17474" y="93697"/>
                  </a:cubicBezTo>
                  <a:cubicBezTo>
                    <a:pt x="17474" y="94825"/>
                    <a:pt x="18261" y="95954"/>
                    <a:pt x="18261" y="97083"/>
                  </a:cubicBezTo>
                  <a:cubicBezTo>
                    <a:pt x="19049" y="98212"/>
                    <a:pt x="19842" y="98212"/>
                    <a:pt x="20630" y="98212"/>
                  </a:cubicBezTo>
                  <a:cubicBezTo>
                    <a:pt x="21417" y="99341"/>
                    <a:pt x="21417" y="100470"/>
                    <a:pt x="22205" y="100470"/>
                  </a:cubicBezTo>
                  <a:cubicBezTo>
                    <a:pt x="22993" y="100470"/>
                    <a:pt x="22993" y="99341"/>
                    <a:pt x="23781" y="100470"/>
                  </a:cubicBezTo>
                  <a:cubicBezTo>
                    <a:pt x="24574" y="100470"/>
                    <a:pt x="24574" y="100470"/>
                    <a:pt x="24574" y="100470"/>
                  </a:cubicBezTo>
                  <a:cubicBezTo>
                    <a:pt x="24574" y="101599"/>
                    <a:pt x="24574" y="101599"/>
                    <a:pt x="24574" y="102728"/>
                  </a:cubicBezTo>
                  <a:cubicBezTo>
                    <a:pt x="25361" y="102728"/>
                    <a:pt x="25361" y="101599"/>
                    <a:pt x="25361" y="101599"/>
                  </a:cubicBezTo>
                  <a:cubicBezTo>
                    <a:pt x="26149" y="101599"/>
                    <a:pt x="26937" y="101599"/>
                    <a:pt x="27724" y="101599"/>
                  </a:cubicBezTo>
                  <a:cubicBezTo>
                    <a:pt x="28518" y="102728"/>
                    <a:pt x="30881" y="101599"/>
                    <a:pt x="31668" y="102728"/>
                  </a:cubicBezTo>
                  <a:cubicBezTo>
                    <a:pt x="31668" y="102728"/>
                    <a:pt x="31668" y="103857"/>
                    <a:pt x="32456" y="103857"/>
                  </a:cubicBezTo>
                  <a:cubicBezTo>
                    <a:pt x="33249" y="103857"/>
                    <a:pt x="33249" y="103857"/>
                    <a:pt x="34037" y="103857"/>
                  </a:cubicBezTo>
                  <a:cubicBezTo>
                    <a:pt x="34825" y="104985"/>
                    <a:pt x="35612" y="106114"/>
                    <a:pt x="36400" y="106114"/>
                  </a:cubicBezTo>
                  <a:cubicBezTo>
                    <a:pt x="36400" y="106114"/>
                    <a:pt x="37188" y="104985"/>
                    <a:pt x="37981" y="104985"/>
                  </a:cubicBezTo>
                  <a:cubicBezTo>
                    <a:pt x="38769" y="104985"/>
                    <a:pt x="38769" y="106114"/>
                    <a:pt x="39556" y="106114"/>
                  </a:cubicBezTo>
                  <a:cubicBezTo>
                    <a:pt x="41132" y="106114"/>
                    <a:pt x="41925" y="106114"/>
                    <a:pt x="43500" y="104985"/>
                  </a:cubicBezTo>
                  <a:cubicBezTo>
                    <a:pt x="43500" y="104985"/>
                    <a:pt x="43500" y="103857"/>
                    <a:pt x="43500" y="103857"/>
                  </a:cubicBezTo>
                  <a:cubicBezTo>
                    <a:pt x="43500" y="103857"/>
                    <a:pt x="43500" y="104985"/>
                    <a:pt x="44288" y="104985"/>
                  </a:cubicBezTo>
                  <a:cubicBezTo>
                    <a:pt x="45076" y="103857"/>
                    <a:pt x="45076" y="102728"/>
                    <a:pt x="45863" y="103857"/>
                  </a:cubicBezTo>
                  <a:cubicBezTo>
                    <a:pt x="46657" y="103857"/>
                    <a:pt x="46657" y="104985"/>
                    <a:pt x="47444" y="104985"/>
                  </a:cubicBezTo>
                  <a:cubicBezTo>
                    <a:pt x="47444" y="106114"/>
                    <a:pt x="48232" y="106114"/>
                    <a:pt x="48232" y="106114"/>
                  </a:cubicBezTo>
                  <a:cubicBezTo>
                    <a:pt x="49020" y="107243"/>
                    <a:pt x="48232" y="107243"/>
                    <a:pt x="49020" y="108372"/>
                  </a:cubicBezTo>
                  <a:cubicBezTo>
                    <a:pt x="49807" y="109501"/>
                    <a:pt x="51388" y="109501"/>
                    <a:pt x="52176" y="110630"/>
                  </a:cubicBezTo>
                  <a:cubicBezTo>
                    <a:pt x="52964" y="111759"/>
                    <a:pt x="52964" y="111759"/>
                    <a:pt x="52964" y="112888"/>
                  </a:cubicBezTo>
                  <a:cubicBezTo>
                    <a:pt x="52964" y="112888"/>
                    <a:pt x="52176" y="112888"/>
                    <a:pt x="52176" y="114016"/>
                  </a:cubicBezTo>
                  <a:cubicBezTo>
                    <a:pt x="52176" y="114016"/>
                    <a:pt x="52964" y="116274"/>
                    <a:pt x="52964" y="116274"/>
                  </a:cubicBezTo>
                  <a:cubicBezTo>
                    <a:pt x="53751" y="117403"/>
                    <a:pt x="53751" y="116274"/>
                    <a:pt x="54539" y="116274"/>
                  </a:cubicBezTo>
                  <a:cubicBezTo>
                    <a:pt x="55332" y="117403"/>
                    <a:pt x="56120" y="117403"/>
                    <a:pt x="56120" y="117403"/>
                  </a:cubicBezTo>
                  <a:cubicBezTo>
                    <a:pt x="56907" y="117403"/>
                    <a:pt x="58483" y="117403"/>
                    <a:pt x="58483" y="117403"/>
                  </a:cubicBezTo>
                  <a:cubicBezTo>
                    <a:pt x="59270" y="118532"/>
                    <a:pt x="60064" y="121919"/>
                    <a:pt x="60064" y="118532"/>
                  </a:cubicBezTo>
                  <a:cubicBezTo>
                    <a:pt x="60064" y="117403"/>
                    <a:pt x="58483" y="116274"/>
                    <a:pt x="60064" y="115145"/>
                  </a:cubicBezTo>
                  <a:cubicBezTo>
                    <a:pt x="60851" y="114016"/>
                    <a:pt x="60851" y="116274"/>
                    <a:pt x="61639" y="116274"/>
                  </a:cubicBezTo>
                  <a:cubicBezTo>
                    <a:pt x="62427" y="117403"/>
                    <a:pt x="63214" y="117403"/>
                    <a:pt x="64002" y="117403"/>
                  </a:cubicBezTo>
                  <a:cubicBezTo>
                    <a:pt x="64795" y="117403"/>
                    <a:pt x="64795" y="118532"/>
                    <a:pt x="64795" y="117403"/>
                  </a:cubicBezTo>
                  <a:cubicBezTo>
                    <a:pt x="64795" y="117403"/>
                    <a:pt x="64795" y="116274"/>
                    <a:pt x="64795" y="116274"/>
                  </a:cubicBezTo>
                  <a:cubicBezTo>
                    <a:pt x="64795" y="116274"/>
                    <a:pt x="64795" y="115145"/>
                    <a:pt x="64795" y="115145"/>
                  </a:cubicBezTo>
                  <a:cubicBezTo>
                    <a:pt x="64795" y="112888"/>
                    <a:pt x="64002" y="114016"/>
                    <a:pt x="65583" y="114016"/>
                  </a:cubicBezTo>
                  <a:cubicBezTo>
                    <a:pt x="66371" y="112888"/>
                    <a:pt x="67158" y="112888"/>
                    <a:pt x="67946" y="112888"/>
                  </a:cubicBezTo>
                  <a:cubicBezTo>
                    <a:pt x="67946" y="112888"/>
                    <a:pt x="68739" y="112888"/>
                    <a:pt x="68739" y="112888"/>
                  </a:cubicBezTo>
                  <a:cubicBezTo>
                    <a:pt x="69527" y="111759"/>
                    <a:pt x="68739" y="111759"/>
                    <a:pt x="68739" y="110630"/>
                  </a:cubicBezTo>
                  <a:cubicBezTo>
                    <a:pt x="69527" y="110630"/>
                    <a:pt x="68739" y="110630"/>
                    <a:pt x="69527" y="109501"/>
                  </a:cubicBezTo>
                  <a:cubicBezTo>
                    <a:pt x="69527" y="109501"/>
                    <a:pt x="69527" y="109501"/>
                    <a:pt x="69527" y="109501"/>
                  </a:cubicBezTo>
                  <a:cubicBezTo>
                    <a:pt x="70315" y="108372"/>
                    <a:pt x="70315" y="108372"/>
                    <a:pt x="70315" y="107243"/>
                  </a:cubicBezTo>
                  <a:cubicBezTo>
                    <a:pt x="70315" y="107243"/>
                    <a:pt x="69527" y="107243"/>
                    <a:pt x="70315" y="106114"/>
                  </a:cubicBezTo>
                  <a:cubicBezTo>
                    <a:pt x="70315" y="104985"/>
                    <a:pt x="71890" y="106114"/>
                    <a:pt x="71890" y="106114"/>
                  </a:cubicBezTo>
                  <a:cubicBezTo>
                    <a:pt x="72678" y="106114"/>
                    <a:pt x="73471" y="104985"/>
                    <a:pt x="71890" y="103857"/>
                  </a:cubicBezTo>
                  <a:cubicBezTo>
                    <a:pt x="71102" y="102728"/>
                    <a:pt x="69527" y="102728"/>
                    <a:pt x="70315" y="100470"/>
                  </a:cubicBezTo>
                  <a:cubicBezTo>
                    <a:pt x="70315" y="99341"/>
                    <a:pt x="71102" y="99341"/>
                    <a:pt x="71102" y="98212"/>
                  </a:cubicBezTo>
                  <a:cubicBezTo>
                    <a:pt x="71102" y="97083"/>
                    <a:pt x="71102" y="97083"/>
                    <a:pt x="71102" y="95954"/>
                  </a:cubicBezTo>
                  <a:cubicBezTo>
                    <a:pt x="71102" y="94825"/>
                    <a:pt x="73471" y="92568"/>
                    <a:pt x="73471" y="92568"/>
                  </a:cubicBezTo>
                  <a:cubicBezTo>
                    <a:pt x="73471" y="91439"/>
                    <a:pt x="71890" y="91439"/>
                    <a:pt x="71890" y="91439"/>
                  </a:cubicBezTo>
                  <a:cubicBezTo>
                    <a:pt x="71102" y="91439"/>
                    <a:pt x="71102" y="90310"/>
                    <a:pt x="71102" y="89181"/>
                  </a:cubicBezTo>
                  <a:cubicBezTo>
                    <a:pt x="70315" y="89181"/>
                    <a:pt x="69527" y="86923"/>
                    <a:pt x="70315" y="85794"/>
                  </a:cubicBezTo>
                  <a:cubicBezTo>
                    <a:pt x="70315" y="84666"/>
                    <a:pt x="71890" y="84666"/>
                    <a:pt x="71890" y="84666"/>
                  </a:cubicBezTo>
                  <a:cubicBezTo>
                    <a:pt x="71890" y="84666"/>
                    <a:pt x="72678" y="83537"/>
                    <a:pt x="72678" y="83537"/>
                  </a:cubicBezTo>
                  <a:cubicBezTo>
                    <a:pt x="73471" y="83537"/>
                    <a:pt x="72678" y="83537"/>
                    <a:pt x="73471" y="84666"/>
                  </a:cubicBezTo>
                  <a:cubicBezTo>
                    <a:pt x="73471" y="84666"/>
                    <a:pt x="73471" y="85794"/>
                    <a:pt x="73471" y="85794"/>
                  </a:cubicBezTo>
                  <a:cubicBezTo>
                    <a:pt x="74259" y="85794"/>
                    <a:pt x="75046" y="84666"/>
                    <a:pt x="75046" y="84666"/>
                  </a:cubicBezTo>
                  <a:cubicBezTo>
                    <a:pt x="75834" y="84666"/>
                    <a:pt x="76622" y="83537"/>
                    <a:pt x="77409" y="84666"/>
                  </a:cubicBezTo>
                  <a:cubicBezTo>
                    <a:pt x="78203" y="84666"/>
                    <a:pt x="78203" y="85794"/>
                    <a:pt x="78203" y="85794"/>
                  </a:cubicBezTo>
                  <a:cubicBezTo>
                    <a:pt x="78990" y="85794"/>
                    <a:pt x="78990" y="85794"/>
                    <a:pt x="79778" y="85794"/>
                  </a:cubicBezTo>
                  <a:cubicBezTo>
                    <a:pt x="79778" y="85794"/>
                    <a:pt x="80566" y="86923"/>
                    <a:pt x="80566" y="86923"/>
                  </a:cubicBezTo>
                  <a:cubicBezTo>
                    <a:pt x="81353" y="88052"/>
                    <a:pt x="81353" y="89181"/>
                    <a:pt x="82147" y="91439"/>
                  </a:cubicBezTo>
                  <a:cubicBezTo>
                    <a:pt x="82934" y="92568"/>
                    <a:pt x="82147" y="94825"/>
                    <a:pt x="82934" y="95954"/>
                  </a:cubicBezTo>
                  <a:cubicBezTo>
                    <a:pt x="83722" y="97083"/>
                    <a:pt x="85297" y="97083"/>
                    <a:pt x="86085" y="98212"/>
                  </a:cubicBezTo>
                  <a:cubicBezTo>
                    <a:pt x="86878" y="98212"/>
                    <a:pt x="86878" y="99341"/>
                    <a:pt x="86878" y="100470"/>
                  </a:cubicBezTo>
                  <a:cubicBezTo>
                    <a:pt x="87666" y="100470"/>
                    <a:pt x="90817" y="102728"/>
                    <a:pt x="90817" y="102728"/>
                  </a:cubicBezTo>
                  <a:cubicBezTo>
                    <a:pt x="90817" y="102728"/>
                    <a:pt x="92397" y="98212"/>
                    <a:pt x="92397" y="98212"/>
                  </a:cubicBezTo>
                  <a:cubicBezTo>
                    <a:pt x="93185" y="99341"/>
                    <a:pt x="94760" y="99341"/>
                    <a:pt x="94760" y="101599"/>
                  </a:cubicBezTo>
                  <a:cubicBezTo>
                    <a:pt x="94760" y="101599"/>
                    <a:pt x="93973" y="102728"/>
                    <a:pt x="94760" y="103857"/>
                  </a:cubicBezTo>
                  <a:cubicBezTo>
                    <a:pt x="95554" y="104985"/>
                    <a:pt x="95554" y="102728"/>
                    <a:pt x="95554" y="102728"/>
                  </a:cubicBezTo>
                  <a:cubicBezTo>
                    <a:pt x="96341" y="101599"/>
                    <a:pt x="97917" y="102728"/>
                    <a:pt x="97917" y="103857"/>
                  </a:cubicBezTo>
                  <a:cubicBezTo>
                    <a:pt x="97917" y="104985"/>
                    <a:pt x="97129" y="108372"/>
                    <a:pt x="98704" y="107243"/>
                  </a:cubicBezTo>
                  <a:cubicBezTo>
                    <a:pt x="99492" y="106114"/>
                    <a:pt x="98704" y="103857"/>
                    <a:pt x="99492" y="102728"/>
                  </a:cubicBezTo>
                  <a:cubicBezTo>
                    <a:pt x="100285" y="102728"/>
                    <a:pt x="101073" y="103857"/>
                    <a:pt x="101073" y="103857"/>
                  </a:cubicBezTo>
                  <a:cubicBezTo>
                    <a:pt x="101861" y="103857"/>
                    <a:pt x="102648" y="103857"/>
                    <a:pt x="102648" y="102728"/>
                  </a:cubicBezTo>
                  <a:cubicBezTo>
                    <a:pt x="103436" y="102728"/>
                    <a:pt x="103436" y="103857"/>
                    <a:pt x="103436" y="102728"/>
                  </a:cubicBezTo>
                  <a:cubicBezTo>
                    <a:pt x="105017" y="101599"/>
                    <a:pt x="104224" y="100470"/>
                    <a:pt x="103436" y="99341"/>
                  </a:cubicBezTo>
                  <a:cubicBezTo>
                    <a:pt x="103436" y="98212"/>
                    <a:pt x="103436" y="97083"/>
                    <a:pt x="105017" y="95954"/>
                  </a:cubicBezTo>
                  <a:cubicBezTo>
                    <a:pt x="105017" y="95954"/>
                    <a:pt x="106592" y="94825"/>
                    <a:pt x="105805" y="94825"/>
                  </a:cubicBezTo>
                  <a:cubicBezTo>
                    <a:pt x="107380" y="94825"/>
                    <a:pt x="107380" y="97083"/>
                    <a:pt x="108168" y="95954"/>
                  </a:cubicBezTo>
                  <a:cubicBezTo>
                    <a:pt x="108961" y="94825"/>
                    <a:pt x="108168" y="93697"/>
                    <a:pt x="108168" y="93697"/>
                  </a:cubicBezTo>
                  <a:cubicBezTo>
                    <a:pt x="108168" y="91439"/>
                    <a:pt x="108961" y="91439"/>
                    <a:pt x="108961" y="90310"/>
                  </a:cubicBezTo>
                  <a:cubicBezTo>
                    <a:pt x="107380" y="91439"/>
                    <a:pt x="108168" y="89181"/>
                    <a:pt x="106592" y="88052"/>
                  </a:cubicBezTo>
                  <a:cubicBezTo>
                    <a:pt x="106592" y="88052"/>
                    <a:pt x="105805" y="89181"/>
                    <a:pt x="105017" y="89181"/>
                  </a:cubicBezTo>
                  <a:cubicBezTo>
                    <a:pt x="102648" y="89181"/>
                    <a:pt x="104224" y="86923"/>
                    <a:pt x="103436" y="85794"/>
                  </a:cubicBezTo>
                  <a:cubicBezTo>
                    <a:pt x="103436" y="85794"/>
                    <a:pt x="102648" y="85794"/>
                    <a:pt x="102648" y="84666"/>
                  </a:cubicBezTo>
                  <a:cubicBezTo>
                    <a:pt x="101861" y="84666"/>
                    <a:pt x="101861" y="83537"/>
                    <a:pt x="101073" y="82408"/>
                  </a:cubicBezTo>
                  <a:cubicBezTo>
                    <a:pt x="100285" y="81279"/>
                    <a:pt x="99492" y="77892"/>
                    <a:pt x="101861" y="77892"/>
                  </a:cubicBezTo>
                  <a:cubicBezTo>
                    <a:pt x="101861" y="77892"/>
                    <a:pt x="104224" y="79021"/>
                    <a:pt x="105017" y="79021"/>
                  </a:cubicBezTo>
                  <a:cubicBezTo>
                    <a:pt x="105805" y="79021"/>
                    <a:pt x="106592" y="80150"/>
                    <a:pt x="107380" y="80150"/>
                  </a:cubicBezTo>
                  <a:cubicBezTo>
                    <a:pt x="108168" y="81279"/>
                    <a:pt x="108168" y="82408"/>
                    <a:pt x="108961" y="82408"/>
                  </a:cubicBezTo>
                  <a:cubicBezTo>
                    <a:pt x="108961" y="82408"/>
                    <a:pt x="110536" y="81279"/>
                    <a:pt x="110536" y="81279"/>
                  </a:cubicBezTo>
                  <a:cubicBezTo>
                    <a:pt x="110536" y="81279"/>
                    <a:pt x="111324" y="80150"/>
                    <a:pt x="111324" y="80150"/>
                  </a:cubicBezTo>
                  <a:cubicBezTo>
                    <a:pt x="111324" y="80150"/>
                    <a:pt x="112899" y="79021"/>
                    <a:pt x="112899" y="77892"/>
                  </a:cubicBezTo>
                  <a:cubicBezTo>
                    <a:pt x="112899" y="75634"/>
                    <a:pt x="111324" y="75634"/>
                    <a:pt x="111324" y="75634"/>
                  </a:cubicBezTo>
                  <a:cubicBezTo>
                    <a:pt x="110536" y="74506"/>
                    <a:pt x="110536" y="73377"/>
                    <a:pt x="110536" y="73377"/>
                  </a:cubicBezTo>
                  <a:cubicBezTo>
                    <a:pt x="110536" y="73377"/>
                    <a:pt x="109749" y="73377"/>
                    <a:pt x="109749" y="73377"/>
                  </a:cubicBezTo>
                  <a:cubicBezTo>
                    <a:pt x="109749" y="73377"/>
                    <a:pt x="109749" y="74506"/>
                    <a:pt x="109749" y="73377"/>
                  </a:cubicBezTo>
                  <a:cubicBezTo>
                    <a:pt x="108961" y="73377"/>
                    <a:pt x="108961" y="73377"/>
                    <a:pt x="108961" y="72248"/>
                  </a:cubicBezTo>
                  <a:cubicBezTo>
                    <a:pt x="108961" y="72248"/>
                    <a:pt x="109749" y="72248"/>
                    <a:pt x="109749" y="72248"/>
                  </a:cubicBezTo>
                  <a:cubicBezTo>
                    <a:pt x="110536" y="71119"/>
                    <a:pt x="109749" y="71119"/>
                    <a:pt x="110536" y="69990"/>
                  </a:cubicBezTo>
                  <a:cubicBezTo>
                    <a:pt x="110536" y="68861"/>
                    <a:pt x="111324" y="68861"/>
                    <a:pt x="111324" y="68861"/>
                  </a:cubicBezTo>
                  <a:cubicBezTo>
                    <a:pt x="112112" y="67732"/>
                    <a:pt x="114480" y="66603"/>
                    <a:pt x="114480" y="65475"/>
                  </a:cubicBezTo>
                  <a:cubicBezTo>
                    <a:pt x="114480" y="63217"/>
                    <a:pt x="112899" y="64346"/>
                    <a:pt x="113693" y="62088"/>
                  </a:cubicBezTo>
                  <a:cubicBezTo>
                    <a:pt x="113693" y="60959"/>
                    <a:pt x="114480" y="62088"/>
                    <a:pt x="114480" y="60959"/>
                  </a:cubicBezTo>
                  <a:cubicBezTo>
                    <a:pt x="115268" y="60959"/>
                    <a:pt x="115268" y="59830"/>
                    <a:pt x="115268" y="59830"/>
                  </a:cubicBezTo>
                  <a:cubicBezTo>
                    <a:pt x="116056" y="59830"/>
                    <a:pt x="116843" y="59830"/>
                    <a:pt x="116843" y="59830"/>
                  </a:cubicBezTo>
                  <a:cubicBezTo>
                    <a:pt x="118424" y="58701"/>
                    <a:pt x="116056" y="56444"/>
                    <a:pt x="117631" y="55315"/>
                  </a:cubicBezTo>
                  <a:cubicBezTo>
                    <a:pt x="118424" y="54186"/>
                    <a:pt x="120000" y="56444"/>
                    <a:pt x="120000" y="53057"/>
                  </a:cubicBezTo>
                  <a:cubicBezTo>
                    <a:pt x="120000" y="53057"/>
                    <a:pt x="119212" y="51928"/>
                    <a:pt x="119212" y="51928"/>
                  </a:cubicBezTo>
                  <a:cubicBezTo>
                    <a:pt x="119212" y="50799"/>
                    <a:pt x="120000" y="49670"/>
                    <a:pt x="120000" y="4854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73" name="Shape 2573"/>
            <p:cNvSpPr/>
            <p:nvPr/>
          </p:nvSpPr>
          <p:spPr>
            <a:xfrm>
              <a:off x="5550276" y="3738748"/>
              <a:ext cx="598201" cy="933982"/>
            </a:xfrm>
            <a:custGeom>
              <a:avLst/>
              <a:gdLst/>
              <a:ahLst/>
              <a:cxnLst/>
              <a:rect l="0" t="0" r="0" b="0"/>
              <a:pathLst>
                <a:path w="120000" h="120000" extrusionOk="0">
                  <a:moveTo>
                    <a:pt x="120000" y="45516"/>
                  </a:moveTo>
                  <a:cubicBezTo>
                    <a:pt x="116755" y="45516"/>
                    <a:pt x="113511" y="43450"/>
                    <a:pt x="110272" y="43450"/>
                  </a:cubicBezTo>
                  <a:cubicBezTo>
                    <a:pt x="107027" y="41377"/>
                    <a:pt x="107027" y="39311"/>
                    <a:pt x="103783" y="37238"/>
                  </a:cubicBezTo>
                  <a:cubicBezTo>
                    <a:pt x="100538" y="37238"/>
                    <a:pt x="94055" y="37238"/>
                    <a:pt x="87566" y="37238"/>
                  </a:cubicBezTo>
                  <a:cubicBezTo>
                    <a:pt x="84322" y="35172"/>
                    <a:pt x="81083" y="33105"/>
                    <a:pt x="77838" y="33105"/>
                  </a:cubicBezTo>
                  <a:cubicBezTo>
                    <a:pt x="81083" y="28966"/>
                    <a:pt x="81083" y="26894"/>
                    <a:pt x="84322" y="22761"/>
                  </a:cubicBezTo>
                  <a:cubicBezTo>
                    <a:pt x="87566" y="18622"/>
                    <a:pt x="94055" y="16550"/>
                    <a:pt x="94055" y="12411"/>
                  </a:cubicBezTo>
                  <a:cubicBezTo>
                    <a:pt x="94055" y="10344"/>
                    <a:pt x="90811" y="6205"/>
                    <a:pt x="87566" y="4138"/>
                  </a:cubicBezTo>
                  <a:cubicBezTo>
                    <a:pt x="87566" y="0"/>
                    <a:pt x="87566" y="0"/>
                    <a:pt x="84322" y="0"/>
                  </a:cubicBezTo>
                  <a:cubicBezTo>
                    <a:pt x="81083" y="0"/>
                    <a:pt x="81083" y="2066"/>
                    <a:pt x="77838" y="2066"/>
                  </a:cubicBezTo>
                  <a:cubicBezTo>
                    <a:pt x="77838" y="2066"/>
                    <a:pt x="74594" y="2066"/>
                    <a:pt x="74594" y="2066"/>
                  </a:cubicBezTo>
                  <a:cubicBezTo>
                    <a:pt x="68105" y="4138"/>
                    <a:pt x="71350" y="4138"/>
                    <a:pt x="68105" y="8277"/>
                  </a:cubicBezTo>
                  <a:cubicBezTo>
                    <a:pt x="64866" y="8277"/>
                    <a:pt x="64866" y="8277"/>
                    <a:pt x="61622" y="10344"/>
                  </a:cubicBezTo>
                  <a:cubicBezTo>
                    <a:pt x="61622" y="10344"/>
                    <a:pt x="61622" y="14483"/>
                    <a:pt x="58377" y="14483"/>
                  </a:cubicBezTo>
                  <a:cubicBezTo>
                    <a:pt x="55133" y="20688"/>
                    <a:pt x="55133" y="24827"/>
                    <a:pt x="51894" y="31033"/>
                  </a:cubicBezTo>
                  <a:cubicBezTo>
                    <a:pt x="51894" y="35172"/>
                    <a:pt x="51894" y="35172"/>
                    <a:pt x="51894" y="39311"/>
                  </a:cubicBezTo>
                  <a:cubicBezTo>
                    <a:pt x="51894" y="43450"/>
                    <a:pt x="55133" y="47588"/>
                    <a:pt x="45405" y="47588"/>
                  </a:cubicBezTo>
                  <a:cubicBezTo>
                    <a:pt x="42161" y="49655"/>
                    <a:pt x="38916" y="47588"/>
                    <a:pt x="32433" y="49655"/>
                  </a:cubicBezTo>
                  <a:cubicBezTo>
                    <a:pt x="25944" y="49655"/>
                    <a:pt x="25944" y="51722"/>
                    <a:pt x="22700" y="53794"/>
                  </a:cubicBezTo>
                  <a:cubicBezTo>
                    <a:pt x="16216" y="55861"/>
                    <a:pt x="3244" y="51722"/>
                    <a:pt x="0" y="57933"/>
                  </a:cubicBezTo>
                  <a:cubicBezTo>
                    <a:pt x="3244" y="57933"/>
                    <a:pt x="9727" y="57933"/>
                    <a:pt x="12972" y="57933"/>
                  </a:cubicBezTo>
                  <a:cubicBezTo>
                    <a:pt x="12972" y="57933"/>
                    <a:pt x="9727" y="62066"/>
                    <a:pt x="9727" y="62066"/>
                  </a:cubicBezTo>
                  <a:cubicBezTo>
                    <a:pt x="9727" y="62066"/>
                    <a:pt x="6488" y="62066"/>
                    <a:pt x="12972" y="64138"/>
                  </a:cubicBezTo>
                  <a:cubicBezTo>
                    <a:pt x="12972" y="64138"/>
                    <a:pt x="12972" y="62066"/>
                    <a:pt x="16216" y="62066"/>
                  </a:cubicBezTo>
                  <a:cubicBezTo>
                    <a:pt x="16216" y="64138"/>
                    <a:pt x="16216" y="64138"/>
                    <a:pt x="19461" y="64138"/>
                  </a:cubicBezTo>
                  <a:cubicBezTo>
                    <a:pt x="19461" y="66205"/>
                    <a:pt x="19461" y="66205"/>
                    <a:pt x="19461" y="66205"/>
                  </a:cubicBezTo>
                  <a:cubicBezTo>
                    <a:pt x="22700" y="68277"/>
                    <a:pt x="22700" y="68277"/>
                    <a:pt x="25944" y="68277"/>
                  </a:cubicBezTo>
                  <a:cubicBezTo>
                    <a:pt x="29188" y="70344"/>
                    <a:pt x="32433" y="72411"/>
                    <a:pt x="32433" y="74483"/>
                  </a:cubicBezTo>
                  <a:cubicBezTo>
                    <a:pt x="32433" y="74483"/>
                    <a:pt x="35677" y="74483"/>
                    <a:pt x="35677" y="76550"/>
                  </a:cubicBezTo>
                  <a:cubicBezTo>
                    <a:pt x="35677" y="76550"/>
                    <a:pt x="32433" y="76550"/>
                    <a:pt x="32433" y="76550"/>
                  </a:cubicBezTo>
                  <a:cubicBezTo>
                    <a:pt x="29188" y="80688"/>
                    <a:pt x="35677" y="84827"/>
                    <a:pt x="35677" y="86894"/>
                  </a:cubicBezTo>
                  <a:cubicBezTo>
                    <a:pt x="38916" y="88966"/>
                    <a:pt x="38916" y="93105"/>
                    <a:pt x="38916" y="95172"/>
                  </a:cubicBezTo>
                  <a:cubicBezTo>
                    <a:pt x="38916" y="97238"/>
                    <a:pt x="35677" y="97238"/>
                    <a:pt x="35677" y="99311"/>
                  </a:cubicBezTo>
                  <a:cubicBezTo>
                    <a:pt x="35677" y="101377"/>
                    <a:pt x="35677" y="103450"/>
                    <a:pt x="38916" y="105516"/>
                  </a:cubicBezTo>
                  <a:cubicBezTo>
                    <a:pt x="42161" y="107588"/>
                    <a:pt x="45405" y="105516"/>
                    <a:pt x="48650" y="107588"/>
                  </a:cubicBezTo>
                  <a:cubicBezTo>
                    <a:pt x="45405" y="107588"/>
                    <a:pt x="48650" y="111722"/>
                    <a:pt x="51894" y="111722"/>
                  </a:cubicBezTo>
                  <a:cubicBezTo>
                    <a:pt x="55133" y="113794"/>
                    <a:pt x="58377" y="111722"/>
                    <a:pt x="61622" y="113794"/>
                  </a:cubicBezTo>
                  <a:cubicBezTo>
                    <a:pt x="61622" y="113794"/>
                    <a:pt x="55133" y="113794"/>
                    <a:pt x="55133" y="113794"/>
                  </a:cubicBezTo>
                  <a:cubicBezTo>
                    <a:pt x="55133" y="115861"/>
                    <a:pt x="58377" y="113794"/>
                    <a:pt x="61622" y="113794"/>
                  </a:cubicBezTo>
                  <a:cubicBezTo>
                    <a:pt x="61622" y="115861"/>
                    <a:pt x="64866" y="115861"/>
                    <a:pt x="68105" y="115861"/>
                  </a:cubicBezTo>
                  <a:cubicBezTo>
                    <a:pt x="68105" y="115861"/>
                    <a:pt x="68105" y="117933"/>
                    <a:pt x="71350" y="120000"/>
                  </a:cubicBezTo>
                  <a:cubicBezTo>
                    <a:pt x="74594" y="120000"/>
                    <a:pt x="77838" y="115861"/>
                    <a:pt x="77838" y="113794"/>
                  </a:cubicBezTo>
                  <a:cubicBezTo>
                    <a:pt x="77838" y="111722"/>
                    <a:pt x="74594" y="113794"/>
                    <a:pt x="74594" y="111722"/>
                  </a:cubicBezTo>
                  <a:cubicBezTo>
                    <a:pt x="74594" y="109655"/>
                    <a:pt x="77838" y="111722"/>
                    <a:pt x="77838" y="111722"/>
                  </a:cubicBezTo>
                  <a:cubicBezTo>
                    <a:pt x="77838" y="109655"/>
                    <a:pt x="74594" y="109655"/>
                    <a:pt x="74594" y="109655"/>
                  </a:cubicBezTo>
                  <a:cubicBezTo>
                    <a:pt x="77838" y="105516"/>
                    <a:pt x="74594" y="105516"/>
                    <a:pt x="81083" y="105516"/>
                  </a:cubicBezTo>
                  <a:cubicBezTo>
                    <a:pt x="84322" y="107588"/>
                    <a:pt x="84322" y="107588"/>
                    <a:pt x="87566" y="105516"/>
                  </a:cubicBezTo>
                  <a:cubicBezTo>
                    <a:pt x="90811" y="105516"/>
                    <a:pt x="90811" y="105516"/>
                    <a:pt x="90811" y="103450"/>
                  </a:cubicBezTo>
                  <a:cubicBezTo>
                    <a:pt x="90811" y="103450"/>
                    <a:pt x="90811" y="101377"/>
                    <a:pt x="90811" y="101377"/>
                  </a:cubicBezTo>
                  <a:cubicBezTo>
                    <a:pt x="90811" y="101377"/>
                    <a:pt x="90811" y="101377"/>
                    <a:pt x="90811" y="101377"/>
                  </a:cubicBezTo>
                  <a:cubicBezTo>
                    <a:pt x="90811" y="101377"/>
                    <a:pt x="94055" y="99311"/>
                    <a:pt x="94055" y="97238"/>
                  </a:cubicBezTo>
                  <a:cubicBezTo>
                    <a:pt x="94055" y="93105"/>
                    <a:pt x="87566" y="93105"/>
                    <a:pt x="81083" y="91033"/>
                  </a:cubicBezTo>
                  <a:cubicBezTo>
                    <a:pt x="77838" y="91033"/>
                    <a:pt x="77838" y="91033"/>
                    <a:pt x="77838" y="88966"/>
                  </a:cubicBezTo>
                  <a:cubicBezTo>
                    <a:pt x="77838" y="91033"/>
                    <a:pt x="77838" y="84827"/>
                    <a:pt x="77838" y="84827"/>
                  </a:cubicBezTo>
                  <a:cubicBezTo>
                    <a:pt x="77838" y="84827"/>
                    <a:pt x="74594" y="84827"/>
                    <a:pt x="74594" y="82761"/>
                  </a:cubicBezTo>
                  <a:cubicBezTo>
                    <a:pt x="74594" y="84827"/>
                    <a:pt x="77838" y="80688"/>
                    <a:pt x="77838" y="80688"/>
                  </a:cubicBezTo>
                  <a:cubicBezTo>
                    <a:pt x="77838" y="80688"/>
                    <a:pt x="77838" y="78622"/>
                    <a:pt x="77838" y="78622"/>
                  </a:cubicBezTo>
                  <a:cubicBezTo>
                    <a:pt x="77838" y="76550"/>
                    <a:pt x="81083" y="78622"/>
                    <a:pt x="81083" y="78622"/>
                  </a:cubicBezTo>
                  <a:cubicBezTo>
                    <a:pt x="84322" y="74483"/>
                    <a:pt x="81083" y="74483"/>
                    <a:pt x="81083" y="72411"/>
                  </a:cubicBezTo>
                  <a:cubicBezTo>
                    <a:pt x="81083" y="72411"/>
                    <a:pt x="81083" y="66205"/>
                    <a:pt x="81083" y="66205"/>
                  </a:cubicBezTo>
                  <a:cubicBezTo>
                    <a:pt x="84322" y="62066"/>
                    <a:pt x="87566" y="64138"/>
                    <a:pt x="90811" y="66205"/>
                  </a:cubicBezTo>
                  <a:cubicBezTo>
                    <a:pt x="97300" y="68277"/>
                    <a:pt x="100538" y="64138"/>
                    <a:pt x="107027" y="68277"/>
                  </a:cubicBezTo>
                  <a:cubicBezTo>
                    <a:pt x="110272" y="64138"/>
                    <a:pt x="103783" y="64138"/>
                    <a:pt x="103783" y="60000"/>
                  </a:cubicBezTo>
                  <a:cubicBezTo>
                    <a:pt x="103783" y="60000"/>
                    <a:pt x="107027" y="53794"/>
                    <a:pt x="107027" y="53794"/>
                  </a:cubicBezTo>
                  <a:cubicBezTo>
                    <a:pt x="107027" y="51722"/>
                    <a:pt x="113511" y="49655"/>
                    <a:pt x="113511" y="47588"/>
                  </a:cubicBezTo>
                  <a:cubicBezTo>
                    <a:pt x="116755" y="47588"/>
                    <a:pt x="120000" y="47588"/>
                    <a:pt x="120000" y="455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74" name="Shape 2574"/>
            <p:cNvSpPr/>
            <p:nvPr/>
          </p:nvSpPr>
          <p:spPr>
            <a:xfrm>
              <a:off x="7197835" y="7344874"/>
              <a:ext cx="22574" cy="22574"/>
            </a:xfrm>
            <a:custGeom>
              <a:avLst/>
              <a:gdLst/>
              <a:ahLst/>
              <a:cxnLst/>
              <a:rect l="0" t="0" r="0" b="0"/>
              <a:pathLst>
                <a:path w="120000" h="120000" extrusionOk="0">
                  <a:moveTo>
                    <a:pt x="120000" y="0"/>
                  </a:moveTo>
                  <a:cubicBezTo>
                    <a:pt x="120000" y="0"/>
                    <a:pt x="120000" y="0"/>
                    <a:pt x="120000" y="0"/>
                  </a:cubicBezTo>
                  <a:cubicBezTo>
                    <a:pt x="120000" y="0"/>
                    <a:pt x="120000" y="0"/>
                    <a:pt x="120000" y="0"/>
                  </a:cubicBezTo>
                  <a:cubicBezTo>
                    <a:pt x="120000" y="0"/>
                    <a:pt x="120000" y="0"/>
                    <a:pt x="120000" y="0"/>
                  </a:cubicBezTo>
                  <a:cubicBezTo>
                    <a:pt x="120000" y="0"/>
                    <a:pt x="120000" y="0"/>
                    <a:pt x="120000" y="0"/>
                  </a:cubicBezTo>
                  <a:close/>
                  <a:moveTo>
                    <a:pt x="120000" y="120000"/>
                  </a:moveTo>
                  <a:cubicBezTo>
                    <a:pt x="120000" y="120000"/>
                    <a:pt x="120000" y="120000"/>
                    <a:pt x="120000" y="120000"/>
                  </a:cubicBezTo>
                  <a:cubicBezTo>
                    <a:pt x="120000" y="120000"/>
                    <a:pt x="120000" y="120000"/>
                    <a:pt x="120000" y="120000"/>
                  </a:cubicBezTo>
                  <a:cubicBezTo>
                    <a:pt x="-150000" y="120000"/>
                    <a:pt x="120000" y="120000"/>
                    <a:pt x="12000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75" name="Shape 2575"/>
            <p:cNvSpPr/>
            <p:nvPr/>
          </p:nvSpPr>
          <p:spPr>
            <a:xfrm>
              <a:off x="8165986" y="2760824"/>
              <a:ext cx="1258477" cy="1134313"/>
            </a:xfrm>
            <a:custGeom>
              <a:avLst/>
              <a:gdLst/>
              <a:ahLst/>
              <a:cxnLst/>
              <a:rect l="0" t="0" r="0" b="0"/>
              <a:pathLst>
                <a:path w="120000" h="120000" extrusionOk="0">
                  <a:moveTo>
                    <a:pt x="44616" y="101812"/>
                  </a:moveTo>
                  <a:cubicBezTo>
                    <a:pt x="44616" y="100108"/>
                    <a:pt x="43077" y="101812"/>
                    <a:pt x="43077" y="101812"/>
                  </a:cubicBezTo>
                  <a:cubicBezTo>
                    <a:pt x="40000" y="103516"/>
                    <a:pt x="43077" y="103516"/>
                    <a:pt x="43077" y="103516"/>
                  </a:cubicBezTo>
                  <a:cubicBezTo>
                    <a:pt x="41538" y="100108"/>
                    <a:pt x="46155" y="103516"/>
                    <a:pt x="43077" y="103516"/>
                  </a:cubicBezTo>
                  <a:cubicBezTo>
                    <a:pt x="44616" y="103516"/>
                    <a:pt x="44616" y="103516"/>
                    <a:pt x="44616" y="101812"/>
                  </a:cubicBezTo>
                  <a:close/>
                  <a:moveTo>
                    <a:pt x="120000" y="59213"/>
                  </a:moveTo>
                  <a:cubicBezTo>
                    <a:pt x="118461" y="57509"/>
                    <a:pt x="118461" y="55805"/>
                    <a:pt x="116922" y="54101"/>
                  </a:cubicBezTo>
                  <a:cubicBezTo>
                    <a:pt x="115383" y="52397"/>
                    <a:pt x="115383" y="50693"/>
                    <a:pt x="113844" y="47285"/>
                  </a:cubicBezTo>
                  <a:cubicBezTo>
                    <a:pt x="113844" y="47285"/>
                    <a:pt x="113844" y="45581"/>
                    <a:pt x="113844" y="45581"/>
                  </a:cubicBezTo>
                  <a:cubicBezTo>
                    <a:pt x="113844" y="45581"/>
                    <a:pt x="112305" y="47285"/>
                    <a:pt x="112305" y="45581"/>
                  </a:cubicBezTo>
                  <a:cubicBezTo>
                    <a:pt x="112305" y="45581"/>
                    <a:pt x="110766" y="45581"/>
                    <a:pt x="110766" y="45581"/>
                  </a:cubicBezTo>
                  <a:cubicBezTo>
                    <a:pt x="110766" y="45581"/>
                    <a:pt x="112305" y="45581"/>
                    <a:pt x="112305" y="45581"/>
                  </a:cubicBezTo>
                  <a:cubicBezTo>
                    <a:pt x="110766" y="43877"/>
                    <a:pt x="110766" y="42173"/>
                    <a:pt x="110766" y="40469"/>
                  </a:cubicBezTo>
                  <a:cubicBezTo>
                    <a:pt x="112305" y="38765"/>
                    <a:pt x="112305" y="37061"/>
                    <a:pt x="113844" y="35357"/>
                  </a:cubicBezTo>
                  <a:cubicBezTo>
                    <a:pt x="113844" y="31949"/>
                    <a:pt x="112305" y="35357"/>
                    <a:pt x="110766" y="33653"/>
                  </a:cubicBezTo>
                  <a:cubicBezTo>
                    <a:pt x="110766" y="31949"/>
                    <a:pt x="110766" y="31949"/>
                    <a:pt x="110766" y="30245"/>
                  </a:cubicBezTo>
                  <a:cubicBezTo>
                    <a:pt x="110766" y="30245"/>
                    <a:pt x="109233" y="30245"/>
                    <a:pt x="109233" y="28541"/>
                  </a:cubicBezTo>
                  <a:cubicBezTo>
                    <a:pt x="109233" y="28541"/>
                    <a:pt x="109233" y="26837"/>
                    <a:pt x="109233" y="26837"/>
                  </a:cubicBezTo>
                  <a:cubicBezTo>
                    <a:pt x="109233" y="26837"/>
                    <a:pt x="107694" y="25133"/>
                    <a:pt x="107694" y="23429"/>
                  </a:cubicBezTo>
                  <a:cubicBezTo>
                    <a:pt x="107694" y="23429"/>
                    <a:pt x="107694" y="23429"/>
                    <a:pt x="107694" y="21725"/>
                  </a:cubicBezTo>
                  <a:cubicBezTo>
                    <a:pt x="107694" y="21725"/>
                    <a:pt x="104616" y="20021"/>
                    <a:pt x="104616" y="21725"/>
                  </a:cubicBezTo>
                  <a:cubicBezTo>
                    <a:pt x="104616" y="20021"/>
                    <a:pt x="106155" y="20021"/>
                    <a:pt x="106155" y="18317"/>
                  </a:cubicBezTo>
                  <a:cubicBezTo>
                    <a:pt x="104616" y="16613"/>
                    <a:pt x="103077" y="16613"/>
                    <a:pt x="103077" y="11501"/>
                  </a:cubicBezTo>
                  <a:cubicBezTo>
                    <a:pt x="104616" y="6389"/>
                    <a:pt x="101538" y="9797"/>
                    <a:pt x="100000" y="11501"/>
                  </a:cubicBezTo>
                  <a:cubicBezTo>
                    <a:pt x="98461" y="14909"/>
                    <a:pt x="98461" y="16613"/>
                    <a:pt x="96922" y="14909"/>
                  </a:cubicBezTo>
                  <a:cubicBezTo>
                    <a:pt x="93844" y="14909"/>
                    <a:pt x="96922" y="14909"/>
                    <a:pt x="96922" y="13205"/>
                  </a:cubicBezTo>
                  <a:cubicBezTo>
                    <a:pt x="96922" y="13205"/>
                    <a:pt x="95383" y="11501"/>
                    <a:pt x="95383" y="11501"/>
                  </a:cubicBezTo>
                  <a:cubicBezTo>
                    <a:pt x="95383" y="11501"/>
                    <a:pt x="95383" y="9797"/>
                    <a:pt x="95383" y="9797"/>
                  </a:cubicBezTo>
                  <a:cubicBezTo>
                    <a:pt x="95383" y="8093"/>
                    <a:pt x="93844" y="8093"/>
                    <a:pt x="93844" y="8093"/>
                  </a:cubicBezTo>
                  <a:cubicBezTo>
                    <a:pt x="93844" y="8093"/>
                    <a:pt x="93844" y="6389"/>
                    <a:pt x="92305" y="6389"/>
                  </a:cubicBezTo>
                  <a:cubicBezTo>
                    <a:pt x="92305" y="4685"/>
                    <a:pt x="90766" y="4685"/>
                    <a:pt x="90766" y="4685"/>
                  </a:cubicBezTo>
                  <a:cubicBezTo>
                    <a:pt x="89233" y="2981"/>
                    <a:pt x="87694" y="2981"/>
                    <a:pt x="86155" y="1277"/>
                  </a:cubicBezTo>
                  <a:cubicBezTo>
                    <a:pt x="84616" y="-425"/>
                    <a:pt x="84616" y="-425"/>
                    <a:pt x="83077" y="1277"/>
                  </a:cubicBezTo>
                  <a:cubicBezTo>
                    <a:pt x="81538" y="6389"/>
                    <a:pt x="84616" y="8093"/>
                    <a:pt x="80000" y="11501"/>
                  </a:cubicBezTo>
                  <a:cubicBezTo>
                    <a:pt x="78461" y="11501"/>
                    <a:pt x="76922" y="11501"/>
                    <a:pt x="75383" y="13205"/>
                  </a:cubicBezTo>
                  <a:cubicBezTo>
                    <a:pt x="73844" y="14909"/>
                    <a:pt x="73844" y="16613"/>
                    <a:pt x="72305" y="18317"/>
                  </a:cubicBezTo>
                  <a:cubicBezTo>
                    <a:pt x="72305" y="18317"/>
                    <a:pt x="69233" y="18317"/>
                    <a:pt x="69233" y="18317"/>
                  </a:cubicBezTo>
                  <a:cubicBezTo>
                    <a:pt x="66155" y="20021"/>
                    <a:pt x="64616" y="16613"/>
                    <a:pt x="63077" y="16613"/>
                  </a:cubicBezTo>
                  <a:cubicBezTo>
                    <a:pt x="58461" y="14909"/>
                    <a:pt x="63077" y="18317"/>
                    <a:pt x="61538" y="20021"/>
                  </a:cubicBezTo>
                  <a:cubicBezTo>
                    <a:pt x="60000" y="23429"/>
                    <a:pt x="55383" y="16613"/>
                    <a:pt x="52305" y="21725"/>
                  </a:cubicBezTo>
                  <a:cubicBezTo>
                    <a:pt x="52305" y="23429"/>
                    <a:pt x="50766" y="26837"/>
                    <a:pt x="47694" y="26837"/>
                  </a:cubicBezTo>
                  <a:cubicBezTo>
                    <a:pt x="47694" y="26837"/>
                    <a:pt x="47694" y="25133"/>
                    <a:pt x="46155" y="23429"/>
                  </a:cubicBezTo>
                  <a:cubicBezTo>
                    <a:pt x="46155" y="23429"/>
                    <a:pt x="44616" y="25133"/>
                    <a:pt x="43077" y="25133"/>
                  </a:cubicBezTo>
                  <a:cubicBezTo>
                    <a:pt x="41538" y="26837"/>
                    <a:pt x="40000" y="30245"/>
                    <a:pt x="36922" y="31949"/>
                  </a:cubicBezTo>
                  <a:cubicBezTo>
                    <a:pt x="35383" y="31949"/>
                    <a:pt x="36922" y="30245"/>
                    <a:pt x="33844" y="31949"/>
                  </a:cubicBezTo>
                  <a:cubicBezTo>
                    <a:pt x="32305" y="31949"/>
                    <a:pt x="32305" y="33653"/>
                    <a:pt x="30766" y="33653"/>
                  </a:cubicBezTo>
                  <a:cubicBezTo>
                    <a:pt x="30766" y="33653"/>
                    <a:pt x="29233" y="33653"/>
                    <a:pt x="29233" y="33653"/>
                  </a:cubicBezTo>
                  <a:cubicBezTo>
                    <a:pt x="27694" y="35357"/>
                    <a:pt x="29233" y="35357"/>
                    <a:pt x="27694" y="37061"/>
                  </a:cubicBezTo>
                  <a:cubicBezTo>
                    <a:pt x="27694" y="37061"/>
                    <a:pt x="26155" y="38765"/>
                    <a:pt x="24616" y="40469"/>
                  </a:cubicBezTo>
                  <a:cubicBezTo>
                    <a:pt x="24616" y="40469"/>
                    <a:pt x="23077" y="43877"/>
                    <a:pt x="21538" y="43877"/>
                  </a:cubicBezTo>
                  <a:cubicBezTo>
                    <a:pt x="20000" y="45581"/>
                    <a:pt x="21538" y="43877"/>
                    <a:pt x="20000" y="40469"/>
                  </a:cubicBezTo>
                  <a:cubicBezTo>
                    <a:pt x="20000" y="38765"/>
                    <a:pt x="18461" y="37061"/>
                    <a:pt x="16922" y="35357"/>
                  </a:cubicBezTo>
                  <a:cubicBezTo>
                    <a:pt x="16922" y="35357"/>
                    <a:pt x="16922" y="31949"/>
                    <a:pt x="16922" y="33653"/>
                  </a:cubicBezTo>
                  <a:cubicBezTo>
                    <a:pt x="16922" y="31949"/>
                    <a:pt x="13844" y="31949"/>
                    <a:pt x="13844" y="31949"/>
                  </a:cubicBezTo>
                  <a:cubicBezTo>
                    <a:pt x="12305" y="30245"/>
                    <a:pt x="13844" y="28541"/>
                    <a:pt x="12305" y="28541"/>
                  </a:cubicBezTo>
                  <a:cubicBezTo>
                    <a:pt x="10766" y="26837"/>
                    <a:pt x="12305" y="28541"/>
                    <a:pt x="10766" y="28541"/>
                  </a:cubicBezTo>
                  <a:cubicBezTo>
                    <a:pt x="9233" y="30245"/>
                    <a:pt x="7694" y="30245"/>
                    <a:pt x="7694" y="31949"/>
                  </a:cubicBezTo>
                  <a:cubicBezTo>
                    <a:pt x="6155" y="33653"/>
                    <a:pt x="9233" y="33653"/>
                    <a:pt x="9233" y="37061"/>
                  </a:cubicBezTo>
                  <a:cubicBezTo>
                    <a:pt x="9233" y="37061"/>
                    <a:pt x="7694" y="40469"/>
                    <a:pt x="7694" y="42173"/>
                  </a:cubicBezTo>
                  <a:cubicBezTo>
                    <a:pt x="7694" y="43877"/>
                    <a:pt x="7694" y="45581"/>
                    <a:pt x="7694" y="47285"/>
                  </a:cubicBezTo>
                  <a:cubicBezTo>
                    <a:pt x="9233" y="52397"/>
                    <a:pt x="9233" y="52397"/>
                    <a:pt x="6155" y="57509"/>
                  </a:cubicBezTo>
                  <a:cubicBezTo>
                    <a:pt x="4616" y="59213"/>
                    <a:pt x="4616" y="59213"/>
                    <a:pt x="3077" y="60917"/>
                  </a:cubicBezTo>
                  <a:cubicBezTo>
                    <a:pt x="3077" y="60917"/>
                    <a:pt x="1538" y="60917"/>
                    <a:pt x="1538" y="62621"/>
                  </a:cubicBezTo>
                  <a:cubicBezTo>
                    <a:pt x="1538" y="62621"/>
                    <a:pt x="3077" y="62621"/>
                    <a:pt x="3077" y="62621"/>
                  </a:cubicBezTo>
                  <a:cubicBezTo>
                    <a:pt x="3077" y="62621"/>
                    <a:pt x="3077" y="64325"/>
                    <a:pt x="3077" y="64325"/>
                  </a:cubicBezTo>
                  <a:cubicBezTo>
                    <a:pt x="3077" y="64325"/>
                    <a:pt x="1538" y="64325"/>
                    <a:pt x="1538" y="64325"/>
                  </a:cubicBezTo>
                  <a:cubicBezTo>
                    <a:pt x="1538" y="64325"/>
                    <a:pt x="0" y="66029"/>
                    <a:pt x="0" y="67733"/>
                  </a:cubicBezTo>
                  <a:cubicBezTo>
                    <a:pt x="0" y="67733"/>
                    <a:pt x="3077" y="71141"/>
                    <a:pt x="3077" y="71141"/>
                  </a:cubicBezTo>
                  <a:cubicBezTo>
                    <a:pt x="4616" y="72845"/>
                    <a:pt x="6155" y="71141"/>
                    <a:pt x="6155" y="71141"/>
                  </a:cubicBezTo>
                  <a:cubicBezTo>
                    <a:pt x="6155" y="71141"/>
                    <a:pt x="6155" y="72845"/>
                    <a:pt x="7694" y="74549"/>
                  </a:cubicBezTo>
                  <a:cubicBezTo>
                    <a:pt x="7694" y="76253"/>
                    <a:pt x="10766" y="74549"/>
                    <a:pt x="12305" y="74549"/>
                  </a:cubicBezTo>
                  <a:cubicBezTo>
                    <a:pt x="13844" y="76253"/>
                    <a:pt x="12305" y="77957"/>
                    <a:pt x="12305" y="79661"/>
                  </a:cubicBezTo>
                  <a:cubicBezTo>
                    <a:pt x="13844" y="83069"/>
                    <a:pt x="13844" y="83069"/>
                    <a:pt x="15383" y="83069"/>
                  </a:cubicBezTo>
                  <a:cubicBezTo>
                    <a:pt x="15383" y="84773"/>
                    <a:pt x="15383" y="86477"/>
                    <a:pt x="15383" y="86477"/>
                  </a:cubicBezTo>
                  <a:cubicBezTo>
                    <a:pt x="16922" y="88181"/>
                    <a:pt x="16922" y="88181"/>
                    <a:pt x="16922" y="88181"/>
                  </a:cubicBezTo>
                  <a:cubicBezTo>
                    <a:pt x="20000" y="86477"/>
                    <a:pt x="23077" y="84773"/>
                    <a:pt x="26155" y="83069"/>
                  </a:cubicBezTo>
                  <a:cubicBezTo>
                    <a:pt x="26155" y="83069"/>
                    <a:pt x="27694" y="83069"/>
                    <a:pt x="29233" y="81365"/>
                  </a:cubicBezTo>
                  <a:cubicBezTo>
                    <a:pt x="29233" y="81365"/>
                    <a:pt x="29233" y="79661"/>
                    <a:pt x="30766" y="77957"/>
                  </a:cubicBezTo>
                  <a:cubicBezTo>
                    <a:pt x="29233" y="77957"/>
                    <a:pt x="29233" y="77957"/>
                    <a:pt x="29233" y="79661"/>
                  </a:cubicBezTo>
                  <a:cubicBezTo>
                    <a:pt x="30766" y="76253"/>
                    <a:pt x="32305" y="76253"/>
                    <a:pt x="33844" y="72845"/>
                  </a:cubicBezTo>
                  <a:cubicBezTo>
                    <a:pt x="33844" y="72845"/>
                    <a:pt x="33844" y="71141"/>
                    <a:pt x="33844" y="71141"/>
                  </a:cubicBezTo>
                  <a:cubicBezTo>
                    <a:pt x="35383" y="71141"/>
                    <a:pt x="36922" y="71141"/>
                    <a:pt x="36922" y="69437"/>
                  </a:cubicBezTo>
                  <a:cubicBezTo>
                    <a:pt x="35383" y="69437"/>
                    <a:pt x="36922" y="66029"/>
                    <a:pt x="38461" y="67733"/>
                  </a:cubicBezTo>
                  <a:cubicBezTo>
                    <a:pt x="38461" y="66029"/>
                    <a:pt x="40000" y="64325"/>
                    <a:pt x="41538" y="66029"/>
                  </a:cubicBezTo>
                  <a:cubicBezTo>
                    <a:pt x="43077" y="66029"/>
                    <a:pt x="43077" y="64325"/>
                    <a:pt x="44616" y="64325"/>
                  </a:cubicBezTo>
                  <a:cubicBezTo>
                    <a:pt x="44616" y="66029"/>
                    <a:pt x="44616" y="66029"/>
                    <a:pt x="46155" y="66029"/>
                  </a:cubicBezTo>
                  <a:cubicBezTo>
                    <a:pt x="50766" y="67733"/>
                    <a:pt x="49233" y="64325"/>
                    <a:pt x="52305" y="62621"/>
                  </a:cubicBezTo>
                  <a:cubicBezTo>
                    <a:pt x="49233" y="67733"/>
                    <a:pt x="55383" y="67733"/>
                    <a:pt x="56922" y="71141"/>
                  </a:cubicBezTo>
                  <a:cubicBezTo>
                    <a:pt x="56922" y="71141"/>
                    <a:pt x="56922" y="71141"/>
                    <a:pt x="56922" y="71141"/>
                  </a:cubicBezTo>
                  <a:cubicBezTo>
                    <a:pt x="56922" y="74549"/>
                    <a:pt x="58461" y="72845"/>
                    <a:pt x="60000" y="74549"/>
                  </a:cubicBezTo>
                  <a:cubicBezTo>
                    <a:pt x="60000" y="76253"/>
                    <a:pt x="58461" y="77957"/>
                    <a:pt x="58461" y="77957"/>
                  </a:cubicBezTo>
                  <a:cubicBezTo>
                    <a:pt x="58461" y="77957"/>
                    <a:pt x="55383" y="83069"/>
                    <a:pt x="53844" y="83069"/>
                  </a:cubicBezTo>
                  <a:cubicBezTo>
                    <a:pt x="55383" y="84773"/>
                    <a:pt x="52305" y="86477"/>
                    <a:pt x="50766" y="88181"/>
                  </a:cubicBezTo>
                  <a:cubicBezTo>
                    <a:pt x="53844" y="88181"/>
                    <a:pt x="46155" y="91588"/>
                    <a:pt x="46155" y="93292"/>
                  </a:cubicBezTo>
                  <a:cubicBezTo>
                    <a:pt x="44616" y="94996"/>
                    <a:pt x="47694" y="94996"/>
                    <a:pt x="46155" y="98404"/>
                  </a:cubicBezTo>
                  <a:cubicBezTo>
                    <a:pt x="46155" y="96700"/>
                    <a:pt x="40000" y="98404"/>
                    <a:pt x="41538" y="100108"/>
                  </a:cubicBezTo>
                  <a:cubicBezTo>
                    <a:pt x="43077" y="100108"/>
                    <a:pt x="43077" y="100108"/>
                    <a:pt x="44616" y="100108"/>
                  </a:cubicBezTo>
                  <a:cubicBezTo>
                    <a:pt x="46155" y="101812"/>
                    <a:pt x="44616" y="103516"/>
                    <a:pt x="46155" y="103516"/>
                  </a:cubicBezTo>
                  <a:cubicBezTo>
                    <a:pt x="46155" y="105220"/>
                    <a:pt x="49233" y="103516"/>
                    <a:pt x="49233" y="103516"/>
                  </a:cubicBezTo>
                  <a:cubicBezTo>
                    <a:pt x="49233" y="103516"/>
                    <a:pt x="49233" y="103516"/>
                    <a:pt x="49233" y="103516"/>
                  </a:cubicBezTo>
                  <a:cubicBezTo>
                    <a:pt x="50766" y="103516"/>
                    <a:pt x="52305" y="103516"/>
                    <a:pt x="53844" y="101812"/>
                  </a:cubicBezTo>
                  <a:cubicBezTo>
                    <a:pt x="53844" y="103516"/>
                    <a:pt x="53844" y="103516"/>
                    <a:pt x="53844" y="103516"/>
                  </a:cubicBezTo>
                  <a:cubicBezTo>
                    <a:pt x="52305" y="103516"/>
                    <a:pt x="52305" y="103516"/>
                    <a:pt x="50766" y="103516"/>
                  </a:cubicBezTo>
                  <a:cubicBezTo>
                    <a:pt x="50766" y="103516"/>
                    <a:pt x="49233" y="105220"/>
                    <a:pt x="49233" y="105220"/>
                  </a:cubicBezTo>
                  <a:cubicBezTo>
                    <a:pt x="49233" y="105220"/>
                    <a:pt x="49233" y="106924"/>
                    <a:pt x="47694" y="106924"/>
                  </a:cubicBezTo>
                  <a:cubicBezTo>
                    <a:pt x="47694" y="106924"/>
                    <a:pt x="47694" y="106924"/>
                    <a:pt x="47694" y="106924"/>
                  </a:cubicBezTo>
                  <a:cubicBezTo>
                    <a:pt x="46155" y="108628"/>
                    <a:pt x="49233" y="108628"/>
                    <a:pt x="49233" y="110332"/>
                  </a:cubicBezTo>
                  <a:cubicBezTo>
                    <a:pt x="49233" y="112036"/>
                    <a:pt x="46155" y="112036"/>
                    <a:pt x="44616" y="112036"/>
                  </a:cubicBezTo>
                  <a:cubicBezTo>
                    <a:pt x="44616" y="112036"/>
                    <a:pt x="43077" y="112036"/>
                    <a:pt x="43077" y="112036"/>
                  </a:cubicBezTo>
                  <a:cubicBezTo>
                    <a:pt x="43077" y="112036"/>
                    <a:pt x="43077" y="113740"/>
                    <a:pt x="43077" y="113740"/>
                  </a:cubicBezTo>
                  <a:cubicBezTo>
                    <a:pt x="41538" y="113740"/>
                    <a:pt x="40000" y="113740"/>
                    <a:pt x="38461" y="115444"/>
                  </a:cubicBezTo>
                  <a:cubicBezTo>
                    <a:pt x="38461" y="115444"/>
                    <a:pt x="40000" y="115444"/>
                    <a:pt x="40000" y="115444"/>
                  </a:cubicBezTo>
                  <a:cubicBezTo>
                    <a:pt x="38461" y="117148"/>
                    <a:pt x="40000" y="122260"/>
                    <a:pt x="41538" y="118852"/>
                  </a:cubicBezTo>
                  <a:cubicBezTo>
                    <a:pt x="41538" y="118852"/>
                    <a:pt x="41538" y="118852"/>
                    <a:pt x="41538" y="118852"/>
                  </a:cubicBezTo>
                  <a:cubicBezTo>
                    <a:pt x="41538" y="117148"/>
                    <a:pt x="43077" y="117148"/>
                    <a:pt x="43077" y="117148"/>
                  </a:cubicBezTo>
                  <a:cubicBezTo>
                    <a:pt x="44616" y="117148"/>
                    <a:pt x="46155" y="117148"/>
                    <a:pt x="47694" y="115444"/>
                  </a:cubicBezTo>
                  <a:cubicBezTo>
                    <a:pt x="47694" y="115444"/>
                    <a:pt x="49233" y="117148"/>
                    <a:pt x="49233" y="115444"/>
                  </a:cubicBezTo>
                  <a:cubicBezTo>
                    <a:pt x="49233" y="115444"/>
                    <a:pt x="47694" y="113740"/>
                    <a:pt x="47694" y="113740"/>
                  </a:cubicBezTo>
                  <a:cubicBezTo>
                    <a:pt x="49233" y="113740"/>
                    <a:pt x="47694" y="113740"/>
                    <a:pt x="47694" y="113740"/>
                  </a:cubicBezTo>
                  <a:cubicBezTo>
                    <a:pt x="49233" y="112036"/>
                    <a:pt x="49233" y="112036"/>
                    <a:pt x="49233" y="112036"/>
                  </a:cubicBezTo>
                  <a:cubicBezTo>
                    <a:pt x="49233" y="112036"/>
                    <a:pt x="49233" y="112036"/>
                    <a:pt x="49233" y="112036"/>
                  </a:cubicBezTo>
                  <a:cubicBezTo>
                    <a:pt x="50766" y="112036"/>
                    <a:pt x="50766" y="113740"/>
                    <a:pt x="52305" y="113740"/>
                  </a:cubicBezTo>
                  <a:cubicBezTo>
                    <a:pt x="53844" y="113740"/>
                    <a:pt x="52305" y="112036"/>
                    <a:pt x="50766" y="112036"/>
                  </a:cubicBezTo>
                  <a:cubicBezTo>
                    <a:pt x="52305" y="112036"/>
                    <a:pt x="52305" y="112036"/>
                    <a:pt x="52305" y="112036"/>
                  </a:cubicBezTo>
                  <a:cubicBezTo>
                    <a:pt x="52305" y="112036"/>
                    <a:pt x="52305" y="112036"/>
                    <a:pt x="52305" y="112036"/>
                  </a:cubicBezTo>
                  <a:cubicBezTo>
                    <a:pt x="55383" y="112036"/>
                    <a:pt x="55383" y="110332"/>
                    <a:pt x="56922" y="108628"/>
                  </a:cubicBezTo>
                  <a:cubicBezTo>
                    <a:pt x="56922" y="108628"/>
                    <a:pt x="56922" y="108628"/>
                    <a:pt x="56922" y="108628"/>
                  </a:cubicBezTo>
                  <a:cubicBezTo>
                    <a:pt x="56922" y="106924"/>
                    <a:pt x="58461" y="103516"/>
                    <a:pt x="60000" y="103516"/>
                  </a:cubicBezTo>
                  <a:cubicBezTo>
                    <a:pt x="61538" y="103516"/>
                    <a:pt x="64616" y="101812"/>
                    <a:pt x="64616" y="101812"/>
                  </a:cubicBezTo>
                  <a:cubicBezTo>
                    <a:pt x="64616" y="101812"/>
                    <a:pt x="64616" y="100108"/>
                    <a:pt x="66155" y="100108"/>
                  </a:cubicBezTo>
                  <a:cubicBezTo>
                    <a:pt x="66155" y="100108"/>
                    <a:pt x="70766" y="96700"/>
                    <a:pt x="70766" y="96700"/>
                  </a:cubicBezTo>
                  <a:cubicBezTo>
                    <a:pt x="72305" y="96700"/>
                    <a:pt x="78461" y="96700"/>
                    <a:pt x="75383" y="94996"/>
                  </a:cubicBezTo>
                  <a:cubicBezTo>
                    <a:pt x="75383" y="94996"/>
                    <a:pt x="75383" y="94996"/>
                    <a:pt x="76922" y="94996"/>
                  </a:cubicBezTo>
                  <a:cubicBezTo>
                    <a:pt x="75383" y="93292"/>
                    <a:pt x="75383" y="93292"/>
                    <a:pt x="75383" y="93292"/>
                  </a:cubicBezTo>
                  <a:cubicBezTo>
                    <a:pt x="75383" y="93292"/>
                    <a:pt x="75383" y="93292"/>
                    <a:pt x="75383" y="93292"/>
                  </a:cubicBezTo>
                  <a:cubicBezTo>
                    <a:pt x="76922" y="93292"/>
                    <a:pt x="78461" y="93292"/>
                    <a:pt x="78461" y="93292"/>
                  </a:cubicBezTo>
                  <a:cubicBezTo>
                    <a:pt x="78461" y="93292"/>
                    <a:pt x="78461" y="94996"/>
                    <a:pt x="78461" y="94996"/>
                  </a:cubicBezTo>
                  <a:cubicBezTo>
                    <a:pt x="80000" y="93292"/>
                    <a:pt x="80000" y="93292"/>
                    <a:pt x="81538" y="93292"/>
                  </a:cubicBezTo>
                  <a:cubicBezTo>
                    <a:pt x="81538" y="93292"/>
                    <a:pt x="81538" y="91588"/>
                    <a:pt x="83077" y="89884"/>
                  </a:cubicBezTo>
                  <a:cubicBezTo>
                    <a:pt x="81538" y="93292"/>
                    <a:pt x="87694" y="93292"/>
                    <a:pt x="87694" y="93292"/>
                  </a:cubicBezTo>
                  <a:cubicBezTo>
                    <a:pt x="90766" y="93292"/>
                    <a:pt x="92305" y="91588"/>
                    <a:pt x="93844" y="89884"/>
                  </a:cubicBezTo>
                  <a:cubicBezTo>
                    <a:pt x="95383" y="88181"/>
                    <a:pt x="95383" y="86477"/>
                    <a:pt x="95383" y="86477"/>
                  </a:cubicBezTo>
                  <a:cubicBezTo>
                    <a:pt x="95383" y="84773"/>
                    <a:pt x="98461" y="83069"/>
                    <a:pt x="98461" y="81365"/>
                  </a:cubicBezTo>
                  <a:cubicBezTo>
                    <a:pt x="100000" y="79661"/>
                    <a:pt x="103077" y="79661"/>
                    <a:pt x="104616" y="76253"/>
                  </a:cubicBezTo>
                  <a:cubicBezTo>
                    <a:pt x="106155" y="77957"/>
                    <a:pt x="106155" y="74549"/>
                    <a:pt x="106155" y="74549"/>
                  </a:cubicBezTo>
                  <a:cubicBezTo>
                    <a:pt x="107694" y="74549"/>
                    <a:pt x="110766" y="72845"/>
                    <a:pt x="110766" y="72845"/>
                  </a:cubicBezTo>
                  <a:cubicBezTo>
                    <a:pt x="112305" y="71141"/>
                    <a:pt x="112305" y="72845"/>
                    <a:pt x="112305" y="72845"/>
                  </a:cubicBezTo>
                  <a:cubicBezTo>
                    <a:pt x="113844" y="72845"/>
                    <a:pt x="113844" y="71141"/>
                    <a:pt x="113844" y="71141"/>
                  </a:cubicBezTo>
                  <a:cubicBezTo>
                    <a:pt x="115383" y="69437"/>
                    <a:pt x="115383" y="69437"/>
                    <a:pt x="118461" y="69437"/>
                  </a:cubicBezTo>
                  <a:cubicBezTo>
                    <a:pt x="116922" y="67733"/>
                    <a:pt x="120000" y="66029"/>
                    <a:pt x="115383" y="66029"/>
                  </a:cubicBezTo>
                  <a:cubicBezTo>
                    <a:pt x="116922" y="64325"/>
                    <a:pt x="118461" y="60917"/>
                    <a:pt x="120000" y="5921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76" name="Shape 2576"/>
            <p:cNvSpPr/>
            <p:nvPr/>
          </p:nvSpPr>
          <p:spPr>
            <a:xfrm>
              <a:off x="8665428" y="2045730"/>
              <a:ext cx="1743809" cy="1337484"/>
            </a:xfrm>
            <a:custGeom>
              <a:avLst/>
              <a:gdLst/>
              <a:ahLst/>
              <a:cxnLst/>
              <a:rect l="0" t="0" r="0" b="0"/>
              <a:pathLst>
                <a:path w="120000" h="120000" extrusionOk="0">
                  <a:moveTo>
                    <a:pt x="120000" y="65061"/>
                  </a:moveTo>
                  <a:cubicBezTo>
                    <a:pt x="120000" y="63616"/>
                    <a:pt x="120000" y="65061"/>
                    <a:pt x="118888" y="65061"/>
                  </a:cubicBezTo>
                  <a:cubicBezTo>
                    <a:pt x="118888" y="65061"/>
                    <a:pt x="116666" y="63616"/>
                    <a:pt x="116666" y="63616"/>
                  </a:cubicBezTo>
                  <a:cubicBezTo>
                    <a:pt x="115555" y="63616"/>
                    <a:pt x="115555" y="65061"/>
                    <a:pt x="114444" y="63616"/>
                  </a:cubicBezTo>
                  <a:cubicBezTo>
                    <a:pt x="114444" y="63616"/>
                    <a:pt x="113333" y="60722"/>
                    <a:pt x="112222" y="60722"/>
                  </a:cubicBezTo>
                  <a:cubicBezTo>
                    <a:pt x="111111" y="59277"/>
                    <a:pt x="110000" y="59277"/>
                    <a:pt x="108888" y="57833"/>
                  </a:cubicBezTo>
                  <a:cubicBezTo>
                    <a:pt x="108888" y="57833"/>
                    <a:pt x="108888" y="56383"/>
                    <a:pt x="108888" y="54938"/>
                  </a:cubicBezTo>
                  <a:cubicBezTo>
                    <a:pt x="108888" y="54938"/>
                    <a:pt x="108888" y="52050"/>
                    <a:pt x="108888" y="52050"/>
                  </a:cubicBezTo>
                  <a:cubicBezTo>
                    <a:pt x="107777" y="50600"/>
                    <a:pt x="107777" y="52050"/>
                    <a:pt x="107777" y="53494"/>
                  </a:cubicBezTo>
                  <a:cubicBezTo>
                    <a:pt x="106666" y="53494"/>
                    <a:pt x="105555" y="56383"/>
                    <a:pt x="104444" y="54938"/>
                  </a:cubicBezTo>
                  <a:cubicBezTo>
                    <a:pt x="103333" y="54938"/>
                    <a:pt x="105555" y="52050"/>
                    <a:pt x="103333" y="52050"/>
                  </a:cubicBezTo>
                  <a:cubicBezTo>
                    <a:pt x="102222" y="52050"/>
                    <a:pt x="102222" y="53494"/>
                    <a:pt x="102222" y="53494"/>
                  </a:cubicBezTo>
                  <a:cubicBezTo>
                    <a:pt x="100000" y="56383"/>
                    <a:pt x="95555" y="54938"/>
                    <a:pt x="94444" y="57833"/>
                  </a:cubicBezTo>
                  <a:cubicBezTo>
                    <a:pt x="94444" y="59277"/>
                    <a:pt x="94444" y="60722"/>
                    <a:pt x="94444" y="60722"/>
                  </a:cubicBezTo>
                  <a:cubicBezTo>
                    <a:pt x="94444" y="62166"/>
                    <a:pt x="92222" y="62166"/>
                    <a:pt x="91111" y="62166"/>
                  </a:cubicBezTo>
                  <a:cubicBezTo>
                    <a:pt x="88888" y="62166"/>
                    <a:pt x="88888" y="57833"/>
                    <a:pt x="88888" y="56383"/>
                  </a:cubicBezTo>
                  <a:cubicBezTo>
                    <a:pt x="87777" y="53494"/>
                    <a:pt x="86666" y="52050"/>
                    <a:pt x="85555" y="50600"/>
                  </a:cubicBezTo>
                  <a:cubicBezTo>
                    <a:pt x="84444" y="47711"/>
                    <a:pt x="85555" y="47711"/>
                    <a:pt x="85555" y="44816"/>
                  </a:cubicBezTo>
                  <a:cubicBezTo>
                    <a:pt x="84444" y="36144"/>
                    <a:pt x="81111" y="44816"/>
                    <a:pt x="80000" y="43372"/>
                  </a:cubicBezTo>
                  <a:cubicBezTo>
                    <a:pt x="80000" y="46266"/>
                    <a:pt x="81111" y="52050"/>
                    <a:pt x="77777" y="50600"/>
                  </a:cubicBezTo>
                  <a:cubicBezTo>
                    <a:pt x="75555" y="50600"/>
                    <a:pt x="74444" y="46266"/>
                    <a:pt x="73333" y="44816"/>
                  </a:cubicBezTo>
                  <a:cubicBezTo>
                    <a:pt x="73333" y="43372"/>
                    <a:pt x="73333" y="43372"/>
                    <a:pt x="73333" y="41927"/>
                  </a:cubicBezTo>
                  <a:cubicBezTo>
                    <a:pt x="73333" y="41927"/>
                    <a:pt x="74444" y="39038"/>
                    <a:pt x="74444" y="40483"/>
                  </a:cubicBezTo>
                  <a:cubicBezTo>
                    <a:pt x="74444" y="39038"/>
                    <a:pt x="73333" y="39038"/>
                    <a:pt x="73333" y="37588"/>
                  </a:cubicBezTo>
                  <a:cubicBezTo>
                    <a:pt x="71111" y="37588"/>
                    <a:pt x="71111" y="39038"/>
                    <a:pt x="70000" y="37588"/>
                  </a:cubicBezTo>
                  <a:cubicBezTo>
                    <a:pt x="70000" y="37588"/>
                    <a:pt x="70000" y="37588"/>
                    <a:pt x="68888" y="37588"/>
                  </a:cubicBezTo>
                  <a:cubicBezTo>
                    <a:pt x="67777" y="37588"/>
                    <a:pt x="68888" y="40483"/>
                    <a:pt x="67777" y="37588"/>
                  </a:cubicBezTo>
                  <a:cubicBezTo>
                    <a:pt x="67777" y="37588"/>
                    <a:pt x="66666" y="34700"/>
                    <a:pt x="66666" y="34700"/>
                  </a:cubicBezTo>
                  <a:cubicBezTo>
                    <a:pt x="66666" y="33255"/>
                    <a:pt x="67777" y="31805"/>
                    <a:pt x="67777" y="31805"/>
                  </a:cubicBezTo>
                  <a:cubicBezTo>
                    <a:pt x="67777" y="30361"/>
                    <a:pt x="67777" y="28916"/>
                    <a:pt x="66666" y="27472"/>
                  </a:cubicBezTo>
                  <a:cubicBezTo>
                    <a:pt x="65555" y="26022"/>
                    <a:pt x="66666" y="27472"/>
                    <a:pt x="64444" y="26022"/>
                  </a:cubicBezTo>
                  <a:cubicBezTo>
                    <a:pt x="63333" y="24577"/>
                    <a:pt x="62222" y="23133"/>
                    <a:pt x="60000" y="24577"/>
                  </a:cubicBezTo>
                  <a:cubicBezTo>
                    <a:pt x="56666" y="26022"/>
                    <a:pt x="56666" y="27472"/>
                    <a:pt x="53333" y="24577"/>
                  </a:cubicBezTo>
                  <a:cubicBezTo>
                    <a:pt x="51111" y="23133"/>
                    <a:pt x="51111" y="20238"/>
                    <a:pt x="51111" y="17350"/>
                  </a:cubicBezTo>
                  <a:cubicBezTo>
                    <a:pt x="50000" y="17350"/>
                    <a:pt x="48888" y="18794"/>
                    <a:pt x="48888" y="18794"/>
                  </a:cubicBezTo>
                  <a:cubicBezTo>
                    <a:pt x="47777" y="18794"/>
                    <a:pt x="47777" y="18794"/>
                    <a:pt x="47777" y="18794"/>
                  </a:cubicBezTo>
                  <a:cubicBezTo>
                    <a:pt x="47777" y="18794"/>
                    <a:pt x="47777" y="20238"/>
                    <a:pt x="46666" y="20238"/>
                  </a:cubicBezTo>
                  <a:cubicBezTo>
                    <a:pt x="45555" y="20238"/>
                    <a:pt x="44444" y="20238"/>
                    <a:pt x="43333" y="20238"/>
                  </a:cubicBezTo>
                  <a:cubicBezTo>
                    <a:pt x="42222" y="18794"/>
                    <a:pt x="42222" y="18794"/>
                    <a:pt x="42222" y="17350"/>
                  </a:cubicBezTo>
                  <a:cubicBezTo>
                    <a:pt x="41111" y="17350"/>
                    <a:pt x="41111" y="17350"/>
                    <a:pt x="41111" y="18794"/>
                  </a:cubicBezTo>
                  <a:cubicBezTo>
                    <a:pt x="41111" y="18794"/>
                    <a:pt x="40000" y="18794"/>
                    <a:pt x="40000" y="18794"/>
                  </a:cubicBezTo>
                  <a:cubicBezTo>
                    <a:pt x="40000" y="18794"/>
                    <a:pt x="37777" y="18794"/>
                    <a:pt x="37777" y="18794"/>
                  </a:cubicBezTo>
                  <a:cubicBezTo>
                    <a:pt x="36666" y="20238"/>
                    <a:pt x="36666" y="18794"/>
                    <a:pt x="35555" y="18794"/>
                  </a:cubicBezTo>
                  <a:cubicBezTo>
                    <a:pt x="34444" y="18794"/>
                    <a:pt x="34444" y="18794"/>
                    <a:pt x="34444" y="17350"/>
                  </a:cubicBezTo>
                  <a:cubicBezTo>
                    <a:pt x="33333" y="17350"/>
                    <a:pt x="33333" y="15905"/>
                    <a:pt x="32222" y="15905"/>
                  </a:cubicBezTo>
                  <a:cubicBezTo>
                    <a:pt x="32222" y="15905"/>
                    <a:pt x="31111" y="15905"/>
                    <a:pt x="32222" y="14455"/>
                  </a:cubicBezTo>
                  <a:cubicBezTo>
                    <a:pt x="31111" y="14455"/>
                    <a:pt x="31111" y="13011"/>
                    <a:pt x="30000" y="13011"/>
                  </a:cubicBezTo>
                  <a:cubicBezTo>
                    <a:pt x="30000" y="13011"/>
                    <a:pt x="31111" y="13011"/>
                    <a:pt x="31111" y="13011"/>
                  </a:cubicBezTo>
                  <a:cubicBezTo>
                    <a:pt x="28888" y="11566"/>
                    <a:pt x="30000" y="11566"/>
                    <a:pt x="30000" y="10122"/>
                  </a:cubicBezTo>
                  <a:cubicBezTo>
                    <a:pt x="30000" y="8672"/>
                    <a:pt x="30000" y="8672"/>
                    <a:pt x="30000" y="7227"/>
                  </a:cubicBezTo>
                  <a:cubicBezTo>
                    <a:pt x="28888" y="5783"/>
                    <a:pt x="30000" y="5783"/>
                    <a:pt x="30000" y="4338"/>
                  </a:cubicBezTo>
                  <a:cubicBezTo>
                    <a:pt x="30000" y="4338"/>
                    <a:pt x="30000" y="2888"/>
                    <a:pt x="28888" y="2888"/>
                  </a:cubicBezTo>
                  <a:cubicBezTo>
                    <a:pt x="28888" y="0"/>
                    <a:pt x="28888" y="0"/>
                    <a:pt x="27777" y="0"/>
                  </a:cubicBezTo>
                  <a:cubicBezTo>
                    <a:pt x="26666" y="0"/>
                    <a:pt x="24444" y="1444"/>
                    <a:pt x="22222" y="1444"/>
                  </a:cubicBezTo>
                  <a:cubicBezTo>
                    <a:pt x="21111" y="1444"/>
                    <a:pt x="20000" y="0"/>
                    <a:pt x="18888" y="1444"/>
                  </a:cubicBezTo>
                  <a:cubicBezTo>
                    <a:pt x="18888" y="1444"/>
                    <a:pt x="18888" y="2888"/>
                    <a:pt x="17777" y="4338"/>
                  </a:cubicBezTo>
                  <a:cubicBezTo>
                    <a:pt x="16666" y="5783"/>
                    <a:pt x="15555" y="2888"/>
                    <a:pt x="14444" y="5783"/>
                  </a:cubicBezTo>
                  <a:cubicBezTo>
                    <a:pt x="14444" y="7227"/>
                    <a:pt x="15555" y="13011"/>
                    <a:pt x="13333" y="13011"/>
                  </a:cubicBezTo>
                  <a:cubicBezTo>
                    <a:pt x="11111" y="13011"/>
                    <a:pt x="11111" y="7227"/>
                    <a:pt x="10000" y="7227"/>
                  </a:cubicBezTo>
                  <a:cubicBezTo>
                    <a:pt x="8888" y="7227"/>
                    <a:pt x="8888" y="10122"/>
                    <a:pt x="7777" y="10122"/>
                  </a:cubicBezTo>
                  <a:cubicBezTo>
                    <a:pt x="7777" y="10122"/>
                    <a:pt x="6666" y="8672"/>
                    <a:pt x="6666" y="8672"/>
                  </a:cubicBezTo>
                  <a:cubicBezTo>
                    <a:pt x="5555" y="8672"/>
                    <a:pt x="3333" y="4338"/>
                    <a:pt x="2222" y="7227"/>
                  </a:cubicBezTo>
                  <a:cubicBezTo>
                    <a:pt x="2222" y="5783"/>
                    <a:pt x="2222" y="8672"/>
                    <a:pt x="2222" y="8672"/>
                  </a:cubicBezTo>
                  <a:cubicBezTo>
                    <a:pt x="2222" y="10122"/>
                    <a:pt x="0" y="13011"/>
                    <a:pt x="0" y="13011"/>
                  </a:cubicBezTo>
                  <a:cubicBezTo>
                    <a:pt x="1111" y="14455"/>
                    <a:pt x="3333" y="13011"/>
                    <a:pt x="3333" y="13011"/>
                  </a:cubicBezTo>
                  <a:cubicBezTo>
                    <a:pt x="4444" y="14455"/>
                    <a:pt x="4444" y="14455"/>
                    <a:pt x="4444" y="15905"/>
                  </a:cubicBezTo>
                  <a:cubicBezTo>
                    <a:pt x="4444" y="15905"/>
                    <a:pt x="4444" y="17350"/>
                    <a:pt x="4444" y="17350"/>
                  </a:cubicBezTo>
                  <a:cubicBezTo>
                    <a:pt x="5555" y="18794"/>
                    <a:pt x="6666" y="18794"/>
                    <a:pt x="6666" y="20238"/>
                  </a:cubicBezTo>
                  <a:cubicBezTo>
                    <a:pt x="7777" y="21688"/>
                    <a:pt x="7777" y="23133"/>
                    <a:pt x="6666" y="26022"/>
                  </a:cubicBezTo>
                  <a:cubicBezTo>
                    <a:pt x="4444" y="27472"/>
                    <a:pt x="4444" y="26022"/>
                    <a:pt x="5555" y="28916"/>
                  </a:cubicBezTo>
                  <a:cubicBezTo>
                    <a:pt x="5555" y="30361"/>
                    <a:pt x="5555" y="31805"/>
                    <a:pt x="5555" y="33255"/>
                  </a:cubicBezTo>
                  <a:cubicBezTo>
                    <a:pt x="5555" y="37588"/>
                    <a:pt x="7777" y="39038"/>
                    <a:pt x="7777" y="43372"/>
                  </a:cubicBezTo>
                  <a:cubicBezTo>
                    <a:pt x="8888" y="44816"/>
                    <a:pt x="6666" y="46266"/>
                    <a:pt x="8888" y="47711"/>
                  </a:cubicBezTo>
                  <a:cubicBezTo>
                    <a:pt x="10000" y="47711"/>
                    <a:pt x="12222" y="44816"/>
                    <a:pt x="13333" y="44816"/>
                  </a:cubicBezTo>
                  <a:cubicBezTo>
                    <a:pt x="14444" y="43372"/>
                    <a:pt x="17777" y="39038"/>
                    <a:pt x="18888" y="40483"/>
                  </a:cubicBezTo>
                  <a:cubicBezTo>
                    <a:pt x="18888" y="40483"/>
                    <a:pt x="18888" y="41927"/>
                    <a:pt x="18888" y="43372"/>
                  </a:cubicBezTo>
                  <a:cubicBezTo>
                    <a:pt x="18888" y="43372"/>
                    <a:pt x="20000" y="46266"/>
                    <a:pt x="20000" y="46266"/>
                  </a:cubicBezTo>
                  <a:cubicBezTo>
                    <a:pt x="20000" y="47711"/>
                    <a:pt x="21111" y="47711"/>
                    <a:pt x="22222" y="49155"/>
                  </a:cubicBezTo>
                  <a:cubicBezTo>
                    <a:pt x="22222" y="49155"/>
                    <a:pt x="21111" y="50600"/>
                    <a:pt x="21111" y="50600"/>
                  </a:cubicBezTo>
                  <a:cubicBezTo>
                    <a:pt x="21111" y="53494"/>
                    <a:pt x="24444" y="56383"/>
                    <a:pt x="23333" y="59277"/>
                  </a:cubicBezTo>
                  <a:cubicBezTo>
                    <a:pt x="23333" y="60722"/>
                    <a:pt x="23333" y="62166"/>
                    <a:pt x="22222" y="60722"/>
                  </a:cubicBezTo>
                  <a:cubicBezTo>
                    <a:pt x="22222" y="62166"/>
                    <a:pt x="21111" y="62166"/>
                    <a:pt x="22222" y="63616"/>
                  </a:cubicBezTo>
                  <a:cubicBezTo>
                    <a:pt x="22222" y="65061"/>
                    <a:pt x="25555" y="66505"/>
                    <a:pt x="25555" y="66505"/>
                  </a:cubicBezTo>
                  <a:cubicBezTo>
                    <a:pt x="25555" y="62166"/>
                    <a:pt x="27777" y="65061"/>
                    <a:pt x="28888" y="66505"/>
                  </a:cubicBezTo>
                  <a:cubicBezTo>
                    <a:pt x="30000" y="67950"/>
                    <a:pt x="31111" y="67950"/>
                    <a:pt x="32222" y="67950"/>
                  </a:cubicBezTo>
                  <a:cubicBezTo>
                    <a:pt x="33333" y="69400"/>
                    <a:pt x="33333" y="69400"/>
                    <a:pt x="33333" y="70844"/>
                  </a:cubicBezTo>
                  <a:cubicBezTo>
                    <a:pt x="34444" y="72288"/>
                    <a:pt x="34444" y="72288"/>
                    <a:pt x="34444" y="72288"/>
                  </a:cubicBezTo>
                  <a:cubicBezTo>
                    <a:pt x="34444" y="72288"/>
                    <a:pt x="34444" y="73733"/>
                    <a:pt x="34444" y="73733"/>
                  </a:cubicBezTo>
                  <a:cubicBezTo>
                    <a:pt x="34444" y="72288"/>
                    <a:pt x="34444" y="75183"/>
                    <a:pt x="34444" y="75183"/>
                  </a:cubicBezTo>
                  <a:cubicBezTo>
                    <a:pt x="34444" y="75183"/>
                    <a:pt x="34444" y="78072"/>
                    <a:pt x="35555" y="78072"/>
                  </a:cubicBezTo>
                  <a:cubicBezTo>
                    <a:pt x="37777" y="78072"/>
                    <a:pt x="37777" y="73733"/>
                    <a:pt x="38888" y="72288"/>
                  </a:cubicBezTo>
                  <a:cubicBezTo>
                    <a:pt x="40000" y="70844"/>
                    <a:pt x="41111" y="72288"/>
                    <a:pt x="40000" y="75183"/>
                  </a:cubicBezTo>
                  <a:cubicBezTo>
                    <a:pt x="40000" y="76627"/>
                    <a:pt x="40000" y="76627"/>
                    <a:pt x="40000" y="78072"/>
                  </a:cubicBezTo>
                  <a:cubicBezTo>
                    <a:pt x="41111" y="78072"/>
                    <a:pt x="41111" y="78072"/>
                    <a:pt x="41111" y="78072"/>
                  </a:cubicBezTo>
                  <a:cubicBezTo>
                    <a:pt x="42222" y="79516"/>
                    <a:pt x="42222" y="80961"/>
                    <a:pt x="42222" y="82411"/>
                  </a:cubicBezTo>
                  <a:cubicBezTo>
                    <a:pt x="42222" y="82411"/>
                    <a:pt x="42222" y="82411"/>
                    <a:pt x="42222" y="82411"/>
                  </a:cubicBezTo>
                  <a:cubicBezTo>
                    <a:pt x="43333" y="83855"/>
                    <a:pt x="43333" y="83855"/>
                    <a:pt x="43333" y="85300"/>
                  </a:cubicBezTo>
                  <a:cubicBezTo>
                    <a:pt x="43333" y="85300"/>
                    <a:pt x="44444" y="86744"/>
                    <a:pt x="44444" y="88194"/>
                  </a:cubicBezTo>
                  <a:cubicBezTo>
                    <a:pt x="44444" y="88194"/>
                    <a:pt x="44444" y="88194"/>
                    <a:pt x="44444" y="88194"/>
                  </a:cubicBezTo>
                  <a:cubicBezTo>
                    <a:pt x="44444" y="89638"/>
                    <a:pt x="45555" y="89638"/>
                    <a:pt x="45555" y="89638"/>
                  </a:cubicBezTo>
                  <a:cubicBezTo>
                    <a:pt x="45555" y="89638"/>
                    <a:pt x="45555" y="91083"/>
                    <a:pt x="45555" y="91083"/>
                  </a:cubicBezTo>
                  <a:cubicBezTo>
                    <a:pt x="46666" y="92527"/>
                    <a:pt x="46666" y="92527"/>
                    <a:pt x="46666" y="92527"/>
                  </a:cubicBezTo>
                  <a:cubicBezTo>
                    <a:pt x="46666" y="92527"/>
                    <a:pt x="47777" y="92527"/>
                    <a:pt x="47777" y="92527"/>
                  </a:cubicBezTo>
                  <a:cubicBezTo>
                    <a:pt x="48888" y="93977"/>
                    <a:pt x="46666" y="95422"/>
                    <a:pt x="46666" y="95422"/>
                  </a:cubicBezTo>
                  <a:cubicBezTo>
                    <a:pt x="46666" y="96866"/>
                    <a:pt x="45555" y="96866"/>
                    <a:pt x="45555" y="98311"/>
                  </a:cubicBezTo>
                  <a:cubicBezTo>
                    <a:pt x="45555" y="98311"/>
                    <a:pt x="45555" y="102650"/>
                    <a:pt x="45555" y="102650"/>
                  </a:cubicBezTo>
                  <a:cubicBezTo>
                    <a:pt x="46666" y="104094"/>
                    <a:pt x="47777" y="102650"/>
                    <a:pt x="47777" y="102650"/>
                  </a:cubicBezTo>
                  <a:cubicBezTo>
                    <a:pt x="47777" y="102650"/>
                    <a:pt x="47777" y="105544"/>
                    <a:pt x="47777" y="105544"/>
                  </a:cubicBezTo>
                  <a:cubicBezTo>
                    <a:pt x="48888" y="108433"/>
                    <a:pt x="50000" y="109877"/>
                    <a:pt x="51111" y="112772"/>
                  </a:cubicBezTo>
                  <a:cubicBezTo>
                    <a:pt x="52222" y="114216"/>
                    <a:pt x="51111" y="117111"/>
                    <a:pt x="48888" y="120000"/>
                  </a:cubicBezTo>
                  <a:cubicBezTo>
                    <a:pt x="50000" y="120000"/>
                    <a:pt x="50000" y="120000"/>
                    <a:pt x="51111" y="120000"/>
                  </a:cubicBezTo>
                  <a:cubicBezTo>
                    <a:pt x="51111" y="120000"/>
                    <a:pt x="51111" y="120000"/>
                    <a:pt x="51111" y="120000"/>
                  </a:cubicBezTo>
                  <a:cubicBezTo>
                    <a:pt x="52222" y="120000"/>
                    <a:pt x="53333" y="120000"/>
                    <a:pt x="54444" y="120000"/>
                  </a:cubicBezTo>
                  <a:cubicBezTo>
                    <a:pt x="54444" y="120000"/>
                    <a:pt x="54444" y="120000"/>
                    <a:pt x="54444" y="120000"/>
                  </a:cubicBezTo>
                  <a:cubicBezTo>
                    <a:pt x="55555" y="118555"/>
                    <a:pt x="55555" y="117111"/>
                    <a:pt x="56666" y="115661"/>
                  </a:cubicBezTo>
                  <a:cubicBezTo>
                    <a:pt x="57777" y="114216"/>
                    <a:pt x="57777" y="114216"/>
                    <a:pt x="58888" y="112772"/>
                  </a:cubicBezTo>
                  <a:cubicBezTo>
                    <a:pt x="58888" y="111327"/>
                    <a:pt x="60000" y="109877"/>
                    <a:pt x="61111" y="109877"/>
                  </a:cubicBezTo>
                  <a:cubicBezTo>
                    <a:pt x="61111" y="109877"/>
                    <a:pt x="61111" y="109877"/>
                    <a:pt x="61111" y="109877"/>
                  </a:cubicBezTo>
                  <a:cubicBezTo>
                    <a:pt x="61111" y="109877"/>
                    <a:pt x="61111" y="106988"/>
                    <a:pt x="62222" y="105544"/>
                  </a:cubicBezTo>
                  <a:cubicBezTo>
                    <a:pt x="62222" y="104094"/>
                    <a:pt x="62222" y="104094"/>
                    <a:pt x="63333" y="102650"/>
                  </a:cubicBezTo>
                  <a:cubicBezTo>
                    <a:pt x="63333" y="102650"/>
                    <a:pt x="63333" y="102650"/>
                    <a:pt x="63333" y="101205"/>
                  </a:cubicBezTo>
                  <a:cubicBezTo>
                    <a:pt x="63333" y="102650"/>
                    <a:pt x="63333" y="101205"/>
                    <a:pt x="64444" y="102650"/>
                  </a:cubicBezTo>
                  <a:cubicBezTo>
                    <a:pt x="65555" y="101205"/>
                    <a:pt x="66666" y="99761"/>
                    <a:pt x="67777" y="102650"/>
                  </a:cubicBezTo>
                  <a:cubicBezTo>
                    <a:pt x="67777" y="104094"/>
                    <a:pt x="68888" y="104094"/>
                    <a:pt x="68888" y="105544"/>
                  </a:cubicBezTo>
                  <a:cubicBezTo>
                    <a:pt x="68888" y="105544"/>
                    <a:pt x="68888" y="105544"/>
                    <a:pt x="67777" y="105544"/>
                  </a:cubicBezTo>
                  <a:cubicBezTo>
                    <a:pt x="68888" y="106988"/>
                    <a:pt x="70000" y="105544"/>
                    <a:pt x="71111" y="106988"/>
                  </a:cubicBezTo>
                  <a:cubicBezTo>
                    <a:pt x="70000" y="106988"/>
                    <a:pt x="70000" y="106988"/>
                    <a:pt x="70000" y="106988"/>
                  </a:cubicBezTo>
                  <a:cubicBezTo>
                    <a:pt x="71111" y="106988"/>
                    <a:pt x="72222" y="106988"/>
                    <a:pt x="73333" y="106988"/>
                  </a:cubicBezTo>
                  <a:cubicBezTo>
                    <a:pt x="74444" y="109877"/>
                    <a:pt x="77777" y="108433"/>
                    <a:pt x="78888" y="106988"/>
                  </a:cubicBezTo>
                  <a:cubicBezTo>
                    <a:pt x="80000" y="108433"/>
                    <a:pt x="80000" y="108433"/>
                    <a:pt x="80000" y="108433"/>
                  </a:cubicBezTo>
                  <a:cubicBezTo>
                    <a:pt x="80000" y="109877"/>
                    <a:pt x="80000" y="109877"/>
                    <a:pt x="81111" y="109877"/>
                  </a:cubicBezTo>
                  <a:cubicBezTo>
                    <a:pt x="81111" y="109877"/>
                    <a:pt x="81111" y="109877"/>
                    <a:pt x="81111" y="109877"/>
                  </a:cubicBezTo>
                  <a:cubicBezTo>
                    <a:pt x="82222" y="109877"/>
                    <a:pt x="83333" y="105544"/>
                    <a:pt x="83333" y="104094"/>
                  </a:cubicBezTo>
                  <a:cubicBezTo>
                    <a:pt x="82222" y="104094"/>
                    <a:pt x="82222" y="104094"/>
                    <a:pt x="81111" y="102650"/>
                  </a:cubicBezTo>
                  <a:cubicBezTo>
                    <a:pt x="81111" y="101205"/>
                    <a:pt x="80000" y="99761"/>
                    <a:pt x="80000" y="99761"/>
                  </a:cubicBezTo>
                  <a:cubicBezTo>
                    <a:pt x="78888" y="96866"/>
                    <a:pt x="80000" y="96866"/>
                    <a:pt x="81111" y="95422"/>
                  </a:cubicBezTo>
                  <a:cubicBezTo>
                    <a:pt x="83333" y="95422"/>
                    <a:pt x="85555" y="95422"/>
                    <a:pt x="87777" y="95422"/>
                  </a:cubicBezTo>
                  <a:cubicBezTo>
                    <a:pt x="88888" y="95422"/>
                    <a:pt x="92222" y="95422"/>
                    <a:pt x="92222" y="92527"/>
                  </a:cubicBezTo>
                  <a:cubicBezTo>
                    <a:pt x="94444" y="93977"/>
                    <a:pt x="94444" y="89638"/>
                    <a:pt x="94444" y="89638"/>
                  </a:cubicBezTo>
                  <a:cubicBezTo>
                    <a:pt x="94444" y="88194"/>
                    <a:pt x="95555" y="86744"/>
                    <a:pt x="96666" y="86744"/>
                  </a:cubicBezTo>
                  <a:cubicBezTo>
                    <a:pt x="96666" y="86744"/>
                    <a:pt x="95555" y="86744"/>
                    <a:pt x="95555" y="86744"/>
                  </a:cubicBezTo>
                  <a:cubicBezTo>
                    <a:pt x="97777" y="86744"/>
                    <a:pt x="98888" y="89638"/>
                    <a:pt x="98888" y="86744"/>
                  </a:cubicBezTo>
                  <a:cubicBezTo>
                    <a:pt x="102222" y="88194"/>
                    <a:pt x="100000" y="75183"/>
                    <a:pt x="103333" y="75183"/>
                  </a:cubicBezTo>
                  <a:cubicBezTo>
                    <a:pt x="103333" y="75183"/>
                    <a:pt x="103333" y="75183"/>
                    <a:pt x="103333" y="73733"/>
                  </a:cubicBezTo>
                  <a:cubicBezTo>
                    <a:pt x="103333" y="73733"/>
                    <a:pt x="104444" y="75183"/>
                    <a:pt x="104444" y="75183"/>
                  </a:cubicBezTo>
                  <a:cubicBezTo>
                    <a:pt x="105555" y="75183"/>
                    <a:pt x="106666" y="73733"/>
                    <a:pt x="105555" y="76627"/>
                  </a:cubicBezTo>
                  <a:cubicBezTo>
                    <a:pt x="107777" y="76627"/>
                    <a:pt x="106666" y="78072"/>
                    <a:pt x="107777" y="80961"/>
                  </a:cubicBezTo>
                  <a:cubicBezTo>
                    <a:pt x="108888" y="82411"/>
                    <a:pt x="110000" y="82411"/>
                    <a:pt x="110000" y="83855"/>
                  </a:cubicBezTo>
                  <a:cubicBezTo>
                    <a:pt x="110000" y="82411"/>
                    <a:pt x="111111" y="82411"/>
                    <a:pt x="111111" y="83855"/>
                  </a:cubicBezTo>
                  <a:cubicBezTo>
                    <a:pt x="112222" y="83855"/>
                    <a:pt x="111111" y="82411"/>
                    <a:pt x="110000" y="80961"/>
                  </a:cubicBezTo>
                  <a:cubicBezTo>
                    <a:pt x="110000" y="80961"/>
                    <a:pt x="107777" y="80961"/>
                    <a:pt x="110000" y="79516"/>
                  </a:cubicBezTo>
                  <a:cubicBezTo>
                    <a:pt x="111111" y="78072"/>
                    <a:pt x="112222" y="78072"/>
                    <a:pt x="113333" y="78072"/>
                  </a:cubicBezTo>
                  <a:cubicBezTo>
                    <a:pt x="113333" y="78072"/>
                    <a:pt x="113333" y="76627"/>
                    <a:pt x="114444" y="76627"/>
                  </a:cubicBezTo>
                  <a:cubicBezTo>
                    <a:pt x="115555" y="76627"/>
                    <a:pt x="116666" y="78072"/>
                    <a:pt x="116666" y="76627"/>
                  </a:cubicBezTo>
                  <a:cubicBezTo>
                    <a:pt x="117777" y="75183"/>
                    <a:pt x="117777" y="76627"/>
                    <a:pt x="117777" y="75183"/>
                  </a:cubicBezTo>
                  <a:cubicBezTo>
                    <a:pt x="117777" y="75183"/>
                    <a:pt x="117777" y="73733"/>
                    <a:pt x="117777" y="73733"/>
                  </a:cubicBezTo>
                  <a:cubicBezTo>
                    <a:pt x="117777" y="72288"/>
                    <a:pt x="118888" y="72288"/>
                    <a:pt x="118888" y="70844"/>
                  </a:cubicBezTo>
                  <a:cubicBezTo>
                    <a:pt x="118888" y="70844"/>
                    <a:pt x="118888" y="70844"/>
                    <a:pt x="118888" y="69400"/>
                  </a:cubicBezTo>
                  <a:cubicBezTo>
                    <a:pt x="118888" y="69400"/>
                    <a:pt x="120000" y="69400"/>
                    <a:pt x="120000" y="67950"/>
                  </a:cubicBezTo>
                  <a:cubicBezTo>
                    <a:pt x="120000" y="67950"/>
                    <a:pt x="120000" y="65061"/>
                    <a:pt x="120000" y="650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77" name="Shape 2577"/>
            <p:cNvSpPr/>
            <p:nvPr/>
          </p:nvSpPr>
          <p:spPr>
            <a:xfrm>
              <a:off x="7209875" y="5779380"/>
              <a:ext cx="891214" cy="1116844"/>
            </a:xfrm>
            <a:custGeom>
              <a:avLst/>
              <a:gdLst/>
              <a:ahLst/>
              <a:cxnLst/>
              <a:rect l="0" t="0" r="0" b="0"/>
              <a:pathLst>
                <a:path w="120000" h="120000" extrusionOk="0">
                  <a:moveTo>
                    <a:pt x="120000" y="36846"/>
                  </a:moveTo>
                  <a:cubicBezTo>
                    <a:pt x="120000" y="33377"/>
                    <a:pt x="117827" y="29912"/>
                    <a:pt x="115660" y="26448"/>
                  </a:cubicBezTo>
                  <a:cubicBezTo>
                    <a:pt x="113487" y="24719"/>
                    <a:pt x="106974" y="21250"/>
                    <a:pt x="109142" y="17786"/>
                  </a:cubicBezTo>
                  <a:cubicBezTo>
                    <a:pt x="111314" y="16056"/>
                    <a:pt x="113487" y="16056"/>
                    <a:pt x="113487" y="14322"/>
                  </a:cubicBezTo>
                  <a:cubicBezTo>
                    <a:pt x="113487" y="12592"/>
                    <a:pt x="109142" y="10858"/>
                    <a:pt x="109142" y="10858"/>
                  </a:cubicBezTo>
                  <a:cubicBezTo>
                    <a:pt x="106974" y="10858"/>
                    <a:pt x="102629" y="10858"/>
                    <a:pt x="100462" y="10858"/>
                  </a:cubicBezTo>
                  <a:cubicBezTo>
                    <a:pt x="98289" y="10858"/>
                    <a:pt x="96117" y="9123"/>
                    <a:pt x="93944" y="7394"/>
                  </a:cubicBezTo>
                  <a:cubicBezTo>
                    <a:pt x="93944" y="7394"/>
                    <a:pt x="93944" y="3930"/>
                    <a:pt x="93944" y="3930"/>
                  </a:cubicBezTo>
                  <a:cubicBezTo>
                    <a:pt x="93944" y="3930"/>
                    <a:pt x="91777" y="5659"/>
                    <a:pt x="91777" y="3930"/>
                  </a:cubicBezTo>
                  <a:cubicBezTo>
                    <a:pt x="93944" y="5659"/>
                    <a:pt x="87431" y="2195"/>
                    <a:pt x="89604" y="3930"/>
                  </a:cubicBezTo>
                  <a:cubicBezTo>
                    <a:pt x="85264" y="2195"/>
                    <a:pt x="87431" y="3930"/>
                    <a:pt x="85264" y="5659"/>
                  </a:cubicBezTo>
                  <a:cubicBezTo>
                    <a:pt x="85264" y="7394"/>
                    <a:pt x="85264" y="9123"/>
                    <a:pt x="80919" y="10858"/>
                  </a:cubicBezTo>
                  <a:cubicBezTo>
                    <a:pt x="78746" y="10858"/>
                    <a:pt x="74406" y="10858"/>
                    <a:pt x="76579" y="7394"/>
                  </a:cubicBezTo>
                  <a:cubicBezTo>
                    <a:pt x="78746" y="5659"/>
                    <a:pt x="78746" y="7394"/>
                    <a:pt x="80919" y="5659"/>
                  </a:cubicBezTo>
                  <a:cubicBezTo>
                    <a:pt x="80919" y="2195"/>
                    <a:pt x="78746" y="-1268"/>
                    <a:pt x="74406" y="465"/>
                  </a:cubicBezTo>
                  <a:cubicBezTo>
                    <a:pt x="74406" y="465"/>
                    <a:pt x="74406" y="2195"/>
                    <a:pt x="72234" y="2195"/>
                  </a:cubicBezTo>
                  <a:cubicBezTo>
                    <a:pt x="72234" y="3930"/>
                    <a:pt x="70067" y="3930"/>
                    <a:pt x="67894" y="3930"/>
                  </a:cubicBezTo>
                  <a:cubicBezTo>
                    <a:pt x="65721" y="5659"/>
                    <a:pt x="59209" y="7394"/>
                    <a:pt x="54869" y="7394"/>
                  </a:cubicBezTo>
                  <a:cubicBezTo>
                    <a:pt x="52696" y="5659"/>
                    <a:pt x="52696" y="3930"/>
                    <a:pt x="48351" y="3930"/>
                  </a:cubicBezTo>
                  <a:cubicBezTo>
                    <a:pt x="46184" y="3930"/>
                    <a:pt x="48351" y="5659"/>
                    <a:pt x="46184" y="7394"/>
                  </a:cubicBezTo>
                  <a:cubicBezTo>
                    <a:pt x="41838" y="10858"/>
                    <a:pt x="41838" y="9123"/>
                    <a:pt x="37498" y="9123"/>
                  </a:cubicBezTo>
                  <a:cubicBezTo>
                    <a:pt x="39671" y="9123"/>
                    <a:pt x="39671" y="10858"/>
                    <a:pt x="37498" y="12592"/>
                  </a:cubicBezTo>
                  <a:cubicBezTo>
                    <a:pt x="37498" y="9123"/>
                    <a:pt x="33153" y="12592"/>
                    <a:pt x="33153" y="10858"/>
                  </a:cubicBezTo>
                  <a:cubicBezTo>
                    <a:pt x="30986" y="16056"/>
                    <a:pt x="26641" y="16056"/>
                    <a:pt x="20128" y="16056"/>
                  </a:cubicBezTo>
                  <a:cubicBezTo>
                    <a:pt x="20128" y="16056"/>
                    <a:pt x="17955" y="14322"/>
                    <a:pt x="17955" y="16056"/>
                  </a:cubicBezTo>
                  <a:cubicBezTo>
                    <a:pt x="15788" y="16056"/>
                    <a:pt x="17955" y="17786"/>
                    <a:pt x="15788" y="17786"/>
                  </a:cubicBezTo>
                  <a:cubicBezTo>
                    <a:pt x="13616" y="19520"/>
                    <a:pt x="11443" y="17786"/>
                    <a:pt x="9276" y="19520"/>
                  </a:cubicBezTo>
                  <a:cubicBezTo>
                    <a:pt x="7103" y="22984"/>
                    <a:pt x="9276" y="22984"/>
                    <a:pt x="11443" y="24719"/>
                  </a:cubicBezTo>
                  <a:cubicBezTo>
                    <a:pt x="13616" y="26448"/>
                    <a:pt x="17955" y="29912"/>
                    <a:pt x="11443" y="33377"/>
                  </a:cubicBezTo>
                  <a:cubicBezTo>
                    <a:pt x="13616" y="33377"/>
                    <a:pt x="17955" y="35111"/>
                    <a:pt x="15788" y="36846"/>
                  </a:cubicBezTo>
                  <a:cubicBezTo>
                    <a:pt x="15788" y="38575"/>
                    <a:pt x="13616" y="38575"/>
                    <a:pt x="13616" y="40310"/>
                  </a:cubicBezTo>
                  <a:cubicBezTo>
                    <a:pt x="11443" y="40310"/>
                    <a:pt x="11443" y="42039"/>
                    <a:pt x="11443" y="43774"/>
                  </a:cubicBezTo>
                  <a:cubicBezTo>
                    <a:pt x="9276" y="45503"/>
                    <a:pt x="7103" y="43774"/>
                    <a:pt x="4930" y="45503"/>
                  </a:cubicBezTo>
                  <a:cubicBezTo>
                    <a:pt x="2758" y="47238"/>
                    <a:pt x="4930" y="45503"/>
                    <a:pt x="4930" y="48973"/>
                  </a:cubicBezTo>
                  <a:cubicBezTo>
                    <a:pt x="2758" y="50702"/>
                    <a:pt x="-1581" y="55901"/>
                    <a:pt x="591" y="59365"/>
                  </a:cubicBezTo>
                  <a:cubicBezTo>
                    <a:pt x="2758" y="61100"/>
                    <a:pt x="7103" y="57630"/>
                    <a:pt x="7103" y="61100"/>
                  </a:cubicBezTo>
                  <a:cubicBezTo>
                    <a:pt x="7103" y="62829"/>
                    <a:pt x="4930" y="62829"/>
                    <a:pt x="4930" y="64564"/>
                  </a:cubicBezTo>
                  <a:cubicBezTo>
                    <a:pt x="4930" y="64564"/>
                    <a:pt x="7103" y="66293"/>
                    <a:pt x="7103" y="66293"/>
                  </a:cubicBezTo>
                  <a:cubicBezTo>
                    <a:pt x="7103" y="68028"/>
                    <a:pt x="9276" y="68028"/>
                    <a:pt x="9276" y="68028"/>
                  </a:cubicBezTo>
                  <a:cubicBezTo>
                    <a:pt x="9276" y="69757"/>
                    <a:pt x="7103" y="69757"/>
                    <a:pt x="7103" y="71492"/>
                  </a:cubicBezTo>
                  <a:cubicBezTo>
                    <a:pt x="7103" y="76691"/>
                    <a:pt x="13616" y="74956"/>
                    <a:pt x="13616" y="76691"/>
                  </a:cubicBezTo>
                  <a:cubicBezTo>
                    <a:pt x="13616" y="78420"/>
                    <a:pt x="9276" y="83619"/>
                    <a:pt x="9276" y="85354"/>
                  </a:cubicBezTo>
                  <a:cubicBezTo>
                    <a:pt x="9276" y="85354"/>
                    <a:pt x="13616" y="83619"/>
                    <a:pt x="15788" y="83619"/>
                  </a:cubicBezTo>
                  <a:cubicBezTo>
                    <a:pt x="17955" y="85354"/>
                    <a:pt x="11443" y="87083"/>
                    <a:pt x="11443" y="87083"/>
                  </a:cubicBezTo>
                  <a:cubicBezTo>
                    <a:pt x="11443" y="88818"/>
                    <a:pt x="11443" y="90547"/>
                    <a:pt x="9276" y="92282"/>
                  </a:cubicBezTo>
                  <a:cubicBezTo>
                    <a:pt x="9276" y="94011"/>
                    <a:pt x="9276" y="94011"/>
                    <a:pt x="9276" y="95746"/>
                  </a:cubicBezTo>
                  <a:cubicBezTo>
                    <a:pt x="9276" y="95746"/>
                    <a:pt x="11443" y="97481"/>
                    <a:pt x="11443" y="97481"/>
                  </a:cubicBezTo>
                  <a:cubicBezTo>
                    <a:pt x="11443" y="99210"/>
                    <a:pt x="9276" y="99210"/>
                    <a:pt x="9276" y="100945"/>
                  </a:cubicBezTo>
                  <a:cubicBezTo>
                    <a:pt x="9276" y="100945"/>
                    <a:pt x="11443" y="100945"/>
                    <a:pt x="11443" y="100945"/>
                  </a:cubicBezTo>
                  <a:cubicBezTo>
                    <a:pt x="13616" y="104409"/>
                    <a:pt x="11443" y="104409"/>
                    <a:pt x="15788" y="102674"/>
                  </a:cubicBezTo>
                  <a:cubicBezTo>
                    <a:pt x="17955" y="102674"/>
                    <a:pt x="20128" y="102674"/>
                    <a:pt x="22301" y="100945"/>
                  </a:cubicBezTo>
                  <a:cubicBezTo>
                    <a:pt x="24473" y="100945"/>
                    <a:pt x="26641" y="100945"/>
                    <a:pt x="28813" y="102674"/>
                  </a:cubicBezTo>
                  <a:cubicBezTo>
                    <a:pt x="30986" y="107873"/>
                    <a:pt x="24473" y="107873"/>
                    <a:pt x="20128" y="111337"/>
                  </a:cubicBezTo>
                  <a:cubicBezTo>
                    <a:pt x="20128" y="113071"/>
                    <a:pt x="17955" y="114801"/>
                    <a:pt x="15788" y="116535"/>
                  </a:cubicBezTo>
                  <a:cubicBezTo>
                    <a:pt x="15788" y="118265"/>
                    <a:pt x="15788" y="114801"/>
                    <a:pt x="17955" y="118265"/>
                  </a:cubicBezTo>
                  <a:cubicBezTo>
                    <a:pt x="17955" y="118265"/>
                    <a:pt x="20128" y="120000"/>
                    <a:pt x="20128" y="120000"/>
                  </a:cubicBezTo>
                  <a:cubicBezTo>
                    <a:pt x="22301" y="120000"/>
                    <a:pt x="22301" y="120000"/>
                    <a:pt x="24473" y="120000"/>
                  </a:cubicBezTo>
                  <a:cubicBezTo>
                    <a:pt x="24473" y="118265"/>
                    <a:pt x="26641" y="118265"/>
                    <a:pt x="26641" y="118265"/>
                  </a:cubicBezTo>
                  <a:cubicBezTo>
                    <a:pt x="26641" y="118265"/>
                    <a:pt x="28813" y="118265"/>
                    <a:pt x="28813" y="118265"/>
                  </a:cubicBezTo>
                  <a:cubicBezTo>
                    <a:pt x="30986" y="118265"/>
                    <a:pt x="30986" y="118265"/>
                    <a:pt x="33153" y="118265"/>
                  </a:cubicBezTo>
                  <a:cubicBezTo>
                    <a:pt x="33153" y="118265"/>
                    <a:pt x="35326" y="116535"/>
                    <a:pt x="35326" y="116535"/>
                  </a:cubicBezTo>
                  <a:cubicBezTo>
                    <a:pt x="37498" y="116535"/>
                    <a:pt x="41838" y="114801"/>
                    <a:pt x="44011" y="114801"/>
                  </a:cubicBezTo>
                  <a:cubicBezTo>
                    <a:pt x="46184" y="114801"/>
                    <a:pt x="44011" y="114801"/>
                    <a:pt x="46184" y="116535"/>
                  </a:cubicBezTo>
                  <a:cubicBezTo>
                    <a:pt x="48351" y="116535"/>
                    <a:pt x="48351" y="118265"/>
                    <a:pt x="50523" y="118265"/>
                  </a:cubicBezTo>
                  <a:cubicBezTo>
                    <a:pt x="57036" y="120000"/>
                    <a:pt x="52696" y="118265"/>
                    <a:pt x="52696" y="114801"/>
                  </a:cubicBezTo>
                  <a:cubicBezTo>
                    <a:pt x="52696" y="113071"/>
                    <a:pt x="54869" y="113071"/>
                    <a:pt x="54869" y="113071"/>
                  </a:cubicBezTo>
                  <a:cubicBezTo>
                    <a:pt x="54869" y="111337"/>
                    <a:pt x="57036" y="113071"/>
                    <a:pt x="57036" y="113071"/>
                  </a:cubicBezTo>
                  <a:cubicBezTo>
                    <a:pt x="57036" y="111337"/>
                    <a:pt x="57036" y="111337"/>
                    <a:pt x="57036" y="111337"/>
                  </a:cubicBezTo>
                  <a:cubicBezTo>
                    <a:pt x="57036" y="109607"/>
                    <a:pt x="57036" y="109607"/>
                    <a:pt x="57036" y="107873"/>
                  </a:cubicBezTo>
                  <a:cubicBezTo>
                    <a:pt x="57036" y="106138"/>
                    <a:pt x="57036" y="106138"/>
                    <a:pt x="57036" y="104409"/>
                  </a:cubicBezTo>
                  <a:cubicBezTo>
                    <a:pt x="57036" y="104409"/>
                    <a:pt x="59209" y="104409"/>
                    <a:pt x="59209" y="102674"/>
                  </a:cubicBezTo>
                  <a:cubicBezTo>
                    <a:pt x="59209" y="100945"/>
                    <a:pt x="59209" y="97481"/>
                    <a:pt x="61381" y="95746"/>
                  </a:cubicBezTo>
                  <a:cubicBezTo>
                    <a:pt x="61381" y="95746"/>
                    <a:pt x="61381" y="94011"/>
                    <a:pt x="63548" y="94011"/>
                  </a:cubicBezTo>
                  <a:cubicBezTo>
                    <a:pt x="63548" y="94011"/>
                    <a:pt x="63548" y="92282"/>
                    <a:pt x="63548" y="90547"/>
                  </a:cubicBezTo>
                  <a:cubicBezTo>
                    <a:pt x="63548" y="90547"/>
                    <a:pt x="65721" y="90547"/>
                    <a:pt x="67894" y="88818"/>
                  </a:cubicBezTo>
                  <a:cubicBezTo>
                    <a:pt x="70067" y="88818"/>
                    <a:pt x="70067" y="87083"/>
                    <a:pt x="70067" y="85354"/>
                  </a:cubicBezTo>
                  <a:cubicBezTo>
                    <a:pt x="70067" y="83619"/>
                    <a:pt x="67894" y="81884"/>
                    <a:pt x="70067" y="80155"/>
                  </a:cubicBezTo>
                  <a:cubicBezTo>
                    <a:pt x="72234" y="80155"/>
                    <a:pt x="74406" y="80155"/>
                    <a:pt x="72234" y="80155"/>
                  </a:cubicBezTo>
                  <a:cubicBezTo>
                    <a:pt x="76579" y="78420"/>
                    <a:pt x="72234" y="76691"/>
                    <a:pt x="72234" y="74956"/>
                  </a:cubicBezTo>
                  <a:cubicBezTo>
                    <a:pt x="72234" y="71492"/>
                    <a:pt x="72234" y="69757"/>
                    <a:pt x="74406" y="68028"/>
                  </a:cubicBezTo>
                  <a:cubicBezTo>
                    <a:pt x="76579" y="66293"/>
                    <a:pt x="80919" y="66293"/>
                    <a:pt x="83092" y="66293"/>
                  </a:cubicBezTo>
                  <a:cubicBezTo>
                    <a:pt x="83092" y="64564"/>
                    <a:pt x="87431" y="62829"/>
                    <a:pt x="87431" y="61100"/>
                  </a:cubicBezTo>
                  <a:cubicBezTo>
                    <a:pt x="87431" y="61100"/>
                    <a:pt x="87431" y="59365"/>
                    <a:pt x="87431" y="59365"/>
                  </a:cubicBezTo>
                  <a:cubicBezTo>
                    <a:pt x="87431" y="55901"/>
                    <a:pt x="87431" y="54166"/>
                    <a:pt x="89604" y="50702"/>
                  </a:cubicBezTo>
                  <a:cubicBezTo>
                    <a:pt x="89604" y="50702"/>
                    <a:pt x="93944" y="45503"/>
                    <a:pt x="96117" y="45503"/>
                  </a:cubicBezTo>
                  <a:cubicBezTo>
                    <a:pt x="98289" y="45503"/>
                    <a:pt x="98289" y="50702"/>
                    <a:pt x="102629" y="48973"/>
                  </a:cubicBezTo>
                  <a:cubicBezTo>
                    <a:pt x="102629" y="48973"/>
                    <a:pt x="102629" y="47238"/>
                    <a:pt x="102629" y="47238"/>
                  </a:cubicBezTo>
                  <a:cubicBezTo>
                    <a:pt x="104802" y="45503"/>
                    <a:pt x="106974" y="45503"/>
                    <a:pt x="106974" y="45503"/>
                  </a:cubicBezTo>
                  <a:cubicBezTo>
                    <a:pt x="109142" y="45503"/>
                    <a:pt x="115660" y="43774"/>
                    <a:pt x="115660" y="43774"/>
                  </a:cubicBezTo>
                  <a:cubicBezTo>
                    <a:pt x="117827" y="42039"/>
                    <a:pt x="115660" y="40310"/>
                    <a:pt x="117827" y="40310"/>
                  </a:cubicBezTo>
                  <a:cubicBezTo>
                    <a:pt x="117827" y="38575"/>
                    <a:pt x="120000" y="38575"/>
                    <a:pt x="120000" y="3684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78" name="Shape 2578"/>
            <p:cNvSpPr/>
            <p:nvPr/>
          </p:nvSpPr>
          <p:spPr>
            <a:xfrm>
              <a:off x="7714515" y="4703767"/>
              <a:ext cx="1001819" cy="919874"/>
            </a:xfrm>
            <a:custGeom>
              <a:avLst/>
              <a:gdLst/>
              <a:ahLst/>
              <a:cxnLst/>
              <a:rect l="0" t="0" r="0" b="0"/>
              <a:pathLst>
                <a:path w="120000" h="120000" extrusionOk="0">
                  <a:moveTo>
                    <a:pt x="75322" y="84211"/>
                  </a:moveTo>
                  <a:cubicBezTo>
                    <a:pt x="75322" y="84211"/>
                    <a:pt x="75322" y="84211"/>
                    <a:pt x="77254" y="84211"/>
                  </a:cubicBezTo>
                  <a:cubicBezTo>
                    <a:pt x="77254" y="84211"/>
                    <a:pt x="75322" y="80000"/>
                    <a:pt x="75322" y="80000"/>
                  </a:cubicBezTo>
                  <a:cubicBezTo>
                    <a:pt x="73395" y="77894"/>
                    <a:pt x="73395" y="80000"/>
                    <a:pt x="75322" y="82105"/>
                  </a:cubicBezTo>
                  <a:cubicBezTo>
                    <a:pt x="75322" y="82105"/>
                    <a:pt x="75322" y="82105"/>
                    <a:pt x="75322" y="84211"/>
                  </a:cubicBezTo>
                  <a:close/>
                  <a:moveTo>
                    <a:pt x="119746" y="94738"/>
                  </a:moveTo>
                  <a:cubicBezTo>
                    <a:pt x="117814" y="90527"/>
                    <a:pt x="117814" y="86316"/>
                    <a:pt x="113955" y="84211"/>
                  </a:cubicBezTo>
                  <a:cubicBezTo>
                    <a:pt x="110091" y="82105"/>
                    <a:pt x="110091" y="84211"/>
                    <a:pt x="108158" y="80000"/>
                  </a:cubicBezTo>
                  <a:cubicBezTo>
                    <a:pt x="113955" y="80000"/>
                    <a:pt x="106226" y="73683"/>
                    <a:pt x="102362" y="73683"/>
                  </a:cubicBezTo>
                  <a:cubicBezTo>
                    <a:pt x="102362" y="69472"/>
                    <a:pt x="98503" y="69472"/>
                    <a:pt x="96571" y="67366"/>
                  </a:cubicBezTo>
                  <a:cubicBezTo>
                    <a:pt x="96571" y="67366"/>
                    <a:pt x="96571" y="67366"/>
                    <a:pt x="98503" y="67366"/>
                  </a:cubicBezTo>
                  <a:cubicBezTo>
                    <a:pt x="96571" y="65261"/>
                    <a:pt x="98503" y="61050"/>
                    <a:pt x="98503" y="58950"/>
                  </a:cubicBezTo>
                  <a:cubicBezTo>
                    <a:pt x="98503" y="58950"/>
                    <a:pt x="96571" y="58950"/>
                    <a:pt x="96571" y="56844"/>
                  </a:cubicBezTo>
                  <a:cubicBezTo>
                    <a:pt x="96571" y="54738"/>
                    <a:pt x="96571" y="54738"/>
                    <a:pt x="94639" y="52633"/>
                  </a:cubicBezTo>
                  <a:cubicBezTo>
                    <a:pt x="96571" y="50527"/>
                    <a:pt x="88842" y="42105"/>
                    <a:pt x="90774" y="40000"/>
                  </a:cubicBezTo>
                  <a:cubicBezTo>
                    <a:pt x="90774" y="37894"/>
                    <a:pt x="88842" y="37894"/>
                    <a:pt x="88842" y="35788"/>
                  </a:cubicBezTo>
                  <a:cubicBezTo>
                    <a:pt x="86915" y="33683"/>
                    <a:pt x="86915" y="31577"/>
                    <a:pt x="86915" y="29472"/>
                  </a:cubicBezTo>
                  <a:cubicBezTo>
                    <a:pt x="84983" y="23155"/>
                    <a:pt x="83051" y="21050"/>
                    <a:pt x="79186" y="18950"/>
                  </a:cubicBezTo>
                  <a:cubicBezTo>
                    <a:pt x="75322" y="16844"/>
                    <a:pt x="71463" y="16844"/>
                    <a:pt x="69531" y="12633"/>
                  </a:cubicBezTo>
                  <a:cubicBezTo>
                    <a:pt x="67599" y="10527"/>
                    <a:pt x="67599" y="10527"/>
                    <a:pt x="65667" y="10527"/>
                  </a:cubicBezTo>
                  <a:cubicBezTo>
                    <a:pt x="65667" y="8422"/>
                    <a:pt x="61802" y="8422"/>
                    <a:pt x="61802" y="10527"/>
                  </a:cubicBezTo>
                  <a:cubicBezTo>
                    <a:pt x="61802" y="8422"/>
                    <a:pt x="61802" y="6316"/>
                    <a:pt x="61802" y="4211"/>
                  </a:cubicBezTo>
                  <a:cubicBezTo>
                    <a:pt x="61802" y="4211"/>
                    <a:pt x="61802" y="0"/>
                    <a:pt x="61802" y="0"/>
                  </a:cubicBezTo>
                  <a:cubicBezTo>
                    <a:pt x="61802" y="0"/>
                    <a:pt x="63734" y="0"/>
                    <a:pt x="61802" y="0"/>
                  </a:cubicBezTo>
                  <a:cubicBezTo>
                    <a:pt x="61802" y="0"/>
                    <a:pt x="57943" y="2105"/>
                    <a:pt x="57943" y="2105"/>
                  </a:cubicBezTo>
                  <a:cubicBezTo>
                    <a:pt x="56011" y="2105"/>
                    <a:pt x="56011" y="0"/>
                    <a:pt x="54079" y="2105"/>
                  </a:cubicBezTo>
                  <a:cubicBezTo>
                    <a:pt x="54079" y="4211"/>
                    <a:pt x="54079" y="8422"/>
                    <a:pt x="52147" y="10527"/>
                  </a:cubicBezTo>
                  <a:cubicBezTo>
                    <a:pt x="50215" y="12633"/>
                    <a:pt x="48282" y="10527"/>
                    <a:pt x="46356" y="12633"/>
                  </a:cubicBezTo>
                  <a:cubicBezTo>
                    <a:pt x="44423" y="12633"/>
                    <a:pt x="46356" y="16844"/>
                    <a:pt x="44423" y="16844"/>
                  </a:cubicBezTo>
                  <a:cubicBezTo>
                    <a:pt x="44423" y="18950"/>
                    <a:pt x="42491" y="18950"/>
                    <a:pt x="38627" y="18950"/>
                  </a:cubicBezTo>
                  <a:cubicBezTo>
                    <a:pt x="38627" y="16844"/>
                    <a:pt x="38627" y="14738"/>
                    <a:pt x="36695" y="12633"/>
                  </a:cubicBezTo>
                  <a:cubicBezTo>
                    <a:pt x="34762" y="12633"/>
                    <a:pt x="34762" y="12633"/>
                    <a:pt x="32836" y="12633"/>
                  </a:cubicBezTo>
                  <a:cubicBezTo>
                    <a:pt x="30904" y="12633"/>
                    <a:pt x="32836" y="14738"/>
                    <a:pt x="30904" y="16844"/>
                  </a:cubicBezTo>
                  <a:cubicBezTo>
                    <a:pt x="30904" y="16844"/>
                    <a:pt x="27039" y="18950"/>
                    <a:pt x="27039" y="18950"/>
                  </a:cubicBezTo>
                  <a:cubicBezTo>
                    <a:pt x="23175" y="18950"/>
                    <a:pt x="23175" y="12633"/>
                    <a:pt x="19316" y="14738"/>
                  </a:cubicBezTo>
                  <a:cubicBezTo>
                    <a:pt x="19316" y="16844"/>
                    <a:pt x="19316" y="18950"/>
                    <a:pt x="17384" y="16844"/>
                  </a:cubicBezTo>
                  <a:cubicBezTo>
                    <a:pt x="17384" y="16844"/>
                    <a:pt x="15452" y="10527"/>
                    <a:pt x="15452" y="10527"/>
                  </a:cubicBezTo>
                  <a:cubicBezTo>
                    <a:pt x="13519" y="8422"/>
                    <a:pt x="13519" y="4211"/>
                    <a:pt x="9655" y="4211"/>
                  </a:cubicBezTo>
                  <a:cubicBezTo>
                    <a:pt x="9655" y="4211"/>
                    <a:pt x="3864" y="4211"/>
                    <a:pt x="3864" y="6316"/>
                  </a:cubicBezTo>
                  <a:cubicBezTo>
                    <a:pt x="1932" y="6316"/>
                    <a:pt x="1932" y="10527"/>
                    <a:pt x="0" y="12633"/>
                  </a:cubicBezTo>
                  <a:cubicBezTo>
                    <a:pt x="3864" y="12633"/>
                    <a:pt x="7723" y="18950"/>
                    <a:pt x="9655" y="18950"/>
                  </a:cubicBezTo>
                  <a:cubicBezTo>
                    <a:pt x="13519" y="21050"/>
                    <a:pt x="13519" y="21050"/>
                    <a:pt x="15452" y="25261"/>
                  </a:cubicBezTo>
                  <a:cubicBezTo>
                    <a:pt x="15452" y="29472"/>
                    <a:pt x="19316" y="29472"/>
                    <a:pt x="23175" y="29472"/>
                  </a:cubicBezTo>
                  <a:cubicBezTo>
                    <a:pt x="23175" y="31577"/>
                    <a:pt x="25107" y="29472"/>
                    <a:pt x="25107" y="29472"/>
                  </a:cubicBezTo>
                  <a:cubicBezTo>
                    <a:pt x="27039" y="29472"/>
                    <a:pt x="27039" y="31577"/>
                    <a:pt x="27039" y="31577"/>
                  </a:cubicBezTo>
                  <a:cubicBezTo>
                    <a:pt x="27039" y="31577"/>
                    <a:pt x="27039" y="29472"/>
                    <a:pt x="28971" y="31577"/>
                  </a:cubicBezTo>
                  <a:cubicBezTo>
                    <a:pt x="28971" y="33683"/>
                    <a:pt x="30904" y="35788"/>
                    <a:pt x="30904" y="37894"/>
                  </a:cubicBezTo>
                  <a:cubicBezTo>
                    <a:pt x="30904" y="37894"/>
                    <a:pt x="38627" y="37894"/>
                    <a:pt x="38627" y="37894"/>
                  </a:cubicBezTo>
                  <a:cubicBezTo>
                    <a:pt x="40559" y="40000"/>
                    <a:pt x="38627" y="46316"/>
                    <a:pt x="36695" y="46316"/>
                  </a:cubicBezTo>
                  <a:cubicBezTo>
                    <a:pt x="36695" y="48422"/>
                    <a:pt x="32836" y="52633"/>
                    <a:pt x="34762" y="54738"/>
                  </a:cubicBezTo>
                  <a:cubicBezTo>
                    <a:pt x="38627" y="56844"/>
                    <a:pt x="38627" y="52633"/>
                    <a:pt x="40559" y="54738"/>
                  </a:cubicBezTo>
                  <a:cubicBezTo>
                    <a:pt x="40559" y="54738"/>
                    <a:pt x="42491" y="58950"/>
                    <a:pt x="42491" y="58950"/>
                  </a:cubicBezTo>
                  <a:cubicBezTo>
                    <a:pt x="42491" y="61050"/>
                    <a:pt x="40559" y="61050"/>
                    <a:pt x="40559" y="63155"/>
                  </a:cubicBezTo>
                  <a:cubicBezTo>
                    <a:pt x="42491" y="67366"/>
                    <a:pt x="44423" y="67366"/>
                    <a:pt x="48282" y="67366"/>
                  </a:cubicBezTo>
                  <a:cubicBezTo>
                    <a:pt x="52147" y="67366"/>
                    <a:pt x="50215" y="67366"/>
                    <a:pt x="52147" y="63155"/>
                  </a:cubicBezTo>
                  <a:cubicBezTo>
                    <a:pt x="52147" y="61050"/>
                    <a:pt x="54079" y="58950"/>
                    <a:pt x="56011" y="61050"/>
                  </a:cubicBezTo>
                  <a:cubicBezTo>
                    <a:pt x="59876" y="61050"/>
                    <a:pt x="63734" y="71577"/>
                    <a:pt x="59876" y="73683"/>
                  </a:cubicBezTo>
                  <a:cubicBezTo>
                    <a:pt x="57943" y="71577"/>
                    <a:pt x="48282" y="67366"/>
                    <a:pt x="48282" y="71577"/>
                  </a:cubicBezTo>
                  <a:cubicBezTo>
                    <a:pt x="48282" y="73683"/>
                    <a:pt x="50215" y="73683"/>
                    <a:pt x="50215" y="73683"/>
                  </a:cubicBezTo>
                  <a:cubicBezTo>
                    <a:pt x="50215" y="75788"/>
                    <a:pt x="50215" y="77894"/>
                    <a:pt x="50215" y="80000"/>
                  </a:cubicBezTo>
                  <a:cubicBezTo>
                    <a:pt x="48282" y="82105"/>
                    <a:pt x="44423" y="84211"/>
                    <a:pt x="44423" y="88422"/>
                  </a:cubicBezTo>
                  <a:cubicBezTo>
                    <a:pt x="44423" y="90527"/>
                    <a:pt x="46356" y="92633"/>
                    <a:pt x="48282" y="94738"/>
                  </a:cubicBezTo>
                  <a:cubicBezTo>
                    <a:pt x="50215" y="96844"/>
                    <a:pt x="50215" y="96844"/>
                    <a:pt x="52147" y="96844"/>
                  </a:cubicBezTo>
                  <a:cubicBezTo>
                    <a:pt x="52147" y="96844"/>
                    <a:pt x="52147" y="96844"/>
                    <a:pt x="54079" y="96844"/>
                  </a:cubicBezTo>
                  <a:cubicBezTo>
                    <a:pt x="57943" y="101050"/>
                    <a:pt x="50215" y="103155"/>
                    <a:pt x="52147" y="107366"/>
                  </a:cubicBezTo>
                  <a:cubicBezTo>
                    <a:pt x="54079" y="109472"/>
                    <a:pt x="59876" y="107366"/>
                    <a:pt x="61802" y="107366"/>
                  </a:cubicBezTo>
                  <a:cubicBezTo>
                    <a:pt x="63734" y="107366"/>
                    <a:pt x="65667" y="107366"/>
                    <a:pt x="65667" y="107366"/>
                  </a:cubicBezTo>
                  <a:cubicBezTo>
                    <a:pt x="65667" y="107366"/>
                    <a:pt x="65667" y="109472"/>
                    <a:pt x="65667" y="109472"/>
                  </a:cubicBezTo>
                  <a:cubicBezTo>
                    <a:pt x="67599" y="109472"/>
                    <a:pt x="69531" y="111577"/>
                    <a:pt x="71463" y="111577"/>
                  </a:cubicBezTo>
                  <a:cubicBezTo>
                    <a:pt x="71463" y="111577"/>
                    <a:pt x="75322" y="109472"/>
                    <a:pt x="77254" y="109472"/>
                  </a:cubicBezTo>
                  <a:cubicBezTo>
                    <a:pt x="77254" y="111577"/>
                    <a:pt x="79186" y="113683"/>
                    <a:pt x="79186" y="113683"/>
                  </a:cubicBezTo>
                  <a:cubicBezTo>
                    <a:pt x="83051" y="117894"/>
                    <a:pt x="83051" y="115788"/>
                    <a:pt x="86915" y="115788"/>
                  </a:cubicBezTo>
                  <a:cubicBezTo>
                    <a:pt x="88842" y="115788"/>
                    <a:pt x="88842" y="117894"/>
                    <a:pt x="88842" y="120000"/>
                  </a:cubicBezTo>
                  <a:cubicBezTo>
                    <a:pt x="90774" y="117894"/>
                    <a:pt x="92706" y="120000"/>
                    <a:pt x="94639" y="117894"/>
                  </a:cubicBezTo>
                  <a:cubicBezTo>
                    <a:pt x="94639" y="117894"/>
                    <a:pt x="92706" y="115788"/>
                    <a:pt x="94639" y="115788"/>
                  </a:cubicBezTo>
                  <a:cubicBezTo>
                    <a:pt x="94639" y="113683"/>
                    <a:pt x="98503" y="115788"/>
                    <a:pt x="98503" y="113683"/>
                  </a:cubicBezTo>
                  <a:cubicBezTo>
                    <a:pt x="98503" y="113683"/>
                    <a:pt x="96571" y="111577"/>
                    <a:pt x="98503" y="111577"/>
                  </a:cubicBezTo>
                  <a:cubicBezTo>
                    <a:pt x="98503" y="109472"/>
                    <a:pt x="100435" y="111577"/>
                    <a:pt x="102362" y="109472"/>
                  </a:cubicBezTo>
                  <a:cubicBezTo>
                    <a:pt x="102362" y="109472"/>
                    <a:pt x="102362" y="109472"/>
                    <a:pt x="102362" y="107366"/>
                  </a:cubicBezTo>
                  <a:cubicBezTo>
                    <a:pt x="102362" y="107366"/>
                    <a:pt x="104294" y="107366"/>
                    <a:pt x="104294" y="107366"/>
                  </a:cubicBezTo>
                  <a:cubicBezTo>
                    <a:pt x="104294" y="103155"/>
                    <a:pt x="104294" y="101050"/>
                    <a:pt x="108158" y="101050"/>
                  </a:cubicBezTo>
                  <a:cubicBezTo>
                    <a:pt x="106226" y="98950"/>
                    <a:pt x="104294" y="96844"/>
                    <a:pt x="102362" y="94738"/>
                  </a:cubicBezTo>
                  <a:cubicBezTo>
                    <a:pt x="100435" y="92633"/>
                    <a:pt x="94639" y="94738"/>
                    <a:pt x="94639" y="90527"/>
                  </a:cubicBezTo>
                  <a:cubicBezTo>
                    <a:pt x="96571" y="94738"/>
                    <a:pt x="96571" y="88422"/>
                    <a:pt x="92706" y="86316"/>
                  </a:cubicBezTo>
                  <a:cubicBezTo>
                    <a:pt x="90774" y="86316"/>
                    <a:pt x="88842" y="86316"/>
                    <a:pt x="86915" y="88422"/>
                  </a:cubicBezTo>
                  <a:cubicBezTo>
                    <a:pt x="84983" y="90527"/>
                    <a:pt x="81119" y="90527"/>
                    <a:pt x="79186" y="88422"/>
                  </a:cubicBezTo>
                  <a:cubicBezTo>
                    <a:pt x="77254" y="86316"/>
                    <a:pt x="73395" y="84211"/>
                    <a:pt x="75322" y="82105"/>
                  </a:cubicBezTo>
                  <a:cubicBezTo>
                    <a:pt x="73395" y="80000"/>
                    <a:pt x="71463" y="80000"/>
                    <a:pt x="71463" y="82105"/>
                  </a:cubicBezTo>
                  <a:cubicBezTo>
                    <a:pt x="71463" y="80000"/>
                    <a:pt x="73395" y="77894"/>
                    <a:pt x="71463" y="77894"/>
                  </a:cubicBezTo>
                  <a:cubicBezTo>
                    <a:pt x="73395" y="77894"/>
                    <a:pt x="77254" y="77894"/>
                    <a:pt x="77254" y="82105"/>
                  </a:cubicBezTo>
                  <a:cubicBezTo>
                    <a:pt x="77254" y="82105"/>
                    <a:pt x="77254" y="82105"/>
                    <a:pt x="77254" y="82105"/>
                  </a:cubicBezTo>
                  <a:cubicBezTo>
                    <a:pt x="77254" y="84211"/>
                    <a:pt x="79186" y="86316"/>
                    <a:pt x="81119" y="88422"/>
                  </a:cubicBezTo>
                  <a:cubicBezTo>
                    <a:pt x="83051" y="90527"/>
                    <a:pt x="84983" y="88422"/>
                    <a:pt x="86915" y="86316"/>
                  </a:cubicBezTo>
                  <a:cubicBezTo>
                    <a:pt x="90774" y="84211"/>
                    <a:pt x="92706" y="84211"/>
                    <a:pt x="96571" y="86316"/>
                  </a:cubicBezTo>
                  <a:cubicBezTo>
                    <a:pt x="98503" y="88422"/>
                    <a:pt x="98503" y="90527"/>
                    <a:pt x="100435" y="90527"/>
                  </a:cubicBezTo>
                  <a:cubicBezTo>
                    <a:pt x="100435" y="90527"/>
                    <a:pt x="100435" y="92633"/>
                    <a:pt x="102362" y="92633"/>
                  </a:cubicBezTo>
                  <a:cubicBezTo>
                    <a:pt x="104294" y="92633"/>
                    <a:pt x="106226" y="90527"/>
                    <a:pt x="106226" y="90527"/>
                  </a:cubicBezTo>
                  <a:cubicBezTo>
                    <a:pt x="108158" y="90527"/>
                    <a:pt x="110091" y="92633"/>
                    <a:pt x="112023" y="92633"/>
                  </a:cubicBezTo>
                  <a:cubicBezTo>
                    <a:pt x="112023" y="92633"/>
                    <a:pt x="121678" y="98950"/>
                    <a:pt x="119746" y="947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79" name="Shape 2579"/>
            <p:cNvSpPr/>
            <p:nvPr/>
          </p:nvSpPr>
          <p:spPr>
            <a:xfrm>
              <a:off x="4260760" y="85857"/>
              <a:ext cx="5211674" cy="4104363"/>
            </a:xfrm>
            <a:custGeom>
              <a:avLst/>
              <a:gdLst/>
              <a:ahLst/>
              <a:cxnLst/>
              <a:rect l="0" t="0" r="0" b="0"/>
              <a:pathLst>
                <a:path w="120000" h="120000" extrusionOk="0">
                  <a:moveTo>
                    <a:pt x="120000" y="19669"/>
                  </a:moveTo>
                  <a:cubicBezTo>
                    <a:pt x="120000" y="19196"/>
                    <a:pt x="119627" y="18723"/>
                    <a:pt x="119255" y="18723"/>
                  </a:cubicBezTo>
                  <a:cubicBezTo>
                    <a:pt x="119255" y="18723"/>
                    <a:pt x="119255" y="18256"/>
                    <a:pt x="118883" y="18256"/>
                  </a:cubicBezTo>
                  <a:cubicBezTo>
                    <a:pt x="118883" y="18256"/>
                    <a:pt x="118883" y="17783"/>
                    <a:pt x="118516" y="17783"/>
                  </a:cubicBezTo>
                  <a:cubicBezTo>
                    <a:pt x="118516" y="17311"/>
                    <a:pt x="118144" y="16838"/>
                    <a:pt x="117772" y="16371"/>
                  </a:cubicBezTo>
                  <a:cubicBezTo>
                    <a:pt x="117400" y="15426"/>
                    <a:pt x="117027" y="14958"/>
                    <a:pt x="116283" y="14486"/>
                  </a:cubicBezTo>
                  <a:cubicBezTo>
                    <a:pt x="115544" y="14486"/>
                    <a:pt x="115911" y="14486"/>
                    <a:pt x="115911" y="15426"/>
                  </a:cubicBezTo>
                  <a:cubicBezTo>
                    <a:pt x="115544" y="15426"/>
                    <a:pt x="115544" y="15426"/>
                    <a:pt x="115544" y="15426"/>
                  </a:cubicBezTo>
                  <a:cubicBezTo>
                    <a:pt x="115172" y="15898"/>
                    <a:pt x="115172" y="15898"/>
                    <a:pt x="115172" y="15898"/>
                  </a:cubicBezTo>
                  <a:cubicBezTo>
                    <a:pt x="114800" y="16371"/>
                    <a:pt x="114800" y="16838"/>
                    <a:pt x="114055" y="16838"/>
                  </a:cubicBezTo>
                  <a:cubicBezTo>
                    <a:pt x="113683" y="16838"/>
                    <a:pt x="113683" y="16838"/>
                    <a:pt x="113311" y="16838"/>
                  </a:cubicBezTo>
                  <a:cubicBezTo>
                    <a:pt x="113311" y="16838"/>
                    <a:pt x="113311" y="17311"/>
                    <a:pt x="112938" y="17311"/>
                  </a:cubicBezTo>
                  <a:cubicBezTo>
                    <a:pt x="112572" y="17311"/>
                    <a:pt x="112200" y="17311"/>
                    <a:pt x="111827" y="16838"/>
                  </a:cubicBezTo>
                  <a:cubicBezTo>
                    <a:pt x="111827" y="16838"/>
                    <a:pt x="110711" y="17311"/>
                    <a:pt x="110711" y="17311"/>
                  </a:cubicBezTo>
                  <a:cubicBezTo>
                    <a:pt x="110338" y="17311"/>
                    <a:pt x="110711" y="17783"/>
                    <a:pt x="110338" y="17783"/>
                  </a:cubicBezTo>
                  <a:cubicBezTo>
                    <a:pt x="110338" y="17783"/>
                    <a:pt x="109966" y="18256"/>
                    <a:pt x="109600" y="17783"/>
                  </a:cubicBezTo>
                  <a:cubicBezTo>
                    <a:pt x="109227" y="17783"/>
                    <a:pt x="109227" y="17783"/>
                    <a:pt x="109227" y="17311"/>
                  </a:cubicBezTo>
                  <a:cubicBezTo>
                    <a:pt x="108855" y="17311"/>
                    <a:pt x="108483" y="17311"/>
                    <a:pt x="108111" y="17311"/>
                  </a:cubicBezTo>
                  <a:cubicBezTo>
                    <a:pt x="108111" y="17311"/>
                    <a:pt x="107738" y="16838"/>
                    <a:pt x="107366" y="16838"/>
                  </a:cubicBezTo>
                  <a:cubicBezTo>
                    <a:pt x="106994" y="16371"/>
                    <a:pt x="106627" y="15898"/>
                    <a:pt x="106627" y="15426"/>
                  </a:cubicBezTo>
                  <a:cubicBezTo>
                    <a:pt x="106255" y="14486"/>
                    <a:pt x="105883" y="14013"/>
                    <a:pt x="105883" y="13540"/>
                  </a:cubicBezTo>
                  <a:cubicBezTo>
                    <a:pt x="105883" y="13073"/>
                    <a:pt x="106255" y="13073"/>
                    <a:pt x="106255" y="13073"/>
                  </a:cubicBezTo>
                  <a:cubicBezTo>
                    <a:pt x="106255" y="12601"/>
                    <a:pt x="105883" y="11661"/>
                    <a:pt x="105883" y="11188"/>
                  </a:cubicBezTo>
                  <a:cubicBezTo>
                    <a:pt x="105883" y="11188"/>
                    <a:pt x="105511" y="10715"/>
                    <a:pt x="105511" y="10248"/>
                  </a:cubicBezTo>
                  <a:cubicBezTo>
                    <a:pt x="105883" y="9776"/>
                    <a:pt x="105883" y="10248"/>
                    <a:pt x="106255" y="9776"/>
                  </a:cubicBezTo>
                  <a:cubicBezTo>
                    <a:pt x="106255" y="8830"/>
                    <a:pt x="105883" y="9303"/>
                    <a:pt x="105511" y="8830"/>
                  </a:cubicBezTo>
                  <a:cubicBezTo>
                    <a:pt x="105138" y="8830"/>
                    <a:pt x="104766" y="8363"/>
                    <a:pt x="104766" y="7891"/>
                  </a:cubicBezTo>
                  <a:cubicBezTo>
                    <a:pt x="103283" y="6005"/>
                    <a:pt x="104022" y="8830"/>
                    <a:pt x="102911" y="9303"/>
                  </a:cubicBezTo>
                  <a:cubicBezTo>
                    <a:pt x="102166" y="9303"/>
                    <a:pt x="102166" y="8363"/>
                    <a:pt x="101794" y="7891"/>
                  </a:cubicBezTo>
                  <a:cubicBezTo>
                    <a:pt x="101050" y="7418"/>
                    <a:pt x="100311" y="6951"/>
                    <a:pt x="99938" y="6478"/>
                  </a:cubicBezTo>
                  <a:cubicBezTo>
                    <a:pt x="99194" y="6005"/>
                    <a:pt x="100683" y="5066"/>
                    <a:pt x="101050" y="4593"/>
                  </a:cubicBezTo>
                  <a:cubicBezTo>
                    <a:pt x="101422" y="4120"/>
                    <a:pt x="102166" y="3180"/>
                    <a:pt x="102166" y="2708"/>
                  </a:cubicBezTo>
                  <a:cubicBezTo>
                    <a:pt x="102166" y="2241"/>
                    <a:pt x="102166" y="2241"/>
                    <a:pt x="101794" y="1768"/>
                  </a:cubicBezTo>
                  <a:cubicBezTo>
                    <a:pt x="101794" y="1295"/>
                    <a:pt x="101422" y="823"/>
                    <a:pt x="101050" y="355"/>
                  </a:cubicBezTo>
                  <a:cubicBezTo>
                    <a:pt x="100311" y="-116"/>
                    <a:pt x="100683" y="-116"/>
                    <a:pt x="99938" y="355"/>
                  </a:cubicBezTo>
                  <a:cubicBezTo>
                    <a:pt x="99194" y="355"/>
                    <a:pt x="98822" y="-116"/>
                    <a:pt x="98077" y="355"/>
                  </a:cubicBezTo>
                  <a:cubicBezTo>
                    <a:pt x="97338" y="1295"/>
                    <a:pt x="96594" y="3180"/>
                    <a:pt x="95850" y="4120"/>
                  </a:cubicBezTo>
                  <a:cubicBezTo>
                    <a:pt x="95111" y="4593"/>
                    <a:pt x="94738" y="4593"/>
                    <a:pt x="94738" y="5533"/>
                  </a:cubicBezTo>
                  <a:cubicBezTo>
                    <a:pt x="95111" y="6478"/>
                    <a:pt x="95111" y="6478"/>
                    <a:pt x="95477" y="6005"/>
                  </a:cubicBezTo>
                  <a:cubicBezTo>
                    <a:pt x="96594" y="6005"/>
                    <a:pt x="96594" y="5533"/>
                    <a:pt x="96966" y="6005"/>
                  </a:cubicBezTo>
                  <a:cubicBezTo>
                    <a:pt x="97711" y="6478"/>
                    <a:pt x="97711" y="6951"/>
                    <a:pt x="97711" y="7418"/>
                  </a:cubicBezTo>
                  <a:cubicBezTo>
                    <a:pt x="97338" y="8830"/>
                    <a:pt x="97338" y="8363"/>
                    <a:pt x="97711" y="9303"/>
                  </a:cubicBezTo>
                  <a:cubicBezTo>
                    <a:pt x="98077" y="9303"/>
                    <a:pt x="98077" y="9776"/>
                    <a:pt x="98077" y="10248"/>
                  </a:cubicBezTo>
                  <a:cubicBezTo>
                    <a:pt x="98077" y="10715"/>
                    <a:pt x="97711" y="10715"/>
                    <a:pt x="97711" y="10715"/>
                  </a:cubicBezTo>
                  <a:cubicBezTo>
                    <a:pt x="97711" y="11188"/>
                    <a:pt x="97711" y="11188"/>
                    <a:pt x="97711" y="11661"/>
                  </a:cubicBezTo>
                  <a:cubicBezTo>
                    <a:pt x="97338" y="12128"/>
                    <a:pt x="96966" y="12128"/>
                    <a:pt x="96594" y="12601"/>
                  </a:cubicBezTo>
                  <a:cubicBezTo>
                    <a:pt x="95850" y="13073"/>
                    <a:pt x="95111" y="14013"/>
                    <a:pt x="94738" y="14958"/>
                  </a:cubicBezTo>
                  <a:cubicBezTo>
                    <a:pt x="94738" y="15426"/>
                    <a:pt x="94738" y="16371"/>
                    <a:pt x="94366" y="16371"/>
                  </a:cubicBezTo>
                  <a:cubicBezTo>
                    <a:pt x="94366" y="17311"/>
                    <a:pt x="93994" y="17311"/>
                    <a:pt x="93994" y="17783"/>
                  </a:cubicBezTo>
                  <a:cubicBezTo>
                    <a:pt x="93622" y="17783"/>
                    <a:pt x="93622" y="19196"/>
                    <a:pt x="93622" y="19196"/>
                  </a:cubicBezTo>
                  <a:cubicBezTo>
                    <a:pt x="93250" y="20136"/>
                    <a:pt x="92877" y="20136"/>
                    <a:pt x="92877" y="20608"/>
                  </a:cubicBezTo>
                  <a:cubicBezTo>
                    <a:pt x="92505" y="21081"/>
                    <a:pt x="92877" y="21548"/>
                    <a:pt x="92505" y="22021"/>
                  </a:cubicBezTo>
                  <a:cubicBezTo>
                    <a:pt x="92138" y="22966"/>
                    <a:pt x="91766" y="22966"/>
                    <a:pt x="91766" y="23906"/>
                  </a:cubicBezTo>
                  <a:cubicBezTo>
                    <a:pt x="91394" y="24379"/>
                    <a:pt x="91022" y="24846"/>
                    <a:pt x="91394" y="25319"/>
                  </a:cubicBezTo>
                  <a:cubicBezTo>
                    <a:pt x="91766" y="25319"/>
                    <a:pt x="91766" y="24846"/>
                    <a:pt x="92138" y="25319"/>
                  </a:cubicBezTo>
                  <a:cubicBezTo>
                    <a:pt x="92138" y="25319"/>
                    <a:pt x="92138" y="26731"/>
                    <a:pt x="92138" y="26731"/>
                  </a:cubicBezTo>
                  <a:cubicBezTo>
                    <a:pt x="91766" y="28144"/>
                    <a:pt x="91022" y="28144"/>
                    <a:pt x="90277" y="28144"/>
                  </a:cubicBezTo>
                  <a:cubicBezTo>
                    <a:pt x="88794" y="28144"/>
                    <a:pt x="88050" y="29556"/>
                    <a:pt x="87305" y="30501"/>
                  </a:cubicBezTo>
                  <a:cubicBezTo>
                    <a:pt x="86561" y="30974"/>
                    <a:pt x="85822" y="31914"/>
                    <a:pt x="85450" y="31914"/>
                  </a:cubicBezTo>
                  <a:cubicBezTo>
                    <a:pt x="85077" y="31914"/>
                    <a:pt x="84705" y="31441"/>
                    <a:pt x="84333" y="31441"/>
                  </a:cubicBezTo>
                  <a:cubicBezTo>
                    <a:pt x="83961" y="30974"/>
                    <a:pt x="83588" y="30974"/>
                    <a:pt x="83222" y="30974"/>
                  </a:cubicBezTo>
                  <a:cubicBezTo>
                    <a:pt x="82477" y="30974"/>
                    <a:pt x="81361" y="30029"/>
                    <a:pt x="80988" y="29556"/>
                  </a:cubicBezTo>
                  <a:cubicBezTo>
                    <a:pt x="80250" y="30974"/>
                    <a:pt x="79877" y="32854"/>
                    <a:pt x="79133" y="34272"/>
                  </a:cubicBezTo>
                  <a:cubicBezTo>
                    <a:pt x="78761" y="35684"/>
                    <a:pt x="78388" y="37097"/>
                    <a:pt x="78016" y="38036"/>
                  </a:cubicBezTo>
                  <a:cubicBezTo>
                    <a:pt x="78016" y="38982"/>
                    <a:pt x="77277" y="39449"/>
                    <a:pt x="77277" y="39922"/>
                  </a:cubicBezTo>
                  <a:cubicBezTo>
                    <a:pt x="77277" y="40861"/>
                    <a:pt x="77644" y="41807"/>
                    <a:pt x="77277" y="42279"/>
                  </a:cubicBezTo>
                  <a:cubicBezTo>
                    <a:pt x="76905" y="42747"/>
                    <a:pt x="76161" y="42279"/>
                    <a:pt x="76161" y="43219"/>
                  </a:cubicBezTo>
                  <a:cubicBezTo>
                    <a:pt x="75788" y="43692"/>
                    <a:pt x="76161" y="44632"/>
                    <a:pt x="76533" y="45104"/>
                  </a:cubicBezTo>
                  <a:cubicBezTo>
                    <a:pt x="76533" y="45572"/>
                    <a:pt x="77277" y="46517"/>
                    <a:pt x="78016" y="46517"/>
                  </a:cubicBezTo>
                  <a:cubicBezTo>
                    <a:pt x="78388" y="46044"/>
                    <a:pt x="78388" y="45104"/>
                    <a:pt x="79133" y="45104"/>
                  </a:cubicBezTo>
                  <a:cubicBezTo>
                    <a:pt x="79505" y="45104"/>
                    <a:pt x="79877" y="45104"/>
                    <a:pt x="80250" y="45104"/>
                  </a:cubicBezTo>
                  <a:cubicBezTo>
                    <a:pt x="80616" y="45104"/>
                    <a:pt x="80988" y="45104"/>
                    <a:pt x="80988" y="45104"/>
                  </a:cubicBezTo>
                  <a:cubicBezTo>
                    <a:pt x="81733" y="45104"/>
                    <a:pt x="82105" y="45104"/>
                    <a:pt x="82477" y="45572"/>
                  </a:cubicBezTo>
                  <a:cubicBezTo>
                    <a:pt x="83222" y="46044"/>
                    <a:pt x="83222" y="46990"/>
                    <a:pt x="83961" y="46517"/>
                  </a:cubicBezTo>
                  <a:cubicBezTo>
                    <a:pt x="84333" y="46044"/>
                    <a:pt x="84705" y="45104"/>
                    <a:pt x="85077" y="44632"/>
                  </a:cubicBezTo>
                  <a:cubicBezTo>
                    <a:pt x="85822" y="43692"/>
                    <a:pt x="86561" y="43692"/>
                    <a:pt x="87677" y="44159"/>
                  </a:cubicBezTo>
                  <a:cubicBezTo>
                    <a:pt x="88422" y="44159"/>
                    <a:pt x="88422" y="44159"/>
                    <a:pt x="89166" y="45104"/>
                  </a:cubicBezTo>
                  <a:cubicBezTo>
                    <a:pt x="89166" y="45572"/>
                    <a:pt x="89533" y="45572"/>
                    <a:pt x="89905" y="46044"/>
                  </a:cubicBezTo>
                  <a:cubicBezTo>
                    <a:pt x="89905" y="46044"/>
                    <a:pt x="90650" y="46517"/>
                    <a:pt x="90650" y="46517"/>
                  </a:cubicBezTo>
                  <a:cubicBezTo>
                    <a:pt x="91022" y="46990"/>
                    <a:pt x="91022" y="47457"/>
                    <a:pt x="91022" y="47929"/>
                  </a:cubicBezTo>
                  <a:cubicBezTo>
                    <a:pt x="91394" y="47929"/>
                    <a:pt x="92138" y="47929"/>
                    <a:pt x="91766" y="48402"/>
                  </a:cubicBezTo>
                  <a:cubicBezTo>
                    <a:pt x="92138" y="48869"/>
                    <a:pt x="92505" y="49342"/>
                    <a:pt x="92505" y="49815"/>
                  </a:cubicBezTo>
                  <a:cubicBezTo>
                    <a:pt x="92877" y="49815"/>
                    <a:pt x="93250" y="50287"/>
                    <a:pt x="93622" y="50754"/>
                  </a:cubicBezTo>
                  <a:cubicBezTo>
                    <a:pt x="93622" y="51227"/>
                    <a:pt x="93994" y="51700"/>
                    <a:pt x="93994" y="52640"/>
                  </a:cubicBezTo>
                  <a:cubicBezTo>
                    <a:pt x="94366" y="53112"/>
                    <a:pt x="94366" y="54052"/>
                    <a:pt x="93622" y="54525"/>
                  </a:cubicBezTo>
                  <a:cubicBezTo>
                    <a:pt x="93622" y="54525"/>
                    <a:pt x="93622" y="54997"/>
                    <a:pt x="93250" y="54997"/>
                  </a:cubicBezTo>
                  <a:cubicBezTo>
                    <a:pt x="93250" y="54997"/>
                    <a:pt x="92505" y="54997"/>
                    <a:pt x="92138" y="54525"/>
                  </a:cubicBezTo>
                  <a:cubicBezTo>
                    <a:pt x="91766" y="54525"/>
                    <a:pt x="91022" y="54525"/>
                    <a:pt x="90650" y="54525"/>
                  </a:cubicBezTo>
                  <a:cubicBezTo>
                    <a:pt x="90650" y="54052"/>
                    <a:pt x="90650" y="54052"/>
                    <a:pt x="90650" y="54052"/>
                  </a:cubicBezTo>
                  <a:cubicBezTo>
                    <a:pt x="90277" y="54052"/>
                    <a:pt x="90277" y="54052"/>
                    <a:pt x="90277" y="54052"/>
                  </a:cubicBezTo>
                  <a:cubicBezTo>
                    <a:pt x="90277" y="54052"/>
                    <a:pt x="89905" y="53579"/>
                    <a:pt x="89905" y="53579"/>
                  </a:cubicBezTo>
                  <a:cubicBezTo>
                    <a:pt x="89533" y="53579"/>
                    <a:pt x="89533" y="54052"/>
                    <a:pt x="89166" y="54052"/>
                  </a:cubicBezTo>
                  <a:cubicBezTo>
                    <a:pt x="88794" y="54525"/>
                    <a:pt x="88050" y="54052"/>
                    <a:pt x="87305" y="54052"/>
                  </a:cubicBezTo>
                  <a:cubicBezTo>
                    <a:pt x="86933" y="54052"/>
                    <a:pt x="86194" y="54997"/>
                    <a:pt x="85822" y="55465"/>
                  </a:cubicBezTo>
                  <a:cubicBezTo>
                    <a:pt x="85450" y="55465"/>
                    <a:pt x="85450" y="55465"/>
                    <a:pt x="84705" y="55465"/>
                  </a:cubicBezTo>
                  <a:cubicBezTo>
                    <a:pt x="84705" y="54997"/>
                    <a:pt x="84705" y="54997"/>
                    <a:pt x="84333" y="54997"/>
                  </a:cubicBezTo>
                  <a:cubicBezTo>
                    <a:pt x="84333" y="54997"/>
                    <a:pt x="83961" y="54997"/>
                    <a:pt x="83961" y="54997"/>
                  </a:cubicBezTo>
                  <a:cubicBezTo>
                    <a:pt x="83961" y="55465"/>
                    <a:pt x="83588" y="56410"/>
                    <a:pt x="83588" y="56877"/>
                  </a:cubicBezTo>
                  <a:cubicBezTo>
                    <a:pt x="83222" y="57350"/>
                    <a:pt x="82105" y="56410"/>
                    <a:pt x="81361" y="56410"/>
                  </a:cubicBezTo>
                  <a:cubicBezTo>
                    <a:pt x="80988" y="56410"/>
                    <a:pt x="80616" y="57350"/>
                    <a:pt x="80250" y="57350"/>
                  </a:cubicBezTo>
                  <a:cubicBezTo>
                    <a:pt x="79877" y="58295"/>
                    <a:pt x="79505" y="58762"/>
                    <a:pt x="79133" y="59708"/>
                  </a:cubicBezTo>
                  <a:cubicBezTo>
                    <a:pt x="79133" y="60175"/>
                    <a:pt x="79133" y="60647"/>
                    <a:pt x="79133" y="61120"/>
                  </a:cubicBezTo>
                  <a:cubicBezTo>
                    <a:pt x="78761" y="62060"/>
                    <a:pt x="78388" y="61587"/>
                    <a:pt x="78016" y="62060"/>
                  </a:cubicBezTo>
                  <a:cubicBezTo>
                    <a:pt x="77277" y="62533"/>
                    <a:pt x="77277" y="63472"/>
                    <a:pt x="76533" y="63472"/>
                  </a:cubicBezTo>
                  <a:cubicBezTo>
                    <a:pt x="75788" y="63945"/>
                    <a:pt x="75044" y="63945"/>
                    <a:pt x="74305" y="63945"/>
                  </a:cubicBezTo>
                  <a:cubicBezTo>
                    <a:pt x="73561" y="63945"/>
                    <a:pt x="73188" y="63472"/>
                    <a:pt x="72444" y="63945"/>
                  </a:cubicBezTo>
                  <a:cubicBezTo>
                    <a:pt x="71705" y="63945"/>
                    <a:pt x="72072" y="64885"/>
                    <a:pt x="71705" y="65357"/>
                  </a:cubicBezTo>
                  <a:cubicBezTo>
                    <a:pt x="70961" y="66303"/>
                    <a:pt x="69844" y="67243"/>
                    <a:pt x="69100" y="67715"/>
                  </a:cubicBezTo>
                  <a:cubicBezTo>
                    <a:pt x="68361" y="68655"/>
                    <a:pt x="68361" y="68655"/>
                    <a:pt x="67616" y="68655"/>
                  </a:cubicBezTo>
                  <a:cubicBezTo>
                    <a:pt x="67244" y="68655"/>
                    <a:pt x="66500" y="68655"/>
                    <a:pt x="65761" y="68182"/>
                  </a:cubicBezTo>
                  <a:cubicBezTo>
                    <a:pt x="65016" y="68182"/>
                    <a:pt x="64272" y="68182"/>
                    <a:pt x="63900" y="67715"/>
                  </a:cubicBezTo>
                  <a:cubicBezTo>
                    <a:pt x="63155" y="66770"/>
                    <a:pt x="63527" y="66303"/>
                    <a:pt x="62788" y="66303"/>
                  </a:cubicBezTo>
                  <a:cubicBezTo>
                    <a:pt x="61300" y="66303"/>
                    <a:pt x="60927" y="66303"/>
                    <a:pt x="60183" y="67715"/>
                  </a:cubicBezTo>
                  <a:cubicBezTo>
                    <a:pt x="59816" y="68655"/>
                    <a:pt x="59816" y="69128"/>
                    <a:pt x="59444" y="70068"/>
                  </a:cubicBezTo>
                  <a:cubicBezTo>
                    <a:pt x="59444" y="70540"/>
                    <a:pt x="59072" y="70540"/>
                    <a:pt x="59072" y="71013"/>
                  </a:cubicBezTo>
                  <a:cubicBezTo>
                    <a:pt x="58700" y="71953"/>
                    <a:pt x="59816" y="73365"/>
                    <a:pt x="60555" y="74311"/>
                  </a:cubicBezTo>
                  <a:cubicBezTo>
                    <a:pt x="60927" y="74778"/>
                    <a:pt x="61300" y="75250"/>
                    <a:pt x="61300" y="76190"/>
                  </a:cubicBezTo>
                  <a:cubicBezTo>
                    <a:pt x="61300" y="76663"/>
                    <a:pt x="60555" y="76663"/>
                    <a:pt x="60183" y="77136"/>
                  </a:cubicBezTo>
                  <a:cubicBezTo>
                    <a:pt x="59816" y="77603"/>
                    <a:pt x="59444" y="78075"/>
                    <a:pt x="58700" y="78075"/>
                  </a:cubicBezTo>
                  <a:cubicBezTo>
                    <a:pt x="58327" y="78548"/>
                    <a:pt x="57583" y="79021"/>
                    <a:pt x="56844" y="79488"/>
                  </a:cubicBezTo>
                  <a:cubicBezTo>
                    <a:pt x="56100" y="80900"/>
                    <a:pt x="55727" y="82318"/>
                    <a:pt x="54611" y="83258"/>
                  </a:cubicBezTo>
                  <a:cubicBezTo>
                    <a:pt x="54238" y="83731"/>
                    <a:pt x="53500" y="83731"/>
                    <a:pt x="53127" y="84198"/>
                  </a:cubicBezTo>
                  <a:cubicBezTo>
                    <a:pt x="52383" y="84671"/>
                    <a:pt x="51638" y="85143"/>
                    <a:pt x="51266" y="85143"/>
                  </a:cubicBezTo>
                  <a:cubicBezTo>
                    <a:pt x="50900" y="85611"/>
                    <a:pt x="50527" y="85611"/>
                    <a:pt x="50155" y="85611"/>
                  </a:cubicBezTo>
                  <a:cubicBezTo>
                    <a:pt x="49783" y="85611"/>
                    <a:pt x="49411" y="85611"/>
                    <a:pt x="49038" y="85611"/>
                  </a:cubicBezTo>
                  <a:cubicBezTo>
                    <a:pt x="48666" y="85611"/>
                    <a:pt x="48294" y="85611"/>
                    <a:pt x="48294" y="85611"/>
                  </a:cubicBezTo>
                  <a:cubicBezTo>
                    <a:pt x="47555" y="86083"/>
                    <a:pt x="46438" y="85611"/>
                    <a:pt x="45694" y="85611"/>
                  </a:cubicBezTo>
                  <a:cubicBezTo>
                    <a:pt x="44955" y="85611"/>
                    <a:pt x="44211" y="85611"/>
                    <a:pt x="43466" y="86083"/>
                  </a:cubicBezTo>
                  <a:cubicBezTo>
                    <a:pt x="41611" y="86083"/>
                    <a:pt x="40122" y="86556"/>
                    <a:pt x="38266" y="87496"/>
                  </a:cubicBezTo>
                  <a:cubicBezTo>
                    <a:pt x="36777" y="87968"/>
                    <a:pt x="35666" y="88908"/>
                    <a:pt x="34177" y="89854"/>
                  </a:cubicBezTo>
                  <a:cubicBezTo>
                    <a:pt x="33805" y="90326"/>
                    <a:pt x="33805" y="90326"/>
                    <a:pt x="33438" y="90326"/>
                  </a:cubicBezTo>
                  <a:cubicBezTo>
                    <a:pt x="33066" y="90793"/>
                    <a:pt x="32694" y="91266"/>
                    <a:pt x="32694" y="91266"/>
                  </a:cubicBezTo>
                  <a:cubicBezTo>
                    <a:pt x="32322" y="91739"/>
                    <a:pt x="31950" y="91266"/>
                    <a:pt x="31205" y="91266"/>
                  </a:cubicBezTo>
                  <a:cubicBezTo>
                    <a:pt x="30094" y="91266"/>
                    <a:pt x="30466" y="90793"/>
                    <a:pt x="30466" y="89381"/>
                  </a:cubicBezTo>
                  <a:cubicBezTo>
                    <a:pt x="29350" y="89854"/>
                    <a:pt x="27861" y="90326"/>
                    <a:pt x="27122" y="90326"/>
                  </a:cubicBezTo>
                  <a:cubicBezTo>
                    <a:pt x="26005" y="90326"/>
                    <a:pt x="25261" y="88908"/>
                    <a:pt x="24522" y="88908"/>
                  </a:cubicBezTo>
                  <a:cubicBezTo>
                    <a:pt x="23405" y="88441"/>
                    <a:pt x="22288" y="87968"/>
                    <a:pt x="21550" y="87968"/>
                  </a:cubicBezTo>
                  <a:cubicBezTo>
                    <a:pt x="21177" y="87496"/>
                    <a:pt x="20433" y="87496"/>
                    <a:pt x="20061" y="87496"/>
                  </a:cubicBezTo>
                  <a:cubicBezTo>
                    <a:pt x="19316" y="87029"/>
                    <a:pt x="19316" y="86083"/>
                    <a:pt x="18950" y="85611"/>
                  </a:cubicBezTo>
                  <a:cubicBezTo>
                    <a:pt x="18205" y="84671"/>
                    <a:pt x="17088" y="85143"/>
                    <a:pt x="15977" y="84671"/>
                  </a:cubicBezTo>
                  <a:cubicBezTo>
                    <a:pt x="15233" y="84671"/>
                    <a:pt x="14116" y="84198"/>
                    <a:pt x="13005" y="84198"/>
                  </a:cubicBezTo>
                  <a:cubicBezTo>
                    <a:pt x="11888" y="83731"/>
                    <a:pt x="11144" y="83731"/>
                    <a:pt x="10033" y="84198"/>
                  </a:cubicBezTo>
                  <a:cubicBezTo>
                    <a:pt x="8916" y="84671"/>
                    <a:pt x="7800" y="84198"/>
                    <a:pt x="6688" y="84198"/>
                  </a:cubicBezTo>
                  <a:cubicBezTo>
                    <a:pt x="4455" y="83731"/>
                    <a:pt x="2227" y="83258"/>
                    <a:pt x="0" y="83258"/>
                  </a:cubicBezTo>
                  <a:cubicBezTo>
                    <a:pt x="372" y="84671"/>
                    <a:pt x="744" y="86083"/>
                    <a:pt x="1483" y="87496"/>
                  </a:cubicBezTo>
                  <a:cubicBezTo>
                    <a:pt x="1855" y="88441"/>
                    <a:pt x="1855" y="89381"/>
                    <a:pt x="2227" y="90326"/>
                  </a:cubicBezTo>
                  <a:cubicBezTo>
                    <a:pt x="2600" y="91266"/>
                    <a:pt x="2600" y="91266"/>
                    <a:pt x="2227" y="91739"/>
                  </a:cubicBezTo>
                  <a:cubicBezTo>
                    <a:pt x="1855" y="92206"/>
                    <a:pt x="1855" y="92206"/>
                    <a:pt x="1855" y="92678"/>
                  </a:cubicBezTo>
                  <a:cubicBezTo>
                    <a:pt x="1855" y="93618"/>
                    <a:pt x="2600" y="94564"/>
                    <a:pt x="2972" y="94564"/>
                  </a:cubicBezTo>
                  <a:cubicBezTo>
                    <a:pt x="3344" y="95503"/>
                    <a:pt x="4455" y="95976"/>
                    <a:pt x="4455" y="96449"/>
                  </a:cubicBezTo>
                  <a:cubicBezTo>
                    <a:pt x="4827" y="97861"/>
                    <a:pt x="3344" y="99746"/>
                    <a:pt x="5572" y="98801"/>
                  </a:cubicBezTo>
                  <a:cubicBezTo>
                    <a:pt x="6316" y="98334"/>
                    <a:pt x="6688" y="97389"/>
                    <a:pt x="7427" y="96916"/>
                  </a:cubicBezTo>
                  <a:cubicBezTo>
                    <a:pt x="8172" y="96916"/>
                    <a:pt x="8544" y="96916"/>
                    <a:pt x="9288" y="96916"/>
                  </a:cubicBezTo>
                  <a:cubicBezTo>
                    <a:pt x="9661" y="96916"/>
                    <a:pt x="10033" y="96449"/>
                    <a:pt x="10400" y="96449"/>
                  </a:cubicBezTo>
                  <a:cubicBezTo>
                    <a:pt x="11516" y="95976"/>
                    <a:pt x="12261" y="96449"/>
                    <a:pt x="12261" y="97861"/>
                  </a:cubicBezTo>
                  <a:cubicBezTo>
                    <a:pt x="12633" y="98334"/>
                    <a:pt x="12261" y="98801"/>
                    <a:pt x="12261" y="99274"/>
                  </a:cubicBezTo>
                  <a:cubicBezTo>
                    <a:pt x="11888" y="99746"/>
                    <a:pt x="11516" y="100214"/>
                    <a:pt x="11516" y="100686"/>
                  </a:cubicBezTo>
                  <a:cubicBezTo>
                    <a:pt x="10772" y="102099"/>
                    <a:pt x="9661" y="102099"/>
                    <a:pt x="9288" y="103511"/>
                  </a:cubicBezTo>
                  <a:cubicBezTo>
                    <a:pt x="10400" y="103511"/>
                    <a:pt x="11888" y="103984"/>
                    <a:pt x="13005" y="105396"/>
                  </a:cubicBezTo>
                  <a:cubicBezTo>
                    <a:pt x="13005" y="105396"/>
                    <a:pt x="13005" y="105869"/>
                    <a:pt x="13005" y="105869"/>
                  </a:cubicBezTo>
                  <a:cubicBezTo>
                    <a:pt x="13005" y="105869"/>
                    <a:pt x="13372" y="105869"/>
                    <a:pt x="13372" y="105869"/>
                  </a:cubicBezTo>
                  <a:cubicBezTo>
                    <a:pt x="13372" y="105869"/>
                    <a:pt x="13744" y="106342"/>
                    <a:pt x="13744" y="106342"/>
                  </a:cubicBezTo>
                  <a:cubicBezTo>
                    <a:pt x="14488" y="106809"/>
                    <a:pt x="14861" y="106342"/>
                    <a:pt x="15233" y="107282"/>
                  </a:cubicBezTo>
                  <a:cubicBezTo>
                    <a:pt x="15233" y="108221"/>
                    <a:pt x="14861" y="108221"/>
                    <a:pt x="15605" y="109167"/>
                  </a:cubicBezTo>
                  <a:cubicBezTo>
                    <a:pt x="15605" y="109167"/>
                    <a:pt x="15977" y="109167"/>
                    <a:pt x="15977" y="109634"/>
                  </a:cubicBezTo>
                  <a:cubicBezTo>
                    <a:pt x="16344" y="109634"/>
                    <a:pt x="16344" y="109167"/>
                    <a:pt x="16344" y="109167"/>
                  </a:cubicBezTo>
                  <a:cubicBezTo>
                    <a:pt x="16716" y="109167"/>
                    <a:pt x="16716" y="110107"/>
                    <a:pt x="16716" y="110579"/>
                  </a:cubicBezTo>
                  <a:cubicBezTo>
                    <a:pt x="17088" y="111052"/>
                    <a:pt x="17088" y="110579"/>
                    <a:pt x="17461" y="111052"/>
                  </a:cubicBezTo>
                  <a:cubicBezTo>
                    <a:pt x="18205" y="111992"/>
                    <a:pt x="20433" y="111519"/>
                    <a:pt x="19688" y="109634"/>
                  </a:cubicBezTo>
                  <a:cubicBezTo>
                    <a:pt x="19316" y="108694"/>
                    <a:pt x="18950" y="109167"/>
                    <a:pt x="20061" y="108694"/>
                  </a:cubicBezTo>
                  <a:cubicBezTo>
                    <a:pt x="20433" y="108221"/>
                    <a:pt x="20805" y="107754"/>
                    <a:pt x="21550" y="107754"/>
                  </a:cubicBezTo>
                  <a:cubicBezTo>
                    <a:pt x="21922" y="107754"/>
                    <a:pt x="21922" y="107754"/>
                    <a:pt x="22288" y="108221"/>
                  </a:cubicBezTo>
                  <a:cubicBezTo>
                    <a:pt x="22661" y="108221"/>
                    <a:pt x="23405" y="108694"/>
                    <a:pt x="24150" y="108694"/>
                  </a:cubicBezTo>
                  <a:cubicBezTo>
                    <a:pt x="24522" y="108221"/>
                    <a:pt x="25261" y="107282"/>
                    <a:pt x="25633" y="107282"/>
                  </a:cubicBezTo>
                  <a:cubicBezTo>
                    <a:pt x="26005" y="106809"/>
                    <a:pt x="27861" y="105869"/>
                    <a:pt x="28233" y="106342"/>
                  </a:cubicBezTo>
                  <a:cubicBezTo>
                    <a:pt x="28605" y="106809"/>
                    <a:pt x="28233" y="106809"/>
                    <a:pt x="28233" y="106809"/>
                  </a:cubicBezTo>
                  <a:cubicBezTo>
                    <a:pt x="28605" y="107282"/>
                    <a:pt x="28977" y="107754"/>
                    <a:pt x="28977" y="108221"/>
                  </a:cubicBezTo>
                  <a:cubicBezTo>
                    <a:pt x="29350" y="109167"/>
                    <a:pt x="28977" y="109167"/>
                    <a:pt x="28605" y="109634"/>
                  </a:cubicBezTo>
                  <a:cubicBezTo>
                    <a:pt x="28233" y="110579"/>
                    <a:pt x="28233" y="111052"/>
                    <a:pt x="27861" y="111519"/>
                  </a:cubicBezTo>
                  <a:cubicBezTo>
                    <a:pt x="27494" y="111992"/>
                    <a:pt x="26005" y="112932"/>
                    <a:pt x="26005" y="113404"/>
                  </a:cubicBezTo>
                  <a:cubicBezTo>
                    <a:pt x="26005" y="113404"/>
                    <a:pt x="26005" y="113877"/>
                    <a:pt x="26005" y="113877"/>
                  </a:cubicBezTo>
                  <a:cubicBezTo>
                    <a:pt x="26005" y="114350"/>
                    <a:pt x="26377" y="114817"/>
                    <a:pt x="26377" y="114817"/>
                  </a:cubicBezTo>
                  <a:cubicBezTo>
                    <a:pt x="26005" y="115289"/>
                    <a:pt x="26005" y="115289"/>
                    <a:pt x="26005" y="115289"/>
                  </a:cubicBezTo>
                  <a:cubicBezTo>
                    <a:pt x="25633" y="115762"/>
                    <a:pt x="25261" y="116702"/>
                    <a:pt x="26005" y="117175"/>
                  </a:cubicBezTo>
                  <a:cubicBezTo>
                    <a:pt x="26005" y="117642"/>
                    <a:pt x="26750" y="117175"/>
                    <a:pt x="26750" y="117642"/>
                  </a:cubicBezTo>
                  <a:cubicBezTo>
                    <a:pt x="27122" y="117642"/>
                    <a:pt x="27494" y="118587"/>
                    <a:pt x="27861" y="118587"/>
                  </a:cubicBezTo>
                  <a:cubicBezTo>
                    <a:pt x="28233" y="119060"/>
                    <a:pt x="28977" y="120000"/>
                    <a:pt x="29350" y="120000"/>
                  </a:cubicBezTo>
                  <a:cubicBezTo>
                    <a:pt x="29722" y="120000"/>
                    <a:pt x="29722" y="119527"/>
                    <a:pt x="30094" y="119060"/>
                  </a:cubicBezTo>
                  <a:cubicBezTo>
                    <a:pt x="30833" y="119060"/>
                    <a:pt x="31577" y="119527"/>
                    <a:pt x="32322" y="119060"/>
                  </a:cubicBezTo>
                  <a:cubicBezTo>
                    <a:pt x="32322" y="119060"/>
                    <a:pt x="32322" y="118587"/>
                    <a:pt x="32694" y="118114"/>
                  </a:cubicBezTo>
                  <a:cubicBezTo>
                    <a:pt x="33438" y="117642"/>
                    <a:pt x="33805" y="118114"/>
                    <a:pt x="34550" y="118114"/>
                  </a:cubicBezTo>
                  <a:cubicBezTo>
                    <a:pt x="34922" y="118114"/>
                    <a:pt x="35666" y="117642"/>
                    <a:pt x="35666" y="117175"/>
                  </a:cubicBezTo>
                  <a:cubicBezTo>
                    <a:pt x="36038" y="116702"/>
                    <a:pt x="35666" y="116229"/>
                    <a:pt x="35666" y="115762"/>
                  </a:cubicBezTo>
                  <a:cubicBezTo>
                    <a:pt x="35666" y="114817"/>
                    <a:pt x="35666" y="114817"/>
                    <a:pt x="35666" y="114350"/>
                  </a:cubicBezTo>
                  <a:cubicBezTo>
                    <a:pt x="36038" y="113404"/>
                    <a:pt x="35666" y="112464"/>
                    <a:pt x="36038" y="111052"/>
                  </a:cubicBezTo>
                  <a:cubicBezTo>
                    <a:pt x="36411" y="110579"/>
                    <a:pt x="36777" y="110107"/>
                    <a:pt x="36777" y="109634"/>
                  </a:cubicBezTo>
                  <a:cubicBezTo>
                    <a:pt x="36777" y="109167"/>
                    <a:pt x="36777" y="108694"/>
                    <a:pt x="37150" y="108694"/>
                  </a:cubicBezTo>
                  <a:cubicBezTo>
                    <a:pt x="37150" y="108221"/>
                    <a:pt x="37522" y="108694"/>
                    <a:pt x="37522" y="108694"/>
                  </a:cubicBezTo>
                  <a:cubicBezTo>
                    <a:pt x="37522" y="108221"/>
                    <a:pt x="37522" y="108221"/>
                    <a:pt x="37522" y="107754"/>
                  </a:cubicBezTo>
                  <a:cubicBezTo>
                    <a:pt x="37894" y="107282"/>
                    <a:pt x="37522" y="107754"/>
                    <a:pt x="38266" y="107282"/>
                  </a:cubicBezTo>
                  <a:cubicBezTo>
                    <a:pt x="38638" y="107282"/>
                    <a:pt x="39383" y="106809"/>
                    <a:pt x="39750" y="106809"/>
                  </a:cubicBezTo>
                  <a:cubicBezTo>
                    <a:pt x="40122" y="107282"/>
                    <a:pt x="39750" y="107754"/>
                    <a:pt x="39750" y="108221"/>
                  </a:cubicBezTo>
                  <a:cubicBezTo>
                    <a:pt x="40122" y="108694"/>
                    <a:pt x="40494" y="109167"/>
                    <a:pt x="40494" y="109167"/>
                  </a:cubicBezTo>
                  <a:cubicBezTo>
                    <a:pt x="40866" y="110107"/>
                    <a:pt x="39750" y="111052"/>
                    <a:pt x="39383" y="111519"/>
                  </a:cubicBezTo>
                  <a:cubicBezTo>
                    <a:pt x="39011" y="112932"/>
                    <a:pt x="39011" y="113404"/>
                    <a:pt x="38638" y="114350"/>
                  </a:cubicBezTo>
                  <a:cubicBezTo>
                    <a:pt x="39011" y="114817"/>
                    <a:pt x="40122" y="115289"/>
                    <a:pt x="40866" y="115289"/>
                  </a:cubicBezTo>
                  <a:cubicBezTo>
                    <a:pt x="41238" y="115289"/>
                    <a:pt x="41611" y="115289"/>
                    <a:pt x="41983" y="115762"/>
                  </a:cubicBezTo>
                  <a:cubicBezTo>
                    <a:pt x="42355" y="115762"/>
                    <a:pt x="42355" y="116702"/>
                    <a:pt x="42355" y="116702"/>
                  </a:cubicBezTo>
                  <a:cubicBezTo>
                    <a:pt x="42722" y="117175"/>
                    <a:pt x="43838" y="117175"/>
                    <a:pt x="44583" y="117642"/>
                  </a:cubicBezTo>
                  <a:cubicBezTo>
                    <a:pt x="44955" y="117642"/>
                    <a:pt x="44583" y="118114"/>
                    <a:pt x="45327" y="118587"/>
                  </a:cubicBezTo>
                  <a:cubicBezTo>
                    <a:pt x="45694" y="118587"/>
                    <a:pt x="46066" y="118587"/>
                    <a:pt x="46438" y="118587"/>
                  </a:cubicBezTo>
                  <a:cubicBezTo>
                    <a:pt x="46811" y="118587"/>
                    <a:pt x="47555" y="118587"/>
                    <a:pt x="47927" y="118114"/>
                  </a:cubicBezTo>
                  <a:cubicBezTo>
                    <a:pt x="48294" y="118114"/>
                    <a:pt x="47927" y="116702"/>
                    <a:pt x="48294" y="116229"/>
                  </a:cubicBezTo>
                  <a:cubicBezTo>
                    <a:pt x="48666" y="116229"/>
                    <a:pt x="49038" y="117175"/>
                    <a:pt x="49038" y="115762"/>
                  </a:cubicBezTo>
                  <a:cubicBezTo>
                    <a:pt x="49038" y="114817"/>
                    <a:pt x="48666" y="114817"/>
                    <a:pt x="49038" y="113877"/>
                  </a:cubicBezTo>
                  <a:cubicBezTo>
                    <a:pt x="49038" y="113404"/>
                    <a:pt x="49411" y="112932"/>
                    <a:pt x="49783" y="112464"/>
                  </a:cubicBezTo>
                  <a:cubicBezTo>
                    <a:pt x="50155" y="111992"/>
                    <a:pt x="50155" y="111992"/>
                    <a:pt x="50155" y="111519"/>
                  </a:cubicBezTo>
                  <a:cubicBezTo>
                    <a:pt x="50527" y="111519"/>
                    <a:pt x="50527" y="111052"/>
                    <a:pt x="50527" y="111052"/>
                  </a:cubicBezTo>
                  <a:cubicBezTo>
                    <a:pt x="51266" y="110579"/>
                    <a:pt x="51266" y="111052"/>
                    <a:pt x="51638" y="110107"/>
                  </a:cubicBezTo>
                  <a:cubicBezTo>
                    <a:pt x="51638" y="110107"/>
                    <a:pt x="51638" y="109634"/>
                    <a:pt x="51638" y="109634"/>
                  </a:cubicBezTo>
                  <a:cubicBezTo>
                    <a:pt x="52011" y="109167"/>
                    <a:pt x="52011" y="109167"/>
                    <a:pt x="52011" y="109167"/>
                  </a:cubicBezTo>
                  <a:cubicBezTo>
                    <a:pt x="52383" y="109167"/>
                    <a:pt x="52383" y="108694"/>
                    <a:pt x="52383" y="108694"/>
                  </a:cubicBezTo>
                  <a:cubicBezTo>
                    <a:pt x="52755" y="108221"/>
                    <a:pt x="53872" y="107754"/>
                    <a:pt x="53872" y="107282"/>
                  </a:cubicBezTo>
                  <a:cubicBezTo>
                    <a:pt x="53872" y="106809"/>
                    <a:pt x="53127" y="105869"/>
                    <a:pt x="53872" y="106342"/>
                  </a:cubicBezTo>
                  <a:cubicBezTo>
                    <a:pt x="54238" y="106809"/>
                    <a:pt x="54238" y="107282"/>
                    <a:pt x="54611" y="107282"/>
                  </a:cubicBezTo>
                  <a:cubicBezTo>
                    <a:pt x="54983" y="107282"/>
                    <a:pt x="54983" y="106809"/>
                    <a:pt x="54983" y="106809"/>
                  </a:cubicBezTo>
                  <a:cubicBezTo>
                    <a:pt x="55355" y="106809"/>
                    <a:pt x="55727" y="107754"/>
                    <a:pt x="55727" y="107754"/>
                  </a:cubicBezTo>
                  <a:cubicBezTo>
                    <a:pt x="56472" y="107754"/>
                    <a:pt x="56844" y="104924"/>
                    <a:pt x="57583" y="105396"/>
                  </a:cubicBezTo>
                  <a:cubicBezTo>
                    <a:pt x="58327" y="105869"/>
                    <a:pt x="57211" y="106342"/>
                    <a:pt x="57583" y="106809"/>
                  </a:cubicBezTo>
                  <a:cubicBezTo>
                    <a:pt x="57583" y="106809"/>
                    <a:pt x="58700" y="106342"/>
                    <a:pt x="58700" y="106342"/>
                  </a:cubicBezTo>
                  <a:cubicBezTo>
                    <a:pt x="59072" y="106342"/>
                    <a:pt x="59072" y="105396"/>
                    <a:pt x="59072" y="104924"/>
                  </a:cubicBezTo>
                  <a:cubicBezTo>
                    <a:pt x="59072" y="105396"/>
                    <a:pt x="59072" y="105396"/>
                    <a:pt x="59072" y="105396"/>
                  </a:cubicBezTo>
                  <a:cubicBezTo>
                    <a:pt x="59072" y="104457"/>
                    <a:pt x="60183" y="105396"/>
                    <a:pt x="60555" y="105396"/>
                  </a:cubicBezTo>
                  <a:cubicBezTo>
                    <a:pt x="60927" y="104924"/>
                    <a:pt x="61300" y="104457"/>
                    <a:pt x="61300" y="103984"/>
                  </a:cubicBezTo>
                  <a:cubicBezTo>
                    <a:pt x="61672" y="103044"/>
                    <a:pt x="62044" y="101626"/>
                    <a:pt x="62416" y="101159"/>
                  </a:cubicBezTo>
                  <a:cubicBezTo>
                    <a:pt x="63155" y="100214"/>
                    <a:pt x="63527" y="100686"/>
                    <a:pt x="63900" y="101159"/>
                  </a:cubicBezTo>
                  <a:cubicBezTo>
                    <a:pt x="64272" y="101159"/>
                    <a:pt x="64272" y="101626"/>
                    <a:pt x="64644" y="101626"/>
                  </a:cubicBezTo>
                  <a:cubicBezTo>
                    <a:pt x="65016" y="101159"/>
                    <a:pt x="65016" y="100686"/>
                    <a:pt x="65388" y="100214"/>
                  </a:cubicBezTo>
                  <a:cubicBezTo>
                    <a:pt x="65388" y="100214"/>
                    <a:pt x="66127" y="99746"/>
                    <a:pt x="66500" y="99746"/>
                  </a:cubicBezTo>
                  <a:cubicBezTo>
                    <a:pt x="66872" y="99746"/>
                    <a:pt x="66500" y="100214"/>
                    <a:pt x="66872" y="100214"/>
                  </a:cubicBezTo>
                  <a:cubicBezTo>
                    <a:pt x="67616" y="100686"/>
                    <a:pt x="68361" y="99746"/>
                    <a:pt x="68733" y="99746"/>
                  </a:cubicBezTo>
                  <a:cubicBezTo>
                    <a:pt x="69100" y="99746"/>
                    <a:pt x="69844" y="99274"/>
                    <a:pt x="69844" y="99274"/>
                  </a:cubicBezTo>
                  <a:cubicBezTo>
                    <a:pt x="70216" y="98801"/>
                    <a:pt x="69844" y="99274"/>
                    <a:pt x="69844" y="98801"/>
                  </a:cubicBezTo>
                  <a:cubicBezTo>
                    <a:pt x="70216" y="98334"/>
                    <a:pt x="69844" y="98334"/>
                    <a:pt x="70216" y="97861"/>
                  </a:cubicBezTo>
                  <a:cubicBezTo>
                    <a:pt x="70216" y="97389"/>
                    <a:pt x="70216" y="97861"/>
                    <a:pt x="70216" y="97389"/>
                  </a:cubicBezTo>
                  <a:cubicBezTo>
                    <a:pt x="70216" y="96916"/>
                    <a:pt x="70216" y="96916"/>
                    <a:pt x="69844" y="96916"/>
                  </a:cubicBezTo>
                  <a:cubicBezTo>
                    <a:pt x="69844" y="96449"/>
                    <a:pt x="69472" y="95503"/>
                    <a:pt x="69100" y="95036"/>
                  </a:cubicBezTo>
                  <a:cubicBezTo>
                    <a:pt x="69100" y="95036"/>
                    <a:pt x="69844" y="94564"/>
                    <a:pt x="69844" y="94091"/>
                  </a:cubicBezTo>
                  <a:cubicBezTo>
                    <a:pt x="69844" y="93618"/>
                    <a:pt x="69472" y="93618"/>
                    <a:pt x="69472" y="93151"/>
                  </a:cubicBezTo>
                  <a:cubicBezTo>
                    <a:pt x="69472" y="92678"/>
                    <a:pt x="69472" y="92206"/>
                    <a:pt x="69844" y="92206"/>
                  </a:cubicBezTo>
                  <a:cubicBezTo>
                    <a:pt x="70216" y="91739"/>
                    <a:pt x="70588" y="91739"/>
                    <a:pt x="70588" y="91266"/>
                  </a:cubicBezTo>
                  <a:cubicBezTo>
                    <a:pt x="70961" y="90326"/>
                    <a:pt x="70588" y="89854"/>
                    <a:pt x="71333" y="89381"/>
                  </a:cubicBezTo>
                  <a:cubicBezTo>
                    <a:pt x="71333" y="88908"/>
                    <a:pt x="71705" y="88441"/>
                    <a:pt x="71705" y="87968"/>
                  </a:cubicBezTo>
                  <a:cubicBezTo>
                    <a:pt x="72072" y="87496"/>
                    <a:pt x="72816" y="87968"/>
                    <a:pt x="73188" y="87496"/>
                  </a:cubicBezTo>
                  <a:cubicBezTo>
                    <a:pt x="73188" y="87496"/>
                    <a:pt x="73561" y="88908"/>
                    <a:pt x="73561" y="89381"/>
                  </a:cubicBezTo>
                  <a:cubicBezTo>
                    <a:pt x="73561" y="89854"/>
                    <a:pt x="73561" y="89854"/>
                    <a:pt x="73561" y="90326"/>
                  </a:cubicBezTo>
                  <a:cubicBezTo>
                    <a:pt x="73561" y="90326"/>
                    <a:pt x="73561" y="90793"/>
                    <a:pt x="73561" y="90793"/>
                  </a:cubicBezTo>
                  <a:cubicBezTo>
                    <a:pt x="73561" y="91739"/>
                    <a:pt x="73188" y="91266"/>
                    <a:pt x="73933" y="91266"/>
                  </a:cubicBezTo>
                  <a:cubicBezTo>
                    <a:pt x="74305" y="91739"/>
                    <a:pt x="75044" y="91266"/>
                    <a:pt x="75416" y="91266"/>
                  </a:cubicBezTo>
                  <a:cubicBezTo>
                    <a:pt x="75044" y="90326"/>
                    <a:pt x="76161" y="90326"/>
                    <a:pt x="76905" y="89854"/>
                  </a:cubicBezTo>
                  <a:cubicBezTo>
                    <a:pt x="76905" y="89854"/>
                    <a:pt x="77277" y="88908"/>
                    <a:pt x="77644" y="88908"/>
                  </a:cubicBezTo>
                  <a:cubicBezTo>
                    <a:pt x="78016" y="89381"/>
                    <a:pt x="78016" y="89381"/>
                    <a:pt x="78016" y="89854"/>
                  </a:cubicBezTo>
                  <a:cubicBezTo>
                    <a:pt x="78388" y="90326"/>
                    <a:pt x="78016" y="89854"/>
                    <a:pt x="78388" y="89854"/>
                  </a:cubicBezTo>
                  <a:cubicBezTo>
                    <a:pt x="78761" y="89854"/>
                    <a:pt x="79133" y="89381"/>
                    <a:pt x="79133" y="88908"/>
                  </a:cubicBezTo>
                  <a:cubicBezTo>
                    <a:pt x="79877" y="88441"/>
                    <a:pt x="79505" y="88908"/>
                    <a:pt x="79877" y="88908"/>
                  </a:cubicBezTo>
                  <a:cubicBezTo>
                    <a:pt x="79877" y="88908"/>
                    <a:pt x="80616" y="89381"/>
                    <a:pt x="80616" y="89381"/>
                  </a:cubicBezTo>
                  <a:cubicBezTo>
                    <a:pt x="80616" y="89381"/>
                    <a:pt x="80988" y="88908"/>
                    <a:pt x="81361" y="88908"/>
                  </a:cubicBezTo>
                  <a:cubicBezTo>
                    <a:pt x="81733" y="88441"/>
                    <a:pt x="81733" y="88441"/>
                    <a:pt x="81733" y="87968"/>
                  </a:cubicBezTo>
                  <a:cubicBezTo>
                    <a:pt x="81733" y="87029"/>
                    <a:pt x="80988" y="86083"/>
                    <a:pt x="82477" y="85143"/>
                  </a:cubicBezTo>
                  <a:cubicBezTo>
                    <a:pt x="82850" y="85143"/>
                    <a:pt x="83588" y="85611"/>
                    <a:pt x="83961" y="85143"/>
                  </a:cubicBezTo>
                  <a:cubicBezTo>
                    <a:pt x="83961" y="85143"/>
                    <a:pt x="84333" y="84671"/>
                    <a:pt x="84333" y="84198"/>
                  </a:cubicBezTo>
                  <a:cubicBezTo>
                    <a:pt x="84705" y="84671"/>
                    <a:pt x="84705" y="84671"/>
                    <a:pt x="85077" y="84671"/>
                  </a:cubicBezTo>
                  <a:cubicBezTo>
                    <a:pt x="85077" y="84671"/>
                    <a:pt x="85450" y="84198"/>
                    <a:pt x="85450" y="84198"/>
                  </a:cubicBezTo>
                  <a:cubicBezTo>
                    <a:pt x="85822" y="84198"/>
                    <a:pt x="85450" y="84671"/>
                    <a:pt x="85450" y="84671"/>
                  </a:cubicBezTo>
                  <a:cubicBezTo>
                    <a:pt x="86194" y="85143"/>
                    <a:pt x="86561" y="85611"/>
                    <a:pt x="86561" y="86556"/>
                  </a:cubicBezTo>
                  <a:cubicBezTo>
                    <a:pt x="86561" y="86556"/>
                    <a:pt x="86194" y="87029"/>
                    <a:pt x="86194" y="87029"/>
                  </a:cubicBezTo>
                  <a:cubicBezTo>
                    <a:pt x="86561" y="87029"/>
                    <a:pt x="86561" y="87029"/>
                    <a:pt x="86933" y="87496"/>
                  </a:cubicBezTo>
                  <a:cubicBezTo>
                    <a:pt x="86933" y="87496"/>
                    <a:pt x="86933" y="87496"/>
                    <a:pt x="86933" y="87968"/>
                  </a:cubicBezTo>
                  <a:cubicBezTo>
                    <a:pt x="86933" y="87968"/>
                    <a:pt x="86933" y="88441"/>
                    <a:pt x="86933" y="88441"/>
                  </a:cubicBezTo>
                  <a:cubicBezTo>
                    <a:pt x="87305" y="88441"/>
                    <a:pt x="87305" y="87968"/>
                    <a:pt x="87305" y="87968"/>
                  </a:cubicBezTo>
                  <a:cubicBezTo>
                    <a:pt x="87677" y="88441"/>
                    <a:pt x="87677" y="88908"/>
                    <a:pt x="87677" y="89381"/>
                  </a:cubicBezTo>
                  <a:cubicBezTo>
                    <a:pt x="87677" y="89854"/>
                    <a:pt x="88050" y="89854"/>
                    <a:pt x="87677" y="90326"/>
                  </a:cubicBezTo>
                  <a:cubicBezTo>
                    <a:pt x="87305" y="90326"/>
                    <a:pt x="87305" y="89854"/>
                    <a:pt x="86933" y="90326"/>
                  </a:cubicBezTo>
                  <a:cubicBezTo>
                    <a:pt x="86933" y="90793"/>
                    <a:pt x="87677" y="91266"/>
                    <a:pt x="87677" y="91739"/>
                  </a:cubicBezTo>
                  <a:cubicBezTo>
                    <a:pt x="87677" y="92206"/>
                    <a:pt x="87677" y="93151"/>
                    <a:pt x="88050" y="93618"/>
                  </a:cubicBezTo>
                  <a:cubicBezTo>
                    <a:pt x="88050" y="93618"/>
                    <a:pt x="89533" y="93151"/>
                    <a:pt x="89905" y="93151"/>
                  </a:cubicBezTo>
                  <a:cubicBezTo>
                    <a:pt x="89905" y="93151"/>
                    <a:pt x="89905" y="93151"/>
                    <a:pt x="89905" y="93151"/>
                  </a:cubicBezTo>
                  <a:cubicBezTo>
                    <a:pt x="90277" y="93618"/>
                    <a:pt x="90650" y="93151"/>
                    <a:pt x="91022" y="93618"/>
                  </a:cubicBezTo>
                  <a:cubicBezTo>
                    <a:pt x="91394" y="93618"/>
                    <a:pt x="91766" y="93151"/>
                    <a:pt x="91394" y="93618"/>
                  </a:cubicBezTo>
                  <a:cubicBezTo>
                    <a:pt x="92505" y="92678"/>
                    <a:pt x="92138" y="92206"/>
                    <a:pt x="91766" y="90793"/>
                  </a:cubicBezTo>
                  <a:cubicBezTo>
                    <a:pt x="91766" y="90326"/>
                    <a:pt x="91766" y="89854"/>
                    <a:pt x="91766" y="89381"/>
                  </a:cubicBezTo>
                  <a:cubicBezTo>
                    <a:pt x="92138" y="88908"/>
                    <a:pt x="92138" y="88441"/>
                    <a:pt x="92138" y="87968"/>
                  </a:cubicBezTo>
                  <a:cubicBezTo>
                    <a:pt x="91766" y="87029"/>
                    <a:pt x="91394" y="87496"/>
                    <a:pt x="92138" y="86556"/>
                  </a:cubicBezTo>
                  <a:cubicBezTo>
                    <a:pt x="92138" y="86556"/>
                    <a:pt x="92877" y="86083"/>
                    <a:pt x="92877" y="86083"/>
                  </a:cubicBezTo>
                  <a:cubicBezTo>
                    <a:pt x="92877" y="86083"/>
                    <a:pt x="92877" y="86556"/>
                    <a:pt x="93250" y="86556"/>
                  </a:cubicBezTo>
                  <a:cubicBezTo>
                    <a:pt x="93250" y="87029"/>
                    <a:pt x="93622" y="87029"/>
                    <a:pt x="93994" y="87029"/>
                  </a:cubicBezTo>
                  <a:cubicBezTo>
                    <a:pt x="93994" y="87496"/>
                    <a:pt x="93994" y="87496"/>
                    <a:pt x="93994" y="87968"/>
                  </a:cubicBezTo>
                  <a:cubicBezTo>
                    <a:pt x="93994" y="88441"/>
                    <a:pt x="94366" y="88441"/>
                    <a:pt x="94366" y="88908"/>
                  </a:cubicBezTo>
                  <a:cubicBezTo>
                    <a:pt x="94738" y="88908"/>
                    <a:pt x="94738" y="89381"/>
                    <a:pt x="94738" y="89854"/>
                  </a:cubicBezTo>
                  <a:cubicBezTo>
                    <a:pt x="94738" y="89854"/>
                    <a:pt x="94738" y="90326"/>
                    <a:pt x="94738" y="90793"/>
                  </a:cubicBezTo>
                  <a:cubicBezTo>
                    <a:pt x="95111" y="91266"/>
                    <a:pt x="95850" y="89381"/>
                    <a:pt x="96222" y="88908"/>
                  </a:cubicBezTo>
                  <a:cubicBezTo>
                    <a:pt x="96222" y="88441"/>
                    <a:pt x="96594" y="88441"/>
                    <a:pt x="96594" y="87968"/>
                  </a:cubicBezTo>
                  <a:cubicBezTo>
                    <a:pt x="96966" y="87968"/>
                    <a:pt x="96594" y="87968"/>
                    <a:pt x="96594" y="87496"/>
                  </a:cubicBezTo>
                  <a:cubicBezTo>
                    <a:pt x="96966" y="87496"/>
                    <a:pt x="96966" y="87496"/>
                    <a:pt x="97338" y="87496"/>
                  </a:cubicBezTo>
                  <a:cubicBezTo>
                    <a:pt x="97711" y="87029"/>
                    <a:pt x="98077" y="86556"/>
                    <a:pt x="98450" y="86556"/>
                  </a:cubicBezTo>
                  <a:cubicBezTo>
                    <a:pt x="98822" y="86556"/>
                    <a:pt x="98822" y="87029"/>
                    <a:pt x="98822" y="87029"/>
                  </a:cubicBezTo>
                  <a:cubicBezTo>
                    <a:pt x="99194" y="87029"/>
                    <a:pt x="99194" y="86556"/>
                    <a:pt x="99566" y="86083"/>
                  </a:cubicBezTo>
                  <a:cubicBezTo>
                    <a:pt x="99938" y="85611"/>
                    <a:pt x="100683" y="84671"/>
                    <a:pt x="101422" y="85143"/>
                  </a:cubicBezTo>
                  <a:cubicBezTo>
                    <a:pt x="101794" y="85143"/>
                    <a:pt x="101422" y="85611"/>
                    <a:pt x="101794" y="85611"/>
                  </a:cubicBezTo>
                  <a:cubicBezTo>
                    <a:pt x="102166" y="85143"/>
                    <a:pt x="102538" y="84671"/>
                    <a:pt x="102538" y="84198"/>
                  </a:cubicBezTo>
                  <a:cubicBezTo>
                    <a:pt x="103283" y="83258"/>
                    <a:pt x="103655" y="84198"/>
                    <a:pt x="104394" y="84198"/>
                  </a:cubicBezTo>
                  <a:cubicBezTo>
                    <a:pt x="105511" y="83731"/>
                    <a:pt x="104022" y="82786"/>
                    <a:pt x="104766" y="82786"/>
                  </a:cubicBezTo>
                  <a:cubicBezTo>
                    <a:pt x="105138" y="82318"/>
                    <a:pt x="105883" y="83258"/>
                    <a:pt x="106255" y="83258"/>
                  </a:cubicBezTo>
                  <a:cubicBezTo>
                    <a:pt x="106627" y="83258"/>
                    <a:pt x="106994" y="83258"/>
                    <a:pt x="107366" y="83258"/>
                  </a:cubicBezTo>
                  <a:cubicBezTo>
                    <a:pt x="107738" y="82786"/>
                    <a:pt x="107738" y="82318"/>
                    <a:pt x="108111" y="81846"/>
                  </a:cubicBezTo>
                  <a:cubicBezTo>
                    <a:pt x="108483" y="81373"/>
                    <a:pt x="108855" y="81373"/>
                    <a:pt x="109227" y="81373"/>
                  </a:cubicBezTo>
                  <a:cubicBezTo>
                    <a:pt x="109966" y="80900"/>
                    <a:pt x="109966" y="80433"/>
                    <a:pt x="109966" y="79961"/>
                  </a:cubicBezTo>
                  <a:cubicBezTo>
                    <a:pt x="109966" y="79021"/>
                    <a:pt x="109966" y="79021"/>
                    <a:pt x="109600" y="79021"/>
                  </a:cubicBezTo>
                  <a:cubicBezTo>
                    <a:pt x="109227" y="78548"/>
                    <a:pt x="108855" y="78548"/>
                    <a:pt x="108483" y="77603"/>
                  </a:cubicBezTo>
                  <a:cubicBezTo>
                    <a:pt x="108483" y="77603"/>
                    <a:pt x="108855" y="77603"/>
                    <a:pt x="108855" y="77136"/>
                  </a:cubicBezTo>
                  <a:cubicBezTo>
                    <a:pt x="109600" y="78075"/>
                    <a:pt x="109227" y="76190"/>
                    <a:pt x="109227" y="76190"/>
                  </a:cubicBezTo>
                  <a:cubicBezTo>
                    <a:pt x="108855" y="75723"/>
                    <a:pt x="108483" y="74778"/>
                    <a:pt x="108483" y="74311"/>
                  </a:cubicBezTo>
                  <a:cubicBezTo>
                    <a:pt x="108483" y="73838"/>
                    <a:pt x="108855" y="73838"/>
                    <a:pt x="108855" y="73365"/>
                  </a:cubicBezTo>
                  <a:cubicBezTo>
                    <a:pt x="108483" y="72893"/>
                    <a:pt x="108111" y="72425"/>
                    <a:pt x="108111" y="71953"/>
                  </a:cubicBezTo>
                  <a:cubicBezTo>
                    <a:pt x="107738" y="71480"/>
                    <a:pt x="107738" y="71480"/>
                    <a:pt x="107738" y="71013"/>
                  </a:cubicBezTo>
                  <a:cubicBezTo>
                    <a:pt x="107738" y="71013"/>
                    <a:pt x="107738" y="70540"/>
                    <a:pt x="107738" y="70540"/>
                  </a:cubicBezTo>
                  <a:cubicBezTo>
                    <a:pt x="107366" y="70540"/>
                    <a:pt x="105883" y="71480"/>
                    <a:pt x="105511" y="71953"/>
                  </a:cubicBezTo>
                  <a:cubicBezTo>
                    <a:pt x="105511" y="71953"/>
                    <a:pt x="104766" y="72893"/>
                    <a:pt x="104394" y="72893"/>
                  </a:cubicBezTo>
                  <a:cubicBezTo>
                    <a:pt x="104022" y="72425"/>
                    <a:pt x="104394" y="72425"/>
                    <a:pt x="104022" y="71480"/>
                  </a:cubicBezTo>
                  <a:cubicBezTo>
                    <a:pt x="104022" y="70540"/>
                    <a:pt x="103283" y="69595"/>
                    <a:pt x="103283" y="68655"/>
                  </a:cubicBezTo>
                  <a:cubicBezTo>
                    <a:pt x="103283" y="68182"/>
                    <a:pt x="102911" y="66303"/>
                    <a:pt x="103283" y="65830"/>
                  </a:cubicBezTo>
                  <a:cubicBezTo>
                    <a:pt x="103655" y="65357"/>
                    <a:pt x="104022" y="65830"/>
                    <a:pt x="104022" y="64418"/>
                  </a:cubicBezTo>
                  <a:cubicBezTo>
                    <a:pt x="103655" y="63472"/>
                    <a:pt x="103283" y="63472"/>
                    <a:pt x="102911" y="63005"/>
                  </a:cubicBezTo>
                  <a:cubicBezTo>
                    <a:pt x="102911" y="62533"/>
                    <a:pt x="103283" y="62060"/>
                    <a:pt x="102538" y="61587"/>
                  </a:cubicBezTo>
                  <a:cubicBezTo>
                    <a:pt x="102538" y="61587"/>
                    <a:pt x="101794" y="62060"/>
                    <a:pt x="101794" y="61587"/>
                  </a:cubicBezTo>
                  <a:cubicBezTo>
                    <a:pt x="101422" y="61120"/>
                    <a:pt x="101794" y="61120"/>
                    <a:pt x="102166" y="60647"/>
                  </a:cubicBezTo>
                  <a:cubicBezTo>
                    <a:pt x="102538" y="60175"/>
                    <a:pt x="101794" y="59235"/>
                    <a:pt x="102538" y="59235"/>
                  </a:cubicBezTo>
                  <a:cubicBezTo>
                    <a:pt x="103283" y="59235"/>
                    <a:pt x="103283" y="60175"/>
                    <a:pt x="104022" y="60647"/>
                  </a:cubicBezTo>
                  <a:cubicBezTo>
                    <a:pt x="104022" y="60647"/>
                    <a:pt x="104022" y="61120"/>
                    <a:pt x="104394" y="60647"/>
                  </a:cubicBezTo>
                  <a:cubicBezTo>
                    <a:pt x="104394" y="60647"/>
                    <a:pt x="104394" y="59708"/>
                    <a:pt x="104766" y="59708"/>
                  </a:cubicBezTo>
                  <a:cubicBezTo>
                    <a:pt x="105138" y="60175"/>
                    <a:pt x="105138" y="62060"/>
                    <a:pt x="105883" y="61587"/>
                  </a:cubicBezTo>
                  <a:cubicBezTo>
                    <a:pt x="106627" y="61587"/>
                    <a:pt x="106255" y="59235"/>
                    <a:pt x="106255" y="58762"/>
                  </a:cubicBezTo>
                  <a:cubicBezTo>
                    <a:pt x="106627" y="57822"/>
                    <a:pt x="108111" y="59235"/>
                    <a:pt x="107738" y="57350"/>
                  </a:cubicBezTo>
                  <a:cubicBezTo>
                    <a:pt x="107366" y="56877"/>
                    <a:pt x="106627" y="55465"/>
                    <a:pt x="107366" y="54525"/>
                  </a:cubicBezTo>
                  <a:cubicBezTo>
                    <a:pt x="107738" y="54525"/>
                    <a:pt x="108483" y="54997"/>
                    <a:pt x="108855" y="54997"/>
                  </a:cubicBezTo>
                  <a:cubicBezTo>
                    <a:pt x="109227" y="54525"/>
                    <a:pt x="109600" y="53579"/>
                    <a:pt x="109966" y="53112"/>
                  </a:cubicBezTo>
                  <a:cubicBezTo>
                    <a:pt x="109966" y="53579"/>
                    <a:pt x="109600" y="52640"/>
                    <a:pt x="109600" y="52640"/>
                  </a:cubicBezTo>
                  <a:cubicBezTo>
                    <a:pt x="109600" y="52640"/>
                    <a:pt x="109600" y="53112"/>
                    <a:pt x="109227" y="53112"/>
                  </a:cubicBezTo>
                  <a:cubicBezTo>
                    <a:pt x="108855" y="53112"/>
                    <a:pt x="109227" y="52640"/>
                    <a:pt x="108855" y="52640"/>
                  </a:cubicBezTo>
                  <a:cubicBezTo>
                    <a:pt x="108855" y="52640"/>
                    <a:pt x="108483" y="53112"/>
                    <a:pt x="108111" y="53112"/>
                  </a:cubicBezTo>
                  <a:cubicBezTo>
                    <a:pt x="107738" y="53579"/>
                    <a:pt x="108111" y="53579"/>
                    <a:pt x="107366" y="53579"/>
                  </a:cubicBezTo>
                  <a:cubicBezTo>
                    <a:pt x="106994" y="53112"/>
                    <a:pt x="106627" y="52167"/>
                    <a:pt x="106255" y="51700"/>
                  </a:cubicBezTo>
                  <a:cubicBezTo>
                    <a:pt x="105883" y="51227"/>
                    <a:pt x="104766" y="50287"/>
                    <a:pt x="104766" y="49342"/>
                  </a:cubicBezTo>
                  <a:cubicBezTo>
                    <a:pt x="104766" y="48402"/>
                    <a:pt x="105883" y="47457"/>
                    <a:pt x="106255" y="46990"/>
                  </a:cubicBezTo>
                  <a:cubicBezTo>
                    <a:pt x="106994" y="46517"/>
                    <a:pt x="107738" y="46044"/>
                    <a:pt x="108111" y="45572"/>
                  </a:cubicBezTo>
                  <a:cubicBezTo>
                    <a:pt x="108111" y="45104"/>
                    <a:pt x="108111" y="44632"/>
                    <a:pt x="108483" y="44159"/>
                  </a:cubicBezTo>
                  <a:cubicBezTo>
                    <a:pt x="108855" y="44159"/>
                    <a:pt x="109227" y="44159"/>
                    <a:pt x="109600" y="43692"/>
                  </a:cubicBezTo>
                  <a:cubicBezTo>
                    <a:pt x="110338" y="42747"/>
                    <a:pt x="110711" y="41807"/>
                    <a:pt x="111083" y="41334"/>
                  </a:cubicBezTo>
                  <a:cubicBezTo>
                    <a:pt x="111455" y="40394"/>
                    <a:pt x="112200" y="39449"/>
                    <a:pt x="112572" y="40394"/>
                  </a:cubicBezTo>
                  <a:cubicBezTo>
                    <a:pt x="112938" y="40861"/>
                    <a:pt x="112938" y="41334"/>
                    <a:pt x="112938" y="41807"/>
                  </a:cubicBezTo>
                  <a:cubicBezTo>
                    <a:pt x="113311" y="42279"/>
                    <a:pt x="113311" y="42747"/>
                    <a:pt x="113311" y="43219"/>
                  </a:cubicBezTo>
                  <a:cubicBezTo>
                    <a:pt x="113683" y="42747"/>
                    <a:pt x="113683" y="41807"/>
                    <a:pt x="113683" y="41334"/>
                  </a:cubicBezTo>
                  <a:cubicBezTo>
                    <a:pt x="113311" y="40394"/>
                    <a:pt x="113683" y="39922"/>
                    <a:pt x="113683" y="38982"/>
                  </a:cubicBezTo>
                  <a:cubicBezTo>
                    <a:pt x="114055" y="38509"/>
                    <a:pt x="114055" y="38036"/>
                    <a:pt x="114427" y="37097"/>
                  </a:cubicBezTo>
                  <a:cubicBezTo>
                    <a:pt x="114427" y="37097"/>
                    <a:pt x="114800" y="34739"/>
                    <a:pt x="114800" y="34739"/>
                  </a:cubicBezTo>
                  <a:cubicBezTo>
                    <a:pt x="115544" y="34272"/>
                    <a:pt x="115911" y="35212"/>
                    <a:pt x="116283" y="34739"/>
                  </a:cubicBezTo>
                  <a:cubicBezTo>
                    <a:pt x="116283" y="34272"/>
                    <a:pt x="116655" y="33799"/>
                    <a:pt x="116655" y="33326"/>
                  </a:cubicBezTo>
                  <a:cubicBezTo>
                    <a:pt x="116655" y="32854"/>
                    <a:pt x="116655" y="31914"/>
                    <a:pt x="116283" y="31441"/>
                  </a:cubicBezTo>
                  <a:cubicBezTo>
                    <a:pt x="116283" y="31441"/>
                    <a:pt x="115911" y="30974"/>
                    <a:pt x="115911" y="30974"/>
                  </a:cubicBezTo>
                  <a:cubicBezTo>
                    <a:pt x="115911" y="30501"/>
                    <a:pt x="116283" y="30974"/>
                    <a:pt x="116283" y="30501"/>
                  </a:cubicBezTo>
                  <a:cubicBezTo>
                    <a:pt x="116655" y="30029"/>
                    <a:pt x="116283" y="29556"/>
                    <a:pt x="116283" y="29556"/>
                  </a:cubicBezTo>
                  <a:cubicBezTo>
                    <a:pt x="116283" y="29089"/>
                    <a:pt x="116655" y="29556"/>
                    <a:pt x="116283" y="29089"/>
                  </a:cubicBezTo>
                  <a:cubicBezTo>
                    <a:pt x="116283" y="29089"/>
                    <a:pt x="116283" y="28616"/>
                    <a:pt x="116283" y="28616"/>
                  </a:cubicBezTo>
                  <a:cubicBezTo>
                    <a:pt x="116655" y="28616"/>
                    <a:pt x="116283" y="28616"/>
                    <a:pt x="116283" y="28616"/>
                  </a:cubicBezTo>
                  <a:cubicBezTo>
                    <a:pt x="116283" y="28144"/>
                    <a:pt x="116655" y="28144"/>
                    <a:pt x="116655" y="28144"/>
                  </a:cubicBezTo>
                  <a:cubicBezTo>
                    <a:pt x="116655" y="27676"/>
                    <a:pt x="117027" y="28144"/>
                    <a:pt x="116655" y="27676"/>
                  </a:cubicBezTo>
                  <a:cubicBezTo>
                    <a:pt x="116655" y="27676"/>
                    <a:pt x="116655" y="27676"/>
                    <a:pt x="117027" y="27676"/>
                  </a:cubicBezTo>
                  <a:cubicBezTo>
                    <a:pt x="116283" y="27204"/>
                    <a:pt x="117027" y="26731"/>
                    <a:pt x="117027" y="26264"/>
                  </a:cubicBezTo>
                  <a:cubicBezTo>
                    <a:pt x="117400" y="25791"/>
                    <a:pt x="117772" y="25319"/>
                    <a:pt x="117772" y="24846"/>
                  </a:cubicBezTo>
                  <a:cubicBezTo>
                    <a:pt x="117772" y="24846"/>
                    <a:pt x="117772" y="24846"/>
                    <a:pt x="117772" y="24846"/>
                  </a:cubicBezTo>
                  <a:cubicBezTo>
                    <a:pt x="117772" y="24379"/>
                    <a:pt x="118883" y="23906"/>
                    <a:pt x="118883" y="22966"/>
                  </a:cubicBezTo>
                  <a:cubicBezTo>
                    <a:pt x="118883" y="22494"/>
                    <a:pt x="118516" y="22021"/>
                    <a:pt x="118516" y="22021"/>
                  </a:cubicBezTo>
                  <a:cubicBezTo>
                    <a:pt x="118883" y="21548"/>
                    <a:pt x="119255" y="21548"/>
                    <a:pt x="119255" y="21081"/>
                  </a:cubicBezTo>
                  <a:cubicBezTo>
                    <a:pt x="119255" y="20608"/>
                    <a:pt x="119255" y="20608"/>
                    <a:pt x="119627" y="20608"/>
                  </a:cubicBezTo>
                  <a:cubicBezTo>
                    <a:pt x="119627" y="20608"/>
                    <a:pt x="119627" y="20608"/>
                    <a:pt x="119627" y="20608"/>
                  </a:cubicBezTo>
                  <a:cubicBezTo>
                    <a:pt x="119627" y="20608"/>
                    <a:pt x="120000" y="20136"/>
                    <a:pt x="120000" y="1966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80" name="Shape 2580"/>
            <p:cNvSpPr/>
            <p:nvPr/>
          </p:nvSpPr>
          <p:spPr>
            <a:xfrm>
              <a:off x="6347625" y="5767546"/>
              <a:ext cx="977497" cy="1100147"/>
            </a:xfrm>
            <a:custGeom>
              <a:avLst/>
              <a:gdLst/>
              <a:ahLst/>
              <a:cxnLst/>
              <a:rect l="0" t="0" r="0" b="0"/>
              <a:pathLst>
                <a:path w="120000" h="120000" extrusionOk="0">
                  <a:moveTo>
                    <a:pt x="119999" y="38663"/>
                  </a:moveTo>
                  <a:cubicBezTo>
                    <a:pt x="119999" y="38663"/>
                    <a:pt x="119999" y="36906"/>
                    <a:pt x="119999" y="36906"/>
                  </a:cubicBezTo>
                  <a:cubicBezTo>
                    <a:pt x="119999" y="35149"/>
                    <a:pt x="118024" y="35149"/>
                    <a:pt x="116043" y="35149"/>
                  </a:cubicBezTo>
                  <a:cubicBezTo>
                    <a:pt x="119999" y="31635"/>
                    <a:pt x="118024" y="28120"/>
                    <a:pt x="116043" y="26363"/>
                  </a:cubicBezTo>
                  <a:cubicBezTo>
                    <a:pt x="114067" y="26363"/>
                    <a:pt x="114067" y="26363"/>
                    <a:pt x="114067" y="24606"/>
                  </a:cubicBezTo>
                  <a:cubicBezTo>
                    <a:pt x="112086" y="24606"/>
                    <a:pt x="114067" y="22849"/>
                    <a:pt x="112086" y="22849"/>
                  </a:cubicBezTo>
                  <a:cubicBezTo>
                    <a:pt x="110110" y="22849"/>
                    <a:pt x="110110" y="22849"/>
                    <a:pt x="110110" y="22849"/>
                  </a:cubicBezTo>
                  <a:cubicBezTo>
                    <a:pt x="110110" y="22849"/>
                    <a:pt x="110110" y="22849"/>
                    <a:pt x="108135" y="22849"/>
                  </a:cubicBezTo>
                  <a:cubicBezTo>
                    <a:pt x="108135" y="21091"/>
                    <a:pt x="108135" y="21091"/>
                    <a:pt x="108135" y="21091"/>
                  </a:cubicBezTo>
                  <a:cubicBezTo>
                    <a:pt x="106153" y="19329"/>
                    <a:pt x="106153" y="19329"/>
                    <a:pt x="106153" y="17571"/>
                  </a:cubicBezTo>
                  <a:cubicBezTo>
                    <a:pt x="108135" y="14057"/>
                    <a:pt x="110110" y="15814"/>
                    <a:pt x="108135" y="12300"/>
                  </a:cubicBezTo>
                  <a:cubicBezTo>
                    <a:pt x="108135" y="10543"/>
                    <a:pt x="106153" y="10543"/>
                    <a:pt x="106153" y="8785"/>
                  </a:cubicBezTo>
                  <a:cubicBezTo>
                    <a:pt x="106153" y="8785"/>
                    <a:pt x="106153" y="10543"/>
                    <a:pt x="106153" y="8785"/>
                  </a:cubicBezTo>
                  <a:cubicBezTo>
                    <a:pt x="104178" y="8785"/>
                    <a:pt x="106153" y="5271"/>
                    <a:pt x="106153" y="5271"/>
                  </a:cubicBezTo>
                  <a:cubicBezTo>
                    <a:pt x="104178" y="7028"/>
                    <a:pt x="96264" y="15814"/>
                    <a:pt x="96264" y="14057"/>
                  </a:cubicBezTo>
                  <a:cubicBezTo>
                    <a:pt x="96264" y="14057"/>
                    <a:pt x="96264" y="14057"/>
                    <a:pt x="94288" y="14057"/>
                  </a:cubicBezTo>
                  <a:cubicBezTo>
                    <a:pt x="94288" y="14057"/>
                    <a:pt x="94288" y="15814"/>
                    <a:pt x="94288" y="14057"/>
                  </a:cubicBezTo>
                  <a:cubicBezTo>
                    <a:pt x="94288" y="12300"/>
                    <a:pt x="92313" y="15814"/>
                    <a:pt x="92313" y="12300"/>
                  </a:cubicBezTo>
                  <a:cubicBezTo>
                    <a:pt x="90332" y="10543"/>
                    <a:pt x="94288" y="10543"/>
                    <a:pt x="94288" y="7028"/>
                  </a:cubicBezTo>
                  <a:cubicBezTo>
                    <a:pt x="94288" y="8785"/>
                    <a:pt x="92313" y="8785"/>
                    <a:pt x="92313" y="8785"/>
                  </a:cubicBezTo>
                  <a:cubicBezTo>
                    <a:pt x="92313" y="5271"/>
                    <a:pt x="88356" y="8785"/>
                    <a:pt x="86375" y="8785"/>
                  </a:cubicBezTo>
                  <a:cubicBezTo>
                    <a:pt x="86375" y="10543"/>
                    <a:pt x="86375" y="10543"/>
                    <a:pt x="84399" y="10543"/>
                  </a:cubicBezTo>
                  <a:cubicBezTo>
                    <a:pt x="82424" y="10543"/>
                    <a:pt x="82424" y="10543"/>
                    <a:pt x="80442" y="10543"/>
                  </a:cubicBezTo>
                  <a:cubicBezTo>
                    <a:pt x="80442" y="10543"/>
                    <a:pt x="78467" y="12300"/>
                    <a:pt x="78467" y="12300"/>
                  </a:cubicBezTo>
                  <a:cubicBezTo>
                    <a:pt x="76485" y="12300"/>
                    <a:pt x="76485" y="10543"/>
                    <a:pt x="76485" y="10543"/>
                  </a:cubicBezTo>
                  <a:cubicBezTo>
                    <a:pt x="74510" y="10543"/>
                    <a:pt x="68577" y="5271"/>
                    <a:pt x="66602" y="5271"/>
                  </a:cubicBezTo>
                  <a:cubicBezTo>
                    <a:pt x="64621" y="3514"/>
                    <a:pt x="60664" y="5271"/>
                    <a:pt x="58688" y="3514"/>
                  </a:cubicBezTo>
                  <a:cubicBezTo>
                    <a:pt x="56713" y="3514"/>
                    <a:pt x="54731" y="1757"/>
                    <a:pt x="54731" y="1757"/>
                  </a:cubicBezTo>
                  <a:cubicBezTo>
                    <a:pt x="52756" y="1757"/>
                    <a:pt x="46823" y="0"/>
                    <a:pt x="44842" y="0"/>
                  </a:cubicBezTo>
                  <a:cubicBezTo>
                    <a:pt x="42866" y="0"/>
                    <a:pt x="42866" y="1757"/>
                    <a:pt x="42866" y="1757"/>
                  </a:cubicBezTo>
                  <a:cubicBezTo>
                    <a:pt x="40891" y="1757"/>
                    <a:pt x="38910" y="0"/>
                    <a:pt x="36934" y="1757"/>
                  </a:cubicBezTo>
                  <a:cubicBezTo>
                    <a:pt x="36934" y="1757"/>
                    <a:pt x="40891" y="7028"/>
                    <a:pt x="38910" y="8785"/>
                  </a:cubicBezTo>
                  <a:cubicBezTo>
                    <a:pt x="38910" y="8785"/>
                    <a:pt x="36934" y="8785"/>
                    <a:pt x="36934" y="8785"/>
                  </a:cubicBezTo>
                  <a:cubicBezTo>
                    <a:pt x="32977" y="10543"/>
                    <a:pt x="34953" y="10543"/>
                    <a:pt x="32977" y="8785"/>
                  </a:cubicBezTo>
                  <a:cubicBezTo>
                    <a:pt x="31001" y="7028"/>
                    <a:pt x="31001" y="7028"/>
                    <a:pt x="27045" y="7028"/>
                  </a:cubicBezTo>
                  <a:cubicBezTo>
                    <a:pt x="27045" y="7028"/>
                    <a:pt x="23088" y="7028"/>
                    <a:pt x="21112" y="8785"/>
                  </a:cubicBezTo>
                  <a:cubicBezTo>
                    <a:pt x="21112" y="8785"/>
                    <a:pt x="21112" y="10543"/>
                    <a:pt x="21112" y="10543"/>
                  </a:cubicBezTo>
                  <a:cubicBezTo>
                    <a:pt x="19131" y="12300"/>
                    <a:pt x="17155" y="10543"/>
                    <a:pt x="17155" y="12300"/>
                  </a:cubicBezTo>
                  <a:cubicBezTo>
                    <a:pt x="15174" y="12300"/>
                    <a:pt x="15174" y="12300"/>
                    <a:pt x="15174" y="12300"/>
                  </a:cubicBezTo>
                  <a:cubicBezTo>
                    <a:pt x="13198" y="14057"/>
                    <a:pt x="13198" y="21091"/>
                    <a:pt x="9242" y="22849"/>
                  </a:cubicBezTo>
                  <a:cubicBezTo>
                    <a:pt x="13198" y="24606"/>
                    <a:pt x="9242" y="29877"/>
                    <a:pt x="11223" y="33392"/>
                  </a:cubicBezTo>
                  <a:cubicBezTo>
                    <a:pt x="11223" y="33392"/>
                    <a:pt x="11223" y="33392"/>
                    <a:pt x="11223" y="35149"/>
                  </a:cubicBezTo>
                  <a:cubicBezTo>
                    <a:pt x="11223" y="36906"/>
                    <a:pt x="11223" y="38663"/>
                    <a:pt x="11223" y="38663"/>
                  </a:cubicBezTo>
                  <a:cubicBezTo>
                    <a:pt x="11223" y="40421"/>
                    <a:pt x="13198" y="40421"/>
                    <a:pt x="13198" y="42178"/>
                  </a:cubicBezTo>
                  <a:cubicBezTo>
                    <a:pt x="13198" y="43935"/>
                    <a:pt x="11223" y="43935"/>
                    <a:pt x="11223" y="45692"/>
                  </a:cubicBezTo>
                  <a:cubicBezTo>
                    <a:pt x="11223" y="45692"/>
                    <a:pt x="13198" y="45692"/>
                    <a:pt x="13198" y="45692"/>
                  </a:cubicBezTo>
                  <a:cubicBezTo>
                    <a:pt x="13198" y="45692"/>
                    <a:pt x="11223" y="47449"/>
                    <a:pt x="11223" y="47449"/>
                  </a:cubicBezTo>
                  <a:cubicBezTo>
                    <a:pt x="11223" y="47449"/>
                    <a:pt x="11223" y="49207"/>
                    <a:pt x="11223" y="49207"/>
                  </a:cubicBezTo>
                  <a:cubicBezTo>
                    <a:pt x="11223" y="52721"/>
                    <a:pt x="15174" y="52721"/>
                    <a:pt x="15174" y="56235"/>
                  </a:cubicBezTo>
                  <a:cubicBezTo>
                    <a:pt x="13198" y="57992"/>
                    <a:pt x="11223" y="57992"/>
                    <a:pt x="9242" y="59750"/>
                  </a:cubicBezTo>
                  <a:cubicBezTo>
                    <a:pt x="7266" y="59750"/>
                    <a:pt x="7266" y="61512"/>
                    <a:pt x="5290" y="63270"/>
                  </a:cubicBezTo>
                  <a:cubicBezTo>
                    <a:pt x="3309" y="65027"/>
                    <a:pt x="-2622" y="68541"/>
                    <a:pt x="1334" y="68541"/>
                  </a:cubicBezTo>
                  <a:cubicBezTo>
                    <a:pt x="5290" y="68541"/>
                    <a:pt x="3309" y="66784"/>
                    <a:pt x="5290" y="66784"/>
                  </a:cubicBezTo>
                  <a:cubicBezTo>
                    <a:pt x="9242" y="65027"/>
                    <a:pt x="7266" y="66784"/>
                    <a:pt x="7266" y="66784"/>
                  </a:cubicBezTo>
                  <a:cubicBezTo>
                    <a:pt x="9242" y="66784"/>
                    <a:pt x="11223" y="65027"/>
                    <a:pt x="15174" y="66784"/>
                  </a:cubicBezTo>
                  <a:cubicBezTo>
                    <a:pt x="17155" y="68541"/>
                    <a:pt x="15174" y="70298"/>
                    <a:pt x="15174" y="72056"/>
                  </a:cubicBezTo>
                  <a:cubicBezTo>
                    <a:pt x="15174" y="72056"/>
                    <a:pt x="17155" y="72056"/>
                    <a:pt x="15174" y="73813"/>
                  </a:cubicBezTo>
                  <a:cubicBezTo>
                    <a:pt x="15174" y="73813"/>
                    <a:pt x="11223" y="75570"/>
                    <a:pt x="11223" y="75570"/>
                  </a:cubicBezTo>
                  <a:cubicBezTo>
                    <a:pt x="11223" y="75570"/>
                    <a:pt x="13198" y="77327"/>
                    <a:pt x="13198" y="79084"/>
                  </a:cubicBezTo>
                  <a:cubicBezTo>
                    <a:pt x="13198" y="80842"/>
                    <a:pt x="11223" y="80842"/>
                    <a:pt x="11223" y="82599"/>
                  </a:cubicBezTo>
                  <a:cubicBezTo>
                    <a:pt x="11223" y="84356"/>
                    <a:pt x="13198" y="84356"/>
                    <a:pt x="13198" y="86113"/>
                  </a:cubicBezTo>
                  <a:cubicBezTo>
                    <a:pt x="13198" y="86113"/>
                    <a:pt x="13198" y="87870"/>
                    <a:pt x="15174" y="89628"/>
                  </a:cubicBezTo>
                  <a:cubicBezTo>
                    <a:pt x="15174" y="89628"/>
                    <a:pt x="17155" y="89628"/>
                    <a:pt x="19131" y="89628"/>
                  </a:cubicBezTo>
                  <a:cubicBezTo>
                    <a:pt x="19131" y="91385"/>
                    <a:pt x="19131" y="93142"/>
                    <a:pt x="19131" y="93142"/>
                  </a:cubicBezTo>
                  <a:cubicBezTo>
                    <a:pt x="23088" y="94899"/>
                    <a:pt x="23088" y="87870"/>
                    <a:pt x="25063" y="86113"/>
                  </a:cubicBezTo>
                  <a:cubicBezTo>
                    <a:pt x="27045" y="86113"/>
                    <a:pt x="29020" y="87870"/>
                    <a:pt x="29020" y="87870"/>
                  </a:cubicBezTo>
                  <a:cubicBezTo>
                    <a:pt x="29020" y="87870"/>
                    <a:pt x="29020" y="89628"/>
                    <a:pt x="29020" y="89628"/>
                  </a:cubicBezTo>
                  <a:cubicBezTo>
                    <a:pt x="27045" y="89628"/>
                    <a:pt x="32977" y="91385"/>
                    <a:pt x="31001" y="91385"/>
                  </a:cubicBezTo>
                  <a:cubicBezTo>
                    <a:pt x="32977" y="91385"/>
                    <a:pt x="31001" y="91385"/>
                    <a:pt x="32977" y="91385"/>
                  </a:cubicBezTo>
                  <a:cubicBezTo>
                    <a:pt x="34953" y="91385"/>
                    <a:pt x="34953" y="87870"/>
                    <a:pt x="34953" y="87870"/>
                  </a:cubicBezTo>
                  <a:cubicBezTo>
                    <a:pt x="36934" y="87870"/>
                    <a:pt x="36934" y="87870"/>
                    <a:pt x="36934" y="87870"/>
                  </a:cubicBezTo>
                  <a:cubicBezTo>
                    <a:pt x="38910" y="86113"/>
                    <a:pt x="38910" y="86113"/>
                    <a:pt x="38910" y="86113"/>
                  </a:cubicBezTo>
                  <a:cubicBezTo>
                    <a:pt x="40891" y="84356"/>
                    <a:pt x="38910" y="82599"/>
                    <a:pt x="42866" y="84356"/>
                  </a:cubicBezTo>
                  <a:cubicBezTo>
                    <a:pt x="42866" y="84356"/>
                    <a:pt x="42866" y="84356"/>
                    <a:pt x="42866" y="84356"/>
                  </a:cubicBezTo>
                  <a:cubicBezTo>
                    <a:pt x="46823" y="86113"/>
                    <a:pt x="46823" y="84356"/>
                    <a:pt x="46823" y="84356"/>
                  </a:cubicBezTo>
                  <a:cubicBezTo>
                    <a:pt x="48799" y="82599"/>
                    <a:pt x="46823" y="82599"/>
                    <a:pt x="48799" y="82599"/>
                  </a:cubicBezTo>
                  <a:cubicBezTo>
                    <a:pt x="48799" y="82599"/>
                    <a:pt x="50774" y="84356"/>
                    <a:pt x="52756" y="84356"/>
                  </a:cubicBezTo>
                  <a:cubicBezTo>
                    <a:pt x="52756" y="84356"/>
                    <a:pt x="54731" y="84356"/>
                    <a:pt x="54731" y="86113"/>
                  </a:cubicBezTo>
                  <a:cubicBezTo>
                    <a:pt x="56713" y="87870"/>
                    <a:pt x="50774" y="93142"/>
                    <a:pt x="56713" y="93142"/>
                  </a:cubicBezTo>
                  <a:cubicBezTo>
                    <a:pt x="54731" y="93142"/>
                    <a:pt x="58688" y="93142"/>
                    <a:pt x="58688" y="93142"/>
                  </a:cubicBezTo>
                  <a:cubicBezTo>
                    <a:pt x="60664" y="93142"/>
                    <a:pt x="58688" y="93142"/>
                    <a:pt x="60664" y="93142"/>
                  </a:cubicBezTo>
                  <a:cubicBezTo>
                    <a:pt x="58688" y="94899"/>
                    <a:pt x="56713" y="96656"/>
                    <a:pt x="56713" y="98414"/>
                  </a:cubicBezTo>
                  <a:cubicBezTo>
                    <a:pt x="56713" y="100171"/>
                    <a:pt x="56713" y="101934"/>
                    <a:pt x="54731" y="103691"/>
                  </a:cubicBezTo>
                  <a:cubicBezTo>
                    <a:pt x="54731" y="103691"/>
                    <a:pt x="52756" y="105448"/>
                    <a:pt x="52756" y="107205"/>
                  </a:cubicBezTo>
                  <a:cubicBezTo>
                    <a:pt x="50774" y="107205"/>
                    <a:pt x="48799" y="110720"/>
                    <a:pt x="48799" y="110720"/>
                  </a:cubicBezTo>
                  <a:cubicBezTo>
                    <a:pt x="48799" y="115991"/>
                    <a:pt x="50774" y="112477"/>
                    <a:pt x="52756" y="110720"/>
                  </a:cubicBezTo>
                  <a:cubicBezTo>
                    <a:pt x="54731" y="110720"/>
                    <a:pt x="56713" y="108962"/>
                    <a:pt x="58688" y="110720"/>
                  </a:cubicBezTo>
                  <a:cubicBezTo>
                    <a:pt x="58688" y="110720"/>
                    <a:pt x="58688" y="112477"/>
                    <a:pt x="58688" y="114234"/>
                  </a:cubicBezTo>
                  <a:cubicBezTo>
                    <a:pt x="58688" y="114234"/>
                    <a:pt x="58688" y="114234"/>
                    <a:pt x="58688" y="115991"/>
                  </a:cubicBezTo>
                  <a:cubicBezTo>
                    <a:pt x="58688" y="115991"/>
                    <a:pt x="58688" y="119505"/>
                    <a:pt x="58688" y="119505"/>
                  </a:cubicBezTo>
                  <a:cubicBezTo>
                    <a:pt x="60664" y="121263"/>
                    <a:pt x="62645" y="117748"/>
                    <a:pt x="62645" y="117748"/>
                  </a:cubicBezTo>
                  <a:cubicBezTo>
                    <a:pt x="64621" y="117748"/>
                    <a:pt x="70553" y="117748"/>
                    <a:pt x="70553" y="117748"/>
                  </a:cubicBezTo>
                  <a:cubicBezTo>
                    <a:pt x="72534" y="117748"/>
                    <a:pt x="72534" y="115991"/>
                    <a:pt x="74510" y="117748"/>
                  </a:cubicBezTo>
                  <a:cubicBezTo>
                    <a:pt x="76485" y="114234"/>
                    <a:pt x="72534" y="112477"/>
                    <a:pt x="74510" y="108962"/>
                  </a:cubicBezTo>
                  <a:cubicBezTo>
                    <a:pt x="76485" y="107205"/>
                    <a:pt x="80442" y="108962"/>
                    <a:pt x="82424" y="108962"/>
                  </a:cubicBezTo>
                  <a:cubicBezTo>
                    <a:pt x="84399" y="110720"/>
                    <a:pt x="84399" y="110720"/>
                    <a:pt x="86375" y="110720"/>
                  </a:cubicBezTo>
                  <a:cubicBezTo>
                    <a:pt x="88356" y="112477"/>
                    <a:pt x="86375" y="112477"/>
                    <a:pt x="88356" y="114234"/>
                  </a:cubicBezTo>
                  <a:cubicBezTo>
                    <a:pt x="94288" y="115991"/>
                    <a:pt x="92313" y="112477"/>
                    <a:pt x="92313" y="110720"/>
                  </a:cubicBezTo>
                  <a:cubicBezTo>
                    <a:pt x="92313" y="110720"/>
                    <a:pt x="94288" y="107205"/>
                    <a:pt x="94288" y="107205"/>
                  </a:cubicBezTo>
                  <a:cubicBezTo>
                    <a:pt x="94288" y="107205"/>
                    <a:pt x="92313" y="107205"/>
                    <a:pt x="90332" y="107205"/>
                  </a:cubicBezTo>
                  <a:cubicBezTo>
                    <a:pt x="88356" y="105448"/>
                    <a:pt x="94288" y="105448"/>
                    <a:pt x="94288" y="103691"/>
                  </a:cubicBezTo>
                  <a:cubicBezTo>
                    <a:pt x="100221" y="100171"/>
                    <a:pt x="98245" y="101934"/>
                    <a:pt x="102202" y="103691"/>
                  </a:cubicBezTo>
                  <a:cubicBezTo>
                    <a:pt x="104178" y="105448"/>
                    <a:pt x="106153" y="105448"/>
                    <a:pt x="108135" y="105448"/>
                  </a:cubicBezTo>
                  <a:cubicBezTo>
                    <a:pt x="112086" y="105448"/>
                    <a:pt x="116043" y="103691"/>
                    <a:pt x="116043" y="100171"/>
                  </a:cubicBezTo>
                  <a:cubicBezTo>
                    <a:pt x="116043" y="98414"/>
                    <a:pt x="114067" y="98414"/>
                    <a:pt x="114067" y="96656"/>
                  </a:cubicBezTo>
                  <a:cubicBezTo>
                    <a:pt x="114067" y="94899"/>
                    <a:pt x="116043" y="93142"/>
                    <a:pt x="116043" y="93142"/>
                  </a:cubicBezTo>
                  <a:cubicBezTo>
                    <a:pt x="116043" y="91385"/>
                    <a:pt x="116043" y="89628"/>
                    <a:pt x="118024" y="89628"/>
                  </a:cubicBezTo>
                  <a:cubicBezTo>
                    <a:pt x="118024" y="87870"/>
                    <a:pt x="119999" y="87870"/>
                    <a:pt x="119999" y="87870"/>
                  </a:cubicBezTo>
                  <a:cubicBezTo>
                    <a:pt x="119999" y="86113"/>
                    <a:pt x="116043" y="87870"/>
                    <a:pt x="116043" y="86113"/>
                  </a:cubicBezTo>
                  <a:cubicBezTo>
                    <a:pt x="114067" y="86113"/>
                    <a:pt x="114067" y="87870"/>
                    <a:pt x="116043" y="84356"/>
                  </a:cubicBezTo>
                  <a:cubicBezTo>
                    <a:pt x="116043" y="84356"/>
                    <a:pt x="116043" y="82599"/>
                    <a:pt x="118024" y="80842"/>
                  </a:cubicBezTo>
                  <a:cubicBezTo>
                    <a:pt x="118024" y="77327"/>
                    <a:pt x="116043" y="79084"/>
                    <a:pt x="114067" y="77327"/>
                  </a:cubicBezTo>
                  <a:cubicBezTo>
                    <a:pt x="110110" y="75570"/>
                    <a:pt x="114067" y="72056"/>
                    <a:pt x="112086" y="70298"/>
                  </a:cubicBezTo>
                  <a:cubicBezTo>
                    <a:pt x="112086" y="68541"/>
                    <a:pt x="110110" y="68541"/>
                    <a:pt x="110110" y="66784"/>
                  </a:cubicBezTo>
                  <a:cubicBezTo>
                    <a:pt x="110110" y="65027"/>
                    <a:pt x="114067" y="63270"/>
                    <a:pt x="112086" y="61512"/>
                  </a:cubicBezTo>
                  <a:cubicBezTo>
                    <a:pt x="112086" y="59750"/>
                    <a:pt x="110110" y="61512"/>
                    <a:pt x="110110" y="61512"/>
                  </a:cubicBezTo>
                  <a:cubicBezTo>
                    <a:pt x="106153" y="61512"/>
                    <a:pt x="106153" y="56235"/>
                    <a:pt x="108135" y="52721"/>
                  </a:cubicBezTo>
                  <a:cubicBezTo>
                    <a:pt x="108135" y="50964"/>
                    <a:pt x="108135" y="49207"/>
                    <a:pt x="112086" y="47449"/>
                  </a:cubicBezTo>
                  <a:cubicBezTo>
                    <a:pt x="114067" y="45692"/>
                    <a:pt x="114067" y="45692"/>
                    <a:pt x="116043" y="43935"/>
                  </a:cubicBezTo>
                  <a:cubicBezTo>
                    <a:pt x="116043" y="43935"/>
                    <a:pt x="118024" y="42178"/>
                    <a:pt x="118024" y="42178"/>
                  </a:cubicBezTo>
                  <a:cubicBezTo>
                    <a:pt x="118024" y="40421"/>
                    <a:pt x="119999" y="40421"/>
                    <a:pt x="119999" y="3866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81" name="Shape 2581"/>
            <p:cNvSpPr/>
            <p:nvPr/>
          </p:nvSpPr>
          <p:spPr>
            <a:xfrm>
              <a:off x="6272955" y="5107269"/>
              <a:ext cx="1407701" cy="871906"/>
            </a:xfrm>
            <a:custGeom>
              <a:avLst/>
              <a:gdLst/>
              <a:ahLst/>
              <a:cxnLst/>
              <a:rect l="0" t="0" r="0" b="0"/>
              <a:pathLst>
                <a:path w="120000" h="120000" extrusionOk="0">
                  <a:moveTo>
                    <a:pt x="120000" y="100000"/>
                  </a:moveTo>
                  <a:cubicBezTo>
                    <a:pt x="120000" y="97777"/>
                    <a:pt x="118627" y="93333"/>
                    <a:pt x="118627" y="91111"/>
                  </a:cubicBezTo>
                  <a:cubicBezTo>
                    <a:pt x="118627" y="88888"/>
                    <a:pt x="117249" y="88888"/>
                    <a:pt x="117249" y="86666"/>
                  </a:cubicBezTo>
                  <a:cubicBezTo>
                    <a:pt x="115877" y="84444"/>
                    <a:pt x="115877" y="84444"/>
                    <a:pt x="115877" y="84444"/>
                  </a:cubicBezTo>
                  <a:cubicBezTo>
                    <a:pt x="115877" y="82222"/>
                    <a:pt x="117249" y="82222"/>
                    <a:pt x="117249" y="82222"/>
                  </a:cubicBezTo>
                  <a:cubicBezTo>
                    <a:pt x="117249" y="77777"/>
                    <a:pt x="114499" y="77777"/>
                    <a:pt x="114499" y="75555"/>
                  </a:cubicBezTo>
                  <a:cubicBezTo>
                    <a:pt x="113127" y="71111"/>
                    <a:pt x="115877" y="71111"/>
                    <a:pt x="117249" y="68888"/>
                  </a:cubicBezTo>
                  <a:cubicBezTo>
                    <a:pt x="118627" y="64444"/>
                    <a:pt x="118627" y="64444"/>
                    <a:pt x="115877" y="64444"/>
                  </a:cubicBezTo>
                  <a:cubicBezTo>
                    <a:pt x="115877" y="62222"/>
                    <a:pt x="115877" y="62222"/>
                    <a:pt x="115877" y="62222"/>
                  </a:cubicBezTo>
                  <a:cubicBezTo>
                    <a:pt x="115877" y="62222"/>
                    <a:pt x="114499" y="62222"/>
                    <a:pt x="114499" y="62222"/>
                  </a:cubicBezTo>
                  <a:cubicBezTo>
                    <a:pt x="113127" y="60000"/>
                    <a:pt x="113127" y="60000"/>
                    <a:pt x="111749" y="60000"/>
                  </a:cubicBezTo>
                  <a:cubicBezTo>
                    <a:pt x="111749" y="60000"/>
                    <a:pt x="111749" y="60000"/>
                    <a:pt x="110376" y="60000"/>
                  </a:cubicBezTo>
                  <a:cubicBezTo>
                    <a:pt x="110376" y="60000"/>
                    <a:pt x="107626" y="53333"/>
                    <a:pt x="107626" y="53333"/>
                  </a:cubicBezTo>
                  <a:cubicBezTo>
                    <a:pt x="104876" y="55555"/>
                    <a:pt x="106248" y="46666"/>
                    <a:pt x="103503" y="48888"/>
                  </a:cubicBezTo>
                  <a:cubicBezTo>
                    <a:pt x="103503" y="48888"/>
                    <a:pt x="103503" y="51111"/>
                    <a:pt x="102125" y="51111"/>
                  </a:cubicBezTo>
                  <a:cubicBezTo>
                    <a:pt x="102125" y="51111"/>
                    <a:pt x="99375" y="51111"/>
                    <a:pt x="99375" y="51111"/>
                  </a:cubicBezTo>
                  <a:cubicBezTo>
                    <a:pt x="98003" y="51111"/>
                    <a:pt x="95252" y="48888"/>
                    <a:pt x="95252" y="48888"/>
                  </a:cubicBezTo>
                  <a:cubicBezTo>
                    <a:pt x="93874" y="46666"/>
                    <a:pt x="96625" y="44444"/>
                    <a:pt x="95252" y="44444"/>
                  </a:cubicBezTo>
                  <a:cubicBezTo>
                    <a:pt x="93874" y="42222"/>
                    <a:pt x="93874" y="44444"/>
                    <a:pt x="92502" y="44444"/>
                  </a:cubicBezTo>
                  <a:cubicBezTo>
                    <a:pt x="92502" y="44444"/>
                    <a:pt x="91124" y="42222"/>
                    <a:pt x="91124" y="42222"/>
                  </a:cubicBezTo>
                  <a:cubicBezTo>
                    <a:pt x="89752" y="42222"/>
                    <a:pt x="89752" y="40000"/>
                    <a:pt x="88379" y="40000"/>
                  </a:cubicBezTo>
                  <a:cubicBezTo>
                    <a:pt x="88379" y="42222"/>
                    <a:pt x="88379" y="44444"/>
                    <a:pt x="85629" y="44444"/>
                  </a:cubicBezTo>
                  <a:cubicBezTo>
                    <a:pt x="85629" y="44444"/>
                    <a:pt x="85629" y="40000"/>
                    <a:pt x="85629" y="40000"/>
                  </a:cubicBezTo>
                  <a:cubicBezTo>
                    <a:pt x="85629" y="40000"/>
                    <a:pt x="85629" y="42222"/>
                    <a:pt x="85629" y="40000"/>
                  </a:cubicBezTo>
                  <a:cubicBezTo>
                    <a:pt x="84251" y="40000"/>
                    <a:pt x="84251" y="40000"/>
                    <a:pt x="84251" y="40000"/>
                  </a:cubicBezTo>
                  <a:cubicBezTo>
                    <a:pt x="82879" y="35555"/>
                    <a:pt x="82879" y="33333"/>
                    <a:pt x="82879" y="31111"/>
                  </a:cubicBezTo>
                  <a:cubicBezTo>
                    <a:pt x="82879" y="28888"/>
                    <a:pt x="84251" y="24444"/>
                    <a:pt x="82879" y="24444"/>
                  </a:cubicBezTo>
                  <a:cubicBezTo>
                    <a:pt x="80128" y="24444"/>
                    <a:pt x="80128" y="26666"/>
                    <a:pt x="80128" y="26666"/>
                  </a:cubicBezTo>
                  <a:cubicBezTo>
                    <a:pt x="77378" y="28888"/>
                    <a:pt x="77378" y="26666"/>
                    <a:pt x="76000" y="26666"/>
                  </a:cubicBezTo>
                  <a:cubicBezTo>
                    <a:pt x="74628" y="24444"/>
                    <a:pt x="74628" y="24444"/>
                    <a:pt x="73255" y="24444"/>
                  </a:cubicBezTo>
                  <a:cubicBezTo>
                    <a:pt x="71877" y="24444"/>
                    <a:pt x="70505" y="24444"/>
                    <a:pt x="69127" y="24444"/>
                  </a:cubicBezTo>
                  <a:cubicBezTo>
                    <a:pt x="67755" y="26666"/>
                    <a:pt x="67755" y="26666"/>
                    <a:pt x="65004" y="24444"/>
                  </a:cubicBezTo>
                  <a:cubicBezTo>
                    <a:pt x="63626" y="24444"/>
                    <a:pt x="62254" y="26666"/>
                    <a:pt x="59504" y="26666"/>
                  </a:cubicBezTo>
                  <a:cubicBezTo>
                    <a:pt x="59504" y="24444"/>
                    <a:pt x="56753" y="24444"/>
                    <a:pt x="56753" y="24444"/>
                  </a:cubicBezTo>
                  <a:cubicBezTo>
                    <a:pt x="54003" y="22222"/>
                    <a:pt x="51253" y="20000"/>
                    <a:pt x="49880" y="17777"/>
                  </a:cubicBezTo>
                  <a:cubicBezTo>
                    <a:pt x="49880" y="17777"/>
                    <a:pt x="49880" y="20000"/>
                    <a:pt x="48503" y="17777"/>
                  </a:cubicBezTo>
                  <a:cubicBezTo>
                    <a:pt x="48503" y="17777"/>
                    <a:pt x="48503" y="17777"/>
                    <a:pt x="48503" y="17777"/>
                  </a:cubicBezTo>
                  <a:cubicBezTo>
                    <a:pt x="48503" y="15555"/>
                    <a:pt x="47130" y="13333"/>
                    <a:pt x="47130" y="13333"/>
                  </a:cubicBezTo>
                  <a:cubicBezTo>
                    <a:pt x="45752" y="11111"/>
                    <a:pt x="44380" y="8888"/>
                    <a:pt x="44380" y="6666"/>
                  </a:cubicBezTo>
                  <a:cubicBezTo>
                    <a:pt x="43007" y="6666"/>
                    <a:pt x="43007" y="4444"/>
                    <a:pt x="43007" y="2222"/>
                  </a:cubicBezTo>
                  <a:cubicBezTo>
                    <a:pt x="41630" y="2222"/>
                    <a:pt x="40257" y="2222"/>
                    <a:pt x="40257" y="0"/>
                  </a:cubicBezTo>
                  <a:cubicBezTo>
                    <a:pt x="38879" y="2222"/>
                    <a:pt x="36129" y="2222"/>
                    <a:pt x="37507" y="4444"/>
                  </a:cubicBezTo>
                  <a:cubicBezTo>
                    <a:pt x="36129" y="2222"/>
                    <a:pt x="34757" y="2222"/>
                    <a:pt x="34757" y="2222"/>
                  </a:cubicBezTo>
                  <a:cubicBezTo>
                    <a:pt x="33379" y="0"/>
                    <a:pt x="34757" y="0"/>
                    <a:pt x="32006" y="0"/>
                  </a:cubicBezTo>
                  <a:cubicBezTo>
                    <a:pt x="32006" y="2222"/>
                    <a:pt x="30628" y="2222"/>
                    <a:pt x="29256" y="2222"/>
                  </a:cubicBezTo>
                  <a:cubicBezTo>
                    <a:pt x="27884" y="2222"/>
                    <a:pt x="27884" y="2222"/>
                    <a:pt x="27884" y="0"/>
                  </a:cubicBezTo>
                  <a:cubicBezTo>
                    <a:pt x="25133" y="0"/>
                    <a:pt x="23755" y="0"/>
                    <a:pt x="21005" y="0"/>
                  </a:cubicBezTo>
                  <a:cubicBezTo>
                    <a:pt x="19633" y="0"/>
                    <a:pt x="14132" y="0"/>
                    <a:pt x="18255" y="4444"/>
                  </a:cubicBezTo>
                  <a:cubicBezTo>
                    <a:pt x="19633" y="4444"/>
                    <a:pt x="21005" y="2222"/>
                    <a:pt x="22383" y="6666"/>
                  </a:cubicBezTo>
                  <a:cubicBezTo>
                    <a:pt x="22383" y="8888"/>
                    <a:pt x="19633" y="8888"/>
                    <a:pt x="22383" y="11111"/>
                  </a:cubicBezTo>
                  <a:cubicBezTo>
                    <a:pt x="23755" y="11111"/>
                    <a:pt x="25133" y="8888"/>
                    <a:pt x="26506" y="13333"/>
                  </a:cubicBezTo>
                  <a:cubicBezTo>
                    <a:pt x="27884" y="13333"/>
                    <a:pt x="27884" y="17777"/>
                    <a:pt x="27884" y="17777"/>
                  </a:cubicBezTo>
                  <a:cubicBezTo>
                    <a:pt x="27884" y="17777"/>
                    <a:pt x="25133" y="20000"/>
                    <a:pt x="25133" y="20000"/>
                  </a:cubicBezTo>
                  <a:cubicBezTo>
                    <a:pt x="25133" y="20000"/>
                    <a:pt x="23755" y="20000"/>
                    <a:pt x="22383" y="20000"/>
                  </a:cubicBezTo>
                  <a:cubicBezTo>
                    <a:pt x="21005" y="20000"/>
                    <a:pt x="19633" y="17777"/>
                    <a:pt x="18255" y="22222"/>
                  </a:cubicBezTo>
                  <a:cubicBezTo>
                    <a:pt x="19633" y="20000"/>
                    <a:pt x="16882" y="26666"/>
                    <a:pt x="16882" y="26666"/>
                  </a:cubicBezTo>
                  <a:cubicBezTo>
                    <a:pt x="16882" y="26666"/>
                    <a:pt x="18255" y="26666"/>
                    <a:pt x="18255" y="28888"/>
                  </a:cubicBezTo>
                  <a:cubicBezTo>
                    <a:pt x="18255" y="31111"/>
                    <a:pt x="19633" y="31111"/>
                    <a:pt x="19633" y="33333"/>
                  </a:cubicBezTo>
                  <a:cubicBezTo>
                    <a:pt x="19633" y="35555"/>
                    <a:pt x="19633" y="35555"/>
                    <a:pt x="19633" y="37777"/>
                  </a:cubicBezTo>
                  <a:cubicBezTo>
                    <a:pt x="19633" y="37777"/>
                    <a:pt x="18255" y="42222"/>
                    <a:pt x="18255" y="42222"/>
                  </a:cubicBezTo>
                  <a:cubicBezTo>
                    <a:pt x="19633" y="44444"/>
                    <a:pt x="19633" y="44444"/>
                    <a:pt x="19633" y="44444"/>
                  </a:cubicBezTo>
                  <a:cubicBezTo>
                    <a:pt x="22383" y="48888"/>
                    <a:pt x="21005" y="48888"/>
                    <a:pt x="23755" y="51111"/>
                  </a:cubicBezTo>
                  <a:cubicBezTo>
                    <a:pt x="25133" y="51111"/>
                    <a:pt x="26506" y="53333"/>
                    <a:pt x="27884" y="55555"/>
                  </a:cubicBezTo>
                  <a:cubicBezTo>
                    <a:pt x="27884" y="57777"/>
                    <a:pt x="27884" y="60000"/>
                    <a:pt x="27884" y="60000"/>
                  </a:cubicBezTo>
                  <a:cubicBezTo>
                    <a:pt x="27884" y="62222"/>
                    <a:pt x="27884" y="64444"/>
                    <a:pt x="27884" y="66666"/>
                  </a:cubicBezTo>
                  <a:cubicBezTo>
                    <a:pt x="26506" y="71111"/>
                    <a:pt x="26506" y="71111"/>
                    <a:pt x="25133" y="71111"/>
                  </a:cubicBezTo>
                  <a:cubicBezTo>
                    <a:pt x="23755" y="71111"/>
                    <a:pt x="25133" y="68888"/>
                    <a:pt x="23755" y="68888"/>
                  </a:cubicBezTo>
                  <a:cubicBezTo>
                    <a:pt x="22383" y="68888"/>
                    <a:pt x="22383" y="68888"/>
                    <a:pt x="21005" y="71111"/>
                  </a:cubicBezTo>
                  <a:cubicBezTo>
                    <a:pt x="19633" y="71111"/>
                    <a:pt x="19633" y="73333"/>
                    <a:pt x="18255" y="75555"/>
                  </a:cubicBezTo>
                  <a:cubicBezTo>
                    <a:pt x="16882" y="77777"/>
                    <a:pt x="15504" y="75555"/>
                    <a:pt x="14132" y="77777"/>
                  </a:cubicBezTo>
                  <a:cubicBezTo>
                    <a:pt x="12760" y="77777"/>
                    <a:pt x="11382" y="77777"/>
                    <a:pt x="10009" y="77777"/>
                  </a:cubicBezTo>
                  <a:cubicBezTo>
                    <a:pt x="8631" y="77777"/>
                    <a:pt x="7259" y="77777"/>
                    <a:pt x="5881" y="80000"/>
                  </a:cubicBezTo>
                  <a:cubicBezTo>
                    <a:pt x="5881" y="80000"/>
                    <a:pt x="4509" y="77777"/>
                    <a:pt x="4509" y="77777"/>
                  </a:cubicBezTo>
                  <a:cubicBezTo>
                    <a:pt x="4509" y="77777"/>
                    <a:pt x="4509" y="80000"/>
                    <a:pt x="3131" y="80000"/>
                  </a:cubicBezTo>
                  <a:cubicBezTo>
                    <a:pt x="3131" y="80000"/>
                    <a:pt x="1758" y="80000"/>
                    <a:pt x="380" y="80000"/>
                  </a:cubicBezTo>
                  <a:cubicBezTo>
                    <a:pt x="-991" y="84444"/>
                    <a:pt x="1758" y="82222"/>
                    <a:pt x="1758" y="84444"/>
                  </a:cubicBezTo>
                  <a:cubicBezTo>
                    <a:pt x="3131" y="88888"/>
                    <a:pt x="3131" y="95555"/>
                    <a:pt x="1758" y="97777"/>
                  </a:cubicBezTo>
                  <a:cubicBezTo>
                    <a:pt x="1758" y="100000"/>
                    <a:pt x="380" y="97777"/>
                    <a:pt x="380" y="100000"/>
                  </a:cubicBezTo>
                  <a:cubicBezTo>
                    <a:pt x="380" y="100000"/>
                    <a:pt x="1758" y="102222"/>
                    <a:pt x="1758" y="102222"/>
                  </a:cubicBezTo>
                  <a:cubicBezTo>
                    <a:pt x="3131" y="102222"/>
                    <a:pt x="3131" y="97777"/>
                    <a:pt x="3131" y="97777"/>
                  </a:cubicBezTo>
                  <a:cubicBezTo>
                    <a:pt x="4509" y="97777"/>
                    <a:pt x="4509" y="102222"/>
                    <a:pt x="5881" y="102222"/>
                  </a:cubicBezTo>
                  <a:cubicBezTo>
                    <a:pt x="8631" y="106666"/>
                    <a:pt x="7259" y="102222"/>
                    <a:pt x="7259" y="108888"/>
                  </a:cubicBezTo>
                  <a:cubicBezTo>
                    <a:pt x="8631" y="111111"/>
                    <a:pt x="8631" y="111111"/>
                    <a:pt x="10009" y="113333"/>
                  </a:cubicBezTo>
                  <a:cubicBezTo>
                    <a:pt x="10009" y="115555"/>
                    <a:pt x="11382" y="115555"/>
                    <a:pt x="11382" y="117777"/>
                  </a:cubicBezTo>
                  <a:cubicBezTo>
                    <a:pt x="14132" y="120000"/>
                    <a:pt x="12760" y="120000"/>
                    <a:pt x="14132" y="117777"/>
                  </a:cubicBezTo>
                  <a:cubicBezTo>
                    <a:pt x="15504" y="115555"/>
                    <a:pt x="15504" y="111111"/>
                    <a:pt x="15504" y="108888"/>
                  </a:cubicBezTo>
                  <a:cubicBezTo>
                    <a:pt x="16882" y="108888"/>
                    <a:pt x="16882" y="108888"/>
                    <a:pt x="16882" y="106666"/>
                  </a:cubicBezTo>
                  <a:cubicBezTo>
                    <a:pt x="16882" y="106666"/>
                    <a:pt x="16882" y="106666"/>
                    <a:pt x="18255" y="106666"/>
                  </a:cubicBezTo>
                  <a:cubicBezTo>
                    <a:pt x="18255" y="106666"/>
                    <a:pt x="19633" y="106666"/>
                    <a:pt x="21005" y="104444"/>
                  </a:cubicBezTo>
                  <a:cubicBezTo>
                    <a:pt x="21005" y="104444"/>
                    <a:pt x="21005" y="102222"/>
                    <a:pt x="21005" y="102222"/>
                  </a:cubicBezTo>
                  <a:cubicBezTo>
                    <a:pt x="22383" y="100000"/>
                    <a:pt x="23755" y="100000"/>
                    <a:pt x="25133" y="100000"/>
                  </a:cubicBezTo>
                  <a:cubicBezTo>
                    <a:pt x="26506" y="100000"/>
                    <a:pt x="27884" y="100000"/>
                    <a:pt x="29256" y="102222"/>
                  </a:cubicBezTo>
                  <a:cubicBezTo>
                    <a:pt x="30628" y="104444"/>
                    <a:pt x="29256" y="104444"/>
                    <a:pt x="32006" y="102222"/>
                  </a:cubicBezTo>
                  <a:cubicBezTo>
                    <a:pt x="32006" y="102222"/>
                    <a:pt x="33379" y="102222"/>
                    <a:pt x="33379" y="102222"/>
                  </a:cubicBezTo>
                  <a:cubicBezTo>
                    <a:pt x="34757" y="100000"/>
                    <a:pt x="32006" y="93333"/>
                    <a:pt x="32006" y="93333"/>
                  </a:cubicBezTo>
                  <a:cubicBezTo>
                    <a:pt x="33379" y="91111"/>
                    <a:pt x="34757" y="93333"/>
                    <a:pt x="36129" y="93333"/>
                  </a:cubicBezTo>
                  <a:cubicBezTo>
                    <a:pt x="36129" y="93333"/>
                    <a:pt x="36129" y="91111"/>
                    <a:pt x="37507" y="91111"/>
                  </a:cubicBezTo>
                  <a:cubicBezTo>
                    <a:pt x="38879" y="91111"/>
                    <a:pt x="43007" y="91111"/>
                    <a:pt x="44380" y="93333"/>
                  </a:cubicBezTo>
                  <a:cubicBezTo>
                    <a:pt x="45752" y="93333"/>
                    <a:pt x="45752" y="95555"/>
                    <a:pt x="47130" y="95555"/>
                  </a:cubicBezTo>
                  <a:cubicBezTo>
                    <a:pt x="48503" y="97777"/>
                    <a:pt x="51253" y="95555"/>
                    <a:pt x="52631" y="95555"/>
                  </a:cubicBezTo>
                  <a:cubicBezTo>
                    <a:pt x="54003" y="97777"/>
                    <a:pt x="58131" y="104444"/>
                    <a:pt x="59504" y="104444"/>
                  </a:cubicBezTo>
                  <a:cubicBezTo>
                    <a:pt x="59504" y="104444"/>
                    <a:pt x="59504" y="106666"/>
                    <a:pt x="60876" y="106666"/>
                  </a:cubicBezTo>
                  <a:cubicBezTo>
                    <a:pt x="60876" y="106666"/>
                    <a:pt x="62254" y="104444"/>
                    <a:pt x="62254" y="104444"/>
                  </a:cubicBezTo>
                  <a:cubicBezTo>
                    <a:pt x="63626" y="104444"/>
                    <a:pt x="63626" y="104444"/>
                    <a:pt x="65004" y="104444"/>
                  </a:cubicBezTo>
                  <a:cubicBezTo>
                    <a:pt x="66377" y="104444"/>
                    <a:pt x="66377" y="104444"/>
                    <a:pt x="66377" y="102222"/>
                  </a:cubicBezTo>
                  <a:cubicBezTo>
                    <a:pt x="67755" y="102222"/>
                    <a:pt x="70505" y="97777"/>
                    <a:pt x="70505" y="102222"/>
                  </a:cubicBezTo>
                  <a:cubicBezTo>
                    <a:pt x="70505" y="102222"/>
                    <a:pt x="71877" y="102222"/>
                    <a:pt x="71877" y="100000"/>
                  </a:cubicBezTo>
                  <a:cubicBezTo>
                    <a:pt x="71877" y="104444"/>
                    <a:pt x="69127" y="104444"/>
                    <a:pt x="70505" y="106666"/>
                  </a:cubicBezTo>
                  <a:cubicBezTo>
                    <a:pt x="70505" y="111111"/>
                    <a:pt x="71877" y="106666"/>
                    <a:pt x="71877" y="108888"/>
                  </a:cubicBezTo>
                  <a:cubicBezTo>
                    <a:pt x="71877" y="111111"/>
                    <a:pt x="71877" y="108888"/>
                    <a:pt x="71877" y="108888"/>
                  </a:cubicBezTo>
                  <a:cubicBezTo>
                    <a:pt x="73255" y="108888"/>
                    <a:pt x="73255" y="108888"/>
                    <a:pt x="73255" y="108888"/>
                  </a:cubicBezTo>
                  <a:cubicBezTo>
                    <a:pt x="73255" y="111111"/>
                    <a:pt x="78750" y="100000"/>
                    <a:pt x="80128" y="97777"/>
                  </a:cubicBezTo>
                  <a:cubicBezTo>
                    <a:pt x="80128" y="97777"/>
                    <a:pt x="78750" y="102222"/>
                    <a:pt x="80128" y="102222"/>
                  </a:cubicBezTo>
                  <a:cubicBezTo>
                    <a:pt x="80128" y="104444"/>
                    <a:pt x="81501" y="102222"/>
                    <a:pt x="81501" y="102222"/>
                  </a:cubicBezTo>
                  <a:cubicBezTo>
                    <a:pt x="81501" y="104444"/>
                    <a:pt x="81501" y="106666"/>
                    <a:pt x="81501" y="108888"/>
                  </a:cubicBezTo>
                  <a:cubicBezTo>
                    <a:pt x="81501" y="111111"/>
                    <a:pt x="81501" y="108888"/>
                    <a:pt x="81501" y="113333"/>
                  </a:cubicBezTo>
                  <a:cubicBezTo>
                    <a:pt x="80128" y="113333"/>
                    <a:pt x="80128" y="117777"/>
                    <a:pt x="81501" y="120000"/>
                  </a:cubicBezTo>
                  <a:cubicBezTo>
                    <a:pt x="82879" y="120000"/>
                    <a:pt x="82879" y="120000"/>
                    <a:pt x="82879" y="120000"/>
                  </a:cubicBezTo>
                  <a:cubicBezTo>
                    <a:pt x="82879" y="120000"/>
                    <a:pt x="85629" y="120000"/>
                    <a:pt x="84251" y="120000"/>
                  </a:cubicBezTo>
                  <a:cubicBezTo>
                    <a:pt x="85629" y="120000"/>
                    <a:pt x="87001" y="117777"/>
                    <a:pt x="88379" y="117777"/>
                  </a:cubicBezTo>
                  <a:cubicBezTo>
                    <a:pt x="88379" y="115555"/>
                    <a:pt x="89752" y="115555"/>
                    <a:pt x="89752" y="115555"/>
                  </a:cubicBezTo>
                  <a:cubicBezTo>
                    <a:pt x="91124" y="113333"/>
                    <a:pt x="89752" y="113333"/>
                    <a:pt x="91124" y="113333"/>
                  </a:cubicBezTo>
                  <a:cubicBezTo>
                    <a:pt x="92502" y="113333"/>
                    <a:pt x="93874" y="113333"/>
                    <a:pt x="93874" y="113333"/>
                  </a:cubicBezTo>
                  <a:cubicBezTo>
                    <a:pt x="98003" y="113333"/>
                    <a:pt x="99375" y="113333"/>
                    <a:pt x="100753" y="106666"/>
                  </a:cubicBezTo>
                  <a:cubicBezTo>
                    <a:pt x="100753" y="108888"/>
                    <a:pt x="103503" y="104444"/>
                    <a:pt x="103503" y="108888"/>
                  </a:cubicBezTo>
                  <a:cubicBezTo>
                    <a:pt x="104876" y="106666"/>
                    <a:pt x="104876" y="104444"/>
                    <a:pt x="103503" y="104444"/>
                  </a:cubicBezTo>
                  <a:cubicBezTo>
                    <a:pt x="104876" y="104444"/>
                    <a:pt x="106248" y="104444"/>
                    <a:pt x="107626" y="104444"/>
                  </a:cubicBezTo>
                  <a:cubicBezTo>
                    <a:pt x="108998" y="104444"/>
                    <a:pt x="107626" y="100000"/>
                    <a:pt x="108998" y="97777"/>
                  </a:cubicBezTo>
                  <a:cubicBezTo>
                    <a:pt x="111749" y="95555"/>
                    <a:pt x="113127" y="100000"/>
                    <a:pt x="114499" y="100000"/>
                  </a:cubicBezTo>
                  <a:cubicBezTo>
                    <a:pt x="115877" y="102222"/>
                    <a:pt x="120000" y="102222"/>
                    <a:pt x="120000" y="10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82" name="Shape 2582"/>
            <p:cNvSpPr/>
            <p:nvPr/>
          </p:nvSpPr>
          <p:spPr>
            <a:xfrm>
              <a:off x="7263045" y="7265867"/>
              <a:ext cx="95938" cy="81831"/>
            </a:xfrm>
            <a:custGeom>
              <a:avLst/>
              <a:gdLst/>
              <a:ahLst/>
              <a:cxnLst/>
              <a:rect l="0" t="0" r="0" b="0"/>
              <a:pathLst>
                <a:path w="120000" h="120000" extrusionOk="0">
                  <a:moveTo>
                    <a:pt x="40000" y="72000"/>
                  </a:moveTo>
                  <a:cubicBezTo>
                    <a:pt x="40000" y="96000"/>
                    <a:pt x="0" y="96000"/>
                    <a:pt x="0" y="120000"/>
                  </a:cubicBezTo>
                  <a:cubicBezTo>
                    <a:pt x="20000" y="120000"/>
                    <a:pt x="20000" y="120000"/>
                    <a:pt x="40000" y="120000"/>
                  </a:cubicBezTo>
                  <a:cubicBezTo>
                    <a:pt x="40000" y="120000"/>
                    <a:pt x="40000" y="120000"/>
                    <a:pt x="40000" y="120000"/>
                  </a:cubicBezTo>
                  <a:cubicBezTo>
                    <a:pt x="40000" y="96000"/>
                    <a:pt x="40000" y="120000"/>
                    <a:pt x="40000" y="96000"/>
                  </a:cubicBezTo>
                  <a:cubicBezTo>
                    <a:pt x="40000" y="96000"/>
                    <a:pt x="40000" y="96000"/>
                    <a:pt x="40000" y="72000"/>
                  </a:cubicBezTo>
                  <a:close/>
                  <a:moveTo>
                    <a:pt x="120000" y="72000"/>
                  </a:moveTo>
                  <a:cubicBezTo>
                    <a:pt x="120000" y="72000"/>
                    <a:pt x="120000" y="48000"/>
                    <a:pt x="120000" y="72000"/>
                  </a:cubicBezTo>
                  <a:cubicBezTo>
                    <a:pt x="120000" y="48000"/>
                    <a:pt x="120000" y="48000"/>
                    <a:pt x="120000" y="48000"/>
                  </a:cubicBezTo>
                  <a:cubicBezTo>
                    <a:pt x="120000" y="48000"/>
                    <a:pt x="120000" y="48000"/>
                    <a:pt x="120000" y="48000"/>
                  </a:cubicBezTo>
                  <a:cubicBezTo>
                    <a:pt x="120000" y="48000"/>
                    <a:pt x="120000" y="48000"/>
                    <a:pt x="120000" y="48000"/>
                  </a:cubicBezTo>
                  <a:cubicBezTo>
                    <a:pt x="120000" y="48000"/>
                    <a:pt x="120000" y="48000"/>
                    <a:pt x="100000" y="48000"/>
                  </a:cubicBezTo>
                  <a:cubicBezTo>
                    <a:pt x="100000" y="48000"/>
                    <a:pt x="100000" y="48000"/>
                    <a:pt x="100000" y="72000"/>
                  </a:cubicBezTo>
                  <a:cubicBezTo>
                    <a:pt x="80000" y="48000"/>
                    <a:pt x="100000" y="48000"/>
                    <a:pt x="80000" y="72000"/>
                  </a:cubicBezTo>
                  <a:cubicBezTo>
                    <a:pt x="80000" y="72000"/>
                    <a:pt x="80000" y="48000"/>
                    <a:pt x="80000" y="48000"/>
                  </a:cubicBezTo>
                  <a:cubicBezTo>
                    <a:pt x="80000" y="48000"/>
                    <a:pt x="80000" y="48000"/>
                    <a:pt x="80000" y="48000"/>
                  </a:cubicBezTo>
                  <a:cubicBezTo>
                    <a:pt x="80000" y="48000"/>
                    <a:pt x="80000" y="48000"/>
                    <a:pt x="80000" y="48000"/>
                  </a:cubicBezTo>
                  <a:cubicBezTo>
                    <a:pt x="100000" y="48000"/>
                    <a:pt x="100000" y="48000"/>
                    <a:pt x="120000" y="24000"/>
                  </a:cubicBezTo>
                  <a:cubicBezTo>
                    <a:pt x="100000" y="24000"/>
                    <a:pt x="100000" y="24000"/>
                    <a:pt x="80000" y="24000"/>
                  </a:cubicBezTo>
                  <a:cubicBezTo>
                    <a:pt x="80000" y="24000"/>
                    <a:pt x="100000" y="24000"/>
                    <a:pt x="100000" y="0"/>
                  </a:cubicBezTo>
                  <a:cubicBezTo>
                    <a:pt x="80000" y="24000"/>
                    <a:pt x="60000" y="24000"/>
                    <a:pt x="40000" y="48000"/>
                  </a:cubicBezTo>
                  <a:cubicBezTo>
                    <a:pt x="40000" y="48000"/>
                    <a:pt x="20000" y="48000"/>
                    <a:pt x="20000" y="72000"/>
                  </a:cubicBezTo>
                  <a:cubicBezTo>
                    <a:pt x="20000" y="72000"/>
                    <a:pt x="20000" y="72000"/>
                    <a:pt x="40000" y="72000"/>
                  </a:cubicBezTo>
                  <a:cubicBezTo>
                    <a:pt x="40000" y="96000"/>
                    <a:pt x="60000" y="72000"/>
                    <a:pt x="80000" y="96000"/>
                  </a:cubicBezTo>
                  <a:cubicBezTo>
                    <a:pt x="80000" y="96000"/>
                    <a:pt x="80000" y="96000"/>
                    <a:pt x="80000" y="96000"/>
                  </a:cubicBezTo>
                  <a:cubicBezTo>
                    <a:pt x="80000" y="96000"/>
                    <a:pt x="80000" y="96000"/>
                    <a:pt x="100000" y="96000"/>
                  </a:cubicBezTo>
                  <a:cubicBezTo>
                    <a:pt x="100000" y="96000"/>
                    <a:pt x="80000" y="96000"/>
                    <a:pt x="100000" y="96000"/>
                  </a:cubicBezTo>
                  <a:cubicBezTo>
                    <a:pt x="100000" y="96000"/>
                    <a:pt x="100000" y="96000"/>
                    <a:pt x="100000" y="96000"/>
                  </a:cubicBezTo>
                  <a:cubicBezTo>
                    <a:pt x="100000" y="96000"/>
                    <a:pt x="100000" y="96000"/>
                    <a:pt x="100000" y="96000"/>
                  </a:cubicBezTo>
                  <a:cubicBezTo>
                    <a:pt x="100000" y="96000"/>
                    <a:pt x="100000" y="96000"/>
                    <a:pt x="100000" y="96000"/>
                  </a:cubicBezTo>
                  <a:cubicBezTo>
                    <a:pt x="100000" y="96000"/>
                    <a:pt x="100000" y="96000"/>
                    <a:pt x="100000" y="72000"/>
                  </a:cubicBezTo>
                  <a:cubicBezTo>
                    <a:pt x="100000" y="72000"/>
                    <a:pt x="100000" y="72000"/>
                    <a:pt x="100000" y="72000"/>
                  </a:cubicBezTo>
                  <a:cubicBezTo>
                    <a:pt x="100000" y="48000"/>
                    <a:pt x="120000" y="72000"/>
                    <a:pt x="120000" y="96000"/>
                  </a:cubicBezTo>
                  <a:cubicBezTo>
                    <a:pt x="120000" y="72000"/>
                    <a:pt x="120000" y="72000"/>
                    <a:pt x="120000" y="72000"/>
                  </a:cubicBezTo>
                  <a:cubicBezTo>
                    <a:pt x="120000" y="72000"/>
                    <a:pt x="120000" y="72000"/>
                    <a:pt x="120000" y="72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83" name="Shape 2583"/>
            <p:cNvSpPr/>
            <p:nvPr/>
          </p:nvSpPr>
          <p:spPr>
            <a:xfrm>
              <a:off x="6633807" y="4430062"/>
              <a:ext cx="1136157" cy="1067149"/>
            </a:xfrm>
            <a:custGeom>
              <a:avLst/>
              <a:gdLst/>
              <a:ahLst/>
              <a:cxnLst/>
              <a:rect l="0" t="0" r="0" b="0"/>
              <a:pathLst>
                <a:path w="120000" h="120000" extrusionOk="0">
                  <a:moveTo>
                    <a:pt x="119294" y="58039"/>
                  </a:moveTo>
                  <a:cubicBezTo>
                    <a:pt x="119294" y="56227"/>
                    <a:pt x="117591" y="56227"/>
                    <a:pt x="117591" y="54416"/>
                  </a:cubicBezTo>
                  <a:cubicBezTo>
                    <a:pt x="117591" y="52598"/>
                    <a:pt x="119294" y="52598"/>
                    <a:pt x="119294" y="50787"/>
                  </a:cubicBezTo>
                  <a:cubicBezTo>
                    <a:pt x="117591" y="50787"/>
                    <a:pt x="115882" y="50787"/>
                    <a:pt x="115882" y="50787"/>
                  </a:cubicBezTo>
                  <a:cubicBezTo>
                    <a:pt x="114179" y="50787"/>
                    <a:pt x="110773" y="47158"/>
                    <a:pt x="110773" y="47158"/>
                  </a:cubicBezTo>
                  <a:cubicBezTo>
                    <a:pt x="110773" y="45346"/>
                    <a:pt x="110773" y="43529"/>
                    <a:pt x="109065" y="43529"/>
                  </a:cubicBezTo>
                  <a:cubicBezTo>
                    <a:pt x="109065" y="41717"/>
                    <a:pt x="107362" y="43529"/>
                    <a:pt x="107362" y="43529"/>
                  </a:cubicBezTo>
                  <a:cubicBezTo>
                    <a:pt x="105659" y="43529"/>
                    <a:pt x="103956" y="43529"/>
                    <a:pt x="102253" y="43529"/>
                  </a:cubicBezTo>
                  <a:cubicBezTo>
                    <a:pt x="102253" y="43529"/>
                    <a:pt x="100545" y="43529"/>
                    <a:pt x="98842" y="43529"/>
                  </a:cubicBezTo>
                  <a:cubicBezTo>
                    <a:pt x="97139" y="41717"/>
                    <a:pt x="95436" y="34460"/>
                    <a:pt x="93727" y="38088"/>
                  </a:cubicBezTo>
                  <a:cubicBezTo>
                    <a:pt x="93727" y="32648"/>
                    <a:pt x="88619" y="34460"/>
                    <a:pt x="85207" y="32648"/>
                  </a:cubicBezTo>
                  <a:cubicBezTo>
                    <a:pt x="85207" y="30836"/>
                    <a:pt x="85207" y="29019"/>
                    <a:pt x="86910" y="29019"/>
                  </a:cubicBezTo>
                  <a:cubicBezTo>
                    <a:pt x="86910" y="27208"/>
                    <a:pt x="88619" y="25390"/>
                    <a:pt x="90322" y="23579"/>
                  </a:cubicBezTo>
                  <a:cubicBezTo>
                    <a:pt x="90322" y="23579"/>
                    <a:pt x="92025" y="23579"/>
                    <a:pt x="93727" y="23579"/>
                  </a:cubicBezTo>
                  <a:cubicBezTo>
                    <a:pt x="95436" y="21767"/>
                    <a:pt x="93727" y="21767"/>
                    <a:pt x="95436" y="19950"/>
                  </a:cubicBezTo>
                  <a:cubicBezTo>
                    <a:pt x="95436" y="18138"/>
                    <a:pt x="97139" y="18138"/>
                    <a:pt x="97139" y="16321"/>
                  </a:cubicBezTo>
                  <a:cubicBezTo>
                    <a:pt x="98842" y="14509"/>
                    <a:pt x="98842" y="16321"/>
                    <a:pt x="100545" y="14509"/>
                  </a:cubicBezTo>
                  <a:cubicBezTo>
                    <a:pt x="102253" y="14509"/>
                    <a:pt x="103956" y="10880"/>
                    <a:pt x="105659" y="10880"/>
                  </a:cubicBezTo>
                  <a:cubicBezTo>
                    <a:pt x="105659" y="10880"/>
                    <a:pt x="105659" y="7257"/>
                    <a:pt x="109065" y="9069"/>
                  </a:cubicBezTo>
                  <a:cubicBezTo>
                    <a:pt x="109065" y="7257"/>
                    <a:pt x="109065" y="7257"/>
                    <a:pt x="109065" y="5440"/>
                  </a:cubicBezTo>
                  <a:cubicBezTo>
                    <a:pt x="107362" y="7257"/>
                    <a:pt x="103956" y="7257"/>
                    <a:pt x="102253" y="9069"/>
                  </a:cubicBezTo>
                  <a:cubicBezTo>
                    <a:pt x="100545" y="9069"/>
                    <a:pt x="98842" y="9069"/>
                    <a:pt x="97139" y="10880"/>
                  </a:cubicBezTo>
                  <a:cubicBezTo>
                    <a:pt x="97139" y="10880"/>
                    <a:pt x="97139" y="12698"/>
                    <a:pt x="97139" y="12698"/>
                  </a:cubicBezTo>
                  <a:cubicBezTo>
                    <a:pt x="92025" y="16321"/>
                    <a:pt x="97139" y="7257"/>
                    <a:pt x="97139" y="3628"/>
                  </a:cubicBezTo>
                  <a:cubicBezTo>
                    <a:pt x="93727" y="7257"/>
                    <a:pt x="95436" y="3628"/>
                    <a:pt x="92025" y="3628"/>
                  </a:cubicBezTo>
                  <a:cubicBezTo>
                    <a:pt x="88619" y="3628"/>
                    <a:pt x="90322" y="7257"/>
                    <a:pt x="86910" y="7257"/>
                  </a:cubicBezTo>
                  <a:cubicBezTo>
                    <a:pt x="86910" y="7257"/>
                    <a:pt x="85207" y="5440"/>
                    <a:pt x="85207" y="5440"/>
                  </a:cubicBezTo>
                  <a:cubicBezTo>
                    <a:pt x="83504" y="3628"/>
                    <a:pt x="81801" y="5440"/>
                    <a:pt x="80098" y="5440"/>
                  </a:cubicBezTo>
                  <a:cubicBezTo>
                    <a:pt x="78390" y="5440"/>
                    <a:pt x="76687" y="1811"/>
                    <a:pt x="74984" y="1811"/>
                  </a:cubicBezTo>
                  <a:cubicBezTo>
                    <a:pt x="73281" y="1811"/>
                    <a:pt x="73281" y="1811"/>
                    <a:pt x="71573" y="1811"/>
                  </a:cubicBezTo>
                  <a:cubicBezTo>
                    <a:pt x="69870" y="0"/>
                    <a:pt x="69870" y="0"/>
                    <a:pt x="68167" y="0"/>
                  </a:cubicBezTo>
                  <a:cubicBezTo>
                    <a:pt x="66464" y="0"/>
                    <a:pt x="66464" y="0"/>
                    <a:pt x="64761" y="0"/>
                  </a:cubicBezTo>
                  <a:cubicBezTo>
                    <a:pt x="64761" y="3628"/>
                    <a:pt x="64761" y="5440"/>
                    <a:pt x="63052" y="9069"/>
                  </a:cubicBezTo>
                  <a:cubicBezTo>
                    <a:pt x="63052" y="9069"/>
                    <a:pt x="61350" y="12698"/>
                    <a:pt x="61350" y="12698"/>
                  </a:cubicBezTo>
                  <a:cubicBezTo>
                    <a:pt x="61350" y="14509"/>
                    <a:pt x="63052" y="16321"/>
                    <a:pt x="61350" y="18138"/>
                  </a:cubicBezTo>
                  <a:cubicBezTo>
                    <a:pt x="61350" y="21767"/>
                    <a:pt x="56235" y="21767"/>
                    <a:pt x="52829" y="23579"/>
                  </a:cubicBezTo>
                  <a:cubicBezTo>
                    <a:pt x="52829" y="23579"/>
                    <a:pt x="51126" y="25390"/>
                    <a:pt x="49423" y="27208"/>
                  </a:cubicBezTo>
                  <a:cubicBezTo>
                    <a:pt x="47715" y="27208"/>
                    <a:pt x="46012" y="25390"/>
                    <a:pt x="44309" y="25390"/>
                  </a:cubicBezTo>
                  <a:cubicBezTo>
                    <a:pt x="42606" y="25390"/>
                    <a:pt x="42606" y="27208"/>
                    <a:pt x="40898" y="27208"/>
                  </a:cubicBezTo>
                  <a:cubicBezTo>
                    <a:pt x="37492" y="29019"/>
                    <a:pt x="35789" y="27208"/>
                    <a:pt x="32377" y="27208"/>
                  </a:cubicBezTo>
                  <a:cubicBezTo>
                    <a:pt x="32377" y="29019"/>
                    <a:pt x="32377" y="30836"/>
                    <a:pt x="32377" y="32648"/>
                  </a:cubicBezTo>
                  <a:cubicBezTo>
                    <a:pt x="28972" y="27208"/>
                    <a:pt x="25560" y="36277"/>
                    <a:pt x="22154" y="36277"/>
                  </a:cubicBezTo>
                  <a:cubicBezTo>
                    <a:pt x="20451" y="38088"/>
                    <a:pt x="18743" y="38088"/>
                    <a:pt x="17040" y="38088"/>
                  </a:cubicBezTo>
                  <a:cubicBezTo>
                    <a:pt x="15337" y="38088"/>
                    <a:pt x="15337" y="38088"/>
                    <a:pt x="15337" y="38088"/>
                  </a:cubicBezTo>
                  <a:cubicBezTo>
                    <a:pt x="13634" y="39906"/>
                    <a:pt x="11931" y="39906"/>
                    <a:pt x="10223" y="39906"/>
                  </a:cubicBezTo>
                  <a:cubicBezTo>
                    <a:pt x="11931" y="41717"/>
                    <a:pt x="1702" y="43529"/>
                    <a:pt x="0" y="41717"/>
                  </a:cubicBezTo>
                  <a:cubicBezTo>
                    <a:pt x="0" y="45346"/>
                    <a:pt x="0" y="45346"/>
                    <a:pt x="0" y="47158"/>
                  </a:cubicBezTo>
                  <a:cubicBezTo>
                    <a:pt x="0" y="48969"/>
                    <a:pt x="1702" y="47158"/>
                    <a:pt x="1702" y="48969"/>
                  </a:cubicBezTo>
                  <a:cubicBezTo>
                    <a:pt x="3405" y="48969"/>
                    <a:pt x="1702" y="50787"/>
                    <a:pt x="1702" y="50787"/>
                  </a:cubicBezTo>
                  <a:cubicBezTo>
                    <a:pt x="1702" y="52598"/>
                    <a:pt x="3405" y="52598"/>
                    <a:pt x="3405" y="52598"/>
                  </a:cubicBezTo>
                  <a:cubicBezTo>
                    <a:pt x="5114" y="54416"/>
                    <a:pt x="5114" y="54416"/>
                    <a:pt x="5114" y="56227"/>
                  </a:cubicBezTo>
                  <a:cubicBezTo>
                    <a:pt x="5114" y="56227"/>
                    <a:pt x="5114" y="58039"/>
                    <a:pt x="5114" y="58039"/>
                  </a:cubicBezTo>
                  <a:cubicBezTo>
                    <a:pt x="5114" y="59856"/>
                    <a:pt x="5114" y="59856"/>
                    <a:pt x="5114" y="59856"/>
                  </a:cubicBezTo>
                  <a:cubicBezTo>
                    <a:pt x="5114" y="61668"/>
                    <a:pt x="6817" y="61668"/>
                    <a:pt x="6817" y="61668"/>
                  </a:cubicBezTo>
                  <a:cubicBezTo>
                    <a:pt x="8520" y="63485"/>
                    <a:pt x="8520" y="63485"/>
                    <a:pt x="8520" y="65297"/>
                  </a:cubicBezTo>
                  <a:cubicBezTo>
                    <a:pt x="10223" y="67108"/>
                    <a:pt x="13634" y="68925"/>
                    <a:pt x="11931" y="72554"/>
                  </a:cubicBezTo>
                  <a:cubicBezTo>
                    <a:pt x="11931" y="76177"/>
                    <a:pt x="11931" y="76177"/>
                    <a:pt x="13634" y="77995"/>
                  </a:cubicBezTo>
                  <a:cubicBezTo>
                    <a:pt x="15337" y="79806"/>
                    <a:pt x="15337" y="81618"/>
                    <a:pt x="17040" y="83435"/>
                  </a:cubicBezTo>
                  <a:cubicBezTo>
                    <a:pt x="17040" y="85247"/>
                    <a:pt x="20451" y="88876"/>
                    <a:pt x="22154" y="90687"/>
                  </a:cubicBezTo>
                  <a:cubicBezTo>
                    <a:pt x="23857" y="90687"/>
                    <a:pt x="23857" y="90687"/>
                    <a:pt x="25560" y="90687"/>
                  </a:cubicBezTo>
                  <a:cubicBezTo>
                    <a:pt x="27269" y="92505"/>
                    <a:pt x="27269" y="92505"/>
                    <a:pt x="27269" y="94316"/>
                  </a:cubicBezTo>
                  <a:cubicBezTo>
                    <a:pt x="28972" y="94316"/>
                    <a:pt x="30675" y="94316"/>
                    <a:pt x="32377" y="96133"/>
                  </a:cubicBezTo>
                  <a:cubicBezTo>
                    <a:pt x="34086" y="96133"/>
                    <a:pt x="35789" y="97945"/>
                    <a:pt x="39195" y="97945"/>
                  </a:cubicBezTo>
                  <a:cubicBezTo>
                    <a:pt x="40898" y="97945"/>
                    <a:pt x="44309" y="97945"/>
                    <a:pt x="46012" y="97945"/>
                  </a:cubicBezTo>
                  <a:cubicBezTo>
                    <a:pt x="47715" y="97945"/>
                    <a:pt x="49423" y="96133"/>
                    <a:pt x="51126" y="96133"/>
                  </a:cubicBezTo>
                  <a:cubicBezTo>
                    <a:pt x="51126" y="96133"/>
                    <a:pt x="51126" y="96133"/>
                    <a:pt x="52829" y="96133"/>
                  </a:cubicBezTo>
                  <a:cubicBezTo>
                    <a:pt x="54532" y="96133"/>
                    <a:pt x="54532" y="96133"/>
                    <a:pt x="54532" y="96133"/>
                  </a:cubicBezTo>
                  <a:cubicBezTo>
                    <a:pt x="56235" y="96133"/>
                    <a:pt x="56235" y="97945"/>
                    <a:pt x="57944" y="97945"/>
                  </a:cubicBezTo>
                  <a:cubicBezTo>
                    <a:pt x="61350" y="99757"/>
                    <a:pt x="63052" y="94316"/>
                    <a:pt x="64761" y="96133"/>
                  </a:cubicBezTo>
                  <a:cubicBezTo>
                    <a:pt x="66464" y="97945"/>
                    <a:pt x="64761" y="105203"/>
                    <a:pt x="66464" y="107014"/>
                  </a:cubicBezTo>
                  <a:cubicBezTo>
                    <a:pt x="66464" y="107014"/>
                    <a:pt x="66464" y="108826"/>
                    <a:pt x="66464" y="108826"/>
                  </a:cubicBezTo>
                  <a:cubicBezTo>
                    <a:pt x="68167" y="110643"/>
                    <a:pt x="68167" y="108826"/>
                    <a:pt x="68167" y="108826"/>
                  </a:cubicBezTo>
                  <a:cubicBezTo>
                    <a:pt x="69870" y="110643"/>
                    <a:pt x="68167" y="112455"/>
                    <a:pt x="69870" y="110643"/>
                  </a:cubicBezTo>
                  <a:cubicBezTo>
                    <a:pt x="71573" y="110643"/>
                    <a:pt x="71573" y="108826"/>
                    <a:pt x="73281" y="108826"/>
                  </a:cubicBezTo>
                  <a:cubicBezTo>
                    <a:pt x="73281" y="108826"/>
                    <a:pt x="74984" y="110643"/>
                    <a:pt x="74984" y="110643"/>
                  </a:cubicBezTo>
                  <a:cubicBezTo>
                    <a:pt x="74984" y="110643"/>
                    <a:pt x="76687" y="112455"/>
                    <a:pt x="76687" y="112455"/>
                  </a:cubicBezTo>
                  <a:cubicBezTo>
                    <a:pt x="76687" y="112455"/>
                    <a:pt x="78390" y="112455"/>
                    <a:pt x="78390" y="112455"/>
                  </a:cubicBezTo>
                  <a:cubicBezTo>
                    <a:pt x="81801" y="112455"/>
                    <a:pt x="78390" y="112455"/>
                    <a:pt x="80098" y="114266"/>
                  </a:cubicBezTo>
                  <a:cubicBezTo>
                    <a:pt x="80098" y="114266"/>
                    <a:pt x="80098" y="114266"/>
                    <a:pt x="80098" y="116084"/>
                  </a:cubicBezTo>
                  <a:cubicBezTo>
                    <a:pt x="80098" y="116084"/>
                    <a:pt x="81801" y="116084"/>
                    <a:pt x="81801" y="116084"/>
                  </a:cubicBezTo>
                  <a:cubicBezTo>
                    <a:pt x="83504" y="117895"/>
                    <a:pt x="83504" y="117895"/>
                    <a:pt x="85207" y="117895"/>
                  </a:cubicBezTo>
                  <a:cubicBezTo>
                    <a:pt x="86910" y="117895"/>
                    <a:pt x="88619" y="117895"/>
                    <a:pt x="88619" y="117895"/>
                  </a:cubicBezTo>
                  <a:cubicBezTo>
                    <a:pt x="90322" y="117895"/>
                    <a:pt x="90322" y="116084"/>
                    <a:pt x="90322" y="116084"/>
                  </a:cubicBezTo>
                  <a:cubicBezTo>
                    <a:pt x="93727" y="116084"/>
                    <a:pt x="92025" y="117895"/>
                    <a:pt x="93727" y="119713"/>
                  </a:cubicBezTo>
                  <a:cubicBezTo>
                    <a:pt x="95436" y="121524"/>
                    <a:pt x="97139" y="114266"/>
                    <a:pt x="98842" y="112455"/>
                  </a:cubicBezTo>
                  <a:cubicBezTo>
                    <a:pt x="98842" y="110643"/>
                    <a:pt x="100545" y="110643"/>
                    <a:pt x="102253" y="110643"/>
                  </a:cubicBezTo>
                  <a:cubicBezTo>
                    <a:pt x="105659" y="110643"/>
                    <a:pt x="105659" y="110643"/>
                    <a:pt x="105659" y="108826"/>
                  </a:cubicBezTo>
                  <a:cubicBezTo>
                    <a:pt x="107362" y="105203"/>
                    <a:pt x="103956" y="99757"/>
                    <a:pt x="105659" y="94316"/>
                  </a:cubicBezTo>
                  <a:cubicBezTo>
                    <a:pt x="105659" y="94316"/>
                    <a:pt x="105659" y="92505"/>
                    <a:pt x="105659" y="92505"/>
                  </a:cubicBezTo>
                  <a:cubicBezTo>
                    <a:pt x="105659" y="92505"/>
                    <a:pt x="103956" y="92505"/>
                    <a:pt x="103956" y="94316"/>
                  </a:cubicBezTo>
                  <a:cubicBezTo>
                    <a:pt x="102253" y="94316"/>
                    <a:pt x="102253" y="94316"/>
                    <a:pt x="102253" y="94316"/>
                  </a:cubicBezTo>
                  <a:cubicBezTo>
                    <a:pt x="102253" y="94316"/>
                    <a:pt x="100545" y="96133"/>
                    <a:pt x="100545" y="96133"/>
                  </a:cubicBezTo>
                  <a:cubicBezTo>
                    <a:pt x="98842" y="96133"/>
                    <a:pt x="98842" y="94316"/>
                    <a:pt x="97139" y="94316"/>
                  </a:cubicBezTo>
                  <a:cubicBezTo>
                    <a:pt x="95436" y="92505"/>
                    <a:pt x="93727" y="92505"/>
                    <a:pt x="92025" y="92505"/>
                  </a:cubicBezTo>
                  <a:cubicBezTo>
                    <a:pt x="93727" y="88876"/>
                    <a:pt x="92025" y="85247"/>
                    <a:pt x="90322" y="85247"/>
                  </a:cubicBezTo>
                  <a:cubicBezTo>
                    <a:pt x="88619" y="83435"/>
                    <a:pt x="85207" y="83435"/>
                    <a:pt x="86910" y="79806"/>
                  </a:cubicBezTo>
                  <a:cubicBezTo>
                    <a:pt x="86910" y="77995"/>
                    <a:pt x="90322" y="79806"/>
                    <a:pt x="92025" y="79806"/>
                  </a:cubicBezTo>
                  <a:cubicBezTo>
                    <a:pt x="93727" y="79806"/>
                    <a:pt x="93727" y="77995"/>
                    <a:pt x="93727" y="76177"/>
                  </a:cubicBezTo>
                  <a:cubicBezTo>
                    <a:pt x="95436" y="74366"/>
                    <a:pt x="93727" y="72554"/>
                    <a:pt x="95436" y="70737"/>
                  </a:cubicBezTo>
                  <a:cubicBezTo>
                    <a:pt x="95436" y="68925"/>
                    <a:pt x="95436" y="70737"/>
                    <a:pt x="97139" y="68925"/>
                  </a:cubicBezTo>
                  <a:cubicBezTo>
                    <a:pt x="97139" y="68925"/>
                    <a:pt x="100545" y="68925"/>
                    <a:pt x="100545" y="67108"/>
                  </a:cubicBezTo>
                  <a:cubicBezTo>
                    <a:pt x="100545" y="67108"/>
                    <a:pt x="98842" y="65297"/>
                    <a:pt x="98842" y="63485"/>
                  </a:cubicBezTo>
                  <a:cubicBezTo>
                    <a:pt x="98842" y="63485"/>
                    <a:pt x="100545" y="65297"/>
                    <a:pt x="100545" y="61668"/>
                  </a:cubicBezTo>
                  <a:cubicBezTo>
                    <a:pt x="100545" y="61668"/>
                    <a:pt x="97139" y="58039"/>
                    <a:pt x="102253" y="56227"/>
                  </a:cubicBezTo>
                  <a:cubicBezTo>
                    <a:pt x="102253" y="56227"/>
                    <a:pt x="105659" y="58039"/>
                    <a:pt x="107362" y="58039"/>
                  </a:cubicBezTo>
                  <a:cubicBezTo>
                    <a:pt x="107362" y="58039"/>
                    <a:pt x="107362" y="59856"/>
                    <a:pt x="107362" y="59856"/>
                  </a:cubicBezTo>
                  <a:cubicBezTo>
                    <a:pt x="107362" y="59856"/>
                    <a:pt x="109065" y="61668"/>
                    <a:pt x="109065" y="63485"/>
                  </a:cubicBezTo>
                  <a:cubicBezTo>
                    <a:pt x="110773" y="65297"/>
                    <a:pt x="112476" y="65297"/>
                    <a:pt x="115882" y="63485"/>
                  </a:cubicBezTo>
                  <a:cubicBezTo>
                    <a:pt x="115882" y="61668"/>
                    <a:pt x="117591" y="61668"/>
                    <a:pt x="117591" y="59856"/>
                  </a:cubicBezTo>
                  <a:cubicBezTo>
                    <a:pt x="119294" y="59856"/>
                    <a:pt x="120997" y="59856"/>
                    <a:pt x="119294" y="5803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84" name="Shape 2584"/>
            <p:cNvSpPr/>
            <p:nvPr/>
          </p:nvSpPr>
          <p:spPr>
            <a:xfrm>
              <a:off x="8590453" y="0"/>
              <a:ext cx="2448023" cy="2770905"/>
            </a:xfrm>
            <a:custGeom>
              <a:avLst/>
              <a:gdLst/>
              <a:ahLst/>
              <a:cxnLst/>
              <a:rect l="0" t="0" r="0" b="0"/>
              <a:pathLst>
                <a:path w="120000" h="120000" extrusionOk="0">
                  <a:moveTo>
                    <a:pt x="120000" y="71861"/>
                  </a:moveTo>
                  <a:cubicBezTo>
                    <a:pt x="120000" y="71161"/>
                    <a:pt x="119209" y="70466"/>
                    <a:pt x="118419" y="69766"/>
                  </a:cubicBezTo>
                  <a:cubicBezTo>
                    <a:pt x="118419" y="69072"/>
                    <a:pt x="118419" y="69072"/>
                    <a:pt x="119209" y="67672"/>
                  </a:cubicBezTo>
                  <a:cubicBezTo>
                    <a:pt x="119209" y="67672"/>
                    <a:pt x="119209" y="66277"/>
                    <a:pt x="120000" y="65583"/>
                  </a:cubicBezTo>
                  <a:cubicBezTo>
                    <a:pt x="119209" y="65583"/>
                    <a:pt x="118419" y="65583"/>
                    <a:pt x="118419" y="64883"/>
                  </a:cubicBezTo>
                  <a:cubicBezTo>
                    <a:pt x="117629" y="64883"/>
                    <a:pt x="116839" y="64183"/>
                    <a:pt x="116839" y="64183"/>
                  </a:cubicBezTo>
                  <a:cubicBezTo>
                    <a:pt x="116043" y="64183"/>
                    <a:pt x="114462" y="64883"/>
                    <a:pt x="113672" y="64883"/>
                  </a:cubicBezTo>
                  <a:cubicBezTo>
                    <a:pt x="112882" y="65583"/>
                    <a:pt x="111302" y="65583"/>
                    <a:pt x="110511" y="66277"/>
                  </a:cubicBezTo>
                  <a:cubicBezTo>
                    <a:pt x="109721" y="66977"/>
                    <a:pt x="109721" y="67672"/>
                    <a:pt x="108135" y="67672"/>
                  </a:cubicBezTo>
                  <a:cubicBezTo>
                    <a:pt x="107345" y="67672"/>
                    <a:pt x="106555" y="66977"/>
                    <a:pt x="104974" y="67672"/>
                  </a:cubicBezTo>
                  <a:cubicBezTo>
                    <a:pt x="104184" y="68372"/>
                    <a:pt x="103394" y="69072"/>
                    <a:pt x="102604" y="69766"/>
                  </a:cubicBezTo>
                  <a:cubicBezTo>
                    <a:pt x="102604" y="69766"/>
                    <a:pt x="101814" y="69072"/>
                    <a:pt x="101814" y="69766"/>
                  </a:cubicBezTo>
                  <a:cubicBezTo>
                    <a:pt x="101814" y="69766"/>
                    <a:pt x="101018" y="70466"/>
                    <a:pt x="101018" y="70466"/>
                  </a:cubicBezTo>
                  <a:cubicBezTo>
                    <a:pt x="101018" y="71161"/>
                    <a:pt x="101018" y="71861"/>
                    <a:pt x="99437" y="72555"/>
                  </a:cubicBezTo>
                  <a:cubicBezTo>
                    <a:pt x="99437" y="72555"/>
                    <a:pt x="98647" y="71861"/>
                    <a:pt x="97857" y="71861"/>
                  </a:cubicBezTo>
                  <a:cubicBezTo>
                    <a:pt x="97067" y="71861"/>
                    <a:pt x="97067" y="72555"/>
                    <a:pt x="96277" y="72555"/>
                  </a:cubicBezTo>
                  <a:cubicBezTo>
                    <a:pt x="94696" y="72555"/>
                    <a:pt x="94696" y="72555"/>
                    <a:pt x="93110" y="72555"/>
                  </a:cubicBezTo>
                  <a:cubicBezTo>
                    <a:pt x="92320" y="72555"/>
                    <a:pt x="92320" y="72555"/>
                    <a:pt x="91530" y="72555"/>
                  </a:cubicBezTo>
                  <a:cubicBezTo>
                    <a:pt x="91530" y="72555"/>
                    <a:pt x="90740" y="71861"/>
                    <a:pt x="89949" y="71861"/>
                  </a:cubicBezTo>
                  <a:cubicBezTo>
                    <a:pt x="89159" y="71861"/>
                    <a:pt x="87579" y="73255"/>
                    <a:pt x="85993" y="71861"/>
                  </a:cubicBezTo>
                  <a:cubicBezTo>
                    <a:pt x="85993" y="71861"/>
                    <a:pt x="85993" y="70466"/>
                    <a:pt x="85993" y="69766"/>
                  </a:cubicBezTo>
                  <a:cubicBezTo>
                    <a:pt x="85203" y="69072"/>
                    <a:pt x="83622" y="69072"/>
                    <a:pt x="83622" y="67672"/>
                  </a:cubicBezTo>
                  <a:cubicBezTo>
                    <a:pt x="83622" y="66977"/>
                    <a:pt x="85203" y="66277"/>
                    <a:pt x="85203" y="65583"/>
                  </a:cubicBezTo>
                  <a:cubicBezTo>
                    <a:pt x="85203" y="64883"/>
                    <a:pt x="85203" y="64883"/>
                    <a:pt x="84412" y="64183"/>
                  </a:cubicBezTo>
                  <a:cubicBezTo>
                    <a:pt x="84412" y="64183"/>
                    <a:pt x="84412" y="63488"/>
                    <a:pt x="84412" y="63488"/>
                  </a:cubicBezTo>
                  <a:cubicBezTo>
                    <a:pt x="84412" y="62788"/>
                    <a:pt x="83622" y="63488"/>
                    <a:pt x="83622" y="62788"/>
                  </a:cubicBezTo>
                  <a:cubicBezTo>
                    <a:pt x="83622" y="62788"/>
                    <a:pt x="82832" y="62094"/>
                    <a:pt x="82832" y="62094"/>
                  </a:cubicBezTo>
                  <a:cubicBezTo>
                    <a:pt x="82832" y="61394"/>
                    <a:pt x="82832" y="61394"/>
                    <a:pt x="82832" y="61394"/>
                  </a:cubicBezTo>
                  <a:cubicBezTo>
                    <a:pt x="82832" y="60700"/>
                    <a:pt x="84412" y="58605"/>
                    <a:pt x="83622" y="58605"/>
                  </a:cubicBezTo>
                  <a:cubicBezTo>
                    <a:pt x="83622" y="58605"/>
                    <a:pt x="82832" y="58605"/>
                    <a:pt x="82832" y="58605"/>
                  </a:cubicBezTo>
                  <a:cubicBezTo>
                    <a:pt x="82042" y="58605"/>
                    <a:pt x="82042" y="58605"/>
                    <a:pt x="81252" y="58605"/>
                  </a:cubicBezTo>
                  <a:cubicBezTo>
                    <a:pt x="80461" y="58605"/>
                    <a:pt x="80461" y="58605"/>
                    <a:pt x="79671" y="58605"/>
                  </a:cubicBezTo>
                  <a:cubicBezTo>
                    <a:pt x="78881" y="57905"/>
                    <a:pt x="78085" y="57211"/>
                    <a:pt x="77295" y="56511"/>
                  </a:cubicBezTo>
                  <a:cubicBezTo>
                    <a:pt x="77295" y="56511"/>
                    <a:pt x="77295" y="55816"/>
                    <a:pt x="76505" y="55816"/>
                  </a:cubicBezTo>
                  <a:cubicBezTo>
                    <a:pt x="76505" y="55816"/>
                    <a:pt x="76505" y="55116"/>
                    <a:pt x="76505" y="55116"/>
                  </a:cubicBezTo>
                  <a:cubicBezTo>
                    <a:pt x="76505" y="55116"/>
                    <a:pt x="75715" y="55116"/>
                    <a:pt x="75715" y="55116"/>
                  </a:cubicBezTo>
                  <a:cubicBezTo>
                    <a:pt x="75715" y="54416"/>
                    <a:pt x="75715" y="54416"/>
                    <a:pt x="75715" y="54416"/>
                  </a:cubicBezTo>
                  <a:cubicBezTo>
                    <a:pt x="75715" y="53722"/>
                    <a:pt x="74924" y="53722"/>
                    <a:pt x="74924" y="53722"/>
                  </a:cubicBezTo>
                  <a:cubicBezTo>
                    <a:pt x="74924" y="53722"/>
                    <a:pt x="74134" y="53722"/>
                    <a:pt x="74134" y="53722"/>
                  </a:cubicBezTo>
                  <a:cubicBezTo>
                    <a:pt x="74134" y="53722"/>
                    <a:pt x="74134" y="53022"/>
                    <a:pt x="74134" y="53022"/>
                  </a:cubicBezTo>
                  <a:cubicBezTo>
                    <a:pt x="73344" y="52327"/>
                    <a:pt x="74134" y="52327"/>
                    <a:pt x="73344" y="52327"/>
                  </a:cubicBezTo>
                  <a:cubicBezTo>
                    <a:pt x="71764" y="51627"/>
                    <a:pt x="72554" y="53022"/>
                    <a:pt x="72554" y="53022"/>
                  </a:cubicBezTo>
                  <a:cubicBezTo>
                    <a:pt x="71764" y="53022"/>
                    <a:pt x="71764" y="52327"/>
                    <a:pt x="70968" y="52327"/>
                  </a:cubicBezTo>
                  <a:cubicBezTo>
                    <a:pt x="70968" y="52327"/>
                    <a:pt x="70178" y="53022"/>
                    <a:pt x="70178" y="53022"/>
                  </a:cubicBezTo>
                  <a:cubicBezTo>
                    <a:pt x="69387" y="53022"/>
                    <a:pt x="69387" y="52327"/>
                    <a:pt x="69387" y="51627"/>
                  </a:cubicBezTo>
                  <a:cubicBezTo>
                    <a:pt x="68597" y="51627"/>
                    <a:pt x="67807" y="51627"/>
                    <a:pt x="67807" y="51627"/>
                  </a:cubicBezTo>
                  <a:cubicBezTo>
                    <a:pt x="67017" y="50927"/>
                    <a:pt x="67807" y="50927"/>
                    <a:pt x="67017" y="50233"/>
                  </a:cubicBezTo>
                  <a:cubicBezTo>
                    <a:pt x="66227" y="49533"/>
                    <a:pt x="64646" y="50233"/>
                    <a:pt x="63060" y="50233"/>
                  </a:cubicBezTo>
                  <a:cubicBezTo>
                    <a:pt x="62270" y="50927"/>
                    <a:pt x="61480" y="50233"/>
                    <a:pt x="60690" y="50233"/>
                  </a:cubicBezTo>
                  <a:cubicBezTo>
                    <a:pt x="59899" y="50233"/>
                    <a:pt x="59109" y="50233"/>
                    <a:pt x="58319" y="49533"/>
                  </a:cubicBezTo>
                  <a:cubicBezTo>
                    <a:pt x="57529" y="49533"/>
                    <a:pt x="57529" y="48838"/>
                    <a:pt x="57529" y="48838"/>
                  </a:cubicBezTo>
                  <a:cubicBezTo>
                    <a:pt x="57529" y="48838"/>
                    <a:pt x="57529" y="48138"/>
                    <a:pt x="57529" y="48138"/>
                  </a:cubicBezTo>
                  <a:cubicBezTo>
                    <a:pt x="56739" y="47444"/>
                    <a:pt x="55943" y="48138"/>
                    <a:pt x="55943" y="47444"/>
                  </a:cubicBezTo>
                  <a:cubicBezTo>
                    <a:pt x="55943" y="46744"/>
                    <a:pt x="55943" y="44650"/>
                    <a:pt x="55943" y="43955"/>
                  </a:cubicBezTo>
                  <a:cubicBezTo>
                    <a:pt x="55943" y="43955"/>
                    <a:pt x="56739" y="43255"/>
                    <a:pt x="56739" y="42555"/>
                  </a:cubicBezTo>
                  <a:cubicBezTo>
                    <a:pt x="56739" y="41861"/>
                    <a:pt x="55153" y="41861"/>
                    <a:pt x="54362" y="41161"/>
                  </a:cubicBezTo>
                  <a:cubicBezTo>
                    <a:pt x="54362" y="41161"/>
                    <a:pt x="54362" y="40466"/>
                    <a:pt x="54362" y="39766"/>
                  </a:cubicBezTo>
                  <a:cubicBezTo>
                    <a:pt x="54362" y="39766"/>
                    <a:pt x="54362" y="39766"/>
                    <a:pt x="54362" y="39766"/>
                  </a:cubicBezTo>
                  <a:cubicBezTo>
                    <a:pt x="54362" y="39072"/>
                    <a:pt x="54362" y="39072"/>
                    <a:pt x="54362" y="39072"/>
                  </a:cubicBezTo>
                  <a:cubicBezTo>
                    <a:pt x="54362" y="37672"/>
                    <a:pt x="54362" y="36977"/>
                    <a:pt x="54362" y="36277"/>
                  </a:cubicBezTo>
                  <a:cubicBezTo>
                    <a:pt x="53572" y="35583"/>
                    <a:pt x="52782" y="34183"/>
                    <a:pt x="51992" y="33488"/>
                  </a:cubicBezTo>
                  <a:cubicBezTo>
                    <a:pt x="51202" y="32788"/>
                    <a:pt x="50411" y="31394"/>
                    <a:pt x="50411" y="30700"/>
                  </a:cubicBezTo>
                  <a:cubicBezTo>
                    <a:pt x="50411" y="30000"/>
                    <a:pt x="51202" y="29300"/>
                    <a:pt x="51202" y="29300"/>
                  </a:cubicBezTo>
                  <a:cubicBezTo>
                    <a:pt x="51202" y="28605"/>
                    <a:pt x="50411" y="29300"/>
                    <a:pt x="50411" y="29300"/>
                  </a:cubicBezTo>
                  <a:cubicBezTo>
                    <a:pt x="50411" y="29300"/>
                    <a:pt x="50411" y="30000"/>
                    <a:pt x="49621" y="29300"/>
                  </a:cubicBezTo>
                  <a:cubicBezTo>
                    <a:pt x="49621" y="29300"/>
                    <a:pt x="49621" y="29300"/>
                    <a:pt x="50411" y="28605"/>
                  </a:cubicBezTo>
                  <a:cubicBezTo>
                    <a:pt x="50411" y="28605"/>
                    <a:pt x="50411" y="28605"/>
                    <a:pt x="50411" y="27905"/>
                  </a:cubicBezTo>
                  <a:cubicBezTo>
                    <a:pt x="50411" y="27905"/>
                    <a:pt x="49621" y="27905"/>
                    <a:pt x="49621" y="27905"/>
                  </a:cubicBezTo>
                  <a:cubicBezTo>
                    <a:pt x="49621" y="27211"/>
                    <a:pt x="49621" y="27211"/>
                    <a:pt x="49621" y="27211"/>
                  </a:cubicBezTo>
                  <a:cubicBezTo>
                    <a:pt x="49621" y="27211"/>
                    <a:pt x="49621" y="26511"/>
                    <a:pt x="49621" y="26511"/>
                  </a:cubicBezTo>
                  <a:cubicBezTo>
                    <a:pt x="49621" y="25816"/>
                    <a:pt x="48831" y="25816"/>
                    <a:pt x="48831" y="25816"/>
                  </a:cubicBezTo>
                  <a:cubicBezTo>
                    <a:pt x="48831" y="25816"/>
                    <a:pt x="48831" y="25116"/>
                    <a:pt x="48831" y="24416"/>
                  </a:cubicBezTo>
                  <a:cubicBezTo>
                    <a:pt x="48831" y="23722"/>
                    <a:pt x="47245" y="22327"/>
                    <a:pt x="46455" y="20927"/>
                  </a:cubicBezTo>
                  <a:cubicBezTo>
                    <a:pt x="46455" y="20233"/>
                    <a:pt x="48035" y="19533"/>
                    <a:pt x="47245" y="18838"/>
                  </a:cubicBezTo>
                  <a:cubicBezTo>
                    <a:pt x="47245" y="18138"/>
                    <a:pt x="43294" y="17444"/>
                    <a:pt x="46455" y="16744"/>
                  </a:cubicBezTo>
                  <a:cubicBezTo>
                    <a:pt x="44874" y="16744"/>
                    <a:pt x="45664" y="15350"/>
                    <a:pt x="44874" y="14650"/>
                  </a:cubicBezTo>
                  <a:cubicBezTo>
                    <a:pt x="44874" y="14650"/>
                    <a:pt x="44874" y="13955"/>
                    <a:pt x="44084" y="13955"/>
                  </a:cubicBezTo>
                  <a:cubicBezTo>
                    <a:pt x="44084" y="13955"/>
                    <a:pt x="44084" y="13955"/>
                    <a:pt x="44084" y="13255"/>
                  </a:cubicBezTo>
                  <a:cubicBezTo>
                    <a:pt x="44084" y="13255"/>
                    <a:pt x="43294" y="13255"/>
                    <a:pt x="43294" y="12555"/>
                  </a:cubicBezTo>
                  <a:cubicBezTo>
                    <a:pt x="42504" y="13955"/>
                    <a:pt x="42504" y="12555"/>
                    <a:pt x="42504" y="11861"/>
                  </a:cubicBezTo>
                  <a:cubicBezTo>
                    <a:pt x="42504" y="11861"/>
                    <a:pt x="43294" y="11861"/>
                    <a:pt x="43294" y="11861"/>
                  </a:cubicBezTo>
                  <a:cubicBezTo>
                    <a:pt x="43294" y="11161"/>
                    <a:pt x="42504" y="11161"/>
                    <a:pt x="43294" y="10466"/>
                  </a:cubicBezTo>
                  <a:cubicBezTo>
                    <a:pt x="43294" y="10466"/>
                    <a:pt x="42504" y="10466"/>
                    <a:pt x="42504" y="10466"/>
                  </a:cubicBezTo>
                  <a:cubicBezTo>
                    <a:pt x="41713" y="10466"/>
                    <a:pt x="41713" y="9072"/>
                    <a:pt x="41713" y="9072"/>
                  </a:cubicBezTo>
                  <a:cubicBezTo>
                    <a:pt x="40918" y="9072"/>
                    <a:pt x="40127" y="9072"/>
                    <a:pt x="40127" y="9072"/>
                  </a:cubicBezTo>
                  <a:cubicBezTo>
                    <a:pt x="39337" y="9072"/>
                    <a:pt x="40127" y="9072"/>
                    <a:pt x="39337" y="8372"/>
                  </a:cubicBezTo>
                  <a:cubicBezTo>
                    <a:pt x="39337" y="8372"/>
                    <a:pt x="40127" y="8372"/>
                    <a:pt x="40127" y="7672"/>
                  </a:cubicBezTo>
                  <a:cubicBezTo>
                    <a:pt x="40127" y="6977"/>
                    <a:pt x="39337" y="6977"/>
                    <a:pt x="38547" y="6977"/>
                  </a:cubicBezTo>
                  <a:cubicBezTo>
                    <a:pt x="39337" y="6977"/>
                    <a:pt x="38547" y="6977"/>
                    <a:pt x="37757" y="6977"/>
                  </a:cubicBezTo>
                  <a:cubicBezTo>
                    <a:pt x="37757" y="6977"/>
                    <a:pt x="37757" y="6277"/>
                    <a:pt x="37757" y="6277"/>
                  </a:cubicBezTo>
                  <a:cubicBezTo>
                    <a:pt x="36967" y="6277"/>
                    <a:pt x="36176" y="4883"/>
                    <a:pt x="34596" y="4883"/>
                  </a:cubicBezTo>
                  <a:cubicBezTo>
                    <a:pt x="34596" y="4883"/>
                    <a:pt x="33010" y="4883"/>
                    <a:pt x="33010" y="4883"/>
                  </a:cubicBezTo>
                  <a:cubicBezTo>
                    <a:pt x="32220" y="5583"/>
                    <a:pt x="33010" y="6277"/>
                    <a:pt x="33010" y="6277"/>
                  </a:cubicBezTo>
                  <a:cubicBezTo>
                    <a:pt x="32220" y="6277"/>
                    <a:pt x="31430" y="4883"/>
                    <a:pt x="30639" y="4883"/>
                  </a:cubicBezTo>
                  <a:cubicBezTo>
                    <a:pt x="29849" y="4883"/>
                    <a:pt x="29059" y="4883"/>
                    <a:pt x="28269" y="4183"/>
                  </a:cubicBezTo>
                  <a:cubicBezTo>
                    <a:pt x="26688" y="3488"/>
                    <a:pt x="27479" y="2788"/>
                    <a:pt x="26688" y="2788"/>
                  </a:cubicBezTo>
                  <a:cubicBezTo>
                    <a:pt x="25893" y="2788"/>
                    <a:pt x="25893" y="2788"/>
                    <a:pt x="25893" y="2788"/>
                  </a:cubicBezTo>
                  <a:cubicBezTo>
                    <a:pt x="25893" y="2788"/>
                    <a:pt x="25102" y="2788"/>
                    <a:pt x="25102" y="2788"/>
                  </a:cubicBezTo>
                  <a:cubicBezTo>
                    <a:pt x="24312" y="2094"/>
                    <a:pt x="24312" y="1394"/>
                    <a:pt x="23522" y="1394"/>
                  </a:cubicBezTo>
                  <a:cubicBezTo>
                    <a:pt x="23522" y="1394"/>
                    <a:pt x="21942" y="700"/>
                    <a:pt x="21942" y="700"/>
                  </a:cubicBezTo>
                  <a:cubicBezTo>
                    <a:pt x="21151" y="700"/>
                    <a:pt x="21151" y="700"/>
                    <a:pt x="20361" y="700"/>
                  </a:cubicBezTo>
                  <a:cubicBezTo>
                    <a:pt x="21151" y="0"/>
                    <a:pt x="20361" y="0"/>
                    <a:pt x="20361" y="700"/>
                  </a:cubicBezTo>
                  <a:cubicBezTo>
                    <a:pt x="19571" y="700"/>
                    <a:pt x="19571" y="0"/>
                    <a:pt x="18781" y="0"/>
                  </a:cubicBezTo>
                  <a:cubicBezTo>
                    <a:pt x="17985" y="0"/>
                    <a:pt x="17985" y="700"/>
                    <a:pt x="17195" y="700"/>
                  </a:cubicBezTo>
                  <a:cubicBezTo>
                    <a:pt x="15614" y="1394"/>
                    <a:pt x="12454" y="2094"/>
                    <a:pt x="10868" y="1394"/>
                  </a:cubicBezTo>
                  <a:cubicBezTo>
                    <a:pt x="10868" y="1394"/>
                    <a:pt x="10077" y="1394"/>
                    <a:pt x="10077" y="1394"/>
                  </a:cubicBezTo>
                  <a:cubicBezTo>
                    <a:pt x="9287" y="1394"/>
                    <a:pt x="8497" y="2094"/>
                    <a:pt x="7707" y="2094"/>
                  </a:cubicBezTo>
                  <a:cubicBezTo>
                    <a:pt x="6917" y="2094"/>
                    <a:pt x="6126" y="2094"/>
                    <a:pt x="5336" y="2094"/>
                  </a:cubicBezTo>
                  <a:cubicBezTo>
                    <a:pt x="3756" y="2788"/>
                    <a:pt x="2960" y="3488"/>
                    <a:pt x="2170" y="3488"/>
                  </a:cubicBezTo>
                  <a:cubicBezTo>
                    <a:pt x="2170" y="4183"/>
                    <a:pt x="2960" y="4183"/>
                    <a:pt x="3756" y="4183"/>
                  </a:cubicBezTo>
                  <a:cubicBezTo>
                    <a:pt x="3756" y="4883"/>
                    <a:pt x="3756" y="5583"/>
                    <a:pt x="4546" y="5583"/>
                  </a:cubicBezTo>
                  <a:cubicBezTo>
                    <a:pt x="4546" y="6977"/>
                    <a:pt x="5336" y="6977"/>
                    <a:pt x="5336" y="7672"/>
                  </a:cubicBezTo>
                  <a:cubicBezTo>
                    <a:pt x="4546" y="9766"/>
                    <a:pt x="1380" y="10466"/>
                    <a:pt x="589" y="12555"/>
                  </a:cubicBezTo>
                  <a:cubicBezTo>
                    <a:pt x="-200" y="13255"/>
                    <a:pt x="-200" y="12555"/>
                    <a:pt x="589" y="13255"/>
                  </a:cubicBezTo>
                  <a:cubicBezTo>
                    <a:pt x="589" y="13955"/>
                    <a:pt x="2170" y="14650"/>
                    <a:pt x="2960" y="14650"/>
                  </a:cubicBezTo>
                  <a:cubicBezTo>
                    <a:pt x="3756" y="15350"/>
                    <a:pt x="4546" y="15350"/>
                    <a:pt x="4546" y="16044"/>
                  </a:cubicBezTo>
                  <a:cubicBezTo>
                    <a:pt x="5336" y="16744"/>
                    <a:pt x="5336" y="17444"/>
                    <a:pt x="6917" y="17444"/>
                  </a:cubicBezTo>
                  <a:cubicBezTo>
                    <a:pt x="8497" y="16744"/>
                    <a:pt x="7707" y="14650"/>
                    <a:pt x="8497" y="13955"/>
                  </a:cubicBezTo>
                  <a:cubicBezTo>
                    <a:pt x="10077" y="13955"/>
                    <a:pt x="10868" y="16044"/>
                    <a:pt x="11663" y="16744"/>
                  </a:cubicBezTo>
                  <a:cubicBezTo>
                    <a:pt x="12454" y="17444"/>
                    <a:pt x="14824" y="16744"/>
                    <a:pt x="14034" y="18138"/>
                  </a:cubicBezTo>
                  <a:cubicBezTo>
                    <a:pt x="14034" y="18838"/>
                    <a:pt x="13244" y="18138"/>
                    <a:pt x="12454" y="18838"/>
                  </a:cubicBezTo>
                  <a:cubicBezTo>
                    <a:pt x="12454" y="19533"/>
                    <a:pt x="13244" y="20927"/>
                    <a:pt x="13244" y="21627"/>
                  </a:cubicBezTo>
                  <a:cubicBezTo>
                    <a:pt x="14034" y="23022"/>
                    <a:pt x="13244" y="23722"/>
                    <a:pt x="14034" y="24416"/>
                  </a:cubicBezTo>
                  <a:cubicBezTo>
                    <a:pt x="14034" y="25816"/>
                    <a:pt x="14824" y="27211"/>
                    <a:pt x="15614" y="27905"/>
                  </a:cubicBezTo>
                  <a:cubicBezTo>
                    <a:pt x="16405" y="28605"/>
                    <a:pt x="17195" y="28605"/>
                    <a:pt x="17195" y="29300"/>
                  </a:cubicBezTo>
                  <a:cubicBezTo>
                    <a:pt x="17195" y="29300"/>
                    <a:pt x="17985" y="29300"/>
                    <a:pt x="17985" y="29300"/>
                  </a:cubicBezTo>
                  <a:cubicBezTo>
                    <a:pt x="18781" y="29300"/>
                    <a:pt x="19571" y="29300"/>
                    <a:pt x="20361" y="29300"/>
                  </a:cubicBezTo>
                  <a:cubicBezTo>
                    <a:pt x="21151" y="30000"/>
                    <a:pt x="21151" y="30000"/>
                    <a:pt x="21151" y="30700"/>
                  </a:cubicBezTo>
                  <a:cubicBezTo>
                    <a:pt x="23522" y="30700"/>
                    <a:pt x="22732" y="29300"/>
                    <a:pt x="23522" y="29300"/>
                  </a:cubicBezTo>
                  <a:cubicBezTo>
                    <a:pt x="24312" y="28605"/>
                    <a:pt x="25893" y="28605"/>
                    <a:pt x="26688" y="29300"/>
                  </a:cubicBezTo>
                  <a:cubicBezTo>
                    <a:pt x="27479" y="29300"/>
                    <a:pt x="27479" y="29300"/>
                    <a:pt x="28269" y="29300"/>
                  </a:cubicBezTo>
                  <a:cubicBezTo>
                    <a:pt x="29059" y="29300"/>
                    <a:pt x="28269" y="28605"/>
                    <a:pt x="29059" y="28605"/>
                  </a:cubicBezTo>
                  <a:cubicBezTo>
                    <a:pt x="29849" y="27905"/>
                    <a:pt x="30639" y="28605"/>
                    <a:pt x="32220" y="28605"/>
                  </a:cubicBezTo>
                  <a:cubicBezTo>
                    <a:pt x="32220" y="27905"/>
                    <a:pt x="33010" y="27211"/>
                    <a:pt x="33806" y="26511"/>
                  </a:cubicBezTo>
                  <a:cubicBezTo>
                    <a:pt x="33806" y="26511"/>
                    <a:pt x="33806" y="26511"/>
                    <a:pt x="34596" y="26511"/>
                  </a:cubicBezTo>
                  <a:cubicBezTo>
                    <a:pt x="34596" y="25816"/>
                    <a:pt x="33806" y="25816"/>
                    <a:pt x="34596" y="25816"/>
                  </a:cubicBezTo>
                  <a:cubicBezTo>
                    <a:pt x="34596" y="25116"/>
                    <a:pt x="35386" y="25116"/>
                    <a:pt x="36176" y="25816"/>
                  </a:cubicBezTo>
                  <a:cubicBezTo>
                    <a:pt x="37757" y="25816"/>
                    <a:pt x="38547" y="27905"/>
                    <a:pt x="39337" y="29300"/>
                  </a:cubicBezTo>
                  <a:cubicBezTo>
                    <a:pt x="40127" y="30000"/>
                    <a:pt x="40918" y="30700"/>
                    <a:pt x="41713" y="31394"/>
                  </a:cubicBezTo>
                  <a:cubicBezTo>
                    <a:pt x="43294" y="31394"/>
                    <a:pt x="43294" y="33488"/>
                    <a:pt x="42504" y="34183"/>
                  </a:cubicBezTo>
                  <a:cubicBezTo>
                    <a:pt x="42504" y="34183"/>
                    <a:pt x="42504" y="34183"/>
                    <a:pt x="42504" y="34183"/>
                  </a:cubicBezTo>
                  <a:cubicBezTo>
                    <a:pt x="41713" y="34183"/>
                    <a:pt x="41713" y="34183"/>
                    <a:pt x="41713" y="34883"/>
                  </a:cubicBezTo>
                  <a:cubicBezTo>
                    <a:pt x="41713" y="35583"/>
                    <a:pt x="40918" y="35583"/>
                    <a:pt x="40127" y="36277"/>
                  </a:cubicBezTo>
                  <a:cubicBezTo>
                    <a:pt x="40127" y="36277"/>
                    <a:pt x="40918" y="36977"/>
                    <a:pt x="40918" y="37672"/>
                  </a:cubicBezTo>
                  <a:cubicBezTo>
                    <a:pt x="40918" y="39072"/>
                    <a:pt x="38547" y="39766"/>
                    <a:pt x="38547" y="40466"/>
                  </a:cubicBezTo>
                  <a:cubicBezTo>
                    <a:pt x="38547" y="40466"/>
                    <a:pt x="38547" y="40466"/>
                    <a:pt x="38547" y="40466"/>
                  </a:cubicBezTo>
                  <a:cubicBezTo>
                    <a:pt x="38547" y="41161"/>
                    <a:pt x="37757" y="41861"/>
                    <a:pt x="36967" y="42555"/>
                  </a:cubicBezTo>
                  <a:cubicBezTo>
                    <a:pt x="36967" y="43255"/>
                    <a:pt x="35386" y="43955"/>
                    <a:pt x="36967" y="44650"/>
                  </a:cubicBezTo>
                  <a:cubicBezTo>
                    <a:pt x="36176" y="44650"/>
                    <a:pt x="36176" y="44650"/>
                    <a:pt x="36176" y="44650"/>
                  </a:cubicBezTo>
                  <a:cubicBezTo>
                    <a:pt x="36176" y="44650"/>
                    <a:pt x="36176" y="44650"/>
                    <a:pt x="36176" y="45350"/>
                  </a:cubicBezTo>
                  <a:cubicBezTo>
                    <a:pt x="36176" y="45350"/>
                    <a:pt x="35386" y="45350"/>
                    <a:pt x="35386" y="45350"/>
                  </a:cubicBezTo>
                  <a:cubicBezTo>
                    <a:pt x="35386" y="45350"/>
                    <a:pt x="35386" y="46044"/>
                    <a:pt x="35386" y="46044"/>
                  </a:cubicBezTo>
                  <a:cubicBezTo>
                    <a:pt x="35386" y="46044"/>
                    <a:pt x="36176" y="46744"/>
                    <a:pt x="36176" y="46744"/>
                  </a:cubicBezTo>
                  <a:cubicBezTo>
                    <a:pt x="36176" y="46744"/>
                    <a:pt x="35386" y="47444"/>
                    <a:pt x="35386" y="47444"/>
                  </a:cubicBezTo>
                  <a:cubicBezTo>
                    <a:pt x="35386" y="47444"/>
                    <a:pt x="35386" y="47444"/>
                    <a:pt x="35386" y="48138"/>
                  </a:cubicBezTo>
                  <a:cubicBezTo>
                    <a:pt x="35386" y="48138"/>
                    <a:pt x="35386" y="48838"/>
                    <a:pt x="35386" y="49533"/>
                  </a:cubicBezTo>
                  <a:cubicBezTo>
                    <a:pt x="35386" y="49533"/>
                    <a:pt x="34596" y="48838"/>
                    <a:pt x="34596" y="49533"/>
                  </a:cubicBezTo>
                  <a:cubicBezTo>
                    <a:pt x="34596" y="49533"/>
                    <a:pt x="35386" y="49533"/>
                    <a:pt x="35386" y="49533"/>
                  </a:cubicBezTo>
                  <a:cubicBezTo>
                    <a:pt x="35386" y="50927"/>
                    <a:pt x="36176" y="51627"/>
                    <a:pt x="36176" y="52327"/>
                  </a:cubicBezTo>
                  <a:cubicBezTo>
                    <a:pt x="36176" y="53022"/>
                    <a:pt x="36176" y="53722"/>
                    <a:pt x="35386" y="54416"/>
                  </a:cubicBezTo>
                  <a:cubicBezTo>
                    <a:pt x="35386" y="55816"/>
                    <a:pt x="34596" y="55116"/>
                    <a:pt x="33010" y="55116"/>
                  </a:cubicBezTo>
                  <a:cubicBezTo>
                    <a:pt x="32220" y="55116"/>
                    <a:pt x="32220" y="55816"/>
                    <a:pt x="32220" y="57211"/>
                  </a:cubicBezTo>
                  <a:cubicBezTo>
                    <a:pt x="31430" y="57905"/>
                    <a:pt x="30639" y="59300"/>
                    <a:pt x="30639" y="60700"/>
                  </a:cubicBezTo>
                  <a:cubicBezTo>
                    <a:pt x="29849" y="62094"/>
                    <a:pt x="29059" y="62788"/>
                    <a:pt x="29849" y="64183"/>
                  </a:cubicBezTo>
                  <a:cubicBezTo>
                    <a:pt x="29849" y="65583"/>
                    <a:pt x="29849" y="66977"/>
                    <a:pt x="29059" y="67672"/>
                  </a:cubicBezTo>
                  <a:cubicBezTo>
                    <a:pt x="28269" y="66277"/>
                    <a:pt x="28269" y="65583"/>
                    <a:pt x="27479" y="64183"/>
                  </a:cubicBezTo>
                  <a:cubicBezTo>
                    <a:pt x="27479" y="62788"/>
                    <a:pt x="27479" y="62094"/>
                    <a:pt x="25893" y="63488"/>
                  </a:cubicBezTo>
                  <a:cubicBezTo>
                    <a:pt x="23522" y="64883"/>
                    <a:pt x="22732" y="67672"/>
                    <a:pt x="20361" y="69072"/>
                  </a:cubicBezTo>
                  <a:cubicBezTo>
                    <a:pt x="19571" y="69072"/>
                    <a:pt x="18781" y="69072"/>
                    <a:pt x="18781" y="69766"/>
                  </a:cubicBezTo>
                  <a:cubicBezTo>
                    <a:pt x="17195" y="70466"/>
                    <a:pt x="17985" y="71161"/>
                    <a:pt x="16405" y="71861"/>
                  </a:cubicBezTo>
                  <a:cubicBezTo>
                    <a:pt x="14824" y="73255"/>
                    <a:pt x="12454" y="73955"/>
                    <a:pt x="11663" y="76044"/>
                  </a:cubicBezTo>
                  <a:cubicBezTo>
                    <a:pt x="10868" y="76744"/>
                    <a:pt x="10868" y="76744"/>
                    <a:pt x="11663" y="77444"/>
                  </a:cubicBezTo>
                  <a:cubicBezTo>
                    <a:pt x="12454" y="78838"/>
                    <a:pt x="12454" y="78838"/>
                    <a:pt x="14034" y="79533"/>
                  </a:cubicBezTo>
                  <a:cubicBezTo>
                    <a:pt x="14824" y="80233"/>
                    <a:pt x="15614" y="83022"/>
                    <a:pt x="17985" y="83022"/>
                  </a:cubicBezTo>
                  <a:cubicBezTo>
                    <a:pt x="17985" y="83022"/>
                    <a:pt x="18781" y="81627"/>
                    <a:pt x="19571" y="81627"/>
                  </a:cubicBezTo>
                  <a:cubicBezTo>
                    <a:pt x="20361" y="81627"/>
                    <a:pt x="19571" y="82327"/>
                    <a:pt x="20361" y="82327"/>
                  </a:cubicBezTo>
                  <a:cubicBezTo>
                    <a:pt x="21151" y="82327"/>
                    <a:pt x="21151" y="81627"/>
                    <a:pt x="21942" y="82327"/>
                  </a:cubicBezTo>
                  <a:cubicBezTo>
                    <a:pt x="21151" y="83722"/>
                    <a:pt x="20361" y="84416"/>
                    <a:pt x="19571" y="85116"/>
                  </a:cubicBezTo>
                  <a:cubicBezTo>
                    <a:pt x="18781" y="85116"/>
                    <a:pt x="17195" y="84416"/>
                    <a:pt x="16405" y="85116"/>
                  </a:cubicBezTo>
                  <a:cubicBezTo>
                    <a:pt x="15614" y="85116"/>
                    <a:pt x="15614" y="85816"/>
                    <a:pt x="16405" y="86511"/>
                  </a:cubicBezTo>
                  <a:cubicBezTo>
                    <a:pt x="16405" y="87905"/>
                    <a:pt x="16405" y="87905"/>
                    <a:pt x="17195" y="89300"/>
                  </a:cubicBezTo>
                  <a:cubicBezTo>
                    <a:pt x="17985" y="88605"/>
                    <a:pt x="18781" y="89300"/>
                    <a:pt x="19571" y="89300"/>
                  </a:cubicBezTo>
                  <a:cubicBezTo>
                    <a:pt x="21151" y="89300"/>
                    <a:pt x="21942" y="88605"/>
                    <a:pt x="23522" y="88605"/>
                  </a:cubicBezTo>
                  <a:cubicBezTo>
                    <a:pt x="24312" y="88605"/>
                    <a:pt x="24312" y="88605"/>
                    <a:pt x="24312" y="90000"/>
                  </a:cubicBezTo>
                  <a:cubicBezTo>
                    <a:pt x="24312" y="90000"/>
                    <a:pt x="25102" y="90700"/>
                    <a:pt x="25102" y="90700"/>
                  </a:cubicBezTo>
                  <a:cubicBezTo>
                    <a:pt x="25102" y="91394"/>
                    <a:pt x="25102" y="91394"/>
                    <a:pt x="25102" y="92094"/>
                  </a:cubicBezTo>
                  <a:cubicBezTo>
                    <a:pt x="25102" y="92788"/>
                    <a:pt x="25102" y="92788"/>
                    <a:pt x="25102" y="93488"/>
                  </a:cubicBezTo>
                  <a:cubicBezTo>
                    <a:pt x="25893" y="94183"/>
                    <a:pt x="24312" y="94183"/>
                    <a:pt x="25893" y="94883"/>
                  </a:cubicBezTo>
                  <a:cubicBezTo>
                    <a:pt x="25893" y="94883"/>
                    <a:pt x="25102" y="94883"/>
                    <a:pt x="25102" y="94883"/>
                  </a:cubicBezTo>
                  <a:cubicBezTo>
                    <a:pt x="25893" y="94883"/>
                    <a:pt x="25893" y="95583"/>
                    <a:pt x="26688" y="95583"/>
                  </a:cubicBezTo>
                  <a:cubicBezTo>
                    <a:pt x="25893" y="95583"/>
                    <a:pt x="27479" y="96977"/>
                    <a:pt x="28269" y="96977"/>
                  </a:cubicBezTo>
                  <a:cubicBezTo>
                    <a:pt x="28269" y="97672"/>
                    <a:pt x="28269" y="97672"/>
                    <a:pt x="29059" y="97672"/>
                  </a:cubicBezTo>
                  <a:cubicBezTo>
                    <a:pt x="29849" y="98372"/>
                    <a:pt x="29059" y="98372"/>
                    <a:pt x="30639" y="97672"/>
                  </a:cubicBezTo>
                  <a:cubicBezTo>
                    <a:pt x="30639" y="97672"/>
                    <a:pt x="32220" y="97672"/>
                    <a:pt x="32220" y="97672"/>
                  </a:cubicBezTo>
                  <a:cubicBezTo>
                    <a:pt x="32220" y="97672"/>
                    <a:pt x="33010" y="97672"/>
                    <a:pt x="33010" y="97672"/>
                  </a:cubicBezTo>
                  <a:cubicBezTo>
                    <a:pt x="33010" y="96977"/>
                    <a:pt x="33010" y="96977"/>
                    <a:pt x="33806" y="97672"/>
                  </a:cubicBezTo>
                  <a:cubicBezTo>
                    <a:pt x="34596" y="97672"/>
                    <a:pt x="33806" y="97672"/>
                    <a:pt x="34596" y="98372"/>
                  </a:cubicBezTo>
                  <a:cubicBezTo>
                    <a:pt x="35386" y="98372"/>
                    <a:pt x="36176" y="98372"/>
                    <a:pt x="36967" y="98372"/>
                  </a:cubicBezTo>
                  <a:cubicBezTo>
                    <a:pt x="37757" y="98372"/>
                    <a:pt x="37757" y="97672"/>
                    <a:pt x="37757" y="97672"/>
                  </a:cubicBezTo>
                  <a:cubicBezTo>
                    <a:pt x="37757" y="97672"/>
                    <a:pt x="37757" y="97672"/>
                    <a:pt x="38547" y="97672"/>
                  </a:cubicBezTo>
                  <a:cubicBezTo>
                    <a:pt x="38547" y="97672"/>
                    <a:pt x="39337" y="96977"/>
                    <a:pt x="40127" y="96977"/>
                  </a:cubicBezTo>
                  <a:cubicBezTo>
                    <a:pt x="40127" y="98372"/>
                    <a:pt x="40127" y="99072"/>
                    <a:pt x="40918" y="99766"/>
                  </a:cubicBezTo>
                  <a:cubicBezTo>
                    <a:pt x="42504" y="101161"/>
                    <a:pt x="44084" y="101161"/>
                    <a:pt x="45664" y="100466"/>
                  </a:cubicBezTo>
                  <a:cubicBezTo>
                    <a:pt x="45664" y="100466"/>
                    <a:pt x="46455" y="100466"/>
                    <a:pt x="47245" y="100466"/>
                  </a:cubicBezTo>
                  <a:cubicBezTo>
                    <a:pt x="48035" y="100466"/>
                    <a:pt x="48831" y="100466"/>
                    <a:pt x="49621" y="101161"/>
                  </a:cubicBezTo>
                  <a:cubicBezTo>
                    <a:pt x="50411" y="101161"/>
                    <a:pt x="51202" y="101161"/>
                    <a:pt x="51992" y="103255"/>
                  </a:cubicBezTo>
                  <a:cubicBezTo>
                    <a:pt x="51992" y="103955"/>
                    <a:pt x="51992" y="103255"/>
                    <a:pt x="51202" y="103955"/>
                  </a:cubicBezTo>
                  <a:cubicBezTo>
                    <a:pt x="51202" y="105350"/>
                    <a:pt x="51202" y="105350"/>
                    <a:pt x="51992" y="106044"/>
                  </a:cubicBezTo>
                  <a:cubicBezTo>
                    <a:pt x="51992" y="106044"/>
                    <a:pt x="51202" y="106744"/>
                    <a:pt x="51992" y="106744"/>
                  </a:cubicBezTo>
                  <a:cubicBezTo>
                    <a:pt x="51992" y="107444"/>
                    <a:pt x="51992" y="106744"/>
                    <a:pt x="51992" y="106744"/>
                  </a:cubicBezTo>
                  <a:cubicBezTo>
                    <a:pt x="51992" y="106744"/>
                    <a:pt x="53572" y="106744"/>
                    <a:pt x="53572" y="106744"/>
                  </a:cubicBezTo>
                  <a:cubicBezTo>
                    <a:pt x="52782" y="106744"/>
                    <a:pt x="54362" y="106744"/>
                    <a:pt x="54362" y="106744"/>
                  </a:cubicBezTo>
                  <a:cubicBezTo>
                    <a:pt x="55153" y="106744"/>
                    <a:pt x="55943" y="107444"/>
                    <a:pt x="56739" y="107444"/>
                  </a:cubicBezTo>
                  <a:cubicBezTo>
                    <a:pt x="56739" y="108138"/>
                    <a:pt x="55943" y="108138"/>
                    <a:pt x="55943" y="109533"/>
                  </a:cubicBezTo>
                  <a:cubicBezTo>
                    <a:pt x="55943" y="109533"/>
                    <a:pt x="56739" y="110927"/>
                    <a:pt x="56739" y="110927"/>
                  </a:cubicBezTo>
                  <a:cubicBezTo>
                    <a:pt x="56739" y="110927"/>
                    <a:pt x="57529" y="113022"/>
                    <a:pt x="58319" y="113022"/>
                  </a:cubicBezTo>
                  <a:cubicBezTo>
                    <a:pt x="59109" y="113022"/>
                    <a:pt x="60690" y="113022"/>
                    <a:pt x="60690" y="112327"/>
                  </a:cubicBezTo>
                  <a:cubicBezTo>
                    <a:pt x="60690" y="111627"/>
                    <a:pt x="60690" y="110233"/>
                    <a:pt x="60690" y="109533"/>
                  </a:cubicBezTo>
                  <a:cubicBezTo>
                    <a:pt x="62270" y="110927"/>
                    <a:pt x="63060" y="106744"/>
                    <a:pt x="63856" y="108838"/>
                  </a:cubicBezTo>
                  <a:cubicBezTo>
                    <a:pt x="64646" y="110233"/>
                    <a:pt x="63856" y="110927"/>
                    <a:pt x="64646" y="112327"/>
                  </a:cubicBezTo>
                  <a:cubicBezTo>
                    <a:pt x="64646" y="113022"/>
                    <a:pt x="65436" y="113722"/>
                    <a:pt x="66227" y="114416"/>
                  </a:cubicBezTo>
                  <a:cubicBezTo>
                    <a:pt x="66227" y="115116"/>
                    <a:pt x="67017" y="115816"/>
                    <a:pt x="67017" y="116511"/>
                  </a:cubicBezTo>
                  <a:cubicBezTo>
                    <a:pt x="67017" y="117211"/>
                    <a:pt x="67807" y="117905"/>
                    <a:pt x="67807" y="118605"/>
                  </a:cubicBezTo>
                  <a:cubicBezTo>
                    <a:pt x="68597" y="118605"/>
                    <a:pt x="69387" y="118605"/>
                    <a:pt x="69387" y="118605"/>
                  </a:cubicBezTo>
                  <a:cubicBezTo>
                    <a:pt x="71764" y="117905"/>
                    <a:pt x="70968" y="117905"/>
                    <a:pt x="70968" y="117211"/>
                  </a:cubicBezTo>
                  <a:cubicBezTo>
                    <a:pt x="70968" y="116511"/>
                    <a:pt x="70968" y="116511"/>
                    <a:pt x="70968" y="115816"/>
                  </a:cubicBezTo>
                  <a:cubicBezTo>
                    <a:pt x="71764" y="115816"/>
                    <a:pt x="73344" y="115116"/>
                    <a:pt x="74924" y="115116"/>
                  </a:cubicBezTo>
                  <a:cubicBezTo>
                    <a:pt x="76505" y="115116"/>
                    <a:pt x="74924" y="115116"/>
                    <a:pt x="76505" y="114416"/>
                  </a:cubicBezTo>
                  <a:cubicBezTo>
                    <a:pt x="77295" y="113722"/>
                    <a:pt x="77295" y="113022"/>
                    <a:pt x="78085" y="114416"/>
                  </a:cubicBezTo>
                  <a:cubicBezTo>
                    <a:pt x="78881" y="114416"/>
                    <a:pt x="78085" y="115816"/>
                    <a:pt x="78881" y="115116"/>
                  </a:cubicBezTo>
                  <a:cubicBezTo>
                    <a:pt x="79671" y="115116"/>
                    <a:pt x="80461" y="114416"/>
                    <a:pt x="80461" y="113722"/>
                  </a:cubicBezTo>
                  <a:cubicBezTo>
                    <a:pt x="81252" y="113022"/>
                    <a:pt x="80461" y="113022"/>
                    <a:pt x="81252" y="114416"/>
                  </a:cubicBezTo>
                  <a:cubicBezTo>
                    <a:pt x="81252" y="115116"/>
                    <a:pt x="81252" y="115116"/>
                    <a:pt x="81252" y="115816"/>
                  </a:cubicBezTo>
                  <a:cubicBezTo>
                    <a:pt x="81252" y="116511"/>
                    <a:pt x="81252" y="117211"/>
                    <a:pt x="82042" y="117211"/>
                  </a:cubicBezTo>
                  <a:cubicBezTo>
                    <a:pt x="82042" y="117905"/>
                    <a:pt x="84412" y="117905"/>
                    <a:pt x="85203" y="118605"/>
                  </a:cubicBezTo>
                  <a:cubicBezTo>
                    <a:pt x="85993" y="120000"/>
                    <a:pt x="85203" y="119300"/>
                    <a:pt x="85993" y="119300"/>
                  </a:cubicBezTo>
                  <a:cubicBezTo>
                    <a:pt x="86789" y="119300"/>
                    <a:pt x="86789" y="119300"/>
                    <a:pt x="86789" y="119300"/>
                  </a:cubicBezTo>
                  <a:cubicBezTo>
                    <a:pt x="87579" y="119300"/>
                    <a:pt x="87579" y="120000"/>
                    <a:pt x="87579" y="120000"/>
                  </a:cubicBezTo>
                  <a:cubicBezTo>
                    <a:pt x="88369" y="120000"/>
                    <a:pt x="88369" y="120000"/>
                    <a:pt x="89159" y="119300"/>
                  </a:cubicBezTo>
                  <a:cubicBezTo>
                    <a:pt x="87579" y="118605"/>
                    <a:pt x="89159" y="113722"/>
                    <a:pt x="89159" y="113022"/>
                  </a:cubicBezTo>
                  <a:cubicBezTo>
                    <a:pt x="89159" y="110927"/>
                    <a:pt x="87579" y="107444"/>
                    <a:pt x="86789" y="105350"/>
                  </a:cubicBezTo>
                  <a:cubicBezTo>
                    <a:pt x="85993" y="104650"/>
                    <a:pt x="85993" y="104650"/>
                    <a:pt x="86789" y="103955"/>
                  </a:cubicBezTo>
                  <a:cubicBezTo>
                    <a:pt x="87579" y="103955"/>
                    <a:pt x="87579" y="103955"/>
                    <a:pt x="88369" y="103955"/>
                  </a:cubicBezTo>
                  <a:cubicBezTo>
                    <a:pt x="90740" y="103255"/>
                    <a:pt x="91530" y="102555"/>
                    <a:pt x="92320" y="101161"/>
                  </a:cubicBezTo>
                  <a:cubicBezTo>
                    <a:pt x="92320" y="100466"/>
                    <a:pt x="93906" y="99072"/>
                    <a:pt x="94696" y="99072"/>
                  </a:cubicBezTo>
                  <a:cubicBezTo>
                    <a:pt x="94696" y="99072"/>
                    <a:pt x="95486" y="99766"/>
                    <a:pt x="95486" y="100466"/>
                  </a:cubicBezTo>
                  <a:cubicBezTo>
                    <a:pt x="96277" y="100466"/>
                    <a:pt x="97857" y="101161"/>
                    <a:pt x="99437" y="101161"/>
                  </a:cubicBezTo>
                  <a:cubicBezTo>
                    <a:pt x="101018" y="101861"/>
                    <a:pt x="104184" y="103255"/>
                    <a:pt x="104974" y="101861"/>
                  </a:cubicBezTo>
                  <a:cubicBezTo>
                    <a:pt x="105765" y="100466"/>
                    <a:pt x="104974" y="99766"/>
                    <a:pt x="105765" y="98372"/>
                  </a:cubicBezTo>
                  <a:cubicBezTo>
                    <a:pt x="106555" y="96977"/>
                    <a:pt x="108135" y="96277"/>
                    <a:pt x="108931" y="95583"/>
                  </a:cubicBezTo>
                  <a:cubicBezTo>
                    <a:pt x="108931" y="95583"/>
                    <a:pt x="108135" y="94883"/>
                    <a:pt x="108931" y="94183"/>
                  </a:cubicBezTo>
                  <a:cubicBezTo>
                    <a:pt x="108135" y="93488"/>
                    <a:pt x="109721" y="92788"/>
                    <a:pt x="109721" y="92094"/>
                  </a:cubicBezTo>
                  <a:cubicBezTo>
                    <a:pt x="110511" y="92094"/>
                    <a:pt x="110511" y="92094"/>
                    <a:pt x="110511" y="91394"/>
                  </a:cubicBezTo>
                  <a:cubicBezTo>
                    <a:pt x="110511" y="90700"/>
                    <a:pt x="110511" y="90000"/>
                    <a:pt x="110511" y="90000"/>
                  </a:cubicBezTo>
                  <a:cubicBezTo>
                    <a:pt x="110511" y="90000"/>
                    <a:pt x="111302" y="89300"/>
                    <a:pt x="112092" y="89300"/>
                  </a:cubicBezTo>
                  <a:cubicBezTo>
                    <a:pt x="112092" y="89300"/>
                    <a:pt x="112092" y="88605"/>
                    <a:pt x="112882" y="87905"/>
                  </a:cubicBezTo>
                  <a:cubicBezTo>
                    <a:pt x="112092" y="87905"/>
                    <a:pt x="112882" y="87905"/>
                    <a:pt x="112092" y="87905"/>
                  </a:cubicBezTo>
                  <a:cubicBezTo>
                    <a:pt x="112092" y="87905"/>
                    <a:pt x="112882" y="87211"/>
                    <a:pt x="112882" y="87211"/>
                  </a:cubicBezTo>
                  <a:cubicBezTo>
                    <a:pt x="112882" y="87211"/>
                    <a:pt x="112092" y="86511"/>
                    <a:pt x="112092" y="86511"/>
                  </a:cubicBezTo>
                  <a:cubicBezTo>
                    <a:pt x="112092" y="86511"/>
                    <a:pt x="112092" y="85816"/>
                    <a:pt x="112882" y="85116"/>
                  </a:cubicBezTo>
                  <a:cubicBezTo>
                    <a:pt x="112882" y="84416"/>
                    <a:pt x="113672" y="84416"/>
                    <a:pt x="113672" y="83022"/>
                  </a:cubicBezTo>
                  <a:cubicBezTo>
                    <a:pt x="113672" y="82327"/>
                    <a:pt x="113672" y="81627"/>
                    <a:pt x="113672" y="80927"/>
                  </a:cubicBezTo>
                  <a:cubicBezTo>
                    <a:pt x="114462" y="80233"/>
                    <a:pt x="114462" y="80233"/>
                    <a:pt x="114462" y="79533"/>
                  </a:cubicBezTo>
                  <a:cubicBezTo>
                    <a:pt x="114462" y="79533"/>
                    <a:pt x="115253" y="79533"/>
                    <a:pt x="115253" y="79533"/>
                  </a:cubicBezTo>
                  <a:cubicBezTo>
                    <a:pt x="115253" y="78838"/>
                    <a:pt x="115253" y="78138"/>
                    <a:pt x="115253" y="78138"/>
                  </a:cubicBezTo>
                  <a:cubicBezTo>
                    <a:pt x="114462" y="76744"/>
                    <a:pt x="116043" y="76044"/>
                    <a:pt x="116839" y="75350"/>
                  </a:cubicBezTo>
                  <a:cubicBezTo>
                    <a:pt x="117629" y="75350"/>
                    <a:pt x="118419" y="75350"/>
                    <a:pt x="119209" y="73955"/>
                  </a:cubicBezTo>
                  <a:cubicBezTo>
                    <a:pt x="119209" y="73255"/>
                    <a:pt x="120000" y="72555"/>
                    <a:pt x="120000" y="71861"/>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85" name="Shape 2585"/>
            <p:cNvSpPr/>
            <p:nvPr/>
          </p:nvSpPr>
          <p:spPr>
            <a:xfrm>
              <a:off x="7190675" y="2965602"/>
              <a:ext cx="1153082" cy="1529359"/>
            </a:xfrm>
            <a:custGeom>
              <a:avLst/>
              <a:gdLst/>
              <a:ahLst/>
              <a:cxnLst/>
              <a:rect l="0" t="0" r="0" b="0"/>
              <a:pathLst>
                <a:path w="120000" h="120000" extrusionOk="0">
                  <a:moveTo>
                    <a:pt x="98155" y="65683"/>
                  </a:moveTo>
                  <a:cubicBezTo>
                    <a:pt x="96474" y="68211"/>
                    <a:pt x="94794" y="65683"/>
                    <a:pt x="94794" y="68211"/>
                  </a:cubicBezTo>
                  <a:cubicBezTo>
                    <a:pt x="94794" y="70738"/>
                    <a:pt x="98155" y="66950"/>
                    <a:pt x="98155" y="65683"/>
                  </a:cubicBezTo>
                  <a:close/>
                  <a:moveTo>
                    <a:pt x="71269" y="53050"/>
                  </a:moveTo>
                  <a:cubicBezTo>
                    <a:pt x="72949" y="51788"/>
                    <a:pt x="71269" y="51788"/>
                    <a:pt x="69589" y="51788"/>
                  </a:cubicBezTo>
                  <a:cubicBezTo>
                    <a:pt x="69589" y="49261"/>
                    <a:pt x="69589" y="49261"/>
                    <a:pt x="71269" y="48000"/>
                  </a:cubicBezTo>
                  <a:cubicBezTo>
                    <a:pt x="69589" y="48000"/>
                    <a:pt x="67908" y="48000"/>
                    <a:pt x="66228" y="48000"/>
                  </a:cubicBezTo>
                  <a:cubicBezTo>
                    <a:pt x="66228" y="49261"/>
                    <a:pt x="64548" y="48000"/>
                    <a:pt x="62867" y="48000"/>
                  </a:cubicBezTo>
                  <a:cubicBezTo>
                    <a:pt x="62867" y="49261"/>
                    <a:pt x="62867" y="49261"/>
                    <a:pt x="62867" y="50527"/>
                  </a:cubicBezTo>
                  <a:cubicBezTo>
                    <a:pt x="62867" y="51788"/>
                    <a:pt x="64548" y="51788"/>
                    <a:pt x="64548" y="51788"/>
                  </a:cubicBezTo>
                  <a:cubicBezTo>
                    <a:pt x="66228" y="53050"/>
                    <a:pt x="64548" y="54316"/>
                    <a:pt x="64548" y="54316"/>
                  </a:cubicBezTo>
                  <a:cubicBezTo>
                    <a:pt x="64548" y="55577"/>
                    <a:pt x="67908" y="55577"/>
                    <a:pt x="69589" y="55577"/>
                  </a:cubicBezTo>
                  <a:cubicBezTo>
                    <a:pt x="71269" y="55577"/>
                    <a:pt x="71269" y="54316"/>
                    <a:pt x="71269" y="53050"/>
                  </a:cubicBezTo>
                  <a:close/>
                  <a:moveTo>
                    <a:pt x="120000" y="49261"/>
                  </a:moveTo>
                  <a:cubicBezTo>
                    <a:pt x="120000" y="48000"/>
                    <a:pt x="118319" y="48000"/>
                    <a:pt x="118319" y="46738"/>
                  </a:cubicBezTo>
                  <a:cubicBezTo>
                    <a:pt x="118319" y="46738"/>
                    <a:pt x="118319" y="45472"/>
                    <a:pt x="118319" y="45472"/>
                  </a:cubicBezTo>
                  <a:cubicBezTo>
                    <a:pt x="118319" y="45472"/>
                    <a:pt x="116639" y="45472"/>
                    <a:pt x="116639" y="45472"/>
                  </a:cubicBezTo>
                  <a:cubicBezTo>
                    <a:pt x="114958" y="44211"/>
                    <a:pt x="116639" y="42950"/>
                    <a:pt x="114958" y="41683"/>
                  </a:cubicBezTo>
                  <a:cubicBezTo>
                    <a:pt x="114958" y="39155"/>
                    <a:pt x="116639" y="39155"/>
                    <a:pt x="113278" y="39155"/>
                  </a:cubicBezTo>
                  <a:cubicBezTo>
                    <a:pt x="111598" y="39155"/>
                    <a:pt x="109917" y="39155"/>
                    <a:pt x="109917" y="39155"/>
                  </a:cubicBezTo>
                  <a:cubicBezTo>
                    <a:pt x="108237" y="39155"/>
                    <a:pt x="108237" y="36633"/>
                    <a:pt x="108237" y="36633"/>
                  </a:cubicBezTo>
                  <a:cubicBezTo>
                    <a:pt x="108237" y="36633"/>
                    <a:pt x="106557" y="36633"/>
                    <a:pt x="104876" y="36633"/>
                  </a:cubicBezTo>
                  <a:cubicBezTo>
                    <a:pt x="101516" y="36633"/>
                    <a:pt x="101516" y="32844"/>
                    <a:pt x="103196" y="31577"/>
                  </a:cubicBezTo>
                  <a:cubicBezTo>
                    <a:pt x="103196" y="31577"/>
                    <a:pt x="104876" y="31577"/>
                    <a:pt x="104876" y="31577"/>
                  </a:cubicBezTo>
                  <a:cubicBezTo>
                    <a:pt x="104876" y="30316"/>
                    <a:pt x="103196" y="30316"/>
                    <a:pt x="103196" y="30316"/>
                  </a:cubicBezTo>
                  <a:cubicBezTo>
                    <a:pt x="103196" y="29050"/>
                    <a:pt x="106557" y="29050"/>
                    <a:pt x="108237" y="27788"/>
                  </a:cubicBezTo>
                  <a:cubicBezTo>
                    <a:pt x="109917" y="25261"/>
                    <a:pt x="109917" y="25261"/>
                    <a:pt x="106557" y="25261"/>
                  </a:cubicBezTo>
                  <a:cubicBezTo>
                    <a:pt x="104876" y="25261"/>
                    <a:pt x="101516" y="24000"/>
                    <a:pt x="101516" y="24000"/>
                  </a:cubicBezTo>
                  <a:cubicBezTo>
                    <a:pt x="99835" y="24000"/>
                    <a:pt x="99835" y="24000"/>
                    <a:pt x="98155" y="24000"/>
                  </a:cubicBezTo>
                  <a:cubicBezTo>
                    <a:pt x="96474" y="24000"/>
                    <a:pt x="93114" y="25261"/>
                    <a:pt x="91433" y="24000"/>
                  </a:cubicBezTo>
                  <a:cubicBezTo>
                    <a:pt x="91433" y="24000"/>
                    <a:pt x="91433" y="20211"/>
                    <a:pt x="91433" y="20211"/>
                  </a:cubicBezTo>
                  <a:cubicBezTo>
                    <a:pt x="89753" y="18950"/>
                    <a:pt x="88073" y="17683"/>
                    <a:pt x="88073" y="16422"/>
                  </a:cubicBezTo>
                  <a:cubicBezTo>
                    <a:pt x="89753" y="15155"/>
                    <a:pt x="89753" y="16422"/>
                    <a:pt x="91433" y="16422"/>
                  </a:cubicBezTo>
                  <a:cubicBezTo>
                    <a:pt x="91433" y="16422"/>
                    <a:pt x="91433" y="15155"/>
                    <a:pt x="91433" y="13894"/>
                  </a:cubicBezTo>
                  <a:cubicBezTo>
                    <a:pt x="91433" y="13894"/>
                    <a:pt x="91433" y="10105"/>
                    <a:pt x="89753" y="10105"/>
                  </a:cubicBezTo>
                  <a:cubicBezTo>
                    <a:pt x="89753" y="10105"/>
                    <a:pt x="89753" y="11366"/>
                    <a:pt x="89753" y="11366"/>
                  </a:cubicBezTo>
                  <a:cubicBezTo>
                    <a:pt x="88073" y="11366"/>
                    <a:pt x="88073" y="11366"/>
                    <a:pt x="88073" y="10105"/>
                  </a:cubicBezTo>
                  <a:cubicBezTo>
                    <a:pt x="88073" y="10105"/>
                    <a:pt x="88073" y="8844"/>
                    <a:pt x="88073" y="8844"/>
                  </a:cubicBezTo>
                  <a:cubicBezTo>
                    <a:pt x="88073" y="8844"/>
                    <a:pt x="86392" y="8844"/>
                    <a:pt x="86392" y="7577"/>
                  </a:cubicBezTo>
                  <a:cubicBezTo>
                    <a:pt x="84712" y="7577"/>
                    <a:pt x="86392" y="7577"/>
                    <a:pt x="86392" y="6316"/>
                  </a:cubicBezTo>
                  <a:cubicBezTo>
                    <a:pt x="86392" y="3788"/>
                    <a:pt x="84712" y="2527"/>
                    <a:pt x="81351" y="1261"/>
                  </a:cubicBezTo>
                  <a:cubicBezTo>
                    <a:pt x="81351" y="1261"/>
                    <a:pt x="81351" y="0"/>
                    <a:pt x="81351" y="0"/>
                  </a:cubicBezTo>
                  <a:cubicBezTo>
                    <a:pt x="81351" y="0"/>
                    <a:pt x="81351" y="1261"/>
                    <a:pt x="79671" y="1261"/>
                  </a:cubicBezTo>
                  <a:cubicBezTo>
                    <a:pt x="77991" y="1261"/>
                    <a:pt x="77991" y="2527"/>
                    <a:pt x="76310" y="0"/>
                  </a:cubicBezTo>
                  <a:cubicBezTo>
                    <a:pt x="76310" y="1261"/>
                    <a:pt x="76310" y="2527"/>
                    <a:pt x="74630" y="2527"/>
                  </a:cubicBezTo>
                  <a:cubicBezTo>
                    <a:pt x="72949" y="3788"/>
                    <a:pt x="72949" y="2527"/>
                    <a:pt x="69589" y="2527"/>
                  </a:cubicBezTo>
                  <a:cubicBezTo>
                    <a:pt x="62867" y="3788"/>
                    <a:pt x="64548" y="6316"/>
                    <a:pt x="64548" y="8844"/>
                  </a:cubicBezTo>
                  <a:cubicBezTo>
                    <a:pt x="64548" y="11366"/>
                    <a:pt x="64548" y="10105"/>
                    <a:pt x="62867" y="11366"/>
                  </a:cubicBezTo>
                  <a:cubicBezTo>
                    <a:pt x="61187" y="13894"/>
                    <a:pt x="59507" y="12633"/>
                    <a:pt x="57826" y="12633"/>
                  </a:cubicBezTo>
                  <a:cubicBezTo>
                    <a:pt x="57826" y="12633"/>
                    <a:pt x="56146" y="12633"/>
                    <a:pt x="56146" y="12633"/>
                  </a:cubicBezTo>
                  <a:cubicBezTo>
                    <a:pt x="56146" y="12633"/>
                    <a:pt x="56146" y="11366"/>
                    <a:pt x="54466" y="11366"/>
                  </a:cubicBezTo>
                  <a:cubicBezTo>
                    <a:pt x="54466" y="11366"/>
                    <a:pt x="52785" y="13894"/>
                    <a:pt x="51105" y="13894"/>
                  </a:cubicBezTo>
                  <a:cubicBezTo>
                    <a:pt x="51105" y="13894"/>
                    <a:pt x="49424" y="15155"/>
                    <a:pt x="49424" y="15155"/>
                  </a:cubicBezTo>
                  <a:cubicBezTo>
                    <a:pt x="46064" y="15155"/>
                    <a:pt x="49424" y="12633"/>
                    <a:pt x="44383" y="13894"/>
                  </a:cubicBezTo>
                  <a:cubicBezTo>
                    <a:pt x="41023" y="15155"/>
                    <a:pt x="34301" y="16422"/>
                    <a:pt x="35982" y="18950"/>
                  </a:cubicBezTo>
                  <a:cubicBezTo>
                    <a:pt x="34301" y="18950"/>
                    <a:pt x="32621" y="20211"/>
                    <a:pt x="29260" y="18950"/>
                  </a:cubicBezTo>
                  <a:cubicBezTo>
                    <a:pt x="25899" y="18950"/>
                    <a:pt x="25899" y="18950"/>
                    <a:pt x="27580" y="16422"/>
                  </a:cubicBezTo>
                  <a:cubicBezTo>
                    <a:pt x="27580" y="15155"/>
                    <a:pt x="27580" y="15155"/>
                    <a:pt x="27580" y="13894"/>
                  </a:cubicBezTo>
                  <a:cubicBezTo>
                    <a:pt x="27580" y="12633"/>
                    <a:pt x="25899" y="8844"/>
                    <a:pt x="25899" y="8844"/>
                  </a:cubicBezTo>
                  <a:cubicBezTo>
                    <a:pt x="24219" y="10105"/>
                    <a:pt x="20858" y="8844"/>
                    <a:pt x="19178" y="10105"/>
                  </a:cubicBezTo>
                  <a:cubicBezTo>
                    <a:pt x="19178" y="11366"/>
                    <a:pt x="17498" y="12633"/>
                    <a:pt x="17498" y="13894"/>
                  </a:cubicBezTo>
                  <a:cubicBezTo>
                    <a:pt x="14137" y="15155"/>
                    <a:pt x="15817" y="16422"/>
                    <a:pt x="14137" y="18950"/>
                  </a:cubicBezTo>
                  <a:cubicBezTo>
                    <a:pt x="14137" y="20211"/>
                    <a:pt x="12457" y="20211"/>
                    <a:pt x="10776" y="21472"/>
                  </a:cubicBezTo>
                  <a:cubicBezTo>
                    <a:pt x="9096" y="21472"/>
                    <a:pt x="9096" y="22738"/>
                    <a:pt x="9096" y="24000"/>
                  </a:cubicBezTo>
                  <a:cubicBezTo>
                    <a:pt x="9096" y="25261"/>
                    <a:pt x="10776" y="25261"/>
                    <a:pt x="10776" y="26527"/>
                  </a:cubicBezTo>
                  <a:cubicBezTo>
                    <a:pt x="10776" y="27788"/>
                    <a:pt x="7415" y="29050"/>
                    <a:pt x="7415" y="29050"/>
                  </a:cubicBezTo>
                  <a:cubicBezTo>
                    <a:pt x="9096" y="30316"/>
                    <a:pt x="10776" y="31577"/>
                    <a:pt x="10776" y="32844"/>
                  </a:cubicBezTo>
                  <a:cubicBezTo>
                    <a:pt x="12457" y="34105"/>
                    <a:pt x="12457" y="35366"/>
                    <a:pt x="14137" y="36633"/>
                  </a:cubicBezTo>
                  <a:cubicBezTo>
                    <a:pt x="14137" y="37894"/>
                    <a:pt x="14137" y="37894"/>
                    <a:pt x="15817" y="39155"/>
                  </a:cubicBezTo>
                  <a:cubicBezTo>
                    <a:pt x="15817" y="40422"/>
                    <a:pt x="15817" y="41683"/>
                    <a:pt x="15817" y="42950"/>
                  </a:cubicBezTo>
                  <a:cubicBezTo>
                    <a:pt x="17498" y="42950"/>
                    <a:pt x="19178" y="41683"/>
                    <a:pt x="20858" y="42950"/>
                  </a:cubicBezTo>
                  <a:cubicBezTo>
                    <a:pt x="20858" y="44211"/>
                    <a:pt x="15817" y="44211"/>
                    <a:pt x="14137" y="45472"/>
                  </a:cubicBezTo>
                  <a:cubicBezTo>
                    <a:pt x="14137" y="45472"/>
                    <a:pt x="12457" y="45472"/>
                    <a:pt x="12457" y="45472"/>
                  </a:cubicBezTo>
                  <a:cubicBezTo>
                    <a:pt x="10776" y="46738"/>
                    <a:pt x="12457" y="46738"/>
                    <a:pt x="12457" y="48000"/>
                  </a:cubicBezTo>
                  <a:cubicBezTo>
                    <a:pt x="10776" y="48000"/>
                    <a:pt x="10776" y="46738"/>
                    <a:pt x="10776" y="46738"/>
                  </a:cubicBezTo>
                  <a:cubicBezTo>
                    <a:pt x="9096" y="48000"/>
                    <a:pt x="9096" y="48000"/>
                    <a:pt x="10776" y="49261"/>
                  </a:cubicBezTo>
                  <a:cubicBezTo>
                    <a:pt x="12457" y="50527"/>
                    <a:pt x="14137" y="50527"/>
                    <a:pt x="17498" y="51788"/>
                  </a:cubicBezTo>
                  <a:cubicBezTo>
                    <a:pt x="19178" y="53050"/>
                    <a:pt x="17498" y="53050"/>
                    <a:pt x="17498" y="55577"/>
                  </a:cubicBezTo>
                  <a:cubicBezTo>
                    <a:pt x="19178" y="56844"/>
                    <a:pt x="19178" y="56844"/>
                    <a:pt x="20858" y="56844"/>
                  </a:cubicBezTo>
                  <a:cubicBezTo>
                    <a:pt x="20858" y="59366"/>
                    <a:pt x="19178" y="60633"/>
                    <a:pt x="19178" y="61894"/>
                  </a:cubicBezTo>
                  <a:cubicBezTo>
                    <a:pt x="17498" y="63155"/>
                    <a:pt x="17498" y="64422"/>
                    <a:pt x="15817" y="64422"/>
                  </a:cubicBezTo>
                  <a:cubicBezTo>
                    <a:pt x="15817" y="65683"/>
                    <a:pt x="15817" y="65683"/>
                    <a:pt x="14137" y="65683"/>
                  </a:cubicBezTo>
                  <a:cubicBezTo>
                    <a:pt x="12457" y="66950"/>
                    <a:pt x="12457" y="65683"/>
                    <a:pt x="10776" y="65683"/>
                  </a:cubicBezTo>
                  <a:cubicBezTo>
                    <a:pt x="9096" y="65683"/>
                    <a:pt x="7415" y="66950"/>
                    <a:pt x="7415" y="68211"/>
                  </a:cubicBezTo>
                  <a:cubicBezTo>
                    <a:pt x="5735" y="69472"/>
                    <a:pt x="7415" y="69472"/>
                    <a:pt x="7415" y="70738"/>
                  </a:cubicBezTo>
                  <a:cubicBezTo>
                    <a:pt x="7415" y="73261"/>
                    <a:pt x="2374" y="73261"/>
                    <a:pt x="2374" y="75788"/>
                  </a:cubicBezTo>
                  <a:cubicBezTo>
                    <a:pt x="694" y="77050"/>
                    <a:pt x="694" y="80844"/>
                    <a:pt x="2374" y="80844"/>
                  </a:cubicBezTo>
                  <a:cubicBezTo>
                    <a:pt x="2374" y="82105"/>
                    <a:pt x="4055" y="82105"/>
                    <a:pt x="5735" y="82105"/>
                  </a:cubicBezTo>
                  <a:cubicBezTo>
                    <a:pt x="5735" y="83366"/>
                    <a:pt x="5735" y="83366"/>
                    <a:pt x="7415" y="84633"/>
                  </a:cubicBezTo>
                  <a:cubicBezTo>
                    <a:pt x="9096" y="85894"/>
                    <a:pt x="10776" y="88422"/>
                    <a:pt x="12457" y="90950"/>
                  </a:cubicBezTo>
                  <a:cubicBezTo>
                    <a:pt x="14137" y="94738"/>
                    <a:pt x="7415" y="98527"/>
                    <a:pt x="5735" y="102316"/>
                  </a:cubicBezTo>
                  <a:cubicBezTo>
                    <a:pt x="5735" y="102316"/>
                    <a:pt x="5735" y="103577"/>
                    <a:pt x="5735" y="103577"/>
                  </a:cubicBezTo>
                  <a:cubicBezTo>
                    <a:pt x="5735" y="104844"/>
                    <a:pt x="5735" y="104844"/>
                    <a:pt x="5735" y="106105"/>
                  </a:cubicBezTo>
                  <a:cubicBezTo>
                    <a:pt x="4055" y="106105"/>
                    <a:pt x="2374" y="107366"/>
                    <a:pt x="2374" y="107366"/>
                  </a:cubicBezTo>
                  <a:cubicBezTo>
                    <a:pt x="694" y="108633"/>
                    <a:pt x="-985" y="107366"/>
                    <a:pt x="694" y="109894"/>
                  </a:cubicBezTo>
                  <a:cubicBezTo>
                    <a:pt x="694" y="109894"/>
                    <a:pt x="694" y="109894"/>
                    <a:pt x="2374" y="111155"/>
                  </a:cubicBezTo>
                  <a:cubicBezTo>
                    <a:pt x="2374" y="111155"/>
                    <a:pt x="694" y="112422"/>
                    <a:pt x="2374" y="112422"/>
                  </a:cubicBezTo>
                  <a:cubicBezTo>
                    <a:pt x="2374" y="113683"/>
                    <a:pt x="5735" y="114950"/>
                    <a:pt x="7415" y="114950"/>
                  </a:cubicBezTo>
                  <a:cubicBezTo>
                    <a:pt x="9096" y="114950"/>
                    <a:pt x="9096" y="114950"/>
                    <a:pt x="10776" y="114950"/>
                  </a:cubicBezTo>
                  <a:cubicBezTo>
                    <a:pt x="12457" y="114950"/>
                    <a:pt x="12457" y="116211"/>
                    <a:pt x="14137" y="116211"/>
                  </a:cubicBezTo>
                  <a:cubicBezTo>
                    <a:pt x="14137" y="116211"/>
                    <a:pt x="15817" y="116211"/>
                    <a:pt x="15817" y="116211"/>
                  </a:cubicBezTo>
                  <a:cubicBezTo>
                    <a:pt x="17498" y="117472"/>
                    <a:pt x="20858" y="118738"/>
                    <a:pt x="22539" y="118738"/>
                  </a:cubicBezTo>
                  <a:cubicBezTo>
                    <a:pt x="24219" y="118738"/>
                    <a:pt x="24219" y="117472"/>
                    <a:pt x="25899" y="118738"/>
                  </a:cubicBezTo>
                  <a:cubicBezTo>
                    <a:pt x="25899" y="118738"/>
                    <a:pt x="27580" y="120000"/>
                    <a:pt x="27580" y="120000"/>
                  </a:cubicBezTo>
                  <a:cubicBezTo>
                    <a:pt x="29260" y="120000"/>
                    <a:pt x="29260" y="118738"/>
                    <a:pt x="30941" y="118738"/>
                  </a:cubicBezTo>
                  <a:cubicBezTo>
                    <a:pt x="32621" y="117472"/>
                    <a:pt x="32621" y="117472"/>
                    <a:pt x="34301" y="118738"/>
                  </a:cubicBezTo>
                  <a:cubicBezTo>
                    <a:pt x="34301" y="118738"/>
                    <a:pt x="34301" y="118738"/>
                    <a:pt x="35982" y="120000"/>
                  </a:cubicBezTo>
                  <a:cubicBezTo>
                    <a:pt x="35982" y="120000"/>
                    <a:pt x="37662" y="117472"/>
                    <a:pt x="37662" y="117472"/>
                  </a:cubicBezTo>
                  <a:cubicBezTo>
                    <a:pt x="37662" y="116211"/>
                    <a:pt x="35982" y="116211"/>
                    <a:pt x="35982" y="114950"/>
                  </a:cubicBezTo>
                  <a:cubicBezTo>
                    <a:pt x="34301" y="113683"/>
                    <a:pt x="34301" y="112422"/>
                    <a:pt x="34301" y="111155"/>
                  </a:cubicBezTo>
                  <a:cubicBezTo>
                    <a:pt x="35982" y="107366"/>
                    <a:pt x="41023" y="107366"/>
                    <a:pt x="42703" y="104844"/>
                  </a:cubicBezTo>
                  <a:cubicBezTo>
                    <a:pt x="44383" y="103577"/>
                    <a:pt x="44383" y="102316"/>
                    <a:pt x="46064" y="101050"/>
                  </a:cubicBezTo>
                  <a:cubicBezTo>
                    <a:pt x="46064" y="99788"/>
                    <a:pt x="47744" y="98527"/>
                    <a:pt x="47744" y="97261"/>
                  </a:cubicBezTo>
                  <a:cubicBezTo>
                    <a:pt x="49424" y="96000"/>
                    <a:pt x="51105" y="97261"/>
                    <a:pt x="51105" y="97261"/>
                  </a:cubicBezTo>
                  <a:cubicBezTo>
                    <a:pt x="52785" y="96000"/>
                    <a:pt x="51105" y="96000"/>
                    <a:pt x="52785" y="96000"/>
                  </a:cubicBezTo>
                  <a:cubicBezTo>
                    <a:pt x="52785" y="94738"/>
                    <a:pt x="52785" y="93472"/>
                    <a:pt x="54466" y="92211"/>
                  </a:cubicBezTo>
                  <a:cubicBezTo>
                    <a:pt x="56146" y="94738"/>
                    <a:pt x="56146" y="94738"/>
                    <a:pt x="57826" y="93472"/>
                  </a:cubicBezTo>
                  <a:cubicBezTo>
                    <a:pt x="59507" y="92211"/>
                    <a:pt x="61187" y="89683"/>
                    <a:pt x="62867" y="88422"/>
                  </a:cubicBezTo>
                  <a:cubicBezTo>
                    <a:pt x="64548" y="88422"/>
                    <a:pt x="69589" y="88422"/>
                    <a:pt x="71269" y="88422"/>
                  </a:cubicBezTo>
                  <a:cubicBezTo>
                    <a:pt x="76310" y="88422"/>
                    <a:pt x="74630" y="87155"/>
                    <a:pt x="77991" y="84633"/>
                  </a:cubicBezTo>
                  <a:cubicBezTo>
                    <a:pt x="79671" y="83366"/>
                    <a:pt x="79671" y="84633"/>
                    <a:pt x="81351" y="82105"/>
                  </a:cubicBezTo>
                  <a:cubicBezTo>
                    <a:pt x="81351" y="82105"/>
                    <a:pt x="81351" y="80844"/>
                    <a:pt x="83032" y="80844"/>
                  </a:cubicBezTo>
                  <a:cubicBezTo>
                    <a:pt x="79671" y="79577"/>
                    <a:pt x="79671" y="75788"/>
                    <a:pt x="77991" y="74527"/>
                  </a:cubicBezTo>
                  <a:cubicBezTo>
                    <a:pt x="76310" y="73261"/>
                    <a:pt x="74630" y="75788"/>
                    <a:pt x="71269" y="75788"/>
                  </a:cubicBezTo>
                  <a:cubicBezTo>
                    <a:pt x="71269" y="75788"/>
                    <a:pt x="67908" y="74527"/>
                    <a:pt x="67908" y="74527"/>
                  </a:cubicBezTo>
                  <a:cubicBezTo>
                    <a:pt x="67908" y="74527"/>
                    <a:pt x="67908" y="73261"/>
                    <a:pt x="67908" y="73261"/>
                  </a:cubicBezTo>
                  <a:cubicBezTo>
                    <a:pt x="66228" y="72000"/>
                    <a:pt x="66228" y="73261"/>
                    <a:pt x="64548" y="73261"/>
                  </a:cubicBezTo>
                  <a:cubicBezTo>
                    <a:pt x="62867" y="72000"/>
                    <a:pt x="59507" y="70738"/>
                    <a:pt x="61187" y="68211"/>
                  </a:cubicBezTo>
                  <a:cubicBezTo>
                    <a:pt x="61187" y="66950"/>
                    <a:pt x="64548" y="66950"/>
                    <a:pt x="64548" y="65683"/>
                  </a:cubicBezTo>
                  <a:cubicBezTo>
                    <a:pt x="64548" y="64422"/>
                    <a:pt x="64548" y="64422"/>
                    <a:pt x="64548" y="64422"/>
                  </a:cubicBezTo>
                  <a:cubicBezTo>
                    <a:pt x="64548" y="63155"/>
                    <a:pt x="64548" y="61894"/>
                    <a:pt x="64548" y="60633"/>
                  </a:cubicBezTo>
                  <a:cubicBezTo>
                    <a:pt x="64548" y="59366"/>
                    <a:pt x="62867" y="58105"/>
                    <a:pt x="62867" y="56844"/>
                  </a:cubicBezTo>
                  <a:cubicBezTo>
                    <a:pt x="59507" y="56844"/>
                    <a:pt x="57826" y="56844"/>
                    <a:pt x="56146" y="58105"/>
                  </a:cubicBezTo>
                  <a:cubicBezTo>
                    <a:pt x="56146" y="58105"/>
                    <a:pt x="57826" y="59366"/>
                    <a:pt x="56146" y="59366"/>
                  </a:cubicBezTo>
                  <a:cubicBezTo>
                    <a:pt x="52785" y="59366"/>
                    <a:pt x="52785" y="56844"/>
                    <a:pt x="51105" y="56844"/>
                  </a:cubicBezTo>
                  <a:cubicBezTo>
                    <a:pt x="49424" y="56844"/>
                    <a:pt x="46064" y="58105"/>
                    <a:pt x="44383" y="58105"/>
                  </a:cubicBezTo>
                  <a:cubicBezTo>
                    <a:pt x="44383" y="58105"/>
                    <a:pt x="44383" y="58105"/>
                    <a:pt x="42703" y="58105"/>
                  </a:cubicBezTo>
                  <a:cubicBezTo>
                    <a:pt x="42703" y="58105"/>
                    <a:pt x="41023" y="56844"/>
                    <a:pt x="41023" y="56844"/>
                  </a:cubicBezTo>
                  <a:cubicBezTo>
                    <a:pt x="39342" y="55577"/>
                    <a:pt x="39342" y="56844"/>
                    <a:pt x="37662" y="55577"/>
                  </a:cubicBezTo>
                  <a:cubicBezTo>
                    <a:pt x="35982" y="54316"/>
                    <a:pt x="37662" y="54316"/>
                    <a:pt x="37662" y="53050"/>
                  </a:cubicBezTo>
                  <a:cubicBezTo>
                    <a:pt x="39342" y="51788"/>
                    <a:pt x="39342" y="54316"/>
                    <a:pt x="39342" y="51788"/>
                  </a:cubicBezTo>
                  <a:cubicBezTo>
                    <a:pt x="39342" y="51788"/>
                    <a:pt x="37662" y="49261"/>
                    <a:pt x="37662" y="49261"/>
                  </a:cubicBezTo>
                  <a:cubicBezTo>
                    <a:pt x="37662" y="46738"/>
                    <a:pt x="44383" y="46738"/>
                    <a:pt x="46064" y="45472"/>
                  </a:cubicBezTo>
                  <a:cubicBezTo>
                    <a:pt x="49424" y="42950"/>
                    <a:pt x="41023" y="40422"/>
                    <a:pt x="44383" y="39155"/>
                  </a:cubicBezTo>
                  <a:cubicBezTo>
                    <a:pt x="44383" y="37894"/>
                    <a:pt x="47744" y="37894"/>
                    <a:pt x="49424" y="37894"/>
                  </a:cubicBezTo>
                  <a:cubicBezTo>
                    <a:pt x="51105" y="36633"/>
                    <a:pt x="52785" y="35366"/>
                    <a:pt x="52785" y="35366"/>
                  </a:cubicBezTo>
                  <a:cubicBezTo>
                    <a:pt x="52785" y="35366"/>
                    <a:pt x="54466" y="35366"/>
                    <a:pt x="56146" y="35366"/>
                  </a:cubicBezTo>
                  <a:cubicBezTo>
                    <a:pt x="57826" y="34105"/>
                    <a:pt x="56146" y="34105"/>
                    <a:pt x="54466" y="31577"/>
                  </a:cubicBezTo>
                  <a:cubicBezTo>
                    <a:pt x="56146" y="34105"/>
                    <a:pt x="57826" y="31577"/>
                    <a:pt x="59507" y="30316"/>
                  </a:cubicBezTo>
                  <a:cubicBezTo>
                    <a:pt x="61187" y="30316"/>
                    <a:pt x="59507" y="30316"/>
                    <a:pt x="61187" y="31577"/>
                  </a:cubicBezTo>
                  <a:cubicBezTo>
                    <a:pt x="62867" y="34105"/>
                    <a:pt x="66228" y="36633"/>
                    <a:pt x="67908" y="36633"/>
                  </a:cubicBezTo>
                  <a:cubicBezTo>
                    <a:pt x="69589" y="36633"/>
                    <a:pt x="74630" y="36633"/>
                    <a:pt x="76310" y="36633"/>
                  </a:cubicBezTo>
                  <a:cubicBezTo>
                    <a:pt x="72949" y="39155"/>
                    <a:pt x="71269" y="37894"/>
                    <a:pt x="71269" y="40422"/>
                  </a:cubicBezTo>
                  <a:cubicBezTo>
                    <a:pt x="71269" y="44211"/>
                    <a:pt x="74630" y="44211"/>
                    <a:pt x="76310" y="45472"/>
                  </a:cubicBezTo>
                  <a:cubicBezTo>
                    <a:pt x="77991" y="46738"/>
                    <a:pt x="83032" y="49261"/>
                    <a:pt x="81351" y="49261"/>
                  </a:cubicBezTo>
                  <a:cubicBezTo>
                    <a:pt x="81351" y="50527"/>
                    <a:pt x="79671" y="50527"/>
                    <a:pt x="77991" y="50527"/>
                  </a:cubicBezTo>
                  <a:cubicBezTo>
                    <a:pt x="76310" y="50527"/>
                    <a:pt x="77991" y="48000"/>
                    <a:pt x="76310" y="50527"/>
                  </a:cubicBezTo>
                  <a:cubicBezTo>
                    <a:pt x="76310" y="51788"/>
                    <a:pt x="77991" y="56844"/>
                    <a:pt x="81351" y="58105"/>
                  </a:cubicBezTo>
                  <a:cubicBezTo>
                    <a:pt x="81351" y="58105"/>
                    <a:pt x="83032" y="55577"/>
                    <a:pt x="84712" y="58105"/>
                  </a:cubicBezTo>
                  <a:cubicBezTo>
                    <a:pt x="84712" y="58105"/>
                    <a:pt x="83032" y="59366"/>
                    <a:pt x="83032" y="60633"/>
                  </a:cubicBezTo>
                  <a:cubicBezTo>
                    <a:pt x="84712" y="60633"/>
                    <a:pt x="84712" y="60633"/>
                    <a:pt x="86392" y="60633"/>
                  </a:cubicBezTo>
                  <a:cubicBezTo>
                    <a:pt x="86392" y="61894"/>
                    <a:pt x="84712" y="63155"/>
                    <a:pt x="86392" y="63155"/>
                  </a:cubicBezTo>
                  <a:cubicBezTo>
                    <a:pt x="86392" y="63155"/>
                    <a:pt x="88073" y="65683"/>
                    <a:pt x="89753" y="65683"/>
                  </a:cubicBezTo>
                  <a:cubicBezTo>
                    <a:pt x="91433" y="66950"/>
                    <a:pt x="91433" y="66950"/>
                    <a:pt x="93114" y="66950"/>
                  </a:cubicBezTo>
                  <a:cubicBezTo>
                    <a:pt x="94794" y="65683"/>
                    <a:pt x="94794" y="64422"/>
                    <a:pt x="98155" y="64422"/>
                  </a:cubicBezTo>
                  <a:cubicBezTo>
                    <a:pt x="99835" y="64422"/>
                    <a:pt x="101516" y="65683"/>
                    <a:pt x="101516" y="63155"/>
                  </a:cubicBezTo>
                  <a:cubicBezTo>
                    <a:pt x="101516" y="64422"/>
                    <a:pt x="101516" y="64422"/>
                    <a:pt x="101516" y="64422"/>
                  </a:cubicBezTo>
                  <a:cubicBezTo>
                    <a:pt x="103196" y="64422"/>
                    <a:pt x="103196" y="64422"/>
                    <a:pt x="103196" y="64422"/>
                  </a:cubicBezTo>
                  <a:cubicBezTo>
                    <a:pt x="103196" y="64422"/>
                    <a:pt x="103196" y="64422"/>
                    <a:pt x="103196" y="65683"/>
                  </a:cubicBezTo>
                  <a:cubicBezTo>
                    <a:pt x="104876" y="64422"/>
                    <a:pt x="106557" y="61894"/>
                    <a:pt x="108237" y="60633"/>
                  </a:cubicBezTo>
                  <a:cubicBezTo>
                    <a:pt x="108237" y="60633"/>
                    <a:pt x="109917" y="60633"/>
                    <a:pt x="109917" y="59366"/>
                  </a:cubicBezTo>
                  <a:cubicBezTo>
                    <a:pt x="109917" y="59366"/>
                    <a:pt x="109917" y="58105"/>
                    <a:pt x="109917" y="56844"/>
                  </a:cubicBezTo>
                  <a:cubicBezTo>
                    <a:pt x="109917" y="56844"/>
                    <a:pt x="108237" y="58105"/>
                    <a:pt x="108237" y="58105"/>
                  </a:cubicBezTo>
                  <a:cubicBezTo>
                    <a:pt x="108237" y="58105"/>
                    <a:pt x="108237" y="56844"/>
                    <a:pt x="108237" y="56844"/>
                  </a:cubicBezTo>
                  <a:cubicBezTo>
                    <a:pt x="108237" y="56844"/>
                    <a:pt x="108237" y="58105"/>
                    <a:pt x="108237" y="58105"/>
                  </a:cubicBezTo>
                  <a:cubicBezTo>
                    <a:pt x="109917" y="56844"/>
                    <a:pt x="109917" y="55577"/>
                    <a:pt x="111598" y="54316"/>
                  </a:cubicBezTo>
                  <a:cubicBezTo>
                    <a:pt x="111598" y="53050"/>
                    <a:pt x="113278" y="53050"/>
                    <a:pt x="114958" y="53050"/>
                  </a:cubicBezTo>
                  <a:cubicBezTo>
                    <a:pt x="113278" y="50527"/>
                    <a:pt x="118319" y="50527"/>
                    <a:pt x="120000" y="492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86" name="Shape 2586"/>
            <p:cNvSpPr/>
            <p:nvPr/>
          </p:nvSpPr>
          <p:spPr>
            <a:xfrm>
              <a:off x="6318269" y="7734268"/>
              <a:ext cx="442515" cy="386574"/>
            </a:xfrm>
            <a:custGeom>
              <a:avLst/>
              <a:gdLst/>
              <a:ahLst/>
              <a:cxnLst/>
              <a:rect l="0" t="0" r="0" b="0"/>
              <a:pathLst>
                <a:path w="120000" h="120000" extrusionOk="0">
                  <a:moveTo>
                    <a:pt x="115629" y="30000"/>
                  </a:moveTo>
                  <a:cubicBezTo>
                    <a:pt x="115629" y="25000"/>
                    <a:pt x="115629" y="15000"/>
                    <a:pt x="111254" y="10000"/>
                  </a:cubicBezTo>
                  <a:cubicBezTo>
                    <a:pt x="111254" y="10000"/>
                    <a:pt x="102508" y="10000"/>
                    <a:pt x="102508" y="0"/>
                  </a:cubicBezTo>
                  <a:cubicBezTo>
                    <a:pt x="98138" y="5000"/>
                    <a:pt x="98138" y="5000"/>
                    <a:pt x="93762" y="10000"/>
                  </a:cubicBezTo>
                  <a:cubicBezTo>
                    <a:pt x="93762" y="10000"/>
                    <a:pt x="98138" y="15000"/>
                    <a:pt x="98138" y="15000"/>
                  </a:cubicBezTo>
                  <a:cubicBezTo>
                    <a:pt x="98138" y="15000"/>
                    <a:pt x="98138" y="15000"/>
                    <a:pt x="98138" y="10000"/>
                  </a:cubicBezTo>
                  <a:cubicBezTo>
                    <a:pt x="93762" y="10000"/>
                    <a:pt x="89392" y="10000"/>
                    <a:pt x="85021" y="5000"/>
                  </a:cubicBezTo>
                  <a:cubicBezTo>
                    <a:pt x="85021" y="10000"/>
                    <a:pt x="89392" y="15000"/>
                    <a:pt x="89392" y="15000"/>
                  </a:cubicBezTo>
                  <a:cubicBezTo>
                    <a:pt x="85021" y="5000"/>
                    <a:pt x="76276" y="5000"/>
                    <a:pt x="71900" y="15000"/>
                  </a:cubicBezTo>
                  <a:cubicBezTo>
                    <a:pt x="71900" y="10000"/>
                    <a:pt x="71900" y="10000"/>
                    <a:pt x="76276" y="10000"/>
                  </a:cubicBezTo>
                  <a:cubicBezTo>
                    <a:pt x="71900" y="15000"/>
                    <a:pt x="67530" y="15000"/>
                    <a:pt x="67530" y="15000"/>
                  </a:cubicBezTo>
                  <a:cubicBezTo>
                    <a:pt x="67530" y="15000"/>
                    <a:pt x="67530" y="15000"/>
                    <a:pt x="67530" y="15000"/>
                  </a:cubicBezTo>
                  <a:cubicBezTo>
                    <a:pt x="67530" y="15000"/>
                    <a:pt x="67530" y="15000"/>
                    <a:pt x="67530" y="15000"/>
                  </a:cubicBezTo>
                  <a:cubicBezTo>
                    <a:pt x="63154" y="10000"/>
                    <a:pt x="63154" y="10000"/>
                    <a:pt x="58784" y="15000"/>
                  </a:cubicBezTo>
                  <a:cubicBezTo>
                    <a:pt x="58784" y="15000"/>
                    <a:pt x="58784" y="15000"/>
                    <a:pt x="58784" y="10000"/>
                  </a:cubicBezTo>
                  <a:cubicBezTo>
                    <a:pt x="58784" y="15000"/>
                    <a:pt x="58784" y="15000"/>
                    <a:pt x="58784" y="15000"/>
                  </a:cubicBezTo>
                  <a:cubicBezTo>
                    <a:pt x="54414" y="15000"/>
                    <a:pt x="54414" y="15000"/>
                    <a:pt x="54414" y="15000"/>
                  </a:cubicBezTo>
                  <a:cubicBezTo>
                    <a:pt x="54414" y="5000"/>
                    <a:pt x="41292" y="15000"/>
                    <a:pt x="45668" y="15000"/>
                  </a:cubicBezTo>
                  <a:cubicBezTo>
                    <a:pt x="45668" y="15000"/>
                    <a:pt x="45668" y="15000"/>
                    <a:pt x="45668" y="15000"/>
                  </a:cubicBezTo>
                  <a:cubicBezTo>
                    <a:pt x="45668" y="20000"/>
                    <a:pt x="45668" y="20000"/>
                    <a:pt x="45668" y="20000"/>
                  </a:cubicBezTo>
                  <a:cubicBezTo>
                    <a:pt x="45668" y="20000"/>
                    <a:pt x="45668" y="20000"/>
                    <a:pt x="41292" y="20000"/>
                  </a:cubicBezTo>
                  <a:cubicBezTo>
                    <a:pt x="36922" y="15000"/>
                    <a:pt x="23806" y="15000"/>
                    <a:pt x="28176" y="30000"/>
                  </a:cubicBezTo>
                  <a:cubicBezTo>
                    <a:pt x="28176" y="25000"/>
                    <a:pt x="32546" y="25000"/>
                    <a:pt x="32546" y="25000"/>
                  </a:cubicBezTo>
                  <a:cubicBezTo>
                    <a:pt x="32546" y="25000"/>
                    <a:pt x="32546" y="25000"/>
                    <a:pt x="32546" y="25000"/>
                  </a:cubicBezTo>
                  <a:cubicBezTo>
                    <a:pt x="32546" y="25000"/>
                    <a:pt x="32546" y="30000"/>
                    <a:pt x="32546" y="30000"/>
                  </a:cubicBezTo>
                  <a:cubicBezTo>
                    <a:pt x="32546" y="25000"/>
                    <a:pt x="15060" y="35000"/>
                    <a:pt x="15060" y="40000"/>
                  </a:cubicBezTo>
                  <a:cubicBezTo>
                    <a:pt x="6314" y="40000"/>
                    <a:pt x="-2431" y="55000"/>
                    <a:pt x="1938" y="60000"/>
                  </a:cubicBezTo>
                  <a:cubicBezTo>
                    <a:pt x="-2431" y="65000"/>
                    <a:pt x="1938" y="85000"/>
                    <a:pt x="1938" y="95000"/>
                  </a:cubicBezTo>
                  <a:cubicBezTo>
                    <a:pt x="6314" y="100000"/>
                    <a:pt x="6314" y="100000"/>
                    <a:pt x="10684" y="105000"/>
                  </a:cubicBezTo>
                  <a:cubicBezTo>
                    <a:pt x="19430" y="105000"/>
                    <a:pt x="19430" y="110000"/>
                    <a:pt x="23806" y="110000"/>
                  </a:cubicBezTo>
                  <a:cubicBezTo>
                    <a:pt x="23806" y="115000"/>
                    <a:pt x="41292" y="110000"/>
                    <a:pt x="41292" y="115000"/>
                  </a:cubicBezTo>
                  <a:cubicBezTo>
                    <a:pt x="41292" y="115000"/>
                    <a:pt x="45668" y="115000"/>
                    <a:pt x="41292" y="115000"/>
                  </a:cubicBezTo>
                  <a:cubicBezTo>
                    <a:pt x="45668" y="115000"/>
                    <a:pt x="45668" y="115000"/>
                    <a:pt x="45668" y="115000"/>
                  </a:cubicBezTo>
                  <a:cubicBezTo>
                    <a:pt x="45668" y="115000"/>
                    <a:pt x="45668" y="115000"/>
                    <a:pt x="45668" y="120000"/>
                  </a:cubicBezTo>
                  <a:cubicBezTo>
                    <a:pt x="45668" y="120000"/>
                    <a:pt x="45668" y="120000"/>
                    <a:pt x="50038" y="120000"/>
                  </a:cubicBezTo>
                  <a:cubicBezTo>
                    <a:pt x="50038" y="115000"/>
                    <a:pt x="50038" y="115000"/>
                    <a:pt x="50038" y="115000"/>
                  </a:cubicBezTo>
                  <a:cubicBezTo>
                    <a:pt x="54414" y="115000"/>
                    <a:pt x="54414" y="120000"/>
                    <a:pt x="54414" y="115000"/>
                  </a:cubicBezTo>
                  <a:cubicBezTo>
                    <a:pt x="54414" y="115000"/>
                    <a:pt x="54414" y="115000"/>
                    <a:pt x="50038" y="115000"/>
                  </a:cubicBezTo>
                  <a:cubicBezTo>
                    <a:pt x="54414" y="115000"/>
                    <a:pt x="54414" y="115000"/>
                    <a:pt x="54414" y="115000"/>
                  </a:cubicBezTo>
                  <a:cubicBezTo>
                    <a:pt x="54414" y="100000"/>
                    <a:pt x="67530" y="105000"/>
                    <a:pt x="67530" y="105000"/>
                  </a:cubicBezTo>
                  <a:cubicBezTo>
                    <a:pt x="67530" y="105000"/>
                    <a:pt x="67530" y="105000"/>
                    <a:pt x="67530" y="105000"/>
                  </a:cubicBezTo>
                  <a:cubicBezTo>
                    <a:pt x="67530" y="110000"/>
                    <a:pt x="71900" y="105000"/>
                    <a:pt x="71900" y="105000"/>
                  </a:cubicBezTo>
                  <a:cubicBezTo>
                    <a:pt x="71900" y="105000"/>
                    <a:pt x="71900" y="105000"/>
                    <a:pt x="71900" y="105000"/>
                  </a:cubicBezTo>
                  <a:cubicBezTo>
                    <a:pt x="71900" y="100000"/>
                    <a:pt x="71900" y="100000"/>
                    <a:pt x="67530" y="100000"/>
                  </a:cubicBezTo>
                  <a:cubicBezTo>
                    <a:pt x="71900" y="100000"/>
                    <a:pt x="80646" y="90000"/>
                    <a:pt x="89392" y="90000"/>
                  </a:cubicBezTo>
                  <a:cubicBezTo>
                    <a:pt x="89392" y="90000"/>
                    <a:pt x="85021" y="90000"/>
                    <a:pt x="85021" y="90000"/>
                  </a:cubicBezTo>
                  <a:cubicBezTo>
                    <a:pt x="89392" y="95000"/>
                    <a:pt x="89392" y="85000"/>
                    <a:pt x="93762" y="85000"/>
                  </a:cubicBezTo>
                  <a:cubicBezTo>
                    <a:pt x="93762" y="80000"/>
                    <a:pt x="93762" y="80000"/>
                    <a:pt x="93762" y="80000"/>
                  </a:cubicBezTo>
                  <a:cubicBezTo>
                    <a:pt x="93762" y="80000"/>
                    <a:pt x="93762" y="80000"/>
                    <a:pt x="93762" y="85000"/>
                  </a:cubicBezTo>
                  <a:cubicBezTo>
                    <a:pt x="85021" y="80000"/>
                    <a:pt x="98138" y="70000"/>
                    <a:pt x="98138" y="60000"/>
                  </a:cubicBezTo>
                  <a:cubicBezTo>
                    <a:pt x="98138" y="60000"/>
                    <a:pt x="93762" y="65000"/>
                    <a:pt x="93762" y="65000"/>
                  </a:cubicBezTo>
                  <a:cubicBezTo>
                    <a:pt x="93762" y="60000"/>
                    <a:pt x="93762" y="65000"/>
                    <a:pt x="89392" y="60000"/>
                  </a:cubicBezTo>
                  <a:cubicBezTo>
                    <a:pt x="98138" y="65000"/>
                    <a:pt x="106883" y="35000"/>
                    <a:pt x="111254" y="35000"/>
                  </a:cubicBezTo>
                  <a:cubicBezTo>
                    <a:pt x="106883" y="35000"/>
                    <a:pt x="106883" y="40000"/>
                    <a:pt x="111254" y="40000"/>
                  </a:cubicBezTo>
                  <a:cubicBezTo>
                    <a:pt x="115629" y="40000"/>
                    <a:pt x="115629" y="30000"/>
                    <a:pt x="120000" y="35000"/>
                  </a:cubicBezTo>
                  <a:cubicBezTo>
                    <a:pt x="120000" y="30000"/>
                    <a:pt x="120000" y="30000"/>
                    <a:pt x="115629" y="3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87" name="Shape 2587"/>
            <p:cNvSpPr/>
            <p:nvPr/>
          </p:nvSpPr>
          <p:spPr>
            <a:xfrm>
              <a:off x="5415337" y="5945314"/>
              <a:ext cx="1072531" cy="921905"/>
            </a:xfrm>
            <a:custGeom>
              <a:avLst/>
              <a:gdLst/>
              <a:ahLst/>
              <a:cxnLst/>
              <a:rect l="0" t="0" r="0" b="0"/>
              <a:pathLst>
                <a:path w="120000" h="120000" extrusionOk="0">
                  <a:moveTo>
                    <a:pt x="119999" y="62878"/>
                  </a:moveTo>
                  <a:cubicBezTo>
                    <a:pt x="116389" y="62878"/>
                    <a:pt x="121808" y="54498"/>
                    <a:pt x="114581" y="56592"/>
                  </a:cubicBezTo>
                  <a:cubicBezTo>
                    <a:pt x="114581" y="56592"/>
                    <a:pt x="114581" y="54498"/>
                    <a:pt x="112779" y="54498"/>
                  </a:cubicBezTo>
                  <a:cubicBezTo>
                    <a:pt x="112779" y="54498"/>
                    <a:pt x="112779" y="56592"/>
                    <a:pt x="112779" y="56592"/>
                  </a:cubicBezTo>
                  <a:cubicBezTo>
                    <a:pt x="112779" y="56592"/>
                    <a:pt x="110971" y="56592"/>
                    <a:pt x="110971" y="56592"/>
                  </a:cubicBezTo>
                  <a:cubicBezTo>
                    <a:pt x="109163" y="56592"/>
                    <a:pt x="107360" y="60785"/>
                    <a:pt x="105552" y="56592"/>
                  </a:cubicBezTo>
                  <a:cubicBezTo>
                    <a:pt x="105552" y="56592"/>
                    <a:pt x="107360" y="54498"/>
                    <a:pt x="109163" y="52399"/>
                  </a:cubicBezTo>
                  <a:cubicBezTo>
                    <a:pt x="110971" y="50305"/>
                    <a:pt x="112779" y="48211"/>
                    <a:pt x="114581" y="46112"/>
                  </a:cubicBezTo>
                  <a:cubicBezTo>
                    <a:pt x="116389" y="46112"/>
                    <a:pt x="118197" y="44018"/>
                    <a:pt x="118197" y="41919"/>
                  </a:cubicBezTo>
                  <a:cubicBezTo>
                    <a:pt x="118197" y="39825"/>
                    <a:pt x="116389" y="39825"/>
                    <a:pt x="116389" y="39825"/>
                  </a:cubicBezTo>
                  <a:cubicBezTo>
                    <a:pt x="114581" y="37726"/>
                    <a:pt x="114581" y="35632"/>
                    <a:pt x="114581" y="33538"/>
                  </a:cubicBezTo>
                  <a:cubicBezTo>
                    <a:pt x="114581" y="33538"/>
                    <a:pt x="116389" y="31439"/>
                    <a:pt x="116389" y="31439"/>
                  </a:cubicBezTo>
                  <a:cubicBezTo>
                    <a:pt x="116389" y="31439"/>
                    <a:pt x="114581" y="31439"/>
                    <a:pt x="114581" y="31439"/>
                  </a:cubicBezTo>
                  <a:cubicBezTo>
                    <a:pt x="114581" y="31439"/>
                    <a:pt x="116389" y="29345"/>
                    <a:pt x="116389" y="27246"/>
                  </a:cubicBezTo>
                  <a:cubicBezTo>
                    <a:pt x="116389" y="25152"/>
                    <a:pt x="114581" y="23058"/>
                    <a:pt x="114581" y="18865"/>
                  </a:cubicBezTo>
                  <a:cubicBezTo>
                    <a:pt x="110971" y="20959"/>
                    <a:pt x="112779" y="23058"/>
                    <a:pt x="110971" y="27246"/>
                  </a:cubicBezTo>
                  <a:cubicBezTo>
                    <a:pt x="109163" y="27246"/>
                    <a:pt x="110971" y="27246"/>
                    <a:pt x="109163" y="27246"/>
                  </a:cubicBezTo>
                  <a:cubicBezTo>
                    <a:pt x="107360" y="27246"/>
                    <a:pt x="105552" y="27246"/>
                    <a:pt x="103750" y="27246"/>
                  </a:cubicBezTo>
                  <a:cubicBezTo>
                    <a:pt x="103750" y="27246"/>
                    <a:pt x="103750" y="27246"/>
                    <a:pt x="103750" y="27246"/>
                  </a:cubicBezTo>
                  <a:cubicBezTo>
                    <a:pt x="103750" y="25152"/>
                    <a:pt x="105552" y="23058"/>
                    <a:pt x="103750" y="20959"/>
                  </a:cubicBezTo>
                  <a:cubicBezTo>
                    <a:pt x="101942" y="16766"/>
                    <a:pt x="101942" y="25152"/>
                    <a:pt x="101942" y="25152"/>
                  </a:cubicBezTo>
                  <a:cubicBezTo>
                    <a:pt x="100134" y="27246"/>
                    <a:pt x="100134" y="16766"/>
                    <a:pt x="100134" y="16766"/>
                  </a:cubicBezTo>
                  <a:cubicBezTo>
                    <a:pt x="100134" y="14672"/>
                    <a:pt x="96524" y="16766"/>
                    <a:pt x="94716" y="14672"/>
                  </a:cubicBezTo>
                  <a:cubicBezTo>
                    <a:pt x="94716" y="12573"/>
                    <a:pt x="96524" y="12573"/>
                    <a:pt x="96524" y="10479"/>
                  </a:cubicBezTo>
                  <a:cubicBezTo>
                    <a:pt x="96524" y="10479"/>
                    <a:pt x="94716" y="6286"/>
                    <a:pt x="94716" y="6286"/>
                  </a:cubicBezTo>
                  <a:cubicBezTo>
                    <a:pt x="92913" y="4193"/>
                    <a:pt x="94716" y="4193"/>
                    <a:pt x="92913" y="4193"/>
                  </a:cubicBezTo>
                  <a:cubicBezTo>
                    <a:pt x="91105" y="4193"/>
                    <a:pt x="87495" y="6286"/>
                    <a:pt x="85687" y="6286"/>
                  </a:cubicBezTo>
                  <a:cubicBezTo>
                    <a:pt x="85687" y="6286"/>
                    <a:pt x="85687" y="6286"/>
                    <a:pt x="83879" y="4193"/>
                  </a:cubicBezTo>
                  <a:cubicBezTo>
                    <a:pt x="83879" y="4193"/>
                    <a:pt x="85687" y="4193"/>
                    <a:pt x="83879" y="2093"/>
                  </a:cubicBezTo>
                  <a:cubicBezTo>
                    <a:pt x="83879" y="2093"/>
                    <a:pt x="83879" y="2093"/>
                    <a:pt x="82077" y="2093"/>
                  </a:cubicBezTo>
                  <a:cubicBezTo>
                    <a:pt x="82077" y="2093"/>
                    <a:pt x="78461" y="0"/>
                    <a:pt x="78461" y="0"/>
                  </a:cubicBezTo>
                  <a:cubicBezTo>
                    <a:pt x="74850" y="2093"/>
                    <a:pt x="82077" y="10479"/>
                    <a:pt x="74850" y="10479"/>
                  </a:cubicBezTo>
                  <a:cubicBezTo>
                    <a:pt x="73048" y="12573"/>
                    <a:pt x="71240" y="8386"/>
                    <a:pt x="69432" y="10479"/>
                  </a:cubicBezTo>
                  <a:cubicBezTo>
                    <a:pt x="67630" y="10479"/>
                    <a:pt x="67630" y="12573"/>
                    <a:pt x="67630" y="12573"/>
                  </a:cubicBezTo>
                  <a:cubicBezTo>
                    <a:pt x="67630" y="12573"/>
                    <a:pt x="65822" y="12573"/>
                    <a:pt x="65822" y="14672"/>
                  </a:cubicBezTo>
                  <a:cubicBezTo>
                    <a:pt x="65822" y="14672"/>
                    <a:pt x="64014" y="16766"/>
                    <a:pt x="64014" y="16766"/>
                  </a:cubicBezTo>
                  <a:cubicBezTo>
                    <a:pt x="64014" y="16766"/>
                    <a:pt x="62211" y="20959"/>
                    <a:pt x="64014" y="20959"/>
                  </a:cubicBezTo>
                  <a:cubicBezTo>
                    <a:pt x="62211" y="20959"/>
                    <a:pt x="62211" y="18865"/>
                    <a:pt x="60403" y="18865"/>
                  </a:cubicBezTo>
                  <a:cubicBezTo>
                    <a:pt x="58595" y="16766"/>
                    <a:pt x="60403" y="20959"/>
                    <a:pt x="60403" y="16766"/>
                  </a:cubicBezTo>
                  <a:cubicBezTo>
                    <a:pt x="60403" y="16766"/>
                    <a:pt x="60403" y="14672"/>
                    <a:pt x="60403" y="12573"/>
                  </a:cubicBezTo>
                  <a:cubicBezTo>
                    <a:pt x="58595" y="12573"/>
                    <a:pt x="58595" y="10479"/>
                    <a:pt x="58595" y="12573"/>
                  </a:cubicBezTo>
                  <a:cubicBezTo>
                    <a:pt x="56793" y="12573"/>
                    <a:pt x="60403" y="20959"/>
                    <a:pt x="56793" y="18865"/>
                  </a:cubicBezTo>
                  <a:cubicBezTo>
                    <a:pt x="56793" y="23058"/>
                    <a:pt x="53177" y="18865"/>
                    <a:pt x="51374" y="16766"/>
                  </a:cubicBezTo>
                  <a:cubicBezTo>
                    <a:pt x="51374" y="16766"/>
                    <a:pt x="49566" y="12573"/>
                    <a:pt x="47758" y="12573"/>
                  </a:cubicBezTo>
                  <a:cubicBezTo>
                    <a:pt x="45956" y="12573"/>
                    <a:pt x="47758" y="16766"/>
                    <a:pt x="45956" y="16766"/>
                  </a:cubicBezTo>
                  <a:cubicBezTo>
                    <a:pt x="44148" y="18865"/>
                    <a:pt x="42346" y="16766"/>
                    <a:pt x="40538" y="18865"/>
                  </a:cubicBezTo>
                  <a:cubicBezTo>
                    <a:pt x="40538" y="20959"/>
                    <a:pt x="40538" y="23058"/>
                    <a:pt x="42346" y="25152"/>
                  </a:cubicBezTo>
                  <a:cubicBezTo>
                    <a:pt x="42346" y="25152"/>
                    <a:pt x="44148" y="25152"/>
                    <a:pt x="45956" y="25152"/>
                  </a:cubicBezTo>
                  <a:cubicBezTo>
                    <a:pt x="45956" y="27246"/>
                    <a:pt x="45956" y="29345"/>
                    <a:pt x="45956" y="29345"/>
                  </a:cubicBezTo>
                  <a:cubicBezTo>
                    <a:pt x="47758" y="29345"/>
                    <a:pt x="49566" y="27246"/>
                    <a:pt x="51374" y="29345"/>
                  </a:cubicBezTo>
                  <a:cubicBezTo>
                    <a:pt x="53177" y="29345"/>
                    <a:pt x="54985" y="33538"/>
                    <a:pt x="54985" y="35632"/>
                  </a:cubicBezTo>
                  <a:cubicBezTo>
                    <a:pt x="54985" y="39825"/>
                    <a:pt x="54985" y="37726"/>
                    <a:pt x="51374" y="39825"/>
                  </a:cubicBezTo>
                  <a:cubicBezTo>
                    <a:pt x="49566" y="39825"/>
                    <a:pt x="42346" y="41919"/>
                    <a:pt x="40538" y="41919"/>
                  </a:cubicBezTo>
                  <a:cubicBezTo>
                    <a:pt x="38730" y="39825"/>
                    <a:pt x="38730" y="37726"/>
                    <a:pt x="35119" y="39825"/>
                  </a:cubicBezTo>
                  <a:cubicBezTo>
                    <a:pt x="33311" y="41919"/>
                    <a:pt x="33311" y="44018"/>
                    <a:pt x="33311" y="46112"/>
                  </a:cubicBezTo>
                  <a:cubicBezTo>
                    <a:pt x="31509" y="50305"/>
                    <a:pt x="33311" y="48211"/>
                    <a:pt x="29701" y="48211"/>
                  </a:cubicBezTo>
                  <a:cubicBezTo>
                    <a:pt x="27893" y="48211"/>
                    <a:pt x="27893" y="50305"/>
                    <a:pt x="26091" y="50305"/>
                  </a:cubicBezTo>
                  <a:cubicBezTo>
                    <a:pt x="24283" y="50305"/>
                    <a:pt x="24283" y="50305"/>
                    <a:pt x="24283" y="50305"/>
                  </a:cubicBezTo>
                  <a:cubicBezTo>
                    <a:pt x="22475" y="50305"/>
                    <a:pt x="18864" y="52399"/>
                    <a:pt x="17056" y="50305"/>
                  </a:cubicBezTo>
                  <a:cubicBezTo>
                    <a:pt x="17056" y="50305"/>
                    <a:pt x="15254" y="48211"/>
                    <a:pt x="15254" y="48211"/>
                  </a:cubicBezTo>
                  <a:cubicBezTo>
                    <a:pt x="13446" y="48211"/>
                    <a:pt x="13446" y="50305"/>
                    <a:pt x="13446" y="50305"/>
                  </a:cubicBezTo>
                  <a:cubicBezTo>
                    <a:pt x="9836" y="52399"/>
                    <a:pt x="9836" y="50305"/>
                    <a:pt x="8028" y="48211"/>
                  </a:cubicBezTo>
                  <a:cubicBezTo>
                    <a:pt x="6225" y="48211"/>
                    <a:pt x="2609" y="52399"/>
                    <a:pt x="807" y="56592"/>
                  </a:cubicBezTo>
                  <a:cubicBezTo>
                    <a:pt x="807" y="56592"/>
                    <a:pt x="-1000" y="56592"/>
                    <a:pt x="807" y="58691"/>
                  </a:cubicBezTo>
                  <a:cubicBezTo>
                    <a:pt x="807" y="58691"/>
                    <a:pt x="807" y="56592"/>
                    <a:pt x="2609" y="58691"/>
                  </a:cubicBezTo>
                  <a:cubicBezTo>
                    <a:pt x="2609" y="60785"/>
                    <a:pt x="2609" y="60785"/>
                    <a:pt x="2609" y="62878"/>
                  </a:cubicBezTo>
                  <a:cubicBezTo>
                    <a:pt x="2609" y="62878"/>
                    <a:pt x="2609" y="62878"/>
                    <a:pt x="2609" y="64978"/>
                  </a:cubicBezTo>
                  <a:cubicBezTo>
                    <a:pt x="2609" y="64978"/>
                    <a:pt x="2609" y="67071"/>
                    <a:pt x="2609" y="67071"/>
                  </a:cubicBezTo>
                  <a:cubicBezTo>
                    <a:pt x="2609" y="69171"/>
                    <a:pt x="2609" y="71264"/>
                    <a:pt x="6225" y="71264"/>
                  </a:cubicBezTo>
                  <a:cubicBezTo>
                    <a:pt x="9836" y="73358"/>
                    <a:pt x="8028" y="71264"/>
                    <a:pt x="9836" y="69171"/>
                  </a:cubicBezTo>
                  <a:cubicBezTo>
                    <a:pt x="11644" y="69171"/>
                    <a:pt x="11644" y="69171"/>
                    <a:pt x="13446" y="69171"/>
                  </a:cubicBezTo>
                  <a:cubicBezTo>
                    <a:pt x="11644" y="69171"/>
                    <a:pt x="15254" y="67071"/>
                    <a:pt x="15254" y="67071"/>
                  </a:cubicBezTo>
                  <a:cubicBezTo>
                    <a:pt x="15254" y="67071"/>
                    <a:pt x="15254" y="67071"/>
                    <a:pt x="17056" y="67071"/>
                  </a:cubicBezTo>
                  <a:cubicBezTo>
                    <a:pt x="17056" y="67071"/>
                    <a:pt x="17056" y="69171"/>
                    <a:pt x="17056" y="69171"/>
                  </a:cubicBezTo>
                  <a:cubicBezTo>
                    <a:pt x="18864" y="71264"/>
                    <a:pt x="18864" y="71264"/>
                    <a:pt x="20672" y="73358"/>
                  </a:cubicBezTo>
                  <a:cubicBezTo>
                    <a:pt x="22475" y="75457"/>
                    <a:pt x="18864" y="77551"/>
                    <a:pt x="18864" y="81744"/>
                  </a:cubicBezTo>
                  <a:cubicBezTo>
                    <a:pt x="18864" y="81744"/>
                    <a:pt x="18864" y="81744"/>
                    <a:pt x="18864" y="83844"/>
                  </a:cubicBezTo>
                  <a:cubicBezTo>
                    <a:pt x="17056" y="83844"/>
                    <a:pt x="17056" y="85937"/>
                    <a:pt x="15254" y="85937"/>
                  </a:cubicBezTo>
                  <a:cubicBezTo>
                    <a:pt x="15254" y="88031"/>
                    <a:pt x="17056" y="88031"/>
                    <a:pt x="17056" y="88031"/>
                  </a:cubicBezTo>
                  <a:cubicBezTo>
                    <a:pt x="15254" y="90130"/>
                    <a:pt x="15254" y="90130"/>
                    <a:pt x="15254" y="92224"/>
                  </a:cubicBezTo>
                  <a:cubicBezTo>
                    <a:pt x="15254" y="92224"/>
                    <a:pt x="13446" y="90130"/>
                    <a:pt x="13446" y="92224"/>
                  </a:cubicBezTo>
                  <a:cubicBezTo>
                    <a:pt x="13446" y="94323"/>
                    <a:pt x="15254" y="94323"/>
                    <a:pt x="15254" y="96417"/>
                  </a:cubicBezTo>
                  <a:cubicBezTo>
                    <a:pt x="15254" y="96417"/>
                    <a:pt x="17056" y="98511"/>
                    <a:pt x="17056" y="98511"/>
                  </a:cubicBezTo>
                  <a:cubicBezTo>
                    <a:pt x="17056" y="98511"/>
                    <a:pt x="18864" y="98511"/>
                    <a:pt x="18864" y="98511"/>
                  </a:cubicBezTo>
                  <a:cubicBezTo>
                    <a:pt x="18864" y="98511"/>
                    <a:pt x="18864" y="100610"/>
                    <a:pt x="18864" y="100610"/>
                  </a:cubicBezTo>
                  <a:cubicBezTo>
                    <a:pt x="18864" y="100610"/>
                    <a:pt x="24283" y="104803"/>
                    <a:pt x="24283" y="104803"/>
                  </a:cubicBezTo>
                  <a:cubicBezTo>
                    <a:pt x="24283" y="104803"/>
                    <a:pt x="22475" y="108996"/>
                    <a:pt x="22475" y="108996"/>
                  </a:cubicBezTo>
                  <a:cubicBezTo>
                    <a:pt x="20672" y="111090"/>
                    <a:pt x="18864" y="115283"/>
                    <a:pt x="18864" y="117377"/>
                  </a:cubicBezTo>
                  <a:cubicBezTo>
                    <a:pt x="18864" y="117377"/>
                    <a:pt x="20672" y="119476"/>
                    <a:pt x="20672" y="119476"/>
                  </a:cubicBezTo>
                  <a:cubicBezTo>
                    <a:pt x="22475" y="119476"/>
                    <a:pt x="22475" y="119476"/>
                    <a:pt x="24283" y="119476"/>
                  </a:cubicBezTo>
                  <a:cubicBezTo>
                    <a:pt x="26091" y="119476"/>
                    <a:pt x="27893" y="117377"/>
                    <a:pt x="29701" y="115283"/>
                  </a:cubicBezTo>
                  <a:cubicBezTo>
                    <a:pt x="29701" y="113184"/>
                    <a:pt x="29701" y="113184"/>
                    <a:pt x="31509" y="111090"/>
                  </a:cubicBezTo>
                  <a:cubicBezTo>
                    <a:pt x="33311" y="111090"/>
                    <a:pt x="31509" y="113184"/>
                    <a:pt x="33311" y="113184"/>
                  </a:cubicBezTo>
                  <a:cubicBezTo>
                    <a:pt x="35119" y="113184"/>
                    <a:pt x="35119" y="113184"/>
                    <a:pt x="36927" y="113184"/>
                  </a:cubicBezTo>
                  <a:cubicBezTo>
                    <a:pt x="36927" y="113184"/>
                    <a:pt x="36927" y="115283"/>
                    <a:pt x="36927" y="115283"/>
                  </a:cubicBezTo>
                  <a:cubicBezTo>
                    <a:pt x="38730" y="115283"/>
                    <a:pt x="38730" y="115283"/>
                    <a:pt x="40538" y="115283"/>
                  </a:cubicBezTo>
                  <a:cubicBezTo>
                    <a:pt x="42346" y="117377"/>
                    <a:pt x="44148" y="117377"/>
                    <a:pt x="47758" y="119476"/>
                  </a:cubicBezTo>
                  <a:cubicBezTo>
                    <a:pt x="49566" y="119476"/>
                    <a:pt x="47758" y="121570"/>
                    <a:pt x="51374" y="117377"/>
                  </a:cubicBezTo>
                  <a:cubicBezTo>
                    <a:pt x="51374" y="115283"/>
                    <a:pt x="53177" y="115283"/>
                    <a:pt x="51374" y="113184"/>
                  </a:cubicBezTo>
                  <a:cubicBezTo>
                    <a:pt x="53177" y="111090"/>
                    <a:pt x="56793" y="111090"/>
                    <a:pt x="58595" y="108996"/>
                  </a:cubicBezTo>
                  <a:cubicBezTo>
                    <a:pt x="62211" y="106897"/>
                    <a:pt x="62211" y="106897"/>
                    <a:pt x="65822" y="106897"/>
                  </a:cubicBezTo>
                  <a:cubicBezTo>
                    <a:pt x="65822" y="106897"/>
                    <a:pt x="69432" y="104803"/>
                    <a:pt x="67630" y="104803"/>
                  </a:cubicBezTo>
                  <a:cubicBezTo>
                    <a:pt x="69432" y="102704"/>
                    <a:pt x="67630" y="102704"/>
                    <a:pt x="67630" y="100610"/>
                  </a:cubicBezTo>
                  <a:cubicBezTo>
                    <a:pt x="67630" y="98511"/>
                    <a:pt x="69432" y="98511"/>
                    <a:pt x="69432" y="98511"/>
                  </a:cubicBezTo>
                  <a:cubicBezTo>
                    <a:pt x="71240" y="96417"/>
                    <a:pt x="73048" y="96417"/>
                    <a:pt x="74850" y="98511"/>
                  </a:cubicBezTo>
                  <a:cubicBezTo>
                    <a:pt x="74850" y="98511"/>
                    <a:pt x="76658" y="100610"/>
                    <a:pt x="76658" y="100610"/>
                  </a:cubicBezTo>
                  <a:cubicBezTo>
                    <a:pt x="76658" y="102704"/>
                    <a:pt x="76658" y="102704"/>
                    <a:pt x="78461" y="104803"/>
                  </a:cubicBezTo>
                  <a:cubicBezTo>
                    <a:pt x="78461" y="104803"/>
                    <a:pt x="78461" y="106897"/>
                    <a:pt x="82077" y="102704"/>
                  </a:cubicBezTo>
                  <a:cubicBezTo>
                    <a:pt x="82077" y="106897"/>
                    <a:pt x="82077" y="104803"/>
                    <a:pt x="83879" y="104803"/>
                  </a:cubicBezTo>
                  <a:cubicBezTo>
                    <a:pt x="85687" y="106897"/>
                    <a:pt x="83879" y="106897"/>
                    <a:pt x="85687" y="106897"/>
                  </a:cubicBezTo>
                  <a:cubicBezTo>
                    <a:pt x="87495" y="106897"/>
                    <a:pt x="91105" y="104803"/>
                    <a:pt x="91105" y="104803"/>
                  </a:cubicBezTo>
                  <a:cubicBezTo>
                    <a:pt x="92913" y="102704"/>
                    <a:pt x="91105" y="100610"/>
                    <a:pt x="94716" y="98511"/>
                  </a:cubicBezTo>
                  <a:cubicBezTo>
                    <a:pt x="96524" y="96417"/>
                    <a:pt x="98332" y="100610"/>
                    <a:pt x="100134" y="102704"/>
                  </a:cubicBezTo>
                  <a:cubicBezTo>
                    <a:pt x="100134" y="102704"/>
                    <a:pt x="100134" y="100610"/>
                    <a:pt x="100134" y="98511"/>
                  </a:cubicBezTo>
                  <a:cubicBezTo>
                    <a:pt x="100134" y="100610"/>
                    <a:pt x="101942" y="96417"/>
                    <a:pt x="101942" y="96417"/>
                  </a:cubicBezTo>
                  <a:cubicBezTo>
                    <a:pt x="105552" y="94323"/>
                    <a:pt x="103750" y="96417"/>
                    <a:pt x="103750" y="98511"/>
                  </a:cubicBezTo>
                  <a:cubicBezTo>
                    <a:pt x="103750" y="98511"/>
                    <a:pt x="109163" y="98511"/>
                    <a:pt x="109163" y="98511"/>
                  </a:cubicBezTo>
                  <a:cubicBezTo>
                    <a:pt x="109163" y="98511"/>
                    <a:pt x="109163" y="92224"/>
                    <a:pt x="109163" y="92224"/>
                  </a:cubicBezTo>
                  <a:cubicBezTo>
                    <a:pt x="109163" y="92224"/>
                    <a:pt x="107360" y="96417"/>
                    <a:pt x="105552" y="94323"/>
                  </a:cubicBezTo>
                  <a:cubicBezTo>
                    <a:pt x="105552" y="92224"/>
                    <a:pt x="109163" y="90130"/>
                    <a:pt x="109163" y="90130"/>
                  </a:cubicBezTo>
                  <a:cubicBezTo>
                    <a:pt x="110971" y="90130"/>
                    <a:pt x="112779" y="94323"/>
                    <a:pt x="112779" y="90130"/>
                  </a:cubicBezTo>
                  <a:cubicBezTo>
                    <a:pt x="114581" y="96417"/>
                    <a:pt x="116389" y="88031"/>
                    <a:pt x="116389" y="85937"/>
                  </a:cubicBezTo>
                  <a:cubicBezTo>
                    <a:pt x="116389" y="83844"/>
                    <a:pt x="118197" y="85937"/>
                    <a:pt x="118197" y="83844"/>
                  </a:cubicBezTo>
                  <a:cubicBezTo>
                    <a:pt x="118197" y="83844"/>
                    <a:pt x="118197" y="81744"/>
                    <a:pt x="118197" y="81744"/>
                  </a:cubicBezTo>
                  <a:cubicBezTo>
                    <a:pt x="118197" y="81744"/>
                    <a:pt x="116389" y="81744"/>
                    <a:pt x="116389" y="79651"/>
                  </a:cubicBezTo>
                  <a:cubicBezTo>
                    <a:pt x="116389" y="79651"/>
                    <a:pt x="116389" y="79651"/>
                    <a:pt x="116389" y="79651"/>
                  </a:cubicBezTo>
                  <a:cubicBezTo>
                    <a:pt x="116389" y="77551"/>
                    <a:pt x="114581" y="77551"/>
                    <a:pt x="114581" y="77551"/>
                  </a:cubicBezTo>
                  <a:cubicBezTo>
                    <a:pt x="114581" y="75457"/>
                    <a:pt x="116389" y="75457"/>
                    <a:pt x="116389" y="73358"/>
                  </a:cubicBezTo>
                  <a:cubicBezTo>
                    <a:pt x="116389" y="69171"/>
                    <a:pt x="116389" y="71264"/>
                    <a:pt x="116389" y="69171"/>
                  </a:cubicBezTo>
                  <a:cubicBezTo>
                    <a:pt x="116389" y="67071"/>
                    <a:pt x="114581" y="69171"/>
                    <a:pt x="116389" y="67071"/>
                  </a:cubicBezTo>
                  <a:cubicBezTo>
                    <a:pt x="116389" y="64978"/>
                    <a:pt x="118197" y="64978"/>
                    <a:pt x="119999" y="6287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88" name="Shape 2588"/>
            <p:cNvSpPr/>
            <p:nvPr/>
          </p:nvSpPr>
          <p:spPr>
            <a:xfrm>
              <a:off x="5567205" y="6530607"/>
              <a:ext cx="1371344" cy="977926"/>
            </a:xfrm>
            <a:custGeom>
              <a:avLst/>
              <a:gdLst/>
              <a:ahLst/>
              <a:cxnLst/>
              <a:rect l="0" t="0" r="0" b="0"/>
              <a:pathLst>
                <a:path w="120000" h="120000" extrusionOk="0">
                  <a:moveTo>
                    <a:pt x="120000" y="48884"/>
                  </a:moveTo>
                  <a:cubicBezTo>
                    <a:pt x="118588" y="46909"/>
                    <a:pt x="120000" y="44935"/>
                    <a:pt x="118588" y="44935"/>
                  </a:cubicBezTo>
                  <a:cubicBezTo>
                    <a:pt x="118588" y="42960"/>
                    <a:pt x="118588" y="42960"/>
                    <a:pt x="118588" y="40985"/>
                  </a:cubicBezTo>
                  <a:cubicBezTo>
                    <a:pt x="118588" y="39010"/>
                    <a:pt x="120000" y="39010"/>
                    <a:pt x="117177" y="39010"/>
                  </a:cubicBezTo>
                  <a:cubicBezTo>
                    <a:pt x="115766" y="39010"/>
                    <a:pt x="114355" y="39010"/>
                    <a:pt x="112938" y="39010"/>
                  </a:cubicBezTo>
                  <a:cubicBezTo>
                    <a:pt x="112938" y="39010"/>
                    <a:pt x="112938" y="40985"/>
                    <a:pt x="111527" y="40985"/>
                  </a:cubicBezTo>
                  <a:cubicBezTo>
                    <a:pt x="110116" y="42960"/>
                    <a:pt x="110116" y="37035"/>
                    <a:pt x="110116" y="37035"/>
                  </a:cubicBezTo>
                  <a:cubicBezTo>
                    <a:pt x="110116" y="31111"/>
                    <a:pt x="108705" y="27156"/>
                    <a:pt x="105883" y="33086"/>
                  </a:cubicBezTo>
                  <a:cubicBezTo>
                    <a:pt x="104472" y="33086"/>
                    <a:pt x="104472" y="35061"/>
                    <a:pt x="103061" y="35061"/>
                  </a:cubicBezTo>
                  <a:cubicBezTo>
                    <a:pt x="101644" y="35061"/>
                    <a:pt x="103061" y="31111"/>
                    <a:pt x="103061" y="29131"/>
                  </a:cubicBezTo>
                  <a:cubicBezTo>
                    <a:pt x="103061" y="29131"/>
                    <a:pt x="104472" y="29131"/>
                    <a:pt x="105883" y="27156"/>
                  </a:cubicBezTo>
                  <a:cubicBezTo>
                    <a:pt x="105883" y="27156"/>
                    <a:pt x="105883" y="25181"/>
                    <a:pt x="105883" y="25181"/>
                  </a:cubicBezTo>
                  <a:cubicBezTo>
                    <a:pt x="107294" y="23206"/>
                    <a:pt x="107294" y="23206"/>
                    <a:pt x="107294" y="21231"/>
                  </a:cubicBezTo>
                  <a:cubicBezTo>
                    <a:pt x="108705" y="21231"/>
                    <a:pt x="108705" y="19257"/>
                    <a:pt x="108705" y="17282"/>
                  </a:cubicBezTo>
                  <a:cubicBezTo>
                    <a:pt x="108705" y="15307"/>
                    <a:pt x="110116" y="13332"/>
                    <a:pt x="111527" y="11357"/>
                  </a:cubicBezTo>
                  <a:cubicBezTo>
                    <a:pt x="110116" y="11357"/>
                    <a:pt x="110116" y="11357"/>
                    <a:pt x="110116" y="11357"/>
                  </a:cubicBezTo>
                  <a:cubicBezTo>
                    <a:pt x="108705" y="11357"/>
                    <a:pt x="107294" y="13332"/>
                    <a:pt x="107294" y="11357"/>
                  </a:cubicBezTo>
                  <a:cubicBezTo>
                    <a:pt x="105883" y="7402"/>
                    <a:pt x="108705" y="3453"/>
                    <a:pt x="107294" y="1478"/>
                  </a:cubicBezTo>
                  <a:cubicBezTo>
                    <a:pt x="107294" y="1478"/>
                    <a:pt x="104472" y="1478"/>
                    <a:pt x="104472" y="1478"/>
                  </a:cubicBezTo>
                  <a:cubicBezTo>
                    <a:pt x="101644" y="-496"/>
                    <a:pt x="103061" y="-496"/>
                    <a:pt x="101644" y="1478"/>
                  </a:cubicBezTo>
                  <a:cubicBezTo>
                    <a:pt x="101644" y="1478"/>
                    <a:pt x="101644" y="1478"/>
                    <a:pt x="101644" y="1478"/>
                  </a:cubicBezTo>
                  <a:cubicBezTo>
                    <a:pt x="100233" y="3453"/>
                    <a:pt x="98822" y="1478"/>
                    <a:pt x="98822" y="1478"/>
                  </a:cubicBezTo>
                  <a:cubicBezTo>
                    <a:pt x="97411" y="1478"/>
                    <a:pt x="97411" y="-496"/>
                    <a:pt x="96000" y="1478"/>
                  </a:cubicBezTo>
                  <a:cubicBezTo>
                    <a:pt x="96000" y="1478"/>
                    <a:pt x="96000" y="3453"/>
                    <a:pt x="96000" y="5427"/>
                  </a:cubicBezTo>
                  <a:cubicBezTo>
                    <a:pt x="94588" y="5427"/>
                    <a:pt x="93177" y="5427"/>
                    <a:pt x="93177" y="7402"/>
                  </a:cubicBezTo>
                  <a:cubicBezTo>
                    <a:pt x="91766" y="7402"/>
                    <a:pt x="93177" y="9377"/>
                    <a:pt x="91766" y="9377"/>
                  </a:cubicBezTo>
                  <a:cubicBezTo>
                    <a:pt x="90355" y="9377"/>
                    <a:pt x="90355" y="7402"/>
                    <a:pt x="90355" y="7402"/>
                  </a:cubicBezTo>
                  <a:cubicBezTo>
                    <a:pt x="90355" y="7402"/>
                    <a:pt x="88938" y="7402"/>
                    <a:pt x="88938" y="7402"/>
                  </a:cubicBezTo>
                  <a:cubicBezTo>
                    <a:pt x="88938" y="7402"/>
                    <a:pt x="87527" y="7402"/>
                    <a:pt x="87527" y="7402"/>
                  </a:cubicBezTo>
                  <a:cubicBezTo>
                    <a:pt x="87527" y="7402"/>
                    <a:pt x="88938" y="5427"/>
                    <a:pt x="87527" y="3453"/>
                  </a:cubicBezTo>
                  <a:cubicBezTo>
                    <a:pt x="86116" y="3453"/>
                    <a:pt x="86116" y="5427"/>
                    <a:pt x="84705" y="7402"/>
                  </a:cubicBezTo>
                  <a:cubicBezTo>
                    <a:pt x="84705" y="7402"/>
                    <a:pt x="84705" y="7402"/>
                    <a:pt x="84705" y="9377"/>
                  </a:cubicBezTo>
                  <a:cubicBezTo>
                    <a:pt x="83294" y="9377"/>
                    <a:pt x="84705" y="9377"/>
                    <a:pt x="84705" y="9377"/>
                  </a:cubicBezTo>
                  <a:cubicBezTo>
                    <a:pt x="83294" y="11357"/>
                    <a:pt x="83294" y="11357"/>
                    <a:pt x="81883" y="11357"/>
                  </a:cubicBezTo>
                  <a:cubicBezTo>
                    <a:pt x="81883" y="11357"/>
                    <a:pt x="83294" y="9377"/>
                    <a:pt x="81883" y="7402"/>
                  </a:cubicBezTo>
                  <a:cubicBezTo>
                    <a:pt x="80472" y="7402"/>
                    <a:pt x="79061" y="7402"/>
                    <a:pt x="77644" y="9377"/>
                  </a:cubicBezTo>
                  <a:cubicBezTo>
                    <a:pt x="77644" y="9377"/>
                    <a:pt x="76233" y="19257"/>
                    <a:pt x="74822" y="13332"/>
                  </a:cubicBezTo>
                  <a:cubicBezTo>
                    <a:pt x="73411" y="17282"/>
                    <a:pt x="73411" y="13332"/>
                    <a:pt x="72000" y="13332"/>
                  </a:cubicBezTo>
                  <a:cubicBezTo>
                    <a:pt x="72000" y="13332"/>
                    <a:pt x="69177" y="15307"/>
                    <a:pt x="69177" y="17282"/>
                  </a:cubicBezTo>
                  <a:cubicBezTo>
                    <a:pt x="70588" y="19257"/>
                    <a:pt x="72000" y="15307"/>
                    <a:pt x="72000" y="15307"/>
                  </a:cubicBezTo>
                  <a:cubicBezTo>
                    <a:pt x="72000" y="15307"/>
                    <a:pt x="72000" y="21231"/>
                    <a:pt x="72000" y="21231"/>
                  </a:cubicBezTo>
                  <a:cubicBezTo>
                    <a:pt x="72000" y="21231"/>
                    <a:pt x="67766" y="21231"/>
                    <a:pt x="67766" y="21231"/>
                  </a:cubicBezTo>
                  <a:cubicBezTo>
                    <a:pt x="67766" y="19257"/>
                    <a:pt x="69177" y="17282"/>
                    <a:pt x="66355" y="19257"/>
                  </a:cubicBezTo>
                  <a:cubicBezTo>
                    <a:pt x="66355" y="19257"/>
                    <a:pt x="64938" y="23206"/>
                    <a:pt x="64938" y="21231"/>
                  </a:cubicBezTo>
                  <a:cubicBezTo>
                    <a:pt x="64938" y="23206"/>
                    <a:pt x="64938" y="25181"/>
                    <a:pt x="64938" y="25181"/>
                  </a:cubicBezTo>
                  <a:cubicBezTo>
                    <a:pt x="63527" y="23206"/>
                    <a:pt x="62116" y="19257"/>
                    <a:pt x="60705" y="21231"/>
                  </a:cubicBezTo>
                  <a:cubicBezTo>
                    <a:pt x="57883" y="21231"/>
                    <a:pt x="59294" y="25181"/>
                    <a:pt x="57883" y="27156"/>
                  </a:cubicBezTo>
                  <a:cubicBezTo>
                    <a:pt x="57883" y="27156"/>
                    <a:pt x="55061" y="29131"/>
                    <a:pt x="53644" y="29131"/>
                  </a:cubicBezTo>
                  <a:cubicBezTo>
                    <a:pt x="52233" y="29131"/>
                    <a:pt x="53644" y="29131"/>
                    <a:pt x="52233" y="27156"/>
                  </a:cubicBezTo>
                  <a:cubicBezTo>
                    <a:pt x="50822" y="27156"/>
                    <a:pt x="50822" y="29131"/>
                    <a:pt x="50822" y="25181"/>
                  </a:cubicBezTo>
                  <a:cubicBezTo>
                    <a:pt x="48000" y="29131"/>
                    <a:pt x="46588" y="25181"/>
                    <a:pt x="45177" y="23206"/>
                  </a:cubicBezTo>
                  <a:cubicBezTo>
                    <a:pt x="43766" y="19257"/>
                    <a:pt x="45177" y="19257"/>
                    <a:pt x="42355" y="21231"/>
                  </a:cubicBezTo>
                  <a:cubicBezTo>
                    <a:pt x="40938" y="21231"/>
                    <a:pt x="40938" y="21231"/>
                    <a:pt x="39527" y="23206"/>
                  </a:cubicBezTo>
                  <a:cubicBezTo>
                    <a:pt x="39527" y="25181"/>
                    <a:pt x="40938" y="25181"/>
                    <a:pt x="38116" y="27156"/>
                  </a:cubicBezTo>
                  <a:cubicBezTo>
                    <a:pt x="36705" y="29131"/>
                    <a:pt x="35294" y="29131"/>
                    <a:pt x="32472" y="31111"/>
                  </a:cubicBezTo>
                  <a:cubicBezTo>
                    <a:pt x="31061" y="33086"/>
                    <a:pt x="29644" y="33086"/>
                    <a:pt x="26822" y="35061"/>
                  </a:cubicBezTo>
                  <a:cubicBezTo>
                    <a:pt x="28233" y="37035"/>
                    <a:pt x="26822" y="39010"/>
                    <a:pt x="25411" y="40985"/>
                  </a:cubicBezTo>
                  <a:cubicBezTo>
                    <a:pt x="24000" y="40985"/>
                    <a:pt x="24000" y="40985"/>
                    <a:pt x="22588" y="39010"/>
                  </a:cubicBezTo>
                  <a:cubicBezTo>
                    <a:pt x="22588" y="39010"/>
                    <a:pt x="21177" y="40985"/>
                    <a:pt x="21177" y="40985"/>
                  </a:cubicBezTo>
                  <a:cubicBezTo>
                    <a:pt x="21177" y="39010"/>
                    <a:pt x="19766" y="39010"/>
                    <a:pt x="19766" y="39010"/>
                  </a:cubicBezTo>
                  <a:cubicBezTo>
                    <a:pt x="18355" y="37035"/>
                    <a:pt x="16938" y="39010"/>
                    <a:pt x="15527" y="37035"/>
                  </a:cubicBezTo>
                  <a:cubicBezTo>
                    <a:pt x="15527" y="37035"/>
                    <a:pt x="15527" y="35061"/>
                    <a:pt x="15527" y="35061"/>
                  </a:cubicBezTo>
                  <a:cubicBezTo>
                    <a:pt x="15527" y="35061"/>
                    <a:pt x="14116" y="35061"/>
                    <a:pt x="14116" y="35061"/>
                  </a:cubicBezTo>
                  <a:cubicBezTo>
                    <a:pt x="14116" y="35061"/>
                    <a:pt x="11294" y="33086"/>
                    <a:pt x="11294" y="33086"/>
                  </a:cubicBezTo>
                  <a:cubicBezTo>
                    <a:pt x="9883" y="33086"/>
                    <a:pt x="8472" y="37035"/>
                    <a:pt x="8472" y="39010"/>
                  </a:cubicBezTo>
                  <a:cubicBezTo>
                    <a:pt x="7061" y="39010"/>
                    <a:pt x="5644" y="40985"/>
                    <a:pt x="5644" y="40985"/>
                  </a:cubicBezTo>
                  <a:cubicBezTo>
                    <a:pt x="4233" y="40985"/>
                    <a:pt x="4233" y="40985"/>
                    <a:pt x="2822" y="40985"/>
                  </a:cubicBezTo>
                  <a:cubicBezTo>
                    <a:pt x="1411" y="40985"/>
                    <a:pt x="1411" y="39010"/>
                    <a:pt x="0" y="40985"/>
                  </a:cubicBezTo>
                  <a:cubicBezTo>
                    <a:pt x="0" y="42960"/>
                    <a:pt x="1411" y="44935"/>
                    <a:pt x="1411" y="46909"/>
                  </a:cubicBezTo>
                  <a:cubicBezTo>
                    <a:pt x="4233" y="52839"/>
                    <a:pt x="4233" y="46909"/>
                    <a:pt x="4233" y="46909"/>
                  </a:cubicBezTo>
                  <a:cubicBezTo>
                    <a:pt x="4233" y="46909"/>
                    <a:pt x="4233" y="46909"/>
                    <a:pt x="5644" y="46909"/>
                  </a:cubicBezTo>
                  <a:cubicBezTo>
                    <a:pt x="5644" y="46909"/>
                    <a:pt x="7061" y="46909"/>
                    <a:pt x="8472" y="46909"/>
                  </a:cubicBezTo>
                  <a:cubicBezTo>
                    <a:pt x="11294" y="48884"/>
                    <a:pt x="9883" y="46909"/>
                    <a:pt x="11294" y="50865"/>
                  </a:cubicBezTo>
                  <a:cubicBezTo>
                    <a:pt x="11294" y="52839"/>
                    <a:pt x="11294" y="52839"/>
                    <a:pt x="11294" y="54814"/>
                  </a:cubicBezTo>
                  <a:cubicBezTo>
                    <a:pt x="12705" y="56789"/>
                    <a:pt x="12705" y="56789"/>
                    <a:pt x="12705" y="54814"/>
                  </a:cubicBezTo>
                  <a:cubicBezTo>
                    <a:pt x="14116" y="54814"/>
                    <a:pt x="15527" y="56789"/>
                    <a:pt x="16938" y="56789"/>
                  </a:cubicBezTo>
                  <a:cubicBezTo>
                    <a:pt x="18355" y="54814"/>
                    <a:pt x="16938" y="54814"/>
                    <a:pt x="18355" y="54814"/>
                  </a:cubicBezTo>
                  <a:cubicBezTo>
                    <a:pt x="19766" y="54814"/>
                    <a:pt x="21177" y="56789"/>
                    <a:pt x="22588" y="56789"/>
                  </a:cubicBezTo>
                  <a:cubicBezTo>
                    <a:pt x="22588" y="56789"/>
                    <a:pt x="24000" y="54814"/>
                    <a:pt x="25411" y="54814"/>
                  </a:cubicBezTo>
                  <a:cubicBezTo>
                    <a:pt x="24000" y="56789"/>
                    <a:pt x="26822" y="56789"/>
                    <a:pt x="26822" y="60739"/>
                  </a:cubicBezTo>
                  <a:cubicBezTo>
                    <a:pt x="26822" y="60739"/>
                    <a:pt x="26822" y="62713"/>
                    <a:pt x="26822" y="64688"/>
                  </a:cubicBezTo>
                  <a:cubicBezTo>
                    <a:pt x="26822" y="66663"/>
                    <a:pt x="26822" y="68638"/>
                    <a:pt x="25411" y="70618"/>
                  </a:cubicBezTo>
                  <a:cubicBezTo>
                    <a:pt x="22588" y="70618"/>
                    <a:pt x="22588" y="68638"/>
                    <a:pt x="21177" y="70618"/>
                  </a:cubicBezTo>
                  <a:cubicBezTo>
                    <a:pt x="19766" y="70618"/>
                    <a:pt x="19766" y="72593"/>
                    <a:pt x="19766" y="72593"/>
                  </a:cubicBezTo>
                  <a:cubicBezTo>
                    <a:pt x="19766" y="72593"/>
                    <a:pt x="16938" y="74568"/>
                    <a:pt x="16938" y="76543"/>
                  </a:cubicBezTo>
                  <a:cubicBezTo>
                    <a:pt x="16938" y="80492"/>
                    <a:pt x="18355" y="78517"/>
                    <a:pt x="19766" y="80492"/>
                  </a:cubicBezTo>
                  <a:cubicBezTo>
                    <a:pt x="22588" y="82467"/>
                    <a:pt x="21177" y="82467"/>
                    <a:pt x="24000" y="82467"/>
                  </a:cubicBezTo>
                  <a:cubicBezTo>
                    <a:pt x="25411" y="82467"/>
                    <a:pt x="25411" y="82467"/>
                    <a:pt x="26822" y="82467"/>
                  </a:cubicBezTo>
                  <a:cubicBezTo>
                    <a:pt x="26822" y="82467"/>
                    <a:pt x="28233" y="84442"/>
                    <a:pt x="28233" y="84442"/>
                  </a:cubicBezTo>
                  <a:cubicBezTo>
                    <a:pt x="29644" y="84442"/>
                    <a:pt x="31061" y="82467"/>
                    <a:pt x="32472" y="82467"/>
                  </a:cubicBezTo>
                  <a:cubicBezTo>
                    <a:pt x="33883" y="82467"/>
                    <a:pt x="35294" y="86417"/>
                    <a:pt x="36705" y="86417"/>
                  </a:cubicBezTo>
                  <a:cubicBezTo>
                    <a:pt x="36705" y="86417"/>
                    <a:pt x="36705" y="88391"/>
                    <a:pt x="35294" y="88391"/>
                  </a:cubicBezTo>
                  <a:cubicBezTo>
                    <a:pt x="35294" y="90372"/>
                    <a:pt x="35294" y="90372"/>
                    <a:pt x="35294" y="90372"/>
                  </a:cubicBezTo>
                  <a:cubicBezTo>
                    <a:pt x="35294" y="90372"/>
                    <a:pt x="33883" y="92347"/>
                    <a:pt x="33883" y="90372"/>
                  </a:cubicBezTo>
                  <a:cubicBezTo>
                    <a:pt x="33883" y="92347"/>
                    <a:pt x="33883" y="90372"/>
                    <a:pt x="32472" y="94321"/>
                  </a:cubicBezTo>
                  <a:cubicBezTo>
                    <a:pt x="32472" y="94321"/>
                    <a:pt x="32472" y="94321"/>
                    <a:pt x="32472" y="96296"/>
                  </a:cubicBezTo>
                  <a:cubicBezTo>
                    <a:pt x="33883" y="98271"/>
                    <a:pt x="33883" y="96296"/>
                    <a:pt x="33883" y="98271"/>
                  </a:cubicBezTo>
                  <a:cubicBezTo>
                    <a:pt x="35294" y="100246"/>
                    <a:pt x="35294" y="100246"/>
                    <a:pt x="35294" y="102221"/>
                  </a:cubicBezTo>
                  <a:cubicBezTo>
                    <a:pt x="35294" y="102221"/>
                    <a:pt x="35294" y="106170"/>
                    <a:pt x="35294" y="106170"/>
                  </a:cubicBezTo>
                  <a:cubicBezTo>
                    <a:pt x="33883" y="106170"/>
                    <a:pt x="36705" y="106170"/>
                    <a:pt x="38116" y="106170"/>
                  </a:cubicBezTo>
                  <a:cubicBezTo>
                    <a:pt x="38116" y="106170"/>
                    <a:pt x="39527" y="106170"/>
                    <a:pt x="39527" y="106170"/>
                  </a:cubicBezTo>
                  <a:cubicBezTo>
                    <a:pt x="39527" y="106170"/>
                    <a:pt x="39527" y="106170"/>
                    <a:pt x="40938" y="106170"/>
                  </a:cubicBezTo>
                  <a:cubicBezTo>
                    <a:pt x="40938" y="108145"/>
                    <a:pt x="39527" y="108145"/>
                    <a:pt x="39527" y="108145"/>
                  </a:cubicBezTo>
                  <a:cubicBezTo>
                    <a:pt x="40938" y="110125"/>
                    <a:pt x="40938" y="110125"/>
                    <a:pt x="42355" y="110125"/>
                  </a:cubicBezTo>
                  <a:cubicBezTo>
                    <a:pt x="42355" y="112100"/>
                    <a:pt x="43766" y="112100"/>
                    <a:pt x="45177" y="112100"/>
                  </a:cubicBezTo>
                  <a:cubicBezTo>
                    <a:pt x="45177" y="112100"/>
                    <a:pt x="45177" y="114075"/>
                    <a:pt x="45177" y="114075"/>
                  </a:cubicBezTo>
                  <a:cubicBezTo>
                    <a:pt x="45177" y="114075"/>
                    <a:pt x="46588" y="114075"/>
                    <a:pt x="46588" y="114075"/>
                  </a:cubicBezTo>
                  <a:cubicBezTo>
                    <a:pt x="46588" y="114075"/>
                    <a:pt x="48000" y="114075"/>
                    <a:pt x="48000" y="114075"/>
                  </a:cubicBezTo>
                  <a:cubicBezTo>
                    <a:pt x="49411" y="116050"/>
                    <a:pt x="50822" y="112100"/>
                    <a:pt x="52233" y="114075"/>
                  </a:cubicBezTo>
                  <a:cubicBezTo>
                    <a:pt x="53644" y="114075"/>
                    <a:pt x="56472" y="118025"/>
                    <a:pt x="55061" y="118025"/>
                  </a:cubicBezTo>
                  <a:cubicBezTo>
                    <a:pt x="56472" y="118025"/>
                    <a:pt x="56472" y="118025"/>
                    <a:pt x="57883" y="118025"/>
                  </a:cubicBezTo>
                  <a:cubicBezTo>
                    <a:pt x="56472" y="118025"/>
                    <a:pt x="56472" y="118025"/>
                    <a:pt x="56472" y="118025"/>
                  </a:cubicBezTo>
                  <a:cubicBezTo>
                    <a:pt x="56472" y="116050"/>
                    <a:pt x="56472" y="116050"/>
                    <a:pt x="56472" y="116050"/>
                  </a:cubicBezTo>
                  <a:cubicBezTo>
                    <a:pt x="56472" y="116050"/>
                    <a:pt x="56472" y="116050"/>
                    <a:pt x="56472" y="116050"/>
                  </a:cubicBezTo>
                  <a:cubicBezTo>
                    <a:pt x="56472" y="116050"/>
                    <a:pt x="56472" y="116050"/>
                    <a:pt x="56472" y="116050"/>
                  </a:cubicBezTo>
                  <a:cubicBezTo>
                    <a:pt x="57883" y="116050"/>
                    <a:pt x="57883" y="116050"/>
                    <a:pt x="56472" y="116050"/>
                  </a:cubicBezTo>
                  <a:cubicBezTo>
                    <a:pt x="57883" y="116050"/>
                    <a:pt x="59294" y="116050"/>
                    <a:pt x="59294" y="114075"/>
                  </a:cubicBezTo>
                  <a:cubicBezTo>
                    <a:pt x="59294" y="114075"/>
                    <a:pt x="59294" y="114075"/>
                    <a:pt x="59294" y="114075"/>
                  </a:cubicBezTo>
                  <a:cubicBezTo>
                    <a:pt x="59294" y="114075"/>
                    <a:pt x="59294" y="114075"/>
                    <a:pt x="59294" y="114075"/>
                  </a:cubicBezTo>
                  <a:cubicBezTo>
                    <a:pt x="60705" y="114075"/>
                    <a:pt x="59294" y="116050"/>
                    <a:pt x="59294" y="116050"/>
                  </a:cubicBezTo>
                  <a:cubicBezTo>
                    <a:pt x="60705" y="116050"/>
                    <a:pt x="60705" y="116050"/>
                    <a:pt x="60705" y="114075"/>
                  </a:cubicBezTo>
                  <a:cubicBezTo>
                    <a:pt x="60705" y="114075"/>
                    <a:pt x="60705" y="114075"/>
                    <a:pt x="62116" y="112100"/>
                  </a:cubicBezTo>
                  <a:cubicBezTo>
                    <a:pt x="62116" y="112100"/>
                    <a:pt x="62116" y="114075"/>
                    <a:pt x="62116" y="112100"/>
                  </a:cubicBezTo>
                  <a:cubicBezTo>
                    <a:pt x="63527" y="112100"/>
                    <a:pt x="62116" y="112100"/>
                    <a:pt x="62116" y="114075"/>
                  </a:cubicBezTo>
                  <a:cubicBezTo>
                    <a:pt x="62116" y="114075"/>
                    <a:pt x="63527" y="112100"/>
                    <a:pt x="63527" y="112100"/>
                  </a:cubicBezTo>
                  <a:cubicBezTo>
                    <a:pt x="63527" y="114075"/>
                    <a:pt x="63527" y="114075"/>
                    <a:pt x="62116" y="114075"/>
                  </a:cubicBezTo>
                  <a:cubicBezTo>
                    <a:pt x="62116" y="114075"/>
                    <a:pt x="63527" y="114075"/>
                    <a:pt x="63527" y="114075"/>
                  </a:cubicBezTo>
                  <a:cubicBezTo>
                    <a:pt x="63527" y="114075"/>
                    <a:pt x="62116" y="116050"/>
                    <a:pt x="62116" y="116050"/>
                  </a:cubicBezTo>
                  <a:cubicBezTo>
                    <a:pt x="63527" y="114075"/>
                    <a:pt x="62116" y="114075"/>
                    <a:pt x="62116" y="114075"/>
                  </a:cubicBezTo>
                  <a:cubicBezTo>
                    <a:pt x="63527" y="116050"/>
                    <a:pt x="62116" y="116050"/>
                    <a:pt x="63527" y="116050"/>
                  </a:cubicBezTo>
                  <a:cubicBezTo>
                    <a:pt x="63527" y="114075"/>
                    <a:pt x="63527" y="114075"/>
                    <a:pt x="63527" y="114075"/>
                  </a:cubicBezTo>
                  <a:cubicBezTo>
                    <a:pt x="63527" y="114075"/>
                    <a:pt x="63527" y="114075"/>
                    <a:pt x="63527" y="116050"/>
                  </a:cubicBezTo>
                  <a:cubicBezTo>
                    <a:pt x="63527" y="114075"/>
                    <a:pt x="63527" y="114075"/>
                    <a:pt x="64938" y="114075"/>
                  </a:cubicBezTo>
                  <a:cubicBezTo>
                    <a:pt x="64938" y="114075"/>
                    <a:pt x="63527" y="114075"/>
                    <a:pt x="63527" y="114075"/>
                  </a:cubicBezTo>
                  <a:cubicBezTo>
                    <a:pt x="64938" y="114075"/>
                    <a:pt x="64938" y="114075"/>
                    <a:pt x="64938" y="114075"/>
                  </a:cubicBezTo>
                  <a:cubicBezTo>
                    <a:pt x="64938" y="114075"/>
                    <a:pt x="64938" y="114075"/>
                    <a:pt x="64938" y="114075"/>
                  </a:cubicBezTo>
                  <a:cubicBezTo>
                    <a:pt x="64938" y="112100"/>
                    <a:pt x="64938" y="112100"/>
                    <a:pt x="64938" y="112100"/>
                  </a:cubicBezTo>
                  <a:cubicBezTo>
                    <a:pt x="64938" y="112100"/>
                    <a:pt x="64938" y="112100"/>
                    <a:pt x="64938" y="112100"/>
                  </a:cubicBezTo>
                  <a:cubicBezTo>
                    <a:pt x="64938" y="112100"/>
                    <a:pt x="64938" y="112100"/>
                    <a:pt x="64938" y="112100"/>
                  </a:cubicBezTo>
                  <a:cubicBezTo>
                    <a:pt x="63527" y="112100"/>
                    <a:pt x="63527" y="112100"/>
                    <a:pt x="63527" y="112100"/>
                  </a:cubicBezTo>
                  <a:cubicBezTo>
                    <a:pt x="63527" y="112100"/>
                    <a:pt x="63527" y="112100"/>
                    <a:pt x="63527" y="112100"/>
                  </a:cubicBezTo>
                  <a:cubicBezTo>
                    <a:pt x="63527" y="112100"/>
                    <a:pt x="63527" y="112100"/>
                    <a:pt x="63527" y="112100"/>
                  </a:cubicBezTo>
                  <a:cubicBezTo>
                    <a:pt x="63527" y="112100"/>
                    <a:pt x="63527" y="112100"/>
                    <a:pt x="63527" y="112100"/>
                  </a:cubicBezTo>
                  <a:cubicBezTo>
                    <a:pt x="63527" y="112100"/>
                    <a:pt x="63527" y="112100"/>
                    <a:pt x="63527" y="112100"/>
                  </a:cubicBezTo>
                  <a:cubicBezTo>
                    <a:pt x="63527" y="110125"/>
                    <a:pt x="63527" y="110125"/>
                    <a:pt x="63527" y="110125"/>
                  </a:cubicBezTo>
                  <a:cubicBezTo>
                    <a:pt x="63527" y="108145"/>
                    <a:pt x="63527" y="108145"/>
                    <a:pt x="63527" y="106170"/>
                  </a:cubicBezTo>
                  <a:cubicBezTo>
                    <a:pt x="63527" y="108145"/>
                    <a:pt x="63527" y="108145"/>
                    <a:pt x="63527" y="108145"/>
                  </a:cubicBezTo>
                  <a:cubicBezTo>
                    <a:pt x="63527" y="108145"/>
                    <a:pt x="63527" y="108145"/>
                    <a:pt x="64938" y="108145"/>
                  </a:cubicBezTo>
                  <a:cubicBezTo>
                    <a:pt x="64938" y="108145"/>
                    <a:pt x="63527" y="108145"/>
                    <a:pt x="63527" y="108145"/>
                  </a:cubicBezTo>
                  <a:cubicBezTo>
                    <a:pt x="64938" y="106170"/>
                    <a:pt x="64938" y="106170"/>
                    <a:pt x="64938" y="106170"/>
                  </a:cubicBezTo>
                  <a:cubicBezTo>
                    <a:pt x="64938" y="106170"/>
                    <a:pt x="64938" y="106170"/>
                    <a:pt x="64938" y="106170"/>
                  </a:cubicBezTo>
                  <a:cubicBezTo>
                    <a:pt x="64938" y="108145"/>
                    <a:pt x="64938" y="108145"/>
                    <a:pt x="64938" y="108145"/>
                  </a:cubicBezTo>
                  <a:cubicBezTo>
                    <a:pt x="64938" y="108145"/>
                    <a:pt x="64938" y="108145"/>
                    <a:pt x="64938" y="108145"/>
                  </a:cubicBezTo>
                  <a:cubicBezTo>
                    <a:pt x="64938" y="108145"/>
                    <a:pt x="64938" y="108145"/>
                    <a:pt x="64938" y="106170"/>
                  </a:cubicBezTo>
                  <a:cubicBezTo>
                    <a:pt x="66355" y="108145"/>
                    <a:pt x="63527" y="110125"/>
                    <a:pt x="64938" y="110125"/>
                  </a:cubicBezTo>
                  <a:cubicBezTo>
                    <a:pt x="64938" y="110125"/>
                    <a:pt x="64938" y="110125"/>
                    <a:pt x="64938" y="112100"/>
                  </a:cubicBezTo>
                  <a:cubicBezTo>
                    <a:pt x="64938" y="112100"/>
                    <a:pt x="66355" y="112100"/>
                    <a:pt x="66355" y="112100"/>
                  </a:cubicBezTo>
                  <a:cubicBezTo>
                    <a:pt x="66355" y="110125"/>
                    <a:pt x="66355" y="110125"/>
                    <a:pt x="66355" y="110125"/>
                  </a:cubicBezTo>
                  <a:cubicBezTo>
                    <a:pt x="66355" y="110125"/>
                    <a:pt x="66355" y="110125"/>
                    <a:pt x="66355" y="110125"/>
                  </a:cubicBezTo>
                  <a:cubicBezTo>
                    <a:pt x="66355" y="110125"/>
                    <a:pt x="66355" y="110125"/>
                    <a:pt x="66355" y="110125"/>
                  </a:cubicBezTo>
                  <a:cubicBezTo>
                    <a:pt x="66355" y="110125"/>
                    <a:pt x="66355" y="110125"/>
                    <a:pt x="66355" y="110125"/>
                  </a:cubicBezTo>
                  <a:cubicBezTo>
                    <a:pt x="66355" y="110125"/>
                    <a:pt x="66355" y="110125"/>
                    <a:pt x="66355" y="110125"/>
                  </a:cubicBezTo>
                  <a:cubicBezTo>
                    <a:pt x="66355" y="110125"/>
                    <a:pt x="66355" y="110125"/>
                    <a:pt x="66355" y="110125"/>
                  </a:cubicBezTo>
                  <a:cubicBezTo>
                    <a:pt x="66355" y="112100"/>
                    <a:pt x="66355" y="110125"/>
                    <a:pt x="66355" y="112100"/>
                  </a:cubicBezTo>
                  <a:cubicBezTo>
                    <a:pt x="66355" y="112100"/>
                    <a:pt x="66355" y="112100"/>
                    <a:pt x="66355" y="112100"/>
                  </a:cubicBezTo>
                  <a:cubicBezTo>
                    <a:pt x="66355" y="112100"/>
                    <a:pt x="66355" y="112100"/>
                    <a:pt x="66355" y="112100"/>
                  </a:cubicBezTo>
                  <a:cubicBezTo>
                    <a:pt x="66355" y="112100"/>
                    <a:pt x="67766" y="112100"/>
                    <a:pt x="67766" y="112100"/>
                  </a:cubicBezTo>
                  <a:cubicBezTo>
                    <a:pt x="67766" y="112100"/>
                    <a:pt x="67766" y="112100"/>
                    <a:pt x="67766" y="112100"/>
                  </a:cubicBezTo>
                  <a:cubicBezTo>
                    <a:pt x="67766" y="112100"/>
                    <a:pt x="67766" y="112100"/>
                    <a:pt x="67766" y="112100"/>
                  </a:cubicBezTo>
                  <a:cubicBezTo>
                    <a:pt x="67766" y="112100"/>
                    <a:pt x="67766" y="114075"/>
                    <a:pt x="67766" y="114075"/>
                  </a:cubicBezTo>
                  <a:cubicBezTo>
                    <a:pt x="67766" y="114075"/>
                    <a:pt x="67766" y="114075"/>
                    <a:pt x="67766" y="114075"/>
                  </a:cubicBezTo>
                  <a:cubicBezTo>
                    <a:pt x="67766" y="114075"/>
                    <a:pt x="67766" y="114075"/>
                    <a:pt x="67766" y="114075"/>
                  </a:cubicBezTo>
                  <a:cubicBezTo>
                    <a:pt x="67766" y="114075"/>
                    <a:pt x="69177" y="114075"/>
                    <a:pt x="69177" y="114075"/>
                  </a:cubicBezTo>
                  <a:cubicBezTo>
                    <a:pt x="69177" y="114075"/>
                    <a:pt x="69177" y="114075"/>
                    <a:pt x="69177" y="114075"/>
                  </a:cubicBezTo>
                  <a:cubicBezTo>
                    <a:pt x="69177" y="112100"/>
                    <a:pt x="69177" y="112100"/>
                    <a:pt x="67766" y="112100"/>
                  </a:cubicBezTo>
                  <a:cubicBezTo>
                    <a:pt x="67766" y="112100"/>
                    <a:pt x="69177" y="112100"/>
                    <a:pt x="69177" y="112100"/>
                  </a:cubicBezTo>
                  <a:cubicBezTo>
                    <a:pt x="67766" y="112100"/>
                    <a:pt x="69177" y="112100"/>
                    <a:pt x="69177" y="112100"/>
                  </a:cubicBezTo>
                  <a:cubicBezTo>
                    <a:pt x="69177" y="112100"/>
                    <a:pt x="69177" y="110125"/>
                    <a:pt x="69177" y="110125"/>
                  </a:cubicBezTo>
                  <a:cubicBezTo>
                    <a:pt x="69177" y="112100"/>
                    <a:pt x="69177" y="112100"/>
                    <a:pt x="69177" y="112100"/>
                  </a:cubicBezTo>
                  <a:cubicBezTo>
                    <a:pt x="69177" y="110125"/>
                    <a:pt x="69177" y="110125"/>
                    <a:pt x="67766" y="110125"/>
                  </a:cubicBezTo>
                  <a:cubicBezTo>
                    <a:pt x="69177" y="110125"/>
                    <a:pt x="69177" y="110125"/>
                    <a:pt x="69177" y="110125"/>
                  </a:cubicBezTo>
                  <a:cubicBezTo>
                    <a:pt x="69177" y="110125"/>
                    <a:pt x="69177" y="110125"/>
                    <a:pt x="69177" y="110125"/>
                  </a:cubicBezTo>
                  <a:cubicBezTo>
                    <a:pt x="69177" y="110125"/>
                    <a:pt x="69177" y="110125"/>
                    <a:pt x="69177" y="110125"/>
                  </a:cubicBezTo>
                  <a:cubicBezTo>
                    <a:pt x="70588" y="110125"/>
                    <a:pt x="69177" y="110125"/>
                    <a:pt x="69177" y="110125"/>
                  </a:cubicBezTo>
                  <a:cubicBezTo>
                    <a:pt x="70588" y="110125"/>
                    <a:pt x="70588" y="110125"/>
                    <a:pt x="70588" y="110125"/>
                  </a:cubicBezTo>
                  <a:cubicBezTo>
                    <a:pt x="69177" y="110125"/>
                    <a:pt x="70588" y="110125"/>
                    <a:pt x="70588" y="110125"/>
                  </a:cubicBezTo>
                  <a:cubicBezTo>
                    <a:pt x="67766" y="112100"/>
                    <a:pt x="70588" y="116050"/>
                    <a:pt x="73411" y="114075"/>
                  </a:cubicBezTo>
                  <a:cubicBezTo>
                    <a:pt x="73411" y="114075"/>
                    <a:pt x="72000" y="114075"/>
                    <a:pt x="72000" y="114075"/>
                  </a:cubicBezTo>
                  <a:cubicBezTo>
                    <a:pt x="73411" y="114075"/>
                    <a:pt x="73411" y="114075"/>
                    <a:pt x="73411" y="114075"/>
                  </a:cubicBezTo>
                  <a:cubicBezTo>
                    <a:pt x="74822" y="118025"/>
                    <a:pt x="70588" y="118025"/>
                    <a:pt x="74822" y="119999"/>
                  </a:cubicBezTo>
                  <a:cubicBezTo>
                    <a:pt x="74822" y="119999"/>
                    <a:pt x="74822" y="118025"/>
                    <a:pt x="74822" y="118025"/>
                  </a:cubicBezTo>
                  <a:cubicBezTo>
                    <a:pt x="74822" y="118025"/>
                    <a:pt x="74822" y="118025"/>
                    <a:pt x="76233" y="118025"/>
                  </a:cubicBezTo>
                  <a:cubicBezTo>
                    <a:pt x="76233" y="118025"/>
                    <a:pt x="76233" y="118025"/>
                    <a:pt x="76233" y="118025"/>
                  </a:cubicBezTo>
                  <a:cubicBezTo>
                    <a:pt x="76233" y="118025"/>
                    <a:pt x="76233" y="118025"/>
                    <a:pt x="76233" y="118025"/>
                  </a:cubicBezTo>
                  <a:cubicBezTo>
                    <a:pt x="77644" y="118025"/>
                    <a:pt x="79061" y="118025"/>
                    <a:pt x="79061" y="118025"/>
                  </a:cubicBezTo>
                  <a:cubicBezTo>
                    <a:pt x="79061" y="116050"/>
                    <a:pt x="79061" y="118025"/>
                    <a:pt x="79061" y="118025"/>
                  </a:cubicBezTo>
                  <a:cubicBezTo>
                    <a:pt x="81883" y="116050"/>
                    <a:pt x="80472" y="114075"/>
                    <a:pt x="79061" y="114075"/>
                  </a:cubicBezTo>
                  <a:cubicBezTo>
                    <a:pt x="80472" y="114075"/>
                    <a:pt x="79061" y="112100"/>
                    <a:pt x="80472" y="112100"/>
                  </a:cubicBezTo>
                  <a:cubicBezTo>
                    <a:pt x="80472" y="112100"/>
                    <a:pt x="79061" y="112100"/>
                    <a:pt x="79061" y="112100"/>
                  </a:cubicBezTo>
                  <a:cubicBezTo>
                    <a:pt x="79061" y="112100"/>
                    <a:pt x="79061" y="112100"/>
                    <a:pt x="80472" y="112100"/>
                  </a:cubicBezTo>
                  <a:cubicBezTo>
                    <a:pt x="80472" y="112100"/>
                    <a:pt x="80472" y="112100"/>
                    <a:pt x="80472" y="110125"/>
                  </a:cubicBezTo>
                  <a:cubicBezTo>
                    <a:pt x="80472" y="112100"/>
                    <a:pt x="80472" y="112100"/>
                    <a:pt x="81883" y="112100"/>
                  </a:cubicBezTo>
                  <a:cubicBezTo>
                    <a:pt x="80472" y="112100"/>
                    <a:pt x="80472" y="112100"/>
                    <a:pt x="80472" y="114075"/>
                  </a:cubicBezTo>
                  <a:cubicBezTo>
                    <a:pt x="80472" y="114075"/>
                    <a:pt x="81883" y="114075"/>
                    <a:pt x="81883" y="114075"/>
                  </a:cubicBezTo>
                  <a:cubicBezTo>
                    <a:pt x="81883" y="114075"/>
                    <a:pt x="81883" y="114075"/>
                    <a:pt x="81883" y="116050"/>
                  </a:cubicBezTo>
                  <a:cubicBezTo>
                    <a:pt x="81883" y="114075"/>
                    <a:pt x="81883" y="114075"/>
                    <a:pt x="81883" y="114075"/>
                  </a:cubicBezTo>
                  <a:cubicBezTo>
                    <a:pt x="81883" y="114075"/>
                    <a:pt x="81883" y="116050"/>
                    <a:pt x="81883" y="116050"/>
                  </a:cubicBezTo>
                  <a:cubicBezTo>
                    <a:pt x="83294" y="118025"/>
                    <a:pt x="83294" y="118025"/>
                    <a:pt x="84705" y="118025"/>
                  </a:cubicBezTo>
                  <a:cubicBezTo>
                    <a:pt x="83294" y="116050"/>
                    <a:pt x="83294" y="114075"/>
                    <a:pt x="84705" y="114075"/>
                  </a:cubicBezTo>
                  <a:cubicBezTo>
                    <a:pt x="83294" y="114075"/>
                    <a:pt x="84705" y="114075"/>
                    <a:pt x="86116" y="114075"/>
                  </a:cubicBezTo>
                  <a:cubicBezTo>
                    <a:pt x="86116" y="112100"/>
                    <a:pt x="86116" y="112100"/>
                    <a:pt x="86116" y="110125"/>
                  </a:cubicBezTo>
                  <a:cubicBezTo>
                    <a:pt x="87527" y="108145"/>
                    <a:pt x="87527" y="108145"/>
                    <a:pt x="88938" y="108145"/>
                  </a:cubicBezTo>
                  <a:cubicBezTo>
                    <a:pt x="90355" y="108145"/>
                    <a:pt x="91766" y="108145"/>
                    <a:pt x="93177" y="108145"/>
                  </a:cubicBezTo>
                  <a:cubicBezTo>
                    <a:pt x="94588" y="106170"/>
                    <a:pt x="91766" y="102221"/>
                    <a:pt x="94588" y="100246"/>
                  </a:cubicBezTo>
                  <a:cubicBezTo>
                    <a:pt x="94588" y="100246"/>
                    <a:pt x="94588" y="102221"/>
                    <a:pt x="94588" y="102221"/>
                  </a:cubicBezTo>
                  <a:cubicBezTo>
                    <a:pt x="96000" y="102221"/>
                    <a:pt x="96000" y="100246"/>
                    <a:pt x="96000" y="100246"/>
                  </a:cubicBezTo>
                  <a:cubicBezTo>
                    <a:pt x="98822" y="100246"/>
                    <a:pt x="97411" y="100246"/>
                    <a:pt x="98822" y="98271"/>
                  </a:cubicBezTo>
                  <a:cubicBezTo>
                    <a:pt x="98822" y="96296"/>
                    <a:pt x="98822" y="100246"/>
                    <a:pt x="98822" y="96296"/>
                  </a:cubicBezTo>
                  <a:cubicBezTo>
                    <a:pt x="98822" y="96296"/>
                    <a:pt x="98822" y="94321"/>
                    <a:pt x="98822" y="94321"/>
                  </a:cubicBezTo>
                  <a:cubicBezTo>
                    <a:pt x="100233" y="94321"/>
                    <a:pt x="98822" y="92347"/>
                    <a:pt x="98822" y="92347"/>
                  </a:cubicBezTo>
                  <a:cubicBezTo>
                    <a:pt x="100233" y="92347"/>
                    <a:pt x="100233" y="92347"/>
                    <a:pt x="101644" y="90372"/>
                  </a:cubicBezTo>
                  <a:cubicBezTo>
                    <a:pt x="101644" y="90372"/>
                    <a:pt x="105883" y="90372"/>
                    <a:pt x="104472" y="88391"/>
                  </a:cubicBezTo>
                  <a:cubicBezTo>
                    <a:pt x="107294" y="88391"/>
                    <a:pt x="110116" y="82467"/>
                    <a:pt x="110116" y="78517"/>
                  </a:cubicBezTo>
                  <a:cubicBezTo>
                    <a:pt x="110116" y="76543"/>
                    <a:pt x="108705" y="74568"/>
                    <a:pt x="110116" y="70618"/>
                  </a:cubicBezTo>
                  <a:cubicBezTo>
                    <a:pt x="110116" y="68638"/>
                    <a:pt x="111527" y="66663"/>
                    <a:pt x="111527" y="66663"/>
                  </a:cubicBezTo>
                  <a:cubicBezTo>
                    <a:pt x="111527" y="64688"/>
                    <a:pt x="112938" y="64688"/>
                    <a:pt x="112938" y="64688"/>
                  </a:cubicBezTo>
                  <a:cubicBezTo>
                    <a:pt x="112938" y="64688"/>
                    <a:pt x="112938" y="62713"/>
                    <a:pt x="112938" y="62713"/>
                  </a:cubicBezTo>
                  <a:cubicBezTo>
                    <a:pt x="114355" y="60739"/>
                    <a:pt x="117177" y="60739"/>
                    <a:pt x="117177" y="56789"/>
                  </a:cubicBezTo>
                  <a:cubicBezTo>
                    <a:pt x="118588" y="56789"/>
                    <a:pt x="117177" y="52839"/>
                    <a:pt x="117177" y="52839"/>
                  </a:cubicBezTo>
                  <a:cubicBezTo>
                    <a:pt x="117177" y="50865"/>
                    <a:pt x="120000" y="50865"/>
                    <a:pt x="120000" y="4888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89" name="Shape 2589"/>
            <p:cNvSpPr/>
            <p:nvPr/>
          </p:nvSpPr>
          <p:spPr>
            <a:xfrm>
              <a:off x="6508041" y="6701032"/>
              <a:ext cx="1350383" cy="1033237"/>
            </a:xfrm>
            <a:custGeom>
              <a:avLst/>
              <a:gdLst/>
              <a:ahLst/>
              <a:cxnLst/>
              <a:rect l="0" t="0" r="0" b="0"/>
              <a:pathLst>
                <a:path w="120000" h="120000" extrusionOk="0">
                  <a:moveTo>
                    <a:pt x="13969" y="101295"/>
                  </a:moveTo>
                  <a:cubicBezTo>
                    <a:pt x="13969" y="99426"/>
                    <a:pt x="12537" y="99426"/>
                    <a:pt x="12537" y="101295"/>
                  </a:cubicBezTo>
                  <a:cubicBezTo>
                    <a:pt x="12537" y="101295"/>
                    <a:pt x="12537" y="101295"/>
                    <a:pt x="11105" y="99426"/>
                  </a:cubicBezTo>
                  <a:cubicBezTo>
                    <a:pt x="11105" y="99426"/>
                    <a:pt x="11105" y="99426"/>
                    <a:pt x="9673" y="101295"/>
                  </a:cubicBezTo>
                  <a:cubicBezTo>
                    <a:pt x="11105" y="101295"/>
                    <a:pt x="9673" y="101295"/>
                    <a:pt x="11105" y="101295"/>
                  </a:cubicBezTo>
                  <a:cubicBezTo>
                    <a:pt x="11105" y="101295"/>
                    <a:pt x="9673" y="101295"/>
                    <a:pt x="9673" y="101295"/>
                  </a:cubicBezTo>
                  <a:cubicBezTo>
                    <a:pt x="9673" y="101295"/>
                    <a:pt x="9673" y="101295"/>
                    <a:pt x="9673" y="101295"/>
                  </a:cubicBezTo>
                  <a:cubicBezTo>
                    <a:pt x="9673" y="101295"/>
                    <a:pt x="9673" y="101295"/>
                    <a:pt x="9673" y="101295"/>
                  </a:cubicBezTo>
                  <a:cubicBezTo>
                    <a:pt x="9673" y="103164"/>
                    <a:pt x="9673" y="101295"/>
                    <a:pt x="9673" y="103164"/>
                  </a:cubicBezTo>
                  <a:cubicBezTo>
                    <a:pt x="11105" y="103164"/>
                    <a:pt x="12537" y="101295"/>
                    <a:pt x="13969" y="103164"/>
                  </a:cubicBezTo>
                  <a:cubicBezTo>
                    <a:pt x="13969" y="103164"/>
                    <a:pt x="13969" y="103164"/>
                    <a:pt x="13969" y="101295"/>
                  </a:cubicBezTo>
                  <a:close/>
                  <a:moveTo>
                    <a:pt x="36898" y="88203"/>
                  </a:moveTo>
                  <a:cubicBezTo>
                    <a:pt x="36898" y="88203"/>
                    <a:pt x="35466" y="88203"/>
                    <a:pt x="35466" y="88203"/>
                  </a:cubicBezTo>
                  <a:cubicBezTo>
                    <a:pt x="35466" y="88203"/>
                    <a:pt x="34028" y="90071"/>
                    <a:pt x="34028" y="90071"/>
                  </a:cubicBezTo>
                  <a:cubicBezTo>
                    <a:pt x="35466" y="90071"/>
                    <a:pt x="38330" y="88203"/>
                    <a:pt x="36898" y="88203"/>
                  </a:cubicBezTo>
                  <a:close/>
                  <a:moveTo>
                    <a:pt x="46927" y="86328"/>
                  </a:moveTo>
                  <a:cubicBezTo>
                    <a:pt x="46927" y="86328"/>
                    <a:pt x="45495" y="88203"/>
                    <a:pt x="45495" y="88203"/>
                  </a:cubicBezTo>
                  <a:cubicBezTo>
                    <a:pt x="46927" y="88203"/>
                    <a:pt x="48359" y="86328"/>
                    <a:pt x="46927" y="86328"/>
                  </a:cubicBezTo>
                  <a:close/>
                  <a:moveTo>
                    <a:pt x="120000" y="43307"/>
                  </a:moveTo>
                  <a:cubicBezTo>
                    <a:pt x="118567" y="39570"/>
                    <a:pt x="117135" y="37695"/>
                    <a:pt x="117135" y="32089"/>
                  </a:cubicBezTo>
                  <a:cubicBezTo>
                    <a:pt x="115703" y="30215"/>
                    <a:pt x="117135" y="30215"/>
                    <a:pt x="115703" y="28346"/>
                  </a:cubicBezTo>
                  <a:cubicBezTo>
                    <a:pt x="115703" y="26477"/>
                    <a:pt x="115703" y="24603"/>
                    <a:pt x="114266" y="22734"/>
                  </a:cubicBezTo>
                  <a:cubicBezTo>
                    <a:pt x="114266" y="22734"/>
                    <a:pt x="114266" y="20865"/>
                    <a:pt x="114266" y="20865"/>
                  </a:cubicBezTo>
                  <a:cubicBezTo>
                    <a:pt x="114266" y="20865"/>
                    <a:pt x="114266" y="18991"/>
                    <a:pt x="114266" y="18991"/>
                  </a:cubicBezTo>
                  <a:cubicBezTo>
                    <a:pt x="112834" y="17122"/>
                    <a:pt x="111402" y="20865"/>
                    <a:pt x="109970" y="20865"/>
                  </a:cubicBezTo>
                  <a:cubicBezTo>
                    <a:pt x="108538" y="20865"/>
                    <a:pt x="108538" y="17122"/>
                    <a:pt x="108538" y="17122"/>
                  </a:cubicBezTo>
                  <a:cubicBezTo>
                    <a:pt x="107106" y="15253"/>
                    <a:pt x="107106" y="17122"/>
                    <a:pt x="105674" y="15253"/>
                  </a:cubicBezTo>
                  <a:cubicBezTo>
                    <a:pt x="104236" y="15253"/>
                    <a:pt x="101372" y="13379"/>
                    <a:pt x="99940" y="13379"/>
                  </a:cubicBezTo>
                  <a:cubicBezTo>
                    <a:pt x="101372" y="15253"/>
                    <a:pt x="98508" y="13379"/>
                    <a:pt x="98508" y="15253"/>
                  </a:cubicBezTo>
                  <a:cubicBezTo>
                    <a:pt x="97076" y="17122"/>
                    <a:pt x="98508" y="17122"/>
                    <a:pt x="98508" y="18991"/>
                  </a:cubicBezTo>
                  <a:cubicBezTo>
                    <a:pt x="98508" y="22734"/>
                    <a:pt x="97076" y="22734"/>
                    <a:pt x="94206" y="18991"/>
                  </a:cubicBezTo>
                  <a:cubicBezTo>
                    <a:pt x="92774" y="17122"/>
                    <a:pt x="91342" y="17122"/>
                    <a:pt x="89910" y="17122"/>
                  </a:cubicBezTo>
                  <a:cubicBezTo>
                    <a:pt x="88478" y="17122"/>
                    <a:pt x="88478" y="18991"/>
                    <a:pt x="88478" y="18991"/>
                  </a:cubicBezTo>
                  <a:cubicBezTo>
                    <a:pt x="87046" y="18991"/>
                    <a:pt x="87046" y="18991"/>
                    <a:pt x="87046" y="18991"/>
                  </a:cubicBezTo>
                  <a:cubicBezTo>
                    <a:pt x="85614" y="18991"/>
                    <a:pt x="84177" y="20865"/>
                    <a:pt x="84177" y="20865"/>
                  </a:cubicBezTo>
                  <a:cubicBezTo>
                    <a:pt x="82745" y="20865"/>
                    <a:pt x="82745" y="18991"/>
                    <a:pt x="82745" y="20865"/>
                  </a:cubicBezTo>
                  <a:cubicBezTo>
                    <a:pt x="81313" y="20865"/>
                    <a:pt x="81313" y="20865"/>
                    <a:pt x="79881" y="22734"/>
                  </a:cubicBezTo>
                  <a:cubicBezTo>
                    <a:pt x="79881" y="22734"/>
                    <a:pt x="75585" y="22734"/>
                    <a:pt x="75585" y="22734"/>
                  </a:cubicBezTo>
                  <a:cubicBezTo>
                    <a:pt x="75585" y="22734"/>
                    <a:pt x="74147" y="20865"/>
                    <a:pt x="74147" y="18991"/>
                  </a:cubicBezTo>
                  <a:cubicBezTo>
                    <a:pt x="72715" y="17122"/>
                    <a:pt x="72715" y="20865"/>
                    <a:pt x="74147" y="17122"/>
                  </a:cubicBezTo>
                  <a:cubicBezTo>
                    <a:pt x="77017" y="15253"/>
                    <a:pt x="75585" y="11510"/>
                    <a:pt x="78449" y="9642"/>
                  </a:cubicBezTo>
                  <a:cubicBezTo>
                    <a:pt x="78449" y="9642"/>
                    <a:pt x="81313" y="9642"/>
                    <a:pt x="81313" y="9642"/>
                  </a:cubicBezTo>
                  <a:cubicBezTo>
                    <a:pt x="81313" y="9642"/>
                    <a:pt x="81313" y="4030"/>
                    <a:pt x="81313" y="5898"/>
                  </a:cubicBezTo>
                  <a:cubicBezTo>
                    <a:pt x="79881" y="4030"/>
                    <a:pt x="78449" y="2161"/>
                    <a:pt x="77017" y="2161"/>
                  </a:cubicBezTo>
                  <a:cubicBezTo>
                    <a:pt x="75585" y="2161"/>
                    <a:pt x="75585" y="4030"/>
                    <a:pt x="72715" y="4030"/>
                  </a:cubicBezTo>
                  <a:cubicBezTo>
                    <a:pt x="72715" y="4030"/>
                    <a:pt x="69851" y="5898"/>
                    <a:pt x="69851" y="5898"/>
                  </a:cubicBezTo>
                  <a:cubicBezTo>
                    <a:pt x="69851" y="4030"/>
                    <a:pt x="69851" y="4030"/>
                    <a:pt x="69851" y="2161"/>
                  </a:cubicBezTo>
                  <a:cubicBezTo>
                    <a:pt x="68419" y="287"/>
                    <a:pt x="68419" y="2161"/>
                    <a:pt x="65555" y="4030"/>
                  </a:cubicBezTo>
                  <a:cubicBezTo>
                    <a:pt x="64117" y="4030"/>
                    <a:pt x="61253" y="4030"/>
                    <a:pt x="59821" y="2161"/>
                  </a:cubicBezTo>
                  <a:cubicBezTo>
                    <a:pt x="56957" y="287"/>
                    <a:pt x="58389" y="-1581"/>
                    <a:pt x="54088" y="2161"/>
                  </a:cubicBezTo>
                  <a:cubicBezTo>
                    <a:pt x="54088" y="4030"/>
                    <a:pt x="49791" y="4030"/>
                    <a:pt x="51223" y="5898"/>
                  </a:cubicBezTo>
                  <a:cubicBezTo>
                    <a:pt x="52656" y="7773"/>
                    <a:pt x="54088" y="5898"/>
                    <a:pt x="54088" y="5898"/>
                  </a:cubicBezTo>
                  <a:cubicBezTo>
                    <a:pt x="54088" y="5898"/>
                    <a:pt x="52656" y="9642"/>
                    <a:pt x="52656" y="9642"/>
                  </a:cubicBezTo>
                  <a:cubicBezTo>
                    <a:pt x="52656" y="13379"/>
                    <a:pt x="54088" y="11510"/>
                    <a:pt x="52656" y="13379"/>
                  </a:cubicBezTo>
                  <a:cubicBezTo>
                    <a:pt x="51223" y="13379"/>
                    <a:pt x="49791" y="13379"/>
                    <a:pt x="48359" y="11510"/>
                  </a:cubicBezTo>
                  <a:cubicBezTo>
                    <a:pt x="48359" y="9642"/>
                    <a:pt x="48359" y="9642"/>
                    <a:pt x="46927" y="7773"/>
                  </a:cubicBezTo>
                  <a:cubicBezTo>
                    <a:pt x="46927" y="7773"/>
                    <a:pt x="44058" y="7773"/>
                    <a:pt x="42626" y="7773"/>
                  </a:cubicBezTo>
                  <a:cubicBezTo>
                    <a:pt x="39762" y="7773"/>
                    <a:pt x="39762" y="9642"/>
                    <a:pt x="39762" y="13379"/>
                  </a:cubicBezTo>
                  <a:cubicBezTo>
                    <a:pt x="39762" y="13379"/>
                    <a:pt x="39762" y="15253"/>
                    <a:pt x="39762" y="17122"/>
                  </a:cubicBezTo>
                  <a:cubicBezTo>
                    <a:pt x="39762" y="15253"/>
                    <a:pt x="36898" y="17122"/>
                    <a:pt x="36898" y="18991"/>
                  </a:cubicBezTo>
                  <a:cubicBezTo>
                    <a:pt x="35466" y="20865"/>
                    <a:pt x="36898" y="20865"/>
                    <a:pt x="38330" y="22734"/>
                  </a:cubicBezTo>
                  <a:cubicBezTo>
                    <a:pt x="36898" y="20865"/>
                    <a:pt x="38330" y="26477"/>
                    <a:pt x="38330" y="26477"/>
                  </a:cubicBezTo>
                  <a:cubicBezTo>
                    <a:pt x="38330" y="26477"/>
                    <a:pt x="38330" y="26477"/>
                    <a:pt x="36898" y="28346"/>
                  </a:cubicBezTo>
                  <a:cubicBezTo>
                    <a:pt x="35466" y="30215"/>
                    <a:pt x="35466" y="28346"/>
                    <a:pt x="35466" y="32089"/>
                  </a:cubicBezTo>
                  <a:cubicBezTo>
                    <a:pt x="35466" y="33958"/>
                    <a:pt x="35466" y="37695"/>
                    <a:pt x="34028" y="37695"/>
                  </a:cubicBezTo>
                  <a:cubicBezTo>
                    <a:pt x="34028" y="39570"/>
                    <a:pt x="32596" y="37695"/>
                    <a:pt x="32596" y="37695"/>
                  </a:cubicBezTo>
                  <a:cubicBezTo>
                    <a:pt x="31164" y="39570"/>
                    <a:pt x="31164" y="39570"/>
                    <a:pt x="31164" y="41439"/>
                  </a:cubicBezTo>
                  <a:cubicBezTo>
                    <a:pt x="31164" y="41439"/>
                    <a:pt x="29732" y="43307"/>
                    <a:pt x="29732" y="43307"/>
                  </a:cubicBezTo>
                  <a:cubicBezTo>
                    <a:pt x="29732" y="43307"/>
                    <a:pt x="29732" y="43307"/>
                    <a:pt x="28300" y="43307"/>
                  </a:cubicBezTo>
                  <a:cubicBezTo>
                    <a:pt x="28300" y="43307"/>
                    <a:pt x="29732" y="45182"/>
                    <a:pt x="28300" y="45182"/>
                  </a:cubicBezTo>
                  <a:cubicBezTo>
                    <a:pt x="28300" y="47050"/>
                    <a:pt x="26868" y="48919"/>
                    <a:pt x="26868" y="52662"/>
                  </a:cubicBezTo>
                  <a:cubicBezTo>
                    <a:pt x="26868" y="54531"/>
                    <a:pt x="28300" y="54531"/>
                    <a:pt x="28300" y="58274"/>
                  </a:cubicBezTo>
                  <a:cubicBezTo>
                    <a:pt x="26868" y="60143"/>
                    <a:pt x="25436" y="63886"/>
                    <a:pt x="22566" y="63886"/>
                  </a:cubicBezTo>
                  <a:cubicBezTo>
                    <a:pt x="23998" y="65755"/>
                    <a:pt x="19702" y="65755"/>
                    <a:pt x="19702" y="65755"/>
                  </a:cubicBezTo>
                  <a:cubicBezTo>
                    <a:pt x="18270" y="65755"/>
                    <a:pt x="18270" y="67624"/>
                    <a:pt x="16838" y="67624"/>
                  </a:cubicBezTo>
                  <a:cubicBezTo>
                    <a:pt x="16838" y="67624"/>
                    <a:pt x="18270" y="69498"/>
                    <a:pt x="16838" y="69498"/>
                  </a:cubicBezTo>
                  <a:cubicBezTo>
                    <a:pt x="16838" y="69498"/>
                    <a:pt x="16838" y="71367"/>
                    <a:pt x="16838" y="71367"/>
                  </a:cubicBezTo>
                  <a:cubicBezTo>
                    <a:pt x="16838" y="71367"/>
                    <a:pt x="18270" y="73236"/>
                    <a:pt x="18270" y="73236"/>
                  </a:cubicBezTo>
                  <a:cubicBezTo>
                    <a:pt x="18270" y="75110"/>
                    <a:pt x="16838" y="73236"/>
                    <a:pt x="16838" y="73236"/>
                  </a:cubicBezTo>
                  <a:cubicBezTo>
                    <a:pt x="16838" y="75110"/>
                    <a:pt x="15406" y="76979"/>
                    <a:pt x="12537" y="76979"/>
                  </a:cubicBezTo>
                  <a:cubicBezTo>
                    <a:pt x="12537" y="76979"/>
                    <a:pt x="11105" y="75110"/>
                    <a:pt x="11105" y="75110"/>
                  </a:cubicBezTo>
                  <a:cubicBezTo>
                    <a:pt x="11105" y="75110"/>
                    <a:pt x="11105" y="80722"/>
                    <a:pt x="11105" y="80722"/>
                  </a:cubicBezTo>
                  <a:cubicBezTo>
                    <a:pt x="11105" y="84459"/>
                    <a:pt x="6809" y="80722"/>
                    <a:pt x="5377" y="82591"/>
                  </a:cubicBezTo>
                  <a:cubicBezTo>
                    <a:pt x="3939" y="84459"/>
                    <a:pt x="3939" y="86328"/>
                    <a:pt x="3939" y="88203"/>
                  </a:cubicBezTo>
                  <a:cubicBezTo>
                    <a:pt x="2507" y="88203"/>
                    <a:pt x="-356" y="86328"/>
                    <a:pt x="2507" y="90071"/>
                  </a:cubicBezTo>
                  <a:cubicBezTo>
                    <a:pt x="2507" y="90071"/>
                    <a:pt x="1075" y="90071"/>
                    <a:pt x="2507" y="90071"/>
                  </a:cubicBezTo>
                  <a:cubicBezTo>
                    <a:pt x="2507" y="90071"/>
                    <a:pt x="2507" y="91940"/>
                    <a:pt x="2507" y="91940"/>
                  </a:cubicBezTo>
                  <a:cubicBezTo>
                    <a:pt x="2507" y="91940"/>
                    <a:pt x="2507" y="91940"/>
                    <a:pt x="2507" y="90071"/>
                  </a:cubicBezTo>
                  <a:cubicBezTo>
                    <a:pt x="3939" y="90071"/>
                    <a:pt x="3939" y="91940"/>
                    <a:pt x="3939" y="91940"/>
                  </a:cubicBezTo>
                  <a:cubicBezTo>
                    <a:pt x="3939" y="91940"/>
                    <a:pt x="5377" y="91940"/>
                    <a:pt x="5377" y="91940"/>
                  </a:cubicBezTo>
                  <a:cubicBezTo>
                    <a:pt x="3939" y="93814"/>
                    <a:pt x="3939" y="93814"/>
                    <a:pt x="3939" y="93814"/>
                  </a:cubicBezTo>
                  <a:cubicBezTo>
                    <a:pt x="2507" y="93814"/>
                    <a:pt x="2507" y="93814"/>
                    <a:pt x="2507" y="95683"/>
                  </a:cubicBezTo>
                  <a:cubicBezTo>
                    <a:pt x="2507" y="93814"/>
                    <a:pt x="2507" y="93814"/>
                    <a:pt x="1075" y="93814"/>
                  </a:cubicBezTo>
                  <a:cubicBezTo>
                    <a:pt x="2507" y="95683"/>
                    <a:pt x="1075" y="97552"/>
                    <a:pt x="1075" y="99426"/>
                  </a:cubicBezTo>
                  <a:cubicBezTo>
                    <a:pt x="-356" y="97552"/>
                    <a:pt x="-356" y="99426"/>
                    <a:pt x="1075" y="101295"/>
                  </a:cubicBezTo>
                  <a:cubicBezTo>
                    <a:pt x="-356" y="103164"/>
                    <a:pt x="-356" y="105038"/>
                    <a:pt x="1075" y="106907"/>
                  </a:cubicBezTo>
                  <a:cubicBezTo>
                    <a:pt x="1075" y="106907"/>
                    <a:pt x="1075" y="105038"/>
                    <a:pt x="1075" y="105038"/>
                  </a:cubicBezTo>
                  <a:cubicBezTo>
                    <a:pt x="1075" y="105038"/>
                    <a:pt x="1075" y="106907"/>
                    <a:pt x="1075" y="106907"/>
                  </a:cubicBezTo>
                  <a:cubicBezTo>
                    <a:pt x="1075" y="105038"/>
                    <a:pt x="1075" y="105038"/>
                    <a:pt x="1075" y="105038"/>
                  </a:cubicBezTo>
                  <a:cubicBezTo>
                    <a:pt x="2507" y="106907"/>
                    <a:pt x="1075" y="110644"/>
                    <a:pt x="3939" y="108776"/>
                  </a:cubicBezTo>
                  <a:cubicBezTo>
                    <a:pt x="3939" y="108776"/>
                    <a:pt x="2507" y="108776"/>
                    <a:pt x="2507" y="108776"/>
                  </a:cubicBezTo>
                  <a:cubicBezTo>
                    <a:pt x="2507" y="108776"/>
                    <a:pt x="1075" y="108776"/>
                    <a:pt x="1075" y="110644"/>
                  </a:cubicBezTo>
                  <a:cubicBezTo>
                    <a:pt x="2507" y="110644"/>
                    <a:pt x="2507" y="110644"/>
                    <a:pt x="2507" y="112519"/>
                  </a:cubicBezTo>
                  <a:cubicBezTo>
                    <a:pt x="2507" y="112519"/>
                    <a:pt x="2507" y="110644"/>
                    <a:pt x="2507" y="110644"/>
                  </a:cubicBezTo>
                  <a:cubicBezTo>
                    <a:pt x="2507" y="112519"/>
                    <a:pt x="3939" y="112519"/>
                    <a:pt x="3939" y="114388"/>
                  </a:cubicBezTo>
                  <a:cubicBezTo>
                    <a:pt x="3939" y="114388"/>
                    <a:pt x="3939" y="114388"/>
                    <a:pt x="3939" y="112519"/>
                  </a:cubicBezTo>
                  <a:cubicBezTo>
                    <a:pt x="3939" y="114388"/>
                    <a:pt x="3939" y="114388"/>
                    <a:pt x="5377" y="114388"/>
                  </a:cubicBezTo>
                  <a:cubicBezTo>
                    <a:pt x="5377" y="114388"/>
                    <a:pt x="5377" y="114388"/>
                    <a:pt x="5377" y="114388"/>
                  </a:cubicBezTo>
                  <a:cubicBezTo>
                    <a:pt x="5377" y="114388"/>
                    <a:pt x="5377" y="116256"/>
                    <a:pt x="5377" y="116256"/>
                  </a:cubicBezTo>
                  <a:cubicBezTo>
                    <a:pt x="5377" y="116256"/>
                    <a:pt x="3939" y="114388"/>
                    <a:pt x="3939" y="116256"/>
                  </a:cubicBezTo>
                  <a:cubicBezTo>
                    <a:pt x="3939" y="116256"/>
                    <a:pt x="5377" y="118131"/>
                    <a:pt x="3939" y="120000"/>
                  </a:cubicBezTo>
                  <a:cubicBezTo>
                    <a:pt x="6809" y="116256"/>
                    <a:pt x="8241" y="120000"/>
                    <a:pt x="9673" y="118131"/>
                  </a:cubicBezTo>
                  <a:cubicBezTo>
                    <a:pt x="11105" y="118131"/>
                    <a:pt x="13969" y="116256"/>
                    <a:pt x="13969" y="114388"/>
                  </a:cubicBezTo>
                  <a:cubicBezTo>
                    <a:pt x="13969" y="112519"/>
                    <a:pt x="11105" y="110644"/>
                    <a:pt x="11105" y="110644"/>
                  </a:cubicBezTo>
                  <a:cubicBezTo>
                    <a:pt x="11105" y="110644"/>
                    <a:pt x="11105" y="110644"/>
                    <a:pt x="11105" y="110644"/>
                  </a:cubicBezTo>
                  <a:cubicBezTo>
                    <a:pt x="11105" y="110644"/>
                    <a:pt x="11105" y="108776"/>
                    <a:pt x="11105" y="108776"/>
                  </a:cubicBezTo>
                  <a:cubicBezTo>
                    <a:pt x="11105" y="108776"/>
                    <a:pt x="11105" y="110644"/>
                    <a:pt x="9673" y="110644"/>
                  </a:cubicBezTo>
                  <a:cubicBezTo>
                    <a:pt x="11105" y="108776"/>
                    <a:pt x="9673" y="106907"/>
                    <a:pt x="11105" y="106907"/>
                  </a:cubicBezTo>
                  <a:cubicBezTo>
                    <a:pt x="11105" y="110644"/>
                    <a:pt x="12537" y="108776"/>
                    <a:pt x="11105" y="105038"/>
                  </a:cubicBezTo>
                  <a:cubicBezTo>
                    <a:pt x="11105" y="105038"/>
                    <a:pt x="8241" y="105038"/>
                    <a:pt x="8241" y="105038"/>
                  </a:cubicBezTo>
                  <a:cubicBezTo>
                    <a:pt x="8241" y="105038"/>
                    <a:pt x="8241" y="105038"/>
                    <a:pt x="8241" y="105038"/>
                  </a:cubicBezTo>
                  <a:cubicBezTo>
                    <a:pt x="8241" y="105038"/>
                    <a:pt x="8241" y="105038"/>
                    <a:pt x="8241" y="105038"/>
                  </a:cubicBezTo>
                  <a:cubicBezTo>
                    <a:pt x="8241" y="105038"/>
                    <a:pt x="8241" y="105038"/>
                    <a:pt x="8241" y="105038"/>
                  </a:cubicBezTo>
                  <a:cubicBezTo>
                    <a:pt x="8241" y="105038"/>
                    <a:pt x="8241" y="103164"/>
                    <a:pt x="8241" y="103164"/>
                  </a:cubicBezTo>
                  <a:cubicBezTo>
                    <a:pt x="8241" y="101295"/>
                    <a:pt x="8241" y="101295"/>
                    <a:pt x="8241" y="99426"/>
                  </a:cubicBezTo>
                  <a:cubicBezTo>
                    <a:pt x="8241" y="101295"/>
                    <a:pt x="8241" y="101295"/>
                    <a:pt x="9673" y="101295"/>
                  </a:cubicBezTo>
                  <a:cubicBezTo>
                    <a:pt x="11105" y="97552"/>
                    <a:pt x="13969" y="97552"/>
                    <a:pt x="11105" y="93814"/>
                  </a:cubicBezTo>
                  <a:cubicBezTo>
                    <a:pt x="11105" y="93814"/>
                    <a:pt x="11105" y="95683"/>
                    <a:pt x="11105" y="95683"/>
                  </a:cubicBezTo>
                  <a:cubicBezTo>
                    <a:pt x="11105" y="93814"/>
                    <a:pt x="11105" y="93814"/>
                    <a:pt x="11105" y="95683"/>
                  </a:cubicBezTo>
                  <a:cubicBezTo>
                    <a:pt x="11105" y="93814"/>
                    <a:pt x="11105" y="91940"/>
                    <a:pt x="11105" y="91940"/>
                  </a:cubicBezTo>
                  <a:cubicBezTo>
                    <a:pt x="11105" y="93814"/>
                    <a:pt x="12537" y="93814"/>
                    <a:pt x="12537" y="93814"/>
                  </a:cubicBezTo>
                  <a:cubicBezTo>
                    <a:pt x="12537" y="93814"/>
                    <a:pt x="12537" y="93814"/>
                    <a:pt x="12537" y="95683"/>
                  </a:cubicBezTo>
                  <a:cubicBezTo>
                    <a:pt x="12537" y="95683"/>
                    <a:pt x="12537" y="93814"/>
                    <a:pt x="12537" y="93814"/>
                  </a:cubicBezTo>
                  <a:cubicBezTo>
                    <a:pt x="12537" y="93814"/>
                    <a:pt x="12537" y="95683"/>
                    <a:pt x="13969" y="93814"/>
                  </a:cubicBezTo>
                  <a:cubicBezTo>
                    <a:pt x="12537" y="95683"/>
                    <a:pt x="12537" y="95683"/>
                    <a:pt x="12537" y="95683"/>
                  </a:cubicBezTo>
                  <a:cubicBezTo>
                    <a:pt x="12537" y="95683"/>
                    <a:pt x="13969" y="95683"/>
                    <a:pt x="13969" y="95683"/>
                  </a:cubicBezTo>
                  <a:cubicBezTo>
                    <a:pt x="13969" y="95683"/>
                    <a:pt x="12537" y="95683"/>
                    <a:pt x="12537" y="95683"/>
                  </a:cubicBezTo>
                  <a:cubicBezTo>
                    <a:pt x="12537" y="95683"/>
                    <a:pt x="12537" y="95683"/>
                    <a:pt x="12537" y="95683"/>
                  </a:cubicBezTo>
                  <a:cubicBezTo>
                    <a:pt x="12537" y="95683"/>
                    <a:pt x="12537" y="95683"/>
                    <a:pt x="12537" y="95683"/>
                  </a:cubicBezTo>
                  <a:cubicBezTo>
                    <a:pt x="12537" y="95683"/>
                    <a:pt x="12537" y="97552"/>
                    <a:pt x="12537" y="97552"/>
                  </a:cubicBezTo>
                  <a:cubicBezTo>
                    <a:pt x="12537" y="97552"/>
                    <a:pt x="13969" y="97552"/>
                    <a:pt x="15406" y="97552"/>
                  </a:cubicBezTo>
                  <a:cubicBezTo>
                    <a:pt x="15406" y="97552"/>
                    <a:pt x="13969" y="97552"/>
                    <a:pt x="15406" y="97552"/>
                  </a:cubicBezTo>
                  <a:cubicBezTo>
                    <a:pt x="16838" y="97552"/>
                    <a:pt x="15406" y="95683"/>
                    <a:pt x="15406" y="95683"/>
                  </a:cubicBezTo>
                  <a:cubicBezTo>
                    <a:pt x="15406" y="93814"/>
                    <a:pt x="16838" y="93814"/>
                    <a:pt x="18270" y="91940"/>
                  </a:cubicBezTo>
                  <a:cubicBezTo>
                    <a:pt x="16838" y="93814"/>
                    <a:pt x="15406" y="93814"/>
                    <a:pt x="15406" y="95683"/>
                  </a:cubicBezTo>
                  <a:cubicBezTo>
                    <a:pt x="15406" y="93814"/>
                    <a:pt x="15406" y="93814"/>
                    <a:pt x="16838" y="93814"/>
                  </a:cubicBezTo>
                  <a:cubicBezTo>
                    <a:pt x="16838" y="95683"/>
                    <a:pt x="15406" y="95683"/>
                    <a:pt x="15406" y="95683"/>
                  </a:cubicBezTo>
                  <a:cubicBezTo>
                    <a:pt x="16838" y="91940"/>
                    <a:pt x="19702" y="93814"/>
                    <a:pt x="22566" y="91940"/>
                  </a:cubicBezTo>
                  <a:cubicBezTo>
                    <a:pt x="22566" y="91940"/>
                    <a:pt x="21134" y="91940"/>
                    <a:pt x="21134" y="91940"/>
                  </a:cubicBezTo>
                  <a:cubicBezTo>
                    <a:pt x="21134" y="91940"/>
                    <a:pt x="21134" y="91940"/>
                    <a:pt x="21134" y="90071"/>
                  </a:cubicBezTo>
                  <a:cubicBezTo>
                    <a:pt x="21134" y="90071"/>
                    <a:pt x="21134" y="90071"/>
                    <a:pt x="22566" y="90071"/>
                  </a:cubicBezTo>
                  <a:cubicBezTo>
                    <a:pt x="22566" y="90071"/>
                    <a:pt x="22566" y="90071"/>
                    <a:pt x="23998" y="90071"/>
                  </a:cubicBezTo>
                  <a:cubicBezTo>
                    <a:pt x="23998" y="90071"/>
                    <a:pt x="23998" y="91940"/>
                    <a:pt x="23998" y="91940"/>
                  </a:cubicBezTo>
                  <a:cubicBezTo>
                    <a:pt x="23998" y="91940"/>
                    <a:pt x="22566" y="91940"/>
                    <a:pt x="22566" y="91940"/>
                  </a:cubicBezTo>
                  <a:cubicBezTo>
                    <a:pt x="23998" y="91940"/>
                    <a:pt x="23998" y="91940"/>
                    <a:pt x="25436" y="91940"/>
                  </a:cubicBezTo>
                  <a:cubicBezTo>
                    <a:pt x="23998" y="90071"/>
                    <a:pt x="23998" y="90071"/>
                    <a:pt x="23998" y="90071"/>
                  </a:cubicBezTo>
                  <a:cubicBezTo>
                    <a:pt x="25436" y="90071"/>
                    <a:pt x="25436" y="90071"/>
                    <a:pt x="26868" y="91940"/>
                  </a:cubicBezTo>
                  <a:cubicBezTo>
                    <a:pt x="25436" y="91940"/>
                    <a:pt x="25436" y="91940"/>
                    <a:pt x="25436" y="91940"/>
                  </a:cubicBezTo>
                  <a:cubicBezTo>
                    <a:pt x="26868" y="91940"/>
                    <a:pt x="26868" y="91940"/>
                    <a:pt x="28300" y="90071"/>
                  </a:cubicBezTo>
                  <a:cubicBezTo>
                    <a:pt x="28300" y="90071"/>
                    <a:pt x="26868" y="90071"/>
                    <a:pt x="26868" y="90071"/>
                  </a:cubicBezTo>
                  <a:cubicBezTo>
                    <a:pt x="26868" y="90071"/>
                    <a:pt x="28300" y="90071"/>
                    <a:pt x="28300" y="90071"/>
                  </a:cubicBezTo>
                  <a:cubicBezTo>
                    <a:pt x="28300" y="88203"/>
                    <a:pt x="28300" y="90071"/>
                    <a:pt x="28300" y="88203"/>
                  </a:cubicBezTo>
                  <a:cubicBezTo>
                    <a:pt x="28300" y="90071"/>
                    <a:pt x="29732" y="90071"/>
                    <a:pt x="31164" y="90071"/>
                  </a:cubicBezTo>
                  <a:cubicBezTo>
                    <a:pt x="31164" y="90071"/>
                    <a:pt x="31164" y="90071"/>
                    <a:pt x="31164" y="90071"/>
                  </a:cubicBezTo>
                  <a:cubicBezTo>
                    <a:pt x="32596" y="91940"/>
                    <a:pt x="32596" y="88203"/>
                    <a:pt x="34028" y="88203"/>
                  </a:cubicBezTo>
                  <a:cubicBezTo>
                    <a:pt x="34028" y="88203"/>
                    <a:pt x="34028" y="88203"/>
                    <a:pt x="34028" y="88203"/>
                  </a:cubicBezTo>
                  <a:cubicBezTo>
                    <a:pt x="34028" y="86328"/>
                    <a:pt x="34028" y="86328"/>
                    <a:pt x="32596" y="84459"/>
                  </a:cubicBezTo>
                  <a:cubicBezTo>
                    <a:pt x="34028" y="84459"/>
                    <a:pt x="34028" y="86328"/>
                    <a:pt x="35466" y="84459"/>
                  </a:cubicBezTo>
                  <a:cubicBezTo>
                    <a:pt x="35466" y="86328"/>
                    <a:pt x="35466" y="86328"/>
                    <a:pt x="35466" y="86328"/>
                  </a:cubicBezTo>
                  <a:cubicBezTo>
                    <a:pt x="35466" y="86328"/>
                    <a:pt x="35466" y="86328"/>
                    <a:pt x="35466" y="86328"/>
                  </a:cubicBezTo>
                  <a:cubicBezTo>
                    <a:pt x="35466" y="86328"/>
                    <a:pt x="36898" y="86328"/>
                    <a:pt x="36898" y="84459"/>
                  </a:cubicBezTo>
                  <a:cubicBezTo>
                    <a:pt x="35466" y="84459"/>
                    <a:pt x="35466" y="82591"/>
                    <a:pt x="35466" y="80722"/>
                  </a:cubicBezTo>
                  <a:cubicBezTo>
                    <a:pt x="36898" y="82591"/>
                    <a:pt x="36898" y="82591"/>
                    <a:pt x="36898" y="84459"/>
                  </a:cubicBezTo>
                  <a:cubicBezTo>
                    <a:pt x="36898" y="82591"/>
                    <a:pt x="38330" y="82591"/>
                    <a:pt x="38330" y="82591"/>
                  </a:cubicBezTo>
                  <a:cubicBezTo>
                    <a:pt x="36898" y="84459"/>
                    <a:pt x="39762" y="84459"/>
                    <a:pt x="41194" y="82591"/>
                  </a:cubicBezTo>
                  <a:cubicBezTo>
                    <a:pt x="39762" y="86328"/>
                    <a:pt x="42626" y="88203"/>
                    <a:pt x="44058" y="84459"/>
                  </a:cubicBezTo>
                  <a:cubicBezTo>
                    <a:pt x="44058" y="82591"/>
                    <a:pt x="42626" y="80722"/>
                    <a:pt x="44058" y="78847"/>
                  </a:cubicBezTo>
                  <a:cubicBezTo>
                    <a:pt x="42626" y="80722"/>
                    <a:pt x="44058" y="82591"/>
                    <a:pt x="45495" y="80722"/>
                  </a:cubicBezTo>
                  <a:cubicBezTo>
                    <a:pt x="42626" y="82591"/>
                    <a:pt x="45495" y="84459"/>
                    <a:pt x="48359" y="84459"/>
                  </a:cubicBezTo>
                  <a:cubicBezTo>
                    <a:pt x="48359" y="84459"/>
                    <a:pt x="48359" y="80722"/>
                    <a:pt x="49791" y="80722"/>
                  </a:cubicBezTo>
                  <a:cubicBezTo>
                    <a:pt x="52656" y="80722"/>
                    <a:pt x="51223" y="84459"/>
                    <a:pt x="52656" y="80722"/>
                  </a:cubicBezTo>
                  <a:cubicBezTo>
                    <a:pt x="54088" y="80722"/>
                    <a:pt x="54088" y="78847"/>
                    <a:pt x="54088" y="76979"/>
                  </a:cubicBezTo>
                  <a:cubicBezTo>
                    <a:pt x="55525" y="76979"/>
                    <a:pt x="55525" y="75110"/>
                    <a:pt x="55525" y="75110"/>
                  </a:cubicBezTo>
                  <a:cubicBezTo>
                    <a:pt x="55525" y="76979"/>
                    <a:pt x="55525" y="80722"/>
                    <a:pt x="56957" y="78847"/>
                  </a:cubicBezTo>
                  <a:cubicBezTo>
                    <a:pt x="58389" y="76979"/>
                    <a:pt x="56957" y="75110"/>
                    <a:pt x="59821" y="75110"/>
                  </a:cubicBezTo>
                  <a:cubicBezTo>
                    <a:pt x="58389" y="73236"/>
                    <a:pt x="55525" y="69498"/>
                    <a:pt x="55525" y="67624"/>
                  </a:cubicBezTo>
                  <a:cubicBezTo>
                    <a:pt x="56957" y="69498"/>
                    <a:pt x="59821" y="75110"/>
                    <a:pt x="61253" y="76979"/>
                  </a:cubicBezTo>
                  <a:cubicBezTo>
                    <a:pt x="62685" y="76979"/>
                    <a:pt x="62685" y="73236"/>
                    <a:pt x="62685" y="71367"/>
                  </a:cubicBezTo>
                  <a:cubicBezTo>
                    <a:pt x="61253" y="71367"/>
                    <a:pt x="62685" y="67624"/>
                    <a:pt x="62685" y="65755"/>
                  </a:cubicBezTo>
                  <a:cubicBezTo>
                    <a:pt x="62685" y="65755"/>
                    <a:pt x="61253" y="63886"/>
                    <a:pt x="59821" y="62012"/>
                  </a:cubicBezTo>
                  <a:cubicBezTo>
                    <a:pt x="61253" y="63886"/>
                    <a:pt x="59821" y="62012"/>
                    <a:pt x="61253" y="62012"/>
                  </a:cubicBezTo>
                  <a:cubicBezTo>
                    <a:pt x="59821" y="62012"/>
                    <a:pt x="58389" y="60143"/>
                    <a:pt x="58389" y="60143"/>
                  </a:cubicBezTo>
                  <a:cubicBezTo>
                    <a:pt x="58389" y="60143"/>
                    <a:pt x="56957" y="60143"/>
                    <a:pt x="56957" y="60143"/>
                  </a:cubicBezTo>
                  <a:cubicBezTo>
                    <a:pt x="59821" y="60143"/>
                    <a:pt x="64117" y="56406"/>
                    <a:pt x="59821" y="54531"/>
                  </a:cubicBezTo>
                  <a:cubicBezTo>
                    <a:pt x="62685" y="56406"/>
                    <a:pt x="64117" y="52662"/>
                    <a:pt x="66987" y="54531"/>
                  </a:cubicBezTo>
                  <a:cubicBezTo>
                    <a:pt x="65555" y="54531"/>
                    <a:pt x="64117" y="54531"/>
                    <a:pt x="62685" y="54531"/>
                  </a:cubicBezTo>
                  <a:cubicBezTo>
                    <a:pt x="62685" y="56406"/>
                    <a:pt x="61253" y="58274"/>
                    <a:pt x="62685" y="56406"/>
                  </a:cubicBezTo>
                  <a:cubicBezTo>
                    <a:pt x="62685" y="58274"/>
                    <a:pt x="62685" y="58274"/>
                    <a:pt x="62685" y="58274"/>
                  </a:cubicBezTo>
                  <a:cubicBezTo>
                    <a:pt x="62685" y="58274"/>
                    <a:pt x="62685" y="56406"/>
                    <a:pt x="64117" y="56406"/>
                  </a:cubicBezTo>
                  <a:cubicBezTo>
                    <a:pt x="62685" y="58274"/>
                    <a:pt x="62685" y="58274"/>
                    <a:pt x="62685" y="58274"/>
                  </a:cubicBezTo>
                  <a:cubicBezTo>
                    <a:pt x="62685" y="58274"/>
                    <a:pt x="64117" y="56406"/>
                    <a:pt x="64117" y="56406"/>
                  </a:cubicBezTo>
                  <a:cubicBezTo>
                    <a:pt x="64117" y="58274"/>
                    <a:pt x="62685" y="58274"/>
                    <a:pt x="62685" y="60143"/>
                  </a:cubicBezTo>
                  <a:cubicBezTo>
                    <a:pt x="62685" y="60143"/>
                    <a:pt x="62685" y="60143"/>
                    <a:pt x="62685" y="60143"/>
                  </a:cubicBezTo>
                  <a:cubicBezTo>
                    <a:pt x="62685" y="60143"/>
                    <a:pt x="62685" y="60143"/>
                    <a:pt x="64117" y="60143"/>
                  </a:cubicBezTo>
                  <a:cubicBezTo>
                    <a:pt x="64117" y="60143"/>
                    <a:pt x="64117" y="60143"/>
                    <a:pt x="64117" y="60143"/>
                  </a:cubicBezTo>
                  <a:cubicBezTo>
                    <a:pt x="64117" y="60143"/>
                    <a:pt x="64117" y="62012"/>
                    <a:pt x="64117" y="62012"/>
                  </a:cubicBezTo>
                  <a:cubicBezTo>
                    <a:pt x="64117" y="62012"/>
                    <a:pt x="65555" y="63886"/>
                    <a:pt x="65555" y="62012"/>
                  </a:cubicBezTo>
                  <a:cubicBezTo>
                    <a:pt x="65555" y="63886"/>
                    <a:pt x="66987" y="67624"/>
                    <a:pt x="68419" y="67624"/>
                  </a:cubicBezTo>
                  <a:cubicBezTo>
                    <a:pt x="66987" y="69498"/>
                    <a:pt x="68419" y="67624"/>
                    <a:pt x="68419" y="69498"/>
                  </a:cubicBezTo>
                  <a:cubicBezTo>
                    <a:pt x="68419" y="67624"/>
                    <a:pt x="72715" y="65755"/>
                    <a:pt x="75585" y="65755"/>
                  </a:cubicBezTo>
                  <a:cubicBezTo>
                    <a:pt x="77017" y="65755"/>
                    <a:pt x="75585" y="67624"/>
                    <a:pt x="77017" y="69498"/>
                  </a:cubicBezTo>
                  <a:cubicBezTo>
                    <a:pt x="79881" y="69498"/>
                    <a:pt x="79881" y="65755"/>
                    <a:pt x="77017" y="67624"/>
                  </a:cubicBezTo>
                  <a:cubicBezTo>
                    <a:pt x="78449" y="67624"/>
                    <a:pt x="78449" y="65755"/>
                    <a:pt x="78449" y="65755"/>
                  </a:cubicBezTo>
                  <a:cubicBezTo>
                    <a:pt x="78449" y="65755"/>
                    <a:pt x="78449" y="65755"/>
                    <a:pt x="77017" y="65755"/>
                  </a:cubicBezTo>
                  <a:cubicBezTo>
                    <a:pt x="78449" y="63886"/>
                    <a:pt x="78449" y="63886"/>
                    <a:pt x="78449" y="63886"/>
                  </a:cubicBezTo>
                  <a:cubicBezTo>
                    <a:pt x="78449" y="63886"/>
                    <a:pt x="82745" y="60143"/>
                    <a:pt x="82745" y="62012"/>
                  </a:cubicBezTo>
                  <a:cubicBezTo>
                    <a:pt x="82745" y="62012"/>
                    <a:pt x="81313" y="63886"/>
                    <a:pt x="81313" y="65755"/>
                  </a:cubicBezTo>
                  <a:cubicBezTo>
                    <a:pt x="82745" y="67624"/>
                    <a:pt x="84177" y="65755"/>
                    <a:pt x="84177" y="67624"/>
                  </a:cubicBezTo>
                  <a:cubicBezTo>
                    <a:pt x="84177" y="67624"/>
                    <a:pt x="84177" y="67624"/>
                    <a:pt x="84177" y="67624"/>
                  </a:cubicBezTo>
                  <a:cubicBezTo>
                    <a:pt x="84177" y="65755"/>
                    <a:pt x="84177" y="65755"/>
                    <a:pt x="85614" y="63886"/>
                  </a:cubicBezTo>
                  <a:cubicBezTo>
                    <a:pt x="84177" y="63886"/>
                    <a:pt x="84177" y="63886"/>
                    <a:pt x="82745" y="62012"/>
                  </a:cubicBezTo>
                  <a:cubicBezTo>
                    <a:pt x="85614" y="62012"/>
                    <a:pt x="84177" y="63886"/>
                    <a:pt x="85614" y="63886"/>
                  </a:cubicBezTo>
                  <a:cubicBezTo>
                    <a:pt x="87046" y="63886"/>
                    <a:pt x="87046" y="60143"/>
                    <a:pt x="88478" y="62012"/>
                  </a:cubicBezTo>
                  <a:cubicBezTo>
                    <a:pt x="88478" y="60143"/>
                    <a:pt x="89910" y="60143"/>
                    <a:pt x="91342" y="60143"/>
                  </a:cubicBezTo>
                  <a:cubicBezTo>
                    <a:pt x="91342" y="60143"/>
                    <a:pt x="89910" y="62012"/>
                    <a:pt x="89910" y="62012"/>
                  </a:cubicBezTo>
                  <a:cubicBezTo>
                    <a:pt x="91342" y="62012"/>
                    <a:pt x="91342" y="62012"/>
                    <a:pt x="92774" y="62012"/>
                  </a:cubicBezTo>
                  <a:cubicBezTo>
                    <a:pt x="88478" y="63886"/>
                    <a:pt x="94206" y="63886"/>
                    <a:pt x="94206" y="63886"/>
                  </a:cubicBezTo>
                  <a:cubicBezTo>
                    <a:pt x="94206" y="63886"/>
                    <a:pt x="95644" y="63886"/>
                    <a:pt x="95644" y="63886"/>
                  </a:cubicBezTo>
                  <a:cubicBezTo>
                    <a:pt x="94206" y="63886"/>
                    <a:pt x="94206" y="63886"/>
                    <a:pt x="94206" y="63886"/>
                  </a:cubicBezTo>
                  <a:cubicBezTo>
                    <a:pt x="94206" y="62012"/>
                    <a:pt x="94206" y="62012"/>
                    <a:pt x="95644" y="60143"/>
                  </a:cubicBezTo>
                  <a:cubicBezTo>
                    <a:pt x="94206" y="60143"/>
                    <a:pt x="94206" y="60143"/>
                    <a:pt x="92774" y="60143"/>
                  </a:cubicBezTo>
                  <a:cubicBezTo>
                    <a:pt x="94206" y="60143"/>
                    <a:pt x="92774" y="60143"/>
                    <a:pt x="92774" y="58274"/>
                  </a:cubicBezTo>
                  <a:cubicBezTo>
                    <a:pt x="92774" y="58274"/>
                    <a:pt x="94206" y="58274"/>
                    <a:pt x="94206" y="60143"/>
                  </a:cubicBezTo>
                  <a:cubicBezTo>
                    <a:pt x="94206" y="62012"/>
                    <a:pt x="97076" y="60143"/>
                    <a:pt x="97076" y="58274"/>
                  </a:cubicBezTo>
                  <a:cubicBezTo>
                    <a:pt x="95644" y="60143"/>
                    <a:pt x="98508" y="60143"/>
                    <a:pt x="98508" y="62012"/>
                  </a:cubicBezTo>
                  <a:cubicBezTo>
                    <a:pt x="98508" y="62012"/>
                    <a:pt x="98508" y="62012"/>
                    <a:pt x="98508" y="62012"/>
                  </a:cubicBezTo>
                  <a:cubicBezTo>
                    <a:pt x="98508" y="63886"/>
                    <a:pt x="104236" y="60143"/>
                    <a:pt x="102804" y="58274"/>
                  </a:cubicBezTo>
                  <a:cubicBezTo>
                    <a:pt x="102804" y="58274"/>
                    <a:pt x="102804" y="60143"/>
                    <a:pt x="104236" y="60143"/>
                  </a:cubicBezTo>
                  <a:cubicBezTo>
                    <a:pt x="102804" y="60143"/>
                    <a:pt x="102804" y="60143"/>
                    <a:pt x="102804" y="62012"/>
                  </a:cubicBezTo>
                  <a:cubicBezTo>
                    <a:pt x="104236" y="60143"/>
                    <a:pt x="105674" y="58274"/>
                    <a:pt x="105674" y="58274"/>
                  </a:cubicBezTo>
                  <a:cubicBezTo>
                    <a:pt x="105674" y="58274"/>
                    <a:pt x="105674" y="58274"/>
                    <a:pt x="104236" y="58274"/>
                  </a:cubicBezTo>
                  <a:cubicBezTo>
                    <a:pt x="107106" y="56406"/>
                    <a:pt x="108538" y="60143"/>
                    <a:pt x="109970" y="56406"/>
                  </a:cubicBezTo>
                  <a:cubicBezTo>
                    <a:pt x="109970" y="56406"/>
                    <a:pt x="111402" y="52662"/>
                    <a:pt x="111402" y="52662"/>
                  </a:cubicBezTo>
                  <a:cubicBezTo>
                    <a:pt x="111402" y="52662"/>
                    <a:pt x="109970" y="52662"/>
                    <a:pt x="109970" y="52662"/>
                  </a:cubicBezTo>
                  <a:cubicBezTo>
                    <a:pt x="111402" y="50794"/>
                    <a:pt x="111402" y="52662"/>
                    <a:pt x="111402" y="52662"/>
                  </a:cubicBezTo>
                  <a:cubicBezTo>
                    <a:pt x="112834" y="52662"/>
                    <a:pt x="112834" y="52662"/>
                    <a:pt x="112834" y="52662"/>
                  </a:cubicBezTo>
                  <a:cubicBezTo>
                    <a:pt x="112834" y="50794"/>
                    <a:pt x="112834" y="50794"/>
                    <a:pt x="112834" y="50794"/>
                  </a:cubicBezTo>
                  <a:cubicBezTo>
                    <a:pt x="112834" y="50794"/>
                    <a:pt x="114266" y="50794"/>
                    <a:pt x="114266" y="52662"/>
                  </a:cubicBezTo>
                  <a:cubicBezTo>
                    <a:pt x="114266" y="52662"/>
                    <a:pt x="114266" y="52662"/>
                    <a:pt x="114266" y="52662"/>
                  </a:cubicBezTo>
                  <a:cubicBezTo>
                    <a:pt x="112834" y="48919"/>
                    <a:pt x="112834" y="50794"/>
                    <a:pt x="111402" y="50794"/>
                  </a:cubicBezTo>
                  <a:cubicBezTo>
                    <a:pt x="111402" y="48919"/>
                    <a:pt x="111402" y="50794"/>
                    <a:pt x="109970" y="48919"/>
                  </a:cubicBezTo>
                  <a:cubicBezTo>
                    <a:pt x="108538" y="47050"/>
                    <a:pt x="111402" y="48919"/>
                    <a:pt x="111402" y="48919"/>
                  </a:cubicBezTo>
                  <a:cubicBezTo>
                    <a:pt x="114266" y="48919"/>
                    <a:pt x="114266" y="48919"/>
                    <a:pt x="115703" y="47050"/>
                  </a:cubicBezTo>
                  <a:cubicBezTo>
                    <a:pt x="115703" y="45182"/>
                    <a:pt x="115703" y="43307"/>
                    <a:pt x="117135" y="41439"/>
                  </a:cubicBezTo>
                  <a:cubicBezTo>
                    <a:pt x="115703" y="45182"/>
                    <a:pt x="120000" y="39570"/>
                    <a:pt x="118567" y="45182"/>
                  </a:cubicBezTo>
                  <a:cubicBezTo>
                    <a:pt x="120000" y="45182"/>
                    <a:pt x="120000" y="43307"/>
                    <a:pt x="120000" y="4330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90" name="Shape 2590"/>
            <p:cNvSpPr/>
            <p:nvPr/>
          </p:nvSpPr>
          <p:spPr>
            <a:xfrm>
              <a:off x="3453755" y="2926584"/>
              <a:ext cx="2889418" cy="2318461"/>
            </a:xfrm>
            <a:custGeom>
              <a:avLst/>
              <a:gdLst/>
              <a:ahLst/>
              <a:cxnLst/>
              <a:rect l="0" t="0" r="0" b="0"/>
              <a:pathLst>
                <a:path w="120000" h="120000" extrusionOk="0">
                  <a:moveTo>
                    <a:pt x="120000" y="77932"/>
                  </a:moveTo>
                  <a:cubicBezTo>
                    <a:pt x="119327" y="76263"/>
                    <a:pt x="118661" y="77098"/>
                    <a:pt x="117988" y="76263"/>
                  </a:cubicBezTo>
                  <a:cubicBezTo>
                    <a:pt x="117316" y="76263"/>
                    <a:pt x="116650" y="75429"/>
                    <a:pt x="115977" y="74595"/>
                  </a:cubicBezTo>
                  <a:cubicBezTo>
                    <a:pt x="115977" y="74595"/>
                    <a:pt x="115977" y="75429"/>
                    <a:pt x="115305" y="75429"/>
                  </a:cubicBezTo>
                  <a:cubicBezTo>
                    <a:pt x="114638" y="74595"/>
                    <a:pt x="114638" y="74595"/>
                    <a:pt x="114638" y="74595"/>
                  </a:cubicBezTo>
                  <a:cubicBezTo>
                    <a:pt x="113966" y="73761"/>
                    <a:pt x="113294" y="72927"/>
                    <a:pt x="111955" y="72092"/>
                  </a:cubicBezTo>
                  <a:cubicBezTo>
                    <a:pt x="111955" y="72092"/>
                    <a:pt x="110616" y="72092"/>
                    <a:pt x="110616" y="72092"/>
                  </a:cubicBezTo>
                  <a:cubicBezTo>
                    <a:pt x="110616" y="71258"/>
                    <a:pt x="109272" y="71258"/>
                    <a:pt x="109272" y="71258"/>
                  </a:cubicBezTo>
                  <a:cubicBezTo>
                    <a:pt x="109272" y="71258"/>
                    <a:pt x="109272" y="70424"/>
                    <a:pt x="109272" y="69590"/>
                  </a:cubicBezTo>
                  <a:cubicBezTo>
                    <a:pt x="108605" y="68756"/>
                    <a:pt x="107933" y="68756"/>
                    <a:pt x="107261" y="68756"/>
                  </a:cubicBezTo>
                  <a:cubicBezTo>
                    <a:pt x="106594" y="68756"/>
                    <a:pt x="106594" y="68756"/>
                    <a:pt x="105922" y="68756"/>
                  </a:cubicBezTo>
                  <a:cubicBezTo>
                    <a:pt x="105250" y="67921"/>
                    <a:pt x="105250" y="67087"/>
                    <a:pt x="104583" y="67921"/>
                  </a:cubicBezTo>
                  <a:cubicBezTo>
                    <a:pt x="104583" y="67921"/>
                    <a:pt x="103911" y="71258"/>
                    <a:pt x="103911" y="71258"/>
                  </a:cubicBezTo>
                  <a:cubicBezTo>
                    <a:pt x="103911" y="71258"/>
                    <a:pt x="104583" y="72092"/>
                    <a:pt x="104583" y="72092"/>
                  </a:cubicBezTo>
                  <a:cubicBezTo>
                    <a:pt x="104583" y="72927"/>
                    <a:pt x="103911" y="72927"/>
                    <a:pt x="103911" y="72927"/>
                  </a:cubicBezTo>
                  <a:cubicBezTo>
                    <a:pt x="103238" y="73761"/>
                    <a:pt x="103238" y="73761"/>
                    <a:pt x="103238" y="74595"/>
                  </a:cubicBezTo>
                  <a:cubicBezTo>
                    <a:pt x="103238" y="74595"/>
                    <a:pt x="103238" y="75429"/>
                    <a:pt x="103238" y="75429"/>
                  </a:cubicBezTo>
                  <a:cubicBezTo>
                    <a:pt x="103238" y="75429"/>
                    <a:pt x="102572" y="75429"/>
                    <a:pt x="102572" y="76263"/>
                  </a:cubicBezTo>
                  <a:cubicBezTo>
                    <a:pt x="102572" y="76263"/>
                    <a:pt x="103238" y="76263"/>
                    <a:pt x="103238" y="77098"/>
                  </a:cubicBezTo>
                  <a:cubicBezTo>
                    <a:pt x="103238" y="76263"/>
                    <a:pt x="103238" y="78766"/>
                    <a:pt x="103238" y="77932"/>
                  </a:cubicBezTo>
                  <a:cubicBezTo>
                    <a:pt x="103238" y="78766"/>
                    <a:pt x="104583" y="78766"/>
                    <a:pt x="105250" y="79600"/>
                  </a:cubicBezTo>
                  <a:cubicBezTo>
                    <a:pt x="105250" y="79600"/>
                    <a:pt x="106594" y="79600"/>
                    <a:pt x="106594" y="81269"/>
                  </a:cubicBezTo>
                  <a:cubicBezTo>
                    <a:pt x="106594" y="81269"/>
                    <a:pt x="106594" y="82103"/>
                    <a:pt x="106594" y="82103"/>
                  </a:cubicBezTo>
                  <a:cubicBezTo>
                    <a:pt x="106594" y="82103"/>
                    <a:pt x="105922" y="82937"/>
                    <a:pt x="105922" y="82937"/>
                  </a:cubicBezTo>
                  <a:cubicBezTo>
                    <a:pt x="105922" y="83771"/>
                    <a:pt x="105922" y="83771"/>
                    <a:pt x="105922" y="84600"/>
                  </a:cubicBezTo>
                  <a:cubicBezTo>
                    <a:pt x="105922" y="85434"/>
                    <a:pt x="104583" y="85434"/>
                    <a:pt x="103911" y="84600"/>
                  </a:cubicBezTo>
                  <a:cubicBezTo>
                    <a:pt x="103911" y="84600"/>
                    <a:pt x="103238" y="84600"/>
                    <a:pt x="102572" y="85434"/>
                  </a:cubicBezTo>
                  <a:cubicBezTo>
                    <a:pt x="102572" y="85434"/>
                    <a:pt x="103238" y="86268"/>
                    <a:pt x="103238" y="86268"/>
                  </a:cubicBezTo>
                  <a:cubicBezTo>
                    <a:pt x="103238" y="87102"/>
                    <a:pt x="102572" y="86268"/>
                    <a:pt x="102572" y="87102"/>
                  </a:cubicBezTo>
                  <a:cubicBezTo>
                    <a:pt x="102572" y="87936"/>
                    <a:pt x="103238" y="87102"/>
                    <a:pt x="103238" y="87936"/>
                  </a:cubicBezTo>
                  <a:cubicBezTo>
                    <a:pt x="103238" y="88771"/>
                    <a:pt x="103238" y="89605"/>
                    <a:pt x="102572" y="90439"/>
                  </a:cubicBezTo>
                  <a:cubicBezTo>
                    <a:pt x="101900" y="90439"/>
                    <a:pt x="101900" y="89605"/>
                    <a:pt x="101227" y="88771"/>
                  </a:cubicBezTo>
                  <a:cubicBezTo>
                    <a:pt x="99888" y="87936"/>
                    <a:pt x="97205" y="88771"/>
                    <a:pt x="99888" y="87936"/>
                  </a:cubicBezTo>
                  <a:cubicBezTo>
                    <a:pt x="99216" y="87102"/>
                    <a:pt x="98550" y="87936"/>
                    <a:pt x="97877" y="87102"/>
                  </a:cubicBezTo>
                  <a:cubicBezTo>
                    <a:pt x="97205" y="87102"/>
                    <a:pt x="96538" y="85434"/>
                    <a:pt x="97205" y="85434"/>
                  </a:cubicBezTo>
                  <a:cubicBezTo>
                    <a:pt x="96538" y="84600"/>
                    <a:pt x="95866" y="85434"/>
                    <a:pt x="95194" y="84600"/>
                  </a:cubicBezTo>
                  <a:cubicBezTo>
                    <a:pt x="95194" y="84600"/>
                    <a:pt x="94527" y="83771"/>
                    <a:pt x="94527" y="82937"/>
                  </a:cubicBezTo>
                  <a:cubicBezTo>
                    <a:pt x="93855" y="81269"/>
                    <a:pt x="95866" y="80434"/>
                    <a:pt x="95194" y="77932"/>
                  </a:cubicBezTo>
                  <a:cubicBezTo>
                    <a:pt x="94527" y="76263"/>
                    <a:pt x="93183" y="75429"/>
                    <a:pt x="93855" y="73761"/>
                  </a:cubicBezTo>
                  <a:cubicBezTo>
                    <a:pt x="93855" y="73761"/>
                    <a:pt x="94527" y="72927"/>
                    <a:pt x="94527" y="72927"/>
                  </a:cubicBezTo>
                  <a:cubicBezTo>
                    <a:pt x="94527" y="72092"/>
                    <a:pt x="93855" y="71258"/>
                    <a:pt x="93183" y="70424"/>
                  </a:cubicBezTo>
                  <a:cubicBezTo>
                    <a:pt x="92516" y="69590"/>
                    <a:pt x="91844" y="69590"/>
                    <a:pt x="91172" y="68756"/>
                  </a:cubicBezTo>
                  <a:cubicBezTo>
                    <a:pt x="91172" y="68756"/>
                    <a:pt x="91172" y="67921"/>
                    <a:pt x="91172" y="67921"/>
                  </a:cubicBezTo>
                  <a:cubicBezTo>
                    <a:pt x="90505" y="67087"/>
                    <a:pt x="89833" y="67921"/>
                    <a:pt x="89833" y="67921"/>
                  </a:cubicBezTo>
                  <a:cubicBezTo>
                    <a:pt x="88488" y="67087"/>
                    <a:pt x="89833" y="67087"/>
                    <a:pt x="89833" y="65419"/>
                  </a:cubicBezTo>
                  <a:cubicBezTo>
                    <a:pt x="88488" y="64585"/>
                    <a:pt x="87822" y="65419"/>
                    <a:pt x="86477" y="65419"/>
                  </a:cubicBezTo>
                  <a:cubicBezTo>
                    <a:pt x="85811" y="65419"/>
                    <a:pt x="84466" y="63751"/>
                    <a:pt x="83800" y="62916"/>
                  </a:cubicBezTo>
                  <a:cubicBezTo>
                    <a:pt x="83127" y="62916"/>
                    <a:pt x="82455" y="61248"/>
                    <a:pt x="81788" y="61248"/>
                  </a:cubicBezTo>
                  <a:cubicBezTo>
                    <a:pt x="81116" y="60414"/>
                    <a:pt x="80444" y="60414"/>
                    <a:pt x="79777" y="59585"/>
                  </a:cubicBezTo>
                  <a:cubicBezTo>
                    <a:pt x="79777" y="59585"/>
                    <a:pt x="79777" y="57917"/>
                    <a:pt x="79777" y="57083"/>
                  </a:cubicBezTo>
                  <a:cubicBezTo>
                    <a:pt x="80444" y="56248"/>
                    <a:pt x="80444" y="57083"/>
                    <a:pt x="81116" y="56248"/>
                  </a:cubicBezTo>
                  <a:cubicBezTo>
                    <a:pt x="81116" y="55414"/>
                    <a:pt x="80444" y="53746"/>
                    <a:pt x="80444" y="53746"/>
                  </a:cubicBezTo>
                  <a:cubicBezTo>
                    <a:pt x="80444" y="52912"/>
                    <a:pt x="81788" y="52078"/>
                    <a:pt x="82455" y="52078"/>
                  </a:cubicBezTo>
                  <a:cubicBezTo>
                    <a:pt x="83800" y="50409"/>
                    <a:pt x="83800" y="49575"/>
                    <a:pt x="85138" y="47907"/>
                  </a:cubicBezTo>
                  <a:cubicBezTo>
                    <a:pt x="85811" y="47072"/>
                    <a:pt x="86477" y="46238"/>
                    <a:pt x="85811" y="45404"/>
                  </a:cubicBezTo>
                  <a:cubicBezTo>
                    <a:pt x="85811" y="44570"/>
                    <a:pt x="85138" y="42901"/>
                    <a:pt x="84466" y="42067"/>
                  </a:cubicBezTo>
                  <a:cubicBezTo>
                    <a:pt x="84466" y="41233"/>
                    <a:pt x="85138" y="42067"/>
                    <a:pt x="84466" y="41233"/>
                  </a:cubicBezTo>
                  <a:cubicBezTo>
                    <a:pt x="82455" y="40399"/>
                    <a:pt x="79777" y="42901"/>
                    <a:pt x="78433" y="43736"/>
                  </a:cubicBezTo>
                  <a:cubicBezTo>
                    <a:pt x="77094" y="44570"/>
                    <a:pt x="77094" y="45404"/>
                    <a:pt x="75083" y="44570"/>
                  </a:cubicBezTo>
                  <a:cubicBezTo>
                    <a:pt x="73072" y="44570"/>
                    <a:pt x="73072" y="43736"/>
                    <a:pt x="71061" y="44570"/>
                  </a:cubicBezTo>
                  <a:cubicBezTo>
                    <a:pt x="70388" y="44570"/>
                    <a:pt x="68377" y="45404"/>
                    <a:pt x="68377" y="45404"/>
                  </a:cubicBezTo>
                  <a:cubicBezTo>
                    <a:pt x="67711" y="46238"/>
                    <a:pt x="68377" y="46238"/>
                    <a:pt x="69050" y="47072"/>
                  </a:cubicBezTo>
                  <a:cubicBezTo>
                    <a:pt x="69722" y="47907"/>
                    <a:pt x="69722" y="47907"/>
                    <a:pt x="69722" y="48741"/>
                  </a:cubicBezTo>
                  <a:cubicBezTo>
                    <a:pt x="69050" y="48741"/>
                    <a:pt x="68377" y="50409"/>
                    <a:pt x="67711" y="50409"/>
                  </a:cubicBezTo>
                  <a:cubicBezTo>
                    <a:pt x="67038" y="50409"/>
                    <a:pt x="65027" y="50409"/>
                    <a:pt x="64355" y="49575"/>
                  </a:cubicBezTo>
                  <a:cubicBezTo>
                    <a:pt x="64355" y="49575"/>
                    <a:pt x="64355" y="48741"/>
                    <a:pt x="64355" y="48741"/>
                  </a:cubicBezTo>
                  <a:cubicBezTo>
                    <a:pt x="64355" y="47907"/>
                    <a:pt x="63688" y="47907"/>
                    <a:pt x="63688" y="47072"/>
                  </a:cubicBezTo>
                  <a:cubicBezTo>
                    <a:pt x="63016" y="47072"/>
                    <a:pt x="63688" y="47072"/>
                    <a:pt x="63016" y="46238"/>
                  </a:cubicBezTo>
                  <a:cubicBezTo>
                    <a:pt x="63016" y="46238"/>
                    <a:pt x="62344" y="47072"/>
                    <a:pt x="62344" y="47072"/>
                  </a:cubicBezTo>
                  <a:cubicBezTo>
                    <a:pt x="61005" y="46238"/>
                    <a:pt x="61005" y="44570"/>
                    <a:pt x="61005" y="42901"/>
                  </a:cubicBezTo>
                  <a:cubicBezTo>
                    <a:pt x="60333" y="41233"/>
                    <a:pt x="60333" y="42067"/>
                    <a:pt x="59666" y="42067"/>
                  </a:cubicBezTo>
                  <a:cubicBezTo>
                    <a:pt x="58994" y="42067"/>
                    <a:pt x="58322" y="42067"/>
                    <a:pt x="58322" y="41233"/>
                  </a:cubicBezTo>
                  <a:cubicBezTo>
                    <a:pt x="57655" y="41233"/>
                    <a:pt x="58322" y="41233"/>
                    <a:pt x="57655" y="40399"/>
                  </a:cubicBezTo>
                  <a:cubicBezTo>
                    <a:pt x="56983" y="40399"/>
                    <a:pt x="56983" y="40399"/>
                    <a:pt x="56983" y="39565"/>
                  </a:cubicBezTo>
                  <a:cubicBezTo>
                    <a:pt x="56311" y="39565"/>
                    <a:pt x="56311" y="38730"/>
                    <a:pt x="55644" y="38730"/>
                  </a:cubicBezTo>
                  <a:cubicBezTo>
                    <a:pt x="54972" y="37896"/>
                    <a:pt x="54300" y="37896"/>
                    <a:pt x="52961" y="37062"/>
                  </a:cubicBezTo>
                  <a:cubicBezTo>
                    <a:pt x="52288" y="36228"/>
                    <a:pt x="51622" y="36228"/>
                    <a:pt x="50277" y="36228"/>
                  </a:cubicBezTo>
                  <a:cubicBezTo>
                    <a:pt x="50950" y="33731"/>
                    <a:pt x="52961" y="33731"/>
                    <a:pt x="53633" y="32063"/>
                  </a:cubicBezTo>
                  <a:cubicBezTo>
                    <a:pt x="54300" y="31228"/>
                    <a:pt x="54300" y="30394"/>
                    <a:pt x="54300" y="29560"/>
                  </a:cubicBezTo>
                  <a:cubicBezTo>
                    <a:pt x="54972" y="28726"/>
                    <a:pt x="55644" y="27892"/>
                    <a:pt x="55644" y="27057"/>
                  </a:cubicBezTo>
                  <a:cubicBezTo>
                    <a:pt x="56311" y="25389"/>
                    <a:pt x="54972" y="23721"/>
                    <a:pt x="53633" y="23721"/>
                  </a:cubicBezTo>
                  <a:cubicBezTo>
                    <a:pt x="52288" y="22887"/>
                    <a:pt x="52288" y="23721"/>
                    <a:pt x="50950" y="24555"/>
                  </a:cubicBezTo>
                  <a:cubicBezTo>
                    <a:pt x="50277" y="24555"/>
                    <a:pt x="48938" y="23721"/>
                    <a:pt x="48266" y="24555"/>
                  </a:cubicBezTo>
                  <a:cubicBezTo>
                    <a:pt x="47600" y="24555"/>
                    <a:pt x="46255" y="25389"/>
                    <a:pt x="45588" y="26223"/>
                  </a:cubicBezTo>
                  <a:cubicBezTo>
                    <a:pt x="44916" y="26223"/>
                    <a:pt x="44916" y="27892"/>
                    <a:pt x="44244" y="27892"/>
                  </a:cubicBezTo>
                  <a:cubicBezTo>
                    <a:pt x="43577" y="27892"/>
                    <a:pt x="41566" y="28726"/>
                    <a:pt x="41566" y="27892"/>
                  </a:cubicBezTo>
                  <a:cubicBezTo>
                    <a:pt x="40894" y="27892"/>
                    <a:pt x="41566" y="25389"/>
                    <a:pt x="41566" y="24555"/>
                  </a:cubicBezTo>
                  <a:cubicBezTo>
                    <a:pt x="41566" y="22052"/>
                    <a:pt x="35533" y="19550"/>
                    <a:pt x="36872" y="16213"/>
                  </a:cubicBezTo>
                  <a:cubicBezTo>
                    <a:pt x="37544" y="14545"/>
                    <a:pt x="38211" y="15379"/>
                    <a:pt x="38211" y="13710"/>
                  </a:cubicBezTo>
                  <a:cubicBezTo>
                    <a:pt x="38211" y="12876"/>
                    <a:pt x="36872" y="10379"/>
                    <a:pt x="36200" y="9545"/>
                  </a:cubicBezTo>
                  <a:cubicBezTo>
                    <a:pt x="35533" y="7877"/>
                    <a:pt x="35533" y="5374"/>
                    <a:pt x="34861" y="3706"/>
                  </a:cubicBezTo>
                  <a:cubicBezTo>
                    <a:pt x="34188" y="2872"/>
                    <a:pt x="34188" y="369"/>
                    <a:pt x="33522" y="369"/>
                  </a:cubicBezTo>
                  <a:cubicBezTo>
                    <a:pt x="32850" y="-464"/>
                    <a:pt x="28827" y="369"/>
                    <a:pt x="27483" y="369"/>
                  </a:cubicBezTo>
                  <a:cubicBezTo>
                    <a:pt x="26144" y="1203"/>
                    <a:pt x="24805" y="2037"/>
                    <a:pt x="24805" y="4540"/>
                  </a:cubicBezTo>
                  <a:cubicBezTo>
                    <a:pt x="24805" y="6208"/>
                    <a:pt x="24805" y="9545"/>
                    <a:pt x="24133" y="10379"/>
                  </a:cubicBezTo>
                  <a:cubicBezTo>
                    <a:pt x="22794" y="12876"/>
                    <a:pt x="21450" y="11213"/>
                    <a:pt x="19438" y="12042"/>
                  </a:cubicBezTo>
                  <a:cubicBezTo>
                    <a:pt x="14750" y="12876"/>
                    <a:pt x="12066" y="17047"/>
                    <a:pt x="9383" y="22052"/>
                  </a:cubicBezTo>
                  <a:cubicBezTo>
                    <a:pt x="8044" y="23721"/>
                    <a:pt x="7372" y="26223"/>
                    <a:pt x="6033" y="27892"/>
                  </a:cubicBezTo>
                  <a:cubicBezTo>
                    <a:pt x="5361" y="27892"/>
                    <a:pt x="4694" y="28726"/>
                    <a:pt x="4022" y="28726"/>
                  </a:cubicBezTo>
                  <a:cubicBezTo>
                    <a:pt x="2683" y="28726"/>
                    <a:pt x="2011" y="27892"/>
                    <a:pt x="1338" y="29560"/>
                  </a:cubicBezTo>
                  <a:cubicBezTo>
                    <a:pt x="672" y="30394"/>
                    <a:pt x="1338" y="32063"/>
                    <a:pt x="1338" y="32897"/>
                  </a:cubicBezTo>
                  <a:cubicBezTo>
                    <a:pt x="1338" y="34565"/>
                    <a:pt x="0" y="35399"/>
                    <a:pt x="0" y="36228"/>
                  </a:cubicBezTo>
                  <a:cubicBezTo>
                    <a:pt x="0" y="37896"/>
                    <a:pt x="1338" y="40399"/>
                    <a:pt x="1338" y="42067"/>
                  </a:cubicBezTo>
                  <a:cubicBezTo>
                    <a:pt x="1338" y="43736"/>
                    <a:pt x="672" y="44570"/>
                    <a:pt x="2011" y="44570"/>
                  </a:cubicBezTo>
                  <a:cubicBezTo>
                    <a:pt x="2011" y="44570"/>
                    <a:pt x="2683" y="44570"/>
                    <a:pt x="2683" y="44570"/>
                  </a:cubicBezTo>
                  <a:cubicBezTo>
                    <a:pt x="4022" y="43736"/>
                    <a:pt x="4022" y="44570"/>
                    <a:pt x="5361" y="43736"/>
                  </a:cubicBezTo>
                  <a:cubicBezTo>
                    <a:pt x="6033" y="43736"/>
                    <a:pt x="6033" y="42901"/>
                    <a:pt x="7372" y="42901"/>
                  </a:cubicBezTo>
                  <a:cubicBezTo>
                    <a:pt x="9383" y="42901"/>
                    <a:pt x="12066" y="42067"/>
                    <a:pt x="14077" y="42901"/>
                  </a:cubicBezTo>
                  <a:cubicBezTo>
                    <a:pt x="14750" y="43736"/>
                    <a:pt x="16088" y="44570"/>
                    <a:pt x="16761" y="44570"/>
                  </a:cubicBezTo>
                  <a:cubicBezTo>
                    <a:pt x="17427" y="44570"/>
                    <a:pt x="18100" y="44570"/>
                    <a:pt x="18772" y="44570"/>
                  </a:cubicBezTo>
                  <a:cubicBezTo>
                    <a:pt x="19438" y="44570"/>
                    <a:pt x="18772" y="44570"/>
                    <a:pt x="20111" y="45404"/>
                  </a:cubicBezTo>
                  <a:cubicBezTo>
                    <a:pt x="21450" y="47072"/>
                    <a:pt x="23461" y="49575"/>
                    <a:pt x="25472" y="50409"/>
                  </a:cubicBezTo>
                  <a:cubicBezTo>
                    <a:pt x="26144" y="51243"/>
                    <a:pt x="27483" y="51243"/>
                    <a:pt x="28155" y="52078"/>
                  </a:cubicBezTo>
                  <a:cubicBezTo>
                    <a:pt x="28155" y="52078"/>
                    <a:pt x="28155" y="52912"/>
                    <a:pt x="28827" y="52912"/>
                  </a:cubicBezTo>
                  <a:cubicBezTo>
                    <a:pt x="28827" y="53746"/>
                    <a:pt x="29494" y="53746"/>
                    <a:pt x="30166" y="53746"/>
                  </a:cubicBezTo>
                  <a:cubicBezTo>
                    <a:pt x="32177" y="54580"/>
                    <a:pt x="31511" y="52912"/>
                    <a:pt x="31511" y="51243"/>
                  </a:cubicBezTo>
                  <a:cubicBezTo>
                    <a:pt x="31511" y="50409"/>
                    <a:pt x="31511" y="49575"/>
                    <a:pt x="31511" y="48741"/>
                  </a:cubicBezTo>
                  <a:cubicBezTo>
                    <a:pt x="32177" y="46238"/>
                    <a:pt x="30838" y="42901"/>
                    <a:pt x="34188" y="44570"/>
                  </a:cubicBezTo>
                  <a:cubicBezTo>
                    <a:pt x="36200" y="45404"/>
                    <a:pt x="37544" y="47072"/>
                    <a:pt x="39555" y="48741"/>
                  </a:cubicBezTo>
                  <a:cubicBezTo>
                    <a:pt x="40222" y="48741"/>
                    <a:pt x="40222" y="48741"/>
                    <a:pt x="40894" y="47907"/>
                  </a:cubicBezTo>
                  <a:cubicBezTo>
                    <a:pt x="40894" y="47907"/>
                    <a:pt x="41566" y="46238"/>
                    <a:pt x="41566" y="46238"/>
                  </a:cubicBezTo>
                  <a:cubicBezTo>
                    <a:pt x="42233" y="46238"/>
                    <a:pt x="42233" y="47072"/>
                    <a:pt x="42905" y="47072"/>
                  </a:cubicBezTo>
                  <a:cubicBezTo>
                    <a:pt x="43577" y="47072"/>
                    <a:pt x="44244" y="47072"/>
                    <a:pt x="44244" y="47072"/>
                  </a:cubicBezTo>
                  <a:cubicBezTo>
                    <a:pt x="44916" y="47072"/>
                    <a:pt x="44916" y="46238"/>
                    <a:pt x="44916" y="45404"/>
                  </a:cubicBezTo>
                  <a:cubicBezTo>
                    <a:pt x="45588" y="45404"/>
                    <a:pt x="46255" y="46238"/>
                    <a:pt x="46255" y="46238"/>
                  </a:cubicBezTo>
                  <a:cubicBezTo>
                    <a:pt x="47600" y="47072"/>
                    <a:pt x="47600" y="47907"/>
                    <a:pt x="48938" y="48741"/>
                  </a:cubicBezTo>
                  <a:cubicBezTo>
                    <a:pt x="49611" y="50409"/>
                    <a:pt x="50277" y="51243"/>
                    <a:pt x="51622" y="52912"/>
                  </a:cubicBezTo>
                  <a:cubicBezTo>
                    <a:pt x="52961" y="54580"/>
                    <a:pt x="54972" y="54580"/>
                    <a:pt x="55644" y="56248"/>
                  </a:cubicBezTo>
                  <a:cubicBezTo>
                    <a:pt x="55644" y="55414"/>
                    <a:pt x="54972" y="54580"/>
                    <a:pt x="54972" y="53746"/>
                  </a:cubicBezTo>
                  <a:cubicBezTo>
                    <a:pt x="54972" y="51243"/>
                    <a:pt x="56311" y="54580"/>
                    <a:pt x="56983" y="54580"/>
                  </a:cubicBezTo>
                  <a:cubicBezTo>
                    <a:pt x="57655" y="55414"/>
                    <a:pt x="58322" y="54580"/>
                    <a:pt x="58994" y="55414"/>
                  </a:cubicBezTo>
                  <a:cubicBezTo>
                    <a:pt x="58994" y="56248"/>
                    <a:pt x="58994" y="57083"/>
                    <a:pt x="58994" y="57083"/>
                  </a:cubicBezTo>
                  <a:cubicBezTo>
                    <a:pt x="59666" y="57917"/>
                    <a:pt x="60333" y="57917"/>
                    <a:pt x="61005" y="57917"/>
                  </a:cubicBezTo>
                  <a:cubicBezTo>
                    <a:pt x="63016" y="59585"/>
                    <a:pt x="65027" y="61248"/>
                    <a:pt x="67038" y="62916"/>
                  </a:cubicBezTo>
                  <a:cubicBezTo>
                    <a:pt x="67711" y="63751"/>
                    <a:pt x="67711" y="64585"/>
                    <a:pt x="68377" y="63751"/>
                  </a:cubicBezTo>
                  <a:cubicBezTo>
                    <a:pt x="68377" y="62916"/>
                    <a:pt x="68377" y="61248"/>
                    <a:pt x="69050" y="62082"/>
                  </a:cubicBezTo>
                  <a:cubicBezTo>
                    <a:pt x="69722" y="62082"/>
                    <a:pt x="69722" y="63751"/>
                    <a:pt x="69722" y="64585"/>
                  </a:cubicBezTo>
                  <a:cubicBezTo>
                    <a:pt x="70388" y="65419"/>
                    <a:pt x="70388" y="65419"/>
                    <a:pt x="71061" y="65419"/>
                  </a:cubicBezTo>
                  <a:cubicBezTo>
                    <a:pt x="71733" y="66253"/>
                    <a:pt x="72400" y="66253"/>
                    <a:pt x="72400" y="67087"/>
                  </a:cubicBezTo>
                  <a:cubicBezTo>
                    <a:pt x="73744" y="67921"/>
                    <a:pt x="73072" y="67921"/>
                    <a:pt x="73072" y="68756"/>
                  </a:cubicBezTo>
                  <a:cubicBezTo>
                    <a:pt x="73072" y="70424"/>
                    <a:pt x="73072" y="70424"/>
                    <a:pt x="73744" y="71258"/>
                  </a:cubicBezTo>
                  <a:cubicBezTo>
                    <a:pt x="73744" y="71258"/>
                    <a:pt x="74411" y="72092"/>
                    <a:pt x="74411" y="72927"/>
                  </a:cubicBezTo>
                  <a:cubicBezTo>
                    <a:pt x="74411" y="73761"/>
                    <a:pt x="73744" y="72927"/>
                    <a:pt x="73744" y="74595"/>
                  </a:cubicBezTo>
                  <a:cubicBezTo>
                    <a:pt x="73744" y="74595"/>
                    <a:pt x="75083" y="75429"/>
                    <a:pt x="75083" y="76263"/>
                  </a:cubicBezTo>
                  <a:cubicBezTo>
                    <a:pt x="75755" y="77098"/>
                    <a:pt x="75755" y="77098"/>
                    <a:pt x="75755" y="77932"/>
                  </a:cubicBezTo>
                  <a:cubicBezTo>
                    <a:pt x="76422" y="78766"/>
                    <a:pt x="77094" y="78766"/>
                    <a:pt x="77094" y="79600"/>
                  </a:cubicBezTo>
                  <a:cubicBezTo>
                    <a:pt x="76422" y="80434"/>
                    <a:pt x="76422" y="81269"/>
                    <a:pt x="76422" y="82103"/>
                  </a:cubicBezTo>
                  <a:cubicBezTo>
                    <a:pt x="77094" y="84600"/>
                    <a:pt x="75755" y="82103"/>
                    <a:pt x="74411" y="83771"/>
                  </a:cubicBezTo>
                  <a:cubicBezTo>
                    <a:pt x="74411" y="84600"/>
                    <a:pt x="75083" y="85434"/>
                    <a:pt x="75083" y="86268"/>
                  </a:cubicBezTo>
                  <a:cubicBezTo>
                    <a:pt x="75083" y="87936"/>
                    <a:pt x="74411" y="86268"/>
                    <a:pt x="73744" y="87102"/>
                  </a:cubicBezTo>
                  <a:cubicBezTo>
                    <a:pt x="73072" y="87102"/>
                    <a:pt x="73072" y="87936"/>
                    <a:pt x="72400" y="87936"/>
                  </a:cubicBezTo>
                  <a:cubicBezTo>
                    <a:pt x="71733" y="88771"/>
                    <a:pt x="71733" y="87936"/>
                    <a:pt x="71733" y="89605"/>
                  </a:cubicBezTo>
                  <a:cubicBezTo>
                    <a:pt x="71733" y="90439"/>
                    <a:pt x="72400" y="90439"/>
                    <a:pt x="71733" y="91273"/>
                  </a:cubicBezTo>
                  <a:cubicBezTo>
                    <a:pt x="71061" y="92942"/>
                    <a:pt x="69722" y="92942"/>
                    <a:pt x="69050" y="93776"/>
                  </a:cubicBezTo>
                  <a:cubicBezTo>
                    <a:pt x="69050" y="94610"/>
                    <a:pt x="69050" y="95444"/>
                    <a:pt x="69050" y="95444"/>
                  </a:cubicBezTo>
                  <a:cubicBezTo>
                    <a:pt x="68377" y="96278"/>
                    <a:pt x="67711" y="95444"/>
                    <a:pt x="67711" y="96278"/>
                  </a:cubicBezTo>
                  <a:cubicBezTo>
                    <a:pt x="67711" y="97112"/>
                    <a:pt x="67711" y="97112"/>
                    <a:pt x="68377" y="97112"/>
                  </a:cubicBezTo>
                  <a:cubicBezTo>
                    <a:pt x="68377" y="97947"/>
                    <a:pt x="68377" y="97112"/>
                    <a:pt x="68377" y="97112"/>
                  </a:cubicBezTo>
                  <a:cubicBezTo>
                    <a:pt x="68377" y="97112"/>
                    <a:pt x="69050" y="97947"/>
                    <a:pt x="69050" y="97947"/>
                  </a:cubicBezTo>
                  <a:cubicBezTo>
                    <a:pt x="69050" y="97947"/>
                    <a:pt x="69722" y="97947"/>
                    <a:pt x="69722" y="98781"/>
                  </a:cubicBezTo>
                  <a:cubicBezTo>
                    <a:pt x="70388" y="98781"/>
                    <a:pt x="70388" y="98781"/>
                    <a:pt x="70388" y="99615"/>
                  </a:cubicBezTo>
                  <a:cubicBezTo>
                    <a:pt x="71061" y="100449"/>
                    <a:pt x="70388" y="101283"/>
                    <a:pt x="69722" y="102118"/>
                  </a:cubicBezTo>
                  <a:cubicBezTo>
                    <a:pt x="69050" y="102118"/>
                    <a:pt x="69050" y="102952"/>
                    <a:pt x="68377" y="102952"/>
                  </a:cubicBezTo>
                  <a:cubicBezTo>
                    <a:pt x="67711" y="103786"/>
                    <a:pt x="67711" y="103786"/>
                    <a:pt x="67038" y="102952"/>
                  </a:cubicBezTo>
                  <a:cubicBezTo>
                    <a:pt x="67038" y="102952"/>
                    <a:pt x="67038" y="102952"/>
                    <a:pt x="66366" y="102118"/>
                  </a:cubicBezTo>
                  <a:cubicBezTo>
                    <a:pt x="65700" y="102118"/>
                    <a:pt x="64355" y="101283"/>
                    <a:pt x="63688" y="101283"/>
                  </a:cubicBezTo>
                  <a:cubicBezTo>
                    <a:pt x="63016" y="100449"/>
                    <a:pt x="61677" y="99615"/>
                    <a:pt x="60333" y="101283"/>
                  </a:cubicBezTo>
                  <a:cubicBezTo>
                    <a:pt x="59666" y="102118"/>
                    <a:pt x="61005" y="104620"/>
                    <a:pt x="61677" y="105454"/>
                  </a:cubicBezTo>
                  <a:cubicBezTo>
                    <a:pt x="62344" y="106289"/>
                    <a:pt x="63016" y="105454"/>
                    <a:pt x="63016" y="106289"/>
                  </a:cubicBezTo>
                  <a:cubicBezTo>
                    <a:pt x="63016" y="106289"/>
                    <a:pt x="63016" y="107957"/>
                    <a:pt x="63016" y="107957"/>
                  </a:cubicBezTo>
                  <a:cubicBezTo>
                    <a:pt x="63016" y="107957"/>
                    <a:pt x="64355" y="108786"/>
                    <a:pt x="64355" y="108786"/>
                  </a:cubicBezTo>
                  <a:cubicBezTo>
                    <a:pt x="65027" y="108786"/>
                    <a:pt x="65027" y="107957"/>
                    <a:pt x="65700" y="107957"/>
                  </a:cubicBezTo>
                  <a:cubicBezTo>
                    <a:pt x="67038" y="107957"/>
                    <a:pt x="65700" y="110454"/>
                    <a:pt x="67711" y="109620"/>
                  </a:cubicBezTo>
                  <a:cubicBezTo>
                    <a:pt x="68377" y="109620"/>
                    <a:pt x="67711" y="108786"/>
                    <a:pt x="68377" y="109620"/>
                  </a:cubicBezTo>
                  <a:cubicBezTo>
                    <a:pt x="68377" y="109620"/>
                    <a:pt x="69050" y="110454"/>
                    <a:pt x="69050" y="110454"/>
                  </a:cubicBezTo>
                  <a:cubicBezTo>
                    <a:pt x="69050" y="111288"/>
                    <a:pt x="68377" y="112122"/>
                    <a:pt x="68377" y="112956"/>
                  </a:cubicBezTo>
                  <a:cubicBezTo>
                    <a:pt x="68377" y="112956"/>
                    <a:pt x="68377" y="113791"/>
                    <a:pt x="68377" y="114625"/>
                  </a:cubicBezTo>
                  <a:cubicBezTo>
                    <a:pt x="69050" y="113791"/>
                    <a:pt x="69050" y="113791"/>
                    <a:pt x="69722" y="112956"/>
                  </a:cubicBezTo>
                  <a:cubicBezTo>
                    <a:pt x="69722" y="112956"/>
                    <a:pt x="70388" y="112956"/>
                    <a:pt x="70388" y="112956"/>
                  </a:cubicBezTo>
                  <a:cubicBezTo>
                    <a:pt x="70388" y="112956"/>
                    <a:pt x="70388" y="112122"/>
                    <a:pt x="70388" y="112122"/>
                  </a:cubicBezTo>
                  <a:cubicBezTo>
                    <a:pt x="71061" y="111288"/>
                    <a:pt x="72400" y="111288"/>
                    <a:pt x="73072" y="110454"/>
                  </a:cubicBezTo>
                  <a:cubicBezTo>
                    <a:pt x="73072" y="110454"/>
                    <a:pt x="73072" y="110454"/>
                    <a:pt x="73072" y="110454"/>
                  </a:cubicBezTo>
                  <a:cubicBezTo>
                    <a:pt x="73072" y="109620"/>
                    <a:pt x="73072" y="109620"/>
                    <a:pt x="73072" y="109620"/>
                  </a:cubicBezTo>
                  <a:cubicBezTo>
                    <a:pt x="72400" y="108786"/>
                    <a:pt x="71733" y="108786"/>
                    <a:pt x="71733" y="107123"/>
                  </a:cubicBezTo>
                  <a:cubicBezTo>
                    <a:pt x="71733" y="107123"/>
                    <a:pt x="71733" y="107123"/>
                    <a:pt x="71733" y="107123"/>
                  </a:cubicBezTo>
                  <a:cubicBezTo>
                    <a:pt x="71733" y="107123"/>
                    <a:pt x="71061" y="105454"/>
                    <a:pt x="70388" y="105454"/>
                  </a:cubicBezTo>
                  <a:cubicBezTo>
                    <a:pt x="71061" y="104620"/>
                    <a:pt x="71733" y="104620"/>
                    <a:pt x="72400" y="104620"/>
                  </a:cubicBezTo>
                  <a:cubicBezTo>
                    <a:pt x="73072" y="103786"/>
                    <a:pt x="73744" y="103786"/>
                    <a:pt x="74411" y="102952"/>
                  </a:cubicBezTo>
                  <a:cubicBezTo>
                    <a:pt x="74411" y="102952"/>
                    <a:pt x="73744" y="102952"/>
                    <a:pt x="73744" y="102952"/>
                  </a:cubicBezTo>
                  <a:cubicBezTo>
                    <a:pt x="73744" y="102118"/>
                    <a:pt x="74411" y="102118"/>
                    <a:pt x="74411" y="102118"/>
                  </a:cubicBezTo>
                  <a:cubicBezTo>
                    <a:pt x="75755" y="101283"/>
                    <a:pt x="76422" y="101283"/>
                    <a:pt x="77094" y="102118"/>
                  </a:cubicBezTo>
                  <a:cubicBezTo>
                    <a:pt x="77766" y="102952"/>
                    <a:pt x="77766" y="102952"/>
                    <a:pt x="77766" y="104620"/>
                  </a:cubicBezTo>
                  <a:cubicBezTo>
                    <a:pt x="78433" y="104620"/>
                    <a:pt x="78433" y="105454"/>
                    <a:pt x="78433" y="106289"/>
                  </a:cubicBezTo>
                  <a:cubicBezTo>
                    <a:pt x="78433" y="106289"/>
                    <a:pt x="78433" y="107123"/>
                    <a:pt x="79105" y="107123"/>
                  </a:cubicBezTo>
                  <a:cubicBezTo>
                    <a:pt x="79777" y="107123"/>
                    <a:pt x="80444" y="106289"/>
                    <a:pt x="81116" y="106289"/>
                  </a:cubicBezTo>
                  <a:cubicBezTo>
                    <a:pt x="81116" y="107123"/>
                    <a:pt x="81116" y="107123"/>
                    <a:pt x="81116" y="107957"/>
                  </a:cubicBezTo>
                  <a:cubicBezTo>
                    <a:pt x="81116" y="107957"/>
                    <a:pt x="83127" y="107957"/>
                    <a:pt x="83127" y="107957"/>
                  </a:cubicBezTo>
                  <a:cubicBezTo>
                    <a:pt x="84466" y="107957"/>
                    <a:pt x="85138" y="107957"/>
                    <a:pt x="85811" y="108786"/>
                  </a:cubicBezTo>
                  <a:cubicBezTo>
                    <a:pt x="85811" y="109620"/>
                    <a:pt x="85811" y="110454"/>
                    <a:pt x="86477" y="111288"/>
                  </a:cubicBezTo>
                  <a:cubicBezTo>
                    <a:pt x="86477" y="111288"/>
                    <a:pt x="87150" y="112122"/>
                    <a:pt x="87150" y="112122"/>
                  </a:cubicBezTo>
                  <a:cubicBezTo>
                    <a:pt x="87150" y="112122"/>
                    <a:pt x="86477" y="112122"/>
                    <a:pt x="86477" y="112956"/>
                  </a:cubicBezTo>
                  <a:cubicBezTo>
                    <a:pt x="86477" y="113791"/>
                    <a:pt x="87150" y="113791"/>
                    <a:pt x="87150" y="114625"/>
                  </a:cubicBezTo>
                  <a:cubicBezTo>
                    <a:pt x="87822" y="115459"/>
                    <a:pt x="87150" y="115459"/>
                    <a:pt x="87150" y="116293"/>
                  </a:cubicBezTo>
                  <a:cubicBezTo>
                    <a:pt x="86477" y="117127"/>
                    <a:pt x="86477" y="116293"/>
                    <a:pt x="87150" y="117962"/>
                  </a:cubicBezTo>
                  <a:cubicBezTo>
                    <a:pt x="87150" y="117962"/>
                    <a:pt x="88488" y="118796"/>
                    <a:pt x="89161" y="119630"/>
                  </a:cubicBezTo>
                  <a:cubicBezTo>
                    <a:pt x="89161" y="119630"/>
                    <a:pt x="90505" y="119630"/>
                    <a:pt x="91172" y="119630"/>
                  </a:cubicBezTo>
                  <a:cubicBezTo>
                    <a:pt x="91172" y="119630"/>
                    <a:pt x="91844" y="119630"/>
                    <a:pt x="91844" y="119630"/>
                  </a:cubicBezTo>
                  <a:cubicBezTo>
                    <a:pt x="92516" y="119630"/>
                    <a:pt x="92516" y="120464"/>
                    <a:pt x="92516" y="119630"/>
                  </a:cubicBezTo>
                  <a:cubicBezTo>
                    <a:pt x="93183" y="119630"/>
                    <a:pt x="93183" y="119630"/>
                    <a:pt x="93855" y="119630"/>
                  </a:cubicBezTo>
                  <a:cubicBezTo>
                    <a:pt x="93855" y="119630"/>
                    <a:pt x="94527" y="118796"/>
                    <a:pt x="95194" y="118796"/>
                  </a:cubicBezTo>
                  <a:cubicBezTo>
                    <a:pt x="95194" y="117962"/>
                    <a:pt x="94527" y="117962"/>
                    <a:pt x="95194" y="117127"/>
                  </a:cubicBezTo>
                  <a:cubicBezTo>
                    <a:pt x="95194" y="116293"/>
                    <a:pt x="96538" y="117127"/>
                    <a:pt x="96538" y="117127"/>
                  </a:cubicBezTo>
                  <a:cubicBezTo>
                    <a:pt x="97877" y="116293"/>
                    <a:pt x="98550" y="116293"/>
                    <a:pt x="98550" y="115459"/>
                  </a:cubicBezTo>
                  <a:cubicBezTo>
                    <a:pt x="99216" y="112122"/>
                    <a:pt x="97877" y="113791"/>
                    <a:pt x="97205" y="112122"/>
                  </a:cubicBezTo>
                  <a:cubicBezTo>
                    <a:pt x="97205" y="111288"/>
                    <a:pt x="98550" y="110454"/>
                    <a:pt x="99216" y="109620"/>
                  </a:cubicBezTo>
                  <a:cubicBezTo>
                    <a:pt x="99888" y="108786"/>
                    <a:pt x="99216" y="108786"/>
                    <a:pt x="99888" y="108786"/>
                  </a:cubicBezTo>
                  <a:cubicBezTo>
                    <a:pt x="99888" y="108786"/>
                    <a:pt x="100561" y="109620"/>
                    <a:pt x="100561" y="109620"/>
                  </a:cubicBezTo>
                  <a:cubicBezTo>
                    <a:pt x="101227" y="109620"/>
                    <a:pt x="101227" y="108786"/>
                    <a:pt x="101227" y="108786"/>
                  </a:cubicBezTo>
                  <a:cubicBezTo>
                    <a:pt x="102572" y="108786"/>
                    <a:pt x="103911" y="110454"/>
                    <a:pt x="103911" y="108786"/>
                  </a:cubicBezTo>
                  <a:cubicBezTo>
                    <a:pt x="103911" y="107957"/>
                    <a:pt x="103238" y="107957"/>
                    <a:pt x="103238" y="107123"/>
                  </a:cubicBezTo>
                  <a:cubicBezTo>
                    <a:pt x="102572" y="106289"/>
                    <a:pt x="103238" y="106289"/>
                    <a:pt x="103238" y="106289"/>
                  </a:cubicBezTo>
                  <a:cubicBezTo>
                    <a:pt x="103238" y="105454"/>
                    <a:pt x="102572" y="105454"/>
                    <a:pt x="102572" y="105454"/>
                  </a:cubicBezTo>
                  <a:cubicBezTo>
                    <a:pt x="102572" y="104620"/>
                    <a:pt x="103238" y="102952"/>
                    <a:pt x="103911" y="102952"/>
                  </a:cubicBezTo>
                  <a:cubicBezTo>
                    <a:pt x="103911" y="102952"/>
                    <a:pt x="103911" y="102118"/>
                    <a:pt x="103238" y="101283"/>
                  </a:cubicBezTo>
                  <a:cubicBezTo>
                    <a:pt x="103911" y="101283"/>
                    <a:pt x="105250" y="102118"/>
                    <a:pt x="104583" y="100449"/>
                  </a:cubicBezTo>
                  <a:cubicBezTo>
                    <a:pt x="104583" y="99615"/>
                    <a:pt x="103911" y="98781"/>
                    <a:pt x="103238" y="98781"/>
                  </a:cubicBezTo>
                  <a:cubicBezTo>
                    <a:pt x="102572" y="97947"/>
                    <a:pt x="101900" y="98781"/>
                    <a:pt x="101900" y="97112"/>
                  </a:cubicBezTo>
                  <a:cubicBezTo>
                    <a:pt x="102572" y="97112"/>
                    <a:pt x="103238" y="96278"/>
                    <a:pt x="103238" y="95444"/>
                  </a:cubicBezTo>
                  <a:cubicBezTo>
                    <a:pt x="103911" y="93776"/>
                    <a:pt x="102572" y="92942"/>
                    <a:pt x="104583" y="92107"/>
                  </a:cubicBezTo>
                  <a:cubicBezTo>
                    <a:pt x="105250" y="92107"/>
                    <a:pt x="106594" y="92107"/>
                    <a:pt x="107261" y="92942"/>
                  </a:cubicBezTo>
                  <a:cubicBezTo>
                    <a:pt x="107933" y="92942"/>
                    <a:pt x="107933" y="94610"/>
                    <a:pt x="108605" y="94610"/>
                  </a:cubicBezTo>
                  <a:cubicBezTo>
                    <a:pt x="108605" y="94610"/>
                    <a:pt x="109272" y="93776"/>
                    <a:pt x="109944" y="93776"/>
                  </a:cubicBezTo>
                  <a:cubicBezTo>
                    <a:pt x="110616" y="93776"/>
                    <a:pt x="111283" y="93776"/>
                    <a:pt x="111955" y="93776"/>
                  </a:cubicBezTo>
                  <a:cubicBezTo>
                    <a:pt x="113294" y="93776"/>
                    <a:pt x="113294" y="93776"/>
                    <a:pt x="112627" y="92942"/>
                  </a:cubicBezTo>
                  <a:cubicBezTo>
                    <a:pt x="112627" y="91273"/>
                    <a:pt x="111955" y="91273"/>
                    <a:pt x="112627" y="90439"/>
                  </a:cubicBezTo>
                  <a:cubicBezTo>
                    <a:pt x="112627" y="89605"/>
                    <a:pt x="111955" y="89605"/>
                    <a:pt x="112627" y="89605"/>
                  </a:cubicBezTo>
                  <a:cubicBezTo>
                    <a:pt x="113294" y="89605"/>
                    <a:pt x="113966" y="90439"/>
                    <a:pt x="113966" y="90439"/>
                  </a:cubicBezTo>
                  <a:cubicBezTo>
                    <a:pt x="114638" y="90439"/>
                    <a:pt x="114638" y="90439"/>
                    <a:pt x="115305" y="89605"/>
                  </a:cubicBezTo>
                  <a:cubicBezTo>
                    <a:pt x="116650" y="89605"/>
                    <a:pt x="118661" y="91273"/>
                    <a:pt x="119327" y="88771"/>
                  </a:cubicBezTo>
                  <a:cubicBezTo>
                    <a:pt x="119327" y="87102"/>
                    <a:pt x="117988" y="85434"/>
                    <a:pt x="117988" y="83771"/>
                  </a:cubicBezTo>
                  <a:cubicBezTo>
                    <a:pt x="118661" y="82937"/>
                    <a:pt x="117988" y="82937"/>
                    <a:pt x="119327" y="82103"/>
                  </a:cubicBezTo>
                  <a:cubicBezTo>
                    <a:pt x="120000" y="80434"/>
                    <a:pt x="119327" y="79600"/>
                    <a:pt x="120000" y="77932"/>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91" name="Shape 2591"/>
            <p:cNvSpPr/>
            <p:nvPr/>
          </p:nvSpPr>
          <p:spPr>
            <a:xfrm>
              <a:off x="7621306" y="6139210"/>
              <a:ext cx="835318" cy="951713"/>
            </a:xfrm>
            <a:custGeom>
              <a:avLst/>
              <a:gdLst/>
              <a:ahLst/>
              <a:cxnLst/>
              <a:rect l="0" t="0" r="0" b="0"/>
              <a:pathLst>
                <a:path w="120000" h="120000" extrusionOk="0">
                  <a:moveTo>
                    <a:pt x="43336" y="113898"/>
                  </a:moveTo>
                  <a:cubicBezTo>
                    <a:pt x="41015" y="113898"/>
                    <a:pt x="38695" y="113898"/>
                    <a:pt x="38695" y="115932"/>
                  </a:cubicBezTo>
                  <a:cubicBezTo>
                    <a:pt x="41015" y="115932"/>
                    <a:pt x="41015" y="117966"/>
                    <a:pt x="38695" y="120000"/>
                  </a:cubicBezTo>
                  <a:cubicBezTo>
                    <a:pt x="38695" y="120000"/>
                    <a:pt x="41015" y="120000"/>
                    <a:pt x="41015" y="117966"/>
                  </a:cubicBezTo>
                  <a:cubicBezTo>
                    <a:pt x="41015" y="115932"/>
                    <a:pt x="43336" y="115932"/>
                    <a:pt x="43336" y="113898"/>
                  </a:cubicBezTo>
                  <a:cubicBezTo>
                    <a:pt x="43336" y="113898"/>
                    <a:pt x="43336" y="113898"/>
                    <a:pt x="43336" y="113898"/>
                  </a:cubicBezTo>
                  <a:close/>
                  <a:moveTo>
                    <a:pt x="61921" y="95593"/>
                  </a:moveTo>
                  <a:cubicBezTo>
                    <a:pt x="59600" y="95593"/>
                    <a:pt x="59600" y="95593"/>
                    <a:pt x="59600" y="95593"/>
                  </a:cubicBezTo>
                  <a:cubicBezTo>
                    <a:pt x="59600" y="95593"/>
                    <a:pt x="57279" y="95593"/>
                    <a:pt x="57279" y="95593"/>
                  </a:cubicBezTo>
                  <a:cubicBezTo>
                    <a:pt x="57279" y="95593"/>
                    <a:pt x="59600" y="95593"/>
                    <a:pt x="59600" y="95593"/>
                  </a:cubicBezTo>
                  <a:cubicBezTo>
                    <a:pt x="57279" y="97627"/>
                    <a:pt x="61921" y="97627"/>
                    <a:pt x="61921" y="95593"/>
                  </a:cubicBezTo>
                  <a:close/>
                  <a:moveTo>
                    <a:pt x="92120" y="71186"/>
                  </a:moveTo>
                  <a:cubicBezTo>
                    <a:pt x="92120" y="69152"/>
                    <a:pt x="92120" y="69152"/>
                    <a:pt x="92120" y="69152"/>
                  </a:cubicBezTo>
                  <a:cubicBezTo>
                    <a:pt x="87479" y="71186"/>
                    <a:pt x="89800" y="75254"/>
                    <a:pt x="92120" y="71186"/>
                  </a:cubicBezTo>
                  <a:close/>
                  <a:moveTo>
                    <a:pt x="103736" y="69152"/>
                  </a:moveTo>
                  <a:cubicBezTo>
                    <a:pt x="103736" y="69152"/>
                    <a:pt x="103736" y="69152"/>
                    <a:pt x="103736" y="67118"/>
                  </a:cubicBezTo>
                  <a:cubicBezTo>
                    <a:pt x="101415" y="67118"/>
                    <a:pt x="101415" y="67118"/>
                    <a:pt x="101415" y="69152"/>
                  </a:cubicBezTo>
                  <a:cubicBezTo>
                    <a:pt x="101415" y="69152"/>
                    <a:pt x="101415" y="69152"/>
                    <a:pt x="101415" y="69152"/>
                  </a:cubicBezTo>
                  <a:cubicBezTo>
                    <a:pt x="101415" y="71186"/>
                    <a:pt x="101415" y="69152"/>
                    <a:pt x="101415" y="71186"/>
                  </a:cubicBezTo>
                  <a:cubicBezTo>
                    <a:pt x="101415" y="71186"/>
                    <a:pt x="101415" y="71186"/>
                    <a:pt x="99094" y="71186"/>
                  </a:cubicBezTo>
                  <a:cubicBezTo>
                    <a:pt x="99094" y="71186"/>
                    <a:pt x="101415" y="71186"/>
                    <a:pt x="101415" y="71186"/>
                  </a:cubicBezTo>
                  <a:cubicBezTo>
                    <a:pt x="101415" y="73220"/>
                    <a:pt x="101415" y="73220"/>
                    <a:pt x="101415" y="73220"/>
                  </a:cubicBezTo>
                  <a:cubicBezTo>
                    <a:pt x="103736" y="71186"/>
                    <a:pt x="101415" y="73220"/>
                    <a:pt x="103736" y="71186"/>
                  </a:cubicBezTo>
                  <a:cubicBezTo>
                    <a:pt x="103736" y="71186"/>
                    <a:pt x="103736" y="69152"/>
                    <a:pt x="106063" y="69152"/>
                  </a:cubicBezTo>
                  <a:cubicBezTo>
                    <a:pt x="103736" y="69152"/>
                    <a:pt x="103736" y="69152"/>
                    <a:pt x="103736" y="69152"/>
                  </a:cubicBezTo>
                  <a:close/>
                  <a:moveTo>
                    <a:pt x="92120" y="58983"/>
                  </a:moveTo>
                  <a:cubicBezTo>
                    <a:pt x="89800" y="58983"/>
                    <a:pt x="89800" y="56949"/>
                    <a:pt x="87479" y="56949"/>
                  </a:cubicBezTo>
                  <a:cubicBezTo>
                    <a:pt x="87479" y="58983"/>
                    <a:pt x="89800" y="58983"/>
                    <a:pt x="92120" y="58983"/>
                  </a:cubicBezTo>
                  <a:cubicBezTo>
                    <a:pt x="92120" y="58983"/>
                    <a:pt x="92120" y="58983"/>
                    <a:pt x="92120" y="58983"/>
                  </a:cubicBezTo>
                  <a:close/>
                  <a:moveTo>
                    <a:pt x="117679" y="28474"/>
                  </a:moveTo>
                  <a:cubicBezTo>
                    <a:pt x="117679" y="28474"/>
                    <a:pt x="117679" y="28474"/>
                    <a:pt x="117679" y="28474"/>
                  </a:cubicBezTo>
                  <a:cubicBezTo>
                    <a:pt x="117679" y="28474"/>
                    <a:pt x="117679" y="28474"/>
                    <a:pt x="117679" y="26440"/>
                  </a:cubicBezTo>
                  <a:cubicBezTo>
                    <a:pt x="115352" y="28474"/>
                    <a:pt x="115352" y="26440"/>
                    <a:pt x="113031" y="28474"/>
                  </a:cubicBezTo>
                  <a:cubicBezTo>
                    <a:pt x="113031" y="26440"/>
                    <a:pt x="113031" y="26440"/>
                    <a:pt x="113031" y="26440"/>
                  </a:cubicBezTo>
                  <a:cubicBezTo>
                    <a:pt x="113031" y="26440"/>
                    <a:pt x="113031" y="26440"/>
                    <a:pt x="113031" y="26440"/>
                  </a:cubicBezTo>
                  <a:cubicBezTo>
                    <a:pt x="115352" y="26440"/>
                    <a:pt x="115352" y="26440"/>
                    <a:pt x="113031" y="24406"/>
                  </a:cubicBezTo>
                  <a:cubicBezTo>
                    <a:pt x="115352" y="24406"/>
                    <a:pt x="115352" y="26440"/>
                    <a:pt x="115352" y="26440"/>
                  </a:cubicBezTo>
                  <a:cubicBezTo>
                    <a:pt x="115352" y="26440"/>
                    <a:pt x="115352" y="24406"/>
                    <a:pt x="115352" y="24406"/>
                  </a:cubicBezTo>
                  <a:cubicBezTo>
                    <a:pt x="115352" y="24406"/>
                    <a:pt x="115352" y="24406"/>
                    <a:pt x="115352" y="24406"/>
                  </a:cubicBezTo>
                  <a:cubicBezTo>
                    <a:pt x="115352" y="26440"/>
                    <a:pt x="115352" y="26440"/>
                    <a:pt x="115352" y="26440"/>
                  </a:cubicBezTo>
                  <a:cubicBezTo>
                    <a:pt x="115352" y="26440"/>
                    <a:pt x="115352" y="26440"/>
                    <a:pt x="117679" y="26440"/>
                  </a:cubicBezTo>
                  <a:cubicBezTo>
                    <a:pt x="115352" y="28474"/>
                    <a:pt x="117679" y="26440"/>
                    <a:pt x="119999" y="28474"/>
                  </a:cubicBezTo>
                  <a:cubicBezTo>
                    <a:pt x="117679" y="20338"/>
                    <a:pt x="113031" y="24406"/>
                    <a:pt x="106063" y="24406"/>
                  </a:cubicBezTo>
                  <a:cubicBezTo>
                    <a:pt x="99094" y="26440"/>
                    <a:pt x="101415" y="20338"/>
                    <a:pt x="99094" y="18305"/>
                  </a:cubicBezTo>
                  <a:cubicBezTo>
                    <a:pt x="96768" y="16271"/>
                    <a:pt x="99094" y="16271"/>
                    <a:pt x="96768" y="16271"/>
                  </a:cubicBezTo>
                  <a:cubicBezTo>
                    <a:pt x="94447" y="16271"/>
                    <a:pt x="96768" y="18305"/>
                    <a:pt x="94447" y="18305"/>
                  </a:cubicBezTo>
                  <a:cubicBezTo>
                    <a:pt x="94447" y="20338"/>
                    <a:pt x="92120" y="22372"/>
                    <a:pt x="89800" y="22372"/>
                  </a:cubicBezTo>
                  <a:cubicBezTo>
                    <a:pt x="87479" y="22372"/>
                    <a:pt x="85152" y="22372"/>
                    <a:pt x="82831" y="20338"/>
                  </a:cubicBezTo>
                  <a:cubicBezTo>
                    <a:pt x="78184" y="20338"/>
                    <a:pt x="80505" y="20338"/>
                    <a:pt x="78184" y="16271"/>
                  </a:cubicBezTo>
                  <a:cubicBezTo>
                    <a:pt x="78184" y="14237"/>
                    <a:pt x="78184" y="14237"/>
                    <a:pt x="78184" y="12203"/>
                  </a:cubicBezTo>
                  <a:cubicBezTo>
                    <a:pt x="78184" y="10169"/>
                    <a:pt x="75863" y="8135"/>
                    <a:pt x="75863" y="8135"/>
                  </a:cubicBezTo>
                  <a:cubicBezTo>
                    <a:pt x="75863" y="4067"/>
                    <a:pt x="78184" y="2033"/>
                    <a:pt x="75863" y="0"/>
                  </a:cubicBezTo>
                  <a:cubicBezTo>
                    <a:pt x="71215" y="2033"/>
                    <a:pt x="68894" y="-2033"/>
                    <a:pt x="66568" y="2033"/>
                  </a:cubicBezTo>
                  <a:cubicBezTo>
                    <a:pt x="64247" y="4067"/>
                    <a:pt x="66568" y="4067"/>
                    <a:pt x="64247" y="6101"/>
                  </a:cubicBezTo>
                  <a:cubicBezTo>
                    <a:pt x="64247" y="6101"/>
                    <a:pt x="59600" y="8135"/>
                    <a:pt x="59600" y="8135"/>
                  </a:cubicBezTo>
                  <a:cubicBezTo>
                    <a:pt x="57279" y="8135"/>
                    <a:pt x="52631" y="8135"/>
                    <a:pt x="50305" y="10169"/>
                  </a:cubicBezTo>
                  <a:cubicBezTo>
                    <a:pt x="50305" y="12203"/>
                    <a:pt x="50305" y="12203"/>
                    <a:pt x="47984" y="12203"/>
                  </a:cubicBezTo>
                  <a:cubicBezTo>
                    <a:pt x="45663" y="12203"/>
                    <a:pt x="45663" y="10169"/>
                    <a:pt x="45663" y="10169"/>
                  </a:cubicBezTo>
                  <a:cubicBezTo>
                    <a:pt x="43336" y="8135"/>
                    <a:pt x="45663" y="8135"/>
                    <a:pt x="43336" y="10169"/>
                  </a:cubicBezTo>
                  <a:cubicBezTo>
                    <a:pt x="41015" y="10169"/>
                    <a:pt x="38695" y="12203"/>
                    <a:pt x="38695" y="12203"/>
                  </a:cubicBezTo>
                  <a:cubicBezTo>
                    <a:pt x="36368" y="14237"/>
                    <a:pt x="31721" y="20338"/>
                    <a:pt x="34047" y="24406"/>
                  </a:cubicBezTo>
                  <a:cubicBezTo>
                    <a:pt x="34047" y="26440"/>
                    <a:pt x="34047" y="26440"/>
                    <a:pt x="31721" y="30508"/>
                  </a:cubicBezTo>
                  <a:cubicBezTo>
                    <a:pt x="29400" y="32542"/>
                    <a:pt x="24752" y="32542"/>
                    <a:pt x="22431" y="32542"/>
                  </a:cubicBezTo>
                  <a:cubicBezTo>
                    <a:pt x="17784" y="34576"/>
                    <a:pt x="17784" y="38644"/>
                    <a:pt x="17784" y="42711"/>
                  </a:cubicBezTo>
                  <a:cubicBezTo>
                    <a:pt x="17784" y="44745"/>
                    <a:pt x="22431" y="46779"/>
                    <a:pt x="17784" y="48813"/>
                  </a:cubicBezTo>
                  <a:cubicBezTo>
                    <a:pt x="20105" y="48813"/>
                    <a:pt x="17784" y="48813"/>
                    <a:pt x="15463" y="48813"/>
                  </a:cubicBezTo>
                  <a:cubicBezTo>
                    <a:pt x="13136" y="50847"/>
                    <a:pt x="15463" y="52881"/>
                    <a:pt x="15463" y="54915"/>
                  </a:cubicBezTo>
                  <a:cubicBezTo>
                    <a:pt x="15463" y="56949"/>
                    <a:pt x="13136" y="58983"/>
                    <a:pt x="10816" y="61016"/>
                  </a:cubicBezTo>
                  <a:cubicBezTo>
                    <a:pt x="8495" y="61016"/>
                    <a:pt x="8495" y="61016"/>
                    <a:pt x="8495" y="63050"/>
                  </a:cubicBezTo>
                  <a:cubicBezTo>
                    <a:pt x="6168" y="67118"/>
                    <a:pt x="3847" y="73220"/>
                    <a:pt x="1521" y="77288"/>
                  </a:cubicBezTo>
                  <a:cubicBezTo>
                    <a:pt x="-799" y="81355"/>
                    <a:pt x="-799" y="85423"/>
                    <a:pt x="3847" y="85423"/>
                  </a:cubicBezTo>
                  <a:cubicBezTo>
                    <a:pt x="6168" y="87457"/>
                    <a:pt x="10816" y="87457"/>
                    <a:pt x="10816" y="87457"/>
                  </a:cubicBezTo>
                  <a:cubicBezTo>
                    <a:pt x="13136" y="89491"/>
                    <a:pt x="13136" y="87457"/>
                    <a:pt x="15463" y="89491"/>
                  </a:cubicBezTo>
                  <a:cubicBezTo>
                    <a:pt x="15463" y="89491"/>
                    <a:pt x="15463" y="93559"/>
                    <a:pt x="17784" y="93559"/>
                  </a:cubicBezTo>
                  <a:cubicBezTo>
                    <a:pt x="20105" y="93559"/>
                    <a:pt x="22431" y="89491"/>
                    <a:pt x="24752" y="91525"/>
                  </a:cubicBezTo>
                  <a:cubicBezTo>
                    <a:pt x="24752" y="91525"/>
                    <a:pt x="24752" y="93559"/>
                    <a:pt x="24752" y="93559"/>
                  </a:cubicBezTo>
                  <a:cubicBezTo>
                    <a:pt x="24752" y="93559"/>
                    <a:pt x="24752" y="95593"/>
                    <a:pt x="24752" y="95593"/>
                  </a:cubicBezTo>
                  <a:cubicBezTo>
                    <a:pt x="24752" y="97627"/>
                    <a:pt x="27079" y="97627"/>
                    <a:pt x="27079" y="99661"/>
                  </a:cubicBezTo>
                  <a:cubicBezTo>
                    <a:pt x="29400" y="101694"/>
                    <a:pt x="29400" y="103728"/>
                    <a:pt x="29400" y="105762"/>
                  </a:cubicBezTo>
                  <a:cubicBezTo>
                    <a:pt x="29400" y="109830"/>
                    <a:pt x="29400" y="115932"/>
                    <a:pt x="34047" y="117966"/>
                  </a:cubicBezTo>
                  <a:cubicBezTo>
                    <a:pt x="36368" y="117966"/>
                    <a:pt x="36368" y="117966"/>
                    <a:pt x="36368" y="115932"/>
                  </a:cubicBezTo>
                  <a:cubicBezTo>
                    <a:pt x="36368" y="115932"/>
                    <a:pt x="36368" y="117966"/>
                    <a:pt x="36368" y="117966"/>
                  </a:cubicBezTo>
                  <a:cubicBezTo>
                    <a:pt x="38695" y="117966"/>
                    <a:pt x="38695" y="115932"/>
                    <a:pt x="38695" y="113898"/>
                  </a:cubicBezTo>
                  <a:cubicBezTo>
                    <a:pt x="38695" y="113898"/>
                    <a:pt x="41015" y="113898"/>
                    <a:pt x="41015" y="113898"/>
                  </a:cubicBezTo>
                  <a:cubicBezTo>
                    <a:pt x="43336" y="111864"/>
                    <a:pt x="43336" y="109830"/>
                    <a:pt x="41015" y="109830"/>
                  </a:cubicBezTo>
                  <a:cubicBezTo>
                    <a:pt x="41015" y="109830"/>
                    <a:pt x="41015" y="109830"/>
                    <a:pt x="41015" y="109830"/>
                  </a:cubicBezTo>
                  <a:cubicBezTo>
                    <a:pt x="45663" y="111864"/>
                    <a:pt x="45663" y="111864"/>
                    <a:pt x="45663" y="115932"/>
                  </a:cubicBezTo>
                  <a:cubicBezTo>
                    <a:pt x="47984" y="113898"/>
                    <a:pt x="47984" y="109830"/>
                    <a:pt x="47984" y="107796"/>
                  </a:cubicBezTo>
                  <a:cubicBezTo>
                    <a:pt x="47984" y="107796"/>
                    <a:pt x="47984" y="107796"/>
                    <a:pt x="47984" y="107796"/>
                  </a:cubicBezTo>
                  <a:cubicBezTo>
                    <a:pt x="50305" y="107796"/>
                    <a:pt x="47984" y="107796"/>
                    <a:pt x="50305" y="105762"/>
                  </a:cubicBezTo>
                  <a:cubicBezTo>
                    <a:pt x="50305" y="107796"/>
                    <a:pt x="50305" y="107796"/>
                    <a:pt x="50305" y="107796"/>
                  </a:cubicBezTo>
                  <a:cubicBezTo>
                    <a:pt x="50305" y="107796"/>
                    <a:pt x="50305" y="107796"/>
                    <a:pt x="50305" y="107796"/>
                  </a:cubicBezTo>
                  <a:cubicBezTo>
                    <a:pt x="50305" y="107796"/>
                    <a:pt x="50305" y="109830"/>
                    <a:pt x="50305" y="109830"/>
                  </a:cubicBezTo>
                  <a:cubicBezTo>
                    <a:pt x="50305" y="109830"/>
                    <a:pt x="52631" y="107796"/>
                    <a:pt x="52631" y="107796"/>
                  </a:cubicBezTo>
                  <a:cubicBezTo>
                    <a:pt x="54952" y="105762"/>
                    <a:pt x="54952" y="105762"/>
                    <a:pt x="54952" y="103728"/>
                  </a:cubicBezTo>
                  <a:cubicBezTo>
                    <a:pt x="54952" y="103728"/>
                    <a:pt x="54952" y="103728"/>
                    <a:pt x="54952" y="103728"/>
                  </a:cubicBezTo>
                  <a:cubicBezTo>
                    <a:pt x="57279" y="103728"/>
                    <a:pt x="57279" y="101694"/>
                    <a:pt x="59600" y="101694"/>
                  </a:cubicBezTo>
                  <a:cubicBezTo>
                    <a:pt x="59600" y="99661"/>
                    <a:pt x="57279" y="99661"/>
                    <a:pt x="57279" y="99661"/>
                  </a:cubicBezTo>
                  <a:cubicBezTo>
                    <a:pt x="59600" y="97627"/>
                    <a:pt x="52631" y="99661"/>
                    <a:pt x="50305" y="97627"/>
                  </a:cubicBezTo>
                  <a:cubicBezTo>
                    <a:pt x="52631" y="97627"/>
                    <a:pt x="52631" y="97627"/>
                    <a:pt x="52631" y="97627"/>
                  </a:cubicBezTo>
                  <a:cubicBezTo>
                    <a:pt x="52631" y="97627"/>
                    <a:pt x="52631" y="97627"/>
                    <a:pt x="52631" y="95593"/>
                  </a:cubicBezTo>
                  <a:cubicBezTo>
                    <a:pt x="52631" y="95593"/>
                    <a:pt x="54952" y="97627"/>
                    <a:pt x="57279" y="97627"/>
                  </a:cubicBezTo>
                  <a:cubicBezTo>
                    <a:pt x="57279" y="95593"/>
                    <a:pt x="57279" y="97627"/>
                    <a:pt x="57279" y="95593"/>
                  </a:cubicBezTo>
                  <a:cubicBezTo>
                    <a:pt x="57279" y="95593"/>
                    <a:pt x="57279" y="95593"/>
                    <a:pt x="54952" y="95593"/>
                  </a:cubicBezTo>
                  <a:cubicBezTo>
                    <a:pt x="54952" y="95593"/>
                    <a:pt x="57279" y="93559"/>
                    <a:pt x="57279" y="93559"/>
                  </a:cubicBezTo>
                  <a:cubicBezTo>
                    <a:pt x="57279" y="93559"/>
                    <a:pt x="57279" y="95593"/>
                    <a:pt x="57279" y="93559"/>
                  </a:cubicBezTo>
                  <a:cubicBezTo>
                    <a:pt x="57279" y="93559"/>
                    <a:pt x="59600" y="93559"/>
                    <a:pt x="59600" y="93559"/>
                  </a:cubicBezTo>
                  <a:cubicBezTo>
                    <a:pt x="59600" y="93559"/>
                    <a:pt x="59600" y="91525"/>
                    <a:pt x="59600" y="91525"/>
                  </a:cubicBezTo>
                  <a:cubicBezTo>
                    <a:pt x="61921" y="91525"/>
                    <a:pt x="61921" y="91525"/>
                    <a:pt x="61921" y="93559"/>
                  </a:cubicBezTo>
                  <a:cubicBezTo>
                    <a:pt x="61921" y="93559"/>
                    <a:pt x="61921" y="93559"/>
                    <a:pt x="61921" y="93559"/>
                  </a:cubicBezTo>
                  <a:cubicBezTo>
                    <a:pt x="59600" y="95593"/>
                    <a:pt x="66568" y="93559"/>
                    <a:pt x="66568" y="91525"/>
                  </a:cubicBezTo>
                  <a:cubicBezTo>
                    <a:pt x="66568" y="93559"/>
                    <a:pt x="68894" y="93559"/>
                    <a:pt x="71215" y="93559"/>
                  </a:cubicBezTo>
                  <a:cubicBezTo>
                    <a:pt x="71215" y="95593"/>
                    <a:pt x="71215" y="95593"/>
                    <a:pt x="71215" y="95593"/>
                  </a:cubicBezTo>
                  <a:cubicBezTo>
                    <a:pt x="73536" y="95593"/>
                    <a:pt x="73536" y="93559"/>
                    <a:pt x="73536" y="91525"/>
                  </a:cubicBezTo>
                  <a:cubicBezTo>
                    <a:pt x="75863" y="91525"/>
                    <a:pt x="75863" y="89491"/>
                    <a:pt x="73536" y="87457"/>
                  </a:cubicBezTo>
                  <a:cubicBezTo>
                    <a:pt x="73536" y="89491"/>
                    <a:pt x="73536" y="89491"/>
                    <a:pt x="73536" y="89491"/>
                  </a:cubicBezTo>
                  <a:cubicBezTo>
                    <a:pt x="73536" y="87457"/>
                    <a:pt x="71215" y="87457"/>
                    <a:pt x="71215" y="87457"/>
                  </a:cubicBezTo>
                  <a:cubicBezTo>
                    <a:pt x="73536" y="87457"/>
                    <a:pt x="73536" y="85423"/>
                    <a:pt x="73536" y="85423"/>
                  </a:cubicBezTo>
                  <a:cubicBezTo>
                    <a:pt x="73536" y="85423"/>
                    <a:pt x="73536" y="85423"/>
                    <a:pt x="73536" y="85423"/>
                  </a:cubicBezTo>
                  <a:cubicBezTo>
                    <a:pt x="73536" y="85423"/>
                    <a:pt x="73536" y="85423"/>
                    <a:pt x="73536" y="85423"/>
                  </a:cubicBezTo>
                  <a:cubicBezTo>
                    <a:pt x="75863" y="87457"/>
                    <a:pt x="73536" y="85423"/>
                    <a:pt x="75863" y="87457"/>
                  </a:cubicBezTo>
                  <a:cubicBezTo>
                    <a:pt x="78184" y="87457"/>
                    <a:pt x="80505" y="87457"/>
                    <a:pt x="82831" y="87457"/>
                  </a:cubicBezTo>
                  <a:cubicBezTo>
                    <a:pt x="80505" y="87457"/>
                    <a:pt x="80505" y="85423"/>
                    <a:pt x="80505" y="85423"/>
                  </a:cubicBezTo>
                  <a:cubicBezTo>
                    <a:pt x="78184" y="85423"/>
                    <a:pt x="80505" y="85423"/>
                    <a:pt x="82831" y="85423"/>
                  </a:cubicBezTo>
                  <a:cubicBezTo>
                    <a:pt x="82831" y="83389"/>
                    <a:pt x="82831" y="83389"/>
                    <a:pt x="82831" y="81355"/>
                  </a:cubicBezTo>
                  <a:cubicBezTo>
                    <a:pt x="80505" y="85423"/>
                    <a:pt x="78184" y="83389"/>
                    <a:pt x="78184" y="81355"/>
                  </a:cubicBezTo>
                  <a:cubicBezTo>
                    <a:pt x="78184" y="81355"/>
                    <a:pt x="85152" y="77288"/>
                    <a:pt x="80505" y="79322"/>
                  </a:cubicBezTo>
                  <a:cubicBezTo>
                    <a:pt x="78184" y="79322"/>
                    <a:pt x="80505" y="79322"/>
                    <a:pt x="78184" y="77288"/>
                  </a:cubicBezTo>
                  <a:cubicBezTo>
                    <a:pt x="80505" y="77288"/>
                    <a:pt x="80505" y="77288"/>
                    <a:pt x="82831" y="77288"/>
                  </a:cubicBezTo>
                  <a:cubicBezTo>
                    <a:pt x="82831" y="77288"/>
                    <a:pt x="82831" y="77288"/>
                    <a:pt x="80505" y="77288"/>
                  </a:cubicBezTo>
                  <a:cubicBezTo>
                    <a:pt x="85152" y="77288"/>
                    <a:pt x="85152" y="79322"/>
                    <a:pt x="82831" y="81355"/>
                  </a:cubicBezTo>
                  <a:cubicBezTo>
                    <a:pt x="82831" y="81355"/>
                    <a:pt x="82831" y="79322"/>
                    <a:pt x="85152" y="79322"/>
                  </a:cubicBezTo>
                  <a:cubicBezTo>
                    <a:pt x="85152" y="81355"/>
                    <a:pt x="85152" y="79322"/>
                    <a:pt x="85152" y="81355"/>
                  </a:cubicBezTo>
                  <a:cubicBezTo>
                    <a:pt x="85152" y="81355"/>
                    <a:pt x="85152" y="79322"/>
                    <a:pt x="85152" y="79322"/>
                  </a:cubicBezTo>
                  <a:cubicBezTo>
                    <a:pt x="85152" y="81355"/>
                    <a:pt x="85152" y="81355"/>
                    <a:pt x="85152" y="79322"/>
                  </a:cubicBezTo>
                  <a:cubicBezTo>
                    <a:pt x="82831" y="77288"/>
                    <a:pt x="87479" y="79322"/>
                    <a:pt x="89800" y="79322"/>
                  </a:cubicBezTo>
                  <a:cubicBezTo>
                    <a:pt x="89800" y="79322"/>
                    <a:pt x="89800" y="77288"/>
                    <a:pt x="89800" y="77288"/>
                  </a:cubicBezTo>
                  <a:cubicBezTo>
                    <a:pt x="89800" y="75254"/>
                    <a:pt x="89800" y="75254"/>
                    <a:pt x="87479" y="75254"/>
                  </a:cubicBezTo>
                  <a:cubicBezTo>
                    <a:pt x="87479" y="75254"/>
                    <a:pt x="87479" y="77288"/>
                    <a:pt x="87479" y="77288"/>
                  </a:cubicBezTo>
                  <a:cubicBezTo>
                    <a:pt x="87479" y="75254"/>
                    <a:pt x="87479" y="75254"/>
                    <a:pt x="87479" y="75254"/>
                  </a:cubicBezTo>
                  <a:cubicBezTo>
                    <a:pt x="87479" y="75254"/>
                    <a:pt x="87479" y="75254"/>
                    <a:pt x="87479" y="75254"/>
                  </a:cubicBezTo>
                  <a:cubicBezTo>
                    <a:pt x="87479" y="75254"/>
                    <a:pt x="85152" y="73220"/>
                    <a:pt x="85152" y="73220"/>
                  </a:cubicBezTo>
                  <a:cubicBezTo>
                    <a:pt x="87479" y="71186"/>
                    <a:pt x="89800" y="71186"/>
                    <a:pt x="89800" y="69152"/>
                  </a:cubicBezTo>
                  <a:cubicBezTo>
                    <a:pt x="92120" y="69152"/>
                    <a:pt x="92120" y="69152"/>
                    <a:pt x="92120" y="69152"/>
                  </a:cubicBezTo>
                  <a:cubicBezTo>
                    <a:pt x="89800" y="71186"/>
                    <a:pt x="94447" y="69152"/>
                    <a:pt x="94447" y="73220"/>
                  </a:cubicBezTo>
                  <a:cubicBezTo>
                    <a:pt x="94447" y="71186"/>
                    <a:pt x="94447" y="73220"/>
                    <a:pt x="94447" y="71186"/>
                  </a:cubicBezTo>
                  <a:cubicBezTo>
                    <a:pt x="94447" y="73220"/>
                    <a:pt x="94447" y="73220"/>
                    <a:pt x="94447" y="75254"/>
                  </a:cubicBezTo>
                  <a:cubicBezTo>
                    <a:pt x="96768" y="75254"/>
                    <a:pt x="96768" y="73220"/>
                    <a:pt x="96768" y="71186"/>
                  </a:cubicBezTo>
                  <a:cubicBezTo>
                    <a:pt x="96768" y="71186"/>
                    <a:pt x="99094" y="73220"/>
                    <a:pt x="96768" y="75254"/>
                  </a:cubicBezTo>
                  <a:cubicBezTo>
                    <a:pt x="99094" y="75254"/>
                    <a:pt x="99094" y="75254"/>
                    <a:pt x="99094" y="75254"/>
                  </a:cubicBezTo>
                  <a:cubicBezTo>
                    <a:pt x="99094" y="75254"/>
                    <a:pt x="99094" y="75254"/>
                    <a:pt x="99094" y="75254"/>
                  </a:cubicBezTo>
                  <a:cubicBezTo>
                    <a:pt x="99094" y="73220"/>
                    <a:pt x="99094" y="71186"/>
                    <a:pt x="96768" y="71186"/>
                  </a:cubicBezTo>
                  <a:cubicBezTo>
                    <a:pt x="96768" y="71186"/>
                    <a:pt x="96768" y="71186"/>
                    <a:pt x="96768" y="71186"/>
                  </a:cubicBezTo>
                  <a:cubicBezTo>
                    <a:pt x="96768" y="71186"/>
                    <a:pt x="96768" y="71186"/>
                    <a:pt x="96768" y="71186"/>
                  </a:cubicBezTo>
                  <a:cubicBezTo>
                    <a:pt x="96768" y="71186"/>
                    <a:pt x="96768" y="71186"/>
                    <a:pt x="96768" y="71186"/>
                  </a:cubicBezTo>
                  <a:cubicBezTo>
                    <a:pt x="96768" y="69152"/>
                    <a:pt x="96768" y="69152"/>
                    <a:pt x="96768" y="69152"/>
                  </a:cubicBezTo>
                  <a:cubicBezTo>
                    <a:pt x="96768" y="69152"/>
                    <a:pt x="94447" y="69152"/>
                    <a:pt x="94447" y="67118"/>
                  </a:cubicBezTo>
                  <a:cubicBezTo>
                    <a:pt x="94447" y="67118"/>
                    <a:pt x="94447" y="67118"/>
                    <a:pt x="94447" y="67118"/>
                  </a:cubicBezTo>
                  <a:cubicBezTo>
                    <a:pt x="96768" y="65084"/>
                    <a:pt x="96768" y="67118"/>
                    <a:pt x="96768" y="65084"/>
                  </a:cubicBezTo>
                  <a:cubicBezTo>
                    <a:pt x="99094" y="63050"/>
                    <a:pt x="96768" y="63050"/>
                    <a:pt x="96768" y="61016"/>
                  </a:cubicBezTo>
                  <a:cubicBezTo>
                    <a:pt x="96768" y="61016"/>
                    <a:pt x="96768" y="63050"/>
                    <a:pt x="96768" y="63050"/>
                  </a:cubicBezTo>
                  <a:cubicBezTo>
                    <a:pt x="99094" y="61016"/>
                    <a:pt x="101415" y="58983"/>
                    <a:pt x="99094" y="58983"/>
                  </a:cubicBezTo>
                  <a:cubicBezTo>
                    <a:pt x="96768" y="54915"/>
                    <a:pt x="94447" y="58983"/>
                    <a:pt x="94447" y="58983"/>
                  </a:cubicBezTo>
                  <a:cubicBezTo>
                    <a:pt x="89800" y="61016"/>
                    <a:pt x="87479" y="56949"/>
                    <a:pt x="85152" y="54915"/>
                  </a:cubicBezTo>
                  <a:cubicBezTo>
                    <a:pt x="87479" y="54915"/>
                    <a:pt x="92120" y="58983"/>
                    <a:pt x="94447" y="58983"/>
                  </a:cubicBezTo>
                  <a:cubicBezTo>
                    <a:pt x="96768" y="58983"/>
                    <a:pt x="99094" y="52881"/>
                    <a:pt x="99094" y="52881"/>
                  </a:cubicBezTo>
                  <a:cubicBezTo>
                    <a:pt x="99094" y="50847"/>
                    <a:pt x="101415" y="50847"/>
                    <a:pt x="103736" y="50847"/>
                  </a:cubicBezTo>
                  <a:cubicBezTo>
                    <a:pt x="103736" y="48813"/>
                    <a:pt x="106063" y="50847"/>
                    <a:pt x="106063" y="48813"/>
                  </a:cubicBezTo>
                  <a:cubicBezTo>
                    <a:pt x="103736" y="50847"/>
                    <a:pt x="103736" y="46779"/>
                    <a:pt x="103736" y="48813"/>
                  </a:cubicBezTo>
                  <a:cubicBezTo>
                    <a:pt x="101415" y="48813"/>
                    <a:pt x="101415" y="50847"/>
                    <a:pt x="99094" y="50847"/>
                  </a:cubicBezTo>
                  <a:cubicBezTo>
                    <a:pt x="99094" y="48813"/>
                    <a:pt x="96768" y="44745"/>
                    <a:pt x="99094" y="46779"/>
                  </a:cubicBezTo>
                  <a:cubicBezTo>
                    <a:pt x="101415" y="46779"/>
                    <a:pt x="101415" y="48813"/>
                    <a:pt x="103736" y="46779"/>
                  </a:cubicBezTo>
                  <a:cubicBezTo>
                    <a:pt x="103736" y="46779"/>
                    <a:pt x="103736" y="46779"/>
                    <a:pt x="103736" y="44745"/>
                  </a:cubicBezTo>
                  <a:cubicBezTo>
                    <a:pt x="103736" y="44745"/>
                    <a:pt x="101415" y="44745"/>
                    <a:pt x="101415" y="44745"/>
                  </a:cubicBezTo>
                  <a:cubicBezTo>
                    <a:pt x="101415" y="44745"/>
                    <a:pt x="101415" y="44745"/>
                    <a:pt x="103736" y="44745"/>
                  </a:cubicBezTo>
                  <a:cubicBezTo>
                    <a:pt x="101415" y="42711"/>
                    <a:pt x="99094" y="42711"/>
                    <a:pt x="96768" y="44745"/>
                  </a:cubicBezTo>
                  <a:cubicBezTo>
                    <a:pt x="96768" y="42711"/>
                    <a:pt x="94447" y="40677"/>
                    <a:pt x="96768" y="42711"/>
                  </a:cubicBezTo>
                  <a:cubicBezTo>
                    <a:pt x="96768" y="40677"/>
                    <a:pt x="96768" y="40677"/>
                    <a:pt x="96768" y="38644"/>
                  </a:cubicBezTo>
                  <a:cubicBezTo>
                    <a:pt x="99094" y="38644"/>
                    <a:pt x="99094" y="40677"/>
                    <a:pt x="101415" y="40677"/>
                  </a:cubicBezTo>
                  <a:cubicBezTo>
                    <a:pt x="101415" y="40677"/>
                    <a:pt x="99094" y="38644"/>
                    <a:pt x="101415" y="38644"/>
                  </a:cubicBezTo>
                  <a:cubicBezTo>
                    <a:pt x="101415" y="42711"/>
                    <a:pt x="101415" y="36610"/>
                    <a:pt x="103736" y="36610"/>
                  </a:cubicBezTo>
                  <a:cubicBezTo>
                    <a:pt x="103736" y="36610"/>
                    <a:pt x="103736" y="38644"/>
                    <a:pt x="103736" y="38644"/>
                  </a:cubicBezTo>
                  <a:cubicBezTo>
                    <a:pt x="103736" y="38644"/>
                    <a:pt x="103736" y="38644"/>
                    <a:pt x="103736" y="38644"/>
                  </a:cubicBezTo>
                  <a:cubicBezTo>
                    <a:pt x="103736" y="38644"/>
                    <a:pt x="103736" y="40677"/>
                    <a:pt x="103736" y="40677"/>
                  </a:cubicBezTo>
                  <a:cubicBezTo>
                    <a:pt x="103736" y="40677"/>
                    <a:pt x="103736" y="40677"/>
                    <a:pt x="103736" y="40677"/>
                  </a:cubicBezTo>
                  <a:cubicBezTo>
                    <a:pt x="103736" y="40677"/>
                    <a:pt x="103736" y="40677"/>
                    <a:pt x="103736" y="42711"/>
                  </a:cubicBezTo>
                  <a:cubicBezTo>
                    <a:pt x="103736" y="42711"/>
                    <a:pt x="106063" y="42711"/>
                    <a:pt x="106063" y="42711"/>
                  </a:cubicBezTo>
                  <a:cubicBezTo>
                    <a:pt x="106063" y="38644"/>
                    <a:pt x="106063" y="38644"/>
                    <a:pt x="110705" y="38644"/>
                  </a:cubicBezTo>
                  <a:cubicBezTo>
                    <a:pt x="108384" y="40677"/>
                    <a:pt x="108384" y="40677"/>
                    <a:pt x="108384" y="40677"/>
                  </a:cubicBezTo>
                  <a:cubicBezTo>
                    <a:pt x="108384" y="40677"/>
                    <a:pt x="106063" y="42711"/>
                    <a:pt x="106063" y="42711"/>
                  </a:cubicBezTo>
                  <a:cubicBezTo>
                    <a:pt x="101415" y="46779"/>
                    <a:pt x="108384" y="42711"/>
                    <a:pt x="110705" y="42711"/>
                  </a:cubicBezTo>
                  <a:cubicBezTo>
                    <a:pt x="110705" y="42711"/>
                    <a:pt x="110705" y="42711"/>
                    <a:pt x="110705" y="42711"/>
                  </a:cubicBezTo>
                  <a:cubicBezTo>
                    <a:pt x="110705" y="42711"/>
                    <a:pt x="110705" y="42711"/>
                    <a:pt x="110705" y="42711"/>
                  </a:cubicBezTo>
                  <a:cubicBezTo>
                    <a:pt x="110705" y="40677"/>
                    <a:pt x="110705" y="40677"/>
                    <a:pt x="113031" y="40677"/>
                  </a:cubicBezTo>
                  <a:cubicBezTo>
                    <a:pt x="110705" y="38644"/>
                    <a:pt x="110705" y="40677"/>
                    <a:pt x="110705" y="38644"/>
                  </a:cubicBezTo>
                  <a:cubicBezTo>
                    <a:pt x="108384" y="38644"/>
                    <a:pt x="108384" y="36610"/>
                    <a:pt x="108384" y="36610"/>
                  </a:cubicBezTo>
                  <a:cubicBezTo>
                    <a:pt x="110705" y="36610"/>
                    <a:pt x="113031" y="36610"/>
                    <a:pt x="115352" y="34576"/>
                  </a:cubicBezTo>
                  <a:cubicBezTo>
                    <a:pt x="113031" y="34576"/>
                    <a:pt x="113031" y="34576"/>
                    <a:pt x="113031" y="34576"/>
                  </a:cubicBezTo>
                  <a:cubicBezTo>
                    <a:pt x="113031" y="34576"/>
                    <a:pt x="115352" y="32542"/>
                    <a:pt x="113031" y="32542"/>
                  </a:cubicBezTo>
                  <a:cubicBezTo>
                    <a:pt x="115352" y="32542"/>
                    <a:pt x="115352" y="32542"/>
                    <a:pt x="115352" y="32542"/>
                  </a:cubicBezTo>
                  <a:cubicBezTo>
                    <a:pt x="115352" y="30508"/>
                    <a:pt x="115352" y="30508"/>
                    <a:pt x="115352" y="30508"/>
                  </a:cubicBezTo>
                  <a:cubicBezTo>
                    <a:pt x="115352" y="30508"/>
                    <a:pt x="117679" y="30508"/>
                    <a:pt x="117679" y="30508"/>
                  </a:cubicBezTo>
                  <a:cubicBezTo>
                    <a:pt x="117679" y="30508"/>
                    <a:pt x="117679" y="30508"/>
                    <a:pt x="117679" y="30508"/>
                  </a:cubicBezTo>
                  <a:cubicBezTo>
                    <a:pt x="117679" y="30508"/>
                    <a:pt x="117679" y="30508"/>
                    <a:pt x="119999" y="30508"/>
                  </a:cubicBezTo>
                  <a:cubicBezTo>
                    <a:pt x="119999" y="30508"/>
                    <a:pt x="117679" y="30508"/>
                    <a:pt x="117679" y="30508"/>
                  </a:cubicBezTo>
                  <a:cubicBezTo>
                    <a:pt x="117679" y="30508"/>
                    <a:pt x="119999" y="30508"/>
                    <a:pt x="119999" y="30508"/>
                  </a:cubicBezTo>
                  <a:cubicBezTo>
                    <a:pt x="119999" y="28474"/>
                    <a:pt x="117679" y="28474"/>
                    <a:pt x="117679" y="2847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92" name="Shape 2592"/>
            <p:cNvSpPr/>
            <p:nvPr/>
          </p:nvSpPr>
          <p:spPr>
            <a:xfrm>
              <a:off x="5725653" y="5333005"/>
              <a:ext cx="874294" cy="821115"/>
            </a:xfrm>
            <a:custGeom>
              <a:avLst/>
              <a:gdLst/>
              <a:ahLst/>
              <a:cxnLst/>
              <a:rect l="0" t="0" r="0" b="0"/>
              <a:pathLst>
                <a:path w="120000" h="120000" extrusionOk="0">
                  <a:moveTo>
                    <a:pt x="120000" y="30588"/>
                  </a:moveTo>
                  <a:cubicBezTo>
                    <a:pt x="120000" y="28233"/>
                    <a:pt x="120000" y="25883"/>
                    <a:pt x="117787" y="23527"/>
                  </a:cubicBezTo>
                  <a:cubicBezTo>
                    <a:pt x="115580" y="21177"/>
                    <a:pt x="113367" y="21177"/>
                    <a:pt x="111155" y="18822"/>
                  </a:cubicBezTo>
                  <a:cubicBezTo>
                    <a:pt x="108942" y="18822"/>
                    <a:pt x="108942" y="14116"/>
                    <a:pt x="106735" y="14116"/>
                  </a:cubicBezTo>
                  <a:cubicBezTo>
                    <a:pt x="100097" y="11766"/>
                    <a:pt x="100097" y="16472"/>
                    <a:pt x="95677" y="11766"/>
                  </a:cubicBezTo>
                  <a:cubicBezTo>
                    <a:pt x="93465" y="7061"/>
                    <a:pt x="91258" y="7061"/>
                    <a:pt x="86833" y="4705"/>
                  </a:cubicBezTo>
                  <a:cubicBezTo>
                    <a:pt x="84620" y="4705"/>
                    <a:pt x="82413" y="2355"/>
                    <a:pt x="80200" y="0"/>
                  </a:cubicBezTo>
                  <a:cubicBezTo>
                    <a:pt x="77988" y="0"/>
                    <a:pt x="75775" y="0"/>
                    <a:pt x="75775" y="0"/>
                  </a:cubicBezTo>
                  <a:cubicBezTo>
                    <a:pt x="75775" y="0"/>
                    <a:pt x="75775" y="2355"/>
                    <a:pt x="75775" y="2355"/>
                  </a:cubicBezTo>
                  <a:cubicBezTo>
                    <a:pt x="75775" y="4705"/>
                    <a:pt x="73568" y="4705"/>
                    <a:pt x="73568" y="7061"/>
                  </a:cubicBezTo>
                  <a:cubicBezTo>
                    <a:pt x="73568" y="7061"/>
                    <a:pt x="73568" y="7061"/>
                    <a:pt x="73568" y="9411"/>
                  </a:cubicBezTo>
                  <a:cubicBezTo>
                    <a:pt x="77988" y="11766"/>
                    <a:pt x="80200" y="11766"/>
                    <a:pt x="77988" y="16472"/>
                  </a:cubicBezTo>
                  <a:cubicBezTo>
                    <a:pt x="77988" y="18822"/>
                    <a:pt x="75775" y="18822"/>
                    <a:pt x="73568" y="21177"/>
                  </a:cubicBezTo>
                  <a:cubicBezTo>
                    <a:pt x="73568" y="21177"/>
                    <a:pt x="73568" y="21177"/>
                    <a:pt x="71355" y="23527"/>
                  </a:cubicBezTo>
                  <a:cubicBezTo>
                    <a:pt x="71355" y="23527"/>
                    <a:pt x="71355" y="25883"/>
                    <a:pt x="71355" y="25883"/>
                  </a:cubicBezTo>
                  <a:cubicBezTo>
                    <a:pt x="71355" y="28233"/>
                    <a:pt x="69143" y="28233"/>
                    <a:pt x="66936" y="28233"/>
                  </a:cubicBezTo>
                  <a:cubicBezTo>
                    <a:pt x="66936" y="30588"/>
                    <a:pt x="66936" y="30588"/>
                    <a:pt x="66936" y="30588"/>
                  </a:cubicBezTo>
                  <a:cubicBezTo>
                    <a:pt x="66936" y="32938"/>
                    <a:pt x="64723" y="37644"/>
                    <a:pt x="64723" y="40000"/>
                  </a:cubicBezTo>
                  <a:cubicBezTo>
                    <a:pt x="62511" y="44705"/>
                    <a:pt x="62511" y="40000"/>
                    <a:pt x="60298" y="40000"/>
                  </a:cubicBezTo>
                  <a:cubicBezTo>
                    <a:pt x="60298" y="40000"/>
                    <a:pt x="53666" y="42355"/>
                    <a:pt x="53666" y="42355"/>
                  </a:cubicBezTo>
                  <a:cubicBezTo>
                    <a:pt x="51453" y="44705"/>
                    <a:pt x="53666" y="44705"/>
                    <a:pt x="53666" y="47061"/>
                  </a:cubicBezTo>
                  <a:cubicBezTo>
                    <a:pt x="53666" y="49411"/>
                    <a:pt x="51453" y="49411"/>
                    <a:pt x="51453" y="51766"/>
                  </a:cubicBezTo>
                  <a:cubicBezTo>
                    <a:pt x="49246" y="54116"/>
                    <a:pt x="49246" y="56472"/>
                    <a:pt x="47033" y="58822"/>
                  </a:cubicBezTo>
                  <a:cubicBezTo>
                    <a:pt x="47033" y="61177"/>
                    <a:pt x="44821" y="63527"/>
                    <a:pt x="42614" y="63527"/>
                  </a:cubicBezTo>
                  <a:cubicBezTo>
                    <a:pt x="42614" y="65883"/>
                    <a:pt x="35976" y="65883"/>
                    <a:pt x="35976" y="65883"/>
                  </a:cubicBezTo>
                  <a:cubicBezTo>
                    <a:pt x="33769" y="63527"/>
                    <a:pt x="33769" y="61177"/>
                    <a:pt x="31556" y="58822"/>
                  </a:cubicBezTo>
                  <a:cubicBezTo>
                    <a:pt x="29344" y="54116"/>
                    <a:pt x="27131" y="58822"/>
                    <a:pt x="22711" y="58822"/>
                  </a:cubicBezTo>
                  <a:cubicBezTo>
                    <a:pt x="20499" y="58822"/>
                    <a:pt x="16079" y="51766"/>
                    <a:pt x="11654" y="54116"/>
                  </a:cubicBezTo>
                  <a:cubicBezTo>
                    <a:pt x="9447" y="54116"/>
                    <a:pt x="11654" y="56472"/>
                    <a:pt x="9447" y="58822"/>
                  </a:cubicBezTo>
                  <a:cubicBezTo>
                    <a:pt x="9447" y="58822"/>
                    <a:pt x="7234" y="58822"/>
                    <a:pt x="7234" y="58822"/>
                  </a:cubicBezTo>
                  <a:cubicBezTo>
                    <a:pt x="7234" y="58822"/>
                    <a:pt x="7234" y="58822"/>
                    <a:pt x="7234" y="61177"/>
                  </a:cubicBezTo>
                  <a:cubicBezTo>
                    <a:pt x="7234" y="63527"/>
                    <a:pt x="5022" y="61177"/>
                    <a:pt x="7234" y="63527"/>
                  </a:cubicBezTo>
                  <a:cubicBezTo>
                    <a:pt x="7234" y="65883"/>
                    <a:pt x="11654" y="65883"/>
                    <a:pt x="9447" y="70588"/>
                  </a:cubicBezTo>
                  <a:cubicBezTo>
                    <a:pt x="9447" y="70588"/>
                    <a:pt x="7234" y="70588"/>
                    <a:pt x="7234" y="70588"/>
                  </a:cubicBezTo>
                  <a:cubicBezTo>
                    <a:pt x="7234" y="72938"/>
                    <a:pt x="5022" y="75294"/>
                    <a:pt x="5022" y="75294"/>
                  </a:cubicBezTo>
                  <a:cubicBezTo>
                    <a:pt x="2809" y="77644"/>
                    <a:pt x="-1610" y="77644"/>
                    <a:pt x="602" y="82355"/>
                  </a:cubicBezTo>
                  <a:cubicBezTo>
                    <a:pt x="602" y="82355"/>
                    <a:pt x="602" y="82355"/>
                    <a:pt x="2809" y="84705"/>
                  </a:cubicBezTo>
                  <a:cubicBezTo>
                    <a:pt x="2809" y="84705"/>
                    <a:pt x="2809" y="87061"/>
                    <a:pt x="2809" y="87061"/>
                  </a:cubicBezTo>
                  <a:cubicBezTo>
                    <a:pt x="5022" y="89411"/>
                    <a:pt x="9447" y="87061"/>
                    <a:pt x="9447" y="87061"/>
                  </a:cubicBezTo>
                  <a:cubicBezTo>
                    <a:pt x="11654" y="89411"/>
                    <a:pt x="7234" y="98822"/>
                    <a:pt x="13866" y="98822"/>
                  </a:cubicBezTo>
                  <a:cubicBezTo>
                    <a:pt x="13866" y="98822"/>
                    <a:pt x="16079" y="98822"/>
                    <a:pt x="18292" y="98822"/>
                  </a:cubicBezTo>
                  <a:cubicBezTo>
                    <a:pt x="16079" y="98822"/>
                    <a:pt x="20499" y="98822"/>
                    <a:pt x="20499" y="98822"/>
                  </a:cubicBezTo>
                  <a:cubicBezTo>
                    <a:pt x="24924" y="101177"/>
                    <a:pt x="22711" y="103527"/>
                    <a:pt x="24924" y="105883"/>
                  </a:cubicBezTo>
                  <a:cubicBezTo>
                    <a:pt x="24924" y="110588"/>
                    <a:pt x="29344" y="112938"/>
                    <a:pt x="29344" y="108233"/>
                  </a:cubicBezTo>
                  <a:cubicBezTo>
                    <a:pt x="29344" y="105883"/>
                    <a:pt x="27131" y="101177"/>
                    <a:pt x="29344" y="101177"/>
                  </a:cubicBezTo>
                  <a:cubicBezTo>
                    <a:pt x="35976" y="105883"/>
                    <a:pt x="27131" y="112938"/>
                    <a:pt x="33769" y="110588"/>
                  </a:cubicBezTo>
                  <a:cubicBezTo>
                    <a:pt x="38188" y="110588"/>
                    <a:pt x="35976" y="105883"/>
                    <a:pt x="38188" y="103527"/>
                  </a:cubicBezTo>
                  <a:cubicBezTo>
                    <a:pt x="38188" y="101177"/>
                    <a:pt x="40401" y="103527"/>
                    <a:pt x="40401" y="103527"/>
                  </a:cubicBezTo>
                  <a:cubicBezTo>
                    <a:pt x="42614" y="101177"/>
                    <a:pt x="40401" y="101177"/>
                    <a:pt x="42614" y="101177"/>
                  </a:cubicBezTo>
                  <a:cubicBezTo>
                    <a:pt x="44821" y="98822"/>
                    <a:pt x="47033" y="103527"/>
                    <a:pt x="49246" y="103527"/>
                  </a:cubicBezTo>
                  <a:cubicBezTo>
                    <a:pt x="51453" y="103527"/>
                    <a:pt x="53666" y="98822"/>
                    <a:pt x="53666" y="96472"/>
                  </a:cubicBezTo>
                  <a:cubicBezTo>
                    <a:pt x="53666" y="96472"/>
                    <a:pt x="51453" y="94116"/>
                    <a:pt x="51453" y="91766"/>
                  </a:cubicBezTo>
                  <a:cubicBezTo>
                    <a:pt x="51453" y="89411"/>
                    <a:pt x="53666" y="89411"/>
                    <a:pt x="53666" y="89411"/>
                  </a:cubicBezTo>
                  <a:cubicBezTo>
                    <a:pt x="53666" y="89411"/>
                    <a:pt x="60298" y="91766"/>
                    <a:pt x="60298" y="91766"/>
                  </a:cubicBezTo>
                  <a:cubicBezTo>
                    <a:pt x="62511" y="94116"/>
                    <a:pt x="60298" y="96472"/>
                    <a:pt x="62511" y="96472"/>
                  </a:cubicBezTo>
                  <a:cubicBezTo>
                    <a:pt x="66936" y="96472"/>
                    <a:pt x="71355" y="91766"/>
                    <a:pt x="73568" y="94116"/>
                  </a:cubicBezTo>
                  <a:cubicBezTo>
                    <a:pt x="73568" y="96472"/>
                    <a:pt x="75775" y="101177"/>
                    <a:pt x="75775" y="103527"/>
                  </a:cubicBezTo>
                  <a:cubicBezTo>
                    <a:pt x="75775" y="105883"/>
                    <a:pt x="73568" y="103527"/>
                    <a:pt x="75775" y="105883"/>
                  </a:cubicBezTo>
                  <a:cubicBezTo>
                    <a:pt x="75775" y="108233"/>
                    <a:pt x="77988" y="105883"/>
                    <a:pt x="80200" y="108233"/>
                  </a:cubicBezTo>
                  <a:cubicBezTo>
                    <a:pt x="80200" y="108233"/>
                    <a:pt x="80200" y="120000"/>
                    <a:pt x="82413" y="117644"/>
                  </a:cubicBezTo>
                  <a:cubicBezTo>
                    <a:pt x="82413" y="115294"/>
                    <a:pt x="80200" y="108233"/>
                    <a:pt x="84620" y="112938"/>
                  </a:cubicBezTo>
                  <a:cubicBezTo>
                    <a:pt x="89045" y="117644"/>
                    <a:pt x="80200" y="120000"/>
                    <a:pt x="89045" y="120000"/>
                  </a:cubicBezTo>
                  <a:cubicBezTo>
                    <a:pt x="89045" y="120000"/>
                    <a:pt x="91258" y="120000"/>
                    <a:pt x="91258" y="120000"/>
                  </a:cubicBezTo>
                  <a:cubicBezTo>
                    <a:pt x="93465" y="120000"/>
                    <a:pt x="91258" y="120000"/>
                    <a:pt x="93465" y="117644"/>
                  </a:cubicBezTo>
                  <a:cubicBezTo>
                    <a:pt x="93465" y="117644"/>
                    <a:pt x="93465" y="115294"/>
                    <a:pt x="95677" y="115294"/>
                  </a:cubicBezTo>
                  <a:cubicBezTo>
                    <a:pt x="95677" y="115294"/>
                    <a:pt x="97890" y="112938"/>
                    <a:pt x="97890" y="110588"/>
                  </a:cubicBezTo>
                  <a:cubicBezTo>
                    <a:pt x="97890" y="108233"/>
                    <a:pt x="95677" y="110588"/>
                    <a:pt x="95677" y="108233"/>
                  </a:cubicBezTo>
                  <a:cubicBezTo>
                    <a:pt x="95677" y="108233"/>
                    <a:pt x="97890" y="105883"/>
                    <a:pt x="97890" y="103527"/>
                  </a:cubicBezTo>
                  <a:cubicBezTo>
                    <a:pt x="97890" y="103527"/>
                    <a:pt x="97890" y="96472"/>
                    <a:pt x="97890" y="94116"/>
                  </a:cubicBezTo>
                  <a:cubicBezTo>
                    <a:pt x="95677" y="91766"/>
                    <a:pt x="91258" y="89411"/>
                    <a:pt x="89045" y="87061"/>
                  </a:cubicBezTo>
                  <a:cubicBezTo>
                    <a:pt x="89045" y="84705"/>
                    <a:pt x="89045" y="82355"/>
                    <a:pt x="89045" y="80000"/>
                  </a:cubicBezTo>
                  <a:cubicBezTo>
                    <a:pt x="86833" y="80000"/>
                    <a:pt x="89045" y="80000"/>
                    <a:pt x="86833" y="77644"/>
                  </a:cubicBezTo>
                  <a:cubicBezTo>
                    <a:pt x="86833" y="77644"/>
                    <a:pt x="84620" y="77644"/>
                    <a:pt x="84620" y="75294"/>
                  </a:cubicBezTo>
                  <a:cubicBezTo>
                    <a:pt x="82413" y="75294"/>
                    <a:pt x="82413" y="70588"/>
                    <a:pt x="80200" y="70588"/>
                  </a:cubicBezTo>
                  <a:cubicBezTo>
                    <a:pt x="80200" y="70588"/>
                    <a:pt x="80200" y="75294"/>
                    <a:pt x="77988" y="75294"/>
                  </a:cubicBezTo>
                  <a:cubicBezTo>
                    <a:pt x="75775" y="75294"/>
                    <a:pt x="77988" y="70588"/>
                    <a:pt x="77988" y="70588"/>
                  </a:cubicBezTo>
                  <a:cubicBezTo>
                    <a:pt x="77988" y="70588"/>
                    <a:pt x="80200" y="70588"/>
                    <a:pt x="80200" y="70588"/>
                  </a:cubicBezTo>
                  <a:cubicBezTo>
                    <a:pt x="80200" y="70588"/>
                    <a:pt x="80200" y="68233"/>
                    <a:pt x="80200" y="65883"/>
                  </a:cubicBezTo>
                  <a:cubicBezTo>
                    <a:pt x="80200" y="65883"/>
                    <a:pt x="80200" y="58822"/>
                    <a:pt x="80200" y="56472"/>
                  </a:cubicBezTo>
                  <a:cubicBezTo>
                    <a:pt x="77988" y="54116"/>
                    <a:pt x="73568" y="54116"/>
                    <a:pt x="77988" y="51766"/>
                  </a:cubicBezTo>
                  <a:cubicBezTo>
                    <a:pt x="75775" y="51766"/>
                    <a:pt x="82413" y="49411"/>
                    <a:pt x="82413" y="49411"/>
                  </a:cubicBezTo>
                  <a:cubicBezTo>
                    <a:pt x="82413" y="49411"/>
                    <a:pt x="82413" y="51766"/>
                    <a:pt x="84620" y="51766"/>
                  </a:cubicBezTo>
                  <a:cubicBezTo>
                    <a:pt x="84620" y="49411"/>
                    <a:pt x="86833" y="49411"/>
                    <a:pt x="89045" y="49411"/>
                  </a:cubicBezTo>
                  <a:cubicBezTo>
                    <a:pt x="91258" y="47061"/>
                    <a:pt x="93465" y="49411"/>
                    <a:pt x="95677" y="49411"/>
                  </a:cubicBezTo>
                  <a:cubicBezTo>
                    <a:pt x="97890" y="49411"/>
                    <a:pt x="100097" y="49411"/>
                    <a:pt x="102310" y="49411"/>
                  </a:cubicBezTo>
                  <a:cubicBezTo>
                    <a:pt x="102310" y="47061"/>
                    <a:pt x="104522" y="47061"/>
                    <a:pt x="106735" y="44705"/>
                  </a:cubicBezTo>
                  <a:cubicBezTo>
                    <a:pt x="108942" y="42355"/>
                    <a:pt x="108942" y="40000"/>
                    <a:pt x="113367" y="40000"/>
                  </a:cubicBezTo>
                  <a:cubicBezTo>
                    <a:pt x="115580" y="40000"/>
                    <a:pt x="115580" y="42355"/>
                    <a:pt x="117787" y="42355"/>
                  </a:cubicBezTo>
                  <a:cubicBezTo>
                    <a:pt x="120000" y="40000"/>
                    <a:pt x="120000" y="37644"/>
                    <a:pt x="120000" y="35294"/>
                  </a:cubicBezTo>
                  <a:cubicBezTo>
                    <a:pt x="120000" y="32938"/>
                    <a:pt x="117787" y="32938"/>
                    <a:pt x="120000" y="3058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93" name="Shape 2593"/>
            <p:cNvSpPr/>
            <p:nvPr/>
          </p:nvSpPr>
          <p:spPr>
            <a:xfrm>
              <a:off x="7550365" y="3352173"/>
              <a:ext cx="372958" cy="374856"/>
            </a:xfrm>
            <a:custGeom>
              <a:avLst/>
              <a:gdLst/>
              <a:ahLst/>
              <a:cxnLst/>
              <a:rect l="0" t="0" r="0" b="0"/>
              <a:pathLst>
                <a:path w="120000" h="120000" extrusionOk="0">
                  <a:moveTo>
                    <a:pt x="120000" y="25781"/>
                  </a:moveTo>
                  <a:cubicBezTo>
                    <a:pt x="109634" y="25781"/>
                    <a:pt x="99269" y="25781"/>
                    <a:pt x="94087" y="25781"/>
                  </a:cubicBezTo>
                  <a:cubicBezTo>
                    <a:pt x="88904" y="25781"/>
                    <a:pt x="78539" y="10312"/>
                    <a:pt x="73356" y="5156"/>
                  </a:cubicBezTo>
                  <a:cubicBezTo>
                    <a:pt x="68174" y="0"/>
                    <a:pt x="73356" y="0"/>
                    <a:pt x="68174" y="0"/>
                  </a:cubicBezTo>
                  <a:cubicBezTo>
                    <a:pt x="62991" y="0"/>
                    <a:pt x="57808" y="15469"/>
                    <a:pt x="52626" y="5156"/>
                  </a:cubicBezTo>
                  <a:cubicBezTo>
                    <a:pt x="57808" y="20625"/>
                    <a:pt x="62991" y="15469"/>
                    <a:pt x="52626" y="20625"/>
                  </a:cubicBezTo>
                  <a:cubicBezTo>
                    <a:pt x="47443" y="20625"/>
                    <a:pt x="47443" y="20625"/>
                    <a:pt x="42261" y="25781"/>
                  </a:cubicBezTo>
                  <a:cubicBezTo>
                    <a:pt x="37078" y="30938"/>
                    <a:pt x="37078" y="30938"/>
                    <a:pt x="31895" y="30938"/>
                  </a:cubicBezTo>
                  <a:cubicBezTo>
                    <a:pt x="31895" y="36094"/>
                    <a:pt x="21530" y="30938"/>
                    <a:pt x="16348" y="36094"/>
                  </a:cubicBezTo>
                  <a:cubicBezTo>
                    <a:pt x="16348" y="41250"/>
                    <a:pt x="31895" y="46407"/>
                    <a:pt x="31895" y="56719"/>
                  </a:cubicBezTo>
                  <a:cubicBezTo>
                    <a:pt x="31895" y="67032"/>
                    <a:pt x="11165" y="67032"/>
                    <a:pt x="5983" y="72189"/>
                  </a:cubicBezTo>
                  <a:cubicBezTo>
                    <a:pt x="-4382" y="77345"/>
                    <a:pt x="800" y="77345"/>
                    <a:pt x="5983" y="82501"/>
                  </a:cubicBezTo>
                  <a:cubicBezTo>
                    <a:pt x="5983" y="82501"/>
                    <a:pt x="5983" y="87658"/>
                    <a:pt x="5983" y="92814"/>
                  </a:cubicBezTo>
                  <a:cubicBezTo>
                    <a:pt x="5983" y="92814"/>
                    <a:pt x="5983" y="92814"/>
                    <a:pt x="5983" y="92814"/>
                  </a:cubicBezTo>
                  <a:cubicBezTo>
                    <a:pt x="5983" y="92814"/>
                    <a:pt x="800" y="92814"/>
                    <a:pt x="800" y="92814"/>
                  </a:cubicBezTo>
                  <a:cubicBezTo>
                    <a:pt x="800" y="97970"/>
                    <a:pt x="800" y="103127"/>
                    <a:pt x="5983" y="108283"/>
                  </a:cubicBezTo>
                  <a:cubicBezTo>
                    <a:pt x="5983" y="108283"/>
                    <a:pt x="11165" y="108283"/>
                    <a:pt x="16348" y="108283"/>
                  </a:cubicBezTo>
                  <a:cubicBezTo>
                    <a:pt x="16348" y="108283"/>
                    <a:pt x="16348" y="113439"/>
                    <a:pt x="16348" y="113439"/>
                  </a:cubicBezTo>
                  <a:cubicBezTo>
                    <a:pt x="21530" y="113439"/>
                    <a:pt x="26713" y="108283"/>
                    <a:pt x="26713" y="108283"/>
                  </a:cubicBezTo>
                  <a:cubicBezTo>
                    <a:pt x="31895" y="108283"/>
                    <a:pt x="42261" y="108283"/>
                    <a:pt x="42261" y="108283"/>
                  </a:cubicBezTo>
                  <a:cubicBezTo>
                    <a:pt x="52626" y="113439"/>
                    <a:pt x="52626" y="123752"/>
                    <a:pt x="57808" y="118596"/>
                  </a:cubicBezTo>
                  <a:cubicBezTo>
                    <a:pt x="62991" y="118596"/>
                    <a:pt x="57808" y="113439"/>
                    <a:pt x="57808" y="113439"/>
                  </a:cubicBezTo>
                  <a:cubicBezTo>
                    <a:pt x="57808" y="113439"/>
                    <a:pt x="62991" y="108283"/>
                    <a:pt x="62991" y="108283"/>
                  </a:cubicBezTo>
                  <a:cubicBezTo>
                    <a:pt x="73356" y="103127"/>
                    <a:pt x="78539" y="108283"/>
                    <a:pt x="83721" y="97970"/>
                  </a:cubicBezTo>
                  <a:cubicBezTo>
                    <a:pt x="94087" y="82501"/>
                    <a:pt x="73356" y="92814"/>
                    <a:pt x="78539" y="82501"/>
                  </a:cubicBezTo>
                  <a:cubicBezTo>
                    <a:pt x="78539" y="67032"/>
                    <a:pt x="120000" y="82501"/>
                    <a:pt x="109634" y="56719"/>
                  </a:cubicBezTo>
                  <a:cubicBezTo>
                    <a:pt x="109634" y="56719"/>
                    <a:pt x="104452" y="51563"/>
                    <a:pt x="104452" y="46407"/>
                  </a:cubicBezTo>
                  <a:cubicBezTo>
                    <a:pt x="104452" y="46407"/>
                    <a:pt x="104452" y="36094"/>
                    <a:pt x="99269" y="41250"/>
                  </a:cubicBezTo>
                  <a:cubicBezTo>
                    <a:pt x="104452" y="30938"/>
                    <a:pt x="114817" y="36094"/>
                    <a:pt x="120000" y="2578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594" name="Shape 2594"/>
            <p:cNvSpPr/>
            <p:nvPr/>
          </p:nvSpPr>
          <p:spPr>
            <a:xfrm>
              <a:off x="7451638" y="4802526"/>
              <a:ext cx="858257" cy="1111748"/>
            </a:xfrm>
            <a:custGeom>
              <a:avLst/>
              <a:gdLst/>
              <a:ahLst/>
              <a:cxnLst/>
              <a:rect l="0" t="0" r="0" b="0"/>
              <a:pathLst>
                <a:path w="120000" h="120000" extrusionOk="0">
                  <a:moveTo>
                    <a:pt x="120000" y="81738"/>
                  </a:moveTo>
                  <a:cubicBezTo>
                    <a:pt x="117742" y="81738"/>
                    <a:pt x="115484" y="80000"/>
                    <a:pt x="113227" y="80000"/>
                  </a:cubicBezTo>
                  <a:cubicBezTo>
                    <a:pt x="113227" y="80000"/>
                    <a:pt x="113227" y="78261"/>
                    <a:pt x="110969" y="78261"/>
                  </a:cubicBezTo>
                  <a:cubicBezTo>
                    <a:pt x="108712" y="76522"/>
                    <a:pt x="97424" y="81738"/>
                    <a:pt x="97424" y="76522"/>
                  </a:cubicBezTo>
                  <a:cubicBezTo>
                    <a:pt x="97424" y="74783"/>
                    <a:pt x="101939" y="73044"/>
                    <a:pt x="99682" y="69566"/>
                  </a:cubicBezTo>
                  <a:cubicBezTo>
                    <a:pt x="99682" y="69566"/>
                    <a:pt x="95166" y="69566"/>
                    <a:pt x="95166" y="69566"/>
                  </a:cubicBezTo>
                  <a:cubicBezTo>
                    <a:pt x="95166" y="69566"/>
                    <a:pt x="92909" y="67827"/>
                    <a:pt x="90651" y="66088"/>
                  </a:cubicBezTo>
                  <a:cubicBezTo>
                    <a:pt x="90651" y="66088"/>
                    <a:pt x="90651" y="64350"/>
                    <a:pt x="88394" y="64350"/>
                  </a:cubicBezTo>
                  <a:cubicBezTo>
                    <a:pt x="88394" y="62611"/>
                    <a:pt x="88394" y="62611"/>
                    <a:pt x="88394" y="60872"/>
                  </a:cubicBezTo>
                  <a:cubicBezTo>
                    <a:pt x="88394" y="59127"/>
                    <a:pt x="88394" y="60872"/>
                    <a:pt x="90651" y="59127"/>
                  </a:cubicBezTo>
                  <a:cubicBezTo>
                    <a:pt x="90651" y="57388"/>
                    <a:pt x="90651" y="57388"/>
                    <a:pt x="90651" y="57388"/>
                  </a:cubicBezTo>
                  <a:cubicBezTo>
                    <a:pt x="92909" y="55650"/>
                    <a:pt x="95166" y="57388"/>
                    <a:pt x="95166" y="55650"/>
                  </a:cubicBezTo>
                  <a:cubicBezTo>
                    <a:pt x="95166" y="55650"/>
                    <a:pt x="95166" y="53911"/>
                    <a:pt x="95166" y="52172"/>
                  </a:cubicBezTo>
                  <a:cubicBezTo>
                    <a:pt x="95166" y="52172"/>
                    <a:pt x="92909" y="48694"/>
                    <a:pt x="92909" y="48694"/>
                  </a:cubicBezTo>
                  <a:cubicBezTo>
                    <a:pt x="92909" y="46955"/>
                    <a:pt x="99682" y="46955"/>
                    <a:pt x="99682" y="48694"/>
                  </a:cubicBezTo>
                  <a:cubicBezTo>
                    <a:pt x="101939" y="48694"/>
                    <a:pt x="104197" y="50433"/>
                    <a:pt x="106454" y="50433"/>
                  </a:cubicBezTo>
                  <a:cubicBezTo>
                    <a:pt x="110969" y="48694"/>
                    <a:pt x="106454" y="41738"/>
                    <a:pt x="104197" y="40000"/>
                  </a:cubicBezTo>
                  <a:cubicBezTo>
                    <a:pt x="101939" y="38261"/>
                    <a:pt x="99682" y="40000"/>
                    <a:pt x="99682" y="41738"/>
                  </a:cubicBezTo>
                  <a:cubicBezTo>
                    <a:pt x="97424" y="41738"/>
                    <a:pt x="97424" y="41738"/>
                    <a:pt x="97424" y="43477"/>
                  </a:cubicBezTo>
                  <a:cubicBezTo>
                    <a:pt x="95166" y="45216"/>
                    <a:pt x="99682" y="43477"/>
                    <a:pt x="95166" y="45216"/>
                  </a:cubicBezTo>
                  <a:cubicBezTo>
                    <a:pt x="90651" y="45216"/>
                    <a:pt x="88394" y="45216"/>
                    <a:pt x="86136" y="41738"/>
                  </a:cubicBezTo>
                  <a:cubicBezTo>
                    <a:pt x="86136" y="41738"/>
                    <a:pt x="83879" y="41738"/>
                    <a:pt x="83879" y="40000"/>
                  </a:cubicBezTo>
                  <a:cubicBezTo>
                    <a:pt x="83879" y="40000"/>
                    <a:pt x="86136" y="40000"/>
                    <a:pt x="86136" y="38261"/>
                  </a:cubicBezTo>
                  <a:cubicBezTo>
                    <a:pt x="86136" y="38261"/>
                    <a:pt x="83879" y="36522"/>
                    <a:pt x="83879" y="36522"/>
                  </a:cubicBezTo>
                  <a:cubicBezTo>
                    <a:pt x="83879" y="34783"/>
                    <a:pt x="83879" y="34783"/>
                    <a:pt x="81621" y="33044"/>
                  </a:cubicBezTo>
                  <a:cubicBezTo>
                    <a:pt x="83879" y="33044"/>
                    <a:pt x="81621" y="34783"/>
                    <a:pt x="81621" y="34783"/>
                  </a:cubicBezTo>
                  <a:cubicBezTo>
                    <a:pt x="77106" y="34783"/>
                    <a:pt x="77106" y="31305"/>
                    <a:pt x="79364" y="29566"/>
                  </a:cubicBezTo>
                  <a:cubicBezTo>
                    <a:pt x="79364" y="27827"/>
                    <a:pt x="81621" y="27827"/>
                    <a:pt x="81621" y="26088"/>
                  </a:cubicBezTo>
                  <a:cubicBezTo>
                    <a:pt x="81621" y="26088"/>
                    <a:pt x="83879" y="22611"/>
                    <a:pt x="83879" y="22611"/>
                  </a:cubicBezTo>
                  <a:cubicBezTo>
                    <a:pt x="81621" y="19127"/>
                    <a:pt x="74849" y="20872"/>
                    <a:pt x="72591" y="20872"/>
                  </a:cubicBezTo>
                  <a:cubicBezTo>
                    <a:pt x="72591" y="19127"/>
                    <a:pt x="70333" y="15650"/>
                    <a:pt x="68076" y="15650"/>
                  </a:cubicBezTo>
                  <a:cubicBezTo>
                    <a:pt x="65818" y="13911"/>
                    <a:pt x="61303" y="13911"/>
                    <a:pt x="59046" y="13911"/>
                  </a:cubicBezTo>
                  <a:cubicBezTo>
                    <a:pt x="54531" y="12172"/>
                    <a:pt x="54531" y="10433"/>
                    <a:pt x="52273" y="8694"/>
                  </a:cubicBezTo>
                  <a:cubicBezTo>
                    <a:pt x="52273" y="6955"/>
                    <a:pt x="52273" y="6955"/>
                    <a:pt x="52273" y="5216"/>
                  </a:cubicBezTo>
                  <a:cubicBezTo>
                    <a:pt x="50015" y="5216"/>
                    <a:pt x="50015" y="6955"/>
                    <a:pt x="47758" y="5216"/>
                  </a:cubicBezTo>
                  <a:cubicBezTo>
                    <a:pt x="47758" y="5216"/>
                    <a:pt x="47758" y="5216"/>
                    <a:pt x="47758" y="5216"/>
                  </a:cubicBezTo>
                  <a:cubicBezTo>
                    <a:pt x="43243" y="3477"/>
                    <a:pt x="43243" y="3477"/>
                    <a:pt x="40985" y="1738"/>
                  </a:cubicBezTo>
                  <a:cubicBezTo>
                    <a:pt x="38728" y="1738"/>
                    <a:pt x="38728" y="0"/>
                    <a:pt x="36470" y="0"/>
                  </a:cubicBezTo>
                  <a:cubicBezTo>
                    <a:pt x="38728" y="0"/>
                    <a:pt x="31955" y="1738"/>
                    <a:pt x="31955" y="1738"/>
                  </a:cubicBezTo>
                  <a:cubicBezTo>
                    <a:pt x="31955" y="1738"/>
                    <a:pt x="31955" y="3477"/>
                    <a:pt x="31955" y="5216"/>
                  </a:cubicBezTo>
                  <a:cubicBezTo>
                    <a:pt x="34213" y="6955"/>
                    <a:pt x="36470" y="8694"/>
                    <a:pt x="38728" y="8694"/>
                  </a:cubicBezTo>
                  <a:cubicBezTo>
                    <a:pt x="38728" y="8694"/>
                    <a:pt x="40985" y="8694"/>
                    <a:pt x="43243" y="8694"/>
                  </a:cubicBezTo>
                  <a:cubicBezTo>
                    <a:pt x="43243" y="8694"/>
                    <a:pt x="43243" y="10433"/>
                    <a:pt x="43243" y="12172"/>
                  </a:cubicBezTo>
                  <a:cubicBezTo>
                    <a:pt x="43243" y="12172"/>
                    <a:pt x="43243" y="13911"/>
                    <a:pt x="43243" y="13911"/>
                  </a:cubicBezTo>
                  <a:cubicBezTo>
                    <a:pt x="43243" y="19127"/>
                    <a:pt x="43243" y="17388"/>
                    <a:pt x="40985" y="19127"/>
                  </a:cubicBezTo>
                  <a:cubicBezTo>
                    <a:pt x="36470" y="19127"/>
                    <a:pt x="34213" y="22611"/>
                    <a:pt x="29698" y="20872"/>
                  </a:cubicBezTo>
                  <a:cubicBezTo>
                    <a:pt x="29698" y="19127"/>
                    <a:pt x="27440" y="17388"/>
                    <a:pt x="27440" y="17388"/>
                  </a:cubicBezTo>
                  <a:cubicBezTo>
                    <a:pt x="25182" y="15650"/>
                    <a:pt x="27440" y="15650"/>
                    <a:pt x="25182" y="15650"/>
                  </a:cubicBezTo>
                  <a:cubicBezTo>
                    <a:pt x="22925" y="13911"/>
                    <a:pt x="20667" y="13911"/>
                    <a:pt x="18410" y="15650"/>
                  </a:cubicBezTo>
                  <a:cubicBezTo>
                    <a:pt x="16152" y="17388"/>
                    <a:pt x="16152" y="17388"/>
                    <a:pt x="16152" y="19127"/>
                  </a:cubicBezTo>
                  <a:cubicBezTo>
                    <a:pt x="16152" y="19127"/>
                    <a:pt x="18410" y="19127"/>
                    <a:pt x="18410" y="19127"/>
                  </a:cubicBezTo>
                  <a:cubicBezTo>
                    <a:pt x="18410" y="19127"/>
                    <a:pt x="18410" y="20872"/>
                    <a:pt x="18410" y="20872"/>
                  </a:cubicBezTo>
                  <a:cubicBezTo>
                    <a:pt x="18410" y="19127"/>
                    <a:pt x="18410" y="26088"/>
                    <a:pt x="18410" y="24350"/>
                  </a:cubicBezTo>
                  <a:cubicBezTo>
                    <a:pt x="18410" y="26088"/>
                    <a:pt x="13895" y="26088"/>
                    <a:pt x="13895" y="26088"/>
                  </a:cubicBezTo>
                  <a:cubicBezTo>
                    <a:pt x="11637" y="27827"/>
                    <a:pt x="11637" y="26088"/>
                    <a:pt x="11637" y="27827"/>
                  </a:cubicBezTo>
                  <a:cubicBezTo>
                    <a:pt x="9380" y="29566"/>
                    <a:pt x="11637" y="31305"/>
                    <a:pt x="11637" y="33044"/>
                  </a:cubicBezTo>
                  <a:cubicBezTo>
                    <a:pt x="11637" y="33044"/>
                    <a:pt x="9380" y="34783"/>
                    <a:pt x="9380" y="34783"/>
                  </a:cubicBezTo>
                  <a:cubicBezTo>
                    <a:pt x="7122" y="36522"/>
                    <a:pt x="4865" y="36522"/>
                    <a:pt x="2607" y="36522"/>
                  </a:cubicBezTo>
                  <a:cubicBezTo>
                    <a:pt x="-1907" y="36522"/>
                    <a:pt x="349" y="38261"/>
                    <a:pt x="2607" y="40000"/>
                  </a:cubicBezTo>
                  <a:cubicBezTo>
                    <a:pt x="7122" y="41738"/>
                    <a:pt x="7122" y="41738"/>
                    <a:pt x="7122" y="43477"/>
                  </a:cubicBezTo>
                  <a:cubicBezTo>
                    <a:pt x="7122" y="45216"/>
                    <a:pt x="7122" y="46955"/>
                    <a:pt x="7122" y="48694"/>
                  </a:cubicBezTo>
                  <a:cubicBezTo>
                    <a:pt x="9380" y="48694"/>
                    <a:pt x="11637" y="48694"/>
                    <a:pt x="13895" y="50433"/>
                  </a:cubicBezTo>
                  <a:cubicBezTo>
                    <a:pt x="16152" y="50433"/>
                    <a:pt x="16152" y="52172"/>
                    <a:pt x="18410" y="52172"/>
                  </a:cubicBezTo>
                  <a:cubicBezTo>
                    <a:pt x="18410" y="52172"/>
                    <a:pt x="20667" y="50433"/>
                    <a:pt x="20667" y="50433"/>
                  </a:cubicBezTo>
                  <a:cubicBezTo>
                    <a:pt x="20667" y="50433"/>
                    <a:pt x="20667" y="50433"/>
                    <a:pt x="22925" y="50433"/>
                  </a:cubicBezTo>
                  <a:cubicBezTo>
                    <a:pt x="22925" y="48694"/>
                    <a:pt x="25182" y="48694"/>
                    <a:pt x="25182" y="48694"/>
                  </a:cubicBezTo>
                  <a:cubicBezTo>
                    <a:pt x="22925" y="50433"/>
                    <a:pt x="25182" y="53911"/>
                    <a:pt x="25182" y="55650"/>
                  </a:cubicBezTo>
                  <a:cubicBezTo>
                    <a:pt x="25182" y="57388"/>
                    <a:pt x="27440" y="64350"/>
                    <a:pt x="25182" y="66088"/>
                  </a:cubicBezTo>
                  <a:cubicBezTo>
                    <a:pt x="25182" y="66088"/>
                    <a:pt x="22925" y="66088"/>
                    <a:pt x="20667" y="66088"/>
                  </a:cubicBezTo>
                  <a:cubicBezTo>
                    <a:pt x="16152" y="66088"/>
                    <a:pt x="13895" y="69566"/>
                    <a:pt x="11637" y="73044"/>
                  </a:cubicBezTo>
                  <a:cubicBezTo>
                    <a:pt x="11637" y="74783"/>
                    <a:pt x="13895" y="80000"/>
                    <a:pt x="18410" y="80000"/>
                  </a:cubicBezTo>
                  <a:cubicBezTo>
                    <a:pt x="18410" y="80000"/>
                    <a:pt x="18410" y="78261"/>
                    <a:pt x="20667" y="80000"/>
                  </a:cubicBezTo>
                  <a:cubicBezTo>
                    <a:pt x="20667" y="80000"/>
                    <a:pt x="20667" y="80000"/>
                    <a:pt x="22925" y="81738"/>
                  </a:cubicBezTo>
                  <a:cubicBezTo>
                    <a:pt x="22925" y="81738"/>
                    <a:pt x="25182" y="81738"/>
                    <a:pt x="25182" y="81738"/>
                  </a:cubicBezTo>
                  <a:cubicBezTo>
                    <a:pt x="25182" y="81738"/>
                    <a:pt x="27440" y="83477"/>
                    <a:pt x="27440" y="83477"/>
                  </a:cubicBezTo>
                  <a:cubicBezTo>
                    <a:pt x="27440" y="83477"/>
                    <a:pt x="29698" y="83477"/>
                    <a:pt x="29698" y="85216"/>
                  </a:cubicBezTo>
                  <a:cubicBezTo>
                    <a:pt x="29698" y="85216"/>
                    <a:pt x="27440" y="85216"/>
                    <a:pt x="27440" y="86955"/>
                  </a:cubicBezTo>
                  <a:cubicBezTo>
                    <a:pt x="25182" y="86955"/>
                    <a:pt x="25182" y="86955"/>
                    <a:pt x="25182" y="86955"/>
                  </a:cubicBezTo>
                  <a:cubicBezTo>
                    <a:pt x="22925" y="86955"/>
                    <a:pt x="25182" y="88694"/>
                    <a:pt x="25182" y="88694"/>
                  </a:cubicBezTo>
                  <a:cubicBezTo>
                    <a:pt x="22925" y="90433"/>
                    <a:pt x="22925" y="88694"/>
                    <a:pt x="22925" y="90433"/>
                  </a:cubicBezTo>
                  <a:cubicBezTo>
                    <a:pt x="22925" y="92172"/>
                    <a:pt x="22925" y="92172"/>
                    <a:pt x="25182" y="93911"/>
                  </a:cubicBezTo>
                  <a:cubicBezTo>
                    <a:pt x="25182" y="95650"/>
                    <a:pt x="25182" y="95650"/>
                    <a:pt x="25182" y="97388"/>
                  </a:cubicBezTo>
                  <a:cubicBezTo>
                    <a:pt x="25182" y="97388"/>
                    <a:pt x="25182" y="97388"/>
                    <a:pt x="25182" y="99127"/>
                  </a:cubicBezTo>
                  <a:cubicBezTo>
                    <a:pt x="25182" y="99127"/>
                    <a:pt x="25182" y="99127"/>
                    <a:pt x="27440" y="99127"/>
                  </a:cubicBezTo>
                  <a:cubicBezTo>
                    <a:pt x="27440" y="100872"/>
                    <a:pt x="29698" y="100872"/>
                    <a:pt x="29698" y="104350"/>
                  </a:cubicBezTo>
                  <a:cubicBezTo>
                    <a:pt x="29698" y="106088"/>
                    <a:pt x="29698" y="111305"/>
                    <a:pt x="34213" y="111305"/>
                  </a:cubicBezTo>
                  <a:cubicBezTo>
                    <a:pt x="36470" y="111305"/>
                    <a:pt x="40985" y="109566"/>
                    <a:pt x="40985" y="107827"/>
                  </a:cubicBezTo>
                  <a:cubicBezTo>
                    <a:pt x="43243" y="107827"/>
                    <a:pt x="43243" y="106088"/>
                    <a:pt x="45500" y="106088"/>
                  </a:cubicBezTo>
                  <a:cubicBezTo>
                    <a:pt x="47758" y="106088"/>
                    <a:pt x="50015" y="107827"/>
                    <a:pt x="50015" y="109566"/>
                  </a:cubicBezTo>
                  <a:cubicBezTo>
                    <a:pt x="47758" y="113044"/>
                    <a:pt x="47758" y="111305"/>
                    <a:pt x="45500" y="113044"/>
                  </a:cubicBezTo>
                  <a:cubicBezTo>
                    <a:pt x="43243" y="114783"/>
                    <a:pt x="43243" y="116522"/>
                    <a:pt x="47758" y="116522"/>
                  </a:cubicBezTo>
                  <a:cubicBezTo>
                    <a:pt x="52273" y="116522"/>
                    <a:pt x="54531" y="113044"/>
                    <a:pt x="56788" y="111305"/>
                  </a:cubicBezTo>
                  <a:cubicBezTo>
                    <a:pt x="56788" y="111305"/>
                    <a:pt x="54531" y="107827"/>
                    <a:pt x="56788" y="107827"/>
                  </a:cubicBezTo>
                  <a:cubicBezTo>
                    <a:pt x="59046" y="107827"/>
                    <a:pt x="59046" y="109566"/>
                    <a:pt x="59046" y="109566"/>
                  </a:cubicBezTo>
                  <a:cubicBezTo>
                    <a:pt x="61303" y="111305"/>
                    <a:pt x="61303" y="109566"/>
                    <a:pt x="63561" y="109566"/>
                  </a:cubicBezTo>
                  <a:cubicBezTo>
                    <a:pt x="63561" y="111305"/>
                    <a:pt x="63561" y="113044"/>
                    <a:pt x="65818" y="114783"/>
                  </a:cubicBezTo>
                  <a:cubicBezTo>
                    <a:pt x="68076" y="116522"/>
                    <a:pt x="72591" y="116522"/>
                    <a:pt x="77106" y="116522"/>
                  </a:cubicBezTo>
                  <a:cubicBezTo>
                    <a:pt x="79364" y="116522"/>
                    <a:pt x="79364" y="116522"/>
                    <a:pt x="81621" y="118261"/>
                  </a:cubicBezTo>
                  <a:cubicBezTo>
                    <a:pt x="81621" y="118261"/>
                    <a:pt x="81621" y="118261"/>
                    <a:pt x="81621" y="120000"/>
                  </a:cubicBezTo>
                  <a:cubicBezTo>
                    <a:pt x="83879" y="120000"/>
                    <a:pt x="83879" y="118261"/>
                    <a:pt x="86136" y="118261"/>
                  </a:cubicBezTo>
                  <a:cubicBezTo>
                    <a:pt x="86136" y="118261"/>
                    <a:pt x="88394" y="118261"/>
                    <a:pt x="88394" y="118261"/>
                  </a:cubicBezTo>
                  <a:cubicBezTo>
                    <a:pt x="90651" y="118261"/>
                    <a:pt x="92909" y="116522"/>
                    <a:pt x="92909" y="114783"/>
                  </a:cubicBezTo>
                  <a:cubicBezTo>
                    <a:pt x="95166" y="113044"/>
                    <a:pt x="95166" y="113044"/>
                    <a:pt x="97424" y="111305"/>
                  </a:cubicBezTo>
                  <a:cubicBezTo>
                    <a:pt x="97424" y="109566"/>
                    <a:pt x="99682" y="107827"/>
                    <a:pt x="101939" y="107827"/>
                  </a:cubicBezTo>
                  <a:cubicBezTo>
                    <a:pt x="101939" y="106088"/>
                    <a:pt x="99682" y="104350"/>
                    <a:pt x="99682" y="102611"/>
                  </a:cubicBezTo>
                  <a:cubicBezTo>
                    <a:pt x="101939" y="100872"/>
                    <a:pt x="99682" y="100872"/>
                    <a:pt x="101939" y="99127"/>
                  </a:cubicBezTo>
                  <a:cubicBezTo>
                    <a:pt x="101939" y="97388"/>
                    <a:pt x="101939" y="99127"/>
                    <a:pt x="104197" y="99127"/>
                  </a:cubicBezTo>
                  <a:cubicBezTo>
                    <a:pt x="106454" y="99127"/>
                    <a:pt x="108712" y="100872"/>
                    <a:pt x="108712" y="99127"/>
                  </a:cubicBezTo>
                  <a:cubicBezTo>
                    <a:pt x="110969" y="99127"/>
                    <a:pt x="110969" y="97388"/>
                    <a:pt x="113227" y="97388"/>
                  </a:cubicBezTo>
                  <a:cubicBezTo>
                    <a:pt x="113227" y="97388"/>
                    <a:pt x="113227" y="97388"/>
                    <a:pt x="110969" y="95650"/>
                  </a:cubicBezTo>
                  <a:cubicBezTo>
                    <a:pt x="110969" y="95650"/>
                    <a:pt x="110969" y="95650"/>
                    <a:pt x="110969" y="95650"/>
                  </a:cubicBezTo>
                  <a:cubicBezTo>
                    <a:pt x="110969" y="93911"/>
                    <a:pt x="110969" y="92172"/>
                    <a:pt x="113227" y="92172"/>
                  </a:cubicBezTo>
                  <a:cubicBezTo>
                    <a:pt x="115484" y="90433"/>
                    <a:pt x="113227" y="93911"/>
                    <a:pt x="115484" y="90433"/>
                  </a:cubicBezTo>
                  <a:cubicBezTo>
                    <a:pt x="117742" y="88694"/>
                    <a:pt x="120000" y="85216"/>
                    <a:pt x="120000" y="817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2595" name="Shape 2595"/>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596" name="Shape 2596"/>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597" name="Shape 2597"/>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2598" name="Shape 2598"/>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599" name="Shape 2599"/>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2600" name="Shape 2600"/>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01" name="Shape 2601"/>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602" name="Shape 2602"/>
          <p:cNvGrpSpPr/>
          <p:nvPr/>
        </p:nvGrpSpPr>
        <p:grpSpPr>
          <a:xfrm>
            <a:off x="632552" y="631470"/>
            <a:ext cx="1273177" cy="1304442"/>
            <a:chOff x="0" y="0"/>
            <a:chExt cx="1273176" cy="1304442"/>
          </a:xfrm>
        </p:grpSpPr>
        <p:sp>
          <p:nvSpPr>
            <p:cNvPr id="2603" name="Shape 2603"/>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04" name="Shape 260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2605" name="Shape 2605"/>
          <p:cNvGrpSpPr/>
          <p:nvPr/>
        </p:nvGrpSpPr>
        <p:grpSpPr>
          <a:xfrm>
            <a:off x="632552" y="11635888"/>
            <a:ext cx="1328635" cy="1329425"/>
            <a:chOff x="0" y="-56246"/>
            <a:chExt cx="1328634" cy="1329422"/>
          </a:xfrm>
        </p:grpSpPr>
        <p:sp>
          <p:nvSpPr>
            <p:cNvPr id="2606" name="Shape 2606"/>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07" name="Shape 260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87</a:t>
              </a:fld>
              <a:r>
                <a:rPr lang="en-US" sz="2400" b="0" i="0" u="none" strike="noStrike" cap="none">
                  <a:solidFill>
                    <a:srgbClr val="DDDDDD"/>
                  </a:solidFill>
                  <a:latin typeface="Open Sans Light"/>
                  <a:ea typeface="Open Sans Light"/>
                  <a:cs typeface="Open Sans Light"/>
                  <a:sym typeface="Open Sans Light"/>
                </a:rPr>
                <a:t>￼</a:t>
              </a:r>
            </a:p>
          </p:txBody>
        </p:sp>
        <p:sp>
          <p:nvSpPr>
            <p:cNvPr id="2608" name="Shape 2608"/>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609" name="Shape 2609"/>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610" name="Shape 2610"/>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China</a:t>
            </a:r>
          </a:p>
        </p:txBody>
      </p:sp>
      <p:sp>
        <p:nvSpPr>
          <p:cNvPr id="2611" name="Shape 2611"/>
          <p:cNvSpPr/>
          <p:nvPr/>
        </p:nvSpPr>
        <p:spPr>
          <a:xfrm>
            <a:off x="13463057" y="4071512"/>
            <a:ext cx="2308117"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12" name="Shape 2612"/>
          <p:cNvSpPr txBox="1"/>
          <p:nvPr/>
        </p:nvSpPr>
        <p:spPr>
          <a:xfrm>
            <a:off x="13797173" y="5011282"/>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2613" name="Shape 2613"/>
          <p:cNvSpPr/>
          <p:nvPr/>
        </p:nvSpPr>
        <p:spPr>
          <a:xfrm>
            <a:off x="19207128" y="2138561"/>
            <a:ext cx="2308115"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14" name="Shape 2614"/>
          <p:cNvSpPr txBox="1"/>
          <p:nvPr/>
        </p:nvSpPr>
        <p:spPr>
          <a:xfrm>
            <a:off x="19541242" y="3078332"/>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19" name="Shape 2619"/>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88</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620" name="Shape 2620"/>
          <p:cNvGrpSpPr/>
          <p:nvPr/>
        </p:nvGrpSpPr>
        <p:grpSpPr>
          <a:xfrm>
            <a:off x="12457479" y="2653013"/>
            <a:ext cx="8816243" cy="8409975"/>
            <a:chOff x="0" y="0"/>
            <a:chExt cx="8816241" cy="8409974"/>
          </a:xfrm>
        </p:grpSpPr>
        <p:sp>
          <p:nvSpPr>
            <p:cNvPr id="2621" name="Shape 2621"/>
            <p:cNvSpPr/>
            <p:nvPr/>
          </p:nvSpPr>
          <p:spPr>
            <a:xfrm>
              <a:off x="3124194" y="961926"/>
              <a:ext cx="1030383" cy="1272409"/>
            </a:xfrm>
            <a:custGeom>
              <a:avLst/>
              <a:gdLst/>
              <a:ahLst/>
              <a:cxnLst/>
              <a:rect l="0" t="0" r="0" b="0"/>
              <a:pathLst>
                <a:path w="120000" h="120000" extrusionOk="0">
                  <a:moveTo>
                    <a:pt x="114059" y="73676"/>
                  </a:moveTo>
                  <a:cubicBezTo>
                    <a:pt x="111094" y="76069"/>
                    <a:pt x="111094" y="83257"/>
                    <a:pt x="105154" y="85656"/>
                  </a:cubicBezTo>
                  <a:cubicBezTo>
                    <a:pt x="99213" y="88050"/>
                    <a:pt x="93278" y="85656"/>
                    <a:pt x="96243" y="92843"/>
                  </a:cubicBezTo>
                  <a:cubicBezTo>
                    <a:pt x="96243" y="95237"/>
                    <a:pt x="99213" y="95237"/>
                    <a:pt x="99213" y="97636"/>
                  </a:cubicBezTo>
                  <a:cubicBezTo>
                    <a:pt x="99213" y="97636"/>
                    <a:pt x="96243" y="100030"/>
                    <a:pt x="96243" y="102430"/>
                  </a:cubicBezTo>
                  <a:cubicBezTo>
                    <a:pt x="96243" y="102430"/>
                    <a:pt x="96243" y="102430"/>
                    <a:pt x="96243" y="104824"/>
                  </a:cubicBezTo>
                  <a:cubicBezTo>
                    <a:pt x="93278" y="104824"/>
                    <a:pt x="90308" y="107217"/>
                    <a:pt x="90308" y="107217"/>
                  </a:cubicBezTo>
                  <a:cubicBezTo>
                    <a:pt x="87338" y="109617"/>
                    <a:pt x="90308" y="109617"/>
                    <a:pt x="87338" y="112011"/>
                  </a:cubicBezTo>
                  <a:cubicBezTo>
                    <a:pt x="84368" y="114404"/>
                    <a:pt x="81397" y="114404"/>
                    <a:pt x="78427" y="114404"/>
                  </a:cubicBezTo>
                  <a:cubicBezTo>
                    <a:pt x="78427" y="114404"/>
                    <a:pt x="72492" y="112011"/>
                    <a:pt x="72492" y="112011"/>
                  </a:cubicBezTo>
                  <a:cubicBezTo>
                    <a:pt x="72492" y="112011"/>
                    <a:pt x="72492" y="112011"/>
                    <a:pt x="72492" y="112011"/>
                  </a:cubicBezTo>
                  <a:cubicBezTo>
                    <a:pt x="72492" y="112011"/>
                    <a:pt x="72492" y="114404"/>
                    <a:pt x="72492" y="114404"/>
                  </a:cubicBezTo>
                  <a:cubicBezTo>
                    <a:pt x="69522" y="114404"/>
                    <a:pt x="66552" y="114404"/>
                    <a:pt x="66552" y="116804"/>
                  </a:cubicBezTo>
                  <a:cubicBezTo>
                    <a:pt x="60611" y="116804"/>
                    <a:pt x="48736" y="123991"/>
                    <a:pt x="45765" y="116804"/>
                  </a:cubicBezTo>
                  <a:cubicBezTo>
                    <a:pt x="45765" y="116804"/>
                    <a:pt x="48736" y="114404"/>
                    <a:pt x="45765" y="114404"/>
                  </a:cubicBezTo>
                  <a:cubicBezTo>
                    <a:pt x="45765" y="109617"/>
                    <a:pt x="42795" y="112011"/>
                    <a:pt x="42795" y="109617"/>
                  </a:cubicBezTo>
                  <a:cubicBezTo>
                    <a:pt x="39830" y="109617"/>
                    <a:pt x="39830" y="107217"/>
                    <a:pt x="36860" y="104824"/>
                  </a:cubicBezTo>
                  <a:cubicBezTo>
                    <a:pt x="33890" y="102430"/>
                    <a:pt x="33890" y="102430"/>
                    <a:pt x="27949" y="102430"/>
                  </a:cubicBezTo>
                  <a:cubicBezTo>
                    <a:pt x="22014" y="102430"/>
                    <a:pt x="22014" y="102430"/>
                    <a:pt x="22014" y="97636"/>
                  </a:cubicBezTo>
                  <a:cubicBezTo>
                    <a:pt x="22014" y="95237"/>
                    <a:pt x="24979" y="92843"/>
                    <a:pt x="24979" y="90449"/>
                  </a:cubicBezTo>
                  <a:cubicBezTo>
                    <a:pt x="22014" y="90449"/>
                    <a:pt x="22014" y="90449"/>
                    <a:pt x="19044" y="88050"/>
                  </a:cubicBezTo>
                  <a:cubicBezTo>
                    <a:pt x="19044" y="85656"/>
                    <a:pt x="22014" y="85656"/>
                    <a:pt x="22014" y="85656"/>
                  </a:cubicBezTo>
                  <a:cubicBezTo>
                    <a:pt x="22014" y="83257"/>
                    <a:pt x="22014" y="80863"/>
                    <a:pt x="22014" y="78469"/>
                  </a:cubicBezTo>
                  <a:cubicBezTo>
                    <a:pt x="22014" y="76069"/>
                    <a:pt x="19044" y="73676"/>
                    <a:pt x="19044" y="71282"/>
                  </a:cubicBezTo>
                  <a:cubicBezTo>
                    <a:pt x="16074" y="71282"/>
                    <a:pt x="19044" y="71282"/>
                    <a:pt x="19044" y="68882"/>
                  </a:cubicBezTo>
                  <a:cubicBezTo>
                    <a:pt x="19044" y="68882"/>
                    <a:pt x="19044" y="68882"/>
                    <a:pt x="16074" y="66489"/>
                  </a:cubicBezTo>
                  <a:cubicBezTo>
                    <a:pt x="13104" y="64089"/>
                    <a:pt x="16074" y="59302"/>
                    <a:pt x="13104" y="54508"/>
                  </a:cubicBezTo>
                  <a:cubicBezTo>
                    <a:pt x="19044" y="54508"/>
                    <a:pt x="24979" y="54508"/>
                    <a:pt x="27949" y="49715"/>
                  </a:cubicBezTo>
                  <a:cubicBezTo>
                    <a:pt x="22014" y="54508"/>
                    <a:pt x="19044" y="54508"/>
                    <a:pt x="10133" y="52109"/>
                  </a:cubicBezTo>
                  <a:cubicBezTo>
                    <a:pt x="7163" y="52109"/>
                    <a:pt x="1228" y="52109"/>
                    <a:pt x="1228" y="49715"/>
                  </a:cubicBezTo>
                  <a:cubicBezTo>
                    <a:pt x="-1741" y="44922"/>
                    <a:pt x="1228" y="44922"/>
                    <a:pt x="4198" y="40134"/>
                  </a:cubicBezTo>
                  <a:cubicBezTo>
                    <a:pt x="4198" y="35341"/>
                    <a:pt x="4198" y="32941"/>
                    <a:pt x="10133" y="30547"/>
                  </a:cubicBezTo>
                  <a:cubicBezTo>
                    <a:pt x="13104" y="28154"/>
                    <a:pt x="19044" y="25754"/>
                    <a:pt x="22014" y="25754"/>
                  </a:cubicBezTo>
                  <a:cubicBezTo>
                    <a:pt x="27949" y="23360"/>
                    <a:pt x="30920" y="20961"/>
                    <a:pt x="36860" y="18567"/>
                  </a:cubicBezTo>
                  <a:cubicBezTo>
                    <a:pt x="42795" y="16173"/>
                    <a:pt x="45765" y="16173"/>
                    <a:pt x="51706" y="16173"/>
                  </a:cubicBezTo>
                  <a:cubicBezTo>
                    <a:pt x="60611" y="13774"/>
                    <a:pt x="69522" y="11380"/>
                    <a:pt x="75462" y="8986"/>
                  </a:cubicBezTo>
                  <a:cubicBezTo>
                    <a:pt x="81397" y="8986"/>
                    <a:pt x="81397" y="4193"/>
                    <a:pt x="87338" y="1793"/>
                  </a:cubicBezTo>
                  <a:cubicBezTo>
                    <a:pt x="90308" y="-599"/>
                    <a:pt x="90308" y="-599"/>
                    <a:pt x="93278" y="1793"/>
                  </a:cubicBezTo>
                  <a:cubicBezTo>
                    <a:pt x="96243" y="4193"/>
                    <a:pt x="99213" y="4193"/>
                    <a:pt x="102184" y="6587"/>
                  </a:cubicBezTo>
                  <a:cubicBezTo>
                    <a:pt x="105154" y="11380"/>
                    <a:pt x="117029" y="20961"/>
                    <a:pt x="117029" y="25754"/>
                  </a:cubicBezTo>
                  <a:cubicBezTo>
                    <a:pt x="117029" y="28154"/>
                    <a:pt x="111094" y="30547"/>
                    <a:pt x="111094" y="32941"/>
                  </a:cubicBezTo>
                  <a:cubicBezTo>
                    <a:pt x="111094" y="32941"/>
                    <a:pt x="114059" y="32941"/>
                    <a:pt x="114059" y="32941"/>
                  </a:cubicBezTo>
                  <a:cubicBezTo>
                    <a:pt x="114059" y="32941"/>
                    <a:pt x="114059" y="35341"/>
                    <a:pt x="114059" y="35341"/>
                  </a:cubicBezTo>
                  <a:cubicBezTo>
                    <a:pt x="114059" y="35341"/>
                    <a:pt x="111094" y="37735"/>
                    <a:pt x="111094" y="37735"/>
                  </a:cubicBezTo>
                  <a:cubicBezTo>
                    <a:pt x="111094" y="37735"/>
                    <a:pt x="114059" y="42528"/>
                    <a:pt x="114059" y="42528"/>
                  </a:cubicBezTo>
                  <a:cubicBezTo>
                    <a:pt x="114059" y="44922"/>
                    <a:pt x="114059" y="47321"/>
                    <a:pt x="114059" y="49715"/>
                  </a:cubicBezTo>
                  <a:cubicBezTo>
                    <a:pt x="114059" y="49715"/>
                    <a:pt x="117029" y="47321"/>
                    <a:pt x="117029" y="49715"/>
                  </a:cubicBezTo>
                  <a:cubicBezTo>
                    <a:pt x="117029" y="52109"/>
                    <a:pt x="117029" y="52109"/>
                    <a:pt x="117029" y="52109"/>
                  </a:cubicBezTo>
                  <a:cubicBezTo>
                    <a:pt x="114059" y="56902"/>
                    <a:pt x="114059" y="59302"/>
                    <a:pt x="117029" y="64089"/>
                  </a:cubicBezTo>
                  <a:cubicBezTo>
                    <a:pt x="117029" y="66489"/>
                    <a:pt x="120000" y="71282"/>
                    <a:pt x="120000" y="71282"/>
                  </a:cubicBezTo>
                  <a:cubicBezTo>
                    <a:pt x="117029" y="71282"/>
                    <a:pt x="117029" y="71282"/>
                    <a:pt x="117029" y="71282"/>
                  </a:cubicBezTo>
                  <a:cubicBezTo>
                    <a:pt x="117029" y="71282"/>
                    <a:pt x="111094" y="66489"/>
                    <a:pt x="114059" y="7367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22" name="Shape 2622"/>
            <p:cNvSpPr/>
            <p:nvPr/>
          </p:nvSpPr>
          <p:spPr>
            <a:xfrm>
              <a:off x="5275507" y="4145680"/>
              <a:ext cx="2086186" cy="2030476"/>
            </a:xfrm>
            <a:custGeom>
              <a:avLst/>
              <a:gdLst/>
              <a:ahLst/>
              <a:cxnLst/>
              <a:rect l="0" t="0" r="0" b="0"/>
              <a:pathLst>
                <a:path w="120000" h="120000" extrusionOk="0">
                  <a:moveTo>
                    <a:pt x="52683" y="670"/>
                  </a:moveTo>
                  <a:cubicBezTo>
                    <a:pt x="54144" y="2169"/>
                    <a:pt x="55611" y="2169"/>
                    <a:pt x="57072" y="3673"/>
                  </a:cubicBezTo>
                  <a:cubicBezTo>
                    <a:pt x="57072" y="3673"/>
                    <a:pt x="57072" y="5178"/>
                    <a:pt x="57072" y="5178"/>
                  </a:cubicBezTo>
                  <a:cubicBezTo>
                    <a:pt x="57072" y="6677"/>
                    <a:pt x="58538" y="5178"/>
                    <a:pt x="58538" y="6677"/>
                  </a:cubicBezTo>
                  <a:cubicBezTo>
                    <a:pt x="58538" y="8181"/>
                    <a:pt x="60000" y="8181"/>
                    <a:pt x="61461" y="9686"/>
                  </a:cubicBezTo>
                  <a:cubicBezTo>
                    <a:pt x="61461" y="9686"/>
                    <a:pt x="61461" y="9686"/>
                    <a:pt x="61461" y="11185"/>
                  </a:cubicBezTo>
                  <a:cubicBezTo>
                    <a:pt x="62927" y="11185"/>
                    <a:pt x="61461" y="11185"/>
                    <a:pt x="61461" y="11185"/>
                  </a:cubicBezTo>
                  <a:cubicBezTo>
                    <a:pt x="62927" y="12689"/>
                    <a:pt x="61461" y="12689"/>
                    <a:pt x="62927" y="12689"/>
                  </a:cubicBezTo>
                  <a:cubicBezTo>
                    <a:pt x="64388" y="12689"/>
                    <a:pt x="65855" y="11185"/>
                    <a:pt x="65855" y="11185"/>
                  </a:cubicBezTo>
                  <a:cubicBezTo>
                    <a:pt x="68777" y="9686"/>
                    <a:pt x="67316" y="8181"/>
                    <a:pt x="70244" y="11185"/>
                  </a:cubicBezTo>
                  <a:cubicBezTo>
                    <a:pt x="70244" y="11185"/>
                    <a:pt x="70244" y="12689"/>
                    <a:pt x="71705" y="12689"/>
                  </a:cubicBezTo>
                  <a:cubicBezTo>
                    <a:pt x="71705" y="12689"/>
                    <a:pt x="74633" y="12689"/>
                    <a:pt x="76100" y="12689"/>
                  </a:cubicBezTo>
                  <a:cubicBezTo>
                    <a:pt x="77561" y="11185"/>
                    <a:pt x="79022" y="9686"/>
                    <a:pt x="80488" y="6677"/>
                  </a:cubicBezTo>
                  <a:cubicBezTo>
                    <a:pt x="81950" y="6677"/>
                    <a:pt x="81950" y="5178"/>
                    <a:pt x="83416" y="6677"/>
                  </a:cubicBezTo>
                  <a:cubicBezTo>
                    <a:pt x="84877" y="6677"/>
                    <a:pt x="84877" y="8181"/>
                    <a:pt x="84877" y="9686"/>
                  </a:cubicBezTo>
                  <a:cubicBezTo>
                    <a:pt x="84877" y="9686"/>
                    <a:pt x="83416" y="12689"/>
                    <a:pt x="83416" y="12689"/>
                  </a:cubicBezTo>
                  <a:cubicBezTo>
                    <a:pt x="83416" y="14194"/>
                    <a:pt x="81950" y="14194"/>
                    <a:pt x="81950" y="14194"/>
                  </a:cubicBezTo>
                  <a:cubicBezTo>
                    <a:pt x="80488" y="14194"/>
                    <a:pt x="79022" y="14194"/>
                    <a:pt x="79022" y="15693"/>
                  </a:cubicBezTo>
                  <a:cubicBezTo>
                    <a:pt x="77561" y="17197"/>
                    <a:pt x="80488" y="17197"/>
                    <a:pt x="79022" y="20200"/>
                  </a:cubicBezTo>
                  <a:cubicBezTo>
                    <a:pt x="80488" y="18702"/>
                    <a:pt x="81950" y="18702"/>
                    <a:pt x="81950" y="18702"/>
                  </a:cubicBezTo>
                  <a:cubicBezTo>
                    <a:pt x="84877" y="18702"/>
                    <a:pt x="84877" y="18702"/>
                    <a:pt x="86338" y="17197"/>
                  </a:cubicBezTo>
                  <a:cubicBezTo>
                    <a:pt x="87805" y="15693"/>
                    <a:pt x="89266" y="15693"/>
                    <a:pt x="89266" y="14194"/>
                  </a:cubicBezTo>
                  <a:cubicBezTo>
                    <a:pt x="90733" y="12689"/>
                    <a:pt x="89266" y="14194"/>
                    <a:pt x="87805" y="12689"/>
                  </a:cubicBezTo>
                  <a:cubicBezTo>
                    <a:pt x="87805" y="11185"/>
                    <a:pt x="87805" y="8181"/>
                    <a:pt x="90733" y="6677"/>
                  </a:cubicBezTo>
                  <a:cubicBezTo>
                    <a:pt x="90733" y="6677"/>
                    <a:pt x="92194" y="6677"/>
                    <a:pt x="93661" y="5178"/>
                  </a:cubicBezTo>
                  <a:cubicBezTo>
                    <a:pt x="95122" y="5178"/>
                    <a:pt x="96583" y="3673"/>
                    <a:pt x="98050" y="3673"/>
                  </a:cubicBezTo>
                  <a:cubicBezTo>
                    <a:pt x="99511" y="2169"/>
                    <a:pt x="105366" y="3673"/>
                    <a:pt x="106827" y="5178"/>
                  </a:cubicBezTo>
                  <a:cubicBezTo>
                    <a:pt x="108294" y="6677"/>
                    <a:pt x="105366" y="8181"/>
                    <a:pt x="106827" y="9686"/>
                  </a:cubicBezTo>
                  <a:cubicBezTo>
                    <a:pt x="108294" y="12689"/>
                    <a:pt x="108294" y="11185"/>
                    <a:pt x="108294" y="14194"/>
                  </a:cubicBezTo>
                  <a:cubicBezTo>
                    <a:pt x="108294" y="15693"/>
                    <a:pt x="106827" y="17197"/>
                    <a:pt x="106827" y="18702"/>
                  </a:cubicBezTo>
                  <a:cubicBezTo>
                    <a:pt x="106827" y="20200"/>
                    <a:pt x="108294" y="18702"/>
                    <a:pt x="109755" y="20200"/>
                  </a:cubicBezTo>
                  <a:cubicBezTo>
                    <a:pt x="111222" y="21705"/>
                    <a:pt x="109755" y="21705"/>
                    <a:pt x="109755" y="21705"/>
                  </a:cubicBezTo>
                  <a:cubicBezTo>
                    <a:pt x="109755" y="21705"/>
                    <a:pt x="109755" y="23209"/>
                    <a:pt x="109755" y="23209"/>
                  </a:cubicBezTo>
                  <a:cubicBezTo>
                    <a:pt x="109755" y="24708"/>
                    <a:pt x="109755" y="23209"/>
                    <a:pt x="111222" y="23209"/>
                  </a:cubicBezTo>
                  <a:cubicBezTo>
                    <a:pt x="114144" y="26213"/>
                    <a:pt x="114144" y="27717"/>
                    <a:pt x="115611" y="30721"/>
                  </a:cubicBezTo>
                  <a:cubicBezTo>
                    <a:pt x="114144" y="30721"/>
                    <a:pt x="114144" y="33724"/>
                    <a:pt x="112683" y="33724"/>
                  </a:cubicBezTo>
                  <a:cubicBezTo>
                    <a:pt x="111222" y="35229"/>
                    <a:pt x="109755" y="33724"/>
                    <a:pt x="108294" y="35229"/>
                  </a:cubicBezTo>
                  <a:cubicBezTo>
                    <a:pt x="106827" y="36733"/>
                    <a:pt x="106827" y="39737"/>
                    <a:pt x="108294" y="41241"/>
                  </a:cubicBezTo>
                  <a:cubicBezTo>
                    <a:pt x="109755" y="42740"/>
                    <a:pt x="112683" y="42740"/>
                    <a:pt x="114144" y="44244"/>
                  </a:cubicBezTo>
                  <a:cubicBezTo>
                    <a:pt x="114144" y="45749"/>
                    <a:pt x="114144" y="47248"/>
                    <a:pt x="114144" y="48752"/>
                  </a:cubicBezTo>
                  <a:cubicBezTo>
                    <a:pt x="114144" y="51756"/>
                    <a:pt x="115611" y="53260"/>
                    <a:pt x="118538" y="54765"/>
                  </a:cubicBezTo>
                  <a:cubicBezTo>
                    <a:pt x="120000" y="56264"/>
                    <a:pt x="120000" y="56264"/>
                    <a:pt x="120000" y="59273"/>
                  </a:cubicBezTo>
                  <a:cubicBezTo>
                    <a:pt x="118538" y="59273"/>
                    <a:pt x="118538" y="59273"/>
                    <a:pt x="118538" y="60771"/>
                  </a:cubicBezTo>
                  <a:cubicBezTo>
                    <a:pt x="118538" y="60771"/>
                    <a:pt x="118538" y="62276"/>
                    <a:pt x="118538" y="62276"/>
                  </a:cubicBezTo>
                  <a:cubicBezTo>
                    <a:pt x="118538" y="63780"/>
                    <a:pt x="118538" y="65279"/>
                    <a:pt x="117072" y="65279"/>
                  </a:cubicBezTo>
                  <a:cubicBezTo>
                    <a:pt x="115611" y="66784"/>
                    <a:pt x="115611" y="65279"/>
                    <a:pt x="114144" y="65279"/>
                  </a:cubicBezTo>
                  <a:cubicBezTo>
                    <a:pt x="112683" y="66784"/>
                    <a:pt x="112683" y="66784"/>
                    <a:pt x="112683" y="68288"/>
                  </a:cubicBezTo>
                  <a:cubicBezTo>
                    <a:pt x="111222" y="68288"/>
                    <a:pt x="111222" y="68288"/>
                    <a:pt x="109755" y="68288"/>
                  </a:cubicBezTo>
                  <a:cubicBezTo>
                    <a:pt x="109755" y="68288"/>
                    <a:pt x="111222" y="69787"/>
                    <a:pt x="109755" y="69787"/>
                  </a:cubicBezTo>
                  <a:cubicBezTo>
                    <a:pt x="109755" y="69787"/>
                    <a:pt x="109755" y="69787"/>
                    <a:pt x="108294" y="69787"/>
                  </a:cubicBezTo>
                  <a:cubicBezTo>
                    <a:pt x="106827" y="69787"/>
                    <a:pt x="106827" y="69787"/>
                    <a:pt x="105366" y="69787"/>
                  </a:cubicBezTo>
                  <a:cubicBezTo>
                    <a:pt x="103900" y="69787"/>
                    <a:pt x="102438" y="69787"/>
                    <a:pt x="102438" y="69787"/>
                  </a:cubicBezTo>
                  <a:cubicBezTo>
                    <a:pt x="100977" y="71292"/>
                    <a:pt x="98050" y="71292"/>
                    <a:pt x="98050" y="72796"/>
                  </a:cubicBezTo>
                  <a:cubicBezTo>
                    <a:pt x="96583" y="72796"/>
                    <a:pt x="96583" y="74295"/>
                    <a:pt x="96583" y="74295"/>
                  </a:cubicBezTo>
                  <a:cubicBezTo>
                    <a:pt x="95122" y="74295"/>
                    <a:pt x="93661" y="72796"/>
                    <a:pt x="93661" y="72796"/>
                  </a:cubicBezTo>
                  <a:cubicBezTo>
                    <a:pt x="92194" y="72796"/>
                    <a:pt x="90733" y="69787"/>
                    <a:pt x="89266" y="71292"/>
                  </a:cubicBezTo>
                  <a:cubicBezTo>
                    <a:pt x="89266" y="71292"/>
                    <a:pt x="86338" y="74295"/>
                    <a:pt x="87805" y="75800"/>
                  </a:cubicBezTo>
                  <a:cubicBezTo>
                    <a:pt x="89266" y="77304"/>
                    <a:pt x="90733" y="75800"/>
                    <a:pt x="92194" y="77304"/>
                  </a:cubicBezTo>
                  <a:cubicBezTo>
                    <a:pt x="92194" y="77304"/>
                    <a:pt x="93661" y="80308"/>
                    <a:pt x="93661" y="81812"/>
                  </a:cubicBezTo>
                  <a:cubicBezTo>
                    <a:pt x="93661" y="84815"/>
                    <a:pt x="90733" y="83311"/>
                    <a:pt x="89266" y="83311"/>
                  </a:cubicBezTo>
                  <a:cubicBezTo>
                    <a:pt x="86338" y="83311"/>
                    <a:pt x="81950" y="84815"/>
                    <a:pt x="79022" y="86320"/>
                  </a:cubicBezTo>
                  <a:cubicBezTo>
                    <a:pt x="79022" y="87819"/>
                    <a:pt x="79022" y="87819"/>
                    <a:pt x="79022" y="87819"/>
                  </a:cubicBezTo>
                  <a:cubicBezTo>
                    <a:pt x="77561" y="89323"/>
                    <a:pt x="77561" y="87819"/>
                    <a:pt x="76100" y="89323"/>
                  </a:cubicBezTo>
                  <a:cubicBezTo>
                    <a:pt x="74633" y="89323"/>
                    <a:pt x="74633" y="89323"/>
                    <a:pt x="74633" y="89323"/>
                  </a:cubicBezTo>
                  <a:cubicBezTo>
                    <a:pt x="73172" y="90828"/>
                    <a:pt x="74633" y="90828"/>
                    <a:pt x="74633" y="92327"/>
                  </a:cubicBezTo>
                  <a:cubicBezTo>
                    <a:pt x="73172" y="93831"/>
                    <a:pt x="73172" y="93831"/>
                    <a:pt x="71705" y="93831"/>
                  </a:cubicBezTo>
                  <a:cubicBezTo>
                    <a:pt x="68777" y="95336"/>
                    <a:pt x="70244" y="93831"/>
                    <a:pt x="68777" y="95336"/>
                  </a:cubicBezTo>
                  <a:cubicBezTo>
                    <a:pt x="67316" y="96835"/>
                    <a:pt x="67316" y="98339"/>
                    <a:pt x="67316" y="99844"/>
                  </a:cubicBezTo>
                  <a:cubicBezTo>
                    <a:pt x="67316" y="101342"/>
                    <a:pt x="70244" y="102847"/>
                    <a:pt x="65855" y="102847"/>
                  </a:cubicBezTo>
                  <a:cubicBezTo>
                    <a:pt x="64388" y="102847"/>
                    <a:pt x="62927" y="99844"/>
                    <a:pt x="61461" y="102847"/>
                  </a:cubicBezTo>
                  <a:cubicBezTo>
                    <a:pt x="61461" y="104351"/>
                    <a:pt x="62927" y="104351"/>
                    <a:pt x="62927" y="104351"/>
                  </a:cubicBezTo>
                  <a:cubicBezTo>
                    <a:pt x="62927" y="105850"/>
                    <a:pt x="61461" y="104351"/>
                    <a:pt x="61461" y="104351"/>
                  </a:cubicBezTo>
                  <a:cubicBezTo>
                    <a:pt x="60000" y="105850"/>
                    <a:pt x="61461" y="107355"/>
                    <a:pt x="62927" y="108859"/>
                  </a:cubicBezTo>
                  <a:cubicBezTo>
                    <a:pt x="64388" y="110358"/>
                    <a:pt x="65855" y="108859"/>
                    <a:pt x="67316" y="110358"/>
                  </a:cubicBezTo>
                  <a:cubicBezTo>
                    <a:pt x="67316" y="110358"/>
                    <a:pt x="67316" y="110358"/>
                    <a:pt x="67316" y="111863"/>
                  </a:cubicBezTo>
                  <a:cubicBezTo>
                    <a:pt x="67316" y="111863"/>
                    <a:pt x="68777" y="113367"/>
                    <a:pt x="68777" y="113367"/>
                  </a:cubicBezTo>
                  <a:cubicBezTo>
                    <a:pt x="70244" y="114866"/>
                    <a:pt x="68777" y="117875"/>
                    <a:pt x="68777" y="117875"/>
                  </a:cubicBezTo>
                  <a:cubicBezTo>
                    <a:pt x="68777" y="117875"/>
                    <a:pt x="67316" y="117875"/>
                    <a:pt x="67316" y="117875"/>
                  </a:cubicBezTo>
                  <a:cubicBezTo>
                    <a:pt x="65855" y="117875"/>
                    <a:pt x="65855" y="119374"/>
                    <a:pt x="64388" y="119374"/>
                  </a:cubicBezTo>
                  <a:cubicBezTo>
                    <a:pt x="62927" y="120879"/>
                    <a:pt x="61461" y="119374"/>
                    <a:pt x="60000" y="117875"/>
                  </a:cubicBezTo>
                  <a:cubicBezTo>
                    <a:pt x="58538" y="116371"/>
                    <a:pt x="58538" y="116371"/>
                    <a:pt x="55611" y="114866"/>
                  </a:cubicBezTo>
                  <a:cubicBezTo>
                    <a:pt x="55611" y="114866"/>
                    <a:pt x="52683" y="114866"/>
                    <a:pt x="51222" y="114866"/>
                  </a:cubicBezTo>
                  <a:cubicBezTo>
                    <a:pt x="49755" y="113367"/>
                    <a:pt x="52683" y="111863"/>
                    <a:pt x="51222" y="111863"/>
                  </a:cubicBezTo>
                  <a:cubicBezTo>
                    <a:pt x="51222" y="111863"/>
                    <a:pt x="46827" y="111863"/>
                    <a:pt x="45366" y="111863"/>
                  </a:cubicBezTo>
                  <a:cubicBezTo>
                    <a:pt x="43900" y="113367"/>
                    <a:pt x="42438" y="113367"/>
                    <a:pt x="40977" y="113367"/>
                  </a:cubicBezTo>
                  <a:cubicBezTo>
                    <a:pt x="38050" y="113367"/>
                    <a:pt x="39511" y="113367"/>
                    <a:pt x="38050" y="110358"/>
                  </a:cubicBezTo>
                  <a:cubicBezTo>
                    <a:pt x="36583" y="108859"/>
                    <a:pt x="33661" y="108859"/>
                    <a:pt x="33661" y="111863"/>
                  </a:cubicBezTo>
                  <a:cubicBezTo>
                    <a:pt x="32194" y="111863"/>
                    <a:pt x="30733" y="110358"/>
                    <a:pt x="29266" y="110358"/>
                  </a:cubicBezTo>
                  <a:cubicBezTo>
                    <a:pt x="26338" y="108859"/>
                    <a:pt x="27805" y="111863"/>
                    <a:pt x="26338" y="111863"/>
                  </a:cubicBezTo>
                  <a:cubicBezTo>
                    <a:pt x="24877" y="111863"/>
                    <a:pt x="24877" y="110358"/>
                    <a:pt x="23416" y="108859"/>
                  </a:cubicBezTo>
                  <a:cubicBezTo>
                    <a:pt x="21950" y="108859"/>
                    <a:pt x="20488" y="111863"/>
                    <a:pt x="19022" y="111863"/>
                  </a:cubicBezTo>
                  <a:cubicBezTo>
                    <a:pt x="19022" y="111863"/>
                    <a:pt x="16100" y="110358"/>
                    <a:pt x="14633" y="110358"/>
                  </a:cubicBezTo>
                  <a:cubicBezTo>
                    <a:pt x="13172" y="108859"/>
                    <a:pt x="13172" y="110358"/>
                    <a:pt x="13172" y="107355"/>
                  </a:cubicBezTo>
                  <a:cubicBezTo>
                    <a:pt x="11705" y="102847"/>
                    <a:pt x="8777" y="98339"/>
                    <a:pt x="7316" y="93831"/>
                  </a:cubicBezTo>
                  <a:cubicBezTo>
                    <a:pt x="7316" y="90828"/>
                    <a:pt x="7316" y="90828"/>
                    <a:pt x="8777" y="87819"/>
                  </a:cubicBezTo>
                  <a:cubicBezTo>
                    <a:pt x="8777" y="86320"/>
                    <a:pt x="10244" y="84815"/>
                    <a:pt x="11705" y="84815"/>
                  </a:cubicBezTo>
                  <a:cubicBezTo>
                    <a:pt x="13172" y="84815"/>
                    <a:pt x="13172" y="83311"/>
                    <a:pt x="13172" y="83311"/>
                  </a:cubicBezTo>
                  <a:cubicBezTo>
                    <a:pt x="14633" y="83311"/>
                    <a:pt x="16100" y="83311"/>
                    <a:pt x="17561" y="83311"/>
                  </a:cubicBezTo>
                  <a:cubicBezTo>
                    <a:pt x="17561" y="81812"/>
                    <a:pt x="17561" y="78803"/>
                    <a:pt x="19022" y="78803"/>
                  </a:cubicBezTo>
                  <a:cubicBezTo>
                    <a:pt x="19022" y="78803"/>
                    <a:pt x="20488" y="78803"/>
                    <a:pt x="21950" y="77304"/>
                  </a:cubicBezTo>
                  <a:cubicBezTo>
                    <a:pt x="21950" y="77304"/>
                    <a:pt x="20488" y="77304"/>
                    <a:pt x="21950" y="75800"/>
                  </a:cubicBezTo>
                  <a:cubicBezTo>
                    <a:pt x="21950" y="75800"/>
                    <a:pt x="23416" y="75800"/>
                    <a:pt x="23416" y="75800"/>
                  </a:cubicBezTo>
                  <a:cubicBezTo>
                    <a:pt x="23416" y="75800"/>
                    <a:pt x="23416" y="75800"/>
                    <a:pt x="23416" y="74295"/>
                  </a:cubicBezTo>
                  <a:cubicBezTo>
                    <a:pt x="24877" y="74295"/>
                    <a:pt x="23416" y="74295"/>
                    <a:pt x="23416" y="74295"/>
                  </a:cubicBezTo>
                  <a:cubicBezTo>
                    <a:pt x="23416" y="72796"/>
                    <a:pt x="24877" y="69787"/>
                    <a:pt x="23416" y="69787"/>
                  </a:cubicBezTo>
                  <a:cubicBezTo>
                    <a:pt x="24877" y="69787"/>
                    <a:pt x="26338" y="71292"/>
                    <a:pt x="26338" y="71292"/>
                  </a:cubicBezTo>
                  <a:cubicBezTo>
                    <a:pt x="26338" y="69787"/>
                    <a:pt x="26338" y="69787"/>
                    <a:pt x="26338" y="69787"/>
                  </a:cubicBezTo>
                  <a:cubicBezTo>
                    <a:pt x="29266" y="63780"/>
                    <a:pt x="24877" y="65279"/>
                    <a:pt x="23416" y="60771"/>
                  </a:cubicBezTo>
                  <a:cubicBezTo>
                    <a:pt x="23416" y="59273"/>
                    <a:pt x="24877" y="57768"/>
                    <a:pt x="21950" y="57768"/>
                  </a:cubicBezTo>
                  <a:cubicBezTo>
                    <a:pt x="21950" y="57768"/>
                    <a:pt x="19022" y="57768"/>
                    <a:pt x="19022" y="57768"/>
                  </a:cubicBezTo>
                  <a:cubicBezTo>
                    <a:pt x="19022" y="57768"/>
                    <a:pt x="17561" y="57768"/>
                    <a:pt x="16100" y="57768"/>
                  </a:cubicBezTo>
                  <a:cubicBezTo>
                    <a:pt x="16100" y="57768"/>
                    <a:pt x="16100" y="59273"/>
                    <a:pt x="16100" y="59273"/>
                  </a:cubicBezTo>
                  <a:cubicBezTo>
                    <a:pt x="14633" y="59273"/>
                    <a:pt x="13172" y="59273"/>
                    <a:pt x="11705" y="59273"/>
                  </a:cubicBezTo>
                  <a:cubicBezTo>
                    <a:pt x="11705" y="59273"/>
                    <a:pt x="10244" y="57768"/>
                    <a:pt x="10244" y="57768"/>
                  </a:cubicBezTo>
                  <a:cubicBezTo>
                    <a:pt x="10244" y="57768"/>
                    <a:pt x="8777" y="59273"/>
                    <a:pt x="8777" y="59273"/>
                  </a:cubicBezTo>
                  <a:cubicBezTo>
                    <a:pt x="7316" y="59273"/>
                    <a:pt x="7316" y="59273"/>
                    <a:pt x="7316" y="59273"/>
                  </a:cubicBezTo>
                  <a:cubicBezTo>
                    <a:pt x="7316" y="57768"/>
                    <a:pt x="8777" y="56264"/>
                    <a:pt x="8777" y="54765"/>
                  </a:cubicBezTo>
                  <a:cubicBezTo>
                    <a:pt x="10244" y="53260"/>
                    <a:pt x="10244" y="51756"/>
                    <a:pt x="8777" y="48752"/>
                  </a:cubicBezTo>
                  <a:cubicBezTo>
                    <a:pt x="7316" y="45749"/>
                    <a:pt x="2927" y="42740"/>
                    <a:pt x="1461" y="38232"/>
                  </a:cubicBezTo>
                  <a:cubicBezTo>
                    <a:pt x="1461" y="35229"/>
                    <a:pt x="1461" y="35229"/>
                    <a:pt x="1461" y="32225"/>
                  </a:cubicBezTo>
                  <a:cubicBezTo>
                    <a:pt x="1461" y="30721"/>
                    <a:pt x="0" y="30721"/>
                    <a:pt x="0" y="29216"/>
                  </a:cubicBezTo>
                  <a:cubicBezTo>
                    <a:pt x="0" y="27717"/>
                    <a:pt x="4388" y="27717"/>
                    <a:pt x="4388" y="26213"/>
                  </a:cubicBezTo>
                  <a:cubicBezTo>
                    <a:pt x="5855" y="26213"/>
                    <a:pt x="4388" y="23209"/>
                    <a:pt x="4388" y="21705"/>
                  </a:cubicBezTo>
                  <a:cubicBezTo>
                    <a:pt x="4388" y="20200"/>
                    <a:pt x="4388" y="18702"/>
                    <a:pt x="4388" y="17197"/>
                  </a:cubicBezTo>
                  <a:cubicBezTo>
                    <a:pt x="4388" y="15693"/>
                    <a:pt x="2927" y="15693"/>
                    <a:pt x="4388" y="14194"/>
                  </a:cubicBezTo>
                  <a:cubicBezTo>
                    <a:pt x="8777" y="9686"/>
                    <a:pt x="7316" y="17197"/>
                    <a:pt x="10244" y="17197"/>
                  </a:cubicBezTo>
                  <a:cubicBezTo>
                    <a:pt x="11705" y="17197"/>
                    <a:pt x="13172" y="17197"/>
                    <a:pt x="13172" y="17197"/>
                  </a:cubicBezTo>
                  <a:cubicBezTo>
                    <a:pt x="14633" y="17197"/>
                    <a:pt x="16100" y="17197"/>
                    <a:pt x="16100" y="17197"/>
                  </a:cubicBezTo>
                  <a:cubicBezTo>
                    <a:pt x="17561" y="17197"/>
                    <a:pt x="20488" y="17197"/>
                    <a:pt x="21950" y="17197"/>
                  </a:cubicBezTo>
                  <a:cubicBezTo>
                    <a:pt x="24877" y="17197"/>
                    <a:pt x="23416" y="14194"/>
                    <a:pt x="24877" y="12689"/>
                  </a:cubicBezTo>
                  <a:cubicBezTo>
                    <a:pt x="26338" y="11185"/>
                    <a:pt x="24877" y="12689"/>
                    <a:pt x="27805" y="12689"/>
                  </a:cubicBezTo>
                  <a:cubicBezTo>
                    <a:pt x="27805" y="12689"/>
                    <a:pt x="30733" y="11185"/>
                    <a:pt x="30733" y="11185"/>
                  </a:cubicBezTo>
                  <a:cubicBezTo>
                    <a:pt x="30733" y="11185"/>
                    <a:pt x="30733" y="12689"/>
                    <a:pt x="30733" y="12689"/>
                  </a:cubicBezTo>
                  <a:cubicBezTo>
                    <a:pt x="32194" y="12689"/>
                    <a:pt x="32194" y="12689"/>
                    <a:pt x="32194" y="12689"/>
                  </a:cubicBezTo>
                  <a:cubicBezTo>
                    <a:pt x="33661" y="12689"/>
                    <a:pt x="32194" y="11185"/>
                    <a:pt x="35122" y="11185"/>
                  </a:cubicBezTo>
                  <a:cubicBezTo>
                    <a:pt x="33661" y="11185"/>
                    <a:pt x="35122" y="14194"/>
                    <a:pt x="35122" y="14194"/>
                  </a:cubicBezTo>
                  <a:cubicBezTo>
                    <a:pt x="36583" y="15693"/>
                    <a:pt x="35122" y="17197"/>
                    <a:pt x="39511" y="17197"/>
                  </a:cubicBezTo>
                  <a:cubicBezTo>
                    <a:pt x="38050" y="14194"/>
                    <a:pt x="42438" y="8181"/>
                    <a:pt x="42438" y="3673"/>
                  </a:cubicBezTo>
                  <a:cubicBezTo>
                    <a:pt x="43900" y="2169"/>
                    <a:pt x="43900" y="670"/>
                    <a:pt x="45366" y="670"/>
                  </a:cubicBezTo>
                  <a:cubicBezTo>
                    <a:pt x="46827" y="670"/>
                    <a:pt x="48294" y="670"/>
                    <a:pt x="49755" y="670"/>
                  </a:cubicBezTo>
                  <a:cubicBezTo>
                    <a:pt x="51222" y="670"/>
                    <a:pt x="51222" y="-833"/>
                    <a:pt x="52683" y="67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23" name="Shape 2623"/>
            <p:cNvSpPr/>
            <p:nvPr/>
          </p:nvSpPr>
          <p:spPr>
            <a:xfrm>
              <a:off x="5604671" y="5348382"/>
              <a:ext cx="2090632" cy="1705610"/>
            </a:xfrm>
            <a:custGeom>
              <a:avLst/>
              <a:gdLst/>
              <a:ahLst/>
              <a:cxnLst/>
              <a:rect l="0" t="0" r="0" b="0"/>
              <a:pathLst>
                <a:path w="120000" h="120000" extrusionOk="0">
                  <a:moveTo>
                    <a:pt x="71705" y="359"/>
                  </a:moveTo>
                  <a:cubicBezTo>
                    <a:pt x="73172" y="359"/>
                    <a:pt x="76100" y="3929"/>
                    <a:pt x="77561" y="3929"/>
                  </a:cubicBezTo>
                  <a:cubicBezTo>
                    <a:pt x="79022" y="2141"/>
                    <a:pt x="79022" y="2141"/>
                    <a:pt x="79022" y="359"/>
                  </a:cubicBezTo>
                  <a:cubicBezTo>
                    <a:pt x="79022" y="359"/>
                    <a:pt x="81950" y="359"/>
                    <a:pt x="83416" y="359"/>
                  </a:cubicBezTo>
                  <a:cubicBezTo>
                    <a:pt x="81950" y="359"/>
                    <a:pt x="83416" y="3929"/>
                    <a:pt x="84877" y="5717"/>
                  </a:cubicBezTo>
                  <a:cubicBezTo>
                    <a:pt x="84877" y="5717"/>
                    <a:pt x="86338" y="5717"/>
                    <a:pt x="86338" y="7499"/>
                  </a:cubicBezTo>
                  <a:cubicBezTo>
                    <a:pt x="86338" y="7499"/>
                    <a:pt x="86338" y="9286"/>
                    <a:pt x="86338" y="11074"/>
                  </a:cubicBezTo>
                  <a:cubicBezTo>
                    <a:pt x="86338" y="12856"/>
                    <a:pt x="89266" y="14644"/>
                    <a:pt x="90733" y="14644"/>
                  </a:cubicBezTo>
                  <a:cubicBezTo>
                    <a:pt x="92194" y="16426"/>
                    <a:pt x="95122" y="14644"/>
                    <a:pt x="96583" y="18214"/>
                  </a:cubicBezTo>
                  <a:cubicBezTo>
                    <a:pt x="96583" y="20001"/>
                    <a:pt x="96583" y="23571"/>
                    <a:pt x="98050" y="25359"/>
                  </a:cubicBezTo>
                  <a:cubicBezTo>
                    <a:pt x="92194" y="23571"/>
                    <a:pt x="95122" y="28929"/>
                    <a:pt x="92194" y="30716"/>
                  </a:cubicBezTo>
                  <a:cubicBezTo>
                    <a:pt x="90733" y="32498"/>
                    <a:pt x="89266" y="32498"/>
                    <a:pt x="90733" y="36074"/>
                  </a:cubicBezTo>
                  <a:cubicBezTo>
                    <a:pt x="90733" y="37856"/>
                    <a:pt x="92194" y="39643"/>
                    <a:pt x="92194" y="39643"/>
                  </a:cubicBezTo>
                  <a:cubicBezTo>
                    <a:pt x="89266" y="41431"/>
                    <a:pt x="92194" y="46783"/>
                    <a:pt x="93661" y="48571"/>
                  </a:cubicBezTo>
                  <a:cubicBezTo>
                    <a:pt x="93661" y="48571"/>
                    <a:pt x="95122" y="50358"/>
                    <a:pt x="95122" y="50358"/>
                  </a:cubicBezTo>
                  <a:cubicBezTo>
                    <a:pt x="95122" y="52140"/>
                    <a:pt x="96583" y="50358"/>
                    <a:pt x="96583" y="52140"/>
                  </a:cubicBezTo>
                  <a:cubicBezTo>
                    <a:pt x="100977" y="52140"/>
                    <a:pt x="103900" y="55716"/>
                    <a:pt x="106827" y="57498"/>
                  </a:cubicBezTo>
                  <a:cubicBezTo>
                    <a:pt x="108294" y="57498"/>
                    <a:pt x="109755" y="57498"/>
                    <a:pt x="111222" y="57498"/>
                  </a:cubicBezTo>
                  <a:cubicBezTo>
                    <a:pt x="112683" y="57498"/>
                    <a:pt x="117072" y="53928"/>
                    <a:pt x="118538" y="55716"/>
                  </a:cubicBezTo>
                  <a:cubicBezTo>
                    <a:pt x="117072" y="57498"/>
                    <a:pt x="120000" y="59286"/>
                    <a:pt x="120000" y="61073"/>
                  </a:cubicBezTo>
                  <a:cubicBezTo>
                    <a:pt x="120000" y="62855"/>
                    <a:pt x="118538" y="62855"/>
                    <a:pt x="118538" y="64643"/>
                  </a:cubicBezTo>
                  <a:cubicBezTo>
                    <a:pt x="117072" y="66431"/>
                    <a:pt x="112683" y="70000"/>
                    <a:pt x="112683" y="75358"/>
                  </a:cubicBezTo>
                  <a:cubicBezTo>
                    <a:pt x="112683" y="75358"/>
                    <a:pt x="112683" y="77140"/>
                    <a:pt x="112683" y="77140"/>
                  </a:cubicBezTo>
                  <a:cubicBezTo>
                    <a:pt x="112683" y="78928"/>
                    <a:pt x="112683" y="77140"/>
                    <a:pt x="112683" y="78928"/>
                  </a:cubicBezTo>
                  <a:cubicBezTo>
                    <a:pt x="111222" y="78928"/>
                    <a:pt x="112683" y="78928"/>
                    <a:pt x="111222" y="78928"/>
                  </a:cubicBezTo>
                  <a:cubicBezTo>
                    <a:pt x="109755" y="80715"/>
                    <a:pt x="109755" y="78928"/>
                    <a:pt x="109755" y="78928"/>
                  </a:cubicBezTo>
                  <a:cubicBezTo>
                    <a:pt x="108294" y="80715"/>
                    <a:pt x="108294" y="80715"/>
                    <a:pt x="108294" y="80715"/>
                  </a:cubicBezTo>
                  <a:cubicBezTo>
                    <a:pt x="108294" y="82497"/>
                    <a:pt x="106827" y="82497"/>
                    <a:pt x="106827" y="82497"/>
                  </a:cubicBezTo>
                  <a:cubicBezTo>
                    <a:pt x="106827" y="82497"/>
                    <a:pt x="106827" y="82497"/>
                    <a:pt x="106827" y="82497"/>
                  </a:cubicBezTo>
                  <a:cubicBezTo>
                    <a:pt x="105366" y="82497"/>
                    <a:pt x="103900" y="82497"/>
                    <a:pt x="102438" y="84285"/>
                  </a:cubicBezTo>
                  <a:cubicBezTo>
                    <a:pt x="99511" y="86073"/>
                    <a:pt x="100977" y="89643"/>
                    <a:pt x="99511" y="91430"/>
                  </a:cubicBezTo>
                  <a:cubicBezTo>
                    <a:pt x="99511" y="89643"/>
                    <a:pt x="95122" y="91430"/>
                    <a:pt x="93661" y="93212"/>
                  </a:cubicBezTo>
                  <a:cubicBezTo>
                    <a:pt x="93661" y="95000"/>
                    <a:pt x="92194" y="98570"/>
                    <a:pt x="90733" y="98570"/>
                  </a:cubicBezTo>
                  <a:cubicBezTo>
                    <a:pt x="90733" y="100357"/>
                    <a:pt x="89266" y="98570"/>
                    <a:pt x="87805" y="98570"/>
                  </a:cubicBezTo>
                  <a:cubicBezTo>
                    <a:pt x="86338" y="98570"/>
                    <a:pt x="86338" y="100357"/>
                    <a:pt x="86338" y="102145"/>
                  </a:cubicBezTo>
                  <a:cubicBezTo>
                    <a:pt x="84877" y="103927"/>
                    <a:pt x="81950" y="105715"/>
                    <a:pt x="81950" y="107497"/>
                  </a:cubicBezTo>
                  <a:cubicBezTo>
                    <a:pt x="84877" y="107497"/>
                    <a:pt x="84877" y="105715"/>
                    <a:pt x="84877" y="109285"/>
                  </a:cubicBezTo>
                  <a:cubicBezTo>
                    <a:pt x="84877" y="109285"/>
                    <a:pt x="84877" y="111072"/>
                    <a:pt x="84877" y="111072"/>
                  </a:cubicBezTo>
                  <a:cubicBezTo>
                    <a:pt x="84877" y="111072"/>
                    <a:pt x="83416" y="111072"/>
                    <a:pt x="83416" y="112854"/>
                  </a:cubicBezTo>
                  <a:cubicBezTo>
                    <a:pt x="81950" y="114642"/>
                    <a:pt x="81950" y="112854"/>
                    <a:pt x="81950" y="112854"/>
                  </a:cubicBezTo>
                  <a:cubicBezTo>
                    <a:pt x="80488" y="112854"/>
                    <a:pt x="80488" y="112854"/>
                    <a:pt x="79022" y="112854"/>
                  </a:cubicBezTo>
                  <a:cubicBezTo>
                    <a:pt x="77561" y="114642"/>
                    <a:pt x="71705" y="112854"/>
                    <a:pt x="74633" y="116430"/>
                  </a:cubicBezTo>
                  <a:cubicBezTo>
                    <a:pt x="73172" y="118212"/>
                    <a:pt x="71705" y="116430"/>
                    <a:pt x="70244" y="116430"/>
                  </a:cubicBezTo>
                  <a:cubicBezTo>
                    <a:pt x="67316" y="114642"/>
                    <a:pt x="65855" y="120000"/>
                    <a:pt x="67316" y="120000"/>
                  </a:cubicBezTo>
                  <a:cubicBezTo>
                    <a:pt x="67316" y="120000"/>
                    <a:pt x="64388" y="120000"/>
                    <a:pt x="64388" y="120000"/>
                  </a:cubicBezTo>
                  <a:cubicBezTo>
                    <a:pt x="64388" y="120000"/>
                    <a:pt x="65855" y="120000"/>
                    <a:pt x="65855" y="118212"/>
                  </a:cubicBezTo>
                  <a:cubicBezTo>
                    <a:pt x="65855" y="116430"/>
                    <a:pt x="64388" y="118212"/>
                    <a:pt x="64388" y="118212"/>
                  </a:cubicBezTo>
                  <a:cubicBezTo>
                    <a:pt x="62927" y="116430"/>
                    <a:pt x="60000" y="116430"/>
                    <a:pt x="58538" y="116430"/>
                  </a:cubicBezTo>
                  <a:cubicBezTo>
                    <a:pt x="58538" y="116430"/>
                    <a:pt x="58538" y="116430"/>
                    <a:pt x="58538" y="116430"/>
                  </a:cubicBezTo>
                  <a:cubicBezTo>
                    <a:pt x="58538" y="116430"/>
                    <a:pt x="58538" y="116430"/>
                    <a:pt x="57072" y="116430"/>
                  </a:cubicBezTo>
                  <a:cubicBezTo>
                    <a:pt x="58538" y="116430"/>
                    <a:pt x="58538" y="118212"/>
                    <a:pt x="58538" y="118212"/>
                  </a:cubicBezTo>
                  <a:cubicBezTo>
                    <a:pt x="57072" y="116430"/>
                    <a:pt x="57072" y="120000"/>
                    <a:pt x="55611" y="120000"/>
                  </a:cubicBezTo>
                  <a:cubicBezTo>
                    <a:pt x="54144" y="120000"/>
                    <a:pt x="52683" y="116430"/>
                    <a:pt x="55611" y="116430"/>
                  </a:cubicBezTo>
                  <a:cubicBezTo>
                    <a:pt x="54144" y="116430"/>
                    <a:pt x="52683" y="114642"/>
                    <a:pt x="51222" y="112854"/>
                  </a:cubicBezTo>
                  <a:cubicBezTo>
                    <a:pt x="49755" y="112854"/>
                    <a:pt x="51222" y="112854"/>
                    <a:pt x="49755" y="112854"/>
                  </a:cubicBezTo>
                  <a:cubicBezTo>
                    <a:pt x="49755" y="112854"/>
                    <a:pt x="48294" y="112854"/>
                    <a:pt x="48294" y="112854"/>
                  </a:cubicBezTo>
                  <a:cubicBezTo>
                    <a:pt x="48294" y="112854"/>
                    <a:pt x="48294" y="112854"/>
                    <a:pt x="46827" y="112854"/>
                  </a:cubicBezTo>
                  <a:cubicBezTo>
                    <a:pt x="46827" y="112854"/>
                    <a:pt x="45366" y="111072"/>
                    <a:pt x="45366" y="111072"/>
                  </a:cubicBezTo>
                  <a:cubicBezTo>
                    <a:pt x="45366" y="111072"/>
                    <a:pt x="43900" y="111072"/>
                    <a:pt x="43900" y="111072"/>
                  </a:cubicBezTo>
                  <a:cubicBezTo>
                    <a:pt x="42438" y="111072"/>
                    <a:pt x="39511" y="111072"/>
                    <a:pt x="39511" y="109285"/>
                  </a:cubicBezTo>
                  <a:cubicBezTo>
                    <a:pt x="38050" y="109285"/>
                    <a:pt x="39511" y="105715"/>
                    <a:pt x="39511" y="103927"/>
                  </a:cubicBezTo>
                  <a:cubicBezTo>
                    <a:pt x="38050" y="100357"/>
                    <a:pt x="35122" y="103927"/>
                    <a:pt x="32194" y="103927"/>
                  </a:cubicBezTo>
                  <a:cubicBezTo>
                    <a:pt x="30733" y="103927"/>
                    <a:pt x="29266" y="103927"/>
                    <a:pt x="27805" y="102145"/>
                  </a:cubicBezTo>
                  <a:cubicBezTo>
                    <a:pt x="26338" y="102145"/>
                    <a:pt x="27805" y="100357"/>
                    <a:pt x="29266" y="98570"/>
                  </a:cubicBezTo>
                  <a:cubicBezTo>
                    <a:pt x="30733" y="98570"/>
                    <a:pt x="35122" y="100357"/>
                    <a:pt x="35122" y="95000"/>
                  </a:cubicBezTo>
                  <a:cubicBezTo>
                    <a:pt x="32194" y="96788"/>
                    <a:pt x="32194" y="95000"/>
                    <a:pt x="30733" y="93212"/>
                  </a:cubicBezTo>
                  <a:cubicBezTo>
                    <a:pt x="29266" y="93212"/>
                    <a:pt x="27805" y="93212"/>
                    <a:pt x="27805" y="91430"/>
                  </a:cubicBezTo>
                  <a:cubicBezTo>
                    <a:pt x="26338" y="95000"/>
                    <a:pt x="30733" y="98570"/>
                    <a:pt x="27805" y="98570"/>
                  </a:cubicBezTo>
                  <a:cubicBezTo>
                    <a:pt x="26338" y="100357"/>
                    <a:pt x="24877" y="98570"/>
                    <a:pt x="23416" y="98570"/>
                  </a:cubicBezTo>
                  <a:cubicBezTo>
                    <a:pt x="21950" y="100357"/>
                    <a:pt x="21950" y="100357"/>
                    <a:pt x="21950" y="102145"/>
                  </a:cubicBezTo>
                  <a:cubicBezTo>
                    <a:pt x="19022" y="100357"/>
                    <a:pt x="19022" y="98570"/>
                    <a:pt x="17561" y="95000"/>
                  </a:cubicBezTo>
                  <a:cubicBezTo>
                    <a:pt x="17561" y="93212"/>
                    <a:pt x="17561" y="91430"/>
                    <a:pt x="16100" y="89643"/>
                  </a:cubicBezTo>
                  <a:cubicBezTo>
                    <a:pt x="17561" y="93212"/>
                    <a:pt x="17561" y="93212"/>
                    <a:pt x="17561" y="96788"/>
                  </a:cubicBezTo>
                  <a:cubicBezTo>
                    <a:pt x="17561" y="98570"/>
                    <a:pt x="19022" y="100357"/>
                    <a:pt x="20488" y="102145"/>
                  </a:cubicBezTo>
                  <a:cubicBezTo>
                    <a:pt x="19022" y="103927"/>
                    <a:pt x="16100" y="103927"/>
                    <a:pt x="13172" y="102145"/>
                  </a:cubicBezTo>
                  <a:cubicBezTo>
                    <a:pt x="11705" y="100357"/>
                    <a:pt x="13172" y="100357"/>
                    <a:pt x="13172" y="98570"/>
                  </a:cubicBezTo>
                  <a:cubicBezTo>
                    <a:pt x="11705" y="95000"/>
                    <a:pt x="2927" y="96788"/>
                    <a:pt x="0" y="96788"/>
                  </a:cubicBezTo>
                  <a:cubicBezTo>
                    <a:pt x="1461" y="93212"/>
                    <a:pt x="4388" y="91430"/>
                    <a:pt x="5855" y="89643"/>
                  </a:cubicBezTo>
                  <a:cubicBezTo>
                    <a:pt x="7316" y="89643"/>
                    <a:pt x="7316" y="89643"/>
                    <a:pt x="7316" y="87855"/>
                  </a:cubicBezTo>
                  <a:cubicBezTo>
                    <a:pt x="7316" y="87855"/>
                    <a:pt x="7316" y="87855"/>
                    <a:pt x="7316" y="87855"/>
                  </a:cubicBezTo>
                  <a:cubicBezTo>
                    <a:pt x="7316" y="86073"/>
                    <a:pt x="7316" y="86073"/>
                    <a:pt x="7316" y="84285"/>
                  </a:cubicBezTo>
                  <a:cubicBezTo>
                    <a:pt x="8777" y="84285"/>
                    <a:pt x="8777" y="82497"/>
                    <a:pt x="10244" y="82497"/>
                  </a:cubicBezTo>
                  <a:cubicBezTo>
                    <a:pt x="10244" y="82497"/>
                    <a:pt x="11705" y="82497"/>
                    <a:pt x="13172" y="82497"/>
                  </a:cubicBezTo>
                  <a:cubicBezTo>
                    <a:pt x="13172" y="82497"/>
                    <a:pt x="13172" y="82497"/>
                    <a:pt x="13172" y="80715"/>
                  </a:cubicBezTo>
                  <a:cubicBezTo>
                    <a:pt x="14633" y="78928"/>
                    <a:pt x="14633" y="77140"/>
                    <a:pt x="14633" y="77140"/>
                  </a:cubicBezTo>
                  <a:cubicBezTo>
                    <a:pt x="14633" y="75358"/>
                    <a:pt x="14633" y="73570"/>
                    <a:pt x="14633" y="73570"/>
                  </a:cubicBezTo>
                  <a:cubicBezTo>
                    <a:pt x="14633" y="71788"/>
                    <a:pt x="17561" y="71788"/>
                    <a:pt x="19022" y="70000"/>
                  </a:cubicBezTo>
                  <a:cubicBezTo>
                    <a:pt x="20488" y="68213"/>
                    <a:pt x="20488" y="68213"/>
                    <a:pt x="20488" y="66431"/>
                  </a:cubicBezTo>
                  <a:cubicBezTo>
                    <a:pt x="20488" y="64643"/>
                    <a:pt x="21950" y="66431"/>
                    <a:pt x="21950" y="64643"/>
                  </a:cubicBezTo>
                  <a:cubicBezTo>
                    <a:pt x="21950" y="62855"/>
                    <a:pt x="19022" y="61073"/>
                    <a:pt x="19022" y="61073"/>
                  </a:cubicBezTo>
                  <a:cubicBezTo>
                    <a:pt x="17561" y="59286"/>
                    <a:pt x="17561" y="61073"/>
                    <a:pt x="17561" y="59286"/>
                  </a:cubicBezTo>
                  <a:cubicBezTo>
                    <a:pt x="17561" y="59286"/>
                    <a:pt x="17561" y="57498"/>
                    <a:pt x="17561" y="57498"/>
                  </a:cubicBezTo>
                  <a:cubicBezTo>
                    <a:pt x="17561" y="55716"/>
                    <a:pt x="14633" y="48571"/>
                    <a:pt x="14633" y="46783"/>
                  </a:cubicBezTo>
                  <a:cubicBezTo>
                    <a:pt x="16100" y="45001"/>
                    <a:pt x="19022" y="46783"/>
                    <a:pt x="19022" y="48571"/>
                  </a:cubicBezTo>
                  <a:cubicBezTo>
                    <a:pt x="21950" y="52140"/>
                    <a:pt x="20488" y="52140"/>
                    <a:pt x="23416" y="50358"/>
                  </a:cubicBezTo>
                  <a:cubicBezTo>
                    <a:pt x="24877" y="50358"/>
                    <a:pt x="26338" y="48571"/>
                    <a:pt x="29266" y="48571"/>
                  </a:cubicBezTo>
                  <a:cubicBezTo>
                    <a:pt x="29266" y="48571"/>
                    <a:pt x="33661" y="48571"/>
                    <a:pt x="32194" y="48571"/>
                  </a:cubicBezTo>
                  <a:cubicBezTo>
                    <a:pt x="33661" y="48571"/>
                    <a:pt x="32194" y="50358"/>
                    <a:pt x="33661" y="52140"/>
                  </a:cubicBezTo>
                  <a:cubicBezTo>
                    <a:pt x="35122" y="53928"/>
                    <a:pt x="36583" y="52140"/>
                    <a:pt x="39511" y="53928"/>
                  </a:cubicBezTo>
                  <a:cubicBezTo>
                    <a:pt x="39511" y="53928"/>
                    <a:pt x="39511" y="55716"/>
                    <a:pt x="40977" y="55716"/>
                  </a:cubicBezTo>
                  <a:cubicBezTo>
                    <a:pt x="43900" y="59286"/>
                    <a:pt x="43900" y="57498"/>
                    <a:pt x="46827" y="55716"/>
                  </a:cubicBezTo>
                  <a:cubicBezTo>
                    <a:pt x="48294" y="55716"/>
                    <a:pt x="49755" y="57498"/>
                    <a:pt x="49755" y="57498"/>
                  </a:cubicBezTo>
                  <a:cubicBezTo>
                    <a:pt x="51222" y="55716"/>
                    <a:pt x="49755" y="50358"/>
                    <a:pt x="49755" y="50358"/>
                  </a:cubicBezTo>
                  <a:cubicBezTo>
                    <a:pt x="49755" y="48571"/>
                    <a:pt x="48294" y="46783"/>
                    <a:pt x="48294" y="46783"/>
                  </a:cubicBezTo>
                  <a:cubicBezTo>
                    <a:pt x="48294" y="46783"/>
                    <a:pt x="48294" y="46783"/>
                    <a:pt x="48294" y="46783"/>
                  </a:cubicBezTo>
                  <a:cubicBezTo>
                    <a:pt x="48294" y="46783"/>
                    <a:pt x="46827" y="46783"/>
                    <a:pt x="46827" y="46783"/>
                  </a:cubicBezTo>
                  <a:cubicBezTo>
                    <a:pt x="45366" y="45001"/>
                    <a:pt x="43900" y="45001"/>
                    <a:pt x="42438" y="43213"/>
                  </a:cubicBezTo>
                  <a:cubicBezTo>
                    <a:pt x="42438" y="43213"/>
                    <a:pt x="42438" y="41431"/>
                    <a:pt x="42438" y="41431"/>
                  </a:cubicBezTo>
                  <a:cubicBezTo>
                    <a:pt x="42438" y="39643"/>
                    <a:pt x="42438" y="41431"/>
                    <a:pt x="42438" y="41431"/>
                  </a:cubicBezTo>
                  <a:cubicBezTo>
                    <a:pt x="42438" y="39643"/>
                    <a:pt x="43900" y="41431"/>
                    <a:pt x="43900" y="39643"/>
                  </a:cubicBezTo>
                  <a:cubicBezTo>
                    <a:pt x="43900" y="39643"/>
                    <a:pt x="42438" y="37856"/>
                    <a:pt x="42438" y="37856"/>
                  </a:cubicBezTo>
                  <a:cubicBezTo>
                    <a:pt x="43900" y="36074"/>
                    <a:pt x="46827" y="37856"/>
                    <a:pt x="48294" y="37856"/>
                  </a:cubicBezTo>
                  <a:cubicBezTo>
                    <a:pt x="51222" y="36074"/>
                    <a:pt x="48294" y="36074"/>
                    <a:pt x="48294" y="34286"/>
                  </a:cubicBezTo>
                  <a:cubicBezTo>
                    <a:pt x="48294" y="32498"/>
                    <a:pt x="48294" y="28929"/>
                    <a:pt x="49755" y="28929"/>
                  </a:cubicBezTo>
                  <a:cubicBezTo>
                    <a:pt x="49755" y="27141"/>
                    <a:pt x="51222" y="27141"/>
                    <a:pt x="52683" y="27141"/>
                  </a:cubicBezTo>
                  <a:cubicBezTo>
                    <a:pt x="55611" y="27141"/>
                    <a:pt x="54144" y="25359"/>
                    <a:pt x="55611" y="25359"/>
                  </a:cubicBezTo>
                  <a:cubicBezTo>
                    <a:pt x="55611" y="21783"/>
                    <a:pt x="55611" y="21783"/>
                    <a:pt x="58538" y="21783"/>
                  </a:cubicBezTo>
                  <a:cubicBezTo>
                    <a:pt x="61461" y="20001"/>
                    <a:pt x="58538" y="20001"/>
                    <a:pt x="60000" y="18214"/>
                  </a:cubicBezTo>
                  <a:cubicBezTo>
                    <a:pt x="61461" y="16426"/>
                    <a:pt x="61461" y="16426"/>
                    <a:pt x="62927" y="16426"/>
                  </a:cubicBezTo>
                  <a:cubicBezTo>
                    <a:pt x="62927" y="16426"/>
                    <a:pt x="64388" y="16426"/>
                    <a:pt x="65855" y="14644"/>
                  </a:cubicBezTo>
                  <a:cubicBezTo>
                    <a:pt x="68777" y="14644"/>
                    <a:pt x="74633" y="18214"/>
                    <a:pt x="73172" y="11074"/>
                  </a:cubicBezTo>
                  <a:cubicBezTo>
                    <a:pt x="73172" y="11074"/>
                    <a:pt x="71705" y="7499"/>
                    <a:pt x="73172" y="7499"/>
                  </a:cubicBezTo>
                  <a:cubicBezTo>
                    <a:pt x="71705" y="5717"/>
                    <a:pt x="70244" y="7499"/>
                    <a:pt x="68777" y="5717"/>
                  </a:cubicBezTo>
                  <a:cubicBezTo>
                    <a:pt x="68777" y="3929"/>
                    <a:pt x="70244" y="-1427"/>
                    <a:pt x="71705" y="359"/>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24" name="Shape 2624"/>
            <p:cNvSpPr/>
            <p:nvPr/>
          </p:nvSpPr>
          <p:spPr>
            <a:xfrm>
              <a:off x="2139563" y="3585978"/>
              <a:ext cx="1647589" cy="1764371"/>
            </a:xfrm>
            <a:custGeom>
              <a:avLst/>
              <a:gdLst/>
              <a:ahLst/>
              <a:cxnLst/>
              <a:rect l="0" t="0" r="0" b="0"/>
              <a:pathLst>
                <a:path w="120000" h="120000" extrusionOk="0">
                  <a:moveTo>
                    <a:pt x="14842" y="78507"/>
                  </a:moveTo>
                  <a:cubicBezTo>
                    <a:pt x="16696" y="78507"/>
                    <a:pt x="16696" y="75051"/>
                    <a:pt x="16696" y="73325"/>
                  </a:cubicBezTo>
                  <a:cubicBezTo>
                    <a:pt x="16696" y="73325"/>
                    <a:pt x="14842" y="71594"/>
                    <a:pt x="14842" y="71594"/>
                  </a:cubicBezTo>
                  <a:cubicBezTo>
                    <a:pt x="14842" y="69863"/>
                    <a:pt x="14842" y="69863"/>
                    <a:pt x="14842" y="69863"/>
                  </a:cubicBezTo>
                  <a:cubicBezTo>
                    <a:pt x="12988" y="68137"/>
                    <a:pt x="12988" y="68137"/>
                    <a:pt x="12988" y="68137"/>
                  </a:cubicBezTo>
                  <a:cubicBezTo>
                    <a:pt x="11134" y="68137"/>
                    <a:pt x="9275" y="64680"/>
                    <a:pt x="7421" y="64680"/>
                  </a:cubicBezTo>
                  <a:cubicBezTo>
                    <a:pt x="7421" y="68137"/>
                    <a:pt x="7421" y="69863"/>
                    <a:pt x="9275" y="71594"/>
                  </a:cubicBezTo>
                  <a:cubicBezTo>
                    <a:pt x="11134" y="75051"/>
                    <a:pt x="12988" y="75051"/>
                    <a:pt x="14842" y="78507"/>
                  </a:cubicBezTo>
                  <a:close/>
                  <a:moveTo>
                    <a:pt x="11134" y="59492"/>
                  </a:moveTo>
                  <a:cubicBezTo>
                    <a:pt x="12988" y="59492"/>
                    <a:pt x="12988" y="59492"/>
                    <a:pt x="12988" y="59492"/>
                  </a:cubicBezTo>
                  <a:cubicBezTo>
                    <a:pt x="12988" y="56036"/>
                    <a:pt x="11134" y="56036"/>
                    <a:pt x="7421" y="56036"/>
                  </a:cubicBezTo>
                  <a:cubicBezTo>
                    <a:pt x="7421" y="56036"/>
                    <a:pt x="5567" y="56036"/>
                    <a:pt x="5567" y="54305"/>
                  </a:cubicBezTo>
                  <a:cubicBezTo>
                    <a:pt x="5567" y="54305"/>
                    <a:pt x="3713" y="56036"/>
                    <a:pt x="1853" y="54305"/>
                  </a:cubicBezTo>
                  <a:cubicBezTo>
                    <a:pt x="5567" y="54305"/>
                    <a:pt x="3713" y="52579"/>
                    <a:pt x="0" y="54305"/>
                  </a:cubicBezTo>
                  <a:cubicBezTo>
                    <a:pt x="1853" y="56036"/>
                    <a:pt x="1853" y="56036"/>
                    <a:pt x="5567" y="56036"/>
                  </a:cubicBezTo>
                  <a:cubicBezTo>
                    <a:pt x="7421" y="57761"/>
                    <a:pt x="9275" y="59492"/>
                    <a:pt x="11134" y="59492"/>
                  </a:cubicBezTo>
                  <a:close/>
                  <a:moveTo>
                    <a:pt x="118747" y="42203"/>
                  </a:moveTo>
                  <a:cubicBezTo>
                    <a:pt x="116893" y="42203"/>
                    <a:pt x="118747" y="40478"/>
                    <a:pt x="118747" y="38746"/>
                  </a:cubicBezTo>
                  <a:cubicBezTo>
                    <a:pt x="116893" y="37021"/>
                    <a:pt x="115039" y="37021"/>
                    <a:pt x="113185" y="37021"/>
                  </a:cubicBezTo>
                  <a:cubicBezTo>
                    <a:pt x="113185" y="37021"/>
                    <a:pt x="113185" y="35290"/>
                    <a:pt x="111325" y="35290"/>
                  </a:cubicBezTo>
                  <a:cubicBezTo>
                    <a:pt x="111325" y="35290"/>
                    <a:pt x="109471" y="33558"/>
                    <a:pt x="109471" y="33558"/>
                  </a:cubicBezTo>
                  <a:cubicBezTo>
                    <a:pt x="107617" y="31833"/>
                    <a:pt x="107617" y="30102"/>
                    <a:pt x="107617" y="28376"/>
                  </a:cubicBezTo>
                  <a:cubicBezTo>
                    <a:pt x="107617" y="23188"/>
                    <a:pt x="102050" y="19732"/>
                    <a:pt x="98336" y="14544"/>
                  </a:cubicBezTo>
                  <a:cubicBezTo>
                    <a:pt x="98336" y="12818"/>
                    <a:pt x="98336" y="12818"/>
                    <a:pt x="94629" y="11087"/>
                  </a:cubicBezTo>
                  <a:cubicBezTo>
                    <a:pt x="92775" y="9356"/>
                    <a:pt x="94629" y="9356"/>
                    <a:pt x="92775" y="11087"/>
                  </a:cubicBezTo>
                  <a:cubicBezTo>
                    <a:pt x="92775" y="11087"/>
                    <a:pt x="92775" y="11087"/>
                    <a:pt x="92775" y="11087"/>
                  </a:cubicBezTo>
                  <a:cubicBezTo>
                    <a:pt x="92775" y="12818"/>
                    <a:pt x="90915" y="12818"/>
                    <a:pt x="89061" y="12818"/>
                  </a:cubicBezTo>
                  <a:cubicBezTo>
                    <a:pt x="87207" y="12818"/>
                    <a:pt x="87207" y="14544"/>
                    <a:pt x="83494" y="12818"/>
                  </a:cubicBezTo>
                  <a:cubicBezTo>
                    <a:pt x="79786" y="12818"/>
                    <a:pt x="83494" y="9356"/>
                    <a:pt x="79786" y="5899"/>
                  </a:cubicBezTo>
                  <a:cubicBezTo>
                    <a:pt x="77926" y="5899"/>
                    <a:pt x="77926" y="5899"/>
                    <a:pt x="76072" y="5899"/>
                  </a:cubicBezTo>
                  <a:cubicBezTo>
                    <a:pt x="76072" y="5899"/>
                    <a:pt x="76072" y="4173"/>
                    <a:pt x="76072" y="4173"/>
                  </a:cubicBezTo>
                  <a:cubicBezTo>
                    <a:pt x="76072" y="2442"/>
                    <a:pt x="76072" y="4173"/>
                    <a:pt x="74219" y="4173"/>
                  </a:cubicBezTo>
                  <a:cubicBezTo>
                    <a:pt x="74219" y="2442"/>
                    <a:pt x="74219" y="2442"/>
                    <a:pt x="74219" y="2442"/>
                  </a:cubicBezTo>
                  <a:cubicBezTo>
                    <a:pt x="74219" y="2442"/>
                    <a:pt x="72365" y="2442"/>
                    <a:pt x="72365" y="2442"/>
                  </a:cubicBezTo>
                  <a:cubicBezTo>
                    <a:pt x="70505" y="717"/>
                    <a:pt x="70505" y="717"/>
                    <a:pt x="70505" y="717"/>
                  </a:cubicBezTo>
                  <a:cubicBezTo>
                    <a:pt x="68651" y="-1014"/>
                    <a:pt x="68651" y="717"/>
                    <a:pt x="66797" y="2442"/>
                  </a:cubicBezTo>
                  <a:cubicBezTo>
                    <a:pt x="64943" y="2442"/>
                    <a:pt x="64943" y="2442"/>
                    <a:pt x="63084" y="4173"/>
                  </a:cubicBezTo>
                  <a:cubicBezTo>
                    <a:pt x="63084" y="4173"/>
                    <a:pt x="63084" y="5899"/>
                    <a:pt x="63084" y="5899"/>
                  </a:cubicBezTo>
                  <a:cubicBezTo>
                    <a:pt x="61230" y="5899"/>
                    <a:pt x="61230" y="4173"/>
                    <a:pt x="61230" y="4173"/>
                  </a:cubicBezTo>
                  <a:cubicBezTo>
                    <a:pt x="57516" y="2442"/>
                    <a:pt x="51955" y="4173"/>
                    <a:pt x="48241" y="5899"/>
                  </a:cubicBezTo>
                  <a:cubicBezTo>
                    <a:pt x="46387" y="5899"/>
                    <a:pt x="44533" y="4173"/>
                    <a:pt x="44533" y="5899"/>
                  </a:cubicBezTo>
                  <a:cubicBezTo>
                    <a:pt x="42674" y="5899"/>
                    <a:pt x="44533" y="7630"/>
                    <a:pt x="44533" y="7630"/>
                  </a:cubicBezTo>
                  <a:cubicBezTo>
                    <a:pt x="42674" y="7630"/>
                    <a:pt x="40820" y="9356"/>
                    <a:pt x="40820" y="9356"/>
                  </a:cubicBezTo>
                  <a:cubicBezTo>
                    <a:pt x="38966" y="11087"/>
                    <a:pt x="33398" y="11087"/>
                    <a:pt x="31544" y="9356"/>
                  </a:cubicBezTo>
                  <a:cubicBezTo>
                    <a:pt x="31544" y="9356"/>
                    <a:pt x="27831" y="7630"/>
                    <a:pt x="25977" y="9356"/>
                  </a:cubicBezTo>
                  <a:cubicBezTo>
                    <a:pt x="25977" y="9356"/>
                    <a:pt x="29685" y="12818"/>
                    <a:pt x="29685" y="12818"/>
                  </a:cubicBezTo>
                  <a:cubicBezTo>
                    <a:pt x="31544" y="14544"/>
                    <a:pt x="31544" y="16275"/>
                    <a:pt x="33398" y="18000"/>
                  </a:cubicBezTo>
                  <a:cubicBezTo>
                    <a:pt x="33398" y="19732"/>
                    <a:pt x="35252" y="19732"/>
                    <a:pt x="37106" y="21457"/>
                  </a:cubicBezTo>
                  <a:cubicBezTo>
                    <a:pt x="37106" y="23188"/>
                    <a:pt x="38966" y="26645"/>
                    <a:pt x="38966" y="28376"/>
                  </a:cubicBezTo>
                  <a:cubicBezTo>
                    <a:pt x="40820" y="31833"/>
                    <a:pt x="40820" y="33558"/>
                    <a:pt x="40820" y="37021"/>
                  </a:cubicBezTo>
                  <a:cubicBezTo>
                    <a:pt x="40820" y="38746"/>
                    <a:pt x="38966" y="42203"/>
                    <a:pt x="40820" y="43934"/>
                  </a:cubicBezTo>
                  <a:cubicBezTo>
                    <a:pt x="40820" y="43934"/>
                    <a:pt x="42674" y="45660"/>
                    <a:pt x="42674" y="45660"/>
                  </a:cubicBezTo>
                  <a:cubicBezTo>
                    <a:pt x="44533" y="47391"/>
                    <a:pt x="37106" y="50848"/>
                    <a:pt x="35252" y="50848"/>
                  </a:cubicBezTo>
                  <a:cubicBezTo>
                    <a:pt x="33398" y="50848"/>
                    <a:pt x="31544" y="49122"/>
                    <a:pt x="29685" y="49122"/>
                  </a:cubicBezTo>
                  <a:cubicBezTo>
                    <a:pt x="27831" y="49122"/>
                    <a:pt x="27831" y="49122"/>
                    <a:pt x="25977" y="49122"/>
                  </a:cubicBezTo>
                  <a:cubicBezTo>
                    <a:pt x="25977" y="49122"/>
                    <a:pt x="25977" y="47391"/>
                    <a:pt x="25977" y="49122"/>
                  </a:cubicBezTo>
                  <a:cubicBezTo>
                    <a:pt x="25977" y="49122"/>
                    <a:pt x="25977" y="47391"/>
                    <a:pt x="25977" y="47391"/>
                  </a:cubicBezTo>
                  <a:cubicBezTo>
                    <a:pt x="25977" y="47391"/>
                    <a:pt x="22264" y="47391"/>
                    <a:pt x="22264" y="47391"/>
                  </a:cubicBezTo>
                  <a:cubicBezTo>
                    <a:pt x="22264" y="49122"/>
                    <a:pt x="20410" y="47391"/>
                    <a:pt x="20410" y="49122"/>
                  </a:cubicBezTo>
                  <a:cubicBezTo>
                    <a:pt x="18556" y="50848"/>
                    <a:pt x="20410" y="50848"/>
                    <a:pt x="20410" y="50848"/>
                  </a:cubicBezTo>
                  <a:cubicBezTo>
                    <a:pt x="18556" y="54305"/>
                    <a:pt x="14842" y="56036"/>
                    <a:pt x="16696" y="59492"/>
                  </a:cubicBezTo>
                  <a:cubicBezTo>
                    <a:pt x="16696" y="59492"/>
                    <a:pt x="18556" y="59492"/>
                    <a:pt x="18556" y="61224"/>
                  </a:cubicBezTo>
                  <a:cubicBezTo>
                    <a:pt x="18556" y="61224"/>
                    <a:pt x="20410" y="62949"/>
                    <a:pt x="20410" y="64680"/>
                  </a:cubicBezTo>
                  <a:cubicBezTo>
                    <a:pt x="20410" y="64680"/>
                    <a:pt x="22264" y="66406"/>
                    <a:pt x="22264" y="66406"/>
                  </a:cubicBezTo>
                  <a:cubicBezTo>
                    <a:pt x="22264" y="68137"/>
                    <a:pt x="20410" y="68137"/>
                    <a:pt x="18556" y="68137"/>
                  </a:cubicBezTo>
                  <a:cubicBezTo>
                    <a:pt x="20410" y="68137"/>
                    <a:pt x="20410" y="69863"/>
                    <a:pt x="20410" y="69863"/>
                  </a:cubicBezTo>
                  <a:cubicBezTo>
                    <a:pt x="20410" y="71594"/>
                    <a:pt x="22264" y="71594"/>
                    <a:pt x="20410" y="73325"/>
                  </a:cubicBezTo>
                  <a:cubicBezTo>
                    <a:pt x="20410" y="75051"/>
                    <a:pt x="18556" y="75051"/>
                    <a:pt x="18556" y="75051"/>
                  </a:cubicBezTo>
                  <a:cubicBezTo>
                    <a:pt x="16696" y="78507"/>
                    <a:pt x="22264" y="81964"/>
                    <a:pt x="24123" y="85426"/>
                  </a:cubicBezTo>
                  <a:cubicBezTo>
                    <a:pt x="22264" y="83695"/>
                    <a:pt x="18556" y="78507"/>
                    <a:pt x="14842" y="80239"/>
                  </a:cubicBezTo>
                  <a:cubicBezTo>
                    <a:pt x="14842" y="80239"/>
                    <a:pt x="12988" y="83695"/>
                    <a:pt x="12988" y="85426"/>
                  </a:cubicBezTo>
                  <a:cubicBezTo>
                    <a:pt x="14842" y="85426"/>
                    <a:pt x="14842" y="85426"/>
                    <a:pt x="16696" y="85426"/>
                  </a:cubicBezTo>
                  <a:cubicBezTo>
                    <a:pt x="16696" y="85426"/>
                    <a:pt x="16696" y="87152"/>
                    <a:pt x="16696" y="87152"/>
                  </a:cubicBezTo>
                  <a:cubicBezTo>
                    <a:pt x="18556" y="87152"/>
                    <a:pt x="20410" y="87152"/>
                    <a:pt x="20410" y="88883"/>
                  </a:cubicBezTo>
                  <a:cubicBezTo>
                    <a:pt x="22264" y="88883"/>
                    <a:pt x="24123" y="90609"/>
                    <a:pt x="24123" y="92340"/>
                  </a:cubicBezTo>
                  <a:cubicBezTo>
                    <a:pt x="29685" y="95797"/>
                    <a:pt x="33398" y="97528"/>
                    <a:pt x="35252" y="100985"/>
                  </a:cubicBezTo>
                  <a:cubicBezTo>
                    <a:pt x="35252" y="102710"/>
                    <a:pt x="37106" y="107898"/>
                    <a:pt x="37106" y="107898"/>
                  </a:cubicBezTo>
                  <a:cubicBezTo>
                    <a:pt x="37106" y="107898"/>
                    <a:pt x="40820" y="107898"/>
                    <a:pt x="40820" y="107898"/>
                  </a:cubicBezTo>
                  <a:cubicBezTo>
                    <a:pt x="42674" y="107898"/>
                    <a:pt x="40820" y="106167"/>
                    <a:pt x="42674" y="106167"/>
                  </a:cubicBezTo>
                  <a:cubicBezTo>
                    <a:pt x="42674" y="107898"/>
                    <a:pt x="42674" y="109629"/>
                    <a:pt x="44533" y="109629"/>
                  </a:cubicBezTo>
                  <a:cubicBezTo>
                    <a:pt x="46387" y="111355"/>
                    <a:pt x="48241" y="109629"/>
                    <a:pt x="50095" y="113086"/>
                  </a:cubicBezTo>
                  <a:cubicBezTo>
                    <a:pt x="50095" y="113086"/>
                    <a:pt x="48241" y="114812"/>
                    <a:pt x="50095" y="116543"/>
                  </a:cubicBezTo>
                  <a:cubicBezTo>
                    <a:pt x="51955" y="116543"/>
                    <a:pt x="51955" y="116543"/>
                    <a:pt x="53808" y="116543"/>
                  </a:cubicBezTo>
                  <a:cubicBezTo>
                    <a:pt x="55662" y="118268"/>
                    <a:pt x="57516" y="120000"/>
                    <a:pt x="61230" y="120000"/>
                  </a:cubicBezTo>
                  <a:cubicBezTo>
                    <a:pt x="63084" y="120000"/>
                    <a:pt x="66797" y="120000"/>
                    <a:pt x="68651" y="116543"/>
                  </a:cubicBezTo>
                  <a:cubicBezTo>
                    <a:pt x="68651" y="116543"/>
                    <a:pt x="66797" y="116543"/>
                    <a:pt x="68651" y="114812"/>
                  </a:cubicBezTo>
                  <a:cubicBezTo>
                    <a:pt x="70505" y="113086"/>
                    <a:pt x="72365" y="114812"/>
                    <a:pt x="72365" y="113086"/>
                  </a:cubicBezTo>
                  <a:cubicBezTo>
                    <a:pt x="74219" y="113086"/>
                    <a:pt x="77926" y="111355"/>
                    <a:pt x="77926" y="109629"/>
                  </a:cubicBezTo>
                  <a:cubicBezTo>
                    <a:pt x="79786" y="107898"/>
                    <a:pt x="77926" y="104441"/>
                    <a:pt x="79786" y="102710"/>
                  </a:cubicBezTo>
                  <a:cubicBezTo>
                    <a:pt x="81640" y="99253"/>
                    <a:pt x="85353" y="99253"/>
                    <a:pt x="87207" y="97528"/>
                  </a:cubicBezTo>
                  <a:cubicBezTo>
                    <a:pt x="90915" y="94066"/>
                    <a:pt x="89061" y="92340"/>
                    <a:pt x="90915" y="88883"/>
                  </a:cubicBezTo>
                  <a:cubicBezTo>
                    <a:pt x="90915" y="88883"/>
                    <a:pt x="92775" y="87152"/>
                    <a:pt x="92775" y="87152"/>
                  </a:cubicBezTo>
                  <a:cubicBezTo>
                    <a:pt x="94629" y="85426"/>
                    <a:pt x="96483" y="83695"/>
                    <a:pt x="96483" y="81964"/>
                  </a:cubicBezTo>
                  <a:cubicBezTo>
                    <a:pt x="98336" y="81964"/>
                    <a:pt x="98336" y="80239"/>
                    <a:pt x="100196" y="80239"/>
                  </a:cubicBezTo>
                  <a:cubicBezTo>
                    <a:pt x="102050" y="78507"/>
                    <a:pt x="102050" y="81964"/>
                    <a:pt x="102050" y="78507"/>
                  </a:cubicBezTo>
                  <a:cubicBezTo>
                    <a:pt x="103904" y="78507"/>
                    <a:pt x="102050" y="75051"/>
                    <a:pt x="103904" y="75051"/>
                  </a:cubicBezTo>
                  <a:cubicBezTo>
                    <a:pt x="103904" y="71594"/>
                    <a:pt x="103904" y="73325"/>
                    <a:pt x="105763" y="73325"/>
                  </a:cubicBezTo>
                  <a:cubicBezTo>
                    <a:pt x="107617" y="71594"/>
                    <a:pt x="109471" y="69863"/>
                    <a:pt x="105763" y="66406"/>
                  </a:cubicBezTo>
                  <a:cubicBezTo>
                    <a:pt x="105763" y="66406"/>
                    <a:pt x="103904" y="66406"/>
                    <a:pt x="103904" y="64680"/>
                  </a:cubicBezTo>
                  <a:cubicBezTo>
                    <a:pt x="102050" y="62949"/>
                    <a:pt x="103904" y="61224"/>
                    <a:pt x="102050" y="61224"/>
                  </a:cubicBezTo>
                  <a:cubicBezTo>
                    <a:pt x="105763" y="61224"/>
                    <a:pt x="102050" y="56036"/>
                    <a:pt x="103904" y="54305"/>
                  </a:cubicBezTo>
                  <a:cubicBezTo>
                    <a:pt x="102050" y="54305"/>
                    <a:pt x="105763" y="52579"/>
                    <a:pt x="105763" y="52579"/>
                  </a:cubicBezTo>
                  <a:cubicBezTo>
                    <a:pt x="107617" y="52579"/>
                    <a:pt x="109471" y="52579"/>
                    <a:pt x="111325" y="52579"/>
                  </a:cubicBezTo>
                  <a:cubicBezTo>
                    <a:pt x="113185" y="50848"/>
                    <a:pt x="113185" y="47391"/>
                    <a:pt x="115039" y="47391"/>
                  </a:cubicBezTo>
                  <a:cubicBezTo>
                    <a:pt x="116893" y="45660"/>
                    <a:pt x="122460" y="47391"/>
                    <a:pt x="118747" y="4220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25" name="Shape 2625"/>
            <p:cNvSpPr/>
            <p:nvPr/>
          </p:nvSpPr>
          <p:spPr>
            <a:xfrm>
              <a:off x="3896580" y="676781"/>
              <a:ext cx="1734780" cy="1401585"/>
            </a:xfrm>
            <a:custGeom>
              <a:avLst/>
              <a:gdLst/>
              <a:ahLst/>
              <a:cxnLst/>
              <a:rect l="0" t="0" r="0" b="0"/>
              <a:pathLst>
                <a:path w="120000" h="120000" extrusionOk="0">
                  <a:moveTo>
                    <a:pt x="12355" y="1948"/>
                  </a:moveTo>
                  <a:cubicBezTo>
                    <a:pt x="14116" y="1948"/>
                    <a:pt x="15883" y="1948"/>
                    <a:pt x="19411" y="1948"/>
                  </a:cubicBezTo>
                  <a:cubicBezTo>
                    <a:pt x="19411" y="1948"/>
                    <a:pt x="21177" y="4127"/>
                    <a:pt x="21177" y="4127"/>
                  </a:cubicBezTo>
                  <a:cubicBezTo>
                    <a:pt x="21177" y="4127"/>
                    <a:pt x="22938" y="4127"/>
                    <a:pt x="24705" y="4127"/>
                  </a:cubicBezTo>
                  <a:cubicBezTo>
                    <a:pt x="24705" y="4127"/>
                    <a:pt x="22938" y="6305"/>
                    <a:pt x="22938" y="6305"/>
                  </a:cubicBezTo>
                  <a:cubicBezTo>
                    <a:pt x="22938" y="6305"/>
                    <a:pt x="24705" y="6305"/>
                    <a:pt x="24705" y="6305"/>
                  </a:cubicBezTo>
                  <a:cubicBezTo>
                    <a:pt x="26472" y="8483"/>
                    <a:pt x="28233" y="10662"/>
                    <a:pt x="28233" y="10662"/>
                  </a:cubicBezTo>
                  <a:cubicBezTo>
                    <a:pt x="30000" y="12840"/>
                    <a:pt x="31766" y="12840"/>
                    <a:pt x="35294" y="12840"/>
                  </a:cubicBezTo>
                  <a:cubicBezTo>
                    <a:pt x="37061" y="12840"/>
                    <a:pt x="38822" y="10662"/>
                    <a:pt x="40588" y="10662"/>
                  </a:cubicBezTo>
                  <a:cubicBezTo>
                    <a:pt x="38822" y="10662"/>
                    <a:pt x="42355" y="12840"/>
                    <a:pt x="42355" y="12840"/>
                  </a:cubicBezTo>
                  <a:cubicBezTo>
                    <a:pt x="42355" y="12840"/>
                    <a:pt x="44116" y="10662"/>
                    <a:pt x="45883" y="12840"/>
                  </a:cubicBezTo>
                  <a:cubicBezTo>
                    <a:pt x="45883" y="15019"/>
                    <a:pt x="40588" y="17197"/>
                    <a:pt x="42355" y="19370"/>
                  </a:cubicBezTo>
                  <a:cubicBezTo>
                    <a:pt x="42355" y="23727"/>
                    <a:pt x="44116" y="19370"/>
                    <a:pt x="44116" y="19370"/>
                  </a:cubicBezTo>
                  <a:cubicBezTo>
                    <a:pt x="45883" y="19370"/>
                    <a:pt x="47644" y="19370"/>
                    <a:pt x="47644" y="19370"/>
                  </a:cubicBezTo>
                  <a:cubicBezTo>
                    <a:pt x="47644" y="19370"/>
                    <a:pt x="49411" y="19370"/>
                    <a:pt x="49411" y="19370"/>
                  </a:cubicBezTo>
                  <a:cubicBezTo>
                    <a:pt x="49411" y="19370"/>
                    <a:pt x="49411" y="21549"/>
                    <a:pt x="49411" y="21549"/>
                  </a:cubicBezTo>
                  <a:cubicBezTo>
                    <a:pt x="51177" y="21549"/>
                    <a:pt x="54705" y="23727"/>
                    <a:pt x="54705" y="23727"/>
                  </a:cubicBezTo>
                  <a:cubicBezTo>
                    <a:pt x="54705" y="21549"/>
                    <a:pt x="54705" y="19370"/>
                    <a:pt x="56472" y="19370"/>
                  </a:cubicBezTo>
                  <a:cubicBezTo>
                    <a:pt x="56472" y="19370"/>
                    <a:pt x="58233" y="21549"/>
                    <a:pt x="58233" y="23727"/>
                  </a:cubicBezTo>
                  <a:cubicBezTo>
                    <a:pt x="58233" y="23727"/>
                    <a:pt x="56472" y="25906"/>
                    <a:pt x="58233" y="25906"/>
                  </a:cubicBezTo>
                  <a:cubicBezTo>
                    <a:pt x="58233" y="28084"/>
                    <a:pt x="60000" y="23727"/>
                    <a:pt x="61766" y="23727"/>
                  </a:cubicBezTo>
                  <a:cubicBezTo>
                    <a:pt x="63527" y="25906"/>
                    <a:pt x="60000" y="30262"/>
                    <a:pt x="63527" y="28084"/>
                  </a:cubicBezTo>
                  <a:cubicBezTo>
                    <a:pt x="65294" y="25906"/>
                    <a:pt x="65294" y="25906"/>
                    <a:pt x="67061" y="25906"/>
                  </a:cubicBezTo>
                  <a:cubicBezTo>
                    <a:pt x="67061" y="25906"/>
                    <a:pt x="67061" y="23727"/>
                    <a:pt x="67061" y="23727"/>
                  </a:cubicBezTo>
                  <a:cubicBezTo>
                    <a:pt x="67061" y="23727"/>
                    <a:pt x="67061" y="23727"/>
                    <a:pt x="68822" y="23727"/>
                  </a:cubicBezTo>
                  <a:cubicBezTo>
                    <a:pt x="70588" y="25906"/>
                    <a:pt x="72355" y="28084"/>
                    <a:pt x="74116" y="28084"/>
                  </a:cubicBezTo>
                  <a:cubicBezTo>
                    <a:pt x="75883" y="28084"/>
                    <a:pt x="79411" y="28084"/>
                    <a:pt x="81177" y="28084"/>
                  </a:cubicBezTo>
                  <a:cubicBezTo>
                    <a:pt x="81177" y="28084"/>
                    <a:pt x="82938" y="28084"/>
                    <a:pt x="82938" y="28084"/>
                  </a:cubicBezTo>
                  <a:cubicBezTo>
                    <a:pt x="84705" y="28084"/>
                    <a:pt x="86472" y="28084"/>
                    <a:pt x="86472" y="28084"/>
                  </a:cubicBezTo>
                  <a:cubicBezTo>
                    <a:pt x="88233" y="28084"/>
                    <a:pt x="90000" y="25906"/>
                    <a:pt x="90000" y="25906"/>
                  </a:cubicBezTo>
                  <a:cubicBezTo>
                    <a:pt x="91766" y="25906"/>
                    <a:pt x="93527" y="25906"/>
                    <a:pt x="93527" y="25906"/>
                  </a:cubicBezTo>
                  <a:cubicBezTo>
                    <a:pt x="95294" y="25906"/>
                    <a:pt x="97061" y="25906"/>
                    <a:pt x="97061" y="25906"/>
                  </a:cubicBezTo>
                  <a:cubicBezTo>
                    <a:pt x="98822" y="25906"/>
                    <a:pt x="102355" y="25906"/>
                    <a:pt x="104116" y="25906"/>
                  </a:cubicBezTo>
                  <a:cubicBezTo>
                    <a:pt x="104116" y="25906"/>
                    <a:pt x="104116" y="28084"/>
                    <a:pt x="104116" y="28084"/>
                  </a:cubicBezTo>
                  <a:cubicBezTo>
                    <a:pt x="104116" y="28084"/>
                    <a:pt x="105883" y="25906"/>
                    <a:pt x="105883" y="28084"/>
                  </a:cubicBezTo>
                  <a:cubicBezTo>
                    <a:pt x="107644" y="28084"/>
                    <a:pt x="107644" y="25906"/>
                    <a:pt x="107644" y="28084"/>
                  </a:cubicBezTo>
                  <a:cubicBezTo>
                    <a:pt x="109411" y="30262"/>
                    <a:pt x="107644" y="30262"/>
                    <a:pt x="111177" y="32441"/>
                  </a:cubicBezTo>
                  <a:cubicBezTo>
                    <a:pt x="112938" y="32441"/>
                    <a:pt x="114705" y="32441"/>
                    <a:pt x="114705" y="32441"/>
                  </a:cubicBezTo>
                  <a:cubicBezTo>
                    <a:pt x="114705" y="32441"/>
                    <a:pt x="114705" y="30262"/>
                    <a:pt x="114705" y="32441"/>
                  </a:cubicBezTo>
                  <a:cubicBezTo>
                    <a:pt x="116472" y="32441"/>
                    <a:pt x="116472" y="32441"/>
                    <a:pt x="118233" y="32441"/>
                  </a:cubicBezTo>
                  <a:cubicBezTo>
                    <a:pt x="118233" y="36798"/>
                    <a:pt x="120000" y="36798"/>
                    <a:pt x="120000" y="38976"/>
                  </a:cubicBezTo>
                  <a:cubicBezTo>
                    <a:pt x="120000" y="43333"/>
                    <a:pt x="118233" y="45512"/>
                    <a:pt x="118233" y="47690"/>
                  </a:cubicBezTo>
                  <a:cubicBezTo>
                    <a:pt x="118233" y="49869"/>
                    <a:pt x="120000" y="49869"/>
                    <a:pt x="118233" y="52047"/>
                  </a:cubicBezTo>
                  <a:cubicBezTo>
                    <a:pt x="118233" y="54226"/>
                    <a:pt x="114705" y="54226"/>
                    <a:pt x="114705" y="56404"/>
                  </a:cubicBezTo>
                  <a:cubicBezTo>
                    <a:pt x="111177" y="58583"/>
                    <a:pt x="111177" y="58583"/>
                    <a:pt x="111177" y="62934"/>
                  </a:cubicBezTo>
                  <a:cubicBezTo>
                    <a:pt x="112938" y="67291"/>
                    <a:pt x="109411" y="69469"/>
                    <a:pt x="111177" y="73826"/>
                  </a:cubicBezTo>
                  <a:cubicBezTo>
                    <a:pt x="107644" y="73826"/>
                    <a:pt x="114705" y="80362"/>
                    <a:pt x="107644" y="80362"/>
                  </a:cubicBezTo>
                  <a:cubicBezTo>
                    <a:pt x="107644" y="80362"/>
                    <a:pt x="105883" y="78183"/>
                    <a:pt x="104116" y="78183"/>
                  </a:cubicBezTo>
                  <a:cubicBezTo>
                    <a:pt x="104116" y="78183"/>
                    <a:pt x="104116" y="80362"/>
                    <a:pt x="102355" y="80362"/>
                  </a:cubicBezTo>
                  <a:cubicBezTo>
                    <a:pt x="102355" y="80362"/>
                    <a:pt x="104116" y="80362"/>
                    <a:pt x="102355" y="80362"/>
                  </a:cubicBezTo>
                  <a:cubicBezTo>
                    <a:pt x="102355" y="82540"/>
                    <a:pt x="100588" y="82540"/>
                    <a:pt x="100588" y="82540"/>
                  </a:cubicBezTo>
                  <a:cubicBezTo>
                    <a:pt x="97061" y="82540"/>
                    <a:pt x="95294" y="82540"/>
                    <a:pt x="95294" y="86897"/>
                  </a:cubicBezTo>
                  <a:cubicBezTo>
                    <a:pt x="95294" y="86897"/>
                    <a:pt x="95294" y="91254"/>
                    <a:pt x="95294" y="93432"/>
                  </a:cubicBezTo>
                  <a:cubicBezTo>
                    <a:pt x="95294" y="93432"/>
                    <a:pt x="98822" y="93432"/>
                    <a:pt x="98822" y="95611"/>
                  </a:cubicBezTo>
                  <a:cubicBezTo>
                    <a:pt x="98822" y="97789"/>
                    <a:pt x="95294" y="95611"/>
                    <a:pt x="95294" y="95611"/>
                  </a:cubicBezTo>
                  <a:cubicBezTo>
                    <a:pt x="95294" y="97789"/>
                    <a:pt x="91766" y="104319"/>
                    <a:pt x="91766" y="104319"/>
                  </a:cubicBezTo>
                  <a:cubicBezTo>
                    <a:pt x="91766" y="106498"/>
                    <a:pt x="95294" y="104319"/>
                    <a:pt x="95294" y="106498"/>
                  </a:cubicBezTo>
                  <a:cubicBezTo>
                    <a:pt x="95294" y="108676"/>
                    <a:pt x="91766" y="110855"/>
                    <a:pt x="91766" y="110855"/>
                  </a:cubicBezTo>
                  <a:cubicBezTo>
                    <a:pt x="90000" y="115211"/>
                    <a:pt x="88233" y="121747"/>
                    <a:pt x="84705" y="119568"/>
                  </a:cubicBezTo>
                  <a:cubicBezTo>
                    <a:pt x="82938" y="117390"/>
                    <a:pt x="82938" y="115211"/>
                    <a:pt x="81177" y="115211"/>
                  </a:cubicBezTo>
                  <a:cubicBezTo>
                    <a:pt x="82938" y="115211"/>
                    <a:pt x="79411" y="113033"/>
                    <a:pt x="79411" y="113033"/>
                  </a:cubicBezTo>
                  <a:cubicBezTo>
                    <a:pt x="79411" y="113033"/>
                    <a:pt x="75883" y="110855"/>
                    <a:pt x="74116" y="108676"/>
                  </a:cubicBezTo>
                  <a:cubicBezTo>
                    <a:pt x="74116" y="104319"/>
                    <a:pt x="75883" y="99968"/>
                    <a:pt x="70588" y="99968"/>
                  </a:cubicBezTo>
                  <a:cubicBezTo>
                    <a:pt x="68822" y="102141"/>
                    <a:pt x="67061" y="102141"/>
                    <a:pt x="67061" y="102141"/>
                  </a:cubicBezTo>
                  <a:cubicBezTo>
                    <a:pt x="63527" y="102141"/>
                    <a:pt x="61766" y="102141"/>
                    <a:pt x="58233" y="102141"/>
                  </a:cubicBezTo>
                  <a:cubicBezTo>
                    <a:pt x="58233" y="102141"/>
                    <a:pt x="58233" y="102141"/>
                    <a:pt x="56472" y="102141"/>
                  </a:cubicBezTo>
                  <a:cubicBezTo>
                    <a:pt x="56472" y="102141"/>
                    <a:pt x="56472" y="102141"/>
                    <a:pt x="56472" y="102141"/>
                  </a:cubicBezTo>
                  <a:cubicBezTo>
                    <a:pt x="54705" y="102141"/>
                    <a:pt x="54705" y="102141"/>
                    <a:pt x="52938" y="102141"/>
                  </a:cubicBezTo>
                  <a:cubicBezTo>
                    <a:pt x="52938" y="102141"/>
                    <a:pt x="52938" y="102141"/>
                    <a:pt x="52938" y="99968"/>
                  </a:cubicBezTo>
                  <a:cubicBezTo>
                    <a:pt x="51177" y="99968"/>
                    <a:pt x="51177" y="102141"/>
                    <a:pt x="49411" y="102141"/>
                  </a:cubicBezTo>
                  <a:cubicBezTo>
                    <a:pt x="49411" y="102141"/>
                    <a:pt x="49411" y="99968"/>
                    <a:pt x="49411" y="99968"/>
                  </a:cubicBezTo>
                  <a:cubicBezTo>
                    <a:pt x="47644" y="99968"/>
                    <a:pt x="47644" y="99968"/>
                    <a:pt x="45883" y="99968"/>
                  </a:cubicBezTo>
                  <a:cubicBezTo>
                    <a:pt x="44116" y="97789"/>
                    <a:pt x="42355" y="95611"/>
                    <a:pt x="40588" y="95611"/>
                  </a:cubicBezTo>
                  <a:cubicBezTo>
                    <a:pt x="38822" y="95611"/>
                    <a:pt x="38822" y="95611"/>
                    <a:pt x="37061" y="95611"/>
                  </a:cubicBezTo>
                  <a:cubicBezTo>
                    <a:pt x="35294" y="95611"/>
                    <a:pt x="30000" y="91254"/>
                    <a:pt x="28233" y="93432"/>
                  </a:cubicBezTo>
                  <a:cubicBezTo>
                    <a:pt x="24705" y="93432"/>
                    <a:pt x="24705" y="95611"/>
                    <a:pt x="21177" y="95611"/>
                  </a:cubicBezTo>
                  <a:cubicBezTo>
                    <a:pt x="19411" y="95611"/>
                    <a:pt x="15883" y="95611"/>
                    <a:pt x="15883" y="93432"/>
                  </a:cubicBezTo>
                  <a:cubicBezTo>
                    <a:pt x="14116" y="93432"/>
                    <a:pt x="14116" y="91254"/>
                    <a:pt x="14116" y="89076"/>
                  </a:cubicBezTo>
                  <a:cubicBezTo>
                    <a:pt x="14116" y="86897"/>
                    <a:pt x="14116" y="89076"/>
                    <a:pt x="15883" y="89076"/>
                  </a:cubicBezTo>
                  <a:cubicBezTo>
                    <a:pt x="15883" y="86897"/>
                    <a:pt x="15883" y="91254"/>
                    <a:pt x="15883" y="86897"/>
                  </a:cubicBezTo>
                  <a:cubicBezTo>
                    <a:pt x="15883" y="82540"/>
                    <a:pt x="14116" y="80362"/>
                    <a:pt x="14116" y="76005"/>
                  </a:cubicBezTo>
                  <a:cubicBezTo>
                    <a:pt x="14116" y="73826"/>
                    <a:pt x="15883" y="71648"/>
                    <a:pt x="15883" y="69469"/>
                  </a:cubicBezTo>
                  <a:cubicBezTo>
                    <a:pt x="15883" y="67291"/>
                    <a:pt x="14116" y="69469"/>
                    <a:pt x="14116" y="69469"/>
                  </a:cubicBezTo>
                  <a:cubicBezTo>
                    <a:pt x="14116" y="69469"/>
                    <a:pt x="14116" y="67291"/>
                    <a:pt x="14116" y="67291"/>
                  </a:cubicBezTo>
                  <a:cubicBezTo>
                    <a:pt x="14116" y="65112"/>
                    <a:pt x="12355" y="58583"/>
                    <a:pt x="12355" y="58583"/>
                  </a:cubicBezTo>
                  <a:cubicBezTo>
                    <a:pt x="14116" y="56404"/>
                    <a:pt x="14116" y="56404"/>
                    <a:pt x="14116" y="54226"/>
                  </a:cubicBezTo>
                  <a:cubicBezTo>
                    <a:pt x="14116" y="54226"/>
                    <a:pt x="12355" y="54226"/>
                    <a:pt x="12355" y="54226"/>
                  </a:cubicBezTo>
                  <a:cubicBezTo>
                    <a:pt x="12355" y="52047"/>
                    <a:pt x="14116" y="52047"/>
                    <a:pt x="14116" y="49869"/>
                  </a:cubicBezTo>
                  <a:cubicBezTo>
                    <a:pt x="15883" y="45512"/>
                    <a:pt x="15883" y="47690"/>
                    <a:pt x="14116" y="43333"/>
                  </a:cubicBezTo>
                  <a:cubicBezTo>
                    <a:pt x="12355" y="34619"/>
                    <a:pt x="5294" y="30262"/>
                    <a:pt x="0" y="23727"/>
                  </a:cubicBezTo>
                  <a:cubicBezTo>
                    <a:pt x="3527" y="21549"/>
                    <a:pt x="3527" y="19370"/>
                    <a:pt x="5294" y="15019"/>
                  </a:cubicBezTo>
                  <a:cubicBezTo>
                    <a:pt x="7061" y="10662"/>
                    <a:pt x="10588" y="17197"/>
                    <a:pt x="12355" y="12840"/>
                  </a:cubicBezTo>
                  <a:cubicBezTo>
                    <a:pt x="12355" y="12840"/>
                    <a:pt x="12355" y="12840"/>
                    <a:pt x="10588" y="12840"/>
                  </a:cubicBezTo>
                  <a:cubicBezTo>
                    <a:pt x="12355" y="12840"/>
                    <a:pt x="12355" y="12840"/>
                    <a:pt x="12355" y="12840"/>
                  </a:cubicBezTo>
                  <a:cubicBezTo>
                    <a:pt x="12355" y="12840"/>
                    <a:pt x="12355" y="12840"/>
                    <a:pt x="12355" y="12840"/>
                  </a:cubicBezTo>
                  <a:cubicBezTo>
                    <a:pt x="8822" y="12840"/>
                    <a:pt x="7061" y="8483"/>
                    <a:pt x="7061" y="6305"/>
                  </a:cubicBezTo>
                  <a:cubicBezTo>
                    <a:pt x="7061" y="-2408"/>
                    <a:pt x="8822" y="-229"/>
                    <a:pt x="12355" y="194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26" name="Shape 2626"/>
            <p:cNvSpPr/>
            <p:nvPr/>
          </p:nvSpPr>
          <p:spPr>
            <a:xfrm>
              <a:off x="1530163" y="2344131"/>
              <a:ext cx="2086184" cy="2018729"/>
            </a:xfrm>
            <a:custGeom>
              <a:avLst/>
              <a:gdLst/>
              <a:ahLst/>
              <a:cxnLst/>
              <a:rect l="0" t="0" r="0" b="0"/>
              <a:pathLst>
                <a:path w="120000" h="120000" extrusionOk="0">
                  <a:moveTo>
                    <a:pt x="10244" y="97293"/>
                  </a:moveTo>
                  <a:cubicBezTo>
                    <a:pt x="8777" y="95780"/>
                    <a:pt x="7316" y="95780"/>
                    <a:pt x="7316" y="97293"/>
                  </a:cubicBezTo>
                  <a:cubicBezTo>
                    <a:pt x="5855" y="97293"/>
                    <a:pt x="10244" y="97293"/>
                    <a:pt x="10244" y="97293"/>
                  </a:cubicBezTo>
                  <a:cubicBezTo>
                    <a:pt x="10244" y="97293"/>
                    <a:pt x="10244" y="97293"/>
                    <a:pt x="10244" y="97293"/>
                  </a:cubicBezTo>
                  <a:close/>
                  <a:moveTo>
                    <a:pt x="14633" y="85184"/>
                  </a:moveTo>
                  <a:cubicBezTo>
                    <a:pt x="11705" y="83670"/>
                    <a:pt x="14633" y="79129"/>
                    <a:pt x="10244" y="80642"/>
                  </a:cubicBezTo>
                  <a:cubicBezTo>
                    <a:pt x="10244" y="80642"/>
                    <a:pt x="10244" y="82156"/>
                    <a:pt x="10244" y="82156"/>
                  </a:cubicBezTo>
                  <a:cubicBezTo>
                    <a:pt x="11705" y="83670"/>
                    <a:pt x="11705" y="83670"/>
                    <a:pt x="11705" y="83670"/>
                  </a:cubicBezTo>
                  <a:cubicBezTo>
                    <a:pt x="13172" y="85184"/>
                    <a:pt x="14633" y="86697"/>
                    <a:pt x="14633" y="86697"/>
                  </a:cubicBezTo>
                  <a:cubicBezTo>
                    <a:pt x="14633" y="86697"/>
                    <a:pt x="14633" y="85184"/>
                    <a:pt x="14633" y="85184"/>
                  </a:cubicBezTo>
                  <a:close/>
                  <a:moveTo>
                    <a:pt x="120000" y="21607"/>
                  </a:moveTo>
                  <a:cubicBezTo>
                    <a:pt x="118538" y="21607"/>
                    <a:pt x="118538" y="20093"/>
                    <a:pt x="117072" y="20093"/>
                  </a:cubicBezTo>
                  <a:cubicBezTo>
                    <a:pt x="115611" y="20093"/>
                    <a:pt x="114144" y="20093"/>
                    <a:pt x="114144" y="18579"/>
                  </a:cubicBezTo>
                  <a:cubicBezTo>
                    <a:pt x="112683" y="18579"/>
                    <a:pt x="112683" y="17065"/>
                    <a:pt x="111222" y="17065"/>
                  </a:cubicBezTo>
                  <a:cubicBezTo>
                    <a:pt x="111222" y="15552"/>
                    <a:pt x="109755" y="17065"/>
                    <a:pt x="109755" y="15552"/>
                  </a:cubicBezTo>
                  <a:cubicBezTo>
                    <a:pt x="105366" y="15552"/>
                    <a:pt x="106827" y="14038"/>
                    <a:pt x="105366" y="14038"/>
                  </a:cubicBezTo>
                  <a:cubicBezTo>
                    <a:pt x="105366" y="12524"/>
                    <a:pt x="103900" y="14038"/>
                    <a:pt x="102438" y="12524"/>
                  </a:cubicBezTo>
                  <a:cubicBezTo>
                    <a:pt x="102438" y="12524"/>
                    <a:pt x="102438" y="11011"/>
                    <a:pt x="100977" y="11011"/>
                  </a:cubicBezTo>
                  <a:cubicBezTo>
                    <a:pt x="100977" y="7983"/>
                    <a:pt x="102438" y="6469"/>
                    <a:pt x="100977" y="4956"/>
                  </a:cubicBezTo>
                  <a:cubicBezTo>
                    <a:pt x="98050" y="3442"/>
                    <a:pt x="96583" y="4956"/>
                    <a:pt x="95122" y="6469"/>
                  </a:cubicBezTo>
                  <a:cubicBezTo>
                    <a:pt x="93661" y="6469"/>
                    <a:pt x="92194" y="7983"/>
                    <a:pt x="92194" y="7983"/>
                  </a:cubicBezTo>
                  <a:cubicBezTo>
                    <a:pt x="90733" y="7983"/>
                    <a:pt x="90733" y="9497"/>
                    <a:pt x="90733" y="9497"/>
                  </a:cubicBezTo>
                  <a:cubicBezTo>
                    <a:pt x="89266" y="9497"/>
                    <a:pt x="87805" y="9497"/>
                    <a:pt x="86338" y="9497"/>
                  </a:cubicBezTo>
                  <a:cubicBezTo>
                    <a:pt x="86338" y="4956"/>
                    <a:pt x="84877" y="6469"/>
                    <a:pt x="83416" y="3442"/>
                  </a:cubicBezTo>
                  <a:cubicBezTo>
                    <a:pt x="83416" y="1928"/>
                    <a:pt x="83416" y="-1098"/>
                    <a:pt x="80488" y="414"/>
                  </a:cubicBezTo>
                  <a:cubicBezTo>
                    <a:pt x="79022" y="414"/>
                    <a:pt x="80488" y="414"/>
                    <a:pt x="80488" y="1928"/>
                  </a:cubicBezTo>
                  <a:cubicBezTo>
                    <a:pt x="79022" y="1928"/>
                    <a:pt x="79022" y="1928"/>
                    <a:pt x="77561" y="1928"/>
                  </a:cubicBezTo>
                  <a:cubicBezTo>
                    <a:pt x="77561" y="1928"/>
                    <a:pt x="77561" y="3442"/>
                    <a:pt x="76100" y="3442"/>
                  </a:cubicBezTo>
                  <a:cubicBezTo>
                    <a:pt x="74633" y="3442"/>
                    <a:pt x="73172" y="1928"/>
                    <a:pt x="71705" y="1928"/>
                  </a:cubicBezTo>
                  <a:cubicBezTo>
                    <a:pt x="70244" y="3442"/>
                    <a:pt x="68777" y="4956"/>
                    <a:pt x="65855" y="4956"/>
                  </a:cubicBezTo>
                  <a:cubicBezTo>
                    <a:pt x="65855" y="4956"/>
                    <a:pt x="65855" y="4956"/>
                    <a:pt x="65855" y="4956"/>
                  </a:cubicBezTo>
                  <a:cubicBezTo>
                    <a:pt x="64388" y="4956"/>
                    <a:pt x="64388" y="4956"/>
                    <a:pt x="62927" y="4956"/>
                  </a:cubicBezTo>
                  <a:cubicBezTo>
                    <a:pt x="62927" y="4956"/>
                    <a:pt x="62927" y="6469"/>
                    <a:pt x="61461" y="6469"/>
                  </a:cubicBezTo>
                  <a:cubicBezTo>
                    <a:pt x="60000" y="4956"/>
                    <a:pt x="60000" y="3442"/>
                    <a:pt x="57072" y="3442"/>
                  </a:cubicBezTo>
                  <a:cubicBezTo>
                    <a:pt x="55611" y="3442"/>
                    <a:pt x="54144" y="3442"/>
                    <a:pt x="51222" y="3442"/>
                  </a:cubicBezTo>
                  <a:cubicBezTo>
                    <a:pt x="51222" y="4956"/>
                    <a:pt x="51222" y="7983"/>
                    <a:pt x="51222" y="11011"/>
                  </a:cubicBezTo>
                  <a:cubicBezTo>
                    <a:pt x="51222" y="12524"/>
                    <a:pt x="51222" y="14038"/>
                    <a:pt x="51222" y="15552"/>
                  </a:cubicBezTo>
                  <a:cubicBezTo>
                    <a:pt x="51222" y="17065"/>
                    <a:pt x="51222" y="18579"/>
                    <a:pt x="51222" y="20093"/>
                  </a:cubicBezTo>
                  <a:cubicBezTo>
                    <a:pt x="51222" y="21607"/>
                    <a:pt x="51222" y="23120"/>
                    <a:pt x="51222" y="24634"/>
                  </a:cubicBezTo>
                  <a:cubicBezTo>
                    <a:pt x="52683" y="26148"/>
                    <a:pt x="54144" y="27662"/>
                    <a:pt x="52683" y="29175"/>
                  </a:cubicBezTo>
                  <a:cubicBezTo>
                    <a:pt x="52683" y="30689"/>
                    <a:pt x="51222" y="29175"/>
                    <a:pt x="49755" y="30689"/>
                  </a:cubicBezTo>
                  <a:cubicBezTo>
                    <a:pt x="46827" y="32203"/>
                    <a:pt x="46827" y="36744"/>
                    <a:pt x="46827" y="38258"/>
                  </a:cubicBezTo>
                  <a:cubicBezTo>
                    <a:pt x="45366" y="44313"/>
                    <a:pt x="42438" y="38258"/>
                    <a:pt x="38050" y="38258"/>
                  </a:cubicBezTo>
                  <a:cubicBezTo>
                    <a:pt x="35122" y="39772"/>
                    <a:pt x="33661" y="42799"/>
                    <a:pt x="30733" y="44313"/>
                  </a:cubicBezTo>
                  <a:cubicBezTo>
                    <a:pt x="27805" y="45826"/>
                    <a:pt x="24877" y="45826"/>
                    <a:pt x="23416" y="45826"/>
                  </a:cubicBezTo>
                  <a:cubicBezTo>
                    <a:pt x="21950" y="45826"/>
                    <a:pt x="19022" y="47340"/>
                    <a:pt x="17561" y="47340"/>
                  </a:cubicBezTo>
                  <a:cubicBezTo>
                    <a:pt x="16100" y="50368"/>
                    <a:pt x="17561" y="53395"/>
                    <a:pt x="14633" y="56423"/>
                  </a:cubicBezTo>
                  <a:cubicBezTo>
                    <a:pt x="11705" y="57936"/>
                    <a:pt x="14633" y="56423"/>
                    <a:pt x="13172" y="56423"/>
                  </a:cubicBezTo>
                  <a:cubicBezTo>
                    <a:pt x="13172" y="56423"/>
                    <a:pt x="8777" y="56423"/>
                    <a:pt x="10244" y="56423"/>
                  </a:cubicBezTo>
                  <a:cubicBezTo>
                    <a:pt x="8777" y="56423"/>
                    <a:pt x="8777" y="57936"/>
                    <a:pt x="7316" y="57936"/>
                  </a:cubicBezTo>
                  <a:cubicBezTo>
                    <a:pt x="5855" y="57936"/>
                    <a:pt x="4388" y="57936"/>
                    <a:pt x="4388" y="57936"/>
                  </a:cubicBezTo>
                  <a:cubicBezTo>
                    <a:pt x="4388" y="59450"/>
                    <a:pt x="4388" y="59450"/>
                    <a:pt x="4388" y="59450"/>
                  </a:cubicBezTo>
                  <a:cubicBezTo>
                    <a:pt x="4388" y="59450"/>
                    <a:pt x="5855" y="59450"/>
                    <a:pt x="5855" y="59450"/>
                  </a:cubicBezTo>
                  <a:cubicBezTo>
                    <a:pt x="5855" y="60964"/>
                    <a:pt x="5855" y="60964"/>
                    <a:pt x="4388" y="60964"/>
                  </a:cubicBezTo>
                  <a:cubicBezTo>
                    <a:pt x="4388" y="60964"/>
                    <a:pt x="4388" y="60964"/>
                    <a:pt x="4388" y="60964"/>
                  </a:cubicBezTo>
                  <a:cubicBezTo>
                    <a:pt x="2927" y="59450"/>
                    <a:pt x="1461" y="60964"/>
                    <a:pt x="0" y="62478"/>
                  </a:cubicBezTo>
                  <a:cubicBezTo>
                    <a:pt x="2927" y="62478"/>
                    <a:pt x="2927" y="63991"/>
                    <a:pt x="2927" y="65505"/>
                  </a:cubicBezTo>
                  <a:cubicBezTo>
                    <a:pt x="2927" y="63991"/>
                    <a:pt x="4388" y="63991"/>
                    <a:pt x="4388" y="65505"/>
                  </a:cubicBezTo>
                  <a:cubicBezTo>
                    <a:pt x="4388" y="68532"/>
                    <a:pt x="2927" y="67019"/>
                    <a:pt x="1461" y="65505"/>
                  </a:cubicBezTo>
                  <a:cubicBezTo>
                    <a:pt x="1461" y="67019"/>
                    <a:pt x="4388" y="68532"/>
                    <a:pt x="5855" y="68532"/>
                  </a:cubicBezTo>
                  <a:cubicBezTo>
                    <a:pt x="5855" y="68532"/>
                    <a:pt x="5855" y="67019"/>
                    <a:pt x="7316" y="67019"/>
                  </a:cubicBezTo>
                  <a:cubicBezTo>
                    <a:pt x="8777" y="67019"/>
                    <a:pt x="8777" y="68532"/>
                    <a:pt x="10244" y="70046"/>
                  </a:cubicBezTo>
                  <a:cubicBezTo>
                    <a:pt x="10244" y="70046"/>
                    <a:pt x="11705" y="68532"/>
                    <a:pt x="13172" y="67019"/>
                  </a:cubicBezTo>
                  <a:cubicBezTo>
                    <a:pt x="19022" y="62478"/>
                    <a:pt x="23416" y="68532"/>
                    <a:pt x="29266" y="71560"/>
                  </a:cubicBezTo>
                  <a:cubicBezTo>
                    <a:pt x="27805" y="71560"/>
                    <a:pt x="23416" y="70046"/>
                    <a:pt x="21950" y="68532"/>
                  </a:cubicBezTo>
                  <a:cubicBezTo>
                    <a:pt x="23416" y="68532"/>
                    <a:pt x="23416" y="68532"/>
                    <a:pt x="23416" y="68532"/>
                  </a:cubicBezTo>
                  <a:cubicBezTo>
                    <a:pt x="23416" y="67019"/>
                    <a:pt x="21950" y="67019"/>
                    <a:pt x="21950" y="67019"/>
                  </a:cubicBezTo>
                  <a:cubicBezTo>
                    <a:pt x="21950" y="67019"/>
                    <a:pt x="21950" y="67019"/>
                    <a:pt x="21950" y="67019"/>
                  </a:cubicBezTo>
                  <a:cubicBezTo>
                    <a:pt x="20488" y="67019"/>
                    <a:pt x="14633" y="65505"/>
                    <a:pt x="14633" y="68532"/>
                  </a:cubicBezTo>
                  <a:cubicBezTo>
                    <a:pt x="13172" y="70046"/>
                    <a:pt x="14633" y="71560"/>
                    <a:pt x="14633" y="73074"/>
                  </a:cubicBezTo>
                  <a:cubicBezTo>
                    <a:pt x="13172" y="74587"/>
                    <a:pt x="13172" y="73074"/>
                    <a:pt x="11705" y="74587"/>
                  </a:cubicBezTo>
                  <a:cubicBezTo>
                    <a:pt x="14633" y="77615"/>
                    <a:pt x="21950" y="76101"/>
                    <a:pt x="19022" y="82156"/>
                  </a:cubicBezTo>
                  <a:cubicBezTo>
                    <a:pt x="17561" y="85184"/>
                    <a:pt x="13172" y="88211"/>
                    <a:pt x="16100" y="91239"/>
                  </a:cubicBezTo>
                  <a:cubicBezTo>
                    <a:pt x="16100" y="92752"/>
                    <a:pt x="17561" y="92752"/>
                    <a:pt x="19022" y="92752"/>
                  </a:cubicBezTo>
                  <a:cubicBezTo>
                    <a:pt x="19022" y="94266"/>
                    <a:pt x="20488" y="95780"/>
                    <a:pt x="20488" y="97293"/>
                  </a:cubicBezTo>
                  <a:cubicBezTo>
                    <a:pt x="21950" y="98807"/>
                    <a:pt x="21950" y="98807"/>
                    <a:pt x="23416" y="100321"/>
                  </a:cubicBezTo>
                  <a:cubicBezTo>
                    <a:pt x="24877" y="100321"/>
                    <a:pt x="24877" y="101835"/>
                    <a:pt x="26338" y="103348"/>
                  </a:cubicBezTo>
                  <a:cubicBezTo>
                    <a:pt x="26338" y="104862"/>
                    <a:pt x="26338" y="107890"/>
                    <a:pt x="27805" y="107890"/>
                  </a:cubicBezTo>
                  <a:cubicBezTo>
                    <a:pt x="27805" y="107890"/>
                    <a:pt x="27805" y="107890"/>
                    <a:pt x="27805" y="106376"/>
                  </a:cubicBezTo>
                  <a:cubicBezTo>
                    <a:pt x="27805" y="109403"/>
                    <a:pt x="33661" y="110917"/>
                    <a:pt x="32194" y="112431"/>
                  </a:cubicBezTo>
                  <a:cubicBezTo>
                    <a:pt x="33661" y="112431"/>
                    <a:pt x="36583" y="110917"/>
                    <a:pt x="36583" y="112431"/>
                  </a:cubicBezTo>
                  <a:cubicBezTo>
                    <a:pt x="39511" y="113945"/>
                    <a:pt x="38050" y="115458"/>
                    <a:pt x="39511" y="116972"/>
                  </a:cubicBezTo>
                  <a:cubicBezTo>
                    <a:pt x="39511" y="116972"/>
                    <a:pt x="40977" y="115458"/>
                    <a:pt x="42438" y="115458"/>
                  </a:cubicBezTo>
                  <a:cubicBezTo>
                    <a:pt x="42438" y="115458"/>
                    <a:pt x="42438" y="116972"/>
                    <a:pt x="43900" y="116972"/>
                  </a:cubicBezTo>
                  <a:cubicBezTo>
                    <a:pt x="43900" y="118486"/>
                    <a:pt x="45366" y="120000"/>
                    <a:pt x="46827" y="120000"/>
                  </a:cubicBezTo>
                  <a:cubicBezTo>
                    <a:pt x="46827" y="116972"/>
                    <a:pt x="49755" y="115458"/>
                    <a:pt x="49755" y="118486"/>
                  </a:cubicBezTo>
                  <a:cubicBezTo>
                    <a:pt x="51222" y="116972"/>
                    <a:pt x="54144" y="115458"/>
                    <a:pt x="55611" y="115458"/>
                  </a:cubicBezTo>
                  <a:cubicBezTo>
                    <a:pt x="57072" y="115458"/>
                    <a:pt x="54144" y="116972"/>
                    <a:pt x="55611" y="116972"/>
                  </a:cubicBezTo>
                  <a:cubicBezTo>
                    <a:pt x="57072" y="118486"/>
                    <a:pt x="60000" y="116972"/>
                    <a:pt x="60000" y="116972"/>
                  </a:cubicBezTo>
                  <a:cubicBezTo>
                    <a:pt x="61461" y="116972"/>
                    <a:pt x="61461" y="118486"/>
                    <a:pt x="62927" y="118486"/>
                  </a:cubicBezTo>
                  <a:cubicBezTo>
                    <a:pt x="64388" y="118486"/>
                    <a:pt x="65855" y="116972"/>
                    <a:pt x="65855" y="116972"/>
                  </a:cubicBezTo>
                  <a:cubicBezTo>
                    <a:pt x="65855" y="116972"/>
                    <a:pt x="68777" y="115458"/>
                    <a:pt x="70244" y="115458"/>
                  </a:cubicBezTo>
                  <a:cubicBezTo>
                    <a:pt x="70244" y="113945"/>
                    <a:pt x="67316" y="112431"/>
                    <a:pt x="67316" y="112431"/>
                  </a:cubicBezTo>
                  <a:cubicBezTo>
                    <a:pt x="65855" y="110917"/>
                    <a:pt x="67316" y="107890"/>
                    <a:pt x="67316" y="106376"/>
                  </a:cubicBezTo>
                  <a:cubicBezTo>
                    <a:pt x="67316" y="104862"/>
                    <a:pt x="67316" y="103348"/>
                    <a:pt x="67316" y="101835"/>
                  </a:cubicBezTo>
                  <a:cubicBezTo>
                    <a:pt x="67316" y="100321"/>
                    <a:pt x="65855" y="100321"/>
                    <a:pt x="65855" y="98807"/>
                  </a:cubicBezTo>
                  <a:cubicBezTo>
                    <a:pt x="65855" y="97293"/>
                    <a:pt x="64388" y="95780"/>
                    <a:pt x="64388" y="94266"/>
                  </a:cubicBezTo>
                  <a:cubicBezTo>
                    <a:pt x="64388" y="94266"/>
                    <a:pt x="64388" y="92752"/>
                    <a:pt x="64388" y="92752"/>
                  </a:cubicBezTo>
                  <a:cubicBezTo>
                    <a:pt x="62927" y="91239"/>
                    <a:pt x="61461" y="89725"/>
                    <a:pt x="60000" y="88211"/>
                  </a:cubicBezTo>
                  <a:cubicBezTo>
                    <a:pt x="60000" y="86697"/>
                    <a:pt x="58538" y="85184"/>
                    <a:pt x="58538" y="83670"/>
                  </a:cubicBezTo>
                  <a:cubicBezTo>
                    <a:pt x="57072" y="82156"/>
                    <a:pt x="55611" y="82156"/>
                    <a:pt x="57072" y="82156"/>
                  </a:cubicBezTo>
                  <a:cubicBezTo>
                    <a:pt x="58538" y="82156"/>
                    <a:pt x="60000" y="82156"/>
                    <a:pt x="60000" y="82156"/>
                  </a:cubicBezTo>
                  <a:cubicBezTo>
                    <a:pt x="61461" y="83670"/>
                    <a:pt x="62927" y="82156"/>
                    <a:pt x="64388" y="82156"/>
                  </a:cubicBezTo>
                  <a:cubicBezTo>
                    <a:pt x="65855" y="82156"/>
                    <a:pt x="68777" y="82156"/>
                    <a:pt x="70244" y="80642"/>
                  </a:cubicBezTo>
                  <a:cubicBezTo>
                    <a:pt x="70244" y="79129"/>
                    <a:pt x="68777" y="79129"/>
                    <a:pt x="71705" y="77615"/>
                  </a:cubicBezTo>
                  <a:cubicBezTo>
                    <a:pt x="71705" y="77615"/>
                    <a:pt x="73172" y="77615"/>
                    <a:pt x="74633" y="77615"/>
                  </a:cubicBezTo>
                  <a:cubicBezTo>
                    <a:pt x="76100" y="77615"/>
                    <a:pt x="77561" y="77615"/>
                    <a:pt x="79022" y="77615"/>
                  </a:cubicBezTo>
                  <a:cubicBezTo>
                    <a:pt x="80488" y="77615"/>
                    <a:pt x="81950" y="76101"/>
                    <a:pt x="81950" y="77615"/>
                  </a:cubicBezTo>
                  <a:cubicBezTo>
                    <a:pt x="83416" y="77615"/>
                    <a:pt x="83416" y="77615"/>
                    <a:pt x="83416" y="77615"/>
                  </a:cubicBezTo>
                  <a:cubicBezTo>
                    <a:pt x="84877" y="79129"/>
                    <a:pt x="83416" y="79129"/>
                    <a:pt x="84877" y="79129"/>
                  </a:cubicBezTo>
                  <a:cubicBezTo>
                    <a:pt x="84877" y="79129"/>
                    <a:pt x="86338" y="77615"/>
                    <a:pt x="86338" y="77615"/>
                  </a:cubicBezTo>
                  <a:cubicBezTo>
                    <a:pt x="87805" y="76101"/>
                    <a:pt x="87805" y="73074"/>
                    <a:pt x="90733" y="74587"/>
                  </a:cubicBezTo>
                  <a:cubicBezTo>
                    <a:pt x="92194" y="67019"/>
                    <a:pt x="95122" y="62478"/>
                    <a:pt x="96583" y="56423"/>
                  </a:cubicBezTo>
                  <a:cubicBezTo>
                    <a:pt x="96583" y="54909"/>
                    <a:pt x="96583" y="53395"/>
                    <a:pt x="96583" y="53395"/>
                  </a:cubicBezTo>
                  <a:cubicBezTo>
                    <a:pt x="96583" y="50368"/>
                    <a:pt x="96583" y="50368"/>
                    <a:pt x="99511" y="51881"/>
                  </a:cubicBezTo>
                  <a:cubicBezTo>
                    <a:pt x="99511" y="51881"/>
                    <a:pt x="100977" y="51881"/>
                    <a:pt x="102438" y="51881"/>
                  </a:cubicBezTo>
                  <a:cubicBezTo>
                    <a:pt x="102438" y="51881"/>
                    <a:pt x="102438" y="50368"/>
                    <a:pt x="102438" y="50368"/>
                  </a:cubicBezTo>
                  <a:cubicBezTo>
                    <a:pt x="102438" y="50368"/>
                    <a:pt x="102438" y="48854"/>
                    <a:pt x="102438" y="48854"/>
                  </a:cubicBezTo>
                  <a:cubicBezTo>
                    <a:pt x="102438" y="48854"/>
                    <a:pt x="103900" y="50368"/>
                    <a:pt x="103900" y="50368"/>
                  </a:cubicBezTo>
                  <a:cubicBezTo>
                    <a:pt x="105366" y="48854"/>
                    <a:pt x="108294" y="47340"/>
                    <a:pt x="109755" y="47340"/>
                  </a:cubicBezTo>
                  <a:cubicBezTo>
                    <a:pt x="109755" y="45826"/>
                    <a:pt x="109755" y="44313"/>
                    <a:pt x="111222" y="42799"/>
                  </a:cubicBezTo>
                  <a:cubicBezTo>
                    <a:pt x="111222" y="42799"/>
                    <a:pt x="112683" y="42799"/>
                    <a:pt x="114144" y="41285"/>
                  </a:cubicBezTo>
                  <a:cubicBezTo>
                    <a:pt x="115611" y="39772"/>
                    <a:pt x="114144" y="36744"/>
                    <a:pt x="115611" y="35230"/>
                  </a:cubicBezTo>
                  <a:cubicBezTo>
                    <a:pt x="115611" y="33717"/>
                    <a:pt x="117072" y="33717"/>
                    <a:pt x="117072" y="30689"/>
                  </a:cubicBezTo>
                  <a:cubicBezTo>
                    <a:pt x="117072" y="29175"/>
                    <a:pt x="118538" y="29175"/>
                    <a:pt x="118538" y="29175"/>
                  </a:cubicBezTo>
                  <a:cubicBezTo>
                    <a:pt x="117072" y="27662"/>
                    <a:pt x="117072" y="27662"/>
                    <a:pt x="117072" y="27662"/>
                  </a:cubicBezTo>
                  <a:cubicBezTo>
                    <a:pt x="117072" y="27662"/>
                    <a:pt x="115611" y="27662"/>
                    <a:pt x="115611" y="26148"/>
                  </a:cubicBezTo>
                  <a:cubicBezTo>
                    <a:pt x="115611" y="26148"/>
                    <a:pt x="117072" y="26148"/>
                    <a:pt x="117072" y="26148"/>
                  </a:cubicBezTo>
                  <a:cubicBezTo>
                    <a:pt x="117072" y="26148"/>
                    <a:pt x="118538" y="24634"/>
                    <a:pt x="118538" y="24634"/>
                  </a:cubicBezTo>
                  <a:cubicBezTo>
                    <a:pt x="117072" y="24634"/>
                    <a:pt x="117072" y="24634"/>
                    <a:pt x="117072" y="24634"/>
                  </a:cubicBezTo>
                  <a:cubicBezTo>
                    <a:pt x="118538" y="23120"/>
                    <a:pt x="120000" y="23120"/>
                    <a:pt x="120000" y="2160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27" name="Shape 2627"/>
            <p:cNvSpPr/>
            <p:nvPr/>
          </p:nvSpPr>
          <p:spPr>
            <a:xfrm>
              <a:off x="3998889" y="0"/>
              <a:ext cx="1591624" cy="1053435"/>
            </a:xfrm>
            <a:custGeom>
              <a:avLst/>
              <a:gdLst/>
              <a:ahLst/>
              <a:cxnLst/>
              <a:rect l="0" t="0" r="0" b="0"/>
              <a:pathLst>
                <a:path w="120000" h="120000" extrusionOk="0">
                  <a:moveTo>
                    <a:pt x="44199" y="1283"/>
                  </a:moveTo>
                  <a:cubicBezTo>
                    <a:pt x="46122" y="7077"/>
                    <a:pt x="46122" y="7077"/>
                    <a:pt x="48039" y="12864"/>
                  </a:cubicBezTo>
                  <a:cubicBezTo>
                    <a:pt x="48039" y="15764"/>
                    <a:pt x="48039" y="15764"/>
                    <a:pt x="48039" y="18658"/>
                  </a:cubicBezTo>
                  <a:cubicBezTo>
                    <a:pt x="46122" y="21552"/>
                    <a:pt x="46122" y="27345"/>
                    <a:pt x="48039" y="30239"/>
                  </a:cubicBezTo>
                  <a:cubicBezTo>
                    <a:pt x="49961" y="30239"/>
                    <a:pt x="49961" y="30239"/>
                    <a:pt x="51884" y="30239"/>
                  </a:cubicBezTo>
                  <a:cubicBezTo>
                    <a:pt x="51884" y="30239"/>
                    <a:pt x="53806" y="33133"/>
                    <a:pt x="53806" y="36032"/>
                  </a:cubicBezTo>
                  <a:cubicBezTo>
                    <a:pt x="55729" y="38926"/>
                    <a:pt x="57651" y="44719"/>
                    <a:pt x="61490" y="41820"/>
                  </a:cubicBezTo>
                  <a:cubicBezTo>
                    <a:pt x="61490" y="41820"/>
                    <a:pt x="63413" y="36032"/>
                    <a:pt x="63413" y="36032"/>
                  </a:cubicBezTo>
                  <a:cubicBezTo>
                    <a:pt x="65335" y="36032"/>
                    <a:pt x="69180" y="33133"/>
                    <a:pt x="71103" y="33133"/>
                  </a:cubicBezTo>
                  <a:cubicBezTo>
                    <a:pt x="73025" y="33133"/>
                    <a:pt x="76865" y="41820"/>
                    <a:pt x="76865" y="44719"/>
                  </a:cubicBezTo>
                  <a:cubicBezTo>
                    <a:pt x="76865" y="47613"/>
                    <a:pt x="76865" y="56301"/>
                    <a:pt x="78787" y="62088"/>
                  </a:cubicBezTo>
                  <a:cubicBezTo>
                    <a:pt x="80709" y="67882"/>
                    <a:pt x="82632" y="62088"/>
                    <a:pt x="86477" y="62088"/>
                  </a:cubicBezTo>
                  <a:cubicBezTo>
                    <a:pt x="88394" y="62088"/>
                    <a:pt x="88394" y="62088"/>
                    <a:pt x="88394" y="62088"/>
                  </a:cubicBezTo>
                  <a:cubicBezTo>
                    <a:pt x="88394" y="64988"/>
                    <a:pt x="92239" y="64988"/>
                    <a:pt x="92239" y="64988"/>
                  </a:cubicBezTo>
                  <a:cubicBezTo>
                    <a:pt x="98006" y="70776"/>
                    <a:pt x="92239" y="79463"/>
                    <a:pt x="98006" y="85256"/>
                  </a:cubicBezTo>
                  <a:cubicBezTo>
                    <a:pt x="99929" y="79463"/>
                    <a:pt x="99929" y="79463"/>
                    <a:pt x="105690" y="79463"/>
                  </a:cubicBezTo>
                  <a:cubicBezTo>
                    <a:pt x="105690" y="79463"/>
                    <a:pt x="105690" y="82357"/>
                    <a:pt x="107613" y="82357"/>
                  </a:cubicBezTo>
                  <a:cubicBezTo>
                    <a:pt x="109535" y="82357"/>
                    <a:pt x="109535" y="79463"/>
                    <a:pt x="111458" y="79463"/>
                  </a:cubicBezTo>
                  <a:cubicBezTo>
                    <a:pt x="113380" y="79463"/>
                    <a:pt x="115297" y="88150"/>
                    <a:pt x="117219" y="88150"/>
                  </a:cubicBezTo>
                  <a:cubicBezTo>
                    <a:pt x="119142" y="91044"/>
                    <a:pt x="121064" y="85256"/>
                    <a:pt x="119142" y="91044"/>
                  </a:cubicBezTo>
                  <a:cubicBezTo>
                    <a:pt x="119142" y="93938"/>
                    <a:pt x="115297" y="99731"/>
                    <a:pt x="117219" y="102625"/>
                  </a:cubicBezTo>
                  <a:cubicBezTo>
                    <a:pt x="117219" y="105525"/>
                    <a:pt x="119142" y="99731"/>
                    <a:pt x="119142" y="105525"/>
                  </a:cubicBezTo>
                  <a:cubicBezTo>
                    <a:pt x="121064" y="111312"/>
                    <a:pt x="119142" y="108418"/>
                    <a:pt x="119142" y="111312"/>
                  </a:cubicBezTo>
                  <a:cubicBezTo>
                    <a:pt x="117219" y="114206"/>
                    <a:pt x="117219" y="117106"/>
                    <a:pt x="117219" y="117106"/>
                  </a:cubicBezTo>
                  <a:cubicBezTo>
                    <a:pt x="117219" y="120000"/>
                    <a:pt x="117219" y="120000"/>
                    <a:pt x="115297" y="120000"/>
                  </a:cubicBezTo>
                  <a:cubicBezTo>
                    <a:pt x="113380" y="120000"/>
                    <a:pt x="111458" y="117106"/>
                    <a:pt x="111458" y="117106"/>
                  </a:cubicBezTo>
                  <a:cubicBezTo>
                    <a:pt x="109535" y="117106"/>
                    <a:pt x="109535" y="114206"/>
                    <a:pt x="109535" y="114206"/>
                  </a:cubicBezTo>
                  <a:cubicBezTo>
                    <a:pt x="107613" y="111312"/>
                    <a:pt x="109535" y="114206"/>
                    <a:pt x="107613" y="114206"/>
                  </a:cubicBezTo>
                  <a:cubicBezTo>
                    <a:pt x="105690" y="114206"/>
                    <a:pt x="103768" y="111312"/>
                    <a:pt x="103768" y="111312"/>
                  </a:cubicBezTo>
                  <a:cubicBezTo>
                    <a:pt x="99929" y="111312"/>
                    <a:pt x="98006" y="111312"/>
                    <a:pt x="96084" y="111312"/>
                  </a:cubicBezTo>
                  <a:cubicBezTo>
                    <a:pt x="96084" y="111312"/>
                    <a:pt x="94161" y="111312"/>
                    <a:pt x="94161" y="111312"/>
                  </a:cubicBezTo>
                  <a:cubicBezTo>
                    <a:pt x="92239" y="114206"/>
                    <a:pt x="92239" y="111312"/>
                    <a:pt x="90316" y="111312"/>
                  </a:cubicBezTo>
                  <a:cubicBezTo>
                    <a:pt x="90316" y="111312"/>
                    <a:pt x="88394" y="114206"/>
                    <a:pt x="86477" y="114206"/>
                  </a:cubicBezTo>
                  <a:cubicBezTo>
                    <a:pt x="84554" y="114206"/>
                    <a:pt x="82632" y="114206"/>
                    <a:pt x="80709" y="114206"/>
                  </a:cubicBezTo>
                  <a:cubicBezTo>
                    <a:pt x="80709" y="114206"/>
                    <a:pt x="76865" y="114206"/>
                    <a:pt x="74942" y="114206"/>
                  </a:cubicBezTo>
                  <a:cubicBezTo>
                    <a:pt x="73025" y="114206"/>
                    <a:pt x="73025" y="114206"/>
                    <a:pt x="71103" y="111312"/>
                  </a:cubicBezTo>
                  <a:cubicBezTo>
                    <a:pt x="69180" y="111312"/>
                    <a:pt x="67258" y="108418"/>
                    <a:pt x="67258" y="108418"/>
                  </a:cubicBezTo>
                  <a:cubicBezTo>
                    <a:pt x="63413" y="108418"/>
                    <a:pt x="65335" y="111312"/>
                    <a:pt x="63413" y="111312"/>
                  </a:cubicBezTo>
                  <a:cubicBezTo>
                    <a:pt x="63413" y="114206"/>
                    <a:pt x="59574" y="114206"/>
                    <a:pt x="59574" y="114206"/>
                  </a:cubicBezTo>
                  <a:cubicBezTo>
                    <a:pt x="57651" y="111312"/>
                    <a:pt x="59574" y="108418"/>
                    <a:pt x="57651" y="108418"/>
                  </a:cubicBezTo>
                  <a:cubicBezTo>
                    <a:pt x="57651" y="108418"/>
                    <a:pt x="55729" y="114206"/>
                    <a:pt x="55729" y="111312"/>
                  </a:cubicBezTo>
                  <a:cubicBezTo>
                    <a:pt x="53806" y="111312"/>
                    <a:pt x="55729" y="111312"/>
                    <a:pt x="55729" y="108418"/>
                  </a:cubicBezTo>
                  <a:cubicBezTo>
                    <a:pt x="55729" y="108418"/>
                    <a:pt x="53806" y="102625"/>
                    <a:pt x="51884" y="102625"/>
                  </a:cubicBezTo>
                  <a:cubicBezTo>
                    <a:pt x="51884" y="102625"/>
                    <a:pt x="51884" y="108418"/>
                    <a:pt x="51884" y="108418"/>
                  </a:cubicBezTo>
                  <a:cubicBezTo>
                    <a:pt x="49961" y="108418"/>
                    <a:pt x="46122" y="105525"/>
                    <a:pt x="46122" y="105525"/>
                  </a:cubicBezTo>
                  <a:cubicBezTo>
                    <a:pt x="46122" y="105525"/>
                    <a:pt x="48039" y="102625"/>
                    <a:pt x="46122" y="102625"/>
                  </a:cubicBezTo>
                  <a:cubicBezTo>
                    <a:pt x="44199" y="102625"/>
                    <a:pt x="44199" y="102625"/>
                    <a:pt x="44199" y="102625"/>
                  </a:cubicBezTo>
                  <a:cubicBezTo>
                    <a:pt x="42277" y="102625"/>
                    <a:pt x="40354" y="105525"/>
                    <a:pt x="40354" y="105525"/>
                  </a:cubicBezTo>
                  <a:cubicBezTo>
                    <a:pt x="38432" y="105525"/>
                    <a:pt x="38432" y="108418"/>
                    <a:pt x="38432" y="102625"/>
                  </a:cubicBezTo>
                  <a:cubicBezTo>
                    <a:pt x="36510" y="96837"/>
                    <a:pt x="46122" y="96837"/>
                    <a:pt x="38432" y="91044"/>
                  </a:cubicBezTo>
                  <a:cubicBezTo>
                    <a:pt x="38432" y="91044"/>
                    <a:pt x="36510" y="93938"/>
                    <a:pt x="36510" y="93938"/>
                  </a:cubicBezTo>
                  <a:cubicBezTo>
                    <a:pt x="36510" y="93938"/>
                    <a:pt x="36510" y="91044"/>
                    <a:pt x="34587" y="91044"/>
                  </a:cubicBezTo>
                  <a:cubicBezTo>
                    <a:pt x="34587" y="91044"/>
                    <a:pt x="32670" y="93938"/>
                    <a:pt x="30748" y="93938"/>
                  </a:cubicBezTo>
                  <a:cubicBezTo>
                    <a:pt x="24980" y="96837"/>
                    <a:pt x="24980" y="93938"/>
                    <a:pt x="21135" y="88150"/>
                  </a:cubicBezTo>
                  <a:cubicBezTo>
                    <a:pt x="21135" y="88150"/>
                    <a:pt x="17296" y="85256"/>
                    <a:pt x="17296" y="82357"/>
                  </a:cubicBezTo>
                  <a:cubicBezTo>
                    <a:pt x="17296" y="82357"/>
                    <a:pt x="19219" y="82357"/>
                    <a:pt x="17296" y="82357"/>
                  </a:cubicBezTo>
                  <a:cubicBezTo>
                    <a:pt x="17296" y="79463"/>
                    <a:pt x="17296" y="82357"/>
                    <a:pt x="15374" y="82357"/>
                  </a:cubicBezTo>
                  <a:cubicBezTo>
                    <a:pt x="15374" y="82357"/>
                    <a:pt x="13451" y="79463"/>
                    <a:pt x="13451" y="79463"/>
                  </a:cubicBezTo>
                  <a:cubicBezTo>
                    <a:pt x="9606" y="76569"/>
                    <a:pt x="5767" y="82357"/>
                    <a:pt x="1922" y="76569"/>
                  </a:cubicBezTo>
                  <a:cubicBezTo>
                    <a:pt x="1922" y="76569"/>
                    <a:pt x="1922" y="76569"/>
                    <a:pt x="3844" y="76569"/>
                  </a:cubicBezTo>
                  <a:cubicBezTo>
                    <a:pt x="1922" y="73669"/>
                    <a:pt x="1922" y="73669"/>
                    <a:pt x="0" y="70776"/>
                  </a:cubicBezTo>
                  <a:cubicBezTo>
                    <a:pt x="0" y="70776"/>
                    <a:pt x="1922" y="64988"/>
                    <a:pt x="1922" y="62088"/>
                  </a:cubicBezTo>
                  <a:cubicBezTo>
                    <a:pt x="1922" y="62088"/>
                    <a:pt x="1922" y="62088"/>
                    <a:pt x="1922" y="59194"/>
                  </a:cubicBezTo>
                  <a:cubicBezTo>
                    <a:pt x="1922" y="59194"/>
                    <a:pt x="1922" y="59194"/>
                    <a:pt x="3844" y="59194"/>
                  </a:cubicBezTo>
                  <a:cubicBezTo>
                    <a:pt x="1922" y="56301"/>
                    <a:pt x="1922" y="56301"/>
                    <a:pt x="1922" y="56301"/>
                  </a:cubicBezTo>
                  <a:cubicBezTo>
                    <a:pt x="1922" y="53401"/>
                    <a:pt x="1922" y="50507"/>
                    <a:pt x="1922" y="47613"/>
                  </a:cubicBezTo>
                  <a:cubicBezTo>
                    <a:pt x="0" y="41820"/>
                    <a:pt x="1922" y="38926"/>
                    <a:pt x="1922" y="33133"/>
                  </a:cubicBezTo>
                  <a:cubicBezTo>
                    <a:pt x="1922" y="30239"/>
                    <a:pt x="1922" y="27345"/>
                    <a:pt x="1922" y="24451"/>
                  </a:cubicBezTo>
                  <a:cubicBezTo>
                    <a:pt x="1922" y="21552"/>
                    <a:pt x="1922" y="24451"/>
                    <a:pt x="3844" y="21552"/>
                  </a:cubicBezTo>
                  <a:cubicBezTo>
                    <a:pt x="11529" y="12864"/>
                    <a:pt x="17296" y="9970"/>
                    <a:pt x="24980" y="7077"/>
                  </a:cubicBezTo>
                  <a:cubicBezTo>
                    <a:pt x="28825" y="7077"/>
                    <a:pt x="32670" y="4183"/>
                    <a:pt x="34587" y="4183"/>
                  </a:cubicBezTo>
                  <a:cubicBezTo>
                    <a:pt x="36510" y="1283"/>
                    <a:pt x="40354" y="4183"/>
                    <a:pt x="42277" y="1283"/>
                  </a:cubicBezTo>
                  <a:cubicBezTo>
                    <a:pt x="44199" y="1283"/>
                    <a:pt x="44199" y="-1610"/>
                    <a:pt x="44199" y="12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28" name="Shape 2628"/>
            <p:cNvSpPr/>
            <p:nvPr/>
          </p:nvSpPr>
          <p:spPr>
            <a:xfrm>
              <a:off x="2877956" y="5417853"/>
              <a:ext cx="2255813" cy="2045371"/>
            </a:xfrm>
            <a:custGeom>
              <a:avLst/>
              <a:gdLst/>
              <a:ahLst/>
              <a:cxnLst/>
              <a:rect l="0" t="0" r="0" b="0"/>
              <a:pathLst>
                <a:path w="120000" h="120000" extrusionOk="0">
                  <a:moveTo>
                    <a:pt x="59661" y="665"/>
                  </a:moveTo>
                  <a:cubicBezTo>
                    <a:pt x="62371" y="-827"/>
                    <a:pt x="63729" y="2153"/>
                    <a:pt x="65081" y="3647"/>
                  </a:cubicBezTo>
                  <a:cubicBezTo>
                    <a:pt x="67796" y="5140"/>
                    <a:pt x="69154" y="3647"/>
                    <a:pt x="71863" y="3647"/>
                  </a:cubicBezTo>
                  <a:cubicBezTo>
                    <a:pt x="71863" y="3647"/>
                    <a:pt x="73221" y="3647"/>
                    <a:pt x="73221" y="3647"/>
                  </a:cubicBezTo>
                  <a:cubicBezTo>
                    <a:pt x="77288" y="3647"/>
                    <a:pt x="75930" y="3647"/>
                    <a:pt x="77288" y="6628"/>
                  </a:cubicBezTo>
                  <a:cubicBezTo>
                    <a:pt x="77288" y="8122"/>
                    <a:pt x="78640" y="9615"/>
                    <a:pt x="78640" y="11103"/>
                  </a:cubicBezTo>
                  <a:cubicBezTo>
                    <a:pt x="79998" y="12597"/>
                    <a:pt x="78640" y="14090"/>
                    <a:pt x="78640" y="15578"/>
                  </a:cubicBezTo>
                  <a:cubicBezTo>
                    <a:pt x="78640" y="17072"/>
                    <a:pt x="79998" y="20054"/>
                    <a:pt x="81355" y="20054"/>
                  </a:cubicBezTo>
                  <a:cubicBezTo>
                    <a:pt x="79998" y="20054"/>
                    <a:pt x="84065" y="18566"/>
                    <a:pt x="84065" y="18566"/>
                  </a:cubicBezTo>
                  <a:cubicBezTo>
                    <a:pt x="84065" y="18566"/>
                    <a:pt x="85422" y="18566"/>
                    <a:pt x="85422" y="18566"/>
                  </a:cubicBezTo>
                  <a:cubicBezTo>
                    <a:pt x="92199" y="18566"/>
                    <a:pt x="92199" y="11103"/>
                    <a:pt x="94915" y="6628"/>
                  </a:cubicBezTo>
                  <a:cubicBezTo>
                    <a:pt x="96267" y="5140"/>
                    <a:pt x="96267" y="5140"/>
                    <a:pt x="97624" y="5140"/>
                  </a:cubicBezTo>
                  <a:cubicBezTo>
                    <a:pt x="98982" y="6628"/>
                    <a:pt x="98982" y="8122"/>
                    <a:pt x="98982" y="8122"/>
                  </a:cubicBezTo>
                  <a:cubicBezTo>
                    <a:pt x="98982" y="8122"/>
                    <a:pt x="100339" y="8122"/>
                    <a:pt x="100339" y="8122"/>
                  </a:cubicBezTo>
                  <a:cubicBezTo>
                    <a:pt x="100339" y="8122"/>
                    <a:pt x="101691" y="9615"/>
                    <a:pt x="101691" y="9615"/>
                  </a:cubicBezTo>
                  <a:cubicBezTo>
                    <a:pt x="101691" y="9615"/>
                    <a:pt x="103049" y="12597"/>
                    <a:pt x="103049" y="12597"/>
                  </a:cubicBezTo>
                  <a:cubicBezTo>
                    <a:pt x="104407" y="14090"/>
                    <a:pt x="103049" y="15578"/>
                    <a:pt x="104407" y="18566"/>
                  </a:cubicBezTo>
                  <a:cubicBezTo>
                    <a:pt x="105759" y="20054"/>
                    <a:pt x="107116" y="20054"/>
                    <a:pt x="107116" y="23041"/>
                  </a:cubicBezTo>
                  <a:cubicBezTo>
                    <a:pt x="108474" y="23041"/>
                    <a:pt x="108474" y="24529"/>
                    <a:pt x="108474" y="26022"/>
                  </a:cubicBezTo>
                  <a:cubicBezTo>
                    <a:pt x="109826" y="29004"/>
                    <a:pt x="109826" y="29004"/>
                    <a:pt x="109826" y="31991"/>
                  </a:cubicBezTo>
                  <a:cubicBezTo>
                    <a:pt x="109826" y="33479"/>
                    <a:pt x="111183" y="34972"/>
                    <a:pt x="111183" y="34972"/>
                  </a:cubicBezTo>
                  <a:cubicBezTo>
                    <a:pt x="111183" y="37954"/>
                    <a:pt x="109826" y="36466"/>
                    <a:pt x="111183" y="37954"/>
                  </a:cubicBezTo>
                  <a:cubicBezTo>
                    <a:pt x="111183" y="39448"/>
                    <a:pt x="112541" y="39448"/>
                    <a:pt x="113899" y="40941"/>
                  </a:cubicBezTo>
                  <a:cubicBezTo>
                    <a:pt x="113899" y="40941"/>
                    <a:pt x="113899" y="40941"/>
                    <a:pt x="113899" y="40941"/>
                  </a:cubicBezTo>
                  <a:cubicBezTo>
                    <a:pt x="115251" y="40941"/>
                    <a:pt x="115251" y="40941"/>
                    <a:pt x="116608" y="40941"/>
                  </a:cubicBezTo>
                  <a:cubicBezTo>
                    <a:pt x="119318" y="42429"/>
                    <a:pt x="116608" y="43923"/>
                    <a:pt x="116608" y="45416"/>
                  </a:cubicBezTo>
                  <a:cubicBezTo>
                    <a:pt x="116608" y="46904"/>
                    <a:pt x="115251" y="45416"/>
                    <a:pt x="115251" y="46904"/>
                  </a:cubicBezTo>
                  <a:cubicBezTo>
                    <a:pt x="116608" y="46904"/>
                    <a:pt x="117966" y="48398"/>
                    <a:pt x="117966" y="48398"/>
                  </a:cubicBezTo>
                  <a:cubicBezTo>
                    <a:pt x="120676" y="49891"/>
                    <a:pt x="120676" y="49891"/>
                    <a:pt x="117966" y="52873"/>
                  </a:cubicBezTo>
                  <a:cubicBezTo>
                    <a:pt x="117966" y="52873"/>
                    <a:pt x="116608" y="55854"/>
                    <a:pt x="116608" y="55854"/>
                  </a:cubicBezTo>
                  <a:cubicBezTo>
                    <a:pt x="115251" y="55854"/>
                    <a:pt x="115251" y="55854"/>
                    <a:pt x="113899" y="57348"/>
                  </a:cubicBezTo>
                  <a:cubicBezTo>
                    <a:pt x="112541" y="57348"/>
                    <a:pt x="113899" y="58842"/>
                    <a:pt x="112541" y="58842"/>
                  </a:cubicBezTo>
                  <a:cubicBezTo>
                    <a:pt x="112541" y="60330"/>
                    <a:pt x="111183" y="58842"/>
                    <a:pt x="109826" y="58842"/>
                  </a:cubicBezTo>
                  <a:cubicBezTo>
                    <a:pt x="107116" y="60330"/>
                    <a:pt x="108474" y="60330"/>
                    <a:pt x="108474" y="63317"/>
                  </a:cubicBezTo>
                  <a:cubicBezTo>
                    <a:pt x="107116" y="66298"/>
                    <a:pt x="107116" y="64805"/>
                    <a:pt x="104407" y="64805"/>
                  </a:cubicBezTo>
                  <a:cubicBezTo>
                    <a:pt x="103049" y="66298"/>
                    <a:pt x="101691" y="69280"/>
                    <a:pt x="97624" y="69280"/>
                  </a:cubicBezTo>
                  <a:cubicBezTo>
                    <a:pt x="96267" y="69280"/>
                    <a:pt x="93557" y="66298"/>
                    <a:pt x="93557" y="70773"/>
                  </a:cubicBezTo>
                  <a:cubicBezTo>
                    <a:pt x="93557" y="72267"/>
                    <a:pt x="94915" y="73755"/>
                    <a:pt x="94915" y="75248"/>
                  </a:cubicBezTo>
                  <a:cubicBezTo>
                    <a:pt x="94915" y="78230"/>
                    <a:pt x="93557" y="78230"/>
                    <a:pt x="90847" y="78230"/>
                  </a:cubicBezTo>
                  <a:cubicBezTo>
                    <a:pt x="89490" y="78230"/>
                    <a:pt x="86780" y="78230"/>
                    <a:pt x="85422" y="78230"/>
                  </a:cubicBezTo>
                  <a:cubicBezTo>
                    <a:pt x="85422" y="78230"/>
                    <a:pt x="82707" y="76742"/>
                    <a:pt x="81355" y="78230"/>
                  </a:cubicBezTo>
                  <a:cubicBezTo>
                    <a:pt x="81355" y="78230"/>
                    <a:pt x="82707" y="79724"/>
                    <a:pt x="81355" y="79724"/>
                  </a:cubicBezTo>
                  <a:cubicBezTo>
                    <a:pt x="81355" y="79724"/>
                    <a:pt x="78640" y="79724"/>
                    <a:pt x="78640" y="79724"/>
                  </a:cubicBezTo>
                  <a:cubicBezTo>
                    <a:pt x="77288" y="79724"/>
                    <a:pt x="75930" y="79724"/>
                    <a:pt x="75930" y="79724"/>
                  </a:cubicBezTo>
                  <a:cubicBezTo>
                    <a:pt x="74573" y="79724"/>
                    <a:pt x="74573" y="78230"/>
                    <a:pt x="73221" y="78230"/>
                  </a:cubicBezTo>
                  <a:cubicBezTo>
                    <a:pt x="71863" y="79724"/>
                    <a:pt x="71863" y="79724"/>
                    <a:pt x="71863" y="79724"/>
                  </a:cubicBezTo>
                  <a:cubicBezTo>
                    <a:pt x="69154" y="79724"/>
                    <a:pt x="69154" y="78230"/>
                    <a:pt x="67796" y="81217"/>
                  </a:cubicBezTo>
                  <a:cubicBezTo>
                    <a:pt x="67796" y="81217"/>
                    <a:pt x="67796" y="81217"/>
                    <a:pt x="67796" y="82705"/>
                  </a:cubicBezTo>
                  <a:cubicBezTo>
                    <a:pt x="66438" y="84199"/>
                    <a:pt x="65081" y="82705"/>
                    <a:pt x="65081" y="85692"/>
                  </a:cubicBezTo>
                  <a:cubicBezTo>
                    <a:pt x="63729" y="87180"/>
                    <a:pt x="65081" y="90167"/>
                    <a:pt x="66438" y="91655"/>
                  </a:cubicBezTo>
                  <a:cubicBezTo>
                    <a:pt x="67796" y="93149"/>
                    <a:pt x="71863" y="93149"/>
                    <a:pt x="73221" y="94642"/>
                  </a:cubicBezTo>
                  <a:cubicBezTo>
                    <a:pt x="73221" y="96130"/>
                    <a:pt x="71863" y="96130"/>
                    <a:pt x="71863" y="96130"/>
                  </a:cubicBezTo>
                  <a:cubicBezTo>
                    <a:pt x="73221" y="97624"/>
                    <a:pt x="73221" y="97624"/>
                    <a:pt x="73221" y="99118"/>
                  </a:cubicBezTo>
                  <a:cubicBezTo>
                    <a:pt x="73221" y="100606"/>
                    <a:pt x="73221" y="100606"/>
                    <a:pt x="71863" y="102099"/>
                  </a:cubicBezTo>
                  <a:cubicBezTo>
                    <a:pt x="71863" y="102099"/>
                    <a:pt x="74573" y="103593"/>
                    <a:pt x="73221" y="105081"/>
                  </a:cubicBezTo>
                  <a:cubicBezTo>
                    <a:pt x="73221" y="106574"/>
                    <a:pt x="71863" y="105081"/>
                    <a:pt x="70506" y="106574"/>
                  </a:cubicBezTo>
                  <a:cubicBezTo>
                    <a:pt x="69154" y="108068"/>
                    <a:pt x="70506" y="108068"/>
                    <a:pt x="70506" y="108068"/>
                  </a:cubicBezTo>
                  <a:cubicBezTo>
                    <a:pt x="71863" y="114031"/>
                    <a:pt x="75930" y="109556"/>
                    <a:pt x="78640" y="112543"/>
                  </a:cubicBezTo>
                  <a:cubicBezTo>
                    <a:pt x="79998" y="117018"/>
                    <a:pt x="77288" y="114031"/>
                    <a:pt x="74573" y="115524"/>
                  </a:cubicBezTo>
                  <a:cubicBezTo>
                    <a:pt x="73221" y="117018"/>
                    <a:pt x="73221" y="118506"/>
                    <a:pt x="71863" y="120000"/>
                  </a:cubicBezTo>
                  <a:cubicBezTo>
                    <a:pt x="71863" y="120000"/>
                    <a:pt x="67796" y="120000"/>
                    <a:pt x="67796" y="120000"/>
                  </a:cubicBezTo>
                  <a:cubicBezTo>
                    <a:pt x="66438" y="120000"/>
                    <a:pt x="65081" y="118506"/>
                    <a:pt x="65081" y="117018"/>
                  </a:cubicBezTo>
                  <a:cubicBezTo>
                    <a:pt x="63729" y="117018"/>
                    <a:pt x="62371" y="117018"/>
                    <a:pt x="61014" y="117018"/>
                  </a:cubicBezTo>
                  <a:cubicBezTo>
                    <a:pt x="61014" y="117018"/>
                    <a:pt x="59661" y="115524"/>
                    <a:pt x="59661" y="115524"/>
                  </a:cubicBezTo>
                  <a:cubicBezTo>
                    <a:pt x="56946" y="115524"/>
                    <a:pt x="56946" y="118506"/>
                    <a:pt x="56946" y="118506"/>
                  </a:cubicBezTo>
                  <a:cubicBezTo>
                    <a:pt x="55594" y="118506"/>
                    <a:pt x="55594" y="117018"/>
                    <a:pt x="55594" y="115524"/>
                  </a:cubicBezTo>
                  <a:cubicBezTo>
                    <a:pt x="52879" y="114031"/>
                    <a:pt x="52879" y="112543"/>
                    <a:pt x="50169" y="112543"/>
                  </a:cubicBezTo>
                  <a:cubicBezTo>
                    <a:pt x="50169" y="112543"/>
                    <a:pt x="47454" y="112543"/>
                    <a:pt x="47454" y="112543"/>
                  </a:cubicBezTo>
                  <a:cubicBezTo>
                    <a:pt x="46102" y="112543"/>
                    <a:pt x="46102" y="111049"/>
                    <a:pt x="46102" y="111049"/>
                  </a:cubicBezTo>
                  <a:cubicBezTo>
                    <a:pt x="44745" y="109556"/>
                    <a:pt x="42035" y="109556"/>
                    <a:pt x="40677" y="108068"/>
                  </a:cubicBezTo>
                  <a:cubicBezTo>
                    <a:pt x="40677" y="108068"/>
                    <a:pt x="39320" y="109556"/>
                    <a:pt x="39320" y="109556"/>
                  </a:cubicBezTo>
                  <a:cubicBezTo>
                    <a:pt x="39320" y="109556"/>
                    <a:pt x="37968" y="108068"/>
                    <a:pt x="37968" y="108068"/>
                  </a:cubicBezTo>
                  <a:cubicBezTo>
                    <a:pt x="36610" y="106574"/>
                    <a:pt x="33895" y="105081"/>
                    <a:pt x="32543" y="106574"/>
                  </a:cubicBezTo>
                  <a:cubicBezTo>
                    <a:pt x="29828" y="106574"/>
                    <a:pt x="31185" y="109556"/>
                    <a:pt x="31185" y="111049"/>
                  </a:cubicBezTo>
                  <a:cubicBezTo>
                    <a:pt x="31185" y="111049"/>
                    <a:pt x="32543" y="112543"/>
                    <a:pt x="31185" y="114031"/>
                  </a:cubicBezTo>
                  <a:cubicBezTo>
                    <a:pt x="31185" y="114031"/>
                    <a:pt x="25760" y="114031"/>
                    <a:pt x="25760" y="114031"/>
                  </a:cubicBezTo>
                  <a:cubicBezTo>
                    <a:pt x="24408" y="114031"/>
                    <a:pt x="23051" y="112543"/>
                    <a:pt x="23051" y="112543"/>
                  </a:cubicBezTo>
                  <a:cubicBezTo>
                    <a:pt x="21693" y="112543"/>
                    <a:pt x="21693" y="112543"/>
                    <a:pt x="20336" y="112543"/>
                  </a:cubicBezTo>
                  <a:cubicBezTo>
                    <a:pt x="20336" y="112543"/>
                    <a:pt x="20336" y="115524"/>
                    <a:pt x="18984" y="114031"/>
                  </a:cubicBezTo>
                  <a:cubicBezTo>
                    <a:pt x="17626" y="114031"/>
                    <a:pt x="17626" y="112543"/>
                    <a:pt x="14916" y="112543"/>
                  </a:cubicBezTo>
                  <a:cubicBezTo>
                    <a:pt x="13559" y="112543"/>
                    <a:pt x="12201" y="114031"/>
                    <a:pt x="9492" y="114031"/>
                  </a:cubicBezTo>
                  <a:cubicBezTo>
                    <a:pt x="8134" y="114031"/>
                    <a:pt x="4067" y="111049"/>
                    <a:pt x="5424" y="108068"/>
                  </a:cubicBezTo>
                  <a:cubicBezTo>
                    <a:pt x="4067" y="109556"/>
                    <a:pt x="1357" y="108068"/>
                    <a:pt x="0" y="106574"/>
                  </a:cubicBezTo>
                  <a:cubicBezTo>
                    <a:pt x="0" y="105081"/>
                    <a:pt x="1357" y="103593"/>
                    <a:pt x="1357" y="102099"/>
                  </a:cubicBezTo>
                  <a:cubicBezTo>
                    <a:pt x="1357" y="100606"/>
                    <a:pt x="1357" y="99118"/>
                    <a:pt x="1357" y="99118"/>
                  </a:cubicBezTo>
                  <a:cubicBezTo>
                    <a:pt x="2709" y="97624"/>
                    <a:pt x="4067" y="97624"/>
                    <a:pt x="4067" y="96130"/>
                  </a:cubicBezTo>
                  <a:cubicBezTo>
                    <a:pt x="4067" y="96130"/>
                    <a:pt x="4067" y="94642"/>
                    <a:pt x="4067" y="94642"/>
                  </a:cubicBezTo>
                  <a:cubicBezTo>
                    <a:pt x="4067" y="93149"/>
                    <a:pt x="5424" y="93149"/>
                    <a:pt x="5424" y="93149"/>
                  </a:cubicBezTo>
                  <a:cubicBezTo>
                    <a:pt x="6776" y="91655"/>
                    <a:pt x="6776" y="91655"/>
                    <a:pt x="8134" y="90167"/>
                  </a:cubicBezTo>
                  <a:cubicBezTo>
                    <a:pt x="8134" y="88674"/>
                    <a:pt x="9492" y="87180"/>
                    <a:pt x="9492" y="87180"/>
                  </a:cubicBezTo>
                  <a:cubicBezTo>
                    <a:pt x="9492" y="85692"/>
                    <a:pt x="9492" y="85692"/>
                    <a:pt x="9492" y="84199"/>
                  </a:cubicBezTo>
                  <a:cubicBezTo>
                    <a:pt x="9492" y="84199"/>
                    <a:pt x="10849" y="82705"/>
                    <a:pt x="10849" y="82705"/>
                  </a:cubicBezTo>
                  <a:cubicBezTo>
                    <a:pt x="10849" y="82705"/>
                    <a:pt x="10849" y="78230"/>
                    <a:pt x="10849" y="78230"/>
                  </a:cubicBezTo>
                  <a:cubicBezTo>
                    <a:pt x="9492" y="76742"/>
                    <a:pt x="9492" y="79724"/>
                    <a:pt x="9492" y="76742"/>
                  </a:cubicBezTo>
                  <a:cubicBezTo>
                    <a:pt x="9492" y="78230"/>
                    <a:pt x="9492" y="76742"/>
                    <a:pt x="9492" y="76742"/>
                  </a:cubicBezTo>
                  <a:cubicBezTo>
                    <a:pt x="9492" y="75248"/>
                    <a:pt x="9492" y="73755"/>
                    <a:pt x="8134" y="73755"/>
                  </a:cubicBezTo>
                  <a:cubicBezTo>
                    <a:pt x="8134" y="72267"/>
                    <a:pt x="6776" y="70773"/>
                    <a:pt x="5424" y="70773"/>
                  </a:cubicBezTo>
                  <a:cubicBezTo>
                    <a:pt x="4067" y="70773"/>
                    <a:pt x="2709" y="70773"/>
                    <a:pt x="1357" y="69280"/>
                  </a:cubicBezTo>
                  <a:cubicBezTo>
                    <a:pt x="1357" y="67792"/>
                    <a:pt x="2709" y="66298"/>
                    <a:pt x="2709" y="66298"/>
                  </a:cubicBezTo>
                  <a:cubicBezTo>
                    <a:pt x="2709" y="64805"/>
                    <a:pt x="4067" y="64805"/>
                    <a:pt x="4067" y="64805"/>
                  </a:cubicBezTo>
                  <a:cubicBezTo>
                    <a:pt x="4067" y="63317"/>
                    <a:pt x="4067" y="63317"/>
                    <a:pt x="4067" y="61823"/>
                  </a:cubicBezTo>
                  <a:cubicBezTo>
                    <a:pt x="4067" y="60330"/>
                    <a:pt x="4067" y="58842"/>
                    <a:pt x="4067" y="58842"/>
                  </a:cubicBezTo>
                  <a:cubicBezTo>
                    <a:pt x="4067" y="55854"/>
                    <a:pt x="2709" y="55854"/>
                    <a:pt x="4067" y="54366"/>
                  </a:cubicBezTo>
                  <a:cubicBezTo>
                    <a:pt x="5424" y="54366"/>
                    <a:pt x="5424" y="54366"/>
                    <a:pt x="6776" y="54366"/>
                  </a:cubicBezTo>
                  <a:cubicBezTo>
                    <a:pt x="6776" y="54366"/>
                    <a:pt x="8134" y="52873"/>
                    <a:pt x="8134" y="52873"/>
                  </a:cubicBezTo>
                  <a:cubicBezTo>
                    <a:pt x="9492" y="51379"/>
                    <a:pt x="9492" y="51379"/>
                    <a:pt x="10849" y="52873"/>
                  </a:cubicBezTo>
                  <a:cubicBezTo>
                    <a:pt x="10849" y="54366"/>
                    <a:pt x="10849" y="57348"/>
                    <a:pt x="12201" y="54366"/>
                  </a:cubicBezTo>
                  <a:cubicBezTo>
                    <a:pt x="13559" y="54366"/>
                    <a:pt x="12201" y="52873"/>
                    <a:pt x="13559" y="52873"/>
                  </a:cubicBezTo>
                  <a:cubicBezTo>
                    <a:pt x="13559" y="51379"/>
                    <a:pt x="14916" y="52873"/>
                    <a:pt x="14916" y="51379"/>
                  </a:cubicBezTo>
                  <a:cubicBezTo>
                    <a:pt x="14916" y="51379"/>
                    <a:pt x="17626" y="49891"/>
                    <a:pt x="17626" y="49891"/>
                  </a:cubicBezTo>
                  <a:cubicBezTo>
                    <a:pt x="17626" y="49891"/>
                    <a:pt x="18984" y="51379"/>
                    <a:pt x="20336" y="51379"/>
                  </a:cubicBezTo>
                  <a:cubicBezTo>
                    <a:pt x="20336" y="51379"/>
                    <a:pt x="20336" y="49891"/>
                    <a:pt x="21693" y="49891"/>
                  </a:cubicBezTo>
                  <a:cubicBezTo>
                    <a:pt x="23051" y="49891"/>
                    <a:pt x="24408" y="48398"/>
                    <a:pt x="25760" y="48398"/>
                  </a:cubicBezTo>
                  <a:cubicBezTo>
                    <a:pt x="27118" y="48398"/>
                    <a:pt x="28476" y="46904"/>
                    <a:pt x="28476" y="46904"/>
                  </a:cubicBezTo>
                  <a:cubicBezTo>
                    <a:pt x="29828" y="46904"/>
                    <a:pt x="29828" y="48398"/>
                    <a:pt x="31185" y="48398"/>
                  </a:cubicBezTo>
                  <a:cubicBezTo>
                    <a:pt x="33895" y="48398"/>
                    <a:pt x="33895" y="46904"/>
                    <a:pt x="33895" y="45416"/>
                  </a:cubicBezTo>
                  <a:cubicBezTo>
                    <a:pt x="35253" y="45416"/>
                    <a:pt x="36610" y="43923"/>
                    <a:pt x="36610" y="43923"/>
                  </a:cubicBezTo>
                  <a:cubicBezTo>
                    <a:pt x="36610" y="42429"/>
                    <a:pt x="37968" y="43923"/>
                    <a:pt x="37968" y="43923"/>
                  </a:cubicBezTo>
                  <a:cubicBezTo>
                    <a:pt x="39320" y="42429"/>
                    <a:pt x="37968" y="42429"/>
                    <a:pt x="37968" y="42429"/>
                  </a:cubicBezTo>
                  <a:cubicBezTo>
                    <a:pt x="37968" y="42429"/>
                    <a:pt x="39320" y="40941"/>
                    <a:pt x="39320" y="40941"/>
                  </a:cubicBezTo>
                  <a:cubicBezTo>
                    <a:pt x="39320" y="39448"/>
                    <a:pt x="40677" y="37954"/>
                    <a:pt x="40677" y="37954"/>
                  </a:cubicBezTo>
                  <a:cubicBezTo>
                    <a:pt x="40677" y="34972"/>
                    <a:pt x="39320" y="36466"/>
                    <a:pt x="39320" y="33479"/>
                  </a:cubicBezTo>
                  <a:cubicBezTo>
                    <a:pt x="39320" y="31991"/>
                    <a:pt x="39320" y="33479"/>
                    <a:pt x="40677" y="33479"/>
                  </a:cubicBezTo>
                  <a:cubicBezTo>
                    <a:pt x="43387" y="33479"/>
                    <a:pt x="44745" y="33479"/>
                    <a:pt x="44745" y="30497"/>
                  </a:cubicBezTo>
                  <a:cubicBezTo>
                    <a:pt x="44745" y="29004"/>
                    <a:pt x="43387" y="27516"/>
                    <a:pt x="43387" y="26022"/>
                  </a:cubicBezTo>
                  <a:cubicBezTo>
                    <a:pt x="42035" y="23041"/>
                    <a:pt x="42035" y="24529"/>
                    <a:pt x="44745" y="23041"/>
                  </a:cubicBezTo>
                  <a:cubicBezTo>
                    <a:pt x="46102" y="21547"/>
                    <a:pt x="46102" y="18566"/>
                    <a:pt x="48812" y="17072"/>
                  </a:cubicBezTo>
                  <a:cubicBezTo>
                    <a:pt x="48812" y="17072"/>
                    <a:pt x="50169" y="17072"/>
                    <a:pt x="51521" y="15578"/>
                  </a:cubicBezTo>
                  <a:cubicBezTo>
                    <a:pt x="52879" y="14090"/>
                    <a:pt x="51521" y="12597"/>
                    <a:pt x="52879" y="11103"/>
                  </a:cubicBezTo>
                  <a:cubicBezTo>
                    <a:pt x="52879" y="11103"/>
                    <a:pt x="54237" y="9615"/>
                    <a:pt x="54237" y="9615"/>
                  </a:cubicBezTo>
                  <a:cubicBezTo>
                    <a:pt x="56946" y="6628"/>
                    <a:pt x="55594" y="2153"/>
                    <a:pt x="56946" y="665"/>
                  </a:cubicBezTo>
                  <a:cubicBezTo>
                    <a:pt x="58304" y="665"/>
                    <a:pt x="58304" y="-827"/>
                    <a:pt x="59661" y="66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29" name="Shape 2629"/>
            <p:cNvSpPr/>
            <p:nvPr/>
          </p:nvSpPr>
          <p:spPr>
            <a:xfrm>
              <a:off x="1904361" y="1284738"/>
              <a:ext cx="1743824" cy="1402160"/>
            </a:xfrm>
            <a:custGeom>
              <a:avLst/>
              <a:gdLst/>
              <a:ahLst/>
              <a:cxnLst/>
              <a:rect l="0" t="0" r="0" b="0"/>
              <a:pathLst>
                <a:path w="120000" h="120000" extrusionOk="0">
                  <a:moveTo>
                    <a:pt x="91672" y="21769"/>
                  </a:moveTo>
                  <a:cubicBezTo>
                    <a:pt x="93428" y="26124"/>
                    <a:pt x="91672" y="30479"/>
                    <a:pt x="93428" y="34834"/>
                  </a:cubicBezTo>
                  <a:cubicBezTo>
                    <a:pt x="95178" y="34834"/>
                    <a:pt x="95178" y="34834"/>
                    <a:pt x="95178" y="37012"/>
                  </a:cubicBezTo>
                  <a:cubicBezTo>
                    <a:pt x="95178" y="37012"/>
                    <a:pt x="93428" y="37012"/>
                    <a:pt x="95178" y="39189"/>
                  </a:cubicBezTo>
                  <a:cubicBezTo>
                    <a:pt x="95178" y="41367"/>
                    <a:pt x="96934" y="43544"/>
                    <a:pt x="98690" y="45722"/>
                  </a:cubicBezTo>
                  <a:cubicBezTo>
                    <a:pt x="98690" y="45722"/>
                    <a:pt x="96934" y="50077"/>
                    <a:pt x="96934" y="50077"/>
                  </a:cubicBezTo>
                  <a:cubicBezTo>
                    <a:pt x="96934" y="50077"/>
                    <a:pt x="95178" y="50077"/>
                    <a:pt x="95178" y="52255"/>
                  </a:cubicBezTo>
                  <a:cubicBezTo>
                    <a:pt x="95178" y="54432"/>
                    <a:pt x="98690" y="54432"/>
                    <a:pt x="98690" y="56610"/>
                  </a:cubicBezTo>
                  <a:cubicBezTo>
                    <a:pt x="98690" y="60965"/>
                    <a:pt x="95178" y="63137"/>
                    <a:pt x="98690" y="65314"/>
                  </a:cubicBezTo>
                  <a:cubicBezTo>
                    <a:pt x="98690" y="67492"/>
                    <a:pt x="102196" y="65314"/>
                    <a:pt x="103946" y="67492"/>
                  </a:cubicBezTo>
                  <a:cubicBezTo>
                    <a:pt x="105702" y="67492"/>
                    <a:pt x="103946" y="65314"/>
                    <a:pt x="105702" y="67492"/>
                  </a:cubicBezTo>
                  <a:cubicBezTo>
                    <a:pt x="107452" y="69669"/>
                    <a:pt x="107452" y="71847"/>
                    <a:pt x="109208" y="71847"/>
                  </a:cubicBezTo>
                  <a:cubicBezTo>
                    <a:pt x="109208" y="74024"/>
                    <a:pt x="110964" y="71847"/>
                    <a:pt x="110964" y="76202"/>
                  </a:cubicBezTo>
                  <a:cubicBezTo>
                    <a:pt x="112714" y="78379"/>
                    <a:pt x="110964" y="78379"/>
                    <a:pt x="110964" y="80557"/>
                  </a:cubicBezTo>
                  <a:cubicBezTo>
                    <a:pt x="112714" y="82734"/>
                    <a:pt x="112714" y="82734"/>
                    <a:pt x="114470" y="84912"/>
                  </a:cubicBezTo>
                  <a:cubicBezTo>
                    <a:pt x="116221" y="87089"/>
                    <a:pt x="116221" y="87089"/>
                    <a:pt x="117976" y="91444"/>
                  </a:cubicBezTo>
                  <a:cubicBezTo>
                    <a:pt x="119727" y="93622"/>
                    <a:pt x="121483" y="102332"/>
                    <a:pt x="117976" y="104504"/>
                  </a:cubicBezTo>
                  <a:cubicBezTo>
                    <a:pt x="114470" y="108859"/>
                    <a:pt x="112714" y="106681"/>
                    <a:pt x="112714" y="111037"/>
                  </a:cubicBezTo>
                  <a:cubicBezTo>
                    <a:pt x="112714" y="113214"/>
                    <a:pt x="114470" y="115392"/>
                    <a:pt x="114470" y="117569"/>
                  </a:cubicBezTo>
                  <a:cubicBezTo>
                    <a:pt x="112714" y="124102"/>
                    <a:pt x="109208" y="115392"/>
                    <a:pt x="109208" y="115392"/>
                  </a:cubicBezTo>
                  <a:cubicBezTo>
                    <a:pt x="105702" y="113214"/>
                    <a:pt x="102196" y="113214"/>
                    <a:pt x="100440" y="111037"/>
                  </a:cubicBezTo>
                  <a:cubicBezTo>
                    <a:pt x="100440" y="111037"/>
                    <a:pt x="100440" y="111037"/>
                    <a:pt x="100440" y="111037"/>
                  </a:cubicBezTo>
                  <a:cubicBezTo>
                    <a:pt x="100440" y="108859"/>
                    <a:pt x="100440" y="111037"/>
                    <a:pt x="98690" y="111037"/>
                  </a:cubicBezTo>
                  <a:cubicBezTo>
                    <a:pt x="96934" y="108859"/>
                    <a:pt x="96934" y="108859"/>
                    <a:pt x="96934" y="106681"/>
                  </a:cubicBezTo>
                  <a:cubicBezTo>
                    <a:pt x="95178" y="102332"/>
                    <a:pt x="96934" y="97977"/>
                    <a:pt x="93428" y="97977"/>
                  </a:cubicBezTo>
                  <a:cubicBezTo>
                    <a:pt x="89921" y="95800"/>
                    <a:pt x="88165" y="100155"/>
                    <a:pt x="84659" y="102332"/>
                  </a:cubicBezTo>
                  <a:cubicBezTo>
                    <a:pt x="82903" y="104504"/>
                    <a:pt x="81153" y="102332"/>
                    <a:pt x="77647" y="104504"/>
                  </a:cubicBezTo>
                  <a:cubicBezTo>
                    <a:pt x="77647" y="97977"/>
                    <a:pt x="75891" y="100155"/>
                    <a:pt x="74141" y="95800"/>
                  </a:cubicBezTo>
                  <a:cubicBezTo>
                    <a:pt x="74141" y="93622"/>
                    <a:pt x="74141" y="93622"/>
                    <a:pt x="74141" y="91444"/>
                  </a:cubicBezTo>
                  <a:cubicBezTo>
                    <a:pt x="72385" y="89267"/>
                    <a:pt x="70629" y="91444"/>
                    <a:pt x="70629" y="91444"/>
                  </a:cubicBezTo>
                  <a:cubicBezTo>
                    <a:pt x="68879" y="93622"/>
                    <a:pt x="67123" y="95800"/>
                    <a:pt x="65372" y="95800"/>
                  </a:cubicBezTo>
                  <a:cubicBezTo>
                    <a:pt x="63616" y="95800"/>
                    <a:pt x="61866" y="93622"/>
                    <a:pt x="60110" y="95800"/>
                  </a:cubicBezTo>
                  <a:cubicBezTo>
                    <a:pt x="58354" y="95800"/>
                    <a:pt x="58354" y="97977"/>
                    <a:pt x="56604" y="97977"/>
                  </a:cubicBezTo>
                  <a:cubicBezTo>
                    <a:pt x="53098" y="97977"/>
                    <a:pt x="53098" y="97977"/>
                    <a:pt x="51342" y="97977"/>
                  </a:cubicBezTo>
                  <a:cubicBezTo>
                    <a:pt x="51342" y="97977"/>
                    <a:pt x="49592" y="100155"/>
                    <a:pt x="49592" y="100155"/>
                  </a:cubicBezTo>
                  <a:cubicBezTo>
                    <a:pt x="46080" y="100155"/>
                    <a:pt x="46080" y="95800"/>
                    <a:pt x="42574" y="95800"/>
                  </a:cubicBezTo>
                  <a:cubicBezTo>
                    <a:pt x="39068" y="95800"/>
                    <a:pt x="37317" y="95800"/>
                    <a:pt x="33805" y="93622"/>
                  </a:cubicBezTo>
                  <a:cubicBezTo>
                    <a:pt x="30299" y="91444"/>
                    <a:pt x="28549" y="91444"/>
                    <a:pt x="25043" y="95800"/>
                  </a:cubicBezTo>
                  <a:cubicBezTo>
                    <a:pt x="19781" y="102332"/>
                    <a:pt x="16275" y="91444"/>
                    <a:pt x="14519" y="84912"/>
                  </a:cubicBezTo>
                  <a:cubicBezTo>
                    <a:pt x="18025" y="84912"/>
                    <a:pt x="23287" y="82734"/>
                    <a:pt x="25043" y="84912"/>
                  </a:cubicBezTo>
                  <a:cubicBezTo>
                    <a:pt x="23287" y="82734"/>
                    <a:pt x="21531" y="80557"/>
                    <a:pt x="21531" y="82734"/>
                  </a:cubicBezTo>
                  <a:cubicBezTo>
                    <a:pt x="21531" y="80557"/>
                    <a:pt x="19781" y="80557"/>
                    <a:pt x="19781" y="80557"/>
                  </a:cubicBezTo>
                  <a:cubicBezTo>
                    <a:pt x="18025" y="80557"/>
                    <a:pt x="18025" y="78379"/>
                    <a:pt x="18025" y="78379"/>
                  </a:cubicBezTo>
                  <a:cubicBezTo>
                    <a:pt x="16275" y="76202"/>
                    <a:pt x="16275" y="69669"/>
                    <a:pt x="14519" y="69669"/>
                  </a:cubicBezTo>
                  <a:cubicBezTo>
                    <a:pt x="16275" y="67492"/>
                    <a:pt x="16275" y="63137"/>
                    <a:pt x="16275" y="60965"/>
                  </a:cubicBezTo>
                  <a:cubicBezTo>
                    <a:pt x="16275" y="60965"/>
                    <a:pt x="16275" y="63137"/>
                    <a:pt x="16275" y="63137"/>
                  </a:cubicBezTo>
                  <a:cubicBezTo>
                    <a:pt x="16275" y="60965"/>
                    <a:pt x="14519" y="52255"/>
                    <a:pt x="18025" y="54432"/>
                  </a:cubicBezTo>
                  <a:cubicBezTo>
                    <a:pt x="18025" y="52255"/>
                    <a:pt x="16275" y="52255"/>
                    <a:pt x="14519" y="54432"/>
                  </a:cubicBezTo>
                  <a:cubicBezTo>
                    <a:pt x="14519" y="52255"/>
                    <a:pt x="12768" y="45722"/>
                    <a:pt x="16275" y="45722"/>
                  </a:cubicBezTo>
                  <a:cubicBezTo>
                    <a:pt x="14519" y="45722"/>
                    <a:pt x="16275" y="45722"/>
                    <a:pt x="14519" y="45722"/>
                  </a:cubicBezTo>
                  <a:cubicBezTo>
                    <a:pt x="14519" y="43544"/>
                    <a:pt x="12768" y="37012"/>
                    <a:pt x="16275" y="39189"/>
                  </a:cubicBezTo>
                  <a:cubicBezTo>
                    <a:pt x="16275" y="37012"/>
                    <a:pt x="14519" y="37012"/>
                    <a:pt x="12768" y="39189"/>
                  </a:cubicBezTo>
                  <a:cubicBezTo>
                    <a:pt x="12768" y="37012"/>
                    <a:pt x="11012" y="34834"/>
                    <a:pt x="12768" y="34834"/>
                  </a:cubicBezTo>
                  <a:cubicBezTo>
                    <a:pt x="11012" y="32657"/>
                    <a:pt x="11012" y="32657"/>
                    <a:pt x="9256" y="30479"/>
                  </a:cubicBezTo>
                  <a:cubicBezTo>
                    <a:pt x="11012" y="30479"/>
                    <a:pt x="11012" y="30479"/>
                    <a:pt x="11012" y="30479"/>
                  </a:cubicBezTo>
                  <a:cubicBezTo>
                    <a:pt x="11012" y="30479"/>
                    <a:pt x="11012" y="28302"/>
                    <a:pt x="9256" y="28302"/>
                  </a:cubicBezTo>
                  <a:cubicBezTo>
                    <a:pt x="9256" y="28302"/>
                    <a:pt x="9256" y="30479"/>
                    <a:pt x="9256" y="30479"/>
                  </a:cubicBezTo>
                  <a:cubicBezTo>
                    <a:pt x="9256" y="28302"/>
                    <a:pt x="7506" y="28302"/>
                    <a:pt x="7506" y="26124"/>
                  </a:cubicBezTo>
                  <a:cubicBezTo>
                    <a:pt x="4000" y="28302"/>
                    <a:pt x="5750" y="23947"/>
                    <a:pt x="5750" y="21769"/>
                  </a:cubicBezTo>
                  <a:cubicBezTo>
                    <a:pt x="5750" y="19597"/>
                    <a:pt x="4000" y="19597"/>
                    <a:pt x="4000" y="17420"/>
                  </a:cubicBezTo>
                  <a:cubicBezTo>
                    <a:pt x="4000" y="17420"/>
                    <a:pt x="2244" y="15242"/>
                    <a:pt x="2244" y="15242"/>
                  </a:cubicBezTo>
                  <a:cubicBezTo>
                    <a:pt x="2244" y="13065"/>
                    <a:pt x="4000" y="13065"/>
                    <a:pt x="4000" y="13065"/>
                  </a:cubicBezTo>
                  <a:cubicBezTo>
                    <a:pt x="4000" y="10887"/>
                    <a:pt x="5750" y="8710"/>
                    <a:pt x="4000" y="6532"/>
                  </a:cubicBezTo>
                  <a:cubicBezTo>
                    <a:pt x="4000" y="4355"/>
                    <a:pt x="2244" y="6532"/>
                    <a:pt x="2244" y="4355"/>
                  </a:cubicBezTo>
                  <a:cubicBezTo>
                    <a:pt x="2244" y="4355"/>
                    <a:pt x="-1261" y="2177"/>
                    <a:pt x="494" y="0"/>
                  </a:cubicBezTo>
                  <a:cubicBezTo>
                    <a:pt x="494" y="0"/>
                    <a:pt x="4000" y="0"/>
                    <a:pt x="4000" y="0"/>
                  </a:cubicBezTo>
                  <a:cubicBezTo>
                    <a:pt x="5750" y="2177"/>
                    <a:pt x="7506" y="2177"/>
                    <a:pt x="9256" y="2177"/>
                  </a:cubicBezTo>
                  <a:cubicBezTo>
                    <a:pt x="12768" y="4355"/>
                    <a:pt x="12768" y="4355"/>
                    <a:pt x="16275" y="4355"/>
                  </a:cubicBezTo>
                  <a:cubicBezTo>
                    <a:pt x="18025" y="4355"/>
                    <a:pt x="19781" y="2177"/>
                    <a:pt x="23287" y="0"/>
                  </a:cubicBezTo>
                  <a:cubicBezTo>
                    <a:pt x="25043" y="0"/>
                    <a:pt x="30299" y="2177"/>
                    <a:pt x="30299" y="6532"/>
                  </a:cubicBezTo>
                  <a:cubicBezTo>
                    <a:pt x="30299" y="8710"/>
                    <a:pt x="26793" y="8710"/>
                    <a:pt x="26793" y="10887"/>
                  </a:cubicBezTo>
                  <a:cubicBezTo>
                    <a:pt x="26793" y="13065"/>
                    <a:pt x="26793" y="13065"/>
                    <a:pt x="28549" y="17420"/>
                  </a:cubicBezTo>
                  <a:cubicBezTo>
                    <a:pt x="30299" y="21769"/>
                    <a:pt x="32055" y="23947"/>
                    <a:pt x="32055" y="28302"/>
                  </a:cubicBezTo>
                  <a:cubicBezTo>
                    <a:pt x="33805" y="28302"/>
                    <a:pt x="33805" y="30479"/>
                    <a:pt x="35561" y="28302"/>
                  </a:cubicBezTo>
                  <a:cubicBezTo>
                    <a:pt x="33805" y="28302"/>
                    <a:pt x="35561" y="26124"/>
                    <a:pt x="35561" y="26124"/>
                  </a:cubicBezTo>
                  <a:cubicBezTo>
                    <a:pt x="37317" y="23947"/>
                    <a:pt x="39068" y="26124"/>
                    <a:pt x="40823" y="26124"/>
                  </a:cubicBezTo>
                  <a:cubicBezTo>
                    <a:pt x="44330" y="26124"/>
                    <a:pt x="47836" y="28302"/>
                    <a:pt x="51342" y="28302"/>
                  </a:cubicBezTo>
                  <a:cubicBezTo>
                    <a:pt x="53098" y="28302"/>
                    <a:pt x="56604" y="28302"/>
                    <a:pt x="58354" y="28302"/>
                  </a:cubicBezTo>
                  <a:cubicBezTo>
                    <a:pt x="61866" y="28302"/>
                    <a:pt x="65372" y="30479"/>
                    <a:pt x="67123" y="30479"/>
                  </a:cubicBezTo>
                  <a:cubicBezTo>
                    <a:pt x="68879" y="32657"/>
                    <a:pt x="70629" y="34834"/>
                    <a:pt x="70629" y="34834"/>
                  </a:cubicBezTo>
                  <a:cubicBezTo>
                    <a:pt x="72385" y="34834"/>
                    <a:pt x="75891" y="32657"/>
                    <a:pt x="75891" y="32657"/>
                  </a:cubicBezTo>
                  <a:cubicBezTo>
                    <a:pt x="79397" y="30479"/>
                    <a:pt x="81153" y="30479"/>
                    <a:pt x="82903" y="28302"/>
                  </a:cubicBezTo>
                  <a:cubicBezTo>
                    <a:pt x="86415" y="23947"/>
                    <a:pt x="88165" y="23947"/>
                    <a:pt x="91672" y="2176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30" name="Shape 2630"/>
            <p:cNvSpPr/>
            <p:nvPr/>
          </p:nvSpPr>
          <p:spPr>
            <a:xfrm>
              <a:off x="6013901" y="1387048"/>
              <a:ext cx="1654713" cy="1603616"/>
            </a:xfrm>
            <a:custGeom>
              <a:avLst/>
              <a:gdLst/>
              <a:ahLst/>
              <a:cxnLst/>
              <a:rect l="0" t="0" r="0" b="0"/>
              <a:pathLst>
                <a:path w="120000" h="120000" extrusionOk="0">
                  <a:moveTo>
                    <a:pt x="24000" y="3807"/>
                  </a:moveTo>
                  <a:cubicBezTo>
                    <a:pt x="24000" y="5713"/>
                    <a:pt x="24000" y="7614"/>
                    <a:pt x="25844" y="7614"/>
                  </a:cubicBezTo>
                  <a:cubicBezTo>
                    <a:pt x="25844" y="7614"/>
                    <a:pt x="27694" y="5713"/>
                    <a:pt x="27694" y="5713"/>
                  </a:cubicBezTo>
                  <a:cubicBezTo>
                    <a:pt x="29538" y="5713"/>
                    <a:pt x="29538" y="7614"/>
                    <a:pt x="29538" y="5713"/>
                  </a:cubicBezTo>
                  <a:cubicBezTo>
                    <a:pt x="31383" y="5713"/>
                    <a:pt x="31383" y="5713"/>
                    <a:pt x="31383" y="5713"/>
                  </a:cubicBezTo>
                  <a:cubicBezTo>
                    <a:pt x="31383" y="5713"/>
                    <a:pt x="33233" y="5713"/>
                    <a:pt x="33233" y="5713"/>
                  </a:cubicBezTo>
                  <a:cubicBezTo>
                    <a:pt x="35077" y="5713"/>
                    <a:pt x="36922" y="3807"/>
                    <a:pt x="36922" y="3807"/>
                  </a:cubicBezTo>
                  <a:cubicBezTo>
                    <a:pt x="38766" y="3807"/>
                    <a:pt x="38766" y="7614"/>
                    <a:pt x="40616" y="7614"/>
                  </a:cubicBezTo>
                  <a:cubicBezTo>
                    <a:pt x="42461" y="7614"/>
                    <a:pt x="44305" y="7614"/>
                    <a:pt x="44305" y="9520"/>
                  </a:cubicBezTo>
                  <a:cubicBezTo>
                    <a:pt x="46155" y="9520"/>
                    <a:pt x="46155" y="11421"/>
                    <a:pt x="46155" y="11421"/>
                  </a:cubicBezTo>
                  <a:cubicBezTo>
                    <a:pt x="49844" y="13327"/>
                    <a:pt x="51694" y="9520"/>
                    <a:pt x="53538" y="7614"/>
                  </a:cubicBezTo>
                  <a:cubicBezTo>
                    <a:pt x="57233" y="7614"/>
                    <a:pt x="59077" y="9520"/>
                    <a:pt x="62766" y="9520"/>
                  </a:cubicBezTo>
                  <a:cubicBezTo>
                    <a:pt x="64616" y="11421"/>
                    <a:pt x="66461" y="9520"/>
                    <a:pt x="68305" y="11421"/>
                  </a:cubicBezTo>
                  <a:cubicBezTo>
                    <a:pt x="70155" y="13327"/>
                    <a:pt x="70155" y="13327"/>
                    <a:pt x="70155" y="13327"/>
                  </a:cubicBezTo>
                  <a:cubicBezTo>
                    <a:pt x="73844" y="17134"/>
                    <a:pt x="70155" y="17134"/>
                    <a:pt x="72000" y="20941"/>
                  </a:cubicBezTo>
                  <a:cubicBezTo>
                    <a:pt x="73844" y="22842"/>
                    <a:pt x="77538" y="24749"/>
                    <a:pt x="77538" y="26649"/>
                  </a:cubicBezTo>
                  <a:cubicBezTo>
                    <a:pt x="77538" y="26649"/>
                    <a:pt x="77538" y="26649"/>
                    <a:pt x="77538" y="26649"/>
                  </a:cubicBezTo>
                  <a:cubicBezTo>
                    <a:pt x="77538" y="30456"/>
                    <a:pt x="77538" y="32363"/>
                    <a:pt x="81233" y="30456"/>
                  </a:cubicBezTo>
                  <a:cubicBezTo>
                    <a:pt x="86766" y="30456"/>
                    <a:pt x="81233" y="26649"/>
                    <a:pt x="86766" y="28556"/>
                  </a:cubicBezTo>
                  <a:cubicBezTo>
                    <a:pt x="88616" y="28556"/>
                    <a:pt x="90461" y="28556"/>
                    <a:pt x="90461" y="28556"/>
                  </a:cubicBezTo>
                  <a:cubicBezTo>
                    <a:pt x="92305" y="30456"/>
                    <a:pt x="90461" y="32363"/>
                    <a:pt x="92305" y="34263"/>
                  </a:cubicBezTo>
                  <a:cubicBezTo>
                    <a:pt x="94155" y="36170"/>
                    <a:pt x="94155" y="32363"/>
                    <a:pt x="94155" y="32363"/>
                  </a:cubicBezTo>
                  <a:cubicBezTo>
                    <a:pt x="96000" y="32363"/>
                    <a:pt x="96000" y="32363"/>
                    <a:pt x="96000" y="34263"/>
                  </a:cubicBezTo>
                  <a:cubicBezTo>
                    <a:pt x="97844" y="34263"/>
                    <a:pt x="99694" y="34263"/>
                    <a:pt x="101538" y="34263"/>
                  </a:cubicBezTo>
                  <a:cubicBezTo>
                    <a:pt x="103383" y="34263"/>
                    <a:pt x="103383" y="34263"/>
                    <a:pt x="105233" y="32363"/>
                  </a:cubicBezTo>
                  <a:cubicBezTo>
                    <a:pt x="107077" y="30456"/>
                    <a:pt x="107077" y="30456"/>
                    <a:pt x="108922" y="30456"/>
                  </a:cubicBezTo>
                  <a:cubicBezTo>
                    <a:pt x="112616" y="32363"/>
                    <a:pt x="110766" y="32363"/>
                    <a:pt x="112616" y="36170"/>
                  </a:cubicBezTo>
                  <a:cubicBezTo>
                    <a:pt x="114461" y="38071"/>
                    <a:pt x="118155" y="38071"/>
                    <a:pt x="120000" y="39977"/>
                  </a:cubicBezTo>
                  <a:cubicBezTo>
                    <a:pt x="118155" y="39977"/>
                    <a:pt x="118155" y="43784"/>
                    <a:pt x="116305" y="45685"/>
                  </a:cubicBezTo>
                  <a:cubicBezTo>
                    <a:pt x="114461" y="45685"/>
                    <a:pt x="114461" y="45685"/>
                    <a:pt x="112616" y="43784"/>
                  </a:cubicBezTo>
                  <a:cubicBezTo>
                    <a:pt x="110766" y="43784"/>
                    <a:pt x="108922" y="45685"/>
                    <a:pt x="105233" y="45685"/>
                  </a:cubicBezTo>
                  <a:cubicBezTo>
                    <a:pt x="105233" y="45685"/>
                    <a:pt x="105233" y="43784"/>
                    <a:pt x="103383" y="43784"/>
                  </a:cubicBezTo>
                  <a:cubicBezTo>
                    <a:pt x="101538" y="41878"/>
                    <a:pt x="97844" y="41878"/>
                    <a:pt x="97844" y="41878"/>
                  </a:cubicBezTo>
                  <a:cubicBezTo>
                    <a:pt x="96000" y="39977"/>
                    <a:pt x="97844" y="38071"/>
                    <a:pt x="96000" y="38071"/>
                  </a:cubicBezTo>
                  <a:cubicBezTo>
                    <a:pt x="94155" y="36170"/>
                    <a:pt x="94155" y="41878"/>
                    <a:pt x="92305" y="43784"/>
                  </a:cubicBezTo>
                  <a:cubicBezTo>
                    <a:pt x="92305" y="45685"/>
                    <a:pt x="88616" y="45685"/>
                    <a:pt x="90461" y="49492"/>
                  </a:cubicBezTo>
                  <a:cubicBezTo>
                    <a:pt x="92305" y="51398"/>
                    <a:pt x="94155" y="51398"/>
                    <a:pt x="94155" y="51398"/>
                  </a:cubicBezTo>
                  <a:cubicBezTo>
                    <a:pt x="96000" y="53299"/>
                    <a:pt x="94155" y="55205"/>
                    <a:pt x="96000" y="55205"/>
                  </a:cubicBezTo>
                  <a:cubicBezTo>
                    <a:pt x="97844" y="57106"/>
                    <a:pt x="97844" y="53299"/>
                    <a:pt x="99694" y="53299"/>
                  </a:cubicBezTo>
                  <a:cubicBezTo>
                    <a:pt x="101538" y="51398"/>
                    <a:pt x="99694" y="51398"/>
                    <a:pt x="101538" y="53299"/>
                  </a:cubicBezTo>
                  <a:cubicBezTo>
                    <a:pt x="101538" y="55205"/>
                    <a:pt x="105233" y="57106"/>
                    <a:pt x="105233" y="57106"/>
                  </a:cubicBezTo>
                  <a:cubicBezTo>
                    <a:pt x="105233" y="60913"/>
                    <a:pt x="103383" y="60913"/>
                    <a:pt x="103383" y="62814"/>
                  </a:cubicBezTo>
                  <a:cubicBezTo>
                    <a:pt x="103383" y="64720"/>
                    <a:pt x="103383" y="64720"/>
                    <a:pt x="103383" y="66621"/>
                  </a:cubicBezTo>
                  <a:cubicBezTo>
                    <a:pt x="103383" y="72335"/>
                    <a:pt x="97844" y="72335"/>
                    <a:pt x="94155" y="74235"/>
                  </a:cubicBezTo>
                  <a:cubicBezTo>
                    <a:pt x="96000" y="74235"/>
                    <a:pt x="96000" y="74235"/>
                    <a:pt x="97844" y="76142"/>
                  </a:cubicBezTo>
                  <a:cubicBezTo>
                    <a:pt x="96000" y="76142"/>
                    <a:pt x="96000" y="81849"/>
                    <a:pt x="96000" y="83756"/>
                  </a:cubicBezTo>
                  <a:cubicBezTo>
                    <a:pt x="96000" y="87563"/>
                    <a:pt x="96000" y="85657"/>
                    <a:pt x="97844" y="87563"/>
                  </a:cubicBezTo>
                  <a:cubicBezTo>
                    <a:pt x="101538" y="89464"/>
                    <a:pt x="99694" y="89464"/>
                    <a:pt x="97844" y="93271"/>
                  </a:cubicBezTo>
                  <a:cubicBezTo>
                    <a:pt x="97844" y="95177"/>
                    <a:pt x="96000" y="97078"/>
                    <a:pt x="94155" y="98984"/>
                  </a:cubicBezTo>
                  <a:cubicBezTo>
                    <a:pt x="94155" y="98984"/>
                    <a:pt x="94155" y="100885"/>
                    <a:pt x="94155" y="100885"/>
                  </a:cubicBezTo>
                  <a:cubicBezTo>
                    <a:pt x="94155" y="106598"/>
                    <a:pt x="90461" y="110406"/>
                    <a:pt x="88616" y="114213"/>
                  </a:cubicBezTo>
                  <a:cubicBezTo>
                    <a:pt x="86766" y="119921"/>
                    <a:pt x="86766" y="121827"/>
                    <a:pt x="81233" y="118020"/>
                  </a:cubicBezTo>
                  <a:cubicBezTo>
                    <a:pt x="79383" y="118020"/>
                    <a:pt x="75694" y="114213"/>
                    <a:pt x="75694" y="114213"/>
                  </a:cubicBezTo>
                  <a:cubicBezTo>
                    <a:pt x="73844" y="112306"/>
                    <a:pt x="73844" y="114213"/>
                    <a:pt x="72000" y="116113"/>
                  </a:cubicBezTo>
                  <a:cubicBezTo>
                    <a:pt x="70155" y="116113"/>
                    <a:pt x="68305" y="114213"/>
                    <a:pt x="64616" y="112306"/>
                  </a:cubicBezTo>
                  <a:cubicBezTo>
                    <a:pt x="62766" y="112306"/>
                    <a:pt x="60922" y="114213"/>
                    <a:pt x="59077" y="114213"/>
                  </a:cubicBezTo>
                  <a:cubicBezTo>
                    <a:pt x="53538" y="112306"/>
                    <a:pt x="55383" y="106598"/>
                    <a:pt x="49844" y="110406"/>
                  </a:cubicBezTo>
                  <a:cubicBezTo>
                    <a:pt x="49844" y="110406"/>
                    <a:pt x="48000" y="112306"/>
                    <a:pt x="48000" y="112306"/>
                  </a:cubicBezTo>
                  <a:cubicBezTo>
                    <a:pt x="46155" y="112306"/>
                    <a:pt x="46155" y="112306"/>
                    <a:pt x="46155" y="112306"/>
                  </a:cubicBezTo>
                  <a:cubicBezTo>
                    <a:pt x="46155" y="112306"/>
                    <a:pt x="46155" y="110406"/>
                    <a:pt x="46155" y="110406"/>
                  </a:cubicBezTo>
                  <a:cubicBezTo>
                    <a:pt x="44305" y="110406"/>
                    <a:pt x="44305" y="114213"/>
                    <a:pt x="42461" y="114213"/>
                  </a:cubicBezTo>
                  <a:cubicBezTo>
                    <a:pt x="44305" y="114213"/>
                    <a:pt x="38766" y="110406"/>
                    <a:pt x="40616" y="112306"/>
                  </a:cubicBezTo>
                  <a:cubicBezTo>
                    <a:pt x="40616" y="112306"/>
                    <a:pt x="38766" y="112306"/>
                    <a:pt x="38766" y="110406"/>
                  </a:cubicBezTo>
                  <a:cubicBezTo>
                    <a:pt x="38766" y="110406"/>
                    <a:pt x="38766" y="108499"/>
                    <a:pt x="36922" y="106598"/>
                  </a:cubicBezTo>
                  <a:cubicBezTo>
                    <a:pt x="36922" y="104692"/>
                    <a:pt x="33233" y="104692"/>
                    <a:pt x="33233" y="102791"/>
                  </a:cubicBezTo>
                  <a:cubicBezTo>
                    <a:pt x="33233" y="100885"/>
                    <a:pt x="35077" y="98984"/>
                    <a:pt x="35077" y="97078"/>
                  </a:cubicBezTo>
                  <a:cubicBezTo>
                    <a:pt x="35077" y="93271"/>
                    <a:pt x="35077" y="95177"/>
                    <a:pt x="33233" y="93271"/>
                  </a:cubicBezTo>
                  <a:cubicBezTo>
                    <a:pt x="33233" y="93271"/>
                    <a:pt x="33233" y="91370"/>
                    <a:pt x="33233" y="91370"/>
                  </a:cubicBezTo>
                  <a:cubicBezTo>
                    <a:pt x="31383" y="89464"/>
                    <a:pt x="31383" y="91370"/>
                    <a:pt x="29538" y="89464"/>
                  </a:cubicBezTo>
                  <a:cubicBezTo>
                    <a:pt x="29538" y="89464"/>
                    <a:pt x="27694" y="85657"/>
                    <a:pt x="25844" y="85657"/>
                  </a:cubicBezTo>
                  <a:cubicBezTo>
                    <a:pt x="24000" y="85657"/>
                    <a:pt x="22155" y="89464"/>
                    <a:pt x="22155" y="83756"/>
                  </a:cubicBezTo>
                  <a:cubicBezTo>
                    <a:pt x="22155" y="83756"/>
                    <a:pt x="24000" y="81849"/>
                    <a:pt x="24000" y="81849"/>
                  </a:cubicBezTo>
                  <a:cubicBezTo>
                    <a:pt x="24000" y="79949"/>
                    <a:pt x="22155" y="78042"/>
                    <a:pt x="20305" y="76142"/>
                  </a:cubicBezTo>
                  <a:cubicBezTo>
                    <a:pt x="18461" y="76142"/>
                    <a:pt x="18461" y="76142"/>
                    <a:pt x="16616" y="74235"/>
                  </a:cubicBezTo>
                  <a:cubicBezTo>
                    <a:pt x="11077" y="72335"/>
                    <a:pt x="5538" y="68527"/>
                    <a:pt x="3694" y="62814"/>
                  </a:cubicBezTo>
                  <a:cubicBezTo>
                    <a:pt x="3694" y="60913"/>
                    <a:pt x="3694" y="59012"/>
                    <a:pt x="3694" y="59012"/>
                  </a:cubicBezTo>
                  <a:cubicBezTo>
                    <a:pt x="3694" y="57106"/>
                    <a:pt x="0" y="57106"/>
                    <a:pt x="0" y="55205"/>
                  </a:cubicBezTo>
                  <a:cubicBezTo>
                    <a:pt x="0" y="55205"/>
                    <a:pt x="0" y="51398"/>
                    <a:pt x="0" y="51398"/>
                  </a:cubicBezTo>
                  <a:cubicBezTo>
                    <a:pt x="1844" y="47591"/>
                    <a:pt x="7383" y="45685"/>
                    <a:pt x="5538" y="41878"/>
                  </a:cubicBezTo>
                  <a:cubicBezTo>
                    <a:pt x="5538" y="39977"/>
                    <a:pt x="3694" y="39977"/>
                    <a:pt x="3694" y="38071"/>
                  </a:cubicBezTo>
                  <a:cubicBezTo>
                    <a:pt x="3694" y="36170"/>
                    <a:pt x="1844" y="32363"/>
                    <a:pt x="1844" y="30456"/>
                  </a:cubicBezTo>
                  <a:cubicBezTo>
                    <a:pt x="1844" y="26649"/>
                    <a:pt x="5538" y="24749"/>
                    <a:pt x="5538" y="22842"/>
                  </a:cubicBezTo>
                  <a:cubicBezTo>
                    <a:pt x="7383" y="20941"/>
                    <a:pt x="5538" y="20941"/>
                    <a:pt x="5538" y="20941"/>
                  </a:cubicBezTo>
                  <a:cubicBezTo>
                    <a:pt x="5538" y="19035"/>
                    <a:pt x="7383" y="19035"/>
                    <a:pt x="7383" y="17134"/>
                  </a:cubicBezTo>
                  <a:cubicBezTo>
                    <a:pt x="9233" y="11421"/>
                    <a:pt x="7383" y="9520"/>
                    <a:pt x="9233" y="5713"/>
                  </a:cubicBezTo>
                  <a:cubicBezTo>
                    <a:pt x="9233" y="3807"/>
                    <a:pt x="9233" y="1906"/>
                    <a:pt x="11077" y="1906"/>
                  </a:cubicBezTo>
                  <a:cubicBezTo>
                    <a:pt x="11077" y="1906"/>
                    <a:pt x="14766" y="3807"/>
                    <a:pt x="16616" y="3807"/>
                  </a:cubicBezTo>
                  <a:cubicBezTo>
                    <a:pt x="18461" y="3807"/>
                    <a:pt x="20305" y="1906"/>
                    <a:pt x="22155" y="0"/>
                  </a:cubicBezTo>
                  <a:cubicBezTo>
                    <a:pt x="22155" y="1906"/>
                    <a:pt x="22155" y="1906"/>
                    <a:pt x="24000" y="380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31" name="Shape 2631"/>
            <p:cNvSpPr/>
            <p:nvPr/>
          </p:nvSpPr>
          <p:spPr>
            <a:xfrm>
              <a:off x="3467662" y="4207175"/>
              <a:ext cx="1162994" cy="1298862"/>
            </a:xfrm>
            <a:custGeom>
              <a:avLst/>
              <a:gdLst/>
              <a:ahLst/>
              <a:cxnLst/>
              <a:rect l="0" t="0" r="0" b="0"/>
              <a:pathLst>
                <a:path w="120000" h="120000" extrusionOk="0">
                  <a:moveTo>
                    <a:pt x="99810" y="2355"/>
                  </a:moveTo>
                  <a:cubicBezTo>
                    <a:pt x="99810" y="4705"/>
                    <a:pt x="102449" y="7061"/>
                    <a:pt x="105088" y="9411"/>
                  </a:cubicBezTo>
                  <a:cubicBezTo>
                    <a:pt x="105088" y="11766"/>
                    <a:pt x="110361" y="14116"/>
                    <a:pt x="110361" y="14116"/>
                  </a:cubicBezTo>
                  <a:cubicBezTo>
                    <a:pt x="112994" y="16472"/>
                    <a:pt x="115633" y="18822"/>
                    <a:pt x="115633" y="21177"/>
                  </a:cubicBezTo>
                  <a:cubicBezTo>
                    <a:pt x="118267" y="25883"/>
                    <a:pt x="118267" y="28233"/>
                    <a:pt x="118267" y="30588"/>
                  </a:cubicBezTo>
                  <a:cubicBezTo>
                    <a:pt x="120906" y="35294"/>
                    <a:pt x="120906" y="40000"/>
                    <a:pt x="115633" y="44705"/>
                  </a:cubicBezTo>
                  <a:cubicBezTo>
                    <a:pt x="112994" y="47061"/>
                    <a:pt x="105088" y="47061"/>
                    <a:pt x="110361" y="54116"/>
                  </a:cubicBezTo>
                  <a:cubicBezTo>
                    <a:pt x="112994" y="56472"/>
                    <a:pt x="115633" y="56472"/>
                    <a:pt x="115633" y="61177"/>
                  </a:cubicBezTo>
                  <a:cubicBezTo>
                    <a:pt x="115633" y="63527"/>
                    <a:pt x="112994" y="63527"/>
                    <a:pt x="112994" y="68233"/>
                  </a:cubicBezTo>
                  <a:cubicBezTo>
                    <a:pt x="110361" y="70588"/>
                    <a:pt x="118267" y="82355"/>
                    <a:pt x="112994" y="84705"/>
                  </a:cubicBezTo>
                  <a:cubicBezTo>
                    <a:pt x="110361" y="84705"/>
                    <a:pt x="107722" y="80000"/>
                    <a:pt x="105088" y="82355"/>
                  </a:cubicBezTo>
                  <a:cubicBezTo>
                    <a:pt x="105088" y="82355"/>
                    <a:pt x="105088" y="87061"/>
                    <a:pt x="105088" y="87061"/>
                  </a:cubicBezTo>
                  <a:cubicBezTo>
                    <a:pt x="102449" y="91766"/>
                    <a:pt x="99810" y="91766"/>
                    <a:pt x="97177" y="96472"/>
                  </a:cubicBezTo>
                  <a:cubicBezTo>
                    <a:pt x="94538" y="98822"/>
                    <a:pt x="97177" y="98822"/>
                    <a:pt x="97177" y="101177"/>
                  </a:cubicBezTo>
                  <a:cubicBezTo>
                    <a:pt x="97177" y="103527"/>
                    <a:pt x="94538" y="105883"/>
                    <a:pt x="91904" y="108233"/>
                  </a:cubicBezTo>
                  <a:cubicBezTo>
                    <a:pt x="91904" y="110588"/>
                    <a:pt x="91904" y="110588"/>
                    <a:pt x="89265" y="112938"/>
                  </a:cubicBezTo>
                  <a:cubicBezTo>
                    <a:pt x="89265" y="112938"/>
                    <a:pt x="91904" y="112938"/>
                    <a:pt x="91904" y="115294"/>
                  </a:cubicBezTo>
                  <a:cubicBezTo>
                    <a:pt x="89265" y="117644"/>
                    <a:pt x="81353" y="117644"/>
                    <a:pt x="78720" y="117644"/>
                  </a:cubicBezTo>
                  <a:cubicBezTo>
                    <a:pt x="76081" y="117644"/>
                    <a:pt x="70808" y="120000"/>
                    <a:pt x="68175" y="120000"/>
                  </a:cubicBezTo>
                  <a:cubicBezTo>
                    <a:pt x="65536" y="120000"/>
                    <a:pt x="65536" y="115294"/>
                    <a:pt x="62897" y="115294"/>
                  </a:cubicBezTo>
                  <a:cubicBezTo>
                    <a:pt x="60263" y="112938"/>
                    <a:pt x="60263" y="112938"/>
                    <a:pt x="57624" y="110588"/>
                  </a:cubicBezTo>
                  <a:cubicBezTo>
                    <a:pt x="57624" y="110588"/>
                    <a:pt x="52352" y="110588"/>
                    <a:pt x="54991" y="110588"/>
                  </a:cubicBezTo>
                  <a:cubicBezTo>
                    <a:pt x="49713" y="110588"/>
                    <a:pt x="52352" y="115294"/>
                    <a:pt x="47079" y="110588"/>
                  </a:cubicBezTo>
                  <a:cubicBezTo>
                    <a:pt x="47079" y="110588"/>
                    <a:pt x="47079" y="105883"/>
                    <a:pt x="47079" y="105883"/>
                  </a:cubicBezTo>
                  <a:cubicBezTo>
                    <a:pt x="44440" y="103527"/>
                    <a:pt x="41807" y="105883"/>
                    <a:pt x="39168" y="103527"/>
                  </a:cubicBezTo>
                  <a:cubicBezTo>
                    <a:pt x="36534" y="101177"/>
                    <a:pt x="39168" y="101177"/>
                    <a:pt x="39168" y="98822"/>
                  </a:cubicBezTo>
                  <a:cubicBezTo>
                    <a:pt x="39168" y="98822"/>
                    <a:pt x="36534" y="98822"/>
                    <a:pt x="36534" y="98822"/>
                  </a:cubicBezTo>
                  <a:cubicBezTo>
                    <a:pt x="36534" y="96472"/>
                    <a:pt x="39168" y="96472"/>
                    <a:pt x="39168" y="94116"/>
                  </a:cubicBezTo>
                  <a:cubicBezTo>
                    <a:pt x="39168" y="94116"/>
                    <a:pt x="36534" y="94116"/>
                    <a:pt x="36534" y="91766"/>
                  </a:cubicBezTo>
                  <a:cubicBezTo>
                    <a:pt x="36534" y="89411"/>
                    <a:pt x="41807" y="89411"/>
                    <a:pt x="41807" y="87061"/>
                  </a:cubicBezTo>
                  <a:cubicBezTo>
                    <a:pt x="41807" y="84705"/>
                    <a:pt x="39168" y="84705"/>
                    <a:pt x="39168" y="84705"/>
                  </a:cubicBezTo>
                  <a:cubicBezTo>
                    <a:pt x="39168" y="87061"/>
                    <a:pt x="36534" y="80000"/>
                    <a:pt x="39168" y="82355"/>
                  </a:cubicBezTo>
                  <a:cubicBezTo>
                    <a:pt x="39168" y="82355"/>
                    <a:pt x="39168" y="80000"/>
                    <a:pt x="39168" y="80000"/>
                  </a:cubicBezTo>
                  <a:cubicBezTo>
                    <a:pt x="36534" y="77644"/>
                    <a:pt x="33895" y="77644"/>
                    <a:pt x="31256" y="77644"/>
                  </a:cubicBezTo>
                  <a:cubicBezTo>
                    <a:pt x="28623" y="75294"/>
                    <a:pt x="31256" y="75294"/>
                    <a:pt x="31256" y="72938"/>
                  </a:cubicBezTo>
                  <a:cubicBezTo>
                    <a:pt x="31256" y="72938"/>
                    <a:pt x="25983" y="70588"/>
                    <a:pt x="23350" y="68233"/>
                  </a:cubicBezTo>
                  <a:cubicBezTo>
                    <a:pt x="20711" y="65883"/>
                    <a:pt x="20711" y="65883"/>
                    <a:pt x="15438" y="65883"/>
                  </a:cubicBezTo>
                  <a:cubicBezTo>
                    <a:pt x="15438" y="65883"/>
                    <a:pt x="12799" y="65883"/>
                    <a:pt x="12799" y="65883"/>
                  </a:cubicBezTo>
                  <a:cubicBezTo>
                    <a:pt x="10166" y="65883"/>
                    <a:pt x="12799" y="68233"/>
                    <a:pt x="10166" y="68233"/>
                  </a:cubicBezTo>
                  <a:cubicBezTo>
                    <a:pt x="4893" y="68233"/>
                    <a:pt x="7527" y="63527"/>
                    <a:pt x="4893" y="61177"/>
                  </a:cubicBezTo>
                  <a:cubicBezTo>
                    <a:pt x="2254" y="58822"/>
                    <a:pt x="-3017" y="61177"/>
                    <a:pt x="2254" y="54116"/>
                  </a:cubicBezTo>
                  <a:cubicBezTo>
                    <a:pt x="2254" y="54116"/>
                    <a:pt x="2254" y="51766"/>
                    <a:pt x="4893" y="51766"/>
                  </a:cubicBezTo>
                  <a:cubicBezTo>
                    <a:pt x="4893" y="51766"/>
                    <a:pt x="4893" y="51766"/>
                    <a:pt x="7527" y="51766"/>
                  </a:cubicBezTo>
                  <a:cubicBezTo>
                    <a:pt x="10166" y="49411"/>
                    <a:pt x="7527" y="44705"/>
                    <a:pt x="10166" y="42355"/>
                  </a:cubicBezTo>
                  <a:cubicBezTo>
                    <a:pt x="10166" y="40000"/>
                    <a:pt x="15438" y="42355"/>
                    <a:pt x="15438" y="40000"/>
                  </a:cubicBezTo>
                  <a:cubicBezTo>
                    <a:pt x="18078" y="35294"/>
                    <a:pt x="12799" y="35294"/>
                    <a:pt x="12799" y="32938"/>
                  </a:cubicBezTo>
                  <a:cubicBezTo>
                    <a:pt x="7527" y="30588"/>
                    <a:pt x="10166" y="28233"/>
                    <a:pt x="7527" y="25883"/>
                  </a:cubicBezTo>
                  <a:cubicBezTo>
                    <a:pt x="12799" y="25883"/>
                    <a:pt x="7527" y="18822"/>
                    <a:pt x="10166" y="16472"/>
                  </a:cubicBezTo>
                  <a:cubicBezTo>
                    <a:pt x="10166" y="14116"/>
                    <a:pt x="18078" y="14116"/>
                    <a:pt x="20711" y="14116"/>
                  </a:cubicBezTo>
                  <a:cubicBezTo>
                    <a:pt x="23350" y="11766"/>
                    <a:pt x="23350" y="7061"/>
                    <a:pt x="25983" y="7061"/>
                  </a:cubicBezTo>
                  <a:cubicBezTo>
                    <a:pt x="25983" y="7061"/>
                    <a:pt x="28623" y="7061"/>
                    <a:pt x="28623" y="7061"/>
                  </a:cubicBezTo>
                  <a:cubicBezTo>
                    <a:pt x="33895" y="4705"/>
                    <a:pt x="31256" y="7061"/>
                    <a:pt x="33895" y="7061"/>
                  </a:cubicBezTo>
                  <a:cubicBezTo>
                    <a:pt x="39168" y="7061"/>
                    <a:pt x="41807" y="4705"/>
                    <a:pt x="44440" y="4705"/>
                  </a:cubicBezTo>
                  <a:cubicBezTo>
                    <a:pt x="47079" y="4705"/>
                    <a:pt x="44440" y="7061"/>
                    <a:pt x="49713" y="7061"/>
                  </a:cubicBezTo>
                  <a:cubicBezTo>
                    <a:pt x="52352" y="4705"/>
                    <a:pt x="52352" y="2355"/>
                    <a:pt x="54991" y="2355"/>
                  </a:cubicBezTo>
                  <a:cubicBezTo>
                    <a:pt x="54991" y="2355"/>
                    <a:pt x="57624" y="4705"/>
                    <a:pt x="57624" y="4705"/>
                  </a:cubicBezTo>
                  <a:cubicBezTo>
                    <a:pt x="60263" y="4705"/>
                    <a:pt x="60263" y="4705"/>
                    <a:pt x="60263" y="4705"/>
                  </a:cubicBezTo>
                  <a:cubicBezTo>
                    <a:pt x="60263" y="4705"/>
                    <a:pt x="68175" y="2355"/>
                    <a:pt x="65536" y="4705"/>
                  </a:cubicBezTo>
                  <a:cubicBezTo>
                    <a:pt x="68175" y="4705"/>
                    <a:pt x="68175" y="0"/>
                    <a:pt x="68175" y="0"/>
                  </a:cubicBezTo>
                  <a:cubicBezTo>
                    <a:pt x="70808" y="0"/>
                    <a:pt x="68175" y="2355"/>
                    <a:pt x="73448" y="2355"/>
                  </a:cubicBezTo>
                  <a:cubicBezTo>
                    <a:pt x="73448" y="2355"/>
                    <a:pt x="76081" y="0"/>
                    <a:pt x="78720" y="0"/>
                  </a:cubicBezTo>
                  <a:cubicBezTo>
                    <a:pt x="81353" y="0"/>
                    <a:pt x="83993" y="2355"/>
                    <a:pt x="86632" y="2355"/>
                  </a:cubicBezTo>
                  <a:cubicBezTo>
                    <a:pt x="91904" y="2355"/>
                    <a:pt x="94538" y="2355"/>
                    <a:pt x="99810" y="23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32" name="Shape 2632"/>
            <p:cNvSpPr/>
            <p:nvPr/>
          </p:nvSpPr>
          <p:spPr>
            <a:xfrm>
              <a:off x="4089444" y="5494810"/>
              <a:ext cx="1889015" cy="2158888"/>
            </a:xfrm>
            <a:custGeom>
              <a:avLst/>
              <a:gdLst/>
              <a:ahLst/>
              <a:cxnLst/>
              <a:rect l="0" t="0" r="0" b="0"/>
              <a:pathLst>
                <a:path w="120000" h="120000" extrusionOk="0">
                  <a:moveTo>
                    <a:pt x="10390" y="115122"/>
                  </a:moveTo>
                  <a:cubicBezTo>
                    <a:pt x="12010" y="113709"/>
                    <a:pt x="10390" y="112295"/>
                    <a:pt x="10390" y="112295"/>
                  </a:cubicBezTo>
                  <a:cubicBezTo>
                    <a:pt x="8769" y="112295"/>
                    <a:pt x="8769" y="115122"/>
                    <a:pt x="10390" y="115122"/>
                  </a:cubicBezTo>
                  <a:close/>
                  <a:moveTo>
                    <a:pt x="83294" y="9038"/>
                  </a:moveTo>
                  <a:cubicBezTo>
                    <a:pt x="81674" y="10452"/>
                    <a:pt x="83294" y="14698"/>
                    <a:pt x="84914" y="17525"/>
                  </a:cubicBezTo>
                  <a:cubicBezTo>
                    <a:pt x="84914" y="17525"/>
                    <a:pt x="86534" y="18939"/>
                    <a:pt x="86534" y="20352"/>
                  </a:cubicBezTo>
                  <a:cubicBezTo>
                    <a:pt x="88154" y="21772"/>
                    <a:pt x="88154" y="23185"/>
                    <a:pt x="89774" y="24599"/>
                  </a:cubicBezTo>
                  <a:cubicBezTo>
                    <a:pt x="89774" y="26012"/>
                    <a:pt x="89774" y="26012"/>
                    <a:pt x="89774" y="26012"/>
                  </a:cubicBezTo>
                  <a:cubicBezTo>
                    <a:pt x="89774" y="28839"/>
                    <a:pt x="89774" y="27426"/>
                    <a:pt x="91395" y="28839"/>
                  </a:cubicBezTo>
                  <a:cubicBezTo>
                    <a:pt x="91395" y="28839"/>
                    <a:pt x="93015" y="28839"/>
                    <a:pt x="93015" y="28839"/>
                  </a:cubicBezTo>
                  <a:cubicBezTo>
                    <a:pt x="94635" y="28839"/>
                    <a:pt x="94635" y="30259"/>
                    <a:pt x="96255" y="30259"/>
                  </a:cubicBezTo>
                  <a:cubicBezTo>
                    <a:pt x="97875" y="30259"/>
                    <a:pt x="99495" y="27426"/>
                    <a:pt x="102735" y="27426"/>
                  </a:cubicBezTo>
                  <a:cubicBezTo>
                    <a:pt x="102735" y="28839"/>
                    <a:pt x="102735" y="30259"/>
                    <a:pt x="102735" y="30259"/>
                  </a:cubicBezTo>
                  <a:cubicBezTo>
                    <a:pt x="104355" y="30259"/>
                    <a:pt x="104355" y="30259"/>
                    <a:pt x="104355" y="28839"/>
                  </a:cubicBezTo>
                  <a:cubicBezTo>
                    <a:pt x="105975" y="28839"/>
                    <a:pt x="104355" y="28839"/>
                    <a:pt x="107596" y="27426"/>
                  </a:cubicBezTo>
                  <a:cubicBezTo>
                    <a:pt x="107596" y="27426"/>
                    <a:pt x="109216" y="28839"/>
                    <a:pt x="109216" y="28839"/>
                  </a:cubicBezTo>
                  <a:cubicBezTo>
                    <a:pt x="112456" y="30259"/>
                    <a:pt x="112456" y="31672"/>
                    <a:pt x="114076" y="33086"/>
                  </a:cubicBezTo>
                  <a:cubicBezTo>
                    <a:pt x="114076" y="34499"/>
                    <a:pt x="115696" y="35913"/>
                    <a:pt x="115696" y="37326"/>
                  </a:cubicBezTo>
                  <a:cubicBezTo>
                    <a:pt x="115696" y="40159"/>
                    <a:pt x="115696" y="38746"/>
                    <a:pt x="117316" y="40159"/>
                  </a:cubicBezTo>
                  <a:cubicBezTo>
                    <a:pt x="120556" y="41573"/>
                    <a:pt x="120556" y="44400"/>
                    <a:pt x="118936" y="45813"/>
                  </a:cubicBezTo>
                  <a:cubicBezTo>
                    <a:pt x="117316" y="47232"/>
                    <a:pt x="112456" y="47232"/>
                    <a:pt x="112456" y="50060"/>
                  </a:cubicBezTo>
                  <a:cubicBezTo>
                    <a:pt x="110836" y="51473"/>
                    <a:pt x="112456" y="54300"/>
                    <a:pt x="110836" y="55719"/>
                  </a:cubicBezTo>
                  <a:cubicBezTo>
                    <a:pt x="110836" y="55719"/>
                    <a:pt x="112456" y="57133"/>
                    <a:pt x="110836" y="57133"/>
                  </a:cubicBezTo>
                  <a:cubicBezTo>
                    <a:pt x="110836" y="58547"/>
                    <a:pt x="110836" y="57133"/>
                    <a:pt x="109216" y="57133"/>
                  </a:cubicBezTo>
                  <a:cubicBezTo>
                    <a:pt x="107596" y="57133"/>
                    <a:pt x="104355" y="58547"/>
                    <a:pt x="104355" y="59960"/>
                  </a:cubicBezTo>
                  <a:cubicBezTo>
                    <a:pt x="104355" y="62787"/>
                    <a:pt x="105975" y="61374"/>
                    <a:pt x="104355" y="62787"/>
                  </a:cubicBezTo>
                  <a:cubicBezTo>
                    <a:pt x="102735" y="64201"/>
                    <a:pt x="99495" y="64201"/>
                    <a:pt x="97875" y="65620"/>
                  </a:cubicBezTo>
                  <a:cubicBezTo>
                    <a:pt x="97875" y="67033"/>
                    <a:pt x="96255" y="68447"/>
                    <a:pt x="94635" y="67033"/>
                  </a:cubicBezTo>
                  <a:cubicBezTo>
                    <a:pt x="93015" y="67033"/>
                    <a:pt x="93015" y="65620"/>
                    <a:pt x="93015" y="64201"/>
                  </a:cubicBezTo>
                  <a:cubicBezTo>
                    <a:pt x="91395" y="62787"/>
                    <a:pt x="88154" y="62787"/>
                    <a:pt x="86534" y="64201"/>
                  </a:cubicBezTo>
                  <a:cubicBezTo>
                    <a:pt x="88154" y="62787"/>
                    <a:pt x="91395" y="64201"/>
                    <a:pt x="91395" y="61374"/>
                  </a:cubicBezTo>
                  <a:cubicBezTo>
                    <a:pt x="88154" y="61374"/>
                    <a:pt x="84914" y="62787"/>
                    <a:pt x="83294" y="64201"/>
                  </a:cubicBezTo>
                  <a:cubicBezTo>
                    <a:pt x="81674" y="65620"/>
                    <a:pt x="81674" y="67033"/>
                    <a:pt x="80054" y="67033"/>
                  </a:cubicBezTo>
                  <a:cubicBezTo>
                    <a:pt x="78434" y="68447"/>
                    <a:pt x="76814" y="68447"/>
                    <a:pt x="76814" y="69861"/>
                  </a:cubicBezTo>
                  <a:cubicBezTo>
                    <a:pt x="80054" y="69861"/>
                    <a:pt x="81674" y="64201"/>
                    <a:pt x="84914" y="64201"/>
                  </a:cubicBezTo>
                  <a:cubicBezTo>
                    <a:pt x="83294" y="67033"/>
                    <a:pt x="78434" y="69861"/>
                    <a:pt x="75194" y="71274"/>
                  </a:cubicBezTo>
                  <a:cubicBezTo>
                    <a:pt x="71953" y="72688"/>
                    <a:pt x="71953" y="74107"/>
                    <a:pt x="70333" y="75520"/>
                  </a:cubicBezTo>
                  <a:cubicBezTo>
                    <a:pt x="68713" y="76934"/>
                    <a:pt x="67093" y="75520"/>
                    <a:pt x="65473" y="75520"/>
                  </a:cubicBezTo>
                  <a:cubicBezTo>
                    <a:pt x="62233" y="76934"/>
                    <a:pt x="58993" y="79761"/>
                    <a:pt x="57372" y="82594"/>
                  </a:cubicBezTo>
                  <a:cubicBezTo>
                    <a:pt x="57372" y="82594"/>
                    <a:pt x="55752" y="85421"/>
                    <a:pt x="54132" y="85421"/>
                  </a:cubicBezTo>
                  <a:cubicBezTo>
                    <a:pt x="54132" y="85421"/>
                    <a:pt x="54132" y="84007"/>
                    <a:pt x="55752" y="84007"/>
                  </a:cubicBezTo>
                  <a:cubicBezTo>
                    <a:pt x="50892" y="82594"/>
                    <a:pt x="54132" y="86834"/>
                    <a:pt x="54132" y="86834"/>
                  </a:cubicBezTo>
                  <a:cubicBezTo>
                    <a:pt x="55752" y="88248"/>
                    <a:pt x="54132" y="91081"/>
                    <a:pt x="52512" y="91081"/>
                  </a:cubicBezTo>
                  <a:cubicBezTo>
                    <a:pt x="52512" y="91081"/>
                    <a:pt x="52512" y="91081"/>
                    <a:pt x="52512" y="89662"/>
                  </a:cubicBezTo>
                  <a:cubicBezTo>
                    <a:pt x="50892" y="91081"/>
                    <a:pt x="52512" y="92494"/>
                    <a:pt x="52512" y="93908"/>
                  </a:cubicBezTo>
                  <a:cubicBezTo>
                    <a:pt x="52512" y="92494"/>
                    <a:pt x="50892" y="93908"/>
                    <a:pt x="50892" y="93908"/>
                  </a:cubicBezTo>
                  <a:cubicBezTo>
                    <a:pt x="50892" y="93908"/>
                    <a:pt x="49272" y="96735"/>
                    <a:pt x="49272" y="96735"/>
                  </a:cubicBezTo>
                  <a:cubicBezTo>
                    <a:pt x="49272" y="98149"/>
                    <a:pt x="50892" y="96735"/>
                    <a:pt x="52512" y="98149"/>
                  </a:cubicBezTo>
                  <a:cubicBezTo>
                    <a:pt x="54132" y="99568"/>
                    <a:pt x="52512" y="102395"/>
                    <a:pt x="52512" y="103808"/>
                  </a:cubicBezTo>
                  <a:cubicBezTo>
                    <a:pt x="52512" y="103808"/>
                    <a:pt x="52512" y="103808"/>
                    <a:pt x="52512" y="102395"/>
                  </a:cubicBezTo>
                  <a:cubicBezTo>
                    <a:pt x="50892" y="103808"/>
                    <a:pt x="52512" y="103808"/>
                    <a:pt x="52512" y="105222"/>
                  </a:cubicBezTo>
                  <a:cubicBezTo>
                    <a:pt x="52512" y="106636"/>
                    <a:pt x="52512" y="108055"/>
                    <a:pt x="54132" y="109468"/>
                  </a:cubicBezTo>
                  <a:cubicBezTo>
                    <a:pt x="55752" y="112295"/>
                    <a:pt x="58993" y="113709"/>
                    <a:pt x="57372" y="115122"/>
                  </a:cubicBezTo>
                  <a:cubicBezTo>
                    <a:pt x="55752" y="116542"/>
                    <a:pt x="52512" y="115122"/>
                    <a:pt x="50892" y="115122"/>
                  </a:cubicBezTo>
                  <a:cubicBezTo>
                    <a:pt x="50892" y="113709"/>
                    <a:pt x="50892" y="113709"/>
                    <a:pt x="49272" y="113709"/>
                  </a:cubicBezTo>
                  <a:cubicBezTo>
                    <a:pt x="47652" y="113709"/>
                    <a:pt x="44412" y="113709"/>
                    <a:pt x="44412" y="115122"/>
                  </a:cubicBezTo>
                  <a:cubicBezTo>
                    <a:pt x="42792" y="115122"/>
                    <a:pt x="42792" y="115122"/>
                    <a:pt x="41171" y="116542"/>
                  </a:cubicBezTo>
                  <a:cubicBezTo>
                    <a:pt x="41171" y="116542"/>
                    <a:pt x="39551" y="115122"/>
                    <a:pt x="37931" y="116542"/>
                  </a:cubicBezTo>
                  <a:cubicBezTo>
                    <a:pt x="36311" y="116542"/>
                    <a:pt x="34691" y="117955"/>
                    <a:pt x="36311" y="119369"/>
                  </a:cubicBezTo>
                  <a:cubicBezTo>
                    <a:pt x="34691" y="119369"/>
                    <a:pt x="33071" y="119369"/>
                    <a:pt x="33071" y="119369"/>
                  </a:cubicBezTo>
                  <a:cubicBezTo>
                    <a:pt x="31451" y="119369"/>
                    <a:pt x="31451" y="120782"/>
                    <a:pt x="29831" y="119369"/>
                  </a:cubicBezTo>
                  <a:cubicBezTo>
                    <a:pt x="28211" y="119369"/>
                    <a:pt x="28211" y="117955"/>
                    <a:pt x="26591" y="116542"/>
                  </a:cubicBezTo>
                  <a:cubicBezTo>
                    <a:pt x="26591" y="116542"/>
                    <a:pt x="23350" y="115122"/>
                    <a:pt x="21730" y="115122"/>
                  </a:cubicBezTo>
                  <a:cubicBezTo>
                    <a:pt x="21730" y="115122"/>
                    <a:pt x="16870" y="115122"/>
                    <a:pt x="16870" y="116542"/>
                  </a:cubicBezTo>
                  <a:cubicBezTo>
                    <a:pt x="15250" y="116542"/>
                    <a:pt x="15250" y="117955"/>
                    <a:pt x="13630" y="117955"/>
                  </a:cubicBezTo>
                  <a:cubicBezTo>
                    <a:pt x="10390" y="119369"/>
                    <a:pt x="10390" y="116542"/>
                    <a:pt x="8769" y="115122"/>
                  </a:cubicBezTo>
                  <a:cubicBezTo>
                    <a:pt x="7149" y="113709"/>
                    <a:pt x="669" y="113709"/>
                    <a:pt x="669" y="112295"/>
                  </a:cubicBezTo>
                  <a:cubicBezTo>
                    <a:pt x="-950" y="108055"/>
                    <a:pt x="7149" y="109468"/>
                    <a:pt x="8769" y="109468"/>
                  </a:cubicBezTo>
                  <a:cubicBezTo>
                    <a:pt x="10390" y="108055"/>
                    <a:pt x="10390" y="106636"/>
                    <a:pt x="12010" y="105222"/>
                  </a:cubicBezTo>
                  <a:cubicBezTo>
                    <a:pt x="15250" y="103808"/>
                    <a:pt x="18490" y="106636"/>
                    <a:pt x="16870" y="102395"/>
                  </a:cubicBezTo>
                  <a:cubicBezTo>
                    <a:pt x="15250" y="100981"/>
                    <a:pt x="13630" y="102395"/>
                    <a:pt x="10390" y="100981"/>
                  </a:cubicBezTo>
                  <a:cubicBezTo>
                    <a:pt x="8769" y="100981"/>
                    <a:pt x="8769" y="100981"/>
                    <a:pt x="8769" y="99568"/>
                  </a:cubicBezTo>
                  <a:cubicBezTo>
                    <a:pt x="8769" y="99568"/>
                    <a:pt x="7149" y="98149"/>
                    <a:pt x="7149" y="98149"/>
                  </a:cubicBezTo>
                  <a:cubicBezTo>
                    <a:pt x="7149" y="95321"/>
                    <a:pt x="10390" y="96735"/>
                    <a:pt x="10390" y="95321"/>
                  </a:cubicBezTo>
                  <a:cubicBezTo>
                    <a:pt x="10390" y="93908"/>
                    <a:pt x="10390" y="92494"/>
                    <a:pt x="10390" y="91081"/>
                  </a:cubicBezTo>
                  <a:cubicBezTo>
                    <a:pt x="10390" y="91081"/>
                    <a:pt x="10390" y="91081"/>
                    <a:pt x="12010" y="91081"/>
                  </a:cubicBezTo>
                  <a:cubicBezTo>
                    <a:pt x="12010" y="89662"/>
                    <a:pt x="10390" y="89662"/>
                    <a:pt x="10390" y="89662"/>
                  </a:cubicBezTo>
                  <a:cubicBezTo>
                    <a:pt x="10390" y="88248"/>
                    <a:pt x="10390" y="86834"/>
                    <a:pt x="10390" y="86834"/>
                  </a:cubicBezTo>
                  <a:cubicBezTo>
                    <a:pt x="8769" y="85421"/>
                    <a:pt x="10390" y="85421"/>
                    <a:pt x="8769" y="84007"/>
                  </a:cubicBezTo>
                  <a:cubicBezTo>
                    <a:pt x="7149" y="82594"/>
                    <a:pt x="3909" y="84007"/>
                    <a:pt x="2289" y="81175"/>
                  </a:cubicBezTo>
                  <a:cubicBezTo>
                    <a:pt x="669" y="79761"/>
                    <a:pt x="-950" y="76934"/>
                    <a:pt x="669" y="75520"/>
                  </a:cubicBezTo>
                  <a:cubicBezTo>
                    <a:pt x="2289" y="74107"/>
                    <a:pt x="3909" y="74107"/>
                    <a:pt x="3909" y="74107"/>
                  </a:cubicBezTo>
                  <a:cubicBezTo>
                    <a:pt x="5529" y="74107"/>
                    <a:pt x="3909" y="72688"/>
                    <a:pt x="3909" y="71274"/>
                  </a:cubicBezTo>
                  <a:cubicBezTo>
                    <a:pt x="5529" y="69861"/>
                    <a:pt x="5529" y="71274"/>
                    <a:pt x="7149" y="71274"/>
                  </a:cubicBezTo>
                  <a:cubicBezTo>
                    <a:pt x="7149" y="71274"/>
                    <a:pt x="7149" y="71274"/>
                    <a:pt x="7149" y="71274"/>
                  </a:cubicBezTo>
                  <a:cubicBezTo>
                    <a:pt x="8769" y="71274"/>
                    <a:pt x="8769" y="71274"/>
                    <a:pt x="8769" y="71274"/>
                  </a:cubicBezTo>
                  <a:cubicBezTo>
                    <a:pt x="13630" y="69861"/>
                    <a:pt x="15250" y="71274"/>
                    <a:pt x="18490" y="71274"/>
                  </a:cubicBezTo>
                  <a:cubicBezTo>
                    <a:pt x="18490" y="71274"/>
                    <a:pt x="18490" y="72688"/>
                    <a:pt x="20110" y="71274"/>
                  </a:cubicBezTo>
                  <a:cubicBezTo>
                    <a:pt x="20110" y="71274"/>
                    <a:pt x="20110" y="71274"/>
                    <a:pt x="20110" y="71274"/>
                  </a:cubicBezTo>
                  <a:cubicBezTo>
                    <a:pt x="21730" y="69861"/>
                    <a:pt x="20110" y="69861"/>
                    <a:pt x="21730" y="69861"/>
                  </a:cubicBezTo>
                  <a:cubicBezTo>
                    <a:pt x="24970" y="68447"/>
                    <a:pt x="29831" y="71274"/>
                    <a:pt x="33071" y="69861"/>
                  </a:cubicBezTo>
                  <a:cubicBezTo>
                    <a:pt x="41171" y="68447"/>
                    <a:pt x="33071" y="64201"/>
                    <a:pt x="36311" y="61374"/>
                  </a:cubicBezTo>
                  <a:cubicBezTo>
                    <a:pt x="37931" y="59960"/>
                    <a:pt x="39551" y="61374"/>
                    <a:pt x="42792" y="61374"/>
                  </a:cubicBezTo>
                  <a:cubicBezTo>
                    <a:pt x="44412" y="59960"/>
                    <a:pt x="44412" y="58547"/>
                    <a:pt x="46032" y="58547"/>
                  </a:cubicBezTo>
                  <a:cubicBezTo>
                    <a:pt x="47652" y="57133"/>
                    <a:pt x="49272" y="58547"/>
                    <a:pt x="49272" y="57133"/>
                  </a:cubicBezTo>
                  <a:cubicBezTo>
                    <a:pt x="52512" y="57133"/>
                    <a:pt x="50892" y="55719"/>
                    <a:pt x="50892" y="52887"/>
                  </a:cubicBezTo>
                  <a:cubicBezTo>
                    <a:pt x="52512" y="50060"/>
                    <a:pt x="54132" y="52887"/>
                    <a:pt x="57372" y="52887"/>
                  </a:cubicBezTo>
                  <a:cubicBezTo>
                    <a:pt x="57372" y="51473"/>
                    <a:pt x="57372" y="51473"/>
                    <a:pt x="58993" y="50060"/>
                  </a:cubicBezTo>
                  <a:cubicBezTo>
                    <a:pt x="58993" y="50060"/>
                    <a:pt x="60613" y="50060"/>
                    <a:pt x="60613" y="48646"/>
                  </a:cubicBezTo>
                  <a:cubicBezTo>
                    <a:pt x="62233" y="48646"/>
                    <a:pt x="67093" y="44400"/>
                    <a:pt x="67093" y="42986"/>
                  </a:cubicBezTo>
                  <a:cubicBezTo>
                    <a:pt x="67093" y="41573"/>
                    <a:pt x="63853" y="41573"/>
                    <a:pt x="62233" y="40159"/>
                  </a:cubicBezTo>
                  <a:cubicBezTo>
                    <a:pt x="60613" y="38746"/>
                    <a:pt x="60613" y="41573"/>
                    <a:pt x="60613" y="38746"/>
                  </a:cubicBezTo>
                  <a:cubicBezTo>
                    <a:pt x="60613" y="38746"/>
                    <a:pt x="62233" y="37326"/>
                    <a:pt x="62233" y="37326"/>
                  </a:cubicBezTo>
                  <a:cubicBezTo>
                    <a:pt x="63853" y="35913"/>
                    <a:pt x="65473" y="35913"/>
                    <a:pt x="62233" y="34499"/>
                  </a:cubicBezTo>
                  <a:cubicBezTo>
                    <a:pt x="62233" y="34499"/>
                    <a:pt x="58993" y="34499"/>
                    <a:pt x="58993" y="34499"/>
                  </a:cubicBezTo>
                  <a:cubicBezTo>
                    <a:pt x="58993" y="34499"/>
                    <a:pt x="57372" y="33086"/>
                    <a:pt x="57372" y="33086"/>
                  </a:cubicBezTo>
                  <a:cubicBezTo>
                    <a:pt x="57372" y="33086"/>
                    <a:pt x="54132" y="31672"/>
                    <a:pt x="54132" y="31672"/>
                  </a:cubicBezTo>
                  <a:cubicBezTo>
                    <a:pt x="54132" y="30259"/>
                    <a:pt x="55752" y="30259"/>
                    <a:pt x="55752" y="30259"/>
                  </a:cubicBezTo>
                  <a:cubicBezTo>
                    <a:pt x="54132" y="26012"/>
                    <a:pt x="54132" y="21772"/>
                    <a:pt x="52512" y="17525"/>
                  </a:cubicBezTo>
                  <a:cubicBezTo>
                    <a:pt x="50892" y="14698"/>
                    <a:pt x="49272" y="14698"/>
                    <a:pt x="49272" y="11865"/>
                  </a:cubicBezTo>
                  <a:cubicBezTo>
                    <a:pt x="49272" y="11865"/>
                    <a:pt x="50892" y="9038"/>
                    <a:pt x="50892" y="9038"/>
                  </a:cubicBezTo>
                  <a:cubicBezTo>
                    <a:pt x="50892" y="6211"/>
                    <a:pt x="52512" y="3379"/>
                    <a:pt x="54132" y="1965"/>
                  </a:cubicBezTo>
                  <a:cubicBezTo>
                    <a:pt x="54132" y="1965"/>
                    <a:pt x="55752" y="3379"/>
                    <a:pt x="55752" y="3379"/>
                  </a:cubicBezTo>
                  <a:cubicBezTo>
                    <a:pt x="57372" y="3379"/>
                    <a:pt x="57372" y="1965"/>
                    <a:pt x="57372" y="1965"/>
                  </a:cubicBezTo>
                  <a:cubicBezTo>
                    <a:pt x="58993" y="1965"/>
                    <a:pt x="58993" y="551"/>
                    <a:pt x="60613" y="551"/>
                  </a:cubicBezTo>
                  <a:cubicBezTo>
                    <a:pt x="65473" y="-861"/>
                    <a:pt x="63853" y="551"/>
                    <a:pt x="67093" y="3379"/>
                  </a:cubicBezTo>
                  <a:cubicBezTo>
                    <a:pt x="68713" y="6211"/>
                    <a:pt x="67093" y="4798"/>
                    <a:pt x="70333" y="4798"/>
                  </a:cubicBezTo>
                  <a:cubicBezTo>
                    <a:pt x="71953" y="4798"/>
                    <a:pt x="70333" y="3379"/>
                    <a:pt x="71953" y="3379"/>
                  </a:cubicBezTo>
                  <a:cubicBezTo>
                    <a:pt x="73573" y="3379"/>
                    <a:pt x="73573" y="3379"/>
                    <a:pt x="75194" y="3379"/>
                  </a:cubicBezTo>
                  <a:cubicBezTo>
                    <a:pt x="75194" y="3379"/>
                    <a:pt x="75194" y="4798"/>
                    <a:pt x="75194" y="4798"/>
                  </a:cubicBezTo>
                  <a:cubicBezTo>
                    <a:pt x="75194" y="4798"/>
                    <a:pt x="75194" y="4798"/>
                    <a:pt x="75194" y="4798"/>
                  </a:cubicBezTo>
                  <a:cubicBezTo>
                    <a:pt x="75194" y="4798"/>
                    <a:pt x="76814" y="4798"/>
                    <a:pt x="76814" y="4798"/>
                  </a:cubicBezTo>
                  <a:cubicBezTo>
                    <a:pt x="78434" y="6211"/>
                    <a:pt x="80054" y="7625"/>
                    <a:pt x="83294" y="90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33" name="Shape 2633"/>
            <p:cNvSpPr/>
            <p:nvPr/>
          </p:nvSpPr>
          <p:spPr>
            <a:xfrm>
              <a:off x="3937453" y="1742900"/>
              <a:ext cx="1247481" cy="1000093"/>
            </a:xfrm>
            <a:custGeom>
              <a:avLst/>
              <a:gdLst/>
              <a:ahLst/>
              <a:cxnLst/>
              <a:rect l="0" t="0" r="0" b="0"/>
              <a:pathLst>
                <a:path w="120000" h="120000" extrusionOk="0">
                  <a:moveTo>
                    <a:pt x="116526" y="39549"/>
                  </a:moveTo>
                  <a:cubicBezTo>
                    <a:pt x="118982" y="45633"/>
                    <a:pt x="114070" y="42591"/>
                    <a:pt x="114070" y="45633"/>
                  </a:cubicBezTo>
                  <a:cubicBezTo>
                    <a:pt x="114070" y="42591"/>
                    <a:pt x="114070" y="51718"/>
                    <a:pt x="114070" y="48676"/>
                  </a:cubicBezTo>
                  <a:cubicBezTo>
                    <a:pt x="114070" y="51718"/>
                    <a:pt x="114070" y="51718"/>
                    <a:pt x="114070" y="51718"/>
                  </a:cubicBezTo>
                  <a:cubicBezTo>
                    <a:pt x="116526" y="54760"/>
                    <a:pt x="116526" y="60845"/>
                    <a:pt x="116526" y="60845"/>
                  </a:cubicBezTo>
                  <a:cubicBezTo>
                    <a:pt x="116526" y="63887"/>
                    <a:pt x="118982" y="60845"/>
                    <a:pt x="118982" y="63887"/>
                  </a:cubicBezTo>
                  <a:cubicBezTo>
                    <a:pt x="121438" y="66929"/>
                    <a:pt x="118982" y="69971"/>
                    <a:pt x="116526" y="73014"/>
                  </a:cubicBezTo>
                  <a:cubicBezTo>
                    <a:pt x="116526" y="76056"/>
                    <a:pt x="114070" y="73014"/>
                    <a:pt x="114070" y="76056"/>
                  </a:cubicBezTo>
                  <a:cubicBezTo>
                    <a:pt x="114070" y="76056"/>
                    <a:pt x="114070" y="76056"/>
                    <a:pt x="114070" y="76056"/>
                  </a:cubicBezTo>
                  <a:cubicBezTo>
                    <a:pt x="114070" y="79098"/>
                    <a:pt x="114070" y="82140"/>
                    <a:pt x="114070" y="85183"/>
                  </a:cubicBezTo>
                  <a:cubicBezTo>
                    <a:pt x="111614" y="85183"/>
                    <a:pt x="111614" y="91267"/>
                    <a:pt x="109158" y="91267"/>
                  </a:cubicBezTo>
                  <a:cubicBezTo>
                    <a:pt x="109158" y="94309"/>
                    <a:pt x="104245" y="91267"/>
                    <a:pt x="101789" y="91267"/>
                  </a:cubicBezTo>
                  <a:cubicBezTo>
                    <a:pt x="96877" y="91267"/>
                    <a:pt x="91965" y="91267"/>
                    <a:pt x="91965" y="100394"/>
                  </a:cubicBezTo>
                  <a:cubicBezTo>
                    <a:pt x="89509" y="100394"/>
                    <a:pt x="91965" y="103436"/>
                    <a:pt x="91965" y="103436"/>
                  </a:cubicBezTo>
                  <a:cubicBezTo>
                    <a:pt x="89509" y="109521"/>
                    <a:pt x="89509" y="106478"/>
                    <a:pt x="87053" y="109521"/>
                  </a:cubicBezTo>
                  <a:cubicBezTo>
                    <a:pt x="84597" y="112563"/>
                    <a:pt x="87053" y="112563"/>
                    <a:pt x="84597" y="115605"/>
                  </a:cubicBezTo>
                  <a:cubicBezTo>
                    <a:pt x="84597" y="115605"/>
                    <a:pt x="79685" y="118647"/>
                    <a:pt x="79685" y="118647"/>
                  </a:cubicBezTo>
                  <a:cubicBezTo>
                    <a:pt x="77229" y="118647"/>
                    <a:pt x="79685" y="115605"/>
                    <a:pt x="79685" y="115605"/>
                  </a:cubicBezTo>
                  <a:cubicBezTo>
                    <a:pt x="74773" y="115605"/>
                    <a:pt x="77229" y="115605"/>
                    <a:pt x="74773" y="115605"/>
                  </a:cubicBezTo>
                  <a:cubicBezTo>
                    <a:pt x="69861" y="118647"/>
                    <a:pt x="67405" y="118647"/>
                    <a:pt x="64949" y="118647"/>
                  </a:cubicBezTo>
                  <a:cubicBezTo>
                    <a:pt x="62493" y="118647"/>
                    <a:pt x="60036" y="121690"/>
                    <a:pt x="57580" y="118647"/>
                  </a:cubicBezTo>
                  <a:cubicBezTo>
                    <a:pt x="57580" y="115605"/>
                    <a:pt x="60036" y="115605"/>
                    <a:pt x="60036" y="115605"/>
                  </a:cubicBezTo>
                  <a:cubicBezTo>
                    <a:pt x="60036" y="115605"/>
                    <a:pt x="62493" y="112563"/>
                    <a:pt x="62493" y="112563"/>
                  </a:cubicBezTo>
                  <a:cubicBezTo>
                    <a:pt x="62493" y="112563"/>
                    <a:pt x="62493" y="109521"/>
                    <a:pt x="60036" y="106478"/>
                  </a:cubicBezTo>
                  <a:cubicBezTo>
                    <a:pt x="60036" y="106478"/>
                    <a:pt x="57580" y="106478"/>
                    <a:pt x="57580" y="103436"/>
                  </a:cubicBezTo>
                  <a:cubicBezTo>
                    <a:pt x="57580" y="103436"/>
                    <a:pt x="57580" y="100394"/>
                    <a:pt x="55124" y="100394"/>
                  </a:cubicBezTo>
                  <a:cubicBezTo>
                    <a:pt x="55124" y="97352"/>
                    <a:pt x="50212" y="97352"/>
                    <a:pt x="50212" y="97352"/>
                  </a:cubicBezTo>
                  <a:cubicBezTo>
                    <a:pt x="47756" y="97352"/>
                    <a:pt x="47756" y="100394"/>
                    <a:pt x="47756" y="100394"/>
                  </a:cubicBezTo>
                  <a:cubicBezTo>
                    <a:pt x="45300" y="97352"/>
                    <a:pt x="45300" y="97352"/>
                    <a:pt x="45300" y="97352"/>
                  </a:cubicBezTo>
                  <a:cubicBezTo>
                    <a:pt x="42844" y="97352"/>
                    <a:pt x="33020" y="106478"/>
                    <a:pt x="30564" y="100394"/>
                  </a:cubicBezTo>
                  <a:cubicBezTo>
                    <a:pt x="30564" y="100394"/>
                    <a:pt x="33020" y="97352"/>
                    <a:pt x="33020" y="97352"/>
                  </a:cubicBezTo>
                  <a:cubicBezTo>
                    <a:pt x="33020" y="97352"/>
                    <a:pt x="30564" y="97352"/>
                    <a:pt x="30564" y="94309"/>
                  </a:cubicBezTo>
                  <a:cubicBezTo>
                    <a:pt x="30564" y="91267"/>
                    <a:pt x="28108" y="91267"/>
                    <a:pt x="28108" y="88225"/>
                  </a:cubicBezTo>
                  <a:cubicBezTo>
                    <a:pt x="28108" y="85183"/>
                    <a:pt x="28108" y="85183"/>
                    <a:pt x="28108" y="85183"/>
                  </a:cubicBezTo>
                  <a:cubicBezTo>
                    <a:pt x="28108" y="82140"/>
                    <a:pt x="23196" y="82140"/>
                    <a:pt x="23196" y="82140"/>
                  </a:cubicBezTo>
                  <a:cubicBezTo>
                    <a:pt x="18283" y="82140"/>
                    <a:pt x="20740" y="79098"/>
                    <a:pt x="18283" y="76056"/>
                  </a:cubicBezTo>
                  <a:cubicBezTo>
                    <a:pt x="18283" y="73014"/>
                    <a:pt x="15827" y="66929"/>
                    <a:pt x="13371" y="63887"/>
                  </a:cubicBezTo>
                  <a:cubicBezTo>
                    <a:pt x="13371" y="63887"/>
                    <a:pt x="8459" y="60845"/>
                    <a:pt x="8459" y="57802"/>
                  </a:cubicBezTo>
                  <a:cubicBezTo>
                    <a:pt x="8459" y="54760"/>
                    <a:pt x="10915" y="54760"/>
                    <a:pt x="8459" y="51718"/>
                  </a:cubicBezTo>
                  <a:cubicBezTo>
                    <a:pt x="8459" y="51718"/>
                    <a:pt x="8459" y="51718"/>
                    <a:pt x="8459" y="48676"/>
                  </a:cubicBezTo>
                  <a:cubicBezTo>
                    <a:pt x="6003" y="48676"/>
                    <a:pt x="8459" y="45633"/>
                    <a:pt x="8459" y="45633"/>
                  </a:cubicBezTo>
                  <a:cubicBezTo>
                    <a:pt x="6003" y="42591"/>
                    <a:pt x="6003" y="39549"/>
                    <a:pt x="6003" y="36507"/>
                  </a:cubicBezTo>
                  <a:cubicBezTo>
                    <a:pt x="3547" y="33464"/>
                    <a:pt x="3547" y="30422"/>
                    <a:pt x="1091" y="27380"/>
                  </a:cubicBezTo>
                  <a:cubicBezTo>
                    <a:pt x="1091" y="24338"/>
                    <a:pt x="-1364" y="21295"/>
                    <a:pt x="1091" y="21295"/>
                  </a:cubicBezTo>
                  <a:cubicBezTo>
                    <a:pt x="1091" y="15211"/>
                    <a:pt x="8459" y="18253"/>
                    <a:pt x="10915" y="15211"/>
                  </a:cubicBezTo>
                  <a:cubicBezTo>
                    <a:pt x="13371" y="12169"/>
                    <a:pt x="13371" y="3042"/>
                    <a:pt x="15827" y="0"/>
                  </a:cubicBezTo>
                  <a:cubicBezTo>
                    <a:pt x="15827" y="3042"/>
                    <a:pt x="18283" y="3042"/>
                    <a:pt x="23196" y="6084"/>
                  </a:cubicBezTo>
                  <a:cubicBezTo>
                    <a:pt x="25652" y="6084"/>
                    <a:pt x="28108" y="6084"/>
                    <a:pt x="30564" y="6084"/>
                  </a:cubicBezTo>
                  <a:cubicBezTo>
                    <a:pt x="33020" y="3042"/>
                    <a:pt x="33020" y="0"/>
                    <a:pt x="35476" y="0"/>
                  </a:cubicBezTo>
                  <a:cubicBezTo>
                    <a:pt x="37932" y="0"/>
                    <a:pt x="42844" y="6084"/>
                    <a:pt x="45300" y="6084"/>
                  </a:cubicBezTo>
                  <a:cubicBezTo>
                    <a:pt x="47756" y="6084"/>
                    <a:pt x="50212" y="6084"/>
                    <a:pt x="52668" y="6084"/>
                  </a:cubicBezTo>
                  <a:cubicBezTo>
                    <a:pt x="55124" y="6084"/>
                    <a:pt x="60036" y="9126"/>
                    <a:pt x="62493" y="12169"/>
                  </a:cubicBezTo>
                  <a:cubicBezTo>
                    <a:pt x="62493" y="12169"/>
                    <a:pt x="62493" y="12169"/>
                    <a:pt x="64949" y="12169"/>
                  </a:cubicBezTo>
                  <a:cubicBezTo>
                    <a:pt x="64949" y="12169"/>
                    <a:pt x="64949" y="15211"/>
                    <a:pt x="64949" y="15211"/>
                  </a:cubicBezTo>
                  <a:cubicBezTo>
                    <a:pt x="67405" y="15211"/>
                    <a:pt x="67405" y="12169"/>
                    <a:pt x="69861" y="12169"/>
                  </a:cubicBezTo>
                  <a:cubicBezTo>
                    <a:pt x="69861" y="15211"/>
                    <a:pt x="69861" y="15211"/>
                    <a:pt x="72317" y="15211"/>
                  </a:cubicBezTo>
                  <a:cubicBezTo>
                    <a:pt x="74773" y="18253"/>
                    <a:pt x="77229" y="15211"/>
                    <a:pt x="79685" y="15211"/>
                  </a:cubicBezTo>
                  <a:cubicBezTo>
                    <a:pt x="84597" y="15211"/>
                    <a:pt x="87053" y="15211"/>
                    <a:pt x="91965" y="15211"/>
                  </a:cubicBezTo>
                  <a:cubicBezTo>
                    <a:pt x="96877" y="12169"/>
                    <a:pt x="99333" y="12169"/>
                    <a:pt x="99333" y="18253"/>
                  </a:cubicBezTo>
                  <a:cubicBezTo>
                    <a:pt x="99333" y="21295"/>
                    <a:pt x="99333" y="21295"/>
                    <a:pt x="99333" y="24338"/>
                  </a:cubicBezTo>
                  <a:cubicBezTo>
                    <a:pt x="101789" y="27380"/>
                    <a:pt x="106702" y="30422"/>
                    <a:pt x="109158" y="33464"/>
                  </a:cubicBezTo>
                  <a:cubicBezTo>
                    <a:pt x="109158" y="33464"/>
                    <a:pt x="109158" y="30422"/>
                    <a:pt x="111614" y="33464"/>
                  </a:cubicBezTo>
                  <a:cubicBezTo>
                    <a:pt x="111614" y="33464"/>
                    <a:pt x="111614" y="36507"/>
                    <a:pt x="111614" y="36507"/>
                  </a:cubicBezTo>
                  <a:cubicBezTo>
                    <a:pt x="114070" y="39549"/>
                    <a:pt x="114070" y="42591"/>
                    <a:pt x="116526" y="3954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34" name="Shape 2634"/>
            <p:cNvSpPr/>
            <p:nvPr/>
          </p:nvSpPr>
          <p:spPr>
            <a:xfrm>
              <a:off x="6218517" y="2837144"/>
              <a:ext cx="1148515" cy="1537695"/>
            </a:xfrm>
            <a:custGeom>
              <a:avLst/>
              <a:gdLst/>
              <a:ahLst/>
              <a:cxnLst/>
              <a:rect l="0" t="0" r="0" b="0"/>
              <a:pathLst>
                <a:path w="120000" h="120000" extrusionOk="0">
                  <a:moveTo>
                    <a:pt x="61114" y="3965"/>
                  </a:moveTo>
                  <a:cubicBezTo>
                    <a:pt x="63774" y="5945"/>
                    <a:pt x="63774" y="3965"/>
                    <a:pt x="66428" y="3965"/>
                  </a:cubicBezTo>
                  <a:cubicBezTo>
                    <a:pt x="71741" y="3965"/>
                    <a:pt x="74401" y="5945"/>
                    <a:pt x="79715" y="7930"/>
                  </a:cubicBezTo>
                  <a:cubicBezTo>
                    <a:pt x="82374" y="7930"/>
                    <a:pt x="82374" y="7930"/>
                    <a:pt x="85028" y="5945"/>
                  </a:cubicBezTo>
                  <a:cubicBezTo>
                    <a:pt x="87688" y="5945"/>
                    <a:pt x="85028" y="3965"/>
                    <a:pt x="90342" y="5945"/>
                  </a:cubicBezTo>
                  <a:cubicBezTo>
                    <a:pt x="95655" y="9910"/>
                    <a:pt x="100969" y="13875"/>
                    <a:pt x="103629" y="15855"/>
                  </a:cubicBezTo>
                  <a:cubicBezTo>
                    <a:pt x="108942" y="17835"/>
                    <a:pt x="111602" y="17835"/>
                    <a:pt x="114256" y="21800"/>
                  </a:cubicBezTo>
                  <a:cubicBezTo>
                    <a:pt x="114256" y="23786"/>
                    <a:pt x="111602" y="25765"/>
                    <a:pt x="111602" y="27745"/>
                  </a:cubicBezTo>
                  <a:cubicBezTo>
                    <a:pt x="111602" y="29731"/>
                    <a:pt x="122229" y="31710"/>
                    <a:pt x="119569" y="35676"/>
                  </a:cubicBezTo>
                  <a:cubicBezTo>
                    <a:pt x="116915" y="35676"/>
                    <a:pt x="114256" y="35676"/>
                    <a:pt x="111602" y="35676"/>
                  </a:cubicBezTo>
                  <a:cubicBezTo>
                    <a:pt x="111602" y="35676"/>
                    <a:pt x="111602" y="35676"/>
                    <a:pt x="108942" y="35676"/>
                  </a:cubicBezTo>
                  <a:cubicBezTo>
                    <a:pt x="108942" y="35676"/>
                    <a:pt x="108942" y="35676"/>
                    <a:pt x="108942" y="37656"/>
                  </a:cubicBezTo>
                  <a:cubicBezTo>
                    <a:pt x="108942" y="37656"/>
                    <a:pt x="108942" y="37656"/>
                    <a:pt x="108942" y="39641"/>
                  </a:cubicBezTo>
                  <a:cubicBezTo>
                    <a:pt x="108942" y="39641"/>
                    <a:pt x="106288" y="39641"/>
                    <a:pt x="106288" y="39641"/>
                  </a:cubicBezTo>
                  <a:cubicBezTo>
                    <a:pt x="103629" y="41621"/>
                    <a:pt x="100969" y="43606"/>
                    <a:pt x="100969" y="45586"/>
                  </a:cubicBezTo>
                  <a:cubicBezTo>
                    <a:pt x="103629" y="45586"/>
                    <a:pt x="114256" y="43606"/>
                    <a:pt x="111602" y="47566"/>
                  </a:cubicBezTo>
                  <a:cubicBezTo>
                    <a:pt x="111602" y="47566"/>
                    <a:pt x="108942" y="47566"/>
                    <a:pt x="108942" y="47566"/>
                  </a:cubicBezTo>
                  <a:cubicBezTo>
                    <a:pt x="108942" y="49551"/>
                    <a:pt x="108942" y="49551"/>
                    <a:pt x="108942" y="49551"/>
                  </a:cubicBezTo>
                  <a:cubicBezTo>
                    <a:pt x="106288" y="49551"/>
                    <a:pt x="108942" y="51531"/>
                    <a:pt x="106288" y="51531"/>
                  </a:cubicBezTo>
                  <a:cubicBezTo>
                    <a:pt x="103629" y="55497"/>
                    <a:pt x="98315" y="57476"/>
                    <a:pt x="95655" y="61442"/>
                  </a:cubicBezTo>
                  <a:cubicBezTo>
                    <a:pt x="93001" y="61442"/>
                    <a:pt x="93001" y="63421"/>
                    <a:pt x="93001" y="63421"/>
                  </a:cubicBezTo>
                  <a:cubicBezTo>
                    <a:pt x="93001" y="63421"/>
                    <a:pt x="90342" y="63421"/>
                    <a:pt x="90342" y="65407"/>
                  </a:cubicBezTo>
                  <a:cubicBezTo>
                    <a:pt x="90342" y="65407"/>
                    <a:pt x="90342" y="65407"/>
                    <a:pt x="90342" y="67387"/>
                  </a:cubicBezTo>
                  <a:cubicBezTo>
                    <a:pt x="87688" y="71352"/>
                    <a:pt x="77055" y="69372"/>
                    <a:pt x="74401" y="75317"/>
                  </a:cubicBezTo>
                  <a:cubicBezTo>
                    <a:pt x="74401" y="77297"/>
                    <a:pt x="74401" y="77297"/>
                    <a:pt x="74401" y="79277"/>
                  </a:cubicBezTo>
                  <a:cubicBezTo>
                    <a:pt x="74401" y="79277"/>
                    <a:pt x="74401" y="81262"/>
                    <a:pt x="74401" y="83242"/>
                  </a:cubicBezTo>
                  <a:cubicBezTo>
                    <a:pt x="74401" y="85228"/>
                    <a:pt x="74401" y="85228"/>
                    <a:pt x="71741" y="87208"/>
                  </a:cubicBezTo>
                  <a:cubicBezTo>
                    <a:pt x="66428" y="89187"/>
                    <a:pt x="58455" y="93153"/>
                    <a:pt x="55801" y="97118"/>
                  </a:cubicBezTo>
                  <a:cubicBezTo>
                    <a:pt x="55801" y="99098"/>
                    <a:pt x="55801" y="99098"/>
                    <a:pt x="55801" y="101083"/>
                  </a:cubicBezTo>
                  <a:cubicBezTo>
                    <a:pt x="55801" y="103063"/>
                    <a:pt x="53141" y="103063"/>
                    <a:pt x="50487" y="105049"/>
                  </a:cubicBezTo>
                  <a:cubicBezTo>
                    <a:pt x="50487" y="109008"/>
                    <a:pt x="50487" y="109008"/>
                    <a:pt x="47827" y="110994"/>
                  </a:cubicBezTo>
                  <a:cubicBezTo>
                    <a:pt x="45174" y="114953"/>
                    <a:pt x="37200" y="122884"/>
                    <a:pt x="29227" y="118919"/>
                  </a:cubicBezTo>
                  <a:cubicBezTo>
                    <a:pt x="29227" y="116939"/>
                    <a:pt x="29227" y="114953"/>
                    <a:pt x="26573" y="114953"/>
                  </a:cubicBezTo>
                  <a:cubicBezTo>
                    <a:pt x="23913" y="112973"/>
                    <a:pt x="26573" y="114953"/>
                    <a:pt x="23913" y="114953"/>
                  </a:cubicBezTo>
                  <a:cubicBezTo>
                    <a:pt x="21260" y="116939"/>
                    <a:pt x="21260" y="116939"/>
                    <a:pt x="18600" y="118919"/>
                  </a:cubicBezTo>
                  <a:cubicBezTo>
                    <a:pt x="15940" y="118919"/>
                    <a:pt x="15940" y="118919"/>
                    <a:pt x="13286" y="116939"/>
                  </a:cubicBezTo>
                  <a:cubicBezTo>
                    <a:pt x="13286" y="116939"/>
                    <a:pt x="13286" y="114953"/>
                    <a:pt x="13286" y="114953"/>
                  </a:cubicBezTo>
                  <a:cubicBezTo>
                    <a:pt x="13286" y="114953"/>
                    <a:pt x="10627" y="114953"/>
                    <a:pt x="10627" y="112973"/>
                  </a:cubicBezTo>
                  <a:cubicBezTo>
                    <a:pt x="7973" y="112973"/>
                    <a:pt x="7973" y="110994"/>
                    <a:pt x="7973" y="110994"/>
                  </a:cubicBezTo>
                  <a:cubicBezTo>
                    <a:pt x="7973" y="110994"/>
                    <a:pt x="5313" y="109008"/>
                    <a:pt x="5313" y="109008"/>
                  </a:cubicBezTo>
                  <a:cubicBezTo>
                    <a:pt x="2659" y="103063"/>
                    <a:pt x="10627" y="107028"/>
                    <a:pt x="10627" y="103063"/>
                  </a:cubicBezTo>
                  <a:cubicBezTo>
                    <a:pt x="10627" y="103063"/>
                    <a:pt x="7973" y="101083"/>
                    <a:pt x="7973" y="99098"/>
                  </a:cubicBezTo>
                  <a:cubicBezTo>
                    <a:pt x="7973" y="97118"/>
                    <a:pt x="10627" y="97118"/>
                    <a:pt x="10627" y="95138"/>
                  </a:cubicBezTo>
                  <a:cubicBezTo>
                    <a:pt x="13286" y="91173"/>
                    <a:pt x="10627" y="89187"/>
                    <a:pt x="7973" y="87208"/>
                  </a:cubicBezTo>
                  <a:cubicBezTo>
                    <a:pt x="7973" y="87208"/>
                    <a:pt x="7973" y="83242"/>
                    <a:pt x="7973" y="83242"/>
                  </a:cubicBezTo>
                  <a:cubicBezTo>
                    <a:pt x="7973" y="83242"/>
                    <a:pt x="5313" y="83242"/>
                    <a:pt x="7973" y="81262"/>
                  </a:cubicBezTo>
                  <a:cubicBezTo>
                    <a:pt x="7973" y="79277"/>
                    <a:pt x="15940" y="83242"/>
                    <a:pt x="13286" y="79277"/>
                  </a:cubicBezTo>
                  <a:cubicBezTo>
                    <a:pt x="13286" y="77297"/>
                    <a:pt x="7973" y="77297"/>
                    <a:pt x="5313" y="77297"/>
                  </a:cubicBezTo>
                  <a:cubicBezTo>
                    <a:pt x="5313" y="75317"/>
                    <a:pt x="0" y="73332"/>
                    <a:pt x="0" y="71352"/>
                  </a:cubicBezTo>
                  <a:cubicBezTo>
                    <a:pt x="0" y="71352"/>
                    <a:pt x="2659" y="69372"/>
                    <a:pt x="5313" y="67387"/>
                  </a:cubicBezTo>
                  <a:cubicBezTo>
                    <a:pt x="5313" y="67387"/>
                    <a:pt x="2659" y="65407"/>
                    <a:pt x="5313" y="65407"/>
                  </a:cubicBezTo>
                  <a:cubicBezTo>
                    <a:pt x="5313" y="65407"/>
                    <a:pt x="7973" y="65407"/>
                    <a:pt x="7973" y="63421"/>
                  </a:cubicBezTo>
                  <a:cubicBezTo>
                    <a:pt x="15940" y="59462"/>
                    <a:pt x="18600" y="51531"/>
                    <a:pt x="15940" y="45586"/>
                  </a:cubicBezTo>
                  <a:cubicBezTo>
                    <a:pt x="15940" y="41621"/>
                    <a:pt x="10627" y="37656"/>
                    <a:pt x="10627" y="35676"/>
                  </a:cubicBezTo>
                  <a:cubicBezTo>
                    <a:pt x="10627" y="33696"/>
                    <a:pt x="15940" y="35676"/>
                    <a:pt x="15940" y="31710"/>
                  </a:cubicBezTo>
                  <a:cubicBezTo>
                    <a:pt x="15940" y="31710"/>
                    <a:pt x="15940" y="27745"/>
                    <a:pt x="13286" y="27745"/>
                  </a:cubicBezTo>
                  <a:cubicBezTo>
                    <a:pt x="13286" y="25765"/>
                    <a:pt x="10627" y="29731"/>
                    <a:pt x="7973" y="27745"/>
                  </a:cubicBezTo>
                  <a:cubicBezTo>
                    <a:pt x="5313" y="25765"/>
                    <a:pt x="13286" y="21800"/>
                    <a:pt x="15940" y="21800"/>
                  </a:cubicBezTo>
                  <a:cubicBezTo>
                    <a:pt x="18600" y="23786"/>
                    <a:pt x="23913" y="25765"/>
                    <a:pt x="29227" y="21800"/>
                  </a:cubicBezTo>
                  <a:cubicBezTo>
                    <a:pt x="29227" y="21800"/>
                    <a:pt x="29227" y="17835"/>
                    <a:pt x="29227" y="15855"/>
                  </a:cubicBezTo>
                  <a:cubicBezTo>
                    <a:pt x="29227" y="11890"/>
                    <a:pt x="39854" y="7930"/>
                    <a:pt x="42514" y="3965"/>
                  </a:cubicBezTo>
                  <a:cubicBezTo>
                    <a:pt x="47827" y="0"/>
                    <a:pt x="42514" y="3965"/>
                    <a:pt x="47827" y="3965"/>
                  </a:cubicBezTo>
                  <a:cubicBezTo>
                    <a:pt x="50487" y="3965"/>
                    <a:pt x="50487" y="0"/>
                    <a:pt x="55801" y="0"/>
                  </a:cubicBezTo>
                  <a:cubicBezTo>
                    <a:pt x="58455" y="0"/>
                    <a:pt x="58455" y="3965"/>
                    <a:pt x="61114" y="396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35" name="Shape 2635"/>
            <p:cNvSpPr/>
            <p:nvPr/>
          </p:nvSpPr>
          <p:spPr>
            <a:xfrm>
              <a:off x="8205596" y="7087038"/>
              <a:ext cx="610644" cy="1322936"/>
            </a:xfrm>
            <a:custGeom>
              <a:avLst/>
              <a:gdLst/>
              <a:ahLst/>
              <a:cxnLst/>
              <a:rect l="0" t="0" r="0" b="0"/>
              <a:pathLst>
                <a:path w="120000" h="120000" extrusionOk="0">
                  <a:moveTo>
                    <a:pt x="105000" y="24795"/>
                  </a:moveTo>
                  <a:cubicBezTo>
                    <a:pt x="105000" y="27104"/>
                    <a:pt x="105000" y="31717"/>
                    <a:pt x="115000" y="34021"/>
                  </a:cubicBezTo>
                  <a:cubicBezTo>
                    <a:pt x="110000" y="31717"/>
                    <a:pt x="110000" y="31717"/>
                    <a:pt x="110000" y="29408"/>
                  </a:cubicBezTo>
                  <a:cubicBezTo>
                    <a:pt x="120000" y="34021"/>
                    <a:pt x="115000" y="40943"/>
                    <a:pt x="115000" y="47859"/>
                  </a:cubicBezTo>
                  <a:cubicBezTo>
                    <a:pt x="115000" y="52478"/>
                    <a:pt x="120000" y="59394"/>
                    <a:pt x="120000" y="66316"/>
                  </a:cubicBezTo>
                  <a:cubicBezTo>
                    <a:pt x="115000" y="70929"/>
                    <a:pt x="100000" y="75541"/>
                    <a:pt x="100000" y="80154"/>
                  </a:cubicBezTo>
                  <a:cubicBezTo>
                    <a:pt x="100000" y="87076"/>
                    <a:pt x="105000" y="93993"/>
                    <a:pt x="95000" y="98611"/>
                  </a:cubicBezTo>
                  <a:cubicBezTo>
                    <a:pt x="100000" y="98611"/>
                    <a:pt x="95000" y="100915"/>
                    <a:pt x="95000" y="103224"/>
                  </a:cubicBezTo>
                  <a:cubicBezTo>
                    <a:pt x="90000" y="100915"/>
                    <a:pt x="85000" y="100915"/>
                    <a:pt x="85000" y="103224"/>
                  </a:cubicBezTo>
                  <a:cubicBezTo>
                    <a:pt x="100000" y="103224"/>
                    <a:pt x="90000" y="105527"/>
                    <a:pt x="85000" y="107836"/>
                  </a:cubicBezTo>
                  <a:cubicBezTo>
                    <a:pt x="85000" y="112449"/>
                    <a:pt x="85000" y="114753"/>
                    <a:pt x="75000" y="114753"/>
                  </a:cubicBezTo>
                  <a:cubicBezTo>
                    <a:pt x="80000" y="117062"/>
                    <a:pt x="80000" y="117062"/>
                    <a:pt x="75000" y="117062"/>
                  </a:cubicBezTo>
                  <a:cubicBezTo>
                    <a:pt x="80000" y="117062"/>
                    <a:pt x="80000" y="117062"/>
                    <a:pt x="80000" y="117062"/>
                  </a:cubicBezTo>
                  <a:cubicBezTo>
                    <a:pt x="80000" y="119366"/>
                    <a:pt x="80000" y="119366"/>
                    <a:pt x="75000" y="119366"/>
                  </a:cubicBezTo>
                  <a:cubicBezTo>
                    <a:pt x="70000" y="121675"/>
                    <a:pt x="60000" y="117062"/>
                    <a:pt x="65000" y="114753"/>
                  </a:cubicBezTo>
                  <a:cubicBezTo>
                    <a:pt x="65000" y="114753"/>
                    <a:pt x="60000" y="114753"/>
                    <a:pt x="60000" y="112449"/>
                  </a:cubicBezTo>
                  <a:cubicBezTo>
                    <a:pt x="60000" y="112449"/>
                    <a:pt x="60000" y="112449"/>
                    <a:pt x="55000" y="114753"/>
                  </a:cubicBezTo>
                  <a:cubicBezTo>
                    <a:pt x="55000" y="112449"/>
                    <a:pt x="55000" y="112449"/>
                    <a:pt x="55000" y="112449"/>
                  </a:cubicBezTo>
                  <a:cubicBezTo>
                    <a:pt x="50000" y="112449"/>
                    <a:pt x="40000" y="110140"/>
                    <a:pt x="35000" y="107836"/>
                  </a:cubicBezTo>
                  <a:cubicBezTo>
                    <a:pt x="35000" y="107836"/>
                    <a:pt x="35000" y="107836"/>
                    <a:pt x="35000" y="107836"/>
                  </a:cubicBezTo>
                  <a:cubicBezTo>
                    <a:pt x="30000" y="107836"/>
                    <a:pt x="25000" y="105527"/>
                    <a:pt x="30000" y="103224"/>
                  </a:cubicBezTo>
                  <a:cubicBezTo>
                    <a:pt x="30000" y="100915"/>
                    <a:pt x="35000" y="100915"/>
                    <a:pt x="40000" y="100915"/>
                  </a:cubicBezTo>
                  <a:cubicBezTo>
                    <a:pt x="40000" y="98611"/>
                    <a:pt x="40000" y="98611"/>
                    <a:pt x="45000" y="96302"/>
                  </a:cubicBezTo>
                  <a:cubicBezTo>
                    <a:pt x="40000" y="96302"/>
                    <a:pt x="25000" y="96302"/>
                    <a:pt x="25000" y="93993"/>
                  </a:cubicBezTo>
                  <a:cubicBezTo>
                    <a:pt x="25000" y="93993"/>
                    <a:pt x="20000" y="93993"/>
                    <a:pt x="15000" y="93993"/>
                  </a:cubicBezTo>
                  <a:cubicBezTo>
                    <a:pt x="15000" y="93993"/>
                    <a:pt x="15000" y="93993"/>
                    <a:pt x="15000" y="93993"/>
                  </a:cubicBezTo>
                  <a:cubicBezTo>
                    <a:pt x="15000" y="93993"/>
                    <a:pt x="15000" y="93993"/>
                    <a:pt x="10000" y="93993"/>
                  </a:cubicBezTo>
                  <a:cubicBezTo>
                    <a:pt x="15000" y="91689"/>
                    <a:pt x="20000" y="91689"/>
                    <a:pt x="20000" y="89380"/>
                  </a:cubicBezTo>
                  <a:cubicBezTo>
                    <a:pt x="25000" y="89380"/>
                    <a:pt x="30000" y="87076"/>
                    <a:pt x="25000" y="87076"/>
                  </a:cubicBezTo>
                  <a:cubicBezTo>
                    <a:pt x="30000" y="84767"/>
                    <a:pt x="30000" y="84767"/>
                    <a:pt x="25000" y="84767"/>
                  </a:cubicBezTo>
                  <a:cubicBezTo>
                    <a:pt x="40000" y="80154"/>
                    <a:pt x="15000" y="80154"/>
                    <a:pt x="5000" y="82463"/>
                  </a:cubicBezTo>
                  <a:cubicBezTo>
                    <a:pt x="10000" y="80154"/>
                    <a:pt x="5000" y="77851"/>
                    <a:pt x="5000" y="77851"/>
                  </a:cubicBezTo>
                  <a:cubicBezTo>
                    <a:pt x="15000" y="77851"/>
                    <a:pt x="10000" y="75541"/>
                    <a:pt x="15000" y="73238"/>
                  </a:cubicBezTo>
                  <a:cubicBezTo>
                    <a:pt x="15000" y="73238"/>
                    <a:pt x="20000" y="73238"/>
                    <a:pt x="20000" y="70929"/>
                  </a:cubicBezTo>
                  <a:cubicBezTo>
                    <a:pt x="25000" y="68619"/>
                    <a:pt x="10000" y="64007"/>
                    <a:pt x="5000" y="64007"/>
                  </a:cubicBezTo>
                  <a:cubicBezTo>
                    <a:pt x="5000" y="64007"/>
                    <a:pt x="5000" y="64007"/>
                    <a:pt x="0" y="64007"/>
                  </a:cubicBezTo>
                  <a:cubicBezTo>
                    <a:pt x="5000" y="64007"/>
                    <a:pt x="5000" y="61703"/>
                    <a:pt x="5000" y="61703"/>
                  </a:cubicBezTo>
                  <a:cubicBezTo>
                    <a:pt x="5000" y="61703"/>
                    <a:pt x="0" y="61703"/>
                    <a:pt x="0" y="61703"/>
                  </a:cubicBezTo>
                  <a:cubicBezTo>
                    <a:pt x="5000" y="59394"/>
                    <a:pt x="0" y="59394"/>
                    <a:pt x="0" y="59394"/>
                  </a:cubicBezTo>
                  <a:cubicBezTo>
                    <a:pt x="5000" y="57090"/>
                    <a:pt x="-5000" y="59394"/>
                    <a:pt x="5000" y="57090"/>
                  </a:cubicBezTo>
                  <a:cubicBezTo>
                    <a:pt x="5000" y="57090"/>
                    <a:pt x="15000" y="57090"/>
                    <a:pt x="15000" y="54781"/>
                  </a:cubicBezTo>
                  <a:cubicBezTo>
                    <a:pt x="15000" y="52478"/>
                    <a:pt x="10000" y="52478"/>
                    <a:pt x="10000" y="52478"/>
                  </a:cubicBezTo>
                  <a:cubicBezTo>
                    <a:pt x="5000" y="52478"/>
                    <a:pt x="5000" y="50168"/>
                    <a:pt x="10000" y="50168"/>
                  </a:cubicBezTo>
                  <a:cubicBezTo>
                    <a:pt x="5000" y="47859"/>
                    <a:pt x="5000" y="47859"/>
                    <a:pt x="0" y="50168"/>
                  </a:cubicBezTo>
                  <a:cubicBezTo>
                    <a:pt x="0" y="50168"/>
                    <a:pt x="0" y="47859"/>
                    <a:pt x="0" y="45556"/>
                  </a:cubicBezTo>
                  <a:cubicBezTo>
                    <a:pt x="0" y="47859"/>
                    <a:pt x="5000" y="45556"/>
                    <a:pt x="5000" y="45556"/>
                  </a:cubicBezTo>
                  <a:cubicBezTo>
                    <a:pt x="5000" y="43246"/>
                    <a:pt x="10000" y="43246"/>
                    <a:pt x="15000" y="40943"/>
                  </a:cubicBezTo>
                  <a:cubicBezTo>
                    <a:pt x="15000" y="40943"/>
                    <a:pt x="10000" y="36330"/>
                    <a:pt x="20000" y="36330"/>
                  </a:cubicBezTo>
                  <a:cubicBezTo>
                    <a:pt x="20000" y="34021"/>
                    <a:pt x="20000" y="34021"/>
                    <a:pt x="20000" y="31717"/>
                  </a:cubicBezTo>
                  <a:cubicBezTo>
                    <a:pt x="20000" y="31717"/>
                    <a:pt x="20000" y="31717"/>
                    <a:pt x="20000" y="34021"/>
                  </a:cubicBezTo>
                  <a:cubicBezTo>
                    <a:pt x="25000" y="34021"/>
                    <a:pt x="30000" y="34021"/>
                    <a:pt x="30000" y="29408"/>
                  </a:cubicBezTo>
                  <a:cubicBezTo>
                    <a:pt x="35000" y="29408"/>
                    <a:pt x="45000" y="29408"/>
                    <a:pt x="50000" y="27104"/>
                  </a:cubicBezTo>
                  <a:cubicBezTo>
                    <a:pt x="60000" y="27104"/>
                    <a:pt x="60000" y="22486"/>
                    <a:pt x="65000" y="22486"/>
                  </a:cubicBezTo>
                  <a:cubicBezTo>
                    <a:pt x="70000" y="20183"/>
                    <a:pt x="85000" y="22486"/>
                    <a:pt x="85000" y="24795"/>
                  </a:cubicBezTo>
                  <a:cubicBezTo>
                    <a:pt x="90000" y="24795"/>
                    <a:pt x="95000" y="20183"/>
                    <a:pt x="95000" y="17873"/>
                  </a:cubicBezTo>
                  <a:cubicBezTo>
                    <a:pt x="90000" y="13261"/>
                    <a:pt x="90000" y="13261"/>
                    <a:pt x="90000" y="10957"/>
                  </a:cubicBezTo>
                  <a:cubicBezTo>
                    <a:pt x="90000" y="10957"/>
                    <a:pt x="95000" y="6344"/>
                    <a:pt x="95000" y="6344"/>
                  </a:cubicBezTo>
                  <a:cubicBezTo>
                    <a:pt x="95000" y="4035"/>
                    <a:pt x="90000" y="4035"/>
                    <a:pt x="95000" y="1731"/>
                  </a:cubicBezTo>
                  <a:cubicBezTo>
                    <a:pt x="95000" y="-577"/>
                    <a:pt x="100000" y="-577"/>
                    <a:pt x="105000" y="1731"/>
                  </a:cubicBezTo>
                  <a:cubicBezTo>
                    <a:pt x="105000" y="1731"/>
                    <a:pt x="105000" y="4035"/>
                    <a:pt x="105000" y="6344"/>
                  </a:cubicBezTo>
                  <a:cubicBezTo>
                    <a:pt x="110000" y="8648"/>
                    <a:pt x="110000" y="13261"/>
                    <a:pt x="110000" y="15570"/>
                  </a:cubicBezTo>
                  <a:cubicBezTo>
                    <a:pt x="110000" y="17873"/>
                    <a:pt x="105000" y="22486"/>
                    <a:pt x="105000" y="2479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36" name="Shape 2636"/>
            <p:cNvSpPr/>
            <p:nvPr/>
          </p:nvSpPr>
          <p:spPr>
            <a:xfrm>
              <a:off x="5111737" y="875508"/>
              <a:ext cx="1489318" cy="2325600"/>
            </a:xfrm>
            <a:custGeom>
              <a:avLst/>
              <a:gdLst/>
              <a:ahLst/>
              <a:cxnLst/>
              <a:rect l="0" t="0" r="0" b="0"/>
              <a:pathLst>
                <a:path w="120000" h="120000" extrusionOk="0">
                  <a:moveTo>
                    <a:pt x="68667" y="0"/>
                  </a:moveTo>
                  <a:cubicBezTo>
                    <a:pt x="72778" y="0"/>
                    <a:pt x="70725" y="2626"/>
                    <a:pt x="70725" y="3934"/>
                  </a:cubicBezTo>
                  <a:cubicBezTo>
                    <a:pt x="70725" y="2626"/>
                    <a:pt x="66614" y="7875"/>
                    <a:pt x="66614" y="7875"/>
                  </a:cubicBezTo>
                  <a:cubicBezTo>
                    <a:pt x="66614" y="10496"/>
                    <a:pt x="68667" y="9183"/>
                    <a:pt x="70725" y="10496"/>
                  </a:cubicBezTo>
                  <a:cubicBezTo>
                    <a:pt x="70725" y="11809"/>
                    <a:pt x="70725" y="13123"/>
                    <a:pt x="70725" y="13123"/>
                  </a:cubicBezTo>
                  <a:cubicBezTo>
                    <a:pt x="70725" y="15744"/>
                    <a:pt x="68667" y="17058"/>
                    <a:pt x="72778" y="18371"/>
                  </a:cubicBezTo>
                  <a:cubicBezTo>
                    <a:pt x="74831" y="18371"/>
                    <a:pt x="74831" y="17058"/>
                    <a:pt x="76883" y="18371"/>
                  </a:cubicBezTo>
                  <a:cubicBezTo>
                    <a:pt x="78936" y="18371"/>
                    <a:pt x="80988" y="19685"/>
                    <a:pt x="83041" y="19685"/>
                  </a:cubicBezTo>
                  <a:cubicBezTo>
                    <a:pt x="85094" y="20998"/>
                    <a:pt x="85094" y="22306"/>
                    <a:pt x="87146" y="22306"/>
                  </a:cubicBezTo>
                  <a:cubicBezTo>
                    <a:pt x="89199" y="23619"/>
                    <a:pt x="91257" y="20998"/>
                    <a:pt x="91257" y="23619"/>
                  </a:cubicBezTo>
                  <a:cubicBezTo>
                    <a:pt x="93310" y="24933"/>
                    <a:pt x="91257" y="24933"/>
                    <a:pt x="91257" y="26246"/>
                  </a:cubicBezTo>
                  <a:cubicBezTo>
                    <a:pt x="93310" y="26246"/>
                    <a:pt x="93310" y="24933"/>
                    <a:pt x="93310" y="24933"/>
                  </a:cubicBezTo>
                  <a:cubicBezTo>
                    <a:pt x="97415" y="26246"/>
                    <a:pt x="97415" y="27554"/>
                    <a:pt x="93310" y="28868"/>
                  </a:cubicBezTo>
                  <a:cubicBezTo>
                    <a:pt x="89199" y="28868"/>
                    <a:pt x="91257" y="28868"/>
                    <a:pt x="89199" y="28868"/>
                  </a:cubicBezTo>
                  <a:cubicBezTo>
                    <a:pt x="89199" y="28868"/>
                    <a:pt x="87146" y="28868"/>
                    <a:pt x="87146" y="28868"/>
                  </a:cubicBezTo>
                  <a:cubicBezTo>
                    <a:pt x="85094" y="28868"/>
                    <a:pt x="85094" y="27554"/>
                    <a:pt x="85094" y="27554"/>
                  </a:cubicBezTo>
                  <a:cubicBezTo>
                    <a:pt x="78936" y="27554"/>
                    <a:pt x="83041" y="32808"/>
                    <a:pt x="83041" y="35429"/>
                  </a:cubicBezTo>
                  <a:cubicBezTo>
                    <a:pt x="83041" y="36743"/>
                    <a:pt x="80988" y="36743"/>
                    <a:pt x="80988" y="38056"/>
                  </a:cubicBezTo>
                  <a:cubicBezTo>
                    <a:pt x="80988" y="39364"/>
                    <a:pt x="80988" y="40678"/>
                    <a:pt x="78936" y="40678"/>
                  </a:cubicBezTo>
                  <a:cubicBezTo>
                    <a:pt x="78936" y="41991"/>
                    <a:pt x="74831" y="44618"/>
                    <a:pt x="74831" y="47239"/>
                  </a:cubicBezTo>
                  <a:cubicBezTo>
                    <a:pt x="74831" y="48553"/>
                    <a:pt x="76883" y="51180"/>
                    <a:pt x="76883" y="53801"/>
                  </a:cubicBezTo>
                  <a:cubicBezTo>
                    <a:pt x="78936" y="55115"/>
                    <a:pt x="78936" y="55115"/>
                    <a:pt x="78936" y="56428"/>
                  </a:cubicBezTo>
                  <a:cubicBezTo>
                    <a:pt x="76883" y="59049"/>
                    <a:pt x="74831" y="57736"/>
                    <a:pt x="74831" y="60363"/>
                  </a:cubicBezTo>
                  <a:cubicBezTo>
                    <a:pt x="74831" y="60363"/>
                    <a:pt x="72778" y="64298"/>
                    <a:pt x="72778" y="64298"/>
                  </a:cubicBezTo>
                  <a:cubicBezTo>
                    <a:pt x="72778" y="65611"/>
                    <a:pt x="76883" y="65611"/>
                    <a:pt x="76883" y="66925"/>
                  </a:cubicBezTo>
                  <a:cubicBezTo>
                    <a:pt x="76883" y="68238"/>
                    <a:pt x="76883" y="69546"/>
                    <a:pt x="76883" y="70859"/>
                  </a:cubicBezTo>
                  <a:cubicBezTo>
                    <a:pt x="78936" y="73486"/>
                    <a:pt x="83041" y="74800"/>
                    <a:pt x="85094" y="76108"/>
                  </a:cubicBezTo>
                  <a:cubicBezTo>
                    <a:pt x="89199" y="77421"/>
                    <a:pt x="91257" y="77421"/>
                    <a:pt x="95362" y="78734"/>
                  </a:cubicBezTo>
                  <a:cubicBezTo>
                    <a:pt x="95362" y="78734"/>
                    <a:pt x="99468" y="81361"/>
                    <a:pt x="99468" y="81361"/>
                  </a:cubicBezTo>
                  <a:cubicBezTo>
                    <a:pt x="99468" y="82669"/>
                    <a:pt x="97415" y="83983"/>
                    <a:pt x="97415" y="83983"/>
                  </a:cubicBezTo>
                  <a:cubicBezTo>
                    <a:pt x="97415" y="87918"/>
                    <a:pt x="99468" y="85296"/>
                    <a:pt x="103573" y="85296"/>
                  </a:cubicBezTo>
                  <a:cubicBezTo>
                    <a:pt x="103573" y="86610"/>
                    <a:pt x="103573" y="87918"/>
                    <a:pt x="105626" y="87918"/>
                  </a:cubicBezTo>
                  <a:cubicBezTo>
                    <a:pt x="105626" y="89231"/>
                    <a:pt x="107678" y="87918"/>
                    <a:pt x="109731" y="89231"/>
                  </a:cubicBezTo>
                  <a:cubicBezTo>
                    <a:pt x="109731" y="89231"/>
                    <a:pt x="109731" y="90544"/>
                    <a:pt x="109731" y="90544"/>
                  </a:cubicBezTo>
                  <a:cubicBezTo>
                    <a:pt x="111789" y="91858"/>
                    <a:pt x="111789" y="91858"/>
                    <a:pt x="111789" y="93171"/>
                  </a:cubicBezTo>
                  <a:cubicBezTo>
                    <a:pt x="111789" y="94479"/>
                    <a:pt x="109731" y="95793"/>
                    <a:pt x="109731" y="97106"/>
                  </a:cubicBezTo>
                  <a:cubicBezTo>
                    <a:pt x="109731" y="98420"/>
                    <a:pt x="113842" y="98420"/>
                    <a:pt x="115894" y="99727"/>
                  </a:cubicBezTo>
                  <a:cubicBezTo>
                    <a:pt x="115894" y="101041"/>
                    <a:pt x="115894" y="102354"/>
                    <a:pt x="115894" y="102354"/>
                  </a:cubicBezTo>
                  <a:cubicBezTo>
                    <a:pt x="115894" y="102354"/>
                    <a:pt x="117947" y="102354"/>
                    <a:pt x="117947" y="103668"/>
                  </a:cubicBezTo>
                  <a:cubicBezTo>
                    <a:pt x="117947" y="103668"/>
                    <a:pt x="120000" y="103668"/>
                    <a:pt x="120000" y="104981"/>
                  </a:cubicBezTo>
                  <a:cubicBezTo>
                    <a:pt x="120000" y="106289"/>
                    <a:pt x="120000" y="104981"/>
                    <a:pt x="117947" y="106289"/>
                  </a:cubicBezTo>
                  <a:cubicBezTo>
                    <a:pt x="117947" y="107603"/>
                    <a:pt x="113842" y="108916"/>
                    <a:pt x="113842" y="110230"/>
                  </a:cubicBezTo>
                  <a:cubicBezTo>
                    <a:pt x="111789" y="110230"/>
                    <a:pt x="111789" y="110230"/>
                    <a:pt x="111789" y="111543"/>
                  </a:cubicBezTo>
                  <a:cubicBezTo>
                    <a:pt x="111789" y="114164"/>
                    <a:pt x="111789" y="115478"/>
                    <a:pt x="109731" y="116791"/>
                  </a:cubicBezTo>
                  <a:cubicBezTo>
                    <a:pt x="105626" y="118099"/>
                    <a:pt x="103573" y="115478"/>
                    <a:pt x="99468" y="116791"/>
                  </a:cubicBezTo>
                  <a:cubicBezTo>
                    <a:pt x="97415" y="116791"/>
                    <a:pt x="97415" y="116791"/>
                    <a:pt x="97415" y="118099"/>
                  </a:cubicBezTo>
                  <a:cubicBezTo>
                    <a:pt x="95362" y="118099"/>
                    <a:pt x="95362" y="119413"/>
                    <a:pt x="95362" y="119413"/>
                  </a:cubicBezTo>
                  <a:cubicBezTo>
                    <a:pt x="95362" y="120726"/>
                    <a:pt x="93310" y="119413"/>
                    <a:pt x="93310" y="119413"/>
                  </a:cubicBezTo>
                  <a:cubicBezTo>
                    <a:pt x="91257" y="120726"/>
                    <a:pt x="91257" y="119413"/>
                    <a:pt x="87146" y="118099"/>
                  </a:cubicBezTo>
                  <a:cubicBezTo>
                    <a:pt x="87146" y="118099"/>
                    <a:pt x="87146" y="116791"/>
                    <a:pt x="87146" y="116791"/>
                  </a:cubicBezTo>
                  <a:cubicBezTo>
                    <a:pt x="85094" y="116791"/>
                    <a:pt x="85094" y="118099"/>
                    <a:pt x="83041" y="118099"/>
                  </a:cubicBezTo>
                  <a:cubicBezTo>
                    <a:pt x="80988" y="118099"/>
                    <a:pt x="80988" y="116791"/>
                    <a:pt x="80988" y="116791"/>
                  </a:cubicBezTo>
                  <a:cubicBezTo>
                    <a:pt x="78936" y="115478"/>
                    <a:pt x="78936" y="115478"/>
                    <a:pt x="78936" y="115478"/>
                  </a:cubicBezTo>
                  <a:cubicBezTo>
                    <a:pt x="78936" y="115478"/>
                    <a:pt x="76883" y="115478"/>
                    <a:pt x="76883" y="115478"/>
                  </a:cubicBezTo>
                  <a:cubicBezTo>
                    <a:pt x="76883" y="115478"/>
                    <a:pt x="76883" y="115478"/>
                    <a:pt x="74831" y="114164"/>
                  </a:cubicBezTo>
                  <a:cubicBezTo>
                    <a:pt x="76883" y="114164"/>
                    <a:pt x="74831" y="111543"/>
                    <a:pt x="74831" y="112851"/>
                  </a:cubicBezTo>
                  <a:cubicBezTo>
                    <a:pt x="74831" y="110230"/>
                    <a:pt x="78936" y="111543"/>
                    <a:pt x="74831" y="107603"/>
                  </a:cubicBezTo>
                  <a:cubicBezTo>
                    <a:pt x="74831" y="106289"/>
                    <a:pt x="72778" y="106289"/>
                    <a:pt x="70725" y="104981"/>
                  </a:cubicBezTo>
                  <a:cubicBezTo>
                    <a:pt x="70725" y="106289"/>
                    <a:pt x="70725" y="106289"/>
                    <a:pt x="70725" y="106289"/>
                  </a:cubicBezTo>
                  <a:cubicBezTo>
                    <a:pt x="70725" y="106289"/>
                    <a:pt x="70725" y="104981"/>
                    <a:pt x="70725" y="104981"/>
                  </a:cubicBezTo>
                  <a:cubicBezTo>
                    <a:pt x="70725" y="104981"/>
                    <a:pt x="70725" y="104981"/>
                    <a:pt x="70725" y="103668"/>
                  </a:cubicBezTo>
                  <a:cubicBezTo>
                    <a:pt x="70725" y="103668"/>
                    <a:pt x="68667" y="103668"/>
                    <a:pt x="68667" y="103668"/>
                  </a:cubicBezTo>
                  <a:cubicBezTo>
                    <a:pt x="68667" y="103668"/>
                    <a:pt x="66614" y="101041"/>
                    <a:pt x="68667" y="102354"/>
                  </a:cubicBezTo>
                  <a:cubicBezTo>
                    <a:pt x="66614" y="101041"/>
                    <a:pt x="60457" y="99727"/>
                    <a:pt x="58404" y="101041"/>
                  </a:cubicBezTo>
                  <a:cubicBezTo>
                    <a:pt x="56351" y="101041"/>
                    <a:pt x="56351" y="102354"/>
                    <a:pt x="56351" y="102354"/>
                  </a:cubicBezTo>
                  <a:cubicBezTo>
                    <a:pt x="54299" y="103668"/>
                    <a:pt x="50193" y="103668"/>
                    <a:pt x="48135" y="103668"/>
                  </a:cubicBezTo>
                  <a:cubicBezTo>
                    <a:pt x="44030" y="104981"/>
                    <a:pt x="41977" y="106289"/>
                    <a:pt x="39925" y="102354"/>
                  </a:cubicBezTo>
                  <a:cubicBezTo>
                    <a:pt x="39925" y="103668"/>
                    <a:pt x="37872" y="103668"/>
                    <a:pt x="37872" y="103668"/>
                  </a:cubicBezTo>
                  <a:cubicBezTo>
                    <a:pt x="37872" y="103668"/>
                    <a:pt x="35819" y="104981"/>
                    <a:pt x="35819" y="104981"/>
                  </a:cubicBezTo>
                  <a:cubicBezTo>
                    <a:pt x="33767" y="104981"/>
                    <a:pt x="27603" y="104981"/>
                    <a:pt x="25551" y="104981"/>
                  </a:cubicBezTo>
                  <a:cubicBezTo>
                    <a:pt x="23498" y="103668"/>
                    <a:pt x="25551" y="102354"/>
                    <a:pt x="25551" y="102354"/>
                  </a:cubicBezTo>
                  <a:cubicBezTo>
                    <a:pt x="23498" y="101041"/>
                    <a:pt x="21445" y="102354"/>
                    <a:pt x="21445" y="101041"/>
                  </a:cubicBezTo>
                  <a:cubicBezTo>
                    <a:pt x="21445" y="102354"/>
                    <a:pt x="21445" y="99727"/>
                    <a:pt x="21445" y="99727"/>
                  </a:cubicBezTo>
                  <a:cubicBezTo>
                    <a:pt x="21445" y="98420"/>
                    <a:pt x="19393" y="95793"/>
                    <a:pt x="17340" y="95793"/>
                  </a:cubicBezTo>
                  <a:cubicBezTo>
                    <a:pt x="15288" y="94479"/>
                    <a:pt x="17340" y="94479"/>
                    <a:pt x="15288" y="94479"/>
                  </a:cubicBezTo>
                  <a:cubicBezTo>
                    <a:pt x="15288" y="94479"/>
                    <a:pt x="13235" y="94479"/>
                    <a:pt x="11182" y="94479"/>
                  </a:cubicBezTo>
                  <a:cubicBezTo>
                    <a:pt x="7072" y="93171"/>
                    <a:pt x="11182" y="93171"/>
                    <a:pt x="11182" y="90544"/>
                  </a:cubicBezTo>
                  <a:cubicBezTo>
                    <a:pt x="11182" y="90544"/>
                    <a:pt x="9130" y="89231"/>
                    <a:pt x="9130" y="87918"/>
                  </a:cubicBezTo>
                  <a:cubicBezTo>
                    <a:pt x="7072" y="85296"/>
                    <a:pt x="2966" y="85296"/>
                    <a:pt x="914" y="83983"/>
                  </a:cubicBezTo>
                  <a:cubicBezTo>
                    <a:pt x="-1138" y="81361"/>
                    <a:pt x="914" y="80048"/>
                    <a:pt x="914" y="78734"/>
                  </a:cubicBezTo>
                  <a:cubicBezTo>
                    <a:pt x="914" y="78734"/>
                    <a:pt x="914" y="77421"/>
                    <a:pt x="914" y="77421"/>
                  </a:cubicBezTo>
                  <a:cubicBezTo>
                    <a:pt x="914" y="77421"/>
                    <a:pt x="914" y="77421"/>
                    <a:pt x="914" y="77421"/>
                  </a:cubicBezTo>
                  <a:cubicBezTo>
                    <a:pt x="2966" y="76108"/>
                    <a:pt x="2966" y="74800"/>
                    <a:pt x="5019" y="74800"/>
                  </a:cubicBezTo>
                  <a:cubicBezTo>
                    <a:pt x="7072" y="72173"/>
                    <a:pt x="7072" y="73486"/>
                    <a:pt x="5019" y="72173"/>
                  </a:cubicBezTo>
                  <a:cubicBezTo>
                    <a:pt x="5019" y="70859"/>
                    <a:pt x="2966" y="72173"/>
                    <a:pt x="2966" y="72173"/>
                  </a:cubicBezTo>
                  <a:cubicBezTo>
                    <a:pt x="2966" y="70859"/>
                    <a:pt x="2966" y="70859"/>
                    <a:pt x="2966" y="69546"/>
                  </a:cubicBezTo>
                  <a:cubicBezTo>
                    <a:pt x="2966" y="68238"/>
                    <a:pt x="914" y="66925"/>
                    <a:pt x="914" y="65611"/>
                  </a:cubicBezTo>
                  <a:cubicBezTo>
                    <a:pt x="914" y="65611"/>
                    <a:pt x="914" y="64298"/>
                    <a:pt x="914" y="64298"/>
                  </a:cubicBezTo>
                  <a:cubicBezTo>
                    <a:pt x="914" y="64298"/>
                    <a:pt x="914" y="64298"/>
                    <a:pt x="914" y="64298"/>
                  </a:cubicBezTo>
                  <a:cubicBezTo>
                    <a:pt x="914" y="62990"/>
                    <a:pt x="2966" y="64298"/>
                    <a:pt x="2966" y="62990"/>
                  </a:cubicBezTo>
                  <a:cubicBezTo>
                    <a:pt x="5019" y="62990"/>
                    <a:pt x="5019" y="60363"/>
                    <a:pt x="5019" y="60363"/>
                  </a:cubicBezTo>
                  <a:cubicBezTo>
                    <a:pt x="7072" y="59049"/>
                    <a:pt x="9130" y="57736"/>
                    <a:pt x="9130" y="56428"/>
                  </a:cubicBezTo>
                  <a:cubicBezTo>
                    <a:pt x="11182" y="56428"/>
                    <a:pt x="13235" y="55115"/>
                    <a:pt x="13235" y="55115"/>
                  </a:cubicBezTo>
                  <a:cubicBezTo>
                    <a:pt x="13235" y="53801"/>
                    <a:pt x="13235" y="53801"/>
                    <a:pt x="11182" y="53801"/>
                  </a:cubicBezTo>
                  <a:cubicBezTo>
                    <a:pt x="9130" y="52488"/>
                    <a:pt x="9130" y="53801"/>
                    <a:pt x="9130" y="52488"/>
                  </a:cubicBezTo>
                  <a:cubicBezTo>
                    <a:pt x="9130" y="52488"/>
                    <a:pt x="11182" y="49866"/>
                    <a:pt x="11182" y="49866"/>
                  </a:cubicBezTo>
                  <a:cubicBezTo>
                    <a:pt x="11182" y="48553"/>
                    <a:pt x="11182" y="48553"/>
                    <a:pt x="13235" y="48553"/>
                  </a:cubicBezTo>
                  <a:cubicBezTo>
                    <a:pt x="13235" y="47239"/>
                    <a:pt x="15288" y="48553"/>
                    <a:pt x="17340" y="47239"/>
                  </a:cubicBezTo>
                  <a:cubicBezTo>
                    <a:pt x="17340" y="45926"/>
                    <a:pt x="15288" y="45926"/>
                    <a:pt x="15288" y="45926"/>
                  </a:cubicBezTo>
                  <a:cubicBezTo>
                    <a:pt x="13235" y="44618"/>
                    <a:pt x="13235" y="44618"/>
                    <a:pt x="13235" y="43305"/>
                  </a:cubicBezTo>
                  <a:cubicBezTo>
                    <a:pt x="13235" y="40678"/>
                    <a:pt x="11182" y="40678"/>
                    <a:pt x="13235" y="40678"/>
                  </a:cubicBezTo>
                  <a:cubicBezTo>
                    <a:pt x="15288" y="39364"/>
                    <a:pt x="19393" y="39364"/>
                    <a:pt x="23498" y="38056"/>
                  </a:cubicBezTo>
                  <a:cubicBezTo>
                    <a:pt x="23498" y="38056"/>
                    <a:pt x="21445" y="36743"/>
                    <a:pt x="25551" y="36743"/>
                  </a:cubicBezTo>
                  <a:cubicBezTo>
                    <a:pt x="25551" y="36743"/>
                    <a:pt x="27603" y="38056"/>
                    <a:pt x="29662" y="38056"/>
                  </a:cubicBezTo>
                  <a:cubicBezTo>
                    <a:pt x="31714" y="38056"/>
                    <a:pt x="31714" y="38056"/>
                    <a:pt x="31714" y="36743"/>
                  </a:cubicBezTo>
                  <a:cubicBezTo>
                    <a:pt x="31714" y="35429"/>
                    <a:pt x="29662" y="34116"/>
                    <a:pt x="31714" y="34116"/>
                  </a:cubicBezTo>
                  <a:cubicBezTo>
                    <a:pt x="31714" y="31495"/>
                    <a:pt x="31714" y="30181"/>
                    <a:pt x="31714" y="27554"/>
                  </a:cubicBezTo>
                  <a:cubicBezTo>
                    <a:pt x="31714" y="24933"/>
                    <a:pt x="31714" y="26246"/>
                    <a:pt x="33767" y="24933"/>
                  </a:cubicBezTo>
                  <a:cubicBezTo>
                    <a:pt x="35819" y="23619"/>
                    <a:pt x="35819" y="22306"/>
                    <a:pt x="37872" y="22306"/>
                  </a:cubicBezTo>
                  <a:cubicBezTo>
                    <a:pt x="41977" y="19685"/>
                    <a:pt x="39925" y="20998"/>
                    <a:pt x="39925" y="18371"/>
                  </a:cubicBezTo>
                  <a:cubicBezTo>
                    <a:pt x="39925" y="15744"/>
                    <a:pt x="41977" y="14436"/>
                    <a:pt x="39925" y="13123"/>
                  </a:cubicBezTo>
                  <a:cubicBezTo>
                    <a:pt x="39925" y="10496"/>
                    <a:pt x="37872" y="9183"/>
                    <a:pt x="44030" y="9183"/>
                  </a:cubicBezTo>
                  <a:cubicBezTo>
                    <a:pt x="46083" y="9183"/>
                    <a:pt x="48135" y="10496"/>
                    <a:pt x="50193" y="10496"/>
                  </a:cubicBezTo>
                  <a:cubicBezTo>
                    <a:pt x="52246" y="10496"/>
                    <a:pt x="54299" y="9183"/>
                    <a:pt x="56351" y="9183"/>
                  </a:cubicBezTo>
                  <a:cubicBezTo>
                    <a:pt x="62509" y="7875"/>
                    <a:pt x="60457" y="7875"/>
                    <a:pt x="62509" y="5248"/>
                  </a:cubicBezTo>
                  <a:cubicBezTo>
                    <a:pt x="62509" y="2626"/>
                    <a:pt x="64562" y="0"/>
                    <a:pt x="68667" y="0"/>
                  </a:cubicBezTo>
                  <a:cubicBezTo>
                    <a:pt x="68667" y="0"/>
                    <a:pt x="68667" y="0"/>
                    <a:pt x="68667"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37" name="Shape 2637"/>
            <p:cNvSpPr/>
            <p:nvPr/>
          </p:nvSpPr>
          <p:spPr>
            <a:xfrm>
              <a:off x="3123400" y="1996442"/>
              <a:ext cx="1818499" cy="2286351"/>
            </a:xfrm>
            <a:custGeom>
              <a:avLst/>
              <a:gdLst/>
              <a:ahLst/>
              <a:cxnLst/>
              <a:rect l="0" t="0" r="0" b="0"/>
              <a:pathLst>
                <a:path w="120000" h="120000" extrusionOk="0">
                  <a:moveTo>
                    <a:pt x="111601" y="37333"/>
                  </a:moveTo>
                  <a:cubicBezTo>
                    <a:pt x="116640" y="37333"/>
                    <a:pt x="114961" y="38666"/>
                    <a:pt x="116640" y="40000"/>
                  </a:cubicBezTo>
                  <a:cubicBezTo>
                    <a:pt x="118320" y="41333"/>
                    <a:pt x="119999" y="42666"/>
                    <a:pt x="119999" y="44000"/>
                  </a:cubicBezTo>
                  <a:cubicBezTo>
                    <a:pt x="119999" y="46666"/>
                    <a:pt x="118320" y="46666"/>
                    <a:pt x="116640" y="48000"/>
                  </a:cubicBezTo>
                  <a:cubicBezTo>
                    <a:pt x="116640" y="49333"/>
                    <a:pt x="114961" y="48000"/>
                    <a:pt x="114961" y="49333"/>
                  </a:cubicBezTo>
                  <a:cubicBezTo>
                    <a:pt x="114961" y="49333"/>
                    <a:pt x="114961" y="50666"/>
                    <a:pt x="114961" y="52000"/>
                  </a:cubicBezTo>
                  <a:cubicBezTo>
                    <a:pt x="114961" y="56000"/>
                    <a:pt x="108242" y="54666"/>
                    <a:pt x="108242" y="57333"/>
                  </a:cubicBezTo>
                  <a:cubicBezTo>
                    <a:pt x="108242" y="58666"/>
                    <a:pt x="111601" y="58666"/>
                    <a:pt x="111601" y="60000"/>
                  </a:cubicBezTo>
                  <a:cubicBezTo>
                    <a:pt x="113281" y="61333"/>
                    <a:pt x="111601" y="61333"/>
                    <a:pt x="111601" y="62666"/>
                  </a:cubicBezTo>
                  <a:cubicBezTo>
                    <a:pt x="113281" y="62666"/>
                    <a:pt x="113281" y="64000"/>
                    <a:pt x="114961" y="64000"/>
                  </a:cubicBezTo>
                  <a:cubicBezTo>
                    <a:pt x="113281" y="65333"/>
                    <a:pt x="109922" y="65333"/>
                    <a:pt x="109922" y="65333"/>
                  </a:cubicBezTo>
                  <a:cubicBezTo>
                    <a:pt x="109922" y="66666"/>
                    <a:pt x="111601" y="68000"/>
                    <a:pt x="111601" y="69333"/>
                  </a:cubicBezTo>
                  <a:cubicBezTo>
                    <a:pt x="113281" y="72000"/>
                    <a:pt x="111601" y="72000"/>
                    <a:pt x="111601" y="74666"/>
                  </a:cubicBezTo>
                  <a:cubicBezTo>
                    <a:pt x="109922" y="76000"/>
                    <a:pt x="111601" y="76000"/>
                    <a:pt x="113281" y="77333"/>
                  </a:cubicBezTo>
                  <a:cubicBezTo>
                    <a:pt x="114961" y="80000"/>
                    <a:pt x="114961" y="81333"/>
                    <a:pt x="116640" y="84000"/>
                  </a:cubicBezTo>
                  <a:cubicBezTo>
                    <a:pt x="116640" y="85333"/>
                    <a:pt x="116640" y="85333"/>
                    <a:pt x="116640" y="86666"/>
                  </a:cubicBezTo>
                  <a:cubicBezTo>
                    <a:pt x="116640" y="86666"/>
                    <a:pt x="118320" y="88000"/>
                    <a:pt x="118320" y="88000"/>
                  </a:cubicBezTo>
                  <a:cubicBezTo>
                    <a:pt x="118320" y="90666"/>
                    <a:pt x="118320" y="92000"/>
                    <a:pt x="118320" y="94666"/>
                  </a:cubicBezTo>
                  <a:cubicBezTo>
                    <a:pt x="118320" y="96000"/>
                    <a:pt x="118320" y="97333"/>
                    <a:pt x="116640" y="98666"/>
                  </a:cubicBezTo>
                  <a:cubicBezTo>
                    <a:pt x="116640" y="98666"/>
                    <a:pt x="116640" y="100000"/>
                    <a:pt x="116640" y="100000"/>
                  </a:cubicBezTo>
                  <a:cubicBezTo>
                    <a:pt x="116640" y="100000"/>
                    <a:pt x="114961" y="100000"/>
                    <a:pt x="114961" y="100000"/>
                  </a:cubicBezTo>
                  <a:cubicBezTo>
                    <a:pt x="113281" y="101333"/>
                    <a:pt x="111601" y="101333"/>
                    <a:pt x="109922" y="102666"/>
                  </a:cubicBezTo>
                  <a:cubicBezTo>
                    <a:pt x="108242" y="102666"/>
                    <a:pt x="108242" y="102666"/>
                    <a:pt x="108242" y="102666"/>
                  </a:cubicBezTo>
                  <a:cubicBezTo>
                    <a:pt x="106562" y="102666"/>
                    <a:pt x="106562" y="104000"/>
                    <a:pt x="106562" y="104000"/>
                  </a:cubicBezTo>
                  <a:cubicBezTo>
                    <a:pt x="106562" y="104000"/>
                    <a:pt x="104883" y="102666"/>
                    <a:pt x="104883" y="102666"/>
                  </a:cubicBezTo>
                  <a:cubicBezTo>
                    <a:pt x="103203" y="102666"/>
                    <a:pt x="101523" y="104000"/>
                    <a:pt x="101523" y="105333"/>
                  </a:cubicBezTo>
                  <a:cubicBezTo>
                    <a:pt x="101523" y="105333"/>
                    <a:pt x="98164" y="106666"/>
                    <a:pt x="98164" y="106666"/>
                  </a:cubicBezTo>
                  <a:cubicBezTo>
                    <a:pt x="98164" y="108000"/>
                    <a:pt x="99844" y="109333"/>
                    <a:pt x="99844" y="110666"/>
                  </a:cubicBezTo>
                  <a:cubicBezTo>
                    <a:pt x="99844" y="113333"/>
                    <a:pt x="94805" y="112000"/>
                    <a:pt x="93125" y="112000"/>
                  </a:cubicBezTo>
                  <a:cubicBezTo>
                    <a:pt x="91445" y="113333"/>
                    <a:pt x="89766" y="113333"/>
                    <a:pt x="88086" y="114666"/>
                  </a:cubicBezTo>
                  <a:cubicBezTo>
                    <a:pt x="88086" y="114666"/>
                    <a:pt x="86406" y="117333"/>
                    <a:pt x="86406" y="117333"/>
                  </a:cubicBezTo>
                  <a:cubicBezTo>
                    <a:pt x="83047" y="118666"/>
                    <a:pt x="78008" y="117333"/>
                    <a:pt x="74649" y="116000"/>
                  </a:cubicBezTo>
                  <a:cubicBezTo>
                    <a:pt x="72969" y="116000"/>
                    <a:pt x="71290" y="117333"/>
                    <a:pt x="69610" y="117333"/>
                  </a:cubicBezTo>
                  <a:cubicBezTo>
                    <a:pt x="69610" y="117333"/>
                    <a:pt x="69610" y="117333"/>
                    <a:pt x="69610" y="117333"/>
                  </a:cubicBezTo>
                  <a:cubicBezTo>
                    <a:pt x="67930" y="117333"/>
                    <a:pt x="67930" y="116000"/>
                    <a:pt x="67930" y="116000"/>
                  </a:cubicBezTo>
                  <a:cubicBezTo>
                    <a:pt x="64571" y="116000"/>
                    <a:pt x="66251" y="117333"/>
                    <a:pt x="66251" y="117333"/>
                  </a:cubicBezTo>
                  <a:cubicBezTo>
                    <a:pt x="64571" y="118666"/>
                    <a:pt x="64571" y="117333"/>
                    <a:pt x="62891" y="118666"/>
                  </a:cubicBezTo>
                  <a:cubicBezTo>
                    <a:pt x="62891" y="118666"/>
                    <a:pt x="61212" y="118666"/>
                    <a:pt x="61212" y="118666"/>
                  </a:cubicBezTo>
                  <a:cubicBezTo>
                    <a:pt x="59532" y="118666"/>
                    <a:pt x="59532" y="117333"/>
                    <a:pt x="59532" y="117333"/>
                  </a:cubicBezTo>
                  <a:cubicBezTo>
                    <a:pt x="57852" y="117333"/>
                    <a:pt x="57852" y="117333"/>
                    <a:pt x="56173" y="117333"/>
                  </a:cubicBezTo>
                  <a:cubicBezTo>
                    <a:pt x="52813" y="118666"/>
                    <a:pt x="54493" y="120000"/>
                    <a:pt x="51134" y="120000"/>
                  </a:cubicBezTo>
                  <a:cubicBezTo>
                    <a:pt x="49454" y="118666"/>
                    <a:pt x="51134" y="118666"/>
                    <a:pt x="49454" y="118666"/>
                  </a:cubicBezTo>
                  <a:cubicBezTo>
                    <a:pt x="49454" y="118666"/>
                    <a:pt x="47774" y="120000"/>
                    <a:pt x="46095" y="120000"/>
                  </a:cubicBezTo>
                  <a:cubicBezTo>
                    <a:pt x="46095" y="120000"/>
                    <a:pt x="44415" y="120000"/>
                    <a:pt x="44415" y="118666"/>
                  </a:cubicBezTo>
                  <a:cubicBezTo>
                    <a:pt x="42735" y="118666"/>
                    <a:pt x="44415" y="117333"/>
                    <a:pt x="44415" y="117333"/>
                  </a:cubicBezTo>
                  <a:cubicBezTo>
                    <a:pt x="44415" y="116000"/>
                    <a:pt x="42735" y="116000"/>
                    <a:pt x="42735" y="116000"/>
                  </a:cubicBezTo>
                  <a:cubicBezTo>
                    <a:pt x="41056" y="113333"/>
                    <a:pt x="42735" y="113333"/>
                    <a:pt x="39376" y="112000"/>
                  </a:cubicBezTo>
                  <a:cubicBezTo>
                    <a:pt x="39376" y="112000"/>
                    <a:pt x="37697" y="112000"/>
                    <a:pt x="37697" y="112000"/>
                  </a:cubicBezTo>
                  <a:cubicBezTo>
                    <a:pt x="37697" y="112000"/>
                    <a:pt x="37697" y="110666"/>
                    <a:pt x="36017" y="110666"/>
                  </a:cubicBezTo>
                  <a:cubicBezTo>
                    <a:pt x="36017" y="109333"/>
                    <a:pt x="34337" y="109333"/>
                    <a:pt x="32658" y="108000"/>
                  </a:cubicBezTo>
                  <a:cubicBezTo>
                    <a:pt x="30978" y="106666"/>
                    <a:pt x="34337" y="104000"/>
                    <a:pt x="32658" y="102666"/>
                  </a:cubicBezTo>
                  <a:cubicBezTo>
                    <a:pt x="30978" y="101333"/>
                    <a:pt x="29298" y="100000"/>
                    <a:pt x="27619" y="98666"/>
                  </a:cubicBezTo>
                  <a:cubicBezTo>
                    <a:pt x="25939" y="97333"/>
                    <a:pt x="25939" y="96000"/>
                    <a:pt x="24259" y="93333"/>
                  </a:cubicBezTo>
                  <a:cubicBezTo>
                    <a:pt x="22580" y="92000"/>
                    <a:pt x="20900" y="90666"/>
                    <a:pt x="19220" y="90666"/>
                  </a:cubicBezTo>
                  <a:cubicBezTo>
                    <a:pt x="19220" y="90666"/>
                    <a:pt x="19220" y="92000"/>
                    <a:pt x="19220" y="92000"/>
                  </a:cubicBezTo>
                  <a:cubicBezTo>
                    <a:pt x="19220" y="93333"/>
                    <a:pt x="17541" y="93333"/>
                    <a:pt x="15861" y="93333"/>
                  </a:cubicBezTo>
                  <a:cubicBezTo>
                    <a:pt x="14181" y="93333"/>
                    <a:pt x="10822" y="94666"/>
                    <a:pt x="9142" y="93333"/>
                  </a:cubicBezTo>
                  <a:cubicBezTo>
                    <a:pt x="7463" y="90666"/>
                    <a:pt x="10822" y="89333"/>
                    <a:pt x="7463" y="88000"/>
                  </a:cubicBezTo>
                  <a:cubicBezTo>
                    <a:pt x="7463" y="88000"/>
                    <a:pt x="5783" y="88000"/>
                    <a:pt x="4103" y="88000"/>
                  </a:cubicBezTo>
                  <a:cubicBezTo>
                    <a:pt x="4103" y="88000"/>
                    <a:pt x="5783" y="86666"/>
                    <a:pt x="4103" y="86666"/>
                  </a:cubicBezTo>
                  <a:cubicBezTo>
                    <a:pt x="5783" y="86666"/>
                    <a:pt x="744" y="85333"/>
                    <a:pt x="2424" y="85333"/>
                  </a:cubicBezTo>
                  <a:cubicBezTo>
                    <a:pt x="2424" y="85333"/>
                    <a:pt x="744" y="85333"/>
                    <a:pt x="744" y="85333"/>
                  </a:cubicBezTo>
                  <a:cubicBezTo>
                    <a:pt x="-935" y="82666"/>
                    <a:pt x="744" y="78666"/>
                    <a:pt x="744" y="76000"/>
                  </a:cubicBezTo>
                  <a:cubicBezTo>
                    <a:pt x="2424" y="76000"/>
                    <a:pt x="2424" y="74666"/>
                    <a:pt x="4103" y="73333"/>
                  </a:cubicBezTo>
                  <a:cubicBezTo>
                    <a:pt x="4103" y="72000"/>
                    <a:pt x="4103" y="70666"/>
                    <a:pt x="4103" y="69333"/>
                  </a:cubicBezTo>
                  <a:cubicBezTo>
                    <a:pt x="4103" y="68000"/>
                    <a:pt x="5783" y="64000"/>
                    <a:pt x="7463" y="62666"/>
                  </a:cubicBezTo>
                  <a:cubicBezTo>
                    <a:pt x="7463" y="62666"/>
                    <a:pt x="10822" y="64000"/>
                    <a:pt x="12502" y="64000"/>
                  </a:cubicBezTo>
                  <a:cubicBezTo>
                    <a:pt x="12502" y="64000"/>
                    <a:pt x="12502" y="62666"/>
                    <a:pt x="12502" y="61333"/>
                  </a:cubicBezTo>
                  <a:cubicBezTo>
                    <a:pt x="12502" y="61333"/>
                    <a:pt x="14181" y="61333"/>
                    <a:pt x="14181" y="61333"/>
                  </a:cubicBezTo>
                  <a:cubicBezTo>
                    <a:pt x="15861" y="61333"/>
                    <a:pt x="19220" y="60000"/>
                    <a:pt x="19220" y="60000"/>
                  </a:cubicBezTo>
                  <a:cubicBezTo>
                    <a:pt x="20900" y="58666"/>
                    <a:pt x="19220" y="58666"/>
                    <a:pt x="20900" y="57333"/>
                  </a:cubicBezTo>
                  <a:cubicBezTo>
                    <a:pt x="20900" y="56000"/>
                    <a:pt x="22580" y="56000"/>
                    <a:pt x="24259" y="56000"/>
                  </a:cubicBezTo>
                  <a:cubicBezTo>
                    <a:pt x="25939" y="54666"/>
                    <a:pt x="25939" y="53333"/>
                    <a:pt x="27619" y="50666"/>
                  </a:cubicBezTo>
                  <a:cubicBezTo>
                    <a:pt x="27619" y="49333"/>
                    <a:pt x="29298" y="48000"/>
                    <a:pt x="29298" y="46666"/>
                  </a:cubicBezTo>
                  <a:cubicBezTo>
                    <a:pt x="29298" y="46666"/>
                    <a:pt x="30978" y="44000"/>
                    <a:pt x="29298" y="44000"/>
                  </a:cubicBezTo>
                  <a:cubicBezTo>
                    <a:pt x="29298" y="42666"/>
                    <a:pt x="27619" y="42666"/>
                    <a:pt x="27619" y="42666"/>
                  </a:cubicBezTo>
                  <a:cubicBezTo>
                    <a:pt x="29298" y="41333"/>
                    <a:pt x="29298" y="41333"/>
                    <a:pt x="30978" y="41333"/>
                  </a:cubicBezTo>
                  <a:cubicBezTo>
                    <a:pt x="30978" y="40000"/>
                    <a:pt x="29298" y="40000"/>
                    <a:pt x="30978" y="38666"/>
                  </a:cubicBezTo>
                  <a:cubicBezTo>
                    <a:pt x="30978" y="38666"/>
                    <a:pt x="32658" y="38666"/>
                    <a:pt x="32658" y="37333"/>
                  </a:cubicBezTo>
                  <a:cubicBezTo>
                    <a:pt x="32658" y="37333"/>
                    <a:pt x="29298" y="36000"/>
                    <a:pt x="27619" y="36000"/>
                  </a:cubicBezTo>
                  <a:cubicBezTo>
                    <a:pt x="30978" y="34666"/>
                    <a:pt x="29298" y="33333"/>
                    <a:pt x="27619" y="32000"/>
                  </a:cubicBezTo>
                  <a:cubicBezTo>
                    <a:pt x="27619" y="29333"/>
                    <a:pt x="27619" y="29333"/>
                    <a:pt x="29298" y="28000"/>
                  </a:cubicBezTo>
                  <a:cubicBezTo>
                    <a:pt x="30978" y="28000"/>
                    <a:pt x="36017" y="26666"/>
                    <a:pt x="36017" y="24000"/>
                  </a:cubicBezTo>
                  <a:cubicBezTo>
                    <a:pt x="36017" y="24000"/>
                    <a:pt x="34337" y="21333"/>
                    <a:pt x="34337" y="20000"/>
                  </a:cubicBezTo>
                  <a:cubicBezTo>
                    <a:pt x="32658" y="18666"/>
                    <a:pt x="27619" y="16000"/>
                    <a:pt x="29298" y="13333"/>
                  </a:cubicBezTo>
                  <a:cubicBezTo>
                    <a:pt x="29298" y="10666"/>
                    <a:pt x="34337" y="10666"/>
                    <a:pt x="36017" y="10666"/>
                  </a:cubicBezTo>
                  <a:cubicBezTo>
                    <a:pt x="37697" y="9333"/>
                    <a:pt x="39376" y="9333"/>
                    <a:pt x="41056" y="8000"/>
                  </a:cubicBezTo>
                  <a:cubicBezTo>
                    <a:pt x="41056" y="8000"/>
                    <a:pt x="41056" y="8000"/>
                    <a:pt x="41056" y="8000"/>
                  </a:cubicBezTo>
                  <a:cubicBezTo>
                    <a:pt x="41056" y="8000"/>
                    <a:pt x="42735" y="9333"/>
                    <a:pt x="42735" y="9333"/>
                  </a:cubicBezTo>
                  <a:cubicBezTo>
                    <a:pt x="42735" y="9333"/>
                    <a:pt x="46095" y="9333"/>
                    <a:pt x="46095" y="9333"/>
                  </a:cubicBezTo>
                  <a:cubicBezTo>
                    <a:pt x="49454" y="8000"/>
                    <a:pt x="49454" y="6666"/>
                    <a:pt x="51134" y="5333"/>
                  </a:cubicBezTo>
                  <a:cubicBezTo>
                    <a:pt x="52813" y="4000"/>
                    <a:pt x="52813" y="4000"/>
                    <a:pt x="54493" y="2666"/>
                  </a:cubicBezTo>
                  <a:cubicBezTo>
                    <a:pt x="54493" y="1333"/>
                    <a:pt x="52813" y="1333"/>
                    <a:pt x="56173" y="0"/>
                  </a:cubicBezTo>
                  <a:cubicBezTo>
                    <a:pt x="56173" y="1333"/>
                    <a:pt x="57852" y="4000"/>
                    <a:pt x="59532" y="5333"/>
                  </a:cubicBezTo>
                  <a:cubicBezTo>
                    <a:pt x="59532" y="6666"/>
                    <a:pt x="59532" y="8000"/>
                    <a:pt x="59532" y="8000"/>
                  </a:cubicBezTo>
                  <a:cubicBezTo>
                    <a:pt x="59532" y="9333"/>
                    <a:pt x="59532" y="9333"/>
                    <a:pt x="59532" y="9333"/>
                  </a:cubicBezTo>
                  <a:cubicBezTo>
                    <a:pt x="59532" y="10666"/>
                    <a:pt x="59532" y="10666"/>
                    <a:pt x="59532" y="10666"/>
                  </a:cubicBezTo>
                  <a:cubicBezTo>
                    <a:pt x="59532" y="12000"/>
                    <a:pt x="59532" y="13333"/>
                    <a:pt x="61212" y="13333"/>
                  </a:cubicBezTo>
                  <a:cubicBezTo>
                    <a:pt x="62891" y="16000"/>
                    <a:pt x="64571" y="17333"/>
                    <a:pt x="66251" y="18666"/>
                  </a:cubicBezTo>
                  <a:cubicBezTo>
                    <a:pt x="66251" y="20000"/>
                    <a:pt x="66251" y="21333"/>
                    <a:pt x="67930" y="22666"/>
                  </a:cubicBezTo>
                  <a:cubicBezTo>
                    <a:pt x="67930" y="22666"/>
                    <a:pt x="69610" y="22666"/>
                    <a:pt x="69610" y="24000"/>
                  </a:cubicBezTo>
                  <a:cubicBezTo>
                    <a:pt x="71290" y="24000"/>
                    <a:pt x="71290" y="22666"/>
                    <a:pt x="72969" y="24000"/>
                  </a:cubicBezTo>
                  <a:cubicBezTo>
                    <a:pt x="72969" y="24000"/>
                    <a:pt x="72969" y="24000"/>
                    <a:pt x="72969" y="24000"/>
                  </a:cubicBezTo>
                  <a:cubicBezTo>
                    <a:pt x="72969" y="25333"/>
                    <a:pt x="72969" y="26666"/>
                    <a:pt x="74649" y="28000"/>
                  </a:cubicBezTo>
                  <a:cubicBezTo>
                    <a:pt x="74649" y="28000"/>
                    <a:pt x="76329" y="29333"/>
                    <a:pt x="76329" y="29333"/>
                  </a:cubicBezTo>
                  <a:cubicBezTo>
                    <a:pt x="76329" y="29333"/>
                    <a:pt x="74649" y="30666"/>
                    <a:pt x="74649" y="30666"/>
                  </a:cubicBezTo>
                  <a:cubicBezTo>
                    <a:pt x="76329" y="32000"/>
                    <a:pt x="78008" y="30666"/>
                    <a:pt x="81367" y="30666"/>
                  </a:cubicBezTo>
                  <a:cubicBezTo>
                    <a:pt x="83047" y="29333"/>
                    <a:pt x="83047" y="29333"/>
                    <a:pt x="84727" y="29333"/>
                  </a:cubicBezTo>
                  <a:cubicBezTo>
                    <a:pt x="84727" y="29333"/>
                    <a:pt x="84727" y="29333"/>
                    <a:pt x="86406" y="30666"/>
                  </a:cubicBezTo>
                  <a:cubicBezTo>
                    <a:pt x="86406" y="30666"/>
                    <a:pt x="86406" y="29333"/>
                    <a:pt x="88086" y="29333"/>
                  </a:cubicBezTo>
                  <a:cubicBezTo>
                    <a:pt x="89766" y="29333"/>
                    <a:pt x="91445" y="29333"/>
                    <a:pt x="93125" y="30666"/>
                  </a:cubicBezTo>
                  <a:cubicBezTo>
                    <a:pt x="93125" y="30666"/>
                    <a:pt x="93125" y="32000"/>
                    <a:pt x="93125" y="33333"/>
                  </a:cubicBezTo>
                  <a:cubicBezTo>
                    <a:pt x="94805" y="33333"/>
                    <a:pt x="94805" y="33333"/>
                    <a:pt x="96484" y="34666"/>
                  </a:cubicBezTo>
                  <a:cubicBezTo>
                    <a:pt x="96484" y="34666"/>
                    <a:pt x="96484" y="37333"/>
                    <a:pt x="96484" y="37333"/>
                  </a:cubicBezTo>
                  <a:cubicBezTo>
                    <a:pt x="94805" y="37333"/>
                    <a:pt x="91445" y="37333"/>
                    <a:pt x="94805" y="38666"/>
                  </a:cubicBezTo>
                  <a:cubicBezTo>
                    <a:pt x="96484" y="38666"/>
                    <a:pt x="103203" y="38666"/>
                    <a:pt x="103203" y="38666"/>
                  </a:cubicBezTo>
                  <a:cubicBezTo>
                    <a:pt x="104883" y="38666"/>
                    <a:pt x="104883" y="37333"/>
                    <a:pt x="108242" y="37333"/>
                  </a:cubicBezTo>
                  <a:cubicBezTo>
                    <a:pt x="108242" y="37333"/>
                    <a:pt x="106562" y="38666"/>
                    <a:pt x="108242" y="38666"/>
                  </a:cubicBezTo>
                  <a:cubicBezTo>
                    <a:pt x="109922" y="38666"/>
                    <a:pt x="111601" y="37333"/>
                    <a:pt x="111601" y="373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38" name="Shape 2638"/>
            <p:cNvSpPr/>
            <p:nvPr/>
          </p:nvSpPr>
          <p:spPr>
            <a:xfrm>
              <a:off x="4762808" y="2481292"/>
              <a:ext cx="1618685" cy="1965331"/>
            </a:xfrm>
            <a:custGeom>
              <a:avLst/>
              <a:gdLst/>
              <a:ahLst/>
              <a:cxnLst/>
              <a:rect l="0" t="0" r="0" b="0"/>
              <a:pathLst>
                <a:path w="120000" h="120000" extrusionOk="0">
                  <a:moveTo>
                    <a:pt x="113542" y="43387"/>
                  </a:moveTo>
                  <a:cubicBezTo>
                    <a:pt x="115433" y="44937"/>
                    <a:pt x="115433" y="41837"/>
                    <a:pt x="119219" y="43387"/>
                  </a:cubicBezTo>
                  <a:cubicBezTo>
                    <a:pt x="119219" y="43387"/>
                    <a:pt x="119219" y="46486"/>
                    <a:pt x="119219" y="48036"/>
                  </a:cubicBezTo>
                  <a:cubicBezTo>
                    <a:pt x="119219" y="49586"/>
                    <a:pt x="115433" y="49586"/>
                    <a:pt x="115433" y="49586"/>
                  </a:cubicBezTo>
                  <a:cubicBezTo>
                    <a:pt x="115433" y="51131"/>
                    <a:pt x="117323" y="52681"/>
                    <a:pt x="117323" y="54231"/>
                  </a:cubicBezTo>
                  <a:cubicBezTo>
                    <a:pt x="119219" y="57330"/>
                    <a:pt x="121110" y="61980"/>
                    <a:pt x="119219" y="65080"/>
                  </a:cubicBezTo>
                  <a:cubicBezTo>
                    <a:pt x="117323" y="68180"/>
                    <a:pt x="115433" y="69730"/>
                    <a:pt x="113542" y="71274"/>
                  </a:cubicBezTo>
                  <a:cubicBezTo>
                    <a:pt x="111646" y="72824"/>
                    <a:pt x="111646" y="72824"/>
                    <a:pt x="109755" y="74374"/>
                  </a:cubicBezTo>
                  <a:cubicBezTo>
                    <a:pt x="109755" y="74374"/>
                    <a:pt x="111646" y="74374"/>
                    <a:pt x="111646" y="75924"/>
                  </a:cubicBezTo>
                  <a:cubicBezTo>
                    <a:pt x="109755" y="77474"/>
                    <a:pt x="107865" y="75924"/>
                    <a:pt x="109755" y="79024"/>
                  </a:cubicBezTo>
                  <a:cubicBezTo>
                    <a:pt x="109755" y="80574"/>
                    <a:pt x="111646" y="80574"/>
                    <a:pt x="113542" y="82124"/>
                  </a:cubicBezTo>
                  <a:cubicBezTo>
                    <a:pt x="115433" y="82124"/>
                    <a:pt x="117323" y="83674"/>
                    <a:pt x="117323" y="85224"/>
                  </a:cubicBezTo>
                  <a:cubicBezTo>
                    <a:pt x="117323" y="86774"/>
                    <a:pt x="113542" y="85224"/>
                    <a:pt x="113542" y="86774"/>
                  </a:cubicBezTo>
                  <a:cubicBezTo>
                    <a:pt x="113542" y="86774"/>
                    <a:pt x="113542" y="88324"/>
                    <a:pt x="113542" y="88324"/>
                  </a:cubicBezTo>
                  <a:cubicBezTo>
                    <a:pt x="113542" y="88324"/>
                    <a:pt x="113542" y="88324"/>
                    <a:pt x="113542" y="89874"/>
                  </a:cubicBezTo>
                  <a:cubicBezTo>
                    <a:pt x="113542" y="89874"/>
                    <a:pt x="115433" y="89874"/>
                    <a:pt x="115433" y="89874"/>
                  </a:cubicBezTo>
                  <a:cubicBezTo>
                    <a:pt x="115433" y="92968"/>
                    <a:pt x="117323" y="94518"/>
                    <a:pt x="115433" y="97618"/>
                  </a:cubicBezTo>
                  <a:cubicBezTo>
                    <a:pt x="115433" y="99168"/>
                    <a:pt x="111646" y="99168"/>
                    <a:pt x="113542" y="100718"/>
                  </a:cubicBezTo>
                  <a:cubicBezTo>
                    <a:pt x="113542" y="102268"/>
                    <a:pt x="117323" y="102268"/>
                    <a:pt x="115433" y="103817"/>
                  </a:cubicBezTo>
                  <a:cubicBezTo>
                    <a:pt x="111646" y="106917"/>
                    <a:pt x="107865" y="102268"/>
                    <a:pt x="105974" y="102268"/>
                  </a:cubicBezTo>
                  <a:cubicBezTo>
                    <a:pt x="104078" y="102268"/>
                    <a:pt x="102187" y="102268"/>
                    <a:pt x="100297" y="102268"/>
                  </a:cubicBezTo>
                  <a:cubicBezTo>
                    <a:pt x="98400" y="102268"/>
                    <a:pt x="96510" y="102268"/>
                    <a:pt x="96510" y="102268"/>
                  </a:cubicBezTo>
                  <a:cubicBezTo>
                    <a:pt x="92723" y="102268"/>
                    <a:pt x="94619" y="103817"/>
                    <a:pt x="92723" y="106917"/>
                  </a:cubicBezTo>
                  <a:cubicBezTo>
                    <a:pt x="90832" y="110017"/>
                    <a:pt x="87045" y="116211"/>
                    <a:pt x="88942" y="119311"/>
                  </a:cubicBezTo>
                  <a:cubicBezTo>
                    <a:pt x="85155" y="120861"/>
                    <a:pt x="85155" y="119311"/>
                    <a:pt x="83264" y="116211"/>
                  </a:cubicBezTo>
                  <a:cubicBezTo>
                    <a:pt x="83264" y="116211"/>
                    <a:pt x="83264" y="113112"/>
                    <a:pt x="81374" y="113112"/>
                  </a:cubicBezTo>
                  <a:cubicBezTo>
                    <a:pt x="79478" y="113112"/>
                    <a:pt x="81374" y="114661"/>
                    <a:pt x="79478" y="114661"/>
                  </a:cubicBezTo>
                  <a:cubicBezTo>
                    <a:pt x="77587" y="114661"/>
                    <a:pt x="77587" y="114661"/>
                    <a:pt x="77587" y="114661"/>
                  </a:cubicBezTo>
                  <a:cubicBezTo>
                    <a:pt x="79478" y="114661"/>
                    <a:pt x="75696" y="114661"/>
                    <a:pt x="75696" y="114661"/>
                  </a:cubicBezTo>
                  <a:cubicBezTo>
                    <a:pt x="75696" y="113112"/>
                    <a:pt x="71910" y="113112"/>
                    <a:pt x="70019" y="114661"/>
                  </a:cubicBezTo>
                  <a:cubicBezTo>
                    <a:pt x="68123" y="114661"/>
                    <a:pt x="70019" y="117761"/>
                    <a:pt x="68123" y="119311"/>
                  </a:cubicBezTo>
                  <a:cubicBezTo>
                    <a:pt x="64342" y="120861"/>
                    <a:pt x="60555" y="119311"/>
                    <a:pt x="56774" y="119311"/>
                  </a:cubicBezTo>
                  <a:cubicBezTo>
                    <a:pt x="52987" y="119311"/>
                    <a:pt x="49200" y="120861"/>
                    <a:pt x="47309" y="117761"/>
                  </a:cubicBezTo>
                  <a:cubicBezTo>
                    <a:pt x="45419" y="113112"/>
                    <a:pt x="51096" y="113112"/>
                    <a:pt x="52987" y="111562"/>
                  </a:cubicBezTo>
                  <a:cubicBezTo>
                    <a:pt x="52987" y="110017"/>
                    <a:pt x="52987" y="105367"/>
                    <a:pt x="51096" y="105367"/>
                  </a:cubicBezTo>
                  <a:cubicBezTo>
                    <a:pt x="51096" y="103817"/>
                    <a:pt x="47309" y="102268"/>
                    <a:pt x="45419" y="102268"/>
                  </a:cubicBezTo>
                  <a:cubicBezTo>
                    <a:pt x="43522" y="100718"/>
                    <a:pt x="41632" y="100718"/>
                    <a:pt x="41632" y="99168"/>
                  </a:cubicBezTo>
                  <a:cubicBezTo>
                    <a:pt x="39741" y="99168"/>
                    <a:pt x="41632" y="97618"/>
                    <a:pt x="39741" y="96068"/>
                  </a:cubicBezTo>
                  <a:cubicBezTo>
                    <a:pt x="39741" y="94518"/>
                    <a:pt x="37845" y="94518"/>
                    <a:pt x="37845" y="92968"/>
                  </a:cubicBezTo>
                  <a:cubicBezTo>
                    <a:pt x="35955" y="91418"/>
                    <a:pt x="35955" y="89874"/>
                    <a:pt x="34064" y="89874"/>
                  </a:cubicBezTo>
                  <a:cubicBezTo>
                    <a:pt x="34064" y="89874"/>
                    <a:pt x="34064" y="92968"/>
                    <a:pt x="34064" y="92968"/>
                  </a:cubicBezTo>
                  <a:cubicBezTo>
                    <a:pt x="32173" y="92968"/>
                    <a:pt x="32173" y="94518"/>
                    <a:pt x="30277" y="94518"/>
                  </a:cubicBezTo>
                  <a:cubicBezTo>
                    <a:pt x="26496" y="94518"/>
                    <a:pt x="30277" y="92968"/>
                    <a:pt x="28387" y="92968"/>
                  </a:cubicBezTo>
                  <a:cubicBezTo>
                    <a:pt x="24600" y="89874"/>
                    <a:pt x="26496" y="92968"/>
                    <a:pt x="24600" y="92968"/>
                  </a:cubicBezTo>
                  <a:cubicBezTo>
                    <a:pt x="22709" y="92968"/>
                    <a:pt x="20819" y="91418"/>
                    <a:pt x="18922" y="91418"/>
                  </a:cubicBezTo>
                  <a:cubicBezTo>
                    <a:pt x="17032" y="91418"/>
                    <a:pt x="18922" y="92968"/>
                    <a:pt x="15141" y="91418"/>
                  </a:cubicBezTo>
                  <a:cubicBezTo>
                    <a:pt x="15141" y="91418"/>
                    <a:pt x="13245" y="89874"/>
                    <a:pt x="11354" y="89874"/>
                  </a:cubicBezTo>
                  <a:cubicBezTo>
                    <a:pt x="7573" y="88324"/>
                    <a:pt x="11354" y="86774"/>
                    <a:pt x="11354" y="83674"/>
                  </a:cubicBezTo>
                  <a:cubicBezTo>
                    <a:pt x="11354" y="82124"/>
                    <a:pt x="11354" y="82124"/>
                    <a:pt x="11354" y="80574"/>
                  </a:cubicBezTo>
                  <a:cubicBezTo>
                    <a:pt x="11354" y="79024"/>
                    <a:pt x="11354" y="77474"/>
                    <a:pt x="11354" y="75924"/>
                  </a:cubicBezTo>
                  <a:cubicBezTo>
                    <a:pt x="11354" y="74374"/>
                    <a:pt x="9464" y="71274"/>
                    <a:pt x="9464" y="68180"/>
                  </a:cubicBezTo>
                  <a:cubicBezTo>
                    <a:pt x="7573" y="65080"/>
                    <a:pt x="7573" y="61980"/>
                    <a:pt x="3786" y="58880"/>
                  </a:cubicBezTo>
                  <a:cubicBezTo>
                    <a:pt x="1896" y="57330"/>
                    <a:pt x="3786" y="57330"/>
                    <a:pt x="3786" y="54231"/>
                  </a:cubicBezTo>
                  <a:cubicBezTo>
                    <a:pt x="5677" y="49586"/>
                    <a:pt x="-1890" y="46486"/>
                    <a:pt x="7573" y="44937"/>
                  </a:cubicBezTo>
                  <a:cubicBezTo>
                    <a:pt x="5677" y="44937"/>
                    <a:pt x="5677" y="43387"/>
                    <a:pt x="3786" y="43387"/>
                  </a:cubicBezTo>
                  <a:cubicBezTo>
                    <a:pt x="3786" y="41837"/>
                    <a:pt x="5677" y="41837"/>
                    <a:pt x="3786" y="40287"/>
                  </a:cubicBezTo>
                  <a:cubicBezTo>
                    <a:pt x="3786" y="38737"/>
                    <a:pt x="0" y="38737"/>
                    <a:pt x="0" y="37187"/>
                  </a:cubicBezTo>
                  <a:cubicBezTo>
                    <a:pt x="0" y="34087"/>
                    <a:pt x="7573" y="35637"/>
                    <a:pt x="7573" y="30987"/>
                  </a:cubicBezTo>
                  <a:cubicBezTo>
                    <a:pt x="7573" y="29443"/>
                    <a:pt x="7573" y="27893"/>
                    <a:pt x="7573" y="27893"/>
                  </a:cubicBezTo>
                  <a:cubicBezTo>
                    <a:pt x="7573" y="26343"/>
                    <a:pt x="9464" y="27893"/>
                    <a:pt x="9464" y="26343"/>
                  </a:cubicBezTo>
                  <a:cubicBezTo>
                    <a:pt x="11354" y="24793"/>
                    <a:pt x="13245" y="24793"/>
                    <a:pt x="13245" y="21693"/>
                  </a:cubicBezTo>
                  <a:cubicBezTo>
                    <a:pt x="13245" y="20143"/>
                    <a:pt x="11354" y="18593"/>
                    <a:pt x="9464" y="17043"/>
                  </a:cubicBezTo>
                  <a:cubicBezTo>
                    <a:pt x="7573" y="15493"/>
                    <a:pt x="9464" y="13943"/>
                    <a:pt x="3786" y="13943"/>
                  </a:cubicBezTo>
                  <a:cubicBezTo>
                    <a:pt x="5677" y="10843"/>
                    <a:pt x="7573" y="10843"/>
                    <a:pt x="9464" y="7749"/>
                  </a:cubicBezTo>
                  <a:cubicBezTo>
                    <a:pt x="9464" y="6199"/>
                    <a:pt x="7573" y="4649"/>
                    <a:pt x="9464" y="3099"/>
                  </a:cubicBezTo>
                  <a:cubicBezTo>
                    <a:pt x="11354" y="1549"/>
                    <a:pt x="18922" y="3099"/>
                    <a:pt x="22709" y="1549"/>
                  </a:cubicBezTo>
                  <a:cubicBezTo>
                    <a:pt x="22709" y="1549"/>
                    <a:pt x="22709" y="1549"/>
                    <a:pt x="24600" y="1549"/>
                  </a:cubicBezTo>
                  <a:cubicBezTo>
                    <a:pt x="26496" y="1549"/>
                    <a:pt x="24600" y="0"/>
                    <a:pt x="26496" y="0"/>
                  </a:cubicBezTo>
                  <a:cubicBezTo>
                    <a:pt x="26496" y="0"/>
                    <a:pt x="26496" y="1549"/>
                    <a:pt x="26496" y="1549"/>
                  </a:cubicBezTo>
                  <a:cubicBezTo>
                    <a:pt x="26496" y="1549"/>
                    <a:pt x="28387" y="1549"/>
                    <a:pt x="28387" y="1549"/>
                  </a:cubicBezTo>
                  <a:cubicBezTo>
                    <a:pt x="32173" y="4649"/>
                    <a:pt x="35955" y="6199"/>
                    <a:pt x="35955" y="9299"/>
                  </a:cubicBezTo>
                  <a:cubicBezTo>
                    <a:pt x="35955" y="12393"/>
                    <a:pt x="34064" y="10843"/>
                    <a:pt x="35955" y="12393"/>
                  </a:cubicBezTo>
                  <a:cubicBezTo>
                    <a:pt x="35955" y="13943"/>
                    <a:pt x="37845" y="13943"/>
                    <a:pt x="37845" y="13943"/>
                  </a:cubicBezTo>
                  <a:cubicBezTo>
                    <a:pt x="37845" y="13943"/>
                    <a:pt x="39741" y="13943"/>
                    <a:pt x="39741" y="13943"/>
                  </a:cubicBezTo>
                  <a:cubicBezTo>
                    <a:pt x="41632" y="13943"/>
                    <a:pt x="45419" y="18593"/>
                    <a:pt x="45419" y="20143"/>
                  </a:cubicBezTo>
                  <a:cubicBezTo>
                    <a:pt x="45419" y="21693"/>
                    <a:pt x="45419" y="21693"/>
                    <a:pt x="45419" y="23243"/>
                  </a:cubicBezTo>
                  <a:cubicBezTo>
                    <a:pt x="45419" y="23243"/>
                    <a:pt x="47309" y="23243"/>
                    <a:pt x="47309" y="23243"/>
                  </a:cubicBezTo>
                  <a:cubicBezTo>
                    <a:pt x="47309" y="23243"/>
                    <a:pt x="49200" y="24793"/>
                    <a:pt x="49200" y="24793"/>
                  </a:cubicBezTo>
                  <a:cubicBezTo>
                    <a:pt x="49200" y="24793"/>
                    <a:pt x="47309" y="26343"/>
                    <a:pt x="52987" y="26343"/>
                  </a:cubicBezTo>
                  <a:cubicBezTo>
                    <a:pt x="52987" y="26343"/>
                    <a:pt x="54877" y="26343"/>
                    <a:pt x="56774" y="26343"/>
                  </a:cubicBezTo>
                  <a:cubicBezTo>
                    <a:pt x="58664" y="24793"/>
                    <a:pt x="62445" y="26343"/>
                    <a:pt x="62445" y="23243"/>
                  </a:cubicBezTo>
                  <a:cubicBezTo>
                    <a:pt x="64342" y="27893"/>
                    <a:pt x="66232" y="24793"/>
                    <a:pt x="70019" y="24793"/>
                  </a:cubicBezTo>
                  <a:cubicBezTo>
                    <a:pt x="71910" y="24793"/>
                    <a:pt x="75696" y="24793"/>
                    <a:pt x="77587" y="23243"/>
                  </a:cubicBezTo>
                  <a:cubicBezTo>
                    <a:pt x="77587" y="23243"/>
                    <a:pt x="77587" y="21693"/>
                    <a:pt x="79478" y="21693"/>
                  </a:cubicBezTo>
                  <a:cubicBezTo>
                    <a:pt x="81374" y="20143"/>
                    <a:pt x="87045" y="21693"/>
                    <a:pt x="88942" y="23243"/>
                  </a:cubicBezTo>
                  <a:cubicBezTo>
                    <a:pt x="87045" y="21693"/>
                    <a:pt x="90832" y="26343"/>
                    <a:pt x="90832" y="24793"/>
                  </a:cubicBezTo>
                  <a:cubicBezTo>
                    <a:pt x="90832" y="24793"/>
                    <a:pt x="90832" y="27893"/>
                    <a:pt x="90832" y="26343"/>
                  </a:cubicBezTo>
                  <a:cubicBezTo>
                    <a:pt x="90832" y="27893"/>
                    <a:pt x="90832" y="26343"/>
                    <a:pt x="92723" y="26343"/>
                  </a:cubicBezTo>
                  <a:cubicBezTo>
                    <a:pt x="92723" y="27893"/>
                    <a:pt x="94619" y="29443"/>
                    <a:pt x="96510" y="30987"/>
                  </a:cubicBezTo>
                  <a:cubicBezTo>
                    <a:pt x="96510" y="32537"/>
                    <a:pt x="96510" y="32537"/>
                    <a:pt x="96510" y="34087"/>
                  </a:cubicBezTo>
                  <a:cubicBezTo>
                    <a:pt x="96510" y="34087"/>
                    <a:pt x="94619" y="34087"/>
                    <a:pt x="94619" y="34087"/>
                  </a:cubicBezTo>
                  <a:cubicBezTo>
                    <a:pt x="94619" y="34087"/>
                    <a:pt x="94619" y="34087"/>
                    <a:pt x="94619" y="35637"/>
                  </a:cubicBezTo>
                  <a:cubicBezTo>
                    <a:pt x="94619" y="35637"/>
                    <a:pt x="94619" y="37187"/>
                    <a:pt x="94619" y="37187"/>
                  </a:cubicBezTo>
                  <a:cubicBezTo>
                    <a:pt x="96510" y="38737"/>
                    <a:pt x="96510" y="38737"/>
                    <a:pt x="98400" y="38737"/>
                  </a:cubicBezTo>
                  <a:cubicBezTo>
                    <a:pt x="98400" y="38737"/>
                    <a:pt x="100297" y="41837"/>
                    <a:pt x="102187" y="41837"/>
                  </a:cubicBezTo>
                  <a:cubicBezTo>
                    <a:pt x="104078" y="41837"/>
                    <a:pt x="104078" y="40287"/>
                    <a:pt x="105974" y="40287"/>
                  </a:cubicBezTo>
                  <a:cubicBezTo>
                    <a:pt x="105974" y="40287"/>
                    <a:pt x="107865" y="41837"/>
                    <a:pt x="107865" y="41837"/>
                  </a:cubicBezTo>
                  <a:cubicBezTo>
                    <a:pt x="109755" y="43387"/>
                    <a:pt x="109755" y="43387"/>
                    <a:pt x="109755" y="43387"/>
                  </a:cubicBezTo>
                  <a:cubicBezTo>
                    <a:pt x="109755" y="44937"/>
                    <a:pt x="109755" y="43387"/>
                    <a:pt x="111646" y="43387"/>
                  </a:cubicBezTo>
                  <a:cubicBezTo>
                    <a:pt x="111646" y="43387"/>
                    <a:pt x="113542" y="44937"/>
                    <a:pt x="113542" y="43387"/>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39" name="Shape 2639"/>
            <p:cNvSpPr/>
            <p:nvPr/>
          </p:nvSpPr>
          <p:spPr>
            <a:xfrm>
              <a:off x="0" y="2063865"/>
              <a:ext cx="2452808" cy="1404918"/>
            </a:xfrm>
            <a:custGeom>
              <a:avLst/>
              <a:gdLst/>
              <a:ahLst/>
              <a:cxnLst/>
              <a:rect l="0" t="0" r="0" b="0"/>
              <a:pathLst>
                <a:path w="120000" h="120000" extrusionOk="0">
                  <a:moveTo>
                    <a:pt x="59876" y="117827"/>
                  </a:moveTo>
                  <a:cubicBezTo>
                    <a:pt x="57378" y="115660"/>
                    <a:pt x="54885" y="109142"/>
                    <a:pt x="54885" y="115660"/>
                  </a:cubicBezTo>
                  <a:cubicBezTo>
                    <a:pt x="54885" y="117827"/>
                    <a:pt x="56134" y="117827"/>
                    <a:pt x="57378" y="120000"/>
                  </a:cubicBezTo>
                  <a:cubicBezTo>
                    <a:pt x="59876" y="120000"/>
                    <a:pt x="61120" y="117827"/>
                    <a:pt x="59876" y="117827"/>
                  </a:cubicBezTo>
                  <a:close/>
                  <a:moveTo>
                    <a:pt x="2492" y="30986"/>
                  </a:moveTo>
                  <a:cubicBezTo>
                    <a:pt x="1249" y="28813"/>
                    <a:pt x="0" y="28813"/>
                    <a:pt x="0" y="30986"/>
                  </a:cubicBezTo>
                  <a:cubicBezTo>
                    <a:pt x="1249" y="30986"/>
                    <a:pt x="0" y="30986"/>
                    <a:pt x="1249" y="30986"/>
                  </a:cubicBezTo>
                  <a:cubicBezTo>
                    <a:pt x="0" y="33153"/>
                    <a:pt x="1249" y="30986"/>
                    <a:pt x="0" y="33153"/>
                  </a:cubicBezTo>
                  <a:cubicBezTo>
                    <a:pt x="1249" y="33153"/>
                    <a:pt x="2492" y="30986"/>
                    <a:pt x="2492" y="30986"/>
                  </a:cubicBezTo>
                  <a:close/>
                  <a:moveTo>
                    <a:pt x="119747" y="63548"/>
                  </a:moveTo>
                  <a:cubicBezTo>
                    <a:pt x="119747" y="61381"/>
                    <a:pt x="118504" y="59209"/>
                    <a:pt x="118504" y="54869"/>
                  </a:cubicBezTo>
                  <a:cubicBezTo>
                    <a:pt x="118504" y="52696"/>
                    <a:pt x="118504" y="50523"/>
                    <a:pt x="118504" y="48351"/>
                  </a:cubicBezTo>
                  <a:cubicBezTo>
                    <a:pt x="118504" y="46184"/>
                    <a:pt x="118504" y="44011"/>
                    <a:pt x="118504" y="41838"/>
                  </a:cubicBezTo>
                  <a:cubicBezTo>
                    <a:pt x="119747" y="39671"/>
                    <a:pt x="119747" y="30986"/>
                    <a:pt x="118504" y="28813"/>
                  </a:cubicBezTo>
                  <a:cubicBezTo>
                    <a:pt x="118504" y="26641"/>
                    <a:pt x="114762" y="24473"/>
                    <a:pt x="113513" y="24473"/>
                  </a:cubicBezTo>
                  <a:cubicBezTo>
                    <a:pt x="112264" y="26641"/>
                    <a:pt x="111020" y="28813"/>
                    <a:pt x="109771" y="30986"/>
                  </a:cubicBezTo>
                  <a:cubicBezTo>
                    <a:pt x="106029" y="33153"/>
                    <a:pt x="106029" y="24473"/>
                    <a:pt x="104780" y="20128"/>
                  </a:cubicBezTo>
                  <a:cubicBezTo>
                    <a:pt x="104780" y="20128"/>
                    <a:pt x="103530" y="17955"/>
                    <a:pt x="103530" y="17955"/>
                  </a:cubicBezTo>
                  <a:cubicBezTo>
                    <a:pt x="103530" y="17955"/>
                    <a:pt x="99789" y="20128"/>
                    <a:pt x="99789" y="20128"/>
                  </a:cubicBezTo>
                  <a:cubicBezTo>
                    <a:pt x="97296" y="20128"/>
                    <a:pt x="96047" y="20128"/>
                    <a:pt x="96047" y="15788"/>
                  </a:cubicBezTo>
                  <a:cubicBezTo>
                    <a:pt x="96047" y="15788"/>
                    <a:pt x="96047" y="13616"/>
                    <a:pt x="96047" y="11443"/>
                  </a:cubicBezTo>
                  <a:cubicBezTo>
                    <a:pt x="94803" y="11443"/>
                    <a:pt x="93554" y="11443"/>
                    <a:pt x="93554" y="13616"/>
                  </a:cubicBezTo>
                  <a:cubicBezTo>
                    <a:pt x="92305" y="13616"/>
                    <a:pt x="91061" y="15788"/>
                    <a:pt x="91061" y="17955"/>
                  </a:cubicBezTo>
                  <a:cubicBezTo>
                    <a:pt x="91061" y="20128"/>
                    <a:pt x="92305" y="20128"/>
                    <a:pt x="93554" y="22301"/>
                  </a:cubicBezTo>
                  <a:cubicBezTo>
                    <a:pt x="92305" y="22301"/>
                    <a:pt x="92305" y="22301"/>
                    <a:pt x="92305" y="22301"/>
                  </a:cubicBezTo>
                  <a:cubicBezTo>
                    <a:pt x="92305" y="22301"/>
                    <a:pt x="92305" y="24473"/>
                    <a:pt x="93554" y="24473"/>
                  </a:cubicBezTo>
                  <a:cubicBezTo>
                    <a:pt x="93554" y="26641"/>
                    <a:pt x="92305" y="26641"/>
                    <a:pt x="92305" y="26641"/>
                  </a:cubicBezTo>
                  <a:cubicBezTo>
                    <a:pt x="92305" y="24473"/>
                    <a:pt x="91061" y="22301"/>
                    <a:pt x="91061" y="20128"/>
                  </a:cubicBezTo>
                  <a:cubicBezTo>
                    <a:pt x="89812" y="17955"/>
                    <a:pt x="89812" y="15788"/>
                    <a:pt x="87319" y="17955"/>
                  </a:cubicBezTo>
                  <a:cubicBezTo>
                    <a:pt x="87319" y="17955"/>
                    <a:pt x="87319" y="20128"/>
                    <a:pt x="88563" y="20128"/>
                  </a:cubicBezTo>
                  <a:cubicBezTo>
                    <a:pt x="87319" y="17955"/>
                    <a:pt x="86070" y="24473"/>
                    <a:pt x="86070" y="20128"/>
                  </a:cubicBezTo>
                  <a:cubicBezTo>
                    <a:pt x="86070" y="20128"/>
                    <a:pt x="86070" y="20128"/>
                    <a:pt x="86070" y="22301"/>
                  </a:cubicBezTo>
                  <a:cubicBezTo>
                    <a:pt x="84821" y="20128"/>
                    <a:pt x="84821" y="17955"/>
                    <a:pt x="84821" y="15788"/>
                  </a:cubicBezTo>
                  <a:cubicBezTo>
                    <a:pt x="83577" y="17955"/>
                    <a:pt x="83577" y="20128"/>
                    <a:pt x="82328" y="17955"/>
                  </a:cubicBezTo>
                  <a:cubicBezTo>
                    <a:pt x="82328" y="17955"/>
                    <a:pt x="83577" y="15788"/>
                    <a:pt x="83577" y="13616"/>
                  </a:cubicBezTo>
                  <a:cubicBezTo>
                    <a:pt x="82328" y="13616"/>
                    <a:pt x="83577" y="13616"/>
                    <a:pt x="82328" y="13616"/>
                  </a:cubicBezTo>
                  <a:cubicBezTo>
                    <a:pt x="81079" y="17955"/>
                    <a:pt x="79835" y="13616"/>
                    <a:pt x="77337" y="15788"/>
                  </a:cubicBezTo>
                  <a:cubicBezTo>
                    <a:pt x="79835" y="17955"/>
                    <a:pt x="76093" y="20128"/>
                    <a:pt x="74844" y="22301"/>
                  </a:cubicBezTo>
                  <a:cubicBezTo>
                    <a:pt x="74844" y="22301"/>
                    <a:pt x="73595" y="24473"/>
                    <a:pt x="73595" y="24473"/>
                  </a:cubicBezTo>
                  <a:cubicBezTo>
                    <a:pt x="72346" y="26641"/>
                    <a:pt x="71102" y="24473"/>
                    <a:pt x="71102" y="26641"/>
                  </a:cubicBezTo>
                  <a:cubicBezTo>
                    <a:pt x="71102" y="26641"/>
                    <a:pt x="71102" y="26641"/>
                    <a:pt x="69853" y="24473"/>
                  </a:cubicBezTo>
                  <a:cubicBezTo>
                    <a:pt x="71102" y="22301"/>
                    <a:pt x="69853" y="24473"/>
                    <a:pt x="68604" y="22301"/>
                  </a:cubicBezTo>
                  <a:cubicBezTo>
                    <a:pt x="68604" y="20128"/>
                    <a:pt x="68604" y="20128"/>
                    <a:pt x="67360" y="17955"/>
                  </a:cubicBezTo>
                  <a:cubicBezTo>
                    <a:pt x="67360" y="15788"/>
                    <a:pt x="66111" y="13616"/>
                    <a:pt x="64862" y="11443"/>
                  </a:cubicBezTo>
                  <a:cubicBezTo>
                    <a:pt x="64862" y="11443"/>
                    <a:pt x="64862" y="11443"/>
                    <a:pt x="63618" y="11443"/>
                  </a:cubicBezTo>
                  <a:cubicBezTo>
                    <a:pt x="63618" y="9276"/>
                    <a:pt x="64862" y="9276"/>
                    <a:pt x="64862" y="9276"/>
                  </a:cubicBezTo>
                  <a:cubicBezTo>
                    <a:pt x="63618" y="9276"/>
                    <a:pt x="64862" y="7103"/>
                    <a:pt x="63618" y="7103"/>
                  </a:cubicBezTo>
                  <a:cubicBezTo>
                    <a:pt x="63618" y="7103"/>
                    <a:pt x="62369" y="7103"/>
                    <a:pt x="61120" y="7103"/>
                  </a:cubicBezTo>
                  <a:cubicBezTo>
                    <a:pt x="61120" y="4930"/>
                    <a:pt x="62369" y="4930"/>
                    <a:pt x="62369" y="4930"/>
                  </a:cubicBezTo>
                  <a:cubicBezTo>
                    <a:pt x="61120" y="591"/>
                    <a:pt x="59876" y="7103"/>
                    <a:pt x="58627" y="7103"/>
                  </a:cubicBezTo>
                  <a:cubicBezTo>
                    <a:pt x="58627" y="7103"/>
                    <a:pt x="61120" y="591"/>
                    <a:pt x="59876" y="591"/>
                  </a:cubicBezTo>
                  <a:cubicBezTo>
                    <a:pt x="58627" y="-1581"/>
                    <a:pt x="56134" y="2758"/>
                    <a:pt x="56134" y="4930"/>
                  </a:cubicBezTo>
                  <a:cubicBezTo>
                    <a:pt x="56134" y="4930"/>
                    <a:pt x="56134" y="2758"/>
                    <a:pt x="56134" y="2758"/>
                  </a:cubicBezTo>
                  <a:cubicBezTo>
                    <a:pt x="56134" y="-1581"/>
                    <a:pt x="56134" y="591"/>
                    <a:pt x="54885" y="591"/>
                  </a:cubicBezTo>
                  <a:cubicBezTo>
                    <a:pt x="53636" y="2758"/>
                    <a:pt x="51143" y="4930"/>
                    <a:pt x="49894" y="4930"/>
                  </a:cubicBezTo>
                  <a:cubicBezTo>
                    <a:pt x="49894" y="4930"/>
                    <a:pt x="49894" y="2758"/>
                    <a:pt x="49894" y="2758"/>
                  </a:cubicBezTo>
                  <a:cubicBezTo>
                    <a:pt x="47401" y="2758"/>
                    <a:pt x="48650" y="2758"/>
                    <a:pt x="46152" y="2758"/>
                  </a:cubicBezTo>
                  <a:cubicBezTo>
                    <a:pt x="44903" y="4930"/>
                    <a:pt x="44903" y="7103"/>
                    <a:pt x="47401" y="9276"/>
                  </a:cubicBezTo>
                  <a:cubicBezTo>
                    <a:pt x="43659" y="9276"/>
                    <a:pt x="46152" y="11443"/>
                    <a:pt x="46152" y="13616"/>
                  </a:cubicBezTo>
                  <a:cubicBezTo>
                    <a:pt x="44903" y="13616"/>
                    <a:pt x="43659" y="15788"/>
                    <a:pt x="43659" y="11443"/>
                  </a:cubicBezTo>
                  <a:cubicBezTo>
                    <a:pt x="42410" y="13616"/>
                    <a:pt x="38668" y="11443"/>
                    <a:pt x="38668" y="9276"/>
                  </a:cubicBezTo>
                  <a:cubicBezTo>
                    <a:pt x="38668" y="9276"/>
                    <a:pt x="38668" y="11443"/>
                    <a:pt x="38668" y="11443"/>
                  </a:cubicBezTo>
                  <a:cubicBezTo>
                    <a:pt x="38668" y="11443"/>
                    <a:pt x="38668" y="11443"/>
                    <a:pt x="37419" y="11443"/>
                  </a:cubicBezTo>
                  <a:cubicBezTo>
                    <a:pt x="37419" y="13616"/>
                    <a:pt x="37419" y="13616"/>
                    <a:pt x="37419" y="15788"/>
                  </a:cubicBezTo>
                  <a:cubicBezTo>
                    <a:pt x="37419" y="13616"/>
                    <a:pt x="37419" y="13616"/>
                    <a:pt x="37419" y="13616"/>
                  </a:cubicBezTo>
                  <a:cubicBezTo>
                    <a:pt x="37419" y="15788"/>
                    <a:pt x="37419" y="17955"/>
                    <a:pt x="37419" y="17955"/>
                  </a:cubicBezTo>
                  <a:cubicBezTo>
                    <a:pt x="36175" y="17955"/>
                    <a:pt x="34926" y="15788"/>
                    <a:pt x="36175" y="13616"/>
                  </a:cubicBezTo>
                  <a:cubicBezTo>
                    <a:pt x="34926" y="13616"/>
                    <a:pt x="34926" y="15788"/>
                    <a:pt x="34926" y="15788"/>
                  </a:cubicBezTo>
                  <a:cubicBezTo>
                    <a:pt x="34926" y="13616"/>
                    <a:pt x="33677" y="13616"/>
                    <a:pt x="33677" y="11443"/>
                  </a:cubicBezTo>
                  <a:cubicBezTo>
                    <a:pt x="33677" y="11443"/>
                    <a:pt x="34926" y="11443"/>
                    <a:pt x="33677" y="11443"/>
                  </a:cubicBezTo>
                  <a:cubicBezTo>
                    <a:pt x="32433" y="11443"/>
                    <a:pt x="32433" y="11443"/>
                    <a:pt x="31184" y="11443"/>
                  </a:cubicBezTo>
                  <a:cubicBezTo>
                    <a:pt x="31184" y="13616"/>
                    <a:pt x="31184" y="13616"/>
                    <a:pt x="31184" y="13616"/>
                  </a:cubicBezTo>
                  <a:cubicBezTo>
                    <a:pt x="29935" y="11443"/>
                    <a:pt x="27442" y="13616"/>
                    <a:pt x="26193" y="15788"/>
                  </a:cubicBezTo>
                  <a:cubicBezTo>
                    <a:pt x="27442" y="15788"/>
                    <a:pt x="27442" y="15788"/>
                    <a:pt x="27442" y="15788"/>
                  </a:cubicBezTo>
                  <a:cubicBezTo>
                    <a:pt x="27442" y="15788"/>
                    <a:pt x="27442" y="15788"/>
                    <a:pt x="27442" y="15788"/>
                  </a:cubicBezTo>
                  <a:cubicBezTo>
                    <a:pt x="26193" y="15788"/>
                    <a:pt x="24950" y="15788"/>
                    <a:pt x="23700" y="17955"/>
                  </a:cubicBezTo>
                  <a:cubicBezTo>
                    <a:pt x="24950" y="11443"/>
                    <a:pt x="21208" y="15788"/>
                    <a:pt x="19958" y="15788"/>
                  </a:cubicBezTo>
                  <a:cubicBezTo>
                    <a:pt x="21208" y="15788"/>
                    <a:pt x="21208" y="15788"/>
                    <a:pt x="21208" y="17955"/>
                  </a:cubicBezTo>
                  <a:cubicBezTo>
                    <a:pt x="19958" y="17955"/>
                    <a:pt x="18709" y="17955"/>
                    <a:pt x="16216" y="17955"/>
                  </a:cubicBezTo>
                  <a:cubicBezTo>
                    <a:pt x="16216" y="20128"/>
                    <a:pt x="16216" y="20128"/>
                    <a:pt x="17466" y="20128"/>
                  </a:cubicBezTo>
                  <a:cubicBezTo>
                    <a:pt x="16216" y="20128"/>
                    <a:pt x="13718" y="20128"/>
                    <a:pt x="16216" y="22301"/>
                  </a:cubicBezTo>
                  <a:cubicBezTo>
                    <a:pt x="14967" y="22301"/>
                    <a:pt x="12475" y="20128"/>
                    <a:pt x="12475" y="24473"/>
                  </a:cubicBezTo>
                  <a:cubicBezTo>
                    <a:pt x="11225" y="22301"/>
                    <a:pt x="11225" y="24473"/>
                    <a:pt x="9976" y="26641"/>
                  </a:cubicBezTo>
                  <a:cubicBezTo>
                    <a:pt x="9976" y="28813"/>
                    <a:pt x="11225" y="28813"/>
                    <a:pt x="11225" y="28813"/>
                  </a:cubicBezTo>
                  <a:cubicBezTo>
                    <a:pt x="11225" y="30986"/>
                    <a:pt x="9976" y="30986"/>
                    <a:pt x="9976" y="30986"/>
                  </a:cubicBezTo>
                  <a:cubicBezTo>
                    <a:pt x="9976" y="35326"/>
                    <a:pt x="9976" y="39671"/>
                    <a:pt x="11225" y="39671"/>
                  </a:cubicBezTo>
                  <a:cubicBezTo>
                    <a:pt x="12475" y="41838"/>
                    <a:pt x="12475" y="39671"/>
                    <a:pt x="12475" y="39671"/>
                  </a:cubicBezTo>
                  <a:cubicBezTo>
                    <a:pt x="14967" y="37498"/>
                    <a:pt x="14967" y="39671"/>
                    <a:pt x="16216" y="39671"/>
                  </a:cubicBezTo>
                  <a:cubicBezTo>
                    <a:pt x="18709" y="37498"/>
                    <a:pt x="22451" y="35326"/>
                    <a:pt x="24950" y="33153"/>
                  </a:cubicBezTo>
                  <a:cubicBezTo>
                    <a:pt x="22451" y="35326"/>
                    <a:pt x="21208" y="37498"/>
                    <a:pt x="19958" y="41838"/>
                  </a:cubicBezTo>
                  <a:cubicBezTo>
                    <a:pt x="19958" y="39671"/>
                    <a:pt x="21208" y="39671"/>
                    <a:pt x="21208" y="39671"/>
                  </a:cubicBezTo>
                  <a:cubicBezTo>
                    <a:pt x="21208" y="39671"/>
                    <a:pt x="21208" y="39671"/>
                    <a:pt x="21208" y="41838"/>
                  </a:cubicBezTo>
                  <a:cubicBezTo>
                    <a:pt x="22451" y="39671"/>
                    <a:pt x="22451" y="39671"/>
                    <a:pt x="23700" y="39671"/>
                  </a:cubicBezTo>
                  <a:cubicBezTo>
                    <a:pt x="23700" y="39671"/>
                    <a:pt x="23700" y="39671"/>
                    <a:pt x="23700" y="39671"/>
                  </a:cubicBezTo>
                  <a:cubicBezTo>
                    <a:pt x="23700" y="39671"/>
                    <a:pt x="24950" y="39671"/>
                    <a:pt x="24950" y="39671"/>
                  </a:cubicBezTo>
                  <a:cubicBezTo>
                    <a:pt x="24950" y="39671"/>
                    <a:pt x="23700" y="39671"/>
                    <a:pt x="23700" y="41838"/>
                  </a:cubicBezTo>
                  <a:cubicBezTo>
                    <a:pt x="24950" y="41838"/>
                    <a:pt x="24950" y="44011"/>
                    <a:pt x="26193" y="41838"/>
                  </a:cubicBezTo>
                  <a:cubicBezTo>
                    <a:pt x="27442" y="44011"/>
                    <a:pt x="26193" y="41838"/>
                    <a:pt x="27442" y="44011"/>
                  </a:cubicBezTo>
                  <a:cubicBezTo>
                    <a:pt x="27442" y="44011"/>
                    <a:pt x="27442" y="44011"/>
                    <a:pt x="27442" y="44011"/>
                  </a:cubicBezTo>
                  <a:cubicBezTo>
                    <a:pt x="26193" y="44011"/>
                    <a:pt x="24950" y="44011"/>
                    <a:pt x="24950" y="44011"/>
                  </a:cubicBezTo>
                  <a:cubicBezTo>
                    <a:pt x="24950" y="44011"/>
                    <a:pt x="24950" y="44011"/>
                    <a:pt x="24950" y="44011"/>
                  </a:cubicBezTo>
                  <a:cubicBezTo>
                    <a:pt x="23700" y="44011"/>
                    <a:pt x="22451" y="44011"/>
                    <a:pt x="21208" y="44011"/>
                  </a:cubicBezTo>
                  <a:cubicBezTo>
                    <a:pt x="21208" y="44011"/>
                    <a:pt x="18709" y="44011"/>
                    <a:pt x="18709" y="44011"/>
                  </a:cubicBezTo>
                  <a:cubicBezTo>
                    <a:pt x="18709" y="44011"/>
                    <a:pt x="17466" y="44011"/>
                    <a:pt x="17466" y="44011"/>
                  </a:cubicBezTo>
                  <a:cubicBezTo>
                    <a:pt x="17466" y="44011"/>
                    <a:pt x="17466" y="41838"/>
                    <a:pt x="17466" y="41838"/>
                  </a:cubicBezTo>
                  <a:cubicBezTo>
                    <a:pt x="16216" y="39671"/>
                    <a:pt x="17466" y="41838"/>
                    <a:pt x="16216" y="44011"/>
                  </a:cubicBezTo>
                  <a:cubicBezTo>
                    <a:pt x="16216" y="46184"/>
                    <a:pt x="14967" y="41838"/>
                    <a:pt x="14967" y="46184"/>
                  </a:cubicBezTo>
                  <a:cubicBezTo>
                    <a:pt x="17466" y="46184"/>
                    <a:pt x="17466" y="50523"/>
                    <a:pt x="16216" y="52696"/>
                  </a:cubicBezTo>
                  <a:cubicBezTo>
                    <a:pt x="18709" y="52696"/>
                    <a:pt x="17466" y="48351"/>
                    <a:pt x="18709" y="48351"/>
                  </a:cubicBezTo>
                  <a:cubicBezTo>
                    <a:pt x="19958" y="46184"/>
                    <a:pt x="19958" y="50523"/>
                    <a:pt x="22451" y="48351"/>
                  </a:cubicBezTo>
                  <a:cubicBezTo>
                    <a:pt x="22451" y="50523"/>
                    <a:pt x="27442" y="54869"/>
                    <a:pt x="23700" y="59209"/>
                  </a:cubicBezTo>
                  <a:cubicBezTo>
                    <a:pt x="23700" y="59209"/>
                    <a:pt x="22451" y="57036"/>
                    <a:pt x="22451" y="57036"/>
                  </a:cubicBezTo>
                  <a:cubicBezTo>
                    <a:pt x="21208" y="57036"/>
                    <a:pt x="18709" y="59209"/>
                    <a:pt x="17466" y="59209"/>
                  </a:cubicBezTo>
                  <a:cubicBezTo>
                    <a:pt x="16216" y="59209"/>
                    <a:pt x="13718" y="61381"/>
                    <a:pt x="12475" y="61381"/>
                  </a:cubicBezTo>
                  <a:cubicBezTo>
                    <a:pt x="12475" y="61381"/>
                    <a:pt x="11225" y="63548"/>
                    <a:pt x="11225" y="63548"/>
                  </a:cubicBezTo>
                  <a:cubicBezTo>
                    <a:pt x="12475" y="63548"/>
                    <a:pt x="13718" y="63548"/>
                    <a:pt x="14967" y="63548"/>
                  </a:cubicBezTo>
                  <a:cubicBezTo>
                    <a:pt x="16216" y="63548"/>
                    <a:pt x="16216" y="65721"/>
                    <a:pt x="16216" y="65721"/>
                  </a:cubicBezTo>
                  <a:cubicBezTo>
                    <a:pt x="16216" y="65721"/>
                    <a:pt x="17466" y="63548"/>
                    <a:pt x="17466" y="63548"/>
                  </a:cubicBezTo>
                  <a:cubicBezTo>
                    <a:pt x="19958" y="65721"/>
                    <a:pt x="21208" y="70067"/>
                    <a:pt x="22451" y="74406"/>
                  </a:cubicBezTo>
                  <a:cubicBezTo>
                    <a:pt x="22451" y="76579"/>
                    <a:pt x="22451" y="78746"/>
                    <a:pt x="22451" y="78746"/>
                  </a:cubicBezTo>
                  <a:cubicBezTo>
                    <a:pt x="22451" y="78746"/>
                    <a:pt x="21208" y="80919"/>
                    <a:pt x="22451" y="80919"/>
                  </a:cubicBezTo>
                  <a:cubicBezTo>
                    <a:pt x="23700" y="83092"/>
                    <a:pt x="27442" y="80919"/>
                    <a:pt x="28691" y="78746"/>
                  </a:cubicBezTo>
                  <a:cubicBezTo>
                    <a:pt x="28691" y="78746"/>
                    <a:pt x="27442" y="78746"/>
                    <a:pt x="27442" y="78746"/>
                  </a:cubicBezTo>
                  <a:cubicBezTo>
                    <a:pt x="27442" y="76579"/>
                    <a:pt x="27442" y="74406"/>
                    <a:pt x="28691" y="76579"/>
                  </a:cubicBezTo>
                  <a:cubicBezTo>
                    <a:pt x="28691" y="76579"/>
                    <a:pt x="29935" y="76579"/>
                    <a:pt x="29935" y="76579"/>
                  </a:cubicBezTo>
                  <a:cubicBezTo>
                    <a:pt x="28691" y="74406"/>
                    <a:pt x="28691" y="74406"/>
                    <a:pt x="28691" y="72234"/>
                  </a:cubicBezTo>
                  <a:cubicBezTo>
                    <a:pt x="28691" y="76579"/>
                    <a:pt x="31184" y="76579"/>
                    <a:pt x="32433" y="76579"/>
                  </a:cubicBezTo>
                  <a:cubicBezTo>
                    <a:pt x="32433" y="76579"/>
                    <a:pt x="32433" y="76579"/>
                    <a:pt x="32433" y="76579"/>
                  </a:cubicBezTo>
                  <a:cubicBezTo>
                    <a:pt x="32433" y="76579"/>
                    <a:pt x="32433" y="76579"/>
                    <a:pt x="32433" y="76579"/>
                  </a:cubicBezTo>
                  <a:cubicBezTo>
                    <a:pt x="33677" y="78746"/>
                    <a:pt x="33677" y="76579"/>
                    <a:pt x="33677" y="74406"/>
                  </a:cubicBezTo>
                  <a:cubicBezTo>
                    <a:pt x="36175" y="74406"/>
                    <a:pt x="36175" y="80919"/>
                    <a:pt x="38668" y="80919"/>
                  </a:cubicBezTo>
                  <a:cubicBezTo>
                    <a:pt x="41161" y="80919"/>
                    <a:pt x="41161" y="80919"/>
                    <a:pt x="43659" y="83092"/>
                  </a:cubicBezTo>
                  <a:cubicBezTo>
                    <a:pt x="44903" y="83092"/>
                    <a:pt x="46152" y="85264"/>
                    <a:pt x="47401" y="83092"/>
                  </a:cubicBezTo>
                  <a:cubicBezTo>
                    <a:pt x="47401" y="85264"/>
                    <a:pt x="47401" y="87431"/>
                    <a:pt x="48650" y="87431"/>
                  </a:cubicBezTo>
                  <a:cubicBezTo>
                    <a:pt x="49894" y="89604"/>
                    <a:pt x="52392" y="87431"/>
                    <a:pt x="51143" y="87431"/>
                  </a:cubicBezTo>
                  <a:cubicBezTo>
                    <a:pt x="52392" y="85264"/>
                    <a:pt x="53636" y="85264"/>
                    <a:pt x="53636" y="83092"/>
                  </a:cubicBezTo>
                  <a:cubicBezTo>
                    <a:pt x="53636" y="85264"/>
                    <a:pt x="52392" y="87431"/>
                    <a:pt x="52392" y="87431"/>
                  </a:cubicBezTo>
                  <a:cubicBezTo>
                    <a:pt x="52392" y="87431"/>
                    <a:pt x="53636" y="89604"/>
                    <a:pt x="53636" y="89604"/>
                  </a:cubicBezTo>
                  <a:cubicBezTo>
                    <a:pt x="53636" y="89604"/>
                    <a:pt x="52392" y="89604"/>
                    <a:pt x="52392" y="89604"/>
                  </a:cubicBezTo>
                  <a:cubicBezTo>
                    <a:pt x="53636" y="89604"/>
                    <a:pt x="56134" y="93944"/>
                    <a:pt x="56134" y="89604"/>
                  </a:cubicBezTo>
                  <a:cubicBezTo>
                    <a:pt x="56134" y="89604"/>
                    <a:pt x="56134" y="89604"/>
                    <a:pt x="56134" y="89604"/>
                  </a:cubicBezTo>
                  <a:cubicBezTo>
                    <a:pt x="57378" y="89604"/>
                    <a:pt x="57378" y="89604"/>
                    <a:pt x="57378" y="89604"/>
                  </a:cubicBezTo>
                  <a:cubicBezTo>
                    <a:pt x="57378" y="87431"/>
                    <a:pt x="57378" y="87431"/>
                    <a:pt x="56134" y="85264"/>
                  </a:cubicBezTo>
                  <a:cubicBezTo>
                    <a:pt x="57378" y="85264"/>
                    <a:pt x="57378" y="85264"/>
                    <a:pt x="58627" y="85264"/>
                  </a:cubicBezTo>
                  <a:cubicBezTo>
                    <a:pt x="58627" y="85264"/>
                    <a:pt x="58627" y="87431"/>
                    <a:pt x="58627" y="87431"/>
                  </a:cubicBezTo>
                  <a:cubicBezTo>
                    <a:pt x="58627" y="87431"/>
                    <a:pt x="58627" y="87431"/>
                    <a:pt x="58627" y="87431"/>
                  </a:cubicBezTo>
                  <a:cubicBezTo>
                    <a:pt x="59876" y="89604"/>
                    <a:pt x="57378" y="89604"/>
                    <a:pt x="56134" y="91777"/>
                  </a:cubicBezTo>
                  <a:cubicBezTo>
                    <a:pt x="56134" y="96117"/>
                    <a:pt x="57378" y="93944"/>
                    <a:pt x="57378" y="96117"/>
                  </a:cubicBezTo>
                  <a:cubicBezTo>
                    <a:pt x="58627" y="98289"/>
                    <a:pt x="57378" y="106974"/>
                    <a:pt x="59876" y="106974"/>
                  </a:cubicBezTo>
                  <a:cubicBezTo>
                    <a:pt x="58627" y="104802"/>
                    <a:pt x="58627" y="100462"/>
                    <a:pt x="58627" y="98289"/>
                  </a:cubicBezTo>
                  <a:cubicBezTo>
                    <a:pt x="58627" y="96117"/>
                    <a:pt x="59876" y="96117"/>
                    <a:pt x="59876" y="98289"/>
                  </a:cubicBezTo>
                  <a:cubicBezTo>
                    <a:pt x="59876" y="98289"/>
                    <a:pt x="61120" y="98289"/>
                    <a:pt x="62369" y="98289"/>
                  </a:cubicBezTo>
                  <a:cubicBezTo>
                    <a:pt x="62369" y="98289"/>
                    <a:pt x="62369" y="96117"/>
                    <a:pt x="62369" y="96117"/>
                  </a:cubicBezTo>
                  <a:cubicBezTo>
                    <a:pt x="62369" y="98289"/>
                    <a:pt x="62369" y="98289"/>
                    <a:pt x="62369" y="98289"/>
                  </a:cubicBezTo>
                  <a:cubicBezTo>
                    <a:pt x="62369" y="98289"/>
                    <a:pt x="62369" y="98289"/>
                    <a:pt x="62369" y="96117"/>
                  </a:cubicBezTo>
                  <a:cubicBezTo>
                    <a:pt x="63618" y="98289"/>
                    <a:pt x="63618" y="98289"/>
                    <a:pt x="63618" y="100462"/>
                  </a:cubicBezTo>
                  <a:cubicBezTo>
                    <a:pt x="64862" y="98289"/>
                    <a:pt x="63618" y="93944"/>
                    <a:pt x="63618" y="91777"/>
                  </a:cubicBezTo>
                  <a:cubicBezTo>
                    <a:pt x="63618" y="93944"/>
                    <a:pt x="63618" y="93944"/>
                    <a:pt x="64862" y="93944"/>
                  </a:cubicBezTo>
                  <a:cubicBezTo>
                    <a:pt x="63618" y="96117"/>
                    <a:pt x="64862" y="96117"/>
                    <a:pt x="63618" y="96117"/>
                  </a:cubicBezTo>
                  <a:cubicBezTo>
                    <a:pt x="64862" y="96117"/>
                    <a:pt x="64862" y="96117"/>
                    <a:pt x="64862" y="96117"/>
                  </a:cubicBezTo>
                  <a:cubicBezTo>
                    <a:pt x="64862" y="96117"/>
                    <a:pt x="64862" y="96117"/>
                    <a:pt x="64862" y="96117"/>
                  </a:cubicBezTo>
                  <a:cubicBezTo>
                    <a:pt x="66111" y="96117"/>
                    <a:pt x="67360" y="93944"/>
                    <a:pt x="68604" y="93944"/>
                  </a:cubicBezTo>
                  <a:cubicBezTo>
                    <a:pt x="68604" y="93944"/>
                    <a:pt x="68604" y="93944"/>
                    <a:pt x="68604" y="93944"/>
                  </a:cubicBezTo>
                  <a:cubicBezTo>
                    <a:pt x="69853" y="93944"/>
                    <a:pt x="69853" y="93944"/>
                    <a:pt x="69853" y="96117"/>
                  </a:cubicBezTo>
                  <a:cubicBezTo>
                    <a:pt x="69853" y="93944"/>
                    <a:pt x="69853" y="93944"/>
                    <a:pt x="68604" y="93944"/>
                  </a:cubicBezTo>
                  <a:cubicBezTo>
                    <a:pt x="69853" y="96117"/>
                    <a:pt x="71102" y="96117"/>
                    <a:pt x="71102" y="96117"/>
                  </a:cubicBezTo>
                  <a:cubicBezTo>
                    <a:pt x="71102" y="96117"/>
                    <a:pt x="71102" y="96117"/>
                    <a:pt x="71102" y="96117"/>
                  </a:cubicBezTo>
                  <a:cubicBezTo>
                    <a:pt x="71102" y="93944"/>
                    <a:pt x="71102" y="96117"/>
                    <a:pt x="71102" y="93944"/>
                  </a:cubicBezTo>
                  <a:cubicBezTo>
                    <a:pt x="72346" y="96117"/>
                    <a:pt x="69853" y="102629"/>
                    <a:pt x="67360" y="98289"/>
                  </a:cubicBezTo>
                  <a:cubicBezTo>
                    <a:pt x="67360" y="100462"/>
                    <a:pt x="67360" y="100462"/>
                    <a:pt x="67360" y="100462"/>
                  </a:cubicBezTo>
                  <a:cubicBezTo>
                    <a:pt x="67360" y="100462"/>
                    <a:pt x="66111" y="98289"/>
                    <a:pt x="64862" y="100462"/>
                  </a:cubicBezTo>
                  <a:cubicBezTo>
                    <a:pt x="66111" y="100462"/>
                    <a:pt x="66111" y="102629"/>
                    <a:pt x="67360" y="104802"/>
                  </a:cubicBezTo>
                  <a:cubicBezTo>
                    <a:pt x="68604" y="104802"/>
                    <a:pt x="72346" y="104802"/>
                    <a:pt x="72346" y="102629"/>
                  </a:cubicBezTo>
                  <a:cubicBezTo>
                    <a:pt x="72346" y="102629"/>
                    <a:pt x="73595" y="102629"/>
                    <a:pt x="73595" y="102629"/>
                  </a:cubicBezTo>
                  <a:cubicBezTo>
                    <a:pt x="73595" y="102629"/>
                    <a:pt x="73595" y="100462"/>
                    <a:pt x="73595" y="100462"/>
                  </a:cubicBezTo>
                  <a:cubicBezTo>
                    <a:pt x="73595" y="100462"/>
                    <a:pt x="73595" y="100462"/>
                    <a:pt x="74844" y="100462"/>
                  </a:cubicBezTo>
                  <a:cubicBezTo>
                    <a:pt x="74844" y="102629"/>
                    <a:pt x="73595" y="102629"/>
                    <a:pt x="73595" y="102629"/>
                  </a:cubicBezTo>
                  <a:cubicBezTo>
                    <a:pt x="73595" y="102629"/>
                    <a:pt x="76093" y="102629"/>
                    <a:pt x="76093" y="102629"/>
                  </a:cubicBezTo>
                  <a:cubicBezTo>
                    <a:pt x="78586" y="102629"/>
                    <a:pt x="79835" y="104802"/>
                    <a:pt x="81079" y="104802"/>
                  </a:cubicBezTo>
                  <a:cubicBezTo>
                    <a:pt x="79835" y="104802"/>
                    <a:pt x="78586" y="104802"/>
                    <a:pt x="77337" y="104802"/>
                  </a:cubicBezTo>
                  <a:cubicBezTo>
                    <a:pt x="77337" y="106974"/>
                    <a:pt x="78586" y="109142"/>
                    <a:pt x="79835" y="106974"/>
                  </a:cubicBezTo>
                  <a:cubicBezTo>
                    <a:pt x="82328" y="106974"/>
                    <a:pt x="82328" y="104802"/>
                    <a:pt x="83577" y="104802"/>
                  </a:cubicBezTo>
                  <a:cubicBezTo>
                    <a:pt x="84821" y="102629"/>
                    <a:pt x="86070" y="104802"/>
                    <a:pt x="86070" y="104802"/>
                  </a:cubicBezTo>
                  <a:cubicBezTo>
                    <a:pt x="88563" y="104802"/>
                    <a:pt x="88563" y="98289"/>
                    <a:pt x="88563" y="96117"/>
                  </a:cubicBezTo>
                  <a:cubicBezTo>
                    <a:pt x="89812" y="93944"/>
                    <a:pt x="88563" y="93944"/>
                    <a:pt x="89812" y="91777"/>
                  </a:cubicBezTo>
                  <a:cubicBezTo>
                    <a:pt x="91061" y="91777"/>
                    <a:pt x="92305" y="91777"/>
                    <a:pt x="93554" y="89604"/>
                  </a:cubicBezTo>
                  <a:cubicBezTo>
                    <a:pt x="96047" y="89604"/>
                    <a:pt x="99789" y="89604"/>
                    <a:pt x="102287" y="85264"/>
                  </a:cubicBezTo>
                  <a:cubicBezTo>
                    <a:pt x="103530" y="83092"/>
                    <a:pt x="106029" y="80919"/>
                    <a:pt x="108522" y="78746"/>
                  </a:cubicBezTo>
                  <a:cubicBezTo>
                    <a:pt x="109771" y="78746"/>
                    <a:pt x="112264" y="85264"/>
                    <a:pt x="113513" y="83092"/>
                  </a:cubicBezTo>
                  <a:cubicBezTo>
                    <a:pt x="116005" y="80919"/>
                    <a:pt x="114762" y="72234"/>
                    <a:pt x="116005" y="70067"/>
                  </a:cubicBezTo>
                  <a:cubicBezTo>
                    <a:pt x="117255" y="67894"/>
                    <a:pt x="120997" y="67894"/>
                    <a:pt x="119747" y="63548"/>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40" name="Shape 2640"/>
            <p:cNvSpPr/>
            <p:nvPr/>
          </p:nvSpPr>
          <p:spPr>
            <a:xfrm>
              <a:off x="4305810" y="3904701"/>
              <a:ext cx="1448168" cy="1854882"/>
            </a:xfrm>
            <a:custGeom>
              <a:avLst/>
              <a:gdLst/>
              <a:ahLst/>
              <a:cxnLst/>
              <a:rect l="0" t="0" r="0" b="0"/>
              <a:pathLst>
                <a:path w="120000" h="120000" extrusionOk="0">
                  <a:moveTo>
                    <a:pt x="48636" y="0"/>
                  </a:moveTo>
                  <a:cubicBezTo>
                    <a:pt x="48636" y="3288"/>
                    <a:pt x="50750" y="3288"/>
                    <a:pt x="52865" y="3288"/>
                  </a:cubicBezTo>
                  <a:cubicBezTo>
                    <a:pt x="54980" y="4933"/>
                    <a:pt x="54980" y="6577"/>
                    <a:pt x="57095" y="6577"/>
                  </a:cubicBezTo>
                  <a:cubicBezTo>
                    <a:pt x="57095" y="6577"/>
                    <a:pt x="59210" y="4933"/>
                    <a:pt x="59210" y="4933"/>
                  </a:cubicBezTo>
                  <a:cubicBezTo>
                    <a:pt x="61319" y="4933"/>
                    <a:pt x="63434" y="6577"/>
                    <a:pt x="63434" y="6577"/>
                  </a:cubicBezTo>
                  <a:cubicBezTo>
                    <a:pt x="63434" y="6577"/>
                    <a:pt x="65549" y="6577"/>
                    <a:pt x="65549" y="6577"/>
                  </a:cubicBezTo>
                  <a:cubicBezTo>
                    <a:pt x="65549" y="6577"/>
                    <a:pt x="65549" y="4933"/>
                    <a:pt x="67664" y="4933"/>
                  </a:cubicBezTo>
                  <a:cubicBezTo>
                    <a:pt x="69779" y="4933"/>
                    <a:pt x="69779" y="8216"/>
                    <a:pt x="71893" y="8216"/>
                  </a:cubicBezTo>
                  <a:cubicBezTo>
                    <a:pt x="74008" y="8216"/>
                    <a:pt x="74008" y="4933"/>
                    <a:pt x="76123" y="4933"/>
                  </a:cubicBezTo>
                  <a:cubicBezTo>
                    <a:pt x="76123" y="4933"/>
                    <a:pt x="76123" y="3288"/>
                    <a:pt x="76123" y="3288"/>
                  </a:cubicBezTo>
                  <a:cubicBezTo>
                    <a:pt x="78238" y="3288"/>
                    <a:pt x="78238" y="4933"/>
                    <a:pt x="80353" y="6577"/>
                  </a:cubicBezTo>
                  <a:cubicBezTo>
                    <a:pt x="80353" y="8216"/>
                    <a:pt x="82468" y="8216"/>
                    <a:pt x="84583" y="9861"/>
                  </a:cubicBezTo>
                  <a:cubicBezTo>
                    <a:pt x="84583" y="13150"/>
                    <a:pt x="82468" y="13150"/>
                    <a:pt x="86697" y="14794"/>
                  </a:cubicBezTo>
                  <a:cubicBezTo>
                    <a:pt x="88812" y="16438"/>
                    <a:pt x="95157" y="16438"/>
                    <a:pt x="95157" y="19727"/>
                  </a:cubicBezTo>
                  <a:cubicBezTo>
                    <a:pt x="97272" y="21372"/>
                    <a:pt x="97272" y="26300"/>
                    <a:pt x="95157" y="27944"/>
                  </a:cubicBezTo>
                  <a:cubicBezTo>
                    <a:pt x="93042" y="29588"/>
                    <a:pt x="86697" y="29588"/>
                    <a:pt x="86697" y="31233"/>
                  </a:cubicBezTo>
                  <a:cubicBezTo>
                    <a:pt x="84583" y="32877"/>
                    <a:pt x="86697" y="34522"/>
                    <a:pt x="86697" y="36166"/>
                  </a:cubicBezTo>
                  <a:cubicBezTo>
                    <a:pt x="86697" y="37805"/>
                    <a:pt x="86697" y="41094"/>
                    <a:pt x="86697" y="42738"/>
                  </a:cubicBezTo>
                  <a:cubicBezTo>
                    <a:pt x="86697" y="46027"/>
                    <a:pt x="84583" y="44383"/>
                    <a:pt x="82468" y="46027"/>
                  </a:cubicBezTo>
                  <a:cubicBezTo>
                    <a:pt x="78238" y="49316"/>
                    <a:pt x="82468" y="47672"/>
                    <a:pt x="82468" y="50961"/>
                  </a:cubicBezTo>
                  <a:cubicBezTo>
                    <a:pt x="84583" y="52600"/>
                    <a:pt x="80353" y="54244"/>
                    <a:pt x="82468" y="55888"/>
                  </a:cubicBezTo>
                  <a:cubicBezTo>
                    <a:pt x="82468" y="59177"/>
                    <a:pt x="84583" y="62466"/>
                    <a:pt x="86697" y="64111"/>
                  </a:cubicBezTo>
                  <a:cubicBezTo>
                    <a:pt x="90927" y="67400"/>
                    <a:pt x="95157" y="67400"/>
                    <a:pt x="95157" y="72327"/>
                  </a:cubicBezTo>
                  <a:cubicBezTo>
                    <a:pt x="95157" y="75616"/>
                    <a:pt x="93042" y="75616"/>
                    <a:pt x="90927" y="78905"/>
                  </a:cubicBezTo>
                  <a:cubicBezTo>
                    <a:pt x="90927" y="82194"/>
                    <a:pt x="93042" y="78905"/>
                    <a:pt x="95157" y="78905"/>
                  </a:cubicBezTo>
                  <a:cubicBezTo>
                    <a:pt x="95157" y="78905"/>
                    <a:pt x="97272" y="80550"/>
                    <a:pt x="97272" y="80550"/>
                  </a:cubicBezTo>
                  <a:cubicBezTo>
                    <a:pt x="99387" y="80550"/>
                    <a:pt x="101496" y="80550"/>
                    <a:pt x="103611" y="80550"/>
                  </a:cubicBezTo>
                  <a:cubicBezTo>
                    <a:pt x="105726" y="78905"/>
                    <a:pt x="103611" y="78905"/>
                    <a:pt x="105726" y="78905"/>
                  </a:cubicBezTo>
                  <a:cubicBezTo>
                    <a:pt x="107840" y="78905"/>
                    <a:pt x="109955" y="78905"/>
                    <a:pt x="109955" y="78905"/>
                  </a:cubicBezTo>
                  <a:cubicBezTo>
                    <a:pt x="112070" y="78905"/>
                    <a:pt x="112070" y="77261"/>
                    <a:pt x="114185" y="80550"/>
                  </a:cubicBezTo>
                  <a:cubicBezTo>
                    <a:pt x="114185" y="80550"/>
                    <a:pt x="114185" y="82194"/>
                    <a:pt x="114185" y="82194"/>
                  </a:cubicBezTo>
                  <a:cubicBezTo>
                    <a:pt x="114185" y="85477"/>
                    <a:pt x="116300" y="83833"/>
                    <a:pt x="118415" y="87122"/>
                  </a:cubicBezTo>
                  <a:cubicBezTo>
                    <a:pt x="120530" y="87122"/>
                    <a:pt x="120530" y="92055"/>
                    <a:pt x="118415" y="92055"/>
                  </a:cubicBezTo>
                  <a:cubicBezTo>
                    <a:pt x="118415" y="93700"/>
                    <a:pt x="116300" y="92055"/>
                    <a:pt x="116300" y="92055"/>
                  </a:cubicBezTo>
                  <a:cubicBezTo>
                    <a:pt x="114185" y="93700"/>
                    <a:pt x="116300" y="93700"/>
                    <a:pt x="116300" y="93700"/>
                  </a:cubicBezTo>
                  <a:cubicBezTo>
                    <a:pt x="116300" y="95344"/>
                    <a:pt x="114185" y="95344"/>
                    <a:pt x="114185" y="95344"/>
                  </a:cubicBezTo>
                  <a:cubicBezTo>
                    <a:pt x="114185" y="96988"/>
                    <a:pt x="116300" y="96988"/>
                    <a:pt x="114185" y="96988"/>
                  </a:cubicBezTo>
                  <a:cubicBezTo>
                    <a:pt x="114185" y="96988"/>
                    <a:pt x="114185" y="98627"/>
                    <a:pt x="114185" y="98627"/>
                  </a:cubicBezTo>
                  <a:cubicBezTo>
                    <a:pt x="114185" y="98627"/>
                    <a:pt x="112070" y="100272"/>
                    <a:pt x="112070" y="100272"/>
                  </a:cubicBezTo>
                  <a:cubicBezTo>
                    <a:pt x="112070" y="100272"/>
                    <a:pt x="112070" y="100272"/>
                    <a:pt x="109955" y="101916"/>
                  </a:cubicBezTo>
                  <a:cubicBezTo>
                    <a:pt x="109955" y="101916"/>
                    <a:pt x="107840" y="101916"/>
                    <a:pt x="107840" y="101916"/>
                  </a:cubicBezTo>
                  <a:cubicBezTo>
                    <a:pt x="105726" y="103561"/>
                    <a:pt x="105726" y="105205"/>
                    <a:pt x="105726" y="106850"/>
                  </a:cubicBezTo>
                  <a:cubicBezTo>
                    <a:pt x="103611" y="106850"/>
                    <a:pt x="103611" y="106850"/>
                    <a:pt x="101496" y="106850"/>
                  </a:cubicBezTo>
                  <a:cubicBezTo>
                    <a:pt x="99387" y="106850"/>
                    <a:pt x="99387" y="106850"/>
                    <a:pt x="97272" y="108494"/>
                  </a:cubicBezTo>
                  <a:cubicBezTo>
                    <a:pt x="97272" y="108494"/>
                    <a:pt x="95157" y="108494"/>
                    <a:pt x="95157" y="108494"/>
                  </a:cubicBezTo>
                  <a:cubicBezTo>
                    <a:pt x="93042" y="110138"/>
                    <a:pt x="93042" y="111783"/>
                    <a:pt x="90927" y="113422"/>
                  </a:cubicBezTo>
                  <a:cubicBezTo>
                    <a:pt x="88812" y="113422"/>
                    <a:pt x="86697" y="110138"/>
                    <a:pt x="84583" y="110138"/>
                  </a:cubicBezTo>
                  <a:cubicBezTo>
                    <a:pt x="82468" y="108494"/>
                    <a:pt x="80353" y="108494"/>
                    <a:pt x="80353" y="108494"/>
                  </a:cubicBezTo>
                  <a:cubicBezTo>
                    <a:pt x="78238" y="108494"/>
                    <a:pt x="80353" y="106850"/>
                    <a:pt x="78238" y="106850"/>
                  </a:cubicBezTo>
                  <a:cubicBezTo>
                    <a:pt x="76123" y="105205"/>
                    <a:pt x="76123" y="108494"/>
                    <a:pt x="74008" y="108494"/>
                  </a:cubicBezTo>
                  <a:cubicBezTo>
                    <a:pt x="67664" y="110138"/>
                    <a:pt x="69779" y="105205"/>
                    <a:pt x="67664" y="103561"/>
                  </a:cubicBezTo>
                  <a:cubicBezTo>
                    <a:pt x="65549" y="101916"/>
                    <a:pt x="63434" y="101916"/>
                    <a:pt x="61319" y="103561"/>
                  </a:cubicBezTo>
                  <a:cubicBezTo>
                    <a:pt x="59210" y="103561"/>
                    <a:pt x="57095" y="105205"/>
                    <a:pt x="57095" y="105205"/>
                  </a:cubicBezTo>
                  <a:cubicBezTo>
                    <a:pt x="57095" y="106850"/>
                    <a:pt x="54980" y="106850"/>
                    <a:pt x="54980" y="106850"/>
                  </a:cubicBezTo>
                  <a:cubicBezTo>
                    <a:pt x="54980" y="106850"/>
                    <a:pt x="52865" y="105205"/>
                    <a:pt x="52865" y="105205"/>
                  </a:cubicBezTo>
                  <a:cubicBezTo>
                    <a:pt x="52865" y="105205"/>
                    <a:pt x="50750" y="108494"/>
                    <a:pt x="48636" y="110138"/>
                  </a:cubicBezTo>
                  <a:cubicBezTo>
                    <a:pt x="48636" y="111783"/>
                    <a:pt x="48636" y="113422"/>
                    <a:pt x="48636" y="115066"/>
                  </a:cubicBezTo>
                  <a:cubicBezTo>
                    <a:pt x="48636" y="116711"/>
                    <a:pt x="46521" y="116711"/>
                    <a:pt x="46521" y="118355"/>
                  </a:cubicBezTo>
                  <a:cubicBezTo>
                    <a:pt x="44406" y="118355"/>
                    <a:pt x="42291" y="116711"/>
                    <a:pt x="42291" y="113422"/>
                  </a:cubicBezTo>
                  <a:cubicBezTo>
                    <a:pt x="42291" y="113422"/>
                    <a:pt x="42291" y="111783"/>
                    <a:pt x="44406" y="111783"/>
                  </a:cubicBezTo>
                  <a:cubicBezTo>
                    <a:pt x="42291" y="111783"/>
                    <a:pt x="42291" y="111783"/>
                    <a:pt x="42291" y="111783"/>
                  </a:cubicBezTo>
                  <a:cubicBezTo>
                    <a:pt x="40176" y="108494"/>
                    <a:pt x="38061" y="108494"/>
                    <a:pt x="38061" y="106850"/>
                  </a:cubicBezTo>
                  <a:cubicBezTo>
                    <a:pt x="38061" y="106850"/>
                    <a:pt x="35946" y="106850"/>
                    <a:pt x="35946" y="106850"/>
                  </a:cubicBezTo>
                  <a:cubicBezTo>
                    <a:pt x="35946" y="106850"/>
                    <a:pt x="35946" y="106850"/>
                    <a:pt x="35946" y="105205"/>
                  </a:cubicBezTo>
                  <a:cubicBezTo>
                    <a:pt x="35946" y="105205"/>
                    <a:pt x="35946" y="105205"/>
                    <a:pt x="33832" y="103561"/>
                  </a:cubicBezTo>
                  <a:cubicBezTo>
                    <a:pt x="29602" y="101916"/>
                    <a:pt x="25372" y="111783"/>
                    <a:pt x="23257" y="113422"/>
                  </a:cubicBezTo>
                  <a:cubicBezTo>
                    <a:pt x="23257" y="115066"/>
                    <a:pt x="21142" y="116711"/>
                    <a:pt x="19033" y="118355"/>
                  </a:cubicBezTo>
                  <a:cubicBezTo>
                    <a:pt x="16918" y="118355"/>
                    <a:pt x="14803" y="118355"/>
                    <a:pt x="12689" y="118355"/>
                  </a:cubicBezTo>
                  <a:cubicBezTo>
                    <a:pt x="12689" y="118355"/>
                    <a:pt x="10574" y="118355"/>
                    <a:pt x="10574" y="118355"/>
                  </a:cubicBezTo>
                  <a:cubicBezTo>
                    <a:pt x="8459" y="118355"/>
                    <a:pt x="6344" y="120000"/>
                    <a:pt x="6344" y="120000"/>
                  </a:cubicBezTo>
                  <a:cubicBezTo>
                    <a:pt x="6344" y="120000"/>
                    <a:pt x="4229" y="116711"/>
                    <a:pt x="4229" y="116711"/>
                  </a:cubicBezTo>
                  <a:cubicBezTo>
                    <a:pt x="4229" y="115066"/>
                    <a:pt x="6344" y="113422"/>
                    <a:pt x="4229" y="110138"/>
                  </a:cubicBezTo>
                  <a:cubicBezTo>
                    <a:pt x="4229" y="108494"/>
                    <a:pt x="0" y="106850"/>
                    <a:pt x="0" y="101916"/>
                  </a:cubicBezTo>
                  <a:cubicBezTo>
                    <a:pt x="0" y="101916"/>
                    <a:pt x="0" y="101916"/>
                    <a:pt x="0" y="100272"/>
                  </a:cubicBezTo>
                  <a:cubicBezTo>
                    <a:pt x="0" y="100272"/>
                    <a:pt x="2114" y="100272"/>
                    <a:pt x="2114" y="100272"/>
                  </a:cubicBezTo>
                  <a:cubicBezTo>
                    <a:pt x="2114" y="100272"/>
                    <a:pt x="4229" y="100272"/>
                    <a:pt x="4229" y="98627"/>
                  </a:cubicBezTo>
                  <a:cubicBezTo>
                    <a:pt x="4229" y="98627"/>
                    <a:pt x="2114" y="96988"/>
                    <a:pt x="2114" y="96988"/>
                  </a:cubicBezTo>
                  <a:cubicBezTo>
                    <a:pt x="2114" y="95344"/>
                    <a:pt x="4229" y="95344"/>
                    <a:pt x="6344" y="95344"/>
                  </a:cubicBezTo>
                  <a:cubicBezTo>
                    <a:pt x="6344" y="93700"/>
                    <a:pt x="8459" y="92055"/>
                    <a:pt x="8459" y="90411"/>
                  </a:cubicBezTo>
                  <a:cubicBezTo>
                    <a:pt x="8459" y="87122"/>
                    <a:pt x="6344" y="88766"/>
                    <a:pt x="8459" y="87122"/>
                  </a:cubicBezTo>
                  <a:cubicBezTo>
                    <a:pt x="10574" y="83833"/>
                    <a:pt x="12689" y="83833"/>
                    <a:pt x="12689" y="82194"/>
                  </a:cubicBezTo>
                  <a:cubicBezTo>
                    <a:pt x="14803" y="80550"/>
                    <a:pt x="14803" y="78905"/>
                    <a:pt x="14803" y="78905"/>
                  </a:cubicBezTo>
                  <a:cubicBezTo>
                    <a:pt x="14803" y="77261"/>
                    <a:pt x="14803" y="77261"/>
                    <a:pt x="14803" y="77261"/>
                  </a:cubicBezTo>
                  <a:cubicBezTo>
                    <a:pt x="16918" y="77261"/>
                    <a:pt x="16918" y="77261"/>
                    <a:pt x="16918" y="77261"/>
                  </a:cubicBezTo>
                  <a:cubicBezTo>
                    <a:pt x="21142" y="77261"/>
                    <a:pt x="23257" y="78905"/>
                    <a:pt x="23257" y="73972"/>
                  </a:cubicBezTo>
                  <a:cubicBezTo>
                    <a:pt x="23257" y="72327"/>
                    <a:pt x="21142" y="70683"/>
                    <a:pt x="21142" y="69038"/>
                  </a:cubicBezTo>
                  <a:cubicBezTo>
                    <a:pt x="21142" y="67400"/>
                    <a:pt x="21142" y="67400"/>
                    <a:pt x="21142" y="65755"/>
                  </a:cubicBezTo>
                  <a:cubicBezTo>
                    <a:pt x="25372" y="60822"/>
                    <a:pt x="21142" y="59177"/>
                    <a:pt x="19033" y="57533"/>
                  </a:cubicBezTo>
                  <a:cubicBezTo>
                    <a:pt x="14803" y="52600"/>
                    <a:pt x="21142" y="52600"/>
                    <a:pt x="23257" y="50961"/>
                  </a:cubicBezTo>
                  <a:cubicBezTo>
                    <a:pt x="25372" y="49316"/>
                    <a:pt x="27487" y="46027"/>
                    <a:pt x="27487" y="44383"/>
                  </a:cubicBezTo>
                  <a:cubicBezTo>
                    <a:pt x="27487" y="42738"/>
                    <a:pt x="25372" y="41094"/>
                    <a:pt x="25372" y="39450"/>
                  </a:cubicBezTo>
                  <a:cubicBezTo>
                    <a:pt x="25372" y="36166"/>
                    <a:pt x="25372" y="34522"/>
                    <a:pt x="23257" y="32877"/>
                  </a:cubicBezTo>
                  <a:cubicBezTo>
                    <a:pt x="23257" y="31233"/>
                    <a:pt x="21142" y="29588"/>
                    <a:pt x="21142" y="29588"/>
                  </a:cubicBezTo>
                  <a:cubicBezTo>
                    <a:pt x="19033" y="27944"/>
                    <a:pt x="19033" y="29588"/>
                    <a:pt x="19033" y="29588"/>
                  </a:cubicBezTo>
                  <a:cubicBezTo>
                    <a:pt x="16918" y="29588"/>
                    <a:pt x="19033" y="27944"/>
                    <a:pt x="16918" y="27944"/>
                  </a:cubicBezTo>
                  <a:cubicBezTo>
                    <a:pt x="16918" y="27944"/>
                    <a:pt x="14803" y="27944"/>
                    <a:pt x="14803" y="26300"/>
                  </a:cubicBezTo>
                  <a:cubicBezTo>
                    <a:pt x="12689" y="26300"/>
                    <a:pt x="10574" y="21372"/>
                    <a:pt x="10574" y="21372"/>
                  </a:cubicBezTo>
                  <a:cubicBezTo>
                    <a:pt x="10574" y="19727"/>
                    <a:pt x="12689" y="18083"/>
                    <a:pt x="14803" y="16438"/>
                  </a:cubicBezTo>
                  <a:cubicBezTo>
                    <a:pt x="16918" y="14794"/>
                    <a:pt x="19033" y="14794"/>
                    <a:pt x="23257" y="14794"/>
                  </a:cubicBezTo>
                  <a:cubicBezTo>
                    <a:pt x="25372" y="14794"/>
                    <a:pt x="27487" y="14794"/>
                    <a:pt x="27487" y="13150"/>
                  </a:cubicBezTo>
                  <a:cubicBezTo>
                    <a:pt x="27487" y="11505"/>
                    <a:pt x="25372" y="9861"/>
                    <a:pt x="25372" y="8216"/>
                  </a:cubicBezTo>
                  <a:cubicBezTo>
                    <a:pt x="27487" y="8216"/>
                    <a:pt x="29602" y="6577"/>
                    <a:pt x="29602" y="6577"/>
                  </a:cubicBezTo>
                  <a:cubicBezTo>
                    <a:pt x="29602" y="4933"/>
                    <a:pt x="31717" y="3288"/>
                    <a:pt x="33832" y="3288"/>
                  </a:cubicBezTo>
                  <a:cubicBezTo>
                    <a:pt x="33832" y="3288"/>
                    <a:pt x="33832" y="4933"/>
                    <a:pt x="35946" y="4933"/>
                  </a:cubicBezTo>
                  <a:cubicBezTo>
                    <a:pt x="35946" y="4933"/>
                    <a:pt x="40176" y="3288"/>
                    <a:pt x="40176" y="3288"/>
                  </a:cubicBezTo>
                  <a:cubicBezTo>
                    <a:pt x="42291" y="1644"/>
                    <a:pt x="44406" y="0"/>
                    <a:pt x="48636"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41" name="Shape 2641"/>
            <p:cNvSpPr/>
            <p:nvPr/>
          </p:nvSpPr>
          <p:spPr>
            <a:xfrm>
              <a:off x="1988325" y="4843260"/>
              <a:ext cx="1961638" cy="2442037"/>
            </a:xfrm>
            <a:custGeom>
              <a:avLst/>
              <a:gdLst/>
              <a:ahLst/>
              <a:cxnLst/>
              <a:rect l="0" t="0" r="0" b="0"/>
              <a:pathLst>
                <a:path w="120000" h="120000" extrusionOk="0">
                  <a:moveTo>
                    <a:pt x="90388" y="0"/>
                  </a:moveTo>
                  <a:cubicBezTo>
                    <a:pt x="91950" y="0"/>
                    <a:pt x="93505" y="0"/>
                    <a:pt x="93505" y="1250"/>
                  </a:cubicBezTo>
                  <a:cubicBezTo>
                    <a:pt x="95066" y="2500"/>
                    <a:pt x="93505" y="2500"/>
                    <a:pt x="95066" y="3750"/>
                  </a:cubicBezTo>
                  <a:cubicBezTo>
                    <a:pt x="95066" y="5000"/>
                    <a:pt x="96622" y="5000"/>
                    <a:pt x="96622" y="5000"/>
                  </a:cubicBezTo>
                  <a:cubicBezTo>
                    <a:pt x="98183" y="5000"/>
                    <a:pt x="98183" y="3750"/>
                    <a:pt x="98183" y="3750"/>
                  </a:cubicBezTo>
                  <a:cubicBezTo>
                    <a:pt x="98183" y="3750"/>
                    <a:pt x="98183" y="3750"/>
                    <a:pt x="99738" y="3750"/>
                  </a:cubicBezTo>
                  <a:cubicBezTo>
                    <a:pt x="101300" y="3750"/>
                    <a:pt x="102855" y="3750"/>
                    <a:pt x="104416" y="5000"/>
                  </a:cubicBezTo>
                  <a:cubicBezTo>
                    <a:pt x="105972" y="5000"/>
                    <a:pt x="105972" y="6250"/>
                    <a:pt x="105972" y="7500"/>
                  </a:cubicBezTo>
                  <a:cubicBezTo>
                    <a:pt x="107533" y="7500"/>
                    <a:pt x="107533" y="7500"/>
                    <a:pt x="109088" y="8750"/>
                  </a:cubicBezTo>
                  <a:cubicBezTo>
                    <a:pt x="109088" y="8750"/>
                    <a:pt x="107533" y="8750"/>
                    <a:pt x="107533" y="10000"/>
                  </a:cubicBezTo>
                  <a:cubicBezTo>
                    <a:pt x="109088" y="10000"/>
                    <a:pt x="110650" y="10000"/>
                    <a:pt x="112205" y="10000"/>
                  </a:cubicBezTo>
                  <a:cubicBezTo>
                    <a:pt x="115322" y="11250"/>
                    <a:pt x="112205" y="11250"/>
                    <a:pt x="113766" y="13750"/>
                  </a:cubicBezTo>
                  <a:cubicBezTo>
                    <a:pt x="113766" y="13750"/>
                    <a:pt x="115322" y="12500"/>
                    <a:pt x="115322" y="13750"/>
                  </a:cubicBezTo>
                  <a:cubicBezTo>
                    <a:pt x="115322" y="15000"/>
                    <a:pt x="113766" y="15000"/>
                    <a:pt x="112205" y="16250"/>
                  </a:cubicBezTo>
                  <a:cubicBezTo>
                    <a:pt x="110650" y="17500"/>
                    <a:pt x="113766" y="17500"/>
                    <a:pt x="113766" y="18750"/>
                  </a:cubicBezTo>
                  <a:cubicBezTo>
                    <a:pt x="113766" y="20000"/>
                    <a:pt x="112205" y="20000"/>
                    <a:pt x="112205" y="21250"/>
                  </a:cubicBezTo>
                  <a:cubicBezTo>
                    <a:pt x="112205" y="20000"/>
                    <a:pt x="113766" y="22500"/>
                    <a:pt x="113766" y="22500"/>
                  </a:cubicBezTo>
                  <a:cubicBezTo>
                    <a:pt x="113766" y="22500"/>
                    <a:pt x="113766" y="23750"/>
                    <a:pt x="115322" y="23750"/>
                  </a:cubicBezTo>
                  <a:cubicBezTo>
                    <a:pt x="115322" y="25000"/>
                    <a:pt x="116883" y="23750"/>
                    <a:pt x="118438" y="25000"/>
                  </a:cubicBezTo>
                  <a:cubicBezTo>
                    <a:pt x="118438" y="25000"/>
                    <a:pt x="118438" y="27500"/>
                    <a:pt x="118438" y="27500"/>
                  </a:cubicBezTo>
                  <a:cubicBezTo>
                    <a:pt x="118438" y="28750"/>
                    <a:pt x="120000" y="28750"/>
                    <a:pt x="120000" y="28750"/>
                  </a:cubicBezTo>
                  <a:cubicBezTo>
                    <a:pt x="120000" y="28750"/>
                    <a:pt x="118438" y="30000"/>
                    <a:pt x="118438" y="30000"/>
                  </a:cubicBezTo>
                  <a:cubicBezTo>
                    <a:pt x="118438" y="31250"/>
                    <a:pt x="120000" y="32500"/>
                    <a:pt x="118438" y="33750"/>
                  </a:cubicBezTo>
                  <a:cubicBezTo>
                    <a:pt x="118438" y="35000"/>
                    <a:pt x="118438" y="36250"/>
                    <a:pt x="116883" y="37500"/>
                  </a:cubicBezTo>
                  <a:cubicBezTo>
                    <a:pt x="115322" y="37500"/>
                    <a:pt x="115322" y="37500"/>
                    <a:pt x="115322" y="38750"/>
                  </a:cubicBezTo>
                  <a:cubicBezTo>
                    <a:pt x="113766" y="38750"/>
                    <a:pt x="115322" y="40000"/>
                    <a:pt x="115322" y="40000"/>
                  </a:cubicBezTo>
                  <a:cubicBezTo>
                    <a:pt x="113766" y="42500"/>
                    <a:pt x="110650" y="41250"/>
                    <a:pt x="109088" y="42500"/>
                  </a:cubicBezTo>
                  <a:cubicBezTo>
                    <a:pt x="109088" y="43750"/>
                    <a:pt x="107533" y="45000"/>
                    <a:pt x="107533" y="46250"/>
                  </a:cubicBezTo>
                  <a:cubicBezTo>
                    <a:pt x="105972" y="47500"/>
                    <a:pt x="104416" y="47500"/>
                    <a:pt x="102855" y="48750"/>
                  </a:cubicBezTo>
                  <a:cubicBezTo>
                    <a:pt x="102855" y="48750"/>
                    <a:pt x="104416" y="51250"/>
                    <a:pt x="104416" y="52500"/>
                  </a:cubicBezTo>
                  <a:cubicBezTo>
                    <a:pt x="105972" y="55000"/>
                    <a:pt x="105972" y="55000"/>
                    <a:pt x="101300" y="56250"/>
                  </a:cubicBezTo>
                  <a:cubicBezTo>
                    <a:pt x="99738" y="56250"/>
                    <a:pt x="101300" y="55000"/>
                    <a:pt x="99738" y="56250"/>
                  </a:cubicBezTo>
                  <a:cubicBezTo>
                    <a:pt x="99738" y="56250"/>
                    <a:pt x="99738" y="57500"/>
                    <a:pt x="99738" y="57500"/>
                  </a:cubicBezTo>
                  <a:cubicBezTo>
                    <a:pt x="99738" y="58750"/>
                    <a:pt x="101300" y="58750"/>
                    <a:pt x="101300" y="60000"/>
                  </a:cubicBezTo>
                  <a:cubicBezTo>
                    <a:pt x="101300" y="60000"/>
                    <a:pt x="99738" y="61250"/>
                    <a:pt x="99738" y="62500"/>
                  </a:cubicBezTo>
                  <a:cubicBezTo>
                    <a:pt x="99738" y="62500"/>
                    <a:pt x="98183" y="63750"/>
                    <a:pt x="98183" y="63750"/>
                  </a:cubicBezTo>
                  <a:cubicBezTo>
                    <a:pt x="98183" y="63750"/>
                    <a:pt x="99738" y="63750"/>
                    <a:pt x="99738" y="65000"/>
                  </a:cubicBezTo>
                  <a:cubicBezTo>
                    <a:pt x="98183" y="65000"/>
                    <a:pt x="98183" y="63750"/>
                    <a:pt x="96622" y="65000"/>
                  </a:cubicBezTo>
                  <a:cubicBezTo>
                    <a:pt x="95066" y="65000"/>
                    <a:pt x="95066" y="66250"/>
                    <a:pt x="93505" y="67500"/>
                  </a:cubicBezTo>
                  <a:cubicBezTo>
                    <a:pt x="93505" y="67500"/>
                    <a:pt x="91950" y="68750"/>
                    <a:pt x="90388" y="68750"/>
                  </a:cubicBezTo>
                  <a:cubicBezTo>
                    <a:pt x="88833" y="68750"/>
                    <a:pt x="88833" y="67500"/>
                    <a:pt x="87272" y="67500"/>
                  </a:cubicBezTo>
                  <a:cubicBezTo>
                    <a:pt x="85716" y="67500"/>
                    <a:pt x="82600" y="68750"/>
                    <a:pt x="79477" y="70000"/>
                  </a:cubicBezTo>
                  <a:cubicBezTo>
                    <a:pt x="79477" y="70000"/>
                    <a:pt x="77922" y="71250"/>
                    <a:pt x="77922" y="71250"/>
                  </a:cubicBezTo>
                  <a:cubicBezTo>
                    <a:pt x="76361" y="71250"/>
                    <a:pt x="74805" y="70000"/>
                    <a:pt x="73244" y="70000"/>
                  </a:cubicBezTo>
                  <a:cubicBezTo>
                    <a:pt x="73244" y="70000"/>
                    <a:pt x="73244" y="71250"/>
                    <a:pt x="71688" y="72500"/>
                  </a:cubicBezTo>
                  <a:cubicBezTo>
                    <a:pt x="71688" y="72500"/>
                    <a:pt x="70127" y="71250"/>
                    <a:pt x="70127" y="72500"/>
                  </a:cubicBezTo>
                  <a:cubicBezTo>
                    <a:pt x="68572" y="72500"/>
                    <a:pt x="70127" y="73750"/>
                    <a:pt x="68572" y="73750"/>
                  </a:cubicBezTo>
                  <a:cubicBezTo>
                    <a:pt x="67011" y="75000"/>
                    <a:pt x="67011" y="73750"/>
                    <a:pt x="65455" y="73750"/>
                  </a:cubicBezTo>
                  <a:cubicBezTo>
                    <a:pt x="65455" y="73750"/>
                    <a:pt x="67011" y="72500"/>
                    <a:pt x="65455" y="72500"/>
                  </a:cubicBezTo>
                  <a:cubicBezTo>
                    <a:pt x="65455" y="71250"/>
                    <a:pt x="63894" y="72500"/>
                    <a:pt x="63894" y="73750"/>
                  </a:cubicBezTo>
                  <a:cubicBezTo>
                    <a:pt x="62338" y="73750"/>
                    <a:pt x="59222" y="73750"/>
                    <a:pt x="57661" y="75000"/>
                  </a:cubicBezTo>
                  <a:cubicBezTo>
                    <a:pt x="57661" y="75000"/>
                    <a:pt x="59222" y="76250"/>
                    <a:pt x="59222" y="77500"/>
                  </a:cubicBezTo>
                  <a:cubicBezTo>
                    <a:pt x="59222" y="77500"/>
                    <a:pt x="59222" y="78750"/>
                    <a:pt x="59222" y="78750"/>
                  </a:cubicBezTo>
                  <a:cubicBezTo>
                    <a:pt x="59222" y="80000"/>
                    <a:pt x="59222" y="81250"/>
                    <a:pt x="59222" y="81250"/>
                  </a:cubicBezTo>
                  <a:cubicBezTo>
                    <a:pt x="59222" y="82500"/>
                    <a:pt x="57661" y="82500"/>
                    <a:pt x="57661" y="83750"/>
                  </a:cubicBezTo>
                  <a:cubicBezTo>
                    <a:pt x="57661" y="83750"/>
                    <a:pt x="56105" y="86250"/>
                    <a:pt x="57661" y="86250"/>
                  </a:cubicBezTo>
                  <a:cubicBezTo>
                    <a:pt x="57661" y="87500"/>
                    <a:pt x="62338" y="87500"/>
                    <a:pt x="63894" y="88750"/>
                  </a:cubicBezTo>
                  <a:cubicBezTo>
                    <a:pt x="63894" y="90000"/>
                    <a:pt x="65455" y="90000"/>
                    <a:pt x="65455" y="91250"/>
                  </a:cubicBezTo>
                  <a:cubicBezTo>
                    <a:pt x="65455" y="92500"/>
                    <a:pt x="65455" y="92500"/>
                    <a:pt x="65455" y="92500"/>
                  </a:cubicBezTo>
                  <a:cubicBezTo>
                    <a:pt x="65455" y="92500"/>
                    <a:pt x="63894" y="93750"/>
                    <a:pt x="65455" y="95000"/>
                  </a:cubicBezTo>
                  <a:cubicBezTo>
                    <a:pt x="65455" y="95000"/>
                    <a:pt x="65455" y="93750"/>
                    <a:pt x="65455" y="93750"/>
                  </a:cubicBezTo>
                  <a:cubicBezTo>
                    <a:pt x="67011" y="93750"/>
                    <a:pt x="67011" y="93750"/>
                    <a:pt x="67011" y="95000"/>
                  </a:cubicBezTo>
                  <a:cubicBezTo>
                    <a:pt x="68572" y="97500"/>
                    <a:pt x="65455" y="97500"/>
                    <a:pt x="65455" y="98750"/>
                  </a:cubicBezTo>
                  <a:cubicBezTo>
                    <a:pt x="65455" y="100000"/>
                    <a:pt x="65455" y="100000"/>
                    <a:pt x="65455" y="101250"/>
                  </a:cubicBezTo>
                  <a:cubicBezTo>
                    <a:pt x="65455" y="102500"/>
                    <a:pt x="63894" y="102500"/>
                    <a:pt x="63894" y="102500"/>
                  </a:cubicBezTo>
                  <a:cubicBezTo>
                    <a:pt x="62338" y="103750"/>
                    <a:pt x="62338" y="105000"/>
                    <a:pt x="60777" y="106250"/>
                  </a:cubicBezTo>
                  <a:cubicBezTo>
                    <a:pt x="60777" y="107500"/>
                    <a:pt x="59222" y="107500"/>
                    <a:pt x="59222" y="107500"/>
                  </a:cubicBezTo>
                  <a:cubicBezTo>
                    <a:pt x="59222" y="108750"/>
                    <a:pt x="59222" y="108750"/>
                    <a:pt x="59222" y="110000"/>
                  </a:cubicBezTo>
                  <a:cubicBezTo>
                    <a:pt x="57661" y="110000"/>
                    <a:pt x="56105" y="110000"/>
                    <a:pt x="56105" y="111250"/>
                  </a:cubicBezTo>
                  <a:cubicBezTo>
                    <a:pt x="56105" y="111250"/>
                    <a:pt x="56105" y="112500"/>
                    <a:pt x="56105" y="113750"/>
                  </a:cubicBezTo>
                  <a:cubicBezTo>
                    <a:pt x="56105" y="115000"/>
                    <a:pt x="54544" y="115000"/>
                    <a:pt x="54544" y="117500"/>
                  </a:cubicBezTo>
                  <a:cubicBezTo>
                    <a:pt x="54544" y="117500"/>
                    <a:pt x="54544" y="117500"/>
                    <a:pt x="54544" y="117500"/>
                  </a:cubicBezTo>
                  <a:cubicBezTo>
                    <a:pt x="54544" y="118750"/>
                    <a:pt x="51427" y="118750"/>
                    <a:pt x="49872" y="120000"/>
                  </a:cubicBezTo>
                  <a:cubicBezTo>
                    <a:pt x="48311" y="120000"/>
                    <a:pt x="48311" y="118750"/>
                    <a:pt x="46755" y="118750"/>
                  </a:cubicBezTo>
                  <a:cubicBezTo>
                    <a:pt x="46755" y="118750"/>
                    <a:pt x="46755" y="120000"/>
                    <a:pt x="45194" y="120000"/>
                  </a:cubicBezTo>
                  <a:cubicBezTo>
                    <a:pt x="45194" y="120000"/>
                    <a:pt x="43638" y="118750"/>
                    <a:pt x="43638" y="118750"/>
                  </a:cubicBezTo>
                  <a:cubicBezTo>
                    <a:pt x="42077" y="117500"/>
                    <a:pt x="40522" y="116250"/>
                    <a:pt x="38961" y="115000"/>
                  </a:cubicBezTo>
                  <a:cubicBezTo>
                    <a:pt x="38961" y="115000"/>
                    <a:pt x="38961" y="113750"/>
                    <a:pt x="38961" y="113750"/>
                  </a:cubicBezTo>
                  <a:cubicBezTo>
                    <a:pt x="37400" y="112500"/>
                    <a:pt x="37400" y="113750"/>
                    <a:pt x="34283" y="113750"/>
                  </a:cubicBezTo>
                  <a:cubicBezTo>
                    <a:pt x="31166" y="113750"/>
                    <a:pt x="31166" y="112500"/>
                    <a:pt x="28050" y="111250"/>
                  </a:cubicBezTo>
                  <a:cubicBezTo>
                    <a:pt x="26494" y="111250"/>
                    <a:pt x="15583" y="108750"/>
                    <a:pt x="18700" y="106250"/>
                  </a:cubicBezTo>
                  <a:cubicBezTo>
                    <a:pt x="15583" y="106250"/>
                    <a:pt x="17144" y="108750"/>
                    <a:pt x="15583" y="110000"/>
                  </a:cubicBezTo>
                  <a:cubicBezTo>
                    <a:pt x="14027" y="111250"/>
                    <a:pt x="12466" y="108750"/>
                    <a:pt x="12466" y="107500"/>
                  </a:cubicBezTo>
                  <a:cubicBezTo>
                    <a:pt x="12466" y="105000"/>
                    <a:pt x="15583" y="103750"/>
                    <a:pt x="15583" y="101250"/>
                  </a:cubicBezTo>
                  <a:cubicBezTo>
                    <a:pt x="14027" y="101250"/>
                    <a:pt x="12466" y="100000"/>
                    <a:pt x="10911" y="100000"/>
                  </a:cubicBezTo>
                  <a:cubicBezTo>
                    <a:pt x="9350" y="100000"/>
                    <a:pt x="9350" y="100000"/>
                    <a:pt x="7794" y="100000"/>
                  </a:cubicBezTo>
                  <a:cubicBezTo>
                    <a:pt x="7794" y="100000"/>
                    <a:pt x="7794" y="101250"/>
                    <a:pt x="7794" y="101250"/>
                  </a:cubicBezTo>
                  <a:cubicBezTo>
                    <a:pt x="6233" y="101250"/>
                    <a:pt x="6233" y="100000"/>
                    <a:pt x="6233" y="98750"/>
                  </a:cubicBezTo>
                  <a:cubicBezTo>
                    <a:pt x="4677" y="98750"/>
                    <a:pt x="3116" y="100000"/>
                    <a:pt x="1561" y="98750"/>
                  </a:cubicBezTo>
                  <a:cubicBezTo>
                    <a:pt x="3116" y="98750"/>
                    <a:pt x="1561" y="97500"/>
                    <a:pt x="1561" y="97500"/>
                  </a:cubicBezTo>
                  <a:cubicBezTo>
                    <a:pt x="0" y="96250"/>
                    <a:pt x="0" y="96250"/>
                    <a:pt x="0" y="95000"/>
                  </a:cubicBezTo>
                  <a:cubicBezTo>
                    <a:pt x="10911" y="97500"/>
                    <a:pt x="14027" y="83750"/>
                    <a:pt x="14027" y="77500"/>
                  </a:cubicBezTo>
                  <a:cubicBezTo>
                    <a:pt x="17144" y="68750"/>
                    <a:pt x="20261" y="58750"/>
                    <a:pt x="20261" y="50000"/>
                  </a:cubicBezTo>
                  <a:cubicBezTo>
                    <a:pt x="20261" y="47500"/>
                    <a:pt x="20261" y="45000"/>
                    <a:pt x="21816" y="43750"/>
                  </a:cubicBezTo>
                  <a:cubicBezTo>
                    <a:pt x="23377" y="43750"/>
                    <a:pt x="31166" y="43750"/>
                    <a:pt x="26494" y="41250"/>
                  </a:cubicBezTo>
                  <a:cubicBezTo>
                    <a:pt x="28050" y="41250"/>
                    <a:pt x="28050" y="41250"/>
                    <a:pt x="28050" y="41250"/>
                  </a:cubicBezTo>
                  <a:cubicBezTo>
                    <a:pt x="23377" y="35000"/>
                    <a:pt x="21816" y="41250"/>
                    <a:pt x="20261" y="45000"/>
                  </a:cubicBezTo>
                  <a:cubicBezTo>
                    <a:pt x="20261" y="38750"/>
                    <a:pt x="21816" y="31250"/>
                    <a:pt x="21816" y="25000"/>
                  </a:cubicBezTo>
                  <a:cubicBezTo>
                    <a:pt x="23377" y="22500"/>
                    <a:pt x="23377" y="20000"/>
                    <a:pt x="23377" y="17500"/>
                  </a:cubicBezTo>
                  <a:cubicBezTo>
                    <a:pt x="24933" y="15000"/>
                    <a:pt x="23377" y="12500"/>
                    <a:pt x="24933" y="8750"/>
                  </a:cubicBezTo>
                  <a:cubicBezTo>
                    <a:pt x="24933" y="7500"/>
                    <a:pt x="26494" y="5000"/>
                    <a:pt x="28050" y="6250"/>
                  </a:cubicBezTo>
                  <a:cubicBezTo>
                    <a:pt x="28050" y="6250"/>
                    <a:pt x="28050" y="7500"/>
                    <a:pt x="28050" y="7500"/>
                  </a:cubicBezTo>
                  <a:cubicBezTo>
                    <a:pt x="28050" y="8750"/>
                    <a:pt x="29611" y="10000"/>
                    <a:pt x="31166" y="10000"/>
                  </a:cubicBezTo>
                  <a:cubicBezTo>
                    <a:pt x="32727" y="11250"/>
                    <a:pt x="35844" y="12500"/>
                    <a:pt x="37400" y="15000"/>
                  </a:cubicBezTo>
                  <a:cubicBezTo>
                    <a:pt x="38961" y="17500"/>
                    <a:pt x="38961" y="20000"/>
                    <a:pt x="40522" y="22500"/>
                  </a:cubicBezTo>
                  <a:cubicBezTo>
                    <a:pt x="40522" y="25000"/>
                    <a:pt x="42077" y="26250"/>
                    <a:pt x="45194" y="28750"/>
                  </a:cubicBezTo>
                  <a:cubicBezTo>
                    <a:pt x="45194" y="30000"/>
                    <a:pt x="45194" y="32500"/>
                    <a:pt x="46755" y="33750"/>
                  </a:cubicBezTo>
                  <a:cubicBezTo>
                    <a:pt x="46755" y="32500"/>
                    <a:pt x="46755" y="30000"/>
                    <a:pt x="45194" y="28750"/>
                  </a:cubicBezTo>
                  <a:cubicBezTo>
                    <a:pt x="46755" y="28750"/>
                    <a:pt x="46755" y="28750"/>
                    <a:pt x="48311" y="30000"/>
                  </a:cubicBezTo>
                  <a:cubicBezTo>
                    <a:pt x="46755" y="27500"/>
                    <a:pt x="43638" y="27500"/>
                    <a:pt x="42077" y="25000"/>
                  </a:cubicBezTo>
                  <a:cubicBezTo>
                    <a:pt x="40522" y="22500"/>
                    <a:pt x="40522" y="18750"/>
                    <a:pt x="40522" y="16250"/>
                  </a:cubicBezTo>
                  <a:cubicBezTo>
                    <a:pt x="40522" y="16250"/>
                    <a:pt x="42077" y="16250"/>
                    <a:pt x="43638" y="16250"/>
                  </a:cubicBezTo>
                  <a:cubicBezTo>
                    <a:pt x="43638" y="16250"/>
                    <a:pt x="43638" y="15000"/>
                    <a:pt x="43638" y="15000"/>
                  </a:cubicBezTo>
                  <a:cubicBezTo>
                    <a:pt x="45194" y="16250"/>
                    <a:pt x="45194" y="15000"/>
                    <a:pt x="45194" y="16250"/>
                  </a:cubicBezTo>
                  <a:cubicBezTo>
                    <a:pt x="45194" y="16250"/>
                    <a:pt x="45194" y="17500"/>
                    <a:pt x="46755" y="17500"/>
                  </a:cubicBezTo>
                  <a:cubicBezTo>
                    <a:pt x="46755" y="17500"/>
                    <a:pt x="46755" y="17500"/>
                    <a:pt x="48311" y="17500"/>
                  </a:cubicBezTo>
                  <a:cubicBezTo>
                    <a:pt x="48311" y="17500"/>
                    <a:pt x="49872" y="17500"/>
                    <a:pt x="49872" y="18750"/>
                  </a:cubicBezTo>
                  <a:cubicBezTo>
                    <a:pt x="51427" y="20000"/>
                    <a:pt x="49872" y="20000"/>
                    <a:pt x="51427" y="21250"/>
                  </a:cubicBezTo>
                  <a:cubicBezTo>
                    <a:pt x="51427" y="22500"/>
                    <a:pt x="51427" y="22500"/>
                    <a:pt x="52988" y="22500"/>
                  </a:cubicBezTo>
                  <a:cubicBezTo>
                    <a:pt x="56105" y="23750"/>
                    <a:pt x="57661" y="25000"/>
                    <a:pt x="60777" y="25000"/>
                  </a:cubicBezTo>
                  <a:cubicBezTo>
                    <a:pt x="60777" y="25000"/>
                    <a:pt x="62338" y="25000"/>
                    <a:pt x="63894" y="25000"/>
                  </a:cubicBezTo>
                  <a:cubicBezTo>
                    <a:pt x="65455" y="23750"/>
                    <a:pt x="65455" y="23750"/>
                    <a:pt x="67011" y="22500"/>
                  </a:cubicBezTo>
                  <a:cubicBezTo>
                    <a:pt x="67011" y="21250"/>
                    <a:pt x="65455" y="21250"/>
                    <a:pt x="68572" y="20000"/>
                  </a:cubicBezTo>
                  <a:cubicBezTo>
                    <a:pt x="70127" y="20000"/>
                    <a:pt x="70127" y="21250"/>
                    <a:pt x="71688" y="20000"/>
                  </a:cubicBezTo>
                  <a:cubicBezTo>
                    <a:pt x="71688" y="20000"/>
                    <a:pt x="73244" y="18750"/>
                    <a:pt x="73244" y="18750"/>
                  </a:cubicBezTo>
                  <a:cubicBezTo>
                    <a:pt x="74805" y="17500"/>
                    <a:pt x="74805" y="17500"/>
                    <a:pt x="76361" y="16250"/>
                  </a:cubicBezTo>
                  <a:cubicBezTo>
                    <a:pt x="77922" y="13750"/>
                    <a:pt x="74805" y="12500"/>
                    <a:pt x="79477" y="10000"/>
                  </a:cubicBezTo>
                  <a:cubicBezTo>
                    <a:pt x="82600" y="8750"/>
                    <a:pt x="84155" y="7500"/>
                    <a:pt x="85716" y="5000"/>
                  </a:cubicBezTo>
                  <a:cubicBezTo>
                    <a:pt x="85716" y="3750"/>
                    <a:pt x="85716" y="3750"/>
                    <a:pt x="85716" y="3750"/>
                  </a:cubicBezTo>
                  <a:cubicBezTo>
                    <a:pt x="85716" y="2500"/>
                    <a:pt x="85716" y="2500"/>
                    <a:pt x="87272" y="2500"/>
                  </a:cubicBezTo>
                  <a:cubicBezTo>
                    <a:pt x="87272" y="1250"/>
                    <a:pt x="88833" y="0"/>
                    <a:pt x="90388"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42" name="Shape 2642"/>
            <p:cNvSpPr/>
            <p:nvPr/>
          </p:nvSpPr>
          <p:spPr>
            <a:xfrm>
              <a:off x="7197975" y="1888971"/>
              <a:ext cx="804250" cy="1455264"/>
            </a:xfrm>
            <a:custGeom>
              <a:avLst/>
              <a:gdLst/>
              <a:ahLst/>
              <a:cxnLst/>
              <a:rect l="0" t="0" r="0" b="0"/>
              <a:pathLst>
                <a:path w="120000" h="120000" extrusionOk="0">
                  <a:moveTo>
                    <a:pt x="39858" y="8721"/>
                  </a:moveTo>
                  <a:cubicBezTo>
                    <a:pt x="43674" y="8721"/>
                    <a:pt x="47491" y="6624"/>
                    <a:pt x="55123" y="6624"/>
                  </a:cubicBezTo>
                  <a:cubicBezTo>
                    <a:pt x="55123" y="6624"/>
                    <a:pt x="58939" y="8721"/>
                    <a:pt x="62756" y="8721"/>
                  </a:cubicBezTo>
                  <a:cubicBezTo>
                    <a:pt x="66572" y="8721"/>
                    <a:pt x="66572" y="2424"/>
                    <a:pt x="70388" y="321"/>
                  </a:cubicBezTo>
                  <a:cubicBezTo>
                    <a:pt x="74204" y="321"/>
                    <a:pt x="85653" y="321"/>
                    <a:pt x="89469" y="2424"/>
                  </a:cubicBezTo>
                  <a:cubicBezTo>
                    <a:pt x="97102" y="2424"/>
                    <a:pt x="100918" y="2424"/>
                    <a:pt x="104734" y="4521"/>
                  </a:cubicBezTo>
                  <a:cubicBezTo>
                    <a:pt x="108551" y="6624"/>
                    <a:pt x="116183" y="6624"/>
                    <a:pt x="120000" y="6624"/>
                  </a:cubicBezTo>
                  <a:cubicBezTo>
                    <a:pt x="112367" y="10818"/>
                    <a:pt x="112367" y="17121"/>
                    <a:pt x="104734" y="19219"/>
                  </a:cubicBezTo>
                  <a:cubicBezTo>
                    <a:pt x="100918" y="21322"/>
                    <a:pt x="97102" y="23419"/>
                    <a:pt x="93286" y="25516"/>
                  </a:cubicBezTo>
                  <a:cubicBezTo>
                    <a:pt x="93286" y="27619"/>
                    <a:pt x="89469" y="27619"/>
                    <a:pt x="89469" y="29716"/>
                  </a:cubicBezTo>
                  <a:cubicBezTo>
                    <a:pt x="81837" y="31819"/>
                    <a:pt x="85653" y="33916"/>
                    <a:pt x="81837" y="38116"/>
                  </a:cubicBezTo>
                  <a:cubicBezTo>
                    <a:pt x="81837" y="40214"/>
                    <a:pt x="81837" y="40214"/>
                    <a:pt x="81837" y="40214"/>
                  </a:cubicBezTo>
                  <a:cubicBezTo>
                    <a:pt x="81837" y="40214"/>
                    <a:pt x="81837" y="42317"/>
                    <a:pt x="81837" y="42317"/>
                  </a:cubicBezTo>
                  <a:cubicBezTo>
                    <a:pt x="78021" y="44414"/>
                    <a:pt x="78021" y="46517"/>
                    <a:pt x="78021" y="48614"/>
                  </a:cubicBezTo>
                  <a:cubicBezTo>
                    <a:pt x="78021" y="48614"/>
                    <a:pt x="78021" y="50711"/>
                    <a:pt x="78021" y="52814"/>
                  </a:cubicBezTo>
                  <a:cubicBezTo>
                    <a:pt x="78021" y="54911"/>
                    <a:pt x="74204" y="54911"/>
                    <a:pt x="74204" y="54911"/>
                  </a:cubicBezTo>
                  <a:cubicBezTo>
                    <a:pt x="74204" y="57014"/>
                    <a:pt x="74204" y="57014"/>
                    <a:pt x="74204" y="59112"/>
                  </a:cubicBezTo>
                  <a:cubicBezTo>
                    <a:pt x="70388" y="63312"/>
                    <a:pt x="66572" y="65409"/>
                    <a:pt x="62756" y="69609"/>
                  </a:cubicBezTo>
                  <a:cubicBezTo>
                    <a:pt x="62756" y="73809"/>
                    <a:pt x="62756" y="73809"/>
                    <a:pt x="66572" y="78009"/>
                  </a:cubicBezTo>
                  <a:cubicBezTo>
                    <a:pt x="66572" y="80107"/>
                    <a:pt x="66572" y="82210"/>
                    <a:pt x="62756" y="84307"/>
                  </a:cubicBezTo>
                  <a:cubicBezTo>
                    <a:pt x="62756" y="86404"/>
                    <a:pt x="62756" y="88507"/>
                    <a:pt x="58939" y="90604"/>
                  </a:cubicBezTo>
                  <a:cubicBezTo>
                    <a:pt x="58939" y="92707"/>
                    <a:pt x="58939" y="94804"/>
                    <a:pt x="58939" y="96902"/>
                  </a:cubicBezTo>
                  <a:cubicBezTo>
                    <a:pt x="58939" y="99004"/>
                    <a:pt x="55123" y="101102"/>
                    <a:pt x="58939" y="103205"/>
                  </a:cubicBezTo>
                  <a:cubicBezTo>
                    <a:pt x="58939" y="103205"/>
                    <a:pt x="62756" y="105302"/>
                    <a:pt x="62756" y="107405"/>
                  </a:cubicBezTo>
                  <a:cubicBezTo>
                    <a:pt x="62756" y="109502"/>
                    <a:pt x="55123" y="111599"/>
                    <a:pt x="55123" y="111599"/>
                  </a:cubicBezTo>
                  <a:cubicBezTo>
                    <a:pt x="55123" y="113702"/>
                    <a:pt x="55123" y="113702"/>
                    <a:pt x="55123" y="113702"/>
                  </a:cubicBezTo>
                  <a:cubicBezTo>
                    <a:pt x="55123" y="113702"/>
                    <a:pt x="51307" y="115799"/>
                    <a:pt x="55123" y="115799"/>
                  </a:cubicBezTo>
                  <a:cubicBezTo>
                    <a:pt x="55123" y="115799"/>
                    <a:pt x="51307" y="117902"/>
                    <a:pt x="51307" y="115799"/>
                  </a:cubicBezTo>
                  <a:cubicBezTo>
                    <a:pt x="51307" y="115799"/>
                    <a:pt x="47491" y="115799"/>
                    <a:pt x="47491" y="115799"/>
                  </a:cubicBezTo>
                  <a:cubicBezTo>
                    <a:pt x="47491" y="115799"/>
                    <a:pt x="51307" y="117902"/>
                    <a:pt x="47491" y="117902"/>
                  </a:cubicBezTo>
                  <a:cubicBezTo>
                    <a:pt x="47491" y="117902"/>
                    <a:pt x="47491" y="119999"/>
                    <a:pt x="47491" y="119999"/>
                  </a:cubicBezTo>
                  <a:cubicBezTo>
                    <a:pt x="43674" y="119999"/>
                    <a:pt x="39858" y="119999"/>
                    <a:pt x="36042" y="119999"/>
                  </a:cubicBezTo>
                  <a:cubicBezTo>
                    <a:pt x="32226" y="119999"/>
                    <a:pt x="20777" y="119999"/>
                    <a:pt x="28409" y="115799"/>
                  </a:cubicBezTo>
                  <a:cubicBezTo>
                    <a:pt x="24593" y="115799"/>
                    <a:pt x="24593" y="115799"/>
                    <a:pt x="24593" y="115799"/>
                  </a:cubicBezTo>
                  <a:cubicBezTo>
                    <a:pt x="24593" y="113702"/>
                    <a:pt x="20777" y="111599"/>
                    <a:pt x="16961" y="109502"/>
                  </a:cubicBezTo>
                  <a:cubicBezTo>
                    <a:pt x="13144" y="105302"/>
                    <a:pt x="13144" y="109502"/>
                    <a:pt x="16961" y="105302"/>
                  </a:cubicBezTo>
                  <a:cubicBezTo>
                    <a:pt x="16961" y="101102"/>
                    <a:pt x="16961" y="101102"/>
                    <a:pt x="13144" y="96902"/>
                  </a:cubicBezTo>
                  <a:cubicBezTo>
                    <a:pt x="9328" y="96902"/>
                    <a:pt x="1696" y="94804"/>
                    <a:pt x="1696" y="94804"/>
                  </a:cubicBezTo>
                  <a:cubicBezTo>
                    <a:pt x="-2120" y="90604"/>
                    <a:pt x="1696" y="92707"/>
                    <a:pt x="1696" y="90604"/>
                  </a:cubicBezTo>
                  <a:cubicBezTo>
                    <a:pt x="5512" y="86404"/>
                    <a:pt x="5512" y="82210"/>
                    <a:pt x="13144" y="78009"/>
                  </a:cubicBezTo>
                  <a:cubicBezTo>
                    <a:pt x="13144" y="75906"/>
                    <a:pt x="16961" y="73809"/>
                    <a:pt x="16961" y="71706"/>
                  </a:cubicBezTo>
                  <a:cubicBezTo>
                    <a:pt x="16961" y="69609"/>
                    <a:pt x="16961" y="69609"/>
                    <a:pt x="16961" y="67512"/>
                  </a:cubicBezTo>
                  <a:cubicBezTo>
                    <a:pt x="20777" y="65409"/>
                    <a:pt x="28409" y="59112"/>
                    <a:pt x="28409" y="57014"/>
                  </a:cubicBezTo>
                  <a:cubicBezTo>
                    <a:pt x="28409" y="52814"/>
                    <a:pt x="20777" y="54911"/>
                    <a:pt x="20777" y="52814"/>
                  </a:cubicBezTo>
                  <a:cubicBezTo>
                    <a:pt x="20777" y="50711"/>
                    <a:pt x="20777" y="42317"/>
                    <a:pt x="24593" y="42317"/>
                  </a:cubicBezTo>
                  <a:cubicBezTo>
                    <a:pt x="20777" y="40214"/>
                    <a:pt x="20777" y="40214"/>
                    <a:pt x="16961" y="40214"/>
                  </a:cubicBezTo>
                  <a:cubicBezTo>
                    <a:pt x="24593" y="38116"/>
                    <a:pt x="28409" y="40214"/>
                    <a:pt x="36042" y="36014"/>
                  </a:cubicBezTo>
                  <a:cubicBezTo>
                    <a:pt x="36042" y="33916"/>
                    <a:pt x="36042" y="31819"/>
                    <a:pt x="36042" y="29716"/>
                  </a:cubicBezTo>
                  <a:cubicBezTo>
                    <a:pt x="36042" y="29716"/>
                    <a:pt x="36042" y="29716"/>
                    <a:pt x="36042" y="27619"/>
                  </a:cubicBezTo>
                  <a:cubicBezTo>
                    <a:pt x="36042" y="23419"/>
                    <a:pt x="43674" y="23419"/>
                    <a:pt x="36042" y="19219"/>
                  </a:cubicBezTo>
                  <a:cubicBezTo>
                    <a:pt x="36042" y="19219"/>
                    <a:pt x="32226" y="17121"/>
                    <a:pt x="28409" y="17121"/>
                  </a:cubicBezTo>
                  <a:cubicBezTo>
                    <a:pt x="28409" y="15019"/>
                    <a:pt x="32226" y="15019"/>
                    <a:pt x="28409" y="17121"/>
                  </a:cubicBezTo>
                  <a:cubicBezTo>
                    <a:pt x="24593" y="17121"/>
                    <a:pt x="24593" y="21322"/>
                    <a:pt x="20777" y="19219"/>
                  </a:cubicBezTo>
                  <a:cubicBezTo>
                    <a:pt x="20777" y="19219"/>
                    <a:pt x="16961" y="17121"/>
                    <a:pt x="16961" y="17121"/>
                  </a:cubicBezTo>
                  <a:cubicBezTo>
                    <a:pt x="16961" y="17121"/>
                    <a:pt x="20777" y="15019"/>
                    <a:pt x="20777" y="15019"/>
                  </a:cubicBezTo>
                  <a:cubicBezTo>
                    <a:pt x="16961" y="15019"/>
                    <a:pt x="16961" y="15019"/>
                    <a:pt x="16961" y="15019"/>
                  </a:cubicBezTo>
                  <a:cubicBezTo>
                    <a:pt x="13144" y="10818"/>
                    <a:pt x="5512" y="12921"/>
                    <a:pt x="9328" y="8721"/>
                  </a:cubicBezTo>
                  <a:cubicBezTo>
                    <a:pt x="13144" y="6624"/>
                    <a:pt x="16961" y="4521"/>
                    <a:pt x="16961" y="2424"/>
                  </a:cubicBezTo>
                  <a:cubicBezTo>
                    <a:pt x="20777" y="-1775"/>
                    <a:pt x="16961" y="321"/>
                    <a:pt x="24593" y="2424"/>
                  </a:cubicBezTo>
                  <a:cubicBezTo>
                    <a:pt x="28409" y="6624"/>
                    <a:pt x="36042" y="4521"/>
                    <a:pt x="39858" y="872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2643" name="Shape 2643"/>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44" name="Shape 2644"/>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645" name="Shape 2645"/>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2646" name="Shape 2646"/>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647" name="Shape 2647"/>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2648" name="Shape 2648"/>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49" name="Shape 2649"/>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650" name="Shape 2650"/>
          <p:cNvGrpSpPr/>
          <p:nvPr/>
        </p:nvGrpSpPr>
        <p:grpSpPr>
          <a:xfrm>
            <a:off x="632552" y="631470"/>
            <a:ext cx="1273177" cy="1304442"/>
            <a:chOff x="0" y="0"/>
            <a:chExt cx="1273176" cy="1304442"/>
          </a:xfrm>
        </p:grpSpPr>
        <p:sp>
          <p:nvSpPr>
            <p:cNvPr id="2651" name="Shape 2651"/>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52" name="Shape 2652"/>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2653" name="Shape 2653"/>
          <p:cNvGrpSpPr/>
          <p:nvPr/>
        </p:nvGrpSpPr>
        <p:grpSpPr>
          <a:xfrm>
            <a:off x="632552" y="11635888"/>
            <a:ext cx="1328635" cy="1329425"/>
            <a:chOff x="0" y="-56246"/>
            <a:chExt cx="1328634" cy="1329422"/>
          </a:xfrm>
        </p:grpSpPr>
        <p:sp>
          <p:nvSpPr>
            <p:cNvPr id="2654" name="Shape 2654"/>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55" name="Shape 2655"/>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88</a:t>
              </a:fld>
              <a:r>
                <a:rPr lang="en-US" sz="2400" b="0" i="0" u="none" strike="noStrike" cap="none">
                  <a:solidFill>
                    <a:srgbClr val="DDDDDD"/>
                  </a:solidFill>
                  <a:latin typeface="Open Sans Light"/>
                  <a:ea typeface="Open Sans Light"/>
                  <a:cs typeface="Open Sans Light"/>
                  <a:sym typeface="Open Sans Light"/>
                </a:rPr>
                <a:t>￼</a:t>
              </a:r>
            </a:p>
          </p:txBody>
        </p:sp>
        <p:sp>
          <p:nvSpPr>
            <p:cNvPr id="2656" name="Shape 2656"/>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657" name="Shape 2657"/>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658" name="Shape 2658"/>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France</a:t>
            </a:r>
          </a:p>
        </p:txBody>
      </p:sp>
      <p:sp>
        <p:nvSpPr>
          <p:cNvPr id="2659" name="Shape 2659"/>
          <p:cNvSpPr/>
          <p:nvPr/>
        </p:nvSpPr>
        <p:spPr>
          <a:xfrm>
            <a:off x="11775346" y="2857189"/>
            <a:ext cx="2308117"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60" name="Shape 2660"/>
          <p:cNvSpPr txBox="1"/>
          <p:nvPr/>
        </p:nvSpPr>
        <p:spPr>
          <a:xfrm>
            <a:off x="12109461" y="3796958"/>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2661" name="Shape 2661"/>
          <p:cNvSpPr/>
          <p:nvPr/>
        </p:nvSpPr>
        <p:spPr>
          <a:xfrm>
            <a:off x="17744346" y="6153782"/>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62" name="Shape 2662"/>
          <p:cNvSpPr txBox="1"/>
          <p:nvPr/>
        </p:nvSpPr>
        <p:spPr>
          <a:xfrm>
            <a:off x="18078462" y="7093553"/>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2667" name="Shape 2667"/>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89</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668" name="Shape 2668"/>
          <p:cNvGrpSpPr/>
          <p:nvPr/>
        </p:nvGrpSpPr>
        <p:grpSpPr>
          <a:xfrm>
            <a:off x="14348637" y="3044512"/>
            <a:ext cx="6076421" cy="8209477"/>
            <a:chOff x="0" y="0"/>
            <a:chExt cx="6076420" cy="8209475"/>
          </a:xfrm>
        </p:grpSpPr>
        <p:sp>
          <p:nvSpPr>
            <p:cNvPr id="2669" name="Shape 2669"/>
            <p:cNvSpPr/>
            <p:nvPr/>
          </p:nvSpPr>
          <p:spPr>
            <a:xfrm>
              <a:off x="2658497" y="3778744"/>
              <a:ext cx="1841509" cy="1490301"/>
            </a:xfrm>
            <a:custGeom>
              <a:avLst/>
              <a:gdLst/>
              <a:ahLst/>
              <a:cxnLst/>
              <a:rect l="0" t="0" r="0" b="0"/>
              <a:pathLst>
                <a:path w="120000" h="120000" extrusionOk="0">
                  <a:moveTo>
                    <a:pt x="103686" y="46155"/>
                  </a:moveTo>
                  <a:cubicBezTo>
                    <a:pt x="106689" y="46155"/>
                    <a:pt x="106689" y="46155"/>
                    <a:pt x="109698" y="48000"/>
                  </a:cubicBezTo>
                  <a:cubicBezTo>
                    <a:pt x="109698" y="48000"/>
                    <a:pt x="111197" y="48000"/>
                    <a:pt x="112702" y="48000"/>
                  </a:cubicBezTo>
                  <a:cubicBezTo>
                    <a:pt x="114207" y="49844"/>
                    <a:pt x="112702" y="49844"/>
                    <a:pt x="114207" y="51694"/>
                  </a:cubicBezTo>
                  <a:cubicBezTo>
                    <a:pt x="114207" y="51694"/>
                    <a:pt x="114207" y="53538"/>
                    <a:pt x="115706" y="55383"/>
                  </a:cubicBezTo>
                  <a:cubicBezTo>
                    <a:pt x="115706" y="55383"/>
                    <a:pt x="117210" y="57233"/>
                    <a:pt x="117210" y="57233"/>
                  </a:cubicBezTo>
                  <a:cubicBezTo>
                    <a:pt x="118715" y="59077"/>
                    <a:pt x="121718" y="62766"/>
                    <a:pt x="118715" y="64616"/>
                  </a:cubicBezTo>
                  <a:cubicBezTo>
                    <a:pt x="118715" y="64616"/>
                    <a:pt x="115706" y="64616"/>
                    <a:pt x="114207" y="64616"/>
                  </a:cubicBezTo>
                  <a:cubicBezTo>
                    <a:pt x="114207" y="64616"/>
                    <a:pt x="111197" y="68305"/>
                    <a:pt x="111197" y="68305"/>
                  </a:cubicBezTo>
                  <a:cubicBezTo>
                    <a:pt x="109698" y="68305"/>
                    <a:pt x="109698" y="68305"/>
                    <a:pt x="108194" y="68305"/>
                  </a:cubicBezTo>
                  <a:cubicBezTo>
                    <a:pt x="108194" y="68305"/>
                    <a:pt x="103686" y="72000"/>
                    <a:pt x="103686" y="72000"/>
                  </a:cubicBezTo>
                  <a:cubicBezTo>
                    <a:pt x="103686" y="72000"/>
                    <a:pt x="105190" y="73844"/>
                    <a:pt x="105190" y="73844"/>
                  </a:cubicBezTo>
                  <a:cubicBezTo>
                    <a:pt x="103686" y="75694"/>
                    <a:pt x="103686" y="75694"/>
                    <a:pt x="103686" y="75694"/>
                  </a:cubicBezTo>
                  <a:cubicBezTo>
                    <a:pt x="102181" y="77538"/>
                    <a:pt x="103686" y="75694"/>
                    <a:pt x="103686" y="77538"/>
                  </a:cubicBezTo>
                  <a:cubicBezTo>
                    <a:pt x="105190" y="79383"/>
                    <a:pt x="103686" y="81233"/>
                    <a:pt x="106689" y="81233"/>
                  </a:cubicBezTo>
                  <a:cubicBezTo>
                    <a:pt x="105190" y="84922"/>
                    <a:pt x="103686" y="84922"/>
                    <a:pt x="102181" y="84922"/>
                  </a:cubicBezTo>
                  <a:cubicBezTo>
                    <a:pt x="100682" y="84922"/>
                    <a:pt x="100682" y="84922"/>
                    <a:pt x="100682" y="84922"/>
                  </a:cubicBezTo>
                  <a:cubicBezTo>
                    <a:pt x="99178" y="86766"/>
                    <a:pt x="99178" y="88616"/>
                    <a:pt x="99178" y="88616"/>
                  </a:cubicBezTo>
                  <a:cubicBezTo>
                    <a:pt x="97673" y="90461"/>
                    <a:pt x="97673" y="90461"/>
                    <a:pt x="97673" y="90461"/>
                  </a:cubicBezTo>
                  <a:cubicBezTo>
                    <a:pt x="97673" y="90461"/>
                    <a:pt x="94670" y="92305"/>
                    <a:pt x="94670" y="92305"/>
                  </a:cubicBezTo>
                  <a:cubicBezTo>
                    <a:pt x="94670" y="92305"/>
                    <a:pt x="94670" y="92305"/>
                    <a:pt x="93165" y="92305"/>
                  </a:cubicBezTo>
                  <a:cubicBezTo>
                    <a:pt x="93165" y="92305"/>
                    <a:pt x="93165" y="92305"/>
                    <a:pt x="91666" y="92305"/>
                  </a:cubicBezTo>
                  <a:cubicBezTo>
                    <a:pt x="91666" y="92305"/>
                    <a:pt x="88657" y="96000"/>
                    <a:pt x="88657" y="96000"/>
                  </a:cubicBezTo>
                  <a:cubicBezTo>
                    <a:pt x="88657" y="97844"/>
                    <a:pt x="90162" y="97844"/>
                    <a:pt x="90162" y="99694"/>
                  </a:cubicBezTo>
                  <a:cubicBezTo>
                    <a:pt x="88657" y="101538"/>
                    <a:pt x="87158" y="101538"/>
                    <a:pt x="88657" y="103383"/>
                  </a:cubicBezTo>
                  <a:cubicBezTo>
                    <a:pt x="87158" y="103383"/>
                    <a:pt x="85653" y="105233"/>
                    <a:pt x="84149" y="105233"/>
                  </a:cubicBezTo>
                  <a:cubicBezTo>
                    <a:pt x="84149" y="103383"/>
                    <a:pt x="82650" y="103383"/>
                    <a:pt x="82650" y="103383"/>
                  </a:cubicBezTo>
                  <a:cubicBezTo>
                    <a:pt x="81145" y="103383"/>
                    <a:pt x="79641" y="103383"/>
                    <a:pt x="79641" y="105233"/>
                  </a:cubicBezTo>
                  <a:cubicBezTo>
                    <a:pt x="76637" y="105233"/>
                    <a:pt x="75133" y="103383"/>
                    <a:pt x="73634" y="105233"/>
                  </a:cubicBezTo>
                  <a:cubicBezTo>
                    <a:pt x="72129" y="105233"/>
                    <a:pt x="72129" y="107077"/>
                    <a:pt x="70625" y="105233"/>
                  </a:cubicBezTo>
                  <a:cubicBezTo>
                    <a:pt x="69126" y="103383"/>
                    <a:pt x="70625" y="103383"/>
                    <a:pt x="69126" y="101538"/>
                  </a:cubicBezTo>
                  <a:cubicBezTo>
                    <a:pt x="69126" y="101538"/>
                    <a:pt x="69126" y="101538"/>
                    <a:pt x="67621" y="101538"/>
                  </a:cubicBezTo>
                  <a:cubicBezTo>
                    <a:pt x="66116" y="97844"/>
                    <a:pt x="69126" y="96000"/>
                    <a:pt x="67621" y="96000"/>
                  </a:cubicBezTo>
                  <a:cubicBezTo>
                    <a:pt x="66116" y="92305"/>
                    <a:pt x="63113" y="96000"/>
                    <a:pt x="63113" y="96000"/>
                  </a:cubicBezTo>
                  <a:cubicBezTo>
                    <a:pt x="60109" y="97844"/>
                    <a:pt x="60109" y="97844"/>
                    <a:pt x="60109" y="101538"/>
                  </a:cubicBezTo>
                  <a:cubicBezTo>
                    <a:pt x="60109" y="103383"/>
                    <a:pt x="61608" y="105233"/>
                    <a:pt x="61608" y="107077"/>
                  </a:cubicBezTo>
                  <a:cubicBezTo>
                    <a:pt x="61608" y="107077"/>
                    <a:pt x="61608" y="110766"/>
                    <a:pt x="60109" y="112616"/>
                  </a:cubicBezTo>
                  <a:cubicBezTo>
                    <a:pt x="60109" y="112616"/>
                    <a:pt x="60109" y="114461"/>
                    <a:pt x="60109" y="114461"/>
                  </a:cubicBezTo>
                  <a:cubicBezTo>
                    <a:pt x="58605" y="116305"/>
                    <a:pt x="58605" y="112616"/>
                    <a:pt x="57100" y="114461"/>
                  </a:cubicBezTo>
                  <a:cubicBezTo>
                    <a:pt x="55601" y="112616"/>
                    <a:pt x="55601" y="112616"/>
                    <a:pt x="55601" y="110766"/>
                  </a:cubicBezTo>
                  <a:cubicBezTo>
                    <a:pt x="55601" y="110766"/>
                    <a:pt x="55601" y="110766"/>
                    <a:pt x="55601" y="108922"/>
                  </a:cubicBezTo>
                  <a:cubicBezTo>
                    <a:pt x="55601" y="108922"/>
                    <a:pt x="54097" y="107077"/>
                    <a:pt x="54097" y="107077"/>
                  </a:cubicBezTo>
                  <a:cubicBezTo>
                    <a:pt x="52592" y="107077"/>
                    <a:pt x="51093" y="108922"/>
                    <a:pt x="51093" y="108922"/>
                  </a:cubicBezTo>
                  <a:cubicBezTo>
                    <a:pt x="49589" y="108922"/>
                    <a:pt x="49589" y="105233"/>
                    <a:pt x="48084" y="108922"/>
                  </a:cubicBezTo>
                  <a:cubicBezTo>
                    <a:pt x="48084" y="107077"/>
                    <a:pt x="48084" y="105233"/>
                    <a:pt x="46585" y="105233"/>
                  </a:cubicBezTo>
                  <a:cubicBezTo>
                    <a:pt x="46585" y="105233"/>
                    <a:pt x="45081" y="105233"/>
                    <a:pt x="45081" y="105233"/>
                  </a:cubicBezTo>
                  <a:cubicBezTo>
                    <a:pt x="43576" y="105233"/>
                    <a:pt x="43576" y="105233"/>
                    <a:pt x="42077" y="105233"/>
                  </a:cubicBezTo>
                  <a:cubicBezTo>
                    <a:pt x="42077" y="105233"/>
                    <a:pt x="40572" y="105233"/>
                    <a:pt x="40572" y="105233"/>
                  </a:cubicBezTo>
                  <a:cubicBezTo>
                    <a:pt x="40572" y="105233"/>
                    <a:pt x="37569" y="107077"/>
                    <a:pt x="37569" y="107077"/>
                  </a:cubicBezTo>
                  <a:cubicBezTo>
                    <a:pt x="34560" y="112616"/>
                    <a:pt x="45081" y="114461"/>
                    <a:pt x="42077" y="118155"/>
                  </a:cubicBezTo>
                  <a:cubicBezTo>
                    <a:pt x="40572" y="118155"/>
                    <a:pt x="37569" y="116305"/>
                    <a:pt x="37569" y="116305"/>
                  </a:cubicBezTo>
                  <a:cubicBezTo>
                    <a:pt x="37569" y="118155"/>
                    <a:pt x="37569" y="120000"/>
                    <a:pt x="37569" y="120000"/>
                  </a:cubicBezTo>
                  <a:cubicBezTo>
                    <a:pt x="36064" y="120000"/>
                    <a:pt x="36064" y="120000"/>
                    <a:pt x="36064" y="120000"/>
                  </a:cubicBezTo>
                  <a:cubicBezTo>
                    <a:pt x="31556" y="120000"/>
                    <a:pt x="33061" y="116305"/>
                    <a:pt x="31556" y="112616"/>
                  </a:cubicBezTo>
                  <a:cubicBezTo>
                    <a:pt x="31556" y="110766"/>
                    <a:pt x="31556" y="110766"/>
                    <a:pt x="30052" y="108922"/>
                  </a:cubicBezTo>
                  <a:cubicBezTo>
                    <a:pt x="30052" y="108922"/>
                    <a:pt x="30052" y="107077"/>
                    <a:pt x="30052" y="107077"/>
                  </a:cubicBezTo>
                  <a:cubicBezTo>
                    <a:pt x="28553" y="107077"/>
                    <a:pt x="28553" y="108922"/>
                    <a:pt x="28553" y="107077"/>
                  </a:cubicBezTo>
                  <a:cubicBezTo>
                    <a:pt x="28553" y="107077"/>
                    <a:pt x="27048" y="108922"/>
                    <a:pt x="27048" y="107077"/>
                  </a:cubicBezTo>
                  <a:cubicBezTo>
                    <a:pt x="27048" y="107077"/>
                    <a:pt x="25544" y="105233"/>
                    <a:pt x="25544" y="103383"/>
                  </a:cubicBezTo>
                  <a:cubicBezTo>
                    <a:pt x="25544" y="103383"/>
                    <a:pt x="24045" y="105233"/>
                    <a:pt x="24045" y="105233"/>
                  </a:cubicBezTo>
                  <a:cubicBezTo>
                    <a:pt x="24045" y="103383"/>
                    <a:pt x="22540" y="103383"/>
                    <a:pt x="22540" y="103383"/>
                  </a:cubicBezTo>
                  <a:cubicBezTo>
                    <a:pt x="24045" y="103383"/>
                    <a:pt x="22540" y="101538"/>
                    <a:pt x="22540" y="101538"/>
                  </a:cubicBezTo>
                  <a:cubicBezTo>
                    <a:pt x="21035" y="99694"/>
                    <a:pt x="21035" y="99694"/>
                    <a:pt x="21035" y="99694"/>
                  </a:cubicBezTo>
                  <a:cubicBezTo>
                    <a:pt x="19536" y="97844"/>
                    <a:pt x="21035" y="97844"/>
                    <a:pt x="21035" y="97844"/>
                  </a:cubicBezTo>
                  <a:cubicBezTo>
                    <a:pt x="19536" y="96000"/>
                    <a:pt x="18032" y="96000"/>
                    <a:pt x="18032" y="96000"/>
                  </a:cubicBezTo>
                  <a:cubicBezTo>
                    <a:pt x="16527" y="94155"/>
                    <a:pt x="16527" y="92305"/>
                    <a:pt x="15028" y="92305"/>
                  </a:cubicBezTo>
                  <a:cubicBezTo>
                    <a:pt x="13524" y="90461"/>
                    <a:pt x="12019" y="92305"/>
                    <a:pt x="12019" y="90461"/>
                  </a:cubicBezTo>
                  <a:cubicBezTo>
                    <a:pt x="10520" y="90461"/>
                    <a:pt x="9016" y="94155"/>
                    <a:pt x="7511" y="94155"/>
                  </a:cubicBezTo>
                  <a:cubicBezTo>
                    <a:pt x="7511" y="94155"/>
                    <a:pt x="9016" y="92305"/>
                    <a:pt x="9016" y="90461"/>
                  </a:cubicBezTo>
                  <a:cubicBezTo>
                    <a:pt x="7511" y="88616"/>
                    <a:pt x="9016" y="86766"/>
                    <a:pt x="9016" y="86766"/>
                  </a:cubicBezTo>
                  <a:cubicBezTo>
                    <a:pt x="9016" y="81233"/>
                    <a:pt x="6012" y="79383"/>
                    <a:pt x="3003" y="83077"/>
                  </a:cubicBezTo>
                  <a:cubicBezTo>
                    <a:pt x="3003" y="83077"/>
                    <a:pt x="4508" y="84922"/>
                    <a:pt x="3003" y="84922"/>
                  </a:cubicBezTo>
                  <a:cubicBezTo>
                    <a:pt x="3003" y="84922"/>
                    <a:pt x="1504" y="84922"/>
                    <a:pt x="1504" y="84922"/>
                  </a:cubicBezTo>
                  <a:cubicBezTo>
                    <a:pt x="1504" y="83077"/>
                    <a:pt x="1504" y="84922"/>
                    <a:pt x="0" y="83077"/>
                  </a:cubicBezTo>
                  <a:cubicBezTo>
                    <a:pt x="0" y="83077"/>
                    <a:pt x="1504" y="81233"/>
                    <a:pt x="1504" y="81233"/>
                  </a:cubicBezTo>
                  <a:cubicBezTo>
                    <a:pt x="1504" y="79383"/>
                    <a:pt x="3003" y="77538"/>
                    <a:pt x="3003" y="75694"/>
                  </a:cubicBezTo>
                  <a:cubicBezTo>
                    <a:pt x="3003" y="73844"/>
                    <a:pt x="1504" y="73844"/>
                    <a:pt x="3003" y="72000"/>
                  </a:cubicBezTo>
                  <a:cubicBezTo>
                    <a:pt x="3003" y="72000"/>
                    <a:pt x="3003" y="70155"/>
                    <a:pt x="4508" y="68305"/>
                  </a:cubicBezTo>
                  <a:cubicBezTo>
                    <a:pt x="4508" y="68305"/>
                    <a:pt x="6012" y="68305"/>
                    <a:pt x="6012" y="68305"/>
                  </a:cubicBezTo>
                  <a:cubicBezTo>
                    <a:pt x="7511" y="66461"/>
                    <a:pt x="6012" y="66461"/>
                    <a:pt x="7511" y="66461"/>
                  </a:cubicBezTo>
                  <a:cubicBezTo>
                    <a:pt x="7511" y="64616"/>
                    <a:pt x="9016" y="62766"/>
                    <a:pt x="6012" y="60922"/>
                  </a:cubicBezTo>
                  <a:cubicBezTo>
                    <a:pt x="6012" y="60922"/>
                    <a:pt x="4508" y="60922"/>
                    <a:pt x="4508" y="60922"/>
                  </a:cubicBezTo>
                  <a:cubicBezTo>
                    <a:pt x="4508" y="60922"/>
                    <a:pt x="4508" y="60922"/>
                    <a:pt x="4508" y="59077"/>
                  </a:cubicBezTo>
                  <a:cubicBezTo>
                    <a:pt x="3003" y="59077"/>
                    <a:pt x="3003" y="59077"/>
                    <a:pt x="4508" y="59077"/>
                  </a:cubicBezTo>
                  <a:cubicBezTo>
                    <a:pt x="7511" y="57233"/>
                    <a:pt x="7511" y="60922"/>
                    <a:pt x="7511" y="57233"/>
                  </a:cubicBezTo>
                  <a:cubicBezTo>
                    <a:pt x="7511" y="55383"/>
                    <a:pt x="6012" y="53538"/>
                    <a:pt x="9016" y="53538"/>
                  </a:cubicBezTo>
                  <a:cubicBezTo>
                    <a:pt x="10520" y="53538"/>
                    <a:pt x="10520" y="53538"/>
                    <a:pt x="12019" y="53538"/>
                  </a:cubicBezTo>
                  <a:cubicBezTo>
                    <a:pt x="13524" y="55383"/>
                    <a:pt x="15028" y="55383"/>
                    <a:pt x="15028" y="51694"/>
                  </a:cubicBezTo>
                  <a:cubicBezTo>
                    <a:pt x="15028" y="49844"/>
                    <a:pt x="13524" y="49844"/>
                    <a:pt x="12019" y="49844"/>
                  </a:cubicBezTo>
                  <a:cubicBezTo>
                    <a:pt x="12019" y="48000"/>
                    <a:pt x="13524" y="48000"/>
                    <a:pt x="13524" y="44305"/>
                  </a:cubicBezTo>
                  <a:cubicBezTo>
                    <a:pt x="13524" y="44305"/>
                    <a:pt x="12019" y="44305"/>
                    <a:pt x="12019" y="42461"/>
                  </a:cubicBezTo>
                  <a:cubicBezTo>
                    <a:pt x="13524" y="40616"/>
                    <a:pt x="13524" y="42461"/>
                    <a:pt x="15028" y="44305"/>
                  </a:cubicBezTo>
                  <a:cubicBezTo>
                    <a:pt x="16527" y="38766"/>
                    <a:pt x="16527" y="38766"/>
                    <a:pt x="12019" y="36922"/>
                  </a:cubicBezTo>
                  <a:cubicBezTo>
                    <a:pt x="10520" y="35077"/>
                    <a:pt x="10520" y="35077"/>
                    <a:pt x="9016" y="35077"/>
                  </a:cubicBezTo>
                  <a:cubicBezTo>
                    <a:pt x="9016" y="33233"/>
                    <a:pt x="9016" y="31383"/>
                    <a:pt x="7511" y="31383"/>
                  </a:cubicBezTo>
                  <a:cubicBezTo>
                    <a:pt x="7511" y="31383"/>
                    <a:pt x="7511" y="31383"/>
                    <a:pt x="6012" y="29538"/>
                  </a:cubicBezTo>
                  <a:cubicBezTo>
                    <a:pt x="4508" y="27694"/>
                    <a:pt x="1504" y="27694"/>
                    <a:pt x="3003" y="24000"/>
                  </a:cubicBezTo>
                  <a:cubicBezTo>
                    <a:pt x="3003" y="18461"/>
                    <a:pt x="9016" y="16616"/>
                    <a:pt x="12019" y="16616"/>
                  </a:cubicBezTo>
                  <a:cubicBezTo>
                    <a:pt x="13524" y="12922"/>
                    <a:pt x="16527" y="14766"/>
                    <a:pt x="18032" y="11077"/>
                  </a:cubicBezTo>
                  <a:cubicBezTo>
                    <a:pt x="19536" y="11077"/>
                    <a:pt x="21035" y="7383"/>
                    <a:pt x="22540" y="5538"/>
                  </a:cubicBezTo>
                  <a:cubicBezTo>
                    <a:pt x="22540" y="5538"/>
                    <a:pt x="22540" y="3694"/>
                    <a:pt x="22540" y="3694"/>
                  </a:cubicBezTo>
                  <a:cubicBezTo>
                    <a:pt x="22540" y="3694"/>
                    <a:pt x="24045" y="3694"/>
                    <a:pt x="25544" y="3694"/>
                  </a:cubicBezTo>
                  <a:cubicBezTo>
                    <a:pt x="27048" y="5538"/>
                    <a:pt x="28553" y="7383"/>
                    <a:pt x="30052" y="7383"/>
                  </a:cubicBezTo>
                  <a:cubicBezTo>
                    <a:pt x="30052" y="7383"/>
                    <a:pt x="34560" y="5538"/>
                    <a:pt x="34560" y="5538"/>
                  </a:cubicBezTo>
                  <a:cubicBezTo>
                    <a:pt x="36064" y="3694"/>
                    <a:pt x="31556" y="1844"/>
                    <a:pt x="36064" y="0"/>
                  </a:cubicBezTo>
                  <a:cubicBezTo>
                    <a:pt x="39068" y="0"/>
                    <a:pt x="42077" y="1844"/>
                    <a:pt x="45081" y="1844"/>
                  </a:cubicBezTo>
                  <a:cubicBezTo>
                    <a:pt x="46585" y="3694"/>
                    <a:pt x="46585" y="3694"/>
                    <a:pt x="46585" y="5538"/>
                  </a:cubicBezTo>
                  <a:cubicBezTo>
                    <a:pt x="46585" y="5538"/>
                    <a:pt x="45081" y="3694"/>
                    <a:pt x="45081" y="5538"/>
                  </a:cubicBezTo>
                  <a:cubicBezTo>
                    <a:pt x="45081" y="7383"/>
                    <a:pt x="48084" y="11077"/>
                    <a:pt x="48084" y="14766"/>
                  </a:cubicBezTo>
                  <a:cubicBezTo>
                    <a:pt x="48084" y="14766"/>
                    <a:pt x="46585" y="16616"/>
                    <a:pt x="48084" y="18461"/>
                  </a:cubicBezTo>
                  <a:cubicBezTo>
                    <a:pt x="48084" y="20305"/>
                    <a:pt x="52592" y="20305"/>
                    <a:pt x="54097" y="20305"/>
                  </a:cubicBezTo>
                  <a:cubicBezTo>
                    <a:pt x="60109" y="20305"/>
                    <a:pt x="63113" y="20305"/>
                    <a:pt x="66116" y="25844"/>
                  </a:cubicBezTo>
                  <a:cubicBezTo>
                    <a:pt x="67621" y="27694"/>
                    <a:pt x="69126" y="29538"/>
                    <a:pt x="67621" y="33233"/>
                  </a:cubicBezTo>
                  <a:cubicBezTo>
                    <a:pt x="67621" y="35077"/>
                    <a:pt x="64617" y="33233"/>
                    <a:pt x="63113" y="35077"/>
                  </a:cubicBezTo>
                  <a:cubicBezTo>
                    <a:pt x="63113" y="36922"/>
                    <a:pt x="64617" y="36922"/>
                    <a:pt x="66116" y="38766"/>
                  </a:cubicBezTo>
                  <a:cubicBezTo>
                    <a:pt x="67621" y="38766"/>
                    <a:pt x="67621" y="40616"/>
                    <a:pt x="67621" y="42461"/>
                  </a:cubicBezTo>
                  <a:cubicBezTo>
                    <a:pt x="67621" y="46155"/>
                    <a:pt x="67621" y="46155"/>
                    <a:pt x="70625" y="46155"/>
                  </a:cubicBezTo>
                  <a:cubicBezTo>
                    <a:pt x="72129" y="46155"/>
                    <a:pt x="76637" y="44305"/>
                    <a:pt x="78142" y="46155"/>
                  </a:cubicBezTo>
                  <a:cubicBezTo>
                    <a:pt x="79641" y="46155"/>
                    <a:pt x="79641" y="51694"/>
                    <a:pt x="81145" y="51694"/>
                  </a:cubicBezTo>
                  <a:cubicBezTo>
                    <a:pt x="81145" y="53538"/>
                    <a:pt x="84149" y="51694"/>
                    <a:pt x="85653" y="51694"/>
                  </a:cubicBezTo>
                  <a:cubicBezTo>
                    <a:pt x="87158" y="51694"/>
                    <a:pt x="88657" y="53538"/>
                    <a:pt x="90162" y="55383"/>
                  </a:cubicBezTo>
                  <a:cubicBezTo>
                    <a:pt x="90162" y="55383"/>
                    <a:pt x="91666" y="57233"/>
                    <a:pt x="91666" y="57233"/>
                  </a:cubicBezTo>
                  <a:cubicBezTo>
                    <a:pt x="93165" y="59077"/>
                    <a:pt x="94670" y="57233"/>
                    <a:pt x="94670" y="57233"/>
                  </a:cubicBezTo>
                  <a:cubicBezTo>
                    <a:pt x="96174" y="57233"/>
                    <a:pt x="96174" y="59077"/>
                    <a:pt x="97673" y="59077"/>
                  </a:cubicBezTo>
                  <a:cubicBezTo>
                    <a:pt x="97673" y="59077"/>
                    <a:pt x="99178" y="57233"/>
                    <a:pt x="99178" y="57233"/>
                  </a:cubicBezTo>
                  <a:cubicBezTo>
                    <a:pt x="99178" y="57233"/>
                    <a:pt x="100682" y="59077"/>
                    <a:pt x="100682" y="59077"/>
                  </a:cubicBezTo>
                  <a:cubicBezTo>
                    <a:pt x="102181" y="59077"/>
                    <a:pt x="102181" y="59077"/>
                    <a:pt x="102181" y="57233"/>
                  </a:cubicBezTo>
                  <a:cubicBezTo>
                    <a:pt x="103686" y="53538"/>
                    <a:pt x="103686" y="53538"/>
                    <a:pt x="103686" y="51694"/>
                  </a:cubicBezTo>
                  <a:cubicBezTo>
                    <a:pt x="103686" y="51694"/>
                    <a:pt x="103686" y="49844"/>
                    <a:pt x="103686" y="49844"/>
                  </a:cubicBezTo>
                  <a:cubicBezTo>
                    <a:pt x="103686" y="48000"/>
                    <a:pt x="103686" y="48000"/>
                    <a:pt x="103686" y="461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70" name="Shape 2670"/>
            <p:cNvSpPr/>
            <p:nvPr/>
          </p:nvSpPr>
          <p:spPr>
            <a:xfrm>
              <a:off x="1344942" y="0"/>
              <a:ext cx="2281643" cy="1904949"/>
            </a:xfrm>
            <a:custGeom>
              <a:avLst/>
              <a:gdLst/>
              <a:ahLst/>
              <a:cxnLst/>
              <a:rect l="0" t="0" r="0" b="0"/>
              <a:pathLst>
                <a:path w="120000" h="120000" extrusionOk="0">
                  <a:moveTo>
                    <a:pt x="0" y="61645"/>
                  </a:moveTo>
                  <a:cubicBezTo>
                    <a:pt x="0" y="61645"/>
                    <a:pt x="0" y="61645"/>
                    <a:pt x="0" y="63088"/>
                  </a:cubicBezTo>
                  <a:cubicBezTo>
                    <a:pt x="0" y="63088"/>
                    <a:pt x="0" y="63088"/>
                    <a:pt x="0" y="63088"/>
                  </a:cubicBezTo>
                  <a:cubicBezTo>
                    <a:pt x="1211" y="63088"/>
                    <a:pt x="0" y="61645"/>
                    <a:pt x="0" y="61645"/>
                  </a:cubicBezTo>
                  <a:close/>
                  <a:moveTo>
                    <a:pt x="1211" y="61645"/>
                  </a:moveTo>
                  <a:cubicBezTo>
                    <a:pt x="1211" y="61645"/>
                    <a:pt x="1211" y="61645"/>
                    <a:pt x="1211" y="61645"/>
                  </a:cubicBezTo>
                  <a:cubicBezTo>
                    <a:pt x="1211" y="61645"/>
                    <a:pt x="1211" y="61645"/>
                    <a:pt x="1211" y="61645"/>
                  </a:cubicBezTo>
                  <a:close/>
                  <a:moveTo>
                    <a:pt x="1211" y="61645"/>
                  </a:moveTo>
                  <a:cubicBezTo>
                    <a:pt x="1211" y="61645"/>
                    <a:pt x="2422" y="61645"/>
                    <a:pt x="1211" y="61645"/>
                  </a:cubicBezTo>
                  <a:cubicBezTo>
                    <a:pt x="1211" y="61645"/>
                    <a:pt x="1211" y="61645"/>
                    <a:pt x="1211" y="61645"/>
                  </a:cubicBezTo>
                  <a:close/>
                  <a:moveTo>
                    <a:pt x="32727" y="41420"/>
                  </a:moveTo>
                  <a:cubicBezTo>
                    <a:pt x="33938" y="45757"/>
                    <a:pt x="37577" y="39976"/>
                    <a:pt x="37577" y="38533"/>
                  </a:cubicBezTo>
                  <a:cubicBezTo>
                    <a:pt x="36361" y="37089"/>
                    <a:pt x="33938" y="37089"/>
                    <a:pt x="32727" y="38533"/>
                  </a:cubicBezTo>
                  <a:cubicBezTo>
                    <a:pt x="32727" y="39976"/>
                    <a:pt x="32727" y="39976"/>
                    <a:pt x="32727" y="41420"/>
                  </a:cubicBezTo>
                  <a:close/>
                  <a:moveTo>
                    <a:pt x="120000" y="45757"/>
                  </a:moveTo>
                  <a:cubicBezTo>
                    <a:pt x="118788" y="42864"/>
                    <a:pt x="117577" y="39976"/>
                    <a:pt x="113938" y="38533"/>
                  </a:cubicBezTo>
                  <a:cubicBezTo>
                    <a:pt x="111516" y="37089"/>
                    <a:pt x="109088" y="38533"/>
                    <a:pt x="109088" y="42864"/>
                  </a:cubicBezTo>
                  <a:cubicBezTo>
                    <a:pt x="110305" y="42864"/>
                    <a:pt x="109088" y="42864"/>
                    <a:pt x="110305" y="44308"/>
                  </a:cubicBezTo>
                  <a:cubicBezTo>
                    <a:pt x="110305" y="42864"/>
                    <a:pt x="111516" y="42864"/>
                    <a:pt x="112727" y="44308"/>
                  </a:cubicBezTo>
                  <a:cubicBezTo>
                    <a:pt x="112727" y="44308"/>
                    <a:pt x="111516" y="45757"/>
                    <a:pt x="112727" y="45757"/>
                  </a:cubicBezTo>
                  <a:cubicBezTo>
                    <a:pt x="112727" y="47201"/>
                    <a:pt x="113938" y="45757"/>
                    <a:pt x="115150" y="45757"/>
                  </a:cubicBezTo>
                  <a:cubicBezTo>
                    <a:pt x="115150" y="44308"/>
                    <a:pt x="118788" y="45757"/>
                    <a:pt x="120000" y="45757"/>
                  </a:cubicBezTo>
                  <a:close/>
                  <a:moveTo>
                    <a:pt x="25455" y="39976"/>
                  </a:moveTo>
                  <a:cubicBezTo>
                    <a:pt x="27877" y="41420"/>
                    <a:pt x="29088" y="38533"/>
                    <a:pt x="27877" y="35639"/>
                  </a:cubicBezTo>
                  <a:cubicBezTo>
                    <a:pt x="26666" y="37089"/>
                    <a:pt x="23027" y="38533"/>
                    <a:pt x="25455" y="39976"/>
                  </a:cubicBezTo>
                  <a:close/>
                  <a:moveTo>
                    <a:pt x="15755" y="25527"/>
                  </a:moveTo>
                  <a:cubicBezTo>
                    <a:pt x="15755" y="25527"/>
                    <a:pt x="16972" y="25527"/>
                    <a:pt x="16972" y="24083"/>
                  </a:cubicBezTo>
                  <a:cubicBezTo>
                    <a:pt x="12122" y="25527"/>
                    <a:pt x="15755" y="34196"/>
                    <a:pt x="18183" y="29864"/>
                  </a:cubicBezTo>
                  <a:cubicBezTo>
                    <a:pt x="16972" y="29864"/>
                    <a:pt x="15755" y="26971"/>
                    <a:pt x="15755" y="25527"/>
                  </a:cubicBezTo>
                  <a:close/>
                  <a:moveTo>
                    <a:pt x="23027" y="21196"/>
                  </a:moveTo>
                  <a:cubicBezTo>
                    <a:pt x="21816" y="21196"/>
                    <a:pt x="19394" y="21196"/>
                    <a:pt x="18183" y="24083"/>
                  </a:cubicBezTo>
                  <a:cubicBezTo>
                    <a:pt x="16972" y="25527"/>
                    <a:pt x="20605" y="25527"/>
                    <a:pt x="21816" y="26971"/>
                  </a:cubicBezTo>
                  <a:cubicBezTo>
                    <a:pt x="23027" y="26971"/>
                    <a:pt x="23027" y="26971"/>
                    <a:pt x="24244" y="25527"/>
                  </a:cubicBezTo>
                  <a:cubicBezTo>
                    <a:pt x="25455" y="24083"/>
                    <a:pt x="24244" y="22640"/>
                    <a:pt x="23027" y="21196"/>
                  </a:cubicBezTo>
                  <a:close/>
                  <a:moveTo>
                    <a:pt x="110305" y="50089"/>
                  </a:moveTo>
                  <a:cubicBezTo>
                    <a:pt x="109088" y="48645"/>
                    <a:pt x="109088" y="48645"/>
                    <a:pt x="107877" y="48645"/>
                  </a:cubicBezTo>
                  <a:cubicBezTo>
                    <a:pt x="107877" y="48645"/>
                    <a:pt x="109088" y="48645"/>
                    <a:pt x="109088" y="48645"/>
                  </a:cubicBezTo>
                  <a:cubicBezTo>
                    <a:pt x="109088" y="48645"/>
                    <a:pt x="109088" y="48645"/>
                    <a:pt x="109088" y="48645"/>
                  </a:cubicBezTo>
                  <a:cubicBezTo>
                    <a:pt x="107877" y="48645"/>
                    <a:pt x="105455" y="48645"/>
                    <a:pt x="104244" y="50089"/>
                  </a:cubicBezTo>
                  <a:cubicBezTo>
                    <a:pt x="103027" y="51532"/>
                    <a:pt x="101816" y="52976"/>
                    <a:pt x="100605" y="52976"/>
                  </a:cubicBezTo>
                  <a:cubicBezTo>
                    <a:pt x="98183" y="54426"/>
                    <a:pt x="96972" y="51532"/>
                    <a:pt x="95755" y="50089"/>
                  </a:cubicBezTo>
                  <a:cubicBezTo>
                    <a:pt x="93333" y="48645"/>
                    <a:pt x="92122" y="48645"/>
                    <a:pt x="89694" y="47201"/>
                  </a:cubicBezTo>
                  <a:cubicBezTo>
                    <a:pt x="88483" y="45757"/>
                    <a:pt x="87272" y="44308"/>
                    <a:pt x="86061" y="44308"/>
                  </a:cubicBezTo>
                  <a:cubicBezTo>
                    <a:pt x="84850" y="44308"/>
                    <a:pt x="84850" y="44308"/>
                    <a:pt x="83638" y="45757"/>
                  </a:cubicBezTo>
                  <a:cubicBezTo>
                    <a:pt x="82422" y="45757"/>
                    <a:pt x="82422" y="45757"/>
                    <a:pt x="81211" y="47201"/>
                  </a:cubicBezTo>
                  <a:cubicBezTo>
                    <a:pt x="80000" y="48645"/>
                    <a:pt x="81211" y="51532"/>
                    <a:pt x="78788" y="52976"/>
                  </a:cubicBezTo>
                  <a:cubicBezTo>
                    <a:pt x="80000" y="51532"/>
                    <a:pt x="78788" y="50089"/>
                    <a:pt x="78788" y="48645"/>
                  </a:cubicBezTo>
                  <a:cubicBezTo>
                    <a:pt x="82422" y="48645"/>
                    <a:pt x="78788" y="44308"/>
                    <a:pt x="81211" y="42864"/>
                  </a:cubicBezTo>
                  <a:cubicBezTo>
                    <a:pt x="78788" y="39976"/>
                    <a:pt x="77577" y="39976"/>
                    <a:pt x="75150" y="41420"/>
                  </a:cubicBezTo>
                  <a:cubicBezTo>
                    <a:pt x="72727" y="41420"/>
                    <a:pt x="69088" y="44308"/>
                    <a:pt x="67877" y="41420"/>
                  </a:cubicBezTo>
                  <a:cubicBezTo>
                    <a:pt x="71516" y="41420"/>
                    <a:pt x="73938" y="38533"/>
                    <a:pt x="75150" y="35639"/>
                  </a:cubicBezTo>
                  <a:cubicBezTo>
                    <a:pt x="75150" y="34196"/>
                    <a:pt x="76361" y="26971"/>
                    <a:pt x="73938" y="28421"/>
                  </a:cubicBezTo>
                  <a:cubicBezTo>
                    <a:pt x="73938" y="26971"/>
                    <a:pt x="72727" y="26971"/>
                    <a:pt x="71516" y="26971"/>
                  </a:cubicBezTo>
                  <a:cubicBezTo>
                    <a:pt x="71516" y="26971"/>
                    <a:pt x="72727" y="25527"/>
                    <a:pt x="72727" y="25527"/>
                  </a:cubicBezTo>
                  <a:cubicBezTo>
                    <a:pt x="73938" y="25527"/>
                    <a:pt x="73938" y="25527"/>
                    <a:pt x="73938" y="25527"/>
                  </a:cubicBezTo>
                  <a:cubicBezTo>
                    <a:pt x="72727" y="24083"/>
                    <a:pt x="72727" y="18303"/>
                    <a:pt x="70305" y="19752"/>
                  </a:cubicBezTo>
                  <a:cubicBezTo>
                    <a:pt x="70305" y="21196"/>
                    <a:pt x="69088" y="22640"/>
                    <a:pt x="67877" y="21196"/>
                  </a:cubicBezTo>
                  <a:cubicBezTo>
                    <a:pt x="66666" y="21196"/>
                    <a:pt x="66666" y="19752"/>
                    <a:pt x="66666" y="19752"/>
                  </a:cubicBezTo>
                  <a:cubicBezTo>
                    <a:pt x="66666" y="19752"/>
                    <a:pt x="65455" y="18303"/>
                    <a:pt x="65455" y="18303"/>
                  </a:cubicBezTo>
                  <a:cubicBezTo>
                    <a:pt x="64244" y="16859"/>
                    <a:pt x="63027" y="18303"/>
                    <a:pt x="61816" y="16859"/>
                  </a:cubicBezTo>
                  <a:cubicBezTo>
                    <a:pt x="59394" y="16859"/>
                    <a:pt x="59394" y="16859"/>
                    <a:pt x="59394" y="13971"/>
                  </a:cubicBezTo>
                  <a:cubicBezTo>
                    <a:pt x="58183" y="15415"/>
                    <a:pt x="56972" y="16859"/>
                    <a:pt x="55755" y="16859"/>
                  </a:cubicBezTo>
                  <a:cubicBezTo>
                    <a:pt x="54544" y="18303"/>
                    <a:pt x="54544" y="18303"/>
                    <a:pt x="53333" y="18303"/>
                  </a:cubicBezTo>
                  <a:cubicBezTo>
                    <a:pt x="53333" y="18303"/>
                    <a:pt x="52122" y="16859"/>
                    <a:pt x="52122" y="16859"/>
                  </a:cubicBezTo>
                  <a:cubicBezTo>
                    <a:pt x="50911" y="16859"/>
                    <a:pt x="50911" y="18303"/>
                    <a:pt x="49694" y="18303"/>
                  </a:cubicBezTo>
                  <a:cubicBezTo>
                    <a:pt x="47272" y="19752"/>
                    <a:pt x="47272" y="18303"/>
                    <a:pt x="46061" y="16859"/>
                  </a:cubicBezTo>
                  <a:cubicBezTo>
                    <a:pt x="44850" y="13971"/>
                    <a:pt x="40000" y="13971"/>
                    <a:pt x="36361" y="12528"/>
                  </a:cubicBezTo>
                  <a:cubicBezTo>
                    <a:pt x="35150" y="11084"/>
                    <a:pt x="33938" y="11084"/>
                    <a:pt x="31516" y="11084"/>
                  </a:cubicBezTo>
                  <a:cubicBezTo>
                    <a:pt x="30305" y="11084"/>
                    <a:pt x="29088" y="12528"/>
                    <a:pt x="26666" y="11084"/>
                  </a:cubicBezTo>
                  <a:cubicBezTo>
                    <a:pt x="26666" y="13971"/>
                    <a:pt x="26666" y="15415"/>
                    <a:pt x="26666" y="18303"/>
                  </a:cubicBezTo>
                  <a:cubicBezTo>
                    <a:pt x="26666" y="18303"/>
                    <a:pt x="27877" y="19752"/>
                    <a:pt x="27877" y="19752"/>
                  </a:cubicBezTo>
                  <a:cubicBezTo>
                    <a:pt x="27877" y="21196"/>
                    <a:pt x="27877" y="22640"/>
                    <a:pt x="27877" y="22640"/>
                  </a:cubicBezTo>
                  <a:cubicBezTo>
                    <a:pt x="29088" y="24083"/>
                    <a:pt x="37577" y="31308"/>
                    <a:pt x="32727" y="32752"/>
                  </a:cubicBezTo>
                  <a:cubicBezTo>
                    <a:pt x="32727" y="32752"/>
                    <a:pt x="32727" y="32752"/>
                    <a:pt x="32727" y="32752"/>
                  </a:cubicBezTo>
                  <a:cubicBezTo>
                    <a:pt x="35150" y="31308"/>
                    <a:pt x="36361" y="35639"/>
                    <a:pt x="37577" y="37089"/>
                  </a:cubicBezTo>
                  <a:cubicBezTo>
                    <a:pt x="40000" y="39976"/>
                    <a:pt x="40000" y="41420"/>
                    <a:pt x="37577" y="44308"/>
                  </a:cubicBezTo>
                  <a:cubicBezTo>
                    <a:pt x="35150" y="45757"/>
                    <a:pt x="33938" y="45757"/>
                    <a:pt x="30305" y="45757"/>
                  </a:cubicBezTo>
                  <a:cubicBezTo>
                    <a:pt x="29088" y="45757"/>
                    <a:pt x="24244" y="47201"/>
                    <a:pt x="26666" y="50089"/>
                  </a:cubicBezTo>
                  <a:cubicBezTo>
                    <a:pt x="26666" y="48645"/>
                    <a:pt x="27877" y="48645"/>
                    <a:pt x="27877" y="50089"/>
                  </a:cubicBezTo>
                  <a:cubicBezTo>
                    <a:pt x="27877" y="50089"/>
                    <a:pt x="27877" y="50089"/>
                    <a:pt x="27877" y="50089"/>
                  </a:cubicBezTo>
                  <a:cubicBezTo>
                    <a:pt x="24244" y="50089"/>
                    <a:pt x="24244" y="55870"/>
                    <a:pt x="27877" y="55870"/>
                  </a:cubicBezTo>
                  <a:cubicBezTo>
                    <a:pt x="27877" y="55870"/>
                    <a:pt x="29088" y="55870"/>
                    <a:pt x="30305" y="54426"/>
                  </a:cubicBezTo>
                  <a:cubicBezTo>
                    <a:pt x="31516" y="54426"/>
                    <a:pt x="33938" y="54426"/>
                    <a:pt x="35150" y="54426"/>
                  </a:cubicBezTo>
                  <a:cubicBezTo>
                    <a:pt x="35150" y="54426"/>
                    <a:pt x="35150" y="54426"/>
                    <a:pt x="35150" y="54426"/>
                  </a:cubicBezTo>
                  <a:cubicBezTo>
                    <a:pt x="36361" y="54426"/>
                    <a:pt x="36361" y="52976"/>
                    <a:pt x="37577" y="52976"/>
                  </a:cubicBezTo>
                  <a:cubicBezTo>
                    <a:pt x="37577" y="54426"/>
                    <a:pt x="36361" y="55870"/>
                    <a:pt x="35150" y="55870"/>
                  </a:cubicBezTo>
                  <a:cubicBezTo>
                    <a:pt x="32727" y="58757"/>
                    <a:pt x="33938" y="57313"/>
                    <a:pt x="33938" y="60201"/>
                  </a:cubicBezTo>
                  <a:cubicBezTo>
                    <a:pt x="32727" y="61645"/>
                    <a:pt x="32727" y="61645"/>
                    <a:pt x="32727" y="64538"/>
                  </a:cubicBezTo>
                  <a:cubicBezTo>
                    <a:pt x="33938" y="67425"/>
                    <a:pt x="33938" y="65982"/>
                    <a:pt x="36361" y="65982"/>
                  </a:cubicBezTo>
                  <a:cubicBezTo>
                    <a:pt x="38788" y="64538"/>
                    <a:pt x="40000" y="67425"/>
                    <a:pt x="40000" y="70313"/>
                  </a:cubicBezTo>
                  <a:cubicBezTo>
                    <a:pt x="38788" y="76094"/>
                    <a:pt x="36361" y="70313"/>
                    <a:pt x="32727" y="73206"/>
                  </a:cubicBezTo>
                  <a:cubicBezTo>
                    <a:pt x="33938" y="76094"/>
                    <a:pt x="36361" y="81875"/>
                    <a:pt x="38788" y="83318"/>
                  </a:cubicBezTo>
                  <a:cubicBezTo>
                    <a:pt x="38788" y="83318"/>
                    <a:pt x="40000" y="83318"/>
                    <a:pt x="41211" y="83318"/>
                  </a:cubicBezTo>
                  <a:cubicBezTo>
                    <a:pt x="42422" y="83318"/>
                    <a:pt x="44850" y="83318"/>
                    <a:pt x="46061" y="83318"/>
                  </a:cubicBezTo>
                  <a:cubicBezTo>
                    <a:pt x="48483" y="83318"/>
                    <a:pt x="48483" y="84762"/>
                    <a:pt x="50911" y="86206"/>
                  </a:cubicBezTo>
                  <a:cubicBezTo>
                    <a:pt x="50911" y="86206"/>
                    <a:pt x="52122" y="87650"/>
                    <a:pt x="52122" y="87650"/>
                  </a:cubicBezTo>
                  <a:cubicBezTo>
                    <a:pt x="53333" y="87650"/>
                    <a:pt x="53333" y="89094"/>
                    <a:pt x="53333" y="90543"/>
                  </a:cubicBezTo>
                  <a:cubicBezTo>
                    <a:pt x="54544" y="93431"/>
                    <a:pt x="56972" y="94874"/>
                    <a:pt x="58183" y="97762"/>
                  </a:cubicBezTo>
                  <a:cubicBezTo>
                    <a:pt x="58183" y="99211"/>
                    <a:pt x="58183" y="100655"/>
                    <a:pt x="59394" y="102099"/>
                  </a:cubicBezTo>
                  <a:cubicBezTo>
                    <a:pt x="59394" y="103543"/>
                    <a:pt x="61816" y="104987"/>
                    <a:pt x="63027" y="104987"/>
                  </a:cubicBezTo>
                  <a:cubicBezTo>
                    <a:pt x="66666" y="104987"/>
                    <a:pt x="64244" y="102099"/>
                    <a:pt x="65455" y="102099"/>
                  </a:cubicBezTo>
                  <a:cubicBezTo>
                    <a:pt x="67877" y="100655"/>
                    <a:pt x="66666" y="103543"/>
                    <a:pt x="66666" y="103543"/>
                  </a:cubicBezTo>
                  <a:cubicBezTo>
                    <a:pt x="67877" y="104987"/>
                    <a:pt x="69088" y="102099"/>
                    <a:pt x="70305" y="102099"/>
                  </a:cubicBezTo>
                  <a:cubicBezTo>
                    <a:pt x="71516" y="100655"/>
                    <a:pt x="72727" y="100655"/>
                    <a:pt x="73938" y="100655"/>
                  </a:cubicBezTo>
                  <a:cubicBezTo>
                    <a:pt x="73938" y="100655"/>
                    <a:pt x="75150" y="97762"/>
                    <a:pt x="75150" y="97762"/>
                  </a:cubicBezTo>
                  <a:cubicBezTo>
                    <a:pt x="75150" y="97762"/>
                    <a:pt x="76361" y="97762"/>
                    <a:pt x="76361" y="97762"/>
                  </a:cubicBezTo>
                  <a:cubicBezTo>
                    <a:pt x="76361" y="97762"/>
                    <a:pt x="76361" y="96318"/>
                    <a:pt x="76361" y="94874"/>
                  </a:cubicBezTo>
                  <a:cubicBezTo>
                    <a:pt x="77577" y="94874"/>
                    <a:pt x="78788" y="96318"/>
                    <a:pt x="78788" y="96318"/>
                  </a:cubicBezTo>
                  <a:cubicBezTo>
                    <a:pt x="80000" y="96318"/>
                    <a:pt x="80000" y="93431"/>
                    <a:pt x="80000" y="94874"/>
                  </a:cubicBezTo>
                  <a:cubicBezTo>
                    <a:pt x="81211" y="96318"/>
                    <a:pt x="80000" y="97762"/>
                    <a:pt x="80000" y="97762"/>
                  </a:cubicBezTo>
                  <a:cubicBezTo>
                    <a:pt x="80000" y="97762"/>
                    <a:pt x="81211" y="99211"/>
                    <a:pt x="81211" y="100655"/>
                  </a:cubicBezTo>
                  <a:cubicBezTo>
                    <a:pt x="81211" y="102099"/>
                    <a:pt x="81211" y="103543"/>
                    <a:pt x="81211" y="104987"/>
                  </a:cubicBezTo>
                  <a:cubicBezTo>
                    <a:pt x="81211" y="104987"/>
                    <a:pt x="80000" y="104987"/>
                    <a:pt x="80000" y="106430"/>
                  </a:cubicBezTo>
                  <a:cubicBezTo>
                    <a:pt x="80000" y="106430"/>
                    <a:pt x="80000" y="107880"/>
                    <a:pt x="80000" y="109324"/>
                  </a:cubicBezTo>
                  <a:cubicBezTo>
                    <a:pt x="81211" y="110767"/>
                    <a:pt x="83638" y="112211"/>
                    <a:pt x="84850" y="113655"/>
                  </a:cubicBezTo>
                  <a:cubicBezTo>
                    <a:pt x="84850" y="113655"/>
                    <a:pt x="84850" y="115099"/>
                    <a:pt x="84850" y="115099"/>
                  </a:cubicBezTo>
                  <a:cubicBezTo>
                    <a:pt x="86061" y="115099"/>
                    <a:pt x="86061" y="115099"/>
                    <a:pt x="87272" y="115099"/>
                  </a:cubicBezTo>
                  <a:cubicBezTo>
                    <a:pt x="88483" y="116548"/>
                    <a:pt x="89694" y="117992"/>
                    <a:pt x="92122" y="119436"/>
                  </a:cubicBezTo>
                  <a:cubicBezTo>
                    <a:pt x="94544" y="120880"/>
                    <a:pt x="94544" y="119436"/>
                    <a:pt x="95755" y="116548"/>
                  </a:cubicBezTo>
                  <a:cubicBezTo>
                    <a:pt x="95755" y="113655"/>
                    <a:pt x="95755" y="115099"/>
                    <a:pt x="96972" y="113655"/>
                  </a:cubicBezTo>
                  <a:cubicBezTo>
                    <a:pt x="96972" y="113655"/>
                    <a:pt x="98183" y="112211"/>
                    <a:pt x="98183" y="112211"/>
                  </a:cubicBezTo>
                  <a:cubicBezTo>
                    <a:pt x="100605" y="110767"/>
                    <a:pt x="101816" y="110767"/>
                    <a:pt x="103027" y="107880"/>
                  </a:cubicBezTo>
                  <a:cubicBezTo>
                    <a:pt x="103027" y="106430"/>
                    <a:pt x="103027" y="104987"/>
                    <a:pt x="105455" y="104987"/>
                  </a:cubicBezTo>
                  <a:cubicBezTo>
                    <a:pt x="105455" y="106430"/>
                    <a:pt x="106666" y="107880"/>
                    <a:pt x="106666" y="107880"/>
                  </a:cubicBezTo>
                  <a:cubicBezTo>
                    <a:pt x="106666" y="106430"/>
                    <a:pt x="106666" y="106430"/>
                    <a:pt x="106666" y="106430"/>
                  </a:cubicBezTo>
                  <a:cubicBezTo>
                    <a:pt x="107877" y="104987"/>
                    <a:pt x="106666" y="103543"/>
                    <a:pt x="106666" y="103543"/>
                  </a:cubicBezTo>
                  <a:cubicBezTo>
                    <a:pt x="106666" y="102099"/>
                    <a:pt x="106666" y="102099"/>
                    <a:pt x="106666" y="100655"/>
                  </a:cubicBezTo>
                  <a:cubicBezTo>
                    <a:pt x="106666" y="99211"/>
                    <a:pt x="106666" y="97762"/>
                    <a:pt x="106666" y="97762"/>
                  </a:cubicBezTo>
                  <a:cubicBezTo>
                    <a:pt x="105455" y="96318"/>
                    <a:pt x="104244" y="96318"/>
                    <a:pt x="103027" y="96318"/>
                  </a:cubicBezTo>
                  <a:cubicBezTo>
                    <a:pt x="103027" y="94874"/>
                    <a:pt x="101816" y="93431"/>
                    <a:pt x="101816" y="93431"/>
                  </a:cubicBezTo>
                  <a:cubicBezTo>
                    <a:pt x="100605" y="93431"/>
                    <a:pt x="100605" y="93431"/>
                    <a:pt x="100605" y="93431"/>
                  </a:cubicBezTo>
                  <a:cubicBezTo>
                    <a:pt x="100605" y="91987"/>
                    <a:pt x="100605" y="90543"/>
                    <a:pt x="100605" y="89094"/>
                  </a:cubicBezTo>
                  <a:cubicBezTo>
                    <a:pt x="100605" y="89094"/>
                    <a:pt x="100605" y="87650"/>
                    <a:pt x="100605" y="87650"/>
                  </a:cubicBezTo>
                  <a:cubicBezTo>
                    <a:pt x="100605" y="84762"/>
                    <a:pt x="100605" y="84762"/>
                    <a:pt x="101816" y="83318"/>
                  </a:cubicBezTo>
                  <a:cubicBezTo>
                    <a:pt x="103027" y="83318"/>
                    <a:pt x="104244" y="81875"/>
                    <a:pt x="104244" y="81875"/>
                  </a:cubicBezTo>
                  <a:cubicBezTo>
                    <a:pt x="105455" y="81875"/>
                    <a:pt x="105455" y="81875"/>
                    <a:pt x="105455" y="81875"/>
                  </a:cubicBezTo>
                  <a:cubicBezTo>
                    <a:pt x="105455" y="81875"/>
                    <a:pt x="106666" y="83318"/>
                    <a:pt x="107877" y="81875"/>
                  </a:cubicBezTo>
                  <a:cubicBezTo>
                    <a:pt x="104244" y="81875"/>
                    <a:pt x="105455" y="77538"/>
                    <a:pt x="104244" y="76094"/>
                  </a:cubicBezTo>
                  <a:cubicBezTo>
                    <a:pt x="103027" y="74650"/>
                    <a:pt x="100605" y="76094"/>
                    <a:pt x="100605" y="71757"/>
                  </a:cubicBezTo>
                  <a:cubicBezTo>
                    <a:pt x="100605" y="71757"/>
                    <a:pt x="101816" y="68869"/>
                    <a:pt x="101816" y="68869"/>
                  </a:cubicBezTo>
                  <a:cubicBezTo>
                    <a:pt x="103027" y="68869"/>
                    <a:pt x="103027" y="68869"/>
                    <a:pt x="103027" y="68869"/>
                  </a:cubicBezTo>
                  <a:cubicBezTo>
                    <a:pt x="104244" y="68869"/>
                    <a:pt x="104244" y="68869"/>
                    <a:pt x="105455" y="67425"/>
                  </a:cubicBezTo>
                  <a:cubicBezTo>
                    <a:pt x="106666" y="67425"/>
                    <a:pt x="106666" y="65982"/>
                    <a:pt x="107877" y="65982"/>
                  </a:cubicBezTo>
                  <a:cubicBezTo>
                    <a:pt x="107877" y="64538"/>
                    <a:pt x="110305" y="64538"/>
                    <a:pt x="110305" y="63088"/>
                  </a:cubicBezTo>
                  <a:cubicBezTo>
                    <a:pt x="112727" y="60201"/>
                    <a:pt x="112727" y="52976"/>
                    <a:pt x="111516" y="50089"/>
                  </a:cubicBezTo>
                  <a:cubicBezTo>
                    <a:pt x="111516" y="50089"/>
                    <a:pt x="111516" y="50089"/>
                    <a:pt x="111516" y="50089"/>
                  </a:cubicBezTo>
                  <a:cubicBezTo>
                    <a:pt x="112727" y="50089"/>
                    <a:pt x="112727" y="48645"/>
                    <a:pt x="113938" y="48645"/>
                  </a:cubicBezTo>
                  <a:cubicBezTo>
                    <a:pt x="112727" y="47201"/>
                    <a:pt x="111516" y="48645"/>
                    <a:pt x="110305" y="50089"/>
                  </a:cubicBezTo>
                  <a:close/>
                  <a:moveTo>
                    <a:pt x="14544" y="19752"/>
                  </a:moveTo>
                  <a:cubicBezTo>
                    <a:pt x="14544" y="18303"/>
                    <a:pt x="13333" y="15415"/>
                    <a:pt x="14544" y="13971"/>
                  </a:cubicBezTo>
                  <a:cubicBezTo>
                    <a:pt x="15755" y="12528"/>
                    <a:pt x="15755" y="13971"/>
                    <a:pt x="16972" y="13971"/>
                  </a:cubicBezTo>
                  <a:cubicBezTo>
                    <a:pt x="19394" y="13971"/>
                    <a:pt x="19394" y="12528"/>
                    <a:pt x="21816" y="12528"/>
                  </a:cubicBezTo>
                  <a:cubicBezTo>
                    <a:pt x="23027" y="12528"/>
                    <a:pt x="25455" y="13971"/>
                    <a:pt x="26666" y="12528"/>
                  </a:cubicBezTo>
                  <a:cubicBezTo>
                    <a:pt x="24244" y="12528"/>
                    <a:pt x="18183" y="13971"/>
                    <a:pt x="16972" y="9634"/>
                  </a:cubicBezTo>
                  <a:cubicBezTo>
                    <a:pt x="15755" y="9634"/>
                    <a:pt x="16972" y="5303"/>
                    <a:pt x="16972" y="3859"/>
                  </a:cubicBezTo>
                  <a:cubicBezTo>
                    <a:pt x="16972" y="3859"/>
                    <a:pt x="20605" y="966"/>
                    <a:pt x="18183" y="966"/>
                  </a:cubicBezTo>
                  <a:cubicBezTo>
                    <a:pt x="18183" y="966"/>
                    <a:pt x="19394" y="966"/>
                    <a:pt x="20605" y="966"/>
                  </a:cubicBezTo>
                  <a:cubicBezTo>
                    <a:pt x="16972" y="-3364"/>
                    <a:pt x="14544" y="8190"/>
                    <a:pt x="14544" y="9634"/>
                  </a:cubicBezTo>
                  <a:cubicBezTo>
                    <a:pt x="13333" y="13971"/>
                    <a:pt x="13333" y="19752"/>
                    <a:pt x="14544" y="22640"/>
                  </a:cubicBezTo>
                  <a:cubicBezTo>
                    <a:pt x="14544" y="22640"/>
                    <a:pt x="14544" y="21196"/>
                    <a:pt x="14544" y="19752"/>
                  </a:cubicBezTo>
                  <a:close/>
                  <a:moveTo>
                    <a:pt x="27877" y="71757"/>
                  </a:moveTo>
                  <a:cubicBezTo>
                    <a:pt x="27877" y="70313"/>
                    <a:pt x="27877" y="70313"/>
                    <a:pt x="27877" y="70313"/>
                  </a:cubicBezTo>
                  <a:cubicBezTo>
                    <a:pt x="26666" y="70313"/>
                    <a:pt x="26666" y="71757"/>
                    <a:pt x="27877" y="73206"/>
                  </a:cubicBezTo>
                  <a:cubicBezTo>
                    <a:pt x="27877" y="71757"/>
                    <a:pt x="27877" y="71757"/>
                    <a:pt x="27877" y="7175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71" name="Shape 2671"/>
            <p:cNvSpPr/>
            <p:nvPr/>
          </p:nvSpPr>
          <p:spPr>
            <a:xfrm>
              <a:off x="3133924" y="2248124"/>
              <a:ext cx="1758012" cy="2277064"/>
            </a:xfrm>
            <a:custGeom>
              <a:avLst/>
              <a:gdLst/>
              <a:ahLst/>
              <a:cxnLst/>
              <a:rect l="0" t="0" r="0" b="0"/>
              <a:pathLst>
                <a:path w="120000" h="120000" extrusionOk="0">
                  <a:moveTo>
                    <a:pt x="112145" y="81924"/>
                  </a:moveTo>
                  <a:cubicBezTo>
                    <a:pt x="110578" y="80713"/>
                    <a:pt x="109005" y="80713"/>
                    <a:pt x="107437" y="80713"/>
                  </a:cubicBezTo>
                  <a:cubicBezTo>
                    <a:pt x="105864" y="80713"/>
                    <a:pt x="104297" y="78292"/>
                    <a:pt x="102724" y="79502"/>
                  </a:cubicBezTo>
                  <a:cubicBezTo>
                    <a:pt x="101156" y="79502"/>
                    <a:pt x="101156" y="80713"/>
                    <a:pt x="99583" y="80713"/>
                  </a:cubicBezTo>
                  <a:cubicBezTo>
                    <a:pt x="96443" y="80713"/>
                    <a:pt x="96443" y="80713"/>
                    <a:pt x="94875" y="81924"/>
                  </a:cubicBezTo>
                  <a:cubicBezTo>
                    <a:pt x="93302" y="81924"/>
                    <a:pt x="94875" y="83135"/>
                    <a:pt x="91735" y="83135"/>
                  </a:cubicBezTo>
                  <a:cubicBezTo>
                    <a:pt x="88594" y="83135"/>
                    <a:pt x="85454" y="83135"/>
                    <a:pt x="83881" y="83135"/>
                  </a:cubicBezTo>
                  <a:cubicBezTo>
                    <a:pt x="83881" y="83135"/>
                    <a:pt x="83881" y="84346"/>
                    <a:pt x="83881" y="84346"/>
                  </a:cubicBezTo>
                  <a:cubicBezTo>
                    <a:pt x="83881" y="84346"/>
                    <a:pt x="82313" y="84346"/>
                    <a:pt x="80740" y="84346"/>
                  </a:cubicBezTo>
                  <a:cubicBezTo>
                    <a:pt x="80740" y="84346"/>
                    <a:pt x="79167" y="85557"/>
                    <a:pt x="77600" y="85557"/>
                  </a:cubicBezTo>
                  <a:cubicBezTo>
                    <a:pt x="74459" y="85557"/>
                    <a:pt x="76027" y="84346"/>
                    <a:pt x="74459" y="85557"/>
                  </a:cubicBezTo>
                  <a:cubicBezTo>
                    <a:pt x="72886" y="86768"/>
                    <a:pt x="72886" y="89189"/>
                    <a:pt x="71319" y="90400"/>
                  </a:cubicBezTo>
                  <a:cubicBezTo>
                    <a:pt x="71319" y="91611"/>
                    <a:pt x="71319" y="91611"/>
                    <a:pt x="71319" y="92822"/>
                  </a:cubicBezTo>
                  <a:cubicBezTo>
                    <a:pt x="71319" y="94033"/>
                    <a:pt x="72886" y="96455"/>
                    <a:pt x="72886" y="97666"/>
                  </a:cubicBezTo>
                  <a:cubicBezTo>
                    <a:pt x="72886" y="98876"/>
                    <a:pt x="71319" y="97666"/>
                    <a:pt x="69746" y="98876"/>
                  </a:cubicBezTo>
                  <a:cubicBezTo>
                    <a:pt x="69746" y="100087"/>
                    <a:pt x="71319" y="101298"/>
                    <a:pt x="71319" y="102509"/>
                  </a:cubicBezTo>
                  <a:cubicBezTo>
                    <a:pt x="71319" y="104931"/>
                    <a:pt x="71319" y="106142"/>
                    <a:pt x="71319" y="106142"/>
                  </a:cubicBezTo>
                  <a:cubicBezTo>
                    <a:pt x="71319" y="107353"/>
                    <a:pt x="72886" y="107353"/>
                    <a:pt x="72886" y="107353"/>
                  </a:cubicBezTo>
                  <a:cubicBezTo>
                    <a:pt x="72886" y="107353"/>
                    <a:pt x="72886" y="108563"/>
                    <a:pt x="72886" y="108563"/>
                  </a:cubicBezTo>
                  <a:cubicBezTo>
                    <a:pt x="72886" y="108563"/>
                    <a:pt x="72886" y="109774"/>
                    <a:pt x="74459" y="110985"/>
                  </a:cubicBezTo>
                  <a:cubicBezTo>
                    <a:pt x="74459" y="110985"/>
                    <a:pt x="76027" y="110985"/>
                    <a:pt x="76027" y="112196"/>
                  </a:cubicBezTo>
                  <a:cubicBezTo>
                    <a:pt x="76027" y="112196"/>
                    <a:pt x="74459" y="113407"/>
                    <a:pt x="76027" y="113407"/>
                  </a:cubicBezTo>
                  <a:cubicBezTo>
                    <a:pt x="76027" y="115829"/>
                    <a:pt x="77600" y="114618"/>
                    <a:pt x="76027" y="117040"/>
                  </a:cubicBezTo>
                  <a:cubicBezTo>
                    <a:pt x="76027" y="117040"/>
                    <a:pt x="74459" y="119461"/>
                    <a:pt x="74459" y="119461"/>
                  </a:cubicBezTo>
                  <a:cubicBezTo>
                    <a:pt x="72886" y="120672"/>
                    <a:pt x="74459" y="119461"/>
                    <a:pt x="72886" y="119461"/>
                  </a:cubicBezTo>
                  <a:cubicBezTo>
                    <a:pt x="72886" y="119461"/>
                    <a:pt x="69746" y="119461"/>
                    <a:pt x="69746" y="119461"/>
                  </a:cubicBezTo>
                  <a:cubicBezTo>
                    <a:pt x="69746" y="119461"/>
                    <a:pt x="68178" y="118250"/>
                    <a:pt x="66605" y="118250"/>
                  </a:cubicBezTo>
                  <a:cubicBezTo>
                    <a:pt x="65038" y="118250"/>
                    <a:pt x="65038" y="119461"/>
                    <a:pt x="61897" y="117040"/>
                  </a:cubicBezTo>
                  <a:cubicBezTo>
                    <a:pt x="60324" y="117040"/>
                    <a:pt x="60324" y="114618"/>
                    <a:pt x="57184" y="114618"/>
                  </a:cubicBezTo>
                  <a:cubicBezTo>
                    <a:pt x="55616" y="114618"/>
                    <a:pt x="54043" y="115829"/>
                    <a:pt x="52476" y="114618"/>
                  </a:cubicBezTo>
                  <a:cubicBezTo>
                    <a:pt x="50903" y="114618"/>
                    <a:pt x="50903" y="112196"/>
                    <a:pt x="50903" y="112196"/>
                  </a:cubicBezTo>
                  <a:cubicBezTo>
                    <a:pt x="47762" y="108563"/>
                    <a:pt x="43054" y="112196"/>
                    <a:pt x="39914" y="110985"/>
                  </a:cubicBezTo>
                  <a:cubicBezTo>
                    <a:pt x="38341" y="110985"/>
                    <a:pt x="38341" y="109774"/>
                    <a:pt x="38341" y="108563"/>
                  </a:cubicBezTo>
                  <a:cubicBezTo>
                    <a:pt x="38341" y="107353"/>
                    <a:pt x="38341" y="107353"/>
                    <a:pt x="36768" y="104931"/>
                  </a:cubicBezTo>
                  <a:cubicBezTo>
                    <a:pt x="33627" y="103720"/>
                    <a:pt x="33627" y="104931"/>
                    <a:pt x="36768" y="103720"/>
                  </a:cubicBezTo>
                  <a:cubicBezTo>
                    <a:pt x="39914" y="101298"/>
                    <a:pt x="39914" y="101298"/>
                    <a:pt x="36768" y="97666"/>
                  </a:cubicBezTo>
                  <a:cubicBezTo>
                    <a:pt x="35200" y="95244"/>
                    <a:pt x="33627" y="94033"/>
                    <a:pt x="28919" y="94033"/>
                  </a:cubicBezTo>
                  <a:cubicBezTo>
                    <a:pt x="25779" y="94033"/>
                    <a:pt x="21065" y="94033"/>
                    <a:pt x="19498" y="92822"/>
                  </a:cubicBezTo>
                  <a:cubicBezTo>
                    <a:pt x="16357" y="92822"/>
                    <a:pt x="17924" y="91611"/>
                    <a:pt x="17924" y="89189"/>
                  </a:cubicBezTo>
                  <a:cubicBezTo>
                    <a:pt x="16357" y="87979"/>
                    <a:pt x="16357" y="86768"/>
                    <a:pt x="16357" y="86768"/>
                  </a:cubicBezTo>
                  <a:cubicBezTo>
                    <a:pt x="16357" y="85557"/>
                    <a:pt x="14784" y="84346"/>
                    <a:pt x="14784" y="84346"/>
                  </a:cubicBezTo>
                  <a:cubicBezTo>
                    <a:pt x="14784" y="84346"/>
                    <a:pt x="16357" y="84346"/>
                    <a:pt x="16357" y="84346"/>
                  </a:cubicBezTo>
                  <a:cubicBezTo>
                    <a:pt x="16357" y="83135"/>
                    <a:pt x="16357" y="83135"/>
                    <a:pt x="13217" y="81924"/>
                  </a:cubicBezTo>
                  <a:cubicBezTo>
                    <a:pt x="11643" y="81924"/>
                    <a:pt x="10076" y="80713"/>
                    <a:pt x="6935" y="80713"/>
                  </a:cubicBezTo>
                  <a:cubicBezTo>
                    <a:pt x="3795" y="80713"/>
                    <a:pt x="5362" y="79502"/>
                    <a:pt x="3795" y="77081"/>
                  </a:cubicBezTo>
                  <a:cubicBezTo>
                    <a:pt x="2222" y="74659"/>
                    <a:pt x="654" y="73448"/>
                    <a:pt x="654" y="71026"/>
                  </a:cubicBezTo>
                  <a:cubicBezTo>
                    <a:pt x="-918" y="68605"/>
                    <a:pt x="654" y="68605"/>
                    <a:pt x="2222" y="67394"/>
                  </a:cubicBezTo>
                  <a:cubicBezTo>
                    <a:pt x="3795" y="66183"/>
                    <a:pt x="2222" y="66183"/>
                    <a:pt x="2222" y="64972"/>
                  </a:cubicBezTo>
                  <a:cubicBezTo>
                    <a:pt x="2222" y="63761"/>
                    <a:pt x="2222" y="62550"/>
                    <a:pt x="2222" y="62550"/>
                  </a:cubicBezTo>
                  <a:cubicBezTo>
                    <a:pt x="2222" y="62550"/>
                    <a:pt x="654" y="61339"/>
                    <a:pt x="654" y="61339"/>
                  </a:cubicBezTo>
                  <a:cubicBezTo>
                    <a:pt x="-918" y="58918"/>
                    <a:pt x="654" y="61339"/>
                    <a:pt x="2222" y="60128"/>
                  </a:cubicBezTo>
                  <a:cubicBezTo>
                    <a:pt x="2222" y="58918"/>
                    <a:pt x="3795" y="57707"/>
                    <a:pt x="3795" y="57707"/>
                  </a:cubicBezTo>
                  <a:cubicBezTo>
                    <a:pt x="5362" y="56496"/>
                    <a:pt x="10076" y="57707"/>
                    <a:pt x="11643" y="57707"/>
                  </a:cubicBezTo>
                  <a:cubicBezTo>
                    <a:pt x="13217" y="57707"/>
                    <a:pt x="16357" y="57707"/>
                    <a:pt x="17924" y="56496"/>
                  </a:cubicBezTo>
                  <a:cubicBezTo>
                    <a:pt x="17924" y="55285"/>
                    <a:pt x="16357" y="55285"/>
                    <a:pt x="16357" y="54074"/>
                  </a:cubicBezTo>
                  <a:cubicBezTo>
                    <a:pt x="17924" y="52863"/>
                    <a:pt x="21065" y="54074"/>
                    <a:pt x="21065" y="51652"/>
                  </a:cubicBezTo>
                  <a:cubicBezTo>
                    <a:pt x="22638" y="50441"/>
                    <a:pt x="21065" y="50441"/>
                    <a:pt x="19498" y="50441"/>
                  </a:cubicBezTo>
                  <a:cubicBezTo>
                    <a:pt x="19498" y="48020"/>
                    <a:pt x="21065" y="49231"/>
                    <a:pt x="22638" y="48020"/>
                  </a:cubicBezTo>
                  <a:cubicBezTo>
                    <a:pt x="22638" y="46809"/>
                    <a:pt x="22638" y="45598"/>
                    <a:pt x="22638" y="46809"/>
                  </a:cubicBezTo>
                  <a:cubicBezTo>
                    <a:pt x="21065" y="45598"/>
                    <a:pt x="21065" y="45598"/>
                    <a:pt x="21065" y="44387"/>
                  </a:cubicBezTo>
                  <a:cubicBezTo>
                    <a:pt x="21065" y="44387"/>
                    <a:pt x="19498" y="44387"/>
                    <a:pt x="19498" y="44387"/>
                  </a:cubicBezTo>
                  <a:cubicBezTo>
                    <a:pt x="19498" y="43176"/>
                    <a:pt x="21065" y="43176"/>
                    <a:pt x="21065" y="43176"/>
                  </a:cubicBezTo>
                  <a:cubicBezTo>
                    <a:pt x="21065" y="43176"/>
                    <a:pt x="19498" y="40754"/>
                    <a:pt x="19498" y="41965"/>
                  </a:cubicBezTo>
                  <a:cubicBezTo>
                    <a:pt x="19498" y="39544"/>
                    <a:pt x="19498" y="41965"/>
                    <a:pt x="21065" y="40754"/>
                  </a:cubicBezTo>
                  <a:cubicBezTo>
                    <a:pt x="22638" y="38333"/>
                    <a:pt x="19498" y="37122"/>
                    <a:pt x="17924" y="35911"/>
                  </a:cubicBezTo>
                  <a:cubicBezTo>
                    <a:pt x="16357" y="34700"/>
                    <a:pt x="14784" y="31067"/>
                    <a:pt x="19498" y="32278"/>
                  </a:cubicBezTo>
                  <a:cubicBezTo>
                    <a:pt x="17924" y="29857"/>
                    <a:pt x="16357" y="28646"/>
                    <a:pt x="16357" y="26224"/>
                  </a:cubicBezTo>
                  <a:cubicBezTo>
                    <a:pt x="17924" y="25013"/>
                    <a:pt x="17924" y="26224"/>
                    <a:pt x="16357" y="25013"/>
                  </a:cubicBezTo>
                  <a:cubicBezTo>
                    <a:pt x="16357" y="25013"/>
                    <a:pt x="16357" y="25013"/>
                    <a:pt x="16357" y="25013"/>
                  </a:cubicBezTo>
                  <a:cubicBezTo>
                    <a:pt x="14784" y="25013"/>
                    <a:pt x="14784" y="23802"/>
                    <a:pt x="13217" y="23802"/>
                  </a:cubicBezTo>
                  <a:cubicBezTo>
                    <a:pt x="11643" y="21380"/>
                    <a:pt x="11643" y="18959"/>
                    <a:pt x="10076" y="17748"/>
                  </a:cubicBezTo>
                  <a:cubicBezTo>
                    <a:pt x="8503" y="16537"/>
                    <a:pt x="6935" y="14115"/>
                    <a:pt x="8503" y="12904"/>
                  </a:cubicBezTo>
                  <a:cubicBezTo>
                    <a:pt x="10076" y="10483"/>
                    <a:pt x="14784" y="12904"/>
                    <a:pt x="17924" y="10483"/>
                  </a:cubicBezTo>
                  <a:cubicBezTo>
                    <a:pt x="19498" y="9272"/>
                    <a:pt x="17924" y="8061"/>
                    <a:pt x="22638" y="8061"/>
                  </a:cubicBezTo>
                  <a:cubicBezTo>
                    <a:pt x="24206" y="8061"/>
                    <a:pt x="25779" y="8061"/>
                    <a:pt x="27346" y="9272"/>
                  </a:cubicBezTo>
                  <a:cubicBezTo>
                    <a:pt x="28919" y="9272"/>
                    <a:pt x="30487" y="10483"/>
                    <a:pt x="30487" y="10483"/>
                  </a:cubicBezTo>
                  <a:cubicBezTo>
                    <a:pt x="32060" y="10483"/>
                    <a:pt x="36768" y="9272"/>
                    <a:pt x="38341" y="8061"/>
                  </a:cubicBezTo>
                  <a:cubicBezTo>
                    <a:pt x="39914" y="6850"/>
                    <a:pt x="41481" y="6850"/>
                    <a:pt x="41481" y="5639"/>
                  </a:cubicBezTo>
                  <a:cubicBezTo>
                    <a:pt x="41481" y="4428"/>
                    <a:pt x="41481" y="3217"/>
                    <a:pt x="43054" y="3217"/>
                  </a:cubicBezTo>
                  <a:cubicBezTo>
                    <a:pt x="43054" y="2006"/>
                    <a:pt x="43054" y="3217"/>
                    <a:pt x="43054" y="3217"/>
                  </a:cubicBezTo>
                  <a:cubicBezTo>
                    <a:pt x="44622" y="2006"/>
                    <a:pt x="44622" y="796"/>
                    <a:pt x="44622" y="796"/>
                  </a:cubicBezTo>
                  <a:cubicBezTo>
                    <a:pt x="46195" y="-414"/>
                    <a:pt x="49335" y="-414"/>
                    <a:pt x="47762" y="2006"/>
                  </a:cubicBezTo>
                  <a:cubicBezTo>
                    <a:pt x="47762" y="2006"/>
                    <a:pt x="49335" y="2006"/>
                    <a:pt x="49335" y="2006"/>
                  </a:cubicBezTo>
                  <a:cubicBezTo>
                    <a:pt x="49335" y="2006"/>
                    <a:pt x="50903" y="3217"/>
                    <a:pt x="50903" y="3217"/>
                  </a:cubicBezTo>
                  <a:cubicBezTo>
                    <a:pt x="50903" y="4428"/>
                    <a:pt x="52476" y="3217"/>
                    <a:pt x="54043" y="3217"/>
                  </a:cubicBezTo>
                  <a:cubicBezTo>
                    <a:pt x="54043" y="3217"/>
                    <a:pt x="54043" y="4428"/>
                    <a:pt x="55616" y="5639"/>
                  </a:cubicBezTo>
                  <a:cubicBezTo>
                    <a:pt x="55616" y="5639"/>
                    <a:pt x="57184" y="5639"/>
                    <a:pt x="57184" y="5639"/>
                  </a:cubicBezTo>
                  <a:cubicBezTo>
                    <a:pt x="57184" y="5639"/>
                    <a:pt x="55616" y="6850"/>
                    <a:pt x="57184" y="6850"/>
                  </a:cubicBezTo>
                  <a:cubicBezTo>
                    <a:pt x="57184" y="8061"/>
                    <a:pt x="58757" y="8061"/>
                    <a:pt x="60324" y="9272"/>
                  </a:cubicBezTo>
                  <a:cubicBezTo>
                    <a:pt x="63465" y="10483"/>
                    <a:pt x="65038" y="9272"/>
                    <a:pt x="68178" y="9272"/>
                  </a:cubicBezTo>
                  <a:cubicBezTo>
                    <a:pt x="69746" y="9272"/>
                    <a:pt x="69746" y="10483"/>
                    <a:pt x="69746" y="10483"/>
                  </a:cubicBezTo>
                  <a:cubicBezTo>
                    <a:pt x="71319" y="11693"/>
                    <a:pt x="72886" y="10483"/>
                    <a:pt x="72886" y="11693"/>
                  </a:cubicBezTo>
                  <a:cubicBezTo>
                    <a:pt x="74459" y="11693"/>
                    <a:pt x="74459" y="14115"/>
                    <a:pt x="74459" y="15326"/>
                  </a:cubicBezTo>
                  <a:cubicBezTo>
                    <a:pt x="74459" y="15326"/>
                    <a:pt x="72886" y="15326"/>
                    <a:pt x="72886" y="16537"/>
                  </a:cubicBezTo>
                  <a:cubicBezTo>
                    <a:pt x="72886" y="16537"/>
                    <a:pt x="72886" y="16537"/>
                    <a:pt x="72886" y="17748"/>
                  </a:cubicBezTo>
                  <a:cubicBezTo>
                    <a:pt x="72886" y="17748"/>
                    <a:pt x="72886" y="17748"/>
                    <a:pt x="72886" y="18959"/>
                  </a:cubicBezTo>
                  <a:cubicBezTo>
                    <a:pt x="72886" y="20170"/>
                    <a:pt x="74459" y="20170"/>
                    <a:pt x="74459" y="21380"/>
                  </a:cubicBezTo>
                  <a:cubicBezTo>
                    <a:pt x="74459" y="23802"/>
                    <a:pt x="72886" y="22591"/>
                    <a:pt x="71319" y="23802"/>
                  </a:cubicBezTo>
                  <a:cubicBezTo>
                    <a:pt x="71319" y="25013"/>
                    <a:pt x="71319" y="27435"/>
                    <a:pt x="71319" y="27435"/>
                  </a:cubicBezTo>
                  <a:cubicBezTo>
                    <a:pt x="71319" y="28646"/>
                    <a:pt x="69746" y="28646"/>
                    <a:pt x="69746" y="28646"/>
                  </a:cubicBezTo>
                  <a:cubicBezTo>
                    <a:pt x="69746" y="28646"/>
                    <a:pt x="71319" y="28646"/>
                    <a:pt x="71319" y="28646"/>
                  </a:cubicBezTo>
                  <a:cubicBezTo>
                    <a:pt x="71319" y="28646"/>
                    <a:pt x="69746" y="29857"/>
                    <a:pt x="71319" y="31067"/>
                  </a:cubicBezTo>
                  <a:cubicBezTo>
                    <a:pt x="72886" y="31067"/>
                    <a:pt x="72886" y="29857"/>
                    <a:pt x="72886" y="29857"/>
                  </a:cubicBezTo>
                  <a:cubicBezTo>
                    <a:pt x="72886" y="29857"/>
                    <a:pt x="72886" y="29857"/>
                    <a:pt x="74459" y="29857"/>
                  </a:cubicBezTo>
                  <a:cubicBezTo>
                    <a:pt x="74459" y="29857"/>
                    <a:pt x="74459" y="29857"/>
                    <a:pt x="74459" y="29857"/>
                  </a:cubicBezTo>
                  <a:cubicBezTo>
                    <a:pt x="76027" y="29857"/>
                    <a:pt x="76027" y="31067"/>
                    <a:pt x="77600" y="31067"/>
                  </a:cubicBezTo>
                  <a:cubicBezTo>
                    <a:pt x="77600" y="32278"/>
                    <a:pt x="76027" y="33489"/>
                    <a:pt x="76027" y="34700"/>
                  </a:cubicBezTo>
                  <a:cubicBezTo>
                    <a:pt x="74459" y="35911"/>
                    <a:pt x="74459" y="38333"/>
                    <a:pt x="74459" y="39544"/>
                  </a:cubicBezTo>
                  <a:cubicBezTo>
                    <a:pt x="74459" y="40754"/>
                    <a:pt x="72886" y="43176"/>
                    <a:pt x="74459" y="44387"/>
                  </a:cubicBezTo>
                  <a:cubicBezTo>
                    <a:pt x="74459" y="45598"/>
                    <a:pt x="76027" y="45598"/>
                    <a:pt x="76027" y="45598"/>
                  </a:cubicBezTo>
                  <a:cubicBezTo>
                    <a:pt x="76027" y="46809"/>
                    <a:pt x="72886" y="48020"/>
                    <a:pt x="72886" y="49231"/>
                  </a:cubicBezTo>
                  <a:cubicBezTo>
                    <a:pt x="72886" y="51652"/>
                    <a:pt x="77600" y="52863"/>
                    <a:pt x="79167" y="55285"/>
                  </a:cubicBezTo>
                  <a:cubicBezTo>
                    <a:pt x="80740" y="56496"/>
                    <a:pt x="80740" y="58918"/>
                    <a:pt x="83881" y="60128"/>
                  </a:cubicBezTo>
                  <a:cubicBezTo>
                    <a:pt x="85454" y="60128"/>
                    <a:pt x="85454" y="58918"/>
                    <a:pt x="85454" y="58918"/>
                  </a:cubicBezTo>
                  <a:cubicBezTo>
                    <a:pt x="87021" y="60128"/>
                    <a:pt x="88594" y="62550"/>
                    <a:pt x="91735" y="62550"/>
                  </a:cubicBezTo>
                  <a:cubicBezTo>
                    <a:pt x="91735" y="62550"/>
                    <a:pt x="93302" y="61339"/>
                    <a:pt x="93302" y="60128"/>
                  </a:cubicBezTo>
                  <a:cubicBezTo>
                    <a:pt x="94875" y="60128"/>
                    <a:pt x="98016" y="62550"/>
                    <a:pt x="99583" y="62550"/>
                  </a:cubicBezTo>
                  <a:cubicBezTo>
                    <a:pt x="101156" y="63761"/>
                    <a:pt x="102724" y="63761"/>
                    <a:pt x="102724" y="63761"/>
                  </a:cubicBezTo>
                  <a:cubicBezTo>
                    <a:pt x="104297" y="64972"/>
                    <a:pt x="104297" y="64972"/>
                    <a:pt x="105864" y="64972"/>
                  </a:cubicBezTo>
                  <a:cubicBezTo>
                    <a:pt x="105864" y="66183"/>
                    <a:pt x="107437" y="64972"/>
                    <a:pt x="107437" y="66183"/>
                  </a:cubicBezTo>
                  <a:cubicBezTo>
                    <a:pt x="109005" y="66183"/>
                    <a:pt x="109005" y="67394"/>
                    <a:pt x="110578" y="68605"/>
                  </a:cubicBezTo>
                  <a:cubicBezTo>
                    <a:pt x="113718" y="68605"/>
                    <a:pt x="115286" y="67394"/>
                    <a:pt x="116859" y="68605"/>
                  </a:cubicBezTo>
                  <a:cubicBezTo>
                    <a:pt x="116859" y="67394"/>
                    <a:pt x="118426" y="67394"/>
                    <a:pt x="120000" y="68605"/>
                  </a:cubicBezTo>
                  <a:cubicBezTo>
                    <a:pt x="118426" y="71026"/>
                    <a:pt x="115286" y="72237"/>
                    <a:pt x="116859" y="75870"/>
                  </a:cubicBezTo>
                  <a:cubicBezTo>
                    <a:pt x="116859" y="77081"/>
                    <a:pt x="118426" y="77081"/>
                    <a:pt x="116859" y="78292"/>
                  </a:cubicBezTo>
                  <a:cubicBezTo>
                    <a:pt x="115286" y="79502"/>
                    <a:pt x="113718" y="80713"/>
                    <a:pt x="112145" y="8192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72" name="Shape 2672"/>
            <p:cNvSpPr/>
            <p:nvPr/>
          </p:nvSpPr>
          <p:spPr>
            <a:xfrm>
              <a:off x="4008948" y="3747978"/>
              <a:ext cx="2067471" cy="1565976"/>
            </a:xfrm>
            <a:custGeom>
              <a:avLst/>
              <a:gdLst/>
              <a:ahLst/>
              <a:cxnLst/>
              <a:rect l="0" t="0" r="0" b="0"/>
              <a:pathLst>
                <a:path w="120000" h="120000" extrusionOk="0">
                  <a:moveTo>
                    <a:pt x="40715" y="2481"/>
                  </a:moveTo>
                  <a:cubicBezTo>
                    <a:pt x="42056" y="4242"/>
                    <a:pt x="42056" y="2481"/>
                    <a:pt x="43392" y="2481"/>
                  </a:cubicBezTo>
                  <a:cubicBezTo>
                    <a:pt x="44727" y="4242"/>
                    <a:pt x="46068" y="5996"/>
                    <a:pt x="46068" y="5996"/>
                  </a:cubicBezTo>
                  <a:cubicBezTo>
                    <a:pt x="48739" y="7751"/>
                    <a:pt x="48739" y="7751"/>
                    <a:pt x="48739" y="11266"/>
                  </a:cubicBezTo>
                  <a:cubicBezTo>
                    <a:pt x="50080" y="13021"/>
                    <a:pt x="50080" y="14775"/>
                    <a:pt x="50080" y="16530"/>
                  </a:cubicBezTo>
                  <a:cubicBezTo>
                    <a:pt x="50080" y="18284"/>
                    <a:pt x="48739" y="21799"/>
                    <a:pt x="50080" y="23554"/>
                  </a:cubicBezTo>
                  <a:cubicBezTo>
                    <a:pt x="51415" y="20045"/>
                    <a:pt x="51415" y="21799"/>
                    <a:pt x="52756" y="21799"/>
                  </a:cubicBezTo>
                  <a:cubicBezTo>
                    <a:pt x="56768" y="21799"/>
                    <a:pt x="56768" y="18284"/>
                    <a:pt x="59439" y="20045"/>
                  </a:cubicBezTo>
                  <a:cubicBezTo>
                    <a:pt x="60780" y="21799"/>
                    <a:pt x="62115" y="23554"/>
                    <a:pt x="63451" y="23554"/>
                  </a:cubicBezTo>
                  <a:cubicBezTo>
                    <a:pt x="66127" y="25309"/>
                    <a:pt x="68804" y="25309"/>
                    <a:pt x="71480" y="25309"/>
                  </a:cubicBezTo>
                  <a:cubicBezTo>
                    <a:pt x="72815" y="25309"/>
                    <a:pt x="78163" y="25309"/>
                    <a:pt x="79504" y="25309"/>
                  </a:cubicBezTo>
                  <a:cubicBezTo>
                    <a:pt x="80839" y="23554"/>
                    <a:pt x="82174" y="18284"/>
                    <a:pt x="83515" y="16530"/>
                  </a:cubicBezTo>
                  <a:cubicBezTo>
                    <a:pt x="84851" y="13021"/>
                    <a:pt x="86192" y="11266"/>
                    <a:pt x="88863" y="11266"/>
                  </a:cubicBezTo>
                  <a:cubicBezTo>
                    <a:pt x="91539" y="11266"/>
                    <a:pt x="91539" y="11266"/>
                    <a:pt x="92875" y="11266"/>
                  </a:cubicBezTo>
                  <a:cubicBezTo>
                    <a:pt x="94216" y="13021"/>
                    <a:pt x="95551" y="11266"/>
                    <a:pt x="96886" y="11266"/>
                  </a:cubicBezTo>
                  <a:cubicBezTo>
                    <a:pt x="100904" y="9506"/>
                    <a:pt x="102239" y="7751"/>
                    <a:pt x="106251" y="9506"/>
                  </a:cubicBezTo>
                  <a:cubicBezTo>
                    <a:pt x="108928" y="11266"/>
                    <a:pt x="108928" y="13021"/>
                    <a:pt x="112939" y="14775"/>
                  </a:cubicBezTo>
                  <a:cubicBezTo>
                    <a:pt x="115616" y="16530"/>
                    <a:pt x="116951" y="16530"/>
                    <a:pt x="116951" y="20045"/>
                  </a:cubicBezTo>
                  <a:cubicBezTo>
                    <a:pt x="118287" y="23554"/>
                    <a:pt x="118287" y="27069"/>
                    <a:pt x="119628" y="28824"/>
                  </a:cubicBezTo>
                  <a:cubicBezTo>
                    <a:pt x="120963" y="34093"/>
                    <a:pt x="118287" y="39357"/>
                    <a:pt x="118287" y="44627"/>
                  </a:cubicBezTo>
                  <a:cubicBezTo>
                    <a:pt x="116951" y="51651"/>
                    <a:pt x="114275" y="58675"/>
                    <a:pt x="111598" y="65699"/>
                  </a:cubicBezTo>
                  <a:cubicBezTo>
                    <a:pt x="110263" y="69208"/>
                    <a:pt x="108928" y="69208"/>
                    <a:pt x="106251" y="67454"/>
                  </a:cubicBezTo>
                  <a:cubicBezTo>
                    <a:pt x="104916" y="65699"/>
                    <a:pt x="104916" y="65699"/>
                    <a:pt x="104916" y="63939"/>
                  </a:cubicBezTo>
                  <a:cubicBezTo>
                    <a:pt x="104916" y="62184"/>
                    <a:pt x="106251" y="60429"/>
                    <a:pt x="104916" y="60429"/>
                  </a:cubicBezTo>
                  <a:cubicBezTo>
                    <a:pt x="103575" y="58675"/>
                    <a:pt x="102239" y="62184"/>
                    <a:pt x="102239" y="60429"/>
                  </a:cubicBezTo>
                  <a:cubicBezTo>
                    <a:pt x="102239" y="58675"/>
                    <a:pt x="103575" y="56915"/>
                    <a:pt x="103575" y="55160"/>
                  </a:cubicBezTo>
                  <a:cubicBezTo>
                    <a:pt x="102239" y="53405"/>
                    <a:pt x="99563" y="53405"/>
                    <a:pt x="99563" y="49896"/>
                  </a:cubicBezTo>
                  <a:cubicBezTo>
                    <a:pt x="99563" y="51651"/>
                    <a:pt x="96886" y="53405"/>
                    <a:pt x="95551" y="53405"/>
                  </a:cubicBezTo>
                  <a:cubicBezTo>
                    <a:pt x="95551" y="51651"/>
                    <a:pt x="95551" y="51651"/>
                    <a:pt x="94216" y="51651"/>
                  </a:cubicBezTo>
                  <a:cubicBezTo>
                    <a:pt x="92875" y="49896"/>
                    <a:pt x="91539" y="49896"/>
                    <a:pt x="90204" y="53405"/>
                  </a:cubicBezTo>
                  <a:cubicBezTo>
                    <a:pt x="90204" y="56915"/>
                    <a:pt x="90204" y="55160"/>
                    <a:pt x="92875" y="56915"/>
                  </a:cubicBezTo>
                  <a:cubicBezTo>
                    <a:pt x="91539" y="58675"/>
                    <a:pt x="94216" y="58675"/>
                    <a:pt x="94216" y="58675"/>
                  </a:cubicBezTo>
                  <a:cubicBezTo>
                    <a:pt x="96886" y="62184"/>
                    <a:pt x="94216" y="62184"/>
                    <a:pt x="92875" y="63939"/>
                  </a:cubicBezTo>
                  <a:cubicBezTo>
                    <a:pt x="88863" y="63939"/>
                    <a:pt x="86192" y="69208"/>
                    <a:pt x="80839" y="69208"/>
                  </a:cubicBezTo>
                  <a:cubicBezTo>
                    <a:pt x="79504" y="70963"/>
                    <a:pt x="79504" y="69208"/>
                    <a:pt x="78163" y="70963"/>
                  </a:cubicBezTo>
                  <a:cubicBezTo>
                    <a:pt x="78163" y="70963"/>
                    <a:pt x="76827" y="70963"/>
                    <a:pt x="76827" y="70963"/>
                  </a:cubicBezTo>
                  <a:cubicBezTo>
                    <a:pt x="76827" y="72718"/>
                    <a:pt x="76827" y="72718"/>
                    <a:pt x="76827" y="72718"/>
                  </a:cubicBezTo>
                  <a:cubicBezTo>
                    <a:pt x="75492" y="74478"/>
                    <a:pt x="76827" y="74478"/>
                    <a:pt x="74151" y="76232"/>
                  </a:cubicBezTo>
                  <a:cubicBezTo>
                    <a:pt x="72815" y="76232"/>
                    <a:pt x="70139" y="76232"/>
                    <a:pt x="68804" y="76232"/>
                  </a:cubicBezTo>
                  <a:cubicBezTo>
                    <a:pt x="67463" y="76232"/>
                    <a:pt x="63451" y="76232"/>
                    <a:pt x="62115" y="77987"/>
                  </a:cubicBezTo>
                  <a:cubicBezTo>
                    <a:pt x="62115" y="77987"/>
                    <a:pt x="62115" y="81502"/>
                    <a:pt x="62115" y="81502"/>
                  </a:cubicBezTo>
                  <a:cubicBezTo>
                    <a:pt x="62115" y="81502"/>
                    <a:pt x="62115" y="83257"/>
                    <a:pt x="62115" y="83257"/>
                  </a:cubicBezTo>
                  <a:cubicBezTo>
                    <a:pt x="60780" y="83257"/>
                    <a:pt x="60780" y="85011"/>
                    <a:pt x="59439" y="86766"/>
                  </a:cubicBezTo>
                  <a:cubicBezTo>
                    <a:pt x="58103" y="86766"/>
                    <a:pt x="58103" y="83257"/>
                    <a:pt x="56768" y="83257"/>
                  </a:cubicBezTo>
                  <a:cubicBezTo>
                    <a:pt x="54092" y="83257"/>
                    <a:pt x="54092" y="86766"/>
                    <a:pt x="52756" y="88520"/>
                  </a:cubicBezTo>
                  <a:cubicBezTo>
                    <a:pt x="52756" y="88520"/>
                    <a:pt x="52756" y="86766"/>
                    <a:pt x="51415" y="86766"/>
                  </a:cubicBezTo>
                  <a:cubicBezTo>
                    <a:pt x="50080" y="88520"/>
                    <a:pt x="51415" y="90281"/>
                    <a:pt x="50080" y="92035"/>
                  </a:cubicBezTo>
                  <a:cubicBezTo>
                    <a:pt x="48739" y="93790"/>
                    <a:pt x="47403" y="93790"/>
                    <a:pt x="46068" y="93790"/>
                  </a:cubicBezTo>
                  <a:cubicBezTo>
                    <a:pt x="44727" y="93790"/>
                    <a:pt x="43392" y="93790"/>
                    <a:pt x="43392" y="93790"/>
                  </a:cubicBezTo>
                  <a:cubicBezTo>
                    <a:pt x="42056" y="95545"/>
                    <a:pt x="43392" y="97305"/>
                    <a:pt x="42056" y="99060"/>
                  </a:cubicBezTo>
                  <a:cubicBezTo>
                    <a:pt x="40715" y="102569"/>
                    <a:pt x="38044" y="99060"/>
                    <a:pt x="36703" y="99060"/>
                  </a:cubicBezTo>
                  <a:cubicBezTo>
                    <a:pt x="35368" y="99060"/>
                    <a:pt x="34027" y="97305"/>
                    <a:pt x="32691" y="99060"/>
                  </a:cubicBezTo>
                  <a:cubicBezTo>
                    <a:pt x="31356" y="99060"/>
                    <a:pt x="31356" y="100814"/>
                    <a:pt x="30015" y="102569"/>
                  </a:cubicBezTo>
                  <a:cubicBezTo>
                    <a:pt x="28680" y="102569"/>
                    <a:pt x="26003" y="100814"/>
                    <a:pt x="23332" y="102569"/>
                  </a:cubicBezTo>
                  <a:cubicBezTo>
                    <a:pt x="21991" y="102569"/>
                    <a:pt x="23332" y="104329"/>
                    <a:pt x="21991" y="106084"/>
                  </a:cubicBezTo>
                  <a:cubicBezTo>
                    <a:pt x="20656" y="106084"/>
                    <a:pt x="19315" y="107838"/>
                    <a:pt x="19315" y="107838"/>
                  </a:cubicBezTo>
                  <a:cubicBezTo>
                    <a:pt x="17979" y="109593"/>
                    <a:pt x="17979" y="111348"/>
                    <a:pt x="16644" y="113108"/>
                  </a:cubicBezTo>
                  <a:cubicBezTo>
                    <a:pt x="15303" y="118372"/>
                    <a:pt x="16644" y="123641"/>
                    <a:pt x="13968" y="116617"/>
                  </a:cubicBezTo>
                  <a:cubicBezTo>
                    <a:pt x="13968" y="116617"/>
                    <a:pt x="12632" y="114863"/>
                    <a:pt x="12632" y="114863"/>
                  </a:cubicBezTo>
                  <a:cubicBezTo>
                    <a:pt x="12632" y="114863"/>
                    <a:pt x="12632" y="113108"/>
                    <a:pt x="12632" y="113108"/>
                  </a:cubicBezTo>
                  <a:cubicBezTo>
                    <a:pt x="12632" y="113108"/>
                    <a:pt x="12632" y="113108"/>
                    <a:pt x="12632" y="113108"/>
                  </a:cubicBezTo>
                  <a:cubicBezTo>
                    <a:pt x="12632" y="113108"/>
                    <a:pt x="11291" y="111348"/>
                    <a:pt x="11291" y="111348"/>
                  </a:cubicBezTo>
                  <a:cubicBezTo>
                    <a:pt x="9956" y="111348"/>
                    <a:pt x="11291" y="109593"/>
                    <a:pt x="9956" y="109593"/>
                  </a:cubicBezTo>
                  <a:cubicBezTo>
                    <a:pt x="9956" y="107838"/>
                    <a:pt x="7279" y="107838"/>
                    <a:pt x="5944" y="107838"/>
                  </a:cubicBezTo>
                  <a:cubicBezTo>
                    <a:pt x="3268" y="106084"/>
                    <a:pt x="3268" y="102569"/>
                    <a:pt x="1932" y="100814"/>
                  </a:cubicBezTo>
                  <a:cubicBezTo>
                    <a:pt x="591" y="99060"/>
                    <a:pt x="591" y="100814"/>
                    <a:pt x="591" y="99060"/>
                  </a:cubicBezTo>
                  <a:cubicBezTo>
                    <a:pt x="-743" y="99060"/>
                    <a:pt x="591" y="99060"/>
                    <a:pt x="591" y="99060"/>
                  </a:cubicBezTo>
                  <a:cubicBezTo>
                    <a:pt x="1932" y="97305"/>
                    <a:pt x="1932" y="97305"/>
                    <a:pt x="1932" y="97305"/>
                  </a:cubicBezTo>
                  <a:cubicBezTo>
                    <a:pt x="1932" y="95545"/>
                    <a:pt x="591" y="95545"/>
                    <a:pt x="591" y="95545"/>
                  </a:cubicBezTo>
                  <a:cubicBezTo>
                    <a:pt x="1932" y="93790"/>
                    <a:pt x="1932" y="90281"/>
                    <a:pt x="3268" y="90281"/>
                  </a:cubicBezTo>
                  <a:cubicBezTo>
                    <a:pt x="4603" y="90281"/>
                    <a:pt x="4603" y="90281"/>
                    <a:pt x="4603" y="90281"/>
                  </a:cubicBezTo>
                  <a:cubicBezTo>
                    <a:pt x="5944" y="90281"/>
                    <a:pt x="7279" y="90281"/>
                    <a:pt x="7279" y="88520"/>
                  </a:cubicBezTo>
                  <a:cubicBezTo>
                    <a:pt x="8620" y="88520"/>
                    <a:pt x="8620" y="88520"/>
                    <a:pt x="9956" y="88520"/>
                  </a:cubicBezTo>
                  <a:cubicBezTo>
                    <a:pt x="9956" y="86766"/>
                    <a:pt x="9956" y="85011"/>
                    <a:pt x="11291" y="85011"/>
                  </a:cubicBezTo>
                  <a:cubicBezTo>
                    <a:pt x="11291" y="83257"/>
                    <a:pt x="11291" y="83257"/>
                    <a:pt x="12632" y="83257"/>
                  </a:cubicBezTo>
                  <a:cubicBezTo>
                    <a:pt x="13968" y="83257"/>
                    <a:pt x="15303" y="83257"/>
                    <a:pt x="16644" y="79742"/>
                  </a:cubicBezTo>
                  <a:cubicBezTo>
                    <a:pt x="13968" y="79742"/>
                    <a:pt x="15303" y="77987"/>
                    <a:pt x="13968" y="76232"/>
                  </a:cubicBezTo>
                  <a:cubicBezTo>
                    <a:pt x="13968" y="74478"/>
                    <a:pt x="12632" y="76232"/>
                    <a:pt x="12632" y="74478"/>
                  </a:cubicBezTo>
                  <a:cubicBezTo>
                    <a:pt x="13968" y="74478"/>
                    <a:pt x="15303" y="74478"/>
                    <a:pt x="15303" y="72718"/>
                  </a:cubicBezTo>
                  <a:cubicBezTo>
                    <a:pt x="15303" y="72718"/>
                    <a:pt x="13968" y="70963"/>
                    <a:pt x="13968" y="70963"/>
                  </a:cubicBezTo>
                  <a:cubicBezTo>
                    <a:pt x="13968" y="70963"/>
                    <a:pt x="16644" y="67454"/>
                    <a:pt x="17979" y="67454"/>
                  </a:cubicBezTo>
                  <a:cubicBezTo>
                    <a:pt x="19315" y="67454"/>
                    <a:pt x="19315" y="67454"/>
                    <a:pt x="20656" y="67454"/>
                  </a:cubicBezTo>
                  <a:cubicBezTo>
                    <a:pt x="20656" y="67454"/>
                    <a:pt x="23332" y="63939"/>
                    <a:pt x="23332" y="63939"/>
                  </a:cubicBezTo>
                  <a:cubicBezTo>
                    <a:pt x="26003" y="63939"/>
                    <a:pt x="28680" y="63939"/>
                    <a:pt x="28680" y="60429"/>
                  </a:cubicBezTo>
                  <a:cubicBezTo>
                    <a:pt x="28680" y="58675"/>
                    <a:pt x="26003" y="56915"/>
                    <a:pt x="24668" y="55160"/>
                  </a:cubicBezTo>
                  <a:cubicBezTo>
                    <a:pt x="23332" y="53405"/>
                    <a:pt x="23332" y="49896"/>
                    <a:pt x="21991" y="48136"/>
                  </a:cubicBezTo>
                  <a:cubicBezTo>
                    <a:pt x="17979" y="44627"/>
                    <a:pt x="12632" y="49896"/>
                    <a:pt x="11291" y="42872"/>
                  </a:cubicBezTo>
                  <a:cubicBezTo>
                    <a:pt x="9956" y="39357"/>
                    <a:pt x="9956" y="37602"/>
                    <a:pt x="9956" y="32333"/>
                  </a:cubicBezTo>
                  <a:cubicBezTo>
                    <a:pt x="8620" y="28824"/>
                    <a:pt x="11291" y="28824"/>
                    <a:pt x="11291" y="27069"/>
                  </a:cubicBezTo>
                  <a:cubicBezTo>
                    <a:pt x="11291" y="23554"/>
                    <a:pt x="9956" y="20045"/>
                    <a:pt x="9956" y="18284"/>
                  </a:cubicBezTo>
                  <a:cubicBezTo>
                    <a:pt x="9956" y="16530"/>
                    <a:pt x="11291" y="16530"/>
                    <a:pt x="11291" y="14775"/>
                  </a:cubicBezTo>
                  <a:cubicBezTo>
                    <a:pt x="11291" y="13021"/>
                    <a:pt x="11291" y="9506"/>
                    <a:pt x="12632" y="9506"/>
                  </a:cubicBezTo>
                  <a:cubicBezTo>
                    <a:pt x="13968" y="7751"/>
                    <a:pt x="15303" y="9506"/>
                    <a:pt x="16644" y="9506"/>
                  </a:cubicBezTo>
                  <a:cubicBezTo>
                    <a:pt x="16644" y="9506"/>
                    <a:pt x="19315" y="7751"/>
                    <a:pt x="19315" y="7751"/>
                  </a:cubicBezTo>
                  <a:cubicBezTo>
                    <a:pt x="19315" y="7751"/>
                    <a:pt x="20656" y="7751"/>
                    <a:pt x="20656" y="7751"/>
                  </a:cubicBezTo>
                  <a:cubicBezTo>
                    <a:pt x="20656" y="7751"/>
                    <a:pt x="20656" y="5996"/>
                    <a:pt x="20656" y="5996"/>
                  </a:cubicBezTo>
                  <a:cubicBezTo>
                    <a:pt x="21991" y="4242"/>
                    <a:pt x="26003" y="5996"/>
                    <a:pt x="27344" y="4242"/>
                  </a:cubicBezTo>
                  <a:cubicBezTo>
                    <a:pt x="28680" y="4242"/>
                    <a:pt x="28680" y="5996"/>
                    <a:pt x="30015" y="5996"/>
                  </a:cubicBezTo>
                  <a:cubicBezTo>
                    <a:pt x="30015" y="4242"/>
                    <a:pt x="30015" y="4242"/>
                    <a:pt x="30015" y="2481"/>
                  </a:cubicBezTo>
                  <a:cubicBezTo>
                    <a:pt x="31356" y="2481"/>
                    <a:pt x="32691" y="2481"/>
                    <a:pt x="34027" y="2481"/>
                  </a:cubicBezTo>
                  <a:cubicBezTo>
                    <a:pt x="35368" y="2481"/>
                    <a:pt x="35368" y="727"/>
                    <a:pt x="36703" y="727"/>
                  </a:cubicBezTo>
                  <a:cubicBezTo>
                    <a:pt x="38044" y="-1027"/>
                    <a:pt x="39380" y="727"/>
                    <a:pt x="40715" y="248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73" name="Shape 2673"/>
            <p:cNvSpPr/>
            <p:nvPr/>
          </p:nvSpPr>
          <p:spPr>
            <a:xfrm>
              <a:off x="327045" y="5867573"/>
              <a:ext cx="696539" cy="530242"/>
            </a:xfrm>
            <a:custGeom>
              <a:avLst/>
              <a:gdLst/>
              <a:ahLst/>
              <a:cxnLst/>
              <a:rect l="0" t="0" r="0" b="0"/>
              <a:pathLst>
                <a:path w="120000" h="120000" extrusionOk="0">
                  <a:moveTo>
                    <a:pt x="76287" y="0"/>
                  </a:moveTo>
                  <a:cubicBezTo>
                    <a:pt x="80262" y="5216"/>
                    <a:pt x="88212" y="5216"/>
                    <a:pt x="92187" y="10433"/>
                  </a:cubicBezTo>
                  <a:cubicBezTo>
                    <a:pt x="96156" y="10433"/>
                    <a:pt x="96156" y="15650"/>
                    <a:pt x="100131" y="15650"/>
                  </a:cubicBezTo>
                  <a:cubicBezTo>
                    <a:pt x="100131" y="15650"/>
                    <a:pt x="104106" y="10433"/>
                    <a:pt x="104106" y="10433"/>
                  </a:cubicBezTo>
                  <a:cubicBezTo>
                    <a:pt x="108080" y="10433"/>
                    <a:pt x="108080" y="26088"/>
                    <a:pt x="108080" y="26088"/>
                  </a:cubicBezTo>
                  <a:cubicBezTo>
                    <a:pt x="108080" y="31305"/>
                    <a:pt x="108080" y="31305"/>
                    <a:pt x="104106" y="36522"/>
                  </a:cubicBezTo>
                  <a:cubicBezTo>
                    <a:pt x="104106" y="41738"/>
                    <a:pt x="104106" y="46955"/>
                    <a:pt x="108080" y="52172"/>
                  </a:cubicBezTo>
                  <a:cubicBezTo>
                    <a:pt x="112050" y="57388"/>
                    <a:pt x="116025" y="57388"/>
                    <a:pt x="119999" y="62611"/>
                  </a:cubicBezTo>
                  <a:cubicBezTo>
                    <a:pt x="119999" y="67827"/>
                    <a:pt x="112050" y="78261"/>
                    <a:pt x="112050" y="83477"/>
                  </a:cubicBezTo>
                  <a:cubicBezTo>
                    <a:pt x="108080" y="88694"/>
                    <a:pt x="108080" y="83477"/>
                    <a:pt x="108080" y="88694"/>
                  </a:cubicBezTo>
                  <a:cubicBezTo>
                    <a:pt x="108080" y="99127"/>
                    <a:pt x="112050" y="104350"/>
                    <a:pt x="116025" y="104350"/>
                  </a:cubicBezTo>
                  <a:cubicBezTo>
                    <a:pt x="116025" y="109566"/>
                    <a:pt x="116025" y="109566"/>
                    <a:pt x="112050" y="109566"/>
                  </a:cubicBezTo>
                  <a:cubicBezTo>
                    <a:pt x="112050" y="114783"/>
                    <a:pt x="112050" y="114783"/>
                    <a:pt x="108080" y="114783"/>
                  </a:cubicBezTo>
                  <a:cubicBezTo>
                    <a:pt x="104106" y="120000"/>
                    <a:pt x="104106" y="120000"/>
                    <a:pt x="96156" y="120000"/>
                  </a:cubicBezTo>
                  <a:cubicBezTo>
                    <a:pt x="92187" y="114783"/>
                    <a:pt x="84237" y="109566"/>
                    <a:pt x="84237" y="114783"/>
                  </a:cubicBezTo>
                  <a:cubicBezTo>
                    <a:pt x="84237" y="114783"/>
                    <a:pt x="84237" y="114783"/>
                    <a:pt x="80262" y="114783"/>
                  </a:cubicBezTo>
                  <a:cubicBezTo>
                    <a:pt x="76287" y="120000"/>
                    <a:pt x="76287" y="120000"/>
                    <a:pt x="76287" y="109566"/>
                  </a:cubicBezTo>
                  <a:cubicBezTo>
                    <a:pt x="72318" y="99127"/>
                    <a:pt x="76287" y="99127"/>
                    <a:pt x="64368" y="99127"/>
                  </a:cubicBezTo>
                  <a:cubicBezTo>
                    <a:pt x="60393" y="93911"/>
                    <a:pt x="56424" y="93911"/>
                    <a:pt x="56424" y="99127"/>
                  </a:cubicBezTo>
                  <a:cubicBezTo>
                    <a:pt x="52449" y="104350"/>
                    <a:pt x="56424" y="104350"/>
                    <a:pt x="52449" y="109566"/>
                  </a:cubicBezTo>
                  <a:cubicBezTo>
                    <a:pt x="52449" y="109566"/>
                    <a:pt x="48474" y="109566"/>
                    <a:pt x="48474" y="109566"/>
                  </a:cubicBezTo>
                  <a:cubicBezTo>
                    <a:pt x="36555" y="104350"/>
                    <a:pt x="44499" y="104350"/>
                    <a:pt x="40530" y="93911"/>
                  </a:cubicBezTo>
                  <a:cubicBezTo>
                    <a:pt x="36555" y="99127"/>
                    <a:pt x="36555" y="88694"/>
                    <a:pt x="36555" y="88694"/>
                  </a:cubicBezTo>
                  <a:cubicBezTo>
                    <a:pt x="32580" y="83477"/>
                    <a:pt x="28605" y="78261"/>
                    <a:pt x="28605" y="73044"/>
                  </a:cubicBezTo>
                  <a:cubicBezTo>
                    <a:pt x="24630" y="73044"/>
                    <a:pt x="24630" y="67827"/>
                    <a:pt x="24630" y="67827"/>
                  </a:cubicBezTo>
                  <a:cubicBezTo>
                    <a:pt x="20661" y="62611"/>
                    <a:pt x="28605" y="62611"/>
                    <a:pt x="24630" y="62611"/>
                  </a:cubicBezTo>
                  <a:cubicBezTo>
                    <a:pt x="24630" y="57388"/>
                    <a:pt x="20661" y="52172"/>
                    <a:pt x="20661" y="52172"/>
                  </a:cubicBezTo>
                  <a:cubicBezTo>
                    <a:pt x="16686" y="46955"/>
                    <a:pt x="12711" y="36522"/>
                    <a:pt x="4767" y="36522"/>
                  </a:cubicBezTo>
                  <a:cubicBezTo>
                    <a:pt x="792" y="36522"/>
                    <a:pt x="792" y="41738"/>
                    <a:pt x="792" y="31305"/>
                  </a:cubicBezTo>
                  <a:cubicBezTo>
                    <a:pt x="-3182" y="20872"/>
                    <a:pt x="8736" y="20872"/>
                    <a:pt x="16686" y="20872"/>
                  </a:cubicBezTo>
                  <a:cubicBezTo>
                    <a:pt x="24630" y="20872"/>
                    <a:pt x="28605" y="20872"/>
                    <a:pt x="36555" y="15650"/>
                  </a:cubicBezTo>
                  <a:cubicBezTo>
                    <a:pt x="44499" y="15650"/>
                    <a:pt x="52449" y="10433"/>
                    <a:pt x="60393" y="5216"/>
                  </a:cubicBezTo>
                  <a:cubicBezTo>
                    <a:pt x="60393" y="5216"/>
                    <a:pt x="64368" y="0"/>
                    <a:pt x="68343" y="0"/>
                  </a:cubicBezTo>
                  <a:cubicBezTo>
                    <a:pt x="72318" y="0"/>
                    <a:pt x="72318" y="5216"/>
                    <a:pt x="76287"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74" name="Shape 2674"/>
            <p:cNvSpPr/>
            <p:nvPr/>
          </p:nvSpPr>
          <p:spPr>
            <a:xfrm>
              <a:off x="160698" y="4519589"/>
              <a:ext cx="1602009" cy="2014801"/>
            </a:xfrm>
            <a:custGeom>
              <a:avLst/>
              <a:gdLst/>
              <a:ahLst/>
              <a:cxnLst/>
              <a:rect l="0" t="0" r="0" b="0"/>
              <a:pathLst>
                <a:path w="120000" h="120000" extrusionOk="0">
                  <a:moveTo>
                    <a:pt x="90622" y="5131"/>
                  </a:moveTo>
                  <a:cubicBezTo>
                    <a:pt x="94078" y="6496"/>
                    <a:pt x="92353" y="6496"/>
                    <a:pt x="94078" y="9231"/>
                  </a:cubicBezTo>
                  <a:cubicBezTo>
                    <a:pt x="94078" y="10602"/>
                    <a:pt x="95808" y="11967"/>
                    <a:pt x="97538" y="13337"/>
                  </a:cubicBezTo>
                  <a:cubicBezTo>
                    <a:pt x="97538" y="13337"/>
                    <a:pt x="97538" y="14702"/>
                    <a:pt x="97538" y="14702"/>
                  </a:cubicBezTo>
                  <a:cubicBezTo>
                    <a:pt x="97538" y="16067"/>
                    <a:pt x="99263" y="14702"/>
                    <a:pt x="99263" y="14702"/>
                  </a:cubicBezTo>
                  <a:cubicBezTo>
                    <a:pt x="102718" y="16067"/>
                    <a:pt x="100993" y="16067"/>
                    <a:pt x="100993" y="17438"/>
                  </a:cubicBezTo>
                  <a:cubicBezTo>
                    <a:pt x="100993" y="18803"/>
                    <a:pt x="102718" y="20173"/>
                    <a:pt x="102718" y="21538"/>
                  </a:cubicBezTo>
                  <a:cubicBezTo>
                    <a:pt x="102718" y="21538"/>
                    <a:pt x="102718" y="24274"/>
                    <a:pt x="100993" y="24274"/>
                  </a:cubicBezTo>
                  <a:cubicBezTo>
                    <a:pt x="99263" y="25644"/>
                    <a:pt x="99263" y="24274"/>
                    <a:pt x="97538" y="24274"/>
                  </a:cubicBezTo>
                  <a:cubicBezTo>
                    <a:pt x="94078" y="24274"/>
                    <a:pt x="94078" y="27009"/>
                    <a:pt x="94078" y="28380"/>
                  </a:cubicBezTo>
                  <a:cubicBezTo>
                    <a:pt x="94078" y="29745"/>
                    <a:pt x="95808" y="28380"/>
                    <a:pt x="94078" y="31110"/>
                  </a:cubicBezTo>
                  <a:cubicBezTo>
                    <a:pt x="94078" y="32480"/>
                    <a:pt x="94078" y="32480"/>
                    <a:pt x="94078" y="33845"/>
                  </a:cubicBezTo>
                  <a:cubicBezTo>
                    <a:pt x="94078" y="33845"/>
                    <a:pt x="95808" y="33845"/>
                    <a:pt x="97538" y="35216"/>
                  </a:cubicBezTo>
                  <a:cubicBezTo>
                    <a:pt x="97538" y="35216"/>
                    <a:pt x="99263" y="37951"/>
                    <a:pt x="99263" y="37951"/>
                  </a:cubicBezTo>
                  <a:cubicBezTo>
                    <a:pt x="102718" y="42052"/>
                    <a:pt x="99263" y="40687"/>
                    <a:pt x="95808" y="42052"/>
                  </a:cubicBezTo>
                  <a:cubicBezTo>
                    <a:pt x="95808" y="42052"/>
                    <a:pt x="95808" y="43422"/>
                    <a:pt x="95808" y="44787"/>
                  </a:cubicBezTo>
                  <a:cubicBezTo>
                    <a:pt x="95808" y="44787"/>
                    <a:pt x="94078" y="43422"/>
                    <a:pt x="94078" y="43422"/>
                  </a:cubicBezTo>
                  <a:cubicBezTo>
                    <a:pt x="94078" y="43422"/>
                    <a:pt x="92353" y="44787"/>
                    <a:pt x="90622" y="44787"/>
                  </a:cubicBezTo>
                  <a:cubicBezTo>
                    <a:pt x="87167" y="47523"/>
                    <a:pt x="92353" y="48888"/>
                    <a:pt x="90622" y="51623"/>
                  </a:cubicBezTo>
                  <a:cubicBezTo>
                    <a:pt x="90622" y="50258"/>
                    <a:pt x="88898" y="50258"/>
                    <a:pt x="87167" y="50258"/>
                  </a:cubicBezTo>
                  <a:cubicBezTo>
                    <a:pt x="87167" y="50258"/>
                    <a:pt x="87167" y="51623"/>
                    <a:pt x="87167" y="51623"/>
                  </a:cubicBezTo>
                  <a:cubicBezTo>
                    <a:pt x="85443" y="52994"/>
                    <a:pt x="83712" y="52994"/>
                    <a:pt x="83712" y="54359"/>
                  </a:cubicBezTo>
                  <a:cubicBezTo>
                    <a:pt x="85443" y="54359"/>
                    <a:pt x="85443" y="55729"/>
                    <a:pt x="87167" y="57094"/>
                  </a:cubicBezTo>
                  <a:cubicBezTo>
                    <a:pt x="88898" y="58465"/>
                    <a:pt x="88898" y="59830"/>
                    <a:pt x="92353" y="58465"/>
                  </a:cubicBezTo>
                  <a:cubicBezTo>
                    <a:pt x="95808" y="57094"/>
                    <a:pt x="100993" y="52994"/>
                    <a:pt x="104449" y="54359"/>
                  </a:cubicBezTo>
                  <a:cubicBezTo>
                    <a:pt x="107904" y="55729"/>
                    <a:pt x="109634" y="58465"/>
                    <a:pt x="111359" y="59830"/>
                  </a:cubicBezTo>
                  <a:cubicBezTo>
                    <a:pt x="113089" y="61195"/>
                    <a:pt x="111359" y="62565"/>
                    <a:pt x="111359" y="63930"/>
                  </a:cubicBezTo>
                  <a:cubicBezTo>
                    <a:pt x="111359" y="65301"/>
                    <a:pt x="114814" y="70772"/>
                    <a:pt x="114814" y="70772"/>
                  </a:cubicBezTo>
                  <a:cubicBezTo>
                    <a:pt x="116544" y="72137"/>
                    <a:pt x="118269" y="70772"/>
                    <a:pt x="118269" y="72137"/>
                  </a:cubicBezTo>
                  <a:cubicBezTo>
                    <a:pt x="118269" y="74872"/>
                    <a:pt x="113089" y="74872"/>
                    <a:pt x="113089" y="76237"/>
                  </a:cubicBezTo>
                  <a:cubicBezTo>
                    <a:pt x="111359" y="77608"/>
                    <a:pt x="113089" y="78973"/>
                    <a:pt x="114814" y="81708"/>
                  </a:cubicBezTo>
                  <a:cubicBezTo>
                    <a:pt x="114814" y="83079"/>
                    <a:pt x="114814" y="84444"/>
                    <a:pt x="116544" y="85814"/>
                  </a:cubicBezTo>
                  <a:cubicBezTo>
                    <a:pt x="116544" y="87179"/>
                    <a:pt x="116544" y="88550"/>
                    <a:pt x="116544" y="88550"/>
                  </a:cubicBezTo>
                  <a:cubicBezTo>
                    <a:pt x="116544" y="88550"/>
                    <a:pt x="118269" y="91280"/>
                    <a:pt x="116544" y="89915"/>
                  </a:cubicBezTo>
                  <a:cubicBezTo>
                    <a:pt x="116544" y="91280"/>
                    <a:pt x="118269" y="91280"/>
                    <a:pt x="120000" y="92650"/>
                  </a:cubicBezTo>
                  <a:cubicBezTo>
                    <a:pt x="120000" y="91280"/>
                    <a:pt x="120000" y="95386"/>
                    <a:pt x="120000" y="95386"/>
                  </a:cubicBezTo>
                  <a:cubicBezTo>
                    <a:pt x="120000" y="96751"/>
                    <a:pt x="118269" y="96751"/>
                    <a:pt x="118269" y="98121"/>
                  </a:cubicBezTo>
                  <a:cubicBezTo>
                    <a:pt x="118269" y="98121"/>
                    <a:pt x="118269" y="99486"/>
                    <a:pt x="118269" y="99486"/>
                  </a:cubicBezTo>
                  <a:cubicBezTo>
                    <a:pt x="118269" y="100857"/>
                    <a:pt x="114814" y="102222"/>
                    <a:pt x="114814" y="103592"/>
                  </a:cubicBezTo>
                  <a:cubicBezTo>
                    <a:pt x="113089" y="104957"/>
                    <a:pt x="113089" y="107693"/>
                    <a:pt x="113089" y="110428"/>
                  </a:cubicBezTo>
                  <a:cubicBezTo>
                    <a:pt x="111359" y="113164"/>
                    <a:pt x="109634" y="120000"/>
                    <a:pt x="104449" y="120000"/>
                  </a:cubicBezTo>
                  <a:cubicBezTo>
                    <a:pt x="102718" y="120000"/>
                    <a:pt x="97538" y="118635"/>
                    <a:pt x="95808" y="118635"/>
                  </a:cubicBezTo>
                  <a:cubicBezTo>
                    <a:pt x="92353" y="115899"/>
                    <a:pt x="90622" y="115899"/>
                    <a:pt x="87167" y="115899"/>
                  </a:cubicBezTo>
                  <a:cubicBezTo>
                    <a:pt x="83712" y="115899"/>
                    <a:pt x="81982" y="115899"/>
                    <a:pt x="80257" y="115899"/>
                  </a:cubicBezTo>
                  <a:cubicBezTo>
                    <a:pt x="76802" y="115899"/>
                    <a:pt x="76802" y="115899"/>
                    <a:pt x="75072" y="114528"/>
                  </a:cubicBezTo>
                  <a:cubicBezTo>
                    <a:pt x="71616" y="113164"/>
                    <a:pt x="69886" y="113164"/>
                    <a:pt x="68161" y="110428"/>
                  </a:cubicBezTo>
                  <a:cubicBezTo>
                    <a:pt x="68161" y="109057"/>
                    <a:pt x="68161" y="109057"/>
                    <a:pt x="64706" y="107693"/>
                  </a:cubicBezTo>
                  <a:cubicBezTo>
                    <a:pt x="62976" y="107693"/>
                    <a:pt x="57790" y="106322"/>
                    <a:pt x="59521" y="103592"/>
                  </a:cubicBezTo>
                  <a:cubicBezTo>
                    <a:pt x="59521" y="103592"/>
                    <a:pt x="61251" y="102222"/>
                    <a:pt x="61251" y="102222"/>
                  </a:cubicBezTo>
                  <a:cubicBezTo>
                    <a:pt x="62976" y="100857"/>
                    <a:pt x="62976" y="99486"/>
                    <a:pt x="62976" y="98121"/>
                  </a:cubicBezTo>
                  <a:cubicBezTo>
                    <a:pt x="64706" y="95386"/>
                    <a:pt x="62976" y="95386"/>
                    <a:pt x="59521" y="94015"/>
                  </a:cubicBezTo>
                  <a:cubicBezTo>
                    <a:pt x="56066" y="91280"/>
                    <a:pt x="57790" y="91280"/>
                    <a:pt x="59521" y="89915"/>
                  </a:cubicBezTo>
                  <a:cubicBezTo>
                    <a:pt x="59521" y="88550"/>
                    <a:pt x="59521" y="88550"/>
                    <a:pt x="59521" y="87179"/>
                  </a:cubicBezTo>
                  <a:cubicBezTo>
                    <a:pt x="59521" y="85814"/>
                    <a:pt x="59521" y="84444"/>
                    <a:pt x="57790" y="83079"/>
                  </a:cubicBezTo>
                  <a:cubicBezTo>
                    <a:pt x="57790" y="83079"/>
                    <a:pt x="56066" y="84444"/>
                    <a:pt x="56066" y="84444"/>
                  </a:cubicBezTo>
                  <a:cubicBezTo>
                    <a:pt x="54335" y="84444"/>
                    <a:pt x="54335" y="83079"/>
                    <a:pt x="52610" y="83079"/>
                  </a:cubicBezTo>
                  <a:cubicBezTo>
                    <a:pt x="50880" y="81708"/>
                    <a:pt x="50880" y="81708"/>
                    <a:pt x="47425" y="81708"/>
                  </a:cubicBezTo>
                  <a:cubicBezTo>
                    <a:pt x="47425" y="81708"/>
                    <a:pt x="47425" y="80343"/>
                    <a:pt x="45695" y="80343"/>
                  </a:cubicBezTo>
                  <a:cubicBezTo>
                    <a:pt x="43970" y="80343"/>
                    <a:pt x="43970" y="80343"/>
                    <a:pt x="43970" y="80343"/>
                  </a:cubicBezTo>
                  <a:cubicBezTo>
                    <a:pt x="42239" y="80343"/>
                    <a:pt x="42239" y="80343"/>
                    <a:pt x="42239" y="80343"/>
                  </a:cubicBezTo>
                  <a:cubicBezTo>
                    <a:pt x="40515" y="80343"/>
                    <a:pt x="38784" y="81708"/>
                    <a:pt x="37060" y="83079"/>
                  </a:cubicBezTo>
                  <a:cubicBezTo>
                    <a:pt x="33599" y="84444"/>
                    <a:pt x="28419" y="85814"/>
                    <a:pt x="24964" y="85814"/>
                  </a:cubicBezTo>
                  <a:cubicBezTo>
                    <a:pt x="21503" y="87179"/>
                    <a:pt x="16323" y="85814"/>
                    <a:pt x="12868" y="85814"/>
                  </a:cubicBezTo>
                  <a:cubicBezTo>
                    <a:pt x="12868" y="83079"/>
                    <a:pt x="14593" y="83079"/>
                    <a:pt x="16323" y="80343"/>
                  </a:cubicBezTo>
                  <a:cubicBezTo>
                    <a:pt x="16323" y="78973"/>
                    <a:pt x="14593" y="78973"/>
                    <a:pt x="16323" y="77608"/>
                  </a:cubicBezTo>
                  <a:cubicBezTo>
                    <a:pt x="16323" y="77608"/>
                    <a:pt x="18048" y="76237"/>
                    <a:pt x="19778" y="76237"/>
                  </a:cubicBezTo>
                  <a:cubicBezTo>
                    <a:pt x="19778" y="74872"/>
                    <a:pt x="19778" y="74872"/>
                    <a:pt x="19778" y="74872"/>
                  </a:cubicBezTo>
                  <a:cubicBezTo>
                    <a:pt x="18048" y="73507"/>
                    <a:pt x="19778" y="70772"/>
                    <a:pt x="19778" y="69401"/>
                  </a:cubicBezTo>
                  <a:cubicBezTo>
                    <a:pt x="18048" y="69401"/>
                    <a:pt x="16323" y="69401"/>
                    <a:pt x="14593" y="69401"/>
                  </a:cubicBezTo>
                  <a:cubicBezTo>
                    <a:pt x="12868" y="68036"/>
                    <a:pt x="12868" y="68036"/>
                    <a:pt x="12868" y="68036"/>
                  </a:cubicBezTo>
                  <a:cubicBezTo>
                    <a:pt x="11138" y="66666"/>
                    <a:pt x="11138" y="68036"/>
                    <a:pt x="11138" y="68036"/>
                  </a:cubicBezTo>
                  <a:cubicBezTo>
                    <a:pt x="7683" y="65301"/>
                    <a:pt x="5952" y="62565"/>
                    <a:pt x="4227" y="59830"/>
                  </a:cubicBezTo>
                  <a:cubicBezTo>
                    <a:pt x="4227" y="59830"/>
                    <a:pt x="4227" y="61195"/>
                    <a:pt x="2497" y="61195"/>
                  </a:cubicBezTo>
                  <a:cubicBezTo>
                    <a:pt x="2497" y="59830"/>
                    <a:pt x="-957" y="55729"/>
                    <a:pt x="772" y="52994"/>
                  </a:cubicBezTo>
                  <a:cubicBezTo>
                    <a:pt x="-957" y="52994"/>
                    <a:pt x="772" y="50258"/>
                    <a:pt x="772" y="48888"/>
                  </a:cubicBezTo>
                  <a:cubicBezTo>
                    <a:pt x="772" y="48888"/>
                    <a:pt x="772" y="47523"/>
                    <a:pt x="2497" y="47523"/>
                  </a:cubicBezTo>
                  <a:cubicBezTo>
                    <a:pt x="2497" y="47523"/>
                    <a:pt x="2497" y="47523"/>
                    <a:pt x="2497" y="47523"/>
                  </a:cubicBezTo>
                  <a:cubicBezTo>
                    <a:pt x="2497" y="46152"/>
                    <a:pt x="2497" y="46152"/>
                    <a:pt x="2497" y="46152"/>
                  </a:cubicBezTo>
                  <a:cubicBezTo>
                    <a:pt x="4227" y="43422"/>
                    <a:pt x="2497" y="44787"/>
                    <a:pt x="4227" y="43422"/>
                  </a:cubicBezTo>
                  <a:cubicBezTo>
                    <a:pt x="5952" y="42052"/>
                    <a:pt x="7683" y="42052"/>
                    <a:pt x="9407" y="40687"/>
                  </a:cubicBezTo>
                  <a:cubicBezTo>
                    <a:pt x="9407" y="40687"/>
                    <a:pt x="7683" y="39316"/>
                    <a:pt x="9407" y="39316"/>
                  </a:cubicBezTo>
                  <a:cubicBezTo>
                    <a:pt x="11138" y="37951"/>
                    <a:pt x="11138" y="39316"/>
                    <a:pt x="12868" y="39316"/>
                  </a:cubicBezTo>
                  <a:cubicBezTo>
                    <a:pt x="12868" y="39316"/>
                    <a:pt x="14593" y="37951"/>
                    <a:pt x="14593" y="37951"/>
                  </a:cubicBezTo>
                  <a:cubicBezTo>
                    <a:pt x="16323" y="35216"/>
                    <a:pt x="14593" y="37951"/>
                    <a:pt x="14593" y="35216"/>
                  </a:cubicBezTo>
                  <a:cubicBezTo>
                    <a:pt x="14593" y="32480"/>
                    <a:pt x="16323" y="35216"/>
                    <a:pt x="18048" y="35216"/>
                  </a:cubicBezTo>
                  <a:cubicBezTo>
                    <a:pt x="19778" y="36581"/>
                    <a:pt x="18048" y="36581"/>
                    <a:pt x="19778" y="35216"/>
                  </a:cubicBezTo>
                  <a:cubicBezTo>
                    <a:pt x="21503" y="35216"/>
                    <a:pt x="23233" y="33845"/>
                    <a:pt x="24964" y="33845"/>
                  </a:cubicBezTo>
                  <a:cubicBezTo>
                    <a:pt x="24964" y="35216"/>
                    <a:pt x="26689" y="35216"/>
                    <a:pt x="26689" y="35216"/>
                  </a:cubicBezTo>
                  <a:cubicBezTo>
                    <a:pt x="26689" y="35216"/>
                    <a:pt x="28419" y="35216"/>
                    <a:pt x="28419" y="35216"/>
                  </a:cubicBezTo>
                  <a:cubicBezTo>
                    <a:pt x="28419" y="36581"/>
                    <a:pt x="33599" y="37951"/>
                    <a:pt x="35329" y="35216"/>
                  </a:cubicBezTo>
                  <a:cubicBezTo>
                    <a:pt x="35329" y="35216"/>
                    <a:pt x="33599" y="32480"/>
                    <a:pt x="33599" y="31110"/>
                  </a:cubicBezTo>
                  <a:cubicBezTo>
                    <a:pt x="33599" y="29745"/>
                    <a:pt x="31874" y="28380"/>
                    <a:pt x="35329" y="28380"/>
                  </a:cubicBezTo>
                  <a:cubicBezTo>
                    <a:pt x="37060" y="28380"/>
                    <a:pt x="37060" y="29745"/>
                    <a:pt x="38784" y="28380"/>
                  </a:cubicBezTo>
                  <a:cubicBezTo>
                    <a:pt x="40515" y="27009"/>
                    <a:pt x="38784" y="25644"/>
                    <a:pt x="42239" y="24274"/>
                  </a:cubicBezTo>
                  <a:cubicBezTo>
                    <a:pt x="43970" y="22909"/>
                    <a:pt x="47425" y="21538"/>
                    <a:pt x="49155" y="21538"/>
                  </a:cubicBezTo>
                  <a:cubicBezTo>
                    <a:pt x="50880" y="21538"/>
                    <a:pt x="52610" y="20173"/>
                    <a:pt x="54335" y="20173"/>
                  </a:cubicBezTo>
                  <a:cubicBezTo>
                    <a:pt x="56066" y="18803"/>
                    <a:pt x="54335" y="18803"/>
                    <a:pt x="56066" y="18803"/>
                  </a:cubicBezTo>
                  <a:cubicBezTo>
                    <a:pt x="56066" y="18803"/>
                    <a:pt x="57790" y="18803"/>
                    <a:pt x="57790" y="20173"/>
                  </a:cubicBezTo>
                  <a:cubicBezTo>
                    <a:pt x="62976" y="20173"/>
                    <a:pt x="62976" y="17438"/>
                    <a:pt x="64706" y="16067"/>
                  </a:cubicBezTo>
                  <a:cubicBezTo>
                    <a:pt x="64706" y="14702"/>
                    <a:pt x="62976" y="14702"/>
                    <a:pt x="64706" y="13337"/>
                  </a:cubicBezTo>
                  <a:cubicBezTo>
                    <a:pt x="66431" y="13337"/>
                    <a:pt x="69886" y="13337"/>
                    <a:pt x="71616" y="13337"/>
                  </a:cubicBezTo>
                  <a:cubicBezTo>
                    <a:pt x="73347" y="11967"/>
                    <a:pt x="81982" y="9231"/>
                    <a:pt x="78527" y="7866"/>
                  </a:cubicBezTo>
                  <a:cubicBezTo>
                    <a:pt x="78527" y="7866"/>
                    <a:pt x="83712" y="5131"/>
                    <a:pt x="83712" y="5131"/>
                  </a:cubicBezTo>
                  <a:cubicBezTo>
                    <a:pt x="83712" y="3760"/>
                    <a:pt x="81982" y="2395"/>
                    <a:pt x="81982" y="1025"/>
                  </a:cubicBezTo>
                  <a:cubicBezTo>
                    <a:pt x="83712" y="-339"/>
                    <a:pt x="85443" y="-339"/>
                    <a:pt x="87167" y="1025"/>
                  </a:cubicBezTo>
                  <a:cubicBezTo>
                    <a:pt x="88898" y="1025"/>
                    <a:pt x="87167" y="1025"/>
                    <a:pt x="87167" y="2395"/>
                  </a:cubicBezTo>
                  <a:cubicBezTo>
                    <a:pt x="87167" y="3760"/>
                    <a:pt x="88898" y="3760"/>
                    <a:pt x="90622" y="513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75" name="Shape 2675"/>
            <p:cNvSpPr/>
            <p:nvPr/>
          </p:nvSpPr>
          <p:spPr>
            <a:xfrm>
              <a:off x="0" y="2827424"/>
              <a:ext cx="2392632" cy="2323405"/>
            </a:xfrm>
            <a:custGeom>
              <a:avLst/>
              <a:gdLst/>
              <a:ahLst/>
              <a:cxnLst/>
              <a:rect l="0" t="0" r="0" b="0"/>
              <a:pathLst>
                <a:path w="120000" h="120000" extrusionOk="0">
                  <a:moveTo>
                    <a:pt x="94080" y="526"/>
                  </a:moveTo>
                  <a:cubicBezTo>
                    <a:pt x="95231" y="1713"/>
                    <a:pt x="94080" y="6456"/>
                    <a:pt x="95231" y="6456"/>
                  </a:cubicBezTo>
                  <a:cubicBezTo>
                    <a:pt x="96388" y="7638"/>
                    <a:pt x="99853" y="7638"/>
                    <a:pt x="101009" y="6456"/>
                  </a:cubicBezTo>
                  <a:cubicBezTo>
                    <a:pt x="104474" y="6456"/>
                    <a:pt x="103317" y="6456"/>
                    <a:pt x="104474" y="4082"/>
                  </a:cubicBezTo>
                  <a:cubicBezTo>
                    <a:pt x="105630" y="1713"/>
                    <a:pt x="106782" y="1713"/>
                    <a:pt x="107938" y="1713"/>
                  </a:cubicBezTo>
                  <a:cubicBezTo>
                    <a:pt x="109095" y="2895"/>
                    <a:pt x="107938" y="2895"/>
                    <a:pt x="109095" y="4082"/>
                  </a:cubicBezTo>
                  <a:cubicBezTo>
                    <a:pt x="109095" y="5269"/>
                    <a:pt x="109095" y="6456"/>
                    <a:pt x="107938" y="7638"/>
                  </a:cubicBezTo>
                  <a:cubicBezTo>
                    <a:pt x="106782" y="8825"/>
                    <a:pt x="106782" y="10012"/>
                    <a:pt x="106782" y="10012"/>
                  </a:cubicBezTo>
                  <a:cubicBezTo>
                    <a:pt x="106782" y="10012"/>
                    <a:pt x="105630" y="10012"/>
                    <a:pt x="105630" y="10012"/>
                  </a:cubicBezTo>
                  <a:cubicBezTo>
                    <a:pt x="104474" y="11199"/>
                    <a:pt x="103317" y="12381"/>
                    <a:pt x="104474" y="13568"/>
                  </a:cubicBezTo>
                  <a:cubicBezTo>
                    <a:pt x="104474" y="14755"/>
                    <a:pt x="105630" y="15942"/>
                    <a:pt x="106782" y="15942"/>
                  </a:cubicBezTo>
                  <a:cubicBezTo>
                    <a:pt x="104474" y="17124"/>
                    <a:pt x="107938" y="18311"/>
                    <a:pt x="104474" y="18311"/>
                  </a:cubicBezTo>
                  <a:cubicBezTo>
                    <a:pt x="104474" y="19498"/>
                    <a:pt x="105630" y="20685"/>
                    <a:pt x="104474" y="21873"/>
                  </a:cubicBezTo>
                  <a:cubicBezTo>
                    <a:pt x="105630" y="21873"/>
                    <a:pt x="106782" y="21873"/>
                    <a:pt x="107938" y="21873"/>
                  </a:cubicBezTo>
                  <a:cubicBezTo>
                    <a:pt x="110252" y="21873"/>
                    <a:pt x="107938" y="21873"/>
                    <a:pt x="109095" y="23054"/>
                  </a:cubicBezTo>
                  <a:cubicBezTo>
                    <a:pt x="110252" y="24241"/>
                    <a:pt x="110252" y="24241"/>
                    <a:pt x="110252" y="25429"/>
                  </a:cubicBezTo>
                  <a:cubicBezTo>
                    <a:pt x="111403" y="26616"/>
                    <a:pt x="111403" y="27797"/>
                    <a:pt x="111403" y="28985"/>
                  </a:cubicBezTo>
                  <a:cubicBezTo>
                    <a:pt x="111403" y="30172"/>
                    <a:pt x="109095" y="30172"/>
                    <a:pt x="112560" y="30172"/>
                  </a:cubicBezTo>
                  <a:cubicBezTo>
                    <a:pt x="112560" y="30172"/>
                    <a:pt x="113716" y="28985"/>
                    <a:pt x="113716" y="30172"/>
                  </a:cubicBezTo>
                  <a:cubicBezTo>
                    <a:pt x="114867" y="31359"/>
                    <a:pt x="113716" y="32540"/>
                    <a:pt x="112560" y="33728"/>
                  </a:cubicBezTo>
                  <a:cubicBezTo>
                    <a:pt x="116024" y="32540"/>
                    <a:pt x="116024" y="34915"/>
                    <a:pt x="114867" y="37284"/>
                  </a:cubicBezTo>
                  <a:cubicBezTo>
                    <a:pt x="116024" y="37284"/>
                    <a:pt x="118337" y="36102"/>
                    <a:pt x="119489" y="36102"/>
                  </a:cubicBezTo>
                  <a:cubicBezTo>
                    <a:pt x="120645" y="37284"/>
                    <a:pt x="119489" y="36102"/>
                    <a:pt x="119489" y="37284"/>
                  </a:cubicBezTo>
                  <a:cubicBezTo>
                    <a:pt x="119489" y="38471"/>
                    <a:pt x="119489" y="40845"/>
                    <a:pt x="119489" y="42032"/>
                  </a:cubicBezTo>
                  <a:cubicBezTo>
                    <a:pt x="118337" y="43214"/>
                    <a:pt x="118337" y="43214"/>
                    <a:pt x="117181" y="45588"/>
                  </a:cubicBezTo>
                  <a:cubicBezTo>
                    <a:pt x="117181" y="46775"/>
                    <a:pt x="116024" y="50331"/>
                    <a:pt x="119489" y="47957"/>
                  </a:cubicBezTo>
                  <a:cubicBezTo>
                    <a:pt x="118337" y="50331"/>
                    <a:pt x="117181" y="49144"/>
                    <a:pt x="116024" y="50331"/>
                  </a:cubicBezTo>
                  <a:cubicBezTo>
                    <a:pt x="116024" y="51518"/>
                    <a:pt x="117181" y="51518"/>
                    <a:pt x="116024" y="51518"/>
                  </a:cubicBezTo>
                  <a:cubicBezTo>
                    <a:pt x="116024" y="52700"/>
                    <a:pt x="116024" y="53887"/>
                    <a:pt x="114867" y="55074"/>
                  </a:cubicBezTo>
                  <a:cubicBezTo>
                    <a:pt x="113716" y="56262"/>
                    <a:pt x="113716" y="56262"/>
                    <a:pt x="112560" y="56262"/>
                  </a:cubicBezTo>
                  <a:cubicBezTo>
                    <a:pt x="112560" y="57443"/>
                    <a:pt x="112560" y="57443"/>
                    <a:pt x="111403" y="58630"/>
                  </a:cubicBezTo>
                  <a:cubicBezTo>
                    <a:pt x="110252" y="59818"/>
                    <a:pt x="109095" y="61005"/>
                    <a:pt x="107938" y="58630"/>
                  </a:cubicBezTo>
                  <a:cubicBezTo>
                    <a:pt x="106782" y="58630"/>
                    <a:pt x="107938" y="57443"/>
                    <a:pt x="106782" y="57443"/>
                  </a:cubicBezTo>
                  <a:cubicBezTo>
                    <a:pt x="106782" y="56262"/>
                    <a:pt x="105630" y="56262"/>
                    <a:pt x="104474" y="56262"/>
                  </a:cubicBezTo>
                  <a:cubicBezTo>
                    <a:pt x="102166" y="56262"/>
                    <a:pt x="101009" y="57443"/>
                    <a:pt x="102166" y="59818"/>
                  </a:cubicBezTo>
                  <a:cubicBezTo>
                    <a:pt x="102166" y="62192"/>
                    <a:pt x="103317" y="62192"/>
                    <a:pt x="101009" y="62192"/>
                  </a:cubicBezTo>
                  <a:cubicBezTo>
                    <a:pt x="99853" y="63373"/>
                    <a:pt x="99853" y="63373"/>
                    <a:pt x="98696" y="63373"/>
                  </a:cubicBezTo>
                  <a:cubicBezTo>
                    <a:pt x="97545" y="63373"/>
                    <a:pt x="96388" y="63373"/>
                    <a:pt x="95231" y="63373"/>
                  </a:cubicBezTo>
                  <a:cubicBezTo>
                    <a:pt x="94080" y="64561"/>
                    <a:pt x="88302" y="68117"/>
                    <a:pt x="91767" y="70491"/>
                  </a:cubicBezTo>
                  <a:cubicBezTo>
                    <a:pt x="92924" y="71678"/>
                    <a:pt x="95231" y="66935"/>
                    <a:pt x="96388" y="71678"/>
                  </a:cubicBezTo>
                  <a:cubicBezTo>
                    <a:pt x="96388" y="71678"/>
                    <a:pt x="96388" y="72860"/>
                    <a:pt x="96388" y="74047"/>
                  </a:cubicBezTo>
                  <a:cubicBezTo>
                    <a:pt x="96388" y="75234"/>
                    <a:pt x="95231" y="75234"/>
                    <a:pt x="94080" y="76421"/>
                  </a:cubicBezTo>
                  <a:cubicBezTo>
                    <a:pt x="94080" y="77603"/>
                    <a:pt x="95231" y="77603"/>
                    <a:pt x="95231" y="77603"/>
                  </a:cubicBezTo>
                  <a:cubicBezTo>
                    <a:pt x="94080" y="79977"/>
                    <a:pt x="92924" y="78790"/>
                    <a:pt x="91767" y="78790"/>
                  </a:cubicBezTo>
                  <a:cubicBezTo>
                    <a:pt x="87146" y="78790"/>
                    <a:pt x="89459" y="79977"/>
                    <a:pt x="89459" y="82351"/>
                  </a:cubicBezTo>
                  <a:cubicBezTo>
                    <a:pt x="89459" y="83533"/>
                    <a:pt x="88302" y="84720"/>
                    <a:pt x="87146" y="85907"/>
                  </a:cubicBezTo>
                  <a:cubicBezTo>
                    <a:pt x="87146" y="87095"/>
                    <a:pt x="87146" y="88276"/>
                    <a:pt x="87146" y="88276"/>
                  </a:cubicBezTo>
                  <a:cubicBezTo>
                    <a:pt x="87146" y="88276"/>
                    <a:pt x="85995" y="88276"/>
                    <a:pt x="85995" y="88276"/>
                  </a:cubicBezTo>
                  <a:cubicBezTo>
                    <a:pt x="85995" y="89463"/>
                    <a:pt x="84838" y="90650"/>
                    <a:pt x="83681" y="90650"/>
                  </a:cubicBezTo>
                  <a:cubicBezTo>
                    <a:pt x="83681" y="90650"/>
                    <a:pt x="83681" y="91838"/>
                    <a:pt x="82524" y="91838"/>
                  </a:cubicBezTo>
                  <a:cubicBezTo>
                    <a:pt x="82524" y="91838"/>
                    <a:pt x="81373" y="90650"/>
                    <a:pt x="81373" y="90650"/>
                  </a:cubicBezTo>
                  <a:cubicBezTo>
                    <a:pt x="80217" y="90650"/>
                    <a:pt x="80217" y="90650"/>
                    <a:pt x="79060" y="91838"/>
                  </a:cubicBezTo>
                  <a:cubicBezTo>
                    <a:pt x="77909" y="93019"/>
                    <a:pt x="75595" y="95394"/>
                    <a:pt x="75595" y="96581"/>
                  </a:cubicBezTo>
                  <a:cubicBezTo>
                    <a:pt x="75595" y="96581"/>
                    <a:pt x="76752" y="96581"/>
                    <a:pt x="76752" y="97762"/>
                  </a:cubicBezTo>
                  <a:cubicBezTo>
                    <a:pt x="76752" y="98950"/>
                    <a:pt x="76752" y="100137"/>
                    <a:pt x="75595" y="101324"/>
                  </a:cubicBezTo>
                  <a:cubicBezTo>
                    <a:pt x="74439" y="100137"/>
                    <a:pt x="74439" y="101324"/>
                    <a:pt x="73288" y="100137"/>
                  </a:cubicBezTo>
                  <a:cubicBezTo>
                    <a:pt x="73288" y="100137"/>
                    <a:pt x="73288" y="100137"/>
                    <a:pt x="73288" y="100137"/>
                  </a:cubicBezTo>
                  <a:cubicBezTo>
                    <a:pt x="72131" y="98950"/>
                    <a:pt x="70974" y="96581"/>
                    <a:pt x="70974" y="95394"/>
                  </a:cubicBezTo>
                  <a:cubicBezTo>
                    <a:pt x="70974" y="94206"/>
                    <a:pt x="70974" y="93019"/>
                    <a:pt x="69823" y="93019"/>
                  </a:cubicBezTo>
                  <a:cubicBezTo>
                    <a:pt x="69823" y="93019"/>
                    <a:pt x="69823" y="93019"/>
                    <a:pt x="68666" y="93019"/>
                  </a:cubicBezTo>
                  <a:cubicBezTo>
                    <a:pt x="68666" y="91838"/>
                    <a:pt x="68666" y="91838"/>
                    <a:pt x="67510" y="90650"/>
                  </a:cubicBezTo>
                  <a:cubicBezTo>
                    <a:pt x="67510" y="90650"/>
                    <a:pt x="66353" y="90650"/>
                    <a:pt x="66353" y="90650"/>
                  </a:cubicBezTo>
                  <a:cubicBezTo>
                    <a:pt x="66353" y="89463"/>
                    <a:pt x="66353" y="89463"/>
                    <a:pt x="66353" y="88276"/>
                  </a:cubicBezTo>
                  <a:cubicBezTo>
                    <a:pt x="66353" y="88276"/>
                    <a:pt x="66353" y="87095"/>
                    <a:pt x="65202" y="87095"/>
                  </a:cubicBezTo>
                  <a:cubicBezTo>
                    <a:pt x="64045" y="87095"/>
                    <a:pt x="62888" y="88276"/>
                    <a:pt x="62888" y="89463"/>
                  </a:cubicBezTo>
                  <a:cubicBezTo>
                    <a:pt x="62888" y="89463"/>
                    <a:pt x="64045" y="91838"/>
                    <a:pt x="64045" y="91838"/>
                  </a:cubicBezTo>
                  <a:cubicBezTo>
                    <a:pt x="64045" y="91838"/>
                    <a:pt x="60581" y="94206"/>
                    <a:pt x="60581" y="94206"/>
                  </a:cubicBezTo>
                  <a:cubicBezTo>
                    <a:pt x="61737" y="95394"/>
                    <a:pt x="60581" y="95394"/>
                    <a:pt x="60581" y="95394"/>
                  </a:cubicBezTo>
                  <a:cubicBezTo>
                    <a:pt x="60581" y="96581"/>
                    <a:pt x="58267" y="97762"/>
                    <a:pt x="58267" y="97762"/>
                  </a:cubicBezTo>
                  <a:cubicBezTo>
                    <a:pt x="57116" y="98950"/>
                    <a:pt x="54803" y="98950"/>
                    <a:pt x="53652" y="100137"/>
                  </a:cubicBezTo>
                  <a:cubicBezTo>
                    <a:pt x="50182" y="100137"/>
                    <a:pt x="51338" y="98950"/>
                    <a:pt x="51338" y="101324"/>
                  </a:cubicBezTo>
                  <a:cubicBezTo>
                    <a:pt x="50182" y="102511"/>
                    <a:pt x="50182" y="103693"/>
                    <a:pt x="47874" y="103693"/>
                  </a:cubicBezTo>
                  <a:cubicBezTo>
                    <a:pt x="46717" y="104880"/>
                    <a:pt x="46717" y="103693"/>
                    <a:pt x="45566" y="103693"/>
                  </a:cubicBezTo>
                  <a:cubicBezTo>
                    <a:pt x="45566" y="103693"/>
                    <a:pt x="45566" y="103693"/>
                    <a:pt x="44409" y="103693"/>
                  </a:cubicBezTo>
                  <a:cubicBezTo>
                    <a:pt x="44409" y="103693"/>
                    <a:pt x="44409" y="104880"/>
                    <a:pt x="44409" y="104880"/>
                  </a:cubicBezTo>
                  <a:cubicBezTo>
                    <a:pt x="43253" y="104880"/>
                    <a:pt x="43253" y="104880"/>
                    <a:pt x="42096" y="104880"/>
                  </a:cubicBezTo>
                  <a:cubicBezTo>
                    <a:pt x="42096" y="104880"/>
                    <a:pt x="40945" y="106067"/>
                    <a:pt x="40945" y="106067"/>
                  </a:cubicBezTo>
                  <a:cubicBezTo>
                    <a:pt x="39788" y="106067"/>
                    <a:pt x="39788" y="106067"/>
                    <a:pt x="38631" y="107254"/>
                  </a:cubicBezTo>
                  <a:cubicBezTo>
                    <a:pt x="37480" y="107254"/>
                    <a:pt x="35167" y="107254"/>
                    <a:pt x="35167" y="109623"/>
                  </a:cubicBezTo>
                  <a:cubicBezTo>
                    <a:pt x="34010" y="109623"/>
                    <a:pt x="35167" y="111997"/>
                    <a:pt x="34010" y="113179"/>
                  </a:cubicBezTo>
                  <a:cubicBezTo>
                    <a:pt x="32859" y="113179"/>
                    <a:pt x="32859" y="110810"/>
                    <a:pt x="30546" y="111997"/>
                  </a:cubicBezTo>
                  <a:cubicBezTo>
                    <a:pt x="29394" y="111997"/>
                    <a:pt x="30546" y="113179"/>
                    <a:pt x="30546" y="114366"/>
                  </a:cubicBezTo>
                  <a:cubicBezTo>
                    <a:pt x="30546" y="114366"/>
                    <a:pt x="31702" y="116740"/>
                    <a:pt x="31702" y="117922"/>
                  </a:cubicBezTo>
                  <a:cubicBezTo>
                    <a:pt x="30546" y="119109"/>
                    <a:pt x="29394" y="119109"/>
                    <a:pt x="28238" y="119109"/>
                  </a:cubicBezTo>
                  <a:cubicBezTo>
                    <a:pt x="28238" y="119109"/>
                    <a:pt x="25924" y="117922"/>
                    <a:pt x="27081" y="117922"/>
                  </a:cubicBezTo>
                  <a:cubicBezTo>
                    <a:pt x="27081" y="117922"/>
                    <a:pt x="24773" y="117922"/>
                    <a:pt x="25924" y="117922"/>
                  </a:cubicBezTo>
                  <a:cubicBezTo>
                    <a:pt x="25924" y="117922"/>
                    <a:pt x="24773" y="117922"/>
                    <a:pt x="24773" y="116740"/>
                  </a:cubicBezTo>
                  <a:cubicBezTo>
                    <a:pt x="23617" y="116740"/>
                    <a:pt x="22460" y="117922"/>
                    <a:pt x="22460" y="117922"/>
                  </a:cubicBezTo>
                  <a:cubicBezTo>
                    <a:pt x="21309" y="117922"/>
                    <a:pt x="21309" y="119109"/>
                    <a:pt x="20152" y="119109"/>
                  </a:cubicBezTo>
                  <a:cubicBezTo>
                    <a:pt x="20152" y="119109"/>
                    <a:pt x="18995" y="117922"/>
                    <a:pt x="18995" y="117922"/>
                  </a:cubicBezTo>
                  <a:cubicBezTo>
                    <a:pt x="16688" y="116740"/>
                    <a:pt x="18995" y="119109"/>
                    <a:pt x="18995" y="119109"/>
                  </a:cubicBezTo>
                  <a:cubicBezTo>
                    <a:pt x="18995" y="120296"/>
                    <a:pt x="17839" y="120296"/>
                    <a:pt x="16688" y="119109"/>
                  </a:cubicBezTo>
                  <a:cubicBezTo>
                    <a:pt x="15531" y="117922"/>
                    <a:pt x="16688" y="116740"/>
                    <a:pt x="16688" y="115553"/>
                  </a:cubicBezTo>
                  <a:cubicBezTo>
                    <a:pt x="16688" y="114366"/>
                    <a:pt x="16688" y="114366"/>
                    <a:pt x="15531" y="113179"/>
                  </a:cubicBezTo>
                  <a:cubicBezTo>
                    <a:pt x="15531" y="111997"/>
                    <a:pt x="15531" y="111997"/>
                    <a:pt x="15531" y="111997"/>
                  </a:cubicBezTo>
                  <a:cubicBezTo>
                    <a:pt x="14374" y="111997"/>
                    <a:pt x="10910" y="111997"/>
                    <a:pt x="10910" y="109623"/>
                  </a:cubicBezTo>
                  <a:cubicBezTo>
                    <a:pt x="8602" y="109623"/>
                    <a:pt x="12066" y="107254"/>
                    <a:pt x="12066" y="106067"/>
                  </a:cubicBezTo>
                  <a:cubicBezTo>
                    <a:pt x="14374" y="103693"/>
                    <a:pt x="8602" y="104880"/>
                    <a:pt x="9753" y="102511"/>
                  </a:cubicBezTo>
                  <a:cubicBezTo>
                    <a:pt x="9753" y="101324"/>
                    <a:pt x="8602" y="100137"/>
                    <a:pt x="7445" y="98950"/>
                  </a:cubicBezTo>
                  <a:cubicBezTo>
                    <a:pt x="6288" y="98950"/>
                    <a:pt x="6288" y="100137"/>
                    <a:pt x="5137" y="98950"/>
                  </a:cubicBezTo>
                  <a:cubicBezTo>
                    <a:pt x="5137" y="98950"/>
                    <a:pt x="5137" y="98950"/>
                    <a:pt x="5137" y="97762"/>
                  </a:cubicBezTo>
                  <a:cubicBezTo>
                    <a:pt x="5137" y="97762"/>
                    <a:pt x="3981" y="96581"/>
                    <a:pt x="3981" y="95394"/>
                  </a:cubicBezTo>
                  <a:cubicBezTo>
                    <a:pt x="5137" y="95394"/>
                    <a:pt x="5137" y="93019"/>
                    <a:pt x="5137" y="91838"/>
                  </a:cubicBezTo>
                  <a:cubicBezTo>
                    <a:pt x="6288" y="91838"/>
                    <a:pt x="6288" y="91838"/>
                    <a:pt x="7445" y="90650"/>
                  </a:cubicBezTo>
                  <a:cubicBezTo>
                    <a:pt x="6288" y="90650"/>
                    <a:pt x="6288" y="88276"/>
                    <a:pt x="7445" y="89463"/>
                  </a:cubicBezTo>
                  <a:cubicBezTo>
                    <a:pt x="6288" y="88276"/>
                    <a:pt x="5137" y="88276"/>
                    <a:pt x="5137" y="87095"/>
                  </a:cubicBezTo>
                  <a:cubicBezTo>
                    <a:pt x="5137" y="87095"/>
                    <a:pt x="5137" y="85907"/>
                    <a:pt x="5137" y="85907"/>
                  </a:cubicBezTo>
                  <a:cubicBezTo>
                    <a:pt x="3981" y="84720"/>
                    <a:pt x="1667" y="84720"/>
                    <a:pt x="516" y="85907"/>
                  </a:cubicBezTo>
                  <a:cubicBezTo>
                    <a:pt x="516" y="84720"/>
                    <a:pt x="-640" y="82351"/>
                    <a:pt x="516" y="81164"/>
                  </a:cubicBezTo>
                  <a:cubicBezTo>
                    <a:pt x="1667" y="79977"/>
                    <a:pt x="1667" y="82351"/>
                    <a:pt x="2824" y="81164"/>
                  </a:cubicBezTo>
                  <a:cubicBezTo>
                    <a:pt x="3981" y="81164"/>
                    <a:pt x="3981" y="79977"/>
                    <a:pt x="3981" y="79977"/>
                  </a:cubicBezTo>
                  <a:cubicBezTo>
                    <a:pt x="5137" y="78790"/>
                    <a:pt x="6288" y="77603"/>
                    <a:pt x="7445" y="77603"/>
                  </a:cubicBezTo>
                  <a:cubicBezTo>
                    <a:pt x="8602" y="76421"/>
                    <a:pt x="10910" y="76421"/>
                    <a:pt x="8602" y="75234"/>
                  </a:cubicBezTo>
                  <a:cubicBezTo>
                    <a:pt x="9753" y="75234"/>
                    <a:pt x="9753" y="74047"/>
                    <a:pt x="9753" y="74047"/>
                  </a:cubicBezTo>
                  <a:cubicBezTo>
                    <a:pt x="8602" y="72860"/>
                    <a:pt x="6288" y="76421"/>
                    <a:pt x="6288" y="72860"/>
                  </a:cubicBezTo>
                  <a:cubicBezTo>
                    <a:pt x="6288" y="70491"/>
                    <a:pt x="8602" y="68117"/>
                    <a:pt x="9753" y="66935"/>
                  </a:cubicBezTo>
                  <a:cubicBezTo>
                    <a:pt x="10910" y="65748"/>
                    <a:pt x="12066" y="64561"/>
                    <a:pt x="12066" y="63373"/>
                  </a:cubicBezTo>
                  <a:cubicBezTo>
                    <a:pt x="12066" y="62192"/>
                    <a:pt x="12066" y="59818"/>
                    <a:pt x="12066" y="58630"/>
                  </a:cubicBezTo>
                  <a:cubicBezTo>
                    <a:pt x="10910" y="55074"/>
                    <a:pt x="9753" y="53887"/>
                    <a:pt x="8602" y="52700"/>
                  </a:cubicBezTo>
                  <a:cubicBezTo>
                    <a:pt x="7445" y="51518"/>
                    <a:pt x="7445" y="51518"/>
                    <a:pt x="7445" y="50331"/>
                  </a:cubicBezTo>
                  <a:cubicBezTo>
                    <a:pt x="7445" y="49144"/>
                    <a:pt x="8602" y="49144"/>
                    <a:pt x="7445" y="47957"/>
                  </a:cubicBezTo>
                  <a:cubicBezTo>
                    <a:pt x="6288" y="47957"/>
                    <a:pt x="5137" y="47957"/>
                    <a:pt x="5137" y="46775"/>
                  </a:cubicBezTo>
                  <a:cubicBezTo>
                    <a:pt x="5137" y="45588"/>
                    <a:pt x="6288" y="45588"/>
                    <a:pt x="5137" y="44401"/>
                  </a:cubicBezTo>
                  <a:cubicBezTo>
                    <a:pt x="3981" y="44401"/>
                    <a:pt x="2824" y="44401"/>
                    <a:pt x="2824" y="44401"/>
                  </a:cubicBezTo>
                  <a:cubicBezTo>
                    <a:pt x="2824" y="43214"/>
                    <a:pt x="3981" y="43214"/>
                    <a:pt x="3981" y="42032"/>
                  </a:cubicBezTo>
                  <a:cubicBezTo>
                    <a:pt x="3981" y="38471"/>
                    <a:pt x="1667" y="39658"/>
                    <a:pt x="5137" y="38471"/>
                  </a:cubicBezTo>
                  <a:cubicBezTo>
                    <a:pt x="7445" y="37284"/>
                    <a:pt x="7445" y="37284"/>
                    <a:pt x="9753" y="37284"/>
                  </a:cubicBezTo>
                  <a:cubicBezTo>
                    <a:pt x="9753" y="37284"/>
                    <a:pt x="8602" y="36102"/>
                    <a:pt x="7445" y="34915"/>
                  </a:cubicBezTo>
                  <a:cubicBezTo>
                    <a:pt x="8602" y="34915"/>
                    <a:pt x="12066" y="36102"/>
                    <a:pt x="13223" y="36102"/>
                  </a:cubicBezTo>
                  <a:cubicBezTo>
                    <a:pt x="14374" y="37284"/>
                    <a:pt x="16688" y="37284"/>
                    <a:pt x="16688" y="38471"/>
                  </a:cubicBezTo>
                  <a:cubicBezTo>
                    <a:pt x="17839" y="38471"/>
                    <a:pt x="17839" y="38471"/>
                    <a:pt x="17839" y="37284"/>
                  </a:cubicBezTo>
                  <a:cubicBezTo>
                    <a:pt x="20152" y="37284"/>
                    <a:pt x="20152" y="37284"/>
                    <a:pt x="22460" y="36102"/>
                  </a:cubicBezTo>
                  <a:cubicBezTo>
                    <a:pt x="24773" y="34915"/>
                    <a:pt x="28238" y="34915"/>
                    <a:pt x="29394" y="33728"/>
                  </a:cubicBezTo>
                  <a:cubicBezTo>
                    <a:pt x="30546" y="33728"/>
                    <a:pt x="31702" y="31359"/>
                    <a:pt x="31702" y="30172"/>
                  </a:cubicBezTo>
                  <a:cubicBezTo>
                    <a:pt x="31702" y="28985"/>
                    <a:pt x="29394" y="28985"/>
                    <a:pt x="28238" y="27797"/>
                  </a:cubicBezTo>
                  <a:cubicBezTo>
                    <a:pt x="27081" y="26616"/>
                    <a:pt x="27081" y="26616"/>
                    <a:pt x="28238" y="25429"/>
                  </a:cubicBezTo>
                  <a:cubicBezTo>
                    <a:pt x="29394" y="24241"/>
                    <a:pt x="29394" y="23054"/>
                    <a:pt x="30546" y="23054"/>
                  </a:cubicBezTo>
                  <a:cubicBezTo>
                    <a:pt x="32859" y="21873"/>
                    <a:pt x="31702" y="23054"/>
                    <a:pt x="34010" y="21873"/>
                  </a:cubicBezTo>
                  <a:cubicBezTo>
                    <a:pt x="34010" y="20685"/>
                    <a:pt x="35167" y="20685"/>
                    <a:pt x="35167" y="19498"/>
                  </a:cubicBezTo>
                  <a:cubicBezTo>
                    <a:pt x="36323" y="19498"/>
                    <a:pt x="38631" y="15942"/>
                    <a:pt x="38631" y="15942"/>
                  </a:cubicBezTo>
                  <a:cubicBezTo>
                    <a:pt x="39788" y="15942"/>
                    <a:pt x="40945" y="14755"/>
                    <a:pt x="42096" y="14755"/>
                  </a:cubicBezTo>
                  <a:cubicBezTo>
                    <a:pt x="43253" y="14755"/>
                    <a:pt x="44409" y="14755"/>
                    <a:pt x="46717" y="14755"/>
                  </a:cubicBezTo>
                  <a:cubicBezTo>
                    <a:pt x="47874" y="13568"/>
                    <a:pt x="50182" y="12381"/>
                    <a:pt x="51338" y="12381"/>
                  </a:cubicBezTo>
                  <a:cubicBezTo>
                    <a:pt x="52495" y="11199"/>
                    <a:pt x="52495" y="10012"/>
                    <a:pt x="53652" y="10012"/>
                  </a:cubicBezTo>
                  <a:cubicBezTo>
                    <a:pt x="54803" y="8825"/>
                    <a:pt x="55959" y="8825"/>
                    <a:pt x="55959" y="8825"/>
                  </a:cubicBezTo>
                  <a:cubicBezTo>
                    <a:pt x="57116" y="7638"/>
                    <a:pt x="57116" y="7638"/>
                    <a:pt x="58267" y="6456"/>
                  </a:cubicBezTo>
                  <a:cubicBezTo>
                    <a:pt x="58267" y="5269"/>
                    <a:pt x="57116" y="2895"/>
                    <a:pt x="58267" y="2895"/>
                  </a:cubicBezTo>
                  <a:cubicBezTo>
                    <a:pt x="58267" y="2895"/>
                    <a:pt x="60581" y="2895"/>
                    <a:pt x="60581" y="4082"/>
                  </a:cubicBezTo>
                  <a:cubicBezTo>
                    <a:pt x="61737" y="4082"/>
                    <a:pt x="60581" y="5269"/>
                    <a:pt x="61737" y="6456"/>
                  </a:cubicBezTo>
                  <a:cubicBezTo>
                    <a:pt x="61737" y="6456"/>
                    <a:pt x="64045" y="7638"/>
                    <a:pt x="65202" y="7638"/>
                  </a:cubicBezTo>
                  <a:cubicBezTo>
                    <a:pt x="66353" y="8825"/>
                    <a:pt x="65202" y="7638"/>
                    <a:pt x="67510" y="8825"/>
                  </a:cubicBezTo>
                  <a:cubicBezTo>
                    <a:pt x="68666" y="8825"/>
                    <a:pt x="70974" y="8825"/>
                    <a:pt x="69823" y="11199"/>
                  </a:cubicBezTo>
                  <a:cubicBezTo>
                    <a:pt x="69823" y="12381"/>
                    <a:pt x="68666" y="11199"/>
                    <a:pt x="68666" y="12381"/>
                  </a:cubicBezTo>
                  <a:cubicBezTo>
                    <a:pt x="68666" y="12381"/>
                    <a:pt x="69823" y="13568"/>
                    <a:pt x="69823" y="13568"/>
                  </a:cubicBezTo>
                  <a:cubicBezTo>
                    <a:pt x="68666" y="14755"/>
                    <a:pt x="68666" y="15942"/>
                    <a:pt x="68666" y="17124"/>
                  </a:cubicBezTo>
                  <a:cubicBezTo>
                    <a:pt x="68666" y="18311"/>
                    <a:pt x="67510" y="18311"/>
                    <a:pt x="69823" y="18311"/>
                  </a:cubicBezTo>
                  <a:cubicBezTo>
                    <a:pt x="70974" y="19498"/>
                    <a:pt x="70974" y="18311"/>
                    <a:pt x="72131" y="20685"/>
                  </a:cubicBezTo>
                  <a:cubicBezTo>
                    <a:pt x="72131" y="23054"/>
                    <a:pt x="69823" y="21873"/>
                    <a:pt x="68666" y="23054"/>
                  </a:cubicBezTo>
                  <a:cubicBezTo>
                    <a:pt x="67510" y="24241"/>
                    <a:pt x="68666" y="26616"/>
                    <a:pt x="69823" y="26616"/>
                  </a:cubicBezTo>
                  <a:cubicBezTo>
                    <a:pt x="70974" y="26616"/>
                    <a:pt x="70974" y="26616"/>
                    <a:pt x="72131" y="25429"/>
                  </a:cubicBezTo>
                  <a:cubicBezTo>
                    <a:pt x="73288" y="24241"/>
                    <a:pt x="74439" y="25429"/>
                    <a:pt x="75595" y="25429"/>
                  </a:cubicBezTo>
                  <a:cubicBezTo>
                    <a:pt x="77909" y="25429"/>
                    <a:pt x="77909" y="21873"/>
                    <a:pt x="80217" y="21873"/>
                  </a:cubicBezTo>
                  <a:cubicBezTo>
                    <a:pt x="81373" y="21873"/>
                    <a:pt x="83681" y="23054"/>
                    <a:pt x="84838" y="23054"/>
                  </a:cubicBezTo>
                  <a:cubicBezTo>
                    <a:pt x="84838" y="23054"/>
                    <a:pt x="87146" y="20685"/>
                    <a:pt x="87146" y="20685"/>
                  </a:cubicBezTo>
                  <a:cubicBezTo>
                    <a:pt x="88302" y="18311"/>
                    <a:pt x="87146" y="19498"/>
                    <a:pt x="87146" y="17124"/>
                  </a:cubicBezTo>
                  <a:cubicBezTo>
                    <a:pt x="85995" y="14755"/>
                    <a:pt x="87146" y="11199"/>
                    <a:pt x="85995" y="8825"/>
                  </a:cubicBezTo>
                  <a:cubicBezTo>
                    <a:pt x="84838" y="7638"/>
                    <a:pt x="83681" y="7638"/>
                    <a:pt x="82524" y="6456"/>
                  </a:cubicBezTo>
                  <a:cubicBezTo>
                    <a:pt x="81373" y="6456"/>
                    <a:pt x="81373" y="5269"/>
                    <a:pt x="81373" y="4082"/>
                  </a:cubicBezTo>
                  <a:cubicBezTo>
                    <a:pt x="82524" y="4082"/>
                    <a:pt x="83681" y="5269"/>
                    <a:pt x="84838" y="4082"/>
                  </a:cubicBezTo>
                  <a:cubicBezTo>
                    <a:pt x="87146" y="4082"/>
                    <a:pt x="85995" y="2895"/>
                    <a:pt x="87146" y="1713"/>
                  </a:cubicBezTo>
                  <a:cubicBezTo>
                    <a:pt x="88302" y="526"/>
                    <a:pt x="89459" y="1713"/>
                    <a:pt x="90610" y="526"/>
                  </a:cubicBezTo>
                  <a:cubicBezTo>
                    <a:pt x="91767" y="526"/>
                    <a:pt x="92924" y="-660"/>
                    <a:pt x="94080" y="526"/>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76" name="Shape 2676"/>
            <p:cNvSpPr/>
            <p:nvPr/>
          </p:nvSpPr>
          <p:spPr>
            <a:xfrm>
              <a:off x="3144549" y="417935"/>
              <a:ext cx="2510613" cy="1778118"/>
            </a:xfrm>
            <a:custGeom>
              <a:avLst/>
              <a:gdLst/>
              <a:ahLst/>
              <a:cxnLst/>
              <a:rect l="0" t="0" r="0" b="0"/>
              <a:pathLst>
                <a:path w="120000" h="120000" extrusionOk="0">
                  <a:moveTo>
                    <a:pt x="25322" y="54895"/>
                  </a:moveTo>
                  <a:cubicBezTo>
                    <a:pt x="26422" y="54895"/>
                    <a:pt x="26422" y="54895"/>
                    <a:pt x="26422" y="53344"/>
                  </a:cubicBezTo>
                  <a:cubicBezTo>
                    <a:pt x="27522" y="53344"/>
                    <a:pt x="27522" y="54895"/>
                    <a:pt x="27522" y="56445"/>
                  </a:cubicBezTo>
                  <a:cubicBezTo>
                    <a:pt x="28622" y="54895"/>
                    <a:pt x="29722" y="50243"/>
                    <a:pt x="27522" y="50243"/>
                  </a:cubicBezTo>
                  <a:cubicBezTo>
                    <a:pt x="26422" y="50243"/>
                    <a:pt x="23116" y="54895"/>
                    <a:pt x="25322" y="54895"/>
                  </a:cubicBezTo>
                  <a:close/>
                  <a:moveTo>
                    <a:pt x="29722" y="48698"/>
                  </a:moveTo>
                  <a:cubicBezTo>
                    <a:pt x="30827" y="47148"/>
                    <a:pt x="31927" y="45597"/>
                    <a:pt x="31927" y="44047"/>
                  </a:cubicBezTo>
                  <a:cubicBezTo>
                    <a:pt x="31927" y="45597"/>
                    <a:pt x="28622" y="45597"/>
                    <a:pt x="29722" y="48698"/>
                  </a:cubicBezTo>
                  <a:close/>
                  <a:moveTo>
                    <a:pt x="100183" y="40945"/>
                  </a:moveTo>
                  <a:cubicBezTo>
                    <a:pt x="101283" y="44047"/>
                    <a:pt x="102383" y="44047"/>
                    <a:pt x="102383" y="47148"/>
                  </a:cubicBezTo>
                  <a:cubicBezTo>
                    <a:pt x="101283" y="48698"/>
                    <a:pt x="100183" y="51794"/>
                    <a:pt x="101283" y="51794"/>
                  </a:cubicBezTo>
                  <a:cubicBezTo>
                    <a:pt x="102383" y="51794"/>
                    <a:pt x="103488" y="48698"/>
                    <a:pt x="103488" y="48698"/>
                  </a:cubicBezTo>
                  <a:cubicBezTo>
                    <a:pt x="104588" y="50243"/>
                    <a:pt x="103488" y="51794"/>
                    <a:pt x="103488" y="53344"/>
                  </a:cubicBezTo>
                  <a:cubicBezTo>
                    <a:pt x="105688" y="51794"/>
                    <a:pt x="104588" y="50243"/>
                    <a:pt x="105688" y="48698"/>
                  </a:cubicBezTo>
                  <a:cubicBezTo>
                    <a:pt x="106788" y="47148"/>
                    <a:pt x="107888" y="48698"/>
                    <a:pt x="107888" y="51794"/>
                  </a:cubicBezTo>
                  <a:cubicBezTo>
                    <a:pt x="110094" y="50243"/>
                    <a:pt x="108988" y="56445"/>
                    <a:pt x="108988" y="57996"/>
                  </a:cubicBezTo>
                  <a:cubicBezTo>
                    <a:pt x="108988" y="56445"/>
                    <a:pt x="107888" y="56445"/>
                    <a:pt x="108988" y="56445"/>
                  </a:cubicBezTo>
                  <a:cubicBezTo>
                    <a:pt x="107888" y="54895"/>
                    <a:pt x="106788" y="56445"/>
                    <a:pt x="106788" y="57996"/>
                  </a:cubicBezTo>
                  <a:cubicBezTo>
                    <a:pt x="106788" y="56445"/>
                    <a:pt x="106788" y="54895"/>
                    <a:pt x="106788" y="53344"/>
                  </a:cubicBezTo>
                  <a:cubicBezTo>
                    <a:pt x="106788" y="53344"/>
                    <a:pt x="105688" y="53344"/>
                    <a:pt x="104588" y="53344"/>
                  </a:cubicBezTo>
                  <a:cubicBezTo>
                    <a:pt x="104588" y="56445"/>
                    <a:pt x="106788" y="57996"/>
                    <a:pt x="105688" y="61097"/>
                  </a:cubicBezTo>
                  <a:cubicBezTo>
                    <a:pt x="105688" y="62647"/>
                    <a:pt x="103488" y="62647"/>
                    <a:pt x="102383" y="62647"/>
                  </a:cubicBezTo>
                  <a:cubicBezTo>
                    <a:pt x="103488" y="65748"/>
                    <a:pt x="106788" y="64198"/>
                    <a:pt x="108988" y="62647"/>
                  </a:cubicBezTo>
                  <a:cubicBezTo>
                    <a:pt x="108988" y="62647"/>
                    <a:pt x="108988" y="62647"/>
                    <a:pt x="110094" y="62647"/>
                  </a:cubicBezTo>
                  <a:cubicBezTo>
                    <a:pt x="110094" y="62647"/>
                    <a:pt x="110094" y="62647"/>
                    <a:pt x="111194" y="62647"/>
                  </a:cubicBezTo>
                  <a:cubicBezTo>
                    <a:pt x="112294" y="62647"/>
                    <a:pt x="113394" y="62647"/>
                    <a:pt x="114494" y="62647"/>
                  </a:cubicBezTo>
                  <a:cubicBezTo>
                    <a:pt x="114494" y="61097"/>
                    <a:pt x="114494" y="61097"/>
                    <a:pt x="113394" y="59546"/>
                  </a:cubicBezTo>
                  <a:cubicBezTo>
                    <a:pt x="116700" y="57996"/>
                    <a:pt x="108988" y="48698"/>
                    <a:pt x="107888" y="47148"/>
                  </a:cubicBezTo>
                  <a:cubicBezTo>
                    <a:pt x="106788" y="45597"/>
                    <a:pt x="104588" y="45597"/>
                    <a:pt x="103488" y="42496"/>
                  </a:cubicBezTo>
                  <a:cubicBezTo>
                    <a:pt x="102383" y="40945"/>
                    <a:pt x="101283" y="36294"/>
                    <a:pt x="100183" y="40945"/>
                  </a:cubicBezTo>
                  <a:close/>
                  <a:moveTo>
                    <a:pt x="120000" y="98298"/>
                  </a:moveTo>
                  <a:cubicBezTo>
                    <a:pt x="118900" y="95197"/>
                    <a:pt x="118900" y="93646"/>
                    <a:pt x="117800" y="92096"/>
                  </a:cubicBezTo>
                  <a:cubicBezTo>
                    <a:pt x="117800" y="89000"/>
                    <a:pt x="117800" y="87450"/>
                    <a:pt x="117800" y="84349"/>
                  </a:cubicBezTo>
                  <a:cubicBezTo>
                    <a:pt x="117800" y="82798"/>
                    <a:pt x="116700" y="79697"/>
                    <a:pt x="116700" y="78147"/>
                  </a:cubicBezTo>
                  <a:cubicBezTo>
                    <a:pt x="115594" y="75046"/>
                    <a:pt x="116700" y="75046"/>
                    <a:pt x="114494" y="75046"/>
                  </a:cubicBezTo>
                  <a:cubicBezTo>
                    <a:pt x="115594" y="73495"/>
                    <a:pt x="117800" y="71945"/>
                    <a:pt x="115594" y="70394"/>
                  </a:cubicBezTo>
                  <a:cubicBezTo>
                    <a:pt x="114494" y="70394"/>
                    <a:pt x="114494" y="71945"/>
                    <a:pt x="114494" y="71945"/>
                  </a:cubicBezTo>
                  <a:cubicBezTo>
                    <a:pt x="113394" y="71945"/>
                    <a:pt x="112294" y="71945"/>
                    <a:pt x="111194" y="71945"/>
                  </a:cubicBezTo>
                  <a:cubicBezTo>
                    <a:pt x="107888" y="71945"/>
                    <a:pt x="105688" y="67299"/>
                    <a:pt x="103488" y="64198"/>
                  </a:cubicBezTo>
                  <a:cubicBezTo>
                    <a:pt x="102383" y="62647"/>
                    <a:pt x="101283" y="64198"/>
                    <a:pt x="103488" y="61097"/>
                  </a:cubicBezTo>
                  <a:cubicBezTo>
                    <a:pt x="104588" y="59546"/>
                    <a:pt x="105688" y="59546"/>
                    <a:pt x="104588" y="56445"/>
                  </a:cubicBezTo>
                  <a:cubicBezTo>
                    <a:pt x="104588" y="56445"/>
                    <a:pt x="103488" y="56445"/>
                    <a:pt x="103488" y="56445"/>
                  </a:cubicBezTo>
                  <a:cubicBezTo>
                    <a:pt x="103488" y="56445"/>
                    <a:pt x="103488" y="54895"/>
                    <a:pt x="103488" y="54895"/>
                  </a:cubicBezTo>
                  <a:cubicBezTo>
                    <a:pt x="102383" y="53344"/>
                    <a:pt x="101283" y="51794"/>
                    <a:pt x="100183" y="50243"/>
                  </a:cubicBezTo>
                  <a:cubicBezTo>
                    <a:pt x="101283" y="50243"/>
                    <a:pt x="101283" y="47148"/>
                    <a:pt x="101283" y="45597"/>
                  </a:cubicBezTo>
                  <a:cubicBezTo>
                    <a:pt x="101283" y="44047"/>
                    <a:pt x="101283" y="44047"/>
                    <a:pt x="100183" y="44047"/>
                  </a:cubicBezTo>
                  <a:cubicBezTo>
                    <a:pt x="100183" y="42496"/>
                    <a:pt x="99083" y="40945"/>
                    <a:pt x="97983" y="40945"/>
                  </a:cubicBezTo>
                  <a:cubicBezTo>
                    <a:pt x="97983" y="40945"/>
                    <a:pt x="99083" y="39395"/>
                    <a:pt x="99083" y="39395"/>
                  </a:cubicBezTo>
                  <a:cubicBezTo>
                    <a:pt x="97983" y="39395"/>
                    <a:pt x="96883" y="40945"/>
                    <a:pt x="95777" y="40945"/>
                  </a:cubicBezTo>
                  <a:cubicBezTo>
                    <a:pt x="94677" y="42496"/>
                    <a:pt x="93577" y="42496"/>
                    <a:pt x="92477" y="42496"/>
                  </a:cubicBezTo>
                  <a:cubicBezTo>
                    <a:pt x="91377" y="44047"/>
                    <a:pt x="91377" y="44047"/>
                    <a:pt x="92477" y="45597"/>
                  </a:cubicBezTo>
                  <a:cubicBezTo>
                    <a:pt x="90277" y="45597"/>
                    <a:pt x="90277" y="40945"/>
                    <a:pt x="88072" y="40945"/>
                  </a:cubicBezTo>
                  <a:cubicBezTo>
                    <a:pt x="89172" y="40945"/>
                    <a:pt x="89172" y="40945"/>
                    <a:pt x="89172" y="39395"/>
                  </a:cubicBezTo>
                  <a:cubicBezTo>
                    <a:pt x="88072" y="39395"/>
                    <a:pt x="86972" y="40945"/>
                    <a:pt x="86972" y="39395"/>
                  </a:cubicBezTo>
                  <a:cubicBezTo>
                    <a:pt x="86972" y="39395"/>
                    <a:pt x="86972" y="39395"/>
                    <a:pt x="86972" y="39395"/>
                  </a:cubicBezTo>
                  <a:cubicBezTo>
                    <a:pt x="85872" y="37844"/>
                    <a:pt x="85872" y="36294"/>
                    <a:pt x="84772" y="34743"/>
                  </a:cubicBezTo>
                  <a:cubicBezTo>
                    <a:pt x="83672" y="33193"/>
                    <a:pt x="81466" y="33193"/>
                    <a:pt x="80366" y="33193"/>
                  </a:cubicBezTo>
                  <a:cubicBezTo>
                    <a:pt x="81466" y="33193"/>
                    <a:pt x="81466" y="33193"/>
                    <a:pt x="81466" y="31642"/>
                  </a:cubicBezTo>
                  <a:cubicBezTo>
                    <a:pt x="81466" y="31642"/>
                    <a:pt x="81466" y="31642"/>
                    <a:pt x="81466" y="31642"/>
                  </a:cubicBezTo>
                  <a:cubicBezTo>
                    <a:pt x="79266" y="33193"/>
                    <a:pt x="79266" y="28547"/>
                    <a:pt x="78166" y="26996"/>
                  </a:cubicBezTo>
                  <a:cubicBezTo>
                    <a:pt x="78166" y="25446"/>
                    <a:pt x="79266" y="25446"/>
                    <a:pt x="79266" y="23895"/>
                  </a:cubicBezTo>
                  <a:cubicBezTo>
                    <a:pt x="79266" y="23895"/>
                    <a:pt x="78166" y="23895"/>
                    <a:pt x="78166" y="22345"/>
                  </a:cubicBezTo>
                  <a:cubicBezTo>
                    <a:pt x="77066" y="22345"/>
                    <a:pt x="75961" y="20794"/>
                    <a:pt x="77066" y="19244"/>
                  </a:cubicBezTo>
                  <a:cubicBezTo>
                    <a:pt x="74861" y="17693"/>
                    <a:pt x="70461" y="30092"/>
                    <a:pt x="69355" y="22345"/>
                  </a:cubicBezTo>
                  <a:cubicBezTo>
                    <a:pt x="69355" y="23895"/>
                    <a:pt x="69355" y="23895"/>
                    <a:pt x="68255" y="23895"/>
                  </a:cubicBezTo>
                  <a:cubicBezTo>
                    <a:pt x="67155" y="23895"/>
                    <a:pt x="67155" y="23895"/>
                    <a:pt x="67155" y="22345"/>
                  </a:cubicBezTo>
                  <a:cubicBezTo>
                    <a:pt x="67155" y="23895"/>
                    <a:pt x="66055" y="23895"/>
                    <a:pt x="66055" y="23895"/>
                  </a:cubicBezTo>
                  <a:cubicBezTo>
                    <a:pt x="66055" y="22345"/>
                    <a:pt x="67155" y="22345"/>
                    <a:pt x="67155" y="20794"/>
                  </a:cubicBezTo>
                  <a:cubicBezTo>
                    <a:pt x="66055" y="20794"/>
                    <a:pt x="64955" y="26996"/>
                    <a:pt x="62750" y="23895"/>
                  </a:cubicBezTo>
                  <a:cubicBezTo>
                    <a:pt x="62750" y="23895"/>
                    <a:pt x="62750" y="23895"/>
                    <a:pt x="62750" y="23895"/>
                  </a:cubicBezTo>
                  <a:cubicBezTo>
                    <a:pt x="61650" y="23895"/>
                    <a:pt x="61650" y="23895"/>
                    <a:pt x="62750" y="25446"/>
                  </a:cubicBezTo>
                  <a:cubicBezTo>
                    <a:pt x="60550" y="26996"/>
                    <a:pt x="60550" y="26996"/>
                    <a:pt x="59450" y="30092"/>
                  </a:cubicBezTo>
                  <a:cubicBezTo>
                    <a:pt x="58350" y="30092"/>
                    <a:pt x="56144" y="33193"/>
                    <a:pt x="59450" y="33193"/>
                  </a:cubicBezTo>
                  <a:cubicBezTo>
                    <a:pt x="58350" y="34743"/>
                    <a:pt x="57250" y="33193"/>
                    <a:pt x="56144" y="31642"/>
                  </a:cubicBezTo>
                  <a:cubicBezTo>
                    <a:pt x="57250" y="31642"/>
                    <a:pt x="56144" y="30092"/>
                    <a:pt x="56144" y="28547"/>
                  </a:cubicBezTo>
                  <a:cubicBezTo>
                    <a:pt x="57250" y="28547"/>
                    <a:pt x="57250" y="26996"/>
                    <a:pt x="57250" y="25446"/>
                  </a:cubicBezTo>
                  <a:cubicBezTo>
                    <a:pt x="57250" y="26996"/>
                    <a:pt x="57250" y="26996"/>
                    <a:pt x="58350" y="26996"/>
                  </a:cubicBezTo>
                  <a:cubicBezTo>
                    <a:pt x="57250" y="23895"/>
                    <a:pt x="60550" y="22345"/>
                    <a:pt x="61650" y="23895"/>
                  </a:cubicBezTo>
                  <a:cubicBezTo>
                    <a:pt x="61650" y="22345"/>
                    <a:pt x="62750" y="22345"/>
                    <a:pt x="63855" y="23895"/>
                  </a:cubicBezTo>
                  <a:cubicBezTo>
                    <a:pt x="62750" y="22345"/>
                    <a:pt x="63855" y="22345"/>
                    <a:pt x="63855" y="22345"/>
                  </a:cubicBezTo>
                  <a:cubicBezTo>
                    <a:pt x="62750" y="22345"/>
                    <a:pt x="62750" y="20794"/>
                    <a:pt x="63855" y="22345"/>
                  </a:cubicBezTo>
                  <a:cubicBezTo>
                    <a:pt x="63855" y="20794"/>
                    <a:pt x="67155" y="20794"/>
                    <a:pt x="68255" y="20794"/>
                  </a:cubicBezTo>
                  <a:cubicBezTo>
                    <a:pt x="68255" y="20794"/>
                    <a:pt x="74861" y="22345"/>
                    <a:pt x="73761" y="19244"/>
                  </a:cubicBezTo>
                  <a:cubicBezTo>
                    <a:pt x="73761" y="19244"/>
                    <a:pt x="70461" y="17693"/>
                    <a:pt x="70461" y="17693"/>
                  </a:cubicBezTo>
                  <a:cubicBezTo>
                    <a:pt x="69355" y="17693"/>
                    <a:pt x="67155" y="17693"/>
                    <a:pt x="66055" y="17693"/>
                  </a:cubicBezTo>
                  <a:cubicBezTo>
                    <a:pt x="64955" y="17693"/>
                    <a:pt x="60550" y="19244"/>
                    <a:pt x="61650" y="16143"/>
                  </a:cubicBezTo>
                  <a:cubicBezTo>
                    <a:pt x="59450" y="16143"/>
                    <a:pt x="59450" y="20794"/>
                    <a:pt x="58350" y="22345"/>
                  </a:cubicBezTo>
                  <a:cubicBezTo>
                    <a:pt x="57250" y="23895"/>
                    <a:pt x="56144" y="26996"/>
                    <a:pt x="55044" y="30092"/>
                  </a:cubicBezTo>
                  <a:cubicBezTo>
                    <a:pt x="53944" y="31642"/>
                    <a:pt x="52844" y="31642"/>
                    <a:pt x="50644" y="33193"/>
                  </a:cubicBezTo>
                  <a:cubicBezTo>
                    <a:pt x="49538" y="34743"/>
                    <a:pt x="48438" y="37844"/>
                    <a:pt x="47338" y="39395"/>
                  </a:cubicBezTo>
                  <a:cubicBezTo>
                    <a:pt x="48438" y="39395"/>
                    <a:pt x="48438" y="39395"/>
                    <a:pt x="49538" y="39395"/>
                  </a:cubicBezTo>
                  <a:cubicBezTo>
                    <a:pt x="48438" y="42496"/>
                    <a:pt x="47338" y="42496"/>
                    <a:pt x="48438" y="45597"/>
                  </a:cubicBezTo>
                  <a:cubicBezTo>
                    <a:pt x="46238" y="44047"/>
                    <a:pt x="47338" y="40945"/>
                    <a:pt x="47338" y="37844"/>
                  </a:cubicBezTo>
                  <a:cubicBezTo>
                    <a:pt x="45138" y="40945"/>
                    <a:pt x="41833" y="40945"/>
                    <a:pt x="39633" y="40945"/>
                  </a:cubicBezTo>
                  <a:cubicBezTo>
                    <a:pt x="37433" y="40945"/>
                    <a:pt x="35227" y="39395"/>
                    <a:pt x="34127" y="42496"/>
                  </a:cubicBezTo>
                  <a:cubicBezTo>
                    <a:pt x="33027" y="44047"/>
                    <a:pt x="31927" y="51794"/>
                    <a:pt x="29722" y="50243"/>
                  </a:cubicBezTo>
                  <a:cubicBezTo>
                    <a:pt x="29722" y="50243"/>
                    <a:pt x="27522" y="59546"/>
                    <a:pt x="27522" y="59546"/>
                  </a:cubicBezTo>
                  <a:cubicBezTo>
                    <a:pt x="26422" y="59546"/>
                    <a:pt x="26422" y="57996"/>
                    <a:pt x="25322" y="57996"/>
                  </a:cubicBezTo>
                  <a:cubicBezTo>
                    <a:pt x="25322" y="57996"/>
                    <a:pt x="24222" y="56445"/>
                    <a:pt x="24222" y="56445"/>
                  </a:cubicBezTo>
                  <a:cubicBezTo>
                    <a:pt x="23116" y="56445"/>
                    <a:pt x="24222" y="56445"/>
                    <a:pt x="23116" y="56445"/>
                  </a:cubicBezTo>
                  <a:cubicBezTo>
                    <a:pt x="23116" y="56445"/>
                    <a:pt x="23116" y="56445"/>
                    <a:pt x="22016" y="57996"/>
                  </a:cubicBezTo>
                  <a:cubicBezTo>
                    <a:pt x="20916" y="57996"/>
                    <a:pt x="20916" y="56445"/>
                    <a:pt x="20916" y="56445"/>
                  </a:cubicBezTo>
                  <a:cubicBezTo>
                    <a:pt x="20916" y="56445"/>
                    <a:pt x="19816" y="54895"/>
                    <a:pt x="19816" y="53344"/>
                  </a:cubicBezTo>
                  <a:cubicBezTo>
                    <a:pt x="20916" y="54895"/>
                    <a:pt x="17616" y="51794"/>
                    <a:pt x="18716" y="51794"/>
                  </a:cubicBezTo>
                  <a:cubicBezTo>
                    <a:pt x="17616" y="50243"/>
                    <a:pt x="15411" y="51794"/>
                    <a:pt x="13211" y="53344"/>
                  </a:cubicBezTo>
                  <a:cubicBezTo>
                    <a:pt x="13211" y="53344"/>
                    <a:pt x="11011" y="54895"/>
                    <a:pt x="9905" y="56445"/>
                  </a:cubicBezTo>
                  <a:cubicBezTo>
                    <a:pt x="9905" y="57996"/>
                    <a:pt x="9905" y="59546"/>
                    <a:pt x="12111" y="59546"/>
                  </a:cubicBezTo>
                  <a:cubicBezTo>
                    <a:pt x="11011" y="61097"/>
                    <a:pt x="9905" y="59546"/>
                    <a:pt x="9905" y="59546"/>
                  </a:cubicBezTo>
                  <a:cubicBezTo>
                    <a:pt x="9905" y="59546"/>
                    <a:pt x="9905" y="59546"/>
                    <a:pt x="8805" y="59546"/>
                  </a:cubicBezTo>
                  <a:cubicBezTo>
                    <a:pt x="8805" y="59546"/>
                    <a:pt x="7705" y="61097"/>
                    <a:pt x="6605" y="61097"/>
                  </a:cubicBezTo>
                  <a:cubicBezTo>
                    <a:pt x="5505" y="62647"/>
                    <a:pt x="5505" y="62647"/>
                    <a:pt x="5505" y="65748"/>
                  </a:cubicBezTo>
                  <a:cubicBezTo>
                    <a:pt x="5505" y="65748"/>
                    <a:pt x="5505" y="67299"/>
                    <a:pt x="5505" y="67299"/>
                  </a:cubicBezTo>
                  <a:cubicBezTo>
                    <a:pt x="5505" y="68849"/>
                    <a:pt x="5505" y="70394"/>
                    <a:pt x="5505" y="71945"/>
                  </a:cubicBezTo>
                  <a:cubicBezTo>
                    <a:pt x="5505" y="71945"/>
                    <a:pt x="6605" y="73495"/>
                    <a:pt x="7705" y="73495"/>
                  </a:cubicBezTo>
                  <a:cubicBezTo>
                    <a:pt x="8805" y="75046"/>
                    <a:pt x="9905" y="75046"/>
                    <a:pt x="11011" y="76596"/>
                  </a:cubicBezTo>
                  <a:cubicBezTo>
                    <a:pt x="11011" y="76596"/>
                    <a:pt x="11011" y="78147"/>
                    <a:pt x="11011" y="79697"/>
                  </a:cubicBezTo>
                  <a:cubicBezTo>
                    <a:pt x="11011" y="81248"/>
                    <a:pt x="11011" y="81248"/>
                    <a:pt x="11011" y="82798"/>
                  </a:cubicBezTo>
                  <a:cubicBezTo>
                    <a:pt x="11011" y="82798"/>
                    <a:pt x="12111" y="84349"/>
                    <a:pt x="11011" y="85899"/>
                  </a:cubicBezTo>
                  <a:cubicBezTo>
                    <a:pt x="11011" y="85899"/>
                    <a:pt x="11011" y="85899"/>
                    <a:pt x="9905" y="85899"/>
                  </a:cubicBezTo>
                  <a:cubicBezTo>
                    <a:pt x="9905" y="85899"/>
                    <a:pt x="9905" y="85899"/>
                    <a:pt x="9905" y="85899"/>
                  </a:cubicBezTo>
                  <a:cubicBezTo>
                    <a:pt x="9905" y="85899"/>
                    <a:pt x="9905" y="85899"/>
                    <a:pt x="8805" y="85899"/>
                  </a:cubicBezTo>
                  <a:cubicBezTo>
                    <a:pt x="6605" y="84349"/>
                    <a:pt x="7705" y="87450"/>
                    <a:pt x="7705" y="89000"/>
                  </a:cubicBezTo>
                  <a:cubicBezTo>
                    <a:pt x="6605" y="90545"/>
                    <a:pt x="5505" y="90545"/>
                    <a:pt x="4405" y="92096"/>
                  </a:cubicBezTo>
                  <a:cubicBezTo>
                    <a:pt x="3300" y="92096"/>
                    <a:pt x="3300" y="93646"/>
                    <a:pt x="3300" y="93646"/>
                  </a:cubicBezTo>
                  <a:cubicBezTo>
                    <a:pt x="2200" y="95197"/>
                    <a:pt x="2200" y="93646"/>
                    <a:pt x="1100" y="96747"/>
                  </a:cubicBezTo>
                  <a:cubicBezTo>
                    <a:pt x="1100" y="98298"/>
                    <a:pt x="1100" y="98298"/>
                    <a:pt x="0" y="99848"/>
                  </a:cubicBezTo>
                  <a:cubicBezTo>
                    <a:pt x="2200" y="99848"/>
                    <a:pt x="3300" y="99848"/>
                    <a:pt x="4405" y="102949"/>
                  </a:cubicBezTo>
                  <a:cubicBezTo>
                    <a:pt x="4405" y="102949"/>
                    <a:pt x="4405" y="104500"/>
                    <a:pt x="5505" y="104500"/>
                  </a:cubicBezTo>
                  <a:cubicBezTo>
                    <a:pt x="5505" y="104500"/>
                    <a:pt x="6605" y="106050"/>
                    <a:pt x="6605" y="106050"/>
                  </a:cubicBezTo>
                  <a:cubicBezTo>
                    <a:pt x="7705" y="107601"/>
                    <a:pt x="8805" y="109151"/>
                    <a:pt x="11011" y="110696"/>
                  </a:cubicBezTo>
                  <a:cubicBezTo>
                    <a:pt x="12111" y="112247"/>
                    <a:pt x="14311" y="116898"/>
                    <a:pt x="15411" y="116898"/>
                  </a:cubicBezTo>
                  <a:cubicBezTo>
                    <a:pt x="16511" y="116898"/>
                    <a:pt x="16511" y="115348"/>
                    <a:pt x="17616" y="115348"/>
                  </a:cubicBezTo>
                  <a:cubicBezTo>
                    <a:pt x="18716" y="115348"/>
                    <a:pt x="18716" y="116898"/>
                    <a:pt x="18716" y="116898"/>
                  </a:cubicBezTo>
                  <a:cubicBezTo>
                    <a:pt x="19816" y="116898"/>
                    <a:pt x="19816" y="115348"/>
                    <a:pt x="19816" y="116898"/>
                  </a:cubicBezTo>
                  <a:cubicBezTo>
                    <a:pt x="20916" y="116898"/>
                    <a:pt x="20916" y="116898"/>
                    <a:pt x="20916" y="118449"/>
                  </a:cubicBezTo>
                  <a:cubicBezTo>
                    <a:pt x="22016" y="118449"/>
                    <a:pt x="22016" y="118449"/>
                    <a:pt x="23116" y="118449"/>
                  </a:cubicBezTo>
                  <a:cubicBezTo>
                    <a:pt x="23116" y="120000"/>
                    <a:pt x="24222" y="118449"/>
                    <a:pt x="25322" y="120000"/>
                  </a:cubicBezTo>
                  <a:cubicBezTo>
                    <a:pt x="25322" y="115348"/>
                    <a:pt x="28622" y="118449"/>
                    <a:pt x="29722" y="118449"/>
                  </a:cubicBezTo>
                  <a:cubicBezTo>
                    <a:pt x="30827" y="118449"/>
                    <a:pt x="29722" y="115348"/>
                    <a:pt x="29722" y="113797"/>
                  </a:cubicBezTo>
                  <a:cubicBezTo>
                    <a:pt x="29722" y="112247"/>
                    <a:pt x="29722" y="110696"/>
                    <a:pt x="31927" y="110696"/>
                  </a:cubicBezTo>
                  <a:cubicBezTo>
                    <a:pt x="34127" y="109151"/>
                    <a:pt x="36327" y="109151"/>
                    <a:pt x="36327" y="112247"/>
                  </a:cubicBezTo>
                  <a:cubicBezTo>
                    <a:pt x="37433" y="110696"/>
                    <a:pt x="38533" y="110696"/>
                    <a:pt x="39633" y="110696"/>
                  </a:cubicBezTo>
                  <a:cubicBezTo>
                    <a:pt x="39633" y="110696"/>
                    <a:pt x="39633" y="109151"/>
                    <a:pt x="38533" y="109151"/>
                  </a:cubicBezTo>
                  <a:cubicBezTo>
                    <a:pt x="40733" y="109151"/>
                    <a:pt x="40733" y="107601"/>
                    <a:pt x="42933" y="106050"/>
                  </a:cubicBezTo>
                  <a:cubicBezTo>
                    <a:pt x="42933" y="106050"/>
                    <a:pt x="44038" y="106050"/>
                    <a:pt x="44038" y="106050"/>
                  </a:cubicBezTo>
                  <a:cubicBezTo>
                    <a:pt x="45138" y="104500"/>
                    <a:pt x="45138" y="104500"/>
                    <a:pt x="46238" y="102949"/>
                  </a:cubicBezTo>
                  <a:cubicBezTo>
                    <a:pt x="46238" y="101399"/>
                    <a:pt x="47338" y="101399"/>
                    <a:pt x="48438" y="99848"/>
                  </a:cubicBezTo>
                  <a:cubicBezTo>
                    <a:pt x="47338" y="101399"/>
                    <a:pt x="50644" y="101399"/>
                    <a:pt x="49538" y="99848"/>
                  </a:cubicBezTo>
                  <a:cubicBezTo>
                    <a:pt x="50644" y="101399"/>
                    <a:pt x="50644" y="101399"/>
                    <a:pt x="51744" y="101399"/>
                  </a:cubicBezTo>
                  <a:cubicBezTo>
                    <a:pt x="51744" y="101399"/>
                    <a:pt x="52844" y="102949"/>
                    <a:pt x="52844" y="102949"/>
                  </a:cubicBezTo>
                  <a:cubicBezTo>
                    <a:pt x="53944" y="102949"/>
                    <a:pt x="55044" y="102949"/>
                    <a:pt x="55044" y="104500"/>
                  </a:cubicBezTo>
                  <a:cubicBezTo>
                    <a:pt x="56144" y="106050"/>
                    <a:pt x="57250" y="107601"/>
                    <a:pt x="58350" y="107601"/>
                  </a:cubicBezTo>
                  <a:cubicBezTo>
                    <a:pt x="60550" y="109151"/>
                    <a:pt x="61650" y="107601"/>
                    <a:pt x="63855" y="109151"/>
                  </a:cubicBezTo>
                  <a:cubicBezTo>
                    <a:pt x="63855" y="109151"/>
                    <a:pt x="64955" y="109151"/>
                    <a:pt x="64955" y="109151"/>
                  </a:cubicBezTo>
                  <a:cubicBezTo>
                    <a:pt x="66055" y="110696"/>
                    <a:pt x="67155" y="110696"/>
                    <a:pt x="68255" y="110696"/>
                  </a:cubicBezTo>
                  <a:cubicBezTo>
                    <a:pt x="68255" y="110696"/>
                    <a:pt x="68255" y="112247"/>
                    <a:pt x="68255" y="112247"/>
                  </a:cubicBezTo>
                  <a:cubicBezTo>
                    <a:pt x="68255" y="113797"/>
                    <a:pt x="69355" y="112247"/>
                    <a:pt x="69355" y="113797"/>
                  </a:cubicBezTo>
                  <a:cubicBezTo>
                    <a:pt x="70461" y="113797"/>
                    <a:pt x="71561" y="113797"/>
                    <a:pt x="72661" y="113797"/>
                  </a:cubicBezTo>
                  <a:cubicBezTo>
                    <a:pt x="73761" y="113797"/>
                    <a:pt x="74861" y="113797"/>
                    <a:pt x="74861" y="113797"/>
                  </a:cubicBezTo>
                  <a:cubicBezTo>
                    <a:pt x="74861" y="113797"/>
                    <a:pt x="74861" y="113797"/>
                    <a:pt x="74861" y="113797"/>
                  </a:cubicBezTo>
                  <a:cubicBezTo>
                    <a:pt x="75961" y="115348"/>
                    <a:pt x="75961" y="115348"/>
                    <a:pt x="77066" y="113797"/>
                  </a:cubicBezTo>
                  <a:cubicBezTo>
                    <a:pt x="78166" y="112247"/>
                    <a:pt x="80366" y="107601"/>
                    <a:pt x="81466" y="109151"/>
                  </a:cubicBezTo>
                  <a:cubicBezTo>
                    <a:pt x="81466" y="109151"/>
                    <a:pt x="81466" y="110696"/>
                    <a:pt x="82566" y="110696"/>
                  </a:cubicBezTo>
                  <a:cubicBezTo>
                    <a:pt x="83672" y="110696"/>
                    <a:pt x="82566" y="110696"/>
                    <a:pt x="83672" y="109151"/>
                  </a:cubicBezTo>
                  <a:cubicBezTo>
                    <a:pt x="84772" y="107601"/>
                    <a:pt x="84772" y="106050"/>
                    <a:pt x="85872" y="106050"/>
                  </a:cubicBezTo>
                  <a:cubicBezTo>
                    <a:pt x="88072" y="106050"/>
                    <a:pt x="89172" y="109151"/>
                    <a:pt x="91377" y="104500"/>
                  </a:cubicBezTo>
                  <a:cubicBezTo>
                    <a:pt x="92477" y="102949"/>
                    <a:pt x="92477" y="99848"/>
                    <a:pt x="93577" y="98298"/>
                  </a:cubicBezTo>
                  <a:cubicBezTo>
                    <a:pt x="94677" y="96747"/>
                    <a:pt x="94677" y="96747"/>
                    <a:pt x="95777" y="96747"/>
                  </a:cubicBezTo>
                  <a:cubicBezTo>
                    <a:pt x="96883" y="95197"/>
                    <a:pt x="96883" y="93646"/>
                    <a:pt x="99083" y="92096"/>
                  </a:cubicBezTo>
                  <a:cubicBezTo>
                    <a:pt x="99083" y="92096"/>
                    <a:pt x="101283" y="92096"/>
                    <a:pt x="102383" y="92096"/>
                  </a:cubicBezTo>
                  <a:cubicBezTo>
                    <a:pt x="102383" y="90545"/>
                    <a:pt x="101283" y="89000"/>
                    <a:pt x="101283" y="87450"/>
                  </a:cubicBezTo>
                  <a:cubicBezTo>
                    <a:pt x="102383" y="87450"/>
                    <a:pt x="103488" y="90545"/>
                    <a:pt x="104588" y="92096"/>
                  </a:cubicBezTo>
                  <a:cubicBezTo>
                    <a:pt x="104588" y="95197"/>
                    <a:pt x="105688" y="95197"/>
                    <a:pt x="107888" y="95197"/>
                  </a:cubicBezTo>
                  <a:cubicBezTo>
                    <a:pt x="108988" y="95197"/>
                    <a:pt x="110094" y="96747"/>
                    <a:pt x="110094" y="96747"/>
                  </a:cubicBezTo>
                  <a:cubicBezTo>
                    <a:pt x="111194" y="96747"/>
                    <a:pt x="111194" y="95197"/>
                    <a:pt x="112294" y="95197"/>
                  </a:cubicBezTo>
                  <a:cubicBezTo>
                    <a:pt x="112294" y="95197"/>
                    <a:pt x="115594" y="95197"/>
                    <a:pt x="114494" y="95197"/>
                  </a:cubicBezTo>
                  <a:cubicBezTo>
                    <a:pt x="115594" y="96747"/>
                    <a:pt x="115594" y="96747"/>
                    <a:pt x="115594" y="98298"/>
                  </a:cubicBezTo>
                  <a:cubicBezTo>
                    <a:pt x="115594" y="102949"/>
                    <a:pt x="113394" y="102949"/>
                    <a:pt x="112294" y="106050"/>
                  </a:cubicBezTo>
                  <a:cubicBezTo>
                    <a:pt x="110094" y="107601"/>
                    <a:pt x="112294" y="107601"/>
                    <a:pt x="113394" y="107601"/>
                  </a:cubicBezTo>
                  <a:cubicBezTo>
                    <a:pt x="116700" y="109151"/>
                    <a:pt x="115594" y="107601"/>
                    <a:pt x="117800" y="104500"/>
                  </a:cubicBezTo>
                  <a:cubicBezTo>
                    <a:pt x="120000" y="102949"/>
                    <a:pt x="120000" y="102949"/>
                    <a:pt x="120000" y="98298"/>
                  </a:cubicBezTo>
                  <a:close/>
                  <a:moveTo>
                    <a:pt x="81466" y="8396"/>
                  </a:moveTo>
                  <a:cubicBezTo>
                    <a:pt x="81466" y="8396"/>
                    <a:pt x="81466" y="8396"/>
                    <a:pt x="81466" y="8396"/>
                  </a:cubicBezTo>
                  <a:moveTo>
                    <a:pt x="78166" y="16143"/>
                  </a:moveTo>
                  <a:cubicBezTo>
                    <a:pt x="78166" y="14592"/>
                    <a:pt x="79266" y="13042"/>
                    <a:pt x="79266" y="13042"/>
                  </a:cubicBezTo>
                  <a:cubicBezTo>
                    <a:pt x="80366" y="11491"/>
                    <a:pt x="79266" y="8396"/>
                    <a:pt x="80366" y="6845"/>
                  </a:cubicBezTo>
                  <a:cubicBezTo>
                    <a:pt x="80366" y="8396"/>
                    <a:pt x="81466" y="8396"/>
                    <a:pt x="81466" y="8396"/>
                  </a:cubicBezTo>
                  <a:cubicBezTo>
                    <a:pt x="81466" y="8396"/>
                    <a:pt x="81466" y="8396"/>
                    <a:pt x="81466" y="8396"/>
                  </a:cubicBezTo>
                  <a:cubicBezTo>
                    <a:pt x="81466" y="6845"/>
                    <a:pt x="81466" y="8396"/>
                    <a:pt x="81466" y="8396"/>
                  </a:cubicBezTo>
                  <a:cubicBezTo>
                    <a:pt x="81466" y="5295"/>
                    <a:pt x="79266" y="8396"/>
                    <a:pt x="79266" y="8396"/>
                  </a:cubicBezTo>
                  <a:cubicBezTo>
                    <a:pt x="79266" y="9941"/>
                    <a:pt x="78166" y="16143"/>
                    <a:pt x="78166" y="17693"/>
                  </a:cubicBezTo>
                  <a:cubicBezTo>
                    <a:pt x="78166" y="16143"/>
                    <a:pt x="78166" y="16143"/>
                    <a:pt x="78166" y="16143"/>
                  </a:cubicBezTo>
                  <a:close/>
                  <a:moveTo>
                    <a:pt x="85872" y="13042"/>
                  </a:moveTo>
                  <a:cubicBezTo>
                    <a:pt x="85872" y="9941"/>
                    <a:pt x="82566" y="9941"/>
                    <a:pt x="80366" y="11491"/>
                  </a:cubicBezTo>
                  <a:cubicBezTo>
                    <a:pt x="81466" y="11491"/>
                    <a:pt x="81466" y="16143"/>
                    <a:pt x="83672" y="13042"/>
                  </a:cubicBezTo>
                  <a:cubicBezTo>
                    <a:pt x="83672" y="14592"/>
                    <a:pt x="83672" y="16143"/>
                    <a:pt x="84772" y="16143"/>
                  </a:cubicBezTo>
                  <a:cubicBezTo>
                    <a:pt x="83672" y="17693"/>
                    <a:pt x="81466" y="17693"/>
                    <a:pt x="81466" y="20794"/>
                  </a:cubicBezTo>
                  <a:cubicBezTo>
                    <a:pt x="83672" y="17693"/>
                    <a:pt x="82566" y="23895"/>
                    <a:pt x="84772" y="23895"/>
                  </a:cubicBezTo>
                  <a:cubicBezTo>
                    <a:pt x="83672" y="23895"/>
                    <a:pt x="83672" y="23895"/>
                    <a:pt x="82566" y="23895"/>
                  </a:cubicBezTo>
                  <a:cubicBezTo>
                    <a:pt x="82566" y="23895"/>
                    <a:pt x="81466" y="22345"/>
                    <a:pt x="80366" y="25446"/>
                  </a:cubicBezTo>
                  <a:cubicBezTo>
                    <a:pt x="79266" y="28547"/>
                    <a:pt x="81466" y="26996"/>
                    <a:pt x="81466" y="30092"/>
                  </a:cubicBezTo>
                  <a:cubicBezTo>
                    <a:pt x="80366" y="28547"/>
                    <a:pt x="80366" y="31642"/>
                    <a:pt x="82566" y="30092"/>
                  </a:cubicBezTo>
                  <a:cubicBezTo>
                    <a:pt x="82566" y="33193"/>
                    <a:pt x="84772" y="33193"/>
                    <a:pt x="85872" y="33193"/>
                  </a:cubicBezTo>
                  <a:cubicBezTo>
                    <a:pt x="85872" y="31642"/>
                    <a:pt x="85872" y="31642"/>
                    <a:pt x="86972" y="31642"/>
                  </a:cubicBezTo>
                  <a:cubicBezTo>
                    <a:pt x="86972" y="31642"/>
                    <a:pt x="86972" y="33193"/>
                    <a:pt x="85872" y="33193"/>
                  </a:cubicBezTo>
                  <a:cubicBezTo>
                    <a:pt x="86972" y="34743"/>
                    <a:pt x="89172" y="36294"/>
                    <a:pt x="89172" y="34743"/>
                  </a:cubicBezTo>
                  <a:cubicBezTo>
                    <a:pt x="90277" y="33193"/>
                    <a:pt x="89172" y="31642"/>
                    <a:pt x="88072" y="33193"/>
                  </a:cubicBezTo>
                  <a:cubicBezTo>
                    <a:pt x="88072" y="33193"/>
                    <a:pt x="88072" y="33193"/>
                    <a:pt x="86972" y="33193"/>
                  </a:cubicBezTo>
                  <a:cubicBezTo>
                    <a:pt x="86972" y="31642"/>
                    <a:pt x="89172" y="30092"/>
                    <a:pt x="89172" y="30092"/>
                  </a:cubicBezTo>
                  <a:cubicBezTo>
                    <a:pt x="90277" y="28547"/>
                    <a:pt x="91377" y="26996"/>
                    <a:pt x="92477" y="26996"/>
                  </a:cubicBezTo>
                  <a:cubicBezTo>
                    <a:pt x="93577" y="25446"/>
                    <a:pt x="94677" y="25446"/>
                    <a:pt x="94677" y="25446"/>
                  </a:cubicBezTo>
                  <a:cubicBezTo>
                    <a:pt x="95777" y="25446"/>
                    <a:pt x="95777" y="26996"/>
                    <a:pt x="95777" y="26996"/>
                  </a:cubicBezTo>
                  <a:cubicBezTo>
                    <a:pt x="96883" y="26996"/>
                    <a:pt x="96883" y="25446"/>
                    <a:pt x="97983" y="25446"/>
                  </a:cubicBezTo>
                  <a:cubicBezTo>
                    <a:pt x="97983" y="26996"/>
                    <a:pt x="96883" y="28547"/>
                    <a:pt x="95777" y="28547"/>
                  </a:cubicBezTo>
                  <a:cubicBezTo>
                    <a:pt x="96883" y="26996"/>
                    <a:pt x="97983" y="26996"/>
                    <a:pt x="99083" y="26996"/>
                  </a:cubicBezTo>
                  <a:cubicBezTo>
                    <a:pt x="99083" y="28547"/>
                    <a:pt x="96883" y="30092"/>
                    <a:pt x="96883" y="30092"/>
                  </a:cubicBezTo>
                  <a:cubicBezTo>
                    <a:pt x="96883" y="31642"/>
                    <a:pt x="99083" y="30092"/>
                    <a:pt x="99083" y="30092"/>
                  </a:cubicBezTo>
                  <a:cubicBezTo>
                    <a:pt x="99083" y="31642"/>
                    <a:pt x="99083" y="31642"/>
                    <a:pt x="97983" y="31642"/>
                  </a:cubicBezTo>
                  <a:cubicBezTo>
                    <a:pt x="100183" y="33193"/>
                    <a:pt x="99083" y="28547"/>
                    <a:pt x="100183" y="26996"/>
                  </a:cubicBezTo>
                  <a:cubicBezTo>
                    <a:pt x="99083" y="25446"/>
                    <a:pt x="99083" y="25446"/>
                    <a:pt x="99083" y="23895"/>
                  </a:cubicBezTo>
                  <a:cubicBezTo>
                    <a:pt x="97983" y="22345"/>
                    <a:pt x="96883" y="22345"/>
                    <a:pt x="96883" y="22345"/>
                  </a:cubicBezTo>
                  <a:cubicBezTo>
                    <a:pt x="94677" y="20794"/>
                    <a:pt x="93577" y="17693"/>
                    <a:pt x="94677" y="16143"/>
                  </a:cubicBezTo>
                  <a:cubicBezTo>
                    <a:pt x="95777" y="13042"/>
                    <a:pt x="99083" y="13042"/>
                    <a:pt x="97983" y="9941"/>
                  </a:cubicBezTo>
                  <a:cubicBezTo>
                    <a:pt x="96883" y="5295"/>
                    <a:pt x="93577" y="8396"/>
                    <a:pt x="91377" y="8396"/>
                  </a:cubicBezTo>
                  <a:cubicBezTo>
                    <a:pt x="90277" y="8396"/>
                    <a:pt x="88072" y="6845"/>
                    <a:pt x="88072" y="3744"/>
                  </a:cubicBezTo>
                  <a:cubicBezTo>
                    <a:pt x="89172" y="2194"/>
                    <a:pt x="91377" y="643"/>
                    <a:pt x="89172" y="643"/>
                  </a:cubicBezTo>
                  <a:cubicBezTo>
                    <a:pt x="88072" y="-906"/>
                    <a:pt x="84772" y="643"/>
                    <a:pt x="83672" y="2194"/>
                  </a:cubicBezTo>
                  <a:cubicBezTo>
                    <a:pt x="82566" y="5295"/>
                    <a:pt x="83672" y="3744"/>
                    <a:pt x="85872" y="3744"/>
                  </a:cubicBezTo>
                  <a:cubicBezTo>
                    <a:pt x="85872" y="5295"/>
                    <a:pt x="83672" y="8396"/>
                    <a:pt x="84772" y="9941"/>
                  </a:cubicBezTo>
                  <a:cubicBezTo>
                    <a:pt x="84772" y="11491"/>
                    <a:pt x="86972" y="6845"/>
                    <a:pt x="88072" y="6845"/>
                  </a:cubicBezTo>
                  <a:cubicBezTo>
                    <a:pt x="89172" y="8396"/>
                    <a:pt x="90277" y="11491"/>
                    <a:pt x="92477" y="9941"/>
                  </a:cubicBezTo>
                  <a:cubicBezTo>
                    <a:pt x="91377" y="9941"/>
                    <a:pt x="92477" y="9941"/>
                    <a:pt x="92477" y="11491"/>
                  </a:cubicBezTo>
                  <a:cubicBezTo>
                    <a:pt x="92477" y="13042"/>
                    <a:pt x="92477" y="14592"/>
                    <a:pt x="92477" y="16143"/>
                  </a:cubicBezTo>
                  <a:cubicBezTo>
                    <a:pt x="89172" y="16143"/>
                    <a:pt x="89172" y="13042"/>
                    <a:pt x="88072" y="9941"/>
                  </a:cubicBezTo>
                  <a:cubicBezTo>
                    <a:pt x="88072" y="11491"/>
                    <a:pt x="89172" y="13042"/>
                    <a:pt x="86972" y="13042"/>
                  </a:cubicBezTo>
                  <a:cubicBezTo>
                    <a:pt x="88072" y="11491"/>
                    <a:pt x="88072" y="11491"/>
                    <a:pt x="86972" y="11491"/>
                  </a:cubicBezTo>
                  <a:cubicBezTo>
                    <a:pt x="88072" y="9941"/>
                    <a:pt x="88072" y="8396"/>
                    <a:pt x="88072" y="8396"/>
                  </a:cubicBezTo>
                  <a:cubicBezTo>
                    <a:pt x="85872" y="9941"/>
                    <a:pt x="85872" y="11491"/>
                    <a:pt x="85872" y="13042"/>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77" name="Shape 2677"/>
            <p:cNvSpPr/>
            <p:nvPr/>
          </p:nvSpPr>
          <p:spPr>
            <a:xfrm>
              <a:off x="539427" y="1319842"/>
              <a:ext cx="3252464" cy="2824444"/>
            </a:xfrm>
            <a:custGeom>
              <a:avLst/>
              <a:gdLst/>
              <a:ahLst/>
              <a:cxnLst/>
              <a:rect l="0" t="0" r="0" b="0"/>
              <a:pathLst>
                <a:path w="120000" h="120000" extrusionOk="0">
                  <a:moveTo>
                    <a:pt x="18703" y="7892"/>
                  </a:moveTo>
                  <a:cubicBezTo>
                    <a:pt x="19553" y="6916"/>
                    <a:pt x="17852" y="6916"/>
                    <a:pt x="17002" y="7892"/>
                  </a:cubicBezTo>
                  <a:cubicBezTo>
                    <a:pt x="17852" y="7892"/>
                    <a:pt x="17852" y="7892"/>
                    <a:pt x="18703" y="7892"/>
                  </a:cubicBezTo>
                  <a:close/>
                  <a:moveTo>
                    <a:pt x="19553" y="7892"/>
                  </a:moveTo>
                  <a:cubicBezTo>
                    <a:pt x="20403" y="7892"/>
                    <a:pt x="21253" y="6916"/>
                    <a:pt x="22103" y="6916"/>
                  </a:cubicBezTo>
                  <a:cubicBezTo>
                    <a:pt x="22103" y="6916"/>
                    <a:pt x="23803" y="6916"/>
                    <a:pt x="22953" y="5940"/>
                  </a:cubicBezTo>
                  <a:cubicBezTo>
                    <a:pt x="22103" y="5940"/>
                    <a:pt x="18703" y="5940"/>
                    <a:pt x="19553" y="7892"/>
                  </a:cubicBezTo>
                  <a:close/>
                  <a:moveTo>
                    <a:pt x="29754" y="4970"/>
                  </a:moveTo>
                  <a:cubicBezTo>
                    <a:pt x="30605" y="4970"/>
                    <a:pt x="30605" y="4970"/>
                    <a:pt x="31455" y="4970"/>
                  </a:cubicBezTo>
                  <a:cubicBezTo>
                    <a:pt x="30605" y="4970"/>
                    <a:pt x="28054" y="3994"/>
                    <a:pt x="29754" y="5940"/>
                  </a:cubicBezTo>
                  <a:cubicBezTo>
                    <a:pt x="29754" y="4970"/>
                    <a:pt x="29754" y="4970"/>
                    <a:pt x="29754" y="4970"/>
                  </a:cubicBezTo>
                  <a:close/>
                  <a:moveTo>
                    <a:pt x="24654" y="5940"/>
                  </a:moveTo>
                  <a:cubicBezTo>
                    <a:pt x="25504" y="5940"/>
                    <a:pt x="25504" y="6916"/>
                    <a:pt x="26354" y="5940"/>
                  </a:cubicBezTo>
                  <a:cubicBezTo>
                    <a:pt x="26354" y="5940"/>
                    <a:pt x="27204" y="5940"/>
                    <a:pt x="28054" y="5940"/>
                  </a:cubicBezTo>
                  <a:cubicBezTo>
                    <a:pt x="28054" y="4970"/>
                    <a:pt x="28054" y="4970"/>
                    <a:pt x="28054" y="4970"/>
                  </a:cubicBezTo>
                  <a:cubicBezTo>
                    <a:pt x="27204" y="4970"/>
                    <a:pt x="24654" y="4970"/>
                    <a:pt x="24654" y="5940"/>
                  </a:cubicBezTo>
                  <a:cubicBezTo>
                    <a:pt x="24654" y="5940"/>
                    <a:pt x="24654" y="5940"/>
                    <a:pt x="24654" y="5940"/>
                  </a:cubicBezTo>
                  <a:close/>
                  <a:moveTo>
                    <a:pt x="35705" y="7892"/>
                  </a:moveTo>
                  <a:cubicBezTo>
                    <a:pt x="36555" y="7892"/>
                    <a:pt x="36555" y="7892"/>
                    <a:pt x="37406" y="7892"/>
                  </a:cubicBezTo>
                  <a:cubicBezTo>
                    <a:pt x="36555" y="6916"/>
                    <a:pt x="35705" y="6916"/>
                    <a:pt x="35705" y="8868"/>
                  </a:cubicBezTo>
                  <a:cubicBezTo>
                    <a:pt x="35705" y="7892"/>
                    <a:pt x="35705" y="7892"/>
                    <a:pt x="35705" y="7892"/>
                  </a:cubicBezTo>
                  <a:close/>
                  <a:moveTo>
                    <a:pt x="850" y="15688"/>
                  </a:moveTo>
                  <a:cubicBezTo>
                    <a:pt x="850" y="14718"/>
                    <a:pt x="1700" y="14718"/>
                    <a:pt x="2550" y="15688"/>
                  </a:cubicBezTo>
                  <a:cubicBezTo>
                    <a:pt x="1700" y="13742"/>
                    <a:pt x="850" y="13742"/>
                    <a:pt x="3400" y="13742"/>
                  </a:cubicBezTo>
                  <a:cubicBezTo>
                    <a:pt x="2550" y="11790"/>
                    <a:pt x="-1700" y="13742"/>
                    <a:pt x="850" y="15688"/>
                  </a:cubicBezTo>
                  <a:close/>
                  <a:moveTo>
                    <a:pt x="15302" y="8868"/>
                  </a:moveTo>
                  <a:cubicBezTo>
                    <a:pt x="16152" y="8868"/>
                    <a:pt x="16152" y="7892"/>
                    <a:pt x="17002" y="7892"/>
                  </a:cubicBezTo>
                  <a:cubicBezTo>
                    <a:pt x="14452" y="7892"/>
                    <a:pt x="12752" y="6916"/>
                    <a:pt x="11051" y="8868"/>
                  </a:cubicBezTo>
                  <a:cubicBezTo>
                    <a:pt x="12752" y="8868"/>
                    <a:pt x="14452" y="8868"/>
                    <a:pt x="15302" y="8868"/>
                  </a:cubicBezTo>
                  <a:close/>
                  <a:moveTo>
                    <a:pt x="119019" y="39089"/>
                  </a:moveTo>
                  <a:cubicBezTo>
                    <a:pt x="118169" y="39089"/>
                    <a:pt x="117319" y="38113"/>
                    <a:pt x="116469" y="38113"/>
                  </a:cubicBezTo>
                  <a:cubicBezTo>
                    <a:pt x="115618" y="38113"/>
                    <a:pt x="115618" y="39089"/>
                    <a:pt x="113918" y="39089"/>
                  </a:cubicBezTo>
                  <a:cubicBezTo>
                    <a:pt x="113068" y="38113"/>
                    <a:pt x="113068" y="36161"/>
                    <a:pt x="112218" y="36161"/>
                  </a:cubicBezTo>
                  <a:cubicBezTo>
                    <a:pt x="112218" y="35185"/>
                    <a:pt x="112218" y="35185"/>
                    <a:pt x="111368" y="35185"/>
                  </a:cubicBezTo>
                  <a:cubicBezTo>
                    <a:pt x="111368" y="35185"/>
                    <a:pt x="111368" y="35185"/>
                    <a:pt x="111368" y="35185"/>
                  </a:cubicBezTo>
                  <a:cubicBezTo>
                    <a:pt x="111368" y="35185"/>
                    <a:pt x="110518" y="35185"/>
                    <a:pt x="110518" y="34215"/>
                  </a:cubicBezTo>
                  <a:cubicBezTo>
                    <a:pt x="110518" y="34215"/>
                    <a:pt x="110518" y="34215"/>
                    <a:pt x="109667" y="34215"/>
                  </a:cubicBezTo>
                  <a:cubicBezTo>
                    <a:pt x="109667" y="33239"/>
                    <a:pt x="109667" y="34215"/>
                    <a:pt x="108817" y="34215"/>
                  </a:cubicBezTo>
                  <a:cubicBezTo>
                    <a:pt x="107967" y="35185"/>
                    <a:pt x="107967" y="35185"/>
                    <a:pt x="107117" y="34215"/>
                  </a:cubicBezTo>
                  <a:cubicBezTo>
                    <a:pt x="106267" y="33239"/>
                    <a:pt x="105417" y="32263"/>
                    <a:pt x="103716" y="31287"/>
                  </a:cubicBezTo>
                  <a:cubicBezTo>
                    <a:pt x="102016" y="29341"/>
                    <a:pt x="100316" y="28365"/>
                    <a:pt x="99466" y="26413"/>
                  </a:cubicBezTo>
                  <a:cubicBezTo>
                    <a:pt x="98616" y="25437"/>
                    <a:pt x="99466" y="24467"/>
                    <a:pt x="97766" y="24467"/>
                  </a:cubicBezTo>
                  <a:cubicBezTo>
                    <a:pt x="96915" y="24467"/>
                    <a:pt x="96065" y="25437"/>
                    <a:pt x="94365" y="24467"/>
                  </a:cubicBezTo>
                  <a:cubicBezTo>
                    <a:pt x="92665" y="23491"/>
                    <a:pt x="90964" y="20563"/>
                    <a:pt x="88414" y="21539"/>
                  </a:cubicBezTo>
                  <a:cubicBezTo>
                    <a:pt x="87564" y="22515"/>
                    <a:pt x="87564" y="23491"/>
                    <a:pt x="85864" y="23491"/>
                  </a:cubicBezTo>
                  <a:cubicBezTo>
                    <a:pt x="85013" y="22515"/>
                    <a:pt x="85013" y="21539"/>
                    <a:pt x="84163" y="21539"/>
                  </a:cubicBezTo>
                  <a:cubicBezTo>
                    <a:pt x="82463" y="20563"/>
                    <a:pt x="82463" y="21539"/>
                    <a:pt x="80763" y="22515"/>
                  </a:cubicBezTo>
                  <a:cubicBezTo>
                    <a:pt x="79913" y="23491"/>
                    <a:pt x="79913" y="21539"/>
                    <a:pt x="79062" y="20563"/>
                  </a:cubicBezTo>
                  <a:cubicBezTo>
                    <a:pt x="78212" y="20563"/>
                    <a:pt x="78212" y="22515"/>
                    <a:pt x="77362" y="20563"/>
                  </a:cubicBezTo>
                  <a:cubicBezTo>
                    <a:pt x="76512" y="20563"/>
                    <a:pt x="76512" y="19592"/>
                    <a:pt x="76512" y="18616"/>
                  </a:cubicBezTo>
                  <a:cubicBezTo>
                    <a:pt x="76512" y="18616"/>
                    <a:pt x="75662" y="17640"/>
                    <a:pt x="75662" y="17640"/>
                  </a:cubicBezTo>
                  <a:cubicBezTo>
                    <a:pt x="74812" y="15688"/>
                    <a:pt x="76512" y="16664"/>
                    <a:pt x="74812" y="15688"/>
                  </a:cubicBezTo>
                  <a:cubicBezTo>
                    <a:pt x="74812" y="15688"/>
                    <a:pt x="73111" y="14718"/>
                    <a:pt x="73111" y="14718"/>
                  </a:cubicBezTo>
                  <a:cubicBezTo>
                    <a:pt x="70561" y="13742"/>
                    <a:pt x="70561" y="11790"/>
                    <a:pt x="68861" y="9844"/>
                  </a:cubicBezTo>
                  <a:cubicBezTo>
                    <a:pt x="68861" y="8868"/>
                    <a:pt x="68011" y="7892"/>
                    <a:pt x="67161" y="6916"/>
                  </a:cubicBezTo>
                  <a:cubicBezTo>
                    <a:pt x="66310" y="5940"/>
                    <a:pt x="65460" y="3994"/>
                    <a:pt x="64610" y="3018"/>
                  </a:cubicBezTo>
                  <a:cubicBezTo>
                    <a:pt x="62060" y="-880"/>
                    <a:pt x="56959" y="3994"/>
                    <a:pt x="52708" y="3018"/>
                  </a:cubicBezTo>
                  <a:cubicBezTo>
                    <a:pt x="51008" y="2042"/>
                    <a:pt x="49308" y="-1856"/>
                    <a:pt x="46757" y="1066"/>
                  </a:cubicBezTo>
                  <a:cubicBezTo>
                    <a:pt x="45907" y="2042"/>
                    <a:pt x="45907" y="3994"/>
                    <a:pt x="45907" y="5940"/>
                  </a:cubicBezTo>
                  <a:cubicBezTo>
                    <a:pt x="45057" y="6916"/>
                    <a:pt x="44207" y="8868"/>
                    <a:pt x="44207" y="9844"/>
                  </a:cubicBezTo>
                  <a:cubicBezTo>
                    <a:pt x="45057" y="12766"/>
                    <a:pt x="46757" y="14718"/>
                    <a:pt x="46757" y="16664"/>
                  </a:cubicBezTo>
                  <a:cubicBezTo>
                    <a:pt x="45907" y="18616"/>
                    <a:pt x="45057" y="18616"/>
                    <a:pt x="45057" y="20563"/>
                  </a:cubicBezTo>
                  <a:cubicBezTo>
                    <a:pt x="44207" y="21539"/>
                    <a:pt x="45057" y="23491"/>
                    <a:pt x="45057" y="25437"/>
                  </a:cubicBezTo>
                  <a:cubicBezTo>
                    <a:pt x="44207" y="23491"/>
                    <a:pt x="44207" y="20563"/>
                    <a:pt x="44207" y="19592"/>
                  </a:cubicBezTo>
                  <a:cubicBezTo>
                    <a:pt x="45057" y="17640"/>
                    <a:pt x="46757" y="16664"/>
                    <a:pt x="45057" y="15688"/>
                  </a:cubicBezTo>
                  <a:cubicBezTo>
                    <a:pt x="44207" y="15688"/>
                    <a:pt x="43357" y="15688"/>
                    <a:pt x="42506" y="14718"/>
                  </a:cubicBezTo>
                  <a:cubicBezTo>
                    <a:pt x="41656" y="14718"/>
                    <a:pt x="41656" y="13742"/>
                    <a:pt x="40806" y="12766"/>
                  </a:cubicBezTo>
                  <a:cubicBezTo>
                    <a:pt x="39106" y="11790"/>
                    <a:pt x="39106" y="13742"/>
                    <a:pt x="38256" y="15688"/>
                  </a:cubicBezTo>
                  <a:cubicBezTo>
                    <a:pt x="38256" y="18616"/>
                    <a:pt x="39956" y="15688"/>
                    <a:pt x="40806" y="18616"/>
                  </a:cubicBezTo>
                  <a:cubicBezTo>
                    <a:pt x="40806" y="19592"/>
                    <a:pt x="39956" y="22515"/>
                    <a:pt x="39106" y="22515"/>
                  </a:cubicBezTo>
                  <a:cubicBezTo>
                    <a:pt x="37406" y="23491"/>
                    <a:pt x="37406" y="21539"/>
                    <a:pt x="36555" y="21539"/>
                  </a:cubicBezTo>
                  <a:cubicBezTo>
                    <a:pt x="35705" y="20563"/>
                    <a:pt x="34855" y="21539"/>
                    <a:pt x="34855" y="19592"/>
                  </a:cubicBezTo>
                  <a:cubicBezTo>
                    <a:pt x="33155" y="17640"/>
                    <a:pt x="35705" y="18616"/>
                    <a:pt x="36555" y="16664"/>
                  </a:cubicBezTo>
                  <a:cubicBezTo>
                    <a:pt x="37406" y="15688"/>
                    <a:pt x="36555" y="15688"/>
                    <a:pt x="35705" y="15688"/>
                  </a:cubicBezTo>
                  <a:cubicBezTo>
                    <a:pt x="35705" y="14718"/>
                    <a:pt x="35705" y="14718"/>
                    <a:pt x="35705" y="13742"/>
                  </a:cubicBezTo>
                  <a:cubicBezTo>
                    <a:pt x="34855" y="12766"/>
                    <a:pt x="34005" y="12766"/>
                    <a:pt x="34005" y="11790"/>
                  </a:cubicBezTo>
                  <a:cubicBezTo>
                    <a:pt x="33155" y="10814"/>
                    <a:pt x="34005" y="9844"/>
                    <a:pt x="33155" y="8868"/>
                  </a:cubicBezTo>
                  <a:cubicBezTo>
                    <a:pt x="32305" y="6916"/>
                    <a:pt x="28904" y="8868"/>
                    <a:pt x="28054" y="8868"/>
                  </a:cubicBezTo>
                  <a:cubicBezTo>
                    <a:pt x="26354" y="8868"/>
                    <a:pt x="24654" y="8868"/>
                    <a:pt x="22953" y="9844"/>
                  </a:cubicBezTo>
                  <a:cubicBezTo>
                    <a:pt x="20403" y="9844"/>
                    <a:pt x="20403" y="9844"/>
                    <a:pt x="18703" y="9844"/>
                  </a:cubicBezTo>
                  <a:cubicBezTo>
                    <a:pt x="16152" y="9844"/>
                    <a:pt x="14452" y="9844"/>
                    <a:pt x="12752" y="11790"/>
                  </a:cubicBezTo>
                  <a:cubicBezTo>
                    <a:pt x="11901" y="12766"/>
                    <a:pt x="10201" y="13742"/>
                    <a:pt x="10201" y="14718"/>
                  </a:cubicBezTo>
                  <a:cubicBezTo>
                    <a:pt x="10201" y="15688"/>
                    <a:pt x="11901" y="15688"/>
                    <a:pt x="11901" y="16664"/>
                  </a:cubicBezTo>
                  <a:cubicBezTo>
                    <a:pt x="11901" y="17640"/>
                    <a:pt x="11051" y="17640"/>
                    <a:pt x="10201" y="17640"/>
                  </a:cubicBezTo>
                  <a:cubicBezTo>
                    <a:pt x="9351" y="18616"/>
                    <a:pt x="10201" y="16664"/>
                    <a:pt x="9351" y="18616"/>
                  </a:cubicBezTo>
                  <a:cubicBezTo>
                    <a:pt x="8501" y="19592"/>
                    <a:pt x="8501" y="20563"/>
                    <a:pt x="8501" y="21539"/>
                  </a:cubicBezTo>
                  <a:cubicBezTo>
                    <a:pt x="8501" y="24467"/>
                    <a:pt x="8501" y="25437"/>
                    <a:pt x="11051" y="26413"/>
                  </a:cubicBezTo>
                  <a:cubicBezTo>
                    <a:pt x="12752" y="26413"/>
                    <a:pt x="16152" y="25437"/>
                    <a:pt x="17002" y="27389"/>
                  </a:cubicBezTo>
                  <a:cubicBezTo>
                    <a:pt x="16152" y="27389"/>
                    <a:pt x="14452" y="26413"/>
                    <a:pt x="13602" y="28365"/>
                  </a:cubicBezTo>
                  <a:cubicBezTo>
                    <a:pt x="13602" y="28365"/>
                    <a:pt x="13602" y="29341"/>
                    <a:pt x="13602" y="30311"/>
                  </a:cubicBezTo>
                  <a:cubicBezTo>
                    <a:pt x="13602" y="30311"/>
                    <a:pt x="12752" y="30311"/>
                    <a:pt x="12752" y="30311"/>
                  </a:cubicBezTo>
                  <a:cubicBezTo>
                    <a:pt x="12752" y="30311"/>
                    <a:pt x="12752" y="31287"/>
                    <a:pt x="12752" y="31287"/>
                  </a:cubicBezTo>
                  <a:cubicBezTo>
                    <a:pt x="12752" y="35185"/>
                    <a:pt x="12752" y="37137"/>
                    <a:pt x="12752" y="40060"/>
                  </a:cubicBezTo>
                  <a:cubicBezTo>
                    <a:pt x="12752" y="44934"/>
                    <a:pt x="10201" y="46886"/>
                    <a:pt x="9351" y="50784"/>
                  </a:cubicBezTo>
                  <a:cubicBezTo>
                    <a:pt x="9351" y="52736"/>
                    <a:pt x="9351" y="54682"/>
                    <a:pt x="9351" y="57610"/>
                  </a:cubicBezTo>
                  <a:cubicBezTo>
                    <a:pt x="8501" y="59557"/>
                    <a:pt x="7651" y="59557"/>
                    <a:pt x="5950" y="58586"/>
                  </a:cubicBezTo>
                  <a:cubicBezTo>
                    <a:pt x="4250" y="58586"/>
                    <a:pt x="1700" y="57610"/>
                    <a:pt x="850" y="59557"/>
                  </a:cubicBezTo>
                  <a:cubicBezTo>
                    <a:pt x="850" y="60533"/>
                    <a:pt x="850" y="61509"/>
                    <a:pt x="1700" y="62485"/>
                  </a:cubicBezTo>
                  <a:cubicBezTo>
                    <a:pt x="850" y="62485"/>
                    <a:pt x="850" y="63461"/>
                    <a:pt x="0" y="63461"/>
                  </a:cubicBezTo>
                  <a:cubicBezTo>
                    <a:pt x="850" y="64431"/>
                    <a:pt x="0" y="65407"/>
                    <a:pt x="850" y="65407"/>
                  </a:cubicBezTo>
                  <a:cubicBezTo>
                    <a:pt x="850" y="67359"/>
                    <a:pt x="1700" y="67359"/>
                    <a:pt x="3400" y="67359"/>
                  </a:cubicBezTo>
                  <a:cubicBezTo>
                    <a:pt x="4250" y="67359"/>
                    <a:pt x="6801" y="69305"/>
                    <a:pt x="7651" y="67359"/>
                  </a:cubicBezTo>
                  <a:cubicBezTo>
                    <a:pt x="9351" y="70281"/>
                    <a:pt x="9351" y="71257"/>
                    <a:pt x="8501" y="74179"/>
                  </a:cubicBezTo>
                  <a:cubicBezTo>
                    <a:pt x="8501" y="75155"/>
                    <a:pt x="8501" y="76131"/>
                    <a:pt x="8501" y="77107"/>
                  </a:cubicBezTo>
                  <a:cubicBezTo>
                    <a:pt x="9351" y="78083"/>
                    <a:pt x="10201" y="76131"/>
                    <a:pt x="11051" y="76131"/>
                  </a:cubicBezTo>
                  <a:cubicBezTo>
                    <a:pt x="11901" y="76131"/>
                    <a:pt x="13602" y="76131"/>
                    <a:pt x="14452" y="76131"/>
                  </a:cubicBezTo>
                  <a:cubicBezTo>
                    <a:pt x="15302" y="75155"/>
                    <a:pt x="16152" y="75155"/>
                    <a:pt x="17002" y="74179"/>
                  </a:cubicBezTo>
                  <a:cubicBezTo>
                    <a:pt x="17852" y="73209"/>
                    <a:pt x="19553" y="72233"/>
                    <a:pt x="20403" y="71257"/>
                  </a:cubicBezTo>
                  <a:cubicBezTo>
                    <a:pt x="22103" y="70281"/>
                    <a:pt x="22103" y="71257"/>
                    <a:pt x="22103" y="69305"/>
                  </a:cubicBezTo>
                  <a:cubicBezTo>
                    <a:pt x="22953" y="69305"/>
                    <a:pt x="22953" y="69305"/>
                    <a:pt x="22953" y="68335"/>
                  </a:cubicBezTo>
                  <a:cubicBezTo>
                    <a:pt x="22953" y="68335"/>
                    <a:pt x="22103" y="67359"/>
                    <a:pt x="22953" y="66383"/>
                  </a:cubicBezTo>
                  <a:cubicBezTo>
                    <a:pt x="22953" y="66383"/>
                    <a:pt x="23803" y="66383"/>
                    <a:pt x="24654" y="66383"/>
                  </a:cubicBezTo>
                  <a:cubicBezTo>
                    <a:pt x="25504" y="67359"/>
                    <a:pt x="24654" y="68335"/>
                    <a:pt x="25504" y="69305"/>
                  </a:cubicBezTo>
                  <a:cubicBezTo>
                    <a:pt x="25504" y="69305"/>
                    <a:pt x="27204" y="70281"/>
                    <a:pt x="27204" y="70281"/>
                  </a:cubicBezTo>
                  <a:cubicBezTo>
                    <a:pt x="28904" y="71257"/>
                    <a:pt x="28054" y="70281"/>
                    <a:pt x="29754" y="71257"/>
                  </a:cubicBezTo>
                  <a:cubicBezTo>
                    <a:pt x="30605" y="71257"/>
                    <a:pt x="32305" y="72233"/>
                    <a:pt x="32305" y="73209"/>
                  </a:cubicBezTo>
                  <a:cubicBezTo>
                    <a:pt x="31455" y="74179"/>
                    <a:pt x="31455" y="73209"/>
                    <a:pt x="30605" y="74179"/>
                  </a:cubicBezTo>
                  <a:cubicBezTo>
                    <a:pt x="30605" y="74179"/>
                    <a:pt x="31455" y="75155"/>
                    <a:pt x="31455" y="75155"/>
                  </a:cubicBezTo>
                  <a:cubicBezTo>
                    <a:pt x="31455" y="76131"/>
                    <a:pt x="29754" y="77107"/>
                    <a:pt x="30605" y="78083"/>
                  </a:cubicBezTo>
                  <a:cubicBezTo>
                    <a:pt x="30605" y="79054"/>
                    <a:pt x="31455" y="79054"/>
                    <a:pt x="31455" y="80030"/>
                  </a:cubicBezTo>
                  <a:cubicBezTo>
                    <a:pt x="32305" y="80030"/>
                    <a:pt x="34005" y="80030"/>
                    <a:pt x="32305" y="81982"/>
                  </a:cubicBezTo>
                  <a:cubicBezTo>
                    <a:pt x="31455" y="82958"/>
                    <a:pt x="29754" y="81982"/>
                    <a:pt x="29754" y="84904"/>
                  </a:cubicBezTo>
                  <a:cubicBezTo>
                    <a:pt x="30605" y="84904"/>
                    <a:pt x="30605" y="85880"/>
                    <a:pt x="31455" y="85880"/>
                  </a:cubicBezTo>
                  <a:cubicBezTo>
                    <a:pt x="32305" y="85880"/>
                    <a:pt x="32305" y="84904"/>
                    <a:pt x="33155" y="84904"/>
                  </a:cubicBezTo>
                  <a:cubicBezTo>
                    <a:pt x="34005" y="83928"/>
                    <a:pt x="34855" y="84904"/>
                    <a:pt x="35705" y="84904"/>
                  </a:cubicBezTo>
                  <a:cubicBezTo>
                    <a:pt x="36555" y="84904"/>
                    <a:pt x="37406" y="83928"/>
                    <a:pt x="38256" y="82958"/>
                  </a:cubicBezTo>
                  <a:cubicBezTo>
                    <a:pt x="39106" y="81982"/>
                    <a:pt x="39106" y="81982"/>
                    <a:pt x="40806" y="81982"/>
                  </a:cubicBezTo>
                  <a:cubicBezTo>
                    <a:pt x="43357" y="82958"/>
                    <a:pt x="41656" y="82958"/>
                    <a:pt x="42506" y="81982"/>
                  </a:cubicBezTo>
                  <a:cubicBezTo>
                    <a:pt x="43357" y="81006"/>
                    <a:pt x="44207" y="81006"/>
                    <a:pt x="44207" y="80030"/>
                  </a:cubicBezTo>
                  <a:cubicBezTo>
                    <a:pt x="45057" y="79054"/>
                    <a:pt x="44207" y="80030"/>
                    <a:pt x="44207" y="79054"/>
                  </a:cubicBezTo>
                  <a:cubicBezTo>
                    <a:pt x="43357" y="76131"/>
                    <a:pt x="44207" y="73209"/>
                    <a:pt x="43357" y="71257"/>
                  </a:cubicBezTo>
                  <a:cubicBezTo>
                    <a:pt x="42506" y="70281"/>
                    <a:pt x="41656" y="70281"/>
                    <a:pt x="40806" y="70281"/>
                  </a:cubicBezTo>
                  <a:cubicBezTo>
                    <a:pt x="39956" y="69305"/>
                    <a:pt x="39956" y="68335"/>
                    <a:pt x="39956" y="67359"/>
                  </a:cubicBezTo>
                  <a:cubicBezTo>
                    <a:pt x="40806" y="67359"/>
                    <a:pt x="42506" y="68335"/>
                    <a:pt x="43357" y="67359"/>
                  </a:cubicBezTo>
                  <a:cubicBezTo>
                    <a:pt x="44207" y="66383"/>
                    <a:pt x="44207" y="65407"/>
                    <a:pt x="44207" y="65407"/>
                  </a:cubicBezTo>
                  <a:cubicBezTo>
                    <a:pt x="45057" y="64431"/>
                    <a:pt x="45057" y="64431"/>
                    <a:pt x="45907" y="64431"/>
                  </a:cubicBezTo>
                  <a:cubicBezTo>
                    <a:pt x="47607" y="64431"/>
                    <a:pt x="49308" y="63461"/>
                    <a:pt x="49308" y="65407"/>
                  </a:cubicBezTo>
                  <a:cubicBezTo>
                    <a:pt x="50158" y="66383"/>
                    <a:pt x="49308" y="68335"/>
                    <a:pt x="50158" y="69305"/>
                  </a:cubicBezTo>
                  <a:cubicBezTo>
                    <a:pt x="51008" y="71257"/>
                    <a:pt x="52708" y="70281"/>
                    <a:pt x="54408" y="69305"/>
                  </a:cubicBezTo>
                  <a:cubicBezTo>
                    <a:pt x="55259" y="69305"/>
                    <a:pt x="56109" y="69305"/>
                    <a:pt x="56109" y="68335"/>
                  </a:cubicBezTo>
                  <a:cubicBezTo>
                    <a:pt x="56959" y="67359"/>
                    <a:pt x="56959" y="66383"/>
                    <a:pt x="57809" y="66383"/>
                  </a:cubicBezTo>
                  <a:cubicBezTo>
                    <a:pt x="58659" y="64431"/>
                    <a:pt x="60359" y="65407"/>
                    <a:pt x="60359" y="66383"/>
                  </a:cubicBezTo>
                  <a:cubicBezTo>
                    <a:pt x="60359" y="66383"/>
                    <a:pt x="59509" y="67359"/>
                    <a:pt x="59509" y="67359"/>
                  </a:cubicBezTo>
                  <a:cubicBezTo>
                    <a:pt x="59509" y="68335"/>
                    <a:pt x="60359" y="69305"/>
                    <a:pt x="60359" y="69305"/>
                  </a:cubicBezTo>
                  <a:cubicBezTo>
                    <a:pt x="60359" y="70281"/>
                    <a:pt x="59509" y="71257"/>
                    <a:pt x="58659" y="71257"/>
                  </a:cubicBezTo>
                  <a:cubicBezTo>
                    <a:pt x="57809" y="73209"/>
                    <a:pt x="56959" y="72233"/>
                    <a:pt x="56959" y="74179"/>
                  </a:cubicBezTo>
                  <a:cubicBezTo>
                    <a:pt x="56959" y="76131"/>
                    <a:pt x="56959" y="76131"/>
                    <a:pt x="58659" y="77107"/>
                  </a:cubicBezTo>
                  <a:cubicBezTo>
                    <a:pt x="56959" y="78083"/>
                    <a:pt x="59509" y="79054"/>
                    <a:pt x="56959" y="79054"/>
                  </a:cubicBezTo>
                  <a:cubicBezTo>
                    <a:pt x="56959" y="80030"/>
                    <a:pt x="57809" y="81006"/>
                    <a:pt x="56959" y="81982"/>
                  </a:cubicBezTo>
                  <a:cubicBezTo>
                    <a:pt x="57809" y="81982"/>
                    <a:pt x="58659" y="81982"/>
                    <a:pt x="59509" y="81982"/>
                  </a:cubicBezTo>
                  <a:cubicBezTo>
                    <a:pt x="61210" y="81982"/>
                    <a:pt x="59509" y="81982"/>
                    <a:pt x="60359" y="82958"/>
                  </a:cubicBezTo>
                  <a:cubicBezTo>
                    <a:pt x="61210" y="83928"/>
                    <a:pt x="61210" y="83928"/>
                    <a:pt x="61210" y="84904"/>
                  </a:cubicBezTo>
                  <a:cubicBezTo>
                    <a:pt x="62060" y="85880"/>
                    <a:pt x="62060" y="86856"/>
                    <a:pt x="62060" y="87832"/>
                  </a:cubicBezTo>
                  <a:cubicBezTo>
                    <a:pt x="62060" y="88802"/>
                    <a:pt x="60359" y="88802"/>
                    <a:pt x="62910" y="88802"/>
                  </a:cubicBezTo>
                  <a:cubicBezTo>
                    <a:pt x="62910" y="88802"/>
                    <a:pt x="63760" y="87832"/>
                    <a:pt x="63760" y="88802"/>
                  </a:cubicBezTo>
                  <a:cubicBezTo>
                    <a:pt x="64610" y="89778"/>
                    <a:pt x="63760" y="90754"/>
                    <a:pt x="62910" y="91730"/>
                  </a:cubicBezTo>
                  <a:cubicBezTo>
                    <a:pt x="65460" y="90754"/>
                    <a:pt x="65460" y="92706"/>
                    <a:pt x="64610" y="94652"/>
                  </a:cubicBezTo>
                  <a:cubicBezTo>
                    <a:pt x="65460" y="94652"/>
                    <a:pt x="68011" y="93676"/>
                    <a:pt x="68011" y="93676"/>
                  </a:cubicBezTo>
                  <a:cubicBezTo>
                    <a:pt x="68861" y="94652"/>
                    <a:pt x="68011" y="94652"/>
                    <a:pt x="68011" y="94652"/>
                  </a:cubicBezTo>
                  <a:cubicBezTo>
                    <a:pt x="68011" y="94652"/>
                    <a:pt x="68011" y="95628"/>
                    <a:pt x="68011" y="95628"/>
                  </a:cubicBezTo>
                  <a:cubicBezTo>
                    <a:pt x="68011" y="97580"/>
                    <a:pt x="67161" y="98551"/>
                    <a:pt x="66310" y="100503"/>
                  </a:cubicBezTo>
                  <a:cubicBezTo>
                    <a:pt x="66310" y="100503"/>
                    <a:pt x="66310" y="103425"/>
                    <a:pt x="66310" y="103425"/>
                  </a:cubicBezTo>
                  <a:cubicBezTo>
                    <a:pt x="66310" y="105377"/>
                    <a:pt x="68011" y="103425"/>
                    <a:pt x="68861" y="103425"/>
                  </a:cubicBezTo>
                  <a:cubicBezTo>
                    <a:pt x="68861" y="103425"/>
                    <a:pt x="68861" y="104401"/>
                    <a:pt x="68861" y="104401"/>
                  </a:cubicBezTo>
                  <a:cubicBezTo>
                    <a:pt x="68861" y="104401"/>
                    <a:pt x="69711" y="104401"/>
                    <a:pt x="70561" y="104401"/>
                  </a:cubicBezTo>
                  <a:cubicBezTo>
                    <a:pt x="70561" y="104401"/>
                    <a:pt x="72261" y="104401"/>
                    <a:pt x="72261" y="104401"/>
                  </a:cubicBezTo>
                  <a:cubicBezTo>
                    <a:pt x="73111" y="105377"/>
                    <a:pt x="73962" y="107329"/>
                    <a:pt x="73111" y="108299"/>
                  </a:cubicBezTo>
                  <a:cubicBezTo>
                    <a:pt x="73962" y="107329"/>
                    <a:pt x="72261" y="107329"/>
                    <a:pt x="72261" y="107329"/>
                  </a:cubicBezTo>
                  <a:cubicBezTo>
                    <a:pt x="72261" y="107329"/>
                    <a:pt x="73111" y="108299"/>
                    <a:pt x="72261" y="108299"/>
                  </a:cubicBezTo>
                  <a:cubicBezTo>
                    <a:pt x="72261" y="109275"/>
                    <a:pt x="71411" y="109275"/>
                    <a:pt x="71411" y="110251"/>
                  </a:cubicBezTo>
                  <a:cubicBezTo>
                    <a:pt x="72261" y="111227"/>
                    <a:pt x="72261" y="112203"/>
                    <a:pt x="72261" y="113173"/>
                  </a:cubicBezTo>
                  <a:cubicBezTo>
                    <a:pt x="73111" y="115125"/>
                    <a:pt x="72261" y="114149"/>
                    <a:pt x="71411" y="115125"/>
                  </a:cubicBezTo>
                  <a:cubicBezTo>
                    <a:pt x="70561" y="116101"/>
                    <a:pt x="71411" y="117077"/>
                    <a:pt x="70561" y="116101"/>
                  </a:cubicBezTo>
                  <a:cubicBezTo>
                    <a:pt x="70561" y="117077"/>
                    <a:pt x="71411" y="118048"/>
                    <a:pt x="72261" y="118048"/>
                  </a:cubicBezTo>
                  <a:cubicBezTo>
                    <a:pt x="72261" y="118048"/>
                    <a:pt x="73111" y="118048"/>
                    <a:pt x="73111" y="119024"/>
                  </a:cubicBezTo>
                  <a:cubicBezTo>
                    <a:pt x="73962" y="119024"/>
                    <a:pt x="73962" y="120000"/>
                    <a:pt x="74812" y="120000"/>
                  </a:cubicBezTo>
                  <a:cubicBezTo>
                    <a:pt x="74812" y="120000"/>
                    <a:pt x="76512" y="119024"/>
                    <a:pt x="76512" y="118048"/>
                  </a:cubicBezTo>
                  <a:cubicBezTo>
                    <a:pt x="76512" y="117077"/>
                    <a:pt x="74812" y="119024"/>
                    <a:pt x="74812" y="117077"/>
                  </a:cubicBezTo>
                  <a:cubicBezTo>
                    <a:pt x="73962" y="116101"/>
                    <a:pt x="76512" y="116101"/>
                    <a:pt x="76512" y="114149"/>
                  </a:cubicBezTo>
                  <a:cubicBezTo>
                    <a:pt x="78212" y="115125"/>
                    <a:pt x="77362" y="117077"/>
                    <a:pt x="78212" y="116101"/>
                  </a:cubicBezTo>
                  <a:cubicBezTo>
                    <a:pt x="78212" y="116101"/>
                    <a:pt x="77362" y="114149"/>
                    <a:pt x="79062" y="114149"/>
                  </a:cubicBezTo>
                  <a:cubicBezTo>
                    <a:pt x="79062" y="114149"/>
                    <a:pt x="79062" y="115125"/>
                    <a:pt x="79913" y="115125"/>
                  </a:cubicBezTo>
                  <a:cubicBezTo>
                    <a:pt x="80763" y="116101"/>
                    <a:pt x="80763" y="115125"/>
                    <a:pt x="81613" y="114149"/>
                  </a:cubicBezTo>
                  <a:cubicBezTo>
                    <a:pt x="82463" y="114149"/>
                    <a:pt x="84163" y="113173"/>
                    <a:pt x="85013" y="113173"/>
                  </a:cubicBezTo>
                  <a:cubicBezTo>
                    <a:pt x="85864" y="111227"/>
                    <a:pt x="86714" y="112203"/>
                    <a:pt x="88414" y="111227"/>
                  </a:cubicBezTo>
                  <a:cubicBezTo>
                    <a:pt x="89264" y="110251"/>
                    <a:pt x="90114" y="108299"/>
                    <a:pt x="90964" y="107329"/>
                  </a:cubicBezTo>
                  <a:cubicBezTo>
                    <a:pt x="90964" y="107329"/>
                    <a:pt x="90114" y="106353"/>
                    <a:pt x="91815" y="106353"/>
                  </a:cubicBezTo>
                  <a:cubicBezTo>
                    <a:pt x="92665" y="106353"/>
                    <a:pt x="93515" y="108299"/>
                    <a:pt x="94365" y="108299"/>
                  </a:cubicBezTo>
                  <a:cubicBezTo>
                    <a:pt x="94365" y="108299"/>
                    <a:pt x="96915" y="107329"/>
                    <a:pt x="96915" y="107329"/>
                  </a:cubicBezTo>
                  <a:cubicBezTo>
                    <a:pt x="97766" y="107329"/>
                    <a:pt x="96915" y="107329"/>
                    <a:pt x="97766" y="107329"/>
                  </a:cubicBezTo>
                  <a:cubicBezTo>
                    <a:pt x="97766" y="106353"/>
                    <a:pt x="96915" y="106353"/>
                    <a:pt x="96915" y="106353"/>
                  </a:cubicBezTo>
                  <a:cubicBezTo>
                    <a:pt x="96915" y="105377"/>
                    <a:pt x="97766" y="105377"/>
                    <a:pt x="97766" y="105377"/>
                  </a:cubicBezTo>
                  <a:cubicBezTo>
                    <a:pt x="97766" y="104401"/>
                    <a:pt x="98616" y="104401"/>
                    <a:pt x="98616" y="104401"/>
                  </a:cubicBezTo>
                  <a:cubicBezTo>
                    <a:pt x="98616" y="104401"/>
                    <a:pt x="97766" y="102454"/>
                    <a:pt x="97766" y="102454"/>
                  </a:cubicBezTo>
                  <a:cubicBezTo>
                    <a:pt x="97766" y="101479"/>
                    <a:pt x="97766" y="100503"/>
                    <a:pt x="96915" y="100503"/>
                  </a:cubicBezTo>
                  <a:cubicBezTo>
                    <a:pt x="96915" y="99527"/>
                    <a:pt x="96065" y="98551"/>
                    <a:pt x="96065" y="96604"/>
                  </a:cubicBezTo>
                  <a:cubicBezTo>
                    <a:pt x="95215" y="94652"/>
                    <a:pt x="96915" y="94652"/>
                    <a:pt x="96915" y="93676"/>
                  </a:cubicBezTo>
                  <a:cubicBezTo>
                    <a:pt x="97766" y="91730"/>
                    <a:pt x="96065" y="90754"/>
                    <a:pt x="96915" y="89778"/>
                  </a:cubicBezTo>
                  <a:cubicBezTo>
                    <a:pt x="96915" y="89778"/>
                    <a:pt x="96065" y="88802"/>
                    <a:pt x="96065" y="88802"/>
                  </a:cubicBezTo>
                  <a:cubicBezTo>
                    <a:pt x="95215" y="86856"/>
                    <a:pt x="96065" y="88802"/>
                    <a:pt x="96915" y="87832"/>
                  </a:cubicBezTo>
                  <a:cubicBezTo>
                    <a:pt x="96915" y="86856"/>
                    <a:pt x="97766" y="85880"/>
                    <a:pt x="97766" y="85880"/>
                  </a:cubicBezTo>
                  <a:cubicBezTo>
                    <a:pt x="98616" y="84904"/>
                    <a:pt x="101166" y="85880"/>
                    <a:pt x="102016" y="85880"/>
                  </a:cubicBezTo>
                  <a:cubicBezTo>
                    <a:pt x="102866" y="85880"/>
                    <a:pt x="104567" y="85880"/>
                    <a:pt x="105417" y="84904"/>
                  </a:cubicBezTo>
                  <a:cubicBezTo>
                    <a:pt x="105417" y="83928"/>
                    <a:pt x="104567" y="83928"/>
                    <a:pt x="104567" y="82958"/>
                  </a:cubicBezTo>
                  <a:cubicBezTo>
                    <a:pt x="105417" y="81982"/>
                    <a:pt x="107117" y="82958"/>
                    <a:pt x="107117" y="81006"/>
                  </a:cubicBezTo>
                  <a:cubicBezTo>
                    <a:pt x="107967" y="80030"/>
                    <a:pt x="107117" y="80030"/>
                    <a:pt x="106267" y="80030"/>
                  </a:cubicBezTo>
                  <a:cubicBezTo>
                    <a:pt x="106267" y="78083"/>
                    <a:pt x="107117" y="79054"/>
                    <a:pt x="107967" y="78083"/>
                  </a:cubicBezTo>
                  <a:cubicBezTo>
                    <a:pt x="107967" y="77107"/>
                    <a:pt x="107967" y="76131"/>
                    <a:pt x="107967" y="77107"/>
                  </a:cubicBezTo>
                  <a:cubicBezTo>
                    <a:pt x="107117" y="76131"/>
                    <a:pt x="107117" y="76131"/>
                    <a:pt x="107117" y="75155"/>
                  </a:cubicBezTo>
                  <a:cubicBezTo>
                    <a:pt x="107117" y="75155"/>
                    <a:pt x="106267" y="75155"/>
                    <a:pt x="106267" y="75155"/>
                  </a:cubicBezTo>
                  <a:cubicBezTo>
                    <a:pt x="106267" y="74179"/>
                    <a:pt x="107117" y="74179"/>
                    <a:pt x="107117" y="74179"/>
                  </a:cubicBezTo>
                  <a:cubicBezTo>
                    <a:pt x="107117" y="74179"/>
                    <a:pt x="106267" y="72233"/>
                    <a:pt x="106267" y="73209"/>
                  </a:cubicBezTo>
                  <a:cubicBezTo>
                    <a:pt x="106267" y="71257"/>
                    <a:pt x="106267" y="73209"/>
                    <a:pt x="107117" y="72233"/>
                  </a:cubicBezTo>
                  <a:cubicBezTo>
                    <a:pt x="107967" y="70281"/>
                    <a:pt x="106267" y="69305"/>
                    <a:pt x="105417" y="68335"/>
                  </a:cubicBezTo>
                  <a:cubicBezTo>
                    <a:pt x="104567" y="67359"/>
                    <a:pt x="103716" y="64431"/>
                    <a:pt x="106267" y="65407"/>
                  </a:cubicBezTo>
                  <a:cubicBezTo>
                    <a:pt x="105417" y="63461"/>
                    <a:pt x="104567" y="62485"/>
                    <a:pt x="104567" y="60533"/>
                  </a:cubicBezTo>
                  <a:cubicBezTo>
                    <a:pt x="104567" y="59557"/>
                    <a:pt x="105417" y="60533"/>
                    <a:pt x="105417" y="59557"/>
                  </a:cubicBezTo>
                  <a:cubicBezTo>
                    <a:pt x="104567" y="59557"/>
                    <a:pt x="104567" y="59557"/>
                    <a:pt x="104567" y="59557"/>
                  </a:cubicBezTo>
                  <a:cubicBezTo>
                    <a:pt x="104567" y="59557"/>
                    <a:pt x="103716" y="59557"/>
                    <a:pt x="103716" y="58586"/>
                  </a:cubicBezTo>
                  <a:cubicBezTo>
                    <a:pt x="102866" y="57610"/>
                    <a:pt x="102016" y="55658"/>
                    <a:pt x="101166" y="53712"/>
                  </a:cubicBezTo>
                  <a:cubicBezTo>
                    <a:pt x="100316" y="52736"/>
                    <a:pt x="99466" y="51760"/>
                    <a:pt x="100316" y="50784"/>
                  </a:cubicBezTo>
                  <a:cubicBezTo>
                    <a:pt x="100316" y="47862"/>
                    <a:pt x="102866" y="49808"/>
                    <a:pt x="104567" y="48838"/>
                  </a:cubicBezTo>
                  <a:cubicBezTo>
                    <a:pt x="105417" y="47862"/>
                    <a:pt x="105417" y="46886"/>
                    <a:pt x="106267" y="45910"/>
                  </a:cubicBezTo>
                  <a:cubicBezTo>
                    <a:pt x="107117" y="45910"/>
                    <a:pt x="107967" y="46886"/>
                    <a:pt x="108817" y="46886"/>
                  </a:cubicBezTo>
                  <a:cubicBezTo>
                    <a:pt x="109667" y="46886"/>
                    <a:pt x="110518" y="46886"/>
                    <a:pt x="111368" y="46886"/>
                  </a:cubicBezTo>
                  <a:cubicBezTo>
                    <a:pt x="112218" y="46886"/>
                    <a:pt x="112218" y="47862"/>
                    <a:pt x="112218" y="47862"/>
                  </a:cubicBezTo>
                  <a:cubicBezTo>
                    <a:pt x="113068" y="47862"/>
                    <a:pt x="114768" y="46886"/>
                    <a:pt x="114768" y="46886"/>
                  </a:cubicBezTo>
                  <a:cubicBezTo>
                    <a:pt x="115618" y="45910"/>
                    <a:pt x="117319" y="45910"/>
                    <a:pt x="118169" y="44934"/>
                  </a:cubicBezTo>
                  <a:cubicBezTo>
                    <a:pt x="118169" y="43964"/>
                    <a:pt x="118169" y="43964"/>
                    <a:pt x="118169" y="42988"/>
                  </a:cubicBezTo>
                  <a:cubicBezTo>
                    <a:pt x="118169" y="42988"/>
                    <a:pt x="118169" y="42012"/>
                    <a:pt x="118169" y="42012"/>
                  </a:cubicBezTo>
                  <a:cubicBezTo>
                    <a:pt x="119019" y="41036"/>
                    <a:pt x="119019" y="42012"/>
                    <a:pt x="119019" y="42012"/>
                  </a:cubicBezTo>
                  <a:cubicBezTo>
                    <a:pt x="119869" y="41036"/>
                    <a:pt x="120719" y="40060"/>
                    <a:pt x="119019" y="39089"/>
                  </a:cubicBezTo>
                  <a:close/>
                  <a:moveTo>
                    <a:pt x="56959" y="38113"/>
                  </a:moveTo>
                  <a:cubicBezTo>
                    <a:pt x="56109" y="39089"/>
                    <a:pt x="56109" y="42012"/>
                    <a:pt x="53558" y="40060"/>
                  </a:cubicBezTo>
                  <a:cubicBezTo>
                    <a:pt x="53558" y="41036"/>
                    <a:pt x="51858" y="40060"/>
                    <a:pt x="51858" y="39089"/>
                  </a:cubicBezTo>
                  <a:cubicBezTo>
                    <a:pt x="51008" y="39089"/>
                    <a:pt x="50158" y="40060"/>
                    <a:pt x="50158" y="40060"/>
                  </a:cubicBezTo>
                  <a:cubicBezTo>
                    <a:pt x="49308" y="39089"/>
                    <a:pt x="50158" y="39089"/>
                    <a:pt x="50158" y="38113"/>
                  </a:cubicBezTo>
                  <a:cubicBezTo>
                    <a:pt x="49308" y="37137"/>
                    <a:pt x="48457" y="37137"/>
                    <a:pt x="48457" y="36161"/>
                  </a:cubicBezTo>
                  <a:cubicBezTo>
                    <a:pt x="48457" y="35185"/>
                    <a:pt x="48457" y="34215"/>
                    <a:pt x="47607" y="34215"/>
                  </a:cubicBezTo>
                  <a:cubicBezTo>
                    <a:pt x="46757" y="33239"/>
                    <a:pt x="45057" y="33239"/>
                    <a:pt x="45057" y="31287"/>
                  </a:cubicBezTo>
                  <a:cubicBezTo>
                    <a:pt x="45907" y="31287"/>
                    <a:pt x="48457" y="32263"/>
                    <a:pt x="50158" y="33239"/>
                  </a:cubicBezTo>
                  <a:cubicBezTo>
                    <a:pt x="51008" y="33239"/>
                    <a:pt x="51858" y="33239"/>
                    <a:pt x="52708" y="34215"/>
                  </a:cubicBezTo>
                  <a:cubicBezTo>
                    <a:pt x="53558" y="34215"/>
                    <a:pt x="53558" y="35185"/>
                    <a:pt x="54408" y="35185"/>
                  </a:cubicBezTo>
                  <a:cubicBezTo>
                    <a:pt x="55259" y="35185"/>
                    <a:pt x="55259" y="34215"/>
                    <a:pt x="55259" y="34215"/>
                  </a:cubicBezTo>
                  <a:cubicBezTo>
                    <a:pt x="56109" y="34215"/>
                    <a:pt x="56109" y="35185"/>
                    <a:pt x="56109" y="36161"/>
                  </a:cubicBezTo>
                  <a:cubicBezTo>
                    <a:pt x="56109" y="36161"/>
                    <a:pt x="56109" y="36161"/>
                    <a:pt x="56109" y="36161"/>
                  </a:cubicBezTo>
                  <a:cubicBezTo>
                    <a:pt x="56109" y="37137"/>
                    <a:pt x="56959" y="37137"/>
                    <a:pt x="56959" y="38113"/>
                  </a:cubicBezTo>
                  <a:close/>
                  <a:moveTo>
                    <a:pt x="9351" y="9844"/>
                  </a:moveTo>
                  <a:cubicBezTo>
                    <a:pt x="7651" y="9844"/>
                    <a:pt x="5950" y="9844"/>
                    <a:pt x="5100" y="10814"/>
                  </a:cubicBezTo>
                  <a:cubicBezTo>
                    <a:pt x="6801" y="9844"/>
                    <a:pt x="8501" y="9844"/>
                    <a:pt x="10201" y="9844"/>
                  </a:cubicBezTo>
                  <a:cubicBezTo>
                    <a:pt x="10201" y="9844"/>
                    <a:pt x="9351" y="9844"/>
                    <a:pt x="9351" y="9844"/>
                  </a:cubicBezTo>
                  <a:close/>
                  <a:moveTo>
                    <a:pt x="5100" y="12766"/>
                  </a:moveTo>
                  <a:cubicBezTo>
                    <a:pt x="5950" y="12766"/>
                    <a:pt x="6801" y="10814"/>
                    <a:pt x="5100" y="11790"/>
                  </a:cubicBezTo>
                  <a:cubicBezTo>
                    <a:pt x="5100" y="11790"/>
                    <a:pt x="4250" y="11790"/>
                    <a:pt x="5100" y="127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78" name="Shape 2678"/>
            <p:cNvSpPr/>
            <p:nvPr/>
          </p:nvSpPr>
          <p:spPr>
            <a:xfrm>
              <a:off x="1276655" y="3754642"/>
              <a:ext cx="1617642" cy="2341901"/>
            </a:xfrm>
            <a:custGeom>
              <a:avLst/>
              <a:gdLst/>
              <a:ahLst/>
              <a:cxnLst/>
              <a:rect l="0" t="0" r="0" b="0"/>
              <a:pathLst>
                <a:path w="120000" h="120000" extrusionOk="0">
                  <a:moveTo>
                    <a:pt x="105906" y="15294"/>
                  </a:moveTo>
                  <a:cubicBezTo>
                    <a:pt x="104199" y="16472"/>
                    <a:pt x="105906" y="18822"/>
                    <a:pt x="107613" y="18822"/>
                  </a:cubicBezTo>
                  <a:cubicBezTo>
                    <a:pt x="107613" y="20000"/>
                    <a:pt x="109320" y="20000"/>
                    <a:pt x="111033" y="20000"/>
                  </a:cubicBezTo>
                  <a:cubicBezTo>
                    <a:pt x="111033" y="21177"/>
                    <a:pt x="111033" y="21177"/>
                    <a:pt x="112740" y="22355"/>
                  </a:cubicBezTo>
                  <a:cubicBezTo>
                    <a:pt x="114446" y="23527"/>
                    <a:pt x="114446" y="23527"/>
                    <a:pt x="117866" y="24705"/>
                  </a:cubicBezTo>
                  <a:cubicBezTo>
                    <a:pt x="121280" y="25883"/>
                    <a:pt x="119573" y="27061"/>
                    <a:pt x="119573" y="29411"/>
                  </a:cubicBezTo>
                  <a:cubicBezTo>
                    <a:pt x="117866" y="28233"/>
                    <a:pt x="117866" y="27061"/>
                    <a:pt x="116153" y="28233"/>
                  </a:cubicBezTo>
                  <a:cubicBezTo>
                    <a:pt x="116153" y="29411"/>
                    <a:pt x="117866" y="29411"/>
                    <a:pt x="117866" y="29411"/>
                  </a:cubicBezTo>
                  <a:cubicBezTo>
                    <a:pt x="117866" y="31766"/>
                    <a:pt x="116153" y="31766"/>
                    <a:pt x="116153" y="32938"/>
                  </a:cubicBezTo>
                  <a:cubicBezTo>
                    <a:pt x="117866" y="32938"/>
                    <a:pt x="119573" y="32938"/>
                    <a:pt x="119573" y="34116"/>
                  </a:cubicBezTo>
                  <a:cubicBezTo>
                    <a:pt x="119573" y="35294"/>
                    <a:pt x="117866" y="36472"/>
                    <a:pt x="116153" y="35294"/>
                  </a:cubicBezTo>
                  <a:cubicBezTo>
                    <a:pt x="114446" y="35294"/>
                    <a:pt x="114446" y="35294"/>
                    <a:pt x="112740" y="35294"/>
                  </a:cubicBezTo>
                  <a:cubicBezTo>
                    <a:pt x="109320" y="35294"/>
                    <a:pt x="111033" y="36472"/>
                    <a:pt x="111033" y="37644"/>
                  </a:cubicBezTo>
                  <a:cubicBezTo>
                    <a:pt x="111033" y="40000"/>
                    <a:pt x="111033" y="37644"/>
                    <a:pt x="107613" y="38822"/>
                  </a:cubicBezTo>
                  <a:cubicBezTo>
                    <a:pt x="105906" y="38822"/>
                    <a:pt x="105906" y="38822"/>
                    <a:pt x="107613" y="38822"/>
                  </a:cubicBezTo>
                  <a:cubicBezTo>
                    <a:pt x="107613" y="40000"/>
                    <a:pt x="107613" y="40000"/>
                    <a:pt x="107613" y="40000"/>
                  </a:cubicBezTo>
                  <a:cubicBezTo>
                    <a:pt x="107613" y="40000"/>
                    <a:pt x="109320" y="40000"/>
                    <a:pt x="109320" y="40000"/>
                  </a:cubicBezTo>
                  <a:cubicBezTo>
                    <a:pt x="112740" y="41177"/>
                    <a:pt x="111033" y="42355"/>
                    <a:pt x="111033" y="43527"/>
                  </a:cubicBezTo>
                  <a:cubicBezTo>
                    <a:pt x="109320" y="43527"/>
                    <a:pt x="111033" y="44705"/>
                    <a:pt x="109320" y="44705"/>
                  </a:cubicBezTo>
                  <a:cubicBezTo>
                    <a:pt x="109320" y="44705"/>
                    <a:pt x="107613" y="44705"/>
                    <a:pt x="107613" y="44705"/>
                  </a:cubicBezTo>
                  <a:cubicBezTo>
                    <a:pt x="105906" y="45883"/>
                    <a:pt x="105906" y="47061"/>
                    <a:pt x="105906" y="47061"/>
                  </a:cubicBezTo>
                  <a:cubicBezTo>
                    <a:pt x="104199" y="48233"/>
                    <a:pt x="105906" y="48233"/>
                    <a:pt x="105906" y="49411"/>
                  </a:cubicBezTo>
                  <a:cubicBezTo>
                    <a:pt x="105906" y="50588"/>
                    <a:pt x="104199" y="51766"/>
                    <a:pt x="104199" y="52938"/>
                  </a:cubicBezTo>
                  <a:cubicBezTo>
                    <a:pt x="102492" y="55294"/>
                    <a:pt x="104199" y="56472"/>
                    <a:pt x="107613" y="54116"/>
                  </a:cubicBezTo>
                  <a:cubicBezTo>
                    <a:pt x="107613" y="54116"/>
                    <a:pt x="105906" y="52938"/>
                    <a:pt x="109320" y="52938"/>
                  </a:cubicBezTo>
                  <a:cubicBezTo>
                    <a:pt x="111033" y="52938"/>
                    <a:pt x="112740" y="54116"/>
                    <a:pt x="112740" y="55294"/>
                  </a:cubicBezTo>
                  <a:cubicBezTo>
                    <a:pt x="112740" y="56472"/>
                    <a:pt x="111033" y="56472"/>
                    <a:pt x="111033" y="56472"/>
                  </a:cubicBezTo>
                  <a:cubicBezTo>
                    <a:pt x="111033" y="56472"/>
                    <a:pt x="111033" y="57644"/>
                    <a:pt x="111033" y="58822"/>
                  </a:cubicBezTo>
                  <a:cubicBezTo>
                    <a:pt x="111033" y="60000"/>
                    <a:pt x="111033" y="61177"/>
                    <a:pt x="111033" y="62355"/>
                  </a:cubicBezTo>
                  <a:cubicBezTo>
                    <a:pt x="111033" y="63527"/>
                    <a:pt x="109320" y="65883"/>
                    <a:pt x="105906" y="65883"/>
                  </a:cubicBezTo>
                  <a:cubicBezTo>
                    <a:pt x="105906" y="67061"/>
                    <a:pt x="102492" y="68233"/>
                    <a:pt x="102492" y="67061"/>
                  </a:cubicBezTo>
                  <a:cubicBezTo>
                    <a:pt x="100780" y="67061"/>
                    <a:pt x="99073" y="67061"/>
                    <a:pt x="99073" y="67061"/>
                  </a:cubicBezTo>
                  <a:cubicBezTo>
                    <a:pt x="97366" y="67061"/>
                    <a:pt x="97366" y="68233"/>
                    <a:pt x="97366" y="70588"/>
                  </a:cubicBezTo>
                  <a:cubicBezTo>
                    <a:pt x="95659" y="72938"/>
                    <a:pt x="97366" y="71766"/>
                    <a:pt x="93947" y="74116"/>
                  </a:cubicBezTo>
                  <a:cubicBezTo>
                    <a:pt x="93947" y="74116"/>
                    <a:pt x="93947" y="74116"/>
                    <a:pt x="92240" y="74116"/>
                  </a:cubicBezTo>
                  <a:cubicBezTo>
                    <a:pt x="92240" y="75294"/>
                    <a:pt x="92240" y="76472"/>
                    <a:pt x="92240" y="76472"/>
                  </a:cubicBezTo>
                  <a:cubicBezTo>
                    <a:pt x="92240" y="76472"/>
                    <a:pt x="88826" y="76472"/>
                    <a:pt x="87113" y="76472"/>
                  </a:cubicBezTo>
                  <a:cubicBezTo>
                    <a:pt x="87113" y="76472"/>
                    <a:pt x="85407" y="75294"/>
                    <a:pt x="85407" y="76472"/>
                  </a:cubicBezTo>
                  <a:cubicBezTo>
                    <a:pt x="83700" y="76472"/>
                    <a:pt x="85407" y="78822"/>
                    <a:pt x="85407" y="80000"/>
                  </a:cubicBezTo>
                  <a:cubicBezTo>
                    <a:pt x="85407" y="80000"/>
                    <a:pt x="85407" y="80000"/>
                    <a:pt x="85407" y="80000"/>
                  </a:cubicBezTo>
                  <a:cubicBezTo>
                    <a:pt x="85407" y="80000"/>
                    <a:pt x="85407" y="80000"/>
                    <a:pt x="85407" y="81177"/>
                  </a:cubicBezTo>
                  <a:cubicBezTo>
                    <a:pt x="85407" y="81177"/>
                    <a:pt x="85407" y="82355"/>
                    <a:pt x="85407" y="82355"/>
                  </a:cubicBezTo>
                  <a:cubicBezTo>
                    <a:pt x="83700" y="83527"/>
                    <a:pt x="81993" y="84705"/>
                    <a:pt x="80286" y="83527"/>
                  </a:cubicBezTo>
                  <a:cubicBezTo>
                    <a:pt x="78573" y="83527"/>
                    <a:pt x="80286" y="82355"/>
                    <a:pt x="78573" y="82355"/>
                  </a:cubicBezTo>
                  <a:cubicBezTo>
                    <a:pt x="76866" y="81177"/>
                    <a:pt x="75160" y="81177"/>
                    <a:pt x="71740" y="81177"/>
                  </a:cubicBezTo>
                  <a:cubicBezTo>
                    <a:pt x="68326" y="81177"/>
                    <a:pt x="70033" y="82355"/>
                    <a:pt x="66619" y="83527"/>
                  </a:cubicBezTo>
                  <a:cubicBezTo>
                    <a:pt x="68326" y="81177"/>
                    <a:pt x="63200" y="82355"/>
                    <a:pt x="63200" y="82355"/>
                  </a:cubicBezTo>
                  <a:cubicBezTo>
                    <a:pt x="59786" y="83527"/>
                    <a:pt x="61493" y="83527"/>
                    <a:pt x="59786" y="84705"/>
                  </a:cubicBezTo>
                  <a:cubicBezTo>
                    <a:pt x="59786" y="84705"/>
                    <a:pt x="59786" y="85883"/>
                    <a:pt x="58079" y="85883"/>
                  </a:cubicBezTo>
                  <a:cubicBezTo>
                    <a:pt x="61493" y="85883"/>
                    <a:pt x="61493" y="88233"/>
                    <a:pt x="63200" y="89411"/>
                  </a:cubicBezTo>
                  <a:cubicBezTo>
                    <a:pt x="63200" y="89411"/>
                    <a:pt x="61493" y="89411"/>
                    <a:pt x="61493" y="89411"/>
                  </a:cubicBezTo>
                  <a:cubicBezTo>
                    <a:pt x="61493" y="91766"/>
                    <a:pt x="61493" y="94116"/>
                    <a:pt x="63200" y="96472"/>
                  </a:cubicBezTo>
                  <a:cubicBezTo>
                    <a:pt x="63200" y="96472"/>
                    <a:pt x="63200" y="97644"/>
                    <a:pt x="63200" y="97644"/>
                  </a:cubicBezTo>
                  <a:cubicBezTo>
                    <a:pt x="63200" y="97644"/>
                    <a:pt x="64912" y="96472"/>
                    <a:pt x="64912" y="96472"/>
                  </a:cubicBezTo>
                  <a:cubicBezTo>
                    <a:pt x="64912" y="97644"/>
                    <a:pt x="64912" y="98822"/>
                    <a:pt x="64912" y="98822"/>
                  </a:cubicBezTo>
                  <a:cubicBezTo>
                    <a:pt x="64912" y="100000"/>
                    <a:pt x="66619" y="98822"/>
                    <a:pt x="66619" y="98822"/>
                  </a:cubicBezTo>
                  <a:cubicBezTo>
                    <a:pt x="66619" y="100000"/>
                    <a:pt x="66619" y="100000"/>
                    <a:pt x="66619" y="101177"/>
                  </a:cubicBezTo>
                  <a:cubicBezTo>
                    <a:pt x="66619" y="100000"/>
                    <a:pt x="66619" y="102355"/>
                    <a:pt x="66619" y="102355"/>
                  </a:cubicBezTo>
                  <a:cubicBezTo>
                    <a:pt x="66619" y="102355"/>
                    <a:pt x="66619" y="102355"/>
                    <a:pt x="66619" y="103527"/>
                  </a:cubicBezTo>
                  <a:cubicBezTo>
                    <a:pt x="66619" y="104705"/>
                    <a:pt x="64912" y="104705"/>
                    <a:pt x="64912" y="105883"/>
                  </a:cubicBezTo>
                  <a:cubicBezTo>
                    <a:pt x="64912" y="105883"/>
                    <a:pt x="64912" y="107061"/>
                    <a:pt x="64912" y="108233"/>
                  </a:cubicBezTo>
                  <a:cubicBezTo>
                    <a:pt x="64912" y="108233"/>
                    <a:pt x="63200" y="108233"/>
                    <a:pt x="63200" y="108233"/>
                  </a:cubicBezTo>
                  <a:cubicBezTo>
                    <a:pt x="63200" y="109411"/>
                    <a:pt x="66619" y="111766"/>
                    <a:pt x="63200" y="110588"/>
                  </a:cubicBezTo>
                  <a:cubicBezTo>
                    <a:pt x="63200" y="111766"/>
                    <a:pt x="66619" y="112938"/>
                    <a:pt x="66619" y="114116"/>
                  </a:cubicBezTo>
                  <a:cubicBezTo>
                    <a:pt x="64912" y="114116"/>
                    <a:pt x="64912" y="114116"/>
                    <a:pt x="63200" y="114116"/>
                  </a:cubicBezTo>
                  <a:cubicBezTo>
                    <a:pt x="63200" y="114116"/>
                    <a:pt x="63200" y="114116"/>
                    <a:pt x="61493" y="114116"/>
                  </a:cubicBezTo>
                  <a:cubicBezTo>
                    <a:pt x="59786" y="115294"/>
                    <a:pt x="59786" y="114116"/>
                    <a:pt x="58079" y="114116"/>
                  </a:cubicBezTo>
                  <a:cubicBezTo>
                    <a:pt x="56367" y="115294"/>
                    <a:pt x="56367" y="118822"/>
                    <a:pt x="54660" y="117644"/>
                  </a:cubicBezTo>
                  <a:cubicBezTo>
                    <a:pt x="54660" y="118822"/>
                    <a:pt x="52953" y="120000"/>
                    <a:pt x="52953" y="120000"/>
                  </a:cubicBezTo>
                  <a:cubicBezTo>
                    <a:pt x="49539" y="120000"/>
                    <a:pt x="51246" y="118822"/>
                    <a:pt x="51246" y="118822"/>
                  </a:cubicBezTo>
                  <a:cubicBezTo>
                    <a:pt x="51246" y="117644"/>
                    <a:pt x="51246" y="116472"/>
                    <a:pt x="52953" y="115294"/>
                  </a:cubicBezTo>
                  <a:cubicBezTo>
                    <a:pt x="52953" y="115294"/>
                    <a:pt x="56367" y="116472"/>
                    <a:pt x="54660" y="115294"/>
                  </a:cubicBezTo>
                  <a:cubicBezTo>
                    <a:pt x="54660" y="114116"/>
                    <a:pt x="52953" y="115294"/>
                    <a:pt x="51246" y="114116"/>
                  </a:cubicBezTo>
                  <a:cubicBezTo>
                    <a:pt x="51246" y="114116"/>
                    <a:pt x="51246" y="114116"/>
                    <a:pt x="51246" y="114116"/>
                  </a:cubicBezTo>
                  <a:cubicBezTo>
                    <a:pt x="49539" y="112938"/>
                    <a:pt x="46120" y="112938"/>
                    <a:pt x="46120" y="111766"/>
                  </a:cubicBezTo>
                  <a:cubicBezTo>
                    <a:pt x="44413" y="110588"/>
                    <a:pt x="46120" y="109411"/>
                    <a:pt x="44413" y="108233"/>
                  </a:cubicBezTo>
                  <a:cubicBezTo>
                    <a:pt x="44413" y="108233"/>
                    <a:pt x="42706" y="108233"/>
                    <a:pt x="40993" y="108233"/>
                  </a:cubicBezTo>
                  <a:cubicBezTo>
                    <a:pt x="39286" y="109411"/>
                    <a:pt x="40993" y="108233"/>
                    <a:pt x="40993" y="110588"/>
                  </a:cubicBezTo>
                  <a:cubicBezTo>
                    <a:pt x="40993" y="111766"/>
                    <a:pt x="42706" y="112938"/>
                    <a:pt x="39286" y="112938"/>
                  </a:cubicBezTo>
                  <a:cubicBezTo>
                    <a:pt x="35873" y="114116"/>
                    <a:pt x="35873" y="108233"/>
                    <a:pt x="30746" y="110588"/>
                  </a:cubicBezTo>
                  <a:cubicBezTo>
                    <a:pt x="30746" y="108233"/>
                    <a:pt x="27332" y="105883"/>
                    <a:pt x="29039" y="104705"/>
                  </a:cubicBezTo>
                  <a:cubicBezTo>
                    <a:pt x="30746" y="103527"/>
                    <a:pt x="32453" y="103527"/>
                    <a:pt x="34166" y="102355"/>
                  </a:cubicBezTo>
                  <a:cubicBezTo>
                    <a:pt x="34166" y="100000"/>
                    <a:pt x="34166" y="101177"/>
                    <a:pt x="32453" y="101177"/>
                  </a:cubicBezTo>
                  <a:cubicBezTo>
                    <a:pt x="32453" y="101177"/>
                    <a:pt x="32453" y="101177"/>
                    <a:pt x="30746" y="100000"/>
                  </a:cubicBezTo>
                  <a:cubicBezTo>
                    <a:pt x="30746" y="100000"/>
                    <a:pt x="30746" y="100000"/>
                    <a:pt x="30746" y="100000"/>
                  </a:cubicBezTo>
                  <a:cubicBezTo>
                    <a:pt x="30746" y="98822"/>
                    <a:pt x="30746" y="98822"/>
                    <a:pt x="29039" y="97644"/>
                  </a:cubicBezTo>
                  <a:cubicBezTo>
                    <a:pt x="29039" y="97644"/>
                    <a:pt x="29039" y="96472"/>
                    <a:pt x="29039" y="95294"/>
                  </a:cubicBezTo>
                  <a:cubicBezTo>
                    <a:pt x="29039" y="95294"/>
                    <a:pt x="27332" y="95294"/>
                    <a:pt x="27332" y="94116"/>
                  </a:cubicBezTo>
                  <a:cubicBezTo>
                    <a:pt x="27332" y="94116"/>
                    <a:pt x="29039" y="92938"/>
                    <a:pt x="29039" y="92938"/>
                  </a:cubicBezTo>
                  <a:cubicBezTo>
                    <a:pt x="27332" y="90588"/>
                    <a:pt x="23913" y="87061"/>
                    <a:pt x="22206" y="87061"/>
                  </a:cubicBezTo>
                  <a:cubicBezTo>
                    <a:pt x="18787" y="85883"/>
                    <a:pt x="15373" y="87061"/>
                    <a:pt x="13666" y="87061"/>
                  </a:cubicBezTo>
                  <a:cubicBezTo>
                    <a:pt x="11959" y="88233"/>
                    <a:pt x="6833" y="90588"/>
                    <a:pt x="5126" y="89411"/>
                  </a:cubicBezTo>
                  <a:cubicBezTo>
                    <a:pt x="3413" y="89411"/>
                    <a:pt x="3413" y="88233"/>
                    <a:pt x="3413" y="88233"/>
                  </a:cubicBezTo>
                  <a:cubicBezTo>
                    <a:pt x="1706" y="87061"/>
                    <a:pt x="0" y="85883"/>
                    <a:pt x="0" y="85883"/>
                  </a:cubicBezTo>
                  <a:cubicBezTo>
                    <a:pt x="0" y="84705"/>
                    <a:pt x="1706" y="84705"/>
                    <a:pt x="3413" y="84705"/>
                  </a:cubicBezTo>
                  <a:cubicBezTo>
                    <a:pt x="3413" y="83527"/>
                    <a:pt x="3413" y="82355"/>
                    <a:pt x="3413" y="82355"/>
                  </a:cubicBezTo>
                  <a:cubicBezTo>
                    <a:pt x="5126" y="82355"/>
                    <a:pt x="6833" y="82355"/>
                    <a:pt x="6833" y="83527"/>
                  </a:cubicBezTo>
                  <a:cubicBezTo>
                    <a:pt x="8540" y="81177"/>
                    <a:pt x="5126" y="81177"/>
                    <a:pt x="5126" y="80000"/>
                  </a:cubicBezTo>
                  <a:cubicBezTo>
                    <a:pt x="5126" y="78822"/>
                    <a:pt x="8540" y="77644"/>
                    <a:pt x="10247" y="76472"/>
                  </a:cubicBezTo>
                  <a:cubicBezTo>
                    <a:pt x="10247" y="76472"/>
                    <a:pt x="11959" y="77644"/>
                    <a:pt x="11959" y="77644"/>
                  </a:cubicBezTo>
                  <a:cubicBezTo>
                    <a:pt x="11959" y="76472"/>
                    <a:pt x="11959" y="75294"/>
                    <a:pt x="11959" y="75294"/>
                  </a:cubicBezTo>
                  <a:cubicBezTo>
                    <a:pt x="13666" y="75294"/>
                    <a:pt x="13666" y="75294"/>
                    <a:pt x="15373" y="75294"/>
                  </a:cubicBezTo>
                  <a:cubicBezTo>
                    <a:pt x="15373" y="74116"/>
                    <a:pt x="17080" y="75294"/>
                    <a:pt x="17080" y="74116"/>
                  </a:cubicBezTo>
                  <a:cubicBezTo>
                    <a:pt x="17080" y="72938"/>
                    <a:pt x="13666" y="69411"/>
                    <a:pt x="13666" y="69411"/>
                  </a:cubicBezTo>
                  <a:cubicBezTo>
                    <a:pt x="13666" y="69411"/>
                    <a:pt x="11959" y="68233"/>
                    <a:pt x="11959" y="68233"/>
                  </a:cubicBezTo>
                  <a:cubicBezTo>
                    <a:pt x="10247" y="67061"/>
                    <a:pt x="10247" y="68233"/>
                    <a:pt x="10247" y="67061"/>
                  </a:cubicBezTo>
                  <a:cubicBezTo>
                    <a:pt x="10247" y="65883"/>
                    <a:pt x="11959" y="65883"/>
                    <a:pt x="11959" y="64705"/>
                  </a:cubicBezTo>
                  <a:cubicBezTo>
                    <a:pt x="11959" y="64705"/>
                    <a:pt x="10247" y="64705"/>
                    <a:pt x="10247" y="63527"/>
                  </a:cubicBezTo>
                  <a:cubicBezTo>
                    <a:pt x="10247" y="62355"/>
                    <a:pt x="10247" y="60000"/>
                    <a:pt x="13666" y="60000"/>
                  </a:cubicBezTo>
                  <a:cubicBezTo>
                    <a:pt x="15373" y="60000"/>
                    <a:pt x="15373" y="61177"/>
                    <a:pt x="17080" y="60000"/>
                  </a:cubicBezTo>
                  <a:cubicBezTo>
                    <a:pt x="18787" y="58822"/>
                    <a:pt x="18787" y="57644"/>
                    <a:pt x="17080" y="56472"/>
                  </a:cubicBezTo>
                  <a:cubicBezTo>
                    <a:pt x="17080" y="54116"/>
                    <a:pt x="17080" y="52938"/>
                    <a:pt x="18787" y="51766"/>
                  </a:cubicBezTo>
                  <a:cubicBezTo>
                    <a:pt x="18787" y="50588"/>
                    <a:pt x="18787" y="50588"/>
                    <a:pt x="18787" y="49411"/>
                  </a:cubicBezTo>
                  <a:cubicBezTo>
                    <a:pt x="18787" y="49411"/>
                    <a:pt x="17080" y="48233"/>
                    <a:pt x="17080" y="48233"/>
                  </a:cubicBezTo>
                  <a:cubicBezTo>
                    <a:pt x="17080" y="47061"/>
                    <a:pt x="17080" y="48233"/>
                    <a:pt x="18787" y="45883"/>
                  </a:cubicBezTo>
                  <a:cubicBezTo>
                    <a:pt x="20499" y="44705"/>
                    <a:pt x="23913" y="42355"/>
                    <a:pt x="23913" y="42355"/>
                  </a:cubicBezTo>
                  <a:cubicBezTo>
                    <a:pt x="27332" y="42355"/>
                    <a:pt x="27332" y="43527"/>
                    <a:pt x="29039" y="42355"/>
                  </a:cubicBezTo>
                  <a:cubicBezTo>
                    <a:pt x="30746" y="42355"/>
                    <a:pt x="30746" y="41177"/>
                    <a:pt x="30746" y="41177"/>
                  </a:cubicBezTo>
                  <a:cubicBezTo>
                    <a:pt x="32453" y="40000"/>
                    <a:pt x="34166" y="40000"/>
                    <a:pt x="34166" y="40000"/>
                  </a:cubicBezTo>
                  <a:cubicBezTo>
                    <a:pt x="34166" y="40000"/>
                    <a:pt x="34166" y="37644"/>
                    <a:pt x="34166" y="37644"/>
                  </a:cubicBezTo>
                  <a:cubicBezTo>
                    <a:pt x="35873" y="36472"/>
                    <a:pt x="35873" y="36472"/>
                    <a:pt x="35873" y="36472"/>
                  </a:cubicBezTo>
                  <a:cubicBezTo>
                    <a:pt x="37580" y="35294"/>
                    <a:pt x="37580" y="34116"/>
                    <a:pt x="37580" y="32938"/>
                  </a:cubicBezTo>
                  <a:cubicBezTo>
                    <a:pt x="35873" y="29411"/>
                    <a:pt x="37580" y="30588"/>
                    <a:pt x="40993" y="30588"/>
                  </a:cubicBezTo>
                  <a:cubicBezTo>
                    <a:pt x="42706" y="30588"/>
                    <a:pt x="42706" y="30588"/>
                    <a:pt x="44413" y="30588"/>
                  </a:cubicBezTo>
                  <a:cubicBezTo>
                    <a:pt x="46120" y="29411"/>
                    <a:pt x="44413" y="29411"/>
                    <a:pt x="44413" y="28233"/>
                  </a:cubicBezTo>
                  <a:cubicBezTo>
                    <a:pt x="46120" y="27061"/>
                    <a:pt x="49539" y="24705"/>
                    <a:pt x="46120" y="21177"/>
                  </a:cubicBezTo>
                  <a:cubicBezTo>
                    <a:pt x="46120" y="21177"/>
                    <a:pt x="46120" y="21177"/>
                    <a:pt x="46120" y="21177"/>
                  </a:cubicBezTo>
                  <a:cubicBezTo>
                    <a:pt x="46120" y="21177"/>
                    <a:pt x="42706" y="22355"/>
                    <a:pt x="42706" y="22355"/>
                  </a:cubicBezTo>
                  <a:cubicBezTo>
                    <a:pt x="40993" y="22355"/>
                    <a:pt x="40993" y="23527"/>
                    <a:pt x="40993" y="22355"/>
                  </a:cubicBezTo>
                  <a:cubicBezTo>
                    <a:pt x="37580" y="21177"/>
                    <a:pt x="42706" y="17644"/>
                    <a:pt x="44413" y="16472"/>
                  </a:cubicBezTo>
                  <a:cubicBezTo>
                    <a:pt x="46120" y="15294"/>
                    <a:pt x="49539" y="15294"/>
                    <a:pt x="51246" y="15294"/>
                  </a:cubicBezTo>
                  <a:cubicBezTo>
                    <a:pt x="52953" y="15294"/>
                    <a:pt x="56367" y="15294"/>
                    <a:pt x="56367" y="14116"/>
                  </a:cubicBezTo>
                  <a:cubicBezTo>
                    <a:pt x="58079" y="12938"/>
                    <a:pt x="56367" y="12938"/>
                    <a:pt x="56367" y="11766"/>
                  </a:cubicBezTo>
                  <a:cubicBezTo>
                    <a:pt x="54660" y="10588"/>
                    <a:pt x="54660" y="9411"/>
                    <a:pt x="58079" y="8233"/>
                  </a:cubicBezTo>
                  <a:cubicBezTo>
                    <a:pt x="59786" y="8233"/>
                    <a:pt x="63200" y="8233"/>
                    <a:pt x="63200" y="9411"/>
                  </a:cubicBezTo>
                  <a:cubicBezTo>
                    <a:pt x="64912" y="10588"/>
                    <a:pt x="63200" y="11766"/>
                    <a:pt x="68326" y="11766"/>
                  </a:cubicBezTo>
                  <a:cubicBezTo>
                    <a:pt x="70033" y="11766"/>
                    <a:pt x="70033" y="10588"/>
                    <a:pt x="70033" y="9411"/>
                  </a:cubicBezTo>
                  <a:cubicBezTo>
                    <a:pt x="71740" y="8233"/>
                    <a:pt x="73453" y="8233"/>
                    <a:pt x="75160" y="7061"/>
                  </a:cubicBezTo>
                  <a:cubicBezTo>
                    <a:pt x="76866" y="5883"/>
                    <a:pt x="76866" y="3527"/>
                    <a:pt x="76866" y="2355"/>
                  </a:cubicBezTo>
                  <a:cubicBezTo>
                    <a:pt x="78573" y="2355"/>
                    <a:pt x="80286" y="2355"/>
                    <a:pt x="80286" y="1177"/>
                  </a:cubicBezTo>
                  <a:cubicBezTo>
                    <a:pt x="80286" y="1177"/>
                    <a:pt x="80286" y="1177"/>
                    <a:pt x="81993" y="0"/>
                  </a:cubicBezTo>
                  <a:cubicBezTo>
                    <a:pt x="81993" y="0"/>
                    <a:pt x="83700" y="0"/>
                    <a:pt x="83700" y="1177"/>
                  </a:cubicBezTo>
                  <a:cubicBezTo>
                    <a:pt x="83700" y="1177"/>
                    <a:pt x="83700" y="1177"/>
                    <a:pt x="85407" y="1177"/>
                  </a:cubicBezTo>
                  <a:cubicBezTo>
                    <a:pt x="85407" y="2355"/>
                    <a:pt x="85407" y="1177"/>
                    <a:pt x="87113" y="1177"/>
                  </a:cubicBezTo>
                  <a:cubicBezTo>
                    <a:pt x="87113" y="1177"/>
                    <a:pt x="90533" y="1177"/>
                    <a:pt x="90533" y="2355"/>
                  </a:cubicBezTo>
                  <a:cubicBezTo>
                    <a:pt x="92240" y="2355"/>
                    <a:pt x="92240" y="2355"/>
                    <a:pt x="92240" y="3527"/>
                  </a:cubicBezTo>
                  <a:cubicBezTo>
                    <a:pt x="93947" y="5883"/>
                    <a:pt x="92240" y="4705"/>
                    <a:pt x="92240" y="4705"/>
                  </a:cubicBezTo>
                  <a:cubicBezTo>
                    <a:pt x="93947" y="3527"/>
                    <a:pt x="88826" y="5883"/>
                    <a:pt x="90533" y="5883"/>
                  </a:cubicBezTo>
                  <a:cubicBezTo>
                    <a:pt x="90533" y="5883"/>
                    <a:pt x="92240" y="5883"/>
                    <a:pt x="90533" y="5883"/>
                  </a:cubicBezTo>
                  <a:cubicBezTo>
                    <a:pt x="90533" y="7061"/>
                    <a:pt x="88826" y="7061"/>
                    <a:pt x="88826" y="8233"/>
                  </a:cubicBezTo>
                  <a:cubicBezTo>
                    <a:pt x="90533" y="9411"/>
                    <a:pt x="90533" y="10588"/>
                    <a:pt x="90533" y="11766"/>
                  </a:cubicBezTo>
                  <a:cubicBezTo>
                    <a:pt x="92240" y="14116"/>
                    <a:pt x="90533" y="12938"/>
                    <a:pt x="88826" y="14116"/>
                  </a:cubicBezTo>
                  <a:cubicBezTo>
                    <a:pt x="87113" y="15294"/>
                    <a:pt x="88826" y="16472"/>
                    <a:pt x="87113" y="15294"/>
                  </a:cubicBezTo>
                  <a:cubicBezTo>
                    <a:pt x="87113" y="16472"/>
                    <a:pt x="88826" y="17644"/>
                    <a:pt x="90533" y="17644"/>
                  </a:cubicBezTo>
                  <a:cubicBezTo>
                    <a:pt x="90533" y="17644"/>
                    <a:pt x="92240" y="17644"/>
                    <a:pt x="92240" y="18822"/>
                  </a:cubicBezTo>
                  <a:cubicBezTo>
                    <a:pt x="93947" y="18822"/>
                    <a:pt x="93947" y="20000"/>
                    <a:pt x="95659" y="20000"/>
                  </a:cubicBezTo>
                  <a:cubicBezTo>
                    <a:pt x="95659" y="20000"/>
                    <a:pt x="99073" y="18822"/>
                    <a:pt x="99073" y="17644"/>
                  </a:cubicBezTo>
                  <a:cubicBezTo>
                    <a:pt x="99073" y="16472"/>
                    <a:pt x="95659" y="18822"/>
                    <a:pt x="95659" y="16472"/>
                  </a:cubicBezTo>
                  <a:cubicBezTo>
                    <a:pt x="93947" y="15294"/>
                    <a:pt x="99073" y="15294"/>
                    <a:pt x="99073" y="12938"/>
                  </a:cubicBezTo>
                  <a:cubicBezTo>
                    <a:pt x="100780" y="14116"/>
                    <a:pt x="100780" y="15294"/>
                    <a:pt x="102492" y="15294"/>
                  </a:cubicBezTo>
                  <a:cubicBezTo>
                    <a:pt x="104199" y="15294"/>
                    <a:pt x="102492" y="14116"/>
                    <a:pt x="102492" y="14116"/>
                  </a:cubicBezTo>
                  <a:cubicBezTo>
                    <a:pt x="104199" y="11766"/>
                    <a:pt x="104199" y="14116"/>
                    <a:pt x="105906" y="152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79" name="Shape 2679"/>
            <p:cNvSpPr/>
            <p:nvPr/>
          </p:nvSpPr>
          <p:spPr>
            <a:xfrm>
              <a:off x="2566103" y="1505133"/>
              <a:ext cx="393665" cy="356033"/>
            </a:xfrm>
            <a:custGeom>
              <a:avLst/>
              <a:gdLst/>
              <a:ahLst/>
              <a:cxnLst/>
              <a:rect l="0" t="0" r="0" b="0"/>
              <a:pathLst>
                <a:path w="120000" h="120000" extrusionOk="0">
                  <a:moveTo>
                    <a:pt x="120000" y="108991"/>
                  </a:moveTo>
                  <a:cubicBezTo>
                    <a:pt x="112938" y="108991"/>
                    <a:pt x="112938" y="116776"/>
                    <a:pt x="98822" y="116776"/>
                  </a:cubicBezTo>
                  <a:cubicBezTo>
                    <a:pt x="91766" y="124561"/>
                    <a:pt x="84705" y="116776"/>
                    <a:pt x="77644" y="108991"/>
                  </a:cubicBezTo>
                  <a:cubicBezTo>
                    <a:pt x="63527" y="101206"/>
                    <a:pt x="63527" y="116776"/>
                    <a:pt x="49411" y="116776"/>
                  </a:cubicBezTo>
                  <a:cubicBezTo>
                    <a:pt x="49411" y="116776"/>
                    <a:pt x="35294" y="116776"/>
                    <a:pt x="35294" y="116776"/>
                  </a:cubicBezTo>
                  <a:cubicBezTo>
                    <a:pt x="35294" y="116776"/>
                    <a:pt x="35294" y="108991"/>
                    <a:pt x="35294" y="108991"/>
                  </a:cubicBezTo>
                  <a:cubicBezTo>
                    <a:pt x="28233" y="108991"/>
                    <a:pt x="28233" y="108991"/>
                    <a:pt x="21177" y="108991"/>
                  </a:cubicBezTo>
                  <a:cubicBezTo>
                    <a:pt x="14116" y="101206"/>
                    <a:pt x="7061" y="77850"/>
                    <a:pt x="7061" y="70065"/>
                  </a:cubicBezTo>
                  <a:cubicBezTo>
                    <a:pt x="14116" y="70065"/>
                    <a:pt x="14116" y="70065"/>
                    <a:pt x="21177" y="70065"/>
                  </a:cubicBezTo>
                  <a:cubicBezTo>
                    <a:pt x="21177" y="62280"/>
                    <a:pt x="14116" y="54495"/>
                    <a:pt x="0" y="54495"/>
                  </a:cubicBezTo>
                  <a:cubicBezTo>
                    <a:pt x="7061" y="54495"/>
                    <a:pt x="7061" y="38925"/>
                    <a:pt x="7061" y="38925"/>
                  </a:cubicBezTo>
                  <a:cubicBezTo>
                    <a:pt x="21177" y="31140"/>
                    <a:pt x="14116" y="46710"/>
                    <a:pt x="14116" y="46710"/>
                  </a:cubicBezTo>
                  <a:cubicBezTo>
                    <a:pt x="21177" y="54495"/>
                    <a:pt x="21177" y="46710"/>
                    <a:pt x="28233" y="46710"/>
                  </a:cubicBezTo>
                  <a:cubicBezTo>
                    <a:pt x="28233" y="38925"/>
                    <a:pt x="35294" y="31140"/>
                    <a:pt x="42355" y="31140"/>
                  </a:cubicBezTo>
                  <a:cubicBezTo>
                    <a:pt x="42355" y="31140"/>
                    <a:pt x="49411" y="31140"/>
                    <a:pt x="49411" y="31140"/>
                  </a:cubicBezTo>
                  <a:cubicBezTo>
                    <a:pt x="49411" y="23355"/>
                    <a:pt x="56472" y="23355"/>
                    <a:pt x="56472" y="23355"/>
                  </a:cubicBezTo>
                  <a:cubicBezTo>
                    <a:pt x="63527" y="15570"/>
                    <a:pt x="63527" y="23355"/>
                    <a:pt x="70588" y="15570"/>
                  </a:cubicBezTo>
                  <a:cubicBezTo>
                    <a:pt x="70588" y="15570"/>
                    <a:pt x="70588" y="7785"/>
                    <a:pt x="70588" y="0"/>
                  </a:cubicBezTo>
                  <a:cubicBezTo>
                    <a:pt x="70588" y="7785"/>
                    <a:pt x="91766" y="0"/>
                    <a:pt x="91766" y="0"/>
                  </a:cubicBezTo>
                  <a:cubicBezTo>
                    <a:pt x="98822" y="7785"/>
                    <a:pt x="84705" y="0"/>
                    <a:pt x="91766" y="15570"/>
                  </a:cubicBezTo>
                  <a:cubicBezTo>
                    <a:pt x="91766" y="23355"/>
                    <a:pt x="98822" y="31140"/>
                    <a:pt x="98822" y="38925"/>
                  </a:cubicBezTo>
                  <a:cubicBezTo>
                    <a:pt x="98822" y="38925"/>
                    <a:pt x="98822" y="46710"/>
                    <a:pt x="98822" y="46710"/>
                  </a:cubicBezTo>
                  <a:cubicBezTo>
                    <a:pt x="98822" y="46710"/>
                    <a:pt x="91766" y="54495"/>
                    <a:pt x="91766" y="54495"/>
                  </a:cubicBezTo>
                  <a:cubicBezTo>
                    <a:pt x="91766" y="62280"/>
                    <a:pt x="91766" y="62280"/>
                    <a:pt x="91766" y="70065"/>
                  </a:cubicBezTo>
                  <a:cubicBezTo>
                    <a:pt x="91766" y="77850"/>
                    <a:pt x="98822" y="77850"/>
                    <a:pt x="98822" y="77850"/>
                  </a:cubicBezTo>
                  <a:cubicBezTo>
                    <a:pt x="105883" y="85636"/>
                    <a:pt x="120000" y="101206"/>
                    <a:pt x="120000" y="10899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80" name="Shape 2680"/>
            <p:cNvSpPr/>
            <p:nvPr/>
          </p:nvSpPr>
          <p:spPr>
            <a:xfrm>
              <a:off x="1762708" y="2055458"/>
              <a:ext cx="308606" cy="224991"/>
            </a:xfrm>
            <a:custGeom>
              <a:avLst/>
              <a:gdLst/>
              <a:ahLst/>
              <a:cxnLst/>
              <a:rect l="0" t="0" r="0" b="0"/>
              <a:pathLst>
                <a:path w="120000" h="120000" extrusionOk="0">
                  <a:moveTo>
                    <a:pt x="8926" y="12426"/>
                  </a:moveTo>
                  <a:cubicBezTo>
                    <a:pt x="26779" y="0"/>
                    <a:pt x="35699" y="24852"/>
                    <a:pt x="44626" y="24852"/>
                  </a:cubicBezTo>
                  <a:cubicBezTo>
                    <a:pt x="53552" y="24852"/>
                    <a:pt x="53552" y="24852"/>
                    <a:pt x="62478" y="24852"/>
                  </a:cubicBezTo>
                  <a:cubicBezTo>
                    <a:pt x="71405" y="24852"/>
                    <a:pt x="89258" y="49705"/>
                    <a:pt x="107105" y="49705"/>
                  </a:cubicBezTo>
                  <a:cubicBezTo>
                    <a:pt x="107105" y="49705"/>
                    <a:pt x="107105" y="37278"/>
                    <a:pt x="116031" y="37278"/>
                  </a:cubicBezTo>
                  <a:cubicBezTo>
                    <a:pt x="124957" y="49705"/>
                    <a:pt x="116031" y="62131"/>
                    <a:pt x="116031" y="74557"/>
                  </a:cubicBezTo>
                  <a:cubicBezTo>
                    <a:pt x="116031" y="74557"/>
                    <a:pt x="124957" y="86984"/>
                    <a:pt x="116031" y="99410"/>
                  </a:cubicBezTo>
                  <a:cubicBezTo>
                    <a:pt x="107105" y="124262"/>
                    <a:pt x="107105" y="124262"/>
                    <a:pt x="89258" y="111836"/>
                  </a:cubicBezTo>
                  <a:cubicBezTo>
                    <a:pt x="89258" y="124262"/>
                    <a:pt x="71405" y="111836"/>
                    <a:pt x="71405" y="99410"/>
                  </a:cubicBezTo>
                  <a:cubicBezTo>
                    <a:pt x="62478" y="99410"/>
                    <a:pt x="53552" y="111836"/>
                    <a:pt x="53552" y="111836"/>
                  </a:cubicBezTo>
                  <a:cubicBezTo>
                    <a:pt x="44626" y="99410"/>
                    <a:pt x="53552" y="99410"/>
                    <a:pt x="53552" y="86984"/>
                  </a:cubicBezTo>
                  <a:cubicBezTo>
                    <a:pt x="44626" y="74557"/>
                    <a:pt x="35699" y="74557"/>
                    <a:pt x="35699" y="62131"/>
                  </a:cubicBezTo>
                  <a:cubicBezTo>
                    <a:pt x="35699" y="49705"/>
                    <a:pt x="35699" y="37278"/>
                    <a:pt x="26779" y="37278"/>
                  </a:cubicBezTo>
                  <a:cubicBezTo>
                    <a:pt x="17852" y="24852"/>
                    <a:pt x="0" y="24852"/>
                    <a:pt x="0" y="0"/>
                  </a:cubicBezTo>
                  <a:cubicBezTo>
                    <a:pt x="0" y="0"/>
                    <a:pt x="8926" y="0"/>
                    <a:pt x="8926" y="1242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81" name="Shape 2681"/>
            <p:cNvSpPr/>
            <p:nvPr/>
          </p:nvSpPr>
          <p:spPr>
            <a:xfrm>
              <a:off x="3602483" y="1714016"/>
              <a:ext cx="2305747" cy="2361984"/>
            </a:xfrm>
            <a:custGeom>
              <a:avLst/>
              <a:gdLst/>
              <a:ahLst/>
              <a:cxnLst/>
              <a:rect l="0" t="0" r="0" b="0"/>
              <a:pathLst>
                <a:path w="120000" h="120000" extrusionOk="0">
                  <a:moveTo>
                    <a:pt x="75600" y="48933"/>
                  </a:moveTo>
                  <a:cubicBezTo>
                    <a:pt x="74400" y="50094"/>
                    <a:pt x="74400" y="50094"/>
                    <a:pt x="73200" y="50094"/>
                  </a:cubicBezTo>
                  <a:cubicBezTo>
                    <a:pt x="73200" y="50094"/>
                    <a:pt x="72000" y="51261"/>
                    <a:pt x="72000" y="51261"/>
                  </a:cubicBezTo>
                  <a:cubicBezTo>
                    <a:pt x="70800" y="51261"/>
                    <a:pt x="69600" y="50094"/>
                    <a:pt x="69600" y="48933"/>
                  </a:cubicBezTo>
                  <a:cubicBezTo>
                    <a:pt x="68400" y="48933"/>
                    <a:pt x="66000" y="51261"/>
                    <a:pt x="66000" y="53594"/>
                  </a:cubicBezTo>
                  <a:cubicBezTo>
                    <a:pt x="63600" y="52427"/>
                    <a:pt x="64800" y="52427"/>
                    <a:pt x="64800" y="53594"/>
                  </a:cubicBezTo>
                  <a:cubicBezTo>
                    <a:pt x="63600" y="54755"/>
                    <a:pt x="63600" y="55922"/>
                    <a:pt x="63600" y="57088"/>
                  </a:cubicBezTo>
                  <a:cubicBezTo>
                    <a:pt x="63600" y="57088"/>
                    <a:pt x="64800" y="57088"/>
                    <a:pt x="64800" y="58250"/>
                  </a:cubicBezTo>
                  <a:cubicBezTo>
                    <a:pt x="64800" y="58250"/>
                    <a:pt x="63600" y="58250"/>
                    <a:pt x="63600" y="59416"/>
                  </a:cubicBezTo>
                  <a:cubicBezTo>
                    <a:pt x="62400" y="60583"/>
                    <a:pt x="62400" y="62911"/>
                    <a:pt x="62400" y="62911"/>
                  </a:cubicBezTo>
                  <a:cubicBezTo>
                    <a:pt x="63600" y="64077"/>
                    <a:pt x="66000" y="62911"/>
                    <a:pt x="67200" y="62911"/>
                  </a:cubicBezTo>
                  <a:cubicBezTo>
                    <a:pt x="67200" y="62911"/>
                    <a:pt x="68400" y="62911"/>
                    <a:pt x="68400" y="62911"/>
                  </a:cubicBezTo>
                  <a:cubicBezTo>
                    <a:pt x="69600" y="62911"/>
                    <a:pt x="69600" y="62911"/>
                    <a:pt x="69600" y="62911"/>
                  </a:cubicBezTo>
                  <a:cubicBezTo>
                    <a:pt x="70800" y="62911"/>
                    <a:pt x="70800" y="62911"/>
                    <a:pt x="72000" y="62911"/>
                  </a:cubicBezTo>
                  <a:cubicBezTo>
                    <a:pt x="72000" y="64077"/>
                    <a:pt x="72000" y="65244"/>
                    <a:pt x="74400" y="64077"/>
                  </a:cubicBezTo>
                  <a:cubicBezTo>
                    <a:pt x="74400" y="64077"/>
                    <a:pt x="73200" y="62911"/>
                    <a:pt x="74400" y="62911"/>
                  </a:cubicBezTo>
                  <a:cubicBezTo>
                    <a:pt x="75600" y="62911"/>
                    <a:pt x="75600" y="62911"/>
                    <a:pt x="76800" y="62911"/>
                  </a:cubicBezTo>
                  <a:cubicBezTo>
                    <a:pt x="76800" y="64077"/>
                    <a:pt x="78000" y="62911"/>
                    <a:pt x="78000" y="62911"/>
                  </a:cubicBezTo>
                  <a:cubicBezTo>
                    <a:pt x="80400" y="64077"/>
                    <a:pt x="81600" y="64077"/>
                    <a:pt x="81600" y="66405"/>
                  </a:cubicBezTo>
                  <a:cubicBezTo>
                    <a:pt x="81600" y="66405"/>
                    <a:pt x="82800" y="65244"/>
                    <a:pt x="82800" y="65244"/>
                  </a:cubicBezTo>
                  <a:cubicBezTo>
                    <a:pt x="84000" y="64077"/>
                    <a:pt x="84000" y="62911"/>
                    <a:pt x="84000" y="62911"/>
                  </a:cubicBezTo>
                  <a:cubicBezTo>
                    <a:pt x="84000" y="62911"/>
                    <a:pt x="85200" y="61750"/>
                    <a:pt x="85200" y="60583"/>
                  </a:cubicBezTo>
                  <a:cubicBezTo>
                    <a:pt x="85200" y="59416"/>
                    <a:pt x="82800" y="59416"/>
                    <a:pt x="81600" y="58250"/>
                  </a:cubicBezTo>
                  <a:cubicBezTo>
                    <a:pt x="81600" y="58250"/>
                    <a:pt x="81600" y="59416"/>
                    <a:pt x="80400" y="58250"/>
                  </a:cubicBezTo>
                  <a:cubicBezTo>
                    <a:pt x="80400" y="57088"/>
                    <a:pt x="81600" y="57088"/>
                    <a:pt x="81600" y="55922"/>
                  </a:cubicBezTo>
                  <a:cubicBezTo>
                    <a:pt x="81600" y="55922"/>
                    <a:pt x="79200" y="54755"/>
                    <a:pt x="79200" y="54755"/>
                  </a:cubicBezTo>
                  <a:cubicBezTo>
                    <a:pt x="78000" y="53594"/>
                    <a:pt x="76800" y="52427"/>
                    <a:pt x="76800" y="51261"/>
                  </a:cubicBezTo>
                  <a:cubicBezTo>
                    <a:pt x="75600" y="50094"/>
                    <a:pt x="76800" y="48933"/>
                    <a:pt x="75600" y="48933"/>
                  </a:cubicBezTo>
                  <a:close/>
                  <a:moveTo>
                    <a:pt x="88800" y="3494"/>
                  </a:moveTo>
                  <a:cubicBezTo>
                    <a:pt x="90000" y="4661"/>
                    <a:pt x="90000" y="5827"/>
                    <a:pt x="91200" y="5827"/>
                  </a:cubicBezTo>
                  <a:cubicBezTo>
                    <a:pt x="92400" y="6988"/>
                    <a:pt x="96000" y="6988"/>
                    <a:pt x="96000" y="6988"/>
                  </a:cubicBezTo>
                  <a:cubicBezTo>
                    <a:pt x="97200" y="6988"/>
                    <a:pt x="97200" y="5827"/>
                    <a:pt x="98400" y="5827"/>
                  </a:cubicBezTo>
                  <a:cubicBezTo>
                    <a:pt x="98400" y="5827"/>
                    <a:pt x="99600" y="5827"/>
                    <a:pt x="99600" y="5827"/>
                  </a:cubicBezTo>
                  <a:cubicBezTo>
                    <a:pt x="100800" y="6988"/>
                    <a:pt x="102000" y="5827"/>
                    <a:pt x="102000" y="6988"/>
                  </a:cubicBezTo>
                  <a:cubicBezTo>
                    <a:pt x="102000" y="6988"/>
                    <a:pt x="102000" y="9322"/>
                    <a:pt x="102000" y="9322"/>
                  </a:cubicBezTo>
                  <a:cubicBezTo>
                    <a:pt x="100800" y="12816"/>
                    <a:pt x="94800" y="13983"/>
                    <a:pt x="99600" y="15144"/>
                  </a:cubicBezTo>
                  <a:cubicBezTo>
                    <a:pt x="102000" y="16311"/>
                    <a:pt x="102000" y="15144"/>
                    <a:pt x="103200" y="13983"/>
                  </a:cubicBezTo>
                  <a:cubicBezTo>
                    <a:pt x="104400" y="13983"/>
                    <a:pt x="105600" y="12816"/>
                    <a:pt x="106800" y="11650"/>
                  </a:cubicBezTo>
                  <a:cubicBezTo>
                    <a:pt x="108000" y="12816"/>
                    <a:pt x="108000" y="13983"/>
                    <a:pt x="108000" y="15144"/>
                  </a:cubicBezTo>
                  <a:cubicBezTo>
                    <a:pt x="108000" y="16311"/>
                    <a:pt x="109200" y="15144"/>
                    <a:pt x="108000" y="17477"/>
                  </a:cubicBezTo>
                  <a:cubicBezTo>
                    <a:pt x="108000" y="18638"/>
                    <a:pt x="106800" y="18638"/>
                    <a:pt x="106800" y="19805"/>
                  </a:cubicBezTo>
                  <a:cubicBezTo>
                    <a:pt x="106800" y="20972"/>
                    <a:pt x="106800" y="22133"/>
                    <a:pt x="106800" y="23300"/>
                  </a:cubicBezTo>
                  <a:cubicBezTo>
                    <a:pt x="105600" y="27961"/>
                    <a:pt x="103200" y="29127"/>
                    <a:pt x="100800" y="31455"/>
                  </a:cubicBezTo>
                  <a:cubicBezTo>
                    <a:pt x="97200" y="32622"/>
                    <a:pt x="99600" y="34950"/>
                    <a:pt x="98400" y="37283"/>
                  </a:cubicBezTo>
                  <a:cubicBezTo>
                    <a:pt x="98400" y="39611"/>
                    <a:pt x="97200" y="38444"/>
                    <a:pt x="99600" y="39611"/>
                  </a:cubicBezTo>
                  <a:cubicBezTo>
                    <a:pt x="99600" y="39611"/>
                    <a:pt x="100800" y="39611"/>
                    <a:pt x="100800" y="40777"/>
                  </a:cubicBezTo>
                  <a:cubicBezTo>
                    <a:pt x="102000" y="40777"/>
                    <a:pt x="103200" y="41944"/>
                    <a:pt x="103200" y="41944"/>
                  </a:cubicBezTo>
                  <a:cubicBezTo>
                    <a:pt x="104400" y="43105"/>
                    <a:pt x="106800" y="44272"/>
                    <a:pt x="108000" y="45438"/>
                  </a:cubicBezTo>
                  <a:cubicBezTo>
                    <a:pt x="108000" y="46600"/>
                    <a:pt x="109200" y="47766"/>
                    <a:pt x="110400" y="48933"/>
                  </a:cubicBezTo>
                  <a:cubicBezTo>
                    <a:pt x="111600" y="50094"/>
                    <a:pt x="112800" y="51261"/>
                    <a:pt x="114000" y="52427"/>
                  </a:cubicBezTo>
                  <a:cubicBezTo>
                    <a:pt x="115200" y="52427"/>
                    <a:pt x="116400" y="53594"/>
                    <a:pt x="116400" y="53594"/>
                  </a:cubicBezTo>
                  <a:cubicBezTo>
                    <a:pt x="116400" y="54755"/>
                    <a:pt x="115200" y="55922"/>
                    <a:pt x="115200" y="55922"/>
                  </a:cubicBezTo>
                  <a:cubicBezTo>
                    <a:pt x="115200" y="58250"/>
                    <a:pt x="115200" y="57088"/>
                    <a:pt x="115200" y="59416"/>
                  </a:cubicBezTo>
                  <a:cubicBezTo>
                    <a:pt x="114000" y="61750"/>
                    <a:pt x="111600" y="61750"/>
                    <a:pt x="112800" y="64077"/>
                  </a:cubicBezTo>
                  <a:cubicBezTo>
                    <a:pt x="112800" y="65244"/>
                    <a:pt x="112800" y="65244"/>
                    <a:pt x="112800" y="66405"/>
                  </a:cubicBezTo>
                  <a:cubicBezTo>
                    <a:pt x="114000" y="67572"/>
                    <a:pt x="114000" y="68738"/>
                    <a:pt x="114000" y="68738"/>
                  </a:cubicBezTo>
                  <a:cubicBezTo>
                    <a:pt x="115200" y="71066"/>
                    <a:pt x="117600" y="69905"/>
                    <a:pt x="118800" y="73400"/>
                  </a:cubicBezTo>
                  <a:cubicBezTo>
                    <a:pt x="118800" y="73400"/>
                    <a:pt x="117600" y="73400"/>
                    <a:pt x="117600" y="74561"/>
                  </a:cubicBezTo>
                  <a:cubicBezTo>
                    <a:pt x="117600" y="74561"/>
                    <a:pt x="117600" y="75727"/>
                    <a:pt x="117600" y="75727"/>
                  </a:cubicBezTo>
                  <a:cubicBezTo>
                    <a:pt x="117600" y="79222"/>
                    <a:pt x="117600" y="79222"/>
                    <a:pt x="120000" y="80388"/>
                  </a:cubicBezTo>
                  <a:cubicBezTo>
                    <a:pt x="118800" y="82716"/>
                    <a:pt x="117600" y="85050"/>
                    <a:pt x="117600" y="87377"/>
                  </a:cubicBezTo>
                  <a:cubicBezTo>
                    <a:pt x="117600" y="88544"/>
                    <a:pt x="117600" y="89711"/>
                    <a:pt x="116400" y="90872"/>
                  </a:cubicBezTo>
                  <a:cubicBezTo>
                    <a:pt x="115200" y="92038"/>
                    <a:pt x="114000" y="93205"/>
                    <a:pt x="114000" y="95533"/>
                  </a:cubicBezTo>
                  <a:cubicBezTo>
                    <a:pt x="114000" y="96700"/>
                    <a:pt x="115200" y="97866"/>
                    <a:pt x="115200" y="99027"/>
                  </a:cubicBezTo>
                  <a:cubicBezTo>
                    <a:pt x="116400" y="100194"/>
                    <a:pt x="117600" y="101361"/>
                    <a:pt x="118800" y="102522"/>
                  </a:cubicBezTo>
                  <a:cubicBezTo>
                    <a:pt x="120000" y="106016"/>
                    <a:pt x="117600" y="107183"/>
                    <a:pt x="117600" y="109516"/>
                  </a:cubicBezTo>
                  <a:cubicBezTo>
                    <a:pt x="115200" y="110677"/>
                    <a:pt x="114000" y="108350"/>
                    <a:pt x="111600" y="108350"/>
                  </a:cubicBezTo>
                  <a:cubicBezTo>
                    <a:pt x="109200" y="109516"/>
                    <a:pt x="108000" y="111844"/>
                    <a:pt x="105600" y="111844"/>
                  </a:cubicBezTo>
                  <a:cubicBezTo>
                    <a:pt x="102000" y="110677"/>
                    <a:pt x="100800" y="109516"/>
                    <a:pt x="98400" y="111844"/>
                  </a:cubicBezTo>
                  <a:cubicBezTo>
                    <a:pt x="96000" y="113011"/>
                    <a:pt x="96000" y="114172"/>
                    <a:pt x="94800" y="115338"/>
                  </a:cubicBezTo>
                  <a:cubicBezTo>
                    <a:pt x="94800" y="117672"/>
                    <a:pt x="93600" y="118833"/>
                    <a:pt x="92400" y="120000"/>
                  </a:cubicBezTo>
                  <a:cubicBezTo>
                    <a:pt x="90000" y="120000"/>
                    <a:pt x="86400" y="120000"/>
                    <a:pt x="85200" y="120000"/>
                  </a:cubicBezTo>
                  <a:cubicBezTo>
                    <a:pt x="82800" y="120000"/>
                    <a:pt x="80400" y="120000"/>
                    <a:pt x="78000" y="118833"/>
                  </a:cubicBezTo>
                  <a:cubicBezTo>
                    <a:pt x="76800" y="118833"/>
                    <a:pt x="75600" y="117672"/>
                    <a:pt x="74400" y="117672"/>
                  </a:cubicBezTo>
                  <a:cubicBezTo>
                    <a:pt x="72000" y="115338"/>
                    <a:pt x="72000" y="117672"/>
                    <a:pt x="69600" y="117672"/>
                  </a:cubicBezTo>
                  <a:cubicBezTo>
                    <a:pt x="68400" y="117672"/>
                    <a:pt x="68400" y="117672"/>
                    <a:pt x="67200" y="117672"/>
                  </a:cubicBezTo>
                  <a:cubicBezTo>
                    <a:pt x="67200" y="117672"/>
                    <a:pt x="67200" y="117672"/>
                    <a:pt x="67200" y="117672"/>
                  </a:cubicBezTo>
                  <a:cubicBezTo>
                    <a:pt x="66000" y="117672"/>
                    <a:pt x="66000" y="117672"/>
                    <a:pt x="66000" y="118833"/>
                  </a:cubicBezTo>
                  <a:cubicBezTo>
                    <a:pt x="64800" y="117672"/>
                    <a:pt x="66000" y="113011"/>
                    <a:pt x="66000" y="111844"/>
                  </a:cubicBezTo>
                  <a:cubicBezTo>
                    <a:pt x="66000" y="110677"/>
                    <a:pt x="66000" y="110677"/>
                    <a:pt x="64800" y="109516"/>
                  </a:cubicBezTo>
                  <a:cubicBezTo>
                    <a:pt x="64800" y="109516"/>
                    <a:pt x="64800" y="108350"/>
                    <a:pt x="64800" y="108350"/>
                  </a:cubicBezTo>
                  <a:cubicBezTo>
                    <a:pt x="64800" y="108350"/>
                    <a:pt x="63600" y="108350"/>
                    <a:pt x="63600" y="107183"/>
                  </a:cubicBezTo>
                  <a:cubicBezTo>
                    <a:pt x="62400" y="107183"/>
                    <a:pt x="62400" y="106016"/>
                    <a:pt x="61200" y="106016"/>
                  </a:cubicBezTo>
                  <a:cubicBezTo>
                    <a:pt x="62400" y="104855"/>
                    <a:pt x="63600" y="103688"/>
                    <a:pt x="64800" y="102522"/>
                  </a:cubicBezTo>
                  <a:cubicBezTo>
                    <a:pt x="66000" y="101361"/>
                    <a:pt x="64800" y="101361"/>
                    <a:pt x="64800" y="100194"/>
                  </a:cubicBezTo>
                  <a:cubicBezTo>
                    <a:pt x="63600" y="96700"/>
                    <a:pt x="66000" y="95533"/>
                    <a:pt x="67200" y="93205"/>
                  </a:cubicBezTo>
                  <a:cubicBezTo>
                    <a:pt x="66000" y="92038"/>
                    <a:pt x="64800" y="92038"/>
                    <a:pt x="64800" y="93205"/>
                  </a:cubicBezTo>
                  <a:cubicBezTo>
                    <a:pt x="63600" y="92038"/>
                    <a:pt x="62400" y="93205"/>
                    <a:pt x="61200" y="93205"/>
                  </a:cubicBezTo>
                  <a:cubicBezTo>
                    <a:pt x="60000" y="93205"/>
                    <a:pt x="58800" y="90872"/>
                    <a:pt x="58800" y="90872"/>
                  </a:cubicBezTo>
                  <a:cubicBezTo>
                    <a:pt x="57600" y="89711"/>
                    <a:pt x="56400" y="90872"/>
                    <a:pt x="55200" y="89711"/>
                  </a:cubicBezTo>
                  <a:cubicBezTo>
                    <a:pt x="54000" y="89711"/>
                    <a:pt x="55200" y="88544"/>
                    <a:pt x="54000" y="88544"/>
                  </a:cubicBezTo>
                  <a:cubicBezTo>
                    <a:pt x="54000" y="88544"/>
                    <a:pt x="52800" y="88544"/>
                    <a:pt x="52800" y="88544"/>
                  </a:cubicBezTo>
                  <a:cubicBezTo>
                    <a:pt x="51600" y="87377"/>
                    <a:pt x="50400" y="86211"/>
                    <a:pt x="49200" y="86211"/>
                  </a:cubicBezTo>
                  <a:cubicBezTo>
                    <a:pt x="46800" y="85050"/>
                    <a:pt x="48000" y="86211"/>
                    <a:pt x="46800" y="86211"/>
                  </a:cubicBezTo>
                  <a:cubicBezTo>
                    <a:pt x="45600" y="86211"/>
                    <a:pt x="45600" y="87377"/>
                    <a:pt x="43200" y="86211"/>
                  </a:cubicBezTo>
                  <a:cubicBezTo>
                    <a:pt x="42000" y="86211"/>
                    <a:pt x="40800" y="85050"/>
                    <a:pt x="40800" y="83883"/>
                  </a:cubicBezTo>
                  <a:cubicBezTo>
                    <a:pt x="40800" y="83883"/>
                    <a:pt x="39600" y="83883"/>
                    <a:pt x="38400" y="83883"/>
                  </a:cubicBezTo>
                  <a:cubicBezTo>
                    <a:pt x="37200" y="83883"/>
                    <a:pt x="37200" y="82716"/>
                    <a:pt x="37200" y="81555"/>
                  </a:cubicBezTo>
                  <a:cubicBezTo>
                    <a:pt x="36000" y="80388"/>
                    <a:pt x="32400" y="78055"/>
                    <a:pt x="32400" y="75727"/>
                  </a:cubicBezTo>
                  <a:cubicBezTo>
                    <a:pt x="31200" y="73400"/>
                    <a:pt x="33600" y="72233"/>
                    <a:pt x="32400" y="71066"/>
                  </a:cubicBezTo>
                  <a:cubicBezTo>
                    <a:pt x="32400" y="69905"/>
                    <a:pt x="31200" y="69905"/>
                    <a:pt x="31200" y="68738"/>
                  </a:cubicBezTo>
                  <a:cubicBezTo>
                    <a:pt x="31200" y="67572"/>
                    <a:pt x="32400" y="67572"/>
                    <a:pt x="32400" y="66405"/>
                  </a:cubicBezTo>
                  <a:cubicBezTo>
                    <a:pt x="32400" y="65244"/>
                    <a:pt x="32400" y="62911"/>
                    <a:pt x="33600" y="61750"/>
                  </a:cubicBezTo>
                  <a:cubicBezTo>
                    <a:pt x="33600" y="60583"/>
                    <a:pt x="34800" y="58250"/>
                    <a:pt x="34800" y="57088"/>
                  </a:cubicBezTo>
                  <a:cubicBezTo>
                    <a:pt x="33600" y="57088"/>
                    <a:pt x="32400" y="55922"/>
                    <a:pt x="31200" y="55922"/>
                  </a:cubicBezTo>
                  <a:cubicBezTo>
                    <a:pt x="31200" y="55922"/>
                    <a:pt x="31200" y="57088"/>
                    <a:pt x="31200" y="57088"/>
                  </a:cubicBezTo>
                  <a:cubicBezTo>
                    <a:pt x="28800" y="57088"/>
                    <a:pt x="30000" y="55922"/>
                    <a:pt x="30000" y="55922"/>
                  </a:cubicBezTo>
                  <a:cubicBezTo>
                    <a:pt x="30000" y="55922"/>
                    <a:pt x="28800" y="53594"/>
                    <a:pt x="28800" y="54755"/>
                  </a:cubicBezTo>
                  <a:cubicBezTo>
                    <a:pt x="28800" y="54755"/>
                    <a:pt x="30000" y="53594"/>
                    <a:pt x="30000" y="52427"/>
                  </a:cubicBezTo>
                  <a:cubicBezTo>
                    <a:pt x="30000" y="52427"/>
                    <a:pt x="30000" y="51261"/>
                    <a:pt x="30000" y="50094"/>
                  </a:cubicBezTo>
                  <a:cubicBezTo>
                    <a:pt x="30000" y="50094"/>
                    <a:pt x="31200" y="50094"/>
                    <a:pt x="31200" y="50094"/>
                  </a:cubicBezTo>
                  <a:cubicBezTo>
                    <a:pt x="31200" y="50094"/>
                    <a:pt x="32400" y="50094"/>
                    <a:pt x="32400" y="47766"/>
                  </a:cubicBezTo>
                  <a:cubicBezTo>
                    <a:pt x="32400" y="46600"/>
                    <a:pt x="31200" y="45438"/>
                    <a:pt x="31200" y="44272"/>
                  </a:cubicBezTo>
                  <a:cubicBezTo>
                    <a:pt x="31200" y="43105"/>
                    <a:pt x="32400" y="41944"/>
                    <a:pt x="32400" y="39611"/>
                  </a:cubicBezTo>
                  <a:cubicBezTo>
                    <a:pt x="32400" y="37283"/>
                    <a:pt x="30000" y="37283"/>
                    <a:pt x="28800" y="37283"/>
                  </a:cubicBezTo>
                  <a:cubicBezTo>
                    <a:pt x="27600" y="37283"/>
                    <a:pt x="28800" y="36116"/>
                    <a:pt x="26400" y="36116"/>
                  </a:cubicBezTo>
                  <a:cubicBezTo>
                    <a:pt x="24000" y="36116"/>
                    <a:pt x="24000" y="36116"/>
                    <a:pt x="22800" y="36116"/>
                  </a:cubicBezTo>
                  <a:cubicBezTo>
                    <a:pt x="21600" y="36116"/>
                    <a:pt x="19200" y="34950"/>
                    <a:pt x="19200" y="33788"/>
                  </a:cubicBezTo>
                  <a:cubicBezTo>
                    <a:pt x="19200" y="33788"/>
                    <a:pt x="19200" y="32622"/>
                    <a:pt x="19200" y="32622"/>
                  </a:cubicBezTo>
                  <a:cubicBezTo>
                    <a:pt x="19200" y="32622"/>
                    <a:pt x="18000" y="31455"/>
                    <a:pt x="16800" y="31455"/>
                  </a:cubicBezTo>
                  <a:cubicBezTo>
                    <a:pt x="16800" y="31455"/>
                    <a:pt x="16800" y="30288"/>
                    <a:pt x="16800" y="30288"/>
                  </a:cubicBezTo>
                  <a:cubicBezTo>
                    <a:pt x="16800" y="30288"/>
                    <a:pt x="15600" y="30288"/>
                    <a:pt x="15600" y="30288"/>
                  </a:cubicBezTo>
                  <a:cubicBezTo>
                    <a:pt x="15600" y="30288"/>
                    <a:pt x="14400" y="31455"/>
                    <a:pt x="14400" y="31455"/>
                  </a:cubicBezTo>
                  <a:cubicBezTo>
                    <a:pt x="13200" y="31455"/>
                    <a:pt x="14400" y="30288"/>
                    <a:pt x="13200" y="29127"/>
                  </a:cubicBezTo>
                  <a:cubicBezTo>
                    <a:pt x="13200" y="29127"/>
                    <a:pt x="12000" y="29127"/>
                    <a:pt x="12000" y="29127"/>
                  </a:cubicBezTo>
                  <a:cubicBezTo>
                    <a:pt x="13200" y="26794"/>
                    <a:pt x="10800" y="27961"/>
                    <a:pt x="10800" y="27961"/>
                  </a:cubicBezTo>
                  <a:cubicBezTo>
                    <a:pt x="9600" y="26794"/>
                    <a:pt x="7200" y="26794"/>
                    <a:pt x="6000" y="25633"/>
                  </a:cubicBezTo>
                  <a:cubicBezTo>
                    <a:pt x="4800" y="25633"/>
                    <a:pt x="3600" y="26794"/>
                    <a:pt x="2400" y="26794"/>
                  </a:cubicBezTo>
                  <a:cubicBezTo>
                    <a:pt x="1200" y="26794"/>
                    <a:pt x="0" y="24466"/>
                    <a:pt x="0" y="23300"/>
                  </a:cubicBezTo>
                  <a:cubicBezTo>
                    <a:pt x="1200" y="23300"/>
                    <a:pt x="2400" y="23300"/>
                    <a:pt x="3600" y="24466"/>
                  </a:cubicBezTo>
                  <a:cubicBezTo>
                    <a:pt x="3600" y="20972"/>
                    <a:pt x="7200" y="23300"/>
                    <a:pt x="8400" y="23300"/>
                  </a:cubicBezTo>
                  <a:cubicBezTo>
                    <a:pt x="9600" y="23300"/>
                    <a:pt x="8400" y="20972"/>
                    <a:pt x="8400" y="19805"/>
                  </a:cubicBezTo>
                  <a:cubicBezTo>
                    <a:pt x="8400" y="18638"/>
                    <a:pt x="8400" y="17477"/>
                    <a:pt x="10800" y="17477"/>
                  </a:cubicBezTo>
                  <a:cubicBezTo>
                    <a:pt x="13200" y="16311"/>
                    <a:pt x="15600" y="16311"/>
                    <a:pt x="15600" y="18638"/>
                  </a:cubicBezTo>
                  <a:cubicBezTo>
                    <a:pt x="16800" y="17477"/>
                    <a:pt x="18000" y="17477"/>
                    <a:pt x="19200" y="17477"/>
                  </a:cubicBezTo>
                  <a:cubicBezTo>
                    <a:pt x="19200" y="17477"/>
                    <a:pt x="19200" y="16311"/>
                    <a:pt x="18000" y="16311"/>
                  </a:cubicBezTo>
                  <a:cubicBezTo>
                    <a:pt x="19200" y="16311"/>
                    <a:pt x="20400" y="15144"/>
                    <a:pt x="21600" y="15144"/>
                  </a:cubicBezTo>
                  <a:cubicBezTo>
                    <a:pt x="22800" y="13983"/>
                    <a:pt x="22800" y="13983"/>
                    <a:pt x="24000" y="13983"/>
                  </a:cubicBezTo>
                  <a:cubicBezTo>
                    <a:pt x="25200" y="12816"/>
                    <a:pt x="25200" y="12816"/>
                    <a:pt x="25200" y="11650"/>
                  </a:cubicBezTo>
                  <a:cubicBezTo>
                    <a:pt x="26400" y="10483"/>
                    <a:pt x="27600" y="9322"/>
                    <a:pt x="28800" y="9322"/>
                  </a:cubicBezTo>
                  <a:cubicBezTo>
                    <a:pt x="28800" y="9322"/>
                    <a:pt x="30000" y="10483"/>
                    <a:pt x="30000" y="10483"/>
                  </a:cubicBezTo>
                  <a:cubicBezTo>
                    <a:pt x="31200" y="10483"/>
                    <a:pt x="31200" y="9322"/>
                    <a:pt x="31200" y="10483"/>
                  </a:cubicBezTo>
                  <a:cubicBezTo>
                    <a:pt x="32400" y="10483"/>
                    <a:pt x="32400" y="11650"/>
                    <a:pt x="32400" y="11650"/>
                  </a:cubicBezTo>
                  <a:cubicBezTo>
                    <a:pt x="33600" y="11650"/>
                    <a:pt x="34800" y="11650"/>
                    <a:pt x="36000" y="12816"/>
                  </a:cubicBezTo>
                  <a:cubicBezTo>
                    <a:pt x="37200" y="12816"/>
                    <a:pt x="38400" y="15144"/>
                    <a:pt x="39600" y="15144"/>
                  </a:cubicBezTo>
                  <a:cubicBezTo>
                    <a:pt x="40800" y="16311"/>
                    <a:pt x="43200" y="15144"/>
                    <a:pt x="44400" y="15144"/>
                  </a:cubicBezTo>
                  <a:cubicBezTo>
                    <a:pt x="45600" y="16311"/>
                    <a:pt x="45600" y="16311"/>
                    <a:pt x="46800" y="16311"/>
                  </a:cubicBezTo>
                  <a:cubicBezTo>
                    <a:pt x="46800" y="16311"/>
                    <a:pt x="49200" y="17477"/>
                    <a:pt x="50400" y="17477"/>
                  </a:cubicBezTo>
                  <a:cubicBezTo>
                    <a:pt x="51600" y="18638"/>
                    <a:pt x="49200" y="18638"/>
                    <a:pt x="51600" y="19805"/>
                  </a:cubicBezTo>
                  <a:cubicBezTo>
                    <a:pt x="51600" y="19805"/>
                    <a:pt x="54000" y="19805"/>
                    <a:pt x="55200" y="19805"/>
                  </a:cubicBezTo>
                  <a:cubicBezTo>
                    <a:pt x="56400" y="19805"/>
                    <a:pt x="56400" y="19805"/>
                    <a:pt x="57600" y="19805"/>
                  </a:cubicBezTo>
                  <a:cubicBezTo>
                    <a:pt x="57600" y="19805"/>
                    <a:pt x="57600" y="19805"/>
                    <a:pt x="57600" y="19805"/>
                  </a:cubicBezTo>
                  <a:cubicBezTo>
                    <a:pt x="57600" y="19805"/>
                    <a:pt x="57600" y="20972"/>
                    <a:pt x="58800" y="20972"/>
                  </a:cubicBezTo>
                  <a:cubicBezTo>
                    <a:pt x="60000" y="20972"/>
                    <a:pt x="60000" y="19805"/>
                    <a:pt x="60000" y="19805"/>
                  </a:cubicBezTo>
                  <a:cubicBezTo>
                    <a:pt x="61200" y="18638"/>
                    <a:pt x="63600" y="16311"/>
                    <a:pt x="64800" y="16311"/>
                  </a:cubicBezTo>
                  <a:cubicBezTo>
                    <a:pt x="66000" y="16311"/>
                    <a:pt x="64800" y="18638"/>
                    <a:pt x="67200" y="16311"/>
                  </a:cubicBezTo>
                  <a:cubicBezTo>
                    <a:pt x="68400" y="15144"/>
                    <a:pt x="67200" y="13983"/>
                    <a:pt x="69600" y="13983"/>
                  </a:cubicBezTo>
                  <a:cubicBezTo>
                    <a:pt x="72000" y="13983"/>
                    <a:pt x="73200" y="16311"/>
                    <a:pt x="75600" y="12816"/>
                  </a:cubicBezTo>
                  <a:cubicBezTo>
                    <a:pt x="76800" y="11650"/>
                    <a:pt x="76800" y="9322"/>
                    <a:pt x="78000" y="8155"/>
                  </a:cubicBezTo>
                  <a:cubicBezTo>
                    <a:pt x="79200" y="6988"/>
                    <a:pt x="79200" y="6988"/>
                    <a:pt x="80400" y="6988"/>
                  </a:cubicBezTo>
                  <a:cubicBezTo>
                    <a:pt x="81600" y="5827"/>
                    <a:pt x="81600" y="4661"/>
                    <a:pt x="82800" y="3494"/>
                  </a:cubicBezTo>
                  <a:cubicBezTo>
                    <a:pt x="84000" y="3494"/>
                    <a:pt x="86400" y="3494"/>
                    <a:pt x="87600" y="3494"/>
                  </a:cubicBezTo>
                  <a:cubicBezTo>
                    <a:pt x="87600" y="2327"/>
                    <a:pt x="86400" y="1166"/>
                    <a:pt x="86400" y="0"/>
                  </a:cubicBezTo>
                  <a:cubicBezTo>
                    <a:pt x="87600" y="0"/>
                    <a:pt x="88800" y="2327"/>
                    <a:pt x="88800" y="34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82" name="Shape 2682"/>
            <p:cNvSpPr/>
            <p:nvPr/>
          </p:nvSpPr>
          <p:spPr>
            <a:xfrm>
              <a:off x="4803562" y="2676835"/>
              <a:ext cx="427096" cy="342700"/>
            </a:xfrm>
            <a:custGeom>
              <a:avLst/>
              <a:gdLst/>
              <a:ahLst/>
              <a:cxnLst/>
              <a:rect l="0" t="0" r="0" b="0"/>
              <a:pathLst>
                <a:path w="120000" h="120000" extrusionOk="0">
                  <a:moveTo>
                    <a:pt x="77200" y="8000"/>
                  </a:moveTo>
                  <a:cubicBezTo>
                    <a:pt x="70766" y="24000"/>
                    <a:pt x="83633" y="32000"/>
                    <a:pt x="96500" y="40000"/>
                  </a:cubicBezTo>
                  <a:cubicBezTo>
                    <a:pt x="96500" y="48000"/>
                    <a:pt x="102933" y="48000"/>
                    <a:pt x="102933" y="48000"/>
                  </a:cubicBezTo>
                  <a:cubicBezTo>
                    <a:pt x="102933" y="48000"/>
                    <a:pt x="96500" y="56000"/>
                    <a:pt x="96500" y="56000"/>
                  </a:cubicBezTo>
                  <a:cubicBezTo>
                    <a:pt x="96500" y="64000"/>
                    <a:pt x="102933" y="64000"/>
                    <a:pt x="109367" y="72000"/>
                  </a:cubicBezTo>
                  <a:cubicBezTo>
                    <a:pt x="128667" y="80000"/>
                    <a:pt x="115800" y="80000"/>
                    <a:pt x="115800" y="96000"/>
                  </a:cubicBezTo>
                  <a:cubicBezTo>
                    <a:pt x="109367" y="104000"/>
                    <a:pt x="115800" y="104000"/>
                    <a:pt x="109367" y="112000"/>
                  </a:cubicBezTo>
                  <a:cubicBezTo>
                    <a:pt x="109367" y="112000"/>
                    <a:pt x="102933" y="120000"/>
                    <a:pt x="102933" y="120000"/>
                  </a:cubicBezTo>
                  <a:cubicBezTo>
                    <a:pt x="102933" y="104000"/>
                    <a:pt x="96500" y="104000"/>
                    <a:pt x="90067" y="104000"/>
                  </a:cubicBezTo>
                  <a:cubicBezTo>
                    <a:pt x="83633" y="96000"/>
                    <a:pt x="70766" y="96000"/>
                    <a:pt x="70766" y="96000"/>
                  </a:cubicBezTo>
                  <a:cubicBezTo>
                    <a:pt x="70766" y="96000"/>
                    <a:pt x="70766" y="96000"/>
                    <a:pt x="64333" y="96000"/>
                  </a:cubicBezTo>
                  <a:cubicBezTo>
                    <a:pt x="57900" y="96000"/>
                    <a:pt x="64333" y="104000"/>
                    <a:pt x="64333" y="104000"/>
                  </a:cubicBezTo>
                  <a:cubicBezTo>
                    <a:pt x="57900" y="104000"/>
                    <a:pt x="57900" y="104000"/>
                    <a:pt x="51466" y="104000"/>
                  </a:cubicBezTo>
                  <a:cubicBezTo>
                    <a:pt x="51466" y="104000"/>
                    <a:pt x="51466" y="96000"/>
                    <a:pt x="45033" y="96000"/>
                  </a:cubicBezTo>
                  <a:cubicBezTo>
                    <a:pt x="45033" y="96000"/>
                    <a:pt x="38600" y="96000"/>
                    <a:pt x="38600" y="96000"/>
                  </a:cubicBezTo>
                  <a:cubicBezTo>
                    <a:pt x="38600" y="96000"/>
                    <a:pt x="32166" y="96000"/>
                    <a:pt x="25733" y="96000"/>
                  </a:cubicBezTo>
                  <a:cubicBezTo>
                    <a:pt x="25733" y="96000"/>
                    <a:pt x="25733" y="96000"/>
                    <a:pt x="19300" y="96000"/>
                  </a:cubicBezTo>
                  <a:cubicBezTo>
                    <a:pt x="12866" y="96000"/>
                    <a:pt x="12866" y="96000"/>
                    <a:pt x="6433" y="96000"/>
                  </a:cubicBezTo>
                  <a:cubicBezTo>
                    <a:pt x="0" y="96000"/>
                    <a:pt x="0" y="96000"/>
                    <a:pt x="0" y="88000"/>
                  </a:cubicBezTo>
                  <a:cubicBezTo>
                    <a:pt x="0" y="88000"/>
                    <a:pt x="0" y="72000"/>
                    <a:pt x="0" y="72000"/>
                  </a:cubicBezTo>
                  <a:cubicBezTo>
                    <a:pt x="6433" y="72000"/>
                    <a:pt x="12866" y="64000"/>
                    <a:pt x="12866" y="64000"/>
                  </a:cubicBezTo>
                  <a:cubicBezTo>
                    <a:pt x="12866" y="56000"/>
                    <a:pt x="6433" y="48000"/>
                    <a:pt x="12866" y="40000"/>
                  </a:cubicBezTo>
                  <a:cubicBezTo>
                    <a:pt x="12866" y="24000"/>
                    <a:pt x="6433" y="24000"/>
                    <a:pt x="19300" y="32000"/>
                  </a:cubicBezTo>
                  <a:cubicBezTo>
                    <a:pt x="19300" y="16000"/>
                    <a:pt x="32166" y="0"/>
                    <a:pt x="38600" y="0"/>
                  </a:cubicBezTo>
                  <a:cubicBezTo>
                    <a:pt x="32166" y="16000"/>
                    <a:pt x="45033" y="16000"/>
                    <a:pt x="51466" y="8000"/>
                  </a:cubicBezTo>
                  <a:cubicBezTo>
                    <a:pt x="57900" y="8000"/>
                    <a:pt x="70766" y="-8000"/>
                    <a:pt x="77200" y="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83" name="Shape 2683"/>
            <p:cNvSpPr/>
            <p:nvPr/>
          </p:nvSpPr>
          <p:spPr>
            <a:xfrm>
              <a:off x="2059965" y="4903498"/>
              <a:ext cx="3225636" cy="3305976"/>
            </a:xfrm>
            <a:custGeom>
              <a:avLst/>
              <a:gdLst/>
              <a:ahLst/>
              <a:cxnLst/>
              <a:rect l="0" t="0" r="0" b="0"/>
              <a:pathLst>
                <a:path w="120000" h="120000" extrusionOk="0">
                  <a:moveTo>
                    <a:pt x="29144" y="833"/>
                  </a:moveTo>
                  <a:cubicBezTo>
                    <a:pt x="30000" y="833"/>
                    <a:pt x="30000" y="833"/>
                    <a:pt x="30855" y="833"/>
                  </a:cubicBezTo>
                  <a:cubicBezTo>
                    <a:pt x="30855" y="833"/>
                    <a:pt x="30855" y="1666"/>
                    <a:pt x="31716" y="1666"/>
                  </a:cubicBezTo>
                  <a:cubicBezTo>
                    <a:pt x="31716" y="2500"/>
                    <a:pt x="33427" y="2500"/>
                    <a:pt x="33427" y="2500"/>
                  </a:cubicBezTo>
                  <a:cubicBezTo>
                    <a:pt x="34283" y="3333"/>
                    <a:pt x="33427" y="3333"/>
                    <a:pt x="34283" y="4166"/>
                  </a:cubicBezTo>
                  <a:cubicBezTo>
                    <a:pt x="34283" y="4166"/>
                    <a:pt x="35144" y="5833"/>
                    <a:pt x="35144" y="5833"/>
                  </a:cubicBezTo>
                  <a:cubicBezTo>
                    <a:pt x="35144" y="5833"/>
                    <a:pt x="35144" y="5833"/>
                    <a:pt x="36000" y="6666"/>
                  </a:cubicBezTo>
                  <a:cubicBezTo>
                    <a:pt x="36000" y="6666"/>
                    <a:pt x="36000" y="5833"/>
                    <a:pt x="36855" y="5833"/>
                  </a:cubicBezTo>
                  <a:cubicBezTo>
                    <a:pt x="36855" y="6666"/>
                    <a:pt x="37716" y="7500"/>
                    <a:pt x="37716" y="7500"/>
                  </a:cubicBezTo>
                  <a:cubicBezTo>
                    <a:pt x="38572" y="7500"/>
                    <a:pt x="39427" y="7500"/>
                    <a:pt x="39427" y="7500"/>
                  </a:cubicBezTo>
                  <a:cubicBezTo>
                    <a:pt x="39427" y="8333"/>
                    <a:pt x="40283" y="9166"/>
                    <a:pt x="40283" y="10000"/>
                  </a:cubicBezTo>
                  <a:cubicBezTo>
                    <a:pt x="41144" y="11666"/>
                    <a:pt x="39427" y="12500"/>
                    <a:pt x="42000" y="12500"/>
                  </a:cubicBezTo>
                  <a:cubicBezTo>
                    <a:pt x="42000" y="12500"/>
                    <a:pt x="42855" y="13333"/>
                    <a:pt x="42855" y="13333"/>
                  </a:cubicBezTo>
                  <a:cubicBezTo>
                    <a:pt x="43716" y="13333"/>
                    <a:pt x="43716" y="13333"/>
                    <a:pt x="43716" y="12500"/>
                  </a:cubicBezTo>
                  <a:cubicBezTo>
                    <a:pt x="43716" y="12500"/>
                    <a:pt x="43716" y="11666"/>
                    <a:pt x="43716" y="11666"/>
                  </a:cubicBezTo>
                  <a:cubicBezTo>
                    <a:pt x="43716" y="11666"/>
                    <a:pt x="45427" y="11666"/>
                    <a:pt x="45427" y="11666"/>
                  </a:cubicBezTo>
                  <a:cubicBezTo>
                    <a:pt x="46283" y="11666"/>
                    <a:pt x="46283" y="12500"/>
                    <a:pt x="46283" y="11666"/>
                  </a:cubicBezTo>
                  <a:cubicBezTo>
                    <a:pt x="46283" y="10833"/>
                    <a:pt x="45427" y="10833"/>
                    <a:pt x="45427" y="10000"/>
                  </a:cubicBezTo>
                  <a:cubicBezTo>
                    <a:pt x="44572" y="10000"/>
                    <a:pt x="42855" y="10000"/>
                    <a:pt x="43716" y="8333"/>
                  </a:cubicBezTo>
                  <a:cubicBezTo>
                    <a:pt x="43716" y="8333"/>
                    <a:pt x="44572" y="7500"/>
                    <a:pt x="44572" y="7500"/>
                  </a:cubicBezTo>
                  <a:cubicBezTo>
                    <a:pt x="45427" y="6666"/>
                    <a:pt x="45427" y="6666"/>
                    <a:pt x="46283" y="6666"/>
                  </a:cubicBezTo>
                  <a:cubicBezTo>
                    <a:pt x="47144" y="6666"/>
                    <a:pt x="47144" y="6666"/>
                    <a:pt x="48000" y="6666"/>
                  </a:cubicBezTo>
                  <a:cubicBezTo>
                    <a:pt x="48855" y="6666"/>
                    <a:pt x="48855" y="6666"/>
                    <a:pt x="49716" y="8333"/>
                  </a:cubicBezTo>
                  <a:cubicBezTo>
                    <a:pt x="50572" y="6666"/>
                    <a:pt x="50572" y="8333"/>
                    <a:pt x="51427" y="8333"/>
                  </a:cubicBezTo>
                  <a:cubicBezTo>
                    <a:pt x="51427" y="8333"/>
                    <a:pt x="52283" y="7500"/>
                    <a:pt x="53144" y="7500"/>
                  </a:cubicBezTo>
                  <a:cubicBezTo>
                    <a:pt x="53144" y="7500"/>
                    <a:pt x="54000" y="8333"/>
                    <a:pt x="54000" y="8333"/>
                  </a:cubicBezTo>
                  <a:cubicBezTo>
                    <a:pt x="54000" y="9166"/>
                    <a:pt x="54000" y="9166"/>
                    <a:pt x="54000" y="9166"/>
                  </a:cubicBezTo>
                  <a:cubicBezTo>
                    <a:pt x="54000" y="10000"/>
                    <a:pt x="54000" y="10000"/>
                    <a:pt x="54855" y="10833"/>
                  </a:cubicBezTo>
                  <a:cubicBezTo>
                    <a:pt x="55716" y="10000"/>
                    <a:pt x="55716" y="11666"/>
                    <a:pt x="56572" y="10833"/>
                  </a:cubicBezTo>
                  <a:cubicBezTo>
                    <a:pt x="56572" y="10833"/>
                    <a:pt x="56572" y="10000"/>
                    <a:pt x="56572" y="10000"/>
                  </a:cubicBezTo>
                  <a:cubicBezTo>
                    <a:pt x="56572" y="10000"/>
                    <a:pt x="57427" y="8333"/>
                    <a:pt x="57427" y="7500"/>
                  </a:cubicBezTo>
                  <a:cubicBezTo>
                    <a:pt x="57427" y="6666"/>
                    <a:pt x="55716" y="4166"/>
                    <a:pt x="56572" y="3333"/>
                  </a:cubicBezTo>
                  <a:cubicBezTo>
                    <a:pt x="57427" y="2500"/>
                    <a:pt x="59144" y="1666"/>
                    <a:pt x="60000" y="1666"/>
                  </a:cubicBezTo>
                  <a:cubicBezTo>
                    <a:pt x="62572" y="1666"/>
                    <a:pt x="60000" y="3333"/>
                    <a:pt x="60855" y="4166"/>
                  </a:cubicBezTo>
                  <a:cubicBezTo>
                    <a:pt x="60855" y="5000"/>
                    <a:pt x="61716" y="5000"/>
                    <a:pt x="62572" y="5833"/>
                  </a:cubicBezTo>
                  <a:cubicBezTo>
                    <a:pt x="62572" y="5833"/>
                    <a:pt x="62572" y="6666"/>
                    <a:pt x="63427" y="6666"/>
                  </a:cubicBezTo>
                  <a:cubicBezTo>
                    <a:pt x="63427" y="6666"/>
                    <a:pt x="63427" y="6666"/>
                    <a:pt x="64283" y="6666"/>
                  </a:cubicBezTo>
                  <a:cubicBezTo>
                    <a:pt x="65144" y="6666"/>
                    <a:pt x="70283" y="5000"/>
                    <a:pt x="70283" y="6666"/>
                  </a:cubicBezTo>
                  <a:cubicBezTo>
                    <a:pt x="72000" y="5833"/>
                    <a:pt x="72855" y="5000"/>
                    <a:pt x="73716" y="6666"/>
                  </a:cubicBezTo>
                  <a:cubicBezTo>
                    <a:pt x="74572" y="6666"/>
                    <a:pt x="74572" y="7500"/>
                    <a:pt x="74572" y="8333"/>
                  </a:cubicBezTo>
                  <a:cubicBezTo>
                    <a:pt x="75427" y="9166"/>
                    <a:pt x="77144" y="8333"/>
                    <a:pt x="77144" y="9166"/>
                  </a:cubicBezTo>
                  <a:cubicBezTo>
                    <a:pt x="77144" y="9166"/>
                    <a:pt x="77144" y="9166"/>
                    <a:pt x="77144" y="9166"/>
                  </a:cubicBezTo>
                  <a:cubicBezTo>
                    <a:pt x="78000" y="10000"/>
                    <a:pt x="77144" y="10833"/>
                    <a:pt x="77144" y="11666"/>
                  </a:cubicBezTo>
                  <a:cubicBezTo>
                    <a:pt x="77144" y="11666"/>
                    <a:pt x="77144" y="11666"/>
                    <a:pt x="77144" y="12500"/>
                  </a:cubicBezTo>
                  <a:cubicBezTo>
                    <a:pt x="77144" y="12500"/>
                    <a:pt x="78000" y="13333"/>
                    <a:pt x="78855" y="13333"/>
                  </a:cubicBezTo>
                  <a:cubicBezTo>
                    <a:pt x="79716" y="14166"/>
                    <a:pt x="78855" y="15000"/>
                    <a:pt x="79716" y="15833"/>
                  </a:cubicBezTo>
                  <a:cubicBezTo>
                    <a:pt x="79716" y="17500"/>
                    <a:pt x="79716" y="17500"/>
                    <a:pt x="80572" y="18333"/>
                  </a:cubicBezTo>
                  <a:cubicBezTo>
                    <a:pt x="81427" y="18333"/>
                    <a:pt x="80572" y="19166"/>
                    <a:pt x="81427" y="19166"/>
                  </a:cubicBezTo>
                  <a:cubicBezTo>
                    <a:pt x="81427" y="20000"/>
                    <a:pt x="82283" y="20000"/>
                    <a:pt x="83144" y="20000"/>
                  </a:cubicBezTo>
                  <a:cubicBezTo>
                    <a:pt x="83144" y="20833"/>
                    <a:pt x="85716" y="21666"/>
                    <a:pt x="86572" y="21666"/>
                  </a:cubicBezTo>
                  <a:cubicBezTo>
                    <a:pt x="86572" y="22500"/>
                    <a:pt x="86572" y="23333"/>
                    <a:pt x="86572" y="23333"/>
                  </a:cubicBezTo>
                  <a:cubicBezTo>
                    <a:pt x="86572" y="24166"/>
                    <a:pt x="87427" y="24166"/>
                    <a:pt x="87427" y="24166"/>
                  </a:cubicBezTo>
                  <a:cubicBezTo>
                    <a:pt x="88283" y="25000"/>
                    <a:pt x="87427" y="26666"/>
                    <a:pt x="86572" y="27500"/>
                  </a:cubicBezTo>
                  <a:cubicBezTo>
                    <a:pt x="86572" y="27500"/>
                    <a:pt x="86572" y="27500"/>
                    <a:pt x="86572" y="27500"/>
                  </a:cubicBezTo>
                  <a:cubicBezTo>
                    <a:pt x="86572" y="28333"/>
                    <a:pt x="86572" y="29166"/>
                    <a:pt x="85716" y="29166"/>
                  </a:cubicBezTo>
                  <a:cubicBezTo>
                    <a:pt x="85716" y="30000"/>
                    <a:pt x="84855" y="30000"/>
                    <a:pt x="84855" y="30833"/>
                  </a:cubicBezTo>
                  <a:cubicBezTo>
                    <a:pt x="84000" y="31666"/>
                    <a:pt x="85716" y="32500"/>
                    <a:pt x="85716" y="32500"/>
                  </a:cubicBezTo>
                  <a:cubicBezTo>
                    <a:pt x="86572" y="33333"/>
                    <a:pt x="87427" y="33333"/>
                    <a:pt x="87427" y="33333"/>
                  </a:cubicBezTo>
                  <a:cubicBezTo>
                    <a:pt x="87427" y="34166"/>
                    <a:pt x="87427" y="34166"/>
                    <a:pt x="87427" y="35000"/>
                  </a:cubicBezTo>
                  <a:cubicBezTo>
                    <a:pt x="87427" y="35000"/>
                    <a:pt x="88283" y="35833"/>
                    <a:pt x="88283" y="35833"/>
                  </a:cubicBezTo>
                  <a:cubicBezTo>
                    <a:pt x="89144" y="36666"/>
                    <a:pt x="89144" y="38333"/>
                    <a:pt x="89144" y="39166"/>
                  </a:cubicBezTo>
                  <a:cubicBezTo>
                    <a:pt x="90000" y="39166"/>
                    <a:pt x="90000" y="39166"/>
                    <a:pt x="90000" y="39166"/>
                  </a:cubicBezTo>
                  <a:cubicBezTo>
                    <a:pt x="90855" y="40000"/>
                    <a:pt x="90000" y="40833"/>
                    <a:pt x="90855" y="40833"/>
                  </a:cubicBezTo>
                  <a:cubicBezTo>
                    <a:pt x="90855" y="42500"/>
                    <a:pt x="92572" y="43333"/>
                    <a:pt x="93427" y="44166"/>
                  </a:cubicBezTo>
                  <a:cubicBezTo>
                    <a:pt x="94283" y="45833"/>
                    <a:pt x="94283" y="46666"/>
                    <a:pt x="96855" y="45833"/>
                  </a:cubicBezTo>
                  <a:cubicBezTo>
                    <a:pt x="96000" y="44166"/>
                    <a:pt x="99427" y="46666"/>
                    <a:pt x="99427" y="47500"/>
                  </a:cubicBezTo>
                  <a:cubicBezTo>
                    <a:pt x="100283" y="48333"/>
                    <a:pt x="102000" y="50000"/>
                    <a:pt x="102855" y="51666"/>
                  </a:cubicBezTo>
                  <a:cubicBezTo>
                    <a:pt x="103716" y="52500"/>
                    <a:pt x="103716" y="53333"/>
                    <a:pt x="104572" y="54166"/>
                  </a:cubicBezTo>
                  <a:cubicBezTo>
                    <a:pt x="106283" y="55000"/>
                    <a:pt x="106283" y="54166"/>
                    <a:pt x="108000" y="55000"/>
                  </a:cubicBezTo>
                  <a:cubicBezTo>
                    <a:pt x="109716" y="56666"/>
                    <a:pt x="108855" y="59166"/>
                    <a:pt x="111427" y="60000"/>
                  </a:cubicBezTo>
                  <a:cubicBezTo>
                    <a:pt x="112283" y="57500"/>
                    <a:pt x="113144" y="60000"/>
                    <a:pt x="114855" y="60000"/>
                  </a:cubicBezTo>
                  <a:cubicBezTo>
                    <a:pt x="114855" y="62500"/>
                    <a:pt x="116572" y="61666"/>
                    <a:pt x="118283" y="63333"/>
                  </a:cubicBezTo>
                  <a:cubicBezTo>
                    <a:pt x="118283" y="64166"/>
                    <a:pt x="119144" y="65833"/>
                    <a:pt x="119144" y="65833"/>
                  </a:cubicBezTo>
                  <a:cubicBezTo>
                    <a:pt x="120000" y="66666"/>
                    <a:pt x="119144" y="67500"/>
                    <a:pt x="119144" y="68333"/>
                  </a:cubicBezTo>
                  <a:cubicBezTo>
                    <a:pt x="119144" y="68333"/>
                    <a:pt x="119144" y="69166"/>
                    <a:pt x="120000" y="69166"/>
                  </a:cubicBezTo>
                  <a:cubicBezTo>
                    <a:pt x="119144" y="70000"/>
                    <a:pt x="120000" y="71666"/>
                    <a:pt x="119144" y="73333"/>
                  </a:cubicBezTo>
                  <a:cubicBezTo>
                    <a:pt x="118283" y="74166"/>
                    <a:pt x="117427" y="74166"/>
                    <a:pt x="117427" y="75000"/>
                  </a:cubicBezTo>
                  <a:cubicBezTo>
                    <a:pt x="115716" y="75000"/>
                    <a:pt x="111427" y="70833"/>
                    <a:pt x="110572" y="74166"/>
                  </a:cubicBezTo>
                  <a:cubicBezTo>
                    <a:pt x="110572" y="74166"/>
                    <a:pt x="110572" y="75000"/>
                    <a:pt x="110572" y="75000"/>
                  </a:cubicBezTo>
                  <a:cubicBezTo>
                    <a:pt x="110572" y="75833"/>
                    <a:pt x="110572" y="76666"/>
                    <a:pt x="110572" y="76666"/>
                  </a:cubicBezTo>
                  <a:cubicBezTo>
                    <a:pt x="110572" y="77500"/>
                    <a:pt x="110572" y="79166"/>
                    <a:pt x="109716" y="80000"/>
                  </a:cubicBezTo>
                  <a:cubicBezTo>
                    <a:pt x="108000" y="83333"/>
                    <a:pt x="104572" y="82500"/>
                    <a:pt x="101144" y="84166"/>
                  </a:cubicBezTo>
                  <a:cubicBezTo>
                    <a:pt x="100283" y="85000"/>
                    <a:pt x="99427" y="85833"/>
                    <a:pt x="97716" y="86666"/>
                  </a:cubicBezTo>
                  <a:cubicBezTo>
                    <a:pt x="96855" y="87500"/>
                    <a:pt x="96000" y="87500"/>
                    <a:pt x="95144" y="88333"/>
                  </a:cubicBezTo>
                  <a:cubicBezTo>
                    <a:pt x="94283" y="89166"/>
                    <a:pt x="93427" y="89166"/>
                    <a:pt x="93427" y="90833"/>
                  </a:cubicBezTo>
                  <a:cubicBezTo>
                    <a:pt x="93427" y="91666"/>
                    <a:pt x="95144" y="93333"/>
                    <a:pt x="96000" y="94166"/>
                  </a:cubicBezTo>
                  <a:cubicBezTo>
                    <a:pt x="96855" y="95833"/>
                    <a:pt x="99427" y="98333"/>
                    <a:pt x="99427" y="100000"/>
                  </a:cubicBezTo>
                  <a:cubicBezTo>
                    <a:pt x="98572" y="101666"/>
                    <a:pt x="95144" y="104166"/>
                    <a:pt x="98572" y="104166"/>
                  </a:cubicBezTo>
                  <a:cubicBezTo>
                    <a:pt x="100283" y="104166"/>
                    <a:pt x="101144" y="104166"/>
                    <a:pt x="101144" y="105833"/>
                  </a:cubicBezTo>
                  <a:cubicBezTo>
                    <a:pt x="102000" y="107500"/>
                    <a:pt x="101144" y="107500"/>
                    <a:pt x="100283" y="109166"/>
                  </a:cubicBezTo>
                  <a:cubicBezTo>
                    <a:pt x="100283" y="110833"/>
                    <a:pt x="101144" y="113333"/>
                    <a:pt x="98572" y="112500"/>
                  </a:cubicBezTo>
                  <a:cubicBezTo>
                    <a:pt x="97716" y="112500"/>
                    <a:pt x="91716" y="109166"/>
                    <a:pt x="95144" y="107500"/>
                  </a:cubicBezTo>
                  <a:cubicBezTo>
                    <a:pt x="94283" y="107500"/>
                    <a:pt x="93427" y="106666"/>
                    <a:pt x="93427" y="105833"/>
                  </a:cubicBezTo>
                  <a:cubicBezTo>
                    <a:pt x="92572" y="105833"/>
                    <a:pt x="91716" y="105833"/>
                    <a:pt x="90855" y="105833"/>
                  </a:cubicBezTo>
                  <a:cubicBezTo>
                    <a:pt x="90000" y="105833"/>
                    <a:pt x="90000" y="105833"/>
                    <a:pt x="89144" y="106666"/>
                  </a:cubicBezTo>
                  <a:cubicBezTo>
                    <a:pt x="87427" y="107500"/>
                    <a:pt x="86572" y="106666"/>
                    <a:pt x="85716" y="105833"/>
                  </a:cubicBezTo>
                  <a:cubicBezTo>
                    <a:pt x="84855" y="105000"/>
                    <a:pt x="85716" y="105000"/>
                    <a:pt x="84000" y="105000"/>
                  </a:cubicBezTo>
                  <a:cubicBezTo>
                    <a:pt x="83144" y="105000"/>
                    <a:pt x="82283" y="105000"/>
                    <a:pt x="81427" y="105000"/>
                  </a:cubicBezTo>
                  <a:cubicBezTo>
                    <a:pt x="80572" y="105000"/>
                    <a:pt x="81427" y="105833"/>
                    <a:pt x="80572" y="105000"/>
                  </a:cubicBezTo>
                  <a:cubicBezTo>
                    <a:pt x="80572" y="105000"/>
                    <a:pt x="80572" y="103333"/>
                    <a:pt x="80572" y="103333"/>
                  </a:cubicBezTo>
                  <a:cubicBezTo>
                    <a:pt x="78000" y="105000"/>
                    <a:pt x="80572" y="105000"/>
                    <a:pt x="79716" y="106666"/>
                  </a:cubicBezTo>
                  <a:cubicBezTo>
                    <a:pt x="78855" y="109166"/>
                    <a:pt x="73716" y="107500"/>
                    <a:pt x="71144" y="108333"/>
                  </a:cubicBezTo>
                  <a:cubicBezTo>
                    <a:pt x="71144" y="108333"/>
                    <a:pt x="71144" y="109166"/>
                    <a:pt x="70283" y="109166"/>
                  </a:cubicBezTo>
                  <a:cubicBezTo>
                    <a:pt x="70283" y="109166"/>
                    <a:pt x="69427" y="109166"/>
                    <a:pt x="68572" y="109166"/>
                  </a:cubicBezTo>
                  <a:cubicBezTo>
                    <a:pt x="66855" y="109166"/>
                    <a:pt x="66000" y="108333"/>
                    <a:pt x="65144" y="109166"/>
                  </a:cubicBezTo>
                  <a:cubicBezTo>
                    <a:pt x="64283" y="110000"/>
                    <a:pt x="64283" y="110833"/>
                    <a:pt x="63427" y="111666"/>
                  </a:cubicBezTo>
                  <a:cubicBezTo>
                    <a:pt x="60855" y="112500"/>
                    <a:pt x="60855" y="110833"/>
                    <a:pt x="59144" y="112500"/>
                  </a:cubicBezTo>
                  <a:cubicBezTo>
                    <a:pt x="60855" y="113333"/>
                    <a:pt x="57427" y="114166"/>
                    <a:pt x="57427" y="114166"/>
                  </a:cubicBezTo>
                  <a:cubicBezTo>
                    <a:pt x="56572" y="115000"/>
                    <a:pt x="56572" y="115833"/>
                    <a:pt x="55716" y="115000"/>
                  </a:cubicBezTo>
                  <a:cubicBezTo>
                    <a:pt x="55716" y="115000"/>
                    <a:pt x="55716" y="114166"/>
                    <a:pt x="54855" y="114166"/>
                  </a:cubicBezTo>
                  <a:cubicBezTo>
                    <a:pt x="54855" y="114166"/>
                    <a:pt x="54000" y="115000"/>
                    <a:pt x="54000" y="115000"/>
                  </a:cubicBezTo>
                  <a:cubicBezTo>
                    <a:pt x="52283" y="115833"/>
                    <a:pt x="50572" y="116666"/>
                    <a:pt x="48855" y="115000"/>
                  </a:cubicBezTo>
                  <a:cubicBezTo>
                    <a:pt x="49716" y="115000"/>
                    <a:pt x="48855" y="114166"/>
                    <a:pt x="48855" y="113333"/>
                  </a:cubicBezTo>
                  <a:cubicBezTo>
                    <a:pt x="48000" y="112500"/>
                    <a:pt x="47144" y="112500"/>
                    <a:pt x="46283" y="111666"/>
                  </a:cubicBezTo>
                  <a:cubicBezTo>
                    <a:pt x="47144" y="111666"/>
                    <a:pt x="47144" y="111666"/>
                    <a:pt x="48000" y="111666"/>
                  </a:cubicBezTo>
                  <a:cubicBezTo>
                    <a:pt x="46283" y="110000"/>
                    <a:pt x="45427" y="111666"/>
                    <a:pt x="44572" y="111666"/>
                  </a:cubicBezTo>
                  <a:cubicBezTo>
                    <a:pt x="42855" y="110833"/>
                    <a:pt x="41144" y="109166"/>
                    <a:pt x="40283" y="110000"/>
                  </a:cubicBezTo>
                  <a:cubicBezTo>
                    <a:pt x="39427" y="110000"/>
                    <a:pt x="38572" y="111666"/>
                    <a:pt x="36855" y="110000"/>
                  </a:cubicBezTo>
                  <a:cubicBezTo>
                    <a:pt x="36855" y="110000"/>
                    <a:pt x="37716" y="108333"/>
                    <a:pt x="36000" y="109166"/>
                  </a:cubicBezTo>
                  <a:cubicBezTo>
                    <a:pt x="35144" y="110000"/>
                    <a:pt x="37716" y="114166"/>
                    <a:pt x="36000" y="115833"/>
                  </a:cubicBezTo>
                  <a:cubicBezTo>
                    <a:pt x="36000" y="115833"/>
                    <a:pt x="35144" y="115833"/>
                    <a:pt x="35144" y="116666"/>
                  </a:cubicBezTo>
                  <a:cubicBezTo>
                    <a:pt x="34283" y="116666"/>
                    <a:pt x="34283" y="117500"/>
                    <a:pt x="33427" y="118333"/>
                  </a:cubicBezTo>
                  <a:cubicBezTo>
                    <a:pt x="32572" y="119166"/>
                    <a:pt x="30855" y="120000"/>
                    <a:pt x="29144" y="120000"/>
                  </a:cubicBezTo>
                  <a:cubicBezTo>
                    <a:pt x="30000" y="119166"/>
                    <a:pt x="31716" y="116666"/>
                    <a:pt x="30000" y="115833"/>
                  </a:cubicBezTo>
                  <a:cubicBezTo>
                    <a:pt x="29144" y="115833"/>
                    <a:pt x="28283" y="116666"/>
                    <a:pt x="28283" y="116666"/>
                  </a:cubicBezTo>
                  <a:cubicBezTo>
                    <a:pt x="27427" y="116666"/>
                    <a:pt x="27427" y="115833"/>
                    <a:pt x="26572" y="115000"/>
                  </a:cubicBezTo>
                  <a:cubicBezTo>
                    <a:pt x="28283" y="115000"/>
                    <a:pt x="27427" y="114166"/>
                    <a:pt x="27427" y="113333"/>
                  </a:cubicBezTo>
                  <a:cubicBezTo>
                    <a:pt x="26572" y="113333"/>
                    <a:pt x="26572" y="112500"/>
                    <a:pt x="26572" y="112500"/>
                  </a:cubicBezTo>
                  <a:cubicBezTo>
                    <a:pt x="25716" y="112500"/>
                    <a:pt x="25716" y="112500"/>
                    <a:pt x="25716" y="112500"/>
                  </a:cubicBezTo>
                  <a:cubicBezTo>
                    <a:pt x="24855" y="112500"/>
                    <a:pt x="24000" y="111666"/>
                    <a:pt x="24000" y="110000"/>
                  </a:cubicBezTo>
                  <a:cubicBezTo>
                    <a:pt x="24000" y="110833"/>
                    <a:pt x="22283" y="110833"/>
                    <a:pt x="21427" y="110833"/>
                  </a:cubicBezTo>
                  <a:cubicBezTo>
                    <a:pt x="20572" y="110000"/>
                    <a:pt x="21427" y="109166"/>
                    <a:pt x="20572" y="109166"/>
                  </a:cubicBezTo>
                  <a:cubicBezTo>
                    <a:pt x="19716" y="108333"/>
                    <a:pt x="18855" y="110000"/>
                    <a:pt x="18855" y="110833"/>
                  </a:cubicBezTo>
                  <a:cubicBezTo>
                    <a:pt x="17144" y="111666"/>
                    <a:pt x="16283" y="110833"/>
                    <a:pt x="14572" y="110833"/>
                  </a:cubicBezTo>
                  <a:cubicBezTo>
                    <a:pt x="15427" y="109166"/>
                    <a:pt x="16283" y="108333"/>
                    <a:pt x="17144" y="108333"/>
                  </a:cubicBezTo>
                  <a:cubicBezTo>
                    <a:pt x="18000" y="108333"/>
                    <a:pt x="18855" y="108333"/>
                    <a:pt x="19716" y="107500"/>
                  </a:cubicBezTo>
                  <a:cubicBezTo>
                    <a:pt x="20572" y="107500"/>
                    <a:pt x="20572" y="105833"/>
                    <a:pt x="21427" y="105833"/>
                  </a:cubicBezTo>
                  <a:cubicBezTo>
                    <a:pt x="23144" y="105833"/>
                    <a:pt x="24000" y="105833"/>
                    <a:pt x="24855" y="105833"/>
                  </a:cubicBezTo>
                  <a:cubicBezTo>
                    <a:pt x="26572" y="105833"/>
                    <a:pt x="27427" y="105000"/>
                    <a:pt x="27427" y="106666"/>
                  </a:cubicBezTo>
                  <a:cubicBezTo>
                    <a:pt x="27427" y="105000"/>
                    <a:pt x="28283" y="105833"/>
                    <a:pt x="28283" y="105833"/>
                  </a:cubicBezTo>
                  <a:cubicBezTo>
                    <a:pt x="28283" y="105000"/>
                    <a:pt x="28283" y="105000"/>
                    <a:pt x="28283" y="104166"/>
                  </a:cubicBezTo>
                  <a:cubicBezTo>
                    <a:pt x="29144" y="104166"/>
                    <a:pt x="28283" y="102500"/>
                    <a:pt x="28283" y="102500"/>
                  </a:cubicBezTo>
                  <a:cubicBezTo>
                    <a:pt x="28283" y="101666"/>
                    <a:pt x="27427" y="101666"/>
                    <a:pt x="27427" y="101666"/>
                  </a:cubicBezTo>
                  <a:cubicBezTo>
                    <a:pt x="27427" y="100833"/>
                    <a:pt x="28283" y="100833"/>
                    <a:pt x="28283" y="100833"/>
                  </a:cubicBezTo>
                  <a:cubicBezTo>
                    <a:pt x="28283" y="100000"/>
                    <a:pt x="28283" y="100000"/>
                    <a:pt x="28283" y="99166"/>
                  </a:cubicBezTo>
                  <a:cubicBezTo>
                    <a:pt x="28283" y="99166"/>
                    <a:pt x="27427" y="99166"/>
                    <a:pt x="27427" y="99166"/>
                  </a:cubicBezTo>
                  <a:cubicBezTo>
                    <a:pt x="27427" y="98333"/>
                    <a:pt x="28283" y="97500"/>
                    <a:pt x="28283" y="97500"/>
                  </a:cubicBezTo>
                  <a:cubicBezTo>
                    <a:pt x="28283" y="96666"/>
                    <a:pt x="27427" y="95833"/>
                    <a:pt x="27427" y="95833"/>
                  </a:cubicBezTo>
                  <a:cubicBezTo>
                    <a:pt x="27427" y="95000"/>
                    <a:pt x="28283" y="94166"/>
                    <a:pt x="28283" y="93333"/>
                  </a:cubicBezTo>
                  <a:cubicBezTo>
                    <a:pt x="29144" y="90833"/>
                    <a:pt x="28283" y="88333"/>
                    <a:pt x="27427" y="85833"/>
                  </a:cubicBezTo>
                  <a:cubicBezTo>
                    <a:pt x="27427" y="84166"/>
                    <a:pt x="25716" y="82500"/>
                    <a:pt x="25716" y="80833"/>
                  </a:cubicBezTo>
                  <a:cubicBezTo>
                    <a:pt x="25716" y="80833"/>
                    <a:pt x="24855" y="80833"/>
                    <a:pt x="24855" y="80000"/>
                  </a:cubicBezTo>
                  <a:cubicBezTo>
                    <a:pt x="24855" y="80000"/>
                    <a:pt x="26572" y="79166"/>
                    <a:pt x="26572" y="78333"/>
                  </a:cubicBezTo>
                  <a:cubicBezTo>
                    <a:pt x="26572" y="78333"/>
                    <a:pt x="26572" y="77500"/>
                    <a:pt x="27427" y="77500"/>
                  </a:cubicBezTo>
                  <a:cubicBezTo>
                    <a:pt x="27427" y="77500"/>
                    <a:pt x="28283" y="76666"/>
                    <a:pt x="29144" y="76666"/>
                  </a:cubicBezTo>
                  <a:cubicBezTo>
                    <a:pt x="29144" y="76666"/>
                    <a:pt x="29144" y="77500"/>
                    <a:pt x="29144" y="77500"/>
                  </a:cubicBezTo>
                  <a:cubicBezTo>
                    <a:pt x="30855" y="76666"/>
                    <a:pt x="31716" y="75000"/>
                    <a:pt x="33427" y="75000"/>
                  </a:cubicBezTo>
                  <a:cubicBezTo>
                    <a:pt x="33427" y="74166"/>
                    <a:pt x="33427" y="73333"/>
                    <a:pt x="33427" y="73333"/>
                  </a:cubicBezTo>
                  <a:cubicBezTo>
                    <a:pt x="33427" y="73333"/>
                    <a:pt x="33427" y="71666"/>
                    <a:pt x="33427" y="71666"/>
                  </a:cubicBezTo>
                  <a:cubicBezTo>
                    <a:pt x="33427" y="70833"/>
                    <a:pt x="30855" y="70000"/>
                    <a:pt x="32572" y="69166"/>
                  </a:cubicBezTo>
                  <a:cubicBezTo>
                    <a:pt x="33427" y="68333"/>
                    <a:pt x="34283" y="70000"/>
                    <a:pt x="34283" y="70000"/>
                  </a:cubicBezTo>
                  <a:cubicBezTo>
                    <a:pt x="35144" y="70000"/>
                    <a:pt x="36000" y="68333"/>
                    <a:pt x="36855" y="69166"/>
                  </a:cubicBezTo>
                  <a:cubicBezTo>
                    <a:pt x="36855" y="69166"/>
                    <a:pt x="36000" y="70000"/>
                    <a:pt x="36000" y="70000"/>
                  </a:cubicBezTo>
                  <a:cubicBezTo>
                    <a:pt x="37716" y="70000"/>
                    <a:pt x="37716" y="68333"/>
                    <a:pt x="37716" y="67500"/>
                  </a:cubicBezTo>
                  <a:cubicBezTo>
                    <a:pt x="36855" y="67500"/>
                    <a:pt x="36855" y="67500"/>
                    <a:pt x="36000" y="66666"/>
                  </a:cubicBezTo>
                  <a:cubicBezTo>
                    <a:pt x="36000" y="65833"/>
                    <a:pt x="36855" y="65000"/>
                    <a:pt x="36855" y="65000"/>
                  </a:cubicBezTo>
                  <a:cubicBezTo>
                    <a:pt x="36855" y="63333"/>
                    <a:pt x="36855" y="62500"/>
                    <a:pt x="36855" y="61666"/>
                  </a:cubicBezTo>
                  <a:cubicBezTo>
                    <a:pt x="36855" y="60833"/>
                    <a:pt x="36855" y="60833"/>
                    <a:pt x="36855" y="60833"/>
                  </a:cubicBezTo>
                  <a:cubicBezTo>
                    <a:pt x="36855" y="60000"/>
                    <a:pt x="36855" y="60000"/>
                    <a:pt x="36855" y="60000"/>
                  </a:cubicBezTo>
                  <a:cubicBezTo>
                    <a:pt x="36000" y="59166"/>
                    <a:pt x="36000" y="58333"/>
                    <a:pt x="35144" y="57500"/>
                  </a:cubicBezTo>
                  <a:cubicBezTo>
                    <a:pt x="34283" y="57500"/>
                    <a:pt x="34283" y="56666"/>
                    <a:pt x="33427" y="56666"/>
                  </a:cubicBezTo>
                  <a:cubicBezTo>
                    <a:pt x="33427" y="55833"/>
                    <a:pt x="32572" y="55833"/>
                    <a:pt x="32572" y="55833"/>
                  </a:cubicBezTo>
                  <a:cubicBezTo>
                    <a:pt x="32572" y="55833"/>
                    <a:pt x="31716" y="54166"/>
                    <a:pt x="31716" y="54166"/>
                  </a:cubicBezTo>
                  <a:cubicBezTo>
                    <a:pt x="31716" y="54166"/>
                    <a:pt x="31716" y="54166"/>
                    <a:pt x="31716" y="53333"/>
                  </a:cubicBezTo>
                  <a:cubicBezTo>
                    <a:pt x="31716" y="52500"/>
                    <a:pt x="31716" y="52500"/>
                    <a:pt x="31716" y="52500"/>
                  </a:cubicBezTo>
                  <a:cubicBezTo>
                    <a:pt x="30855" y="51666"/>
                    <a:pt x="30000" y="50833"/>
                    <a:pt x="29144" y="50833"/>
                  </a:cubicBezTo>
                  <a:cubicBezTo>
                    <a:pt x="30000" y="50000"/>
                    <a:pt x="29144" y="48333"/>
                    <a:pt x="29144" y="48333"/>
                  </a:cubicBezTo>
                  <a:cubicBezTo>
                    <a:pt x="30000" y="48333"/>
                    <a:pt x="29144" y="46666"/>
                    <a:pt x="29144" y="45833"/>
                  </a:cubicBezTo>
                  <a:cubicBezTo>
                    <a:pt x="29144" y="45833"/>
                    <a:pt x="28283" y="45833"/>
                    <a:pt x="28283" y="45000"/>
                  </a:cubicBezTo>
                  <a:cubicBezTo>
                    <a:pt x="28283" y="44166"/>
                    <a:pt x="29144" y="43333"/>
                    <a:pt x="30000" y="44166"/>
                  </a:cubicBezTo>
                  <a:cubicBezTo>
                    <a:pt x="30000" y="43333"/>
                    <a:pt x="29144" y="42500"/>
                    <a:pt x="29144" y="41666"/>
                  </a:cubicBezTo>
                  <a:cubicBezTo>
                    <a:pt x="29144" y="41666"/>
                    <a:pt x="28283" y="41666"/>
                    <a:pt x="28283" y="41666"/>
                  </a:cubicBezTo>
                  <a:cubicBezTo>
                    <a:pt x="28283" y="41666"/>
                    <a:pt x="29144" y="40833"/>
                    <a:pt x="29144" y="40833"/>
                  </a:cubicBezTo>
                  <a:cubicBezTo>
                    <a:pt x="29144" y="40833"/>
                    <a:pt x="29144" y="40000"/>
                    <a:pt x="29144" y="39166"/>
                  </a:cubicBezTo>
                  <a:cubicBezTo>
                    <a:pt x="28283" y="39166"/>
                    <a:pt x="28283" y="39166"/>
                    <a:pt x="28283" y="39166"/>
                  </a:cubicBezTo>
                  <a:cubicBezTo>
                    <a:pt x="27427" y="38333"/>
                    <a:pt x="28283" y="37500"/>
                    <a:pt x="27427" y="38333"/>
                  </a:cubicBezTo>
                  <a:cubicBezTo>
                    <a:pt x="27427" y="39166"/>
                    <a:pt x="27427" y="40000"/>
                    <a:pt x="26572" y="40000"/>
                  </a:cubicBezTo>
                  <a:cubicBezTo>
                    <a:pt x="25716" y="40000"/>
                    <a:pt x="24855" y="40833"/>
                    <a:pt x="24000" y="40000"/>
                  </a:cubicBezTo>
                  <a:cubicBezTo>
                    <a:pt x="24000" y="40000"/>
                    <a:pt x="24000" y="38333"/>
                    <a:pt x="24000" y="37500"/>
                  </a:cubicBezTo>
                  <a:cubicBezTo>
                    <a:pt x="23144" y="36666"/>
                    <a:pt x="24000" y="36666"/>
                    <a:pt x="23144" y="37500"/>
                  </a:cubicBezTo>
                  <a:cubicBezTo>
                    <a:pt x="22283" y="37500"/>
                    <a:pt x="22283" y="38333"/>
                    <a:pt x="22283" y="37500"/>
                  </a:cubicBezTo>
                  <a:cubicBezTo>
                    <a:pt x="22283" y="36666"/>
                    <a:pt x="23144" y="35833"/>
                    <a:pt x="22283" y="35000"/>
                  </a:cubicBezTo>
                  <a:cubicBezTo>
                    <a:pt x="22283" y="35000"/>
                    <a:pt x="21427" y="34166"/>
                    <a:pt x="21427" y="34166"/>
                  </a:cubicBezTo>
                  <a:cubicBezTo>
                    <a:pt x="21427" y="33333"/>
                    <a:pt x="21427" y="33333"/>
                    <a:pt x="21427" y="32500"/>
                  </a:cubicBezTo>
                  <a:cubicBezTo>
                    <a:pt x="21427" y="32500"/>
                    <a:pt x="20572" y="31666"/>
                    <a:pt x="20572" y="31666"/>
                  </a:cubicBezTo>
                  <a:cubicBezTo>
                    <a:pt x="19716" y="31666"/>
                    <a:pt x="18855" y="34166"/>
                    <a:pt x="18000" y="31666"/>
                  </a:cubicBezTo>
                  <a:cubicBezTo>
                    <a:pt x="17144" y="31666"/>
                    <a:pt x="17144" y="33333"/>
                    <a:pt x="17144" y="31666"/>
                  </a:cubicBezTo>
                  <a:cubicBezTo>
                    <a:pt x="16283" y="30833"/>
                    <a:pt x="17144" y="30000"/>
                    <a:pt x="17144" y="29166"/>
                  </a:cubicBezTo>
                  <a:cubicBezTo>
                    <a:pt x="17144" y="29166"/>
                    <a:pt x="14572" y="29166"/>
                    <a:pt x="14572" y="29166"/>
                  </a:cubicBezTo>
                  <a:cubicBezTo>
                    <a:pt x="12855" y="29166"/>
                    <a:pt x="12855" y="29166"/>
                    <a:pt x="12000" y="29166"/>
                  </a:cubicBezTo>
                  <a:cubicBezTo>
                    <a:pt x="12000" y="29166"/>
                    <a:pt x="9427" y="29166"/>
                    <a:pt x="9427" y="29166"/>
                  </a:cubicBezTo>
                  <a:cubicBezTo>
                    <a:pt x="8572" y="29166"/>
                    <a:pt x="8572" y="30000"/>
                    <a:pt x="8572" y="30833"/>
                  </a:cubicBezTo>
                  <a:cubicBezTo>
                    <a:pt x="8572" y="31666"/>
                    <a:pt x="9427" y="30833"/>
                    <a:pt x="9427" y="31666"/>
                  </a:cubicBezTo>
                  <a:cubicBezTo>
                    <a:pt x="9427" y="31666"/>
                    <a:pt x="10283" y="32500"/>
                    <a:pt x="10283" y="32500"/>
                  </a:cubicBezTo>
                  <a:cubicBezTo>
                    <a:pt x="10283" y="32500"/>
                    <a:pt x="10283" y="31666"/>
                    <a:pt x="11144" y="31666"/>
                  </a:cubicBezTo>
                  <a:cubicBezTo>
                    <a:pt x="11144" y="31666"/>
                    <a:pt x="12000" y="33333"/>
                    <a:pt x="11144" y="34166"/>
                  </a:cubicBezTo>
                  <a:cubicBezTo>
                    <a:pt x="11144" y="35000"/>
                    <a:pt x="9427" y="34166"/>
                    <a:pt x="8572" y="34166"/>
                  </a:cubicBezTo>
                  <a:cubicBezTo>
                    <a:pt x="7716" y="35000"/>
                    <a:pt x="8572" y="35833"/>
                    <a:pt x="7716" y="35833"/>
                  </a:cubicBezTo>
                  <a:cubicBezTo>
                    <a:pt x="6855" y="36666"/>
                    <a:pt x="5144" y="37500"/>
                    <a:pt x="4283" y="36666"/>
                  </a:cubicBezTo>
                  <a:cubicBezTo>
                    <a:pt x="3427" y="36666"/>
                    <a:pt x="3427" y="36666"/>
                    <a:pt x="3427" y="35833"/>
                  </a:cubicBezTo>
                  <a:cubicBezTo>
                    <a:pt x="2572" y="35000"/>
                    <a:pt x="3427" y="35833"/>
                    <a:pt x="3427" y="35000"/>
                  </a:cubicBezTo>
                  <a:cubicBezTo>
                    <a:pt x="3427" y="35000"/>
                    <a:pt x="3427" y="34166"/>
                    <a:pt x="3427" y="34166"/>
                  </a:cubicBezTo>
                  <a:cubicBezTo>
                    <a:pt x="3427" y="34166"/>
                    <a:pt x="3427" y="33333"/>
                    <a:pt x="3427" y="32500"/>
                  </a:cubicBezTo>
                  <a:cubicBezTo>
                    <a:pt x="3427" y="32500"/>
                    <a:pt x="4283" y="31666"/>
                    <a:pt x="4283" y="30833"/>
                  </a:cubicBezTo>
                  <a:cubicBezTo>
                    <a:pt x="4283" y="30000"/>
                    <a:pt x="4283" y="30833"/>
                    <a:pt x="4283" y="30000"/>
                  </a:cubicBezTo>
                  <a:cubicBezTo>
                    <a:pt x="4283" y="29166"/>
                    <a:pt x="4283" y="29166"/>
                    <a:pt x="4283" y="28333"/>
                  </a:cubicBezTo>
                  <a:cubicBezTo>
                    <a:pt x="4283" y="28333"/>
                    <a:pt x="3427" y="29166"/>
                    <a:pt x="3427" y="28333"/>
                  </a:cubicBezTo>
                  <a:cubicBezTo>
                    <a:pt x="3427" y="28333"/>
                    <a:pt x="3427" y="27500"/>
                    <a:pt x="3427" y="27500"/>
                  </a:cubicBezTo>
                  <a:cubicBezTo>
                    <a:pt x="2572" y="26666"/>
                    <a:pt x="2572" y="27500"/>
                    <a:pt x="2572" y="27500"/>
                  </a:cubicBezTo>
                  <a:cubicBezTo>
                    <a:pt x="1716" y="25833"/>
                    <a:pt x="1716" y="23333"/>
                    <a:pt x="1716" y="21666"/>
                  </a:cubicBezTo>
                  <a:cubicBezTo>
                    <a:pt x="1716" y="21666"/>
                    <a:pt x="2572" y="21666"/>
                    <a:pt x="2572" y="21666"/>
                  </a:cubicBezTo>
                  <a:cubicBezTo>
                    <a:pt x="1716" y="20833"/>
                    <a:pt x="1716" y="19166"/>
                    <a:pt x="0" y="19166"/>
                  </a:cubicBezTo>
                  <a:cubicBezTo>
                    <a:pt x="855" y="19166"/>
                    <a:pt x="855" y="18333"/>
                    <a:pt x="855" y="18333"/>
                  </a:cubicBezTo>
                  <a:cubicBezTo>
                    <a:pt x="1716" y="17500"/>
                    <a:pt x="855" y="17500"/>
                    <a:pt x="2572" y="16666"/>
                  </a:cubicBezTo>
                  <a:cubicBezTo>
                    <a:pt x="2572" y="16666"/>
                    <a:pt x="5144" y="15833"/>
                    <a:pt x="4283" y="17500"/>
                  </a:cubicBezTo>
                  <a:cubicBezTo>
                    <a:pt x="5144" y="17500"/>
                    <a:pt x="5144" y="16666"/>
                    <a:pt x="6000" y="15833"/>
                  </a:cubicBezTo>
                  <a:cubicBezTo>
                    <a:pt x="6000" y="15833"/>
                    <a:pt x="6855" y="15833"/>
                    <a:pt x="7716" y="15833"/>
                  </a:cubicBezTo>
                  <a:cubicBezTo>
                    <a:pt x="8572" y="15833"/>
                    <a:pt x="9427" y="15833"/>
                    <a:pt x="9427" y="16666"/>
                  </a:cubicBezTo>
                  <a:cubicBezTo>
                    <a:pt x="10283" y="16666"/>
                    <a:pt x="10283" y="17500"/>
                    <a:pt x="10283" y="17500"/>
                  </a:cubicBezTo>
                  <a:cubicBezTo>
                    <a:pt x="12000" y="18333"/>
                    <a:pt x="13716" y="17500"/>
                    <a:pt x="13716" y="15833"/>
                  </a:cubicBezTo>
                  <a:cubicBezTo>
                    <a:pt x="13716" y="15000"/>
                    <a:pt x="13716" y="15000"/>
                    <a:pt x="13716" y="15000"/>
                  </a:cubicBezTo>
                  <a:cubicBezTo>
                    <a:pt x="13716" y="15000"/>
                    <a:pt x="13716" y="15000"/>
                    <a:pt x="13716" y="15000"/>
                  </a:cubicBezTo>
                  <a:cubicBezTo>
                    <a:pt x="13716" y="14166"/>
                    <a:pt x="13716" y="14166"/>
                    <a:pt x="13716" y="13333"/>
                  </a:cubicBezTo>
                  <a:cubicBezTo>
                    <a:pt x="13716" y="11666"/>
                    <a:pt x="13716" y="12500"/>
                    <a:pt x="14572" y="12500"/>
                  </a:cubicBezTo>
                  <a:cubicBezTo>
                    <a:pt x="15427" y="12500"/>
                    <a:pt x="17144" y="12500"/>
                    <a:pt x="17144" y="12500"/>
                  </a:cubicBezTo>
                  <a:cubicBezTo>
                    <a:pt x="17144" y="11666"/>
                    <a:pt x="17144" y="10833"/>
                    <a:pt x="18000" y="10833"/>
                  </a:cubicBezTo>
                  <a:cubicBezTo>
                    <a:pt x="18000" y="10000"/>
                    <a:pt x="18855" y="10000"/>
                    <a:pt x="19716" y="10000"/>
                  </a:cubicBezTo>
                  <a:cubicBezTo>
                    <a:pt x="19716" y="9166"/>
                    <a:pt x="18855" y="5833"/>
                    <a:pt x="20572" y="5833"/>
                  </a:cubicBezTo>
                  <a:cubicBezTo>
                    <a:pt x="20572" y="5000"/>
                    <a:pt x="21427" y="5833"/>
                    <a:pt x="21427" y="5833"/>
                  </a:cubicBezTo>
                  <a:cubicBezTo>
                    <a:pt x="22283" y="6666"/>
                    <a:pt x="24000" y="5833"/>
                    <a:pt x="24855" y="5000"/>
                  </a:cubicBezTo>
                  <a:cubicBezTo>
                    <a:pt x="26572" y="3333"/>
                    <a:pt x="26572" y="1666"/>
                    <a:pt x="29144" y="0"/>
                  </a:cubicBezTo>
                  <a:cubicBezTo>
                    <a:pt x="29144" y="0"/>
                    <a:pt x="29144" y="833"/>
                    <a:pt x="29144" y="833"/>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684" name="Shape 2684"/>
            <p:cNvSpPr/>
            <p:nvPr/>
          </p:nvSpPr>
          <p:spPr>
            <a:xfrm>
              <a:off x="1091875" y="5682792"/>
              <a:ext cx="1987713" cy="2273610"/>
            </a:xfrm>
            <a:custGeom>
              <a:avLst/>
              <a:gdLst/>
              <a:ahLst/>
              <a:cxnLst/>
              <a:rect l="0" t="0" r="0" b="0"/>
              <a:pathLst>
                <a:path w="120000" h="120000" extrusionOk="0">
                  <a:moveTo>
                    <a:pt x="79286" y="0"/>
                  </a:moveTo>
                  <a:cubicBezTo>
                    <a:pt x="80676" y="1211"/>
                    <a:pt x="82065" y="1211"/>
                    <a:pt x="83460" y="1211"/>
                  </a:cubicBezTo>
                  <a:cubicBezTo>
                    <a:pt x="83460" y="1211"/>
                    <a:pt x="86239" y="1211"/>
                    <a:pt x="86239" y="1211"/>
                  </a:cubicBezTo>
                  <a:cubicBezTo>
                    <a:pt x="86239" y="1211"/>
                    <a:pt x="86239" y="3638"/>
                    <a:pt x="86239" y="3638"/>
                  </a:cubicBezTo>
                  <a:cubicBezTo>
                    <a:pt x="86239" y="4850"/>
                    <a:pt x="84849" y="6061"/>
                    <a:pt x="86239" y="6061"/>
                  </a:cubicBezTo>
                  <a:cubicBezTo>
                    <a:pt x="87628" y="7272"/>
                    <a:pt x="87628" y="4850"/>
                    <a:pt x="87628" y="4850"/>
                  </a:cubicBezTo>
                  <a:cubicBezTo>
                    <a:pt x="89023" y="7272"/>
                    <a:pt x="89023" y="4850"/>
                    <a:pt x="90413" y="4850"/>
                  </a:cubicBezTo>
                  <a:cubicBezTo>
                    <a:pt x="93192" y="4850"/>
                    <a:pt x="93192" y="7272"/>
                    <a:pt x="93192" y="8483"/>
                  </a:cubicBezTo>
                  <a:cubicBezTo>
                    <a:pt x="94587" y="10911"/>
                    <a:pt x="95976" y="9694"/>
                    <a:pt x="94587" y="12122"/>
                  </a:cubicBezTo>
                  <a:cubicBezTo>
                    <a:pt x="94587" y="12122"/>
                    <a:pt x="93192" y="14544"/>
                    <a:pt x="93192" y="13333"/>
                  </a:cubicBezTo>
                  <a:cubicBezTo>
                    <a:pt x="94587" y="14544"/>
                    <a:pt x="94587" y="13333"/>
                    <a:pt x="94587" y="13333"/>
                  </a:cubicBezTo>
                  <a:cubicBezTo>
                    <a:pt x="95976" y="12122"/>
                    <a:pt x="95976" y="12122"/>
                    <a:pt x="95976" y="13333"/>
                  </a:cubicBezTo>
                  <a:cubicBezTo>
                    <a:pt x="97365" y="13333"/>
                    <a:pt x="95976" y="15755"/>
                    <a:pt x="97365" y="16972"/>
                  </a:cubicBezTo>
                  <a:cubicBezTo>
                    <a:pt x="98760" y="18183"/>
                    <a:pt x="101539" y="16972"/>
                    <a:pt x="102929" y="15755"/>
                  </a:cubicBezTo>
                  <a:cubicBezTo>
                    <a:pt x="102929" y="15755"/>
                    <a:pt x="101539" y="14544"/>
                    <a:pt x="102929" y="14544"/>
                  </a:cubicBezTo>
                  <a:cubicBezTo>
                    <a:pt x="104324" y="13333"/>
                    <a:pt x="102929" y="14544"/>
                    <a:pt x="104324" y="14544"/>
                  </a:cubicBezTo>
                  <a:cubicBezTo>
                    <a:pt x="104324" y="15755"/>
                    <a:pt x="104324" y="15755"/>
                    <a:pt x="104324" y="16972"/>
                  </a:cubicBezTo>
                  <a:cubicBezTo>
                    <a:pt x="105713" y="18183"/>
                    <a:pt x="104324" y="19394"/>
                    <a:pt x="104324" y="19394"/>
                  </a:cubicBezTo>
                  <a:cubicBezTo>
                    <a:pt x="105713" y="20605"/>
                    <a:pt x="107103" y="21816"/>
                    <a:pt x="107103" y="23027"/>
                  </a:cubicBezTo>
                  <a:cubicBezTo>
                    <a:pt x="101539" y="20605"/>
                    <a:pt x="108498" y="30305"/>
                    <a:pt x="105713" y="29088"/>
                  </a:cubicBezTo>
                  <a:cubicBezTo>
                    <a:pt x="105713" y="29088"/>
                    <a:pt x="107103" y="31516"/>
                    <a:pt x="105713" y="32727"/>
                  </a:cubicBezTo>
                  <a:cubicBezTo>
                    <a:pt x="107103" y="32727"/>
                    <a:pt x="107103" y="33938"/>
                    <a:pt x="108498" y="35150"/>
                  </a:cubicBezTo>
                  <a:cubicBezTo>
                    <a:pt x="109887" y="35150"/>
                    <a:pt x="111276" y="33938"/>
                    <a:pt x="111276" y="36361"/>
                  </a:cubicBezTo>
                  <a:cubicBezTo>
                    <a:pt x="109887" y="36361"/>
                    <a:pt x="109887" y="37577"/>
                    <a:pt x="109887" y="37577"/>
                  </a:cubicBezTo>
                  <a:cubicBezTo>
                    <a:pt x="109887" y="37577"/>
                    <a:pt x="109887" y="37577"/>
                    <a:pt x="109887" y="38788"/>
                  </a:cubicBezTo>
                  <a:cubicBezTo>
                    <a:pt x="111276" y="38788"/>
                    <a:pt x="111276" y="40000"/>
                    <a:pt x="111276" y="41211"/>
                  </a:cubicBezTo>
                  <a:cubicBezTo>
                    <a:pt x="112666" y="41211"/>
                    <a:pt x="114061" y="41211"/>
                    <a:pt x="114061" y="41211"/>
                  </a:cubicBezTo>
                  <a:cubicBezTo>
                    <a:pt x="115450" y="42422"/>
                    <a:pt x="116840" y="43638"/>
                    <a:pt x="116840" y="44850"/>
                  </a:cubicBezTo>
                  <a:cubicBezTo>
                    <a:pt x="118229" y="46061"/>
                    <a:pt x="118229" y="46061"/>
                    <a:pt x="118229" y="47272"/>
                  </a:cubicBezTo>
                  <a:cubicBezTo>
                    <a:pt x="118229" y="47272"/>
                    <a:pt x="118229" y="47272"/>
                    <a:pt x="118229" y="48483"/>
                  </a:cubicBezTo>
                  <a:cubicBezTo>
                    <a:pt x="118229" y="48483"/>
                    <a:pt x="118229" y="48483"/>
                    <a:pt x="118229" y="48483"/>
                  </a:cubicBezTo>
                  <a:cubicBezTo>
                    <a:pt x="118229" y="49694"/>
                    <a:pt x="118229" y="50911"/>
                    <a:pt x="118229" y="52122"/>
                  </a:cubicBezTo>
                  <a:cubicBezTo>
                    <a:pt x="118229" y="53333"/>
                    <a:pt x="116840" y="54544"/>
                    <a:pt x="116840" y="56972"/>
                  </a:cubicBezTo>
                  <a:cubicBezTo>
                    <a:pt x="118229" y="58183"/>
                    <a:pt x="121014" y="56972"/>
                    <a:pt x="119624" y="59394"/>
                  </a:cubicBezTo>
                  <a:cubicBezTo>
                    <a:pt x="116840" y="61816"/>
                    <a:pt x="118229" y="59394"/>
                    <a:pt x="118229" y="59394"/>
                  </a:cubicBezTo>
                  <a:cubicBezTo>
                    <a:pt x="116840" y="59394"/>
                    <a:pt x="118229" y="59394"/>
                    <a:pt x="118229" y="59394"/>
                  </a:cubicBezTo>
                  <a:cubicBezTo>
                    <a:pt x="116840" y="58183"/>
                    <a:pt x="116840" y="59394"/>
                    <a:pt x="115450" y="60605"/>
                  </a:cubicBezTo>
                  <a:cubicBezTo>
                    <a:pt x="114061" y="60605"/>
                    <a:pt x="115450" y="60605"/>
                    <a:pt x="112666" y="59394"/>
                  </a:cubicBezTo>
                  <a:cubicBezTo>
                    <a:pt x="111276" y="59394"/>
                    <a:pt x="111276" y="58183"/>
                    <a:pt x="111276" y="60605"/>
                  </a:cubicBezTo>
                  <a:cubicBezTo>
                    <a:pt x="111276" y="61816"/>
                    <a:pt x="112666" y="61816"/>
                    <a:pt x="112666" y="63027"/>
                  </a:cubicBezTo>
                  <a:cubicBezTo>
                    <a:pt x="112666" y="63027"/>
                    <a:pt x="112666" y="66666"/>
                    <a:pt x="112666" y="67877"/>
                  </a:cubicBezTo>
                  <a:cubicBezTo>
                    <a:pt x="109887" y="67877"/>
                    <a:pt x="109887" y="71516"/>
                    <a:pt x="105713" y="71516"/>
                  </a:cubicBezTo>
                  <a:cubicBezTo>
                    <a:pt x="104324" y="71516"/>
                    <a:pt x="105713" y="70305"/>
                    <a:pt x="102929" y="70305"/>
                  </a:cubicBezTo>
                  <a:cubicBezTo>
                    <a:pt x="102929" y="71516"/>
                    <a:pt x="98760" y="73938"/>
                    <a:pt x="98760" y="75150"/>
                  </a:cubicBezTo>
                  <a:cubicBezTo>
                    <a:pt x="98760" y="76361"/>
                    <a:pt x="101539" y="80000"/>
                    <a:pt x="102929" y="81211"/>
                  </a:cubicBezTo>
                  <a:cubicBezTo>
                    <a:pt x="102929" y="83638"/>
                    <a:pt x="102929" y="86061"/>
                    <a:pt x="104324" y="87272"/>
                  </a:cubicBezTo>
                  <a:cubicBezTo>
                    <a:pt x="104324" y="89694"/>
                    <a:pt x="105713" y="90911"/>
                    <a:pt x="105713" y="92122"/>
                  </a:cubicBezTo>
                  <a:cubicBezTo>
                    <a:pt x="105713" y="93333"/>
                    <a:pt x="104324" y="95755"/>
                    <a:pt x="104324" y="96972"/>
                  </a:cubicBezTo>
                  <a:cubicBezTo>
                    <a:pt x="104324" y="98183"/>
                    <a:pt x="104324" y="98183"/>
                    <a:pt x="104324" y="99394"/>
                  </a:cubicBezTo>
                  <a:cubicBezTo>
                    <a:pt x="104324" y="100605"/>
                    <a:pt x="104324" y="101816"/>
                    <a:pt x="104324" y="103027"/>
                  </a:cubicBezTo>
                  <a:cubicBezTo>
                    <a:pt x="104324" y="103027"/>
                    <a:pt x="104324" y="104244"/>
                    <a:pt x="104324" y="104244"/>
                  </a:cubicBezTo>
                  <a:cubicBezTo>
                    <a:pt x="104324" y="105455"/>
                    <a:pt x="104324" y="105455"/>
                    <a:pt x="104324" y="105455"/>
                  </a:cubicBezTo>
                  <a:cubicBezTo>
                    <a:pt x="104324" y="106666"/>
                    <a:pt x="104324" y="106666"/>
                    <a:pt x="104324" y="106666"/>
                  </a:cubicBezTo>
                  <a:cubicBezTo>
                    <a:pt x="104324" y="107877"/>
                    <a:pt x="104324" y="107877"/>
                    <a:pt x="104324" y="107877"/>
                  </a:cubicBezTo>
                  <a:cubicBezTo>
                    <a:pt x="104324" y="107877"/>
                    <a:pt x="104324" y="109088"/>
                    <a:pt x="104324" y="109088"/>
                  </a:cubicBezTo>
                  <a:cubicBezTo>
                    <a:pt x="105713" y="110305"/>
                    <a:pt x="105713" y="111516"/>
                    <a:pt x="104324" y="112727"/>
                  </a:cubicBezTo>
                  <a:cubicBezTo>
                    <a:pt x="104324" y="112727"/>
                    <a:pt x="102929" y="111516"/>
                    <a:pt x="102929" y="113938"/>
                  </a:cubicBezTo>
                  <a:cubicBezTo>
                    <a:pt x="102929" y="111516"/>
                    <a:pt x="101539" y="112727"/>
                    <a:pt x="98760" y="112727"/>
                  </a:cubicBezTo>
                  <a:cubicBezTo>
                    <a:pt x="97365" y="113938"/>
                    <a:pt x="95976" y="112727"/>
                    <a:pt x="93192" y="112727"/>
                  </a:cubicBezTo>
                  <a:cubicBezTo>
                    <a:pt x="91802" y="113938"/>
                    <a:pt x="90413" y="115150"/>
                    <a:pt x="89023" y="116361"/>
                  </a:cubicBezTo>
                  <a:cubicBezTo>
                    <a:pt x="87628" y="116361"/>
                    <a:pt x="87628" y="116361"/>
                    <a:pt x="86239" y="116361"/>
                  </a:cubicBezTo>
                  <a:cubicBezTo>
                    <a:pt x="84849" y="116361"/>
                    <a:pt x="83460" y="120000"/>
                    <a:pt x="82065" y="120000"/>
                  </a:cubicBezTo>
                  <a:cubicBezTo>
                    <a:pt x="80676" y="120000"/>
                    <a:pt x="75112" y="115150"/>
                    <a:pt x="72328" y="115150"/>
                  </a:cubicBezTo>
                  <a:cubicBezTo>
                    <a:pt x="70938" y="113938"/>
                    <a:pt x="68160" y="112727"/>
                    <a:pt x="65375" y="112727"/>
                  </a:cubicBezTo>
                  <a:cubicBezTo>
                    <a:pt x="63986" y="112727"/>
                    <a:pt x="62591" y="111516"/>
                    <a:pt x="61201" y="112727"/>
                  </a:cubicBezTo>
                  <a:cubicBezTo>
                    <a:pt x="59812" y="112727"/>
                    <a:pt x="58422" y="112727"/>
                    <a:pt x="58422" y="113938"/>
                  </a:cubicBezTo>
                  <a:cubicBezTo>
                    <a:pt x="57027" y="113938"/>
                    <a:pt x="51464" y="112727"/>
                    <a:pt x="54249" y="111516"/>
                  </a:cubicBezTo>
                  <a:cubicBezTo>
                    <a:pt x="52854" y="110305"/>
                    <a:pt x="48685" y="109088"/>
                    <a:pt x="50075" y="111516"/>
                  </a:cubicBezTo>
                  <a:cubicBezTo>
                    <a:pt x="47290" y="111516"/>
                    <a:pt x="48685" y="109088"/>
                    <a:pt x="48685" y="107877"/>
                  </a:cubicBezTo>
                  <a:cubicBezTo>
                    <a:pt x="48685" y="109088"/>
                    <a:pt x="45901" y="106666"/>
                    <a:pt x="45901" y="106666"/>
                  </a:cubicBezTo>
                  <a:cubicBezTo>
                    <a:pt x="45901" y="106666"/>
                    <a:pt x="44511" y="107877"/>
                    <a:pt x="44511" y="107877"/>
                  </a:cubicBezTo>
                  <a:cubicBezTo>
                    <a:pt x="44511" y="107877"/>
                    <a:pt x="44511" y="107877"/>
                    <a:pt x="44511" y="107877"/>
                  </a:cubicBezTo>
                  <a:cubicBezTo>
                    <a:pt x="43122" y="106666"/>
                    <a:pt x="44511" y="105455"/>
                    <a:pt x="41727" y="106666"/>
                  </a:cubicBezTo>
                  <a:cubicBezTo>
                    <a:pt x="41727" y="105455"/>
                    <a:pt x="41727" y="106666"/>
                    <a:pt x="41727" y="107877"/>
                  </a:cubicBezTo>
                  <a:cubicBezTo>
                    <a:pt x="40338" y="107877"/>
                    <a:pt x="38948" y="107877"/>
                    <a:pt x="38948" y="107877"/>
                  </a:cubicBezTo>
                  <a:cubicBezTo>
                    <a:pt x="37553" y="107877"/>
                    <a:pt x="37553" y="109088"/>
                    <a:pt x="37553" y="109088"/>
                  </a:cubicBezTo>
                  <a:cubicBezTo>
                    <a:pt x="37553" y="109088"/>
                    <a:pt x="36164" y="110305"/>
                    <a:pt x="36164" y="110305"/>
                  </a:cubicBezTo>
                  <a:cubicBezTo>
                    <a:pt x="36164" y="111516"/>
                    <a:pt x="36164" y="111516"/>
                    <a:pt x="36164" y="112727"/>
                  </a:cubicBezTo>
                  <a:cubicBezTo>
                    <a:pt x="38948" y="113938"/>
                    <a:pt x="37553" y="113938"/>
                    <a:pt x="40338" y="113938"/>
                  </a:cubicBezTo>
                  <a:cubicBezTo>
                    <a:pt x="41727" y="112727"/>
                    <a:pt x="44511" y="112727"/>
                    <a:pt x="44511" y="115150"/>
                  </a:cubicBezTo>
                  <a:cubicBezTo>
                    <a:pt x="44511" y="113938"/>
                    <a:pt x="43122" y="113938"/>
                    <a:pt x="43122" y="113938"/>
                  </a:cubicBezTo>
                  <a:cubicBezTo>
                    <a:pt x="43122" y="115150"/>
                    <a:pt x="43122" y="116361"/>
                    <a:pt x="43122" y="116361"/>
                  </a:cubicBezTo>
                  <a:cubicBezTo>
                    <a:pt x="41727" y="117577"/>
                    <a:pt x="41727" y="115150"/>
                    <a:pt x="41727" y="115150"/>
                  </a:cubicBezTo>
                  <a:cubicBezTo>
                    <a:pt x="40338" y="115150"/>
                    <a:pt x="40338" y="115150"/>
                    <a:pt x="38948" y="116361"/>
                  </a:cubicBezTo>
                  <a:cubicBezTo>
                    <a:pt x="37553" y="116361"/>
                    <a:pt x="37553" y="116361"/>
                    <a:pt x="37553" y="117577"/>
                  </a:cubicBezTo>
                  <a:cubicBezTo>
                    <a:pt x="36164" y="117577"/>
                    <a:pt x="34774" y="117577"/>
                    <a:pt x="34774" y="117577"/>
                  </a:cubicBezTo>
                  <a:cubicBezTo>
                    <a:pt x="33385" y="117577"/>
                    <a:pt x="33385" y="116361"/>
                    <a:pt x="31990" y="116361"/>
                  </a:cubicBezTo>
                  <a:cubicBezTo>
                    <a:pt x="31990" y="116361"/>
                    <a:pt x="31990" y="115150"/>
                    <a:pt x="30600" y="115150"/>
                  </a:cubicBezTo>
                  <a:cubicBezTo>
                    <a:pt x="29211" y="115150"/>
                    <a:pt x="27822" y="115150"/>
                    <a:pt x="26427" y="115150"/>
                  </a:cubicBezTo>
                  <a:cubicBezTo>
                    <a:pt x="26427" y="116361"/>
                    <a:pt x="25037" y="117577"/>
                    <a:pt x="23648" y="117577"/>
                  </a:cubicBezTo>
                  <a:cubicBezTo>
                    <a:pt x="22253" y="118788"/>
                    <a:pt x="18084" y="118788"/>
                    <a:pt x="16689" y="117577"/>
                  </a:cubicBezTo>
                  <a:cubicBezTo>
                    <a:pt x="15300" y="117577"/>
                    <a:pt x="16689" y="117577"/>
                    <a:pt x="13911" y="116361"/>
                  </a:cubicBezTo>
                  <a:cubicBezTo>
                    <a:pt x="12515" y="116361"/>
                    <a:pt x="13911" y="117577"/>
                    <a:pt x="11126" y="117577"/>
                  </a:cubicBezTo>
                  <a:cubicBezTo>
                    <a:pt x="9737" y="118788"/>
                    <a:pt x="6952" y="120000"/>
                    <a:pt x="4173" y="117577"/>
                  </a:cubicBezTo>
                  <a:cubicBezTo>
                    <a:pt x="5563" y="118788"/>
                    <a:pt x="5563" y="117577"/>
                    <a:pt x="6952" y="116361"/>
                  </a:cubicBezTo>
                  <a:cubicBezTo>
                    <a:pt x="5563" y="116361"/>
                    <a:pt x="4173" y="116361"/>
                    <a:pt x="2784" y="117577"/>
                  </a:cubicBezTo>
                  <a:cubicBezTo>
                    <a:pt x="4173" y="115150"/>
                    <a:pt x="0" y="112727"/>
                    <a:pt x="0" y="110305"/>
                  </a:cubicBezTo>
                  <a:cubicBezTo>
                    <a:pt x="0" y="110305"/>
                    <a:pt x="1389" y="109088"/>
                    <a:pt x="1389" y="107877"/>
                  </a:cubicBezTo>
                  <a:cubicBezTo>
                    <a:pt x="1389" y="107877"/>
                    <a:pt x="1389" y="106666"/>
                    <a:pt x="1389" y="105455"/>
                  </a:cubicBezTo>
                  <a:cubicBezTo>
                    <a:pt x="1389" y="105455"/>
                    <a:pt x="2784" y="104244"/>
                    <a:pt x="2784" y="104244"/>
                  </a:cubicBezTo>
                  <a:cubicBezTo>
                    <a:pt x="2784" y="101816"/>
                    <a:pt x="2784" y="100605"/>
                    <a:pt x="2784" y="99394"/>
                  </a:cubicBezTo>
                  <a:cubicBezTo>
                    <a:pt x="4173" y="96972"/>
                    <a:pt x="5563" y="96972"/>
                    <a:pt x="4173" y="94544"/>
                  </a:cubicBezTo>
                  <a:cubicBezTo>
                    <a:pt x="2784" y="92122"/>
                    <a:pt x="2784" y="92122"/>
                    <a:pt x="2784" y="89694"/>
                  </a:cubicBezTo>
                  <a:cubicBezTo>
                    <a:pt x="4173" y="86061"/>
                    <a:pt x="6952" y="83638"/>
                    <a:pt x="8347" y="81211"/>
                  </a:cubicBezTo>
                  <a:cubicBezTo>
                    <a:pt x="8347" y="80000"/>
                    <a:pt x="9737" y="78788"/>
                    <a:pt x="9737" y="77577"/>
                  </a:cubicBezTo>
                  <a:cubicBezTo>
                    <a:pt x="9737" y="76361"/>
                    <a:pt x="9737" y="75150"/>
                    <a:pt x="9737" y="72727"/>
                  </a:cubicBezTo>
                  <a:cubicBezTo>
                    <a:pt x="9737" y="72727"/>
                    <a:pt x="9737" y="70305"/>
                    <a:pt x="11126" y="70305"/>
                  </a:cubicBezTo>
                  <a:cubicBezTo>
                    <a:pt x="11126" y="69088"/>
                    <a:pt x="12515" y="69088"/>
                    <a:pt x="12515" y="67877"/>
                  </a:cubicBezTo>
                  <a:cubicBezTo>
                    <a:pt x="12515" y="67877"/>
                    <a:pt x="12515" y="66666"/>
                    <a:pt x="12515" y="66666"/>
                  </a:cubicBezTo>
                  <a:cubicBezTo>
                    <a:pt x="12515" y="64244"/>
                    <a:pt x="12515" y="63027"/>
                    <a:pt x="13911" y="60605"/>
                  </a:cubicBezTo>
                  <a:cubicBezTo>
                    <a:pt x="15300" y="60605"/>
                    <a:pt x="16689" y="59394"/>
                    <a:pt x="18084" y="58183"/>
                  </a:cubicBezTo>
                  <a:cubicBezTo>
                    <a:pt x="18084" y="56972"/>
                    <a:pt x="18084" y="56972"/>
                    <a:pt x="19474" y="55755"/>
                  </a:cubicBezTo>
                  <a:cubicBezTo>
                    <a:pt x="19474" y="55755"/>
                    <a:pt x="20863" y="54544"/>
                    <a:pt x="20863" y="54544"/>
                  </a:cubicBezTo>
                  <a:cubicBezTo>
                    <a:pt x="20863" y="54544"/>
                    <a:pt x="20863" y="54544"/>
                    <a:pt x="22253" y="54544"/>
                  </a:cubicBezTo>
                  <a:cubicBezTo>
                    <a:pt x="23648" y="52122"/>
                    <a:pt x="23648" y="53333"/>
                    <a:pt x="25037" y="50911"/>
                  </a:cubicBezTo>
                  <a:cubicBezTo>
                    <a:pt x="26427" y="48483"/>
                    <a:pt x="26427" y="46061"/>
                    <a:pt x="29211" y="44850"/>
                  </a:cubicBezTo>
                  <a:cubicBezTo>
                    <a:pt x="31990" y="42422"/>
                    <a:pt x="34774" y="38788"/>
                    <a:pt x="34774" y="35150"/>
                  </a:cubicBezTo>
                  <a:cubicBezTo>
                    <a:pt x="34774" y="32727"/>
                    <a:pt x="34774" y="31516"/>
                    <a:pt x="36164" y="30305"/>
                  </a:cubicBezTo>
                  <a:cubicBezTo>
                    <a:pt x="37553" y="29088"/>
                    <a:pt x="37553" y="29088"/>
                    <a:pt x="38948" y="27877"/>
                  </a:cubicBezTo>
                  <a:cubicBezTo>
                    <a:pt x="38948" y="26666"/>
                    <a:pt x="38948" y="26666"/>
                    <a:pt x="38948" y="26666"/>
                  </a:cubicBezTo>
                  <a:cubicBezTo>
                    <a:pt x="38948" y="24244"/>
                    <a:pt x="38948" y="23027"/>
                    <a:pt x="38948" y="21816"/>
                  </a:cubicBezTo>
                  <a:cubicBezTo>
                    <a:pt x="38948" y="21816"/>
                    <a:pt x="40338" y="20605"/>
                    <a:pt x="40338" y="20605"/>
                  </a:cubicBezTo>
                  <a:cubicBezTo>
                    <a:pt x="40338" y="19394"/>
                    <a:pt x="38948" y="19394"/>
                    <a:pt x="38948" y="19394"/>
                  </a:cubicBezTo>
                  <a:cubicBezTo>
                    <a:pt x="37553" y="18183"/>
                    <a:pt x="37553" y="18183"/>
                    <a:pt x="37553" y="16972"/>
                  </a:cubicBezTo>
                  <a:cubicBezTo>
                    <a:pt x="37553" y="14544"/>
                    <a:pt x="34774" y="12122"/>
                    <a:pt x="37553" y="12122"/>
                  </a:cubicBezTo>
                  <a:cubicBezTo>
                    <a:pt x="40338" y="10911"/>
                    <a:pt x="43122" y="16972"/>
                    <a:pt x="44511" y="14544"/>
                  </a:cubicBezTo>
                  <a:cubicBezTo>
                    <a:pt x="44511" y="13333"/>
                    <a:pt x="43122" y="12122"/>
                    <a:pt x="44511" y="10911"/>
                  </a:cubicBezTo>
                  <a:cubicBezTo>
                    <a:pt x="44511" y="9694"/>
                    <a:pt x="45901" y="9694"/>
                    <a:pt x="47290" y="9694"/>
                  </a:cubicBezTo>
                  <a:cubicBezTo>
                    <a:pt x="48685" y="10911"/>
                    <a:pt x="47290" y="12122"/>
                    <a:pt x="47290" y="13333"/>
                  </a:cubicBezTo>
                  <a:cubicBezTo>
                    <a:pt x="48685" y="14544"/>
                    <a:pt x="50075" y="14544"/>
                    <a:pt x="51464" y="15755"/>
                  </a:cubicBezTo>
                  <a:cubicBezTo>
                    <a:pt x="52854" y="15755"/>
                    <a:pt x="57027" y="15755"/>
                    <a:pt x="55638" y="18183"/>
                  </a:cubicBezTo>
                  <a:cubicBezTo>
                    <a:pt x="54249" y="18183"/>
                    <a:pt x="54249" y="16972"/>
                    <a:pt x="52854" y="18183"/>
                  </a:cubicBezTo>
                  <a:cubicBezTo>
                    <a:pt x="52854" y="18183"/>
                    <a:pt x="52854" y="20605"/>
                    <a:pt x="52854" y="20605"/>
                  </a:cubicBezTo>
                  <a:cubicBezTo>
                    <a:pt x="52854" y="23027"/>
                    <a:pt x="55638" y="20605"/>
                    <a:pt x="55638" y="19394"/>
                  </a:cubicBezTo>
                  <a:cubicBezTo>
                    <a:pt x="57027" y="20605"/>
                    <a:pt x="57027" y="16972"/>
                    <a:pt x="58422" y="15755"/>
                  </a:cubicBezTo>
                  <a:cubicBezTo>
                    <a:pt x="59812" y="15755"/>
                    <a:pt x="59812" y="16972"/>
                    <a:pt x="61201" y="15755"/>
                  </a:cubicBezTo>
                  <a:cubicBezTo>
                    <a:pt x="62591" y="15755"/>
                    <a:pt x="62591" y="15755"/>
                    <a:pt x="62591" y="15755"/>
                  </a:cubicBezTo>
                  <a:cubicBezTo>
                    <a:pt x="63986" y="15755"/>
                    <a:pt x="63986" y="15755"/>
                    <a:pt x="65375" y="15755"/>
                  </a:cubicBezTo>
                  <a:cubicBezTo>
                    <a:pt x="65375" y="14544"/>
                    <a:pt x="62591" y="13333"/>
                    <a:pt x="62591" y="12122"/>
                  </a:cubicBezTo>
                  <a:cubicBezTo>
                    <a:pt x="63986" y="13333"/>
                    <a:pt x="66765" y="12122"/>
                    <a:pt x="68160" y="12122"/>
                  </a:cubicBezTo>
                  <a:cubicBezTo>
                    <a:pt x="70938" y="12122"/>
                    <a:pt x="70938" y="12122"/>
                    <a:pt x="70938" y="10911"/>
                  </a:cubicBezTo>
                  <a:cubicBezTo>
                    <a:pt x="72328" y="9694"/>
                    <a:pt x="70938" y="9694"/>
                    <a:pt x="72328" y="8483"/>
                  </a:cubicBezTo>
                  <a:cubicBezTo>
                    <a:pt x="72328" y="8483"/>
                    <a:pt x="75112" y="8483"/>
                    <a:pt x="75112" y="8483"/>
                  </a:cubicBezTo>
                  <a:cubicBezTo>
                    <a:pt x="76502" y="8483"/>
                    <a:pt x="75112" y="9694"/>
                    <a:pt x="76502" y="8483"/>
                  </a:cubicBezTo>
                  <a:cubicBezTo>
                    <a:pt x="76502" y="8483"/>
                    <a:pt x="76502" y="6061"/>
                    <a:pt x="76502" y="6061"/>
                  </a:cubicBezTo>
                  <a:cubicBezTo>
                    <a:pt x="76502" y="3638"/>
                    <a:pt x="76502" y="6061"/>
                    <a:pt x="75112" y="6061"/>
                  </a:cubicBezTo>
                  <a:cubicBezTo>
                    <a:pt x="76502" y="6061"/>
                    <a:pt x="73723" y="4850"/>
                    <a:pt x="75112" y="4850"/>
                  </a:cubicBezTo>
                  <a:cubicBezTo>
                    <a:pt x="76502" y="6061"/>
                    <a:pt x="72328" y="3638"/>
                    <a:pt x="73723" y="4850"/>
                  </a:cubicBezTo>
                  <a:cubicBezTo>
                    <a:pt x="70938" y="1211"/>
                    <a:pt x="76502" y="0"/>
                    <a:pt x="79286"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2685" name="Shape 2685"/>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86" name="Shape 2686"/>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687" name="Shape 2687"/>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2688" name="Shape 2688"/>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689" name="Shape 2689"/>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2690" name="Shape 2690"/>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91" name="Shape 2691"/>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692" name="Shape 2692"/>
          <p:cNvGrpSpPr/>
          <p:nvPr/>
        </p:nvGrpSpPr>
        <p:grpSpPr>
          <a:xfrm>
            <a:off x="632552" y="631470"/>
            <a:ext cx="1273177" cy="1304442"/>
            <a:chOff x="0" y="0"/>
            <a:chExt cx="1273176" cy="1304442"/>
          </a:xfrm>
        </p:grpSpPr>
        <p:sp>
          <p:nvSpPr>
            <p:cNvPr id="2693" name="Shape 2693"/>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94" name="Shape 269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2695" name="Shape 2695"/>
          <p:cNvGrpSpPr/>
          <p:nvPr/>
        </p:nvGrpSpPr>
        <p:grpSpPr>
          <a:xfrm>
            <a:off x="632552" y="11635888"/>
            <a:ext cx="1328635" cy="1329425"/>
            <a:chOff x="0" y="-56246"/>
            <a:chExt cx="1328634" cy="1329422"/>
          </a:xfrm>
        </p:grpSpPr>
        <p:sp>
          <p:nvSpPr>
            <p:cNvPr id="2696" name="Shape 2696"/>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697" name="Shape 269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89</a:t>
              </a:fld>
              <a:r>
                <a:rPr lang="en-US" sz="2400" b="0" i="0" u="none" strike="noStrike" cap="none">
                  <a:solidFill>
                    <a:srgbClr val="DDDDDD"/>
                  </a:solidFill>
                  <a:latin typeface="Open Sans Light"/>
                  <a:ea typeface="Open Sans Light"/>
                  <a:cs typeface="Open Sans Light"/>
                  <a:sym typeface="Open Sans Light"/>
                </a:rPr>
                <a:t>￼</a:t>
              </a:r>
            </a:p>
          </p:txBody>
        </p:sp>
        <p:sp>
          <p:nvSpPr>
            <p:cNvPr id="2698" name="Shape 2698"/>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699" name="Shape 2699"/>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700" name="Shape 2700"/>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Germany</a:t>
            </a:r>
          </a:p>
        </p:txBody>
      </p:sp>
      <p:sp>
        <p:nvSpPr>
          <p:cNvPr id="2701" name="Shape 2701"/>
          <p:cNvSpPr/>
          <p:nvPr/>
        </p:nvSpPr>
        <p:spPr>
          <a:xfrm>
            <a:off x="13194579" y="4429351"/>
            <a:ext cx="2308115"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02" name="Shape 2702"/>
          <p:cNvSpPr txBox="1"/>
          <p:nvPr/>
        </p:nvSpPr>
        <p:spPr>
          <a:xfrm>
            <a:off x="13528693" y="5369121"/>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2703" name="Shape 2703"/>
          <p:cNvSpPr/>
          <p:nvPr/>
        </p:nvSpPr>
        <p:spPr>
          <a:xfrm>
            <a:off x="17339540" y="2096239"/>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04" name="Shape 2704"/>
          <p:cNvSpPr txBox="1"/>
          <p:nvPr/>
        </p:nvSpPr>
        <p:spPr>
          <a:xfrm>
            <a:off x="17673656" y="3036008"/>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sp>
        <p:nvSpPr>
          <p:cNvPr id="3555" name="Shape 355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a:t>
            </a:fld>
            <a:endParaRPr lang="en-US" sz="2400" b="0" i="0" u="none" strike="noStrike" cap="none">
              <a:solidFill>
                <a:srgbClr val="DDDDDD"/>
              </a:solidFill>
              <a:latin typeface="Open Sans Light"/>
              <a:ea typeface="Open Sans Light"/>
              <a:cs typeface="Open Sans Light"/>
              <a:sym typeface="Open Sans Light"/>
            </a:endParaRPr>
          </a:p>
        </p:txBody>
      </p:sp>
      <p:pic>
        <p:nvPicPr>
          <p:cNvPr id="3556" name="Shape 3556"/>
          <p:cNvPicPr preferRelativeResize="0"/>
          <p:nvPr/>
        </p:nvPicPr>
        <p:blipFill>
          <a:blip r:embed="rId3">
            <a:extLst>
              <a:ext uri="{28A0092B-C50C-407E-A947-70E740481C1C}">
                <a14:useLocalDpi xmlns:a14="http://schemas.microsoft.com/office/drawing/2010/main" val="0"/>
              </a:ext>
            </a:extLst>
          </a:blip>
          <a:stretch>
            <a:fillRect/>
          </a:stretch>
        </p:blipFill>
        <p:spPr>
          <a:xfrm>
            <a:off x="11881980" y="3450133"/>
            <a:ext cx="12517245" cy="6577065"/>
          </a:xfrm>
          <a:prstGeom prst="rect">
            <a:avLst/>
          </a:prstGeom>
          <a:noFill/>
          <a:ln>
            <a:noFill/>
          </a:ln>
        </p:spPr>
      </p:pic>
      <p:sp>
        <p:nvSpPr>
          <p:cNvPr id="3560" name="Shape 3560"/>
          <p:cNvSpPr txBox="1"/>
          <p:nvPr/>
        </p:nvSpPr>
        <p:spPr>
          <a:xfrm>
            <a:off x="2533288" y="7292392"/>
            <a:ext cx="7643645" cy="4662541"/>
          </a:xfrm>
          <a:prstGeom prst="rect">
            <a:avLst/>
          </a:prstGeom>
          <a:noFill/>
          <a:ln>
            <a:noFill/>
          </a:ln>
        </p:spPr>
        <p:txBody>
          <a:bodyPr wrap="square" lIns="71425" tIns="71425" rIns="71425" bIns="71425" anchor="t" anchorCtr="0">
            <a:noAutofit/>
          </a:bodyPr>
          <a:lstStyle/>
          <a:p>
            <a:pPr lvl="0">
              <a:lnSpc>
                <a:spcPct val="120000"/>
              </a:lnSpc>
              <a:buClr>
                <a:srgbClr val="000000"/>
              </a:buClr>
              <a:buSzPct val="25000"/>
            </a:pPr>
            <a:r>
              <a:rPr lang="pt-BR" sz="3200" b="1" dirty="0"/>
              <a:t>Diagrama de componentes</a:t>
            </a:r>
            <a:r>
              <a:rPr lang="pt-BR" sz="3200" dirty="0"/>
              <a:t> </a:t>
            </a:r>
            <a:r>
              <a:rPr lang="pt-BR" sz="3200" dirty="0" smtClean="0"/>
              <a:t> </a:t>
            </a:r>
            <a:r>
              <a:rPr lang="pt-BR" sz="3200" dirty="0"/>
              <a:t>ilustra como as classes deverão se encontrar organizadas através da noção de </a:t>
            </a:r>
            <a:r>
              <a:rPr lang="pt-BR" sz="3200" b="1" dirty="0"/>
              <a:t>componentes</a:t>
            </a:r>
            <a:r>
              <a:rPr lang="pt-BR" sz="3200" dirty="0"/>
              <a:t> de trabalho.</a:t>
            </a:r>
            <a:endParaRPr lang="en-US" sz="3200" b="0" i="0" u="none" strike="noStrike" cap="none" dirty="0">
              <a:solidFill>
                <a:srgbClr val="000000"/>
              </a:solidFill>
              <a:latin typeface="Open Sans"/>
              <a:ea typeface="Open Sans"/>
              <a:cs typeface="Open Sans"/>
              <a:sym typeface="Open Sans"/>
            </a:endParaRPr>
          </a:p>
        </p:txBody>
      </p:sp>
      <p:sp>
        <p:nvSpPr>
          <p:cNvPr id="3561" name="Shape 3561"/>
          <p:cNvSpPr/>
          <p:nvPr/>
        </p:nvSpPr>
        <p:spPr>
          <a:xfrm>
            <a:off x="2616200" y="6489700"/>
            <a:ext cx="1270000" cy="32102"/>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562" name="Shape 3562"/>
          <p:cNvGrpSpPr/>
          <p:nvPr/>
        </p:nvGrpSpPr>
        <p:grpSpPr>
          <a:xfrm>
            <a:off x="632552" y="11635888"/>
            <a:ext cx="1328635" cy="1329425"/>
            <a:chOff x="0" y="-56246"/>
            <a:chExt cx="1328634" cy="1329422"/>
          </a:xfrm>
        </p:grpSpPr>
        <p:sp>
          <p:nvSpPr>
            <p:cNvPr id="3563" name="Shape 356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564" name="Shape 356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a:t>
              </a:fld>
              <a:r>
                <a:rPr lang="en-US" sz="2400" b="0" i="0" u="none" strike="noStrike" cap="none">
                  <a:solidFill>
                    <a:srgbClr val="DDDDDD"/>
                  </a:solidFill>
                  <a:latin typeface="Open Sans Light"/>
                  <a:ea typeface="Open Sans Light"/>
                  <a:cs typeface="Open Sans Light"/>
                  <a:sym typeface="Open Sans Light"/>
                </a:rPr>
                <a:t>￼</a:t>
              </a:r>
            </a:p>
          </p:txBody>
        </p:sp>
        <p:sp>
          <p:nvSpPr>
            <p:cNvPr id="3565" name="Shape 356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566" name="Shape 3566"/>
          <p:cNvSpPr txBox="1">
            <a:spLocks noGrp="1"/>
          </p:cNvSpPr>
          <p:nvPr>
            <p:ph type="title" idx="4294967295"/>
          </p:nvPr>
        </p:nvSpPr>
        <p:spPr>
          <a:xfrm>
            <a:off x="2533288" y="4572933"/>
            <a:ext cx="10784636"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dirty="0" err="1" smtClean="0">
                <a:solidFill>
                  <a:srgbClr val="000000"/>
                </a:solidFill>
                <a:latin typeface="Roboto Slab Light"/>
                <a:ea typeface="Roboto Slab Light"/>
                <a:cs typeface="Roboto Slab Light"/>
                <a:sym typeface="Roboto Slab Light"/>
              </a:rPr>
              <a:t>Diagrama</a:t>
            </a:r>
            <a:r>
              <a:rPr lang="en-US" sz="5600" b="0" i="0" u="none" strike="noStrike" cap="none" dirty="0" smtClean="0">
                <a:solidFill>
                  <a:srgbClr val="000000"/>
                </a:solidFill>
                <a:latin typeface="Roboto Slab Light"/>
                <a:ea typeface="Roboto Slab Light"/>
                <a:cs typeface="Roboto Slab Light"/>
                <a:sym typeface="Roboto Slab Light"/>
              </a:rPr>
              <a:t> de </a:t>
            </a:r>
            <a:r>
              <a:rPr lang="en-US" sz="5600" b="0" i="0" u="none" strike="noStrike" cap="none" dirty="0" err="1" smtClean="0">
                <a:solidFill>
                  <a:srgbClr val="000000"/>
                </a:solidFill>
                <a:latin typeface="Roboto Slab Light"/>
                <a:ea typeface="Roboto Slab Light"/>
                <a:cs typeface="Roboto Slab Light"/>
                <a:sym typeface="Roboto Slab Light"/>
              </a:rPr>
              <a:t>Componentes</a:t>
            </a:r>
            <a:endParaRPr lang="en-US" sz="5600" b="0" i="0" u="none" strike="noStrike" cap="none" dirty="0">
              <a:solidFill>
                <a:srgbClr val="000000"/>
              </a:solidFill>
              <a:latin typeface="Roboto Slab Light"/>
              <a:ea typeface="Roboto Slab Light"/>
              <a:cs typeface="Roboto Slab Light"/>
              <a:sym typeface="Roboto Slab Light"/>
            </a:endParaRPr>
          </a:p>
        </p:txBody>
      </p:sp>
      <p:sp>
        <p:nvSpPr>
          <p:cNvPr id="3567" name="Shape 3567"/>
          <p:cNvSpPr txBox="1">
            <a:spLocks noGrp="1"/>
          </p:cNvSpPr>
          <p:nvPr>
            <p:ph type="body" idx="4294967295"/>
          </p:nvPr>
        </p:nvSpPr>
        <p:spPr>
          <a:xfrm>
            <a:off x="2533288" y="5836944"/>
            <a:ext cx="8382265" cy="1005045"/>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dirty="0" smtClean="0">
                <a:solidFill>
                  <a:srgbClr val="929292"/>
                </a:solidFill>
              </a:rPr>
              <a:t>Gabriel Leandro </a:t>
            </a:r>
            <a:r>
              <a:rPr lang="en-US" sz="1600" dirty="0" err="1" smtClean="0">
                <a:solidFill>
                  <a:srgbClr val="929292"/>
                </a:solidFill>
              </a:rPr>
              <a:t>Júnior</a:t>
            </a:r>
            <a:endParaRPr lang="en-US" sz="1600" dirty="0" smtClean="0">
              <a:solidFill>
                <a:srgbClr val="929292"/>
              </a:solidFill>
            </a:endParaRPr>
          </a:p>
        </p:txBody>
      </p:sp>
    </p:spTree>
    <p:extLst>
      <p:ext uri="{BB962C8B-B14F-4D97-AF65-F5344CB8AC3E}">
        <p14:creationId xmlns:p14="http://schemas.microsoft.com/office/powerpoint/2010/main" val="10277827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Shape 2709"/>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90</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710" name="Shape 2710"/>
          <p:cNvGrpSpPr/>
          <p:nvPr/>
        </p:nvGrpSpPr>
        <p:grpSpPr>
          <a:xfrm>
            <a:off x="13123304" y="2373151"/>
            <a:ext cx="8175716" cy="9225532"/>
            <a:chOff x="0" y="0"/>
            <a:chExt cx="8175715" cy="9225531"/>
          </a:xfrm>
        </p:grpSpPr>
        <p:sp>
          <p:nvSpPr>
            <p:cNvPr id="2711" name="Shape 2711"/>
            <p:cNvSpPr/>
            <p:nvPr/>
          </p:nvSpPr>
          <p:spPr>
            <a:xfrm>
              <a:off x="4946544" y="3219890"/>
              <a:ext cx="1129686" cy="1755539"/>
            </a:xfrm>
            <a:custGeom>
              <a:avLst/>
              <a:gdLst/>
              <a:ahLst/>
              <a:cxnLst/>
              <a:rect l="0" t="0" r="0" b="0"/>
              <a:pathLst>
                <a:path w="120000" h="120000" extrusionOk="0">
                  <a:moveTo>
                    <a:pt x="90589" y="118827"/>
                  </a:moveTo>
                  <a:cubicBezTo>
                    <a:pt x="90589" y="118827"/>
                    <a:pt x="90589" y="118827"/>
                    <a:pt x="88747" y="118827"/>
                  </a:cubicBezTo>
                  <a:cubicBezTo>
                    <a:pt x="88747" y="120000"/>
                    <a:pt x="92426" y="120000"/>
                    <a:pt x="90589" y="118827"/>
                  </a:cubicBezTo>
                  <a:close/>
                  <a:moveTo>
                    <a:pt x="68526" y="112942"/>
                  </a:moveTo>
                  <a:cubicBezTo>
                    <a:pt x="66689" y="114120"/>
                    <a:pt x="64853" y="117649"/>
                    <a:pt x="68526" y="117649"/>
                  </a:cubicBezTo>
                  <a:cubicBezTo>
                    <a:pt x="70368" y="117649"/>
                    <a:pt x="68526" y="114120"/>
                    <a:pt x="68526" y="112942"/>
                  </a:cubicBezTo>
                  <a:cubicBezTo>
                    <a:pt x="68526" y="112942"/>
                    <a:pt x="68526" y="112942"/>
                    <a:pt x="68526" y="112942"/>
                  </a:cubicBezTo>
                  <a:close/>
                  <a:moveTo>
                    <a:pt x="83237" y="111764"/>
                  </a:moveTo>
                  <a:cubicBezTo>
                    <a:pt x="81394" y="112942"/>
                    <a:pt x="81394" y="114120"/>
                    <a:pt x="83237" y="114120"/>
                  </a:cubicBezTo>
                  <a:cubicBezTo>
                    <a:pt x="83237" y="114120"/>
                    <a:pt x="85073" y="112942"/>
                    <a:pt x="83237" y="111764"/>
                  </a:cubicBezTo>
                  <a:close/>
                  <a:moveTo>
                    <a:pt x="68526" y="112942"/>
                  </a:moveTo>
                  <a:cubicBezTo>
                    <a:pt x="68526" y="112942"/>
                    <a:pt x="68526" y="110591"/>
                    <a:pt x="66689" y="111764"/>
                  </a:cubicBezTo>
                  <a:cubicBezTo>
                    <a:pt x="66689" y="112942"/>
                    <a:pt x="66689" y="112942"/>
                    <a:pt x="68526" y="112942"/>
                  </a:cubicBezTo>
                  <a:close/>
                  <a:moveTo>
                    <a:pt x="120000" y="14120"/>
                  </a:moveTo>
                  <a:cubicBezTo>
                    <a:pt x="120000" y="10586"/>
                    <a:pt x="120000" y="11764"/>
                    <a:pt x="116320" y="11764"/>
                  </a:cubicBezTo>
                  <a:cubicBezTo>
                    <a:pt x="116320" y="11764"/>
                    <a:pt x="112647" y="11764"/>
                    <a:pt x="112647" y="11764"/>
                  </a:cubicBezTo>
                  <a:cubicBezTo>
                    <a:pt x="112647" y="11764"/>
                    <a:pt x="112647" y="11764"/>
                    <a:pt x="112647" y="11764"/>
                  </a:cubicBezTo>
                  <a:cubicBezTo>
                    <a:pt x="112647" y="11764"/>
                    <a:pt x="110810" y="10586"/>
                    <a:pt x="110810" y="10586"/>
                  </a:cubicBezTo>
                  <a:cubicBezTo>
                    <a:pt x="108968" y="9413"/>
                    <a:pt x="107131" y="10586"/>
                    <a:pt x="107131" y="10586"/>
                  </a:cubicBezTo>
                  <a:cubicBezTo>
                    <a:pt x="105294" y="9413"/>
                    <a:pt x="105294" y="9413"/>
                    <a:pt x="103458" y="9413"/>
                  </a:cubicBezTo>
                  <a:cubicBezTo>
                    <a:pt x="103458" y="9413"/>
                    <a:pt x="101615" y="9413"/>
                    <a:pt x="101615" y="9413"/>
                  </a:cubicBezTo>
                  <a:cubicBezTo>
                    <a:pt x="97942" y="10586"/>
                    <a:pt x="97942" y="9413"/>
                    <a:pt x="96099" y="8235"/>
                  </a:cubicBezTo>
                  <a:cubicBezTo>
                    <a:pt x="96099" y="8235"/>
                    <a:pt x="94263" y="8235"/>
                    <a:pt x="94263" y="8235"/>
                  </a:cubicBezTo>
                  <a:cubicBezTo>
                    <a:pt x="94263" y="7057"/>
                    <a:pt x="92426" y="8235"/>
                    <a:pt x="92426" y="8235"/>
                  </a:cubicBezTo>
                  <a:cubicBezTo>
                    <a:pt x="92426" y="7057"/>
                    <a:pt x="92426" y="4706"/>
                    <a:pt x="90589" y="7057"/>
                  </a:cubicBezTo>
                  <a:cubicBezTo>
                    <a:pt x="88747" y="4706"/>
                    <a:pt x="90589" y="3528"/>
                    <a:pt x="85073" y="2350"/>
                  </a:cubicBezTo>
                  <a:cubicBezTo>
                    <a:pt x="85073" y="2350"/>
                    <a:pt x="83237" y="2350"/>
                    <a:pt x="81394" y="2350"/>
                  </a:cubicBezTo>
                  <a:cubicBezTo>
                    <a:pt x="79558" y="2350"/>
                    <a:pt x="79558" y="3528"/>
                    <a:pt x="77721" y="3528"/>
                  </a:cubicBezTo>
                  <a:cubicBezTo>
                    <a:pt x="75879" y="3528"/>
                    <a:pt x="75879" y="3528"/>
                    <a:pt x="74042" y="3528"/>
                  </a:cubicBezTo>
                  <a:cubicBezTo>
                    <a:pt x="74042" y="3528"/>
                    <a:pt x="70368" y="3528"/>
                    <a:pt x="68526" y="3528"/>
                  </a:cubicBezTo>
                  <a:cubicBezTo>
                    <a:pt x="66689" y="2350"/>
                    <a:pt x="66689" y="1178"/>
                    <a:pt x="64853" y="0"/>
                  </a:cubicBezTo>
                  <a:cubicBezTo>
                    <a:pt x="63016" y="3528"/>
                    <a:pt x="66689" y="4706"/>
                    <a:pt x="68526" y="7057"/>
                  </a:cubicBezTo>
                  <a:cubicBezTo>
                    <a:pt x="70368" y="10586"/>
                    <a:pt x="68526" y="11764"/>
                    <a:pt x="66689" y="15293"/>
                  </a:cubicBezTo>
                  <a:cubicBezTo>
                    <a:pt x="66689" y="15293"/>
                    <a:pt x="68526" y="15293"/>
                    <a:pt x="68526" y="15293"/>
                  </a:cubicBezTo>
                  <a:cubicBezTo>
                    <a:pt x="68526" y="15293"/>
                    <a:pt x="70368" y="15293"/>
                    <a:pt x="70368" y="15293"/>
                  </a:cubicBezTo>
                  <a:cubicBezTo>
                    <a:pt x="70368" y="15293"/>
                    <a:pt x="70368" y="16471"/>
                    <a:pt x="70368" y="16471"/>
                  </a:cubicBezTo>
                  <a:cubicBezTo>
                    <a:pt x="70368" y="16471"/>
                    <a:pt x="72205" y="16471"/>
                    <a:pt x="72205" y="17649"/>
                  </a:cubicBezTo>
                  <a:cubicBezTo>
                    <a:pt x="72205" y="17649"/>
                    <a:pt x="72205" y="18821"/>
                    <a:pt x="72205" y="18821"/>
                  </a:cubicBezTo>
                  <a:cubicBezTo>
                    <a:pt x="72205" y="18821"/>
                    <a:pt x="74042" y="18821"/>
                    <a:pt x="72205" y="20000"/>
                  </a:cubicBezTo>
                  <a:cubicBezTo>
                    <a:pt x="72205" y="20000"/>
                    <a:pt x="68526" y="22350"/>
                    <a:pt x="68526" y="22350"/>
                  </a:cubicBezTo>
                  <a:cubicBezTo>
                    <a:pt x="64853" y="24706"/>
                    <a:pt x="61173" y="24706"/>
                    <a:pt x="59337" y="28235"/>
                  </a:cubicBezTo>
                  <a:cubicBezTo>
                    <a:pt x="57500" y="29413"/>
                    <a:pt x="59337" y="30586"/>
                    <a:pt x="61173" y="31764"/>
                  </a:cubicBezTo>
                  <a:cubicBezTo>
                    <a:pt x="63016" y="32942"/>
                    <a:pt x="64853" y="32942"/>
                    <a:pt x="66689" y="34120"/>
                  </a:cubicBezTo>
                  <a:cubicBezTo>
                    <a:pt x="66689" y="35293"/>
                    <a:pt x="66689" y="36471"/>
                    <a:pt x="66689" y="37649"/>
                  </a:cubicBezTo>
                  <a:cubicBezTo>
                    <a:pt x="64853" y="37649"/>
                    <a:pt x="64853" y="37649"/>
                    <a:pt x="63016" y="37649"/>
                  </a:cubicBezTo>
                  <a:cubicBezTo>
                    <a:pt x="61173" y="37649"/>
                    <a:pt x="59337" y="38821"/>
                    <a:pt x="57500" y="38821"/>
                  </a:cubicBezTo>
                  <a:cubicBezTo>
                    <a:pt x="55658" y="40000"/>
                    <a:pt x="59337" y="40000"/>
                    <a:pt x="59337" y="41178"/>
                  </a:cubicBezTo>
                  <a:cubicBezTo>
                    <a:pt x="59337" y="43528"/>
                    <a:pt x="57500" y="43528"/>
                    <a:pt x="57500" y="44706"/>
                  </a:cubicBezTo>
                  <a:cubicBezTo>
                    <a:pt x="57500" y="45884"/>
                    <a:pt x="59337" y="45884"/>
                    <a:pt x="59337" y="48235"/>
                  </a:cubicBezTo>
                  <a:cubicBezTo>
                    <a:pt x="61173" y="49413"/>
                    <a:pt x="61173" y="50586"/>
                    <a:pt x="61173" y="52942"/>
                  </a:cubicBezTo>
                  <a:cubicBezTo>
                    <a:pt x="59337" y="52942"/>
                    <a:pt x="59337" y="51764"/>
                    <a:pt x="59337" y="52942"/>
                  </a:cubicBezTo>
                  <a:cubicBezTo>
                    <a:pt x="59337" y="52942"/>
                    <a:pt x="59337" y="52942"/>
                    <a:pt x="61173" y="52942"/>
                  </a:cubicBezTo>
                  <a:cubicBezTo>
                    <a:pt x="61173" y="56471"/>
                    <a:pt x="61173" y="56471"/>
                    <a:pt x="57500" y="56471"/>
                  </a:cubicBezTo>
                  <a:cubicBezTo>
                    <a:pt x="59337" y="57649"/>
                    <a:pt x="57500" y="58821"/>
                    <a:pt x="57500" y="60000"/>
                  </a:cubicBezTo>
                  <a:cubicBezTo>
                    <a:pt x="57500" y="60000"/>
                    <a:pt x="57500" y="61178"/>
                    <a:pt x="57500" y="62356"/>
                  </a:cubicBezTo>
                  <a:cubicBezTo>
                    <a:pt x="55658" y="62356"/>
                    <a:pt x="53821" y="63528"/>
                    <a:pt x="53821" y="63528"/>
                  </a:cubicBezTo>
                  <a:cubicBezTo>
                    <a:pt x="53821" y="63528"/>
                    <a:pt x="53821" y="64706"/>
                    <a:pt x="53821" y="64706"/>
                  </a:cubicBezTo>
                  <a:cubicBezTo>
                    <a:pt x="53821" y="64706"/>
                    <a:pt x="53821" y="64706"/>
                    <a:pt x="53821" y="64706"/>
                  </a:cubicBezTo>
                  <a:cubicBezTo>
                    <a:pt x="53821" y="65884"/>
                    <a:pt x="53821" y="64706"/>
                    <a:pt x="53821" y="65884"/>
                  </a:cubicBezTo>
                  <a:cubicBezTo>
                    <a:pt x="53821" y="64706"/>
                    <a:pt x="51984" y="67057"/>
                    <a:pt x="51984" y="67057"/>
                  </a:cubicBezTo>
                  <a:cubicBezTo>
                    <a:pt x="50147" y="67057"/>
                    <a:pt x="50147" y="65884"/>
                    <a:pt x="50147" y="67057"/>
                  </a:cubicBezTo>
                  <a:cubicBezTo>
                    <a:pt x="48305" y="67057"/>
                    <a:pt x="50147" y="68235"/>
                    <a:pt x="48305" y="68235"/>
                  </a:cubicBezTo>
                  <a:cubicBezTo>
                    <a:pt x="48305" y="68235"/>
                    <a:pt x="46468" y="69413"/>
                    <a:pt x="44632" y="69413"/>
                  </a:cubicBezTo>
                  <a:cubicBezTo>
                    <a:pt x="44632" y="68235"/>
                    <a:pt x="42795" y="67057"/>
                    <a:pt x="42795" y="68235"/>
                  </a:cubicBezTo>
                  <a:cubicBezTo>
                    <a:pt x="40953" y="69413"/>
                    <a:pt x="44632" y="70591"/>
                    <a:pt x="42795" y="71764"/>
                  </a:cubicBezTo>
                  <a:cubicBezTo>
                    <a:pt x="40953" y="72942"/>
                    <a:pt x="40953" y="71764"/>
                    <a:pt x="39116" y="71764"/>
                  </a:cubicBezTo>
                  <a:cubicBezTo>
                    <a:pt x="39116" y="71764"/>
                    <a:pt x="40953" y="72942"/>
                    <a:pt x="39116" y="72942"/>
                  </a:cubicBezTo>
                  <a:cubicBezTo>
                    <a:pt x="37279" y="72942"/>
                    <a:pt x="35437" y="71764"/>
                    <a:pt x="35437" y="71764"/>
                  </a:cubicBezTo>
                  <a:cubicBezTo>
                    <a:pt x="33600" y="71764"/>
                    <a:pt x="31763" y="70591"/>
                    <a:pt x="29926" y="71764"/>
                  </a:cubicBezTo>
                  <a:cubicBezTo>
                    <a:pt x="28084" y="72942"/>
                    <a:pt x="29926" y="74120"/>
                    <a:pt x="28084" y="75293"/>
                  </a:cubicBezTo>
                  <a:cubicBezTo>
                    <a:pt x="24411" y="76471"/>
                    <a:pt x="18895" y="75293"/>
                    <a:pt x="17058" y="77649"/>
                  </a:cubicBezTo>
                  <a:cubicBezTo>
                    <a:pt x="13379" y="78821"/>
                    <a:pt x="13379" y="82356"/>
                    <a:pt x="9706" y="78821"/>
                  </a:cubicBezTo>
                  <a:cubicBezTo>
                    <a:pt x="7863" y="78821"/>
                    <a:pt x="9706" y="77649"/>
                    <a:pt x="6026" y="77649"/>
                  </a:cubicBezTo>
                  <a:cubicBezTo>
                    <a:pt x="4190" y="77649"/>
                    <a:pt x="6026" y="77649"/>
                    <a:pt x="6026" y="78821"/>
                  </a:cubicBezTo>
                  <a:cubicBezTo>
                    <a:pt x="6026" y="78821"/>
                    <a:pt x="6026" y="78821"/>
                    <a:pt x="6026" y="78821"/>
                  </a:cubicBezTo>
                  <a:cubicBezTo>
                    <a:pt x="4190" y="80000"/>
                    <a:pt x="4190" y="78821"/>
                    <a:pt x="2353" y="78821"/>
                  </a:cubicBezTo>
                  <a:cubicBezTo>
                    <a:pt x="2353" y="80000"/>
                    <a:pt x="511" y="78821"/>
                    <a:pt x="511" y="80000"/>
                  </a:cubicBezTo>
                  <a:cubicBezTo>
                    <a:pt x="-1325" y="81178"/>
                    <a:pt x="2353" y="81178"/>
                    <a:pt x="2353" y="81178"/>
                  </a:cubicBezTo>
                  <a:cubicBezTo>
                    <a:pt x="2353" y="82356"/>
                    <a:pt x="511" y="82356"/>
                    <a:pt x="511" y="83528"/>
                  </a:cubicBezTo>
                  <a:cubicBezTo>
                    <a:pt x="511" y="84706"/>
                    <a:pt x="511" y="84706"/>
                    <a:pt x="2353" y="85884"/>
                  </a:cubicBezTo>
                  <a:cubicBezTo>
                    <a:pt x="2353" y="87057"/>
                    <a:pt x="2353" y="85884"/>
                    <a:pt x="4190" y="85884"/>
                  </a:cubicBezTo>
                  <a:cubicBezTo>
                    <a:pt x="7863" y="87057"/>
                    <a:pt x="7863" y="89413"/>
                    <a:pt x="11542" y="89413"/>
                  </a:cubicBezTo>
                  <a:cubicBezTo>
                    <a:pt x="13379" y="89413"/>
                    <a:pt x="17058" y="89413"/>
                    <a:pt x="20732" y="90591"/>
                  </a:cubicBezTo>
                  <a:cubicBezTo>
                    <a:pt x="17058" y="90591"/>
                    <a:pt x="15216" y="92942"/>
                    <a:pt x="18895" y="95293"/>
                  </a:cubicBezTo>
                  <a:cubicBezTo>
                    <a:pt x="18895" y="95293"/>
                    <a:pt x="20732" y="95293"/>
                    <a:pt x="20732" y="95293"/>
                  </a:cubicBezTo>
                  <a:cubicBezTo>
                    <a:pt x="22574" y="96471"/>
                    <a:pt x="22574" y="97649"/>
                    <a:pt x="22574" y="97649"/>
                  </a:cubicBezTo>
                  <a:cubicBezTo>
                    <a:pt x="24411" y="98827"/>
                    <a:pt x="26247" y="97649"/>
                    <a:pt x="28084" y="98827"/>
                  </a:cubicBezTo>
                  <a:cubicBezTo>
                    <a:pt x="28084" y="100000"/>
                    <a:pt x="26247" y="100000"/>
                    <a:pt x="26247" y="100000"/>
                  </a:cubicBezTo>
                  <a:cubicBezTo>
                    <a:pt x="26247" y="101178"/>
                    <a:pt x="28084" y="102356"/>
                    <a:pt x="29926" y="103528"/>
                  </a:cubicBezTo>
                  <a:cubicBezTo>
                    <a:pt x="29926" y="104706"/>
                    <a:pt x="29926" y="103528"/>
                    <a:pt x="28084" y="104706"/>
                  </a:cubicBezTo>
                  <a:cubicBezTo>
                    <a:pt x="28084" y="104706"/>
                    <a:pt x="26247" y="105884"/>
                    <a:pt x="26247" y="105884"/>
                  </a:cubicBezTo>
                  <a:cubicBezTo>
                    <a:pt x="26247" y="108235"/>
                    <a:pt x="33600" y="107057"/>
                    <a:pt x="35437" y="109413"/>
                  </a:cubicBezTo>
                  <a:cubicBezTo>
                    <a:pt x="35437" y="110591"/>
                    <a:pt x="33600" y="111764"/>
                    <a:pt x="35437" y="111764"/>
                  </a:cubicBezTo>
                  <a:cubicBezTo>
                    <a:pt x="37279" y="112942"/>
                    <a:pt x="37279" y="110591"/>
                    <a:pt x="39116" y="110591"/>
                  </a:cubicBezTo>
                  <a:cubicBezTo>
                    <a:pt x="42795" y="110591"/>
                    <a:pt x="40953" y="112942"/>
                    <a:pt x="42795" y="114120"/>
                  </a:cubicBezTo>
                  <a:cubicBezTo>
                    <a:pt x="42795" y="115293"/>
                    <a:pt x="46468" y="114120"/>
                    <a:pt x="48305" y="115293"/>
                  </a:cubicBezTo>
                  <a:cubicBezTo>
                    <a:pt x="48305" y="116471"/>
                    <a:pt x="46468" y="117649"/>
                    <a:pt x="50147" y="117649"/>
                  </a:cubicBezTo>
                  <a:cubicBezTo>
                    <a:pt x="51984" y="118827"/>
                    <a:pt x="57500" y="116471"/>
                    <a:pt x="59337" y="116471"/>
                  </a:cubicBezTo>
                  <a:cubicBezTo>
                    <a:pt x="61173" y="115293"/>
                    <a:pt x="63016" y="114120"/>
                    <a:pt x="64853" y="112942"/>
                  </a:cubicBezTo>
                  <a:cubicBezTo>
                    <a:pt x="64853" y="112942"/>
                    <a:pt x="64853" y="110591"/>
                    <a:pt x="66689" y="110591"/>
                  </a:cubicBezTo>
                  <a:cubicBezTo>
                    <a:pt x="66689" y="110591"/>
                    <a:pt x="66689" y="110591"/>
                    <a:pt x="68526" y="109413"/>
                  </a:cubicBezTo>
                  <a:cubicBezTo>
                    <a:pt x="72205" y="107057"/>
                    <a:pt x="66689" y="107057"/>
                    <a:pt x="64853" y="105884"/>
                  </a:cubicBezTo>
                  <a:cubicBezTo>
                    <a:pt x="63016" y="104706"/>
                    <a:pt x="63016" y="103528"/>
                    <a:pt x="61173" y="101178"/>
                  </a:cubicBezTo>
                  <a:cubicBezTo>
                    <a:pt x="63016" y="102356"/>
                    <a:pt x="63016" y="107057"/>
                    <a:pt x="66689" y="105884"/>
                  </a:cubicBezTo>
                  <a:cubicBezTo>
                    <a:pt x="68526" y="107057"/>
                    <a:pt x="72205" y="105884"/>
                    <a:pt x="70368" y="108235"/>
                  </a:cubicBezTo>
                  <a:cubicBezTo>
                    <a:pt x="70368" y="109413"/>
                    <a:pt x="68526" y="110591"/>
                    <a:pt x="68526" y="111764"/>
                  </a:cubicBezTo>
                  <a:cubicBezTo>
                    <a:pt x="68526" y="112942"/>
                    <a:pt x="70368" y="114120"/>
                    <a:pt x="70368" y="115293"/>
                  </a:cubicBezTo>
                  <a:cubicBezTo>
                    <a:pt x="70368" y="116471"/>
                    <a:pt x="68526" y="117649"/>
                    <a:pt x="70368" y="118827"/>
                  </a:cubicBezTo>
                  <a:cubicBezTo>
                    <a:pt x="72205" y="118827"/>
                    <a:pt x="72205" y="120000"/>
                    <a:pt x="74042" y="118827"/>
                  </a:cubicBezTo>
                  <a:cubicBezTo>
                    <a:pt x="74042" y="118827"/>
                    <a:pt x="72205" y="115293"/>
                    <a:pt x="72205" y="114120"/>
                  </a:cubicBezTo>
                  <a:cubicBezTo>
                    <a:pt x="74042" y="115293"/>
                    <a:pt x="72205" y="117649"/>
                    <a:pt x="74042" y="118827"/>
                  </a:cubicBezTo>
                  <a:cubicBezTo>
                    <a:pt x="74042" y="118827"/>
                    <a:pt x="74042" y="116471"/>
                    <a:pt x="74042" y="116471"/>
                  </a:cubicBezTo>
                  <a:cubicBezTo>
                    <a:pt x="75879" y="116471"/>
                    <a:pt x="74042" y="116471"/>
                    <a:pt x="75879" y="116471"/>
                  </a:cubicBezTo>
                  <a:cubicBezTo>
                    <a:pt x="75879" y="117649"/>
                    <a:pt x="75879" y="118827"/>
                    <a:pt x="77721" y="117649"/>
                  </a:cubicBezTo>
                  <a:cubicBezTo>
                    <a:pt x="79558" y="117649"/>
                    <a:pt x="77721" y="116471"/>
                    <a:pt x="77721" y="115293"/>
                  </a:cubicBezTo>
                  <a:cubicBezTo>
                    <a:pt x="77721" y="115293"/>
                    <a:pt x="79558" y="114120"/>
                    <a:pt x="79558" y="114120"/>
                  </a:cubicBezTo>
                  <a:cubicBezTo>
                    <a:pt x="79558" y="112942"/>
                    <a:pt x="79558" y="111764"/>
                    <a:pt x="79558" y="111764"/>
                  </a:cubicBezTo>
                  <a:cubicBezTo>
                    <a:pt x="81394" y="112942"/>
                    <a:pt x="79558" y="115293"/>
                    <a:pt x="79558" y="116471"/>
                  </a:cubicBezTo>
                  <a:cubicBezTo>
                    <a:pt x="79558" y="117649"/>
                    <a:pt x="77721" y="120000"/>
                    <a:pt x="81394" y="120000"/>
                  </a:cubicBezTo>
                  <a:cubicBezTo>
                    <a:pt x="79558" y="120000"/>
                    <a:pt x="81394" y="120000"/>
                    <a:pt x="81394" y="118827"/>
                  </a:cubicBezTo>
                  <a:cubicBezTo>
                    <a:pt x="81394" y="120000"/>
                    <a:pt x="81394" y="118827"/>
                    <a:pt x="81394" y="117649"/>
                  </a:cubicBezTo>
                  <a:cubicBezTo>
                    <a:pt x="81394" y="117649"/>
                    <a:pt x="81394" y="117649"/>
                    <a:pt x="81394" y="118827"/>
                  </a:cubicBezTo>
                  <a:cubicBezTo>
                    <a:pt x="81394" y="117649"/>
                    <a:pt x="83237" y="116471"/>
                    <a:pt x="81394" y="116471"/>
                  </a:cubicBezTo>
                  <a:cubicBezTo>
                    <a:pt x="83237" y="116471"/>
                    <a:pt x="83237" y="114120"/>
                    <a:pt x="81394" y="115293"/>
                  </a:cubicBezTo>
                  <a:cubicBezTo>
                    <a:pt x="81394" y="111764"/>
                    <a:pt x="83237" y="108235"/>
                    <a:pt x="85073" y="105884"/>
                  </a:cubicBezTo>
                  <a:cubicBezTo>
                    <a:pt x="85073" y="105884"/>
                    <a:pt x="85073" y="105884"/>
                    <a:pt x="85073" y="105884"/>
                  </a:cubicBezTo>
                  <a:cubicBezTo>
                    <a:pt x="85073" y="107057"/>
                    <a:pt x="81394" y="111764"/>
                    <a:pt x="85073" y="111764"/>
                  </a:cubicBezTo>
                  <a:cubicBezTo>
                    <a:pt x="88747" y="111764"/>
                    <a:pt x="83237" y="108235"/>
                    <a:pt x="86910" y="108235"/>
                  </a:cubicBezTo>
                  <a:cubicBezTo>
                    <a:pt x="85073" y="108235"/>
                    <a:pt x="86910" y="109413"/>
                    <a:pt x="86910" y="110591"/>
                  </a:cubicBezTo>
                  <a:cubicBezTo>
                    <a:pt x="86910" y="111764"/>
                    <a:pt x="85073" y="114120"/>
                    <a:pt x="85073" y="115293"/>
                  </a:cubicBezTo>
                  <a:cubicBezTo>
                    <a:pt x="85073" y="115293"/>
                    <a:pt x="85073" y="121178"/>
                    <a:pt x="88747" y="118827"/>
                  </a:cubicBezTo>
                  <a:cubicBezTo>
                    <a:pt x="88747" y="118827"/>
                    <a:pt x="86910" y="117649"/>
                    <a:pt x="88747" y="116471"/>
                  </a:cubicBezTo>
                  <a:cubicBezTo>
                    <a:pt x="88747" y="116471"/>
                    <a:pt x="88747" y="118827"/>
                    <a:pt x="90589" y="117649"/>
                  </a:cubicBezTo>
                  <a:cubicBezTo>
                    <a:pt x="90589" y="117649"/>
                    <a:pt x="88747" y="116471"/>
                    <a:pt x="90589" y="115293"/>
                  </a:cubicBezTo>
                  <a:cubicBezTo>
                    <a:pt x="90589" y="115293"/>
                    <a:pt x="94263" y="120000"/>
                    <a:pt x="96099" y="117649"/>
                  </a:cubicBezTo>
                  <a:cubicBezTo>
                    <a:pt x="97942" y="120000"/>
                    <a:pt x="96099" y="115293"/>
                    <a:pt x="96099" y="115293"/>
                  </a:cubicBezTo>
                  <a:cubicBezTo>
                    <a:pt x="94263" y="114120"/>
                    <a:pt x="94263" y="112942"/>
                    <a:pt x="92426" y="111764"/>
                  </a:cubicBezTo>
                  <a:cubicBezTo>
                    <a:pt x="92426" y="111764"/>
                    <a:pt x="90589" y="111764"/>
                    <a:pt x="92426" y="110591"/>
                  </a:cubicBezTo>
                  <a:cubicBezTo>
                    <a:pt x="92426" y="111764"/>
                    <a:pt x="92426" y="111764"/>
                    <a:pt x="94263" y="111764"/>
                  </a:cubicBezTo>
                  <a:cubicBezTo>
                    <a:pt x="96099" y="110591"/>
                    <a:pt x="94263" y="109413"/>
                    <a:pt x="96099" y="107057"/>
                  </a:cubicBezTo>
                  <a:cubicBezTo>
                    <a:pt x="97942" y="107057"/>
                    <a:pt x="96099" y="104706"/>
                    <a:pt x="94263" y="104706"/>
                  </a:cubicBezTo>
                  <a:cubicBezTo>
                    <a:pt x="94263" y="103528"/>
                    <a:pt x="94263" y="100000"/>
                    <a:pt x="92426" y="98827"/>
                  </a:cubicBezTo>
                  <a:cubicBezTo>
                    <a:pt x="94263" y="98827"/>
                    <a:pt x="92426" y="97649"/>
                    <a:pt x="92426" y="96471"/>
                  </a:cubicBezTo>
                  <a:cubicBezTo>
                    <a:pt x="92426" y="95293"/>
                    <a:pt x="92426" y="94120"/>
                    <a:pt x="92426" y="94120"/>
                  </a:cubicBezTo>
                  <a:cubicBezTo>
                    <a:pt x="92426" y="91764"/>
                    <a:pt x="88747" y="90591"/>
                    <a:pt x="90589" y="88235"/>
                  </a:cubicBezTo>
                  <a:cubicBezTo>
                    <a:pt x="92426" y="85884"/>
                    <a:pt x="94263" y="87057"/>
                    <a:pt x="92426" y="85884"/>
                  </a:cubicBezTo>
                  <a:cubicBezTo>
                    <a:pt x="90589" y="84706"/>
                    <a:pt x="88747" y="85884"/>
                    <a:pt x="86910" y="84706"/>
                  </a:cubicBezTo>
                  <a:cubicBezTo>
                    <a:pt x="85073" y="83528"/>
                    <a:pt x="85073" y="83528"/>
                    <a:pt x="86910" y="82356"/>
                  </a:cubicBezTo>
                  <a:cubicBezTo>
                    <a:pt x="86910" y="81178"/>
                    <a:pt x="88747" y="78821"/>
                    <a:pt x="86910" y="80000"/>
                  </a:cubicBezTo>
                  <a:cubicBezTo>
                    <a:pt x="83237" y="78821"/>
                    <a:pt x="81394" y="77649"/>
                    <a:pt x="81394" y="75293"/>
                  </a:cubicBezTo>
                  <a:cubicBezTo>
                    <a:pt x="81394" y="74120"/>
                    <a:pt x="81394" y="72942"/>
                    <a:pt x="81394" y="72942"/>
                  </a:cubicBezTo>
                  <a:cubicBezTo>
                    <a:pt x="83237" y="71764"/>
                    <a:pt x="83237" y="71764"/>
                    <a:pt x="85073" y="71764"/>
                  </a:cubicBezTo>
                  <a:cubicBezTo>
                    <a:pt x="86910" y="69413"/>
                    <a:pt x="85073" y="68235"/>
                    <a:pt x="85073" y="67057"/>
                  </a:cubicBezTo>
                  <a:cubicBezTo>
                    <a:pt x="85073" y="65884"/>
                    <a:pt x="88747" y="63528"/>
                    <a:pt x="85073" y="62356"/>
                  </a:cubicBezTo>
                  <a:cubicBezTo>
                    <a:pt x="83237" y="62356"/>
                    <a:pt x="85073" y="62356"/>
                    <a:pt x="83237" y="62356"/>
                  </a:cubicBezTo>
                  <a:cubicBezTo>
                    <a:pt x="83237" y="62356"/>
                    <a:pt x="81394" y="62356"/>
                    <a:pt x="81394" y="62356"/>
                  </a:cubicBezTo>
                  <a:cubicBezTo>
                    <a:pt x="77721" y="62356"/>
                    <a:pt x="75879" y="61178"/>
                    <a:pt x="72205" y="60000"/>
                  </a:cubicBezTo>
                  <a:cubicBezTo>
                    <a:pt x="70368" y="60000"/>
                    <a:pt x="68526" y="58821"/>
                    <a:pt x="66689" y="57649"/>
                  </a:cubicBezTo>
                  <a:cubicBezTo>
                    <a:pt x="68526" y="58821"/>
                    <a:pt x="64853" y="55293"/>
                    <a:pt x="64853" y="55293"/>
                  </a:cubicBezTo>
                  <a:cubicBezTo>
                    <a:pt x="64853" y="54120"/>
                    <a:pt x="66689" y="52942"/>
                    <a:pt x="66689" y="52942"/>
                  </a:cubicBezTo>
                  <a:cubicBezTo>
                    <a:pt x="68526" y="51764"/>
                    <a:pt x="68526" y="50586"/>
                    <a:pt x="68526" y="50586"/>
                  </a:cubicBezTo>
                  <a:cubicBezTo>
                    <a:pt x="68526" y="50586"/>
                    <a:pt x="66689" y="49413"/>
                    <a:pt x="70368" y="49413"/>
                  </a:cubicBezTo>
                  <a:cubicBezTo>
                    <a:pt x="70368" y="49413"/>
                    <a:pt x="70368" y="49413"/>
                    <a:pt x="70368" y="49413"/>
                  </a:cubicBezTo>
                  <a:cubicBezTo>
                    <a:pt x="72205" y="49413"/>
                    <a:pt x="72205" y="51764"/>
                    <a:pt x="74042" y="50586"/>
                  </a:cubicBezTo>
                  <a:cubicBezTo>
                    <a:pt x="75879" y="49413"/>
                    <a:pt x="77721" y="47057"/>
                    <a:pt x="77721" y="45884"/>
                  </a:cubicBezTo>
                  <a:cubicBezTo>
                    <a:pt x="77721" y="43528"/>
                    <a:pt x="77721" y="44706"/>
                    <a:pt x="81394" y="44706"/>
                  </a:cubicBezTo>
                  <a:cubicBezTo>
                    <a:pt x="85073" y="44706"/>
                    <a:pt x="88747" y="44706"/>
                    <a:pt x="92426" y="44706"/>
                  </a:cubicBezTo>
                  <a:cubicBezTo>
                    <a:pt x="92426" y="44706"/>
                    <a:pt x="92426" y="44706"/>
                    <a:pt x="92426" y="44706"/>
                  </a:cubicBezTo>
                  <a:cubicBezTo>
                    <a:pt x="92426" y="43528"/>
                    <a:pt x="94263" y="42356"/>
                    <a:pt x="94263" y="42356"/>
                  </a:cubicBezTo>
                  <a:cubicBezTo>
                    <a:pt x="94263" y="42356"/>
                    <a:pt x="90589" y="41178"/>
                    <a:pt x="90589" y="41178"/>
                  </a:cubicBezTo>
                  <a:cubicBezTo>
                    <a:pt x="86910" y="40000"/>
                    <a:pt x="90589" y="37649"/>
                    <a:pt x="86910" y="37649"/>
                  </a:cubicBezTo>
                  <a:cubicBezTo>
                    <a:pt x="85073" y="38821"/>
                    <a:pt x="79558" y="37649"/>
                    <a:pt x="77721" y="35293"/>
                  </a:cubicBezTo>
                  <a:cubicBezTo>
                    <a:pt x="75879" y="35293"/>
                    <a:pt x="77721" y="34120"/>
                    <a:pt x="75879" y="34120"/>
                  </a:cubicBezTo>
                  <a:cubicBezTo>
                    <a:pt x="75879" y="34120"/>
                    <a:pt x="74042" y="32942"/>
                    <a:pt x="74042" y="32942"/>
                  </a:cubicBezTo>
                  <a:cubicBezTo>
                    <a:pt x="72205" y="31764"/>
                    <a:pt x="72205" y="31764"/>
                    <a:pt x="70368" y="31764"/>
                  </a:cubicBezTo>
                  <a:cubicBezTo>
                    <a:pt x="68526" y="30586"/>
                    <a:pt x="68526" y="31764"/>
                    <a:pt x="66689" y="30586"/>
                  </a:cubicBezTo>
                  <a:cubicBezTo>
                    <a:pt x="66689" y="28235"/>
                    <a:pt x="68526" y="28235"/>
                    <a:pt x="68526" y="25884"/>
                  </a:cubicBezTo>
                  <a:cubicBezTo>
                    <a:pt x="70368" y="24706"/>
                    <a:pt x="68526" y="24706"/>
                    <a:pt x="70368" y="23528"/>
                  </a:cubicBezTo>
                  <a:cubicBezTo>
                    <a:pt x="72205" y="23528"/>
                    <a:pt x="74042" y="23528"/>
                    <a:pt x="74042" y="22350"/>
                  </a:cubicBezTo>
                  <a:cubicBezTo>
                    <a:pt x="74042" y="22350"/>
                    <a:pt x="74042" y="21178"/>
                    <a:pt x="74042" y="21178"/>
                  </a:cubicBezTo>
                  <a:cubicBezTo>
                    <a:pt x="75879" y="20000"/>
                    <a:pt x="77721" y="18821"/>
                    <a:pt x="79558" y="20000"/>
                  </a:cubicBezTo>
                  <a:cubicBezTo>
                    <a:pt x="79558" y="17649"/>
                    <a:pt x="75879" y="15293"/>
                    <a:pt x="74042" y="17649"/>
                  </a:cubicBezTo>
                  <a:cubicBezTo>
                    <a:pt x="74042" y="16471"/>
                    <a:pt x="74042" y="15293"/>
                    <a:pt x="75879" y="14120"/>
                  </a:cubicBezTo>
                  <a:cubicBezTo>
                    <a:pt x="75879" y="16471"/>
                    <a:pt x="81394" y="17649"/>
                    <a:pt x="83237" y="18821"/>
                  </a:cubicBezTo>
                  <a:cubicBezTo>
                    <a:pt x="83237" y="20000"/>
                    <a:pt x="86910" y="20000"/>
                    <a:pt x="83237" y="21178"/>
                  </a:cubicBezTo>
                  <a:cubicBezTo>
                    <a:pt x="85073" y="21178"/>
                    <a:pt x="85073" y="21178"/>
                    <a:pt x="86910" y="21178"/>
                  </a:cubicBezTo>
                  <a:cubicBezTo>
                    <a:pt x="86910" y="21178"/>
                    <a:pt x="88747" y="21178"/>
                    <a:pt x="88747" y="21178"/>
                  </a:cubicBezTo>
                  <a:cubicBezTo>
                    <a:pt x="88747" y="21178"/>
                    <a:pt x="88747" y="22350"/>
                    <a:pt x="88747" y="22350"/>
                  </a:cubicBezTo>
                  <a:cubicBezTo>
                    <a:pt x="90589" y="22350"/>
                    <a:pt x="90589" y="21178"/>
                    <a:pt x="90589" y="21178"/>
                  </a:cubicBezTo>
                  <a:cubicBezTo>
                    <a:pt x="92426" y="21178"/>
                    <a:pt x="97942" y="22350"/>
                    <a:pt x="94263" y="21178"/>
                  </a:cubicBezTo>
                  <a:cubicBezTo>
                    <a:pt x="94263" y="21178"/>
                    <a:pt x="88747" y="18821"/>
                    <a:pt x="92426" y="17649"/>
                  </a:cubicBezTo>
                  <a:cubicBezTo>
                    <a:pt x="94263" y="17649"/>
                    <a:pt x="96099" y="20000"/>
                    <a:pt x="97942" y="20000"/>
                  </a:cubicBezTo>
                  <a:cubicBezTo>
                    <a:pt x="97942" y="20000"/>
                    <a:pt x="96099" y="20000"/>
                    <a:pt x="96099" y="20000"/>
                  </a:cubicBezTo>
                  <a:cubicBezTo>
                    <a:pt x="96099" y="23528"/>
                    <a:pt x="101615" y="25884"/>
                    <a:pt x="105294" y="27057"/>
                  </a:cubicBezTo>
                  <a:cubicBezTo>
                    <a:pt x="105294" y="27057"/>
                    <a:pt x="107131" y="27057"/>
                    <a:pt x="108968" y="27057"/>
                  </a:cubicBezTo>
                  <a:cubicBezTo>
                    <a:pt x="110810" y="27057"/>
                    <a:pt x="108968" y="28235"/>
                    <a:pt x="110810" y="27057"/>
                  </a:cubicBezTo>
                  <a:cubicBezTo>
                    <a:pt x="112647" y="25884"/>
                    <a:pt x="112647" y="25884"/>
                    <a:pt x="110810" y="24706"/>
                  </a:cubicBezTo>
                  <a:cubicBezTo>
                    <a:pt x="110810" y="24706"/>
                    <a:pt x="110810" y="24706"/>
                    <a:pt x="112647" y="24706"/>
                  </a:cubicBezTo>
                  <a:cubicBezTo>
                    <a:pt x="110810" y="23528"/>
                    <a:pt x="110810" y="23528"/>
                    <a:pt x="112647" y="23528"/>
                  </a:cubicBezTo>
                  <a:cubicBezTo>
                    <a:pt x="112647" y="22350"/>
                    <a:pt x="112647" y="22350"/>
                    <a:pt x="114484" y="23528"/>
                  </a:cubicBezTo>
                  <a:cubicBezTo>
                    <a:pt x="116320" y="23528"/>
                    <a:pt x="118163" y="21178"/>
                    <a:pt x="118163" y="20000"/>
                  </a:cubicBezTo>
                  <a:cubicBezTo>
                    <a:pt x="120000" y="18821"/>
                    <a:pt x="120000" y="15293"/>
                    <a:pt x="120000" y="1412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12" name="Shape 2712"/>
            <p:cNvSpPr/>
            <p:nvPr/>
          </p:nvSpPr>
          <p:spPr>
            <a:xfrm>
              <a:off x="2638190" y="1899751"/>
              <a:ext cx="959858" cy="856368"/>
            </a:xfrm>
            <a:custGeom>
              <a:avLst/>
              <a:gdLst/>
              <a:ahLst/>
              <a:cxnLst/>
              <a:rect l="0" t="0" r="0" b="0"/>
              <a:pathLst>
                <a:path w="120000" h="120000" extrusionOk="0">
                  <a:moveTo>
                    <a:pt x="120000" y="54475"/>
                  </a:moveTo>
                  <a:cubicBezTo>
                    <a:pt x="117827" y="49648"/>
                    <a:pt x="113487" y="52065"/>
                    <a:pt x="111314" y="49648"/>
                  </a:cubicBezTo>
                  <a:cubicBezTo>
                    <a:pt x="109142" y="47237"/>
                    <a:pt x="109142" y="44827"/>
                    <a:pt x="104802" y="42410"/>
                  </a:cubicBezTo>
                  <a:cubicBezTo>
                    <a:pt x="104802" y="42410"/>
                    <a:pt x="102629" y="42410"/>
                    <a:pt x="100462" y="42410"/>
                  </a:cubicBezTo>
                  <a:cubicBezTo>
                    <a:pt x="98289" y="40000"/>
                    <a:pt x="93944" y="37589"/>
                    <a:pt x="91777" y="37589"/>
                  </a:cubicBezTo>
                  <a:cubicBezTo>
                    <a:pt x="91777" y="35172"/>
                    <a:pt x="89604" y="35172"/>
                    <a:pt x="89604" y="32762"/>
                  </a:cubicBezTo>
                  <a:cubicBezTo>
                    <a:pt x="89604" y="32762"/>
                    <a:pt x="91777" y="32762"/>
                    <a:pt x="91777" y="30345"/>
                  </a:cubicBezTo>
                  <a:cubicBezTo>
                    <a:pt x="91777" y="27934"/>
                    <a:pt x="89604" y="30345"/>
                    <a:pt x="87431" y="27934"/>
                  </a:cubicBezTo>
                  <a:cubicBezTo>
                    <a:pt x="83092" y="25524"/>
                    <a:pt x="78746" y="18280"/>
                    <a:pt x="72234" y="20697"/>
                  </a:cubicBezTo>
                  <a:cubicBezTo>
                    <a:pt x="70067" y="20697"/>
                    <a:pt x="70067" y="20697"/>
                    <a:pt x="67894" y="18280"/>
                  </a:cubicBezTo>
                  <a:cubicBezTo>
                    <a:pt x="65721" y="18280"/>
                    <a:pt x="63548" y="18280"/>
                    <a:pt x="63548" y="15869"/>
                  </a:cubicBezTo>
                  <a:cubicBezTo>
                    <a:pt x="63548" y="15869"/>
                    <a:pt x="61381" y="13459"/>
                    <a:pt x="61381" y="13459"/>
                  </a:cubicBezTo>
                  <a:cubicBezTo>
                    <a:pt x="61381" y="13459"/>
                    <a:pt x="59209" y="11042"/>
                    <a:pt x="59209" y="11042"/>
                  </a:cubicBezTo>
                  <a:cubicBezTo>
                    <a:pt x="57036" y="11042"/>
                    <a:pt x="57036" y="6221"/>
                    <a:pt x="57036" y="6221"/>
                  </a:cubicBezTo>
                  <a:cubicBezTo>
                    <a:pt x="54869" y="3804"/>
                    <a:pt x="54869" y="1394"/>
                    <a:pt x="52696" y="1394"/>
                  </a:cubicBezTo>
                  <a:cubicBezTo>
                    <a:pt x="48351" y="-3433"/>
                    <a:pt x="50523" y="6221"/>
                    <a:pt x="46184" y="1394"/>
                  </a:cubicBezTo>
                  <a:cubicBezTo>
                    <a:pt x="44011" y="6221"/>
                    <a:pt x="50523" y="8632"/>
                    <a:pt x="48351" y="11042"/>
                  </a:cubicBezTo>
                  <a:cubicBezTo>
                    <a:pt x="48351" y="15869"/>
                    <a:pt x="44011" y="11042"/>
                    <a:pt x="44011" y="11042"/>
                  </a:cubicBezTo>
                  <a:cubicBezTo>
                    <a:pt x="41838" y="11042"/>
                    <a:pt x="41838" y="8632"/>
                    <a:pt x="39671" y="8632"/>
                  </a:cubicBezTo>
                  <a:cubicBezTo>
                    <a:pt x="39671" y="8632"/>
                    <a:pt x="37498" y="8632"/>
                    <a:pt x="35326" y="8632"/>
                  </a:cubicBezTo>
                  <a:cubicBezTo>
                    <a:pt x="33153" y="8632"/>
                    <a:pt x="33153" y="8632"/>
                    <a:pt x="28813" y="6221"/>
                  </a:cubicBezTo>
                  <a:cubicBezTo>
                    <a:pt x="26641" y="6221"/>
                    <a:pt x="26641" y="6221"/>
                    <a:pt x="24473" y="6221"/>
                  </a:cubicBezTo>
                  <a:cubicBezTo>
                    <a:pt x="20128" y="6221"/>
                    <a:pt x="20128" y="8632"/>
                    <a:pt x="17955" y="11042"/>
                  </a:cubicBezTo>
                  <a:cubicBezTo>
                    <a:pt x="15788" y="11042"/>
                    <a:pt x="13616" y="11042"/>
                    <a:pt x="13616" y="11042"/>
                  </a:cubicBezTo>
                  <a:cubicBezTo>
                    <a:pt x="9276" y="11042"/>
                    <a:pt x="7103" y="15869"/>
                    <a:pt x="7103" y="18280"/>
                  </a:cubicBezTo>
                  <a:cubicBezTo>
                    <a:pt x="7103" y="20697"/>
                    <a:pt x="7103" y="20697"/>
                    <a:pt x="7103" y="20697"/>
                  </a:cubicBezTo>
                  <a:cubicBezTo>
                    <a:pt x="7103" y="20697"/>
                    <a:pt x="7103" y="23107"/>
                    <a:pt x="7103" y="25524"/>
                  </a:cubicBezTo>
                  <a:cubicBezTo>
                    <a:pt x="2758" y="23107"/>
                    <a:pt x="7103" y="37589"/>
                    <a:pt x="7103" y="37589"/>
                  </a:cubicBezTo>
                  <a:cubicBezTo>
                    <a:pt x="7103" y="40000"/>
                    <a:pt x="9276" y="37589"/>
                    <a:pt x="7103" y="40000"/>
                  </a:cubicBezTo>
                  <a:cubicBezTo>
                    <a:pt x="7103" y="40000"/>
                    <a:pt x="4930" y="42410"/>
                    <a:pt x="4930" y="42410"/>
                  </a:cubicBezTo>
                  <a:cubicBezTo>
                    <a:pt x="2758" y="44827"/>
                    <a:pt x="-1581" y="44827"/>
                    <a:pt x="591" y="47237"/>
                  </a:cubicBezTo>
                  <a:cubicBezTo>
                    <a:pt x="2758" y="44827"/>
                    <a:pt x="4930" y="49648"/>
                    <a:pt x="9276" y="52065"/>
                  </a:cubicBezTo>
                  <a:cubicBezTo>
                    <a:pt x="13616" y="54475"/>
                    <a:pt x="13616" y="52065"/>
                    <a:pt x="9276" y="56892"/>
                  </a:cubicBezTo>
                  <a:cubicBezTo>
                    <a:pt x="4930" y="64130"/>
                    <a:pt x="4930" y="71367"/>
                    <a:pt x="9276" y="78605"/>
                  </a:cubicBezTo>
                  <a:cubicBezTo>
                    <a:pt x="9276" y="78605"/>
                    <a:pt x="11443" y="76195"/>
                    <a:pt x="13616" y="76195"/>
                  </a:cubicBezTo>
                  <a:cubicBezTo>
                    <a:pt x="15788" y="76195"/>
                    <a:pt x="15788" y="78605"/>
                    <a:pt x="17955" y="78605"/>
                  </a:cubicBezTo>
                  <a:cubicBezTo>
                    <a:pt x="22301" y="81016"/>
                    <a:pt x="20128" y="73778"/>
                    <a:pt x="20128" y="68957"/>
                  </a:cubicBezTo>
                  <a:cubicBezTo>
                    <a:pt x="20128" y="59302"/>
                    <a:pt x="26641" y="73778"/>
                    <a:pt x="28813" y="76195"/>
                  </a:cubicBezTo>
                  <a:cubicBezTo>
                    <a:pt x="30986" y="78605"/>
                    <a:pt x="33153" y="81016"/>
                    <a:pt x="37498" y="85843"/>
                  </a:cubicBezTo>
                  <a:cubicBezTo>
                    <a:pt x="37498" y="85843"/>
                    <a:pt x="46184" y="88260"/>
                    <a:pt x="46184" y="90670"/>
                  </a:cubicBezTo>
                  <a:cubicBezTo>
                    <a:pt x="48351" y="93081"/>
                    <a:pt x="39671" y="93081"/>
                    <a:pt x="39671" y="95498"/>
                  </a:cubicBezTo>
                  <a:cubicBezTo>
                    <a:pt x="41838" y="97908"/>
                    <a:pt x="46184" y="97908"/>
                    <a:pt x="46184" y="102735"/>
                  </a:cubicBezTo>
                  <a:cubicBezTo>
                    <a:pt x="50523" y="100325"/>
                    <a:pt x="52696" y="102735"/>
                    <a:pt x="57036" y="107563"/>
                  </a:cubicBezTo>
                  <a:cubicBezTo>
                    <a:pt x="59209" y="109973"/>
                    <a:pt x="61381" y="109973"/>
                    <a:pt x="63548" y="109973"/>
                  </a:cubicBezTo>
                  <a:cubicBezTo>
                    <a:pt x="63548" y="112384"/>
                    <a:pt x="63548" y="114801"/>
                    <a:pt x="65721" y="114801"/>
                  </a:cubicBezTo>
                  <a:cubicBezTo>
                    <a:pt x="65721" y="114801"/>
                    <a:pt x="70067" y="114801"/>
                    <a:pt x="70067" y="114801"/>
                  </a:cubicBezTo>
                  <a:cubicBezTo>
                    <a:pt x="70067" y="114801"/>
                    <a:pt x="70067" y="114801"/>
                    <a:pt x="72234" y="114801"/>
                  </a:cubicBezTo>
                  <a:cubicBezTo>
                    <a:pt x="72234" y="114801"/>
                    <a:pt x="76579" y="112384"/>
                    <a:pt x="76579" y="114801"/>
                  </a:cubicBezTo>
                  <a:cubicBezTo>
                    <a:pt x="80919" y="114801"/>
                    <a:pt x="76579" y="114801"/>
                    <a:pt x="78746" y="117211"/>
                  </a:cubicBezTo>
                  <a:cubicBezTo>
                    <a:pt x="78746" y="117211"/>
                    <a:pt x="80919" y="117211"/>
                    <a:pt x="80919" y="117211"/>
                  </a:cubicBezTo>
                  <a:cubicBezTo>
                    <a:pt x="80919" y="119628"/>
                    <a:pt x="80919" y="117211"/>
                    <a:pt x="83092" y="117211"/>
                  </a:cubicBezTo>
                  <a:cubicBezTo>
                    <a:pt x="80919" y="122038"/>
                    <a:pt x="85264" y="119628"/>
                    <a:pt x="87431" y="117211"/>
                  </a:cubicBezTo>
                  <a:cubicBezTo>
                    <a:pt x="87431" y="117211"/>
                    <a:pt x="85264" y="117211"/>
                    <a:pt x="85264" y="114801"/>
                  </a:cubicBezTo>
                  <a:cubicBezTo>
                    <a:pt x="85264" y="112384"/>
                    <a:pt x="85264" y="112384"/>
                    <a:pt x="87431" y="109973"/>
                  </a:cubicBezTo>
                  <a:cubicBezTo>
                    <a:pt x="87431" y="107563"/>
                    <a:pt x="89604" y="105146"/>
                    <a:pt x="89604" y="102735"/>
                  </a:cubicBezTo>
                  <a:cubicBezTo>
                    <a:pt x="89604" y="102735"/>
                    <a:pt x="91777" y="102735"/>
                    <a:pt x="91777" y="102735"/>
                  </a:cubicBezTo>
                  <a:cubicBezTo>
                    <a:pt x="93944" y="100325"/>
                    <a:pt x="91777" y="97908"/>
                    <a:pt x="93944" y="100325"/>
                  </a:cubicBezTo>
                  <a:cubicBezTo>
                    <a:pt x="96117" y="95498"/>
                    <a:pt x="93944" y="95498"/>
                    <a:pt x="93944" y="93081"/>
                  </a:cubicBezTo>
                  <a:cubicBezTo>
                    <a:pt x="91777" y="88260"/>
                    <a:pt x="91777" y="90670"/>
                    <a:pt x="93944" y="88260"/>
                  </a:cubicBezTo>
                  <a:cubicBezTo>
                    <a:pt x="93944" y="85843"/>
                    <a:pt x="96117" y="85843"/>
                    <a:pt x="96117" y="83433"/>
                  </a:cubicBezTo>
                  <a:cubicBezTo>
                    <a:pt x="98289" y="81016"/>
                    <a:pt x="96117" y="81016"/>
                    <a:pt x="96117" y="78605"/>
                  </a:cubicBezTo>
                  <a:cubicBezTo>
                    <a:pt x="98289" y="73778"/>
                    <a:pt x="98289" y="73778"/>
                    <a:pt x="100462" y="71367"/>
                  </a:cubicBezTo>
                  <a:cubicBezTo>
                    <a:pt x="102629" y="71367"/>
                    <a:pt x="104802" y="66540"/>
                    <a:pt x="106974" y="66540"/>
                  </a:cubicBezTo>
                  <a:cubicBezTo>
                    <a:pt x="109142" y="64130"/>
                    <a:pt x="109142" y="61713"/>
                    <a:pt x="111314" y="59302"/>
                  </a:cubicBezTo>
                  <a:cubicBezTo>
                    <a:pt x="113487" y="59302"/>
                    <a:pt x="113487" y="56892"/>
                    <a:pt x="115660" y="54475"/>
                  </a:cubicBezTo>
                  <a:cubicBezTo>
                    <a:pt x="115660" y="56892"/>
                    <a:pt x="120000" y="56892"/>
                    <a:pt x="120000" y="5447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13" name="Shape 2713"/>
            <p:cNvSpPr/>
            <p:nvPr/>
          </p:nvSpPr>
          <p:spPr>
            <a:xfrm>
              <a:off x="2488391" y="2221966"/>
              <a:ext cx="2115472" cy="2037027"/>
            </a:xfrm>
            <a:custGeom>
              <a:avLst/>
              <a:gdLst/>
              <a:ahLst/>
              <a:cxnLst/>
              <a:rect l="0" t="0" r="0" b="0"/>
              <a:pathLst>
                <a:path w="120000" h="120000" extrusionOk="0">
                  <a:moveTo>
                    <a:pt x="120000" y="86139"/>
                  </a:moveTo>
                  <a:cubicBezTo>
                    <a:pt x="119014" y="85123"/>
                    <a:pt x="119014" y="85123"/>
                    <a:pt x="117048" y="84112"/>
                  </a:cubicBezTo>
                  <a:cubicBezTo>
                    <a:pt x="117048" y="84112"/>
                    <a:pt x="117048" y="83096"/>
                    <a:pt x="117048" y="83096"/>
                  </a:cubicBezTo>
                  <a:cubicBezTo>
                    <a:pt x="116067" y="83096"/>
                    <a:pt x="115082" y="83096"/>
                    <a:pt x="115082" y="83096"/>
                  </a:cubicBezTo>
                  <a:cubicBezTo>
                    <a:pt x="114096" y="83096"/>
                    <a:pt x="113116" y="81070"/>
                    <a:pt x="112130" y="80053"/>
                  </a:cubicBezTo>
                  <a:cubicBezTo>
                    <a:pt x="110164" y="79043"/>
                    <a:pt x="109178" y="78027"/>
                    <a:pt x="112130" y="77016"/>
                  </a:cubicBezTo>
                  <a:cubicBezTo>
                    <a:pt x="113116" y="77016"/>
                    <a:pt x="113116" y="77016"/>
                    <a:pt x="113116" y="77016"/>
                  </a:cubicBezTo>
                  <a:cubicBezTo>
                    <a:pt x="114096" y="76000"/>
                    <a:pt x="113116" y="74990"/>
                    <a:pt x="113116" y="74990"/>
                  </a:cubicBezTo>
                  <a:cubicBezTo>
                    <a:pt x="111150" y="72963"/>
                    <a:pt x="110164" y="73974"/>
                    <a:pt x="109178" y="72963"/>
                  </a:cubicBezTo>
                  <a:cubicBezTo>
                    <a:pt x="108198" y="71947"/>
                    <a:pt x="110164" y="72963"/>
                    <a:pt x="110164" y="72963"/>
                  </a:cubicBezTo>
                  <a:cubicBezTo>
                    <a:pt x="110164" y="72963"/>
                    <a:pt x="111150" y="71947"/>
                    <a:pt x="111150" y="71947"/>
                  </a:cubicBezTo>
                  <a:cubicBezTo>
                    <a:pt x="112130" y="70937"/>
                    <a:pt x="111150" y="70937"/>
                    <a:pt x="113116" y="69920"/>
                  </a:cubicBezTo>
                  <a:cubicBezTo>
                    <a:pt x="114096" y="69920"/>
                    <a:pt x="116067" y="70937"/>
                    <a:pt x="117048" y="69920"/>
                  </a:cubicBezTo>
                  <a:cubicBezTo>
                    <a:pt x="117048" y="68910"/>
                    <a:pt x="114096" y="68910"/>
                    <a:pt x="114096" y="67894"/>
                  </a:cubicBezTo>
                  <a:cubicBezTo>
                    <a:pt x="114096" y="66883"/>
                    <a:pt x="115082" y="66883"/>
                    <a:pt x="114096" y="65867"/>
                  </a:cubicBezTo>
                  <a:cubicBezTo>
                    <a:pt x="113116" y="65867"/>
                    <a:pt x="112130" y="65867"/>
                    <a:pt x="111150" y="64857"/>
                  </a:cubicBezTo>
                  <a:cubicBezTo>
                    <a:pt x="111150" y="64857"/>
                    <a:pt x="111150" y="62830"/>
                    <a:pt x="110164" y="62830"/>
                  </a:cubicBezTo>
                  <a:cubicBezTo>
                    <a:pt x="110164" y="61814"/>
                    <a:pt x="109178" y="57761"/>
                    <a:pt x="108198" y="57761"/>
                  </a:cubicBezTo>
                  <a:cubicBezTo>
                    <a:pt x="108198" y="56750"/>
                    <a:pt x="101308" y="53708"/>
                    <a:pt x="100328" y="55734"/>
                  </a:cubicBezTo>
                  <a:cubicBezTo>
                    <a:pt x="99342" y="55734"/>
                    <a:pt x="101308" y="57761"/>
                    <a:pt x="99342" y="57761"/>
                  </a:cubicBezTo>
                  <a:cubicBezTo>
                    <a:pt x="98362" y="57761"/>
                    <a:pt x="98362" y="56750"/>
                    <a:pt x="97376" y="55734"/>
                  </a:cubicBezTo>
                  <a:cubicBezTo>
                    <a:pt x="96390" y="55734"/>
                    <a:pt x="94424" y="54724"/>
                    <a:pt x="92458" y="54724"/>
                  </a:cubicBezTo>
                  <a:cubicBezTo>
                    <a:pt x="89507" y="53708"/>
                    <a:pt x="91473" y="54724"/>
                    <a:pt x="89507" y="51681"/>
                  </a:cubicBezTo>
                  <a:cubicBezTo>
                    <a:pt x="88521" y="49654"/>
                    <a:pt x="87541" y="51681"/>
                    <a:pt x="85575" y="51681"/>
                  </a:cubicBezTo>
                  <a:cubicBezTo>
                    <a:pt x="84589" y="51681"/>
                    <a:pt x="82623" y="49654"/>
                    <a:pt x="81637" y="48644"/>
                  </a:cubicBezTo>
                  <a:cubicBezTo>
                    <a:pt x="80657" y="47628"/>
                    <a:pt x="79671" y="46617"/>
                    <a:pt x="78685" y="46617"/>
                  </a:cubicBezTo>
                  <a:cubicBezTo>
                    <a:pt x="76719" y="47628"/>
                    <a:pt x="77705" y="48644"/>
                    <a:pt x="75739" y="47628"/>
                  </a:cubicBezTo>
                  <a:cubicBezTo>
                    <a:pt x="73767" y="46617"/>
                    <a:pt x="71801" y="44591"/>
                    <a:pt x="69835" y="43574"/>
                  </a:cubicBezTo>
                  <a:cubicBezTo>
                    <a:pt x="69835" y="43574"/>
                    <a:pt x="69835" y="42564"/>
                    <a:pt x="68849" y="42564"/>
                  </a:cubicBezTo>
                  <a:cubicBezTo>
                    <a:pt x="68849" y="42564"/>
                    <a:pt x="67869" y="42564"/>
                    <a:pt x="67869" y="42564"/>
                  </a:cubicBezTo>
                  <a:cubicBezTo>
                    <a:pt x="67869" y="42564"/>
                    <a:pt x="67869" y="42564"/>
                    <a:pt x="66883" y="42564"/>
                  </a:cubicBezTo>
                  <a:cubicBezTo>
                    <a:pt x="66883" y="41548"/>
                    <a:pt x="65898" y="39521"/>
                    <a:pt x="64917" y="38505"/>
                  </a:cubicBezTo>
                  <a:cubicBezTo>
                    <a:pt x="64917" y="37495"/>
                    <a:pt x="62951" y="37495"/>
                    <a:pt x="61966" y="37495"/>
                  </a:cubicBezTo>
                  <a:cubicBezTo>
                    <a:pt x="60980" y="36479"/>
                    <a:pt x="59014" y="35468"/>
                    <a:pt x="58033" y="34452"/>
                  </a:cubicBezTo>
                  <a:cubicBezTo>
                    <a:pt x="56062" y="33441"/>
                    <a:pt x="54096" y="31415"/>
                    <a:pt x="55082" y="34452"/>
                  </a:cubicBezTo>
                  <a:cubicBezTo>
                    <a:pt x="54096" y="34452"/>
                    <a:pt x="53116" y="34452"/>
                    <a:pt x="53116" y="33441"/>
                  </a:cubicBezTo>
                  <a:cubicBezTo>
                    <a:pt x="53116" y="33441"/>
                    <a:pt x="52130" y="33441"/>
                    <a:pt x="52130" y="33441"/>
                  </a:cubicBezTo>
                  <a:cubicBezTo>
                    <a:pt x="52130" y="33441"/>
                    <a:pt x="52130" y="32425"/>
                    <a:pt x="51144" y="32425"/>
                  </a:cubicBezTo>
                  <a:cubicBezTo>
                    <a:pt x="50164" y="31415"/>
                    <a:pt x="49178" y="30399"/>
                    <a:pt x="48192" y="30399"/>
                  </a:cubicBezTo>
                  <a:cubicBezTo>
                    <a:pt x="48192" y="31415"/>
                    <a:pt x="45246" y="32425"/>
                    <a:pt x="46226" y="30399"/>
                  </a:cubicBezTo>
                  <a:cubicBezTo>
                    <a:pt x="45246" y="30399"/>
                    <a:pt x="45246" y="31415"/>
                    <a:pt x="45246" y="30399"/>
                  </a:cubicBezTo>
                  <a:cubicBezTo>
                    <a:pt x="45246" y="30399"/>
                    <a:pt x="44260" y="30399"/>
                    <a:pt x="44260" y="30399"/>
                  </a:cubicBezTo>
                  <a:cubicBezTo>
                    <a:pt x="44260" y="29388"/>
                    <a:pt x="44260" y="29388"/>
                    <a:pt x="43274" y="29388"/>
                  </a:cubicBezTo>
                  <a:cubicBezTo>
                    <a:pt x="42294" y="28372"/>
                    <a:pt x="42294" y="29388"/>
                    <a:pt x="41308" y="29388"/>
                  </a:cubicBezTo>
                  <a:cubicBezTo>
                    <a:pt x="40328" y="29388"/>
                    <a:pt x="38356" y="29388"/>
                    <a:pt x="38356" y="29388"/>
                  </a:cubicBezTo>
                  <a:cubicBezTo>
                    <a:pt x="37376" y="29388"/>
                    <a:pt x="37376" y="28372"/>
                    <a:pt x="37376" y="27362"/>
                  </a:cubicBezTo>
                  <a:cubicBezTo>
                    <a:pt x="36390" y="27362"/>
                    <a:pt x="35410" y="27362"/>
                    <a:pt x="34424" y="26345"/>
                  </a:cubicBezTo>
                  <a:cubicBezTo>
                    <a:pt x="32458" y="24319"/>
                    <a:pt x="32458" y="23308"/>
                    <a:pt x="29507" y="24319"/>
                  </a:cubicBezTo>
                  <a:cubicBezTo>
                    <a:pt x="29507" y="22292"/>
                    <a:pt x="27541" y="22292"/>
                    <a:pt x="26555" y="21282"/>
                  </a:cubicBezTo>
                  <a:cubicBezTo>
                    <a:pt x="26555" y="20266"/>
                    <a:pt x="29507" y="20266"/>
                    <a:pt x="29507" y="19255"/>
                  </a:cubicBezTo>
                  <a:cubicBezTo>
                    <a:pt x="29507" y="19255"/>
                    <a:pt x="25569" y="17228"/>
                    <a:pt x="25569" y="17228"/>
                  </a:cubicBezTo>
                  <a:cubicBezTo>
                    <a:pt x="23603" y="15202"/>
                    <a:pt x="22623" y="14186"/>
                    <a:pt x="21637" y="13175"/>
                  </a:cubicBezTo>
                  <a:cubicBezTo>
                    <a:pt x="20651" y="12159"/>
                    <a:pt x="17705" y="6079"/>
                    <a:pt x="17705" y="10133"/>
                  </a:cubicBezTo>
                  <a:cubicBezTo>
                    <a:pt x="17705" y="12159"/>
                    <a:pt x="18685" y="15202"/>
                    <a:pt x="16719" y="14186"/>
                  </a:cubicBezTo>
                  <a:cubicBezTo>
                    <a:pt x="15733" y="14186"/>
                    <a:pt x="15733" y="13175"/>
                    <a:pt x="14753" y="13175"/>
                  </a:cubicBezTo>
                  <a:cubicBezTo>
                    <a:pt x="13767" y="13175"/>
                    <a:pt x="12787" y="14186"/>
                    <a:pt x="12787" y="14186"/>
                  </a:cubicBezTo>
                  <a:cubicBezTo>
                    <a:pt x="11801" y="13175"/>
                    <a:pt x="10815" y="11149"/>
                    <a:pt x="10815" y="9122"/>
                  </a:cubicBezTo>
                  <a:cubicBezTo>
                    <a:pt x="10815" y="7095"/>
                    <a:pt x="12787" y="6079"/>
                    <a:pt x="13767" y="4053"/>
                  </a:cubicBezTo>
                  <a:cubicBezTo>
                    <a:pt x="13767" y="4053"/>
                    <a:pt x="14753" y="4053"/>
                    <a:pt x="13767" y="3042"/>
                  </a:cubicBezTo>
                  <a:cubicBezTo>
                    <a:pt x="13767" y="3042"/>
                    <a:pt x="11801" y="2026"/>
                    <a:pt x="10815" y="2026"/>
                  </a:cubicBezTo>
                  <a:cubicBezTo>
                    <a:pt x="10815" y="1016"/>
                    <a:pt x="9835" y="0"/>
                    <a:pt x="8849" y="0"/>
                  </a:cubicBezTo>
                  <a:cubicBezTo>
                    <a:pt x="7864" y="1016"/>
                    <a:pt x="8849" y="1016"/>
                    <a:pt x="8849" y="2026"/>
                  </a:cubicBezTo>
                  <a:cubicBezTo>
                    <a:pt x="7864" y="4053"/>
                    <a:pt x="4917" y="6079"/>
                    <a:pt x="3932" y="7095"/>
                  </a:cubicBezTo>
                  <a:cubicBezTo>
                    <a:pt x="1966" y="9122"/>
                    <a:pt x="1966" y="12159"/>
                    <a:pt x="980" y="13175"/>
                  </a:cubicBezTo>
                  <a:cubicBezTo>
                    <a:pt x="980" y="14186"/>
                    <a:pt x="-985" y="17228"/>
                    <a:pt x="980" y="17228"/>
                  </a:cubicBezTo>
                  <a:cubicBezTo>
                    <a:pt x="980" y="18239"/>
                    <a:pt x="980" y="18239"/>
                    <a:pt x="0" y="19255"/>
                  </a:cubicBezTo>
                  <a:cubicBezTo>
                    <a:pt x="1966" y="18239"/>
                    <a:pt x="980" y="21282"/>
                    <a:pt x="980" y="23308"/>
                  </a:cubicBezTo>
                  <a:cubicBezTo>
                    <a:pt x="980" y="24319"/>
                    <a:pt x="980" y="24319"/>
                    <a:pt x="1966" y="25335"/>
                  </a:cubicBezTo>
                  <a:cubicBezTo>
                    <a:pt x="1966" y="26345"/>
                    <a:pt x="2946" y="27362"/>
                    <a:pt x="2946" y="28372"/>
                  </a:cubicBezTo>
                  <a:cubicBezTo>
                    <a:pt x="2946" y="29388"/>
                    <a:pt x="1966" y="29388"/>
                    <a:pt x="2946" y="30399"/>
                  </a:cubicBezTo>
                  <a:cubicBezTo>
                    <a:pt x="2946" y="31415"/>
                    <a:pt x="3932" y="31415"/>
                    <a:pt x="4917" y="33441"/>
                  </a:cubicBezTo>
                  <a:cubicBezTo>
                    <a:pt x="4917" y="33441"/>
                    <a:pt x="3932" y="34452"/>
                    <a:pt x="3932" y="34452"/>
                  </a:cubicBezTo>
                  <a:cubicBezTo>
                    <a:pt x="3932" y="35468"/>
                    <a:pt x="4917" y="36479"/>
                    <a:pt x="4917" y="36479"/>
                  </a:cubicBezTo>
                  <a:cubicBezTo>
                    <a:pt x="5898" y="36479"/>
                    <a:pt x="6883" y="37495"/>
                    <a:pt x="6883" y="38505"/>
                  </a:cubicBezTo>
                  <a:cubicBezTo>
                    <a:pt x="5898" y="39521"/>
                    <a:pt x="6883" y="40537"/>
                    <a:pt x="7864" y="40537"/>
                  </a:cubicBezTo>
                  <a:cubicBezTo>
                    <a:pt x="7864" y="41548"/>
                    <a:pt x="7864" y="41548"/>
                    <a:pt x="6883" y="41548"/>
                  </a:cubicBezTo>
                  <a:cubicBezTo>
                    <a:pt x="6883" y="41548"/>
                    <a:pt x="7864" y="41548"/>
                    <a:pt x="7864" y="41548"/>
                  </a:cubicBezTo>
                  <a:cubicBezTo>
                    <a:pt x="6883" y="42564"/>
                    <a:pt x="6883" y="42564"/>
                    <a:pt x="6883" y="43574"/>
                  </a:cubicBezTo>
                  <a:cubicBezTo>
                    <a:pt x="6883" y="43574"/>
                    <a:pt x="6883" y="43574"/>
                    <a:pt x="6883" y="43574"/>
                  </a:cubicBezTo>
                  <a:cubicBezTo>
                    <a:pt x="5898" y="45601"/>
                    <a:pt x="8849" y="45601"/>
                    <a:pt x="6883" y="47628"/>
                  </a:cubicBezTo>
                  <a:cubicBezTo>
                    <a:pt x="4917" y="48644"/>
                    <a:pt x="3932" y="47628"/>
                    <a:pt x="3932" y="50670"/>
                  </a:cubicBezTo>
                  <a:cubicBezTo>
                    <a:pt x="3932" y="51681"/>
                    <a:pt x="3932" y="52697"/>
                    <a:pt x="4917" y="53708"/>
                  </a:cubicBezTo>
                  <a:cubicBezTo>
                    <a:pt x="4917" y="54724"/>
                    <a:pt x="5898" y="55734"/>
                    <a:pt x="5898" y="56750"/>
                  </a:cubicBezTo>
                  <a:cubicBezTo>
                    <a:pt x="6883" y="56750"/>
                    <a:pt x="7864" y="56750"/>
                    <a:pt x="8849" y="57761"/>
                  </a:cubicBezTo>
                  <a:cubicBezTo>
                    <a:pt x="9835" y="58777"/>
                    <a:pt x="9835" y="59787"/>
                    <a:pt x="8849" y="60803"/>
                  </a:cubicBezTo>
                  <a:cubicBezTo>
                    <a:pt x="7864" y="61814"/>
                    <a:pt x="6883" y="61814"/>
                    <a:pt x="7864" y="62830"/>
                  </a:cubicBezTo>
                  <a:cubicBezTo>
                    <a:pt x="8849" y="63841"/>
                    <a:pt x="10815" y="62830"/>
                    <a:pt x="10815" y="63841"/>
                  </a:cubicBezTo>
                  <a:cubicBezTo>
                    <a:pt x="9835" y="64857"/>
                    <a:pt x="3932" y="65867"/>
                    <a:pt x="5898" y="67894"/>
                  </a:cubicBezTo>
                  <a:cubicBezTo>
                    <a:pt x="5898" y="67894"/>
                    <a:pt x="9835" y="64857"/>
                    <a:pt x="10815" y="64857"/>
                  </a:cubicBezTo>
                  <a:cubicBezTo>
                    <a:pt x="11801" y="64857"/>
                    <a:pt x="14753" y="65867"/>
                    <a:pt x="15733" y="65867"/>
                  </a:cubicBezTo>
                  <a:cubicBezTo>
                    <a:pt x="15733" y="64857"/>
                    <a:pt x="16719" y="64857"/>
                    <a:pt x="17705" y="64857"/>
                  </a:cubicBezTo>
                  <a:cubicBezTo>
                    <a:pt x="20651" y="65867"/>
                    <a:pt x="16719" y="66883"/>
                    <a:pt x="18685" y="66883"/>
                  </a:cubicBezTo>
                  <a:cubicBezTo>
                    <a:pt x="19671" y="66883"/>
                    <a:pt x="19671" y="66883"/>
                    <a:pt x="20651" y="66883"/>
                  </a:cubicBezTo>
                  <a:cubicBezTo>
                    <a:pt x="20651" y="66883"/>
                    <a:pt x="21637" y="66883"/>
                    <a:pt x="22623" y="67894"/>
                  </a:cubicBezTo>
                  <a:cubicBezTo>
                    <a:pt x="22623" y="67894"/>
                    <a:pt x="23603" y="67894"/>
                    <a:pt x="24589" y="67894"/>
                  </a:cubicBezTo>
                  <a:cubicBezTo>
                    <a:pt x="25569" y="67894"/>
                    <a:pt x="25569" y="66883"/>
                    <a:pt x="26555" y="67894"/>
                  </a:cubicBezTo>
                  <a:cubicBezTo>
                    <a:pt x="27541" y="67894"/>
                    <a:pt x="29507" y="68910"/>
                    <a:pt x="30492" y="69920"/>
                  </a:cubicBezTo>
                  <a:cubicBezTo>
                    <a:pt x="30492" y="70937"/>
                    <a:pt x="32458" y="74990"/>
                    <a:pt x="31473" y="76000"/>
                  </a:cubicBezTo>
                  <a:cubicBezTo>
                    <a:pt x="31473" y="77016"/>
                    <a:pt x="30492" y="77016"/>
                    <a:pt x="30492" y="77016"/>
                  </a:cubicBezTo>
                  <a:cubicBezTo>
                    <a:pt x="30492" y="77016"/>
                    <a:pt x="29507" y="79043"/>
                    <a:pt x="29507" y="79043"/>
                  </a:cubicBezTo>
                  <a:cubicBezTo>
                    <a:pt x="29507" y="79043"/>
                    <a:pt x="30492" y="80053"/>
                    <a:pt x="30492" y="80053"/>
                  </a:cubicBezTo>
                  <a:cubicBezTo>
                    <a:pt x="29507" y="82086"/>
                    <a:pt x="28521" y="83096"/>
                    <a:pt x="28521" y="84112"/>
                  </a:cubicBezTo>
                  <a:cubicBezTo>
                    <a:pt x="28521" y="84112"/>
                    <a:pt x="26555" y="85123"/>
                    <a:pt x="26555" y="86139"/>
                  </a:cubicBezTo>
                  <a:cubicBezTo>
                    <a:pt x="26555" y="87149"/>
                    <a:pt x="27541" y="88165"/>
                    <a:pt x="27541" y="88165"/>
                  </a:cubicBezTo>
                  <a:cubicBezTo>
                    <a:pt x="26555" y="90192"/>
                    <a:pt x="22623" y="89176"/>
                    <a:pt x="21637" y="90192"/>
                  </a:cubicBezTo>
                  <a:cubicBezTo>
                    <a:pt x="21637" y="90192"/>
                    <a:pt x="19671" y="92219"/>
                    <a:pt x="19671" y="93229"/>
                  </a:cubicBezTo>
                  <a:cubicBezTo>
                    <a:pt x="18685" y="94245"/>
                    <a:pt x="20651" y="95256"/>
                    <a:pt x="20651" y="96272"/>
                  </a:cubicBezTo>
                  <a:cubicBezTo>
                    <a:pt x="20651" y="97282"/>
                    <a:pt x="20651" y="99309"/>
                    <a:pt x="20651" y="100325"/>
                  </a:cubicBezTo>
                  <a:cubicBezTo>
                    <a:pt x="19671" y="101336"/>
                    <a:pt x="17705" y="101336"/>
                    <a:pt x="17705" y="102352"/>
                  </a:cubicBezTo>
                  <a:cubicBezTo>
                    <a:pt x="17705" y="103362"/>
                    <a:pt x="18685" y="104378"/>
                    <a:pt x="18685" y="105389"/>
                  </a:cubicBezTo>
                  <a:cubicBezTo>
                    <a:pt x="18685" y="105389"/>
                    <a:pt x="19671" y="106405"/>
                    <a:pt x="19671" y="106405"/>
                  </a:cubicBezTo>
                  <a:cubicBezTo>
                    <a:pt x="19671" y="107416"/>
                    <a:pt x="18685" y="108432"/>
                    <a:pt x="18685" y="109442"/>
                  </a:cubicBezTo>
                  <a:cubicBezTo>
                    <a:pt x="18685" y="109442"/>
                    <a:pt x="19671" y="109442"/>
                    <a:pt x="19671" y="110458"/>
                  </a:cubicBezTo>
                  <a:cubicBezTo>
                    <a:pt x="19671" y="110458"/>
                    <a:pt x="20651" y="110458"/>
                    <a:pt x="20651" y="110458"/>
                  </a:cubicBezTo>
                  <a:cubicBezTo>
                    <a:pt x="20651" y="111469"/>
                    <a:pt x="19671" y="111469"/>
                    <a:pt x="20651" y="112485"/>
                  </a:cubicBezTo>
                  <a:cubicBezTo>
                    <a:pt x="21637" y="114511"/>
                    <a:pt x="21637" y="111469"/>
                    <a:pt x="22623" y="110458"/>
                  </a:cubicBezTo>
                  <a:cubicBezTo>
                    <a:pt x="23603" y="110458"/>
                    <a:pt x="26555" y="113495"/>
                    <a:pt x="27541" y="113495"/>
                  </a:cubicBezTo>
                  <a:cubicBezTo>
                    <a:pt x="27541" y="113495"/>
                    <a:pt x="27541" y="114511"/>
                    <a:pt x="28521" y="113495"/>
                  </a:cubicBezTo>
                  <a:cubicBezTo>
                    <a:pt x="28521" y="113495"/>
                    <a:pt x="30492" y="111469"/>
                    <a:pt x="30492" y="111469"/>
                  </a:cubicBezTo>
                  <a:cubicBezTo>
                    <a:pt x="30492" y="110458"/>
                    <a:pt x="30492" y="110458"/>
                    <a:pt x="30492" y="109442"/>
                  </a:cubicBezTo>
                  <a:cubicBezTo>
                    <a:pt x="30492" y="110458"/>
                    <a:pt x="29507" y="108432"/>
                    <a:pt x="29507" y="108432"/>
                  </a:cubicBezTo>
                  <a:cubicBezTo>
                    <a:pt x="29507" y="108432"/>
                    <a:pt x="29507" y="107416"/>
                    <a:pt x="28521" y="106405"/>
                  </a:cubicBezTo>
                  <a:cubicBezTo>
                    <a:pt x="28521" y="106405"/>
                    <a:pt x="27541" y="107416"/>
                    <a:pt x="26555" y="106405"/>
                  </a:cubicBezTo>
                  <a:cubicBezTo>
                    <a:pt x="26555" y="106405"/>
                    <a:pt x="26555" y="105389"/>
                    <a:pt x="26555" y="104378"/>
                  </a:cubicBezTo>
                  <a:cubicBezTo>
                    <a:pt x="26555" y="102352"/>
                    <a:pt x="26555" y="102352"/>
                    <a:pt x="25569" y="101336"/>
                  </a:cubicBezTo>
                  <a:cubicBezTo>
                    <a:pt x="24589" y="99309"/>
                    <a:pt x="24589" y="98299"/>
                    <a:pt x="24589" y="96272"/>
                  </a:cubicBezTo>
                  <a:cubicBezTo>
                    <a:pt x="23603" y="95256"/>
                    <a:pt x="23603" y="96272"/>
                    <a:pt x="23603" y="94245"/>
                  </a:cubicBezTo>
                  <a:cubicBezTo>
                    <a:pt x="23603" y="94245"/>
                    <a:pt x="24589" y="93229"/>
                    <a:pt x="24589" y="93229"/>
                  </a:cubicBezTo>
                  <a:cubicBezTo>
                    <a:pt x="25569" y="92219"/>
                    <a:pt x="25569" y="94245"/>
                    <a:pt x="26555" y="94245"/>
                  </a:cubicBezTo>
                  <a:cubicBezTo>
                    <a:pt x="27541" y="93229"/>
                    <a:pt x="25569" y="91203"/>
                    <a:pt x="27541" y="91203"/>
                  </a:cubicBezTo>
                  <a:cubicBezTo>
                    <a:pt x="27541" y="91203"/>
                    <a:pt x="27541" y="92219"/>
                    <a:pt x="27541" y="92219"/>
                  </a:cubicBezTo>
                  <a:cubicBezTo>
                    <a:pt x="28521" y="93229"/>
                    <a:pt x="28521" y="92219"/>
                    <a:pt x="28521" y="91203"/>
                  </a:cubicBezTo>
                  <a:cubicBezTo>
                    <a:pt x="30492" y="90192"/>
                    <a:pt x="29507" y="90192"/>
                    <a:pt x="29507" y="92219"/>
                  </a:cubicBezTo>
                  <a:cubicBezTo>
                    <a:pt x="29507" y="92219"/>
                    <a:pt x="30492" y="92219"/>
                    <a:pt x="30492" y="92219"/>
                  </a:cubicBezTo>
                  <a:cubicBezTo>
                    <a:pt x="30492" y="93229"/>
                    <a:pt x="30492" y="94245"/>
                    <a:pt x="30492" y="94245"/>
                  </a:cubicBezTo>
                  <a:cubicBezTo>
                    <a:pt x="29507" y="95256"/>
                    <a:pt x="28521" y="96272"/>
                    <a:pt x="28521" y="96272"/>
                  </a:cubicBezTo>
                  <a:cubicBezTo>
                    <a:pt x="29507" y="98299"/>
                    <a:pt x="30492" y="95256"/>
                    <a:pt x="30492" y="95256"/>
                  </a:cubicBezTo>
                  <a:cubicBezTo>
                    <a:pt x="32458" y="95256"/>
                    <a:pt x="30492" y="96272"/>
                    <a:pt x="31473" y="97282"/>
                  </a:cubicBezTo>
                  <a:cubicBezTo>
                    <a:pt x="31473" y="97282"/>
                    <a:pt x="32458" y="96272"/>
                    <a:pt x="32458" y="96272"/>
                  </a:cubicBezTo>
                  <a:cubicBezTo>
                    <a:pt x="32458" y="97282"/>
                    <a:pt x="32458" y="97282"/>
                    <a:pt x="32458" y="97282"/>
                  </a:cubicBezTo>
                  <a:cubicBezTo>
                    <a:pt x="33439" y="97282"/>
                    <a:pt x="33439" y="97282"/>
                    <a:pt x="33439" y="97282"/>
                  </a:cubicBezTo>
                  <a:cubicBezTo>
                    <a:pt x="34424" y="97282"/>
                    <a:pt x="35410" y="97282"/>
                    <a:pt x="35410" y="96272"/>
                  </a:cubicBezTo>
                  <a:cubicBezTo>
                    <a:pt x="35410" y="96272"/>
                    <a:pt x="34424" y="94245"/>
                    <a:pt x="35410" y="93229"/>
                  </a:cubicBezTo>
                  <a:cubicBezTo>
                    <a:pt x="36390" y="93229"/>
                    <a:pt x="35410" y="95256"/>
                    <a:pt x="35410" y="95256"/>
                  </a:cubicBezTo>
                  <a:cubicBezTo>
                    <a:pt x="36390" y="96272"/>
                    <a:pt x="37376" y="95256"/>
                    <a:pt x="38356" y="95256"/>
                  </a:cubicBezTo>
                  <a:cubicBezTo>
                    <a:pt x="38356" y="96272"/>
                    <a:pt x="35410" y="98299"/>
                    <a:pt x="36390" y="99309"/>
                  </a:cubicBezTo>
                  <a:cubicBezTo>
                    <a:pt x="37376" y="100325"/>
                    <a:pt x="37376" y="98299"/>
                    <a:pt x="37376" y="98299"/>
                  </a:cubicBezTo>
                  <a:cubicBezTo>
                    <a:pt x="37376" y="98299"/>
                    <a:pt x="38356" y="98299"/>
                    <a:pt x="38356" y="98299"/>
                  </a:cubicBezTo>
                  <a:cubicBezTo>
                    <a:pt x="38356" y="98299"/>
                    <a:pt x="39342" y="97282"/>
                    <a:pt x="39342" y="97282"/>
                  </a:cubicBezTo>
                  <a:cubicBezTo>
                    <a:pt x="40328" y="97282"/>
                    <a:pt x="41308" y="97282"/>
                    <a:pt x="42294" y="97282"/>
                  </a:cubicBezTo>
                  <a:cubicBezTo>
                    <a:pt x="41308" y="97282"/>
                    <a:pt x="44260" y="97282"/>
                    <a:pt x="44260" y="98299"/>
                  </a:cubicBezTo>
                  <a:cubicBezTo>
                    <a:pt x="45246" y="97282"/>
                    <a:pt x="44260" y="97282"/>
                    <a:pt x="44260" y="96272"/>
                  </a:cubicBezTo>
                  <a:cubicBezTo>
                    <a:pt x="44260" y="96272"/>
                    <a:pt x="44260" y="96272"/>
                    <a:pt x="44260" y="96272"/>
                  </a:cubicBezTo>
                  <a:cubicBezTo>
                    <a:pt x="44260" y="96272"/>
                    <a:pt x="45246" y="96272"/>
                    <a:pt x="45246" y="95256"/>
                  </a:cubicBezTo>
                  <a:cubicBezTo>
                    <a:pt x="45246" y="95256"/>
                    <a:pt x="47212" y="94245"/>
                    <a:pt x="47212" y="94245"/>
                  </a:cubicBezTo>
                  <a:cubicBezTo>
                    <a:pt x="48192" y="94245"/>
                    <a:pt x="49178" y="93229"/>
                    <a:pt x="49178" y="93229"/>
                  </a:cubicBezTo>
                  <a:cubicBezTo>
                    <a:pt x="50164" y="93229"/>
                    <a:pt x="50164" y="93229"/>
                    <a:pt x="50164" y="93229"/>
                  </a:cubicBezTo>
                  <a:cubicBezTo>
                    <a:pt x="52130" y="93229"/>
                    <a:pt x="52130" y="94245"/>
                    <a:pt x="53116" y="95256"/>
                  </a:cubicBezTo>
                  <a:cubicBezTo>
                    <a:pt x="53116" y="96272"/>
                    <a:pt x="54096" y="96272"/>
                    <a:pt x="53116" y="97282"/>
                  </a:cubicBezTo>
                  <a:cubicBezTo>
                    <a:pt x="53116" y="98299"/>
                    <a:pt x="51144" y="98299"/>
                    <a:pt x="51144" y="99309"/>
                  </a:cubicBezTo>
                  <a:cubicBezTo>
                    <a:pt x="51144" y="100325"/>
                    <a:pt x="54096" y="100325"/>
                    <a:pt x="53116" y="99309"/>
                  </a:cubicBezTo>
                  <a:cubicBezTo>
                    <a:pt x="54096" y="99309"/>
                    <a:pt x="55082" y="100325"/>
                    <a:pt x="55082" y="99309"/>
                  </a:cubicBezTo>
                  <a:cubicBezTo>
                    <a:pt x="55082" y="99309"/>
                    <a:pt x="54096" y="98299"/>
                    <a:pt x="54096" y="98299"/>
                  </a:cubicBezTo>
                  <a:cubicBezTo>
                    <a:pt x="55082" y="99309"/>
                    <a:pt x="56062" y="97282"/>
                    <a:pt x="56062" y="97282"/>
                  </a:cubicBezTo>
                  <a:cubicBezTo>
                    <a:pt x="57048" y="97282"/>
                    <a:pt x="57048" y="100325"/>
                    <a:pt x="58033" y="98299"/>
                  </a:cubicBezTo>
                  <a:cubicBezTo>
                    <a:pt x="59014" y="98299"/>
                    <a:pt x="57048" y="98299"/>
                    <a:pt x="58033" y="97282"/>
                  </a:cubicBezTo>
                  <a:cubicBezTo>
                    <a:pt x="57048" y="98299"/>
                    <a:pt x="60000" y="96272"/>
                    <a:pt x="59014" y="97282"/>
                  </a:cubicBezTo>
                  <a:cubicBezTo>
                    <a:pt x="60980" y="96272"/>
                    <a:pt x="60980" y="96272"/>
                    <a:pt x="60000" y="98299"/>
                  </a:cubicBezTo>
                  <a:cubicBezTo>
                    <a:pt x="60000" y="98299"/>
                    <a:pt x="59014" y="100325"/>
                    <a:pt x="59014" y="100325"/>
                  </a:cubicBezTo>
                  <a:cubicBezTo>
                    <a:pt x="59014" y="101336"/>
                    <a:pt x="61966" y="101336"/>
                    <a:pt x="61966" y="101336"/>
                  </a:cubicBezTo>
                  <a:cubicBezTo>
                    <a:pt x="62951" y="101336"/>
                    <a:pt x="64917" y="102352"/>
                    <a:pt x="65898" y="101336"/>
                  </a:cubicBezTo>
                  <a:cubicBezTo>
                    <a:pt x="65898" y="100325"/>
                    <a:pt x="65898" y="99309"/>
                    <a:pt x="66883" y="98299"/>
                  </a:cubicBezTo>
                  <a:cubicBezTo>
                    <a:pt x="66883" y="97282"/>
                    <a:pt x="65898" y="97282"/>
                    <a:pt x="66883" y="97282"/>
                  </a:cubicBezTo>
                  <a:cubicBezTo>
                    <a:pt x="67869" y="97282"/>
                    <a:pt x="67869" y="97282"/>
                    <a:pt x="68849" y="97282"/>
                  </a:cubicBezTo>
                  <a:cubicBezTo>
                    <a:pt x="68849" y="97282"/>
                    <a:pt x="67869" y="98299"/>
                    <a:pt x="69835" y="98299"/>
                  </a:cubicBezTo>
                  <a:cubicBezTo>
                    <a:pt x="70821" y="98299"/>
                    <a:pt x="69835" y="97282"/>
                    <a:pt x="69835" y="97282"/>
                  </a:cubicBezTo>
                  <a:cubicBezTo>
                    <a:pt x="71801" y="96272"/>
                    <a:pt x="70821" y="97282"/>
                    <a:pt x="71801" y="98299"/>
                  </a:cubicBezTo>
                  <a:cubicBezTo>
                    <a:pt x="72787" y="98299"/>
                    <a:pt x="72787" y="98299"/>
                    <a:pt x="73767" y="99309"/>
                  </a:cubicBezTo>
                  <a:cubicBezTo>
                    <a:pt x="73767" y="99309"/>
                    <a:pt x="73767" y="99309"/>
                    <a:pt x="74753" y="100325"/>
                  </a:cubicBezTo>
                  <a:cubicBezTo>
                    <a:pt x="74753" y="100325"/>
                    <a:pt x="75739" y="99309"/>
                    <a:pt x="75739" y="99309"/>
                  </a:cubicBezTo>
                  <a:cubicBezTo>
                    <a:pt x="76719" y="100325"/>
                    <a:pt x="75739" y="100325"/>
                    <a:pt x="76719" y="101336"/>
                  </a:cubicBezTo>
                  <a:cubicBezTo>
                    <a:pt x="77705" y="102352"/>
                    <a:pt x="78685" y="103362"/>
                    <a:pt x="80657" y="103362"/>
                  </a:cubicBezTo>
                  <a:cubicBezTo>
                    <a:pt x="81637" y="103362"/>
                    <a:pt x="81637" y="103362"/>
                    <a:pt x="81637" y="103362"/>
                  </a:cubicBezTo>
                  <a:cubicBezTo>
                    <a:pt x="82623" y="103362"/>
                    <a:pt x="81637" y="104378"/>
                    <a:pt x="81637" y="104378"/>
                  </a:cubicBezTo>
                  <a:cubicBezTo>
                    <a:pt x="82623" y="104378"/>
                    <a:pt x="82623" y="105389"/>
                    <a:pt x="82623" y="104378"/>
                  </a:cubicBezTo>
                  <a:cubicBezTo>
                    <a:pt x="82623" y="105389"/>
                    <a:pt x="84589" y="105389"/>
                    <a:pt x="83603" y="107416"/>
                  </a:cubicBezTo>
                  <a:cubicBezTo>
                    <a:pt x="84589" y="107416"/>
                    <a:pt x="84589" y="106405"/>
                    <a:pt x="85575" y="106405"/>
                  </a:cubicBezTo>
                  <a:cubicBezTo>
                    <a:pt x="86555" y="106405"/>
                    <a:pt x="84589" y="105389"/>
                    <a:pt x="86555" y="105389"/>
                  </a:cubicBezTo>
                  <a:cubicBezTo>
                    <a:pt x="87541" y="105389"/>
                    <a:pt x="88521" y="105389"/>
                    <a:pt x="89507" y="105389"/>
                  </a:cubicBezTo>
                  <a:cubicBezTo>
                    <a:pt x="90492" y="105389"/>
                    <a:pt x="89507" y="105389"/>
                    <a:pt x="90492" y="106405"/>
                  </a:cubicBezTo>
                  <a:cubicBezTo>
                    <a:pt x="90492" y="106405"/>
                    <a:pt x="91473" y="106405"/>
                    <a:pt x="91473" y="107416"/>
                  </a:cubicBezTo>
                  <a:cubicBezTo>
                    <a:pt x="91473" y="108432"/>
                    <a:pt x="90492" y="107416"/>
                    <a:pt x="90492" y="108432"/>
                  </a:cubicBezTo>
                  <a:cubicBezTo>
                    <a:pt x="90492" y="108432"/>
                    <a:pt x="90492" y="108432"/>
                    <a:pt x="90492" y="109442"/>
                  </a:cubicBezTo>
                  <a:cubicBezTo>
                    <a:pt x="90492" y="110458"/>
                    <a:pt x="90492" y="110458"/>
                    <a:pt x="90492" y="111469"/>
                  </a:cubicBezTo>
                  <a:cubicBezTo>
                    <a:pt x="90492" y="112485"/>
                    <a:pt x="90492" y="113495"/>
                    <a:pt x="90492" y="114511"/>
                  </a:cubicBezTo>
                  <a:cubicBezTo>
                    <a:pt x="90492" y="114511"/>
                    <a:pt x="89507" y="114511"/>
                    <a:pt x="89507" y="115522"/>
                  </a:cubicBezTo>
                  <a:cubicBezTo>
                    <a:pt x="89507" y="115522"/>
                    <a:pt x="90492" y="117549"/>
                    <a:pt x="91473" y="118565"/>
                  </a:cubicBezTo>
                  <a:cubicBezTo>
                    <a:pt x="92458" y="119575"/>
                    <a:pt x="94424" y="120591"/>
                    <a:pt x="96390" y="119575"/>
                  </a:cubicBezTo>
                  <a:cubicBezTo>
                    <a:pt x="97376" y="119575"/>
                    <a:pt x="98362" y="118565"/>
                    <a:pt x="98362" y="117549"/>
                  </a:cubicBezTo>
                  <a:cubicBezTo>
                    <a:pt x="99342" y="116538"/>
                    <a:pt x="100328" y="114511"/>
                    <a:pt x="101308" y="113495"/>
                  </a:cubicBezTo>
                  <a:cubicBezTo>
                    <a:pt x="101308" y="113495"/>
                    <a:pt x="101308" y="112485"/>
                    <a:pt x="101308" y="111469"/>
                  </a:cubicBezTo>
                  <a:cubicBezTo>
                    <a:pt x="101308" y="111469"/>
                    <a:pt x="101308" y="110458"/>
                    <a:pt x="101308" y="110458"/>
                  </a:cubicBezTo>
                  <a:cubicBezTo>
                    <a:pt x="101308" y="109442"/>
                    <a:pt x="100328" y="109442"/>
                    <a:pt x="101308" y="109442"/>
                  </a:cubicBezTo>
                  <a:cubicBezTo>
                    <a:pt x="101308" y="108432"/>
                    <a:pt x="102294" y="109442"/>
                    <a:pt x="102294" y="108432"/>
                  </a:cubicBezTo>
                  <a:cubicBezTo>
                    <a:pt x="103280" y="108432"/>
                    <a:pt x="102294" y="108432"/>
                    <a:pt x="103280" y="107416"/>
                  </a:cubicBezTo>
                  <a:cubicBezTo>
                    <a:pt x="103280" y="107416"/>
                    <a:pt x="103280" y="106405"/>
                    <a:pt x="103280" y="105389"/>
                  </a:cubicBezTo>
                  <a:cubicBezTo>
                    <a:pt x="102294" y="104378"/>
                    <a:pt x="103280" y="105389"/>
                    <a:pt x="102294" y="104378"/>
                  </a:cubicBezTo>
                  <a:cubicBezTo>
                    <a:pt x="101308" y="103362"/>
                    <a:pt x="100328" y="103362"/>
                    <a:pt x="100328" y="101336"/>
                  </a:cubicBezTo>
                  <a:cubicBezTo>
                    <a:pt x="100328" y="100325"/>
                    <a:pt x="99342" y="98299"/>
                    <a:pt x="100328" y="97282"/>
                  </a:cubicBezTo>
                  <a:cubicBezTo>
                    <a:pt x="101308" y="94245"/>
                    <a:pt x="106226" y="92219"/>
                    <a:pt x="108198" y="91203"/>
                  </a:cubicBezTo>
                  <a:cubicBezTo>
                    <a:pt x="110164" y="90192"/>
                    <a:pt x="112130" y="86139"/>
                    <a:pt x="114096" y="87149"/>
                  </a:cubicBezTo>
                  <a:cubicBezTo>
                    <a:pt x="114096" y="87149"/>
                    <a:pt x="114096" y="90192"/>
                    <a:pt x="115082" y="88165"/>
                  </a:cubicBezTo>
                  <a:cubicBezTo>
                    <a:pt x="117048" y="87149"/>
                    <a:pt x="115082" y="86139"/>
                    <a:pt x="117048" y="87149"/>
                  </a:cubicBezTo>
                  <a:cubicBezTo>
                    <a:pt x="118033" y="87149"/>
                    <a:pt x="120000" y="88165"/>
                    <a:pt x="120000" y="86139"/>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14" name="Shape 2714"/>
            <p:cNvSpPr/>
            <p:nvPr/>
          </p:nvSpPr>
          <p:spPr>
            <a:xfrm>
              <a:off x="6442805" y="4061042"/>
              <a:ext cx="327194" cy="482380"/>
            </a:xfrm>
            <a:custGeom>
              <a:avLst/>
              <a:gdLst/>
              <a:ahLst/>
              <a:cxnLst/>
              <a:rect l="0" t="0" r="0" b="0"/>
              <a:pathLst>
                <a:path w="120000" h="120000" extrusionOk="0">
                  <a:moveTo>
                    <a:pt x="120000" y="47144"/>
                  </a:moveTo>
                  <a:cubicBezTo>
                    <a:pt x="120000" y="42855"/>
                    <a:pt x="120000" y="30000"/>
                    <a:pt x="120000" y="30000"/>
                  </a:cubicBezTo>
                  <a:cubicBezTo>
                    <a:pt x="120000" y="25716"/>
                    <a:pt x="113683" y="25716"/>
                    <a:pt x="113683" y="21427"/>
                  </a:cubicBezTo>
                  <a:cubicBezTo>
                    <a:pt x="113683" y="21427"/>
                    <a:pt x="107366" y="21427"/>
                    <a:pt x="107366" y="21427"/>
                  </a:cubicBezTo>
                  <a:cubicBezTo>
                    <a:pt x="107366" y="21427"/>
                    <a:pt x="113683" y="17144"/>
                    <a:pt x="113683" y="12855"/>
                  </a:cubicBezTo>
                  <a:cubicBezTo>
                    <a:pt x="113683" y="8572"/>
                    <a:pt x="107366" y="0"/>
                    <a:pt x="101050" y="0"/>
                  </a:cubicBezTo>
                  <a:cubicBezTo>
                    <a:pt x="88422" y="4283"/>
                    <a:pt x="101050" y="17144"/>
                    <a:pt x="82105" y="12855"/>
                  </a:cubicBezTo>
                  <a:cubicBezTo>
                    <a:pt x="82105" y="12855"/>
                    <a:pt x="82105" y="17144"/>
                    <a:pt x="82105" y="17144"/>
                  </a:cubicBezTo>
                  <a:cubicBezTo>
                    <a:pt x="75788" y="12855"/>
                    <a:pt x="75788" y="17144"/>
                    <a:pt x="75788" y="21427"/>
                  </a:cubicBezTo>
                  <a:cubicBezTo>
                    <a:pt x="75788" y="21427"/>
                    <a:pt x="75788" y="30000"/>
                    <a:pt x="69472" y="30000"/>
                  </a:cubicBezTo>
                  <a:cubicBezTo>
                    <a:pt x="69472" y="30000"/>
                    <a:pt x="69472" y="25716"/>
                    <a:pt x="63155" y="25716"/>
                  </a:cubicBezTo>
                  <a:cubicBezTo>
                    <a:pt x="50527" y="21427"/>
                    <a:pt x="63155" y="30000"/>
                    <a:pt x="56844" y="30000"/>
                  </a:cubicBezTo>
                  <a:cubicBezTo>
                    <a:pt x="50527" y="30000"/>
                    <a:pt x="50527" y="30000"/>
                    <a:pt x="44211" y="25716"/>
                  </a:cubicBezTo>
                  <a:cubicBezTo>
                    <a:pt x="44211" y="34283"/>
                    <a:pt x="44211" y="34283"/>
                    <a:pt x="31577" y="34283"/>
                  </a:cubicBezTo>
                  <a:cubicBezTo>
                    <a:pt x="25261" y="34283"/>
                    <a:pt x="25261" y="34283"/>
                    <a:pt x="18950" y="34283"/>
                  </a:cubicBezTo>
                  <a:cubicBezTo>
                    <a:pt x="18950" y="34283"/>
                    <a:pt x="12633" y="42855"/>
                    <a:pt x="12633" y="42855"/>
                  </a:cubicBezTo>
                  <a:cubicBezTo>
                    <a:pt x="12633" y="47144"/>
                    <a:pt x="6316" y="47144"/>
                    <a:pt x="6316" y="51427"/>
                  </a:cubicBezTo>
                  <a:cubicBezTo>
                    <a:pt x="6316" y="55716"/>
                    <a:pt x="6316" y="55716"/>
                    <a:pt x="6316" y="60000"/>
                  </a:cubicBezTo>
                  <a:cubicBezTo>
                    <a:pt x="0" y="60000"/>
                    <a:pt x="0" y="60000"/>
                    <a:pt x="0" y="60000"/>
                  </a:cubicBezTo>
                  <a:cubicBezTo>
                    <a:pt x="0" y="64283"/>
                    <a:pt x="0" y="64283"/>
                    <a:pt x="0" y="64283"/>
                  </a:cubicBezTo>
                  <a:cubicBezTo>
                    <a:pt x="0" y="64283"/>
                    <a:pt x="0" y="68572"/>
                    <a:pt x="0" y="68572"/>
                  </a:cubicBezTo>
                  <a:cubicBezTo>
                    <a:pt x="0" y="72855"/>
                    <a:pt x="6316" y="77144"/>
                    <a:pt x="6316" y="81427"/>
                  </a:cubicBezTo>
                  <a:cubicBezTo>
                    <a:pt x="6316" y="85716"/>
                    <a:pt x="12633" y="90000"/>
                    <a:pt x="12633" y="94283"/>
                  </a:cubicBezTo>
                  <a:cubicBezTo>
                    <a:pt x="12633" y="98572"/>
                    <a:pt x="12633" y="111427"/>
                    <a:pt x="18950" y="111427"/>
                  </a:cubicBezTo>
                  <a:cubicBezTo>
                    <a:pt x="18950" y="111427"/>
                    <a:pt x="18950" y="90000"/>
                    <a:pt x="25261" y="102855"/>
                  </a:cubicBezTo>
                  <a:cubicBezTo>
                    <a:pt x="25261" y="102855"/>
                    <a:pt x="25261" y="98572"/>
                    <a:pt x="25261" y="98572"/>
                  </a:cubicBezTo>
                  <a:cubicBezTo>
                    <a:pt x="31577" y="107144"/>
                    <a:pt x="31577" y="115716"/>
                    <a:pt x="44211" y="120000"/>
                  </a:cubicBezTo>
                  <a:cubicBezTo>
                    <a:pt x="50527" y="115716"/>
                    <a:pt x="56844" y="120000"/>
                    <a:pt x="63155" y="111427"/>
                  </a:cubicBezTo>
                  <a:cubicBezTo>
                    <a:pt x="63155" y="102855"/>
                    <a:pt x="56844" y="94283"/>
                    <a:pt x="69472" y="85716"/>
                  </a:cubicBezTo>
                  <a:cubicBezTo>
                    <a:pt x="75788" y="81427"/>
                    <a:pt x="75788" y="85716"/>
                    <a:pt x="82105" y="77144"/>
                  </a:cubicBezTo>
                  <a:cubicBezTo>
                    <a:pt x="82105" y="72855"/>
                    <a:pt x="69472" y="64283"/>
                    <a:pt x="82105" y="64283"/>
                  </a:cubicBezTo>
                  <a:cubicBezTo>
                    <a:pt x="82105" y="64283"/>
                    <a:pt x="82105" y="68572"/>
                    <a:pt x="88422" y="68572"/>
                  </a:cubicBezTo>
                  <a:cubicBezTo>
                    <a:pt x="101050" y="64283"/>
                    <a:pt x="101050" y="55716"/>
                    <a:pt x="107366" y="68572"/>
                  </a:cubicBezTo>
                  <a:cubicBezTo>
                    <a:pt x="107366" y="64283"/>
                    <a:pt x="107366" y="64283"/>
                    <a:pt x="113683" y="64283"/>
                  </a:cubicBezTo>
                  <a:cubicBezTo>
                    <a:pt x="113683" y="55716"/>
                    <a:pt x="120000" y="55716"/>
                    <a:pt x="120000" y="471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15" name="Shape 2715"/>
            <p:cNvSpPr/>
            <p:nvPr/>
          </p:nvSpPr>
          <p:spPr>
            <a:xfrm>
              <a:off x="2553198" y="5456930"/>
              <a:ext cx="1269038" cy="1187864"/>
            </a:xfrm>
            <a:custGeom>
              <a:avLst/>
              <a:gdLst/>
              <a:ahLst/>
              <a:cxnLst/>
              <a:rect l="0" t="0" r="0" b="0"/>
              <a:pathLst>
                <a:path w="120000" h="120000" extrusionOk="0">
                  <a:moveTo>
                    <a:pt x="120000" y="60872"/>
                  </a:moveTo>
                  <a:cubicBezTo>
                    <a:pt x="120000" y="60872"/>
                    <a:pt x="118361" y="60872"/>
                    <a:pt x="118361" y="59127"/>
                  </a:cubicBezTo>
                  <a:cubicBezTo>
                    <a:pt x="115085" y="62611"/>
                    <a:pt x="111814" y="62611"/>
                    <a:pt x="108538" y="62611"/>
                  </a:cubicBezTo>
                  <a:cubicBezTo>
                    <a:pt x="106900" y="62611"/>
                    <a:pt x="103624" y="60872"/>
                    <a:pt x="101985" y="60872"/>
                  </a:cubicBezTo>
                  <a:cubicBezTo>
                    <a:pt x="98709" y="62611"/>
                    <a:pt x="98709" y="64350"/>
                    <a:pt x="98709" y="60872"/>
                  </a:cubicBezTo>
                  <a:cubicBezTo>
                    <a:pt x="97077" y="57388"/>
                    <a:pt x="97077" y="55650"/>
                    <a:pt x="97077" y="53911"/>
                  </a:cubicBezTo>
                  <a:cubicBezTo>
                    <a:pt x="97077" y="52172"/>
                    <a:pt x="97077" y="52172"/>
                    <a:pt x="97077" y="52172"/>
                  </a:cubicBezTo>
                  <a:cubicBezTo>
                    <a:pt x="97077" y="53911"/>
                    <a:pt x="93800" y="52172"/>
                    <a:pt x="93800" y="52172"/>
                  </a:cubicBezTo>
                  <a:cubicBezTo>
                    <a:pt x="95438" y="52172"/>
                    <a:pt x="93800" y="50433"/>
                    <a:pt x="93800" y="50433"/>
                  </a:cubicBezTo>
                  <a:cubicBezTo>
                    <a:pt x="93800" y="50433"/>
                    <a:pt x="92162" y="52172"/>
                    <a:pt x="92162" y="52172"/>
                  </a:cubicBezTo>
                  <a:cubicBezTo>
                    <a:pt x="90524" y="50433"/>
                    <a:pt x="92162" y="50433"/>
                    <a:pt x="92162" y="50433"/>
                  </a:cubicBezTo>
                  <a:cubicBezTo>
                    <a:pt x="92162" y="48694"/>
                    <a:pt x="92162" y="46955"/>
                    <a:pt x="90524" y="46955"/>
                  </a:cubicBezTo>
                  <a:cubicBezTo>
                    <a:pt x="90524" y="43477"/>
                    <a:pt x="88886" y="41738"/>
                    <a:pt x="87248" y="40000"/>
                  </a:cubicBezTo>
                  <a:cubicBezTo>
                    <a:pt x="85610" y="38261"/>
                    <a:pt x="82333" y="40000"/>
                    <a:pt x="82333" y="38261"/>
                  </a:cubicBezTo>
                  <a:cubicBezTo>
                    <a:pt x="82333" y="38261"/>
                    <a:pt x="82333" y="38261"/>
                    <a:pt x="80701" y="38261"/>
                  </a:cubicBezTo>
                  <a:cubicBezTo>
                    <a:pt x="80701" y="38261"/>
                    <a:pt x="80701" y="36522"/>
                    <a:pt x="80701" y="36522"/>
                  </a:cubicBezTo>
                  <a:cubicBezTo>
                    <a:pt x="79063" y="34783"/>
                    <a:pt x="79063" y="36522"/>
                    <a:pt x="77424" y="36522"/>
                  </a:cubicBezTo>
                  <a:cubicBezTo>
                    <a:pt x="74148" y="36522"/>
                    <a:pt x="72510" y="34783"/>
                    <a:pt x="69234" y="31305"/>
                  </a:cubicBezTo>
                  <a:cubicBezTo>
                    <a:pt x="70872" y="31305"/>
                    <a:pt x="70872" y="29566"/>
                    <a:pt x="70872" y="27827"/>
                  </a:cubicBezTo>
                  <a:cubicBezTo>
                    <a:pt x="70872" y="26088"/>
                    <a:pt x="69234" y="26088"/>
                    <a:pt x="69234" y="26088"/>
                  </a:cubicBezTo>
                  <a:cubicBezTo>
                    <a:pt x="69234" y="24350"/>
                    <a:pt x="67596" y="26088"/>
                    <a:pt x="69234" y="24350"/>
                  </a:cubicBezTo>
                  <a:cubicBezTo>
                    <a:pt x="69234" y="22611"/>
                    <a:pt x="69234" y="22611"/>
                    <a:pt x="70872" y="22611"/>
                  </a:cubicBezTo>
                  <a:cubicBezTo>
                    <a:pt x="70872" y="22611"/>
                    <a:pt x="69234" y="20872"/>
                    <a:pt x="70872" y="20872"/>
                  </a:cubicBezTo>
                  <a:cubicBezTo>
                    <a:pt x="70872" y="20872"/>
                    <a:pt x="70872" y="19127"/>
                    <a:pt x="70872" y="17388"/>
                  </a:cubicBezTo>
                  <a:cubicBezTo>
                    <a:pt x="70872" y="13911"/>
                    <a:pt x="67596" y="8694"/>
                    <a:pt x="64325" y="10433"/>
                  </a:cubicBezTo>
                  <a:cubicBezTo>
                    <a:pt x="62687" y="10433"/>
                    <a:pt x="61049" y="12172"/>
                    <a:pt x="61049" y="12172"/>
                  </a:cubicBezTo>
                  <a:cubicBezTo>
                    <a:pt x="61049" y="12172"/>
                    <a:pt x="59410" y="10433"/>
                    <a:pt x="59410" y="10433"/>
                  </a:cubicBezTo>
                  <a:cubicBezTo>
                    <a:pt x="56134" y="10433"/>
                    <a:pt x="54496" y="8694"/>
                    <a:pt x="51225" y="8694"/>
                  </a:cubicBezTo>
                  <a:cubicBezTo>
                    <a:pt x="47949" y="6955"/>
                    <a:pt x="47949" y="10433"/>
                    <a:pt x="44673" y="10433"/>
                  </a:cubicBezTo>
                  <a:cubicBezTo>
                    <a:pt x="43035" y="10433"/>
                    <a:pt x="43035" y="6955"/>
                    <a:pt x="41396" y="5216"/>
                  </a:cubicBezTo>
                  <a:cubicBezTo>
                    <a:pt x="39758" y="3477"/>
                    <a:pt x="34849" y="1738"/>
                    <a:pt x="33211" y="1738"/>
                  </a:cubicBezTo>
                  <a:cubicBezTo>
                    <a:pt x="31573" y="1738"/>
                    <a:pt x="31573" y="3477"/>
                    <a:pt x="31573" y="3477"/>
                  </a:cubicBezTo>
                  <a:cubicBezTo>
                    <a:pt x="29935" y="1738"/>
                    <a:pt x="29935" y="1738"/>
                    <a:pt x="28297" y="0"/>
                  </a:cubicBezTo>
                  <a:cubicBezTo>
                    <a:pt x="26659" y="1738"/>
                    <a:pt x="29935" y="3477"/>
                    <a:pt x="29935" y="5216"/>
                  </a:cubicBezTo>
                  <a:cubicBezTo>
                    <a:pt x="29935" y="6955"/>
                    <a:pt x="28297" y="5216"/>
                    <a:pt x="28297" y="6955"/>
                  </a:cubicBezTo>
                  <a:cubicBezTo>
                    <a:pt x="28297" y="8694"/>
                    <a:pt x="26659" y="8694"/>
                    <a:pt x="26659" y="10433"/>
                  </a:cubicBezTo>
                  <a:cubicBezTo>
                    <a:pt x="26659" y="10433"/>
                    <a:pt x="28297" y="12172"/>
                    <a:pt x="26659" y="12172"/>
                  </a:cubicBezTo>
                  <a:cubicBezTo>
                    <a:pt x="26659" y="13911"/>
                    <a:pt x="25021" y="12172"/>
                    <a:pt x="25021" y="13911"/>
                  </a:cubicBezTo>
                  <a:cubicBezTo>
                    <a:pt x="23382" y="15650"/>
                    <a:pt x="25021" y="19127"/>
                    <a:pt x="23382" y="19127"/>
                  </a:cubicBezTo>
                  <a:cubicBezTo>
                    <a:pt x="21744" y="20872"/>
                    <a:pt x="18474" y="17388"/>
                    <a:pt x="18474" y="17388"/>
                  </a:cubicBezTo>
                  <a:cubicBezTo>
                    <a:pt x="15197" y="17388"/>
                    <a:pt x="15197" y="19127"/>
                    <a:pt x="15197" y="19127"/>
                  </a:cubicBezTo>
                  <a:cubicBezTo>
                    <a:pt x="15197" y="20872"/>
                    <a:pt x="15197" y="22611"/>
                    <a:pt x="15197" y="22611"/>
                  </a:cubicBezTo>
                  <a:cubicBezTo>
                    <a:pt x="15197" y="24350"/>
                    <a:pt x="13559" y="24350"/>
                    <a:pt x="13559" y="24350"/>
                  </a:cubicBezTo>
                  <a:cubicBezTo>
                    <a:pt x="11921" y="27827"/>
                    <a:pt x="16835" y="29566"/>
                    <a:pt x="16835" y="31305"/>
                  </a:cubicBezTo>
                  <a:cubicBezTo>
                    <a:pt x="16835" y="31305"/>
                    <a:pt x="13559" y="34783"/>
                    <a:pt x="13559" y="34783"/>
                  </a:cubicBezTo>
                  <a:cubicBezTo>
                    <a:pt x="13559" y="34783"/>
                    <a:pt x="13559" y="36522"/>
                    <a:pt x="13559" y="36522"/>
                  </a:cubicBezTo>
                  <a:cubicBezTo>
                    <a:pt x="13559" y="36522"/>
                    <a:pt x="11921" y="34783"/>
                    <a:pt x="11921" y="36522"/>
                  </a:cubicBezTo>
                  <a:cubicBezTo>
                    <a:pt x="11921" y="36522"/>
                    <a:pt x="11921" y="38261"/>
                    <a:pt x="11921" y="38261"/>
                  </a:cubicBezTo>
                  <a:cubicBezTo>
                    <a:pt x="10283" y="40000"/>
                    <a:pt x="8645" y="40000"/>
                    <a:pt x="8645" y="40000"/>
                  </a:cubicBezTo>
                  <a:cubicBezTo>
                    <a:pt x="8645" y="41738"/>
                    <a:pt x="5374" y="45216"/>
                    <a:pt x="5374" y="45216"/>
                  </a:cubicBezTo>
                  <a:cubicBezTo>
                    <a:pt x="5374" y="46955"/>
                    <a:pt x="8645" y="48694"/>
                    <a:pt x="8645" y="52172"/>
                  </a:cubicBezTo>
                  <a:cubicBezTo>
                    <a:pt x="8645" y="52172"/>
                    <a:pt x="7007" y="53911"/>
                    <a:pt x="7007" y="53911"/>
                  </a:cubicBezTo>
                  <a:cubicBezTo>
                    <a:pt x="7007" y="55650"/>
                    <a:pt x="8645" y="55650"/>
                    <a:pt x="8645" y="57388"/>
                  </a:cubicBezTo>
                  <a:cubicBezTo>
                    <a:pt x="8645" y="59127"/>
                    <a:pt x="7007" y="60872"/>
                    <a:pt x="5374" y="62611"/>
                  </a:cubicBezTo>
                  <a:cubicBezTo>
                    <a:pt x="5374" y="62611"/>
                    <a:pt x="7007" y="62611"/>
                    <a:pt x="7007" y="62611"/>
                  </a:cubicBezTo>
                  <a:cubicBezTo>
                    <a:pt x="7007" y="64350"/>
                    <a:pt x="5374" y="64350"/>
                    <a:pt x="5374" y="64350"/>
                  </a:cubicBezTo>
                  <a:cubicBezTo>
                    <a:pt x="5374" y="66088"/>
                    <a:pt x="3736" y="66088"/>
                    <a:pt x="3736" y="67827"/>
                  </a:cubicBezTo>
                  <a:cubicBezTo>
                    <a:pt x="3736" y="69566"/>
                    <a:pt x="8645" y="69566"/>
                    <a:pt x="8645" y="69566"/>
                  </a:cubicBezTo>
                  <a:cubicBezTo>
                    <a:pt x="10283" y="69566"/>
                    <a:pt x="11921" y="67827"/>
                    <a:pt x="10283" y="71305"/>
                  </a:cubicBezTo>
                  <a:cubicBezTo>
                    <a:pt x="10283" y="71305"/>
                    <a:pt x="7007" y="73044"/>
                    <a:pt x="7007" y="73044"/>
                  </a:cubicBezTo>
                  <a:cubicBezTo>
                    <a:pt x="5374" y="74783"/>
                    <a:pt x="5374" y="76522"/>
                    <a:pt x="3736" y="78261"/>
                  </a:cubicBezTo>
                  <a:cubicBezTo>
                    <a:pt x="2098" y="80000"/>
                    <a:pt x="2098" y="80000"/>
                    <a:pt x="3736" y="81738"/>
                  </a:cubicBezTo>
                  <a:cubicBezTo>
                    <a:pt x="3736" y="85216"/>
                    <a:pt x="5374" y="85216"/>
                    <a:pt x="3736" y="88694"/>
                  </a:cubicBezTo>
                  <a:cubicBezTo>
                    <a:pt x="3736" y="92172"/>
                    <a:pt x="5374" y="95650"/>
                    <a:pt x="3736" y="95650"/>
                  </a:cubicBezTo>
                  <a:cubicBezTo>
                    <a:pt x="5374" y="95650"/>
                    <a:pt x="3736" y="99127"/>
                    <a:pt x="2098" y="100872"/>
                  </a:cubicBezTo>
                  <a:cubicBezTo>
                    <a:pt x="2098" y="100872"/>
                    <a:pt x="-1178" y="100872"/>
                    <a:pt x="460" y="102611"/>
                  </a:cubicBezTo>
                  <a:cubicBezTo>
                    <a:pt x="460" y="104350"/>
                    <a:pt x="3736" y="104350"/>
                    <a:pt x="5374" y="104350"/>
                  </a:cubicBezTo>
                  <a:cubicBezTo>
                    <a:pt x="8645" y="106088"/>
                    <a:pt x="5374" y="106088"/>
                    <a:pt x="5374" y="109566"/>
                  </a:cubicBezTo>
                  <a:cubicBezTo>
                    <a:pt x="5374" y="111305"/>
                    <a:pt x="7007" y="114783"/>
                    <a:pt x="3736" y="116522"/>
                  </a:cubicBezTo>
                  <a:cubicBezTo>
                    <a:pt x="8645" y="120000"/>
                    <a:pt x="13559" y="118261"/>
                    <a:pt x="18474" y="120000"/>
                  </a:cubicBezTo>
                  <a:cubicBezTo>
                    <a:pt x="20112" y="116522"/>
                    <a:pt x="20112" y="120000"/>
                    <a:pt x="21744" y="120000"/>
                  </a:cubicBezTo>
                  <a:cubicBezTo>
                    <a:pt x="23382" y="120000"/>
                    <a:pt x="23382" y="120000"/>
                    <a:pt x="23382" y="118261"/>
                  </a:cubicBezTo>
                  <a:cubicBezTo>
                    <a:pt x="25021" y="118261"/>
                    <a:pt x="25021" y="118261"/>
                    <a:pt x="25021" y="116522"/>
                  </a:cubicBezTo>
                  <a:cubicBezTo>
                    <a:pt x="25021" y="116522"/>
                    <a:pt x="25021" y="114783"/>
                    <a:pt x="26659" y="114783"/>
                  </a:cubicBezTo>
                  <a:cubicBezTo>
                    <a:pt x="26659" y="114783"/>
                    <a:pt x="28297" y="113044"/>
                    <a:pt x="29935" y="113044"/>
                  </a:cubicBezTo>
                  <a:cubicBezTo>
                    <a:pt x="31573" y="113044"/>
                    <a:pt x="33211" y="113044"/>
                    <a:pt x="34849" y="113044"/>
                  </a:cubicBezTo>
                  <a:cubicBezTo>
                    <a:pt x="34849" y="113044"/>
                    <a:pt x="34849" y="113044"/>
                    <a:pt x="36488" y="113044"/>
                  </a:cubicBezTo>
                  <a:cubicBezTo>
                    <a:pt x="36488" y="113044"/>
                    <a:pt x="36488" y="114783"/>
                    <a:pt x="38120" y="114783"/>
                  </a:cubicBezTo>
                  <a:cubicBezTo>
                    <a:pt x="39758" y="114783"/>
                    <a:pt x="39758" y="113044"/>
                    <a:pt x="41396" y="113044"/>
                  </a:cubicBezTo>
                  <a:cubicBezTo>
                    <a:pt x="41396" y="111305"/>
                    <a:pt x="41396" y="111305"/>
                    <a:pt x="41396" y="111305"/>
                  </a:cubicBezTo>
                  <a:cubicBezTo>
                    <a:pt x="41396" y="109566"/>
                    <a:pt x="41396" y="113044"/>
                    <a:pt x="43035" y="113044"/>
                  </a:cubicBezTo>
                  <a:cubicBezTo>
                    <a:pt x="44673" y="111305"/>
                    <a:pt x="43035" y="109566"/>
                    <a:pt x="44673" y="109566"/>
                  </a:cubicBezTo>
                  <a:cubicBezTo>
                    <a:pt x="46311" y="107827"/>
                    <a:pt x="47949" y="109566"/>
                    <a:pt x="49587" y="109566"/>
                  </a:cubicBezTo>
                  <a:cubicBezTo>
                    <a:pt x="52858" y="107827"/>
                    <a:pt x="49587" y="102611"/>
                    <a:pt x="51225" y="100872"/>
                  </a:cubicBezTo>
                  <a:cubicBezTo>
                    <a:pt x="52858" y="97388"/>
                    <a:pt x="54496" y="99127"/>
                    <a:pt x="56134" y="99127"/>
                  </a:cubicBezTo>
                  <a:cubicBezTo>
                    <a:pt x="57772" y="97388"/>
                    <a:pt x="59410" y="97388"/>
                    <a:pt x="61049" y="95650"/>
                  </a:cubicBezTo>
                  <a:cubicBezTo>
                    <a:pt x="62687" y="95650"/>
                    <a:pt x="62687" y="95650"/>
                    <a:pt x="64325" y="95650"/>
                  </a:cubicBezTo>
                  <a:cubicBezTo>
                    <a:pt x="67596" y="93911"/>
                    <a:pt x="64325" y="93911"/>
                    <a:pt x="67596" y="95650"/>
                  </a:cubicBezTo>
                  <a:cubicBezTo>
                    <a:pt x="67596" y="95650"/>
                    <a:pt x="67596" y="95650"/>
                    <a:pt x="69234" y="95650"/>
                  </a:cubicBezTo>
                  <a:cubicBezTo>
                    <a:pt x="70872" y="95650"/>
                    <a:pt x="70872" y="97388"/>
                    <a:pt x="72510" y="93911"/>
                  </a:cubicBezTo>
                  <a:cubicBezTo>
                    <a:pt x="74148" y="92172"/>
                    <a:pt x="72510" y="92172"/>
                    <a:pt x="72510" y="90433"/>
                  </a:cubicBezTo>
                  <a:cubicBezTo>
                    <a:pt x="72510" y="90433"/>
                    <a:pt x="72510" y="90433"/>
                    <a:pt x="72510" y="88694"/>
                  </a:cubicBezTo>
                  <a:cubicBezTo>
                    <a:pt x="72510" y="86955"/>
                    <a:pt x="74148" y="86955"/>
                    <a:pt x="74148" y="86955"/>
                  </a:cubicBezTo>
                  <a:cubicBezTo>
                    <a:pt x="74148" y="86955"/>
                    <a:pt x="75786" y="85216"/>
                    <a:pt x="77424" y="85216"/>
                  </a:cubicBezTo>
                  <a:cubicBezTo>
                    <a:pt x="77424" y="85216"/>
                    <a:pt x="79063" y="86955"/>
                    <a:pt x="80701" y="88694"/>
                  </a:cubicBezTo>
                  <a:cubicBezTo>
                    <a:pt x="80701" y="88694"/>
                    <a:pt x="80701" y="90433"/>
                    <a:pt x="82333" y="92172"/>
                  </a:cubicBezTo>
                  <a:cubicBezTo>
                    <a:pt x="82333" y="90433"/>
                    <a:pt x="82333" y="90433"/>
                    <a:pt x="82333" y="90433"/>
                  </a:cubicBezTo>
                  <a:cubicBezTo>
                    <a:pt x="83971" y="92172"/>
                    <a:pt x="85610" y="93911"/>
                    <a:pt x="87248" y="92172"/>
                  </a:cubicBezTo>
                  <a:cubicBezTo>
                    <a:pt x="85610" y="90433"/>
                    <a:pt x="90524" y="86955"/>
                    <a:pt x="85610" y="86955"/>
                  </a:cubicBezTo>
                  <a:cubicBezTo>
                    <a:pt x="85610" y="86955"/>
                    <a:pt x="85610" y="88694"/>
                    <a:pt x="85610" y="88694"/>
                  </a:cubicBezTo>
                  <a:cubicBezTo>
                    <a:pt x="83971" y="86955"/>
                    <a:pt x="82333" y="86955"/>
                    <a:pt x="80701" y="86955"/>
                  </a:cubicBezTo>
                  <a:cubicBezTo>
                    <a:pt x="82333" y="85216"/>
                    <a:pt x="82333" y="85216"/>
                    <a:pt x="82333" y="83477"/>
                  </a:cubicBezTo>
                  <a:cubicBezTo>
                    <a:pt x="83971" y="86955"/>
                    <a:pt x="83971" y="83477"/>
                    <a:pt x="85610" y="83477"/>
                  </a:cubicBezTo>
                  <a:cubicBezTo>
                    <a:pt x="87248" y="81738"/>
                    <a:pt x="87248" y="81738"/>
                    <a:pt x="88886" y="83477"/>
                  </a:cubicBezTo>
                  <a:cubicBezTo>
                    <a:pt x="88886" y="83477"/>
                    <a:pt x="88886" y="83477"/>
                    <a:pt x="88886" y="83477"/>
                  </a:cubicBezTo>
                  <a:cubicBezTo>
                    <a:pt x="90524" y="83477"/>
                    <a:pt x="92162" y="85216"/>
                    <a:pt x="93800" y="85216"/>
                  </a:cubicBezTo>
                  <a:cubicBezTo>
                    <a:pt x="95438" y="85216"/>
                    <a:pt x="93800" y="83477"/>
                    <a:pt x="95438" y="81738"/>
                  </a:cubicBezTo>
                  <a:cubicBezTo>
                    <a:pt x="97077" y="81738"/>
                    <a:pt x="95438" y="80000"/>
                    <a:pt x="97077" y="80000"/>
                  </a:cubicBezTo>
                  <a:cubicBezTo>
                    <a:pt x="97077" y="80000"/>
                    <a:pt x="97077" y="81738"/>
                    <a:pt x="98709" y="80000"/>
                  </a:cubicBezTo>
                  <a:cubicBezTo>
                    <a:pt x="98709" y="80000"/>
                    <a:pt x="98709" y="80000"/>
                    <a:pt x="100347" y="80000"/>
                  </a:cubicBezTo>
                  <a:cubicBezTo>
                    <a:pt x="100347" y="80000"/>
                    <a:pt x="101985" y="80000"/>
                    <a:pt x="101985" y="80000"/>
                  </a:cubicBezTo>
                  <a:cubicBezTo>
                    <a:pt x="101985" y="78261"/>
                    <a:pt x="103624" y="78261"/>
                    <a:pt x="103624" y="78261"/>
                  </a:cubicBezTo>
                  <a:cubicBezTo>
                    <a:pt x="103624" y="78261"/>
                    <a:pt x="103624" y="76522"/>
                    <a:pt x="103624" y="76522"/>
                  </a:cubicBezTo>
                  <a:cubicBezTo>
                    <a:pt x="103624" y="76522"/>
                    <a:pt x="103624" y="76522"/>
                    <a:pt x="103624" y="76522"/>
                  </a:cubicBezTo>
                  <a:cubicBezTo>
                    <a:pt x="103624" y="76522"/>
                    <a:pt x="105262" y="76522"/>
                    <a:pt x="106900" y="76522"/>
                  </a:cubicBezTo>
                  <a:cubicBezTo>
                    <a:pt x="106900" y="76522"/>
                    <a:pt x="106900" y="74783"/>
                    <a:pt x="106900" y="74783"/>
                  </a:cubicBezTo>
                  <a:cubicBezTo>
                    <a:pt x="106900" y="74783"/>
                    <a:pt x="106900" y="76522"/>
                    <a:pt x="108538" y="74783"/>
                  </a:cubicBezTo>
                  <a:cubicBezTo>
                    <a:pt x="110176" y="74783"/>
                    <a:pt x="110176" y="74783"/>
                    <a:pt x="111814" y="73044"/>
                  </a:cubicBezTo>
                  <a:cubicBezTo>
                    <a:pt x="111814" y="71305"/>
                    <a:pt x="111814" y="69566"/>
                    <a:pt x="113447" y="66088"/>
                  </a:cubicBezTo>
                  <a:cubicBezTo>
                    <a:pt x="115085" y="62611"/>
                    <a:pt x="116723" y="62611"/>
                    <a:pt x="120000" y="608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16" name="Shape 2716"/>
            <p:cNvSpPr/>
            <p:nvPr/>
          </p:nvSpPr>
          <p:spPr>
            <a:xfrm>
              <a:off x="2254003" y="7309093"/>
              <a:ext cx="1153181" cy="1542030"/>
            </a:xfrm>
            <a:custGeom>
              <a:avLst/>
              <a:gdLst/>
              <a:ahLst/>
              <a:cxnLst/>
              <a:rect l="0" t="0" r="0" b="0"/>
              <a:pathLst>
                <a:path w="120000" h="120000" extrusionOk="0">
                  <a:moveTo>
                    <a:pt x="120000" y="1894"/>
                  </a:moveTo>
                  <a:cubicBezTo>
                    <a:pt x="120000" y="1894"/>
                    <a:pt x="120000" y="552"/>
                    <a:pt x="118195" y="552"/>
                  </a:cubicBezTo>
                  <a:cubicBezTo>
                    <a:pt x="118195" y="552"/>
                    <a:pt x="118195" y="1894"/>
                    <a:pt x="120000" y="1894"/>
                  </a:cubicBezTo>
                  <a:close/>
                  <a:moveTo>
                    <a:pt x="120000" y="3230"/>
                  </a:moveTo>
                  <a:cubicBezTo>
                    <a:pt x="120000" y="3230"/>
                    <a:pt x="120000" y="3230"/>
                    <a:pt x="120000" y="1894"/>
                  </a:cubicBezTo>
                  <a:cubicBezTo>
                    <a:pt x="120000" y="1894"/>
                    <a:pt x="120000" y="1894"/>
                    <a:pt x="120000" y="3230"/>
                  </a:cubicBezTo>
                  <a:cubicBezTo>
                    <a:pt x="118195" y="1894"/>
                    <a:pt x="118195" y="1894"/>
                    <a:pt x="118195" y="1894"/>
                  </a:cubicBezTo>
                  <a:cubicBezTo>
                    <a:pt x="114580" y="3230"/>
                    <a:pt x="114580" y="-783"/>
                    <a:pt x="110965" y="552"/>
                  </a:cubicBezTo>
                  <a:cubicBezTo>
                    <a:pt x="112770" y="-783"/>
                    <a:pt x="110965" y="552"/>
                    <a:pt x="110965" y="1894"/>
                  </a:cubicBezTo>
                  <a:cubicBezTo>
                    <a:pt x="110965" y="1894"/>
                    <a:pt x="109160" y="3230"/>
                    <a:pt x="109160" y="4566"/>
                  </a:cubicBezTo>
                  <a:cubicBezTo>
                    <a:pt x="107350" y="4566"/>
                    <a:pt x="105545" y="4566"/>
                    <a:pt x="103741" y="5907"/>
                  </a:cubicBezTo>
                  <a:cubicBezTo>
                    <a:pt x="103741" y="4566"/>
                    <a:pt x="103741" y="5907"/>
                    <a:pt x="103741" y="5907"/>
                  </a:cubicBezTo>
                  <a:cubicBezTo>
                    <a:pt x="103741" y="5907"/>
                    <a:pt x="105545" y="7243"/>
                    <a:pt x="101930" y="7243"/>
                  </a:cubicBezTo>
                  <a:cubicBezTo>
                    <a:pt x="100126" y="7243"/>
                    <a:pt x="101930" y="5907"/>
                    <a:pt x="101930" y="5907"/>
                  </a:cubicBezTo>
                  <a:cubicBezTo>
                    <a:pt x="100126" y="4566"/>
                    <a:pt x="98315" y="5907"/>
                    <a:pt x="98315" y="5907"/>
                  </a:cubicBezTo>
                  <a:cubicBezTo>
                    <a:pt x="96511" y="5907"/>
                    <a:pt x="96511" y="3230"/>
                    <a:pt x="94706" y="4566"/>
                  </a:cubicBezTo>
                  <a:cubicBezTo>
                    <a:pt x="92896" y="4566"/>
                    <a:pt x="92896" y="7243"/>
                    <a:pt x="92896" y="7243"/>
                  </a:cubicBezTo>
                  <a:cubicBezTo>
                    <a:pt x="92896" y="7243"/>
                    <a:pt x="91091" y="8585"/>
                    <a:pt x="91091" y="8585"/>
                  </a:cubicBezTo>
                  <a:cubicBezTo>
                    <a:pt x="91091" y="8585"/>
                    <a:pt x="89281" y="8585"/>
                    <a:pt x="89281" y="8585"/>
                  </a:cubicBezTo>
                  <a:cubicBezTo>
                    <a:pt x="87476" y="9921"/>
                    <a:pt x="85671" y="11257"/>
                    <a:pt x="83861" y="11257"/>
                  </a:cubicBezTo>
                  <a:cubicBezTo>
                    <a:pt x="82056" y="11257"/>
                    <a:pt x="82056" y="9921"/>
                    <a:pt x="80246" y="9921"/>
                  </a:cubicBezTo>
                  <a:cubicBezTo>
                    <a:pt x="78441" y="9921"/>
                    <a:pt x="78441" y="9921"/>
                    <a:pt x="78441" y="9921"/>
                  </a:cubicBezTo>
                  <a:cubicBezTo>
                    <a:pt x="80246" y="9921"/>
                    <a:pt x="76637" y="9921"/>
                    <a:pt x="78441" y="9921"/>
                  </a:cubicBezTo>
                  <a:cubicBezTo>
                    <a:pt x="74826" y="11257"/>
                    <a:pt x="74826" y="9921"/>
                    <a:pt x="73022" y="11257"/>
                  </a:cubicBezTo>
                  <a:cubicBezTo>
                    <a:pt x="71217" y="12599"/>
                    <a:pt x="71217" y="12599"/>
                    <a:pt x="69407" y="13935"/>
                  </a:cubicBezTo>
                  <a:cubicBezTo>
                    <a:pt x="69407" y="15271"/>
                    <a:pt x="69407" y="16612"/>
                    <a:pt x="69407" y="16612"/>
                  </a:cubicBezTo>
                  <a:cubicBezTo>
                    <a:pt x="67602" y="17948"/>
                    <a:pt x="67602" y="16612"/>
                    <a:pt x="65792" y="17948"/>
                  </a:cubicBezTo>
                  <a:cubicBezTo>
                    <a:pt x="65792" y="17948"/>
                    <a:pt x="65792" y="20626"/>
                    <a:pt x="63987" y="19285"/>
                  </a:cubicBezTo>
                  <a:cubicBezTo>
                    <a:pt x="62182" y="19285"/>
                    <a:pt x="60372" y="19285"/>
                    <a:pt x="60372" y="17948"/>
                  </a:cubicBezTo>
                  <a:cubicBezTo>
                    <a:pt x="58568" y="17948"/>
                    <a:pt x="58568" y="17948"/>
                    <a:pt x="56757" y="16612"/>
                  </a:cubicBezTo>
                  <a:cubicBezTo>
                    <a:pt x="54953" y="16612"/>
                    <a:pt x="54953" y="15271"/>
                    <a:pt x="53148" y="15271"/>
                  </a:cubicBezTo>
                  <a:cubicBezTo>
                    <a:pt x="53148" y="15271"/>
                    <a:pt x="53148" y="16612"/>
                    <a:pt x="51338" y="16612"/>
                  </a:cubicBezTo>
                  <a:cubicBezTo>
                    <a:pt x="49533" y="15271"/>
                    <a:pt x="49533" y="13935"/>
                    <a:pt x="45918" y="15271"/>
                  </a:cubicBezTo>
                  <a:cubicBezTo>
                    <a:pt x="45918" y="15271"/>
                    <a:pt x="45918" y="17948"/>
                    <a:pt x="44113" y="17948"/>
                  </a:cubicBezTo>
                  <a:cubicBezTo>
                    <a:pt x="42303" y="19285"/>
                    <a:pt x="40498" y="17948"/>
                    <a:pt x="40498" y="20626"/>
                  </a:cubicBezTo>
                  <a:cubicBezTo>
                    <a:pt x="38694" y="21962"/>
                    <a:pt x="40498" y="23304"/>
                    <a:pt x="40498" y="23304"/>
                  </a:cubicBezTo>
                  <a:cubicBezTo>
                    <a:pt x="40498" y="24640"/>
                    <a:pt x="40498" y="25976"/>
                    <a:pt x="38694" y="27318"/>
                  </a:cubicBezTo>
                  <a:cubicBezTo>
                    <a:pt x="36883" y="27318"/>
                    <a:pt x="35079" y="28654"/>
                    <a:pt x="36883" y="29990"/>
                  </a:cubicBezTo>
                  <a:cubicBezTo>
                    <a:pt x="38694" y="29990"/>
                    <a:pt x="44113" y="28654"/>
                    <a:pt x="45918" y="31331"/>
                  </a:cubicBezTo>
                  <a:cubicBezTo>
                    <a:pt x="45918" y="31331"/>
                    <a:pt x="44113" y="32667"/>
                    <a:pt x="42303" y="34003"/>
                  </a:cubicBezTo>
                  <a:cubicBezTo>
                    <a:pt x="40498" y="35345"/>
                    <a:pt x="38694" y="34003"/>
                    <a:pt x="36883" y="35345"/>
                  </a:cubicBezTo>
                  <a:cubicBezTo>
                    <a:pt x="35079" y="36681"/>
                    <a:pt x="36883" y="38023"/>
                    <a:pt x="33268" y="38023"/>
                  </a:cubicBezTo>
                  <a:cubicBezTo>
                    <a:pt x="31464" y="39359"/>
                    <a:pt x="29659" y="38023"/>
                    <a:pt x="27849" y="38023"/>
                  </a:cubicBezTo>
                  <a:cubicBezTo>
                    <a:pt x="27849" y="38023"/>
                    <a:pt x="26044" y="39359"/>
                    <a:pt x="26044" y="39359"/>
                  </a:cubicBezTo>
                  <a:cubicBezTo>
                    <a:pt x="24234" y="39359"/>
                    <a:pt x="24234" y="38023"/>
                    <a:pt x="22429" y="38023"/>
                  </a:cubicBezTo>
                  <a:cubicBezTo>
                    <a:pt x="20624" y="38023"/>
                    <a:pt x="18814" y="39359"/>
                    <a:pt x="18814" y="40695"/>
                  </a:cubicBezTo>
                  <a:cubicBezTo>
                    <a:pt x="17009" y="42036"/>
                    <a:pt x="18814" y="40695"/>
                    <a:pt x="17009" y="42036"/>
                  </a:cubicBezTo>
                  <a:cubicBezTo>
                    <a:pt x="15199" y="42036"/>
                    <a:pt x="11590" y="42036"/>
                    <a:pt x="11590" y="42036"/>
                  </a:cubicBezTo>
                  <a:cubicBezTo>
                    <a:pt x="9780" y="42036"/>
                    <a:pt x="9780" y="40695"/>
                    <a:pt x="7975" y="40695"/>
                  </a:cubicBezTo>
                  <a:cubicBezTo>
                    <a:pt x="6170" y="39359"/>
                    <a:pt x="6170" y="40695"/>
                    <a:pt x="6170" y="42036"/>
                  </a:cubicBezTo>
                  <a:cubicBezTo>
                    <a:pt x="4360" y="42036"/>
                    <a:pt x="2555" y="42036"/>
                    <a:pt x="2555" y="43372"/>
                  </a:cubicBezTo>
                  <a:cubicBezTo>
                    <a:pt x="745" y="43372"/>
                    <a:pt x="-1059" y="43372"/>
                    <a:pt x="745" y="44708"/>
                  </a:cubicBezTo>
                  <a:cubicBezTo>
                    <a:pt x="745" y="46050"/>
                    <a:pt x="4360" y="46050"/>
                    <a:pt x="6170" y="46050"/>
                  </a:cubicBezTo>
                  <a:cubicBezTo>
                    <a:pt x="6170" y="46050"/>
                    <a:pt x="7975" y="47386"/>
                    <a:pt x="7975" y="47386"/>
                  </a:cubicBezTo>
                  <a:cubicBezTo>
                    <a:pt x="9780" y="48722"/>
                    <a:pt x="7975" y="48722"/>
                    <a:pt x="7975" y="50064"/>
                  </a:cubicBezTo>
                  <a:cubicBezTo>
                    <a:pt x="6170" y="51400"/>
                    <a:pt x="6170" y="51400"/>
                    <a:pt x="7975" y="51400"/>
                  </a:cubicBezTo>
                  <a:cubicBezTo>
                    <a:pt x="9780" y="51400"/>
                    <a:pt x="13394" y="51400"/>
                    <a:pt x="13394" y="50064"/>
                  </a:cubicBezTo>
                  <a:cubicBezTo>
                    <a:pt x="13394" y="52742"/>
                    <a:pt x="15199" y="52742"/>
                    <a:pt x="15199" y="54078"/>
                  </a:cubicBezTo>
                  <a:cubicBezTo>
                    <a:pt x="15199" y="55414"/>
                    <a:pt x="15199" y="54078"/>
                    <a:pt x="15199" y="55414"/>
                  </a:cubicBezTo>
                  <a:cubicBezTo>
                    <a:pt x="13394" y="58091"/>
                    <a:pt x="17009" y="56755"/>
                    <a:pt x="18814" y="59427"/>
                  </a:cubicBezTo>
                  <a:cubicBezTo>
                    <a:pt x="18814" y="60769"/>
                    <a:pt x="20624" y="62105"/>
                    <a:pt x="18814" y="63441"/>
                  </a:cubicBezTo>
                  <a:cubicBezTo>
                    <a:pt x="18814" y="63441"/>
                    <a:pt x="17009" y="63441"/>
                    <a:pt x="17009" y="63441"/>
                  </a:cubicBezTo>
                  <a:cubicBezTo>
                    <a:pt x="17009" y="64783"/>
                    <a:pt x="17009" y="66119"/>
                    <a:pt x="17009" y="67455"/>
                  </a:cubicBezTo>
                  <a:cubicBezTo>
                    <a:pt x="17009" y="68796"/>
                    <a:pt x="17009" y="72810"/>
                    <a:pt x="20624" y="72810"/>
                  </a:cubicBezTo>
                  <a:cubicBezTo>
                    <a:pt x="24234" y="72810"/>
                    <a:pt x="27849" y="67455"/>
                    <a:pt x="29659" y="72810"/>
                  </a:cubicBezTo>
                  <a:cubicBezTo>
                    <a:pt x="31464" y="74146"/>
                    <a:pt x="29659" y="75488"/>
                    <a:pt x="29659" y="76824"/>
                  </a:cubicBezTo>
                  <a:cubicBezTo>
                    <a:pt x="29659" y="78160"/>
                    <a:pt x="29659" y="79502"/>
                    <a:pt x="29659" y="82174"/>
                  </a:cubicBezTo>
                  <a:cubicBezTo>
                    <a:pt x="29659" y="83515"/>
                    <a:pt x="27849" y="86193"/>
                    <a:pt x="27849" y="87529"/>
                  </a:cubicBezTo>
                  <a:cubicBezTo>
                    <a:pt x="29659" y="87529"/>
                    <a:pt x="31464" y="87529"/>
                    <a:pt x="31464" y="87529"/>
                  </a:cubicBezTo>
                  <a:cubicBezTo>
                    <a:pt x="36883" y="88865"/>
                    <a:pt x="31464" y="94220"/>
                    <a:pt x="29659" y="96892"/>
                  </a:cubicBezTo>
                  <a:cubicBezTo>
                    <a:pt x="29659" y="99570"/>
                    <a:pt x="27849" y="99570"/>
                    <a:pt x="27849" y="100912"/>
                  </a:cubicBezTo>
                  <a:cubicBezTo>
                    <a:pt x="27849" y="102248"/>
                    <a:pt x="29659" y="102248"/>
                    <a:pt x="29659" y="103584"/>
                  </a:cubicBezTo>
                  <a:cubicBezTo>
                    <a:pt x="29659" y="103584"/>
                    <a:pt x="29659" y="104926"/>
                    <a:pt x="27849" y="106262"/>
                  </a:cubicBezTo>
                  <a:cubicBezTo>
                    <a:pt x="27849" y="107598"/>
                    <a:pt x="29659" y="107598"/>
                    <a:pt x="29659" y="108939"/>
                  </a:cubicBezTo>
                  <a:cubicBezTo>
                    <a:pt x="31464" y="110275"/>
                    <a:pt x="31464" y="111611"/>
                    <a:pt x="29659" y="111611"/>
                  </a:cubicBezTo>
                  <a:cubicBezTo>
                    <a:pt x="29659" y="112953"/>
                    <a:pt x="27849" y="115631"/>
                    <a:pt x="26044" y="115631"/>
                  </a:cubicBezTo>
                  <a:cubicBezTo>
                    <a:pt x="29659" y="118303"/>
                    <a:pt x="33268" y="120980"/>
                    <a:pt x="38694" y="119644"/>
                  </a:cubicBezTo>
                  <a:cubicBezTo>
                    <a:pt x="38694" y="118303"/>
                    <a:pt x="44113" y="118303"/>
                    <a:pt x="45918" y="118303"/>
                  </a:cubicBezTo>
                  <a:cubicBezTo>
                    <a:pt x="47723" y="116967"/>
                    <a:pt x="49533" y="115631"/>
                    <a:pt x="51338" y="114289"/>
                  </a:cubicBezTo>
                  <a:cubicBezTo>
                    <a:pt x="53148" y="112953"/>
                    <a:pt x="58568" y="110275"/>
                    <a:pt x="54953" y="107598"/>
                  </a:cubicBezTo>
                  <a:cubicBezTo>
                    <a:pt x="54953" y="107598"/>
                    <a:pt x="56757" y="107598"/>
                    <a:pt x="56757" y="107598"/>
                  </a:cubicBezTo>
                  <a:cubicBezTo>
                    <a:pt x="56757" y="106262"/>
                    <a:pt x="58568" y="104926"/>
                    <a:pt x="58568" y="104926"/>
                  </a:cubicBezTo>
                  <a:cubicBezTo>
                    <a:pt x="58568" y="104926"/>
                    <a:pt x="56757" y="104926"/>
                    <a:pt x="56757" y="104926"/>
                  </a:cubicBezTo>
                  <a:cubicBezTo>
                    <a:pt x="58568" y="102248"/>
                    <a:pt x="60372" y="98234"/>
                    <a:pt x="65792" y="96892"/>
                  </a:cubicBezTo>
                  <a:cubicBezTo>
                    <a:pt x="67602" y="96892"/>
                    <a:pt x="69407" y="96892"/>
                    <a:pt x="71217" y="96892"/>
                  </a:cubicBezTo>
                  <a:cubicBezTo>
                    <a:pt x="71217" y="95556"/>
                    <a:pt x="73022" y="95556"/>
                    <a:pt x="74826" y="95556"/>
                  </a:cubicBezTo>
                  <a:cubicBezTo>
                    <a:pt x="78441" y="94220"/>
                    <a:pt x="80246" y="94220"/>
                    <a:pt x="83861" y="94220"/>
                  </a:cubicBezTo>
                  <a:cubicBezTo>
                    <a:pt x="85671" y="94220"/>
                    <a:pt x="85671" y="94220"/>
                    <a:pt x="87476" y="94220"/>
                  </a:cubicBezTo>
                  <a:cubicBezTo>
                    <a:pt x="91091" y="94220"/>
                    <a:pt x="92896" y="96892"/>
                    <a:pt x="94706" y="96892"/>
                  </a:cubicBezTo>
                  <a:cubicBezTo>
                    <a:pt x="92896" y="95556"/>
                    <a:pt x="92896" y="94220"/>
                    <a:pt x="91091" y="94220"/>
                  </a:cubicBezTo>
                  <a:cubicBezTo>
                    <a:pt x="89281" y="92879"/>
                    <a:pt x="92896" y="92879"/>
                    <a:pt x="89281" y="92879"/>
                  </a:cubicBezTo>
                  <a:cubicBezTo>
                    <a:pt x="85671" y="92879"/>
                    <a:pt x="80246" y="94220"/>
                    <a:pt x="78441" y="90207"/>
                  </a:cubicBezTo>
                  <a:cubicBezTo>
                    <a:pt x="78441" y="88865"/>
                    <a:pt x="80246" y="86193"/>
                    <a:pt x="82056" y="84851"/>
                  </a:cubicBezTo>
                  <a:cubicBezTo>
                    <a:pt x="83861" y="82174"/>
                    <a:pt x="85671" y="78160"/>
                    <a:pt x="89281" y="76824"/>
                  </a:cubicBezTo>
                  <a:cubicBezTo>
                    <a:pt x="85671" y="75488"/>
                    <a:pt x="89281" y="72810"/>
                    <a:pt x="91091" y="71474"/>
                  </a:cubicBezTo>
                  <a:cubicBezTo>
                    <a:pt x="92896" y="71474"/>
                    <a:pt x="96511" y="70132"/>
                    <a:pt x="98315" y="70132"/>
                  </a:cubicBezTo>
                  <a:cubicBezTo>
                    <a:pt x="98315" y="70132"/>
                    <a:pt x="98315" y="71474"/>
                    <a:pt x="96511" y="71474"/>
                  </a:cubicBezTo>
                  <a:cubicBezTo>
                    <a:pt x="98315" y="71474"/>
                    <a:pt x="101930" y="71474"/>
                    <a:pt x="103741" y="72810"/>
                  </a:cubicBezTo>
                  <a:cubicBezTo>
                    <a:pt x="103741" y="71474"/>
                    <a:pt x="100126" y="71474"/>
                    <a:pt x="98315" y="71474"/>
                  </a:cubicBezTo>
                  <a:cubicBezTo>
                    <a:pt x="103741" y="68796"/>
                    <a:pt x="105545" y="75488"/>
                    <a:pt x="105545" y="68796"/>
                  </a:cubicBezTo>
                  <a:cubicBezTo>
                    <a:pt x="105545" y="66119"/>
                    <a:pt x="107350" y="63441"/>
                    <a:pt x="105545" y="60769"/>
                  </a:cubicBezTo>
                  <a:cubicBezTo>
                    <a:pt x="105545" y="59427"/>
                    <a:pt x="103741" y="59427"/>
                    <a:pt x="105545" y="59427"/>
                  </a:cubicBezTo>
                  <a:cubicBezTo>
                    <a:pt x="103741" y="58091"/>
                    <a:pt x="101930" y="58091"/>
                    <a:pt x="101930" y="56755"/>
                  </a:cubicBezTo>
                  <a:cubicBezTo>
                    <a:pt x="101930" y="56755"/>
                    <a:pt x="101930" y="56755"/>
                    <a:pt x="103741" y="56755"/>
                  </a:cubicBezTo>
                  <a:cubicBezTo>
                    <a:pt x="101930" y="56755"/>
                    <a:pt x="101930" y="56755"/>
                    <a:pt x="101930" y="56755"/>
                  </a:cubicBezTo>
                  <a:cubicBezTo>
                    <a:pt x="105545" y="56755"/>
                    <a:pt x="107350" y="55414"/>
                    <a:pt x="105545" y="52742"/>
                  </a:cubicBezTo>
                  <a:cubicBezTo>
                    <a:pt x="105545" y="51400"/>
                    <a:pt x="105545" y="48722"/>
                    <a:pt x="103741" y="47386"/>
                  </a:cubicBezTo>
                  <a:cubicBezTo>
                    <a:pt x="103741" y="47386"/>
                    <a:pt x="101930" y="48722"/>
                    <a:pt x="100126" y="50064"/>
                  </a:cubicBezTo>
                  <a:cubicBezTo>
                    <a:pt x="101930" y="47386"/>
                    <a:pt x="107350" y="47386"/>
                    <a:pt x="103741" y="46050"/>
                  </a:cubicBezTo>
                  <a:cubicBezTo>
                    <a:pt x="103741" y="46050"/>
                    <a:pt x="103741" y="46050"/>
                    <a:pt x="103741" y="46050"/>
                  </a:cubicBezTo>
                  <a:cubicBezTo>
                    <a:pt x="103741" y="43372"/>
                    <a:pt x="103741" y="40695"/>
                    <a:pt x="105545" y="38023"/>
                  </a:cubicBezTo>
                  <a:cubicBezTo>
                    <a:pt x="101930" y="38023"/>
                    <a:pt x="101930" y="36681"/>
                    <a:pt x="101930" y="35345"/>
                  </a:cubicBezTo>
                  <a:cubicBezTo>
                    <a:pt x="101930" y="34003"/>
                    <a:pt x="100126" y="34003"/>
                    <a:pt x="101930" y="34003"/>
                  </a:cubicBezTo>
                  <a:cubicBezTo>
                    <a:pt x="103741" y="35345"/>
                    <a:pt x="103741" y="36681"/>
                    <a:pt x="105545" y="35345"/>
                  </a:cubicBezTo>
                  <a:cubicBezTo>
                    <a:pt x="107350" y="34003"/>
                    <a:pt x="109160" y="29990"/>
                    <a:pt x="110965" y="28654"/>
                  </a:cubicBezTo>
                  <a:cubicBezTo>
                    <a:pt x="109160" y="28654"/>
                    <a:pt x="109160" y="28654"/>
                    <a:pt x="109160" y="28654"/>
                  </a:cubicBezTo>
                  <a:cubicBezTo>
                    <a:pt x="118195" y="24640"/>
                    <a:pt x="116385" y="13935"/>
                    <a:pt x="120000" y="7243"/>
                  </a:cubicBezTo>
                  <a:cubicBezTo>
                    <a:pt x="120000" y="7243"/>
                    <a:pt x="120000" y="7243"/>
                    <a:pt x="120000" y="7243"/>
                  </a:cubicBezTo>
                  <a:cubicBezTo>
                    <a:pt x="120000" y="7243"/>
                    <a:pt x="120000" y="5907"/>
                    <a:pt x="120000" y="5907"/>
                  </a:cubicBezTo>
                  <a:cubicBezTo>
                    <a:pt x="120000" y="5907"/>
                    <a:pt x="120000" y="4566"/>
                    <a:pt x="120000" y="323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17" name="Shape 2717"/>
            <p:cNvSpPr/>
            <p:nvPr/>
          </p:nvSpPr>
          <p:spPr>
            <a:xfrm>
              <a:off x="5558173" y="2964934"/>
              <a:ext cx="243849" cy="314167"/>
            </a:xfrm>
            <a:custGeom>
              <a:avLst/>
              <a:gdLst/>
              <a:ahLst/>
              <a:cxnLst/>
              <a:rect l="0" t="0" r="0" b="0"/>
              <a:pathLst>
                <a:path w="120000" h="120000" extrusionOk="0">
                  <a:moveTo>
                    <a:pt x="118275" y="90839"/>
                  </a:moveTo>
                  <a:cubicBezTo>
                    <a:pt x="109826" y="84232"/>
                    <a:pt x="101378" y="77625"/>
                    <a:pt x="101378" y="64410"/>
                  </a:cubicBezTo>
                  <a:cubicBezTo>
                    <a:pt x="101378" y="51201"/>
                    <a:pt x="118275" y="37987"/>
                    <a:pt x="118275" y="24772"/>
                  </a:cubicBezTo>
                  <a:cubicBezTo>
                    <a:pt x="118275" y="24772"/>
                    <a:pt x="109826" y="11564"/>
                    <a:pt x="109826" y="11564"/>
                  </a:cubicBezTo>
                  <a:cubicBezTo>
                    <a:pt x="109826" y="4956"/>
                    <a:pt x="101378" y="4956"/>
                    <a:pt x="101378" y="4956"/>
                  </a:cubicBezTo>
                  <a:cubicBezTo>
                    <a:pt x="84482" y="-1650"/>
                    <a:pt x="76034" y="-1650"/>
                    <a:pt x="59137" y="4956"/>
                  </a:cubicBezTo>
                  <a:cubicBezTo>
                    <a:pt x="50689" y="11564"/>
                    <a:pt x="50689" y="11564"/>
                    <a:pt x="42241" y="11564"/>
                  </a:cubicBezTo>
                  <a:cubicBezTo>
                    <a:pt x="33792" y="11564"/>
                    <a:pt x="16896" y="18171"/>
                    <a:pt x="16896" y="18171"/>
                  </a:cubicBezTo>
                  <a:cubicBezTo>
                    <a:pt x="8448" y="24772"/>
                    <a:pt x="16896" y="24772"/>
                    <a:pt x="16896" y="24772"/>
                  </a:cubicBezTo>
                  <a:cubicBezTo>
                    <a:pt x="16896" y="31380"/>
                    <a:pt x="16896" y="37987"/>
                    <a:pt x="16896" y="44594"/>
                  </a:cubicBezTo>
                  <a:cubicBezTo>
                    <a:pt x="16896" y="57809"/>
                    <a:pt x="0" y="71017"/>
                    <a:pt x="0" y="77625"/>
                  </a:cubicBezTo>
                  <a:cubicBezTo>
                    <a:pt x="0" y="84232"/>
                    <a:pt x="0" y="90839"/>
                    <a:pt x="0" y="90839"/>
                  </a:cubicBezTo>
                  <a:cubicBezTo>
                    <a:pt x="0" y="104048"/>
                    <a:pt x="0" y="97446"/>
                    <a:pt x="8448" y="104048"/>
                  </a:cubicBezTo>
                  <a:cubicBezTo>
                    <a:pt x="16896" y="110655"/>
                    <a:pt x="8448" y="110655"/>
                    <a:pt x="25344" y="110655"/>
                  </a:cubicBezTo>
                  <a:cubicBezTo>
                    <a:pt x="25344" y="117262"/>
                    <a:pt x="42241" y="123870"/>
                    <a:pt x="50689" y="117262"/>
                  </a:cubicBezTo>
                  <a:cubicBezTo>
                    <a:pt x="59137" y="117262"/>
                    <a:pt x="67585" y="110655"/>
                    <a:pt x="76034" y="110655"/>
                  </a:cubicBezTo>
                  <a:cubicBezTo>
                    <a:pt x="76034" y="110655"/>
                    <a:pt x="92930" y="110655"/>
                    <a:pt x="101378" y="110655"/>
                  </a:cubicBezTo>
                  <a:cubicBezTo>
                    <a:pt x="101378" y="104048"/>
                    <a:pt x="126723" y="97446"/>
                    <a:pt x="118275" y="9083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18" name="Shape 2718"/>
            <p:cNvSpPr/>
            <p:nvPr/>
          </p:nvSpPr>
          <p:spPr>
            <a:xfrm>
              <a:off x="363926" y="2288293"/>
              <a:ext cx="2452496" cy="2240057"/>
            </a:xfrm>
            <a:custGeom>
              <a:avLst/>
              <a:gdLst/>
              <a:ahLst/>
              <a:cxnLst/>
              <a:rect l="0" t="0" r="0" b="0"/>
              <a:pathLst>
                <a:path w="120000" h="120000" extrusionOk="0">
                  <a:moveTo>
                    <a:pt x="120000" y="55383"/>
                  </a:moveTo>
                  <a:cubicBezTo>
                    <a:pt x="119151" y="55383"/>
                    <a:pt x="117455" y="55383"/>
                    <a:pt x="117455" y="56305"/>
                  </a:cubicBezTo>
                  <a:cubicBezTo>
                    <a:pt x="116607" y="55383"/>
                    <a:pt x="114906" y="56305"/>
                    <a:pt x="114058" y="55383"/>
                  </a:cubicBezTo>
                  <a:cubicBezTo>
                    <a:pt x="113209" y="55383"/>
                    <a:pt x="110665" y="56305"/>
                    <a:pt x="109817" y="57233"/>
                  </a:cubicBezTo>
                  <a:cubicBezTo>
                    <a:pt x="109817" y="57233"/>
                    <a:pt x="108969" y="59077"/>
                    <a:pt x="108969" y="58155"/>
                  </a:cubicBezTo>
                  <a:cubicBezTo>
                    <a:pt x="108116" y="58155"/>
                    <a:pt x="108969" y="56305"/>
                    <a:pt x="108969" y="56305"/>
                  </a:cubicBezTo>
                  <a:cubicBezTo>
                    <a:pt x="109817" y="55383"/>
                    <a:pt x="111513" y="55383"/>
                    <a:pt x="112361" y="54461"/>
                  </a:cubicBezTo>
                  <a:cubicBezTo>
                    <a:pt x="113209" y="54461"/>
                    <a:pt x="113209" y="54461"/>
                    <a:pt x="112361" y="54461"/>
                  </a:cubicBezTo>
                  <a:cubicBezTo>
                    <a:pt x="112361" y="53538"/>
                    <a:pt x="111513" y="54461"/>
                    <a:pt x="110665" y="53538"/>
                  </a:cubicBezTo>
                  <a:cubicBezTo>
                    <a:pt x="109817" y="52616"/>
                    <a:pt x="110665" y="52616"/>
                    <a:pt x="111513" y="51694"/>
                  </a:cubicBezTo>
                  <a:cubicBezTo>
                    <a:pt x="112361" y="51694"/>
                    <a:pt x="112361" y="49844"/>
                    <a:pt x="111513" y="48922"/>
                  </a:cubicBezTo>
                  <a:cubicBezTo>
                    <a:pt x="111513" y="48922"/>
                    <a:pt x="110665" y="48000"/>
                    <a:pt x="109817" y="48000"/>
                  </a:cubicBezTo>
                  <a:cubicBezTo>
                    <a:pt x="108969" y="48000"/>
                    <a:pt x="108969" y="47077"/>
                    <a:pt x="108969" y="46155"/>
                  </a:cubicBezTo>
                  <a:cubicBezTo>
                    <a:pt x="108116" y="45233"/>
                    <a:pt x="108116" y="44305"/>
                    <a:pt x="108116" y="43383"/>
                  </a:cubicBezTo>
                  <a:cubicBezTo>
                    <a:pt x="108116" y="43383"/>
                    <a:pt x="107267" y="41538"/>
                    <a:pt x="107267" y="41538"/>
                  </a:cubicBezTo>
                  <a:cubicBezTo>
                    <a:pt x="106419" y="40616"/>
                    <a:pt x="106419" y="41538"/>
                    <a:pt x="106419" y="40616"/>
                  </a:cubicBezTo>
                  <a:cubicBezTo>
                    <a:pt x="105571" y="40616"/>
                    <a:pt x="103027" y="40616"/>
                    <a:pt x="103875" y="41538"/>
                  </a:cubicBezTo>
                  <a:cubicBezTo>
                    <a:pt x="103027" y="41538"/>
                    <a:pt x="103027" y="43383"/>
                    <a:pt x="102179" y="43383"/>
                  </a:cubicBezTo>
                  <a:cubicBezTo>
                    <a:pt x="101331" y="43383"/>
                    <a:pt x="102179" y="42461"/>
                    <a:pt x="102179" y="42461"/>
                  </a:cubicBezTo>
                  <a:cubicBezTo>
                    <a:pt x="102179" y="41538"/>
                    <a:pt x="102179" y="40616"/>
                    <a:pt x="102179" y="39694"/>
                  </a:cubicBezTo>
                  <a:cubicBezTo>
                    <a:pt x="102179" y="38766"/>
                    <a:pt x="102179" y="37844"/>
                    <a:pt x="102179" y="37844"/>
                  </a:cubicBezTo>
                  <a:cubicBezTo>
                    <a:pt x="102179" y="36000"/>
                    <a:pt x="102179" y="33233"/>
                    <a:pt x="100477" y="34155"/>
                  </a:cubicBezTo>
                  <a:cubicBezTo>
                    <a:pt x="100477" y="34155"/>
                    <a:pt x="98781" y="35077"/>
                    <a:pt x="98781" y="36000"/>
                  </a:cubicBezTo>
                  <a:cubicBezTo>
                    <a:pt x="98781" y="36000"/>
                    <a:pt x="98781" y="36000"/>
                    <a:pt x="97933" y="36000"/>
                  </a:cubicBezTo>
                  <a:cubicBezTo>
                    <a:pt x="97933" y="36922"/>
                    <a:pt x="98781" y="36922"/>
                    <a:pt x="98781" y="36922"/>
                  </a:cubicBezTo>
                  <a:cubicBezTo>
                    <a:pt x="97933" y="37844"/>
                    <a:pt x="97085" y="37844"/>
                    <a:pt x="97085" y="37844"/>
                  </a:cubicBezTo>
                  <a:cubicBezTo>
                    <a:pt x="97085" y="37844"/>
                    <a:pt x="96237" y="36922"/>
                    <a:pt x="96237" y="36922"/>
                  </a:cubicBezTo>
                  <a:cubicBezTo>
                    <a:pt x="96237" y="36000"/>
                    <a:pt x="95389" y="36922"/>
                    <a:pt x="96237" y="36000"/>
                  </a:cubicBezTo>
                  <a:cubicBezTo>
                    <a:pt x="96237" y="36000"/>
                    <a:pt x="95389" y="36000"/>
                    <a:pt x="95389" y="36000"/>
                  </a:cubicBezTo>
                  <a:cubicBezTo>
                    <a:pt x="95389" y="36000"/>
                    <a:pt x="96237" y="36000"/>
                    <a:pt x="96237" y="36000"/>
                  </a:cubicBezTo>
                  <a:cubicBezTo>
                    <a:pt x="96237" y="35077"/>
                    <a:pt x="95389" y="35077"/>
                    <a:pt x="95389" y="35077"/>
                  </a:cubicBezTo>
                  <a:cubicBezTo>
                    <a:pt x="95389" y="35077"/>
                    <a:pt x="93693" y="34155"/>
                    <a:pt x="94541" y="34155"/>
                  </a:cubicBezTo>
                  <a:cubicBezTo>
                    <a:pt x="93693" y="35077"/>
                    <a:pt x="93693" y="35077"/>
                    <a:pt x="93693" y="35077"/>
                  </a:cubicBezTo>
                  <a:cubicBezTo>
                    <a:pt x="93693" y="35077"/>
                    <a:pt x="93693" y="36922"/>
                    <a:pt x="94541" y="36000"/>
                  </a:cubicBezTo>
                  <a:cubicBezTo>
                    <a:pt x="93693" y="36922"/>
                    <a:pt x="94541" y="36000"/>
                    <a:pt x="92839" y="36000"/>
                  </a:cubicBezTo>
                  <a:cubicBezTo>
                    <a:pt x="91991" y="36000"/>
                    <a:pt x="91991" y="36000"/>
                    <a:pt x="91991" y="36922"/>
                  </a:cubicBezTo>
                  <a:cubicBezTo>
                    <a:pt x="91143" y="37844"/>
                    <a:pt x="91991" y="38766"/>
                    <a:pt x="91991" y="39694"/>
                  </a:cubicBezTo>
                  <a:cubicBezTo>
                    <a:pt x="91991" y="40616"/>
                    <a:pt x="92839" y="40616"/>
                    <a:pt x="91991" y="40616"/>
                  </a:cubicBezTo>
                  <a:cubicBezTo>
                    <a:pt x="92839" y="40616"/>
                    <a:pt x="89447" y="39694"/>
                    <a:pt x="90295" y="40616"/>
                  </a:cubicBezTo>
                  <a:cubicBezTo>
                    <a:pt x="87751" y="39694"/>
                    <a:pt x="89447" y="38766"/>
                    <a:pt x="89447" y="36922"/>
                  </a:cubicBezTo>
                  <a:cubicBezTo>
                    <a:pt x="89447" y="36000"/>
                    <a:pt x="90295" y="36000"/>
                    <a:pt x="89447" y="36000"/>
                  </a:cubicBezTo>
                  <a:cubicBezTo>
                    <a:pt x="89447" y="36000"/>
                    <a:pt x="88599" y="36922"/>
                    <a:pt x="88599" y="36000"/>
                  </a:cubicBezTo>
                  <a:cubicBezTo>
                    <a:pt x="88599" y="35077"/>
                    <a:pt x="90295" y="34155"/>
                    <a:pt x="90295" y="35077"/>
                  </a:cubicBezTo>
                  <a:cubicBezTo>
                    <a:pt x="90295" y="32305"/>
                    <a:pt x="87751" y="30461"/>
                    <a:pt x="86049" y="29538"/>
                  </a:cubicBezTo>
                  <a:cubicBezTo>
                    <a:pt x="84353" y="28616"/>
                    <a:pt x="82657" y="25844"/>
                    <a:pt x="82657" y="23077"/>
                  </a:cubicBezTo>
                  <a:cubicBezTo>
                    <a:pt x="82657" y="21233"/>
                    <a:pt x="82657" y="21233"/>
                    <a:pt x="82657" y="20305"/>
                  </a:cubicBezTo>
                  <a:cubicBezTo>
                    <a:pt x="81809" y="19383"/>
                    <a:pt x="80961" y="19383"/>
                    <a:pt x="80961" y="17538"/>
                  </a:cubicBezTo>
                  <a:cubicBezTo>
                    <a:pt x="80961" y="17538"/>
                    <a:pt x="81809" y="17538"/>
                    <a:pt x="81809" y="17538"/>
                  </a:cubicBezTo>
                  <a:cubicBezTo>
                    <a:pt x="80961" y="16616"/>
                    <a:pt x="80961" y="16616"/>
                    <a:pt x="80961" y="16616"/>
                  </a:cubicBezTo>
                  <a:cubicBezTo>
                    <a:pt x="80961" y="16616"/>
                    <a:pt x="80113" y="16616"/>
                    <a:pt x="80113" y="16616"/>
                  </a:cubicBezTo>
                  <a:cubicBezTo>
                    <a:pt x="80113" y="16616"/>
                    <a:pt x="80113" y="15694"/>
                    <a:pt x="80113" y="15694"/>
                  </a:cubicBezTo>
                  <a:cubicBezTo>
                    <a:pt x="80113" y="15694"/>
                    <a:pt x="80113" y="15694"/>
                    <a:pt x="79265" y="15694"/>
                  </a:cubicBezTo>
                  <a:cubicBezTo>
                    <a:pt x="79265" y="15694"/>
                    <a:pt x="78411" y="16616"/>
                    <a:pt x="77563" y="16616"/>
                  </a:cubicBezTo>
                  <a:cubicBezTo>
                    <a:pt x="76715" y="16616"/>
                    <a:pt x="76715" y="16616"/>
                    <a:pt x="75867" y="15694"/>
                  </a:cubicBezTo>
                  <a:cubicBezTo>
                    <a:pt x="75019" y="14766"/>
                    <a:pt x="74171" y="13844"/>
                    <a:pt x="71627" y="14766"/>
                  </a:cubicBezTo>
                  <a:cubicBezTo>
                    <a:pt x="70773" y="14766"/>
                    <a:pt x="70773" y="14766"/>
                    <a:pt x="69925" y="14766"/>
                  </a:cubicBezTo>
                  <a:cubicBezTo>
                    <a:pt x="69925" y="14766"/>
                    <a:pt x="69925" y="13844"/>
                    <a:pt x="69925" y="12922"/>
                  </a:cubicBezTo>
                  <a:cubicBezTo>
                    <a:pt x="69925" y="12922"/>
                    <a:pt x="69925" y="12922"/>
                    <a:pt x="69925" y="12922"/>
                  </a:cubicBezTo>
                  <a:cubicBezTo>
                    <a:pt x="70773" y="11077"/>
                    <a:pt x="69925" y="10155"/>
                    <a:pt x="69925" y="9233"/>
                  </a:cubicBezTo>
                  <a:cubicBezTo>
                    <a:pt x="69925" y="7383"/>
                    <a:pt x="70773" y="8305"/>
                    <a:pt x="69925" y="7383"/>
                  </a:cubicBezTo>
                  <a:cubicBezTo>
                    <a:pt x="69077" y="7383"/>
                    <a:pt x="69077" y="8305"/>
                    <a:pt x="68229" y="7383"/>
                  </a:cubicBezTo>
                  <a:cubicBezTo>
                    <a:pt x="68229" y="7383"/>
                    <a:pt x="69077" y="6461"/>
                    <a:pt x="69077" y="6461"/>
                  </a:cubicBezTo>
                  <a:cubicBezTo>
                    <a:pt x="69077" y="5538"/>
                    <a:pt x="69925" y="6461"/>
                    <a:pt x="69077" y="5538"/>
                  </a:cubicBezTo>
                  <a:cubicBezTo>
                    <a:pt x="69077" y="4616"/>
                    <a:pt x="68229" y="4616"/>
                    <a:pt x="67381" y="4616"/>
                  </a:cubicBezTo>
                  <a:cubicBezTo>
                    <a:pt x="66533" y="3694"/>
                    <a:pt x="61439" y="4616"/>
                    <a:pt x="60591" y="3694"/>
                  </a:cubicBezTo>
                  <a:cubicBezTo>
                    <a:pt x="59743" y="2766"/>
                    <a:pt x="63135" y="922"/>
                    <a:pt x="61439" y="0"/>
                  </a:cubicBezTo>
                  <a:cubicBezTo>
                    <a:pt x="60591" y="2766"/>
                    <a:pt x="57199" y="2766"/>
                    <a:pt x="55497" y="3694"/>
                  </a:cubicBezTo>
                  <a:cubicBezTo>
                    <a:pt x="52105" y="5538"/>
                    <a:pt x="52953" y="8305"/>
                    <a:pt x="51257" y="11077"/>
                  </a:cubicBezTo>
                  <a:cubicBezTo>
                    <a:pt x="50409" y="13844"/>
                    <a:pt x="49561" y="17538"/>
                    <a:pt x="47859" y="19383"/>
                  </a:cubicBezTo>
                  <a:cubicBezTo>
                    <a:pt x="46163" y="21233"/>
                    <a:pt x="43619" y="22155"/>
                    <a:pt x="41074" y="24000"/>
                  </a:cubicBezTo>
                  <a:cubicBezTo>
                    <a:pt x="40221" y="24000"/>
                    <a:pt x="39373" y="24922"/>
                    <a:pt x="38525" y="25844"/>
                  </a:cubicBezTo>
                  <a:cubicBezTo>
                    <a:pt x="37677" y="27694"/>
                    <a:pt x="37677" y="29538"/>
                    <a:pt x="36829" y="31383"/>
                  </a:cubicBezTo>
                  <a:cubicBezTo>
                    <a:pt x="35981" y="33233"/>
                    <a:pt x="33436" y="34155"/>
                    <a:pt x="33436" y="36922"/>
                  </a:cubicBezTo>
                  <a:cubicBezTo>
                    <a:pt x="32583" y="38766"/>
                    <a:pt x="32583" y="38766"/>
                    <a:pt x="30887" y="38766"/>
                  </a:cubicBezTo>
                  <a:cubicBezTo>
                    <a:pt x="30039" y="39694"/>
                    <a:pt x="28342" y="39694"/>
                    <a:pt x="27494" y="39694"/>
                  </a:cubicBezTo>
                  <a:cubicBezTo>
                    <a:pt x="25793" y="39694"/>
                    <a:pt x="24097" y="39694"/>
                    <a:pt x="23249" y="40616"/>
                  </a:cubicBezTo>
                  <a:cubicBezTo>
                    <a:pt x="21552" y="41538"/>
                    <a:pt x="20704" y="42461"/>
                    <a:pt x="19856" y="42461"/>
                  </a:cubicBezTo>
                  <a:cubicBezTo>
                    <a:pt x="15610" y="43383"/>
                    <a:pt x="16458" y="34155"/>
                    <a:pt x="11370" y="37844"/>
                  </a:cubicBezTo>
                  <a:cubicBezTo>
                    <a:pt x="8820" y="39694"/>
                    <a:pt x="8820" y="41538"/>
                    <a:pt x="7124" y="44305"/>
                  </a:cubicBezTo>
                  <a:cubicBezTo>
                    <a:pt x="6276" y="47077"/>
                    <a:pt x="3732" y="48922"/>
                    <a:pt x="2030" y="50766"/>
                  </a:cubicBezTo>
                  <a:cubicBezTo>
                    <a:pt x="334" y="52616"/>
                    <a:pt x="-513" y="57233"/>
                    <a:pt x="334" y="59077"/>
                  </a:cubicBezTo>
                  <a:cubicBezTo>
                    <a:pt x="1182" y="59077"/>
                    <a:pt x="2878" y="60000"/>
                    <a:pt x="3732" y="60922"/>
                  </a:cubicBezTo>
                  <a:cubicBezTo>
                    <a:pt x="5428" y="61844"/>
                    <a:pt x="6276" y="60922"/>
                    <a:pt x="7972" y="60922"/>
                  </a:cubicBezTo>
                  <a:cubicBezTo>
                    <a:pt x="12218" y="62766"/>
                    <a:pt x="7124" y="70155"/>
                    <a:pt x="8820" y="72922"/>
                  </a:cubicBezTo>
                  <a:cubicBezTo>
                    <a:pt x="9668" y="74766"/>
                    <a:pt x="11370" y="76616"/>
                    <a:pt x="13914" y="76616"/>
                  </a:cubicBezTo>
                  <a:cubicBezTo>
                    <a:pt x="14762" y="76616"/>
                    <a:pt x="15610" y="75694"/>
                    <a:pt x="16458" y="76616"/>
                  </a:cubicBezTo>
                  <a:cubicBezTo>
                    <a:pt x="16458" y="77538"/>
                    <a:pt x="15610" y="79383"/>
                    <a:pt x="16458" y="81233"/>
                  </a:cubicBezTo>
                  <a:cubicBezTo>
                    <a:pt x="16458" y="83077"/>
                    <a:pt x="18155" y="84000"/>
                    <a:pt x="19008" y="85844"/>
                  </a:cubicBezTo>
                  <a:cubicBezTo>
                    <a:pt x="19856" y="87694"/>
                    <a:pt x="20704" y="91383"/>
                    <a:pt x="22400" y="92305"/>
                  </a:cubicBezTo>
                  <a:cubicBezTo>
                    <a:pt x="23249" y="93233"/>
                    <a:pt x="24945" y="93233"/>
                    <a:pt x="25793" y="93233"/>
                  </a:cubicBezTo>
                  <a:cubicBezTo>
                    <a:pt x="27494" y="93233"/>
                    <a:pt x="27494" y="92305"/>
                    <a:pt x="28342" y="93233"/>
                  </a:cubicBezTo>
                  <a:cubicBezTo>
                    <a:pt x="29190" y="93233"/>
                    <a:pt x="29190" y="93233"/>
                    <a:pt x="30039" y="93233"/>
                  </a:cubicBezTo>
                  <a:cubicBezTo>
                    <a:pt x="30039" y="93233"/>
                    <a:pt x="30887" y="93233"/>
                    <a:pt x="31735" y="93233"/>
                  </a:cubicBezTo>
                  <a:cubicBezTo>
                    <a:pt x="31735" y="93233"/>
                    <a:pt x="31735" y="93233"/>
                    <a:pt x="32583" y="93233"/>
                  </a:cubicBezTo>
                  <a:cubicBezTo>
                    <a:pt x="31735" y="93233"/>
                    <a:pt x="32583" y="93233"/>
                    <a:pt x="33436" y="93233"/>
                  </a:cubicBezTo>
                  <a:cubicBezTo>
                    <a:pt x="33436" y="93233"/>
                    <a:pt x="33436" y="93233"/>
                    <a:pt x="33436" y="93233"/>
                  </a:cubicBezTo>
                  <a:cubicBezTo>
                    <a:pt x="33436" y="93233"/>
                    <a:pt x="34284" y="92305"/>
                    <a:pt x="34284" y="92305"/>
                  </a:cubicBezTo>
                  <a:cubicBezTo>
                    <a:pt x="35981" y="93233"/>
                    <a:pt x="35132" y="93233"/>
                    <a:pt x="35981" y="93233"/>
                  </a:cubicBezTo>
                  <a:cubicBezTo>
                    <a:pt x="36829" y="93233"/>
                    <a:pt x="38525" y="93233"/>
                    <a:pt x="39373" y="93233"/>
                  </a:cubicBezTo>
                  <a:cubicBezTo>
                    <a:pt x="40221" y="94155"/>
                    <a:pt x="38525" y="94155"/>
                    <a:pt x="38525" y="94155"/>
                  </a:cubicBezTo>
                  <a:cubicBezTo>
                    <a:pt x="38525" y="95077"/>
                    <a:pt x="40221" y="95077"/>
                    <a:pt x="40221" y="95077"/>
                  </a:cubicBezTo>
                  <a:cubicBezTo>
                    <a:pt x="40221" y="96000"/>
                    <a:pt x="40221" y="96922"/>
                    <a:pt x="41074" y="96922"/>
                  </a:cubicBezTo>
                  <a:cubicBezTo>
                    <a:pt x="41923" y="96922"/>
                    <a:pt x="40221" y="96000"/>
                    <a:pt x="41923" y="96000"/>
                  </a:cubicBezTo>
                  <a:cubicBezTo>
                    <a:pt x="42771" y="95077"/>
                    <a:pt x="43619" y="96922"/>
                    <a:pt x="44467" y="97844"/>
                  </a:cubicBezTo>
                  <a:cubicBezTo>
                    <a:pt x="45315" y="97844"/>
                    <a:pt x="47011" y="97844"/>
                    <a:pt x="47859" y="96922"/>
                  </a:cubicBezTo>
                  <a:cubicBezTo>
                    <a:pt x="47859" y="96922"/>
                    <a:pt x="48713" y="95077"/>
                    <a:pt x="49561" y="96000"/>
                  </a:cubicBezTo>
                  <a:cubicBezTo>
                    <a:pt x="50409" y="96000"/>
                    <a:pt x="49561" y="96922"/>
                    <a:pt x="49561" y="96922"/>
                  </a:cubicBezTo>
                  <a:cubicBezTo>
                    <a:pt x="49561" y="97844"/>
                    <a:pt x="51257" y="97844"/>
                    <a:pt x="51257" y="97844"/>
                  </a:cubicBezTo>
                  <a:cubicBezTo>
                    <a:pt x="51257" y="98766"/>
                    <a:pt x="49561" y="98766"/>
                    <a:pt x="49561" y="100616"/>
                  </a:cubicBezTo>
                  <a:cubicBezTo>
                    <a:pt x="49561" y="101538"/>
                    <a:pt x="51257" y="103383"/>
                    <a:pt x="51257" y="103383"/>
                  </a:cubicBezTo>
                  <a:cubicBezTo>
                    <a:pt x="52953" y="104305"/>
                    <a:pt x="52953" y="100616"/>
                    <a:pt x="53801" y="104305"/>
                  </a:cubicBezTo>
                  <a:cubicBezTo>
                    <a:pt x="53801" y="104305"/>
                    <a:pt x="53801" y="104305"/>
                    <a:pt x="53801" y="105233"/>
                  </a:cubicBezTo>
                  <a:cubicBezTo>
                    <a:pt x="53801" y="106155"/>
                    <a:pt x="52953" y="106155"/>
                    <a:pt x="52953" y="107077"/>
                  </a:cubicBezTo>
                  <a:cubicBezTo>
                    <a:pt x="53801" y="108000"/>
                    <a:pt x="54649" y="108922"/>
                    <a:pt x="55497" y="108922"/>
                  </a:cubicBezTo>
                  <a:cubicBezTo>
                    <a:pt x="55497" y="108922"/>
                    <a:pt x="55497" y="109844"/>
                    <a:pt x="55497" y="109844"/>
                  </a:cubicBezTo>
                  <a:cubicBezTo>
                    <a:pt x="55497" y="109844"/>
                    <a:pt x="55497" y="110766"/>
                    <a:pt x="55497" y="110766"/>
                  </a:cubicBezTo>
                  <a:cubicBezTo>
                    <a:pt x="56351" y="110766"/>
                    <a:pt x="56351" y="109844"/>
                    <a:pt x="57199" y="110766"/>
                  </a:cubicBezTo>
                  <a:cubicBezTo>
                    <a:pt x="57199" y="111694"/>
                    <a:pt x="57199" y="112616"/>
                    <a:pt x="57199" y="112616"/>
                  </a:cubicBezTo>
                  <a:cubicBezTo>
                    <a:pt x="57199" y="113538"/>
                    <a:pt x="58047" y="112616"/>
                    <a:pt x="58895" y="113538"/>
                  </a:cubicBezTo>
                  <a:cubicBezTo>
                    <a:pt x="59743" y="113538"/>
                    <a:pt x="59743" y="114461"/>
                    <a:pt x="60591" y="114461"/>
                  </a:cubicBezTo>
                  <a:cubicBezTo>
                    <a:pt x="60591" y="115383"/>
                    <a:pt x="61439" y="114461"/>
                    <a:pt x="61439" y="114461"/>
                  </a:cubicBezTo>
                  <a:cubicBezTo>
                    <a:pt x="60591" y="114461"/>
                    <a:pt x="62287" y="114461"/>
                    <a:pt x="62287" y="115383"/>
                  </a:cubicBezTo>
                  <a:cubicBezTo>
                    <a:pt x="63135" y="115383"/>
                    <a:pt x="63135" y="116305"/>
                    <a:pt x="63989" y="116305"/>
                  </a:cubicBezTo>
                  <a:cubicBezTo>
                    <a:pt x="63989" y="117233"/>
                    <a:pt x="63989" y="117233"/>
                    <a:pt x="64837" y="117233"/>
                  </a:cubicBezTo>
                  <a:cubicBezTo>
                    <a:pt x="64837" y="117233"/>
                    <a:pt x="64837" y="118155"/>
                    <a:pt x="65685" y="118155"/>
                  </a:cubicBezTo>
                  <a:cubicBezTo>
                    <a:pt x="65685" y="118155"/>
                    <a:pt x="66533" y="119077"/>
                    <a:pt x="66533" y="120000"/>
                  </a:cubicBezTo>
                  <a:cubicBezTo>
                    <a:pt x="67381" y="119077"/>
                    <a:pt x="72475" y="119077"/>
                    <a:pt x="71627" y="117233"/>
                  </a:cubicBezTo>
                  <a:cubicBezTo>
                    <a:pt x="71627" y="116305"/>
                    <a:pt x="69925" y="117233"/>
                    <a:pt x="69077" y="116305"/>
                  </a:cubicBezTo>
                  <a:cubicBezTo>
                    <a:pt x="69077" y="115383"/>
                    <a:pt x="70773" y="113538"/>
                    <a:pt x="71627" y="113538"/>
                  </a:cubicBezTo>
                  <a:cubicBezTo>
                    <a:pt x="73323" y="111694"/>
                    <a:pt x="75019" y="111694"/>
                    <a:pt x="75019" y="108922"/>
                  </a:cubicBezTo>
                  <a:cubicBezTo>
                    <a:pt x="75019" y="108000"/>
                    <a:pt x="74171" y="107077"/>
                    <a:pt x="74171" y="106155"/>
                  </a:cubicBezTo>
                  <a:cubicBezTo>
                    <a:pt x="74171" y="105233"/>
                    <a:pt x="75019" y="104305"/>
                    <a:pt x="75019" y="103383"/>
                  </a:cubicBezTo>
                  <a:cubicBezTo>
                    <a:pt x="75019" y="103383"/>
                    <a:pt x="75019" y="103383"/>
                    <a:pt x="75019" y="102461"/>
                  </a:cubicBezTo>
                  <a:cubicBezTo>
                    <a:pt x="75019" y="102461"/>
                    <a:pt x="74171" y="100616"/>
                    <a:pt x="74171" y="99694"/>
                  </a:cubicBezTo>
                  <a:cubicBezTo>
                    <a:pt x="73323" y="99694"/>
                    <a:pt x="72475" y="100616"/>
                    <a:pt x="72475" y="99694"/>
                  </a:cubicBezTo>
                  <a:cubicBezTo>
                    <a:pt x="72475" y="98766"/>
                    <a:pt x="73323" y="97844"/>
                    <a:pt x="73323" y="96922"/>
                  </a:cubicBezTo>
                  <a:cubicBezTo>
                    <a:pt x="73323" y="96000"/>
                    <a:pt x="72475" y="96000"/>
                    <a:pt x="71627" y="95077"/>
                  </a:cubicBezTo>
                  <a:cubicBezTo>
                    <a:pt x="71627" y="95077"/>
                    <a:pt x="73323" y="91383"/>
                    <a:pt x="72475" y="91383"/>
                  </a:cubicBezTo>
                  <a:cubicBezTo>
                    <a:pt x="72475" y="91383"/>
                    <a:pt x="74171" y="93233"/>
                    <a:pt x="74171" y="93233"/>
                  </a:cubicBezTo>
                  <a:cubicBezTo>
                    <a:pt x="75019" y="93233"/>
                    <a:pt x="75867" y="92305"/>
                    <a:pt x="75867" y="91383"/>
                  </a:cubicBezTo>
                  <a:cubicBezTo>
                    <a:pt x="75019" y="90461"/>
                    <a:pt x="74171" y="91383"/>
                    <a:pt x="73323" y="90461"/>
                  </a:cubicBezTo>
                  <a:cubicBezTo>
                    <a:pt x="73323" y="90461"/>
                    <a:pt x="73323" y="88616"/>
                    <a:pt x="73323" y="88616"/>
                  </a:cubicBezTo>
                  <a:cubicBezTo>
                    <a:pt x="74171" y="88616"/>
                    <a:pt x="74171" y="89538"/>
                    <a:pt x="74171" y="89538"/>
                  </a:cubicBezTo>
                  <a:cubicBezTo>
                    <a:pt x="75019" y="89538"/>
                    <a:pt x="75867" y="90461"/>
                    <a:pt x="76715" y="89538"/>
                  </a:cubicBezTo>
                  <a:cubicBezTo>
                    <a:pt x="77563" y="88616"/>
                    <a:pt x="76715" y="88616"/>
                    <a:pt x="77563" y="87694"/>
                  </a:cubicBezTo>
                  <a:cubicBezTo>
                    <a:pt x="78411" y="86766"/>
                    <a:pt x="79265" y="86766"/>
                    <a:pt x="80113" y="86766"/>
                  </a:cubicBezTo>
                  <a:cubicBezTo>
                    <a:pt x="80113" y="86766"/>
                    <a:pt x="80113" y="87694"/>
                    <a:pt x="80113" y="88616"/>
                  </a:cubicBezTo>
                  <a:cubicBezTo>
                    <a:pt x="80113" y="87694"/>
                    <a:pt x="79265" y="89538"/>
                    <a:pt x="79265" y="88616"/>
                  </a:cubicBezTo>
                  <a:cubicBezTo>
                    <a:pt x="79265" y="89538"/>
                    <a:pt x="80961" y="89538"/>
                    <a:pt x="80961" y="89538"/>
                  </a:cubicBezTo>
                  <a:cubicBezTo>
                    <a:pt x="80961" y="90461"/>
                    <a:pt x="79265" y="89538"/>
                    <a:pt x="79265" y="89538"/>
                  </a:cubicBezTo>
                  <a:cubicBezTo>
                    <a:pt x="77563" y="89538"/>
                    <a:pt x="79265" y="89538"/>
                    <a:pt x="78411" y="90461"/>
                  </a:cubicBezTo>
                  <a:cubicBezTo>
                    <a:pt x="78411" y="90461"/>
                    <a:pt x="78411" y="91383"/>
                    <a:pt x="78411" y="91383"/>
                  </a:cubicBezTo>
                  <a:cubicBezTo>
                    <a:pt x="78411" y="92305"/>
                    <a:pt x="80961" y="92305"/>
                    <a:pt x="81809" y="92305"/>
                  </a:cubicBezTo>
                  <a:cubicBezTo>
                    <a:pt x="84353" y="92305"/>
                    <a:pt x="86049" y="90461"/>
                    <a:pt x="86903" y="92305"/>
                  </a:cubicBezTo>
                  <a:cubicBezTo>
                    <a:pt x="86903" y="92305"/>
                    <a:pt x="87751" y="94155"/>
                    <a:pt x="87751" y="94155"/>
                  </a:cubicBezTo>
                  <a:cubicBezTo>
                    <a:pt x="87751" y="96000"/>
                    <a:pt x="87751" y="96000"/>
                    <a:pt x="86903" y="96000"/>
                  </a:cubicBezTo>
                  <a:cubicBezTo>
                    <a:pt x="86903" y="96922"/>
                    <a:pt x="86049" y="96000"/>
                    <a:pt x="86049" y="96922"/>
                  </a:cubicBezTo>
                  <a:cubicBezTo>
                    <a:pt x="86049" y="97844"/>
                    <a:pt x="86049" y="97844"/>
                    <a:pt x="86903" y="98766"/>
                  </a:cubicBezTo>
                  <a:cubicBezTo>
                    <a:pt x="86903" y="99694"/>
                    <a:pt x="86903" y="99694"/>
                    <a:pt x="86049" y="100616"/>
                  </a:cubicBezTo>
                  <a:cubicBezTo>
                    <a:pt x="86049" y="100616"/>
                    <a:pt x="86049" y="100616"/>
                    <a:pt x="86049" y="101538"/>
                  </a:cubicBezTo>
                  <a:cubicBezTo>
                    <a:pt x="86049" y="101538"/>
                    <a:pt x="86903" y="101538"/>
                    <a:pt x="86903" y="102461"/>
                  </a:cubicBezTo>
                  <a:cubicBezTo>
                    <a:pt x="86903" y="103383"/>
                    <a:pt x="86049" y="104305"/>
                    <a:pt x="85201" y="104305"/>
                  </a:cubicBezTo>
                  <a:cubicBezTo>
                    <a:pt x="84353" y="103383"/>
                    <a:pt x="82657" y="103383"/>
                    <a:pt x="82657" y="104305"/>
                  </a:cubicBezTo>
                  <a:cubicBezTo>
                    <a:pt x="82657" y="105233"/>
                    <a:pt x="84353" y="107077"/>
                    <a:pt x="84353" y="107077"/>
                  </a:cubicBezTo>
                  <a:cubicBezTo>
                    <a:pt x="86049" y="108000"/>
                    <a:pt x="85201" y="106155"/>
                    <a:pt x="86049" y="105233"/>
                  </a:cubicBezTo>
                  <a:cubicBezTo>
                    <a:pt x="85201" y="106155"/>
                    <a:pt x="87751" y="105233"/>
                    <a:pt x="87751" y="105233"/>
                  </a:cubicBezTo>
                  <a:cubicBezTo>
                    <a:pt x="88599" y="105233"/>
                    <a:pt x="88599" y="105233"/>
                    <a:pt x="89447" y="104305"/>
                  </a:cubicBezTo>
                  <a:cubicBezTo>
                    <a:pt x="89447" y="104305"/>
                    <a:pt x="89447" y="103383"/>
                    <a:pt x="89447" y="103383"/>
                  </a:cubicBezTo>
                  <a:cubicBezTo>
                    <a:pt x="90295" y="101538"/>
                    <a:pt x="91143" y="102461"/>
                    <a:pt x="91143" y="100616"/>
                  </a:cubicBezTo>
                  <a:cubicBezTo>
                    <a:pt x="91143" y="99694"/>
                    <a:pt x="91143" y="98766"/>
                    <a:pt x="91991" y="98766"/>
                  </a:cubicBezTo>
                  <a:cubicBezTo>
                    <a:pt x="91991" y="98766"/>
                    <a:pt x="92839" y="99694"/>
                    <a:pt x="92839" y="99694"/>
                  </a:cubicBezTo>
                  <a:cubicBezTo>
                    <a:pt x="92839" y="99694"/>
                    <a:pt x="94541" y="99694"/>
                    <a:pt x="94541" y="99694"/>
                  </a:cubicBezTo>
                  <a:cubicBezTo>
                    <a:pt x="95389" y="99694"/>
                    <a:pt x="95389" y="99694"/>
                    <a:pt x="96237" y="99694"/>
                  </a:cubicBezTo>
                  <a:cubicBezTo>
                    <a:pt x="96237" y="99694"/>
                    <a:pt x="96237" y="100616"/>
                    <a:pt x="96237" y="100616"/>
                  </a:cubicBezTo>
                  <a:cubicBezTo>
                    <a:pt x="97085" y="100616"/>
                    <a:pt x="97085" y="99694"/>
                    <a:pt x="97085" y="99694"/>
                  </a:cubicBezTo>
                  <a:cubicBezTo>
                    <a:pt x="99629" y="98766"/>
                    <a:pt x="97933" y="99694"/>
                    <a:pt x="99629" y="100616"/>
                  </a:cubicBezTo>
                  <a:cubicBezTo>
                    <a:pt x="100477" y="101538"/>
                    <a:pt x="102179" y="101538"/>
                    <a:pt x="101331" y="99694"/>
                  </a:cubicBezTo>
                  <a:cubicBezTo>
                    <a:pt x="101331" y="99694"/>
                    <a:pt x="100477" y="98766"/>
                    <a:pt x="100477" y="97844"/>
                  </a:cubicBezTo>
                  <a:cubicBezTo>
                    <a:pt x="100477" y="97844"/>
                    <a:pt x="100477" y="96000"/>
                    <a:pt x="100477" y="96000"/>
                  </a:cubicBezTo>
                  <a:cubicBezTo>
                    <a:pt x="101331" y="94155"/>
                    <a:pt x="100477" y="95077"/>
                    <a:pt x="102179" y="95077"/>
                  </a:cubicBezTo>
                  <a:cubicBezTo>
                    <a:pt x="102179" y="95077"/>
                    <a:pt x="102179" y="96000"/>
                    <a:pt x="102179" y="96000"/>
                  </a:cubicBezTo>
                  <a:cubicBezTo>
                    <a:pt x="103027" y="96000"/>
                    <a:pt x="103875" y="95077"/>
                    <a:pt x="103875" y="95077"/>
                  </a:cubicBezTo>
                  <a:cubicBezTo>
                    <a:pt x="104723" y="92305"/>
                    <a:pt x="102179" y="92305"/>
                    <a:pt x="101331" y="92305"/>
                  </a:cubicBezTo>
                  <a:cubicBezTo>
                    <a:pt x="101331" y="91383"/>
                    <a:pt x="100477" y="90461"/>
                    <a:pt x="100477" y="90461"/>
                  </a:cubicBezTo>
                  <a:cubicBezTo>
                    <a:pt x="100477" y="89538"/>
                    <a:pt x="101331" y="90461"/>
                    <a:pt x="101331" y="89538"/>
                  </a:cubicBezTo>
                  <a:cubicBezTo>
                    <a:pt x="102179" y="87694"/>
                    <a:pt x="100477" y="87694"/>
                    <a:pt x="102179" y="86766"/>
                  </a:cubicBezTo>
                  <a:cubicBezTo>
                    <a:pt x="103027" y="84922"/>
                    <a:pt x="108116" y="86766"/>
                    <a:pt x="108969" y="84922"/>
                  </a:cubicBezTo>
                  <a:cubicBezTo>
                    <a:pt x="108969" y="84000"/>
                    <a:pt x="108116" y="83077"/>
                    <a:pt x="108116" y="82155"/>
                  </a:cubicBezTo>
                  <a:cubicBezTo>
                    <a:pt x="108116" y="81233"/>
                    <a:pt x="108116" y="80305"/>
                    <a:pt x="107267" y="80305"/>
                  </a:cubicBezTo>
                  <a:cubicBezTo>
                    <a:pt x="106419" y="80305"/>
                    <a:pt x="106419" y="81233"/>
                    <a:pt x="105571" y="82155"/>
                  </a:cubicBezTo>
                  <a:cubicBezTo>
                    <a:pt x="105571" y="82155"/>
                    <a:pt x="104723" y="82155"/>
                    <a:pt x="104723" y="82155"/>
                  </a:cubicBezTo>
                  <a:cubicBezTo>
                    <a:pt x="103027" y="82155"/>
                    <a:pt x="102179" y="83077"/>
                    <a:pt x="100477" y="82155"/>
                  </a:cubicBezTo>
                  <a:cubicBezTo>
                    <a:pt x="97933" y="81233"/>
                    <a:pt x="96237" y="78461"/>
                    <a:pt x="96237" y="75694"/>
                  </a:cubicBezTo>
                  <a:cubicBezTo>
                    <a:pt x="96237" y="74766"/>
                    <a:pt x="97085" y="72922"/>
                    <a:pt x="97933" y="72922"/>
                  </a:cubicBezTo>
                  <a:cubicBezTo>
                    <a:pt x="98781" y="72000"/>
                    <a:pt x="99629" y="72000"/>
                    <a:pt x="99629" y="72000"/>
                  </a:cubicBezTo>
                  <a:cubicBezTo>
                    <a:pt x="100477" y="72000"/>
                    <a:pt x="100477" y="71077"/>
                    <a:pt x="101331" y="70155"/>
                  </a:cubicBezTo>
                  <a:cubicBezTo>
                    <a:pt x="102179" y="69233"/>
                    <a:pt x="103027" y="69233"/>
                    <a:pt x="103875" y="68305"/>
                  </a:cubicBezTo>
                  <a:cubicBezTo>
                    <a:pt x="104723" y="67383"/>
                    <a:pt x="105571" y="67383"/>
                    <a:pt x="106419" y="66461"/>
                  </a:cubicBezTo>
                  <a:cubicBezTo>
                    <a:pt x="107267" y="66461"/>
                    <a:pt x="107267" y="65538"/>
                    <a:pt x="107267" y="65538"/>
                  </a:cubicBezTo>
                  <a:cubicBezTo>
                    <a:pt x="108116" y="65538"/>
                    <a:pt x="108116" y="65538"/>
                    <a:pt x="108969" y="64616"/>
                  </a:cubicBezTo>
                  <a:cubicBezTo>
                    <a:pt x="108969" y="64616"/>
                    <a:pt x="109817" y="64616"/>
                    <a:pt x="109817" y="64616"/>
                  </a:cubicBezTo>
                  <a:cubicBezTo>
                    <a:pt x="110665" y="63694"/>
                    <a:pt x="111513" y="63694"/>
                    <a:pt x="111513" y="62766"/>
                  </a:cubicBezTo>
                  <a:cubicBezTo>
                    <a:pt x="112361" y="62766"/>
                    <a:pt x="114906" y="61844"/>
                    <a:pt x="114058" y="60922"/>
                  </a:cubicBezTo>
                  <a:cubicBezTo>
                    <a:pt x="114906" y="60922"/>
                    <a:pt x="115754" y="60000"/>
                    <a:pt x="115754" y="60000"/>
                  </a:cubicBezTo>
                  <a:cubicBezTo>
                    <a:pt x="116607" y="60000"/>
                    <a:pt x="117455" y="60000"/>
                    <a:pt x="117455" y="60000"/>
                  </a:cubicBezTo>
                  <a:cubicBezTo>
                    <a:pt x="118303" y="59077"/>
                    <a:pt x="118303" y="59077"/>
                    <a:pt x="118303" y="58155"/>
                  </a:cubicBezTo>
                  <a:cubicBezTo>
                    <a:pt x="118303" y="58155"/>
                    <a:pt x="119151" y="58155"/>
                    <a:pt x="119151" y="57233"/>
                  </a:cubicBezTo>
                  <a:cubicBezTo>
                    <a:pt x="119151" y="57233"/>
                    <a:pt x="119151" y="57233"/>
                    <a:pt x="120000" y="57233"/>
                  </a:cubicBezTo>
                  <a:cubicBezTo>
                    <a:pt x="119151" y="56305"/>
                    <a:pt x="120000" y="56305"/>
                    <a:pt x="120000" y="55383"/>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19" name="Shape 2719"/>
            <p:cNvSpPr/>
            <p:nvPr/>
          </p:nvSpPr>
          <p:spPr>
            <a:xfrm>
              <a:off x="1588088" y="1546825"/>
              <a:ext cx="864784" cy="949495"/>
            </a:xfrm>
            <a:custGeom>
              <a:avLst/>
              <a:gdLst/>
              <a:ahLst/>
              <a:cxnLst/>
              <a:rect l="0" t="0" r="0" b="0"/>
              <a:pathLst>
                <a:path w="120000" h="120000" extrusionOk="0">
                  <a:moveTo>
                    <a:pt x="120000" y="85165"/>
                  </a:moveTo>
                  <a:cubicBezTo>
                    <a:pt x="120000" y="80807"/>
                    <a:pt x="120000" y="76454"/>
                    <a:pt x="117590" y="74276"/>
                  </a:cubicBezTo>
                  <a:cubicBezTo>
                    <a:pt x="117590" y="74276"/>
                    <a:pt x="115186" y="74276"/>
                    <a:pt x="115186" y="74276"/>
                  </a:cubicBezTo>
                  <a:cubicBezTo>
                    <a:pt x="110372" y="72097"/>
                    <a:pt x="110372" y="72097"/>
                    <a:pt x="112776" y="69923"/>
                  </a:cubicBezTo>
                  <a:cubicBezTo>
                    <a:pt x="115186" y="67744"/>
                    <a:pt x="117590" y="69923"/>
                    <a:pt x="115186" y="67744"/>
                  </a:cubicBezTo>
                  <a:cubicBezTo>
                    <a:pt x="115186" y="65565"/>
                    <a:pt x="110372" y="63386"/>
                    <a:pt x="110372" y="61213"/>
                  </a:cubicBezTo>
                  <a:cubicBezTo>
                    <a:pt x="107963" y="59034"/>
                    <a:pt x="107963" y="59034"/>
                    <a:pt x="107963" y="56855"/>
                  </a:cubicBezTo>
                  <a:cubicBezTo>
                    <a:pt x="107963" y="54682"/>
                    <a:pt x="107963" y="52503"/>
                    <a:pt x="105559" y="52503"/>
                  </a:cubicBezTo>
                  <a:cubicBezTo>
                    <a:pt x="107963" y="50324"/>
                    <a:pt x="105559" y="50324"/>
                    <a:pt x="105559" y="50324"/>
                  </a:cubicBezTo>
                  <a:cubicBezTo>
                    <a:pt x="103149" y="50324"/>
                    <a:pt x="103149" y="50324"/>
                    <a:pt x="103149" y="48145"/>
                  </a:cubicBezTo>
                  <a:cubicBezTo>
                    <a:pt x="103149" y="48145"/>
                    <a:pt x="100745" y="50324"/>
                    <a:pt x="100745" y="48145"/>
                  </a:cubicBezTo>
                  <a:cubicBezTo>
                    <a:pt x="100745" y="48145"/>
                    <a:pt x="98335" y="45972"/>
                    <a:pt x="98335" y="43793"/>
                  </a:cubicBezTo>
                  <a:cubicBezTo>
                    <a:pt x="95931" y="43793"/>
                    <a:pt x="98335" y="48145"/>
                    <a:pt x="95931" y="48145"/>
                  </a:cubicBezTo>
                  <a:cubicBezTo>
                    <a:pt x="91118" y="50324"/>
                    <a:pt x="91118" y="48145"/>
                    <a:pt x="88708" y="45972"/>
                  </a:cubicBezTo>
                  <a:cubicBezTo>
                    <a:pt x="88708" y="43793"/>
                    <a:pt x="88708" y="39441"/>
                    <a:pt x="86304" y="37262"/>
                  </a:cubicBezTo>
                  <a:cubicBezTo>
                    <a:pt x="86304" y="35083"/>
                    <a:pt x="81490" y="30731"/>
                    <a:pt x="81490" y="28552"/>
                  </a:cubicBezTo>
                  <a:cubicBezTo>
                    <a:pt x="81490" y="28552"/>
                    <a:pt x="81490" y="26373"/>
                    <a:pt x="83894" y="26373"/>
                  </a:cubicBezTo>
                  <a:cubicBezTo>
                    <a:pt x="81490" y="26373"/>
                    <a:pt x="81490" y="24199"/>
                    <a:pt x="79081" y="22020"/>
                  </a:cubicBezTo>
                  <a:cubicBezTo>
                    <a:pt x="79081" y="19841"/>
                    <a:pt x="76671" y="19841"/>
                    <a:pt x="74267" y="19841"/>
                  </a:cubicBezTo>
                  <a:cubicBezTo>
                    <a:pt x="74267" y="17662"/>
                    <a:pt x="69453" y="17662"/>
                    <a:pt x="69453" y="17662"/>
                  </a:cubicBezTo>
                  <a:cubicBezTo>
                    <a:pt x="67044" y="15489"/>
                    <a:pt x="69453" y="15489"/>
                    <a:pt x="69453" y="13310"/>
                  </a:cubicBezTo>
                  <a:cubicBezTo>
                    <a:pt x="69453" y="13310"/>
                    <a:pt x="69453" y="11131"/>
                    <a:pt x="69453" y="13310"/>
                  </a:cubicBezTo>
                  <a:cubicBezTo>
                    <a:pt x="69453" y="13310"/>
                    <a:pt x="69453" y="11131"/>
                    <a:pt x="69453" y="11131"/>
                  </a:cubicBezTo>
                  <a:cubicBezTo>
                    <a:pt x="69453" y="8958"/>
                    <a:pt x="71857" y="8958"/>
                    <a:pt x="74267" y="8958"/>
                  </a:cubicBezTo>
                  <a:cubicBezTo>
                    <a:pt x="74267" y="6779"/>
                    <a:pt x="83894" y="2421"/>
                    <a:pt x="79081" y="248"/>
                  </a:cubicBezTo>
                  <a:cubicBezTo>
                    <a:pt x="76671" y="-1930"/>
                    <a:pt x="62230" y="11131"/>
                    <a:pt x="62230" y="4600"/>
                  </a:cubicBezTo>
                  <a:cubicBezTo>
                    <a:pt x="59826" y="6779"/>
                    <a:pt x="59826" y="6779"/>
                    <a:pt x="57417" y="6779"/>
                  </a:cubicBezTo>
                  <a:cubicBezTo>
                    <a:pt x="59826" y="8958"/>
                    <a:pt x="59826" y="11131"/>
                    <a:pt x="57417" y="13310"/>
                  </a:cubicBezTo>
                  <a:cubicBezTo>
                    <a:pt x="55013" y="13310"/>
                    <a:pt x="52603" y="13310"/>
                    <a:pt x="52603" y="17662"/>
                  </a:cubicBezTo>
                  <a:cubicBezTo>
                    <a:pt x="50199" y="17662"/>
                    <a:pt x="47789" y="17662"/>
                    <a:pt x="45385" y="15489"/>
                  </a:cubicBezTo>
                  <a:cubicBezTo>
                    <a:pt x="45385" y="17662"/>
                    <a:pt x="45385" y="17662"/>
                    <a:pt x="45385" y="17662"/>
                  </a:cubicBezTo>
                  <a:cubicBezTo>
                    <a:pt x="45385" y="17662"/>
                    <a:pt x="42976" y="17662"/>
                    <a:pt x="40572" y="19841"/>
                  </a:cubicBezTo>
                  <a:cubicBezTo>
                    <a:pt x="40572" y="19841"/>
                    <a:pt x="38162" y="19841"/>
                    <a:pt x="38162" y="19841"/>
                  </a:cubicBezTo>
                  <a:cubicBezTo>
                    <a:pt x="38162" y="19841"/>
                    <a:pt x="38162" y="19841"/>
                    <a:pt x="38162" y="19841"/>
                  </a:cubicBezTo>
                  <a:cubicBezTo>
                    <a:pt x="38162" y="19841"/>
                    <a:pt x="35752" y="22020"/>
                    <a:pt x="35752" y="22020"/>
                  </a:cubicBezTo>
                  <a:cubicBezTo>
                    <a:pt x="35752" y="24199"/>
                    <a:pt x="35752" y="22020"/>
                    <a:pt x="33348" y="22020"/>
                  </a:cubicBezTo>
                  <a:cubicBezTo>
                    <a:pt x="30939" y="24199"/>
                    <a:pt x="26125" y="28552"/>
                    <a:pt x="26125" y="30731"/>
                  </a:cubicBezTo>
                  <a:cubicBezTo>
                    <a:pt x="26125" y="35083"/>
                    <a:pt x="28535" y="37262"/>
                    <a:pt x="28535" y="41614"/>
                  </a:cubicBezTo>
                  <a:cubicBezTo>
                    <a:pt x="30939" y="43793"/>
                    <a:pt x="28535" y="45972"/>
                    <a:pt x="26125" y="48145"/>
                  </a:cubicBezTo>
                  <a:cubicBezTo>
                    <a:pt x="26125" y="50324"/>
                    <a:pt x="26125" y="54682"/>
                    <a:pt x="26125" y="56855"/>
                  </a:cubicBezTo>
                  <a:cubicBezTo>
                    <a:pt x="28535" y="56855"/>
                    <a:pt x="30939" y="56855"/>
                    <a:pt x="30939" y="59034"/>
                  </a:cubicBezTo>
                  <a:cubicBezTo>
                    <a:pt x="28535" y="59034"/>
                    <a:pt x="26125" y="63386"/>
                    <a:pt x="23721" y="63386"/>
                  </a:cubicBezTo>
                  <a:cubicBezTo>
                    <a:pt x="21311" y="63386"/>
                    <a:pt x="21311" y="65565"/>
                    <a:pt x="21311" y="65565"/>
                  </a:cubicBezTo>
                  <a:cubicBezTo>
                    <a:pt x="21311" y="65565"/>
                    <a:pt x="18907" y="65565"/>
                    <a:pt x="18907" y="65565"/>
                  </a:cubicBezTo>
                  <a:cubicBezTo>
                    <a:pt x="18907" y="65565"/>
                    <a:pt x="16498" y="69923"/>
                    <a:pt x="16498" y="69923"/>
                  </a:cubicBezTo>
                  <a:cubicBezTo>
                    <a:pt x="16498" y="69923"/>
                    <a:pt x="14094" y="72097"/>
                    <a:pt x="14094" y="74276"/>
                  </a:cubicBezTo>
                  <a:cubicBezTo>
                    <a:pt x="11684" y="74276"/>
                    <a:pt x="11684" y="76454"/>
                    <a:pt x="9280" y="76454"/>
                  </a:cubicBezTo>
                  <a:cubicBezTo>
                    <a:pt x="9280" y="78628"/>
                    <a:pt x="6870" y="85165"/>
                    <a:pt x="2057" y="85165"/>
                  </a:cubicBezTo>
                  <a:cubicBezTo>
                    <a:pt x="2057" y="85165"/>
                    <a:pt x="2057" y="85165"/>
                    <a:pt x="2057" y="85165"/>
                  </a:cubicBezTo>
                  <a:cubicBezTo>
                    <a:pt x="-2756" y="87338"/>
                    <a:pt x="2057" y="89517"/>
                    <a:pt x="4466" y="91696"/>
                  </a:cubicBezTo>
                  <a:cubicBezTo>
                    <a:pt x="4466" y="96048"/>
                    <a:pt x="4466" y="96048"/>
                    <a:pt x="4466" y="100406"/>
                  </a:cubicBezTo>
                  <a:cubicBezTo>
                    <a:pt x="2057" y="104758"/>
                    <a:pt x="4466" y="102579"/>
                    <a:pt x="9280" y="102579"/>
                  </a:cubicBezTo>
                  <a:cubicBezTo>
                    <a:pt x="14094" y="104758"/>
                    <a:pt x="21311" y="102579"/>
                    <a:pt x="26125" y="104758"/>
                  </a:cubicBezTo>
                  <a:cubicBezTo>
                    <a:pt x="28535" y="104758"/>
                    <a:pt x="30939" y="106937"/>
                    <a:pt x="30939" y="104758"/>
                  </a:cubicBezTo>
                  <a:cubicBezTo>
                    <a:pt x="33348" y="104758"/>
                    <a:pt x="33348" y="104758"/>
                    <a:pt x="33348" y="104758"/>
                  </a:cubicBezTo>
                  <a:cubicBezTo>
                    <a:pt x="35752" y="102579"/>
                    <a:pt x="38162" y="102579"/>
                    <a:pt x="40572" y="104758"/>
                  </a:cubicBezTo>
                  <a:cubicBezTo>
                    <a:pt x="42976" y="104758"/>
                    <a:pt x="47789" y="109110"/>
                    <a:pt x="47789" y="104758"/>
                  </a:cubicBezTo>
                  <a:cubicBezTo>
                    <a:pt x="50199" y="106937"/>
                    <a:pt x="47789" y="109110"/>
                    <a:pt x="50199" y="111289"/>
                  </a:cubicBezTo>
                  <a:cubicBezTo>
                    <a:pt x="52603" y="106937"/>
                    <a:pt x="55013" y="109110"/>
                    <a:pt x="55013" y="111289"/>
                  </a:cubicBezTo>
                  <a:cubicBezTo>
                    <a:pt x="55013" y="113468"/>
                    <a:pt x="52603" y="113468"/>
                    <a:pt x="52603" y="113468"/>
                  </a:cubicBezTo>
                  <a:cubicBezTo>
                    <a:pt x="52603" y="115647"/>
                    <a:pt x="52603" y="115647"/>
                    <a:pt x="52603" y="117821"/>
                  </a:cubicBezTo>
                  <a:cubicBezTo>
                    <a:pt x="55013" y="120000"/>
                    <a:pt x="52603" y="120000"/>
                    <a:pt x="55013" y="120000"/>
                  </a:cubicBezTo>
                  <a:cubicBezTo>
                    <a:pt x="57417" y="120000"/>
                    <a:pt x="55013" y="117821"/>
                    <a:pt x="57417" y="117821"/>
                  </a:cubicBezTo>
                  <a:cubicBezTo>
                    <a:pt x="57417" y="115647"/>
                    <a:pt x="62230" y="111289"/>
                    <a:pt x="62230" y="109110"/>
                  </a:cubicBezTo>
                  <a:cubicBezTo>
                    <a:pt x="64640" y="109110"/>
                    <a:pt x="69453" y="111289"/>
                    <a:pt x="71857" y="111289"/>
                  </a:cubicBezTo>
                  <a:cubicBezTo>
                    <a:pt x="74267" y="111289"/>
                    <a:pt x="74267" y="109110"/>
                    <a:pt x="79081" y="111289"/>
                  </a:cubicBezTo>
                  <a:cubicBezTo>
                    <a:pt x="79081" y="111289"/>
                    <a:pt x="79081" y="111289"/>
                    <a:pt x="81490" y="113468"/>
                  </a:cubicBezTo>
                  <a:cubicBezTo>
                    <a:pt x="81490" y="113468"/>
                    <a:pt x="83894" y="113468"/>
                    <a:pt x="86304" y="111289"/>
                  </a:cubicBezTo>
                  <a:cubicBezTo>
                    <a:pt x="86304" y="111289"/>
                    <a:pt x="91118" y="109110"/>
                    <a:pt x="91118" y="109110"/>
                  </a:cubicBezTo>
                  <a:cubicBezTo>
                    <a:pt x="93522" y="106937"/>
                    <a:pt x="91118" y="109110"/>
                    <a:pt x="91118" y="104758"/>
                  </a:cubicBezTo>
                  <a:cubicBezTo>
                    <a:pt x="91118" y="102579"/>
                    <a:pt x="91118" y="100406"/>
                    <a:pt x="93522" y="98227"/>
                  </a:cubicBezTo>
                  <a:cubicBezTo>
                    <a:pt x="88708" y="96048"/>
                    <a:pt x="95931" y="98227"/>
                    <a:pt x="95931" y="96048"/>
                  </a:cubicBezTo>
                  <a:cubicBezTo>
                    <a:pt x="100745" y="98227"/>
                    <a:pt x="98335" y="96048"/>
                    <a:pt x="98335" y="96048"/>
                  </a:cubicBezTo>
                  <a:cubicBezTo>
                    <a:pt x="100745" y="96048"/>
                    <a:pt x="98335" y="96048"/>
                    <a:pt x="100745" y="96048"/>
                  </a:cubicBezTo>
                  <a:cubicBezTo>
                    <a:pt x="100745" y="96048"/>
                    <a:pt x="100745" y="98227"/>
                    <a:pt x="103149" y="98227"/>
                  </a:cubicBezTo>
                  <a:cubicBezTo>
                    <a:pt x="105559" y="100406"/>
                    <a:pt x="110372" y="96048"/>
                    <a:pt x="107963" y="93869"/>
                  </a:cubicBezTo>
                  <a:cubicBezTo>
                    <a:pt x="107963" y="93869"/>
                    <a:pt x="107963" y="91696"/>
                    <a:pt x="105559" y="91696"/>
                  </a:cubicBezTo>
                  <a:cubicBezTo>
                    <a:pt x="105559" y="91696"/>
                    <a:pt x="103149" y="93869"/>
                    <a:pt x="107963" y="91696"/>
                  </a:cubicBezTo>
                  <a:cubicBezTo>
                    <a:pt x="107963" y="89517"/>
                    <a:pt x="110372" y="89517"/>
                    <a:pt x="112776" y="89517"/>
                  </a:cubicBezTo>
                  <a:cubicBezTo>
                    <a:pt x="112776" y="87338"/>
                    <a:pt x="112776" y="87338"/>
                    <a:pt x="112776" y="87338"/>
                  </a:cubicBezTo>
                  <a:cubicBezTo>
                    <a:pt x="112776" y="85165"/>
                    <a:pt x="112776" y="82986"/>
                    <a:pt x="117590" y="85165"/>
                  </a:cubicBezTo>
                  <a:cubicBezTo>
                    <a:pt x="117590" y="85165"/>
                    <a:pt x="117590" y="87338"/>
                    <a:pt x="117590" y="87338"/>
                  </a:cubicBezTo>
                  <a:cubicBezTo>
                    <a:pt x="120000" y="87338"/>
                    <a:pt x="120000" y="85165"/>
                    <a:pt x="120000" y="8516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20" name="Shape 2720"/>
            <p:cNvSpPr/>
            <p:nvPr/>
          </p:nvSpPr>
          <p:spPr>
            <a:xfrm>
              <a:off x="1968143" y="6385514"/>
              <a:ext cx="1993452" cy="1703408"/>
            </a:xfrm>
            <a:custGeom>
              <a:avLst/>
              <a:gdLst/>
              <a:ahLst/>
              <a:cxnLst/>
              <a:rect l="0" t="0" r="0" b="0"/>
              <a:pathLst>
                <a:path w="120000" h="120000" extrusionOk="0">
                  <a:moveTo>
                    <a:pt x="78261" y="116361"/>
                  </a:moveTo>
                  <a:cubicBezTo>
                    <a:pt x="78261" y="116361"/>
                    <a:pt x="78261" y="116361"/>
                    <a:pt x="78261" y="116361"/>
                  </a:cubicBezTo>
                  <a:cubicBezTo>
                    <a:pt x="78261" y="116361"/>
                    <a:pt x="77216" y="116361"/>
                    <a:pt x="76172" y="116361"/>
                  </a:cubicBezTo>
                  <a:cubicBezTo>
                    <a:pt x="76172" y="116361"/>
                    <a:pt x="76172" y="116361"/>
                    <a:pt x="77216" y="116361"/>
                  </a:cubicBezTo>
                  <a:cubicBezTo>
                    <a:pt x="76172" y="116361"/>
                    <a:pt x="76172" y="116361"/>
                    <a:pt x="76172" y="116361"/>
                  </a:cubicBezTo>
                  <a:cubicBezTo>
                    <a:pt x="76172" y="117577"/>
                    <a:pt x="77216" y="117577"/>
                    <a:pt x="78261" y="118788"/>
                  </a:cubicBezTo>
                  <a:cubicBezTo>
                    <a:pt x="77216" y="118788"/>
                    <a:pt x="77216" y="118788"/>
                    <a:pt x="78261" y="120000"/>
                  </a:cubicBezTo>
                  <a:cubicBezTo>
                    <a:pt x="78261" y="118788"/>
                    <a:pt x="78261" y="117577"/>
                    <a:pt x="78261" y="116361"/>
                  </a:cubicBezTo>
                  <a:close/>
                  <a:moveTo>
                    <a:pt x="3127" y="93333"/>
                  </a:moveTo>
                  <a:cubicBezTo>
                    <a:pt x="2088" y="92122"/>
                    <a:pt x="2088" y="93333"/>
                    <a:pt x="1044" y="93333"/>
                  </a:cubicBezTo>
                  <a:cubicBezTo>
                    <a:pt x="1044" y="94544"/>
                    <a:pt x="1044" y="94544"/>
                    <a:pt x="0" y="95755"/>
                  </a:cubicBezTo>
                  <a:cubicBezTo>
                    <a:pt x="1044" y="95755"/>
                    <a:pt x="1044" y="95755"/>
                    <a:pt x="1044" y="95755"/>
                  </a:cubicBezTo>
                  <a:cubicBezTo>
                    <a:pt x="1044" y="94544"/>
                    <a:pt x="3127" y="93333"/>
                    <a:pt x="3127" y="93333"/>
                  </a:cubicBezTo>
                  <a:cubicBezTo>
                    <a:pt x="3127" y="92122"/>
                    <a:pt x="3127" y="93333"/>
                    <a:pt x="3127" y="93333"/>
                  </a:cubicBezTo>
                  <a:close/>
                  <a:moveTo>
                    <a:pt x="78261" y="96972"/>
                  </a:moveTo>
                  <a:cubicBezTo>
                    <a:pt x="77216" y="98183"/>
                    <a:pt x="77216" y="95755"/>
                    <a:pt x="77216" y="95755"/>
                  </a:cubicBezTo>
                  <a:cubicBezTo>
                    <a:pt x="76172" y="95755"/>
                    <a:pt x="76172" y="95755"/>
                    <a:pt x="76172" y="96972"/>
                  </a:cubicBezTo>
                  <a:cubicBezTo>
                    <a:pt x="76172" y="96972"/>
                    <a:pt x="76172" y="98183"/>
                    <a:pt x="76172" y="99394"/>
                  </a:cubicBezTo>
                  <a:cubicBezTo>
                    <a:pt x="78261" y="99394"/>
                    <a:pt x="78261" y="96972"/>
                    <a:pt x="78261" y="95755"/>
                  </a:cubicBezTo>
                  <a:cubicBezTo>
                    <a:pt x="79305" y="95755"/>
                    <a:pt x="78261" y="96972"/>
                    <a:pt x="78261" y="96972"/>
                  </a:cubicBezTo>
                  <a:close/>
                  <a:moveTo>
                    <a:pt x="120000" y="0"/>
                  </a:moveTo>
                  <a:cubicBezTo>
                    <a:pt x="120000" y="0"/>
                    <a:pt x="120000" y="0"/>
                    <a:pt x="120000" y="0"/>
                  </a:cubicBezTo>
                  <a:cubicBezTo>
                    <a:pt x="118955" y="0"/>
                    <a:pt x="118955" y="0"/>
                    <a:pt x="118955" y="0"/>
                  </a:cubicBezTo>
                  <a:cubicBezTo>
                    <a:pt x="117911" y="0"/>
                    <a:pt x="117911" y="0"/>
                    <a:pt x="117911" y="0"/>
                  </a:cubicBezTo>
                  <a:cubicBezTo>
                    <a:pt x="117911" y="1211"/>
                    <a:pt x="118955" y="1211"/>
                    <a:pt x="120000" y="1211"/>
                  </a:cubicBezTo>
                  <a:cubicBezTo>
                    <a:pt x="118955" y="1211"/>
                    <a:pt x="118955" y="1211"/>
                    <a:pt x="118955" y="0"/>
                  </a:cubicBezTo>
                  <a:cubicBezTo>
                    <a:pt x="118955" y="0"/>
                    <a:pt x="120000" y="0"/>
                    <a:pt x="120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21" name="Shape 2721"/>
            <p:cNvSpPr/>
            <p:nvPr/>
          </p:nvSpPr>
          <p:spPr>
            <a:xfrm>
              <a:off x="3695367" y="4664017"/>
              <a:ext cx="1705271" cy="1419489"/>
            </a:xfrm>
            <a:custGeom>
              <a:avLst/>
              <a:gdLst/>
              <a:ahLst/>
              <a:cxnLst/>
              <a:rect l="0" t="0" r="0" b="0"/>
              <a:pathLst>
                <a:path w="120000" h="120000" extrusionOk="0">
                  <a:moveTo>
                    <a:pt x="119999" y="23289"/>
                  </a:moveTo>
                  <a:cubicBezTo>
                    <a:pt x="119999" y="21835"/>
                    <a:pt x="119999" y="20375"/>
                    <a:pt x="119999" y="20375"/>
                  </a:cubicBezTo>
                  <a:cubicBezTo>
                    <a:pt x="118780" y="18921"/>
                    <a:pt x="116334" y="18921"/>
                    <a:pt x="115114" y="17467"/>
                  </a:cubicBezTo>
                  <a:cubicBezTo>
                    <a:pt x="115114" y="17467"/>
                    <a:pt x="115114" y="14553"/>
                    <a:pt x="113894" y="14553"/>
                  </a:cubicBezTo>
                  <a:cubicBezTo>
                    <a:pt x="112674" y="14553"/>
                    <a:pt x="112674" y="17467"/>
                    <a:pt x="111454" y="16013"/>
                  </a:cubicBezTo>
                  <a:cubicBezTo>
                    <a:pt x="110234" y="16013"/>
                    <a:pt x="111454" y="14553"/>
                    <a:pt x="111454" y="13099"/>
                  </a:cubicBezTo>
                  <a:cubicBezTo>
                    <a:pt x="110234" y="11644"/>
                    <a:pt x="109009" y="11644"/>
                    <a:pt x="107789" y="11644"/>
                  </a:cubicBezTo>
                  <a:cubicBezTo>
                    <a:pt x="106569" y="10190"/>
                    <a:pt x="105349" y="10190"/>
                    <a:pt x="105349" y="8730"/>
                  </a:cubicBezTo>
                  <a:cubicBezTo>
                    <a:pt x="104129" y="8730"/>
                    <a:pt x="102903" y="7276"/>
                    <a:pt x="102903" y="7276"/>
                  </a:cubicBezTo>
                  <a:cubicBezTo>
                    <a:pt x="100463" y="5822"/>
                    <a:pt x="101683" y="5822"/>
                    <a:pt x="100463" y="5822"/>
                  </a:cubicBezTo>
                  <a:cubicBezTo>
                    <a:pt x="96803" y="5822"/>
                    <a:pt x="95578" y="1454"/>
                    <a:pt x="93138" y="1454"/>
                  </a:cubicBezTo>
                  <a:cubicBezTo>
                    <a:pt x="91918" y="0"/>
                    <a:pt x="91918" y="0"/>
                    <a:pt x="90698" y="1454"/>
                  </a:cubicBezTo>
                  <a:cubicBezTo>
                    <a:pt x="89472" y="2908"/>
                    <a:pt x="90698" y="1454"/>
                    <a:pt x="90698" y="4368"/>
                  </a:cubicBezTo>
                  <a:cubicBezTo>
                    <a:pt x="91918" y="5822"/>
                    <a:pt x="90698" y="8730"/>
                    <a:pt x="90698" y="11644"/>
                  </a:cubicBezTo>
                  <a:cubicBezTo>
                    <a:pt x="90698" y="11644"/>
                    <a:pt x="89472" y="14553"/>
                    <a:pt x="88252" y="14553"/>
                  </a:cubicBezTo>
                  <a:cubicBezTo>
                    <a:pt x="85812" y="14553"/>
                    <a:pt x="88252" y="11644"/>
                    <a:pt x="87032" y="11644"/>
                  </a:cubicBezTo>
                  <a:cubicBezTo>
                    <a:pt x="87032" y="11644"/>
                    <a:pt x="85812" y="11644"/>
                    <a:pt x="84592" y="11644"/>
                  </a:cubicBezTo>
                  <a:cubicBezTo>
                    <a:pt x="82147" y="11644"/>
                    <a:pt x="80927" y="10190"/>
                    <a:pt x="79707" y="10190"/>
                  </a:cubicBezTo>
                  <a:cubicBezTo>
                    <a:pt x="77267" y="10190"/>
                    <a:pt x="77267" y="13099"/>
                    <a:pt x="76041" y="13099"/>
                  </a:cubicBezTo>
                  <a:cubicBezTo>
                    <a:pt x="73601" y="13099"/>
                    <a:pt x="73601" y="10190"/>
                    <a:pt x="71161" y="11644"/>
                  </a:cubicBezTo>
                  <a:cubicBezTo>
                    <a:pt x="72381" y="7276"/>
                    <a:pt x="74821" y="5822"/>
                    <a:pt x="72381" y="1454"/>
                  </a:cubicBezTo>
                  <a:cubicBezTo>
                    <a:pt x="71161" y="4368"/>
                    <a:pt x="69941" y="2908"/>
                    <a:pt x="67496" y="2908"/>
                  </a:cubicBezTo>
                  <a:cubicBezTo>
                    <a:pt x="67496" y="2908"/>
                    <a:pt x="66276" y="2908"/>
                    <a:pt x="65056" y="2908"/>
                  </a:cubicBezTo>
                  <a:cubicBezTo>
                    <a:pt x="63836" y="4368"/>
                    <a:pt x="62610" y="4368"/>
                    <a:pt x="61390" y="4368"/>
                  </a:cubicBezTo>
                  <a:cubicBezTo>
                    <a:pt x="60170" y="5822"/>
                    <a:pt x="58950" y="7276"/>
                    <a:pt x="56510" y="5822"/>
                  </a:cubicBezTo>
                  <a:cubicBezTo>
                    <a:pt x="54065" y="4368"/>
                    <a:pt x="54065" y="1454"/>
                    <a:pt x="51625" y="0"/>
                  </a:cubicBezTo>
                  <a:cubicBezTo>
                    <a:pt x="52845" y="4368"/>
                    <a:pt x="49179" y="5822"/>
                    <a:pt x="46739" y="7276"/>
                  </a:cubicBezTo>
                  <a:cubicBezTo>
                    <a:pt x="45519" y="8730"/>
                    <a:pt x="44299" y="8730"/>
                    <a:pt x="43079" y="11644"/>
                  </a:cubicBezTo>
                  <a:cubicBezTo>
                    <a:pt x="43079" y="11644"/>
                    <a:pt x="43079" y="11644"/>
                    <a:pt x="43079" y="11644"/>
                  </a:cubicBezTo>
                  <a:cubicBezTo>
                    <a:pt x="43079" y="13099"/>
                    <a:pt x="43079" y="13099"/>
                    <a:pt x="43079" y="13099"/>
                  </a:cubicBezTo>
                  <a:cubicBezTo>
                    <a:pt x="43079" y="16013"/>
                    <a:pt x="44299" y="16013"/>
                    <a:pt x="43079" y="18921"/>
                  </a:cubicBezTo>
                  <a:cubicBezTo>
                    <a:pt x="41854" y="18921"/>
                    <a:pt x="41854" y="18921"/>
                    <a:pt x="41854" y="18921"/>
                  </a:cubicBezTo>
                  <a:cubicBezTo>
                    <a:pt x="41854" y="18921"/>
                    <a:pt x="41854" y="20375"/>
                    <a:pt x="41854" y="20375"/>
                  </a:cubicBezTo>
                  <a:cubicBezTo>
                    <a:pt x="40634" y="21835"/>
                    <a:pt x="39414" y="24743"/>
                    <a:pt x="38194" y="26198"/>
                  </a:cubicBezTo>
                  <a:cubicBezTo>
                    <a:pt x="38194" y="27657"/>
                    <a:pt x="40634" y="29112"/>
                    <a:pt x="39414" y="30566"/>
                  </a:cubicBezTo>
                  <a:cubicBezTo>
                    <a:pt x="39414" y="32020"/>
                    <a:pt x="39414" y="30566"/>
                    <a:pt x="38194" y="30566"/>
                  </a:cubicBezTo>
                  <a:cubicBezTo>
                    <a:pt x="38194" y="30566"/>
                    <a:pt x="38194" y="30566"/>
                    <a:pt x="36974" y="32020"/>
                  </a:cubicBezTo>
                  <a:cubicBezTo>
                    <a:pt x="34528" y="33480"/>
                    <a:pt x="36974" y="37842"/>
                    <a:pt x="33308" y="36388"/>
                  </a:cubicBezTo>
                  <a:cubicBezTo>
                    <a:pt x="32088" y="34934"/>
                    <a:pt x="25983" y="34934"/>
                    <a:pt x="24763" y="36388"/>
                  </a:cubicBezTo>
                  <a:cubicBezTo>
                    <a:pt x="23543" y="37842"/>
                    <a:pt x="23543" y="42211"/>
                    <a:pt x="21097" y="43665"/>
                  </a:cubicBezTo>
                  <a:cubicBezTo>
                    <a:pt x="19877" y="43665"/>
                    <a:pt x="21097" y="42211"/>
                    <a:pt x="19877" y="42211"/>
                  </a:cubicBezTo>
                  <a:cubicBezTo>
                    <a:pt x="18657" y="43665"/>
                    <a:pt x="19877" y="46579"/>
                    <a:pt x="19877" y="48033"/>
                  </a:cubicBezTo>
                  <a:cubicBezTo>
                    <a:pt x="19877" y="50941"/>
                    <a:pt x="18657" y="52401"/>
                    <a:pt x="21097" y="52401"/>
                  </a:cubicBezTo>
                  <a:cubicBezTo>
                    <a:pt x="21097" y="55310"/>
                    <a:pt x="19877" y="58224"/>
                    <a:pt x="21097" y="61132"/>
                  </a:cubicBezTo>
                  <a:cubicBezTo>
                    <a:pt x="21097" y="62586"/>
                    <a:pt x="21097" y="62586"/>
                    <a:pt x="22317" y="64046"/>
                  </a:cubicBezTo>
                  <a:cubicBezTo>
                    <a:pt x="22317" y="64046"/>
                    <a:pt x="24763" y="64046"/>
                    <a:pt x="24763" y="64046"/>
                  </a:cubicBezTo>
                  <a:cubicBezTo>
                    <a:pt x="25983" y="65500"/>
                    <a:pt x="25983" y="64046"/>
                    <a:pt x="25983" y="66955"/>
                  </a:cubicBezTo>
                  <a:cubicBezTo>
                    <a:pt x="27203" y="68409"/>
                    <a:pt x="25983" y="69869"/>
                    <a:pt x="23543" y="69869"/>
                  </a:cubicBezTo>
                  <a:cubicBezTo>
                    <a:pt x="24763" y="68409"/>
                    <a:pt x="21097" y="66955"/>
                    <a:pt x="19877" y="66955"/>
                  </a:cubicBezTo>
                  <a:cubicBezTo>
                    <a:pt x="19877" y="66955"/>
                    <a:pt x="18657" y="68409"/>
                    <a:pt x="18657" y="68409"/>
                  </a:cubicBezTo>
                  <a:cubicBezTo>
                    <a:pt x="17437" y="68409"/>
                    <a:pt x="17437" y="65500"/>
                    <a:pt x="16217" y="65500"/>
                  </a:cubicBezTo>
                  <a:cubicBezTo>
                    <a:pt x="16217" y="64046"/>
                    <a:pt x="13772" y="64046"/>
                    <a:pt x="13772" y="62586"/>
                  </a:cubicBezTo>
                  <a:cubicBezTo>
                    <a:pt x="13772" y="64046"/>
                    <a:pt x="13772" y="64046"/>
                    <a:pt x="12552" y="64046"/>
                  </a:cubicBezTo>
                  <a:cubicBezTo>
                    <a:pt x="11332" y="62586"/>
                    <a:pt x="12552" y="61132"/>
                    <a:pt x="10112" y="62586"/>
                  </a:cubicBezTo>
                  <a:cubicBezTo>
                    <a:pt x="7666" y="65500"/>
                    <a:pt x="10112" y="66955"/>
                    <a:pt x="11332" y="68409"/>
                  </a:cubicBezTo>
                  <a:cubicBezTo>
                    <a:pt x="12552" y="69869"/>
                    <a:pt x="13772" y="71323"/>
                    <a:pt x="13772" y="74231"/>
                  </a:cubicBezTo>
                  <a:cubicBezTo>
                    <a:pt x="13772" y="75691"/>
                    <a:pt x="12552" y="75691"/>
                    <a:pt x="13772" y="77145"/>
                  </a:cubicBezTo>
                  <a:cubicBezTo>
                    <a:pt x="13772" y="77145"/>
                    <a:pt x="14992" y="78599"/>
                    <a:pt x="14992" y="78599"/>
                  </a:cubicBezTo>
                  <a:cubicBezTo>
                    <a:pt x="16217" y="80054"/>
                    <a:pt x="14992" y="81508"/>
                    <a:pt x="14992" y="84422"/>
                  </a:cubicBezTo>
                  <a:cubicBezTo>
                    <a:pt x="14992" y="85876"/>
                    <a:pt x="17437" y="87330"/>
                    <a:pt x="17437" y="90244"/>
                  </a:cubicBezTo>
                  <a:cubicBezTo>
                    <a:pt x="17437" y="91698"/>
                    <a:pt x="16217" y="94612"/>
                    <a:pt x="14992" y="96067"/>
                  </a:cubicBezTo>
                  <a:cubicBezTo>
                    <a:pt x="14992" y="94612"/>
                    <a:pt x="12552" y="97521"/>
                    <a:pt x="11332" y="97521"/>
                  </a:cubicBezTo>
                  <a:cubicBezTo>
                    <a:pt x="10112" y="100435"/>
                    <a:pt x="11332" y="98975"/>
                    <a:pt x="10112" y="101889"/>
                  </a:cubicBezTo>
                  <a:cubicBezTo>
                    <a:pt x="8886" y="103343"/>
                    <a:pt x="7666" y="106257"/>
                    <a:pt x="5226" y="106257"/>
                  </a:cubicBezTo>
                  <a:cubicBezTo>
                    <a:pt x="2786" y="107711"/>
                    <a:pt x="4006" y="107711"/>
                    <a:pt x="2786" y="110620"/>
                  </a:cubicBezTo>
                  <a:cubicBezTo>
                    <a:pt x="2786" y="112080"/>
                    <a:pt x="2786" y="114988"/>
                    <a:pt x="1561" y="116442"/>
                  </a:cubicBezTo>
                  <a:cubicBezTo>
                    <a:pt x="1561" y="116442"/>
                    <a:pt x="-878" y="117902"/>
                    <a:pt x="341" y="119356"/>
                  </a:cubicBezTo>
                  <a:cubicBezTo>
                    <a:pt x="1561" y="120810"/>
                    <a:pt x="2786" y="119356"/>
                    <a:pt x="2786" y="119356"/>
                  </a:cubicBezTo>
                  <a:cubicBezTo>
                    <a:pt x="4006" y="117902"/>
                    <a:pt x="4006" y="119356"/>
                    <a:pt x="4006" y="119356"/>
                  </a:cubicBezTo>
                  <a:cubicBezTo>
                    <a:pt x="5226" y="119356"/>
                    <a:pt x="5226" y="117902"/>
                    <a:pt x="5226" y="117902"/>
                  </a:cubicBezTo>
                  <a:cubicBezTo>
                    <a:pt x="7666" y="116442"/>
                    <a:pt x="10112" y="114988"/>
                    <a:pt x="12552" y="113534"/>
                  </a:cubicBezTo>
                  <a:cubicBezTo>
                    <a:pt x="13772" y="113534"/>
                    <a:pt x="13772" y="113534"/>
                    <a:pt x="14992" y="113534"/>
                  </a:cubicBezTo>
                  <a:cubicBezTo>
                    <a:pt x="14992" y="113534"/>
                    <a:pt x="16217" y="114988"/>
                    <a:pt x="16217" y="114988"/>
                  </a:cubicBezTo>
                  <a:cubicBezTo>
                    <a:pt x="17437" y="114988"/>
                    <a:pt x="17437" y="113534"/>
                    <a:pt x="17437" y="113534"/>
                  </a:cubicBezTo>
                  <a:cubicBezTo>
                    <a:pt x="18657" y="112080"/>
                    <a:pt x="18657" y="113534"/>
                    <a:pt x="18657" y="112080"/>
                  </a:cubicBezTo>
                  <a:cubicBezTo>
                    <a:pt x="19877" y="110620"/>
                    <a:pt x="18657" y="110620"/>
                    <a:pt x="18657" y="109166"/>
                  </a:cubicBezTo>
                  <a:cubicBezTo>
                    <a:pt x="18657" y="109166"/>
                    <a:pt x="19877" y="106257"/>
                    <a:pt x="19877" y="106257"/>
                  </a:cubicBezTo>
                  <a:cubicBezTo>
                    <a:pt x="19877" y="104797"/>
                    <a:pt x="19877" y="103343"/>
                    <a:pt x="21097" y="101889"/>
                  </a:cubicBezTo>
                  <a:cubicBezTo>
                    <a:pt x="22317" y="100435"/>
                    <a:pt x="22317" y="101889"/>
                    <a:pt x="22317" y="103343"/>
                  </a:cubicBezTo>
                  <a:cubicBezTo>
                    <a:pt x="23543" y="104797"/>
                    <a:pt x="23543" y="106257"/>
                    <a:pt x="24763" y="106257"/>
                  </a:cubicBezTo>
                  <a:cubicBezTo>
                    <a:pt x="24763" y="107711"/>
                    <a:pt x="23543" y="109166"/>
                    <a:pt x="24763" y="109166"/>
                  </a:cubicBezTo>
                  <a:cubicBezTo>
                    <a:pt x="24763" y="109166"/>
                    <a:pt x="25983" y="106257"/>
                    <a:pt x="27203" y="106257"/>
                  </a:cubicBezTo>
                  <a:cubicBezTo>
                    <a:pt x="27203" y="106257"/>
                    <a:pt x="27203" y="106257"/>
                    <a:pt x="28423" y="106257"/>
                  </a:cubicBezTo>
                  <a:cubicBezTo>
                    <a:pt x="28423" y="104797"/>
                    <a:pt x="27203" y="103343"/>
                    <a:pt x="28423" y="103343"/>
                  </a:cubicBezTo>
                  <a:cubicBezTo>
                    <a:pt x="29648" y="103343"/>
                    <a:pt x="29648" y="106257"/>
                    <a:pt x="32088" y="104797"/>
                  </a:cubicBezTo>
                  <a:cubicBezTo>
                    <a:pt x="33308" y="104797"/>
                    <a:pt x="32088" y="104797"/>
                    <a:pt x="33308" y="103343"/>
                  </a:cubicBezTo>
                  <a:cubicBezTo>
                    <a:pt x="33308" y="101889"/>
                    <a:pt x="33308" y="101889"/>
                    <a:pt x="33308" y="100435"/>
                  </a:cubicBezTo>
                  <a:cubicBezTo>
                    <a:pt x="33308" y="100435"/>
                    <a:pt x="33308" y="100435"/>
                    <a:pt x="33308" y="100435"/>
                  </a:cubicBezTo>
                  <a:cubicBezTo>
                    <a:pt x="33308" y="98975"/>
                    <a:pt x="33308" y="96067"/>
                    <a:pt x="34528" y="96067"/>
                  </a:cubicBezTo>
                  <a:cubicBezTo>
                    <a:pt x="35748" y="94612"/>
                    <a:pt x="35748" y="96067"/>
                    <a:pt x="36974" y="96067"/>
                  </a:cubicBezTo>
                  <a:cubicBezTo>
                    <a:pt x="36974" y="96067"/>
                    <a:pt x="38194" y="94612"/>
                    <a:pt x="38194" y="94612"/>
                  </a:cubicBezTo>
                  <a:cubicBezTo>
                    <a:pt x="39414" y="93153"/>
                    <a:pt x="39414" y="93153"/>
                    <a:pt x="39414" y="93153"/>
                  </a:cubicBezTo>
                  <a:cubicBezTo>
                    <a:pt x="39414" y="91698"/>
                    <a:pt x="36974" y="90244"/>
                    <a:pt x="39414" y="88790"/>
                  </a:cubicBezTo>
                  <a:cubicBezTo>
                    <a:pt x="40634" y="88790"/>
                    <a:pt x="40634" y="90244"/>
                    <a:pt x="40634" y="90244"/>
                  </a:cubicBezTo>
                  <a:cubicBezTo>
                    <a:pt x="41854" y="90244"/>
                    <a:pt x="41854" y="87330"/>
                    <a:pt x="41854" y="87330"/>
                  </a:cubicBezTo>
                  <a:cubicBezTo>
                    <a:pt x="43079" y="90244"/>
                    <a:pt x="43079" y="87330"/>
                    <a:pt x="44299" y="87330"/>
                  </a:cubicBezTo>
                  <a:cubicBezTo>
                    <a:pt x="45519" y="85876"/>
                    <a:pt x="44299" y="85876"/>
                    <a:pt x="45519" y="87330"/>
                  </a:cubicBezTo>
                  <a:cubicBezTo>
                    <a:pt x="45519" y="88790"/>
                    <a:pt x="46739" y="90244"/>
                    <a:pt x="46739" y="91698"/>
                  </a:cubicBezTo>
                  <a:cubicBezTo>
                    <a:pt x="46739" y="90244"/>
                    <a:pt x="46739" y="88790"/>
                    <a:pt x="47959" y="88790"/>
                  </a:cubicBezTo>
                  <a:cubicBezTo>
                    <a:pt x="49179" y="90244"/>
                    <a:pt x="49179" y="93153"/>
                    <a:pt x="49179" y="94612"/>
                  </a:cubicBezTo>
                  <a:cubicBezTo>
                    <a:pt x="50405" y="94612"/>
                    <a:pt x="52845" y="94612"/>
                    <a:pt x="54065" y="94612"/>
                  </a:cubicBezTo>
                  <a:cubicBezTo>
                    <a:pt x="55285" y="94612"/>
                    <a:pt x="57730" y="94612"/>
                    <a:pt x="58950" y="94612"/>
                  </a:cubicBezTo>
                  <a:cubicBezTo>
                    <a:pt x="60170" y="93153"/>
                    <a:pt x="60170" y="90244"/>
                    <a:pt x="61390" y="88790"/>
                  </a:cubicBezTo>
                  <a:cubicBezTo>
                    <a:pt x="62610" y="87330"/>
                    <a:pt x="65056" y="87330"/>
                    <a:pt x="65056" y="87330"/>
                  </a:cubicBezTo>
                  <a:cubicBezTo>
                    <a:pt x="66276" y="85876"/>
                    <a:pt x="65056" y="85876"/>
                    <a:pt x="66276" y="85876"/>
                  </a:cubicBezTo>
                  <a:cubicBezTo>
                    <a:pt x="66276" y="85876"/>
                    <a:pt x="67496" y="85876"/>
                    <a:pt x="67496" y="87330"/>
                  </a:cubicBezTo>
                  <a:cubicBezTo>
                    <a:pt x="69941" y="84422"/>
                    <a:pt x="72381" y="80054"/>
                    <a:pt x="74821" y="78599"/>
                  </a:cubicBezTo>
                  <a:cubicBezTo>
                    <a:pt x="77267" y="75691"/>
                    <a:pt x="80927" y="74231"/>
                    <a:pt x="83372" y="72777"/>
                  </a:cubicBezTo>
                  <a:cubicBezTo>
                    <a:pt x="82147" y="72777"/>
                    <a:pt x="78487" y="75691"/>
                    <a:pt x="77267" y="74231"/>
                  </a:cubicBezTo>
                  <a:cubicBezTo>
                    <a:pt x="77267" y="74231"/>
                    <a:pt x="77267" y="74231"/>
                    <a:pt x="77267" y="74231"/>
                  </a:cubicBezTo>
                  <a:cubicBezTo>
                    <a:pt x="77267" y="74231"/>
                    <a:pt x="78487" y="74231"/>
                    <a:pt x="78487" y="74231"/>
                  </a:cubicBezTo>
                  <a:cubicBezTo>
                    <a:pt x="78487" y="75691"/>
                    <a:pt x="79707" y="74231"/>
                    <a:pt x="79707" y="72777"/>
                  </a:cubicBezTo>
                  <a:cubicBezTo>
                    <a:pt x="78487" y="72777"/>
                    <a:pt x="77267" y="72777"/>
                    <a:pt x="76041" y="74231"/>
                  </a:cubicBezTo>
                  <a:cubicBezTo>
                    <a:pt x="76041" y="74231"/>
                    <a:pt x="77267" y="74231"/>
                    <a:pt x="76041" y="75691"/>
                  </a:cubicBezTo>
                  <a:cubicBezTo>
                    <a:pt x="76041" y="75691"/>
                    <a:pt x="76041" y="75691"/>
                    <a:pt x="76041" y="75691"/>
                  </a:cubicBezTo>
                  <a:cubicBezTo>
                    <a:pt x="76041" y="75691"/>
                    <a:pt x="76041" y="75691"/>
                    <a:pt x="76041" y="75691"/>
                  </a:cubicBezTo>
                  <a:cubicBezTo>
                    <a:pt x="76041" y="77145"/>
                    <a:pt x="74821" y="77145"/>
                    <a:pt x="73601" y="77145"/>
                  </a:cubicBezTo>
                  <a:cubicBezTo>
                    <a:pt x="73601" y="77145"/>
                    <a:pt x="73601" y="77145"/>
                    <a:pt x="73601" y="77145"/>
                  </a:cubicBezTo>
                  <a:cubicBezTo>
                    <a:pt x="73601" y="77145"/>
                    <a:pt x="73601" y="77145"/>
                    <a:pt x="73601" y="77145"/>
                  </a:cubicBezTo>
                  <a:cubicBezTo>
                    <a:pt x="74821" y="75691"/>
                    <a:pt x="74821" y="72777"/>
                    <a:pt x="77267" y="69869"/>
                  </a:cubicBezTo>
                  <a:cubicBezTo>
                    <a:pt x="77267" y="69869"/>
                    <a:pt x="79707" y="66955"/>
                    <a:pt x="80927" y="66955"/>
                  </a:cubicBezTo>
                  <a:cubicBezTo>
                    <a:pt x="83372" y="66955"/>
                    <a:pt x="82147" y="69869"/>
                    <a:pt x="83372" y="71323"/>
                  </a:cubicBezTo>
                  <a:cubicBezTo>
                    <a:pt x="82147" y="71323"/>
                    <a:pt x="82147" y="71323"/>
                    <a:pt x="82147" y="71323"/>
                  </a:cubicBezTo>
                  <a:cubicBezTo>
                    <a:pt x="82147" y="71323"/>
                    <a:pt x="82147" y="71323"/>
                    <a:pt x="82147" y="71323"/>
                  </a:cubicBezTo>
                  <a:cubicBezTo>
                    <a:pt x="80927" y="71323"/>
                    <a:pt x="80927" y="71323"/>
                    <a:pt x="79707" y="71323"/>
                  </a:cubicBezTo>
                  <a:cubicBezTo>
                    <a:pt x="80927" y="74231"/>
                    <a:pt x="83372" y="71323"/>
                    <a:pt x="84592" y="71323"/>
                  </a:cubicBezTo>
                  <a:cubicBezTo>
                    <a:pt x="84592" y="71323"/>
                    <a:pt x="84592" y="71323"/>
                    <a:pt x="84592" y="71323"/>
                  </a:cubicBezTo>
                  <a:cubicBezTo>
                    <a:pt x="88252" y="68409"/>
                    <a:pt x="94358" y="68409"/>
                    <a:pt x="99243" y="65500"/>
                  </a:cubicBezTo>
                  <a:cubicBezTo>
                    <a:pt x="98023" y="65500"/>
                    <a:pt x="94358" y="62586"/>
                    <a:pt x="94358" y="61132"/>
                  </a:cubicBezTo>
                  <a:cubicBezTo>
                    <a:pt x="94358" y="62586"/>
                    <a:pt x="95578" y="62586"/>
                    <a:pt x="95578" y="62586"/>
                  </a:cubicBezTo>
                  <a:cubicBezTo>
                    <a:pt x="96803" y="64046"/>
                    <a:pt x="99243" y="65500"/>
                    <a:pt x="99243" y="64046"/>
                  </a:cubicBezTo>
                  <a:cubicBezTo>
                    <a:pt x="98023" y="64046"/>
                    <a:pt x="100463" y="64046"/>
                    <a:pt x="100463" y="62586"/>
                  </a:cubicBezTo>
                  <a:cubicBezTo>
                    <a:pt x="100463" y="62586"/>
                    <a:pt x="100463" y="61132"/>
                    <a:pt x="101683" y="59678"/>
                  </a:cubicBezTo>
                  <a:cubicBezTo>
                    <a:pt x="102903" y="58224"/>
                    <a:pt x="104129" y="58224"/>
                    <a:pt x="106569" y="56764"/>
                  </a:cubicBezTo>
                  <a:cubicBezTo>
                    <a:pt x="105349" y="56764"/>
                    <a:pt x="105349" y="56764"/>
                    <a:pt x="105349" y="56764"/>
                  </a:cubicBezTo>
                  <a:cubicBezTo>
                    <a:pt x="106569" y="56764"/>
                    <a:pt x="107789" y="55310"/>
                    <a:pt x="106569" y="53855"/>
                  </a:cubicBezTo>
                  <a:cubicBezTo>
                    <a:pt x="106569" y="53855"/>
                    <a:pt x="106569" y="53855"/>
                    <a:pt x="106569" y="55310"/>
                  </a:cubicBezTo>
                  <a:cubicBezTo>
                    <a:pt x="106569" y="55310"/>
                    <a:pt x="106569" y="55310"/>
                    <a:pt x="105349" y="55310"/>
                  </a:cubicBezTo>
                  <a:cubicBezTo>
                    <a:pt x="105349" y="50941"/>
                    <a:pt x="110234" y="50941"/>
                    <a:pt x="111454" y="46579"/>
                  </a:cubicBezTo>
                  <a:cubicBezTo>
                    <a:pt x="111454" y="48033"/>
                    <a:pt x="110234" y="48033"/>
                    <a:pt x="110234" y="46579"/>
                  </a:cubicBezTo>
                  <a:cubicBezTo>
                    <a:pt x="112674" y="46579"/>
                    <a:pt x="109009" y="45119"/>
                    <a:pt x="109009" y="45119"/>
                  </a:cubicBezTo>
                  <a:cubicBezTo>
                    <a:pt x="111454" y="45119"/>
                    <a:pt x="109009" y="42211"/>
                    <a:pt x="109009" y="39302"/>
                  </a:cubicBezTo>
                  <a:cubicBezTo>
                    <a:pt x="107789" y="36388"/>
                    <a:pt x="107789" y="33480"/>
                    <a:pt x="110234" y="30566"/>
                  </a:cubicBezTo>
                  <a:cubicBezTo>
                    <a:pt x="111454" y="29112"/>
                    <a:pt x="112674" y="26198"/>
                    <a:pt x="116334" y="26198"/>
                  </a:cubicBezTo>
                  <a:cubicBezTo>
                    <a:pt x="116334" y="24743"/>
                    <a:pt x="119999" y="24743"/>
                    <a:pt x="119999" y="2328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22" name="Shape 2722"/>
            <p:cNvSpPr/>
            <p:nvPr/>
          </p:nvSpPr>
          <p:spPr>
            <a:xfrm>
              <a:off x="7053042" y="3289233"/>
              <a:ext cx="531909" cy="566798"/>
            </a:xfrm>
            <a:custGeom>
              <a:avLst/>
              <a:gdLst/>
              <a:ahLst/>
              <a:cxnLst/>
              <a:rect l="0" t="0" r="0" b="0"/>
              <a:pathLst>
                <a:path w="120000" h="120000" extrusionOk="0">
                  <a:moveTo>
                    <a:pt x="120000" y="25455"/>
                  </a:moveTo>
                  <a:cubicBezTo>
                    <a:pt x="116096" y="21816"/>
                    <a:pt x="116096" y="14544"/>
                    <a:pt x="116096" y="10911"/>
                  </a:cubicBezTo>
                  <a:cubicBezTo>
                    <a:pt x="116096" y="10911"/>
                    <a:pt x="120000" y="7272"/>
                    <a:pt x="120000" y="7272"/>
                  </a:cubicBezTo>
                  <a:cubicBezTo>
                    <a:pt x="120000" y="3638"/>
                    <a:pt x="116096" y="3638"/>
                    <a:pt x="116096" y="0"/>
                  </a:cubicBezTo>
                  <a:cubicBezTo>
                    <a:pt x="112192" y="3638"/>
                    <a:pt x="108294" y="7272"/>
                    <a:pt x="108294" y="7272"/>
                  </a:cubicBezTo>
                  <a:cubicBezTo>
                    <a:pt x="104390" y="7272"/>
                    <a:pt x="100487" y="7272"/>
                    <a:pt x="100487" y="7272"/>
                  </a:cubicBezTo>
                  <a:cubicBezTo>
                    <a:pt x="96583" y="7272"/>
                    <a:pt x="96583" y="10911"/>
                    <a:pt x="92685" y="14544"/>
                  </a:cubicBezTo>
                  <a:cubicBezTo>
                    <a:pt x="88781" y="18183"/>
                    <a:pt x="84878" y="21816"/>
                    <a:pt x="77070" y="21816"/>
                  </a:cubicBezTo>
                  <a:cubicBezTo>
                    <a:pt x="73172" y="25455"/>
                    <a:pt x="73172" y="25455"/>
                    <a:pt x="69269" y="32727"/>
                  </a:cubicBezTo>
                  <a:cubicBezTo>
                    <a:pt x="65365" y="36361"/>
                    <a:pt x="61461" y="40000"/>
                    <a:pt x="57563" y="32727"/>
                  </a:cubicBezTo>
                  <a:cubicBezTo>
                    <a:pt x="53660" y="36361"/>
                    <a:pt x="53660" y="40000"/>
                    <a:pt x="53660" y="47272"/>
                  </a:cubicBezTo>
                  <a:cubicBezTo>
                    <a:pt x="49756" y="50911"/>
                    <a:pt x="41954" y="54544"/>
                    <a:pt x="41954" y="58183"/>
                  </a:cubicBezTo>
                  <a:cubicBezTo>
                    <a:pt x="38050" y="65455"/>
                    <a:pt x="41954" y="72727"/>
                    <a:pt x="38050" y="76361"/>
                  </a:cubicBezTo>
                  <a:cubicBezTo>
                    <a:pt x="34147" y="80000"/>
                    <a:pt x="26339" y="80000"/>
                    <a:pt x="26339" y="80000"/>
                  </a:cubicBezTo>
                  <a:cubicBezTo>
                    <a:pt x="26339" y="80000"/>
                    <a:pt x="30243" y="76361"/>
                    <a:pt x="26339" y="72727"/>
                  </a:cubicBezTo>
                  <a:cubicBezTo>
                    <a:pt x="26339" y="69088"/>
                    <a:pt x="22441" y="72727"/>
                    <a:pt x="22441" y="76361"/>
                  </a:cubicBezTo>
                  <a:cubicBezTo>
                    <a:pt x="18538" y="76361"/>
                    <a:pt x="22441" y="76361"/>
                    <a:pt x="22441" y="76361"/>
                  </a:cubicBezTo>
                  <a:cubicBezTo>
                    <a:pt x="22441" y="80000"/>
                    <a:pt x="18538" y="80000"/>
                    <a:pt x="14634" y="83638"/>
                  </a:cubicBezTo>
                  <a:cubicBezTo>
                    <a:pt x="10730" y="87272"/>
                    <a:pt x="6832" y="90911"/>
                    <a:pt x="2929" y="94544"/>
                  </a:cubicBezTo>
                  <a:cubicBezTo>
                    <a:pt x="-974" y="98183"/>
                    <a:pt x="-974" y="98183"/>
                    <a:pt x="2929" y="101816"/>
                  </a:cubicBezTo>
                  <a:cubicBezTo>
                    <a:pt x="2929" y="105455"/>
                    <a:pt x="6832" y="105455"/>
                    <a:pt x="6832" y="109088"/>
                  </a:cubicBezTo>
                  <a:cubicBezTo>
                    <a:pt x="6832" y="109088"/>
                    <a:pt x="6832" y="112727"/>
                    <a:pt x="6832" y="116361"/>
                  </a:cubicBezTo>
                  <a:cubicBezTo>
                    <a:pt x="6832" y="116361"/>
                    <a:pt x="10730" y="116361"/>
                    <a:pt x="14634" y="120000"/>
                  </a:cubicBezTo>
                  <a:cubicBezTo>
                    <a:pt x="14634" y="120000"/>
                    <a:pt x="14634" y="120000"/>
                    <a:pt x="14634" y="120000"/>
                  </a:cubicBezTo>
                  <a:cubicBezTo>
                    <a:pt x="18538" y="120000"/>
                    <a:pt x="18538" y="116361"/>
                    <a:pt x="22441" y="112727"/>
                  </a:cubicBezTo>
                  <a:cubicBezTo>
                    <a:pt x="22441" y="112727"/>
                    <a:pt x="30243" y="109088"/>
                    <a:pt x="30243" y="105455"/>
                  </a:cubicBezTo>
                  <a:cubicBezTo>
                    <a:pt x="30243" y="101816"/>
                    <a:pt x="26339" y="105455"/>
                    <a:pt x="26339" y="101816"/>
                  </a:cubicBezTo>
                  <a:cubicBezTo>
                    <a:pt x="30243" y="94544"/>
                    <a:pt x="45852" y="101816"/>
                    <a:pt x="53660" y="101816"/>
                  </a:cubicBezTo>
                  <a:cubicBezTo>
                    <a:pt x="61461" y="101816"/>
                    <a:pt x="69269" y="94544"/>
                    <a:pt x="77070" y="90911"/>
                  </a:cubicBezTo>
                  <a:cubicBezTo>
                    <a:pt x="77070" y="94544"/>
                    <a:pt x="73172" y="98183"/>
                    <a:pt x="77070" y="101816"/>
                  </a:cubicBezTo>
                  <a:cubicBezTo>
                    <a:pt x="77070" y="105455"/>
                    <a:pt x="84878" y="105455"/>
                    <a:pt x="84878" y="101816"/>
                  </a:cubicBezTo>
                  <a:cubicBezTo>
                    <a:pt x="88781" y="101816"/>
                    <a:pt x="92685" y="98183"/>
                    <a:pt x="96583" y="98183"/>
                  </a:cubicBezTo>
                  <a:cubicBezTo>
                    <a:pt x="96583" y="94544"/>
                    <a:pt x="104390" y="87272"/>
                    <a:pt x="104390" y="87272"/>
                  </a:cubicBezTo>
                  <a:cubicBezTo>
                    <a:pt x="104390" y="83638"/>
                    <a:pt x="100487" y="76361"/>
                    <a:pt x="104390" y="72727"/>
                  </a:cubicBezTo>
                  <a:cubicBezTo>
                    <a:pt x="108294" y="69088"/>
                    <a:pt x="112192" y="69088"/>
                    <a:pt x="112192" y="65455"/>
                  </a:cubicBezTo>
                  <a:cubicBezTo>
                    <a:pt x="112192" y="65455"/>
                    <a:pt x="108294" y="58183"/>
                    <a:pt x="108294" y="58183"/>
                  </a:cubicBezTo>
                  <a:cubicBezTo>
                    <a:pt x="108294" y="58183"/>
                    <a:pt x="108294" y="54544"/>
                    <a:pt x="108294" y="54544"/>
                  </a:cubicBezTo>
                  <a:cubicBezTo>
                    <a:pt x="108294" y="50911"/>
                    <a:pt x="108294" y="47272"/>
                    <a:pt x="108294" y="40000"/>
                  </a:cubicBezTo>
                  <a:cubicBezTo>
                    <a:pt x="108294" y="40000"/>
                    <a:pt x="108294" y="40000"/>
                    <a:pt x="108294" y="36361"/>
                  </a:cubicBezTo>
                  <a:cubicBezTo>
                    <a:pt x="108294" y="36361"/>
                    <a:pt x="112192" y="32727"/>
                    <a:pt x="112192" y="32727"/>
                  </a:cubicBezTo>
                  <a:cubicBezTo>
                    <a:pt x="112192" y="29088"/>
                    <a:pt x="116096" y="21816"/>
                    <a:pt x="120000" y="25455"/>
                  </a:cubicBezTo>
                  <a:cubicBezTo>
                    <a:pt x="120000" y="25455"/>
                    <a:pt x="120000" y="25455"/>
                    <a:pt x="120000" y="254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23" name="Shape 2723"/>
            <p:cNvSpPr/>
            <p:nvPr/>
          </p:nvSpPr>
          <p:spPr>
            <a:xfrm>
              <a:off x="6754850" y="4079132"/>
              <a:ext cx="327192" cy="774825"/>
            </a:xfrm>
            <a:custGeom>
              <a:avLst/>
              <a:gdLst/>
              <a:ahLst/>
              <a:cxnLst/>
              <a:rect l="0" t="0" r="0" b="0"/>
              <a:pathLst>
                <a:path w="120000" h="120000" extrusionOk="0">
                  <a:moveTo>
                    <a:pt x="113683" y="50666"/>
                  </a:moveTo>
                  <a:cubicBezTo>
                    <a:pt x="113683" y="48000"/>
                    <a:pt x="120000" y="42666"/>
                    <a:pt x="120000" y="40000"/>
                  </a:cubicBezTo>
                  <a:cubicBezTo>
                    <a:pt x="113683" y="37333"/>
                    <a:pt x="113683" y="34666"/>
                    <a:pt x="113683" y="32000"/>
                  </a:cubicBezTo>
                  <a:cubicBezTo>
                    <a:pt x="107366" y="29333"/>
                    <a:pt x="101050" y="24000"/>
                    <a:pt x="107366" y="21333"/>
                  </a:cubicBezTo>
                  <a:cubicBezTo>
                    <a:pt x="101050" y="21333"/>
                    <a:pt x="101050" y="21333"/>
                    <a:pt x="101050" y="21333"/>
                  </a:cubicBezTo>
                  <a:cubicBezTo>
                    <a:pt x="101050" y="18666"/>
                    <a:pt x="82105" y="24000"/>
                    <a:pt x="75788" y="18666"/>
                  </a:cubicBezTo>
                  <a:cubicBezTo>
                    <a:pt x="69472" y="16000"/>
                    <a:pt x="82105" y="8000"/>
                    <a:pt x="75788" y="5333"/>
                  </a:cubicBezTo>
                  <a:cubicBezTo>
                    <a:pt x="75788" y="5333"/>
                    <a:pt x="63155" y="5333"/>
                    <a:pt x="63155" y="5333"/>
                  </a:cubicBezTo>
                  <a:cubicBezTo>
                    <a:pt x="56844" y="5333"/>
                    <a:pt x="56844" y="0"/>
                    <a:pt x="50527" y="0"/>
                  </a:cubicBezTo>
                  <a:cubicBezTo>
                    <a:pt x="50527" y="0"/>
                    <a:pt x="37894" y="8000"/>
                    <a:pt x="37894" y="10666"/>
                  </a:cubicBezTo>
                  <a:cubicBezTo>
                    <a:pt x="31577" y="10666"/>
                    <a:pt x="25261" y="18666"/>
                    <a:pt x="18950" y="16000"/>
                  </a:cubicBezTo>
                  <a:cubicBezTo>
                    <a:pt x="6316" y="13333"/>
                    <a:pt x="25261" y="10666"/>
                    <a:pt x="0" y="10666"/>
                  </a:cubicBezTo>
                  <a:cubicBezTo>
                    <a:pt x="6316" y="16000"/>
                    <a:pt x="6316" y="24000"/>
                    <a:pt x="6316" y="29333"/>
                  </a:cubicBezTo>
                  <a:cubicBezTo>
                    <a:pt x="0" y="32000"/>
                    <a:pt x="0" y="34666"/>
                    <a:pt x="0" y="40000"/>
                  </a:cubicBezTo>
                  <a:cubicBezTo>
                    <a:pt x="0" y="45333"/>
                    <a:pt x="6316" y="53333"/>
                    <a:pt x="6316" y="58666"/>
                  </a:cubicBezTo>
                  <a:cubicBezTo>
                    <a:pt x="6316" y="64000"/>
                    <a:pt x="6316" y="69333"/>
                    <a:pt x="6316" y="74666"/>
                  </a:cubicBezTo>
                  <a:cubicBezTo>
                    <a:pt x="12633" y="74666"/>
                    <a:pt x="12633" y="74666"/>
                    <a:pt x="12633" y="74666"/>
                  </a:cubicBezTo>
                  <a:cubicBezTo>
                    <a:pt x="12633" y="77333"/>
                    <a:pt x="12633" y="80000"/>
                    <a:pt x="18950" y="80000"/>
                  </a:cubicBezTo>
                  <a:cubicBezTo>
                    <a:pt x="18950" y="80000"/>
                    <a:pt x="18950" y="82666"/>
                    <a:pt x="18950" y="85333"/>
                  </a:cubicBezTo>
                  <a:cubicBezTo>
                    <a:pt x="25261" y="88000"/>
                    <a:pt x="25261" y="96000"/>
                    <a:pt x="25261" y="101333"/>
                  </a:cubicBezTo>
                  <a:cubicBezTo>
                    <a:pt x="25261" y="104000"/>
                    <a:pt x="31577" y="106666"/>
                    <a:pt x="31577" y="109333"/>
                  </a:cubicBezTo>
                  <a:cubicBezTo>
                    <a:pt x="31577" y="109333"/>
                    <a:pt x="25261" y="112000"/>
                    <a:pt x="25261" y="109333"/>
                  </a:cubicBezTo>
                  <a:cubicBezTo>
                    <a:pt x="25261" y="112000"/>
                    <a:pt x="31577" y="114666"/>
                    <a:pt x="31577" y="117333"/>
                  </a:cubicBezTo>
                  <a:cubicBezTo>
                    <a:pt x="37894" y="117333"/>
                    <a:pt x="37894" y="114666"/>
                    <a:pt x="37894" y="112000"/>
                  </a:cubicBezTo>
                  <a:cubicBezTo>
                    <a:pt x="44211" y="109333"/>
                    <a:pt x="37894" y="109333"/>
                    <a:pt x="50527" y="112000"/>
                  </a:cubicBezTo>
                  <a:cubicBezTo>
                    <a:pt x="56844" y="114666"/>
                    <a:pt x="56844" y="114666"/>
                    <a:pt x="63155" y="120000"/>
                  </a:cubicBezTo>
                  <a:cubicBezTo>
                    <a:pt x="63155" y="114666"/>
                    <a:pt x="69472" y="117333"/>
                    <a:pt x="69472" y="117333"/>
                  </a:cubicBezTo>
                  <a:cubicBezTo>
                    <a:pt x="69472" y="117333"/>
                    <a:pt x="69472" y="117333"/>
                    <a:pt x="69472" y="117333"/>
                  </a:cubicBezTo>
                  <a:cubicBezTo>
                    <a:pt x="75788" y="117333"/>
                    <a:pt x="69472" y="114666"/>
                    <a:pt x="69472" y="114666"/>
                  </a:cubicBezTo>
                  <a:cubicBezTo>
                    <a:pt x="69472" y="114666"/>
                    <a:pt x="75788" y="112000"/>
                    <a:pt x="75788" y="112000"/>
                  </a:cubicBezTo>
                  <a:cubicBezTo>
                    <a:pt x="75788" y="112000"/>
                    <a:pt x="75788" y="106666"/>
                    <a:pt x="75788" y="106666"/>
                  </a:cubicBezTo>
                  <a:cubicBezTo>
                    <a:pt x="75788" y="106666"/>
                    <a:pt x="82105" y="106666"/>
                    <a:pt x="88422" y="109333"/>
                  </a:cubicBezTo>
                  <a:cubicBezTo>
                    <a:pt x="82105" y="106666"/>
                    <a:pt x="94738" y="104000"/>
                    <a:pt x="88422" y="101333"/>
                  </a:cubicBezTo>
                  <a:cubicBezTo>
                    <a:pt x="88422" y="96000"/>
                    <a:pt x="88422" y="93333"/>
                    <a:pt x="82105" y="90666"/>
                  </a:cubicBezTo>
                  <a:cubicBezTo>
                    <a:pt x="82105" y="88000"/>
                    <a:pt x="82105" y="85333"/>
                    <a:pt x="82105" y="82666"/>
                  </a:cubicBezTo>
                  <a:cubicBezTo>
                    <a:pt x="82105" y="80000"/>
                    <a:pt x="88422" y="77333"/>
                    <a:pt x="88422" y="74666"/>
                  </a:cubicBezTo>
                  <a:cubicBezTo>
                    <a:pt x="88422" y="72000"/>
                    <a:pt x="82105" y="69333"/>
                    <a:pt x="94738" y="66666"/>
                  </a:cubicBezTo>
                  <a:cubicBezTo>
                    <a:pt x="94738" y="66666"/>
                    <a:pt x="94738" y="72000"/>
                    <a:pt x="107366" y="69333"/>
                  </a:cubicBezTo>
                  <a:cubicBezTo>
                    <a:pt x="113683" y="66666"/>
                    <a:pt x="113683" y="53333"/>
                    <a:pt x="113683" y="506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24" name="Shape 2724"/>
            <p:cNvSpPr/>
            <p:nvPr/>
          </p:nvSpPr>
          <p:spPr>
            <a:xfrm>
              <a:off x="6061080" y="3591223"/>
              <a:ext cx="848278" cy="334150"/>
            </a:xfrm>
            <a:custGeom>
              <a:avLst/>
              <a:gdLst/>
              <a:ahLst/>
              <a:cxnLst/>
              <a:rect l="0" t="0" r="0" b="0"/>
              <a:pathLst>
                <a:path w="120000" h="120000" extrusionOk="0">
                  <a:moveTo>
                    <a:pt x="120000" y="95314"/>
                  </a:moveTo>
                  <a:cubicBezTo>
                    <a:pt x="117550" y="89142"/>
                    <a:pt x="120000" y="89142"/>
                    <a:pt x="117550" y="82971"/>
                  </a:cubicBezTo>
                  <a:cubicBezTo>
                    <a:pt x="117550" y="76800"/>
                    <a:pt x="115100" y="76800"/>
                    <a:pt x="115100" y="70628"/>
                  </a:cubicBezTo>
                  <a:cubicBezTo>
                    <a:pt x="112655" y="70628"/>
                    <a:pt x="110205" y="70628"/>
                    <a:pt x="110205" y="64457"/>
                  </a:cubicBezTo>
                  <a:cubicBezTo>
                    <a:pt x="110205" y="64457"/>
                    <a:pt x="112655" y="58285"/>
                    <a:pt x="112655" y="58285"/>
                  </a:cubicBezTo>
                  <a:cubicBezTo>
                    <a:pt x="112655" y="45942"/>
                    <a:pt x="112655" y="58285"/>
                    <a:pt x="110205" y="58285"/>
                  </a:cubicBezTo>
                  <a:cubicBezTo>
                    <a:pt x="107755" y="52114"/>
                    <a:pt x="107755" y="45942"/>
                    <a:pt x="105305" y="39771"/>
                  </a:cubicBezTo>
                  <a:cubicBezTo>
                    <a:pt x="100405" y="33600"/>
                    <a:pt x="97961" y="39771"/>
                    <a:pt x="93061" y="45942"/>
                  </a:cubicBezTo>
                  <a:cubicBezTo>
                    <a:pt x="93061" y="39771"/>
                    <a:pt x="95511" y="27428"/>
                    <a:pt x="95511" y="21257"/>
                  </a:cubicBezTo>
                  <a:cubicBezTo>
                    <a:pt x="95511" y="21257"/>
                    <a:pt x="93061" y="15085"/>
                    <a:pt x="93061" y="15085"/>
                  </a:cubicBezTo>
                  <a:cubicBezTo>
                    <a:pt x="95511" y="8914"/>
                    <a:pt x="95511" y="8914"/>
                    <a:pt x="95511" y="8914"/>
                  </a:cubicBezTo>
                  <a:cubicBezTo>
                    <a:pt x="95511" y="2742"/>
                    <a:pt x="97961" y="2742"/>
                    <a:pt x="97961" y="2742"/>
                  </a:cubicBezTo>
                  <a:cubicBezTo>
                    <a:pt x="95511" y="-3428"/>
                    <a:pt x="90611" y="2742"/>
                    <a:pt x="90611" y="2742"/>
                  </a:cubicBezTo>
                  <a:cubicBezTo>
                    <a:pt x="88161" y="2742"/>
                    <a:pt x="85716" y="2742"/>
                    <a:pt x="83266" y="2742"/>
                  </a:cubicBezTo>
                  <a:cubicBezTo>
                    <a:pt x="80816" y="2742"/>
                    <a:pt x="80816" y="-3428"/>
                    <a:pt x="78366" y="2742"/>
                  </a:cubicBezTo>
                  <a:cubicBezTo>
                    <a:pt x="75916" y="2742"/>
                    <a:pt x="78366" y="8914"/>
                    <a:pt x="75916" y="8914"/>
                  </a:cubicBezTo>
                  <a:cubicBezTo>
                    <a:pt x="73466" y="15085"/>
                    <a:pt x="73466" y="21257"/>
                    <a:pt x="73466" y="15085"/>
                  </a:cubicBezTo>
                  <a:cubicBezTo>
                    <a:pt x="71022" y="8914"/>
                    <a:pt x="73466" y="2742"/>
                    <a:pt x="71022" y="8914"/>
                  </a:cubicBezTo>
                  <a:cubicBezTo>
                    <a:pt x="68572" y="8914"/>
                    <a:pt x="66122" y="21257"/>
                    <a:pt x="66122" y="21257"/>
                  </a:cubicBezTo>
                  <a:cubicBezTo>
                    <a:pt x="66122" y="21257"/>
                    <a:pt x="68572" y="21257"/>
                    <a:pt x="68572" y="21257"/>
                  </a:cubicBezTo>
                  <a:cubicBezTo>
                    <a:pt x="66122" y="27428"/>
                    <a:pt x="63672" y="27428"/>
                    <a:pt x="61222" y="27428"/>
                  </a:cubicBezTo>
                  <a:cubicBezTo>
                    <a:pt x="58777" y="33600"/>
                    <a:pt x="56327" y="45942"/>
                    <a:pt x="56327" y="33600"/>
                  </a:cubicBezTo>
                  <a:cubicBezTo>
                    <a:pt x="53877" y="27428"/>
                    <a:pt x="56327" y="27428"/>
                    <a:pt x="53877" y="27428"/>
                  </a:cubicBezTo>
                  <a:cubicBezTo>
                    <a:pt x="53877" y="21257"/>
                    <a:pt x="48977" y="27428"/>
                    <a:pt x="48977" y="27428"/>
                  </a:cubicBezTo>
                  <a:cubicBezTo>
                    <a:pt x="51427" y="8914"/>
                    <a:pt x="39183" y="15085"/>
                    <a:pt x="39183" y="15085"/>
                  </a:cubicBezTo>
                  <a:cubicBezTo>
                    <a:pt x="39183" y="15085"/>
                    <a:pt x="34283" y="15085"/>
                    <a:pt x="31838" y="15085"/>
                  </a:cubicBezTo>
                  <a:cubicBezTo>
                    <a:pt x="34283" y="15085"/>
                    <a:pt x="31838" y="15085"/>
                    <a:pt x="31838" y="15085"/>
                  </a:cubicBezTo>
                  <a:cubicBezTo>
                    <a:pt x="31838" y="15085"/>
                    <a:pt x="29388" y="21257"/>
                    <a:pt x="29388" y="21257"/>
                  </a:cubicBezTo>
                  <a:cubicBezTo>
                    <a:pt x="31838" y="2742"/>
                    <a:pt x="22038" y="8914"/>
                    <a:pt x="22038" y="8914"/>
                  </a:cubicBezTo>
                  <a:cubicBezTo>
                    <a:pt x="14694" y="15085"/>
                    <a:pt x="9794" y="15085"/>
                    <a:pt x="7344" y="27428"/>
                  </a:cubicBezTo>
                  <a:cubicBezTo>
                    <a:pt x="7344" y="33600"/>
                    <a:pt x="4900" y="39771"/>
                    <a:pt x="4900" y="39771"/>
                  </a:cubicBezTo>
                  <a:cubicBezTo>
                    <a:pt x="4900" y="45942"/>
                    <a:pt x="7344" y="52114"/>
                    <a:pt x="7344" y="58285"/>
                  </a:cubicBezTo>
                  <a:cubicBezTo>
                    <a:pt x="7344" y="58285"/>
                    <a:pt x="4900" y="58285"/>
                    <a:pt x="4900" y="58285"/>
                  </a:cubicBezTo>
                  <a:cubicBezTo>
                    <a:pt x="4900" y="58285"/>
                    <a:pt x="2450" y="64457"/>
                    <a:pt x="4900" y="64457"/>
                  </a:cubicBezTo>
                  <a:cubicBezTo>
                    <a:pt x="2450" y="70628"/>
                    <a:pt x="0" y="70628"/>
                    <a:pt x="0" y="76800"/>
                  </a:cubicBezTo>
                  <a:cubicBezTo>
                    <a:pt x="0" y="89142"/>
                    <a:pt x="2450" y="89142"/>
                    <a:pt x="4900" y="89142"/>
                  </a:cubicBezTo>
                  <a:cubicBezTo>
                    <a:pt x="9794" y="89142"/>
                    <a:pt x="14694" y="95314"/>
                    <a:pt x="19594" y="101485"/>
                  </a:cubicBezTo>
                  <a:cubicBezTo>
                    <a:pt x="24488" y="101485"/>
                    <a:pt x="31838" y="101485"/>
                    <a:pt x="36733" y="101485"/>
                  </a:cubicBezTo>
                  <a:cubicBezTo>
                    <a:pt x="44083" y="101485"/>
                    <a:pt x="51427" y="95314"/>
                    <a:pt x="58777" y="101485"/>
                  </a:cubicBezTo>
                  <a:cubicBezTo>
                    <a:pt x="61222" y="101485"/>
                    <a:pt x="63672" y="101485"/>
                    <a:pt x="68572" y="101485"/>
                  </a:cubicBezTo>
                  <a:cubicBezTo>
                    <a:pt x="68572" y="101485"/>
                    <a:pt x="68572" y="101485"/>
                    <a:pt x="71022" y="101485"/>
                  </a:cubicBezTo>
                  <a:cubicBezTo>
                    <a:pt x="71022" y="101485"/>
                    <a:pt x="71022" y="107657"/>
                    <a:pt x="73466" y="107657"/>
                  </a:cubicBezTo>
                  <a:cubicBezTo>
                    <a:pt x="73466" y="107657"/>
                    <a:pt x="75916" y="101485"/>
                    <a:pt x="78366" y="101485"/>
                  </a:cubicBezTo>
                  <a:cubicBezTo>
                    <a:pt x="83266" y="101485"/>
                    <a:pt x="85716" y="101485"/>
                    <a:pt x="90611" y="101485"/>
                  </a:cubicBezTo>
                  <a:cubicBezTo>
                    <a:pt x="93061" y="101485"/>
                    <a:pt x="100405" y="113828"/>
                    <a:pt x="102855" y="120000"/>
                  </a:cubicBezTo>
                  <a:cubicBezTo>
                    <a:pt x="102855" y="113828"/>
                    <a:pt x="107755" y="107657"/>
                    <a:pt x="110205" y="101485"/>
                  </a:cubicBezTo>
                  <a:cubicBezTo>
                    <a:pt x="112655" y="101485"/>
                    <a:pt x="117550" y="101485"/>
                    <a:pt x="120000" y="9531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25" name="Shape 2725"/>
            <p:cNvSpPr/>
            <p:nvPr/>
          </p:nvSpPr>
          <p:spPr>
            <a:xfrm>
              <a:off x="6945714" y="3717346"/>
              <a:ext cx="490293" cy="551724"/>
            </a:xfrm>
            <a:custGeom>
              <a:avLst/>
              <a:gdLst/>
              <a:ahLst/>
              <a:cxnLst/>
              <a:rect l="0" t="0" r="0" b="0"/>
              <a:pathLst>
                <a:path w="120000" h="120000" extrusionOk="0">
                  <a:moveTo>
                    <a:pt x="118843" y="37500"/>
                  </a:moveTo>
                  <a:cubicBezTo>
                    <a:pt x="118843" y="33750"/>
                    <a:pt x="110358" y="33750"/>
                    <a:pt x="110358" y="30000"/>
                  </a:cubicBezTo>
                  <a:cubicBezTo>
                    <a:pt x="106112" y="26250"/>
                    <a:pt x="114597" y="18750"/>
                    <a:pt x="114597" y="15000"/>
                  </a:cubicBezTo>
                  <a:cubicBezTo>
                    <a:pt x="101867" y="15000"/>
                    <a:pt x="110358" y="3750"/>
                    <a:pt x="110358" y="0"/>
                  </a:cubicBezTo>
                  <a:cubicBezTo>
                    <a:pt x="101867" y="3750"/>
                    <a:pt x="93376" y="11250"/>
                    <a:pt x="84891" y="11250"/>
                  </a:cubicBezTo>
                  <a:cubicBezTo>
                    <a:pt x="80645" y="11250"/>
                    <a:pt x="59424" y="3750"/>
                    <a:pt x="55179" y="7500"/>
                  </a:cubicBezTo>
                  <a:cubicBezTo>
                    <a:pt x="50933" y="15000"/>
                    <a:pt x="59424" y="11250"/>
                    <a:pt x="59424" y="15000"/>
                  </a:cubicBezTo>
                  <a:cubicBezTo>
                    <a:pt x="59424" y="18750"/>
                    <a:pt x="50933" y="22500"/>
                    <a:pt x="50933" y="22500"/>
                  </a:cubicBezTo>
                  <a:cubicBezTo>
                    <a:pt x="42442" y="30000"/>
                    <a:pt x="46688" y="30000"/>
                    <a:pt x="38197" y="26250"/>
                  </a:cubicBezTo>
                  <a:cubicBezTo>
                    <a:pt x="38197" y="26250"/>
                    <a:pt x="33957" y="26250"/>
                    <a:pt x="33957" y="26250"/>
                  </a:cubicBezTo>
                  <a:cubicBezTo>
                    <a:pt x="29712" y="26250"/>
                    <a:pt x="29712" y="33750"/>
                    <a:pt x="25466" y="37500"/>
                  </a:cubicBezTo>
                  <a:cubicBezTo>
                    <a:pt x="25466" y="37500"/>
                    <a:pt x="21221" y="41250"/>
                    <a:pt x="21221" y="41250"/>
                  </a:cubicBezTo>
                  <a:cubicBezTo>
                    <a:pt x="16975" y="45000"/>
                    <a:pt x="21221" y="52500"/>
                    <a:pt x="16975" y="56250"/>
                  </a:cubicBezTo>
                  <a:cubicBezTo>
                    <a:pt x="12730" y="60000"/>
                    <a:pt x="8490" y="56250"/>
                    <a:pt x="8490" y="63750"/>
                  </a:cubicBezTo>
                  <a:cubicBezTo>
                    <a:pt x="8490" y="67500"/>
                    <a:pt x="8490" y="82500"/>
                    <a:pt x="4245" y="82500"/>
                  </a:cubicBezTo>
                  <a:cubicBezTo>
                    <a:pt x="4245" y="90000"/>
                    <a:pt x="4245" y="90000"/>
                    <a:pt x="4245" y="93750"/>
                  </a:cubicBezTo>
                  <a:cubicBezTo>
                    <a:pt x="4245" y="97500"/>
                    <a:pt x="0" y="105000"/>
                    <a:pt x="0" y="105000"/>
                  </a:cubicBezTo>
                  <a:cubicBezTo>
                    <a:pt x="8490" y="112500"/>
                    <a:pt x="21221" y="105000"/>
                    <a:pt x="21221" y="108750"/>
                  </a:cubicBezTo>
                  <a:cubicBezTo>
                    <a:pt x="25466" y="108750"/>
                    <a:pt x="21221" y="105000"/>
                    <a:pt x="29712" y="108750"/>
                  </a:cubicBezTo>
                  <a:cubicBezTo>
                    <a:pt x="33957" y="112500"/>
                    <a:pt x="33957" y="116250"/>
                    <a:pt x="42442" y="112500"/>
                  </a:cubicBezTo>
                  <a:cubicBezTo>
                    <a:pt x="42442" y="112500"/>
                    <a:pt x="42442" y="112500"/>
                    <a:pt x="46688" y="112500"/>
                  </a:cubicBezTo>
                  <a:cubicBezTo>
                    <a:pt x="55179" y="108750"/>
                    <a:pt x="50933" y="112500"/>
                    <a:pt x="59424" y="116250"/>
                  </a:cubicBezTo>
                  <a:cubicBezTo>
                    <a:pt x="59424" y="116250"/>
                    <a:pt x="63664" y="116250"/>
                    <a:pt x="67909" y="116250"/>
                  </a:cubicBezTo>
                  <a:cubicBezTo>
                    <a:pt x="72155" y="116250"/>
                    <a:pt x="76400" y="120000"/>
                    <a:pt x="76400" y="120000"/>
                  </a:cubicBezTo>
                  <a:cubicBezTo>
                    <a:pt x="80645" y="120000"/>
                    <a:pt x="80645" y="120000"/>
                    <a:pt x="80645" y="116250"/>
                  </a:cubicBezTo>
                  <a:cubicBezTo>
                    <a:pt x="84891" y="108750"/>
                    <a:pt x="89130" y="101250"/>
                    <a:pt x="89130" y="97500"/>
                  </a:cubicBezTo>
                  <a:cubicBezTo>
                    <a:pt x="93376" y="86250"/>
                    <a:pt x="97621" y="78750"/>
                    <a:pt x="101867" y="71250"/>
                  </a:cubicBezTo>
                  <a:cubicBezTo>
                    <a:pt x="106112" y="67500"/>
                    <a:pt x="110358" y="63750"/>
                    <a:pt x="110358" y="60000"/>
                  </a:cubicBezTo>
                  <a:cubicBezTo>
                    <a:pt x="114597" y="56250"/>
                    <a:pt x="123088" y="41250"/>
                    <a:pt x="118843" y="375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26" name="Shape 2726"/>
            <p:cNvSpPr/>
            <p:nvPr/>
          </p:nvSpPr>
          <p:spPr>
            <a:xfrm>
              <a:off x="1256195" y="4831403"/>
              <a:ext cx="2305499" cy="1869819"/>
            </a:xfrm>
            <a:custGeom>
              <a:avLst/>
              <a:gdLst/>
              <a:ahLst/>
              <a:cxnLst/>
              <a:rect l="0" t="0" r="0" b="0"/>
              <a:pathLst>
                <a:path w="120000" h="120000" extrusionOk="0">
                  <a:moveTo>
                    <a:pt x="120000" y="47892"/>
                  </a:moveTo>
                  <a:cubicBezTo>
                    <a:pt x="120000" y="46784"/>
                    <a:pt x="119100" y="46784"/>
                    <a:pt x="118194" y="46784"/>
                  </a:cubicBezTo>
                  <a:cubicBezTo>
                    <a:pt x="117294" y="45682"/>
                    <a:pt x="117294" y="45682"/>
                    <a:pt x="116388" y="44575"/>
                  </a:cubicBezTo>
                  <a:cubicBezTo>
                    <a:pt x="116388" y="43468"/>
                    <a:pt x="115488" y="44575"/>
                    <a:pt x="115488" y="43468"/>
                  </a:cubicBezTo>
                  <a:cubicBezTo>
                    <a:pt x="115488" y="43468"/>
                    <a:pt x="115488" y="42366"/>
                    <a:pt x="115488" y="42366"/>
                  </a:cubicBezTo>
                  <a:cubicBezTo>
                    <a:pt x="114588" y="42366"/>
                    <a:pt x="115488" y="42366"/>
                    <a:pt x="114588" y="42366"/>
                  </a:cubicBezTo>
                  <a:cubicBezTo>
                    <a:pt x="114588" y="42366"/>
                    <a:pt x="113683" y="42366"/>
                    <a:pt x="114588" y="42366"/>
                  </a:cubicBezTo>
                  <a:cubicBezTo>
                    <a:pt x="112783" y="42366"/>
                    <a:pt x="113683" y="42366"/>
                    <a:pt x="114588" y="41258"/>
                  </a:cubicBezTo>
                  <a:cubicBezTo>
                    <a:pt x="114588" y="40157"/>
                    <a:pt x="112783" y="41258"/>
                    <a:pt x="113683" y="40157"/>
                  </a:cubicBezTo>
                  <a:cubicBezTo>
                    <a:pt x="113683" y="39049"/>
                    <a:pt x="114588" y="40157"/>
                    <a:pt x="114588" y="39049"/>
                  </a:cubicBezTo>
                  <a:cubicBezTo>
                    <a:pt x="115488" y="39049"/>
                    <a:pt x="115488" y="36840"/>
                    <a:pt x="114588" y="35733"/>
                  </a:cubicBezTo>
                  <a:cubicBezTo>
                    <a:pt x="113683" y="34631"/>
                    <a:pt x="112783" y="36840"/>
                    <a:pt x="113683" y="34631"/>
                  </a:cubicBezTo>
                  <a:cubicBezTo>
                    <a:pt x="113683" y="33523"/>
                    <a:pt x="114588" y="33523"/>
                    <a:pt x="115488" y="32416"/>
                  </a:cubicBezTo>
                  <a:cubicBezTo>
                    <a:pt x="116388" y="32416"/>
                    <a:pt x="115488" y="32416"/>
                    <a:pt x="116388" y="31314"/>
                  </a:cubicBezTo>
                  <a:cubicBezTo>
                    <a:pt x="116388" y="29105"/>
                    <a:pt x="116388" y="27998"/>
                    <a:pt x="115488" y="26890"/>
                  </a:cubicBezTo>
                  <a:cubicBezTo>
                    <a:pt x="115488" y="26890"/>
                    <a:pt x="114588" y="27998"/>
                    <a:pt x="114588" y="26890"/>
                  </a:cubicBezTo>
                  <a:cubicBezTo>
                    <a:pt x="113683" y="25788"/>
                    <a:pt x="115488" y="25788"/>
                    <a:pt x="115488" y="24681"/>
                  </a:cubicBezTo>
                  <a:cubicBezTo>
                    <a:pt x="115488" y="24681"/>
                    <a:pt x="115488" y="21364"/>
                    <a:pt x="114588" y="20263"/>
                  </a:cubicBezTo>
                  <a:cubicBezTo>
                    <a:pt x="114588" y="20263"/>
                    <a:pt x="113683" y="20263"/>
                    <a:pt x="113683" y="20263"/>
                  </a:cubicBezTo>
                  <a:cubicBezTo>
                    <a:pt x="112783" y="19155"/>
                    <a:pt x="113683" y="16946"/>
                    <a:pt x="113683" y="15844"/>
                  </a:cubicBezTo>
                  <a:cubicBezTo>
                    <a:pt x="114588" y="14737"/>
                    <a:pt x="117294" y="14737"/>
                    <a:pt x="117294" y="12528"/>
                  </a:cubicBezTo>
                  <a:cubicBezTo>
                    <a:pt x="116388" y="13629"/>
                    <a:pt x="112783" y="11420"/>
                    <a:pt x="112783" y="11420"/>
                  </a:cubicBezTo>
                  <a:cubicBezTo>
                    <a:pt x="112783" y="11420"/>
                    <a:pt x="112783" y="10318"/>
                    <a:pt x="112783" y="10318"/>
                  </a:cubicBezTo>
                  <a:cubicBezTo>
                    <a:pt x="112783" y="10318"/>
                    <a:pt x="111877" y="9211"/>
                    <a:pt x="111877" y="9211"/>
                  </a:cubicBezTo>
                  <a:cubicBezTo>
                    <a:pt x="110977" y="8104"/>
                    <a:pt x="110077" y="8104"/>
                    <a:pt x="110077" y="7002"/>
                  </a:cubicBezTo>
                  <a:cubicBezTo>
                    <a:pt x="108272" y="8104"/>
                    <a:pt x="107366" y="9211"/>
                    <a:pt x="106466" y="9211"/>
                  </a:cubicBezTo>
                  <a:cubicBezTo>
                    <a:pt x="105566" y="9211"/>
                    <a:pt x="105566" y="9211"/>
                    <a:pt x="104661" y="9211"/>
                  </a:cubicBezTo>
                  <a:cubicBezTo>
                    <a:pt x="103761" y="8104"/>
                    <a:pt x="103761" y="8104"/>
                    <a:pt x="102855" y="8104"/>
                  </a:cubicBezTo>
                  <a:cubicBezTo>
                    <a:pt x="101955" y="8104"/>
                    <a:pt x="101050" y="9211"/>
                    <a:pt x="101050" y="9211"/>
                  </a:cubicBezTo>
                  <a:cubicBezTo>
                    <a:pt x="100150" y="9211"/>
                    <a:pt x="100150" y="7002"/>
                    <a:pt x="100150" y="7002"/>
                  </a:cubicBezTo>
                  <a:cubicBezTo>
                    <a:pt x="99250" y="5894"/>
                    <a:pt x="98344" y="5894"/>
                    <a:pt x="98344" y="5894"/>
                  </a:cubicBezTo>
                  <a:cubicBezTo>
                    <a:pt x="97444" y="5894"/>
                    <a:pt x="96538" y="5894"/>
                    <a:pt x="96538" y="5894"/>
                  </a:cubicBezTo>
                  <a:cubicBezTo>
                    <a:pt x="95638" y="5894"/>
                    <a:pt x="96538" y="5894"/>
                    <a:pt x="95638" y="5894"/>
                  </a:cubicBezTo>
                  <a:cubicBezTo>
                    <a:pt x="95638" y="7002"/>
                    <a:pt x="94738" y="7002"/>
                    <a:pt x="93833" y="8104"/>
                  </a:cubicBezTo>
                  <a:cubicBezTo>
                    <a:pt x="92933" y="8104"/>
                    <a:pt x="92027" y="8104"/>
                    <a:pt x="92027" y="8104"/>
                  </a:cubicBezTo>
                  <a:cubicBezTo>
                    <a:pt x="91127" y="8104"/>
                    <a:pt x="92027" y="9211"/>
                    <a:pt x="91127" y="9211"/>
                  </a:cubicBezTo>
                  <a:cubicBezTo>
                    <a:pt x="90227" y="10318"/>
                    <a:pt x="87516" y="10318"/>
                    <a:pt x="85716" y="9211"/>
                  </a:cubicBezTo>
                  <a:cubicBezTo>
                    <a:pt x="85716" y="10318"/>
                    <a:pt x="83911" y="9211"/>
                    <a:pt x="83911" y="9211"/>
                  </a:cubicBezTo>
                  <a:cubicBezTo>
                    <a:pt x="83911" y="9211"/>
                    <a:pt x="83911" y="8104"/>
                    <a:pt x="83911" y="8104"/>
                  </a:cubicBezTo>
                  <a:cubicBezTo>
                    <a:pt x="83005" y="7002"/>
                    <a:pt x="81205" y="9211"/>
                    <a:pt x="80300" y="10318"/>
                  </a:cubicBezTo>
                  <a:cubicBezTo>
                    <a:pt x="79400" y="10318"/>
                    <a:pt x="77594" y="11420"/>
                    <a:pt x="76694" y="11420"/>
                  </a:cubicBezTo>
                  <a:cubicBezTo>
                    <a:pt x="75788" y="11420"/>
                    <a:pt x="75788" y="11420"/>
                    <a:pt x="74888" y="11420"/>
                  </a:cubicBezTo>
                  <a:cubicBezTo>
                    <a:pt x="74888" y="11420"/>
                    <a:pt x="73983" y="11420"/>
                    <a:pt x="73983" y="11420"/>
                  </a:cubicBezTo>
                  <a:cubicBezTo>
                    <a:pt x="73083" y="11420"/>
                    <a:pt x="71277" y="11420"/>
                    <a:pt x="70377" y="11420"/>
                  </a:cubicBezTo>
                  <a:cubicBezTo>
                    <a:pt x="70377" y="11420"/>
                    <a:pt x="69472" y="9211"/>
                    <a:pt x="69472" y="9211"/>
                  </a:cubicBezTo>
                  <a:cubicBezTo>
                    <a:pt x="70377" y="8104"/>
                    <a:pt x="70377" y="9211"/>
                    <a:pt x="71277" y="9211"/>
                  </a:cubicBezTo>
                  <a:cubicBezTo>
                    <a:pt x="72177" y="8104"/>
                    <a:pt x="71277" y="9211"/>
                    <a:pt x="71277" y="8104"/>
                  </a:cubicBezTo>
                  <a:cubicBezTo>
                    <a:pt x="72177" y="5894"/>
                    <a:pt x="70377" y="3685"/>
                    <a:pt x="68572" y="4793"/>
                  </a:cubicBezTo>
                  <a:cubicBezTo>
                    <a:pt x="67666" y="4793"/>
                    <a:pt x="67666" y="5894"/>
                    <a:pt x="66766" y="5894"/>
                  </a:cubicBezTo>
                  <a:cubicBezTo>
                    <a:pt x="65866" y="5894"/>
                    <a:pt x="65866" y="5894"/>
                    <a:pt x="64961" y="5894"/>
                  </a:cubicBezTo>
                  <a:cubicBezTo>
                    <a:pt x="64061" y="5894"/>
                    <a:pt x="63155" y="7002"/>
                    <a:pt x="62255" y="8104"/>
                  </a:cubicBezTo>
                  <a:cubicBezTo>
                    <a:pt x="60450" y="8104"/>
                    <a:pt x="61355" y="8104"/>
                    <a:pt x="60450" y="9211"/>
                  </a:cubicBezTo>
                  <a:cubicBezTo>
                    <a:pt x="59550" y="10318"/>
                    <a:pt x="59550" y="11420"/>
                    <a:pt x="59550" y="11420"/>
                  </a:cubicBezTo>
                  <a:cubicBezTo>
                    <a:pt x="58644" y="12528"/>
                    <a:pt x="58644" y="12528"/>
                    <a:pt x="57744" y="12528"/>
                  </a:cubicBezTo>
                  <a:cubicBezTo>
                    <a:pt x="57744" y="13629"/>
                    <a:pt x="58644" y="13629"/>
                    <a:pt x="58644" y="14737"/>
                  </a:cubicBezTo>
                  <a:cubicBezTo>
                    <a:pt x="57744" y="15844"/>
                    <a:pt x="56844" y="14737"/>
                    <a:pt x="55938" y="15844"/>
                  </a:cubicBezTo>
                  <a:cubicBezTo>
                    <a:pt x="55038" y="15844"/>
                    <a:pt x="55038" y="16946"/>
                    <a:pt x="54133" y="18053"/>
                  </a:cubicBezTo>
                  <a:cubicBezTo>
                    <a:pt x="53233" y="18053"/>
                    <a:pt x="51427" y="18053"/>
                    <a:pt x="50527" y="16946"/>
                  </a:cubicBezTo>
                  <a:cubicBezTo>
                    <a:pt x="49622" y="15844"/>
                    <a:pt x="50527" y="15844"/>
                    <a:pt x="50527" y="15844"/>
                  </a:cubicBezTo>
                  <a:cubicBezTo>
                    <a:pt x="50527" y="12528"/>
                    <a:pt x="49622" y="11420"/>
                    <a:pt x="46916" y="11420"/>
                  </a:cubicBezTo>
                  <a:cubicBezTo>
                    <a:pt x="44211" y="11420"/>
                    <a:pt x="42405" y="12528"/>
                    <a:pt x="39700" y="12528"/>
                  </a:cubicBezTo>
                  <a:cubicBezTo>
                    <a:pt x="38794" y="12528"/>
                    <a:pt x="36994" y="11420"/>
                    <a:pt x="36088" y="11420"/>
                  </a:cubicBezTo>
                  <a:cubicBezTo>
                    <a:pt x="35188" y="10318"/>
                    <a:pt x="35188" y="9211"/>
                    <a:pt x="34283" y="8104"/>
                  </a:cubicBezTo>
                  <a:cubicBezTo>
                    <a:pt x="33383" y="7002"/>
                    <a:pt x="30677" y="8104"/>
                    <a:pt x="29772" y="7002"/>
                  </a:cubicBezTo>
                  <a:cubicBezTo>
                    <a:pt x="28872" y="7002"/>
                    <a:pt x="27972" y="5894"/>
                    <a:pt x="27066" y="5894"/>
                  </a:cubicBezTo>
                  <a:cubicBezTo>
                    <a:pt x="26166" y="4793"/>
                    <a:pt x="27066" y="2578"/>
                    <a:pt x="27066" y="1476"/>
                  </a:cubicBezTo>
                  <a:cubicBezTo>
                    <a:pt x="26166" y="-1840"/>
                    <a:pt x="24361" y="1476"/>
                    <a:pt x="23461" y="1476"/>
                  </a:cubicBezTo>
                  <a:cubicBezTo>
                    <a:pt x="22555" y="1476"/>
                    <a:pt x="21655" y="1476"/>
                    <a:pt x="21655" y="1476"/>
                  </a:cubicBezTo>
                  <a:cubicBezTo>
                    <a:pt x="19850" y="1476"/>
                    <a:pt x="19850" y="2578"/>
                    <a:pt x="18044" y="2578"/>
                  </a:cubicBezTo>
                  <a:cubicBezTo>
                    <a:pt x="18044" y="2578"/>
                    <a:pt x="17144" y="2578"/>
                    <a:pt x="16238" y="3685"/>
                  </a:cubicBezTo>
                  <a:cubicBezTo>
                    <a:pt x="16238" y="4793"/>
                    <a:pt x="17144" y="5894"/>
                    <a:pt x="17144" y="7002"/>
                  </a:cubicBezTo>
                  <a:cubicBezTo>
                    <a:pt x="17144" y="8104"/>
                    <a:pt x="16238" y="7002"/>
                    <a:pt x="16238" y="8104"/>
                  </a:cubicBezTo>
                  <a:cubicBezTo>
                    <a:pt x="16238" y="10318"/>
                    <a:pt x="18044" y="9211"/>
                    <a:pt x="18950" y="9211"/>
                  </a:cubicBezTo>
                  <a:cubicBezTo>
                    <a:pt x="19850" y="9211"/>
                    <a:pt x="20750" y="8104"/>
                    <a:pt x="21655" y="8104"/>
                  </a:cubicBezTo>
                  <a:cubicBezTo>
                    <a:pt x="21655" y="8104"/>
                    <a:pt x="23461" y="8104"/>
                    <a:pt x="23461" y="8104"/>
                  </a:cubicBezTo>
                  <a:cubicBezTo>
                    <a:pt x="23461" y="9211"/>
                    <a:pt x="24361" y="8104"/>
                    <a:pt x="23461" y="9211"/>
                  </a:cubicBezTo>
                  <a:cubicBezTo>
                    <a:pt x="23461" y="11420"/>
                    <a:pt x="20750" y="10318"/>
                    <a:pt x="20750" y="10318"/>
                  </a:cubicBezTo>
                  <a:cubicBezTo>
                    <a:pt x="19850" y="10318"/>
                    <a:pt x="18950" y="11420"/>
                    <a:pt x="18950" y="12528"/>
                  </a:cubicBezTo>
                  <a:cubicBezTo>
                    <a:pt x="18044" y="13629"/>
                    <a:pt x="18044" y="13629"/>
                    <a:pt x="17144" y="14737"/>
                  </a:cubicBezTo>
                  <a:cubicBezTo>
                    <a:pt x="17144" y="14737"/>
                    <a:pt x="17144" y="13629"/>
                    <a:pt x="17144" y="13629"/>
                  </a:cubicBezTo>
                  <a:cubicBezTo>
                    <a:pt x="16238" y="14737"/>
                    <a:pt x="16238" y="15844"/>
                    <a:pt x="15338" y="15844"/>
                  </a:cubicBezTo>
                  <a:cubicBezTo>
                    <a:pt x="14433" y="15844"/>
                    <a:pt x="13533" y="15844"/>
                    <a:pt x="13533" y="15844"/>
                  </a:cubicBezTo>
                  <a:cubicBezTo>
                    <a:pt x="13533" y="16946"/>
                    <a:pt x="15338" y="16946"/>
                    <a:pt x="15338" y="18053"/>
                  </a:cubicBezTo>
                  <a:cubicBezTo>
                    <a:pt x="16238" y="18053"/>
                    <a:pt x="17144" y="19155"/>
                    <a:pt x="18044" y="20263"/>
                  </a:cubicBezTo>
                  <a:cubicBezTo>
                    <a:pt x="18950" y="22472"/>
                    <a:pt x="18044" y="23579"/>
                    <a:pt x="17144" y="24681"/>
                  </a:cubicBezTo>
                  <a:cubicBezTo>
                    <a:pt x="17144" y="25788"/>
                    <a:pt x="16238" y="27998"/>
                    <a:pt x="15338" y="27998"/>
                  </a:cubicBezTo>
                  <a:cubicBezTo>
                    <a:pt x="13533" y="27998"/>
                    <a:pt x="13533" y="25788"/>
                    <a:pt x="11727" y="25788"/>
                  </a:cubicBezTo>
                  <a:cubicBezTo>
                    <a:pt x="11727" y="25788"/>
                    <a:pt x="11727" y="24681"/>
                    <a:pt x="11727" y="24681"/>
                  </a:cubicBezTo>
                  <a:cubicBezTo>
                    <a:pt x="11727" y="24681"/>
                    <a:pt x="10827" y="25788"/>
                    <a:pt x="10827" y="25788"/>
                  </a:cubicBezTo>
                  <a:cubicBezTo>
                    <a:pt x="10827" y="25788"/>
                    <a:pt x="11727" y="26890"/>
                    <a:pt x="11727" y="26890"/>
                  </a:cubicBezTo>
                  <a:cubicBezTo>
                    <a:pt x="11727" y="29105"/>
                    <a:pt x="10827" y="30207"/>
                    <a:pt x="10827" y="31314"/>
                  </a:cubicBezTo>
                  <a:cubicBezTo>
                    <a:pt x="10827" y="33523"/>
                    <a:pt x="10827" y="34631"/>
                    <a:pt x="9922" y="34631"/>
                  </a:cubicBezTo>
                  <a:cubicBezTo>
                    <a:pt x="9922" y="34631"/>
                    <a:pt x="9022" y="34631"/>
                    <a:pt x="9022" y="34631"/>
                  </a:cubicBezTo>
                  <a:cubicBezTo>
                    <a:pt x="9022" y="34631"/>
                    <a:pt x="9022" y="35733"/>
                    <a:pt x="9022" y="35733"/>
                  </a:cubicBezTo>
                  <a:cubicBezTo>
                    <a:pt x="8122" y="35733"/>
                    <a:pt x="8122" y="36840"/>
                    <a:pt x="7216" y="35733"/>
                  </a:cubicBezTo>
                  <a:cubicBezTo>
                    <a:pt x="8122" y="37942"/>
                    <a:pt x="7216" y="37942"/>
                    <a:pt x="6316" y="37942"/>
                  </a:cubicBezTo>
                  <a:cubicBezTo>
                    <a:pt x="5411" y="37942"/>
                    <a:pt x="5411" y="37942"/>
                    <a:pt x="4511" y="36840"/>
                  </a:cubicBezTo>
                  <a:cubicBezTo>
                    <a:pt x="4511" y="36840"/>
                    <a:pt x="4511" y="36840"/>
                    <a:pt x="3611" y="35733"/>
                  </a:cubicBezTo>
                  <a:cubicBezTo>
                    <a:pt x="3611" y="35733"/>
                    <a:pt x="2705" y="36840"/>
                    <a:pt x="2705" y="36840"/>
                  </a:cubicBezTo>
                  <a:cubicBezTo>
                    <a:pt x="900" y="36840"/>
                    <a:pt x="1805" y="36840"/>
                    <a:pt x="900" y="37942"/>
                  </a:cubicBezTo>
                  <a:cubicBezTo>
                    <a:pt x="0" y="39049"/>
                    <a:pt x="0" y="39049"/>
                    <a:pt x="0" y="40157"/>
                  </a:cubicBezTo>
                  <a:cubicBezTo>
                    <a:pt x="0" y="41258"/>
                    <a:pt x="900" y="42366"/>
                    <a:pt x="0" y="43468"/>
                  </a:cubicBezTo>
                  <a:cubicBezTo>
                    <a:pt x="900" y="42366"/>
                    <a:pt x="900" y="42366"/>
                    <a:pt x="900" y="42366"/>
                  </a:cubicBezTo>
                  <a:cubicBezTo>
                    <a:pt x="900" y="43468"/>
                    <a:pt x="900" y="43468"/>
                    <a:pt x="900" y="44575"/>
                  </a:cubicBezTo>
                  <a:cubicBezTo>
                    <a:pt x="900" y="43468"/>
                    <a:pt x="900" y="43468"/>
                    <a:pt x="900" y="43468"/>
                  </a:cubicBezTo>
                  <a:cubicBezTo>
                    <a:pt x="900" y="44575"/>
                    <a:pt x="900" y="46784"/>
                    <a:pt x="1805" y="47892"/>
                  </a:cubicBezTo>
                  <a:cubicBezTo>
                    <a:pt x="900" y="46784"/>
                    <a:pt x="1805" y="46784"/>
                    <a:pt x="900" y="46784"/>
                  </a:cubicBezTo>
                  <a:cubicBezTo>
                    <a:pt x="1805" y="46784"/>
                    <a:pt x="2705" y="47892"/>
                    <a:pt x="3611" y="46784"/>
                  </a:cubicBezTo>
                  <a:cubicBezTo>
                    <a:pt x="1805" y="47892"/>
                    <a:pt x="900" y="47892"/>
                    <a:pt x="1805" y="48993"/>
                  </a:cubicBezTo>
                  <a:cubicBezTo>
                    <a:pt x="1805" y="51208"/>
                    <a:pt x="2705" y="50101"/>
                    <a:pt x="2705" y="51208"/>
                  </a:cubicBezTo>
                  <a:cubicBezTo>
                    <a:pt x="4511" y="51208"/>
                    <a:pt x="5411" y="52310"/>
                    <a:pt x="5411" y="53417"/>
                  </a:cubicBezTo>
                  <a:cubicBezTo>
                    <a:pt x="5411" y="53417"/>
                    <a:pt x="5411" y="53417"/>
                    <a:pt x="5411" y="53417"/>
                  </a:cubicBezTo>
                  <a:cubicBezTo>
                    <a:pt x="5411" y="51208"/>
                    <a:pt x="900" y="50101"/>
                    <a:pt x="1805" y="53417"/>
                  </a:cubicBezTo>
                  <a:cubicBezTo>
                    <a:pt x="1805" y="53417"/>
                    <a:pt x="2705" y="52310"/>
                    <a:pt x="2705" y="52310"/>
                  </a:cubicBezTo>
                  <a:cubicBezTo>
                    <a:pt x="1805" y="53417"/>
                    <a:pt x="1805" y="53417"/>
                    <a:pt x="1805" y="54519"/>
                  </a:cubicBezTo>
                  <a:cubicBezTo>
                    <a:pt x="1805" y="54519"/>
                    <a:pt x="2705" y="54519"/>
                    <a:pt x="2705" y="54519"/>
                  </a:cubicBezTo>
                  <a:cubicBezTo>
                    <a:pt x="2705" y="54519"/>
                    <a:pt x="2705" y="56734"/>
                    <a:pt x="1805" y="56734"/>
                  </a:cubicBezTo>
                  <a:cubicBezTo>
                    <a:pt x="1805" y="56734"/>
                    <a:pt x="1805" y="57836"/>
                    <a:pt x="1805" y="58943"/>
                  </a:cubicBezTo>
                  <a:cubicBezTo>
                    <a:pt x="1805" y="57836"/>
                    <a:pt x="1805" y="57836"/>
                    <a:pt x="1805" y="57836"/>
                  </a:cubicBezTo>
                  <a:cubicBezTo>
                    <a:pt x="1805" y="58943"/>
                    <a:pt x="2705" y="58943"/>
                    <a:pt x="2705" y="58943"/>
                  </a:cubicBezTo>
                  <a:cubicBezTo>
                    <a:pt x="2705" y="58943"/>
                    <a:pt x="2705" y="57836"/>
                    <a:pt x="3611" y="56734"/>
                  </a:cubicBezTo>
                  <a:cubicBezTo>
                    <a:pt x="3611" y="56734"/>
                    <a:pt x="3611" y="56734"/>
                    <a:pt x="3611" y="57836"/>
                  </a:cubicBezTo>
                  <a:cubicBezTo>
                    <a:pt x="4511" y="56734"/>
                    <a:pt x="3611" y="55627"/>
                    <a:pt x="4511" y="54519"/>
                  </a:cubicBezTo>
                  <a:cubicBezTo>
                    <a:pt x="4511" y="55627"/>
                    <a:pt x="5411" y="56734"/>
                    <a:pt x="4511" y="57836"/>
                  </a:cubicBezTo>
                  <a:cubicBezTo>
                    <a:pt x="5411" y="56734"/>
                    <a:pt x="5411" y="56734"/>
                    <a:pt x="6316" y="56734"/>
                  </a:cubicBezTo>
                  <a:cubicBezTo>
                    <a:pt x="5411" y="57836"/>
                    <a:pt x="4511" y="57836"/>
                    <a:pt x="4511" y="57836"/>
                  </a:cubicBezTo>
                  <a:cubicBezTo>
                    <a:pt x="4511" y="57836"/>
                    <a:pt x="4511" y="57836"/>
                    <a:pt x="4511" y="57836"/>
                  </a:cubicBezTo>
                  <a:cubicBezTo>
                    <a:pt x="4511" y="57836"/>
                    <a:pt x="4511" y="58943"/>
                    <a:pt x="3611" y="58943"/>
                  </a:cubicBezTo>
                  <a:cubicBezTo>
                    <a:pt x="3611" y="58943"/>
                    <a:pt x="3611" y="58943"/>
                    <a:pt x="3611" y="58943"/>
                  </a:cubicBezTo>
                  <a:cubicBezTo>
                    <a:pt x="3611" y="60045"/>
                    <a:pt x="4511" y="60045"/>
                    <a:pt x="4511" y="60045"/>
                  </a:cubicBezTo>
                  <a:cubicBezTo>
                    <a:pt x="4511" y="60045"/>
                    <a:pt x="4511" y="60045"/>
                    <a:pt x="5411" y="61152"/>
                  </a:cubicBezTo>
                  <a:cubicBezTo>
                    <a:pt x="5411" y="61152"/>
                    <a:pt x="5411" y="61152"/>
                    <a:pt x="5411" y="62254"/>
                  </a:cubicBezTo>
                  <a:cubicBezTo>
                    <a:pt x="4511" y="62254"/>
                    <a:pt x="4511" y="61152"/>
                    <a:pt x="3611" y="60045"/>
                  </a:cubicBezTo>
                  <a:cubicBezTo>
                    <a:pt x="900" y="62254"/>
                    <a:pt x="4511" y="65571"/>
                    <a:pt x="5411" y="67780"/>
                  </a:cubicBezTo>
                  <a:cubicBezTo>
                    <a:pt x="3611" y="63362"/>
                    <a:pt x="2705" y="69995"/>
                    <a:pt x="4511" y="69995"/>
                  </a:cubicBezTo>
                  <a:cubicBezTo>
                    <a:pt x="4511" y="71097"/>
                    <a:pt x="7216" y="71097"/>
                    <a:pt x="5411" y="72204"/>
                  </a:cubicBezTo>
                  <a:cubicBezTo>
                    <a:pt x="6316" y="71097"/>
                    <a:pt x="4511" y="72204"/>
                    <a:pt x="4511" y="71097"/>
                  </a:cubicBezTo>
                  <a:cubicBezTo>
                    <a:pt x="4511" y="71097"/>
                    <a:pt x="3611" y="71097"/>
                    <a:pt x="3611" y="72204"/>
                  </a:cubicBezTo>
                  <a:cubicBezTo>
                    <a:pt x="5411" y="72204"/>
                    <a:pt x="4511" y="74413"/>
                    <a:pt x="5411" y="75521"/>
                  </a:cubicBezTo>
                  <a:cubicBezTo>
                    <a:pt x="5411" y="75521"/>
                    <a:pt x="5411" y="75521"/>
                    <a:pt x="5411" y="74413"/>
                  </a:cubicBezTo>
                  <a:cubicBezTo>
                    <a:pt x="5411" y="75521"/>
                    <a:pt x="5411" y="75521"/>
                    <a:pt x="5411" y="76622"/>
                  </a:cubicBezTo>
                  <a:cubicBezTo>
                    <a:pt x="4511" y="77730"/>
                    <a:pt x="6316" y="79939"/>
                    <a:pt x="7216" y="81046"/>
                  </a:cubicBezTo>
                  <a:cubicBezTo>
                    <a:pt x="7216" y="82148"/>
                    <a:pt x="6316" y="84357"/>
                    <a:pt x="8122" y="84357"/>
                  </a:cubicBezTo>
                  <a:cubicBezTo>
                    <a:pt x="6316" y="84357"/>
                    <a:pt x="8122" y="87674"/>
                    <a:pt x="9022" y="89883"/>
                  </a:cubicBezTo>
                  <a:cubicBezTo>
                    <a:pt x="8122" y="89883"/>
                    <a:pt x="8122" y="89883"/>
                    <a:pt x="8122" y="88781"/>
                  </a:cubicBezTo>
                  <a:cubicBezTo>
                    <a:pt x="9022" y="90991"/>
                    <a:pt x="9022" y="93200"/>
                    <a:pt x="9022" y="94307"/>
                  </a:cubicBezTo>
                  <a:cubicBezTo>
                    <a:pt x="9022" y="94307"/>
                    <a:pt x="9022" y="94307"/>
                    <a:pt x="9022" y="94307"/>
                  </a:cubicBezTo>
                  <a:cubicBezTo>
                    <a:pt x="9022" y="94307"/>
                    <a:pt x="9022" y="94307"/>
                    <a:pt x="9022" y="95409"/>
                  </a:cubicBezTo>
                  <a:cubicBezTo>
                    <a:pt x="9022" y="96516"/>
                    <a:pt x="9022" y="97624"/>
                    <a:pt x="9922" y="98725"/>
                  </a:cubicBezTo>
                  <a:cubicBezTo>
                    <a:pt x="9022" y="99833"/>
                    <a:pt x="9922" y="100935"/>
                    <a:pt x="9922" y="102042"/>
                  </a:cubicBezTo>
                  <a:cubicBezTo>
                    <a:pt x="9922" y="102042"/>
                    <a:pt x="9922" y="100935"/>
                    <a:pt x="10827" y="102042"/>
                  </a:cubicBezTo>
                  <a:cubicBezTo>
                    <a:pt x="9922" y="102042"/>
                    <a:pt x="9922" y="102042"/>
                    <a:pt x="9922" y="102042"/>
                  </a:cubicBezTo>
                  <a:cubicBezTo>
                    <a:pt x="9022" y="102042"/>
                    <a:pt x="9922" y="103144"/>
                    <a:pt x="10827" y="103144"/>
                  </a:cubicBezTo>
                  <a:cubicBezTo>
                    <a:pt x="10827" y="103144"/>
                    <a:pt x="10827" y="103144"/>
                    <a:pt x="10827" y="104251"/>
                  </a:cubicBezTo>
                  <a:cubicBezTo>
                    <a:pt x="9922" y="103144"/>
                    <a:pt x="9922" y="103144"/>
                    <a:pt x="9922" y="103144"/>
                  </a:cubicBezTo>
                  <a:cubicBezTo>
                    <a:pt x="9922" y="104251"/>
                    <a:pt x="9922" y="105359"/>
                    <a:pt x="10827" y="106460"/>
                  </a:cubicBezTo>
                  <a:cubicBezTo>
                    <a:pt x="9922" y="106460"/>
                    <a:pt x="11727" y="109777"/>
                    <a:pt x="11727" y="110884"/>
                  </a:cubicBezTo>
                  <a:cubicBezTo>
                    <a:pt x="11727" y="110884"/>
                    <a:pt x="11727" y="110884"/>
                    <a:pt x="12633" y="109777"/>
                  </a:cubicBezTo>
                  <a:cubicBezTo>
                    <a:pt x="11727" y="110884"/>
                    <a:pt x="11727" y="113094"/>
                    <a:pt x="12633" y="113094"/>
                  </a:cubicBezTo>
                  <a:cubicBezTo>
                    <a:pt x="12633" y="113094"/>
                    <a:pt x="12633" y="113094"/>
                    <a:pt x="12633" y="113094"/>
                  </a:cubicBezTo>
                  <a:cubicBezTo>
                    <a:pt x="12633" y="114195"/>
                    <a:pt x="12633" y="114195"/>
                    <a:pt x="13533" y="115303"/>
                  </a:cubicBezTo>
                  <a:cubicBezTo>
                    <a:pt x="14433" y="116410"/>
                    <a:pt x="14433" y="116410"/>
                    <a:pt x="14433" y="117512"/>
                  </a:cubicBezTo>
                  <a:cubicBezTo>
                    <a:pt x="15338" y="119721"/>
                    <a:pt x="15338" y="117512"/>
                    <a:pt x="17144" y="117512"/>
                  </a:cubicBezTo>
                  <a:cubicBezTo>
                    <a:pt x="17144" y="117512"/>
                    <a:pt x="18044" y="118619"/>
                    <a:pt x="18044" y="118619"/>
                  </a:cubicBezTo>
                  <a:cubicBezTo>
                    <a:pt x="19850" y="120829"/>
                    <a:pt x="18950" y="119721"/>
                    <a:pt x="20750" y="119721"/>
                  </a:cubicBezTo>
                  <a:cubicBezTo>
                    <a:pt x="20750" y="119721"/>
                    <a:pt x="20750" y="118619"/>
                    <a:pt x="21655" y="118619"/>
                  </a:cubicBezTo>
                  <a:cubicBezTo>
                    <a:pt x="22555" y="117512"/>
                    <a:pt x="22555" y="118619"/>
                    <a:pt x="22555" y="118619"/>
                  </a:cubicBezTo>
                  <a:cubicBezTo>
                    <a:pt x="23461" y="118619"/>
                    <a:pt x="23461" y="118619"/>
                    <a:pt x="24361" y="117512"/>
                  </a:cubicBezTo>
                  <a:cubicBezTo>
                    <a:pt x="25261" y="117512"/>
                    <a:pt x="24361" y="116410"/>
                    <a:pt x="25261" y="115303"/>
                  </a:cubicBezTo>
                  <a:cubicBezTo>
                    <a:pt x="25261" y="115303"/>
                    <a:pt x="26166" y="114195"/>
                    <a:pt x="26166" y="113094"/>
                  </a:cubicBezTo>
                  <a:cubicBezTo>
                    <a:pt x="26166" y="113094"/>
                    <a:pt x="25261" y="111986"/>
                    <a:pt x="25261" y="111986"/>
                  </a:cubicBezTo>
                  <a:cubicBezTo>
                    <a:pt x="25261" y="110884"/>
                    <a:pt x="26166" y="111986"/>
                    <a:pt x="26166" y="110884"/>
                  </a:cubicBezTo>
                  <a:cubicBezTo>
                    <a:pt x="27066" y="109777"/>
                    <a:pt x="26166" y="108670"/>
                    <a:pt x="25261" y="108670"/>
                  </a:cubicBezTo>
                  <a:cubicBezTo>
                    <a:pt x="24361" y="107568"/>
                    <a:pt x="24361" y="108670"/>
                    <a:pt x="24361" y="106460"/>
                  </a:cubicBezTo>
                  <a:cubicBezTo>
                    <a:pt x="24361" y="106460"/>
                    <a:pt x="24361" y="106460"/>
                    <a:pt x="24361" y="105359"/>
                  </a:cubicBezTo>
                  <a:cubicBezTo>
                    <a:pt x="24361" y="105359"/>
                    <a:pt x="24361" y="105359"/>
                    <a:pt x="23461" y="105359"/>
                  </a:cubicBezTo>
                  <a:cubicBezTo>
                    <a:pt x="23461" y="104251"/>
                    <a:pt x="22555" y="104251"/>
                    <a:pt x="23461" y="103144"/>
                  </a:cubicBezTo>
                  <a:cubicBezTo>
                    <a:pt x="23461" y="103144"/>
                    <a:pt x="24361" y="103144"/>
                    <a:pt x="25261" y="103144"/>
                  </a:cubicBezTo>
                  <a:cubicBezTo>
                    <a:pt x="25261" y="103144"/>
                    <a:pt x="26166" y="100935"/>
                    <a:pt x="26166" y="100935"/>
                  </a:cubicBezTo>
                  <a:cubicBezTo>
                    <a:pt x="27066" y="100935"/>
                    <a:pt x="27066" y="102042"/>
                    <a:pt x="27066" y="102042"/>
                  </a:cubicBezTo>
                  <a:cubicBezTo>
                    <a:pt x="27972" y="103144"/>
                    <a:pt x="27066" y="103144"/>
                    <a:pt x="27972" y="103144"/>
                  </a:cubicBezTo>
                  <a:cubicBezTo>
                    <a:pt x="28872" y="103144"/>
                    <a:pt x="29772" y="102042"/>
                    <a:pt x="28872" y="100935"/>
                  </a:cubicBezTo>
                  <a:cubicBezTo>
                    <a:pt x="29772" y="100935"/>
                    <a:pt x="29772" y="99833"/>
                    <a:pt x="30677" y="99833"/>
                  </a:cubicBezTo>
                  <a:cubicBezTo>
                    <a:pt x="30677" y="99833"/>
                    <a:pt x="31577" y="99833"/>
                    <a:pt x="32483" y="98725"/>
                  </a:cubicBezTo>
                  <a:cubicBezTo>
                    <a:pt x="32483" y="98725"/>
                    <a:pt x="31577" y="97624"/>
                    <a:pt x="31577" y="97624"/>
                  </a:cubicBezTo>
                  <a:cubicBezTo>
                    <a:pt x="31577" y="97624"/>
                    <a:pt x="33383" y="96516"/>
                    <a:pt x="33383" y="96516"/>
                  </a:cubicBezTo>
                  <a:cubicBezTo>
                    <a:pt x="33383" y="96516"/>
                    <a:pt x="33383" y="95409"/>
                    <a:pt x="34283" y="95409"/>
                  </a:cubicBezTo>
                  <a:cubicBezTo>
                    <a:pt x="35188" y="95409"/>
                    <a:pt x="34283" y="96516"/>
                    <a:pt x="35188" y="96516"/>
                  </a:cubicBezTo>
                  <a:cubicBezTo>
                    <a:pt x="36088" y="96516"/>
                    <a:pt x="36088" y="97624"/>
                    <a:pt x="37894" y="96516"/>
                  </a:cubicBezTo>
                  <a:cubicBezTo>
                    <a:pt x="37894" y="96516"/>
                    <a:pt x="37894" y="95409"/>
                    <a:pt x="37894" y="95409"/>
                  </a:cubicBezTo>
                  <a:cubicBezTo>
                    <a:pt x="37894" y="95409"/>
                    <a:pt x="39700" y="95409"/>
                    <a:pt x="39700" y="95409"/>
                  </a:cubicBezTo>
                  <a:cubicBezTo>
                    <a:pt x="40600" y="95409"/>
                    <a:pt x="40600" y="95409"/>
                    <a:pt x="41505" y="95409"/>
                  </a:cubicBezTo>
                  <a:cubicBezTo>
                    <a:pt x="41505" y="95409"/>
                    <a:pt x="41505" y="94307"/>
                    <a:pt x="42405" y="94307"/>
                  </a:cubicBezTo>
                  <a:cubicBezTo>
                    <a:pt x="42405" y="94307"/>
                    <a:pt x="43305" y="95409"/>
                    <a:pt x="43305" y="95409"/>
                  </a:cubicBezTo>
                  <a:cubicBezTo>
                    <a:pt x="44211" y="94307"/>
                    <a:pt x="43305" y="94307"/>
                    <a:pt x="43305" y="94307"/>
                  </a:cubicBezTo>
                  <a:cubicBezTo>
                    <a:pt x="43305" y="92098"/>
                    <a:pt x="43305" y="90991"/>
                    <a:pt x="42405" y="88781"/>
                  </a:cubicBezTo>
                  <a:cubicBezTo>
                    <a:pt x="42405" y="88781"/>
                    <a:pt x="42405" y="86572"/>
                    <a:pt x="43305" y="86572"/>
                  </a:cubicBezTo>
                  <a:cubicBezTo>
                    <a:pt x="44211" y="85465"/>
                    <a:pt x="44211" y="86572"/>
                    <a:pt x="45111" y="87674"/>
                  </a:cubicBezTo>
                  <a:cubicBezTo>
                    <a:pt x="45111" y="87674"/>
                    <a:pt x="45111" y="87674"/>
                    <a:pt x="46016" y="87674"/>
                  </a:cubicBezTo>
                  <a:cubicBezTo>
                    <a:pt x="46016" y="87674"/>
                    <a:pt x="46016" y="87674"/>
                    <a:pt x="46016" y="87674"/>
                  </a:cubicBezTo>
                  <a:cubicBezTo>
                    <a:pt x="46016" y="87674"/>
                    <a:pt x="46916" y="86572"/>
                    <a:pt x="46916" y="87674"/>
                  </a:cubicBezTo>
                  <a:cubicBezTo>
                    <a:pt x="47822" y="87674"/>
                    <a:pt x="46916" y="87674"/>
                    <a:pt x="47822" y="88781"/>
                  </a:cubicBezTo>
                  <a:cubicBezTo>
                    <a:pt x="47822" y="88781"/>
                    <a:pt x="47822" y="88781"/>
                    <a:pt x="48722" y="88781"/>
                  </a:cubicBezTo>
                  <a:cubicBezTo>
                    <a:pt x="49622" y="87674"/>
                    <a:pt x="50527" y="87674"/>
                    <a:pt x="51427" y="87674"/>
                  </a:cubicBezTo>
                  <a:cubicBezTo>
                    <a:pt x="52333" y="87674"/>
                    <a:pt x="53233" y="88781"/>
                    <a:pt x="54133" y="87674"/>
                  </a:cubicBezTo>
                  <a:cubicBezTo>
                    <a:pt x="55038" y="87674"/>
                    <a:pt x="54133" y="87674"/>
                    <a:pt x="54133" y="86572"/>
                  </a:cubicBezTo>
                  <a:cubicBezTo>
                    <a:pt x="54133" y="86572"/>
                    <a:pt x="54133" y="85465"/>
                    <a:pt x="54133" y="85465"/>
                  </a:cubicBezTo>
                  <a:cubicBezTo>
                    <a:pt x="53233" y="83256"/>
                    <a:pt x="53233" y="84357"/>
                    <a:pt x="55038" y="82148"/>
                  </a:cubicBezTo>
                  <a:cubicBezTo>
                    <a:pt x="56844" y="81046"/>
                    <a:pt x="55938" y="79939"/>
                    <a:pt x="58644" y="82148"/>
                  </a:cubicBezTo>
                  <a:cubicBezTo>
                    <a:pt x="58644" y="79939"/>
                    <a:pt x="60450" y="79939"/>
                    <a:pt x="59550" y="77730"/>
                  </a:cubicBezTo>
                  <a:cubicBezTo>
                    <a:pt x="63155" y="78831"/>
                    <a:pt x="60450" y="74413"/>
                    <a:pt x="63155" y="72204"/>
                  </a:cubicBezTo>
                  <a:cubicBezTo>
                    <a:pt x="63155" y="72204"/>
                    <a:pt x="64061" y="72204"/>
                    <a:pt x="64061" y="72204"/>
                  </a:cubicBezTo>
                  <a:cubicBezTo>
                    <a:pt x="64961" y="72204"/>
                    <a:pt x="64061" y="72204"/>
                    <a:pt x="64961" y="71097"/>
                  </a:cubicBezTo>
                  <a:cubicBezTo>
                    <a:pt x="64961" y="71097"/>
                    <a:pt x="65866" y="71097"/>
                    <a:pt x="66766" y="69995"/>
                  </a:cubicBezTo>
                  <a:cubicBezTo>
                    <a:pt x="66766" y="69995"/>
                    <a:pt x="66766" y="68887"/>
                    <a:pt x="66766" y="68887"/>
                  </a:cubicBezTo>
                  <a:cubicBezTo>
                    <a:pt x="67666" y="66678"/>
                    <a:pt x="67666" y="67780"/>
                    <a:pt x="68572" y="68887"/>
                  </a:cubicBezTo>
                  <a:cubicBezTo>
                    <a:pt x="68572" y="69995"/>
                    <a:pt x="69472" y="71097"/>
                    <a:pt x="70377" y="71097"/>
                  </a:cubicBezTo>
                  <a:cubicBezTo>
                    <a:pt x="72177" y="71097"/>
                    <a:pt x="71277" y="68887"/>
                    <a:pt x="71277" y="68887"/>
                  </a:cubicBezTo>
                  <a:cubicBezTo>
                    <a:pt x="71277" y="68887"/>
                    <a:pt x="71277" y="66678"/>
                    <a:pt x="72177" y="66678"/>
                  </a:cubicBezTo>
                  <a:cubicBezTo>
                    <a:pt x="72177" y="65571"/>
                    <a:pt x="73083" y="65571"/>
                    <a:pt x="73083" y="65571"/>
                  </a:cubicBezTo>
                  <a:cubicBezTo>
                    <a:pt x="73083" y="65571"/>
                    <a:pt x="73083" y="64469"/>
                    <a:pt x="73983" y="64469"/>
                  </a:cubicBezTo>
                  <a:cubicBezTo>
                    <a:pt x="73983" y="64469"/>
                    <a:pt x="73983" y="63362"/>
                    <a:pt x="73983" y="63362"/>
                  </a:cubicBezTo>
                  <a:cubicBezTo>
                    <a:pt x="73983" y="63362"/>
                    <a:pt x="74888" y="62254"/>
                    <a:pt x="74888" y="62254"/>
                  </a:cubicBezTo>
                  <a:cubicBezTo>
                    <a:pt x="75788" y="62254"/>
                    <a:pt x="76694" y="60045"/>
                    <a:pt x="76694" y="60045"/>
                  </a:cubicBezTo>
                  <a:cubicBezTo>
                    <a:pt x="76694" y="60045"/>
                    <a:pt x="74888" y="57836"/>
                    <a:pt x="74888" y="57836"/>
                  </a:cubicBezTo>
                  <a:cubicBezTo>
                    <a:pt x="73983" y="56734"/>
                    <a:pt x="74888" y="55627"/>
                    <a:pt x="75788" y="54519"/>
                  </a:cubicBezTo>
                  <a:cubicBezTo>
                    <a:pt x="76694" y="52310"/>
                    <a:pt x="75788" y="51208"/>
                    <a:pt x="78494" y="51208"/>
                  </a:cubicBezTo>
                  <a:cubicBezTo>
                    <a:pt x="78494" y="52310"/>
                    <a:pt x="80300" y="53417"/>
                    <a:pt x="80300" y="52310"/>
                  </a:cubicBezTo>
                  <a:cubicBezTo>
                    <a:pt x="81205" y="51208"/>
                    <a:pt x="80300" y="50101"/>
                    <a:pt x="80300" y="50101"/>
                  </a:cubicBezTo>
                  <a:cubicBezTo>
                    <a:pt x="81205" y="48993"/>
                    <a:pt x="82105" y="48993"/>
                    <a:pt x="82105" y="47892"/>
                  </a:cubicBezTo>
                  <a:cubicBezTo>
                    <a:pt x="82105" y="47892"/>
                    <a:pt x="82105" y="46784"/>
                    <a:pt x="82105" y="46784"/>
                  </a:cubicBezTo>
                  <a:cubicBezTo>
                    <a:pt x="83005" y="45682"/>
                    <a:pt x="83005" y="44575"/>
                    <a:pt x="83005" y="44575"/>
                  </a:cubicBezTo>
                  <a:cubicBezTo>
                    <a:pt x="83911" y="43468"/>
                    <a:pt x="83911" y="44575"/>
                    <a:pt x="83911" y="43468"/>
                  </a:cubicBezTo>
                  <a:cubicBezTo>
                    <a:pt x="83911" y="42366"/>
                    <a:pt x="82105" y="41258"/>
                    <a:pt x="83005" y="40157"/>
                  </a:cubicBezTo>
                  <a:cubicBezTo>
                    <a:pt x="83911" y="40157"/>
                    <a:pt x="83911" y="41258"/>
                    <a:pt x="83911" y="41258"/>
                  </a:cubicBezTo>
                  <a:cubicBezTo>
                    <a:pt x="84811" y="42366"/>
                    <a:pt x="84811" y="41258"/>
                    <a:pt x="85716" y="41258"/>
                  </a:cubicBezTo>
                  <a:cubicBezTo>
                    <a:pt x="86616" y="42366"/>
                    <a:pt x="88422" y="42366"/>
                    <a:pt x="89322" y="42366"/>
                  </a:cubicBezTo>
                  <a:cubicBezTo>
                    <a:pt x="90227" y="43468"/>
                    <a:pt x="90227" y="45682"/>
                    <a:pt x="92027" y="45682"/>
                  </a:cubicBezTo>
                  <a:cubicBezTo>
                    <a:pt x="92933" y="46784"/>
                    <a:pt x="93833" y="44575"/>
                    <a:pt x="94738" y="44575"/>
                  </a:cubicBezTo>
                  <a:cubicBezTo>
                    <a:pt x="96538" y="45682"/>
                    <a:pt x="97444" y="46784"/>
                    <a:pt x="98344" y="46784"/>
                  </a:cubicBezTo>
                  <a:cubicBezTo>
                    <a:pt x="98344" y="46784"/>
                    <a:pt x="100150" y="47892"/>
                    <a:pt x="101050" y="47892"/>
                  </a:cubicBezTo>
                  <a:cubicBezTo>
                    <a:pt x="101050" y="47892"/>
                    <a:pt x="101050" y="46784"/>
                    <a:pt x="101050" y="46784"/>
                  </a:cubicBezTo>
                  <a:cubicBezTo>
                    <a:pt x="103761" y="45682"/>
                    <a:pt x="103761" y="45682"/>
                    <a:pt x="105566" y="47892"/>
                  </a:cubicBezTo>
                  <a:cubicBezTo>
                    <a:pt x="106466" y="48993"/>
                    <a:pt x="106466" y="48993"/>
                    <a:pt x="106466" y="51208"/>
                  </a:cubicBezTo>
                  <a:cubicBezTo>
                    <a:pt x="106466" y="51208"/>
                    <a:pt x="106466" y="52310"/>
                    <a:pt x="106466" y="52310"/>
                  </a:cubicBezTo>
                  <a:cubicBezTo>
                    <a:pt x="105566" y="52310"/>
                    <a:pt x="106466" y="53417"/>
                    <a:pt x="106466" y="53417"/>
                  </a:cubicBezTo>
                  <a:cubicBezTo>
                    <a:pt x="106466" y="53417"/>
                    <a:pt x="105566" y="54519"/>
                    <a:pt x="105566" y="54519"/>
                  </a:cubicBezTo>
                  <a:cubicBezTo>
                    <a:pt x="104661" y="56734"/>
                    <a:pt x="105566" y="55627"/>
                    <a:pt x="106466" y="56734"/>
                  </a:cubicBezTo>
                  <a:cubicBezTo>
                    <a:pt x="106466" y="57836"/>
                    <a:pt x="106466" y="60045"/>
                    <a:pt x="105566" y="60045"/>
                  </a:cubicBezTo>
                  <a:cubicBezTo>
                    <a:pt x="107366" y="62254"/>
                    <a:pt x="109172" y="64469"/>
                    <a:pt x="110977" y="62254"/>
                  </a:cubicBezTo>
                  <a:cubicBezTo>
                    <a:pt x="110977" y="62254"/>
                    <a:pt x="111877" y="61152"/>
                    <a:pt x="111877" y="60045"/>
                  </a:cubicBezTo>
                  <a:cubicBezTo>
                    <a:pt x="111877" y="58943"/>
                    <a:pt x="110977" y="58943"/>
                    <a:pt x="110977" y="57836"/>
                  </a:cubicBezTo>
                  <a:cubicBezTo>
                    <a:pt x="110977" y="56734"/>
                    <a:pt x="111877" y="56734"/>
                    <a:pt x="111877" y="55627"/>
                  </a:cubicBezTo>
                  <a:cubicBezTo>
                    <a:pt x="112783" y="53417"/>
                    <a:pt x="112783" y="52310"/>
                    <a:pt x="114588" y="51208"/>
                  </a:cubicBezTo>
                  <a:cubicBezTo>
                    <a:pt x="115488" y="50101"/>
                    <a:pt x="114588" y="50101"/>
                    <a:pt x="116388" y="51208"/>
                  </a:cubicBezTo>
                  <a:cubicBezTo>
                    <a:pt x="116388" y="52310"/>
                    <a:pt x="117294" y="51208"/>
                    <a:pt x="117294" y="52310"/>
                  </a:cubicBezTo>
                  <a:cubicBezTo>
                    <a:pt x="118194" y="52310"/>
                    <a:pt x="118194" y="52310"/>
                    <a:pt x="118194" y="51208"/>
                  </a:cubicBezTo>
                  <a:cubicBezTo>
                    <a:pt x="119100" y="51208"/>
                    <a:pt x="119100" y="51208"/>
                    <a:pt x="119100" y="51208"/>
                  </a:cubicBezTo>
                  <a:cubicBezTo>
                    <a:pt x="119100" y="51208"/>
                    <a:pt x="119100" y="50101"/>
                    <a:pt x="119100" y="50101"/>
                  </a:cubicBezTo>
                  <a:cubicBezTo>
                    <a:pt x="119100" y="48993"/>
                    <a:pt x="120000" y="48993"/>
                    <a:pt x="120000" y="4789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27" name="Shape 2727"/>
            <p:cNvSpPr/>
            <p:nvPr/>
          </p:nvSpPr>
          <p:spPr>
            <a:xfrm>
              <a:off x="1637920" y="3355560"/>
              <a:ext cx="2463036" cy="1757676"/>
            </a:xfrm>
            <a:custGeom>
              <a:avLst/>
              <a:gdLst/>
              <a:ahLst/>
              <a:cxnLst/>
              <a:rect l="0" t="0" r="0" b="0"/>
              <a:pathLst>
                <a:path w="120000" h="120000" extrusionOk="0">
                  <a:moveTo>
                    <a:pt x="120000" y="47061"/>
                  </a:moveTo>
                  <a:cubicBezTo>
                    <a:pt x="120000" y="45883"/>
                    <a:pt x="119155" y="45883"/>
                    <a:pt x="119155" y="45883"/>
                  </a:cubicBezTo>
                  <a:cubicBezTo>
                    <a:pt x="118311" y="45883"/>
                    <a:pt x="119155" y="44705"/>
                    <a:pt x="118311" y="44705"/>
                  </a:cubicBezTo>
                  <a:cubicBezTo>
                    <a:pt x="118311" y="44705"/>
                    <a:pt x="117466" y="44705"/>
                    <a:pt x="117466" y="44705"/>
                  </a:cubicBezTo>
                  <a:cubicBezTo>
                    <a:pt x="116622" y="45883"/>
                    <a:pt x="115772" y="44705"/>
                    <a:pt x="114927" y="44705"/>
                  </a:cubicBezTo>
                  <a:cubicBezTo>
                    <a:pt x="114927" y="44705"/>
                    <a:pt x="114927" y="45883"/>
                    <a:pt x="114927" y="45883"/>
                  </a:cubicBezTo>
                  <a:cubicBezTo>
                    <a:pt x="114083" y="47061"/>
                    <a:pt x="113238" y="47061"/>
                    <a:pt x="113238" y="47061"/>
                  </a:cubicBezTo>
                  <a:cubicBezTo>
                    <a:pt x="114083" y="44705"/>
                    <a:pt x="112394" y="44705"/>
                    <a:pt x="112394" y="43527"/>
                  </a:cubicBezTo>
                  <a:cubicBezTo>
                    <a:pt x="112394" y="43527"/>
                    <a:pt x="112394" y="43527"/>
                    <a:pt x="111550" y="43527"/>
                  </a:cubicBezTo>
                  <a:cubicBezTo>
                    <a:pt x="111550" y="43527"/>
                    <a:pt x="112394" y="42355"/>
                    <a:pt x="111550" y="42355"/>
                  </a:cubicBezTo>
                  <a:cubicBezTo>
                    <a:pt x="111550" y="42355"/>
                    <a:pt x="111550" y="42355"/>
                    <a:pt x="110705" y="42355"/>
                  </a:cubicBezTo>
                  <a:cubicBezTo>
                    <a:pt x="109016" y="42355"/>
                    <a:pt x="108166" y="41177"/>
                    <a:pt x="107322" y="40000"/>
                  </a:cubicBezTo>
                  <a:cubicBezTo>
                    <a:pt x="106477" y="38822"/>
                    <a:pt x="107322" y="38822"/>
                    <a:pt x="106477" y="37644"/>
                  </a:cubicBezTo>
                  <a:cubicBezTo>
                    <a:pt x="106477" y="37644"/>
                    <a:pt x="105633" y="38822"/>
                    <a:pt x="105633" y="38822"/>
                  </a:cubicBezTo>
                  <a:cubicBezTo>
                    <a:pt x="104788" y="37644"/>
                    <a:pt x="104788" y="37644"/>
                    <a:pt x="104788" y="37644"/>
                  </a:cubicBezTo>
                  <a:cubicBezTo>
                    <a:pt x="103944" y="36472"/>
                    <a:pt x="103944" y="36472"/>
                    <a:pt x="103100" y="36472"/>
                  </a:cubicBezTo>
                  <a:cubicBezTo>
                    <a:pt x="102255" y="35294"/>
                    <a:pt x="103100" y="34116"/>
                    <a:pt x="101411" y="35294"/>
                  </a:cubicBezTo>
                  <a:cubicBezTo>
                    <a:pt x="101411" y="35294"/>
                    <a:pt x="102255" y="36472"/>
                    <a:pt x="101411" y="36472"/>
                  </a:cubicBezTo>
                  <a:cubicBezTo>
                    <a:pt x="100561" y="36472"/>
                    <a:pt x="100561" y="36472"/>
                    <a:pt x="100561" y="36472"/>
                  </a:cubicBezTo>
                  <a:cubicBezTo>
                    <a:pt x="99716" y="35294"/>
                    <a:pt x="98872" y="35294"/>
                    <a:pt x="98872" y="35294"/>
                  </a:cubicBezTo>
                  <a:cubicBezTo>
                    <a:pt x="98027" y="36472"/>
                    <a:pt x="98027" y="38822"/>
                    <a:pt x="98027" y="38822"/>
                  </a:cubicBezTo>
                  <a:cubicBezTo>
                    <a:pt x="97183" y="40000"/>
                    <a:pt x="98027" y="38822"/>
                    <a:pt x="97183" y="40000"/>
                  </a:cubicBezTo>
                  <a:cubicBezTo>
                    <a:pt x="96338" y="41177"/>
                    <a:pt x="96338" y="40000"/>
                    <a:pt x="95494" y="40000"/>
                  </a:cubicBezTo>
                  <a:cubicBezTo>
                    <a:pt x="94650" y="38822"/>
                    <a:pt x="93805" y="40000"/>
                    <a:pt x="92955" y="40000"/>
                  </a:cubicBezTo>
                  <a:cubicBezTo>
                    <a:pt x="92111" y="38822"/>
                    <a:pt x="92111" y="38822"/>
                    <a:pt x="92955" y="37644"/>
                  </a:cubicBezTo>
                  <a:cubicBezTo>
                    <a:pt x="92955" y="36472"/>
                    <a:pt x="93805" y="34116"/>
                    <a:pt x="92955" y="34116"/>
                  </a:cubicBezTo>
                  <a:cubicBezTo>
                    <a:pt x="92955" y="34116"/>
                    <a:pt x="90422" y="36472"/>
                    <a:pt x="90422" y="35294"/>
                  </a:cubicBezTo>
                  <a:cubicBezTo>
                    <a:pt x="90422" y="36472"/>
                    <a:pt x="92111" y="36472"/>
                    <a:pt x="91266" y="37644"/>
                  </a:cubicBezTo>
                  <a:cubicBezTo>
                    <a:pt x="90422" y="37644"/>
                    <a:pt x="90422" y="36472"/>
                    <a:pt x="89577" y="36472"/>
                  </a:cubicBezTo>
                  <a:cubicBezTo>
                    <a:pt x="89577" y="36472"/>
                    <a:pt x="89577" y="36472"/>
                    <a:pt x="89577" y="36472"/>
                  </a:cubicBezTo>
                  <a:cubicBezTo>
                    <a:pt x="88733" y="36472"/>
                    <a:pt x="88733" y="36472"/>
                    <a:pt x="87888" y="36472"/>
                  </a:cubicBezTo>
                  <a:cubicBezTo>
                    <a:pt x="87888" y="36472"/>
                    <a:pt x="88733" y="37644"/>
                    <a:pt x="88733" y="37644"/>
                  </a:cubicBezTo>
                  <a:cubicBezTo>
                    <a:pt x="88733" y="38822"/>
                    <a:pt x="87888" y="37644"/>
                    <a:pt x="87044" y="37644"/>
                  </a:cubicBezTo>
                  <a:cubicBezTo>
                    <a:pt x="87888" y="38822"/>
                    <a:pt x="86194" y="38822"/>
                    <a:pt x="85350" y="37644"/>
                  </a:cubicBezTo>
                  <a:cubicBezTo>
                    <a:pt x="84505" y="36472"/>
                    <a:pt x="86194" y="36472"/>
                    <a:pt x="87044" y="35294"/>
                  </a:cubicBezTo>
                  <a:cubicBezTo>
                    <a:pt x="87044" y="34116"/>
                    <a:pt x="87044" y="35294"/>
                    <a:pt x="87044" y="34116"/>
                  </a:cubicBezTo>
                  <a:cubicBezTo>
                    <a:pt x="87044" y="32938"/>
                    <a:pt x="86194" y="32938"/>
                    <a:pt x="86194" y="32938"/>
                  </a:cubicBezTo>
                  <a:cubicBezTo>
                    <a:pt x="86194" y="31766"/>
                    <a:pt x="86194" y="30588"/>
                    <a:pt x="85350" y="30588"/>
                  </a:cubicBezTo>
                  <a:cubicBezTo>
                    <a:pt x="84505" y="29411"/>
                    <a:pt x="83661" y="30588"/>
                    <a:pt x="83661" y="31766"/>
                  </a:cubicBezTo>
                  <a:cubicBezTo>
                    <a:pt x="82816" y="31766"/>
                    <a:pt x="80283" y="32938"/>
                    <a:pt x="79438" y="34116"/>
                  </a:cubicBezTo>
                  <a:cubicBezTo>
                    <a:pt x="79438" y="34116"/>
                    <a:pt x="80283" y="35294"/>
                    <a:pt x="80283" y="35294"/>
                  </a:cubicBezTo>
                  <a:cubicBezTo>
                    <a:pt x="79438" y="36472"/>
                    <a:pt x="78588" y="35294"/>
                    <a:pt x="78588" y="35294"/>
                  </a:cubicBezTo>
                  <a:cubicBezTo>
                    <a:pt x="77744" y="35294"/>
                    <a:pt x="76900" y="35294"/>
                    <a:pt x="76055" y="35294"/>
                  </a:cubicBezTo>
                  <a:cubicBezTo>
                    <a:pt x="76055" y="35294"/>
                    <a:pt x="76055" y="35294"/>
                    <a:pt x="75211" y="35294"/>
                  </a:cubicBezTo>
                  <a:cubicBezTo>
                    <a:pt x="75211" y="35294"/>
                    <a:pt x="75211" y="36472"/>
                    <a:pt x="75211" y="36472"/>
                  </a:cubicBezTo>
                  <a:cubicBezTo>
                    <a:pt x="74366" y="36472"/>
                    <a:pt x="74366" y="35294"/>
                    <a:pt x="73522" y="35294"/>
                  </a:cubicBezTo>
                  <a:cubicBezTo>
                    <a:pt x="73522" y="36472"/>
                    <a:pt x="73522" y="37644"/>
                    <a:pt x="73522" y="37644"/>
                  </a:cubicBezTo>
                  <a:cubicBezTo>
                    <a:pt x="70983" y="37644"/>
                    <a:pt x="74366" y="32938"/>
                    <a:pt x="74366" y="32938"/>
                  </a:cubicBezTo>
                  <a:cubicBezTo>
                    <a:pt x="73522" y="32938"/>
                    <a:pt x="72677" y="34116"/>
                    <a:pt x="71833" y="34116"/>
                  </a:cubicBezTo>
                  <a:cubicBezTo>
                    <a:pt x="71833" y="32938"/>
                    <a:pt x="72677" y="31766"/>
                    <a:pt x="72677" y="31766"/>
                  </a:cubicBezTo>
                  <a:cubicBezTo>
                    <a:pt x="71833" y="30588"/>
                    <a:pt x="71833" y="31766"/>
                    <a:pt x="71833" y="32938"/>
                  </a:cubicBezTo>
                  <a:cubicBezTo>
                    <a:pt x="70983" y="35294"/>
                    <a:pt x="72677" y="34116"/>
                    <a:pt x="70983" y="35294"/>
                  </a:cubicBezTo>
                  <a:cubicBezTo>
                    <a:pt x="70138" y="35294"/>
                    <a:pt x="70138" y="35294"/>
                    <a:pt x="70138" y="35294"/>
                  </a:cubicBezTo>
                  <a:cubicBezTo>
                    <a:pt x="70138" y="35294"/>
                    <a:pt x="68450" y="34116"/>
                    <a:pt x="69294" y="35294"/>
                  </a:cubicBezTo>
                  <a:cubicBezTo>
                    <a:pt x="68450" y="35294"/>
                    <a:pt x="68450" y="34116"/>
                    <a:pt x="68450" y="34116"/>
                  </a:cubicBezTo>
                  <a:cubicBezTo>
                    <a:pt x="67605" y="34116"/>
                    <a:pt x="69294" y="34116"/>
                    <a:pt x="68450" y="32938"/>
                  </a:cubicBezTo>
                  <a:cubicBezTo>
                    <a:pt x="67605" y="32938"/>
                    <a:pt x="67605" y="35294"/>
                    <a:pt x="66761" y="35294"/>
                  </a:cubicBezTo>
                  <a:cubicBezTo>
                    <a:pt x="65072" y="35294"/>
                    <a:pt x="66761" y="32938"/>
                    <a:pt x="66761" y="32938"/>
                  </a:cubicBezTo>
                  <a:cubicBezTo>
                    <a:pt x="67605" y="31766"/>
                    <a:pt x="67605" y="30588"/>
                    <a:pt x="67605" y="29411"/>
                  </a:cubicBezTo>
                  <a:cubicBezTo>
                    <a:pt x="67605" y="30588"/>
                    <a:pt x="66761" y="28233"/>
                    <a:pt x="66761" y="28233"/>
                  </a:cubicBezTo>
                  <a:cubicBezTo>
                    <a:pt x="65916" y="27061"/>
                    <a:pt x="66761" y="27061"/>
                    <a:pt x="65916" y="28233"/>
                  </a:cubicBezTo>
                  <a:cubicBezTo>
                    <a:pt x="65916" y="28233"/>
                    <a:pt x="66761" y="30588"/>
                    <a:pt x="65916" y="29411"/>
                  </a:cubicBezTo>
                  <a:cubicBezTo>
                    <a:pt x="65072" y="29411"/>
                    <a:pt x="65072" y="28233"/>
                    <a:pt x="65072" y="28233"/>
                  </a:cubicBezTo>
                  <a:cubicBezTo>
                    <a:pt x="63377" y="28233"/>
                    <a:pt x="65072" y="31766"/>
                    <a:pt x="64227" y="31766"/>
                  </a:cubicBezTo>
                  <a:cubicBezTo>
                    <a:pt x="64227" y="31766"/>
                    <a:pt x="63377" y="30588"/>
                    <a:pt x="63377" y="30588"/>
                  </a:cubicBezTo>
                  <a:cubicBezTo>
                    <a:pt x="62533" y="29411"/>
                    <a:pt x="62533" y="30588"/>
                    <a:pt x="62533" y="30588"/>
                  </a:cubicBezTo>
                  <a:cubicBezTo>
                    <a:pt x="60844" y="32938"/>
                    <a:pt x="62533" y="34116"/>
                    <a:pt x="62533" y="36472"/>
                  </a:cubicBezTo>
                  <a:cubicBezTo>
                    <a:pt x="63377" y="37644"/>
                    <a:pt x="63377" y="38822"/>
                    <a:pt x="63377" y="41177"/>
                  </a:cubicBezTo>
                  <a:cubicBezTo>
                    <a:pt x="64227" y="42355"/>
                    <a:pt x="64227" y="42355"/>
                    <a:pt x="64227" y="44705"/>
                  </a:cubicBezTo>
                  <a:cubicBezTo>
                    <a:pt x="64227" y="44705"/>
                    <a:pt x="64227" y="45883"/>
                    <a:pt x="64227" y="45883"/>
                  </a:cubicBezTo>
                  <a:cubicBezTo>
                    <a:pt x="65072" y="47061"/>
                    <a:pt x="65916" y="45883"/>
                    <a:pt x="65916" y="45883"/>
                  </a:cubicBezTo>
                  <a:cubicBezTo>
                    <a:pt x="66761" y="47061"/>
                    <a:pt x="66761" y="48233"/>
                    <a:pt x="66761" y="48233"/>
                  </a:cubicBezTo>
                  <a:cubicBezTo>
                    <a:pt x="66761" y="48233"/>
                    <a:pt x="67605" y="50588"/>
                    <a:pt x="67605" y="49411"/>
                  </a:cubicBezTo>
                  <a:cubicBezTo>
                    <a:pt x="67605" y="50588"/>
                    <a:pt x="67605" y="50588"/>
                    <a:pt x="67605" y="51766"/>
                  </a:cubicBezTo>
                  <a:cubicBezTo>
                    <a:pt x="67605" y="51766"/>
                    <a:pt x="65916" y="54116"/>
                    <a:pt x="65916" y="54116"/>
                  </a:cubicBezTo>
                  <a:cubicBezTo>
                    <a:pt x="65072" y="55294"/>
                    <a:pt x="65072" y="54116"/>
                    <a:pt x="65072" y="54116"/>
                  </a:cubicBezTo>
                  <a:cubicBezTo>
                    <a:pt x="64227" y="54116"/>
                    <a:pt x="63377" y="54116"/>
                    <a:pt x="63377" y="52938"/>
                  </a:cubicBezTo>
                  <a:cubicBezTo>
                    <a:pt x="62533" y="52938"/>
                    <a:pt x="61688" y="50588"/>
                    <a:pt x="60844" y="50588"/>
                  </a:cubicBezTo>
                  <a:cubicBezTo>
                    <a:pt x="60000" y="51766"/>
                    <a:pt x="60844" y="52938"/>
                    <a:pt x="60000" y="52938"/>
                  </a:cubicBezTo>
                  <a:cubicBezTo>
                    <a:pt x="59155" y="52938"/>
                    <a:pt x="59155" y="52938"/>
                    <a:pt x="59155" y="52938"/>
                  </a:cubicBezTo>
                  <a:cubicBezTo>
                    <a:pt x="58311" y="51766"/>
                    <a:pt x="59155" y="51766"/>
                    <a:pt x="59155" y="51766"/>
                  </a:cubicBezTo>
                  <a:cubicBezTo>
                    <a:pt x="59155" y="50588"/>
                    <a:pt x="58311" y="50588"/>
                    <a:pt x="58311" y="50588"/>
                  </a:cubicBezTo>
                  <a:cubicBezTo>
                    <a:pt x="58311" y="49411"/>
                    <a:pt x="57466" y="49411"/>
                    <a:pt x="57466" y="49411"/>
                  </a:cubicBezTo>
                  <a:cubicBezTo>
                    <a:pt x="57466" y="48233"/>
                    <a:pt x="58311" y="47061"/>
                    <a:pt x="58311" y="45883"/>
                  </a:cubicBezTo>
                  <a:cubicBezTo>
                    <a:pt x="58311" y="45883"/>
                    <a:pt x="57466" y="44705"/>
                    <a:pt x="57466" y="44705"/>
                  </a:cubicBezTo>
                  <a:cubicBezTo>
                    <a:pt x="57466" y="43527"/>
                    <a:pt x="56622" y="42355"/>
                    <a:pt x="56622" y="41177"/>
                  </a:cubicBezTo>
                  <a:cubicBezTo>
                    <a:pt x="56622" y="40000"/>
                    <a:pt x="58311" y="40000"/>
                    <a:pt x="59155" y="38822"/>
                  </a:cubicBezTo>
                  <a:cubicBezTo>
                    <a:pt x="59155" y="37644"/>
                    <a:pt x="59155" y="36472"/>
                    <a:pt x="59155" y="36472"/>
                  </a:cubicBezTo>
                  <a:cubicBezTo>
                    <a:pt x="59155" y="35294"/>
                    <a:pt x="59155" y="35294"/>
                    <a:pt x="59155" y="34116"/>
                  </a:cubicBezTo>
                  <a:cubicBezTo>
                    <a:pt x="59155" y="32938"/>
                    <a:pt x="57466" y="31766"/>
                    <a:pt x="58311" y="30588"/>
                  </a:cubicBezTo>
                  <a:cubicBezTo>
                    <a:pt x="58311" y="29411"/>
                    <a:pt x="60000" y="27061"/>
                    <a:pt x="60000" y="27061"/>
                  </a:cubicBezTo>
                  <a:cubicBezTo>
                    <a:pt x="60844" y="27061"/>
                    <a:pt x="61688" y="27061"/>
                    <a:pt x="62533" y="25883"/>
                  </a:cubicBezTo>
                  <a:cubicBezTo>
                    <a:pt x="65916" y="25883"/>
                    <a:pt x="63377" y="24705"/>
                    <a:pt x="64227" y="22355"/>
                  </a:cubicBezTo>
                  <a:cubicBezTo>
                    <a:pt x="65072" y="21177"/>
                    <a:pt x="65916" y="20000"/>
                    <a:pt x="65916" y="20000"/>
                  </a:cubicBezTo>
                  <a:cubicBezTo>
                    <a:pt x="66761" y="17644"/>
                    <a:pt x="66761" y="16472"/>
                    <a:pt x="67605" y="15294"/>
                  </a:cubicBezTo>
                  <a:cubicBezTo>
                    <a:pt x="67605" y="15294"/>
                    <a:pt x="66761" y="14116"/>
                    <a:pt x="66761" y="14116"/>
                  </a:cubicBezTo>
                  <a:cubicBezTo>
                    <a:pt x="66761" y="14116"/>
                    <a:pt x="67605" y="14116"/>
                    <a:pt x="67605" y="12938"/>
                  </a:cubicBezTo>
                  <a:cubicBezTo>
                    <a:pt x="67605" y="12938"/>
                    <a:pt x="66761" y="12938"/>
                    <a:pt x="67605" y="11766"/>
                  </a:cubicBezTo>
                  <a:cubicBezTo>
                    <a:pt x="67605" y="11766"/>
                    <a:pt x="68450" y="11766"/>
                    <a:pt x="68450" y="11766"/>
                  </a:cubicBezTo>
                  <a:cubicBezTo>
                    <a:pt x="69294" y="9411"/>
                    <a:pt x="68450" y="7061"/>
                    <a:pt x="67605" y="4705"/>
                  </a:cubicBezTo>
                  <a:cubicBezTo>
                    <a:pt x="66761" y="3527"/>
                    <a:pt x="67605" y="3527"/>
                    <a:pt x="67605" y="3527"/>
                  </a:cubicBezTo>
                  <a:cubicBezTo>
                    <a:pt x="66761" y="2355"/>
                    <a:pt x="66761" y="3527"/>
                    <a:pt x="65916" y="2355"/>
                  </a:cubicBezTo>
                  <a:cubicBezTo>
                    <a:pt x="65072" y="2355"/>
                    <a:pt x="65072" y="1177"/>
                    <a:pt x="64227" y="1177"/>
                  </a:cubicBezTo>
                  <a:cubicBezTo>
                    <a:pt x="63377" y="0"/>
                    <a:pt x="63377" y="1177"/>
                    <a:pt x="62533" y="1177"/>
                  </a:cubicBezTo>
                  <a:cubicBezTo>
                    <a:pt x="61688" y="1177"/>
                    <a:pt x="60844" y="1177"/>
                    <a:pt x="60000" y="0"/>
                  </a:cubicBezTo>
                  <a:cubicBezTo>
                    <a:pt x="60000" y="0"/>
                    <a:pt x="59155" y="0"/>
                    <a:pt x="58311" y="0"/>
                  </a:cubicBezTo>
                  <a:cubicBezTo>
                    <a:pt x="57466" y="0"/>
                    <a:pt x="57466" y="1177"/>
                    <a:pt x="56622" y="0"/>
                  </a:cubicBezTo>
                  <a:cubicBezTo>
                    <a:pt x="56622" y="1177"/>
                    <a:pt x="55772" y="1177"/>
                    <a:pt x="55772" y="1177"/>
                  </a:cubicBezTo>
                  <a:cubicBezTo>
                    <a:pt x="55772" y="2355"/>
                    <a:pt x="55772" y="2355"/>
                    <a:pt x="54927" y="3527"/>
                  </a:cubicBezTo>
                  <a:cubicBezTo>
                    <a:pt x="54927" y="3527"/>
                    <a:pt x="54083" y="3527"/>
                    <a:pt x="53238" y="3527"/>
                  </a:cubicBezTo>
                  <a:cubicBezTo>
                    <a:pt x="53238" y="3527"/>
                    <a:pt x="52394" y="4705"/>
                    <a:pt x="51550" y="4705"/>
                  </a:cubicBezTo>
                  <a:cubicBezTo>
                    <a:pt x="52394" y="5883"/>
                    <a:pt x="49861" y="7061"/>
                    <a:pt x="49016" y="7061"/>
                  </a:cubicBezTo>
                  <a:cubicBezTo>
                    <a:pt x="48166" y="8233"/>
                    <a:pt x="47322" y="9411"/>
                    <a:pt x="46477" y="9411"/>
                  </a:cubicBezTo>
                  <a:cubicBezTo>
                    <a:pt x="45633" y="10588"/>
                    <a:pt x="45633" y="10588"/>
                    <a:pt x="44788" y="10588"/>
                  </a:cubicBezTo>
                  <a:cubicBezTo>
                    <a:pt x="44788" y="10588"/>
                    <a:pt x="44788" y="11766"/>
                    <a:pt x="43944" y="11766"/>
                  </a:cubicBezTo>
                  <a:cubicBezTo>
                    <a:pt x="43100" y="12938"/>
                    <a:pt x="42255" y="12938"/>
                    <a:pt x="41411" y="14116"/>
                  </a:cubicBezTo>
                  <a:cubicBezTo>
                    <a:pt x="40561" y="15294"/>
                    <a:pt x="38872" y="16472"/>
                    <a:pt x="38872" y="17644"/>
                  </a:cubicBezTo>
                  <a:cubicBezTo>
                    <a:pt x="38027" y="17644"/>
                    <a:pt x="38027" y="18822"/>
                    <a:pt x="37183" y="18822"/>
                  </a:cubicBezTo>
                  <a:cubicBezTo>
                    <a:pt x="37183" y="18822"/>
                    <a:pt x="36338" y="18822"/>
                    <a:pt x="35494" y="20000"/>
                  </a:cubicBezTo>
                  <a:cubicBezTo>
                    <a:pt x="32955" y="21177"/>
                    <a:pt x="33805" y="27061"/>
                    <a:pt x="34650" y="29411"/>
                  </a:cubicBezTo>
                  <a:cubicBezTo>
                    <a:pt x="35494" y="30588"/>
                    <a:pt x="37183" y="30588"/>
                    <a:pt x="38027" y="31766"/>
                  </a:cubicBezTo>
                  <a:cubicBezTo>
                    <a:pt x="39716" y="32938"/>
                    <a:pt x="40561" y="31766"/>
                    <a:pt x="42255" y="31766"/>
                  </a:cubicBezTo>
                  <a:cubicBezTo>
                    <a:pt x="42255" y="30588"/>
                    <a:pt x="43100" y="31766"/>
                    <a:pt x="43100" y="31766"/>
                  </a:cubicBezTo>
                  <a:cubicBezTo>
                    <a:pt x="43944" y="30588"/>
                    <a:pt x="43944" y="29411"/>
                    <a:pt x="44788" y="29411"/>
                  </a:cubicBezTo>
                  <a:cubicBezTo>
                    <a:pt x="45633" y="29411"/>
                    <a:pt x="45633" y="30588"/>
                    <a:pt x="45633" y="31766"/>
                  </a:cubicBezTo>
                  <a:cubicBezTo>
                    <a:pt x="45633" y="32938"/>
                    <a:pt x="46477" y="34116"/>
                    <a:pt x="46477" y="35294"/>
                  </a:cubicBezTo>
                  <a:cubicBezTo>
                    <a:pt x="45633" y="36472"/>
                    <a:pt x="44788" y="36472"/>
                    <a:pt x="43944" y="36472"/>
                  </a:cubicBezTo>
                  <a:cubicBezTo>
                    <a:pt x="43100" y="36472"/>
                    <a:pt x="39716" y="36472"/>
                    <a:pt x="38872" y="37644"/>
                  </a:cubicBezTo>
                  <a:cubicBezTo>
                    <a:pt x="38027" y="38822"/>
                    <a:pt x="39716" y="40000"/>
                    <a:pt x="38872" y="41177"/>
                  </a:cubicBezTo>
                  <a:cubicBezTo>
                    <a:pt x="38872" y="42355"/>
                    <a:pt x="38027" y="41177"/>
                    <a:pt x="38027" y="42355"/>
                  </a:cubicBezTo>
                  <a:cubicBezTo>
                    <a:pt x="38027" y="43527"/>
                    <a:pt x="38872" y="43527"/>
                    <a:pt x="39716" y="44705"/>
                  </a:cubicBezTo>
                  <a:cubicBezTo>
                    <a:pt x="40561" y="44705"/>
                    <a:pt x="42255" y="45883"/>
                    <a:pt x="41411" y="48233"/>
                  </a:cubicBezTo>
                  <a:cubicBezTo>
                    <a:pt x="41411" y="48233"/>
                    <a:pt x="40561" y="49411"/>
                    <a:pt x="39716" y="49411"/>
                  </a:cubicBezTo>
                  <a:cubicBezTo>
                    <a:pt x="38872" y="49411"/>
                    <a:pt x="39716" y="48233"/>
                    <a:pt x="39716" y="48233"/>
                  </a:cubicBezTo>
                  <a:cubicBezTo>
                    <a:pt x="38027" y="48233"/>
                    <a:pt x="38872" y="47061"/>
                    <a:pt x="38027" y="49411"/>
                  </a:cubicBezTo>
                  <a:cubicBezTo>
                    <a:pt x="38027" y="50588"/>
                    <a:pt x="38027" y="50588"/>
                    <a:pt x="38027" y="51766"/>
                  </a:cubicBezTo>
                  <a:cubicBezTo>
                    <a:pt x="38027" y="52938"/>
                    <a:pt x="39716" y="54116"/>
                    <a:pt x="39716" y="55294"/>
                  </a:cubicBezTo>
                  <a:cubicBezTo>
                    <a:pt x="38872" y="56472"/>
                    <a:pt x="37183" y="56472"/>
                    <a:pt x="37183" y="55294"/>
                  </a:cubicBezTo>
                  <a:cubicBezTo>
                    <a:pt x="35494" y="54116"/>
                    <a:pt x="36338" y="52938"/>
                    <a:pt x="34650" y="54116"/>
                  </a:cubicBezTo>
                  <a:cubicBezTo>
                    <a:pt x="34650" y="54116"/>
                    <a:pt x="34650" y="55294"/>
                    <a:pt x="33805" y="55294"/>
                  </a:cubicBezTo>
                  <a:cubicBezTo>
                    <a:pt x="33805" y="55294"/>
                    <a:pt x="33805" y="54116"/>
                    <a:pt x="33805" y="54116"/>
                  </a:cubicBezTo>
                  <a:cubicBezTo>
                    <a:pt x="32955" y="54116"/>
                    <a:pt x="32955" y="54116"/>
                    <a:pt x="32111" y="54116"/>
                  </a:cubicBezTo>
                  <a:cubicBezTo>
                    <a:pt x="32111" y="54116"/>
                    <a:pt x="30422" y="54116"/>
                    <a:pt x="30422" y="54116"/>
                  </a:cubicBezTo>
                  <a:cubicBezTo>
                    <a:pt x="30422" y="54116"/>
                    <a:pt x="29577" y="52938"/>
                    <a:pt x="29577" y="52938"/>
                  </a:cubicBezTo>
                  <a:cubicBezTo>
                    <a:pt x="28733" y="51766"/>
                    <a:pt x="28733" y="54116"/>
                    <a:pt x="28733" y="55294"/>
                  </a:cubicBezTo>
                  <a:cubicBezTo>
                    <a:pt x="28733" y="57644"/>
                    <a:pt x="27888" y="56472"/>
                    <a:pt x="27888" y="58822"/>
                  </a:cubicBezTo>
                  <a:cubicBezTo>
                    <a:pt x="27044" y="58822"/>
                    <a:pt x="27044" y="58822"/>
                    <a:pt x="27044" y="58822"/>
                  </a:cubicBezTo>
                  <a:cubicBezTo>
                    <a:pt x="27044" y="58822"/>
                    <a:pt x="27044" y="60000"/>
                    <a:pt x="27044" y="60000"/>
                  </a:cubicBezTo>
                  <a:cubicBezTo>
                    <a:pt x="26194" y="61177"/>
                    <a:pt x="26194" y="61177"/>
                    <a:pt x="25350" y="61177"/>
                  </a:cubicBezTo>
                  <a:cubicBezTo>
                    <a:pt x="25350" y="61177"/>
                    <a:pt x="22816" y="62355"/>
                    <a:pt x="23661" y="61177"/>
                  </a:cubicBezTo>
                  <a:cubicBezTo>
                    <a:pt x="22816" y="62355"/>
                    <a:pt x="23661" y="64705"/>
                    <a:pt x="21972" y="63527"/>
                  </a:cubicBezTo>
                  <a:cubicBezTo>
                    <a:pt x="21972" y="63527"/>
                    <a:pt x="19438" y="61177"/>
                    <a:pt x="20283" y="60000"/>
                  </a:cubicBezTo>
                  <a:cubicBezTo>
                    <a:pt x="20283" y="57644"/>
                    <a:pt x="20283" y="58822"/>
                    <a:pt x="21127" y="58822"/>
                  </a:cubicBezTo>
                  <a:cubicBezTo>
                    <a:pt x="21127" y="58822"/>
                    <a:pt x="21972" y="60000"/>
                    <a:pt x="21972" y="60000"/>
                  </a:cubicBezTo>
                  <a:cubicBezTo>
                    <a:pt x="21972" y="60000"/>
                    <a:pt x="21972" y="58822"/>
                    <a:pt x="22816" y="58822"/>
                  </a:cubicBezTo>
                  <a:cubicBezTo>
                    <a:pt x="23661" y="58822"/>
                    <a:pt x="22816" y="60000"/>
                    <a:pt x="23661" y="58822"/>
                  </a:cubicBezTo>
                  <a:cubicBezTo>
                    <a:pt x="24505" y="58822"/>
                    <a:pt x="24505" y="57644"/>
                    <a:pt x="24505" y="56472"/>
                  </a:cubicBezTo>
                  <a:cubicBezTo>
                    <a:pt x="24505" y="56472"/>
                    <a:pt x="23661" y="56472"/>
                    <a:pt x="23661" y="56472"/>
                  </a:cubicBezTo>
                  <a:cubicBezTo>
                    <a:pt x="23661" y="55294"/>
                    <a:pt x="23661" y="55294"/>
                    <a:pt x="23661" y="55294"/>
                  </a:cubicBezTo>
                  <a:cubicBezTo>
                    <a:pt x="23661" y="54116"/>
                    <a:pt x="24505" y="54116"/>
                    <a:pt x="23661" y="52938"/>
                  </a:cubicBezTo>
                  <a:cubicBezTo>
                    <a:pt x="23661" y="51766"/>
                    <a:pt x="23661" y="51766"/>
                    <a:pt x="23661" y="50588"/>
                  </a:cubicBezTo>
                  <a:cubicBezTo>
                    <a:pt x="23661" y="48233"/>
                    <a:pt x="24505" y="50588"/>
                    <a:pt x="24505" y="49411"/>
                  </a:cubicBezTo>
                  <a:cubicBezTo>
                    <a:pt x="25350" y="48233"/>
                    <a:pt x="25350" y="45883"/>
                    <a:pt x="24505" y="44705"/>
                  </a:cubicBezTo>
                  <a:cubicBezTo>
                    <a:pt x="23661" y="42355"/>
                    <a:pt x="21972" y="44705"/>
                    <a:pt x="19438" y="44705"/>
                  </a:cubicBezTo>
                  <a:cubicBezTo>
                    <a:pt x="18588" y="44705"/>
                    <a:pt x="16055" y="44705"/>
                    <a:pt x="16055" y="43527"/>
                  </a:cubicBezTo>
                  <a:cubicBezTo>
                    <a:pt x="16055" y="43527"/>
                    <a:pt x="16055" y="42355"/>
                    <a:pt x="16055" y="42355"/>
                  </a:cubicBezTo>
                  <a:cubicBezTo>
                    <a:pt x="16900" y="40000"/>
                    <a:pt x="15211" y="41177"/>
                    <a:pt x="16900" y="42355"/>
                  </a:cubicBezTo>
                  <a:cubicBezTo>
                    <a:pt x="16900" y="42355"/>
                    <a:pt x="19438" y="42355"/>
                    <a:pt x="18588" y="41177"/>
                  </a:cubicBezTo>
                  <a:cubicBezTo>
                    <a:pt x="18588" y="41177"/>
                    <a:pt x="16900" y="41177"/>
                    <a:pt x="16900" y="40000"/>
                  </a:cubicBezTo>
                  <a:cubicBezTo>
                    <a:pt x="16900" y="41177"/>
                    <a:pt x="17744" y="38822"/>
                    <a:pt x="17744" y="40000"/>
                  </a:cubicBezTo>
                  <a:cubicBezTo>
                    <a:pt x="17744" y="38822"/>
                    <a:pt x="17744" y="37644"/>
                    <a:pt x="17744" y="37644"/>
                  </a:cubicBezTo>
                  <a:cubicBezTo>
                    <a:pt x="16900" y="37644"/>
                    <a:pt x="16055" y="37644"/>
                    <a:pt x="15211" y="38822"/>
                  </a:cubicBezTo>
                  <a:cubicBezTo>
                    <a:pt x="14366" y="38822"/>
                    <a:pt x="15211" y="40000"/>
                    <a:pt x="15211" y="41177"/>
                  </a:cubicBezTo>
                  <a:cubicBezTo>
                    <a:pt x="14366" y="41177"/>
                    <a:pt x="14366" y="41177"/>
                    <a:pt x="14366" y="41177"/>
                  </a:cubicBezTo>
                  <a:cubicBezTo>
                    <a:pt x="12677" y="42355"/>
                    <a:pt x="12677" y="40000"/>
                    <a:pt x="11833" y="40000"/>
                  </a:cubicBezTo>
                  <a:cubicBezTo>
                    <a:pt x="10983" y="40000"/>
                    <a:pt x="10983" y="41177"/>
                    <a:pt x="10983" y="42355"/>
                  </a:cubicBezTo>
                  <a:cubicBezTo>
                    <a:pt x="11833" y="43527"/>
                    <a:pt x="10983" y="42355"/>
                    <a:pt x="11833" y="43527"/>
                  </a:cubicBezTo>
                  <a:cubicBezTo>
                    <a:pt x="12677" y="43527"/>
                    <a:pt x="14366" y="43527"/>
                    <a:pt x="12677" y="45883"/>
                  </a:cubicBezTo>
                  <a:cubicBezTo>
                    <a:pt x="10983" y="47061"/>
                    <a:pt x="10983" y="43527"/>
                    <a:pt x="10138" y="43527"/>
                  </a:cubicBezTo>
                  <a:cubicBezTo>
                    <a:pt x="10983" y="43527"/>
                    <a:pt x="9294" y="49411"/>
                    <a:pt x="9294" y="49411"/>
                  </a:cubicBezTo>
                  <a:cubicBezTo>
                    <a:pt x="10138" y="49411"/>
                    <a:pt x="10983" y="49411"/>
                    <a:pt x="10983" y="50588"/>
                  </a:cubicBezTo>
                  <a:cubicBezTo>
                    <a:pt x="11833" y="50588"/>
                    <a:pt x="10138" y="51766"/>
                    <a:pt x="10138" y="51766"/>
                  </a:cubicBezTo>
                  <a:cubicBezTo>
                    <a:pt x="9294" y="54116"/>
                    <a:pt x="10138" y="54116"/>
                    <a:pt x="10983" y="54116"/>
                  </a:cubicBezTo>
                  <a:cubicBezTo>
                    <a:pt x="11833" y="55294"/>
                    <a:pt x="11833" y="56472"/>
                    <a:pt x="12677" y="57644"/>
                  </a:cubicBezTo>
                  <a:cubicBezTo>
                    <a:pt x="12677" y="58822"/>
                    <a:pt x="12677" y="58822"/>
                    <a:pt x="12677" y="60000"/>
                  </a:cubicBezTo>
                  <a:cubicBezTo>
                    <a:pt x="12677" y="61177"/>
                    <a:pt x="11833" y="62355"/>
                    <a:pt x="11833" y="63527"/>
                  </a:cubicBezTo>
                  <a:cubicBezTo>
                    <a:pt x="11833" y="64705"/>
                    <a:pt x="12677" y="65883"/>
                    <a:pt x="12677" y="67061"/>
                  </a:cubicBezTo>
                  <a:cubicBezTo>
                    <a:pt x="11833" y="69411"/>
                    <a:pt x="10983" y="69411"/>
                    <a:pt x="10138" y="70588"/>
                  </a:cubicBezTo>
                  <a:cubicBezTo>
                    <a:pt x="9294" y="71766"/>
                    <a:pt x="5916" y="72938"/>
                    <a:pt x="6761" y="75294"/>
                  </a:cubicBezTo>
                  <a:cubicBezTo>
                    <a:pt x="7605" y="76472"/>
                    <a:pt x="10138" y="75294"/>
                    <a:pt x="9294" y="76472"/>
                  </a:cubicBezTo>
                  <a:cubicBezTo>
                    <a:pt x="9294" y="78822"/>
                    <a:pt x="5916" y="78822"/>
                    <a:pt x="5072" y="78822"/>
                  </a:cubicBezTo>
                  <a:cubicBezTo>
                    <a:pt x="4227" y="80000"/>
                    <a:pt x="4227" y="81177"/>
                    <a:pt x="5072" y="83527"/>
                  </a:cubicBezTo>
                  <a:cubicBezTo>
                    <a:pt x="5072" y="83527"/>
                    <a:pt x="5916" y="82355"/>
                    <a:pt x="5916" y="83527"/>
                  </a:cubicBezTo>
                  <a:cubicBezTo>
                    <a:pt x="5916" y="84705"/>
                    <a:pt x="5072" y="87061"/>
                    <a:pt x="5072" y="87061"/>
                  </a:cubicBezTo>
                  <a:cubicBezTo>
                    <a:pt x="4227" y="88233"/>
                    <a:pt x="4227" y="88233"/>
                    <a:pt x="3377" y="88233"/>
                  </a:cubicBezTo>
                  <a:cubicBezTo>
                    <a:pt x="2533" y="89411"/>
                    <a:pt x="2533" y="90588"/>
                    <a:pt x="1688" y="90588"/>
                  </a:cubicBezTo>
                  <a:cubicBezTo>
                    <a:pt x="844" y="90588"/>
                    <a:pt x="0" y="89411"/>
                    <a:pt x="0" y="90588"/>
                  </a:cubicBezTo>
                  <a:cubicBezTo>
                    <a:pt x="0" y="91766"/>
                    <a:pt x="844" y="91766"/>
                    <a:pt x="1688" y="92938"/>
                  </a:cubicBezTo>
                  <a:cubicBezTo>
                    <a:pt x="1688" y="92938"/>
                    <a:pt x="4227" y="92938"/>
                    <a:pt x="2533" y="94116"/>
                  </a:cubicBezTo>
                  <a:cubicBezTo>
                    <a:pt x="844" y="95294"/>
                    <a:pt x="844" y="92938"/>
                    <a:pt x="844" y="95294"/>
                  </a:cubicBezTo>
                  <a:cubicBezTo>
                    <a:pt x="844" y="96472"/>
                    <a:pt x="1688" y="97644"/>
                    <a:pt x="1688" y="98822"/>
                  </a:cubicBezTo>
                  <a:cubicBezTo>
                    <a:pt x="1688" y="101177"/>
                    <a:pt x="1688" y="102355"/>
                    <a:pt x="3377" y="102355"/>
                  </a:cubicBezTo>
                  <a:cubicBezTo>
                    <a:pt x="4227" y="102355"/>
                    <a:pt x="4227" y="100000"/>
                    <a:pt x="5072" y="100000"/>
                  </a:cubicBezTo>
                  <a:cubicBezTo>
                    <a:pt x="7605" y="101177"/>
                    <a:pt x="5916" y="104705"/>
                    <a:pt x="6761" y="105883"/>
                  </a:cubicBezTo>
                  <a:cubicBezTo>
                    <a:pt x="8450" y="110588"/>
                    <a:pt x="11833" y="108233"/>
                    <a:pt x="13522" y="109411"/>
                  </a:cubicBezTo>
                  <a:cubicBezTo>
                    <a:pt x="15211" y="111766"/>
                    <a:pt x="15211" y="112938"/>
                    <a:pt x="17744" y="114116"/>
                  </a:cubicBezTo>
                  <a:cubicBezTo>
                    <a:pt x="19438" y="114116"/>
                    <a:pt x="20283" y="114116"/>
                    <a:pt x="21972" y="112938"/>
                  </a:cubicBezTo>
                  <a:cubicBezTo>
                    <a:pt x="23661" y="112938"/>
                    <a:pt x="25350" y="112938"/>
                    <a:pt x="27044" y="112938"/>
                  </a:cubicBezTo>
                  <a:cubicBezTo>
                    <a:pt x="28733" y="114116"/>
                    <a:pt x="28733" y="115294"/>
                    <a:pt x="28733" y="117644"/>
                  </a:cubicBezTo>
                  <a:cubicBezTo>
                    <a:pt x="28733" y="118822"/>
                    <a:pt x="29577" y="120000"/>
                    <a:pt x="31266" y="120000"/>
                  </a:cubicBezTo>
                  <a:cubicBezTo>
                    <a:pt x="32955" y="120000"/>
                    <a:pt x="32955" y="118822"/>
                    <a:pt x="34650" y="117644"/>
                  </a:cubicBezTo>
                  <a:cubicBezTo>
                    <a:pt x="35494" y="116472"/>
                    <a:pt x="35494" y="117644"/>
                    <a:pt x="36338" y="116472"/>
                  </a:cubicBezTo>
                  <a:cubicBezTo>
                    <a:pt x="36338" y="115294"/>
                    <a:pt x="35494" y="115294"/>
                    <a:pt x="36338" y="114116"/>
                  </a:cubicBezTo>
                  <a:cubicBezTo>
                    <a:pt x="36338" y="112938"/>
                    <a:pt x="37183" y="112938"/>
                    <a:pt x="37183" y="111766"/>
                  </a:cubicBezTo>
                  <a:cubicBezTo>
                    <a:pt x="38027" y="111766"/>
                    <a:pt x="38027" y="110588"/>
                    <a:pt x="38027" y="110588"/>
                  </a:cubicBezTo>
                  <a:cubicBezTo>
                    <a:pt x="39716" y="107061"/>
                    <a:pt x="42255" y="107061"/>
                    <a:pt x="44788" y="105883"/>
                  </a:cubicBezTo>
                  <a:cubicBezTo>
                    <a:pt x="45633" y="105883"/>
                    <a:pt x="46477" y="104705"/>
                    <a:pt x="47322" y="105883"/>
                  </a:cubicBezTo>
                  <a:cubicBezTo>
                    <a:pt x="48166" y="107061"/>
                    <a:pt x="49016" y="109411"/>
                    <a:pt x="48166" y="110588"/>
                  </a:cubicBezTo>
                  <a:cubicBezTo>
                    <a:pt x="47322" y="110588"/>
                    <a:pt x="46477" y="109411"/>
                    <a:pt x="46477" y="110588"/>
                  </a:cubicBezTo>
                  <a:cubicBezTo>
                    <a:pt x="46477" y="111766"/>
                    <a:pt x="47322" y="112938"/>
                    <a:pt x="47322" y="112938"/>
                  </a:cubicBezTo>
                  <a:cubicBezTo>
                    <a:pt x="48166" y="112938"/>
                    <a:pt x="49861" y="114116"/>
                    <a:pt x="49861" y="114116"/>
                  </a:cubicBezTo>
                  <a:cubicBezTo>
                    <a:pt x="50705" y="114116"/>
                    <a:pt x="50705" y="112938"/>
                    <a:pt x="51550" y="112938"/>
                  </a:cubicBezTo>
                  <a:cubicBezTo>
                    <a:pt x="51550" y="112938"/>
                    <a:pt x="52394" y="112938"/>
                    <a:pt x="52394" y="112938"/>
                  </a:cubicBezTo>
                  <a:cubicBezTo>
                    <a:pt x="53238" y="112938"/>
                    <a:pt x="54083" y="112938"/>
                    <a:pt x="54927" y="111766"/>
                  </a:cubicBezTo>
                  <a:cubicBezTo>
                    <a:pt x="55772" y="111766"/>
                    <a:pt x="56622" y="110588"/>
                    <a:pt x="57466" y="110588"/>
                  </a:cubicBezTo>
                  <a:cubicBezTo>
                    <a:pt x="57466" y="109411"/>
                    <a:pt x="59155" y="108233"/>
                    <a:pt x="59155" y="108233"/>
                  </a:cubicBezTo>
                  <a:cubicBezTo>
                    <a:pt x="60000" y="109411"/>
                    <a:pt x="60000" y="109411"/>
                    <a:pt x="60000" y="110588"/>
                  </a:cubicBezTo>
                  <a:cubicBezTo>
                    <a:pt x="60844" y="110588"/>
                    <a:pt x="60000" y="110588"/>
                    <a:pt x="60844" y="110588"/>
                  </a:cubicBezTo>
                  <a:cubicBezTo>
                    <a:pt x="62533" y="111766"/>
                    <a:pt x="64227" y="111766"/>
                    <a:pt x="65916" y="110588"/>
                  </a:cubicBezTo>
                  <a:cubicBezTo>
                    <a:pt x="66761" y="110588"/>
                    <a:pt x="66761" y="110588"/>
                    <a:pt x="66761" y="110588"/>
                  </a:cubicBezTo>
                  <a:cubicBezTo>
                    <a:pt x="67605" y="110588"/>
                    <a:pt x="66761" y="109411"/>
                    <a:pt x="66761" y="109411"/>
                  </a:cubicBezTo>
                  <a:cubicBezTo>
                    <a:pt x="68450" y="108233"/>
                    <a:pt x="69294" y="109411"/>
                    <a:pt x="70138" y="108233"/>
                  </a:cubicBezTo>
                  <a:cubicBezTo>
                    <a:pt x="70983" y="108233"/>
                    <a:pt x="70983" y="107061"/>
                    <a:pt x="71833" y="107061"/>
                  </a:cubicBezTo>
                  <a:cubicBezTo>
                    <a:pt x="71833" y="107061"/>
                    <a:pt x="73522" y="107061"/>
                    <a:pt x="73522" y="107061"/>
                  </a:cubicBezTo>
                  <a:cubicBezTo>
                    <a:pt x="75211" y="108233"/>
                    <a:pt x="75211" y="108233"/>
                    <a:pt x="75211" y="109411"/>
                  </a:cubicBezTo>
                  <a:cubicBezTo>
                    <a:pt x="76055" y="110588"/>
                    <a:pt x="75211" y="109411"/>
                    <a:pt x="76900" y="109411"/>
                  </a:cubicBezTo>
                  <a:cubicBezTo>
                    <a:pt x="76900" y="109411"/>
                    <a:pt x="77744" y="109411"/>
                    <a:pt x="78588" y="109411"/>
                  </a:cubicBezTo>
                  <a:cubicBezTo>
                    <a:pt x="79438" y="109411"/>
                    <a:pt x="79438" y="110588"/>
                    <a:pt x="80283" y="110588"/>
                  </a:cubicBezTo>
                  <a:cubicBezTo>
                    <a:pt x="81127" y="110588"/>
                    <a:pt x="83661" y="109411"/>
                    <a:pt x="84505" y="108233"/>
                  </a:cubicBezTo>
                  <a:cubicBezTo>
                    <a:pt x="84505" y="109411"/>
                    <a:pt x="85350" y="109411"/>
                    <a:pt x="86194" y="110588"/>
                  </a:cubicBezTo>
                  <a:cubicBezTo>
                    <a:pt x="86194" y="110588"/>
                    <a:pt x="87044" y="111766"/>
                    <a:pt x="87044" y="112938"/>
                  </a:cubicBezTo>
                  <a:cubicBezTo>
                    <a:pt x="87044" y="112938"/>
                    <a:pt x="87044" y="112938"/>
                    <a:pt x="87044" y="112938"/>
                  </a:cubicBezTo>
                  <a:cubicBezTo>
                    <a:pt x="87044" y="114116"/>
                    <a:pt x="87888" y="112938"/>
                    <a:pt x="87888" y="112938"/>
                  </a:cubicBezTo>
                  <a:cubicBezTo>
                    <a:pt x="88733" y="114116"/>
                    <a:pt x="89577" y="115294"/>
                    <a:pt x="90422" y="114116"/>
                  </a:cubicBezTo>
                  <a:cubicBezTo>
                    <a:pt x="92111" y="114116"/>
                    <a:pt x="91266" y="108233"/>
                    <a:pt x="92111" y="107061"/>
                  </a:cubicBezTo>
                  <a:cubicBezTo>
                    <a:pt x="92111" y="105883"/>
                    <a:pt x="92955" y="105883"/>
                    <a:pt x="92955" y="103527"/>
                  </a:cubicBezTo>
                  <a:cubicBezTo>
                    <a:pt x="93805" y="102355"/>
                    <a:pt x="92955" y="100000"/>
                    <a:pt x="93805" y="98822"/>
                  </a:cubicBezTo>
                  <a:cubicBezTo>
                    <a:pt x="94650" y="98822"/>
                    <a:pt x="94650" y="100000"/>
                    <a:pt x="95494" y="100000"/>
                  </a:cubicBezTo>
                  <a:cubicBezTo>
                    <a:pt x="95494" y="100000"/>
                    <a:pt x="95494" y="97644"/>
                    <a:pt x="95494" y="96472"/>
                  </a:cubicBezTo>
                  <a:cubicBezTo>
                    <a:pt x="96338" y="96472"/>
                    <a:pt x="96338" y="95294"/>
                    <a:pt x="97183" y="94116"/>
                  </a:cubicBezTo>
                  <a:cubicBezTo>
                    <a:pt x="97183" y="92938"/>
                    <a:pt x="96338" y="91766"/>
                    <a:pt x="98027" y="90588"/>
                  </a:cubicBezTo>
                  <a:cubicBezTo>
                    <a:pt x="98027" y="90588"/>
                    <a:pt x="98027" y="91766"/>
                    <a:pt x="98872" y="91766"/>
                  </a:cubicBezTo>
                  <a:cubicBezTo>
                    <a:pt x="98872" y="91766"/>
                    <a:pt x="98872" y="90588"/>
                    <a:pt x="99716" y="91766"/>
                  </a:cubicBezTo>
                  <a:cubicBezTo>
                    <a:pt x="99716" y="91766"/>
                    <a:pt x="99716" y="90588"/>
                    <a:pt x="100561" y="90588"/>
                  </a:cubicBezTo>
                  <a:cubicBezTo>
                    <a:pt x="100561" y="90588"/>
                    <a:pt x="100561" y="91766"/>
                    <a:pt x="100561" y="91766"/>
                  </a:cubicBezTo>
                  <a:cubicBezTo>
                    <a:pt x="101411" y="91766"/>
                    <a:pt x="103944" y="90588"/>
                    <a:pt x="103944" y="89411"/>
                  </a:cubicBezTo>
                  <a:cubicBezTo>
                    <a:pt x="103944" y="89411"/>
                    <a:pt x="105633" y="88233"/>
                    <a:pt x="105633" y="87061"/>
                  </a:cubicBezTo>
                  <a:cubicBezTo>
                    <a:pt x="105633" y="87061"/>
                    <a:pt x="105633" y="85883"/>
                    <a:pt x="105633" y="84705"/>
                  </a:cubicBezTo>
                  <a:cubicBezTo>
                    <a:pt x="106477" y="83527"/>
                    <a:pt x="106477" y="83527"/>
                    <a:pt x="107322" y="82355"/>
                  </a:cubicBezTo>
                  <a:cubicBezTo>
                    <a:pt x="108166" y="81177"/>
                    <a:pt x="107322" y="81177"/>
                    <a:pt x="108166" y="78822"/>
                  </a:cubicBezTo>
                  <a:cubicBezTo>
                    <a:pt x="109016" y="78822"/>
                    <a:pt x="110705" y="78822"/>
                    <a:pt x="110705" y="78822"/>
                  </a:cubicBezTo>
                  <a:cubicBezTo>
                    <a:pt x="111550" y="77644"/>
                    <a:pt x="111550" y="74116"/>
                    <a:pt x="111550" y="74116"/>
                  </a:cubicBezTo>
                  <a:cubicBezTo>
                    <a:pt x="110705" y="71766"/>
                    <a:pt x="109861" y="72938"/>
                    <a:pt x="109861" y="72938"/>
                  </a:cubicBezTo>
                  <a:cubicBezTo>
                    <a:pt x="109016" y="71766"/>
                    <a:pt x="109016" y="70588"/>
                    <a:pt x="108166" y="70588"/>
                  </a:cubicBezTo>
                  <a:cubicBezTo>
                    <a:pt x="107322" y="69411"/>
                    <a:pt x="105633" y="69411"/>
                    <a:pt x="105633" y="69411"/>
                  </a:cubicBezTo>
                  <a:cubicBezTo>
                    <a:pt x="104788" y="69411"/>
                    <a:pt x="104788" y="70588"/>
                    <a:pt x="103944" y="70588"/>
                  </a:cubicBezTo>
                  <a:cubicBezTo>
                    <a:pt x="102255" y="68233"/>
                    <a:pt x="104788" y="67061"/>
                    <a:pt x="104788" y="65883"/>
                  </a:cubicBezTo>
                  <a:cubicBezTo>
                    <a:pt x="104788" y="64705"/>
                    <a:pt x="103944" y="63527"/>
                    <a:pt x="103944" y="62355"/>
                  </a:cubicBezTo>
                  <a:cubicBezTo>
                    <a:pt x="104788" y="61177"/>
                    <a:pt x="104788" y="63527"/>
                    <a:pt x="105633" y="63527"/>
                  </a:cubicBezTo>
                  <a:cubicBezTo>
                    <a:pt x="107322" y="64705"/>
                    <a:pt x="107322" y="62355"/>
                    <a:pt x="109016" y="63527"/>
                  </a:cubicBezTo>
                  <a:cubicBezTo>
                    <a:pt x="109861" y="63527"/>
                    <a:pt x="110705" y="63527"/>
                    <a:pt x="112394" y="63527"/>
                  </a:cubicBezTo>
                  <a:cubicBezTo>
                    <a:pt x="113238" y="63527"/>
                    <a:pt x="114927" y="64705"/>
                    <a:pt x="116622" y="64705"/>
                  </a:cubicBezTo>
                  <a:cubicBezTo>
                    <a:pt x="117466" y="63527"/>
                    <a:pt x="117466" y="62355"/>
                    <a:pt x="118311" y="62355"/>
                  </a:cubicBezTo>
                  <a:cubicBezTo>
                    <a:pt x="119155" y="61177"/>
                    <a:pt x="119155" y="61177"/>
                    <a:pt x="120000" y="60000"/>
                  </a:cubicBezTo>
                  <a:cubicBezTo>
                    <a:pt x="120000" y="60000"/>
                    <a:pt x="119155" y="57644"/>
                    <a:pt x="119155" y="57644"/>
                  </a:cubicBezTo>
                  <a:cubicBezTo>
                    <a:pt x="118311" y="56472"/>
                    <a:pt x="118311" y="56472"/>
                    <a:pt x="118311" y="55294"/>
                  </a:cubicBezTo>
                  <a:cubicBezTo>
                    <a:pt x="118311" y="55294"/>
                    <a:pt x="119155" y="54116"/>
                    <a:pt x="119155" y="54116"/>
                  </a:cubicBezTo>
                  <a:cubicBezTo>
                    <a:pt x="119155" y="52938"/>
                    <a:pt x="119155" y="52938"/>
                    <a:pt x="119155" y="51766"/>
                  </a:cubicBezTo>
                  <a:cubicBezTo>
                    <a:pt x="119155" y="50588"/>
                    <a:pt x="118311" y="49411"/>
                    <a:pt x="119155" y="48233"/>
                  </a:cubicBezTo>
                  <a:cubicBezTo>
                    <a:pt x="119155" y="47061"/>
                    <a:pt x="120000" y="48233"/>
                    <a:pt x="120000" y="470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28" name="Shape 2728"/>
            <p:cNvSpPr/>
            <p:nvPr/>
          </p:nvSpPr>
          <p:spPr>
            <a:xfrm>
              <a:off x="2426772" y="2711044"/>
              <a:ext cx="147285" cy="142198"/>
            </a:xfrm>
            <a:custGeom>
              <a:avLst/>
              <a:gdLst/>
              <a:ahLst/>
              <a:cxnLst/>
              <a:rect l="0" t="0" r="0" b="0"/>
              <a:pathLst>
                <a:path w="120000" h="120000" extrusionOk="0">
                  <a:moveTo>
                    <a:pt x="120000" y="65584"/>
                  </a:moveTo>
                  <a:cubicBezTo>
                    <a:pt x="120000" y="50828"/>
                    <a:pt x="105738" y="50828"/>
                    <a:pt x="105738" y="36071"/>
                  </a:cubicBezTo>
                  <a:cubicBezTo>
                    <a:pt x="105738" y="36071"/>
                    <a:pt x="91476" y="6558"/>
                    <a:pt x="91476" y="6558"/>
                  </a:cubicBezTo>
                  <a:cubicBezTo>
                    <a:pt x="77215" y="6558"/>
                    <a:pt x="34430" y="-8198"/>
                    <a:pt x="34430" y="6558"/>
                  </a:cubicBezTo>
                  <a:cubicBezTo>
                    <a:pt x="20168" y="21315"/>
                    <a:pt x="34430" y="50828"/>
                    <a:pt x="20168" y="65584"/>
                  </a:cubicBezTo>
                  <a:cubicBezTo>
                    <a:pt x="5906" y="80341"/>
                    <a:pt x="-8354" y="80341"/>
                    <a:pt x="5906" y="95098"/>
                  </a:cubicBezTo>
                  <a:cubicBezTo>
                    <a:pt x="20168" y="95098"/>
                    <a:pt x="34430" y="95098"/>
                    <a:pt x="48691" y="95098"/>
                  </a:cubicBezTo>
                  <a:cubicBezTo>
                    <a:pt x="62953" y="95098"/>
                    <a:pt x="48691" y="109854"/>
                    <a:pt x="62953" y="109854"/>
                  </a:cubicBezTo>
                  <a:cubicBezTo>
                    <a:pt x="105738" y="139368"/>
                    <a:pt x="77215" y="95098"/>
                    <a:pt x="120000" y="95098"/>
                  </a:cubicBezTo>
                  <a:cubicBezTo>
                    <a:pt x="105738" y="95098"/>
                    <a:pt x="105738" y="80341"/>
                    <a:pt x="120000" y="6558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29" name="Shape 2729"/>
            <p:cNvSpPr/>
            <p:nvPr/>
          </p:nvSpPr>
          <p:spPr>
            <a:xfrm>
              <a:off x="1880284" y="7522122"/>
              <a:ext cx="711949" cy="1267982"/>
            </a:xfrm>
            <a:custGeom>
              <a:avLst/>
              <a:gdLst/>
              <a:ahLst/>
              <a:cxnLst/>
              <a:rect l="0" t="0" r="0" b="0"/>
              <a:pathLst>
                <a:path w="120000" h="120000" extrusionOk="0">
                  <a:moveTo>
                    <a:pt x="120000" y="87863"/>
                  </a:moveTo>
                  <a:cubicBezTo>
                    <a:pt x="117072" y="84608"/>
                    <a:pt x="114144" y="87863"/>
                    <a:pt x="111222" y="86235"/>
                  </a:cubicBezTo>
                  <a:cubicBezTo>
                    <a:pt x="108294" y="84608"/>
                    <a:pt x="111222" y="79730"/>
                    <a:pt x="111222" y="78102"/>
                  </a:cubicBezTo>
                  <a:cubicBezTo>
                    <a:pt x="111222" y="76475"/>
                    <a:pt x="111222" y="76475"/>
                    <a:pt x="111222" y="74847"/>
                  </a:cubicBezTo>
                  <a:cubicBezTo>
                    <a:pt x="111222" y="73219"/>
                    <a:pt x="111222" y="73219"/>
                    <a:pt x="111222" y="73219"/>
                  </a:cubicBezTo>
                  <a:cubicBezTo>
                    <a:pt x="111222" y="71591"/>
                    <a:pt x="114144" y="69964"/>
                    <a:pt x="114144" y="69964"/>
                  </a:cubicBezTo>
                  <a:cubicBezTo>
                    <a:pt x="114144" y="68336"/>
                    <a:pt x="111222" y="65086"/>
                    <a:pt x="108294" y="65086"/>
                  </a:cubicBezTo>
                  <a:cubicBezTo>
                    <a:pt x="102438" y="65086"/>
                    <a:pt x="99511" y="69964"/>
                    <a:pt x="96583" y="66714"/>
                  </a:cubicBezTo>
                  <a:cubicBezTo>
                    <a:pt x="90733" y="65086"/>
                    <a:pt x="90733" y="63458"/>
                    <a:pt x="90733" y="61831"/>
                  </a:cubicBezTo>
                  <a:cubicBezTo>
                    <a:pt x="90733" y="60203"/>
                    <a:pt x="90733" y="58575"/>
                    <a:pt x="90733" y="56948"/>
                  </a:cubicBezTo>
                  <a:cubicBezTo>
                    <a:pt x="93661" y="56948"/>
                    <a:pt x="93661" y="56948"/>
                    <a:pt x="93661" y="55320"/>
                  </a:cubicBezTo>
                  <a:cubicBezTo>
                    <a:pt x="93661" y="52070"/>
                    <a:pt x="90733" y="52070"/>
                    <a:pt x="87805" y="50442"/>
                  </a:cubicBezTo>
                  <a:cubicBezTo>
                    <a:pt x="87805" y="50442"/>
                    <a:pt x="84877" y="48814"/>
                    <a:pt x="84877" y="47187"/>
                  </a:cubicBezTo>
                  <a:cubicBezTo>
                    <a:pt x="84877" y="45559"/>
                    <a:pt x="87805" y="47187"/>
                    <a:pt x="87805" y="47187"/>
                  </a:cubicBezTo>
                  <a:cubicBezTo>
                    <a:pt x="90733" y="45559"/>
                    <a:pt x="84877" y="43931"/>
                    <a:pt x="84877" y="40676"/>
                  </a:cubicBezTo>
                  <a:cubicBezTo>
                    <a:pt x="81950" y="42304"/>
                    <a:pt x="73172" y="42304"/>
                    <a:pt x="73172" y="40676"/>
                  </a:cubicBezTo>
                  <a:cubicBezTo>
                    <a:pt x="76100" y="39048"/>
                    <a:pt x="81950" y="39048"/>
                    <a:pt x="76100" y="37426"/>
                  </a:cubicBezTo>
                  <a:cubicBezTo>
                    <a:pt x="73172" y="35798"/>
                    <a:pt x="67316" y="35798"/>
                    <a:pt x="64388" y="34171"/>
                  </a:cubicBezTo>
                  <a:cubicBezTo>
                    <a:pt x="64388" y="34171"/>
                    <a:pt x="64388" y="32543"/>
                    <a:pt x="64388" y="32543"/>
                  </a:cubicBezTo>
                  <a:cubicBezTo>
                    <a:pt x="64388" y="30915"/>
                    <a:pt x="67316" y="32543"/>
                    <a:pt x="70244" y="32543"/>
                  </a:cubicBezTo>
                  <a:cubicBezTo>
                    <a:pt x="70244" y="32543"/>
                    <a:pt x="73172" y="30915"/>
                    <a:pt x="73172" y="29287"/>
                  </a:cubicBezTo>
                  <a:cubicBezTo>
                    <a:pt x="73172" y="27660"/>
                    <a:pt x="70244" y="27660"/>
                    <a:pt x="70244" y="27660"/>
                  </a:cubicBezTo>
                  <a:cubicBezTo>
                    <a:pt x="67316" y="26032"/>
                    <a:pt x="61461" y="26032"/>
                    <a:pt x="58538" y="24404"/>
                  </a:cubicBezTo>
                  <a:cubicBezTo>
                    <a:pt x="58538" y="24404"/>
                    <a:pt x="58538" y="24404"/>
                    <a:pt x="58538" y="24404"/>
                  </a:cubicBezTo>
                  <a:cubicBezTo>
                    <a:pt x="55611" y="24404"/>
                    <a:pt x="58538" y="22776"/>
                    <a:pt x="55611" y="22776"/>
                  </a:cubicBezTo>
                  <a:cubicBezTo>
                    <a:pt x="55611" y="21154"/>
                    <a:pt x="52683" y="22776"/>
                    <a:pt x="46827" y="22776"/>
                  </a:cubicBezTo>
                  <a:cubicBezTo>
                    <a:pt x="46827" y="22776"/>
                    <a:pt x="43900" y="22776"/>
                    <a:pt x="43900" y="21154"/>
                  </a:cubicBezTo>
                  <a:cubicBezTo>
                    <a:pt x="40977" y="21154"/>
                    <a:pt x="43900" y="19527"/>
                    <a:pt x="40977" y="19527"/>
                  </a:cubicBezTo>
                  <a:cubicBezTo>
                    <a:pt x="40977" y="19527"/>
                    <a:pt x="40977" y="19527"/>
                    <a:pt x="38050" y="19527"/>
                  </a:cubicBezTo>
                  <a:cubicBezTo>
                    <a:pt x="35122" y="16271"/>
                    <a:pt x="29266" y="16271"/>
                    <a:pt x="26338" y="13016"/>
                  </a:cubicBezTo>
                  <a:cubicBezTo>
                    <a:pt x="26338" y="13016"/>
                    <a:pt x="23416" y="13016"/>
                    <a:pt x="23416" y="11388"/>
                  </a:cubicBezTo>
                  <a:cubicBezTo>
                    <a:pt x="23416" y="9760"/>
                    <a:pt x="23416" y="8133"/>
                    <a:pt x="23416" y="8133"/>
                  </a:cubicBezTo>
                  <a:cubicBezTo>
                    <a:pt x="23416" y="8133"/>
                    <a:pt x="14633" y="8133"/>
                    <a:pt x="17561" y="4883"/>
                  </a:cubicBezTo>
                  <a:cubicBezTo>
                    <a:pt x="11705" y="4883"/>
                    <a:pt x="11705" y="3255"/>
                    <a:pt x="8777" y="1627"/>
                  </a:cubicBezTo>
                  <a:cubicBezTo>
                    <a:pt x="5855" y="1627"/>
                    <a:pt x="2927" y="0"/>
                    <a:pt x="0" y="0"/>
                  </a:cubicBezTo>
                  <a:cubicBezTo>
                    <a:pt x="2927" y="3255"/>
                    <a:pt x="2927" y="6510"/>
                    <a:pt x="5855" y="8133"/>
                  </a:cubicBezTo>
                  <a:cubicBezTo>
                    <a:pt x="5855" y="9760"/>
                    <a:pt x="11705" y="13016"/>
                    <a:pt x="11705" y="14643"/>
                  </a:cubicBezTo>
                  <a:cubicBezTo>
                    <a:pt x="11705" y="14643"/>
                    <a:pt x="11705" y="14643"/>
                    <a:pt x="11705" y="14643"/>
                  </a:cubicBezTo>
                  <a:cubicBezTo>
                    <a:pt x="11705" y="16271"/>
                    <a:pt x="14633" y="19527"/>
                    <a:pt x="14633" y="21154"/>
                  </a:cubicBezTo>
                  <a:cubicBezTo>
                    <a:pt x="14633" y="21154"/>
                    <a:pt x="17561" y="19527"/>
                    <a:pt x="17561" y="19527"/>
                  </a:cubicBezTo>
                  <a:cubicBezTo>
                    <a:pt x="17561" y="17899"/>
                    <a:pt x="17561" y="17899"/>
                    <a:pt x="17561" y="17899"/>
                  </a:cubicBezTo>
                  <a:cubicBezTo>
                    <a:pt x="20488" y="17899"/>
                    <a:pt x="23416" y="16271"/>
                    <a:pt x="23416" y="17899"/>
                  </a:cubicBezTo>
                  <a:cubicBezTo>
                    <a:pt x="23416" y="17899"/>
                    <a:pt x="17561" y="17899"/>
                    <a:pt x="20488" y="21154"/>
                  </a:cubicBezTo>
                  <a:cubicBezTo>
                    <a:pt x="20488" y="21154"/>
                    <a:pt x="20488" y="21154"/>
                    <a:pt x="17561" y="21154"/>
                  </a:cubicBezTo>
                  <a:cubicBezTo>
                    <a:pt x="20488" y="22776"/>
                    <a:pt x="23416" y="22776"/>
                    <a:pt x="23416" y="21154"/>
                  </a:cubicBezTo>
                  <a:cubicBezTo>
                    <a:pt x="23416" y="22776"/>
                    <a:pt x="23416" y="22776"/>
                    <a:pt x="23416" y="22776"/>
                  </a:cubicBezTo>
                  <a:cubicBezTo>
                    <a:pt x="23416" y="22776"/>
                    <a:pt x="20488" y="22776"/>
                    <a:pt x="20488" y="22776"/>
                  </a:cubicBezTo>
                  <a:cubicBezTo>
                    <a:pt x="20488" y="26032"/>
                    <a:pt x="29266" y="26032"/>
                    <a:pt x="32194" y="29287"/>
                  </a:cubicBezTo>
                  <a:cubicBezTo>
                    <a:pt x="32194" y="30915"/>
                    <a:pt x="32194" y="32543"/>
                    <a:pt x="35122" y="34171"/>
                  </a:cubicBezTo>
                  <a:cubicBezTo>
                    <a:pt x="35122" y="34171"/>
                    <a:pt x="35122" y="34171"/>
                    <a:pt x="38050" y="35798"/>
                  </a:cubicBezTo>
                  <a:cubicBezTo>
                    <a:pt x="40977" y="37426"/>
                    <a:pt x="40977" y="39048"/>
                    <a:pt x="40977" y="40676"/>
                  </a:cubicBezTo>
                  <a:cubicBezTo>
                    <a:pt x="43900" y="43931"/>
                    <a:pt x="46827" y="52070"/>
                    <a:pt x="49755" y="53692"/>
                  </a:cubicBezTo>
                  <a:cubicBezTo>
                    <a:pt x="46827" y="55320"/>
                    <a:pt x="52683" y="60203"/>
                    <a:pt x="55611" y="61831"/>
                  </a:cubicBezTo>
                  <a:cubicBezTo>
                    <a:pt x="58538" y="63458"/>
                    <a:pt x="58538" y="66714"/>
                    <a:pt x="61461" y="68336"/>
                  </a:cubicBezTo>
                  <a:cubicBezTo>
                    <a:pt x="61461" y="69964"/>
                    <a:pt x="64388" y="68336"/>
                    <a:pt x="61461" y="66714"/>
                  </a:cubicBezTo>
                  <a:cubicBezTo>
                    <a:pt x="61461" y="68336"/>
                    <a:pt x="64388" y="68336"/>
                    <a:pt x="64388" y="68336"/>
                  </a:cubicBezTo>
                  <a:cubicBezTo>
                    <a:pt x="64388" y="69964"/>
                    <a:pt x="61461" y="69964"/>
                    <a:pt x="61461" y="69964"/>
                  </a:cubicBezTo>
                  <a:cubicBezTo>
                    <a:pt x="61461" y="71591"/>
                    <a:pt x="61461" y="73219"/>
                    <a:pt x="64388" y="74847"/>
                  </a:cubicBezTo>
                  <a:cubicBezTo>
                    <a:pt x="64388" y="73219"/>
                    <a:pt x="64388" y="71591"/>
                    <a:pt x="64388" y="71591"/>
                  </a:cubicBezTo>
                  <a:cubicBezTo>
                    <a:pt x="64388" y="73219"/>
                    <a:pt x="67316" y="73219"/>
                    <a:pt x="67316" y="76475"/>
                  </a:cubicBezTo>
                  <a:cubicBezTo>
                    <a:pt x="70244" y="74847"/>
                    <a:pt x="70244" y="79730"/>
                    <a:pt x="70244" y="81358"/>
                  </a:cubicBezTo>
                  <a:cubicBezTo>
                    <a:pt x="70244" y="82980"/>
                    <a:pt x="73172" y="84608"/>
                    <a:pt x="73172" y="84608"/>
                  </a:cubicBezTo>
                  <a:cubicBezTo>
                    <a:pt x="73172" y="86235"/>
                    <a:pt x="73172" y="86235"/>
                    <a:pt x="76100" y="86235"/>
                  </a:cubicBezTo>
                  <a:cubicBezTo>
                    <a:pt x="76100" y="87863"/>
                    <a:pt x="73172" y="87863"/>
                    <a:pt x="70244" y="87863"/>
                  </a:cubicBezTo>
                  <a:cubicBezTo>
                    <a:pt x="67316" y="86235"/>
                    <a:pt x="70244" y="84608"/>
                    <a:pt x="70244" y="84608"/>
                  </a:cubicBezTo>
                  <a:cubicBezTo>
                    <a:pt x="70244" y="82980"/>
                    <a:pt x="70244" y="79730"/>
                    <a:pt x="67316" y="78102"/>
                  </a:cubicBezTo>
                  <a:cubicBezTo>
                    <a:pt x="67316" y="79730"/>
                    <a:pt x="70244" y="81358"/>
                    <a:pt x="70244" y="82980"/>
                  </a:cubicBezTo>
                  <a:cubicBezTo>
                    <a:pt x="67316" y="81358"/>
                    <a:pt x="67316" y="79730"/>
                    <a:pt x="67316" y="78102"/>
                  </a:cubicBezTo>
                  <a:cubicBezTo>
                    <a:pt x="67316" y="78102"/>
                    <a:pt x="67316" y="78102"/>
                    <a:pt x="67316" y="78102"/>
                  </a:cubicBezTo>
                  <a:cubicBezTo>
                    <a:pt x="67316" y="78102"/>
                    <a:pt x="67316" y="78102"/>
                    <a:pt x="67316" y="78102"/>
                  </a:cubicBezTo>
                  <a:cubicBezTo>
                    <a:pt x="67316" y="78102"/>
                    <a:pt x="67316" y="78102"/>
                    <a:pt x="67316" y="78102"/>
                  </a:cubicBezTo>
                  <a:cubicBezTo>
                    <a:pt x="67316" y="78102"/>
                    <a:pt x="64388" y="76475"/>
                    <a:pt x="64388" y="76475"/>
                  </a:cubicBezTo>
                  <a:cubicBezTo>
                    <a:pt x="64388" y="76475"/>
                    <a:pt x="67316" y="76475"/>
                    <a:pt x="67316" y="76475"/>
                  </a:cubicBezTo>
                  <a:cubicBezTo>
                    <a:pt x="64388" y="74847"/>
                    <a:pt x="64388" y="74847"/>
                    <a:pt x="64388" y="76475"/>
                  </a:cubicBezTo>
                  <a:cubicBezTo>
                    <a:pt x="64388" y="79730"/>
                    <a:pt x="67316" y="81358"/>
                    <a:pt x="67316" y="82980"/>
                  </a:cubicBezTo>
                  <a:cubicBezTo>
                    <a:pt x="67316" y="87863"/>
                    <a:pt x="70244" y="92746"/>
                    <a:pt x="73172" y="97629"/>
                  </a:cubicBezTo>
                  <a:cubicBezTo>
                    <a:pt x="73172" y="96002"/>
                    <a:pt x="73172" y="96002"/>
                    <a:pt x="73172" y="94374"/>
                  </a:cubicBezTo>
                  <a:cubicBezTo>
                    <a:pt x="73172" y="94374"/>
                    <a:pt x="73172" y="96002"/>
                    <a:pt x="76100" y="97629"/>
                  </a:cubicBezTo>
                  <a:cubicBezTo>
                    <a:pt x="76100" y="97629"/>
                    <a:pt x="76100" y="96002"/>
                    <a:pt x="76100" y="96002"/>
                  </a:cubicBezTo>
                  <a:cubicBezTo>
                    <a:pt x="76100" y="97629"/>
                    <a:pt x="76100" y="97629"/>
                    <a:pt x="76100" y="97629"/>
                  </a:cubicBezTo>
                  <a:cubicBezTo>
                    <a:pt x="76100" y="97629"/>
                    <a:pt x="76100" y="97629"/>
                    <a:pt x="76100" y="97629"/>
                  </a:cubicBezTo>
                  <a:cubicBezTo>
                    <a:pt x="76100" y="99252"/>
                    <a:pt x="76100" y="100879"/>
                    <a:pt x="79022" y="102507"/>
                  </a:cubicBezTo>
                  <a:cubicBezTo>
                    <a:pt x="79022" y="102507"/>
                    <a:pt x="79022" y="102507"/>
                    <a:pt x="79022" y="100879"/>
                  </a:cubicBezTo>
                  <a:cubicBezTo>
                    <a:pt x="79022" y="102507"/>
                    <a:pt x="79022" y="102507"/>
                    <a:pt x="79022" y="102507"/>
                  </a:cubicBezTo>
                  <a:cubicBezTo>
                    <a:pt x="79022" y="100879"/>
                    <a:pt x="81950" y="100879"/>
                    <a:pt x="84877" y="100879"/>
                  </a:cubicBezTo>
                  <a:cubicBezTo>
                    <a:pt x="84877" y="100879"/>
                    <a:pt x="84877" y="100879"/>
                    <a:pt x="81950" y="100879"/>
                  </a:cubicBezTo>
                  <a:cubicBezTo>
                    <a:pt x="81950" y="100879"/>
                    <a:pt x="84877" y="102507"/>
                    <a:pt x="84877" y="102507"/>
                  </a:cubicBezTo>
                  <a:cubicBezTo>
                    <a:pt x="81950" y="100879"/>
                    <a:pt x="79022" y="102507"/>
                    <a:pt x="81950" y="102507"/>
                  </a:cubicBezTo>
                  <a:cubicBezTo>
                    <a:pt x="79022" y="104135"/>
                    <a:pt x="81950" y="104135"/>
                    <a:pt x="79022" y="102507"/>
                  </a:cubicBezTo>
                  <a:cubicBezTo>
                    <a:pt x="79022" y="104135"/>
                    <a:pt x="84877" y="107390"/>
                    <a:pt x="87805" y="109018"/>
                  </a:cubicBezTo>
                  <a:cubicBezTo>
                    <a:pt x="90733" y="112273"/>
                    <a:pt x="96583" y="115523"/>
                    <a:pt x="99511" y="118779"/>
                  </a:cubicBezTo>
                  <a:cubicBezTo>
                    <a:pt x="105366" y="120406"/>
                    <a:pt x="105366" y="120406"/>
                    <a:pt x="108294" y="118779"/>
                  </a:cubicBezTo>
                  <a:cubicBezTo>
                    <a:pt x="111222" y="118779"/>
                    <a:pt x="111222" y="115523"/>
                    <a:pt x="111222" y="115523"/>
                  </a:cubicBezTo>
                  <a:cubicBezTo>
                    <a:pt x="117072" y="115523"/>
                    <a:pt x="108294" y="112273"/>
                    <a:pt x="108294" y="110646"/>
                  </a:cubicBezTo>
                  <a:cubicBezTo>
                    <a:pt x="108294" y="109018"/>
                    <a:pt x="114144" y="107390"/>
                    <a:pt x="111222" y="104135"/>
                  </a:cubicBezTo>
                  <a:cubicBezTo>
                    <a:pt x="111222" y="104135"/>
                    <a:pt x="108294" y="102507"/>
                    <a:pt x="108294" y="100879"/>
                  </a:cubicBezTo>
                  <a:cubicBezTo>
                    <a:pt x="108294" y="100879"/>
                    <a:pt x="111222" y="99252"/>
                    <a:pt x="111222" y="99252"/>
                  </a:cubicBezTo>
                  <a:cubicBezTo>
                    <a:pt x="114144" y="97629"/>
                    <a:pt x="114144" y="94374"/>
                    <a:pt x="117072" y="92746"/>
                  </a:cubicBezTo>
                  <a:cubicBezTo>
                    <a:pt x="117072" y="91119"/>
                    <a:pt x="120000" y="89491"/>
                    <a:pt x="120000" y="8786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30" name="Shape 2730"/>
            <p:cNvSpPr/>
            <p:nvPr/>
          </p:nvSpPr>
          <p:spPr>
            <a:xfrm>
              <a:off x="1656097" y="5881146"/>
              <a:ext cx="1263330" cy="1966584"/>
            </a:xfrm>
            <a:custGeom>
              <a:avLst/>
              <a:gdLst/>
              <a:ahLst/>
              <a:cxnLst/>
              <a:rect l="0" t="0" r="0" b="0"/>
              <a:pathLst>
                <a:path w="120000" h="120000" extrusionOk="0">
                  <a:moveTo>
                    <a:pt x="120000" y="91650"/>
                  </a:moveTo>
                  <a:cubicBezTo>
                    <a:pt x="118355" y="91650"/>
                    <a:pt x="118355" y="90601"/>
                    <a:pt x="118355" y="90601"/>
                  </a:cubicBezTo>
                  <a:cubicBezTo>
                    <a:pt x="116711" y="91650"/>
                    <a:pt x="113422" y="90601"/>
                    <a:pt x="113422" y="89553"/>
                  </a:cubicBezTo>
                  <a:cubicBezTo>
                    <a:pt x="113422" y="88504"/>
                    <a:pt x="115066" y="87455"/>
                    <a:pt x="113422" y="86401"/>
                  </a:cubicBezTo>
                  <a:cubicBezTo>
                    <a:pt x="113422" y="85352"/>
                    <a:pt x="113422" y="86401"/>
                    <a:pt x="111783" y="86401"/>
                  </a:cubicBezTo>
                  <a:cubicBezTo>
                    <a:pt x="110138" y="85352"/>
                    <a:pt x="110138" y="85352"/>
                    <a:pt x="106850" y="84303"/>
                  </a:cubicBezTo>
                  <a:cubicBezTo>
                    <a:pt x="106850" y="84303"/>
                    <a:pt x="106850" y="85352"/>
                    <a:pt x="105205" y="84303"/>
                  </a:cubicBezTo>
                  <a:cubicBezTo>
                    <a:pt x="105205" y="84303"/>
                    <a:pt x="106850" y="84303"/>
                    <a:pt x="106850" y="84303"/>
                  </a:cubicBezTo>
                  <a:cubicBezTo>
                    <a:pt x="106850" y="83255"/>
                    <a:pt x="106850" y="82206"/>
                    <a:pt x="106850" y="81152"/>
                  </a:cubicBezTo>
                  <a:cubicBezTo>
                    <a:pt x="105205" y="81152"/>
                    <a:pt x="103561" y="81152"/>
                    <a:pt x="101916" y="82206"/>
                  </a:cubicBezTo>
                  <a:cubicBezTo>
                    <a:pt x="101916" y="81152"/>
                    <a:pt x="103561" y="80103"/>
                    <a:pt x="101916" y="80103"/>
                  </a:cubicBezTo>
                  <a:cubicBezTo>
                    <a:pt x="101916" y="79054"/>
                    <a:pt x="101916" y="80103"/>
                    <a:pt x="101916" y="80103"/>
                  </a:cubicBezTo>
                  <a:cubicBezTo>
                    <a:pt x="98627" y="80103"/>
                    <a:pt x="98627" y="80103"/>
                    <a:pt x="96988" y="81152"/>
                  </a:cubicBezTo>
                  <a:cubicBezTo>
                    <a:pt x="96988" y="82206"/>
                    <a:pt x="95344" y="83255"/>
                    <a:pt x="95344" y="83255"/>
                  </a:cubicBezTo>
                  <a:cubicBezTo>
                    <a:pt x="95344" y="83255"/>
                    <a:pt x="93700" y="82206"/>
                    <a:pt x="93700" y="82206"/>
                  </a:cubicBezTo>
                  <a:cubicBezTo>
                    <a:pt x="93700" y="83255"/>
                    <a:pt x="93700" y="83255"/>
                    <a:pt x="93700" y="83255"/>
                  </a:cubicBezTo>
                  <a:cubicBezTo>
                    <a:pt x="92055" y="83255"/>
                    <a:pt x="90411" y="84303"/>
                    <a:pt x="90411" y="84303"/>
                  </a:cubicBezTo>
                  <a:cubicBezTo>
                    <a:pt x="88766" y="84303"/>
                    <a:pt x="88766" y="82206"/>
                    <a:pt x="88766" y="82206"/>
                  </a:cubicBezTo>
                  <a:cubicBezTo>
                    <a:pt x="87122" y="81152"/>
                    <a:pt x="83833" y="81152"/>
                    <a:pt x="82194" y="81152"/>
                  </a:cubicBezTo>
                  <a:cubicBezTo>
                    <a:pt x="82194" y="80103"/>
                    <a:pt x="82194" y="80103"/>
                    <a:pt x="80550" y="81152"/>
                  </a:cubicBezTo>
                  <a:cubicBezTo>
                    <a:pt x="80550" y="81152"/>
                    <a:pt x="82194" y="82206"/>
                    <a:pt x="80550" y="82206"/>
                  </a:cubicBezTo>
                  <a:cubicBezTo>
                    <a:pt x="80550" y="83255"/>
                    <a:pt x="77261" y="82206"/>
                    <a:pt x="77261" y="83255"/>
                  </a:cubicBezTo>
                  <a:cubicBezTo>
                    <a:pt x="75616" y="82206"/>
                    <a:pt x="77261" y="82206"/>
                    <a:pt x="77261" y="81152"/>
                  </a:cubicBezTo>
                  <a:cubicBezTo>
                    <a:pt x="77261" y="80103"/>
                    <a:pt x="77261" y="80103"/>
                    <a:pt x="75616" y="79054"/>
                  </a:cubicBezTo>
                  <a:cubicBezTo>
                    <a:pt x="75616" y="78005"/>
                    <a:pt x="72327" y="74854"/>
                    <a:pt x="75616" y="75902"/>
                  </a:cubicBezTo>
                  <a:cubicBezTo>
                    <a:pt x="77261" y="75902"/>
                    <a:pt x="77261" y="76957"/>
                    <a:pt x="78905" y="78005"/>
                  </a:cubicBezTo>
                  <a:cubicBezTo>
                    <a:pt x="78905" y="78005"/>
                    <a:pt x="80550" y="79054"/>
                    <a:pt x="82194" y="79054"/>
                  </a:cubicBezTo>
                  <a:cubicBezTo>
                    <a:pt x="83833" y="79054"/>
                    <a:pt x="83833" y="78005"/>
                    <a:pt x="85477" y="79054"/>
                  </a:cubicBezTo>
                  <a:cubicBezTo>
                    <a:pt x="85477" y="79054"/>
                    <a:pt x="87122" y="81152"/>
                    <a:pt x="88766" y="81152"/>
                  </a:cubicBezTo>
                  <a:cubicBezTo>
                    <a:pt x="88766" y="80103"/>
                    <a:pt x="87122" y="79054"/>
                    <a:pt x="87122" y="79054"/>
                  </a:cubicBezTo>
                  <a:cubicBezTo>
                    <a:pt x="87122" y="78005"/>
                    <a:pt x="87122" y="76957"/>
                    <a:pt x="87122" y="76957"/>
                  </a:cubicBezTo>
                  <a:cubicBezTo>
                    <a:pt x="87122" y="75902"/>
                    <a:pt x="92055" y="75902"/>
                    <a:pt x="88766" y="73805"/>
                  </a:cubicBezTo>
                  <a:cubicBezTo>
                    <a:pt x="87122" y="72756"/>
                    <a:pt x="88766" y="72756"/>
                    <a:pt x="87122" y="73805"/>
                  </a:cubicBezTo>
                  <a:cubicBezTo>
                    <a:pt x="85477" y="73805"/>
                    <a:pt x="88766" y="74854"/>
                    <a:pt x="87122" y="73805"/>
                  </a:cubicBezTo>
                  <a:cubicBezTo>
                    <a:pt x="83833" y="73805"/>
                    <a:pt x="85477" y="72756"/>
                    <a:pt x="82194" y="72756"/>
                  </a:cubicBezTo>
                  <a:cubicBezTo>
                    <a:pt x="80550" y="72756"/>
                    <a:pt x="82194" y="72756"/>
                    <a:pt x="80550" y="73805"/>
                  </a:cubicBezTo>
                  <a:cubicBezTo>
                    <a:pt x="78905" y="73805"/>
                    <a:pt x="80550" y="74854"/>
                    <a:pt x="77261" y="74854"/>
                  </a:cubicBezTo>
                  <a:cubicBezTo>
                    <a:pt x="77261" y="74854"/>
                    <a:pt x="73972" y="73805"/>
                    <a:pt x="73972" y="72756"/>
                  </a:cubicBezTo>
                  <a:cubicBezTo>
                    <a:pt x="73972" y="71702"/>
                    <a:pt x="75616" y="71702"/>
                    <a:pt x="75616" y="71702"/>
                  </a:cubicBezTo>
                  <a:cubicBezTo>
                    <a:pt x="75616" y="69604"/>
                    <a:pt x="75616" y="70653"/>
                    <a:pt x="73972" y="70653"/>
                  </a:cubicBezTo>
                  <a:cubicBezTo>
                    <a:pt x="73972" y="69604"/>
                    <a:pt x="72327" y="69604"/>
                    <a:pt x="72327" y="69604"/>
                  </a:cubicBezTo>
                  <a:cubicBezTo>
                    <a:pt x="70683" y="68556"/>
                    <a:pt x="70683" y="67507"/>
                    <a:pt x="70683" y="66453"/>
                  </a:cubicBezTo>
                  <a:cubicBezTo>
                    <a:pt x="72327" y="64355"/>
                    <a:pt x="73972" y="63306"/>
                    <a:pt x="72327" y="62258"/>
                  </a:cubicBezTo>
                  <a:cubicBezTo>
                    <a:pt x="70683" y="61203"/>
                    <a:pt x="69038" y="62258"/>
                    <a:pt x="70683" y="60155"/>
                  </a:cubicBezTo>
                  <a:cubicBezTo>
                    <a:pt x="72327" y="59106"/>
                    <a:pt x="73972" y="60155"/>
                    <a:pt x="75616" y="61203"/>
                  </a:cubicBezTo>
                  <a:cubicBezTo>
                    <a:pt x="78905" y="61203"/>
                    <a:pt x="80550" y="61203"/>
                    <a:pt x="80550" y="58057"/>
                  </a:cubicBezTo>
                  <a:cubicBezTo>
                    <a:pt x="82194" y="55954"/>
                    <a:pt x="77261" y="54905"/>
                    <a:pt x="77261" y="51759"/>
                  </a:cubicBezTo>
                  <a:cubicBezTo>
                    <a:pt x="78905" y="52808"/>
                    <a:pt x="77261" y="50705"/>
                    <a:pt x="77261" y="49656"/>
                  </a:cubicBezTo>
                  <a:cubicBezTo>
                    <a:pt x="78905" y="48607"/>
                    <a:pt x="78905" y="50705"/>
                    <a:pt x="78905" y="48607"/>
                  </a:cubicBezTo>
                  <a:cubicBezTo>
                    <a:pt x="78905" y="47559"/>
                    <a:pt x="77261" y="47559"/>
                    <a:pt x="78905" y="45455"/>
                  </a:cubicBezTo>
                  <a:cubicBezTo>
                    <a:pt x="78905" y="44407"/>
                    <a:pt x="82194" y="44407"/>
                    <a:pt x="83833" y="44407"/>
                  </a:cubicBezTo>
                  <a:cubicBezTo>
                    <a:pt x="87122" y="44407"/>
                    <a:pt x="88766" y="45455"/>
                    <a:pt x="90411" y="43358"/>
                  </a:cubicBezTo>
                  <a:cubicBezTo>
                    <a:pt x="90411" y="43358"/>
                    <a:pt x="90411" y="41255"/>
                    <a:pt x="90411" y="40206"/>
                  </a:cubicBezTo>
                  <a:cubicBezTo>
                    <a:pt x="90411" y="39158"/>
                    <a:pt x="92055" y="38109"/>
                    <a:pt x="92055" y="38109"/>
                  </a:cubicBezTo>
                  <a:cubicBezTo>
                    <a:pt x="92055" y="36006"/>
                    <a:pt x="87122" y="37060"/>
                    <a:pt x="85477" y="37060"/>
                  </a:cubicBezTo>
                  <a:cubicBezTo>
                    <a:pt x="83833" y="34957"/>
                    <a:pt x="87122" y="34957"/>
                    <a:pt x="87122" y="33908"/>
                  </a:cubicBezTo>
                  <a:cubicBezTo>
                    <a:pt x="88766" y="32860"/>
                    <a:pt x="90411" y="31811"/>
                    <a:pt x="88766" y="31811"/>
                  </a:cubicBezTo>
                  <a:cubicBezTo>
                    <a:pt x="90411" y="31811"/>
                    <a:pt x="88766" y="31811"/>
                    <a:pt x="88766" y="30756"/>
                  </a:cubicBezTo>
                  <a:cubicBezTo>
                    <a:pt x="88766" y="29708"/>
                    <a:pt x="88766" y="27610"/>
                    <a:pt x="88766" y="26562"/>
                  </a:cubicBezTo>
                  <a:cubicBezTo>
                    <a:pt x="88766" y="25507"/>
                    <a:pt x="90411" y="24458"/>
                    <a:pt x="88766" y="23410"/>
                  </a:cubicBezTo>
                  <a:cubicBezTo>
                    <a:pt x="88766" y="22361"/>
                    <a:pt x="87122" y="23410"/>
                    <a:pt x="88766" y="21312"/>
                  </a:cubicBezTo>
                  <a:cubicBezTo>
                    <a:pt x="90411" y="20258"/>
                    <a:pt x="90411" y="19209"/>
                    <a:pt x="92055" y="18160"/>
                  </a:cubicBezTo>
                  <a:cubicBezTo>
                    <a:pt x="93700" y="18160"/>
                    <a:pt x="96988" y="17112"/>
                    <a:pt x="95344" y="16063"/>
                  </a:cubicBezTo>
                  <a:cubicBezTo>
                    <a:pt x="95344" y="16063"/>
                    <a:pt x="88766" y="16063"/>
                    <a:pt x="88766" y="15009"/>
                  </a:cubicBezTo>
                  <a:cubicBezTo>
                    <a:pt x="88766" y="13960"/>
                    <a:pt x="92055" y="12911"/>
                    <a:pt x="92055" y="11862"/>
                  </a:cubicBezTo>
                  <a:cubicBezTo>
                    <a:pt x="92055" y="11862"/>
                    <a:pt x="90411" y="11862"/>
                    <a:pt x="92055" y="10808"/>
                  </a:cubicBezTo>
                  <a:cubicBezTo>
                    <a:pt x="93700" y="8711"/>
                    <a:pt x="93700" y="9759"/>
                    <a:pt x="93700" y="7662"/>
                  </a:cubicBezTo>
                  <a:cubicBezTo>
                    <a:pt x="93700" y="7662"/>
                    <a:pt x="92055" y="7662"/>
                    <a:pt x="92055" y="6613"/>
                  </a:cubicBezTo>
                  <a:cubicBezTo>
                    <a:pt x="92055" y="6613"/>
                    <a:pt x="93700" y="6613"/>
                    <a:pt x="93700" y="6613"/>
                  </a:cubicBezTo>
                  <a:cubicBezTo>
                    <a:pt x="93700" y="5559"/>
                    <a:pt x="93700" y="3461"/>
                    <a:pt x="92055" y="2413"/>
                  </a:cubicBezTo>
                  <a:cubicBezTo>
                    <a:pt x="90411" y="2413"/>
                    <a:pt x="90411" y="3461"/>
                    <a:pt x="90411" y="3461"/>
                  </a:cubicBezTo>
                  <a:cubicBezTo>
                    <a:pt x="88766" y="3461"/>
                    <a:pt x="88766" y="2413"/>
                    <a:pt x="88766" y="2413"/>
                  </a:cubicBezTo>
                  <a:cubicBezTo>
                    <a:pt x="85477" y="1364"/>
                    <a:pt x="87122" y="-1787"/>
                    <a:pt x="83833" y="1364"/>
                  </a:cubicBezTo>
                  <a:cubicBezTo>
                    <a:pt x="82194" y="2413"/>
                    <a:pt x="82194" y="3461"/>
                    <a:pt x="80550" y="4510"/>
                  </a:cubicBezTo>
                  <a:cubicBezTo>
                    <a:pt x="78905" y="4510"/>
                    <a:pt x="77261" y="4510"/>
                    <a:pt x="75616" y="4510"/>
                  </a:cubicBezTo>
                  <a:cubicBezTo>
                    <a:pt x="72327" y="6613"/>
                    <a:pt x="77261" y="10808"/>
                    <a:pt x="70683" y="9759"/>
                  </a:cubicBezTo>
                  <a:cubicBezTo>
                    <a:pt x="72327" y="11862"/>
                    <a:pt x="69038" y="11862"/>
                    <a:pt x="69038" y="13960"/>
                  </a:cubicBezTo>
                  <a:cubicBezTo>
                    <a:pt x="65755" y="11862"/>
                    <a:pt x="65755" y="11862"/>
                    <a:pt x="62466" y="13960"/>
                  </a:cubicBezTo>
                  <a:cubicBezTo>
                    <a:pt x="62466" y="13960"/>
                    <a:pt x="60822" y="15009"/>
                    <a:pt x="60822" y="15009"/>
                  </a:cubicBezTo>
                  <a:cubicBezTo>
                    <a:pt x="59177" y="16063"/>
                    <a:pt x="60822" y="15009"/>
                    <a:pt x="60822" y="16063"/>
                  </a:cubicBezTo>
                  <a:cubicBezTo>
                    <a:pt x="59177" y="17112"/>
                    <a:pt x="60822" y="17112"/>
                    <a:pt x="60822" y="18160"/>
                  </a:cubicBezTo>
                  <a:cubicBezTo>
                    <a:pt x="60822" y="19209"/>
                    <a:pt x="62466" y="19209"/>
                    <a:pt x="60822" y="19209"/>
                  </a:cubicBezTo>
                  <a:cubicBezTo>
                    <a:pt x="60822" y="20258"/>
                    <a:pt x="59177" y="19209"/>
                    <a:pt x="57533" y="19209"/>
                  </a:cubicBezTo>
                  <a:cubicBezTo>
                    <a:pt x="55888" y="19209"/>
                    <a:pt x="55888" y="19209"/>
                    <a:pt x="54244" y="19209"/>
                  </a:cubicBezTo>
                  <a:cubicBezTo>
                    <a:pt x="52600" y="19209"/>
                    <a:pt x="50961" y="20258"/>
                    <a:pt x="49316" y="20258"/>
                  </a:cubicBezTo>
                  <a:cubicBezTo>
                    <a:pt x="47672" y="19209"/>
                    <a:pt x="49316" y="19209"/>
                    <a:pt x="47672" y="19209"/>
                  </a:cubicBezTo>
                  <a:cubicBezTo>
                    <a:pt x="47672" y="19209"/>
                    <a:pt x="46027" y="19209"/>
                    <a:pt x="46027" y="19209"/>
                  </a:cubicBezTo>
                  <a:cubicBezTo>
                    <a:pt x="46027" y="19209"/>
                    <a:pt x="46027" y="19209"/>
                    <a:pt x="46027" y="19209"/>
                  </a:cubicBezTo>
                  <a:cubicBezTo>
                    <a:pt x="44383" y="19209"/>
                    <a:pt x="44383" y="19209"/>
                    <a:pt x="44383" y="19209"/>
                  </a:cubicBezTo>
                  <a:cubicBezTo>
                    <a:pt x="44383" y="19209"/>
                    <a:pt x="42738" y="18160"/>
                    <a:pt x="42738" y="18160"/>
                  </a:cubicBezTo>
                  <a:cubicBezTo>
                    <a:pt x="41094" y="18160"/>
                    <a:pt x="41094" y="17112"/>
                    <a:pt x="39450" y="19209"/>
                  </a:cubicBezTo>
                  <a:cubicBezTo>
                    <a:pt x="39450" y="20258"/>
                    <a:pt x="41094" y="22361"/>
                    <a:pt x="41094" y="24458"/>
                  </a:cubicBezTo>
                  <a:cubicBezTo>
                    <a:pt x="41094" y="24458"/>
                    <a:pt x="41094" y="26562"/>
                    <a:pt x="41094" y="26562"/>
                  </a:cubicBezTo>
                  <a:cubicBezTo>
                    <a:pt x="41094" y="26562"/>
                    <a:pt x="39450" y="25507"/>
                    <a:pt x="39450" y="25507"/>
                  </a:cubicBezTo>
                  <a:cubicBezTo>
                    <a:pt x="37805" y="25507"/>
                    <a:pt x="37805" y="26562"/>
                    <a:pt x="37805" y="26562"/>
                  </a:cubicBezTo>
                  <a:cubicBezTo>
                    <a:pt x="36166" y="26562"/>
                    <a:pt x="34522" y="26562"/>
                    <a:pt x="31233" y="26562"/>
                  </a:cubicBezTo>
                  <a:cubicBezTo>
                    <a:pt x="31233" y="27610"/>
                    <a:pt x="29588" y="28659"/>
                    <a:pt x="27944" y="28659"/>
                  </a:cubicBezTo>
                  <a:cubicBezTo>
                    <a:pt x="26300" y="27610"/>
                    <a:pt x="26300" y="26562"/>
                    <a:pt x="23011" y="26562"/>
                  </a:cubicBezTo>
                  <a:cubicBezTo>
                    <a:pt x="23011" y="26562"/>
                    <a:pt x="21372" y="28659"/>
                    <a:pt x="21372" y="28659"/>
                  </a:cubicBezTo>
                  <a:cubicBezTo>
                    <a:pt x="19727" y="29708"/>
                    <a:pt x="21372" y="29708"/>
                    <a:pt x="21372" y="30756"/>
                  </a:cubicBezTo>
                  <a:cubicBezTo>
                    <a:pt x="21372" y="30756"/>
                    <a:pt x="18083" y="30756"/>
                    <a:pt x="18083" y="30756"/>
                  </a:cubicBezTo>
                  <a:cubicBezTo>
                    <a:pt x="16438" y="30756"/>
                    <a:pt x="16438" y="31811"/>
                    <a:pt x="14794" y="31811"/>
                  </a:cubicBezTo>
                  <a:cubicBezTo>
                    <a:pt x="16438" y="32860"/>
                    <a:pt x="14794" y="33908"/>
                    <a:pt x="13150" y="33908"/>
                  </a:cubicBezTo>
                  <a:cubicBezTo>
                    <a:pt x="11505" y="33908"/>
                    <a:pt x="11505" y="32860"/>
                    <a:pt x="11505" y="32860"/>
                  </a:cubicBezTo>
                  <a:cubicBezTo>
                    <a:pt x="9861" y="32860"/>
                    <a:pt x="6577" y="33908"/>
                    <a:pt x="4933" y="33908"/>
                  </a:cubicBezTo>
                  <a:cubicBezTo>
                    <a:pt x="4933" y="34957"/>
                    <a:pt x="3288" y="33908"/>
                    <a:pt x="4933" y="34957"/>
                  </a:cubicBezTo>
                  <a:cubicBezTo>
                    <a:pt x="4933" y="34957"/>
                    <a:pt x="6577" y="36006"/>
                    <a:pt x="6577" y="36006"/>
                  </a:cubicBezTo>
                  <a:cubicBezTo>
                    <a:pt x="8216" y="37060"/>
                    <a:pt x="4933" y="37060"/>
                    <a:pt x="6577" y="39158"/>
                  </a:cubicBezTo>
                  <a:cubicBezTo>
                    <a:pt x="8216" y="39158"/>
                    <a:pt x="11505" y="38109"/>
                    <a:pt x="9861" y="40206"/>
                  </a:cubicBezTo>
                  <a:cubicBezTo>
                    <a:pt x="9861" y="42309"/>
                    <a:pt x="8216" y="42309"/>
                    <a:pt x="8216" y="42309"/>
                  </a:cubicBezTo>
                  <a:cubicBezTo>
                    <a:pt x="8216" y="42309"/>
                    <a:pt x="9861" y="43358"/>
                    <a:pt x="9861" y="43358"/>
                  </a:cubicBezTo>
                  <a:cubicBezTo>
                    <a:pt x="9861" y="44407"/>
                    <a:pt x="8216" y="44407"/>
                    <a:pt x="8216" y="45455"/>
                  </a:cubicBezTo>
                  <a:cubicBezTo>
                    <a:pt x="8216" y="46510"/>
                    <a:pt x="8216" y="47559"/>
                    <a:pt x="6577" y="48607"/>
                  </a:cubicBezTo>
                  <a:cubicBezTo>
                    <a:pt x="3288" y="48607"/>
                    <a:pt x="3288" y="47559"/>
                    <a:pt x="3288" y="47559"/>
                  </a:cubicBezTo>
                  <a:cubicBezTo>
                    <a:pt x="1644" y="48607"/>
                    <a:pt x="0" y="49656"/>
                    <a:pt x="1644" y="49656"/>
                  </a:cubicBezTo>
                  <a:cubicBezTo>
                    <a:pt x="1644" y="50705"/>
                    <a:pt x="1644" y="49656"/>
                    <a:pt x="3288" y="49656"/>
                  </a:cubicBezTo>
                  <a:cubicBezTo>
                    <a:pt x="4933" y="50705"/>
                    <a:pt x="4933" y="50705"/>
                    <a:pt x="4933" y="51759"/>
                  </a:cubicBezTo>
                  <a:cubicBezTo>
                    <a:pt x="4933" y="52808"/>
                    <a:pt x="4933" y="52808"/>
                    <a:pt x="4933" y="53857"/>
                  </a:cubicBezTo>
                  <a:cubicBezTo>
                    <a:pt x="4933" y="54905"/>
                    <a:pt x="6577" y="54905"/>
                    <a:pt x="6577" y="55954"/>
                  </a:cubicBezTo>
                  <a:cubicBezTo>
                    <a:pt x="6577" y="57008"/>
                    <a:pt x="4933" y="57008"/>
                    <a:pt x="4933" y="57008"/>
                  </a:cubicBezTo>
                  <a:cubicBezTo>
                    <a:pt x="4933" y="58057"/>
                    <a:pt x="4933" y="57008"/>
                    <a:pt x="6577" y="58057"/>
                  </a:cubicBezTo>
                  <a:cubicBezTo>
                    <a:pt x="6577" y="58057"/>
                    <a:pt x="4933" y="60155"/>
                    <a:pt x="4933" y="60155"/>
                  </a:cubicBezTo>
                  <a:cubicBezTo>
                    <a:pt x="4933" y="62258"/>
                    <a:pt x="4933" y="61203"/>
                    <a:pt x="1644" y="62258"/>
                  </a:cubicBezTo>
                  <a:cubicBezTo>
                    <a:pt x="0" y="64355"/>
                    <a:pt x="1644" y="64355"/>
                    <a:pt x="3288" y="63306"/>
                  </a:cubicBezTo>
                  <a:cubicBezTo>
                    <a:pt x="3288" y="63306"/>
                    <a:pt x="3288" y="63306"/>
                    <a:pt x="4933" y="63306"/>
                  </a:cubicBezTo>
                  <a:cubicBezTo>
                    <a:pt x="3288" y="63306"/>
                    <a:pt x="3288" y="63306"/>
                    <a:pt x="1644" y="64355"/>
                  </a:cubicBezTo>
                  <a:cubicBezTo>
                    <a:pt x="1644" y="64355"/>
                    <a:pt x="1644" y="64355"/>
                    <a:pt x="0" y="64355"/>
                  </a:cubicBezTo>
                  <a:cubicBezTo>
                    <a:pt x="1644" y="65404"/>
                    <a:pt x="1644" y="65404"/>
                    <a:pt x="3288" y="66453"/>
                  </a:cubicBezTo>
                  <a:cubicBezTo>
                    <a:pt x="4933" y="65404"/>
                    <a:pt x="4933" y="68556"/>
                    <a:pt x="6577" y="68556"/>
                  </a:cubicBezTo>
                  <a:cubicBezTo>
                    <a:pt x="4933" y="68556"/>
                    <a:pt x="6577" y="70653"/>
                    <a:pt x="8216" y="68556"/>
                  </a:cubicBezTo>
                  <a:cubicBezTo>
                    <a:pt x="8216" y="68556"/>
                    <a:pt x="8216" y="69604"/>
                    <a:pt x="8216" y="69604"/>
                  </a:cubicBezTo>
                  <a:cubicBezTo>
                    <a:pt x="8216" y="69604"/>
                    <a:pt x="8216" y="69604"/>
                    <a:pt x="9861" y="70653"/>
                  </a:cubicBezTo>
                  <a:cubicBezTo>
                    <a:pt x="8216" y="70653"/>
                    <a:pt x="9861" y="70653"/>
                    <a:pt x="8216" y="70653"/>
                  </a:cubicBezTo>
                  <a:cubicBezTo>
                    <a:pt x="8216" y="70653"/>
                    <a:pt x="8216" y="69604"/>
                    <a:pt x="6577" y="69604"/>
                  </a:cubicBezTo>
                  <a:cubicBezTo>
                    <a:pt x="8216" y="70653"/>
                    <a:pt x="8216" y="73805"/>
                    <a:pt x="11505" y="74854"/>
                  </a:cubicBezTo>
                  <a:cubicBezTo>
                    <a:pt x="11505" y="73805"/>
                    <a:pt x="9861" y="74854"/>
                    <a:pt x="9861" y="73805"/>
                  </a:cubicBezTo>
                  <a:cubicBezTo>
                    <a:pt x="9861" y="74854"/>
                    <a:pt x="9861" y="76957"/>
                    <a:pt x="11505" y="78005"/>
                  </a:cubicBezTo>
                  <a:cubicBezTo>
                    <a:pt x="11505" y="79054"/>
                    <a:pt x="13150" y="80103"/>
                    <a:pt x="13150" y="81152"/>
                  </a:cubicBezTo>
                  <a:cubicBezTo>
                    <a:pt x="14794" y="82206"/>
                    <a:pt x="14794" y="83255"/>
                    <a:pt x="14794" y="84303"/>
                  </a:cubicBezTo>
                  <a:cubicBezTo>
                    <a:pt x="16438" y="84303"/>
                    <a:pt x="16438" y="84303"/>
                    <a:pt x="16438" y="84303"/>
                  </a:cubicBezTo>
                  <a:cubicBezTo>
                    <a:pt x="16438" y="84303"/>
                    <a:pt x="16438" y="84303"/>
                    <a:pt x="18083" y="85352"/>
                  </a:cubicBezTo>
                  <a:cubicBezTo>
                    <a:pt x="16438" y="85352"/>
                    <a:pt x="16438" y="85352"/>
                    <a:pt x="16438" y="85352"/>
                  </a:cubicBezTo>
                  <a:cubicBezTo>
                    <a:pt x="16438" y="86401"/>
                    <a:pt x="16438" y="87455"/>
                    <a:pt x="16438" y="89553"/>
                  </a:cubicBezTo>
                  <a:cubicBezTo>
                    <a:pt x="16438" y="88504"/>
                    <a:pt x="16438" y="88504"/>
                    <a:pt x="16438" y="88504"/>
                  </a:cubicBezTo>
                  <a:cubicBezTo>
                    <a:pt x="16438" y="89553"/>
                    <a:pt x="18083" y="91650"/>
                    <a:pt x="18083" y="93753"/>
                  </a:cubicBezTo>
                  <a:cubicBezTo>
                    <a:pt x="18083" y="95851"/>
                    <a:pt x="18083" y="99002"/>
                    <a:pt x="23011" y="97954"/>
                  </a:cubicBezTo>
                  <a:cubicBezTo>
                    <a:pt x="21372" y="99002"/>
                    <a:pt x="21372" y="99002"/>
                    <a:pt x="19727" y="99002"/>
                  </a:cubicBezTo>
                  <a:cubicBezTo>
                    <a:pt x="19727" y="99002"/>
                    <a:pt x="19727" y="100051"/>
                    <a:pt x="21372" y="100051"/>
                  </a:cubicBezTo>
                  <a:cubicBezTo>
                    <a:pt x="23011" y="100051"/>
                    <a:pt x="24655" y="101100"/>
                    <a:pt x="26300" y="101100"/>
                  </a:cubicBezTo>
                  <a:cubicBezTo>
                    <a:pt x="27944" y="102149"/>
                    <a:pt x="27944" y="103203"/>
                    <a:pt x="31233" y="103203"/>
                  </a:cubicBezTo>
                  <a:cubicBezTo>
                    <a:pt x="31233" y="104252"/>
                    <a:pt x="31233" y="104252"/>
                    <a:pt x="32877" y="105300"/>
                  </a:cubicBezTo>
                  <a:cubicBezTo>
                    <a:pt x="32877" y="105300"/>
                    <a:pt x="32877" y="105300"/>
                    <a:pt x="34522" y="106349"/>
                  </a:cubicBezTo>
                  <a:cubicBezTo>
                    <a:pt x="34522" y="106349"/>
                    <a:pt x="34522" y="107404"/>
                    <a:pt x="34522" y="108452"/>
                  </a:cubicBezTo>
                  <a:cubicBezTo>
                    <a:pt x="36166" y="109501"/>
                    <a:pt x="37805" y="110550"/>
                    <a:pt x="39450" y="110550"/>
                  </a:cubicBezTo>
                  <a:cubicBezTo>
                    <a:pt x="41094" y="111598"/>
                    <a:pt x="42738" y="111598"/>
                    <a:pt x="44383" y="112653"/>
                  </a:cubicBezTo>
                  <a:cubicBezTo>
                    <a:pt x="44383" y="112653"/>
                    <a:pt x="44383" y="113702"/>
                    <a:pt x="46027" y="114750"/>
                  </a:cubicBezTo>
                  <a:cubicBezTo>
                    <a:pt x="47672" y="114750"/>
                    <a:pt x="47672" y="114750"/>
                    <a:pt x="47672" y="114750"/>
                  </a:cubicBezTo>
                  <a:cubicBezTo>
                    <a:pt x="49316" y="114750"/>
                    <a:pt x="52600" y="113702"/>
                    <a:pt x="52600" y="114750"/>
                  </a:cubicBezTo>
                  <a:cubicBezTo>
                    <a:pt x="54244" y="114750"/>
                    <a:pt x="52600" y="115799"/>
                    <a:pt x="52600" y="115799"/>
                  </a:cubicBezTo>
                  <a:cubicBezTo>
                    <a:pt x="54244" y="115799"/>
                    <a:pt x="54244" y="115799"/>
                    <a:pt x="54244" y="115799"/>
                  </a:cubicBezTo>
                  <a:cubicBezTo>
                    <a:pt x="57533" y="116848"/>
                    <a:pt x="60822" y="117902"/>
                    <a:pt x="62466" y="118951"/>
                  </a:cubicBezTo>
                  <a:cubicBezTo>
                    <a:pt x="64111" y="117902"/>
                    <a:pt x="64111" y="118951"/>
                    <a:pt x="65755" y="118951"/>
                  </a:cubicBezTo>
                  <a:cubicBezTo>
                    <a:pt x="65755" y="118951"/>
                    <a:pt x="65755" y="120000"/>
                    <a:pt x="67400" y="120000"/>
                  </a:cubicBezTo>
                  <a:cubicBezTo>
                    <a:pt x="67400" y="120000"/>
                    <a:pt x="70683" y="120000"/>
                    <a:pt x="70683" y="120000"/>
                  </a:cubicBezTo>
                  <a:cubicBezTo>
                    <a:pt x="72327" y="120000"/>
                    <a:pt x="72327" y="120000"/>
                    <a:pt x="73972" y="120000"/>
                  </a:cubicBezTo>
                  <a:cubicBezTo>
                    <a:pt x="73972" y="120000"/>
                    <a:pt x="73972" y="118951"/>
                    <a:pt x="73972" y="117902"/>
                  </a:cubicBezTo>
                  <a:cubicBezTo>
                    <a:pt x="75616" y="117902"/>
                    <a:pt x="75616" y="116848"/>
                    <a:pt x="77261" y="116848"/>
                  </a:cubicBezTo>
                  <a:cubicBezTo>
                    <a:pt x="77261" y="116848"/>
                    <a:pt x="77261" y="116848"/>
                    <a:pt x="78905" y="116848"/>
                  </a:cubicBezTo>
                  <a:cubicBezTo>
                    <a:pt x="78905" y="116848"/>
                    <a:pt x="78905" y="117902"/>
                    <a:pt x="80550" y="117902"/>
                  </a:cubicBezTo>
                  <a:cubicBezTo>
                    <a:pt x="80550" y="117902"/>
                    <a:pt x="80550" y="116848"/>
                    <a:pt x="80550" y="116848"/>
                  </a:cubicBezTo>
                  <a:cubicBezTo>
                    <a:pt x="82194" y="116848"/>
                    <a:pt x="83833" y="116848"/>
                    <a:pt x="83833" y="116848"/>
                  </a:cubicBezTo>
                  <a:cubicBezTo>
                    <a:pt x="85477" y="116848"/>
                    <a:pt x="85477" y="116848"/>
                    <a:pt x="85477" y="116848"/>
                  </a:cubicBezTo>
                  <a:cubicBezTo>
                    <a:pt x="90411" y="116848"/>
                    <a:pt x="88766" y="115799"/>
                    <a:pt x="90411" y="114750"/>
                  </a:cubicBezTo>
                  <a:cubicBezTo>
                    <a:pt x="93700" y="113702"/>
                    <a:pt x="95344" y="114750"/>
                    <a:pt x="96988" y="112653"/>
                  </a:cubicBezTo>
                  <a:cubicBezTo>
                    <a:pt x="96988" y="111598"/>
                    <a:pt x="98627" y="111598"/>
                    <a:pt x="96988" y="110550"/>
                  </a:cubicBezTo>
                  <a:cubicBezTo>
                    <a:pt x="95344" y="109501"/>
                    <a:pt x="90411" y="110550"/>
                    <a:pt x="90411" y="109501"/>
                  </a:cubicBezTo>
                  <a:cubicBezTo>
                    <a:pt x="90411" y="108452"/>
                    <a:pt x="93700" y="107404"/>
                    <a:pt x="93700" y="106349"/>
                  </a:cubicBezTo>
                  <a:cubicBezTo>
                    <a:pt x="95344" y="105300"/>
                    <a:pt x="93700" y="105300"/>
                    <a:pt x="93700" y="104252"/>
                  </a:cubicBezTo>
                  <a:cubicBezTo>
                    <a:pt x="93700" y="104252"/>
                    <a:pt x="92055" y="103203"/>
                    <a:pt x="93700" y="102149"/>
                  </a:cubicBezTo>
                  <a:cubicBezTo>
                    <a:pt x="93700" y="102149"/>
                    <a:pt x="95344" y="102149"/>
                    <a:pt x="95344" y="102149"/>
                  </a:cubicBezTo>
                  <a:cubicBezTo>
                    <a:pt x="98627" y="101100"/>
                    <a:pt x="96988" y="101100"/>
                    <a:pt x="98627" y="100051"/>
                  </a:cubicBezTo>
                  <a:cubicBezTo>
                    <a:pt x="100272" y="96899"/>
                    <a:pt x="101916" y="99002"/>
                    <a:pt x="103561" y="100051"/>
                  </a:cubicBezTo>
                  <a:cubicBezTo>
                    <a:pt x="105205" y="100051"/>
                    <a:pt x="105205" y="99002"/>
                    <a:pt x="105205" y="99002"/>
                  </a:cubicBezTo>
                  <a:cubicBezTo>
                    <a:pt x="106850" y="99002"/>
                    <a:pt x="106850" y="100051"/>
                    <a:pt x="108494" y="100051"/>
                  </a:cubicBezTo>
                  <a:cubicBezTo>
                    <a:pt x="110138" y="100051"/>
                    <a:pt x="110138" y="99002"/>
                    <a:pt x="111783" y="99002"/>
                  </a:cubicBezTo>
                  <a:cubicBezTo>
                    <a:pt x="111783" y="99002"/>
                    <a:pt x="115066" y="97954"/>
                    <a:pt x="113422" y="97954"/>
                  </a:cubicBezTo>
                  <a:cubicBezTo>
                    <a:pt x="115066" y="97954"/>
                    <a:pt x="115066" y="99002"/>
                    <a:pt x="116711" y="97954"/>
                  </a:cubicBezTo>
                  <a:cubicBezTo>
                    <a:pt x="116711" y="97954"/>
                    <a:pt x="115066" y="97954"/>
                    <a:pt x="115066" y="96899"/>
                  </a:cubicBezTo>
                  <a:cubicBezTo>
                    <a:pt x="115066" y="94802"/>
                    <a:pt x="120000" y="93753"/>
                    <a:pt x="120000" y="9165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31" name="Shape 2731"/>
            <p:cNvSpPr/>
            <p:nvPr/>
          </p:nvSpPr>
          <p:spPr>
            <a:xfrm>
              <a:off x="4255460" y="3822866"/>
              <a:ext cx="1266357" cy="1018588"/>
            </a:xfrm>
            <a:custGeom>
              <a:avLst/>
              <a:gdLst/>
              <a:ahLst/>
              <a:cxnLst/>
              <a:rect l="0" t="0" r="0" b="0"/>
              <a:pathLst>
                <a:path w="120000" h="120000" extrusionOk="0">
                  <a:moveTo>
                    <a:pt x="120000" y="26319"/>
                  </a:moveTo>
                  <a:cubicBezTo>
                    <a:pt x="120000" y="24294"/>
                    <a:pt x="120000" y="22270"/>
                    <a:pt x="120000" y="20245"/>
                  </a:cubicBezTo>
                  <a:cubicBezTo>
                    <a:pt x="118355" y="20245"/>
                    <a:pt x="118355" y="20245"/>
                    <a:pt x="118355" y="20245"/>
                  </a:cubicBezTo>
                  <a:cubicBezTo>
                    <a:pt x="118355" y="20245"/>
                    <a:pt x="120000" y="16196"/>
                    <a:pt x="120000" y="16196"/>
                  </a:cubicBezTo>
                  <a:cubicBezTo>
                    <a:pt x="120000" y="14171"/>
                    <a:pt x="120000" y="14171"/>
                    <a:pt x="120000" y="12147"/>
                  </a:cubicBezTo>
                  <a:cubicBezTo>
                    <a:pt x="118355" y="10122"/>
                    <a:pt x="116711" y="10122"/>
                    <a:pt x="116711" y="8098"/>
                  </a:cubicBezTo>
                  <a:cubicBezTo>
                    <a:pt x="116711" y="6073"/>
                    <a:pt x="118355" y="4049"/>
                    <a:pt x="116711" y="2024"/>
                  </a:cubicBezTo>
                  <a:cubicBezTo>
                    <a:pt x="115066" y="2024"/>
                    <a:pt x="111783" y="2024"/>
                    <a:pt x="111783" y="2024"/>
                  </a:cubicBezTo>
                  <a:cubicBezTo>
                    <a:pt x="111783" y="2024"/>
                    <a:pt x="111783" y="0"/>
                    <a:pt x="110138" y="0"/>
                  </a:cubicBezTo>
                  <a:cubicBezTo>
                    <a:pt x="108494" y="0"/>
                    <a:pt x="106850" y="4049"/>
                    <a:pt x="106850" y="6073"/>
                  </a:cubicBezTo>
                  <a:cubicBezTo>
                    <a:pt x="106850" y="6073"/>
                    <a:pt x="105205" y="4049"/>
                    <a:pt x="105205" y="6073"/>
                  </a:cubicBezTo>
                  <a:cubicBezTo>
                    <a:pt x="103561" y="6073"/>
                    <a:pt x="103561" y="8098"/>
                    <a:pt x="103561" y="10122"/>
                  </a:cubicBezTo>
                  <a:cubicBezTo>
                    <a:pt x="103561" y="10122"/>
                    <a:pt x="101916" y="10122"/>
                    <a:pt x="100272" y="10122"/>
                  </a:cubicBezTo>
                  <a:cubicBezTo>
                    <a:pt x="98627" y="12147"/>
                    <a:pt x="100272" y="14171"/>
                    <a:pt x="100272" y="16196"/>
                  </a:cubicBezTo>
                  <a:cubicBezTo>
                    <a:pt x="100272" y="18221"/>
                    <a:pt x="98627" y="20245"/>
                    <a:pt x="98627" y="20245"/>
                  </a:cubicBezTo>
                  <a:cubicBezTo>
                    <a:pt x="98627" y="22270"/>
                    <a:pt x="98627" y="24294"/>
                    <a:pt x="98627" y="26319"/>
                  </a:cubicBezTo>
                  <a:cubicBezTo>
                    <a:pt x="96988" y="28343"/>
                    <a:pt x="93700" y="24294"/>
                    <a:pt x="93700" y="28343"/>
                  </a:cubicBezTo>
                  <a:cubicBezTo>
                    <a:pt x="92055" y="28343"/>
                    <a:pt x="90411" y="28343"/>
                    <a:pt x="88766" y="28343"/>
                  </a:cubicBezTo>
                  <a:cubicBezTo>
                    <a:pt x="88766" y="28343"/>
                    <a:pt x="85477" y="28343"/>
                    <a:pt x="85477" y="28343"/>
                  </a:cubicBezTo>
                  <a:cubicBezTo>
                    <a:pt x="82194" y="28343"/>
                    <a:pt x="83833" y="34417"/>
                    <a:pt x="80550" y="34417"/>
                  </a:cubicBezTo>
                  <a:cubicBezTo>
                    <a:pt x="80550" y="34417"/>
                    <a:pt x="77261" y="32392"/>
                    <a:pt x="77261" y="32392"/>
                  </a:cubicBezTo>
                  <a:cubicBezTo>
                    <a:pt x="77261" y="32392"/>
                    <a:pt x="78905" y="30368"/>
                    <a:pt x="77261" y="30368"/>
                  </a:cubicBezTo>
                  <a:cubicBezTo>
                    <a:pt x="77261" y="28343"/>
                    <a:pt x="77261" y="28343"/>
                    <a:pt x="75616" y="28343"/>
                  </a:cubicBezTo>
                  <a:cubicBezTo>
                    <a:pt x="72327" y="26319"/>
                    <a:pt x="73972" y="22270"/>
                    <a:pt x="70683" y="22270"/>
                  </a:cubicBezTo>
                  <a:cubicBezTo>
                    <a:pt x="70683" y="22270"/>
                    <a:pt x="70683" y="22270"/>
                    <a:pt x="70683" y="20245"/>
                  </a:cubicBezTo>
                  <a:cubicBezTo>
                    <a:pt x="70683" y="22270"/>
                    <a:pt x="69038" y="22270"/>
                    <a:pt x="69038" y="22270"/>
                  </a:cubicBezTo>
                  <a:cubicBezTo>
                    <a:pt x="67400" y="22270"/>
                    <a:pt x="67400" y="22270"/>
                    <a:pt x="65755" y="20245"/>
                  </a:cubicBezTo>
                  <a:cubicBezTo>
                    <a:pt x="64111" y="20245"/>
                    <a:pt x="64111" y="20245"/>
                    <a:pt x="62466" y="22270"/>
                  </a:cubicBezTo>
                  <a:cubicBezTo>
                    <a:pt x="60822" y="22270"/>
                    <a:pt x="60822" y="26319"/>
                    <a:pt x="60822" y="28343"/>
                  </a:cubicBezTo>
                  <a:cubicBezTo>
                    <a:pt x="60822" y="28343"/>
                    <a:pt x="57533" y="30368"/>
                    <a:pt x="57533" y="30368"/>
                  </a:cubicBezTo>
                  <a:cubicBezTo>
                    <a:pt x="55888" y="30368"/>
                    <a:pt x="54244" y="30368"/>
                    <a:pt x="54244" y="30368"/>
                  </a:cubicBezTo>
                  <a:cubicBezTo>
                    <a:pt x="52600" y="30368"/>
                    <a:pt x="50961" y="30368"/>
                    <a:pt x="49316" y="32392"/>
                  </a:cubicBezTo>
                  <a:cubicBezTo>
                    <a:pt x="47672" y="32392"/>
                    <a:pt x="47672" y="34417"/>
                    <a:pt x="46027" y="36442"/>
                  </a:cubicBezTo>
                  <a:cubicBezTo>
                    <a:pt x="46027" y="34417"/>
                    <a:pt x="46027" y="34417"/>
                    <a:pt x="46027" y="34417"/>
                  </a:cubicBezTo>
                  <a:cubicBezTo>
                    <a:pt x="42738" y="34417"/>
                    <a:pt x="42738" y="36442"/>
                    <a:pt x="41094" y="34417"/>
                  </a:cubicBezTo>
                  <a:cubicBezTo>
                    <a:pt x="39450" y="34417"/>
                    <a:pt x="39450" y="30368"/>
                    <a:pt x="37805" y="30368"/>
                  </a:cubicBezTo>
                  <a:cubicBezTo>
                    <a:pt x="36166" y="30368"/>
                    <a:pt x="36166" y="34417"/>
                    <a:pt x="34522" y="34417"/>
                  </a:cubicBezTo>
                  <a:cubicBezTo>
                    <a:pt x="34522" y="34417"/>
                    <a:pt x="32877" y="34417"/>
                    <a:pt x="32877" y="34417"/>
                  </a:cubicBezTo>
                  <a:cubicBezTo>
                    <a:pt x="32877" y="34417"/>
                    <a:pt x="31233" y="36442"/>
                    <a:pt x="31233" y="36442"/>
                  </a:cubicBezTo>
                  <a:cubicBezTo>
                    <a:pt x="29588" y="36442"/>
                    <a:pt x="29588" y="36442"/>
                    <a:pt x="27944" y="34417"/>
                  </a:cubicBezTo>
                  <a:cubicBezTo>
                    <a:pt x="26300" y="34417"/>
                    <a:pt x="26300" y="34417"/>
                    <a:pt x="26300" y="32392"/>
                  </a:cubicBezTo>
                  <a:cubicBezTo>
                    <a:pt x="24655" y="32392"/>
                    <a:pt x="26300" y="30368"/>
                    <a:pt x="26300" y="30368"/>
                  </a:cubicBezTo>
                  <a:cubicBezTo>
                    <a:pt x="23011" y="26319"/>
                    <a:pt x="21372" y="32392"/>
                    <a:pt x="21372" y="30368"/>
                  </a:cubicBezTo>
                  <a:cubicBezTo>
                    <a:pt x="21372" y="32392"/>
                    <a:pt x="19727" y="30368"/>
                    <a:pt x="19727" y="30368"/>
                  </a:cubicBezTo>
                  <a:cubicBezTo>
                    <a:pt x="18083" y="28343"/>
                    <a:pt x="18083" y="26319"/>
                    <a:pt x="18083" y="24294"/>
                  </a:cubicBezTo>
                  <a:cubicBezTo>
                    <a:pt x="16438" y="24294"/>
                    <a:pt x="18083" y="26319"/>
                    <a:pt x="16438" y="26319"/>
                  </a:cubicBezTo>
                  <a:cubicBezTo>
                    <a:pt x="14794" y="28343"/>
                    <a:pt x="11505" y="30368"/>
                    <a:pt x="9861" y="30368"/>
                  </a:cubicBezTo>
                  <a:cubicBezTo>
                    <a:pt x="6577" y="30368"/>
                    <a:pt x="1644" y="26319"/>
                    <a:pt x="1644" y="32392"/>
                  </a:cubicBezTo>
                  <a:cubicBezTo>
                    <a:pt x="1644" y="34417"/>
                    <a:pt x="1644" y="34417"/>
                    <a:pt x="1644" y="36442"/>
                  </a:cubicBezTo>
                  <a:cubicBezTo>
                    <a:pt x="1644" y="38466"/>
                    <a:pt x="0" y="40491"/>
                    <a:pt x="0" y="42515"/>
                  </a:cubicBezTo>
                  <a:cubicBezTo>
                    <a:pt x="1644" y="44540"/>
                    <a:pt x="3288" y="42515"/>
                    <a:pt x="3288" y="44540"/>
                  </a:cubicBezTo>
                  <a:cubicBezTo>
                    <a:pt x="4933" y="46564"/>
                    <a:pt x="4933" y="48589"/>
                    <a:pt x="4933" y="50613"/>
                  </a:cubicBezTo>
                  <a:cubicBezTo>
                    <a:pt x="6577" y="52638"/>
                    <a:pt x="8216" y="52638"/>
                    <a:pt x="9861" y="54663"/>
                  </a:cubicBezTo>
                  <a:cubicBezTo>
                    <a:pt x="9861" y="56687"/>
                    <a:pt x="9861" y="58712"/>
                    <a:pt x="9861" y="60736"/>
                  </a:cubicBezTo>
                  <a:cubicBezTo>
                    <a:pt x="9861" y="62761"/>
                    <a:pt x="13150" y="64785"/>
                    <a:pt x="14794" y="62761"/>
                  </a:cubicBezTo>
                  <a:cubicBezTo>
                    <a:pt x="14794" y="62761"/>
                    <a:pt x="14794" y="60736"/>
                    <a:pt x="16438" y="60736"/>
                  </a:cubicBezTo>
                  <a:cubicBezTo>
                    <a:pt x="16438" y="60736"/>
                    <a:pt x="18083" y="62761"/>
                    <a:pt x="16438" y="64785"/>
                  </a:cubicBezTo>
                  <a:cubicBezTo>
                    <a:pt x="16438" y="64785"/>
                    <a:pt x="16438" y="66810"/>
                    <a:pt x="16438" y="66810"/>
                  </a:cubicBezTo>
                  <a:cubicBezTo>
                    <a:pt x="14794" y="70859"/>
                    <a:pt x="16438" y="70859"/>
                    <a:pt x="16438" y="70859"/>
                  </a:cubicBezTo>
                  <a:cubicBezTo>
                    <a:pt x="16438" y="68834"/>
                    <a:pt x="18083" y="70859"/>
                    <a:pt x="18083" y="70859"/>
                  </a:cubicBezTo>
                  <a:cubicBezTo>
                    <a:pt x="18083" y="70859"/>
                    <a:pt x="18083" y="72884"/>
                    <a:pt x="18083" y="74908"/>
                  </a:cubicBezTo>
                  <a:cubicBezTo>
                    <a:pt x="18083" y="76933"/>
                    <a:pt x="18083" y="76933"/>
                    <a:pt x="19727" y="80982"/>
                  </a:cubicBezTo>
                  <a:cubicBezTo>
                    <a:pt x="19727" y="80982"/>
                    <a:pt x="19727" y="83006"/>
                    <a:pt x="19727" y="83006"/>
                  </a:cubicBezTo>
                  <a:cubicBezTo>
                    <a:pt x="19727" y="83006"/>
                    <a:pt x="21372" y="83006"/>
                    <a:pt x="21372" y="83006"/>
                  </a:cubicBezTo>
                  <a:cubicBezTo>
                    <a:pt x="23011" y="83006"/>
                    <a:pt x="26300" y="83006"/>
                    <a:pt x="26300" y="87055"/>
                  </a:cubicBezTo>
                  <a:cubicBezTo>
                    <a:pt x="26300" y="89080"/>
                    <a:pt x="21372" y="93129"/>
                    <a:pt x="21372" y="95154"/>
                  </a:cubicBezTo>
                  <a:cubicBezTo>
                    <a:pt x="19727" y="97178"/>
                    <a:pt x="16438" y="97178"/>
                    <a:pt x="16438" y="99203"/>
                  </a:cubicBezTo>
                  <a:cubicBezTo>
                    <a:pt x="19727" y="101227"/>
                    <a:pt x="19727" y="105276"/>
                    <a:pt x="23011" y="107301"/>
                  </a:cubicBezTo>
                  <a:cubicBezTo>
                    <a:pt x="26300" y="109326"/>
                    <a:pt x="27944" y="107301"/>
                    <a:pt x="29588" y="105276"/>
                  </a:cubicBezTo>
                  <a:cubicBezTo>
                    <a:pt x="31233" y="105276"/>
                    <a:pt x="31233" y="103252"/>
                    <a:pt x="34522" y="103252"/>
                  </a:cubicBezTo>
                  <a:cubicBezTo>
                    <a:pt x="36166" y="103252"/>
                    <a:pt x="37805" y="103252"/>
                    <a:pt x="37805" y="103252"/>
                  </a:cubicBezTo>
                  <a:cubicBezTo>
                    <a:pt x="41094" y="103252"/>
                    <a:pt x="42738" y="105276"/>
                    <a:pt x="44383" y="101227"/>
                  </a:cubicBezTo>
                  <a:cubicBezTo>
                    <a:pt x="47672" y="107301"/>
                    <a:pt x="44383" y="109326"/>
                    <a:pt x="42738" y="115399"/>
                  </a:cubicBezTo>
                  <a:cubicBezTo>
                    <a:pt x="46027" y="113375"/>
                    <a:pt x="46027" y="115399"/>
                    <a:pt x="47672" y="117424"/>
                  </a:cubicBezTo>
                  <a:cubicBezTo>
                    <a:pt x="49316" y="117424"/>
                    <a:pt x="47672" y="117424"/>
                    <a:pt x="49316" y="117424"/>
                  </a:cubicBezTo>
                  <a:cubicBezTo>
                    <a:pt x="50961" y="117424"/>
                    <a:pt x="52600" y="115399"/>
                    <a:pt x="52600" y="113375"/>
                  </a:cubicBezTo>
                  <a:cubicBezTo>
                    <a:pt x="55888" y="113375"/>
                    <a:pt x="57533" y="115399"/>
                    <a:pt x="59177" y="115399"/>
                  </a:cubicBezTo>
                  <a:cubicBezTo>
                    <a:pt x="60822" y="115399"/>
                    <a:pt x="64111" y="115399"/>
                    <a:pt x="64111" y="115399"/>
                  </a:cubicBezTo>
                  <a:cubicBezTo>
                    <a:pt x="65755" y="115399"/>
                    <a:pt x="64111" y="117424"/>
                    <a:pt x="64111" y="119448"/>
                  </a:cubicBezTo>
                  <a:cubicBezTo>
                    <a:pt x="67400" y="121473"/>
                    <a:pt x="69038" y="117424"/>
                    <a:pt x="69038" y="115399"/>
                  </a:cubicBezTo>
                  <a:cubicBezTo>
                    <a:pt x="70683" y="111350"/>
                    <a:pt x="69038" y="107301"/>
                    <a:pt x="69038" y="103252"/>
                  </a:cubicBezTo>
                  <a:cubicBezTo>
                    <a:pt x="69038" y="101227"/>
                    <a:pt x="67400" y="103252"/>
                    <a:pt x="69038" y="101227"/>
                  </a:cubicBezTo>
                  <a:cubicBezTo>
                    <a:pt x="72327" y="99203"/>
                    <a:pt x="70683" y="99203"/>
                    <a:pt x="73972" y="101227"/>
                  </a:cubicBezTo>
                  <a:cubicBezTo>
                    <a:pt x="75616" y="103252"/>
                    <a:pt x="77261" y="103252"/>
                    <a:pt x="77261" y="105276"/>
                  </a:cubicBezTo>
                  <a:cubicBezTo>
                    <a:pt x="78905" y="105276"/>
                    <a:pt x="78905" y="107301"/>
                    <a:pt x="78905" y="107301"/>
                  </a:cubicBezTo>
                  <a:cubicBezTo>
                    <a:pt x="80550" y="107301"/>
                    <a:pt x="82194" y="107301"/>
                    <a:pt x="83833" y="107301"/>
                  </a:cubicBezTo>
                  <a:cubicBezTo>
                    <a:pt x="87122" y="109326"/>
                    <a:pt x="87122" y="111350"/>
                    <a:pt x="90411" y="111350"/>
                  </a:cubicBezTo>
                  <a:cubicBezTo>
                    <a:pt x="88766" y="111350"/>
                    <a:pt x="92055" y="107301"/>
                    <a:pt x="92055" y="109326"/>
                  </a:cubicBezTo>
                  <a:cubicBezTo>
                    <a:pt x="92055" y="107301"/>
                    <a:pt x="88766" y="103252"/>
                    <a:pt x="88766" y="101227"/>
                  </a:cubicBezTo>
                  <a:cubicBezTo>
                    <a:pt x="88766" y="101227"/>
                    <a:pt x="90411" y="101227"/>
                    <a:pt x="90411" y="99203"/>
                  </a:cubicBezTo>
                  <a:cubicBezTo>
                    <a:pt x="90411" y="99203"/>
                    <a:pt x="88766" y="99203"/>
                    <a:pt x="88766" y="99203"/>
                  </a:cubicBezTo>
                  <a:cubicBezTo>
                    <a:pt x="87122" y="97178"/>
                    <a:pt x="87122" y="97178"/>
                    <a:pt x="85477" y="97178"/>
                  </a:cubicBezTo>
                  <a:cubicBezTo>
                    <a:pt x="85477" y="97178"/>
                    <a:pt x="85477" y="93129"/>
                    <a:pt x="83833" y="93129"/>
                  </a:cubicBezTo>
                  <a:cubicBezTo>
                    <a:pt x="82194" y="91105"/>
                    <a:pt x="80550" y="91105"/>
                    <a:pt x="80550" y="89080"/>
                  </a:cubicBezTo>
                  <a:cubicBezTo>
                    <a:pt x="80550" y="85031"/>
                    <a:pt x="82194" y="85031"/>
                    <a:pt x="83833" y="85031"/>
                  </a:cubicBezTo>
                  <a:cubicBezTo>
                    <a:pt x="82194" y="83006"/>
                    <a:pt x="78905" y="83006"/>
                    <a:pt x="77261" y="83006"/>
                  </a:cubicBezTo>
                  <a:cubicBezTo>
                    <a:pt x="75616" y="83006"/>
                    <a:pt x="75616" y="83006"/>
                    <a:pt x="73972" y="83006"/>
                  </a:cubicBezTo>
                  <a:cubicBezTo>
                    <a:pt x="72327" y="83006"/>
                    <a:pt x="72327" y="78957"/>
                    <a:pt x="70683" y="76933"/>
                  </a:cubicBezTo>
                  <a:cubicBezTo>
                    <a:pt x="69038" y="76933"/>
                    <a:pt x="65755" y="78957"/>
                    <a:pt x="65755" y="74908"/>
                  </a:cubicBezTo>
                  <a:cubicBezTo>
                    <a:pt x="65755" y="72884"/>
                    <a:pt x="67400" y="70859"/>
                    <a:pt x="67400" y="68834"/>
                  </a:cubicBezTo>
                  <a:cubicBezTo>
                    <a:pt x="67400" y="68834"/>
                    <a:pt x="65755" y="68834"/>
                    <a:pt x="65755" y="66810"/>
                  </a:cubicBezTo>
                  <a:cubicBezTo>
                    <a:pt x="65755" y="64785"/>
                    <a:pt x="67400" y="66810"/>
                    <a:pt x="67400" y="64785"/>
                  </a:cubicBezTo>
                  <a:cubicBezTo>
                    <a:pt x="69038" y="64785"/>
                    <a:pt x="69038" y="66810"/>
                    <a:pt x="70683" y="64785"/>
                  </a:cubicBezTo>
                  <a:cubicBezTo>
                    <a:pt x="70683" y="64785"/>
                    <a:pt x="70683" y="62761"/>
                    <a:pt x="70683" y="64785"/>
                  </a:cubicBezTo>
                  <a:cubicBezTo>
                    <a:pt x="70683" y="62761"/>
                    <a:pt x="69038" y="62761"/>
                    <a:pt x="70683" y="62761"/>
                  </a:cubicBezTo>
                  <a:cubicBezTo>
                    <a:pt x="73972" y="62761"/>
                    <a:pt x="72327" y="64785"/>
                    <a:pt x="73972" y="64785"/>
                  </a:cubicBezTo>
                  <a:cubicBezTo>
                    <a:pt x="73972" y="66810"/>
                    <a:pt x="73972" y="66810"/>
                    <a:pt x="75616" y="66810"/>
                  </a:cubicBezTo>
                  <a:cubicBezTo>
                    <a:pt x="77261" y="68834"/>
                    <a:pt x="77261" y="66810"/>
                    <a:pt x="78905" y="64785"/>
                  </a:cubicBezTo>
                  <a:cubicBezTo>
                    <a:pt x="78905" y="64785"/>
                    <a:pt x="78905" y="62761"/>
                    <a:pt x="80550" y="62761"/>
                  </a:cubicBezTo>
                  <a:cubicBezTo>
                    <a:pt x="80550" y="60736"/>
                    <a:pt x="83833" y="60736"/>
                    <a:pt x="85477" y="60736"/>
                  </a:cubicBezTo>
                  <a:cubicBezTo>
                    <a:pt x="87122" y="58712"/>
                    <a:pt x="88766" y="58712"/>
                    <a:pt x="90411" y="58712"/>
                  </a:cubicBezTo>
                  <a:cubicBezTo>
                    <a:pt x="92055" y="56687"/>
                    <a:pt x="90411" y="56687"/>
                    <a:pt x="92055" y="54663"/>
                  </a:cubicBezTo>
                  <a:cubicBezTo>
                    <a:pt x="92055" y="52638"/>
                    <a:pt x="92055" y="50613"/>
                    <a:pt x="93700" y="50613"/>
                  </a:cubicBezTo>
                  <a:cubicBezTo>
                    <a:pt x="95344" y="50613"/>
                    <a:pt x="98627" y="54663"/>
                    <a:pt x="100272" y="54663"/>
                  </a:cubicBezTo>
                  <a:cubicBezTo>
                    <a:pt x="101916" y="54663"/>
                    <a:pt x="100272" y="52638"/>
                    <a:pt x="100272" y="52638"/>
                  </a:cubicBezTo>
                  <a:cubicBezTo>
                    <a:pt x="100272" y="52638"/>
                    <a:pt x="101916" y="52638"/>
                    <a:pt x="101916" y="52638"/>
                  </a:cubicBezTo>
                  <a:cubicBezTo>
                    <a:pt x="101916" y="52638"/>
                    <a:pt x="101916" y="52638"/>
                    <a:pt x="103561" y="52638"/>
                  </a:cubicBezTo>
                  <a:cubicBezTo>
                    <a:pt x="103561" y="52638"/>
                    <a:pt x="103561" y="50613"/>
                    <a:pt x="103561" y="50613"/>
                  </a:cubicBezTo>
                  <a:cubicBezTo>
                    <a:pt x="103561" y="48589"/>
                    <a:pt x="100272" y="46564"/>
                    <a:pt x="105205" y="46564"/>
                  </a:cubicBezTo>
                  <a:cubicBezTo>
                    <a:pt x="105205" y="46564"/>
                    <a:pt x="105205" y="48589"/>
                    <a:pt x="105205" y="48589"/>
                  </a:cubicBezTo>
                  <a:cubicBezTo>
                    <a:pt x="106850" y="48589"/>
                    <a:pt x="108494" y="46564"/>
                    <a:pt x="108494" y="46564"/>
                  </a:cubicBezTo>
                  <a:cubicBezTo>
                    <a:pt x="110138" y="46564"/>
                    <a:pt x="108494" y="44540"/>
                    <a:pt x="110138" y="42515"/>
                  </a:cubicBezTo>
                  <a:cubicBezTo>
                    <a:pt x="110138" y="42515"/>
                    <a:pt x="111783" y="42515"/>
                    <a:pt x="111783" y="42515"/>
                  </a:cubicBezTo>
                  <a:cubicBezTo>
                    <a:pt x="111783" y="44540"/>
                    <a:pt x="115066" y="40491"/>
                    <a:pt x="113422" y="40491"/>
                  </a:cubicBezTo>
                  <a:cubicBezTo>
                    <a:pt x="115066" y="40491"/>
                    <a:pt x="113422" y="40491"/>
                    <a:pt x="113422" y="40491"/>
                  </a:cubicBezTo>
                  <a:cubicBezTo>
                    <a:pt x="113422" y="36442"/>
                    <a:pt x="120000" y="30368"/>
                    <a:pt x="116711" y="26319"/>
                  </a:cubicBezTo>
                  <a:cubicBezTo>
                    <a:pt x="118355" y="26319"/>
                    <a:pt x="120000" y="28343"/>
                    <a:pt x="120000" y="2631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32" name="Shape 2732"/>
            <p:cNvSpPr/>
            <p:nvPr/>
          </p:nvSpPr>
          <p:spPr>
            <a:xfrm>
              <a:off x="1219840" y="0"/>
              <a:ext cx="2202493" cy="1605397"/>
            </a:xfrm>
            <a:custGeom>
              <a:avLst/>
              <a:gdLst/>
              <a:ahLst/>
              <a:cxnLst/>
              <a:rect l="0" t="0" r="0" b="0"/>
              <a:pathLst>
                <a:path w="120000" h="120000" extrusionOk="0">
                  <a:moveTo>
                    <a:pt x="120000" y="41144"/>
                  </a:moveTo>
                  <a:cubicBezTo>
                    <a:pt x="119055" y="39854"/>
                    <a:pt x="119055" y="39854"/>
                    <a:pt x="119055" y="39854"/>
                  </a:cubicBezTo>
                  <a:cubicBezTo>
                    <a:pt x="119055" y="39854"/>
                    <a:pt x="117166" y="38571"/>
                    <a:pt x="117166" y="38571"/>
                  </a:cubicBezTo>
                  <a:cubicBezTo>
                    <a:pt x="116222" y="38571"/>
                    <a:pt x="115277" y="45000"/>
                    <a:pt x="114333" y="41144"/>
                  </a:cubicBezTo>
                  <a:cubicBezTo>
                    <a:pt x="113383" y="41144"/>
                    <a:pt x="113383" y="38571"/>
                    <a:pt x="112438" y="37287"/>
                  </a:cubicBezTo>
                  <a:cubicBezTo>
                    <a:pt x="112438" y="37287"/>
                    <a:pt x="112438" y="38571"/>
                    <a:pt x="111494" y="38571"/>
                  </a:cubicBezTo>
                  <a:cubicBezTo>
                    <a:pt x="111494" y="38571"/>
                    <a:pt x="110550" y="37287"/>
                    <a:pt x="110550" y="37287"/>
                  </a:cubicBezTo>
                  <a:cubicBezTo>
                    <a:pt x="109605" y="35998"/>
                    <a:pt x="108661" y="35998"/>
                    <a:pt x="108661" y="34714"/>
                  </a:cubicBezTo>
                  <a:cubicBezTo>
                    <a:pt x="107716" y="32141"/>
                    <a:pt x="108661" y="30858"/>
                    <a:pt x="107716" y="30858"/>
                  </a:cubicBezTo>
                  <a:cubicBezTo>
                    <a:pt x="105827" y="30858"/>
                    <a:pt x="105827" y="32141"/>
                    <a:pt x="104883" y="30858"/>
                  </a:cubicBezTo>
                  <a:cubicBezTo>
                    <a:pt x="104883" y="29568"/>
                    <a:pt x="105827" y="28285"/>
                    <a:pt x="103938" y="28285"/>
                  </a:cubicBezTo>
                  <a:cubicBezTo>
                    <a:pt x="102050" y="27001"/>
                    <a:pt x="99211" y="29568"/>
                    <a:pt x="97322" y="29568"/>
                  </a:cubicBezTo>
                  <a:cubicBezTo>
                    <a:pt x="96377" y="29568"/>
                    <a:pt x="95433" y="28285"/>
                    <a:pt x="94488" y="29568"/>
                  </a:cubicBezTo>
                  <a:cubicBezTo>
                    <a:pt x="93544" y="29568"/>
                    <a:pt x="93544" y="32141"/>
                    <a:pt x="92600" y="32141"/>
                  </a:cubicBezTo>
                  <a:cubicBezTo>
                    <a:pt x="90711" y="33431"/>
                    <a:pt x="88816" y="34714"/>
                    <a:pt x="87872" y="34714"/>
                  </a:cubicBezTo>
                  <a:cubicBezTo>
                    <a:pt x="85983" y="35998"/>
                    <a:pt x="85983" y="38571"/>
                    <a:pt x="84094" y="38571"/>
                  </a:cubicBezTo>
                  <a:cubicBezTo>
                    <a:pt x="84094" y="38571"/>
                    <a:pt x="83150" y="38571"/>
                    <a:pt x="83150" y="38571"/>
                  </a:cubicBezTo>
                  <a:cubicBezTo>
                    <a:pt x="82205" y="38571"/>
                    <a:pt x="82205" y="39854"/>
                    <a:pt x="82205" y="39854"/>
                  </a:cubicBezTo>
                  <a:cubicBezTo>
                    <a:pt x="82205" y="39854"/>
                    <a:pt x="82205" y="39854"/>
                    <a:pt x="81261" y="41144"/>
                  </a:cubicBezTo>
                  <a:cubicBezTo>
                    <a:pt x="81261" y="41144"/>
                    <a:pt x="81261" y="39854"/>
                    <a:pt x="80316" y="39854"/>
                  </a:cubicBezTo>
                  <a:cubicBezTo>
                    <a:pt x="79372" y="39854"/>
                    <a:pt x="79372" y="41144"/>
                    <a:pt x="78427" y="41144"/>
                  </a:cubicBezTo>
                  <a:cubicBezTo>
                    <a:pt x="76533" y="41144"/>
                    <a:pt x="76533" y="39854"/>
                    <a:pt x="75588" y="38571"/>
                  </a:cubicBezTo>
                  <a:cubicBezTo>
                    <a:pt x="75588" y="35998"/>
                    <a:pt x="75588" y="35998"/>
                    <a:pt x="73700" y="35998"/>
                  </a:cubicBezTo>
                  <a:cubicBezTo>
                    <a:pt x="73700" y="34714"/>
                    <a:pt x="73700" y="34714"/>
                    <a:pt x="72755" y="34714"/>
                  </a:cubicBezTo>
                  <a:cubicBezTo>
                    <a:pt x="71811" y="34714"/>
                    <a:pt x="71811" y="34714"/>
                    <a:pt x="70866" y="34714"/>
                  </a:cubicBezTo>
                  <a:cubicBezTo>
                    <a:pt x="69922" y="33431"/>
                    <a:pt x="68977" y="32141"/>
                    <a:pt x="68033" y="32141"/>
                  </a:cubicBezTo>
                  <a:cubicBezTo>
                    <a:pt x="67088" y="30858"/>
                    <a:pt x="65194" y="30858"/>
                    <a:pt x="65194" y="29568"/>
                  </a:cubicBezTo>
                  <a:cubicBezTo>
                    <a:pt x="64250" y="28285"/>
                    <a:pt x="65194" y="25712"/>
                    <a:pt x="64250" y="24428"/>
                  </a:cubicBezTo>
                  <a:cubicBezTo>
                    <a:pt x="63305" y="21855"/>
                    <a:pt x="63305" y="23144"/>
                    <a:pt x="61416" y="21855"/>
                  </a:cubicBezTo>
                  <a:cubicBezTo>
                    <a:pt x="59527" y="21855"/>
                    <a:pt x="60472" y="20572"/>
                    <a:pt x="58583" y="19288"/>
                  </a:cubicBezTo>
                  <a:cubicBezTo>
                    <a:pt x="58583" y="19288"/>
                    <a:pt x="57638" y="19288"/>
                    <a:pt x="57638" y="19288"/>
                  </a:cubicBezTo>
                  <a:cubicBezTo>
                    <a:pt x="57638" y="19288"/>
                    <a:pt x="56694" y="19288"/>
                    <a:pt x="56694" y="19288"/>
                  </a:cubicBezTo>
                  <a:cubicBezTo>
                    <a:pt x="56694" y="19288"/>
                    <a:pt x="56694" y="17999"/>
                    <a:pt x="55750" y="17999"/>
                  </a:cubicBezTo>
                  <a:cubicBezTo>
                    <a:pt x="54805" y="16715"/>
                    <a:pt x="55750" y="16715"/>
                    <a:pt x="53855" y="16715"/>
                  </a:cubicBezTo>
                  <a:cubicBezTo>
                    <a:pt x="53855" y="15426"/>
                    <a:pt x="52911" y="15426"/>
                    <a:pt x="52911" y="15426"/>
                  </a:cubicBezTo>
                  <a:cubicBezTo>
                    <a:pt x="51966" y="14142"/>
                    <a:pt x="51966" y="12858"/>
                    <a:pt x="51022" y="11569"/>
                  </a:cubicBezTo>
                  <a:cubicBezTo>
                    <a:pt x="50077" y="10286"/>
                    <a:pt x="48188" y="7713"/>
                    <a:pt x="47244" y="7713"/>
                  </a:cubicBezTo>
                  <a:cubicBezTo>
                    <a:pt x="46300" y="7713"/>
                    <a:pt x="45355" y="9002"/>
                    <a:pt x="44411" y="9002"/>
                  </a:cubicBezTo>
                  <a:cubicBezTo>
                    <a:pt x="43466" y="7713"/>
                    <a:pt x="44411" y="5140"/>
                    <a:pt x="43466" y="3856"/>
                  </a:cubicBezTo>
                  <a:cubicBezTo>
                    <a:pt x="42522" y="2572"/>
                    <a:pt x="40627" y="2572"/>
                    <a:pt x="39683" y="2572"/>
                  </a:cubicBezTo>
                  <a:cubicBezTo>
                    <a:pt x="37794" y="1283"/>
                    <a:pt x="36850" y="1283"/>
                    <a:pt x="35905" y="3856"/>
                  </a:cubicBezTo>
                  <a:cubicBezTo>
                    <a:pt x="35905" y="2572"/>
                    <a:pt x="35905" y="2572"/>
                    <a:pt x="34961" y="1283"/>
                  </a:cubicBezTo>
                  <a:cubicBezTo>
                    <a:pt x="34961" y="1283"/>
                    <a:pt x="33072" y="0"/>
                    <a:pt x="33072" y="0"/>
                  </a:cubicBezTo>
                  <a:cubicBezTo>
                    <a:pt x="32127" y="0"/>
                    <a:pt x="31183" y="0"/>
                    <a:pt x="31183" y="1283"/>
                  </a:cubicBezTo>
                  <a:cubicBezTo>
                    <a:pt x="31183" y="1283"/>
                    <a:pt x="31183" y="2572"/>
                    <a:pt x="30238" y="2572"/>
                  </a:cubicBezTo>
                  <a:cubicBezTo>
                    <a:pt x="30238" y="2572"/>
                    <a:pt x="30238" y="1283"/>
                    <a:pt x="29288" y="1283"/>
                  </a:cubicBezTo>
                  <a:cubicBezTo>
                    <a:pt x="29288" y="1283"/>
                    <a:pt x="28344" y="1283"/>
                    <a:pt x="28344" y="2572"/>
                  </a:cubicBezTo>
                  <a:cubicBezTo>
                    <a:pt x="27400" y="2572"/>
                    <a:pt x="26455" y="3856"/>
                    <a:pt x="25511" y="3856"/>
                  </a:cubicBezTo>
                  <a:cubicBezTo>
                    <a:pt x="25511" y="3856"/>
                    <a:pt x="24566" y="3856"/>
                    <a:pt x="24566" y="5140"/>
                  </a:cubicBezTo>
                  <a:cubicBezTo>
                    <a:pt x="23622" y="5140"/>
                    <a:pt x="24566" y="5140"/>
                    <a:pt x="22677" y="6429"/>
                  </a:cubicBezTo>
                  <a:cubicBezTo>
                    <a:pt x="22677" y="6429"/>
                    <a:pt x="21733" y="5140"/>
                    <a:pt x="20788" y="5140"/>
                  </a:cubicBezTo>
                  <a:cubicBezTo>
                    <a:pt x="20788" y="5140"/>
                    <a:pt x="17950" y="2572"/>
                    <a:pt x="17950" y="5140"/>
                  </a:cubicBezTo>
                  <a:cubicBezTo>
                    <a:pt x="17950" y="6429"/>
                    <a:pt x="21733" y="6429"/>
                    <a:pt x="20788" y="9002"/>
                  </a:cubicBezTo>
                  <a:cubicBezTo>
                    <a:pt x="20788" y="9002"/>
                    <a:pt x="17005" y="9002"/>
                    <a:pt x="17005" y="9002"/>
                  </a:cubicBezTo>
                  <a:cubicBezTo>
                    <a:pt x="16061" y="9002"/>
                    <a:pt x="15116" y="9002"/>
                    <a:pt x="15116" y="9002"/>
                  </a:cubicBezTo>
                  <a:cubicBezTo>
                    <a:pt x="13227" y="7713"/>
                    <a:pt x="12283" y="9002"/>
                    <a:pt x="11338" y="9002"/>
                  </a:cubicBezTo>
                  <a:cubicBezTo>
                    <a:pt x="10394" y="9002"/>
                    <a:pt x="9450" y="7713"/>
                    <a:pt x="8505" y="9002"/>
                  </a:cubicBezTo>
                  <a:cubicBezTo>
                    <a:pt x="7561" y="10286"/>
                    <a:pt x="8505" y="10286"/>
                    <a:pt x="8505" y="11569"/>
                  </a:cubicBezTo>
                  <a:cubicBezTo>
                    <a:pt x="8505" y="14142"/>
                    <a:pt x="6616" y="14142"/>
                    <a:pt x="5666" y="15426"/>
                  </a:cubicBezTo>
                  <a:cubicBezTo>
                    <a:pt x="5666" y="15426"/>
                    <a:pt x="4722" y="17999"/>
                    <a:pt x="4722" y="17999"/>
                  </a:cubicBezTo>
                  <a:cubicBezTo>
                    <a:pt x="4722" y="17999"/>
                    <a:pt x="3777" y="19288"/>
                    <a:pt x="3777" y="19288"/>
                  </a:cubicBezTo>
                  <a:cubicBezTo>
                    <a:pt x="2833" y="19288"/>
                    <a:pt x="2833" y="20572"/>
                    <a:pt x="1888" y="20572"/>
                  </a:cubicBezTo>
                  <a:cubicBezTo>
                    <a:pt x="1888" y="20572"/>
                    <a:pt x="944" y="20572"/>
                    <a:pt x="944" y="20572"/>
                  </a:cubicBezTo>
                  <a:cubicBezTo>
                    <a:pt x="944" y="21855"/>
                    <a:pt x="0" y="24428"/>
                    <a:pt x="0" y="24428"/>
                  </a:cubicBezTo>
                  <a:cubicBezTo>
                    <a:pt x="0" y="28285"/>
                    <a:pt x="944" y="25712"/>
                    <a:pt x="0" y="29568"/>
                  </a:cubicBezTo>
                  <a:cubicBezTo>
                    <a:pt x="944" y="30858"/>
                    <a:pt x="2833" y="32141"/>
                    <a:pt x="4722" y="30858"/>
                  </a:cubicBezTo>
                  <a:cubicBezTo>
                    <a:pt x="4722" y="30858"/>
                    <a:pt x="4722" y="30858"/>
                    <a:pt x="5666" y="30858"/>
                  </a:cubicBezTo>
                  <a:cubicBezTo>
                    <a:pt x="5666" y="30858"/>
                    <a:pt x="6616" y="30858"/>
                    <a:pt x="7561" y="30858"/>
                  </a:cubicBezTo>
                  <a:cubicBezTo>
                    <a:pt x="7561" y="30858"/>
                    <a:pt x="8505" y="30858"/>
                    <a:pt x="9450" y="30858"/>
                  </a:cubicBezTo>
                  <a:cubicBezTo>
                    <a:pt x="9450" y="32141"/>
                    <a:pt x="8505" y="32141"/>
                    <a:pt x="9450" y="33431"/>
                  </a:cubicBezTo>
                  <a:cubicBezTo>
                    <a:pt x="9450" y="34714"/>
                    <a:pt x="10394" y="35998"/>
                    <a:pt x="11338" y="37287"/>
                  </a:cubicBezTo>
                  <a:cubicBezTo>
                    <a:pt x="12283" y="37287"/>
                    <a:pt x="13227" y="37287"/>
                    <a:pt x="13227" y="38571"/>
                  </a:cubicBezTo>
                  <a:cubicBezTo>
                    <a:pt x="14172" y="38571"/>
                    <a:pt x="17950" y="38571"/>
                    <a:pt x="18900" y="39854"/>
                  </a:cubicBezTo>
                  <a:cubicBezTo>
                    <a:pt x="19844" y="41144"/>
                    <a:pt x="18900" y="41144"/>
                    <a:pt x="17950" y="42427"/>
                  </a:cubicBezTo>
                  <a:cubicBezTo>
                    <a:pt x="17950" y="43717"/>
                    <a:pt x="17950" y="43717"/>
                    <a:pt x="17950" y="45000"/>
                  </a:cubicBezTo>
                  <a:cubicBezTo>
                    <a:pt x="17950" y="45000"/>
                    <a:pt x="17950" y="47573"/>
                    <a:pt x="17950" y="47573"/>
                  </a:cubicBezTo>
                  <a:cubicBezTo>
                    <a:pt x="18900" y="47573"/>
                    <a:pt x="18900" y="47573"/>
                    <a:pt x="19844" y="47573"/>
                  </a:cubicBezTo>
                  <a:cubicBezTo>
                    <a:pt x="20788" y="47573"/>
                    <a:pt x="22677" y="48857"/>
                    <a:pt x="23622" y="48857"/>
                  </a:cubicBezTo>
                  <a:cubicBezTo>
                    <a:pt x="23622" y="50140"/>
                    <a:pt x="24566" y="48857"/>
                    <a:pt x="24566" y="50140"/>
                  </a:cubicBezTo>
                  <a:cubicBezTo>
                    <a:pt x="24566" y="50140"/>
                    <a:pt x="23622" y="51430"/>
                    <a:pt x="23622" y="51430"/>
                  </a:cubicBezTo>
                  <a:cubicBezTo>
                    <a:pt x="23622" y="51430"/>
                    <a:pt x="23622" y="51430"/>
                    <a:pt x="23622" y="52713"/>
                  </a:cubicBezTo>
                  <a:cubicBezTo>
                    <a:pt x="23622" y="53997"/>
                    <a:pt x="22677" y="55286"/>
                    <a:pt x="21733" y="56570"/>
                  </a:cubicBezTo>
                  <a:cubicBezTo>
                    <a:pt x="19844" y="57859"/>
                    <a:pt x="17950" y="57859"/>
                    <a:pt x="17005" y="61716"/>
                  </a:cubicBezTo>
                  <a:cubicBezTo>
                    <a:pt x="17005" y="61716"/>
                    <a:pt x="17950" y="62999"/>
                    <a:pt x="17005" y="62999"/>
                  </a:cubicBezTo>
                  <a:cubicBezTo>
                    <a:pt x="16061" y="64283"/>
                    <a:pt x="17005" y="62999"/>
                    <a:pt x="16061" y="62999"/>
                  </a:cubicBezTo>
                  <a:cubicBezTo>
                    <a:pt x="16061" y="62999"/>
                    <a:pt x="15116" y="62999"/>
                    <a:pt x="14172" y="64283"/>
                  </a:cubicBezTo>
                  <a:cubicBezTo>
                    <a:pt x="14172" y="64283"/>
                    <a:pt x="14172" y="65572"/>
                    <a:pt x="14172" y="66856"/>
                  </a:cubicBezTo>
                  <a:cubicBezTo>
                    <a:pt x="13227" y="69429"/>
                    <a:pt x="14172" y="69429"/>
                    <a:pt x="14172" y="70712"/>
                  </a:cubicBezTo>
                  <a:cubicBezTo>
                    <a:pt x="15116" y="72002"/>
                    <a:pt x="15116" y="73285"/>
                    <a:pt x="15116" y="74569"/>
                  </a:cubicBezTo>
                  <a:cubicBezTo>
                    <a:pt x="15116" y="77142"/>
                    <a:pt x="16061" y="78426"/>
                    <a:pt x="16061" y="79715"/>
                  </a:cubicBezTo>
                  <a:cubicBezTo>
                    <a:pt x="16061" y="82288"/>
                    <a:pt x="16061" y="84855"/>
                    <a:pt x="16061" y="87428"/>
                  </a:cubicBezTo>
                  <a:cubicBezTo>
                    <a:pt x="16061" y="88712"/>
                    <a:pt x="17005" y="88712"/>
                    <a:pt x="17005" y="90001"/>
                  </a:cubicBezTo>
                  <a:cubicBezTo>
                    <a:pt x="17005" y="91285"/>
                    <a:pt x="16061" y="91285"/>
                    <a:pt x="16061" y="92574"/>
                  </a:cubicBezTo>
                  <a:cubicBezTo>
                    <a:pt x="16061" y="93857"/>
                    <a:pt x="17005" y="96430"/>
                    <a:pt x="16061" y="96430"/>
                  </a:cubicBezTo>
                  <a:cubicBezTo>
                    <a:pt x="16061" y="96430"/>
                    <a:pt x="16061" y="97714"/>
                    <a:pt x="16061" y="97714"/>
                  </a:cubicBezTo>
                  <a:cubicBezTo>
                    <a:pt x="17005" y="97714"/>
                    <a:pt x="17005" y="97714"/>
                    <a:pt x="17005" y="98998"/>
                  </a:cubicBezTo>
                  <a:cubicBezTo>
                    <a:pt x="17950" y="100287"/>
                    <a:pt x="17005" y="98998"/>
                    <a:pt x="17950" y="100287"/>
                  </a:cubicBezTo>
                  <a:cubicBezTo>
                    <a:pt x="17950" y="101571"/>
                    <a:pt x="18900" y="102854"/>
                    <a:pt x="19844" y="102854"/>
                  </a:cubicBezTo>
                  <a:cubicBezTo>
                    <a:pt x="20788" y="102854"/>
                    <a:pt x="20788" y="101571"/>
                    <a:pt x="21733" y="102854"/>
                  </a:cubicBezTo>
                  <a:cubicBezTo>
                    <a:pt x="23622" y="104144"/>
                    <a:pt x="25511" y="105427"/>
                    <a:pt x="27400" y="106716"/>
                  </a:cubicBezTo>
                  <a:cubicBezTo>
                    <a:pt x="27400" y="109284"/>
                    <a:pt x="28344" y="108000"/>
                    <a:pt x="28344" y="108000"/>
                  </a:cubicBezTo>
                  <a:cubicBezTo>
                    <a:pt x="29288" y="109284"/>
                    <a:pt x="30238" y="109284"/>
                    <a:pt x="31183" y="109284"/>
                  </a:cubicBezTo>
                  <a:cubicBezTo>
                    <a:pt x="32127" y="109284"/>
                    <a:pt x="32127" y="106716"/>
                    <a:pt x="33072" y="106716"/>
                  </a:cubicBezTo>
                  <a:cubicBezTo>
                    <a:pt x="33072" y="106716"/>
                    <a:pt x="32127" y="110573"/>
                    <a:pt x="32127" y="111857"/>
                  </a:cubicBezTo>
                  <a:cubicBezTo>
                    <a:pt x="32127" y="113140"/>
                    <a:pt x="31183" y="114430"/>
                    <a:pt x="33072" y="115713"/>
                  </a:cubicBezTo>
                  <a:cubicBezTo>
                    <a:pt x="34016" y="117002"/>
                    <a:pt x="35905" y="115713"/>
                    <a:pt x="36850" y="115713"/>
                  </a:cubicBezTo>
                  <a:cubicBezTo>
                    <a:pt x="39683" y="117002"/>
                    <a:pt x="42522" y="120859"/>
                    <a:pt x="44411" y="118286"/>
                  </a:cubicBezTo>
                  <a:cubicBezTo>
                    <a:pt x="44411" y="122143"/>
                    <a:pt x="46300" y="118286"/>
                    <a:pt x="47244" y="118286"/>
                  </a:cubicBezTo>
                  <a:cubicBezTo>
                    <a:pt x="48188" y="117002"/>
                    <a:pt x="49133" y="117002"/>
                    <a:pt x="50077" y="115713"/>
                  </a:cubicBezTo>
                  <a:cubicBezTo>
                    <a:pt x="51966" y="113140"/>
                    <a:pt x="51966" y="110573"/>
                    <a:pt x="51022" y="106716"/>
                  </a:cubicBezTo>
                  <a:cubicBezTo>
                    <a:pt x="50077" y="105427"/>
                    <a:pt x="49133" y="104144"/>
                    <a:pt x="51022" y="104144"/>
                  </a:cubicBezTo>
                  <a:cubicBezTo>
                    <a:pt x="51966" y="104144"/>
                    <a:pt x="51966" y="105427"/>
                    <a:pt x="51966" y="105427"/>
                  </a:cubicBezTo>
                  <a:cubicBezTo>
                    <a:pt x="52911" y="105427"/>
                    <a:pt x="53855" y="102854"/>
                    <a:pt x="53855" y="102854"/>
                  </a:cubicBezTo>
                  <a:cubicBezTo>
                    <a:pt x="54805" y="102854"/>
                    <a:pt x="55750" y="101571"/>
                    <a:pt x="56694" y="101571"/>
                  </a:cubicBezTo>
                  <a:cubicBezTo>
                    <a:pt x="56694" y="101571"/>
                    <a:pt x="56694" y="100287"/>
                    <a:pt x="57638" y="100287"/>
                  </a:cubicBezTo>
                  <a:cubicBezTo>
                    <a:pt x="58583" y="97714"/>
                    <a:pt x="60472" y="97714"/>
                    <a:pt x="62361" y="97714"/>
                  </a:cubicBezTo>
                  <a:cubicBezTo>
                    <a:pt x="64250" y="97714"/>
                    <a:pt x="65194" y="98998"/>
                    <a:pt x="66144" y="100287"/>
                  </a:cubicBezTo>
                  <a:cubicBezTo>
                    <a:pt x="68033" y="102854"/>
                    <a:pt x="68977" y="104144"/>
                    <a:pt x="70866" y="105427"/>
                  </a:cubicBezTo>
                  <a:cubicBezTo>
                    <a:pt x="72755" y="106716"/>
                    <a:pt x="73700" y="106716"/>
                    <a:pt x="75588" y="105427"/>
                  </a:cubicBezTo>
                  <a:cubicBezTo>
                    <a:pt x="76533" y="105427"/>
                    <a:pt x="77477" y="104144"/>
                    <a:pt x="78427" y="102854"/>
                  </a:cubicBezTo>
                  <a:cubicBezTo>
                    <a:pt x="79372" y="102854"/>
                    <a:pt x="79372" y="102854"/>
                    <a:pt x="81261" y="105427"/>
                  </a:cubicBezTo>
                  <a:cubicBezTo>
                    <a:pt x="82205" y="106716"/>
                    <a:pt x="82205" y="109284"/>
                    <a:pt x="83150" y="110573"/>
                  </a:cubicBezTo>
                  <a:cubicBezTo>
                    <a:pt x="83150" y="113140"/>
                    <a:pt x="84094" y="111857"/>
                    <a:pt x="85038" y="111857"/>
                  </a:cubicBezTo>
                  <a:cubicBezTo>
                    <a:pt x="85038" y="111857"/>
                    <a:pt x="86927" y="110573"/>
                    <a:pt x="86927" y="110573"/>
                  </a:cubicBezTo>
                  <a:cubicBezTo>
                    <a:pt x="87872" y="110573"/>
                    <a:pt x="88816" y="108000"/>
                    <a:pt x="88816" y="109284"/>
                  </a:cubicBezTo>
                  <a:cubicBezTo>
                    <a:pt x="89761" y="109284"/>
                    <a:pt x="88816" y="111857"/>
                    <a:pt x="88816" y="111857"/>
                  </a:cubicBezTo>
                  <a:cubicBezTo>
                    <a:pt x="88816" y="113140"/>
                    <a:pt x="86927" y="114430"/>
                    <a:pt x="87872" y="115713"/>
                  </a:cubicBezTo>
                  <a:cubicBezTo>
                    <a:pt x="88816" y="117002"/>
                    <a:pt x="88816" y="114430"/>
                    <a:pt x="89761" y="114430"/>
                  </a:cubicBezTo>
                  <a:cubicBezTo>
                    <a:pt x="89761" y="114430"/>
                    <a:pt x="90711" y="114430"/>
                    <a:pt x="91655" y="113140"/>
                  </a:cubicBezTo>
                  <a:cubicBezTo>
                    <a:pt x="92600" y="113140"/>
                    <a:pt x="94488" y="111857"/>
                    <a:pt x="95433" y="113140"/>
                  </a:cubicBezTo>
                  <a:cubicBezTo>
                    <a:pt x="95433" y="113140"/>
                    <a:pt x="94488" y="114430"/>
                    <a:pt x="94488" y="114430"/>
                  </a:cubicBezTo>
                  <a:cubicBezTo>
                    <a:pt x="95433" y="115713"/>
                    <a:pt x="96377" y="117002"/>
                    <a:pt x="96377" y="118286"/>
                  </a:cubicBezTo>
                  <a:cubicBezTo>
                    <a:pt x="97322" y="118286"/>
                    <a:pt x="99211" y="119570"/>
                    <a:pt x="100155" y="118286"/>
                  </a:cubicBezTo>
                  <a:cubicBezTo>
                    <a:pt x="101100" y="117002"/>
                    <a:pt x="100155" y="115713"/>
                    <a:pt x="101100" y="115713"/>
                  </a:cubicBezTo>
                  <a:cubicBezTo>
                    <a:pt x="102050" y="114430"/>
                    <a:pt x="102050" y="115713"/>
                    <a:pt x="102994" y="115713"/>
                  </a:cubicBezTo>
                  <a:cubicBezTo>
                    <a:pt x="103938" y="114430"/>
                    <a:pt x="105827" y="113140"/>
                    <a:pt x="106772" y="110573"/>
                  </a:cubicBezTo>
                  <a:cubicBezTo>
                    <a:pt x="106772" y="108000"/>
                    <a:pt x="104883" y="106716"/>
                    <a:pt x="103938" y="104144"/>
                  </a:cubicBezTo>
                  <a:cubicBezTo>
                    <a:pt x="103938" y="102854"/>
                    <a:pt x="104883" y="100287"/>
                    <a:pt x="104883" y="98998"/>
                  </a:cubicBezTo>
                  <a:cubicBezTo>
                    <a:pt x="103938" y="98998"/>
                    <a:pt x="102050" y="97714"/>
                    <a:pt x="101100" y="97714"/>
                  </a:cubicBezTo>
                  <a:cubicBezTo>
                    <a:pt x="101100" y="97714"/>
                    <a:pt x="100155" y="97714"/>
                    <a:pt x="100155" y="97714"/>
                  </a:cubicBezTo>
                  <a:cubicBezTo>
                    <a:pt x="100155" y="97714"/>
                    <a:pt x="100155" y="96430"/>
                    <a:pt x="100155" y="96430"/>
                  </a:cubicBezTo>
                  <a:cubicBezTo>
                    <a:pt x="99211" y="96430"/>
                    <a:pt x="97322" y="95141"/>
                    <a:pt x="97322" y="92574"/>
                  </a:cubicBezTo>
                  <a:cubicBezTo>
                    <a:pt x="97322" y="92574"/>
                    <a:pt x="96377" y="88712"/>
                    <a:pt x="97322" y="87428"/>
                  </a:cubicBezTo>
                  <a:cubicBezTo>
                    <a:pt x="97322" y="86144"/>
                    <a:pt x="98266" y="87428"/>
                    <a:pt x="99211" y="87428"/>
                  </a:cubicBezTo>
                  <a:cubicBezTo>
                    <a:pt x="99211" y="87428"/>
                    <a:pt x="99211" y="84855"/>
                    <a:pt x="98266" y="83571"/>
                  </a:cubicBezTo>
                  <a:cubicBezTo>
                    <a:pt x="98266" y="82288"/>
                    <a:pt x="95433" y="78426"/>
                    <a:pt x="98266" y="78426"/>
                  </a:cubicBezTo>
                  <a:cubicBezTo>
                    <a:pt x="98266" y="77142"/>
                    <a:pt x="100155" y="78426"/>
                    <a:pt x="100155" y="78426"/>
                  </a:cubicBezTo>
                  <a:cubicBezTo>
                    <a:pt x="101100" y="77142"/>
                    <a:pt x="102050" y="77142"/>
                    <a:pt x="102994" y="77142"/>
                  </a:cubicBezTo>
                  <a:cubicBezTo>
                    <a:pt x="104883" y="77142"/>
                    <a:pt x="104883" y="78426"/>
                    <a:pt x="105827" y="75858"/>
                  </a:cubicBezTo>
                  <a:cubicBezTo>
                    <a:pt x="106772" y="74569"/>
                    <a:pt x="105827" y="74569"/>
                    <a:pt x="105827" y="73285"/>
                  </a:cubicBezTo>
                  <a:cubicBezTo>
                    <a:pt x="106772" y="73285"/>
                    <a:pt x="106772" y="73285"/>
                    <a:pt x="106772" y="73285"/>
                  </a:cubicBezTo>
                  <a:cubicBezTo>
                    <a:pt x="107716" y="72002"/>
                    <a:pt x="105827" y="69429"/>
                    <a:pt x="106772" y="68145"/>
                  </a:cubicBezTo>
                  <a:cubicBezTo>
                    <a:pt x="106772" y="65572"/>
                    <a:pt x="109605" y="69429"/>
                    <a:pt x="109605" y="66856"/>
                  </a:cubicBezTo>
                  <a:cubicBezTo>
                    <a:pt x="110550" y="65572"/>
                    <a:pt x="109605" y="65572"/>
                    <a:pt x="109605" y="65572"/>
                  </a:cubicBezTo>
                  <a:cubicBezTo>
                    <a:pt x="109605" y="64283"/>
                    <a:pt x="110550" y="64283"/>
                    <a:pt x="110550" y="64283"/>
                  </a:cubicBezTo>
                  <a:cubicBezTo>
                    <a:pt x="111494" y="64283"/>
                    <a:pt x="111494" y="62999"/>
                    <a:pt x="111494" y="61716"/>
                  </a:cubicBezTo>
                  <a:cubicBezTo>
                    <a:pt x="112438" y="61716"/>
                    <a:pt x="112438" y="61716"/>
                    <a:pt x="113383" y="61716"/>
                  </a:cubicBezTo>
                  <a:cubicBezTo>
                    <a:pt x="115277" y="61716"/>
                    <a:pt x="114333" y="61716"/>
                    <a:pt x="115277" y="59143"/>
                  </a:cubicBezTo>
                  <a:cubicBezTo>
                    <a:pt x="115277" y="57859"/>
                    <a:pt x="116222" y="57859"/>
                    <a:pt x="116222" y="56570"/>
                  </a:cubicBezTo>
                  <a:cubicBezTo>
                    <a:pt x="117166" y="53997"/>
                    <a:pt x="116222" y="52713"/>
                    <a:pt x="117166" y="51430"/>
                  </a:cubicBezTo>
                  <a:cubicBezTo>
                    <a:pt x="117166" y="50140"/>
                    <a:pt x="118111" y="48857"/>
                    <a:pt x="118111" y="47573"/>
                  </a:cubicBezTo>
                  <a:cubicBezTo>
                    <a:pt x="118111" y="46284"/>
                    <a:pt x="118111" y="45000"/>
                    <a:pt x="118111" y="43717"/>
                  </a:cubicBezTo>
                  <a:cubicBezTo>
                    <a:pt x="119055" y="42427"/>
                    <a:pt x="120000" y="42427"/>
                    <a:pt x="120000" y="411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33" name="Shape 2733"/>
            <p:cNvSpPr/>
            <p:nvPr/>
          </p:nvSpPr>
          <p:spPr>
            <a:xfrm>
              <a:off x="2076363" y="1308457"/>
              <a:ext cx="949100" cy="928583"/>
            </a:xfrm>
            <a:custGeom>
              <a:avLst/>
              <a:gdLst/>
              <a:ahLst/>
              <a:cxnLst/>
              <a:rect l="0" t="0" r="0" b="0"/>
              <a:pathLst>
                <a:path w="120000" h="120000" extrusionOk="0">
                  <a:moveTo>
                    <a:pt x="120000" y="86666"/>
                  </a:moveTo>
                  <a:cubicBezTo>
                    <a:pt x="120000" y="84444"/>
                    <a:pt x="117802" y="82222"/>
                    <a:pt x="117802" y="82222"/>
                  </a:cubicBezTo>
                  <a:cubicBezTo>
                    <a:pt x="115611" y="82222"/>
                    <a:pt x="115611" y="82222"/>
                    <a:pt x="113413" y="82222"/>
                  </a:cubicBezTo>
                  <a:cubicBezTo>
                    <a:pt x="111216" y="80000"/>
                    <a:pt x="113413" y="77777"/>
                    <a:pt x="111216" y="75555"/>
                  </a:cubicBezTo>
                  <a:cubicBezTo>
                    <a:pt x="111216" y="71111"/>
                    <a:pt x="109018" y="75555"/>
                    <a:pt x="111216" y="71111"/>
                  </a:cubicBezTo>
                  <a:cubicBezTo>
                    <a:pt x="113413" y="68888"/>
                    <a:pt x="115611" y="71111"/>
                    <a:pt x="113413" y="66666"/>
                  </a:cubicBezTo>
                  <a:cubicBezTo>
                    <a:pt x="113413" y="64444"/>
                    <a:pt x="111216" y="64444"/>
                    <a:pt x="111216" y="62222"/>
                  </a:cubicBezTo>
                  <a:cubicBezTo>
                    <a:pt x="109018" y="60000"/>
                    <a:pt x="113413" y="55555"/>
                    <a:pt x="111216" y="53333"/>
                  </a:cubicBezTo>
                  <a:cubicBezTo>
                    <a:pt x="111216" y="51111"/>
                    <a:pt x="106827" y="46666"/>
                    <a:pt x="104629" y="44444"/>
                  </a:cubicBezTo>
                  <a:cubicBezTo>
                    <a:pt x="102432" y="42222"/>
                    <a:pt x="102432" y="42222"/>
                    <a:pt x="102432" y="40000"/>
                  </a:cubicBezTo>
                  <a:cubicBezTo>
                    <a:pt x="102432" y="37777"/>
                    <a:pt x="102432" y="35555"/>
                    <a:pt x="102432" y="33333"/>
                  </a:cubicBezTo>
                  <a:cubicBezTo>
                    <a:pt x="100240" y="33333"/>
                    <a:pt x="100240" y="31111"/>
                    <a:pt x="100240" y="28888"/>
                  </a:cubicBezTo>
                  <a:cubicBezTo>
                    <a:pt x="95846" y="33333"/>
                    <a:pt x="93648" y="28888"/>
                    <a:pt x="95846" y="26666"/>
                  </a:cubicBezTo>
                  <a:cubicBezTo>
                    <a:pt x="98043" y="24444"/>
                    <a:pt x="102432" y="20000"/>
                    <a:pt x="98043" y="17777"/>
                  </a:cubicBezTo>
                  <a:cubicBezTo>
                    <a:pt x="98043" y="17777"/>
                    <a:pt x="93648" y="22222"/>
                    <a:pt x="91457" y="22222"/>
                  </a:cubicBezTo>
                  <a:cubicBezTo>
                    <a:pt x="89259" y="22222"/>
                    <a:pt x="87062" y="26666"/>
                    <a:pt x="84870" y="24444"/>
                  </a:cubicBezTo>
                  <a:cubicBezTo>
                    <a:pt x="82673" y="24444"/>
                    <a:pt x="82673" y="17777"/>
                    <a:pt x="80476" y="15555"/>
                  </a:cubicBezTo>
                  <a:cubicBezTo>
                    <a:pt x="78278" y="11111"/>
                    <a:pt x="78278" y="8888"/>
                    <a:pt x="73889" y="11111"/>
                  </a:cubicBezTo>
                  <a:cubicBezTo>
                    <a:pt x="69500" y="11111"/>
                    <a:pt x="67303" y="13333"/>
                    <a:pt x="62908" y="13333"/>
                  </a:cubicBezTo>
                  <a:cubicBezTo>
                    <a:pt x="58519" y="15555"/>
                    <a:pt x="51933" y="11111"/>
                    <a:pt x="47538" y="8888"/>
                  </a:cubicBezTo>
                  <a:cubicBezTo>
                    <a:pt x="47538" y="6666"/>
                    <a:pt x="45347" y="4444"/>
                    <a:pt x="43149" y="4444"/>
                  </a:cubicBezTo>
                  <a:cubicBezTo>
                    <a:pt x="40952" y="0"/>
                    <a:pt x="40952" y="2222"/>
                    <a:pt x="36563" y="0"/>
                  </a:cubicBezTo>
                  <a:cubicBezTo>
                    <a:pt x="34366" y="0"/>
                    <a:pt x="34366" y="0"/>
                    <a:pt x="29977" y="0"/>
                  </a:cubicBezTo>
                  <a:cubicBezTo>
                    <a:pt x="27779" y="0"/>
                    <a:pt x="25582" y="2222"/>
                    <a:pt x="25582" y="4444"/>
                  </a:cubicBezTo>
                  <a:cubicBezTo>
                    <a:pt x="23390" y="4444"/>
                    <a:pt x="23390" y="6666"/>
                    <a:pt x="21193" y="6666"/>
                  </a:cubicBezTo>
                  <a:cubicBezTo>
                    <a:pt x="18996" y="8888"/>
                    <a:pt x="16798" y="11111"/>
                    <a:pt x="14607" y="13333"/>
                  </a:cubicBezTo>
                  <a:cubicBezTo>
                    <a:pt x="12409" y="13333"/>
                    <a:pt x="8020" y="8888"/>
                    <a:pt x="8020" y="13333"/>
                  </a:cubicBezTo>
                  <a:cubicBezTo>
                    <a:pt x="8020" y="15555"/>
                    <a:pt x="10212" y="15555"/>
                    <a:pt x="10212" y="17777"/>
                  </a:cubicBezTo>
                  <a:cubicBezTo>
                    <a:pt x="12409" y="20000"/>
                    <a:pt x="12409" y="20000"/>
                    <a:pt x="12409" y="22222"/>
                  </a:cubicBezTo>
                  <a:cubicBezTo>
                    <a:pt x="12409" y="24444"/>
                    <a:pt x="10212" y="24444"/>
                    <a:pt x="10212" y="26666"/>
                  </a:cubicBezTo>
                  <a:cubicBezTo>
                    <a:pt x="10212" y="26666"/>
                    <a:pt x="10212" y="28888"/>
                    <a:pt x="10212" y="28888"/>
                  </a:cubicBezTo>
                  <a:cubicBezTo>
                    <a:pt x="10212" y="28888"/>
                    <a:pt x="12409" y="31111"/>
                    <a:pt x="10212" y="33333"/>
                  </a:cubicBezTo>
                  <a:cubicBezTo>
                    <a:pt x="10212" y="35555"/>
                    <a:pt x="10212" y="35555"/>
                    <a:pt x="8020" y="37777"/>
                  </a:cubicBezTo>
                  <a:cubicBezTo>
                    <a:pt x="5823" y="37777"/>
                    <a:pt x="1428" y="40000"/>
                    <a:pt x="1428" y="40000"/>
                  </a:cubicBezTo>
                  <a:cubicBezTo>
                    <a:pt x="-762" y="42222"/>
                    <a:pt x="3626" y="42222"/>
                    <a:pt x="1428" y="44444"/>
                  </a:cubicBezTo>
                  <a:cubicBezTo>
                    <a:pt x="1428" y="48888"/>
                    <a:pt x="-2960" y="46666"/>
                    <a:pt x="3626" y="48888"/>
                  </a:cubicBezTo>
                  <a:cubicBezTo>
                    <a:pt x="5823" y="51111"/>
                    <a:pt x="8020" y="51111"/>
                    <a:pt x="10212" y="53333"/>
                  </a:cubicBezTo>
                  <a:cubicBezTo>
                    <a:pt x="12409" y="53333"/>
                    <a:pt x="12409" y="57777"/>
                    <a:pt x="12409" y="57777"/>
                  </a:cubicBezTo>
                  <a:cubicBezTo>
                    <a:pt x="12409" y="57777"/>
                    <a:pt x="12409" y="57777"/>
                    <a:pt x="12409" y="60000"/>
                  </a:cubicBezTo>
                  <a:cubicBezTo>
                    <a:pt x="12409" y="62222"/>
                    <a:pt x="14607" y="64444"/>
                    <a:pt x="14607" y="64444"/>
                  </a:cubicBezTo>
                  <a:cubicBezTo>
                    <a:pt x="16798" y="68888"/>
                    <a:pt x="18996" y="80000"/>
                    <a:pt x="23390" y="80000"/>
                  </a:cubicBezTo>
                  <a:cubicBezTo>
                    <a:pt x="27779" y="80000"/>
                    <a:pt x="25582" y="77777"/>
                    <a:pt x="27779" y="75555"/>
                  </a:cubicBezTo>
                  <a:cubicBezTo>
                    <a:pt x="27779" y="77777"/>
                    <a:pt x="29977" y="80000"/>
                    <a:pt x="29977" y="80000"/>
                  </a:cubicBezTo>
                  <a:cubicBezTo>
                    <a:pt x="29977" y="80000"/>
                    <a:pt x="32168" y="80000"/>
                    <a:pt x="32168" y="80000"/>
                  </a:cubicBezTo>
                  <a:cubicBezTo>
                    <a:pt x="32168" y="82222"/>
                    <a:pt x="32168" y="82222"/>
                    <a:pt x="34366" y="82222"/>
                  </a:cubicBezTo>
                  <a:cubicBezTo>
                    <a:pt x="34366" y="82222"/>
                    <a:pt x="36563" y="82222"/>
                    <a:pt x="34366" y="84444"/>
                  </a:cubicBezTo>
                  <a:cubicBezTo>
                    <a:pt x="36563" y="84444"/>
                    <a:pt x="36563" y="86666"/>
                    <a:pt x="36563" y="88888"/>
                  </a:cubicBezTo>
                  <a:cubicBezTo>
                    <a:pt x="36563" y="93333"/>
                    <a:pt x="36563" y="93333"/>
                    <a:pt x="38760" y="95555"/>
                  </a:cubicBezTo>
                  <a:cubicBezTo>
                    <a:pt x="40952" y="95555"/>
                    <a:pt x="40952" y="97777"/>
                    <a:pt x="40952" y="97777"/>
                  </a:cubicBezTo>
                  <a:cubicBezTo>
                    <a:pt x="43149" y="97777"/>
                    <a:pt x="43149" y="95555"/>
                    <a:pt x="43149" y="95555"/>
                  </a:cubicBezTo>
                  <a:cubicBezTo>
                    <a:pt x="43149" y="97777"/>
                    <a:pt x="43149" y="97777"/>
                    <a:pt x="45347" y="97777"/>
                  </a:cubicBezTo>
                  <a:cubicBezTo>
                    <a:pt x="47538" y="97777"/>
                    <a:pt x="47538" y="100000"/>
                    <a:pt x="49736" y="102222"/>
                  </a:cubicBezTo>
                  <a:cubicBezTo>
                    <a:pt x="49736" y="102222"/>
                    <a:pt x="54130" y="104444"/>
                    <a:pt x="54130" y="106666"/>
                  </a:cubicBezTo>
                  <a:cubicBezTo>
                    <a:pt x="56322" y="108888"/>
                    <a:pt x="54130" y="108888"/>
                    <a:pt x="54130" y="111111"/>
                  </a:cubicBezTo>
                  <a:cubicBezTo>
                    <a:pt x="56322" y="115555"/>
                    <a:pt x="62908" y="120000"/>
                    <a:pt x="67303" y="115555"/>
                  </a:cubicBezTo>
                  <a:cubicBezTo>
                    <a:pt x="65106" y="117777"/>
                    <a:pt x="65106" y="117777"/>
                    <a:pt x="65106" y="117777"/>
                  </a:cubicBezTo>
                  <a:cubicBezTo>
                    <a:pt x="67303" y="117777"/>
                    <a:pt x="69500" y="117777"/>
                    <a:pt x="71692" y="120000"/>
                  </a:cubicBezTo>
                  <a:cubicBezTo>
                    <a:pt x="69500" y="117777"/>
                    <a:pt x="73889" y="117777"/>
                    <a:pt x="73889" y="115555"/>
                  </a:cubicBezTo>
                  <a:cubicBezTo>
                    <a:pt x="76087" y="115555"/>
                    <a:pt x="78278" y="113333"/>
                    <a:pt x="78278" y="113333"/>
                  </a:cubicBezTo>
                  <a:cubicBezTo>
                    <a:pt x="80476" y="111111"/>
                    <a:pt x="78278" y="113333"/>
                    <a:pt x="78278" y="111111"/>
                  </a:cubicBezTo>
                  <a:cubicBezTo>
                    <a:pt x="78278" y="111111"/>
                    <a:pt x="73889" y="97777"/>
                    <a:pt x="78278" y="100000"/>
                  </a:cubicBezTo>
                  <a:cubicBezTo>
                    <a:pt x="78278" y="97777"/>
                    <a:pt x="78278" y="95555"/>
                    <a:pt x="78278" y="95555"/>
                  </a:cubicBezTo>
                  <a:cubicBezTo>
                    <a:pt x="78278" y="95555"/>
                    <a:pt x="78278" y="93333"/>
                    <a:pt x="78278" y="95555"/>
                  </a:cubicBezTo>
                  <a:cubicBezTo>
                    <a:pt x="78278" y="93333"/>
                    <a:pt x="80476" y="88888"/>
                    <a:pt x="82673" y="88888"/>
                  </a:cubicBezTo>
                  <a:cubicBezTo>
                    <a:pt x="84870" y="86666"/>
                    <a:pt x="87062" y="86666"/>
                    <a:pt x="89259" y="84444"/>
                  </a:cubicBezTo>
                  <a:cubicBezTo>
                    <a:pt x="93648" y="82222"/>
                    <a:pt x="95846" y="80000"/>
                    <a:pt x="98043" y="82222"/>
                  </a:cubicBezTo>
                  <a:cubicBezTo>
                    <a:pt x="100240" y="82222"/>
                    <a:pt x="102432" y="84444"/>
                    <a:pt x="104629" y="84444"/>
                  </a:cubicBezTo>
                  <a:cubicBezTo>
                    <a:pt x="104629" y="84444"/>
                    <a:pt x="109018" y="84444"/>
                    <a:pt x="109018" y="84444"/>
                  </a:cubicBezTo>
                  <a:cubicBezTo>
                    <a:pt x="111216" y="84444"/>
                    <a:pt x="113413" y="84444"/>
                    <a:pt x="113413" y="84444"/>
                  </a:cubicBezTo>
                  <a:cubicBezTo>
                    <a:pt x="115611" y="84444"/>
                    <a:pt x="113413" y="86666"/>
                    <a:pt x="115611" y="86666"/>
                  </a:cubicBezTo>
                  <a:cubicBezTo>
                    <a:pt x="117802" y="88888"/>
                    <a:pt x="120000" y="88888"/>
                    <a:pt x="120000" y="866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34" name="Shape 2734"/>
            <p:cNvSpPr/>
            <p:nvPr/>
          </p:nvSpPr>
          <p:spPr>
            <a:xfrm>
              <a:off x="1763439" y="2047102"/>
              <a:ext cx="880296" cy="1052195"/>
            </a:xfrm>
            <a:custGeom>
              <a:avLst/>
              <a:gdLst/>
              <a:ahLst/>
              <a:cxnLst/>
              <a:rect l="0" t="0" r="0" b="0"/>
              <a:pathLst>
                <a:path w="120000" h="120000" extrusionOk="0">
                  <a:moveTo>
                    <a:pt x="120000" y="21638"/>
                  </a:moveTo>
                  <a:cubicBezTo>
                    <a:pt x="117632" y="19672"/>
                    <a:pt x="115271" y="19672"/>
                    <a:pt x="112904" y="19672"/>
                  </a:cubicBezTo>
                  <a:cubicBezTo>
                    <a:pt x="112904" y="19672"/>
                    <a:pt x="112904" y="19672"/>
                    <a:pt x="115271" y="17705"/>
                  </a:cubicBezTo>
                  <a:cubicBezTo>
                    <a:pt x="110542" y="19672"/>
                    <a:pt x="103446" y="17705"/>
                    <a:pt x="103446" y="15738"/>
                  </a:cubicBezTo>
                  <a:cubicBezTo>
                    <a:pt x="101084" y="13772"/>
                    <a:pt x="103446" y="11805"/>
                    <a:pt x="103446" y="11805"/>
                  </a:cubicBezTo>
                  <a:cubicBezTo>
                    <a:pt x="101084" y="7866"/>
                    <a:pt x="101084" y="7866"/>
                    <a:pt x="98717" y="7866"/>
                  </a:cubicBezTo>
                  <a:cubicBezTo>
                    <a:pt x="96356" y="5900"/>
                    <a:pt x="96356" y="3933"/>
                    <a:pt x="93989" y="3933"/>
                  </a:cubicBezTo>
                  <a:cubicBezTo>
                    <a:pt x="93989" y="1966"/>
                    <a:pt x="89260" y="0"/>
                    <a:pt x="89260" y="0"/>
                  </a:cubicBezTo>
                  <a:cubicBezTo>
                    <a:pt x="86898" y="1966"/>
                    <a:pt x="89260" y="1966"/>
                    <a:pt x="89260" y="3933"/>
                  </a:cubicBezTo>
                  <a:cubicBezTo>
                    <a:pt x="89260" y="3933"/>
                    <a:pt x="91627" y="3933"/>
                    <a:pt x="91627" y="3933"/>
                  </a:cubicBezTo>
                  <a:cubicBezTo>
                    <a:pt x="91627" y="5900"/>
                    <a:pt x="89260" y="5900"/>
                    <a:pt x="89260" y="7866"/>
                  </a:cubicBezTo>
                  <a:cubicBezTo>
                    <a:pt x="89260" y="7866"/>
                    <a:pt x="96356" y="21638"/>
                    <a:pt x="91627" y="21638"/>
                  </a:cubicBezTo>
                  <a:cubicBezTo>
                    <a:pt x="91627" y="21638"/>
                    <a:pt x="89260" y="19672"/>
                    <a:pt x="86898" y="19672"/>
                  </a:cubicBezTo>
                  <a:cubicBezTo>
                    <a:pt x="84531" y="19672"/>
                    <a:pt x="86898" y="21638"/>
                    <a:pt x="86898" y="21638"/>
                  </a:cubicBezTo>
                  <a:cubicBezTo>
                    <a:pt x="84531" y="23605"/>
                    <a:pt x="82169" y="23605"/>
                    <a:pt x="79802" y="25572"/>
                  </a:cubicBezTo>
                  <a:cubicBezTo>
                    <a:pt x="77435" y="27538"/>
                    <a:pt x="82169" y="27538"/>
                    <a:pt x="82169" y="25572"/>
                  </a:cubicBezTo>
                  <a:cubicBezTo>
                    <a:pt x="82169" y="27538"/>
                    <a:pt x="82169" y="27538"/>
                    <a:pt x="82169" y="27538"/>
                  </a:cubicBezTo>
                  <a:cubicBezTo>
                    <a:pt x="84531" y="29505"/>
                    <a:pt x="79802" y="33444"/>
                    <a:pt x="77435" y="31477"/>
                  </a:cubicBezTo>
                  <a:cubicBezTo>
                    <a:pt x="75073" y="31477"/>
                    <a:pt x="75073" y="29505"/>
                    <a:pt x="75073" y="29505"/>
                  </a:cubicBezTo>
                  <a:cubicBezTo>
                    <a:pt x="72706" y="29505"/>
                    <a:pt x="75073" y="29505"/>
                    <a:pt x="72706" y="29505"/>
                  </a:cubicBezTo>
                  <a:cubicBezTo>
                    <a:pt x="72706" y="29505"/>
                    <a:pt x="75073" y="31477"/>
                    <a:pt x="70345" y="29505"/>
                  </a:cubicBezTo>
                  <a:cubicBezTo>
                    <a:pt x="70345" y="31477"/>
                    <a:pt x="63249" y="29505"/>
                    <a:pt x="67978" y="31477"/>
                  </a:cubicBezTo>
                  <a:cubicBezTo>
                    <a:pt x="67978" y="33444"/>
                    <a:pt x="65616" y="35411"/>
                    <a:pt x="65616" y="37377"/>
                  </a:cubicBezTo>
                  <a:cubicBezTo>
                    <a:pt x="65616" y="39344"/>
                    <a:pt x="67978" y="39344"/>
                    <a:pt x="67978" y="39344"/>
                  </a:cubicBezTo>
                  <a:cubicBezTo>
                    <a:pt x="67978" y="41311"/>
                    <a:pt x="65616" y="41311"/>
                    <a:pt x="63249" y="41311"/>
                  </a:cubicBezTo>
                  <a:cubicBezTo>
                    <a:pt x="60887" y="43277"/>
                    <a:pt x="58520" y="45244"/>
                    <a:pt x="53791" y="43277"/>
                  </a:cubicBezTo>
                  <a:cubicBezTo>
                    <a:pt x="53791" y="43277"/>
                    <a:pt x="53791" y="41311"/>
                    <a:pt x="51430" y="41311"/>
                  </a:cubicBezTo>
                  <a:cubicBezTo>
                    <a:pt x="49062" y="41311"/>
                    <a:pt x="49062" y="43277"/>
                    <a:pt x="49062" y="43277"/>
                  </a:cubicBezTo>
                  <a:cubicBezTo>
                    <a:pt x="44334" y="45244"/>
                    <a:pt x="41972" y="43277"/>
                    <a:pt x="39605" y="43277"/>
                  </a:cubicBezTo>
                  <a:cubicBezTo>
                    <a:pt x="37238" y="43277"/>
                    <a:pt x="34876" y="45244"/>
                    <a:pt x="32509" y="47211"/>
                  </a:cubicBezTo>
                  <a:cubicBezTo>
                    <a:pt x="32509" y="49177"/>
                    <a:pt x="32509" y="51150"/>
                    <a:pt x="30147" y="51150"/>
                  </a:cubicBezTo>
                  <a:cubicBezTo>
                    <a:pt x="27780" y="49177"/>
                    <a:pt x="27780" y="47211"/>
                    <a:pt x="27780" y="47211"/>
                  </a:cubicBezTo>
                  <a:cubicBezTo>
                    <a:pt x="27780" y="47211"/>
                    <a:pt x="30147" y="43277"/>
                    <a:pt x="30147" y="45244"/>
                  </a:cubicBezTo>
                  <a:cubicBezTo>
                    <a:pt x="30147" y="43277"/>
                    <a:pt x="27780" y="39344"/>
                    <a:pt x="25419" y="43277"/>
                  </a:cubicBezTo>
                  <a:cubicBezTo>
                    <a:pt x="23052" y="41311"/>
                    <a:pt x="25419" y="39344"/>
                    <a:pt x="23052" y="37377"/>
                  </a:cubicBezTo>
                  <a:cubicBezTo>
                    <a:pt x="23052" y="41311"/>
                    <a:pt x="18323" y="37377"/>
                    <a:pt x="15961" y="37377"/>
                  </a:cubicBezTo>
                  <a:cubicBezTo>
                    <a:pt x="13594" y="35411"/>
                    <a:pt x="11232" y="35411"/>
                    <a:pt x="8865" y="35411"/>
                  </a:cubicBezTo>
                  <a:cubicBezTo>
                    <a:pt x="8865" y="37377"/>
                    <a:pt x="8865" y="37377"/>
                    <a:pt x="6504" y="37377"/>
                  </a:cubicBezTo>
                  <a:cubicBezTo>
                    <a:pt x="6504" y="39344"/>
                    <a:pt x="4136" y="37377"/>
                    <a:pt x="1775" y="37377"/>
                  </a:cubicBezTo>
                  <a:cubicBezTo>
                    <a:pt x="1775" y="37377"/>
                    <a:pt x="4136" y="39344"/>
                    <a:pt x="4136" y="39344"/>
                  </a:cubicBezTo>
                  <a:cubicBezTo>
                    <a:pt x="4136" y="39344"/>
                    <a:pt x="1775" y="41311"/>
                    <a:pt x="1775" y="41311"/>
                  </a:cubicBezTo>
                  <a:cubicBezTo>
                    <a:pt x="-591" y="43277"/>
                    <a:pt x="-591" y="43277"/>
                    <a:pt x="1775" y="45244"/>
                  </a:cubicBezTo>
                  <a:cubicBezTo>
                    <a:pt x="4136" y="45244"/>
                    <a:pt x="4136" y="41311"/>
                    <a:pt x="6504" y="45244"/>
                  </a:cubicBezTo>
                  <a:cubicBezTo>
                    <a:pt x="6504" y="45244"/>
                    <a:pt x="4136" y="47211"/>
                    <a:pt x="4136" y="49177"/>
                  </a:cubicBezTo>
                  <a:cubicBezTo>
                    <a:pt x="4136" y="49177"/>
                    <a:pt x="6504" y="51150"/>
                    <a:pt x="6504" y="51150"/>
                  </a:cubicBezTo>
                  <a:cubicBezTo>
                    <a:pt x="4136" y="55083"/>
                    <a:pt x="4136" y="53116"/>
                    <a:pt x="4136" y="55083"/>
                  </a:cubicBezTo>
                  <a:cubicBezTo>
                    <a:pt x="1775" y="57050"/>
                    <a:pt x="6504" y="59016"/>
                    <a:pt x="6504" y="59016"/>
                  </a:cubicBezTo>
                  <a:cubicBezTo>
                    <a:pt x="4136" y="59016"/>
                    <a:pt x="11232" y="59016"/>
                    <a:pt x="11232" y="59016"/>
                  </a:cubicBezTo>
                  <a:cubicBezTo>
                    <a:pt x="13594" y="59016"/>
                    <a:pt x="13594" y="57050"/>
                    <a:pt x="15961" y="57050"/>
                  </a:cubicBezTo>
                  <a:cubicBezTo>
                    <a:pt x="18323" y="59016"/>
                    <a:pt x="18323" y="60983"/>
                    <a:pt x="20690" y="60983"/>
                  </a:cubicBezTo>
                  <a:cubicBezTo>
                    <a:pt x="20690" y="62950"/>
                    <a:pt x="23052" y="62950"/>
                    <a:pt x="25419" y="62950"/>
                  </a:cubicBezTo>
                  <a:cubicBezTo>
                    <a:pt x="25419" y="62950"/>
                    <a:pt x="27780" y="60983"/>
                    <a:pt x="27780" y="60983"/>
                  </a:cubicBezTo>
                  <a:cubicBezTo>
                    <a:pt x="27780" y="60983"/>
                    <a:pt x="30147" y="62950"/>
                    <a:pt x="30147" y="62950"/>
                  </a:cubicBezTo>
                  <a:cubicBezTo>
                    <a:pt x="30147" y="62950"/>
                    <a:pt x="30147" y="60983"/>
                    <a:pt x="32509" y="60983"/>
                  </a:cubicBezTo>
                  <a:cubicBezTo>
                    <a:pt x="34876" y="60983"/>
                    <a:pt x="32509" y="62950"/>
                    <a:pt x="32509" y="62950"/>
                  </a:cubicBezTo>
                  <a:cubicBezTo>
                    <a:pt x="34876" y="62950"/>
                    <a:pt x="34876" y="60983"/>
                    <a:pt x="37238" y="64916"/>
                  </a:cubicBezTo>
                  <a:cubicBezTo>
                    <a:pt x="37238" y="64916"/>
                    <a:pt x="34876" y="64916"/>
                    <a:pt x="34876" y="66883"/>
                  </a:cubicBezTo>
                  <a:cubicBezTo>
                    <a:pt x="37238" y="68850"/>
                    <a:pt x="39605" y="70822"/>
                    <a:pt x="39605" y="72788"/>
                  </a:cubicBezTo>
                  <a:cubicBezTo>
                    <a:pt x="39605" y="72788"/>
                    <a:pt x="39605" y="74755"/>
                    <a:pt x="39605" y="76722"/>
                  </a:cubicBezTo>
                  <a:cubicBezTo>
                    <a:pt x="39605" y="82622"/>
                    <a:pt x="44334" y="88522"/>
                    <a:pt x="49062" y="90494"/>
                  </a:cubicBezTo>
                  <a:cubicBezTo>
                    <a:pt x="53791" y="94427"/>
                    <a:pt x="60887" y="96394"/>
                    <a:pt x="60887" y="102294"/>
                  </a:cubicBezTo>
                  <a:cubicBezTo>
                    <a:pt x="60887" y="100327"/>
                    <a:pt x="56158" y="102294"/>
                    <a:pt x="56158" y="104261"/>
                  </a:cubicBezTo>
                  <a:cubicBezTo>
                    <a:pt x="56158" y="106227"/>
                    <a:pt x="58520" y="102294"/>
                    <a:pt x="58520" y="106227"/>
                  </a:cubicBezTo>
                  <a:cubicBezTo>
                    <a:pt x="58520" y="108194"/>
                    <a:pt x="53791" y="110166"/>
                    <a:pt x="58520" y="112133"/>
                  </a:cubicBezTo>
                  <a:cubicBezTo>
                    <a:pt x="58520" y="114100"/>
                    <a:pt x="60887" y="112133"/>
                    <a:pt x="63249" y="112133"/>
                  </a:cubicBezTo>
                  <a:cubicBezTo>
                    <a:pt x="65616" y="114100"/>
                    <a:pt x="65616" y="116066"/>
                    <a:pt x="67978" y="114100"/>
                  </a:cubicBezTo>
                  <a:cubicBezTo>
                    <a:pt x="67978" y="112133"/>
                    <a:pt x="65616" y="110166"/>
                    <a:pt x="65616" y="108194"/>
                  </a:cubicBezTo>
                  <a:cubicBezTo>
                    <a:pt x="65616" y="106227"/>
                    <a:pt x="65616" y="106227"/>
                    <a:pt x="67978" y="106227"/>
                  </a:cubicBezTo>
                  <a:cubicBezTo>
                    <a:pt x="67978" y="104261"/>
                    <a:pt x="70345" y="106227"/>
                    <a:pt x="70345" y="106227"/>
                  </a:cubicBezTo>
                  <a:cubicBezTo>
                    <a:pt x="72706" y="104261"/>
                    <a:pt x="70345" y="104261"/>
                    <a:pt x="70345" y="104261"/>
                  </a:cubicBezTo>
                  <a:cubicBezTo>
                    <a:pt x="70345" y="104261"/>
                    <a:pt x="70345" y="100327"/>
                    <a:pt x="70345" y="100327"/>
                  </a:cubicBezTo>
                  <a:cubicBezTo>
                    <a:pt x="72706" y="100327"/>
                    <a:pt x="72706" y="102294"/>
                    <a:pt x="72706" y="102294"/>
                  </a:cubicBezTo>
                  <a:cubicBezTo>
                    <a:pt x="75073" y="102294"/>
                    <a:pt x="77435" y="100327"/>
                    <a:pt x="77435" y="104261"/>
                  </a:cubicBezTo>
                  <a:cubicBezTo>
                    <a:pt x="77435" y="104261"/>
                    <a:pt x="75073" y="104261"/>
                    <a:pt x="75073" y="104261"/>
                  </a:cubicBezTo>
                  <a:cubicBezTo>
                    <a:pt x="75073" y="104261"/>
                    <a:pt x="77435" y="104261"/>
                    <a:pt x="77435" y="104261"/>
                  </a:cubicBezTo>
                  <a:cubicBezTo>
                    <a:pt x="75073" y="106227"/>
                    <a:pt x="77435" y="106227"/>
                    <a:pt x="79802" y="106227"/>
                  </a:cubicBezTo>
                  <a:cubicBezTo>
                    <a:pt x="79802" y="108194"/>
                    <a:pt x="79802" y="110166"/>
                    <a:pt x="82169" y="108194"/>
                  </a:cubicBezTo>
                  <a:cubicBezTo>
                    <a:pt x="84531" y="106227"/>
                    <a:pt x="82169" y="106227"/>
                    <a:pt x="84531" y="104261"/>
                  </a:cubicBezTo>
                  <a:cubicBezTo>
                    <a:pt x="84531" y="104261"/>
                    <a:pt x="86898" y="102294"/>
                    <a:pt x="89260" y="102294"/>
                  </a:cubicBezTo>
                  <a:cubicBezTo>
                    <a:pt x="89260" y="100327"/>
                    <a:pt x="89260" y="98361"/>
                    <a:pt x="91627" y="100327"/>
                  </a:cubicBezTo>
                  <a:cubicBezTo>
                    <a:pt x="96356" y="102294"/>
                    <a:pt x="93989" y="104261"/>
                    <a:pt x="93989" y="106227"/>
                  </a:cubicBezTo>
                  <a:cubicBezTo>
                    <a:pt x="93989" y="110166"/>
                    <a:pt x="93989" y="112133"/>
                    <a:pt x="93989" y="116066"/>
                  </a:cubicBezTo>
                  <a:cubicBezTo>
                    <a:pt x="93989" y="116066"/>
                    <a:pt x="93989" y="120000"/>
                    <a:pt x="93989" y="120000"/>
                  </a:cubicBezTo>
                  <a:cubicBezTo>
                    <a:pt x="96356" y="120000"/>
                    <a:pt x="96356" y="116066"/>
                    <a:pt x="98717" y="116066"/>
                  </a:cubicBezTo>
                  <a:cubicBezTo>
                    <a:pt x="96356" y="114100"/>
                    <a:pt x="103446" y="114100"/>
                    <a:pt x="105813" y="114100"/>
                  </a:cubicBezTo>
                  <a:cubicBezTo>
                    <a:pt x="105813" y="116066"/>
                    <a:pt x="112904" y="112133"/>
                    <a:pt x="115271" y="112133"/>
                  </a:cubicBezTo>
                  <a:cubicBezTo>
                    <a:pt x="120000" y="108194"/>
                    <a:pt x="112904" y="108194"/>
                    <a:pt x="115271" y="104261"/>
                  </a:cubicBezTo>
                  <a:cubicBezTo>
                    <a:pt x="115271" y="104261"/>
                    <a:pt x="115271" y="104261"/>
                    <a:pt x="115271" y="104261"/>
                  </a:cubicBezTo>
                  <a:cubicBezTo>
                    <a:pt x="115271" y="102294"/>
                    <a:pt x="115271" y="102294"/>
                    <a:pt x="117632" y="100327"/>
                  </a:cubicBezTo>
                  <a:cubicBezTo>
                    <a:pt x="117632" y="100327"/>
                    <a:pt x="115271" y="100327"/>
                    <a:pt x="115271" y="100327"/>
                  </a:cubicBezTo>
                  <a:cubicBezTo>
                    <a:pt x="117632" y="100327"/>
                    <a:pt x="117632" y="100327"/>
                    <a:pt x="117632" y="98361"/>
                  </a:cubicBezTo>
                  <a:cubicBezTo>
                    <a:pt x="115271" y="98361"/>
                    <a:pt x="112904" y="96394"/>
                    <a:pt x="115271" y="94427"/>
                  </a:cubicBezTo>
                  <a:cubicBezTo>
                    <a:pt x="115271" y="92461"/>
                    <a:pt x="112904" y="90494"/>
                    <a:pt x="110542" y="90494"/>
                  </a:cubicBezTo>
                  <a:cubicBezTo>
                    <a:pt x="110542" y="86555"/>
                    <a:pt x="105813" y="92461"/>
                    <a:pt x="103446" y="92461"/>
                  </a:cubicBezTo>
                  <a:cubicBezTo>
                    <a:pt x="101084" y="92461"/>
                    <a:pt x="101084" y="90494"/>
                    <a:pt x="98717" y="88522"/>
                  </a:cubicBezTo>
                  <a:cubicBezTo>
                    <a:pt x="96356" y="86555"/>
                    <a:pt x="96356" y="88522"/>
                    <a:pt x="91627" y="88522"/>
                  </a:cubicBezTo>
                  <a:cubicBezTo>
                    <a:pt x="89260" y="86555"/>
                    <a:pt x="93989" y="84588"/>
                    <a:pt x="93989" y="82622"/>
                  </a:cubicBezTo>
                  <a:cubicBezTo>
                    <a:pt x="96356" y="78688"/>
                    <a:pt x="93989" y="78688"/>
                    <a:pt x="96356" y="76722"/>
                  </a:cubicBezTo>
                  <a:cubicBezTo>
                    <a:pt x="98717" y="74755"/>
                    <a:pt x="101084" y="76722"/>
                    <a:pt x="103446" y="76722"/>
                  </a:cubicBezTo>
                  <a:cubicBezTo>
                    <a:pt x="105813" y="74755"/>
                    <a:pt x="103446" y="68850"/>
                    <a:pt x="103446" y="66883"/>
                  </a:cubicBezTo>
                  <a:cubicBezTo>
                    <a:pt x="101084" y="64916"/>
                    <a:pt x="103446" y="55083"/>
                    <a:pt x="98717" y="57050"/>
                  </a:cubicBezTo>
                  <a:cubicBezTo>
                    <a:pt x="101084" y="55083"/>
                    <a:pt x="101084" y="55083"/>
                    <a:pt x="101084" y="53116"/>
                  </a:cubicBezTo>
                  <a:cubicBezTo>
                    <a:pt x="96356" y="53116"/>
                    <a:pt x="103446" y="43277"/>
                    <a:pt x="103446" y="39344"/>
                  </a:cubicBezTo>
                  <a:cubicBezTo>
                    <a:pt x="105813" y="37377"/>
                    <a:pt x="108175" y="35411"/>
                    <a:pt x="108175" y="33444"/>
                  </a:cubicBezTo>
                  <a:cubicBezTo>
                    <a:pt x="112904" y="29505"/>
                    <a:pt x="120000" y="25572"/>
                    <a:pt x="120000" y="216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35" name="Shape 2735"/>
            <p:cNvSpPr/>
            <p:nvPr/>
          </p:nvSpPr>
          <p:spPr>
            <a:xfrm>
              <a:off x="0" y="4009787"/>
              <a:ext cx="1759104" cy="1395891"/>
            </a:xfrm>
            <a:custGeom>
              <a:avLst/>
              <a:gdLst/>
              <a:ahLst/>
              <a:cxnLst/>
              <a:rect l="0" t="0" r="0" b="0"/>
              <a:pathLst>
                <a:path w="120000" h="120000" extrusionOk="0">
                  <a:moveTo>
                    <a:pt x="120000" y="48888"/>
                  </a:moveTo>
                  <a:cubicBezTo>
                    <a:pt x="118815" y="47405"/>
                    <a:pt x="118815" y="48888"/>
                    <a:pt x="118815" y="47405"/>
                  </a:cubicBezTo>
                  <a:cubicBezTo>
                    <a:pt x="117630" y="45927"/>
                    <a:pt x="117630" y="44444"/>
                    <a:pt x="117630" y="42961"/>
                  </a:cubicBezTo>
                  <a:cubicBezTo>
                    <a:pt x="116451" y="40000"/>
                    <a:pt x="115267" y="41483"/>
                    <a:pt x="114082" y="40000"/>
                  </a:cubicBezTo>
                  <a:cubicBezTo>
                    <a:pt x="112898" y="40000"/>
                    <a:pt x="112898" y="38516"/>
                    <a:pt x="112898" y="38516"/>
                  </a:cubicBezTo>
                  <a:cubicBezTo>
                    <a:pt x="112898" y="37038"/>
                    <a:pt x="110534" y="35555"/>
                    <a:pt x="110534" y="35555"/>
                  </a:cubicBezTo>
                  <a:cubicBezTo>
                    <a:pt x="110534" y="35555"/>
                    <a:pt x="110534" y="35555"/>
                    <a:pt x="110534" y="35555"/>
                  </a:cubicBezTo>
                  <a:cubicBezTo>
                    <a:pt x="109349" y="35555"/>
                    <a:pt x="108165" y="34072"/>
                    <a:pt x="108165" y="34072"/>
                  </a:cubicBezTo>
                  <a:cubicBezTo>
                    <a:pt x="106986" y="32594"/>
                    <a:pt x="104617" y="34072"/>
                    <a:pt x="104617" y="32594"/>
                  </a:cubicBezTo>
                  <a:cubicBezTo>
                    <a:pt x="104617" y="32594"/>
                    <a:pt x="104617" y="31111"/>
                    <a:pt x="104617" y="29627"/>
                  </a:cubicBezTo>
                  <a:cubicBezTo>
                    <a:pt x="103432" y="28150"/>
                    <a:pt x="103432" y="29627"/>
                    <a:pt x="102253" y="29627"/>
                  </a:cubicBezTo>
                  <a:cubicBezTo>
                    <a:pt x="102253" y="29627"/>
                    <a:pt x="102253" y="28150"/>
                    <a:pt x="102253" y="28150"/>
                  </a:cubicBezTo>
                  <a:cubicBezTo>
                    <a:pt x="102253" y="28150"/>
                    <a:pt x="102253" y="26666"/>
                    <a:pt x="102253" y="26666"/>
                  </a:cubicBezTo>
                  <a:cubicBezTo>
                    <a:pt x="102253" y="26666"/>
                    <a:pt x="101069" y="25183"/>
                    <a:pt x="101069" y="25183"/>
                  </a:cubicBezTo>
                  <a:cubicBezTo>
                    <a:pt x="99884" y="23705"/>
                    <a:pt x="98699" y="25183"/>
                    <a:pt x="99884" y="22222"/>
                  </a:cubicBezTo>
                  <a:cubicBezTo>
                    <a:pt x="99884" y="20738"/>
                    <a:pt x="99884" y="20738"/>
                    <a:pt x="99884" y="20738"/>
                  </a:cubicBezTo>
                  <a:cubicBezTo>
                    <a:pt x="101069" y="20738"/>
                    <a:pt x="99884" y="17777"/>
                    <a:pt x="99884" y="17777"/>
                  </a:cubicBezTo>
                  <a:cubicBezTo>
                    <a:pt x="98699" y="14816"/>
                    <a:pt x="99884" y="17777"/>
                    <a:pt x="98699" y="17777"/>
                  </a:cubicBezTo>
                  <a:cubicBezTo>
                    <a:pt x="96336" y="17777"/>
                    <a:pt x="97515" y="17777"/>
                    <a:pt x="96336" y="16294"/>
                  </a:cubicBezTo>
                  <a:cubicBezTo>
                    <a:pt x="95151" y="16294"/>
                    <a:pt x="95151" y="14816"/>
                    <a:pt x="93967" y="14816"/>
                  </a:cubicBezTo>
                  <a:cubicBezTo>
                    <a:pt x="93967" y="13333"/>
                    <a:pt x="93967" y="11850"/>
                    <a:pt x="95151" y="10372"/>
                  </a:cubicBezTo>
                  <a:cubicBezTo>
                    <a:pt x="95151" y="10372"/>
                    <a:pt x="96336" y="10372"/>
                    <a:pt x="96336" y="8888"/>
                  </a:cubicBezTo>
                  <a:cubicBezTo>
                    <a:pt x="96336" y="8888"/>
                    <a:pt x="95151" y="8888"/>
                    <a:pt x="93967" y="8888"/>
                  </a:cubicBezTo>
                  <a:cubicBezTo>
                    <a:pt x="93967" y="7405"/>
                    <a:pt x="95151" y="5927"/>
                    <a:pt x="93967" y="5927"/>
                  </a:cubicBezTo>
                  <a:cubicBezTo>
                    <a:pt x="92782" y="4444"/>
                    <a:pt x="91603" y="7405"/>
                    <a:pt x="91603" y="7405"/>
                  </a:cubicBezTo>
                  <a:cubicBezTo>
                    <a:pt x="90419" y="8888"/>
                    <a:pt x="88049" y="8888"/>
                    <a:pt x="86870" y="7405"/>
                  </a:cubicBezTo>
                  <a:cubicBezTo>
                    <a:pt x="85686" y="7405"/>
                    <a:pt x="85686" y="7405"/>
                    <a:pt x="84501" y="5927"/>
                  </a:cubicBezTo>
                  <a:cubicBezTo>
                    <a:pt x="82138" y="4444"/>
                    <a:pt x="83317" y="5927"/>
                    <a:pt x="82138" y="5927"/>
                  </a:cubicBezTo>
                  <a:cubicBezTo>
                    <a:pt x="82138" y="5927"/>
                    <a:pt x="82138" y="7405"/>
                    <a:pt x="82138" y="7405"/>
                  </a:cubicBezTo>
                  <a:cubicBezTo>
                    <a:pt x="82138" y="7405"/>
                    <a:pt x="82138" y="7405"/>
                    <a:pt x="80953" y="5927"/>
                  </a:cubicBezTo>
                  <a:cubicBezTo>
                    <a:pt x="80953" y="5927"/>
                    <a:pt x="80953" y="5927"/>
                    <a:pt x="80953" y="5927"/>
                  </a:cubicBezTo>
                  <a:cubicBezTo>
                    <a:pt x="80953" y="4444"/>
                    <a:pt x="80953" y="5927"/>
                    <a:pt x="79769" y="4444"/>
                  </a:cubicBezTo>
                  <a:cubicBezTo>
                    <a:pt x="79769" y="4444"/>
                    <a:pt x="78584" y="4444"/>
                    <a:pt x="78584" y="4444"/>
                  </a:cubicBezTo>
                  <a:cubicBezTo>
                    <a:pt x="77399" y="1483"/>
                    <a:pt x="79769" y="2961"/>
                    <a:pt x="79769" y="2961"/>
                  </a:cubicBezTo>
                  <a:cubicBezTo>
                    <a:pt x="78584" y="1483"/>
                    <a:pt x="77399" y="2961"/>
                    <a:pt x="76220" y="1483"/>
                  </a:cubicBezTo>
                  <a:cubicBezTo>
                    <a:pt x="75036" y="1483"/>
                    <a:pt x="75036" y="0"/>
                    <a:pt x="72667" y="0"/>
                  </a:cubicBezTo>
                  <a:cubicBezTo>
                    <a:pt x="72667" y="0"/>
                    <a:pt x="72667" y="1483"/>
                    <a:pt x="71488" y="1483"/>
                  </a:cubicBezTo>
                  <a:cubicBezTo>
                    <a:pt x="71488" y="1483"/>
                    <a:pt x="71488" y="1483"/>
                    <a:pt x="71488" y="1483"/>
                  </a:cubicBezTo>
                  <a:cubicBezTo>
                    <a:pt x="70303" y="1483"/>
                    <a:pt x="70303" y="1483"/>
                    <a:pt x="69119" y="1483"/>
                  </a:cubicBezTo>
                  <a:cubicBezTo>
                    <a:pt x="70303" y="1483"/>
                    <a:pt x="66755" y="1483"/>
                    <a:pt x="67934" y="1483"/>
                  </a:cubicBezTo>
                  <a:cubicBezTo>
                    <a:pt x="66755" y="1483"/>
                    <a:pt x="66755" y="1483"/>
                    <a:pt x="65570" y="1483"/>
                  </a:cubicBezTo>
                  <a:cubicBezTo>
                    <a:pt x="64386" y="1483"/>
                    <a:pt x="63201" y="1483"/>
                    <a:pt x="62022" y="1483"/>
                  </a:cubicBezTo>
                  <a:cubicBezTo>
                    <a:pt x="59653" y="1483"/>
                    <a:pt x="58468" y="1483"/>
                    <a:pt x="54920" y="0"/>
                  </a:cubicBezTo>
                  <a:cubicBezTo>
                    <a:pt x="54920" y="2961"/>
                    <a:pt x="52551" y="2961"/>
                    <a:pt x="53736" y="5927"/>
                  </a:cubicBezTo>
                  <a:cubicBezTo>
                    <a:pt x="53736" y="5927"/>
                    <a:pt x="53736" y="5927"/>
                    <a:pt x="53736" y="5927"/>
                  </a:cubicBezTo>
                  <a:cubicBezTo>
                    <a:pt x="53736" y="5927"/>
                    <a:pt x="54920" y="7405"/>
                    <a:pt x="54920" y="7405"/>
                  </a:cubicBezTo>
                  <a:cubicBezTo>
                    <a:pt x="54920" y="8888"/>
                    <a:pt x="56105" y="7405"/>
                    <a:pt x="54920" y="8888"/>
                  </a:cubicBezTo>
                  <a:cubicBezTo>
                    <a:pt x="53736" y="8888"/>
                    <a:pt x="53736" y="8888"/>
                    <a:pt x="52551" y="8888"/>
                  </a:cubicBezTo>
                  <a:cubicBezTo>
                    <a:pt x="51372" y="10372"/>
                    <a:pt x="51372" y="10372"/>
                    <a:pt x="51372" y="11850"/>
                  </a:cubicBezTo>
                  <a:cubicBezTo>
                    <a:pt x="50188" y="11850"/>
                    <a:pt x="47818" y="14816"/>
                    <a:pt x="46639" y="11850"/>
                  </a:cubicBezTo>
                  <a:cubicBezTo>
                    <a:pt x="44270" y="10372"/>
                    <a:pt x="46639" y="7405"/>
                    <a:pt x="44270" y="7405"/>
                  </a:cubicBezTo>
                  <a:cubicBezTo>
                    <a:pt x="43086" y="7405"/>
                    <a:pt x="39538" y="8888"/>
                    <a:pt x="38353" y="10372"/>
                  </a:cubicBezTo>
                  <a:cubicBezTo>
                    <a:pt x="35989" y="11850"/>
                    <a:pt x="35989" y="14816"/>
                    <a:pt x="32436" y="14816"/>
                  </a:cubicBezTo>
                  <a:cubicBezTo>
                    <a:pt x="31257" y="14816"/>
                    <a:pt x="30072" y="14816"/>
                    <a:pt x="28888" y="13333"/>
                  </a:cubicBezTo>
                  <a:cubicBezTo>
                    <a:pt x="26524" y="11850"/>
                    <a:pt x="27703" y="11850"/>
                    <a:pt x="25339" y="11850"/>
                  </a:cubicBezTo>
                  <a:cubicBezTo>
                    <a:pt x="22970" y="11850"/>
                    <a:pt x="20607" y="11850"/>
                    <a:pt x="19422" y="11850"/>
                  </a:cubicBezTo>
                  <a:cubicBezTo>
                    <a:pt x="18238" y="11850"/>
                    <a:pt x="18238" y="11850"/>
                    <a:pt x="17053" y="11850"/>
                  </a:cubicBezTo>
                  <a:cubicBezTo>
                    <a:pt x="15874" y="11850"/>
                    <a:pt x="15874" y="11850"/>
                    <a:pt x="15874" y="11850"/>
                  </a:cubicBezTo>
                  <a:cubicBezTo>
                    <a:pt x="14689" y="11850"/>
                    <a:pt x="14689" y="10372"/>
                    <a:pt x="14689" y="10372"/>
                  </a:cubicBezTo>
                  <a:cubicBezTo>
                    <a:pt x="13505" y="10372"/>
                    <a:pt x="13505" y="10372"/>
                    <a:pt x="12320" y="13333"/>
                  </a:cubicBezTo>
                  <a:cubicBezTo>
                    <a:pt x="12320" y="11850"/>
                    <a:pt x="12320" y="8888"/>
                    <a:pt x="11141" y="11850"/>
                  </a:cubicBezTo>
                  <a:cubicBezTo>
                    <a:pt x="9957" y="13333"/>
                    <a:pt x="11141" y="17777"/>
                    <a:pt x="11141" y="19261"/>
                  </a:cubicBezTo>
                  <a:cubicBezTo>
                    <a:pt x="8772" y="19261"/>
                    <a:pt x="5224" y="19261"/>
                    <a:pt x="4039" y="20738"/>
                  </a:cubicBezTo>
                  <a:cubicBezTo>
                    <a:pt x="2855" y="19261"/>
                    <a:pt x="2855" y="20738"/>
                    <a:pt x="2855" y="19261"/>
                  </a:cubicBezTo>
                  <a:cubicBezTo>
                    <a:pt x="2855" y="22222"/>
                    <a:pt x="1676" y="19261"/>
                    <a:pt x="1676" y="22222"/>
                  </a:cubicBezTo>
                  <a:cubicBezTo>
                    <a:pt x="491" y="22222"/>
                    <a:pt x="491" y="23705"/>
                    <a:pt x="491" y="25183"/>
                  </a:cubicBezTo>
                  <a:cubicBezTo>
                    <a:pt x="491" y="25183"/>
                    <a:pt x="491" y="25183"/>
                    <a:pt x="491" y="25183"/>
                  </a:cubicBezTo>
                  <a:cubicBezTo>
                    <a:pt x="491" y="26666"/>
                    <a:pt x="491" y="28150"/>
                    <a:pt x="1676" y="26666"/>
                  </a:cubicBezTo>
                  <a:cubicBezTo>
                    <a:pt x="1676" y="28150"/>
                    <a:pt x="1676" y="28150"/>
                    <a:pt x="1676" y="28150"/>
                  </a:cubicBezTo>
                  <a:cubicBezTo>
                    <a:pt x="491" y="28150"/>
                    <a:pt x="-692" y="28150"/>
                    <a:pt x="491" y="29627"/>
                  </a:cubicBezTo>
                  <a:cubicBezTo>
                    <a:pt x="2855" y="31111"/>
                    <a:pt x="2855" y="28150"/>
                    <a:pt x="5224" y="26666"/>
                  </a:cubicBezTo>
                  <a:cubicBezTo>
                    <a:pt x="5224" y="25183"/>
                    <a:pt x="7588" y="25183"/>
                    <a:pt x="8772" y="23705"/>
                  </a:cubicBezTo>
                  <a:cubicBezTo>
                    <a:pt x="9957" y="23705"/>
                    <a:pt x="11141" y="22222"/>
                    <a:pt x="12320" y="22222"/>
                  </a:cubicBezTo>
                  <a:cubicBezTo>
                    <a:pt x="11141" y="23705"/>
                    <a:pt x="9957" y="23705"/>
                    <a:pt x="7588" y="26666"/>
                  </a:cubicBezTo>
                  <a:cubicBezTo>
                    <a:pt x="6409" y="26666"/>
                    <a:pt x="5224" y="28150"/>
                    <a:pt x="6409" y="28150"/>
                  </a:cubicBezTo>
                  <a:cubicBezTo>
                    <a:pt x="2855" y="26666"/>
                    <a:pt x="5224" y="35555"/>
                    <a:pt x="5224" y="31111"/>
                  </a:cubicBezTo>
                  <a:cubicBezTo>
                    <a:pt x="5224" y="31111"/>
                    <a:pt x="6409" y="31111"/>
                    <a:pt x="6409" y="31111"/>
                  </a:cubicBezTo>
                  <a:cubicBezTo>
                    <a:pt x="5224" y="32594"/>
                    <a:pt x="4039" y="34072"/>
                    <a:pt x="5224" y="32594"/>
                  </a:cubicBezTo>
                  <a:cubicBezTo>
                    <a:pt x="5224" y="34072"/>
                    <a:pt x="6409" y="34072"/>
                    <a:pt x="7588" y="34072"/>
                  </a:cubicBezTo>
                  <a:cubicBezTo>
                    <a:pt x="6409" y="35555"/>
                    <a:pt x="7588" y="35555"/>
                    <a:pt x="8772" y="37038"/>
                  </a:cubicBezTo>
                  <a:cubicBezTo>
                    <a:pt x="6409" y="37038"/>
                    <a:pt x="6409" y="38516"/>
                    <a:pt x="8772" y="38516"/>
                  </a:cubicBezTo>
                  <a:cubicBezTo>
                    <a:pt x="8772" y="38516"/>
                    <a:pt x="8772" y="38516"/>
                    <a:pt x="8772" y="38516"/>
                  </a:cubicBezTo>
                  <a:cubicBezTo>
                    <a:pt x="8772" y="38516"/>
                    <a:pt x="8772" y="38516"/>
                    <a:pt x="8772" y="38516"/>
                  </a:cubicBezTo>
                  <a:cubicBezTo>
                    <a:pt x="11141" y="44444"/>
                    <a:pt x="19422" y="48888"/>
                    <a:pt x="24155" y="50372"/>
                  </a:cubicBezTo>
                  <a:cubicBezTo>
                    <a:pt x="25339" y="50372"/>
                    <a:pt x="28888" y="51850"/>
                    <a:pt x="30072" y="50372"/>
                  </a:cubicBezTo>
                  <a:cubicBezTo>
                    <a:pt x="31257" y="50372"/>
                    <a:pt x="31257" y="48888"/>
                    <a:pt x="32436" y="48888"/>
                  </a:cubicBezTo>
                  <a:cubicBezTo>
                    <a:pt x="33620" y="47405"/>
                    <a:pt x="35989" y="47405"/>
                    <a:pt x="37168" y="47405"/>
                  </a:cubicBezTo>
                  <a:cubicBezTo>
                    <a:pt x="37168" y="45927"/>
                    <a:pt x="37168" y="45927"/>
                    <a:pt x="37168" y="44444"/>
                  </a:cubicBezTo>
                  <a:cubicBezTo>
                    <a:pt x="37168" y="45927"/>
                    <a:pt x="39538" y="47405"/>
                    <a:pt x="39538" y="44444"/>
                  </a:cubicBezTo>
                  <a:cubicBezTo>
                    <a:pt x="39538" y="45927"/>
                    <a:pt x="40722" y="47405"/>
                    <a:pt x="41907" y="45927"/>
                  </a:cubicBezTo>
                  <a:cubicBezTo>
                    <a:pt x="43086" y="45927"/>
                    <a:pt x="41907" y="42961"/>
                    <a:pt x="44270" y="41483"/>
                  </a:cubicBezTo>
                  <a:cubicBezTo>
                    <a:pt x="44270" y="41483"/>
                    <a:pt x="45455" y="42961"/>
                    <a:pt x="45455" y="44444"/>
                  </a:cubicBezTo>
                  <a:cubicBezTo>
                    <a:pt x="45455" y="45927"/>
                    <a:pt x="44270" y="44444"/>
                    <a:pt x="44270" y="45927"/>
                  </a:cubicBezTo>
                  <a:cubicBezTo>
                    <a:pt x="41907" y="47405"/>
                    <a:pt x="41907" y="50372"/>
                    <a:pt x="40722" y="51850"/>
                  </a:cubicBezTo>
                  <a:cubicBezTo>
                    <a:pt x="39538" y="53333"/>
                    <a:pt x="39538" y="56294"/>
                    <a:pt x="38353" y="56294"/>
                  </a:cubicBezTo>
                  <a:cubicBezTo>
                    <a:pt x="37168" y="57777"/>
                    <a:pt x="35989" y="56294"/>
                    <a:pt x="34805" y="56294"/>
                  </a:cubicBezTo>
                  <a:cubicBezTo>
                    <a:pt x="32436" y="57777"/>
                    <a:pt x="31257" y="60738"/>
                    <a:pt x="30072" y="57777"/>
                  </a:cubicBezTo>
                  <a:cubicBezTo>
                    <a:pt x="30072" y="60738"/>
                    <a:pt x="27703" y="60738"/>
                    <a:pt x="27703" y="62222"/>
                  </a:cubicBezTo>
                  <a:cubicBezTo>
                    <a:pt x="26524" y="60738"/>
                    <a:pt x="27703" y="60738"/>
                    <a:pt x="26524" y="59261"/>
                  </a:cubicBezTo>
                  <a:cubicBezTo>
                    <a:pt x="25339" y="59261"/>
                    <a:pt x="26524" y="59261"/>
                    <a:pt x="25339" y="60738"/>
                  </a:cubicBezTo>
                  <a:cubicBezTo>
                    <a:pt x="25339" y="60738"/>
                    <a:pt x="25339" y="62222"/>
                    <a:pt x="25339" y="62222"/>
                  </a:cubicBezTo>
                  <a:cubicBezTo>
                    <a:pt x="24155" y="62222"/>
                    <a:pt x="22970" y="62222"/>
                    <a:pt x="22970" y="62222"/>
                  </a:cubicBezTo>
                  <a:cubicBezTo>
                    <a:pt x="21791" y="62222"/>
                    <a:pt x="21791" y="63705"/>
                    <a:pt x="21791" y="63705"/>
                  </a:cubicBezTo>
                  <a:cubicBezTo>
                    <a:pt x="18238" y="63705"/>
                    <a:pt x="20607" y="60738"/>
                    <a:pt x="19422" y="59261"/>
                  </a:cubicBezTo>
                  <a:cubicBezTo>
                    <a:pt x="18238" y="59261"/>
                    <a:pt x="15874" y="60738"/>
                    <a:pt x="17053" y="57777"/>
                  </a:cubicBezTo>
                  <a:cubicBezTo>
                    <a:pt x="14689" y="59261"/>
                    <a:pt x="14689" y="62222"/>
                    <a:pt x="15874" y="65183"/>
                  </a:cubicBezTo>
                  <a:cubicBezTo>
                    <a:pt x="17053" y="66666"/>
                    <a:pt x="21791" y="75555"/>
                    <a:pt x="22970" y="74072"/>
                  </a:cubicBezTo>
                  <a:cubicBezTo>
                    <a:pt x="22970" y="77038"/>
                    <a:pt x="28888" y="81483"/>
                    <a:pt x="30072" y="84444"/>
                  </a:cubicBezTo>
                  <a:cubicBezTo>
                    <a:pt x="32436" y="87405"/>
                    <a:pt x="34805" y="91850"/>
                    <a:pt x="38353" y="94816"/>
                  </a:cubicBezTo>
                  <a:cubicBezTo>
                    <a:pt x="43086" y="100738"/>
                    <a:pt x="49003" y="105183"/>
                    <a:pt x="54920" y="103705"/>
                  </a:cubicBezTo>
                  <a:cubicBezTo>
                    <a:pt x="57284" y="102222"/>
                    <a:pt x="58468" y="100738"/>
                    <a:pt x="59653" y="100738"/>
                  </a:cubicBezTo>
                  <a:cubicBezTo>
                    <a:pt x="60838" y="99261"/>
                    <a:pt x="62022" y="99261"/>
                    <a:pt x="63201" y="99261"/>
                  </a:cubicBezTo>
                  <a:cubicBezTo>
                    <a:pt x="64386" y="97777"/>
                    <a:pt x="64386" y="97777"/>
                    <a:pt x="65570" y="97777"/>
                  </a:cubicBezTo>
                  <a:cubicBezTo>
                    <a:pt x="64386" y="97777"/>
                    <a:pt x="64386" y="97777"/>
                    <a:pt x="64386" y="97777"/>
                  </a:cubicBezTo>
                  <a:cubicBezTo>
                    <a:pt x="67934" y="96294"/>
                    <a:pt x="70303" y="94816"/>
                    <a:pt x="72667" y="93333"/>
                  </a:cubicBezTo>
                  <a:cubicBezTo>
                    <a:pt x="76220" y="91850"/>
                    <a:pt x="75036" y="90372"/>
                    <a:pt x="76220" y="87405"/>
                  </a:cubicBezTo>
                  <a:cubicBezTo>
                    <a:pt x="77399" y="84444"/>
                    <a:pt x="79769" y="81483"/>
                    <a:pt x="78584" y="78516"/>
                  </a:cubicBezTo>
                  <a:cubicBezTo>
                    <a:pt x="78584" y="78516"/>
                    <a:pt x="76220" y="77038"/>
                    <a:pt x="76220" y="77038"/>
                  </a:cubicBezTo>
                  <a:cubicBezTo>
                    <a:pt x="76220" y="75555"/>
                    <a:pt x="75036" y="75555"/>
                    <a:pt x="73851" y="77038"/>
                  </a:cubicBezTo>
                  <a:cubicBezTo>
                    <a:pt x="73851" y="77038"/>
                    <a:pt x="73851" y="75555"/>
                    <a:pt x="73851" y="75555"/>
                  </a:cubicBezTo>
                  <a:cubicBezTo>
                    <a:pt x="73851" y="75555"/>
                    <a:pt x="73851" y="75555"/>
                    <a:pt x="73851" y="75555"/>
                  </a:cubicBezTo>
                  <a:cubicBezTo>
                    <a:pt x="72667" y="74072"/>
                    <a:pt x="73851" y="75555"/>
                    <a:pt x="75036" y="75555"/>
                  </a:cubicBezTo>
                  <a:cubicBezTo>
                    <a:pt x="75036" y="74072"/>
                    <a:pt x="75036" y="74072"/>
                    <a:pt x="73851" y="74072"/>
                  </a:cubicBezTo>
                  <a:cubicBezTo>
                    <a:pt x="75036" y="74072"/>
                    <a:pt x="76220" y="74072"/>
                    <a:pt x="76220" y="75555"/>
                  </a:cubicBezTo>
                  <a:cubicBezTo>
                    <a:pt x="76220" y="74072"/>
                    <a:pt x="76220" y="72594"/>
                    <a:pt x="76220" y="72594"/>
                  </a:cubicBezTo>
                  <a:cubicBezTo>
                    <a:pt x="75036" y="72594"/>
                    <a:pt x="75036" y="72594"/>
                    <a:pt x="73851" y="72594"/>
                  </a:cubicBezTo>
                  <a:cubicBezTo>
                    <a:pt x="73851" y="72594"/>
                    <a:pt x="75036" y="72594"/>
                    <a:pt x="75036" y="72594"/>
                  </a:cubicBezTo>
                  <a:cubicBezTo>
                    <a:pt x="75036" y="72594"/>
                    <a:pt x="75036" y="71111"/>
                    <a:pt x="75036" y="71111"/>
                  </a:cubicBezTo>
                  <a:cubicBezTo>
                    <a:pt x="75036" y="71111"/>
                    <a:pt x="75036" y="71111"/>
                    <a:pt x="76220" y="71111"/>
                  </a:cubicBezTo>
                  <a:cubicBezTo>
                    <a:pt x="75036" y="71111"/>
                    <a:pt x="75036" y="71111"/>
                    <a:pt x="75036" y="71111"/>
                  </a:cubicBezTo>
                  <a:cubicBezTo>
                    <a:pt x="76220" y="71111"/>
                    <a:pt x="76220" y="71111"/>
                    <a:pt x="77399" y="71111"/>
                  </a:cubicBezTo>
                  <a:cubicBezTo>
                    <a:pt x="77399" y="71111"/>
                    <a:pt x="78584" y="69627"/>
                    <a:pt x="78584" y="68150"/>
                  </a:cubicBezTo>
                  <a:cubicBezTo>
                    <a:pt x="79769" y="66666"/>
                    <a:pt x="78584" y="65183"/>
                    <a:pt x="78584" y="65183"/>
                  </a:cubicBezTo>
                  <a:cubicBezTo>
                    <a:pt x="78584" y="63705"/>
                    <a:pt x="77399" y="65183"/>
                    <a:pt x="77399" y="63705"/>
                  </a:cubicBezTo>
                  <a:cubicBezTo>
                    <a:pt x="77399" y="63705"/>
                    <a:pt x="76220" y="65183"/>
                    <a:pt x="76220" y="63705"/>
                  </a:cubicBezTo>
                  <a:cubicBezTo>
                    <a:pt x="76220" y="63705"/>
                    <a:pt x="77399" y="63705"/>
                    <a:pt x="77399" y="63705"/>
                  </a:cubicBezTo>
                  <a:cubicBezTo>
                    <a:pt x="77399" y="62222"/>
                    <a:pt x="78584" y="63705"/>
                    <a:pt x="78584" y="63705"/>
                  </a:cubicBezTo>
                  <a:cubicBezTo>
                    <a:pt x="79769" y="63705"/>
                    <a:pt x="78584" y="63705"/>
                    <a:pt x="79769" y="62222"/>
                  </a:cubicBezTo>
                  <a:cubicBezTo>
                    <a:pt x="82138" y="60738"/>
                    <a:pt x="79769" y="66666"/>
                    <a:pt x="82138" y="63705"/>
                  </a:cubicBezTo>
                  <a:cubicBezTo>
                    <a:pt x="82138" y="65183"/>
                    <a:pt x="84501" y="63705"/>
                    <a:pt x="85686" y="63705"/>
                  </a:cubicBezTo>
                  <a:cubicBezTo>
                    <a:pt x="86870" y="63705"/>
                    <a:pt x="89234" y="65183"/>
                    <a:pt x="90419" y="63705"/>
                  </a:cubicBezTo>
                  <a:cubicBezTo>
                    <a:pt x="91603" y="65183"/>
                    <a:pt x="88049" y="63705"/>
                    <a:pt x="88049" y="66666"/>
                  </a:cubicBezTo>
                  <a:cubicBezTo>
                    <a:pt x="84501" y="65183"/>
                    <a:pt x="83317" y="65183"/>
                    <a:pt x="83317" y="69627"/>
                  </a:cubicBezTo>
                  <a:cubicBezTo>
                    <a:pt x="83317" y="69627"/>
                    <a:pt x="82138" y="71111"/>
                    <a:pt x="83317" y="71111"/>
                  </a:cubicBezTo>
                  <a:cubicBezTo>
                    <a:pt x="83317" y="74072"/>
                    <a:pt x="83317" y="72594"/>
                    <a:pt x="84501" y="72594"/>
                  </a:cubicBezTo>
                  <a:cubicBezTo>
                    <a:pt x="85686" y="72594"/>
                    <a:pt x="86870" y="71111"/>
                    <a:pt x="86870" y="71111"/>
                  </a:cubicBezTo>
                  <a:cubicBezTo>
                    <a:pt x="86870" y="72594"/>
                    <a:pt x="85686" y="72594"/>
                    <a:pt x="84501" y="74072"/>
                  </a:cubicBezTo>
                  <a:cubicBezTo>
                    <a:pt x="84501" y="75555"/>
                    <a:pt x="83317" y="77038"/>
                    <a:pt x="83317" y="78516"/>
                  </a:cubicBezTo>
                  <a:cubicBezTo>
                    <a:pt x="83317" y="80000"/>
                    <a:pt x="83317" y="78516"/>
                    <a:pt x="84501" y="78516"/>
                  </a:cubicBezTo>
                  <a:cubicBezTo>
                    <a:pt x="88049" y="80000"/>
                    <a:pt x="91603" y="78516"/>
                    <a:pt x="95151" y="77038"/>
                  </a:cubicBezTo>
                  <a:cubicBezTo>
                    <a:pt x="93967" y="80000"/>
                    <a:pt x="90419" y="78516"/>
                    <a:pt x="89234" y="80000"/>
                  </a:cubicBezTo>
                  <a:cubicBezTo>
                    <a:pt x="88049" y="80000"/>
                    <a:pt x="86870" y="81483"/>
                    <a:pt x="86870" y="82961"/>
                  </a:cubicBezTo>
                  <a:cubicBezTo>
                    <a:pt x="85686" y="82961"/>
                    <a:pt x="84501" y="84444"/>
                    <a:pt x="84501" y="85927"/>
                  </a:cubicBezTo>
                  <a:cubicBezTo>
                    <a:pt x="85686" y="85927"/>
                    <a:pt x="88049" y="82961"/>
                    <a:pt x="88049" y="84444"/>
                  </a:cubicBezTo>
                  <a:cubicBezTo>
                    <a:pt x="86870" y="84444"/>
                    <a:pt x="85686" y="85927"/>
                    <a:pt x="84501" y="85927"/>
                  </a:cubicBezTo>
                  <a:cubicBezTo>
                    <a:pt x="84501" y="87405"/>
                    <a:pt x="84501" y="87405"/>
                    <a:pt x="85686" y="87405"/>
                  </a:cubicBezTo>
                  <a:cubicBezTo>
                    <a:pt x="84501" y="87405"/>
                    <a:pt x="84501" y="88888"/>
                    <a:pt x="84501" y="90372"/>
                  </a:cubicBezTo>
                  <a:cubicBezTo>
                    <a:pt x="85686" y="90372"/>
                    <a:pt x="85686" y="90372"/>
                    <a:pt x="85686" y="88888"/>
                  </a:cubicBezTo>
                  <a:cubicBezTo>
                    <a:pt x="85686" y="90372"/>
                    <a:pt x="86870" y="90372"/>
                    <a:pt x="86870" y="91850"/>
                  </a:cubicBezTo>
                  <a:cubicBezTo>
                    <a:pt x="85686" y="91850"/>
                    <a:pt x="83317" y="94816"/>
                    <a:pt x="85686" y="93333"/>
                  </a:cubicBezTo>
                  <a:cubicBezTo>
                    <a:pt x="86870" y="93333"/>
                    <a:pt x="85686" y="91850"/>
                    <a:pt x="86870" y="91850"/>
                  </a:cubicBezTo>
                  <a:cubicBezTo>
                    <a:pt x="86870" y="93333"/>
                    <a:pt x="86870" y="93333"/>
                    <a:pt x="86870" y="94816"/>
                  </a:cubicBezTo>
                  <a:cubicBezTo>
                    <a:pt x="86870" y="93333"/>
                    <a:pt x="86870" y="94816"/>
                    <a:pt x="86870" y="93333"/>
                  </a:cubicBezTo>
                  <a:cubicBezTo>
                    <a:pt x="89234" y="93333"/>
                    <a:pt x="90419" y="96294"/>
                    <a:pt x="88049" y="94816"/>
                  </a:cubicBezTo>
                  <a:cubicBezTo>
                    <a:pt x="88049" y="96294"/>
                    <a:pt x="89234" y="97777"/>
                    <a:pt x="90419" y="96294"/>
                  </a:cubicBezTo>
                  <a:cubicBezTo>
                    <a:pt x="89234" y="97777"/>
                    <a:pt x="90419" y="99261"/>
                    <a:pt x="89234" y="100738"/>
                  </a:cubicBezTo>
                  <a:cubicBezTo>
                    <a:pt x="89234" y="100738"/>
                    <a:pt x="90419" y="100738"/>
                    <a:pt x="90419" y="99261"/>
                  </a:cubicBezTo>
                  <a:cubicBezTo>
                    <a:pt x="90419" y="100738"/>
                    <a:pt x="90419" y="102222"/>
                    <a:pt x="90419" y="100738"/>
                  </a:cubicBezTo>
                  <a:cubicBezTo>
                    <a:pt x="90419" y="102222"/>
                    <a:pt x="91603" y="102222"/>
                    <a:pt x="91603" y="102222"/>
                  </a:cubicBezTo>
                  <a:cubicBezTo>
                    <a:pt x="89234" y="103705"/>
                    <a:pt x="90419" y="108150"/>
                    <a:pt x="89234" y="109627"/>
                  </a:cubicBezTo>
                  <a:cubicBezTo>
                    <a:pt x="91603" y="111111"/>
                    <a:pt x="89234" y="112594"/>
                    <a:pt x="88049" y="114072"/>
                  </a:cubicBezTo>
                  <a:cubicBezTo>
                    <a:pt x="86870" y="115555"/>
                    <a:pt x="88049" y="118516"/>
                    <a:pt x="86870" y="120000"/>
                  </a:cubicBezTo>
                  <a:cubicBezTo>
                    <a:pt x="88049" y="120000"/>
                    <a:pt x="88049" y="120000"/>
                    <a:pt x="89234" y="120000"/>
                  </a:cubicBezTo>
                  <a:cubicBezTo>
                    <a:pt x="90419" y="118516"/>
                    <a:pt x="90419" y="120000"/>
                    <a:pt x="91603" y="117038"/>
                  </a:cubicBezTo>
                  <a:cubicBezTo>
                    <a:pt x="91603" y="115555"/>
                    <a:pt x="90419" y="117038"/>
                    <a:pt x="90419" y="115555"/>
                  </a:cubicBezTo>
                  <a:cubicBezTo>
                    <a:pt x="91603" y="115555"/>
                    <a:pt x="91603" y="114072"/>
                    <a:pt x="92782" y="114072"/>
                  </a:cubicBezTo>
                  <a:cubicBezTo>
                    <a:pt x="93967" y="114072"/>
                    <a:pt x="93967" y="114072"/>
                    <a:pt x="93967" y="114072"/>
                  </a:cubicBezTo>
                  <a:cubicBezTo>
                    <a:pt x="93967" y="115555"/>
                    <a:pt x="95151" y="114072"/>
                    <a:pt x="93967" y="115555"/>
                  </a:cubicBezTo>
                  <a:cubicBezTo>
                    <a:pt x="93967" y="115555"/>
                    <a:pt x="92782" y="115555"/>
                    <a:pt x="92782" y="117038"/>
                  </a:cubicBezTo>
                  <a:cubicBezTo>
                    <a:pt x="92782" y="120000"/>
                    <a:pt x="95151" y="117038"/>
                    <a:pt x="93967" y="117038"/>
                  </a:cubicBezTo>
                  <a:cubicBezTo>
                    <a:pt x="93967" y="117038"/>
                    <a:pt x="95151" y="118516"/>
                    <a:pt x="95151" y="118516"/>
                  </a:cubicBezTo>
                  <a:cubicBezTo>
                    <a:pt x="96336" y="118516"/>
                    <a:pt x="95151" y="120000"/>
                    <a:pt x="96336" y="118516"/>
                  </a:cubicBezTo>
                  <a:cubicBezTo>
                    <a:pt x="97515" y="118516"/>
                    <a:pt x="96336" y="118516"/>
                    <a:pt x="97515" y="118516"/>
                  </a:cubicBezTo>
                  <a:cubicBezTo>
                    <a:pt x="97515" y="117038"/>
                    <a:pt x="98699" y="117038"/>
                    <a:pt x="98699" y="117038"/>
                  </a:cubicBezTo>
                  <a:cubicBezTo>
                    <a:pt x="99884" y="117038"/>
                    <a:pt x="99884" y="117038"/>
                    <a:pt x="99884" y="115555"/>
                  </a:cubicBezTo>
                  <a:cubicBezTo>
                    <a:pt x="99884" y="112594"/>
                    <a:pt x="99884" y="114072"/>
                    <a:pt x="99884" y="111111"/>
                  </a:cubicBezTo>
                  <a:cubicBezTo>
                    <a:pt x="101069" y="109627"/>
                    <a:pt x="101069" y="109627"/>
                    <a:pt x="101069" y="106666"/>
                  </a:cubicBezTo>
                  <a:cubicBezTo>
                    <a:pt x="101069" y="106666"/>
                    <a:pt x="99884" y="105183"/>
                    <a:pt x="99884" y="105183"/>
                  </a:cubicBezTo>
                  <a:cubicBezTo>
                    <a:pt x="99884" y="105183"/>
                    <a:pt x="101069" y="103705"/>
                    <a:pt x="101069" y="103705"/>
                  </a:cubicBezTo>
                  <a:cubicBezTo>
                    <a:pt x="101069" y="103705"/>
                    <a:pt x="103432" y="106666"/>
                    <a:pt x="103432" y="106666"/>
                  </a:cubicBezTo>
                  <a:cubicBezTo>
                    <a:pt x="104617" y="108150"/>
                    <a:pt x="105801" y="108150"/>
                    <a:pt x="106986" y="106666"/>
                  </a:cubicBezTo>
                  <a:cubicBezTo>
                    <a:pt x="108165" y="106666"/>
                    <a:pt x="106986" y="105183"/>
                    <a:pt x="108165" y="105183"/>
                  </a:cubicBezTo>
                  <a:cubicBezTo>
                    <a:pt x="108165" y="103705"/>
                    <a:pt x="109349" y="103705"/>
                    <a:pt x="109349" y="102222"/>
                  </a:cubicBezTo>
                  <a:cubicBezTo>
                    <a:pt x="110534" y="100738"/>
                    <a:pt x="109349" y="97777"/>
                    <a:pt x="109349" y="96294"/>
                  </a:cubicBezTo>
                  <a:cubicBezTo>
                    <a:pt x="108165" y="96294"/>
                    <a:pt x="106986" y="94816"/>
                    <a:pt x="105801" y="93333"/>
                  </a:cubicBezTo>
                  <a:cubicBezTo>
                    <a:pt x="104617" y="93333"/>
                    <a:pt x="103432" y="93333"/>
                    <a:pt x="103432" y="91850"/>
                  </a:cubicBezTo>
                  <a:cubicBezTo>
                    <a:pt x="103432" y="91850"/>
                    <a:pt x="104617" y="91850"/>
                    <a:pt x="105801" y="91850"/>
                  </a:cubicBezTo>
                  <a:cubicBezTo>
                    <a:pt x="106986" y="91850"/>
                    <a:pt x="106986" y="90372"/>
                    <a:pt x="108165" y="88888"/>
                  </a:cubicBezTo>
                  <a:cubicBezTo>
                    <a:pt x="108165" y="88888"/>
                    <a:pt x="108165" y="90372"/>
                    <a:pt x="108165" y="90372"/>
                  </a:cubicBezTo>
                  <a:cubicBezTo>
                    <a:pt x="109349" y="88888"/>
                    <a:pt x="109349" y="88888"/>
                    <a:pt x="110534" y="87405"/>
                  </a:cubicBezTo>
                  <a:cubicBezTo>
                    <a:pt x="110534" y="85927"/>
                    <a:pt x="111719" y="84444"/>
                    <a:pt x="112898" y="84444"/>
                  </a:cubicBezTo>
                  <a:cubicBezTo>
                    <a:pt x="114082" y="84444"/>
                    <a:pt x="116451" y="84444"/>
                    <a:pt x="116451" y="82961"/>
                  </a:cubicBezTo>
                  <a:cubicBezTo>
                    <a:pt x="117630" y="81483"/>
                    <a:pt x="116451" y="82961"/>
                    <a:pt x="116451" y="81483"/>
                  </a:cubicBezTo>
                  <a:cubicBezTo>
                    <a:pt x="114082" y="81483"/>
                    <a:pt x="111719" y="82961"/>
                    <a:pt x="109349" y="82961"/>
                  </a:cubicBezTo>
                  <a:cubicBezTo>
                    <a:pt x="108165" y="82961"/>
                    <a:pt x="106986" y="82961"/>
                    <a:pt x="106986" y="81483"/>
                  </a:cubicBezTo>
                  <a:cubicBezTo>
                    <a:pt x="106986" y="80000"/>
                    <a:pt x="108165" y="80000"/>
                    <a:pt x="108165" y="80000"/>
                  </a:cubicBezTo>
                  <a:cubicBezTo>
                    <a:pt x="108165" y="78516"/>
                    <a:pt x="108165" y="78516"/>
                    <a:pt x="108165" y="78516"/>
                  </a:cubicBezTo>
                  <a:cubicBezTo>
                    <a:pt x="108165" y="77038"/>
                    <a:pt x="106986" y="75555"/>
                    <a:pt x="108165" y="75555"/>
                  </a:cubicBezTo>
                  <a:cubicBezTo>
                    <a:pt x="109349" y="74072"/>
                    <a:pt x="110534" y="72594"/>
                    <a:pt x="111719" y="72594"/>
                  </a:cubicBezTo>
                  <a:cubicBezTo>
                    <a:pt x="114082" y="71111"/>
                    <a:pt x="114082" y="71111"/>
                    <a:pt x="114082" y="68150"/>
                  </a:cubicBezTo>
                  <a:cubicBezTo>
                    <a:pt x="114082" y="66666"/>
                    <a:pt x="112898" y="66666"/>
                    <a:pt x="112898" y="65183"/>
                  </a:cubicBezTo>
                  <a:cubicBezTo>
                    <a:pt x="111719" y="59261"/>
                    <a:pt x="114082" y="63705"/>
                    <a:pt x="115267" y="62222"/>
                  </a:cubicBezTo>
                  <a:cubicBezTo>
                    <a:pt x="117630" y="59261"/>
                    <a:pt x="114082" y="60738"/>
                    <a:pt x="112898" y="60738"/>
                  </a:cubicBezTo>
                  <a:cubicBezTo>
                    <a:pt x="112898" y="59261"/>
                    <a:pt x="111719" y="59261"/>
                    <a:pt x="111719" y="57777"/>
                  </a:cubicBezTo>
                  <a:cubicBezTo>
                    <a:pt x="111719" y="56294"/>
                    <a:pt x="112898" y="57777"/>
                    <a:pt x="112898" y="57777"/>
                  </a:cubicBezTo>
                  <a:cubicBezTo>
                    <a:pt x="112898" y="57777"/>
                    <a:pt x="114082" y="57777"/>
                    <a:pt x="114082" y="57777"/>
                  </a:cubicBezTo>
                  <a:cubicBezTo>
                    <a:pt x="115267" y="57777"/>
                    <a:pt x="115267" y="56294"/>
                    <a:pt x="115267" y="56294"/>
                  </a:cubicBezTo>
                  <a:cubicBezTo>
                    <a:pt x="116451" y="56294"/>
                    <a:pt x="117630" y="54816"/>
                    <a:pt x="117630" y="54816"/>
                  </a:cubicBezTo>
                  <a:cubicBezTo>
                    <a:pt x="118815" y="53333"/>
                    <a:pt x="120000" y="50372"/>
                    <a:pt x="120000" y="4888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36" name="Shape 2736"/>
            <p:cNvSpPr/>
            <p:nvPr/>
          </p:nvSpPr>
          <p:spPr>
            <a:xfrm>
              <a:off x="1547208" y="6664189"/>
              <a:ext cx="175539" cy="254959"/>
            </a:xfrm>
            <a:custGeom>
              <a:avLst/>
              <a:gdLst/>
              <a:ahLst/>
              <a:cxnLst/>
              <a:rect l="0" t="0" r="0" b="0"/>
              <a:pathLst>
                <a:path w="120000" h="120000" extrusionOk="0">
                  <a:moveTo>
                    <a:pt x="120000" y="63050"/>
                  </a:moveTo>
                  <a:cubicBezTo>
                    <a:pt x="96655" y="46779"/>
                    <a:pt x="120000" y="38644"/>
                    <a:pt x="108324" y="22372"/>
                  </a:cubicBezTo>
                  <a:cubicBezTo>
                    <a:pt x="96655" y="6101"/>
                    <a:pt x="73304" y="30508"/>
                    <a:pt x="49959" y="22372"/>
                  </a:cubicBezTo>
                  <a:cubicBezTo>
                    <a:pt x="38289" y="14237"/>
                    <a:pt x="38289" y="6101"/>
                    <a:pt x="26614" y="6101"/>
                  </a:cubicBezTo>
                  <a:cubicBezTo>
                    <a:pt x="14939" y="-2033"/>
                    <a:pt x="38289" y="-2033"/>
                    <a:pt x="14939" y="6101"/>
                  </a:cubicBezTo>
                  <a:cubicBezTo>
                    <a:pt x="14939" y="6101"/>
                    <a:pt x="-8405" y="6101"/>
                    <a:pt x="3269" y="14237"/>
                  </a:cubicBezTo>
                  <a:cubicBezTo>
                    <a:pt x="14939" y="22372"/>
                    <a:pt x="14939" y="14237"/>
                    <a:pt x="26614" y="14237"/>
                  </a:cubicBezTo>
                  <a:cubicBezTo>
                    <a:pt x="3269" y="14237"/>
                    <a:pt x="3269" y="46779"/>
                    <a:pt x="38289" y="30508"/>
                  </a:cubicBezTo>
                  <a:cubicBezTo>
                    <a:pt x="38289" y="38644"/>
                    <a:pt x="38289" y="30508"/>
                    <a:pt x="38289" y="38644"/>
                  </a:cubicBezTo>
                  <a:cubicBezTo>
                    <a:pt x="26614" y="38644"/>
                    <a:pt x="26614" y="38644"/>
                    <a:pt x="26614" y="46779"/>
                  </a:cubicBezTo>
                  <a:cubicBezTo>
                    <a:pt x="26614" y="46779"/>
                    <a:pt x="49959" y="46779"/>
                    <a:pt x="49959" y="54915"/>
                  </a:cubicBezTo>
                  <a:cubicBezTo>
                    <a:pt x="49959" y="54915"/>
                    <a:pt x="49959" y="54915"/>
                    <a:pt x="49959" y="54915"/>
                  </a:cubicBezTo>
                  <a:cubicBezTo>
                    <a:pt x="38289" y="46779"/>
                    <a:pt x="26614" y="46779"/>
                    <a:pt x="14939" y="46779"/>
                  </a:cubicBezTo>
                  <a:cubicBezTo>
                    <a:pt x="26614" y="54915"/>
                    <a:pt x="26614" y="54915"/>
                    <a:pt x="38289" y="54915"/>
                  </a:cubicBezTo>
                  <a:cubicBezTo>
                    <a:pt x="38289" y="63050"/>
                    <a:pt x="38289" y="63050"/>
                    <a:pt x="38289" y="71186"/>
                  </a:cubicBezTo>
                  <a:cubicBezTo>
                    <a:pt x="49959" y="79322"/>
                    <a:pt x="49959" y="79322"/>
                    <a:pt x="38289" y="95593"/>
                  </a:cubicBezTo>
                  <a:cubicBezTo>
                    <a:pt x="73304" y="95593"/>
                    <a:pt x="61634" y="111864"/>
                    <a:pt x="73304" y="120000"/>
                  </a:cubicBezTo>
                  <a:cubicBezTo>
                    <a:pt x="84979" y="120000"/>
                    <a:pt x="108324" y="111864"/>
                    <a:pt x="108324" y="103728"/>
                  </a:cubicBezTo>
                  <a:cubicBezTo>
                    <a:pt x="108324" y="103728"/>
                    <a:pt x="108324" y="87457"/>
                    <a:pt x="108324" y="79322"/>
                  </a:cubicBezTo>
                  <a:cubicBezTo>
                    <a:pt x="120000" y="71186"/>
                    <a:pt x="108324" y="71186"/>
                    <a:pt x="108324" y="71186"/>
                  </a:cubicBezTo>
                  <a:cubicBezTo>
                    <a:pt x="108324" y="63050"/>
                    <a:pt x="120000" y="71186"/>
                    <a:pt x="120000" y="6305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37" name="Shape 2737"/>
            <p:cNvSpPr/>
            <p:nvPr/>
          </p:nvSpPr>
          <p:spPr>
            <a:xfrm>
              <a:off x="786614" y="5215739"/>
              <a:ext cx="539262" cy="102506"/>
            </a:xfrm>
            <a:custGeom>
              <a:avLst/>
              <a:gdLst/>
              <a:ahLst/>
              <a:cxnLst/>
              <a:rect l="0" t="0" r="0" b="0"/>
              <a:pathLst>
                <a:path w="120000" h="120000" extrusionOk="0">
                  <a:moveTo>
                    <a:pt x="120000" y="100000"/>
                  </a:moveTo>
                  <a:cubicBezTo>
                    <a:pt x="116127" y="80000"/>
                    <a:pt x="116127" y="100000"/>
                    <a:pt x="116127" y="120000"/>
                  </a:cubicBezTo>
                  <a:cubicBezTo>
                    <a:pt x="120000" y="120000"/>
                    <a:pt x="120000" y="120000"/>
                    <a:pt x="120000" y="100000"/>
                  </a:cubicBezTo>
                  <a:close/>
                  <a:moveTo>
                    <a:pt x="0" y="0"/>
                  </a:moveTo>
                  <a:cubicBezTo>
                    <a:pt x="0" y="0"/>
                    <a:pt x="0" y="0"/>
                    <a:pt x="0" y="0"/>
                  </a:cubicBezTo>
                  <a:cubicBezTo>
                    <a:pt x="3872" y="0"/>
                    <a:pt x="0" y="0"/>
                    <a:pt x="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38" name="Shape 2738"/>
            <p:cNvSpPr/>
            <p:nvPr/>
          </p:nvSpPr>
          <p:spPr>
            <a:xfrm>
              <a:off x="1325876" y="5336335"/>
              <a:ext cx="75402" cy="84418"/>
            </a:xfrm>
            <a:custGeom>
              <a:avLst/>
              <a:gdLst/>
              <a:ahLst/>
              <a:cxnLst/>
              <a:rect l="0" t="0" r="0" b="0"/>
              <a:pathLst>
                <a:path w="120000" h="120000" extrusionOk="0">
                  <a:moveTo>
                    <a:pt x="108000" y="72000"/>
                  </a:moveTo>
                  <a:cubicBezTo>
                    <a:pt x="81000" y="48000"/>
                    <a:pt x="81000" y="96000"/>
                    <a:pt x="54000" y="72000"/>
                  </a:cubicBezTo>
                  <a:cubicBezTo>
                    <a:pt x="27000" y="48000"/>
                    <a:pt x="81000" y="24000"/>
                    <a:pt x="108000" y="24000"/>
                  </a:cubicBezTo>
                  <a:cubicBezTo>
                    <a:pt x="108000" y="24000"/>
                    <a:pt x="54000" y="0"/>
                    <a:pt x="81000" y="0"/>
                  </a:cubicBezTo>
                  <a:cubicBezTo>
                    <a:pt x="54000" y="0"/>
                    <a:pt x="27000" y="24000"/>
                    <a:pt x="27000" y="24000"/>
                  </a:cubicBezTo>
                  <a:cubicBezTo>
                    <a:pt x="0" y="24000"/>
                    <a:pt x="0" y="24000"/>
                    <a:pt x="0" y="24000"/>
                  </a:cubicBezTo>
                  <a:cubicBezTo>
                    <a:pt x="0" y="48000"/>
                    <a:pt x="27000" y="48000"/>
                    <a:pt x="27000" y="48000"/>
                  </a:cubicBezTo>
                  <a:cubicBezTo>
                    <a:pt x="27000" y="72000"/>
                    <a:pt x="27000" y="96000"/>
                    <a:pt x="54000" y="120000"/>
                  </a:cubicBezTo>
                  <a:cubicBezTo>
                    <a:pt x="54000" y="120000"/>
                    <a:pt x="81000" y="120000"/>
                    <a:pt x="108000" y="120000"/>
                  </a:cubicBezTo>
                  <a:cubicBezTo>
                    <a:pt x="108000" y="96000"/>
                    <a:pt x="108000" y="120000"/>
                    <a:pt x="108000" y="120000"/>
                  </a:cubicBezTo>
                  <a:cubicBezTo>
                    <a:pt x="135000" y="96000"/>
                    <a:pt x="108000" y="72000"/>
                    <a:pt x="108000" y="72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39" name="Shape 2739"/>
            <p:cNvSpPr/>
            <p:nvPr/>
          </p:nvSpPr>
          <p:spPr>
            <a:xfrm>
              <a:off x="3389007" y="4189392"/>
              <a:ext cx="1145175" cy="1891294"/>
            </a:xfrm>
            <a:custGeom>
              <a:avLst/>
              <a:gdLst/>
              <a:ahLst/>
              <a:cxnLst/>
              <a:rect l="0" t="0" r="0" b="0"/>
              <a:pathLst>
                <a:path w="120000" h="120000" extrusionOk="0">
                  <a:moveTo>
                    <a:pt x="120000" y="23654"/>
                  </a:moveTo>
                  <a:cubicBezTo>
                    <a:pt x="120000" y="21470"/>
                    <a:pt x="118183" y="21470"/>
                    <a:pt x="114544" y="21470"/>
                  </a:cubicBezTo>
                  <a:cubicBezTo>
                    <a:pt x="116361" y="21470"/>
                    <a:pt x="112727" y="21470"/>
                    <a:pt x="114544" y="21470"/>
                  </a:cubicBezTo>
                  <a:cubicBezTo>
                    <a:pt x="112727" y="21470"/>
                    <a:pt x="112727" y="21470"/>
                    <a:pt x="112727" y="20378"/>
                  </a:cubicBezTo>
                  <a:cubicBezTo>
                    <a:pt x="109088" y="18193"/>
                    <a:pt x="110911" y="16015"/>
                    <a:pt x="109088" y="13830"/>
                  </a:cubicBezTo>
                  <a:cubicBezTo>
                    <a:pt x="109088" y="13830"/>
                    <a:pt x="109088" y="16015"/>
                    <a:pt x="107272" y="13830"/>
                  </a:cubicBezTo>
                  <a:cubicBezTo>
                    <a:pt x="107272" y="12738"/>
                    <a:pt x="109088" y="12738"/>
                    <a:pt x="109088" y="11646"/>
                  </a:cubicBezTo>
                  <a:cubicBezTo>
                    <a:pt x="110911" y="9467"/>
                    <a:pt x="109088" y="9467"/>
                    <a:pt x="107272" y="9467"/>
                  </a:cubicBezTo>
                  <a:cubicBezTo>
                    <a:pt x="107272" y="10554"/>
                    <a:pt x="107272" y="10554"/>
                    <a:pt x="107272" y="10554"/>
                  </a:cubicBezTo>
                  <a:cubicBezTo>
                    <a:pt x="107272" y="10554"/>
                    <a:pt x="107272" y="10554"/>
                    <a:pt x="105455" y="10554"/>
                  </a:cubicBezTo>
                  <a:cubicBezTo>
                    <a:pt x="105455" y="10554"/>
                    <a:pt x="103638" y="10554"/>
                    <a:pt x="101816" y="10554"/>
                  </a:cubicBezTo>
                  <a:cubicBezTo>
                    <a:pt x="101816" y="9467"/>
                    <a:pt x="101816" y="8375"/>
                    <a:pt x="101816" y="8375"/>
                  </a:cubicBezTo>
                  <a:cubicBezTo>
                    <a:pt x="101816" y="6190"/>
                    <a:pt x="100000" y="6190"/>
                    <a:pt x="100000" y="5098"/>
                  </a:cubicBezTo>
                  <a:cubicBezTo>
                    <a:pt x="98183" y="4006"/>
                    <a:pt x="96361" y="4006"/>
                    <a:pt x="96361" y="2914"/>
                  </a:cubicBezTo>
                  <a:cubicBezTo>
                    <a:pt x="94544" y="1827"/>
                    <a:pt x="96361" y="1827"/>
                    <a:pt x="94544" y="735"/>
                  </a:cubicBezTo>
                  <a:cubicBezTo>
                    <a:pt x="89088" y="-1448"/>
                    <a:pt x="89088" y="1827"/>
                    <a:pt x="87272" y="2914"/>
                  </a:cubicBezTo>
                  <a:cubicBezTo>
                    <a:pt x="85455" y="4006"/>
                    <a:pt x="81816" y="5098"/>
                    <a:pt x="80000" y="4006"/>
                  </a:cubicBezTo>
                  <a:cubicBezTo>
                    <a:pt x="78183" y="4006"/>
                    <a:pt x="76361" y="2914"/>
                    <a:pt x="74544" y="2914"/>
                  </a:cubicBezTo>
                  <a:cubicBezTo>
                    <a:pt x="74544" y="2914"/>
                    <a:pt x="72727" y="4006"/>
                    <a:pt x="72727" y="4006"/>
                  </a:cubicBezTo>
                  <a:cubicBezTo>
                    <a:pt x="72727" y="4006"/>
                    <a:pt x="70911" y="5098"/>
                    <a:pt x="70911" y="5098"/>
                  </a:cubicBezTo>
                  <a:cubicBezTo>
                    <a:pt x="69088" y="6190"/>
                    <a:pt x="67272" y="7283"/>
                    <a:pt x="65455" y="7283"/>
                  </a:cubicBezTo>
                  <a:cubicBezTo>
                    <a:pt x="61816" y="7283"/>
                    <a:pt x="56361" y="6190"/>
                    <a:pt x="50911" y="6190"/>
                  </a:cubicBezTo>
                  <a:cubicBezTo>
                    <a:pt x="49088" y="5098"/>
                    <a:pt x="49088" y="6190"/>
                    <a:pt x="45455" y="6190"/>
                  </a:cubicBezTo>
                  <a:cubicBezTo>
                    <a:pt x="43638" y="6190"/>
                    <a:pt x="43638" y="5098"/>
                    <a:pt x="41816" y="5098"/>
                  </a:cubicBezTo>
                  <a:cubicBezTo>
                    <a:pt x="38183" y="4006"/>
                    <a:pt x="41816" y="8375"/>
                    <a:pt x="41816" y="9467"/>
                  </a:cubicBezTo>
                  <a:cubicBezTo>
                    <a:pt x="41816" y="9467"/>
                    <a:pt x="36361" y="11646"/>
                    <a:pt x="40000" y="12738"/>
                  </a:cubicBezTo>
                  <a:cubicBezTo>
                    <a:pt x="41816" y="12738"/>
                    <a:pt x="41816" y="11646"/>
                    <a:pt x="43638" y="11646"/>
                  </a:cubicBezTo>
                  <a:cubicBezTo>
                    <a:pt x="45455" y="11646"/>
                    <a:pt x="47272" y="11646"/>
                    <a:pt x="49088" y="12738"/>
                  </a:cubicBezTo>
                  <a:cubicBezTo>
                    <a:pt x="50911" y="12738"/>
                    <a:pt x="50911" y="13830"/>
                    <a:pt x="50911" y="13830"/>
                  </a:cubicBezTo>
                  <a:cubicBezTo>
                    <a:pt x="52727" y="14922"/>
                    <a:pt x="54544" y="14922"/>
                    <a:pt x="56361" y="14922"/>
                  </a:cubicBezTo>
                  <a:cubicBezTo>
                    <a:pt x="56361" y="16015"/>
                    <a:pt x="56361" y="18193"/>
                    <a:pt x="56361" y="19286"/>
                  </a:cubicBezTo>
                  <a:cubicBezTo>
                    <a:pt x="54544" y="20378"/>
                    <a:pt x="54544" y="19286"/>
                    <a:pt x="52727" y="20378"/>
                  </a:cubicBezTo>
                  <a:cubicBezTo>
                    <a:pt x="50911" y="20378"/>
                    <a:pt x="50911" y="20378"/>
                    <a:pt x="49088" y="21470"/>
                  </a:cubicBezTo>
                  <a:cubicBezTo>
                    <a:pt x="49088" y="21470"/>
                    <a:pt x="49088" y="22562"/>
                    <a:pt x="49088" y="23654"/>
                  </a:cubicBezTo>
                  <a:cubicBezTo>
                    <a:pt x="47272" y="23654"/>
                    <a:pt x="45455" y="23654"/>
                    <a:pt x="45455" y="24746"/>
                  </a:cubicBezTo>
                  <a:cubicBezTo>
                    <a:pt x="43638" y="25833"/>
                    <a:pt x="45455" y="26925"/>
                    <a:pt x="43638" y="28017"/>
                  </a:cubicBezTo>
                  <a:cubicBezTo>
                    <a:pt x="41816" y="30202"/>
                    <a:pt x="40000" y="30202"/>
                    <a:pt x="36361" y="31294"/>
                  </a:cubicBezTo>
                  <a:cubicBezTo>
                    <a:pt x="36361" y="31294"/>
                    <a:pt x="34544" y="32386"/>
                    <a:pt x="34544" y="32386"/>
                  </a:cubicBezTo>
                  <a:cubicBezTo>
                    <a:pt x="32727" y="32386"/>
                    <a:pt x="32727" y="31294"/>
                    <a:pt x="30911" y="31294"/>
                  </a:cubicBezTo>
                  <a:cubicBezTo>
                    <a:pt x="30911" y="31294"/>
                    <a:pt x="29088" y="32386"/>
                    <a:pt x="27272" y="32386"/>
                  </a:cubicBezTo>
                  <a:cubicBezTo>
                    <a:pt x="27272" y="32386"/>
                    <a:pt x="27272" y="31294"/>
                    <a:pt x="25455" y="33473"/>
                  </a:cubicBezTo>
                  <a:cubicBezTo>
                    <a:pt x="25455" y="33473"/>
                    <a:pt x="25455" y="34565"/>
                    <a:pt x="25455" y="35657"/>
                  </a:cubicBezTo>
                  <a:cubicBezTo>
                    <a:pt x="23638" y="36749"/>
                    <a:pt x="23638" y="36749"/>
                    <a:pt x="21816" y="38934"/>
                  </a:cubicBezTo>
                  <a:cubicBezTo>
                    <a:pt x="21816" y="37842"/>
                    <a:pt x="21816" y="40026"/>
                    <a:pt x="21816" y="40026"/>
                  </a:cubicBezTo>
                  <a:cubicBezTo>
                    <a:pt x="20000" y="40026"/>
                    <a:pt x="20000" y="38934"/>
                    <a:pt x="18183" y="40026"/>
                  </a:cubicBezTo>
                  <a:cubicBezTo>
                    <a:pt x="16361" y="40026"/>
                    <a:pt x="16361" y="42205"/>
                    <a:pt x="16361" y="43297"/>
                  </a:cubicBezTo>
                  <a:cubicBezTo>
                    <a:pt x="16361" y="43297"/>
                    <a:pt x="16361" y="44389"/>
                    <a:pt x="16361" y="45481"/>
                  </a:cubicBezTo>
                  <a:cubicBezTo>
                    <a:pt x="16361" y="45481"/>
                    <a:pt x="14544" y="45481"/>
                    <a:pt x="14544" y="45481"/>
                  </a:cubicBezTo>
                  <a:cubicBezTo>
                    <a:pt x="12727" y="47666"/>
                    <a:pt x="12727" y="50937"/>
                    <a:pt x="12727" y="53121"/>
                  </a:cubicBezTo>
                  <a:cubicBezTo>
                    <a:pt x="10911" y="55305"/>
                    <a:pt x="10911" y="54213"/>
                    <a:pt x="9088" y="56392"/>
                  </a:cubicBezTo>
                  <a:cubicBezTo>
                    <a:pt x="5455" y="56392"/>
                    <a:pt x="5455" y="57484"/>
                    <a:pt x="5455" y="58576"/>
                  </a:cubicBezTo>
                  <a:cubicBezTo>
                    <a:pt x="5455" y="61853"/>
                    <a:pt x="7272" y="59668"/>
                    <a:pt x="9088" y="60761"/>
                  </a:cubicBezTo>
                  <a:cubicBezTo>
                    <a:pt x="9088" y="61853"/>
                    <a:pt x="9088" y="64032"/>
                    <a:pt x="9088" y="65124"/>
                  </a:cubicBezTo>
                  <a:cubicBezTo>
                    <a:pt x="9088" y="65124"/>
                    <a:pt x="9088" y="65124"/>
                    <a:pt x="9088" y="66216"/>
                  </a:cubicBezTo>
                  <a:cubicBezTo>
                    <a:pt x="9088" y="66216"/>
                    <a:pt x="7272" y="66216"/>
                    <a:pt x="7272" y="67308"/>
                  </a:cubicBezTo>
                  <a:cubicBezTo>
                    <a:pt x="7272" y="68400"/>
                    <a:pt x="9088" y="66216"/>
                    <a:pt x="10911" y="67308"/>
                  </a:cubicBezTo>
                  <a:cubicBezTo>
                    <a:pt x="10911" y="67308"/>
                    <a:pt x="10911" y="71671"/>
                    <a:pt x="10911" y="72763"/>
                  </a:cubicBezTo>
                  <a:cubicBezTo>
                    <a:pt x="9088" y="73856"/>
                    <a:pt x="3638" y="73856"/>
                    <a:pt x="3638" y="74948"/>
                  </a:cubicBezTo>
                  <a:cubicBezTo>
                    <a:pt x="5455" y="76040"/>
                    <a:pt x="7272" y="76040"/>
                    <a:pt x="7272" y="76040"/>
                  </a:cubicBezTo>
                  <a:cubicBezTo>
                    <a:pt x="9088" y="77132"/>
                    <a:pt x="9088" y="79311"/>
                    <a:pt x="7272" y="79311"/>
                  </a:cubicBezTo>
                  <a:cubicBezTo>
                    <a:pt x="7272" y="80403"/>
                    <a:pt x="5455" y="80403"/>
                    <a:pt x="5455" y="79311"/>
                  </a:cubicBezTo>
                  <a:cubicBezTo>
                    <a:pt x="3638" y="80403"/>
                    <a:pt x="5455" y="80403"/>
                    <a:pt x="5455" y="81495"/>
                  </a:cubicBezTo>
                  <a:cubicBezTo>
                    <a:pt x="5455" y="80403"/>
                    <a:pt x="5455" y="82588"/>
                    <a:pt x="5455" y="82588"/>
                  </a:cubicBezTo>
                  <a:cubicBezTo>
                    <a:pt x="5455" y="82588"/>
                    <a:pt x="3638" y="82588"/>
                    <a:pt x="5455" y="82588"/>
                  </a:cubicBezTo>
                  <a:cubicBezTo>
                    <a:pt x="7272" y="82588"/>
                    <a:pt x="5455" y="82588"/>
                    <a:pt x="7272" y="82588"/>
                  </a:cubicBezTo>
                  <a:cubicBezTo>
                    <a:pt x="9088" y="82588"/>
                    <a:pt x="7272" y="82588"/>
                    <a:pt x="9088" y="83680"/>
                  </a:cubicBezTo>
                  <a:cubicBezTo>
                    <a:pt x="9088" y="83680"/>
                    <a:pt x="10911" y="84772"/>
                    <a:pt x="12727" y="84772"/>
                  </a:cubicBezTo>
                  <a:cubicBezTo>
                    <a:pt x="12727" y="84772"/>
                    <a:pt x="12727" y="85864"/>
                    <a:pt x="12727" y="85864"/>
                  </a:cubicBezTo>
                  <a:cubicBezTo>
                    <a:pt x="12727" y="86951"/>
                    <a:pt x="14544" y="86951"/>
                    <a:pt x="14544" y="86951"/>
                  </a:cubicBezTo>
                  <a:cubicBezTo>
                    <a:pt x="16361" y="86951"/>
                    <a:pt x="18183" y="88043"/>
                    <a:pt x="18183" y="88043"/>
                  </a:cubicBezTo>
                  <a:cubicBezTo>
                    <a:pt x="18183" y="89135"/>
                    <a:pt x="16361" y="89135"/>
                    <a:pt x="16361" y="89135"/>
                  </a:cubicBezTo>
                  <a:cubicBezTo>
                    <a:pt x="16361" y="89135"/>
                    <a:pt x="16361" y="90227"/>
                    <a:pt x="16361" y="90227"/>
                  </a:cubicBezTo>
                  <a:cubicBezTo>
                    <a:pt x="16361" y="90227"/>
                    <a:pt x="16361" y="91319"/>
                    <a:pt x="16361" y="91319"/>
                  </a:cubicBezTo>
                  <a:cubicBezTo>
                    <a:pt x="16361" y="91319"/>
                    <a:pt x="14544" y="91319"/>
                    <a:pt x="12727" y="92412"/>
                  </a:cubicBezTo>
                  <a:cubicBezTo>
                    <a:pt x="12727" y="91319"/>
                    <a:pt x="10911" y="91319"/>
                    <a:pt x="10911" y="91319"/>
                  </a:cubicBezTo>
                  <a:cubicBezTo>
                    <a:pt x="9088" y="90227"/>
                    <a:pt x="10911" y="90227"/>
                    <a:pt x="7272" y="90227"/>
                  </a:cubicBezTo>
                  <a:cubicBezTo>
                    <a:pt x="5455" y="91319"/>
                    <a:pt x="3638" y="93504"/>
                    <a:pt x="3638" y="94590"/>
                  </a:cubicBezTo>
                  <a:cubicBezTo>
                    <a:pt x="1816" y="95683"/>
                    <a:pt x="0" y="96775"/>
                    <a:pt x="0" y="97867"/>
                  </a:cubicBezTo>
                  <a:cubicBezTo>
                    <a:pt x="0" y="100051"/>
                    <a:pt x="1816" y="100051"/>
                    <a:pt x="1816" y="101144"/>
                  </a:cubicBezTo>
                  <a:cubicBezTo>
                    <a:pt x="1816" y="101144"/>
                    <a:pt x="0" y="101144"/>
                    <a:pt x="0" y="102230"/>
                  </a:cubicBezTo>
                  <a:cubicBezTo>
                    <a:pt x="0" y="103322"/>
                    <a:pt x="0" y="102230"/>
                    <a:pt x="1816" y="103322"/>
                  </a:cubicBezTo>
                  <a:cubicBezTo>
                    <a:pt x="1816" y="103322"/>
                    <a:pt x="1816" y="104414"/>
                    <a:pt x="1816" y="104414"/>
                  </a:cubicBezTo>
                  <a:cubicBezTo>
                    <a:pt x="3638" y="104414"/>
                    <a:pt x="3638" y="104414"/>
                    <a:pt x="3638" y="104414"/>
                  </a:cubicBezTo>
                  <a:cubicBezTo>
                    <a:pt x="3638" y="105507"/>
                    <a:pt x="5455" y="104414"/>
                    <a:pt x="7272" y="104414"/>
                  </a:cubicBezTo>
                  <a:cubicBezTo>
                    <a:pt x="9088" y="105507"/>
                    <a:pt x="10911" y="106599"/>
                    <a:pt x="10911" y="107691"/>
                  </a:cubicBezTo>
                  <a:cubicBezTo>
                    <a:pt x="12727" y="108783"/>
                    <a:pt x="14544" y="108783"/>
                    <a:pt x="14544" y="110962"/>
                  </a:cubicBezTo>
                  <a:cubicBezTo>
                    <a:pt x="14544" y="110962"/>
                    <a:pt x="14544" y="112054"/>
                    <a:pt x="14544" y="112054"/>
                  </a:cubicBezTo>
                  <a:cubicBezTo>
                    <a:pt x="14544" y="112054"/>
                    <a:pt x="12727" y="112054"/>
                    <a:pt x="14544" y="113146"/>
                  </a:cubicBezTo>
                  <a:cubicBezTo>
                    <a:pt x="16361" y="113146"/>
                    <a:pt x="16361" y="112054"/>
                    <a:pt x="16361" y="112054"/>
                  </a:cubicBezTo>
                  <a:cubicBezTo>
                    <a:pt x="18183" y="112054"/>
                    <a:pt x="16361" y="113146"/>
                    <a:pt x="18183" y="113146"/>
                  </a:cubicBezTo>
                  <a:cubicBezTo>
                    <a:pt x="18183" y="113146"/>
                    <a:pt x="20000" y="113146"/>
                    <a:pt x="20000" y="113146"/>
                  </a:cubicBezTo>
                  <a:cubicBezTo>
                    <a:pt x="21816" y="114239"/>
                    <a:pt x="20000" y="117510"/>
                    <a:pt x="21816" y="119694"/>
                  </a:cubicBezTo>
                  <a:cubicBezTo>
                    <a:pt x="23638" y="120786"/>
                    <a:pt x="23638" y="118602"/>
                    <a:pt x="25455" y="118602"/>
                  </a:cubicBezTo>
                  <a:cubicBezTo>
                    <a:pt x="27272" y="118602"/>
                    <a:pt x="30911" y="119694"/>
                    <a:pt x="32727" y="119694"/>
                  </a:cubicBezTo>
                  <a:cubicBezTo>
                    <a:pt x="32727" y="117510"/>
                    <a:pt x="34544" y="118602"/>
                    <a:pt x="34544" y="116423"/>
                  </a:cubicBezTo>
                  <a:cubicBezTo>
                    <a:pt x="36361" y="115331"/>
                    <a:pt x="36361" y="113146"/>
                    <a:pt x="36361" y="112054"/>
                  </a:cubicBezTo>
                  <a:cubicBezTo>
                    <a:pt x="38183" y="110962"/>
                    <a:pt x="41816" y="110962"/>
                    <a:pt x="43638" y="108783"/>
                  </a:cubicBezTo>
                  <a:cubicBezTo>
                    <a:pt x="45455" y="108783"/>
                    <a:pt x="47272" y="106599"/>
                    <a:pt x="47272" y="106599"/>
                  </a:cubicBezTo>
                  <a:cubicBezTo>
                    <a:pt x="49088" y="105507"/>
                    <a:pt x="49088" y="105507"/>
                    <a:pt x="49088" y="105507"/>
                  </a:cubicBezTo>
                  <a:cubicBezTo>
                    <a:pt x="49088" y="104414"/>
                    <a:pt x="47272" y="104414"/>
                    <a:pt x="47272" y="104414"/>
                  </a:cubicBezTo>
                  <a:cubicBezTo>
                    <a:pt x="49088" y="103322"/>
                    <a:pt x="54544" y="101144"/>
                    <a:pt x="54544" y="102230"/>
                  </a:cubicBezTo>
                  <a:cubicBezTo>
                    <a:pt x="54544" y="101144"/>
                    <a:pt x="54544" y="100051"/>
                    <a:pt x="56361" y="100051"/>
                  </a:cubicBezTo>
                  <a:cubicBezTo>
                    <a:pt x="56361" y="98959"/>
                    <a:pt x="58183" y="98959"/>
                    <a:pt x="58183" y="98959"/>
                  </a:cubicBezTo>
                  <a:cubicBezTo>
                    <a:pt x="58183" y="96775"/>
                    <a:pt x="56361" y="95683"/>
                    <a:pt x="56361" y="93504"/>
                  </a:cubicBezTo>
                  <a:cubicBezTo>
                    <a:pt x="54544" y="92412"/>
                    <a:pt x="56361" y="92412"/>
                    <a:pt x="56361" y="91319"/>
                  </a:cubicBezTo>
                  <a:cubicBezTo>
                    <a:pt x="56361" y="92412"/>
                    <a:pt x="54544" y="90227"/>
                    <a:pt x="56361" y="90227"/>
                  </a:cubicBezTo>
                  <a:cubicBezTo>
                    <a:pt x="54544" y="89135"/>
                    <a:pt x="52727" y="88043"/>
                    <a:pt x="50911" y="86951"/>
                  </a:cubicBezTo>
                  <a:cubicBezTo>
                    <a:pt x="50911" y="86951"/>
                    <a:pt x="52727" y="85864"/>
                    <a:pt x="50911" y="84772"/>
                  </a:cubicBezTo>
                  <a:cubicBezTo>
                    <a:pt x="50911" y="82588"/>
                    <a:pt x="50911" y="83680"/>
                    <a:pt x="50911" y="82588"/>
                  </a:cubicBezTo>
                  <a:cubicBezTo>
                    <a:pt x="47272" y="81495"/>
                    <a:pt x="43638" y="80403"/>
                    <a:pt x="47272" y="78224"/>
                  </a:cubicBezTo>
                  <a:cubicBezTo>
                    <a:pt x="49088" y="76040"/>
                    <a:pt x="49088" y="78224"/>
                    <a:pt x="52727" y="78224"/>
                  </a:cubicBezTo>
                  <a:cubicBezTo>
                    <a:pt x="52727" y="78224"/>
                    <a:pt x="52727" y="77132"/>
                    <a:pt x="52727" y="77132"/>
                  </a:cubicBezTo>
                  <a:cubicBezTo>
                    <a:pt x="54544" y="78224"/>
                    <a:pt x="54544" y="78224"/>
                    <a:pt x="56361" y="79311"/>
                  </a:cubicBezTo>
                  <a:cubicBezTo>
                    <a:pt x="56361" y="79311"/>
                    <a:pt x="56361" y="79311"/>
                    <a:pt x="56361" y="79311"/>
                  </a:cubicBezTo>
                  <a:cubicBezTo>
                    <a:pt x="58183" y="79311"/>
                    <a:pt x="58183" y="80403"/>
                    <a:pt x="58183" y="80403"/>
                  </a:cubicBezTo>
                  <a:cubicBezTo>
                    <a:pt x="61816" y="82588"/>
                    <a:pt x="58183" y="81495"/>
                    <a:pt x="61816" y="80403"/>
                  </a:cubicBezTo>
                  <a:cubicBezTo>
                    <a:pt x="63638" y="80403"/>
                    <a:pt x="69088" y="81495"/>
                    <a:pt x="67272" y="82588"/>
                  </a:cubicBezTo>
                  <a:cubicBezTo>
                    <a:pt x="70911" y="82588"/>
                    <a:pt x="70911" y="81495"/>
                    <a:pt x="70911" y="80403"/>
                  </a:cubicBezTo>
                  <a:cubicBezTo>
                    <a:pt x="70911" y="78224"/>
                    <a:pt x="70911" y="79311"/>
                    <a:pt x="69088" y="78224"/>
                  </a:cubicBezTo>
                  <a:cubicBezTo>
                    <a:pt x="65455" y="78224"/>
                    <a:pt x="63638" y="78224"/>
                    <a:pt x="63638" y="76040"/>
                  </a:cubicBezTo>
                  <a:cubicBezTo>
                    <a:pt x="61816" y="74948"/>
                    <a:pt x="63638" y="71671"/>
                    <a:pt x="63638" y="69493"/>
                  </a:cubicBezTo>
                  <a:cubicBezTo>
                    <a:pt x="60000" y="69493"/>
                    <a:pt x="61816" y="68400"/>
                    <a:pt x="61816" y="65124"/>
                  </a:cubicBezTo>
                  <a:cubicBezTo>
                    <a:pt x="61816" y="64032"/>
                    <a:pt x="60000" y="62945"/>
                    <a:pt x="61816" y="61853"/>
                  </a:cubicBezTo>
                  <a:cubicBezTo>
                    <a:pt x="61816" y="61853"/>
                    <a:pt x="63638" y="62945"/>
                    <a:pt x="65455" y="61853"/>
                  </a:cubicBezTo>
                  <a:cubicBezTo>
                    <a:pt x="65455" y="61853"/>
                    <a:pt x="69088" y="59668"/>
                    <a:pt x="69088" y="58576"/>
                  </a:cubicBezTo>
                  <a:cubicBezTo>
                    <a:pt x="70911" y="57484"/>
                    <a:pt x="69088" y="57484"/>
                    <a:pt x="72727" y="56392"/>
                  </a:cubicBezTo>
                  <a:cubicBezTo>
                    <a:pt x="74544" y="56392"/>
                    <a:pt x="78183" y="56392"/>
                    <a:pt x="80000" y="56392"/>
                  </a:cubicBezTo>
                  <a:cubicBezTo>
                    <a:pt x="81816" y="56392"/>
                    <a:pt x="83638" y="58576"/>
                    <a:pt x="85455" y="57484"/>
                  </a:cubicBezTo>
                  <a:cubicBezTo>
                    <a:pt x="87272" y="56392"/>
                    <a:pt x="87272" y="54213"/>
                    <a:pt x="87272" y="54213"/>
                  </a:cubicBezTo>
                  <a:cubicBezTo>
                    <a:pt x="89088" y="53121"/>
                    <a:pt x="90911" y="54213"/>
                    <a:pt x="90911" y="52029"/>
                  </a:cubicBezTo>
                  <a:cubicBezTo>
                    <a:pt x="90911" y="52029"/>
                    <a:pt x="90911" y="52029"/>
                    <a:pt x="89088" y="50937"/>
                  </a:cubicBezTo>
                  <a:cubicBezTo>
                    <a:pt x="89088" y="49844"/>
                    <a:pt x="90911" y="49844"/>
                    <a:pt x="90911" y="48752"/>
                  </a:cubicBezTo>
                  <a:cubicBezTo>
                    <a:pt x="90911" y="47666"/>
                    <a:pt x="92727" y="45481"/>
                    <a:pt x="94544" y="44389"/>
                  </a:cubicBezTo>
                  <a:cubicBezTo>
                    <a:pt x="94544" y="44389"/>
                    <a:pt x="96361" y="44389"/>
                    <a:pt x="96361" y="43297"/>
                  </a:cubicBezTo>
                  <a:cubicBezTo>
                    <a:pt x="96361" y="42205"/>
                    <a:pt x="96361" y="42205"/>
                    <a:pt x="96361" y="40026"/>
                  </a:cubicBezTo>
                  <a:cubicBezTo>
                    <a:pt x="94544" y="40026"/>
                    <a:pt x="96361" y="40026"/>
                    <a:pt x="96361" y="40026"/>
                  </a:cubicBezTo>
                  <a:cubicBezTo>
                    <a:pt x="96361" y="38934"/>
                    <a:pt x="96361" y="38934"/>
                    <a:pt x="96361" y="38934"/>
                  </a:cubicBezTo>
                  <a:cubicBezTo>
                    <a:pt x="98183" y="36749"/>
                    <a:pt x="101816" y="35657"/>
                    <a:pt x="103638" y="34565"/>
                  </a:cubicBezTo>
                  <a:cubicBezTo>
                    <a:pt x="107272" y="33473"/>
                    <a:pt x="109088" y="34565"/>
                    <a:pt x="109088" y="31294"/>
                  </a:cubicBezTo>
                  <a:cubicBezTo>
                    <a:pt x="109088" y="30202"/>
                    <a:pt x="109088" y="30202"/>
                    <a:pt x="110911" y="29110"/>
                  </a:cubicBezTo>
                  <a:cubicBezTo>
                    <a:pt x="110911" y="29110"/>
                    <a:pt x="112727" y="29110"/>
                    <a:pt x="112727" y="29110"/>
                  </a:cubicBezTo>
                  <a:cubicBezTo>
                    <a:pt x="114544" y="28017"/>
                    <a:pt x="114544" y="26925"/>
                    <a:pt x="116361" y="25833"/>
                  </a:cubicBezTo>
                  <a:cubicBezTo>
                    <a:pt x="118183" y="25833"/>
                    <a:pt x="120000" y="24746"/>
                    <a:pt x="120000" y="2365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40" name="Shape 2740"/>
            <p:cNvSpPr/>
            <p:nvPr/>
          </p:nvSpPr>
          <p:spPr>
            <a:xfrm>
              <a:off x="2383191" y="2093816"/>
              <a:ext cx="39015" cy="46197"/>
            </a:xfrm>
            <a:custGeom>
              <a:avLst/>
              <a:gdLst/>
              <a:ahLst/>
              <a:cxnLst/>
              <a:rect l="0" t="0" r="0" b="0"/>
              <a:pathLst>
                <a:path w="120000" h="120000" extrusionOk="0">
                  <a:moveTo>
                    <a:pt x="105610" y="107724"/>
                  </a:moveTo>
                  <a:cubicBezTo>
                    <a:pt x="158415" y="17662"/>
                    <a:pt x="52805" y="-27369"/>
                    <a:pt x="0" y="17662"/>
                  </a:cubicBezTo>
                  <a:cubicBezTo>
                    <a:pt x="0" y="62693"/>
                    <a:pt x="105610" y="152756"/>
                    <a:pt x="105610" y="10772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41" name="Shape 2741"/>
            <p:cNvSpPr/>
            <p:nvPr/>
          </p:nvSpPr>
          <p:spPr>
            <a:xfrm>
              <a:off x="4255716" y="3150549"/>
              <a:ext cx="1387289" cy="979838"/>
            </a:xfrm>
            <a:custGeom>
              <a:avLst/>
              <a:gdLst/>
              <a:ahLst/>
              <a:cxnLst/>
              <a:rect l="0" t="0" r="0" b="0"/>
              <a:pathLst>
                <a:path w="120000" h="120000" extrusionOk="0">
                  <a:moveTo>
                    <a:pt x="120000" y="44211"/>
                  </a:moveTo>
                  <a:cubicBezTo>
                    <a:pt x="118500" y="42105"/>
                    <a:pt x="120000" y="42105"/>
                    <a:pt x="118500" y="40000"/>
                  </a:cubicBezTo>
                  <a:cubicBezTo>
                    <a:pt x="120000" y="40000"/>
                    <a:pt x="115506" y="35788"/>
                    <a:pt x="117006" y="35788"/>
                  </a:cubicBezTo>
                  <a:cubicBezTo>
                    <a:pt x="117006" y="35788"/>
                    <a:pt x="115506" y="35788"/>
                    <a:pt x="115506" y="35788"/>
                  </a:cubicBezTo>
                  <a:cubicBezTo>
                    <a:pt x="114006" y="37894"/>
                    <a:pt x="115506" y="37894"/>
                    <a:pt x="114006" y="37894"/>
                  </a:cubicBezTo>
                  <a:cubicBezTo>
                    <a:pt x="112512" y="42105"/>
                    <a:pt x="114006" y="44211"/>
                    <a:pt x="111012" y="42105"/>
                  </a:cubicBezTo>
                  <a:cubicBezTo>
                    <a:pt x="108018" y="40000"/>
                    <a:pt x="111012" y="40000"/>
                    <a:pt x="108018" y="40000"/>
                  </a:cubicBezTo>
                  <a:cubicBezTo>
                    <a:pt x="106518" y="40000"/>
                    <a:pt x="106518" y="40000"/>
                    <a:pt x="105018" y="42105"/>
                  </a:cubicBezTo>
                  <a:cubicBezTo>
                    <a:pt x="105018" y="42105"/>
                    <a:pt x="102024" y="42105"/>
                    <a:pt x="100525" y="42105"/>
                  </a:cubicBezTo>
                  <a:cubicBezTo>
                    <a:pt x="99031" y="42105"/>
                    <a:pt x="99031" y="40000"/>
                    <a:pt x="97531" y="40000"/>
                  </a:cubicBezTo>
                  <a:cubicBezTo>
                    <a:pt x="97531" y="42105"/>
                    <a:pt x="96031" y="44211"/>
                    <a:pt x="96031" y="44211"/>
                  </a:cubicBezTo>
                  <a:cubicBezTo>
                    <a:pt x="94537" y="44211"/>
                    <a:pt x="94537" y="42105"/>
                    <a:pt x="94537" y="42105"/>
                  </a:cubicBezTo>
                  <a:cubicBezTo>
                    <a:pt x="93037" y="42105"/>
                    <a:pt x="93037" y="42105"/>
                    <a:pt x="93037" y="42105"/>
                  </a:cubicBezTo>
                  <a:cubicBezTo>
                    <a:pt x="93037" y="42105"/>
                    <a:pt x="91537" y="42105"/>
                    <a:pt x="91537" y="42105"/>
                  </a:cubicBezTo>
                  <a:cubicBezTo>
                    <a:pt x="90043" y="40000"/>
                    <a:pt x="88543" y="37894"/>
                    <a:pt x="88543" y="35788"/>
                  </a:cubicBezTo>
                  <a:cubicBezTo>
                    <a:pt x="87043" y="37894"/>
                    <a:pt x="84049" y="42105"/>
                    <a:pt x="81056" y="40000"/>
                  </a:cubicBezTo>
                  <a:cubicBezTo>
                    <a:pt x="78056" y="40000"/>
                    <a:pt x="75062" y="35788"/>
                    <a:pt x="72068" y="35788"/>
                  </a:cubicBezTo>
                  <a:cubicBezTo>
                    <a:pt x="70568" y="33683"/>
                    <a:pt x="69068" y="35788"/>
                    <a:pt x="67574" y="33683"/>
                  </a:cubicBezTo>
                  <a:cubicBezTo>
                    <a:pt x="64575" y="33683"/>
                    <a:pt x="64575" y="31577"/>
                    <a:pt x="61581" y="33683"/>
                  </a:cubicBezTo>
                  <a:cubicBezTo>
                    <a:pt x="60081" y="35788"/>
                    <a:pt x="60081" y="35788"/>
                    <a:pt x="58587" y="33683"/>
                  </a:cubicBezTo>
                  <a:cubicBezTo>
                    <a:pt x="55587" y="31577"/>
                    <a:pt x="58587" y="29472"/>
                    <a:pt x="57087" y="27366"/>
                  </a:cubicBezTo>
                  <a:cubicBezTo>
                    <a:pt x="55587" y="23155"/>
                    <a:pt x="52593" y="25261"/>
                    <a:pt x="49599" y="27366"/>
                  </a:cubicBezTo>
                  <a:cubicBezTo>
                    <a:pt x="49599" y="27366"/>
                    <a:pt x="48099" y="29472"/>
                    <a:pt x="46600" y="29472"/>
                  </a:cubicBezTo>
                  <a:cubicBezTo>
                    <a:pt x="43606" y="29472"/>
                    <a:pt x="45106" y="25261"/>
                    <a:pt x="42106" y="23155"/>
                  </a:cubicBezTo>
                  <a:cubicBezTo>
                    <a:pt x="42106" y="23155"/>
                    <a:pt x="40612" y="25261"/>
                    <a:pt x="40612" y="25261"/>
                  </a:cubicBezTo>
                  <a:cubicBezTo>
                    <a:pt x="40612" y="25261"/>
                    <a:pt x="39112" y="23155"/>
                    <a:pt x="39112" y="23155"/>
                  </a:cubicBezTo>
                  <a:cubicBezTo>
                    <a:pt x="37612" y="21050"/>
                    <a:pt x="37612" y="21050"/>
                    <a:pt x="36118" y="18950"/>
                  </a:cubicBezTo>
                  <a:cubicBezTo>
                    <a:pt x="34618" y="18950"/>
                    <a:pt x="33118" y="18950"/>
                    <a:pt x="31624" y="18950"/>
                  </a:cubicBezTo>
                  <a:cubicBezTo>
                    <a:pt x="30124" y="16844"/>
                    <a:pt x="31624" y="14738"/>
                    <a:pt x="31624" y="12633"/>
                  </a:cubicBezTo>
                  <a:cubicBezTo>
                    <a:pt x="31624" y="4211"/>
                    <a:pt x="24131" y="6316"/>
                    <a:pt x="19637" y="2105"/>
                  </a:cubicBezTo>
                  <a:cubicBezTo>
                    <a:pt x="18143" y="0"/>
                    <a:pt x="19637" y="0"/>
                    <a:pt x="16643" y="0"/>
                  </a:cubicBezTo>
                  <a:cubicBezTo>
                    <a:pt x="16643" y="0"/>
                    <a:pt x="16643" y="2105"/>
                    <a:pt x="15143" y="2105"/>
                  </a:cubicBezTo>
                  <a:cubicBezTo>
                    <a:pt x="15143" y="2105"/>
                    <a:pt x="15143" y="2105"/>
                    <a:pt x="13649" y="2105"/>
                  </a:cubicBezTo>
                  <a:cubicBezTo>
                    <a:pt x="13649" y="2105"/>
                    <a:pt x="12149" y="2105"/>
                    <a:pt x="12149" y="2105"/>
                  </a:cubicBezTo>
                  <a:cubicBezTo>
                    <a:pt x="12149" y="4211"/>
                    <a:pt x="12149" y="4211"/>
                    <a:pt x="12149" y="6316"/>
                  </a:cubicBezTo>
                  <a:cubicBezTo>
                    <a:pt x="13649" y="6316"/>
                    <a:pt x="15143" y="18950"/>
                    <a:pt x="16643" y="21050"/>
                  </a:cubicBezTo>
                  <a:cubicBezTo>
                    <a:pt x="19637" y="25261"/>
                    <a:pt x="19637" y="21050"/>
                    <a:pt x="21137" y="25261"/>
                  </a:cubicBezTo>
                  <a:cubicBezTo>
                    <a:pt x="22637" y="25261"/>
                    <a:pt x="21137" y="27366"/>
                    <a:pt x="22637" y="27366"/>
                  </a:cubicBezTo>
                  <a:cubicBezTo>
                    <a:pt x="22637" y="29472"/>
                    <a:pt x="25631" y="31577"/>
                    <a:pt x="24131" y="31577"/>
                  </a:cubicBezTo>
                  <a:cubicBezTo>
                    <a:pt x="24131" y="33683"/>
                    <a:pt x="21137" y="31577"/>
                    <a:pt x="19637" y="31577"/>
                  </a:cubicBezTo>
                  <a:cubicBezTo>
                    <a:pt x="16643" y="33683"/>
                    <a:pt x="18143" y="33683"/>
                    <a:pt x="16643" y="35788"/>
                  </a:cubicBezTo>
                  <a:cubicBezTo>
                    <a:pt x="16643" y="35788"/>
                    <a:pt x="13649" y="37894"/>
                    <a:pt x="13649" y="35788"/>
                  </a:cubicBezTo>
                  <a:cubicBezTo>
                    <a:pt x="12149" y="42105"/>
                    <a:pt x="22637" y="37894"/>
                    <a:pt x="19637" y="44211"/>
                  </a:cubicBezTo>
                  <a:cubicBezTo>
                    <a:pt x="19637" y="46316"/>
                    <a:pt x="19637" y="44211"/>
                    <a:pt x="18143" y="46316"/>
                  </a:cubicBezTo>
                  <a:cubicBezTo>
                    <a:pt x="18143" y="46316"/>
                    <a:pt x="16643" y="46316"/>
                    <a:pt x="15143" y="48422"/>
                  </a:cubicBezTo>
                  <a:cubicBezTo>
                    <a:pt x="15143" y="50527"/>
                    <a:pt x="18143" y="52633"/>
                    <a:pt x="19637" y="54738"/>
                  </a:cubicBezTo>
                  <a:cubicBezTo>
                    <a:pt x="19637" y="56844"/>
                    <a:pt x="21137" y="58950"/>
                    <a:pt x="22637" y="58950"/>
                  </a:cubicBezTo>
                  <a:cubicBezTo>
                    <a:pt x="22637" y="58950"/>
                    <a:pt x="24131" y="58950"/>
                    <a:pt x="24131" y="58950"/>
                  </a:cubicBezTo>
                  <a:cubicBezTo>
                    <a:pt x="24131" y="58950"/>
                    <a:pt x="25631" y="61050"/>
                    <a:pt x="25631" y="61050"/>
                  </a:cubicBezTo>
                  <a:cubicBezTo>
                    <a:pt x="25631" y="61050"/>
                    <a:pt x="28625" y="61050"/>
                    <a:pt x="28625" y="63155"/>
                  </a:cubicBezTo>
                  <a:cubicBezTo>
                    <a:pt x="31624" y="65261"/>
                    <a:pt x="30124" y="69472"/>
                    <a:pt x="27131" y="67366"/>
                  </a:cubicBezTo>
                  <a:cubicBezTo>
                    <a:pt x="25631" y="67366"/>
                    <a:pt x="25631" y="65261"/>
                    <a:pt x="24131" y="65261"/>
                  </a:cubicBezTo>
                  <a:cubicBezTo>
                    <a:pt x="22637" y="67366"/>
                    <a:pt x="24131" y="69472"/>
                    <a:pt x="24131" y="69472"/>
                  </a:cubicBezTo>
                  <a:cubicBezTo>
                    <a:pt x="21137" y="71577"/>
                    <a:pt x="21137" y="69472"/>
                    <a:pt x="21137" y="67366"/>
                  </a:cubicBezTo>
                  <a:cubicBezTo>
                    <a:pt x="19637" y="67366"/>
                    <a:pt x="19637" y="67366"/>
                    <a:pt x="16643" y="69472"/>
                  </a:cubicBezTo>
                  <a:cubicBezTo>
                    <a:pt x="15143" y="71577"/>
                    <a:pt x="15143" y="73683"/>
                    <a:pt x="13649" y="75788"/>
                  </a:cubicBezTo>
                  <a:cubicBezTo>
                    <a:pt x="7656" y="80000"/>
                    <a:pt x="-1331" y="84211"/>
                    <a:pt x="168" y="92633"/>
                  </a:cubicBezTo>
                  <a:cubicBezTo>
                    <a:pt x="168" y="96844"/>
                    <a:pt x="168" y="101050"/>
                    <a:pt x="1662" y="103155"/>
                  </a:cubicBezTo>
                  <a:cubicBezTo>
                    <a:pt x="3162" y="105261"/>
                    <a:pt x="3162" y="103155"/>
                    <a:pt x="4662" y="105261"/>
                  </a:cubicBezTo>
                  <a:cubicBezTo>
                    <a:pt x="4662" y="107366"/>
                    <a:pt x="4662" y="109472"/>
                    <a:pt x="4662" y="111577"/>
                  </a:cubicBezTo>
                  <a:cubicBezTo>
                    <a:pt x="7656" y="111577"/>
                    <a:pt x="10650" y="113683"/>
                    <a:pt x="15143" y="111577"/>
                  </a:cubicBezTo>
                  <a:cubicBezTo>
                    <a:pt x="16643" y="109472"/>
                    <a:pt x="15143" y="107366"/>
                    <a:pt x="16643" y="111577"/>
                  </a:cubicBezTo>
                  <a:cubicBezTo>
                    <a:pt x="18143" y="111577"/>
                    <a:pt x="18143" y="115788"/>
                    <a:pt x="19637" y="113683"/>
                  </a:cubicBezTo>
                  <a:cubicBezTo>
                    <a:pt x="19637" y="115788"/>
                    <a:pt x="21137" y="109472"/>
                    <a:pt x="24131" y="113683"/>
                  </a:cubicBezTo>
                  <a:cubicBezTo>
                    <a:pt x="24131" y="113683"/>
                    <a:pt x="24131" y="115788"/>
                    <a:pt x="24131" y="115788"/>
                  </a:cubicBezTo>
                  <a:cubicBezTo>
                    <a:pt x="24131" y="117894"/>
                    <a:pt x="24131" y="117894"/>
                    <a:pt x="25631" y="117894"/>
                  </a:cubicBezTo>
                  <a:cubicBezTo>
                    <a:pt x="27131" y="120000"/>
                    <a:pt x="27131" y="120000"/>
                    <a:pt x="28625" y="120000"/>
                  </a:cubicBezTo>
                  <a:cubicBezTo>
                    <a:pt x="28625" y="120000"/>
                    <a:pt x="30124" y="117894"/>
                    <a:pt x="30124" y="117894"/>
                  </a:cubicBezTo>
                  <a:cubicBezTo>
                    <a:pt x="30124" y="117894"/>
                    <a:pt x="31624" y="117894"/>
                    <a:pt x="31624" y="117894"/>
                  </a:cubicBezTo>
                  <a:cubicBezTo>
                    <a:pt x="33118" y="117894"/>
                    <a:pt x="33118" y="113683"/>
                    <a:pt x="34618" y="113683"/>
                  </a:cubicBezTo>
                  <a:cubicBezTo>
                    <a:pt x="36118" y="113683"/>
                    <a:pt x="36118" y="117894"/>
                    <a:pt x="37612" y="117894"/>
                  </a:cubicBezTo>
                  <a:cubicBezTo>
                    <a:pt x="39112" y="120000"/>
                    <a:pt x="39112" y="117894"/>
                    <a:pt x="42106" y="117894"/>
                  </a:cubicBezTo>
                  <a:cubicBezTo>
                    <a:pt x="42106" y="117894"/>
                    <a:pt x="42106" y="117894"/>
                    <a:pt x="42106" y="120000"/>
                  </a:cubicBezTo>
                  <a:cubicBezTo>
                    <a:pt x="43606" y="117894"/>
                    <a:pt x="43606" y="115788"/>
                    <a:pt x="45106" y="115788"/>
                  </a:cubicBezTo>
                  <a:cubicBezTo>
                    <a:pt x="46600" y="113683"/>
                    <a:pt x="48099" y="113683"/>
                    <a:pt x="49599" y="113683"/>
                  </a:cubicBezTo>
                  <a:cubicBezTo>
                    <a:pt x="49599" y="113683"/>
                    <a:pt x="51093" y="113683"/>
                    <a:pt x="52593" y="113683"/>
                  </a:cubicBezTo>
                  <a:cubicBezTo>
                    <a:pt x="52593" y="113683"/>
                    <a:pt x="55587" y="111577"/>
                    <a:pt x="55587" y="111577"/>
                  </a:cubicBezTo>
                  <a:cubicBezTo>
                    <a:pt x="55587" y="109472"/>
                    <a:pt x="55587" y="105261"/>
                    <a:pt x="57087" y="105261"/>
                  </a:cubicBezTo>
                  <a:cubicBezTo>
                    <a:pt x="58587" y="103155"/>
                    <a:pt x="58587" y="103155"/>
                    <a:pt x="60081" y="103155"/>
                  </a:cubicBezTo>
                  <a:cubicBezTo>
                    <a:pt x="61581" y="105261"/>
                    <a:pt x="61581" y="105261"/>
                    <a:pt x="63081" y="105261"/>
                  </a:cubicBezTo>
                  <a:cubicBezTo>
                    <a:pt x="63081" y="105261"/>
                    <a:pt x="64575" y="105261"/>
                    <a:pt x="64575" y="103155"/>
                  </a:cubicBezTo>
                  <a:cubicBezTo>
                    <a:pt x="64575" y="105261"/>
                    <a:pt x="64575" y="105261"/>
                    <a:pt x="64575" y="105261"/>
                  </a:cubicBezTo>
                  <a:cubicBezTo>
                    <a:pt x="67574" y="105261"/>
                    <a:pt x="66074" y="109472"/>
                    <a:pt x="69068" y="111577"/>
                  </a:cubicBezTo>
                  <a:cubicBezTo>
                    <a:pt x="70568" y="111577"/>
                    <a:pt x="70568" y="109472"/>
                    <a:pt x="70568" y="113683"/>
                  </a:cubicBezTo>
                  <a:cubicBezTo>
                    <a:pt x="72068" y="113683"/>
                    <a:pt x="70568" y="115788"/>
                    <a:pt x="70568" y="115788"/>
                  </a:cubicBezTo>
                  <a:cubicBezTo>
                    <a:pt x="70568" y="115788"/>
                    <a:pt x="73562" y="117894"/>
                    <a:pt x="73562" y="117894"/>
                  </a:cubicBezTo>
                  <a:cubicBezTo>
                    <a:pt x="76562" y="117894"/>
                    <a:pt x="75062" y="111577"/>
                    <a:pt x="78056" y="111577"/>
                  </a:cubicBezTo>
                  <a:cubicBezTo>
                    <a:pt x="78056" y="111577"/>
                    <a:pt x="81056" y="111577"/>
                    <a:pt x="81056" y="111577"/>
                  </a:cubicBezTo>
                  <a:cubicBezTo>
                    <a:pt x="81056" y="111577"/>
                    <a:pt x="82550" y="109472"/>
                    <a:pt x="82550" y="109472"/>
                  </a:cubicBezTo>
                  <a:cubicBezTo>
                    <a:pt x="84049" y="109472"/>
                    <a:pt x="84049" y="111577"/>
                    <a:pt x="85549" y="111577"/>
                  </a:cubicBezTo>
                  <a:cubicBezTo>
                    <a:pt x="85549" y="107366"/>
                    <a:pt x="87043" y="111577"/>
                    <a:pt x="88543" y="109472"/>
                  </a:cubicBezTo>
                  <a:cubicBezTo>
                    <a:pt x="90043" y="109472"/>
                    <a:pt x="90043" y="105261"/>
                    <a:pt x="90043" y="103155"/>
                  </a:cubicBezTo>
                  <a:cubicBezTo>
                    <a:pt x="90043" y="101050"/>
                    <a:pt x="90043" y="98950"/>
                    <a:pt x="91537" y="94738"/>
                  </a:cubicBezTo>
                  <a:cubicBezTo>
                    <a:pt x="91537" y="92633"/>
                    <a:pt x="93037" y="92633"/>
                    <a:pt x="94537" y="92633"/>
                  </a:cubicBezTo>
                  <a:cubicBezTo>
                    <a:pt x="94537" y="90527"/>
                    <a:pt x="94537" y="88422"/>
                    <a:pt x="94537" y="88422"/>
                  </a:cubicBezTo>
                  <a:cubicBezTo>
                    <a:pt x="96031" y="88422"/>
                    <a:pt x="96031" y="88422"/>
                    <a:pt x="97531" y="86316"/>
                  </a:cubicBezTo>
                  <a:cubicBezTo>
                    <a:pt x="97531" y="86316"/>
                    <a:pt x="97531" y="88422"/>
                    <a:pt x="99031" y="86316"/>
                  </a:cubicBezTo>
                  <a:cubicBezTo>
                    <a:pt x="99031" y="86316"/>
                    <a:pt x="99031" y="86316"/>
                    <a:pt x="99031" y="84211"/>
                  </a:cubicBezTo>
                  <a:cubicBezTo>
                    <a:pt x="102024" y="82105"/>
                    <a:pt x="100525" y="84211"/>
                    <a:pt x="102024" y="84211"/>
                  </a:cubicBezTo>
                  <a:cubicBezTo>
                    <a:pt x="103524" y="84211"/>
                    <a:pt x="106518" y="84211"/>
                    <a:pt x="106518" y="86316"/>
                  </a:cubicBezTo>
                  <a:cubicBezTo>
                    <a:pt x="111012" y="82105"/>
                    <a:pt x="105018" y="80000"/>
                    <a:pt x="106518" y="77894"/>
                  </a:cubicBezTo>
                  <a:cubicBezTo>
                    <a:pt x="106518" y="77894"/>
                    <a:pt x="109512" y="75788"/>
                    <a:pt x="109512" y="75788"/>
                  </a:cubicBezTo>
                  <a:cubicBezTo>
                    <a:pt x="112512" y="73683"/>
                    <a:pt x="111012" y="75788"/>
                    <a:pt x="114006" y="75788"/>
                  </a:cubicBezTo>
                  <a:cubicBezTo>
                    <a:pt x="114006" y="73683"/>
                    <a:pt x="114006" y="73683"/>
                    <a:pt x="114006" y="71577"/>
                  </a:cubicBezTo>
                  <a:cubicBezTo>
                    <a:pt x="112512" y="67366"/>
                    <a:pt x="112512" y="69472"/>
                    <a:pt x="111012" y="67366"/>
                  </a:cubicBezTo>
                  <a:cubicBezTo>
                    <a:pt x="109512" y="65261"/>
                    <a:pt x="108018" y="61050"/>
                    <a:pt x="108018" y="58950"/>
                  </a:cubicBezTo>
                  <a:cubicBezTo>
                    <a:pt x="106518" y="56844"/>
                    <a:pt x="111012" y="52633"/>
                    <a:pt x="114006" y="50527"/>
                  </a:cubicBezTo>
                  <a:cubicBezTo>
                    <a:pt x="115506" y="48422"/>
                    <a:pt x="118500" y="46316"/>
                    <a:pt x="120000" y="44211"/>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42" name="Shape 2742"/>
            <p:cNvSpPr/>
            <p:nvPr/>
          </p:nvSpPr>
          <p:spPr>
            <a:xfrm>
              <a:off x="6024726" y="2987107"/>
              <a:ext cx="1768746" cy="1194531"/>
            </a:xfrm>
            <a:custGeom>
              <a:avLst/>
              <a:gdLst/>
              <a:ahLst/>
              <a:cxnLst/>
              <a:rect l="0" t="0" r="0" b="0"/>
              <a:pathLst>
                <a:path w="120000" h="120000" extrusionOk="0">
                  <a:moveTo>
                    <a:pt x="120000" y="19796"/>
                  </a:moveTo>
                  <a:cubicBezTo>
                    <a:pt x="120000" y="18070"/>
                    <a:pt x="118821" y="18070"/>
                    <a:pt x="117643" y="19796"/>
                  </a:cubicBezTo>
                  <a:cubicBezTo>
                    <a:pt x="117643" y="18070"/>
                    <a:pt x="118821" y="16338"/>
                    <a:pt x="117643" y="14611"/>
                  </a:cubicBezTo>
                  <a:cubicBezTo>
                    <a:pt x="117643" y="12885"/>
                    <a:pt x="116471" y="12885"/>
                    <a:pt x="116471" y="11158"/>
                  </a:cubicBezTo>
                  <a:cubicBezTo>
                    <a:pt x="115293" y="5974"/>
                    <a:pt x="123528" y="-2663"/>
                    <a:pt x="115293" y="789"/>
                  </a:cubicBezTo>
                  <a:cubicBezTo>
                    <a:pt x="112942" y="789"/>
                    <a:pt x="111764" y="4247"/>
                    <a:pt x="109408" y="4247"/>
                  </a:cubicBezTo>
                  <a:cubicBezTo>
                    <a:pt x="107058" y="4247"/>
                    <a:pt x="107058" y="4247"/>
                    <a:pt x="104707" y="4247"/>
                  </a:cubicBezTo>
                  <a:cubicBezTo>
                    <a:pt x="102351" y="5974"/>
                    <a:pt x="100000" y="7700"/>
                    <a:pt x="97644" y="9432"/>
                  </a:cubicBezTo>
                  <a:cubicBezTo>
                    <a:pt x="95294" y="11158"/>
                    <a:pt x="94116" y="12885"/>
                    <a:pt x="91765" y="12885"/>
                  </a:cubicBezTo>
                  <a:cubicBezTo>
                    <a:pt x="90587" y="12885"/>
                    <a:pt x="89409" y="12885"/>
                    <a:pt x="87059" y="12885"/>
                  </a:cubicBezTo>
                  <a:cubicBezTo>
                    <a:pt x="87059" y="12885"/>
                    <a:pt x="87059" y="11158"/>
                    <a:pt x="87059" y="11158"/>
                  </a:cubicBezTo>
                  <a:cubicBezTo>
                    <a:pt x="85880" y="12885"/>
                    <a:pt x="87059" y="12885"/>
                    <a:pt x="87059" y="12885"/>
                  </a:cubicBezTo>
                  <a:cubicBezTo>
                    <a:pt x="87059" y="12885"/>
                    <a:pt x="87059" y="14611"/>
                    <a:pt x="87059" y="14611"/>
                  </a:cubicBezTo>
                  <a:cubicBezTo>
                    <a:pt x="87059" y="16338"/>
                    <a:pt x="84702" y="18070"/>
                    <a:pt x="83530" y="19796"/>
                  </a:cubicBezTo>
                  <a:cubicBezTo>
                    <a:pt x="82352" y="21522"/>
                    <a:pt x="80001" y="23249"/>
                    <a:pt x="78823" y="24981"/>
                  </a:cubicBezTo>
                  <a:cubicBezTo>
                    <a:pt x="78823" y="28434"/>
                    <a:pt x="78823" y="28434"/>
                    <a:pt x="77645" y="30160"/>
                  </a:cubicBezTo>
                  <a:cubicBezTo>
                    <a:pt x="76467" y="31892"/>
                    <a:pt x="75295" y="31892"/>
                    <a:pt x="72939" y="33618"/>
                  </a:cubicBezTo>
                  <a:cubicBezTo>
                    <a:pt x="71766" y="33618"/>
                    <a:pt x="71766" y="31892"/>
                    <a:pt x="69410" y="31892"/>
                  </a:cubicBezTo>
                  <a:cubicBezTo>
                    <a:pt x="67060" y="31892"/>
                    <a:pt x="64703" y="33618"/>
                    <a:pt x="62353" y="33618"/>
                  </a:cubicBezTo>
                  <a:cubicBezTo>
                    <a:pt x="61175" y="31892"/>
                    <a:pt x="58824" y="28434"/>
                    <a:pt x="57646" y="30160"/>
                  </a:cubicBezTo>
                  <a:cubicBezTo>
                    <a:pt x="56468" y="30160"/>
                    <a:pt x="56468" y="31892"/>
                    <a:pt x="55296" y="31892"/>
                  </a:cubicBezTo>
                  <a:cubicBezTo>
                    <a:pt x="54118" y="31892"/>
                    <a:pt x="52939" y="33618"/>
                    <a:pt x="51761" y="33618"/>
                  </a:cubicBezTo>
                  <a:cubicBezTo>
                    <a:pt x="49411" y="33618"/>
                    <a:pt x="47060" y="33618"/>
                    <a:pt x="45882" y="35345"/>
                  </a:cubicBezTo>
                  <a:cubicBezTo>
                    <a:pt x="44704" y="35345"/>
                    <a:pt x="44704" y="37071"/>
                    <a:pt x="43526" y="37071"/>
                  </a:cubicBezTo>
                  <a:cubicBezTo>
                    <a:pt x="43526" y="37071"/>
                    <a:pt x="42354" y="35345"/>
                    <a:pt x="42354" y="35345"/>
                  </a:cubicBezTo>
                  <a:cubicBezTo>
                    <a:pt x="42354" y="35345"/>
                    <a:pt x="42354" y="35345"/>
                    <a:pt x="41176" y="37071"/>
                  </a:cubicBezTo>
                  <a:cubicBezTo>
                    <a:pt x="42354" y="40530"/>
                    <a:pt x="41176" y="37071"/>
                    <a:pt x="41176" y="37071"/>
                  </a:cubicBezTo>
                  <a:cubicBezTo>
                    <a:pt x="39998" y="37071"/>
                    <a:pt x="38825" y="38797"/>
                    <a:pt x="36469" y="37071"/>
                  </a:cubicBezTo>
                  <a:cubicBezTo>
                    <a:pt x="36469" y="37071"/>
                    <a:pt x="35291" y="38797"/>
                    <a:pt x="35291" y="38797"/>
                  </a:cubicBezTo>
                  <a:cubicBezTo>
                    <a:pt x="34119" y="37071"/>
                    <a:pt x="34119" y="37071"/>
                    <a:pt x="34119" y="35345"/>
                  </a:cubicBezTo>
                  <a:cubicBezTo>
                    <a:pt x="31762" y="35345"/>
                    <a:pt x="32940" y="37071"/>
                    <a:pt x="31762" y="38797"/>
                  </a:cubicBezTo>
                  <a:cubicBezTo>
                    <a:pt x="30590" y="38797"/>
                    <a:pt x="29412" y="38797"/>
                    <a:pt x="28234" y="38797"/>
                  </a:cubicBezTo>
                  <a:cubicBezTo>
                    <a:pt x="27056" y="37071"/>
                    <a:pt x="24705" y="38797"/>
                    <a:pt x="23527" y="38797"/>
                  </a:cubicBezTo>
                  <a:cubicBezTo>
                    <a:pt x="21177" y="38797"/>
                    <a:pt x="18820" y="38797"/>
                    <a:pt x="16470" y="38797"/>
                  </a:cubicBezTo>
                  <a:cubicBezTo>
                    <a:pt x="14120" y="37071"/>
                    <a:pt x="14120" y="35345"/>
                    <a:pt x="11763" y="35345"/>
                  </a:cubicBezTo>
                  <a:cubicBezTo>
                    <a:pt x="11763" y="35345"/>
                    <a:pt x="10585" y="37071"/>
                    <a:pt x="10585" y="37071"/>
                  </a:cubicBezTo>
                  <a:cubicBezTo>
                    <a:pt x="9413" y="37071"/>
                    <a:pt x="9413" y="38797"/>
                    <a:pt x="8235" y="38797"/>
                  </a:cubicBezTo>
                  <a:cubicBezTo>
                    <a:pt x="8235" y="40530"/>
                    <a:pt x="4706" y="40530"/>
                    <a:pt x="3528" y="40530"/>
                  </a:cubicBezTo>
                  <a:cubicBezTo>
                    <a:pt x="4706" y="47441"/>
                    <a:pt x="3528" y="52620"/>
                    <a:pt x="1178" y="56078"/>
                  </a:cubicBezTo>
                  <a:cubicBezTo>
                    <a:pt x="0" y="57805"/>
                    <a:pt x="0" y="56078"/>
                    <a:pt x="0" y="57805"/>
                  </a:cubicBezTo>
                  <a:cubicBezTo>
                    <a:pt x="0" y="57805"/>
                    <a:pt x="0" y="57805"/>
                    <a:pt x="0" y="57805"/>
                  </a:cubicBezTo>
                  <a:cubicBezTo>
                    <a:pt x="0" y="57805"/>
                    <a:pt x="1178" y="61257"/>
                    <a:pt x="1178" y="61257"/>
                  </a:cubicBezTo>
                  <a:cubicBezTo>
                    <a:pt x="2350" y="62989"/>
                    <a:pt x="3528" y="62989"/>
                    <a:pt x="2350" y="64716"/>
                  </a:cubicBezTo>
                  <a:cubicBezTo>
                    <a:pt x="3528" y="64716"/>
                    <a:pt x="2350" y="68169"/>
                    <a:pt x="2350" y="69895"/>
                  </a:cubicBezTo>
                  <a:cubicBezTo>
                    <a:pt x="2350" y="73353"/>
                    <a:pt x="3528" y="76806"/>
                    <a:pt x="2350" y="80265"/>
                  </a:cubicBezTo>
                  <a:cubicBezTo>
                    <a:pt x="4706" y="80265"/>
                    <a:pt x="3528" y="78538"/>
                    <a:pt x="4706" y="76806"/>
                  </a:cubicBezTo>
                  <a:cubicBezTo>
                    <a:pt x="4706" y="75080"/>
                    <a:pt x="5884" y="76806"/>
                    <a:pt x="5884" y="75080"/>
                  </a:cubicBezTo>
                  <a:cubicBezTo>
                    <a:pt x="5884" y="75080"/>
                    <a:pt x="4706" y="73353"/>
                    <a:pt x="4706" y="71627"/>
                  </a:cubicBezTo>
                  <a:cubicBezTo>
                    <a:pt x="4706" y="69895"/>
                    <a:pt x="5884" y="68169"/>
                    <a:pt x="7057" y="68169"/>
                  </a:cubicBezTo>
                  <a:cubicBezTo>
                    <a:pt x="8235" y="64716"/>
                    <a:pt x="10585" y="64716"/>
                    <a:pt x="12941" y="62989"/>
                  </a:cubicBezTo>
                  <a:cubicBezTo>
                    <a:pt x="14120" y="62989"/>
                    <a:pt x="17648" y="61257"/>
                    <a:pt x="16470" y="66442"/>
                  </a:cubicBezTo>
                  <a:cubicBezTo>
                    <a:pt x="16470" y="66442"/>
                    <a:pt x="17648" y="64716"/>
                    <a:pt x="17648" y="64716"/>
                  </a:cubicBezTo>
                  <a:cubicBezTo>
                    <a:pt x="17648" y="64716"/>
                    <a:pt x="18820" y="64716"/>
                    <a:pt x="17648" y="64716"/>
                  </a:cubicBezTo>
                  <a:cubicBezTo>
                    <a:pt x="18820" y="64716"/>
                    <a:pt x="21177" y="64716"/>
                    <a:pt x="21177" y="64716"/>
                  </a:cubicBezTo>
                  <a:cubicBezTo>
                    <a:pt x="21177" y="64716"/>
                    <a:pt x="27056" y="62989"/>
                    <a:pt x="25883" y="68169"/>
                  </a:cubicBezTo>
                  <a:cubicBezTo>
                    <a:pt x="25883" y="68169"/>
                    <a:pt x="27056" y="68169"/>
                    <a:pt x="28234" y="68169"/>
                  </a:cubicBezTo>
                  <a:cubicBezTo>
                    <a:pt x="30590" y="68169"/>
                    <a:pt x="28234" y="68169"/>
                    <a:pt x="29412" y="69895"/>
                  </a:cubicBezTo>
                  <a:cubicBezTo>
                    <a:pt x="29412" y="73353"/>
                    <a:pt x="30590" y="69895"/>
                    <a:pt x="31762" y="68169"/>
                  </a:cubicBezTo>
                  <a:cubicBezTo>
                    <a:pt x="32940" y="68169"/>
                    <a:pt x="34119" y="68169"/>
                    <a:pt x="35291" y="66442"/>
                  </a:cubicBezTo>
                  <a:cubicBezTo>
                    <a:pt x="35291" y="66442"/>
                    <a:pt x="34119" y="66442"/>
                    <a:pt x="34119" y="66442"/>
                  </a:cubicBezTo>
                  <a:cubicBezTo>
                    <a:pt x="34119" y="66442"/>
                    <a:pt x="35291" y="62989"/>
                    <a:pt x="36469" y="62989"/>
                  </a:cubicBezTo>
                  <a:cubicBezTo>
                    <a:pt x="37647" y="61257"/>
                    <a:pt x="36469" y="62989"/>
                    <a:pt x="37647" y="64716"/>
                  </a:cubicBezTo>
                  <a:cubicBezTo>
                    <a:pt x="37647" y="66442"/>
                    <a:pt x="37647" y="64716"/>
                    <a:pt x="38825" y="62989"/>
                  </a:cubicBezTo>
                  <a:cubicBezTo>
                    <a:pt x="39998" y="62989"/>
                    <a:pt x="38825" y="61257"/>
                    <a:pt x="39998" y="61257"/>
                  </a:cubicBezTo>
                  <a:cubicBezTo>
                    <a:pt x="41176" y="59531"/>
                    <a:pt x="41176" y="61257"/>
                    <a:pt x="42354" y="61257"/>
                  </a:cubicBezTo>
                  <a:cubicBezTo>
                    <a:pt x="43526" y="61257"/>
                    <a:pt x="44704" y="61257"/>
                    <a:pt x="45882" y="61257"/>
                  </a:cubicBezTo>
                  <a:cubicBezTo>
                    <a:pt x="45882" y="61257"/>
                    <a:pt x="48233" y="59531"/>
                    <a:pt x="48233" y="61257"/>
                  </a:cubicBezTo>
                  <a:cubicBezTo>
                    <a:pt x="49411" y="61257"/>
                    <a:pt x="48233" y="61257"/>
                    <a:pt x="48233" y="62989"/>
                  </a:cubicBezTo>
                  <a:cubicBezTo>
                    <a:pt x="48233" y="62989"/>
                    <a:pt x="48233" y="62989"/>
                    <a:pt x="47060" y="64716"/>
                  </a:cubicBezTo>
                  <a:cubicBezTo>
                    <a:pt x="47060" y="64716"/>
                    <a:pt x="48233" y="66442"/>
                    <a:pt x="48233" y="66442"/>
                  </a:cubicBezTo>
                  <a:cubicBezTo>
                    <a:pt x="48233" y="68169"/>
                    <a:pt x="47060" y="71627"/>
                    <a:pt x="47060" y="73353"/>
                  </a:cubicBezTo>
                  <a:cubicBezTo>
                    <a:pt x="48233" y="71627"/>
                    <a:pt x="50589" y="69895"/>
                    <a:pt x="50589" y="69895"/>
                  </a:cubicBezTo>
                  <a:cubicBezTo>
                    <a:pt x="52939" y="69895"/>
                    <a:pt x="52939" y="73353"/>
                    <a:pt x="54118" y="75080"/>
                  </a:cubicBezTo>
                  <a:cubicBezTo>
                    <a:pt x="55296" y="75080"/>
                    <a:pt x="55296" y="75080"/>
                    <a:pt x="55296" y="75080"/>
                  </a:cubicBezTo>
                  <a:cubicBezTo>
                    <a:pt x="56468" y="76806"/>
                    <a:pt x="56468" y="75080"/>
                    <a:pt x="56468" y="75080"/>
                  </a:cubicBezTo>
                  <a:cubicBezTo>
                    <a:pt x="57646" y="76806"/>
                    <a:pt x="55296" y="76806"/>
                    <a:pt x="55296" y="78538"/>
                  </a:cubicBezTo>
                  <a:cubicBezTo>
                    <a:pt x="55296" y="80265"/>
                    <a:pt x="58824" y="81991"/>
                    <a:pt x="58824" y="85444"/>
                  </a:cubicBezTo>
                  <a:cubicBezTo>
                    <a:pt x="58824" y="87176"/>
                    <a:pt x="58824" y="87176"/>
                    <a:pt x="56468" y="88902"/>
                  </a:cubicBezTo>
                  <a:cubicBezTo>
                    <a:pt x="56468" y="88902"/>
                    <a:pt x="55296" y="88902"/>
                    <a:pt x="54118" y="90628"/>
                  </a:cubicBezTo>
                  <a:cubicBezTo>
                    <a:pt x="52939" y="90628"/>
                    <a:pt x="51761" y="92355"/>
                    <a:pt x="51761" y="94087"/>
                  </a:cubicBezTo>
                  <a:cubicBezTo>
                    <a:pt x="51761" y="94087"/>
                    <a:pt x="52939" y="95813"/>
                    <a:pt x="52939" y="95813"/>
                  </a:cubicBezTo>
                  <a:cubicBezTo>
                    <a:pt x="54118" y="95813"/>
                    <a:pt x="52939" y="97540"/>
                    <a:pt x="51761" y="99266"/>
                  </a:cubicBezTo>
                  <a:cubicBezTo>
                    <a:pt x="50589" y="99266"/>
                    <a:pt x="50589" y="95813"/>
                    <a:pt x="49411" y="97540"/>
                  </a:cubicBezTo>
                  <a:cubicBezTo>
                    <a:pt x="48233" y="97540"/>
                    <a:pt x="48233" y="106177"/>
                    <a:pt x="47060" y="107904"/>
                  </a:cubicBezTo>
                  <a:cubicBezTo>
                    <a:pt x="48233" y="109636"/>
                    <a:pt x="49411" y="111362"/>
                    <a:pt x="49411" y="113088"/>
                  </a:cubicBezTo>
                  <a:cubicBezTo>
                    <a:pt x="49411" y="114815"/>
                    <a:pt x="48233" y="116547"/>
                    <a:pt x="49411" y="116547"/>
                  </a:cubicBezTo>
                  <a:cubicBezTo>
                    <a:pt x="49411" y="118273"/>
                    <a:pt x="51761" y="116547"/>
                    <a:pt x="51761" y="118273"/>
                  </a:cubicBezTo>
                  <a:cubicBezTo>
                    <a:pt x="52939" y="118273"/>
                    <a:pt x="51761" y="120000"/>
                    <a:pt x="52939" y="120000"/>
                  </a:cubicBezTo>
                  <a:cubicBezTo>
                    <a:pt x="55296" y="120000"/>
                    <a:pt x="55296" y="116547"/>
                    <a:pt x="56468" y="116547"/>
                  </a:cubicBezTo>
                  <a:cubicBezTo>
                    <a:pt x="56468" y="114815"/>
                    <a:pt x="58824" y="109636"/>
                    <a:pt x="58824" y="109636"/>
                  </a:cubicBezTo>
                  <a:cubicBezTo>
                    <a:pt x="59997" y="109636"/>
                    <a:pt x="59997" y="113088"/>
                    <a:pt x="59997" y="113088"/>
                  </a:cubicBezTo>
                  <a:cubicBezTo>
                    <a:pt x="59997" y="113088"/>
                    <a:pt x="63531" y="113088"/>
                    <a:pt x="63531" y="113088"/>
                  </a:cubicBezTo>
                  <a:cubicBezTo>
                    <a:pt x="64703" y="111362"/>
                    <a:pt x="64703" y="104451"/>
                    <a:pt x="64703" y="102724"/>
                  </a:cubicBezTo>
                  <a:cubicBezTo>
                    <a:pt x="65881" y="99266"/>
                    <a:pt x="65881" y="100998"/>
                    <a:pt x="67060" y="99266"/>
                  </a:cubicBezTo>
                  <a:cubicBezTo>
                    <a:pt x="67060" y="99266"/>
                    <a:pt x="68232" y="95813"/>
                    <a:pt x="68232" y="95813"/>
                  </a:cubicBezTo>
                  <a:cubicBezTo>
                    <a:pt x="68232" y="94087"/>
                    <a:pt x="68232" y="94087"/>
                    <a:pt x="68232" y="92355"/>
                  </a:cubicBezTo>
                  <a:cubicBezTo>
                    <a:pt x="68232" y="92355"/>
                    <a:pt x="69410" y="90628"/>
                    <a:pt x="69410" y="90628"/>
                  </a:cubicBezTo>
                  <a:cubicBezTo>
                    <a:pt x="70588" y="88902"/>
                    <a:pt x="71766" y="85444"/>
                    <a:pt x="71766" y="83717"/>
                  </a:cubicBezTo>
                  <a:cubicBezTo>
                    <a:pt x="72939" y="78538"/>
                    <a:pt x="67060" y="78538"/>
                    <a:pt x="71766" y="75080"/>
                  </a:cubicBezTo>
                  <a:cubicBezTo>
                    <a:pt x="72939" y="73353"/>
                    <a:pt x="75295" y="69895"/>
                    <a:pt x="76467" y="66442"/>
                  </a:cubicBezTo>
                  <a:cubicBezTo>
                    <a:pt x="76467" y="66442"/>
                    <a:pt x="75295" y="62989"/>
                    <a:pt x="77645" y="64716"/>
                  </a:cubicBezTo>
                  <a:cubicBezTo>
                    <a:pt x="80001" y="66442"/>
                    <a:pt x="76467" y="68169"/>
                    <a:pt x="78823" y="68169"/>
                  </a:cubicBezTo>
                  <a:cubicBezTo>
                    <a:pt x="78823" y="68169"/>
                    <a:pt x="81174" y="68169"/>
                    <a:pt x="81174" y="66442"/>
                  </a:cubicBezTo>
                  <a:cubicBezTo>
                    <a:pt x="82352" y="64716"/>
                    <a:pt x="81174" y="64716"/>
                    <a:pt x="81174" y="62989"/>
                  </a:cubicBezTo>
                  <a:cubicBezTo>
                    <a:pt x="82352" y="59531"/>
                    <a:pt x="82352" y="57805"/>
                    <a:pt x="83530" y="54346"/>
                  </a:cubicBezTo>
                  <a:cubicBezTo>
                    <a:pt x="84702" y="50893"/>
                    <a:pt x="85880" y="49167"/>
                    <a:pt x="87059" y="45709"/>
                  </a:cubicBezTo>
                  <a:cubicBezTo>
                    <a:pt x="88237" y="50893"/>
                    <a:pt x="89409" y="43982"/>
                    <a:pt x="91765" y="42256"/>
                  </a:cubicBezTo>
                  <a:cubicBezTo>
                    <a:pt x="92938" y="40530"/>
                    <a:pt x="95294" y="40530"/>
                    <a:pt x="96472" y="38797"/>
                  </a:cubicBezTo>
                  <a:cubicBezTo>
                    <a:pt x="97644" y="37071"/>
                    <a:pt x="97644" y="35345"/>
                    <a:pt x="98822" y="35345"/>
                  </a:cubicBezTo>
                  <a:cubicBezTo>
                    <a:pt x="100000" y="33618"/>
                    <a:pt x="98822" y="33618"/>
                    <a:pt x="100000" y="33618"/>
                  </a:cubicBezTo>
                  <a:cubicBezTo>
                    <a:pt x="103529" y="33618"/>
                    <a:pt x="105879" y="30160"/>
                    <a:pt x="108236" y="28434"/>
                  </a:cubicBezTo>
                  <a:cubicBezTo>
                    <a:pt x="108236" y="28434"/>
                    <a:pt x="109408" y="28434"/>
                    <a:pt x="109408" y="26707"/>
                  </a:cubicBezTo>
                  <a:cubicBezTo>
                    <a:pt x="109408" y="26707"/>
                    <a:pt x="110586" y="24981"/>
                    <a:pt x="110586" y="24981"/>
                  </a:cubicBezTo>
                  <a:cubicBezTo>
                    <a:pt x="111764" y="23249"/>
                    <a:pt x="112942" y="24981"/>
                    <a:pt x="114115" y="24981"/>
                  </a:cubicBezTo>
                  <a:cubicBezTo>
                    <a:pt x="115293" y="23249"/>
                    <a:pt x="117643" y="23249"/>
                    <a:pt x="118821" y="21522"/>
                  </a:cubicBezTo>
                  <a:cubicBezTo>
                    <a:pt x="120000" y="21522"/>
                    <a:pt x="120000" y="19796"/>
                    <a:pt x="120000" y="1979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43" name="Shape 2743"/>
            <p:cNvSpPr/>
            <p:nvPr/>
          </p:nvSpPr>
          <p:spPr>
            <a:xfrm>
              <a:off x="6555443" y="2565663"/>
              <a:ext cx="1620272" cy="841152"/>
            </a:xfrm>
            <a:custGeom>
              <a:avLst/>
              <a:gdLst/>
              <a:ahLst/>
              <a:cxnLst/>
              <a:rect l="0" t="0" r="0" b="0"/>
              <a:pathLst>
                <a:path w="120000" h="120000" extrusionOk="0">
                  <a:moveTo>
                    <a:pt x="120000" y="58777"/>
                  </a:moveTo>
                  <a:cubicBezTo>
                    <a:pt x="118714" y="56327"/>
                    <a:pt x="118714" y="56327"/>
                    <a:pt x="118714" y="53877"/>
                  </a:cubicBezTo>
                  <a:cubicBezTo>
                    <a:pt x="118714" y="51427"/>
                    <a:pt x="118714" y="51427"/>
                    <a:pt x="117429" y="48977"/>
                  </a:cubicBezTo>
                  <a:cubicBezTo>
                    <a:pt x="116149" y="46533"/>
                    <a:pt x="116149" y="46533"/>
                    <a:pt x="114864" y="44083"/>
                  </a:cubicBezTo>
                  <a:cubicBezTo>
                    <a:pt x="113578" y="44083"/>
                    <a:pt x="113578" y="46533"/>
                    <a:pt x="112293" y="46533"/>
                  </a:cubicBezTo>
                  <a:cubicBezTo>
                    <a:pt x="109728" y="46533"/>
                    <a:pt x="111007" y="44083"/>
                    <a:pt x="109728" y="41633"/>
                  </a:cubicBezTo>
                  <a:cubicBezTo>
                    <a:pt x="109728" y="39183"/>
                    <a:pt x="107157" y="36733"/>
                    <a:pt x="107157" y="34283"/>
                  </a:cubicBezTo>
                  <a:cubicBezTo>
                    <a:pt x="103306" y="29388"/>
                    <a:pt x="103306" y="39183"/>
                    <a:pt x="102021" y="41633"/>
                  </a:cubicBezTo>
                  <a:cubicBezTo>
                    <a:pt x="102021" y="39183"/>
                    <a:pt x="100735" y="39183"/>
                    <a:pt x="100735" y="36733"/>
                  </a:cubicBezTo>
                  <a:cubicBezTo>
                    <a:pt x="100735" y="34283"/>
                    <a:pt x="102021" y="36733"/>
                    <a:pt x="100735" y="34283"/>
                  </a:cubicBezTo>
                  <a:cubicBezTo>
                    <a:pt x="102021" y="31838"/>
                    <a:pt x="104592" y="29388"/>
                    <a:pt x="104592" y="26938"/>
                  </a:cubicBezTo>
                  <a:cubicBezTo>
                    <a:pt x="104592" y="24488"/>
                    <a:pt x="103306" y="22038"/>
                    <a:pt x="102021" y="19594"/>
                  </a:cubicBezTo>
                  <a:cubicBezTo>
                    <a:pt x="102021" y="19594"/>
                    <a:pt x="102021" y="17144"/>
                    <a:pt x="100735" y="17144"/>
                  </a:cubicBezTo>
                  <a:cubicBezTo>
                    <a:pt x="100735" y="14694"/>
                    <a:pt x="99450" y="14694"/>
                    <a:pt x="99450" y="12244"/>
                  </a:cubicBezTo>
                  <a:cubicBezTo>
                    <a:pt x="98170" y="12244"/>
                    <a:pt x="96885" y="12244"/>
                    <a:pt x="95599" y="14694"/>
                  </a:cubicBezTo>
                  <a:cubicBezTo>
                    <a:pt x="95599" y="12244"/>
                    <a:pt x="95599" y="9794"/>
                    <a:pt x="96885" y="9794"/>
                  </a:cubicBezTo>
                  <a:cubicBezTo>
                    <a:pt x="96885" y="7344"/>
                    <a:pt x="100735" y="4900"/>
                    <a:pt x="99450" y="2450"/>
                  </a:cubicBezTo>
                  <a:cubicBezTo>
                    <a:pt x="98170" y="2450"/>
                    <a:pt x="96885" y="4900"/>
                    <a:pt x="95599" y="2450"/>
                  </a:cubicBezTo>
                  <a:cubicBezTo>
                    <a:pt x="94314" y="0"/>
                    <a:pt x="95599" y="0"/>
                    <a:pt x="93029" y="0"/>
                  </a:cubicBezTo>
                  <a:cubicBezTo>
                    <a:pt x="91749" y="0"/>
                    <a:pt x="90463" y="0"/>
                    <a:pt x="90463" y="0"/>
                  </a:cubicBezTo>
                  <a:cubicBezTo>
                    <a:pt x="89178" y="0"/>
                    <a:pt x="87893" y="0"/>
                    <a:pt x="87893" y="0"/>
                  </a:cubicBezTo>
                  <a:cubicBezTo>
                    <a:pt x="85327" y="2450"/>
                    <a:pt x="87893" y="4900"/>
                    <a:pt x="85327" y="4900"/>
                  </a:cubicBezTo>
                  <a:cubicBezTo>
                    <a:pt x="82757" y="4900"/>
                    <a:pt x="84042" y="4900"/>
                    <a:pt x="82757" y="7344"/>
                  </a:cubicBezTo>
                  <a:cubicBezTo>
                    <a:pt x="81471" y="7344"/>
                    <a:pt x="82757" y="9794"/>
                    <a:pt x="80191" y="9794"/>
                  </a:cubicBezTo>
                  <a:cubicBezTo>
                    <a:pt x="80191" y="9794"/>
                    <a:pt x="80191" y="9794"/>
                    <a:pt x="80191" y="7344"/>
                  </a:cubicBezTo>
                  <a:cubicBezTo>
                    <a:pt x="80191" y="9794"/>
                    <a:pt x="76335" y="7344"/>
                    <a:pt x="76335" y="12244"/>
                  </a:cubicBezTo>
                  <a:cubicBezTo>
                    <a:pt x="76335" y="12244"/>
                    <a:pt x="75050" y="12244"/>
                    <a:pt x="73770" y="9794"/>
                  </a:cubicBezTo>
                  <a:cubicBezTo>
                    <a:pt x="72485" y="9794"/>
                    <a:pt x="71199" y="9794"/>
                    <a:pt x="69914" y="7344"/>
                  </a:cubicBezTo>
                  <a:cubicBezTo>
                    <a:pt x="69914" y="9794"/>
                    <a:pt x="71199" y="9794"/>
                    <a:pt x="71199" y="9794"/>
                  </a:cubicBezTo>
                  <a:cubicBezTo>
                    <a:pt x="69914" y="9794"/>
                    <a:pt x="67349" y="9794"/>
                    <a:pt x="67349" y="7344"/>
                  </a:cubicBezTo>
                  <a:cubicBezTo>
                    <a:pt x="66063" y="7344"/>
                    <a:pt x="66063" y="4900"/>
                    <a:pt x="64778" y="2450"/>
                  </a:cubicBezTo>
                  <a:cubicBezTo>
                    <a:pt x="63492" y="0"/>
                    <a:pt x="63492" y="2450"/>
                    <a:pt x="62213" y="2450"/>
                  </a:cubicBezTo>
                  <a:cubicBezTo>
                    <a:pt x="60927" y="4900"/>
                    <a:pt x="60927" y="4900"/>
                    <a:pt x="60927" y="4900"/>
                  </a:cubicBezTo>
                  <a:cubicBezTo>
                    <a:pt x="59642" y="7344"/>
                    <a:pt x="59642" y="4900"/>
                    <a:pt x="58356" y="7344"/>
                  </a:cubicBezTo>
                  <a:cubicBezTo>
                    <a:pt x="58356" y="7344"/>
                    <a:pt x="55791" y="9794"/>
                    <a:pt x="55791" y="9794"/>
                  </a:cubicBezTo>
                  <a:cubicBezTo>
                    <a:pt x="55791" y="12244"/>
                    <a:pt x="57071" y="12244"/>
                    <a:pt x="57071" y="14694"/>
                  </a:cubicBezTo>
                  <a:cubicBezTo>
                    <a:pt x="57071" y="14694"/>
                    <a:pt x="57071" y="17144"/>
                    <a:pt x="55791" y="17144"/>
                  </a:cubicBezTo>
                  <a:cubicBezTo>
                    <a:pt x="54506" y="19594"/>
                    <a:pt x="50650" y="22038"/>
                    <a:pt x="48084" y="24488"/>
                  </a:cubicBezTo>
                  <a:cubicBezTo>
                    <a:pt x="48084" y="24488"/>
                    <a:pt x="48084" y="24488"/>
                    <a:pt x="48084" y="26938"/>
                  </a:cubicBezTo>
                  <a:cubicBezTo>
                    <a:pt x="46799" y="26938"/>
                    <a:pt x="45514" y="29388"/>
                    <a:pt x="44234" y="29388"/>
                  </a:cubicBezTo>
                  <a:cubicBezTo>
                    <a:pt x="41663" y="31838"/>
                    <a:pt x="39092" y="29388"/>
                    <a:pt x="36527" y="34283"/>
                  </a:cubicBezTo>
                  <a:cubicBezTo>
                    <a:pt x="35242" y="34283"/>
                    <a:pt x="33956" y="36733"/>
                    <a:pt x="32671" y="39183"/>
                  </a:cubicBezTo>
                  <a:cubicBezTo>
                    <a:pt x="31391" y="44083"/>
                    <a:pt x="31391" y="44083"/>
                    <a:pt x="30106" y="46533"/>
                  </a:cubicBezTo>
                  <a:cubicBezTo>
                    <a:pt x="28820" y="48977"/>
                    <a:pt x="27535" y="48977"/>
                    <a:pt x="27535" y="51427"/>
                  </a:cubicBezTo>
                  <a:cubicBezTo>
                    <a:pt x="26255" y="51427"/>
                    <a:pt x="24970" y="51427"/>
                    <a:pt x="24970" y="51427"/>
                  </a:cubicBezTo>
                  <a:cubicBezTo>
                    <a:pt x="23684" y="53877"/>
                    <a:pt x="22399" y="53877"/>
                    <a:pt x="22399" y="58777"/>
                  </a:cubicBezTo>
                  <a:cubicBezTo>
                    <a:pt x="22399" y="58777"/>
                    <a:pt x="23684" y="58777"/>
                    <a:pt x="23684" y="61222"/>
                  </a:cubicBezTo>
                  <a:cubicBezTo>
                    <a:pt x="23684" y="63672"/>
                    <a:pt x="17263" y="71022"/>
                    <a:pt x="17263" y="66122"/>
                  </a:cubicBezTo>
                  <a:cubicBezTo>
                    <a:pt x="17263" y="68572"/>
                    <a:pt x="15978" y="71022"/>
                    <a:pt x="15978" y="68572"/>
                  </a:cubicBezTo>
                  <a:cubicBezTo>
                    <a:pt x="14692" y="71022"/>
                    <a:pt x="14692" y="68572"/>
                    <a:pt x="13412" y="66122"/>
                  </a:cubicBezTo>
                  <a:cubicBezTo>
                    <a:pt x="13412" y="71022"/>
                    <a:pt x="12127" y="68572"/>
                    <a:pt x="9556" y="71022"/>
                  </a:cubicBezTo>
                  <a:cubicBezTo>
                    <a:pt x="6991" y="73466"/>
                    <a:pt x="6991" y="73466"/>
                    <a:pt x="4420" y="71022"/>
                  </a:cubicBezTo>
                  <a:cubicBezTo>
                    <a:pt x="4420" y="71022"/>
                    <a:pt x="3135" y="71022"/>
                    <a:pt x="1855" y="71022"/>
                  </a:cubicBezTo>
                  <a:cubicBezTo>
                    <a:pt x="570" y="73466"/>
                    <a:pt x="1855" y="71022"/>
                    <a:pt x="570" y="73466"/>
                  </a:cubicBezTo>
                  <a:cubicBezTo>
                    <a:pt x="570" y="75916"/>
                    <a:pt x="-715" y="78366"/>
                    <a:pt x="570" y="80816"/>
                  </a:cubicBezTo>
                  <a:cubicBezTo>
                    <a:pt x="570" y="83266"/>
                    <a:pt x="1855" y="83266"/>
                    <a:pt x="3135" y="85716"/>
                  </a:cubicBezTo>
                  <a:cubicBezTo>
                    <a:pt x="4420" y="85716"/>
                    <a:pt x="3135" y="85716"/>
                    <a:pt x="4420" y="85716"/>
                  </a:cubicBezTo>
                  <a:cubicBezTo>
                    <a:pt x="5706" y="85716"/>
                    <a:pt x="6991" y="85716"/>
                    <a:pt x="8276" y="85716"/>
                  </a:cubicBezTo>
                  <a:cubicBezTo>
                    <a:pt x="8276" y="85716"/>
                    <a:pt x="9556" y="88161"/>
                    <a:pt x="9556" y="90611"/>
                  </a:cubicBezTo>
                  <a:cubicBezTo>
                    <a:pt x="10842" y="93061"/>
                    <a:pt x="10842" y="90611"/>
                    <a:pt x="9556" y="95511"/>
                  </a:cubicBezTo>
                  <a:cubicBezTo>
                    <a:pt x="9556" y="95511"/>
                    <a:pt x="8276" y="97961"/>
                    <a:pt x="8276" y="100405"/>
                  </a:cubicBezTo>
                  <a:cubicBezTo>
                    <a:pt x="8276" y="102855"/>
                    <a:pt x="10842" y="105305"/>
                    <a:pt x="10842" y="107755"/>
                  </a:cubicBezTo>
                  <a:cubicBezTo>
                    <a:pt x="14692" y="110205"/>
                    <a:pt x="18548" y="105305"/>
                    <a:pt x="22399" y="102855"/>
                  </a:cubicBezTo>
                  <a:cubicBezTo>
                    <a:pt x="26255" y="100405"/>
                    <a:pt x="27535" y="107755"/>
                    <a:pt x="31391" y="107755"/>
                  </a:cubicBezTo>
                  <a:cubicBezTo>
                    <a:pt x="33956" y="107755"/>
                    <a:pt x="36527" y="105305"/>
                    <a:pt x="37812" y="105305"/>
                  </a:cubicBezTo>
                  <a:cubicBezTo>
                    <a:pt x="39092" y="107755"/>
                    <a:pt x="39092" y="107755"/>
                    <a:pt x="40378" y="107755"/>
                  </a:cubicBezTo>
                  <a:cubicBezTo>
                    <a:pt x="41663" y="107755"/>
                    <a:pt x="42948" y="105305"/>
                    <a:pt x="42948" y="105305"/>
                  </a:cubicBezTo>
                  <a:cubicBezTo>
                    <a:pt x="44234" y="105305"/>
                    <a:pt x="46799" y="102855"/>
                    <a:pt x="46799" y="100405"/>
                  </a:cubicBezTo>
                  <a:cubicBezTo>
                    <a:pt x="46799" y="100405"/>
                    <a:pt x="46799" y="97961"/>
                    <a:pt x="46799" y="97961"/>
                  </a:cubicBezTo>
                  <a:cubicBezTo>
                    <a:pt x="46799" y="95511"/>
                    <a:pt x="48084" y="95511"/>
                    <a:pt x="48084" y="93061"/>
                  </a:cubicBezTo>
                  <a:cubicBezTo>
                    <a:pt x="50650" y="90611"/>
                    <a:pt x="51935" y="88161"/>
                    <a:pt x="53220" y="85716"/>
                  </a:cubicBezTo>
                  <a:cubicBezTo>
                    <a:pt x="54506" y="83266"/>
                    <a:pt x="55791" y="83266"/>
                    <a:pt x="55791" y="80816"/>
                  </a:cubicBezTo>
                  <a:cubicBezTo>
                    <a:pt x="55791" y="80816"/>
                    <a:pt x="54506" y="78366"/>
                    <a:pt x="54506" y="78366"/>
                  </a:cubicBezTo>
                  <a:cubicBezTo>
                    <a:pt x="55791" y="75916"/>
                    <a:pt x="54506" y="78366"/>
                    <a:pt x="57071" y="78366"/>
                  </a:cubicBezTo>
                  <a:cubicBezTo>
                    <a:pt x="58356" y="78366"/>
                    <a:pt x="59642" y="78366"/>
                    <a:pt x="60927" y="78366"/>
                  </a:cubicBezTo>
                  <a:cubicBezTo>
                    <a:pt x="64778" y="75916"/>
                    <a:pt x="69914" y="71022"/>
                    <a:pt x="73770" y="68572"/>
                  </a:cubicBezTo>
                  <a:cubicBezTo>
                    <a:pt x="75050" y="68572"/>
                    <a:pt x="76335" y="66122"/>
                    <a:pt x="77621" y="66122"/>
                  </a:cubicBezTo>
                  <a:cubicBezTo>
                    <a:pt x="77621" y="66122"/>
                    <a:pt x="78906" y="66122"/>
                    <a:pt x="78906" y="66122"/>
                  </a:cubicBezTo>
                  <a:cubicBezTo>
                    <a:pt x="81471" y="66122"/>
                    <a:pt x="82757" y="63672"/>
                    <a:pt x="85327" y="61222"/>
                  </a:cubicBezTo>
                  <a:cubicBezTo>
                    <a:pt x="86613" y="61222"/>
                    <a:pt x="87893" y="61222"/>
                    <a:pt x="89178" y="61222"/>
                  </a:cubicBezTo>
                  <a:cubicBezTo>
                    <a:pt x="91749" y="61222"/>
                    <a:pt x="90463" y="61222"/>
                    <a:pt x="90463" y="63672"/>
                  </a:cubicBezTo>
                  <a:cubicBezTo>
                    <a:pt x="90463" y="66122"/>
                    <a:pt x="87893" y="68572"/>
                    <a:pt x="87893" y="73466"/>
                  </a:cubicBezTo>
                  <a:cubicBezTo>
                    <a:pt x="86613" y="78366"/>
                    <a:pt x="89178" y="78366"/>
                    <a:pt x="89178" y="80816"/>
                  </a:cubicBezTo>
                  <a:cubicBezTo>
                    <a:pt x="90463" y="83266"/>
                    <a:pt x="89178" y="85716"/>
                    <a:pt x="89178" y="88161"/>
                  </a:cubicBezTo>
                  <a:cubicBezTo>
                    <a:pt x="90463" y="83266"/>
                    <a:pt x="93029" y="88161"/>
                    <a:pt x="90463" y="90611"/>
                  </a:cubicBezTo>
                  <a:cubicBezTo>
                    <a:pt x="90463" y="93061"/>
                    <a:pt x="90463" y="93061"/>
                    <a:pt x="89178" y="93061"/>
                  </a:cubicBezTo>
                  <a:cubicBezTo>
                    <a:pt x="87893" y="93061"/>
                    <a:pt x="85327" y="95511"/>
                    <a:pt x="84042" y="95511"/>
                  </a:cubicBezTo>
                  <a:cubicBezTo>
                    <a:pt x="82757" y="95511"/>
                    <a:pt x="82757" y="93061"/>
                    <a:pt x="81471" y="93061"/>
                  </a:cubicBezTo>
                  <a:cubicBezTo>
                    <a:pt x="80191" y="95511"/>
                    <a:pt x="80191" y="97961"/>
                    <a:pt x="78906" y="100405"/>
                  </a:cubicBezTo>
                  <a:cubicBezTo>
                    <a:pt x="78906" y="100405"/>
                    <a:pt x="76335" y="102855"/>
                    <a:pt x="76335" y="102855"/>
                  </a:cubicBezTo>
                  <a:cubicBezTo>
                    <a:pt x="73770" y="105305"/>
                    <a:pt x="75050" y="102855"/>
                    <a:pt x="76335" y="107755"/>
                  </a:cubicBezTo>
                  <a:cubicBezTo>
                    <a:pt x="76335" y="110205"/>
                    <a:pt x="75050" y="110205"/>
                    <a:pt x="75050" y="112655"/>
                  </a:cubicBezTo>
                  <a:cubicBezTo>
                    <a:pt x="75050" y="112655"/>
                    <a:pt x="76335" y="115100"/>
                    <a:pt x="76335" y="117550"/>
                  </a:cubicBezTo>
                  <a:cubicBezTo>
                    <a:pt x="76335" y="117550"/>
                    <a:pt x="76335" y="120000"/>
                    <a:pt x="76335" y="120000"/>
                  </a:cubicBezTo>
                  <a:cubicBezTo>
                    <a:pt x="77621" y="120000"/>
                    <a:pt x="78906" y="120000"/>
                    <a:pt x="80191" y="117550"/>
                  </a:cubicBezTo>
                  <a:cubicBezTo>
                    <a:pt x="80191" y="117550"/>
                    <a:pt x="81471" y="115100"/>
                    <a:pt x="81471" y="112655"/>
                  </a:cubicBezTo>
                  <a:cubicBezTo>
                    <a:pt x="82757" y="112655"/>
                    <a:pt x="82757" y="112655"/>
                    <a:pt x="82757" y="112655"/>
                  </a:cubicBezTo>
                  <a:cubicBezTo>
                    <a:pt x="84042" y="112655"/>
                    <a:pt x="84042" y="112655"/>
                    <a:pt x="84042" y="110205"/>
                  </a:cubicBezTo>
                  <a:cubicBezTo>
                    <a:pt x="84042" y="110205"/>
                    <a:pt x="85327" y="110205"/>
                    <a:pt x="85327" y="110205"/>
                  </a:cubicBezTo>
                  <a:cubicBezTo>
                    <a:pt x="86613" y="107755"/>
                    <a:pt x="86613" y="105305"/>
                    <a:pt x="87893" y="105305"/>
                  </a:cubicBezTo>
                  <a:cubicBezTo>
                    <a:pt x="91749" y="100405"/>
                    <a:pt x="93029" y="95511"/>
                    <a:pt x="96885" y="93061"/>
                  </a:cubicBezTo>
                  <a:cubicBezTo>
                    <a:pt x="98170" y="93061"/>
                    <a:pt x="100735" y="93061"/>
                    <a:pt x="102021" y="93061"/>
                  </a:cubicBezTo>
                  <a:cubicBezTo>
                    <a:pt x="103306" y="90611"/>
                    <a:pt x="103306" y="90611"/>
                    <a:pt x="104592" y="90611"/>
                  </a:cubicBezTo>
                  <a:cubicBezTo>
                    <a:pt x="104592" y="90611"/>
                    <a:pt x="105871" y="88161"/>
                    <a:pt x="105871" y="88161"/>
                  </a:cubicBezTo>
                  <a:cubicBezTo>
                    <a:pt x="107157" y="90611"/>
                    <a:pt x="108442" y="90611"/>
                    <a:pt x="108442" y="93061"/>
                  </a:cubicBezTo>
                  <a:cubicBezTo>
                    <a:pt x="109728" y="95511"/>
                    <a:pt x="109728" y="95511"/>
                    <a:pt x="109728" y="97961"/>
                  </a:cubicBezTo>
                  <a:cubicBezTo>
                    <a:pt x="109728" y="97961"/>
                    <a:pt x="112293" y="100405"/>
                    <a:pt x="113578" y="100405"/>
                  </a:cubicBezTo>
                  <a:cubicBezTo>
                    <a:pt x="116149" y="100405"/>
                    <a:pt x="114864" y="95511"/>
                    <a:pt x="113578" y="93061"/>
                  </a:cubicBezTo>
                  <a:cubicBezTo>
                    <a:pt x="112293" y="90611"/>
                    <a:pt x="109728" y="83266"/>
                    <a:pt x="109728" y="80816"/>
                  </a:cubicBezTo>
                  <a:cubicBezTo>
                    <a:pt x="109728" y="75916"/>
                    <a:pt x="112293" y="73466"/>
                    <a:pt x="114864" y="71022"/>
                  </a:cubicBezTo>
                  <a:cubicBezTo>
                    <a:pt x="114864" y="68572"/>
                    <a:pt x="117429" y="61222"/>
                    <a:pt x="118714" y="66122"/>
                  </a:cubicBezTo>
                  <a:cubicBezTo>
                    <a:pt x="120000" y="66122"/>
                    <a:pt x="120000" y="61222"/>
                    <a:pt x="120000" y="5877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44" name="Shape 2744"/>
            <p:cNvSpPr/>
            <p:nvPr/>
          </p:nvSpPr>
          <p:spPr>
            <a:xfrm>
              <a:off x="2401369" y="5672025"/>
              <a:ext cx="2253995" cy="1883261"/>
            </a:xfrm>
            <a:custGeom>
              <a:avLst/>
              <a:gdLst/>
              <a:ahLst/>
              <a:cxnLst/>
              <a:rect l="0" t="0" r="0" b="0"/>
              <a:pathLst>
                <a:path w="120000" h="120000" extrusionOk="0">
                  <a:moveTo>
                    <a:pt x="120000" y="1552"/>
                  </a:moveTo>
                  <a:cubicBezTo>
                    <a:pt x="120000" y="1552"/>
                    <a:pt x="119077" y="1552"/>
                    <a:pt x="119077" y="1552"/>
                  </a:cubicBezTo>
                  <a:cubicBezTo>
                    <a:pt x="119077" y="1552"/>
                    <a:pt x="119077" y="1552"/>
                    <a:pt x="119077" y="452"/>
                  </a:cubicBezTo>
                  <a:cubicBezTo>
                    <a:pt x="119077" y="452"/>
                    <a:pt x="120000" y="452"/>
                    <a:pt x="120000" y="1552"/>
                  </a:cubicBezTo>
                  <a:cubicBezTo>
                    <a:pt x="120000" y="452"/>
                    <a:pt x="119077" y="-642"/>
                    <a:pt x="119077" y="452"/>
                  </a:cubicBezTo>
                  <a:cubicBezTo>
                    <a:pt x="118155" y="452"/>
                    <a:pt x="119077" y="452"/>
                    <a:pt x="118155" y="1552"/>
                  </a:cubicBezTo>
                  <a:cubicBezTo>
                    <a:pt x="118155" y="1552"/>
                    <a:pt x="116305" y="1552"/>
                    <a:pt x="115383" y="2647"/>
                  </a:cubicBezTo>
                  <a:cubicBezTo>
                    <a:pt x="114461" y="3742"/>
                    <a:pt x="114461" y="5937"/>
                    <a:pt x="113538" y="7037"/>
                  </a:cubicBezTo>
                  <a:cubicBezTo>
                    <a:pt x="112616" y="7037"/>
                    <a:pt x="110766" y="7037"/>
                    <a:pt x="109844" y="7037"/>
                  </a:cubicBezTo>
                  <a:cubicBezTo>
                    <a:pt x="108922" y="7037"/>
                    <a:pt x="107077" y="7037"/>
                    <a:pt x="106155" y="7037"/>
                  </a:cubicBezTo>
                  <a:cubicBezTo>
                    <a:pt x="106155" y="5937"/>
                    <a:pt x="106155" y="3742"/>
                    <a:pt x="105233" y="2647"/>
                  </a:cubicBezTo>
                  <a:cubicBezTo>
                    <a:pt x="104305" y="2647"/>
                    <a:pt x="104305" y="3742"/>
                    <a:pt x="104305" y="4842"/>
                  </a:cubicBezTo>
                  <a:cubicBezTo>
                    <a:pt x="104305" y="3742"/>
                    <a:pt x="103383" y="2647"/>
                    <a:pt x="103383" y="1552"/>
                  </a:cubicBezTo>
                  <a:cubicBezTo>
                    <a:pt x="102461" y="452"/>
                    <a:pt x="103383" y="452"/>
                    <a:pt x="102461" y="1552"/>
                  </a:cubicBezTo>
                  <a:cubicBezTo>
                    <a:pt x="101538" y="1552"/>
                    <a:pt x="101538" y="3742"/>
                    <a:pt x="100616" y="1552"/>
                  </a:cubicBezTo>
                  <a:cubicBezTo>
                    <a:pt x="100616" y="2647"/>
                    <a:pt x="100616" y="2647"/>
                    <a:pt x="99694" y="3742"/>
                  </a:cubicBezTo>
                  <a:cubicBezTo>
                    <a:pt x="99694" y="3742"/>
                    <a:pt x="100616" y="3742"/>
                    <a:pt x="99694" y="3742"/>
                  </a:cubicBezTo>
                  <a:cubicBezTo>
                    <a:pt x="99694" y="3742"/>
                    <a:pt x="98766" y="3742"/>
                    <a:pt x="98766" y="3742"/>
                  </a:cubicBezTo>
                  <a:cubicBezTo>
                    <a:pt x="96922" y="3742"/>
                    <a:pt x="98766" y="3742"/>
                    <a:pt x="98766" y="4842"/>
                  </a:cubicBezTo>
                  <a:cubicBezTo>
                    <a:pt x="99694" y="8132"/>
                    <a:pt x="94155" y="7037"/>
                    <a:pt x="94155" y="10327"/>
                  </a:cubicBezTo>
                  <a:cubicBezTo>
                    <a:pt x="93233" y="12516"/>
                    <a:pt x="95077" y="10327"/>
                    <a:pt x="94155" y="13616"/>
                  </a:cubicBezTo>
                  <a:cubicBezTo>
                    <a:pt x="93233" y="14711"/>
                    <a:pt x="94155" y="14711"/>
                    <a:pt x="93233" y="14711"/>
                  </a:cubicBezTo>
                  <a:cubicBezTo>
                    <a:pt x="91383" y="15806"/>
                    <a:pt x="92305" y="14711"/>
                    <a:pt x="91383" y="14711"/>
                  </a:cubicBezTo>
                  <a:cubicBezTo>
                    <a:pt x="89538" y="13616"/>
                    <a:pt x="90461" y="14711"/>
                    <a:pt x="88616" y="15806"/>
                  </a:cubicBezTo>
                  <a:cubicBezTo>
                    <a:pt x="88616" y="16906"/>
                    <a:pt x="88616" y="18001"/>
                    <a:pt x="87694" y="18001"/>
                  </a:cubicBezTo>
                  <a:cubicBezTo>
                    <a:pt x="86766" y="16906"/>
                    <a:pt x="87694" y="16906"/>
                    <a:pt x="87694" y="15806"/>
                  </a:cubicBezTo>
                  <a:cubicBezTo>
                    <a:pt x="86766" y="14711"/>
                    <a:pt x="86766" y="14711"/>
                    <a:pt x="85844" y="13616"/>
                  </a:cubicBezTo>
                  <a:cubicBezTo>
                    <a:pt x="85844" y="13616"/>
                    <a:pt x="85844" y="12516"/>
                    <a:pt x="85844" y="12516"/>
                  </a:cubicBezTo>
                  <a:cubicBezTo>
                    <a:pt x="84000" y="11421"/>
                    <a:pt x="84000" y="14711"/>
                    <a:pt x="84000" y="15806"/>
                  </a:cubicBezTo>
                  <a:cubicBezTo>
                    <a:pt x="84000" y="16906"/>
                    <a:pt x="83077" y="18001"/>
                    <a:pt x="83077" y="18001"/>
                  </a:cubicBezTo>
                  <a:cubicBezTo>
                    <a:pt x="83077" y="19101"/>
                    <a:pt x="84000" y="19101"/>
                    <a:pt x="83077" y="20196"/>
                  </a:cubicBezTo>
                  <a:cubicBezTo>
                    <a:pt x="83077" y="21291"/>
                    <a:pt x="82155" y="21291"/>
                    <a:pt x="81233" y="21291"/>
                  </a:cubicBezTo>
                  <a:cubicBezTo>
                    <a:pt x="79383" y="21291"/>
                    <a:pt x="79383" y="21291"/>
                    <a:pt x="78461" y="21291"/>
                  </a:cubicBezTo>
                  <a:cubicBezTo>
                    <a:pt x="77538" y="22391"/>
                    <a:pt x="75694" y="22391"/>
                    <a:pt x="74766" y="23486"/>
                  </a:cubicBezTo>
                  <a:cubicBezTo>
                    <a:pt x="74766" y="24580"/>
                    <a:pt x="75694" y="24580"/>
                    <a:pt x="75694" y="24580"/>
                  </a:cubicBezTo>
                  <a:cubicBezTo>
                    <a:pt x="75694" y="24580"/>
                    <a:pt x="74766" y="24580"/>
                    <a:pt x="74766" y="25681"/>
                  </a:cubicBezTo>
                  <a:cubicBezTo>
                    <a:pt x="74766" y="25681"/>
                    <a:pt x="73844" y="25681"/>
                    <a:pt x="73844" y="26775"/>
                  </a:cubicBezTo>
                  <a:cubicBezTo>
                    <a:pt x="71077" y="27870"/>
                    <a:pt x="72000" y="28970"/>
                    <a:pt x="71077" y="31165"/>
                  </a:cubicBezTo>
                  <a:cubicBezTo>
                    <a:pt x="71077" y="32260"/>
                    <a:pt x="71077" y="33355"/>
                    <a:pt x="70155" y="33355"/>
                  </a:cubicBezTo>
                  <a:cubicBezTo>
                    <a:pt x="69233" y="34455"/>
                    <a:pt x="69233" y="33355"/>
                    <a:pt x="68305" y="33355"/>
                  </a:cubicBezTo>
                  <a:cubicBezTo>
                    <a:pt x="69233" y="33355"/>
                    <a:pt x="68305" y="33355"/>
                    <a:pt x="68305" y="33355"/>
                  </a:cubicBezTo>
                  <a:cubicBezTo>
                    <a:pt x="68305" y="33355"/>
                    <a:pt x="68305" y="34455"/>
                    <a:pt x="67383" y="34455"/>
                  </a:cubicBezTo>
                  <a:cubicBezTo>
                    <a:pt x="67383" y="34455"/>
                    <a:pt x="66461" y="34455"/>
                    <a:pt x="66461" y="34455"/>
                  </a:cubicBezTo>
                  <a:cubicBezTo>
                    <a:pt x="65538" y="34455"/>
                    <a:pt x="66461" y="35550"/>
                    <a:pt x="66461" y="35550"/>
                  </a:cubicBezTo>
                  <a:cubicBezTo>
                    <a:pt x="65538" y="36645"/>
                    <a:pt x="65538" y="35550"/>
                    <a:pt x="65538" y="36645"/>
                  </a:cubicBezTo>
                  <a:cubicBezTo>
                    <a:pt x="64616" y="36645"/>
                    <a:pt x="63694" y="36645"/>
                    <a:pt x="63694" y="36645"/>
                  </a:cubicBezTo>
                  <a:cubicBezTo>
                    <a:pt x="62766" y="36645"/>
                    <a:pt x="62766" y="36645"/>
                    <a:pt x="61844" y="36645"/>
                  </a:cubicBezTo>
                  <a:cubicBezTo>
                    <a:pt x="61844" y="36645"/>
                    <a:pt x="62766" y="37745"/>
                    <a:pt x="61844" y="37745"/>
                  </a:cubicBezTo>
                  <a:cubicBezTo>
                    <a:pt x="60922" y="38840"/>
                    <a:pt x="61844" y="39934"/>
                    <a:pt x="60922" y="39934"/>
                  </a:cubicBezTo>
                  <a:cubicBezTo>
                    <a:pt x="60000" y="39934"/>
                    <a:pt x="59077" y="38840"/>
                    <a:pt x="58155" y="38840"/>
                  </a:cubicBezTo>
                  <a:cubicBezTo>
                    <a:pt x="58155" y="38840"/>
                    <a:pt x="58155" y="38840"/>
                    <a:pt x="58155" y="38840"/>
                  </a:cubicBezTo>
                  <a:cubicBezTo>
                    <a:pt x="57233" y="37745"/>
                    <a:pt x="57233" y="37745"/>
                    <a:pt x="56305" y="38840"/>
                  </a:cubicBezTo>
                  <a:cubicBezTo>
                    <a:pt x="55383" y="38840"/>
                    <a:pt x="55383" y="41035"/>
                    <a:pt x="54461" y="38840"/>
                  </a:cubicBezTo>
                  <a:cubicBezTo>
                    <a:pt x="54461" y="39934"/>
                    <a:pt x="54461" y="39934"/>
                    <a:pt x="53538" y="41035"/>
                  </a:cubicBezTo>
                  <a:cubicBezTo>
                    <a:pt x="54461" y="41035"/>
                    <a:pt x="55383" y="41035"/>
                    <a:pt x="56305" y="42129"/>
                  </a:cubicBezTo>
                  <a:cubicBezTo>
                    <a:pt x="56305" y="42129"/>
                    <a:pt x="56305" y="41035"/>
                    <a:pt x="56305" y="41035"/>
                  </a:cubicBezTo>
                  <a:cubicBezTo>
                    <a:pt x="59077" y="41035"/>
                    <a:pt x="56305" y="43230"/>
                    <a:pt x="57233" y="44324"/>
                  </a:cubicBezTo>
                  <a:cubicBezTo>
                    <a:pt x="56305" y="45419"/>
                    <a:pt x="55383" y="44324"/>
                    <a:pt x="54461" y="43230"/>
                  </a:cubicBezTo>
                  <a:cubicBezTo>
                    <a:pt x="54461" y="43230"/>
                    <a:pt x="54461" y="43230"/>
                    <a:pt x="54461" y="44324"/>
                  </a:cubicBezTo>
                  <a:cubicBezTo>
                    <a:pt x="53538" y="43230"/>
                    <a:pt x="53538" y="42129"/>
                    <a:pt x="53538" y="42129"/>
                  </a:cubicBezTo>
                  <a:cubicBezTo>
                    <a:pt x="52616" y="41035"/>
                    <a:pt x="51694" y="39934"/>
                    <a:pt x="51694" y="39934"/>
                  </a:cubicBezTo>
                  <a:cubicBezTo>
                    <a:pt x="50766" y="41035"/>
                    <a:pt x="48000" y="41035"/>
                    <a:pt x="48922" y="43230"/>
                  </a:cubicBezTo>
                  <a:cubicBezTo>
                    <a:pt x="48922" y="44324"/>
                    <a:pt x="49844" y="43230"/>
                    <a:pt x="48922" y="45419"/>
                  </a:cubicBezTo>
                  <a:cubicBezTo>
                    <a:pt x="48922" y="45419"/>
                    <a:pt x="48000" y="47614"/>
                    <a:pt x="48000" y="47614"/>
                  </a:cubicBezTo>
                  <a:cubicBezTo>
                    <a:pt x="47077" y="47614"/>
                    <a:pt x="47077" y="46519"/>
                    <a:pt x="47077" y="46519"/>
                  </a:cubicBezTo>
                  <a:cubicBezTo>
                    <a:pt x="47077" y="46519"/>
                    <a:pt x="46155" y="46519"/>
                    <a:pt x="46155" y="46519"/>
                  </a:cubicBezTo>
                  <a:cubicBezTo>
                    <a:pt x="44305" y="45419"/>
                    <a:pt x="46155" y="45419"/>
                    <a:pt x="44305" y="46519"/>
                  </a:cubicBezTo>
                  <a:cubicBezTo>
                    <a:pt x="44305" y="46519"/>
                    <a:pt x="43383" y="46519"/>
                    <a:pt x="43383" y="46519"/>
                  </a:cubicBezTo>
                  <a:cubicBezTo>
                    <a:pt x="42461" y="46519"/>
                    <a:pt x="41538" y="46519"/>
                    <a:pt x="41538" y="47614"/>
                  </a:cubicBezTo>
                  <a:cubicBezTo>
                    <a:pt x="39694" y="47614"/>
                    <a:pt x="38766" y="47614"/>
                    <a:pt x="37844" y="48709"/>
                  </a:cubicBezTo>
                  <a:cubicBezTo>
                    <a:pt x="36922" y="48709"/>
                    <a:pt x="36922" y="49809"/>
                    <a:pt x="36922" y="50904"/>
                  </a:cubicBezTo>
                  <a:cubicBezTo>
                    <a:pt x="36922" y="51999"/>
                    <a:pt x="37844" y="54194"/>
                    <a:pt x="36922" y="54194"/>
                  </a:cubicBezTo>
                  <a:cubicBezTo>
                    <a:pt x="36000" y="55294"/>
                    <a:pt x="35077" y="54194"/>
                    <a:pt x="34155" y="54194"/>
                  </a:cubicBezTo>
                  <a:cubicBezTo>
                    <a:pt x="33233" y="54194"/>
                    <a:pt x="32305" y="55294"/>
                    <a:pt x="32305" y="55294"/>
                  </a:cubicBezTo>
                  <a:cubicBezTo>
                    <a:pt x="32305" y="56389"/>
                    <a:pt x="33233" y="56389"/>
                    <a:pt x="32305" y="57483"/>
                  </a:cubicBezTo>
                  <a:cubicBezTo>
                    <a:pt x="31383" y="57483"/>
                    <a:pt x="31383" y="56389"/>
                    <a:pt x="31383" y="56389"/>
                  </a:cubicBezTo>
                  <a:cubicBezTo>
                    <a:pt x="31383" y="56389"/>
                    <a:pt x="31383" y="57483"/>
                    <a:pt x="30461" y="58584"/>
                  </a:cubicBezTo>
                  <a:cubicBezTo>
                    <a:pt x="29538" y="59678"/>
                    <a:pt x="29538" y="57483"/>
                    <a:pt x="28616" y="57483"/>
                  </a:cubicBezTo>
                  <a:cubicBezTo>
                    <a:pt x="27694" y="57483"/>
                    <a:pt x="26766" y="57483"/>
                    <a:pt x="25844" y="57483"/>
                  </a:cubicBezTo>
                  <a:cubicBezTo>
                    <a:pt x="24922" y="57483"/>
                    <a:pt x="24000" y="57483"/>
                    <a:pt x="23077" y="58584"/>
                  </a:cubicBezTo>
                  <a:cubicBezTo>
                    <a:pt x="23077" y="58584"/>
                    <a:pt x="23077" y="58584"/>
                    <a:pt x="22155" y="58584"/>
                  </a:cubicBezTo>
                  <a:cubicBezTo>
                    <a:pt x="22155" y="58584"/>
                    <a:pt x="23077" y="58584"/>
                    <a:pt x="23077" y="59678"/>
                  </a:cubicBezTo>
                  <a:cubicBezTo>
                    <a:pt x="22155" y="59678"/>
                    <a:pt x="22155" y="59678"/>
                    <a:pt x="22155" y="60773"/>
                  </a:cubicBezTo>
                  <a:cubicBezTo>
                    <a:pt x="22155" y="60773"/>
                    <a:pt x="21233" y="61873"/>
                    <a:pt x="20305" y="61873"/>
                  </a:cubicBezTo>
                  <a:cubicBezTo>
                    <a:pt x="19383" y="61873"/>
                    <a:pt x="19383" y="59678"/>
                    <a:pt x="18461" y="61873"/>
                  </a:cubicBezTo>
                  <a:cubicBezTo>
                    <a:pt x="17538" y="60773"/>
                    <a:pt x="16616" y="60773"/>
                    <a:pt x="14766" y="60773"/>
                  </a:cubicBezTo>
                  <a:cubicBezTo>
                    <a:pt x="12922" y="60773"/>
                    <a:pt x="11077" y="59678"/>
                    <a:pt x="8305" y="59678"/>
                  </a:cubicBezTo>
                  <a:cubicBezTo>
                    <a:pt x="6461" y="59678"/>
                    <a:pt x="3694" y="59678"/>
                    <a:pt x="4616" y="64063"/>
                  </a:cubicBezTo>
                  <a:cubicBezTo>
                    <a:pt x="4616" y="64063"/>
                    <a:pt x="5538" y="65163"/>
                    <a:pt x="5538" y="65163"/>
                  </a:cubicBezTo>
                  <a:cubicBezTo>
                    <a:pt x="5538" y="65163"/>
                    <a:pt x="4616" y="65163"/>
                    <a:pt x="4616" y="65163"/>
                  </a:cubicBezTo>
                  <a:cubicBezTo>
                    <a:pt x="3694" y="66258"/>
                    <a:pt x="4616" y="68453"/>
                    <a:pt x="3694" y="67358"/>
                  </a:cubicBezTo>
                  <a:cubicBezTo>
                    <a:pt x="3694" y="69548"/>
                    <a:pt x="5538" y="70648"/>
                    <a:pt x="5538" y="72837"/>
                  </a:cubicBezTo>
                  <a:cubicBezTo>
                    <a:pt x="5538" y="73938"/>
                    <a:pt x="5538" y="75032"/>
                    <a:pt x="5538" y="76127"/>
                  </a:cubicBezTo>
                  <a:cubicBezTo>
                    <a:pt x="4616" y="77227"/>
                    <a:pt x="4616" y="77227"/>
                    <a:pt x="3694" y="77227"/>
                  </a:cubicBezTo>
                  <a:cubicBezTo>
                    <a:pt x="2766" y="77227"/>
                    <a:pt x="2766" y="76127"/>
                    <a:pt x="1844" y="76127"/>
                  </a:cubicBezTo>
                  <a:cubicBezTo>
                    <a:pt x="0" y="76127"/>
                    <a:pt x="922" y="75032"/>
                    <a:pt x="0" y="76127"/>
                  </a:cubicBezTo>
                  <a:cubicBezTo>
                    <a:pt x="0" y="76127"/>
                    <a:pt x="0" y="77227"/>
                    <a:pt x="0" y="77227"/>
                  </a:cubicBezTo>
                  <a:cubicBezTo>
                    <a:pt x="0" y="78322"/>
                    <a:pt x="922" y="78322"/>
                    <a:pt x="922" y="78322"/>
                  </a:cubicBezTo>
                  <a:cubicBezTo>
                    <a:pt x="1844" y="79422"/>
                    <a:pt x="922" y="80517"/>
                    <a:pt x="0" y="81612"/>
                  </a:cubicBezTo>
                  <a:cubicBezTo>
                    <a:pt x="0" y="82712"/>
                    <a:pt x="0" y="86002"/>
                    <a:pt x="922" y="87097"/>
                  </a:cubicBezTo>
                  <a:cubicBezTo>
                    <a:pt x="1844" y="87097"/>
                    <a:pt x="2766" y="86002"/>
                    <a:pt x="2766" y="87097"/>
                  </a:cubicBezTo>
                  <a:cubicBezTo>
                    <a:pt x="3694" y="88191"/>
                    <a:pt x="1844" y="88191"/>
                    <a:pt x="1844" y="88191"/>
                  </a:cubicBezTo>
                  <a:cubicBezTo>
                    <a:pt x="1844" y="89292"/>
                    <a:pt x="3694" y="92581"/>
                    <a:pt x="4616" y="91487"/>
                  </a:cubicBezTo>
                  <a:cubicBezTo>
                    <a:pt x="5538" y="91487"/>
                    <a:pt x="5538" y="90386"/>
                    <a:pt x="5538" y="89292"/>
                  </a:cubicBezTo>
                  <a:cubicBezTo>
                    <a:pt x="6461" y="89292"/>
                    <a:pt x="7383" y="89292"/>
                    <a:pt x="7383" y="89292"/>
                  </a:cubicBezTo>
                  <a:cubicBezTo>
                    <a:pt x="8305" y="90386"/>
                    <a:pt x="9233" y="91487"/>
                    <a:pt x="9233" y="91487"/>
                  </a:cubicBezTo>
                  <a:cubicBezTo>
                    <a:pt x="10155" y="90386"/>
                    <a:pt x="8305" y="89292"/>
                    <a:pt x="10155" y="90386"/>
                  </a:cubicBezTo>
                  <a:cubicBezTo>
                    <a:pt x="10155" y="90386"/>
                    <a:pt x="11077" y="91487"/>
                    <a:pt x="11077" y="91487"/>
                  </a:cubicBezTo>
                  <a:cubicBezTo>
                    <a:pt x="10155" y="92581"/>
                    <a:pt x="9233" y="92581"/>
                    <a:pt x="9233" y="93676"/>
                  </a:cubicBezTo>
                  <a:cubicBezTo>
                    <a:pt x="9233" y="93676"/>
                    <a:pt x="9233" y="94776"/>
                    <a:pt x="9233" y="94776"/>
                  </a:cubicBezTo>
                  <a:cubicBezTo>
                    <a:pt x="9233" y="95871"/>
                    <a:pt x="10155" y="95871"/>
                    <a:pt x="10155" y="96966"/>
                  </a:cubicBezTo>
                  <a:cubicBezTo>
                    <a:pt x="9233" y="98066"/>
                    <a:pt x="9233" y="96966"/>
                    <a:pt x="9233" y="96966"/>
                  </a:cubicBezTo>
                  <a:cubicBezTo>
                    <a:pt x="7383" y="95871"/>
                    <a:pt x="8305" y="95871"/>
                    <a:pt x="7383" y="95871"/>
                  </a:cubicBezTo>
                  <a:cubicBezTo>
                    <a:pt x="6461" y="94776"/>
                    <a:pt x="5538" y="95871"/>
                    <a:pt x="4616" y="94776"/>
                  </a:cubicBezTo>
                  <a:cubicBezTo>
                    <a:pt x="4616" y="94776"/>
                    <a:pt x="3694" y="94776"/>
                    <a:pt x="3694" y="94776"/>
                  </a:cubicBezTo>
                  <a:cubicBezTo>
                    <a:pt x="3694" y="93676"/>
                    <a:pt x="3694" y="92581"/>
                    <a:pt x="3694" y="92581"/>
                  </a:cubicBezTo>
                  <a:cubicBezTo>
                    <a:pt x="2766" y="92581"/>
                    <a:pt x="2766" y="92581"/>
                    <a:pt x="1844" y="92581"/>
                  </a:cubicBezTo>
                  <a:cubicBezTo>
                    <a:pt x="1844" y="92581"/>
                    <a:pt x="2766" y="94776"/>
                    <a:pt x="2766" y="94776"/>
                  </a:cubicBezTo>
                  <a:cubicBezTo>
                    <a:pt x="3694" y="95871"/>
                    <a:pt x="3694" y="96966"/>
                    <a:pt x="3694" y="98066"/>
                  </a:cubicBezTo>
                  <a:cubicBezTo>
                    <a:pt x="3694" y="98066"/>
                    <a:pt x="2766" y="99161"/>
                    <a:pt x="3694" y="100255"/>
                  </a:cubicBezTo>
                  <a:cubicBezTo>
                    <a:pt x="3694" y="99161"/>
                    <a:pt x="5538" y="100255"/>
                    <a:pt x="5538" y="99161"/>
                  </a:cubicBezTo>
                  <a:cubicBezTo>
                    <a:pt x="6461" y="99161"/>
                    <a:pt x="5538" y="98066"/>
                    <a:pt x="5538" y="98066"/>
                  </a:cubicBezTo>
                  <a:cubicBezTo>
                    <a:pt x="6461" y="96966"/>
                    <a:pt x="6461" y="96966"/>
                    <a:pt x="6461" y="98066"/>
                  </a:cubicBezTo>
                  <a:cubicBezTo>
                    <a:pt x="6461" y="98066"/>
                    <a:pt x="9233" y="98066"/>
                    <a:pt x="10155" y="98066"/>
                  </a:cubicBezTo>
                  <a:cubicBezTo>
                    <a:pt x="11077" y="100255"/>
                    <a:pt x="9233" y="101356"/>
                    <a:pt x="12000" y="100255"/>
                  </a:cubicBezTo>
                  <a:cubicBezTo>
                    <a:pt x="12922" y="100255"/>
                    <a:pt x="13844" y="100255"/>
                    <a:pt x="14766" y="99161"/>
                  </a:cubicBezTo>
                  <a:cubicBezTo>
                    <a:pt x="14766" y="98066"/>
                    <a:pt x="15694" y="96966"/>
                    <a:pt x="15694" y="96966"/>
                  </a:cubicBezTo>
                  <a:cubicBezTo>
                    <a:pt x="15694" y="96966"/>
                    <a:pt x="15694" y="96966"/>
                    <a:pt x="15694" y="96966"/>
                  </a:cubicBezTo>
                  <a:cubicBezTo>
                    <a:pt x="15694" y="96966"/>
                    <a:pt x="16616" y="96966"/>
                    <a:pt x="16616" y="96966"/>
                  </a:cubicBezTo>
                  <a:cubicBezTo>
                    <a:pt x="18461" y="95871"/>
                    <a:pt x="17538" y="96966"/>
                    <a:pt x="17538" y="99161"/>
                  </a:cubicBezTo>
                  <a:cubicBezTo>
                    <a:pt x="18461" y="98066"/>
                    <a:pt x="19383" y="98066"/>
                    <a:pt x="20305" y="98066"/>
                  </a:cubicBezTo>
                  <a:cubicBezTo>
                    <a:pt x="20305" y="99161"/>
                    <a:pt x="20305" y="100255"/>
                    <a:pt x="20305" y="101356"/>
                  </a:cubicBezTo>
                  <a:cubicBezTo>
                    <a:pt x="20305" y="101356"/>
                    <a:pt x="19383" y="101356"/>
                    <a:pt x="19383" y="101356"/>
                  </a:cubicBezTo>
                  <a:cubicBezTo>
                    <a:pt x="20305" y="102451"/>
                    <a:pt x="20305" y="101356"/>
                    <a:pt x="20305" y="101356"/>
                  </a:cubicBezTo>
                  <a:cubicBezTo>
                    <a:pt x="22155" y="102451"/>
                    <a:pt x="22155" y="102451"/>
                    <a:pt x="23077" y="103551"/>
                  </a:cubicBezTo>
                  <a:cubicBezTo>
                    <a:pt x="24000" y="103551"/>
                    <a:pt x="24000" y="102451"/>
                    <a:pt x="24000" y="103551"/>
                  </a:cubicBezTo>
                  <a:cubicBezTo>
                    <a:pt x="24922" y="104646"/>
                    <a:pt x="24000" y="105740"/>
                    <a:pt x="24000" y="106841"/>
                  </a:cubicBezTo>
                  <a:cubicBezTo>
                    <a:pt x="24000" y="107935"/>
                    <a:pt x="25844" y="109030"/>
                    <a:pt x="26766" y="107935"/>
                  </a:cubicBezTo>
                  <a:cubicBezTo>
                    <a:pt x="27694" y="110130"/>
                    <a:pt x="25844" y="112320"/>
                    <a:pt x="25844" y="113420"/>
                  </a:cubicBezTo>
                  <a:cubicBezTo>
                    <a:pt x="25844" y="114515"/>
                    <a:pt x="24922" y="114515"/>
                    <a:pt x="24922" y="115615"/>
                  </a:cubicBezTo>
                  <a:cubicBezTo>
                    <a:pt x="24922" y="115615"/>
                    <a:pt x="25844" y="115615"/>
                    <a:pt x="25844" y="116710"/>
                  </a:cubicBezTo>
                  <a:cubicBezTo>
                    <a:pt x="24922" y="116710"/>
                    <a:pt x="24922" y="115615"/>
                    <a:pt x="24000" y="115615"/>
                  </a:cubicBezTo>
                  <a:cubicBezTo>
                    <a:pt x="24000" y="115615"/>
                    <a:pt x="24000" y="115615"/>
                    <a:pt x="24000" y="116710"/>
                  </a:cubicBezTo>
                  <a:cubicBezTo>
                    <a:pt x="23077" y="116710"/>
                    <a:pt x="23077" y="116710"/>
                    <a:pt x="22155" y="116710"/>
                  </a:cubicBezTo>
                  <a:cubicBezTo>
                    <a:pt x="22155" y="117804"/>
                    <a:pt x="23077" y="120000"/>
                    <a:pt x="24922" y="120000"/>
                  </a:cubicBezTo>
                  <a:cubicBezTo>
                    <a:pt x="25844" y="120000"/>
                    <a:pt x="25844" y="118905"/>
                    <a:pt x="26766" y="118905"/>
                  </a:cubicBezTo>
                  <a:cubicBezTo>
                    <a:pt x="26766" y="118905"/>
                    <a:pt x="27694" y="117804"/>
                    <a:pt x="27694" y="117804"/>
                  </a:cubicBezTo>
                  <a:cubicBezTo>
                    <a:pt x="27694" y="116710"/>
                    <a:pt x="27694" y="115615"/>
                    <a:pt x="28616" y="114515"/>
                  </a:cubicBezTo>
                  <a:cubicBezTo>
                    <a:pt x="28616" y="113420"/>
                    <a:pt x="29538" y="113420"/>
                    <a:pt x="30461" y="112320"/>
                  </a:cubicBezTo>
                  <a:cubicBezTo>
                    <a:pt x="31383" y="112320"/>
                    <a:pt x="32305" y="113420"/>
                    <a:pt x="32305" y="113420"/>
                  </a:cubicBezTo>
                  <a:cubicBezTo>
                    <a:pt x="32305" y="113420"/>
                    <a:pt x="33233" y="112320"/>
                    <a:pt x="32305" y="112320"/>
                  </a:cubicBezTo>
                  <a:cubicBezTo>
                    <a:pt x="33233" y="112320"/>
                    <a:pt x="34155" y="112320"/>
                    <a:pt x="35077" y="113420"/>
                  </a:cubicBezTo>
                  <a:cubicBezTo>
                    <a:pt x="36000" y="113420"/>
                    <a:pt x="36922" y="112320"/>
                    <a:pt x="37844" y="111225"/>
                  </a:cubicBezTo>
                  <a:cubicBezTo>
                    <a:pt x="37844" y="111225"/>
                    <a:pt x="38766" y="111225"/>
                    <a:pt x="38766" y="111225"/>
                  </a:cubicBezTo>
                  <a:cubicBezTo>
                    <a:pt x="39694" y="110130"/>
                    <a:pt x="39694" y="110130"/>
                    <a:pt x="39694" y="109030"/>
                  </a:cubicBezTo>
                  <a:cubicBezTo>
                    <a:pt x="40616" y="109030"/>
                    <a:pt x="39694" y="107935"/>
                    <a:pt x="41538" y="107935"/>
                  </a:cubicBezTo>
                  <a:cubicBezTo>
                    <a:pt x="41538" y="107935"/>
                    <a:pt x="41538" y="109030"/>
                    <a:pt x="42461" y="109030"/>
                  </a:cubicBezTo>
                  <a:cubicBezTo>
                    <a:pt x="42461" y="109030"/>
                    <a:pt x="43383" y="109030"/>
                    <a:pt x="44305" y="109030"/>
                  </a:cubicBezTo>
                  <a:cubicBezTo>
                    <a:pt x="44305" y="109030"/>
                    <a:pt x="44305" y="110130"/>
                    <a:pt x="44305" y="110130"/>
                  </a:cubicBezTo>
                  <a:cubicBezTo>
                    <a:pt x="45233" y="110130"/>
                    <a:pt x="45233" y="109030"/>
                    <a:pt x="45233" y="109030"/>
                  </a:cubicBezTo>
                  <a:cubicBezTo>
                    <a:pt x="45233" y="110130"/>
                    <a:pt x="45233" y="109030"/>
                    <a:pt x="45233" y="107935"/>
                  </a:cubicBezTo>
                  <a:cubicBezTo>
                    <a:pt x="45233" y="107935"/>
                    <a:pt x="47077" y="107935"/>
                    <a:pt x="48000" y="106841"/>
                  </a:cubicBezTo>
                  <a:cubicBezTo>
                    <a:pt x="48000" y="106841"/>
                    <a:pt x="48922" y="105740"/>
                    <a:pt x="49844" y="104646"/>
                  </a:cubicBezTo>
                  <a:cubicBezTo>
                    <a:pt x="49844" y="104646"/>
                    <a:pt x="48922" y="104646"/>
                    <a:pt x="48922" y="104646"/>
                  </a:cubicBezTo>
                  <a:cubicBezTo>
                    <a:pt x="49844" y="103551"/>
                    <a:pt x="49844" y="104646"/>
                    <a:pt x="49844" y="104646"/>
                  </a:cubicBezTo>
                  <a:cubicBezTo>
                    <a:pt x="49844" y="104646"/>
                    <a:pt x="49844" y="105740"/>
                    <a:pt x="50766" y="105740"/>
                  </a:cubicBezTo>
                  <a:cubicBezTo>
                    <a:pt x="51694" y="105740"/>
                    <a:pt x="51694" y="105740"/>
                    <a:pt x="52616" y="105740"/>
                  </a:cubicBezTo>
                  <a:cubicBezTo>
                    <a:pt x="50766" y="104646"/>
                    <a:pt x="48922" y="104646"/>
                    <a:pt x="49844" y="101356"/>
                  </a:cubicBezTo>
                  <a:cubicBezTo>
                    <a:pt x="49844" y="101356"/>
                    <a:pt x="50766" y="102451"/>
                    <a:pt x="50766" y="102451"/>
                  </a:cubicBezTo>
                  <a:cubicBezTo>
                    <a:pt x="50766" y="102451"/>
                    <a:pt x="50766" y="101356"/>
                    <a:pt x="50766" y="100255"/>
                  </a:cubicBezTo>
                  <a:cubicBezTo>
                    <a:pt x="51694" y="101356"/>
                    <a:pt x="52616" y="103551"/>
                    <a:pt x="52616" y="104646"/>
                  </a:cubicBezTo>
                  <a:cubicBezTo>
                    <a:pt x="52616" y="103551"/>
                    <a:pt x="51694" y="102451"/>
                    <a:pt x="51694" y="101356"/>
                  </a:cubicBezTo>
                  <a:cubicBezTo>
                    <a:pt x="51694" y="100255"/>
                    <a:pt x="52616" y="99161"/>
                    <a:pt x="51694" y="98066"/>
                  </a:cubicBezTo>
                  <a:cubicBezTo>
                    <a:pt x="50766" y="95871"/>
                    <a:pt x="50766" y="93676"/>
                    <a:pt x="50766" y="92581"/>
                  </a:cubicBezTo>
                  <a:cubicBezTo>
                    <a:pt x="49844" y="91487"/>
                    <a:pt x="50766" y="90386"/>
                    <a:pt x="49844" y="92581"/>
                  </a:cubicBezTo>
                  <a:cubicBezTo>
                    <a:pt x="49844" y="90386"/>
                    <a:pt x="50766" y="90386"/>
                    <a:pt x="51694" y="89292"/>
                  </a:cubicBezTo>
                  <a:cubicBezTo>
                    <a:pt x="51694" y="88191"/>
                    <a:pt x="51694" y="84902"/>
                    <a:pt x="50766" y="84902"/>
                  </a:cubicBezTo>
                  <a:cubicBezTo>
                    <a:pt x="51694" y="84902"/>
                    <a:pt x="50766" y="83807"/>
                    <a:pt x="49844" y="82712"/>
                  </a:cubicBezTo>
                  <a:cubicBezTo>
                    <a:pt x="49844" y="80517"/>
                    <a:pt x="49844" y="78322"/>
                    <a:pt x="49844" y="77227"/>
                  </a:cubicBezTo>
                  <a:cubicBezTo>
                    <a:pt x="48922" y="72837"/>
                    <a:pt x="50766" y="70648"/>
                    <a:pt x="51694" y="67358"/>
                  </a:cubicBezTo>
                  <a:cubicBezTo>
                    <a:pt x="52616" y="64063"/>
                    <a:pt x="54461" y="61873"/>
                    <a:pt x="57233" y="60773"/>
                  </a:cubicBezTo>
                  <a:cubicBezTo>
                    <a:pt x="59077" y="60773"/>
                    <a:pt x="60922" y="60773"/>
                    <a:pt x="60922" y="64063"/>
                  </a:cubicBezTo>
                  <a:cubicBezTo>
                    <a:pt x="61844" y="62968"/>
                    <a:pt x="62766" y="60773"/>
                    <a:pt x="61844" y="58584"/>
                  </a:cubicBezTo>
                  <a:cubicBezTo>
                    <a:pt x="61844" y="58584"/>
                    <a:pt x="61844" y="58584"/>
                    <a:pt x="61844" y="58584"/>
                  </a:cubicBezTo>
                  <a:cubicBezTo>
                    <a:pt x="61844" y="58584"/>
                    <a:pt x="61844" y="58584"/>
                    <a:pt x="61844" y="58584"/>
                  </a:cubicBezTo>
                  <a:cubicBezTo>
                    <a:pt x="62766" y="59678"/>
                    <a:pt x="61844" y="61873"/>
                    <a:pt x="63694" y="62968"/>
                  </a:cubicBezTo>
                  <a:cubicBezTo>
                    <a:pt x="64616" y="62968"/>
                    <a:pt x="62766" y="62968"/>
                    <a:pt x="63694" y="61873"/>
                  </a:cubicBezTo>
                  <a:cubicBezTo>
                    <a:pt x="63694" y="61873"/>
                    <a:pt x="65538" y="60773"/>
                    <a:pt x="65538" y="59678"/>
                  </a:cubicBezTo>
                  <a:cubicBezTo>
                    <a:pt x="66461" y="58584"/>
                    <a:pt x="66461" y="55294"/>
                    <a:pt x="67383" y="53099"/>
                  </a:cubicBezTo>
                  <a:cubicBezTo>
                    <a:pt x="67383" y="53099"/>
                    <a:pt x="70155" y="50904"/>
                    <a:pt x="70155" y="53099"/>
                  </a:cubicBezTo>
                  <a:cubicBezTo>
                    <a:pt x="70155" y="51999"/>
                    <a:pt x="71077" y="51999"/>
                    <a:pt x="72000" y="51999"/>
                  </a:cubicBezTo>
                  <a:cubicBezTo>
                    <a:pt x="72000" y="51999"/>
                    <a:pt x="72000" y="51999"/>
                    <a:pt x="72000" y="51999"/>
                  </a:cubicBezTo>
                  <a:cubicBezTo>
                    <a:pt x="72922" y="54194"/>
                    <a:pt x="74766" y="53099"/>
                    <a:pt x="76616" y="51999"/>
                  </a:cubicBezTo>
                  <a:cubicBezTo>
                    <a:pt x="77538" y="51999"/>
                    <a:pt x="78461" y="50904"/>
                    <a:pt x="79383" y="50904"/>
                  </a:cubicBezTo>
                  <a:cubicBezTo>
                    <a:pt x="80305" y="49809"/>
                    <a:pt x="82155" y="48709"/>
                    <a:pt x="83077" y="48709"/>
                  </a:cubicBezTo>
                  <a:cubicBezTo>
                    <a:pt x="83077" y="47614"/>
                    <a:pt x="83077" y="47614"/>
                    <a:pt x="83077" y="47614"/>
                  </a:cubicBezTo>
                  <a:cubicBezTo>
                    <a:pt x="83077" y="47614"/>
                    <a:pt x="83077" y="47614"/>
                    <a:pt x="83077" y="47614"/>
                  </a:cubicBezTo>
                  <a:cubicBezTo>
                    <a:pt x="84000" y="45419"/>
                    <a:pt x="84000" y="43230"/>
                    <a:pt x="84000" y="41035"/>
                  </a:cubicBezTo>
                  <a:cubicBezTo>
                    <a:pt x="84000" y="44324"/>
                    <a:pt x="82155" y="44324"/>
                    <a:pt x="82155" y="42129"/>
                  </a:cubicBezTo>
                  <a:cubicBezTo>
                    <a:pt x="82155" y="39934"/>
                    <a:pt x="84922" y="37745"/>
                    <a:pt x="85844" y="36645"/>
                  </a:cubicBezTo>
                  <a:cubicBezTo>
                    <a:pt x="87694" y="34455"/>
                    <a:pt x="90461" y="33355"/>
                    <a:pt x="92305" y="32260"/>
                  </a:cubicBezTo>
                  <a:cubicBezTo>
                    <a:pt x="93233" y="31165"/>
                    <a:pt x="97844" y="30065"/>
                    <a:pt x="96922" y="28970"/>
                  </a:cubicBezTo>
                  <a:cubicBezTo>
                    <a:pt x="97844" y="28970"/>
                    <a:pt x="97844" y="27870"/>
                    <a:pt x="96922" y="27870"/>
                  </a:cubicBezTo>
                  <a:cubicBezTo>
                    <a:pt x="98766" y="27870"/>
                    <a:pt x="99694" y="25681"/>
                    <a:pt x="99694" y="23486"/>
                  </a:cubicBezTo>
                  <a:cubicBezTo>
                    <a:pt x="100616" y="24580"/>
                    <a:pt x="101538" y="22391"/>
                    <a:pt x="101538" y="22391"/>
                  </a:cubicBezTo>
                  <a:cubicBezTo>
                    <a:pt x="103383" y="20196"/>
                    <a:pt x="105233" y="19101"/>
                    <a:pt x="106155" y="18001"/>
                  </a:cubicBezTo>
                  <a:cubicBezTo>
                    <a:pt x="108922" y="16906"/>
                    <a:pt x="108922" y="16906"/>
                    <a:pt x="110766" y="14711"/>
                  </a:cubicBezTo>
                  <a:cubicBezTo>
                    <a:pt x="111694" y="13616"/>
                    <a:pt x="112616" y="12516"/>
                    <a:pt x="113538" y="11421"/>
                  </a:cubicBezTo>
                  <a:cubicBezTo>
                    <a:pt x="112616" y="12516"/>
                    <a:pt x="112616" y="12516"/>
                    <a:pt x="111694" y="12516"/>
                  </a:cubicBezTo>
                  <a:cubicBezTo>
                    <a:pt x="113538" y="11421"/>
                    <a:pt x="114461" y="10327"/>
                    <a:pt x="115383" y="9226"/>
                  </a:cubicBezTo>
                  <a:cubicBezTo>
                    <a:pt x="117233" y="7037"/>
                    <a:pt x="119077" y="3742"/>
                    <a:pt x="120000" y="1552"/>
                  </a:cubicBezTo>
                  <a:close/>
                  <a:moveTo>
                    <a:pt x="82155" y="45419"/>
                  </a:moveTo>
                  <a:cubicBezTo>
                    <a:pt x="82155" y="45419"/>
                    <a:pt x="83077" y="45419"/>
                    <a:pt x="83077" y="45419"/>
                  </a:cubicBezTo>
                  <a:cubicBezTo>
                    <a:pt x="83077" y="45419"/>
                    <a:pt x="83077" y="45419"/>
                    <a:pt x="82155" y="45419"/>
                  </a:cubicBezTo>
                  <a:cubicBezTo>
                    <a:pt x="82155" y="45419"/>
                    <a:pt x="82155" y="45419"/>
                    <a:pt x="82155" y="45419"/>
                  </a:cubicBezTo>
                  <a:cubicBezTo>
                    <a:pt x="82155" y="46519"/>
                    <a:pt x="82155" y="46519"/>
                    <a:pt x="83077" y="46519"/>
                  </a:cubicBezTo>
                  <a:cubicBezTo>
                    <a:pt x="82155" y="46519"/>
                    <a:pt x="81233" y="46519"/>
                    <a:pt x="81233" y="45419"/>
                  </a:cubicBezTo>
                  <a:cubicBezTo>
                    <a:pt x="81233" y="45419"/>
                    <a:pt x="81233" y="45419"/>
                    <a:pt x="82155" y="45419"/>
                  </a:cubicBezTo>
                  <a:cubicBezTo>
                    <a:pt x="81233" y="45419"/>
                    <a:pt x="82155" y="45419"/>
                    <a:pt x="82155" y="45419"/>
                  </a:cubicBezTo>
                  <a:close/>
                  <a:moveTo>
                    <a:pt x="62766" y="62968"/>
                  </a:moveTo>
                  <a:cubicBezTo>
                    <a:pt x="61844" y="60773"/>
                    <a:pt x="60922" y="62968"/>
                    <a:pt x="62766" y="64063"/>
                  </a:cubicBezTo>
                  <a:cubicBezTo>
                    <a:pt x="62766" y="64063"/>
                    <a:pt x="63694" y="62968"/>
                    <a:pt x="62766" y="6296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45" name="Shape 2745"/>
            <p:cNvSpPr/>
            <p:nvPr/>
          </p:nvSpPr>
          <p:spPr>
            <a:xfrm>
              <a:off x="6736674" y="7262843"/>
              <a:ext cx="475113" cy="1962688"/>
            </a:xfrm>
            <a:custGeom>
              <a:avLst/>
              <a:gdLst/>
              <a:ahLst/>
              <a:cxnLst/>
              <a:rect l="0" t="0" r="0" b="0"/>
              <a:pathLst>
                <a:path w="120000" h="120000" extrusionOk="0">
                  <a:moveTo>
                    <a:pt x="118061" y="114738"/>
                  </a:moveTo>
                  <a:cubicBezTo>
                    <a:pt x="118061" y="113683"/>
                    <a:pt x="118061" y="111577"/>
                    <a:pt x="113685" y="111577"/>
                  </a:cubicBezTo>
                  <a:cubicBezTo>
                    <a:pt x="109315" y="111577"/>
                    <a:pt x="109315" y="112633"/>
                    <a:pt x="104939" y="112633"/>
                  </a:cubicBezTo>
                  <a:cubicBezTo>
                    <a:pt x="100569" y="113683"/>
                    <a:pt x="100569" y="113683"/>
                    <a:pt x="100569" y="115788"/>
                  </a:cubicBezTo>
                  <a:cubicBezTo>
                    <a:pt x="109315" y="114738"/>
                    <a:pt x="113685" y="118950"/>
                    <a:pt x="113685" y="120000"/>
                  </a:cubicBezTo>
                  <a:cubicBezTo>
                    <a:pt x="113685" y="118950"/>
                    <a:pt x="118061" y="118950"/>
                    <a:pt x="118061" y="118950"/>
                  </a:cubicBezTo>
                  <a:cubicBezTo>
                    <a:pt x="118061" y="117894"/>
                    <a:pt x="122431" y="115788"/>
                    <a:pt x="118061" y="114738"/>
                  </a:cubicBezTo>
                  <a:close/>
                  <a:moveTo>
                    <a:pt x="104939" y="110527"/>
                  </a:moveTo>
                  <a:cubicBezTo>
                    <a:pt x="109315" y="109472"/>
                    <a:pt x="104939" y="108422"/>
                    <a:pt x="104939" y="108422"/>
                  </a:cubicBezTo>
                  <a:cubicBezTo>
                    <a:pt x="104939" y="109472"/>
                    <a:pt x="100569" y="109472"/>
                    <a:pt x="96193" y="110527"/>
                  </a:cubicBezTo>
                  <a:cubicBezTo>
                    <a:pt x="96193" y="111577"/>
                    <a:pt x="100569" y="111577"/>
                    <a:pt x="104939" y="110527"/>
                  </a:cubicBezTo>
                  <a:close/>
                  <a:moveTo>
                    <a:pt x="87453" y="98950"/>
                  </a:moveTo>
                  <a:cubicBezTo>
                    <a:pt x="78707" y="96844"/>
                    <a:pt x="74331" y="100000"/>
                    <a:pt x="78707" y="100000"/>
                  </a:cubicBezTo>
                  <a:cubicBezTo>
                    <a:pt x="78707" y="101050"/>
                    <a:pt x="83077" y="100000"/>
                    <a:pt x="87453" y="101050"/>
                  </a:cubicBezTo>
                  <a:cubicBezTo>
                    <a:pt x="87453" y="100000"/>
                    <a:pt x="87453" y="100000"/>
                    <a:pt x="87453" y="98950"/>
                  </a:cubicBezTo>
                  <a:close/>
                  <a:moveTo>
                    <a:pt x="96193" y="98950"/>
                  </a:moveTo>
                  <a:cubicBezTo>
                    <a:pt x="96193" y="97894"/>
                    <a:pt x="96193" y="97894"/>
                    <a:pt x="91823" y="97894"/>
                  </a:cubicBezTo>
                  <a:cubicBezTo>
                    <a:pt x="91823" y="98950"/>
                    <a:pt x="91823" y="98950"/>
                    <a:pt x="96193" y="100000"/>
                  </a:cubicBezTo>
                  <a:cubicBezTo>
                    <a:pt x="96193" y="98950"/>
                    <a:pt x="96193" y="98950"/>
                    <a:pt x="96193" y="98950"/>
                  </a:cubicBezTo>
                  <a:close/>
                  <a:moveTo>
                    <a:pt x="91823" y="97894"/>
                  </a:moveTo>
                  <a:cubicBezTo>
                    <a:pt x="91823" y="97894"/>
                    <a:pt x="91823" y="94738"/>
                    <a:pt x="91823" y="94738"/>
                  </a:cubicBezTo>
                  <a:cubicBezTo>
                    <a:pt x="87453" y="94738"/>
                    <a:pt x="87453" y="97894"/>
                    <a:pt x="91823" y="96844"/>
                  </a:cubicBezTo>
                  <a:cubicBezTo>
                    <a:pt x="91823" y="96844"/>
                    <a:pt x="91823" y="97894"/>
                    <a:pt x="91823" y="97894"/>
                  </a:cubicBezTo>
                  <a:cubicBezTo>
                    <a:pt x="87453" y="97894"/>
                    <a:pt x="87453" y="97894"/>
                    <a:pt x="87453" y="98950"/>
                  </a:cubicBezTo>
                  <a:cubicBezTo>
                    <a:pt x="91823" y="98950"/>
                    <a:pt x="91823" y="97894"/>
                    <a:pt x="91823" y="97894"/>
                  </a:cubicBezTo>
                  <a:close/>
                  <a:moveTo>
                    <a:pt x="65585" y="94738"/>
                  </a:moveTo>
                  <a:cubicBezTo>
                    <a:pt x="65585" y="94738"/>
                    <a:pt x="61215" y="91577"/>
                    <a:pt x="61215" y="92633"/>
                  </a:cubicBezTo>
                  <a:cubicBezTo>
                    <a:pt x="61215" y="93683"/>
                    <a:pt x="65585" y="95788"/>
                    <a:pt x="65585" y="94738"/>
                  </a:cubicBezTo>
                  <a:close/>
                  <a:moveTo>
                    <a:pt x="96193" y="89472"/>
                  </a:moveTo>
                  <a:cubicBezTo>
                    <a:pt x="96193" y="90527"/>
                    <a:pt x="96193" y="90527"/>
                    <a:pt x="96193" y="90527"/>
                  </a:cubicBezTo>
                  <a:cubicBezTo>
                    <a:pt x="100569" y="90527"/>
                    <a:pt x="100569" y="89472"/>
                    <a:pt x="96193" y="88422"/>
                  </a:cubicBezTo>
                  <a:cubicBezTo>
                    <a:pt x="96193" y="89472"/>
                    <a:pt x="96193" y="89472"/>
                    <a:pt x="96193" y="89472"/>
                  </a:cubicBezTo>
                  <a:close/>
                  <a:moveTo>
                    <a:pt x="39353" y="76844"/>
                  </a:moveTo>
                  <a:cubicBezTo>
                    <a:pt x="39353" y="76844"/>
                    <a:pt x="39353" y="76844"/>
                    <a:pt x="39353" y="76844"/>
                  </a:cubicBezTo>
                  <a:cubicBezTo>
                    <a:pt x="34978" y="76844"/>
                    <a:pt x="34978" y="77894"/>
                    <a:pt x="34978" y="78950"/>
                  </a:cubicBezTo>
                  <a:cubicBezTo>
                    <a:pt x="39353" y="80000"/>
                    <a:pt x="48099" y="77894"/>
                    <a:pt x="39353" y="76844"/>
                  </a:cubicBezTo>
                  <a:close/>
                  <a:moveTo>
                    <a:pt x="26237" y="50527"/>
                  </a:moveTo>
                  <a:cubicBezTo>
                    <a:pt x="21861" y="46316"/>
                    <a:pt x="8745" y="49472"/>
                    <a:pt x="13116" y="52633"/>
                  </a:cubicBezTo>
                  <a:cubicBezTo>
                    <a:pt x="13116" y="52633"/>
                    <a:pt x="13116" y="52633"/>
                    <a:pt x="13116" y="53683"/>
                  </a:cubicBezTo>
                  <a:cubicBezTo>
                    <a:pt x="13116" y="53683"/>
                    <a:pt x="13116" y="54738"/>
                    <a:pt x="13116" y="54738"/>
                  </a:cubicBezTo>
                  <a:cubicBezTo>
                    <a:pt x="13116" y="54738"/>
                    <a:pt x="13116" y="54738"/>
                    <a:pt x="13116" y="54738"/>
                  </a:cubicBezTo>
                  <a:cubicBezTo>
                    <a:pt x="17491" y="55788"/>
                    <a:pt x="21861" y="54738"/>
                    <a:pt x="26237" y="53683"/>
                  </a:cubicBezTo>
                  <a:cubicBezTo>
                    <a:pt x="21861" y="53683"/>
                    <a:pt x="26237" y="51577"/>
                    <a:pt x="26237" y="50527"/>
                  </a:cubicBezTo>
                  <a:close/>
                  <a:moveTo>
                    <a:pt x="34978" y="40000"/>
                  </a:moveTo>
                  <a:cubicBezTo>
                    <a:pt x="34978" y="38950"/>
                    <a:pt x="34978" y="38950"/>
                    <a:pt x="30607" y="37894"/>
                  </a:cubicBezTo>
                  <a:cubicBezTo>
                    <a:pt x="26237" y="37894"/>
                    <a:pt x="30607" y="38950"/>
                    <a:pt x="30607" y="38950"/>
                  </a:cubicBezTo>
                  <a:cubicBezTo>
                    <a:pt x="30607" y="40000"/>
                    <a:pt x="26237" y="40000"/>
                    <a:pt x="26237" y="40000"/>
                  </a:cubicBezTo>
                  <a:cubicBezTo>
                    <a:pt x="30607" y="41050"/>
                    <a:pt x="34978" y="40000"/>
                    <a:pt x="34978" y="40000"/>
                  </a:cubicBezTo>
                  <a:close/>
                  <a:moveTo>
                    <a:pt x="4370" y="36844"/>
                  </a:moveTo>
                  <a:cubicBezTo>
                    <a:pt x="4370" y="36844"/>
                    <a:pt x="0" y="36844"/>
                    <a:pt x="0" y="36844"/>
                  </a:cubicBezTo>
                  <a:cubicBezTo>
                    <a:pt x="0" y="37894"/>
                    <a:pt x="8745" y="37894"/>
                    <a:pt x="4370" y="36844"/>
                  </a:cubicBezTo>
                  <a:close/>
                  <a:moveTo>
                    <a:pt x="56845" y="30527"/>
                  </a:moveTo>
                  <a:cubicBezTo>
                    <a:pt x="56845" y="28422"/>
                    <a:pt x="52469" y="28422"/>
                    <a:pt x="52469" y="29472"/>
                  </a:cubicBezTo>
                  <a:cubicBezTo>
                    <a:pt x="52469" y="29472"/>
                    <a:pt x="61215" y="30527"/>
                    <a:pt x="61215" y="31577"/>
                  </a:cubicBezTo>
                  <a:cubicBezTo>
                    <a:pt x="61215" y="30527"/>
                    <a:pt x="61215" y="30527"/>
                    <a:pt x="56845" y="30527"/>
                  </a:cubicBezTo>
                  <a:close/>
                  <a:moveTo>
                    <a:pt x="61215" y="26316"/>
                  </a:moveTo>
                  <a:cubicBezTo>
                    <a:pt x="56845" y="26316"/>
                    <a:pt x="61215" y="27366"/>
                    <a:pt x="61215" y="27366"/>
                  </a:cubicBezTo>
                  <a:cubicBezTo>
                    <a:pt x="61215" y="27366"/>
                    <a:pt x="65585" y="25261"/>
                    <a:pt x="61215" y="26316"/>
                  </a:cubicBezTo>
                  <a:close/>
                  <a:moveTo>
                    <a:pt x="34978" y="15788"/>
                  </a:moveTo>
                  <a:cubicBezTo>
                    <a:pt x="34978" y="15788"/>
                    <a:pt x="34978" y="15788"/>
                    <a:pt x="34978" y="15788"/>
                  </a:cubicBezTo>
                  <a:moveTo>
                    <a:pt x="52469" y="21050"/>
                  </a:moveTo>
                  <a:cubicBezTo>
                    <a:pt x="52469" y="20000"/>
                    <a:pt x="56845" y="14738"/>
                    <a:pt x="48099" y="13683"/>
                  </a:cubicBezTo>
                  <a:cubicBezTo>
                    <a:pt x="43723" y="13683"/>
                    <a:pt x="48099" y="11577"/>
                    <a:pt x="52469" y="12633"/>
                  </a:cubicBezTo>
                  <a:cubicBezTo>
                    <a:pt x="52469" y="11577"/>
                    <a:pt x="48099" y="10527"/>
                    <a:pt x="52469" y="10527"/>
                  </a:cubicBezTo>
                  <a:cubicBezTo>
                    <a:pt x="52469" y="11577"/>
                    <a:pt x="52469" y="11577"/>
                    <a:pt x="56845" y="11577"/>
                  </a:cubicBezTo>
                  <a:cubicBezTo>
                    <a:pt x="61215" y="10527"/>
                    <a:pt x="56845" y="9472"/>
                    <a:pt x="56845" y="8422"/>
                  </a:cubicBezTo>
                  <a:cubicBezTo>
                    <a:pt x="61215" y="7366"/>
                    <a:pt x="61215" y="7366"/>
                    <a:pt x="56845" y="6316"/>
                  </a:cubicBezTo>
                  <a:cubicBezTo>
                    <a:pt x="56845" y="6316"/>
                    <a:pt x="52469" y="6316"/>
                    <a:pt x="56845" y="5261"/>
                  </a:cubicBezTo>
                  <a:cubicBezTo>
                    <a:pt x="56845" y="5261"/>
                    <a:pt x="56845" y="6316"/>
                    <a:pt x="56845" y="6316"/>
                  </a:cubicBezTo>
                  <a:cubicBezTo>
                    <a:pt x="56845" y="6316"/>
                    <a:pt x="61215" y="5261"/>
                    <a:pt x="61215" y="5261"/>
                  </a:cubicBezTo>
                  <a:cubicBezTo>
                    <a:pt x="61215" y="5261"/>
                    <a:pt x="61215" y="5261"/>
                    <a:pt x="61215" y="5261"/>
                  </a:cubicBezTo>
                  <a:cubicBezTo>
                    <a:pt x="56845" y="4211"/>
                    <a:pt x="61215" y="2105"/>
                    <a:pt x="56845" y="2105"/>
                  </a:cubicBezTo>
                  <a:cubicBezTo>
                    <a:pt x="56845" y="2105"/>
                    <a:pt x="56845" y="2105"/>
                    <a:pt x="56845" y="2105"/>
                  </a:cubicBezTo>
                  <a:cubicBezTo>
                    <a:pt x="48099" y="2105"/>
                    <a:pt x="43723" y="7366"/>
                    <a:pt x="43723" y="8422"/>
                  </a:cubicBezTo>
                  <a:cubicBezTo>
                    <a:pt x="43723" y="10527"/>
                    <a:pt x="43723" y="11577"/>
                    <a:pt x="43723" y="13683"/>
                  </a:cubicBezTo>
                  <a:cubicBezTo>
                    <a:pt x="39353" y="14738"/>
                    <a:pt x="30607" y="16844"/>
                    <a:pt x="39353" y="17894"/>
                  </a:cubicBezTo>
                  <a:cubicBezTo>
                    <a:pt x="34978" y="18950"/>
                    <a:pt x="34978" y="22105"/>
                    <a:pt x="34978" y="23155"/>
                  </a:cubicBezTo>
                  <a:cubicBezTo>
                    <a:pt x="34978" y="24211"/>
                    <a:pt x="43723" y="24211"/>
                    <a:pt x="39353" y="24211"/>
                  </a:cubicBezTo>
                  <a:cubicBezTo>
                    <a:pt x="39353" y="25261"/>
                    <a:pt x="39353" y="26316"/>
                    <a:pt x="34978" y="26316"/>
                  </a:cubicBezTo>
                  <a:cubicBezTo>
                    <a:pt x="34978" y="26316"/>
                    <a:pt x="34978" y="25261"/>
                    <a:pt x="34978" y="25261"/>
                  </a:cubicBezTo>
                  <a:cubicBezTo>
                    <a:pt x="34978" y="25261"/>
                    <a:pt x="34978" y="25261"/>
                    <a:pt x="30607" y="25261"/>
                  </a:cubicBezTo>
                  <a:cubicBezTo>
                    <a:pt x="26237" y="27366"/>
                    <a:pt x="30607" y="29472"/>
                    <a:pt x="26237" y="31577"/>
                  </a:cubicBezTo>
                  <a:cubicBezTo>
                    <a:pt x="26237" y="31577"/>
                    <a:pt x="26237" y="31577"/>
                    <a:pt x="26237" y="31577"/>
                  </a:cubicBezTo>
                  <a:cubicBezTo>
                    <a:pt x="26237" y="30527"/>
                    <a:pt x="21861" y="30527"/>
                    <a:pt x="21861" y="31577"/>
                  </a:cubicBezTo>
                  <a:cubicBezTo>
                    <a:pt x="21861" y="32633"/>
                    <a:pt x="26237" y="31577"/>
                    <a:pt x="26237" y="32633"/>
                  </a:cubicBezTo>
                  <a:cubicBezTo>
                    <a:pt x="26237" y="33683"/>
                    <a:pt x="26237" y="34738"/>
                    <a:pt x="30607" y="35788"/>
                  </a:cubicBezTo>
                  <a:cubicBezTo>
                    <a:pt x="26237" y="36844"/>
                    <a:pt x="30607" y="37894"/>
                    <a:pt x="34978" y="37894"/>
                  </a:cubicBezTo>
                  <a:cubicBezTo>
                    <a:pt x="39353" y="36844"/>
                    <a:pt x="39353" y="33683"/>
                    <a:pt x="34978" y="35788"/>
                  </a:cubicBezTo>
                  <a:cubicBezTo>
                    <a:pt x="34978" y="35788"/>
                    <a:pt x="34978" y="35788"/>
                    <a:pt x="34978" y="35788"/>
                  </a:cubicBezTo>
                  <a:cubicBezTo>
                    <a:pt x="34978" y="35788"/>
                    <a:pt x="30607" y="35788"/>
                    <a:pt x="34978" y="35788"/>
                  </a:cubicBezTo>
                  <a:cubicBezTo>
                    <a:pt x="34978" y="34738"/>
                    <a:pt x="39353" y="34738"/>
                    <a:pt x="39353" y="33683"/>
                  </a:cubicBezTo>
                  <a:cubicBezTo>
                    <a:pt x="39353" y="33683"/>
                    <a:pt x="43723" y="31577"/>
                    <a:pt x="39353" y="30527"/>
                  </a:cubicBezTo>
                  <a:cubicBezTo>
                    <a:pt x="39353" y="29472"/>
                    <a:pt x="34978" y="31577"/>
                    <a:pt x="34978" y="31577"/>
                  </a:cubicBezTo>
                  <a:cubicBezTo>
                    <a:pt x="34978" y="30527"/>
                    <a:pt x="34978" y="28422"/>
                    <a:pt x="39353" y="28422"/>
                  </a:cubicBezTo>
                  <a:cubicBezTo>
                    <a:pt x="39353" y="28422"/>
                    <a:pt x="39353" y="28422"/>
                    <a:pt x="39353" y="28422"/>
                  </a:cubicBezTo>
                  <a:cubicBezTo>
                    <a:pt x="43723" y="27366"/>
                    <a:pt x="48099" y="26316"/>
                    <a:pt x="48099" y="25261"/>
                  </a:cubicBezTo>
                  <a:cubicBezTo>
                    <a:pt x="48099" y="24211"/>
                    <a:pt x="48099" y="23155"/>
                    <a:pt x="43723" y="22105"/>
                  </a:cubicBezTo>
                  <a:cubicBezTo>
                    <a:pt x="43723" y="22105"/>
                    <a:pt x="48099" y="22105"/>
                    <a:pt x="48099" y="22105"/>
                  </a:cubicBezTo>
                  <a:cubicBezTo>
                    <a:pt x="48099" y="22105"/>
                    <a:pt x="48099" y="21050"/>
                    <a:pt x="48099" y="21050"/>
                  </a:cubicBezTo>
                  <a:cubicBezTo>
                    <a:pt x="48099" y="22105"/>
                    <a:pt x="48099" y="22105"/>
                    <a:pt x="52469" y="22105"/>
                  </a:cubicBezTo>
                  <a:cubicBezTo>
                    <a:pt x="52469" y="22105"/>
                    <a:pt x="52469" y="22105"/>
                    <a:pt x="52469" y="21050"/>
                  </a:cubicBezTo>
                  <a:close/>
                  <a:moveTo>
                    <a:pt x="56845" y="1050"/>
                  </a:moveTo>
                  <a:cubicBezTo>
                    <a:pt x="56845" y="1050"/>
                    <a:pt x="56845" y="1050"/>
                    <a:pt x="56845" y="1050"/>
                  </a:cubicBezTo>
                  <a:cubicBezTo>
                    <a:pt x="56845" y="0"/>
                    <a:pt x="56845" y="0"/>
                    <a:pt x="52469" y="0"/>
                  </a:cubicBezTo>
                  <a:cubicBezTo>
                    <a:pt x="56845" y="0"/>
                    <a:pt x="56845" y="1050"/>
                    <a:pt x="56845" y="105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2746" name="Shape 2746"/>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47" name="Shape 2747"/>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748" name="Shape 2748"/>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2749" name="Shape 2749"/>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750" name="Shape 2750"/>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2751" name="Shape 2751"/>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52" name="Shape 2752"/>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753" name="Shape 2753"/>
          <p:cNvGrpSpPr/>
          <p:nvPr/>
        </p:nvGrpSpPr>
        <p:grpSpPr>
          <a:xfrm>
            <a:off x="632552" y="631470"/>
            <a:ext cx="1273177" cy="1304442"/>
            <a:chOff x="0" y="0"/>
            <a:chExt cx="1273176" cy="1304442"/>
          </a:xfrm>
        </p:grpSpPr>
        <p:sp>
          <p:nvSpPr>
            <p:cNvPr id="2754" name="Shape 2754"/>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55" name="Shape 275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2756" name="Shape 2756"/>
          <p:cNvGrpSpPr/>
          <p:nvPr/>
        </p:nvGrpSpPr>
        <p:grpSpPr>
          <a:xfrm>
            <a:off x="632552" y="11635888"/>
            <a:ext cx="1328635" cy="1329425"/>
            <a:chOff x="0" y="-56246"/>
            <a:chExt cx="1328634" cy="1329422"/>
          </a:xfrm>
        </p:grpSpPr>
        <p:sp>
          <p:nvSpPr>
            <p:cNvPr id="2757" name="Shape 275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58" name="Shape 275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90</a:t>
              </a:fld>
              <a:r>
                <a:rPr lang="en-US" sz="2400" b="0" i="0" u="none" strike="noStrike" cap="none">
                  <a:solidFill>
                    <a:srgbClr val="DDDDDD"/>
                  </a:solidFill>
                  <a:latin typeface="Open Sans Light"/>
                  <a:ea typeface="Open Sans Light"/>
                  <a:cs typeface="Open Sans Light"/>
                  <a:sym typeface="Open Sans Light"/>
                </a:rPr>
                <a:t>￼</a:t>
              </a:r>
            </a:p>
          </p:txBody>
        </p:sp>
        <p:sp>
          <p:nvSpPr>
            <p:cNvPr id="2759" name="Shape 275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760" name="Shape 2760"/>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761" name="Shape 2761"/>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India</a:t>
            </a:r>
          </a:p>
        </p:txBody>
      </p:sp>
      <p:sp>
        <p:nvSpPr>
          <p:cNvPr id="2762" name="Shape 2762"/>
          <p:cNvSpPr/>
          <p:nvPr/>
        </p:nvSpPr>
        <p:spPr>
          <a:xfrm>
            <a:off x="12439004" y="3352885"/>
            <a:ext cx="2308115"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63" name="Shape 2763"/>
          <p:cNvSpPr txBox="1"/>
          <p:nvPr/>
        </p:nvSpPr>
        <p:spPr>
          <a:xfrm>
            <a:off x="12773117" y="4292655"/>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2764" name="Shape 2764"/>
          <p:cNvSpPr/>
          <p:nvPr/>
        </p:nvSpPr>
        <p:spPr>
          <a:xfrm>
            <a:off x="16740706" y="3675575"/>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65" name="Shape 2765"/>
          <p:cNvSpPr txBox="1"/>
          <p:nvPr/>
        </p:nvSpPr>
        <p:spPr>
          <a:xfrm>
            <a:off x="17074820" y="4615346"/>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0" name="Shape 2770"/>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91</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771" name="Shape 2771"/>
          <p:cNvGrpSpPr/>
          <p:nvPr/>
        </p:nvGrpSpPr>
        <p:grpSpPr>
          <a:xfrm>
            <a:off x="12741220" y="2269359"/>
            <a:ext cx="7771123" cy="10050362"/>
            <a:chOff x="0" y="0"/>
            <a:chExt cx="7771122" cy="10050360"/>
          </a:xfrm>
        </p:grpSpPr>
        <p:sp>
          <p:nvSpPr>
            <p:cNvPr id="2772" name="Shape 2772"/>
            <p:cNvSpPr/>
            <p:nvPr/>
          </p:nvSpPr>
          <p:spPr>
            <a:xfrm>
              <a:off x="2629791" y="395410"/>
              <a:ext cx="1609205" cy="1741245"/>
            </a:xfrm>
            <a:custGeom>
              <a:avLst/>
              <a:gdLst/>
              <a:ahLst/>
              <a:cxnLst/>
              <a:rect l="0" t="0" r="0" b="0"/>
              <a:pathLst>
                <a:path w="120000" h="120000" extrusionOk="0">
                  <a:moveTo>
                    <a:pt x="84142" y="79606"/>
                  </a:moveTo>
                  <a:cubicBezTo>
                    <a:pt x="85760" y="79606"/>
                    <a:pt x="87378" y="79606"/>
                    <a:pt x="87378" y="81095"/>
                  </a:cubicBezTo>
                  <a:cubicBezTo>
                    <a:pt x="85760" y="76630"/>
                    <a:pt x="82524" y="82583"/>
                    <a:pt x="82524" y="84077"/>
                  </a:cubicBezTo>
                  <a:cubicBezTo>
                    <a:pt x="82524" y="82583"/>
                    <a:pt x="84142" y="81095"/>
                    <a:pt x="84142" y="79606"/>
                  </a:cubicBezTo>
                  <a:close/>
                  <a:moveTo>
                    <a:pt x="84142" y="79606"/>
                  </a:moveTo>
                  <a:cubicBezTo>
                    <a:pt x="84142" y="78118"/>
                    <a:pt x="84142" y="76630"/>
                    <a:pt x="82524" y="78118"/>
                  </a:cubicBezTo>
                  <a:cubicBezTo>
                    <a:pt x="80906" y="78118"/>
                    <a:pt x="82524" y="79606"/>
                    <a:pt x="84142" y="79606"/>
                  </a:cubicBezTo>
                  <a:close/>
                  <a:moveTo>
                    <a:pt x="119741" y="64713"/>
                  </a:moveTo>
                  <a:cubicBezTo>
                    <a:pt x="118123" y="61731"/>
                    <a:pt x="116505" y="60243"/>
                    <a:pt x="116505" y="57261"/>
                  </a:cubicBezTo>
                  <a:cubicBezTo>
                    <a:pt x="116505" y="57261"/>
                    <a:pt x="114887" y="54284"/>
                    <a:pt x="114887" y="54284"/>
                  </a:cubicBezTo>
                  <a:cubicBezTo>
                    <a:pt x="113269" y="51302"/>
                    <a:pt x="113269" y="54284"/>
                    <a:pt x="113269" y="54284"/>
                  </a:cubicBezTo>
                  <a:cubicBezTo>
                    <a:pt x="111650" y="54284"/>
                    <a:pt x="110032" y="52796"/>
                    <a:pt x="110032" y="52796"/>
                  </a:cubicBezTo>
                  <a:cubicBezTo>
                    <a:pt x="108414" y="52796"/>
                    <a:pt x="106796" y="54284"/>
                    <a:pt x="106796" y="54284"/>
                  </a:cubicBezTo>
                  <a:cubicBezTo>
                    <a:pt x="106796" y="54284"/>
                    <a:pt x="106796" y="52796"/>
                    <a:pt x="106796" y="52796"/>
                  </a:cubicBezTo>
                  <a:cubicBezTo>
                    <a:pt x="105178" y="52796"/>
                    <a:pt x="105178" y="52796"/>
                    <a:pt x="103560" y="52796"/>
                  </a:cubicBezTo>
                  <a:cubicBezTo>
                    <a:pt x="103560" y="54284"/>
                    <a:pt x="101942" y="55772"/>
                    <a:pt x="100324" y="55772"/>
                  </a:cubicBezTo>
                  <a:cubicBezTo>
                    <a:pt x="98705" y="55772"/>
                    <a:pt x="100324" y="54284"/>
                    <a:pt x="97087" y="54284"/>
                  </a:cubicBezTo>
                  <a:cubicBezTo>
                    <a:pt x="97087" y="52796"/>
                    <a:pt x="95469" y="54284"/>
                    <a:pt x="93851" y="52796"/>
                  </a:cubicBezTo>
                  <a:cubicBezTo>
                    <a:pt x="93851" y="52796"/>
                    <a:pt x="93851" y="49814"/>
                    <a:pt x="92233" y="48326"/>
                  </a:cubicBezTo>
                  <a:cubicBezTo>
                    <a:pt x="90615" y="46838"/>
                    <a:pt x="88997" y="46838"/>
                    <a:pt x="87378" y="43855"/>
                  </a:cubicBezTo>
                  <a:cubicBezTo>
                    <a:pt x="87378" y="42367"/>
                    <a:pt x="87378" y="40879"/>
                    <a:pt x="87378" y="39391"/>
                  </a:cubicBezTo>
                  <a:cubicBezTo>
                    <a:pt x="88997" y="37897"/>
                    <a:pt x="88997" y="37897"/>
                    <a:pt x="90615" y="36409"/>
                  </a:cubicBezTo>
                  <a:cubicBezTo>
                    <a:pt x="92233" y="34921"/>
                    <a:pt x="90615" y="33432"/>
                    <a:pt x="88997" y="31938"/>
                  </a:cubicBezTo>
                  <a:cubicBezTo>
                    <a:pt x="88997" y="30450"/>
                    <a:pt x="88997" y="30450"/>
                    <a:pt x="88997" y="28962"/>
                  </a:cubicBezTo>
                  <a:cubicBezTo>
                    <a:pt x="87378" y="28962"/>
                    <a:pt x="85760" y="28962"/>
                    <a:pt x="85760" y="28962"/>
                  </a:cubicBezTo>
                  <a:cubicBezTo>
                    <a:pt x="82524" y="25980"/>
                    <a:pt x="82524" y="24492"/>
                    <a:pt x="85760" y="23004"/>
                  </a:cubicBezTo>
                  <a:cubicBezTo>
                    <a:pt x="87378" y="21515"/>
                    <a:pt x="88997" y="21515"/>
                    <a:pt x="88997" y="20021"/>
                  </a:cubicBezTo>
                  <a:cubicBezTo>
                    <a:pt x="90615" y="18533"/>
                    <a:pt x="90615" y="15557"/>
                    <a:pt x="92233" y="14063"/>
                  </a:cubicBezTo>
                  <a:cubicBezTo>
                    <a:pt x="93851" y="12575"/>
                    <a:pt x="97087" y="14063"/>
                    <a:pt x="98705" y="12575"/>
                  </a:cubicBezTo>
                  <a:cubicBezTo>
                    <a:pt x="100324" y="12575"/>
                    <a:pt x="98705" y="12575"/>
                    <a:pt x="98705" y="12575"/>
                  </a:cubicBezTo>
                  <a:cubicBezTo>
                    <a:pt x="98705" y="11087"/>
                    <a:pt x="97087" y="11087"/>
                    <a:pt x="98705" y="9598"/>
                  </a:cubicBezTo>
                  <a:cubicBezTo>
                    <a:pt x="100324" y="8104"/>
                    <a:pt x="101942" y="9598"/>
                    <a:pt x="103560" y="8104"/>
                  </a:cubicBezTo>
                  <a:cubicBezTo>
                    <a:pt x="103560" y="8104"/>
                    <a:pt x="103560" y="6616"/>
                    <a:pt x="103560" y="5128"/>
                  </a:cubicBezTo>
                  <a:cubicBezTo>
                    <a:pt x="103560" y="5128"/>
                    <a:pt x="103560" y="2146"/>
                    <a:pt x="103560" y="2146"/>
                  </a:cubicBezTo>
                  <a:cubicBezTo>
                    <a:pt x="101942" y="658"/>
                    <a:pt x="101942" y="2146"/>
                    <a:pt x="101942" y="2146"/>
                  </a:cubicBezTo>
                  <a:cubicBezTo>
                    <a:pt x="98705" y="658"/>
                    <a:pt x="95469" y="658"/>
                    <a:pt x="92233" y="658"/>
                  </a:cubicBezTo>
                  <a:cubicBezTo>
                    <a:pt x="90615" y="658"/>
                    <a:pt x="90615" y="-829"/>
                    <a:pt x="87378" y="658"/>
                  </a:cubicBezTo>
                  <a:cubicBezTo>
                    <a:pt x="87378" y="658"/>
                    <a:pt x="85760" y="2146"/>
                    <a:pt x="85760" y="2146"/>
                  </a:cubicBezTo>
                  <a:cubicBezTo>
                    <a:pt x="84142" y="3640"/>
                    <a:pt x="82524" y="2146"/>
                    <a:pt x="80906" y="3640"/>
                  </a:cubicBezTo>
                  <a:cubicBezTo>
                    <a:pt x="79288" y="3640"/>
                    <a:pt x="77670" y="3640"/>
                    <a:pt x="77670" y="3640"/>
                  </a:cubicBezTo>
                  <a:cubicBezTo>
                    <a:pt x="76052" y="3640"/>
                    <a:pt x="77670" y="3640"/>
                    <a:pt x="76052" y="3640"/>
                  </a:cubicBezTo>
                  <a:cubicBezTo>
                    <a:pt x="76052" y="3640"/>
                    <a:pt x="76052" y="2146"/>
                    <a:pt x="74433" y="2146"/>
                  </a:cubicBezTo>
                  <a:cubicBezTo>
                    <a:pt x="74433" y="2146"/>
                    <a:pt x="74433" y="2146"/>
                    <a:pt x="72815" y="658"/>
                  </a:cubicBezTo>
                  <a:cubicBezTo>
                    <a:pt x="71197" y="658"/>
                    <a:pt x="71197" y="-829"/>
                    <a:pt x="71197" y="658"/>
                  </a:cubicBezTo>
                  <a:cubicBezTo>
                    <a:pt x="69579" y="2146"/>
                    <a:pt x="69579" y="3640"/>
                    <a:pt x="69579" y="5128"/>
                  </a:cubicBezTo>
                  <a:cubicBezTo>
                    <a:pt x="67961" y="9598"/>
                    <a:pt x="66343" y="8104"/>
                    <a:pt x="61488" y="9598"/>
                  </a:cubicBezTo>
                  <a:cubicBezTo>
                    <a:pt x="55016" y="11087"/>
                    <a:pt x="61488" y="11087"/>
                    <a:pt x="61488" y="14063"/>
                  </a:cubicBezTo>
                  <a:cubicBezTo>
                    <a:pt x="61488" y="14063"/>
                    <a:pt x="59870" y="15557"/>
                    <a:pt x="59870" y="15557"/>
                  </a:cubicBezTo>
                  <a:cubicBezTo>
                    <a:pt x="59870" y="17045"/>
                    <a:pt x="59870" y="17045"/>
                    <a:pt x="59870" y="18533"/>
                  </a:cubicBezTo>
                  <a:cubicBezTo>
                    <a:pt x="58252" y="18533"/>
                    <a:pt x="58252" y="18533"/>
                    <a:pt x="56634" y="18533"/>
                  </a:cubicBezTo>
                  <a:cubicBezTo>
                    <a:pt x="56634" y="20021"/>
                    <a:pt x="56634" y="20021"/>
                    <a:pt x="58252" y="21515"/>
                  </a:cubicBezTo>
                  <a:cubicBezTo>
                    <a:pt x="58252" y="23004"/>
                    <a:pt x="59870" y="24492"/>
                    <a:pt x="59870" y="25980"/>
                  </a:cubicBezTo>
                  <a:cubicBezTo>
                    <a:pt x="59870" y="25980"/>
                    <a:pt x="61488" y="25980"/>
                    <a:pt x="61488" y="25980"/>
                  </a:cubicBezTo>
                  <a:cubicBezTo>
                    <a:pt x="63107" y="27474"/>
                    <a:pt x="61488" y="27474"/>
                    <a:pt x="63107" y="28962"/>
                  </a:cubicBezTo>
                  <a:cubicBezTo>
                    <a:pt x="64725" y="30450"/>
                    <a:pt x="64725" y="28962"/>
                    <a:pt x="63107" y="31938"/>
                  </a:cubicBezTo>
                  <a:cubicBezTo>
                    <a:pt x="61488" y="34921"/>
                    <a:pt x="59870" y="36409"/>
                    <a:pt x="55016" y="36409"/>
                  </a:cubicBezTo>
                  <a:cubicBezTo>
                    <a:pt x="51780" y="36409"/>
                    <a:pt x="51780" y="37897"/>
                    <a:pt x="51780" y="40879"/>
                  </a:cubicBezTo>
                  <a:cubicBezTo>
                    <a:pt x="51780" y="42367"/>
                    <a:pt x="51780" y="43855"/>
                    <a:pt x="50162" y="43855"/>
                  </a:cubicBezTo>
                  <a:cubicBezTo>
                    <a:pt x="48543" y="45344"/>
                    <a:pt x="46925" y="43855"/>
                    <a:pt x="46925" y="43855"/>
                  </a:cubicBezTo>
                  <a:cubicBezTo>
                    <a:pt x="45307" y="43855"/>
                    <a:pt x="46925" y="42367"/>
                    <a:pt x="45307" y="42367"/>
                  </a:cubicBezTo>
                  <a:cubicBezTo>
                    <a:pt x="43689" y="40879"/>
                    <a:pt x="42071" y="42367"/>
                    <a:pt x="40453" y="43855"/>
                  </a:cubicBezTo>
                  <a:cubicBezTo>
                    <a:pt x="38835" y="43855"/>
                    <a:pt x="37216" y="43855"/>
                    <a:pt x="37216" y="45344"/>
                  </a:cubicBezTo>
                  <a:cubicBezTo>
                    <a:pt x="35598" y="45344"/>
                    <a:pt x="37216" y="46838"/>
                    <a:pt x="35598" y="46838"/>
                  </a:cubicBezTo>
                  <a:cubicBezTo>
                    <a:pt x="33980" y="48326"/>
                    <a:pt x="33980" y="45344"/>
                    <a:pt x="30744" y="48326"/>
                  </a:cubicBezTo>
                  <a:cubicBezTo>
                    <a:pt x="29126" y="51302"/>
                    <a:pt x="27508" y="61731"/>
                    <a:pt x="22653" y="61731"/>
                  </a:cubicBezTo>
                  <a:cubicBezTo>
                    <a:pt x="21035" y="61731"/>
                    <a:pt x="21035" y="61731"/>
                    <a:pt x="19417" y="61731"/>
                  </a:cubicBezTo>
                  <a:cubicBezTo>
                    <a:pt x="17799" y="61731"/>
                    <a:pt x="17799" y="61731"/>
                    <a:pt x="16181" y="63219"/>
                  </a:cubicBezTo>
                  <a:cubicBezTo>
                    <a:pt x="16181" y="63219"/>
                    <a:pt x="14563" y="63219"/>
                    <a:pt x="14563" y="63219"/>
                  </a:cubicBezTo>
                  <a:cubicBezTo>
                    <a:pt x="14563" y="63219"/>
                    <a:pt x="11326" y="60243"/>
                    <a:pt x="11326" y="61731"/>
                  </a:cubicBezTo>
                  <a:cubicBezTo>
                    <a:pt x="11326" y="58755"/>
                    <a:pt x="12945" y="57261"/>
                    <a:pt x="12945" y="55772"/>
                  </a:cubicBezTo>
                  <a:cubicBezTo>
                    <a:pt x="11326" y="49814"/>
                    <a:pt x="6472" y="58755"/>
                    <a:pt x="6472" y="60243"/>
                  </a:cubicBezTo>
                  <a:cubicBezTo>
                    <a:pt x="3236" y="64713"/>
                    <a:pt x="0" y="66201"/>
                    <a:pt x="0" y="70672"/>
                  </a:cubicBezTo>
                  <a:cubicBezTo>
                    <a:pt x="0" y="73648"/>
                    <a:pt x="0" y="75136"/>
                    <a:pt x="0" y="78118"/>
                  </a:cubicBezTo>
                  <a:cubicBezTo>
                    <a:pt x="0" y="79606"/>
                    <a:pt x="1618" y="79606"/>
                    <a:pt x="1618" y="79606"/>
                  </a:cubicBezTo>
                  <a:cubicBezTo>
                    <a:pt x="1618" y="79606"/>
                    <a:pt x="3236" y="79606"/>
                    <a:pt x="3236" y="79606"/>
                  </a:cubicBezTo>
                  <a:cubicBezTo>
                    <a:pt x="3236" y="79606"/>
                    <a:pt x="3236" y="81095"/>
                    <a:pt x="3236" y="81095"/>
                  </a:cubicBezTo>
                  <a:cubicBezTo>
                    <a:pt x="3236" y="81095"/>
                    <a:pt x="3236" y="84077"/>
                    <a:pt x="3236" y="84077"/>
                  </a:cubicBezTo>
                  <a:cubicBezTo>
                    <a:pt x="3236" y="84077"/>
                    <a:pt x="3236" y="85565"/>
                    <a:pt x="3236" y="87053"/>
                  </a:cubicBezTo>
                  <a:cubicBezTo>
                    <a:pt x="4854" y="87053"/>
                    <a:pt x="4854" y="87053"/>
                    <a:pt x="6472" y="88541"/>
                  </a:cubicBezTo>
                  <a:cubicBezTo>
                    <a:pt x="6472" y="88541"/>
                    <a:pt x="6472" y="87053"/>
                    <a:pt x="8090" y="87053"/>
                  </a:cubicBezTo>
                  <a:cubicBezTo>
                    <a:pt x="8090" y="87053"/>
                    <a:pt x="9708" y="88541"/>
                    <a:pt x="9708" y="90035"/>
                  </a:cubicBezTo>
                  <a:cubicBezTo>
                    <a:pt x="11326" y="91523"/>
                    <a:pt x="16181" y="93012"/>
                    <a:pt x="17799" y="94500"/>
                  </a:cubicBezTo>
                  <a:cubicBezTo>
                    <a:pt x="17799" y="94500"/>
                    <a:pt x="17799" y="95994"/>
                    <a:pt x="17799" y="97482"/>
                  </a:cubicBezTo>
                  <a:cubicBezTo>
                    <a:pt x="17799" y="97482"/>
                    <a:pt x="19417" y="97482"/>
                    <a:pt x="19417" y="97482"/>
                  </a:cubicBezTo>
                  <a:cubicBezTo>
                    <a:pt x="19417" y="97482"/>
                    <a:pt x="21035" y="98970"/>
                    <a:pt x="21035" y="98970"/>
                  </a:cubicBezTo>
                  <a:cubicBezTo>
                    <a:pt x="21035" y="98970"/>
                    <a:pt x="19417" y="100458"/>
                    <a:pt x="22653" y="100458"/>
                  </a:cubicBezTo>
                  <a:cubicBezTo>
                    <a:pt x="24271" y="100458"/>
                    <a:pt x="25890" y="97482"/>
                    <a:pt x="27508" y="100458"/>
                  </a:cubicBezTo>
                  <a:cubicBezTo>
                    <a:pt x="27508" y="100458"/>
                    <a:pt x="27508" y="100458"/>
                    <a:pt x="27508" y="101952"/>
                  </a:cubicBezTo>
                  <a:cubicBezTo>
                    <a:pt x="27508" y="103440"/>
                    <a:pt x="29126" y="103440"/>
                    <a:pt x="30744" y="103440"/>
                  </a:cubicBezTo>
                  <a:cubicBezTo>
                    <a:pt x="30744" y="106417"/>
                    <a:pt x="35598" y="107911"/>
                    <a:pt x="37216" y="109399"/>
                  </a:cubicBezTo>
                  <a:cubicBezTo>
                    <a:pt x="38835" y="109399"/>
                    <a:pt x="38835" y="110887"/>
                    <a:pt x="40453" y="110887"/>
                  </a:cubicBezTo>
                  <a:cubicBezTo>
                    <a:pt x="42071" y="110887"/>
                    <a:pt x="43689" y="110887"/>
                    <a:pt x="45307" y="110887"/>
                  </a:cubicBezTo>
                  <a:cubicBezTo>
                    <a:pt x="48543" y="113869"/>
                    <a:pt x="48543" y="113869"/>
                    <a:pt x="51780" y="110887"/>
                  </a:cubicBezTo>
                  <a:cubicBezTo>
                    <a:pt x="53398" y="110887"/>
                    <a:pt x="55016" y="109399"/>
                    <a:pt x="56634" y="107911"/>
                  </a:cubicBezTo>
                  <a:cubicBezTo>
                    <a:pt x="58252" y="107911"/>
                    <a:pt x="63107" y="107911"/>
                    <a:pt x="64725" y="107911"/>
                  </a:cubicBezTo>
                  <a:cubicBezTo>
                    <a:pt x="67961" y="107911"/>
                    <a:pt x="69579" y="109399"/>
                    <a:pt x="72815" y="109399"/>
                  </a:cubicBezTo>
                  <a:cubicBezTo>
                    <a:pt x="74433" y="110887"/>
                    <a:pt x="76052" y="110887"/>
                    <a:pt x="77670" y="110887"/>
                  </a:cubicBezTo>
                  <a:cubicBezTo>
                    <a:pt x="80906" y="110887"/>
                    <a:pt x="79288" y="110887"/>
                    <a:pt x="80906" y="112375"/>
                  </a:cubicBezTo>
                  <a:cubicBezTo>
                    <a:pt x="80906" y="113869"/>
                    <a:pt x="80906" y="113869"/>
                    <a:pt x="80906" y="115357"/>
                  </a:cubicBezTo>
                  <a:cubicBezTo>
                    <a:pt x="80906" y="115357"/>
                    <a:pt x="82524" y="115357"/>
                    <a:pt x="82524" y="116846"/>
                  </a:cubicBezTo>
                  <a:cubicBezTo>
                    <a:pt x="84142" y="116846"/>
                    <a:pt x="85760" y="122804"/>
                    <a:pt x="87378" y="118334"/>
                  </a:cubicBezTo>
                  <a:cubicBezTo>
                    <a:pt x="84142" y="118334"/>
                    <a:pt x="87378" y="116846"/>
                    <a:pt x="87378" y="116846"/>
                  </a:cubicBezTo>
                  <a:cubicBezTo>
                    <a:pt x="85760" y="115357"/>
                    <a:pt x="84142" y="115357"/>
                    <a:pt x="85760" y="113869"/>
                  </a:cubicBezTo>
                  <a:cubicBezTo>
                    <a:pt x="88997" y="110887"/>
                    <a:pt x="87378" y="116846"/>
                    <a:pt x="88997" y="118334"/>
                  </a:cubicBezTo>
                  <a:cubicBezTo>
                    <a:pt x="88997" y="116846"/>
                    <a:pt x="95469" y="106417"/>
                    <a:pt x="90615" y="107911"/>
                  </a:cubicBezTo>
                  <a:cubicBezTo>
                    <a:pt x="90615" y="107911"/>
                    <a:pt x="90615" y="107911"/>
                    <a:pt x="90615" y="107911"/>
                  </a:cubicBezTo>
                  <a:cubicBezTo>
                    <a:pt x="90615" y="107911"/>
                    <a:pt x="90615" y="107911"/>
                    <a:pt x="90615" y="107911"/>
                  </a:cubicBezTo>
                  <a:cubicBezTo>
                    <a:pt x="88997" y="107911"/>
                    <a:pt x="85760" y="103440"/>
                    <a:pt x="84142" y="103440"/>
                  </a:cubicBezTo>
                  <a:cubicBezTo>
                    <a:pt x="85760" y="103440"/>
                    <a:pt x="85760" y="104929"/>
                    <a:pt x="84142" y="106417"/>
                  </a:cubicBezTo>
                  <a:cubicBezTo>
                    <a:pt x="84142" y="106417"/>
                    <a:pt x="84142" y="104929"/>
                    <a:pt x="84142" y="104929"/>
                  </a:cubicBezTo>
                  <a:cubicBezTo>
                    <a:pt x="85760" y="104929"/>
                    <a:pt x="84142" y="101952"/>
                    <a:pt x="82524" y="100458"/>
                  </a:cubicBezTo>
                  <a:cubicBezTo>
                    <a:pt x="82524" y="101952"/>
                    <a:pt x="82524" y="101952"/>
                    <a:pt x="82524" y="101952"/>
                  </a:cubicBezTo>
                  <a:cubicBezTo>
                    <a:pt x="80906" y="101952"/>
                    <a:pt x="80906" y="100458"/>
                    <a:pt x="80906" y="98970"/>
                  </a:cubicBezTo>
                  <a:cubicBezTo>
                    <a:pt x="80906" y="100458"/>
                    <a:pt x="82524" y="98970"/>
                    <a:pt x="82524" y="100458"/>
                  </a:cubicBezTo>
                  <a:cubicBezTo>
                    <a:pt x="82524" y="98970"/>
                    <a:pt x="80906" y="93012"/>
                    <a:pt x="80906" y="91523"/>
                  </a:cubicBezTo>
                  <a:cubicBezTo>
                    <a:pt x="80906" y="93012"/>
                    <a:pt x="79288" y="93012"/>
                    <a:pt x="79288" y="94500"/>
                  </a:cubicBezTo>
                  <a:cubicBezTo>
                    <a:pt x="74433" y="94500"/>
                    <a:pt x="79288" y="88541"/>
                    <a:pt x="76052" y="88541"/>
                  </a:cubicBezTo>
                  <a:cubicBezTo>
                    <a:pt x="77670" y="90035"/>
                    <a:pt x="74433" y="91523"/>
                    <a:pt x="74433" y="88541"/>
                  </a:cubicBezTo>
                  <a:cubicBezTo>
                    <a:pt x="72815" y="85565"/>
                    <a:pt x="76052" y="88541"/>
                    <a:pt x="77670" y="87053"/>
                  </a:cubicBezTo>
                  <a:cubicBezTo>
                    <a:pt x="77670" y="85565"/>
                    <a:pt x="77670" y="85565"/>
                    <a:pt x="77670" y="84077"/>
                  </a:cubicBezTo>
                  <a:cubicBezTo>
                    <a:pt x="77670" y="84077"/>
                    <a:pt x="79288" y="84077"/>
                    <a:pt x="79288" y="82583"/>
                  </a:cubicBezTo>
                  <a:cubicBezTo>
                    <a:pt x="79288" y="81095"/>
                    <a:pt x="77670" y="81095"/>
                    <a:pt x="79288" y="79606"/>
                  </a:cubicBezTo>
                  <a:cubicBezTo>
                    <a:pt x="77670" y="78118"/>
                    <a:pt x="82524" y="75136"/>
                    <a:pt x="85760" y="75136"/>
                  </a:cubicBezTo>
                  <a:cubicBezTo>
                    <a:pt x="85760" y="75136"/>
                    <a:pt x="87378" y="76630"/>
                    <a:pt x="87378" y="75136"/>
                  </a:cubicBezTo>
                  <a:cubicBezTo>
                    <a:pt x="87378" y="73648"/>
                    <a:pt x="84142" y="75136"/>
                    <a:pt x="85760" y="72160"/>
                  </a:cubicBezTo>
                  <a:cubicBezTo>
                    <a:pt x="85760" y="73648"/>
                    <a:pt x="85760" y="73648"/>
                    <a:pt x="85760" y="73648"/>
                  </a:cubicBezTo>
                  <a:cubicBezTo>
                    <a:pt x="87378" y="73648"/>
                    <a:pt x="87378" y="73648"/>
                    <a:pt x="88997" y="73648"/>
                  </a:cubicBezTo>
                  <a:cubicBezTo>
                    <a:pt x="87378" y="72160"/>
                    <a:pt x="88997" y="70672"/>
                    <a:pt x="90615" y="70672"/>
                  </a:cubicBezTo>
                  <a:cubicBezTo>
                    <a:pt x="92233" y="72160"/>
                    <a:pt x="93851" y="73648"/>
                    <a:pt x="95469" y="72160"/>
                  </a:cubicBezTo>
                  <a:cubicBezTo>
                    <a:pt x="93851" y="73648"/>
                    <a:pt x="93851" y="72160"/>
                    <a:pt x="92233" y="73648"/>
                  </a:cubicBezTo>
                  <a:cubicBezTo>
                    <a:pt x="92233" y="73648"/>
                    <a:pt x="92233" y="75136"/>
                    <a:pt x="90615" y="75136"/>
                  </a:cubicBezTo>
                  <a:cubicBezTo>
                    <a:pt x="90615" y="75136"/>
                    <a:pt x="90615" y="75136"/>
                    <a:pt x="90615" y="75136"/>
                  </a:cubicBezTo>
                  <a:cubicBezTo>
                    <a:pt x="90615" y="75136"/>
                    <a:pt x="90615" y="75136"/>
                    <a:pt x="90615" y="75136"/>
                  </a:cubicBezTo>
                  <a:cubicBezTo>
                    <a:pt x="90615" y="75136"/>
                    <a:pt x="90615" y="75136"/>
                    <a:pt x="88997" y="75136"/>
                  </a:cubicBezTo>
                  <a:cubicBezTo>
                    <a:pt x="88997" y="75136"/>
                    <a:pt x="88997" y="75136"/>
                    <a:pt x="90615" y="75136"/>
                  </a:cubicBezTo>
                  <a:cubicBezTo>
                    <a:pt x="90615" y="75136"/>
                    <a:pt x="88997" y="76630"/>
                    <a:pt x="88997" y="76630"/>
                  </a:cubicBezTo>
                  <a:cubicBezTo>
                    <a:pt x="88997" y="75136"/>
                    <a:pt x="88997" y="75136"/>
                    <a:pt x="88997" y="75136"/>
                  </a:cubicBezTo>
                  <a:cubicBezTo>
                    <a:pt x="87378" y="76630"/>
                    <a:pt x="87378" y="75136"/>
                    <a:pt x="87378" y="76630"/>
                  </a:cubicBezTo>
                  <a:cubicBezTo>
                    <a:pt x="87378" y="76630"/>
                    <a:pt x="87378" y="78118"/>
                    <a:pt x="87378" y="79606"/>
                  </a:cubicBezTo>
                  <a:cubicBezTo>
                    <a:pt x="92233" y="76630"/>
                    <a:pt x="98705" y="75136"/>
                    <a:pt x="103560" y="72160"/>
                  </a:cubicBezTo>
                  <a:cubicBezTo>
                    <a:pt x="106796" y="70672"/>
                    <a:pt x="110032" y="67689"/>
                    <a:pt x="113269" y="66201"/>
                  </a:cubicBezTo>
                  <a:cubicBezTo>
                    <a:pt x="114887" y="66201"/>
                    <a:pt x="121359" y="66201"/>
                    <a:pt x="119741" y="64713"/>
                  </a:cubicBezTo>
                  <a:close/>
                  <a:moveTo>
                    <a:pt x="85760" y="78118"/>
                  </a:moveTo>
                  <a:cubicBezTo>
                    <a:pt x="85760" y="78118"/>
                    <a:pt x="85760" y="78118"/>
                    <a:pt x="84142" y="78118"/>
                  </a:cubicBezTo>
                  <a:cubicBezTo>
                    <a:pt x="85760" y="79606"/>
                    <a:pt x="87378" y="78118"/>
                    <a:pt x="87378" y="76630"/>
                  </a:cubicBezTo>
                  <a:cubicBezTo>
                    <a:pt x="87378" y="76630"/>
                    <a:pt x="85760" y="76630"/>
                    <a:pt x="85760" y="7811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73" name="Shape 2773"/>
            <p:cNvSpPr/>
            <p:nvPr/>
          </p:nvSpPr>
          <p:spPr>
            <a:xfrm>
              <a:off x="3454869" y="3194342"/>
              <a:ext cx="885636" cy="1109454"/>
            </a:xfrm>
            <a:custGeom>
              <a:avLst/>
              <a:gdLst/>
              <a:ahLst/>
              <a:cxnLst/>
              <a:rect l="0" t="0" r="0" b="0"/>
              <a:pathLst>
                <a:path w="120000" h="120000" extrusionOk="0">
                  <a:moveTo>
                    <a:pt x="120000" y="79305"/>
                  </a:moveTo>
                  <a:cubicBezTo>
                    <a:pt x="120000" y="72311"/>
                    <a:pt x="117072" y="79305"/>
                    <a:pt x="111222" y="76976"/>
                  </a:cubicBezTo>
                  <a:cubicBezTo>
                    <a:pt x="108294" y="76976"/>
                    <a:pt x="105366" y="69976"/>
                    <a:pt x="105366" y="69976"/>
                  </a:cubicBezTo>
                  <a:cubicBezTo>
                    <a:pt x="102438" y="67640"/>
                    <a:pt x="102438" y="67640"/>
                    <a:pt x="99511" y="67640"/>
                  </a:cubicBezTo>
                  <a:cubicBezTo>
                    <a:pt x="96583" y="67640"/>
                    <a:pt x="96583" y="69976"/>
                    <a:pt x="96583" y="69976"/>
                  </a:cubicBezTo>
                  <a:cubicBezTo>
                    <a:pt x="96583" y="69976"/>
                    <a:pt x="96583" y="72311"/>
                    <a:pt x="93661" y="69976"/>
                  </a:cubicBezTo>
                  <a:cubicBezTo>
                    <a:pt x="96583" y="69976"/>
                    <a:pt x="93661" y="65311"/>
                    <a:pt x="93661" y="65311"/>
                  </a:cubicBezTo>
                  <a:cubicBezTo>
                    <a:pt x="90733" y="62976"/>
                    <a:pt x="87805" y="62976"/>
                    <a:pt x="87805" y="58311"/>
                  </a:cubicBezTo>
                  <a:cubicBezTo>
                    <a:pt x="87805" y="55982"/>
                    <a:pt x="87805" y="53646"/>
                    <a:pt x="87805" y="51317"/>
                  </a:cubicBezTo>
                  <a:cubicBezTo>
                    <a:pt x="87805" y="48982"/>
                    <a:pt x="81950" y="48982"/>
                    <a:pt x="81950" y="46646"/>
                  </a:cubicBezTo>
                  <a:cubicBezTo>
                    <a:pt x="81950" y="44317"/>
                    <a:pt x="84877" y="41982"/>
                    <a:pt x="84877" y="39652"/>
                  </a:cubicBezTo>
                  <a:cubicBezTo>
                    <a:pt x="81950" y="34988"/>
                    <a:pt x="79022" y="30323"/>
                    <a:pt x="76100" y="25658"/>
                  </a:cubicBezTo>
                  <a:cubicBezTo>
                    <a:pt x="76100" y="23323"/>
                    <a:pt x="76100" y="18658"/>
                    <a:pt x="76100" y="16323"/>
                  </a:cubicBezTo>
                  <a:cubicBezTo>
                    <a:pt x="73172" y="16323"/>
                    <a:pt x="73172" y="16323"/>
                    <a:pt x="70244" y="18658"/>
                  </a:cubicBezTo>
                  <a:cubicBezTo>
                    <a:pt x="70244" y="18658"/>
                    <a:pt x="67316" y="16323"/>
                    <a:pt x="67316" y="18658"/>
                  </a:cubicBezTo>
                  <a:cubicBezTo>
                    <a:pt x="61461" y="18658"/>
                    <a:pt x="64388" y="18658"/>
                    <a:pt x="61461" y="16323"/>
                  </a:cubicBezTo>
                  <a:cubicBezTo>
                    <a:pt x="55611" y="13994"/>
                    <a:pt x="52683" y="9329"/>
                    <a:pt x="46827" y="9329"/>
                  </a:cubicBezTo>
                  <a:cubicBezTo>
                    <a:pt x="43900" y="6994"/>
                    <a:pt x="43900" y="11658"/>
                    <a:pt x="38050" y="6994"/>
                  </a:cubicBezTo>
                  <a:cubicBezTo>
                    <a:pt x="32194" y="4664"/>
                    <a:pt x="43900" y="6994"/>
                    <a:pt x="40977" y="2329"/>
                  </a:cubicBezTo>
                  <a:cubicBezTo>
                    <a:pt x="38050" y="-2335"/>
                    <a:pt x="38050" y="2329"/>
                    <a:pt x="35122" y="2329"/>
                  </a:cubicBezTo>
                  <a:cubicBezTo>
                    <a:pt x="32194" y="2329"/>
                    <a:pt x="29266" y="2329"/>
                    <a:pt x="26338" y="0"/>
                  </a:cubicBezTo>
                  <a:cubicBezTo>
                    <a:pt x="26338" y="2329"/>
                    <a:pt x="23416" y="4664"/>
                    <a:pt x="23416" y="6994"/>
                  </a:cubicBezTo>
                  <a:cubicBezTo>
                    <a:pt x="23416" y="6994"/>
                    <a:pt x="20488" y="9329"/>
                    <a:pt x="20488" y="9329"/>
                  </a:cubicBezTo>
                  <a:cubicBezTo>
                    <a:pt x="17561" y="11658"/>
                    <a:pt x="20488" y="9329"/>
                    <a:pt x="20488" y="11658"/>
                  </a:cubicBezTo>
                  <a:cubicBezTo>
                    <a:pt x="20488" y="16323"/>
                    <a:pt x="14633" y="16323"/>
                    <a:pt x="14633" y="20988"/>
                  </a:cubicBezTo>
                  <a:cubicBezTo>
                    <a:pt x="14633" y="18658"/>
                    <a:pt x="17561" y="23323"/>
                    <a:pt x="14633" y="23323"/>
                  </a:cubicBezTo>
                  <a:cubicBezTo>
                    <a:pt x="14633" y="20988"/>
                    <a:pt x="17561" y="25658"/>
                    <a:pt x="17561" y="25658"/>
                  </a:cubicBezTo>
                  <a:cubicBezTo>
                    <a:pt x="17561" y="25658"/>
                    <a:pt x="20488" y="25658"/>
                    <a:pt x="20488" y="25658"/>
                  </a:cubicBezTo>
                  <a:cubicBezTo>
                    <a:pt x="20488" y="27988"/>
                    <a:pt x="20488" y="30323"/>
                    <a:pt x="20488" y="30323"/>
                  </a:cubicBezTo>
                  <a:cubicBezTo>
                    <a:pt x="23416" y="32652"/>
                    <a:pt x="32194" y="27988"/>
                    <a:pt x="26338" y="32652"/>
                  </a:cubicBezTo>
                  <a:cubicBezTo>
                    <a:pt x="26338" y="34988"/>
                    <a:pt x="20488" y="34988"/>
                    <a:pt x="17561" y="34988"/>
                  </a:cubicBezTo>
                  <a:cubicBezTo>
                    <a:pt x="17561" y="34988"/>
                    <a:pt x="14633" y="34988"/>
                    <a:pt x="11705" y="34988"/>
                  </a:cubicBezTo>
                  <a:cubicBezTo>
                    <a:pt x="8777" y="37317"/>
                    <a:pt x="11705" y="39652"/>
                    <a:pt x="8777" y="41982"/>
                  </a:cubicBezTo>
                  <a:cubicBezTo>
                    <a:pt x="5855" y="44317"/>
                    <a:pt x="2927" y="44317"/>
                    <a:pt x="2927" y="48982"/>
                  </a:cubicBezTo>
                  <a:cubicBezTo>
                    <a:pt x="2927" y="48982"/>
                    <a:pt x="2927" y="53646"/>
                    <a:pt x="2927" y="53646"/>
                  </a:cubicBezTo>
                  <a:cubicBezTo>
                    <a:pt x="2927" y="53646"/>
                    <a:pt x="5855" y="51317"/>
                    <a:pt x="5855" y="55982"/>
                  </a:cubicBezTo>
                  <a:cubicBezTo>
                    <a:pt x="8777" y="58311"/>
                    <a:pt x="5855" y="60646"/>
                    <a:pt x="5855" y="62976"/>
                  </a:cubicBezTo>
                  <a:cubicBezTo>
                    <a:pt x="2927" y="62976"/>
                    <a:pt x="2927" y="65311"/>
                    <a:pt x="2927" y="67640"/>
                  </a:cubicBezTo>
                  <a:cubicBezTo>
                    <a:pt x="2927" y="67640"/>
                    <a:pt x="5855" y="67640"/>
                    <a:pt x="5855" y="69976"/>
                  </a:cubicBezTo>
                  <a:cubicBezTo>
                    <a:pt x="2927" y="72311"/>
                    <a:pt x="0" y="72311"/>
                    <a:pt x="0" y="74640"/>
                  </a:cubicBezTo>
                  <a:cubicBezTo>
                    <a:pt x="0" y="76976"/>
                    <a:pt x="5855" y="79305"/>
                    <a:pt x="5855" y="81640"/>
                  </a:cubicBezTo>
                  <a:cubicBezTo>
                    <a:pt x="8777" y="88634"/>
                    <a:pt x="0" y="86305"/>
                    <a:pt x="8777" y="90970"/>
                  </a:cubicBezTo>
                  <a:cubicBezTo>
                    <a:pt x="11705" y="93299"/>
                    <a:pt x="11705" y="93299"/>
                    <a:pt x="17561" y="93299"/>
                  </a:cubicBezTo>
                  <a:cubicBezTo>
                    <a:pt x="17561" y="93299"/>
                    <a:pt x="20488" y="93299"/>
                    <a:pt x="20488" y="93299"/>
                  </a:cubicBezTo>
                  <a:cubicBezTo>
                    <a:pt x="20488" y="93299"/>
                    <a:pt x="20488" y="90970"/>
                    <a:pt x="23416" y="90970"/>
                  </a:cubicBezTo>
                  <a:cubicBezTo>
                    <a:pt x="26338" y="90970"/>
                    <a:pt x="29266" y="93299"/>
                    <a:pt x="29266" y="95634"/>
                  </a:cubicBezTo>
                  <a:cubicBezTo>
                    <a:pt x="32194" y="95634"/>
                    <a:pt x="29266" y="97970"/>
                    <a:pt x="32194" y="100299"/>
                  </a:cubicBezTo>
                  <a:cubicBezTo>
                    <a:pt x="32194" y="102634"/>
                    <a:pt x="32194" y="100299"/>
                    <a:pt x="32194" y="102634"/>
                  </a:cubicBezTo>
                  <a:cubicBezTo>
                    <a:pt x="35122" y="104964"/>
                    <a:pt x="32194" y="107299"/>
                    <a:pt x="35122" y="109628"/>
                  </a:cubicBezTo>
                  <a:cubicBezTo>
                    <a:pt x="38050" y="109628"/>
                    <a:pt x="40977" y="109628"/>
                    <a:pt x="43900" y="109628"/>
                  </a:cubicBezTo>
                  <a:cubicBezTo>
                    <a:pt x="43900" y="111964"/>
                    <a:pt x="43900" y="111964"/>
                    <a:pt x="46827" y="114293"/>
                  </a:cubicBezTo>
                  <a:cubicBezTo>
                    <a:pt x="46827" y="114293"/>
                    <a:pt x="46827" y="114293"/>
                    <a:pt x="46827" y="114293"/>
                  </a:cubicBezTo>
                  <a:cubicBezTo>
                    <a:pt x="46827" y="114293"/>
                    <a:pt x="49755" y="116628"/>
                    <a:pt x="46827" y="116628"/>
                  </a:cubicBezTo>
                  <a:cubicBezTo>
                    <a:pt x="49755" y="116628"/>
                    <a:pt x="46827" y="116628"/>
                    <a:pt x="49755" y="118958"/>
                  </a:cubicBezTo>
                  <a:cubicBezTo>
                    <a:pt x="49755" y="118958"/>
                    <a:pt x="52683" y="118958"/>
                    <a:pt x="52683" y="118958"/>
                  </a:cubicBezTo>
                  <a:cubicBezTo>
                    <a:pt x="55611" y="118958"/>
                    <a:pt x="55611" y="121293"/>
                    <a:pt x="58538" y="118958"/>
                  </a:cubicBezTo>
                  <a:cubicBezTo>
                    <a:pt x="61461" y="116628"/>
                    <a:pt x="61461" y="114293"/>
                    <a:pt x="64388" y="114293"/>
                  </a:cubicBezTo>
                  <a:cubicBezTo>
                    <a:pt x="64388" y="111964"/>
                    <a:pt x="61461" y="111964"/>
                    <a:pt x="64388" y="111964"/>
                  </a:cubicBezTo>
                  <a:cubicBezTo>
                    <a:pt x="64388" y="109628"/>
                    <a:pt x="64388" y="111964"/>
                    <a:pt x="67316" y="111964"/>
                  </a:cubicBezTo>
                  <a:cubicBezTo>
                    <a:pt x="67316" y="111964"/>
                    <a:pt x="70244" y="114293"/>
                    <a:pt x="73172" y="111964"/>
                  </a:cubicBezTo>
                  <a:cubicBezTo>
                    <a:pt x="73172" y="111964"/>
                    <a:pt x="73172" y="109628"/>
                    <a:pt x="73172" y="109628"/>
                  </a:cubicBezTo>
                  <a:cubicBezTo>
                    <a:pt x="73172" y="107299"/>
                    <a:pt x="73172" y="109628"/>
                    <a:pt x="76100" y="107299"/>
                  </a:cubicBezTo>
                  <a:cubicBezTo>
                    <a:pt x="76100" y="107299"/>
                    <a:pt x="76100" y="104964"/>
                    <a:pt x="79022" y="104964"/>
                  </a:cubicBezTo>
                  <a:cubicBezTo>
                    <a:pt x="79022" y="104964"/>
                    <a:pt x="84877" y="102634"/>
                    <a:pt x="84877" y="102634"/>
                  </a:cubicBezTo>
                  <a:cubicBezTo>
                    <a:pt x="87805" y="100299"/>
                    <a:pt x="84877" y="97970"/>
                    <a:pt x="87805" y="97970"/>
                  </a:cubicBezTo>
                  <a:cubicBezTo>
                    <a:pt x="90733" y="95634"/>
                    <a:pt x="93661" y="97970"/>
                    <a:pt x="96583" y="97970"/>
                  </a:cubicBezTo>
                  <a:cubicBezTo>
                    <a:pt x="96583" y="97970"/>
                    <a:pt x="96583" y="95634"/>
                    <a:pt x="99511" y="95634"/>
                  </a:cubicBezTo>
                  <a:cubicBezTo>
                    <a:pt x="102438" y="95634"/>
                    <a:pt x="108294" y="95634"/>
                    <a:pt x="111222" y="93299"/>
                  </a:cubicBezTo>
                  <a:cubicBezTo>
                    <a:pt x="114144" y="90970"/>
                    <a:pt x="114144" y="86305"/>
                    <a:pt x="114144" y="83970"/>
                  </a:cubicBezTo>
                  <a:cubicBezTo>
                    <a:pt x="117072" y="81640"/>
                    <a:pt x="120000" y="83970"/>
                    <a:pt x="120000" y="7930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74" name="Shape 2774"/>
            <p:cNvSpPr/>
            <p:nvPr/>
          </p:nvSpPr>
          <p:spPr>
            <a:xfrm>
              <a:off x="2017138" y="2415822"/>
              <a:ext cx="1738400" cy="2009715"/>
            </a:xfrm>
            <a:custGeom>
              <a:avLst/>
              <a:gdLst/>
              <a:ahLst/>
              <a:cxnLst/>
              <a:rect l="0" t="0" r="0" b="0"/>
              <a:pathLst>
                <a:path w="120000" h="120000" extrusionOk="0">
                  <a:moveTo>
                    <a:pt x="18384" y="100644"/>
                  </a:moveTo>
                  <a:cubicBezTo>
                    <a:pt x="18384" y="100644"/>
                    <a:pt x="16889" y="100644"/>
                    <a:pt x="16889" y="100644"/>
                  </a:cubicBezTo>
                  <a:cubicBezTo>
                    <a:pt x="15394" y="103227"/>
                    <a:pt x="18384" y="101933"/>
                    <a:pt x="18384" y="100644"/>
                  </a:cubicBezTo>
                  <a:close/>
                  <a:moveTo>
                    <a:pt x="6406" y="76127"/>
                  </a:moveTo>
                  <a:cubicBezTo>
                    <a:pt x="4911" y="74838"/>
                    <a:pt x="3410" y="77416"/>
                    <a:pt x="4911" y="78711"/>
                  </a:cubicBezTo>
                  <a:cubicBezTo>
                    <a:pt x="4911" y="80000"/>
                    <a:pt x="7901" y="77416"/>
                    <a:pt x="6406" y="76127"/>
                  </a:cubicBezTo>
                  <a:close/>
                  <a:moveTo>
                    <a:pt x="9402" y="55483"/>
                  </a:moveTo>
                  <a:cubicBezTo>
                    <a:pt x="9402" y="56772"/>
                    <a:pt x="7901" y="56772"/>
                    <a:pt x="9402" y="56772"/>
                  </a:cubicBezTo>
                  <a:cubicBezTo>
                    <a:pt x="10897" y="56772"/>
                    <a:pt x="9402" y="56772"/>
                    <a:pt x="9402" y="55483"/>
                  </a:cubicBezTo>
                  <a:close/>
                  <a:moveTo>
                    <a:pt x="27372" y="114838"/>
                  </a:moveTo>
                  <a:cubicBezTo>
                    <a:pt x="27372" y="114838"/>
                    <a:pt x="27372" y="114838"/>
                    <a:pt x="27372" y="114838"/>
                  </a:cubicBezTo>
                  <a:cubicBezTo>
                    <a:pt x="28867" y="113550"/>
                    <a:pt x="27372" y="113550"/>
                    <a:pt x="27372" y="114838"/>
                  </a:cubicBezTo>
                  <a:close/>
                  <a:moveTo>
                    <a:pt x="33363" y="87744"/>
                  </a:moveTo>
                  <a:cubicBezTo>
                    <a:pt x="33363" y="87744"/>
                    <a:pt x="33363" y="86450"/>
                    <a:pt x="33363" y="86450"/>
                  </a:cubicBezTo>
                  <a:cubicBezTo>
                    <a:pt x="31863" y="86450"/>
                    <a:pt x="31863" y="87744"/>
                    <a:pt x="30368" y="87744"/>
                  </a:cubicBezTo>
                  <a:cubicBezTo>
                    <a:pt x="30368" y="89033"/>
                    <a:pt x="28867" y="91611"/>
                    <a:pt x="28867" y="89033"/>
                  </a:cubicBezTo>
                  <a:cubicBezTo>
                    <a:pt x="27372" y="89033"/>
                    <a:pt x="27372" y="89033"/>
                    <a:pt x="25871" y="89033"/>
                  </a:cubicBezTo>
                  <a:cubicBezTo>
                    <a:pt x="25871" y="89033"/>
                    <a:pt x="25871" y="89033"/>
                    <a:pt x="25871" y="89033"/>
                  </a:cubicBezTo>
                  <a:cubicBezTo>
                    <a:pt x="25871" y="90322"/>
                    <a:pt x="25871" y="90322"/>
                    <a:pt x="25871" y="90322"/>
                  </a:cubicBezTo>
                  <a:cubicBezTo>
                    <a:pt x="22881" y="90322"/>
                    <a:pt x="19885" y="87744"/>
                    <a:pt x="18384" y="90322"/>
                  </a:cubicBezTo>
                  <a:cubicBezTo>
                    <a:pt x="16889" y="94194"/>
                    <a:pt x="24376" y="95483"/>
                    <a:pt x="24376" y="92905"/>
                  </a:cubicBezTo>
                  <a:cubicBezTo>
                    <a:pt x="25871" y="92905"/>
                    <a:pt x="25871" y="92905"/>
                    <a:pt x="27372" y="92905"/>
                  </a:cubicBezTo>
                  <a:cubicBezTo>
                    <a:pt x="27372" y="92905"/>
                    <a:pt x="27372" y="92905"/>
                    <a:pt x="27372" y="92905"/>
                  </a:cubicBezTo>
                  <a:cubicBezTo>
                    <a:pt x="28867" y="90322"/>
                    <a:pt x="31863" y="94194"/>
                    <a:pt x="31863" y="95483"/>
                  </a:cubicBezTo>
                  <a:cubicBezTo>
                    <a:pt x="33363" y="94194"/>
                    <a:pt x="33363" y="92905"/>
                    <a:pt x="31863" y="91611"/>
                  </a:cubicBezTo>
                  <a:cubicBezTo>
                    <a:pt x="33363" y="91611"/>
                    <a:pt x="33363" y="90322"/>
                    <a:pt x="33363" y="87744"/>
                  </a:cubicBezTo>
                  <a:close/>
                  <a:moveTo>
                    <a:pt x="117220" y="38711"/>
                  </a:moveTo>
                  <a:cubicBezTo>
                    <a:pt x="117220" y="38711"/>
                    <a:pt x="114224" y="38711"/>
                    <a:pt x="112729" y="38711"/>
                  </a:cubicBezTo>
                  <a:cubicBezTo>
                    <a:pt x="112729" y="38711"/>
                    <a:pt x="112729" y="40000"/>
                    <a:pt x="111228" y="40000"/>
                  </a:cubicBezTo>
                  <a:cubicBezTo>
                    <a:pt x="111228" y="40000"/>
                    <a:pt x="111228" y="38711"/>
                    <a:pt x="109733" y="38711"/>
                  </a:cubicBezTo>
                  <a:cubicBezTo>
                    <a:pt x="106737" y="38711"/>
                    <a:pt x="105236" y="40000"/>
                    <a:pt x="102246" y="38711"/>
                  </a:cubicBezTo>
                  <a:cubicBezTo>
                    <a:pt x="100745" y="37416"/>
                    <a:pt x="100745" y="37416"/>
                    <a:pt x="99250" y="36127"/>
                  </a:cubicBezTo>
                  <a:cubicBezTo>
                    <a:pt x="97749" y="36127"/>
                    <a:pt x="96254" y="36127"/>
                    <a:pt x="96254" y="36127"/>
                  </a:cubicBezTo>
                  <a:cubicBezTo>
                    <a:pt x="94759" y="34838"/>
                    <a:pt x="93258" y="34838"/>
                    <a:pt x="93258" y="33550"/>
                  </a:cubicBezTo>
                  <a:cubicBezTo>
                    <a:pt x="90262" y="32255"/>
                    <a:pt x="91763" y="32255"/>
                    <a:pt x="90262" y="30966"/>
                  </a:cubicBezTo>
                  <a:cubicBezTo>
                    <a:pt x="90262" y="29677"/>
                    <a:pt x="88767" y="28388"/>
                    <a:pt x="88767" y="27094"/>
                  </a:cubicBezTo>
                  <a:cubicBezTo>
                    <a:pt x="88767" y="25805"/>
                    <a:pt x="94759" y="20644"/>
                    <a:pt x="91763" y="19355"/>
                  </a:cubicBezTo>
                  <a:cubicBezTo>
                    <a:pt x="90262" y="18066"/>
                    <a:pt x="87267" y="21933"/>
                    <a:pt x="85771" y="19355"/>
                  </a:cubicBezTo>
                  <a:cubicBezTo>
                    <a:pt x="84276" y="18066"/>
                    <a:pt x="87267" y="18066"/>
                    <a:pt x="84276" y="16772"/>
                  </a:cubicBezTo>
                  <a:cubicBezTo>
                    <a:pt x="84276" y="16772"/>
                    <a:pt x="82776" y="18066"/>
                    <a:pt x="81280" y="18066"/>
                  </a:cubicBezTo>
                  <a:cubicBezTo>
                    <a:pt x="79780" y="16772"/>
                    <a:pt x="79780" y="15483"/>
                    <a:pt x="78285" y="15483"/>
                  </a:cubicBezTo>
                  <a:cubicBezTo>
                    <a:pt x="76789" y="12905"/>
                    <a:pt x="78285" y="14194"/>
                    <a:pt x="75289" y="15483"/>
                  </a:cubicBezTo>
                  <a:cubicBezTo>
                    <a:pt x="75289" y="15483"/>
                    <a:pt x="73794" y="15483"/>
                    <a:pt x="73794" y="15483"/>
                  </a:cubicBezTo>
                  <a:cubicBezTo>
                    <a:pt x="72293" y="15483"/>
                    <a:pt x="72293" y="16772"/>
                    <a:pt x="70798" y="16772"/>
                  </a:cubicBezTo>
                  <a:cubicBezTo>
                    <a:pt x="70798" y="18066"/>
                    <a:pt x="67802" y="16772"/>
                    <a:pt x="67802" y="18066"/>
                  </a:cubicBezTo>
                  <a:cubicBezTo>
                    <a:pt x="67802" y="19355"/>
                    <a:pt x="69297" y="19355"/>
                    <a:pt x="69297" y="19355"/>
                  </a:cubicBezTo>
                  <a:cubicBezTo>
                    <a:pt x="69297" y="20644"/>
                    <a:pt x="70798" y="19355"/>
                    <a:pt x="69297" y="20644"/>
                  </a:cubicBezTo>
                  <a:cubicBezTo>
                    <a:pt x="69297" y="20644"/>
                    <a:pt x="66307" y="20644"/>
                    <a:pt x="64806" y="20644"/>
                  </a:cubicBezTo>
                  <a:cubicBezTo>
                    <a:pt x="63311" y="20644"/>
                    <a:pt x="60315" y="21933"/>
                    <a:pt x="60315" y="20644"/>
                  </a:cubicBezTo>
                  <a:cubicBezTo>
                    <a:pt x="58820" y="20644"/>
                    <a:pt x="58820" y="19355"/>
                    <a:pt x="60315" y="19355"/>
                  </a:cubicBezTo>
                  <a:cubicBezTo>
                    <a:pt x="58820" y="18066"/>
                    <a:pt x="58820" y="19355"/>
                    <a:pt x="57319" y="20644"/>
                  </a:cubicBezTo>
                  <a:cubicBezTo>
                    <a:pt x="55824" y="23227"/>
                    <a:pt x="54323" y="21933"/>
                    <a:pt x="52828" y="20644"/>
                  </a:cubicBezTo>
                  <a:cubicBezTo>
                    <a:pt x="49832" y="19355"/>
                    <a:pt x="46836" y="18066"/>
                    <a:pt x="45341" y="18066"/>
                  </a:cubicBezTo>
                  <a:cubicBezTo>
                    <a:pt x="42345" y="18066"/>
                    <a:pt x="42345" y="19355"/>
                    <a:pt x="39350" y="19355"/>
                  </a:cubicBezTo>
                  <a:cubicBezTo>
                    <a:pt x="36354" y="19355"/>
                    <a:pt x="36354" y="15483"/>
                    <a:pt x="34859" y="14194"/>
                  </a:cubicBezTo>
                  <a:cubicBezTo>
                    <a:pt x="34859" y="14194"/>
                    <a:pt x="33363" y="14194"/>
                    <a:pt x="31863" y="14194"/>
                  </a:cubicBezTo>
                  <a:cubicBezTo>
                    <a:pt x="30368" y="12905"/>
                    <a:pt x="30368" y="11611"/>
                    <a:pt x="28867" y="11611"/>
                  </a:cubicBezTo>
                  <a:cubicBezTo>
                    <a:pt x="27372" y="10322"/>
                    <a:pt x="25871" y="11611"/>
                    <a:pt x="25871" y="11611"/>
                  </a:cubicBezTo>
                  <a:cubicBezTo>
                    <a:pt x="24376" y="11611"/>
                    <a:pt x="24376" y="10322"/>
                    <a:pt x="22881" y="9033"/>
                  </a:cubicBezTo>
                  <a:cubicBezTo>
                    <a:pt x="21380" y="7744"/>
                    <a:pt x="18384" y="7744"/>
                    <a:pt x="16889" y="6450"/>
                  </a:cubicBezTo>
                  <a:cubicBezTo>
                    <a:pt x="15394" y="6450"/>
                    <a:pt x="13893" y="5161"/>
                    <a:pt x="13893" y="3872"/>
                  </a:cubicBezTo>
                  <a:cubicBezTo>
                    <a:pt x="12398" y="3872"/>
                    <a:pt x="13893" y="3872"/>
                    <a:pt x="13893" y="2583"/>
                  </a:cubicBezTo>
                  <a:cubicBezTo>
                    <a:pt x="12398" y="1288"/>
                    <a:pt x="7901" y="0"/>
                    <a:pt x="6406" y="0"/>
                  </a:cubicBezTo>
                  <a:cubicBezTo>
                    <a:pt x="4911" y="1288"/>
                    <a:pt x="3410" y="3872"/>
                    <a:pt x="1915" y="5161"/>
                  </a:cubicBezTo>
                  <a:cubicBezTo>
                    <a:pt x="1915" y="6450"/>
                    <a:pt x="414" y="5161"/>
                    <a:pt x="414" y="6450"/>
                  </a:cubicBezTo>
                  <a:cubicBezTo>
                    <a:pt x="-1080" y="7744"/>
                    <a:pt x="1915" y="9033"/>
                    <a:pt x="1915" y="9033"/>
                  </a:cubicBezTo>
                  <a:cubicBezTo>
                    <a:pt x="4911" y="11611"/>
                    <a:pt x="6406" y="11611"/>
                    <a:pt x="6406" y="14194"/>
                  </a:cubicBezTo>
                  <a:cubicBezTo>
                    <a:pt x="7901" y="14194"/>
                    <a:pt x="7901" y="15483"/>
                    <a:pt x="7901" y="16772"/>
                  </a:cubicBezTo>
                  <a:cubicBezTo>
                    <a:pt x="7901" y="16772"/>
                    <a:pt x="7901" y="14194"/>
                    <a:pt x="9402" y="15483"/>
                  </a:cubicBezTo>
                  <a:cubicBezTo>
                    <a:pt x="9402" y="15483"/>
                    <a:pt x="9402" y="16772"/>
                    <a:pt x="9402" y="16772"/>
                  </a:cubicBezTo>
                  <a:cubicBezTo>
                    <a:pt x="9402" y="16772"/>
                    <a:pt x="10897" y="16772"/>
                    <a:pt x="10897" y="16772"/>
                  </a:cubicBezTo>
                  <a:cubicBezTo>
                    <a:pt x="10897" y="18066"/>
                    <a:pt x="12398" y="18066"/>
                    <a:pt x="12398" y="18066"/>
                  </a:cubicBezTo>
                  <a:cubicBezTo>
                    <a:pt x="13893" y="18066"/>
                    <a:pt x="12398" y="19355"/>
                    <a:pt x="13893" y="19355"/>
                  </a:cubicBezTo>
                  <a:cubicBezTo>
                    <a:pt x="13893" y="20644"/>
                    <a:pt x="15394" y="19355"/>
                    <a:pt x="15394" y="20644"/>
                  </a:cubicBezTo>
                  <a:cubicBezTo>
                    <a:pt x="16889" y="21933"/>
                    <a:pt x="15394" y="20644"/>
                    <a:pt x="15394" y="21933"/>
                  </a:cubicBezTo>
                  <a:cubicBezTo>
                    <a:pt x="15394" y="21933"/>
                    <a:pt x="15394" y="23227"/>
                    <a:pt x="15394" y="23227"/>
                  </a:cubicBezTo>
                  <a:cubicBezTo>
                    <a:pt x="15394" y="24516"/>
                    <a:pt x="18384" y="24516"/>
                    <a:pt x="18384" y="25805"/>
                  </a:cubicBezTo>
                  <a:cubicBezTo>
                    <a:pt x="24376" y="30966"/>
                    <a:pt x="25871" y="36127"/>
                    <a:pt x="25871" y="43872"/>
                  </a:cubicBezTo>
                  <a:cubicBezTo>
                    <a:pt x="27372" y="46450"/>
                    <a:pt x="25871" y="51611"/>
                    <a:pt x="28867" y="54194"/>
                  </a:cubicBezTo>
                  <a:cubicBezTo>
                    <a:pt x="30368" y="55483"/>
                    <a:pt x="31863" y="58066"/>
                    <a:pt x="33363" y="60644"/>
                  </a:cubicBezTo>
                  <a:cubicBezTo>
                    <a:pt x="37854" y="64516"/>
                    <a:pt x="40850" y="72255"/>
                    <a:pt x="37854" y="78711"/>
                  </a:cubicBezTo>
                  <a:cubicBezTo>
                    <a:pt x="36354" y="80000"/>
                    <a:pt x="34859" y="80000"/>
                    <a:pt x="36354" y="82583"/>
                  </a:cubicBezTo>
                  <a:cubicBezTo>
                    <a:pt x="36354" y="83872"/>
                    <a:pt x="37854" y="83872"/>
                    <a:pt x="37854" y="82583"/>
                  </a:cubicBezTo>
                  <a:cubicBezTo>
                    <a:pt x="40850" y="81288"/>
                    <a:pt x="46836" y="81288"/>
                    <a:pt x="48337" y="83872"/>
                  </a:cubicBezTo>
                  <a:cubicBezTo>
                    <a:pt x="49832" y="85161"/>
                    <a:pt x="48337" y="89033"/>
                    <a:pt x="46836" y="90322"/>
                  </a:cubicBezTo>
                  <a:cubicBezTo>
                    <a:pt x="49832" y="91611"/>
                    <a:pt x="55824" y="91611"/>
                    <a:pt x="58820" y="95483"/>
                  </a:cubicBezTo>
                  <a:cubicBezTo>
                    <a:pt x="58820" y="95483"/>
                    <a:pt x="58820" y="96772"/>
                    <a:pt x="58820" y="96772"/>
                  </a:cubicBezTo>
                  <a:cubicBezTo>
                    <a:pt x="60315" y="98066"/>
                    <a:pt x="61810" y="98066"/>
                    <a:pt x="61810" y="99355"/>
                  </a:cubicBezTo>
                  <a:cubicBezTo>
                    <a:pt x="63311" y="100644"/>
                    <a:pt x="63311" y="101933"/>
                    <a:pt x="64806" y="103227"/>
                  </a:cubicBezTo>
                  <a:cubicBezTo>
                    <a:pt x="64806" y="103227"/>
                    <a:pt x="66307" y="103227"/>
                    <a:pt x="66307" y="103227"/>
                  </a:cubicBezTo>
                  <a:cubicBezTo>
                    <a:pt x="66307" y="103227"/>
                    <a:pt x="67802" y="104516"/>
                    <a:pt x="67802" y="105805"/>
                  </a:cubicBezTo>
                  <a:cubicBezTo>
                    <a:pt x="67802" y="105805"/>
                    <a:pt x="67802" y="107094"/>
                    <a:pt x="66307" y="108388"/>
                  </a:cubicBezTo>
                  <a:cubicBezTo>
                    <a:pt x="66307" y="109677"/>
                    <a:pt x="66307" y="108388"/>
                    <a:pt x="64806" y="109677"/>
                  </a:cubicBezTo>
                  <a:cubicBezTo>
                    <a:pt x="63311" y="109677"/>
                    <a:pt x="61810" y="109677"/>
                    <a:pt x="63311" y="112255"/>
                  </a:cubicBezTo>
                  <a:cubicBezTo>
                    <a:pt x="64806" y="112255"/>
                    <a:pt x="66307" y="113550"/>
                    <a:pt x="67802" y="113550"/>
                  </a:cubicBezTo>
                  <a:cubicBezTo>
                    <a:pt x="69297" y="108388"/>
                    <a:pt x="70798" y="110966"/>
                    <a:pt x="75289" y="110966"/>
                  </a:cubicBezTo>
                  <a:cubicBezTo>
                    <a:pt x="75289" y="110966"/>
                    <a:pt x="75289" y="110966"/>
                    <a:pt x="75289" y="110966"/>
                  </a:cubicBezTo>
                  <a:cubicBezTo>
                    <a:pt x="76789" y="110966"/>
                    <a:pt x="78285" y="112255"/>
                    <a:pt x="79780" y="112255"/>
                  </a:cubicBezTo>
                  <a:cubicBezTo>
                    <a:pt x="79780" y="112255"/>
                    <a:pt x="79780" y="110966"/>
                    <a:pt x="81280" y="109677"/>
                  </a:cubicBezTo>
                  <a:cubicBezTo>
                    <a:pt x="82776" y="108388"/>
                    <a:pt x="84276" y="109677"/>
                    <a:pt x="85771" y="108388"/>
                  </a:cubicBezTo>
                  <a:cubicBezTo>
                    <a:pt x="87267" y="107094"/>
                    <a:pt x="84276" y="105805"/>
                    <a:pt x="84276" y="104516"/>
                  </a:cubicBezTo>
                  <a:cubicBezTo>
                    <a:pt x="84276" y="105805"/>
                    <a:pt x="85771" y="101933"/>
                    <a:pt x="85771" y="103227"/>
                  </a:cubicBezTo>
                  <a:cubicBezTo>
                    <a:pt x="85771" y="101933"/>
                    <a:pt x="85771" y="103227"/>
                    <a:pt x="87267" y="103227"/>
                  </a:cubicBezTo>
                  <a:cubicBezTo>
                    <a:pt x="88767" y="101933"/>
                    <a:pt x="90262" y="100644"/>
                    <a:pt x="91763" y="99355"/>
                  </a:cubicBezTo>
                  <a:cubicBezTo>
                    <a:pt x="94759" y="98066"/>
                    <a:pt x="96254" y="94194"/>
                    <a:pt x="94759" y="91611"/>
                  </a:cubicBezTo>
                  <a:cubicBezTo>
                    <a:pt x="93258" y="90322"/>
                    <a:pt x="91763" y="90322"/>
                    <a:pt x="93258" y="90322"/>
                  </a:cubicBezTo>
                  <a:cubicBezTo>
                    <a:pt x="93258" y="87744"/>
                    <a:pt x="94759" y="90322"/>
                    <a:pt x="94759" y="89033"/>
                  </a:cubicBezTo>
                  <a:cubicBezTo>
                    <a:pt x="96254" y="89033"/>
                    <a:pt x="100745" y="86450"/>
                    <a:pt x="102246" y="85161"/>
                  </a:cubicBezTo>
                  <a:cubicBezTo>
                    <a:pt x="102246" y="85161"/>
                    <a:pt x="100745" y="85161"/>
                    <a:pt x="100745" y="83872"/>
                  </a:cubicBezTo>
                  <a:cubicBezTo>
                    <a:pt x="100745" y="82583"/>
                    <a:pt x="100745" y="81288"/>
                    <a:pt x="102246" y="80000"/>
                  </a:cubicBezTo>
                  <a:cubicBezTo>
                    <a:pt x="102246" y="78711"/>
                    <a:pt x="103741" y="77416"/>
                    <a:pt x="102246" y="76127"/>
                  </a:cubicBezTo>
                  <a:cubicBezTo>
                    <a:pt x="102246" y="76127"/>
                    <a:pt x="100745" y="76127"/>
                    <a:pt x="100745" y="76127"/>
                  </a:cubicBezTo>
                  <a:cubicBezTo>
                    <a:pt x="100745" y="76127"/>
                    <a:pt x="100745" y="73550"/>
                    <a:pt x="100745" y="73550"/>
                  </a:cubicBezTo>
                  <a:cubicBezTo>
                    <a:pt x="100745" y="70966"/>
                    <a:pt x="103741" y="70966"/>
                    <a:pt x="105236" y="68388"/>
                  </a:cubicBezTo>
                  <a:cubicBezTo>
                    <a:pt x="105236" y="67094"/>
                    <a:pt x="105236" y="67094"/>
                    <a:pt x="106737" y="65805"/>
                  </a:cubicBezTo>
                  <a:cubicBezTo>
                    <a:pt x="105236" y="65805"/>
                    <a:pt x="108232" y="65805"/>
                    <a:pt x="108232" y="65805"/>
                  </a:cubicBezTo>
                  <a:cubicBezTo>
                    <a:pt x="109733" y="65805"/>
                    <a:pt x="115719" y="64516"/>
                    <a:pt x="112729" y="63227"/>
                  </a:cubicBezTo>
                  <a:cubicBezTo>
                    <a:pt x="112729" y="61933"/>
                    <a:pt x="111228" y="64516"/>
                    <a:pt x="109733" y="63227"/>
                  </a:cubicBezTo>
                  <a:cubicBezTo>
                    <a:pt x="109733" y="63227"/>
                    <a:pt x="111228" y="61933"/>
                    <a:pt x="109733" y="60644"/>
                  </a:cubicBezTo>
                  <a:cubicBezTo>
                    <a:pt x="109733" y="60644"/>
                    <a:pt x="108232" y="59355"/>
                    <a:pt x="106737" y="59355"/>
                  </a:cubicBezTo>
                  <a:cubicBezTo>
                    <a:pt x="106737" y="59355"/>
                    <a:pt x="106737" y="58066"/>
                    <a:pt x="106737" y="58066"/>
                  </a:cubicBezTo>
                  <a:cubicBezTo>
                    <a:pt x="106737" y="58066"/>
                    <a:pt x="105236" y="58066"/>
                    <a:pt x="105236" y="58066"/>
                  </a:cubicBezTo>
                  <a:cubicBezTo>
                    <a:pt x="105236" y="56772"/>
                    <a:pt x="108232" y="55483"/>
                    <a:pt x="108232" y="55483"/>
                  </a:cubicBezTo>
                  <a:cubicBezTo>
                    <a:pt x="111228" y="52905"/>
                    <a:pt x="108232" y="54194"/>
                    <a:pt x="108232" y="51611"/>
                  </a:cubicBezTo>
                  <a:cubicBezTo>
                    <a:pt x="108232" y="51611"/>
                    <a:pt x="111228" y="50322"/>
                    <a:pt x="111228" y="50322"/>
                  </a:cubicBezTo>
                  <a:cubicBezTo>
                    <a:pt x="112729" y="49033"/>
                    <a:pt x="112729" y="47744"/>
                    <a:pt x="112729" y="46450"/>
                  </a:cubicBezTo>
                  <a:cubicBezTo>
                    <a:pt x="112729" y="46450"/>
                    <a:pt x="112729" y="45161"/>
                    <a:pt x="112729" y="45161"/>
                  </a:cubicBezTo>
                  <a:cubicBezTo>
                    <a:pt x="112729" y="43872"/>
                    <a:pt x="115719" y="43872"/>
                    <a:pt x="115719" y="42583"/>
                  </a:cubicBezTo>
                  <a:cubicBezTo>
                    <a:pt x="117220" y="42583"/>
                    <a:pt x="117220" y="41288"/>
                    <a:pt x="117220" y="41288"/>
                  </a:cubicBezTo>
                  <a:cubicBezTo>
                    <a:pt x="118715" y="42583"/>
                    <a:pt x="117220" y="43872"/>
                    <a:pt x="118715" y="42583"/>
                  </a:cubicBezTo>
                  <a:cubicBezTo>
                    <a:pt x="121711" y="41288"/>
                    <a:pt x="118715" y="40000"/>
                    <a:pt x="117220" y="38711"/>
                  </a:cubicBezTo>
                  <a:close/>
                  <a:moveTo>
                    <a:pt x="63311" y="118711"/>
                  </a:moveTo>
                  <a:cubicBezTo>
                    <a:pt x="63311" y="118711"/>
                    <a:pt x="63311" y="118711"/>
                    <a:pt x="63311" y="120000"/>
                  </a:cubicBezTo>
                  <a:cubicBezTo>
                    <a:pt x="63311" y="118711"/>
                    <a:pt x="63311" y="118711"/>
                    <a:pt x="63311" y="118711"/>
                  </a:cubicBezTo>
                  <a:cubicBezTo>
                    <a:pt x="63311" y="118711"/>
                    <a:pt x="63311" y="118711"/>
                    <a:pt x="63311" y="118711"/>
                  </a:cubicBezTo>
                  <a:close/>
                  <a:moveTo>
                    <a:pt x="55824" y="113550"/>
                  </a:moveTo>
                  <a:cubicBezTo>
                    <a:pt x="54323" y="110966"/>
                    <a:pt x="52828" y="110966"/>
                    <a:pt x="52828" y="113550"/>
                  </a:cubicBezTo>
                  <a:cubicBezTo>
                    <a:pt x="52828" y="114838"/>
                    <a:pt x="57319" y="116127"/>
                    <a:pt x="55824" y="113550"/>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75" name="Shape 2775"/>
            <p:cNvSpPr/>
            <p:nvPr/>
          </p:nvSpPr>
          <p:spPr>
            <a:xfrm>
              <a:off x="2455691" y="0"/>
              <a:ext cx="1366304" cy="1314457"/>
            </a:xfrm>
            <a:custGeom>
              <a:avLst/>
              <a:gdLst/>
              <a:ahLst/>
              <a:cxnLst/>
              <a:rect l="0" t="0" r="0" b="0"/>
              <a:pathLst>
                <a:path w="120000" h="120000" extrusionOk="0">
                  <a:moveTo>
                    <a:pt x="120000" y="35099"/>
                  </a:moveTo>
                  <a:cubicBezTo>
                    <a:pt x="114283" y="33124"/>
                    <a:pt x="116188" y="29179"/>
                    <a:pt x="112383" y="27204"/>
                  </a:cubicBezTo>
                  <a:cubicBezTo>
                    <a:pt x="110477" y="25228"/>
                    <a:pt x="108572" y="27204"/>
                    <a:pt x="108572" y="23253"/>
                  </a:cubicBezTo>
                  <a:cubicBezTo>
                    <a:pt x="108572" y="21278"/>
                    <a:pt x="110477" y="21278"/>
                    <a:pt x="108572" y="19303"/>
                  </a:cubicBezTo>
                  <a:cubicBezTo>
                    <a:pt x="108572" y="17327"/>
                    <a:pt x="108572" y="19303"/>
                    <a:pt x="104761" y="17327"/>
                  </a:cubicBezTo>
                  <a:cubicBezTo>
                    <a:pt x="102855" y="17327"/>
                    <a:pt x="102855" y="15358"/>
                    <a:pt x="100950" y="15358"/>
                  </a:cubicBezTo>
                  <a:cubicBezTo>
                    <a:pt x="102855" y="13383"/>
                    <a:pt x="100950" y="11408"/>
                    <a:pt x="100950" y="9432"/>
                  </a:cubicBezTo>
                  <a:cubicBezTo>
                    <a:pt x="100950" y="5482"/>
                    <a:pt x="102855" y="7457"/>
                    <a:pt x="104761" y="3507"/>
                  </a:cubicBezTo>
                  <a:cubicBezTo>
                    <a:pt x="110477" y="-4388"/>
                    <a:pt x="95238" y="3507"/>
                    <a:pt x="93333" y="3507"/>
                  </a:cubicBezTo>
                  <a:cubicBezTo>
                    <a:pt x="89522" y="3507"/>
                    <a:pt x="87616" y="5482"/>
                    <a:pt x="85716" y="7457"/>
                  </a:cubicBezTo>
                  <a:cubicBezTo>
                    <a:pt x="83811" y="7457"/>
                    <a:pt x="80000" y="9432"/>
                    <a:pt x="78094" y="9432"/>
                  </a:cubicBezTo>
                  <a:cubicBezTo>
                    <a:pt x="76188" y="9432"/>
                    <a:pt x="74283" y="7457"/>
                    <a:pt x="72383" y="7457"/>
                  </a:cubicBezTo>
                  <a:cubicBezTo>
                    <a:pt x="70477" y="7457"/>
                    <a:pt x="68572" y="7457"/>
                    <a:pt x="66666" y="7457"/>
                  </a:cubicBezTo>
                  <a:cubicBezTo>
                    <a:pt x="66666" y="7457"/>
                    <a:pt x="64761" y="7457"/>
                    <a:pt x="64761" y="7457"/>
                  </a:cubicBezTo>
                  <a:cubicBezTo>
                    <a:pt x="60950" y="7457"/>
                    <a:pt x="62855" y="7457"/>
                    <a:pt x="60950" y="9432"/>
                  </a:cubicBezTo>
                  <a:cubicBezTo>
                    <a:pt x="59050" y="9432"/>
                    <a:pt x="55238" y="7457"/>
                    <a:pt x="53333" y="9432"/>
                  </a:cubicBezTo>
                  <a:cubicBezTo>
                    <a:pt x="49522" y="9432"/>
                    <a:pt x="47616" y="9432"/>
                    <a:pt x="43811" y="11408"/>
                  </a:cubicBezTo>
                  <a:cubicBezTo>
                    <a:pt x="40000" y="15358"/>
                    <a:pt x="40000" y="21278"/>
                    <a:pt x="38094" y="25228"/>
                  </a:cubicBezTo>
                  <a:cubicBezTo>
                    <a:pt x="36188" y="27204"/>
                    <a:pt x="36188" y="27204"/>
                    <a:pt x="32383" y="27204"/>
                  </a:cubicBezTo>
                  <a:cubicBezTo>
                    <a:pt x="30477" y="27204"/>
                    <a:pt x="28572" y="27204"/>
                    <a:pt x="26666" y="27204"/>
                  </a:cubicBezTo>
                  <a:cubicBezTo>
                    <a:pt x="24761" y="25228"/>
                    <a:pt x="24761" y="25228"/>
                    <a:pt x="22855" y="25228"/>
                  </a:cubicBezTo>
                  <a:cubicBezTo>
                    <a:pt x="20950" y="25228"/>
                    <a:pt x="20950" y="27204"/>
                    <a:pt x="20950" y="25228"/>
                  </a:cubicBezTo>
                  <a:cubicBezTo>
                    <a:pt x="19050" y="23253"/>
                    <a:pt x="22855" y="23253"/>
                    <a:pt x="20950" y="23253"/>
                  </a:cubicBezTo>
                  <a:cubicBezTo>
                    <a:pt x="20950" y="21278"/>
                    <a:pt x="17144" y="19303"/>
                    <a:pt x="15238" y="19303"/>
                  </a:cubicBezTo>
                  <a:cubicBezTo>
                    <a:pt x="11427" y="19303"/>
                    <a:pt x="7616" y="23253"/>
                    <a:pt x="5716" y="19303"/>
                  </a:cubicBezTo>
                  <a:cubicBezTo>
                    <a:pt x="5716" y="21278"/>
                    <a:pt x="3811" y="21278"/>
                    <a:pt x="3811" y="23253"/>
                  </a:cubicBezTo>
                  <a:cubicBezTo>
                    <a:pt x="3811" y="25228"/>
                    <a:pt x="3811" y="27204"/>
                    <a:pt x="3811" y="29179"/>
                  </a:cubicBezTo>
                  <a:cubicBezTo>
                    <a:pt x="1905" y="31148"/>
                    <a:pt x="0" y="35099"/>
                    <a:pt x="0" y="37074"/>
                  </a:cubicBezTo>
                  <a:cubicBezTo>
                    <a:pt x="1905" y="39049"/>
                    <a:pt x="3811" y="37074"/>
                    <a:pt x="5716" y="41025"/>
                  </a:cubicBezTo>
                  <a:cubicBezTo>
                    <a:pt x="5716" y="43000"/>
                    <a:pt x="3811" y="44969"/>
                    <a:pt x="5716" y="46945"/>
                  </a:cubicBezTo>
                  <a:cubicBezTo>
                    <a:pt x="5716" y="50895"/>
                    <a:pt x="7616" y="50895"/>
                    <a:pt x="11427" y="52870"/>
                  </a:cubicBezTo>
                  <a:cubicBezTo>
                    <a:pt x="13333" y="52870"/>
                    <a:pt x="17144" y="56821"/>
                    <a:pt x="15238" y="60765"/>
                  </a:cubicBezTo>
                  <a:cubicBezTo>
                    <a:pt x="13333" y="62741"/>
                    <a:pt x="9522" y="60765"/>
                    <a:pt x="9522" y="62741"/>
                  </a:cubicBezTo>
                  <a:cubicBezTo>
                    <a:pt x="9522" y="64716"/>
                    <a:pt x="11427" y="64716"/>
                    <a:pt x="11427" y="66691"/>
                  </a:cubicBezTo>
                  <a:cubicBezTo>
                    <a:pt x="13333" y="66691"/>
                    <a:pt x="11427" y="68666"/>
                    <a:pt x="11427" y="70642"/>
                  </a:cubicBezTo>
                  <a:cubicBezTo>
                    <a:pt x="13333" y="72611"/>
                    <a:pt x="11427" y="76562"/>
                    <a:pt x="11427" y="80512"/>
                  </a:cubicBezTo>
                  <a:cubicBezTo>
                    <a:pt x="11427" y="84463"/>
                    <a:pt x="9522" y="84463"/>
                    <a:pt x="7616" y="88407"/>
                  </a:cubicBezTo>
                  <a:cubicBezTo>
                    <a:pt x="7616" y="88407"/>
                    <a:pt x="5716" y="92358"/>
                    <a:pt x="5716" y="94333"/>
                  </a:cubicBezTo>
                  <a:cubicBezTo>
                    <a:pt x="5716" y="96308"/>
                    <a:pt x="7616" y="94333"/>
                    <a:pt x="7616" y="96308"/>
                  </a:cubicBezTo>
                  <a:cubicBezTo>
                    <a:pt x="7616" y="96308"/>
                    <a:pt x="7616" y="98283"/>
                    <a:pt x="7616" y="98283"/>
                  </a:cubicBezTo>
                  <a:cubicBezTo>
                    <a:pt x="7616" y="102228"/>
                    <a:pt x="7616" y="104203"/>
                    <a:pt x="9522" y="106179"/>
                  </a:cubicBezTo>
                  <a:cubicBezTo>
                    <a:pt x="11427" y="110129"/>
                    <a:pt x="13333" y="112104"/>
                    <a:pt x="17144" y="108154"/>
                  </a:cubicBezTo>
                  <a:cubicBezTo>
                    <a:pt x="17144" y="108154"/>
                    <a:pt x="17144" y="106179"/>
                    <a:pt x="19050" y="106179"/>
                  </a:cubicBezTo>
                  <a:cubicBezTo>
                    <a:pt x="19050" y="106179"/>
                    <a:pt x="20950" y="106179"/>
                    <a:pt x="20950" y="106179"/>
                  </a:cubicBezTo>
                  <a:cubicBezTo>
                    <a:pt x="24761" y="106179"/>
                    <a:pt x="28572" y="106179"/>
                    <a:pt x="30477" y="110129"/>
                  </a:cubicBezTo>
                  <a:cubicBezTo>
                    <a:pt x="30477" y="112104"/>
                    <a:pt x="28572" y="112104"/>
                    <a:pt x="28572" y="114074"/>
                  </a:cubicBezTo>
                  <a:cubicBezTo>
                    <a:pt x="28572" y="116049"/>
                    <a:pt x="30477" y="120000"/>
                    <a:pt x="32383" y="120000"/>
                  </a:cubicBezTo>
                  <a:cubicBezTo>
                    <a:pt x="34283" y="120000"/>
                    <a:pt x="34283" y="118024"/>
                    <a:pt x="36188" y="118024"/>
                  </a:cubicBezTo>
                  <a:cubicBezTo>
                    <a:pt x="38094" y="118024"/>
                    <a:pt x="41905" y="120000"/>
                    <a:pt x="43811" y="118024"/>
                  </a:cubicBezTo>
                  <a:cubicBezTo>
                    <a:pt x="45716" y="118024"/>
                    <a:pt x="47616" y="112104"/>
                    <a:pt x="47616" y="110129"/>
                  </a:cubicBezTo>
                  <a:cubicBezTo>
                    <a:pt x="49522" y="108154"/>
                    <a:pt x="49522" y="104203"/>
                    <a:pt x="51427" y="100253"/>
                  </a:cubicBezTo>
                  <a:cubicBezTo>
                    <a:pt x="51427" y="100253"/>
                    <a:pt x="53333" y="98283"/>
                    <a:pt x="53333" y="98283"/>
                  </a:cubicBezTo>
                  <a:cubicBezTo>
                    <a:pt x="55238" y="98283"/>
                    <a:pt x="55238" y="100253"/>
                    <a:pt x="55238" y="100253"/>
                  </a:cubicBezTo>
                  <a:cubicBezTo>
                    <a:pt x="59050" y="98283"/>
                    <a:pt x="57144" y="98283"/>
                    <a:pt x="57144" y="96308"/>
                  </a:cubicBezTo>
                  <a:cubicBezTo>
                    <a:pt x="59050" y="94333"/>
                    <a:pt x="64761" y="92358"/>
                    <a:pt x="66666" y="92358"/>
                  </a:cubicBezTo>
                  <a:cubicBezTo>
                    <a:pt x="70477" y="92358"/>
                    <a:pt x="68572" y="94333"/>
                    <a:pt x="70477" y="94333"/>
                  </a:cubicBezTo>
                  <a:cubicBezTo>
                    <a:pt x="78094" y="98283"/>
                    <a:pt x="74283" y="86432"/>
                    <a:pt x="78094" y="84463"/>
                  </a:cubicBezTo>
                  <a:cubicBezTo>
                    <a:pt x="81905" y="82487"/>
                    <a:pt x="83811" y="84463"/>
                    <a:pt x="87616" y="82487"/>
                  </a:cubicBezTo>
                  <a:cubicBezTo>
                    <a:pt x="87616" y="80512"/>
                    <a:pt x="91427" y="76562"/>
                    <a:pt x="91427" y="76562"/>
                  </a:cubicBezTo>
                  <a:cubicBezTo>
                    <a:pt x="91427" y="76562"/>
                    <a:pt x="89522" y="74586"/>
                    <a:pt x="89522" y="74586"/>
                  </a:cubicBezTo>
                  <a:cubicBezTo>
                    <a:pt x="87616" y="72611"/>
                    <a:pt x="89522" y="72611"/>
                    <a:pt x="89522" y="70642"/>
                  </a:cubicBezTo>
                  <a:cubicBezTo>
                    <a:pt x="89522" y="70642"/>
                    <a:pt x="87616" y="70642"/>
                    <a:pt x="87616" y="70642"/>
                  </a:cubicBezTo>
                  <a:cubicBezTo>
                    <a:pt x="87616" y="68666"/>
                    <a:pt x="85716" y="70642"/>
                    <a:pt x="85716" y="70642"/>
                  </a:cubicBezTo>
                  <a:cubicBezTo>
                    <a:pt x="85716" y="68666"/>
                    <a:pt x="85716" y="68666"/>
                    <a:pt x="85716" y="66691"/>
                  </a:cubicBezTo>
                  <a:cubicBezTo>
                    <a:pt x="83811" y="66691"/>
                    <a:pt x="83811" y="64716"/>
                    <a:pt x="81905" y="64716"/>
                  </a:cubicBezTo>
                  <a:cubicBezTo>
                    <a:pt x="81905" y="60765"/>
                    <a:pt x="81905" y="62741"/>
                    <a:pt x="83811" y="60765"/>
                  </a:cubicBezTo>
                  <a:cubicBezTo>
                    <a:pt x="83811" y="60765"/>
                    <a:pt x="83811" y="60765"/>
                    <a:pt x="85716" y="60765"/>
                  </a:cubicBezTo>
                  <a:cubicBezTo>
                    <a:pt x="85716" y="60765"/>
                    <a:pt x="85716" y="58790"/>
                    <a:pt x="85716" y="56821"/>
                  </a:cubicBezTo>
                  <a:cubicBezTo>
                    <a:pt x="85716" y="56821"/>
                    <a:pt x="87616" y="54845"/>
                    <a:pt x="87616" y="54845"/>
                  </a:cubicBezTo>
                  <a:cubicBezTo>
                    <a:pt x="87616" y="50895"/>
                    <a:pt x="85716" y="54845"/>
                    <a:pt x="83811" y="50895"/>
                  </a:cubicBezTo>
                  <a:cubicBezTo>
                    <a:pt x="83811" y="46945"/>
                    <a:pt x="93333" y="48920"/>
                    <a:pt x="95238" y="46945"/>
                  </a:cubicBezTo>
                  <a:cubicBezTo>
                    <a:pt x="99050" y="43000"/>
                    <a:pt x="97144" y="31148"/>
                    <a:pt x="102855" y="39049"/>
                  </a:cubicBezTo>
                  <a:cubicBezTo>
                    <a:pt x="104761" y="39049"/>
                    <a:pt x="104761" y="41025"/>
                    <a:pt x="104761" y="41025"/>
                  </a:cubicBezTo>
                  <a:cubicBezTo>
                    <a:pt x="104761" y="43000"/>
                    <a:pt x="108572" y="41025"/>
                    <a:pt x="110477" y="41025"/>
                  </a:cubicBezTo>
                  <a:cubicBezTo>
                    <a:pt x="110477" y="41025"/>
                    <a:pt x="112383" y="39049"/>
                    <a:pt x="112383" y="39049"/>
                  </a:cubicBezTo>
                  <a:cubicBezTo>
                    <a:pt x="114283" y="39049"/>
                    <a:pt x="114283" y="41025"/>
                    <a:pt x="116188" y="41025"/>
                  </a:cubicBezTo>
                  <a:cubicBezTo>
                    <a:pt x="116188" y="39049"/>
                    <a:pt x="118094" y="37074"/>
                    <a:pt x="120000" y="35099"/>
                  </a:cubicBezTo>
                  <a:cubicBezTo>
                    <a:pt x="120000" y="35099"/>
                    <a:pt x="120000" y="35099"/>
                    <a:pt x="120000" y="3509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76" name="Shape 2776"/>
            <p:cNvSpPr/>
            <p:nvPr/>
          </p:nvSpPr>
          <p:spPr>
            <a:xfrm>
              <a:off x="3473792" y="7389009"/>
              <a:ext cx="2429822" cy="2661351"/>
            </a:xfrm>
            <a:custGeom>
              <a:avLst/>
              <a:gdLst/>
              <a:ahLst/>
              <a:cxnLst/>
              <a:rect l="0" t="0" r="0" b="0"/>
              <a:pathLst>
                <a:path w="120000" h="120000" extrusionOk="0">
                  <a:moveTo>
                    <a:pt x="22500" y="118875"/>
                  </a:moveTo>
                  <a:cubicBezTo>
                    <a:pt x="21427" y="118875"/>
                    <a:pt x="20355" y="118875"/>
                    <a:pt x="19283" y="118875"/>
                  </a:cubicBezTo>
                  <a:cubicBezTo>
                    <a:pt x="20355" y="119848"/>
                    <a:pt x="22500" y="120822"/>
                    <a:pt x="22500" y="118875"/>
                  </a:cubicBezTo>
                  <a:close/>
                  <a:moveTo>
                    <a:pt x="30000" y="106206"/>
                  </a:moveTo>
                  <a:cubicBezTo>
                    <a:pt x="30000" y="106206"/>
                    <a:pt x="30000" y="106206"/>
                    <a:pt x="30000" y="106206"/>
                  </a:cubicBezTo>
                  <a:moveTo>
                    <a:pt x="3216" y="72101"/>
                  </a:moveTo>
                  <a:cubicBezTo>
                    <a:pt x="3216" y="72101"/>
                    <a:pt x="2144" y="72101"/>
                    <a:pt x="2144" y="71128"/>
                  </a:cubicBezTo>
                  <a:cubicBezTo>
                    <a:pt x="1072" y="72101"/>
                    <a:pt x="0" y="70155"/>
                    <a:pt x="0" y="72101"/>
                  </a:cubicBezTo>
                  <a:cubicBezTo>
                    <a:pt x="1072" y="76000"/>
                    <a:pt x="5355" y="75027"/>
                    <a:pt x="3216" y="72101"/>
                  </a:cubicBezTo>
                  <a:close/>
                  <a:moveTo>
                    <a:pt x="12855" y="31178"/>
                  </a:moveTo>
                  <a:cubicBezTo>
                    <a:pt x="12855" y="30205"/>
                    <a:pt x="11783" y="30205"/>
                    <a:pt x="10716" y="31178"/>
                  </a:cubicBezTo>
                  <a:cubicBezTo>
                    <a:pt x="11783" y="31178"/>
                    <a:pt x="13927" y="32152"/>
                    <a:pt x="13927" y="31178"/>
                  </a:cubicBezTo>
                  <a:cubicBezTo>
                    <a:pt x="13927" y="31178"/>
                    <a:pt x="13927" y="31178"/>
                    <a:pt x="12855" y="31178"/>
                  </a:cubicBezTo>
                  <a:close/>
                  <a:moveTo>
                    <a:pt x="4283" y="29232"/>
                  </a:moveTo>
                  <a:cubicBezTo>
                    <a:pt x="4283" y="27280"/>
                    <a:pt x="2144" y="30205"/>
                    <a:pt x="5355" y="30205"/>
                  </a:cubicBezTo>
                  <a:cubicBezTo>
                    <a:pt x="5355" y="30205"/>
                    <a:pt x="4283" y="30205"/>
                    <a:pt x="4283" y="29232"/>
                  </a:cubicBezTo>
                  <a:close/>
                  <a:moveTo>
                    <a:pt x="118927" y="18514"/>
                  </a:moveTo>
                  <a:cubicBezTo>
                    <a:pt x="115716" y="16562"/>
                    <a:pt x="114644" y="18514"/>
                    <a:pt x="111427" y="19488"/>
                  </a:cubicBezTo>
                  <a:cubicBezTo>
                    <a:pt x="111427" y="20461"/>
                    <a:pt x="109283" y="21434"/>
                    <a:pt x="108216" y="20461"/>
                  </a:cubicBezTo>
                  <a:cubicBezTo>
                    <a:pt x="106072" y="20461"/>
                    <a:pt x="107144" y="19488"/>
                    <a:pt x="107144" y="18514"/>
                  </a:cubicBezTo>
                  <a:cubicBezTo>
                    <a:pt x="107144" y="19488"/>
                    <a:pt x="106072" y="21434"/>
                    <a:pt x="105000" y="22408"/>
                  </a:cubicBezTo>
                  <a:cubicBezTo>
                    <a:pt x="105000" y="22408"/>
                    <a:pt x="102855" y="23386"/>
                    <a:pt x="102855" y="23386"/>
                  </a:cubicBezTo>
                  <a:cubicBezTo>
                    <a:pt x="101783" y="23386"/>
                    <a:pt x="101783" y="23386"/>
                    <a:pt x="100716" y="23386"/>
                  </a:cubicBezTo>
                  <a:cubicBezTo>
                    <a:pt x="99644" y="22408"/>
                    <a:pt x="99644" y="22408"/>
                    <a:pt x="98572" y="22408"/>
                  </a:cubicBezTo>
                  <a:cubicBezTo>
                    <a:pt x="97500" y="22408"/>
                    <a:pt x="97500" y="21434"/>
                    <a:pt x="97500" y="21434"/>
                  </a:cubicBezTo>
                  <a:cubicBezTo>
                    <a:pt x="95355" y="21434"/>
                    <a:pt x="94283" y="22408"/>
                    <a:pt x="92144" y="22408"/>
                  </a:cubicBezTo>
                  <a:cubicBezTo>
                    <a:pt x="91072" y="22408"/>
                    <a:pt x="91072" y="22408"/>
                    <a:pt x="90000" y="22408"/>
                  </a:cubicBezTo>
                  <a:cubicBezTo>
                    <a:pt x="88927" y="23386"/>
                    <a:pt x="88927" y="24360"/>
                    <a:pt x="87855" y="25333"/>
                  </a:cubicBezTo>
                  <a:cubicBezTo>
                    <a:pt x="85716" y="26306"/>
                    <a:pt x="83572" y="26306"/>
                    <a:pt x="81427" y="27280"/>
                  </a:cubicBezTo>
                  <a:cubicBezTo>
                    <a:pt x="79283" y="27280"/>
                    <a:pt x="77144" y="28258"/>
                    <a:pt x="75000" y="28258"/>
                  </a:cubicBezTo>
                  <a:cubicBezTo>
                    <a:pt x="73927" y="28258"/>
                    <a:pt x="70716" y="28258"/>
                    <a:pt x="69644" y="27280"/>
                  </a:cubicBezTo>
                  <a:cubicBezTo>
                    <a:pt x="67500" y="27280"/>
                    <a:pt x="67500" y="27280"/>
                    <a:pt x="66427" y="27280"/>
                  </a:cubicBezTo>
                  <a:cubicBezTo>
                    <a:pt x="65355" y="27280"/>
                    <a:pt x="65355" y="27280"/>
                    <a:pt x="64283" y="28258"/>
                  </a:cubicBezTo>
                  <a:cubicBezTo>
                    <a:pt x="61072" y="29232"/>
                    <a:pt x="60000" y="29232"/>
                    <a:pt x="57855" y="29232"/>
                  </a:cubicBezTo>
                  <a:cubicBezTo>
                    <a:pt x="56783" y="29232"/>
                    <a:pt x="57855" y="28258"/>
                    <a:pt x="57855" y="29232"/>
                  </a:cubicBezTo>
                  <a:cubicBezTo>
                    <a:pt x="55716" y="28258"/>
                    <a:pt x="53572" y="28258"/>
                    <a:pt x="52500" y="26306"/>
                  </a:cubicBezTo>
                  <a:cubicBezTo>
                    <a:pt x="51427" y="25333"/>
                    <a:pt x="52500" y="25333"/>
                    <a:pt x="51427" y="24360"/>
                  </a:cubicBezTo>
                  <a:cubicBezTo>
                    <a:pt x="50355" y="24360"/>
                    <a:pt x="48216" y="25333"/>
                    <a:pt x="47144" y="24360"/>
                  </a:cubicBezTo>
                  <a:cubicBezTo>
                    <a:pt x="46072" y="24360"/>
                    <a:pt x="47144" y="22408"/>
                    <a:pt x="45000" y="20461"/>
                  </a:cubicBezTo>
                  <a:cubicBezTo>
                    <a:pt x="45000" y="20461"/>
                    <a:pt x="45000" y="20461"/>
                    <a:pt x="43927" y="20461"/>
                  </a:cubicBezTo>
                  <a:cubicBezTo>
                    <a:pt x="43927" y="20461"/>
                    <a:pt x="42855" y="21434"/>
                    <a:pt x="41783" y="20461"/>
                  </a:cubicBezTo>
                  <a:cubicBezTo>
                    <a:pt x="41783" y="23386"/>
                    <a:pt x="38572" y="21434"/>
                    <a:pt x="37500" y="21434"/>
                  </a:cubicBezTo>
                  <a:cubicBezTo>
                    <a:pt x="35355" y="22408"/>
                    <a:pt x="37500" y="24360"/>
                    <a:pt x="36427" y="25333"/>
                  </a:cubicBezTo>
                  <a:cubicBezTo>
                    <a:pt x="34283" y="27280"/>
                    <a:pt x="31072" y="27280"/>
                    <a:pt x="30000" y="26306"/>
                  </a:cubicBezTo>
                  <a:cubicBezTo>
                    <a:pt x="27855" y="24360"/>
                    <a:pt x="27855" y="22408"/>
                    <a:pt x="25716" y="21434"/>
                  </a:cubicBezTo>
                  <a:cubicBezTo>
                    <a:pt x="24644" y="22408"/>
                    <a:pt x="25716" y="23386"/>
                    <a:pt x="24644" y="24360"/>
                  </a:cubicBezTo>
                  <a:cubicBezTo>
                    <a:pt x="24644" y="24360"/>
                    <a:pt x="24644" y="24360"/>
                    <a:pt x="23572" y="24360"/>
                  </a:cubicBezTo>
                  <a:cubicBezTo>
                    <a:pt x="23572" y="24360"/>
                    <a:pt x="23572" y="24360"/>
                    <a:pt x="23572" y="24360"/>
                  </a:cubicBezTo>
                  <a:cubicBezTo>
                    <a:pt x="23572" y="25333"/>
                    <a:pt x="22500" y="25333"/>
                    <a:pt x="22500" y="25333"/>
                  </a:cubicBezTo>
                  <a:cubicBezTo>
                    <a:pt x="21427" y="26306"/>
                    <a:pt x="21427" y="25333"/>
                    <a:pt x="21427" y="26306"/>
                  </a:cubicBezTo>
                  <a:cubicBezTo>
                    <a:pt x="20355" y="26306"/>
                    <a:pt x="19283" y="27280"/>
                    <a:pt x="18216" y="27280"/>
                  </a:cubicBezTo>
                  <a:cubicBezTo>
                    <a:pt x="19283" y="29232"/>
                    <a:pt x="17144" y="30205"/>
                    <a:pt x="17144" y="31178"/>
                  </a:cubicBezTo>
                  <a:cubicBezTo>
                    <a:pt x="17144" y="32152"/>
                    <a:pt x="17144" y="33131"/>
                    <a:pt x="17144" y="34104"/>
                  </a:cubicBezTo>
                  <a:cubicBezTo>
                    <a:pt x="17144" y="35077"/>
                    <a:pt x="16072" y="35077"/>
                    <a:pt x="16072" y="36050"/>
                  </a:cubicBezTo>
                  <a:cubicBezTo>
                    <a:pt x="16072" y="37024"/>
                    <a:pt x="17144" y="38976"/>
                    <a:pt x="18216" y="39949"/>
                  </a:cubicBezTo>
                  <a:cubicBezTo>
                    <a:pt x="19283" y="40922"/>
                    <a:pt x="20355" y="40922"/>
                    <a:pt x="21427" y="41896"/>
                  </a:cubicBezTo>
                  <a:cubicBezTo>
                    <a:pt x="22500" y="42875"/>
                    <a:pt x="22500" y="43848"/>
                    <a:pt x="23572" y="44821"/>
                  </a:cubicBezTo>
                  <a:cubicBezTo>
                    <a:pt x="24644" y="44821"/>
                    <a:pt x="25716" y="44821"/>
                    <a:pt x="26783" y="43848"/>
                  </a:cubicBezTo>
                  <a:cubicBezTo>
                    <a:pt x="28927" y="43848"/>
                    <a:pt x="31072" y="43848"/>
                    <a:pt x="33216" y="44821"/>
                  </a:cubicBezTo>
                  <a:cubicBezTo>
                    <a:pt x="34283" y="44821"/>
                    <a:pt x="34283" y="46768"/>
                    <a:pt x="35355" y="46768"/>
                  </a:cubicBezTo>
                  <a:cubicBezTo>
                    <a:pt x="36427" y="47741"/>
                    <a:pt x="39644" y="46768"/>
                    <a:pt x="40716" y="47741"/>
                  </a:cubicBezTo>
                  <a:cubicBezTo>
                    <a:pt x="41783" y="48720"/>
                    <a:pt x="42855" y="49693"/>
                    <a:pt x="42855" y="50667"/>
                  </a:cubicBezTo>
                  <a:cubicBezTo>
                    <a:pt x="43927" y="51640"/>
                    <a:pt x="46072" y="51640"/>
                    <a:pt x="47144" y="52613"/>
                  </a:cubicBezTo>
                  <a:cubicBezTo>
                    <a:pt x="49283" y="53592"/>
                    <a:pt x="50355" y="54565"/>
                    <a:pt x="52500" y="55539"/>
                  </a:cubicBezTo>
                  <a:cubicBezTo>
                    <a:pt x="54644" y="55539"/>
                    <a:pt x="55716" y="57485"/>
                    <a:pt x="56783" y="58464"/>
                  </a:cubicBezTo>
                  <a:cubicBezTo>
                    <a:pt x="58927" y="59437"/>
                    <a:pt x="60000" y="59437"/>
                    <a:pt x="62144" y="60411"/>
                  </a:cubicBezTo>
                  <a:cubicBezTo>
                    <a:pt x="65355" y="62357"/>
                    <a:pt x="69644" y="60411"/>
                    <a:pt x="72855" y="62357"/>
                  </a:cubicBezTo>
                  <a:cubicBezTo>
                    <a:pt x="75000" y="63336"/>
                    <a:pt x="77144" y="64309"/>
                    <a:pt x="78216" y="66256"/>
                  </a:cubicBezTo>
                  <a:cubicBezTo>
                    <a:pt x="80355" y="68208"/>
                    <a:pt x="80355" y="71128"/>
                    <a:pt x="82500" y="72101"/>
                  </a:cubicBezTo>
                  <a:cubicBezTo>
                    <a:pt x="83572" y="74053"/>
                    <a:pt x="85716" y="73080"/>
                    <a:pt x="87855" y="74053"/>
                  </a:cubicBezTo>
                  <a:cubicBezTo>
                    <a:pt x="87855" y="74053"/>
                    <a:pt x="88927" y="75027"/>
                    <a:pt x="88927" y="75027"/>
                  </a:cubicBezTo>
                  <a:cubicBezTo>
                    <a:pt x="88927" y="75027"/>
                    <a:pt x="90000" y="75027"/>
                    <a:pt x="91072" y="76000"/>
                  </a:cubicBezTo>
                  <a:cubicBezTo>
                    <a:pt x="91072" y="76000"/>
                    <a:pt x="92144" y="76000"/>
                    <a:pt x="92144" y="76000"/>
                  </a:cubicBezTo>
                  <a:cubicBezTo>
                    <a:pt x="95355" y="75027"/>
                    <a:pt x="96427" y="76000"/>
                    <a:pt x="98572" y="76000"/>
                  </a:cubicBezTo>
                  <a:cubicBezTo>
                    <a:pt x="99644" y="76000"/>
                    <a:pt x="99644" y="76973"/>
                    <a:pt x="100716" y="76973"/>
                  </a:cubicBezTo>
                  <a:cubicBezTo>
                    <a:pt x="101783" y="76973"/>
                    <a:pt x="101783" y="78926"/>
                    <a:pt x="102855" y="76973"/>
                  </a:cubicBezTo>
                  <a:cubicBezTo>
                    <a:pt x="103927" y="76000"/>
                    <a:pt x="102855" y="75027"/>
                    <a:pt x="102855" y="74053"/>
                  </a:cubicBezTo>
                  <a:cubicBezTo>
                    <a:pt x="102855" y="73080"/>
                    <a:pt x="102855" y="72101"/>
                    <a:pt x="102855" y="71128"/>
                  </a:cubicBezTo>
                  <a:cubicBezTo>
                    <a:pt x="103927" y="69181"/>
                    <a:pt x="105000" y="66256"/>
                    <a:pt x="108216" y="66256"/>
                  </a:cubicBezTo>
                  <a:cubicBezTo>
                    <a:pt x="108216" y="65283"/>
                    <a:pt x="108216" y="65283"/>
                    <a:pt x="108216" y="65283"/>
                  </a:cubicBezTo>
                  <a:cubicBezTo>
                    <a:pt x="108216" y="64309"/>
                    <a:pt x="110355" y="65283"/>
                    <a:pt x="109283" y="64309"/>
                  </a:cubicBezTo>
                  <a:cubicBezTo>
                    <a:pt x="109283" y="63336"/>
                    <a:pt x="108216" y="64309"/>
                    <a:pt x="108216" y="62357"/>
                  </a:cubicBezTo>
                  <a:cubicBezTo>
                    <a:pt x="108216" y="63336"/>
                    <a:pt x="109283" y="63336"/>
                    <a:pt x="109283" y="63336"/>
                  </a:cubicBezTo>
                  <a:cubicBezTo>
                    <a:pt x="109283" y="61384"/>
                    <a:pt x="105000" y="60411"/>
                    <a:pt x="107144" y="59437"/>
                  </a:cubicBezTo>
                  <a:cubicBezTo>
                    <a:pt x="106072" y="59437"/>
                    <a:pt x="105000" y="59437"/>
                    <a:pt x="105000" y="57485"/>
                  </a:cubicBezTo>
                  <a:cubicBezTo>
                    <a:pt x="105000" y="56512"/>
                    <a:pt x="106072" y="55539"/>
                    <a:pt x="106072" y="57485"/>
                  </a:cubicBezTo>
                  <a:cubicBezTo>
                    <a:pt x="106072" y="56512"/>
                    <a:pt x="107144" y="56512"/>
                    <a:pt x="107144" y="56512"/>
                  </a:cubicBezTo>
                  <a:cubicBezTo>
                    <a:pt x="107144" y="54565"/>
                    <a:pt x="103927" y="55539"/>
                    <a:pt x="102855" y="53592"/>
                  </a:cubicBezTo>
                  <a:cubicBezTo>
                    <a:pt x="101783" y="52613"/>
                    <a:pt x="101783" y="49693"/>
                    <a:pt x="101783" y="48720"/>
                  </a:cubicBezTo>
                  <a:cubicBezTo>
                    <a:pt x="102855" y="45794"/>
                    <a:pt x="106072" y="42875"/>
                    <a:pt x="106072" y="39949"/>
                  </a:cubicBezTo>
                  <a:cubicBezTo>
                    <a:pt x="106072" y="38003"/>
                    <a:pt x="106072" y="38003"/>
                    <a:pt x="107144" y="36050"/>
                  </a:cubicBezTo>
                  <a:cubicBezTo>
                    <a:pt x="108216" y="34104"/>
                    <a:pt x="109283" y="33131"/>
                    <a:pt x="110355" y="31178"/>
                  </a:cubicBezTo>
                  <a:cubicBezTo>
                    <a:pt x="111427" y="29232"/>
                    <a:pt x="113572" y="28258"/>
                    <a:pt x="114644" y="26306"/>
                  </a:cubicBezTo>
                  <a:cubicBezTo>
                    <a:pt x="115716" y="24360"/>
                    <a:pt x="116783" y="22408"/>
                    <a:pt x="117855" y="21434"/>
                  </a:cubicBezTo>
                  <a:cubicBezTo>
                    <a:pt x="117855" y="21434"/>
                    <a:pt x="117855" y="21434"/>
                    <a:pt x="116783" y="21434"/>
                  </a:cubicBezTo>
                  <a:cubicBezTo>
                    <a:pt x="117855" y="19488"/>
                    <a:pt x="118927" y="19488"/>
                    <a:pt x="120000" y="18514"/>
                  </a:cubicBezTo>
                  <a:cubicBezTo>
                    <a:pt x="120000" y="18514"/>
                    <a:pt x="118927" y="18514"/>
                    <a:pt x="118927" y="18514"/>
                  </a:cubicBezTo>
                  <a:close/>
                  <a:moveTo>
                    <a:pt x="98572" y="12669"/>
                  </a:moveTo>
                  <a:cubicBezTo>
                    <a:pt x="96427" y="13642"/>
                    <a:pt x="98572" y="15589"/>
                    <a:pt x="99644" y="14616"/>
                  </a:cubicBezTo>
                  <a:cubicBezTo>
                    <a:pt x="99644" y="13642"/>
                    <a:pt x="98572" y="12669"/>
                    <a:pt x="98572" y="12669"/>
                  </a:cubicBezTo>
                  <a:close/>
                  <a:moveTo>
                    <a:pt x="96427" y="10717"/>
                  </a:moveTo>
                  <a:cubicBezTo>
                    <a:pt x="97500" y="11690"/>
                    <a:pt x="98572" y="11690"/>
                    <a:pt x="97500" y="10717"/>
                  </a:cubicBezTo>
                  <a:cubicBezTo>
                    <a:pt x="97500" y="10717"/>
                    <a:pt x="98572" y="10717"/>
                    <a:pt x="98572" y="10717"/>
                  </a:cubicBezTo>
                  <a:cubicBezTo>
                    <a:pt x="97500" y="9744"/>
                    <a:pt x="98572" y="8770"/>
                    <a:pt x="97500" y="8770"/>
                  </a:cubicBezTo>
                  <a:cubicBezTo>
                    <a:pt x="96427" y="8770"/>
                    <a:pt x="95355" y="10717"/>
                    <a:pt x="96427" y="10717"/>
                  </a:cubicBezTo>
                  <a:close/>
                  <a:moveTo>
                    <a:pt x="78216" y="8770"/>
                  </a:moveTo>
                  <a:cubicBezTo>
                    <a:pt x="78216" y="7797"/>
                    <a:pt x="78216" y="7797"/>
                    <a:pt x="78216" y="7797"/>
                  </a:cubicBezTo>
                  <a:cubicBezTo>
                    <a:pt x="78216" y="7797"/>
                    <a:pt x="78216" y="7797"/>
                    <a:pt x="78216" y="8770"/>
                  </a:cubicBezTo>
                  <a:cubicBezTo>
                    <a:pt x="78216" y="8770"/>
                    <a:pt x="78216" y="8770"/>
                    <a:pt x="78216" y="8770"/>
                  </a:cubicBezTo>
                  <a:close/>
                  <a:moveTo>
                    <a:pt x="94283" y="8770"/>
                  </a:moveTo>
                  <a:cubicBezTo>
                    <a:pt x="95355" y="6818"/>
                    <a:pt x="94283" y="5845"/>
                    <a:pt x="92144" y="6818"/>
                  </a:cubicBezTo>
                  <a:cubicBezTo>
                    <a:pt x="93216" y="7797"/>
                    <a:pt x="94283" y="7797"/>
                    <a:pt x="94283" y="8770"/>
                  </a:cubicBezTo>
                  <a:close/>
                  <a:moveTo>
                    <a:pt x="84644" y="7797"/>
                  </a:moveTo>
                  <a:cubicBezTo>
                    <a:pt x="84644" y="7797"/>
                    <a:pt x="85716" y="7797"/>
                    <a:pt x="85716" y="7797"/>
                  </a:cubicBezTo>
                  <a:cubicBezTo>
                    <a:pt x="85716" y="6818"/>
                    <a:pt x="84644" y="6818"/>
                    <a:pt x="84644" y="6818"/>
                  </a:cubicBezTo>
                  <a:cubicBezTo>
                    <a:pt x="84644" y="6818"/>
                    <a:pt x="84644" y="6818"/>
                    <a:pt x="84644" y="7797"/>
                  </a:cubicBezTo>
                  <a:close/>
                  <a:moveTo>
                    <a:pt x="39644" y="2925"/>
                  </a:moveTo>
                  <a:cubicBezTo>
                    <a:pt x="39644" y="2925"/>
                    <a:pt x="39644" y="2925"/>
                    <a:pt x="39644" y="2925"/>
                  </a:cubicBezTo>
                  <a:moveTo>
                    <a:pt x="106072" y="0"/>
                  </a:moveTo>
                  <a:cubicBezTo>
                    <a:pt x="106072" y="0"/>
                    <a:pt x="106072" y="0"/>
                    <a:pt x="106072" y="0"/>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77" name="Shape 2777"/>
            <p:cNvSpPr/>
            <p:nvPr/>
          </p:nvSpPr>
          <p:spPr>
            <a:xfrm>
              <a:off x="3473792" y="7389009"/>
              <a:ext cx="2429822" cy="2661351"/>
            </a:xfrm>
            <a:custGeom>
              <a:avLst/>
              <a:gdLst/>
              <a:ahLst/>
              <a:cxnLst/>
              <a:rect l="0" t="0" r="0" b="0"/>
              <a:pathLst>
                <a:path w="120000" h="120000" extrusionOk="0">
                  <a:moveTo>
                    <a:pt x="22500" y="118875"/>
                  </a:moveTo>
                  <a:cubicBezTo>
                    <a:pt x="21427" y="118875"/>
                    <a:pt x="20355" y="118875"/>
                    <a:pt x="19283" y="118875"/>
                  </a:cubicBezTo>
                  <a:cubicBezTo>
                    <a:pt x="20355" y="119848"/>
                    <a:pt x="22500" y="120822"/>
                    <a:pt x="22500" y="118875"/>
                  </a:cubicBezTo>
                  <a:close/>
                  <a:moveTo>
                    <a:pt x="30000" y="106206"/>
                  </a:moveTo>
                  <a:cubicBezTo>
                    <a:pt x="30000" y="106206"/>
                    <a:pt x="30000" y="106206"/>
                    <a:pt x="30000" y="106206"/>
                  </a:cubicBezTo>
                  <a:moveTo>
                    <a:pt x="3216" y="72101"/>
                  </a:moveTo>
                  <a:cubicBezTo>
                    <a:pt x="3216" y="72101"/>
                    <a:pt x="2144" y="72101"/>
                    <a:pt x="2144" y="71128"/>
                  </a:cubicBezTo>
                  <a:cubicBezTo>
                    <a:pt x="1072" y="72101"/>
                    <a:pt x="0" y="70155"/>
                    <a:pt x="0" y="72101"/>
                  </a:cubicBezTo>
                  <a:cubicBezTo>
                    <a:pt x="1072" y="76000"/>
                    <a:pt x="5355" y="75027"/>
                    <a:pt x="3216" y="72101"/>
                  </a:cubicBezTo>
                  <a:close/>
                  <a:moveTo>
                    <a:pt x="12855" y="31178"/>
                  </a:moveTo>
                  <a:cubicBezTo>
                    <a:pt x="12855" y="30205"/>
                    <a:pt x="11783" y="30205"/>
                    <a:pt x="10716" y="31178"/>
                  </a:cubicBezTo>
                  <a:cubicBezTo>
                    <a:pt x="11783" y="31178"/>
                    <a:pt x="13927" y="32152"/>
                    <a:pt x="13927" y="31178"/>
                  </a:cubicBezTo>
                  <a:cubicBezTo>
                    <a:pt x="13927" y="31178"/>
                    <a:pt x="13927" y="31178"/>
                    <a:pt x="12855" y="31178"/>
                  </a:cubicBezTo>
                  <a:close/>
                  <a:moveTo>
                    <a:pt x="4283" y="29232"/>
                  </a:moveTo>
                  <a:cubicBezTo>
                    <a:pt x="4283" y="27280"/>
                    <a:pt x="2144" y="30205"/>
                    <a:pt x="5355" y="30205"/>
                  </a:cubicBezTo>
                  <a:cubicBezTo>
                    <a:pt x="5355" y="30205"/>
                    <a:pt x="4283" y="30205"/>
                    <a:pt x="4283" y="29232"/>
                  </a:cubicBezTo>
                  <a:close/>
                  <a:moveTo>
                    <a:pt x="118927" y="18514"/>
                  </a:moveTo>
                  <a:cubicBezTo>
                    <a:pt x="115716" y="16562"/>
                    <a:pt x="114644" y="18514"/>
                    <a:pt x="111427" y="19488"/>
                  </a:cubicBezTo>
                  <a:cubicBezTo>
                    <a:pt x="111427" y="20461"/>
                    <a:pt x="109283" y="21434"/>
                    <a:pt x="108216" y="20461"/>
                  </a:cubicBezTo>
                  <a:cubicBezTo>
                    <a:pt x="106072" y="20461"/>
                    <a:pt x="107144" y="19488"/>
                    <a:pt x="107144" y="18514"/>
                  </a:cubicBezTo>
                  <a:cubicBezTo>
                    <a:pt x="107144" y="19488"/>
                    <a:pt x="106072" y="21434"/>
                    <a:pt x="105000" y="22408"/>
                  </a:cubicBezTo>
                  <a:cubicBezTo>
                    <a:pt x="105000" y="22408"/>
                    <a:pt x="102855" y="23386"/>
                    <a:pt x="102855" y="23386"/>
                  </a:cubicBezTo>
                  <a:cubicBezTo>
                    <a:pt x="101783" y="23386"/>
                    <a:pt x="101783" y="23386"/>
                    <a:pt x="100716" y="23386"/>
                  </a:cubicBezTo>
                  <a:cubicBezTo>
                    <a:pt x="99644" y="22408"/>
                    <a:pt x="99644" y="22408"/>
                    <a:pt x="98572" y="22408"/>
                  </a:cubicBezTo>
                  <a:cubicBezTo>
                    <a:pt x="97500" y="22408"/>
                    <a:pt x="97500" y="21434"/>
                    <a:pt x="97500" y="21434"/>
                  </a:cubicBezTo>
                  <a:cubicBezTo>
                    <a:pt x="95355" y="21434"/>
                    <a:pt x="94283" y="22408"/>
                    <a:pt x="92144" y="22408"/>
                  </a:cubicBezTo>
                  <a:cubicBezTo>
                    <a:pt x="91072" y="22408"/>
                    <a:pt x="91072" y="22408"/>
                    <a:pt x="90000" y="22408"/>
                  </a:cubicBezTo>
                  <a:cubicBezTo>
                    <a:pt x="88927" y="23386"/>
                    <a:pt x="88927" y="24360"/>
                    <a:pt x="87855" y="25333"/>
                  </a:cubicBezTo>
                  <a:cubicBezTo>
                    <a:pt x="85716" y="26306"/>
                    <a:pt x="83572" y="26306"/>
                    <a:pt x="81427" y="27280"/>
                  </a:cubicBezTo>
                  <a:cubicBezTo>
                    <a:pt x="79283" y="27280"/>
                    <a:pt x="77144" y="28258"/>
                    <a:pt x="75000" y="28258"/>
                  </a:cubicBezTo>
                  <a:cubicBezTo>
                    <a:pt x="73927" y="28258"/>
                    <a:pt x="70716" y="28258"/>
                    <a:pt x="69644" y="27280"/>
                  </a:cubicBezTo>
                  <a:cubicBezTo>
                    <a:pt x="67500" y="27280"/>
                    <a:pt x="67500" y="27280"/>
                    <a:pt x="66427" y="27280"/>
                  </a:cubicBezTo>
                  <a:cubicBezTo>
                    <a:pt x="65355" y="27280"/>
                    <a:pt x="65355" y="27280"/>
                    <a:pt x="64283" y="28258"/>
                  </a:cubicBezTo>
                  <a:cubicBezTo>
                    <a:pt x="61072" y="29232"/>
                    <a:pt x="60000" y="29232"/>
                    <a:pt x="57855" y="29232"/>
                  </a:cubicBezTo>
                  <a:cubicBezTo>
                    <a:pt x="56783" y="29232"/>
                    <a:pt x="57855" y="28258"/>
                    <a:pt x="57855" y="29232"/>
                  </a:cubicBezTo>
                  <a:cubicBezTo>
                    <a:pt x="55716" y="28258"/>
                    <a:pt x="53572" y="28258"/>
                    <a:pt x="52500" y="26306"/>
                  </a:cubicBezTo>
                  <a:cubicBezTo>
                    <a:pt x="51427" y="25333"/>
                    <a:pt x="52500" y="25333"/>
                    <a:pt x="51427" y="24360"/>
                  </a:cubicBezTo>
                  <a:cubicBezTo>
                    <a:pt x="50355" y="24360"/>
                    <a:pt x="48216" y="25333"/>
                    <a:pt x="47144" y="24360"/>
                  </a:cubicBezTo>
                  <a:cubicBezTo>
                    <a:pt x="46072" y="24360"/>
                    <a:pt x="47144" y="22408"/>
                    <a:pt x="45000" y="20461"/>
                  </a:cubicBezTo>
                  <a:cubicBezTo>
                    <a:pt x="45000" y="20461"/>
                    <a:pt x="45000" y="20461"/>
                    <a:pt x="43927" y="20461"/>
                  </a:cubicBezTo>
                  <a:cubicBezTo>
                    <a:pt x="43927" y="20461"/>
                    <a:pt x="42855" y="21434"/>
                    <a:pt x="41783" y="20461"/>
                  </a:cubicBezTo>
                  <a:cubicBezTo>
                    <a:pt x="41783" y="23386"/>
                    <a:pt x="38572" y="21434"/>
                    <a:pt x="37500" y="21434"/>
                  </a:cubicBezTo>
                  <a:cubicBezTo>
                    <a:pt x="35355" y="22408"/>
                    <a:pt x="37500" y="24360"/>
                    <a:pt x="36427" y="25333"/>
                  </a:cubicBezTo>
                  <a:cubicBezTo>
                    <a:pt x="34283" y="27280"/>
                    <a:pt x="31072" y="27280"/>
                    <a:pt x="30000" y="26306"/>
                  </a:cubicBezTo>
                  <a:cubicBezTo>
                    <a:pt x="27855" y="24360"/>
                    <a:pt x="27855" y="22408"/>
                    <a:pt x="25716" y="21434"/>
                  </a:cubicBezTo>
                  <a:cubicBezTo>
                    <a:pt x="24644" y="22408"/>
                    <a:pt x="25716" y="23386"/>
                    <a:pt x="24644" y="24360"/>
                  </a:cubicBezTo>
                  <a:cubicBezTo>
                    <a:pt x="24644" y="24360"/>
                    <a:pt x="24644" y="24360"/>
                    <a:pt x="23572" y="24360"/>
                  </a:cubicBezTo>
                  <a:cubicBezTo>
                    <a:pt x="23572" y="24360"/>
                    <a:pt x="23572" y="24360"/>
                    <a:pt x="23572" y="24360"/>
                  </a:cubicBezTo>
                  <a:cubicBezTo>
                    <a:pt x="23572" y="25333"/>
                    <a:pt x="22500" y="25333"/>
                    <a:pt x="22500" y="25333"/>
                  </a:cubicBezTo>
                  <a:cubicBezTo>
                    <a:pt x="21427" y="26306"/>
                    <a:pt x="21427" y="25333"/>
                    <a:pt x="21427" y="26306"/>
                  </a:cubicBezTo>
                  <a:cubicBezTo>
                    <a:pt x="20355" y="26306"/>
                    <a:pt x="19283" y="27280"/>
                    <a:pt x="18216" y="27280"/>
                  </a:cubicBezTo>
                  <a:cubicBezTo>
                    <a:pt x="19283" y="29232"/>
                    <a:pt x="17144" y="30205"/>
                    <a:pt x="17144" y="31178"/>
                  </a:cubicBezTo>
                  <a:cubicBezTo>
                    <a:pt x="17144" y="32152"/>
                    <a:pt x="17144" y="33131"/>
                    <a:pt x="17144" y="34104"/>
                  </a:cubicBezTo>
                  <a:cubicBezTo>
                    <a:pt x="17144" y="35077"/>
                    <a:pt x="16072" y="35077"/>
                    <a:pt x="16072" y="36050"/>
                  </a:cubicBezTo>
                  <a:cubicBezTo>
                    <a:pt x="16072" y="37024"/>
                    <a:pt x="17144" y="38976"/>
                    <a:pt x="18216" y="39949"/>
                  </a:cubicBezTo>
                  <a:cubicBezTo>
                    <a:pt x="19283" y="40922"/>
                    <a:pt x="20355" y="40922"/>
                    <a:pt x="21427" y="41896"/>
                  </a:cubicBezTo>
                  <a:cubicBezTo>
                    <a:pt x="22500" y="42875"/>
                    <a:pt x="22500" y="43848"/>
                    <a:pt x="23572" y="44821"/>
                  </a:cubicBezTo>
                  <a:cubicBezTo>
                    <a:pt x="24644" y="44821"/>
                    <a:pt x="25716" y="44821"/>
                    <a:pt x="26783" y="43848"/>
                  </a:cubicBezTo>
                  <a:cubicBezTo>
                    <a:pt x="28927" y="43848"/>
                    <a:pt x="31072" y="43848"/>
                    <a:pt x="33216" y="44821"/>
                  </a:cubicBezTo>
                  <a:cubicBezTo>
                    <a:pt x="34283" y="44821"/>
                    <a:pt x="34283" y="46768"/>
                    <a:pt x="35355" y="46768"/>
                  </a:cubicBezTo>
                  <a:cubicBezTo>
                    <a:pt x="36427" y="47741"/>
                    <a:pt x="39644" y="46768"/>
                    <a:pt x="40716" y="47741"/>
                  </a:cubicBezTo>
                  <a:cubicBezTo>
                    <a:pt x="41783" y="48720"/>
                    <a:pt x="42855" y="49693"/>
                    <a:pt x="42855" y="50667"/>
                  </a:cubicBezTo>
                  <a:cubicBezTo>
                    <a:pt x="43927" y="51640"/>
                    <a:pt x="46072" y="51640"/>
                    <a:pt x="47144" y="52613"/>
                  </a:cubicBezTo>
                  <a:cubicBezTo>
                    <a:pt x="49283" y="53592"/>
                    <a:pt x="50355" y="54565"/>
                    <a:pt x="52500" y="55539"/>
                  </a:cubicBezTo>
                  <a:cubicBezTo>
                    <a:pt x="54644" y="55539"/>
                    <a:pt x="55716" y="57485"/>
                    <a:pt x="56783" y="58464"/>
                  </a:cubicBezTo>
                  <a:cubicBezTo>
                    <a:pt x="58927" y="59437"/>
                    <a:pt x="60000" y="59437"/>
                    <a:pt x="62144" y="60411"/>
                  </a:cubicBezTo>
                  <a:cubicBezTo>
                    <a:pt x="65355" y="62357"/>
                    <a:pt x="69644" y="60411"/>
                    <a:pt x="72855" y="62357"/>
                  </a:cubicBezTo>
                  <a:cubicBezTo>
                    <a:pt x="75000" y="63336"/>
                    <a:pt x="77144" y="64309"/>
                    <a:pt x="78216" y="66256"/>
                  </a:cubicBezTo>
                  <a:cubicBezTo>
                    <a:pt x="80355" y="68208"/>
                    <a:pt x="80355" y="71128"/>
                    <a:pt x="82500" y="72101"/>
                  </a:cubicBezTo>
                  <a:cubicBezTo>
                    <a:pt x="83572" y="74053"/>
                    <a:pt x="85716" y="73080"/>
                    <a:pt x="87855" y="74053"/>
                  </a:cubicBezTo>
                  <a:cubicBezTo>
                    <a:pt x="87855" y="74053"/>
                    <a:pt x="88927" y="75027"/>
                    <a:pt x="88927" y="75027"/>
                  </a:cubicBezTo>
                  <a:cubicBezTo>
                    <a:pt x="88927" y="75027"/>
                    <a:pt x="90000" y="75027"/>
                    <a:pt x="91072" y="76000"/>
                  </a:cubicBezTo>
                  <a:cubicBezTo>
                    <a:pt x="91072" y="76000"/>
                    <a:pt x="92144" y="76000"/>
                    <a:pt x="92144" y="76000"/>
                  </a:cubicBezTo>
                  <a:cubicBezTo>
                    <a:pt x="95355" y="75027"/>
                    <a:pt x="96427" y="76000"/>
                    <a:pt x="98572" y="76000"/>
                  </a:cubicBezTo>
                  <a:cubicBezTo>
                    <a:pt x="99644" y="76000"/>
                    <a:pt x="99644" y="76973"/>
                    <a:pt x="100716" y="76973"/>
                  </a:cubicBezTo>
                  <a:cubicBezTo>
                    <a:pt x="101783" y="76973"/>
                    <a:pt x="101783" y="78926"/>
                    <a:pt x="102855" y="76973"/>
                  </a:cubicBezTo>
                  <a:cubicBezTo>
                    <a:pt x="103927" y="76000"/>
                    <a:pt x="102855" y="75027"/>
                    <a:pt x="102855" y="74053"/>
                  </a:cubicBezTo>
                  <a:cubicBezTo>
                    <a:pt x="102855" y="73080"/>
                    <a:pt x="102855" y="72101"/>
                    <a:pt x="102855" y="71128"/>
                  </a:cubicBezTo>
                  <a:cubicBezTo>
                    <a:pt x="103927" y="69181"/>
                    <a:pt x="105000" y="66256"/>
                    <a:pt x="108216" y="66256"/>
                  </a:cubicBezTo>
                  <a:cubicBezTo>
                    <a:pt x="108216" y="65283"/>
                    <a:pt x="108216" y="65283"/>
                    <a:pt x="108216" y="65283"/>
                  </a:cubicBezTo>
                  <a:cubicBezTo>
                    <a:pt x="108216" y="64309"/>
                    <a:pt x="110355" y="65283"/>
                    <a:pt x="109283" y="64309"/>
                  </a:cubicBezTo>
                  <a:cubicBezTo>
                    <a:pt x="109283" y="63336"/>
                    <a:pt x="108216" y="64309"/>
                    <a:pt x="108216" y="62357"/>
                  </a:cubicBezTo>
                  <a:cubicBezTo>
                    <a:pt x="108216" y="63336"/>
                    <a:pt x="109283" y="63336"/>
                    <a:pt x="109283" y="63336"/>
                  </a:cubicBezTo>
                  <a:cubicBezTo>
                    <a:pt x="109283" y="61384"/>
                    <a:pt x="105000" y="60411"/>
                    <a:pt x="107144" y="59437"/>
                  </a:cubicBezTo>
                  <a:cubicBezTo>
                    <a:pt x="106072" y="59437"/>
                    <a:pt x="105000" y="59437"/>
                    <a:pt x="105000" y="57485"/>
                  </a:cubicBezTo>
                  <a:cubicBezTo>
                    <a:pt x="105000" y="56512"/>
                    <a:pt x="106072" y="55539"/>
                    <a:pt x="106072" y="57485"/>
                  </a:cubicBezTo>
                  <a:cubicBezTo>
                    <a:pt x="106072" y="56512"/>
                    <a:pt x="107144" y="56512"/>
                    <a:pt x="107144" y="56512"/>
                  </a:cubicBezTo>
                  <a:cubicBezTo>
                    <a:pt x="107144" y="54565"/>
                    <a:pt x="103927" y="55539"/>
                    <a:pt x="102855" y="53592"/>
                  </a:cubicBezTo>
                  <a:cubicBezTo>
                    <a:pt x="101783" y="52613"/>
                    <a:pt x="101783" y="49693"/>
                    <a:pt x="101783" y="48720"/>
                  </a:cubicBezTo>
                  <a:cubicBezTo>
                    <a:pt x="102855" y="45794"/>
                    <a:pt x="106072" y="42875"/>
                    <a:pt x="106072" y="39949"/>
                  </a:cubicBezTo>
                  <a:cubicBezTo>
                    <a:pt x="106072" y="38003"/>
                    <a:pt x="106072" y="38003"/>
                    <a:pt x="107144" y="36050"/>
                  </a:cubicBezTo>
                  <a:cubicBezTo>
                    <a:pt x="108216" y="34104"/>
                    <a:pt x="109283" y="33131"/>
                    <a:pt x="110355" y="31178"/>
                  </a:cubicBezTo>
                  <a:cubicBezTo>
                    <a:pt x="111427" y="29232"/>
                    <a:pt x="113572" y="28258"/>
                    <a:pt x="114644" y="26306"/>
                  </a:cubicBezTo>
                  <a:cubicBezTo>
                    <a:pt x="115716" y="24360"/>
                    <a:pt x="116783" y="22408"/>
                    <a:pt x="117855" y="21434"/>
                  </a:cubicBezTo>
                  <a:cubicBezTo>
                    <a:pt x="117855" y="21434"/>
                    <a:pt x="117855" y="21434"/>
                    <a:pt x="116783" y="21434"/>
                  </a:cubicBezTo>
                  <a:cubicBezTo>
                    <a:pt x="117855" y="19488"/>
                    <a:pt x="118927" y="19488"/>
                    <a:pt x="120000" y="18514"/>
                  </a:cubicBezTo>
                  <a:cubicBezTo>
                    <a:pt x="120000" y="18514"/>
                    <a:pt x="118927" y="18514"/>
                    <a:pt x="118927" y="18514"/>
                  </a:cubicBezTo>
                  <a:close/>
                  <a:moveTo>
                    <a:pt x="98572" y="12669"/>
                  </a:moveTo>
                  <a:cubicBezTo>
                    <a:pt x="96427" y="13642"/>
                    <a:pt x="98572" y="15589"/>
                    <a:pt x="99644" y="14616"/>
                  </a:cubicBezTo>
                  <a:cubicBezTo>
                    <a:pt x="99644" y="13642"/>
                    <a:pt x="98572" y="12669"/>
                    <a:pt x="98572" y="12669"/>
                  </a:cubicBezTo>
                  <a:close/>
                  <a:moveTo>
                    <a:pt x="96427" y="10717"/>
                  </a:moveTo>
                  <a:cubicBezTo>
                    <a:pt x="97500" y="11690"/>
                    <a:pt x="98572" y="11690"/>
                    <a:pt x="97500" y="10717"/>
                  </a:cubicBezTo>
                  <a:cubicBezTo>
                    <a:pt x="97500" y="10717"/>
                    <a:pt x="98572" y="10717"/>
                    <a:pt x="98572" y="10717"/>
                  </a:cubicBezTo>
                  <a:cubicBezTo>
                    <a:pt x="97500" y="9744"/>
                    <a:pt x="98572" y="8770"/>
                    <a:pt x="97500" y="8770"/>
                  </a:cubicBezTo>
                  <a:cubicBezTo>
                    <a:pt x="96427" y="8770"/>
                    <a:pt x="95355" y="10717"/>
                    <a:pt x="96427" y="10717"/>
                  </a:cubicBezTo>
                  <a:close/>
                  <a:moveTo>
                    <a:pt x="78216" y="8770"/>
                  </a:moveTo>
                  <a:cubicBezTo>
                    <a:pt x="78216" y="7797"/>
                    <a:pt x="78216" y="7797"/>
                    <a:pt x="78216" y="7797"/>
                  </a:cubicBezTo>
                  <a:cubicBezTo>
                    <a:pt x="78216" y="7797"/>
                    <a:pt x="78216" y="7797"/>
                    <a:pt x="78216" y="8770"/>
                  </a:cubicBezTo>
                  <a:cubicBezTo>
                    <a:pt x="78216" y="8770"/>
                    <a:pt x="78216" y="8770"/>
                    <a:pt x="78216" y="8770"/>
                  </a:cubicBezTo>
                  <a:close/>
                  <a:moveTo>
                    <a:pt x="94283" y="8770"/>
                  </a:moveTo>
                  <a:cubicBezTo>
                    <a:pt x="95355" y="6818"/>
                    <a:pt x="94283" y="5845"/>
                    <a:pt x="92144" y="6818"/>
                  </a:cubicBezTo>
                  <a:cubicBezTo>
                    <a:pt x="93216" y="7797"/>
                    <a:pt x="94283" y="7797"/>
                    <a:pt x="94283" y="8770"/>
                  </a:cubicBezTo>
                  <a:close/>
                  <a:moveTo>
                    <a:pt x="84644" y="7797"/>
                  </a:moveTo>
                  <a:cubicBezTo>
                    <a:pt x="84644" y="7797"/>
                    <a:pt x="85716" y="7797"/>
                    <a:pt x="85716" y="7797"/>
                  </a:cubicBezTo>
                  <a:cubicBezTo>
                    <a:pt x="85716" y="6818"/>
                    <a:pt x="84644" y="6818"/>
                    <a:pt x="84644" y="6818"/>
                  </a:cubicBezTo>
                  <a:cubicBezTo>
                    <a:pt x="84644" y="6818"/>
                    <a:pt x="84644" y="6818"/>
                    <a:pt x="84644" y="7797"/>
                  </a:cubicBezTo>
                  <a:close/>
                  <a:moveTo>
                    <a:pt x="39644" y="2925"/>
                  </a:moveTo>
                  <a:cubicBezTo>
                    <a:pt x="39644" y="2925"/>
                    <a:pt x="39644" y="2925"/>
                    <a:pt x="39644" y="2925"/>
                  </a:cubicBezTo>
                  <a:moveTo>
                    <a:pt x="106072" y="0"/>
                  </a:moveTo>
                  <a:cubicBezTo>
                    <a:pt x="106072" y="0"/>
                    <a:pt x="106072" y="0"/>
                    <a:pt x="106072" y="0"/>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78" name="Shape 2778"/>
            <p:cNvSpPr/>
            <p:nvPr/>
          </p:nvSpPr>
          <p:spPr>
            <a:xfrm>
              <a:off x="1002340" y="5224121"/>
              <a:ext cx="1108940" cy="2075148"/>
            </a:xfrm>
            <a:custGeom>
              <a:avLst/>
              <a:gdLst/>
              <a:ahLst/>
              <a:cxnLst/>
              <a:rect l="0" t="0" r="0" b="0"/>
              <a:pathLst>
                <a:path w="120000" h="120000" extrusionOk="0">
                  <a:moveTo>
                    <a:pt x="23527" y="110002"/>
                  </a:moveTo>
                  <a:cubicBezTo>
                    <a:pt x="21177" y="110002"/>
                    <a:pt x="23527" y="110002"/>
                    <a:pt x="21177" y="108750"/>
                  </a:cubicBezTo>
                  <a:cubicBezTo>
                    <a:pt x="21177" y="108750"/>
                    <a:pt x="21177" y="108750"/>
                    <a:pt x="18822" y="108750"/>
                  </a:cubicBezTo>
                  <a:cubicBezTo>
                    <a:pt x="18822" y="107504"/>
                    <a:pt x="16472" y="108750"/>
                    <a:pt x="14116" y="107504"/>
                  </a:cubicBezTo>
                  <a:cubicBezTo>
                    <a:pt x="14116" y="108750"/>
                    <a:pt x="14116" y="110002"/>
                    <a:pt x="16472" y="111254"/>
                  </a:cubicBezTo>
                  <a:cubicBezTo>
                    <a:pt x="16472" y="112500"/>
                    <a:pt x="18822" y="115003"/>
                    <a:pt x="18822" y="115003"/>
                  </a:cubicBezTo>
                  <a:cubicBezTo>
                    <a:pt x="21177" y="116250"/>
                    <a:pt x="21177" y="111254"/>
                    <a:pt x="23527" y="110002"/>
                  </a:cubicBezTo>
                  <a:close/>
                  <a:moveTo>
                    <a:pt x="11766" y="103748"/>
                  </a:moveTo>
                  <a:cubicBezTo>
                    <a:pt x="7061" y="105000"/>
                    <a:pt x="2355" y="106252"/>
                    <a:pt x="7061" y="108750"/>
                  </a:cubicBezTo>
                  <a:cubicBezTo>
                    <a:pt x="11766" y="110002"/>
                    <a:pt x="11766" y="106252"/>
                    <a:pt x="11766" y="103748"/>
                  </a:cubicBezTo>
                  <a:close/>
                  <a:moveTo>
                    <a:pt x="7061" y="14999"/>
                  </a:moveTo>
                  <a:cubicBezTo>
                    <a:pt x="7061" y="12501"/>
                    <a:pt x="11766" y="13747"/>
                    <a:pt x="14116" y="12501"/>
                  </a:cubicBezTo>
                  <a:cubicBezTo>
                    <a:pt x="14116" y="11249"/>
                    <a:pt x="14116" y="9997"/>
                    <a:pt x="11766" y="9997"/>
                  </a:cubicBezTo>
                  <a:cubicBezTo>
                    <a:pt x="11766" y="9997"/>
                    <a:pt x="9411" y="9997"/>
                    <a:pt x="9411" y="9997"/>
                  </a:cubicBezTo>
                  <a:cubicBezTo>
                    <a:pt x="9411" y="11249"/>
                    <a:pt x="9411" y="11249"/>
                    <a:pt x="9411" y="12501"/>
                  </a:cubicBezTo>
                  <a:cubicBezTo>
                    <a:pt x="7061" y="13747"/>
                    <a:pt x="7061" y="13747"/>
                    <a:pt x="4705" y="16251"/>
                  </a:cubicBezTo>
                  <a:cubicBezTo>
                    <a:pt x="7061" y="16251"/>
                    <a:pt x="7061" y="16251"/>
                    <a:pt x="7061" y="14999"/>
                  </a:cubicBezTo>
                  <a:close/>
                  <a:moveTo>
                    <a:pt x="91766" y="6247"/>
                  </a:moveTo>
                  <a:cubicBezTo>
                    <a:pt x="91766" y="6247"/>
                    <a:pt x="94116" y="6247"/>
                    <a:pt x="94116" y="7499"/>
                  </a:cubicBezTo>
                  <a:cubicBezTo>
                    <a:pt x="94116" y="6247"/>
                    <a:pt x="96472" y="3749"/>
                    <a:pt x="94116" y="3749"/>
                  </a:cubicBezTo>
                  <a:cubicBezTo>
                    <a:pt x="91766" y="3749"/>
                    <a:pt x="91766" y="6247"/>
                    <a:pt x="91766" y="6247"/>
                  </a:cubicBezTo>
                  <a:close/>
                  <a:moveTo>
                    <a:pt x="89411" y="5001"/>
                  </a:moveTo>
                  <a:cubicBezTo>
                    <a:pt x="89411" y="5001"/>
                    <a:pt x="91766" y="5001"/>
                    <a:pt x="91766" y="5001"/>
                  </a:cubicBezTo>
                  <a:cubicBezTo>
                    <a:pt x="89411" y="0"/>
                    <a:pt x="87061" y="5001"/>
                    <a:pt x="89411" y="5001"/>
                  </a:cubicBezTo>
                  <a:close/>
                  <a:moveTo>
                    <a:pt x="120000" y="38750"/>
                  </a:moveTo>
                  <a:cubicBezTo>
                    <a:pt x="117644" y="37498"/>
                    <a:pt x="115294" y="36252"/>
                    <a:pt x="112938" y="35000"/>
                  </a:cubicBezTo>
                  <a:cubicBezTo>
                    <a:pt x="112938" y="32502"/>
                    <a:pt x="112938" y="31250"/>
                    <a:pt x="110588" y="29998"/>
                  </a:cubicBezTo>
                  <a:cubicBezTo>
                    <a:pt x="110588" y="28752"/>
                    <a:pt x="108233" y="26248"/>
                    <a:pt x="108233" y="25002"/>
                  </a:cubicBezTo>
                  <a:cubicBezTo>
                    <a:pt x="108233" y="26248"/>
                    <a:pt x="108233" y="26248"/>
                    <a:pt x="108233" y="26248"/>
                  </a:cubicBezTo>
                  <a:cubicBezTo>
                    <a:pt x="105883" y="25002"/>
                    <a:pt x="108233" y="25002"/>
                    <a:pt x="110588" y="25002"/>
                  </a:cubicBezTo>
                  <a:cubicBezTo>
                    <a:pt x="108233" y="23750"/>
                    <a:pt x="110588" y="23750"/>
                    <a:pt x="112938" y="23750"/>
                  </a:cubicBezTo>
                  <a:cubicBezTo>
                    <a:pt x="110588" y="22498"/>
                    <a:pt x="110588" y="22498"/>
                    <a:pt x="108233" y="22498"/>
                  </a:cubicBezTo>
                  <a:cubicBezTo>
                    <a:pt x="108233" y="22498"/>
                    <a:pt x="105883" y="21252"/>
                    <a:pt x="103527" y="21252"/>
                  </a:cubicBezTo>
                  <a:cubicBezTo>
                    <a:pt x="105883" y="20000"/>
                    <a:pt x="105883" y="20000"/>
                    <a:pt x="105883" y="20000"/>
                  </a:cubicBezTo>
                  <a:cubicBezTo>
                    <a:pt x="103527" y="18749"/>
                    <a:pt x="98822" y="21252"/>
                    <a:pt x="96472" y="18749"/>
                  </a:cubicBezTo>
                  <a:cubicBezTo>
                    <a:pt x="96472" y="18749"/>
                    <a:pt x="98822" y="20000"/>
                    <a:pt x="101177" y="18749"/>
                  </a:cubicBezTo>
                  <a:cubicBezTo>
                    <a:pt x="101177" y="18749"/>
                    <a:pt x="101177" y="18749"/>
                    <a:pt x="101177" y="17502"/>
                  </a:cubicBezTo>
                  <a:cubicBezTo>
                    <a:pt x="103527" y="16251"/>
                    <a:pt x="101177" y="16251"/>
                    <a:pt x="103527" y="16251"/>
                  </a:cubicBezTo>
                  <a:cubicBezTo>
                    <a:pt x="105883" y="14999"/>
                    <a:pt x="105883" y="16251"/>
                    <a:pt x="108233" y="14999"/>
                  </a:cubicBezTo>
                  <a:cubicBezTo>
                    <a:pt x="105883" y="13747"/>
                    <a:pt x="103527" y="14999"/>
                    <a:pt x="101177" y="14999"/>
                  </a:cubicBezTo>
                  <a:cubicBezTo>
                    <a:pt x="101177" y="14999"/>
                    <a:pt x="98822" y="14999"/>
                    <a:pt x="98822" y="14999"/>
                  </a:cubicBezTo>
                  <a:cubicBezTo>
                    <a:pt x="101177" y="13747"/>
                    <a:pt x="98822" y="13747"/>
                    <a:pt x="98822" y="14999"/>
                  </a:cubicBezTo>
                  <a:cubicBezTo>
                    <a:pt x="98822" y="14999"/>
                    <a:pt x="96472" y="14999"/>
                    <a:pt x="96472" y="14999"/>
                  </a:cubicBezTo>
                  <a:cubicBezTo>
                    <a:pt x="98822" y="13747"/>
                    <a:pt x="98822" y="12501"/>
                    <a:pt x="98822" y="11249"/>
                  </a:cubicBezTo>
                  <a:cubicBezTo>
                    <a:pt x="98822" y="11249"/>
                    <a:pt x="98822" y="11249"/>
                    <a:pt x="98822" y="11249"/>
                  </a:cubicBezTo>
                  <a:cubicBezTo>
                    <a:pt x="103527" y="9997"/>
                    <a:pt x="98822" y="9997"/>
                    <a:pt x="98822" y="8751"/>
                  </a:cubicBezTo>
                  <a:cubicBezTo>
                    <a:pt x="96472" y="8751"/>
                    <a:pt x="98822" y="8751"/>
                    <a:pt x="96472" y="8751"/>
                  </a:cubicBezTo>
                  <a:cubicBezTo>
                    <a:pt x="96472" y="8751"/>
                    <a:pt x="94116" y="8751"/>
                    <a:pt x="94116" y="8751"/>
                  </a:cubicBezTo>
                  <a:cubicBezTo>
                    <a:pt x="94116" y="9997"/>
                    <a:pt x="91766" y="9997"/>
                    <a:pt x="91766" y="11249"/>
                  </a:cubicBezTo>
                  <a:cubicBezTo>
                    <a:pt x="91766" y="9997"/>
                    <a:pt x="91766" y="8751"/>
                    <a:pt x="89411" y="7499"/>
                  </a:cubicBezTo>
                  <a:cubicBezTo>
                    <a:pt x="89411" y="7499"/>
                    <a:pt x="89411" y="7499"/>
                    <a:pt x="89411" y="6247"/>
                  </a:cubicBezTo>
                  <a:cubicBezTo>
                    <a:pt x="89411" y="6247"/>
                    <a:pt x="89411" y="6247"/>
                    <a:pt x="87061" y="6247"/>
                  </a:cubicBezTo>
                  <a:cubicBezTo>
                    <a:pt x="87061" y="6247"/>
                    <a:pt x="87061" y="6247"/>
                    <a:pt x="87061" y="6247"/>
                  </a:cubicBezTo>
                  <a:cubicBezTo>
                    <a:pt x="87061" y="6247"/>
                    <a:pt x="84705" y="5001"/>
                    <a:pt x="84705" y="5001"/>
                  </a:cubicBezTo>
                  <a:cubicBezTo>
                    <a:pt x="84705" y="5001"/>
                    <a:pt x="84705" y="6247"/>
                    <a:pt x="84705" y="6247"/>
                  </a:cubicBezTo>
                  <a:cubicBezTo>
                    <a:pt x="82355" y="5001"/>
                    <a:pt x="82355" y="6247"/>
                    <a:pt x="80000" y="6247"/>
                  </a:cubicBezTo>
                  <a:cubicBezTo>
                    <a:pt x="80000" y="5001"/>
                    <a:pt x="80000" y="5001"/>
                    <a:pt x="80000" y="5001"/>
                  </a:cubicBezTo>
                  <a:cubicBezTo>
                    <a:pt x="80000" y="5001"/>
                    <a:pt x="80000" y="5001"/>
                    <a:pt x="80000" y="6247"/>
                  </a:cubicBezTo>
                  <a:cubicBezTo>
                    <a:pt x="80000" y="5001"/>
                    <a:pt x="80000" y="3749"/>
                    <a:pt x="77644" y="3749"/>
                  </a:cubicBezTo>
                  <a:cubicBezTo>
                    <a:pt x="77644" y="2498"/>
                    <a:pt x="77644" y="2498"/>
                    <a:pt x="77644" y="2498"/>
                  </a:cubicBezTo>
                  <a:cubicBezTo>
                    <a:pt x="70588" y="3749"/>
                    <a:pt x="75294" y="6247"/>
                    <a:pt x="70588" y="7499"/>
                  </a:cubicBezTo>
                  <a:cubicBezTo>
                    <a:pt x="68233" y="7499"/>
                    <a:pt x="61177" y="9997"/>
                    <a:pt x="61177" y="11249"/>
                  </a:cubicBezTo>
                  <a:cubicBezTo>
                    <a:pt x="58822" y="12501"/>
                    <a:pt x="56472" y="13747"/>
                    <a:pt x="51766" y="14999"/>
                  </a:cubicBezTo>
                  <a:cubicBezTo>
                    <a:pt x="54116" y="16251"/>
                    <a:pt x="47061" y="18749"/>
                    <a:pt x="42355" y="20000"/>
                  </a:cubicBezTo>
                  <a:cubicBezTo>
                    <a:pt x="40000" y="20000"/>
                    <a:pt x="37644" y="20000"/>
                    <a:pt x="35294" y="21252"/>
                  </a:cubicBezTo>
                  <a:cubicBezTo>
                    <a:pt x="32938" y="22498"/>
                    <a:pt x="32938" y="23750"/>
                    <a:pt x="28233" y="23750"/>
                  </a:cubicBezTo>
                  <a:cubicBezTo>
                    <a:pt x="23527" y="25002"/>
                    <a:pt x="14116" y="23750"/>
                    <a:pt x="9411" y="22498"/>
                  </a:cubicBezTo>
                  <a:cubicBezTo>
                    <a:pt x="4705" y="20000"/>
                    <a:pt x="7061" y="18749"/>
                    <a:pt x="4705" y="17502"/>
                  </a:cubicBezTo>
                  <a:cubicBezTo>
                    <a:pt x="0" y="18749"/>
                    <a:pt x="4705" y="20000"/>
                    <a:pt x="4705" y="21252"/>
                  </a:cubicBezTo>
                  <a:cubicBezTo>
                    <a:pt x="4705" y="23750"/>
                    <a:pt x="0" y="27500"/>
                    <a:pt x="0" y="28752"/>
                  </a:cubicBezTo>
                  <a:cubicBezTo>
                    <a:pt x="2355" y="29998"/>
                    <a:pt x="2355" y="31250"/>
                    <a:pt x="2355" y="31250"/>
                  </a:cubicBezTo>
                  <a:cubicBezTo>
                    <a:pt x="2355" y="33748"/>
                    <a:pt x="0" y="33748"/>
                    <a:pt x="0" y="33748"/>
                  </a:cubicBezTo>
                  <a:cubicBezTo>
                    <a:pt x="0" y="35000"/>
                    <a:pt x="0" y="36252"/>
                    <a:pt x="2355" y="37498"/>
                  </a:cubicBezTo>
                  <a:cubicBezTo>
                    <a:pt x="2355" y="36252"/>
                    <a:pt x="2355" y="33748"/>
                    <a:pt x="4705" y="35000"/>
                  </a:cubicBezTo>
                  <a:cubicBezTo>
                    <a:pt x="0" y="37498"/>
                    <a:pt x="7061" y="36252"/>
                    <a:pt x="9411" y="36252"/>
                  </a:cubicBezTo>
                  <a:cubicBezTo>
                    <a:pt x="11766" y="36252"/>
                    <a:pt x="14116" y="38750"/>
                    <a:pt x="14116" y="40001"/>
                  </a:cubicBezTo>
                  <a:cubicBezTo>
                    <a:pt x="16472" y="41248"/>
                    <a:pt x="16472" y="42499"/>
                    <a:pt x="18822" y="43751"/>
                  </a:cubicBezTo>
                  <a:cubicBezTo>
                    <a:pt x="18822" y="44997"/>
                    <a:pt x="16472" y="46249"/>
                    <a:pt x="16472" y="47501"/>
                  </a:cubicBezTo>
                  <a:cubicBezTo>
                    <a:pt x="18822" y="48753"/>
                    <a:pt x="18822" y="47501"/>
                    <a:pt x="18822" y="48753"/>
                  </a:cubicBezTo>
                  <a:cubicBezTo>
                    <a:pt x="23527" y="49999"/>
                    <a:pt x="23527" y="51251"/>
                    <a:pt x="23527" y="53749"/>
                  </a:cubicBezTo>
                  <a:cubicBezTo>
                    <a:pt x="23527" y="55001"/>
                    <a:pt x="23527" y="56252"/>
                    <a:pt x="23527" y="58750"/>
                  </a:cubicBezTo>
                  <a:cubicBezTo>
                    <a:pt x="25883" y="63752"/>
                    <a:pt x="18822" y="61249"/>
                    <a:pt x="16472" y="63752"/>
                  </a:cubicBezTo>
                  <a:cubicBezTo>
                    <a:pt x="21177" y="62500"/>
                    <a:pt x="16472" y="67502"/>
                    <a:pt x="18822" y="68748"/>
                  </a:cubicBezTo>
                  <a:cubicBezTo>
                    <a:pt x="18822" y="70000"/>
                    <a:pt x="21177" y="71252"/>
                    <a:pt x="21177" y="72498"/>
                  </a:cubicBezTo>
                  <a:cubicBezTo>
                    <a:pt x="21177" y="71252"/>
                    <a:pt x="21177" y="70000"/>
                    <a:pt x="23527" y="70000"/>
                  </a:cubicBezTo>
                  <a:cubicBezTo>
                    <a:pt x="21177" y="70000"/>
                    <a:pt x="21177" y="70000"/>
                    <a:pt x="21177" y="70000"/>
                  </a:cubicBezTo>
                  <a:cubicBezTo>
                    <a:pt x="21177" y="70000"/>
                    <a:pt x="21177" y="70000"/>
                    <a:pt x="21177" y="70000"/>
                  </a:cubicBezTo>
                  <a:cubicBezTo>
                    <a:pt x="25883" y="66250"/>
                    <a:pt x="30588" y="73750"/>
                    <a:pt x="25883" y="76253"/>
                  </a:cubicBezTo>
                  <a:cubicBezTo>
                    <a:pt x="25883" y="76253"/>
                    <a:pt x="28233" y="76253"/>
                    <a:pt x="28233" y="75002"/>
                  </a:cubicBezTo>
                  <a:cubicBezTo>
                    <a:pt x="25883" y="77500"/>
                    <a:pt x="23527" y="78751"/>
                    <a:pt x="30588" y="80003"/>
                  </a:cubicBezTo>
                  <a:cubicBezTo>
                    <a:pt x="25883" y="81249"/>
                    <a:pt x="25883" y="77500"/>
                    <a:pt x="21177" y="76253"/>
                  </a:cubicBezTo>
                  <a:cubicBezTo>
                    <a:pt x="21177" y="78751"/>
                    <a:pt x="23527" y="82501"/>
                    <a:pt x="21177" y="84999"/>
                  </a:cubicBezTo>
                  <a:cubicBezTo>
                    <a:pt x="21177" y="86251"/>
                    <a:pt x="21177" y="87503"/>
                    <a:pt x="18822" y="88749"/>
                  </a:cubicBezTo>
                  <a:cubicBezTo>
                    <a:pt x="16472" y="91253"/>
                    <a:pt x="18822" y="90001"/>
                    <a:pt x="18822" y="92499"/>
                  </a:cubicBezTo>
                  <a:cubicBezTo>
                    <a:pt x="18822" y="93751"/>
                    <a:pt x="16472" y="95003"/>
                    <a:pt x="16472" y="96249"/>
                  </a:cubicBezTo>
                  <a:cubicBezTo>
                    <a:pt x="16472" y="97501"/>
                    <a:pt x="21177" y="97501"/>
                    <a:pt x="18822" y="99999"/>
                  </a:cubicBezTo>
                  <a:cubicBezTo>
                    <a:pt x="18822" y="102502"/>
                    <a:pt x="16472" y="101250"/>
                    <a:pt x="16472" y="103748"/>
                  </a:cubicBezTo>
                  <a:cubicBezTo>
                    <a:pt x="16472" y="103748"/>
                    <a:pt x="18822" y="105000"/>
                    <a:pt x="18822" y="105000"/>
                  </a:cubicBezTo>
                  <a:cubicBezTo>
                    <a:pt x="18822" y="105000"/>
                    <a:pt x="18822" y="105000"/>
                    <a:pt x="18822" y="105000"/>
                  </a:cubicBezTo>
                  <a:cubicBezTo>
                    <a:pt x="21177" y="105000"/>
                    <a:pt x="21177" y="106252"/>
                    <a:pt x="21177" y="107504"/>
                  </a:cubicBezTo>
                  <a:cubicBezTo>
                    <a:pt x="23527" y="107504"/>
                    <a:pt x="23527" y="108750"/>
                    <a:pt x="23527" y="110002"/>
                  </a:cubicBezTo>
                  <a:cubicBezTo>
                    <a:pt x="25883" y="108750"/>
                    <a:pt x="25883" y="110002"/>
                    <a:pt x="25883" y="110002"/>
                  </a:cubicBezTo>
                  <a:cubicBezTo>
                    <a:pt x="25883" y="111254"/>
                    <a:pt x="28233" y="111254"/>
                    <a:pt x="28233" y="111254"/>
                  </a:cubicBezTo>
                  <a:cubicBezTo>
                    <a:pt x="30588" y="112500"/>
                    <a:pt x="30588" y="113752"/>
                    <a:pt x="30588" y="115003"/>
                  </a:cubicBezTo>
                  <a:cubicBezTo>
                    <a:pt x="35294" y="115003"/>
                    <a:pt x="32938" y="117501"/>
                    <a:pt x="32938" y="118753"/>
                  </a:cubicBezTo>
                  <a:cubicBezTo>
                    <a:pt x="32938" y="118753"/>
                    <a:pt x="35294" y="118753"/>
                    <a:pt x="35294" y="120000"/>
                  </a:cubicBezTo>
                  <a:cubicBezTo>
                    <a:pt x="37644" y="118753"/>
                    <a:pt x="42355" y="115003"/>
                    <a:pt x="47061" y="118753"/>
                  </a:cubicBezTo>
                  <a:cubicBezTo>
                    <a:pt x="47061" y="118753"/>
                    <a:pt x="47061" y="118753"/>
                    <a:pt x="47061" y="118753"/>
                  </a:cubicBezTo>
                  <a:cubicBezTo>
                    <a:pt x="51766" y="121251"/>
                    <a:pt x="58822" y="116250"/>
                    <a:pt x="61177" y="113752"/>
                  </a:cubicBezTo>
                  <a:cubicBezTo>
                    <a:pt x="61177" y="113752"/>
                    <a:pt x="61177" y="113752"/>
                    <a:pt x="63527" y="113752"/>
                  </a:cubicBezTo>
                  <a:cubicBezTo>
                    <a:pt x="61177" y="112500"/>
                    <a:pt x="63527" y="112500"/>
                    <a:pt x="63527" y="111254"/>
                  </a:cubicBezTo>
                  <a:cubicBezTo>
                    <a:pt x="63527" y="110002"/>
                    <a:pt x="63527" y="110002"/>
                    <a:pt x="63527" y="110002"/>
                  </a:cubicBezTo>
                  <a:cubicBezTo>
                    <a:pt x="61177" y="107504"/>
                    <a:pt x="61177" y="106252"/>
                    <a:pt x="63527" y="105000"/>
                  </a:cubicBezTo>
                  <a:cubicBezTo>
                    <a:pt x="63527" y="103748"/>
                    <a:pt x="65883" y="103748"/>
                    <a:pt x="65883" y="102502"/>
                  </a:cubicBezTo>
                  <a:cubicBezTo>
                    <a:pt x="65883" y="102502"/>
                    <a:pt x="63527" y="102502"/>
                    <a:pt x="63527" y="102502"/>
                  </a:cubicBezTo>
                  <a:cubicBezTo>
                    <a:pt x="63527" y="102502"/>
                    <a:pt x="61177" y="101250"/>
                    <a:pt x="61177" y="101250"/>
                  </a:cubicBezTo>
                  <a:cubicBezTo>
                    <a:pt x="65883" y="101250"/>
                    <a:pt x="65883" y="103748"/>
                    <a:pt x="70588" y="103748"/>
                  </a:cubicBezTo>
                  <a:cubicBezTo>
                    <a:pt x="72938" y="105000"/>
                    <a:pt x="72938" y="103748"/>
                    <a:pt x="75294" y="102502"/>
                  </a:cubicBezTo>
                  <a:cubicBezTo>
                    <a:pt x="77644" y="102502"/>
                    <a:pt x="80000" y="102502"/>
                    <a:pt x="82355" y="102502"/>
                  </a:cubicBezTo>
                  <a:cubicBezTo>
                    <a:pt x="82355" y="103748"/>
                    <a:pt x="87061" y="106252"/>
                    <a:pt x="89411" y="106252"/>
                  </a:cubicBezTo>
                  <a:cubicBezTo>
                    <a:pt x="94116" y="107504"/>
                    <a:pt x="96472" y="106252"/>
                    <a:pt x="96472" y="108750"/>
                  </a:cubicBezTo>
                  <a:cubicBezTo>
                    <a:pt x="96472" y="107504"/>
                    <a:pt x="101177" y="106252"/>
                    <a:pt x="101177" y="105000"/>
                  </a:cubicBezTo>
                  <a:cubicBezTo>
                    <a:pt x="101177" y="103748"/>
                    <a:pt x="101177" y="103748"/>
                    <a:pt x="101177" y="102502"/>
                  </a:cubicBezTo>
                  <a:cubicBezTo>
                    <a:pt x="101177" y="101250"/>
                    <a:pt x="103527" y="101250"/>
                    <a:pt x="103527" y="99999"/>
                  </a:cubicBezTo>
                  <a:cubicBezTo>
                    <a:pt x="103527" y="98752"/>
                    <a:pt x="105883" y="99999"/>
                    <a:pt x="105883" y="98752"/>
                  </a:cubicBezTo>
                  <a:cubicBezTo>
                    <a:pt x="105883" y="98752"/>
                    <a:pt x="103527" y="98752"/>
                    <a:pt x="103527" y="97501"/>
                  </a:cubicBezTo>
                  <a:cubicBezTo>
                    <a:pt x="103527" y="96249"/>
                    <a:pt x="103527" y="96249"/>
                    <a:pt x="103527" y="95003"/>
                  </a:cubicBezTo>
                  <a:cubicBezTo>
                    <a:pt x="105883" y="91253"/>
                    <a:pt x="105883" y="90001"/>
                    <a:pt x="105883" y="87503"/>
                  </a:cubicBezTo>
                  <a:cubicBezTo>
                    <a:pt x="108233" y="83753"/>
                    <a:pt x="108233" y="80003"/>
                    <a:pt x="108233" y="76253"/>
                  </a:cubicBezTo>
                  <a:cubicBezTo>
                    <a:pt x="108233" y="75002"/>
                    <a:pt x="108233" y="73750"/>
                    <a:pt x="110588" y="72498"/>
                  </a:cubicBezTo>
                  <a:cubicBezTo>
                    <a:pt x="110588" y="72498"/>
                    <a:pt x="110588" y="71252"/>
                    <a:pt x="110588" y="71252"/>
                  </a:cubicBezTo>
                  <a:cubicBezTo>
                    <a:pt x="110588" y="70000"/>
                    <a:pt x="110588" y="68748"/>
                    <a:pt x="110588" y="67502"/>
                  </a:cubicBezTo>
                  <a:cubicBezTo>
                    <a:pt x="110588" y="67502"/>
                    <a:pt x="110588" y="68748"/>
                    <a:pt x="110588" y="68748"/>
                  </a:cubicBezTo>
                  <a:cubicBezTo>
                    <a:pt x="108233" y="66250"/>
                    <a:pt x="110588" y="64998"/>
                    <a:pt x="110588" y="63752"/>
                  </a:cubicBezTo>
                  <a:cubicBezTo>
                    <a:pt x="112938" y="61249"/>
                    <a:pt x="112938" y="61249"/>
                    <a:pt x="110588" y="60002"/>
                  </a:cubicBezTo>
                  <a:cubicBezTo>
                    <a:pt x="108233" y="57499"/>
                    <a:pt x="103527" y="55001"/>
                    <a:pt x="105883" y="52503"/>
                  </a:cubicBezTo>
                  <a:cubicBezTo>
                    <a:pt x="105883" y="51251"/>
                    <a:pt x="105883" y="49999"/>
                    <a:pt x="108233" y="48753"/>
                  </a:cubicBezTo>
                  <a:cubicBezTo>
                    <a:pt x="110588" y="48753"/>
                    <a:pt x="110588" y="47501"/>
                    <a:pt x="110588" y="47501"/>
                  </a:cubicBezTo>
                  <a:cubicBezTo>
                    <a:pt x="110588" y="47501"/>
                    <a:pt x="112938" y="46249"/>
                    <a:pt x="112938" y="46249"/>
                  </a:cubicBezTo>
                  <a:cubicBezTo>
                    <a:pt x="117644" y="44997"/>
                    <a:pt x="117644" y="41248"/>
                    <a:pt x="120000" y="38750"/>
                  </a:cubicBezTo>
                  <a:close/>
                  <a:moveTo>
                    <a:pt x="84705" y="1251"/>
                  </a:moveTo>
                  <a:cubicBezTo>
                    <a:pt x="84705" y="0"/>
                    <a:pt x="84705" y="0"/>
                    <a:pt x="84705" y="0"/>
                  </a:cubicBezTo>
                  <a:cubicBezTo>
                    <a:pt x="84705" y="1251"/>
                    <a:pt x="84705" y="1251"/>
                    <a:pt x="84705" y="1251"/>
                  </a:cubicBezTo>
                  <a:close/>
                  <a:moveTo>
                    <a:pt x="87061" y="0"/>
                  </a:moveTo>
                  <a:cubicBezTo>
                    <a:pt x="87061" y="0"/>
                    <a:pt x="87061" y="1251"/>
                    <a:pt x="87061" y="1251"/>
                  </a:cubicBezTo>
                  <a:cubicBezTo>
                    <a:pt x="87061" y="1251"/>
                    <a:pt x="87061" y="1251"/>
                    <a:pt x="87061" y="1251"/>
                  </a:cubicBezTo>
                  <a:cubicBezTo>
                    <a:pt x="87061" y="1251"/>
                    <a:pt x="87061" y="1251"/>
                    <a:pt x="87061" y="0"/>
                  </a:cubicBezTo>
                  <a:close/>
                  <a:moveTo>
                    <a:pt x="84705" y="1251"/>
                  </a:moveTo>
                  <a:cubicBezTo>
                    <a:pt x="84705" y="1251"/>
                    <a:pt x="84705" y="2498"/>
                    <a:pt x="84705" y="2498"/>
                  </a:cubicBezTo>
                  <a:cubicBezTo>
                    <a:pt x="84705" y="1251"/>
                    <a:pt x="84705" y="1251"/>
                    <a:pt x="84705" y="1251"/>
                  </a:cubicBezTo>
                  <a:cubicBezTo>
                    <a:pt x="84705" y="1251"/>
                    <a:pt x="84705" y="1251"/>
                    <a:pt x="84705" y="1251"/>
                  </a:cubicBezTo>
                  <a:close/>
                  <a:moveTo>
                    <a:pt x="84705" y="3749"/>
                  </a:moveTo>
                  <a:cubicBezTo>
                    <a:pt x="84705" y="3749"/>
                    <a:pt x="84705" y="3749"/>
                    <a:pt x="84705" y="3749"/>
                  </a:cubicBezTo>
                  <a:moveTo>
                    <a:pt x="70588" y="3749"/>
                  </a:moveTo>
                  <a:cubicBezTo>
                    <a:pt x="70588" y="3749"/>
                    <a:pt x="70588" y="3749"/>
                    <a:pt x="70588" y="3749"/>
                  </a:cubicBezTo>
                  <a:cubicBezTo>
                    <a:pt x="72938" y="3749"/>
                    <a:pt x="70588" y="3749"/>
                    <a:pt x="70588" y="3749"/>
                  </a:cubicBezTo>
                  <a:close/>
                  <a:moveTo>
                    <a:pt x="89411" y="6247"/>
                  </a:moveTo>
                  <a:cubicBezTo>
                    <a:pt x="89411" y="6247"/>
                    <a:pt x="89411" y="6247"/>
                    <a:pt x="89411" y="6247"/>
                  </a:cubicBezTo>
                  <a:cubicBezTo>
                    <a:pt x="89411" y="6247"/>
                    <a:pt x="89411" y="6247"/>
                    <a:pt x="89411" y="5001"/>
                  </a:cubicBezTo>
                  <a:cubicBezTo>
                    <a:pt x="89411" y="5001"/>
                    <a:pt x="89411" y="6247"/>
                    <a:pt x="89411" y="6247"/>
                  </a:cubicBezTo>
                  <a:close/>
                  <a:moveTo>
                    <a:pt x="103527" y="12501"/>
                  </a:moveTo>
                  <a:cubicBezTo>
                    <a:pt x="103527" y="12501"/>
                    <a:pt x="103527" y="11249"/>
                    <a:pt x="103527" y="11249"/>
                  </a:cubicBezTo>
                  <a:cubicBezTo>
                    <a:pt x="103527" y="12501"/>
                    <a:pt x="103527" y="12501"/>
                    <a:pt x="103527" y="12501"/>
                  </a:cubicBezTo>
                  <a:close/>
                  <a:moveTo>
                    <a:pt x="110588" y="22498"/>
                  </a:moveTo>
                  <a:cubicBezTo>
                    <a:pt x="110588" y="22498"/>
                    <a:pt x="110588" y="22498"/>
                    <a:pt x="110588" y="22498"/>
                  </a:cubicBezTo>
                  <a:moveTo>
                    <a:pt x="112938" y="20000"/>
                  </a:moveTo>
                  <a:cubicBezTo>
                    <a:pt x="110588" y="20000"/>
                    <a:pt x="110588" y="20000"/>
                    <a:pt x="108233" y="21252"/>
                  </a:cubicBezTo>
                  <a:cubicBezTo>
                    <a:pt x="110588" y="21252"/>
                    <a:pt x="112938" y="20000"/>
                    <a:pt x="112938" y="20000"/>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79" name="Shape 2779"/>
            <p:cNvSpPr/>
            <p:nvPr/>
          </p:nvSpPr>
          <p:spPr>
            <a:xfrm>
              <a:off x="0" y="599133"/>
              <a:ext cx="1699461" cy="2183813"/>
            </a:xfrm>
            <a:custGeom>
              <a:avLst/>
              <a:gdLst/>
              <a:ahLst/>
              <a:cxnLst/>
              <a:rect l="0" t="0" r="0" b="0"/>
              <a:pathLst>
                <a:path w="120000" h="120000" extrusionOk="0">
                  <a:moveTo>
                    <a:pt x="119756" y="87922"/>
                  </a:moveTo>
                  <a:cubicBezTo>
                    <a:pt x="119756" y="86733"/>
                    <a:pt x="118226" y="85544"/>
                    <a:pt x="118226" y="84355"/>
                  </a:cubicBezTo>
                  <a:cubicBezTo>
                    <a:pt x="116696" y="83166"/>
                    <a:pt x="116696" y="84355"/>
                    <a:pt x="115166" y="83166"/>
                  </a:cubicBezTo>
                  <a:cubicBezTo>
                    <a:pt x="112106" y="81977"/>
                    <a:pt x="113636" y="80794"/>
                    <a:pt x="112106" y="79605"/>
                  </a:cubicBezTo>
                  <a:cubicBezTo>
                    <a:pt x="110576" y="78416"/>
                    <a:pt x="109046" y="77227"/>
                    <a:pt x="109046" y="76038"/>
                  </a:cubicBezTo>
                  <a:cubicBezTo>
                    <a:pt x="109046" y="76038"/>
                    <a:pt x="109046" y="74850"/>
                    <a:pt x="107516" y="74850"/>
                  </a:cubicBezTo>
                  <a:cubicBezTo>
                    <a:pt x="105986" y="73661"/>
                    <a:pt x="105986" y="74850"/>
                    <a:pt x="104456" y="73661"/>
                  </a:cubicBezTo>
                  <a:cubicBezTo>
                    <a:pt x="102926" y="72477"/>
                    <a:pt x="105986" y="71288"/>
                    <a:pt x="102926" y="71288"/>
                  </a:cubicBezTo>
                  <a:cubicBezTo>
                    <a:pt x="99866" y="71288"/>
                    <a:pt x="99866" y="72477"/>
                    <a:pt x="96806" y="72477"/>
                  </a:cubicBezTo>
                  <a:cubicBezTo>
                    <a:pt x="95276" y="72477"/>
                    <a:pt x="93746" y="72477"/>
                    <a:pt x="93746" y="70100"/>
                  </a:cubicBezTo>
                  <a:cubicBezTo>
                    <a:pt x="92217" y="67722"/>
                    <a:pt x="90687" y="66533"/>
                    <a:pt x="89157" y="64161"/>
                  </a:cubicBezTo>
                  <a:cubicBezTo>
                    <a:pt x="89157" y="62972"/>
                    <a:pt x="87627" y="60594"/>
                    <a:pt x="87627" y="59405"/>
                  </a:cubicBezTo>
                  <a:cubicBezTo>
                    <a:pt x="87627" y="58216"/>
                    <a:pt x="89157" y="55838"/>
                    <a:pt x="90687" y="55838"/>
                  </a:cubicBezTo>
                  <a:cubicBezTo>
                    <a:pt x="93746" y="55838"/>
                    <a:pt x="92217" y="57027"/>
                    <a:pt x="93746" y="58216"/>
                  </a:cubicBezTo>
                  <a:cubicBezTo>
                    <a:pt x="95276" y="58216"/>
                    <a:pt x="95276" y="58216"/>
                    <a:pt x="95276" y="58216"/>
                  </a:cubicBezTo>
                  <a:cubicBezTo>
                    <a:pt x="96806" y="58216"/>
                    <a:pt x="96806" y="58216"/>
                    <a:pt x="96806" y="58216"/>
                  </a:cubicBezTo>
                  <a:cubicBezTo>
                    <a:pt x="96806" y="57027"/>
                    <a:pt x="98336" y="55838"/>
                    <a:pt x="98336" y="55838"/>
                  </a:cubicBezTo>
                  <a:cubicBezTo>
                    <a:pt x="98336" y="55838"/>
                    <a:pt x="98336" y="55838"/>
                    <a:pt x="98336" y="54655"/>
                  </a:cubicBezTo>
                  <a:cubicBezTo>
                    <a:pt x="99866" y="53466"/>
                    <a:pt x="101396" y="53466"/>
                    <a:pt x="102926" y="53466"/>
                  </a:cubicBezTo>
                  <a:cubicBezTo>
                    <a:pt x="101396" y="52277"/>
                    <a:pt x="101396" y="51088"/>
                    <a:pt x="99866" y="49900"/>
                  </a:cubicBezTo>
                  <a:cubicBezTo>
                    <a:pt x="99866" y="48711"/>
                    <a:pt x="98336" y="48711"/>
                    <a:pt x="96806" y="47522"/>
                  </a:cubicBezTo>
                  <a:cubicBezTo>
                    <a:pt x="96806" y="46338"/>
                    <a:pt x="96806" y="45150"/>
                    <a:pt x="96806" y="45150"/>
                  </a:cubicBezTo>
                  <a:cubicBezTo>
                    <a:pt x="96806" y="43961"/>
                    <a:pt x="95276" y="42772"/>
                    <a:pt x="95276" y="41583"/>
                  </a:cubicBezTo>
                  <a:cubicBezTo>
                    <a:pt x="95276" y="41583"/>
                    <a:pt x="95276" y="41583"/>
                    <a:pt x="95276" y="40394"/>
                  </a:cubicBezTo>
                  <a:cubicBezTo>
                    <a:pt x="95276" y="39205"/>
                    <a:pt x="93746" y="40394"/>
                    <a:pt x="93746" y="39205"/>
                  </a:cubicBezTo>
                  <a:cubicBezTo>
                    <a:pt x="93746" y="39205"/>
                    <a:pt x="93746" y="38022"/>
                    <a:pt x="93746" y="36833"/>
                  </a:cubicBezTo>
                  <a:cubicBezTo>
                    <a:pt x="93746" y="36833"/>
                    <a:pt x="90687" y="36833"/>
                    <a:pt x="90687" y="34455"/>
                  </a:cubicBezTo>
                  <a:cubicBezTo>
                    <a:pt x="90687" y="32077"/>
                    <a:pt x="90687" y="34455"/>
                    <a:pt x="92217" y="32077"/>
                  </a:cubicBezTo>
                  <a:cubicBezTo>
                    <a:pt x="92217" y="30888"/>
                    <a:pt x="90687" y="29705"/>
                    <a:pt x="90687" y="28516"/>
                  </a:cubicBezTo>
                  <a:cubicBezTo>
                    <a:pt x="92217" y="26138"/>
                    <a:pt x="96806" y="24950"/>
                    <a:pt x="98336" y="21388"/>
                  </a:cubicBezTo>
                  <a:cubicBezTo>
                    <a:pt x="98336" y="21388"/>
                    <a:pt x="98336" y="17822"/>
                    <a:pt x="98336" y="17822"/>
                  </a:cubicBezTo>
                  <a:cubicBezTo>
                    <a:pt x="96806" y="17822"/>
                    <a:pt x="95276" y="17822"/>
                    <a:pt x="93746" y="17822"/>
                  </a:cubicBezTo>
                  <a:cubicBezTo>
                    <a:pt x="92217" y="16633"/>
                    <a:pt x="90687" y="15444"/>
                    <a:pt x="89157" y="14255"/>
                  </a:cubicBezTo>
                  <a:cubicBezTo>
                    <a:pt x="87627" y="13066"/>
                    <a:pt x="86097" y="11883"/>
                    <a:pt x="84567" y="10694"/>
                  </a:cubicBezTo>
                  <a:cubicBezTo>
                    <a:pt x="81507" y="8316"/>
                    <a:pt x="86097" y="4750"/>
                    <a:pt x="84567" y="1188"/>
                  </a:cubicBezTo>
                  <a:cubicBezTo>
                    <a:pt x="83037" y="0"/>
                    <a:pt x="81507" y="0"/>
                    <a:pt x="79977" y="0"/>
                  </a:cubicBezTo>
                  <a:cubicBezTo>
                    <a:pt x="78447" y="0"/>
                    <a:pt x="78447" y="1188"/>
                    <a:pt x="76917" y="2377"/>
                  </a:cubicBezTo>
                  <a:cubicBezTo>
                    <a:pt x="76917" y="2377"/>
                    <a:pt x="78447" y="2377"/>
                    <a:pt x="78447" y="3566"/>
                  </a:cubicBezTo>
                  <a:cubicBezTo>
                    <a:pt x="76917" y="4750"/>
                    <a:pt x="76917" y="4750"/>
                    <a:pt x="75387" y="4750"/>
                  </a:cubicBezTo>
                  <a:cubicBezTo>
                    <a:pt x="73857" y="5938"/>
                    <a:pt x="73857" y="7127"/>
                    <a:pt x="72327" y="7127"/>
                  </a:cubicBezTo>
                  <a:cubicBezTo>
                    <a:pt x="70797" y="8316"/>
                    <a:pt x="70797" y="8316"/>
                    <a:pt x="69267" y="8316"/>
                  </a:cubicBezTo>
                  <a:cubicBezTo>
                    <a:pt x="64677" y="10694"/>
                    <a:pt x="72327" y="13066"/>
                    <a:pt x="69267" y="16633"/>
                  </a:cubicBezTo>
                  <a:cubicBezTo>
                    <a:pt x="67737" y="17822"/>
                    <a:pt x="66207" y="17822"/>
                    <a:pt x="66207" y="17822"/>
                  </a:cubicBezTo>
                  <a:cubicBezTo>
                    <a:pt x="64677" y="19011"/>
                    <a:pt x="64677" y="20200"/>
                    <a:pt x="64677" y="21388"/>
                  </a:cubicBezTo>
                  <a:cubicBezTo>
                    <a:pt x="63147" y="24950"/>
                    <a:pt x="58557" y="22572"/>
                    <a:pt x="57027" y="27327"/>
                  </a:cubicBezTo>
                  <a:cubicBezTo>
                    <a:pt x="57027" y="28516"/>
                    <a:pt x="57027" y="33266"/>
                    <a:pt x="58557" y="35644"/>
                  </a:cubicBezTo>
                  <a:cubicBezTo>
                    <a:pt x="58557" y="36833"/>
                    <a:pt x="60087" y="36833"/>
                    <a:pt x="60087" y="36833"/>
                  </a:cubicBezTo>
                  <a:cubicBezTo>
                    <a:pt x="60087" y="38022"/>
                    <a:pt x="60087" y="40394"/>
                    <a:pt x="60087" y="40394"/>
                  </a:cubicBezTo>
                  <a:cubicBezTo>
                    <a:pt x="60087" y="43961"/>
                    <a:pt x="55497" y="45150"/>
                    <a:pt x="50908" y="45150"/>
                  </a:cubicBezTo>
                  <a:cubicBezTo>
                    <a:pt x="47848" y="46338"/>
                    <a:pt x="44788" y="43961"/>
                    <a:pt x="41728" y="45150"/>
                  </a:cubicBezTo>
                  <a:cubicBezTo>
                    <a:pt x="38668" y="45150"/>
                    <a:pt x="35608" y="47522"/>
                    <a:pt x="32548" y="48711"/>
                  </a:cubicBezTo>
                  <a:cubicBezTo>
                    <a:pt x="31018" y="48711"/>
                    <a:pt x="23368" y="51088"/>
                    <a:pt x="24898" y="47522"/>
                  </a:cubicBezTo>
                  <a:cubicBezTo>
                    <a:pt x="23368" y="48711"/>
                    <a:pt x="21838" y="49900"/>
                    <a:pt x="21838" y="49900"/>
                  </a:cubicBezTo>
                  <a:cubicBezTo>
                    <a:pt x="21838" y="51088"/>
                    <a:pt x="23368" y="52277"/>
                    <a:pt x="23368" y="52277"/>
                  </a:cubicBezTo>
                  <a:cubicBezTo>
                    <a:pt x="24898" y="53466"/>
                    <a:pt x="24898" y="53466"/>
                    <a:pt x="24898" y="54655"/>
                  </a:cubicBezTo>
                  <a:cubicBezTo>
                    <a:pt x="23368" y="57027"/>
                    <a:pt x="21838" y="57027"/>
                    <a:pt x="21838" y="58216"/>
                  </a:cubicBezTo>
                  <a:cubicBezTo>
                    <a:pt x="21838" y="60594"/>
                    <a:pt x="23368" y="60594"/>
                    <a:pt x="21838" y="61783"/>
                  </a:cubicBezTo>
                  <a:cubicBezTo>
                    <a:pt x="18778" y="64161"/>
                    <a:pt x="21838" y="61783"/>
                    <a:pt x="18778" y="62972"/>
                  </a:cubicBezTo>
                  <a:cubicBezTo>
                    <a:pt x="17248" y="62972"/>
                    <a:pt x="17248" y="62972"/>
                    <a:pt x="15718" y="64161"/>
                  </a:cubicBezTo>
                  <a:cubicBezTo>
                    <a:pt x="14188" y="64161"/>
                    <a:pt x="14188" y="65344"/>
                    <a:pt x="14188" y="65344"/>
                  </a:cubicBezTo>
                  <a:cubicBezTo>
                    <a:pt x="14188" y="65344"/>
                    <a:pt x="12659" y="65344"/>
                    <a:pt x="12659" y="65344"/>
                  </a:cubicBezTo>
                  <a:cubicBezTo>
                    <a:pt x="11129" y="66533"/>
                    <a:pt x="12659" y="66533"/>
                    <a:pt x="12659" y="66533"/>
                  </a:cubicBezTo>
                  <a:cubicBezTo>
                    <a:pt x="9599" y="67722"/>
                    <a:pt x="9599" y="66533"/>
                    <a:pt x="6539" y="66533"/>
                  </a:cubicBezTo>
                  <a:cubicBezTo>
                    <a:pt x="5009" y="66533"/>
                    <a:pt x="1949" y="66533"/>
                    <a:pt x="419" y="67722"/>
                  </a:cubicBezTo>
                  <a:cubicBezTo>
                    <a:pt x="-1110" y="68911"/>
                    <a:pt x="1949" y="71288"/>
                    <a:pt x="3479" y="72477"/>
                  </a:cubicBezTo>
                  <a:cubicBezTo>
                    <a:pt x="3479" y="73661"/>
                    <a:pt x="5009" y="72477"/>
                    <a:pt x="5009" y="73661"/>
                  </a:cubicBezTo>
                  <a:cubicBezTo>
                    <a:pt x="5009" y="73661"/>
                    <a:pt x="5009" y="74850"/>
                    <a:pt x="5009" y="76038"/>
                  </a:cubicBezTo>
                  <a:cubicBezTo>
                    <a:pt x="5009" y="77227"/>
                    <a:pt x="5009" y="78416"/>
                    <a:pt x="8069" y="79605"/>
                  </a:cubicBezTo>
                  <a:cubicBezTo>
                    <a:pt x="11129" y="80794"/>
                    <a:pt x="11129" y="80794"/>
                    <a:pt x="14188" y="80794"/>
                  </a:cubicBezTo>
                  <a:cubicBezTo>
                    <a:pt x="15718" y="80794"/>
                    <a:pt x="17248" y="81977"/>
                    <a:pt x="18778" y="83166"/>
                  </a:cubicBezTo>
                  <a:cubicBezTo>
                    <a:pt x="18778" y="83166"/>
                    <a:pt x="18778" y="84355"/>
                    <a:pt x="18778" y="85544"/>
                  </a:cubicBezTo>
                  <a:cubicBezTo>
                    <a:pt x="18778" y="86733"/>
                    <a:pt x="20308" y="87922"/>
                    <a:pt x="20308" y="90294"/>
                  </a:cubicBezTo>
                  <a:cubicBezTo>
                    <a:pt x="18778" y="90294"/>
                    <a:pt x="17248" y="89111"/>
                    <a:pt x="15718" y="90294"/>
                  </a:cubicBezTo>
                  <a:cubicBezTo>
                    <a:pt x="14188" y="91483"/>
                    <a:pt x="15718" y="91483"/>
                    <a:pt x="15718" y="92672"/>
                  </a:cubicBezTo>
                  <a:cubicBezTo>
                    <a:pt x="15718" y="92672"/>
                    <a:pt x="14188" y="95050"/>
                    <a:pt x="14188" y="95050"/>
                  </a:cubicBezTo>
                  <a:cubicBezTo>
                    <a:pt x="12659" y="96238"/>
                    <a:pt x="11129" y="96238"/>
                    <a:pt x="11129" y="98611"/>
                  </a:cubicBezTo>
                  <a:cubicBezTo>
                    <a:pt x="11129" y="99800"/>
                    <a:pt x="12659" y="100988"/>
                    <a:pt x="14188" y="102177"/>
                  </a:cubicBezTo>
                  <a:cubicBezTo>
                    <a:pt x="9599" y="103366"/>
                    <a:pt x="12659" y="108116"/>
                    <a:pt x="14188" y="109305"/>
                  </a:cubicBezTo>
                  <a:cubicBezTo>
                    <a:pt x="15718" y="109305"/>
                    <a:pt x="17248" y="111683"/>
                    <a:pt x="17248" y="111683"/>
                  </a:cubicBezTo>
                  <a:cubicBezTo>
                    <a:pt x="17248" y="112872"/>
                    <a:pt x="20308" y="111683"/>
                    <a:pt x="21838" y="112872"/>
                  </a:cubicBezTo>
                  <a:cubicBezTo>
                    <a:pt x="23368" y="112872"/>
                    <a:pt x="26428" y="115250"/>
                    <a:pt x="29488" y="115250"/>
                  </a:cubicBezTo>
                  <a:cubicBezTo>
                    <a:pt x="29488" y="116433"/>
                    <a:pt x="32548" y="117622"/>
                    <a:pt x="32548" y="117622"/>
                  </a:cubicBezTo>
                  <a:cubicBezTo>
                    <a:pt x="35608" y="117622"/>
                    <a:pt x="37138" y="117622"/>
                    <a:pt x="38668" y="117622"/>
                  </a:cubicBezTo>
                  <a:cubicBezTo>
                    <a:pt x="41728" y="116433"/>
                    <a:pt x="46318" y="115250"/>
                    <a:pt x="47848" y="115250"/>
                  </a:cubicBezTo>
                  <a:cubicBezTo>
                    <a:pt x="47848" y="116433"/>
                    <a:pt x="47848" y="118811"/>
                    <a:pt x="49378" y="120000"/>
                  </a:cubicBezTo>
                  <a:cubicBezTo>
                    <a:pt x="52438" y="120000"/>
                    <a:pt x="50908" y="118811"/>
                    <a:pt x="50908" y="118811"/>
                  </a:cubicBezTo>
                  <a:cubicBezTo>
                    <a:pt x="53967" y="116433"/>
                    <a:pt x="52438" y="117622"/>
                    <a:pt x="55497" y="117622"/>
                  </a:cubicBezTo>
                  <a:cubicBezTo>
                    <a:pt x="57027" y="117622"/>
                    <a:pt x="60087" y="118811"/>
                    <a:pt x="61617" y="118811"/>
                  </a:cubicBezTo>
                  <a:cubicBezTo>
                    <a:pt x="64677" y="117622"/>
                    <a:pt x="63147" y="118811"/>
                    <a:pt x="64677" y="117622"/>
                  </a:cubicBezTo>
                  <a:cubicBezTo>
                    <a:pt x="63147" y="117622"/>
                    <a:pt x="63147" y="116433"/>
                    <a:pt x="63147" y="116433"/>
                  </a:cubicBezTo>
                  <a:cubicBezTo>
                    <a:pt x="64677" y="115250"/>
                    <a:pt x="64677" y="116433"/>
                    <a:pt x="66207" y="116433"/>
                  </a:cubicBezTo>
                  <a:cubicBezTo>
                    <a:pt x="69267" y="115250"/>
                    <a:pt x="66207" y="110494"/>
                    <a:pt x="67737" y="108116"/>
                  </a:cubicBezTo>
                  <a:cubicBezTo>
                    <a:pt x="67737" y="108116"/>
                    <a:pt x="69267" y="106933"/>
                    <a:pt x="69267" y="106933"/>
                  </a:cubicBezTo>
                  <a:cubicBezTo>
                    <a:pt x="70797" y="106933"/>
                    <a:pt x="70797" y="105744"/>
                    <a:pt x="70797" y="104555"/>
                  </a:cubicBezTo>
                  <a:cubicBezTo>
                    <a:pt x="72327" y="103366"/>
                    <a:pt x="73857" y="103366"/>
                    <a:pt x="73857" y="100988"/>
                  </a:cubicBezTo>
                  <a:cubicBezTo>
                    <a:pt x="73857" y="100988"/>
                    <a:pt x="72327" y="97427"/>
                    <a:pt x="75387" y="97427"/>
                  </a:cubicBezTo>
                  <a:cubicBezTo>
                    <a:pt x="76917" y="97427"/>
                    <a:pt x="78447" y="99800"/>
                    <a:pt x="79977" y="99800"/>
                  </a:cubicBezTo>
                  <a:cubicBezTo>
                    <a:pt x="81507" y="99800"/>
                    <a:pt x="81507" y="98611"/>
                    <a:pt x="83037" y="98611"/>
                  </a:cubicBezTo>
                  <a:cubicBezTo>
                    <a:pt x="86097" y="97427"/>
                    <a:pt x="90687" y="99800"/>
                    <a:pt x="92217" y="97427"/>
                  </a:cubicBezTo>
                  <a:cubicBezTo>
                    <a:pt x="92217" y="95050"/>
                    <a:pt x="90687" y="95050"/>
                    <a:pt x="95276" y="95050"/>
                  </a:cubicBezTo>
                  <a:cubicBezTo>
                    <a:pt x="96806" y="95050"/>
                    <a:pt x="98336" y="96238"/>
                    <a:pt x="99866" y="97427"/>
                  </a:cubicBezTo>
                  <a:cubicBezTo>
                    <a:pt x="99866" y="98611"/>
                    <a:pt x="99866" y="99800"/>
                    <a:pt x="101396" y="97427"/>
                  </a:cubicBezTo>
                  <a:cubicBezTo>
                    <a:pt x="102926" y="96238"/>
                    <a:pt x="101396" y="96238"/>
                    <a:pt x="102926" y="96238"/>
                  </a:cubicBezTo>
                  <a:cubicBezTo>
                    <a:pt x="104456" y="95050"/>
                    <a:pt x="105986" y="96238"/>
                    <a:pt x="105986" y="95050"/>
                  </a:cubicBezTo>
                  <a:cubicBezTo>
                    <a:pt x="107516" y="92672"/>
                    <a:pt x="102926" y="93861"/>
                    <a:pt x="105986" y="91483"/>
                  </a:cubicBezTo>
                  <a:cubicBezTo>
                    <a:pt x="107516" y="89111"/>
                    <a:pt x="109046" y="90294"/>
                    <a:pt x="110576" y="91483"/>
                  </a:cubicBezTo>
                  <a:cubicBezTo>
                    <a:pt x="112106" y="92672"/>
                    <a:pt x="113636" y="92672"/>
                    <a:pt x="115166" y="93861"/>
                  </a:cubicBezTo>
                  <a:cubicBezTo>
                    <a:pt x="115166" y="93861"/>
                    <a:pt x="115166" y="95050"/>
                    <a:pt x="116696" y="95050"/>
                  </a:cubicBezTo>
                  <a:cubicBezTo>
                    <a:pt x="121286" y="96238"/>
                    <a:pt x="119756" y="90294"/>
                    <a:pt x="119756" y="879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80" name="Shape 2780"/>
            <p:cNvSpPr/>
            <p:nvPr/>
          </p:nvSpPr>
          <p:spPr>
            <a:xfrm>
              <a:off x="4798462" y="4554217"/>
              <a:ext cx="779662" cy="628272"/>
            </a:xfrm>
            <a:custGeom>
              <a:avLst/>
              <a:gdLst/>
              <a:ahLst/>
              <a:cxnLst/>
              <a:rect l="0" t="0" r="0" b="0"/>
              <a:pathLst>
                <a:path w="120000" h="120000" extrusionOk="0">
                  <a:moveTo>
                    <a:pt x="120000" y="62066"/>
                  </a:moveTo>
                  <a:cubicBezTo>
                    <a:pt x="110000" y="66205"/>
                    <a:pt x="120000" y="33105"/>
                    <a:pt x="120000" y="24827"/>
                  </a:cubicBezTo>
                  <a:cubicBezTo>
                    <a:pt x="113333" y="24827"/>
                    <a:pt x="110000" y="16550"/>
                    <a:pt x="103333" y="12411"/>
                  </a:cubicBezTo>
                  <a:cubicBezTo>
                    <a:pt x="100000" y="8277"/>
                    <a:pt x="96666" y="12411"/>
                    <a:pt x="90000" y="8277"/>
                  </a:cubicBezTo>
                  <a:cubicBezTo>
                    <a:pt x="86666" y="8277"/>
                    <a:pt x="86666" y="4138"/>
                    <a:pt x="80000" y="0"/>
                  </a:cubicBezTo>
                  <a:cubicBezTo>
                    <a:pt x="80000" y="4138"/>
                    <a:pt x="80000" y="12411"/>
                    <a:pt x="76666" y="12411"/>
                  </a:cubicBezTo>
                  <a:cubicBezTo>
                    <a:pt x="76666" y="16550"/>
                    <a:pt x="70000" y="20688"/>
                    <a:pt x="70000" y="20688"/>
                  </a:cubicBezTo>
                  <a:cubicBezTo>
                    <a:pt x="70000" y="24827"/>
                    <a:pt x="70000" y="24827"/>
                    <a:pt x="70000" y="28966"/>
                  </a:cubicBezTo>
                  <a:cubicBezTo>
                    <a:pt x="66666" y="33105"/>
                    <a:pt x="60000" y="41377"/>
                    <a:pt x="56666" y="49655"/>
                  </a:cubicBezTo>
                  <a:cubicBezTo>
                    <a:pt x="56666" y="49655"/>
                    <a:pt x="53333" y="53794"/>
                    <a:pt x="50000" y="53794"/>
                  </a:cubicBezTo>
                  <a:cubicBezTo>
                    <a:pt x="50000" y="53794"/>
                    <a:pt x="50000" y="49655"/>
                    <a:pt x="50000" y="49655"/>
                  </a:cubicBezTo>
                  <a:cubicBezTo>
                    <a:pt x="46666" y="45516"/>
                    <a:pt x="50000" y="41377"/>
                    <a:pt x="43333" y="37238"/>
                  </a:cubicBezTo>
                  <a:cubicBezTo>
                    <a:pt x="43333" y="37238"/>
                    <a:pt x="40000" y="37238"/>
                    <a:pt x="40000" y="37238"/>
                  </a:cubicBezTo>
                  <a:cubicBezTo>
                    <a:pt x="40000" y="37238"/>
                    <a:pt x="36666" y="33105"/>
                    <a:pt x="36666" y="33105"/>
                  </a:cubicBezTo>
                  <a:cubicBezTo>
                    <a:pt x="30000" y="28966"/>
                    <a:pt x="33333" y="33105"/>
                    <a:pt x="26666" y="37238"/>
                  </a:cubicBezTo>
                  <a:cubicBezTo>
                    <a:pt x="20000" y="41377"/>
                    <a:pt x="20000" y="41377"/>
                    <a:pt x="20000" y="49655"/>
                  </a:cubicBezTo>
                  <a:cubicBezTo>
                    <a:pt x="20000" y="49655"/>
                    <a:pt x="23333" y="53794"/>
                    <a:pt x="23333" y="53794"/>
                  </a:cubicBezTo>
                  <a:cubicBezTo>
                    <a:pt x="23333" y="53794"/>
                    <a:pt x="16666" y="57933"/>
                    <a:pt x="16666" y="57933"/>
                  </a:cubicBezTo>
                  <a:cubicBezTo>
                    <a:pt x="13333" y="57933"/>
                    <a:pt x="13333" y="57933"/>
                    <a:pt x="13333" y="57933"/>
                  </a:cubicBezTo>
                  <a:cubicBezTo>
                    <a:pt x="10000" y="62066"/>
                    <a:pt x="10000" y="62066"/>
                    <a:pt x="10000" y="62066"/>
                  </a:cubicBezTo>
                  <a:cubicBezTo>
                    <a:pt x="3333" y="66205"/>
                    <a:pt x="3333" y="66205"/>
                    <a:pt x="0" y="66205"/>
                  </a:cubicBezTo>
                  <a:cubicBezTo>
                    <a:pt x="3333" y="70344"/>
                    <a:pt x="3333" y="78622"/>
                    <a:pt x="3333" y="82761"/>
                  </a:cubicBezTo>
                  <a:cubicBezTo>
                    <a:pt x="3333" y="91033"/>
                    <a:pt x="3333" y="95172"/>
                    <a:pt x="0" y="103450"/>
                  </a:cubicBezTo>
                  <a:cubicBezTo>
                    <a:pt x="6666" y="103450"/>
                    <a:pt x="3333" y="111722"/>
                    <a:pt x="10000" y="115861"/>
                  </a:cubicBezTo>
                  <a:cubicBezTo>
                    <a:pt x="13333" y="120000"/>
                    <a:pt x="16666" y="115861"/>
                    <a:pt x="16666" y="111722"/>
                  </a:cubicBezTo>
                  <a:cubicBezTo>
                    <a:pt x="16666" y="107588"/>
                    <a:pt x="10000" y="107588"/>
                    <a:pt x="13333" y="103450"/>
                  </a:cubicBezTo>
                  <a:cubicBezTo>
                    <a:pt x="16666" y="99311"/>
                    <a:pt x="20000" y="99311"/>
                    <a:pt x="23333" y="99311"/>
                  </a:cubicBezTo>
                  <a:cubicBezTo>
                    <a:pt x="30000" y="99311"/>
                    <a:pt x="36666" y="103450"/>
                    <a:pt x="43333" y="107588"/>
                  </a:cubicBezTo>
                  <a:cubicBezTo>
                    <a:pt x="43333" y="107588"/>
                    <a:pt x="46666" y="107588"/>
                    <a:pt x="50000" y="111722"/>
                  </a:cubicBezTo>
                  <a:cubicBezTo>
                    <a:pt x="50000" y="111722"/>
                    <a:pt x="53333" y="115861"/>
                    <a:pt x="53333" y="115861"/>
                  </a:cubicBezTo>
                  <a:cubicBezTo>
                    <a:pt x="56666" y="115861"/>
                    <a:pt x="60000" y="115861"/>
                    <a:pt x="63333" y="115861"/>
                  </a:cubicBezTo>
                  <a:cubicBezTo>
                    <a:pt x="63333" y="115861"/>
                    <a:pt x="63333" y="120000"/>
                    <a:pt x="66666" y="120000"/>
                  </a:cubicBezTo>
                  <a:cubicBezTo>
                    <a:pt x="66666" y="120000"/>
                    <a:pt x="70000" y="115861"/>
                    <a:pt x="70000" y="111722"/>
                  </a:cubicBezTo>
                  <a:cubicBezTo>
                    <a:pt x="73333" y="111722"/>
                    <a:pt x="76666" y="115861"/>
                    <a:pt x="80000" y="111722"/>
                  </a:cubicBezTo>
                  <a:cubicBezTo>
                    <a:pt x="80000" y="111722"/>
                    <a:pt x="83333" y="107588"/>
                    <a:pt x="83333" y="107588"/>
                  </a:cubicBezTo>
                  <a:cubicBezTo>
                    <a:pt x="83333" y="107588"/>
                    <a:pt x="86666" y="107588"/>
                    <a:pt x="86666" y="107588"/>
                  </a:cubicBezTo>
                  <a:cubicBezTo>
                    <a:pt x="93333" y="107588"/>
                    <a:pt x="100000" y="103450"/>
                    <a:pt x="103333" y="99311"/>
                  </a:cubicBezTo>
                  <a:cubicBezTo>
                    <a:pt x="100000" y="95172"/>
                    <a:pt x="100000" y="95172"/>
                    <a:pt x="100000" y="86894"/>
                  </a:cubicBezTo>
                  <a:cubicBezTo>
                    <a:pt x="100000" y="74483"/>
                    <a:pt x="96666" y="78622"/>
                    <a:pt x="103333" y="74483"/>
                  </a:cubicBezTo>
                  <a:cubicBezTo>
                    <a:pt x="106666" y="74483"/>
                    <a:pt x="106666" y="78622"/>
                    <a:pt x="110000" y="74483"/>
                  </a:cubicBezTo>
                  <a:cubicBezTo>
                    <a:pt x="110000" y="74483"/>
                    <a:pt x="113333" y="74483"/>
                    <a:pt x="113333" y="70344"/>
                  </a:cubicBezTo>
                  <a:cubicBezTo>
                    <a:pt x="113333" y="70344"/>
                    <a:pt x="120000" y="66205"/>
                    <a:pt x="120000" y="620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81" name="Shape 2781"/>
            <p:cNvSpPr/>
            <p:nvPr/>
          </p:nvSpPr>
          <p:spPr>
            <a:xfrm>
              <a:off x="3583551" y="2881988"/>
              <a:ext cx="1192203" cy="1141070"/>
            </a:xfrm>
            <a:custGeom>
              <a:avLst/>
              <a:gdLst/>
              <a:ahLst/>
              <a:cxnLst/>
              <a:rect l="0" t="0" r="0" b="0"/>
              <a:pathLst>
                <a:path w="120000" h="120000" extrusionOk="0">
                  <a:moveTo>
                    <a:pt x="115638" y="89550"/>
                  </a:moveTo>
                  <a:cubicBezTo>
                    <a:pt x="115638" y="82739"/>
                    <a:pt x="113455" y="73658"/>
                    <a:pt x="109088" y="66847"/>
                  </a:cubicBezTo>
                  <a:cubicBezTo>
                    <a:pt x="106911" y="62307"/>
                    <a:pt x="104727" y="55496"/>
                    <a:pt x="102544" y="50955"/>
                  </a:cubicBezTo>
                  <a:cubicBezTo>
                    <a:pt x="102544" y="48685"/>
                    <a:pt x="100361" y="46415"/>
                    <a:pt x="100361" y="41874"/>
                  </a:cubicBezTo>
                  <a:cubicBezTo>
                    <a:pt x="100361" y="41874"/>
                    <a:pt x="100361" y="39604"/>
                    <a:pt x="100361" y="39604"/>
                  </a:cubicBezTo>
                  <a:cubicBezTo>
                    <a:pt x="100361" y="37334"/>
                    <a:pt x="98183" y="37334"/>
                    <a:pt x="96000" y="35064"/>
                  </a:cubicBezTo>
                  <a:cubicBezTo>
                    <a:pt x="96000" y="35064"/>
                    <a:pt x="93816" y="32793"/>
                    <a:pt x="93816" y="32793"/>
                  </a:cubicBezTo>
                  <a:cubicBezTo>
                    <a:pt x="91638" y="32793"/>
                    <a:pt x="91638" y="32793"/>
                    <a:pt x="91638" y="32793"/>
                  </a:cubicBezTo>
                  <a:cubicBezTo>
                    <a:pt x="91638" y="32793"/>
                    <a:pt x="91638" y="32793"/>
                    <a:pt x="91638" y="32793"/>
                  </a:cubicBezTo>
                  <a:cubicBezTo>
                    <a:pt x="89455" y="32793"/>
                    <a:pt x="89455" y="32793"/>
                    <a:pt x="89455" y="32793"/>
                  </a:cubicBezTo>
                  <a:cubicBezTo>
                    <a:pt x="80727" y="30523"/>
                    <a:pt x="72000" y="21442"/>
                    <a:pt x="67638" y="16902"/>
                  </a:cubicBezTo>
                  <a:cubicBezTo>
                    <a:pt x="61088" y="12361"/>
                    <a:pt x="52361" y="1010"/>
                    <a:pt x="43638" y="1010"/>
                  </a:cubicBezTo>
                  <a:cubicBezTo>
                    <a:pt x="41455" y="3280"/>
                    <a:pt x="41455" y="14631"/>
                    <a:pt x="34911" y="12361"/>
                  </a:cubicBezTo>
                  <a:cubicBezTo>
                    <a:pt x="32727" y="12361"/>
                    <a:pt x="34911" y="10091"/>
                    <a:pt x="32727" y="7821"/>
                  </a:cubicBezTo>
                  <a:cubicBezTo>
                    <a:pt x="32727" y="7821"/>
                    <a:pt x="30544" y="7821"/>
                    <a:pt x="30544" y="7821"/>
                  </a:cubicBezTo>
                  <a:cubicBezTo>
                    <a:pt x="30544" y="7821"/>
                    <a:pt x="30544" y="10091"/>
                    <a:pt x="30544" y="10091"/>
                  </a:cubicBezTo>
                  <a:cubicBezTo>
                    <a:pt x="30544" y="7821"/>
                    <a:pt x="30544" y="7821"/>
                    <a:pt x="30544" y="7821"/>
                  </a:cubicBezTo>
                  <a:cubicBezTo>
                    <a:pt x="28361" y="7821"/>
                    <a:pt x="26183" y="5550"/>
                    <a:pt x="26183" y="3280"/>
                  </a:cubicBezTo>
                  <a:cubicBezTo>
                    <a:pt x="24000" y="10091"/>
                    <a:pt x="15272" y="5550"/>
                    <a:pt x="21816" y="1010"/>
                  </a:cubicBezTo>
                  <a:cubicBezTo>
                    <a:pt x="19638" y="-1259"/>
                    <a:pt x="15272" y="1010"/>
                    <a:pt x="13088" y="1010"/>
                  </a:cubicBezTo>
                  <a:cubicBezTo>
                    <a:pt x="13088" y="3280"/>
                    <a:pt x="10911" y="5550"/>
                    <a:pt x="8727" y="5550"/>
                  </a:cubicBezTo>
                  <a:cubicBezTo>
                    <a:pt x="8727" y="5550"/>
                    <a:pt x="6544" y="3280"/>
                    <a:pt x="6544" y="5550"/>
                  </a:cubicBezTo>
                  <a:cubicBezTo>
                    <a:pt x="4361" y="5550"/>
                    <a:pt x="4361" y="5550"/>
                    <a:pt x="4361" y="7821"/>
                  </a:cubicBezTo>
                  <a:cubicBezTo>
                    <a:pt x="4361" y="12361"/>
                    <a:pt x="2183" y="16902"/>
                    <a:pt x="0" y="19172"/>
                  </a:cubicBezTo>
                  <a:cubicBezTo>
                    <a:pt x="4361" y="19172"/>
                    <a:pt x="4361" y="21442"/>
                    <a:pt x="6544" y="21442"/>
                  </a:cubicBezTo>
                  <a:cubicBezTo>
                    <a:pt x="6544" y="21442"/>
                    <a:pt x="8727" y="19172"/>
                    <a:pt x="10911" y="19172"/>
                  </a:cubicBezTo>
                  <a:cubicBezTo>
                    <a:pt x="13088" y="19172"/>
                    <a:pt x="17455" y="21442"/>
                    <a:pt x="17455" y="23712"/>
                  </a:cubicBezTo>
                  <a:cubicBezTo>
                    <a:pt x="17455" y="30523"/>
                    <a:pt x="15272" y="25983"/>
                    <a:pt x="13088" y="23712"/>
                  </a:cubicBezTo>
                  <a:cubicBezTo>
                    <a:pt x="13088" y="25983"/>
                    <a:pt x="10911" y="25983"/>
                    <a:pt x="10911" y="28253"/>
                  </a:cubicBezTo>
                  <a:cubicBezTo>
                    <a:pt x="8727" y="28253"/>
                    <a:pt x="4361" y="30523"/>
                    <a:pt x="6544" y="32793"/>
                  </a:cubicBezTo>
                  <a:cubicBezTo>
                    <a:pt x="8727" y="35064"/>
                    <a:pt x="13088" y="35064"/>
                    <a:pt x="13088" y="35064"/>
                  </a:cubicBezTo>
                  <a:cubicBezTo>
                    <a:pt x="15272" y="35064"/>
                    <a:pt x="15272" y="30523"/>
                    <a:pt x="17455" y="35064"/>
                  </a:cubicBezTo>
                  <a:cubicBezTo>
                    <a:pt x="19638" y="39604"/>
                    <a:pt x="13088" y="37334"/>
                    <a:pt x="15272" y="39604"/>
                  </a:cubicBezTo>
                  <a:cubicBezTo>
                    <a:pt x="17455" y="44145"/>
                    <a:pt x="19638" y="41874"/>
                    <a:pt x="21816" y="41874"/>
                  </a:cubicBezTo>
                  <a:cubicBezTo>
                    <a:pt x="24000" y="41874"/>
                    <a:pt x="26183" y="44145"/>
                    <a:pt x="28361" y="46415"/>
                  </a:cubicBezTo>
                  <a:cubicBezTo>
                    <a:pt x="30544" y="48685"/>
                    <a:pt x="32727" y="50955"/>
                    <a:pt x="34911" y="50955"/>
                  </a:cubicBezTo>
                  <a:cubicBezTo>
                    <a:pt x="34911" y="50955"/>
                    <a:pt x="37088" y="50955"/>
                    <a:pt x="37088" y="50955"/>
                  </a:cubicBezTo>
                  <a:cubicBezTo>
                    <a:pt x="37088" y="48685"/>
                    <a:pt x="39272" y="50955"/>
                    <a:pt x="39272" y="50955"/>
                  </a:cubicBezTo>
                  <a:cubicBezTo>
                    <a:pt x="41455" y="50955"/>
                    <a:pt x="41455" y="48685"/>
                    <a:pt x="43638" y="48685"/>
                  </a:cubicBezTo>
                  <a:cubicBezTo>
                    <a:pt x="43638" y="50955"/>
                    <a:pt x="43638" y="55496"/>
                    <a:pt x="43638" y="57766"/>
                  </a:cubicBezTo>
                  <a:cubicBezTo>
                    <a:pt x="45816" y="62307"/>
                    <a:pt x="48000" y="66847"/>
                    <a:pt x="48000" y="71388"/>
                  </a:cubicBezTo>
                  <a:cubicBezTo>
                    <a:pt x="50183" y="71388"/>
                    <a:pt x="50183" y="73658"/>
                    <a:pt x="50183" y="75928"/>
                  </a:cubicBezTo>
                  <a:cubicBezTo>
                    <a:pt x="50183" y="75928"/>
                    <a:pt x="48000" y="75928"/>
                    <a:pt x="48000" y="78198"/>
                  </a:cubicBezTo>
                  <a:cubicBezTo>
                    <a:pt x="48000" y="80469"/>
                    <a:pt x="52361" y="80469"/>
                    <a:pt x="52361" y="85009"/>
                  </a:cubicBezTo>
                  <a:cubicBezTo>
                    <a:pt x="54544" y="91820"/>
                    <a:pt x="52361" y="94090"/>
                    <a:pt x="56727" y="98631"/>
                  </a:cubicBezTo>
                  <a:cubicBezTo>
                    <a:pt x="58911" y="100901"/>
                    <a:pt x="56727" y="100901"/>
                    <a:pt x="58911" y="100901"/>
                  </a:cubicBezTo>
                  <a:cubicBezTo>
                    <a:pt x="58911" y="100901"/>
                    <a:pt x="58911" y="98631"/>
                    <a:pt x="61088" y="98631"/>
                  </a:cubicBezTo>
                  <a:cubicBezTo>
                    <a:pt x="65455" y="98631"/>
                    <a:pt x="65455" y="103171"/>
                    <a:pt x="67638" y="105441"/>
                  </a:cubicBezTo>
                  <a:cubicBezTo>
                    <a:pt x="69816" y="107712"/>
                    <a:pt x="67638" y="107712"/>
                    <a:pt x="72000" y="107712"/>
                  </a:cubicBezTo>
                  <a:cubicBezTo>
                    <a:pt x="74183" y="107712"/>
                    <a:pt x="74183" y="103171"/>
                    <a:pt x="76361" y="107712"/>
                  </a:cubicBezTo>
                  <a:cubicBezTo>
                    <a:pt x="78544" y="114523"/>
                    <a:pt x="72000" y="112252"/>
                    <a:pt x="72000" y="116793"/>
                  </a:cubicBezTo>
                  <a:cubicBezTo>
                    <a:pt x="76361" y="116793"/>
                    <a:pt x="76361" y="114523"/>
                    <a:pt x="78544" y="116793"/>
                  </a:cubicBezTo>
                  <a:cubicBezTo>
                    <a:pt x="82911" y="119063"/>
                    <a:pt x="82911" y="121333"/>
                    <a:pt x="87272" y="119063"/>
                  </a:cubicBezTo>
                  <a:cubicBezTo>
                    <a:pt x="89455" y="116793"/>
                    <a:pt x="91638" y="114523"/>
                    <a:pt x="93816" y="112252"/>
                  </a:cubicBezTo>
                  <a:cubicBezTo>
                    <a:pt x="96000" y="107712"/>
                    <a:pt x="100361" y="112252"/>
                    <a:pt x="104727" y="107712"/>
                  </a:cubicBezTo>
                  <a:cubicBezTo>
                    <a:pt x="106911" y="107712"/>
                    <a:pt x="106911" y="105441"/>
                    <a:pt x="106911" y="103171"/>
                  </a:cubicBezTo>
                  <a:cubicBezTo>
                    <a:pt x="111272" y="103171"/>
                    <a:pt x="115638" y="100901"/>
                    <a:pt x="120000" y="100901"/>
                  </a:cubicBezTo>
                  <a:cubicBezTo>
                    <a:pt x="117816" y="96360"/>
                    <a:pt x="117816" y="94090"/>
                    <a:pt x="115638" y="8955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82" name="Shape 2782"/>
            <p:cNvSpPr/>
            <p:nvPr/>
          </p:nvSpPr>
          <p:spPr>
            <a:xfrm>
              <a:off x="562395" y="2243776"/>
              <a:ext cx="1688210" cy="807220"/>
            </a:xfrm>
            <a:custGeom>
              <a:avLst/>
              <a:gdLst/>
              <a:ahLst/>
              <a:cxnLst/>
              <a:rect l="0" t="0" r="0" b="0"/>
              <a:pathLst>
                <a:path w="120000" h="120000" extrusionOk="0">
                  <a:moveTo>
                    <a:pt x="119313" y="76743"/>
                  </a:moveTo>
                  <a:cubicBezTo>
                    <a:pt x="119313" y="73525"/>
                    <a:pt x="117770" y="73525"/>
                    <a:pt x="116226" y="73525"/>
                  </a:cubicBezTo>
                  <a:cubicBezTo>
                    <a:pt x="116226" y="73525"/>
                    <a:pt x="116226" y="70307"/>
                    <a:pt x="116226" y="70307"/>
                  </a:cubicBezTo>
                  <a:cubicBezTo>
                    <a:pt x="116226" y="70307"/>
                    <a:pt x="114683" y="70307"/>
                    <a:pt x="114683" y="67095"/>
                  </a:cubicBezTo>
                  <a:cubicBezTo>
                    <a:pt x="114683" y="67095"/>
                    <a:pt x="113139" y="70307"/>
                    <a:pt x="113139" y="67095"/>
                  </a:cubicBezTo>
                  <a:cubicBezTo>
                    <a:pt x="113139" y="67095"/>
                    <a:pt x="113139" y="63877"/>
                    <a:pt x="113139" y="63877"/>
                  </a:cubicBezTo>
                  <a:cubicBezTo>
                    <a:pt x="111596" y="63877"/>
                    <a:pt x="111596" y="67095"/>
                    <a:pt x="111596" y="63877"/>
                  </a:cubicBezTo>
                  <a:cubicBezTo>
                    <a:pt x="110052" y="63877"/>
                    <a:pt x="111596" y="57441"/>
                    <a:pt x="110052" y="57441"/>
                  </a:cubicBezTo>
                  <a:cubicBezTo>
                    <a:pt x="108509" y="51005"/>
                    <a:pt x="105422" y="47793"/>
                    <a:pt x="103878" y="44575"/>
                  </a:cubicBezTo>
                  <a:cubicBezTo>
                    <a:pt x="100791" y="34921"/>
                    <a:pt x="99248" y="31703"/>
                    <a:pt x="94617" y="34921"/>
                  </a:cubicBezTo>
                  <a:cubicBezTo>
                    <a:pt x="88443" y="34921"/>
                    <a:pt x="93074" y="28485"/>
                    <a:pt x="94617" y="22055"/>
                  </a:cubicBezTo>
                  <a:cubicBezTo>
                    <a:pt x="94617" y="18837"/>
                    <a:pt x="93074" y="15619"/>
                    <a:pt x="91530" y="12401"/>
                  </a:cubicBezTo>
                  <a:cubicBezTo>
                    <a:pt x="89987" y="12401"/>
                    <a:pt x="89987" y="9183"/>
                    <a:pt x="89987" y="9183"/>
                  </a:cubicBezTo>
                  <a:cubicBezTo>
                    <a:pt x="89987" y="9183"/>
                    <a:pt x="88443" y="12401"/>
                    <a:pt x="88443" y="12401"/>
                  </a:cubicBezTo>
                  <a:cubicBezTo>
                    <a:pt x="85356" y="12401"/>
                    <a:pt x="83813" y="5971"/>
                    <a:pt x="80726" y="9183"/>
                  </a:cubicBezTo>
                  <a:cubicBezTo>
                    <a:pt x="79182" y="9183"/>
                    <a:pt x="79182" y="15619"/>
                    <a:pt x="77638" y="12401"/>
                  </a:cubicBezTo>
                  <a:cubicBezTo>
                    <a:pt x="76095" y="12401"/>
                    <a:pt x="74551" y="9183"/>
                    <a:pt x="74551" y="5971"/>
                  </a:cubicBezTo>
                  <a:cubicBezTo>
                    <a:pt x="71464" y="2753"/>
                    <a:pt x="68377" y="-3682"/>
                    <a:pt x="66834" y="2753"/>
                  </a:cubicBezTo>
                  <a:cubicBezTo>
                    <a:pt x="65290" y="9183"/>
                    <a:pt x="66834" y="2753"/>
                    <a:pt x="66834" y="9183"/>
                  </a:cubicBezTo>
                  <a:cubicBezTo>
                    <a:pt x="66834" y="12401"/>
                    <a:pt x="66834" y="12401"/>
                    <a:pt x="65290" y="15619"/>
                  </a:cubicBezTo>
                  <a:cubicBezTo>
                    <a:pt x="65290" y="15619"/>
                    <a:pt x="63747" y="15619"/>
                    <a:pt x="62203" y="15619"/>
                  </a:cubicBezTo>
                  <a:cubicBezTo>
                    <a:pt x="62203" y="15619"/>
                    <a:pt x="62203" y="18837"/>
                    <a:pt x="62203" y="18837"/>
                  </a:cubicBezTo>
                  <a:cubicBezTo>
                    <a:pt x="60660" y="25273"/>
                    <a:pt x="60660" y="22055"/>
                    <a:pt x="60660" y="22055"/>
                  </a:cubicBezTo>
                  <a:cubicBezTo>
                    <a:pt x="59116" y="18837"/>
                    <a:pt x="59116" y="15619"/>
                    <a:pt x="59116" y="12401"/>
                  </a:cubicBezTo>
                  <a:cubicBezTo>
                    <a:pt x="57573" y="12401"/>
                    <a:pt x="54486" y="9183"/>
                    <a:pt x="52942" y="12401"/>
                  </a:cubicBezTo>
                  <a:cubicBezTo>
                    <a:pt x="51399" y="12401"/>
                    <a:pt x="52942" y="15619"/>
                    <a:pt x="52942" y="18837"/>
                  </a:cubicBezTo>
                  <a:cubicBezTo>
                    <a:pt x="51399" y="22055"/>
                    <a:pt x="48312" y="22055"/>
                    <a:pt x="46768" y="22055"/>
                  </a:cubicBezTo>
                  <a:cubicBezTo>
                    <a:pt x="45225" y="22055"/>
                    <a:pt x="43681" y="22055"/>
                    <a:pt x="42138" y="22055"/>
                  </a:cubicBezTo>
                  <a:cubicBezTo>
                    <a:pt x="40594" y="25273"/>
                    <a:pt x="42138" y="25273"/>
                    <a:pt x="40594" y="25273"/>
                  </a:cubicBezTo>
                  <a:cubicBezTo>
                    <a:pt x="39051" y="25273"/>
                    <a:pt x="37507" y="18837"/>
                    <a:pt x="35963" y="18837"/>
                  </a:cubicBezTo>
                  <a:cubicBezTo>
                    <a:pt x="35963" y="18837"/>
                    <a:pt x="34420" y="25273"/>
                    <a:pt x="34420" y="25273"/>
                  </a:cubicBezTo>
                  <a:cubicBezTo>
                    <a:pt x="32876" y="28485"/>
                    <a:pt x="34420" y="31703"/>
                    <a:pt x="34420" y="34921"/>
                  </a:cubicBezTo>
                  <a:cubicBezTo>
                    <a:pt x="34420" y="34921"/>
                    <a:pt x="32876" y="38139"/>
                    <a:pt x="31333" y="41357"/>
                  </a:cubicBezTo>
                  <a:cubicBezTo>
                    <a:pt x="31333" y="41357"/>
                    <a:pt x="29789" y="44575"/>
                    <a:pt x="29789" y="47793"/>
                  </a:cubicBezTo>
                  <a:cubicBezTo>
                    <a:pt x="28246" y="51005"/>
                    <a:pt x="28246" y="47793"/>
                    <a:pt x="28246" y="54223"/>
                  </a:cubicBezTo>
                  <a:cubicBezTo>
                    <a:pt x="28246" y="57441"/>
                    <a:pt x="29789" y="67095"/>
                    <a:pt x="26702" y="70307"/>
                  </a:cubicBezTo>
                  <a:cubicBezTo>
                    <a:pt x="25159" y="70307"/>
                    <a:pt x="25159" y="67095"/>
                    <a:pt x="23615" y="70307"/>
                  </a:cubicBezTo>
                  <a:cubicBezTo>
                    <a:pt x="23615" y="73525"/>
                    <a:pt x="25159" y="73525"/>
                    <a:pt x="23615" y="76743"/>
                  </a:cubicBezTo>
                  <a:cubicBezTo>
                    <a:pt x="23615" y="76743"/>
                    <a:pt x="15898" y="73525"/>
                    <a:pt x="15898" y="73525"/>
                  </a:cubicBezTo>
                  <a:cubicBezTo>
                    <a:pt x="12811" y="73525"/>
                    <a:pt x="14354" y="70307"/>
                    <a:pt x="12811" y="73525"/>
                  </a:cubicBezTo>
                  <a:cubicBezTo>
                    <a:pt x="11267" y="76743"/>
                    <a:pt x="14354" y="79961"/>
                    <a:pt x="9724" y="79961"/>
                  </a:cubicBezTo>
                  <a:cubicBezTo>
                    <a:pt x="11267" y="83179"/>
                    <a:pt x="9724" y="83179"/>
                    <a:pt x="8180" y="86397"/>
                  </a:cubicBezTo>
                  <a:cubicBezTo>
                    <a:pt x="6637" y="92827"/>
                    <a:pt x="6637" y="92827"/>
                    <a:pt x="3550" y="99263"/>
                  </a:cubicBezTo>
                  <a:cubicBezTo>
                    <a:pt x="2006" y="102481"/>
                    <a:pt x="-2623" y="115347"/>
                    <a:pt x="2006" y="118565"/>
                  </a:cubicBezTo>
                  <a:cubicBezTo>
                    <a:pt x="3550" y="121783"/>
                    <a:pt x="8180" y="118565"/>
                    <a:pt x="9724" y="118565"/>
                  </a:cubicBezTo>
                  <a:cubicBezTo>
                    <a:pt x="12811" y="118565"/>
                    <a:pt x="14354" y="115347"/>
                    <a:pt x="15898" y="115347"/>
                  </a:cubicBezTo>
                  <a:cubicBezTo>
                    <a:pt x="18985" y="112129"/>
                    <a:pt x="22072" y="112129"/>
                    <a:pt x="23615" y="108917"/>
                  </a:cubicBezTo>
                  <a:cubicBezTo>
                    <a:pt x="26702" y="105699"/>
                    <a:pt x="26702" y="105699"/>
                    <a:pt x="28246" y="102481"/>
                  </a:cubicBezTo>
                  <a:cubicBezTo>
                    <a:pt x="29789" y="99263"/>
                    <a:pt x="31333" y="99263"/>
                    <a:pt x="32876" y="96045"/>
                  </a:cubicBezTo>
                  <a:cubicBezTo>
                    <a:pt x="32876" y="96045"/>
                    <a:pt x="31333" y="92827"/>
                    <a:pt x="32876" y="89615"/>
                  </a:cubicBezTo>
                  <a:cubicBezTo>
                    <a:pt x="32876" y="86397"/>
                    <a:pt x="34420" y="86397"/>
                    <a:pt x="34420" y="83179"/>
                  </a:cubicBezTo>
                  <a:cubicBezTo>
                    <a:pt x="35963" y="79961"/>
                    <a:pt x="35963" y="76743"/>
                    <a:pt x="35963" y="73525"/>
                  </a:cubicBezTo>
                  <a:cubicBezTo>
                    <a:pt x="37507" y="70307"/>
                    <a:pt x="40594" y="70307"/>
                    <a:pt x="42138" y="67095"/>
                  </a:cubicBezTo>
                  <a:cubicBezTo>
                    <a:pt x="45225" y="63877"/>
                    <a:pt x="43681" y="57441"/>
                    <a:pt x="45225" y="51005"/>
                  </a:cubicBezTo>
                  <a:cubicBezTo>
                    <a:pt x="48312" y="44575"/>
                    <a:pt x="52942" y="41357"/>
                    <a:pt x="56029" y="38139"/>
                  </a:cubicBezTo>
                  <a:cubicBezTo>
                    <a:pt x="57573" y="34921"/>
                    <a:pt x="59116" y="31703"/>
                    <a:pt x="62203" y="31703"/>
                  </a:cubicBezTo>
                  <a:cubicBezTo>
                    <a:pt x="63747" y="34921"/>
                    <a:pt x="65290" y="34921"/>
                    <a:pt x="66834" y="34921"/>
                  </a:cubicBezTo>
                  <a:cubicBezTo>
                    <a:pt x="68377" y="34921"/>
                    <a:pt x="69921" y="38139"/>
                    <a:pt x="71464" y="38139"/>
                  </a:cubicBezTo>
                  <a:cubicBezTo>
                    <a:pt x="73008" y="38139"/>
                    <a:pt x="74551" y="38139"/>
                    <a:pt x="76095" y="41357"/>
                  </a:cubicBezTo>
                  <a:cubicBezTo>
                    <a:pt x="77638" y="44575"/>
                    <a:pt x="77638" y="47793"/>
                    <a:pt x="80726" y="51005"/>
                  </a:cubicBezTo>
                  <a:cubicBezTo>
                    <a:pt x="80726" y="47793"/>
                    <a:pt x="80726" y="44575"/>
                    <a:pt x="82269" y="44575"/>
                  </a:cubicBezTo>
                  <a:cubicBezTo>
                    <a:pt x="83813" y="44575"/>
                    <a:pt x="83813" y="47793"/>
                    <a:pt x="85356" y="47793"/>
                  </a:cubicBezTo>
                  <a:cubicBezTo>
                    <a:pt x="86900" y="51005"/>
                    <a:pt x="86900" y="51005"/>
                    <a:pt x="88443" y="54223"/>
                  </a:cubicBezTo>
                  <a:cubicBezTo>
                    <a:pt x="89987" y="57441"/>
                    <a:pt x="91530" y="60659"/>
                    <a:pt x="93074" y="57441"/>
                  </a:cubicBezTo>
                  <a:cubicBezTo>
                    <a:pt x="94617" y="63877"/>
                    <a:pt x="96161" y="63877"/>
                    <a:pt x="97704" y="63877"/>
                  </a:cubicBezTo>
                  <a:cubicBezTo>
                    <a:pt x="99248" y="67095"/>
                    <a:pt x="100791" y="70307"/>
                    <a:pt x="102335" y="70307"/>
                  </a:cubicBezTo>
                  <a:cubicBezTo>
                    <a:pt x="103878" y="73525"/>
                    <a:pt x="108509" y="83179"/>
                    <a:pt x="110052" y="83179"/>
                  </a:cubicBezTo>
                  <a:cubicBezTo>
                    <a:pt x="110052" y="83179"/>
                    <a:pt x="108509" y="79961"/>
                    <a:pt x="110052" y="76743"/>
                  </a:cubicBezTo>
                  <a:cubicBezTo>
                    <a:pt x="111596" y="76743"/>
                    <a:pt x="113139" y="83179"/>
                    <a:pt x="116226" y="83179"/>
                  </a:cubicBezTo>
                  <a:cubicBezTo>
                    <a:pt x="116226" y="86397"/>
                    <a:pt x="117770" y="79961"/>
                    <a:pt x="119313" y="83179"/>
                  </a:cubicBezTo>
                  <a:cubicBezTo>
                    <a:pt x="119313" y="83179"/>
                    <a:pt x="120857" y="79961"/>
                    <a:pt x="119313" y="7674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83" name="Shape 2783"/>
            <p:cNvSpPr/>
            <p:nvPr/>
          </p:nvSpPr>
          <p:spPr>
            <a:xfrm>
              <a:off x="3161008" y="3896321"/>
              <a:ext cx="1679088" cy="1781974"/>
            </a:xfrm>
            <a:custGeom>
              <a:avLst/>
              <a:gdLst/>
              <a:ahLst/>
              <a:cxnLst/>
              <a:rect l="0" t="0" r="0" b="0"/>
              <a:pathLst>
                <a:path w="120000" h="120000" extrusionOk="0">
                  <a:moveTo>
                    <a:pt x="71945" y="111269"/>
                  </a:moveTo>
                  <a:cubicBezTo>
                    <a:pt x="70394" y="111269"/>
                    <a:pt x="68849" y="112723"/>
                    <a:pt x="70394" y="114177"/>
                  </a:cubicBezTo>
                  <a:cubicBezTo>
                    <a:pt x="70394" y="114177"/>
                    <a:pt x="71945" y="111269"/>
                    <a:pt x="71945" y="111269"/>
                  </a:cubicBezTo>
                  <a:close/>
                  <a:moveTo>
                    <a:pt x="65748" y="111269"/>
                  </a:moveTo>
                  <a:cubicBezTo>
                    <a:pt x="65748" y="111269"/>
                    <a:pt x="65748" y="111269"/>
                    <a:pt x="65748" y="111269"/>
                  </a:cubicBezTo>
                  <a:cubicBezTo>
                    <a:pt x="65748" y="111269"/>
                    <a:pt x="65748" y="111269"/>
                    <a:pt x="65748" y="111269"/>
                  </a:cubicBezTo>
                  <a:close/>
                  <a:moveTo>
                    <a:pt x="92096" y="120000"/>
                  </a:moveTo>
                  <a:cubicBezTo>
                    <a:pt x="92096" y="120000"/>
                    <a:pt x="92096" y="120000"/>
                    <a:pt x="92096" y="118545"/>
                  </a:cubicBezTo>
                  <a:cubicBezTo>
                    <a:pt x="92096" y="118545"/>
                    <a:pt x="92096" y="118545"/>
                    <a:pt x="92096" y="120000"/>
                  </a:cubicBezTo>
                  <a:close/>
                  <a:moveTo>
                    <a:pt x="120000" y="76334"/>
                  </a:moveTo>
                  <a:cubicBezTo>
                    <a:pt x="120000" y="70512"/>
                    <a:pt x="115348" y="66144"/>
                    <a:pt x="110696" y="64689"/>
                  </a:cubicBezTo>
                  <a:cubicBezTo>
                    <a:pt x="109151" y="63235"/>
                    <a:pt x="107601" y="64689"/>
                    <a:pt x="107601" y="63235"/>
                  </a:cubicBezTo>
                  <a:cubicBezTo>
                    <a:pt x="106050" y="63235"/>
                    <a:pt x="106050" y="61775"/>
                    <a:pt x="104500" y="60321"/>
                  </a:cubicBezTo>
                  <a:cubicBezTo>
                    <a:pt x="101399" y="60321"/>
                    <a:pt x="99848" y="63235"/>
                    <a:pt x="96747" y="61775"/>
                  </a:cubicBezTo>
                  <a:cubicBezTo>
                    <a:pt x="95197" y="61775"/>
                    <a:pt x="93646" y="60321"/>
                    <a:pt x="92096" y="60321"/>
                  </a:cubicBezTo>
                  <a:cubicBezTo>
                    <a:pt x="92096" y="58867"/>
                    <a:pt x="89000" y="58867"/>
                    <a:pt x="89000" y="58867"/>
                  </a:cubicBezTo>
                  <a:cubicBezTo>
                    <a:pt x="87450" y="57413"/>
                    <a:pt x="92096" y="54499"/>
                    <a:pt x="87450" y="53044"/>
                  </a:cubicBezTo>
                  <a:cubicBezTo>
                    <a:pt x="85899" y="51590"/>
                    <a:pt x="82798" y="51590"/>
                    <a:pt x="81248" y="50130"/>
                  </a:cubicBezTo>
                  <a:cubicBezTo>
                    <a:pt x="79697" y="50130"/>
                    <a:pt x="78147" y="48676"/>
                    <a:pt x="78147" y="48676"/>
                  </a:cubicBezTo>
                  <a:cubicBezTo>
                    <a:pt x="76596" y="48676"/>
                    <a:pt x="76596" y="48676"/>
                    <a:pt x="75046" y="48676"/>
                  </a:cubicBezTo>
                  <a:cubicBezTo>
                    <a:pt x="73495" y="47222"/>
                    <a:pt x="73495" y="47222"/>
                    <a:pt x="73495" y="45768"/>
                  </a:cubicBezTo>
                  <a:cubicBezTo>
                    <a:pt x="71945" y="42854"/>
                    <a:pt x="73495" y="42854"/>
                    <a:pt x="75046" y="41400"/>
                  </a:cubicBezTo>
                  <a:cubicBezTo>
                    <a:pt x="78147" y="39945"/>
                    <a:pt x="76596" y="38491"/>
                    <a:pt x="79697" y="39945"/>
                  </a:cubicBezTo>
                  <a:cubicBezTo>
                    <a:pt x="81248" y="41400"/>
                    <a:pt x="82798" y="41400"/>
                    <a:pt x="84349" y="41400"/>
                  </a:cubicBezTo>
                  <a:cubicBezTo>
                    <a:pt x="85899" y="41400"/>
                    <a:pt x="85899" y="41400"/>
                    <a:pt x="87450" y="41400"/>
                  </a:cubicBezTo>
                  <a:cubicBezTo>
                    <a:pt x="85899" y="41400"/>
                    <a:pt x="87450" y="39945"/>
                    <a:pt x="87450" y="39945"/>
                  </a:cubicBezTo>
                  <a:cubicBezTo>
                    <a:pt x="87450" y="38491"/>
                    <a:pt x="89000" y="38491"/>
                    <a:pt x="89000" y="38491"/>
                  </a:cubicBezTo>
                  <a:cubicBezTo>
                    <a:pt x="85899" y="37031"/>
                    <a:pt x="84349" y="35577"/>
                    <a:pt x="82798" y="32669"/>
                  </a:cubicBezTo>
                  <a:cubicBezTo>
                    <a:pt x="81248" y="31209"/>
                    <a:pt x="79697" y="29755"/>
                    <a:pt x="79697" y="28301"/>
                  </a:cubicBezTo>
                  <a:cubicBezTo>
                    <a:pt x="79697" y="26846"/>
                    <a:pt x="81248" y="26846"/>
                    <a:pt x="79697" y="25387"/>
                  </a:cubicBezTo>
                  <a:cubicBezTo>
                    <a:pt x="79697" y="25387"/>
                    <a:pt x="78147" y="25387"/>
                    <a:pt x="78147" y="23932"/>
                  </a:cubicBezTo>
                  <a:cubicBezTo>
                    <a:pt x="78147" y="22478"/>
                    <a:pt x="79697" y="21024"/>
                    <a:pt x="79697" y="19564"/>
                  </a:cubicBezTo>
                  <a:cubicBezTo>
                    <a:pt x="79697" y="19564"/>
                    <a:pt x="78147" y="18110"/>
                    <a:pt x="79697" y="18110"/>
                  </a:cubicBezTo>
                  <a:cubicBezTo>
                    <a:pt x="79697" y="16656"/>
                    <a:pt x="79697" y="18110"/>
                    <a:pt x="79697" y="16656"/>
                  </a:cubicBezTo>
                  <a:cubicBezTo>
                    <a:pt x="81248" y="15202"/>
                    <a:pt x="81248" y="15202"/>
                    <a:pt x="84349" y="15202"/>
                  </a:cubicBezTo>
                  <a:cubicBezTo>
                    <a:pt x="85899" y="15202"/>
                    <a:pt x="89000" y="16656"/>
                    <a:pt x="89000" y="13742"/>
                  </a:cubicBezTo>
                  <a:cubicBezTo>
                    <a:pt x="92096" y="12288"/>
                    <a:pt x="89000" y="10833"/>
                    <a:pt x="87450" y="9379"/>
                  </a:cubicBezTo>
                  <a:cubicBezTo>
                    <a:pt x="85899" y="7919"/>
                    <a:pt x="87450" y="6465"/>
                    <a:pt x="84349" y="6465"/>
                  </a:cubicBezTo>
                  <a:cubicBezTo>
                    <a:pt x="79697" y="5011"/>
                    <a:pt x="81248" y="10833"/>
                    <a:pt x="76596" y="12288"/>
                  </a:cubicBezTo>
                  <a:cubicBezTo>
                    <a:pt x="75046" y="12288"/>
                    <a:pt x="73495" y="12288"/>
                    <a:pt x="73495" y="12288"/>
                  </a:cubicBezTo>
                  <a:cubicBezTo>
                    <a:pt x="71945" y="12288"/>
                    <a:pt x="73495" y="13742"/>
                    <a:pt x="71945" y="13742"/>
                  </a:cubicBezTo>
                  <a:cubicBezTo>
                    <a:pt x="70394" y="13742"/>
                    <a:pt x="68849" y="12288"/>
                    <a:pt x="67299" y="13742"/>
                  </a:cubicBezTo>
                  <a:cubicBezTo>
                    <a:pt x="65748" y="15202"/>
                    <a:pt x="67299" y="15202"/>
                    <a:pt x="65748" y="16656"/>
                  </a:cubicBezTo>
                  <a:cubicBezTo>
                    <a:pt x="65748" y="16656"/>
                    <a:pt x="62647" y="18110"/>
                    <a:pt x="61097" y="18110"/>
                  </a:cubicBezTo>
                  <a:cubicBezTo>
                    <a:pt x="62647" y="18110"/>
                    <a:pt x="59546" y="21024"/>
                    <a:pt x="59546" y="19564"/>
                  </a:cubicBezTo>
                  <a:cubicBezTo>
                    <a:pt x="57996" y="22478"/>
                    <a:pt x="61097" y="23932"/>
                    <a:pt x="56445" y="22478"/>
                  </a:cubicBezTo>
                  <a:cubicBezTo>
                    <a:pt x="54895" y="22478"/>
                    <a:pt x="54895" y="21024"/>
                    <a:pt x="54895" y="22478"/>
                  </a:cubicBezTo>
                  <a:cubicBezTo>
                    <a:pt x="53344" y="22478"/>
                    <a:pt x="54895" y="23932"/>
                    <a:pt x="53344" y="23932"/>
                  </a:cubicBezTo>
                  <a:cubicBezTo>
                    <a:pt x="53344" y="25387"/>
                    <a:pt x="53344" y="26846"/>
                    <a:pt x="51794" y="26846"/>
                  </a:cubicBezTo>
                  <a:cubicBezTo>
                    <a:pt x="48698" y="28301"/>
                    <a:pt x="51794" y="26846"/>
                    <a:pt x="50243" y="26846"/>
                  </a:cubicBezTo>
                  <a:cubicBezTo>
                    <a:pt x="48698" y="26846"/>
                    <a:pt x="47148" y="26846"/>
                    <a:pt x="47148" y="26846"/>
                  </a:cubicBezTo>
                  <a:cubicBezTo>
                    <a:pt x="45597" y="25387"/>
                    <a:pt x="47148" y="25387"/>
                    <a:pt x="47148" y="23932"/>
                  </a:cubicBezTo>
                  <a:cubicBezTo>
                    <a:pt x="47148" y="23932"/>
                    <a:pt x="45597" y="23932"/>
                    <a:pt x="45597" y="23932"/>
                  </a:cubicBezTo>
                  <a:cubicBezTo>
                    <a:pt x="44047" y="22478"/>
                    <a:pt x="44047" y="21024"/>
                    <a:pt x="40945" y="21024"/>
                  </a:cubicBezTo>
                  <a:cubicBezTo>
                    <a:pt x="39395" y="19564"/>
                    <a:pt x="39395" y="21024"/>
                    <a:pt x="39395" y="19564"/>
                  </a:cubicBezTo>
                  <a:cubicBezTo>
                    <a:pt x="37844" y="18110"/>
                    <a:pt x="37844" y="16656"/>
                    <a:pt x="37844" y="16656"/>
                  </a:cubicBezTo>
                  <a:cubicBezTo>
                    <a:pt x="37844" y="16656"/>
                    <a:pt x="37844" y="15202"/>
                    <a:pt x="37844" y="15202"/>
                  </a:cubicBezTo>
                  <a:cubicBezTo>
                    <a:pt x="36294" y="13742"/>
                    <a:pt x="37844" y="13742"/>
                    <a:pt x="37844" y="12288"/>
                  </a:cubicBezTo>
                  <a:cubicBezTo>
                    <a:pt x="36294" y="10833"/>
                    <a:pt x="36294" y="10833"/>
                    <a:pt x="34743" y="10833"/>
                  </a:cubicBezTo>
                  <a:cubicBezTo>
                    <a:pt x="31642" y="9379"/>
                    <a:pt x="31642" y="10833"/>
                    <a:pt x="28547" y="10833"/>
                  </a:cubicBezTo>
                  <a:cubicBezTo>
                    <a:pt x="25446" y="10833"/>
                    <a:pt x="28547" y="10833"/>
                    <a:pt x="25446" y="9379"/>
                  </a:cubicBezTo>
                  <a:cubicBezTo>
                    <a:pt x="23895" y="9379"/>
                    <a:pt x="22345" y="7919"/>
                    <a:pt x="22345" y="6465"/>
                  </a:cubicBezTo>
                  <a:cubicBezTo>
                    <a:pt x="22345" y="5011"/>
                    <a:pt x="23895" y="6465"/>
                    <a:pt x="23895" y="3557"/>
                  </a:cubicBezTo>
                  <a:cubicBezTo>
                    <a:pt x="23895" y="3557"/>
                    <a:pt x="20794" y="643"/>
                    <a:pt x="20794" y="643"/>
                  </a:cubicBezTo>
                  <a:cubicBezTo>
                    <a:pt x="19244" y="-810"/>
                    <a:pt x="19244" y="643"/>
                    <a:pt x="17693" y="643"/>
                  </a:cubicBezTo>
                  <a:cubicBezTo>
                    <a:pt x="17693" y="643"/>
                    <a:pt x="14592" y="643"/>
                    <a:pt x="14592" y="643"/>
                  </a:cubicBezTo>
                  <a:cubicBezTo>
                    <a:pt x="13042" y="2097"/>
                    <a:pt x="14592" y="2097"/>
                    <a:pt x="14592" y="3557"/>
                  </a:cubicBezTo>
                  <a:cubicBezTo>
                    <a:pt x="16143" y="3557"/>
                    <a:pt x="16143" y="5011"/>
                    <a:pt x="16143" y="5011"/>
                  </a:cubicBezTo>
                  <a:cubicBezTo>
                    <a:pt x="16143" y="6465"/>
                    <a:pt x="16143" y="6465"/>
                    <a:pt x="16143" y="6465"/>
                  </a:cubicBezTo>
                  <a:cubicBezTo>
                    <a:pt x="16143" y="7919"/>
                    <a:pt x="16143" y="9379"/>
                    <a:pt x="16143" y="10833"/>
                  </a:cubicBezTo>
                  <a:cubicBezTo>
                    <a:pt x="16143" y="10833"/>
                    <a:pt x="14592" y="10833"/>
                    <a:pt x="14592" y="10833"/>
                  </a:cubicBezTo>
                  <a:cubicBezTo>
                    <a:pt x="13042" y="12288"/>
                    <a:pt x="11491" y="13742"/>
                    <a:pt x="9941" y="15202"/>
                  </a:cubicBezTo>
                  <a:cubicBezTo>
                    <a:pt x="9941" y="15202"/>
                    <a:pt x="6845" y="15202"/>
                    <a:pt x="6845" y="15202"/>
                  </a:cubicBezTo>
                  <a:cubicBezTo>
                    <a:pt x="5295" y="16656"/>
                    <a:pt x="6845" y="16656"/>
                    <a:pt x="6845" y="16656"/>
                  </a:cubicBezTo>
                  <a:cubicBezTo>
                    <a:pt x="5295" y="18110"/>
                    <a:pt x="5295" y="18110"/>
                    <a:pt x="5295" y="19564"/>
                  </a:cubicBezTo>
                  <a:cubicBezTo>
                    <a:pt x="6845" y="21024"/>
                    <a:pt x="8396" y="19564"/>
                    <a:pt x="6845" y="22478"/>
                  </a:cubicBezTo>
                  <a:cubicBezTo>
                    <a:pt x="6845" y="23932"/>
                    <a:pt x="2194" y="22478"/>
                    <a:pt x="643" y="25387"/>
                  </a:cubicBezTo>
                  <a:cubicBezTo>
                    <a:pt x="-906" y="26846"/>
                    <a:pt x="643" y="26846"/>
                    <a:pt x="2194" y="28301"/>
                  </a:cubicBezTo>
                  <a:cubicBezTo>
                    <a:pt x="3744" y="29755"/>
                    <a:pt x="6845" y="29755"/>
                    <a:pt x="8396" y="31209"/>
                  </a:cubicBezTo>
                  <a:cubicBezTo>
                    <a:pt x="13042" y="35577"/>
                    <a:pt x="13042" y="45768"/>
                    <a:pt x="19244" y="47222"/>
                  </a:cubicBezTo>
                  <a:cubicBezTo>
                    <a:pt x="20794" y="47222"/>
                    <a:pt x="22345" y="47222"/>
                    <a:pt x="23895" y="48676"/>
                  </a:cubicBezTo>
                  <a:cubicBezTo>
                    <a:pt x="25446" y="48676"/>
                    <a:pt x="25446" y="50130"/>
                    <a:pt x="26996" y="50130"/>
                  </a:cubicBezTo>
                  <a:cubicBezTo>
                    <a:pt x="30092" y="53044"/>
                    <a:pt x="33193" y="54499"/>
                    <a:pt x="34743" y="57413"/>
                  </a:cubicBezTo>
                  <a:cubicBezTo>
                    <a:pt x="34743" y="58867"/>
                    <a:pt x="34743" y="61775"/>
                    <a:pt x="36294" y="63235"/>
                  </a:cubicBezTo>
                  <a:cubicBezTo>
                    <a:pt x="36294" y="64689"/>
                    <a:pt x="36294" y="64689"/>
                    <a:pt x="39395" y="64689"/>
                  </a:cubicBezTo>
                  <a:cubicBezTo>
                    <a:pt x="42496" y="67598"/>
                    <a:pt x="45597" y="69058"/>
                    <a:pt x="47148" y="71966"/>
                  </a:cubicBezTo>
                  <a:cubicBezTo>
                    <a:pt x="50243" y="74880"/>
                    <a:pt x="51794" y="79243"/>
                    <a:pt x="54895" y="82157"/>
                  </a:cubicBezTo>
                  <a:cubicBezTo>
                    <a:pt x="56445" y="79243"/>
                    <a:pt x="59546" y="82157"/>
                    <a:pt x="61097" y="83611"/>
                  </a:cubicBezTo>
                  <a:cubicBezTo>
                    <a:pt x="62647" y="83611"/>
                    <a:pt x="64198" y="83611"/>
                    <a:pt x="65748" y="83611"/>
                  </a:cubicBezTo>
                  <a:cubicBezTo>
                    <a:pt x="70394" y="85065"/>
                    <a:pt x="71945" y="89433"/>
                    <a:pt x="73495" y="92342"/>
                  </a:cubicBezTo>
                  <a:cubicBezTo>
                    <a:pt x="75046" y="95256"/>
                    <a:pt x="75046" y="93801"/>
                    <a:pt x="78147" y="93801"/>
                  </a:cubicBezTo>
                  <a:cubicBezTo>
                    <a:pt x="79697" y="92342"/>
                    <a:pt x="81248" y="90887"/>
                    <a:pt x="84349" y="90887"/>
                  </a:cubicBezTo>
                  <a:cubicBezTo>
                    <a:pt x="87450" y="90887"/>
                    <a:pt x="87450" y="90887"/>
                    <a:pt x="90545" y="92342"/>
                  </a:cubicBezTo>
                  <a:cubicBezTo>
                    <a:pt x="92096" y="92342"/>
                    <a:pt x="95197" y="95256"/>
                    <a:pt x="96747" y="93801"/>
                  </a:cubicBezTo>
                  <a:cubicBezTo>
                    <a:pt x="96747" y="95256"/>
                    <a:pt x="98298" y="96710"/>
                    <a:pt x="99848" y="95256"/>
                  </a:cubicBezTo>
                  <a:cubicBezTo>
                    <a:pt x="96747" y="92342"/>
                    <a:pt x="101399" y="92342"/>
                    <a:pt x="102949" y="92342"/>
                  </a:cubicBezTo>
                  <a:cubicBezTo>
                    <a:pt x="104500" y="92342"/>
                    <a:pt x="106050" y="93801"/>
                    <a:pt x="107601" y="93801"/>
                  </a:cubicBezTo>
                  <a:cubicBezTo>
                    <a:pt x="109151" y="92342"/>
                    <a:pt x="112247" y="90887"/>
                    <a:pt x="112247" y="89433"/>
                  </a:cubicBezTo>
                  <a:cubicBezTo>
                    <a:pt x="113797" y="89433"/>
                    <a:pt x="113797" y="86519"/>
                    <a:pt x="113797" y="85065"/>
                  </a:cubicBezTo>
                  <a:cubicBezTo>
                    <a:pt x="113797" y="82157"/>
                    <a:pt x="112247" y="83611"/>
                    <a:pt x="113797" y="82157"/>
                  </a:cubicBezTo>
                  <a:cubicBezTo>
                    <a:pt x="116898" y="80697"/>
                    <a:pt x="118449" y="79243"/>
                    <a:pt x="120000" y="76334"/>
                  </a:cubicBezTo>
                  <a:close/>
                  <a:moveTo>
                    <a:pt x="47148" y="54499"/>
                  </a:moveTo>
                  <a:cubicBezTo>
                    <a:pt x="47148" y="54499"/>
                    <a:pt x="47148" y="54499"/>
                    <a:pt x="47148" y="54499"/>
                  </a:cubicBezTo>
                  <a:moveTo>
                    <a:pt x="75046" y="109809"/>
                  </a:moveTo>
                  <a:cubicBezTo>
                    <a:pt x="75046" y="109809"/>
                    <a:pt x="75046" y="109809"/>
                    <a:pt x="75046" y="108355"/>
                  </a:cubicBezTo>
                  <a:cubicBezTo>
                    <a:pt x="75046" y="108355"/>
                    <a:pt x="75046" y="109809"/>
                    <a:pt x="75046" y="10980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84" name="Shape 2784"/>
            <p:cNvSpPr/>
            <p:nvPr/>
          </p:nvSpPr>
          <p:spPr>
            <a:xfrm>
              <a:off x="1240779" y="430443"/>
              <a:ext cx="1907523" cy="1818246"/>
            </a:xfrm>
            <a:custGeom>
              <a:avLst/>
              <a:gdLst/>
              <a:ahLst/>
              <a:cxnLst/>
              <a:rect l="0" t="0" r="0" b="0"/>
              <a:pathLst>
                <a:path w="120000" h="120000" extrusionOk="0">
                  <a:moveTo>
                    <a:pt x="120000" y="102465"/>
                  </a:moveTo>
                  <a:cubicBezTo>
                    <a:pt x="117272" y="101037"/>
                    <a:pt x="113183" y="99610"/>
                    <a:pt x="113183" y="96755"/>
                  </a:cubicBezTo>
                  <a:cubicBezTo>
                    <a:pt x="111816" y="96755"/>
                    <a:pt x="110455" y="96755"/>
                    <a:pt x="110455" y="95327"/>
                  </a:cubicBezTo>
                  <a:cubicBezTo>
                    <a:pt x="110455" y="93900"/>
                    <a:pt x="110455" y="93900"/>
                    <a:pt x="110455" y="93900"/>
                  </a:cubicBezTo>
                  <a:cubicBezTo>
                    <a:pt x="109088" y="91045"/>
                    <a:pt x="107727" y="93900"/>
                    <a:pt x="106361" y="93900"/>
                  </a:cubicBezTo>
                  <a:cubicBezTo>
                    <a:pt x="103638" y="93900"/>
                    <a:pt x="105000" y="92472"/>
                    <a:pt x="105000" y="92472"/>
                  </a:cubicBezTo>
                  <a:cubicBezTo>
                    <a:pt x="105000" y="92472"/>
                    <a:pt x="103638" y="91045"/>
                    <a:pt x="103638" y="91045"/>
                  </a:cubicBezTo>
                  <a:cubicBezTo>
                    <a:pt x="103638" y="91045"/>
                    <a:pt x="102272" y="91045"/>
                    <a:pt x="102272" y="91045"/>
                  </a:cubicBezTo>
                  <a:cubicBezTo>
                    <a:pt x="102272" y="89612"/>
                    <a:pt x="102272" y="88184"/>
                    <a:pt x="102272" y="88184"/>
                  </a:cubicBezTo>
                  <a:cubicBezTo>
                    <a:pt x="100911" y="86757"/>
                    <a:pt x="96816" y="85329"/>
                    <a:pt x="95455" y="83902"/>
                  </a:cubicBezTo>
                  <a:cubicBezTo>
                    <a:pt x="95455" y="82474"/>
                    <a:pt x="94088" y="81047"/>
                    <a:pt x="94088" y="81047"/>
                  </a:cubicBezTo>
                  <a:cubicBezTo>
                    <a:pt x="92727" y="81047"/>
                    <a:pt x="92727" y="82474"/>
                    <a:pt x="92727" y="82474"/>
                  </a:cubicBezTo>
                  <a:cubicBezTo>
                    <a:pt x="91361" y="81047"/>
                    <a:pt x="91361" y="81047"/>
                    <a:pt x="90000" y="81047"/>
                  </a:cubicBezTo>
                  <a:cubicBezTo>
                    <a:pt x="90000" y="78186"/>
                    <a:pt x="91361" y="75331"/>
                    <a:pt x="90000" y="73904"/>
                  </a:cubicBezTo>
                  <a:cubicBezTo>
                    <a:pt x="88638" y="73904"/>
                    <a:pt x="88638" y="75331"/>
                    <a:pt x="87272" y="72476"/>
                  </a:cubicBezTo>
                  <a:cubicBezTo>
                    <a:pt x="87272" y="72476"/>
                    <a:pt x="87272" y="69621"/>
                    <a:pt x="87272" y="69621"/>
                  </a:cubicBezTo>
                  <a:cubicBezTo>
                    <a:pt x="87272" y="63905"/>
                    <a:pt x="88638" y="62478"/>
                    <a:pt x="91361" y="58195"/>
                  </a:cubicBezTo>
                  <a:cubicBezTo>
                    <a:pt x="92727" y="55340"/>
                    <a:pt x="94088" y="52480"/>
                    <a:pt x="95455" y="49625"/>
                  </a:cubicBezTo>
                  <a:cubicBezTo>
                    <a:pt x="95455" y="48197"/>
                    <a:pt x="90000" y="48197"/>
                    <a:pt x="90000" y="48197"/>
                  </a:cubicBezTo>
                  <a:cubicBezTo>
                    <a:pt x="88638" y="48197"/>
                    <a:pt x="88638" y="49625"/>
                    <a:pt x="88638" y="49625"/>
                  </a:cubicBezTo>
                  <a:cubicBezTo>
                    <a:pt x="88638" y="51052"/>
                    <a:pt x="85911" y="51052"/>
                    <a:pt x="85911" y="51052"/>
                  </a:cubicBezTo>
                  <a:cubicBezTo>
                    <a:pt x="84544" y="51052"/>
                    <a:pt x="84544" y="51052"/>
                    <a:pt x="84544" y="51052"/>
                  </a:cubicBezTo>
                  <a:cubicBezTo>
                    <a:pt x="84544" y="51052"/>
                    <a:pt x="83183" y="48197"/>
                    <a:pt x="83183" y="48197"/>
                  </a:cubicBezTo>
                  <a:cubicBezTo>
                    <a:pt x="81816" y="45342"/>
                    <a:pt x="83183" y="43915"/>
                    <a:pt x="81816" y="42487"/>
                  </a:cubicBezTo>
                  <a:cubicBezTo>
                    <a:pt x="80455" y="39627"/>
                    <a:pt x="80455" y="41054"/>
                    <a:pt x="80455" y="38199"/>
                  </a:cubicBezTo>
                  <a:cubicBezTo>
                    <a:pt x="81816" y="35344"/>
                    <a:pt x="83183" y="33917"/>
                    <a:pt x="84544" y="32489"/>
                  </a:cubicBezTo>
                  <a:cubicBezTo>
                    <a:pt x="84544" y="31062"/>
                    <a:pt x="84544" y="28201"/>
                    <a:pt x="84544" y="26774"/>
                  </a:cubicBezTo>
                  <a:cubicBezTo>
                    <a:pt x="84544" y="25346"/>
                    <a:pt x="84544" y="23919"/>
                    <a:pt x="84544" y="22491"/>
                  </a:cubicBezTo>
                  <a:cubicBezTo>
                    <a:pt x="84544" y="22491"/>
                    <a:pt x="85911" y="19636"/>
                    <a:pt x="84544" y="19636"/>
                  </a:cubicBezTo>
                  <a:cubicBezTo>
                    <a:pt x="84544" y="18209"/>
                    <a:pt x="81816" y="18209"/>
                    <a:pt x="84544" y="16775"/>
                  </a:cubicBezTo>
                  <a:cubicBezTo>
                    <a:pt x="84544" y="15348"/>
                    <a:pt x="85911" y="16775"/>
                    <a:pt x="87272" y="15348"/>
                  </a:cubicBezTo>
                  <a:cubicBezTo>
                    <a:pt x="87272" y="13920"/>
                    <a:pt x="87272" y="12493"/>
                    <a:pt x="87272" y="11065"/>
                  </a:cubicBezTo>
                  <a:cubicBezTo>
                    <a:pt x="85911" y="9638"/>
                    <a:pt x="83183" y="9638"/>
                    <a:pt x="81816" y="8210"/>
                  </a:cubicBezTo>
                  <a:cubicBezTo>
                    <a:pt x="80455" y="6783"/>
                    <a:pt x="80455" y="6783"/>
                    <a:pt x="80455" y="5350"/>
                  </a:cubicBezTo>
                  <a:cubicBezTo>
                    <a:pt x="79088" y="6783"/>
                    <a:pt x="73638" y="5350"/>
                    <a:pt x="72272" y="3922"/>
                  </a:cubicBezTo>
                  <a:cubicBezTo>
                    <a:pt x="72272" y="3922"/>
                    <a:pt x="70911" y="3922"/>
                    <a:pt x="70911" y="2495"/>
                  </a:cubicBezTo>
                  <a:cubicBezTo>
                    <a:pt x="70911" y="2495"/>
                    <a:pt x="70911" y="1067"/>
                    <a:pt x="70911" y="1067"/>
                  </a:cubicBezTo>
                  <a:cubicBezTo>
                    <a:pt x="69544" y="-359"/>
                    <a:pt x="68183" y="-359"/>
                    <a:pt x="65455" y="1067"/>
                  </a:cubicBezTo>
                  <a:cubicBezTo>
                    <a:pt x="64088" y="2495"/>
                    <a:pt x="62727" y="5350"/>
                    <a:pt x="62727" y="8210"/>
                  </a:cubicBezTo>
                  <a:cubicBezTo>
                    <a:pt x="62727" y="8210"/>
                    <a:pt x="62727" y="9638"/>
                    <a:pt x="62727" y="9638"/>
                  </a:cubicBezTo>
                  <a:cubicBezTo>
                    <a:pt x="62727" y="11065"/>
                    <a:pt x="62727" y="11065"/>
                    <a:pt x="62727" y="12493"/>
                  </a:cubicBezTo>
                  <a:cubicBezTo>
                    <a:pt x="64088" y="12493"/>
                    <a:pt x="65455" y="12493"/>
                    <a:pt x="66816" y="12493"/>
                  </a:cubicBezTo>
                  <a:cubicBezTo>
                    <a:pt x="68183" y="15348"/>
                    <a:pt x="64088" y="16775"/>
                    <a:pt x="65455" y="19636"/>
                  </a:cubicBezTo>
                  <a:cubicBezTo>
                    <a:pt x="66816" y="22491"/>
                    <a:pt x="69544" y="22491"/>
                    <a:pt x="65455" y="23919"/>
                  </a:cubicBezTo>
                  <a:cubicBezTo>
                    <a:pt x="65455" y="25346"/>
                    <a:pt x="64088" y="25346"/>
                    <a:pt x="62727" y="25346"/>
                  </a:cubicBezTo>
                  <a:cubicBezTo>
                    <a:pt x="62727" y="25346"/>
                    <a:pt x="62727" y="23919"/>
                    <a:pt x="62727" y="22491"/>
                  </a:cubicBezTo>
                  <a:cubicBezTo>
                    <a:pt x="62727" y="22491"/>
                    <a:pt x="61361" y="21064"/>
                    <a:pt x="60000" y="21064"/>
                  </a:cubicBezTo>
                  <a:cubicBezTo>
                    <a:pt x="60000" y="19636"/>
                    <a:pt x="60000" y="18209"/>
                    <a:pt x="60000" y="18209"/>
                  </a:cubicBezTo>
                  <a:cubicBezTo>
                    <a:pt x="58638" y="15348"/>
                    <a:pt x="57272" y="15348"/>
                    <a:pt x="55911" y="15348"/>
                  </a:cubicBezTo>
                  <a:cubicBezTo>
                    <a:pt x="54544" y="16775"/>
                    <a:pt x="53183" y="18209"/>
                    <a:pt x="51816" y="18209"/>
                  </a:cubicBezTo>
                  <a:cubicBezTo>
                    <a:pt x="50455" y="18209"/>
                    <a:pt x="50455" y="16775"/>
                    <a:pt x="49088" y="16775"/>
                  </a:cubicBezTo>
                  <a:cubicBezTo>
                    <a:pt x="49088" y="18209"/>
                    <a:pt x="49088" y="18209"/>
                    <a:pt x="49088" y="18209"/>
                  </a:cubicBezTo>
                  <a:cubicBezTo>
                    <a:pt x="47727" y="21064"/>
                    <a:pt x="47727" y="21064"/>
                    <a:pt x="45000" y="21064"/>
                  </a:cubicBezTo>
                  <a:cubicBezTo>
                    <a:pt x="40911" y="21064"/>
                    <a:pt x="42272" y="19636"/>
                    <a:pt x="39544" y="16775"/>
                  </a:cubicBezTo>
                  <a:cubicBezTo>
                    <a:pt x="39544" y="16775"/>
                    <a:pt x="38183" y="15348"/>
                    <a:pt x="38183" y="13920"/>
                  </a:cubicBezTo>
                  <a:cubicBezTo>
                    <a:pt x="38183" y="12493"/>
                    <a:pt x="38183" y="9638"/>
                    <a:pt x="38183" y="8210"/>
                  </a:cubicBezTo>
                  <a:cubicBezTo>
                    <a:pt x="35455" y="8210"/>
                    <a:pt x="36816" y="9638"/>
                    <a:pt x="35455" y="9638"/>
                  </a:cubicBezTo>
                  <a:cubicBezTo>
                    <a:pt x="34088" y="9638"/>
                    <a:pt x="35455" y="8210"/>
                    <a:pt x="32727" y="8210"/>
                  </a:cubicBezTo>
                  <a:cubicBezTo>
                    <a:pt x="31361" y="8210"/>
                    <a:pt x="30000" y="8210"/>
                    <a:pt x="30000" y="11065"/>
                  </a:cubicBezTo>
                  <a:cubicBezTo>
                    <a:pt x="30000" y="12493"/>
                    <a:pt x="31361" y="13920"/>
                    <a:pt x="31361" y="15348"/>
                  </a:cubicBezTo>
                  <a:cubicBezTo>
                    <a:pt x="31361" y="18209"/>
                    <a:pt x="31361" y="19636"/>
                    <a:pt x="30000" y="22491"/>
                  </a:cubicBezTo>
                  <a:cubicBezTo>
                    <a:pt x="28638" y="25346"/>
                    <a:pt x="28638" y="25346"/>
                    <a:pt x="27272" y="26774"/>
                  </a:cubicBezTo>
                  <a:cubicBezTo>
                    <a:pt x="25911" y="28201"/>
                    <a:pt x="23183" y="29629"/>
                    <a:pt x="23183" y="32489"/>
                  </a:cubicBezTo>
                  <a:cubicBezTo>
                    <a:pt x="23183" y="32489"/>
                    <a:pt x="23183" y="33917"/>
                    <a:pt x="23183" y="35344"/>
                  </a:cubicBezTo>
                  <a:cubicBezTo>
                    <a:pt x="21816" y="35344"/>
                    <a:pt x="20455" y="35344"/>
                    <a:pt x="20455" y="36772"/>
                  </a:cubicBezTo>
                  <a:cubicBezTo>
                    <a:pt x="20455" y="36772"/>
                    <a:pt x="20455" y="39627"/>
                    <a:pt x="20455" y="39627"/>
                  </a:cubicBezTo>
                  <a:cubicBezTo>
                    <a:pt x="20455" y="41054"/>
                    <a:pt x="19088" y="39627"/>
                    <a:pt x="19088" y="41054"/>
                  </a:cubicBezTo>
                  <a:cubicBezTo>
                    <a:pt x="20455" y="43915"/>
                    <a:pt x="23183" y="42487"/>
                    <a:pt x="23183" y="46770"/>
                  </a:cubicBezTo>
                  <a:cubicBezTo>
                    <a:pt x="21816" y="46770"/>
                    <a:pt x="20455" y="49625"/>
                    <a:pt x="20455" y="49625"/>
                  </a:cubicBezTo>
                  <a:cubicBezTo>
                    <a:pt x="19088" y="51052"/>
                    <a:pt x="17727" y="48197"/>
                    <a:pt x="16361" y="49625"/>
                  </a:cubicBezTo>
                  <a:cubicBezTo>
                    <a:pt x="16361" y="45342"/>
                    <a:pt x="15000" y="39627"/>
                    <a:pt x="10911" y="39627"/>
                  </a:cubicBezTo>
                  <a:cubicBezTo>
                    <a:pt x="10911" y="38199"/>
                    <a:pt x="13638" y="35344"/>
                    <a:pt x="12272" y="33917"/>
                  </a:cubicBezTo>
                  <a:cubicBezTo>
                    <a:pt x="12272" y="32489"/>
                    <a:pt x="9544" y="33917"/>
                    <a:pt x="9544" y="32489"/>
                  </a:cubicBezTo>
                  <a:cubicBezTo>
                    <a:pt x="9544" y="33917"/>
                    <a:pt x="9544" y="36772"/>
                    <a:pt x="8183" y="38199"/>
                  </a:cubicBezTo>
                  <a:cubicBezTo>
                    <a:pt x="8183" y="39627"/>
                    <a:pt x="4088" y="41054"/>
                    <a:pt x="4088" y="43915"/>
                  </a:cubicBezTo>
                  <a:cubicBezTo>
                    <a:pt x="2727" y="45342"/>
                    <a:pt x="4088" y="46770"/>
                    <a:pt x="4088" y="49625"/>
                  </a:cubicBezTo>
                  <a:cubicBezTo>
                    <a:pt x="2727" y="51052"/>
                    <a:pt x="2727" y="51052"/>
                    <a:pt x="2727" y="52480"/>
                  </a:cubicBezTo>
                  <a:cubicBezTo>
                    <a:pt x="2727" y="55340"/>
                    <a:pt x="5455" y="55340"/>
                    <a:pt x="5455" y="56768"/>
                  </a:cubicBezTo>
                  <a:cubicBezTo>
                    <a:pt x="5455" y="56768"/>
                    <a:pt x="5455" y="58195"/>
                    <a:pt x="5455" y="58195"/>
                  </a:cubicBezTo>
                  <a:cubicBezTo>
                    <a:pt x="5455" y="58195"/>
                    <a:pt x="6816" y="59623"/>
                    <a:pt x="6816" y="58195"/>
                  </a:cubicBezTo>
                  <a:cubicBezTo>
                    <a:pt x="6816" y="59623"/>
                    <a:pt x="6816" y="61050"/>
                    <a:pt x="6816" y="61050"/>
                  </a:cubicBezTo>
                  <a:cubicBezTo>
                    <a:pt x="6816" y="62478"/>
                    <a:pt x="8183" y="63905"/>
                    <a:pt x="8183" y="65333"/>
                  </a:cubicBezTo>
                  <a:cubicBezTo>
                    <a:pt x="8183" y="66766"/>
                    <a:pt x="8183" y="68194"/>
                    <a:pt x="9544" y="69621"/>
                  </a:cubicBezTo>
                  <a:cubicBezTo>
                    <a:pt x="10911" y="69621"/>
                    <a:pt x="10911" y="69621"/>
                    <a:pt x="10911" y="71049"/>
                  </a:cubicBezTo>
                  <a:cubicBezTo>
                    <a:pt x="12272" y="72476"/>
                    <a:pt x="12272" y="73904"/>
                    <a:pt x="13638" y="75331"/>
                  </a:cubicBezTo>
                  <a:cubicBezTo>
                    <a:pt x="12272" y="75331"/>
                    <a:pt x="10911" y="75331"/>
                    <a:pt x="9544" y="76759"/>
                  </a:cubicBezTo>
                  <a:cubicBezTo>
                    <a:pt x="9544" y="78186"/>
                    <a:pt x="9544" y="78186"/>
                    <a:pt x="9544" y="78186"/>
                  </a:cubicBezTo>
                  <a:cubicBezTo>
                    <a:pt x="9544" y="78186"/>
                    <a:pt x="9544" y="79619"/>
                    <a:pt x="8183" y="79619"/>
                  </a:cubicBezTo>
                  <a:cubicBezTo>
                    <a:pt x="6816" y="81047"/>
                    <a:pt x="8183" y="82474"/>
                    <a:pt x="6816" y="81047"/>
                  </a:cubicBezTo>
                  <a:cubicBezTo>
                    <a:pt x="5455" y="81047"/>
                    <a:pt x="5455" y="78186"/>
                    <a:pt x="4088" y="78186"/>
                  </a:cubicBezTo>
                  <a:cubicBezTo>
                    <a:pt x="1361" y="76759"/>
                    <a:pt x="0" y="79619"/>
                    <a:pt x="0" y="82474"/>
                  </a:cubicBezTo>
                  <a:cubicBezTo>
                    <a:pt x="0" y="83902"/>
                    <a:pt x="1361" y="86757"/>
                    <a:pt x="1361" y="88184"/>
                  </a:cubicBezTo>
                  <a:cubicBezTo>
                    <a:pt x="1361" y="88184"/>
                    <a:pt x="1361" y="89612"/>
                    <a:pt x="2727" y="91045"/>
                  </a:cubicBezTo>
                  <a:cubicBezTo>
                    <a:pt x="2727" y="92472"/>
                    <a:pt x="4088" y="96755"/>
                    <a:pt x="5455" y="98182"/>
                  </a:cubicBezTo>
                  <a:cubicBezTo>
                    <a:pt x="6816" y="98182"/>
                    <a:pt x="8183" y="98182"/>
                    <a:pt x="9544" y="98182"/>
                  </a:cubicBezTo>
                  <a:cubicBezTo>
                    <a:pt x="10911" y="98182"/>
                    <a:pt x="13638" y="95327"/>
                    <a:pt x="15000" y="96755"/>
                  </a:cubicBezTo>
                  <a:cubicBezTo>
                    <a:pt x="16361" y="96755"/>
                    <a:pt x="15000" y="99610"/>
                    <a:pt x="15000" y="99610"/>
                  </a:cubicBezTo>
                  <a:cubicBezTo>
                    <a:pt x="16361" y="101037"/>
                    <a:pt x="17727" y="101037"/>
                    <a:pt x="19088" y="101037"/>
                  </a:cubicBezTo>
                  <a:cubicBezTo>
                    <a:pt x="19088" y="102465"/>
                    <a:pt x="19088" y="103898"/>
                    <a:pt x="19088" y="103898"/>
                  </a:cubicBezTo>
                  <a:cubicBezTo>
                    <a:pt x="20455" y="105325"/>
                    <a:pt x="21816" y="106753"/>
                    <a:pt x="21816" y="106753"/>
                  </a:cubicBezTo>
                  <a:cubicBezTo>
                    <a:pt x="21816" y="106753"/>
                    <a:pt x="21816" y="108180"/>
                    <a:pt x="21816" y="108180"/>
                  </a:cubicBezTo>
                  <a:cubicBezTo>
                    <a:pt x="23183" y="109608"/>
                    <a:pt x="21816" y="109608"/>
                    <a:pt x="23183" y="111035"/>
                  </a:cubicBezTo>
                  <a:cubicBezTo>
                    <a:pt x="25911" y="112463"/>
                    <a:pt x="25911" y="111035"/>
                    <a:pt x="27272" y="112463"/>
                  </a:cubicBezTo>
                  <a:cubicBezTo>
                    <a:pt x="27272" y="113890"/>
                    <a:pt x="28638" y="115324"/>
                    <a:pt x="28638" y="116751"/>
                  </a:cubicBezTo>
                  <a:cubicBezTo>
                    <a:pt x="28638" y="116751"/>
                    <a:pt x="28638" y="119606"/>
                    <a:pt x="28638" y="119606"/>
                  </a:cubicBezTo>
                  <a:cubicBezTo>
                    <a:pt x="30000" y="121034"/>
                    <a:pt x="30000" y="118179"/>
                    <a:pt x="30000" y="116751"/>
                  </a:cubicBezTo>
                  <a:cubicBezTo>
                    <a:pt x="31361" y="118179"/>
                    <a:pt x="31361" y="119606"/>
                    <a:pt x="32727" y="118179"/>
                  </a:cubicBezTo>
                  <a:cubicBezTo>
                    <a:pt x="34088" y="118179"/>
                    <a:pt x="32727" y="115324"/>
                    <a:pt x="32727" y="115324"/>
                  </a:cubicBezTo>
                  <a:cubicBezTo>
                    <a:pt x="32727" y="112463"/>
                    <a:pt x="35455" y="111035"/>
                    <a:pt x="35455" y="109608"/>
                  </a:cubicBezTo>
                  <a:cubicBezTo>
                    <a:pt x="34088" y="108180"/>
                    <a:pt x="34088" y="108180"/>
                    <a:pt x="32727" y="106753"/>
                  </a:cubicBezTo>
                  <a:cubicBezTo>
                    <a:pt x="31361" y="103898"/>
                    <a:pt x="34088" y="101037"/>
                    <a:pt x="35455" y="98182"/>
                  </a:cubicBezTo>
                  <a:cubicBezTo>
                    <a:pt x="35455" y="96755"/>
                    <a:pt x="36816" y="93900"/>
                    <a:pt x="38183" y="93900"/>
                  </a:cubicBezTo>
                  <a:cubicBezTo>
                    <a:pt x="39544" y="93900"/>
                    <a:pt x="40911" y="93900"/>
                    <a:pt x="42272" y="95327"/>
                  </a:cubicBezTo>
                  <a:cubicBezTo>
                    <a:pt x="42272" y="93900"/>
                    <a:pt x="42272" y="92472"/>
                    <a:pt x="43638" y="92472"/>
                  </a:cubicBezTo>
                  <a:cubicBezTo>
                    <a:pt x="42272" y="92472"/>
                    <a:pt x="45000" y="92472"/>
                    <a:pt x="45000" y="92472"/>
                  </a:cubicBezTo>
                  <a:cubicBezTo>
                    <a:pt x="45000" y="92472"/>
                    <a:pt x="45000" y="92472"/>
                    <a:pt x="46361" y="92472"/>
                  </a:cubicBezTo>
                  <a:cubicBezTo>
                    <a:pt x="47727" y="92472"/>
                    <a:pt x="46361" y="95327"/>
                    <a:pt x="49088" y="95327"/>
                  </a:cubicBezTo>
                  <a:cubicBezTo>
                    <a:pt x="51816" y="95327"/>
                    <a:pt x="50455" y="93900"/>
                    <a:pt x="51816" y="92472"/>
                  </a:cubicBezTo>
                  <a:cubicBezTo>
                    <a:pt x="51816" y="93900"/>
                    <a:pt x="55911" y="98182"/>
                    <a:pt x="54544" y="93900"/>
                  </a:cubicBezTo>
                  <a:cubicBezTo>
                    <a:pt x="55911" y="93900"/>
                    <a:pt x="55911" y="95327"/>
                    <a:pt x="57272" y="93900"/>
                  </a:cubicBezTo>
                  <a:cubicBezTo>
                    <a:pt x="57272" y="93900"/>
                    <a:pt x="55911" y="92472"/>
                    <a:pt x="57272" y="91045"/>
                  </a:cubicBezTo>
                  <a:cubicBezTo>
                    <a:pt x="57272" y="91045"/>
                    <a:pt x="58638" y="92472"/>
                    <a:pt x="57272" y="93900"/>
                  </a:cubicBezTo>
                  <a:cubicBezTo>
                    <a:pt x="61361" y="92472"/>
                    <a:pt x="61361" y="92472"/>
                    <a:pt x="62727" y="95327"/>
                  </a:cubicBezTo>
                  <a:cubicBezTo>
                    <a:pt x="65455" y="99610"/>
                    <a:pt x="66816" y="96755"/>
                    <a:pt x="70911" y="98182"/>
                  </a:cubicBezTo>
                  <a:cubicBezTo>
                    <a:pt x="72272" y="98182"/>
                    <a:pt x="73638" y="99610"/>
                    <a:pt x="75000" y="101037"/>
                  </a:cubicBezTo>
                  <a:cubicBezTo>
                    <a:pt x="76361" y="101037"/>
                    <a:pt x="77727" y="99610"/>
                    <a:pt x="77727" y="101037"/>
                  </a:cubicBezTo>
                  <a:cubicBezTo>
                    <a:pt x="79088" y="101037"/>
                    <a:pt x="79088" y="103898"/>
                    <a:pt x="80455" y="103898"/>
                  </a:cubicBezTo>
                  <a:cubicBezTo>
                    <a:pt x="81816" y="105325"/>
                    <a:pt x="83183" y="105325"/>
                    <a:pt x="84544" y="105325"/>
                  </a:cubicBezTo>
                  <a:cubicBezTo>
                    <a:pt x="87272" y="103898"/>
                    <a:pt x="88638" y="101037"/>
                    <a:pt x="90000" y="101037"/>
                  </a:cubicBezTo>
                  <a:cubicBezTo>
                    <a:pt x="92727" y="101037"/>
                    <a:pt x="91361" y="102465"/>
                    <a:pt x="92727" y="103898"/>
                  </a:cubicBezTo>
                  <a:cubicBezTo>
                    <a:pt x="94088" y="105325"/>
                    <a:pt x="98183" y="105325"/>
                    <a:pt x="99544" y="105325"/>
                  </a:cubicBezTo>
                  <a:cubicBezTo>
                    <a:pt x="100911" y="103898"/>
                    <a:pt x="102272" y="102465"/>
                    <a:pt x="105000" y="102465"/>
                  </a:cubicBezTo>
                  <a:cubicBezTo>
                    <a:pt x="106361" y="102465"/>
                    <a:pt x="107727" y="103898"/>
                    <a:pt x="109088" y="103898"/>
                  </a:cubicBezTo>
                  <a:cubicBezTo>
                    <a:pt x="110455" y="103898"/>
                    <a:pt x="110455" y="103898"/>
                    <a:pt x="113183" y="103898"/>
                  </a:cubicBezTo>
                  <a:cubicBezTo>
                    <a:pt x="114544" y="102465"/>
                    <a:pt x="117272" y="102465"/>
                    <a:pt x="120000" y="102465"/>
                  </a:cubicBezTo>
                  <a:cubicBezTo>
                    <a:pt x="120000" y="102465"/>
                    <a:pt x="120000" y="102465"/>
                    <a:pt x="120000" y="10246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85" name="Shape 2785"/>
            <p:cNvSpPr/>
            <p:nvPr/>
          </p:nvSpPr>
          <p:spPr>
            <a:xfrm>
              <a:off x="3734942" y="425033"/>
              <a:ext cx="1018105" cy="978067"/>
            </a:xfrm>
            <a:custGeom>
              <a:avLst/>
              <a:gdLst/>
              <a:ahLst/>
              <a:cxnLst/>
              <a:rect l="0" t="0" r="0" b="0"/>
              <a:pathLst>
                <a:path w="120000" h="120000" extrusionOk="0">
                  <a:moveTo>
                    <a:pt x="120000" y="114280"/>
                  </a:moveTo>
                  <a:cubicBezTo>
                    <a:pt x="114894" y="114280"/>
                    <a:pt x="114894" y="106306"/>
                    <a:pt x="112338" y="103646"/>
                  </a:cubicBezTo>
                  <a:cubicBezTo>
                    <a:pt x="109788" y="98331"/>
                    <a:pt x="102127" y="98331"/>
                    <a:pt x="99572" y="95677"/>
                  </a:cubicBezTo>
                  <a:cubicBezTo>
                    <a:pt x="94466" y="93017"/>
                    <a:pt x="94466" y="87702"/>
                    <a:pt x="97022" y="82388"/>
                  </a:cubicBezTo>
                  <a:cubicBezTo>
                    <a:pt x="99572" y="79728"/>
                    <a:pt x="102127" y="77073"/>
                    <a:pt x="99572" y="74413"/>
                  </a:cubicBezTo>
                  <a:cubicBezTo>
                    <a:pt x="97022" y="74413"/>
                    <a:pt x="94466" y="77073"/>
                    <a:pt x="91916" y="77073"/>
                  </a:cubicBezTo>
                  <a:cubicBezTo>
                    <a:pt x="81700" y="74413"/>
                    <a:pt x="94466" y="63784"/>
                    <a:pt x="97022" y="61124"/>
                  </a:cubicBezTo>
                  <a:cubicBezTo>
                    <a:pt x="99572" y="58470"/>
                    <a:pt x="102127" y="55810"/>
                    <a:pt x="102127" y="53150"/>
                  </a:cubicBezTo>
                  <a:cubicBezTo>
                    <a:pt x="99572" y="50495"/>
                    <a:pt x="99572" y="53150"/>
                    <a:pt x="97022" y="53150"/>
                  </a:cubicBezTo>
                  <a:cubicBezTo>
                    <a:pt x="97022" y="50495"/>
                    <a:pt x="94466" y="50495"/>
                    <a:pt x="94466" y="50495"/>
                  </a:cubicBezTo>
                  <a:cubicBezTo>
                    <a:pt x="91916" y="50495"/>
                    <a:pt x="91916" y="47835"/>
                    <a:pt x="91916" y="47835"/>
                  </a:cubicBezTo>
                  <a:cubicBezTo>
                    <a:pt x="89361" y="47835"/>
                    <a:pt x="86811" y="47835"/>
                    <a:pt x="84255" y="47835"/>
                  </a:cubicBezTo>
                  <a:cubicBezTo>
                    <a:pt x="84255" y="47835"/>
                    <a:pt x="84255" y="47835"/>
                    <a:pt x="84255" y="47835"/>
                  </a:cubicBezTo>
                  <a:cubicBezTo>
                    <a:pt x="81700" y="50495"/>
                    <a:pt x="79150" y="42521"/>
                    <a:pt x="79150" y="39866"/>
                  </a:cubicBezTo>
                  <a:cubicBezTo>
                    <a:pt x="79150" y="39866"/>
                    <a:pt x="84255" y="34546"/>
                    <a:pt x="84255" y="34546"/>
                  </a:cubicBezTo>
                  <a:cubicBezTo>
                    <a:pt x="84255" y="31892"/>
                    <a:pt x="86811" y="31892"/>
                    <a:pt x="89361" y="29232"/>
                  </a:cubicBezTo>
                  <a:cubicBezTo>
                    <a:pt x="91916" y="29232"/>
                    <a:pt x="91916" y="26577"/>
                    <a:pt x="94466" y="26577"/>
                  </a:cubicBezTo>
                  <a:cubicBezTo>
                    <a:pt x="97022" y="23917"/>
                    <a:pt x="97022" y="23917"/>
                    <a:pt x="102127" y="21263"/>
                  </a:cubicBezTo>
                  <a:cubicBezTo>
                    <a:pt x="104683" y="18603"/>
                    <a:pt x="104683" y="18603"/>
                    <a:pt x="104683" y="13288"/>
                  </a:cubicBezTo>
                  <a:cubicBezTo>
                    <a:pt x="99572" y="13288"/>
                    <a:pt x="94466" y="10628"/>
                    <a:pt x="89361" y="7974"/>
                  </a:cubicBezTo>
                  <a:cubicBezTo>
                    <a:pt x="86811" y="7974"/>
                    <a:pt x="84255" y="7974"/>
                    <a:pt x="81700" y="7974"/>
                  </a:cubicBezTo>
                  <a:cubicBezTo>
                    <a:pt x="76594" y="7974"/>
                    <a:pt x="74044" y="10628"/>
                    <a:pt x="71488" y="7974"/>
                  </a:cubicBezTo>
                  <a:cubicBezTo>
                    <a:pt x="66383" y="7974"/>
                    <a:pt x="66383" y="5314"/>
                    <a:pt x="63827" y="5314"/>
                  </a:cubicBezTo>
                  <a:cubicBezTo>
                    <a:pt x="61277" y="5314"/>
                    <a:pt x="56172" y="5314"/>
                    <a:pt x="53616" y="2660"/>
                  </a:cubicBezTo>
                  <a:cubicBezTo>
                    <a:pt x="48511" y="2660"/>
                    <a:pt x="43405" y="2660"/>
                    <a:pt x="40850" y="2660"/>
                  </a:cubicBezTo>
                  <a:cubicBezTo>
                    <a:pt x="38300" y="2660"/>
                    <a:pt x="35744" y="0"/>
                    <a:pt x="33188" y="0"/>
                  </a:cubicBezTo>
                  <a:cubicBezTo>
                    <a:pt x="33188" y="0"/>
                    <a:pt x="35744" y="7974"/>
                    <a:pt x="33188" y="10628"/>
                  </a:cubicBezTo>
                  <a:cubicBezTo>
                    <a:pt x="30638" y="13288"/>
                    <a:pt x="25533" y="10628"/>
                    <a:pt x="25533" y="15943"/>
                  </a:cubicBezTo>
                  <a:cubicBezTo>
                    <a:pt x="22977" y="18603"/>
                    <a:pt x="28083" y="18603"/>
                    <a:pt x="25533" y="21263"/>
                  </a:cubicBezTo>
                  <a:cubicBezTo>
                    <a:pt x="25533" y="21263"/>
                    <a:pt x="20427" y="18603"/>
                    <a:pt x="20427" y="18603"/>
                  </a:cubicBezTo>
                  <a:cubicBezTo>
                    <a:pt x="17872" y="18603"/>
                    <a:pt x="15316" y="21263"/>
                    <a:pt x="15316" y="21263"/>
                  </a:cubicBezTo>
                  <a:cubicBezTo>
                    <a:pt x="12766" y="26577"/>
                    <a:pt x="12766" y="31892"/>
                    <a:pt x="7661" y="34546"/>
                  </a:cubicBezTo>
                  <a:cubicBezTo>
                    <a:pt x="5105" y="37206"/>
                    <a:pt x="0" y="37206"/>
                    <a:pt x="0" y="42521"/>
                  </a:cubicBezTo>
                  <a:cubicBezTo>
                    <a:pt x="2555" y="45181"/>
                    <a:pt x="5105" y="47835"/>
                    <a:pt x="7661" y="47835"/>
                  </a:cubicBezTo>
                  <a:cubicBezTo>
                    <a:pt x="10211" y="50495"/>
                    <a:pt x="10211" y="50495"/>
                    <a:pt x="10211" y="53150"/>
                  </a:cubicBezTo>
                  <a:cubicBezTo>
                    <a:pt x="12766" y="55810"/>
                    <a:pt x="15316" y="58470"/>
                    <a:pt x="12766" y="61124"/>
                  </a:cubicBezTo>
                  <a:cubicBezTo>
                    <a:pt x="12766" y="63784"/>
                    <a:pt x="10211" y="63784"/>
                    <a:pt x="7661" y="63784"/>
                  </a:cubicBezTo>
                  <a:cubicBezTo>
                    <a:pt x="7661" y="66439"/>
                    <a:pt x="7661" y="74413"/>
                    <a:pt x="10211" y="77073"/>
                  </a:cubicBezTo>
                  <a:cubicBezTo>
                    <a:pt x="10211" y="79728"/>
                    <a:pt x="15316" y="79728"/>
                    <a:pt x="15316" y="82388"/>
                  </a:cubicBezTo>
                  <a:cubicBezTo>
                    <a:pt x="17872" y="87702"/>
                    <a:pt x="15316" y="90362"/>
                    <a:pt x="20427" y="93017"/>
                  </a:cubicBezTo>
                  <a:cubicBezTo>
                    <a:pt x="22977" y="93017"/>
                    <a:pt x="22977" y="90362"/>
                    <a:pt x="22977" y="93017"/>
                  </a:cubicBezTo>
                  <a:cubicBezTo>
                    <a:pt x="25533" y="93017"/>
                    <a:pt x="25533" y="95677"/>
                    <a:pt x="28083" y="95677"/>
                  </a:cubicBezTo>
                  <a:cubicBezTo>
                    <a:pt x="30638" y="95677"/>
                    <a:pt x="33188" y="90362"/>
                    <a:pt x="35744" y="90362"/>
                  </a:cubicBezTo>
                  <a:cubicBezTo>
                    <a:pt x="38300" y="90362"/>
                    <a:pt x="35744" y="93017"/>
                    <a:pt x="38300" y="93017"/>
                  </a:cubicBezTo>
                  <a:cubicBezTo>
                    <a:pt x="38300" y="93017"/>
                    <a:pt x="40850" y="90362"/>
                    <a:pt x="40850" y="90362"/>
                  </a:cubicBezTo>
                  <a:cubicBezTo>
                    <a:pt x="40850" y="90362"/>
                    <a:pt x="43405" y="93017"/>
                    <a:pt x="43405" y="93017"/>
                  </a:cubicBezTo>
                  <a:cubicBezTo>
                    <a:pt x="43405" y="93017"/>
                    <a:pt x="45955" y="93017"/>
                    <a:pt x="48511" y="93017"/>
                  </a:cubicBezTo>
                  <a:cubicBezTo>
                    <a:pt x="48511" y="93017"/>
                    <a:pt x="48511" y="90362"/>
                    <a:pt x="51061" y="93017"/>
                  </a:cubicBezTo>
                  <a:cubicBezTo>
                    <a:pt x="53616" y="95677"/>
                    <a:pt x="53616" y="100991"/>
                    <a:pt x="53616" y="100991"/>
                  </a:cubicBezTo>
                  <a:cubicBezTo>
                    <a:pt x="56172" y="106306"/>
                    <a:pt x="56172" y="108966"/>
                    <a:pt x="58722" y="111620"/>
                  </a:cubicBezTo>
                  <a:cubicBezTo>
                    <a:pt x="58722" y="108966"/>
                    <a:pt x="61277" y="108966"/>
                    <a:pt x="63827" y="106306"/>
                  </a:cubicBezTo>
                  <a:cubicBezTo>
                    <a:pt x="56172" y="111620"/>
                    <a:pt x="56172" y="103646"/>
                    <a:pt x="61277" y="103646"/>
                  </a:cubicBezTo>
                  <a:cubicBezTo>
                    <a:pt x="61277" y="103646"/>
                    <a:pt x="58722" y="100991"/>
                    <a:pt x="61277" y="100991"/>
                  </a:cubicBezTo>
                  <a:cubicBezTo>
                    <a:pt x="61277" y="100991"/>
                    <a:pt x="63827" y="100991"/>
                    <a:pt x="61277" y="100991"/>
                  </a:cubicBezTo>
                  <a:cubicBezTo>
                    <a:pt x="66383" y="100991"/>
                    <a:pt x="66383" y="98331"/>
                    <a:pt x="68938" y="98331"/>
                  </a:cubicBezTo>
                  <a:cubicBezTo>
                    <a:pt x="74044" y="100991"/>
                    <a:pt x="79150" y="100991"/>
                    <a:pt x="81700" y="103646"/>
                  </a:cubicBezTo>
                  <a:cubicBezTo>
                    <a:pt x="84255" y="103646"/>
                    <a:pt x="86811" y="108966"/>
                    <a:pt x="81700" y="108966"/>
                  </a:cubicBezTo>
                  <a:cubicBezTo>
                    <a:pt x="84255" y="111620"/>
                    <a:pt x="91916" y="103646"/>
                    <a:pt x="94466" y="103646"/>
                  </a:cubicBezTo>
                  <a:cubicBezTo>
                    <a:pt x="91916" y="103646"/>
                    <a:pt x="91916" y="98331"/>
                    <a:pt x="94466" y="95677"/>
                  </a:cubicBezTo>
                  <a:cubicBezTo>
                    <a:pt x="97022" y="95677"/>
                    <a:pt x="99572" y="98331"/>
                    <a:pt x="102127" y="100991"/>
                  </a:cubicBezTo>
                  <a:cubicBezTo>
                    <a:pt x="102127" y="100991"/>
                    <a:pt x="112338" y="111620"/>
                    <a:pt x="109788" y="114280"/>
                  </a:cubicBezTo>
                  <a:cubicBezTo>
                    <a:pt x="109788" y="114280"/>
                    <a:pt x="112338" y="116935"/>
                    <a:pt x="114894" y="116935"/>
                  </a:cubicBezTo>
                  <a:cubicBezTo>
                    <a:pt x="112338" y="116935"/>
                    <a:pt x="107233" y="116935"/>
                    <a:pt x="107233" y="119595"/>
                  </a:cubicBezTo>
                  <a:cubicBezTo>
                    <a:pt x="112338" y="116935"/>
                    <a:pt x="117444" y="124909"/>
                    <a:pt x="120000" y="11428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86" name="Shape 2786"/>
            <p:cNvSpPr/>
            <p:nvPr/>
          </p:nvSpPr>
          <p:spPr>
            <a:xfrm>
              <a:off x="1698738" y="1810258"/>
              <a:ext cx="2320065" cy="1268052"/>
            </a:xfrm>
            <a:custGeom>
              <a:avLst/>
              <a:gdLst/>
              <a:ahLst/>
              <a:cxnLst/>
              <a:rect l="0" t="0" r="0" b="0"/>
              <a:pathLst>
                <a:path w="120000" h="120000" extrusionOk="0">
                  <a:moveTo>
                    <a:pt x="120000" y="102291"/>
                  </a:moveTo>
                  <a:cubicBezTo>
                    <a:pt x="117755" y="100245"/>
                    <a:pt x="116633" y="98200"/>
                    <a:pt x="115516" y="96155"/>
                  </a:cubicBezTo>
                  <a:cubicBezTo>
                    <a:pt x="113272" y="92064"/>
                    <a:pt x="112150" y="90013"/>
                    <a:pt x="111027" y="87968"/>
                  </a:cubicBezTo>
                  <a:cubicBezTo>
                    <a:pt x="107661" y="81832"/>
                    <a:pt x="106544" y="75697"/>
                    <a:pt x="105422" y="69555"/>
                  </a:cubicBezTo>
                  <a:cubicBezTo>
                    <a:pt x="104300" y="65465"/>
                    <a:pt x="104300" y="63419"/>
                    <a:pt x="104300" y="59329"/>
                  </a:cubicBezTo>
                  <a:cubicBezTo>
                    <a:pt x="104300" y="55238"/>
                    <a:pt x="104300" y="51148"/>
                    <a:pt x="104300" y="47052"/>
                  </a:cubicBezTo>
                  <a:cubicBezTo>
                    <a:pt x="104300" y="45006"/>
                    <a:pt x="103177" y="42961"/>
                    <a:pt x="103177" y="38871"/>
                  </a:cubicBezTo>
                  <a:cubicBezTo>
                    <a:pt x="102055" y="34780"/>
                    <a:pt x="103177" y="32735"/>
                    <a:pt x="104300" y="28639"/>
                  </a:cubicBezTo>
                  <a:cubicBezTo>
                    <a:pt x="103177" y="28639"/>
                    <a:pt x="103177" y="28639"/>
                    <a:pt x="103177" y="28639"/>
                  </a:cubicBezTo>
                  <a:cubicBezTo>
                    <a:pt x="104300" y="22503"/>
                    <a:pt x="106544" y="30690"/>
                    <a:pt x="107661" y="30690"/>
                  </a:cubicBezTo>
                  <a:cubicBezTo>
                    <a:pt x="106544" y="28639"/>
                    <a:pt x="106544" y="28639"/>
                    <a:pt x="105422" y="26594"/>
                  </a:cubicBezTo>
                  <a:cubicBezTo>
                    <a:pt x="105422" y="24548"/>
                    <a:pt x="104300" y="24548"/>
                    <a:pt x="104300" y="24548"/>
                  </a:cubicBezTo>
                  <a:cubicBezTo>
                    <a:pt x="104300" y="22503"/>
                    <a:pt x="104300" y="22503"/>
                    <a:pt x="104300" y="20458"/>
                  </a:cubicBezTo>
                  <a:cubicBezTo>
                    <a:pt x="103177" y="18412"/>
                    <a:pt x="104300" y="18412"/>
                    <a:pt x="102055" y="18412"/>
                  </a:cubicBezTo>
                  <a:cubicBezTo>
                    <a:pt x="102055" y="18412"/>
                    <a:pt x="99811" y="18412"/>
                    <a:pt x="98688" y="18412"/>
                  </a:cubicBezTo>
                  <a:cubicBezTo>
                    <a:pt x="98688" y="18412"/>
                    <a:pt x="98688" y="16367"/>
                    <a:pt x="97572" y="16367"/>
                  </a:cubicBezTo>
                  <a:cubicBezTo>
                    <a:pt x="96450" y="14322"/>
                    <a:pt x="95327" y="14322"/>
                    <a:pt x="94205" y="14322"/>
                  </a:cubicBezTo>
                  <a:cubicBezTo>
                    <a:pt x="93083" y="14322"/>
                    <a:pt x="90838" y="14322"/>
                    <a:pt x="89722" y="14322"/>
                  </a:cubicBezTo>
                  <a:cubicBezTo>
                    <a:pt x="88600" y="14322"/>
                    <a:pt x="86355" y="16367"/>
                    <a:pt x="85233" y="16367"/>
                  </a:cubicBezTo>
                  <a:cubicBezTo>
                    <a:pt x="85233" y="18412"/>
                    <a:pt x="82988" y="22503"/>
                    <a:pt x="81866" y="22503"/>
                  </a:cubicBezTo>
                  <a:cubicBezTo>
                    <a:pt x="80750" y="22503"/>
                    <a:pt x="79627" y="18412"/>
                    <a:pt x="78505" y="18412"/>
                  </a:cubicBezTo>
                  <a:cubicBezTo>
                    <a:pt x="77383" y="18412"/>
                    <a:pt x="77383" y="18412"/>
                    <a:pt x="76261" y="18412"/>
                  </a:cubicBezTo>
                  <a:cubicBezTo>
                    <a:pt x="74016" y="18412"/>
                    <a:pt x="72894" y="16367"/>
                    <a:pt x="70655" y="16367"/>
                  </a:cubicBezTo>
                  <a:cubicBezTo>
                    <a:pt x="70655" y="16367"/>
                    <a:pt x="69533" y="18412"/>
                    <a:pt x="69533" y="18412"/>
                  </a:cubicBezTo>
                  <a:cubicBezTo>
                    <a:pt x="68411" y="18412"/>
                    <a:pt x="67288" y="18412"/>
                    <a:pt x="66166" y="18412"/>
                  </a:cubicBezTo>
                  <a:cubicBezTo>
                    <a:pt x="63927" y="18412"/>
                    <a:pt x="62805" y="14322"/>
                    <a:pt x="60561" y="16367"/>
                  </a:cubicBezTo>
                  <a:cubicBezTo>
                    <a:pt x="59438" y="18412"/>
                    <a:pt x="58316" y="20458"/>
                    <a:pt x="57194" y="20458"/>
                  </a:cubicBezTo>
                  <a:cubicBezTo>
                    <a:pt x="56072" y="20458"/>
                    <a:pt x="53833" y="18412"/>
                    <a:pt x="52711" y="18412"/>
                  </a:cubicBezTo>
                  <a:cubicBezTo>
                    <a:pt x="51588" y="16367"/>
                    <a:pt x="52711" y="14322"/>
                    <a:pt x="51588" y="14322"/>
                  </a:cubicBezTo>
                  <a:cubicBezTo>
                    <a:pt x="49344" y="12277"/>
                    <a:pt x="49344" y="18412"/>
                    <a:pt x="47105" y="20458"/>
                  </a:cubicBezTo>
                  <a:cubicBezTo>
                    <a:pt x="45983" y="20458"/>
                    <a:pt x="43738" y="20458"/>
                    <a:pt x="42616" y="20458"/>
                  </a:cubicBezTo>
                  <a:cubicBezTo>
                    <a:pt x="41494" y="18412"/>
                    <a:pt x="41494" y="16367"/>
                    <a:pt x="40372" y="14322"/>
                  </a:cubicBezTo>
                  <a:cubicBezTo>
                    <a:pt x="40372" y="14322"/>
                    <a:pt x="39250" y="14322"/>
                    <a:pt x="39250" y="14322"/>
                  </a:cubicBezTo>
                  <a:cubicBezTo>
                    <a:pt x="37011" y="14322"/>
                    <a:pt x="35888" y="12277"/>
                    <a:pt x="34766" y="10231"/>
                  </a:cubicBezTo>
                  <a:cubicBezTo>
                    <a:pt x="32522" y="8181"/>
                    <a:pt x="30277" y="12277"/>
                    <a:pt x="28038" y="6135"/>
                  </a:cubicBezTo>
                  <a:cubicBezTo>
                    <a:pt x="26916" y="2045"/>
                    <a:pt x="26916" y="2045"/>
                    <a:pt x="23550" y="4090"/>
                  </a:cubicBezTo>
                  <a:cubicBezTo>
                    <a:pt x="24672" y="2045"/>
                    <a:pt x="24672" y="0"/>
                    <a:pt x="23550" y="0"/>
                  </a:cubicBezTo>
                  <a:cubicBezTo>
                    <a:pt x="22427" y="2045"/>
                    <a:pt x="23550" y="2045"/>
                    <a:pt x="23550" y="4090"/>
                  </a:cubicBezTo>
                  <a:cubicBezTo>
                    <a:pt x="22427" y="6135"/>
                    <a:pt x="22427" y="4090"/>
                    <a:pt x="21311" y="4090"/>
                  </a:cubicBezTo>
                  <a:cubicBezTo>
                    <a:pt x="22427" y="10231"/>
                    <a:pt x="19066" y="4090"/>
                    <a:pt x="19066" y="2045"/>
                  </a:cubicBezTo>
                  <a:cubicBezTo>
                    <a:pt x="17944" y="4090"/>
                    <a:pt x="19066" y="6135"/>
                    <a:pt x="16822" y="6135"/>
                  </a:cubicBezTo>
                  <a:cubicBezTo>
                    <a:pt x="14577" y="6135"/>
                    <a:pt x="15700" y="2045"/>
                    <a:pt x="14577" y="2045"/>
                  </a:cubicBezTo>
                  <a:cubicBezTo>
                    <a:pt x="14577" y="2045"/>
                    <a:pt x="13455" y="2045"/>
                    <a:pt x="13455" y="2045"/>
                  </a:cubicBezTo>
                  <a:cubicBezTo>
                    <a:pt x="13455" y="2045"/>
                    <a:pt x="11216" y="2045"/>
                    <a:pt x="12338" y="2045"/>
                  </a:cubicBezTo>
                  <a:cubicBezTo>
                    <a:pt x="11216" y="2045"/>
                    <a:pt x="11216" y="4090"/>
                    <a:pt x="11216" y="6135"/>
                  </a:cubicBezTo>
                  <a:cubicBezTo>
                    <a:pt x="10094" y="4090"/>
                    <a:pt x="8972" y="4090"/>
                    <a:pt x="7850" y="4090"/>
                  </a:cubicBezTo>
                  <a:cubicBezTo>
                    <a:pt x="6727" y="4090"/>
                    <a:pt x="5605" y="8181"/>
                    <a:pt x="5605" y="10231"/>
                  </a:cubicBezTo>
                  <a:cubicBezTo>
                    <a:pt x="4483" y="14322"/>
                    <a:pt x="2244" y="18412"/>
                    <a:pt x="3366" y="22503"/>
                  </a:cubicBezTo>
                  <a:cubicBezTo>
                    <a:pt x="4483" y="24548"/>
                    <a:pt x="4483" y="24548"/>
                    <a:pt x="5605" y="26594"/>
                  </a:cubicBezTo>
                  <a:cubicBezTo>
                    <a:pt x="5605" y="28639"/>
                    <a:pt x="3366" y="30690"/>
                    <a:pt x="3366" y="34780"/>
                  </a:cubicBezTo>
                  <a:cubicBezTo>
                    <a:pt x="3366" y="34780"/>
                    <a:pt x="4483" y="38871"/>
                    <a:pt x="3366" y="38871"/>
                  </a:cubicBezTo>
                  <a:cubicBezTo>
                    <a:pt x="2244" y="40916"/>
                    <a:pt x="2244" y="38871"/>
                    <a:pt x="1122" y="36825"/>
                  </a:cubicBezTo>
                  <a:cubicBezTo>
                    <a:pt x="1122" y="38871"/>
                    <a:pt x="1122" y="40916"/>
                    <a:pt x="0" y="40916"/>
                  </a:cubicBezTo>
                  <a:cubicBezTo>
                    <a:pt x="0" y="42961"/>
                    <a:pt x="0" y="45006"/>
                    <a:pt x="0" y="47052"/>
                  </a:cubicBezTo>
                  <a:cubicBezTo>
                    <a:pt x="1122" y="45006"/>
                    <a:pt x="4483" y="49097"/>
                    <a:pt x="5605" y="49097"/>
                  </a:cubicBezTo>
                  <a:cubicBezTo>
                    <a:pt x="5605" y="49097"/>
                    <a:pt x="6727" y="47052"/>
                    <a:pt x="6727" y="47052"/>
                  </a:cubicBezTo>
                  <a:cubicBezTo>
                    <a:pt x="6727" y="47052"/>
                    <a:pt x="6727" y="49097"/>
                    <a:pt x="7850" y="49097"/>
                  </a:cubicBezTo>
                  <a:cubicBezTo>
                    <a:pt x="8972" y="51148"/>
                    <a:pt x="10094" y="53193"/>
                    <a:pt x="10094" y="55238"/>
                  </a:cubicBezTo>
                  <a:cubicBezTo>
                    <a:pt x="8972" y="59329"/>
                    <a:pt x="5605" y="63419"/>
                    <a:pt x="10094" y="63419"/>
                  </a:cubicBezTo>
                  <a:cubicBezTo>
                    <a:pt x="10094" y="63419"/>
                    <a:pt x="11216" y="61374"/>
                    <a:pt x="13455" y="61374"/>
                  </a:cubicBezTo>
                  <a:cubicBezTo>
                    <a:pt x="15700" y="63419"/>
                    <a:pt x="14577" y="65465"/>
                    <a:pt x="16822" y="67510"/>
                  </a:cubicBezTo>
                  <a:cubicBezTo>
                    <a:pt x="15700" y="65465"/>
                    <a:pt x="17944" y="67510"/>
                    <a:pt x="17944" y="65465"/>
                  </a:cubicBezTo>
                  <a:cubicBezTo>
                    <a:pt x="19066" y="63419"/>
                    <a:pt x="20188" y="59329"/>
                    <a:pt x="21311" y="57284"/>
                  </a:cubicBezTo>
                  <a:cubicBezTo>
                    <a:pt x="22427" y="57284"/>
                    <a:pt x="25794" y="59329"/>
                    <a:pt x="25794" y="61374"/>
                  </a:cubicBezTo>
                  <a:cubicBezTo>
                    <a:pt x="26916" y="63419"/>
                    <a:pt x="25794" y="63419"/>
                    <a:pt x="26916" y="63419"/>
                  </a:cubicBezTo>
                  <a:cubicBezTo>
                    <a:pt x="26916" y="67510"/>
                    <a:pt x="29161" y="67510"/>
                    <a:pt x="30277" y="69555"/>
                  </a:cubicBezTo>
                  <a:cubicBezTo>
                    <a:pt x="31400" y="69555"/>
                    <a:pt x="32522" y="69555"/>
                    <a:pt x="33644" y="71606"/>
                  </a:cubicBezTo>
                  <a:cubicBezTo>
                    <a:pt x="33644" y="71606"/>
                    <a:pt x="33644" y="73651"/>
                    <a:pt x="34766" y="73651"/>
                  </a:cubicBezTo>
                  <a:cubicBezTo>
                    <a:pt x="35888" y="75697"/>
                    <a:pt x="37011" y="73651"/>
                    <a:pt x="39250" y="75697"/>
                  </a:cubicBezTo>
                  <a:cubicBezTo>
                    <a:pt x="39250" y="75697"/>
                    <a:pt x="39250" y="77742"/>
                    <a:pt x="40372" y="77742"/>
                  </a:cubicBezTo>
                  <a:cubicBezTo>
                    <a:pt x="41494" y="79787"/>
                    <a:pt x="42616" y="79787"/>
                    <a:pt x="42616" y="79787"/>
                  </a:cubicBezTo>
                  <a:cubicBezTo>
                    <a:pt x="42616" y="79787"/>
                    <a:pt x="42616" y="81832"/>
                    <a:pt x="42616" y="83878"/>
                  </a:cubicBezTo>
                  <a:cubicBezTo>
                    <a:pt x="43738" y="83878"/>
                    <a:pt x="44861" y="85923"/>
                    <a:pt x="44861" y="85923"/>
                  </a:cubicBezTo>
                  <a:cubicBezTo>
                    <a:pt x="45983" y="87968"/>
                    <a:pt x="45983" y="87968"/>
                    <a:pt x="47105" y="87968"/>
                  </a:cubicBezTo>
                  <a:cubicBezTo>
                    <a:pt x="48222" y="87968"/>
                    <a:pt x="48222" y="85923"/>
                    <a:pt x="48222" y="85923"/>
                  </a:cubicBezTo>
                  <a:cubicBezTo>
                    <a:pt x="51588" y="83878"/>
                    <a:pt x="53833" y="90013"/>
                    <a:pt x="56072" y="92064"/>
                  </a:cubicBezTo>
                  <a:cubicBezTo>
                    <a:pt x="58316" y="94110"/>
                    <a:pt x="58316" y="92064"/>
                    <a:pt x="59438" y="90013"/>
                  </a:cubicBezTo>
                  <a:cubicBezTo>
                    <a:pt x="60561" y="87968"/>
                    <a:pt x="60561" y="85923"/>
                    <a:pt x="60561" y="87968"/>
                  </a:cubicBezTo>
                  <a:cubicBezTo>
                    <a:pt x="61683" y="87968"/>
                    <a:pt x="59438" y="90013"/>
                    <a:pt x="62805" y="92064"/>
                  </a:cubicBezTo>
                  <a:cubicBezTo>
                    <a:pt x="62805" y="92064"/>
                    <a:pt x="68411" y="90013"/>
                    <a:pt x="68411" y="90013"/>
                  </a:cubicBezTo>
                  <a:cubicBezTo>
                    <a:pt x="69533" y="87968"/>
                    <a:pt x="67288" y="87968"/>
                    <a:pt x="67288" y="87968"/>
                  </a:cubicBezTo>
                  <a:cubicBezTo>
                    <a:pt x="67288" y="83878"/>
                    <a:pt x="69533" y="85923"/>
                    <a:pt x="70655" y="83878"/>
                  </a:cubicBezTo>
                  <a:cubicBezTo>
                    <a:pt x="71777" y="81832"/>
                    <a:pt x="74016" y="77742"/>
                    <a:pt x="75138" y="79787"/>
                  </a:cubicBezTo>
                  <a:cubicBezTo>
                    <a:pt x="76261" y="81832"/>
                    <a:pt x="76261" y="83878"/>
                    <a:pt x="78505" y="85923"/>
                  </a:cubicBezTo>
                  <a:cubicBezTo>
                    <a:pt x="79627" y="85923"/>
                    <a:pt x="80750" y="83878"/>
                    <a:pt x="80750" y="85923"/>
                  </a:cubicBezTo>
                  <a:cubicBezTo>
                    <a:pt x="81866" y="87968"/>
                    <a:pt x="79627" y="87968"/>
                    <a:pt x="81866" y="87968"/>
                  </a:cubicBezTo>
                  <a:cubicBezTo>
                    <a:pt x="82988" y="87968"/>
                    <a:pt x="85233" y="85923"/>
                    <a:pt x="85233" y="87968"/>
                  </a:cubicBezTo>
                  <a:cubicBezTo>
                    <a:pt x="87477" y="90013"/>
                    <a:pt x="82988" y="98200"/>
                    <a:pt x="82988" y="98200"/>
                  </a:cubicBezTo>
                  <a:cubicBezTo>
                    <a:pt x="82988" y="100245"/>
                    <a:pt x="84111" y="102291"/>
                    <a:pt x="84111" y="104336"/>
                  </a:cubicBezTo>
                  <a:cubicBezTo>
                    <a:pt x="84111" y="106381"/>
                    <a:pt x="84111" y="108426"/>
                    <a:pt x="85233" y="110472"/>
                  </a:cubicBezTo>
                  <a:cubicBezTo>
                    <a:pt x="87477" y="112523"/>
                    <a:pt x="88600" y="112523"/>
                    <a:pt x="89722" y="114568"/>
                  </a:cubicBezTo>
                  <a:cubicBezTo>
                    <a:pt x="90838" y="114568"/>
                    <a:pt x="91961" y="116613"/>
                    <a:pt x="94205" y="118658"/>
                  </a:cubicBezTo>
                  <a:cubicBezTo>
                    <a:pt x="96450" y="120704"/>
                    <a:pt x="97572" y="120704"/>
                    <a:pt x="98688" y="116613"/>
                  </a:cubicBezTo>
                  <a:cubicBezTo>
                    <a:pt x="98688" y="112523"/>
                    <a:pt x="98688" y="108426"/>
                    <a:pt x="99811" y="106381"/>
                  </a:cubicBezTo>
                  <a:cubicBezTo>
                    <a:pt x="100933" y="104336"/>
                    <a:pt x="100933" y="106381"/>
                    <a:pt x="102055" y="106381"/>
                  </a:cubicBezTo>
                  <a:cubicBezTo>
                    <a:pt x="103177" y="104336"/>
                    <a:pt x="104300" y="102291"/>
                    <a:pt x="106544" y="102291"/>
                  </a:cubicBezTo>
                  <a:cubicBezTo>
                    <a:pt x="106544" y="102291"/>
                    <a:pt x="107661" y="102291"/>
                    <a:pt x="108783" y="102291"/>
                  </a:cubicBezTo>
                  <a:cubicBezTo>
                    <a:pt x="108783" y="102291"/>
                    <a:pt x="109905" y="100245"/>
                    <a:pt x="111027" y="100245"/>
                  </a:cubicBezTo>
                  <a:cubicBezTo>
                    <a:pt x="111027" y="100245"/>
                    <a:pt x="111027" y="104336"/>
                    <a:pt x="111027" y="104336"/>
                  </a:cubicBezTo>
                  <a:cubicBezTo>
                    <a:pt x="111027" y="106381"/>
                    <a:pt x="112150" y="106381"/>
                    <a:pt x="112150" y="106381"/>
                  </a:cubicBezTo>
                  <a:cubicBezTo>
                    <a:pt x="113272" y="108426"/>
                    <a:pt x="112150" y="108426"/>
                    <a:pt x="113272" y="108426"/>
                  </a:cubicBezTo>
                  <a:cubicBezTo>
                    <a:pt x="113272" y="108426"/>
                    <a:pt x="114394" y="108426"/>
                    <a:pt x="113272" y="108426"/>
                  </a:cubicBezTo>
                  <a:cubicBezTo>
                    <a:pt x="113272" y="108426"/>
                    <a:pt x="114394" y="108426"/>
                    <a:pt x="114394" y="108426"/>
                  </a:cubicBezTo>
                  <a:cubicBezTo>
                    <a:pt x="115516" y="108426"/>
                    <a:pt x="114394" y="110472"/>
                    <a:pt x="115516" y="110472"/>
                  </a:cubicBezTo>
                  <a:cubicBezTo>
                    <a:pt x="116633" y="114568"/>
                    <a:pt x="118877" y="110472"/>
                    <a:pt x="118877" y="106381"/>
                  </a:cubicBezTo>
                  <a:cubicBezTo>
                    <a:pt x="120000" y="106381"/>
                    <a:pt x="120000" y="102291"/>
                    <a:pt x="120000" y="10229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87" name="Shape 2787"/>
            <p:cNvSpPr/>
            <p:nvPr/>
          </p:nvSpPr>
          <p:spPr>
            <a:xfrm>
              <a:off x="4665996" y="5072730"/>
              <a:ext cx="1324669" cy="1281023"/>
            </a:xfrm>
            <a:custGeom>
              <a:avLst/>
              <a:gdLst/>
              <a:ahLst/>
              <a:cxnLst/>
              <a:rect l="0" t="0" r="0" b="0"/>
              <a:pathLst>
                <a:path w="120000" h="120000" extrusionOk="0">
                  <a:moveTo>
                    <a:pt x="11805" y="60802"/>
                  </a:moveTo>
                  <a:cubicBezTo>
                    <a:pt x="11805" y="58775"/>
                    <a:pt x="7866" y="58775"/>
                    <a:pt x="5900" y="58775"/>
                  </a:cubicBezTo>
                  <a:cubicBezTo>
                    <a:pt x="5900" y="60802"/>
                    <a:pt x="3933" y="62828"/>
                    <a:pt x="7866" y="64855"/>
                  </a:cubicBezTo>
                  <a:cubicBezTo>
                    <a:pt x="9833" y="64855"/>
                    <a:pt x="11805" y="62828"/>
                    <a:pt x="11805" y="60802"/>
                  </a:cubicBezTo>
                  <a:close/>
                  <a:moveTo>
                    <a:pt x="120000" y="99310"/>
                  </a:moveTo>
                  <a:cubicBezTo>
                    <a:pt x="120000" y="97283"/>
                    <a:pt x="120000" y="97283"/>
                    <a:pt x="118033" y="95256"/>
                  </a:cubicBezTo>
                  <a:cubicBezTo>
                    <a:pt x="118033" y="95256"/>
                    <a:pt x="116066" y="95256"/>
                    <a:pt x="116066" y="93230"/>
                  </a:cubicBezTo>
                  <a:cubicBezTo>
                    <a:pt x="116066" y="93230"/>
                    <a:pt x="116066" y="91203"/>
                    <a:pt x="116066" y="89176"/>
                  </a:cubicBezTo>
                  <a:cubicBezTo>
                    <a:pt x="114100" y="87149"/>
                    <a:pt x="110166" y="85123"/>
                    <a:pt x="108194" y="85123"/>
                  </a:cubicBezTo>
                  <a:cubicBezTo>
                    <a:pt x="104261" y="81069"/>
                    <a:pt x="106227" y="77016"/>
                    <a:pt x="104261" y="74989"/>
                  </a:cubicBezTo>
                  <a:cubicBezTo>
                    <a:pt x="104261" y="72962"/>
                    <a:pt x="100327" y="72962"/>
                    <a:pt x="100327" y="70935"/>
                  </a:cubicBezTo>
                  <a:cubicBezTo>
                    <a:pt x="100327" y="68909"/>
                    <a:pt x="102294" y="68909"/>
                    <a:pt x="102294" y="66882"/>
                  </a:cubicBezTo>
                  <a:cubicBezTo>
                    <a:pt x="102294" y="64855"/>
                    <a:pt x="96394" y="62828"/>
                    <a:pt x="96394" y="60802"/>
                  </a:cubicBezTo>
                  <a:cubicBezTo>
                    <a:pt x="94427" y="56748"/>
                    <a:pt x="94427" y="52695"/>
                    <a:pt x="94427" y="50668"/>
                  </a:cubicBezTo>
                  <a:cubicBezTo>
                    <a:pt x="96394" y="48641"/>
                    <a:pt x="94427" y="48641"/>
                    <a:pt x="96394" y="48641"/>
                  </a:cubicBezTo>
                  <a:cubicBezTo>
                    <a:pt x="96394" y="46615"/>
                    <a:pt x="100327" y="48641"/>
                    <a:pt x="102294" y="46615"/>
                  </a:cubicBezTo>
                  <a:cubicBezTo>
                    <a:pt x="104261" y="46615"/>
                    <a:pt x="106227" y="42561"/>
                    <a:pt x="108194" y="40534"/>
                  </a:cubicBezTo>
                  <a:cubicBezTo>
                    <a:pt x="108194" y="34454"/>
                    <a:pt x="100327" y="32427"/>
                    <a:pt x="96394" y="32427"/>
                  </a:cubicBezTo>
                  <a:cubicBezTo>
                    <a:pt x="94427" y="32427"/>
                    <a:pt x="92461" y="32427"/>
                    <a:pt x="90494" y="30401"/>
                  </a:cubicBezTo>
                  <a:cubicBezTo>
                    <a:pt x="90494" y="30401"/>
                    <a:pt x="90494" y="30401"/>
                    <a:pt x="88522" y="28374"/>
                  </a:cubicBezTo>
                  <a:cubicBezTo>
                    <a:pt x="84588" y="26347"/>
                    <a:pt x="86555" y="28374"/>
                    <a:pt x="88522" y="24320"/>
                  </a:cubicBezTo>
                  <a:cubicBezTo>
                    <a:pt x="88522" y="22294"/>
                    <a:pt x="90494" y="20267"/>
                    <a:pt x="86555" y="18240"/>
                  </a:cubicBezTo>
                  <a:cubicBezTo>
                    <a:pt x="84588" y="16213"/>
                    <a:pt x="82622" y="18240"/>
                    <a:pt x="82622" y="16213"/>
                  </a:cubicBezTo>
                  <a:cubicBezTo>
                    <a:pt x="82622" y="16213"/>
                    <a:pt x="80655" y="14187"/>
                    <a:pt x="80655" y="14187"/>
                  </a:cubicBezTo>
                  <a:cubicBezTo>
                    <a:pt x="78688" y="12160"/>
                    <a:pt x="78688" y="14187"/>
                    <a:pt x="78688" y="12160"/>
                  </a:cubicBezTo>
                  <a:cubicBezTo>
                    <a:pt x="76722" y="10133"/>
                    <a:pt x="78688" y="10133"/>
                    <a:pt x="78688" y="8106"/>
                  </a:cubicBezTo>
                  <a:cubicBezTo>
                    <a:pt x="80655" y="6080"/>
                    <a:pt x="78688" y="6080"/>
                    <a:pt x="76722" y="4053"/>
                  </a:cubicBezTo>
                  <a:cubicBezTo>
                    <a:pt x="74755" y="0"/>
                    <a:pt x="72788" y="2026"/>
                    <a:pt x="70822" y="2026"/>
                  </a:cubicBezTo>
                  <a:cubicBezTo>
                    <a:pt x="66883" y="4053"/>
                    <a:pt x="64916" y="4053"/>
                    <a:pt x="62950" y="4053"/>
                  </a:cubicBezTo>
                  <a:cubicBezTo>
                    <a:pt x="62950" y="4053"/>
                    <a:pt x="60983" y="4053"/>
                    <a:pt x="60983" y="4053"/>
                  </a:cubicBezTo>
                  <a:cubicBezTo>
                    <a:pt x="60983" y="4053"/>
                    <a:pt x="60983" y="6080"/>
                    <a:pt x="59016" y="6080"/>
                  </a:cubicBezTo>
                  <a:cubicBezTo>
                    <a:pt x="57050" y="6080"/>
                    <a:pt x="55083" y="6080"/>
                    <a:pt x="53116" y="8106"/>
                  </a:cubicBezTo>
                  <a:cubicBezTo>
                    <a:pt x="51150" y="8106"/>
                    <a:pt x="51150" y="10133"/>
                    <a:pt x="49177" y="10133"/>
                  </a:cubicBezTo>
                  <a:cubicBezTo>
                    <a:pt x="49177" y="10133"/>
                    <a:pt x="49177" y="8106"/>
                    <a:pt x="47211" y="8106"/>
                  </a:cubicBezTo>
                  <a:cubicBezTo>
                    <a:pt x="47211" y="8106"/>
                    <a:pt x="45244" y="8106"/>
                    <a:pt x="43277" y="8106"/>
                  </a:cubicBezTo>
                  <a:cubicBezTo>
                    <a:pt x="43277" y="8106"/>
                    <a:pt x="43277" y="6080"/>
                    <a:pt x="41311" y="6080"/>
                  </a:cubicBezTo>
                  <a:cubicBezTo>
                    <a:pt x="37377" y="2026"/>
                    <a:pt x="29505" y="0"/>
                    <a:pt x="25572" y="0"/>
                  </a:cubicBezTo>
                  <a:cubicBezTo>
                    <a:pt x="21638" y="0"/>
                    <a:pt x="21638" y="0"/>
                    <a:pt x="19672" y="2026"/>
                  </a:cubicBezTo>
                  <a:cubicBezTo>
                    <a:pt x="19672" y="4053"/>
                    <a:pt x="19672" y="2026"/>
                    <a:pt x="19672" y="4053"/>
                  </a:cubicBezTo>
                  <a:cubicBezTo>
                    <a:pt x="19672" y="6080"/>
                    <a:pt x="21638" y="8106"/>
                    <a:pt x="19672" y="8106"/>
                  </a:cubicBezTo>
                  <a:cubicBezTo>
                    <a:pt x="17705" y="10133"/>
                    <a:pt x="15738" y="6080"/>
                    <a:pt x="13772" y="4053"/>
                  </a:cubicBezTo>
                  <a:cubicBezTo>
                    <a:pt x="13772" y="2026"/>
                    <a:pt x="13772" y="2026"/>
                    <a:pt x="11805" y="2026"/>
                  </a:cubicBezTo>
                  <a:cubicBezTo>
                    <a:pt x="9833" y="2026"/>
                    <a:pt x="7866" y="4053"/>
                    <a:pt x="7866" y="4053"/>
                  </a:cubicBezTo>
                  <a:cubicBezTo>
                    <a:pt x="5900" y="6080"/>
                    <a:pt x="7866" y="4053"/>
                    <a:pt x="5900" y="6080"/>
                  </a:cubicBezTo>
                  <a:cubicBezTo>
                    <a:pt x="5900" y="12160"/>
                    <a:pt x="7866" y="14187"/>
                    <a:pt x="3933" y="18240"/>
                  </a:cubicBezTo>
                  <a:cubicBezTo>
                    <a:pt x="3933" y="18240"/>
                    <a:pt x="3933" y="18240"/>
                    <a:pt x="3933" y="18240"/>
                  </a:cubicBezTo>
                  <a:cubicBezTo>
                    <a:pt x="1966" y="20267"/>
                    <a:pt x="0" y="20267"/>
                    <a:pt x="0" y="20267"/>
                  </a:cubicBezTo>
                  <a:cubicBezTo>
                    <a:pt x="5900" y="26347"/>
                    <a:pt x="7866" y="32427"/>
                    <a:pt x="9833" y="38508"/>
                  </a:cubicBezTo>
                  <a:cubicBezTo>
                    <a:pt x="11805" y="42561"/>
                    <a:pt x="15738" y="44588"/>
                    <a:pt x="17705" y="48641"/>
                  </a:cubicBezTo>
                  <a:cubicBezTo>
                    <a:pt x="17705" y="52695"/>
                    <a:pt x="15738" y="56748"/>
                    <a:pt x="19672" y="56748"/>
                  </a:cubicBezTo>
                  <a:cubicBezTo>
                    <a:pt x="17705" y="48641"/>
                    <a:pt x="23605" y="56748"/>
                    <a:pt x="27538" y="54722"/>
                  </a:cubicBezTo>
                  <a:cubicBezTo>
                    <a:pt x="27538" y="54722"/>
                    <a:pt x="27538" y="50668"/>
                    <a:pt x="31477" y="52695"/>
                  </a:cubicBezTo>
                  <a:cubicBezTo>
                    <a:pt x="33444" y="52695"/>
                    <a:pt x="35411" y="56748"/>
                    <a:pt x="37377" y="56748"/>
                  </a:cubicBezTo>
                  <a:cubicBezTo>
                    <a:pt x="39344" y="58775"/>
                    <a:pt x="41311" y="58775"/>
                    <a:pt x="41311" y="58775"/>
                  </a:cubicBezTo>
                  <a:cubicBezTo>
                    <a:pt x="41311" y="60802"/>
                    <a:pt x="43277" y="60802"/>
                    <a:pt x="43277" y="62828"/>
                  </a:cubicBezTo>
                  <a:cubicBezTo>
                    <a:pt x="43277" y="64855"/>
                    <a:pt x="41311" y="62828"/>
                    <a:pt x="41311" y="64855"/>
                  </a:cubicBezTo>
                  <a:cubicBezTo>
                    <a:pt x="39344" y="66882"/>
                    <a:pt x="31477" y="70935"/>
                    <a:pt x="35411" y="74989"/>
                  </a:cubicBezTo>
                  <a:cubicBezTo>
                    <a:pt x="35411" y="72962"/>
                    <a:pt x="41311" y="68909"/>
                    <a:pt x="43277" y="68909"/>
                  </a:cubicBezTo>
                  <a:cubicBezTo>
                    <a:pt x="45244" y="68909"/>
                    <a:pt x="45244" y="70935"/>
                    <a:pt x="47211" y="70935"/>
                  </a:cubicBezTo>
                  <a:cubicBezTo>
                    <a:pt x="49177" y="70935"/>
                    <a:pt x="51150" y="68909"/>
                    <a:pt x="53116" y="66882"/>
                  </a:cubicBezTo>
                  <a:cubicBezTo>
                    <a:pt x="53116" y="66882"/>
                    <a:pt x="55083" y="66882"/>
                    <a:pt x="57050" y="66882"/>
                  </a:cubicBezTo>
                  <a:cubicBezTo>
                    <a:pt x="59016" y="66882"/>
                    <a:pt x="59016" y="64855"/>
                    <a:pt x="60983" y="66882"/>
                  </a:cubicBezTo>
                  <a:cubicBezTo>
                    <a:pt x="64916" y="66882"/>
                    <a:pt x="66883" y="70935"/>
                    <a:pt x="66883" y="74989"/>
                  </a:cubicBezTo>
                  <a:cubicBezTo>
                    <a:pt x="68850" y="79042"/>
                    <a:pt x="72788" y="83096"/>
                    <a:pt x="72788" y="87149"/>
                  </a:cubicBezTo>
                  <a:cubicBezTo>
                    <a:pt x="74755" y="91203"/>
                    <a:pt x="72788" y="89176"/>
                    <a:pt x="70822" y="93230"/>
                  </a:cubicBezTo>
                  <a:cubicBezTo>
                    <a:pt x="70822" y="93230"/>
                    <a:pt x="68850" y="99310"/>
                    <a:pt x="68850" y="101337"/>
                  </a:cubicBezTo>
                  <a:cubicBezTo>
                    <a:pt x="68850" y="101337"/>
                    <a:pt x="74755" y="103363"/>
                    <a:pt x="74755" y="105390"/>
                  </a:cubicBezTo>
                  <a:cubicBezTo>
                    <a:pt x="76722" y="105390"/>
                    <a:pt x="76722" y="105390"/>
                    <a:pt x="78688" y="105390"/>
                  </a:cubicBezTo>
                  <a:cubicBezTo>
                    <a:pt x="82622" y="105390"/>
                    <a:pt x="82622" y="107417"/>
                    <a:pt x="84588" y="109444"/>
                  </a:cubicBezTo>
                  <a:cubicBezTo>
                    <a:pt x="86555" y="111470"/>
                    <a:pt x="92461" y="113497"/>
                    <a:pt x="88522" y="117551"/>
                  </a:cubicBezTo>
                  <a:cubicBezTo>
                    <a:pt x="92461" y="115524"/>
                    <a:pt x="94427" y="121604"/>
                    <a:pt x="98361" y="119577"/>
                  </a:cubicBezTo>
                  <a:cubicBezTo>
                    <a:pt x="100327" y="119577"/>
                    <a:pt x="102294" y="115524"/>
                    <a:pt x="104261" y="115524"/>
                  </a:cubicBezTo>
                  <a:cubicBezTo>
                    <a:pt x="106227" y="113497"/>
                    <a:pt x="108194" y="113497"/>
                    <a:pt x="110166" y="113497"/>
                  </a:cubicBezTo>
                  <a:cubicBezTo>
                    <a:pt x="110166" y="115524"/>
                    <a:pt x="112133" y="115524"/>
                    <a:pt x="112133" y="115524"/>
                  </a:cubicBezTo>
                  <a:cubicBezTo>
                    <a:pt x="114100" y="113497"/>
                    <a:pt x="112133" y="113497"/>
                    <a:pt x="112133" y="113497"/>
                  </a:cubicBezTo>
                  <a:cubicBezTo>
                    <a:pt x="114100" y="111470"/>
                    <a:pt x="114100" y="109444"/>
                    <a:pt x="114100" y="107417"/>
                  </a:cubicBezTo>
                  <a:cubicBezTo>
                    <a:pt x="116066" y="105390"/>
                    <a:pt x="120000" y="103363"/>
                    <a:pt x="120000" y="99310"/>
                  </a:cubicBezTo>
                  <a:close/>
                  <a:moveTo>
                    <a:pt x="13772" y="60802"/>
                  </a:moveTo>
                  <a:cubicBezTo>
                    <a:pt x="13772" y="60802"/>
                    <a:pt x="15738" y="60802"/>
                    <a:pt x="15738" y="60802"/>
                  </a:cubicBezTo>
                  <a:cubicBezTo>
                    <a:pt x="15738" y="58775"/>
                    <a:pt x="15738" y="58775"/>
                    <a:pt x="15738" y="58775"/>
                  </a:cubicBezTo>
                  <a:cubicBezTo>
                    <a:pt x="15738" y="56748"/>
                    <a:pt x="13772" y="58775"/>
                    <a:pt x="13772" y="60802"/>
                  </a:cubicBezTo>
                  <a:close/>
                  <a:moveTo>
                    <a:pt x="29505" y="77016"/>
                  </a:moveTo>
                  <a:cubicBezTo>
                    <a:pt x="29505" y="74989"/>
                    <a:pt x="29505" y="74989"/>
                    <a:pt x="29505" y="74989"/>
                  </a:cubicBezTo>
                  <a:cubicBezTo>
                    <a:pt x="25572" y="72962"/>
                    <a:pt x="25572" y="77016"/>
                    <a:pt x="29505" y="770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88" name="Shape 2788"/>
            <p:cNvSpPr/>
            <p:nvPr/>
          </p:nvSpPr>
          <p:spPr>
            <a:xfrm>
              <a:off x="5880905" y="6242225"/>
              <a:ext cx="1040812" cy="1835614"/>
            </a:xfrm>
            <a:custGeom>
              <a:avLst/>
              <a:gdLst/>
              <a:ahLst/>
              <a:cxnLst/>
              <a:rect l="0" t="0" r="0" b="0"/>
              <a:pathLst>
                <a:path w="120000" h="120000" extrusionOk="0">
                  <a:moveTo>
                    <a:pt x="120000" y="60705"/>
                  </a:moveTo>
                  <a:cubicBezTo>
                    <a:pt x="110000" y="59294"/>
                    <a:pt x="115000" y="52233"/>
                    <a:pt x="115000" y="50822"/>
                  </a:cubicBezTo>
                  <a:cubicBezTo>
                    <a:pt x="115000" y="49411"/>
                    <a:pt x="112500" y="48000"/>
                    <a:pt x="112500" y="46588"/>
                  </a:cubicBezTo>
                  <a:cubicBezTo>
                    <a:pt x="112500" y="43766"/>
                    <a:pt x="115000" y="42355"/>
                    <a:pt x="117500" y="39527"/>
                  </a:cubicBezTo>
                  <a:cubicBezTo>
                    <a:pt x="110000" y="39527"/>
                    <a:pt x="110000" y="36705"/>
                    <a:pt x="105000" y="35294"/>
                  </a:cubicBezTo>
                  <a:cubicBezTo>
                    <a:pt x="102500" y="33883"/>
                    <a:pt x="97500" y="33883"/>
                    <a:pt x="95000" y="32472"/>
                  </a:cubicBezTo>
                  <a:cubicBezTo>
                    <a:pt x="92500" y="31061"/>
                    <a:pt x="90000" y="28233"/>
                    <a:pt x="87500" y="28233"/>
                  </a:cubicBezTo>
                  <a:cubicBezTo>
                    <a:pt x="82500" y="26822"/>
                    <a:pt x="77500" y="28233"/>
                    <a:pt x="72500" y="26822"/>
                  </a:cubicBezTo>
                  <a:cubicBezTo>
                    <a:pt x="70000" y="25411"/>
                    <a:pt x="70000" y="25411"/>
                    <a:pt x="70000" y="25411"/>
                  </a:cubicBezTo>
                  <a:cubicBezTo>
                    <a:pt x="67500" y="24000"/>
                    <a:pt x="70000" y="24000"/>
                    <a:pt x="67500" y="22588"/>
                  </a:cubicBezTo>
                  <a:cubicBezTo>
                    <a:pt x="67500" y="22588"/>
                    <a:pt x="67500" y="21177"/>
                    <a:pt x="67500" y="21177"/>
                  </a:cubicBezTo>
                  <a:cubicBezTo>
                    <a:pt x="65000" y="18355"/>
                    <a:pt x="67500" y="15527"/>
                    <a:pt x="70000" y="12705"/>
                  </a:cubicBezTo>
                  <a:cubicBezTo>
                    <a:pt x="72500" y="12705"/>
                    <a:pt x="75000" y="11294"/>
                    <a:pt x="75000" y="9883"/>
                  </a:cubicBezTo>
                  <a:cubicBezTo>
                    <a:pt x="77500" y="8472"/>
                    <a:pt x="75000" y="8472"/>
                    <a:pt x="75000" y="7061"/>
                  </a:cubicBezTo>
                  <a:cubicBezTo>
                    <a:pt x="75000" y="4233"/>
                    <a:pt x="72500" y="2822"/>
                    <a:pt x="77500" y="0"/>
                  </a:cubicBezTo>
                  <a:cubicBezTo>
                    <a:pt x="75000" y="0"/>
                    <a:pt x="72500" y="0"/>
                    <a:pt x="67500" y="0"/>
                  </a:cubicBezTo>
                  <a:cubicBezTo>
                    <a:pt x="67500" y="0"/>
                    <a:pt x="62500" y="0"/>
                    <a:pt x="62500" y="0"/>
                  </a:cubicBezTo>
                  <a:cubicBezTo>
                    <a:pt x="60000" y="0"/>
                    <a:pt x="60000" y="4233"/>
                    <a:pt x="57500" y="5644"/>
                  </a:cubicBezTo>
                  <a:cubicBezTo>
                    <a:pt x="57500" y="7061"/>
                    <a:pt x="57500" y="8472"/>
                    <a:pt x="55000" y="9883"/>
                  </a:cubicBezTo>
                  <a:cubicBezTo>
                    <a:pt x="55000" y="9883"/>
                    <a:pt x="57500" y="12705"/>
                    <a:pt x="55000" y="12705"/>
                  </a:cubicBezTo>
                  <a:cubicBezTo>
                    <a:pt x="52500" y="12705"/>
                    <a:pt x="52500" y="9883"/>
                    <a:pt x="47500" y="9883"/>
                  </a:cubicBezTo>
                  <a:cubicBezTo>
                    <a:pt x="42500" y="11294"/>
                    <a:pt x="40000" y="12705"/>
                    <a:pt x="35000" y="12705"/>
                  </a:cubicBezTo>
                  <a:cubicBezTo>
                    <a:pt x="30000" y="11294"/>
                    <a:pt x="32500" y="8472"/>
                    <a:pt x="30000" y="8472"/>
                  </a:cubicBezTo>
                  <a:cubicBezTo>
                    <a:pt x="32500" y="8472"/>
                    <a:pt x="25000" y="7061"/>
                    <a:pt x="27500" y="7061"/>
                  </a:cubicBezTo>
                  <a:cubicBezTo>
                    <a:pt x="25000" y="7061"/>
                    <a:pt x="22500" y="7061"/>
                    <a:pt x="22500" y="7061"/>
                  </a:cubicBezTo>
                  <a:cubicBezTo>
                    <a:pt x="22500" y="7061"/>
                    <a:pt x="20000" y="7061"/>
                    <a:pt x="20000" y="7061"/>
                  </a:cubicBezTo>
                  <a:cubicBezTo>
                    <a:pt x="20000" y="7061"/>
                    <a:pt x="20000" y="7061"/>
                    <a:pt x="20000" y="7061"/>
                  </a:cubicBezTo>
                  <a:cubicBezTo>
                    <a:pt x="17500" y="7061"/>
                    <a:pt x="12500" y="8472"/>
                    <a:pt x="12500" y="9883"/>
                  </a:cubicBezTo>
                  <a:cubicBezTo>
                    <a:pt x="10000" y="11294"/>
                    <a:pt x="12500" y="11294"/>
                    <a:pt x="12500" y="14116"/>
                  </a:cubicBezTo>
                  <a:cubicBezTo>
                    <a:pt x="12500" y="15527"/>
                    <a:pt x="12500" y="16938"/>
                    <a:pt x="12500" y="18355"/>
                  </a:cubicBezTo>
                  <a:cubicBezTo>
                    <a:pt x="12500" y="18355"/>
                    <a:pt x="15000" y="22588"/>
                    <a:pt x="15000" y="24000"/>
                  </a:cubicBezTo>
                  <a:cubicBezTo>
                    <a:pt x="15000" y="25411"/>
                    <a:pt x="17500" y="26822"/>
                    <a:pt x="17500" y="29644"/>
                  </a:cubicBezTo>
                  <a:cubicBezTo>
                    <a:pt x="20000" y="32472"/>
                    <a:pt x="25000" y="33883"/>
                    <a:pt x="27500" y="38116"/>
                  </a:cubicBezTo>
                  <a:cubicBezTo>
                    <a:pt x="35000" y="45177"/>
                    <a:pt x="30000" y="55061"/>
                    <a:pt x="40000" y="63527"/>
                  </a:cubicBezTo>
                  <a:cubicBezTo>
                    <a:pt x="40000" y="64938"/>
                    <a:pt x="42500" y="64938"/>
                    <a:pt x="45000" y="64938"/>
                  </a:cubicBezTo>
                  <a:cubicBezTo>
                    <a:pt x="47500" y="66355"/>
                    <a:pt x="45000" y="69177"/>
                    <a:pt x="45000" y="70588"/>
                  </a:cubicBezTo>
                  <a:cubicBezTo>
                    <a:pt x="45000" y="74822"/>
                    <a:pt x="42500" y="77644"/>
                    <a:pt x="35000" y="76233"/>
                  </a:cubicBezTo>
                  <a:cubicBezTo>
                    <a:pt x="32500" y="76233"/>
                    <a:pt x="30000" y="76233"/>
                    <a:pt x="27500" y="77644"/>
                  </a:cubicBezTo>
                  <a:cubicBezTo>
                    <a:pt x="25000" y="77644"/>
                    <a:pt x="17500" y="80472"/>
                    <a:pt x="17500" y="80472"/>
                  </a:cubicBezTo>
                  <a:cubicBezTo>
                    <a:pt x="15000" y="83294"/>
                    <a:pt x="22500" y="84705"/>
                    <a:pt x="22500" y="87527"/>
                  </a:cubicBezTo>
                  <a:cubicBezTo>
                    <a:pt x="25000" y="90355"/>
                    <a:pt x="17500" y="94588"/>
                    <a:pt x="15000" y="98822"/>
                  </a:cubicBezTo>
                  <a:cubicBezTo>
                    <a:pt x="15000" y="100233"/>
                    <a:pt x="15000" y="100233"/>
                    <a:pt x="12500" y="101644"/>
                  </a:cubicBezTo>
                  <a:cubicBezTo>
                    <a:pt x="10000" y="101644"/>
                    <a:pt x="5000" y="101644"/>
                    <a:pt x="2500" y="103061"/>
                  </a:cubicBezTo>
                  <a:cubicBezTo>
                    <a:pt x="0" y="104472"/>
                    <a:pt x="2500" y="107294"/>
                    <a:pt x="2500" y="108705"/>
                  </a:cubicBezTo>
                  <a:cubicBezTo>
                    <a:pt x="2500" y="110116"/>
                    <a:pt x="0" y="110116"/>
                    <a:pt x="0" y="111527"/>
                  </a:cubicBezTo>
                  <a:cubicBezTo>
                    <a:pt x="0" y="111527"/>
                    <a:pt x="2500" y="112938"/>
                    <a:pt x="2500" y="114355"/>
                  </a:cubicBezTo>
                  <a:cubicBezTo>
                    <a:pt x="2500" y="114355"/>
                    <a:pt x="2500" y="115766"/>
                    <a:pt x="2500" y="115766"/>
                  </a:cubicBezTo>
                  <a:cubicBezTo>
                    <a:pt x="2500" y="117177"/>
                    <a:pt x="2500" y="117177"/>
                    <a:pt x="5000" y="118588"/>
                  </a:cubicBezTo>
                  <a:cubicBezTo>
                    <a:pt x="7500" y="120000"/>
                    <a:pt x="10000" y="120000"/>
                    <a:pt x="12500" y="120000"/>
                  </a:cubicBezTo>
                  <a:cubicBezTo>
                    <a:pt x="17500" y="120000"/>
                    <a:pt x="22500" y="120000"/>
                    <a:pt x="25000" y="120000"/>
                  </a:cubicBezTo>
                  <a:cubicBezTo>
                    <a:pt x="30000" y="120000"/>
                    <a:pt x="32500" y="120000"/>
                    <a:pt x="35000" y="118588"/>
                  </a:cubicBezTo>
                  <a:cubicBezTo>
                    <a:pt x="40000" y="117177"/>
                    <a:pt x="40000" y="112938"/>
                    <a:pt x="42500" y="108705"/>
                  </a:cubicBezTo>
                  <a:cubicBezTo>
                    <a:pt x="45000" y="105883"/>
                    <a:pt x="50000" y="101644"/>
                    <a:pt x="55000" y="100233"/>
                  </a:cubicBezTo>
                  <a:cubicBezTo>
                    <a:pt x="60000" y="97411"/>
                    <a:pt x="67500" y="97411"/>
                    <a:pt x="70000" y="93177"/>
                  </a:cubicBezTo>
                  <a:cubicBezTo>
                    <a:pt x="77500" y="87527"/>
                    <a:pt x="62500" y="77644"/>
                    <a:pt x="75000" y="72000"/>
                  </a:cubicBezTo>
                  <a:cubicBezTo>
                    <a:pt x="80000" y="69177"/>
                    <a:pt x="87500" y="67766"/>
                    <a:pt x="95000" y="66355"/>
                  </a:cubicBezTo>
                  <a:cubicBezTo>
                    <a:pt x="97500" y="64938"/>
                    <a:pt x="100000" y="64938"/>
                    <a:pt x="105000" y="66355"/>
                  </a:cubicBezTo>
                  <a:cubicBezTo>
                    <a:pt x="105000" y="66355"/>
                    <a:pt x="105000" y="66355"/>
                    <a:pt x="105000" y="66355"/>
                  </a:cubicBezTo>
                  <a:cubicBezTo>
                    <a:pt x="105000" y="66355"/>
                    <a:pt x="107500" y="66355"/>
                    <a:pt x="107500" y="66355"/>
                  </a:cubicBezTo>
                  <a:cubicBezTo>
                    <a:pt x="110000" y="66355"/>
                    <a:pt x="112500" y="64938"/>
                    <a:pt x="112500" y="67766"/>
                  </a:cubicBezTo>
                  <a:cubicBezTo>
                    <a:pt x="112500" y="66355"/>
                    <a:pt x="117500" y="64938"/>
                    <a:pt x="117500" y="63527"/>
                  </a:cubicBezTo>
                  <a:cubicBezTo>
                    <a:pt x="117500" y="63527"/>
                    <a:pt x="117500" y="62116"/>
                    <a:pt x="117500" y="60705"/>
                  </a:cubicBezTo>
                  <a:cubicBezTo>
                    <a:pt x="117500" y="60705"/>
                    <a:pt x="120000" y="60705"/>
                    <a:pt x="120000" y="6070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89" name="Shape 2789"/>
            <p:cNvSpPr/>
            <p:nvPr/>
          </p:nvSpPr>
          <p:spPr>
            <a:xfrm>
              <a:off x="5706805" y="5375512"/>
              <a:ext cx="980916" cy="1059736"/>
            </a:xfrm>
            <a:custGeom>
              <a:avLst/>
              <a:gdLst/>
              <a:ahLst/>
              <a:cxnLst/>
              <a:rect l="0" t="0" r="0" b="0"/>
              <a:pathLst>
                <a:path w="120000" h="120000" extrusionOk="0">
                  <a:moveTo>
                    <a:pt x="119575" y="71022"/>
                  </a:moveTo>
                  <a:cubicBezTo>
                    <a:pt x="119575" y="71022"/>
                    <a:pt x="119575" y="68572"/>
                    <a:pt x="116921" y="68572"/>
                  </a:cubicBezTo>
                  <a:cubicBezTo>
                    <a:pt x="116921" y="66122"/>
                    <a:pt x="116921" y="66122"/>
                    <a:pt x="114261" y="63672"/>
                  </a:cubicBezTo>
                  <a:cubicBezTo>
                    <a:pt x="114261" y="63672"/>
                    <a:pt x="111607" y="66122"/>
                    <a:pt x="111607" y="66122"/>
                  </a:cubicBezTo>
                  <a:cubicBezTo>
                    <a:pt x="106293" y="61222"/>
                    <a:pt x="108947" y="51427"/>
                    <a:pt x="108947" y="46533"/>
                  </a:cubicBezTo>
                  <a:cubicBezTo>
                    <a:pt x="108947" y="44083"/>
                    <a:pt x="108947" y="44083"/>
                    <a:pt x="108947" y="44083"/>
                  </a:cubicBezTo>
                  <a:cubicBezTo>
                    <a:pt x="108947" y="44083"/>
                    <a:pt x="108947" y="41633"/>
                    <a:pt x="108947" y="41633"/>
                  </a:cubicBezTo>
                  <a:cubicBezTo>
                    <a:pt x="108947" y="39183"/>
                    <a:pt x="103634" y="36733"/>
                    <a:pt x="100974" y="36733"/>
                  </a:cubicBezTo>
                  <a:cubicBezTo>
                    <a:pt x="100974" y="36733"/>
                    <a:pt x="95660" y="36733"/>
                    <a:pt x="95660" y="36733"/>
                  </a:cubicBezTo>
                  <a:cubicBezTo>
                    <a:pt x="93006" y="39183"/>
                    <a:pt x="98320" y="39183"/>
                    <a:pt x="95660" y="39183"/>
                  </a:cubicBezTo>
                  <a:cubicBezTo>
                    <a:pt x="90346" y="39183"/>
                    <a:pt x="95660" y="34283"/>
                    <a:pt x="90346" y="39183"/>
                  </a:cubicBezTo>
                  <a:cubicBezTo>
                    <a:pt x="87692" y="39183"/>
                    <a:pt x="87692" y="41633"/>
                    <a:pt x="85032" y="41633"/>
                  </a:cubicBezTo>
                  <a:cubicBezTo>
                    <a:pt x="79718" y="41633"/>
                    <a:pt x="74405" y="31838"/>
                    <a:pt x="71745" y="29388"/>
                  </a:cubicBezTo>
                  <a:cubicBezTo>
                    <a:pt x="71745" y="29388"/>
                    <a:pt x="71745" y="24488"/>
                    <a:pt x="69091" y="22038"/>
                  </a:cubicBezTo>
                  <a:cubicBezTo>
                    <a:pt x="66431" y="19594"/>
                    <a:pt x="66431" y="22038"/>
                    <a:pt x="63777" y="22038"/>
                  </a:cubicBezTo>
                  <a:cubicBezTo>
                    <a:pt x="61117" y="22038"/>
                    <a:pt x="61117" y="22038"/>
                    <a:pt x="55803" y="22038"/>
                  </a:cubicBezTo>
                  <a:cubicBezTo>
                    <a:pt x="47830" y="17144"/>
                    <a:pt x="53144" y="19594"/>
                    <a:pt x="53144" y="12244"/>
                  </a:cubicBezTo>
                  <a:cubicBezTo>
                    <a:pt x="55803" y="9794"/>
                    <a:pt x="50489" y="7344"/>
                    <a:pt x="47830" y="4900"/>
                  </a:cubicBezTo>
                  <a:cubicBezTo>
                    <a:pt x="47830" y="4900"/>
                    <a:pt x="45176" y="4900"/>
                    <a:pt x="45176" y="2450"/>
                  </a:cubicBezTo>
                  <a:cubicBezTo>
                    <a:pt x="42516" y="2450"/>
                    <a:pt x="42516" y="0"/>
                    <a:pt x="39856" y="0"/>
                  </a:cubicBezTo>
                  <a:cubicBezTo>
                    <a:pt x="39856" y="0"/>
                    <a:pt x="34542" y="2450"/>
                    <a:pt x="29228" y="2450"/>
                  </a:cubicBezTo>
                  <a:cubicBezTo>
                    <a:pt x="26574" y="2450"/>
                    <a:pt x="21261" y="0"/>
                    <a:pt x="18601" y="4900"/>
                  </a:cubicBezTo>
                  <a:cubicBezTo>
                    <a:pt x="15941" y="7344"/>
                    <a:pt x="18601" y="12244"/>
                    <a:pt x="18601" y="14694"/>
                  </a:cubicBezTo>
                  <a:cubicBezTo>
                    <a:pt x="15941" y="17144"/>
                    <a:pt x="15941" y="22038"/>
                    <a:pt x="10627" y="22038"/>
                  </a:cubicBezTo>
                  <a:cubicBezTo>
                    <a:pt x="7973" y="24488"/>
                    <a:pt x="2659" y="22038"/>
                    <a:pt x="0" y="24488"/>
                  </a:cubicBezTo>
                  <a:cubicBezTo>
                    <a:pt x="0" y="26938"/>
                    <a:pt x="0" y="31838"/>
                    <a:pt x="0" y="31838"/>
                  </a:cubicBezTo>
                  <a:cubicBezTo>
                    <a:pt x="0" y="34283"/>
                    <a:pt x="2659" y="39183"/>
                    <a:pt x="5313" y="41633"/>
                  </a:cubicBezTo>
                  <a:cubicBezTo>
                    <a:pt x="5313" y="44083"/>
                    <a:pt x="10627" y="46533"/>
                    <a:pt x="10627" y="46533"/>
                  </a:cubicBezTo>
                  <a:cubicBezTo>
                    <a:pt x="13287" y="48977"/>
                    <a:pt x="7973" y="48977"/>
                    <a:pt x="7973" y="51427"/>
                  </a:cubicBezTo>
                  <a:cubicBezTo>
                    <a:pt x="7973" y="53877"/>
                    <a:pt x="7973" y="51427"/>
                    <a:pt x="10627" y="53877"/>
                  </a:cubicBezTo>
                  <a:cubicBezTo>
                    <a:pt x="13287" y="56327"/>
                    <a:pt x="13287" y="56327"/>
                    <a:pt x="15941" y="61222"/>
                  </a:cubicBezTo>
                  <a:cubicBezTo>
                    <a:pt x="15941" y="66122"/>
                    <a:pt x="18601" y="66122"/>
                    <a:pt x="21261" y="68572"/>
                  </a:cubicBezTo>
                  <a:cubicBezTo>
                    <a:pt x="23915" y="71022"/>
                    <a:pt x="26574" y="71022"/>
                    <a:pt x="26574" y="73466"/>
                  </a:cubicBezTo>
                  <a:cubicBezTo>
                    <a:pt x="29228" y="75916"/>
                    <a:pt x="26574" y="75916"/>
                    <a:pt x="29228" y="78366"/>
                  </a:cubicBezTo>
                  <a:cubicBezTo>
                    <a:pt x="31888" y="80816"/>
                    <a:pt x="34542" y="83266"/>
                    <a:pt x="34542" y="85716"/>
                  </a:cubicBezTo>
                  <a:cubicBezTo>
                    <a:pt x="34542" y="90611"/>
                    <a:pt x="29228" y="93061"/>
                    <a:pt x="26574" y="95511"/>
                  </a:cubicBezTo>
                  <a:cubicBezTo>
                    <a:pt x="26574" y="100405"/>
                    <a:pt x="23915" y="102855"/>
                    <a:pt x="26574" y="107755"/>
                  </a:cubicBezTo>
                  <a:cubicBezTo>
                    <a:pt x="26574" y="112655"/>
                    <a:pt x="29228" y="115100"/>
                    <a:pt x="31888" y="117550"/>
                  </a:cubicBezTo>
                  <a:cubicBezTo>
                    <a:pt x="34542" y="115100"/>
                    <a:pt x="34542" y="112655"/>
                    <a:pt x="37202" y="110205"/>
                  </a:cubicBezTo>
                  <a:cubicBezTo>
                    <a:pt x="42516" y="110205"/>
                    <a:pt x="39856" y="110205"/>
                    <a:pt x="42516" y="110205"/>
                  </a:cubicBezTo>
                  <a:cubicBezTo>
                    <a:pt x="47830" y="110205"/>
                    <a:pt x="47830" y="110205"/>
                    <a:pt x="50489" y="112655"/>
                  </a:cubicBezTo>
                  <a:cubicBezTo>
                    <a:pt x="53144" y="112655"/>
                    <a:pt x="53144" y="110205"/>
                    <a:pt x="53144" y="112655"/>
                  </a:cubicBezTo>
                  <a:cubicBezTo>
                    <a:pt x="55803" y="112655"/>
                    <a:pt x="53144" y="112655"/>
                    <a:pt x="53144" y="112655"/>
                  </a:cubicBezTo>
                  <a:cubicBezTo>
                    <a:pt x="53144" y="115100"/>
                    <a:pt x="55803" y="117550"/>
                    <a:pt x="55803" y="117550"/>
                  </a:cubicBezTo>
                  <a:cubicBezTo>
                    <a:pt x="58457" y="120000"/>
                    <a:pt x="61117" y="120000"/>
                    <a:pt x="63777" y="117550"/>
                  </a:cubicBezTo>
                  <a:cubicBezTo>
                    <a:pt x="66431" y="117550"/>
                    <a:pt x="66431" y="117550"/>
                    <a:pt x="71745" y="117550"/>
                  </a:cubicBezTo>
                  <a:cubicBezTo>
                    <a:pt x="71745" y="115100"/>
                    <a:pt x="74405" y="115100"/>
                    <a:pt x="77059" y="117550"/>
                  </a:cubicBezTo>
                  <a:cubicBezTo>
                    <a:pt x="77059" y="117550"/>
                    <a:pt x="79718" y="120000"/>
                    <a:pt x="79718" y="120000"/>
                  </a:cubicBezTo>
                  <a:cubicBezTo>
                    <a:pt x="79718" y="120000"/>
                    <a:pt x="79718" y="115100"/>
                    <a:pt x="82378" y="112655"/>
                  </a:cubicBezTo>
                  <a:cubicBezTo>
                    <a:pt x="82378" y="110205"/>
                    <a:pt x="82378" y="110205"/>
                    <a:pt x="82378" y="105305"/>
                  </a:cubicBezTo>
                  <a:cubicBezTo>
                    <a:pt x="85032" y="105305"/>
                    <a:pt x="85032" y="100405"/>
                    <a:pt x="85032" y="97961"/>
                  </a:cubicBezTo>
                  <a:cubicBezTo>
                    <a:pt x="87692" y="95511"/>
                    <a:pt x="85032" y="97961"/>
                    <a:pt x="87692" y="97961"/>
                  </a:cubicBezTo>
                  <a:cubicBezTo>
                    <a:pt x="93006" y="97961"/>
                    <a:pt x="95660" y="97961"/>
                    <a:pt x="100974" y="97961"/>
                  </a:cubicBezTo>
                  <a:cubicBezTo>
                    <a:pt x="106293" y="97961"/>
                    <a:pt x="106293" y="95511"/>
                    <a:pt x="108947" y="93061"/>
                  </a:cubicBezTo>
                  <a:cubicBezTo>
                    <a:pt x="111607" y="88161"/>
                    <a:pt x="122235" y="73466"/>
                    <a:pt x="119575" y="710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90" name="Shape 2790"/>
            <p:cNvSpPr/>
            <p:nvPr/>
          </p:nvSpPr>
          <p:spPr>
            <a:xfrm>
              <a:off x="109870" y="1043320"/>
              <a:ext cx="741080" cy="465145"/>
            </a:xfrm>
            <a:custGeom>
              <a:avLst/>
              <a:gdLst/>
              <a:ahLst/>
              <a:cxnLst/>
              <a:rect l="0" t="0" r="0" b="0"/>
              <a:pathLst>
                <a:path w="120000" h="120000" extrusionOk="0">
                  <a:moveTo>
                    <a:pt x="120000" y="75170"/>
                  </a:moveTo>
                  <a:cubicBezTo>
                    <a:pt x="120000" y="69567"/>
                    <a:pt x="120000" y="63964"/>
                    <a:pt x="120000" y="58356"/>
                  </a:cubicBezTo>
                  <a:cubicBezTo>
                    <a:pt x="120000" y="58356"/>
                    <a:pt x="116498" y="58356"/>
                    <a:pt x="116498" y="52753"/>
                  </a:cubicBezTo>
                  <a:cubicBezTo>
                    <a:pt x="112997" y="41547"/>
                    <a:pt x="112997" y="19135"/>
                    <a:pt x="112997" y="7924"/>
                  </a:cubicBezTo>
                  <a:cubicBezTo>
                    <a:pt x="112997" y="19135"/>
                    <a:pt x="102488" y="13526"/>
                    <a:pt x="98987" y="7924"/>
                  </a:cubicBezTo>
                  <a:cubicBezTo>
                    <a:pt x="98987" y="7924"/>
                    <a:pt x="98987" y="13526"/>
                    <a:pt x="95485" y="7924"/>
                  </a:cubicBezTo>
                  <a:cubicBezTo>
                    <a:pt x="91984" y="7924"/>
                    <a:pt x="91984" y="2321"/>
                    <a:pt x="88483" y="2321"/>
                  </a:cubicBezTo>
                  <a:cubicBezTo>
                    <a:pt x="77974" y="-3281"/>
                    <a:pt x="74472" y="2321"/>
                    <a:pt x="67470" y="7924"/>
                  </a:cubicBezTo>
                  <a:cubicBezTo>
                    <a:pt x="60468" y="19135"/>
                    <a:pt x="53460" y="13526"/>
                    <a:pt x="46457" y="19135"/>
                  </a:cubicBezTo>
                  <a:cubicBezTo>
                    <a:pt x="42956" y="24738"/>
                    <a:pt x="39455" y="24738"/>
                    <a:pt x="35954" y="24738"/>
                  </a:cubicBezTo>
                  <a:cubicBezTo>
                    <a:pt x="32447" y="19135"/>
                    <a:pt x="28945" y="13526"/>
                    <a:pt x="25444" y="13526"/>
                  </a:cubicBezTo>
                  <a:cubicBezTo>
                    <a:pt x="21943" y="13526"/>
                    <a:pt x="21943" y="19135"/>
                    <a:pt x="21943" y="24738"/>
                  </a:cubicBezTo>
                  <a:cubicBezTo>
                    <a:pt x="18442" y="30341"/>
                    <a:pt x="14941" y="30341"/>
                    <a:pt x="11439" y="30341"/>
                  </a:cubicBezTo>
                  <a:cubicBezTo>
                    <a:pt x="7933" y="30341"/>
                    <a:pt x="930" y="35944"/>
                    <a:pt x="930" y="41547"/>
                  </a:cubicBezTo>
                  <a:cubicBezTo>
                    <a:pt x="-2570" y="58356"/>
                    <a:pt x="4431" y="63964"/>
                    <a:pt x="11439" y="69567"/>
                  </a:cubicBezTo>
                  <a:cubicBezTo>
                    <a:pt x="11439" y="75170"/>
                    <a:pt x="18442" y="80773"/>
                    <a:pt x="18442" y="80773"/>
                  </a:cubicBezTo>
                  <a:cubicBezTo>
                    <a:pt x="21943" y="86376"/>
                    <a:pt x="18442" y="86376"/>
                    <a:pt x="18442" y="91979"/>
                  </a:cubicBezTo>
                  <a:cubicBezTo>
                    <a:pt x="18442" y="97582"/>
                    <a:pt x="21943" y="108794"/>
                    <a:pt x="21943" y="108794"/>
                  </a:cubicBezTo>
                  <a:cubicBezTo>
                    <a:pt x="21943" y="114397"/>
                    <a:pt x="28945" y="120000"/>
                    <a:pt x="32447" y="120000"/>
                  </a:cubicBezTo>
                  <a:cubicBezTo>
                    <a:pt x="32447" y="120000"/>
                    <a:pt x="35954" y="114397"/>
                    <a:pt x="39455" y="108794"/>
                  </a:cubicBezTo>
                  <a:cubicBezTo>
                    <a:pt x="35954" y="125602"/>
                    <a:pt x="49958" y="114397"/>
                    <a:pt x="53460" y="114397"/>
                  </a:cubicBezTo>
                  <a:cubicBezTo>
                    <a:pt x="60468" y="108794"/>
                    <a:pt x="63969" y="108794"/>
                    <a:pt x="67470" y="103185"/>
                  </a:cubicBezTo>
                  <a:cubicBezTo>
                    <a:pt x="70971" y="97582"/>
                    <a:pt x="70971" y="97582"/>
                    <a:pt x="77974" y="97582"/>
                  </a:cubicBezTo>
                  <a:cubicBezTo>
                    <a:pt x="84982" y="91979"/>
                    <a:pt x="91984" y="103185"/>
                    <a:pt x="98987" y="97582"/>
                  </a:cubicBezTo>
                  <a:cubicBezTo>
                    <a:pt x="105989" y="97582"/>
                    <a:pt x="120000" y="91979"/>
                    <a:pt x="120000" y="7517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91" name="Shape 2791"/>
            <p:cNvSpPr/>
            <p:nvPr/>
          </p:nvSpPr>
          <p:spPr>
            <a:xfrm>
              <a:off x="5438769" y="4512585"/>
              <a:ext cx="2332352" cy="2009713"/>
            </a:xfrm>
            <a:custGeom>
              <a:avLst/>
              <a:gdLst/>
              <a:ahLst/>
              <a:cxnLst/>
              <a:rect l="0" t="0" r="0" b="0"/>
              <a:pathLst>
                <a:path w="120000" h="120000" extrusionOk="0">
                  <a:moveTo>
                    <a:pt x="18333" y="1288"/>
                  </a:moveTo>
                  <a:cubicBezTo>
                    <a:pt x="18333" y="1288"/>
                    <a:pt x="18333" y="1288"/>
                    <a:pt x="18333" y="0"/>
                  </a:cubicBezTo>
                  <a:cubicBezTo>
                    <a:pt x="18333" y="1288"/>
                    <a:pt x="18333" y="1288"/>
                    <a:pt x="18333" y="1288"/>
                  </a:cubicBezTo>
                  <a:cubicBezTo>
                    <a:pt x="18333" y="2583"/>
                    <a:pt x="18333" y="1288"/>
                    <a:pt x="18333" y="1288"/>
                  </a:cubicBezTo>
                  <a:close/>
                  <a:moveTo>
                    <a:pt x="119774" y="103227"/>
                  </a:moveTo>
                  <a:cubicBezTo>
                    <a:pt x="119774" y="101933"/>
                    <a:pt x="118661" y="98066"/>
                    <a:pt x="117547" y="95483"/>
                  </a:cubicBezTo>
                  <a:cubicBezTo>
                    <a:pt x="115314" y="92905"/>
                    <a:pt x="113086" y="90322"/>
                    <a:pt x="111972" y="87744"/>
                  </a:cubicBezTo>
                  <a:cubicBezTo>
                    <a:pt x="110858" y="86450"/>
                    <a:pt x="109739" y="86450"/>
                    <a:pt x="108625" y="85161"/>
                  </a:cubicBezTo>
                  <a:cubicBezTo>
                    <a:pt x="107511" y="83872"/>
                    <a:pt x="105284" y="82583"/>
                    <a:pt x="104170" y="81288"/>
                  </a:cubicBezTo>
                  <a:cubicBezTo>
                    <a:pt x="104170" y="80000"/>
                    <a:pt x="105284" y="78711"/>
                    <a:pt x="103050" y="77416"/>
                  </a:cubicBezTo>
                  <a:cubicBezTo>
                    <a:pt x="103050" y="77416"/>
                    <a:pt x="103050" y="76127"/>
                    <a:pt x="101936" y="77416"/>
                  </a:cubicBezTo>
                  <a:cubicBezTo>
                    <a:pt x="101936" y="74838"/>
                    <a:pt x="98595" y="74838"/>
                    <a:pt x="97481" y="73550"/>
                  </a:cubicBezTo>
                  <a:cubicBezTo>
                    <a:pt x="95248" y="73550"/>
                    <a:pt x="94134" y="70966"/>
                    <a:pt x="91906" y="70966"/>
                  </a:cubicBezTo>
                  <a:cubicBezTo>
                    <a:pt x="89673" y="69677"/>
                    <a:pt x="88559" y="69677"/>
                    <a:pt x="87446" y="68388"/>
                  </a:cubicBezTo>
                  <a:cubicBezTo>
                    <a:pt x="85218" y="67094"/>
                    <a:pt x="85218" y="65805"/>
                    <a:pt x="82985" y="64516"/>
                  </a:cubicBezTo>
                  <a:cubicBezTo>
                    <a:pt x="80757" y="61933"/>
                    <a:pt x="78529" y="59355"/>
                    <a:pt x="76296" y="56772"/>
                  </a:cubicBezTo>
                  <a:cubicBezTo>
                    <a:pt x="74069" y="56772"/>
                    <a:pt x="72955" y="55483"/>
                    <a:pt x="70727" y="54194"/>
                  </a:cubicBezTo>
                  <a:cubicBezTo>
                    <a:pt x="68494" y="52905"/>
                    <a:pt x="66266" y="52905"/>
                    <a:pt x="65152" y="51611"/>
                  </a:cubicBezTo>
                  <a:cubicBezTo>
                    <a:pt x="65152" y="51611"/>
                    <a:pt x="65152" y="51611"/>
                    <a:pt x="65152" y="51611"/>
                  </a:cubicBezTo>
                  <a:cubicBezTo>
                    <a:pt x="61805" y="50322"/>
                    <a:pt x="59578" y="50322"/>
                    <a:pt x="56231" y="49033"/>
                  </a:cubicBezTo>
                  <a:cubicBezTo>
                    <a:pt x="54003" y="47744"/>
                    <a:pt x="52889" y="46450"/>
                    <a:pt x="50661" y="45161"/>
                  </a:cubicBezTo>
                  <a:cubicBezTo>
                    <a:pt x="46201" y="42583"/>
                    <a:pt x="41740" y="40000"/>
                    <a:pt x="36165" y="37416"/>
                  </a:cubicBezTo>
                  <a:cubicBezTo>
                    <a:pt x="35051" y="36127"/>
                    <a:pt x="32823" y="33550"/>
                    <a:pt x="32823" y="30966"/>
                  </a:cubicBezTo>
                  <a:cubicBezTo>
                    <a:pt x="31710" y="27094"/>
                    <a:pt x="33937" y="25805"/>
                    <a:pt x="36165" y="24516"/>
                  </a:cubicBezTo>
                  <a:cubicBezTo>
                    <a:pt x="37284" y="23227"/>
                    <a:pt x="38398" y="21933"/>
                    <a:pt x="38398" y="21933"/>
                  </a:cubicBezTo>
                  <a:cubicBezTo>
                    <a:pt x="39512" y="20644"/>
                    <a:pt x="40626" y="20644"/>
                    <a:pt x="41740" y="19355"/>
                  </a:cubicBezTo>
                  <a:cubicBezTo>
                    <a:pt x="42853" y="16772"/>
                    <a:pt x="41740" y="15483"/>
                    <a:pt x="41740" y="12905"/>
                  </a:cubicBezTo>
                  <a:cubicBezTo>
                    <a:pt x="40626" y="12905"/>
                    <a:pt x="40626" y="11611"/>
                    <a:pt x="39512" y="10322"/>
                  </a:cubicBezTo>
                  <a:cubicBezTo>
                    <a:pt x="38398" y="10322"/>
                    <a:pt x="37284" y="10322"/>
                    <a:pt x="36165" y="10322"/>
                  </a:cubicBezTo>
                  <a:cubicBezTo>
                    <a:pt x="33937" y="10322"/>
                    <a:pt x="30596" y="11611"/>
                    <a:pt x="28363" y="11611"/>
                  </a:cubicBezTo>
                  <a:cubicBezTo>
                    <a:pt x="25021" y="11611"/>
                    <a:pt x="22788" y="10322"/>
                    <a:pt x="19446" y="11611"/>
                  </a:cubicBezTo>
                  <a:cubicBezTo>
                    <a:pt x="16099" y="11611"/>
                    <a:pt x="14985" y="11611"/>
                    <a:pt x="11644" y="10322"/>
                  </a:cubicBezTo>
                  <a:cubicBezTo>
                    <a:pt x="10530" y="10322"/>
                    <a:pt x="8297" y="10322"/>
                    <a:pt x="8297" y="10322"/>
                  </a:cubicBezTo>
                  <a:cubicBezTo>
                    <a:pt x="6069" y="11611"/>
                    <a:pt x="7183" y="10322"/>
                    <a:pt x="7183" y="12905"/>
                  </a:cubicBezTo>
                  <a:cubicBezTo>
                    <a:pt x="6069" y="14194"/>
                    <a:pt x="6069" y="15483"/>
                    <a:pt x="6069" y="16772"/>
                  </a:cubicBezTo>
                  <a:cubicBezTo>
                    <a:pt x="6069" y="18066"/>
                    <a:pt x="4955" y="20644"/>
                    <a:pt x="6069" y="20644"/>
                  </a:cubicBezTo>
                  <a:cubicBezTo>
                    <a:pt x="6069" y="21933"/>
                    <a:pt x="7183" y="21933"/>
                    <a:pt x="7183" y="23227"/>
                  </a:cubicBezTo>
                  <a:cubicBezTo>
                    <a:pt x="7183" y="23227"/>
                    <a:pt x="4955" y="24516"/>
                    <a:pt x="3842" y="25805"/>
                  </a:cubicBezTo>
                  <a:cubicBezTo>
                    <a:pt x="3842" y="25805"/>
                    <a:pt x="3842" y="25805"/>
                    <a:pt x="2722" y="27094"/>
                  </a:cubicBezTo>
                  <a:cubicBezTo>
                    <a:pt x="2722" y="27094"/>
                    <a:pt x="1608" y="25805"/>
                    <a:pt x="495" y="25805"/>
                  </a:cubicBezTo>
                  <a:cubicBezTo>
                    <a:pt x="-618" y="27094"/>
                    <a:pt x="495" y="28388"/>
                    <a:pt x="495" y="29677"/>
                  </a:cubicBezTo>
                  <a:cubicBezTo>
                    <a:pt x="495" y="32255"/>
                    <a:pt x="495" y="32255"/>
                    <a:pt x="2722" y="33550"/>
                  </a:cubicBezTo>
                  <a:cubicBezTo>
                    <a:pt x="3842" y="34838"/>
                    <a:pt x="6069" y="36127"/>
                    <a:pt x="6069" y="37416"/>
                  </a:cubicBezTo>
                  <a:cubicBezTo>
                    <a:pt x="6069" y="38711"/>
                    <a:pt x="4955" y="40000"/>
                    <a:pt x="4955" y="40000"/>
                  </a:cubicBezTo>
                  <a:cubicBezTo>
                    <a:pt x="4955" y="41288"/>
                    <a:pt x="4955" y="41288"/>
                    <a:pt x="4955" y="42583"/>
                  </a:cubicBezTo>
                  <a:cubicBezTo>
                    <a:pt x="4955" y="42583"/>
                    <a:pt x="7183" y="43872"/>
                    <a:pt x="7183" y="43872"/>
                  </a:cubicBezTo>
                  <a:cubicBezTo>
                    <a:pt x="8297" y="45161"/>
                    <a:pt x="8297" y="43872"/>
                    <a:pt x="10530" y="45161"/>
                  </a:cubicBezTo>
                  <a:cubicBezTo>
                    <a:pt x="12758" y="47744"/>
                    <a:pt x="8297" y="49033"/>
                    <a:pt x="9411" y="51611"/>
                  </a:cubicBezTo>
                  <a:cubicBezTo>
                    <a:pt x="10530" y="54194"/>
                    <a:pt x="13872" y="52905"/>
                    <a:pt x="14985" y="54194"/>
                  </a:cubicBezTo>
                  <a:cubicBezTo>
                    <a:pt x="17219" y="54194"/>
                    <a:pt x="19446" y="55483"/>
                    <a:pt x="20560" y="55483"/>
                  </a:cubicBezTo>
                  <a:cubicBezTo>
                    <a:pt x="19446" y="51611"/>
                    <a:pt x="27249" y="54194"/>
                    <a:pt x="29476" y="52905"/>
                  </a:cubicBezTo>
                  <a:cubicBezTo>
                    <a:pt x="31710" y="51611"/>
                    <a:pt x="30596" y="51611"/>
                    <a:pt x="32823" y="54194"/>
                  </a:cubicBezTo>
                  <a:cubicBezTo>
                    <a:pt x="33937" y="54194"/>
                    <a:pt x="36165" y="55483"/>
                    <a:pt x="36165" y="56772"/>
                  </a:cubicBezTo>
                  <a:cubicBezTo>
                    <a:pt x="37284" y="59355"/>
                    <a:pt x="35051" y="60644"/>
                    <a:pt x="35051" y="61933"/>
                  </a:cubicBezTo>
                  <a:cubicBezTo>
                    <a:pt x="36165" y="61933"/>
                    <a:pt x="39512" y="63227"/>
                    <a:pt x="39512" y="63227"/>
                  </a:cubicBezTo>
                  <a:cubicBezTo>
                    <a:pt x="40626" y="63227"/>
                    <a:pt x="40626" y="61933"/>
                    <a:pt x="41740" y="63227"/>
                  </a:cubicBezTo>
                  <a:cubicBezTo>
                    <a:pt x="42853" y="63227"/>
                    <a:pt x="42853" y="64516"/>
                    <a:pt x="43973" y="65805"/>
                  </a:cubicBezTo>
                  <a:cubicBezTo>
                    <a:pt x="43973" y="68388"/>
                    <a:pt x="46201" y="69677"/>
                    <a:pt x="47314" y="70966"/>
                  </a:cubicBezTo>
                  <a:cubicBezTo>
                    <a:pt x="50661" y="76127"/>
                    <a:pt x="49542" y="70966"/>
                    <a:pt x="52889" y="70966"/>
                  </a:cubicBezTo>
                  <a:cubicBezTo>
                    <a:pt x="52889" y="70966"/>
                    <a:pt x="54003" y="72255"/>
                    <a:pt x="54003" y="72255"/>
                  </a:cubicBezTo>
                  <a:cubicBezTo>
                    <a:pt x="54003" y="72255"/>
                    <a:pt x="54003" y="72255"/>
                    <a:pt x="54003" y="72255"/>
                  </a:cubicBezTo>
                  <a:cubicBezTo>
                    <a:pt x="54003" y="72255"/>
                    <a:pt x="55117" y="70966"/>
                    <a:pt x="55117" y="70966"/>
                  </a:cubicBezTo>
                  <a:cubicBezTo>
                    <a:pt x="56231" y="70966"/>
                    <a:pt x="58464" y="70966"/>
                    <a:pt x="58464" y="72255"/>
                  </a:cubicBezTo>
                  <a:cubicBezTo>
                    <a:pt x="59578" y="73550"/>
                    <a:pt x="59578" y="73550"/>
                    <a:pt x="59578" y="74838"/>
                  </a:cubicBezTo>
                  <a:cubicBezTo>
                    <a:pt x="59578" y="76127"/>
                    <a:pt x="58464" y="83872"/>
                    <a:pt x="60691" y="85161"/>
                  </a:cubicBezTo>
                  <a:cubicBezTo>
                    <a:pt x="60691" y="86450"/>
                    <a:pt x="61805" y="85161"/>
                    <a:pt x="61805" y="85161"/>
                  </a:cubicBezTo>
                  <a:cubicBezTo>
                    <a:pt x="62919" y="86450"/>
                    <a:pt x="62919" y="86450"/>
                    <a:pt x="62919" y="87744"/>
                  </a:cubicBezTo>
                  <a:cubicBezTo>
                    <a:pt x="64039" y="87744"/>
                    <a:pt x="64039" y="89033"/>
                    <a:pt x="65152" y="90322"/>
                  </a:cubicBezTo>
                  <a:cubicBezTo>
                    <a:pt x="66266" y="86450"/>
                    <a:pt x="69608" y="82583"/>
                    <a:pt x="74069" y="83872"/>
                  </a:cubicBezTo>
                  <a:cubicBezTo>
                    <a:pt x="74069" y="83872"/>
                    <a:pt x="75182" y="83872"/>
                    <a:pt x="75182" y="83872"/>
                  </a:cubicBezTo>
                  <a:cubicBezTo>
                    <a:pt x="75182" y="83872"/>
                    <a:pt x="75182" y="85161"/>
                    <a:pt x="75182" y="85161"/>
                  </a:cubicBezTo>
                  <a:cubicBezTo>
                    <a:pt x="76296" y="85161"/>
                    <a:pt x="78529" y="83872"/>
                    <a:pt x="78529" y="85161"/>
                  </a:cubicBezTo>
                  <a:cubicBezTo>
                    <a:pt x="78529" y="83872"/>
                    <a:pt x="79643" y="83872"/>
                    <a:pt x="80757" y="83872"/>
                  </a:cubicBezTo>
                  <a:cubicBezTo>
                    <a:pt x="79643" y="86450"/>
                    <a:pt x="78529" y="85161"/>
                    <a:pt x="77416" y="85161"/>
                  </a:cubicBezTo>
                  <a:cubicBezTo>
                    <a:pt x="78529" y="86450"/>
                    <a:pt x="77416" y="87744"/>
                    <a:pt x="76296" y="87744"/>
                  </a:cubicBezTo>
                  <a:cubicBezTo>
                    <a:pt x="77416" y="90322"/>
                    <a:pt x="80757" y="91611"/>
                    <a:pt x="81871" y="91611"/>
                  </a:cubicBezTo>
                  <a:cubicBezTo>
                    <a:pt x="82985" y="92905"/>
                    <a:pt x="84104" y="94194"/>
                    <a:pt x="86332" y="94194"/>
                  </a:cubicBezTo>
                  <a:cubicBezTo>
                    <a:pt x="89673" y="95483"/>
                    <a:pt x="98595" y="92905"/>
                    <a:pt x="99709" y="96772"/>
                  </a:cubicBezTo>
                  <a:cubicBezTo>
                    <a:pt x="99709" y="96772"/>
                    <a:pt x="99709" y="96772"/>
                    <a:pt x="99709" y="96772"/>
                  </a:cubicBezTo>
                  <a:cubicBezTo>
                    <a:pt x="100823" y="98066"/>
                    <a:pt x="100823" y="100644"/>
                    <a:pt x="100823" y="101933"/>
                  </a:cubicBezTo>
                  <a:cubicBezTo>
                    <a:pt x="101936" y="103227"/>
                    <a:pt x="105284" y="105805"/>
                    <a:pt x="101936" y="107094"/>
                  </a:cubicBezTo>
                  <a:cubicBezTo>
                    <a:pt x="103050" y="107094"/>
                    <a:pt x="105284" y="109677"/>
                    <a:pt x="103050" y="109677"/>
                  </a:cubicBezTo>
                  <a:cubicBezTo>
                    <a:pt x="104170" y="112255"/>
                    <a:pt x="106397" y="114838"/>
                    <a:pt x="108625" y="116127"/>
                  </a:cubicBezTo>
                  <a:cubicBezTo>
                    <a:pt x="109739" y="117416"/>
                    <a:pt x="110858" y="117416"/>
                    <a:pt x="111972" y="117416"/>
                  </a:cubicBezTo>
                  <a:cubicBezTo>
                    <a:pt x="113086" y="118711"/>
                    <a:pt x="114200" y="120000"/>
                    <a:pt x="115314" y="120000"/>
                  </a:cubicBezTo>
                  <a:cubicBezTo>
                    <a:pt x="117547" y="118711"/>
                    <a:pt x="116427" y="113550"/>
                    <a:pt x="116427" y="110966"/>
                  </a:cubicBezTo>
                  <a:cubicBezTo>
                    <a:pt x="117547" y="108388"/>
                    <a:pt x="120888" y="105805"/>
                    <a:pt x="119774" y="103227"/>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792" name="Shape 2792"/>
            <p:cNvSpPr/>
            <p:nvPr/>
          </p:nvSpPr>
          <p:spPr>
            <a:xfrm>
              <a:off x="4183339" y="3842682"/>
              <a:ext cx="1133637" cy="1059736"/>
            </a:xfrm>
            <a:custGeom>
              <a:avLst/>
              <a:gdLst/>
              <a:ahLst/>
              <a:cxnLst/>
              <a:rect l="0" t="0" r="0" b="0"/>
              <a:pathLst>
                <a:path w="120000" h="120000" extrusionOk="0">
                  <a:moveTo>
                    <a:pt x="120000" y="80816"/>
                  </a:moveTo>
                  <a:cubicBezTo>
                    <a:pt x="117707" y="80816"/>
                    <a:pt x="120000" y="73466"/>
                    <a:pt x="115419" y="71022"/>
                  </a:cubicBezTo>
                  <a:cubicBezTo>
                    <a:pt x="113126" y="68572"/>
                    <a:pt x="110839" y="68572"/>
                    <a:pt x="108546" y="68572"/>
                  </a:cubicBezTo>
                  <a:cubicBezTo>
                    <a:pt x="103965" y="66122"/>
                    <a:pt x="101678" y="61222"/>
                    <a:pt x="99385" y="58777"/>
                  </a:cubicBezTo>
                  <a:cubicBezTo>
                    <a:pt x="94805" y="53877"/>
                    <a:pt x="92512" y="51427"/>
                    <a:pt x="87931" y="46533"/>
                  </a:cubicBezTo>
                  <a:cubicBezTo>
                    <a:pt x="83351" y="41633"/>
                    <a:pt x="78771" y="36733"/>
                    <a:pt x="74190" y="31838"/>
                  </a:cubicBezTo>
                  <a:cubicBezTo>
                    <a:pt x="71903" y="26938"/>
                    <a:pt x="69610" y="22038"/>
                    <a:pt x="67317" y="17144"/>
                  </a:cubicBezTo>
                  <a:cubicBezTo>
                    <a:pt x="65029" y="14694"/>
                    <a:pt x="65029" y="9794"/>
                    <a:pt x="65029" y="7344"/>
                  </a:cubicBezTo>
                  <a:cubicBezTo>
                    <a:pt x="62736" y="4900"/>
                    <a:pt x="62736" y="0"/>
                    <a:pt x="60449" y="0"/>
                  </a:cubicBezTo>
                  <a:cubicBezTo>
                    <a:pt x="55869" y="0"/>
                    <a:pt x="48995" y="2450"/>
                    <a:pt x="46702" y="4900"/>
                  </a:cubicBezTo>
                  <a:cubicBezTo>
                    <a:pt x="46702" y="4900"/>
                    <a:pt x="46702" y="7344"/>
                    <a:pt x="46702" y="7344"/>
                  </a:cubicBezTo>
                  <a:cubicBezTo>
                    <a:pt x="44415" y="9794"/>
                    <a:pt x="42122" y="7344"/>
                    <a:pt x="42122" y="7344"/>
                  </a:cubicBezTo>
                  <a:cubicBezTo>
                    <a:pt x="37542" y="9794"/>
                    <a:pt x="37542" y="7344"/>
                    <a:pt x="35254" y="12244"/>
                  </a:cubicBezTo>
                  <a:cubicBezTo>
                    <a:pt x="32961" y="12244"/>
                    <a:pt x="32961" y="14694"/>
                    <a:pt x="32961" y="14694"/>
                  </a:cubicBezTo>
                  <a:cubicBezTo>
                    <a:pt x="32961" y="17144"/>
                    <a:pt x="30674" y="14694"/>
                    <a:pt x="30674" y="17144"/>
                  </a:cubicBezTo>
                  <a:cubicBezTo>
                    <a:pt x="28381" y="17144"/>
                    <a:pt x="28381" y="19594"/>
                    <a:pt x="28381" y="19594"/>
                  </a:cubicBezTo>
                  <a:cubicBezTo>
                    <a:pt x="26094" y="22038"/>
                    <a:pt x="23801" y="19594"/>
                    <a:pt x="21508" y="22038"/>
                  </a:cubicBezTo>
                  <a:cubicBezTo>
                    <a:pt x="21508" y="24488"/>
                    <a:pt x="26094" y="24488"/>
                    <a:pt x="26094" y="26938"/>
                  </a:cubicBezTo>
                  <a:cubicBezTo>
                    <a:pt x="26094" y="31838"/>
                    <a:pt x="21508" y="31838"/>
                    <a:pt x="16927" y="31838"/>
                  </a:cubicBezTo>
                  <a:cubicBezTo>
                    <a:pt x="16927" y="31838"/>
                    <a:pt x="14640" y="31838"/>
                    <a:pt x="12347" y="31838"/>
                  </a:cubicBezTo>
                  <a:cubicBezTo>
                    <a:pt x="12347" y="31838"/>
                    <a:pt x="12347" y="31838"/>
                    <a:pt x="12347" y="34283"/>
                  </a:cubicBezTo>
                  <a:cubicBezTo>
                    <a:pt x="12347" y="34283"/>
                    <a:pt x="7766" y="34283"/>
                    <a:pt x="7766" y="34283"/>
                  </a:cubicBezTo>
                  <a:cubicBezTo>
                    <a:pt x="7766" y="36733"/>
                    <a:pt x="10059" y="36733"/>
                    <a:pt x="10059" y="36733"/>
                  </a:cubicBezTo>
                  <a:cubicBezTo>
                    <a:pt x="10059" y="39183"/>
                    <a:pt x="10059" y="39183"/>
                    <a:pt x="10059" y="41633"/>
                  </a:cubicBezTo>
                  <a:cubicBezTo>
                    <a:pt x="10059" y="41633"/>
                    <a:pt x="7766" y="41633"/>
                    <a:pt x="7766" y="44083"/>
                  </a:cubicBezTo>
                  <a:cubicBezTo>
                    <a:pt x="7766" y="48977"/>
                    <a:pt x="10059" y="48977"/>
                    <a:pt x="12347" y="51427"/>
                  </a:cubicBezTo>
                  <a:cubicBezTo>
                    <a:pt x="12347" y="51427"/>
                    <a:pt x="10059" y="53877"/>
                    <a:pt x="10059" y="56327"/>
                  </a:cubicBezTo>
                  <a:cubicBezTo>
                    <a:pt x="10059" y="56327"/>
                    <a:pt x="12347" y="58777"/>
                    <a:pt x="14640" y="58777"/>
                  </a:cubicBezTo>
                  <a:cubicBezTo>
                    <a:pt x="14640" y="58777"/>
                    <a:pt x="14640" y="61222"/>
                    <a:pt x="16927" y="63672"/>
                  </a:cubicBezTo>
                  <a:cubicBezTo>
                    <a:pt x="16927" y="63672"/>
                    <a:pt x="19220" y="66122"/>
                    <a:pt x="19220" y="66122"/>
                  </a:cubicBezTo>
                  <a:cubicBezTo>
                    <a:pt x="21508" y="68572"/>
                    <a:pt x="21508" y="71022"/>
                    <a:pt x="23801" y="71022"/>
                  </a:cubicBezTo>
                  <a:cubicBezTo>
                    <a:pt x="23801" y="71022"/>
                    <a:pt x="21508" y="71022"/>
                    <a:pt x="19220" y="73466"/>
                  </a:cubicBezTo>
                  <a:cubicBezTo>
                    <a:pt x="19220" y="73466"/>
                    <a:pt x="21508" y="75916"/>
                    <a:pt x="19220" y="75916"/>
                  </a:cubicBezTo>
                  <a:cubicBezTo>
                    <a:pt x="16927" y="78366"/>
                    <a:pt x="12347" y="75916"/>
                    <a:pt x="12347" y="73466"/>
                  </a:cubicBezTo>
                  <a:cubicBezTo>
                    <a:pt x="7766" y="73466"/>
                    <a:pt x="7766" y="71022"/>
                    <a:pt x="5479" y="73466"/>
                  </a:cubicBezTo>
                  <a:cubicBezTo>
                    <a:pt x="5479" y="73466"/>
                    <a:pt x="899" y="78366"/>
                    <a:pt x="899" y="78366"/>
                  </a:cubicBezTo>
                  <a:cubicBezTo>
                    <a:pt x="-1393" y="83266"/>
                    <a:pt x="899" y="85716"/>
                    <a:pt x="5479" y="88161"/>
                  </a:cubicBezTo>
                  <a:cubicBezTo>
                    <a:pt x="10059" y="88161"/>
                    <a:pt x="14640" y="93061"/>
                    <a:pt x="19220" y="95511"/>
                  </a:cubicBezTo>
                  <a:cubicBezTo>
                    <a:pt x="23801" y="95511"/>
                    <a:pt x="23801" y="97961"/>
                    <a:pt x="23801" y="100405"/>
                  </a:cubicBezTo>
                  <a:cubicBezTo>
                    <a:pt x="23801" y="107755"/>
                    <a:pt x="23801" y="105305"/>
                    <a:pt x="28381" y="105305"/>
                  </a:cubicBezTo>
                  <a:cubicBezTo>
                    <a:pt x="30674" y="107755"/>
                    <a:pt x="35254" y="112655"/>
                    <a:pt x="37542" y="112655"/>
                  </a:cubicBezTo>
                  <a:cubicBezTo>
                    <a:pt x="42122" y="112655"/>
                    <a:pt x="42122" y="105305"/>
                    <a:pt x="48995" y="110205"/>
                  </a:cubicBezTo>
                  <a:cubicBezTo>
                    <a:pt x="48995" y="110205"/>
                    <a:pt x="48995" y="112655"/>
                    <a:pt x="51288" y="112655"/>
                  </a:cubicBezTo>
                  <a:cubicBezTo>
                    <a:pt x="51288" y="115100"/>
                    <a:pt x="53576" y="112655"/>
                    <a:pt x="53576" y="112655"/>
                  </a:cubicBezTo>
                  <a:cubicBezTo>
                    <a:pt x="58156" y="115100"/>
                    <a:pt x="62736" y="120000"/>
                    <a:pt x="65029" y="120000"/>
                  </a:cubicBezTo>
                  <a:cubicBezTo>
                    <a:pt x="69610" y="120000"/>
                    <a:pt x="69610" y="120000"/>
                    <a:pt x="71903" y="117550"/>
                  </a:cubicBezTo>
                  <a:cubicBezTo>
                    <a:pt x="74190" y="117550"/>
                    <a:pt x="74190" y="117550"/>
                    <a:pt x="76483" y="115100"/>
                  </a:cubicBezTo>
                  <a:cubicBezTo>
                    <a:pt x="76483" y="115100"/>
                    <a:pt x="81064" y="112655"/>
                    <a:pt x="81064" y="112655"/>
                  </a:cubicBezTo>
                  <a:cubicBezTo>
                    <a:pt x="81064" y="110205"/>
                    <a:pt x="78771" y="112655"/>
                    <a:pt x="78771" y="110205"/>
                  </a:cubicBezTo>
                  <a:cubicBezTo>
                    <a:pt x="78771" y="105305"/>
                    <a:pt x="78771" y="105305"/>
                    <a:pt x="83351" y="102855"/>
                  </a:cubicBezTo>
                  <a:cubicBezTo>
                    <a:pt x="85644" y="102855"/>
                    <a:pt x="85644" y="97961"/>
                    <a:pt x="87931" y="97961"/>
                  </a:cubicBezTo>
                  <a:cubicBezTo>
                    <a:pt x="87931" y="97961"/>
                    <a:pt x="90224" y="100405"/>
                    <a:pt x="90224" y="100405"/>
                  </a:cubicBezTo>
                  <a:cubicBezTo>
                    <a:pt x="92512" y="102855"/>
                    <a:pt x="94805" y="100405"/>
                    <a:pt x="97098" y="105305"/>
                  </a:cubicBezTo>
                  <a:cubicBezTo>
                    <a:pt x="99385" y="105305"/>
                    <a:pt x="99385" y="110205"/>
                    <a:pt x="99385" y="112655"/>
                  </a:cubicBezTo>
                  <a:cubicBezTo>
                    <a:pt x="101678" y="115100"/>
                    <a:pt x="106258" y="105305"/>
                    <a:pt x="108546" y="102855"/>
                  </a:cubicBezTo>
                  <a:cubicBezTo>
                    <a:pt x="110839" y="100405"/>
                    <a:pt x="113126" y="95511"/>
                    <a:pt x="115419" y="93061"/>
                  </a:cubicBezTo>
                  <a:cubicBezTo>
                    <a:pt x="117707" y="88161"/>
                    <a:pt x="120000" y="88161"/>
                    <a:pt x="120000" y="808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2793" name="Shape 2793"/>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94" name="Shape 2794"/>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795" name="Shape 2795"/>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2796" name="Shape 2796"/>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797" name="Shape 2797"/>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2798" name="Shape 2798"/>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799" name="Shape 2799"/>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800" name="Shape 2800"/>
          <p:cNvGrpSpPr/>
          <p:nvPr/>
        </p:nvGrpSpPr>
        <p:grpSpPr>
          <a:xfrm>
            <a:off x="632552" y="631470"/>
            <a:ext cx="1273177" cy="1304442"/>
            <a:chOff x="0" y="0"/>
            <a:chExt cx="1273176" cy="1304442"/>
          </a:xfrm>
        </p:grpSpPr>
        <p:sp>
          <p:nvSpPr>
            <p:cNvPr id="2801" name="Shape 2801"/>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02" name="Shape 2802"/>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2803" name="Shape 2803"/>
          <p:cNvGrpSpPr/>
          <p:nvPr/>
        </p:nvGrpSpPr>
        <p:grpSpPr>
          <a:xfrm>
            <a:off x="632552" y="11635888"/>
            <a:ext cx="1328635" cy="1329425"/>
            <a:chOff x="0" y="-56246"/>
            <a:chExt cx="1328634" cy="1329422"/>
          </a:xfrm>
        </p:grpSpPr>
        <p:sp>
          <p:nvSpPr>
            <p:cNvPr id="2804" name="Shape 2804"/>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05" name="Shape 2805"/>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91</a:t>
              </a:fld>
              <a:r>
                <a:rPr lang="en-US" sz="2400" b="0" i="0" u="none" strike="noStrike" cap="none">
                  <a:solidFill>
                    <a:srgbClr val="DDDDDD"/>
                  </a:solidFill>
                  <a:latin typeface="Open Sans Light"/>
                  <a:ea typeface="Open Sans Light"/>
                  <a:cs typeface="Open Sans Light"/>
                  <a:sym typeface="Open Sans Light"/>
                </a:rPr>
                <a:t>￼</a:t>
              </a:r>
            </a:p>
          </p:txBody>
        </p:sp>
        <p:sp>
          <p:nvSpPr>
            <p:cNvPr id="2806" name="Shape 2806"/>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807" name="Shape 2807"/>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808" name="Shape 2808"/>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Italy</a:t>
            </a:r>
          </a:p>
        </p:txBody>
      </p:sp>
      <p:sp>
        <p:nvSpPr>
          <p:cNvPr id="2809" name="Shape 2809"/>
          <p:cNvSpPr/>
          <p:nvPr/>
        </p:nvSpPr>
        <p:spPr>
          <a:xfrm>
            <a:off x="12474436" y="5771592"/>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10" name="Shape 2810"/>
          <p:cNvSpPr txBox="1"/>
          <p:nvPr/>
        </p:nvSpPr>
        <p:spPr>
          <a:xfrm>
            <a:off x="12808550" y="6711363"/>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2811" name="Shape 2811"/>
          <p:cNvSpPr/>
          <p:nvPr/>
        </p:nvSpPr>
        <p:spPr>
          <a:xfrm>
            <a:off x="17757046" y="5423994"/>
            <a:ext cx="2308117"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12" name="Shape 2812"/>
          <p:cNvSpPr txBox="1"/>
          <p:nvPr/>
        </p:nvSpPr>
        <p:spPr>
          <a:xfrm>
            <a:off x="18091162" y="6363764"/>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16"/>
        <p:cNvGrpSpPr/>
        <p:nvPr/>
      </p:nvGrpSpPr>
      <p:grpSpPr>
        <a:xfrm>
          <a:off x="0" y="0"/>
          <a:ext cx="0" cy="0"/>
          <a:chOff x="0" y="0"/>
          <a:chExt cx="0" cy="0"/>
        </a:xfrm>
      </p:grpSpPr>
      <p:sp>
        <p:nvSpPr>
          <p:cNvPr id="2817" name="Shape 2817"/>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92</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818" name="Shape 2818"/>
          <p:cNvGrpSpPr/>
          <p:nvPr/>
        </p:nvGrpSpPr>
        <p:grpSpPr>
          <a:xfrm>
            <a:off x="10513875" y="1581871"/>
            <a:ext cx="10051226" cy="11451803"/>
            <a:chOff x="0" y="0"/>
            <a:chExt cx="10051224" cy="11451801"/>
          </a:xfrm>
        </p:grpSpPr>
        <p:sp>
          <p:nvSpPr>
            <p:cNvPr id="2819" name="Shape 2819"/>
            <p:cNvSpPr/>
            <p:nvPr/>
          </p:nvSpPr>
          <p:spPr>
            <a:xfrm>
              <a:off x="6697611" y="5523401"/>
              <a:ext cx="422686" cy="438583"/>
            </a:xfrm>
            <a:custGeom>
              <a:avLst/>
              <a:gdLst/>
              <a:ahLst/>
              <a:cxnLst/>
              <a:rect l="0" t="0" r="0" b="0"/>
              <a:pathLst>
                <a:path w="120000" h="120000" extrusionOk="0">
                  <a:moveTo>
                    <a:pt x="120000" y="43124"/>
                  </a:moveTo>
                  <a:cubicBezTo>
                    <a:pt x="109308" y="37999"/>
                    <a:pt x="103962" y="32874"/>
                    <a:pt x="98610" y="27749"/>
                  </a:cubicBezTo>
                  <a:cubicBezTo>
                    <a:pt x="93265" y="17499"/>
                    <a:pt x="82573" y="12374"/>
                    <a:pt x="71881" y="12374"/>
                  </a:cubicBezTo>
                  <a:cubicBezTo>
                    <a:pt x="66535" y="12374"/>
                    <a:pt x="61189" y="17499"/>
                    <a:pt x="55838" y="17499"/>
                  </a:cubicBezTo>
                  <a:cubicBezTo>
                    <a:pt x="50492" y="17499"/>
                    <a:pt x="50492" y="12374"/>
                    <a:pt x="45146" y="7249"/>
                  </a:cubicBezTo>
                  <a:cubicBezTo>
                    <a:pt x="45146" y="7249"/>
                    <a:pt x="39800" y="12374"/>
                    <a:pt x="34454" y="12374"/>
                  </a:cubicBezTo>
                  <a:cubicBezTo>
                    <a:pt x="34454" y="12374"/>
                    <a:pt x="34454" y="7249"/>
                    <a:pt x="34454" y="7249"/>
                  </a:cubicBezTo>
                  <a:cubicBezTo>
                    <a:pt x="29109" y="2124"/>
                    <a:pt x="29109" y="-3000"/>
                    <a:pt x="18417" y="2124"/>
                  </a:cubicBezTo>
                  <a:cubicBezTo>
                    <a:pt x="18417" y="7249"/>
                    <a:pt x="18417" y="12374"/>
                    <a:pt x="13065" y="17499"/>
                  </a:cubicBezTo>
                  <a:cubicBezTo>
                    <a:pt x="13065" y="17499"/>
                    <a:pt x="7719" y="17499"/>
                    <a:pt x="7719" y="17499"/>
                  </a:cubicBezTo>
                  <a:cubicBezTo>
                    <a:pt x="2374" y="17499"/>
                    <a:pt x="2374" y="22624"/>
                    <a:pt x="2374" y="22624"/>
                  </a:cubicBezTo>
                  <a:cubicBezTo>
                    <a:pt x="2374" y="27749"/>
                    <a:pt x="2374" y="27749"/>
                    <a:pt x="2374" y="32874"/>
                  </a:cubicBezTo>
                  <a:cubicBezTo>
                    <a:pt x="2374" y="37999"/>
                    <a:pt x="-2971" y="37999"/>
                    <a:pt x="2374" y="48249"/>
                  </a:cubicBezTo>
                  <a:cubicBezTo>
                    <a:pt x="7719" y="58499"/>
                    <a:pt x="7719" y="63624"/>
                    <a:pt x="7719" y="73874"/>
                  </a:cubicBezTo>
                  <a:cubicBezTo>
                    <a:pt x="7719" y="78999"/>
                    <a:pt x="2374" y="94374"/>
                    <a:pt x="13065" y="99499"/>
                  </a:cubicBezTo>
                  <a:cubicBezTo>
                    <a:pt x="13065" y="99499"/>
                    <a:pt x="18417" y="94374"/>
                    <a:pt x="18417" y="99499"/>
                  </a:cubicBezTo>
                  <a:cubicBezTo>
                    <a:pt x="23763" y="99499"/>
                    <a:pt x="23763" y="104624"/>
                    <a:pt x="23763" y="109749"/>
                  </a:cubicBezTo>
                  <a:cubicBezTo>
                    <a:pt x="23763" y="114874"/>
                    <a:pt x="29109" y="120000"/>
                    <a:pt x="34454" y="120000"/>
                  </a:cubicBezTo>
                  <a:cubicBezTo>
                    <a:pt x="50492" y="114874"/>
                    <a:pt x="39800" y="89249"/>
                    <a:pt x="45146" y="84124"/>
                  </a:cubicBezTo>
                  <a:cubicBezTo>
                    <a:pt x="50492" y="78999"/>
                    <a:pt x="55838" y="84124"/>
                    <a:pt x="61189" y="89249"/>
                  </a:cubicBezTo>
                  <a:cubicBezTo>
                    <a:pt x="66535" y="89249"/>
                    <a:pt x="82573" y="89249"/>
                    <a:pt x="87919" y="84124"/>
                  </a:cubicBezTo>
                  <a:cubicBezTo>
                    <a:pt x="93265" y="84124"/>
                    <a:pt x="93265" y="78999"/>
                    <a:pt x="98610" y="73874"/>
                  </a:cubicBezTo>
                  <a:cubicBezTo>
                    <a:pt x="103962" y="73874"/>
                    <a:pt x="109308" y="73874"/>
                    <a:pt x="114654" y="68749"/>
                  </a:cubicBezTo>
                  <a:cubicBezTo>
                    <a:pt x="120000" y="63624"/>
                    <a:pt x="114654" y="53374"/>
                    <a:pt x="120000" y="4312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20" name="Shape 2820"/>
            <p:cNvSpPr/>
            <p:nvPr/>
          </p:nvSpPr>
          <p:spPr>
            <a:xfrm>
              <a:off x="3488946" y="6208089"/>
              <a:ext cx="704323" cy="485651"/>
            </a:xfrm>
            <a:custGeom>
              <a:avLst/>
              <a:gdLst/>
              <a:ahLst/>
              <a:cxnLst/>
              <a:rect l="0" t="0" r="0" b="0"/>
              <a:pathLst>
                <a:path w="120000" h="120000" extrusionOk="0">
                  <a:moveTo>
                    <a:pt x="103963" y="115383"/>
                  </a:moveTo>
                  <a:cubicBezTo>
                    <a:pt x="100753" y="115383"/>
                    <a:pt x="100753" y="115383"/>
                    <a:pt x="97548" y="120000"/>
                  </a:cubicBezTo>
                  <a:cubicBezTo>
                    <a:pt x="100753" y="120000"/>
                    <a:pt x="103963" y="120000"/>
                    <a:pt x="103963" y="120000"/>
                  </a:cubicBezTo>
                  <a:cubicBezTo>
                    <a:pt x="103963" y="120000"/>
                    <a:pt x="103963" y="115383"/>
                    <a:pt x="103963" y="115383"/>
                  </a:cubicBezTo>
                  <a:close/>
                  <a:moveTo>
                    <a:pt x="120000" y="96922"/>
                  </a:moveTo>
                  <a:cubicBezTo>
                    <a:pt x="116795" y="96922"/>
                    <a:pt x="113584" y="106155"/>
                    <a:pt x="110379" y="101538"/>
                  </a:cubicBezTo>
                  <a:cubicBezTo>
                    <a:pt x="107168" y="101538"/>
                    <a:pt x="107168" y="92305"/>
                    <a:pt x="100753" y="96922"/>
                  </a:cubicBezTo>
                  <a:cubicBezTo>
                    <a:pt x="97548" y="96922"/>
                    <a:pt x="100753" y="106155"/>
                    <a:pt x="100753" y="110766"/>
                  </a:cubicBezTo>
                  <a:cubicBezTo>
                    <a:pt x="100753" y="106155"/>
                    <a:pt x="107168" y="106155"/>
                    <a:pt x="107168" y="106155"/>
                  </a:cubicBezTo>
                  <a:cubicBezTo>
                    <a:pt x="110379" y="106155"/>
                    <a:pt x="110379" y="110766"/>
                    <a:pt x="113584" y="110766"/>
                  </a:cubicBezTo>
                  <a:cubicBezTo>
                    <a:pt x="113584" y="106155"/>
                    <a:pt x="120000" y="96922"/>
                    <a:pt x="120000" y="96922"/>
                  </a:cubicBezTo>
                  <a:close/>
                  <a:moveTo>
                    <a:pt x="94343" y="96922"/>
                  </a:moveTo>
                  <a:cubicBezTo>
                    <a:pt x="103963" y="96922"/>
                    <a:pt x="100753" y="87694"/>
                    <a:pt x="100753" y="83077"/>
                  </a:cubicBezTo>
                  <a:cubicBezTo>
                    <a:pt x="100753" y="78461"/>
                    <a:pt x="103963" y="69233"/>
                    <a:pt x="103963" y="64616"/>
                  </a:cubicBezTo>
                  <a:cubicBezTo>
                    <a:pt x="100753" y="64616"/>
                    <a:pt x="94343" y="60000"/>
                    <a:pt x="94343" y="55383"/>
                  </a:cubicBezTo>
                  <a:cubicBezTo>
                    <a:pt x="91132" y="46155"/>
                    <a:pt x="91132" y="36922"/>
                    <a:pt x="87927" y="32305"/>
                  </a:cubicBezTo>
                  <a:cubicBezTo>
                    <a:pt x="87927" y="32305"/>
                    <a:pt x="84717" y="32305"/>
                    <a:pt x="84717" y="36922"/>
                  </a:cubicBezTo>
                  <a:cubicBezTo>
                    <a:pt x="84717" y="41538"/>
                    <a:pt x="84717" y="41538"/>
                    <a:pt x="84717" y="41538"/>
                  </a:cubicBezTo>
                  <a:cubicBezTo>
                    <a:pt x="84717" y="46155"/>
                    <a:pt x="81512" y="50766"/>
                    <a:pt x="78307" y="50766"/>
                  </a:cubicBezTo>
                  <a:cubicBezTo>
                    <a:pt x="78307" y="50766"/>
                    <a:pt x="71891" y="50766"/>
                    <a:pt x="68681" y="50766"/>
                  </a:cubicBezTo>
                  <a:cubicBezTo>
                    <a:pt x="68681" y="50766"/>
                    <a:pt x="65476" y="46155"/>
                    <a:pt x="65476" y="41538"/>
                  </a:cubicBezTo>
                  <a:cubicBezTo>
                    <a:pt x="65476" y="41538"/>
                    <a:pt x="68681" y="36922"/>
                    <a:pt x="68681" y="36922"/>
                  </a:cubicBezTo>
                  <a:cubicBezTo>
                    <a:pt x="65476" y="32305"/>
                    <a:pt x="65476" y="36922"/>
                    <a:pt x="62265" y="32305"/>
                  </a:cubicBezTo>
                  <a:cubicBezTo>
                    <a:pt x="62265" y="32305"/>
                    <a:pt x="59060" y="32305"/>
                    <a:pt x="59060" y="27694"/>
                  </a:cubicBezTo>
                  <a:cubicBezTo>
                    <a:pt x="59060" y="23077"/>
                    <a:pt x="62265" y="18461"/>
                    <a:pt x="62265" y="13844"/>
                  </a:cubicBezTo>
                  <a:cubicBezTo>
                    <a:pt x="62265" y="9233"/>
                    <a:pt x="59060" y="4616"/>
                    <a:pt x="59060" y="0"/>
                  </a:cubicBezTo>
                  <a:cubicBezTo>
                    <a:pt x="59060" y="4616"/>
                    <a:pt x="52644" y="0"/>
                    <a:pt x="55855" y="9233"/>
                  </a:cubicBezTo>
                  <a:cubicBezTo>
                    <a:pt x="49439" y="9233"/>
                    <a:pt x="52644" y="13844"/>
                    <a:pt x="49439" y="13844"/>
                  </a:cubicBezTo>
                  <a:cubicBezTo>
                    <a:pt x="49439" y="18461"/>
                    <a:pt x="46229" y="18461"/>
                    <a:pt x="46229" y="23077"/>
                  </a:cubicBezTo>
                  <a:cubicBezTo>
                    <a:pt x="43024" y="23077"/>
                    <a:pt x="46229" y="23077"/>
                    <a:pt x="43024" y="27694"/>
                  </a:cubicBezTo>
                  <a:cubicBezTo>
                    <a:pt x="43024" y="27694"/>
                    <a:pt x="39813" y="32305"/>
                    <a:pt x="39813" y="32305"/>
                  </a:cubicBezTo>
                  <a:cubicBezTo>
                    <a:pt x="39813" y="32305"/>
                    <a:pt x="36608" y="32305"/>
                    <a:pt x="36608" y="36922"/>
                  </a:cubicBezTo>
                  <a:cubicBezTo>
                    <a:pt x="33403" y="36922"/>
                    <a:pt x="33403" y="36922"/>
                    <a:pt x="30193" y="41538"/>
                  </a:cubicBezTo>
                  <a:cubicBezTo>
                    <a:pt x="26988" y="41538"/>
                    <a:pt x="26988" y="41538"/>
                    <a:pt x="26988" y="41538"/>
                  </a:cubicBezTo>
                  <a:cubicBezTo>
                    <a:pt x="26988" y="36922"/>
                    <a:pt x="26988" y="32305"/>
                    <a:pt x="30193" y="36922"/>
                  </a:cubicBezTo>
                  <a:cubicBezTo>
                    <a:pt x="30193" y="32305"/>
                    <a:pt x="26988" y="36922"/>
                    <a:pt x="23777" y="32305"/>
                  </a:cubicBezTo>
                  <a:cubicBezTo>
                    <a:pt x="23777" y="36922"/>
                    <a:pt x="23777" y="41538"/>
                    <a:pt x="20572" y="41538"/>
                  </a:cubicBezTo>
                  <a:cubicBezTo>
                    <a:pt x="20572" y="41538"/>
                    <a:pt x="20572" y="36922"/>
                    <a:pt x="17367" y="36922"/>
                  </a:cubicBezTo>
                  <a:cubicBezTo>
                    <a:pt x="17367" y="36922"/>
                    <a:pt x="14157" y="36922"/>
                    <a:pt x="14157" y="36922"/>
                  </a:cubicBezTo>
                  <a:cubicBezTo>
                    <a:pt x="14157" y="36922"/>
                    <a:pt x="7741" y="32305"/>
                    <a:pt x="10952" y="32305"/>
                  </a:cubicBezTo>
                  <a:cubicBezTo>
                    <a:pt x="7741" y="36922"/>
                    <a:pt x="4536" y="32305"/>
                    <a:pt x="4536" y="36922"/>
                  </a:cubicBezTo>
                  <a:cubicBezTo>
                    <a:pt x="7741" y="36922"/>
                    <a:pt x="10952" y="36922"/>
                    <a:pt x="10952" y="41538"/>
                  </a:cubicBezTo>
                  <a:cubicBezTo>
                    <a:pt x="7741" y="41538"/>
                    <a:pt x="4536" y="41538"/>
                    <a:pt x="1325" y="46155"/>
                  </a:cubicBezTo>
                  <a:cubicBezTo>
                    <a:pt x="-1878" y="55383"/>
                    <a:pt x="4536" y="60000"/>
                    <a:pt x="4536" y="64616"/>
                  </a:cubicBezTo>
                  <a:cubicBezTo>
                    <a:pt x="1325" y="73844"/>
                    <a:pt x="-1878" y="73844"/>
                    <a:pt x="1325" y="83077"/>
                  </a:cubicBezTo>
                  <a:cubicBezTo>
                    <a:pt x="1325" y="83077"/>
                    <a:pt x="4536" y="83077"/>
                    <a:pt x="4536" y="87694"/>
                  </a:cubicBezTo>
                  <a:cubicBezTo>
                    <a:pt x="4536" y="92305"/>
                    <a:pt x="1325" y="96922"/>
                    <a:pt x="1325" y="96922"/>
                  </a:cubicBezTo>
                  <a:cubicBezTo>
                    <a:pt x="1325" y="106155"/>
                    <a:pt x="7741" y="96922"/>
                    <a:pt x="7741" y="92305"/>
                  </a:cubicBezTo>
                  <a:cubicBezTo>
                    <a:pt x="10952" y="87694"/>
                    <a:pt x="10952" y="83077"/>
                    <a:pt x="17367" y="87694"/>
                  </a:cubicBezTo>
                  <a:cubicBezTo>
                    <a:pt x="17367" y="87694"/>
                    <a:pt x="20572" y="92305"/>
                    <a:pt x="20572" y="92305"/>
                  </a:cubicBezTo>
                  <a:cubicBezTo>
                    <a:pt x="23777" y="96922"/>
                    <a:pt x="23777" y="96922"/>
                    <a:pt x="23777" y="96922"/>
                  </a:cubicBezTo>
                  <a:cubicBezTo>
                    <a:pt x="23777" y="96922"/>
                    <a:pt x="30193" y="96922"/>
                    <a:pt x="26988" y="96922"/>
                  </a:cubicBezTo>
                  <a:cubicBezTo>
                    <a:pt x="33403" y="96922"/>
                    <a:pt x="33403" y="92305"/>
                    <a:pt x="39813" y="83077"/>
                  </a:cubicBezTo>
                  <a:cubicBezTo>
                    <a:pt x="39813" y="87694"/>
                    <a:pt x="39813" y="87694"/>
                    <a:pt x="39813" y="92305"/>
                  </a:cubicBezTo>
                  <a:cubicBezTo>
                    <a:pt x="39813" y="92305"/>
                    <a:pt x="39813" y="92305"/>
                    <a:pt x="39813" y="87694"/>
                  </a:cubicBezTo>
                  <a:cubicBezTo>
                    <a:pt x="43024" y="96922"/>
                    <a:pt x="43024" y="87694"/>
                    <a:pt x="46229" y="87694"/>
                  </a:cubicBezTo>
                  <a:cubicBezTo>
                    <a:pt x="46229" y="87694"/>
                    <a:pt x="43024" y="87694"/>
                    <a:pt x="46229" y="87694"/>
                  </a:cubicBezTo>
                  <a:cubicBezTo>
                    <a:pt x="49439" y="87694"/>
                    <a:pt x="55855" y="96922"/>
                    <a:pt x="55855" y="83077"/>
                  </a:cubicBezTo>
                  <a:cubicBezTo>
                    <a:pt x="59060" y="87694"/>
                    <a:pt x="62265" y="83077"/>
                    <a:pt x="65476" y="83077"/>
                  </a:cubicBezTo>
                  <a:cubicBezTo>
                    <a:pt x="75096" y="87694"/>
                    <a:pt x="62265" y="96922"/>
                    <a:pt x="71891" y="92305"/>
                  </a:cubicBezTo>
                  <a:cubicBezTo>
                    <a:pt x="71891" y="92305"/>
                    <a:pt x="71891" y="92305"/>
                    <a:pt x="71891" y="92305"/>
                  </a:cubicBezTo>
                  <a:cubicBezTo>
                    <a:pt x="75096" y="87694"/>
                    <a:pt x="81512" y="96922"/>
                    <a:pt x="84717" y="101538"/>
                  </a:cubicBezTo>
                  <a:cubicBezTo>
                    <a:pt x="87927" y="101538"/>
                    <a:pt x="91132" y="101538"/>
                    <a:pt x="91132" y="106155"/>
                  </a:cubicBezTo>
                  <a:cubicBezTo>
                    <a:pt x="94343" y="110766"/>
                    <a:pt x="94343" y="115383"/>
                    <a:pt x="91132" y="110766"/>
                  </a:cubicBezTo>
                  <a:cubicBezTo>
                    <a:pt x="91132" y="115383"/>
                    <a:pt x="87927" y="115383"/>
                    <a:pt x="87927" y="120000"/>
                  </a:cubicBezTo>
                  <a:cubicBezTo>
                    <a:pt x="91132" y="120000"/>
                    <a:pt x="97548" y="115383"/>
                    <a:pt x="97548" y="110766"/>
                  </a:cubicBezTo>
                  <a:cubicBezTo>
                    <a:pt x="97548" y="106155"/>
                    <a:pt x="94343" y="101538"/>
                    <a:pt x="94343" y="9692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21" name="Shape 2821"/>
            <p:cNvSpPr/>
            <p:nvPr/>
          </p:nvSpPr>
          <p:spPr>
            <a:xfrm>
              <a:off x="7307336" y="3789683"/>
              <a:ext cx="469245" cy="771691"/>
            </a:xfrm>
            <a:custGeom>
              <a:avLst/>
              <a:gdLst/>
              <a:ahLst/>
              <a:cxnLst/>
              <a:rect l="0" t="0" r="0" b="0"/>
              <a:pathLst>
                <a:path w="120000" h="120000" extrusionOk="0">
                  <a:moveTo>
                    <a:pt x="120000" y="29159"/>
                  </a:moveTo>
                  <a:cubicBezTo>
                    <a:pt x="115200" y="29159"/>
                    <a:pt x="115200" y="26245"/>
                    <a:pt x="110400" y="23325"/>
                  </a:cubicBezTo>
                  <a:cubicBezTo>
                    <a:pt x="105600" y="20411"/>
                    <a:pt x="105600" y="20411"/>
                    <a:pt x="100800" y="17496"/>
                  </a:cubicBezTo>
                  <a:cubicBezTo>
                    <a:pt x="91200" y="11662"/>
                    <a:pt x="96000" y="11662"/>
                    <a:pt x="81600" y="8748"/>
                  </a:cubicBezTo>
                  <a:cubicBezTo>
                    <a:pt x="76800" y="8748"/>
                    <a:pt x="72000" y="5834"/>
                    <a:pt x="67200" y="5834"/>
                  </a:cubicBezTo>
                  <a:cubicBezTo>
                    <a:pt x="62400" y="2914"/>
                    <a:pt x="57600" y="0"/>
                    <a:pt x="52800" y="0"/>
                  </a:cubicBezTo>
                  <a:cubicBezTo>
                    <a:pt x="52800" y="0"/>
                    <a:pt x="33600" y="0"/>
                    <a:pt x="38400" y="0"/>
                  </a:cubicBezTo>
                  <a:cubicBezTo>
                    <a:pt x="33600" y="0"/>
                    <a:pt x="28800" y="14576"/>
                    <a:pt x="28800" y="14576"/>
                  </a:cubicBezTo>
                  <a:cubicBezTo>
                    <a:pt x="24000" y="20411"/>
                    <a:pt x="24000" y="26245"/>
                    <a:pt x="19200" y="32073"/>
                  </a:cubicBezTo>
                  <a:cubicBezTo>
                    <a:pt x="9600" y="37907"/>
                    <a:pt x="4800" y="40822"/>
                    <a:pt x="0" y="49570"/>
                  </a:cubicBezTo>
                  <a:cubicBezTo>
                    <a:pt x="4800" y="49570"/>
                    <a:pt x="14400" y="52484"/>
                    <a:pt x="14400" y="55399"/>
                  </a:cubicBezTo>
                  <a:cubicBezTo>
                    <a:pt x="19200" y="58318"/>
                    <a:pt x="14400" y="61233"/>
                    <a:pt x="19200" y="64147"/>
                  </a:cubicBezTo>
                  <a:cubicBezTo>
                    <a:pt x="24000" y="67067"/>
                    <a:pt x="48000" y="69981"/>
                    <a:pt x="28800" y="75810"/>
                  </a:cubicBezTo>
                  <a:cubicBezTo>
                    <a:pt x="24000" y="78729"/>
                    <a:pt x="19200" y="75810"/>
                    <a:pt x="14400" y="78729"/>
                  </a:cubicBezTo>
                  <a:cubicBezTo>
                    <a:pt x="9600" y="81644"/>
                    <a:pt x="9600" y="93306"/>
                    <a:pt x="9600" y="96221"/>
                  </a:cubicBezTo>
                  <a:cubicBezTo>
                    <a:pt x="4800" y="104969"/>
                    <a:pt x="9600" y="110803"/>
                    <a:pt x="24000" y="113717"/>
                  </a:cubicBezTo>
                  <a:cubicBezTo>
                    <a:pt x="28800" y="113717"/>
                    <a:pt x="38400" y="110803"/>
                    <a:pt x="38400" y="113717"/>
                  </a:cubicBezTo>
                  <a:cubicBezTo>
                    <a:pt x="43200" y="113717"/>
                    <a:pt x="43200" y="116632"/>
                    <a:pt x="48000" y="116632"/>
                  </a:cubicBezTo>
                  <a:cubicBezTo>
                    <a:pt x="48000" y="116632"/>
                    <a:pt x="52800" y="116632"/>
                    <a:pt x="52800" y="116632"/>
                  </a:cubicBezTo>
                  <a:cubicBezTo>
                    <a:pt x="62400" y="119552"/>
                    <a:pt x="72000" y="122466"/>
                    <a:pt x="76800" y="116632"/>
                  </a:cubicBezTo>
                  <a:cubicBezTo>
                    <a:pt x="81600" y="113717"/>
                    <a:pt x="81600" y="107889"/>
                    <a:pt x="81600" y="102055"/>
                  </a:cubicBezTo>
                  <a:cubicBezTo>
                    <a:pt x="81600" y="99141"/>
                    <a:pt x="76800" y="96221"/>
                    <a:pt x="81600" y="93306"/>
                  </a:cubicBezTo>
                  <a:cubicBezTo>
                    <a:pt x="81600" y="90392"/>
                    <a:pt x="81600" y="93306"/>
                    <a:pt x="86400" y="90392"/>
                  </a:cubicBezTo>
                  <a:cubicBezTo>
                    <a:pt x="91200" y="87478"/>
                    <a:pt x="100800" y="87478"/>
                    <a:pt x="100800" y="81644"/>
                  </a:cubicBezTo>
                  <a:cubicBezTo>
                    <a:pt x="100800" y="78729"/>
                    <a:pt x="100800" y="72895"/>
                    <a:pt x="105600" y="69981"/>
                  </a:cubicBezTo>
                  <a:cubicBezTo>
                    <a:pt x="105600" y="67067"/>
                    <a:pt x="115200" y="61233"/>
                    <a:pt x="115200" y="58318"/>
                  </a:cubicBezTo>
                  <a:cubicBezTo>
                    <a:pt x="115200" y="55399"/>
                    <a:pt x="110400" y="49570"/>
                    <a:pt x="110400" y="46656"/>
                  </a:cubicBezTo>
                  <a:cubicBezTo>
                    <a:pt x="110400" y="43736"/>
                    <a:pt x="110400" y="43736"/>
                    <a:pt x="110400" y="40822"/>
                  </a:cubicBezTo>
                  <a:cubicBezTo>
                    <a:pt x="110400" y="40822"/>
                    <a:pt x="115200" y="40822"/>
                    <a:pt x="115200" y="40822"/>
                  </a:cubicBezTo>
                  <a:cubicBezTo>
                    <a:pt x="120000" y="37907"/>
                    <a:pt x="120000" y="32073"/>
                    <a:pt x="120000" y="2915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22" name="Shape 2822"/>
            <p:cNvSpPr/>
            <p:nvPr/>
          </p:nvSpPr>
          <p:spPr>
            <a:xfrm>
              <a:off x="5337528" y="6375442"/>
              <a:ext cx="404175" cy="485651"/>
            </a:xfrm>
            <a:custGeom>
              <a:avLst/>
              <a:gdLst/>
              <a:ahLst/>
              <a:cxnLst/>
              <a:rect l="0" t="0" r="0" b="0"/>
              <a:pathLst>
                <a:path w="120000" h="120000" extrusionOk="0">
                  <a:moveTo>
                    <a:pt x="116786" y="87694"/>
                  </a:moveTo>
                  <a:cubicBezTo>
                    <a:pt x="105664" y="83077"/>
                    <a:pt x="105664" y="64616"/>
                    <a:pt x="88980" y="64616"/>
                  </a:cubicBezTo>
                  <a:cubicBezTo>
                    <a:pt x="88980" y="64616"/>
                    <a:pt x="77857" y="64616"/>
                    <a:pt x="77857" y="64616"/>
                  </a:cubicBezTo>
                  <a:cubicBezTo>
                    <a:pt x="72296" y="64616"/>
                    <a:pt x="72296" y="69233"/>
                    <a:pt x="66735" y="64616"/>
                  </a:cubicBezTo>
                  <a:cubicBezTo>
                    <a:pt x="66735" y="64616"/>
                    <a:pt x="72296" y="60000"/>
                    <a:pt x="72296" y="55383"/>
                  </a:cubicBezTo>
                  <a:cubicBezTo>
                    <a:pt x="66735" y="50766"/>
                    <a:pt x="61174" y="46155"/>
                    <a:pt x="61174" y="41538"/>
                  </a:cubicBezTo>
                  <a:cubicBezTo>
                    <a:pt x="61174" y="36922"/>
                    <a:pt x="66735" y="27694"/>
                    <a:pt x="72296" y="23077"/>
                  </a:cubicBezTo>
                  <a:cubicBezTo>
                    <a:pt x="83419" y="18461"/>
                    <a:pt x="83419" y="23077"/>
                    <a:pt x="77857" y="13844"/>
                  </a:cubicBezTo>
                  <a:cubicBezTo>
                    <a:pt x="77857" y="9233"/>
                    <a:pt x="77857" y="4616"/>
                    <a:pt x="77857" y="0"/>
                  </a:cubicBezTo>
                  <a:cubicBezTo>
                    <a:pt x="72296" y="0"/>
                    <a:pt x="66735" y="0"/>
                    <a:pt x="61174" y="4616"/>
                  </a:cubicBezTo>
                  <a:cubicBezTo>
                    <a:pt x="50051" y="4616"/>
                    <a:pt x="5561" y="18461"/>
                    <a:pt x="0" y="9233"/>
                  </a:cubicBezTo>
                  <a:cubicBezTo>
                    <a:pt x="0" y="9233"/>
                    <a:pt x="0" y="13844"/>
                    <a:pt x="0" y="13844"/>
                  </a:cubicBezTo>
                  <a:cubicBezTo>
                    <a:pt x="5561" y="13844"/>
                    <a:pt x="11122" y="18461"/>
                    <a:pt x="11122" y="23077"/>
                  </a:cubicBezTo>
                  <a:cubicBezTo>
                    <a:pt x="16683" y="27694"/>
                    <a:pt x="16683" y="32305"/>
                    <a:pt x="5561" y="32305"/>
                  </a:cubicBezTo>
                  <a:cubicBezTo>
                    <a:pt x="5561" y="32305"/>
                    <a:pt x="5561" y="36922"/>
                    <a:pt x="5561" y="41538"/>
                  </a:cubicBezTo>
                  <a:cubicBezTo>
                    <a:pt x="27806" y="41538"/>
                    <a:pt x="-5561" y="50766"/>
                    <a:pt x="5561" y="55383"/>
                  </a:cubicBezTo>
                  <a:cubicBezTo>
                    <a:pt x="0" y="55383"/>
                    <a:pt x="0" y="55383"/>
                    <a:pt x="0" y="60000"/>
                  </a:cubicBezTo>
                  <a:cubicBezTo>
                    <a:pt x="0" y="60000"/>
                    <a:pt x="0" y="60000"/>
                    <a:pt x="0" y="60000"/>
                  </a:cubicBezTo>
                  <a:cubicBezTo>
                    <a:pt x="0" y="60000"/>
                    <a:pt x="0" y="60000"/>
                    <a:pt x="0" y="64616"/>
                  </a:cubicBezTo>
                  <a:cubicBezTo>
                    <a:pt x="11122" y="55383"/>
                    <a:pt x="11122" y="73844"/>
                    <a:pt x="22245" y="73844"/>
                  </a:cubicBezTo>
                  <a:cubicBezTo>
                    <a:pt x="27806" y="78461"/>
                    <a:pt x="33367" y="78461"/>
                    <a:pt x="44490" y="87694"/>
                  </a:cubicBezTo>
                  <a:cubicBezTo>
                    <a:pt x="38928" y="87694"/>
                    <a:pt x="33367" y="87694"/>
                    <a:pt x="33367" y="92305"/>
                  </a:cubicBezTo>
                  <a:cubicBezTo>
                    <a:pt x="33367" y="92305"/>
                    <a:pt x="38928" y="92305"/>
                    <a:pt x="38928" y="92305"/>
                  </a:cubicBezTo>
                  <a:cubicBezTo>
                    <a:pt x="38928" y="96922"/>
                    <a:pt x="38928" y="101538"/>
                    <a:pt x="44490" y="106155"/>
                  </a:cubicBezTo>
                  <a:cubicBezTo>
                    <a:pt x="50051" y="110766"/>
                    <a:pt x="66735" y="110766"/>
                    <a:pt x="72296" y="115383"/>
                  </a:cubicBezTo>
                  <a:cubicBezTo>
                    <a:pt x="83419" y="115383"/>
                    <a:pt x="94541" y="110766"/>
                    <a:pt x="88980" y="120000"/>
                  </a:cubicBezTo>
                  <a:cubicBezTo>
                    <a:pt x="88980" y="120000"/>
                    <a:pt x="88980" y="120000"/>
                    <a:pt x="94541" y="120000"/>
                  </a:cubicBezTo>
                  <a:cubicBezTo>
                    <a:pt x="88980" y="110766"/>
                    <a:pt x="111225" y="106155"/>
                    <a:pt x="116786" y="101538"/>
                  </a:cubicBezTo>
                  <a:cubicBezTo>
                    <a:pt x="105664" y="96922"/>
                    <a:pt x="127909" y="92305"/>
                    <a:pt x="116786" y="876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23" name="Shape 2823"/>
            <p:cNvSpPr/>
            <p:nvPr/>
          </p:nvSpPr>
          <p:spPr>
            <a:xfrm>
              <a:off x="6076655" y="4970994"/>
              <a:ext cx="423454" cy="383354"/>
            </a:xfrm>
            <a:custGeom>
              <a:avLst/>
              <a:gdLst/>
              <a:ahLst/>
              <a:cxnLst/>
              <a:rect l="0" t="0" r="0" b="0"/>
              <a:pathLst>
                <a:path w="120000" h="120000" extrusionOk="0">
                  <a:moveTo>
                    <a:pt x="120000" y="35214"/>
                  </a:moveTo>
                  <a:cubicBezTo>
                    <a:pt x="120000" y="23476"/>
                    <a:pt x="120000" y="5871"/>
                    <a:pt x="104113" y="0"/>
                  </a:cubicBezTo>
                  <a:cubicBezTo>
                    <a:pt x="98811" y="0"/>
                    <a:pt x="88220" y="5871"/>
                    <a:pt x="82925" y="11738"/>
                  </a:cubicBezTo>
                  <a:cubicBezTo>
                    <a:pt x="82925" y="11738"/>
                    <a:pt x="82925" y="17609"/>
                    <a:pt x="82925" y="23476"/>
                  </a:cubicBezTo>
                  <a:cubicBezTo>
                    <a:pt x="72333" y="41086"/>
                    <a:pt x="61742" y="41086"/>
                    <a:pt x="45850" y="35214"/>
                  </a:cubicBezTo>
                  <a:cubicBezTo>
                    <a:pt x="40554" y="35214"/>
                    <a:pt x="29963" y="29348"/>
                    <a:pt x="29963" y="23476"/>
                  </a:cubicBezTo>
                  <a:cubicBezTo>
                    <a:pt x="29963" y="17609"/>
                    <a:pt x="35258" y="11738"/>
                    <a:pt x="35258" y="5871"/>
                  </a:cubicBezTo>
                  <a:cubicBezTo>
                    <a:pt x="8775" y="5871"/>
                    <a:pt x="8775" y="29348"/>
                    <a:pt x="3479" y="52824"/>
                  </a:cubicBezTo>
                  <a:cubicBezTo>
                    <a:pt x="3479" y="64562"/>
                    <a:pt x="3479" y="70434"/>
                    <a:pt x="3479" y="82172"/>
                  </a:cubicBezTo>
                  <a:cubicBezTo>
                    <a:pt x="-1815" y="93910"/>
                    <a:pt x="-1815" y="123258"/>
                    <a:pt x="8775" y="117386"/>
                  </a:cubicBezTo>
                  <a:cubicBezTo>
                    <a:pt x="8775" y="117386"/>
                    <a:pt x="8775" y="111520"/>
                    <a:pt x="14070" y="111520"/>
                  </a:cubicBezTo>
                  <a:cubicBezTo>
                    <a:pt x="19372" y="105648"/>
                    <a:pt x="19372" y="111520"/>
                    <a:pt x="24667" y="117386"/>
                  </a:cubicBezTo>
                  <a:cubicBezTo>
                    <a:pt x="24667" y="117386"/>
                    <a:pt x="24667" y="123258"/>
                    <a:pt x="29963" y="117386"/>
                  </a:cubicBezTo>
                  <a:cubicBezTo>
                    <a:pt x="35258" y="111520"/>
                    <a:pt x="35258" y="111520"/>
                    <a:pt x="35258" y="105648"/>
                  </a:cubicBezTo>
                  <a:cubicBezTo>
                    <a:pt x="45850" y="99782"/>
                    <a:pt x="56441" y="88044"/>
                    <a:pt x="61742" y="88044"/>
                  </a:cubicBezTo>
                  <a:cubicBezTo>
                    <a:pt x="67038" y="93910"/>
                    <a:pt x="67038" y="93910"/>
                    <a:pt x="67038" y="93910"/>
                  </a:cubicBezTo>
                  <a:cubicBezTo>
                    <a:pt x="67038" y="93910"/>
                    <a:pt x="72333" y="93910"/>
                    <a:pt x="72333" y="93910"/>
                  </a:cubicBezTo>
                  <a:cubicBezTo>
                    <a:pt x="72333" y="93910"/>
                    <a:pt x="82925" y="93910"/>
                    <a:pt x="88220" y="99782"/>
                  </a:cubicBezTo>
                  <a:cubicBezTo>
                    <a:pt x="93516" y="99782"/>
                    <a:pt x="98811" y="105648"/>
                    <a:pt x="109408" y="93910"/>
                  </a:cubicBezTo>
                  <a:cubicBezTo>
                    <a:pt x="109408" y="93910"/>
                    <a:pt x="114704" y="82172"/>
                    <a:pt x="114704" y="76300"/>
                  </a:cubicBezTo>
                  <a:cubicBezTo>
                    <a:pt x="120000" y="64562"/>
                    <a:pt x="120000" y="52824"/>
                    <a:pt x="120000" y="3521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24" name="Shape 2824"/>
            <p:cNvSpPr/>
            <p:nvPr/>
          </p:nvSpPr>
          <p:spPr>
            <a:xfrm>
              <a:off x="4472191" y="5719158"/>
              <a:ext cx="620189" cy="292207"/>
            </a:xfrm>
            <a:custGeom>
              <a:avLst/>
              <a:gdLst/>
              <a:ahLst/>
              <a:cxnLst/>
              <a:rect l="0" t="0" r="0" b="0"/>
              <a:pathLst>
                <a:path w="120000" h="120000" extrusionOk="0">
                  <a:moveTo>
                    <a:pt x="120000" y="61314"/>
                  </a:moveTo>
                  <a:cubicBezTo>
                    <a:pt x="120000" y="53649"/>
                    <a:pt x="116361" y="45985"/>
                    <a:pt x="112727" y="38321"/>
                  </a:cubicBezTo>
                  <a:cubicBezTo>
                    <a:pt x="112727" y="30657"/>
                    <a:pt x="112727" y="7664"/>
                    <a:pt x="109088" y="0"/>
                  </a:cubicBezTo>
                  <a:cubicBezTo>
                    <a:pt x="101816" y="0"/>
                    <a:pt x="98183" y="7664"/>
                    <a:pt x="94544" y="15328"/>
                  </a:cubicBezTo>
                  <a:cubicBezTo>
                    <a:pt x="94544" y="15328"/>
                    <a:pt x="90911" y="15328"/>
                    <a:pt x="87272" y="15328"/>
                  </a:cubicBezTo>
                  <a:cubicBezTo>
                    <a:pt x="83638" y="15328"/>
                    <a:pt x="83638" y="15328"/>
                    <a:pt x="80000" y="15328"/>
                  </a:cubicBezTo>
                  <a:cubicBezTo>
                    <a:pt x="80000" y="15328"/>
                    <a:pt x="76361" y="15328"/>
                    <a:pt x="76361" y="15328"/>
                  </a:cubicBezTo>
                  <a:cubicBezTo>
                    <a:pt x="69088" y="15328"/>
                    <a:pt x="61816" y="22992"/>
                    <a:pt x="54544" y="22992"/>
                  </a:cubicBezTo>
                  <a:cubicBezTo>
                    <a:pt x="47272" y="22992"/>
                    <a:pt x="40000" y="15328"/>
                    <a:pt x="32727" y="15328"/>
                  </a:cubicBezTo>
                  <a:cubicBezTo>
                    <a:pt x="29088" y="22992"/>
                    <a:pt x="29088" y="30657"/>
                    <a:pt x="21816" y="30657"/>
                  </a:cubicBezTo>
                  <a:cubicBezTo>
                    <a:pt x="18183" y="30657"/>
                    <a:pt x="10911" y="22992"/>
                    <a:pt x="10911" y="15328"/>
                  </a:cubicBezTo>
                  <a:cubicBezTo>
                    <a:pt x="7272" y="15328"/>
                    <a:pt x="7272" y="22992"/>
                    <a:pt x="10911" y="30657"/>
                  </a:cubicBezTo>
                  <a:cubicBezTo>
                    <a:pt x="10911" y="30657"/>
                    <a:pt x="18183" y="38321"/>
                    <a:pt x="18183" y="38321"/>
                  </a:cubicBezTo>
                  <a:cubicBezTo>
                    <a:pt x="18183" y="45985"/>
                    <a:pt x="18183" y="45985"/>
                    <a:pt x="18183" y="45985"/>
                  </a:cubicBezTo>
                  <a:cubicBezTo>
                    <a:pt x="18183" y="53649"/>
                    <a:pt x="18183" y="68978"/>
                    <a:pt x="14544" y="68978"/>
                  </a:cubicBezTo>
                  <a:cubicBezTo>
                    <a:pt x="14544" y="76642"/>
                    <a:pt x="7272" y="76642"/>
                    <a:pt x="7272" y="84307"/>
                  </a:cubicBezTo>
                  <a:cubicBezTo>
                    <a:pt x="3638" y="91971"/>
                    <a:pt x="3638" y="107299"/>
                    <a:pt x="0" y="114964"/>
                  </a:cubicBezTo>
                  <a:cubicBezTo>
                    <a:pt x="7272" y="122628"/>
                    <a:pt x="18183" y="122628"/>
                    <a:pt x="21816" y="107299"/>
                  </a:cubicBezTo>
                  <a:cubicBezTo>
                    <a:pt x="21816" y="107299"/>
                    <a:pt x="21816" y="99635"/>
                    <a:pt x="21816" y="99635"/>
                  </a:cubicBezTo>
                  <a:cubicBezTo>
                    <a:pt x="25455" y="99635"/>
                    <a:pt x="29088" y="99635"/>
                    <a:pt x="32727" y="91971"/>
                  </a:cubicBezTo>
                  <a:cubicBezTo>
                    <a:pt x="40000" y="84307"/>
                    <a:pt x="36361" y="53649"/>
                    <a:pt x="50911" y="68978"/>
                  </a:cubicBezTo>
                  <a:cubicBezTo>
                    <a:pt x="58183" y="68978"/>
                    <a:pt x="58183" y="76642"/>
                    <a:pt x="61816" y="76642"/>
                  </a:cubicBezTo>
                  <a:cubicBezTo>
                    <a:pt x="65455" y="76642"/>
                    <a:pt x="69088" y="61314"/>
                    <a:pt x="72727" y="61314"/>
                  </a:cubicBezTo>
                  <a:cubicBezTo>
                    <a:pt x="76361" y="61314"/>
                    <a:pt x="76361" y="68978"/>
                    <a:pt x="76361" y="68978"/>
                  </a:cubicBezTo>
                  <a:cubicBezTo>
                    <a:pt x="80000" y="68978"/>
                    <a:pt x="83638" y="68978"/>
                    <a:pt x="87272" y="76642"/>
                  </a:cubicBezTo>
                  <a:cubicBezTo>
                    <a:pt x="87272" y="76642"/>
                    <a:pt x="87272" y="91971"/>
                    <a:pt x="90911" y="99635"/>
                  </a:cubicBezTo>
                  <a:cubicBezTo>
                    <a:pt x="94544" y="99635"/>
                    <a:pt x="105455" y="84307"/>
                    <a:pt x="109088" y="84307"/>
                  </a:cubicBezTo>
                  <a:cubicBezTo>
                    <a:pt x="112727" y="76642"/>
                    <a:pt x="120000" y="84307"/>
                    <a:pt x="120000" y="6131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25" name="Shape 2825"/>
            <p:cNvSpPr/>
            <p:nvPr/>
          </p:nvSpPr>
          <p:spPr>
            <a:xfrm>
              <a:off x="7025134" y="5572605"/>
              <a:ext cx="620191" cy="2827472"/>
            </a:xfrm>
            <a:custGeom>
              <a:avLst/>
              <a:gdLst/>
              <a:ahLst/>
              <a:cxnLst/>
              <a:rect l="0" t="0" r="0" b="0"/>
              <a:pathLst>
                <a:path w="120000" h="120000" extrusionOk="0">
                  <a:moveTo>
                    <a:pt x="120000" y="119205"/>
                  </a:moveTo>
                  <a:cubicBezTo>
                    <a:pt x="120000" y="119205"/>
                    <a:pt x="116361" y="119205"/>
                    <a:pt x="120000" y="120000"/>
                  </a:cubicBezTo>
                  <a:cubicBezTo>
                    <a:pt x="120000" y="120000"/>
                    <a:pt x="120000" y="120000"/>
                    <a:pt x="120000" y="119205"/>
                  </a:cubicBezTo>
                  <a:cubicBezTo>
                    <a:pt x="120000" y="119205"/>
                    <a:pt x="120000" y="119205"/>
                    <a:pt x="120000" y="119205"/>
                  </a:cubicBezTo>
                  <a:close/>
                  <a:moveTo>
                    <a:pt x="94544" y="98518"/>
                  </a:moveTo>
                  <a:cubicBezTo>
                    <a:pt x="94544" y="98518"/>
                    <a:pt x="94544" y="98518"/>
                    <a:pt x="94544" y="98518"/>
                  </a:cubicBezTo>
                  <a:moveTo>
                    <a:pt x="94544" y="98518"/>
                  </a:moveTo>
                  <a:cubicBezTo>
                    <a:pt x="94544" y="98518"/>
                    <a:pt x="94544" y="98518"/>
                    <a:pt x="94544" y="98518"/>
                  </a:cubicBezTo>
                  <a:moveTo>
                    <a:pt x="72727" y="77037"/>
                  </a:moveTo>
                  <a:cubicBezTo>
                    <a:pt x="72727" y="77037"/>
                    <a:pt x="72727" y="77037"/>
                    <a:pt x="72727" y="77037"/>
                  </a:cubicBezTo>
                  <a:cubicBezTo>
                    <a:pt x="72727" y="77037"/>
                    <a:pt x="72727" y="76243"/>
                    <a:pt x="72727" y="76243"/>
                  </a:cubicBezTo>
                  <a:cubicBezTo>
                    <a:pt x="72727" y="76243"/>
                    <a:pt x="72727" y="76243"/>
                    <a:pt x="72727" y="77037"/>
                  </a:cubicBezTo>
                  <a:close/>
                  <a:moveTo>
                    <a:pt x="80000" y="61924"/>
                  </a:moveTo>
                  <a:cubicBezTo>
                    <a:pt x="76361" y="61924"/>
                    <a:pt x="72727" y="61129"/>
                    <a:pt x="72727" y="61129"/>
                  </a:cubicBezTo>
                  <a:cubicBezTo>
                    <a:pt x="69088" y="61924"/>
                    <a:pt x="72727" y="62718"/>
                    <a:pt x="72727" y="63513"/>
                  </a:cubicBezTo>
                  <a:cubicBezTo>
                    <a:pt x="80000" y="64313"/>
                    <a:pt x="83638" y="62718"/>
                    <a:pt x="80000" y="61924"/>
                  </a:cubicBezTo>
                  <a:close/>
                  <a:moveTo>
                    <a:pt x="32727" y="49989"/>
                  </a:moveTo>
                  <a:cubicBezTo>
                    <a:pt x="32727" y="49989"/>
                    <a:pt x="32727" y="49989"/>
                    <a:pt x="32727" y="49989"/>
                  </a:cubicBezTo>
                  <a:moveTo>
                    <a:pt x="58183" y="45216"/>
                  </a:moveTo>
                  <a:cubicBezTo>
                    <a:pt x="58183" y="45216"/>
                    <a:pt x="58183" y="45216"/>
                    <a:pt x="58183" y="45216"/>
                  </a:cubicBezTo>
                  <a:moveTo>
                    <a:pt x="50911" y="39648"/>
                  </a:moveTo>
                  <a:cubicBezTo>
                    <a:pt x="47272" y="40443"/>
                    <a:pt x="47272" y="42038"/>
                    <a:pt x="50911" y="41243"/>
                  </a:cubicBezTo>
                  <a:cubicBezTo>
                    <a:pt x="58183" y="41243"/>
                    <a:pt x="58183" y="39648"/>
                    <a:pt x="50911" y="39648"/>
                  </a:cubicBezTo>
                  <a:close/>
                  <a:moveTo>
                    <a:pt x="32727" y="33286"/>
                  </a:moveTo>
                  <a:cubicBezTo>
                    <a:pt x="29088" y="33286"/>
                    <a:pt x="29088" y="34875"/>
                    <a:pt x="29088" y="34875"/>
                  </a:cubicBezTo>
                  <a:cubicBezTo>
                    <a:pt x="32727" y="34875"/>
                    <a:pt x="32727" y="33286"/>
                    <a:pt x="32727" y="33286"/>
                  </a:cubicBezTo>
                  <a:close/>
                  <a:moveTo>
                    <a:pt x="43638" y="25329"/>
                  </a:moveTo>
                  <a:cubicBezTo>
                    <a:pt x="43638" y="24535"/>
                    <a:pt x="40000" y="24535"/>
                    <a:pt x="36361" y="24535"/>
                  </a:cubicBezTo>
                  <a:cubicBezTo>
                    <a:pt x="36361" y="25329"/>
                    <a:pt x="36361" y="27719"/>
                    <a:pt x="43638" y="26918"/>
                  </a:cubicBezTo>
                  <a:cubicBezTo>
                    <a:pt x="47272" y="26918"/>
                    <a:pt x="47272" y="26124"/>
                    <a:pt x="43638" y="25329"/>
                  </a:cubicBezTo>
                  <a:close/>
                  <a:moveTo>
                    <a:pt x="76361" y="2259"/>
                  </a:moveTo>
                  <a:cubicBezTo>
                    <a:pt x="72727" y="1465"/>
                    <a:pt x="65455" y="2259"/>
                    <a:pt x="58183" y="2259"/>
                  </a:cubicBezTo>
                  <a:cubicBezTo>
                    <a:pt x="58183" y="2259"/>
                    <a:pt x="54544" y="2259"/>
                    <a:pt x="50911" y="2259"/>
                  </a:cubicBezTo>
                  <a:cubicBezTo>
                    <a:pt x="50911" y="2259"/>
                    <a:pt x="50911" y="2259"/>
                    <a:pt x="50911" y="2259"/>
                  </a:cubicBezTo>
                  <a:cubicBezTo>
                    <a:pt x="47272" y="2259"/>
                    <a:pt x="47272" y="2259"/>
                    <a:pt x="47272" y="3054"/>
                  </a:cubicBezTo>
                  <a:cubicBezTo>
                    <a:pt x="32727" y="3054"/>
                    <a:pt x="10911" y="-1718"/>
                    <a:pt x="0" y="670"/>
                  </a:cubicBezTo>
                  <a:cubicBezTo>
                    <a:pt x="7272" y="2259"/>
                    <a:pt x="7272" y="3848"/>
                    <a:pt x="14544" y="4643"/>
                  </a:cubicBezTo>
                  <a:cubicBezTo>
                    <a:pt x="21816" y="5443"/>
                    <a:pt x="25455" y="6238"/>
                    <a:pt x="32727" y="7032"/>
                  </a:cubicBezTo>
                  <a:cubicBezTo>
                    <a:pt x="36361" y="7032"/>
                    <a:pt x="40000" y="7032"/>
                    <a:pt x="43638" y="7827"/>
                  </a:cubicBezTo>
                  <a:cubicBezTo>
                    <a:pt x="43638" y="7827"/>
                    <a:pt x="43638" y="8621"/>
                    <a:pt x="47272" y="8621"/>
                  </a:cubicBezTo>
                  <a:cubicBezTo>
                    <a:pt x="50911" y="8621"/>
                    <a:pt x="47272" y="6238"/>
                    <a:pt x="47272" y="6238"/>
                  </a:cubicBezTo>
                  <a:cubicBezTo>
                    <a:pt x="47272" y="6238"/>
                    <a:pt x="50911" y="6238"/>
                    <a:pt x="54544" y="6238"/>
                  </a:cubicBezTo>
                  <a:cubicBezTo>
                    <a:pt x="61816" y="6238"/>
                    <a:pt x="69088" y="7827"/>
                    <a:pt x="72727" y="8621"/>
                  </a:cubicBezTo>
                  <a:cubicBezTo>
                    <a:pt x="76361" y="7032"/>
                    <a:pt x="69088" y="6238"/>
                    <a:pt x="72727" y="4643"/>
                  </a:cubicBezTo>
                  <a:cubicBezTo>
                    <a:pt x="72727" y="5443"/>
                    <a:pt x="72727" y="5443"/>
                    <a:pt x="72727" y="6238"/>
                  </a:cubicBezTo>
                  <a:cubicBezTo>
                    <a:pt x="76361" y="5443"/>
                    <a:pt x="76361" y="5443"/>
                    <a:pt x="80000" y="6238"/>
                  </a:cubicBezTo>
                  <a:cubicBezTo>
                    <a:pt x="80000" y="5443"/>
                    <a:pt x="87272" y="1465"/>
                    <a:pt x="76361" y="225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26" name="Shape 2826"/>
            <p:cNvSpPr/>
            <p:nvPr/>
          </p:nvSpPr>
          <p:spPr>
            <a:xfrm>
              <a:off x="4718294" y="6431226"/>
              <a:ext cx="469245" cy="393770"/>
            </a:xfrm>
            <a:custGeom>
              <a:avLst/>
              <a:gdLst/>
              <a:ahLst/>
              <a:cxnLst/>
              <a:rect l="0" t="0" r="0" b="0"/>
              <a:pathLst>
                <a:path w="120000" h="120000" extrusionOk="0">
                  <a:moveTo>
                    <a:pt x="120000" y="68572"/>
                  </a:moveTo>
                  <a:cubicBezTo>
                    <a:pt x="120000" y="68572"/>
                    <a:pt x="115200" y="68572"/>
                    <a:pt x="115200" y="68572"/>
                  </a:cubicBezTo>
                  <a:cubicBezTo>
                    <a:pt x="115200" y="68572"/>
                    <a:pt x="120000" y="68572"/>
                    <a:pt x="120000" y="68572"/>
                  </a:cubicBezTo>
                  <a:cubicBezTo>
                    <a:pt x="115200" y="68572"/>
                    <a:pt x="115200" y="68572"/>
                    <a:pt x="110400" y="68572"/>
                  </a:cubicBezTo>
                  <a:cubicBezTo>
                    <a:pt x="110400" y="62855"/>
                    <a:pt x="115200" y="57144"/>
                    <a:pt x="115200" y="57144"/>
                  </a:cubicBezTo>
                  <a:cubicBezTo>
                    <a:pt x="115200" y="51427"/>
                    <a:pt x="110400" y="45716"/>
                    <a:pt x="110400" y="40000"/>
                  </a:cubicBezTo>
                  <a:cubicBezTo>
                    <a:pt x="100800" y="51427"/>
                    <a:pt x="110400" y="17144"/>
                    <a:pt x="110400" y="11427"/>
                  </a:cubicBezTo>
                  <a:cubicBezTo>
                    <a:pt x="110400" y="11427"/>
                    <a:pt x="105600" y="11427"/>
                    <a:pt x="105600" y="11427"/>
                  </a:cubicBezTo>
                  <a:cubicBezTo>
                    <a:pt x="110400" y="11427"/>
                    <a:pt x="110400" y="5716"/>
                    <a:pt x="110400" y="5716"/>
                  </a:cubicBezTo>
                  <a:cubicBezTo>
                    <a:pt x="110400" y="5716"/>
                    <a:pt x="105600" y="5716"/>
                    <a:pt x="105600" y="5716"/>
                  </a:cubicBezTo>
                  <a:cubicBezTo>
                    <a:pt x="105600" y="5716"/>
                    <a:pt x="105600" y="5716"/>
                    <a:pt x="105600" y="0"/>
                  </a:cubicBezTo>
                  <a:cubicBezTo>
                    <a:pt x="100800" y="11427"/>
                    <a:pt x="96000" y="5716"/>
                    <a:pt x="91200" y="11427"/>
                  </a:cubicBezTo>
                  <a:cubicBezTo>
                    <a:pt x="81600" y="17144"/>
                    <a:pt x="86400" y="17144"/>
                    <a:pt x="76800" y="17144"/>
                  </a:cubicBezTo>
                  <a:cubicBezTo>
                    <a:pt x="72000" y="17144"/>
                    <a:pt x="62400" y="17144"/>
                    <a:pt x="52800" y="17144"/>
                  </a:cubicBezTo>
                  <a:cubicBezTo>
                    <a:pt x="48000" y="22855"/>
                    <a:pt x="48000" y="22855"/>
                    <a:pt x="43200" y="28572"/>
                  </a:cubicBezTo>
                  <a:cubicBezTo>
                    <a:pt x="33600" y="28572"/>
                    <a:pt x="24000" y="22855"/>
                    <a:pt x="14400" y="28572"/>
                  </a:cubicBezTo>
                  <a:cubicBezTo>
                    <a:pt x="9600" y="34283"/>
                    <a:pt x="9600" y="34283"/>
                    <a:pt x="4800" y="40000"/>
                  </a:cubicBezTo>
                  <a:cubicBezTo>
                    <a:pt x="0" y="45716"/>
                    <a:pt x="0" y="40000"/>
                    <a:pt x="0" y="51427"/>
                  </a:cubicBezTo>
                  <a:cubicBezTo>
                    <a:pt x="0" y="57144"/>
                    <a:pt x="0" y="62855"/>
                    <a:pt x="0" y="68572"/>
                  </a:cubicBezTo>
                  <a:cubicBezTo>
                    <a:pt x="4800" y="68572"/>
                    <a:pt x="9600" y="68572"/>
                    <a:pt x="19200" y="74283"/>
                  </a:cubicBezTo>
                  <a:cubicBezTo>
                    <a:pt x="19200" y="74283"/>
                    <a:pt x="24000" y="80000"/>
                    <a:pt x="28800" y="74283"/>
                  </a:cubicBezTo>
                  <a:cubicBezTo>
                    <a:pt x="28800" y="74283"/>
                    <a:pt x="28800" y="74283"/>
                    <a:pt x="33600" y="74283"/>
                  </a:cubicBezTo>
                  <a:cubicBezTo>
                    <a:pt x="38400" y="74283"/>
                    <a:pt x="38400" y="74283"/>
                    <a:pt x="43200" y="80000"/>
                  </a:cubicBezTo>
                  <a:cubicBezTo>
                    <a:pt x="43200" y="85716"/>
                    <a:pt x="43200" y="85716"/>
                    <a:pt x="43200" y="91427"/>
                  </a:cubicBezTo>
                  <a:cubicBezTo>
                    <a:pt x="48000" y="97144"/>
                    <a:pt x="48000" y="91427"/>
                    <a:pt x="52800" y="97144"/>
                  </a:cubicBezTo>
                  <a:cubicBezTo>
                    <a:pt x="57600" y="97144"/>
                    <a:pt x="52800" y="102855"/>
                    <a:pt x="57600" y="108572"/>
                  </a:cubicBezTo>
                  <a:cubicBezTo>
                    <a:pt x="57600" y="114283"/>
                    <a:pt x="62400" y="120000"/>
                    <a:pt x="72000" y="120000"/>
                  </a:cubicBezTo>
                  <a:cubicBezTo>
                    <a:pt x="72000" y="114283"/>
                    <a:pt x="72000" y="114283"/>
                    <a:pt x="72000" y="114283"/>
                  </a:cubicBezTo>
                  <a:cubicBezTo>
                    <a:pt x="72000" y="114283"/>
                    <a:pt x="76800" y="108572"/>
                    <a:pt x="76800" y="108572"/>
                  </a:cubicBezTo>
                  <a:cubicBezTo>
                    <a:pt x="81600" y="102855"/>
                    <a:pt x="81600" y="102855"/>
                    <a:pt x="86400" y="97144"/>
                  </a:cubicBezTo>
                  <a:cubicBezTo>
                    <a:pt x="91200" y="91427"/>
                    <a:pt x="120000" y="68572"/>
                    <a:pt x="120000" y="6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27" name="Shape 2827"/>
            <p:cNvSpPr/>
            <p:nvPr/>
          </p:nvSpPr>
          <p:spPr>
            <a:xfrm>
              <a:off x="7200440" y="4884453"/>
              <a:ext cx="414813" cy="516409"/>
            </a:xfrm>
            <a:custGeom>
              <a:avLst/>
              <a:gdLst/>
              <a:ahLst/>
              <a:cxnLst/>
              <a:rect l="0" t="0" r="0" b="0"/>
              <a:pathLst>
                <a:path w="120000" h="120000" extrusionOk="0">
                  <a:moveTo>
                    <a:pt x="117599" y="50587"/>
                  </a:moveTo>
                  <a:cubicBezTo>
                    <a:pt x="117599" y="37569"/>
                    <a:pt x="123005" y="24556"/>
                    <a:pt x="112193" y="15878"/>
                  </a:cubicBezTo>
                  <a:cubicBezTo>
                    <a:pt x="101375" y="7199"/>
                    <a:pt x="85156" y="-5813"/>
                    <a:pt x="68938" y="2865"/>
                  </a:cubicBezTo>
                  <a:cubicBezTo>
                    <a:pt x="63532" y="2865"/>
                    <a:pt x="63532" y="7199"/>
                    <a:pt x="58120" y="7199"/>
                  </a:cubicBezTo>
                  <a:cubicBezTo>
                    <a:pt x="52714" y="11538"/>
                    <a:pt x="47307" y="11538"/>
                    <a:pt x="47307" y="11538"/>
                  </a:cubicBezTo>
                  <a:cubicBezTo>
                    <a:pt x="36495" y="15878"/>
                    <a:pt x="25683" y="20217"/>
                    <a:pt x="14865" y="24556"/>
                  </a:cubicBezTo>
                  <a:cubicBezTo>
                    <a:pt x="9459" y="28896"/>
                    <a:pt x="4053" y="28896"/>
                    <a:pt x="4053" y="33229"/>
                  </a:cubicBezTo>
                  <a:cubicBezTo>
                    <a:pt x="4053" y="37569"/>
                    <a:pt x="4053" y="37569"/>
                    <a:pt x="4053" y="41908"/>
                  </a:cubicBezTo>
                  <a:cubicBezTo>
                    <a:pt x="4053" y="41908"/>
                    <a:pt x="4053" y="46247"/>
                    <a:pt x="4053" y="50587"/>
                  </a:cubicBezTo>
                  <a:cubicBezTo>
                    <a:pt x="-1352" y="54926"/>
                    <a:pt x="-1352" y="63599"/>
                    <a:pt x="4053" y="67939"/>
                  </a:cubicBezTo>
                  <a:cubicBezTo>
                    <a:pt x="9459" y="67939"/>
                    <a:pt x="14865" y="67939"/>
                    <a:pt x="14865" y="72278"/>
                  </a:cubicBezTo>
                  <a:cubicBezTo>
                    <a:pt x="20277" y="80957"/>
                    <a:pt x="4053" y="89630"/>
                    <a:pt x="4053" y="93969"/>
                  </a:cubicBezTo>
                  <a:cubicBezTo>
                    <a:pt x="4053" y="98308"/>
                    <a:pt x="9459" y="102648"/>
                    <a:pt x="9459" y="106987"/>
                  </a:cubicBezTo>
                  <a:cubicBezTo>
                    <a:pt x="20277" y="111321"/>
                    <a:pt x="20277" y="111321"/>
                    <a:pt x="25683" y="111321"/>
                  </a:cubicBezTo>
                  <a:cubicBezTo>
                    <a:pt x="36495" y="111321"/>
                    <a:pt x="41901" y="120000"/>
                    <a:pt x="47307" y="120000"/>
                  </a:cubicBezTo>
                  <a:cubicBezTo>
                    <a:pt x="58120" y="120000"/>
                    <a:pt x="63532" y="111321"/>
                    <a:pt x="68938" y="106987"/>
                  </a:cubicBezTo>
                  <a:cubicBezTo>
                    <a:pt x="74344" y="102648"/>
                    <a:pt x="79750" y="98308"/>
                    <a:pt x="85156" y="98308"/>
                  </a:cubicBezTo>
                  <a:cubicBezTo>
                    <a:pt x="90562" y="98308"/>
                    <a:pt x="101375" y="98308"/>
                    <a:pt x="106786" y="93969"/>
                  </a:cubicBezTo>
                  <a:cubicBezTo>
                    <a:pt x="117599" y="89630"/>
                    <a:pt x="117599" y="76617"/>
                    <a:pt x="117599" y="67939"/>
                  </a:cubicBezTo>
                  <a:cubicBezTo>
                    <a:pt x="117599" y="67939"/>
                    <a:pt x="112193" y="63599"/>
                    <a:pt x="117599" y="59260"/>
                  </a:cubicBezTo>
                  <a:cubicBezTo>
                    <a:pt x="117599" y="54926"/>
                    <a:pt x="123005" y="54926"/>
                    <a:pt x="117599" y="5058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28" name="Shape 2828"/>
            <p:cNvSpPr/>
            <p:nvPr/>
          </p:nvSpPr>
          <p:spPr>
            <a:xfrm>
              <a:off x="6388539" y="5699471"/>
              <a:ext cx="737781" cy="564404"/>
            </a:xfrm>
            <a:custGeom>
              <a:avLst/>
              <a:gdLst/>
              <a:ahLst/>
              <a:cxnLst/>
              <a:rect l="0" t="0" r="0" b="0"/>
              <a:pathLst>
                <a:path w="120000" h="120000" extrusionOk="0">
                  <a:moveTo>
                    <a:pt x="119168" y="80000"/>
                  </a:moveTo>
                  <a:cubicBezTo>
                    <a:pt x="119168" y="72000"/>
                    <a:pt x="116112" y="76000"/>
                    <a:pt x="116112" y="68000"/>
                  </a:cubicBezTo>
                  <a:cubicBezTo>
                    <a:pt x="113057" y="68000"/>
                    <a:pt x="116112" y="64000"/>
                    <a:pt x="116112" y="60000"/>
                  </a:cubicBezTo>
                  <a:cubicBezTo>
                    <a:pt x="113057" y="56000"/>
                    <a:pt x="106945" y="52000"/>
                    <a:pt x="106945" y="48000"/>
                  </a:cubicBezTo>
                  <a:cubicBezTo>
                    <a:pt x="106945" y="40000"/>
                    <a:pt x="110001" y="40000"/>
                    <a:pt x="110001" y="32000"/>
                  </a:cubicBezTo>
                  <a:cubicBezTo>
                    <a:pt x="106945" y="24000"/>
                    <a:pt x="103890" y="28000"/>
                    <a:pt x="97779" y="32000"/>
                  </a:cubicBezTo>
                  <a:cubicBezTo>
                    <a:pt x="91667" y="32000"/>
                    <a:pt x="85556" y="32000"/>
                    <a:pt x="82501" y="28000"/>
                  </a:cubicBezTo>
                  <a:cubicBezTo>
                    <a:pt x="76389" y="24000"/>
                    <a:pt x="76389" y="28000"/>
                    <a:pt x="73334" y="40000"/>
                  </a:cubicBezTo>
                  <a:cubicBezTo>
                    <a:pt x="73334" y="44000"/>
                    <a:pt x="76389" y="52000"/>
                    <a:pt x="73334" y="52000"/>
                  </a:cubicBezTo>
                  <a:cubicBezTo>
                    <a:pt x="67223" y="56000"/>
                    <a:pt x="67223" y="52000"/>
                    <a:pt x="64167" y="48000"/>
                  </a:cubicBezTo>
                  <a:cubicBezTo>
                    <a:pt x="64167" y="44000"/>
                    <a:pt x="64167" y="40000"/>
                    <a:pt x="61111" y="40000"/>
                  </a:cubicBezTo>
                  <a:cubicBezTo>
                    <a:pt x="58056" y="36000"/>
                    <a:pt x="58056" y="40000"/>
                    <a:pt x="55000" y="40000"/>
                  </a:cubicBezTo>
                  <a:cubicBezTo>
                    <a:pt x="51945" y="36000"/>
                    <a:pt x="55000" y="24000"/>
                    <a:pt x="55000" y="24000"/>
                  </a:cubicBezTo>
                  <a:cubicBezTo>
                    <a:pt x="55000" y="16000"/>
                    <a:pt x="55000" y="8000"/>
                    <a:pt x="51945" y="0"/>
                  </a:cubicBezTo>
                  <a:cubicBezTo>
                    <a:pt x="51945" y="4000"/>
                    <a:pt x="48889" y="8000"/>
                    <a:pt x="48889" y="8000"/>
                  </a:cubicBezTo>
                  <a:cubicBezTo>
                    <a:pt x="48889" y="12000"/>
                    <a:pt x="48889" y="16000"/>
                    <a:pt x="48889" y="20000"/>
                  </a:cubicBezTo>
                  <a:cubicBezTo>
                    <a:pt x="48889" y="20000"/>
                    <a:pt x="45833" y="24000"/>
                    <a:pt x="45833" y="28000"/>
                  </a:cubicBezTo>
                  <a:cubicBezTo>
                    <a:pt x="45833" y="32000"/>
                    <a:pt x="45833" y="32000"/>
                    <a:pt x="42778" y="36000"/>
                  </a:cubicBezTo>
                  <a:cubicBezTo>
                    <a:pt x="36667" y="40000"/>
                    <a:pt x="27500" y="44000"/>
                    <a:pt x="24444" y="52000"/>
                  </a:cubicBezTo>
                  <a:cubicBezTo>
                    <a:pt x="24444" y="56000"/>
                    <a:pt x="24444" y="60000"/>
                    <a:pt x="21389" y="60000"/>
                  </a:cubicBezTo>
                  <a:cubicBezTo>
                    <a:pt x="21389" y="64000"/>
                    <a:pt x="18333" y="68000"/>
                    <a:pt x="18333" y="68000"/>
                  </a:cubicBezTo>
                  <a:cubicBezTo>
                    <a:pt x="15277" y="76000"/>
                    <a:pt x="15277" y="80000"/>
                    <a:pt x="12222" y="84000"/>
                  </a:cubicBezTo>
                  <a:cubicBezTo>
                    <a:pt x="9166" y="88000"/>
                    <a:pt x="9166" y="88000"/>
                    <a:pt x="9166" y="92000"/>
                  </a:cubicBezTo>
                  <a:cubicBezTo>
                    <a:pt x="6111" y="92000"/>
                    <a:pt x="3055" y="92000"/>
                    <a:pt x="3055" y="92000"/>
                  </a:cubicBezTo>
                  <a:cubicBezTo>
                    <a:pt x="0" y="96000"/>
                    <a:pt x="0" y="104000"/>
                    <a:pt x="0" y="112000"/>
                  </a:cubicBezTo>
                  <a:cubicBezTo>
                    <a:pt x="6111" y="108000"/>
                    <a:pt x="9166" y="108000"/>
                    <a:pt x="15277" y="112000"/>
                  </a:cubicBezTo>
                  <a:cubicBezTo>
                    <a:pt x="18333" y="112000"/>
                    <a:pt x="21389" y="112000"/>
                    <a:pt x="24444" y="112000"/>
                  </a:cubicBezTo>
                  <a:cubicBezTo>
                    <a:pt x="24444" y="112000"/>
                    <a:pt x="27500" y="112000"/>
                    <a:pt x="30555" y="112000"/>
                  </a:cubicBezTo>
                  <a:cubicBezTo>
                    <a:pt x="36667" y="108000"/>
                    <a:pt x="39722" y="112000"/>
                    <a:pt x="45833" y="112000"/>
                  </a:cubicBezTo>
                  <a:cubicBezTo>
                    <a:pt x="45833" y="116000"/>
                    <a:pt x="48889" y="116000"/>
                    <a:pt x="51945" y="120000"/>
                  </a:cubicBezTo>
                  <a:cubicBezTo>
                    <a:pt x="58056" y="120000"/>
                    <a:pt x="55000" y="120000"/>
                    <a:pt x="55000" y="116000"/>
                  </a:cubicBezTo>
                  <a:cubicBezTo>
                    <a:pt x="55000" y="116000"/>
                    <a:pt x="51945" y="112000"/>
                    <a:pt x="51945" y="112000"/>
                  </a:cubicBezTo>
                  <a:cubicBezTo>
                    <a:pt x="51945" y="108000"/>
                    <a:pt x="55000" y="104000"/>
                    <a:pt x="55000" y="104000"/>
                  </a:cubicBezTo>
                  <a:cubicBezTo>
                    <a:pt x="58056" y="100000"/>
                    <a:pt x="61111" y="96000"/>
                    <a:pt x="64167" y="92000"/>
                  </a:cubicBezTo>
                  <a:cubicBezTo>
                    <a:pt x="64167" y="88000"/>
                    <a:pt x="61111" y="84000"/>
                    <a:pt x="64167" y="84000"/>
                  </a:cubicBezTo>
                  <a:cubicBezTo>
                    <a:pt x="67223" y="76000"/>
                    <a:pt x="76389" y="80000"/>
                    <a:pt x="76389" y="72000"/>
                  </a:cubicBezTo>
                  <a:cubicBezTo>
                    <a:pt x="76389" y="72000"/>
                    <a:pt x="76389" y="72000"/>
                    <a:pt x="73334" y="72000"/>
                  </a:cubicBezTo>
                  <a:cubicBezTo>
                    <a:pt x="70278" y="68000"/>
                    <a:pt x="82501" y="60000"/>
                    <a:pt x="85556" y="56000"/>
                  </a:cubicBezTo>
                  <a:cubicBezTo>
                    <a:pt x="94723" y="56000"/>
                    <a:pt x="97779" y="60000"/>
                    <a:pt x="103890" y="68000"/>
                  </a:cubicBezTo>
                  <a:cubicBezTo>
                    <a:pt x="100834" y="72000"/>
                    <a:pt x="97779" y="68000"/>
                    <a:pt x="94723" y="72000"/>
                  </a:cubicBezTo>
                  <a:cubicBezTo>
                    <a:pt x="91667" y="76000"/>
                    <a:pt x="91667" y="80000"/>
                    <a:pt x="94723" y="84000"/>
                  </a:cubicBezTo>
                  <a:cubicBezTo>
                    <a:pt x="91667" y="84000"/>
                    <a:pt x="91667" y="96000"/>
                    <a:pt x="94723" y="100000"/>
                  </a:cubicBezTo>
                  <a:cubicBezTo>
                    <a:pt x="88612" y="104000"/>
                    <a:pt x="91667" y="112000"/>
                    <a:pt x="94723" y="116000"/>
                  </a:cubicBezTo>
                  <a:cubicBezTo>
                    <a:pt x="97779" y="120000"/>
                    <a:pt x="97779" y="116000"/>
                    <a:pt x="103890" y="116000"/>
                  </a:cubicBezTo>
                  <a:cubicBezTo>
                    <a:pt x="103890" y="112000"/>
                    <a:pt x="103890" y="112000"/>
                    <a:pt x="106945" y="112000"/>
                  </a:cubicBezTo>
                  <a:cubicBezTo>
                    <a:pt x="106945" y="112000"/>
                    <a:pt x="106945" y="112000"/>
                    <a:pt x="106945" y="112000"/>
                  </a:cubicBezTo>
                  <a:cubicBezTo>
                    <a:pt x="106945" y="112000"/>
                    <a:pt x="110001" y="112000"/>
                    <a:pt x="110001" y="112000"/>
                  </a:cubicBezTo>
                  <a:cubicBezTo>
                    <a:pt x="110001" y="112000"/>
                    <a:pt x="110001" y="104000"/>
                    <a:pt x="110001" y="104000"/>
                  </a:cubicBezTo>
                  <a:cubicBezTo>
                    <a:pt x="110001" y="100000"/>
                    <a:pt x="113057" y="100000"/>
                    <a:pt x="113057" y="100000"/>
                  </a:cubicBezTo>
                  <a:cubicBezTo>
                    <a:pt x="116112" y="92000"/>
                    <a:pt x="122223" y="84000"/>
                    <a:pt x="119168" y="8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29" name="Shape 2829"/>
            <p:cNvSpPr/>
            <p:nvPr/>
          </p:nvSpPr>
          <p:spPr>
            <a:xfrm>
              <a:off x="3835596" y="5325387"/>
              <a:ext cx="756882" cy="1086151"/>
            </a:xfrm>
            <a:custGeom>
              <a:avLst/>
              <a:gdLst/>
              <a:ahLst/>
              <a:cxnLst/>
              <a:rect l="0" t="0" r="0" b="0"/>
              <a:pathLst>
                <a:path w="120000" h="120000" extrusionOk="0">
                  <a:moveTo>
                    <a:pt x="106895" y="47588"/>
                  </a:moveTo>
                  <a:cubicBezTo>
                    <a:pt x="109866" y="47588"/>
                    <a:pt x="112836" y="45516"/>
                    <a:pt x="115801" y="45516"/>
                  </a:cubicBezTo>
                  <a:cubicBezTo>
                    <a:pt x="112836" y="43450"/>
                    <a:pt x="109866" y="47588"/>
                    <a:pt x="109866" y="45516"/>
                  </a:cubicBezTo>
                  <a:cubicBezTo>
                    <a:pt x="103925" y="45516"/>
                    <a:pt x="103925" y="45516"/>
                    <a:pt x="100955" y="43450"/>
                  </a:cubicBezTo>
                  <a:cubicBezTo>
                    <a:pt x="97985" y="45516"/>
                    <a:pt x="97985" y="45516"/>
                    <a:pt x="95020" y="45516"/>
                  </a:cubicBezTo>
                  <a:cubicBezTo>
                    <a:pt x="95020" y="45516"/>
                    <a:pt x="95020" y="47588"/>
                    <a:pt x="95020" y="47588"/>
                  </a:cubicBezTo>
                  <a:cubicBezTo>
                    <a:pt x="95020" y="45516"/>
                    <a:pt x="89079" y="47588"/>
                    <a:pt x="92050" y="47588"/>
                  </a:cubicBezTo>
                  <a:cubicBezTo>
                    <a:pt x="86109" y="49655"/>
                    <a:pt x="80169" y="49655"/>
                    <a:pt x="74234" y="51722"/>
                  </a:cubicBezTo>
                  <a:cubicBezTo>
                    <a:pt x="74234" y="51722"/>
                    <a:pt x="74234" y="51722"/>
                    <a:pt x="77204" y="51722"/>
                  </a:cubicBezTo>
                  <a:cubicBezTo>
                    <a:pt x="74234" y="51722"/>
                    <a:pt x="71263" y="51722"/>
                    <a:pt x="71263" y="51722"/>
                  </a:cubicBezTo>
                  <a:cubicBezTo>
                    <a:pt x="65323" y="53794"/>
                    <a:pt x="68293" y="51722"/>
                    <a:pt x="68293" y="53794"/>
                  </a:cubicBezTo>
                  <a:cubicBezTo>
                    <a:pt x="68293" y="55861"/>
                    <a:pt x="71263" y="55861"/>
                    <a:pt x="71263" y="57933"/>
                  </a:cubicBezTo>
                  <a:cubicBezTo>
                    <a:pt x="71263" y="57933"/>
                    <a:pt x="68293" y="60000"/>
                    <a:pt x="68293" y="62066"/>
                  </a:cubicBezTo>
                  <a:cubicBezTo>
                    <a:pt x="65323" y="64138"/>
                    <a:pt x="59388" y="64138"/>
                    <a:pt x="56418" y="66205"/>
                  </a:cubicBezTo>
                  <a:cubicBezTo>
                    <a:pt x="50477" y="68277"/>
                    <a:pt x="50477" y="72411"/>
                    <a:pt x="47507" y="74483"/>
                  </a:cubicBezTo>
                  <a:cubicBezTo>
                    <a:pt x="41572" y="76550"/>
                    <a:pt x="38602" y="78622"/>
                    <a:pt x="32661" y="80688"/>
                  </a:cubicBezTo>
                  <a:cubicBezTo>
                    <a:pt x="29691" y="84827"/>
                    <a:pt x="26721" y="86894"/>
                    <a:pt x="23756" y="88966"/>
                  </a:cubicBezTo>
                  <a:cubicBezTo>
                    <a:pt x="17815" y="93105"/>
                    <a:pt x="11875" y="99311"/>
                    <a:pt x="0" y="97238"/>
                  </a:cubicBezTo>
                  <a:cubicBezTo>
                    <a:pt x="2970" y="99311"/>
                    <a:pt x="2970" y="103450"/>
                    <a:pt x="2970" y="105516"/>
                  </a:cubicBezTo>
                  <a:cubicBezTo>
                    <a:pt x="2970" y="107588"/>
                    <a:pt x="0" y="109655"/>
                    <a:pt x="2970" y="111722"/>
                  </a:cubicBezTo>
                  <a:cubicBezTo>
                    <a:pt x="2970" y="111722"/>
                    <a:pt x="5940" y="111722"/>
                    <a:pt x="5940" y="113794"/>
                  </a:cubicBezTo>
                  <a:cubicBezTo>
                    <a:pt x="8905" y="113794"/>
                    <a:pt x="5940" y="113794"/>
                    <a:pt x="5940" y="115861"/>
                  </a:cubicBezTo>
                  <a:cubicBezTo>
                    <a:pt x="8905" y="117933"/>
                    <a:pt x="5940" y="120000"/>
                    <a:pt x="11875" y="120000"/>
                  </a:cubicBezTo>
                  <a:cubicBezTo>
                    <a:pt x="11875" y="120000"/>
                    <a:pt x="20786" y="120000"/>
                    <a:pt x="20786" y="117933"/>
                  </a:cubicBezTo>
                  <a:cubicBezTo>
                    <a:pt x="23756" y="117933"/>
                    <a:pt x="20786" y="115861"/>
                    <a:pt x="23756" y="113794"/>
                  </a:cubicBezTo>
                  <a:cubicBezTo>
                    <a:pt x="23756" y="111722"/>
                    <a:pt x="26721" y="111722"/>
                    <a:pt x="26721" y="109655"/>
                  </a:cubicBezTo>
                  <a:cubicBezTo>
                    <a:pt x="26721" y="109655"/>
                    <a:pt x="26721" y="107588"/>
                    <a:pt x="29691" y="105516"/>
                  </a:cubicBezTo>
                  <a:cubicBezTo>
                    <a:pt x="29691" y="103450"/>
                    <a:pt x="32661" y="101377"/>
                    <a:pt x="35631" y="99311"/>
                  </a:cubicBezTo>
                  <a:cubicBezTo>
                    <a:pt x="35631" y="95172"/>
                    <a:pt x="35631" y="95172"/>
                    <a:pt x="38602" y="93105"/>
                  </a:cubicBezTo>
                  <a:cubicBezTo>
                    <a:pt x="41572" y="93105"/>
                    <a:pt x="44537" y="91033"/>
                    <a:pt x="47507" y="91033"/>
                  </a:cubicBezTo>
                  <a:cubicBezTo>
                    <a:pt x="53447" y="91033"/>
                    <a:pt x="62353" y="91033"/>
                    <a:pt x="68293" y="88966"/>
                  </a:cubicBezTo>
                  <a:cubicBezTo>
                    <a:pt x="74234" y="86894"/>
                    <a:pt x="68293" y="88966"/>
                    <a:pt x="68293" y="84827"/>
                  </a:cubicBezTo>
                  <a:cubicBezTo>
                    <a:pt x="68293" y="82761"/>
                    <a:pt x="74234" y="80688"/>
                    <a:pt x="77204" y="80688"/>
                  </a:cubicBezTo>
                  <a:cubicBezTo>
                    <a:pt x="83139" y="76550"/>
                    <a:pt x="80169" y="74483"/>
                    <a:pt x="89079" y="74483"/>
                  </a:cubicBezTo>
                  <a:cubicBezTo>
                    <a:pt x="92050" y="74483"/>
                    <a:pt x="92050" y="74483"/>
                    <a:pt x="95020" y="74483"/>
                  </a:cubicBezTo>
                  <a:cubicBezTo>
                    <a:pt x="95020" y="74483"/>
                    <a:pt x="97985" y="74483"/>
                    <a:pt x="100955" y="74483"/>
                  </a:cubicBezTo>
                  <a:cubicBezTo>
                    <a:pt x="103925" y="74483"/>
                    <a:pt x="103925" y="72411"/>
                    <a:pt x="103925" y="70344"/>
                  </a:cubicBezTo>
                  <a:cubicBezTo>
                    <a:pt x="106895" y="68277"/>
                    <a:pt x="103925" y="68277"/>
                    <a:pt x="103925" y="66205"/>
                  </a:cubicBezTo>
                  <a:cubicBezTo>
                    <a:pt x="106895" y="64138"/>
                    <a:pt x="109866" y="66205"/>
                    <a:pt x="112836" y="64138"/>
                  </a:cubicBezTo>
                  <a:cubicBezTo>
                    <a:pt x="115801" y="62066"/>
                    <a:pt x="112836" y="62066"/>
                    <a:pt x="112836" y="60000"/>
                  </a:cubicBezTo>
                  <a:cubicBezTo>
                    <a:pt x="115801" y="53794"/>
                    <a:pt x="115801" y="55861"/>
                    <a:pt x="112836" y="53794"/>
                  </a:cubicBezTo>
                  <a:cubicBezTo>
                    <a:pt x="109866" y="51722"/>
                    <a:pt x="106895" y="49655"/>
                    <a:pt x="106895" y="47588"/>
                  </a:cubicBezTo>
                  <a:close/>
                  <a:moveTo>
                    <a:pt x="97985" y="18622"/>
                  </a:moveTo>
                  <a:cubicBezTo>
                    <a:pt x="92050" y="18622"/>
                    <a:pt x="95020" y="20688"/>
                    <a:pt x="97985" y="20688"/>
                  </a:cubicBezTo>
                  <a:cubicBezTo>
                    <a:pt x="97985" y="18622"/>
                    <a:pt x="97985" y="18622"/>
                    <a:pt x="97985" y="18622"/>
                  </a:cubicBezTo>
                  <a:close/>
                  <a:moveTo>
                    <a:pt x="97985" y="14483"/>
                  </a:moveTo>
                  <a:cubicBezTo>
                    <a:pt x="97985" y="16550"/>
                    <a:pt x="97985" y="16550"/>
                    <a:pt x="97985" y="18622"/>
                  </a:cubicBezTo>
                  <a:cubicBezTo>
                    <a:pt x="103925" y="14483"/>
                    <a:pt x="100955" y="10344"/>
                    <a:pt x="97985" y="14483"/>
                  </a:cubicBezTo>
                  <a:close/>
                  <a:moveTo>
                    <a:pt x="100955" y="12411"/>
                  </a:moveTo>
                  <a:cubicBezTo>
                    <a:pt x="100955" y="12411"/>
                    <a:pt x="100955" y="12411"/>
                    <a:pt x="100955" y="12411"/>
                  </a:cubicBezTo>
                  <a:cubicBezTo>
                    <a:pt x="100955" y="12411"/>
                    <a:pt x="100955" y="12411"/>
                    <a:pt x="100955" y="12411"/>
                  </a:cubicBezTo>
                  <a:cubicBezTo>
                    <a:pt x="100955" y="12411"/>
                    <a:pt x="100955" y="12411"/>
                    <a:pt x="100955" y="12411"/>
                  </a:cubicBezTo>
                  <a:close/>
                  <a:moveTo>
                    <a:pt x="92050" y="16550"/>
                  </a:moveTo>
                  <a:cubicBezTo>
                    <a:pt x="95020" y="16550"/>
                    <a:pt x="92050" y="16550"/>
                    <a:pt x="92050" y="16550"/>
                  </a:cubicBezTo>
                  <a:cubicBezTo>
                    <a:pt x="92050" y="16550"/>
                    <a:pt x="95020" y="14483"/>
                    <a:pt x="95020" y="14483"/>
                  </a:cubicBezTo>
                  <a:cubicBezTo>
                    <a:pt x="95020" y="16550"/>
                    <a:pt x="95020" y="16550"/>
                    <a:pt x="97985" y="16550"/>
                  </a:cubicBezTo>
                  <a:cubicBezTo>
                    <a:pt x="97985" y="16550"/>
                    <a:pt x="95020" y="14483"/>
                    <a:pt x="97985" y="14483"/>
                  </a:cubicBezTo>
                  <a:cubicBezTo>
                    <a:pt x="103925" y="8277"/>
                    <a:pt x="86109" y="14483"/>
                    <a:pt x="92050" y="16550"/>
                  </a:cubicBezTo>
                  <a:close/>
                  <a:moveTo>
                    <a:pt x="118771" y="4138"/>
                  </a:moveTo>
                  <a:cubicBezTo>
                    <a:pt x="115801" y="2066"/>
                    <a:pt x="115801" y="0"/>
                    <a:pt x="112836" y="0"/>
                  </a:cubicBezTo>
                  <a:cubicBezTo>
                    <a:pt x="109866" y="2066"/>
                    <a:pt x="103925" y="4138"/>
                    <a:pt x="106895" y="8277"/>
                  </a:cubicBezTo>
                  <a:cubicBezTo>
                    <a:pt x="109866" y="10344"/>
                    <a:pt x="118771" y="12411"/>
                    <a:pt x="115801" y="8277"/>
                  </a:cubicBezTo>
                  <a:cubicBezTo>
                    <a:pt x="118771" y="8277"/>
                    <a:pt x="121741" y="6205"/>
                    <a:pt x="118771" y="4138"/>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30" name="Shape 2830"/>
            <p:cNvSpPr/>
            <p:nvPr/>
          </p:nvSpPr>
          <p:spPr>
            <a:xfrm>
              <a:off x="5637092" y="5674337"/>
              <a:ext cx="298612" cy="494376"/>
            </a:xfrm>
            <a:custGeom>
              <a:avLst/>
              <a:gdLst/>
              <a:ahLst/>
              <a:cxnLst/>
              <a:rect l="0" t="0" r="0" b="0"/>
              <a:pathLst>
                <a:path w="120000" h="120000" extrusionOk="0">
                  <a:moveTo>
                    <a:pt x="120000" y="70026"/>
                  </a:moveTo>
                  <a:cubicBezTo>
                    <a:pt x="112500" y="65482"/>
                    <a:pt x="105000" y="60939"/>
                    <a:pt x="112500" y="51853"/>
                  </a:cubicBezTo>
                  <a:cubicBezTo>
                    <a:pt x="112500" y="42767"/>
                    <a:pt x="112500" y="38224"/>
                    <a:pt x="112500" y="29138"/>
                  </a:cubicBezTo>
                  <a:cubicBezTo>
                    <a:pt x="112500" y="24595"/>
                    <a:pt x="112500" y="20052"/>
                    <a:pt x="105000" y="20052"/>
                  </a:cubicBezTo>
                  <a:cubicBezTo>
                    <a:pt x="105000" y="20052"/>
                    <a:pt x="97500" y="20052"/>
                    <a:pt x="97500" y="20052"/>
                  </a:cubicBezTo>
                  <a:cubicBezTo>
                    <a:pt x="90000" y="15508"/>
                    <a:pt x="90000" y="6422"/>
                    <a:pt x="82500" y="1879"/>
                  </a:cubicBezTo>
                  <a:cubicBezTo>
                    <a:pt x="67500" y="-2663"/>
                    <a:pt x="67500" y="1879"/>
                    <a:pt x="67500" y="6422"/>
                  </a:cubicBezTo>
                  <a:cubicBezTo>
                    <a:pt x="67500" y="10965"/>
                    <a:pt x="67500" y="10965"/>
                    <a:pt x="67500" y="15508"/>
                  </a:cubicBezTo>
                  <a:cubicBezTo>
                    <a:pt x="67500" y="15508"/>
                    <a:pt x="60000" y="15508"/>
                    <a:pt x="60000" y="15508"/>
                  </a:cubicBezTo>
                  <a:cubicBezTo>
                    <a:pt x="60000" y="20052"/>
                    <a:pt x="60000" y="20052"/>
                    <a:pt x="52500" y="20052"/>
                  </a:cubicBezTo>
                  <a:cubicBezTo>
                    <a:pt x="52500" y="24595"/>
                    <a:pt x="45000" y="24595"/>
                    <a:pt x="45000" y="24595"/>
                  </a:cubicBezTo>
                  <a:cubicBezTo>
                    <a:pt x="37500" y="24595"/>
                    <a:pt x="30000" y="24595"/>
                    <a:pt x="37500" y="24595"/>
                  </a:cubicBezTo>
                  <a:cubicBezTo>
                    <a:pt x="30000" y="24595"/>
                    <a:pt x="30000" y="24595"/>
                    <a:pt x="30000" y="29138"/>
                  </a:cubicBezTo>
                  <a:cubicBezTo>
                    <a:pt x="22500" y="29138"/>
                    <a:pt x="30000" y="33681"/>
                    <a:pt x="22500" y="38224"/>
                  </a:cubicBezTo>
                  <a:cubicBezTo>
                    <a:pt x="22500" y="38224"/>
                    <a:pt x="15000" y="38224"/>
                    <a:pt x="15000" y="38224"/>
                  </a:cubicBezTo>
                  <a:cubicBezTo>
                    <a:pt x="7500" y="42767"/>
                    <a:pt x="7500" y="42767"/>
                    <a:pt x="0" y="47310"/>
                  </a:cubicBezTo>
                  <a:cubicBezTo>
                    <a:pt x="15000" y="51853"/>
                    <a:pt x="15000" y="60939"/>
                    <a:pt x="15000" y="70026"/>
                  </a:cubicBezTo>
                  <a:cubicBezTo>
                    <a:pt x="15000" y="74569"/>
                    <a:pt x="7500" y="79112"/>
                    <a:pt x="7500" y="83655"/>
                  </a:cubicBezTo>
                  <a:cubicBezTo>
                    <a:pt x="15000" y="88198"/>
                    <a:pt x="15000" y="92741"/>
                    <a:pt x="15000" y="97284"/>
                  </a:cubicBezTo>
                  <a:cubicBezTo>
                    <a:pt x="15000" y="101827"/>
                    <a:pt x="15000" y="101827"/>
                    <a:pt x="15000" y="106370"/>
                  </a:cubicBezTo>
                  <a:cubicBezTo>
                    <a:pt x="22500" y="106370"/>
                    <a:pt x="22500" y="106370"/>
                    <a:pt x="30000" y="106370"/>
                  </a:cubicBezTo>
                  <a:cubicBezTo>
                    <a:pt x="37500" y="110913"/>
                    <a:pt x="45000" y="115456"/>
                    <a:pt x="45000" y="120000"/>
                  </a:cubicBezTo>
                  <a:cubicBezTo>
                    <a:pt x="52500" y="115456"/>
                    <a:pt x="52500" y="115456"/>
                    <a:pt x="60000" y="110913"/>
                  </a:cubicBezTo>
                  <a:cubicBezTo>
                    <a:pt x="60000" y="110913"/>
                    <a:pt x="60000" y="106370"/>
                    <a:pt x="60000" y="106370"/>
                  </a:cubicBezTo>
                  <a:cubicBezTo>
                    <a:pt x="67500" y="101827"/>
                    <a:pt x="90000" y="106370"/>
                    <a:pt x="97500" y="101827"/>
                  </a:cubicBezTo>
                  <a:cubicBezTo>
                    <a:pt x="120000" y="97284"/>
                    <a:pt x="120000" y="83655"/>
                    <a:pt x="120000" y="7002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31" name="Shape 2831"/>
            <p:cNvSpPr/>
            <p:nvPr/>
          </p:nvSpPr>
          <p:spPr>
            <a:xfrm>
              <a:off x="6919220" y="5364766"/>
              <a:ext cx="519375" cy="278923"/>
            </a:xfrm>
            <a:custGeom>
              <a:avLst/>
              <a:gdLst/>
              <a:ahLst/>
              <a:cxnLst/>
              <a:rect l="0" t="0" r="0" b="0"/>
              <a:pathLst>
                <a:path w="120000" h="120000" extrusionOk="0">
                  <a:moveTo>
                    <a:pt x="120000" y="88000"/>
                  </a:moveTo>
                  <a:cubicBezTo>
                    <a:pt x="120000" y="72000"/>
                    <a:pt x="111306" y="56000"/>
                    <a:pt x="106959" y="40000"/>
                  </a:cubicBezTo>
                  <a:cubicBezTo>
                    <a:pt x="98266" y="24000"/>
                    <a:pt x="98266" y="16000"/>
                    <a:pt x="85226" y="16000"/>
                  </a:cubicBezTo>
                  <a:cubicBezTo>
                    <a:pt x="80879" y="16000"/>
                    <a:pt x="80879" y="16000"/>
                    <a:pt x="80879" y="16000"/>
                  </a:cubicBezTo>
                  <a:cubicBezTo>
                    <a:pt x="76532" y="16000"/>
                    <a:pt x="76532" y="16000"/>
                    <a:pt x="76532" y="16000"/>
                  </a:cubicBezTo>
                  <a:cubicBezTo>
                    <a:pt x="72185" y="8000"/>
                    <a:pt x="72185" y="8000"/>
                    <a:pt x="67839" y="8000"/>
                  </a:cubicBezTo>
                  <a:cubicBezTo>
                    <a:pt x="63492" y="8000"/>
                    <a:pt x="54799" y="0"/>
                    <a:pt x="50452" y="0"/>
                  </a:cubicBezTo>
                  <a:cubicBezTo>
                    <a:pt x="41758" y="0"/>
                    <a:pt x="46105" y="0"/>
                    <a:pt x="41758" y="8000"/>
                  </a:cubicBezTo>
                  <a:cubicBezTo>
                    <a:pt x="37412" y="16000"/>
                    <a:pt x="37412" y="24000"/>
                    <a:pt x="37412" y="24000"/>
                  </a:cubicBezTo>
                  <a:cubicBezTo>
                    <a:pt x="28718" y="40000"/>
                    <a:pt x="-10401" y="56000"/>
                    <a:pt x="2638" y="88000"/>
                  </a:cubicBezTo>
                  <a:cubicBezTo>
                    <a:pt x="6984" y="96000"/>
                    <a:pt x="20025" y="96000"/>
                    <a:pt x="24371" y="96000"/>
                  </a:cubicBezTo>
                  <a:cubicBezTo>
                    <a:pt x="24371" y="96000"/>
                    <a:pt x="28718" y="88000"/>
                    <a:pt x="33065" y="88000"/>
                  </a:cubicBezTo>
                  <a:cubicBezTo>
                    <a:pt x="33065" y="88000"/>
                    <a:pt x="33065" y="88000"/>
                    <a:pt x="37412" y="96000"/>
                  </a:cubicBezTo>
                  <a:cubicBezTo>
                    <a:pt x="41758" y="96000"/>
                    <a:pt x="50452" y="96000"/>
                    <a:pt x="54799" y="104000"/>
                  </a:cubicBezTo>
                  <a:cubicBezTo>
                    <a:pt x="63492" y="104000"/>
                    <a:pt x="67839" y="112000"/>
                    <a:pt x="72185" y="120000"/>
                  </a:cubicBezTo>
                  <a:cubicBezTo>
                    <a:pt x="76532" y="120000"/>
                    <a:pt x="80879" y="112000"/>
                    <a:pt x="85226" y="112000"/>
                  </a:cubicBezTo>
                  <a:cubicBezTo>
                    <a:pt x="85226" y="112000"/>
                    <a:pt x="85226" y="120000"/>
                    <a:pt x="85226" y="120000"/>
                  </a:cubicBezTo>
                  <a:cubicBezTo>
                    <a:pt x="89572" y="120000"/>
                    <a:pt x="93919" y="112000"/>
                    <a:pt x="93919" y="112000"/>
                  </a:cubicBezTo>
                  <a:cubicBezTo>
                    <a:pt x="102613" y="112000"/>
                    <a:pt x="111306" y="104000"/>
                    <a:pt x="120000" y="112000"/>
                  </a:cubicBezTo>
                  <a:cubicBezTo>
                    <a:pt x="120000" y="104000"/>
                    <a:pt x="120000" y="96000"/>
                    <a:pt x="120000" y="8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32" name="Shape 2832"/>
            <p:cNvSpPr/>
            <p:nvPr/>
          </p:nvSpPr>
          <p:spPr>
            <a:xfrm>
              <a:off x="2998401" y="6805307"/>
              <a:ext cx="348264" cy="318300"/>
            </a:xfrm>
            <a:custGeom>
              <a:avLst/>
              <a:gdLst/>
              <a:ahLst/>
              <a:cxnLst/>
              <a:rect l="0" t="0" r="0" b="0"/>
              <a:pathLst>
                <a:path w="120000" h="120000" extrusionOk="0">
                  <a:moveTo>
                    <a:pt x="119999" y="35294"/>
                  </a:moveTo>
                  <a:cubicBezTo>
                    <a:pt x="119999" y="14116"/>
                    <a:pt x="107025" y="35294"/>
                    <a:pt x="100538" y="35294"/>
                  </a:cubicBezTo>
                  <a:cubicBezTo>
                    <a:pt x="94056" y="35294"/>
                    <a:pt x="87569" y="21177"/>
                    <a:pt x="81082" y="14116"/>
                  </a:cubicBezTo>
                  <a:cubicBezTo>
                    <a:pt x="68107" y="14116"/>
                    <a:pt x="35677" y="28233"/>
                    <a:pt x="29189" y="14116"/>
                  </a:cubicBezTo>
                  <a:cubicBezTo>
                    <a:pt x="22702" y="14116"/>
                    <a:pt x="35677" y="7061"/>
                    <a:pt x="29189" y="7061"/>
                  </a:cubicBezTo>
                  <a:cubicBezTo>
                    <a:pt x="22702" y="0"/>
                    <a:pt x="22702" y="7061"/>
                    <a:pt x="16220" y="0"/>
                  </a:cubicBezTo>
                  <a:cubicBezTo>
                    <a:pt x="16220" y="7061"/>
                    <a:pt x="16220" y="21177"/>
                    <a:pt x="16220" y="21177"/>
                  </a:cubicBezTo>
                  <a:cubicBezTo>
                    <a:pt x="9733" y="21177"/>
                    <a:pt x="9733" y="7061"/>
                    <a:pt x="9733" y="14116"/>
                  </a:cubicBezTo>
                  <a:cubicBezTo>
                    <a:pt x="3246" y="21177"/>
                    <a:pt x="16220" y="28233"/>
                    <a:pt x="16220" y="35294"/>
                  </a:cubicBezTo>
                  <a:cubicBezTo>
                    <a:pt x="16220" y="35294"/>
                    <a:pt x="9733" y="42355"/>
                    <a:pt x="16220" y="56472"/>
                  </a:cubicBezTo>
                  <a:cubicBezTo>
                    <a:pt x="9733" y="49411"/>
                    <a:pt x="9733" y="49411"/>
                    <a:pt x="9733" y="42355"/>
                  </a:cubicBezTo>
                  <a:cubicBezTo>
                    <a:pt x="-3240" y="49411"/>
                    <a:pt x="-3240" y="63527"/>
                    <a:pt x="9733" y="70588"/>
                  </a:cubicBezTo>
                  <a:cubicBezTo>
                    <a:pt x="9733" y="77644"/>
                    <a:pt x="22702" y="77644"/>
                    <a:pt x="22702" y="77644"/>
                  </a:cubicBezTo>
                  <a:cubicBezTo>
                    <a:pt x="29189" y="84705"/>
                    <a:pt x="22702" y="91766"/>
                    <a:pt x="22702" y="91766"/>
                  </a:cubicBezTo>
                  <a:cubicBezTo>
                    <a:pt x="29189" y="105883"/>
                    <a:pt x="48651" y="120000"/>
                    <a:pt x="61620" y="120000"/>
                  </a:cubicBezTo>
                  <a:cubicBezTo>
                    <a:pt x="68107" y="120000"/>
                    <a:pt x="68107" y="120000"/>
                    <a:pt x="68107" y="112938"/>
                  </a:cubicBezTo>
                  <a:cubicBezTo>
                    <a:pt x="68107" y="98822"/>
                    <a:pt x="61620" y="91766"/>
                    <a:pt x="55138" y="84705"/>
                  </a:cubicBezTo>
                  <a:cubicBezTo>
                    <a:pt x="61620" y="84705"/>
                    <a:pt x="68107" y="77644"/>
                    <a:pt x="74594" y="70588"/>
                  </a:cubicBezTo>
                  <a:cubicBezTo>
                    <a:pt x="81082" y="77644"/>
                    <a:pt x="81082" y="77644"/>
                    <a:pt x="87569" y="77644"/>
                  </a:cubicBezTo>
                  <a:cubicBezTo>
                    <a:pt x="87569" y="70588"/>
                    <a:pt x="94056" y="63527"/>
                    <a:pt x="100538" y="56472"/>
                  </a:cubicBezTo>
                  <a:cubicBezTo>
                    <a:pt x="107025" y="56472"/>
                    <a:pt x="119999" y="42355"/>
                    <a:pt x="119999" y="352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33" name="Shape 2833"/>
            <p:cNvSpPr/>
            <p:nvPr/>
          </p:nvSpPr>
          <p:spPr>
            <a:xfrm>
              <a:off x="5335203" y="6037455"/>
              <a:ext cx="282202" cy="392577"/>
            </a:xfrm>
            <a:custGeom>
              <a:avLst/>
              <a:gdLst/>
              <a:ahLst/>
              <a:cxnLst/>
              <a:rect l="0" t="0" r="0" b="0"/>
              <a:pathLst>
                <a:path w="120000" h="120000" extrusionOk="0">
                  <a:moveTo>
                    <a:pt x="32000" y="97660"/>
                  </a:moveTo>
                  <a:cubicBezTo>
                    <a:pt x="32000" y="91914"/>
                    <a:pt x="40000" y="91914"/>
                    <a:pt x="32000" y="91914"/>
                  </a:cubicBezTo>
                  <a:cubicBezTo>
                    <a:pt x="24000" y="91914"/>
                    <a:pt x="24000" y="91914"/>
                    <a:pt x="32000" y="97660"/>
                  </a:cubicBezTo>
                  <a:close/>
                  <a:moveTo>
                    <a:pt x="120000" y="34468"/>
                  </a:moveTo>
                  <a:cubicBezTo>
                    <a:pt x="112000" y="28722"/>
                    <a:pt x="112000" y="22977"/>
                    <a:pt x="104000" y="17231"/>
                  </a:cubicBezTo>
                  <a:cubicBezTo>
                    <a:pt x="104000" y="17231"/>
                    <a:pt x="96000" y="11491"/>
                    <a:pt x="96000" y="11491"/>
                  </a:cubicBezTo>
                  <a:cubicBezTo>
                    <a:pt x="96000" y="11491"/>
                    <a:pt x="96000" y="11491"/>
                    <a:pt x="96000" y="11491"/>
                  </a:cubicBezTo>
                  <a:cubicBezTo>
                    <a:pt x="96000" y="11491"/>
                    <a:pt x="88000" y="11491"/>
                    <a:pt x="88000" y="11491"/>
                  </a:cubicBezTo>
                  <a:cubicBezTo>
                    <a:pt x="96000" y="11491"/>
                    <a:pt x="88000" y="17231"/>
                    <a:pt x="88000" y="17231"/>
                  </a:cubicBezTo>
                  <a:cubicBezTo>
                    <a:pt x="80000" y="17231"/>
                    <a:pt x="80000" y="11491"/>
                    <a:pt x="72000" y="11491"/>
                  </a:cubicBezTo>
                  <a:cubicBezTo>
                    <a:pt x="64000" y="5745"/>
                    <a:pt x="64000" y="5745"/>
                    <a:pt x="56000" y="0"/>
                  </a:cubicBezTo>
                  <a:cubicBezTo>
                    <a:pt x="56000" y="11491"/>
                    <a:pt x="64000" y="11491"/>
                    <a:pt x="64000" y="17231"/>
                  </a:cubicBezTo>
                  <a:cubicBezTo>
                    <a:pt x="72000" y="17231"/>
                    <a:pt x="64000" y="17231"/>
                    <a:pt x="72000" y="22977"/>
                  </a:cubicBezTo>
                  <a:cubicBezTo>
                    <a:pt x="72000" y="34468"/>
                    <a:pt x="72000" y="40214"/>
                    <a:pt x="64000" y="51700"/>
                  </a:cubicBezTo>
                  <a:cubicBezTo>
                    <a:pt x="64000" y="68937"/>
                    <a:pt x="64000" y="80423"/>
                    <a:pt x="40000" y="97660"/>
                  </a:cubicBezTo>
                  <a:cubicBezTo>
                    <a:pt x="40000" y="103406"/>
                    <a:pt x="0" y="114891"/>
                    <a:pt x="0" y="114891"/>
                  </a:cubicBezTo>
                  <a:cubicBezTo>
                    <a:pt x="8000" y="126383"/>
                    <a:pt x="40000" y="114891"/>
                    <a:pt x="48000" y="114891"/>
                  </a:cubicBezTo>
                  <a:cubicBezTo>
                    <a:pt x="72000" y="109152"/>
                    <a:pt x="112000" y="109152"/>
                    <a:pt x="112000" y="91914"/>
                  </a:cubicBezTo>
                  <a:cubicBezTo>
                    <a:pt x="112000" y="86168"/>
                    <a:pt x="112000" y="86168"/>
                    <a:pt x="104000" y="80423"/>
                  </a:cubicBezTo>
                  <a:cubicBezTo>
                    <a:pt x="104000" y="74683"/>
                    <a:pt x="104000" y="74683"/>
                    <a:pt x="104000" y="68937"/>
                  </a:cubicBezTo>
                  <a:cubicBezTo>
                    <a:pt x="112000" y="57445"/>
                    <a:pt x="120000" y="40214"/>
                    <a:pt x="120000" y="3446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34" name="Shape 2834"/>
            <p:cNvSpPr/>
            <p:nvPr/>
          </p:nvSpPr>
          <p:spPr>
            <a:xfrm>
              <a:off x="0" y="9380189"/>
              <a:ext cx="3120247" cy="2071612"/>
            </a:xfrm>
            <a:custGeom>
              <a:avLst/>
              <a:gdLst/>
              <a:ahLst/>
              <a:cxnLst/>
              <a:rect l="0" t="0" r="0" b="0"/>
              <a:pathLst>
                <a:path w="120000" h="120000" extrusionOk="0">
                  <a:moveTo>
                    <a:pt x="16800" y="116744"/>
                  </a:moveTo>
                  <a:cubicBezTo>
                    <a:pt x="16080" y="115664"/>
                    <a:pt x="15360" y="115664"/>
                    <a:pt x="14635" y="115664"/>
                  </a:cubicBezTo>
                  <a:cubicBezTo>
                    <a:pt x="13915" y="115664"/>
                    <a:pt x="14635" y="114579"/>
                    <a:pt x="13915" y="116744"/>
                  </a:cubicBezTo>
                  <a:cubicBezTo>
                    <a:pt x="13915" y="116744"/>
                    <a:pt x="13915" y="117829"/>
                    <a:pt x="13190" y="117829"/>
                  </a:cubicBezTo>
                  <a:cubicBezTo>
                    <a:pt x="13915" y="117829"/>
                    <a:pt x="13190" y="117829"/>
                    <a:pt x="12470" y="117829"/>
                  </a:cubicBezTo>
                  <a:cubicBezTo>
                    <a:pt x="12470" y="118914"/>
                    <a:pt x="12470" y="118914"/>
                    <a:pt x="13190" y="118914"/>
                  </a:cubicBezTo>
                  <a:cubicBezTo>
                    <a:pt x="13190" y="118914"/>
                    <a:pt x="15360" y="120000"/>
                    <a:pt x="15360" y="120000"/>
                  </a:cubicBezTo>
                  <a:cubicBezTo>
                    <a:pt x="16080" y="120000"/>
                    <a:pt x="17525" y="116744"/>
                    <a:pt x="16800" y="116744"/>
                  </a:cubicBezTo>
                  <a:close/>
                  <a:moveTo>
                    <a:pt x="926" y="113493"/>
                  </a:moveTo>
                  <a:cubicBezTo>
                    <a:pt x="926" y="113493"/>
                    <a:pt x="-518" y="114579"/>
                    <a:pt x="200" y="114579"/>
                  </a:cubicBezTo>
                  <a:cubicBezTo>
                    <a:pt x="926" y="114579"/>
                    <a:pt x="1645" y="114579"/>
                    <a:pt x="926" y="113493"/>
                  </a:cubicBezTo>
                  <a:close/>
                  <a:moveTo>
                    <a:pt x="23294" y="110238"/>
                  </a:moveTo>
                  <a:cubicBezTo>
                    <a:pt x="22574" y="111323"/>
                    <a:pt x="22574" y="114579"/>
                    <a:pt x="21129" y="114579"/>
                  </a:cubicBezTo>
                  <a:cubicBezTo>
                    <a:pt x="20410" y="115664"/>
                    <a:pt x="20410" y="113493"/>
                    <a:pt x="19690" y="114579"/>
                  </a:cubicBezTo>
                  <a:cubicBezTo>
                    <a:pt x="19690" y="115664"/>
                    <a:pt x="20410" y="115664"/>
                    <a:pt x="20410" y="115664"/>
                  </a:cubicBezTo>
                  <a:cubicBezTo>
                    <a:pt x="20410" y="116744"/>
                    <a:pt x="19690" y="116744"/>
                    <a:pt x="20410" y="117829"/>
                  </a:cubicBezTo>
                  <a:cubicBezTo>
                    <a:pt x="21129" y="117829"/>
                    <a:pt x="21855" y="117829"/>
                    <a:pt x="21855" y="116744"/>
                  </a:cubicBezTo>
                  <a:cubicBezTo>
                    <a:pt x="22574" y="115664"/>
                    <a:pt x="22574" y="113493"/>
                    <a:pt x="23294" y="112408"/>
                  </a:cubicBezTo>
                  <a:cubicBezTo>
                    <a:pt x="23294" y="111323"/>
                    <a:pt x="24020" y="111323"/>
                    <a:pt x="23294" y="110238"/>
                  </a:cubicBezTo>
                  <a:close/>
                  <a:moveTo>
                    <a:pt x="38448" y="103731"/>
                  </a:moveTo>
                  <a:cubicBezTo>
                    <a:pt x="37729" y="102646"/>
                    <a:pt x="37009" y="103731"/>
                    <a:pt x="37009" y="103731"/>
                  </a:cubicBezTo>
                  <a:cubicBezTo>
                    <a:pt x="37729" y="104817"/>
                    <a:pt x="39174" y="104817"/>
                    <a:pt x="38448" y="103731"/>
                  </a:cubicBezTo>
                  <a:close/>
                  <a:moveTo>
                    <a:pt x="42058" y="105902"/>
                  </a:moveTo>
                  <a:cubicBezTo>
                    <a:pt x="41339" y="104817"/>
                    <a:pt x="41339" y="104817"/>
                    <a:pt x="40613" y="103731"/>
                  </a:cubicBezTo>
                  <a:cubicBezTo>
                    <a:pt x="39893" y="103731"/>
                    <a:pt x="39893" y="102646"/>
                    <a:pt x="39174" y="102646"/>
                  </a:cubicBezTo>
                  <a:cubicBezTo>
                    <a:pt x="39893" y="103731"/>
                    <a:pt x="38448" y="105902"/>
                    <a:pt x="39893" y="106987"/>
                  </a:cubicBezTo>
                  <a:cubicBezTo>
                    <a:pt x="40613" y="106987"/>
                    <a:pt x="43503" y="106987"/>
                    <a:pt x="42058" y="105902"/>
                  </a:cubicBezTo>
                  <a:close/>
                  <a:moveTo>
                    <a:pt x="75257" y="64689"/>
                  </a:moveTo>
                  <a:cubicBezTo>
                    <a:pt x="74532" y="64689"/>
                    <a:pt x="74532" y="65775"/>
                    <a:pt x="74532" y="66860"/>
                  </a:cubicBezTo>
                  <a:cubicBezTo>
                    <a:pt x="75257" y="66860"/>
                    <a:pt x="75257" y="65775"/>
                    <a:pt x="75257" y="64689"/>
                  </a:cubicBezTo>
                  <a:close/>
                  <a:moveTo>
                    <a:pt x="65152" y="60354"/>
                  </a:moveTo>
                  <a:cubicBezTo>
                    <a:pt x="65152" y="60354"/>
                    <a:pt x="64432" y="60354"/>
                    <a:pt x="63707" y="60354"/>
                  </a:cubicBezTo>
                  <a:cubicBezTo>
                    <a:pt x="62987" y="61439"/>
                    <a:pt x="64432" y="61439"/>
                    <a:pt x="64432" y="61439"/>
                  </a:cubicBezTo>
                  <a:cubicBezTo>
                    <a:pt x="65152" y="62524"/>
                    <a:pt x="65872" y="62524"/>
                    <a:pt x="65152" y="60354"/>
                  </a:cubicBezTo>
                  <a:close/>
                  <a:moveTo>
                    <a:pt x="72367" y="53848"/>
                  </a:moveTo>
                  <a:cubicBezTo>
                    <a:pt x="72367" y="54933"/>
                    <a:pt x="72367" y="53848"/>
                    <a:pt x="72367" y="54933"/>
                  </a:cubicBezTo>
                  <a:cubicBezTo>
                    <a:pt x="73092" y="54933"/>
                    <a:pt x="73092" y="54933"/>
                    <a:pt x="72367" y="53848"/>
                  </a:cubicBezTo>
                  <a:close/>
                  <a:moveTo>
                    <a:pt x="81751" y="51677"/>
                  </a:moveTo>
                  <a:cubicBezTo>
                    <a:pt x="82471" y="50592"/>
                    <a:pt x="82471" y="51677"/>
                    <a:pt x="82471" y="50592"/>
                  </a:cubicBezTo>
                  <a:cubicBezTo>
                    <a:pt x="82471" y="50592"/>
                    <a:pt x="81751" y="50592"/>
                    <a:pt x="81751" y="50592"/>
                  </a:cubicBezTo>
                  <a:cubicBezTo>
                    <a:pt x="81751" y="51677"/>
                    <a:pt x="81751" y="50592"/>
                    <a:pt x="81751" y="51677"/>
                  </a:cubicBezTo>
                  <a:close/>
                  <a:moveTo>
                    <a:pt x="91131" y="48421"/>
                  </a:moveTo>
                  <a:cubicBezTo>
                    <a:pt x="91131" y="47342"/>
                    <a:pt x="90411" y="47342"/>
                    <a:pt x="89691" y="46256"/>
                  </a:cubicBezTo>
                  <a:cubicBezTo>
                    <a:pt x="89691" y="48421"/>
                    <a:pt x="87526" y="52762"/>
                    <a:pt x="86081" y="52762"/>
                  </a:cubicBezTo>
                  <a:cubicBezTo>
                    <a:pt x="85361" y="53848"/>
                    <a:pt x="86081" y="52762"/>
                    <a:pt x="85361" y="51677"/>
                  </a:cubicBezTo>
                  <a:cubicBezTo>
                    <a:pt x="83916" y="50592"/>
                    <a:pt x="83197" y="52762"/>
                    <a:pt x="83916" y="53848"/>
                  </a:cubicBezTo>
                  <a:cubicBezTo>
                    <a:pt x="83916" y="53848"/>
                    <a:pt x="84636" y="53848"/>
                    <a:pt x="84636" y="54933"/>
                  </a:cubicBezTo>
                  <a:cubicBezTo>
                    <a:pt x="85361" y="56013"/>
                    <a:pt x="83916" y="56013"/>
                    <a:pt x="83916" y="57098"/>
                  </a:cubicBezTo>
                  <a:cubicBezTo>
                    <a:pt x="83197" y="57098"/>
                    <a:pt x="82471" y="58183"/>
                    <a:pt x="82471" y="58183"/>
                  </a:cubicBezTo>
                  <a:cubicBezTo>
                    <a:pt x="82471" y="58183"/>
                    <a:pt x="81751" y="59268"/>
                    <a:pt x="81751" y="58183"/>
                  </a:cubicBezTo>
                  <a:cubicBezTo>
                    <a:pt x="81032" y="59268"/>
                    <a:pt x="81032" y="58183"/>
                    <a:pt x="81032" y="60354"/>
                  </a:cubicBezTo>
                  <a:cubicBezTo>
                    <a:pt x="81032" y="60354"/>
                    <a:pt x="81032" y="61439"/>
                    <a:pt x="81032" y="62524"/>
                  </a:cubicBezTo>
                  <a:cubicBezTo>
                    <a:pt x="81032" y="63604"/>
                    <a:pt x="80306" y="64689"/>
                    <a:pt x="79587" y="64689"/>
                  </a:cubicBezTo>
                  <a:cubicBezTo>
                    <a:pt x="79587" y="66860"/>
                    <a:pt x="80306" y="67945"/>
                    <a:pt x="79587" y="69030"/>
                  </a:cubicBezTo>
                  <a:cubicBezTo>
                    <a:pt x="81032" y="69030"/>
                    <a:pt x="82471" y="67945"/>
                    <a:pt x="82471" y="65775"/>
                  </a:cubicBezTo>
                  <a:cubicBezTo>
                    <a:pt x="81751" y="66860"/>
                    <a:pt x="81751" y="64689"/>
                    <a:pt x="81751" y="63604"/>
                  </a:cubicBezTo>
                  <a:cubicBezTo>
                    <a:pt x="82471" y="61439"/>
                    <a:pt x="83197" y="62524"/>
                    <a:pt x="84636" y="62524"/>
                  </a:cubicBezTo>
                  <a:cubicBezTo>
                    <a:pt x="83916" y="61439"/>
                    <a:pt x="82471" y="59268"/>
                    <a:pt x="83197" y="58183"/>
                  </a:cubicBezTo>
                  <a:cubicBezTo>
                    <a:pt x="83916" y="58183"/>
                    <a:pt x="84636" y="58183"/>
                    <a:pt x="85361" y="58183"/>
                  </a:cubicBezTo>
                  <a:cubicBezTo>
                    <a:pt x="85361" y="57098"/>
                    <a:pt x="86081" y="56013"/>
                    <a:pt x="86081" y="56013"/>
                  </a:cubicBezTo>
                  <a:cubicBezTo>
                    <a:pt x="86801" y="56013"/>
                    <a:pt x="86801" y="56013"/>
                    <a:pt x="87526" y="56013"/>
                  </a:cubicBezTo>
                  <a:cubicBezTo>
                    <a:pt x="87526" y="56013"/>
                    <a:pt x="87526" y="56013"/>
                    <a:pt x="88246" y="54933"/>
                  </a:cubicBezTo>
                  <a:cubicBezTo>
                    <a:pt x="88246" y="54933"/>
                    <a:pt x="87526" y="54933"/>
                    <a:pt x="88246" y="54933"/>
                  </a:cubicBezTo>
                  <a:cubicBezTo>
                    <a:pt x="88246" y="53848"/>
                    <a:pt x="88966" y="53848"/>
                    <a:pt x="89691" y="53848"/>
                  </a:cubicBezTo>
                  <a:cubicBezTo>
                    <a:pt x="90411" y="52762"/>
                    <a:pt x="91131" y="50592"/>
                    <a:pt x="91131" y="48421"/>
                  </a:cubicBezTo>
                  <a:close/>
                  <a:moveTo>
                    <a:pt x="93296" y="41915"/>
                  </a:moveTo>
                  <a:cubicBezTo>
                    <a:pt x="93296" y="40830"/>
                    <a:pt x="91856" y="40830"/>
                    <a:pt x="92576" y="41915"/>
                  </a:cubicBezTo>
                  <a:cubicBezTo>
                    <a:pt x="92576" y="43000"/>
                    <a:pt x="93296" y="41915"/>
                    <a:pt x="93296" y="41915"/>
                  </a:cubicBezTo>
                  <a:close/>
                  <a:moveTo>
                    <a:pt x="85361" y="41915"/>
                  </a:moveTo>
                  <a:cubicBezTo>
                    <a:pt x="85361" y="40830"/>
                    <a:pt x="85361" y="40830"/>
                    <a:pt x="85361" y="40830"/>
                  </a:cubicBezTo>
                  <a:cubicBezTo>
                    <a:pt x="85361" y="40830"/>
                    <a:pt x="84636" y="41915"/>
                    <a:pt x="84636" y="43000"/>
                  </a:cubicBezTo>
                  <a:cubicBezTo>
                    <a:pt x="84636" y="43000"/>
                    <a:pt x="84636" y="41915"/>
                    <a:pt x="85361" y="41915"/>
                  </a:cubicBezTo>
                  <a:close/>
                  <a:moveTo>
                    <a:pt x="97625" y="29988"/>
                  </a:moveTo>
                  <a:cubicBezTo>
                    <a:pt x="96906" y="29988"/>
                    <a:pt x="96906" y="31074"/>
                    <a:pt x="96186" y="31074"/>
                  </a:cubicBezTo>
                  <a:cubicBezTo>
                    <a:pt x="96186" y="31074"/>
                    <a:pt x="95461" y="31074"/>
                    <a:pt x="94741" y="31074"/>
                  </a:cubicBezTo>
                  <a:cubicBezTo>
                    <a:pt x="94741" y="31074"/>
                    <a:pt x="94021" y="32159"/>
                    <a:pt x="94741" y="32159"/>
                  </a:cubicBezTo>
                  <a:cubicBezTo>
                    <a:pt x="95461" y="34324"/>
                    <a:pt x="96906" y="31074"/>
                    <a:pt x="97625" y="29988"/>
                  </a:cubicBezTo>
                  <a:close/>
                  <a:moveTo>
                    <a:pt x="89691" y="19141"/>
                  </a:moveTo>
                  <a:cubicBezTo>
                    <a:pt x="89691" y="18056"/>
                    <a:pt x="89691" y="18056"/>
                    <a:pt x="89691" y="18056"/>
                  </a:cubicBezTo>
                  <a:cubicBezTo>
                    <a:pt x="89691" y="18056"/>
                    <a:pt x="89691" y="19141"/>
                    <a:pt x="89691" y="19141"/>
                  </a:cubicBezTo>
                  <a:close/>
                  <a:moveTo>
                    <a:pt x="102680" y="20226"/>
                  </a:moveTo>
                  <a:cubicBezTo>
                    <a:pt x="101955" y="19141"/>
                    <a:pt x="101955" y="15891"/>
                    <a:pt x="101235" y="16976"/>
                  </a:cubicBezTo>
                  <a:cubicBezTo>
                    <a:pt x="100516" y="18056"/>
                    <a:pt x="100516" y="20226"/>
                    <a:pt x="100516" y="21312"/>
                  </a:cubicBezTo>
                  <a:cubicBezTo>
                    <a:pt x="101955" y="25647"/>
                    <a:pt x="103400" y="21312"/>
                    <a:pt x="102680" y="20226"/>
                  </a:cubicBezTo>
                  <a:close/>
                  <a:moveTo>
                    <a:pt x="107730" y="10464"/>
                  </a:moveTo>
                  <a:cubicBezTo>
                    <a:pt x="107730" y="11550"/>
                    <a:pt x="106290" y="10464"/>
                    <a:pt x="107010" y="9385"/>
                  </a:cubicBezTo>
                  <a:cubicBezTo>
                    <a:pt x="106290" y="9385"/>
                    <a:pt x="106290" y="9385"/>
                    <a:pt x="106290" y="9385"/>
                  </a:cubicBezTo>
                  <a:cubicBezTo>
                    <a:pt x="106290" y="8299"/>
                    <a:pt x="105565" y="8299"/>
                    <a:pt x="105565" y="9385"/>
                  </a:cubicBezTo>
                  <a:cubicBezTo>
                    <a:pt x="105565" y="9385"/>
                    <a:pt x="106290" y="11550"/>
                    <a:pt x="106290" y="11550"/>
                  </a:cubicBezTo>
                  <a:cubicBezTo>
                    <a:pt x="107010" y="11550"/>
                    <a:pt x="107010" y="11550"/>
                    <a:pt x="107010" y="12635"/>
                  </a:cubicBezTo>
                  <a:cubicBezTo>
                    <a:pt x="107730" y="11550"/>
                    <a:pt x="109175" y="12635"/>
                    <a:pt x="107730" y="10464"/>
                  </a:cubicBezTo>
                  <a:close/>
                  <a:moveTo>
                    <a:pt x="120000" y="3958"/>
                  </a:moveTo>
                  <a:cubicBezTo>
                    <a:pt x="119280" y="3958"/>
                    <a:pt x="118554" y="5044"/>
                    <a:pt x="117835" y="6129"/>
                  </a:cubicBezTo>
                  <a:cubicBezTo>
                    <a:pt x="118554" y="6129"/>
                    <a:pt x="119280" y="6129"/>
                    <a:pt x="119280" y="6129"/>
                  </a:cubicBezTo>
                  <a:cubicBezTo>
                    <a:pt x="120000" y="5044"/>
                    <a:pt x="120000" y="3958"/>
                    <a:pt x="120000" y="3958"/>
                  </a:cubicBezTo>
                  <a:close/>
                  <a:moveTo>
                    <a:pt x="114225" y="1793"/>
                  </a:moveTo>
                  <a:cubicBezTo>
                    <a:pt x="114225" y="-1462"/>
                    <a:pt x="114225" y="708"/>
                    <a:pt x="113505" y="708"/>
                  </a:cubicBezTo>
                  <a:cubicBezTo>
                    <a:pt x="113505" y="708"/>
                    <a:pt x="112060" y="2873"/>
                    <a:pt x="112785" y="708"/>
                  </a:cubicBezTo>
                  <a:cubicBezTo>
                    <a:pt x="112060" y="708"/>
                    <a:pt x="111340" y="1793"/>
                    <a:pt x="111340" y="2873"/>
                  </a:cubicBezTo>
                  <a:cubicBezTo>
                    <a:pt x="111340" y="2873"/>
                    <a:pt x="110620" y="2873"/>
                    <a:pt x="110620" y="2873"/>
                  </a:cubicBezTo>
                  <a:cubicBezTo>
                    <a:pt x="109895" y="3958"/>
                    <a:pt x="107730" y="3958"/>
                    <a:pt x="106290" y="6129"/>
                  </a:cubicBezTo>
                  <a:cubicBezTo>
                    <a:pt x="107010" y="6129"/>
                    <a:pt x="107010" y="6129"/>
                    <a:pt x="107730" y="6129"/>
                  </a:cubicBezTo>
                  <a:cubicBezTo>
                    <a:pt x="107010" y="7214"/>
                    <a:pt x="105565" y="7214"/>
                    <a:pt x="104845" y="7214"/>
                  </a:cubicBezTo>
                  <a:cubicBezTo>
                    <a:pt x="105565" y="8299"/>
                    <a:pt x="106290" y="8299"/>
                    <a:pt x="107010" y="8299"/>
                  </a:cubicBezTo>
                  <a:cubicBezTo>
                    <a:pt x="107010" y="9385"/>
                    <a:pt x="107730" y="10464"/>
                    <a:pt x="109175" y="11550"/>
                  </a:cubicBezTo>
                  <a:cubicBezTo>
                    <a:pt x="108455" y="10464"/>
                    <a:pt x="108455" y="10464"/>
                    <a:pt x="108455" y="9385"/>
                  </a:cubicBezTo>
                  <a:cubicBezTo>
                    <a:pt x="109175" y="10464"/>
                    <a:pt x="109175" y="9385"/>
                    <a:pt x="110620" y="8299"/>
                  </a:cubicBezTo>
                  <a:cubicBezTo>
                    <a:pt x="109895" y="8299"/>
                    <a:pt x="109895" y="7214"/>
                    <a:pt x="109895" y="7214"/>
                  </a:cubicBezTo>
                  <a:cubicBezTo>
                    <a:pt x="109895" y="7214"/>
                    <a:pt x="109895" y="7214"/>
                    <a:pt x="109895" y="6129"/>
                  </a:cubicBezTo>
                  <a:cubicBezTo>
                    <a:pt x="111340" y="7214"/>
                    <a:pt x="112060" y="3958"/>
                    <a:pt x="112785" y="3958"/>
                  </a:cubicBezTo>
                  <a:cubicBezTo>
                    <a:pt x="113505" y="2873"/>
                    <a:pt x="114950" y="1793"/>
                    <a:pt x="114225" y="179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35" name="Shape 2835"/>
            <p:cNvSpPr/>
            <p:nvPr/>
          </p:nvSpPr>
          <p:spPr>
            <a:xfrm>
              <a:off x="4547662" y="5869132"/>
              <a:ext cx="488933" cy="486622"/>
            </a:xfrm>
            <a:custGeom>
              <a:avLst/>
              <a:gdLst/>
              <a:ahLst/>
              <a:cxnLst/>
              <a:rect l="0" t="0" r="0" b="0"/>
              <a:pathLst>
                <a:path w="120000" h="120000" extrusionOk="0">
                  <a:moveTo>
                    <a:pt x="120000" y="18461"/>
                  </a:moveTo>
                  <a:cubicBezTo>
                    <a:pt x="120000" y="18461"/>
                    <a:pt x="120000" y="13846"/>
                    <a:pt x="120000" y="13846"/>
                  </a:cubicBezTo>
                  <a:cubicBezTo>
                    <a:pt x="115383" y="13846"/>
                    <a:pt x="101538" y="23076"/>
                    <a:pt x="96922" y="23076"/>
                  </a:cubicBezTo>
                  <a:cubicBezTo>
                    <a:pt x="92305" y="18461"/>
                    <a:pt x="96922" y="18461"/>
                    <a:pt x="92305" y="13846"/>
                  </a:cubicBezTo>
                  <a:cubicBezTo>
                    <a:pt x="92305" y="9230"/>
                    <a:pt x="87694" y="9230"/>
                    <a:pt x="83077" y="4615"/>
                  </a:cubicBezTo>
                  <a:cubicBezTo>
                    <a:pt x="83077" y="4615"/>
                    <a:pt x="78461" y="4615"/>
                    <a:pt x="78461" y="4615"/>
                  </a:cubicBezTo>
                  <a:cubicBezTo>
                    <a:pt x="78461" y="4615"/>
                    <a:pt x="78461" y="0"/>
                    <a:pt x="78461" y="0"/>
                  </a:cubicBezTo>
                  <a:cubicBezTo>
                    <a:pt x="73844" y="0"/>
                    <a:pt x="73844" y="0"/>
                    <a:pt x="69233" y="0"/>
                  </a:cubicBezTo>
                  <a:cubicBezTo>
                    <a:pt x="64616" y="4615"/>
                    <a:pt x="64616" y="9230"/>
                    <a:pt x="60000" y="9230"/>
                  </a:cubicBezTo>
                  <a:cubicBezTo>
                    <a:pt x="55383" y="9230"/>
                    <a:pt x="60000" y="9230"/>
                    <a:pt x="55383" y="4615"/>
                  </a:cubicBezTo>
                  <a:cubicBezTo>
                    <a:pt x="46155" y="4615"/>
                    <a:pt x="36922" y="-4615"/>
                    <a:pt x="32305" y="4615"/>
                  </a:cubicBezTo>
                  <a:cubicBezTo>
                    <a:pt x="27694" y="4615"/>
                    <a:pt x="27694" y="18461"/>
                    <a:pt x="23077" y="18461"/>
                  </a:cubicBezTo>
                  <a:cubicBezTo>
                    <a:pt x="18461" y="23076"/>
                    <a:pt x="13844" y="18461"/>
                    <a:pt x="9233" y="23076"/>
                  </a:cubicBezTo>
                  <a:cubicBezTo>
                    <a:pt x="9233" y="23076"/>
                    <a:pt x="9233" y="27692"/>
                    <a:pt x="9233" y="27692"/>
                  </a:cubicBezTo>
                  <a:cubicBezTo>
                    <a:pt x="4616" y="32307"/>
                    <a:pt x="0" y="32307"/>
                    <a:pt x="0" y="36923"/>
                  </a:cubicBezTo>
                  <a:cubicBezTo>
                    <a:pt x="0" y="36923"/>
                    <a:pt x="4616" y="41538"/>
                    <a:pt x="4616" y="46153"/>
                  </a:cubicBezTo>
                  <a:cubicBezTo>
                    <a:pt x="4616" y="46153"/>
                    <a:pt x="4616" y="50769"/>
                    <a:pt x="4616" y="55384"/>
                  </a:cubicBezTo>
                  <a:cubicBezTo>
                    <a:pt x="4616" y="60000"/>
                    <a:pt x="9233" y="64615"/>
                    <a:pt x="9233" y="69230"/>
                  </a:cubicBezTo>
                  <a:cubicBezTo>
                    <a:pt x="9233" y="73846"/>
                    <a:pt x="9233" y="78461"/>
                    <a:pt x="9233" y="83076"/>
                  </a:cubicBezTo>
                  <a:cubicBezTo>
                    <a:pt x="13844" y="92307"/>
                    <a:pt x="18461" y="101538"/>
                    <a:pt x="18461" y="110769"/>
                  </a:cubicBezTo>
                  <a:cubicBezTo>
                    <a:pt x="18461" y="110769"/>
                    <a:pt x="23077" y="110769"/>
                    <a:pt x="27694" y="110769"/>
                  </a:cubicBezTo>
                  <a:cubicBezTo>
                    <a:pt x="23077" y="110769"/>
                    <a:pt x="23077" y="115384"/>
                    <a:pt x="18461" y="120000"/>
                  </a:cubicBezTo>
                  <a:cubicBezTo>
                    <a:pt x="32305" y="115384"/>
                    <a:pt x="36922" y="106153"/>
                    <a:pt x="46155" y="106153"/>
                  </a:cubicBezTo>
                  <a:cubicBezTo>
                    <a:pt x="50766" y="106153"/>
                    <a:pt x="55383" y="115384"/>
                    <a:pt x="60000" y="115384"/>
                  </a:cubicBezTo>
                  <a:cubicBezTo>
                    <a:pt x="60000" y="115384"/>
                    <a:pt x="60000" y="115384"/>
                    <a:pt x="60000" y="110769"/>
                  </a:cubicBezTo>
                  <a:cubicBezTo>
                    <a:pt x="64616" y="110769"/>
                    <a:pt x="69233" y="115384"/>
                    <a:pt x="73844" y="110769"/>
                  </a:cubicBezTo>
                  <a:cubicBezTo>
                    <a:pt x="73844" y="110769"/>
                    <a:pt x="73844" y="101538"/>
                    <a:pt x="78461" y="106153"/>
                  </a:cubicBezTo>
                  <a:cubicBezTo>
                    <a:pt x="78461" y="101538"/>
                    <a:pt x="83077" y="96923"/>
                    <a:pt x="83077" y="96923"/>
                  </a:cubicBezTo>
                  <a:cubicBezTo>
                    <a:pt x="78461" y="92307"/>
                    <a:pt x="73844" y="101538"/>
                    <a:pt x="69233" y="101538"/>
                  </a:cubicBezTo>
                  <a:cubicBezTo>
                    <a:pt x="64616" y="96923"/>
                    <a:pt x="83077" y="92307"/>
                    <a:pt x="83077" y="92307"/>
                  </a:cubicBezTo>
                  <a:cubicBezTo>
                    <a:pt x="83077" y="92307"/>
                    <a:pt x="83077" y="96923"/>
                    <a:pt x="87694" y="96923"/>
                  </a:cubicBezTo>
                  <a:cubicBezTo>
                    <a:pt x="92305" y="96923"/>
                    <a:pt x="96922" y="92307"/>
                    <a:pt x="96922" y="87692"/>
                  </a:cubicBezTo>
                  <a:cubicBezTo>
                    <a:pt x="96922" y="92307"/>
                    <a:pt x="96922" y="87692"/>
                    <a:pt x="96922" y="87692"/>
                  </a:cubicBezTo>
                  <a:cubicBezTo>
                    <a:pt x="96922" y="87692"/>
                    <a:pt x="106155" y="83076"/>
                    <a:pt x="106155" y="83076"/>
                  </a:cubicBezTo>
                  <a:cubicBezTo>
                    <a:pt x="106155" y="83076"/>
                    <a:pt x="101538" y="83076"/>
                    <a:pt x="101538" y="78461"/>
                  </a:cubicBezTo>
                  <a:cubicBezTo>
                    <a:pt x="106155" y="78461"/>
                    <a:pt x="115383" y="83076"/>
                    <a:pt x="110766" y="73846"/>
                  </a:cubicBezTo>
                  <a:cubicBezTo>
                    <a:pt x="110766" y="69230"/>
                    <a:pt x="106155" y="69230"/>
                    <a:pt x="106155" y="64615"/>
                  </a:cubicBezTo>
                  <a:cubicBezTo>
                    <a:pt x="106155" y="60000"/>
                    <a:pt x="106155" y="60000"/>
                    <a:pt x="106155" y="55384"/>
                  </a:cubicBezTo>
                  <a:cubicBezTo>
                    <a:pt x="106155" y="46153"/>
                    <a:pt x="106155" y="46153"/>
                    <a:pt x="110766" y="36923"/>
                  </a:cubicBezTo>
                  <a:cubicBezTo>
                    <a:pt x="115383" y="32307"/>
                    <a:pt x="120000" y="23076"/>
                    <a:pt x="120000" y="184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36" name="Shape 2836"/>
            <p:cNvSpPr/>
            <p:nvPr/>
          </p:nvSpPr>
          <p:spPr>
            <a:xfrm>
              <a:off x="3477919" y="6729836"/>
              <a:ext cx="544716" cy="508622"/>
            </a:xfrm>
            <a:custGeom>
              <a:avLst/>
              <a:gdLst/>
              <a:ahLst/>
              <a:cxnLst/>
              <a:rect l="0" t="0" r="0" b="0"/>
              <a:pathLst>
                <a:path w="120000" h="120000" extrusionOk="0">
                  <a:moveTo>
                    <a:pt x="120000" y="93333"/>
                  </a:moveTo>
                  <a:cubicBezTo>
                    <a:pt x="115861" y="88888"/>
                    <a:pt x="111722" y="97777"/>
                    <a:pt x="107588" y="93333"/>
                  </a:cubicBezTo>
                  <a:cubicBezTo>
                    <a:pt x="103450" y="88888"/>
                    <a:pt x="99311" y="84444"/>
                    <a:pt x="103450" y="80000"/>
                  </a:cubicBezTo>
                  <a:cubicBezTo>
                    <a:pt x="107588" y="80000"/>
                    <a:pt x="115861" y="84444"/>
                    <a:pt x="111722" y="75555"/>
                  </a:cubicBezTo>
                  <a:cubicBezTo>
                    <a:pt x="111722" y="80000"/>
                    <a:pt x="107588" y="80000"/>
                    <a:pt x="107588" y="75555"/>
                  </a:cubicBezTo>
                  <a:cubicBezTo>
                    <a:pt x="103450" y="80000"/>
                    <a:pt x="95172" y="75555"/>
                    <a:pt x="103450" y="71111"/>
                  </a:cubicBezTo>
                  <a:cubicBezTo>
                    <a:pt x="99311" y="71111"/>
                    <a:pt x="95172" y="71111"/>
                    <a:pt x="95172" y="71111"/>
                  </a:cubicBezTo>
                  <a:cubicBezTo>
                    <a:pt x="95172" y="66666"/>
                    <a:pt x="99311" y="57777"/>
                    <a:pt x="103450" y="53333"/>
                  </a:cubicBezTo>
                  <a:cubicBezTo>
                    <a:pt x="99311" y="53333"/>
                    <a:pt x="95172" y="53333"/>
                    <a:pt x="86894" y="53333"/>
                  </a:cubicBezTo>
                  <a:cubicBezTo>
                    <a:pt x="82761" y="53333"/>
                    <a:pt x="82761" y="53333"/>
                    <a:pt x="78622" y="53333"/>
                  </a:cubicBezTo>
                  <a:cubicBezTo>
                    <a:pt x="74483" y="53333"/>
                    <a:pt x="70344" y="57777"/>
                    <a:pt x="66205" y="53333"/>
                  </a:cubicBezTo>
                  <a:cubicBezTo>
                    <a:pt x="62066" y="48888"/>
                    <a:pt x="62066" y="44444"/>
                    <a:pt x="66205" y="40000"/>
                  </a:cubicBezTo>
                  <a:cubicBezTo>
                    <a:pt x="66205" y="40000"/>
                    <a:pt x="70344" y="44444"/>
                    <a:pt x="74483" y="44444"/>
                  </a:cubicBezTo>
                  <a:cubicBezTo>
                    <a:pt x="74483" y="40000"/>
                    <a:pt x="74483" y="35555"/>
                    <a:pt x="78622" y="35555"/>
                  </a:cubicBezTo>
                  <a:cubicBezTo>
                    <a:pt x="78622" y="35555"/>
                    <a:pt x="82761" y="35555"/>
                    <a:pt x="82761" y="35555"/>
                  </a:cubicBezTo>
                  <a:cubicBezTo>
                    <a:pt x="86894" y="31111"/>
                    <a:pt x="86894" y="22222"/>
                    <a:pt x="86894" y="17777"/>
                  </a:cubicBezTo>
                  <a:cubicBezTo>
                    <a:pt x="86894" y="8888"/>
                    <a:pt x="82761" y="4444"/>
                    <a:pt x="74483" y="0"/>
                  </a:cubicBezTo>
                  <a:cubicBezTo>
                    <a:pt x="62066" y="0"/>
                    <a:pt x="62066" y="8888"/>
                    <a:pt x="57933" y="13333"/>
                  </a:cubicBezTo>
                  <a:cubicBezTo>
                    <a:pt x="53794" y="13333"/>
                    <a:pt x="49655" y="13333"/>
                    <a:pt x="45516" y="13333"/>
                  </a:cubicBezTo>
                  <a:cubicBezTo>
                    <a:pt x="41377" y="13333"/>
                    <a:pt x="37238" y="8888"/>
                    <a:pt x="33105" y="13333"/>
                  </a:cubicBezTo>
                  <a:cubicBezTo>
                    <a:pt x="28966" y="13333"/>
                    <a:pt x="33105" y="22222"/>
                    <a:pt x="28966" y="26666"/>
                  </a:cubicBezTo>
                  <a:cubicBezTo>
                    <a:pt x="24827" y="31111"/>
                    <a:pt x="16550" y="22222"/>
                    <a:pt x="8277" y="26666"/>
                  </a:cubicBezTo>
                  <a:cubicBezTo>
                    <a:pt x="4138" y="31111"/>
                    <a:pt x="0" y="40000"/>
                    <a:pt x="0" y="48888"/>
                  </a:cubicBezTo>
                  <a:cubicBezTo>
                    <a:pt x="0" y="53333"/>
                    <a:pt x="0" y="57777"/>
                    <a:pt x="0" y="62222"/>
                  </a:cubicBezTo>
                  <a:cubicBezTo>
                    <a:pt x="0" y="62222"/>
                    <a:pt x="0" y="66666"/>
                    <a:pt x="0" y="66666"/>
                  </a:cubicBezTo>
                  <a:cubicBezTo>
                    <a:pt x="0" y="71111"/>
                    <a:pt x="0" y="75555"/>
                    <a:pt x="0" y="75555"/>
                  </a:cubicBezTo>
                  <a:cubicBezTo>
                    <a:pt x="0" y="75555"/>
                    <a:pt x="12411" y="84444"/>
                    <a:pt x="12411" y="84444"/>
                  </a:cubicBezTo>
                  <a:cubicBezTo>
                    <a:pt x="16550" y="80000"/>
                    <a:pt x="16550" y="80000"/>
                    <a:pt x="16550" y="75555"/>
                  </a:cubicBezTo>
                  <a:cubicBezTo>
                    <a:pt x="16550" y="71111"/>
                    <a:pt x="12411" y="71111"/>
                    <a:pt x="12411" y="66666"/>
                  </a:cubicBezTo>
                  <a:cubicBezTo>
                    <a:pt x="12411" y="62222"/>
                    <a:pt x="20688" y="62222"/>
                    <a:pt x="20688" y="66666"/>
                  </a:cubicBezTo>
                  <a:cubicBezTo>
                    <a:pt x="28966" y="66666"/>
                    <a:pt x="33105" y="80000"/>
                    <a:pt x="37238" y="84444"/>
                  </a:cubicBezTo>
                  <a:cubicBezTo>
                    <a:pt x="41377" y="93333"/>
                    <a:pt x="37238" y="102222"/>
                    <a:pt x="45516" y="106666"/>
                  </a:cubicBezTo>
                  <a:cubicBezTo>
                    <a:pt x="53794" y="111111"/>
                    <a:pt x="57933" y="106666"/>
                    <a:pt x="62066" y="111111"/>
                  </a:cubicBezTo>
                  <a:cubicBezTo>
                    <a:pt x="66205" y="111111"/>
                    <a:pt x="62066" y="115555"/>
                    <a:pt x="66205" y="115555"/>
                  </a:cubicBezTo>
                  <a:cubicBezTo>
                    <a:pt x="66205" y="120000"/>
                    <a:pt x="70344" y="115555"/>
                    <a:pt x="70344" y="115555"/>
                  </a:cubicBezTo>
                  <a:cubicBezTo>
                    <a:pt x="74483" y="115555"/>
                    <a:pt x="78622" y="115555"/>
                    <a:pt x="82761" y="115555"/>
                  </a:cubicBezTo>
                  <a:cubicBezTo>
                    <a:pt x="86894" y="111111"/>
                    <a:pt x="82761" y="106666"/>
                    <a:pt x="86894" y="106666"/>
                  </a:cubicBezTo>
                  <a:cubicBezTo>
                    <a:pt x="91033" y="106666"/>
                    <a:pt x="91033" y="111111"/>
                    <a:pt x="95172" y="115555"/>
                  </a:cubicBezTo>
                  <a:cubicBezTo>
                    <a:pt x="95172" y="115555"/>
                    <a:pt x="95172" y="115555"/>
                    <a:pt x="95172" y="120000"/>
                  </a:cubicBezTo>
                  <a:cubicBezTo>
                    <a:pt x="99311" y="120000"/>
                    <a:pt x="99311" y="115555"/>
                    <a:pt x="99311" y="115555"/>
                  </a:cubicBezTo>
                  <a:cubicBezTo>
                    <a:pt x="99311" y="115555"/>
                    <a:pt x="99311" y="115555"/>
                    <a:pt x="99311" y="115555"/>
                  </a:cubicBezTo>
                  <a:cubicBezTo>
                    <a:pt x="103450" y="111111"/>
                    <a:pt x="103450" y="115555"/>
                    <a:pt x="103450" y="115555"/>
                  </a:cubicBezTo>
                  <a:cubicBezTo>
                    <a:pt x="107588" y="111111"/>
                    <a:pt x="107588" y="111111"/>
                    <a:pt x="107588" y="111111"/>
                  </a:cubicBezTo>
                  <a:cubicBezTo>
                    <a:pt x="111722" y="111111"/>
                    <a:pt x="111722" y="106666"/>
                    <a:pt x="107588" y="106666"/>
                  </a:cubicBezTo>
                  <a:cubicBezTo>
                    <a:pt x="107588" y="106666"/>
                    <a:pt x="111722" y="102222"/>
                    <a:pt x="111722" y="106666"/>
                  </a:cubicBezTo>
                  <a:cubicBezTo>
                    <a:pt x="111722" y="106666"/>
                    <a:pt x="111722" y="97777"/>
                    <a:pt x="111722" y="97777"/>
                  </a:cubicBezTo>
                  <a:cubicBezTo>
                    <a:pt x="111722" y="97777"/>
                    <a:pt x="120000" y="93333"/>
                    <a:pt x="120000" y="933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37" name="Shape 2837"/>
            <p:cNvSpPr/>
            <p:nvPr/>
          </p:nvSpPr>
          <p:spPr>
            <a:xfrm>
              <a:off x="6464012" y="4112669"/>
              <a:ext cx="974584" cy="989582"/>
            </a:xfrm>
            <a:custGeom>
              <a:avLst/>
              <a:gdLst/>
              <a:ahLst/>
              <a:cxnLst/>
              <a:rect l="0" t="0" r="0" b="0"/>
              <a:pathLst>
                <a:path w="120000" h="120000" extrusionOk="0">
                  <a:moveTo>
                    <a:pt x="32305" y="49478"/>
                  </a:moveTo>
                  <a:cubicBezTo>
                    <a:pt x="36922" y="51755"/>
                    <a:pt x="43844" y="44928"/>
                    <a:pt x="46155" y="40379"/>
                  </a:cubicBezTo>
                  <a:cubicBezTo>
                    <a:pt x="48461" y="40379"/>
                    <a:pt x="50766" y="33552"/>
                    <a:pt x="50766" y="33552"/>
                  </a:cubicBezTo>
                  <a:cubicBezTo>
                    <a:pt x="50766" y="31281"/>
                    <a:pt x="43844" y="31281"/>
                    <a:pt x="43844" y="33552"/>
                  </a:cubicBezTo>
                  <a:cubicBezTo>
                    <a:pt x="41538" y="29003"/>
                    <a:pt x="50766" y="17627"/>
                    <a:pt x="48461" y="15355"/>
                  </a:cubicBezTo>
                  <a:cubicBezTo>
                    <a:pt x="46155" y="13078"/>
                    <a:pt x="36922" y="24454"/>
                    <a:pt x="36922" y="26731"/>
                  </a:cubicBezTo>
                  <a:cubicBezTo>
                    <a:pt x="34616" y="29003"/>
                    <a:pt x="32305" y="31281"/>
                    <a:pt x="32305" y="33552"/>
                  </a:cubicBezTo>
                  <a:cubicBezTo>
                    <a:pt x="32305" y="40379"/>
                    <a:pt x="36922" y="33552"/>
                    <a:pt x="36922" y="38102"/>
                  </a:cubicBezTo>
                  <a:cubicBezTo>
                    <a:pt x="36922" y="40379"/>
                    <a:pt x="36922" y="40379"/>
                    <a:pt x="34616" y="42651"/>
                  </a:cubicBezTo>
                  <a:cubicBezTo>
                    <a:pt x="34616" y="42651"/>
                    <a:pt x="36922" y="44928"/>
                    <a:pt x="34616" y="47200"/>
                  </a:cubicBezTo>
                  <a:cubicBezTo>
                    <a:pt x="34616" y="47200"/>
                    <a:pt x="30000" y="47200"/>
                    <a:pt x="32305" y="49478"/>
                  </a:cubicBezTo>
                  <a:close/>
                  <a:moveTo>
                    <a:pt x="120000" y="15355"/>
                  </a:moveTo>
                  <a:cubicBezTo>
                    <a:pt x="120000" y="10806"/>
                    <a:pt x="115383" y="13078"/>
                    <a:pt x="113077" y="10806"/>
                  </a:cubicBezTo>
                  <a:cubicBezTo>
                    <a:pt x="110766" y="8529"/>
                    <a:pt x="113077" y="6257"/>
                    <a:pt x="110766" y="3979"/>
                  </a:cubicBezTo>
                  <a:cubicBezTo>
                    <a:pt x="110766" y="1708"/>
                    <a:pt x="110766" y="3979"/>
                    <a:pt x="108461" y="1708"/>
                  </a:cubicBezTo>
                  <a:cubicBezTo>
                    <a:pt x="103844" y="-569"/>
                    <a:pt x="103844" y="-569"/>
                    <a:pt x="101538" y="1708"/>
                  </a:cubicBezTo>
                  <a:cubicBezTo>
                    <a:pt x="99233" y="3979"/>
                    <a:pt x="99233" y="8529"/>
                    <a:pt x="99233" y="10806"/>
                  </a:cubicBezTo>
                  <a:cubicBezTo>
                    <a:pt x="96922" y="19905"/>
                    <a:pt x="99233" y="24454"/>
                    <a:pt x="92305" y="31281"/>
                  </a:cubicBezTo>
                  <a:cubicBezTo>
                    <a:pt x="85383" y="40379"/>
                    <a:pt x="69233" y="40379"/>
                    <a:pt x="62305" y="51755"/>
                  </a:cubicBezTo>
                  <a:cubicBezTo>
                    <a:pt x="62305" y="56304"/>
                    <a:pt x="62305" y="60854"/>
                    <a:pt x="60000" y="63125"/>
                  </a:cubicBezTo>
                  <a:cubicBezTo>
                    <a:pt x="57694" y="65403"/>
                    <a:pt x="55383" y="67675"/>
                    <a:pt x="53077" y="69952"/>
                  </a:cubicBezTo>
                  <a:cubicBezTo>
                    <a:pt x="53077" y="72229"/>
                    <a:pt x="50766" y="76779"/>
                    <a:pt x="48461" y="79051"/>
                  </a:cubicBezTo>
                  <a:cubicBezTo>
                    <a:pt x="46155" y="81328"/>
                    <a:pt x="41538" y="83600"/>
                    <a:pt x="39233" y="85877"/>
                  </a:cubicBezTo>
                  <a:cubicBezTo>
                    <a:pt x="36922" y="88149"/>
                    <a:pt x="34616" y="90427"/>
                    <a:pt x="30000" y="92698"/>
                  </a:cubicBezTo>
                  <a:cubicBezTo>
                    <a:pt x="27694" y="92698"/>
                    <a:pt x="25383" y="90427"/>
                    <a:pt x="25383" y="92698"/>
                  </a:cubicBezTo>
                  <a:cubicBezTo>
                    <a:pt x="23077" y="92698"/>
                    <a:pt x="20766" y="94976"/>
                    <a:pt x="20766" y="94976"/>
                  </a:cubicBezTo>
                  <a:cubicBezTo>
                    <a:pt x="13844" y="99525"/>
                    <a:pt x="6922" y="104074"/>
                    <a:pt x="0" y="104074"/>
                  </a:cubicBezTo>
                  <a:cubicBezTo>
                    <a:pt x="0" y="106352"/>
                    <a:pt x="2305" y="106352"/>
                    <a:pt x="2305" y="108624"/>
                  </a:cubicBezTo>
                  <a:cubicBezTo>
                    <a:pt x="4616" y="110901"/>
                    <a:pt x="4616" y="115450"/>
                    <a:pt x="4616" y="117722"/>
                  </a:cubicBezTo>
                  <a:cubicBezTo>
                    <a:pt x="11538" y="115450"/>
                    <a:pt x="9233" y="108624"/>
                    <a:pt x="13844" y="108624"/>
                  </a:cubicBezTo>
                  <a:cubicBezTo>
                    <a:pt x="20766" y="106352"/>
                    <a:pt x="18461" y="115450"/>
                    <a:pt x="23077" y="115450"/>
                  </a:cubicBezTo>
                  <a:cubicBezTo>
                    <a:pt x="23077" y="115450"/>
                    <a:pt x="27694" y="113173"/>
                    <a:pt x="27694" y="113173"/>
                  </a:cubicBezTo>
                  <a:cubicBezTo>
                    <a:pt x="30000" y="113173"/>
                    <a:pt x="34616" y="113173"/>
                    <a:pt x="34616" y="113173"/>
                  </a:cubicBezTo>
                  <a:cubicBezTo>
                    <a:pt x="34616" y="113173"/>
                    <a:pt x="34616" y="108624"/>
                    <a:pt x="34616" y="108624"/>
                  </a:cubicBezTo>
                  <a:cubicBezTo>
                    <a:pt x="36922" y="108624"/>
                    <a:pt x="39233" y="106352"/>
                    <a:pt x="39233" y="104074"/>
                  </a:cubicBezTo>
                  <a:cubicBezTo>
                    <a:pt x="41538" y="104074"/>
                    <a:pt x="43844" y="101802"/>
                    <a:pt x="48461" y="101802"/>
                  </a:cubicBezTo>
                  <a:cubicBezTo>
                    <a:pt x="50766" y="104074"/>
                    <a:pt x="50766" y="106352"/>
                    <a:pt x="53077" y="110901"/>
                  </a:cubicBezTo>
                  <a:cubicBezTo>
                    <a:pt x="53077" y="110901"/>
                    <a:pt x="55383" y="113173"/>
                    <a:pt x="55383" y="113173"/>
                  </a:cubicBezTo>
                  <a:cubicBezTo>
                    <a:pt x="57694" y="115450"/>
                    <a:pt x="55383" y="117722"/>
                    <a:pt x="55383" y="120000"/>
                  </a:cubicBezTo>
                  <a:cubicBezTo>
                    <a:pt x="57694" y="120000"/>
                    <a:pt x="62305" y="120000"/>
                    <a:pt x="64616" y="117722"/>
                  </a:cubicBezTo>
                  <a:cubicBezTo>
                    <a:pt x="64616" y="115450"/>
                    <a:pt x="66922" y="113173"/>
                    <a:pt x="69233" y="110901"/>
                  </a:cubicBezTo>
                  <a:cubicBezTo>
                    <a:pt x="69233" y="110901"/>
                    <a:pt x="71538" y="110901"/>
                    <a:pt x="71538" y="110901"/>
                  </a:cubicBezTo>
                  <a:cubicBezTo>
                    <a:pt x="71538" y="108624"/>
                    <a:pt x="71538" y="106352"/>
                    <a:pt x="71538" y="106352"/>
                  </a:cubicBezTo>
                  <a:cubicBezTo>
                    <a:pt x="71538" y="104074"/>
                    <a:pt x="76155" y="104074"/>
                    <a:pt x="76155" y="101802"/>
                  </a:cubicBezTo>
                  <a:cubicBezTo>
                    <a:pt x="80766" y="101802"/>
                    <a:pt x="78461" y="99525"/>
                    <a:pt x="80766" y="101802"/>
                  </a:cubicBezTo>
                  <a:cubicBezTo>
                    <a:pt x="83077" y="104074"/>
                    <a:pt x="83077" y="106352"/>
                    <a:pt x="85383" y="106352"/>
                  </a:cubicBezTo>
                  <a:cubicBezTo>
                    <a:pt x="87694" y="106352"/>
                    <a:pt x="87694" y="92698"/>
                    <a:pt x="85383" y="90427"/>
                  </a:cubicBezTo>
                  <a:cubicBezTo>
                    <a:pt x="85383" y="90427"/>
                    <a:pt x="83077" y="90427"/>
                    <a:pt x="83077" y="88149"/>
                  </a:cubicBezTo>
                  <a:cubicBezTo>
                    <a:pt x="80766" y="88149"/>
                    <a:pt x="83077" y="85877"/>
                    <a:pt x="83077" y="85877"/>
                  </a:cubicBezTo>
                  <a:cubicBezTo>
                    <a:pt x="85383" y="81328"/>
                    <a:pt x="83077" y="79051"/>
                    <a:pt x="85383" y="76779"/>
                  </a:cubicBezTo>
                  <a:cubicBezTo>
                    <a:pt x="85383" y="74501"/>
                    <a:pt x="83077" y="74501"/>
                    <a:pt x="87694" y="72229"/>
                  </a:cubicBezTo>
                  <a:cubicBezTo>
                    <a:pt x="87694" y="72229"/>
                    <a:pt x="90000" y="72229"/>
                    <a:pt x="92305" y="72229"/>
                  </a:cubicBezTo>
                  <a:cubicBezTo>
                    <a:pt x="92305" y="72229"/>
                    <a:pt x="92305" y="72229"/>
                    <a:pt x="94616" y="72229"/>
                  </a:cubicBezTo>
                  <a:cubicBezTo>
                    <a:pt x="94616" y="72229"/>
                    <a:pt x="94616" y="69952"/>
                    <a:pt x="94616" y="69952"/>
                  </a:cubicBezTo>
                  <a:cubicBezTo>
                    <a:pt x="96922" y="69952"/>
                    <a:pt x="99233" y="69952"/>
                    <a:pt x="101538" y="69952"/>
                  </a:cubicBezTo>
                  <a:cubicBezTo>
                    <a:pt x="103844" y="67675"/>
                    <a:pt x="103844" y="69952"/>
                    <a:pt x="103844" y="67675"/>
                  </a:cubicBezTo>
                  <a:cubicBezTo>
                    <a:pt x="103844" y="65403"/>
                    <a:pt x="103844" y="65403"/>
                    <a:pt x="103844" y="63125"/>
                  </a:cubicBezTo>
                  <a:cubicBezTo>
                    <a:pt x="103844" y="60854"/>
                    <a:pt x="103844" y="60854"/>
                    <a:pt x="106155" y="56304"/>
                  </a:cubicBezTo>
                  <a:cubicBezTo>
                    <a:pt x="108461" y="56304"/>
                    <a:pt x="108461" y="54027"/>
                    <a:pt x="110766" y="51755"/>
                  </a:cubicBezTo>
                  <a:cubicBezTo>
                    <a:pt x="113077" y="49478"/>
                    <a:pt x="113077" y="49478"/>
                    <a:pt x="110766" y="47200"/>
                  </a:cubicBezTo>
                  <a:cubicBezTo>
                    <a:pt x="108461" y="42651"/>
                    <a:pt x="106155" y="44928"/>
                    <a:pt x="108461" y="38102"/>
                  </a:cubicBezTo>
                  <a:cubicBezTo>
                    <a:pt x="108461" y="35830"/>
                    <a:pt x="108461" y="31281"/>
                    <a:pt x="110766" y="29003"/>
                  </a:cubicBezTo>
                  <a:cubicBezTo>
                    <a:pt x="110766" y="22176"/>
                    <a:pt x="110766" y="24454"/>
                    <a:pt x="115383" y="22176"/>
                  </a:cubicBezTo>
                  <a:cubicBezTo>
                    <a:pt x="117694" y="22176"/>
                    <a:pt x="120000" y="19905"/>
                    <a:pt x="120000" y="153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38" name="Shape 2838"/>
            <p:cNvSpPr/>
            <p:nvPr/>
          </p:nvSpPr>
          <p:spPr>
            <a:xfrm>
              <a:off x="5548408" y="6168712"/>
              <a:ext cx="295417" cy="488933"/>
            </a:xfrm>
            <a:custGeom>
              <a:avLst/>
              <a:gdLst/>
              <a:ahLst/>
              <a:cxnLst/>
              <a:rect l="0" t="0" r="0" b="0"/>
              <a:pathLst>
                <a:path w="120000" h="120000" extrusionOk="0">
                  <a:moveTo>
                    <a:pt x="120000" y="32305"/>
                  </a:moveTo>
                  <a:cubicBezTo>
                    <a:pt x="112335" y="32305"/>
                    <a:pt x="112335" y="32305"/>
                    <a:pt x="104671" y="27694"/>
                  </a:cubicBezTo>
                  <a:cubicBezTo>
                    <a:pt x="104671" y="27694"/>
                    <a:pt x="97007" y="27694"/>
                    <a:pt x="97007" y="27694"/>
                  </a:cubicBezTo>
                  <a:cubicBezTo>
                    <a:pt x="89342" y="23077"/>
                    <a:pt x="97007" y="18461"/>
                    <a:pt x="89342" y="13844"/>
                  </a:cubicBezTo>
                  <a:cubicBezTo>
                    <a:pt x="89342" y="13844"/>
                    <a:pt x="97007" y="9233"/>
                    <a:pt x="89342" y="4616"/>
                  </a:cubicBezTo>
                  <a:cubicBezTo>
                    <a:pt x="89342" y="9233"/>
                    <a:pt x="74014" y="4616"/>
                    <a:pt x="74014" y="4616"/>
                  </a:cubicBezTo>
                  <a:cubicBezTo>
                    <a:pt x="58685" y="4616"/>
                    <a:pt x="43357" y="9233"/>
                    <a:pt x="28028" y="0"/>
                  </a:cubicBezTo>
                  <a:cubicBezTo>
                    <a:pt x="20364" y="9233"/>
                    <a:pt x="12700" y="23077"/>
                    <a:pt x="12700" y="32305"/>
                  </a:cubicBezTo>
                  <a:cubicBezTo>
                    <a:pt x="20364" y="36922"/>
                    <a:pt x="20364" y="36922"/>
                    <a:pt x="20364" y="46155"/>
                  </a:cubicBezTo>
                  <a:cubicBezTo>
                    <a:pt x="20364" y="50766"/>
                    <a:pt x="12700" y="50766"/>
                    <a:pt x="20364" y="55383"/>
                  </a:cubicBezTo>
                  <a:cubicBezTo>
                    <a:pt x="20364" y="60000"/>
                    <a:pt x="28028" y="69233"/>
                    <a:pt x="28028" y="69233"/>
                  </a:cubicBezTo>
                  <a:cubicBezTo>
                    <a:pt x="28028" y="69233"/>
                    <a:pt x="12700" y="73844"/>
                    <a:pt x="12700" y="78461"/>
                  </a:cubicBezTo>
                  <a:cubicBezTo>
                    <a:pt x="-2628" y="87694"/>
                    <a:pt x="-2628" y="87694"/>
                    <a:pt x="5035" y="96922"/>
                  </a:cubicBezTo>
                  <a:cubicBezTo>
                    <a:pt x="12700" y="106155"/>
                    <a:pt x="5035" y="106155"/>
                    <a:pt x="5035" y="115383"/>
                  </a:cubicBezTo>
                  <a:cubicBezTo>
                    <a:pt x="12700" y="120000"/>
                    <a:pt x="12700" y="115383"/>
                    <a:pt x="20364" y="115383"/>
                  </a:cubicBezTo>
                  <a:cubicBezTo>
                    <a:pt x="20364" y="115383"/>
                    <a:pt x="28028" y="115383"/>
                    <a:pt x="35692" y="115383"/>
                  </a:cubicBezTo>
                  <a:cubicBezTo>
                    <a:pt x="35692" y="115383"/>
                    <a:pt x="35692" y="115383"/>
                    <a:pt x="43357" y="115383"/>
                  </a:cubicBezTo>
                  <a:cubicBezTo>
                    <a:pt x="43357" y="115383"/>
                    <a:pt x="51021" y="120000"/>
                    <a:pt x="51021" y="120000"/>
                  </a:cubicBezTo>
                  <a:cubicBezTo>
                    <a:pt x="58685" y="120000"/>
                    <a:pt x="66350" y="106155"/>
                    <a:pt x="74014" y="101538"/>
                  </a:cubicBezTo>
                  <a:cubicBezTo>
                    <a:pt x="81678" y="101538"/>
                    <a:pt x="81678" y="101538"/>
                    <a:pt x="81678" y="96922"/>
                  </a:cubicBezTo>
                  <a:cubicBezTo>
                    <a:pt x="89342" y="96922"/>
                    <a:pt x="97007" y="96922"/>
                    <a:pt x="97007" y="96922"/>
                  </a:cubicBezTo>
                  <a:cubicBezTo>
                    <a:pt x="97007" y="96922"/>
                    <a:pt x="97007" y="83077"/>
                    <a:pt x="97007" y="83077"/>
                  </a:cubicBezTo>
                  <a:cubicBezTo>
                    <a:pt x="97007" y="78461"/>
                    <a:pt x="97007" y="69233"/>
                    <a:pt x="97007" y="64616"/>
                  </a:cubicBezTo>
                  <a:cubicBezTo>
                    <a:pt x="97007" y="60000"/>
                    <a:pt x="97007" y="55383"/>
                    <a:pt x="97007" y="50766"/>
                  </a:cubicBezTo>
                  <a:cubicBezTo>
                    <a:pt x="89342" y="41538"/>
                    <a:pt x="120000" y="46155"/>
                    <a:pt x="120000" y="3230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39" name="Shape 2839"/>
            <p:cNvSpPr/>
            <p:nvPr/>
          </p:nvSpPr>
          <p:spPr>
            <a:xfrm>
              <a:off x="2490084" y="6199367"/>
              <a:ext cx="781107" cy="1117490"/>
            </a:xfrm>
            <a:custGeom>
              <a:avLst/>
              <a:gdLst/>
              <a:ahLst/>
              <a:cxnLst/>
              <a:rect l="0" t="0" r="0" b="0"/>
              <a:pathLst>
                <a:path w="120000" h="120000" extrusionOk="0">
                  <a:moveTo>
                    <a:pt x="19178" y="113409"/>
                  </a:moveTo>
                  <a:cubicBezTo>
                    <a:pt x="16299" y="113409"/>
                    <a:pt x="16299" y="111399"/>
                    <a:pt x="16299" y="109384"/>
                  </a:cubicBezTo>
                  <a:cubicBezTo>
                    <a:pt x="16299" y="109384"/>
                    <a:pt x="13414" y="109384"/>
                    <a:pt x="13414" y="107374"/>
                  </a:cubicBezTo>
                  <a:cubicBezTo>
                    <a:pt x="13414" y="109384"/>
                    <a:pt x="10535" y="109384"/>
                    <a:pt x="7656" y="111399"/>
                  </a:cubicBezTo>
                  <a:cubicBezTo>
                    <a:pt x="4777" y="105364"/>
                    <a:pt x="4777" y="109384"/>
                    <a:pt x="1893" y="111399"/>
                  </a:cubicBezTo>
                  <a:cubicBezTo>
                    <a:pt x="1893" y="113409"/>
                    <a:pt x="4777" y="113409"/>
                    <a:pt x="1893" y="117428"/>
                  </a:cubicBezTo>
                  <a:cubicBezTo>
                    <a:pt x="1893" y="115418"/>
                    <a:pt x="1893" y="115418"/>
                    <a:pt x="1893" y="115418"/>
                  </a:cubicBezTo>
                  <a:cubicBezTo>
                    <a:pt x="-985" y="115418"/>
                    <a:pt x="-985" y="117428"/>
                    <a:pt x="4777" y="119437"/>
                  </a:cubicBezTo>
                  <a:cubicBezTo>
                    <a:pt x="4777" y="119437"/>
                    <a:pt x="7656" y="117428"/>
                    <a:pt x="10535" y="117428"/>
                  </a:cubicBezTo>
                  <a:cubicBezTo>
                    <a:pt x="13414" y="117428"/>
                    <a:pt x="10535" y="121447"/>
                    <a:pt x="13414" y="119437"/>
                  </a:cubicBezTo>
                  <a:cubicBezTo>
                    <a:pt x="16299" y="117428"/>
                    <a:pt x="7656" y="117428"/>
                    <a:pt x="13414" y="115418"/>
                  </a:cubicBezTo>
                  <a:cubicBezTo>
                    <a:pt x="16299" y="115418"/>
                    <a:pt x="22057" y="117428"/>
                    <a:pt x="19178" y="113409"/>
                  </a:cubicBezTo>
                  <a:close/>
                  <a:moveTo>
                    <a:pt x="19178" y="105364"/>
                  </a:moveTo>
                  <a:cubicBezTo>
                    <a:pt x="19178" y="105364"/>
                    <a:pt x="19178" y="105364"/>
                    <a:pt x="19178" y="105364"/>
                  </a:cubicBezTo>
                  <a:cubicBezTo>
                    <a:pt x="19178" y="105364"/>
                    <a:pt x="19178" y="107374"/>
                    <a:pt x="19178" y="107374"/>
                  </a:cubicBezTo>
                  <a:cubicBezTo>
                    <a:pt x="16299" y="103355"/>
                    <a:pt x="13414" y="105364"/>
                    <a:pt x="16299" y="107374"/>
                  </a:cubicBezTo>
                  <a:cubicBezTo>
                    <a:pt x="19178" y="109384"/>
                    <a:pt x="22057" y="107374"/>
                    <a:pt x="19178" y="105364"/>
                  </a:cubicBezTo>
                  <a:close/>
                  <a:moveTo>
                    <a:pt x="24942" y="103355"/>
                  </a:moveTo>
                  <a:cubicBezTo>
                    <a:pt x="24942" y="103355"/>
                    <a:pt x="22057" y="103355"/>
                    <a:pt x="22057" y="105364"/>
                  </a:cubicBezTo>
                  <a:cubicBezTo>
                    <a:pt x="19178" y="103355"/>
                    <a:pt x="22057" y="103355"/>
                    <a:pt x="19178" y="103355"/>
                  </a:cubicBezTo>
                  <a:cubicBezTo>
                    <a:pt x="22057" y="103355"/>
                    <a:pt x="22057" y="105364"/>
                    <a:pt x="24942" y="107374"/>
                  </a:cubicBezTo>
                  <a:cubicBezTo>
                    <a:pt x="24942" y="105364"/>
                    <a:pt x="24942" y="105364"/>
                    <a:pt x="24942" y="103355"/>
                  </a:cubicBezTo>
                  <a:close/>
                  <a:moveTo>
                    <a:pt x="27821" y="101345"/>
                  </a:moveTo>
                  <a:cubicBezTo>
                    <a:pt x="27821" y="99335"/>
                    <a:pt x="24942" y="99335"/>
                    <a:pt x="27821" y="101345"/>
                  </a:cubicBezTo>
                  <a:cubicBezTo>
                    <a:pt x="27821" y="101345"/>
                    <a:pt x="24942" y="101345"/>
                    <a:pt x="24942" y="101345"/>
                  </a:cubicBezTo>
                  <a:cubicBezTo>
                    <a:pt x="24942" y="103355"/>
                    <a:pt x="27821" y="103355"/>
                    <a:pt x="27821" y="105364"/>
                  </a:cubicBezTo>
                  <a:cubicBezTo>
                    <a:pt x="30700" y="103355"/>
                    <a:pt x="30700" y="103355"/>
                    <a:pt x="27821" y="101345"/>
                  </a:cubicBezTo>
                  <a:close/>
                  <a:moveTo>
                    <a:pt x="33579" y="97326"/>
                  </a:moveTo>
                  <a:cubicBezTo>
                    <a:pt x="33579" y="95316"/>
                    <a:pt x="33579" y="93306"/>
                    <a:pt x="36463" y="91297"/>
                  </a:cubicBezTo>
                  <a:cubicBezTo>
                    <a:pt x="36463" y="89281"/>
                    <a:pt x="33579" y="87272"/>
                    <a:pt x="33579" y="87272"/>
                  </a:cubicBezTo>
                  <a:cubicBezTo>
                    <a:pt x="33579" y="89281"/>
                    <a:pt x="33579" y="93306"/>
                    <a:pt x="30700" y="95316"/>
                  </a:cubicBezTo>
                  <a:cubicBezTo>
                    <a:pt x="30700" y="95316"/>
                    <a:pt x="30700" y="93306"/>
                    <a:pt x="30700" y="93306"/>
                  </a:cubicBezTo>
                  <a:cubicBezTo>
                    <a:pt x="27821" y="95316"/>
                    <a:pt x="30700" y="97326"/>
                    <a:pt x="30700" y="97326"/>
                  </a:cubicBezTo>
                  <a:cubicBezTo>
                    <a:pt x="30700" y="97326"/>
                    <a:pt x="24942" y="97326"/>
                    <a:pt x="24942" y="99335"/>
                  </a:cubicBezTo>
                  <a:cubicBezTo>
                    <a:pt x="24942" y="99335"/>
                    <a:pt x="30700" y="101345"/>
                    <a:pt x="30700" y="101345"/>
                  </a:cubicBezTo>
                  <a:cubicBezTo>
                    <a:pt x="30700" y="103355"/>
                    <a:pt x="27821" y="105364"/>
                    <a:pt x="30700" y="105364"/>
                  </a:cubicBezTo>
                  <a:cubicBezTo>
                    <a:pt x="30700" y="105364"/>
                    <a:pt x="33579" y="105364"/>
                    <a:pt x="33579" y="103355"/>
                  </a:cubicBezTo>
                  <a:cubicBezTo>
                    <a:pt x="33579" y="103355"/>
                    <a:pt x="33579" y="101345"/>
                    <a:pt x="33579" y="101345"/>
                  </a:cubicBezTo>
                  <a:cubicBezTo>
                    <a:pt x="33579" y="99335"/>
                    <a:pt x="36463" y="99335"/>
                    <a:pt x="39342" y="97326"/>
                  </a:cubicBezTo>
                  <a:cubicBezTo>
                    <a:pt x="39342" y="95316"/>
                    <a:pt x="36463" y="95316"/>
                    <a:pt x="33579" y="97326"/>
                  </a:cubicBezTo>
                  <a:close/>
                  <a:moveTo>
                    <a:pt x="33579" y="81243"/>
                  </a:moveTo>
                  <a:cubicBezTo>
                    <a:pt x="33579" y="83252"/>
                    <a:pt x="39342" y="81243"/>
                    <a:pt x="36463" y="79233"/>
                  </a:cubicBezTo>
                  <a:cubicBezTo>
                    <a:pt x="36463" y="79233"/>
                    <a:pt x="30700" y="81243"/>
                    <a:pt x="33579" y="81243"/>
                  </a:cubicBezTo>
                  <a:close/>
                  <a:moveTo>
                    <a:pt x="120000" y="111399"/>
                  </a:moveTo>
                  <a:cubicBezTo>
                    <a:pt x="120000" y="107374"/>
                    <a:pt x="117120" y="103355"/>
                    <a:pt x="114236" y="103355"/>
                  </a:cubicBezTo>
                  <a:cubicBezTo>
                    <a:pt x="108478" y="103355"/>
                    <a:pt x="105599" y="107374"/>
                    <a:pt x="102714" y="103355"/>
                  </a:cubicBezTo>
                  <a:cubicBezTo>
                    <a:pt x="102714" y="103355"/>
                    <a:pt x="108478" y="101345"/>
                    <a:pt x="108478" y="99335"/>
                  </a:cubicBezTo>
                  <a:cubicBezTo>
                    <a:pt x="108478" y="99335"/>
                    <a:pt x="99835" y="97326"/>
                    <a:pt x="96956" y="97326"/>
                  </a:cubicBezTo>
                  <a:cubicBezTo>
                    <a:pt x="96956" y="97326"/>
                    <a:pt x="91193" y="93306"/>
                    <a:pt x="88314" y="91297"/>
                  </a:cubicBezTo>
                  <a:cubicBezTo>
                    <a:pt x="88314" y="91297"/>
                    <a:pt x="91193" y="89281"/>
                    <a:pt x="88314" y="87272"/>
                  </a:cubicBezTo>
                  <a:cubicBezTo>
                    <a:pt x="88314" y="85262"/>
                    <a:pt x="76792" y="85262"/>
                    <a:pt x="79671" y="81243"/>
                  </a:cubicBezTo>
                  <a:cubicBezTo>
                    <a:pt x="79671" y="79233"/>
                    <a:pt x="82550" y="79233"/>
                    <a:pt x="79671" y="77223"/>
                  </a:cubicBezTo>
                  <a:cubicBezTo>
                    <a:pt x="76792" y="73204"/>
                    <a:pt x="71028" y="79233"/>
                    <a:pt x="73907" y="73204"/>
                  </a:cubicBezTo>
                  <a:cubicBezTo>
                    <a:pt x="71028" y="75214"/>
                    <a:pt x="68149" y="77223"/>
                    <a:pt x="68149" y="75214"/>
                  </a:cubicBezTo>
                  <a:cubicBezTo>
                    <a:pt x="65270" y="77223"/>
                    <a:pt x="68149" y="79233"/>
                    <a:pt x="65270" y="81243"/>
                  </a:cubicBezTo>
                  <a:cubicBezTo>
                    <a:pt x="65270" y="81243"/>
                    <a:pt x="65270" y="81243"/>
                    <a:pt x="65270" y="83252"/>
                  </a:cubicBezTo>
                  <a:cubicBezTo>
                    <a:pt x="65270" y="85262"/>
                    <a:pt x="68149" y="83252"/>
                    <a:pt x="68149" y="85262"/>
                  </a:cubicBezTo>
                  <a:cubicBezTo>
                    <a:pt x="71028" y="85262"/>
                    <a:pt x="71028" y="85262"/>
                    <a:pt x="71028" y="87272"/>
                  </a:cubicBezTo>
                  <a:cubicBezTo>
                    <a:pt x="73907" y="89281"/>
                    <a:pt x="73907" y="87272"/>
                    <a:pt x="71028" y="91297"/>
                  </a:cubicBezTo>
                  <a:cubicBezTo>
                    <a:pt x="73907" y="89281"/>
                    <a:pt x="76792" y="89281"/>
                    <a:pt x="73907" y="87272"/>
                  </a:cubicBezTo>
                  <a:cubicBezTo>
                    <a:pt x="76792" y="87272"/>
                    <a:pt x="76792" y="87272"/>
                    <a:pt x="76792" y="87272"/>
                  </a:cubicBezTo>
                  <a:cubicBezTo>
                    <a:pt x="76792" y="87272"/>
                    <a:pt x="76792" y="89281"/>
                    <a:pt x="76792" y="89281"/>
                  </a:cubicBezTo>
                  <a:cubicBezTo>
                    <a:pt x="76792" y="89281"/>
                    <a:pt x="76792" y="89281"/>
                    <a:pt x="79671" y="89281"/>
                  </a:cubicBezTo>
                  <a:cubicBezTo>
                    <a:pt x="76792" y="89281"/>
                    <a:pt x="76792" y="89281"/>
                    <a:pt x="76792" y="91297"/>
                  </a:cubicBezTo>
                  <a:cubicBezTo>
                    <a:pt x="76792" y="91297"/>
                    <a:pt x="76792" y="91297"/>
                    <a:pt x="76792" y="91297"/>
                  </a:cubicBezTo>
                  <a:cubicBezTo>
                    <a:pt x="76792" y="95316"/>
                    <a:pt x="82550" y="89281"/>
                    <a:pt x="82550" y="93306"/>
                  </a:cubicBezTo>
                  <a:cubicBezTo>
                    <a:pt x="85435" y="91297"/>
                    <a:pt x="91193" y="93306"/>
                    <a:pt x="91193" y="97326"/>
                  </a:cubicBezTo>
                  <a:cubicBezTo>
                    <a:pt x="91193" y="97326"/>
                    <a:pt x="91193" y="99335"/>
                    <a:pt x="91193" y="99335"/>
                  </a:cubicBezTo>
                  <a:cubicBezTo>
                    <a:pt x="91193" y="101345"/>
                    <a:pt x="94072" y="103355"/>
                    <a:pt x="94072" y="105364"/>
                  </a:cubicBezTo>
                  <a:cubicBezTo>
                    <a:pt x="91193" y="105364"/>
                    <a:pt x="88314" y="101345"/>
                    <a:pt x="85435" y="105364"/>
                  </a:cubicBezTo>
                  <a:cubicBezTo>
                    <a:pt x="82550" y="105364"/>
                    <a:pt x="82550" y="103355"/>
                    <a:pt x="79671" y="103355"/>
                  </a:cubicBezTo>
                  <a:cubicBezTo>
                    <a:pt x="82550" y="101345"/>
                    <a:pt x="79671" y="101345"/>
                    <a:pt x="79671" y="99335"/>
                  </a:cubicBezTo>
                  <a:cubicBezTo>
                    <a:pt x="79671" y="99335"/>
                    <a:pt x="82550" y="99335"/>
                    <a:pt x="82550" y="101345"/>
                  </a:cubicBezTo>
                  <a:cubicBezTo>
                    <a:pt x="82550" y="99335"/>
                    <a:pt x="82550" y="97326"/>
                    <a:pt x="82550" y="97326"/>
                  </a:cubicBezTo>
                  <a:cubicBezTo>
                    <a:pt x="82550" y="95316"/>
                    <a:pt x="79671" y="95316"/>
                    <a:pt x="76792" y="97326"/>
                  </a:cubicBezTo>
                  <a:cubicBezTo>
                    <a:pt x="76792" y="95316"/>
                    <a:pt x="76792" y="93306"/>
                    <a:pt x="76792" y="93306"/>
                  </a:cubicBezTo>
                  <a:cubicBezTo>
                    <a:pt x="76792" y="93306"/>
                    <a:pt x="76792" y="93306"/>
                    <a:pt x="76792" y="93306"/>
                  </a:cubicBezTo>
                  <a:cubicBezTo>
                    <a:pt x="76792" y="93306"/>
                    <a:pt x="76792" y="91297"/>
                    <a:pt x="73907" y="91297"/>
                  </a:cubicBezTo>
                  <a:cubicBezTo>
                    <a:pt x="71028" y="91297"/>
                    <a:pt x="73907" y="91297"/>
                    <a:pt x="71028" y="93306"/>
                  </a:cubicBezTo>
                  <a:cubicBezTo>
                    <a:pt x="71028" y="93306"/>
                    <a:pt x="71028" y="97326"/>
                    <a:pt x="71028" y="97326"/>
                  </a:cubicBezTo>
                  <a:cubicBezTo>
                    <a:pt x="71028" y="101345"/>
                    <a:pt x="73907" y="105364"/>
                    <a:pt x="76792" y="107374"/>
                  </a:cubicBezTo>
                  <a:cubicBezTo>
                    <a:pt x="79671" y="105364"/>
                    <a:pt x="82550" y="109384"/>
                    <a:pt x="82550" y="111399"/>
                  </a:cubicBezTo>
                  <a:cubicBezTo>
                    <a:pt x="82550" y="111399"/>
                    <a:pt x="85435" y="111399"/>
                    <a:pt x="85435" y="111399"/>
                  </a:cubicBezTo>
                  <a:cubicBezTo>
                    <a:pt x="85435" y="111399"/>
                    <a:pt x="85435" y="113409"/>
                    <a:pt x="82550" y="113409"/>
                  </a:cubicBezTo>
                  <a:cubicBezTo>
                    <a:pt x="82550" y="113409"/>
                    <a:pt x="82550" y="113409"/>
                    <a:pt x="79671" y="113409"/>
                  </a:cubicBezTo>
                  <a:cubicBezTo>
                    <a:pt x="79671" y="113409"/>
                    <a:pt x="82550" y="113409"/>
                    <a:pt x="82550" y="113409"/>
                  </a:cubicBezTo>
                  <a:cubicBezTo>
                    <a:pt x="82550" y="117428"/>
                    <a:pt x="76792" y="117428"/>
                    <a:pt x="76792" y="119437"/>
                  </a:cubicBezTo>
                  <a:cubicBezTo>
                    <a:pt x="79671" y="119437"/>
                    <a:pt x="79671" y="119437"/>
                    <a:pt x="79671" y="119437"/>
                  </a:cubicBezTo>
                  <a:cubicBezTo>
                    <a:pt x="85435" y="117428"/>
                    <a:pt x="91193" y="113409"/>
                    <a:pt x="91193" y="109384"/>
                  </a:cubicBezTo>
                  <a:cubicBezTo>
                    <a:pt x="94072" y="111399"/>
                    <a:pt x="102714" y="105364"/>
                    <a:pt x="105599" y="107374"/>
                  </a:cubicBezTo>
                  <a:cubicBezTo>
                    <a:pt x="111357" y="109384"/>
                    <a:pt x="108478" y="113409"/>
                    <a:pt x="102714" y="113409"/>
                  </a:cubicBezTo>
                  <a:cubicBezTo>
                    <a:pt x="102714" y="117428"/>
                    <a:pt x="105599" y="117428"/>
                    <a:pt x="105599" y="119437"/>
                  </a:cubicBezTo>
                  <a:cubicBezTo>
                    <a:pt x="108478" y="119437"/>
                    <a:pt x="111357" y="117428"/>
                    <a:pt x="111357" y="115418"/>
                  </a:cubicBezTo>
                  <a:cubicBezTo>
                    <a:pt x="114236" y="115418"/>
                    <a:pt x="117120" y="115418"/>
                    <a:pt x="117120" y="113409"/>
                  </a:cubicBezTo>
                  <a:cubicBezTo>
                    <a:pt x="120000" y="113409"/>
                    <a:pt x="117120" y="111399"/>
                    <a:pt x="120000" y="111399"/>
                  </a:cubicBezTo>
                  <a:close/>
                  <a:moveTo>
                    <a:pt x="65270" y="77223"/>
                  </a:moveTo>
                  <a:cubicBezTo>
                    <a:pt x="65270" y="75214"/>
                    <a:pt x="65270" y="73204"/>
                    <a:pt x="65270" y="73204"/>
                  </a:cubicBezTo>
                  <a:cubicBezTo>
                    <a:pt x="62386" y="73204"/>
                    <a:pt x="62386" y="73204"/>
                    <a:pt x="62386" y="75214"/>
                  </a:cubicBezTo>
                  <a:cubicBezTo>
                    <a:pt x="62386" y="75214"/>
                    <a:pt x="62386" y="75214"/>
                    <a:pt x="62386" y="75214"/>
                  </a:cubicBezTo>
                  <a:cubicBezTo>
                    <a:pt x="62386" y="75214"/>
                    <a:pt x="62386" y="75214"/>
                    <a:pt x="62386" y="75214"/>
                  </a:cubicBezTo>
                  <a:cubicBezTo>
                    <a:pt x="59507" y="77223"/>
                    <a:pt x="59507" y="75214"/>
                    <a:pt x="56628" y="77223"/>
                  </a:cubicBezTo>
                  <a:cubicBezTo>
                    <a:pt x="56628" y="77223"/>
                    <a:pt x="56628" y="77223"/>
                    <a:pt x="56628" y="79233"/>
                  </a:cubicBezTo>
                  <a:cubicBezTo>
                    <a:pt x="56628" y="79233"/>
                    <a:pt x="53743" y="81243"/>
                    <a:pt x="56628" y="83252"/>
                  </a:cubicBezTo>
                  <a:cubicBezTo>
                    <a:pt x="50864" y="83252"/>
                    <a:pt x="53743" y="85262"/>
                    <a:pt x="53743" y="85262"/>
                  </a:cubicBezTo>
                  <a:cubicBezTo>
                    <a:pt x="53743" y="85262"/>
                    <a:pt x="53743" y="87272"/>
                    <a:pt x="50864" y="83252"/>
                  </a:cubicBezTo>
                  <a:cubicBezTo>
                    <a:pt x="50864" y="85262"/>
                    <a:pt x="50864" y="87272"/>
                    <a:pt x="53743" y="87272"/>
                  </a:cubicBezTo>
                  <a:cubicBezTo>
                    <a:pt x="56628" y="87272"/>
                    <a:pt x="59507" y="83252"/>
                    <a:pt x="59507" y="81243"/>
                  </a:cubicBezTo>
                  <a:cubicBezTo>
                    <a:pt x="62386" y="79233"/>
                    <a:pt x="62386" y="79233"/>
                    <a:pt x="65270" y="77223"/>
                  </a:cubicBezTo>
                  <a:close/>
                  <a:moveTo>
                    <a:pt x="62386" y="69179"/>
                  </a:moveTo>
                  <a:cubicBezTo>
                    <a:pt x="62386" y="69179"/>
                    <a:pt x="65270" y="69179"/>
                    <a:pt x="65270" y="69179"/>
                  </a:cubicBezTo>
                  <a:cubicBezTo>
                    <a:pt x="65270" y="67170"/>
                    <a:pt x="59507" y="69179"/>
                    <a:pt x="62386" y="69179"/>
                  </a:cubicBezTo>
                  <a:close/>
                  <a:moveTo>
                    <a:pt x="73907" y="53102"/>
                  </a:moveTo>
                  <a:cubicBezTo>
                    <a:pt x="71028" y="53102"/>
                    <a:pt x="71028" y="53102"/>
                    <a:pt x="71028" y="53102"/>
                  </a:cubicBezTo>
                  <a:cubicBezTo>
                    <a:pt x="71028" y="53102"/>
                    <a:pt x="71028" y="53102"/>
                    <a:pt x="71028" y="55112"/>
                  </a:cubicBezTo>
                  <a:cubicBezTo>
                    <a:pt x="73907" y="53102"/>
                    <a:pt x="73907" y="57121"/>
                    <a:pt x="76792" y="57121"/>
                  </a:cubicBezTo>
                  <a:cubicBezTo>
                    <a:pt x="76792" y="53102"/>
                    <a:pt x="82550" y="55112"/>
                    <a:pt x="79671" y="53102"/>
                  </a:cubicBezTo>
                  <a:cubicBezTo>
                    <a:pt x="79671" y="53102"/>
                    <a:pt x="79671" y="53102"/>
                    <a:pt x="79671" y="51092"/>
                  </a:cubicBezTo>
                  <a:cubicBezTo>
                    <a:pt x="79671" y="51092"/>
                    <a:pt x="79671" y="51092"/>
                    <a:pt x="79671" y="49077"/>
                  </a:cubicBezTo>
                  <a:cubicBezTo>
                    <a:pt x="76792" y="49077"/>
                    <a:pt x="76792" y="49077"/>
                    <a:pt x="73907" y="47067"/>
                  </a:cubicBezTo>
                  <a:cubicBezTo>
                    <a:pt x="73907" y="49077"/>
                    <a:pt x="73907" y="49077"/>
                    <a:pt x="73907" y="51092"/>
                  </a:cubicBezTo>
                  <a:cubicBezTo>
                    <a:pt x="73907" y="51092"/>
                    <a:pt x="71028" y="51092"/>
                    <a:pt x="71028" y="51092"/>
                  </a:cubicBezTo>
                  <a:cubicBezTo>
                    <a:pt x="71028" y="51092"/>
                    <a:pt x="73907" y="53102"/>
                    <a:pt x="73907" y="53102"/>
                  </a:cubicBezTo>
                  <a:close/>
                  <a:moveTo>
                    <a:pt x="50864" y="24956"/>
                  </a:moveTo>
                  <a:cubicBezTo>
                    <a:pt x="50864" y="22946"/>
                    <a:pt x="50864" y="22946"/>
                    <a:pt x="47985" y="24956"/>
                  </a:cubicBezTo>
                  <a:cubicBezTo>
                    <a:pt x="47985" y="22946"/>
                    <a:pt x="47985" y="22946"/>
                    <a:pt x="45106" y="20936"/>
                  </a:cubicBezTo>
                  <a:cubicBezTo>
                    <a:pt x="45106" y="22946"/>
                    <a:pt x="45106" y="22946"/>
                    <a:pt x="45106" y="22946"/>
                  </a:cubicBezTo>
                  <a:cubicBezTo>
                    <a:pt x="45106" y="22946"/>
                    <a:pt x="42221" y="22946"/>
                    <a:pt x="42221" y="22946"/>
                  </a:cubicBezTo>
                  <a:cubicBezTo>
                    <a:pt x="42221" y="18927"/>
                    <a:pt x="39342" y="22946"/>
                    <a:pt x="39342" y="24956"/>
                  </a:cubicBezTo>
                  <a:cubicBezTo>
                    <a:pt x="39342" y="28975"/>
                    <a:pt x="39342" y="30990"/>
                    <a:pt x="39342" y="33000"/>
                  </a:cubicBezTo>
                  <a:cubicBezTo>
                    <a:pt x="42221" y="33000"/>
                    <a:pt x="39342" y="33000"/>
                    <a:pt x="42221" y="35009"/>
                  </a:cubicBezTo>
                  <a:cubicBezTo>
                    <a:pt x="45106" y="33000"/>
                    <a:pt x="47985" y="30990"/>
                    <a:pt x="47985" y="26965"/>
                  </a:cubicBezTo>
                  <a:cubicBezTo>
                    <a:pt x="50864" y="26965"/>
                    <a:pt x="47985" y="24956"/>
                    <a:pt x="50864" y="24956"/>
                  </a:cubicBezTo>
                  <a:close/>
                  <a:moveTo>
                    <a:pt x="45106" y="18927"/>
                  </a:moveTo>
                  <a:cubicBezTo>
                    <a:pt x="45106" y="20936"/>
                    <a:pt x="45106" y="20936"/>
                    <a:pt x="47985" y="20936"/>
                  </a:cubicBezTo>
                  <a:cubicBezTo>
                    <a:pt x="47985" y="18927"/>
                    <a:pt x="47985" y="18927"/>
                    <a:pt x="47985" y="18927"/>
                  </a:cubicBezTo>
                  <a:cubicBezTo>
                    <a:pt x="47985" y="18927"/>
                    <a:pt x="47985" y="18927"/>
                    <a:pt x="47985" y="20936"/>
                  </a:cubicBezTo>
                  <a:cubicBezTo>
                    <a:pt x="50864" y="18927"/>
                    <a:pt x="50864" y="18927"/>
                    <a:pt x="50864" y="20936"/>
                  </a:cubicBezTo>
                  <a:cubicBezTo>
                    <a:pt x="47985" y="20936"/>
                    <a:pt x="47985" y="20936"/>
                    <a:pt x="47985" y="20936"/>
                  </a:cubicBezTo>
                  <a:cubicBezTo>
                    <a:pt x="50864" y="22946"/>
                    <a:pt x="53743" y="22946"/>
                    <a:pt x="53743" y="20936"/>
                  </a:cubicBezTo>
                  <a:cubicBezTo>
                    <a:pt x="53743" y="18927"/>
                    <a:pt x="53743" y="18927"/>
                    <a:pt x="53743" y="16917"/>
                  </a:cubicBezTo>
                  <a:cubicBezTo>
                    <a:pt x="53743" y="16917"/>
                    <a:pt x="50864" y="16917"/>
                    <a:pt x="50864" y="16917"/>
                  </a:cubicBezTo>
                  <a:cubicBezTo>
                    <a:pt x="53743" y="16917"/>
                    <a:pt x="50864" y="14907"/>
                    <a:pt x="53743" y="14907"/>
                  </a:cubicBezTo>
                  <a:cubicBezTo>
                    <a:pt x="53743" y="12898"/>
                    <a:pt x="56628" y="10888"/>
                    <a:pt x="56628" y="10888"/>
                  </a:cubicBezTo>
                  <a:cubicBezTo>
                    <a:pt x="59507" y="8873"/>
                    <a:pt x="59507" y="6863"/>
                    <a:pt x="56628" y="4853"/>
                  </a:cubicBezTo>
                  <a:cubicBezTo>
                    <a:pt x="59507" y="4853"/>
                    <a:pt x="59507" y="4853"/>
                    <a:pt x="59507" y="2844"/>
                  </a:cubicBezTo>
                  <a:cubicBezTo>
                    <a:pt x="62386" y="834"/>
                    <a:pt x="56628" y="-1175"/>
                    <a:pt x="56628" y="834"/>
                  </a:cubicBezTo>
                  <a:cubicBezTo>
                    <a:pt x="53743" y="2844"/>
                    <a:pt x="50864" y="2844"/>
                    <a:pt x="50864" y="2844"/>
                  </a:cubicBezTo>
                  <a:cubicBezTo>
                    <a:pt x="47985" y="4853"/>
                    <a:pt x="47985" y="6863"/>
                    <a:pt x="47985" y="8873"/>
                  </a:cubicBezTo>
                  <a:cubicBezTo>
                    <a:pt x="50864" y="8873"/>
                    <a:pt x="45106" y="12898"/>
                    <a:pt x="45106" y="14907"/>
                  </a:cubicBezTo>
                  <a:cubicBezTo>
                    <a:pt x="47985" y="14907"/>
                    <a:pt x="47985" y="14907"/>
                    <a:pt x="47985" y="12898"/>
                  </a:cubicBezTo>
                  <a:cubicBezTo>
                    <a:pt x="47985" y="14907"/>
                    <a:pt x="45106" y="14907"/>
                    <a:pt x="45106" y="16917"/>
                  </a:cubicBezTo>
                  <a:cubicBezTo>
                    <a:pt x="45106" y="18927"/>
                    <a:pt x="45106" y="18927"/>
                    <a:pt x="42221" y="18927"/>
                  </a:cubicBezTo>
                  <a:cubicBezTo>
                    <a:pt x="45106" y="20936"/>
                    <a:pt x="45106" y="18927"/>
                    <a:pt x="45106" y="189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40" name="Shape 2840"/>
            <p:cNvSpPr/>
            <p:nvPr/>
          </p:nvSpPr>
          <p:spPr>
            <a:xfrm>
              <a:off x="6328894" y="4951307"/>
              <a:ext cx="607148" cy="994271"/>
            </a:xfrm>
            <a:custGeom>
              <a:avLst/>
              <a:gdLst/>
              <a:ahLst/>
              <a:cxnLst/>
              <a:rect l="0" t="0" r="0" b="0"/>
              <a:pathLst>
                <a:path w="120000" h="120000" extrusionOk="0">
                  <a:moveTo>
                    <a:pt x="118992" y="70188"/>
                  </a:moveTo>
                  <a:cubicBezTo>
                    <a:pt x="118992" y="67922"/>
                    <a:pt x="115287" y="67922"/>
                    <a:pt x="111588" y="65661"/>
                  </a:cubicBezTo>
                  <a:cubicBezTo>
                    <a:pt x="111588" y="63394"/>
                    <a:pt x="111588" y="63394"/>
                    <a:pt x="111588" y="61133"/>
                  </a:cubicBezTo>
                  <a:cubicBezTo>
                    <a:pt x="111588" y="58866"/>
                    <a:pt x="107889" y="56605"/>
                    <a:pt x="107889" y="56605"/>
                  </a:cubicBezTo>
                  <a:cubicBezTo>
                    <a:pt x="107889" y="56605"/>
                    <a:pt x="111588" y="52077"/>
                    <a:pt x="111588" y="52077"/>
                  </a:cubicBezTo>
                  <a:cubicBezTo>
                    <a:pt x="111588" y="52077"/>
                    <a:pt x="107889" y="49811"/>
                    <a:pt x="111588" y="47544"/>
                  </a:cubicBezTo>
                  <a:cubicBezTo>
                    <a:pt x="111588" y="45283"/>
                    <a:pt x="115287" y="43016"/>
                    <a:pt x="111588" y="40755"/>
                  </a:cubicBezTo>
                  <a:cubicBezTo>
                    <a:pt x="107889" y="38488"/>
                    <a:pt x="100486" y="40755"/>
                    <a:pt x="96787" y="40755"/>
                  </a:cubicBezTo>
                  <a:cubicBezTo>
                    <a:pt x="93088" y="40755"/>
                    <a:pt x="89384" y="36227"/>
                    <a:pt x="93088" y="33961"/>
                  </a:cubicBezTo>
                  <a:cubicBezTo>
                    <a:pt x="93088" y="31700"/>
                    <a:pt x="93088" y="27172"/>
                    <a:pt x="96787" y="24905"/>
                  </a:cubicBezTo>
                  <a:cubicBezTo>
                    <a:pt x="96787" y="24905"/>
                    <a:pt x="100486" y="24905"/>
                    <a:pt x="100486" y="24905"/>
                  </a:cubicBezTo>
                  <a:cubicBezTo>
                    <a:pt x="100486" y="22638"/>
                    <a:pt x="100486" y="22638"/>
                    <a:pt x="104191" y="20377"/>
                  </a:cubicBezTo>
                  <a:cubicBezTo>
                    <a:pt x="104191" y="20377"/>
                    <a:pt x="107889" y="20377"/>
                    <a:pt x="111588" y="20377"/>
                  </a:cubicBezTo>
                  <a:cubicBezTo>
                    <a:pt x="115287" y="18111"/>
                    <a:pt x="115287" y="20377"/>
                    <a:pt x="115287" y="15850"/>
                  </a:cubicBezTo>
                  <a:cubicBezTo>
                    <a:pt x="118992" y="11322"/>
                    <a:pt x="111588" y="11322"/>
                    <a:pt x="107889" y="6794"/>
                  </a:cubicBezTo>
                  <a:cubicBezTo>
                    <a:pt x="104191" y="2266"/>
                    <a:pt x="107889" y="0"/>
                    <a:pt x="96787" y="0"/>
                  </a:cubicBezTo>
                  <a:cubicBezTo>
                    <a:pt x="89384" y="2266"/>
                    <a:pt x="85685" y="4527"/>
                    <a:pt x="81986" y="6794"/>
                  </a:cubicBezTo>
                  <a:cubicBezTo>
                    <a:pt x="78281" y="11322"/>
                    <a:pt x="81986" y="11322"/>
                    <a:pt x="74582" y="11322"/>
                  </a:cubicBezTo>
                  <a:cubicBezTo>
                    <a:pt x="70883" y="11322"/>
                    <a:pt x="63480" y="13583"/>
                    <a:pt x="59781" y="13583"/>
                  </a:cubicBezTo>
                  <a:cubicBezTo>
                    <a:pt x="56082" y="13583"/>
                    <a:pt x="59781" y="9055"/>
                    <a:pt x="56082" y="6794"/>
                  </a:cubicBezTo>
                  <a:cubicBezTo>
                    <a:pt x="52378" y="6794"/>
                    <a:pt x="48679" y="6794"/>
                    <a:pt x="44980" y="6794"/>
                  </a:cubicBezTo>
                  <a:cubicBezTo>
                    <a:pt x="44980" y="9055"/>
                    <a:pt x="44980" y="9055"/>
                    <a:pt x="44980" y="11322"/>
                  </a:cubicBezTo>
                  <a:cubicBezTo>
                    <a:pt x="41281" y="13583"/>
                    <a:pt x="41281" y="13583"/>
                    <a:pt x="37576" y="15850"/>
                  </a:cubicBezTo>
                  <a:cubicBezTo>
                    <a:pt x="37576" y="15850"/>
                    <a:pt x="33877" y="15850"/>
                    <a:pt x="33877" y="15850"/>
                  </a:cubicBezTo>
                  <a:cubicBezTo>
                    <a:pt x="33877" y="18111"/>
                    <a:pt x="33877" y="20377"/>
                    <a:pt x="33877" y="20377"/>
                  </a:cubicBezTo>
                  <a:cubicBezTo>
                    <a:pt x="33877" y="22638"/>
                    <a:pt x="33877" y="24905"/>
                    <a:pt x="33877" y="27172"/>
                  </a:cubicBezTo>
                  <a:cubicBezTo>
                    <a:pt x="33877" y="29433"/>
                    <a:pt x="30179" y="31700"/>
                    <a:pt x="30179" y="33961"/>
                  </a:cubicBezTo>
                  <a:cubicBezTo>
                    <a:pt x="30179" y="36227"/>
                    <a:pt x="26474" y="38488"/>
                    <a:pt x="26474" y="38488"/>
                  </a:cubicBezTo>
                  <a:cubicBezTo>
                    <a:pt x="26474" y="38488"/>
                    <a:pt x="22775" y="40755"/>
                    <a:pt x="22775" y="40755"/>
                  </a:cubicBezTo>
                  <a:cubicBezTo>
                    <a:pt x="19076" y="43016"/>
                    <a:pt x="22775" y="40755"/>
                    <a:pt x="22775" y="43016"/>
                  </a:cubicBezTo>
                  <a:cubicBezTo>
                    <a:pt x="22775" y="45283"/>
                    <a:pt x="26474" y="45283"/>
                    <a:pt x="26474" y="47544"/>
                  </a:cubicBezTo>
                  <a:cubicBezTo>
                    <a:pt x="22775" y="49811"/>
                    <a:pt x="22775" y="52077"/>
                    <a:pt x="19076" y="52077"/>
                  </a:cubicBezTo>
                  <a:cubicBezTo>
                    <a:pt x="19076" y="56605"/>
                    <a:pt x="19076" y="58866"/>
                    <a:pt x="19076" y="61133"/>
                  </a:cubicBezTo>
                  <a:cubicBezTo>
                    <a:pt x="19076" y="63394"/>
                    <a:pt x="22775" y="63394"/>
                    <a:pt x="22775" y="65661"/>
                  </a:cubicBezTo>
                  <a:cubicBezTo>
                    <a:pt x="22775" y="67922"/>
                    <a:pt x="15372" y="70188"/>
                    <a:pt x="15372" y="72455"/>
                  </a:cubicBezTo>
                  <a:cubicBezTo>
                    <a:pt x="11673" y="74716"/>
                    <a:pt x="7974" y="74716"/>
                    <a:pt x="4275" y="76983"/>
                  </a:cubicBezTo>
                  <a:cubicBezTo>
                    <a:pt x="-3128" y="79244"/>
                    <a:pt x="570" y="81511"/>
                    <a:pt x="4275" y="81511"/>
                  </a:cubicBezTo>
                  <a:cubicBezTo>
                    <a:pt x="7974" y="83772"/>
                    <a:pt x="11673" y="86038"/>
                    <a:pt x="15372" y="90566"/>
                  </a:cubicBezTo>
                  <a:cubicBezTo>
                    <a:pt x="15372" y="92827"/>
                    <a:pt x="15372" y="95094"/>
                    <a:pt x="15372" y="97361"/>
                  </a:cubicBezTo>
                  <a:cubicBezTo>
                    <a:pt x="19076" y="97361"/>
                    <a:pt x="22775" y="99622"/>
                    <a:pt x="22775" y="99622"/>
                  </a:cubicBezTo>
                  <a:cubicBezTo>
                    <a:pt x="22775" y="101888"/>
                    <a:pt x="22775" y="104150"/>
                    <a:pt x="22775" y="104150"/>
                  </a:cubicBezTo>
                  <a:cubicBezTo>
                    <a:pt x="22775" y="106416"/>
                    <a:pt x="22775" y="106416"/>
                    <a:pt x="22775" y="106416"/>
                  </a:cubicBezTo>
                  <a:cubicBezTo>
                    <a:pt x="22775" y="106416"/>
                    <a:pt x="19076" y="106416"/>
                    <a:pt x="19076" y="108677"/>
                  </a:cubicBezTo>
                  <a:cubicBezTo>
                    <a:pt x="19076" y="108677"/>
                    <a:pt x="19076" y="110944"/>
                    <a:pt x="19076" y="113205"/>
                  </a:cubicBezTo>
                  <a:cubicBezTo>
                    <a:pt x="19076" y="113205"/>
                    <a:pt x="15372" y="117733"/>
                    <a:pt x="19076" y="120000"/>
                  </a:cubicBezTo>
                  <a:cubicBezTo>
                    <a:pt x="22775" y="120000"/>
                    <a:pt x="30179" y="117733"/>
                    <a:pt x="33877" y="117733"/>
                  </a:cubicBezTo>
                  <a:cubicBezTo>
                    <a:pt x="44980" y="120000"/>
                    <a:pt x="44980" y="117733"/>
                    <a:pt x="52378" y="113205"/>
                  </a:cubicBezTo>
                  <a:cubicBezTo>
                    <a:pt x="56082" y="113205"/>
                    <a:pt x="63480" y="110944"/>
                    <a:pt x="63480" y="110944"/>
                  </a:cubicBezTo>
                  <a:cubicBezTo>
                    <a:pt x="70883" y="106416"/>
                    <a:pt x="67185" y="101888"/>
                    <a:pt x="70883" y="97361"/>
                  </a:cubicBezTo>
                  <a:cubicBezTo>
                    <a:pt x="70883" y="95094"/>
                    <a:pt x="74582" y="92827"/>
                    <a:pt x="74582" y="90566"/>
                  </a:cubicBezTo>
                  <a:cubicBezTo>
                    <a:pt x="74582" y="88300"/>
                    <a:pt x="74582" y="86038"/>
                    <a:pt x="74582" y="83772"/>
                  </a:cubicBezTo>
                  <a:cubicBezTo>
                    <a:pt x="74582" y="83772"/>
                    <a:pt x="74582" y="81511"/>
                    <a:pt x="74582" y="81511"/>
                  </a:cubicBezTo>
                  <a:cubicBezTo>
                    <a:pt x="74582" y="79244"/>
                    <a:pt x="74582" y="76983"/>
                    <a:pt x="78281" y="76983"/>
                  </a:cubicBezTo>
                  <a:cubicBezTo>
                    <a:pt x="78281" y="74716"/>
                    <a:pt x="78281" y="76983"/>
                    <a:pt x="81986" y="76983"/>
                  </a:cubicBezTo>
                  <a:cubicBezTo>
                    <a:pt x="85685" y="74716"/>
                    <a:pt x="85685" y="67922"/>
                    <a:pt x="93088" y="70188"/>
                  </a:cubicBezTo>
                  <a:cubicBezTo>
                    <a:pt x="96787" y="70188"/>
                    <a:pt x="93088" y="72455"/>
                    <a:pt x="96787" y="72455"/>
                  </a:cubicBezTo>
                  <a:cubicBezTo>
                    <a:pt x="100486" y="74716"/>
                    <a:pt x="96787" y="72455"/>
                    <a:pt x="104191" y="72455"/>
                  </a:cubicBezTo>
                  <a:cubicBezTo>
                    <a:pt x="104191" y="74716"/>
                    <a:pt x="107889" y="72455"/>
                    <a:pt x="107889" y="74716"/>
                  </a:cubicBezTo>
                  <a:cubicBezTo>
                    <a:pt x="111588" y="74716"/>
                    <a:pt x="111588" y="76983"/>
                    <a:pt x="111588" y="76983"/>
                  </a:cubicBezTo>
                  <a:cubicBezTo>
                    <a:pt x="115287" y="76983"/>
                    <a:pt x="122691" y="74716"/>
                    <a:pt x="118992" y="70188"/>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41" name="Shape 2841"/>
            <p:cNvSpPr/>
            <p:nvPr/>
          </p:nvSpPr>
          <p:spPr>
            <a:xfrm>
              <a:off x="3416089" y="7179389"/>
              <a:ext cx="511388" cy="757454"/>
            </a:xfrm>
            <a:custGeom>
              <a:avLst/>
              <a:gdLst/>
              <a:ahLst/>
              <a:cxnLst/>
              <a:rect l="0" t="0" r="0" b="0"/>
              <a:pathLst>
                <a:path w="120000" h="120000" extrusionOk="0">
                  <a:moveTo>
                    <a:pt x="115602" y="8936"/>
                  </a:moveTo>
                  <a:cubicBezTo>
                    <a:pt x="115602" y="5961"/>
                    <a:pt x="115602" y="0"/>
                    <a:pt x="106801" y="0"/>
                  </a:cubicBezTo>
                  <a:cubicBezTo>
                    <a:pt x="102398" y="0"/>
                    <a:pt x="106801" y="2980"/>
                    <a:pt x="102398" y="5961"/>
                  </a:cubicBezTo>
                  <a:cubicBezTo>
                    <a:pt x="102398" y="5961"/>
                    <a:pt x="84802" y="8936"/>
                    <a:pt x="84802" y="5961"/>
                  </a:cubicBezTo>
                  <a:cubicBezTo>
                    <a:pt x="80399" y="5961"/>
                    <a:pt x="84802" y="2980"/>
                    <a:pt x="80399" y="0"/>
                  </a:cubicBezTo>
                  <a:cubicBezTo>
                    <a:pt x="76001" y="0"/>
                    <a:pt x="76001" y="2980"/>
                    <a:pt x="71598" y="2980"/>
                  </a:cubicBezTo>
                  <a:cubicBezTo>
                    <a:pt x="67200" y="2980"/>
                    <a:pt x="67200" y="0"/>
                    <a:pt x="62797" y="0"/>
                  </a:cubicBezTo>
                  <a:cubicBezTo>
                    <a:pt x="54002" y="0"/>
                    <a:pt x="54002" y="5961"/>
                    <a:pt x="49599" y="8936"/>
                  </a:cubicBezTo>
                  <a:cubicBezTo>
                    <a:pt x="49599" y="11916"/>
                    <a:pt x="45201" y="14897"/>
                    <a:pt x="45201" y="14897"/>
                  </a:cubicBezTo>
                  <a:cubicBezTo>
                    <a:pt x="40798" y="17878"/>
                    <a:pt x="40798" y="20858"/>
                    <a:pt x="40798" y="20858"/>
                  </a:cubicBezTo>
                  <a:cubicBezTo>
                    <a:pt x="36400" y="23839"/>
                    <a:pt x="31997" y="20858"/>
                    <a:pt x="31997" y="26814"/>
                  </a:cubicBezTo>
                  <a:cubicBezTo>
                    <a:pt x="27600" y="35756"/>
                    <a:pt x="40798" y="38736"/>
                    <a:pt x="40798" y="44692"/>
                  </a:cubicBezTo>
                  <a:cubicBezTo>
                    <a:pt x="36400" y="47673"/>
                    <a:pt x="36400" y="47673"/>
                    <a:pt x="36400" y="50653"/>
                  </a:cubicBezTo>
                  <a:cubicBezTo>
                    <a:pt x="36400" y="50653"/>
                    <a:pt x="40798" y="53634"/>
                    <a:pt x="36400" y="56614"/>
                  </a:cubicBezTo>
                  <a:cubicBezTo>
                    <a:pt x="36400" y="56614"/>
                    <a:pt x="31997" y="53634"/>
                    <a:pt x="31997" y="56614"/>
                  </a:cubicBezTo>
                  <a:cubicBezTo>
                    <a:pt x="31997" y="56614"/>
                    <a:pt x="27600" y="56614"/>
                    <a:pt x="27600" y="59595"/>
                  </a:cubicBezTo>
                  <a:cubicBezTo>
                    <a:pt x="23202" y="59595"/>
                    <a:pt x="14401" y="59595"/>
                    <a:pt x="9998" y="62570"/>
                  </a:cubicBezTo>
                  <a:cubicBezTo>
                    <a:pt x="5601" y="62570"/>
                    <a:pt x="-3199" y="59595"/>
                    <a:pt x="1197" y="65551"/>
                  </a:cubicBezTo>
                  <a:cubicBezTo>
                    <a:pt x="5601" y="71512"/>
                    <a:pt x="14401" y="74493"/>
                    <a:pt x="18799" y="80448"/>
                  </a:cubicBezTo>
                  <a:cubicBezTo>
                    <a:pt x="18799" y="80448"/>
                    <a:pt x="18799" y="83429"/>
                    <a:pt x="18799" y="86409"/>
                  </a:cubicBezTo>
                  <a:cubicBezTo>
                    <a:pt x="23202" y="86409"/>
                    <a:pt x="27600" y="86409"/>
                    <a:pt x="27600" y="89390"/>
                  </a:cubicBezTo>
                  <a:cubicBezTo>
                    <a:pt x="31997" y="92371"/>
                    <a:pt x="31997" y="95351"/>
                    <a:pt x="36400" y="98326"/>
                  </a:cubicBezTo>
                  <a:cubicBezTo>
                    <a:pt x="45201" y="101307"/>
                    <a:pt x="49599" y="98326"/>
                    <a:pt x="49599" y="104288"/>
                  </a:cubicBezTo>
                  <a:cubicBezTo>
                    <a:pt x="49599" y="107268"/>
                    <a:pt x="45201" y="110249"/>
                    <a:pt x="45201" y="110249"/>
                  </a:cubicBezTo>
                  <a:cubicBezTo>
                    <a:pt x="45201" y="113229"/>
                    <a:pt x="49599" y="113229"/>
                    <a:pt x="49599" y="113229"/>
                  </a:cubicBezTo>
                  <a:cubicBezTo>
                    <a:pt x="54002" y="116204"/>
                    <a:pt x="54002" y="122166"/>
                    <a:pt x="62797" y="119185"/>
                  </a:cubicBezTo>
                  <a:cubicBezTo>
                    <a:pt x="62797" y="119185"/>
                    <a:pt x="62797" y="119185"/>
                    <a:pt x="62797" y="119185"/>
                  </a:cubicBezTo>
                  <a:cubicBezTo>
                    <a:pt x="67200" y="116204"/>
                    <a:pt x="67200" y="116204"/>
                    <a:pt x="67200" y="113229"/>
                  </a:cubicBezTo>
                  <a:cubicBezTo>
                    <a:pt x="71598" y="110249"/>
                    <a:pt x="71598" y="107268"/>
                    <a:pt x="71598" y="107268"/>
                  </a:cubicBezTo>
                  <a:cubicBezTo>
                    <a:pt x="71598" y="101307"/>
                    <a:pt x="76001" y="101307"/>
                    <a:pt x="76001" y="98326"/>
                  </a:cubicBezTo>
                  <a:cubicBezTo>
                    <a:pt x="80399" y="92371"/>
                    <a:pt x="76001" y="89390"/>
                    <a:pt x="80399" y="86409"/>
                  </a:cubicBezTo>
                  <a:cubicBezTo>
                    <a:pt x="67200" y="83429"/>
                    <a:pt x="84802" y="56614"/>
                    <a:pt x="89200" y="50653"/>
                  </a:cubicBezTo>
                  <a:cubicBezTo>
                    <a:pt x="89200" y="47673"/>
                    <a:pt x="93597" y="41717"/>
                    <a:pt x="93597" y="38736"/>
                  </a:cubicBezTo>
                  <a:cubicBezTo>
                    <a:pt x="93597" y="38736"/>
                    <a:pt x="98000" y="35756"/>
                    <a:pt x="98000" y="35756"/>
                  </a:cubicBezTo>
                  <a:cubicBezTo>
                    <a:pt x="98000" y="35756"/>
                    <a:pt x="102398" y="35756"/>
                    <a:pt x="102398" y="32775"/>
                  </a:cubicBezTo>
                  <a:cubicBezTo>
                    <a:pt x="102398" y="32775"/>
                    <a:pt x="102398" y="32775"/>
                    <a:pt x="98000" y="32775"/>
                  </a:cubicBezTo>
                  <a:cubicBezTo>
                    <a:pt x="98000" y="32775"/>
                    <a:pt x="98000" y="29794"/>
                    <a:pt x="98000" y="29794"/>
                  </a:cubicBezTo>
                  <a:cubicBezTo>
                    <a:pt x="98000" y="29794"/>
                    <a:pt x="102398" y="29794"/>
                    <a:pt x="102398" y="29794"/>
                  </a:cubicBezTo>
                  <a:cubicBezTo>
                    <a:pt x="106801" y="26814"/>
                    <a:pt x="102398" y="29794"/>
                    <a:pt x="102398" y="26814"/>
                  </a:cubicBezTo>
                  <a:cubicBezTo>
                    <a:pt x="102398" y="26814"/>
                    <a:pt x="98000" y="23839"/>
                    <a:pt x="102398" y="20858"/>
                  </a:cubicBezTo>
                  <a:cubicBezTo>
                    <a:pt x="102398" y="20858"/>
                    <a:pt x="106801" y="20858"/>
                    <a:pt x="106801" y="20858"/>
                  </a:cubicBezTo>
                  <a:cubicBezTo>
                    <a:pt x="106801" y="17878"/>
                    <a:pt x="106801" y="17878"/>
                    <a:pt x="111199" y="14897"/>
                  </a:cubicBezTo>
                  <a:cubicBezTo>
                    <a:pt x="111199" y="14897"/>
                    <a:pt x="115602" y="11916"/>
                    <a:pt x="115602" y="11916"/>
                  </a:cubicBezTo>
                  <a:cubicBezTo>
                    <a:pt x="115602" y="11916"/>
                    <a:pt x="115602" y="11916"/>
                    <a:pt x="115602" y="11916"/>
                  </a:cubicBezTo>
                  <a:cubicBezTo>
                    <a:pt x="120000" y="11916"/>
                    <a:pt x="120000" y="8936"/>
                    <a:pt x="120000" y="8936"/>
                  </a:cubicBezTo>
                  <a:cubicBezTo>
                    <a:pt x="120000" y="8936"/>
                    <a:pt x="120000" y="8936"/>
                    <a:pt x="115602" y="893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42" name="Shape 2842"/>
            <p:cNvSpPr/>
            <p:nvPr/>
          </p:nvSpPr>
          <p:spPr>
            <a:xfrm>
              <a:off x="7619629" y="3865155"/>
              <a:ext cx="626194" cy="672693"/>
            </a:xfrm>
            <a:custGeom>
              <a:avLst/>
              <a:gdLst/>
              <a:ahLst/>
              <a:cxnLst/>
              <a:rect l="0" t="0" r="0" b="0"/>
              <a:pathLst>
                <a:path w="120000" h="120000" extrusionOk="0">
                  <a:moveTo>
                    <a:pt x="116413" y="10000"/>
                  </a:moveTo>
                  <a:cubicBezTo>
                    <a:pt x="116413" y="3333"/>
                    <a:pt x="116413" y="0"/>
                    <a:pt x="109235" y="0"/>
                  </a:cubicBezTo>
                  <a:cubicBezTo>
                    <a:pt x="102062" y="0"/>
                    <a:pt x="105648" y="0"/>
                    <a:pt x="102062" y="3333"/>
                  </a:cubicBezTo>
                  <a:cubicBezTo>
                    <a:pt x="102062" y="10000"/>
                    <a:pt x="98470" y="16666"/>
                    <a:pt x="94883" y="16666"/>
                  </a:cubicBezTo>
                  <a:cubicBezTo>
                    <a:pt x="87705" y="16666"/>
                    <a:pt x="91297" y="16666"/>
                    <a:pt x="84119" y="20000"/>
                  </a:cubicBezTo>
                  <a:cubicBezTo>
                    <a:pt x="80532" y="20000"/>
                    <a:pt x="76940" y="23333"/>
                    <a:pt x="73354" y="20000"/>
                  </a:cubicBezTo>
                  <a:cubicBezTo>
                    <a:pt x="69767" y="13333"/>
                    <a:pt x="73354" y="13333"/>
                    <a:pt x="73354" y="10000"/>
                  </a:cubicBezTo>
                  <a:cubicBezTo>
                    <a:pt x="69767" y="10000"/>
                    <a:pt x="66181" y="10000"/>
                    <a:pt x="62589" y="10000"/>
                  </a:cubicBezTo>
                  <a:cubicBezTo>
                    <a:pt x="59003" y="10000"/>
                    <a:pt x="59003" y="10000"/>
                    <a:pt x="55416" y="6666"/>
                  </a:cubicBezTo>
                  <a:cubicBezTo>
                    <a:pt x="48238" y="3333"/>
                    <a:pt x="44651" y="0"/>
                    <a:pt x="37473" y="6666"/>
                  </a:cubicBezTo>
                  <a:cubicBezTo>
                    <a:pt x="33887" y="6666"/>
                    <a:pt x="26708" y="13333"/>
                    <a:pt x="23122" y="10000"/>
                  </a:cubicBezTo>
                  <a:cubicBezTo>
                    <a:pt x="23122" y="16666"/>
                    <a:pt x="30300" y="20000"/>
                    <a:pt x="30300" y="26666"/>
                  </a:cubicBezTo>
                  <a:cubicBezTo>
                    <a:pt x="30300" y="26666"/>
                    <a:pt x="30300" y="30000"/>
                    <a:pt x="26708" y="33333"/>
                  </a:cubicBezTo>
                  <a:cubicBezTo>
                    <a:pt x="26708" y="33333"/>
                    <a:pt x="23122" y="33333"/>
                    <a:pt x="23122" y="33333"/>
                  </a:cubicBezTo>
                  <a:cubicBezTo>
                    <a:pt x="23122" y="36666"/>
                    <a:pt x="23122" y="43333"/>
                    <a:pt x="23122" y="46666"/>
                  </a:cubicBezTo>
                  <a:cubicBezTo>
                    <a:pt x="26708" y="53333"/>
                    <a:pt x="26708" y="53333"/>
                    <a:pt x="23122" y="60000"/>
                  </a:cubicBezTo>
                  <a:cubicBezTo>
                    <a:pt x="23122" y="63333"/>
                    <a:pt x="15943" y="66666"/>
                    <a:pt x="15943" y="73333"/>
                  </a:cubicBezTo>
                  <a:cubicBezTo>
                    <a:pt x="15943" y="80000"/>
                    <a:pt x="15943" y="86666"/>
                    <a:pt x="8771" y="90000"/>
                  </a:cubicBezTo>
                  <a:cubicBezTo>
                    <a:pt x="8771" y="90000"/>
                    <a:pt x="5184" y="90000"/>
                    <a:pt x="1592" y="90000"/>
                  </a:cubicBezTo>
                  <a:cubicBezTo>
                    <a:pt x="1592" y="93333"/>
                    <a:pt x="-1993" y="100000"/>
                    <a:pt x="1592" y="100000"/>
                  </a:cubicBezTo>
                  <a:cubicBezTo>
                    <a:pt x="1592" y="103333"/>
                    <a:pt x="8771" y="100000"/>
                    <a:pt x="12357" y="103333"/>
                  </a:cubicBezTo>
                  <a:cubicBezTo>
                    <a:pt x="15943" y="103333"/>
                    <a:pt x="15943" y="106666"/>
                    <a:pt x="19535" y="106666"/>
                  </a:cubicBezTo>
                  <a:cubicBezTo>
                    <a:pt x="23122" y="110000"/>
                    <a:pt x="30300" y="106666"/>
                    <a:pt x="33887" y="110000"/>
                  </a:cubicBezTo>
                  <a:cubicBezTo>
                    <a:pt x="37473" y="113333"/>
                    <a:pt x="33887" y="116666"/>
                    <a:pt x="37473" y="116666"/>
                  </a:cubicBezTo>
                  <a:cubicBezTo>
                    <a:pt x="37473" y="120000"/>
                    <a:pt x="44651" y="120000"/>
                    <a:pt x="44651" y="120000"/>
                  </a:cubicBezTo>
                  <a:cubicBezTo>
                    <a:pt x="55416" y="120000"/>
                    <a:pt x="44651" y="106666"/>
                    <a:pt x="55416" y="106666"/>
                  </a:cubicBezTo>
                  <a:cubicBezTo>
                    <a:pt x="55416" y="96666"/>
                    <a:pt x="55416" y="90000"/>
                    <a:pt x="59003" y="80000"/>
                  </a:cubicBezTo>
                  <a:cubicBezTo>
                    <a:pt x="62589" y="76666"/>
                    <a:pt x="73354" y="66666"/>
                    <a:pt x="66181" y="66666"/>
                  </a:cubicBezTo>
                  <a:cubicBezTo>
                    <a:pt x="66181" y="63333"/>
                    <a:pt x="69767" y="60000"/>
                    <a:pt x="73354" y="60000"/>
                  </a:cubicBezTo>
                  <a:cubicBezTo>
                    <a:pt x="73354" y="60000"/>
                    <a:pt x="73354" y="66666"/>
                    <a:pt x="76940" y="66666"/>
                  </a:cubicBezTo>
                  <a:cubicBezTo>
                    <a:pt x="76940" y="66666"/>
                    <a:pt x="73354" y="63333"/>
                    <a:pt x="76940" y="63333"/>
                  </a:cubicBezTo>
                  <a:cubicBezTo>
                    <a:pt x="80532" y="60000"/>
                    <a:pt x="80532" y="56666"/>
                    <a:pt x="87705" y="56666"/>
                  </a:cubicBezTo>
                  <a:cubicBezTo>
                    <a:pt x="91297" y="56666"/>
                    <a:pt x="98470" y="60000"/>
                    <a:pt x="98470" y="63333"/>
                  </a:cubicBezTo>
                  <a:cubicBezTo>
                    <a:pt x="102062" y="63333"/>
                    <a:pt x="98470" y="66666"/>
                    <a:pt x="102062" y="66666"/>
                  </a:cubicBezTo>
                  <a:cubicBezTo>
                    <a:pt x="102062" y="70000"/>
                    <a:pt x="105648" y="70000"/>
                    <a:pt x="105648" y="70000"/>
                  </a:cubicBezTo>
                  <a:cubicBezTo>
                    <a:pt x="109235" y="66666"/>
                    <a:pt x="102062" y="56666"/>
                    <a:pt x="109235" y="60000"/>
                  </a:cubicBezTo>
                  <a:cubicBezTo>
                    <a:pt x="105648" y="56666"/>
                    <a:pt x="105648" y="56666"/>
                    <a:pt x="102062" y="60000"/>
                  </a:cubicBezTo>
                  <a:cubicBezTo>
                    <a:pt x="102062" y="56666"/>
                    <a:pt x="102062" y="53333"/>
                    <a:pt x="105648" y="53333"/>
                  </a:cubicBezTo>
                  <a:cubicBezTo>
                    <a:pt x="102062" y="50000"/>
                    <a:pt x="102062" y="50000"/>
                    <a:pt x="105648" y="46666"/>
                  </a:cubicBezTo>
                  <a:cubicBezTo>
                    <a:pt x="105648" y="50000"/>
                    <a:pt x="105648" y="50000"/>
                    <a:pt x="105648" y="50000"/>
                  </a:cubicBezTo>
                  <a:cubicBezTo>
                    <a:pt x="109235" y="46666"/>
                    <a:pt x="109235" y="43333"/>
                    <a:pt x="105648" y="43333"/>
                  </a:cubicBezTo>
                  <a:cubicBezTo>
                    <a:pt x="105648" y="43333"/>
                    <a:pt x="102062" y="43333"/>
                    <a:pt x="102062" y="40000"/>
                  </a:cubicBezTo>
                  <a:cubicBezTo>
                    <a:pt x="102062" y="40000"/>
                    <a:pt x="109235" y="36666"/>
                    <a:pt x="105648" y="33333"/>
                  </a:cubicBezTo>
                  <a:cubicBezTo>
                    <a:pt x="105648" y="30000"/>
                    <a:pt x="98470" y="36666"/>
                    <a:pt x="102062" y="30000"/>
                  </a:cubicBezTo>
                  <a:cubicBezTo>
                    <a:pt x="102062" y="30000"/>
                    <a:pt x="105648" y="26666"/>
                    <a:pt x="105648" y="26666"/>
                  </a:cubicBezTo>
                  <a:cubicBezTo>
                    <a:pt x="109235" y="26666"/>
                    <a:pt x="109235" y="26666"/>
                    <a:pt x="109235" y="23333"/>
                  </a:cubicBezTo>
                  <a:cubicBezTo>
                    <a:pt x="109235" y="23333"/>
                    <a:pt x="105648" y="23333"/>
                    <a:pt x="105648" y="20000"/>
                  </a:cubicBezTo>
                  <a:cubicBezTo>
                    <a:pt x="105648" y="20000"/>
                    <a:pt x="109235" y="16666"/>
                    <a:pt x="109235" y="16666"/>
                  </a:cubicBezTo>
                  <a:cubicBezTo>
                    <a:pt x="112821" y="16666"/>
                    <a:pt x="109235" y="13333"/>
                    <a:pt x="109235" y="13333"/>
                  </a:cubicBezTo>
                  <a:cubicBezTo>
                    <a:pt x="112821" y="10000"/>
                    <a:pt x="109235" y="10000"/>
                    <a:pt x="112821" y="10000"/>
                  </a:cubicBezTo>
                  <a:cubicBezTo>
                    <a:pt x="116413" y="10000"/>
                    <a:pt x="116413" y="10000"/>
                    <a:pt x="120000" y="13333"/>
                  </a:cubicBezTo>
                  <a:cubicBezTo>
                    <a:pt x="120000" y="13333"/>
                    <a:pt x="116413" y="10000"/>
                    <a:pt x="116413" y="1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43" name="Shape 2843"/>
            <p:cNvSpPr/>
            <p:nvPr/>
          </p:nvSpPr>
          <p:spPr>
            <a:xfrm>
              <a:off x="5673189" y="5917164"/>
              <a:ext cx="478486" cy="812673"/>
            </a:xfrm>
            <a:custGeom>
              <a:avLst/>
              <a:gdLst/>
              <a:ahLst/>
              <a:cxnLst/>
              <a:rect l="0" t="0" r="0" b="0"/>
              <a:pathLst>
                <a:path w="120000" h="120000" extrusionOk="0">
                  <a:moveTo>
                    <a:pt x="117905" y="56424"/>
                  </a:moveTo>
                  <a:cubicBezTo>
                    <a:pt x="113187" y="56424"/>
                    <a:pt x="113187" y="59189"/>
                    <a:pt x="113187" y="59189"/>
                  </a:cubicBezTo>
                  <a:cubicBezTo>
                    <a:pt x="113187" y="59189"/>
                    <a:pt x="113187" y="59189"/>
                    <a:pt x="113187" y="59189"/>
                  </a:cubicBezTo>
                  <a:cubicBezTo>
                    <a:pt x="117905" y="59189"/>
                    <a:pt x="117905" y="59189"/>
                    <a:pt x="117905" y="56424"/>
                  </a:cubicBezTo>
                  <a:cubicBezTo>
                    <a:pt x="117905" y="56424"/>
                    <a:pt x="117905" y="59189"/>
                    <a:pt x="117905" y="56424"/>
                  </a:cubicBezTo>
                  <a:close/>
                  <a:moveTo>
                    <a:pt x="113187" y="56424"/>
                  </a:moveTo>
                  <a:cubicBezTo>
                    <a:pt x="117905" y="56424"/>
                    <a:pt x="117905" y="56424"/>
                    <a:pt x="117905" y="53659"/>
                  </a:cubicBezTo>
                  <a:cubicBezTo>
                    <a:pt x="117905" y="53659"/>
                    <a:pt x="113187" y="56424"/>
                    <a:pt x="113187" y="56424"/>
                  </a:cubicBezTo>
                  <a:cubicBezTo>
                    <a:pt x="113187" y="56424"/>
                    <a:pt x="113187" y="56424"/>
                    <a:pt x="113187" y="56424"/>
                  </a:cubicBezTo>
                  <a:close/>
                  <a:moveTo>
                    <a:pt x="117905" y="67483"/>
                  </a:moveTo>
                  <a:cubicBezTo>
                    <a:pt x="117905" y="67483"/>
                    <a:pt x="117905" y="67483"/>
                    <a:pt x="117905" y="67483"/>
                  </a:cubicBezTo>
                  <a:cubicBezTo>
                    <a:pt x="122622" y="61953"/>
                    <a:pt x="117905" y="64718"/>
                    <a:pt x="117905" y="61953"/>
                  </a:cubicBezTo>
                  <a:cubicBezTo>
                    <a:pt x="113187" y="61953"/>
                    <a:pt x="113187" y="59189"/>
                    <a:pt x="113187" y="59189"/>
                  </a:cubicBezTo>
                  <a:cubicBezTo>
                    <a:pt x="108475" y="56424"/>
                    <a:pt x="103758" y="56424"/>
                    <a:pt x="99040" y="56424"/>
                  </a:cubicBezTo>
                  <a:cubicBezTo>
                    <a:pt x="94323" y="53659"/>
                    <a:pt x="89611" y="50895"/>
                    <a:pt x="89611" y="50895"/>
                  </a:cubicBezTo>
                  <a:cubicBezTo>
                    <a:pt x="80175" y="48130"/>
                    <a:pt x="80175" y="50895"/>
                    <a:pt x="75458" y="48130"/>
                  </a:cubicBezTo>
                  <a:cubicBezTo>
                    <a:pt x="75458" y="48130"/>
                    <a:pt x="75458" y="42606"/>
                    <a:pt x="75458" y="42606"/>
                  </a:cubicBezTo>
                  <a:cubicBezTo>
                    <a:pt x="75458" y="39842"/>
                    <a:pt x="80175" y="34313"/>
                    <a:pt x="80175" y="31548"/>
                  </a:cubicBezTo>
                  <a:cubicBezTo>
                    <a:pt x="84893" y="28783"/>
                    <a:pt x="89611" y="26019"/>
                    <a:pt x="89611" y="23254"/>
                  </a:cubicBezTo>
                  <a:cubicBezTo>
                    <a:pt x="84893" y="20489"/>
                    <a:pt x="94323" y="14960"/>
                    <a:pt x="99040" y="14960"/>
                  </a:cubicBezTo>
                  <a:cubicBezTo>
                    <a:pt x="99040" y="14960"/>
                    <a:pt x="99040" y="12201"/>
                    <a:pt x="94323" y="9436"/>
                  </a:cubicBezTo>
                  <a:cubicBezTo>
                    <a:pt x="89611" y="6672"/>
                    <a:pt x="89611" y="6672"/>
                    <a:pt x="84893" y="3907"/>
                  </a:cubicBezTo>
                  <a:cubicBezTo>
                    <a:pt x="70746" y="1143"/>
                    <a:pt x="75458" y="-1621"/>
                    <a:pt x="61311" y="1143"/>
                  </a:cubicBezTo>
                  <a:cubicBezTo>
                    <a:pt x="66028" y="9436"/>
                    <a:pt x="66028" y="9436"/>
                    <a:pt x="66028" y="14960"/>
                  </a:cubicBezTo>
                  <a:cubicBezTo>
                    <a:pt x="61311" y="20489"/>
                    <a:pt x="61311" y="23254"/>
                    <a:pt x="56593" y="26019"/>
                  </a:cubicBezTo>
                  <a:cubicBezTo>
                    <a:pt x="56593" y="26019"/>
                    <a:pt x="51876" y="28783"/>
                    <a:pt x="47164" y="28783"/>
                  </a:cubicBezTo>
                  <a:cubicBezTo>
                    <a:pt x="42446" y="28783"/>
                    <a:pt x="33011" y="28783"/>
                    <a:pt x="28299" y="28783"/>
                  </a:cubicBezTo>
                  <a:cubicBezTo>
                    <a:pt x="28299" y="28783"/>
                    <a:pt x="33011" y="31548"/>
                    <a:pt x="28299" y="31548"/>
                  </a:cubicBezTo>
                  <a:cubicBezTo>
                    <a:pt x="28299" y="34313"/>
                    <a:pt x="23582" y="34313"/>
                    <a:pt x="18864" y="37077"/>
                  </a:cubicBezTo>
                  <a:cubicBezTo>
                    <a:pt x="18864" y="37077"/>
                    <a:pt x="28299" y="45365"/>
                    <a:pt x="23582" y="45365"/>
                  </a:cubicBezTo>
                  <a:cubicBezTo>
                    <a:pt x="23582" y="48130"/>
                    <a:pt x="23582" y="50895"/>
                    <a:pt x="23582" y="53659"/>
                  </a:cubicBezTo>
                  <a:cubicBezTo>
                    <a:pt x="28299" y="56424"/>
                    <a:pt x="33011" y="53659"/>
                    <a:pt x="37729" y="56424"/>
                  </a:cubicBezTo>
                  <a:cubicBezTo>
                    <a:pt x="47164" y="61953"/>
                    <a:pt x="23582" y="61953"/>
                    <a:pt x="23582" y="67483"/>
                  </a:cubicBezTo>
                  <a:cubicBezTo>
                    <a:pt x="28299" y="70247"/>
                    <a:pt x="28299" y="73012"/>
                    <a:pt x="28299" y="75771"/>
                  </a:cubicBezTo>
                  <a:cubicBezTo>
                    <a:pt x="28299" y="81300"/>
                    <a:pt x="28299" y="86829"/>
                    <a:pt x="28299" y="89594"/>
                  </a:cubicBezTo>
                  <a:cubicBezTo>
                    <a:pt x="28299" y="89594"/>
                    <a:pt x="28299" y="95123"/>
                    <a:pt x="28299" y="95123"/>
                  </a:cubicBezTo>
                  <a:cubicBezTo>
                    <a:pt x="28299" y="97888"/>
                    <a:pt x="23582" y="95123"/>
                    <a:pt x="18864" y="95123"/>
                  </a:cubicBezTo>
                  <a:cubicBezTo>
                    <a:pt x="14147" y="97888"/>
                    <a:pt x="14147" y="103417"/>
                    <a:pt x="9435" y="106176"/>
                  </a:cubicBezTo>
                  <a:cubicBezTo>
                    <a:pt x="4717" y="106176"/>
                    <a:pt x="0" y="108941"/>
                    <a:pt x="0" y="111706"/>
                  </a:cubicBezTo>
                  <a:cubicBezTo>
                    <a:pt x="4717" y="114470"/>
                    <a:pt x="14147" y="120000"/>
                    <a:pt x="18864" y="120000"/>
                  </a:cubicBezTo>
                  <a:cubicBezTo>
                    <a:pt x="18864" y="117235"/>
                    <a:pt x="23582" y="108941"/>
                    <a:pt x="28299" y="106176"/>
                  </a:cubicBezTo>
                  <a:cubicBezTo>
                    <a:pt x="33011" y="103417"/>
                    <a:pt x="37729" y="103417"/>
                    <a:pt x="42446" y="100653"/>
                  </a:cubicBezTo>
                  <a:cubicBezTo>
                    <a:pt x="42446" y="100653"/>
                    <a:pt x="42446" y="100653"/>
                    <a:pt x="37729" y="97888"/>
                  </a:cubicBezTo>
                  <a:cubicBezTo>
                    <a:pt x="42446" y="97888"/>
                    <a:pt x="42446" y="97888"/>
                    <a:pt x="42446" y="97888"/>
                  </a:cubicBezTo>
                  <a:cubicBezTo>
                    <a:pt x="47164" y="103417"/>
                    <a:pt x="51876" y="92359"/>
                    <a:pt x="42446" y="92359"/>
                  </a:cubicBezTo>
                  <a:cubicBezTo>
                    <a:pt x="42446" y="86829"/>
                    <a:pt x="47164" y="89594"/>
                    <a:pt x="47164" y="89594"/>
                  </a:cubicBezTo>
                  <a:cubicBezTo>
                    <a:pt x="51876" y="86829"/>
                    <a:pt x="51876" y="89594"/>
                    <a:pt x="51876" y="86829"/>
                  </a:cubicBezTo>
                  <a:cubicBezTo>
                    <a:pt x="51876" y="84065"/>
                    <a:pt x="51876" y="84065"/>
                    <a:pt x="61311" y="81300"/>
                  </a:cubicBezTo>
                  <a:cubicBezTo>
                    <a:pt x="66028" y="78536"/>
                    <a:pt x="70746" y="78536"/>
                    <a:pt x="75458" y="78536"/>
                  </a:cubicBezTo>
                  <a:cubicBezTo>
                    <a:pt x="75458" y="75771"/>
                    <a:pt x="75458" y="73012"/>
                    <a:pt x="80175" y="75771"/>
                  </a:cubicBezTo>
                  <a:cubicBezTo>
                    <a:pt x="80175" y="75771"/>
                    <a:pt x="80175" y="75771"/>
                    <a:pt x="80175" y="75771"/>
                  </a:cubicBezTo>
                  <a:cubicBezTo>
                    <a:pt x="84893" y="75771"/>
                    <a:pt x="94323" y="73012"/>
                    <a:pt x="89611" y="73012"/>
                  </a:cubicBezTo>
                  <a:cubicBezTo>
                    <a:pt x="89611" y="70247"/>
                    <a:pt x="94323" y="70247"/>
                    <a:pt x="99040" y="70247"/>
                  </a:cubicBezTo>
                  <a:cubicBezTo>
                    <a:pt x="94323" y="70247"/>
                    <a:pt x="94323" y="73012"/>
                    <a:pt x="94323" y="73012"/>
                  </a:cubicBezTo>
                  <a:cubicBezTo>
                    <a:pt x="99040" y="75771"/>
                    <a:pt x="103758" y="70247"/>
                    <a:pt x="108475" y="73012"/>
                  </a:cubicBezTo>
                  <a:cubicBezTo>
                    <a:pt x="108475" y="70247"/>
                    <a:pt x="113187" y="73012"/>
                    <a:pt x="113187" y="75771"/>
                  </a:cubicBezTo>
                  <a:cubicBezTo>
                    <a:pt x="108475" y="75771"/>
                    <a:pt x="108475" y="75771"/>
                    <a:pt x="108475" y="75771"/>
                  </a:cubicBezTo>
                  <a:cubicBezTo>
                    <a:pt x="108475" y="75771"/>
                    <a:pt x="108475" y="75771"/>
                    <a:pt x="108475" y="75771"/>
                  </a:cubicBezTo>
                  <a:cubicBezTo>
                    <a:pt x="103758" y="73012"/>
                    <a:pt x="103758" y="78536"/>
                    <a:pt x="113187" y="75771"/>
                  </a:cubicBezTo>
                  <a:cubicBezTo>
                    <a:pt x="122622" y="75771"/>
                    <a:pt x="113187" y="70247"/>
                    <a:pt x="117905" y="67483"/>
                  </a:cubicBezTo>
                  <a:cubicBezTo>
                    <a:pt x="113187" y="67483"/>
                    <a:pt x="113187" y="67483"/>
                    <a:pt x="117905" y="674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44" name="Shape 2844"/>
            <p:cNvSpPr/>
            <p:nvPr/>
          </p:nvSpPr>
          <p:spPr>
            <a:xfrm>
              <a:off x="5243323" y="5627278"/>
              <a:ext cx="518593" cy="580813"/>
            </a:xfrm>
            <a:custGeom>
              <a:avLst/>
              <a:gdLst/>
              <a:ahLst/>
              <a:cxnLst/>
              <a:rect l="0" t="0" r="0" b="0"/>
              <a:pathLst>
                <a:path w="120000" h="120000" extrusionOk="0">
                  <a:moveTo>
                    <a:pt x="117153" y="112255"/>
                  </a:moveTo>
                  <a:cubicBezTo>
                    <a:pt x="117153" y="108388"/>
                    <a:pt x="112811" y="104516"/>
                    <a:pt x="108475" y="100644"/>
                  </a:cubicBezTo>
                  <a:cubicBezTo>
                    <a:pt x="104133" y="96772"/>
                    <a:pt x="104133" y="100644"/>
                    <a:pt x="99796" y="96772"/>
                  </a:cubicBezTo>
                  <a:cubicBezTo>
                    <a:pt x="95454" y="89033"/>
                    <a:pt x="99796" y="81288"/>
                    <a:pt x="99796" y="73550"/>
                  </a:cubicBezTo>
                  <a:cubicBezTo>
                    <a:pt x="99796" y="69677"/>
                    <a:pt x="99796" y="61933"/>
                    <a:pt x="99796" y="58066"/>
                  </a:cubicBezTo>
                  <a:cubicBezTo>
                    <a:pt x="95454" y="42583"/>
                    <a:pt x="69423" y="50322"/>
                    <a:pt x="60745" y="34838"/>
                  </a:cubicBezTo>
                  <a:cubicBezTo>
                    <a:pt x="60745" y="34838"/>
                    <a:pt x="60745" y="30966"/>
                    <a:pt x="60745" y="27094"/>
                  </a:cubicBezTo>
                  <a:cubicBezTo>
                    <a:pt x="60745" y="27094"/>
                    <a:pt x="65081" y="27094"/>
                    <a:pt x="65081" y="23227"/>
                  </a:cubicBezTo>
                  <a:cubicBezTo>
                    <a:pt x="65081" y="23227"/>
                    <a:pt x="60745" y="23227"/>
                    <a:pt x="60745" y="19355"/>
                  </a:cubicBezTo>
                  <a:cubicBezTo>
                    <a:pt x="60745" y="19355"/>
                    <a:pt x="56408" y="23227"/>
                    <a:pt x="52066" y="23227"/>
                  </a:cubicBezTo>
                  <a:cubicBezTo>
                    <a:pt x="52066" y="23227"/>
                    <a:pt x="47730" y="23227"/>
                    <a:pt x="47730" y="27094"/>
                  </a:cubicBezTo>
                  <a:cubicBezTo>
                    <a:pt x="47730" y="30966"/>
                    <a:pt x="52066" y="30966"/>
                    <a:pt x="56408" y="30966"/>
                  </a:cubicBezTo>
                  <a:cubicBezTo>
                    <a:pt x="56408" y="34838"/>
                    <a:pt x="47730" y="30966"/>
                    <a:pt x="47730" y="34838"/>
                  </a:cubicBezTo>
                  <a:cubicBezTo>
                    <a:pt x="47730" y="34838"/>
                    <a:pt x="47730" y="30966"/>
                    <a:pt x="47730" y="27094"/>
                  </a:cubicBezTo>
                  <a:cubicBezTo>
                    <a:pt x="43387" y="30966"/>
                    <a:pt x="34709" y="23227"/>
                    <a:pt x="43387" y="23227"/>
                  </a:cubicBezTo>
                  <a:cubicBezTo>
                    <a:pt x="43387" y="23227"/>
                    <a:pt x="39051" y="19355"/>
                    <a:pt x="39051" y="19355"/>
                  </a:cubicBezTo>
                  <a:cubicBezTo>
                    <a:pt x="39051" y="23227"/>
                    <a:pt x="30372" y="30966"/>
                    <a:pt x="34709" y="23227"/>
                  </a:cubicBezTo>
                  <a:cubicBezTo>
                    <a:pt x="34709" y="19355"/>
                    <a:pt x="43387" y="11611"/>
                    <a:pt x="43387" y="11611"/>
                  </a:cubicBezTo>
                  <a:cubicBezTo>
                    <a:pt x="47730" y="7744"/>
                    <a:pt x="43387" y="0"/>
                    <a:pt x="39051" y="0"/>
                  </a:cubicBezTo>
                  <a:cubicBezTo>
                    <a:pt x="34709" y="0"/>
                    <a:pt x="26036" y="3872"/>
                    <a:pt x="21693" y="7744"/>
                  </a:cubicBezTo>
                  <a:cubicBezTo>
                    <a:pt x="13015" y="11611"/>
                    <a:pt x="8678" y="15483"/>
                    <a:pt x="0" y="11611"/>
                  </a:cubicBezTo>
                  <a:cubicBezTo>
                    <a:pt x="0" y="19355"/>
                    <a:pt x="0" y="30966"/>
                    <a:pt x="8678" y="30966"/>
                  </a:cubicBezTo>
                  <a:cubicBezTo>
                    <a:pt x="17357" y="30966"/>
                    <a:pt x="13015" y="27094"/>
                    <a:pt x="17357" y="30966"/>
                  </a:cubicBezTo>
                  <a:cubicBezTo>
                    <a:pt x="21693" y="30966"/>
                    <a:pt x="21693" y="42583"/>
                    <a:pt x="17357" y="42583"/>
                  </a:cubicBezTo>
                  <a:cubicBezTo>
                    <a:pt x="13015" y="46450"/>
                    <a:pt x="4336" y="38711"/>
                    <a:pt x="4336" y="50322"/>
                  </a:cubicBezTo>
                  <a:cubicBezTo>
                    <a:pt x="8678" y="54194"/>
                    <a:pt x="17357" y="58066"/>
                    <a:pt x="26036" y="58066"/>
                  </a:cubicBezTo>
                  <a:cubicBezTo>
                    <a:pt x="26036" y="58066"/>
                    <a:pt x="26036" y="58066"/>
                    <a:pt x="30372" y="58066"/>
                  </a:cubicBezTo>
                  <a:cubicBezTo>
                    <a:pt x="30372" y="58066"/>
                    <a:pt x="30372" y="61933"/>
                    <a:pt x="34709" y="65805"/>
                  </a:cubicBezTo>
                  <a:cubicBezTo>
                    <a:pt x="34709" y="65805"/>
                    <a:pt x="39051" y="69677"/>
                    <a:pt x="43387" y="69677"/>
                  </a:cubicBezTo>
                  <a:cubicBezTo>
                    <a:pt x="43387" y="69677"/>
                    <a:pt x="47730" y="69677"/>
                    <a:pt x="52066" y="73550"/>
                  </a:cubicBezTo>
                  <a:cubicBezTo>
                    <a:pt x="56408" y="77416"/>
                    <a:pt x="52066" y="77416"/>
                    <a:pt x="52066" y="81288"/>
                  </a:cubicBezTo>
                  <a:cubicBezTo>
                    <a:pt x="52066" y="81288"/>
                    <a:pt x="47730" y="81288"/>
                    <a:pt x="47730" y="85161"/>
                  </a:cubicBezTo>
                  <a:cubicBezTo>
                    <a:pt x="47730" y="85161"/>
                    <a:pt x="52066" y="85161"/>
                    <a:pt x="56408" y="85161"/>
                  </a:cubicBezTo>
                  <a:cubicBezTo>
                    <a:pt x="60745" y="89033"/>
                    <a:pt x="65081" y="92905"/>
                    <a:pt x="65081" y="96772"/>
                  </a:cubicBezTo>
                  <a:cubicBezTo>
                    <a:pt x="73760" y="96772"/>
                    <a:pt x="69423" y="92905"/>
                    <a:pt x="73760" y="92905"/>
                  </a:cubicBezTo>
                  <a:cubicBezTo>
                    <a:pt x="73760" y="92905"/>
                    <a:pt x="82439" y="96772"/>
                    <a:pt x="82439" y="100644"/>
                  </a:cubicBezTo>
                  <a:cubicBezTo>
                    <a:pt x="86781" y="104516"/>
                    <a:pt x="86781" y="120000"/>
                    <a:pt x="99796" y="120000"/>
                  </a:cubicBezTo>
                  <a:cubicBezTo>
                    <a:pt x="104133" y="120000"/>
                    <a:pt x="104133" y="116127"/>
                    <a:pt x="104133" y="116127"/>
                  </a:cubicBezTo>
                  <a:cubicBezTo>
                    <a:pt x="108475" y="116127"/>
                    <a:pt x="112811" y="120000"/>
                    <a:pt x="112811" y="120000"/>
                  </a:cubicBezTo>
                  <a:cubicBezTo>
                    <a:pt x="121490" y="120000"/>
                    <a:pt x="121490" y="116127"/>
                    <a:pt x="117153" y="1122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45" name="Shape 2845"/>
            <p:cNvSpPr/>
            <p:nvPr/>
          </p:nvSpPr>
          <p:spPr>
            <a:xfrm>
              <a:off x="3085501" y="6997034"/>
              <a:ext cx="599148" cy="576130"/>
            </a:xfrm>
            <a:custGeom>
              <a:avLst/>
              <a:gdLst/>
              <a:ahLst/>
              <a:cxnLst/>
              <a:rect l="0" t="0" r="0" b="0"/>
              <a:pathLst>
                <a:path w="120000" h="120000" extrusionOk="0">
                  <a:moveTo>
                    <a:pt x="18747" y="104390"/>
                  </a:moveTo>
                  <a:cubicBezTo>
                    <a:pt x="14999" y="104390"/>
                    <a:pt x="11245" y="112192"/>
                    <a:pt x="14999" y="112192"/>
                  </a:cubicBezTo>
                  <a:cubicBezTo>
                    <a:pt x="18747" y="120000"/>
                    <a:pt x="22495" y="108294"/>
                    <a:pt x="18747" y="104390"/>
                  </a:cubicBezTo>
                  <a:close/>
                  <a:moveTo>
                    <a:pt x="26250" y="96583"/>
                  </a:moveTo>
                  <a:cubicBezTo>
                    <a:pt x="22495" y="96583"/>
                    <a:pt x="22495" y="96583"/>
                    <a:pt x="22495" y="100487"/>
                  </a:cubicBezTo>
                  <a:cubicBezTo>
                    <a:pt x="26250" y="100487"/>
                    <a:pt x="29998" y="96583"/>
                    <a:pt x="26250" y="96583"/>
                  </a:cubicBezTo>
                  <a:close/>
                  <a:moveTo>
                    <a:pt x="37501" y="84878"/>
                  </a:moveTo>
                  <a:cubicBezTo>
                    <a:pt x="37501" y="84878"/>
                    <a:pt x="37501" y="84878"/>
                    <a:pt x="37501" y="88781"/>
                  </a:cubicBezTo>
                  <a:cubicBezTo>
                    <a:pt x="41249" y="84878"/>
                    <a:pt x="41249" y="77070"/>
                    <a:pt x="44997" y="73172"/>
                  </a:cubicBezTo>
                  <a:cubicBezTo>
                    <a:pt x="41249" y="69269"/>
                    <a:pt x="29998" y="73172"/>
                    <a:pt x="26250" y="77070"/>
                  </a:cubicBezTo>
                  <a:cubicBezTo>
                    <a:pt x="26250" y="80974"/>
                    <a:pt x="18747" y="80974"/>
                    <a:pt x="26250" y="84878"/>
                  </a:cubicBezTo>
                  <a:cubicBezTo>
                    <a:pt x="29998" y="88781"/>
                    <a:pt x="33746" y="80974"/>
                    <a:pt x="37501" y="84878"/>
                  </a:cubicBezTo>
                  <a:close/>
                  <a:moveTo>
                    <a:pt x="22495" y="84878"/>
                  </a:moveTo>
                  <a:cubicBezTo>
                    <a:pt x="22495" y="77070"/>
                    <a:pt x="22495" y="69269"/>
                    <a:pt x="14999" y="69269"/>
                  </a:cubicBezTo>
                  <a:cubicBezTo>
                    <a:pt x="11245" y="69269"/>
                    <a:pt x="7496" y="73172"/>
                    <a:pt x="3748" y="69269"/>
                  </a:cubicBezTo>
                  <a:cubicBezTo>
                    <a:pt x="11245" y="77070"/>
                    <a:pt x="-7502" y="92685"/>
                    <a:pt x="11245" y="96583"/>
                  </a:cubicBezTo>
                  <a:cubicBezTo>
                    <a:pt x="7496" y="96583"/>
                    <a:pt x="0" y="96583"/>
                    <a:pt x="0" y="100487"/>
                  </a:cubicBezTo>
                  <a:cubicBezTo>
                    <a:pt x="3748" y="100487"/>
                    <a:pt x="3748" y="100487"/>
                    <a:pt x="3748" y="100487"/>
                  </a:cubicBezTo>
                  <a:cubicBezTo>
                    <a:pt x="3748" y="104390"/>
                    <a:pt x="3748" y="104390"/>
                    <a:pt x="3748" y="108294"/>
                  </a:cubicBezTo>
                  <a:cubicBezTo>
                    <a:pt x="11245" y="108294"/>
                    <a:pt x="26250" y="92685"/>
                    <a:pt x="22495" y="84878"/>
                  </a:cubicBezTo>
                  <a:close/>
                  <a:moveTo>
                    <a:pt x="41249" y="65365"/>
                  </a:moveTo>
                  <a:cubicBezTo>
                    <a:pt x="41249" y="69269"/>
                    <a:pt x="41249" y="69269"/>
                    <a:pt x="41249" y="69269"/>
                  </a:cubicBezTo>
                  <a:cubicBezTo>
                    <a:pt x="48746" y="65365"/>
                    <a:pt x="37501" y="57563"/>
                    <a:pt x="41249" y="65365"/>
                  </a:cubicBezTo>
                  <a:close/>
                  <a:moveTo>
                    <a:pt x="116251" y="34147"/>
                  </a:moveTo>
                  <a:cubicBezTo>
                    <a:pt x="112497" y="30243"/>
                    <a:pt x="112497" y="22441"/>
                    <a:pt x="112497" y="18538"/>
                  </a:cubicBezTo>
                  <a:cubicBezTo>
                    <a:pt x="108749" y="14634"/>
                    <a:pt x="105000" y="6832"/>
                    <a:pt x="101252" y="2929"/>
                  </a:cubicBezTo>
                  <a:cubicBezTo>
                    <a:pt x="97498" y="-974"/>
                    <a:pt x="90001" y="-974"/>
                    <a:pt x="90001" y="2929"/>
                  </a:cubicBezTo>
                  <a:cubicBezTo>
                    <a:pt x="90001" y="6832"/>
                    <a:pt x="97498" y="14634"/>
                    <a:pt x="90001" y="18538"/>
                  </a:cubicBezTo>
                  <a:cubicBezTo>
                    <a:pt x="86247" y="18538"/>
                    <a:pt x="74996" y="10730"/>
                    <a:pt x="71247" y="6832"/>
                  </a:cubicBezTo>
                  <a:cubicBezTo>
                    <a:pt x="63751" y="2929"/>
                    <a:pt x="67499" y="6832"/>
                    <a:pt x="59997" y="6832"/>
                  </a:cubicBezTo>
                  <a:cubicBezTo>
                    <a:pt x="56248" y="10730"/>
                    <a:pt x="52500" y="10730"/>
                    <a:pt x="48746" y="14634"/>
                  </a:cubicBezTo>
                  <a:cubicBezTo>
                    <a:pt x="48746" y="18538"/>
                    <a:pt x="48746" y="18538"/>
                    <a:pt x="48746" y="22441"/>
                  </a:cubicBezTo>
                  <a:cubicBezTo>
                    <a:pt x="44997" y="26339"/>
                    <a:pt x="41249" y="18538"/>
                    <a:pt x="41249" y="26339"/>
                  </a:cubicBezTo>
                  <a:cubicBezTo>
                    <a:pt x="44997" y="34147"/>
                    <a:pt x="56248" y="34147"/>
                    <a:pt x="56248" y="41954"/>
                  </a:cubicBezTo>
                  <a:cubicBezTo>
                    <a:pt x="59997" y="45852"/>
                    <a:pt x="56248" y="49756"/>
                    <a:pt x="59997" y="53660"/>
                  </a:cubicBezTo>
                  <a:cubicBezTo>
                    <a:pt x="56248" y="53660"/>
                    <a:pt x="44997" y="57563"/>
                    <a:pt x="44997" y="61461"/>
                  </a:cubicBezTo>
                  <a:cubicBezTo>
                    <a:pt x="48746" y="61461"/>
                    <a:pt x="56248" y="57563"/>
                    <a:pt x="63751" y="57563"/>
                  </a:cubicBezTo>
                  <a:cubicBezTo>
                    <a:pt x="59997" y="65365"/>
                    <a:pt x="48746" y="69269"/>
                    <a:pt x="56248" y="73172"/>
                  </a:cubicBezTo>
                  <a:cubicBezTo>
                    <a:pt x="52500" y="73172"/>
                    <a:pt x="56248" y="77070"/>
                    <a:pt x="52500" y="80974"/>
                  </a:cubicBezTo>
                  <a:cubicBezTo>
                    <a:pt x="52500" y="84878"/>
                    <a:pt x="48746" y="84878"/>
                    <a:pt x="48746" y="88781"/>
                  </a:cubicBezTo>
                  <a:cubicBezTo>
                    <a:pt x="48746" y="88781"/>
                    <a:pt x="48746" y="92685"/>
                    <a:pt x="48746" y="92685"/>
                  </a:cubicBezTo>
                  <a:cubicBezTo>
                    <a:pt x="44997" y="88781"/>
                    <a:pt x="44997" y="100487"/>
                    <a:pt x="41249" y="100487"/>
                  </a:cubicBezTo>
                  <a:cubicBezTo>
                    <a:pt x="37501" y="104390"/>
                    <a:pt x="29998" y="112192"/>
                    <a:pt x="37501" y="116096"/>
                  </a:cubicBezTo>
                  <a:cubicBezTo>
                    <a:pt x="44997" y="116096"/>
                    <a:pt x="48746" y="112192"/>
                    <a:pt x="56248" y="112192"/>
                  </a:cubicBezTo>
                  <a:cubicBezTo>
                    <a:pt x="63751" y="112192"/>
                    <a:pt x="67499" y="120000"/>
                    <a:pt x="74996" y="120000"/>
                  </a:cubicBezTo>
                  <a:cubicBezTo>
                    <a:pt x="78750" y="116096"/>
                    <a:pt x="82498" y="116096"/>
                    <a:pt x="82498" y="116096"/>
                  </a:cubicBezTo>
                  <a:cubicBezTo>
                    <a:pt x="86247" y="116096"/>
                    <a:pt x="86247" y="116096"/>
                    <a:pt x="86247" y="116096"/>
                  </a:cubicBezTo>
                  <a:cubicBezTo>
                    <a:pt x="90001" y="116096"/>
                    <a:pt x="90001" y="112192"/>
                    <a:pt x="90001" y="112192"/>
                  </a:cubicBezTo>
                  <a:cubicBezTo>
                    <a:pt x="93749" y="112192"/>
                    <a:pt x="97498" y="112192"/>
                    <a:pt x="97498" y="112192"/>
                  </a:cubicBezTo>
                  <a:cubicBezTo>
                    <a:pt x="101252" y="108294"/>
                    <a:pt x="97498" y="104390"/>
                    <a:pt x="97498" y="104390"/>
                  </a:cubicBezTo>
                  <a:cubicBezTo>
                    <a:pt x="97498" y="96583"/>
                    <a:pt x="101252" y="96583"/>
                    <a:pt x="97498" y="88781"/>
                  </a:cubicBezTo>
                  <a:cubicBezTo>
                    <a:pt x="93749" y="80974"/>
                    <a:pt x="90001" y="77070"/>
                    <a:pt x="93749" y="69269"/>
                  </a:cubicBezTo>
                  <a:cubicBezTo>
                    <a:pt x="97498" y="69269"/>
                    <a:pt x="97498" y="69269"/>
                    <a:pt x="101252" y="65365"/>
                  </a:cubicBezTo>
                  <a:cubicBezTo>
                    <a:pt x="101252" y="65365"/>
                    <a:pt x="101252" y="61461"/>
                    <a:pt x="105000" y="57563"/>
                  </a:cubicBezTo>
                  <a:cubicBezTo>
                    <a:pt x="108749" y="49756"/>
                    <a:pt x="112497" y="41954"/>
                    <a:pt x="120000" y="38050"/>
                  </a:cubicBezTo>
                  <a:cubicBezTo>
                    <a:pt x="120000" y="38050"/>
                    <a:pt x="116251" y="38050"/>
                    <a:pt x="116251" y="3414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46" name="Shape 2846"/>
            <p:cNvSpPr/>
            <p:nvPr/>
          </p:nvSpPr>
          <p:spPr>
            <a:xfrm>
              <a:off x="4229364" y="6651436"/>
              <a:ext cx="767854" cy="594692"/>
            </a:xfrm>
            <a:custGeom>
              <a:avLst/>
              <a:gdLst/>
              <a:ahLst/>
              <a:cxnLst/>
              <a:rect l="0" t="0" r="0" b="0"/>
              <a:pathLst>
                <a:path w="120000" h="120000" extrusionOk="0">
                  <a:moveTo>
                    <a:pt x="0" y="118180"/>
                  </a:moveTo>
                  <a:cubicBezTo>
                    <a:pt x="0" y="118180"/>
                    <a:pt x="0" y="118180"/>
                    <a:pt x="0" y="118180"/>
                  </a:cubicBezTo>
                  <a:moveTo>
                    <a:pt x="117072" y="31287"/>
                  </a:moveTo>
                  <a:cubicBezTo>
                    <a:pt x="111222" y="35063"/>
                    <a:pt x="111222" y="27505"/>
                    <a:pt x="111222" y="23728"/>
                  </a:cubicBezTo>
                  <a:cubicBezTo>
                    <a:pt x="108294" y="19952"/>
                    <a:pt x="108294" y="19952"/>
                    <a:pt x="105366" y="19952"/>
                  </a:cubicBezTo>
                  <a:cubicBezTo>
                    <a:pt x="102438" y="16170"/>
                    <a:pt x="105366" y="19952"/>
                    <a:pt x="102438" y="12393"/>
                  </a:cubicBezTo>
                  <a:cubicBezTo>
                    <a:pt x="102438" y="8617"/>
                    <a:pt x="102438" y="8617"/>
                    <a:pt x="102438" y="8617"/>
                  </a:cubicBezTo>
                  <a:cubicBezTo>
                    <a:pt x="99511" y="1058"/>
                    <a:pt x="99511" y="4840"/>
                    <a:pt x="93661" y="4840"/>
                  </a:cubicBezTo>
                  <a:cubicBezTo>
                    <a:pt x="87805" y="4840"/>
                    <a:pt x="79022" y="-2717"/>
                    <a:pt x="73172" y="1058"/>
                  </a:cubicBezTo>
                  <a:cubicBezTo>
                    <a:pt x="67316" y="1058"/>
                    <a:pt x="64388" y="1058"/>
                    <a:pt x="58538" y="4840"/>
                  </a:cubicBezTo>
                  <a:cubicBezTo>
                    <a:pt x="55611" y="4840"/>
                    <a:pt x="52683" y="4840"/>
                    <a:pt x="49755" y="4840"/>
                  </a:cubicBezTo>
                  <a:cubicBezTo>
                    <a:pt x="40977" y="8617"/>
                    <a:pt x="40977" y="12393"/>
                    <a:pt x="38050" y="19952"/>
                  </a:cubicBezTo>
                  <a:cubicBezTo>
                    <a:pt x="35122" y="27505"/>
                    <a:pt x="35122" y="38840"/>
                    <a:pt x="29266" y="42622"/>
                  </a:cubicBezTo>
                  <a:cubicBezTo>
                    <a:pt x="23416" y="42622"/>
                    <a:pt x="17561" y="38840"/>
                    <a:pt x="17561" y="42622"/>
                  </a:cubicBezTo>
                  <a:cubicBezTo>
                    <a:pt x="17561" y="46399"/>
                    <a:pt x="20488" y="50175"/>
                    <a:pt x="20488" y="50175"/>
                  </a:cubicBezTo>
                  <a:cubicBezTo>
                    <a:pt x="20488" y="53951"/>
                    <a:pt x="23416" y="53951"/>
                    <a:pt x="20488" y="57734"/>
                  </a:cubicBezTo>
                  <a:cubicBezTo>
                    <a:pt x="20488" y="61510"/>
                    <a:pt x="14633" y="65286"/>
                    <a:pt x="14633" y="65286"/>
                  </a:cubicBezTo>
                  <a:cubicBezTo>
                    <a:pt x="14633" y="69069"/>
                    <a:pt x="11705" y="76622"/>
                    <a:pt x="8777" y="76622"/>
                  </a:cubicBezTo>
                  <a:cubicBezTo>
                    <a:pt x="5855" y="76622"/>
                    <a:pt x="5855" y="69069"/>
                    <a:pt x="2927" y="76622"/>
                  </a:cubicBezTo>
                  <a:cubicBezTo>
                    <a:pt x="2927" y="84180"/>
                    <a:pt x="11705" y="91733"/>
                    <a:pt x="5855" y="99292"/>
                  </a:cubicBezTo>
                  <a:cubicBezTo>
                    <a:pt x="8777" y="99292"/>
                    <a:pt x="8777" y="99292"/>
                    <a:pt x="11705" y="99292"/>
                  </a:cubicBezTo>
                  <a:cubicBezTo>
                    <a:pt x="8777" y="103068"/>
                    <a:pt x="2927" y="110627"/>
                    <a:pt x="5855" y="114403"/>
                  </a:cubicBezTo>
                  <a:cubicBezTo>
                    <a:pt x="8777" y="106851"/>
                    <a:pt x="11705" y="114403"/>
                    <a:pt x="14633" y="118180"/>
                  </a:cubicBezTo>
                  <a:cubicBezTo>
                    <a:pt x="17561" y="118180"/>
                    <a:pt x="20488" y="110627"/>
                    <a:pt x="23416" y="114403"/>
                  </a:cubicBezTo>
                  <a:cubicBezTo>
                    <a:pt x="23416" y="106851"/>
                    <a:pt x="32194" y="125738"/>
                    <a:pt x="32194" y="118180"/>
                  </a:cubicBezTo>
                  <a:cubicBezTo>
                    <a:pt x="32194" y="114403"/>
                    <a:pt x="29266" y="110627"/>
                    <a:pt x="29266" y="110627"/>
                  </a:cubicBezTo>
                  <a:cubicBezTo>
                    <a:pt x="29266" y="106851"/>
                    <a:pt x="26338" y="106851"/>
                    <a:pt x="26338" y="106851"/>
                  </a:cubicBezTo>
                  <a:cubicBezTo>
                    <a:pt x="26338" y="103068"/>
                    <a:pt x="29266" y="106851"/>
                    <a:pt x="29266" y="103068"/>
                  </a:cubicBezTo>
                  <a:cubicBezTo>
                    <a:pt x="29266" y="99292"/>
                    <a:pt x="29266" y="95515"/>
                    <a:pt x="29266" y="91733"/>
                  </a:cubicBezTo>
                  <a:cubicBezTo>
                    <a:pt x="32194" y="91733"/>
                    <a:pt x="32194" y="87957"/>
                    <a:pt x="32194" y="87957"/>
                  </a:cubicBezTo>
                  <a:cubicBezTo>
                    <a:pt x="35122" y="84180"/>
                    <a:pt x="35122" y="87957"/>
                    <a:pt x="35122" y="87957"/>
                  </a:cubicBezTo>
                  <a:cubicBezTo>
                    <a:pt x="38050" y="87957"/>
                    <a:pt x="40977" y="69069"/>
                    <a:pt x="43900" y="72845"/>
                  </a:cubicBezTo>
                  <a:cubicBezTo>
                    <a:pt x="43900" y="72845"/>
                    <a:pt x="46827" y="72845"/>
                    <a:pt x="46827" y="72845"/>
                  </a:cubicBezTo>
                  <a:cubicBezTo>
                    <a:pt x="43900" y="69069"/>
                    <a:pt x="49755" y="65286"/>
                    <a:pt x="49755" y="61510"/>
                  </a:cubicBezTo>
                  <a:cubicBezTo>
                    <a:pt x="49755" y="57734"/>
                    <a:pt x="46827" y="57734"/>
                    <a:pt x="49755" y="53951"/>
                  </a:cubicBezTo>
                  <a:cubicBezTo>
                    <a:pt x="49755" y="50175"/>
                    <a:pt x="52683" y="46399"/>
                    <a:pt x="52683" y="53951"/>
                  </a:cubicBezTo>
                  <a:cubicBezTo>
                    <a:pt x="52683" y="50175"/>
                    <a:pt x="55611" y="50175"/>
                    <a:pt x="58538" y="50175"/>
                  </a:cubicBezTo>
                  <a:cubicBezTo>
                    <a:pt x="58538" y="46399"/>
                    <a:pt x="58538" y="46399"/>
                    <a:pt x="61461" y="46399"/>
                  </a:cubicBezTo>
                  <a:cubicBezTo>
                    <a:pt x="61461" y="46399"/>
                    <a:pt x="61461" y="42622"/>
                    <a:pt x="61461" y="42622"/>
                  </a:cubicBezTo>
                  <a:cubicBezTo>
                    <a:pt x="67316" y="38840"/>
                    <a:pt x="76100" y="31287"/>
                    <a:pt x="81950" y="35063"/>
                  </a:cubicBezTo>
                  <a:cubicBezTo>
                    <a:pt x="87805" y="35063"/>
                    <a:pt x="96583" y="38840"/>
                    <a:pt x="99511" y="46399"/>
                  </a:cubicBezTo>
                  <a:cubicBezTo>
                    <a:pt x="102438" y="50175"/>
                    <a:pt x="105366" y="53951"/>
                    <a:pt x="105366" y="57734"/>
                  </a:cubicBezTo>
                  <a:cubicBezTo>
                    <a:pt x="108294" y="57734"/>
                    <a:pt x="111222" y="61510"/>
                    <a:pt x="111222" y="65286"/>
                  </a:cubicBezTo>
                  <a:cubicBezTo>
                    <a:pt x="117072" y="57734"/>
                    <a:pt x="114144" y="42622"/>
                    <a:pt x="120000" y="35063"/>
                  </a:cubicBezTo>
                  <a:cubicBezTo>
                    <a:pt x="117072" y="35063"/>
                    <a:pt x="117072" y="31287"/>
                    <a:pt x="117072" y="3128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47" name="Shape 2847"/>
            <p:cNvSpPr/>
            <p:nvPr/>
          </p:nvSpPr>
          <p:spPr>
            <a:xfrm>
              <a:off x="7025134" y="5693994"/>
              <a:ext cx="377366" cy="274402"/>
            </a:xfrm>
            <a:custGeom>
              <a:avLst/>
              <a:gdLst/>
              <a:ahLst/>
              <a:cxnLst/>
              <a:rect l="0" t="0" r="0" b="0"/>
              <a:pathLst>
                <a:path w="120000" h="120000" extrusionOk="0">
                  <a:moveTo>
                    <a:pt x="108000" y="44187"/>
                  </a:moveTo>
                  <a:cubicBezTo>
                    <a:pt x="114000" y="44187"/>
                    <a:pt x="120000" y="36025"/>
                    <a:pt x="120000" y="36025"/>
                  </a:cubicBezTo>
                  <a:cubicBezTo>
                    <a:pt x="114000" y="27864"/>
                    <a:pt x="102000" y="11541"/>
                    <a:pt x="90000" y="11541"/>
                  </a:cubicBezTo>
                  <a:cubicBezTo>
                    <a:pt x="84000" y="11541"/>
                    <a:pt x="78000" y="11541"/>
                    <a:pt x="78000" y="11541"/>
                  </a:cubicBezTo>
                  <a:cubicBezTo>
                    <a:pt x="78000" y="19702"/>
                    <a:pt x="84000" y="36025"/>
                    <a:pt x="78000" y="36025"/>
                  </a:cubicBezTo>
                  <a:cubicBezTo>
                    <a:pt x="72000" y="36025"/>
                    <a:pt x="66000" y="19702"/>
                    <a:pt x="60000" y="19702"/>
                  </a:cubicBezTo>
                  <a:cubicBezTo>
                    <a:pt x="54000" y="11541"/>
                    <a:pt x="48000" y="19702"/>
                    <a:pt x="42000" y="11541"/>
                  </a:cubicBezTo>
                  <a:cubicBezTo>
                    <a:pt x="36000" y="3379"/>
                    <a:pt x="30000" y="-4782"/>
                    <a:pt x="30000" y="3379"/>
                  </a:cubicBezTo>
                  <a:cubicBezTo>
                    <a:pt x="24000" y="11541"/>
                    <a:pt x="30000" y="19702"/>
                    <a:pt x="24000" y="27864"/>
                  </a:cubicBezTo>
                  <a:cubicBezTo>
                    <a:pt x="18000" y="44187"/>
                    <a:pt x="0" y="44187"/>
                    <a:pt x="0" y="60510"/>
                  </a:cubicBezTo>
                  <a:cubicBezTo>
                    <a:pt x="18000" y="52349"/>
                    <a:pt x="12000" y="76834"/>
                    <a:pt x="6000" y="93157"/>
                  </a:cubicBezTo>
                  <a:cubicBezTo>
                    <a:pt x="6000" y="101318"/>
                    <a:pt x="6000" y="109480"/>
                    <a:pt x="12000" y="117642"/>
                  </a:cubicBezTo>
                  <a:cubicBezTo>
                    <a:pt x="24000" y="125803"/>
                    <a:pt x="30000" y="109480"/>
                    <a:pt x="36000" y="117642"/>
                  </a:cubicBezTo>
                  <a:cubicBezTo>
                    <a:pt x="24000" y="93157"/>
                    <a:pt x="42000" y="84995"/>
                    <a:pt x="54000" y="84995"/>
                  </a:cubicBezTo>
                  <a:cubicBezTo>
                    <a:pt x="66000" y="76834"/>
                    <a:pt x="78000" y="84995"/>
                    <a:pt x="90000" y="76834"/>
                  </a:cubicBezTo>
                  <a:cubicBezTo>
                    <a:pt x="90000" y="84995"/>
                    <a:pt x="96000" y="93157"/>
                    <a:pt x="102000" y="101318"/>
                  </a:cubicBezTo>
                  <a:cubicBezTo>
                    <a:pt x="90000" y="109480"/>
                    <a:pt x="96000" y="125803"/>
                    <a:pt x="108000" y="117642"/>
                  </a:cubicBezTo>
                  <a:cubicBezTo>
                    <a:pt x="96000" y="109480"/>
                    <a:pt x="114000" y="109480"/>
                    <a:pt x="114000" y="101318"/>
                  </a:cubicBezTo>
                  <a:cubicBezTo>
                    <a:pt x="120000" y="93157"/>
                    <a:pt x="108000" y="93157"/>
                    <a:pt x="108000" y="84995"/>
                  </a:cubicBezTo>
                  <a:cubicBezTo>
                    <a:pt x="102000" y="84995"/>
                    <a:pt x="102000" y="84995"/>
                    <a:pt x="102000" y="84995"/>
                  </a:cubicBezTo>
                  <a:cubicBezTo>
                    <a:pt x="102000" y="76834"/>
                    <a:pt x="102000" y="68672"/>
                    <a:pt x="102000" y="68672"/>
                  </a:cubicBezTo>
                  <a:cubicBezTo>
                    <a:pt x="102000" y="60510"/>
                    <a:pt x="96000" y="52349"/>
                    <a:pt x="108000" y="60510"/>
                  </a:cubicBezTo>
                  <a:cubicBezTo>
                    <a:pt x="108000" y="52349"/>
                    <a:pt x="108000" y="44187"/>
                    <a:pt x="102000" y="44187"/>
                  </a:cubicBezTo>
                  <a:cubicBezTo>
                    <a:pt x="102000" y="44187"/>
                    <a:pt x="102000" y="44187"/>
                    <a:pt x="108000" y="4418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48" name="Shape 2848"/>
            <p:cNvSpPr/>
            <p:nvPr/>
          </p:nvSpPr>
          <p:spPr>
            <a:xfrm>
              <a:off x="2857733" y="7537065"/>
              <a:ext cx="777002" cy="1368353"/>
            </a:xfrm>
            <a:custGeom>
              <a:avLst/>
              <a:gdLst/>
              <a:ahLst/>
              <a:cxnLst/>
              <a:rect l="0" t="0" r="0" b="0"/>
              <a:pathLst>
                <a:path w="120000" h="120000" extrusionOk="0">
                  <a:moveTo>
                    <a:pt x="11630" y="120000"/>
                  </a:moveTo>
                  <a:cubicBezTo>
                    <a:pt x="11630" y="120000"/>
                    <a:pt x="11630" y="120000"/>
                    <a:pt x="11630" y="120000"/>
                  </a:cubicBezTo>
                  <a:moveTo>
                    <a:pt x="20355" y="111783"/>
                  </a:moveTo>
                  <a:cubicBezTo>
                    <a:pt x="17448" y="111783"/>
                    <a:pt x="17448" y="113422"/>
                    <a:pt x="20355" y="113422"/>
                  </a:cubicBezTo>
                  <a:cubicBezTo>
                    <a:pt x="23261" y="113422"/>
                    <a:pt x="23261" y="110138"/>
                    <a:pt x="20355" y="111783"/>
                  </a:cubicBezTo>
                  <a:close/>
                  <a:moveTo>
                    <a:pt x="31986" y="101916"/>
                  </a:moveTo>
                  <a:cubicBezTo>
                    <a:pt x="26173" y="100272"/>
                    <a:pt x="26173" y="105205"/>
                    <a:pt x="34892" y="103561"/>
                  </a:cubicBezTo>
                  <a:cubicBezTo>
                    <a:pt x="31986" y="103561"/>
                    <a:pt x="31986" y="101916"/>
                    <a:pt x="31986" y="101916"/>
                  </a:cubicBezTo>
                  <a:close/>
                  <a:moveTo>
                    <a:pt x="8724" y="100272"/>
                  </a:moveTo>
                  <a:cubicBezTo>
                    <a:pt x="8724" y="100272"/>
                    <a:pt x="8724" y="100272"/>
                    <a:pt x="8724" y="100272"/>
                  </a:cubicBezTo>
                  <a:moveTo>
                    <a:pt x="34892" y="96988"/>
                  </a:moveTo>
                  <a:cubicBezTo>
                    <a:pt x="34892" y="96988"/>
                    <a:pt x="34892" y="96988"/>
                    <a:pt x="31986" y="95344"/>
                  </a:cubicBezTo>
                  <a:cubicBezTo>
                    <a:pt x="29079" y="96988"/>
                    <a:pt x="31986" y="98627"/>
                    <a:pt x="34892" y="96988"/>
                  </a:cubicBezTo>
                  <a:close/>
                  <a:moveTo>
                    <a:pt x="78514" y="77261"/>
                  </a:moveTo>
                  <a:cubicBezTo>
                    <a:pt x="75602" y="75616"/>
                    <a:pt x="72696" y="75616"/>
                    <a:pt x="69790" y="77261"/>
                  </a:cubicBezTo>
                  <a:cubicBezTo>
                    <a:pt x="63972" y="78905"/>
                    <a:pt x="63972" y="78905"/>
                    <a:pt x="66884" y="83833"/>
                  </a:cubicBezTo>
                  <a:cubicBezTo>
                    <a:pt x="75602" y="92055"/>
                    <a:pt x="90145" y="78905"/>
                    <a:pt x="78514" y="77261"/>
                  </a:cubicBezTo>
                  <a:close/>
                  <a:moveTo>
                    <a:pt x="55247" y="75616"/>
                  </a:moveTo>
                  <a:cubicBezTo>
                    <a:pt x="52341" y="75616"/>
                    <a:pt x="49435" y="73972"/>
                    <a:pt x="49435" y="73972"/>
                  </a:cubicBezTo>
                  <a:cubicBezTo>
                    <a:pt x="49435" y="75616"/>
                    <a:pt x="49435" y="75616"/>
                    <a:pt x="52341" y="75616"/>
                  </a:cubicBezTo>
                  <a:cubicBezTo>
                    <a:pt x="52341" y="77261"/>
                    <a:pt x="55247" y="77261"/>
                    <a:pt x="55247" y="77261"/>
                  </a:cubicBezTo>
                  <a:cubicBezTo>
                    <a:pt x="55247" y="75616"/>
                    <a:pt x="55247" y="75616"/>
                    <a:pt x="55247" y="75616"/>
                  </a:cubicBezTo>
                  <a:close/>
                  <a:moveTo>
                    <a:pt x="113407" y="60822"/>
                  </a:moveTo>
                  <a:cubicBezTo>
                    <a:pt x="110500" y="60822"/>
                    <a:pt x="110500" y="59177"/>
                    <a:pt x="110500" y="59177"/>
                  </a:cubicBezTo>
                  <a:cubicBezTo>
                    <a:pt x="107594" y="59177"/>
                    <a:pt x="107594" y="60822"/>
                    <a:pt x="107594" y="62466"/>
                  </a:cubicBezTo>
                  <a:cubicBezTo>
                    <a:pt x="104682" y="64111"/>
                    <a:pt x="101776" y="65755"/>
                    <a:pt x="101776" y="65755"/>
                  </a:cubicBezTo>
                  <a:cubicBezTo>
                    <a:pt x="101776" y="67400"/>
                    <a:pt x="104682" y="69038"/>
                    <a:pt x="101776" y="69038"/>
                  </a:cubicBezTo>
                  <a:cubicBezTo>
                    <a:pt x="101776" y="72327"/>
                    <a:pt x="98870" y="73972"/>
                    <a:pt x="98870" y="75616"/>
                  </a:cubicBezTo>
                  <a:cubicBezTo>
                    <a:pt x="95958" y="75616"/>
                    <a:pt x="95958" y="75616"/>
                    <a:pt x="95958" y="75616"/>
                  </a:cubicBezTo>
                  <a:cubicBezTo>
                    <a:pt x="95958" y="75616"/>
                    <a:pt x="95958" y="78905"/>
                    <a:pt x="95958" y="78905"/>
                  </a:cubicBezTo>
                  <a:cubicBezTo>
                    <a:pt x="98870" y="80550"/>
                    <a:pt x="95958" y="80550"/>
                    <a:pt x="98870" y="80550"/>
                  </a:cubicBezTo>
                  <a:cubicBezTo>
                    <a:pt x="104682" y="80550"/>
                    <a:pt x="104682" y="78905"/>
                    <a:pt x="104682" y="75616"/>
                  </a:cubicBezTo>
                  <a:cubicBezTo>
                    <a:pt x="104682" y="73972"/>
                    <a:pt x="107594" y="72327"/>
                    <a:pt x="110500" y="70683"/>
                  </a:cubicBezTo>
                  <a:cubicBezTo>
                    <a:pt x="110500" y="69038"/>
                    <a:pt x="110500" y="67400"/>
                    <a:pt x="110500" y="67400"/>
                  </a:cubicBezTo>
                  <a:cubicBezTo>
                    <a:pt x="110500" y="65755"/>
                    <a:pt x="110500" y="64111"/>
                    <a:pt x="110500" y="64111"/>
                  </a:cubicBezTo>
                  <a:cubicBezTo>
                    <a:pt x="113407" y="62466"/>
                    <a:pt x="110500" y="62466"/>
                    <a:pt x="113407" y="60822"/>
                  </a:cubicBezTo>
                  <a:close/>
                  <a:moveTo>
                    <a:pt x="0" y="59177"/>
                  </a:moveTo>
                  <a:cubicBezTo>
                    <a:pt x="0" y="59177"/>
                    <a:pt x="0" y="59177"/>
                    <a:pt x="0" y="59177"/>
                  </a:cubicBezTo>
                  <a:moveTo>
                    <a:pt x="34892" y="59177"/>
                  </a:moveTo>
                  <a:cubicBezTo>
                    <a:pt x="34892" y="59177"/>
                    <a:pt x="34892" y="59177"/>
                    <a:pt x="34892" y="59177"/>
                  </a:cubicBezTo>
                  <a:moveTo>
                    <a:pt x="23261" y="16438"/>
                  </a:moveTo>
                  <a:cubicBezTo>
                    <a:pt x="23261" y="16438"/>
                    <a:pt x="23261" y="16438"/>
                    <a:pt x="23261" y="16438"/>
                  </a:cubicBezTo>
                  <a:cubicBezTo>
                    <a:pt x="23261" y="18083"/>
                    <a:pt x="11630" y="21372"/>
                    <a:pt x="17448" y="23011"/>
                  </a:cubicBezTo>
                  <a:cubicBezTo>
                    <a:pt x="20355" y="24655"/>
                    <a:pt x="26173" y="18083"/>
                    <a:pt x="23261" y="16438"/>
                  </a:cubicBezTo>
                  <a:close/>
                  <a:moveTo>
                    <a:pt x="29079" y="13150"/>
                  </a:moveTo>
                  <a:cubicBezTo>
                    <a:pt x="26173" y="16438"/>
                    <a:pt x="34892" y="16438"/>
                    <a:pt x="34892" y="13150"/>
                  </a:cubicBezTo>
                  <a:cubicBezTo>
                    <a:pt x="31986" y="13150"/>
                    <a:pt x="31986" y="13150"/>
                    <a:pt x="31986" y="13150"/>
                  </a:cubicBezTo>
                  <a:cubicBezTo>
                    <a:pt x="29079" y="13150"/>
                    <a:pt x="26173" y="11505"/>
                    <a:pt x="26173" y="13150"/>
                  </a:cubicBezTo>
                  <a:cubicBezTo>
                    <a:pt x="26173" y="13150"/>
                    <a:pt x="26173" y="13150"/>
                    <a:pt x="29079" y="13150"/>
                  </a:cubicBezTo>
                  <a:close/>
                  <a:moveTo>
                    <a:pt x="119225" y="24655"/>
                  </a:moveTo>
                  <a:cubicBezTo>
                    <a:pt x="116313" y="23011"/>
                    <a:pt x="113407" y="24655"/>
                    <a:pt x="110500" y="23011"/>
                  </a:cubicBezTo>
                  <a:cubicBezTo>
                    <a:pt x="107594" y="21372"/>
                    <a:pt x="107594" y="19727"/>
                    <a:pt x="107594" y="19727"/>
                  </a:cubicBezTo>
                  <a:cubicBezTo>
                    <a:pt x="104682" y="16438"/>
                    <a:pt x="98870" y="16438"/>
                    <a:pt x="98870" y="14794"/>
                  </a:cubicBezTo>
                  <a:cubicBezTo>
                    <a:pt x="95958" y="13150"/>
                    <a:pt x="98870" y="13150"/>
                    <a:pt x="98870" y="11505"/>
                  </a:cubicBezTo>
                  <a:cubicBezTo>
                    <a:pt x="95958" y="9861"/>
                    <a:pt x="93051" y="9861"/>
                    <a:pt x="93051" y="9861"/>
                  </a:cubicBezTo>
                  <a:cubicBezTo>
                    <a:pt x="87239" y="4933"/>
                    <a:pt x="87239" y="0"/>
                    <a:pt x="78514" y="0"/>
                  </a:cubicBezTo>
                  <a:cubicBezTo>
                    <a:pt x="69790" y="0"/>
                    <a:pt x="66884" y="3288"/>
                    <a:pt x="61065" y="0"/>
                  </a:cubicBezTo>
                  <a:cubicBezTo>
                    <a:pt x="61065" y="0"/>
                    <a:pt x="61065" y="1644"/>
                    <a:pt x="61065" y="1644"/>
                  </a:cubicBezTo>
                  <a:cubicBezTo>
                    <a:pt x="58159" y="1644"/>
                    <a:pt x="58159" y="1644"/>
                    <a:pt x="55247" y="1644"/>
                  </a:cubicBezTo>
                  <a:cubicBezTo>
                    <a:pt x="55247" y="1644"/>
                    <a:pt x="52341" y="0"/>
                    <a:pt x="52341" y="1644"/>
                  </a:cubicBezTo>
                  <a:cubicBezTo>
                    <a:pt x="52341" y="1644"/>
                    <a:pt x="52341" y="3288"/>
                    <a:pt x="52341" y="4933"/>
                  </a:cubicBezTo>
                  <a:cubicBezTo>
                    <a:pt x="52341" y="4933"/>
                    <a:pt x="49435" y="6577"/>
                    <a:pt x="49435" y="6577"/>
                  </a:cubicBezTo>
                  <a:cubicBezTo>
                    <a:pt x="49435" y="6577"/>
                    <a:pt x="52341" y="8216"/>
                    <a:pt x="52341" y="8216"/>
                  </a:cubicBezTo>
                  <a:cubicBezTo>
                    <a:pt x="55247" y="11505"/>
                    <a:pt x="49435" y="13150"/>
                    <a:pt x="55247" y="14794"/>
                  </a:cubicBezTo>
                  <a:cubicBezTo>
                    <a:pt x="49435" y="13150"/>
                    <a:pt x="49435" y="14794"/>
                    <a:pt x="52341" y="18083"/>
                  </a:cubicBezTo>
                  <a:cubicBezTo>
                    <a:pt x="52341" y="19727"/>
                    <a:pt x="58159" y="19727"/>
                    <a:pt x="58159" y="21372"/>
                  </a:cubicBezTo>
                  <a:cubicBezTo>
                    <a:pt x="63972" y="26300"/>
                    <a:pt x="58159" y="29588"/>
                    <a:pt x="55247" y="34522"/>
                  </a:cubicBezTo>
                  <a:cubicBezTo>
                    <a:pt x="52341" y="32877"/>
                    <a:pt x="49435" y="32877"/>
                    <a:pt x="46528" y="32877"/>
                  </a:cubicBezTo>
                  <a:cubicBezTo>
                    <a:pt x="49435" y="34522"/>
                    <a:pt x="52341" y="34522"/>
                    <a:pt x="52341" y="37805"/>
                  </a:cubicBezTo>
                  <a:cubicBezTo>
                    <a:pt x="52341" y="36166"/>
                    <a:pt x="52341" y="36166"/>
                    <a:pt x="49435" y="36166"/>
                  </a:cubicBezTo>
                  <a:cubicBezTo>
                    <a:pt x="52341" y="37805"/>
                    <a:pt x="52341" y="39450"/>
                    <a:pt x="55247" y="41094"/>
                  </a:cubicBezTo>
                  <a:cubicBezTo>
                    <a:pt x="58159" y="41094"/>
                    <a:pt x="63972" y="39450"/>
                    <a:pt x="66884" y="41094"/>
                  </a:cubicBezTo>
                  <a:cubicBezTo>
                    <a:pt x="72696" y="41094"/>
                    <a:pt x="69790" y="42738"/>
                    <a:pt x="72696" y="44383"/>
                  </a:cubicBezTo>
                  <a:cubicBezTo>
                    <a:pt x="75602" y="44383"/>
                    <a:pt x="75602" y="44383"/>
                    <a:pt x="78514" y="44383"/>
                  </a:cubicBezTo>
                  <a:cubicBezTo>
                    <a:pt x="81421" y="42738"/>
                    <a:pt x="84327" y="41094"/>
                    <a:pt x="81421" y="39450"/>
                  </a:cubicBezTo>
                  <a:cubicBezTo>
                    <a:pt x="81421" y="39450"/>
                    <a:pt x="78514" y="37805"/>
                    <a:pt x="78514" y="37805"/>
                  </a:cubicBezTo>
                  <a:cubicBezTo>
                    <a:pt x="75602" y="36166"/>
                    <a:pt x="75602" y="34522"/>
                    <a:pt x="75602" y="32877"/>
                  </a:cubicBezTo>
                  <a:cubicBezTo>
                    <a:pt x="72696" y="29588"/>
                    <a:pt x="75602" y="27944"/>
                    <a:pt x="78514" y="24655"/>
                  </a:cubicBezTo>
                  <a:cubicBezTo>
                    <a:pt x="78514" y="23011"/>
                    <a:pt x="81421" y="19727"/>
                    <a:pt x="84327" y="19727"/>
                  </a:cubicBezTo>
                  <a:cubicBezTo>
                    <a:pt x="90145" y="18083"/>
                    <a:pt x="95958" y="23011"/>
                    <a:pt x="93051" y="24655"/>
                  </a:cubicBezTo>
                  <a:cubicBezTo>
                    <a:pt x="87239" y="27944"/>
                    <a:pt x="90145" y="24655"/>
                    <a:pt x="87239" y="24655"/>
                  </a:cubicBezTo>
                  <a:cubicBezTo>
                    <a:pt x="81421" y="23011"/>
                    <a:pt x="78514" y="24655"/>
                    <a:pt x="81421" y="26300"/>
                  </a:cubicBezTo>
                  <a:cubicBezTo>
                    <a:pt x="84327" y="27944"/>
                    <a:pt x="84327" y="26300"/>
                    <a:pt x="87239" y="27944"/>
                  </a:cubicBezTo>
                  <a:cubicBezTo>
                    <a:pt x="87239" y="27944"/>
                    <a:pt x="84327" y="29588"/>
                    <a:pt x="87239" y="29588"/>
                  </a:cubicBezTo>
                  <a:cubicBezTo>
                    <a:pt x="87239" y="31233"/>
                    <a:pt x="87239" y="31233"/>
                    <a:pt x="90145" y="32877"/>
                  </a:cubicBezTo>
                  <a:cubicBezTo>
                    <a:pt x="93051" y="36166"/>
                    <a:pt x="90145" y="37805"/>
                    <a:pt x="90145" y="42738"/>
                  </a:cubicBezTo>
                  <a:cubicBezTo>
                    <a:pt x="90145" y="44383"/>
                    <a:pt x="90145" y="44383"/>
                    <a:pt x="87239" y="46027"/>
                  </a:cubicBezTo>
                  <a:cubicBezTo>
                    <a:pt x="84327" y="49316"/>
                    <a:pt x="84327" y="47672"/>
                    <a:pt x="84327" y="50961"/>
                  </a:cubicBezTo>
                  <a:cubicBezTo>
                    <a:pt x="87239" y="50961"/>
                    <a:pt x="87239" y="49316"/>
                    <a:pt x="90145" y="49316"/>
                  </a:cubicBezTo>
                  <a:cubicBezTo>
                    <a:pt x="93051" y="47672"/>
                    <a:pt x="98870" y="47672"/>
                    <a:pt x="101776" y="46027"/>
                  </a:cubicBezTo>
                  <a:cubicBezTo>
                    <a:pt x="104682" y="46027"/>
                    <a:pt x="104682" y="44383"/>
                    <a:pt x="107594" y="42738"/>
                  </a:cubicBezTo>
                  <a:cubicBezTo>
                    <a:pt x="107594" y="41094"/>
                    <a:pt x="110500" y="41094"/>
                    <a:pt x="116313" y="39450"/>
                  </a:cubicBezTo>
                  <a:cubicBezTo>
                    <a:pt x="116313" y="39450"/>
                    <a:pt x="116313" y="39450"/>
                    <a:pt x="116313" y="39450"/>
                  </a:cubicBezTo>
                  <a:cubicBezTo>
                    <a:pt x="113407" y="39450"/>
                    <a:pt x="113407" y="39450"/>
                    <a:pt x="110500" y="39450"/>
                  </a:cubicBezTo>
                  <a:cubicBezTo>
                    <a:pt x="119225" y="36166"/>
                    <a:pt x="101776" y="36166"/>
                    <a:pt x="110500" y="31233"/>
                  </a:cubicBezTo>
                  <a:cubicBezTo>
                    <a:pt x="116313" y="29588"/>
                    <a:pt x="122131" y="29588"/>
                    <a:pt x="119225" y="246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49" name="Shape 2849"/>
            <p:cNvSpPr/>
            <p:nvPr/>
          </p:nvSpPr>
          <p:spPr>
            <a:xfrm>
              <a:off x="4678919" y="6280280"/>
              <a:ext cx="377366" cy="291410"/>
            </a:xfrm>
            <a:custGeom>
              <a:avLst/>
              <a:gdLst/>
              <a:ahLst/>
              <a:cxnLst/>
              <a:rect l="0" t="0" r="0" b="0"/>
              <a:pathLst>
                <a:path w="120000" h="120000" extrusionOk="0">
                  <a:moveTo>
                    <a:pt x="120000" y="77697"/>
                  </a:moveTo>
                  <a:cubicBezTo>
                    <a:pt x="114000" y="69928"/>
                    <a:pt x="114000" y="62158"/>
                    <a:pt x="102000" y="62158"/>
                  </a:cubicBezTo>
                  <a:cubicBezTo>
                    <a:pt x="102000" y="62158"/>
                    <a:pt x="96000" y="62158"/>
                    <a:pt x="96000" y="54388"/>
                  </a:cubicBezTo>
                  <a:cubicBezTo>
                    <a:pt x="90000" y="54388"/>
                    <a:pt x="96000" y="46618"/>
                    <a:pt x="90000" y="38848"/>
                  </a:cubicBezTo>
                  <a:cubicBezTo>
                    <a:pt x="84000" y="69928"/>
                    <a:pt x="78000" y="15539"/>
                    <a:pt x="78000" y="38848"/>
                  </a:cubicBezTo>
                  <a:cubicBezTo>
                    <a:pt x="72000" y="38848"/>
                    <a:pt x="72000" y="38848"/>
                    <a:pt x="72000" y="38848"/>
                  </a:cubicBezTo>
                  <a:cubicBezTo>
                    <a:pt x="72000" y="46618"/>
                    <a:pt x="60000" y="38848"/>
                    <a:pt x="60000" y="38848"/>
                  </a:cubicBezTo>
                  <a:cubicBezTo>
                    <a:pt x="48000" y="38848"/>
                    <a:pt x="48000" y="38848"/>
                    <a:pt x="42000" y="46618"/>
                  </a:cubicBezTo>
                  <a:cubicBezTo>
                    <a:pt x="30000" y="54388"/>
                    <a:pt x="18000" y="77697"/>
                    <a:pt x="0" y="62158"/>
                  </a:cubicBezTo>
                  <a:cubicBezTo>
                    <a:pt x="6000" y="77697"/>
                    <a:pt x="18000" y="101007"/>
                    <a:pt x="0" y="116546"/>
                  </a:cubicBezTo>
                  <a:cubicBezTo>
                    <a:pt x="12000" y="116546"/>
                    <a:pt x="6000" y="124316"/>
                    <a:pt x="18000" y="116546"/>
                  </a:cubicBezTo>
                  <a:cubicBezTo>
                    <a:pt x="24000" y="116546"/>
                    <a:pt x="24000" y="108776"/>
                    <a:pt x="30000" y="108776"/>
                  </a:cubicBezTo>
                  <a:cubicBezTo>
                    <a:pt x="36000" y="101007"/>
                    <a:pt x="36000" y="93237"/>
                    <a:pt x="48000" y="101007"/>
                  </a:cubicBezTo>
                  <a:cubicBezTo>
                    <a:pt x="48000" y="101007"/>
                    <a:pt x="54000" y="101007"/>
                    <a:pt x="54000" y="101007"/>
                  </a:cubicBezTo>
                  <a:cubicBezTo>
                    <a:pt x="66000" y="101007"/>
                    <a:pt x="72000" y="93237"/>
                    <a:pt x="84000" y="85467"/>
                  </a:cubicBezTo>
                  <a:cubicBezTo>
                    <a:pt x="96000" y="77697"/>
                    <a:pt x="120000" y="93237"/>
                    <a:pt x="120000" y="77697"/>
                  </a:cubicBezTo>
                  <a:close/>
                  <a:moveTo>
                    <a:pt x="18000" y="46618"/>
                  </a:moveTo>
                  <a:cubicBezTo>
                    <a:pt x="18000" y="46618"/>
                    <a:pt x="18000" y="46618"/>
                    <a:pt x="18000" y="46618"/>
                  </a:cubicBezTo>
                  <a:moveTo>
                    <a:pt x="84000" y="15539"/>
                  </a:moveTo>
                  <a:cubicBezTo>
                    <a:pt x="84000" y="15539"/>
                    <a:pt x="96000" y="15539"/>
                    <a:pt x="96000" y="31079"/>
                  </a:cubicBezTo>
                  <a:cubicBezTo>
                    <a:pt x="96000" y="23309"/>
                    <a:pt x="114000" y="15539"/>
                    <a:pt x="102000" y="23309"/>
                  </a:cubicBezTo>
                  <a:cubicBezTo>
                    <a:pt x="102000" y="23309"/>
                    <a:pt x="108000" y="23309"/>
                    <a:pt x="108000" y="23309"/>
                  </a:cubicBezTo>
                  <a:cubicBezTo>
                    <a:pt x="108000" y="15539"/>
                    <a:pt x="114000" y="7769"/>
                    <a:pt x="108000" y="0"/>
                  </a:cubicBezTo>
                  <a:cubicBezTo>
                    <a:pt x="102000" y="0"/>
                    <a:pt x="90000" y="7769"/>
                    <a:pt x="84000" y="7769"/>
                  </a:cubicBezTo>
                  <a:cubicBezTo>
                    <a:pt x="84000" y="7769"/>
                    <a:pt x="84000" y="15539"/>
                    <a:pt x="84000" y="15539"/>
                  </a:cubicBezTo>
                  <a:close/>
                  <a:moveTo>
                    <a:pt x="72000" y="15539"/>
                  </a:moveTo>
                  <a:cubicBezTo>
                    <a:pt x="72000" y="7769"/>
                    <a:pt x="66000" y="7769"/>
                    <a:pt x="66000" y="15539"/>
                  </a:cubicBezTo>
                  <a:cubicBezTo>
                    <a:pt x="66000" y="23309"/>
                    <a:pt x="72000" y="23309"/>
                    <a:pt x="72000" y="1553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50" name="Shape 2850"/>
            <p:cNvSpPr/>
            <p:nvPr/>
          </p:nvSpPr>
          <p:spPr>
            <a:xfrm>
              <a:off x="7796268" y="3028698"/>
              <a:ext cx="620189" cy="967716"/>
            </a:xfrm>
            <a:custGeom>
              <a:avLst/>
              <a:gdLst/>
              <a:ahLst/>
              <a:cxnLst/>
              <a:rect l="0" t="0" r="0" b="0"/>
              <a:pathLst>
                <a:path w="120000" h="120000" extrusionOk="0">
                  <a:moveTo>
                    <a:pt x="120000" y="64169"/>
                  </a:moveTo>
                  <a:cubicBezTo>
                    <a:pt x="116361" y="61840"/>
                    <a:pt x="116361" y="59517"/>
                    <a:pt x="116361" y="57188"/>
                  </a:cubicBezTo>
                  <a:cubicBezTo>
                    <a:pt x="112727" y="57188"/>
                    <a:pt x="112727" y="59517"/>
                    <a:pt x="109088" y="59517"/>
                  </a:cubicBezTo>
                  <a:cubicBezTo>
                    <a:pt x="109088" y="57188"/>
                    <a:pt x="112727" y="52536"/>
                    <a:pt x="112727" y="50213"/>
                  </a:cubicBezTo>
                  <a:cubicBezTo>
                    <a:pt x="112727" y="45555"/>
                    <a:pt x="109088" y="40903"/>
                    <a:pt x="109088" y="38580"/>
                  </a:cubicBezTo>
                  <a:cubicBezTo>
                    <a:pt x="109088" y="33928"/>
                    <a:pt x="109088" y="33928"/>
                    <a:pt x="105455" y="31599"/>
                  </a:cubicBezTo>
                  <a:cubicBezTo>
                    <a:pt x="105455" y="29276"/>
                    <a:pt x="98183" y="29276"/>
                    <a:pt x="98183" y="24624"/>
                  </a:cubicBezTo>
                  <a:cubicBezTo>
                    <a:pt x="98183" y="22295"/>
                    <a:pt x="101816" y="22295"/>
                    <a:pt x="101816" y="19966"/>
                  </a:cubicBezTo>
                  <a:cubicBezTo>
                    <a:pt x="101816" y="19966"/>
                    <a:pt x="98183" y="19966"/>
                    <a:pt x="98183" y="17643"/>
                  </a:cubicBezTo>
                  <a:cubicBezTo>
                    <a:pt x="98183" y="17643"/>
                    <a:pt x="98183" y="17643"/>
                    <a:pt x="98183" y="17643"/>
                  </a:cubicBezTo>
                  <a:cubicBezTo>
                    <a:pt x="98183" y="15314"/>
                    <a:pt x="98183" y="15314"/>
                    <a:pt x="98183" y="12991"/>
                  </a:cubicBezTo>
                  <a:cubicBezTo>
                    <a:pt x="98183" y="10662"/>
                    <a:pt x="90911" y="6010"/>
                    <a:pt x="90911" y="3687"/>
                  </a:cubicBezTo>
                  <a:cubicBezTo>
                    <a:pt x="83638" y="-3293"/>
                    <a:pt x="83638" y="1358"/>
                    <a:pt x="76361" y="3687"/>
                  </a:cubicBezTo>
                  <a:cubicBezTo>
                    <a:pt x="76361" y="6010"/>
                    <a:pt x="76361" y="6010"/>
                    <a:pt x="72727" y="6010"/>
                  </a:cubicBezTo>
                  <a:cubicBezTo>
                    <a:pt x="69088" y="6010"/>
                    <a:pt x="69088" y="6010"/>
                    <a:pt x="65455" y="6010"/>
                  </a:cubicBezTo>
                  <a:cubicBezTo>
                    <a:pt x="65455" y="6010"/>
                    <a:pt x="61816" y="8339"/>
                    <a:pt x="61816" y="8339"/>
                  </a:cubicBezTo>
                  <a:cubicBezTo>
                    <a:pt x="58183" y="8339"/>
                    <a:pt x="58183" y="6010"/>
                    <a:pt x="54544" y="6010"/>
                  </a:cubicBezTo>
                  <a:cubicBezTo>
                    <a:pt x="50911" y="6010"/>
                    <a:pt x="47272" y="8339"/>
                    <a:pt x="43638" y="10662"/>
                  </a:cubicBezTo>
                  <a:cubicBezTo>
                    <a:pt x="36361" y="12991"/>
                    <a:pt x="32727" y="15314"/>
                    <a:pt x="25455" y="15314"/>
                  </a:cubicBezTo>
                  <a:cubicBezTo>
                    <a:pt x="21816" y="15314"/>
                    <a:pt x="21816" y="12991"/>
                    <a:pt x="18183" y="17643"/>
                  </a:cubicBezTo>
                  <a:cubicBezTo>
                    <a:pt x="14544" y="19966"/>
                    <a:pt x="18183" y="19966"/>
                    <a:pt x="18183" y="22295"/>
                  </a:cubicBezTo>
                  <a:cubicBezTo>
                    <a:pt x="14544" y="24624"/>
                    <a:pt x="14544" y="26947"/>
                    <a:pt x="14544" y="31599"/>
                  </a:cubicBezTo>
                  <a:cubicBezTo>
                    <a:pt x="14544" y="33928"/>
                    <a:pt x="18183" y="38580"/>
                    <a:pt x="14544" y="40903"/>
                  </a:cubicBezTo>
                  <a:cubicBezTo>
                    <a:pt x="14544" y="43232"/>
                    <a:pt x="10911" y="40903"/>
                    <a:pt x="10911" y="43232"/>
                  </a:cubicBezTo>
                  <a:cubicBezTo>
                    <a:pt x="10911" y="45555"/>
                    <a:pt x="14544" y="45555"/>
                    <a:pt x="14544" y="47884"/>
                  </a:cubicBezTo>
                  <a:cubicBezTo>
                    <a:pt x="14544" y="50213"/>
                    <a:pt x="10911" y="50213"/>
                    <a:pt x="10911" y="52536"/>
                  </a:cubicBezTo>
                  <a:cubicBezTo>
                    <a:pt x="10911" y="54865"/>
                    <a:pt x="14544" y="54865"/>
                    <a:pt x="10911" y="57188"/>
                  </a:cubicBezTo>
                  <a:cubicBezTo>
                    <a:pt x="10911" y="59517"/>
                    <a:pt x="7272" y="61840"/>
                    <a:pt x="7272" y="64169"/>
                  </a:cubicBezTo>
                  <a:cubicBezTo>
                    <a:pt x="3638" y="68821"/>
                    <a:pt x="0" y="73473"/>
                    <a:pt x="0" y="78125"/>
                  </a:cubicBezTo>
                  <a:cubicBezTo>
                    <a:pt x="3638" y="82777"/>
                    <a:pt x="7272" y="82777"/>
                    <a:pt x="7272" y="87429"/>
                  </a:cubicBezTo>
                  <a:cubicBezTo>
                    <a:pt x="10911" y="92082"/>
                    <a:pt x="7272" y="89758"/>
                    <a:pt x="7272" y="94410"/>
                  </a:cubicBezTo>
                  <a:cubicBezTo>
                    <a:pt x="7272" y="96739"/>
                    <a:pt x="10911" y="96739"/>
                    <a:pt x="10911" y="99062"/>
                  </a:cubicBezTo>
                  <a:cubicBezTo>
                    <a:pt x="10911" y="101391"/>
                    <a:pt x="7272" y="103714"/>
                    <a:pt x="7272" y="106043"/>
                  </a:cubicBezTo>
                  <a:cubicBezTo>
                    <a:pt x="14544" y="106043"/>
                    <a:pt x="21816" y="110695"/>
                    <a:pt x="29088" y="110695"/>
                  </a:cubicBezTo>
                  <a:cubicBezTo>
                    <a:pt x="32727" y="110695"/>
                    <a:pt x="36361" y="110695"/>
                    <a:pt x="40000" y="113019"/>
                  </a:cubicBezTo>
                  <a:cubicBezTo>
                    <a:pt x="40000" y="113019"/>
                    <a:pt x="40000" y="115347"/>
                    <a:pt x="40000" y="115347"/>
                  </a:cubicBezTo>
                  <a:cubicBezTo>
                    <a:pt x="40000" y="117671"/>
                    <a:pt x="43638" y="120000"/>
                    <a:pt x="47272" y="120000"/>
                  </a:cubicBezTo>
                  <a:cubicBezTo>
                    <a:pt x="50911" y="120000"/>
                    <a:pt x="50911" y="117671"/>
                    <a:pt x="54544" y="115347"/>
                  </a:cubicBezTo>
                  <a:cubicBezTo>
                    <a:pt x="58183" y="115347"/>
                    <a:pt x="61816" y="117671"/>
                    <a:pt x="65455" y="115347"/>
                  </a:cubicBezTo>
                  <a:cubicBezTo>
                    <a:pt x="69088" y="115347"/>
                    <a:pt x="65455" y="110695"/>
                    <a:pt x="69088" y="110695"/>
                  </a:cubicBezTo>
                  <a:cubicBezTo>
                    <a:pt x="69088" y="103714"/>
                    <a:pt x="72727" y="103714"/>
                    <a:pt x="83638" y="103714"/>
                  </a:cubicBezTo>
                  <a:cubicBezTo>
                    <a:pt x="83638" y="101391"/>
                    <a:pt x="83638" y="101391"/>
                    <a:pt x="87272" y="101391"/>
                  </a:cubicBezTo>
                  <a:cubicBezTo>
                    <a:pt x="83638" y="106043"/>
                    <a:pt x="94544" y="106043"/>
                    <a:pt x="87272" y="103714"/>
                  </a:cubicBezTo>
                  <a:cubicBezTo>
                    <a:pt x="90911" y="103714"/>
                    <a:pt x="90911" y="103714"/>
                    <a:pt x="90911" y="103714"/>
                  </a:cubicBezTo>
                  <a:cubicBezTo>
                    <a:pt x="90911" y="101391"/>
                    <a:pt x="90911" y="101391"/>
                    <a:pt x="90911" y="99062"/>
                  </a:cubicBezTo>
                  <a:cubicBezTo>
                    <a:pt x="94544" y="101391"/>
                    <a:pt x="98183" y="101391"/>
                    <a:pt x="101816" y="101391"/>
                  </a:cubicBezTo>
                  <a:cubicBezTo>
                    <a:pt x="101816" y="99062"/>
                    <a:pt x="98183" y="99062"/>
                    <a:pt x="98183" y="99062"/>
                  </a:cubicBezTo>
                  <a:cubicBezTo>
                    <a:pt x="98183" y="99062"/>
                    <a:pt x="101816" y="96739"/>
                    <a:pt x="101816" y="96739"/>
                  </a:cubicBezTo>
                  <a:cubicBezTo>
                    <a:pt x="101816" y="96739"/>
                    <a:pt x="98183" y="96739"/>
                    <a:pt x="98183" y="96739"/>
                  </a:cubicBezTo>
                  <a:cubicBezTo>
                    <a:pt x="101816" y="92082"/>
                    <a:pt x="109088" y="99062"/>
                    <a:pt x="101816" y="92082"/>
                  </a:cubicBezTo>
                  <a:cubicBezTo>
                    <a:pt x="101816" y="92082"/>
                    <a:pt x="105455" y="92082"/>
                    <a:pt x="105455" y="89758"/>
                  </a:cubicBezTo>
                  <a:cubicBezTo>
                    <a:pt x="105455" y="89758"/>
                    <a:pt x="105455" y="89758"/>
                    <a:pt x="101816" y="87429"/>
                  </a:cubicBezTo>
                  <a:cubicBezTo>
                    <a:pt x="105455" y="87429"/>
                    <a:pt x="109088" y="87429"/>
                    <a:pt x="109088" y="85106"/>
                  </a:cubicBezTo>
                  <a:cubicBezTo>
                    <a:pt x="105455" y="85106"/>
                    <a:pt x="101816" y="82777"/>
                    <a:pt x="109088" y="82777"/>
                  </a:cubicBezTo>
                  <a:cubicBezTo>
                    <a:pt x="105455" y="82777"/>
                    <a:pt x="105455" y="82777"/>
                    <a:pt x="105455" y="80454"/>
                  </a:cubicBezTo>
                  <a:cubicBezTo>
                    <a:pt x="109088" y="80454"/>
                    <a:pt x="112727" y="80454"/>
                    <a:pt x="112727" y="78125"/>
                  </a:cubicBezTo>
                  <a:cubicBezTo>
                    <a:pt x="109088" y="78125"/>
                    <a:pt x="109088" y="80454"/>
                    <a:pt x="105455" y="78125"/>
                  </a:cubicBezTo>
                  <a:cubicBezTo>
                    <a:pt x="105455" y="78125"/>
                    <a:pt x="109088" y="78125"/>
                    <a:pt x="109088" y="75802"/>
                  </a:cubicBezTo>
                  <a:cubicBezTo>
                    <a:pt x="109088" y="75802"/>
                    <a:pt x="109088" y="75802"/>
                    <a:pt x="109088" y="75802"/>
                  </a:cubicBezTo>
                  <a:cubicBezTo>
                    <a:pt x="109088" y="73473"/>
                    <a:pt x="112727" y="73473"/>
                    <a:pt x="116361" y="73473"/>
                  </a:cubicBezTo>
                  <a:cubicBezTo>
                    <a:pt x="116361" y="71150"/>
                    <a:pt x="120000" y="68821"/>
                    <a:pt x="116361" y="68821"/>
                  </a:cubicBezTo>
                  <a:cubicBezTo>
                    <a:pt x="116361" y="68821"/>
                    <a:pt x="105455" y="73473"/>
                    <a:pt x="112727" y="68821"/>
                  </a:cubicBezTo>
                  <a:cubicBezTo>
                    <a:pt x="112727" y="66492"/>
                    <a:pt x="120000" y="66492"/>
                    <a:pt x="120000" y="64169"/>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51" name="Shape 2851"/>
            <p:cNvSpPr/>
            <p:nvPr/>
          </p:nvSpPr>
          <p:spPr>
            <a:xfrm>
              <a:off x="5843825" y="4677910"/>
              <a:ext cx="491724" cy="798424"/>
            </a:xfrm>
            <a:custGeom>
              <a:avLst/>
              <a:gdLst/>
              <a:ahLst/>
              <a:cxnLst/>
              <a:rect l="0" t="0" r="0" b="0"/>
              <a:pathLst>
                <a:path w="120000" h="120000" extrusionOk="0">
                  <a:moveTo>
                    <a:pt x="86782" y="29972"/>
                  </a:moveTo>
                  <a:cubicBezTo>
                    <a:pt x="86782" y="29972"/>
                    <a:pt x="77647" y="32786"/>
                    <a:pt x="73080" y="29972"/>
                  </a:cubicBezTo>
                  <a:cubicBezTo>
                    <a:pt x="73080" y="35600"/>
                    <a:pt x="86782" y="35600"/>
                    <a:pt x="86782" y="29972"/>
                  </a:cubicBezTo>
                  <a:close/>
                  <a:moveTo>
                    <a:pt x="118755" y="4653"/>
                  </a:moveTo>
                  <a:cubicBezTo>
                    <a:pt x="123322" y="-3788"/>
                    <a:pt x="100485" y="1839"/>
                    <a:pt x="95917" y="1839"/>
                  </a:cubicBezTo>
                  <a:cubicBezTo>
                    <a:pt x="91350" y="4653"/>
                    <a:pt x="86782" y="4653"/>
                    <a:pt x="82215" y="7467"/>
                  </a:cubicBezTo>
                  <a:cubicBezTo>
                    <a:pt x="77647" y="10281"/>
                    <a:pt x="73080" y="7467"/>
                    <a:pt x="68512" y="10281"/>
                  </a:cubicBezTo>
                  <a:cubicBezTo>
                    <a:pt x="54810" y="10281"/>
                    <a:pt x="54810" y="15903"/>
                    <a:pt x="50242" y="21531"/>
                  </a:cubicBezTo>
                  <a:cubicBezTo>
                    <a:pt x="50242" y="24345"/>
                    <a:pt x="50242" y="24345"/>
                    <a:pt x="50242" y="27158"/>
                  </a:cubicBezTo>
                  <a:cubicBezTo>
                    <a:pt x="50242" y="27158"/>
                    <a:pt x="45675" y="29972"/>
                    <a:pt x="45675" y="29972"/>
                  </a:cubicBezTo>
                  <a:cubicBezTo>
                    <a:pt x="50242" y="32786"/>
                    <a:pt x="50242" y="32786"/>
                    <a:pt x="50242" y="29972"/>
                  </a:cubicBezTo>
                  <a:cubicBezTo>
                    <a:pt x="50242" y="32786"/>
                    <a:pt x="50242" y="32786"/>
                    <a:pt x="54810" y="38414"/>
                  </a:cubicBezTo>
                  <a:cubicBezTo>
                    <a:pt x="54810" y="38414"/>
                    <a:pt x="59377" y="41228"/>
                    <a:pt x="59377" y="44036"/>
                  </a:cubicBezTo>
                  <a:cubicBezTo>
                    <a:pt x="59377" y="49664"/>
                    <a:pt x="54810" y="55292"/>
                    <a:pt x="54810" y="58105"/>
                  </a:cubicBezTo>
                  <a:cubicBezTo>
                    <a:pt x="45675" y="72175"/>
                    <a:pt x="27405" y="86239"/>
                    <a:pt x="9135" y="94680"/>
                  </a:cubicBezTo>
                  <a:cubicBezTo>
                    <a:pt x="4567" y="97494"/>
                    <a:pt x="0" y="100308"/>
                    <a:pt x="0" y="103122"/>
                  </a:cubicBezTo>
                  <a:cubicBezTo>
                    <a:pt x="0" y="100308"/>
                    <a:pt x="9135" y="108744"/>
                    <a:pt x="9135" y="108744"/>
                  </a:cubicBezTo>
                  <a:cubicBezTo>
                    <a:pt x="13702" y="111558"/>
                    <a:pt x="13702" y="111558"/>
                    <a:pt x="22837" y="111558"/>
                  </a:cubicBezTo>
                  <a:cubicBezTo>
                    <a:pt x="27405" y="114372"/>
                    <a:pt x="31972" y="111558"/>
                    <a:pt x="36540" y="114372"/>
                  </a:cubicBezTo>
                  <a:cubicBezTo>
                    <a:pt x="36540" y="114372"/>
                    <a:pt x="41107" y="117186"/>
                    <a:pt x="45675" y="119999"/>
                  </a:cubicBezTo>
                  <a:cubicBezTo>
                    <a:pt x="50242" y="119999"/>
                    <a:pt x="54810" y="117186"/>
                    <a:pt x="54810" y="114372"/>
                  </a:cubicBezTo>
                  <a:cubicBezTo>
                    <a:pt x="54810" y="114372"/>
                    <a:pt x="63945" y="105930"/>
                    <a:pt x="63945" y="105930"/>
                  </a:cubicBezTo>
                  <a:cubicBezTo>
                    <a:pt x="63945" y="103122"/>
                    <a:pt x="59377" y="103122"/>
                    <a:pt x="59377" y="100308"/>
                  </a:cubicBezTo>
                  <a:cubicBezTo>
                    <a:pt x="59377" y="97494"/>
                    <a:pt x="59377" y="97494"/>
                    <a:pt x="59377" y="94680"/>
                  </a:cubicBezTo>
                  <a:cubicBezTo>
                    <a:pt x="59377" y="89052"/>
                    <a:pt x="59377" y="83425"/>
                    <a:pt x="59377" y="80611"/>
                  </a:cubicBezTo>
                  <a:cubicBezTo>
                    <a:pt x="59377" y="69361"/>
                    <a:pt x="59377" y="60919"/>
                    <a:pt x="68512" y="52478"/>
                  </a:cubicBezTo>
                  <a:cubicBezTo>
                    <a:pt x="73080" y="46850"/>
                    <a:pt x="73080" y="49664"/>
                    <a:pt x="82215" y="46850"/>
                  </a:cubicBezTo>
                  <a:cubicBezTo>
                    <a:pt x="91350" y="44036"/>
                    <a:pt x="86782" y="46850"/>
                    <a:pt x="86782" y="41228"/>
                  </a:cubicBezTo>
                  <a:cubicBezTo>
                    <a:pt x="86782" y="38414"/>
                    <a:pt x="91350" y="35600"/>
                    <a:pt x="86782" y="35600"/>
                  </a:cubicBezTo>
                  <a:cubicBezTo>
                    <a:pt x="86782" y="32786"/>
                    <a:pt x="86782" y="35600"/>
                    <a:pt x="86782" y="35600"/>
                  </a:cubicBezTo>
                  <a:cubicBezTo>
                    <a:pt x="82215" y="35600"/>
                    <a:pt x="82215" y="38414"/>
                    <a:pt x="77647" y="38414"/>
                  </a:cubicBezTo>
                  <a:cubicBezTo>
                    <a:pt x="77647" y="38414"/>
                    <a:pt x="77647" y="35600"/>
                    <a:pt x="73080" y="35600"/>
                  </a:cubicBezTo>
                  <a:cubicBezTo>
                    <a:pt x="68512" y="35600"/>
                    <a:pt x="68512" y="38414"/>
                    <a:pt x="68512" y="35600"/>
                  </a:cubicBezTo>
                  <a:cubicBezTo>
                    <a:pt x="68512" y="35600"/>
                    <a:pt x="73080" y="29972"/>
                    <a:pt x="73080" y="27158"/>
                  </a:cubicBezTo>
                  <a:cubicBezTo>
                    <a:pt x="73080" y="27158"/>
                    <a:pt x="77647" y="24345"/>
                    <a:pt x="77647" y="24345"/>
                  </a:cubicBezTo>
                  <a:cubicBezTo>
                    <a:pt x="73080" y="27158"/>
                    <a:pt x="86782" y="27158"/>
                    <a:pt x="91350" y="24345"/>
                  </a:cubicBezTo>
                  <a:cubicBezTo>
                    <a:pt x="91350" y="21531"/>
                    <a:pt x="91350" y="18717"/>
                    <a:pt x="95917" y="18717"/>
                  </a:cubicBezTo>
                  <a:cubicBezTo>
                    <a:pt x="100485" y="18717"/>
                    <a:pt x="105052" y="18717"/>
                    <a:pt x="109620" y="18717"/>
                  </a:cubicBezTo>
                  <a:cubicBezTo>
                    <a:pt x="114187" y="13089"/>
                    <a:pt x="105052" y="13089"/>
                    <a:pt x="109620" y="7467"/>
                  </a:cubicBezTo>
                  <a:cubicBezTo>
                    <a:pt x="114187" y="4653"/>
                    <a:pt x="123322" y="7467"/>
                    <a:pt x="118755" y="465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52" name="Shape 2852"/>
            <p:cNvSpPr/>
            <p:nvPr/>
          </p:nvSpPr>
          <p:spPr>
            <a:xfrm>
              <a:off x="7343432" y="5007089"/>
              <a:ext cx="528310" cy="636595"/>
            </a:xfrm>
            <a:custGeom>
              <a:avLst/>
              <a:gdLst/>
              <a:ahLst/>
              <a:cxnLst/>
              <a:rect l="0" t="0" r="0" b="0"/>
              <a:pathLst>
                <a:path w="120000" h="120000" extrusionOk="0">
                  <a:moveTo>
                    <a:pt x="120000" y="120000"/>
                  </a:moveTo>
                  <a:cubicBezTo>
                    <a:pt x="111427" y="116472"/>
                    <a:pt x="107144" y="98822"/>
                    <a:pt x="102855" y="91766"/>
                  </a:cubicBezTo>
                  <a:cubicBezTo>
                    <a:pt x="94283" y="84705"/>
                    <a:pt x="90000" y="70588"/>
                    <a:pt x="94283" y="63527"/>
                  </a:cubicBezTo>
                  <a:cubicBezTo>
                    <a:pt x="94283" y="60000"/>
                    <a:pt x="98572" y="60000"/>
                    <a:pt x="98572" y="56472"/>
                  </a:cubicBezTo>
                  <a:cubicBezTo>
                    <a:pt x="98572" y="52938"/>
                    <a:pt x="98572" y="52938"/>
                    <a:pt x="98572" y="49411"/>
                  </a:cubicBezTo>
                  <a:cubicBezTo>
                    <a:pt x="98572" y="45883"/>
                    <a:pt x="98572" y="42355"/>
                    <a:pt x="102855" y="35294"/>
                  </a:cubicBezTo>
                  <a:cubicBezTo>
                    <a:pt x="107144" y="28233"/>
                    <a:pt x="111427" y="17644"/>
                    <a:pt x="115716" y="7061"/>
                  </a:cubicBezTo>
                  <a:cubicBezTo>
                    <a:pt x="111427" y="7061"/>
                    <a:pt x="98572" y="0"/>
                    <a:pt x="94283" y="0"/>
                  </a:cubicBezTo>
                  <a:cubicBezTo>
                    <a:pt x="90000" y="0"/>
                    <a:pt x="94283" y="0"/>
                    <a:pt x="94283" y="3527"/>
                  </a:cubicBezTo>
                  <a:cubicBezTo>
                    <a:pt x="90000" y="7061"/>
                    <a:pt x="85716" y="14116"/>
                    <a:pt x="81427" y="10588"/>
                  </a:cubicBezTo>
                  <a:cubicBezTo>
                    <a:pt x="72855" y="10588"/>
                    <a:pt x="68572" y="0"/>
                    <a:pt x="60000" y="0"/>
                  </a:cubicBezTo>
                  <a:cubicBezTo>
                    <a:pt x="60000" y="3527"/>
                    <a:pt x="60000" y="10588"/>
                    <a:pt x="60000" y="14116"/>
                  </a:cubicBezTo>
                  <a:cubicBezTo>
                    <a:pt x="60000" y="17644"/>
                    <a:pt x="64283" y="17644"/>
                    <a:pt x="60000" y="21177"/>
                  </a:cubicBezTo>
                  <a:cubicBezTo>
                    <a:pt x="60000" y="21177"/>
                    <a:pt x="60000" y="21177"/>
                    <a:pt x="60000" y="24705"/>
                  </a:cubicBezTo>
                  <a:cubicBezTo>
                    <a:pt x="55716" y="31766"/>
                    <a:pt x="64283" y="45883"/>
                    <a:pt x="51427" y="52938"/>
                  </a:cubicBezTo>
                  <a:cubicBezTo>
                    <a:pt x="47144" y="56472"/>
                    <a:pt x="38572" y="56472"/>
                    <a:pt x="38572" y="56472"/>
                  </a:cubicBezTo>
                  <a:cubicBezTo>
                    <a:pt x="34283" y="56472"/>
                    <a:pt x="34283" y="56472"/>
                    <a:pt x="34283" y="56472"/>
                  </a:cubicBezTo>
                  <a:cubicBezTo>
                    <a:pt x="30000" y="56472"/>
                    <a:pt x="30000" y="60000"/>
                    <a:pt x="25716" y="60000"/>
                  </a:cubicBezTo>
                  <a:cubicBezTo>
                    <a:pt x="25716" y="63527"/>
                    <a:pt x="21427" y="63527"/>
                    <a:pt x="21427" y="63527"/>
                  </a:cubicBezTo>
                  <a:cubicBezTo>
                    <a:pt x="17144" y="63527"/>
                    <a:pt x="17144" y="67061"/>
                    <a:pt x="17144" y="67061"/>
                  </a:cubicBezTo>
                  <a:cubicBezTo>
                    <a:pt x="12855" y="70588"/>
                    <a:pt x="8572" y="74116"/>
                    <a:pt x="0" y="74116"/>
                  </a:cubicBezTo>
                  <a:cubicBezTo>
                    <a:pt x="4283" y="77644"/>
                    <a:pt x="4283" y="81177"/>
                    <a:pt x="8572" y="84705"/>
                  </a:cubicBezTo>
                  <a:cubicBezTo>
                    <a:pt x="12855" y="88233"/>
                    <a:pt x="12855" y="84705"/>
                    <a:pt x="21427" y="88233"/>
                  </a:cubicBezTo>
                  <a:cubicBezTo>
                    <a:pt x="30000" y="98822"/>
                    <a:pt x="38572" y="109411"/>
                    <a:pt x="55716" y="109411"/>
                  </a:cubicBezTo>
                  <a:cubicBezTo>
                    <a:pt x="68572" y="109411"/>
                    <a:pt x="77144" y="102355"/>
                    <a:pt x="94283" y="105883"/>
                  </a:cubicBezTo>
                  <a:cubicBezTo>
                    <a:pt x="98572" y="105883"/>
                    <a:pt x="102855" y="109411"/>
                    <a:pt x="107144" y="112938"/>
                  </a:cubicBezTo>
                  <a:cubicBezTo>
                    <a:pt x="111427" y="116472"/>
                    <a:pt x="115716" y="120000"/>
                    <a:pt x="12000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53" name="Shape 2853"/>
            <p:cNvSpPr/>
            <p:nvPr/>
          </p:nvSpPr>
          <p:spPr>
            <a:xfrm>
              <a:off x="4980808" y="5677396"/>
              <a:ext cx="525029" cy="789927"/>
            </a:xfrm>
            <a:custGeom>
              <a:avLst/>
              <a:gdLst/>
              <a:ahLst/>
              <a:cxnLst/>
              <a:rect l="0" t="0" r="0" b="0"/>
              <a:pathLst>
                <a:path w="120000" h="120000" extrusionOk="0">
                  <a:moveTo>
                    <a:pt x="72855" y="85916"/>
                  </a:moveTo>
                  <a:cubicBezTo>
                    <a:pt x="68572" y="88754"/>
                    <a:pt x="60000" y="94437"/>
                    <a:pt x="55716" y="100119"/>
                  </a:cubicBezTo>
                  <a:cubicBezTo>
                    <a:pt x="51427" y="102958"/>
                    <a:pt x="47144" y="105796"/>
                    <a:pt x="42855" y="108640"/>
                  </a:cubicBezTo>
                  <a:cubicBezTo>
                    <a:pt x="42855" y="108640"/>
                    <a:pt x="38572" y="111479"/>
                    <a:pt x="38572" y="111479"/>
                  </a:cubicBezTo>
                  <a:cubicBezTo>
                    <a:pt x="38572" y="114317"/>
                    <a:pt x="42855" y="117161"/>
                    <a:pt x="47144" y="114317"/>
                  </a:cubicBezTo>
                  <a:cubicBezTo>
                    <a:pt x="42855" y="117161"/>
                    <a:pt x="42855" y="117161"/>
                    <a:pt x="47144" y="120000"/>
                  </a:cubicBezTo>
                  <a:cubicBezTo>
                    <a:pt x="51427" y="120000"/>
                    <a:pt x="51427" y="120000"/>
                    <a:pt x="55716" y="117161"/>
                  </a:cubicBezTo>
                  <a:cubicBezTo>
                    <a:pt x="60000" y="117161"/>
                    <a:pt x="64283" y="117161"/>
                    <a:pt x="68572" y="114317"/>
                  </a:cubicBezTo>
                  <a:cubicBezTo>
                    <a:pt x="68572" y="111479"/>
                    <a:pt x="68572" y="114317"/>
                    <a:pt x="64283" y="108640"/>
                  </a:cubicBezTo>
                  <a:cubicBezTo>
                    <a:pt x="64283" y="105796"/>
                    <a:pt x="64283" y="102958"/>
                    <a:pt x="68572" y="100119"/>
                  </a:cubicBezTo>
                  <a:cubicBezTo>
                    <a:pt x="68572" y="97275"/>
                    <a:pt x="81427" y="88754"/>
                    <a:pt x="72855" y="85916"/>
                  </a:cubicBezTo>
                  <a:close/>
                  <a:moveTo>
                    <a:pt x="120000" y="74556"/>
                  </a:moveTo>
                  <a:cubicBezTo>
                    <a:pt x="115716" y="68874"/>
                    <a:pt x="120000" y="66035"/>
                    <a:pt x="115716" y="63191"/>
                  </a:cubicBezTo>
                  <a:cubicBezTo>
                    <a:pt x="115716" y="60353"/>
                    <a:pt x="111427" y="60353"/>
                    <a:pt x="111427" y="54676"/>
                  </a:cubicBezTo>
                  <a:cubicBezTo>
                    <a:pt x="111427" y="54676"/>
                    <a:pt x="107144" y="54676"/>
                    <a:pt x="107144" y="51832"/>
                  </a:cubicBezTo>
                  <a:cubicBezTo>
                    <a:pt x="107144" y="51832"/>
                    <a:pt x="111427" y="51832"/>
                    <a:pt x="111427" y="51832"/>
                  </a:cubicBezTo>
                  <a:cubicBezTo>
                    <a:pt x="115716" y="46155"/>
                    <a:pt x="111427" y="46155"/>
                    <a:pt x="107144" y="43311"/>
                  </a:cubicBezTo>
                  <a:cubicBezTo>
                    <a:pt x="102855" y="43311"/>
                    <a:pt x="94283" y="43311"/>
                    <a:pt x="94283" y="40473"/>
                  </a:cubicBezTo>
                  <a:cubicBezTo>
                    <a:pt x="90000" y="37634"/>
                    <a:pt x="90000" y="34790"/>
                    <a:pt x="85716" y="34790"/>
                  </a:cubicBezTo>
                  <a:cubicBezTo>
                    <a:pt x="85716" y="34790"/>
                    <a:pt x="81427" y="34790"/>
                    <a:pt x="81427" y="34790"/>
                  </a:cubicBezTo>
                  <a:cubicBezTo>
                    <a:pt x="77144" y="34790"/>
                    <a:pt x="68572" y="31952"/>
                    <a:pt x="64283" y="29113"/>
                  </a:cubicBezTo>
                  <a:cubicBezTo>
                    <a:pt x="60000" y="20592"/>
                    <a:pt x="85716" y="29113"/>
                    <a:pt x="77144" y="17748"/>
                  </a:cubicBezTo>
                  <a:cubicBezTo>
                    <a:pt x="77144" y="9227"/>
                    <a:pt x="72855" y="17748"/>
                    <a:pt x="64283" y="14910"/>
                  </a:cubicBezTo>
                  <a:cubicBezTo>
                    <a:pt x="60000" y="12071"/>
                    <a:pt x="60000" y="6389"/>
                    <a:pt x="60000" y="706"/>
                  </a:cubicBezTo>
                  <a:cubicBezTo>
                    <a:pt x="60000" y="706"/>
                    <a:pt x="60000" y="3550"/>
                    <a:pt x="60000" y="3550"/>
                  </a:cubicBezTo>
                  <a:cubicBezTo>
                    <a:pt x="55716" y="-2131"/>
                    <a:pt x="42855" y="706"/>
                    <a:pt x="34283" y="706"/>
                  </a:cubicBezTo>
                  <a:cubicBezTo>
                    <a:pt x="25716" y="706"/>
                    <a:pt x="17144" y="3550"/>
                    <a:pt x="8572" y="6389"/>
                  </a:cubicBezTo>
                  <a:cubicBezTo>
                    <a:pt x="17144" y="9227"/>
                    <a:pt x="17144" y="14910"/>
                    <a:pt x="17144" y="17748"/>
                  </a:cubicBezTo>
                  <a:cubicBezTo>
                    <a:pt x="21427" y="20592"/>
                    <a:pt x="21427" y="26269"/>
                    <a:pt x="25716" y="29113"/>
                  </a:cubicBezTo>
                  <a:cubicBezTo>
                    <a:pt x="25716" y="31952"/>
                    <a:pt x="21427" y="40473"/>
                    <a:pt x="12855" y="37634"/>
                  </a:cubicBezTo>
                  <a:cubicBezTo>
                    <a:pt x="12855" y="40473"/>
                    <a:pt x="12855" y="43311"/>
                    <a:pt x="8572" y="46155"/>
                  </a:cubicBezTo>
                  <a:cubicBezTo>
                    <a:pt x="8572" y="48994"/>
                    <a:pt x="4283" y="51832"/>
                    <a:pt x="0" y="57514"/>
                  </a:cubicBezTo>
                  <a:cubicBezTo>
                    <a:pt x="0" y="57514"/>
                    <a:pt x="0" y="66035"/>
                    <a:pt x="0" y="68874"/>
                  </a:cubicBezTo>
                  <a:cubicBezTo>
                    <a:pt x="0" y="71712"/>
                    <a:pt x="8572" y="74556"/>
                    <a:pt x="4283" y="77395"/>
                  </a:cubicBezTo>
                  <a:cubicBezTo>
                    <a:pt x="4283" y="80233"/>
                    <a:pt x="8572" y="80233"/>
                    <a:pt x="8572" y="80233"/>
                  </a:cubicBezTo>
                  <a:cubicBezTo>
                    <a:pt x="8572" y="74556"/>
                    <a:pt x="12855" y="77395"/>
                    <a:pt x="17144" y="77395"/>
                  </a:cubicBezTo>
                  <a:cubicBezTo>
                    <a:pt x="17144" y="77395"/>
                    <a:pt x="21427" y="74556"/>
                    <a:pt x="21427" y="71712"/>
                  </a:cubicBezTo>
                  <a:cubicBezTo>
                    <a:pt x="21427" y="74556"/>
                    <a:pt x="25716" y="74556"/>
                    <a:pt x="30000" y="74556"/>
                  </a:cubicBezTo>
                  <a:cubicBezTo>
                    <a:pt x="38572" y="74556"/>
                    <a:pt x="42855" y="71712"/>
                    <a:pt x="55716" y="77395"/>
                  </a:cubicBezTo>
                  <a:cubicBezTo>
                    <a:pt x="64283" y="80233"/>
                    <a:pt x="85716" y="91598"/>
                    <a:pt x="94283" y="80233"/>
                  </a:cubicBezTo>
                  <a:cubicBezTo>
                    <a:pt x="94283" y="83077"/>
                    <a:pt x="94283" y="83077"/>
                    <a:pt x="98572" y="83077"/>
                  </a:cubicBezTo>
                  <a:cubicBezTo>
                    <a:pt x="98572" y="83077"/>
                    <a:pt x="98572" y="80233"/>
                    <a:pt x="94283" y="80233"/>
                  </a:cubicBezTo>
                  <a:cubicBezTo>
                    <a:pt x="98572" y="80233"/>
                    <a:pt x="98572" y="80233"/>
                    <a:pt x="98572" y="80233"/>
                  </a:cubicBezTo>
                  <a:cubicBezTo>
                    <a:pt x="98572" y="80233"/>
                    <a:pt x="98572" y="80233"/>
                    <a:pt x="98572" y="80233"/>
                  </a:cubicBezTo>
                  <a:cubicBezTo>
                    <a:pt x="102855" y="80233"/>
                    <a:pt x="102855" y="80233"/>
                    <a:pt x="107144" y="77395"/>
                  </a:cubicBezTo>
                  <a:cubicBezTo>
                    <a:pt x="107144" y="77395"/>
                    <a:pt x="111427" y="80233"/>
                    <a:pt x="111427" y="80233"/>
                  </a:cubicBezTo>
                  <a:cubicBezTo>
                    <a:pt x="115716" y="80233"/>
                    <a:pt x="120000" y="77395"/>
                    <a:pt x="120000" y="7455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54" name="Shape 2854"/>
            <p:cNvSpPr/>
            <p:nvPr/>
          </p:nvSpPr>
          <p:spPr>
            <a:xfrm>
              <a:off x="7231864" y="0"/>
              <a:ext cx="2819360" cy="2477116"/>
            </a:xfrm>
            <a:custGeom>
              <a:avLst/>
              <a:gdLst/>
              <a:ahLst/>
              <a:cxnLst/>
              <a:rect l="0" t="0" r="0" b="0"/>
              <a:pathLst>
                <a:path w="120000" h="120000" extrusionOk="0">
                  <a:moveTo>
                    <a:pt x="0" y="116369"/>
                  </a:moveTo>
                  <a:cubicBezTo>
                    <a:pt x="0" y="116369"/>
                    <a:pt x="0" y="116369"/>
                    <a:pt x="0" y="116369"/>
                  </a:cubicBezTo>
                  <a:moveTo>
                    <a:pt x="3195" y="96411"/>
                  </a:moveTo>
                  <a:cubicBezTo>
                    <a:pt x="2396" y="96411"/>
                    <a:pt x="798" y="96411"/>
                    <a:pt x="798" y="97321"/>
                  </a:cubicBezTo>
                  <a:cubicBezTo>
                    <a:pt x="0" y="98226"/>
                    <a:pt x="798" y="100041"/>
                    <a:pt x="798" y="100041"/>
                  </a:cubicBezTo>
                  <a:cubicBezTo>
                    <a:pt x="1597" y="101857"/>
                    <a:pt x="1597" y="101857"/>
                    <a:pt x="2396" y="100041"/>
                  </a:cubicBezTo>
                  <a:cubicBezTo>
                    <a:pt x="2396" y="99136"/>
                    <a:pt x="3195" y="96411"/>
                    <a:pt x="3195" y="96411"/>
                  </a:cubicBezTo>
                  <a:close/>
                  <a:moveTo>
                    <a:pt x="110279" y="58310"/>
                  </a:moveTo>
                  <a:cubicBezTo>
                    <a:pt x="109480" y="60125"/>
                    <a:pt x="111877" y="58310"/>
                    <a:pt x="111877" y="58310"/>
                  </a:cubicBezTo>
                  <a:cubicBezTo>
                    <a:pt x="111877" y="57405"/>
                    <a:pt x="109480" y="56500"/>
                    <a:pt x="108681" y="56500"/>
                  </a:cubicBezTo>
                  <a:cubicBezTo>
                    <a:pt x="109480" y="57405"/>
                    <a:pt x="110279" y="57405"/>
                    <a:pt x="111078" y="58310"/>
                  </a:cubicBezTo>
                  <a:cubicBezTo>
                    <a:pt x="111078" y="58310"/>
                    <a:pt x="111078" y="58310"/>
                    <a:pt x="110279" y="58310"/>
                  </a:cubicBezTo>
                  <a:close/>
                  <a:moveTo>
                    <a:pt x="95100" y="46518"/>
                  </a:moveTo>
                  <a:cubicBezTo>
                    <a:pt x="95100" y="46518"/>
                    <a:pt x="95100" y="46518"/>
                    <a:pt x="95100" y="46518"/>
                  </a:cubicBezTo>
                  <a:moveTo>
                    <a:pt x="85508" y="41078"/>
                  </a:moveTo>
                  <a:cubicBezTo>
                    <a:pt x="85508" y="41078"/>
                    <a:pt x="85508" y="41078"/>
                    <a:pt x="85508" y="41078"/>
                  </a:cubicBezTo>
                  <a:cubicBezTo>
                    <a:pt x="84709" y="41078"/>
                    <a:pt x="83111" y="39262"/>
                    <a:pt x="83111" y="40167"/>
                  </a:cubicBezTo>
                  <a:cubicBezTo>
                    <a:pt x="83910" y="40167"/>
                    <a:pt x="84709" y="41078"/>
                    <a:pt x="85508" y="41078"/>
                  </a:cubicBezTo>
                  <a:close/>
                  <a:moveTo>
                    <a:pt x="32765" y="11138"/>
                  </a:moveTo>
                  <a:cubicBezTo>
                    <a:pt x="34363" y="12953"/>
                    <a:pt x="36759" y="12953"/>
                    <a:pt x="35960" y="10233"/>
                  </a:cubicBezTo>
                  <a:cubicBezTo>
                    <a:pt x="35162" y="6602"/>
                    <a:pt x="31167" y="8417"/>
                    <a:pt x="32765" y="11138"/>
                  </a:cubicBezTo>
                  <a:close/>
                  <a:moveTo>
                    <a:pt x="30368" y="2977"/>
                  </a:moveTo>
                  <a:cubicBezTo>
                    <a:pt x="29569" y="4787"/>
                    <a:pt x="31167" y="5697"/>
                    <a:pt x="31167" y="7512"/>
                  </a:cubicBezTo>
                  <a:cubicBezTo>
                    <a:pt x="31167" y="6602"/>
                    <a:pt x="31966" y="2977"/>
                    <a:pt x="31167" y="2066"/>
                  </a:cubicBezTo>
                  <a:cubicBezTo>
                    <a:pt x="31167" y="2066"/>
                    <a:pt x="30368" y="2066"/>
                    <a:pt x="30368" y="2066"/>
                  </a:cubicBezTo>
                  <a:cubicBezTo>
                    <a:pt x="29569" y="2066"/>
                    <a:pt x="30368" y="1161"/>
                    <a:pt x="29569" y="1161"/>
                  </a:cubicBezTo>
                  <a:cubicBezTo>
                    <a:pt x="29569" y="2066"/>
                    <a:pt x="30368" y="2066"/>
                    <a:pt x="30368" y="2977"/>
                  </a:cubicBezTo>
                  <a:close/>
                  <a:moveTo>
                    <a:pt x="119871" y="63756"/>
                  </a:moveTo>
                  <a:cubicBezTo>
                    <a:pt x="119072" y="62845"/>
                    <a:pt x="118273" y="63756"/>
                    <a:pt x="116675" y="63756"/>
                  </a:cubicBezTo>
                  <a:cubicBezTo>
                    <a:pt x="115078" y="64661"/>
                    <a:pt x="114279" y="65571"/>
                    <a:pt x="115078" y="67381"/>
                  </a:cubicBezTo>
                  <a:cubicBezTo>
                    <a:pt x="113480" y="66476"/>
                    <a:pt x="111877" y="67381"/>
                    <a:pt x="111078" y="65571"/>
                  </a:cubicBezTo>
                  <a:cubicBezTo>
                    <a:pt x="111078" y="65571"/>
                    <a:pt x="111078" y="65571"/>
                    <a:pt x="111078" y="65571"/>
                  </a:cubicBezTo>
                  <a:cubicBezTo>
                    <a:pt x="110279" y="65571"/>
                    <a:pt x="109480" y="65571"/>
                    <a:pt x="110279" y="64661"/>
                  </a:cubicBezTo>
                  <a:cubicBezTo>
                    <a:pt x="110279" y="63756"/>
                    <a:pt x="111877" y="65571"/>
                    <a:pt x="112681" y="65571"/>
                  </a:cubicBezTo>
                  <a:cubicBezTo>
                    <a:pt x="110279" y="63756"/>
                    <a:pt x="110279" y="61036"/>
                    <a:pt x="109480" y="58310"/>
                  </a:cubicBezTo>
                  <a:cubicBezTo>
                    <a:pt x="108681" y="57405"/>
                    <a:pt x="108681" y="56500"/>
                    <a:pt x="108681" y="55590"/>
                  </a:cubicBezTo>
                  <a:cubicBezTo>
                    <a:pt x="107882" y="54685"/>
                    <a:pt x="106284" y="53774"/>
                    <a:pt x="106284" y="51964"/>
                  </a:cubicBezTo>
                  <a:cubicBezTo>
                    <a:pt x="106284" y="51054"/>
                    <a:pt x="107083" y="51054"/>
                    <a:pt x="107083" y="50149"/>
                  </a:cubicBezTo>
                  <a:cubicBezTo>
                    <a:pt x="107083" y="48334"/>
                    <a:pt x="107083" y="47429"/>
                    <a:pt x="107882" y="46518"/>
                  </a:cubicBezTo>
                  <a:cubicBezTo>
                    <a:pt x="108681" y="45613"/>
                    <a:pt x="109480" y="43798"/>
                    <a:pt x="110279" y="42887"/>
                  </a:cubicBezTo>
                  <a:cubicBezTo>
                    <a:pt x="110279" y="41078"/>
                    <a:pt x="111078" y="40167"/>
                    <a:pt x="111078" y="39262"/>
                  </a:cubicBezTo>
                  <a:cubicBezTo>
                    <a:pt x="111877" y="38352"/>
                    <a:pt x="112681" y="36542"/>
                    <a:pt x="111877" y="35631"/>
                  </a:cubicBezTo>
                  <a:cubicBezTo>
                    <a:pt x="111078" y="34726"/>
                    <a:pt x="111078" y="35631"/>
                    <a:pt x="110279" y="36542"/>
                  </a:cubicBezTo>
                  <a:cubicBezTo>
                    <a:pt x="108681" y="39262"/>
                    <a:pt x="107083" y="40167"/>
                    <a:pt x="105486" y="41982"/>
                  </a:cubicBezTo>
                  <a:cubicBezTo>
                    <a:pt x="103888" y="43798"/>
                    <a:pt x="102290" y="47429"/>
                    <a:pt x="99893" y="47429"/>
                  </a:cubicBezTo>
                  <a:cubicBezTo>
                    <a:pt x="98296" y="48334"/>
                    <a:pt x="94296" y="47429"/>
                    <a:pt x="92698" y="45613"/>
                  </a:cubicBezTo>
                  <a:cubicBezTo>
                    <a:pt x="92698" y="45613"/>
                    <a:pt x="91899" y="44703"/>
                    <a:pt x="91100" y="43798"/>
                  </a:cubicBezTo>
                  <a:cubicBezTo>
                    <a:pt x="91100" y="42887"/>
                    <a:pt x="91100" y="41078"/>
                    <a:pt x="90301" y="42887"/>
                  </a:cubicBezTo>
                  <a:cubicBezTo>
                    <a:pt x="89502" y="42887"/>
                    <a:pt x="90301" y="44703"/>
                    <a:pt x="88703" y="44703"/>
                  </a:cubicBezTo>
                  <a:cubicBezTo>
                    <a:pt x="87905" y="44703"/>
                    <a:pt x="88703" y="41982"/>
                    <a:pt x="89502" y="41982"/>
                  </a:cubicBezTo>
                  <a:cubicBezTo>
                    <a:pt x="88703" y="41078"/>
                    <a:pt x="87905" y="41078"/>
                    <a:pt x="87106" y="41078"/>
                  </a:cubicBezTo>
                  <a:cubicBezTo>
                    <a:pt x="85508" y="41078"/>
                    <a:pt x="86307" y="41982"/>
                    <a:pt x="85508" y="41982"/>
                  </a:cubicBezTo>
                  <a:cubicBezTo>
                    <a:pt x="83910" y="42887"/>
                    <a:pt x="82312" y="41982"/>
                    <a:pt x="81513" y="41982"/>
                  </a:cubicBezTo>
                  <a:cubicBezTo>
                    <a:pt x="81513" y="41078"/>
                    <a:pt x="80715" y="40167"/>
                    <a:pt x="80715" y="40167"/>
                  </a:cubicBezTo>
                  <a:cubicBezTo>
                    <a:pt x="80715" y="39262"/>
                    <a:pt x="81513" y="39262"/>
                    <a:pt x="82312" y="40167"/>
                  </a:cubicBezTo>
                  <a:cubicBezTo>
                    <a:pt x="80715" y="38352"/>
                    <a:pt x="77513" y="37447"/>
                    <a:pt x="75117" y="35631"/>
                  </a:cubicBezTo>
                  <a:cubicBezTo>
                    <a:pt x="75117" y="35631"/>
                    <a:pt x="74318" y="34726"/>
                    <a:pt x="74318" y="33816"/>
                  </a:cubicBezTo>
                  <a:cubicBezTo>
                    <a:pt x="73519" y="32911"/>
                    <a:pt x="72720" y="32911"/>
                    <a:pt x="71921" y="32006"/>
                  </a:cubicBezTo>
                  <a:cubicBezTo>
                    <a:pt x="67927" y="28375"/>
                    <a:pt x="64731" y="24745"/>
                    <a:pt x="62335" y="20209"/>
                  </a:cubicBezTo>
                  <a:cubicBezTo>
                    <a:pt x="60737" y="18399"/>
                    <a:pt x="59932" y="16584"/>
                    <a:pt x="58335" y="13858"/>
                  </a:cubicBezTo>
                  <a:cubicBezTo>
                    <a:pt x="56737" y="12048"/>
                    <a:pt x="55139" y="8417"/>
                    <a:pt x="52743" y="6602"/>
                  </a:cubicBezTo>
                  <a:cubicBezTo>
                    <a:pt x="51944" y="4787"/>
                    <a:pt x="49547" y="2977"/>
                    <a:pt x="48748" y="1161"/>
                  </a:cubicBezTo>
                  <a:cubicBezTo>
                    <a:pt x="47949" y="1161"/>
                    <a:pt x="47949" y="-653"/>
                    <a:pt x="47150" y="251"/>
                  </a:cubicBezTo>
                  <a:cubicBezTo>
                    <a:pt x="46351" y="251"/>
                    <a:pt x="47150" y="1161"/>
                    <a:pt x="46351" y="2066"/>
                  </a:cubicBezTo>
                  <a:cubicBezTo>
                    <a:pt x="46351" y="2977"/>
                    <a:pt x="44754" y="2977"/>
                    <a:pt x="43955" y="2977"/>
                  </a:cubicBezTo>
                  <a:cubicBezTo>
                    <a:pt x="43955" y="2977"/>
                    <a:pt x="43156" y="3882"/>
                    <a:pt x="43156" y="2977"/>
                  </a:cubicBezTo>
                  <a:cubicBezTo>
                    <a:pt x="43156" y="2977"/>
                    <a:pt x="43156" y="2977"/>
                    <a:pt x="43156" y="2977"/>
                  </a:cubicBezTo>
                  <a:cubicBezTo>
                    <a:pt x="42351" y="2066"/>
                    <a:pt x="42351" y="2066"/>
                    <a:pt x="42351" y="2977"/>
                  </a:cubicBezTo>
                  <a:cubicBezTo>
                    <a:pt x="41553" y="3882"/>
                    <a:pt x="42351" y="4787"/>
                    <a:pt x="42351" y="5697"/>
                  </a:cubicBezTo>
                  <a:cubicBezTo>
                    <a:pt x="41553" y="7512"/>
                    <a:pt x="40754" y="8417"/>
                    <a:pt x="41553" y="11138"/>
                  </a:cubicBezTo>
                  <a:cubicBezTo>
                    <a:pt x="42351" y="13858"/>
                    <a:pt x="43955" y="15673"/>
                    <a:pt x="43955" y="19304"/>
                  </a:cubicBezTo>
                  <a:cubicBezTo>
                    <a:pt x="44754" y="22024"/>
                    <a:pt x="45553" y="24745"/>
                    <a:pt x="44754" y="27471"/>
                  </a:cubicBezTo>
                  <a:cubicBezTo>
                    <a:pt x="44754" y="29280"/>
                    <a:pt x="44754" y="31096"/>
                    <a:pt x="43955" y="32006"/>
                  </a:cubicBezTo>
                  <a:cubicBezTo>
                    <a:pt x="43955" y="33816"/>
                    <a:pt x="43156" y="34726"/>
                    <a:pt x="42351" y="35631"/>
                  </a:cubicBezTo>
                  <a:cubicBezTo>
                    <a:pt x="41553" y="41078"/>
                    <a:pt x="44754" y="47429"/>
                    <a:pt x="39156" y="50149"/>
                  </a:cubicBezTo>
                  <a:cubicBezTo>
                    <a:pt x="36759" y="51054"/>
                    <a:pt x="35960" y="51964"/>
                    <a:pt x="36759" y="55590"/>
                  </a:cubicBezTo>
                  <a:cubicBezTo>
                    <a:pt x="36759" y="55590"/>
                    <a:pt x="37558" y="57405"/>
                    <a:pt x="37558" y="57405"/>
                  </a:cubicBezTo>
                  <a:cubicBezTo>
                    <a:pt x="37558" y="57405"/>
                    <a:pt x="36759" y="58310"/>
                    <a:pt x="36759" y="59220"/>
                  </a:cubicBezTo>
                  <a:cubicBezTo>
                    <a:pt x="36759" y="60125"/>
                    <a:pt x="38357" y="61036"/>
                    <a:pt x="38357" y="62845"/>
                  </a:cubicBezTo>
                  <a:cubicBezTo>
                    <a:pt x="38357" y="65571"/>
                    <a:pt x="35960" y="70107"/>
                    <a:pt x="33564" y="70107"/>
                  </a:cubicBezTo>
                  <a:cubicBezTo>
                    <a:pt x="32765" y="70107"/>
                    <a:pt x="29569" y="69197"/>
                    <a:pt x="30368" y="68292"/>
                  </a:cubicBezTo>
                  <a:cubicBezTo>
                    <a:pt x="29569" y="67381"/>
                    <a:pt x="28770" y="68292"/>
                    <a:pt x="27972" y="68292"/>
                  </a:cubicBezTo>
                  <a:cubicBezTo>
                    <a:pt x="26374" y="69197"/>
                    <a:pt x="27173" y="68292"/>
                    <a:pt x="25569" y="68292"/>
                  </a:cubicBezTo>
                  <a:cubicBezTo>
                    <a:pt x="23972" y="67381"/>
                    <a:pt x="22374" y="63756"/>
                    <a:pt x="20776" y="63756"/>
                  </a:cubicBezTo>
                  <a:cubicBezTo>
                    <a:pt x="19977" y="63756"/>
                    <a:pt x="20776" y="63756"/>
                    <a:pt x="19977" y="63756"/>
                  </a:cubicBezTo>
                  <a:cubicBezTo>
                    <a:pt x="19977" y="63756"/>
                    <a:pt x="19977" y="64661"/>
                    <a:pt x="19977" y="64661"/>
                  </a:cubicBezTo>
                  <a:cubicBezTo>
                    <a:pt x="19178" y="65571"/>
                    <a:pt x="18379" y="64661"/>
                    <a:pt x="18379" y="64661"/>
                  </a:cubicBezTo>
                  <a:cubicBezTo>
                    <a:pt x="15983" y="67381"/>
                    <a:pt x="19977" y="70107"/>
                    <a:pt x="20776" y="71917"/>
                  </a:cubicBezTo>
                  <a:cubicBezTo>
                    <a:pt x="22374" y="74643"/>
                    <a:pt x="19977" y="74643"/>
                    <a:pt x="18379" y="77363"/>
                  </a:cubicBezTo>
                  <a:cubicBezTo>
                    <a:pt x="18379" y="78268"/>
                    <a:pt x="17581" y="79178"/>
                    <a:pt x="17581" y="80083"/>
                  </a:cubicBezTo>
                  <a:cubicBezTo>
                    <a:pt x="16782" y="80994"/>
                    <a:pt x="17581" y="80994"/>
                    <a:pt x="15983" y="80994"/>
                  </a:cubicBezTo>
                  <a:cubicBezTo>
                    <a:pt x="14385" y="80083"/>
                    <a:pt x="15184" y="79178"/>
                    <a:pt x="14385" y="80994"/>
                  </a:cubicBezTo>
                  <a:cubicBezTo>
                    <a:pt x="13586" y="81899"/>
                    <a:pt x="13586" y="81899"/>
                    <a:pt x="12787" y="81899"/>
                  </a:cubicBezTo>
                  <a:cubicBezTo>
                    <a:pt x="11988" y="83714"/>
                    <a:pt x="11988" y="83714"/>
                    <a:pt x="10391" y="83714"/>
                  </a:cubicBezTo>
                  <a:cubicBezTo>
                    <a:pt x="9592" y="83714"/>
                    <a:pt x="8793" y="84619"/>
                    <a:pt x="7988" y="86434"/>
                  </a:cubicBezTo>
                  <a:cubicBezTo>
                    <a:pt x="7988" y="87339"/>
                    <a:pt x="8793" y="89155"/>
                    <a:pt x="8793" y="90970"/>
                  </a:cubicBezTo>
                  <a:cubicBezTo>
                    <a:pt x="7988" y="91875"/>
                    <a:pt x="7189" y="92785"/>
                    <a:pt x="7189" y="93690"/>
                  </a:cubicBezTo>
                  <a:cubicBezTo>
                    <a:pt x="7189" y="95506"/>
                    <a:pt x="7988" y="96411"/>
                    <a:pt x="8793" y="97321"/>
                  </a:cubicBezTo>
                  <a:cubicBezTo>
                    <a:pt x="8793" y="97321"/>
                    <a:pt x="9592" y="98226"/>
                    <a:pt x="9592" y="99136"/>
                  </a:cubicBezTo>
                  <a:cubicBezTo>
                    <a:pt x="10391" y="100041"/>
                    <a:pt x="11988" y="100041"/>
                    <a:pt x="12787" y="100946"/>
                  </a:cubicBezTo>
                  <a:cubicBezTo>
                    <a:pt x="13586" y="101857"/>
                    <a:pt x="13586" y="102762"/>
                    <a:pt x="14385" y="104577"/>
                  </a:cubicBezTo>
                  <a:cubicBezTo>
                    <a:pt x="14385" y="105488"/>
                    <a:pt x="14385" y="105488"/>
                    <a:pt x="14385" y="106392"/>
                  </a:cubicBezTo>
                  <a:cubicBezTo>
                    <a:pt x="14385" y="106392"/>
                    <a:pt x="13586" y="108208"/>
                    <a:pt x="13586" y="108208"/>
                  </a:cubicBezTo>
                  <a:cubicBezTo>
                    <a:pt x="13586" y="108208"/>
                    <a:pt x="13586" y="108208"/>
                    <a:pt x="13586" y="108208"/>
                  </a:cubicBezTo>
                  <a:cubicBezTo>
                    <a:pt x="13586" y="109113"/>
                    <a:pt x="12787" y="110023"/>
                    <a:pt x="12787" y="110023"/>
                  </a:cubicBezTo>
                  <a:cubicBezTo>
                    <a:pt x="11988" y="110928"/>
                    <a:pt x="11189" y="112744"/>
                    <a:pt x="11189" y="113648"/>
                  </a:cubicBezTo>
                  <a:cubicBezTo>
                    <a:pt x="11189" y="115464"/>
                    <a:pt x="11988" y="119095"/>
                    <a:pt x="13586" y="119999"/>
                  </a:cubicBezTo>
                  <a:cubicBezTo>
                    <a:pt x="13586" y="119999"/>
                    <a:pt x="15184" y="119999"/>
                    <a:pt x="15184" y="119999"/>
                  </a:cubicBezTo>
                  <a:cubicBezTo>
                    <a:pt x="15983" y="119999"/>
                    <a:pt x="15983" y="118184"/>
                    <a:pt x="16782" y="117279"/>
                  </a:cubicBezTo>
                  <a:cubicBezTo>
                    <a:pt x="17581" y="117279"/>
                    <a:pt x="19178" y="117279"/>
                    <a:pt x="19977" y="116369"/>
                  </a:cubicBezTo>
                  <a:cubicBezTo>
                    <a:pt x="19977" y="114559"/>
                    <a:pt x="19178" y="113648"/>
                    <a:pt x="19977" y="111833"/>
                  </a:cubicBezTo>
                  <a:cubicBezTo>
                    <a:pt x="19977" y="111833"/>
                    <a:pt x="21575" y="111833"/>
                    <a:pt x="21575" y="110928"/>
                  </a:cubicBezTo>
                  <a:cubicBezTo>
                    <a:pt x="23173" y="110023"/>
                    <a:pt x="23173" y="109113"/>
                    <a:pt x="23972" y="108208"/>
                  </a:cubicBezTo>
                  <a:cubicBezTo>
                    <a:pt x="24770" y="107297"/>
                    <a:pt x="24770" y="108208"/>
                    <a:pt x="24770" y="109113"/>
                  </a:cubicBezTo>
                  <a:cubicBezTo>
                    <a:pt x="24770" y="109113"/>
                    <a:pt x="24770" y="109113"/>
                    <a:pt x="24770" y="110023"/>
                  </a:cubicBezTo>
                  <a:cubicBezTo>
                    <a:pt x="24770" y="110928"/>
                    <a:pt x="24770" y="110023"/>
                    <a:pt x="25569" y="110023"/>
                  </a:cubicBezTo>
                  <a:cubicBezTo>
                    <a:pt x="27173" y="110023"/>
                    <a:pt x="27173" y="110023"/>
                    <a:pt x="28770" y="110928"/>
                  </a:cubicBezTo>
                  <a:cubicBezTo>
                    <a:pt x="30368" y="111833"/>
                    <a:pt x="30368" y="110928"/>
                    <a:pt x="31966" y="110023"/>
                  </a:cubicBezTo>
                  <a:cubicBezTo>
                    <a:pt x="31966" y="110023"/>
                    <a:pt x="33564" y="109113"/>
                    <a:pt x="33564" y="109113"/>
                  </a:cubicBezTo>
                  <a:cubicBezTo>
                    <a:pt x="34363" y="108208"/>
                    <a:pt x="31966" y="106392"/>
                    <a:pt x="31167" y="106392"/>
                  </a:cubicBezTo>
                  <a:cubicBezTo>
                    <a:pt x="30368" y="105488"/>
                    <a:pt x="30368" y="106392"/>
                    <a:pt x="29569" y="105488"/>
                  </a:cubicBezTo>
                  <a:cubicBezTo>
                    <a:pt x="28770" y="104577"/>
                    <a:pt x="27972" y="103672"/>
                    <a:pt x="27173" y="102762"/>
                  </a:cubicBezTo>
                  <a:cubicBezTo>
                    <a:pt x="26374" y="101857"/>
                    <a:pt x="26374" y="100041"/>
                    <a:pt x="24770" y="99136"/>
                  </a:cubicBezTo>
                  <a:cubicBezTo>
                    <a:pt x="23972" y="99136"/>
                    <a:pt x="23173" y="100041"/>
                    <a:pt x="22374" y="100041"/>
                  </a:cubicBezTo>
                  <a:cubicBezTo>
                    <a:pt x="20776" y="100041"/>
                    <a:pt x="20776" y="99136"/>
                    <a:pt x="19977" y="98226"/>
                  </a:cubicBezTo>
                  <a:cubicBezTo>
                    <a:pt x="19178" y="97321"/>
                    <a:pt x="17581" y="97321"/>
                    <a:pt x="16782" y="95506"/>
                  </a:cubicBezTo>
                  <a:cubicBezTo>
                    <a:pt x="15983" y="93690"/>
                    <a:pt x="17581" y="89155"/>
                    <a:pt x="19178" y="87339"/>
                  </a:cubicBezTo>
                  <a:cubicBezTo>
                    <a:pt x="20776" y="86434"/>
                    <a:pt x="23972" y="85529"/>
                    <a:pt x="25569" y="87339"/>
                  </a:cubicBezTo>
                  <a:cubicBezTo>
                    <a:pt x="27173" y="88250"/>
                    <a:pt x="27972" y="90970"/>
                    <a:pt x="28770" y="92785"/>
                  </a:cubicBezTo>
                  <a:cubicBezTo>
                    <a:pt x="28770" y="92785"/>
                    <a:pt x="29569" y="92785"/>
                    <a:pt x="29569" y="93690"/>
                  </a:cubicBezTo>
                  <a:cubicBezTo>
                    <a:pt x="30368" y="93690"/>
                    <a:pt x="28770" y="93690"/>
                    <a:pt x="28770" y="93690"/>
                  </a:cubicBezTo>
                  <a:cubicBezTo>
                    <a:pt x="28770" y="93690"/>
                    <a:pt x="29569" y="94601"/>
                    <a:pt x="29569" y="94601"/>
                  </a:cubicBezTo>
                  <a:cubicBezTo>
                    <a:pt x="30368" y="94601"/>
                    <a:pt x="31167" y="92785"/>
                    <a:pt x="31167" y="91875"/>
                  </a:cubicBezTo>
                  <a:cubicBezTo>
                    <a:pt x="31966" y="91875"/>
                    <a:pt x="32765" y="90970"/>
                    <a:pt x="33564" y="90065"/>
                  </a:cubicBezTo>
                  <a:cubicBezTo>
                    <a:pt x="37558" y="88250"/>
                    <a:pt x="40754" y="83714"/>
                    <a:pt x="45553" y="86434"/>
                  </a:cubicBezTo>
                  <a:cubicBezTo>
                    <a:pt x="47150" y="86434"/>
                    <a:pt x="47150" y="87339"/>
                    <a:pt x="47949" y="88250"/>
                  </a:cubicBezTo>
                  <a:cubicBezTo>
                    <a:pt x="49547" y="89155"/>
                    <a:pt x="50346" y="89155"/>
                    <a:pt x="51944" y="90065"/>
                  </a:cubicBezTo>
                  <a:cubicBezTo>
                    <a:pt x="52743" y="90065"/>
                    <a:pt x="53541" y="91875"/>
                    <a:pt x="54340" y="92785"/>
                  </a:cubicBezTo>
                  <a:cubicBezTo>
                    <a:pt x="55139" y="93690"/>
                    <a:pt x="56737" y="94601"/>
                    <a:pt x="57536" y="95506"/>
                  </a:cubicBezTo>
                  <a:cubicBezTo>
                    <a:pt x="59932" y="96411"/>
                    <a:pt x="62335" y="98226"/>
                    <a:pt x="64731" y="99136"/>
                  </a:cubicBezTo>
                  <a:cubicBezTo>
                    <a:pt x="67128" y="100041"/>
                    <a:pt x="68726" y="101857"/>
                    <a:pt x="71122" y="103672"/>
                  </a:cubicBezTo>
                  <a:cubicBezTo>
                    <a:pt x="71122" y="104577"/>
                    <a:pt x="71921" y="105488"/>
                    <a:pt x="72720" y="104577"/>
                  </a:cubicBezTo>
                  <a:cubicBezTo>
                    <a:pt x="72720" y="104577"/>
                    <a:pt x="73519" y="100946"/>
                    <a:pt x="73519" y="100946"/>
                  </a:cubicBezTo>
                  <a:cubicBezTo>
                    <a:pt x="74318" y="98226"/>
                    <a:pt x="73519" y="95506"/>
                    <a:pt x="74318" y="93690"/>
                  </a:cubicBezTo>
                  <a:cubicBezTo>
                    <a:pt x="76715" y="88250"/>
                    <a:pt x="79916" y="82804"/>
                    <a:pt x="83910" y="79178"/>
                  </a:cubicBezTo>
                  <a:cubicBezTo>
                    <a:pt x="85508" y="77363"/>
                    <a:pt x="87905" y="75548"/>
                    <a:pt x="90301" y="74643"/>
                  </a:cubicBezTo>
                  <a:cubicBezTo>
                    <a:pt x="91100" y="74643"/>
                    <a:pt x="91899" y="73732"/>
                    <a:pt x="92698" y="74643"/>
                  </a:cubicBezTo>
                  <a:cubicBezTo>
                    <a:pt x="93497" y="74643"/>
                    <a:pt x="93497" y="75548"/>
                    <a:pt x="94296" y="75548"/>
                  </a:cubicBezTo>
                  <a:cubicBezTo>
                    <a:pt x="95100" y="76458"/>
                    <a:pt x="95899" y="75548"/>
                    <a:pt x="97497" y="75548"/>
                  </a:cubicBezTo>
                  <a:cubicBezTo>
                    <a:pt x="98296" y="75548"/>
                    <a:pt x="99893" y="77363"/>
                    <a:pt x="100692" y="76458"/>
                  </a:cubicBezTo>
                  <a:cubicBezTo>
                    <a:pt x="99893" y="75548"/>
                    <a:pt x="100692" y="71917"/>
                    <a:pt x="102290" y="72827"/>
                  </a:cubicBezTo>
                  <a:cubicBezTo>
                    <a:pt x="102290" y="73732"/>
                    <a:pt x="101491" y="73732"/>
                    <a:pt x="102290" y="73732"/>
                  </a:cubicBezTo>
                  <a:cubicBezTo>
                    <a:pt x="102290" y="74643"/>
                    <a:pt x="103089" y="74643"/>
                    <a:pt x="103888" y="74643"/>
                  </a:cubicBezTo>
                  <a:cubicBezTo>
                    <a:pt x="104687" y="74643"/>
                    <a:pt x="106284" y="74643"/>
                    <a:pt x="105486" y="72827"/>
                  </a:cubicBezTo>
                  <a:cubicBezTo>
                    <a:pt x="106284" y="73732"/>
                    <a:pt x="107083" y="72827"/>
                    <a:pt x="107882" y="71917"/>
                  </a:cubicBezTo>
                  <a:cubicBezTo>
                    <a:pt x="107882" y="71917"/>
                    <a:pt x="107083" y="71917"/>
                    <a:pt x="107083" y="71012"/>
                  </a:cubicBezTo>
                  <a:cubicBezTo>
                    <a:pt x="107882" y="70107"/>
                    <a:pt x="109480" y="70107"/>
                    <a:pt x="110279" y="70107"/>
                  </a:cubicBezTo>
                  <a:cubicBezTo>
                    <a:pt x="111078" y="69197"/>
                    <a:pt x="111877" y="69197"/>
                    <a:pt x="112681" y="69197"/>
                  </a:cubicBezTo>
                  <a:cubicBezTo>
                    <a:pt x="113480" y="69197"/>
                    <a:pt x="114279" y="69197"/>
                    <a:pt x="115078" y="69197"/>
                  </a:cubicBezTo>
                  <a:cubicBezTo>
                    <a:pt x="114279" y="69197"/>
                    <a:pt x="115877" y="65571"/>
                    <a:pt x="116675" y="65571"/>
                  </a:cubicBezTo>
                  <a:cubicBezTo>
                    <a:pt x="117474" y="64661"/>
                    <a:pt x="120670" y="64661"/>
                    <a:pt x="119871" y="6375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55" name="Shape 2855"/>
            <p:cNvSpPr/>
            <p:nvPr/>
          </p:nvSpPr>
          <p:spPr>
            <a:xfrm>
              <a:off x="4002946" y="6001360"/>
              <a:ext cx="620189" cy="527434"/>
            </a:xfrm>
            <a:custGeom>
              <a:avLst/>
              <a:gdLst/>
              <a:ahLst/>
              <a:cxnLst/>
              <a:rect l="0" t="0" r="0" b="0"/>
              <a:pathLst>
                <a:path w="120000" h="120000" extrusionOk="0">
                  <a:moveTo>
                    <a:pt x="43638" y="114690"/>
                  </a:moveTo>
                  <a:cubicBezTo>
                    <a:pt x="43638" y="114690"/>
                    <a:pt x="43638" y="110447"/>
                    <a:pt x="43638" y="106198"/>
                  </a:cubicBezTo>
                  <a:cubicBezTo>
                    <a:pt x="40000" y="106198"/>
                    <a:pt x="40000" y="110447"/>
                    <a:pt x="40000" y="110447"/>
                  </a:cubicBezTo>
                  <a:cubicBezTo>
                    <a:pt x="40000" y="110447"/>
                    <a:pt x="40000" y="114690"/>
                    <a:pt x="40000" y="114690"/>
                  </a:cubicBezTo>
                  <a:cubicBezTo>
                    <a:pt x="40000" y="114690"/>
                    <a:pt x="36361" y="118939"/>
                    <a:pt x="36361" y="118939"/>
                  </a:cubicBezTo>
                  <a:cubicBezTo>
                    <a:pt x="40000" y="118939"/>
                    <a:pt x="47272" y="123188"/>
                    <a:pt x="47272" y="114690"/>
                  </a:cubicBezTo>
                  <a:cubicBezTo>
                    <a:pt x="43638" y="114690"/>
                    <a:pt x="43638" y="114690"/>
                    <a:pt x="43638" y="114690"/>
                  </a:cubicBezTo>
                  <a:close/>
                  <a:moveTo>
                    <a:pt x="58183" y="106198"/>
                  </a:moveTo>
                  <a:cubicBezTo>
                    <a:pt x="58183" y="106198"/>
                    <a:pt x="58183" y="106198"/>
                    <a:pt x="58183" y="106198"/>
                  </a:cubicBezTo>
                  <a:moveTo>
                    <a:pt x="76361" y="97700"/>
                  </a:moveTo>
                  <a:cubicBezTo>
                    <a:pt x="72727" y="97700"/>
                    <a:pt x="65455" y="101949"/>
                    <a:pt x="69088" y="106198"/>
                  </a:cubicBezTo>
                  <a:cubicBezTo>
                    <a:pt x="76361" y="106198"/>
                    <a:pt x="76361" y="97700"/>
                    <a:pt x="76361" y="97700"/>
                  </a:cubicBezTo>
                  <a:close/>
                  <a:moveTo>
                    <a:pt x="25455" y="93451"/>
                  </a:moveTo>
                  <a:cubicBezTo>
                    <a:pt x="21816" y="93451"/>
                    <a:pt x="18183" y="97700"/>
                    <a:pt x="18183" y="101949"/>
                  </a:cubicBezTo>
                  <a:cubicBezTo>
                    <a:pt x="21816" y="101949"/>
                    <a:pt x="25455" y="97700"/>
                    <a:pt x="25455" y="93451"/>
                  </a:cubicBezTo>
                  <a:close/>
                  <a:moveTo>
                    <a:pt x="120000" y="67964"/>
                  </a:moveTo>
                  <a:cubicBezTo>
                    <a:pt x="116361" y="55223"/>
                    <a:pt x="112727" y="50974"/>
                    <a:pt x="112727" y="38228"/>
                  </a:cubicBezTo>
                  <a:cubicBezTo>
                    <a:pt x="112727" y="33985"/>
                    <a:pt x="109088" y="29736"/>
                    <a:pt x="109088" y="25487"/>
                  </a:cubicBezTo>
                  <a:cubicBezTo>
                    <a:pt x="105455" y="21238"/>
                    <a:pt x="109088" y="12740"/>
                    <a:pt x="105455" y="8497"/>
                  </a:cubicBezTo>
                  <a:cubicBezTo>
                    <a:pt x="101816" y="0"/>
                    <a:pt x="87272" y="0"/>
                    <a:pt x="80000" y="0"/>
                  </a:cubicBezTo>
                  <a:cubicBezTo>
                    <a:pt x="65455" y="0"/>
                    <a:pt x="69088" y="4248"/>
                    <a:pt x="58183" y="12740"/>
                  </a:cubicBezTo>
                  <a:cubicBezTo>
                    <a:pt x="58183" y="16989"/>
                    <a:pt x="54544" y="16989"/>
                    <a:pt x="50911" y="21238"/>
                  </a:cubicBezTo>
                  <a:cubicBezTo>
                    <a:pt x="50911" y="25487"/>
                    <a:pt x="54544" y="25487"/>
                    <a:pt x="54544" y="25487"/>
                  </a:cubicBezTo>
                  <a:cubicBezTo>
                    <a:pt x="50911" y="33985"/>
                    <a:pt x="36361" y="33985"/>
                    <a:pt x="32727" y="33985"/>
                  </a:cubicBezTo>
                  <a:cubicBezTo>
                    <a:pt x="32727" y="33985"/>
                    <a:pt x="29088" y="33985"/>
                    <a:pt x="29088" y="33985"/>
                  </a:cubicBezTo>
                  <a:cubicBezTo>
                    <a:pt x="25455" y="33985"/>
                    <a:pt x="21816" y="33985"/>
                    <a:pt x="18183" y="33985"/>
                  </a:cubicBezTo>
                  <a:cubicBezTo>
                    <a:pt x="18183" y="38228"/>
                    <a:pt x="14544" y="38228"/>
                    <a:pt x="10911" y="42477"/>
                  </a:cubicBezTo>
                  <a:cubicBezTo>
                    <a:pt x="7272" y="46725"/>
                    <a:pt x="10911" y="46725"/>
                    <a:pt x="10911" y="50974"/>
                  </a:cubicBezTo>
                  <a:cubicBezTo>
                    <a:pt x="7272" y="59472"/>
                    <a:pt x="0" y="63715"/>
                    <a:pt x="0" y="72213"/>
                  </a:cubicBezTo>
                  <a:cubicBezTo>
                    <a:pt x="0" y="84959"/>
                    <a:pt x="7272" y="101949"/>
                    <a:pt x="18183" y="106198"/>
                  </a:cubicBezTo>
                  <a:cubicBezTo>
                    <a:pt x="14544" y="97700"/>
                    <a:pt x="21816" y="89202"/>
                    <a:pt x="29088" y="84959"/>
                  </a:cubicBezTo>
                  <a:cubicBezTo>
                    <a:pt x="29088" y="84959"/>
                    <a:pt x="40000" y="84959"/>
                    <a:pt x="40000" y="89202"/>
                  </a:cubicBezTo>
                  <a:cubicBezTo>
                    <a:pt x="36361" y="89202"/>
                    <a:pt x="40000" y="97700"/>
                    <a:pt x="43638" y="101949"/>
                  </a:cubicBezTo>
                  <a:cubicBezTo>
                    <a:pt x="43638" y="106198"/>
                    <a:pt x="43638" y="110447"/>
                    <a:pt x="47272" y="101949"/>
                  </a:cubicBezTo>
                  <a:cubicBezTo>
                    <a:pt x="50911" y="106198"/>
                    <a:pt x="65455" y="101949"/>
                    <a:pt x="61816" y="97700"/>
                  </a:cubicBezTo>
                  <a:cubicBezTo>
                    <a:pt x="65455" y="97700"/>
                    <a:pt x="65455" y="89202"/>
                    <a:pt x="69088" y="93451"/>
                  </a:cubicBezTo>
                  <a:cubicBezTo>
                    <a:pt x="72727" y="89202"/>
                    <a:pt x="83638" y="89202"/>
                    <a:pt x="87272" y="84959"/>
                  </a:cubicBezTo>
                  <a:cubicBezTo>
                    <a:pt x="90911" y="84959"/>
                    <a:pt x="87272" y="84959"/>
                    <a:pt x="90911" y="84959"/>
                  </a:cubicBezTo>
                  <a:cubicBezTo>
                    <a:pt x="94544" y="84959"/>
                    <a:pt x="94544" y="84959"/>
                    <a:pt x="94544" y="84959"/>
                  </a:cubicBezTo>
                  <a:cubicBezTo>
                    <a:pt x="94544" y="89202"/>
                    <a:pt x="94544" y="89202"/>
                    <a:pt x="90911" y="93451"/>
                  </a:cubicBezTo>
                  <a:cubicBezTo>
                    <a:pt x="90911" y="89202"/>
                    <a:pt x="90911" y="89202"/>
                    <a:pt x="90911" y="89202"/>
                  </a:cubicBezTo>
                  <a:cubicBezTo>
                    <a:pt x="90911" y="89202"/>
                    <a:pt x="87272" y="89202"/>
                    <a:pt x="87272" y="93451"/>
                  </a:cubicBezTo>
                  <a:cubicBezTo>
                    <a:pt x="87272" y="101949"/>
                    <a:pt x="90911" y="97700"/>
                    <a:pt x="90911" y="97700"/>
                  </a:cubicBezTo>
                  <a:cubicBezTo>
                    <a:pt x="94544" y="97700"/>
                    <a:pt x="101816" y="93451"/>
                    <a:pt x="98183" y="89202"/>
                  </a:cubicBezTo>
                  <a:cubicBezTo>
                    <a:pt x="101816" y="84959"/>
                    <a:pt x="101816" y="84959"/>
                    <a:pt x="101816" y="76462"/>
                  </a:cubicBezTo>
                  <a:cubicBezTo>
                    <a:pt x="105455" y="80710"/>
                    <a:pt x="105455" y="80710"/>
                    <a:pt x="105455" y="84959"/>
                  </a:cubicBezTo>
                  <a:cubicBezTo>
                    <a:pt x="112727" y="80710"/>
                    <a:pt x="98183" y="97700"/>
                    <a:pt x="109088" y="89202"/>
                  </a:cubicBezTo>
                  <a:cubicBezTo>
                    <a:pt x="112727" y="84959"/>
                    <a:pt x="120000" y="72213"/>
                    <a:pt x="120000" y="6796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56" name="Shape 2856"/>
            <p:cNvSpPr/>
            <p:nvPr/>
          </p:nvSpPr>
          <p:spPr>
            <a:xfrm>
              <a:off x="6793665" y="4942592"/>
              <a:ext cx="569456" cy="569837"/>
            </a:xfrm>
            <a:custGeom>
              <a:avLst/>
              <a:gdLst/>
              <a:ahLst/>
              <a:cxnLst/>
              <a:rect l="0" t="0" r="0" b="0"/>
              <a:pathLst>
                <a:path w="120000" h="120000" extrusionOk="0">
                  <a:moveTo>
                    <a:pt x="116050" y="96325"/>
                  </a:moveTo>
                  <a:cubicBezTo>
                    <a:pt x="112101" y="80543"/>
                    <a:pt x="96309" y="92383"/>
                    <a:pt x="88416" y="76596"/>
                  </a:cubicBezTo>
                  <a:cubicBezTo>
                    <a:pt x="88416" y="72655"/>
                    <a:pt x="92365" y="64762"/>
                    <a:pt x="96309" y="56874"/>
                  </a:cubicBezTo>
                  <a:cubicBezTo>
                    <a:pt x="96309" y="52927"/>
                    <a:pt x="100258" y="52927"/>
                    <a:pt x="92365" y="48980"/>
                  </a:cubicBezTo>
                  <a:cubicBezTo>
                    <a:pt x="88416" y="45033"/>
                    <a:pt x="84466" y="48980"/>
                    <a:pt x="84466" y="41092"/>
                  </a:cubicBezTo>
                  <a:cubicBezTo>
                    <a:pt x="84466" y="33199"/>
                    <a:pt x="88416" y="29252"/>
                    <a:pt x="88416" y="25305"/>
                  </a:cubicBezTo>
                  <a:cubicBezTo>
                    <a:pt x="92365" y="21364"/>
                    <a:pt x="84466" y="21364"/>
                    <a:pt x="88416" y="13471"/>
                  </a:cubicBezTo>
                  <a:cubicBezTo>
                    <a:pt x="84466" y="13471"/>
                    <a:pt x="76568" y="13471"/>
                    <a:pt x="72624" y="9524"/>
                  </a:cubicBezTo>
                  <a:cubicBezTo>
                    <a:pt x="72624" y="9524"/>
                    <a:pt x="68675" y="1636"/>
                    <a:pt x="68675" y="1636"/>
                  </a:cubicBezTo>
                  <a:cubicBezTo>
                    <a:pt x="64725" y="-2310"/>
                    <a:pt x="60776" y="1636"/>
                    <a:pt x="56832" y="5583"/>
                  </a:cubicBezTo>
                  <a:cubicBezTo>
                    <a:pt x="56832" y="5583"/>
                    <a:pt x="52883" y="5583"/>
                    <a:pt x="52883" y="9524"/>
                  </a:cubicBezTo>
                  <a:cubicBezTo>
                    <a:pt x="52883" y="9524"/>
                    <a:pt x="52883" y="9524"/>
                    <a:pt x="52883" y="13471"/>
                  </a:cubicBezTo>
                  <a:cubicBezTo>
                    <a:pt x="52883" y="13471"/>
                    <a:pt x="52883" y="13471"/>
                    <a:pt x="52883" y="13471"/>
                  </a:cubicBezTo>
                  <a:cubicBezTo>
                    <a:pt x="52883" y="17417"/>
                    <a:pt x="48933" y="17417"/>
                    <a:pt x="48933" y="17417"/>
                  </a:cubicBezTo>
                  <a:cubicBezTo>
                    <a:pt x="44984" y="29252"/>
                    <a:pt x="37091" y="29252"/>
                    <a:pt x="25243" y="37146"/>
                  </a:cubicBezTo>
                  <a:cubicBezTo>
                    <a:pt x="21299" y="37146"/>
                    <a:pt x="13400" y="37146"/>
                    <a:pt x="9451" y="41092"/>
                  </a:cubicBezTo>
                  <a:cubicBezTo>
                    <a:pt x="9451" y="41092"/>
                    <a:pt x="9451" y="45033"/>
                    <a:pt x="9451" y="45033"/>
                  </a:cubicBezTo>
                  <a:cubicBezTo>
                    <a:pt x="9451" y="45033"/>
                    <a:pt x="5507" y="45033"/>
                    <a:pt x="5507" y="48980"/>
                  </a:cubicBezTo>
                  <a:cubicBezTo>
                    <a:pt x="-2391" y="56874"/>
                    <a:pt x="-2391" y="72655"/>
                    <a:pt x="9451" y="72655"/>
                  </a:cubicBezTo>
                  <a:cubicBezTo>
                    <a:pt x="13400" y="72655"/>
                    <a:pt x="17350" y="68708"/>
                    <a:pt x="21299" y="72655"/>
                  </a:cubicBezTo>
                  <a:cubicBezTo>
                    <a:pt x="25243" y="76596"/>
                    <a:pt x="21299" y="80543"/>
                    <a:pt x="21299" y="84490"/>
                  </a:cubicBezTo>
                  <a:cubicBezTo>
                    <a:pt x="17350" y="88437"/>
                    <a:pt x="17350" y="96325"/>
                    <a:pt x="17350" y="100271"/>
                  </a:cubicBezTo>
                  <a:cubicBezTo>
                    <a:pt x="17350" y="100271"/>
                    <a:pt x="17350" y="100271"/>
                    <a:pt x="17350" y="104218"/>
                  </a:cubicBezTo>
                  <a:cubicBezTo>
                    <a:pt x="17350" y="104218"/>
                    <a:pt x="21299" y="108165"/>
                    <a:pt x="21299" y="108165"/>
                  </a:cubicBezTo>
                  <a:cubicBezTo>
                    <a:pt x="21299" y="108165"/>
                    <a:pt x="21299" y="112106"/>
                    <a:pt x="21299" y="112106"/>
                  </a:cubicBezTo>
                  <a:cubicBezTo>
                    <a:pt x="21299" y="116053"/>
                    <a:pt x="25243" y="120000"/>
                    <a:pt x="29192" y="120000"/>
                  </a:cubicBezTo>
                  <a:cubicBezTo>
                    <a:pt x="29192" y="120000"/>
                    <a:pt x="37091" y="116053"/>
                    <a:pt x="37091" y="116053"/>
                  </a:cubicBezTo>
                  <a:cubicBezTo>
                    <a:pt x="41040" y="108165"/>
                    <a:pt x="56832" y="108165"/>
                    <a:pt x="60776" y="104218"/>
                  </a:cubicBezTo>
                  <a:cubicBezTo>
                    <a:pt x="64725" y="100271"/>
                    <a:pt x="60776" y="88437"/>
                    <a:pt x="68675" y="88437"/>
                  </a:cubicBezTo>
                  <a:cubicBezTo>
                    <a:pt x="68675" y="84490"/>
                    <a:pt x="76568" y="88437"/>
                    <a:pt x="76568" y="92383"/>
                  </a:cubicBezTo>
                  <a:cubicBezTo>
                    <a:pt x="84466" y="92383"/>
                    <a:pt x="88416" y="92383"/>
                    <a:pt x="92365" y="92383"/>
                  </a:cubicBezTo>
                  <a:cubicBezTo>
                    <a:pt x="96309" y="92383"/>
                    <a:pt x="96309" y="96325"/>
                    <a:pt x="100258" y="96325"/>
                  </a:cubicBezTo>
                  <a:cubicBezTo>
                    <a:pt x="100258" y="96325"/>
                    <a:pt x="104208" y="96325"/>
                    <a:pt x="104208" y="96325"/>
                  </a:cubicBezTo>
                  <a:cubicBezTo>
                    <a:pt x="112101" y="96325"/>
                    <a:pt x="116050" y="96325"/>
                    <a:pt x="120000" y="100271"/>
                  </a:cubicBezTo>
                  <a:cubicBezTo>
                    <a:pt x="120000" y="100271"/>
                    <a:pt x="116050" y="96325"/>
                    <a:pt x="116050" y="9632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57" name="Shape 2857"/>
            <p:cNvSpPr/>
            <p:nvPr/>
          </p:nvSpPr>
          <p:spPr>
            <a:xfrm>
              <a:off x="5868205" y="5249914"/>
              <a:ext cx="595809" cy="712069"/>
            </a:xfrm>
            <a:custGeom>
              <a:avLst/>
              <a:gdLst/>
              <a:ahLst/>
              <a:cxnLst/>
              <a:rect l="0" t="0" r="0" b="0"/>
              <a:pathLst>
                <a:path w="120000" h="120000" extrusionOk="0">
                  <a:moveTo>
                    <a:pt x="120000" y="12633"/>
                  </a:moveTo>
                  <a:cubicBezTo>
                    <a:pt x="116220" y="6316"/>
                    <a:pt x="108661" y="6316"/>
                    <a:pt x="101102" y="6316"/>
                  </a:cubicBezTo>
                  <a:cubicBezTo>
                    <a:pt x="97322" y="3155"/>
                    <a:pt x="97322" y="3155"/>
                    <a:pt x="93542" y="3155"/>
                  </a:cubicBezTo>
                  <a:cubicBezTo>
                    <a:pt x="93542" y="3155"/>
                    <a:pt x="93542" y="3155"/>
                    <a:pt x="89763" y="3155"/>
                  </a:cubicBezTo>
                  <a:cubicBezTo>
                    <a:pt x="89763" y="3155"/>
                    <a:pt x="89763" y="0"/>
                    <a:pt x="89763" y="0"/>
                  </a:cubicBezTo>
                  <a:cubicBezTo>
                    <a:pt x="85983" y="3155"/>
                    <a:pt x="82204" y="3155"/>
                    <a:pt x="82204" y="3155"/>
                  </a:cubicBezTo>
                  <a:cubicBezTo>
                    <a:pt x="74645" y="6316"/>
                    <a:pt x="78424" y="3155"/>
                    <a:pt x="70865" y="6316"/>
                  </a:cubicBezTo>
                  <a:cubicBezTo>
                    <a:pt x="70865" y="9472"/>
                    <a:pt x="67085" y="12633"/>
                    <a:pt x="67085" y="12633"/>
                  </a:cubicBezTo>
                  <a:cubicBezTo>
                    <a:pt x="63306" y="15788"/>
                    <a:pt x="63306" y="15788"/>
                    <a:pt x="63306" y="15788"/>
                  </a:cubicBezTo>
                  <a:cubicBezTo>
                    <a:pt x="55747" y="18950"/>
                    <a:pt x="63306" y="15788"/>
                    <a:pt x="59526" y="15788"/>
                  </a:cubicBezTo>
                  <a:cubicBezTo>
                    <a:pt x="55747" y="12633"/>
                    <a:pt x="55747" y="9472"/>
                    <a:pt x="48188" y="12633"/>
                  </a:cubicBezTo>
                  <a:cubicBezTo>
                    <a:pt x="48188" y="12633"/>
                    <a:pt x="48188" y="18950"/>
                    <a:pt x="44408" y="15788"/>
                  </a:cubicBezTo>
                  <a:cubicBezTo>
                    <a:pt x="48188" y="22105"/>
                    <a:pt x="44408" y="22105"/>
                    <a:pt x="40628" y="31577"/>
                  </a:cubicBezTo>
                  <a:cubicBezTo>
                    <a:pt x="40628" y="34738"/>
                    <a:pt x="36849" y="44211"/>
                    <a:pt x="36849" y="47366"/>
                  </a:cubicBezTo>
                  <a:cubicBezTo>
                    <a:pt x="36849" y="50527"/>
                    <a:pt x="44408" y="50527"/>
                    <a:pt x="44408" y="53683"/>
                  </a:cubicBezTo>
                  <a:cubicBezTo>
                    <a:pt x="48188" y="60000"/>
                    <a:pt x="40628" y="63155"/>
                    <a:pt x="36849" y="63155"/>
                  </a:cubicBezTo>
                  <a:cubicBezTo>
                    <a:pt x="33069" y="63155"/>
                    <a:pt x="29290" y="63155"/>
                    <a:pt x="25510" y="63155"/>
                  </a:cubicBezTo>
                  <a:cubicBezTo>
                    <a:pt x="21731" y="63155"/>
                    <a:pt x="17951" y="66316"/>
                    <a:pt x="17951" y="66316"/>
                  </a:cubicBezTo>
                  <a:cubicBezTo>
                    <a:pt x="14171" y="66316"/>
                    <a:pt x="6612" y="63155"/>
                    <a:pt x="2833" y="63155"/>
                  </a:cubicBezTo>
                  <a:cubicBezTo>
                    <a:pt x="-946" y="66316"/>
                    <a:pt x="-946" y="75788"/>
                    <a:pt x="2833" y="82105"/>
                  </a:cubicBezTo>
                  <a:cubicBezTo>
                    <a:pt x="6612" y="85261"/>
                    <a:pt x="6612" y="85261"/>
                    <a:pt x="10392" y="91577"/>
                  </a:cubicBezTo>
                  <a:cubicBezTo>
                    <a:pt x="10392" y="97894"/>
                    <a:pt x="6612" y="113683"/>
                    <a:pt x="10392" y="113683"/>
                  </a:cubicBezTo>
                  <a:cubicBezTo>
                    <a:pt x="14171" y="116844"/>
                    <a:pt x="17951" y="110527"/>
                    <a:pt x="21731" y="113683"/>
                  </a:cubicBezTo>
                  <a:cubicBezTo>
                    <a:pt x="25510" y="113683"/>
                    <a:pt x="29290" y="120000"/>
                    <a:pt x="33069" y="120000"/>
                  </a:cubicBezTo>
                  <a:cubicBezTo>
                    <a:pt x="36849" y="113683"/>
                    <a:pt x="36849" y="110527"/>
                    <a:pt x="40628" y="107366"/>
                  </a:cubicBezTo>
                  <a:cubicBezTo>
                    <a:pt x="40628" y="104211"/>
                    <a:pt x="40628" y="104211"/>
                    <a:pt x="44408" y="101050"/>
                  </a:cubicBezTo>
                  <a:cubicBezTo>
                    <a:pt x="44408" y="101050"/>
                    <a:pt x="44408" y="104211"/>
                    <a:pt x="48188" y="101050"/>
                  </a:cubicBezTo>
                  <a:cubicBezTo>
                    <a:pt x="55747" y="101050"/>
                    <a:pt x="59526" y="97894"/>
                    <a:pt x="67085" y="104211"/>
                  </a:cubicBezTo>
                  <a:cubicBezTo>
                    <a:pt x="70865" y="107366"/>
                    <a:pt x="74645" y="110527"/>
                    <a:pt x="82204" y="110527"/>
                  </a:cubicBezTo>
                  <a:cubicBezTo>
                    <a:pt x="89763" y="110527"/>
                    <a:pt x="85983" y="107366"/>
                    <a:pt x="93542" y="110527"/>
                  </a:cubicBezTo>
                  <a:cubicBezTo>
                    <a:pt x="97322" y="113683"/>
                    <a:pt x="97322" y="113683"/>
                    <a:pt x="104881" y="113683"/>
                  </a:cubicBezTo>
                  <a:cubicBezTo>
                    <a:pt x="108661" y="110527"/>
                    <a:pt x="112440" y="107366"/>
                    <a:pt x="112440" y="104211"/>
                  </a:cubicBezTo>
                  <a:cubicBezTo>
                    <a:pt x="116220" y="104211"/>
                    <a:pt x="112440" y="101050"/>
                    <a:pt x="112440" y="101050"/>
                  </a:cubicBezTo>
                  <a:cubicBezTo>
                    <a:pt x="112440" y="101050"/>
                    <a:pt x="116220" y="97894"/>
                    <a:pt x="116220" y="97894"/>
                  </a:cubicBezTo>
                  <a:cubicBezTo>
                    <a:pt x="120000" y="91577"/>
                    <a:pt x="112440" y="85261"/>
                    <a:pt x="108661" y="78950"/>
                  </a:cubicBezTo>
                  <a:cubicBezTo>
                    <a:pt x="104881" y="72633"/>
                    <a:pt x="104881" y="69472"/>
                    <a:pt x="97322" y="63155"/>
                  </a:cubicBezTo>
                  <a:cubicBezTo>
                    <a:pt x="93542" y="60000"/>
                    <a:pt x="93542" y="63155"/>
                    <a:pt x="93542" y="60000"/>
                  </a:cubicBezTo>
                  <a:cubicBezTo>
                    <a:pt x="97322" y="53683"/>
                    <a:pt x="101102" y="53683"/>
                    <a:pt x="104881" y="53683"/>
                  </a:cubicBezTo>
                  <a:cubicBezTo>
                    <a:pt x="108661" y="50527"/>
                    <a:pt x="112440" y="47366"/>
                    <a:pt x="112440" y="44211"/>
                  </a:cubicBezTo>
                  <a:cubicBezTo>
                    <a:pt x="116220" y="37894"/>
                    <a:pt x="112440" y="37894"/>
                    <a:pt x="112440" y="31577"/>
                  </a:cubicBezTo>
                  <a:cubicBezTo>
                    <a:pt x="108661" y="25261"/>
                    <a:pt x="120000" y="18950"/>
                    <a:pt x="120000" y="126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58" name="Shape 2858"/>
            <p:cNvSpPr/>
            <p:nvPr/>
          </p:nvSpPr>
          <p:spPr>
            <a:xfrm>
              <a:off x="7139985" y="4426278"/>
              <a:ext cx="823637" cy="651596"/>
            </a:xfrm>
            <a:custGeom>
              <a:avLst/>
              <a:gdLst/>
              <a:ahLst/>
              <a:cxnLst/>
              <a:rect l="0" t="0" r="0" b="0"/>
              <a:pathLst>
                <a:path w="120000" h="120000" extrusionOk="0">
                  <a:moveTo>
                    <a:pt x="120000" y="58701"/>
                  </a:moveTo>
                  <a:cubicBezTo>
                    <a:pt x="120000" y="51797"/>
                    <a:pt x="120000" y="41439"/>
                    <a:pt x="117272" y="31077"/>
                  </a:cubicBezTo>
                  <a:cubicBezTo>
                    <a:pt x="117272" y="27624"/>
                    <a:pt x="117272" y="24172"/>
                    <a:pt x="117272" y="20719"/>
                  </a:cubicBezTo>
                  <a:cubicBezTo>
                    <a:pt x="114544" y="17267"/>
                    <a:pt x="111816" y="3452"/>
                    <a:pt x="106361" y="10357"/>
                  </a:cubicBezTo>
                  <a:cubicBezTo>
                    <a:pt x="103638" y="13815"/>
                    <a:pt x="109088" y="20719"/>
                    <a:pt x="103638" y="20719"/>
                  </a:cubicBezTo>
                  <a:cubicBezTo>
                    <a:pt x="103638" y="24172"/>
                    <a:pt x="98183" y="17267"/>
                    <a:pt x="95455" y="17267"/>
                  </a:cubicBezTo>
                  <a:cubicBezTo>
                    <a:pt x="95455" y="10357"/>
                    <a:pt x="98183" y="10357"/>
                    <a:pt x="92727" y="6904"/>
                  </a:cubicBezTo>
                  <a:cubicBezTo>
                    <a:pt x="90000" y="6904"/>
                    <a:pt x="87272" y="10357"/>
                    <a:pt x="84544" y="6904"/>
                  </a:cubicBezTo>
                  <a:cubicBezTo>
                    <a:pt x="84544" y="6904"/>
                    <a:pt x="84544" y="3452"/>
                    <a:pt x="81816" y="3452"/>
                  </a:cubicBezTo>
                  <a:cubicBezTo>
                    <a:pt x="79088" y="0"/>
                    <a:pt x="73638" y="3452"/>
                    <a:pt x="70911" y="0"/>
                  </a:cubicBezTo>
                  <a:cubicBezTo>
                    <a:pt x="70911" y="6904"/>
                    <a:pt x="70911" y="20719"/>
                    <a:pt x="68183" y="24172"/>
                  </a:cubicBezTo>
                  <a:cubicBezTo>
                    <a:pt x="65455" y="24172"/>
                    <a:pt x="60000" y="24172"/>
                    <a:pt x="57272" y="24172"/>
                  </a:cubicBezTo>
                  <a:cubicBezTo>
                    <a:pt x="57272" y="24172"/>
                    <a:pt x="51816" y="20719"/>
                    <a:pt x="51816" y="20719"/>
                  </a:cubicBezTo>
                  <a:cubicBezTo>
                    <a:pt x="51816" y="20719"/>
                    <a:pt x="49088" y="17267"/>
                    <a:pt x="49088" y="17267"/>
                  </a:cubicBezTo>
                  <a:cubicBezTo>
                    <a:pt x="46361" y="17267"/>
                    <a:pt x="38183" y="13815"/>
                    <a:pt x="35455" y="17267"/>
                  </a:cubicBezTo>
                  <a:cubicBezTo>
                    <a:pt x="32727" y="17267"/>
                    <a:pt x="24544" y="31077"/>
                    <a:pt x="21816" y="37987"/>
                  </a:cubicBezTo>
                  <a:cubicBezTo>
                    <a:pt x="21816" y="41439"/>
                    <a:pt x="27272" y="44892"/>
                    <a:pt x="19088" y="48344"/>
                  </a:cubicBezTo>
                  <a:cubicBezTo>
                    <a:pt x="13638" y="48344"/>
                    <a:pt x="13638" y="51797"/>
                    <a:pt x="8183" y="51797"/>
                  </a:cubicBezTo>
                  <a:cubicBezTo>
                    <a:pt x="0" y="55249"/>
                    <a:pt x="2727" y="55249"/>
                    <a:pt x="2727" y="62159"/>
                  </a:cubicBezTo>
                  <a:cubicBezTo>
                    <a:pt x="2727" y="65612"/>
                    <a:pt x="0" y="69064"/>
                    <a:pt x="0" y="72517"/>
                  </a:cubicBezTo>
                  <a:cubicBezTo>
                    <a:pt x="0" y="75969"/>
                    <a:pt x="0" y="75969"/>
                    <a:pt x="2727" y="79421"/>
                  </a:cubicBezTo>
                  <a:cubicBezTo>
                    <a:pt x="5455" y="82874"/>
                    <a:pt x="5455" y="89784"/>
                    <a:pt x="2727" y="96689"/>
                  </a:cubicBezTo>
                  <a:cubicBezTo>
                    <a:pt x="2727" y="100141"/>
                    <a:pt x="2727" y="103594"/>
                    <a:pt x="2727" y="107046"/>
                  </a:cubicBezTo>
                  <a:cubicBezTo>
                    <a:pt x="5455" y="107046"/>
                    <a:pt x="10911" y="107046"/>
                    <a:pt x="13638" y="107046"/>
                  </a:cubicBezTo>
                  <a:cubicBezTo>
                    <a:pt x="16361" y="107046"/>
                    <a:pt x="19088" y="103594"/>
                    <a:pt x="21816" y="100141"/>
                  </a:cubicBezTo>
                  <a:cubicBezTo>
                    <a:pt x="24544" y="100141"/>
                    <a:pt x="27272" y="96689"/>
                    <a:pt x="32727" y="93236"/>
                  </a:cubicBezTo>
                  <a:cubicBezTo>
                    <a:pt x="35455" y="89784"/>
                    <a:pt x="38183" y="89784"/>
                    <a:pt x="40911" y="89784"/>
                  </a:cubicBezTo>
                  <a:cubicBezTo>
                    <a:pt x="43638" y="86332"/>
                    <a:pt x="46361" y="82874"/>
                    <a:pt x="49088" y="82874"/>
                  </a:cubicBezTo>
                  <a:cubicBezTo>
                    <a:pt x="57272" y="86332"/>
                    <a:pt x="62727" y="89784"/>
                    <a:pt x="65455" y="93236"/>
                  </a:cubicBezTo>
                  <a:cubicBezTo>
                    <a:pt x="65455" y="96689"/>
                    <a:pt x="68183" y="96689"/>
                    <a:pt x="68183" y="100141"/>
                  </a:cubicBezTo>
                  <a:cubicBezTo>
                    <a:pt x="68183" y="100141"/>
                    <a:pt x="68183" y="103594"/>
                    <a:pt x="68183" y="103594"/>
                  </a:cubicBezTo>
                  <a:cubicBezTo>
                    <a:pt x="68183" y="107046"/>
                    <a:pt x="68183" y="107046"/>
                    <a:pt x="70911" y="107046"/>
                  </a:cubicBezTo>
                  <a:cubicBezTo>
                    <a:pt x="73638" y="110504"/>
                    <a:pt x="76361" y="113956"/>
                    <a:pt x="79088" y="117409"/>
                  </a:cubicBezTo>
                  <a:cubicBezTo>
                    <a:pt x="81816" y="120861"/>
                    <a:pt x="81816" y="120861"/>
                    <a:pt x="84544" y="117409"/>
                  </a:cubicBezTo>
                  <a:cubicBezTo>
                    <a:pt x="90000" y="113956"/>
                    <a:pt x="87272" y="107046"/>
                    <a:pt x="90000" y="107046"/>
                  </a:cubicBezTo>
                  <a:cubicBezTo>
                    <a:pt x="90000" y="107046"/>
                    <a:pt x="95455" y="110504"/>
                    <a:pt x="98183" y="110504"/>
                  </a:cubicBezTo>
                  <a:cubicBezTo>
                    <a:pt x="106361" y="113956"/>
                    <a:pt x="100911" y="113956"/>
                    <a:pt x="103638" y="110504"/>
                  </a:cubicBezTo>
                  <a:cubicBezTo>
                    <a:pt x="106361" y="107046"/>
                    <a:pt x="109088" y="107046"/>
                    <a:pt x="111816" y="103594"/>
                  </a:cubicBezTo>
                  <a:cubicBezTo>
                    <a:pt x="114544" y="100141"/>
                    <a:pt x="114544" y="96689"/>
                    <a:pt x="114544" y="89784"/>
                  </a:cubicBezTo>
                  <a:cubicBezTo>
                    <a:pt x="117272" y="79421"/>
                    <a:pt x="117272" y="69064"/>
                    <a:pt x="120000" y="5870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59" name="Shape 2859"/>
            <p:cNvSpPr/>
            <p:nvPr/>
          </p:nvSpPr>
          <p:spPr>
            <a:xfrm>
              <a:off x="3120244" y="6597095"/>
              <a:ext cx="508623" cy="510103"/>
            </a:xfrm>
            <a:custGeom>
              <a:avLst/>
              <a:gdLst/>
              <a:ahLst/>
              <a:cxnLst/>
              <a:rect l="0" t="0" r="0" b="0"/>
              <a:pathLst>
                <a:path w="120000" h="120000" extrusionOk="0">
                  <a:moveTo>
                    <a:pt x="120000" y="45012"/>
                  </a:moveTo>
                  <a:cubicBezTo>
                    <a:pt x="120000" y="45012"/>
                    <a:pt x="120000" y="40598"/>
                    <a:pt x="120000" y="40598"/>
                  </a:cubicBezTo>
                  <a:cubicBezTo>
                    <a:pt x="115555" y="40598"/>
                    <a:pt x="111111" y="40598"/>
                    <a:pt x="106666" y="36189"/>
                  </a:cubicBezTo>
                  <a:cubicBezTo>
                    <a:pt x="102222" y="31775"/>
                    <a:pt x="102222" y="22958"/>
                    <a:pt x="102222" y="18543"/>
                  </a:cubicBezTo>
                  <a:cubicBezTo>
                    <a:pt x="93333" y="18543"/>
                    <a:pt x="97777" y="14135"/>
                    <a:pt x="97777" y="9720"/>
                  </a:cubicBezTo>
                  <a:cubicBezTo>
                    <a:pt x="102222" y="9720"/>
                    <a:pt x="106666" y="-3510"/>
                    <a:pt x="97777" y="897"/>
                  </a:cubicBezTo>
                  <a:cubicBezTo>
                    <a:pt x="93333" y="897"/>
                    <a:pt x="93333" y="5312"/>
                    <a:pt x="88888" y="9720"/>
                  </a:cubicBezTo>
                  <a:cubicBezTo>
                    <a:pt x="84444" y="9720"/>
                    <a:pt x="88888" y="897"/>
                    <a:pt x="80000" y="5312"/>
                  </a:cubicBezTo>
                  <a:cubicBezTo>
                    <a:pt x="84444" y="5312"/>
                    <a:pt x="84444" y="897"/>
                    <a:pt x="84444" y="897"/>
                  </a:cubicBezTo>
                  <a:cubicBezTo>
                    <a:pt x="80000" y="897"/>
                    <a:pt x="71111" y="897"/>
                    <a:pt x="71111" y="897"/>
                  </a:cubicBezTo>
                  <a:cubicBezTo>
                    <a:pt x="66666" y="5312"/>
                    <a:pt x="66666" y="5312"/>
                    <a:pt x="62222" y="9720"/>
                  </a:cubicBezTo>
                  <a:cubicBezTo>
                    <a:pt x="62222" y="9720"/>
                    <a:pt x="48888" y="14135"/>
                    <a:pt x="48888" y="14135"/>
                  </a:cubicBezTo>
                  <a:cubicBezTo>
                    <a:pt x="48888" y="14135"/>
                    <a:pt x="44444" y="18543"/>
                    <a:pt x="44444" y="18543"/>
                  </a:cubicBezTo>
                  <a:cubicBezTo>
                    <a:pt x="44444" y="22958"/>
                    <a:pt x="44444" y="22958"/>
                    <a:pt x="44444" y="27366"/>
                  </a:cubicBezTo>
                  <a:cubicBezTo>
                    <a:pt x="40000" y="31775"/>
                    <a:pt x="31111" y="40598"/>
                    <a:pt x="26666" y="31775"/>
                  </a:cubicBezTo>
                  <a:cubicBezTo>
                    <a:pt x="26666" y="40598"/>
                    <a:pt x="35555" y="40598"/>
                    <a:pt x="40000" y="36189"/>
                  </a:cubicBezTo>
                  <a:cubicBezTo>
                    <a:pt x="40000" y="45012"/>
                    <a:pt x="22222" y="49421"/>
                    <a:pt x="26666" y="40598"/>
                  </a:cubicBezTo>
                  <a:cubicBezTo>
                    <a:pt x="17777" y="45012"/>
                    <a:pt x="22222" y="36189"/>
                    <a:pt x="17777" y="36189"/>
                  </a:cubicBezTo>
                  <a:cubicBezTo>
                    <a:pt x="17777" y="40598"/>
                    <a:pt x="13333" y="40598"/>
                    <a:pt x="8888" y="45012"/>
                  </a:cubicBezTo>
                  <a:cubicBezTo>
                    <a:pt x="8888" y="45012"/>
                    <a:pt x="4444" y="45012"/>
                    <a:pt x="8888" y="49421"/>
                  </a:cubicBezTo>
                  <a:cubicBezTo>
                    <a:pt x="8888" y="49421"/>
                    <a:pt x="13333" y="49421"/>
                    <a:pt x="13333" y="49421"/>
                  </a:cubicBezTo>
                  <a:cubicBezTo>
                    <a:pt x="13333" y="53835"/>
                    <a:pt x="0" y="53835"/>
                    <a:pt x="0" y="62653"/>
                  </a:cubicBezTo>
                  <a:cubicBezTo>
                    <a:pt x="8888" y="62653"/>
                    <a:pt x="17777" y="58244"/>
                    <a:pt x="22222" y="58244"/>
                  </a:cubicBezTo>
                  <a:cubicBezTo>
                    <a:pt x="31111" y="62653"/>
                    <a:pt x="35555" y="67067"/>
                    <a:pt x="40000" y="71476"/>
                  </a:cubicBezTo>
                  <a:cubicBezTo>
                    <a:pt x="44444" y="71476"/>
                    <a:pt x="48888" y="62653"/>
                    <a:pt x="48888" y="67067"/>
                  </a:cubicBezTo>
                  <a:cubicBezTo>
                    <a:pt x="57777" y="71476"/>
                    <a:pt x="48888" y="75890"/>
                    <a:pt x="44444" y="80299"/>
                  </a:cubicBezTo>
                  <a:cubicBezTo>
                    <a:pt x="44444" y="80299"/>
                    <a:pt x="44444" y="84713"/>
                    <a:pt x="44444" y="84713"/>
                  </a:cubicBezTo>
                  <a:cubicBezTo>
                    <a:pt x="40000" y="84713"/>
                    <a:pt x="40000" y="84713"/>
                    <a:pt x="40000" y="89122"/>
                  </a:cubicBezTo>
                  <a:cubicBezTo>
                    <a:pt x="35555" y="89122"/>
                    <a:pt x="31111" y="93530"/>
                    <a:pt x="31111" y="97945"/>
                  </a:cubicBezTo>
                  <a:cubicBezTo>
                    <a:pt x="31111" y="97945"/>
                    <a:pt x="35555" y="102353"/>
                    <a:pt x="35555" y="106768"/>
                  </a:cubicBezTo>
                  <a:cubicBezTo>
                    <a:pt x="40000" y="111176"/>
                    <a:pt x="40000" y="111176"/>
                    <a:pt x="40000" y="120000"/>
                  </a:cubicBezTo>
                  <a:cubicBezTo>
                    <a:pt x="48888" y="115591"/>
                    <a:pt x="48888" y="111176"/>
                    <a:pt x="57777" y="106768"/>
                  </a:cubicBezTo>
                  <a:cubicBezTo>
                    <a:pt x="71111" y="97945"/>
                    <a:pt x="71111" y="102353"/>
                    <a:pt x="84444" y="106768"/>
                  </a:cubicBezTo>
                  <a:cubicBezTo>
                    <a:pt x="88888" y="93530"/>
                    <a:pt x="75555" y="75890"/>
                    <a:pt x="93333" y="58244"/>
                  </a:cubicBezTo>
                  <a:cubicBezTo>
                    <a:pt x="106666" y="49421"/>
                    <a:pt x="120000" y="67067"/>
                    <a:pt x="120000" y="4501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60" name="Shape 2860"/>
            <p:cNvSpPr/>
            <p:nvPr/>
          </p:nvSpPr>
          <p:spPr>
            <a:xfrm>
              <a:off x="5496573" y="5345076"/>
              <a:ext cx="590076" cy="514610"/>
            </a:xfrm>
            <a:custGeom>
              <a:avLst/>
              <a:gdLst/>
              <a:ahLst/>
              <a:cxnLst/>
              <a:rect l="0" t="0" r="0" b="0"/>
              <a:pathLst>
                <a:path w="120000" h="120000" extrusionOk="0">
                  <a:moveTo>
                    <a:pt x="120000" y="56845"/>
                  </a:moveTo>
                  <a:cubicBezTo>
                    <a:pt x="120000" y="48099"/>
                    <a:pt x="116183" y="52469"/>
                    <a:pt x="112367" y="43723"/>
                  </a:cubicBezTo>
                  <a:cubicBezTo>
                    <a:pt x="112367" y="39353"/>
                    <a:pt x="116183" y="34978"/>
                    <a:pt x="116183" y="26237"/>
                  </a:cubicBezTo>
                  <a:cubicBezTo>
                    <a:pt x="104734" y="30607"/>
                    <a:pt x="108551" y="26237"/>
                    <a:pt x="100918" y="21861"/>
                  </a:cubicBezTo>
                  <a:cubicBezTo>
                    <a:pt x="97102" y="17491"/>
                    <a:pt x="93286" y="21861"/>
                    <a:pt x="85653" y="17491"/>
                  </a:cubicBezTo>
                  <a:cubicBezTo>
                    <a:pt x="78021" y="17491"/>
                    <a:pt x="78021" y="8745"/>
                    <a:pt x="70388" y="0"/>
                  </a:cubicBezTo>
                  <a:cubicBezTo>
                    <a:pt x="70388" y="4370"/>
                    <a:pt x="62756" y="4370"/>
                    <a:pt x="62756" y="4370"/>
                  </a:cubicBezTo>
                  <a:cubicBezTo>
                    <a:pt x="62756" y="8745"/>
                    <a:pt x="62756" y="8745"/>
                    <a:pt x="62756" y="8745"/>
                  </a:cubicBezTo>
                  <a:cubicBezTo>
                    <a:pt x="58939" y="13116"/>
                    <a:pt x="55123" y="21861"/>
                    <a:pt x="55123" y="26237"/>
                  </a:cubicBezTo>
                  <a:cubicBezTo>
                    <a:pt x="51307" y="26237"/>
                    <a:pt x="47491" y="34978"/>
                    <a:pt x="47491" y="39353"/>
                  </a:cubicBezTo>
                  <a:cubicBezTo>
                    <a:pt x="47491" y="43723"/>
                    <a:pt x="51307" y="52469"/>
                    <a:pt x="51307" y="52469"/>
                  </a:cubicBezTo>
                  <a:cubicBezTo>
                    <a:pt x="55123" y="61215"/>
                    <a:pt x="62756" y="65585"/>
                    <a:pt x="58939" y="74331"/>
                  </a:cubicBezTo>
                  <a:cubicBezTo>
                    <a:pt x="51307" y="87453"/>
                    <a:pt x="55123" y="69961"/>
                    <a:pt x="51307" y="65585"/>
                  </a:cubicBezTo>
                  <a:cubicBezTo>
                    <a:pt x="47491" y="69961"/>
                    <a:pt x="47491" y="69961"/>
                    <a:pt x="47491" y="74331"/>
                  </a:cubicBezTo>
                  <a:cubicBezTo>
                    <a:pt x="47491" y="74331"/>
                    <a:pt x="47491" y="78707"/>
                    <a:pt x="47491" y="83077"/>
                  </a:cubicBezTo>
                  <a:cubicBezTo>
                    <a:pt x="47491" y="83077"/>
                    <a:pt x="47491" y="83077"/>
                    <a:pt x="43674" y="83077"/>
                  </a:cubicBezTo>
                  <a:cubicBezTo>
                    <a:pt x="43674" y="87453"/>
                    <a:pt x="36042" y="83077"/>
                    <a:pt x="32226" y="83077"/>
                  </a:cubicBezTo>
                  <a:cubicBezTo>
                    <a:pt x="36042" y="83077"/>
                    <a:pt x="36042" y="87453"/>
                    <a:pt x="36042" y="91823"/>
                  </a:cubicBezTo>
                  <a:cubicBezTo>
                    <a:pt x="32226" y="91823"/>
                    <a:pt x="32226" y="91823"/>
                    <a:pt x="36042" y="96193"/>
                  </a:cubicBezTo>
                  <a:cubicBezTo>
                    <a:pt x="28409" y="96193"/>
                    <a:pt x="28409" y="87453"/>
                    <a:pt x="20777" y="96193"/>
                  </a:cubicBezTo>
                  <a:cubicBezTo>
                    <a:pt x="24593" y="96193"/>
                    <a:pt x="24593" y="96193"/>
                    <a:pt x="28409" y="96193"/>
                  </a:cubicBezTo>
                  <a:cubicBezTo>
                    <a:pt x="28409" y="100569"/>
                    <a:pt x="20777" y="104939"/>
                    <a:pt x="16961" y="100569"/>
                  </a:cubicBezTo>
                  <a:cubicBezTo>
                    <a:pt x="16961" y="100569"/>
                    <a:pt x="16961" y="96193"/>
                    <a:pt x="20777" y="96193"/>
                  </a:cubicBezTo>
                  <a:cubicBezTo>
                    <a:pt x="16961" y="96193"/>
                    <a:pt x="1696" y="109315"/>
                    <a:pt x="5512" y="96193"/>
                  </a:cubicBezTo>
                  <a:cubicBezTo>
                    <a:pt x="5512" y="96193"/>
                    <a:pt x="5512" y="96193"/>
                    <a:pt x="5512" y="96193"/>
                  </a:cubicBezTo>
                  <a:cubicBezTo>
                    <a:pt x="1696" y="96193"/>
                    <a:pt x="5512" y="96193"/>
                    <a:pt x="1696" y="96193"/>
                  </a:cubicBezTo>
                  <a:cubicBezTo>
                    <a:pt x="1696" y="96193"/>
                    <a:pt x="-2120" y="100569"/>
                    <a:pt x="1696" y="104939"/>
                  </a:cubicBezTo>
                  <a:cubicBezTo>
                    <a:pt x="1696" y="113685"/>
                    <a:pt x="9328" y="118061"/>
                    <a:pt x="16961" y="118061"/>
                  </a:cubicBezTo>
                  <a:cubicBezTo>
                    <a:pt x="24593" y="122431"/>
                    <a:pt x="24593" y="118061"/>
                    <a:pt x="32226" y="118061"/>
                  </a:cubicBezTo>
                  <a:cubicBezTo>
                    <a:pt x="32226" y="118061"/>
                    <a:pt x="36042" y="113685"/>
                    <a:pt x="39858" y="113685"/>
                  </a:cubicBezTo>
                  <a:cubicBezTo>
                    <a:pt x="39858" y="113685"/>
                    <a:pt x="39858" y="109315"/>
                    <a:pt x="43674" y="109315"/>
                  </a:cubicBezTo>
                  <a:cubicBezTo>
                    <a:pt x="43674" y="104939"/>
                    <a:pt x="43674" y="100569"/>
                    <a:pt x="43674" y="100569"/>
                  </a:cubicBezTo>
                  <a:cubicBezTo>
                    <a:pt x="43674" y="100569"/>
                    <a:pt x="47491" y="100569"/>
                    <a:pt x="47491" y="100569"/>
                  </a:cubicBezTo>
                  <a:cubicBezTo>
                    <a:pt x="47491" y="100569"/>
                    <a:pt x="55123" y="96193"/>
                    <a:pt x="58939" y="96193"/>
                  </a:cubicBezTo>
                  <a:cubicBezTo>
                    <a:pt x="55123" y="96193"/>
                    <a:pt x="62756" y="91823"/>
                    <a:pt x="62756" y="91823"/>
                  </a:cubicBezTo>
                  <a:cubicBezTo>
                    <a:pt x="62756" y="87453"/>
                    <a:pt x="62756" y="91823"/>
                    <a:pt x="62756" y="87453"/>
                  </a:cubicBezTo>
                  <a:cubicBezTo>
                    <a:pt x="62756" y="83077"/>
                    <a:pt x="58939" y="83077"/>
                    <a:pt x="62756" y="78707"/>
                  </a:cubicBezTo>
                  <a:cubicBezTo>
                    <a:pt x="66572" y="74331"/>
                    <a:pt x="70388" y="83077"/>
                    <a:pt x="74204" y="78707"/>
                  </a:cubicBezTo>
                  <a:cubicBezTo>
                    <a:pt x="81837" y="69961"/>
                    <a:pt x="74204" y="65585"/>
                    <a:pt x="85653" y="69961"/>
                  </a:cubicBezTo>
                  <a:cubicBezTo>
                    <a:pt x="93286" y="69961"/>
                    <a:pt x="97102" y="65585"/>
                    <a:pt x="104734" y="65585"/>
                  </a:cubicBezTo>
                  <a:cubicBezTo>
                    <a:pt x="112367" y="65585"/>
                    <a:pt x="120000" y="65585"/>
                    <a:pt x="120000" y="5684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61" name="Shape 2861"/>
            <p:cNvSpPr/>
            <p:nvPr/>
          </p:nvSpPr>
          <p:spPr>
            <a:xfrm>
              <a:off x="3986541" y="6413721"/>
              <a:ext cx="731759" cy="735623"/>
            </a:xfrm>
            <a:custGeom>
              <a:avLst/>
              <a:gdLst/>
              <a:ahLst/>
              <a:cxnLst/>
              <a:rect l="0" t="0" r="0" b="0"/>
              <a:pathLst>
                <a:path w="120000" h="120000" extrusionOk="0">
                  <a:moveTo>
                    <a:pt x="43077" y="30457"/>
                  </a:moveTo>
                  <a:cubicBezTo>
                    <a:pt x="46155" y="30457"/>
                    <a:pt x="46155" y="27400"/>
                    <a:pt x="46155" y="24343"/>
                  </a:cubicBezTo>
                  <a:cubicBezTo>
                    <a:pt x="43077" y="27400"/>
                    <a:pt x="43077" y="27400"/>
                    <a:pt x="43077" y="30457"/>
                  </a:cubicBezTo>
                  <a:close/>
                  <a:moveTo>
                    <a:pt x="120000" y="27400"/>
                  </a:moveTo>
                  <a:cubicBezTo>
                    <a:pt x="113844" y="21286"/>
                    <a:pt x="113844" y="27400"/>
                    <a:pt x="107694" y="27400"/>
                  </a:cubicBezTo>
                  <a:cubicBezTo>
                    <a:pt x="104616" y="30457"/>
                    <a:pt x="98461" y="24343"/>
                    <a:pt x="92305" y="27400"/>
                  </a:cubicBezTo>
                  <a:cubicBezTo>
                    <a:pt x="86155" y="27400"/>
                    <a:pt x="83077" y="33521"/>
                    <a:pt x="76922" y="27400"/>
                  </a:cubicBezTo>
                  <a:cubicBezTo>
                    <a:pt x="76922" y="27400"/>
                    <a:pt x="73844" y="21286"/>
                    <a:pt x="73844" y="21286"/>
                  </a:cubicBezTo>
                  <a:cubicBezTo>
                    <a:pt x="70766" y="18223"/>
                    <a:pt x="70766" y="15166"/>
                    <a:pt x="67694" y="12109"/>
                  </a:cubicBezTo>
                  <a:cubicBezTo>
                    <a:pt x="67694" y="15166"/>
                    <a:pt x="67694" y="15166"/>
                    <a:pt x="64616" y="15166"/>
                  </a:cubicBezTo>
                  <a:cubicBezTo>
                    <a:pt x="64616" y="15166"/>
                    <a:pt x="64616" y="15166"/>
                    <a:pt x="64616" y="15166"/>
                  </a:cubicBezTo>
                  <a:cubicBezTo>
                    <a:pt x="70766" y="15166"/>
                    <a:pt x="64616" y="18223"/>
                    <a:pt x="64616" y="21286"/>
                  </a:cubicBezTo>
                  <a:cubicBezTo>
                    <a:pt x="61538" y="21286"/>
                    <a:pt x="61538" y="21286"/>
                    <a:pt x="58461" y="24343"/>
                  </a:cubicBezTo>
                  <a:cubicBezTo>
                    <a:pt x="55383" y="27400"/>
                    <a:pt x="58461" y="27400"/>
                    <a:pt x="55383" y="30457"/>
                  </a:cubicBezTo>
                  <a:cubicBezTo>
                    <a:pt x="52305" y="33521"/>
                    <a:pt x="52305" y="33521"/>
                    <a:pt x="49233" y="39635"/>
                  </a:cubicBezTo>
                  <a:cubicBezTo>
                    <a:pt x="49233" y="42698"/>
                    <a:pt x="52305" y="48812"/>
                    <a:pt x="46155" y="51869"/>
                  </a:cubicBezTo>
                  <a:cubicBezTo>
                    <a:pt x="43077" y="54932"/>
                    <a:pt x="40000" y="54932"/>
                    <a:pt x="36922" y="57989"/>
                  </a:cubicBezTo>
                  <a:cubicBezTo>
                    <a:pt x="33844" y="61046"/>
                    <a:pt x="33844" y="64109"/>
                    <a:pt x="30766" y="64109"/>
                  </a:cubicBezTo>
                  <a:cubicBezTo>
                    <a:pt x="27694" y="67166"/>
                    <a:pt x="21538" y="70224"/>
                    <a:pt x="18461" y="70224"/>
                  </a:cubicBezTo>
                  <a:cubicBezTo>
                    <a:pt x="15383" y="73281"/>
                    <a:pt x="9233" y="73281"/>
                    <a:pt x="12305" y="76344"/>
                  </a:cubicBezTo>
                  <a:cubicBezTo>
                    <a:pt x="6155" y="76344"/>
                    <a:pt x="3077" y="79401"/>
                    <a:pt x="0" y="82458"/>
                  </a:cubicBezTo>
                  <a:cubicBezTo>
                    <a:pt x="3077" y="82458"/>
                    <a:pt x="6155" y="79401"/>
                    <a:pt x="9233" y="79401"/>
                  </a:cubicBezTo>
                  <a:cubicBezTo>
                    <a:pt x="6155" y="82458"/>
                    <a:pt x="15383" y="76344"/>
                    <a:pt x="18461" y="73281"/>
                  </a:cubicBezTo>
                  <a:cubicBezTo>
                    <a:pt x="21538" y="73281"/>
                    <a:pt x="27694" y="70224"/>
                    <a:pt x="30766" y="73281"/>
                  </a:cubicBezTo>
                  <a:cubicBezTo>
                    <a:pt x="30766" y="73281"/>
                    <a:pt x="27694" y="73281"/>
                    <a:pt x="27694" y="76344"/>
                  </a:cubicBezTo>
                  <a:cubicBezTo>
                    <a:pt x="30766" y="76344"/>
                    <a:pt x="27694" y="76344"/>
                    <a:pt x="27694" y="79401"/>
                  </a:cubicBezTo>
                  <a:cubicBezTo>
                    <a:pt x="30766" y="79401"/>
                    <a:pt x="30766" y="79401"/>
                    <a:pt x="30766" y="79401"/>
                  </a:cubicBezTo>
                  <a:cubicBezTo>
                    <a:pt x="30766" y="82458"/>
                    <a:pt x="27694" y="82458"/>
                    <a:pt x="27694" y="85521"/>
                  </a:cubicBezTo>
                  <a:cubicBezTo>
                    <a:pt x="30766" y="85521"/>
                    <a:pt x="33844" y="85521"/>
                    <a:pt x="36922" y="85521"/>
                  </a:cubicBezTo>
                  <a:cubicBezTo>
                    <a:pt x="33844" y="85521"/>
                    <a:pt x="33844" y="88578"/>
                    <a:pt x="40000" y="88578"/>
                  </a:cubicBezTo>
                  <a:cubicBezTo>
                    <a:pt x="40000" y="88578"/>
                    <a:pt x="36922" y="88578"/>
                    <a:pt x="36922" y="88578"/>
                  </a:cubicBezTo>
                  <a:cubicBezTo>
                    <a:pt x="40000" y="91635"/>
                    <a:pt x="36922" y="94692"/>
                    <a:pt x="33844" y="97755"/>
                  </a:cubicBezTo>
                  <a:cubicBezTo>
                    <a:pt x="33844" y="94692"/>
                    <a:pt x="27694" y="91635"/>
                    <a:pt x="27694" y="94692"/>
                  </a:cubicBezTo>
                  <a:cubicBezTo>
                    <a:pt x="30766" y="94692"/>
                    <a:pt x="30766" y="94692"/>
                    <a:pt x="33844" y="97755"/>
                  </a:cubicBezTo>
                  <a:cubicBezTo>
                    <a:pt x="30766" y="97755"/>
                    <a:pt x="33844" y="100812"/>
                    <a:pt x="36922" y="100812"/>
                  </a:cubicBezTo>
                  <a:cubicBezTo>
                    <a:pt x="33844" y="100812"/>
                    <a:pt x="33844" y="100812"/>
                    <a:pt x="33844" y="100812"/>
                  </a:cubicBezTo>
                  <a:cubicBezTo>
                    <a:pt x="33844" y="103869"/>
                    <a:pt x="33844" y="103869"/>
                    <a:pt x="33844" y="106932"/>
                  </a:cubicBezTo>
                  <a:cubicBezTo>
                    <a:pt x="33844" y="106932"/>
                    <a:pt x="33844" y="106932"/>
                    <a:pt x="33844" y="106932"/>
                  </a:cubicBezTo>
                  <a:cubicBezTo>
                    <a:pt x="30766" y="109990"/>
                    <a:pt x="27694" y="103869"/>
                    <a:pt x="27694" y="109990"/>
                  </a:cubicBezTo>
                  <a:cubicBezTo>
                    <a:pt x="27694" y="109990"/>
                    <a:pt x="27694" y="109990"/>
                    <a:pt x="27694" y="109990"/>
                  </a:cubicBezTo>
                  <a:cubicBezTo>
                    <a:pt x="30766" y="103869"/>
                    <a:pt x="33844" y="109990"/>
                    <a:pt x="36922" y="113047"/>
                  </a:cubicBezTo>
                  <a:cubicBezTo>
                    <a:pt x="36922" y="116104"/>
                    <a:pt x="33844" y="122224"/>
                    <a:pt x="40000" y="119167"/>
                  </a:cubicBezTo>
                  <a:cubicBezTo>
                    <a:pt x="36922" y="116104"/>
                    <a:pt x="36922" y="116104"/>
                    <a:pt x="40000" y="119167"/>
                  </a:cubicBezTo>
                  <a:cubicBezTo>
                    <a:pt x="40000" y="116104"/>
                    <a:pt x="40000" y="116104"/>
                    <a:pt x="40000" y="116104"/>
                  </a:cubicBezTo>
                  <a:cubicBezTo>
                    <a:pt x="46155" y="119167"/>
                    <a:pt x="49233" y="119167"/>
                    <a:pt x="49233" y="113047"/>
                  </a:cubicBezTo>
                  <a:cubicBezTo>
                    <a:pt x="49233" y="109990"/>
                    <a:pt x="43077" y="100812"/>
                    <a:pt x="43077" y="97755"/>
                  </a:cubicBezTo>
                  <a:cubicBezTo>
                    <a:pt x="46155" y="94692"/>
                    <a:pt x="46155" y="100812"/>
                    <a:pt x="49233" y="100812"/>
                  </a:cubicBezTo>
                  <a:cubicBezTo>
                    <a:pt x="49233" y="100812"/>
                    <a:pt x="52305" y="97755"/>
                    <a:pt x="55383" y="94692"/>
                  </a:cubicBezTo>
                  <a:cubicBezTo>
                    <a:pt x="55383" y="94692"/>
                    <a:pt x="55383" y="91635"/>
                    <a:pt x="55383" y="91635"/>
                  </a:cubicBezTo>
                  <a:cubicBezTo>
                    <a:pt x="58461" y="88578"/>
                    <a:pt x="61538" y="88578"/>
                    <a:pt x="64616" y="85521"/>
                  </a:cubicBezTo>
                  <a:cubicBezTo>
                    <a:pt x="64616" y="82458"/>
                    <a:pt x="58461" y="79401"/>
                    <a:pt x="58461" y="76344"/>
                  </a:cubicBezTo>
                  <a:cubicBezTo>
                    <a:pt x="55383" y="70224"/>
                    <a:pt x="67694" y="76344"/>
                    <a:pt x="70766" y="73281"/>
                  </a:cubicBezTo>
                  <a:cubicBezTo>
                    <a:pt x="76922" y="70224"/>
                    <a:pt x="73844" y="61046"/>
                    <a:pt x="76922" y="57989"/>
                  </a:cubicBezTo>
                  <a:cubicBezTo>
                    <a:pt x="80000" y="54932"/>
                    <a:pt x="83077" y="48812"/>
                    <a:pt x="86155" y="45755"/>
                  </a:cubicBezTo>
                  <a:cubicBezTo>
                    <a:pt x="92305" y="42698"/>
                    <a:pt x="98461" y="42698"/>
                    <a:pt x="104616" y="42698"/>
                  </a:cubicBezTo>
                  <a:cubicBezTo>
                    <a:pt x="107694" y="39635"/>
                    <a:pt x="113844" y="39635"/>
                    <a:pt x="116922" y="39635"/>
                  </a:cubicBezTo>
                  <a:cubicBezTo>
                    <a:pt x="120000" y="36578"/>
                    <a:pt x="120000" y="30457"/>
                    <a:pt x="120000" y="27400"/>
                  </a:cubicBezTo>
                  <a:close/>
                  <a:moveTo>
                    <a:pt x="73844" y="9046"/>
                  </a:moveTo>
                  <a:cubicBezTo>
                    <a:pt x="73844" y="12109"/>
                    <a:pt x="73844" y="12109"/>
                    <a:pt x="73844" y="12109"/>
                  </a:cubicBezTo>
                  <a:cubicBezTo>
                    <a:pt x="70766" y="15166"/>
                    <a:pt x="73844" y="18223"/>
                    <a:pt x="76922" y="15166"/>
                  </a:cubicBezTo>
                  <a:cubicBezTo>
                    <a:pt x="80000" y="12109"/>
                    <a:pt x="80000" y="9046"/>
                    <a:pt x="73844" y="9046"/>
                  </a:cubicBezTo>
                  <a:close/>
                  <a:moveTo>
                    <a:pt x="70766" y="9046"/>
                  </a:moveTo>
                  <a:cubicBezTo>
                    <a:pt x="80000" y="9046"/>
                    <a:pt x="73844" y="-6245"/>
                    <a:pt x="70766" y="2932"/>
                  </a:cubicBezTo>
                  <a:cubicBezTo>
                    <a:pt x="73844" y="5989"/>
                    <a:pt x="67694" y="12109"/>
                    <a:pt x="70766" y="904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62" name="Shape 2862"/>
            <p:cNvSpPr/>
            <p:nvPr/>
          </p:nvSpPr>
          <p:spPr>
            <a:xfrm>
              <a:off x="7402499" y="5456646"/>
              <a:ext cx="485651" cy="636595"/>
            </a:xfrm>
            <a:custGeom>
              <a:avLst/>
              <a:gdLst/>
              <a:ahLst/>
              <a:cxnLst/>
              <a:rect l="0" t="0" r="0" b="0"/>
              <a:pathLst>
                <a:path w="120000" h="120000" extrusionOk="0">
                  <a:moveTo>
                    <a:pt x="120000" y="35294"/>
                  </a:moveTo>
                  <a:cubicBezTo>
                    <a:pt x="110766" y="35294"/>
                    <a:pt x="106155" y="28233"/>
                    <a:pt x="96922" y="24705"/>
                  </a:cubicBezTo>
                  <a:cubicBezTo>
                    <a:pt x="92305" y="21177"/>
                    <a:pt x="83077" y="21177"/>
                    <a:pt x="78461" y="21177"/>
                  </a:cubicBezTo>
                  <a:cubicBezTo>
                    <a:pt x="69233" y="21177"/>
                    <a:pt x="69233" y="21177"/>
                    <a:pt x="60000" y="24705"/>
                  </a:cubicBezTo>
                  <a:cubicBezTo>
                    <a:pt x="46155" y="28233"/>
                    <a:pt x="32305" y="24705"/>
                    <a:pt x="23077" y="17644"/>
                  </a:cubicBezTo>
                  <a:cubicBezTo>
                    <a:pt x="13844" y="14116"/>
                    <a:pt x="9233" y="0"/>
                    <a:pt x="0" y="0"/>
                  </a:cubicBezTo>
                  <a:cubicBezTo>
                    <a:pt x="4616" y="10588"/>
                    <a:pt x="9233" y="21177"/>
                    <a:pt x="9233" y="28233"/>
                  </a:cubicBezTo>
                  <a:cubicBezTo>
                    <a:pt x="9233" y="35294"/>
                    <a:pt x="9233" y="52938"/>
                    <a:pt x="18461" y="45883"/>
                  </a:cubicBezTo>
                  <a:cubicBezTo>
                    <a:pt x="18461" y="45883"/>
                    <a:pt x="18461" y="42355"/>
                    <a:pt x="13844" y="42355"/>
                  </a:cubicBezTo>
                  <a:cubicBezTo>
                    <a:pt x="27694" y="38822"/>
                    <a:pt x="32305" y="49411"/>
                    <a:pt x="36922" y="52938"/>
                  </a:cubicBezTo>
                  <a:cubicBezTo>
                    <a:pt x="32305" y="56472"/>
                    <a:pt x="27694" y="60000"/>
                    <a:pt x="23077" y="63527"/>
                  </a:cubicBezTo>
                  <a:cubicBezTo>
                    <a:pt x="18461" y="67061"/>
                    <a:pt x="18461" y="67061"/>
                    <a:pt x="13844" y="70588"/>
                  </a:cubicBezTo>
                  <a:cubicBezTo>
                    <a:pt x="13844" y="70588"/>
                    <a:pt x="13844" y="77644"/>
                    <a:pt x="9233" y="70588"/>
                  </a:cubicBezTo>
                  <a:cubicBezTo>
                    <a:pt x="4616" y="74116"/>
                    <a:pt x="4616" y="77644"/>
                    <a:pt x="0" y="77644"/>
                  </a:cubicBezTo>
                  <a:cubicBezTo>
                    <a:pt x="4616" y="81177"/>
                    <a:pt x="4616" y="81177"/>
                    <a:pt x="9233" y="81177"/>
                  </a:cubicBezTo>
                  <a:cubicBezTo>
                    <a:pt x="13844" y="88233"/>
                    <a:pt x="9233" y="84705"/>
                    <a:pt x="4616" y="88233"/>
                  </a:cubicBezTo>
                  <a:cubicBezTo>
                    <a:pt x="4616" y="95294"/>
                    <a:pt x="9233" y="98822"/>
                    <a:pt x="9233" y="102355"/>
                  </a:cubicBezTo>
                  <a:cubicBezTo>
                    <a:pt x="9233" y="105883"/>
                    <a:pt x="9233" y="105883"/>
                    <a:pt x="9233" y="105883"/>
                  </a:cubicBezTo>
                  <a:cubicBezTo>
                    <a:pt x="9233" y="109411"/>
                    <a:pt x="13844" y="109411"/>
                    <a:pt x="9233" y="112938"/>
                  </a:cubicBezTo>
                  <a:cubicBezTo>
                    <a:pt x="9233" y="112938"/>
                    <a:pt x="0" y="112938"/>
                    <a:pt x="0" y="112938"/>
                  </a:cubicBezTo>
                  <a:cubicBezTo>
                    <a:pt x="0" y="112938"/>
                    <a:pt x="4616" y="120000"/>
                    <a:pt x="9233" y="120000"/>
                  </a:cubicBezTo>
                  <a:cubicBezTo>
                    <a:pt x="13844" y="120000"/>
                    <a:pt x="18461" y="116472"/>
                    <a:pt x="23077" y="116472"/>
                  </a:cubicBezTo>
                  <a:cubicBezTo>
                    <a:pt x="23077" y="112938"/>
                    <a:pt x="23077" y="109411"/>
                    <a:pt x="23077" y="109411"/>
                  </a:cubicBezTo>
                  <a:cubicBezTo>
                    <a:pt x="27694" y="105883"/>
                    <a:pt x="32305" y="105883"/>
                    <a:pt x="36922" y="102355"/>
                  </a:cubicBezTo>
                  <a:cubicBezTo>
                    <a:pt x="36922" y="102355"/>
                    <a:pt x="36922" y="98822"/>
                    <a:pt x="41538" y="98822"/>
                  </a:cubicBezTo>
                  <a:cubicBezTo>
                    <a:pt x="41538" y="98822"/>
                    <a:pt x="41538" y="98822"/>
                    <a:pt x="46155" y="98822"/>
                  </a:cubicBezTo>
                  <a:cubicBezTo>
                    <a:pt x="50766" y="98822"/>
                    <a:pt x="50766" y="95294"/>
                    <a:pt x="55383" y="95294"/>
                  </a:cubicBezTo>
                  <a:cubicBezTo>
                    <a:pt x="60000" y="98822"/>
                    <a:pt x="60000" y="95294"/>
                    <a:pt x="60000" y="95294"/>
                  </a:cubicBezTo>
                  <a:cubicBezTo>
                    <a:pt x="64616" y="91766"/>
                    <a:pt x="64616" y="91766"/>
                    <a:pt x="69233" y="88233"/>
                  </a:cubicBezTo>
                  <a:cubicBezTo>
                    <a:pt x="73844" y="84705"/>
                    <a:pt x="64616" y="77644"/>
                    <a:pt x="64616" y="70588"/>
                  </a:cubicBezTo>
                  <a:cubicBezTo>
                    <a:pt x="69233" y="63527"/>
                    <a:pt x="73844" y="56472"/>
                    <a:pt x="78461" y="52938"/>
                  </a:cubicBezTo>
                  <a:cubicBezTo>
                    <a:pt x="83077" y="49411"/>
                    <a:pt x="101538" y="35294"/>
                    <a:pt x="101538" y="42355"/>
                  </a:cubicBezTo>
                  <a:cubicBezTo>
                    <a:pt x="106155" y="38822"/>
                    <a:pt x="115383" y="35294"/>
                    <a:pt x="120000" y="42355"/>
                  </a:cubicBezTo>
                  <a:cubicBezTo>
                    <a:pt x="120000" y="38822"/>
                    <a:pt x="120000" y="38822"/>
                    <a:pt x="120000" y="352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63" name="Shape 2863"/>
            <p:cNvSpPr/>
            <p:nvPr/>
          </p:nvSpPr>
          <p:spPr>
            <a:xfrm>
              <a:off x="7438593" y="2385235"/>
              <a:ext cx="807231" cy="787541"/>
            </a:xfrm>
            <a:custGeom>
              <a:avLst/>
              <a:gdLst/>
              <a:ahLst/>
              <a:cxnLst/>
              <a:rect l="0" t="0" r="0" b="0"/>
              <a:pathLst>
                <a:path w="120000" h="120000" extrusionOk="0">
                  <a:moveTo>
                    <a:pt x="114416" y="94283"/>
                  </a:moveTo>
                  <a:cubicBezTo>
                    <a:pt x="114416" y="94283"/>
                    <a:pt x="114416" y="91427"/>
                    <a:pt x="111627" y="91427"/>
                  </a:cubicBezTo>
                  <a:cubicBezTo>
                    <a:pt x="111627" y="88572"/>
                    <a:pt x="111627" y="91427"/>
                    <a:pt x="108838" y="91427"/>
                  </a:cubicBezTo>
                  <a:cubicBezTo>
                    <a:pt x="106044" y="88572"/>
                    <a:pt x="106044" y="85716"/>
                    <a:pt x="103255" y="80000"/>
                  </a:cubicBezTo>
                  <a:cubicBezTo>
                    <a:pt x="100466" y="71427"/>
                    <a:pt x="100466" y="60000"/>
                    <a:pt x="100466" y="51427"/>
                  </a:cubicBezTo>
                  <a:cubicBezTo>
                    <a:pt x="100466" y="42855"/>
                    <a:pt x="100466" y="37144"/>
                    <a:pt x="100466" y="28572"/>
                  </a:cubicBezTo>
                  <a:cubicBezTo>
                    <a:pt x="103255" y="22855"/>
                    <a:pt x="106044" y="17144"/>
                    <a:pt x="106044" y="11427"/>
                  </a:cubicBezTo>
                  <a:cubicBezTo>
                    <a:pt x="97672" y="20000"/>
                    <a:pt x="92094" y="20000"/>
                    <a:pt x="86511" y="14283"/>
                  </a:cubicBezTo>
                  <a:cubicBezTo>
                    <a:pt x="80927" y="8572"/>
                    <a:pt x="75350" y="5716"/>
                    <a:pt x="69766" y="0"/>
                  </a:cubicBezTo>
                  <a:cubicBezTo>
                    <a:pt x="66977" y="2855"/>
                    <a:pt x="69766" y="5716"/>
                    <a:pt x="66977" y="8572"/>
                  </a:cubicBezTo>
                  <a:cubicBezTo>
                    <a:pt x="66977" y="11427"/>
                    <a:pt x="64183" y="14283"/>
                    <a:pt x="64183" y="17144"/>
                  </a:cubicBezTo>
                  <a:cubicBezTo>
                    <a:pt x="61394" y="20000"/>
                    <a:pt x="58605" y="28572"/>
                    <a:pt x="58605" y="34283"/>
                  </a:cubicBezTo>
                  <a:cubicBezTo>
                    <a:pt x="58605" y="42855"/>
                    <a:pt x="66977" y="34283"/>
                    <a:pt x="72555" y="31427"/>
                  </a:cubicBezTo>
                  <a:cubicBezTo>
                    <a:pt x="78138" y="31427"/>
                    <a:pt x="83722" y="34283"/>
                    <a:pt x="83722" y="28572"/>
                  </a:cubicBezTo>
                  <a:cubicBezTo>
                    <a:pt x="83722" y="28572"/>
                    <a:pt x="83722" y="28572"/>
                    <a:pt x="83722" y="28572"/>
                  </a:cubicBezTo>
                  <a:cubicBezTo>
                    <a:pt x="83722" y="22855"/>
                    <a:pt x="86511" y="25716"/>
                    <a:pt x="89300" y="28572"/>
                  </a:cubicBezTo>
                  <a:cubicBezTo>
                    <a:pt x="94883" y="34283"/>
                    <a:pt x="92094" y="34283"/>
                    <a:pt x="92094" y="40000"/>
                  </a:cubicBezTo>
                  <a:cubicBezTo>
                    <a:pt x="89300" y="45716"/>
                    <a:pt x="89300" y="62855"/>
                    <a:pt x="80927" y="60000"/>
                  </a:cubicBezTo>
                  <a:cubicBezTo>
                    <a:pt x="80927" y="60000"/>
                    <a:pt x="78138" y="57144"/>
                    <a:pt x="78138" y="57144"/>
                  </a:cubicBezTo>
                  <a:cubicBezTo>
                    <a:pt x="75350" y="57144"/>
                    <a:pt x="75350" y="57144"/>
                    <a:pt x="72555" y="54283"/>
                  </a:cubicBezTo>
                  <a:cubicBezTo>
                    <a:pt x="72555" y="54283"/>
                    <a:pt x="75350" y="54283"/>
                    <a:pt x="72555" y="54283"/>
                  </a:cubicBezTo>
                  <a:cubicBezTo>
                    <a:pt x="72555" y="51427"/>
                    <a:pt x="69766" y="48572"/>
                    <a:pt x="66977" y="48572"/>
                  </a:cubicBezTo>
                  <a:cubicBezTo>
                    <a:pt x="66977" y="48572"/>
                    <a:pt x="66977" y="54283"/>
                    <a:pt x="64183" y="54283"/>
                  </a:cubicBezTo>
                  <a:cubicBezTo>
                    <a:pt x="64183" y="54283"/>
                    <a:pt x="64183" y="54283"/>
                    <a:pt x="66977" y="54283"/>
                  </a:cubicBezTo>
                  <a:cubicBezTo>
                    <a:pt x="66977" y="60000"/>
                    <a:pt x="61394" y="65716"/>
                    <a:pt x="55816" y="62855"/>
                  </a:cubicBezTo>
                  <a:cubicBezTo>
                    <a:pt x="53022" y="60000"/>
                    <a:pt x="50233" y="48572"/>
                    <a:pt x="50233" y="42855"/>
                  </a:cubicBezTo>
                  <a:cubicBezTo>
                    <a:pt x="50233" y="37144"/>
                    <a:pt x="53022" y="28572"/>
                    <a:pt x="44650" y="31427"/>
                  </a:cubicBezTo>
                  <a:cubicBezTo>
                    <a:pt x="41861" y="31427"/>
                    <a:pt x="41861" y="34283"/>
                    <a:pt x="41861" y="34283"/>
                  </a:cubicBezTo>
                  <a:cubicBezTo>
                    <a:pt x="39072" y="34283"/>
                    <a:pt x="39072" y="31427"/>
                    <a:pt x="36277" y="31427"/>
                  </a:cubicBezTo>
                  <a:cubicBezTo>
                    <a:pt x="36277" y="31427"/>
                    <a:pt x="33488" y="28572"/>
                    <a:pt x="30700" y="25716"/>
                  </a:cubicBezTo>
                  <a:cubicBezTo>
                    <a:pt x="30700" y="28572"/>
                    <a:pt x="30700" y="31427"/>
                    <a:pt x="30700" y="31427"/>
                  </a:cubicBezTo>
                  <a:cubicBezTo>
                    <a:pt x="30700" y="34283"/>
                    <a:pt x="30700" y="34283"/>
                    <a:pt x="30700" y="37144"/>
                  </a:cubicBezTo>
                  <a:cubicBezTo>
                    <a:pt x="30700" y="37144"/>
                    <a:pt x="27905" y="37144"/>
                    <a:pt x="27905" y="37144"/>
                  </a:cubicBezTo>
                  <a:cubicBezTo>
                    <a:pt x="25116" y="40000"/>
                    <a:pt x="25116" y="37144"/>
                    <a:pt x="27905" y="40000"/>
                  </a:cubicBezTo>
                  <a:cubicBezTo>
                    <a:pt x="27905" y="42855"/>
                    <a:pt x="30700" y="42855"/>
                    <a:pt x="30700" y="45716"/>
                  </a:cubicBezTo>
                  <a:cubicBezTo>
                    <a:pt x="33488" y="45716"/>
                    <a:pt x="33488" y="45716"/>
                    <a:pt x="36277" y="48572"/>
                  </a:cubicBezTo>
                  <a:cubicBezTo>
                    <a:pt x="33488" y="45716"/>
                    <a:pt x="33488" y="48572"/>
                    <a:pt x="33488" y="51427"/>
                  </a:cubicBezTo>
                  <a:cubicBezTo>
                    <a:pt x="33488" y="51427"/>
                    <a:pt x="30700" y="48572"/>
                    <a:pt x="30700" y="48572"/>
                  </a:cubicBezTo>
                  <a:cubicBezTo>
                    <a:pt x="30700" y="54283"/>
                    <a:pt x="30700" y="65716"/>
                    <a:pt x="25116" y="68572"/>
                  </a:cubicBezTo>
                  <a:cubicBezTo>
                    <a:pt x="25116" y="68572"/>
                    <a:pt x="22327" y="68572"/>
                    <a:pt x="22327" y="68572"/>
                  </a:cubicBezTo>
                  <a:cubicBezTo>
                    <a:pt x="22327" y="68572"/>
                    <a:pt x="19533" y="71427"/>
                    <a:pt x="19533" y="71427"/>
                  </a:cubicBezTo>
                  <a:cubicBezTo>
                    <a:pt x="16744" y="71427"/>
                    <a:pt x="13955" y="71427"/>
                    <a:pt x="11161" y="71427"/>
                  </a:cubicBezTo>
                  <a:cubicBezTo>
                    <a:pt x="8372" y="71427"/>
                    <a:pt x="8372" y="77144"/>
                    <a:pt x="5583" y="80000"/>
                  </a:cubicBezTo>
                  <a:cubicBezTo>
                    <a:pt x="5583" y="80000"/>
                    <a:pt x="0" y="82855"/>
                    <a:pt x="0" y="85716"/>
                  </a:cubicBezTo>
                  <a:cubicBezTo>
                    <a:pt x="0" y="88572"/>
                    <a:pt x="2788" y="85716"/>
                    <a:pt x="2788" y="85716"/>
                  </a:cubicBezTo>
                  <a:cubicBezTo>
                    <a:pt x="5583" y="88572"/>
                    <a:pt x="5583" y="88572"/>
                    <a:pt x="5583" y="88572"/>
                  </a:cubicBezTo>
                  <a:cubicBezTo>
                    <a:pt x="5583" y="91427"/>
                    <a:pt x="5583" y="97144"/>
                    <a:pt x="5583" y="100000"/>
                  </a:cubicBezTo>
                  <a:cubicBezTo>
                    <a:pt x="8372" y="100000"/>
                    <a:pt x="8372" y="100000"/>
                    <a:pt x="11161" y="97144"/>
                  </a:cubicBezTo>
                  <a:cubicBezTo>
                    <a:pt x="13955" y="97144"/>
                    <a:pt x="13955" y="97144"/>
                    <a:pt x="16744" y="97144"/>
                  </a:cubicBezTo>
                  <a:cubicBezTo>
                    <a:pt x="19533" y="100000"/>
                    <a:pt x="25116" y="100000"/>
                    <a:pt x="27905" y="97144"/>
                  </a:cubicBezTo>
                  <a:cubicBezTo>
                    <a:pt x="33488" y="97144"/>
                    <a:pt x="33488" y="94283"/>
                    <a:pt x="36277" y="97144"/>
                  </a:cubicBezTo>
                  <a:cubicBezTo>
                    <a:pt x="39072" y="97144"/>
                    <a:pt x="39072" y="100000"/>
                    <a:pt x="41861" y="100000"/>
                  </a:cubicBezTo>
                  <a:cubicBezTo>
                    <a:pt x="44650" y="102855"/>
                    <a:pt x="44650" y="100000"/>
                    <a:pt x="47444" y="100000"/>
                  </a:cubicBezTo>
                  <a:cubicBezTo>
                    <a:pt x="53022" y="100000"/>
                    <a:pt x="53022" y="100000"/>
                    <a:pt x="58605" y="97144"/>
                  </a:cubicBezTo>
                  <a:cubicBezTo>
                    <a:pt x="61394" y="97144"/>
                    <a:pt x="66977" y="91427"/>
                    <a:pt x="69766" y="97144"/>
                  </a:cubicBezTo>
                  <a:cubicBezTo>
                    <a:pt x="72555" y="97144"/>
                    <a:pt x="72555" y="102855"/>
                    <a:pt x="72555" y="105716"/>
                  </a:cubicBezTo>
                  <a:cubicBezTo>
                    <a:pt x="72555" y="111427"/>
                    <a:pt x="66977" y="117144"/>
                    <a:pt x="75350" y="120000"/>
                  </a:cubicBezTo>
                  <a:cubicBezTo>
                    <a:pt x="78138" y="120000"/>
                    <a:pt x="86511" y="111427"/>
                    <a:pt x="89300" y="108572"/>
                  </a:cubicBezTo>
                  <a:cubicBezTo>
                    <a:pt x="94883" y="105716"/>
                    <a:pt x="94883" y="108572"/>
                    <a:pt x="97672" y="108572"/>
                  </a:cubicBezTo>
                  <a:cubicBezTo>
                    <a:pt x="100466" y="108572"/>
                    <a:pt x="103255" y="105716"/>
                    <a:pt x="106044" y="105716"/>
                  </a:cubicBezTo>
                  <a:cubicBezTo>
                    <a:pt x="108838" y="105716"/>
                    <a:pt x="108838" y="105716"/>
                    <a:pt x="111627" y="102855"/>
                  </a:cubicBezTo>
                  <a:cubicBezTo>
                    <a:pt x="114416" y="102855"/>
                    <a:pt x="117211" y="100000"/>
                    <a:pt x="120000" y="97144"/>
                  </a:cubicBezTo>
                  <a:cubicBezTo>
                    <a:pt x="117211" y="97144"/>
                    <a:pt x="117211" y="94283"/>
                    <a:pt x="114416" y="942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64" name="Shape 2864"/>
            <p:cNvSpPr/>
            <p:nvPr/>
          </p:nvSpPr>
          <p:spPr>
            <a:xfrm>
              <a:off x="7363121" y="3001561"/>
              <a:ext cx="569044" cy="917132"/>
            </a:xfrm>
            <a:custGeom>
              <a:avLst/>
              <a:gdLst/>
              <a:ahLst/>
              <a:cxnLst/>
              <a:rect l="0" t="0" r="0" b="0"/>
              <a:pathLst>
                <a:path w="120000" h="120000" extrusionOk="0">
                  <a:moveTo>
                    <a:pt x="119201" y="7727"/>
                  </a:moveTo>
                  <a:cubicBezTo>
                    <a:pt x="115226" y="5281"/>
                    <a:pt x="119201" y="2828"/>
                    <a:pt x="115226" y="2828"/>
                  </a:cubicBezTo>
                  <a:cubicBezTo>
                    <a:pt x="111257" y="-2070"/>
                    <a:pt x="107283" y="381"/>
                    <a:pt x="103308" y="2828"/>
                  </a:cubicBezTo>
                  <a:cubicBezTo>
                    <a:pt x="95364" y="5281"/>
                    <a:pt x="91390" y="7727"/>
                    <a:pt x="79465" y="5281"/>
                  </a:cubicBezTo>
                  <a:cubicBezTo>
                    <a:pt x="79465" y="5281"/>
                    <a:pt x="75496" y="2828"/>
                    <a:pt x="67547" y="2828"/>
                  </a:cubicBezTo>
                  <a:cubicBezTo>
                    <a:pt x="63572" y="381"/>
                    <a:pt x="63572" y="2828"/>
                    <a:pt x="55628" y="2828"/>
                  </a:cubicBezTo>
                  <a:cubicBezTo>
                    <a:pt x="47679" y="5281"/>
                    <a:pt x="43710" y="2828"/>
                    <a:pt x="35761" y="2828"/>
                  </a:cubicBezTo>
                  <a:cubicBezTo>
                    <a:pt x="31786" y="2828"/>
                    <a:pt x="27811" y="5281"/>
                    <a:pt x="23842" y="5281"/>
                  </a:cubicBezTo>
                  <a:cubicBezTo>
                    <a:pt x="27811" y="7727"/>
                    <a:pt x="31786" y="10180"/>
                    <a:pt x="31786" y="12627"/>
                  </a:cubicBezTo>
                  <a:cubicBezTo>
                    <a:pt x="31786" y="15079"/>
                    <a:pt x="27811" y="19978"/>
                    <a:pt x="27811" y="24878"/>
                  </a:cubicBezTo>
                  <a:cubicBezTo>
                    <a:pt x="23842" y="32224"/>
                    <a:pt x="15893" y="44475"/>
                    <a:pt x="0" y="37123"/>
                  </a:cubicBezTo>
                  <a:cubicBezTo>
                    <a:pt x="0" y="39575"/>
                    <a:pt x="0" y="39575"/>
                    <a:pt x="3974" y="42028"/>
                  </a:cubicBezTo>
                  <a:cubicBezTo>
                    <a:pt x="0" y="42028"/>
                    <a:pt x="3974" y="46927"/>
                    <a:pt x="7949" y="46927"/>
                  </a:cubicBezTo>
                  <a:cubicBezTo>
                    <a:pt x="11918" y="49374"/>
                    <a:pt x="11918" y="46927"/>
                    <a:pt x="15893" y="46927"/>
                  </a:cubicBezTo>
                  <a:cubicBezTo>
                    <a:pt x="27811" y="44475"/>
                    <a:pt x="35761" y="51826"/>
                    <a:pt x="35761" y="59172"/>
                  </a:cubicBezTo>
                  <a:cubicBezTo>
                    <a:pt x="35761" y="68971"/>
                    <a:pt x="35761" y="76323"/>
                    <a:pt x="31786" y="83674"/>
                  </a:cubicBezTo>
                  <a:cubicBezTo>
                    <a:pt x="27811" y="88574"/>
                    <a:pt x="23842" y="88574"/>
                    <a:pt x="19867" y="93473"/>
                  </a:cubicBezTo>
                  <a:cubicBezTo>
                    <a:pt x="19867" y="95920"/>
                    <a:pt x="19867" y="100819"/>
                    <a:pt x="19867" y="103271"/>
                  </a:cubicBezTo>
                  <a:cubicBezTo>
                    <a:pt x="19867" y="103271"/>
                    <a:pt x="23842" y="103271"/>
                    <a:pt x="27811" y="103271"/>
                  </a:cubicBezTo>
                  <a:cubicBezTo>
                    <a:pt x="27811" y="103271"/>
                    <a:pt x="27811" y="103271"/>
                    <a:pt x="31786" y="103271"/>
                  </a:cubicBezTo>
                  <a:cubicBezTo>
                    <a:pt x="35761" y="103271"/>
                    <a:pt x="39735" y="108171"/>
                    <a:pt x="43710" y="108171"/>
                  </a:cubicBezTo>
                  <a:cubicBezTo>
                    <a:pt x="47679" y="108171"/>
                    <a:pt x="51654" y="110617"/>
                    <a:pt x="55628" y="110617"/>
                  </a:cubicBezTo>
                  <a:cubicBezTo>
                    <a:pt x="59603" y="110617"/>
                    <a:pt x="63572" y="110617"/>
                    <a:pt x="67547" y="113070"/>
                  </a:cubicBezTo>
                  <a:cubicBezTo>
                    <a:pt x="67547" y="115517"/>
                    <a:pt x="71522" y="117969"/>
                    <a:pt x="71522" y="117969"/>
                  </a:cubicBezTo>
                  <a:cubicBezTo>
                    <a:pt x="83440" y="122868"/>
                    <a:pt x="95364" y="117969"/>
                    <a:pt x="99333" y="113070"/>
                  </a:cubicBezTo>
                  <a:cubicBezTo>
                    <a:pt x="99333" y="113070"/>
                    <a:pt x="103308" y="108171"/>
                    <a:pt x="103308" y="108171"/>
                  </a:cubicBezTo>
                  <a:cubicBezTo>
                    <a:pt x="103308" y="105718"/>
                    <a:pt x="99333" y="105718"/>
                    <a:pt x="99333" y="105718"/>
                  </a:cubicBezTo>
                  <a:cubicBezTo>
                    <a:pt x="99333" y="100819"/>
                    <a:pt x="103308" y="100819"/>
                    <a:pt x="103308" y="98372"/>
                  </a:cubicBezTo>
                  <a:cubicBezTo>
                    <a:pt x="103308" y="95920"/>
                    <a:pt x="95364" y="91020"/>
                    <a:pt x="95364" y="88574"/>
                  </a:cubicBezTo>
                  <a:cubicBezTo>
                    <a:pt x="87415" y="81222"/>
                    <a:pt x="95364" y="73870"/>
                    <a:pt x="103308" y="66524"/>
                  </a:cubicBezTo>
                  <a:cubicBezTo>
                    <a:pt x="107283" y="64072"/>
                    <a:pt x="103308" y="61625"/>
                    <a:pt x="103308" y="59172"/>
                  </a:cubicBezTo>
                  <a:cubicBezTo>
                    <a:pt x="103308" y="56726"/>
                    <a:pt x="107283" y="56726"/>
                    <a:pt x="107283" y="54273"/>
                  </a:cubicBezTo>
                  <a:cubicBezTo>
                    <a:pt x="107283" y="54273"/>
                    <a:pt x="103308" y="51826"/>
                    <a:pt x="103308" y="51826"/>
                  </a:cubicBezTo>
                  <a:cubicBezTo>
                    <a:pt x="103308" y="49374"/>
                    <a:pt x="103308" y="49374"/>
                    <a:pt x="107283" y="46927"/>
                  </a:cubicBezTo>
                  <a:cubicBezTo>
                    <a:pt x="107283" y="46927"/>
                    <a:pt x="107283" y="46927"/>
                    <a:pt x="111257" y="46927"/>
                  </a:cubicBezTo>
                  <a:cubicBezTo>
                    <a:pt x="111257" y="46927"/>
                    <a:pt x="107283" y="44475"/>
                    <a:pt x="107283" y="42028"/>
                  </a:cubicBezTo>
                  <a:cubicBezTo>
                    <a:pt x="107283" y="37123"/>
                    <a:pt x="107283" y="32224"/>
                    <a:pt x="107283" y="24878"/>
                  </a:cubicBezTo>
                  <a:cubicBezTo>
                    <a:pt x="111257" y="19978"/>
                    <a:pt x="123176" y="12627"/>
                    <a:pt x="119201" y="77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65" name="Shape 2865"/>
            <p:cNvSpPr/>
            <p:nvPr/>
          </p:nvSpPr>
          <p:spPr>
            <a:xfrm>
              <a:off x="6041900" y="5841189"/>
              <a:ext cx="497587" cy="422686"/>
            </a:xfrm>
            <a:custGeom>
              <a:avLst/>
              <a:gdLst/>
              <a:ahLst/>
              <a:cxnLst/>
              <a:rect l="0" t="0" r="0" b="0"/>
              <a:pathLst>
                <a:path w="120000" h="120000" extrusionOk="0">
                  <a:moveTo>
                    <a:pt x="15508" y="77227"/>
                  </a:moveTo>
                  <a:cubicBezTo>
                    <a:pt x="15508" y="77227"/>
                    <a:pt x="15508" y="77227"/>
                    <a:pt x="10965" y="77227"/>
                  </a:cubicBezTo>
                  <a:cubicBezTo>
                    <a:pt x="10965" y="77227"/>
                    <a:pt x="15508" y="77227"/>
                    <a:pt x="15508" y="82573"/>
                  </a:cubicBezTo>
                  <a:cubicBezTo>
                    <a:pt x="15508" y="82573"/>
                    <a:pt x="15508" y="77227"/>
                    <a:pt x="15508" y="77227"/>
                  </a:cubicBezTo>
                  <a:close/>
                  <a:moveTo>
                    <a:pt x="115456" y="29109"/>
                  </a:moveTo>
                  <a:cubicBezTo>
                    <a:pt x="106370" y="23763"/>
                    <a:pt x="88198" y="34454"/>
                    <a:pt x="92741" y="13065"/>
                  </a:cubicBezTo>
                  <a:cubicBezTo>
                    <a:pt x="83655" y="18417"/>
                    <a:pt x="83655" y="23763"/>
                    <a:pt x="74569" y="23763"/>
                  </a:cubicBezTo>
                  <a:cubicBezTo>
                    <a:pt x="70026" y="18417"/>
                    <a:pt x="70026" y="18417"/>
                    <a:pt x="65482" y="18417"/>
                  </a:cubicBezTo>
                  <a:cubicBezTo>
                    <a:pt x="60939" y="13065"/>
                    <a:pt x="60939" y="18417"/>
                    <a:pt x="56396" y="18417"/>
                  </a:cubicBezTo>
                  <a:cubicBezTo>
                    <a:pt x="42767" y="18417"/>
                    <a:pt x="42767" y="7719"/>
                    <a:pt x="33681" y="2374"/>
                  </a:cubicBezTo>
                  <a:cubicBezTo>
                    <a:pt x="29138" y="-2971"/>
                    <a:pt x="24595" y="2374"/>
                    <a:pt x="15508" y="2374"/>
                  </a:cubicBezTo>
                  <a:cubicBezTo>
                    <a:pt x="10965" y="2374"/>
                    <a:pt x="10965" y="2374"/>
                    <a:pt x="6422" y="13065"/>
                  </a:cubicBezTo>
                  <a:cubicBezTo>
                    <a:pt x="1879" y="23763"/>
                    <a:pt x="-2663" y="29109"/>
                    <a:pt x="1879" y="39800"/>
                  </a:cubicBezTo>
                  <a:cubicBezTo>
                    <a:pt x="1879" y="45146"/>
                    <a:pt x="10965" y="61189"/>
                    <a:pt x="15508" y="50492"/>
                  </a:cubicBezTo>
                  <a:cubicBezTo>
                    <a:pt x="15508" y="50492"/>
                    <a:pt x="15508" y="50492"/>
                    <a:pt x="15508" y="50492"/>
                  </a:cubicBezTo>
                  <a:cubicBezTo>
                    <a:pt x="15508" y="50492"/>
                    <a:pt x="15508" y="50492"/>
                    <a:pt x="15508" y="45146"/>
                  </a:cubicBezTo>
                  <a:cubicBezTo>
                    <a:pt x="15508" y="45146"/>
                    <a:pt x="15508" y="45146"/>
                    <a:pt x="20052" y="50492"/>
                  </a:cubicBezTo>
                  <a:cubicBezTo>
                    <a:pt x="20052" y="50492"/>
                    <a:pt x="20052" y="45146"/>
                    <a:pt x="20052" y="45146"/>
                  </a:cubicBezTo>
                  <a:cubicBezTo>
                    <a:pt x="20052" y="45146"/>
                    <a:pt x="20052" y="45146"/>
                    <a:pt x="20052" y="45146"/>
                  </a:cubicBezTo>
                  <a:cubicBezTo>
                    <a:pt x="20052" y="50492"/>
                    <a:pt x="20052" y="55838"/>
                    <a:pt x="15508" y="61189"/>
                  </a:cubicBezTo>
                  <a:cubicBezTo>
                    <a:pt x="15508" y="66535"/>
                    <a:pt x="15508" y="71881"/>
                    <a:pt x="15508" y="77227"/>
                  </a:cubicBezTo>
                  <a:cubicBezTo>
                    <a:pt x="20052" y="87919"/>
                    <a:pt x="15508" y="103962"/>
                    <a:pt x="29138" y="103962"/>
                  </a:cubicBezTo>
                  <a:cubicBezTo>
                    <a:pt x="33681" y="98610"/>
                    <a:pt x="24595" y="93265"/>
                    <a:pt x="24595" y="87919"/>
                  </a:cubicBezTo>
                  <a:cubicBezTo>
                    <a:pt x="24595" y="82573"/>
                    <a:pt x="29138" y="71881"/>
                    <a:pt x="33681" y="66535"/>
                  </a:cubicBezTo>
                  <a:cubicBezTo>
                    <a:pt x="33681" y="77227"/>
                    <a:pt x="29138" y="82573"/>
                    <a:pt x="38224" y="87919"/>
                  </a:cubicBezTo>
                  <a:cubicBezTo>
                    <a:pt x="42767" y="93265"/>
                    <a:pt x="47310" y="87919"/>
                    <a:pt x="51853" y="87919"/>
                  </a:cubicBezTo>
                  <a:cubicBezTo>
                    <a:pt x="51853" y="87919"/>
                    <a:pt x="51853" y="93265"/>
                    <a:pt x="51853" y="93265"/>
                  </a:cubicBezTo>
                  <a:cubicBezTo>
                    <a:pt x="51853" y="87919"/>
                    <a:pt x="56396" y="87919"/>
                    <a:pt x="56396" y="87919"/>
                  </a:cubicBezTo>
                  <a:cubicBezTo>
                    <a:pt x="56396" y="82573"/>
                    <a:pt x="60939" y="82573"/>
                    <a:pt x="65482" y="87919"/>
                  </a:cubicBezTo>
                  <a:cubicBezTo>
                    <a:pt x="70026" y="87919"/>
                    <a:pt x="65482" y="98610"/>
                    <a:pt x="70026" y="98610"/>
                  </a:cubicBezTo>
                  <a:cubicBezTo>
                    <a:pt x="70026" y="98610"/>
                    <a:pt x="70026" y="98610"/>
                    <a:pt x="65482" y="98610"/>
                  </a:cubicBezTo>
                  <a:cubicBezTo>
                    <a:pt x="65482" y="98610"/>
                    <a:pt x="65482" y="103962"/>
                    <a:pt x="65482" y="103962"/>
                  </a:cubicBezTo>
                  <a:cubicBezTo>
                    <a:pt x="65482" y="93265"/>
                    <a:pt x="60939" y="103962"/>
                    <a:pt x="56396" y="103962"/>
                  </a:cubicBezTo>
                  <a:cubicBezTo>
                    <a:pt x="51853" y="109308"/>
                    <a:pt x="47310" y="109308"/>
                    <a:pt x="47310" y="114654"/>
                  </a:cubicBezTo>
                  <a:cubicBezTo>
                    <a:pt x="47310" y="109308"/>
                    <a:pt x="42767" y="109308"/>
                    <a:pt x="42767" y="109308"/>
                  </a:cubicBezTo>
                  <a:cubicBezTo>
                    <a:pt x="38224" y="109308"/>
                    <a:pt x="38224" y="114654"/>
                    <a:pt x="33681" y="120000"/>
                  </a:cubicBezTo>
                  <a:cubicBezTo>
                    <a:pt x="47310" y="120000"/>
                    <a:pt x="60939" y="114654"/>
                    <a:pt x="70026" y="109308"/>
                  </a:cubicBezTo>
                  <a:cubicBezTo>
                    <a:pt x="74569" y="109308"/>
                    <a:pt x="79112" y="109308"/>
                    <a:pt x="83655" y="109308"/>
                  </a:cubicBezTo>
                  <a:cubicBezTo>
                    <a:pt x="83655" y="103962"/>
                    <a:pt x="83655" y="103962"/>
                    <a:pt x="83655" y="103962"/>
                  </a:cubicBezTo>
                  <a:cubicBezTo>
                    <a:pt x="83655" y="98610"/>
                    <a:pt x="83655" y="87919"/>
                    <a:pt x="88198" y="87919"/>
                  </a:cubicBezTo>
                  <a:cubicBezTo>
                    <a:pt x="88198" y="82573"/>
                    <a:pt x="92741" y="82573"/>
                    <a:pt x="97284" y="77227"/>
                  </a:cubicBezTo>
                  <a:cubicBezTo>
                    <a:pt x="101827" y="71881"/>
                    <a:pt x="106370" y="66535"/>
                    <a:pt x="106370" y="61189"/>
                  </a:cubicBezTo>
                  <a:cubicBezTo>
                    <a:pt x="110913" y="50492"/>
                    <a:pt x="115456" y="39800"/>
                    <a:pt x="120000" y="29109"/>
                  </a:cubicBezTo>
                  <a:cubicBezTo>
                    <a:pt x="120000" y="29109"/>
                    <a:pt x="115456" y="29109"/>
                    <a:pt x="115456" y="2910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2866" name="Shape 2866"/>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67" name="Shape 2867"/>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868" name="Shape 2868"/>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2869" name="Shape 2869"/>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870" name="Shape 2870"/>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2871" name="Shape 2871"/>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72" name="Shape 2872"/>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873" name="Shape 2873"/>
          <p:cNvGrpSpPr/>
          <p:nvPr/>
        </p:nvGrpSpPr>
        <p:grpSpPr>
          <a:xfrm>
            <a:off x="632552" y="631470"/>
            <a:ext cx="1273177" cy="1304442"/>
            <a:chOff x="0" y="0"/>
            <a:chExt cx="1273176" cy="1304442"/>
          </a:xfrm>
        </p:grpSpPr>
        <p:sp>
          <p:nvSpPr>
            <p:cNvPr id="2874" name="Shape 2874"/>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75" name="Shape 287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2876" name="Shape 2876"/>
          <p:cNvGrpSpPr/>
          <p:nvPr/>
        </p:nvGrpSpPr>
        <p:grpSpPr>
          <a:xfrm>
            <a:off x="632552" y="11635888"/>
            <a:ext cx="1328635" cy="1329425"/>
            <a:chOff x="0" y="-56246"/>
            <a:chExt cx="1328634" cy="1329422"/>
          </a:xfrm>
        </p:grpSpPr>
        <p:sp>
          <p:nvSpPr>
            <p:cNvPr id="2877" name="Shape 287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78" name="Shape 287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92</a:t>
              </a:fld>
              <a:r>
                <a:rPr lang="en-US" sz="2400" b="0" i="0" u="none" strike="noStrike" cap="none">
                  <a:solidFill>
                    <a:srgbClr val="DDDDDD"/>
                  </a:solidFill>
                  <a:latin typeface="Open Sans Light"/>
                  <a:ea typeface="Open Sans Light"/>
                  <a:cs typeface="Open Sans Light"/>
                  <a:sym typeface="Open Sans Light"/>
                </a:rPr>
                <a:t>￼</a:t>
              </a:r>
            </a:p>
          </p:txBody>
        </p:sp>
        <p:sp>
          <p:nvSpPr>
            <p:cNvPr id="2879" name="Shape 287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880" name="Shape 2880"/>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881" name="Shape 2881"/>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Japan</a:t>
            </a:r>
          </a:p>
        </p:txBody>
      </p:sp>
      <p:sp>
        <p:nvSpPr>
          <p:cNvPr id="2882" name="Shape 2882"/>
          <p:cNvSpPr/>
          <p:nvPr/>
        </p:nvSpPr>
        <p:spPr>
          <a:xfrm>
            <a:off x="13108846" y="5187112"/>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83" name="Shape 2883"/>
          <p:cNvSpPr txBox="1"/>
          <p:nvPr/>
        </p:nvSpPr>
        <p:spPr>
          <a:xfrm>
            <a:off x="13442962" y="6126882"/>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2884" name="Shape 2884"/>
          <p:cNvSpPr/>
          <p:nvPr/>
        </p:nvSpPr>
        <p:spPr>
          <a:xfrm>
            <a:off x="17033146" y="2634158"/>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885" name="Shape 2885"/>
          <p:cNvSpPr txBox="1"/>
          <p:nvPr/>
        </p:nvSpPr>
        <p:spPr>
          <a:xfrm>
            <a:off x="17367262" y="3573930"/>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Shape 2890"/>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93</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891" name="Shape 2891"/>
          <p:cNvGrpSpPr/>
          <p:nvPr/>
        </p:nvGrpSpPr>
        <p:grpSpPr>
          <a:xfrm>
            <a:off x="10904311" y="4212807"/>
            <a:ext cx="11430452" cy="6562221"/>
            <a:chOff x="0" y="0"/>
            <a:chExt cx="11430451" cy="6562221"/>
          </a:xfrm>
        </p:grpSpPr>
        <p:sp>
          <p:nvSpPr>
            <p:cNvPr id="2892" name="Shape 2892"/>
            <p:cNvSpPr/>
            <p:nvPr/>
          </p:nvSpPr>
          <p:spPr>
            <a:xfrm>
              <a:off x="2752071" y="1357332"/>
              <a:ext cx="1480240" cy="1146253"/>
            </a:xfrm>
            <a:custGeom>
              <a:avLst/>
              <a:gdLst/>
              <a:ahLst/>
              <a:cxnLst/>
              <a:rect l="0" t="0" r="0" b="0"/>
              <a:pathLst>
                <a:path w="120000" h="120000" extrusionOk="0">
                  <a:moveTo>
                    <a:pt x="118761" y="64000"/>
                  </a:moveTo>
                  <a:cubicBezTo>
                    <a:pt x="118761" y="78400"/>
                    <a:pt x="117527" y="92800"/>
                    <a:pt x="117527" y="107200"/>
                  </a:cubicBezTo>
                  <a:cubicBezTo>
                    <a:pt x="117527" y="112000"/>
                    <a:pt x="117527" y="115200"/>
                    <a:pt x="117527" y="120000"/>
                  </a:cubicBezTo>
                  <a:cubicBezTo>
                    <a:pt x="102677" y="120000"/>
                    <a:pt x="86600" y="118400"/>
                    <a:pt x="71750" y="116800"/>
                  </a:cubicBezTo>
                  <a:cubicBezTo>
                    <a:pt x="56905" y="115200"/>
                    <a:pt x="42061" y="115200"/>
                    <a:pt x="25977" y="112000"/>
                  </a:cubicBezTo>
                  <a:cubicBezTo>
                    <a:pt x="17322" y="112000"/>
                    <a:pt x="8661" y="110400"/>
                    <a:pt x="0" y="110400"/>
                  </a:cubicBezTo>
                  <a:cubicBezTo>
                    <a:pt x="0" y="110400"/>
                    <a:pt x="0" y="110400"/>
                    <a:pt x="0" y="110400"/>
                  </a:cubicBezTo>
                  <a:cubicBezTo>
                    <a:pt x="0" y="110400"/>
                    <a:pt x="0" y="110400"/>
                    <a:pt x="0" y="110400"/>
                  </a:cubicBezTo>
                  <a:cubicBezTo>
                    <a:pt x="0" y="110400"/>
                    <a:pt x="0" y="110400"/>
                    <a:pt x="0" y="110400"/>
                  </a:cubicBezTo>
                  <a:cubicBezTo>
                    <a:pt x="0" y="110400"/>
                    <a:pt x="0" y="110400"/>
                    <a:pt x="0" y="110400"/>
                  </a:cubicBezTo>
                  <a:cubicBezTo>
                    <a:pt x="0" y="110400"/>
                    <a:pt x="0" y="110400"/>
                    <a:pt x="0" y="110400"/>
                  </a:cubicBezTo>
                  <a:cubicBezTo>
                    <a:pt x="1238" y="96000"/>
                    <a:pt x="2472" y="81600"/>
                    <a:pt x="3711" y="67200"/>
                  </a:cubicBezTo>
                  <a:cubicBezTo>
                    <a:pt x="4950" y="51200"/>
                    <a:pt x="6183" y="36800"/>
                    <a:pt x="7422" y="20800"/>
                  </a:cubicBezTo>
                  <a:cubicBezTo>
                    <a:pt x="7422" y="14400"/>
                    <a:pt x="8661" y="6400"/>
                    <a:pt x="8661" y="0"/>
                  </a:cubicBezTo>
                  <a:cubicBezTo>
                    <a:pt x="18555" y="1600"/>
                    <a:pt x="28455" y="3200"/>
                    <a:pt x="38350" y="3200"/>
                  </a:cubicBezTo>
                  <a:cubicBezTo>
                    <a:pt x="48250" y="4800"/>
                    <a:pt x="58144" y="6400"/>
                    <a:pt x="68038" y="6400"/>
                  </a:cubicBezTo>
                  <a:cubicBezTo>
                    <a:pt x="77938" y="8000"/>
                    <a:pt x="87833" y="8000"/>
                    <a:pt x="97733" y="9600"/>
                  </a:cubicBezTo>
                  <a:cubicBezTo>
                    <a:pt x="102677" y="9600"/>
                    <a:pt x="107627" y="9600"/>
                    <a:pt x="112577" y="9600"/>
                  </a:cubicBezTo>
                  <a:cubicBezTo>
                    <a:pt x="113816" y="9600"/>
                    <a:pt x="120000" y="9600"/>
                    <a:pt x="120000" y="9600"/>
                  </a:cubicBezTo>
                  <a:cubicBezTo>
                    <a:pt x="120000" y="11200"/>
                    <a:pt x="120000" y="14400"/>
                    <a:pt x="120000" y="16000"/>
                  </a:cubicBezTo>
                  <a:cubicBezTo>
                    <a:pt x="120000" y="17600"/>
                    <a:pt x="120000" y="19200"/>
                    <a:pt x="120000" y="20800"/>
                  </a:cubicBezTo>
                  <a:cubicBezTo>
                    <a:pt x="120000" y="33600"/>
                    <a:pt x="118761" y="46400"/>
                    <a:pt x="118761" y="59200"/>
                  </a:cubicBezTo>
                  <a:cubicBezTo>
                    <a:pt x="118761" y="60800"/>
                    <a:pt x="118761" y="62400"/>
                    <a:pt x="118761" y="64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93" name="Shape 2893"/>
            <p:cNvSpPr/>
            <p:nvPr/>
          </p:nvSpPr>
          <p:spPr>
            <a:xfrm>
              <a:off x="8710439" y="2257767"/>
              <a:ext cx="961890" cy="940032"/>
            </a:xfrm>
            <a:custGeom>
              <a:avLst/>
              <a:gdLst/>
              <a:ahLst/>
              <a:cxnLst/>
              <a:rect l="0" t="0" r="0" b="0"/>
              <a:pathLst>
                <a:path w="120000" h="120000" extrusionOk="0">
                  <a:moveTo>
                    <a:pt x="72383" y="25389"/>
                  </a:moveTo>
                  <a:cubicBezTo>
                    <a:pt x="72383" y="27339"/>
                    <a:pt x="74283" y="42969"/>
                    <a:pt x="76188" y="42969"/>
                  </a:cubicBezTo>
                  <a:cubicBezTo>
                    <a:pt x="76188" y="42969"/>
                    <a:pt x="78094" y="41012"/>
                    <a:pt x="78094" y="41012"/>
                  </a:cubicBezTo>
                  <a:cubicBezTo>
                    <a:pt x="78094" y="39061"/>
                    <a:pt x="80000" y="39061"/>
                    <a:pt x="80000" y="39061"/>
                  </a:cubicBezTo>
                  <a:cubicBezTo>
                    <a:pt x="81905" y="37105"/>
                    <a:pt x="81905" y="35154"/>
                    <a:pt x="83811" y="33203"/>
                  </a:cubicBezTo>
                  <a:cubicBezTo>
                    <a:pt x="83811" y="33203"/>
                    <a:pt x="83811" y="31247"/>
                    <a:pt x="85716" y="31247"/>
                  </a:cubicBezTo>
                  <a:cubicBezTo>
                    <a:pt x="85716" y="31247"/>
                    <a:pt x="85716" y="33203"/>
                    <a:pt x="87616" y="33203"/>
                  </a:cubicBezTo>
                  <a:cubicBezTo>
                    <a:pt x="87616" y="31247"/>
                    <a:pt x="89522" y="29296"/>
                    <a:pt x="89522" y="27339"/>
                  </a:cubicBezTo>
                  <a:cubicBezTo>
                    <a:pt x="89522" y="27339"/>
                    <a:pt x="91427" y="27339"/>
                    <a:pt x="91427" y="27339"/>
                  </a:cubicBezTo>
                  <a:cubicBezTo>
                    <a:pt x="91427" y="27339"/>
                    <a:pt x="91427" y="25389"/>
                    <a:pt x="91427" y="25389"/>
                  </a:cubicBezTo>
                  <a:cubicBezTo>
                    <a:pt x="93333" y="25389"/>
                    <a:pt x="91427" y="27339"/>
                    <a:pt x="91427" y="27339"/>
                  </a:cubicBezTo>
                  <a:cubicBezTo>
                    <a:pt x="93333" y="27339"/>
                    <a:pt x="95238" y="27339"/>
                    <a:pt x="97144" y="27339"/>
                  </a:cubicBezTo>
                  <a:cubicBezTo>
                    <a:pt x="99050" y="27339"/>
                    <a:pt x="99050" y="27339"/>
                    <a:pt x="100950" y="25389"/>
                  </a:cubicBezTo>
                  <a:cubicBezTo>
                    <a:pt x="100950" y="25389"/>
                    <a:pt x="99050" y="25389"/>
                    <a:pt x="100950" y="25389"/>
                  </a:cubicBezTo>
                  <a:cubicBezTo>
                    <a:pt x="100950" y="23438"/>
                    <a:pt x="100950" y="23438"/>
                    <a:pt x="100950" y="23438"/>
                  </a:cubicBezTo>
                  <a:cubicBezTo>
                    <a:pt x="100950" y="23438"/>
                    <a:pt x="102855" y="23438"/>
                    <a:pt x="104761" y="21481"/>
                  </a:cubicBezTo>
                  <a:cubicBezTo>
                    <a:pt x="106666" y="21481"/>
                    <a:pt x="104761" y="19530"/>
                    <a:pt x="108572" y="19530"/>
                  </a:cubicBezTo>
                  <a:cubicBezTo>
                    <a:pt x="110477" y="21481"/>
                    <a:pt x="110477" y="21481"/>
                    <a:pt x="114283" y="21481"/>
                  </a:cubicBezTo>
                  <a:cubicBezTo>
                    <a:pt x="114283" y="21481"/>
                    <a:pt x="114283" y="21481"/>
                    <a:pt x="114283" y="21481"/>
                  </a:cubicBezTo>
                  <a:cubicBezTo>
                    <a:pt x="116188" y="21481"/>
                    <a:pt x="116188" y="23438"/>
                    <a:pt x="114283" y="23438"/>
                  </a:cubicBezTo>
                  <a:cubicBezTo>
                    <a:pt x="114283" y="23438"/>
                    <a:pt x="114283" y="23438"/>
                    <a:pt x="116188" y="23438"/>
                  </a:cubicBezTo>
                  <a:cubicBezTo>
                    <a:pt x="116188" y="21481"/>
                    <a:pt x="116188" y="25389"/>
                    <a:pt x="118094" y="23438"/>
                  </a:cubicBezTo>
                  <a:cubicBezTo>
                    <a:pt x="118094" y="25389"/>
                    <a:pt x="118094" y="25389"/>
                    <a:pt x="118094" y="25389"/>
                  </a:cubicBezTo>
                  <a:cubicBezTo>
                    <a:pt x="118094" y="27339"/>
                    <a:pt x="118094" y="27339"/>
                    <a:pt x="120000" y="27339"/>
                  </a:cubicBezTo>
                  <a:cubicBezTo>
                    <a:pt x="120000" y="29296"/>
                    <a:pt x="120000" y="29296"/>
                    <a:pt x="120000" y="29296"/>
                  </a:cubicBezTo>
                  <a:cubicBezTo>
                    <a:pt x="120000" y="31247"/>
                    <a:pt x="118094" y="35154"/>
                    <a:pt x="118094" y="37105"/>
                  </a:cubicBezTo>
                  <a:cubicBezTo>
                    <a:pt x="116188" y="35154"/>
                    <a:pt x="114283" y="33203"/>
                    <a:pt x="112383" y="33203"/>
                  </a:cubicBezTo>
                  <a:cubicBezTo>
                    <a:pt x="110477" y="31247"/>
                    <a:pt x="104761" y="29296"/>
                    <a:pt x="104761" y="29296"/>
                  </a:cubicBezTo>
                  <a:cubicBezTo>
                    <a:pt x="102855" y="29296"/>
                    <a:pt x="104761" y="31247"/>
                    <a:pt x="104761" y="33203"/>
                  </a:cubicBezTo>
                  <a:cubicBezTo>
                    <a:pt x="102855" y="33203"/>
                    <a:pt x="102855" y="35154"/>
                    <a:pt x="102855" y="35154"/>
                  </a:cubicBezTo>
                  <a:cubicBezTo>
                    <a:pt x="102855" y="37105"/>
                    <a:pt x="102855" y="37105"/>
                    <a:pt x="102855" y="37105"/>
                  </a:cubicBezTo>
                  <a:cubicBezTo>
                    <a:pt x="102855" y="41012"/>
                    <a:pt x="100950" y="41012"/>
                    <a:pt x="100950" y="44920"/>
                  </a:cubicBezTo>
                  <a:cubicBezTo>
                    <a:pt x="100950" y="44920"/>
                    <a:pt x="99050" y="46870"/>
                    <a:pt x="99050" y="46870"/>
                  </a:cubicBezTo>
                  <a:cubicBezTo>
                    <a:pt x="99050" y="48827"/>
                    <a:pt x="97144" y="48827"/>
                    <a:pt x="97144" y="48827"/>
                  </a:cubicBezTo>
                  <a:cubicBezTo>
                    <a:pt x="97144" y="48827"/>
                    <a:pt x="97144" y="48827"/>
                    <a:pt x="95238" y="48827"/>
                  </a:cubicBezTo>
                  <a:cubicBezTo>
                    <a:pt x="95238" y="50778"/>
                    <a:pt x="95238" y="52729"/>
                    <a:pt x="95238" y="52729"/>
                  </a:cubicBezTo>
                  <a:cubicBezTo>
                    <a:pt x="93333" y="54685"/>
                    <a:pt x="93333" y="52729"/>
                    <a:pt x="91427" y="52729"/>
                  </a:cubicBezTo>
                  <a:cubicBezTo>
                    <a:pt x="89522" y="52729"/>
                    <a:pt x="89522" y="54685"/>
                    <a:pt x="89522" y="56636"/>
                  </a:cubicBezTo>
                  <a:cubicBezTo>
                    <a:pt x="89522" y="58592"/>
                    <a:pt x="89522" y="58592"/>
                    <a:pt x="87616" y="60543"/>
                  </a:cubicBezTo>
                  <a:cubicBezTo>
                    <a:pt x="87616" y="60543"/>
                    <a:pt x="87616" y="60543"/>
                    <a:pt x="87616" y="62494"/>
                  </a:cubicBezTo>
                  <a:cubicBezTo>
                    <a:pt x="87616" y="64451"/>
                    <a:pt x="87616" y="66401"/>
                    <a:pt x="85716" y="68358"/>
                  </a:cubicBezTo>
                  <a:cubicBezTo>
                    <a:pt x="85716" y="68358"/>
                    <a:pt x="80000" y="68358"/>
                    <a:pt x="80000" y="66401"/>
                  </a:cubicBezTo>
                  <a:cubicBezTo>
                    <a:pt x="80000" y="66401"/>
                    <a:pt x="78094" y="66401"/>
                    <a:pt x="78094" y="64451"/>
                  </a:cubicBezTo>
                  <a:cubicBezTo>
                    <a:pt x="78094" y="64451"/>
                    <a:pt x="76188" y="64451"/>
                    <a:pt x="76188" y="64451"/>
                  </a:cubicBezTo>
                  <a:cubicBezTo>
                    <a:pt x="74283" y="64451"/>
                    <a:pt x="74283" y="68358"/>
                    <a:pt x="74283" y="68358"/>
                  </a:cubicBezTo>
                  <a:cubicBezTo>
                    <a:pt x="74283" y="70309"/>
                    <a:pt x="74283" y="72260"/>
                    <a:pt x="72383" y="74216"/>
                  </a:cubicBezTo>
                  <a:cubicBezTo>
                    <a:pt x="72383" y="74216"/>
                    <a:pt x="74283" y="74216"/>
                    <a:pt x="74283" y="76167"/>
                  </a:cubicBezTo>
                  <a:cubicBezTo>
                    <a:pt x="72383" y="76167"/>
                    <a:pt x="72383" y="76167"/>
                    <a:pt x="72383" y="78118"/>
                  </a:cubicBezTo>
                  <a:cubicBezTo>
                    <a:pt x="70477" y="80074"/>
                    <a:pt x="70477" y="82025"/>
                    <a:pt x="70477" y="83982"/>
                  </a:cubicBezTo>
                  <a:cubicBezTo>
                    <a:pt x="68572" y="87883"/>
                    <a:pt x="66666" y="89840"/>
                    <a:pt x="66666" y="91791"/>
                  </a:cubicBezTo>
                  <a:cubicBezTo>
                    <a:pt x="64761" y="93747"/>
                    <a:pt x="62855" y="97649"/>
                    <a:pt x="64761" y="97649"/>
                  </a:cubicBezTo>
                  <a:cubicBezTo>
                    <a:pt x="64761" y="99605"/>
                    <a:pt x="66666" y="99605"/>
                    <a:pt x="66666" y="99605"/>
                  </a:cubicBezTo>
                  <a:cubicBezTo>
                    <a:pt x="66666" y="99605"/>
                    <a:pt x="64761" y="101556"/>
                    <a:pt x="64761" y="101556"/>
                  </a:cubicBezTo>
                  <a:cubicBezTo>
                    <a:pt x="62855" y="103513"/>
                    <a:pt x="64761" y="103513"/>
                    <a:pt x="64761" y="105463"/>
                  </a:cubicBezTo>
                  <a:cubicBezTo>
                    <a:pt x="62855" y="105463"/>
                    <a:pt x="60950" y="107414"/>
                    <a:pt x="60950" y="107414"/>
                  </a:cubicBezTo>
                  <a:cubicBezTo>
                    <a:pt x="60950" y="107414"/>
                    <a:pt x="60950" y="105463"/>
                    <a:pt x="60950" y="105463"/>
                  </a:cubicBezTo>
                  <a:cubicBezTo>
                    <a:pt x="57144" y="105463"/>
                    <a:pt x="57144" y="109371"/>
                    <a:pt x="55238" y="109371"/>
                  </a:cubicBezTo>
                  <a:cubicBezTo>
                    <a:pt x="53333" y="109371"/>
                    <a:pt x="53333" y="109371"/>
                    <a:pt x="51427" y="109371"/>
                  </a:cubicBezTo>
                  <a:cubicBezTo>
                    <a:pt x="49522" y="109371"/>
                    <a:pt x="51427" y="111322"/>
                    <a:pt x="51427" y="111322"/>
                  </a:cubicBezTo>
                  <a:cubicBezTo>
                    <a:pt x="49522" y="113272"/>
                    <a:pt x="47616" y="115229"/>
                    <a:pt x="45716" y="115229"/>
                  </a:cubicBezTo>
                  <a:cubicBezTo>
                    <a:pt x="45716" y="115229"/>
                    <a:pt x="43811" y="115229"/>
                    <a:pt x="43811" y="115229"/>
                  </a:cubicBezTo>
                  <a:cubicBezTo>
                    <a:pt x="43811" y="115229"/>
                    <a:pt x="41905" y="117180"/>
                    <a:pt x="41905" y="117180"/>
                  </a:cubicBezTo>
                  <a:cubicBezTo>
                    <a:pt x="41905" y="117180"/>
                    <a:pt x="41905" y="117180"/>
                    <a:pt x="41905" y="117180"/>
                  </a:cubicBezTo>
                  <a:cubicBezTo>
                    <a:pt x="40000" y="117180"/>
                    <a:pt x="38094" y="115229"/>
                    <a:pt x="38094" y="115229"/>
                  </a:cubicBezTo>
                  <a:cubicBezTo>
                    <a:pt x="38094" y="115229"/>
                    <a:pt x="38094" y="115229"/>
                    <a:pt x="38094" y="115229"/>
                  </a:cubicBezTo>
                  <a:cubicBezTo>
                    <a:pt x="36188" y="117180"/>
                    <a:pt x="36188" y="117180"/>
                    <a:pt x="36188" y="117180"/>
                  </a:cubicBezTo>
                  <a:cubicBezTo>
                    <a:pt x="36188" y="117180"/>
                    <a:pt x="34283" y="117180"/>
                    <a:pt x="34283" y="117180"/>
                  </a:cubicBezTo>
                  <a:cubicBezTo>
                    <a:pt x="34283" y="117180"/>
                    <a:pt x="34283" y="119136"/>
                    <a:pt x="34283" y="119136"/>
                  </a:cubicBezTo>
                  <a:cubicBezTo>
                    <a:pt x="32383" y="121087"/>
                    <a:pt x="30477" y="119136"/>
                    <a:pt x="28572" y="119136"/>
                  </a:cubicBezTo>
                  <a:cubicBezTo>
                    <a:pt x="26666" y="119136"/>
                    <a:pt x="26666" y="119136"/>
                    <a:pt x="24761" y="117180"/>
                  </a:cubicBezTo>
                  <a:cubicBezTo>
                    <a:pt x="24761" y="117180"/>
                    <a:pt x="22855" y="115229"/>
                    <a:pt x="22855" y="115229"/>
                  </a:cubicBezTo>
                  <a:cubicBezTo>
                    <a:pt x="22855" y="115229"/>
                    <a:pt x="22855" y="115229"/>
                    <a:pt x="22855" y="113272"/>
                  </a:cubicBezTo>
                  <a:cubicBezTo>
                    <a:pt x="20950" y="113272"/>
                    <a:pt x="20950" y="113272"/>
                    <a:pt x="20950" y="113272"/>
                  </a:cubicBezTo>
                  <a:cubicBezTo>
                    <a:pt x="20950" y="111322"/>
                    <a:pt x="20950" y="111322"/>
                    <a:pt x="20950" y="111322"/>
                  </a:cubicBezTo>
                  <a:cubicBezTo>
                    <a:pt x="20950" y="109371"/>
                    <a:pt x="17144" y="111322"/>
                    <a:pt x="15238" y="109371"/>
                  </a:cubicBezTo>
                  <a:cubicBezTo>
                    <a:pt x="15238" y="109371"/>
                    <a:pt x="15238" y="109371"/>
                    <a:pt x="15238" y="109371"/>
                  </a:cubicBezTo>
                  <a:cubicBezTo>
                    <a:pt x="13333" y="107414"/>
                    <a:pt x="13333" y="107414"/>
                    <a:pt x="13333" y="107414"/>
                  </a:cubicBezTo>
                  <a:cubicBezTo>
                    <a:pt x="11427" y="107414"/>
                    <a:pt x="11427" y="107414"/>
                    <a:pt x="11427" y="105463"/>
                  </a:cubicBezTo>
                  <a:cubicBezTo>
                    <a:pt x="9522" y="105463"/>
                    <a:pt x="9522" y="103513"/>
                    <a:pt x="7616" y="103513"/>
                  </a:cubicBezTo>
                  <a:cubicBezTo>
                    <a:pt x="7616" y="103513"/>
                    <a:pt x="7616" y="101556"/>
                    <a:pt x="7616" y="101556"/>
                  </a:cubicBezTo>
                  <a:cubicBezTo>
                    <a:pt x="5716" y="99605"/>
                    <a:pt x="5716" y="99605"/>
                    <a:pt x="5716" y="99605"/>
                  </a:cubicBezTo>
                  <a:cubicBezTo>
                    <a:pt x="3811" y="99605"/>
                    <a:pt x="5716" y="97649"/>
                    <a:pt x="5716" y="97649"/>
                  </a:cubicBezTo>
                  <a:cubicBezTo>
                    <a:pt x="3811" y="97649"/>
                    <a:pt x="3811" y="95698"/>
                    <a:pt x="1905" y="95698"/>
                  </a:cubicBezTo>
                  <a:cubicBezTo>
                    <a:pt x="1905" y="93747"/>
                    <a:pt x="0" y="93747"/>
                    <a:pt x="0" y="91791"/>
                  </a:cubicBezTo>
                  <a:cubicBezTo>
                    <a:pt x="0" y="89840"/>
                    <a:pt x="0" y="89840"/>
                    <a:pt x="0" y="87883"/>
                  </a:cubicBezTo>
                  <a:cubicBezTo>
                    <a:pt x="0" y="85932"/>
                    <a:pt x="0" y="85932"/>
                    <a:pt x="0" y="83982"/>
                  </a:cubicBezTo>
                  <a:cubicBezTo>
                    <a:pt x="0" y="83982"/>
                    <a:pt x="1905" y="83982"/>
                    <a:pt x="1905" y="83982"/>
                  </a:cubicBezTo>
                  <a:cubicBezTo>
                    <a:pt x="3811" y="82025"/>
                    <a:pt x="5716" y="82025"/>
                    <a:pt x="5716" y="82025"/>
                  </a:cubicBezTo>
                  <a:cubicBezTo>
                    <a:pt x="7616" y="80074"/>
                    <a:pt x="5716" y="78118"/>
                    <a:pt x="7616" y="78118"/>
                  </a:cubicBezTo>
                  <a:cubicBezTo>
                    <a:pt x="7616" y="76167"/>
                    <a:pt x="7616" y="76167"/>
                    <a:pt x="9522" y="76167"/>
                  </a:cubicBezTo>
                  <a:cubicBezTo>
                    <a:pt x="9522" y="74216"/>
                    <a:pt x="7616" y="72260"/>
                    <a:pt x="7616" y="70309"/>
                  </a:cubicBezTo>
                  <a:cubicBezTo>
                    <a:pt x="7616" y="70309"/>
                    <a:pt x="7616" y="68358"/>
                    <a:pt x="9522" y="68358"/>
                  </a:cubicBezTo>
                  <a:cubicBezTo>
                    <a:pt x="9522" y="66401"/>
                    <a:pt x="9522" y="64451"/>
                    <a:pt x="9522" y="64451"/>
                  </a:cubicBezTo>
                  <a:cubicBezTo>
                    <a:pt x="9522" y="62494"/>
                    <a:pt x="11427" y="60543"/>
                    <a:pt x="13333" y="62494"/>
                  </a:cubicBezTo>
                  <a:cubicBezTo>
                    <a:pt x="15238" y="62494"/>
                    <a:pt x="13333" y="66401"/>
                    <a:pt x="15238" y="64451"/>
                  </a:cubicBezTo>
                  <a:cubicBezTo>
                    <a:pt x="17144" y="64451"/>
                    <a:pt x="15238" y="62494"/>
                    <a:pt x="17144" y="62494"/>
                  </a:cubicBezTo>
                  <a:cubicBezTo>
                    <a:pt x="17144" y="62494"/>
                    <a:pt x="17144" y="64451"/>
                    <a:pt x="19050" y="62494"/>
                  </a:cubicBezTo>
                  <a:cubicBezTo>
                    <a:pt x="19050" y="62494"/>
                    <a:pt x="17144" y="60543"/>
                    <a:pt x="17144" y="58592"/>
                  </a:cubicBezTo>
                  <a:cubicBezTo>
                    <a:pt x="17144" y="58592"/>
                    <a:pt x="15238" y="58592"/>
                    <a:pt x="15238" y="58592"/>
                  </a:cubicBezTo>
                  <a:cubicBezTo>
                    <a:pt x="15238" y="58592"/>
                    <a:pt x="17144" y="58592"/>
                    <a:pt x="17144" y="56636"/>
                  </a:cubicBezTo>
                  <a:cubicBezTo>
                    <a:pt x="17144" y="56636"/>
                    <a:pt x="17144" y="56636"/>
                    <a:pt x="17144" y="56636"/>
                  </a:cubicBezTo>
                  <a:cubicBezTo>
                    <a:pt x="17144" y="54685"/>
                    <a:pt x="17144" y="54685"/>
                    <a:pt x="19050" y="52729"/>
                  </a:cubicBezTo>
                  <a:cubicBezTo>
                    <a:pt x="19050" y="50778"/>
                    <a:pt x="19050" y="50778"/>
                    <a:pt x="20950" y="50778"/>
                  </a:cubicBezTo>
                  <a:cubicBezTo>
                    <a:pt x="20950" y="50778"/>
                    <a:pt x="20950" y="50778"/>
                    <a:pt x="20950" y="50778"/>
                  </a:cubicBezTo>
                  <a:cubicBezTo>
                    <a:pt x="20950" y="48827"/>
                    <a:pt x="20950" y="48827"/>
                    <a:pt x="20950" y="48827"/>
                  </a:cubicBezTo>
                  <a:cubicBezTo>
                    <a:pt x="20950" y="46870"/>
                    <a:pt x="22855" y="46870"/>
                    <a:pt x="22855" y="46870"/>
                  </a:cubicBezTo>
                  <a:cubicBezTo>
                    <a:pt x="24761" y="44920"/>
                    <a:pt x="24761" y="44920"/>
                    <a:pt x="24761" y="46870"/>
                  </a:cubicBezTo>
                  <a:cubicBezTo>
                    <a:pt x="26666" y="46870"/>
                    <a:pt x="26666" y="46870"/>
                    <a:pt x="28572" y="44920"/>
                  </a:cubicBezTo>
                  <a:cubicBezTo>
                    <a:pt x="28572" y="44920"/>
                    <a:pt x="28572" y="44920"/>
                    <a:pt x="30477" y="44920"/>
                  </a:cubicBezTo>
                  <a:cubicBezTo>
                    <a:pt x="32383" y="42969"/>
                    <a:pt x="34283" y="39061"/>
                    <a:pt x="36188" y="37105"/>
                  </a:cubicBezTo>
                  <a:cubicBezTo>
                    <a:pt x="36188" y="37105"/>
                    <a:pt x="36188" y="35154"/>
                    <a:pt x="38094" y="35154"/>
                  </a:cubicBezTo>
                  <a:cubicBezTo>
                    <a:pt x="38094" y="35154"/>
                    <a:pt x="38094" y="33203"/>
                    <a:pt x="38094" y="33203"/>
                  </a:cubicBezTo>
                  <a:cubicBezTo>
                    <a:pt x="38094" y="31247"/>
                    <a:pt x="36188" y="31247"/>
                    <a:pt x="36188" y="31247"/>
                  </a:cubicBezTo>
                  <a:cubicBezTo>
                    <a:pt x="36188" y="31247"/>
                    <a:pt x="38094" y="29296"/>
                    <a:pt x="38094" y="27339"/>
                  </a:cubicBezTo>
                  <a:cubicBezTo>
                    <a:pt x="38094" y="27339"/>
                    <a:pt x="38094" y="27339"/>
                    <a:pt x="38094" y="25389"/>
                  </a:cubicBezTo>
                  <a:cubicBezTo>
                    <a:pt x="38094" y="25389"/>
                    <a:pt x="38094" y="25389"/>
                    <a:pt x="38094" y="25389"/>
                  </a:cubicBezTo>
                  <a:cubicBezTo>
                    <a:pt x="38094" y="25389"/>
                    <a:pt x="38094" y="25389"/>
                    <a:pt x="38094" y="25389"/>
                  </a:cubicBezTo>
                  <a:cubicBezTo>
                    <a:pt x="40000" y="23438"/>
                    <a:pt x="38094" y="21481"/>
                    <a:pt x="38094" y="19530"/>
                  </a:cubicBezTo>
                  <a:cubicBezTo>
                    <a:pt x="38094" y="17574"/>
                    <a:pt x="38094" y="15623"/>
                    <a:pt x="40000" y="13672"/>
                  </a:cubicBezTo>
                  <a:cubicBezTo>
                    <a:pt x="40000" y="13672"/>
                    <a:pt x="40000" y="11716"/>
                    <a:pt x="40000" y="11716"/>
                  </a:cubicBezTo>
                  <a:cubicBezTo>
                    <a:pt x="40000" y="9765"/>
                    <a:pt x="40000" y="9765"/>
                    <a:pt x="40000" y="9765"/>
                  </a:cubicBezTo>
                  <a:cubicBezTo>
                    <a:pt x="40000" y="7814"/>
                    <a:pt x="40000" y="5858"/>
                    <a:pt x="40000" y="5858"/>
                  </a:cubicBezTo>
                  <a:cubicBezTo>
                    <a:pt x="38094" y="3907"/>
                    <a:pt x="36188" y="3907"/>
                    <a:pt x="38094" y="1950"/>
                  </a:cubicBezTo>
                  <a:cubicBezTo>
                    <a:pt x="38094" y="0"/>
                    <a:pt x="38094" y="1950"/>
                    <a:pt x="40000" y="0"/>
                  </a:cubicBezTo>
                  <a:cubicBezTo>
                    <a:pt x="40000" y="0"/>
                    <a:pt x="40000" y="0"/>
                    <a:pt x="40000" y="0"/>
                  </a:cubicBezTo>
                  <a:cubicBezTo>
                    <a:pt x="41905" y="9765"/>
                    <a:pt x="43811" y="19530"/>
                    <a:pt x="45716" y="31247"/>
                  </a:cubicBezTo>
                  <a:cubicBezTo>
                    <a:pt x="55238" y="29296"/>
                    <a:pt x="64761" y="27339"/>
                    <a:pt x="72383" y="2538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94" name="Shape 2894"/>
            <p:cNvSpPr/>
            <p:nvPr/>
          </p:nvSpPr>
          <p:spPr>
            <a:xfrm>
              <a:off x="6408394" y="888217"/>
              <a:ext cx="1168009" cy="1155798"/>
            </a:xfrm>
            <a:custGeom>
              <a:avLst/>
              <a:gdLst/>
              <a:ahLst/>
              <a:cxnLst/>
              <a:rect l="0" t="0" r="0" b="0"/>
              <a:pathLst>
                <a:path w="120000" h="120000" extrusionOk="0">
                  <a:moveTo>
                    <a:pt x="114117" y="50298"/>
                  </a:moveTo>
                  <a:cubicBezTo>
                    <a:pt x="112546" y="50298"/>
                    <a:pt x="112546" y="48715"/>
                    <a:pt x="110980" y="48715"/>
                  </a:cubicBezTo>
                  <a:cubicBezTo>
                    <a:pt x="110980" y="48715"/>
                    <a:pt x="109409" y="50298"/>
                    <a:pt x="109409" y="50298"/>
                  </a:cubicBezTo>
                  <a:cubicBezTo>
                    <a:pt x="109409" y="50298"/>
                    <a:pt x="109409" y="50298"/>
                    <a:pt x="109409" y="50298"/>
                  </a:cubicBezTo>
                  <a:cubicBezTo>
                    <a:pt x="106272" y="50298"/>
                    <a:pt x="106272" y="53464"/>
                    <a:pt x="106272" y="55047"/>
                  </a:cubicBezTo>
                  <a:cubicBezTo>
                    <a:pt x="104706" y="56636"/>
                    <a:pt x="104706" y="56636"/>
                    <a:pt x="104706" y="56636"/>
                  </a:cubicBezTo>
                  <a:cubicBezTo>
                    <a:pt x="103135" y="56636"/>
                    <a:pt x="103135" y="58219"/>
                    <a:pt x="103135" y="58219"/>
                  </a:cubicBezTo>
                  <a:cubicBezTo>
                    <a:pt x="103135" y="58219"/>
                    <a:pt x="101569" y="59802"/>
                    <a:pt x="99998" y="58219"/>
                  </a:cubicBezTo>
                  <a:cubicBezTo>
                    <a:pt x="99998" y="58219"/>
                    <a:pt x="101569" y="55047"/>
                    <a:pt x="101569" y="53464"/>
                  </a:cubicBezTo>
                  <a:cubicBezTo>
                    <a:pt x="101569" y="53464"/>
                    <a:pt x="101569" y="51881"/>
                    <a:pt x="101569" y="51881"/>
                  </a:cubicBezTo>
                  <a:cubicBezTo>
                    <a:pt x="103135" y="51881"/>
                    <a:pt x="103135" y="50298"/>
                    <a:pt x="103135" y="50298"/>
                  </a:cubicBezTo>
                  <a:cubicBezTo>
                    <a:pt x="103135" y="50298"/>
                    <a:pt x="103135" y="48715"/>
                    <a:pt x="103135" y="48715"/>
                  </a:cubicBezTo>
                  <a:cubicBezTo>
                    <a:pt x="104706" y="47127"/>
                    <a:pt x="106272" y="47127"/>
                    <a:pt x="106272" y="47127"/>
                  </a:cubicBezTo>
                  <a:cubicBezTo>
                    <a:pt x="107843" y="45544"/>
                    <a:pt x="107843" y="43961"/>
                    <a:pt x="107843" y="43961"/>
                  </a:cubicBezTo>
                  <a:cubicBezTo>
                    <a:pt x="106272" y="42378"/>
                    <a:pt x="104706" y="42378"/>
                    <a:pt x="104706" y="40789"/>
                  </a:cubicBezTo>
                  <a:cubicBezTo>
                    <a:pt x="104706" y="39206"/>
                    <a:pt x="106272" y="36040"/>
                    <a:pt x="106272" y="36040"/>
                  </a:cubicBezTo>
                  <a:cubicBezTo>
                    <a:pt x="104706" y="36040"/>
                    <a:pt x="103135" y="37623"/>
                    <a:pt x="101569" y="37623"/>
                  </a:cubicBezTo>
                  <a:cubicBezTo>
                    <a:pt x="101569" y="36040"/>
                    <a:pt x="101569" y="34457"/>
                    <a:pt x="101569" y="34457"/>
                  </a:cubicBezTo>
                  <a:cubicBezTo>
                    <a:pt x="101569" y="32869"/>
                    <a:pt x="101569" y="32869"/>
                    <a:pt x="101569" y="31286"/>
                  </a:cubicBezTo>
                  <a:cubicBezTo>
                    <a:pt x="101569" y="31286"/>
                    <a:pt x="101569" y="29703"/>
                    <a:pt x="101569" y="29703"/>
                  </a:cubicBezTo>
                  <a:cubicBezTo>
                    <a:pt x="101569" y="29703"/>
                    <a:pt x="101569" y="28120"/>
                    <a:pt x="101569" y="28120"/>
                  </a:cubicBezTo>
                  <a:cubicBezTo>
                    <a:pt x="101569" y="26537"/>
                    <a:pt x="99998" y="26537"/>
                    <a:pt x="98432" y="26537"/>
                  </a:cubicBezTo>
                  <a:cubicBezTo>
                    <a:pt x="98432" y="26537"/>
                    <a:pt x="98432" y="26537"/>
                    <a:pt x="98432" y="26537"/>
                  </a:cubicBezTo>
                  <a:cubicBezTo>
                    <a:pt x="96861" y="26537"/>
                    <a:pt x="96861" y="26537"/>
                    <a:pt x="96861" y="26537"/>
                  </a:cubicBezTo>
                  <a:cubicBezTo>
                    <a:pt x="95295" y="24948"/>
                    <a:pt x="95295" y="24948"/>
                    <a:pt x="95295" y="23365"/>
                  </a:cubicBezTo>
                  <a:cubicBezTo>
                    <a:pt x="95295" y="21782"/>
                    <a:pt x="93724" y="21782"/>
                    <a:pt x="92158" y="21782"/>
                  </a:cubicBezTo>
                  <a:cubicBezTo>
                    <a:pt x="90587" y="21782"/>
                    <a:pt x="87450" y="20199"/>
                    <a:pt x="85884" y="20199"/>
                  </a:cubicBezTo>
                  <a:cubicBezTo>
                    <a:pt x="84313" y="21782"/>
                    <a:pt x="84313" y="21782"/>
                    <a:pt x="84313" y="21782"/>
                  </a:cubicBezTo>
                  <a:cubicBezTo>
                    <a:pt x="82747" y="21782"/>
                    <a:pt x="82747" y="21782"/>
                    <a:pt x="82747" y="21782"/>
                  </a:cubicBezTo>
                  <a:cubicBezTo>
                    <a:pt x="81176" y="21782"/>
                    <a:pt x="79604" y="20199"/>
                    <a:pt x="78039" y="20199"/>
                  </a:cubicBezTo>
                  <a:cubicBezTo>
                    <a:pt x="74902" y="18616"/>
                    <a:pt x="70193" y="18616"/>
                    <a:pt x="65491" y="17028"/>
                  </a:cubicBezTo>
                  <a:cubicBezTo>
                    <a:pt x="63919" y="17028"/>
                    <a:pt x="60782" y="17028"/>
                    <a:pt x="59217" y="15445"/>
                  </a:cubicBezTo>
                  <a:cubicBezTo>
                    <a:pt x="57645" y="15445"/>
                    <a:pt x="56080" y="15445"/>
                    <a:pt x="54508" y="15445"/>
                  </a:cubicBezTo>
                  <a:cubicBezTo>
                    <a:pt x="54508" y="15445"/>
                    <a:pt x="54508" y="15445"/>
                    <a:pt x="52943" y="13862"/>
                  </a:cubicBezTo>
                  <a:cubicBezTo>
                    <a:pt x="52943" y="12279"/>
                    <a:pt x="51371" y="10690"/>
                    <a:pt x="51371" y="10690"/>
                  </a:cubicBezTo>
                  <a:cubicBezTo>
                    <a:pt x="49806" y="10690"/>
                    <a:pt x="49806" y="10690"/>
                    <a:pt x="49806" y="10690"/>
                  </a:cubicBezTo>
                  <a:cubicBezTo>
                    <a:pt x="48234" y="10690"/>
                    <a:pt x="48234" y="10690"/>
                    <a:pt x="48234" y="9107"/>
                  </a:cubicBezTo>
                  <a:cubicBezTo>
                    <a:pt x="46669" y="10690"/>
                    <a:pt x="45097" y="9107"/>
                    <a:pt x="45097" y="9107"/>
                  </a:cubicBezTo>
                  <a:cubicBezTo>
                    <a:pt x="43532" y="9107"/>
                    <a:pt x="41960" y="7524"/>
                    <a:pt x="40395" y="7524"/>
                  </a:cubicBezTo>
                  <a:cubicBezTo>
                    <a:pt x="40395" y="7524"/>
                    <a:pt x="41960" y="7524"/>
                    <a:pt x="41960" y="7524"/>
                  </a:cubicBezTo>
                  <a:cubicBezTo>
                    <a:pt x="40395" y="7524"/>
                    <a:pt x="40395" y="7524"/>
                    <a:pt x="40395" y="7524"/>
                  </a:cubicBezTo>
                  <a:cubicBezTo>
                    <a:pt x="40395" y="7524"/>
                    <a:pt x="40395" y="7524"/>
                    <a:pt x="41960" y="7524"/>
                  </a:cubicBezTo>
                  <a:cubicBezTo>
                    <a:pt x="40395" y="9107"/>
                    <a:pt x="37252" y="10690"/>
                    <a:pt x="37252" y="9107"/>
                  </a:cubicBezTo>
                  <a:cubicBezTo>
                    <a:pt x="37252" y="9107"/>
                    <a:pt x="38823" y="7524"/>
                    <a:pt x="38823" y="7524"/>
                  </a:cubicBezTo>
                  <a:cubicBezTo>
                    <a:pt x="38823" y="7524"/>
                    <a:pt x="38823" y="7524"/>
                    <a:pt x="38823" y="5941"/>
                  </a:cubicBezTo>
                  <a:cubicBezTo>
                    <a:pt x="38823" y="4358"/>
                    <a:pt x="38823" y="4358"/>
                    <a:pt x="38823" y="2770"/>
                  </a:cubicBezTo>
                  <a:cubicBezTo>
                    <a:pt x="40395" y="2770"/>
                    <a:pt x="40395" y="1187"/>
                    <a:pt x="40395" y="1187"/>
                  </a:cubicBezTo>
                  <a:cubicBezTo>
                    <a:pt x="38823" y="-395"/>
                    <a:pt x="37252" y="-395"/>
                    <a:pt x="35686" y="1187"/>
                  </a:cubicBezTo>
                  <a:cubicBezTo>
                    <a:pt x="35686" y="1187"/>
                    <a:pt x="35686" y="1187"/>
                    <a:pt x="34115" y="2770"/>
                  </a:cubicBezTo>
                  <a:cubicBezTo>
                    <a:pt x="34115" y="2770"/>
                    <a:pt x="32549" y="2770"/>
                    <a:pt x="32549" y="2770"/>
                  </a:cubicBezTo>
                  <a:cubicBezTo>
                    <a:pt x="32549" y="2770"/>
                    <a:pt x="30978" y="2770"/>
                    <a:pt x="32549" y="2770"/>
                  </a:cubicBezTo>
                  <a:cubicBezTo>
                    <a:pt x="30978" y="2770"/>
                    <a:pt x="29412" y="4358"/>
                    <a:pt x="29412" y="4358"/>
                  </a:cubicBezTo>
                  <a:cubicBezTo>
                    <a:pt x="27841" y="5941"/>
                    <a:pt x="26275" y="5941"/>
                    <a:pt x="26275" y="5941"/>
                  </a:cubicBezTo>
                  <a:cubicBezTo>
                    <a:pt x="23138" y="7524"/>
                    <a:pt x="20001" y="9107"/>
                    <a:pt x="16864" y="9107"/>
                  </a:cubicBezTo>
                  <a:cubicBezTo>
                    <a:pt x="16864" y="9107"/>
                    <a:pt x="15293" y="7524"/>
                    <a:pt x="15293" y="7524"/>
                  </a:cubicBezTo>
                  <a:cubicBezTo>
                    <a:pt x="13727" y="7524"/>
                    <a:pt x="13727" y="7524"/>
                    <a:pt x="13727" y="7524"/>
                  </a:cubicBezTo>
                  <a:cubicBezTo>
                    <a:pt x="13727" y="9107"/>
                    <a:pt x="12156" y="9107"/>
                    <a:pt x="12156" y="9107"/>
                  </a:cubicBezTo>
                  <a:cubicBezTo>
                    <a:pt x="12156" y="9107"/>
                    <a:pt x="12156" y="9107"/>
                    <a:pt x="12156" y="10690"/>
                  </a:cubicBezTo>
                  <a:cubicBezTo>
                    <a:pt x="12156" y="10690"/>
                    <a:pt x="10590" y="10690"/>
                    <a:pt x="10590" y="10690"/>
                  </a:cubicBezTo>
                  <a:cubicBezTo>
                    <a:pt x="10590" y="12279"/>
                    <a:pt x="10590" y="15445"/>
                    <a:pt x="10590" y="18616"/>
                  </a:cubicBezTo>
                  <a:cubicBezTo>
                    <a:pt x="10590" y="20199"/>
                    <a:pt x="12156" y="21782"/>
                    <a:pt x="12156" y="23365"/>
                  </a:cubicBezTo>
                  <a:cubicBezTo>
                    <a:pt x="12156" y="23365"/>
                    <a:pt x="12156" y="24948"/>
                    <a:pt x="12156" y="24948"/>
                  </a:cubicBezTo>
                  <a:cubicBezTo>
                    <a:pt x="12156" y="26537"/>
                    <a:pt x="12156" y="24948"/>
                    <a:pt x="10590" y="26537"/>
                  </a:cubicBezTo>
                  <a:cubicBezTo>
                    <a:pt x="10590" y="26537"/>
                    <a:pt x="10590" y="26537"/>
                    <a:pt x="10590" y="26537"/>
                  </a:cubicBezTo>
                  <a:cubicBezTo>
                    <a:pt x="10590" y="28120"/>
                    <a:pt x="9019" y="26537"/>
                    <a:pt x="9019" y="26537"/>
                  </a:cubicBezTo>
                  <a:cubicBezTo>
                    <a:pt x="9019" y="28120"/>
                    <a:pt x="9019" y="28120"/>
                    <a:pt x="9019" y="28120"/>
                  </a:cubicBezTo>
                  <a:cubicBezTo>
                    <a:pt x="7453" y="28120"/>
                    <a:pt x="7453" y="28120"/>
                    <a:pt x="7453" y="28120"/>
                  </a:cubicBezTo>
                  <a:cubicBezTo>
                    <a:pt x="5882" y="29703"/>
                    <a:pt x="5882" y="29703"/>
                    <a:pt x="4316" y="29703"/>
                  </a:cubicBezTo>
                  <a:cubicBezTo>
                    <a:pt x="4316" y="31286"/>
                    <a:pt x="2745" y="31286"/>
                    <a:pt x="2745" y="32869"/>
                  </a:cubicBezTo>
                  <a:cubicBezTo>
                    <a:pt x="2745" y="34457"/>
                    <a:pt x="2745" y="34457"/>
                    <a:pt x="2745" y="34457"/>
                  </a:cubicBezTo>
                  <a:cubicBezTo>
                    <a:pt x="1179" y="36040"/>
                    <a:pt x="1179" y="36040"/>
                    <a:pt x="1179" y="36040"/>
                  </a:cubicBezTo>
                  <a:cubicBezTo>
                    <a:pt x="-391" y="37623"/>
                    <a:pt x="-391" y="39206"/>
                    <a:pt x="1179" y="40789"/>
                  </a:cubicBezTo>
                  <a:cubicBezTo>
                    <a:pt x="1179" y="40789"/>
                    <a:pt x="2745" y="39206"/>
                    <a:pt x="2745" y="40789"/>
                  </a:cubicBezTo>
                  <a:cubicBezTo>
                    <a:pt x="4316" y="40789"/>
                    <a:pt x="4316" y="40789"/>
                    <a:pt x="4316" y="42378"/>
                  </a:cubicBezTo>
                  <a:cubicBezTo>
                    <a:pt x="4316" y="42378"/>
                    <a:pt x="5882" y="42378"/>
                    <a:pt x="5882" y="43961"/>
                  </a:cubicBezTo>
                  <a:cubicBezTo>
                    <a:pt x="4316" y="45544"/>
                    <a:pt x="4316" y="47127"/>
                    <a:pt x="4316" y="47127"/>
                  </a:cubicBezTo>
                  <a:cubicBezTo>
                    <a:pt x="4316" y="48715"/>
                    <a:pt x="4316" y="50298"/>
                    <a:pt x="4316" y="50298"/>
                  </a:cubicBezTo>
                  <a:cubicBezTo>
                    <a:pt x="4316" y="51881"/>
                    <a:pt x="4316" y="51881"/>
                    <a:pt x="4316" y="51881"/>
                  </a:cubicBezTo>
                  <a:cubicBezTo>
                    <a:pt x="4316" y="53464"/>
                    <a:pt x="2745" y="53464"/>
                    <a:pt x="2745" y="53464"/>
                  </a:cubicBezTo>
                  <a:cubicBezTo>
                    <a:pt x="2745" y="55047"/>
                    <a:pt x="4316" y="55047"/>
                    <a:pt x="4316" y="55047"/>
                  </a:cubicBezTo>
                  <a:cubicBezTo>
                    <a:pt x="4316" y="56636"/>
                    <a:pt x="4316" y="56636"/>
                    <a:pt x="4316" y="58219"/>
                  </a:cubicBezTo>
                  <a:cubicBezTo>
                    <a:pt x="4316" y="58219"/>
                    <a:pt x="4316" y="58219"/>
                    <a:pt x="4316" y="59802"/>
                  </a:cubicBezTo>
                  <a:cubicBezTo>
                    <a:pt x="4316" y="59802"/>
                    <a:pt x="4316" y="61385"/>
                    <a:pt x="4316" y="61385"/>
                  </a:cubicBezTo>
                  <a:cubicBezTo>
                    <a:pt x="4316" y="62968"/>
                    <a:pt x="5882" y="62968"/>
                    <a:pt x="7453" y="64556"/>
                  </a:cubicBezTo>
                  <a:cubicBezTo>
                    <a:pt x="7453" y="64556"/>
                    <a:pt x="7453" y="66139"/>
                    <a:pt x="9019" y="66139"/>
                  </a:cubicBezTo>
                  <a:cubicBezTo>
                    <a:pt x="10590" y="66139"/>
                    <a:pt x="12156" y="66139"/>
                    <a:pt x="13727" y="67722"/>
                  </a:cubicBezTo>
                  <a:cubicBezTo>
                    <a:pt x="13727" y="67722"/>
                    <a:pt x="13727" y="69305"/>
                    <a:pt x="15293" y="69305"/>
                  </a:cubicBezTo>
                  <a:cubicBezTo>
                    <a:pt x="16864" y="69305"/>
                    <a:pt x="18430" y="69305"/>
                    <a:pt x="20001" y="70888"/>
                  </a:cubicBezTo>
                  <a:cubicBezTo>
                    <a:pt x="21567" y="70888"/>
                    <a:pt x="21567" y="72477"/>
                    <a:pt x="23138" y="74060"/>
                  </a:cubicBezTo>
                  <a:cubicBezTo>
                    <a:pt x="24704" y="75643"/>
                    <a:pt x="24704" y="75643"/>
                    <a:pt x="26275" y="77226"/>
                  </a:cubicBezTo>
                  <a:cubicBezTo>
                    <a:pt x="27841" y="77226"/>
                    <a:pt x="27841" y="78814"/>
                    <a:pt x="29412" y="78814"/>
                  </a:cubicBezTo>
                  <a:cubicBezTo>
                    <a:pt x="30978" y="78814"/>
                    <a:pt x="32549" y="78814"/>
                    <a:pt x="32549" y="80397"/>
                  </a:cubicBezTo>
                  <a:cubicBezTo>
                    <a:pt x="34115" y="80397"/>
                    <a:pt x="34115" y="80397"/>
                    <a:pt x="34115" y="81980"/>
                  </a:cubicBezTo>
                  <a:cubicBezTo>
                    <a:pt x="35686" y="81980"/>
                    <a:pt x="35686" y="81980"/>
                    <a:pt x="37252" y="83563"/>
                  </a:cubicBezTo>
                  <a:cubicBezTo>
                    <a:pt x="37252" y="85146"/>
                    <a:pt x="37252" y="86735"/>
                    <a:pt x="37252" y="88318"/>
                  </a:cubicBezTo>
                  <a:cubicBezTo>
                    <a:pt x="37252" y="91484"/>
                    <a:pt x="37252" y="93067"/>
                    <a:pt x="37252" y="94655"/>
                  </a:cubicBezTo>
                  <a:cubicBezTo>
                    <a:pt x="38823" y="94655"/>
                    <a:pt x="38823" y="96238"/>
                    <a:pt x="38823" y="97821"/>
                  </a:cubicBezTo>
                  <a:cubicBezTo>
                    <a:pt x="40395" y="97821"/>
                    <a:pt x="41960" y="97821"/>
                    <a:pt x="41960" y="99404"/>
                  </a:cubicBezTo>
                  <a:cubicBezTo>
                    <a:pt x="41960" y="100987"/>
                    <a:pt x="40395" y="102576"/>
                    <a:pt x="40395" y="104159"/>
                  </a:cubicBezTo>
                  <a:cubicBezTo>
                    <a:pt x="40395" y="105742"/>
                    <a:pt x="40395" y="105742"/>
                    <a:pt x="40395" y="107325"/>
                  </a:cubicBezTo>
                  <a:cubicBezTo>
                    <a:pt x="41960" y="108913"/>
                    <a:pt x="41960" y="108913"/>
                    <a:pt x="41960" y="110496"/>
                  </a:cubicBezTo>
                  <a:cubicBezTo>
                    <a:pt x="43532" y="112079"/>
                    <a:pt x="43532" y="113662"/>
                    <a:pt x="43532" y="113662"/>
                  </a:cubicBezTo>
                  <a:cubicBezTo>
                    <a:pt x="45097" y="115245"/>
                    <a:pt x="48234" y="115245"/>
                    <a:pt x="48234" y="115245"/>
                  </a:cubicBezTo>
                  <a:cubicBezTo>
                    <a:pt x="49806" y="115245"/>
                    <a:pt x="51371" y="115245"/>
                    <a:pt x="51371" y="116834"/>
                  </a:cubicBezTo>
                  <a:cubicBezTo>
                    <a:pt x="52943" y="118417"/>
                    <a:pt x="52943" y="118417"/>
                    <a:pt x="52943" y="120000"/>
                  </a:cubicBezTo>
                  <a:cubicBezTo>
                    <a:pt x="52943" y="120000"/>
                    <a:pt x="52943" y="120000"/>
                    <a:pt x="52943" y="120000"/>
                  </a:cubicBezTo>
                  <a:cubicBezTo>
                    <a:pt x="52943" y="120000"/>
                    <a:pt x="52943" y="120000"/>
                    <a:pt x="52943" y="120000"/>
                  </a:cubicBezTo>
                  <a:cubicBezTo>
                    <a:pt x="52943" y="120000"/>
                    <a:pt x="52943" y="120000"/>
                    <a:pt x="52943" y="120000"/>
                  </a:cubicBezTo>
                  <a:cubicBezTo>
                    <a:pt x="52943" y="120000"/>
                    <a:pt x="52943" y="120000"/>
                    <a:pt x="52943" y="120000"/>
                  </a:cubicBezTo>
                  <a:cubicBezTo>
                    <a:pt x="52943" y="120000"/>
                    <a:pt x="52943" y="120000"/>
                    <a:pt x="52943" y="120000"/>
                  </a:cubicBezTo>
                  <a:cubicBezTo>
                    <a:pt x="52943" y="120000"/>
                    <a:pt x="52943" y="120000"/>
                    <a:pt x="52943" y="120000"/>
                  </a:cubicBezTo>
                  <a:cubicBezTo>
                    <a:pt x="52943" y="120000"/>
                    <a:pt x="52943" y="120000"/>
                    <a:pt x="52943" y="120000"/>
                  </a:cubicBezTo>
                  <a:cubicBezTo>
                    <a:pt x="68628" y="118417"/>
                    <a:pt x="82747" y="116834"/>
                    <a:pt x="98432" y="115245"/>
                  </a:cubicBezTo>
                  <a:cubicBezTo>
                    <a:pt x="103135" y="115245"/>
                    <a:pt x="106272" y="115245"/>
                    <a:pt x="110980" y="113662"/>
                  </a:cubicBezTo>
                  <a:cubicBezTo>
                    <a:pt x="110980" y="112079"/>
                    <a:pt x="110980" y="110496"/>
                    <a:pt x="110980" y="108913"/>
                  </a:cubicBezTo>
                  <a:cubicBezTo>
                    <a:pt x="110980" y="107325"/>
                    <a:pt x="110980" y="105742"/>
                    <a:pt x="110980" y="105742"/>
                  </a:cubicBezTo>
                  <a:cubicBezTo>
                    <a:pt x="110980" y="104159"/>
                    <a:pt x="109409" y="104159"/>
                    <a:pt x="109409" y="104159"/>
                  </a:cubicBezTo>
                  <a:cubicBezTo>
                    <a:pt x="109409" y="102576"/>
                    <a:pt x="109409" y="102576"/>
                    <a:pt x="109409" y="100987"/>
                  </a:cubicBezTo>
                  <a:cubicBezTo>
                    <a:pt x="109409" y="100987"/>
                    <a:pt x="107843" y="100987"/>
                    <a:pt x="107843" y="99404"/>
                  </a:cubicBezTo>
                  <a:cubicBezTo>
                    <a:pt x="107843" y="99404"/>
                    <a:pt x="107843" y="97821"/>
                    <a:pt x="107843" y="97821"/>
                  </a:cubicBezTo>
                  <a:cubicBezTo>
                    <a:pt x="107843" y="97821"/>
                    <a:pt x="107843" y="97821"/>
                    <a:pt x="107843" y="96238"/>
                  </a:cubicBezTo>
                  <a:cubicBezTo>
                    <a:pt x="107843" y="96238"/>
                    <a:pt x="107843" y="96238"/>
                    <a:pt x="107843" y="94655"/>
                  </a:cubicBezTo>
                  <a:cubicBezTo>
                    <a:pt x="107843" y="94655"/>
                    <a:pt x="107843" y="94655"/>
                    <a:pt x="106272" y="94655"/>
                  </a:cubicBezTo>
                  <a:cubicBezTo>
                    <a:pt x="106272" y="93067"/>
                    <a:pt x="107843" y="91484"/>
                    <a:pt x="107843" y="89901"/>
                  </a:cubicBezTo>
                  <a:cubicBezTo>
                    <a:pt x="107843" y="88318"/>
                    <a:pt x="107843" y="88318"/>
                    <a:pt x="107843" y="86735"/>
                  </a:cubicBezTo>
                  <a:cubicBezTo>
                    <a:pt x="107843" y="85146"/>
                    <a:pt x="109409" y="83563"/>
                    <a:pt x="109409" y="81980"/>
                  </a:cubicBezTo>
                  <a:cubicBezTo>
                    <a:pt x="109409" y="80397"/>
                    <a:pt x="109409" y="80397"/>
                    <a:pt x="109409" y="78814"/>
                  </a:cubicBezTo>
                  <a:cubicBezTo>
                    <a:pt x="107843" y="75643"/>
                    <a:pt x="109409" y="74060"/>
                    <a:pt x="109409" y="70888"/>
                  </a:cubicBezTo>
                  <a:cubicBezTo>
                    <a:pt x="109409" y="69305"/>
                    <a:pt x="110980" y="69305"/>
                    <a:pt x="110980" y="69305"/>
                  </a:cubicBezTo>
                  <a:cubicBezTo>
                    <a:pt x="112546" y="67722"/>
                    <a:pt x="112546" y="66139"/>
                    <a:pt x="110980" y="66139"/>
                  </a:cubicBezTo>
                  <a:cubicBezTo>
                    <a:pt x="110980" y="64556"/>
                    <a:pt x="110980" y="62968"/>
                    <a:pt x="110980" y="62968"/>
                  </a:cubicBezTo>
                  <a:cubicBezTo>
                    <a:pt x="110980" y="61385"/>
                    <a:pt x="110980" y="59802"/>
                    <a:pt x="112546" y="58219"/>
                  </a:cubicBezTo>
                  <a:cubicBezTo>
                    <a:pt x="112546" y="56636"/>
                    <a:pt x="115683" y="51881"/>
                    <a:pt x="114117" y="50298"/>
                  </a:cubicBezTo>
                  <a:close/>
                  <a:moveTo>
                    <a:pt x="118820" y="37623"/>
                  </a:moveTo>
                  <a:cubicBezTo>
                    <a:pt x="120391" y="36040"/>
                    <a:pt x="118820" y="37623"/>
                    <a:pt x="117254" y="36040"/>
                  </a:cubicBezTo>
                  <a:cubicBezTo>
                    <a:pt x="117254" y="37623"/>
                    <a:pt x="117254" y="37623"/>
                    <a:pt x="117254" y="37623"/>
                  </a:cubicBezTo>
                  <a:cubicBezTo>
                    <a:pt x="117254" y="39206"/>
                    <a:pt x="117254" y="39206"/>
                    <a:pt x="115683" y="40789"/>
                  </a:cubicBezTo>
                  <a:cubicBezTo>
                    <a:pt x="115683" y="40789"/>
                    <a:pt x="114117" y="40789"/>
                    <a:pt x="114117" y="40789"/>
                  </a:cubicBezTo>
                  <a:cubicBezTo>
                    <a:pt x="114117" y="42378"/>
                    <a:pt x="114117" y="42378"/>
                    <a:pt x="114117" y="43961"/>
                  </a:cubicBezTo>
                  <a:cubicBezTo>
                    <a:pt x="114117" y="45544"/>
                    <a:pt x="110980" y="48715"/>
                    <a:pt x="112546" y="50298"/>
                  </a:cubicBezTo>
                  <a:cubicBezTo>
                    <a:pt x="115683" y="51881"/>
                    <a:pt x="115683" y="47127"/>
                    <a:pt x="117254" y="47127"/>
                  </a:cubicBezTo>
                  <a:cubicBezTo>
                    <a:pt x="115683" y="45544"/>
                    <a:pt x="117254" y="45544"/>
                    <a:pt x="117254" y="43961"/>
                  </a:cubicBezTo>
                  <a:cubicBezTo>
                    <a:pt x="117254" y="43961"/>
                    <a:pt x="117254" y="43961"/>
                    <a:pt x="117254" y="42378"/>
                  </a:cubicBezTo>
                  <a:cubicBezTo>
                    <a:pt x="117254" y="42378"/>
                    <a:pt x="118820" y="42378"/>
                    <a:pt x="118820" y="42378"/>
                  </a:cubicBezTo>
                  <a:cubicBezTo>
                    <a:pt x="118820" y="42378"/>
                    <a:pt x="118820" y="42378"/>
                    <a:pt x="118820" y="42378"/>
                  </a:cubicBezTo>
                  <a:cubicBezTo>
                    <a:pt x="118820" y="40789"/>
                    <a:pt x="117254" y="40789"/>
                    <a:pt x="117254" y="40789"/>
                  </a:cubicBezTo>
                  <a:cubicBezTo>
                    <a:pt x="118820" y="40789"/>
                    <a:pt x="118820" y="40789"/>
                    <a:pt x="118820" y="40789"/>
                  </a:cubicBezTo>
                  <a:cubicBezTo>
                    <a:pt x="118820" y="39206"/>
                    <a:pt x="118820" y="39206"/>
                    <a:pt x="118820" y="37623"/>
                  </a:cubicBezTo>
                  <a:cubicBezTo>
                    <a:pt x="118820" y="37623"/>
                    <a:pt x="118820" y="37623"/>
                    <a:pt x="118820" y="39206"/>
                  </a:cubicBezTo>
                  <a:cubicBezTo>
                    <a:pt x="120391" y="37623"/>
                    <a:pt x="120391" y="37623"/>
                    <a:pt x="118820" y="3762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95" name="Shape 2895"/>
            <p:cNvSpPr/>
            <p:nvPr/>
          </p:nvSpPr>
          <p:spPr>
            <a:xfrm>
              <a:off x="382084" y="16030"/>
              <a:ext cx="1466883" cy="945859"/>
            </a:xfrm>
            <a:custGeom>
              <a:avLst/>
              <a:gdLst/>
              <a:ahLst/>
              <a:cxnLst/>
              <a:rect l="0" t="0" r="0" b="0"/>
              <a:pathLst>
                <a:path w="120000" h="120000" extrusionOk="0">
                  <a:moveTo>
                    <a:pt x="30000" y="17416"/>
                  </a:moveTo>
                  <a:cubicBezTo>
                    <a:pt x="31250" y="17416"/>
                    <a:pt x="31250" y="15483"/>
                    <a:pt x="30000" y="15483"/>
                  </a:cubicBezTo>
                  <a:cubicBezTo>
                    <a:pt x="30000" y="15483"/>
                    <a:pt x="30000" y="13550"/>
                    <a:pt x="30000" y="11611"/>
                  </a:cubicBezTo>
                  <a:cubicBezTo>
                    <a:pt x="30000" y="11611"/>
                    <a:pt x="28750" y="13550"/>
                    <a:pt x="28750" y="13550"/>
                  </a:cubicBezTo>
                  <a:cubicBezTo>
                    <a:pt x="28750" y="13550"/>
                    <a:pt x="28750" y="13550"/>
                    <a:pt x="28750" y="15483"/>
                  </a:cubicBezTo>
                  <a:cubicBezTo>
                    <a:pt x="28750" y="15483"/>
                    <a:pt x="30000" y="15483"/>
                    <a:pt x="28750" y="15483"/>
                  </a:cubicBezTo>
                  <a:cubicBezTo>
                    <a:pt x="30000" y="17416"/>
                    <a:pt x="30000" y="17416"/>
                    <a:pt x="30000" y="17416"/>
                  </a:cubicBezTo>
                  <a:close/>
                  <a:moveTo>
                    <a:pt x="28750" y="7744"/>
                  </a:moveTo>
                  <a:cubicBezTo>
                    <a:pt x="27500" y="7744"/>
                    <a:pt x="27500" y="9677"/>
                    <a:pt x="28750" y="9677"/>
                  </a:cubicBezTo>
                  <a:cubicBezTo>
                    <a:pt x="28750" y="9677"/>
                    <a:pt x="28750" y="9677"/>
                    <a:pt x="28750" y="9677"/>
                  </a:cubicBezTo>
                  <a:cubicBezTo>
                    <a:pt x="28750" y="9677"/>
                    <a:pt x="30000" y="13550"/>
                    <a:pt x="30000" y="9677"/>
                  </a:cubicBezTo>
                  <a:cubicBezTo>
                    <a:pt x="30000" y="9677"/>
                    <a:pt x="30000" y="5805"/>
                    <a:pt x="30000" y="7744"/>
                  </a:cubicBezTo>
                  <a:cubicBezTo>
                    <a:pt x="31250" y="9677"/>
                    <a:pt x="30000" y="9677"/>
                    <a:pt x="31250" y="11611"/>
                  </a:cubicBezTo>
                  <a:cubicBezTo>
                    <a:pt x="31250" y="11611"/>
                    <a:pt x="32500" y="9677"/>
                    <a:pt x="32500" y="9677"/>
                  </a:cubicBezTo>
                  <a:cubicBezTo>
                    <a:pt x="32500" y="9677"/>
                    <a:pt x="31250" y="7744"/>
                    <a:pt x="30000" y="7744"/>
                  </a:cubicBezTo>
                  <a:cubicBezTo>
                    <a:pt x="30000" y="7744"/>
                    <a:pt x="30000" y="7744"/>
                    <a:pt x="28750" y="7744"/>
                  </a:cubicBezTo>
                  <a:close/>
                  <a:moveTo>
                    <a:pt x="33750" y="19355"/>
                  </a:moveTo>
                  <a:cubicBezTo>
                    <a:pt x="32500" y="19355"/>
                    <a:pt x="32500" y="19355"/>
                    <a:pt x="32500" y="19355"/>
                  </a:cubicBezTo>
                  <a:cubicBezTo>
                    <a:pt x="31250" y="19355"/>
                    <a:pt x="30000" y="21288"/>
                    <a:pt x="30000" y="23227"/>
                  </a:cubicBezTo>
                  <a:cubicBezTo>
                    <a:pt x="30000" y="25161"/>
                    <a:pt x="31250" y="25161"/>
                    <a:pt x="31250" y="25161"/>
                  </a:cubicBezTo>
                  <a:cubicBezTo>
                    <a:pt x="31250" y="25161"/>
                    <a:pt x="31250" y="25161"/>
                    <a:pt x="31250" y="25161"/>
                  </a:cubicBezTo>
                  <a:cubicBezTo>
                    <a:pt x="31250" y="27094"/>
                    <a:pt x="32500" y="25161"/>
                    <a:pt x="32500" y="25161"/>
                  </a:cubicBezTo>
                  <a:cubicBezTo>
                    <a:pt x="32500" y="27094"/>
                    <a:pt x="32500" y="27094"/>
                    <a:pt x="32500" y="27094"/>
                  </a:cubicBezTo>
                  <a:cubicBezTo>
                    <a:pt x="32500" y="29033"/>
                    <a:pt x="31250" y="29033"/>
                    <a:pt x="32500" y="30966"/>
                  </a:cubicBezTo>
                  <a:cubicBezTo>
                    <a:pt x="32500" y="30966"/>
                    <a:pt x="32500" y="32905"/>
                    <a:pt x="32500" y="32905"/>
                  </a:cubicBezTo>
                  <a:cubicBezTo>
                    <a:pt x="33750" y="32905"/>
                    <a:pt x="33750" y="32905"/>
                    <a:pt x="33750" y="32905"/>
                  </a:cubicBezTo>
                  <a:cubicBezTo>
                    <a:pt x="33750" y="32905"/>
                    <a:pt x="33750" y="32905"/>
                    <a:pt x="33750" y="32905"/>
                  </a:cubicBezTo>
                  <a:cubicBezTo>
                    <a:pt x="33750" y="34838"/>
                    <a:pt x="33750" y="34838"/>
                    <a:pt x="33750" y="34838"/>
                  </a:cubicBezTo>
                  <a:cubicBezTo>
                    <a:pt x="33750" y="34838"/>
                    <a:pt x="35000" y="34838"/>
                    <a:pt x="35000" y="34838"/>
                  </a:cubicBezTo>
                  <a:cubicBezTo>
                    <a:pt x="36250" y="32905"/>
                    <a:pt x="35000" y="30966"/>
                    <a:pt x="33750" y="29033"/>
                  </a:cubicBezTo>
                  <a:cubicBezTo>
                    <a:pt x="32500" y="29033"/>
                    <a:pt x="33750" y="30966"/>
                    <a:pt x="32500" y="30966"/>
                  </a:cubicBezTo>
                  <a:cubicBezTo>
                    <a:pt x="32500" y="29033"/>
                    <a:pt x="33750" y="27094"/>
                    <a:pt x="32500" y="25161"/>
                  </a:cubicBezTo>
                  <a:cubicBezTo>
                    <a:pt x="32500" y="23227"/>
                    <a:pt x="31250" y="25161"/>
                    <a:pt x="31250" y="23227"/>
                  </a:cubicBezTo>
                  <a:cubicBezTo>
                    <a:pt x="31250" y="23227"/>
                    <a:pt x="32500" y="23227"/>
                    <a:pt x="32500" y="21288"/>
                  </a:cubicBezTo>
                  <a:cubicBezTo>
                    <a:pt x="32500" y="21288"/>
                    <a:pt x="32500" y="23227"/>
                    <a:pt x="32500" y="23227"/>
                  </a:cubicBezTo>
                  <a:cubicBezTo>
                    <a:pt x="33750" y="19355"/>
                    <a:pt x="33750" y="23227"/>
                    <a:pt x="33750" y="23227"/>
                  </a:cubicBezTo>
                  <a:cubicBezTo>
                    <a:pt x="35000" y="21288"/>
                    <a:pt x="33750" y="21288"/>
                    <a:pt x="33750" y="19355"/>
                  </a:cubicBezTo>
                  <a:cubicBezTo>
                    <a:pt x="33750" y="19355"/>
                    <a:pt x="33750" y="19355"/>
                    <a:pt x="33750" y="19355"/>
                  </a:cubicBezTo>
                  <a:close/>
                  <a:moveTo>
                    <a:pt x="26250" y="9677"/>
                  </a:moveTo>
                  <a:cubicBezTo>
                    <a:pt x="25000" y="7744"/>
                    <a:pt x="26250" y="11611"/>
                    <a:pt x="26250" y="13550"/>
                  </a:cubicBezTo>
                  <a:cubicBezTo>
                    <a:pt x="26250" y="13550"/>
                    <a:pt x="27500" y="15483"/>
                    <a:pt x="28750" y="15483"/>
                  </a:cubicBezTo>
                  <a:cubicBezTo>
                    <a:pt x="28750" y="15483"/>
                    <a:pt x="27500" y="13550"/>
                    <a:pt x="27500" y="13550"/>
                  </a:cubicBezTo>
                  <a:cubicBezTo>
                    <a:pt x="27500" y="13550"/>
                    <a:pt x="28750" y="13550"/>
                    <a:pt x="28750" y="13550"/>
                  </a:cubicBezTo>
                  <a:cubicBezTo>
                    <a:pt x="28750" y="11611"/>
                    <a:pt x="27500" y="9677"/>
                    <a:pt x="26250" y="9677"/>
                  </a:cubicBezTo>
                  <a:close/>
                  <a:moveTo>
                    <a:pt x="117500" y="23227"/>
                  </a:moveTo>
                  <a:cubicBezTo>
                    <a:pt x="107500" y="19355"/>
                    <a:pt x="96250" y="17416"/>
                    <a:pt x="85000" y="13550"/>
                  </a:cubicBezTo>
                  <a:cubicBezTo>
                    <a:pt x="73750" y="11611"/>
                    <a:pt x="62500" y="7744"/>
                    <a:pt x="52500" y="3872"/>
                  </a:cubicBezTo>
                  <a:cubicBezTo>
                    <a:pt x="46250" y="3872"/>
                    <a:pt x="40000" y="1933"/>
                    <a:pt x="33750" y="0"/>
                  </a:cubicBezTo>
                  <a:cubicBezTo>
                    <a:pt x="33750" y="0"/>
                    <a:pt x="33750" y="0"/>
                    <a:pt x="33750" y="0"/>
                  </a:cubicBezTo>
                  <a:cubicBezTo>
                    <a:pt x="33750" y="0"/>
                    <a:pt x="32500" y="0"/>
                    <a:pt x="32500" y="0"/>
                  </a:cubicBezTo>
                  <a:cubicBezTo>
                    <a:pt x="32500" y="0"/>
                    <a:pt x="33750" y="0"/>
                    <a:pt x="33750" y="1933"/>
                  </a:cubicBezTo>
                  <a:cubicBezTo>
                    <a:pt x="33750" y="1933"/>
                    <a:pt x="33750" y="1933"/>
                    <a:pt x="33750" y="1933"/>
                  </a:cubicBezTo>
                  <a:cubicBezTo>
                    <a:pt x="33750" y="1933"/>
                    <a:pt x="32500" y="1933"/>
                    <a:pt x="33750" y="3872"/>
                  </a:cubicBezTo>
                  <a:cubicBezTo>
                    <a:pt x="33750" y="3872"/>
                    <a:pt x="33750" y="3872"/>
                    <a:pt x="33750" y="5805"/>
                  </a:cubicBezTo>
                  <a:cubicBezTo>
                    <a:pt x="33750" y="5805"/>
                    <a:pt x="33750" y="5805"/>
                    <a:pt x="33750" y="5805"/>
                  </a:cubicBezTo>
                  <a:cubicBezTo>
                    <a:pt x="35000" y="5805"/>
                    <a:pt x="33750" y="7744"/>
                    <a:pt x="33750" y="7744"/>
                  </a:cubicBezTo>
                  <a:cubicBezTo>
                    <a:pt x="35000" y="7744"/>
                    <a:pt x="35000" y="5805"/>
                    <a:pt x="36250" y="5805"/>
                  </a:cubicBezTo>
                  <a:cubicBezTo>
                    <a:pt x="36250" y="7744"/>
                    <a:pt x="36250" y="7744"/>
                    <a:pt x="36250" y="7744"/>
                  </a:cubicBezTo>
                  <a:cubicBezTo>
                    <a:pt x="36250" y="9677"/>
                    <a:pt x="36250" y="9677"/>
                    <a:pt x="36250" y="9677"/>
                  </a:cubicBezTo>
                  <a:cubicBezTo>
                    <a:pt x="36250" y="11611"/>
                    <a:pt x="36250" y="11611"/>
                    <a:pt x="36250" y="11611"/>
                  </a:cubicBezTo>
                  <a:cubicBezTo>
                    <a:pt x="37500" y="15483"/>
                    <a:pt x="36250" y="13550"/>
                    <a:pt x="35000" y="13550"/>
                  </a:cubicBezTo>
                  <a:cubicBezTo>
                    <a:pt x="35000" y="13550"/>
                    <a:pt x="36250" y="15483"/>
                    <a:pt x="36250" y="17416"/>
                  </a:cubicBezTo>
                  <a:cubicBezTo>
                    <a:pt x="35000" y="17416"/>
                    <a:pt x="33750" y="13550"/>
                    <a:pt x="33750" y="17416"/>
                  </a:cubicBezTo>
                  <a:cubicBezTo>
                    <a:pt x="33750" y="15483"/>
                    <a:pt x="33750" y="15483"/>
                    <a:pt x="32500" y="15483"/>
                  </a:cubicBezTo>
                  <a:cubicBezTo>
                    <a:pt x="32500" y="15483"/>
                    <a:pt x="32500" y="15483"/>
                    <a:pt x="32500" y="15483"/>
                  </a:cubicBezTo>
                  <a:cubicBezTo>
                    <a:pt x="32500" y="15483"/>
                    <a:pt x="32500" y="15483"/>
                    <a:pt x="32500" y="15483"/>
                  </a:cubicBezTo>
                  <a:cubicBezTo>
                    <a:pt x="32500" y="17416"/>
                    <a:pt x="32500" y="17416"/>
                    <a:pt x="32500" y="17416"/>
                  </a:cubicBezTo>
                  <a:cubicBezTo>
                    <a:pt x="32500" y="19355"/>
                    <a:pt x="33750" y="17416"/>
                    <a:pt x="33750" y="17416"/>
                  </a:cubicBezTo>
                  <a:cubicBezTo>
                    <a:pt x="33750" y="17416"/>
                    <a:pt x="35000" y="19355"/>
                    <a:pt x="35000" y="19355"/>
                  </a:cubicBezTo>
                  <a:cubicBezTo>
                    <a:pt x="35000" y="21288"/>
                    <a:pt x="36250" y="21288"/>
                    <a:pt x="36250" y="23227"/>
                  </a:cubicBezTo>
                  <a:cubicBezTo>
                    <a:pt x="36250" y="25161"/>
                    <a:pt x="36250" y="23227"/>
                    <a:pt x="35000" y="23227"/>
                  </a:cubicBezTo>
                  <a:cubicBezTo>
                    <a:pt x="33750" y="23227"/>
                    <a:pt x="33750" y="25161"/>
                    <a:pt x="33750" y="27094"/>
                  </a:cubicBezTo>
                  <a:cubicBezTo>
                    <a:pt x="33750" y="27094"/>
                    <a:pt x="35000" y="30966"/>
                    <a:pt x="36250" y="30966"/>
                  </a:cubicBezTo>
                  <a:cubicBezTo>
                    <a:pt x="36250" y="29033"/>
                    <a:pt x="35000" y="29033"/>
                    <a:pt x="35000" y="27094"/>
                  </a:cubicBezTo>
                  <a:cubicBezTo>
                    <a:pt x="35000" y="27094"/>
                    <a:pt x="35000" y="25161"/>
                    <a:pt x="35000" y="25161"/>
                  </a:cubicBezTo>
                  <a:cubicBezTo>
                    <a:pt x="36250" y="25161"/>
                    <a:pt x="36250" y="27094"/>
                    <a:pt x="36250" y="29033"/>
                  </a:cubicBezTo>
                  <a:cubicBezTo>
                    <a:pt x="36250" y="29033"/>
                    <a:pt x="36250" y="29033"/>
                    <a:pt x="36250" y="30966"/>
                  </a:cubicBezTo>
                  <a:cubicBezTo>
                    <a:pt x="36250" y="30966"/>
                    <a:pt x="37500" y="30966"/>
                    <a:pt x="37500" y="30966"/>
                  </a:cubicBezTo>
                  <a:cubicBezTo>
                    <a:pt x="37500" y="32905"/>
                    <a:pt x="38750" y="32905"/>
                    <a:pt x="37500" y="32905"/>
                  </a:cubicBezTo>
                  <a:cubicBezTo>
                    <a:pt x="37500" y="34838"/>
                    <a:pt x="36250" y="32905"/>
                    <a:pt x="36250" y="34838"/>
                  </a:cubicBezTo>
                  <a:cubicBezTo>
                    <a:pt x="35000" y="34838"/>
                    <a:pt x="35000" y="34838"/>
                    <a:pt x="35000" y="36772"/>
                  </a:cubicBezTo>
                  <a:cubicBezTo>
                    <a:pt x="35000" y="36772"/>
                    <a:pt x="35000" y="36772"/>
                    <a:pt x="33750" y="36772"/>
                  </a:cubicBezTo>
                  <a:cubicBezTo>
                    <a:pt x="33750" y="38711"/>
                    <a:pt x="33750" y="38711"/>
                    <a:pt x="33750" y="40644"/>
                  </a:cubicBezTo>
                  <a:cubicBezTo>
                    <a:pt x="33750" y="40644"/>
                    <a:pt x="32500" y="42583"/>
                    <a:pt x="32500" y="42583"/>
                  </a:cubicBezTo>
                  <a:cubicBezTo>
                    <a:pt x="33750" y="44516"/>
                    <a:pt x="35000" y="44516"/>
                    <a:pt x="33750" y="46450"/>
                  </a:cubicBezTo>
                  <a:cubicBezTo>
                    <a:pt x="33750" y="44516"/>
                    <a:pt x="33750" y="44516"/>
                    <a:pt x="32500" y="46450"/>
                  </a:cubicBezTo>
                  <a:cubicBezTo>
                    <a:pt x="32500" y="46450"/>
                    <a:pt x="32500" y="50322"/>
                    <a:pt x="32500" y="50322"/>
                  </a:cubicBezTo>
                  <a:cubicBezTo>
                    <a:pt x="33750" y="52255"/>
                    <a:pt x="33750" y="52255"/>
                    <a:pt x="32500" y="52255"/>
                  </a:cubicBezTo>
                  <a:cubicBezTo>
                    <a:pt x="32500" y="54194"/>
                    <a:pt x="31250" y="54194"/>
                    <a:pt x="32500" y="54194"/>
                  </a:cubicBezTo>
                  <a:cubicBezTo>
                    <a:pt x="31250" y="56127"/>
                    <a:pt x="30000" y="54194"/>
                    <a:pt x="30000" y="52255"/>
                  </a:cubicBezTo>
                  <a:cubicBezTo>
                    <a:pt x="30000" y="56127"/>
                    <a:pt x="27500" y="58066"/>
                    <a:pt x="26250" y="60000"/>
                  </a:cubicBezTo>
                  <a:cubicBezTo>
                    <a:pt x="26250" y="58066"/>
                    <a:pt x="25000" y="58066"/>
                    <a:pt x="25000" y="56127"/>
                  </a:cubicBezTo>
                  <a:cubicBezTo>
                    <a:pt x="25000" y="58066"/>
                    <a:pt x="25000" y="58066"/>
                    <a:pt x="23750" y="58066"/>
                  </a:cubicBezTo>
                  <a:cubicBezTo>
                    <a:pt x="25000" y="56127"/>
                    <a:pt x="23750" y="56127"/>
                    <a:pt x="25000" y="56127"/>
                  </a:cubicBezTo>
                  <a:cubicBezTo>
                    <a:pt x="23750" y="56127"/>
                    <a:pt x="23750" y="58066"/>
                    <a:pt x="23750" y="60000"/>
                  </a:cubicBezTo>
                  <a:cubicBezTo>
                    <a:pt x="22500" y="60000"/>
                    <a:pt x="22500" y="58066"/>
                    <a:pt x="22500" y="58066"/>
                  </a:cubicBezTo>
                  <a:cubicBezTo>
                    <a:pt x="22500" y="58066"/>
                    <a:pt x="22500" y="58066"/>
                    <a:pt x="21250" y="58066"/>
                  </a:cubicBezTo>
                  <a:cubicBezTo>
                    <a:pt x="22500" y="58066"/>
                    <a:pt x="22500" y="56127"/>
                    <a:pt x="23750" y="56127"/>
                  </a:cubicBezTo>
                  <a:cubicBezTo>
                    <a:pt x="23750" y="56127"/>
                    <a:pt x="23750" y="56127"/>
                    <a:pt x="23750" y="56127"/>
                  </a:cubicBezTo>
                  <a:cubicBezTo>
                    <a:pt x="22500" y="56127"/>
                    <a:pt x="21250" y="58066"/>
                    <a:pt x="21250" y="58066"/>
                  </a:cubicBezTo>
                  <a:cubicBezTo>
                    <a:pt x="21250" y="58066"/>
                    <a:pt x="21250" y="56127"/>
                    <a:pt x="21250" y="56127"/>
                  </a:cubicBezTo>
                  <a:cubicBezTo>
                    <a:pt x="21250" y="56127"/>
                    <a:pt x="21250" y="56127"/>
                    <a:pt x="21250" y="56127"/>
                  </a:cubicBezTo>
                  <a:cubicBezTo>
                    <a:pt x="21250" y="56127"/>
                    <a:pt x="22500" y="56127"/>
                    <a:pt x="22500" y="56127"/>
                  </a:cubicBezTo>
                  <a:cubicBezTo>
                    <a:pt x="23750" y="54194"/>
                    <a:pt x="23750" y="52255"/>
                    <a:pt x="23750" y="52255"/>
                  </a:cubicBezTo>
                  <a:cubicBezTo>
                    <a:pt x="23750" y="52255"/>
                    <a:pt x="25000" y="52255"/>
                    <a:pt x="25000" y="52255"/>
                  </a:cubicBezTo>
                  <a:cubicBezTo>
                    <a:pt x="25000" y="50322"/>
                    <a:pt x="26250" y="50322"/>
                    <a:pt x="26250" y="48388"/>
                  </a:cubicBezTo>
                  <a:cubicBezTo>
                    <a:pt x="26250" y="50322"/>
                    <a:pt x="26250" y="50322"/>
                    <a:pt x="26250" y="52255"/>
                  </a:cubicBezTo>
                  <a:cubicBezTo>
                    <a:pt x="26250" y="52255"/>
                    <a:pt x="25000" y="52255"/>
                    <a:pt x="25000" y="54194"/>
                  </a:cubicBezTo>
                  <a:cubicBezTo>
                    <a:pt x="25000" y="54194"/>
                    <a:pt x="25000" y="56127"/>
                    <a:pt x="26250" y="56127"/>
                  </a:cubicBezTo>
                  <a:cubicBezTo>
                    <a:pt x="26250" y="56127"/>
                    <a:pt x="26250" y="56127"/>
                    <a:pt x="26250" y="56127"/>
                  </a:cubicBezTo>
                  <a:cubicBezTo>
                    <a:pt x="27500" y="54194"/>
                    <a:pt x="26250" y="52255"/>
                    <a:pt x="27500" y="52255"/>
                  </a:cubicBezTo>
                  <a:cubicBezTo>
                    <a:pt x="27500" y="50322"/>
                    <a:pt x="28750" y="50322"/>
                    <a:pt x="28750" y="50322"/>
                  </a:cubicBezTo>
                  <a:cubicBezTo>
                    <a:pt x="28750" y="52255"/>
                    <a:pt x="27500" y="52255"/>
                    <a:pt x="27500" y="52255"/>
                  </a:cubicBezTo>
                  <a:cubicBezTo>
                    <a:pt x="28750" y="54194"/>
                    <a:pt x="30000" y="54194"/>
                    <a:pt x="28750" y="52255"/>
                  </a:cubicBezTo>
                  <a:cubicBezTo>
                    <a:pt x="30000" y="52255"/>
                    <a:pt x="30000" y="50322"/>
                    <a:pt x="30000" y="48388"/>
                  </a:cubicBezTo>
                  <a:cubicBezTo>
                    <a:pt x="31250" y="46450"/>
                    <a:pt x="31250" y="46450"/>
                    <a:pt x="31250" y="44516"/>
                  </a:cubicBezTo>
                  <a:cubicBezTo>
                    <a:pt x="30000" y="44516"/>
                    <a:pt x="30000" y="46450"/>
                    <a:pt x="28750" y="46450"/>
                  </a:cubicBezTo>
                  <a:cubicBezTo>
                    <a:pt x="28750" y="44516"/>
                    <a:pt x="28750" y="44516"/>
                    <a:pt x="30000" y="44516"/>
                  </a:cubicBezTo>
                  <a:cubicBezTo>
                    <a:pt x="28750" y="44516"/>
                    <a:pt x="28750" y="42583"/>
                    <a:pt x="28750" y="42583"/>
                  </a:cubicBezTo>
                  <a:cubicBezTo>
                    <a:pt x="28750" y="42583"/>
                    <a:pt x="30000" y="44516"/>
                    <a:pt x="30000" y="44516"/>
                  </a:cubicBezTo>
                  <a:cubicBezTo>
                    <a:pt x="30000" y="42583"/>
                    <a:pt x="30000" y="40644"/>
                    <a:pt x="30000" y="38711"/>
                  </a:cubicBezTo>
                  <a:cubicBezTo>
                    <a:pt x="30000" y="40644"/>
                    <a:pt x="30000" y="40644"/>
                    <a:pt x="31250" y="40644"/>
                  </a:cubicBezTo>
                  <a:cubicBezTo>
                    <a:pt x="31250" y="40644"/>
                    <a:pt x="31250" y="40644"/>
                    <a:pt x="31250" y="38711"/>
                  </a:cubicBezTo>
                  <a:cubicBezTo>
                    <a:pt x="31250" y="38711"/>
                    <a:pt x="32500" y="40644"/>
                    <a:pt x="32500" y="40644"/>
                  </a:cubicBezTo>
                  <a:cubicBezTo>
                    <a:pt x="32500" y="40644"/>
                    <a:pt x="33750" y="38711"/>
                    <a:pt x="32500" y="38711"/>
                  </a:cubicBezTo>
                  <a:cubicBezTo>
                    <a:pt x="33750" y="36772"/>
                    <a:pt x="32500" y="32905"/>
                    <a:pt x="31250" y="32905"/>
                  </a:cubicBezTo>
                  <a:cubicBezTo>
                    <a:pt x="31250" y="32905"/>
                    <a:pt x="32500" y="36772"/>
                    <a:pt x="31250" y="36772"/>
                  </a:cubicBezTo>
                  <a:cubicBezTo>
                    <a:pt x="31250" y="36772"/>
                    <a:pt x="31250" y="36772"/>
                    <a:pt x="31250" y="36772"/>
                  </a:cubicBezTo>
                  <a:cubicBezTo>
                    <a:pt x="30000" y="36772"/>
                    <a:pt x="28750" y="38711"/>
                    <a:pt x="28750" y="38711"/>
                  </a:cubicBezTo>
                  <a:cubicBezTo>
                    <a:pt x="27500" y="40644"/>
                    <a:pt x="28750" y="40644"/>
                    <a:pt x="27500" y="40644"/>
                  </a:cubicBezTo>
                  <a:cubicBezTo>
                    <a:pt x="26250" y="42583"/>
                    <a:pt x="25000" y="42583"/>
                    <a:pt x="23750" y="42583"/>
                  </a:cubicBezTo>
                  <a:cubicBezTo>
                    <a:pt x="23750" y="44516"/>
                    <a:pt x="22500" y="44516"/>
                    <a:pt x="22500" y="46450"/>
                  </a:cubicBezTo>
                  <a:cubicBezTo>
                    <a:pt x="20000" y="50322"/>
                    <a:pt x="25000" y="46450"/>
                    <a:pt x="26250" y="48388"/>
                  </a:cubicBezTo>
                  <a:cubicBezTo>
                    <a:pt x="25000" y="48388"/>
                    <a:pt x="21250" y="50322"/>
                    <a:pt x="21250" y="48388"/>
                  </a:cubicBezTo>
                  <a:cubicBezTo>
                    <a:pt x="20000" y="48388"/>
                    <a:pt x="22500" y="44516"/>
                    <a:pt x="22500" y="44516"/>
                  </a:cubicBezTo>
                  <a:cubicBezTo>
                    <a:pt x="23750" y="42583"/>
                    <a:pt x="25000" y="42583"/>
                    <a:pt x="26250" y="40644"/>
                  </a:cubicBezTo>
                  <a:cubicBezTo>
                    <a:pt x="26250" y="40644"/>
                    <a:pt x="27500" y="38711"/>
                    <a:pt x="27500" y="38711"/>
                  </a:cubicBezTo>
                  <a:cubicBezTo>
                    <a:pt x="27500" y="36772"/>
                    <a:pt x="26250" y="36772"/>
                    <a:pt x="27500" y="34838"/>
                  </a:cubicBezTo>
                  <a:cubicBezTo>
                    <a:pt x="27500" y="36772"/>
                    <a:pt x="27500" y="36772"/>
                    <a:pt x="27500" y="36772"/>
                  </a:cubicBezTo>
                  <a:cubicBezTo>
                    <a:pt x="27500" y="36772"/>
                    <a:pt x="27500" y="34838"/>
                    <a:pt x="27500" y="34838"/>
                  </a:cubicBezTo>
                  <a:cubicBezTo>
                    <a:pt x="27500" y="36772"/>
                    <a:pt x="27500" y="38711"/>
                    <a:pt x="27500" y="40644"/>
                  </a:cubicBezTo>
                  <a:cubicBezTo>
                    <a:pt x="27500" y="40644"/>
                    <a:pt x="28750" y="38711"/>
                    <a:pt x="28750" y="38711"/>
                  </a:cubicBezTo>
                  <a:cubicBezTo>
                    <a:pt x="28750" y="36772"/>
                    <a:pt x="30000" y="36772"/>
                    <a:pt x="30000" y="34838"/>
                  </a:cubicBezTo>
                  <a:cubicBezTo>
                    <a:pt x="31250" y="34838"/>
                    <a:pt x="31250" y="34838"/>
                    <a:pt x="31250" y="34838"/>
                  </a:cubicBezTo>
                  <a:cubicBezTo>
                    <a:pt x="31250" y="34838"/>
                    <a:pt x="30000" y="32905"/>
                    <a:pt x="30000" y="32905"/>
                  </a:cubicBezTo>
                  <a:cubicBezTo>
                    <a:pt x="30000" y="30966"/>
                    <a:pt x="30000" y="29033"/>
                    <a:pt x="30000" y="29033"/>
                  </a:cubicBezTo>
                  <a:cubicBezTo>
                    <a:pt x="30000" y="29033"/>
                    <a:pt x="28750" y="27094"/>
                    <a:pt x="28750" y="27094"/>
                  </a:cubicBezTo>
                  <a:cubicBezTo>
                    <a:pt x="30000" y="27094"/>
                    <a:pt x="30000" y="27094"/>
                    <a:pt x="30000" y="27094"/>
                  </a:cubicBezTo>
                  <a:cubicBezTo>
                    <a:pt x="30000" y="25161"/>
                    <a:pt x="28750" y="25161"/>
                    <a:pt x="27500" y="27094"/>
                  </a:cubicBezTo>
                  <a:cubicBezTo>
                    <a:pt x="27500" y="27094"/>
                    <a:pt x="30000" y="30966"/>
                    <a:pt x="27500" y="30966"/>
                  </a:cubicBezTo>
                  <a:cubicBezTo>
                    <a:pt x="28750" y="29033"/>
                    <a:pt x="26250" y="23227"/>
                    <a:pt x="26250" y="27094"/>
                  </a:cubicBezTo>
                  <a:cubicBezTo>
                    <a:pt x="25000" y="27094"/>
                    <a:pt x="26250" y="25161"/>
                    <a:pt x="23750" y="23227"/>
                  </a:cubicBezTo>
                  <a:cubicBezTo>
                    <a:pt x="23750" y="23227"/>
                    <a:pt x="23750" y="23227"/>
                    <a:pt x="23750" y="23227"/>
                  </a:cubicBezTo>
                  <a:cubicBezTo>
                    <a:pt x="25000" y="23227"/>
                    <a:pt x="25000" y="23227"/>
                    <a:pt x="25000" y="23227"/>
                  </a:cubicBezTo>
                  <a:cubicBezTo>
                    <a:pt x="22500" y="23227"/>
                    <a:pt x="21250" y="25161"/>
                    <a:pt x="20000" y="23227"/>
                  </a:cubicBezTo>
                  <a:cubicBezTo>
                    <a:pt x="20000" y="23227"/>
                    <a:pt x="20000" y="23227"/>
                    <a:pt x="20000" y="23227"/>
                  </a:cubicBezTo>
                  <a:cubicBezTo>
                    <a:pt x="17500" y="23227"/>
                    <a:pt x="16250" y="21288"/>
                    <a:pt x="15000" y="19355"/>
                  </a:cubicBezTo>
                  <a:cubicBezTo>
                    <a:pt x="13750" y="19355"/>
                    <a:pt x="11250" y="19355"/>
                    <a:pt x="11250" y="17416"/>
                  </a:cubicBezTo>
                  <a:cubicBezTo>
                    <a:pt x="10000" y="17416"/>
                    <a:pt x="10000" y="15483"/>
                    <a:pt x="8750" y="15483"/>
                  </a:cubicBezTo>
                  <a:cubicBezTo>
                    <a:pt x="7500" y="13550"/>
                    <a:pt x="7500" y="13550"/>
                    <a:pt x="6250" y="13550"/>
                  </a:cubicBezTo>
                  <a:cubicBezTo>
                    <a:pt x="6250" y="13550"/>
                    <a:pt x="5000" y="11611"/>
                    <a:pt x="3750" y="9677"/>
                  </a:cubicBezTo>
                  <a:cubicBezTo>
                    <a:pt x="3750" y="9677"/>
                    <a:pt x="1250" y="7744"/>
                    <a:pt x="1250" y="7744"/>
                  </a:cubicBezTo>
                  <a:cubicBezTo>
                    <a:pt x="1250" y="9677"/>
                    <a:pt x="2500" y="9677"/>
                    <a:pt x="2500" y="9677"/>
                  </a:cubicBezTo>
                  <a:cubicBezTo>
                    <a:pt x="2500" y="11611"/>
                    <a:pt x="1250" y="9677"/>
                    <a:pt x="1250" y="11611"/>
                  </a:cubicBezTo>
                  <a:cubicBezTo>
                    <a:pt x="1250" y="11611"/>
                    <a:pt x="1250" y="13550"/>
                    <a:pt x="1250" y="13550"/>
                  </a:cubicBezTo>
                  <a:cubicBezTo>
                    <a:pt x="1250" y="13550"/>
                    <a:pt x="1250" y="15483"/>
                    <a:pt x="1250" y="15483"/>
                  </a:cubicBezTo>
                  <a:cubicBezTo>
                    <a:pt x="0" y="15483"/>
                    <a:pt x="1250" y="15483"/>
                    <a:pt x="1250" y="17416"/>
                  </a:cubicBezTo>
                  <a:cubicBezTo>
                    <a:pt x="1250" y="19355"/>
                    <a:pt x="0" y="19355"/>
                    <a:pt x="0" y="21288"/>
                  </a:cubicBezTo>
                  <a:cubicBezTo>
                    <a:pt x="0" y="23227"/>
                    <a:pt x="0" y="23227"/>
                    <a:pt x="1250" y="23227"/>
                  </a:cubicBezTo>
                  <a:cubicBezTo>
                    <a:pt x="1250" y="25161"/>
                    <a:pt x="1250" y="25161"/>
                    <a:pt x="1250" y="25161"/>
                  </a:cubicBezTo>
                  <a:cubicBezTo>
                    <a:pt x="2500" y="27094"/>
                    <a:pt x="2500" y="29033"/>
                    <a:pt x="3750" y="30966"/>
                  </a:cubicBezTo>
                  <a:cubicBezTo>
                    <a:pt x="3750" y="34838"/>
                    <a:pt x="2500" y="38711"/>
                    <a:pt x="2500" y="42583"/>
                  </a:cubicBezTo>
                  <a:cubicBezTo>
                    <a:pt x="2500" y="42583"/>
                    <a:pt x="3750" y="42583"/>
                    <a:pt x="3750" y="42583"/>
                  </a:cubicBezTo>
                  <a:cubicBezTo>
                    <a:pt x="3750" y="44516"/>
                    <a:pt x="3750" y="44516"/>
                    <a:pt x="3750" y="44516"/>
                  </a:cubicBezTo>
                  <a:cubicBezTo>
                    <a:pt x="3750" y="46450"/>
                    <a:pt x="3750" y="46450"/>
                    <a:pt x="3750" y="48388"/>
                  </a:cubicBezTo>
                  <a:cubicBezTo>
                    <a:pt x="3750" y="50322"/>
                    <a:pt x="3750" y="52255"/>
                    <a:pt x="3750" y="54194"/>
                  </a:cubicBezTo>
                  <a:cubicBezTo>
                    <a:pt x="3750" y="54194"/>
                    <a:pt x="2500" y="56127"/>
                    <a:pt x="3750" y="58066"/>
                  </a:cubicBezTo>
                  <a:cubicBezTo>
                    <a:pt x="5000" y="56127"/>
                    <a:pt x="3750" y="54194"/>
                    <a:pt x="5000" y="54194"/>
                  </a:cubicBezTo>
                  <a:cubicBezTo>
                    <a:pt x="5000" y="54194"/>
                    <a:pt x="5000" y="54194"/>
                    <a:pt x="6250" y="54194"/>
                  </a:cubicBezTo>
                  <a:cubicBezTo>
                    <a:pt x="6250" y="56127"/>
                    <a:pt x="6250" y="56127"/>
                    <a:pt x="7500" y="56127"/>
                  </a:cubicBezTo>
                  <a:cubicBezTo>
                    <a:pt x="7500" y="56127"/>
                    <a:pt x="7500" y="56127"/>
                    <a:pt x="7500" y="58066"/>
                  </a:cubicBezTo>
                  <a:cubicBezTo>
                    <a:pt x="7500" y="58066"/>
                    <a:pt x="8750" y="58066"/>
                    <a:pt x="8750" y="58066"/>
                  </a:cubicBezTo>
                  <a:cubicBezTo>
                    <a:pt x="7500" y="58066"/>
                    <a:pt x="5000" y="58066"/>
                    <a:pt x="5000" y="60000"/>
                  </a:cubicBezTo>
                  <a:cubicBezTo>
                    <a:pt x="5000" y="60000"/>
                    <a:pt x="5000" y="60000"/>
                    <a:pt x="5000" y="60000"/>
                  </a:cubicBezTo>
                  <a:cubicBezTo>
                    <a:pt x="3750" y="60000"/>
                    <a:pt x="3750" y="58066"/>
                    <a:pt x="3750" y="58066"/>
                  </a:cubicBezTo>
                  <a:cubicBezTo>
                    <a:pt x="3750" y="58066"/>
                    <a:pt x="3750" y="61933"/>
                    <a:pt x="3750" y="63872"/>
                  </a:cubicBezTo>
                  <a:cubicBezTo>
                    <a:pt x="3750" y="63872"/>
                    <a:pt x="5000" y="65805"/>
                    <a:pt x="5000" y="65805"/>
                  </a:cubicBezTo>
                  <a:cubicBezTo>
                    <a:pt x="5000" y="65805"/>
                    <a:pt x="5000" y="65805"/>
                    <a:pt x="5000" y="63872"/>
                  </a:cubicBezTo>
                  <a:cubicBezTo>
                    <a:pt x="6250" y="65805"/>
                    <a:pt x="6250" y="63872"/>
                    <a:pt x="6250" y="63872"/>
                  </a:cubicBezTo>
                  <a:cubicBezTo>
                    <a:pt x="7500" y="65805"/>
                    <a:pt x="7500" y="67744"/>
                    <a:pt x="8750" y="67744"/>
                  </a:cubicBezTo>
                  <a:cubicBezTo>
                    <a:pt x="7500" y="67744"/>
                    <a:pt x="7500" y="65805"/>
                    <a:pt x="7500" y="65805"/>
                  </a:cubicBezTo>
                  <a:cubicBezTo>
                    <a:pt x="6250" y="65805"/>
                    <a:pt x="5000" y="67744"/>
                    <a:pt x="6250" y="69677"/>
                  </a:cubicBezTo>
                  <a:cubicBezTo>
                    <a:pt x="6250" y="67744"/>
                    <a:pt x="5000" y="67744"/>
                    <a:pt x="5000" y="67744"/>
                  </a:cubicBezTo>
                  <a:cubicBezTo>
                    <a:pt x="5000" y="69677"/>
                    <a:pt x="6250" y="69677"/>
                    <a:pt x="6250" y="71611"/>
                  </a:cubicBezTo>
                  <a:cubicBezTo>
                    <a:pt x="5000" y="71611"/>
                    <a:pt x="5000" y="71611"/>
                    <a:pt x="5000" y="71611"/>
                  </a:cubicBezTo>
                  <a:cubicBezTo>
                    <a:pt x="5000" y="73550"/>
                    <a:pt x="6250" y="75483"/>
                    <a:pt x="6250" y="75483"/>
                  </a:cubicBezTo>
                  <a:cubicBezTo>
                    <a:pt x="5000" y="75483"/>
                    <a:pt x="5000" y="75483"/>
                    <a:pt x="5000" y="73550"/>
                  </a:cubicBezTo>
                  <a:cubicBezTo>
                    <a:pt x="5000" y="75483"/>
                    <a:pt x="3750" y="75483"/>
                    <a:pt x="3750" y="75483"/>
                  </a:cubicBezTo>
                  <a:cubicBezTo>
                    <a:pt x="3750" y="75483"/>
                    <a:pt x="3750" y="73550"/>
                    <a:pt x="3750" y="73550"/>
                  </a:cubicBezTo>
                  <a:cubicBezTo>
                    <a:pt x="3750" y="71611"/>
                    <a:pt x="3750" y="69677"/>
                    <a:pt x="3750" y="69677"/>
                  </a:cubicBezTo>
                  <a:cubicBezTo>
                    <a:pt x="3750" y="67744"/>
                    <a:pt x="3750" y="67744"/>
                    <a:pt x="3750" y="67744"/>
                  </a:cubicBezTo>
                  <a:cubicBezTo>
                    <a:pt x="2500" y="67744"/>
                    <a:pt x="2500" y="77416"/>
                    <a:pt x="1250" y="79355"/>
                  </a:cubicBezTo>
                  <a:cubicBezTo>
                    <a:pt x="1250" y="79355"/>
                    <a:pt x="2500" y="79355"/>
                    <a:pt x="2500" y="79355"/>
                  </a:cubicBezTo>
                  <a:cubicBezTo>
                    <a:pt x="2500" y="77416"/>
                    <a:pt x="2500" y="77416"/>
                    <a:pt x="3750" y="79355"/>
                  </a:cubicBezTo>
                  <a:cubicBezTo>
                    <a:pt x="3750" y="79355"/>
                    <a:pt x="3750" y="79355"/>
                    <a:pt x="5000" y="81288"/>
                  </a:cubicBezTo>
                  <a:cubicBezTo>
                    <a:pt x="5000" y="81288"/>
                    <a:pt x="5000" y="79355"/>
                    <a:pt x="6250" y="79355"/>
                  </a:cubicBezTo>
                  <a:cubicBezTo>
                    <a:pt x="6250" y="79355"/>
                    <a:pt x="6250" y="79355"/>
                    <a:pt x="6250" y="79355"/>
                  </a:cubicBezTo>
                  <a:cubicBezTo>
                    <a:pt x="6250" y="79355"/>
                    <a:pt x="7500" y="79355"/>
                    <a:pt x="7500" y="79355"/>
                  </a:cubicBezTo>
                  <a:cubicBezTo>
                    <a:pt x="7500" y="79355"/>
                    <a:pt x="7500" y="81288"/>
                    <a:pt x="8750" y="81288"/>
                  </a:cubicBezTo>
                  <a:cubicBezTo>
                    <a:pt x="10000" y="81288"/>
                    <a:pt x="11250" y="81288"/>
                    <a:pt x="11250" y="83227"/>
                  </a:cubicBezTo>
                  <a:cubicBezTo>
                    <a:pt x="12500" y="83227"/>
                    <a:pt x="12500" y="85161"/>
                    <a:pt x="13750" y="87094"/>
                  </a:cubicBezTo>
                  <a:cubicBezTo>
                    <a:pt x="13750" y="87094"/>
                    <a:pt x="15000" y="85161"/>
                    <a:pt x="16250" y="87094"/>
                  </a:cubicBezTo>
                  <a:cubicBezTo>
                    <a:pt x="17500" y="87094"/>
                    <a:pt x="17500" y="89033"/>
                    <a:pt x="18750" y="89033"/>
                  </a:cubicBezTo>
                  <a:cubicBezTo>
                    <a:pt x="20000" y="90966"/>
                    <a:pt x="18750" y="90966"/>
                    <a:pt x="20000" y="92905"/>
                  </a:cubicBezTo>
                  <a:cubicBezTo>
                    <a:pt x="20000" y="94838"/>
                    <a:pt x="20000" y="96772"/>
                    <a:pt x="20000" y="96772"/>
                  </a:cubicBezTo>
                  <a:cubicBezTo>
                    <a:pt x="20000" y="98711"/>
                    <a:pt x="20000" y="100644"/>
                    <a:pt x="20000" y="100644"/>
                  </a:cubicBezTo>
                  <a:cubicBezTo>
                    <a:pt x="20000" y="102583"/>
                    <a:pt x="20000" y="104516"/>
                    <a:pt x="20000" y="104516"/>
                  </a:cubicBezTo>
                  <a:cubicBezTo>
                    <a:pt x="20000" y="106450"/>
                    <a:pt x="21250" y="106450"/>
                    <a:pt x="22500" y="106450"/>
                  </a:cubicBezTo>
                  <a:cubicBezTo>
                    <a:pt x="23750" y="108388"/>
                    <a:pt x="23750" y="108388"/>
                    <a:pt x="25000" y="108388"/>
                  </a:cubicBezTo>
                  <a:cubicBezTo>
                    <a:pt x="26250" y="110322"/>
                    <a:pt x="27500" y="110322"/>
                    <a:pt x="28750" y="110322"/>
                  </a:cubicBezTo>
                  <a:cubicBezTo>
                    <a:pt x="30000" y="110322"/>
                    <a:pt x="31250" y="110322"/>
                    <a:pt x="32500" y="108388"/>
                  </a:cubicBezTo>
                  <a:cubicBezTo>
                    <a:pt x="33750" y="108388"/>
                    <a:pt x="33750" y="108388"/>
                    <a:pt x="35000" y="108388"/>
                  </a:cubicBezTo>
                  <a:cubicBezTo>
                    <a:pt x="36250" y="108388"/>
                    <a:pt x="37500" y="108388"/>
                    <a:pt x="38750" y="108388"/>
                  </a:cubicBezTo>
                  <a:cubicBezTo>
                    <a:pt x="40000" y="108388"/>
                    <a:pt x="41250" y="110322"/>
                    <a:pt x="42500" y="110322"/>
                  </a:cubicBezTo>
                  <a:cubicBezTo>
                    <a:pt x="43750" y="112255"/>
                    <a:pt x="43750" y="112255"/>
                    <a:pt x="43750" y="114194"/>
                  </a:cubicBezTo>
                  <a:cubicBezTo>
                    <a:pt x="45000" y="114194"/>
                    <a:pt x="46250" y="114194"/>
                    <a:pt x="46250" y="114194"/>
                  </a:cubicBezTo>
                  <a:cubicBezTo>
                    <a:pt x="47500" y="114194"/>
                    <a:pt x="48750" y="114194"/>
                    <a:pt x="48750" y="114194"/>
                  </a:cubicBezTo>
                  <a:cubicBezTo>
                    <a:pt x="51250" y="114194"/>
                    <a:pt x="52500" y="112255"/>
                    <a:pt x="55000" y="114194"/>
                  </a:cubicBezTo>
                  <a:cubicBezTo>
                    <a:pt x="58750" y="116127"/>
                    <a:pt x="61250" y="112255"/>
                    <a:pt x="65000" y="112255"/>
                  </a:cubicBezTo>
                  <a:cubicBezTo>
                    <a:pt x="66250" y="112255"/>
                    <a:pt x="67500" y="112255"/>
                    <a:pt x="68750" y="112255"/>
                  </a:cubicBezTo>
                  <a:cubicBezTo>
                    <a:pt x="70000" y="112255"/>
                    <a:pt x="71250" y="112255"/>
                    <a:pt x="72500" y="112255"/>
                  </a:cubicBezTo>
                  <a:cubicBezTo>
                    <a:pt x="73750" y="112255"/>
                    <a:pt x="75000" y="112255"/>
                    <a:pt x="76250" y="112255"/>
                  </a:cubicBezTo>
                  <a:cubicBezTo>
                    <a:pt x="76250" y="112255"/>
                    <a:pt x="77500" y="112255"/>
                    <a:pt x="77500" y="112255"/>
                  </a:cubicBezTo>
                  <a:cubicBezTo>
                    <a:pt x="78750" y="112255"/>
                    <a:pt x="78750" y="112255"/>
                    <a:pt x="80000" y="112255"/>
                  </a:cubicBezTo>
                  <a:cubicBezTo>
                    <a:pt x="81250" y="110322"/>
                    <a:pt x="85000" y="112255"/>
                    <a:pt x="86250" y="114194"/>
                  </a:cubicBezTo>
                  <a:cubicBezTo>
                    <a:pt x="88750" y="114194"/>
                    <a:pt x="91250" y="114194"/>
                    <a:pt x="93750" y="116127"/>
                  </a:cubicBezTo>
                  <a:cubicBezTo>
                    <a:pt x="98750" y="116127"/>
                    <a:pt x="103750" y="118066"/>
                    <a:pt x="108750" y="118066"/>
                  </a:cubicBezTo>
                  <a:cubicBezTo>
                    <a:pt x="110000" y="120000"/>
                    <a:pt x="111250" y="120000"/>
                    <a:pt x="112500" y="120000"/>
                  </a:cubicBezTo>
                  <a:cubicBezTo>
                    <a:pt x="112500" y="118066"/>
                    <a:pt x="111250" y="116127"/>
                    <a:pt x="111250" y="116127"/>
                  </a:cubicBezTo>
                  <a:cubicBezTo>
                    <a:pt x="112500" y="116127"/>
                    <a:pt x="112500" y="116127"/>
                    <a:pt x="112500" y="114194"/>
                  </a:cubicBezTo>
                  <a:cubicBezTo>
                    <a:pt x="112500" y="114194"/>
                    <a:pt x="112500" y="114194"/>
                    <a:pt x="112500" y="112255"/>
                  </a:cubicBezTo>
                  <a:cubicBezTo>
                    <a:pt x="112500" y="112255"/>
                    <a:pt x="112500" y="110322"/>
                    <a:pt x="112500" y="108388"/>
                  </a:cubicBezTo>
                  <a:cubicBezTo>
                    <a:pt x="111250" y="106450"/>
                    <a:pt x="111250" y="106450"/>
                    <a:pt x="112500" y="104516"/>
                  </a:cubicBezTo>
                  <a:cubicBezTo>
                    <a:pt x="112500" y="98711"/>
                    <a:pt x="113750" y="90966"/>
                    <a:pt x="113750" y="85161"/>
                  </a:cubicBezTo>
                  <a:cubicBezTo>
                    <a:pt x="115000" y="71611"/>
                    <a:pt x="116250" y="56127"/>
                    <a:pt x="117500" y="42583"/>
                  </a:cubicBezTo>
                  <a:cubicBezTo>
                    <a:pt x="118750" y="40644"/>
                    <a:pt x="118750" y="36772"/>
                    <a:pt x="118750" y="32905"/>
                  </a:cubicBezTo>
                  <a:cubicBezTo>
                    <a:pt x="118750" y="30966"/>
                    <a:pt x="120000" y="29033"/>
                    <a:pt x="120000" y="27094"/>
                  </a:cubicBezTo>
                  <a:cubicBezTo>
                    <a:pt x="120000" y="27094"/>
                    <a:pt x="120000" y="23227"/>
                    <a:pt x="120000" y="23227"/>
                  </a:cubicBezTo>
                  <a:cubicBezTo>
                    <a:pt x="120000" y="23227"/>
                    <a:pt x="118750" y="23227"/>
                    <a:pt x="117500" y="232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96" name="Shape 2896"/>
            <p:cNvSpPr/>
            <p:nvPr/>
          </p:nvSpPr>
          <p:spPr>
            <a:xfrm>
              <a:off x="10209384" y="748135"/>
              <a:ext cx="382085" cy="659220"/>
            </a:xfrm>
            <a:custGeom>
              <a:avLst/>
              <a:gdLst/>
              <a:ahLst/>
              <a:cxnLst/>
              <a:rect l="0" t="0" r="0" b="0"/>
              <a:pathLst>
                <a:path w="120000" h="120000" extrusionOk="0">
                  <a:moveTo>
                    <a:pt x="14400" y="13875"/>
                  </a:moveTo>
                  <a:cubicBezTo>
                    <a:pt x="9600" y="16644"/>
                    <a:pt x="4800" y="16644"/>
                    <a:pt x="0" y="16644"/>
                  </a:cubicBezTo>
                  <a:cubicBezTo>
                    <a:pt x="0" y="19419"/>
                    <a:pt x="0" y="22194"/>
                    <a:pt x="0" y="22194"/>
                  </a:cubicBezTo>
                  <a:cubicBezTo>
                    <a:pt x="0" y="24969"/>
                    <a:pt x="4800" y="24969"/>
                    <a:pt x="4800" y="24969"/>
                  </a:cubicBezTo>
                  <a:cubicBezTo>
                    <a:pt x="4800" y="27744"/>
                    <a:pt x="4800" y="27744"/>
                    <a:pt x="4800" y="27744"/>
                  </a:cubicBezTo>
                  <a:cubicBezTo>
                    <a:pt x="4800" y="27744"/>
                    <a:pt x="4800" y="30519"/>
                    <a:pt x="4800" y="30519"/>
                  </a:cubicBezTo>
                  <a:cubicBezTo>
                    <a:pt x="4800" y="30519"/>
                    <a:pt x="4800" y="30519"/>
                    <a:pt x="4800" y="30519"/>
                  </a:cubicBezTo>
                  <a:cubicBezTo>
                    <a:pt x="0" y="27744"/>
                    <a:pt x="4800" y="36070"/>
                    <a:pt x="4800" y="36070"/>
                  </a:cubicBezTo>
                  <a:cubicBezTo>
                    <a:pt x="4800" y="36070"/>
                    <a:pt x="4800" y="38845"/>
                    <a:pt x="9600" y="38845"/>
                  </a:cubicBezTo>
                  <a:cubicBezTo>
                    <a:pt x="9600" y="38845"/>
                    <a:pt x="9600" y="38845"/>
                    <a:pt x="9600" y="38845"/>
                  </a:cubicBezTo>
                  <a:cubicBezTo>
                    <a:pt x="9600" y="38845"/>
                    <a:pt x="9600" y="41620"/>
                    <a:pt x="9600" y="41620"/>
                  </a:cubicBezTo>
                  <a:cubicBezTo>
                    <a:pt x="9600" y="41620"/>
                    <a:pt x="9600" y="41620"/>
                    <a:pt x="9600" y="44395"/>
                  </a:cubicBezTo>
                  <a:cubicBezTo>
                    <a:pt x="9600" y="44395"/>
                    <a:pt x="9600" y="44395"/>
                    <a:pt x="9600" y="44395"/>
                  </a:cubicBezTo>
                  <a:cubicBezTo>
                    <a:pt x="9600" y="44395"/>
                    <a:pt x="9600" y="44395"/>
                    <a:pt x="9600" y="41620"/>
                  </a:cubicBezTo>
                  <a:cubicBezTo>
                    <a:pt x="14400" y="44395"/>
                    <a:pt x="14400" y="44395"/>
                    <a:pt x="14400" y="47164"/>
                  </a:cubicBezTo>
                  <a:cubicBezTo>
                    <a:pt x="14400" y="47164"/>
                    <a:pt x="19200" y="49939"/>
                    <a:pt x="19200" y="49939"/>
                  </a:cubicBezTo>
                  <a:cubicBezTo>
                    <a:pt x="19200" y="52714"/>
                    <a:pt x="14400" y="52714"/>
                    <a:pt x="14400" y="52714"/>
                  </a:cubicBezTo>
                  <a:cubicBezTo>
                    <a:pt x="14400" y="55489"/>
                    <a:pt x="14400" y="55489"/>
                    <a:pt x="14400" y="55489"/>
                  </a:cubicBezTo>
                  <a:cubicBezTo>
                    <a:pt x="14400" y="55489"/>
                    <a:pt x="14400" y="55489"/>
                    <a:pt x="14400" y="55489"/>
                  </a:cubicBezTo>
                  <a:cubicBezTo>
                    <a:pt x="14400" y="58264"/>
                    <a:pt x="14400" y="61039"/>
                    <a:pt x="14400" y="63814"/>
                  </a:cubicBezTo>
                  <a:cubicBezTo>
                    <a:pt x="14400" y="61039"/>
                    <a:pt x="14400" y="63814"/>
                    <a:pt x="19200" y="63814"/>
                  </a:cubicBezTo>
                  <a:cubicBezTo>
                    <a:pt x="19200" y="63814"/>
                    <a:pt x="19200" y="66590"/>
                    <a:pt x="19200" y="69365"/>
                  </a:cubicBezTo>
                  <a:cubicBezTo>
                    <a:pt x="24000" y="69365"/>
                    <a:pt x="19200" y="69365"/>
                    <a:pt x="24000" y="72140"/>
                  </a:cubicBezTo>
                  <a:cubicBezTo>
                    <a:pt x="24000" y="72140"/>
                    <a:pt x="24000" y="74915"/>
                    <a:pt x="24000" y="74915"/>
                  </a:cubicBezTo>
                  <a:cubicBezTo>
                    <a:pt x="24000" y="77684"/>
                    <a:pt x="24000" y="80459"/>
                    <a:pt x="24000" y="83234"/>
                  </a:cubicBezTo>
                  <a:cubicBezTo>
                    <a:pt x="28800" y="83234"/>
                    <a:pt x="28800" y="83234"/>
                    <a:pt x="28800" y="80459"/>
                  </a:cubicBezTo>
                  <a:cubicBezTo>
                    <a:pt x="33600" y="77684"/>
                    <a:pt x="38400" y="86009"/>
                    <a:pt x="38400" y="88784"/>
                  </a:cubicBezTo>
                  <a:cubicBezTo>
                    <a:pt x="43200" y="94334"/>
                    <a:pt x="43200" y="102660"/>
                    <a:pt x="48000" y="108204"/>
                  </a:cubicBezTo>
                  <a:cubicBezTo>
                    <a:pt x="48000" y="110979"/>
                    <a:pt x="48000" y="113754"/>
                    <a:pt x="48000" y="116529"/>
                  </a:cubicBezTo>
                  <a:cubicBezTo>
                    <a:pt x="52800" y="122079"/>
                    <a:pt x="52800" y="119304"/>
                    <a:pt x="62400" y="119304"/>
                  </a:cubicBezTo>
                  <a:cubicBezTo>
                    <a:pt x="76800" y="116529"/>
                    <a:pt x="86400" y="116529"/>
                    <a:pt x="100800" y="113754"/>
                  </a:cubicBezTo>
                  <a:cubicBezTo>
                    <a:pt x="100800" y="110979"/>
                    <a:pt x="96000" y="110979"/>
                    <a:pt x="96000" y="110979"/>
                  </a:cubicBezTo>
                  <a:cubicBezTo>
                    <a:pt x="91200" y="108204"/>
                    <a:pt x="91200" y="108204"/>
                    <a:pt x="91200" y="105435"/>
                  </a:cubicBezTo>
                  <a:cubicBezTo>
                    <a:pt x="91200" y="105435"/>
                    <a:pt x="91200" y="102660"/>
                    <a:pt x="91200" y="102660"/>
                  </a:cubicBezTo>
                  <a:cubicBezTo>
                    <a:pt x="91200" y="102660"/>
                    <a:pt x="96000" y="102660"/>
                    <a:pt x="96000" y="99885"/>
                  </a:cubicBezTo>
                  <a:cubicBezTo>
                    <a:pt x="96000" y="99885"/>
                    <a:pt x="96000" y="97110"/>
                    <a:pt x="91200" y="94334"/>
                  </a:cubicBezTo>
                  <a:cubicBezTo>
                    <a:pt x="91200" y="91559"/>
                    <a:pt x="91200" y="88784"/>
                    <a:pt x="91200" y="83234"/>
                  </a:cubicBezTo>
                  <a:cubicBezTo>
                    <a:pt x="91200" y="83234"/>
                    <a:pt x="86400" y="77684"/>
                    <a:pt x="91200" y="74915"/>
                  </a:cubicBezTo>
                  <a:cubicBezTo>
                    <a:pt x="91200" y="74915"/>
                    <a:pt x="91200" y="72140"/>
                    <a:pt x="91200" y="69365"/>
                  </a:cubicBezTo>
                  <a:cubicBezTo>
                    <a:pt x="91200" y="66590"/>
                    <a:pt x="91200" y="66590"/>
                    <a:pt x="96000" y="63814"/>
                  </a:cubicBezTo>
                  <a:cubicBezTo>
                    <a:pt x="96000" y="61039"/>
                    <a:pt x="96000" y="58264"/>
                    <a:pt x="96000" y="58264"/>
                  </a:cubicBezTo>
                  <a:cubicBezTo>
                    <a:pt x="96000" y="55489"/>
                    <a:pt x="96000" y="55489"/>
                    <a:pt x="96000" y="52714"/>
                  </a:cubicBezTo>
                  <a:cubicBezTo>
                    <a:pt x="96000" y="52714"/>
                    <a:pt x="96000" y="52714"/>
                    <a:pt x="96000" y="52714"/>
                  </a:cubicBezTo>
                  <a:cubicBezTo>
                    <a:pt x="96000" y="49939"/>
                    <a:pt x="100800" y="47164"/>
                    <a:pt x="96000" y="44395"/>
                  </a:cubicBezTo>
                  <a:cubicBezTo>
                    <a:pt x="96000" y="41620"/>
                    <a:pt x="96000" y="38845"/>
                    <a:pt x="96000" y="36070"/>
                  </a:cubicBezTo>
                  <a:cubicBezTo>
                    <a:pt x="96000" y="33295"/>
                    <a:pt x="100800" y="36070"/>
                    <a:pt x="105600" y="33295"/>
                  </a:cubicBezTo>
                  <a:cubicBezTo>
                    <a:pt x="105600" y="33295"/>
                    <a:pt x="110400" y="30519"/>
                    <a:pt x="110400" y="27744"/>
                  </a:cubicBezTo>
                  <a:cubicBezTo>
                    <a:pt x="115200" y="27744"/>
                    <a:pt x="115200" y="24969"/>
                    <a:pt x="115200" y="22194"/>
                  </a:cubicBezTo>
                  <a:cubicBezTo>
                    <a:pt x="115200" y="22194"/>
                    <a:pt x="115200" y="19419"/>
                    <a:pt x="115200" y="22194"/>
                  </a:cubicBezTo>
                  <a:cubicBezTo>
                    <a:pt x="115200" y="19419"/>
                    <a:pt x="120000" y="19419"/>
                    <a:pt x="120000" y="19419"/>
                  </a:cubicBezTo>
                  <a:cubicBezTo>
                    <a:pt x="115200" y="16644"/>
                    <a:pt x="110400" y="16644"/>
                    <a:pt x="110400" y="13875"/>
                  </a:cubicBezTo>
                  <a:cubicBezTo>
                    <a:pt x="110400" y="11100"/>
                    <a:pt x="115200" y="8325"/>
                    <a:pt x="115200" y="5550"/>
                  </a:cubicBezTo>
                  <a:cubicBezTo>
                    <a:pt x="115200" y="5550"/>
                    <a:pt x="110400" y="2775"/>
                    <a:pt x="110400" y="0"/>
                  </a:cubicBezTo>
                  <a:cubicBezTo>
                    <a:pt x="81600" y="5550"/>
                    <a:pt x="48000" y="11100"/>
                    <a:pt x="14400" y="1387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97" name="Shape 2897"/>
            <p:cNvSpPr/>
            <p:nvPr/>
          </p:nvSpPr>
          <p:spPr>
            <a:xfrm>
              <a:off x="8558140" y="2487551"/>
              <a:ext cx="1680636" cy="929827"/>
            </a:xfrm>
            <a:custGeom>
              <a:avLst/>
              <a:gdLst/>
              <a:ahLst/>
              <a:cxnLst/>
              <a:rect l="0" t="0" r="0" b="0"/>
              <a:pathLst>
                <a:path w="120000" h="120000" extrusionOk="0">
                  <a:moveTo>
                    <a:pt x="117816" y="82622"/>
                  </a:moveTo>
                  <a:cubicBezTo>
                    <a:pt x="116727" y="84588"/>
                    <a:pt x="117816" y="84588"/>
                    <a:pt x="117816" y="82622"/>
                  </a:cubicBezTo>
                  <a:cubicBezTo>
                    <a:pt x="117816" y="82622"/>
                    <a:pt x="117816" y="82622"/>
                    <a:pt x="117816" y="82622"/>
                  </a:cubicBezTo>
                  <a:cubicBezTo>
                    <a:pt x="117816" y="82622"/>
                    <a:pt x="117816" y="82622"/>
                    <a:pt x="117816" y="82622"/>
                  </a:cubicBezTo>
                  <a:close/>
                  <a:moveTo>
                    <a:pt x="118911" y="31477"/>
                  </a:moveTo>
                  <a:cubicBezTo>
                    <a:pt x="118911" y="31477"/>
                    <a:pt x="115638" y="33444"/>
                    <a:pt x="115638" y="35411"/>
                  </a:cubicBezTo>
                  <a:cubicBezTo>
                    <a:pt x="115638" y="35411"/>
                    <a:pt x="114544" y="35411"/>
                    <a:pt x="114544" y="37377"/>
                  </a:cubicBezTo>
                  <a:cubicBezTo>
                    <a:pt x="115638" y="35411"/>
                    <a:pt x="115638" y="37377"/>
                    <a:pt x="115638" y="39344"/>
                  </a:cubicBezTo>
                  <a:cubicBezTo>
                    <a:pt x="115638" y="39344"/>
                    <a:pt x="115638" y="39344"/>
                    <a:pt x="115638" y="39344"/>
                  </a:cubicBezTo>
                  <a:cubicBezTo>
                    <a:pt x="115638" y="41311"/>
                    <a:pt x="114544" y="41311"/>
                    <a:pt x="114544" y="41311"/>
                  </a:cubicBezTo>
                  <a:cubicBezTo>
                    <a:pt x="114544" y="41311"/>
                    <a:pt x="114544" y="41311"/>
                    <a:pt x="114544" y="41311"/>
                  </a:cubicBezTo>
                  <a:cubicBezTo>
                    <a:pt x="114544" y="41311"/>
                    <a:pt x="114544" y="43277"/>
                    <a:pt x="114544" y="43277"/>
                  </a:cubicBezTo>
                  <a:cubicBezTo>
                    <a:pt x="114544" y="43277"/>
                    <a:pt x="114544" y="43277"/>
                    <a:pt x="114544" y="43277"/>
                  </a:cubicBezTo>
                  <a:cubicBezTo>
                    <a:pt x="114544" y="43277"/>
                    <a:pt x="114544" y="45244"/>
                    <a:pt x="114544" y="45244"/>
                  </a:cubicBezTo>
                  <a:cubicBezTo>
                    <a:pt x="114544" y="45244"/>
                    <a:pt x="113455" y="47211"/>
                    <a:pt x="113455" y="47211"/>
                  </a:cubicBezTo>
                  <a:cubicBezTo>
                    <a:pt x="113455" y="47211"/>
                    <a:pt x="113455" y="47211"/>
                    <a:pt x="113455" y="47211"/>
                  </a:cubicBezTo>
                  <a:cubicBezTo>
                    <a:pt x="113455" y="49177"/>
                    <a:pt x="113455" y="49177"/>
                    <a:pt x="113455" y="49177"/>
                  </a:cubicBezTo>
                  <a:cubicBezTo>
                    <a:pt x="113455" y="49177"/>
                    <a:pt x="113455" y="49177"/>
                    <a:pt x="113455" y="49177"/>
                  </a:cubicBezTo>
                  <a:cubicBezTo>
                    <a:pt x="113455" y="49177"/>
                    <a:pt x="113455" y="51150"/>
                    <a:pt x="113455" y="53116"/>
                  </a:cubicBezTo>
                  <a:cubicBezTo>
                    <a:pt x="114544" y="51150"/>
                    <a:pt x="113455" y="53116"/>
                    <a:pt x="113455" y="55083"/>
                  </a:cubicBezTo>
                  <a:cubicBezTo>
                    <a:pt x="113455" y="55083"/>
                    <a:pt x="113455" y="55083"/>
                    <a:pt x="113455" y="55083"/>
                  </a:cubicBezTo>
                  <a:cubicBezTo>
                    <a:pt x="113455" y="55083"/>
                    <a:pt x="113455" y="55083"/>
                    <a:pt x="113455" y="55083"/>
                  </a:cubicBezTo>
                  <a:cubicBezTo>
                    <a:pt x="113455" y="57050"/>
                    <a:pt x="113455" y="57050"/>
                    <a:pt x="113455" y="59016"/>
                  </a:cubicBezTo>
                  <a:cubicBezTo>
                    <a:pt x="113455" y="59016"/>
                    <a:pt x="113455" y="59016"/>
                    <a:pt x="113455" y="59016"/>
                  </a:cubicBezTo>
                  <a:cubicBezTo>
                    <a:pt x="113455" y="59016"/>
                    <a:pt x="113455" y="59016"/>
                    <a:pt x="113455" y="60983"/>
                  </a:cubicBezTo>
                  <a:cubicBezTo>
                    <a:pt x="113455" y="60983"/>
                    <a:pt x="114544" y="62950"/>
                    <a:pt x="114544" y="62950"/>
                  </a:cubicBezTo>
                  <a:cubicBezTo>
                    <a:pt x="115638" y="64916"/>
                    <a:pt x="114544" y="60983"/>
                    <a:pt x="115638" y="60983"/>
                  </a:cubicBezTo>
                  <a:cubicBezTo>
                    <a:pt x="115638" y="60983"/>
                    <a:pt x="115638" y="60983"/>
                    <a:pt x="115638" y="62950"/>
                  </a:cubicBezTo>
                  <a:cubicBezTo>
                    <a:pt x="115638" y="62950"/>
                    <a:pt x="115638" y="57050"/>
                    <a:pt x="115638" y="55083"/>
                  </a:cubicBezTo>
                  <a:cubicBezTo>
                    <a:pt x="115638" y="53116"/>
                    <a:pt x="115638" y="51150"/>
                    <a:pt x="116727" y="51150"/>
                  </a:cubicBezTo>
                  <a:cubicBezTo>
                    <a:pt x="116727" y="49177"/>
                    <a:pt x="116727" y="49177"/>
                    <a:pt x="116727" y="49177"/>
                  </a:cubicBezTo>
                  <a:cubicBezTo>
                    <a:pt x="116727" y="49177"/>
                    <a:pt x="116727" y="49177"/>
                    <a:pt x="116727" y="49177"/>
                  </a:cubicBezTo>
                  <a:cubicBezTo>
                    <a:pt x="116727" y="49177"/>
                    <a:pt x="116727" y="49177"/>
                    <a:pt x="117816" y="51150"/>
                  </a:cubicBezTo>
                  <a:cubicBezTo>
                    <a:pt x="118911" y="47211"/>
                    <a:pt x="117816" y="45244"/>
                    <a:pt x="117816" y="43277"/>
                  </a:cubicBezTo>
                  <a:cubicBezTo>
                    <a:pt x="118911" y="41311"/>
                    <a:pt x="120000" y="35411"/>
                    <a:pt x="118911" y="35411"/>
                  </a:cubicBezTo>
                  <a:cubicBezTo>
                    <a:pt x="120000" y="35411"/>
                    <a:pt x="118911" y="33444"/>
                    <a:pt x="118911" y="33444"/>
                  </a:cubicBezTo>
                  <a:cubicBezTo>
                    <a:pt x="118911" y="31477"/>
                    <a:pt x="120000" y="31477"/>
                    <a:pt x="120000" y="31477"/>
                  </a:cubicBezTo>
                  <a:cubicBezTo>
                    <a:pt x="120000" y="31477"/>
                    <a:pt x="120000" y="31477"/>
                    <a:pt x="118911" y="31477"/>
                  </a:cubicBezTo>
                  <a:close/>
                  <a:moveTo>
                    <a:pt x="115638" y="74755"/>
                  </a:moveTo>
                  <a:cubicBezTo>
                    <a:pt x="115638" y="72788"/>
                    <a:pt x="115638" y="72788"/>
                    <a:pt x="114544" y="70822"/>
                  </a:cubicBezTo>
                  <a:cubicBezTo>
                    <a:pt x="114544" y="70822"/>
                    <a:pt x="113455" y="72788"/>
                    <a:pt x="113455" y="72788"/>
                  </a:cubicBezTo>
                  <a:cubicBezTo>
                    <a:pt x="113455" y="72788"/>
                    <a:pt x="112361" y="72788"/>
                    <a:pt x="112361" y="72788"/>
                  </a:cubicBezTo>
                  <a:cubicBezTo>
                    <a:pt x="111272" y="72788"/>
                    <a:pt x="110183" y="70822"/>
                    <a:pt x="110183" y="72788"/>
                  </a:cubicBezTo>
                  <a:cubicBezTo>
                    <a:pt x="110183" y="72788"/>
                    <a:pt x="110183" y="74755"/>
                    <a:pt x="110183" y="74755"/>
                  </a:cubicBezTo>
                  <a:cubicBezTo>
                    <a:pt x="110183" y="74755"/>
                    <a:pt x="110183" y="74755"/>
                    <a:pt x="111272" y="74755"/>
                  </a:cubicBezTo>
                  <a:cubicBezTo>
                    <a:pt x="110183" y="76722"/>
                    <a:pt x="110183" y="74755"/>
                    <a:pt x="109088" y="74755"/>
                  </a:cubicBezTo>
                  <a:cubicBezTo>
                    <a:pt x="108000" y="74755"/>
                    <a:pt x="108000" y="76722"/>
                    <a:pt x="106911" y="76722"/>
                  </a:cubicBezTo>
                  <a:cubicBezTo>
                    <a:pt x="106911" y="76722"/>
                    <a:pt x="108000" y="74755"/>
                    <a:pt x="108000" y="74755"/>
                  </a:cubicBezTo>
                  <a:cubicBezTo>
                    <a:pt x="108000" y="74755"/>
                    <a:pt x="106911" y="72788"/>
                    <a:pt x="108000" y="72788"/>
                  </a:cubicBezTo>
                  <a:cubicBezTo>
                    <a:pt x="106911" y="72788"/>
                    <a:pt x="105816" y="72788"/>
                    <a:pt x="105816" y="70822"/>
                  </a:cubicBezTo>
                  <a:cubicBezTo>
                    <a:pt x="103638" y="70822"/>
                    <a:pt x="104727" y="68850"/>
                    <a:pt x="103638" y="66883"/>
                  </a:cubicBezTo>
                  <a:cubicBezTo>
                    <a:pt x="103638" y="66883"/>
                    <a:pt x="103638" y="66883"/>
                    <a:pt x="102544" y="66883"/>
                  </a:cubicBezTo>
                  <a:cubicBezTo>
                    <a:pt x="102544" y="66883"/>
                    <a:pt x="102544" y="66883"/>
                    <a:pt x="101455" y="66883"/>
                  </a:cubicBezTo>
                  <a:cubicBezTo>
                    <a:pt x="101455" y="66883"/>
                    <a:pt x="101455" y="66883"/>
                    <a:pt x="101455" y="66883"/>
                  </a:cubicBezTo>
                  <a:cubicBezTo>
                    <a:pt x="100361" y="66883"/>
                    <a:pt x="100361" y="66883"/>
                    <a:pt x="99272" y="66883"/>
                  </a:cubicBezTo>
                  <a:cubicBezTo>
                    <a:pt x="99272" y="66883"/>
                    <a:pt x="98183" y="64916"/>
                    <a:pt x="98183" y="64916"/>
                  </a:cubicBezTo>
                  <a:cubicBezTo>
                    <a:pt x="98183" y="64916"/>
                    <a:pt x="98183" y="66883"/>
                    <a:pt x="97088" y="66883"/>
                  </a:cubicBezTo>
                  <a:cubicBezTo>
                    <a:pt x="97088" y="66883"/>
                    <a:pt x="97088" y="64916"/>
                    <a:pt x="97088" y="64916"/>
                  </a:cubicBezTo>
                  <a:cubicBezTo>
                    <a:pt x="97088" y="64916"/>
                    <a:pt x="96000" y="64916"/>
                    <a:pt x="96000" y="64916"/>
                  </a:cubicBezTo>
                  <a:cubicBezTo>
                    <a:pt x="96000" y="66883"/>
                    <a:pt x="93816" y="66883"/>
                    <a:pt x="94911" y="64916"/>
                  </a:cubicBezTo>
                  <a:cubicBezTo>
                    <a:pt x="94911" y="66883"/>
                    <a:pt x="97088" y="62950"/>
                    <a:pt x="97088" y="64916"/>
                  </a:cubicBezTo>
                  <a:cubicBezTo>
                    <a:pt x="98183" y="62950"/>
                    <a:pt x="98183" y="64916"/>
                    <a:pt x="99272" y="64916"/>
                  </a:cubicBezTo>
                  <a:cubicBezTo>
                    <a:pt x="100361" y="66883"/>
                    <a:pt x="100361" y="64916"/>
                    <a:pt x="100361" y="62950"/>
                  </a:cubicBezTo>
                  <a:cubicBezTo>
                    <a:pt x="100361" y="64916"/>
                    <a:pt x="100361" y="64916"/>
                    <a:pt x="101455" y="64916"/>
                  </a:cubicBezTo>
                  <a:cubicBezTo>
                    <a:pt x="102544" y="64916"/>
                    <a:pt x="102544" y="64916"/>
                    <a:pt x="102544" y="66883"/>
                  </a:cubicBezTo>
                  <a:cubicBezTo>
                    <a:pt x="102544" y="64916"/>
                    <a:pt x="104727" y="64916"/>
                    <a:pt x="104727" y="66883"/>
                  </a:cubicBezTo>
                  <a:cubicBezTo>
                    <a:pt x="104727" y="66883"/>
                    <a:pt x="104727" y="68850"/>
                    <a:pt x="105816" y="68850"/>
                  </a:cubicBezTo>
                  <a:cubicBezTo>
                    <a:pt x="105816" y="68850"/>
                    <a:pt x="106911" y="68850"/>
                    <a:pt x="106911" y="70822"/>
                  </a:cubicBezTo>
                  <a:cubicBezTo>
                    <a:pt x="108000" y="70822"/>
                    <a:pt x="108000" y="72788"/>
                    <a:pt x="108000" y="72788"/>
                  </a:cubicBezTo>
                  <a:cubicBezTo>
                    <a:pt x="109088" y="72788"/>
                    <a:pt x="109088" y="70822"/>
                    <a:pt x="109088" y="70822"/>
                  </a:cubicBezTo>
                  <a:cubicBezTo>
                    <a:pt x="110183" y="70822"/>
                    <a:pt x="110183" y="70822"/>
                    <a:pt x="110183" y="68850"/>
                  </a:cubicBezTo>
                  <a:cubicBezTo>
                    <a:pt x="110183" y="66883"/>
                    <a:pt x="110183" y="66883"/>
                    <a:pt x="109088" y="66883"/>
                  </a:cubicBezTo>
                  <a:cubicBezTo>
                    <a:pt x="109088" y="66883"/>
                    <a:pt x="110183" y="64916"/>
                    <a:pt x="109088" y="64916"/>
                  </a:cubicBezTo>
                  <a:cubicBezTo>
                    <a:pt x="108000" y="66883"/>
                    <a:pt x="108000" y="62950"/>
                    <a:pt x="108000" y="62950"/>
                  </a:cubicBezTo>
                  <a:cubicBezTo>
                    <a:pt x="108000" y="62950"/>
                    <a:pt x="106911" y="62950"/>
                    <a:pt x="106911" y="62950"/>
                  </a:cubicBezTo>
                  <a:cubicBezTo>
                    <a:pt x="105816" y="62950"/>
                    <a:pt x="105816" y="62950"/>
                    <a:pt x="104727" y="62950"/>
                  </a:cubicBezTo>
                  <a:cubicBezTo>
                    <a:pt x="103638" y="60983"/>
                    <a:pt x="103638" y="60983"/>
                    <a:pt x="102544" y="59016"/>
                  </a:cubicBezTo>
                  <a:cubicBezTo>
                    <a:pt x="102544" y="59016"/>
                    <a:pt x="100361" y="57050"/>
                    <a:pt x="100361" y="57050"/>
                  </a:cubicBezTo>
                  <a:cubicBezTo>
                    <a:pt x="100361" y="53116"/>
                    <a:pt x="101455" y="57050"/>
                    <a:pt x="102544" y="57050"/>
                  </a:cubicBezTo>
                  <a:cubicBezTo>
                    <a:pt x="102544" y="59016"/>
                    <a:pt x="103638" y="60983"/>
                    <a:pt x="104727" y="60983"/>
                  </a:cubicBezTo>
                  <a:cubicBezTo>
                    <a:pt x="104727" y="60983"/>
                    <a:pt x="105816" y="62950"/>
                    <a:pt x="106911" y="62950"/>
                  </a:cubicBezTo>
                  <a:cubicBezTo>
                    <a:pt x="108000" y="62950"/>
                    <a:pt x="108000" y="59016"/>
                    <a:pt x="106911" y="60983"/>
                  </a:cubicBezTo>
                  <a:cubicBezTo>
                    <a:pt x="108000" y="59016"/>
                    <a:pt x="106911" y="59016"/>
                    <a:pt x="106911" y="59016"/>
                  </a:cubicBezTo>
                  <a:cubicBezTo>
                    <a:pt x="105816" y="59016"/>
                    <a:pt x="106911" y="57050"/>
                    <a:pt x="106911" y="59016"/>
                  </a:cubicBezTo>
                  <a:cubicBezTo>
                    <a:pt x="106911" y="57050"/>
                    <a:pt x="106911" y="57050"/>
                    <a:pt x="106911" y="57050"/>
                  </a:cubicBezTo>
                  <a:cubicBezTo>
                    <a:pt x="106911" y="57050"/>
                    <a:pt x="106911" y="57050"/>
                    <a:pt x="106911" y="57050"/>
                  </a:cubicBezTo>
                  <a:cubicBezTo>
                    <a:pt x="106911" y="57050"/>
                    <a:pt x="108000" y="59016"/>
                    <a:pt x="108000" y="57050"/>
                  </a:cubicBezTo>
                  <a:cubicBezTo>
                    <a:pt x="108000" y="59016"/>
                    <a:pt x="109088" y="59016"/>
                    <a:pt x="109088" y="59016"/>
                  </a:cubicBezTo>
                  <a:cubicBezTo>
                    <a:pt x="109088" y="59016"/>
                    <a:pt x="109088" y="57050"/>
                    <a:pt x="109088" y="57050"/>
                  </a:cubicBezTo>
                  <a:cubicBezTo>
                    <a:pt x="109088" y="55083"/>
                    <a:pt x="109088" y="55083"/>
                    <a:pt x="109088" y="55083"/>
                  </a:cubicBezTo>
                  <a:cubicBezTo>
                    <a:pt x="109088" y="55083"/>
                    <a:pt x="109088" y="53116"/>
                    <a:pt x="108000" y="53116"/>
                  </a:cubicBezTo>
                  <a:cubicBezTo>
                    <a:pt x="108000" y="55083"/>
                    <a:pt x="106911" y="53116"/>
                    <a:pt x="106911" y="53116"/>
                  </a:cubicBezTo>
                  <a:cubicBezTo>
                    <a:pt x="106911" y="53116"/>
                    <a:pt x="108000" y="53116"/>
                    <a:pt x="108000" y="51150"/>
                  </a:cubicBezTo>
                  <a:cubicBezTo>
                    <a:pt x="106911" y="51150"/>
                    <a:pt x="106911" y="51150"/>
                    <a:pt x="105816" y="51150"/>
                  </a:cubicBezTo>
                  <a:cubicBezTo>
                    <a:pt x="105816" y="51150"/>
                    <a:pt x="105816" y="51150"/>
                    <a:pt x="105816" y="51150"/>
                  </a:cubicBezTo>
                  <a:cubicBezTo>
                    <a:pt x="105816" y="51150"/>
                    <a:pt x="104727" y="51150"/>
                    <a:pt x="104727" y="51150"/>
                  </a:cubicBezTo>
                  <a:cubicBezTo>
                    <a:pt x="103638" y="51150"/>
                    <a:pt x="103638" y="49177"/>
                    <a:pt x="102544" y="47211"/>
                  </a:cubicBezTo>
                  <a:cubicBezTo>
                    <a:pt x="102544" y="47211"/>
                    <a:pt x="101455" y="47211"/>
                    <a:pt x="100361" y="45244"/>
                  </a:cubicBezTo>
                  <a:cubicBezTo>
                    <a:pt x="100361" y="45244"/>
                    <a:pt x="99272" y="43277"/>
                    <a:pt x="99272" y="43277"/>
                  </a:cubicBezTo>
                  <a:cubicBezTo>
                    <a:pt x="98183" y="43277"/>
                    <a:pt x="97088" y="41311"/>
                    <a:pt x="97088" y="41311"/>
                  </a:cubicBezTo>
                  <a:cubicBezTo>
                    <a:pt x="96000" y="39344"/>
                    <a:pt x="97088" y="39344"/>
                    <a:pt x="96000" y="37377"/>
                  </a:cubicBezTo>
                  <a:cubicBezTo>
                    <a:pt x="96000" y="37377"/>
                    <a:pt x="94911" y="37377"/>
                    <a:pt x="94911" y="37377"/>
                  </a:cubicBezTo>
                  <a:cubicBezTo>
                    <a:pt x="93816" y="37377"/>
                    <a:pt x="94911" y="37377"/>
                    <a:pt x="93816" y="35411"/>
                  </a:cubicBezTo>
                  <a:cubicBezTo>
                    <a:pt x="93816" y="35411"/>
                    <a:pt x="92727" y="37377"/>
                    <a:pt x="92727" y="35411"/>
                  </a:cubicBezTo>
                  <a:cubicBezTo>
                    <a:pt x="92727" y="35411"/>
                    <a:pt x="94911" y="37377"/>
                    <a:pt x="94911" y="37377"/>
                  </a:cubicBezTo>
                  <a:cubicBezTo>
                    <a:pt x="96000" y="37377"/>
                    <a:pt x="96000" y="37377"/>
                    <a:pt x="97088" y="39344"/>
                  </a:cubicBezTo>
                  <a:cubicBezTo>
                    <a:pt x="97088" y="39344"/>
                    <a:pt x="98183" y="41311"/>
                    <a:pt x="98183" y="41311"/>
                  </a:cubicBezTo>
                  <a:cubicBezTo>
                    <a:pt x="99272" y="41311"/>
                    <a:pt x="99272" y="43277"/>
                    <a:pt x="100361" y="43277"/>
                  </a:cubicBezTo>
                  <a:cubicBezTo>
                    <a:pt x="100361" y="45244"/>
                    <a:pt x="100361" y="45244"/>
                    <a:pt x="101455" y="45244"/>
                  </a:cubicBezTo>
                  <a:cubicBezTo>
                    <a:pt x="101455" y="45244"/>
                    <a:pt x="101455" y="45244"/>
                    <a:pt x="101455" y="45244"/>
                  </a:cubicBezTo>
                  <a:cubicBezTo>
                    <a:pt x="102544" y="45244"/>
                    <a:pt x="103638" y="47211"/>
                    <a:pt x="103638" y="47211"/>
                  </a:cubicBezTo>
                  <a:cubicBezTo>
                    <a:pt x="103638" y="49177"/>
                    <a:pt x="103638" y="49177"/>
                    <a:pt x="104727" y="49177"/>
                  </a:cubicBezTo>
                  <a:cubicBezTo>
                    <a:pt x="104727" y="49177"/>
                    <a:pt x="104727" y="49177"/>
                    <a:pt x="104727" y="47211"/>
                  </a:cubicBezTo>
                  <a:cubicBezTo>
                    <a:pt x="104727" y="49177"/>
                    <a:pt x="106911" y="51150"/>
                    <a:pt x="106911" y="49177"/>
                  </a:cubicBezTo>
                  <a:cubicBezTo>
                    <a:pt x="106911" y="49177"/>
                    <a:pt x="106911" y="47211"/>
                    <a:pt x="106911" y="47211"/>
                  </a:cubicBezTo>
                  <a:cubicBezTo>
                    <a:pt x="108000" y="47211"/>
                    <a:pt x="106911" y="47211"/>
                    <a:pt x="106911" y="45244"/>
                  </a:cubicBezTo>
                  <a:cubicBezTo>
                    <a:pt x="108000" y="45244"/>
                    <a:pt x="106911" y="43277"/>
                    <a:pt x="106911" y="43277"/>
                  </a:cubicBezTo>
                  <a:cubicBezTo>
                    <a:pt x="105816" y="41311"/>
                    <a:pt x="106911" y="43277"/>
                    <a:pt x="108000" y="43277"/>
                  </a:cubicBezTo>
                  <a:cubicBezTo>
                    <a:pt x="108000" y="41311"/>
                    <a:pt x="106911" y="39344"/>
                    <a:pt x="106911" y="39344"/>
                  </a:cubicBezTo>
                  <a:cubicBezTo>
                    <a:pt x="105816" y="39344"/>
                    <a:pt x="104727" y="39344"/>
                    <a:pt x="103638" y="37377"/>
                  </a:cubicBezTo>
                  <a:cubicBezTo>
                    <a:pt x="103638" y="37377"/>
                    <a:pt x="103638" y="37377"/>
                    <a:pt x="103638" y="37377"/>
                  </a:cubicBezTo>
                  <a:cubicBezTo>
                    <a:pt x="103638" y="37377"/>
                    <a:pt x="102544" y="37377"/>
                    <a:pt x="102544" y="37377"/>
                  </a:cubicBezTo>
                  <a:cubicBezTo>
                    <a:pt x="102544" y="37377"/>
                    <a:pt x="102544" y="37377"/>
                    <a:pt x="102544" y="35411"/>
                  </a:cubicBezTo>
                  <a:cubicBezTo>
                    <a:pt x="102544" y="35411"/>
                    <a:pt x="101455" y="35411"/>
                    <a:pt x="101455" y="35411"/>
                  </a:cubicBezTo>
                  <a:cubicBezTo>
                    <a:pt x="101455" y="35411"/>
                    <a:pt x="101455" y="33444"/>
                    <a:pt x="100361" y="33444"/>
                  </a:cubicBezTo>
                  <a:cubicBezTo>
                    <a:pt x="100361" y="33444"/>
                    <a:pt x="99272" y="33444"/>
                    <a:pt x="99272" y="33444"/>
                  </a:cubicBezTo>
                  <a:cubicBezTo>
                    <a:pt x="99272" y="33444"/>
                    <a:pt x="99272" y="35411"/>
                    <a:pt x="99272" y="35411"/>
                  </a:cubicBezTo>
                  <a:cubicBezTo>
                    <a:pt x="99272" y="35411"/>
                    <a:pt x="98183" y="33444"/>
                    <a:pt x="98183" y="33444"/>
                  </a:cubicBezTo>
                  <a:cubicBezTo>
                    <a:pt x="97088" y="33444"/>
                    <a:pt x="96000" y="35411"/>
                    <a:pt x="96000" y="33444"/>
                  </a:cubicBezTo>
                  <a:cubicBezTo>
                    <a:pt x="94911" y="33444"/>
                    <a:pt x="94911" y="33444"/>
                    <a:pt x="94911" y="31477"/>
                  </a:cubicBezTo>
                  <a:cubicBezTo>
                    <a:pt x="94911" y="31477"/>
                    <a:pt x="93816" y="31477"/>
                    <a:pt x="93816" y="29505"/>
                  </a:cubicBezTo>
                  <a:cubicBezTo>
                    <a:pt x="93816" y="29505"/>
                    <a:pt x="93816" y="29505"/>
                    <a:pt x="93816" y="29505"/>
                  </a:cubicBezTo>
                  <a:cubicBezTo>
                    <a:pt x="93816" y="27538"/>
                    <a:pt x="93816" y="27538"/>
                    <a:pt x="92727" y="29505"/>
                  </a:cubicBezTo>
                  <a:cubicBezTo>
                    <a:pt x="92727" y="29505"/>
                    <a:pt x="91638" y="29505"/>
                    <a:pt x="91638" y="31477"/>
                  </a:cubicBezTo>
                  <a:cubicBezTo>
                    <a:pt x="90544" y="31477"/>
                    <a:pt x="89455" y="31477"/>
                    <a:pt x="89455" y="31477"/>
                  </a:cubicBezTo>
                  <a:cubicBezTo>
                    <a:pt x="89455" y="31477"/>
                    <a:pt x="89455" y="31477"/>
                    <a:pt x="89455" y="29505"/>
                  </a:cubicBezTo>
                  <a:cubicBezTo>
                    <a:pt x="89455" y="29505"/>
                    <a:pt x="88361" y="29505"/>
                    <a:pt x="88361" y="27538"/>
                  </a:cubicBezTo>
                  <a:cubicBezTo>
                    <a:pt x="89455" y="27538"/>
                    <a:pt x="89455" y="27538"/>
                    <a:pt x="89455" y="29505"/>
                  </a:cubicBezTo>
                  <a:cubicBezTo>
                    <a:pt x="89455" y="27538"/>
                    <a:pt x="88361" y="23605"/>
                    <a:pt x="89455" y="23605"/>
                  </a:cubicBezTo>
                  <a:cubicBezTo>
                    <a:pt x="89455" y="23605"/>
                    <a:pt x="89455" y="23605"/>
                    <a:pt x="89455" y="23605"/>
                  </a:cubicBezTo>
                  <a:cubicBezTo>
                    <a:pt x="89455" y="21638"/>
                    <a:pt x="89455" y="21638"/>
                    <a:pt x="89455" y="19672"/>
                  </a:cubicBezTo>
                  <a:cubicBezTo>
                    <a:pt x="90544" y="19672"/>
                    <a:pt x="89455" y="21638"/>
                    <a:pt x="90544" y="21638"/>
                  </a:cubicBezTo>
                  <a:cubicBezTo>
                    <a:pt x="91638" y="19672"/>
                    <a:pt x="89455" y="19672"/>
                    <a:pt x="90544" y="17705"/>
                  </a:cubicBezTo>
                  <a:cubicBezTo>
                    <a:pt x="90544" y="19672"/>
                    <a:pt x="90544" y="17705"/>
                    <a:pt x="90544" y="19672"/>
                  </a:cubicBezTo>
                  <a:cubicBezTo>
                    <a:pt x="91638" y="17705"/>
                    <a:pt x="91638" y="17705"/>
                    <a:pt x="91638" y="15738"/>
                  </a:cubicBezTo>
                  <a:cubicBezTo>
                    <a:pt x="92727" y="15738"/>
                    <a:pt x="91638" y="11805"/>
                    <a:pt x="91638" y="11805"/>
                  </a:cubicBezTo>
                  <a:cubicBezTo>
                    <a:pt x="90544" y="9833"/>
                    <a:pt x="89455" y="9833"/>
                    <a:pt x="89455" y="9833"/>
                  </a:cubicBezTo>
                  <a:cubicBezTo>
                    <a:pt x="89455" y="9833"/>
                    <a:pt x="88361" y="9833"/>
                    <a:pt x="88361" y="9833"/>
                  </a:cubicBezTo>
                  <a:cubicBezTo>
                    <a:pt x="88361" y="9833"/>
                    <a:pt x="88361" y="7866"/>
                    <a:pt x="87272" y="7866"/>
                  </a:cubicBezTo>
                  <a:cubicBezTo>
                    <a:pt x="86183" y="5900"/>
                    <a:pt x="85088" y="7866"/>
                    <a:pt x="84000" y="5900"/>
                  </a:cubicBezTo>
                  <a:cubicBezTo>
                    <a:pt x="82911" y="5900"/>
                    <a:pt x="84000" y="5900"/>
                    <a:pt x="84000" y="3933"/>
                  </a:cubicBezTo>
                  <a:cubicBezTo>
                    <a:pt x="84000" y="1966"/>
                    <a:pt x="82911" y="1966"/>
                    <a:pt x="82911" y="0"/>
                  </a:cubicBezTo>
                  <a:cubicBezTo>
                    <a:pt x="81816" y="0"/>
                    <a:pt x="80727" y="0"/>
                    <a:pt x="79638" y="0"/>
                  </a:cubicBezTo>
                  <a:cubicBezTo>
                    <a:pt x="79638" y="1966"/>
                    <a:pt x="78544" y="5900"/>
                    <a:pt x="78544" y="7866"/>
                  </a:cubicBezTo>
                  <a:cubicBezTo>
                    <a:pt x="77455" y="5900"/>
                    <a:pt x="76361" y="3933"/>
                    <a:pt x="75272" y="3933"/>
                  </a:cubicBezTo>
                  <a:cubicBezTo>
                    <a:pt x="74183" y="3933"/>
                    <a:pt x="70911" y="0"/>
                    <a:pt x="70911" y="0"/>
                  </a:cubicBezTo>
                  <a:cubicBezTo>
                    <a:pt x="69816" y="0"/>
                    <a:pt x="70911" y="3933"/>
                    <a:pt x="69816" y="3933"/>
                  </a:cubicBezTo>
                  <a:cubicBezTo>
                    <a:pt x="69816" y="5900"/>
                    <a:pt x="69816" y="5900"/>
                    <a:pt x="69816" y="5900"/>
                  </a:cubicBezTo>
                  <a:cubicBezTo>
                    <a:pt x="69816" y="7866"/>
                    <a:pt x="69816" y="7866"/>
                    <a:pt x="69816" y="7866"/>
                  </a:cubicBezTo>
                  <a:cubicBezTo>
                    <a:pt x="69816" y="11805"/>
                    <a:pt x="68727" y="11805"/>
                    <a:pt x="68727" y="15738"/>
                  </a:cubicBezTo>
                  <a:cubicBezTo>
                    <a:pt x="68727" y="15738"/>
                    <a:pt x="68727" y="15738"/>
                    <a:pt x="68727" y="17705"/>
                  </a:cubicBezTo>
                  <a:cubicBezTo>
                    <a:pt x="67638" y="17705"/>
                    <a:pt x="67638" y="17705"/>
                    <a:pt x="67638" y="17705"/>
                  </a:cubicBezTo>
                  <a:cubicBezTo>
                    <a:pt x="67638" y="17705"/>
                    <a:pt x="67638" y="17705"/>
                    <a:pt x="67638" y="17705"/>
                  </a:cubicBezTo>
                  <a:cubicBezTo>
                    <a:pt x="66544" y="19672"/>
                    <a:pt x="66544" y="17705"/>
                    <a:pt x="65455" y="21638"/>
                  </a:cubicBezTo>
                  <a:cubicBezTo>
                    <a:pt x="65455" y="21638"/>
                    <a:pt x="65455" y="23605"/>
                    <a:pt x="64361" y="25572"/>
                  </a:cubicBezTo>
                  <a:cubicBezTo>
                    <a:pt x="64361" y="25572"/>
                    <a:pt x="63272" y="23605"/>
                    <a:pt x="63272" y="23605"/>
                  </a:cubicBezTo>
                  <a:cubicBezTo>
                    <a:pt x="62183" y="23605"/>
                    <a:pt x="62183" y="27538"/>
                    <a:pt x="62183" y="29505"/>
                  </a:cubicBezTo>
                  <a:cubicBezTo>
                    <a:pt x="62183" y="29505"/>
                    <a:pt x="61088" y="31477"/>
                    <a:pt x="61088" y="33444"/>
                  </a:cubicBezTo>
                  <a:cubicBezTo>
                    <a:pt x="61088" y="35411"/>
                    <a:pt x="61088" y="39344"/>
                    <a:pt x="60000" y="39344"/>
                  </a:cubicBezTo>
                  <a:cubicBezTo>
                    <a:pt x="58911" y="39344"/>
                    <a:pt x="56727" y="37377"/>
                    <a:pt x="56727" y="37377"/>
                  </a:cubicBezTo>
                  <a:cubicBezTo>
                    <a:pt x="55638" y="37377"/>
                    <a:pt x="54544" y="33444"/>
                    <a:pt x="53455" y="35411"/>
                  </a:cubicBezTo>
                  <a:cubicBezTo>
                    <a:pt x="53455" y="37377"/>
                    <a:pt x="53455" y="39344"/>
                    <a:pt x="53455" y="41311"/>
                  </a:cubicBezTo>
                  <a:cubicBezTo>
                    <a:pt x="53455" y="43277"/>
                    <a:pt x="52361" y="43277"/>
                    <a:pt x="52361" y="45244"/>
                  </a:cubicBezTo>
                  <a:cubicBezTo>
                    <a:pt x="52361" y="45244"/>
                    <a:pt x="53455" y="47211"/>
                    <a:pt x="52361" y="47211"/>
                  </a:cubicBezTo>
                  <a:cubicBezTo>
                    <a:pt x="52361" y="47211"/>
                    <a:pt x="52361" y="49177"/>
                    <a:pt x="51272" y="49177"/>
                  </a:cubicBezTo>
                  <a:cubicBezTo>
                    <a:pt x="51272" y="51150"/>
                    <a:pt x="51272" y="55083"/>
                    <a:pt x="51272" y="57050"/>
                  </a:cubicBezTo>
                  <a:cubicBezTo>
                    <a:pt x="50183" y="59016"/>
                    <a:pt x="49088" y="60983"/>
                    <a:pt x="48000" y="64916"/>
                  </a:cubicBezTo>
                  <a:cubicBezTo>
                    <a:pt x="48000" y="66883"/>
                    <a:pt x="46911" y="68850"/>
                    <a:pt x="48000" y="70822"/>
                  </a:cubicBezTo>
                  <a:cubicBezTo>
                    <a:pt x="48000" y="70822"/>
                    <a:pt x="49088" y="70822"/>
                    <a:pt x="49088" y="70822"/>
                  </a:cubicBezTo>
                  <a:cubicBezTo>
                    <a:pt x="48000" y="72788"/>
                    <a:pt x="48000" y="72788"/>
                    <a:pt x="48000" y="72788"/>
                  </a:cubicBezTo>
                  <a:cubicBezTo>
                    <a:pt x="48000" y="74755"/>
                    <a:pt x="48000" y="74755"/>
                    <a:pt x="48000" y="74755"/>
                  </a:cubicBezTo>
                  <a:cubicBezTo>
                    <a:pt x="48000" y="74755"/>
                    <a:pt x="46911" y="76722"/>
                    <a:pt x="46911" y="76722"/>
                  </a:cubicBezTo>
                  <a:cubicBezTo>
                    <a:pt x="44727" y="78688"/>
                    <a:pt x="45816" y="76722"/>
                    <a:pt x="44727" y="76722"/>
                  </a:cubicBezTo>
                  <a:cubicBezTo>
                    <a:pt x="43638" y="76722"/>
                    <a:pt x="42544" y="80655"/>
                    <a:pt x="41455" y="80655"/>
                  </a:cubicBezTo>
                  <a:cubicBezTo>
                    <a:pt x="41455" y="80655"/>
                    <a:pt x="40361" y="78688"/>
                    <a:pt x="40361" y="80655"/>
                  </a:cubicBezTo>
                  <a:cubicBezTo>
                    <a:pt x="39272" y="82622"/>
                    <a:pt x="40361" y="82622"/>
                    <a:pt x="39272" y="84588"/>
                  </a:cubicBezTo>
                  <a:cubicBezTo>
                    <a:pt x="38183" y="86555"/>
                    <a:pt x="37088" y="86555"/>
                    <a:pt x="36000" y="86555"/>
                  </a:cubicBezTo>
                  <a:cubicBezTo>
                    <a:pt x="34911" y="88522"/>
                    <a:pt x="34911" y="88522"/>
                    <a:pt x="33816" y="86555"/>
                  </a:cubicBezTo>
                  <a:cubicBezTo>
                    <a:pt x="31638" y="84588"/>
                    <a:pt x="32727" y="86555"/>
                    <a:pt x="31638" y="88522"/>
                  </a:cubicBezTo>
                  <a:cubicBezTo>
                    <a:pt x="31638" y="88522"/>
                    <a:pt x="31638" y="88522"/>
                    <a:pt x="30544" y="88522"/>
                  </a:cubicBezTo>
                  <a:cubicBezTo>
                    <a:pt x="30544" y="90494"/>
                    <a:pt x="30544" y="90494"/>
                    <a:pt x="29455" y="90494"/>
                  </a:cubicBezTo>
                  <a:cubicBezTo>
                    <a:pt x="28361" y="92461"/>
                    <a:pt x="27272" y="90494"/>
                    <a:pt x="26183" y="90494"/>
                  </a:cubicBezTo>
                  <a:cubicBezTo>
                    <a:pt x="26183" y="88522"/>
                    <a:pt x="26183" y="90494"/>
                    <a:pt x="25088" y="90494"/>
                  </a:cubicBezTo>
                  <a:cubicBezTo>
                    <a:pt x="25088" y="88522"/>
                    <a:pt x="25088" y="88522"/>
                    <a:pt x="25088" y="88522"/>
                  </a:cubicBezTo>
                  <a:cubicBezTo>
                    <a:pt x="24000" y="86555"/>
                    <a:pt x="24000" y="86555"/>
                    <a:pt x="24000" y="86555"/>
                  </a:cubicBezTo>
                  <a:cubicBezTo>
                    <a:pt x="24000" y="86555"/>
                    <a:pt x="24000" y="84588"/>
                    <a:pt x="24000" y="84588"/>
                  </a:cubicBezTo>
                  <a:cubicBezTo>
                    <a:pt x="22911" y="84588"/>
                    <a:pt x="22911" y="84588"/>
                    <a:pt x="22911" y="84588"/>
                  </a:cubicBezTo>
                  <a:cubicBezTo>
                    <a:pt x="22911" y="82622"/>
                    <a:pt x="24000" y="80655"/>
                    <a:pt x="21816" y="82622"/>
                  </a:cubicBezTo>
                  <a:cubicBezTo>
                    <a:pt x="20727" y="84588"/>
                    <a:pt x="19638" y="88522"/>
                    <a:pt x="18544" y="90494"/>
                  </a:cubicBezTo>
                  <a:cubicBezTo>
                    <a:pt x="17455" y="92461"/>
                    <a:pt x="16361" y="94427"/>
                    <a:pt x="15272" y="96394"/>
                  </a:cubicBezTo>
                  <a:cubicBezTo>
                    <a:pt x="14183" y="96394"/>
                    <a:pt x="14183" y="96394"/>
                    <a:pt x="13088" y="98361"/>
                  </a:cubicBezTo>
                  <a:cubicBezTo>
                    <a:pt x="13088" y="100327"/>
                    <a:pt x="13088" y="100327"/>
                    <a:pt x="13088" y="100327"/>
                  </a:cubicBezTo>
                  <a:cubicBezTo>
                    <a:pt x="13088" y="102294"/>
                    <a:pt x="10911" y="104261"/>
                    <a:pt x="10911" y="106227"/>
                  </a:cubicBezTo>
                  <a:cubicBezTo>
                    <a:pt x="10911" y="106227"/>
                    <a:pt x="10911" y="106227"/>
                    <a:pt x="10911" y="108194"/>
                  </a:cubicBezTo>
                  <a:cubicBezTo>
                    <a:pt x="10911" y="108194"/>
                    <a:pt x="9816" y="108194"/>
                    <a:pt x="8727" y="110166"/>
                  </a:cubicBezTo>
                  <a:cubicBezTo>
                    <a:pt x="7638" y="110166"/>
                    <a:pt x="7638" y="110166"/>
                    <a:pt x="7638" y="112133"/>
                  </a:cubicBezTo>
                  <a:cubicBezTo>
                    <a:pt x="7638" y="112133"/>
                    <a:pt x="7638" y="114100"/>
                    <a:pt x="7638" y="114100"/>
                  </a:cubicBezTo>
                  <a:cubicBezTo>
                    <a:pt x="6544" y="114100"/>
                    <a:pt x="5455" y="114100"/>
                    <a:pt x="5455" y="116066"/>
                  </a:cubicBezTo>
                  <a:cubicBezTo>
                    <a:pt x="4361" y="116066"/>
                    <a:pt x="4361" y="116066"/>
                    <a:pt x="3272" y="118033"/>
                  </a:cubicBezTo>
                  <a:cubicBezTo>
                    <a:pt x="2183" y="118033"/>
                    <a:pt x="1088" y="118033"/>
                    <a:pt x="0" y="120000"/>
                  </a:cubicBezTo>
                  <a:cubicBezTo>
                    <a:pt x="7638" y="118033"/>
                    <a:pt x="15272" y="116066"/>
                    <a:pt x="22911" y="114100"/>
                  </a:cubicBezTo>
                  <a:cubicBezTo>
                    <a:pt x="24000" y="114100"/>
                    <a:pt x="25088" y="114100"/>
                    <a:pt x="26183" y="114100"/>
                  </a:cubicBezTo>
                  <a:cubicBezTo>
                    <a:pt x="26183" y="114100"/>
                    <a:pt x="26183" y="112133"/>
                    <a:pt x="27272" y="112133"/>
                  </a:cubicBezTo>
                  <a:cubicBezTo>
                    <a:pt x="29455" y="112133"/>
                    <a:pt x="30544" y="112133"/>
                    <a:pt x="32727" y="112133"/>
                  </a:cubicBezTo>
                  <a:cubicBezTo>
                    <a:pt x="36000" y="110166"/>
                    <a:pt x="40361" y="110166"/>
                    <a:pt x="44727" y="108194"/>
                  </a:cubicBezTo>
                  <a:cubicBezTo>
                    <a:pt x="60000" y="104261"/>
                    <a:pt x="75272" y="98361"/>
                    <a:pt x="90544" y="94427"/>
                  </a:cubicBezTo>
                  <a:cubicBezTo>
                    <a:pt x="98183" y="90494"/>
                    <a:pt x="106911" y="88522"/>
                    <a:pt x="115638" y="84588"/>
                  </a:cubicBezTo>
                  <a:cubicBezTo>
                    <a:pt x="115638" y="84588"/>
                    <a:pt x="115638" y="82622"/>
                    <a:pt x="115638" y="82622"/>
                  </a:cubicBezTo>
                  <a:cubicBezTo>
                    <a:pt x="115638" y="84588"/>
                    <a:pt x="116727" y="84588"/>
                    <a:pt x="116727" y="84588"/>
                  </a:cubicBezTo>
                  <a:cubicBezTo>
                    <a:pt x="116727" y="82622"/>
                    <a:pt x="115638" y="76722"/>
                    <a:pt x="116727" y="78688"/>
                  </a:cubicBezTo>
                  <a:cubicBezTo>
                    <a:pt x="117816" y="78688"/>
                    <a:pt x="117816" y="82622"/>
                    <a:pt x="118911" y="82622"/>
                  </a:cubicBezTo>
                  <a:cubicBezTo>
                    <a:pt x="117816" y="80655"/>
                    <a:pt x="116727" y="76722"/>
                    <a:pt x="115638" y="747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98" name="Shape 2898"/>
            <p:cNvSpPr/>
            <p:nvPr/>
          </p:nvSpPr>
          <p:spPr>
            <a:xfrm>
              <a:off x="2001264" y="2076077"/>
              <a:ext cx="1162283" cy="1426339"/>
            </a:xfrm>
            <a:custGeom>
              <a:avLst/>
              <a:gdLst/>
              <a:ahLst/>
              <a:cxnLst/>
              <a:rect l="0" t="0" r="0" b="0"/>
              <a:pathLst>
                <a:path w="120000" h="120000" extrusionOk="0">
                  <a:moveTo>
                    <a:pt x="80527" y="5135"/>
                  </a:moveTo>
                  <a:cubicBezTo>
                    <a:pt x="78950" y="12842"/>
                    <a:pt x="78950" y="20549"/>
                    <a:pt x="77366" y="28250"/>
                  </a:cubicBezTo>
                  <a:cubicBezTo>
                    <a:pt x="77366" y="28250"/>
                    <a:pt x="77366" y="28250"/>
                    <a:pt x="77366" y="28250"/>
                  </a:cubicBezTo>
                  <a:cubicBezTo>
                    <a:pt x="77366" y="28250"/>
                    <a:pt x="77366" y="28250"/>
                    <a:pt x="77366" y="28250"/>
                  </a:cubicBezTo>
                  <a:cubicBezTo>
                    <a:pt x="77366" y="28250"/>
                    <a:pt x="77366" y="28250"/>
                    <a:pt x="77366" y="28250"/>
                  </a:cubicBezTo>
                  <a:cubicBezTo>
                    <a:pt x="77366" y="28250"/>
                    <a:pt x="77366" y="28250"/>
                    <a:pt x="77366" y="28250"/>
                  </a:cubicBezTo>
                  <a:cubicBezTo>
                    <a:pt x="77366" y="28250"/>
                    <a:pt x="77366" y="28250"/>
                    <a:pt x="77366" y="28250"/>
                  </a:cubicBezTo>
                  <a:cubicBezTo>
                    <a:pt x="85261" y="28250"/>
                    <a:pt x="93155" y="28250"/>
                    <a:pt x="99472" y="29536"/>
                  </a:cubicBezTo>
                  <a:cubicBezTo>
                    <a:pt x="104211" y="29536"/>
                    <a:pt x="107366" y="29536"/>
                    <a:pt x="112105" y="30821"/>
                  </a:cubicBezTo>
                  <a:cubicBezTo>
                    <a:pt x="113683" y="30821"/>
                    <a:pt x="115261" y="30821"/>
                    <a:pt x="116844" y="30821"/>
                  </a:cubicBezTo>
                  <a:cubicBezTo>
                    <a:pt x="118422" y="30821"/>
                    <a:pt x="120000" y="30821"/>
                    <a:pt x="120000" y="30821"/>
                  </a:cubicBezTo>
                  <a:cubicBezTo>
                    <a:pt x="120000" y="30821"/>
                    <a:pt x="120000" y="32106"/>
                    <a:pt x="120000" y="33386"/>
                  </a:cubicBezTo>
                  <a:cubicBezTo>
                    <a:pt x="118422" y="44949"/>
                    <a:pt x="116844" y="57786"/>
                    <a:pt x="116844" y="69349"/>
                  </a:cubicBezTo>
                  <a:cubicBezTo>
                    <a:pt x="115261" y="82187"/>
                    <a:pt x="113683" y="93744"/>
                    <a:pt x="112105" y="105307"/>
                  </a:cubicBezTo>
                  <a:cubicBezTo>
                    <a:pt x="112105" y="109157"/>
                    <a:pt x="112105" y="111723"/>
                    <a:pt x="112105" y="115579"/>
                  </a:cubicBezTo>
                  <a:cubicBezTo>
                    <a:pt x="112105" y="115579"/>
                    <a:pt x="112105" y="119429"/>
                    <a:pt x="110527" y="119429"/>
                  </a:cubicBezTo>
                  <a:cubicBezTo>
                    <a:pt x="110527" y="120715"/>
                    <a:pt x="105788" y="119429"/>
                    <a:pt x="105788" y="119429"/>
                  </a:cubicBezTo>
                  <a:cubicBezTo>
                    <a:pt x="97894" y="119429"/>
                    <a:pt x="90000" y="118144"/>
                    <a:pt x="83683" y="118144"/>
                  </a:cubicBezTo>
                  <a:cubicBezTo>
                    <a:pt x="67894" y="116864"/>
                    <a:pt x="52105" y="115579"/>
                    <a:pt x="37894" y="114293"/>
                  </a:cubicBezTo>
                  <a:cubicBezTo>
                    <a:pt x="30000" y="113008"/>
                    <a:pt x="22105" y="113008"/>
                    <a:pt x="14211" y="111723"/>
                  </a:cubicBezTo>
                  <a:cubicBezTo>
                    <a:pt x="11050" y="111723"/>
                    <a:pt x="7894" y="111723"/>
                    <a:pt x="3155" y="110443"/>
                  </a:cubicBezTo>
                  <a:cubicBezTo>
                    <a:pt x="3155" y="110443"/>
                    <a:pt x="1577" y="110443"/>
                    <a:pt x="0" y="110443"/>
                  </a:cubicBezTo>
                  <a:cubicBezTo>
                    <a:pt x="0" y="110443"/>
                    <a:pt x="1577" y="107872"/>
                    <a:pt x="1577" y="107872"/>
                  </a:cubicBezTo>
                  <a:cubicBezTo>
                    <a:pt x="1577" y="106587"/>
                    <a:pt x="1577" y="105307"/>
                    <a:pt x="1577" y="104021"/>
                  </a:cubicBezTo>
                  <a:cubicBezTo>
                    <a:pt x="3155" y="91179"/>
                    <a:pt x="6316" y="78336"/>
                    <a:pt x="7894" y="65493"/>
                  </a:cubicBezTo>
                  <a:cubicBezTo>
                    <a:pt x="9472" y="53936"/>
                    <a:pt x="11050" y="41093"/>
                    <a:pt x="12633" y="28250"/>
                  </a:cubicBezTo>
                  <a:cubicBezTo>
                    <a:pt x="14211" y="23114"/>
                    <a:pt x="15788" y="16693"/>
                    <a:pt x="15788" y="10271"/>
                  </a:cubicBezTo>
                  <a:cubicBezTo>
                    <a:pt x="17366" y="6421"/>
                    <a:pt x="17366" y="3850"/>
                    <a:pt x="17366" y="1285"/>
                  </a:cubicBezTo>
                  <a:cubicBezTo>
                    <a:pt x="17366" y="0"/>
                    <a:pt x="17366" y="0"/>
                    <a:pt x="18950" y="0"/>
                  </a:cubicBezTo>
                  <a:cubicBezTo>
                    <a:pt x="18950" y="0"/>
                    <a:pt x="20527" y="0"/>
                    <a:pt x="22105" y="0"/>
                  </a:cubicBezTo>
                  <a:cubicBezTo>
                    <a:pt x="23683" y="0"/>
                    <a:pt x="25261" y="0"/>
                    <a:pt x="26844" y="1285"/>
                  </a:cubicBezTo>
                  <a:cubicBezTo>
                    <a:pt x="41050" y="2570"/>
                    <a:pt x="55261" y="3850"/>
                    <a:pt x="69472" y="5135"/>
                  </a:cubicBezTo>
                  <a:cubicBezTo>
                    <a:pt x="72633" y="5135"/>
                    <a:pt x="77366" y="5135"/>
                    <a:pt x="80527" y="513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899" name="Shape 2899"/>
            <p:cNvSpPr/>
            <p:nvPr/>
          </p:nvSpPr>
          <p:spPr>
            <a:xfrm>
              <a:off x="3516237" y="3708616"/>
              <a:ext cx="3000092" cy="2853605"/>
            </a:xfrm>
            <a:custGeom>
              <a:avLst/>
              <a:gdLst/>
              <a:ahLst/>
              <a:cxnLst/>
              <a:rect l="0" t="0" r="0" b="0"/>
              <a:pathLst>
                <a:path w="120000" h="120000" extrusionOk="0">
                  <a:moveTo>
                    <a:pt x="119727" y="59677"/>
                  </a:moveTo>
                  <a:cubicBezTo>
                    <a:pt x="119119" y="59038"/>
                    <a:pt x="120339" y="59038"/>
                    <a:pt x="119727" y="58394"/>
                  </a:cubicBezTo>
                  <a:cubicBezTo>
                    <a:pt x="119727" y="57755"/>
                    <a:pt x="119119" y="58394"/>
                    <a:pt x="119119" y="58394"/>
                  </a:cubicBezTo>
                  <a:cubicBezTo>
                    <a:pt x="119119" y="57755"/>
                    <a:pt x="119119" y="57755"/>
                    <a:pt x="119119" y="57755"/>
                  </a:cubicBezTo>
                  <a:cubicBezTo>
                    <a:pt x="119119" y="57111"/>
                    <a:pt x="118506" y="57111"/>
                    <a:pt x="118506" y="56472"/>
                  </a:cubicBezTo>
                  <a:cubicBezTo>
                    <a:pt x="118506" y="56472"/>
                    <a:pt x="118506" y="56472"/>
                    <a:pt x="118506" y="56472"/>
                  </a:cubicBezTo>
                  <a:cubicBezTo>
                    <a:pt x="118506" y="55827"/>
                    <a:pt x="118506" y="55827"/>
                    <a:pt x="117894" y="55827"/>
                  </a:cubicBezTo>
                  <a:cubicBezTo>
                    <a:pt x="117894" y="55827"/>
                    <a:pt x="117894" y="55188"/>
                    <a:pt x="117894" y="55188"/>
                  </a:cubicBezTo>
                  <a:cubicBezTo>
                    <a:pt x="117894" y="55188"/>
                    <a:pt x="117894" y="55188"/>
                    <a:pt x="117894" y="55188"/>
                  </a:cubicBezTo>
                  <a:cubicBezTo>
                    <a:pt x="117894" y="55188"/>
                    <a:pt x="117894" y="54544"/>
                    <a:pt x="117894" y="54544"/>
                  </a:cubicBezTo>
                  <a:cubicBezTo>
                    <a:pt x="117894" y="54544"/>
                    <a:pt x="117894" y="54544"/>
                    <a:pt x="117286" y="54544"/>
                  </a:cubicBezTo>
                  <a:cubicBezTo>
                    <a:pt x="116673" y="53905"/>
                    <a:pt x="117286" y="53261"/>
                    <a:pt x="116673" y="52622"/>
                  </a:cubicBezTo>
                  <a:cubicBezTo>
                    <a:pt x="116673" y="51338"/>
                    <a:pt x="116061" y="50694"/>
                    <a:pt x="115453" y="50055"/>
                  </a:cubicBezTo>
                  <a:cubicBezTo>
                    <a:pt x="114233" y="49411"/>
                    <a:pt x="114840" y="47488"/>
                    <a:pt x="114233" y="46205"/>
                  </a:cubicBezTo>
                  <a:cubicBezTo>
                    <a:pt x="114233" y="42994"/>
                    <a:pt x="114233" y="39783"/>
                    <a:pt x="114233" y="36577"/>
                  </a:cubicBezTo>
                  <a:cubicBezTo>
                    <a:pt x="114233" y="35294"/>
                    <a:pt x="113620" y="34650"/>
                    <a:pt x="113620" y="33366"/>
                  </a:cubicBezTo>
                  <a:cubicBezTo>
                    <a:pt x="113620" y="32727"/>
                    <a:pt x="114233" y="31444"/>
                    <a:pt x="113008" y="31444"/>
                  </a:cubicBezTo>
                  <a:cubicBezTo>
                    <a:pt x="113008" y="31444"/>
                    <a:pt x="113008" y="31444"/>
                    <a:pt x="113008" y="31444"/>
                  </a:cubicBezTo>
                  <a:cubicBezTo>
                    <a:pt x="112400" y="31444"/>
                    <a:pt x="112400" y="31444"/>
                    <a:pt x="112400" y="31444"/>
                  </a:cubicBezTo>
                  <a:cubicBezTo>
                    <a:pt x="112400" y="31444"/>
                    <a:pt x="112400" y="31444"/>
                    <a:pt x="112400" y="31444"/>
                  </a:cubicBezTo>
                  <a:cubicBezTo>
                    <a:pt x="111787" y="31444"/>
                    <a:pt x="111787" y="31444"/>
                    <a:pt x="111787" y="31444"/>
                  </a:cubicBezTo>
                  <a:cubicBezTo>
                    <a:pt x="111175" y="31444"/>
                    <a:pt x="111175" y="32083"/>
                    <a:pt x="111175" y="32083"/>
                  </a:cubicBezTo>
                  <a:cubicBezTo>
                    <a:pt x="111175" y="32083"/>
                    <a:pt x="110567" y="32083"/>
                    <a:pt x="110567" y="31444"/>
                  </a:cubicBezTo>
                  <a:cubicBezTo>
                    <a:pt x="109954" y="32083"/>
                    <a:pt x="110567" y="31444"/>
                    <a:pt x="109954" y="31444"/>
                  </a:cubicBezTo>
                  <a:cubicBezTo>
                    <a:pt x="109954" y="30800"/>
                    <a:pt x="109342" y="30800"/>
                    <a:pt x="109342" y="30800"/>
                  </a:cubicBezTo>
                  <a:cubicBezTo>
                    <a:pt x="109342" y="30800"/>
                    <a:pt x="108734" y="30800"/>
                    <a:pt x="108734" y="30800"/>
                  </a:cubicBezTo>
                  <a:cubicBezTo>
                    <a:pt x="108734" y="30800"/>
                    <a:pt x="108122" y="30800"/>
                    <a:pt x="108122" y="30800"/>
                  </a:cubicBezTo>
                  <a:cubicBezTo>
                    <a:pt x="108122" y="30800"/>
                    <a:pt x="107509" y="30800"/>
                    <a:pt x="107509" y="30800"/>
                  </a:cubicBezTo>
                  <a:cubicBezTo>
                    <a:pt x="107509" y="30800"/>
                    <a:pt x="107509" y="30161"/>
                    <a:pt x="107509" y="30161"/>
                  </a:cubicBezTo>
                  <a:cubicBezTo>
                    <a:pt x="106901" y="30161"/>
                    <a:pt x="106289" y="30161"/>
                    <a:pt x="106289" y="30161"/>
                  </a:cubicBezTo>
                  <a:cubicBezTo>
                    <a:pt x="105681" y="29516"/>
                    <a:pt x="105681" y="29516"/>
                    <a:pt x="105681" y="29516"/>
                  </a:cubicBezTo>
                  <a:cubicBezTo>
                    <a:pt x="105068" y="28877"/>
                    <a:pt x="105068" y="28877"/>
                    <a:pt x="105068" y="28877"/>
                  </a:cubicBezTo>
                  <a:cubicBezTo>
                    <a:pt x="104456" y="28877"/>
                    <a:pt x="104456" y="28233"/>
                    <a:pt x="103848" y="28233"/>
                  </a:cubicBezTo>
                  <a:cubicBezTo>
                    <a:pt x="103235" y="28233"/>
                    <a:pt x="102623" y="27594"/>
                    <a:pt x="102623" y="28233"/>
                  </a:cubicBezTo>
                  <a:cubicBezTo>
                    <a:pt x="102623" y="28233"/>
                    <a:pt x="102623" y="28233"/>
                    <a:pt x="102015" y="28877"/>
                  </a:cubicBezTo>
                  <a:cubicBezTo>
                    <a:pt x="102015" y="28877"/>
                    <a:pt x="102015" y="28877"/>
                    <a:pt x="102015" y="28877"/>
                  </a:cubicBezTo>
                  <a:cubicBezTo>
                    <a:pt x="102015" y="28877"/>
                    <a:pt x="102015" y="28877"/>
                    <a:pt x="102015" y="28877"/>
                  </a:cubicBezTo>
                  <a:cubicBezTo>
                    <a:pt x="101403" y="28877"/>
                    <a:pt x="100790" y="28877"/>
                    <a:pt x="100790" y="28877"/>
                  </a:cubicBezTo>
                  <a:cubicBezTo>
                    <a:pt x="100790" y="28877"/>
                    <a:pt x="100182" y="28877"/>
                    <a:pt x="100182" y="28877"/>
                  </a:cubicBezTo>
                  <a:cubicBezTo>
                    <a:pt x="100182" y="28233"/>
                    <a:pt x="100182" y="28233"/>
                    <a:pt x="99570" y="28233"/>
                  </a:cubicBezTo>
                  <a:cubicBezTo>
                    <a:pt x="99570" y="28233"/>
                    <a:pt x="99570" y="28233"/>
                    <a:pt x="99570" y="28233"/>
                  </a:cubicBezTo>
                  <a:cubicBezTo>
                    <a:pt x="99570" y="28233"/>
                    <a:pt x="98957" y="28233"/>
                    <a:pt x="98957" y="28233"/>
                  </a:cubicBezTo>
                  <a:cubicBezTo>
                    <a:pt x="98957" y="28877"/>
                    <a:pt x="98349" y="28877"/>
                    <a:pt x="98349" y="28877"/>
                  </a:cubicBezTo>
                  <a:cubicBezTo>
                    <a:pt x="98349" y="28877"/>
                    <a:pt x="98349" y="28877"/>
                    <a:pt x="98349" y="28877"/>
                  </a:cubicBezTo>
                  <a:cubicBezTo>
                    <a:pt x="97737" y="28877"/>
                    <a:pt x="98349" y="28877"/>
                    <a:pt x="98349" y="28877"/>
                  </a:cubicBezTo>
                  <a:cubicBezTo>
                    <a:pt x="97737" y="29516"/>
                    <a:pt x="97737" y="28877"/>
                    <a:pt x="97737" y="28877"/>
                  </a:cubicBezTo>
                  <a:cubicBezTo>
                    <a:pt x="97129" y="29516"/>
                    <a:pt x="97737" y="28877"/>
                    <a:pt x="97129" y="28877"/>
                  </a:cubicBezTo>
                  <a:cubicBezTo>
                    <a:pt x="96517" y="28877"/>
                    <a:pt x="96517" y="28877"/>
                    <a:pt x="96517" y="28877"/>
                  </a:cubicBezTo>
                  <a:cubicBezTo>
                    <a:pt x="95904" y="29516"/>
                    <a:pt x="95904" y="29516"/>
                    <a:pt x="95296" y="29516"/>
                  </a:cubicBezTo>
                  <a:cubicBezTo>
                    <a:pt x="94684" y="29516"/>
                    <a:pt x="94684" y="29516"/>
                    <a:pt x="94684" y="30161"/>
                  </a:cubicBezTo>
                  <a:cubicBezTo>
                    <a:pt x="94684" y="30161"/>
                    <a:pt x="94684" y="30161"/>
                    <a:pt x="94071" y="30161"/>
                  </a:cubicBezTo>
                  <a:cubicBezTo>
                    <a:pt x="94071" y="30800"/>
                    <a:pt x="94071" y="30161"/>
                    <a:pt x="93463" y="30161"/>
                  </a:cubicBezTo>
                  <a:cubicBezTo>
                    <a:pt x="93463" y="30800"/>
                    <a:pt x="93463" y="31444"/>
                    <a:pt x="92851" y="30800"/>
                  </a:cubicBezTo>
                  <a:cubicBezTo>
                    <a:pt x="92851" y="30800"/>
                    <a:pt x="92851" y="30161"/>
                    <a:pt x="92238" y="30161"/>
                  </a:cubicBezTo>
                  <a:cubicBezTo>
                    <a:pt x="92238" y="30161"/>
                    <a:pt x="91630" y="30161"/>
                    <a:pt x="91630" y="30161"/>
                  </a:cubicBezTo>
                  <a:cubicBezTo>
                    <a:pt x="91630" y="30161"/>
                    <a:pt x="91630" y="30161"/>
                    <a:pt x="91630" y="30161"/>
                  </a:cubicBezTo>
                  <a:cubicBezTo>
                    <a:pt x="91018" y="29516"/>
                    <a:pt x="91018" y="29516"/>
                    <a:pt x="91018" y="29516"/>
                  </a:cubicBezTo>
                  <a:cubicBezTo>
                    <a:pt x="90405" y="29516"/>
                    <a:pt x="91018" y="28877"/>
                    <a:pt x="90405" y="28877"/>
                  </a:cubicBezTo>
                  <a:cubicBezTo>
                    <a:pt x="89798" y="28877"/>
                    <a:pt x="90405" y="29516"/>
                    <a:pt x="89185" y="29516"/>
                  </a:cubicBezTo>
                  <a:cubicBezTo>
                    <a:pt x="89185" y="29516"/>
                    <a:pt x="88572" y="29516"/>
                    <a:pt x="88572" y="29516"/>
                  </a:cubicBezTo>
                  <a:cubicBezTo>
                    <a:pt x="88572" y="29516"/>
                    <a:pt x="88572" y="29516"/>
                    <a:pt x="88572" y="29516"/>
                  </a:cubicBezTo>
                  <a:cubicBezTo>
                    <a:pt x="87965" y="28877"/>
                    <a:pt x="88572" y="28877"/>
                    <a:pt x="87965" y="28233"/>
                  </a:cubicBezTo>
                  <a:cubicBezTo>
                    <a:pt x="87352" y="27594"/>
                    <a:pt x="87352" y="30161"/>
                    <a:pt x="86744" y="29516"/>
                  </a:cubicBezTo>
                  <a:cubicBezTo>
                    <a:pt x="86744" y="30161"/>
                    <a:pt x="86744" y="30161"/>
                    <a:pt x="86744" y="30161"/>
                  </a:cubicBezTo>
                  <a:cubicBezTo>
                    <a:pt x="86132" y="30800"/>
                    <a:pt x="86744" y="30800"/>
                    <a:pt x="86132" y="30800"/>
                  </a:cubicBezTo>
                  <a:cubicBezTo>
                    <a:pt x="85519" y="31444"/>
                    <a:pt x="85519" y="30800"/>
                    <a:pt x="85519" y="30161"/>
                  </a:cubicBezTo>
                  <a:cubicBezTo>
                    <a:pt x="85519" y="30161"/>
                    <a:pt x="86132" y="29516"/>
                    <a:pt x="85519" y="28877"/>
                  </a:cubicBezTo>
                  <a:cubicBezTo>
                    <a:pt x="84912" y="28877"/>
                    <a:pt x="84912" y="29516"/>
                    <a:pt x="84912" y="29516"/>
                  </a:cubicBezTo>
                  <a:cubicBezTo>
                    <a:pt x="84299" y="28877"/>
                    <a:pt x="84299" y="29516"/>
                    <a:pt x="84299" y="30161"/>
                  </a:cubicBezTo>
                  <a:cubicBezTo>
                    <a:pt x="83079" y="30161"/>
                    <a:pt x="83686" y="29516"/>
                    <a:pt x="83079" y="29516"/>
                  </a:cubicBezTo>
                  <a:cubicBezTo>
                    <a:pt x="82466" y="28877"/>
                    <a:pt x="82466" y="29516"/>
                    <a:pt x="81853" y="29516"/>
                  </a:cubicBezTo>
                  <a:cubicBezTo>
                    <a:pt x="81853" y="28877"/>
                    <a:pt x="81853" y="28877"/>
                    <a:pt x="81853" y="28233"/>
                  </a:cubicBezTo>
                  <a:cubicBezTo>
                    <a:pt x="81246" y="27594"/>
                    <a:pt x="80633" y="28877"/>
                    <a:pt x="80020" y="29516"/>
                  </a:cubicBezTo>
                  <a:cubicBezTo>
                    <a:pt x="80020" y="29516"/>
                    <a:pt x="78800" y="30161"/>
                    <a:pt x="78800" y="29516"/>
                  </a:cubicBezTo>
                  <a:cubicBezTo>
                    <a:pt x="78800" y="28877"/>
                    <a:pt x="78800" y="28233"/>
                    <a:pt x="78800" y="28233"/>
                  </a:cubicBezTo>
                  <a:cubicBezTo>
                    <a:pt x="78193" y="27594"/>
                    <a:pt x="77580" y="28233"/>
                    <a:pt x="77580" y="27594"/>
                  </a:cubicBezTo>
                  <a:cubicBezTo>
                    <a:pt x="77580" y="26950"/>
                    <a:pt x="77580" y="26950"/>
                    <a:pt x="77580" y="26311"/>
                  </a:cubicBezTo>
                  <a:cubicBezTo>
                    <a:pt x="76967" y="26311"/>
                    <a:pt x="76360" y="26950"/>
                    <a:pt x="76360" y="26950"/>
                  </a:cubicBezTo>
                  <a:cubicBezTo>
                    <a:pt x="75747" y="26950"/>
                    <a:pt x="75747" y="26311"/>
                    <a:pt x="75134" y="26311"/>
                  </a:cubicBezTo>
                  <a:cubicBezTo>
                    <a:pt x="74527" y="26950"/>
                    <a:pt x="75134" y="26950"/>
                    <a:pt x="74527" y="26950"/>
                  </a:cubicBezTo>
                  <a:cubicBezTo>
                    <a:pt x="73914" y="27594"/>
                    <a:pt x="73914" y="26950"/>
                    <a:pt x="73301" y="26950"/>
                  </a:cubicBezTo>
                  <a:cubicBezTo>
                    <a:pt x="72694" y="26311"/>
                    <a:pt x="72694" y="26311"/>
                    <a:pt x="72081" y="26950"/>
                  </a:cubicBezTo>
                  <a:cubicBezTo>
                    <a:pt x="71468" y="26950"/>
                    <a:pt x="70861" y="26311"/>
                    <a:pt x="70248" y="26311"/>
                  </a:cubicBezTo>
                  <a:cubicBezTo>
                    <a:pt x="69635" y="25666"/>
                    <a:pt x="69028" y="25666"/>
                    <a:pt x="68415" y="25666"/>
                  </a:cubicBezTo>
                  <a:cubicBezTo>
                    <a:pt x="67808" y="25666"/>
                    <a:pt x="67808" y="25666"/>
                    <a:pt x="67808" y="25027"/>
                  </a:cubicBezTo>
                  <a:cubicBezTo>
                    <a:pt x="67195" y="24383"/>
                    <a:pt x="67195" y="23744"/>
                    <a:pt x="66582" y="23744"/>
                  </a:cubicBezTo>
                  <a:cubicBezTo>
                    <a:pt x="66582" y="23744"/>
                    <a:pt x="66582" y="23744"/>
                    <a:pt x="66582" y="23744"/>
                  </a:cubicBezTo>
                  <a:cubicBezTo>
                    <a:pt x="66582" y="23744"/>
                    <a:pt x="66582" y="23100"/>
                    <a:pt x="65975" y="23100"/>
                  </a:cubicBezTo>
                  <a:cubicBezTo>
                    <a:pt x="65362" y="23100"/>
                    <a:pt x="65975" y="24383"/>
                    <a:pt x="65362" y="23744"/>
                  </a:cubicBezTo>
                  <a:cubicBezTo>
                    <a:pt x="64749" y="23744"/>
                    <a:pt x="64749" y="23744"/>
                    <a:pt x="64142" y="23744"/>
                  </a:cubicBezTo>
                  <a:cubicBezTo>
                    <a:pt x="64142" y="23744"/>
                    <a:pt x="64142" y="23744"/>
                    <a:pt x="63529" y="23744"/>
                  </a:cubicBezTo>
                  <a:cubicBezTo>
                    <a:pt x="62309" y="23744"/>
                    <a:pt x="62309" y="21816"/>
                    <a:pt x="60476" y="21816"/>
                  </a:cubicBezTo>
                  <a:cubicBezTo>
                    <a:pt x="60476" y="15400"/>
                    <a:pt x="60476" y="8983"/>
                    <a:pt x="60476" y="3211"/>
                  </a:cubicBezTo>
                  <a:cubicBezTo>
                    <a:pt x="60476" y="2566"/>
                    <a:pt x="60476" y="1283"/>
                    <a:pt x="60476" y="644"/>
                  </a:cubicBezTo>
                  <a:cubicBezTo>
                    <a:pt x="60476" y="0"/>
                    <a:pt x="60476" y="0"/>
                    <a:pt x="59863" y="0"/>
                  </a:cubicBezTo>
                  <a:cubicBezTo>
                    <a:pt x="59256" y="0"/>
                    <a:pt x="59256" y="0"/>
                    <a:pt x="58643" y="0"/>
                  </a:cubicBezTo>
                  <a:cubicBezTo>
                    <a:pt x="56810" y="0"/>
                    <a:pt x="55590" y="0"/>
                    <a:pt x="53757" y="0"/>
                  </a:cubicBezTo>
                  <a:cubicBezTo>
                    <a:pt x="50704" y="0"/>
                    <a:pt x="47645" y="0"/>
                    <a:pt x="44592" y="0"/>
                  </a:cubicBezTo>
                  <a:cubicBezTo>
                    <a:pt x="40926" y="0"/>
                    <a:pt x="37873" y="0"/>
                    <a:pt x="34207" y="0"/>
                  </a:cubicBezTo>
                  <a:cubicBezTo>
                    <a:pt x="34207" y="5133"/>
                    <a:pt x="33594" y="10911"/>
                    <a:pt x="33594" y="16044"/>
                  </a:cubicBezTo>
                  <a:cubicBezTo>
                    <a:pt x="33594" y="21816"/>
                    <a:pt x="32987" y="27594"/>
                    <a:pt x="32987" y="33366"/>
                  </a:cubicBezTo>
                  <a:cubicBezTo>
                    <a:pt x="32987" y="35933"/>
                    <a:pt x="32987" y="39144"/>
                    <a:pt x="32987" y="41711"/>
                  </a:cubicBezTo>
                  <a:cubicBezTo>
                    <a:pt x="32987" y="42994"/>
                    <a:pt x="32987" y="44277"/>
                    <a:pt x="32374" y="46205"/>
                  </a:cubicBezTo>
                  <a:cubicBezTo>
                    <a:pt x="32374" y="46844"/>
                    <a:pt x="32374" y="47488"/>
                    <a:pt x="32374" y="48127"/>
                  </a:cubicBezTo>
                  <a:cubicBezTo>
                    <a:pt x="32374" y="48772"/>
                    <a:pt x="32987" y="50055"/>
                    <a:pt x="32374" y="50694"/>
                  </a:cubicBezTo>
                  <a:cubicBezTo>
                    <a:pt x="32374" y="50694"/>
                    <a:pt x="29321" y="50055"/>
                    <a:pt x="28708" y="50055"/>
                  </a:cubicBezTo>
                  <a:cubicBezTo>
                    <a:pt x="27488" y="50055"/>
                    <a:pt x="26268" y="50055"/>
                    <a:pt x="25042" y="50055"/>
                  </a:cubicBezTo>
                  <a:cubicBezTo>
                    <a:pt x="21989" y="50055"/>
                    <a:pt x="19549" y="50055"/>
                    <a:pt x="17103" y="50055"/>
                  </a:cubicBezTo>
                  <a:cubicBezTo>
                    <a:pt x="12217" y="49411"/>
                    <a:pt x="6718" y="49411"/>
                    <a:pt x="1832" y="48772"/>
                  </a:cubicBezTo>
                  <a:cubicBezTo>
                    <a:pt x="1220" y="48772"/>
                    <a:pt x="612" y="48772"/>
                    <a:pt x="0" y="48772"/>
                  </a:cubicBezTo>
                  <a:cubicBezTo>
                    <a:pt x="0" y="50055"/>
                    <a:pt x="0" y="50694"/>
                    <a:pt x="612" y="51338"/>
                  </a:cubicBezTo>
                  <a:cubicBezTo>
                    <a:pt x="612" y="51338"/>
                    <a:pt x="1220" y="51338"/>
                    <a:pt x="1220" y="51977"/>
                  </a:cubicBezTo>
                  <a:cubicBezTo>
                    <a:pt x="1220" y="51977"/>
                    <a:pt x="1220" y="51977"/>
                    <a:pt x="1832" y="51977"/>
                  </a:cubicBezTo>
                  <a:cubicBezTo>
                    <a:pt x="2445" y="51977"/>
                    <a:pt x="2445" y="52622"/>
                    <a:pt x="3053" y="53261"/>
                  </a:cubicBezTo>
                  <a:cubicBezTo>
                    <a:pt x="3053" y="53905"/>
                    <a:pt x="3053" y="55188"/>
                    <a:pt x="3665" y="55188"/>
                  </a:cubicBezTo>
                  <a:cubicBezTo>
                    <a:pt x="4886" y="55827"/>
                    <a:pt x="5498" y="55827"/>
                    <a:pt x="6106" y="56472"/>
                  </a:cubicBezTo>
                  <a:cubicBezTo>
                    <a:pt x="6718" y="57111"/>
                    <a:pt x="6718" y="58394"/>
                    <a:pt x="7331" y="58394"/>
                  </a:cubicBezTo>
                  <a:cubicBezTo>
                    <a:pt x="7939" y="59038"/>
                    <a:pt x="8551" y="59038"/>
                    <a:pt x="8551" y="59677"/>
                  </a:cubicBezTo>
                  <a:cubicBezTo>
                    <a:pt x="9164" y="59677"/>
                    <a:pt x="9164" y="60322"/>
                    <a:pt x="9164" y="60961"/>
                  </a:cubicBezTo>
                  <a:cubicBezTo>
                    <a:pt x="9772" y="61605"/>
                    <a:pt x="10997" y="62244"/>
                    <a:pt x="11604" y="62888"/>
                  </a:cubicBezTo>
                  <a:cubicBezTo>
                    <a:pt x="12217" y="62888"/>
                    <a:pt x="12217" y="62888"/>
                    <a:pt x="12830" y="63527"/>
                  </a:cubicBezTo>
                  <a:cubicBezTo>
                    <a:pt x="12830" y="63527"/>
                    <a:pt x="12830" y="63527"/>
                    <a:pt x="13437" y="63527"/>
                  </a:cubicBezTo>
                  <a:cubicBezTo>
                    <a:pt x="13437" y="64172"/>
                    <a:pt x="13437" y="64172"/>
                    <a:pt x="13437" y="64172"/>
                  </a:cubicBezTo>
                  <a:cubicBezTo>
                    <a:pt x="14050" y="64811"/>
                    <a:pt x="14050" y="64811"/>
                    <a:pt x="14050" y="64811"/>
                  </a:cubicBezTo>
                  <a:cubicBezTo>
                    <a:pt x="14658" y="64811"/>
                    <a:pt x="14658" y="65455"/>
                    <a:pt x="14658" y="65455"/>
                  </a:cubicBezTo>
                  <a:cubicBezTo>
                    <a:pt x="14658" y="65455"/>
                    <a:pt x="14658" y="65455"/>
                    <a:pt x="15270" y="65455"/>
                  </a:cubicBezTo>
                  <a:cubicBezTo>
                    <a:pt x="15270" y="66094"/>
                    <a:pt x="15270" y="66094"/>
                    <a:pt x="15270" y="66094"/>
                  </a:cubicBezTo>
                  <a:cubicBezTo>
                    <a:pt x="15270" y="66738"/>
                    <a:pt x="15270" y="67377"/>
                    <a:pt x="15883" y="68022"/>
                  </a:cubicBezTo>
                  <a:cubicBezTo>
                    <a:pt x="15883" y="68661"/>
                    <a:pt x="16491" y="69305"/>
                    <a:pt x="16491" y="69305"/>
                  </a:cubicBezTo>
                  <a:cubicBezTo>
                    <a:pt x="17103" y="70588"/>
                    <a:pt x="16491" y="71227"/>
                    <a:pt x="17103" y="72511"/>
                  </a:cubicBezTo>
                  <a:cubicBezTo>
                    <a:pt x="17103" y="73155"/>
                    <a:pt x="17103" y="73794"/>
                    <a:pt x="17716" y="74438"/>
                  </a:cubicBezTo>
                  <a:cubicBezTo>
                    <a:pt x="17716" y="75077"/>
                    <a:pt x="17716" y="75077"/>
                    <a:pt x="18323" y="75722"/>
                  </a:cubicBezTo>
                  <a:cubicBezTo>
                    <a:pt x="18323" y="76361"/>
                    <a:pt x="18323" y="76361"/>
                    <a:pt x="18936" y="77005"/>
                  </a:cubicBezTo>
                  <a:cubicBezTo>
                    <a:pt x="18936" y="77005"/>
                    <a:pt x="18936" y="77005"/>
                    <a:pt x="19549" y="77644"/>
                  </a:cubicBezTo>
                  <a:cubicBezTo>
                    <a:pt x="19549" y="77644"/>
                    <a:pt x="19549" y="77644"/>
                    <a:pt x="20156" y="77644"/>
                  </a:cubicBezTo>
                  <a:cubicBezTo>
                    <a:pt x="20156" y="78288"/>
                    <a:pt x="20156" y="77644"/>
                    <a:pt x="20769" y="78288"/>
                  </a:cubicBezTo>
                  <a:cubicBezTo>
                    <a:pt x="21382" y="78288"/>
                    <a:pt x="21382" y="78927"/>
                    <a:pt x="21382" y="78927"/>
                  </a:cubicBezTo>
                  <a:cubicBezTo>
                    <a:pt x="21989" y="79572"/>
                    <a:pt x="22602" y="80216"/>
                    <a:pt x="22602" y="80216"/>
                  </a:cubicBezTo>
                  <a:cubicBezTo>
                    <a:pt x="23209" y="80855"/>
                    <a:pt x="24435" y="80855"/>
                    <a:pt x="25042" y="80855"/>
                  </a:cubicBezTo>
                  <a:cubicBezTo>
                    <a:pt x="25042" y="80855"/>
                    <a:pt x="25042" y="81500"/>
                    <a:pt x="25042" y="81500"/>
                  </a:cubicBezTo>
                  <a:cubicBezTo>
                    <a:pt x="25655" y="82138"/>
                    <a:pt x="26268" y="82138"/>
                    <a:pt x="26875" y="82138"/>
                  </a:cubicBezTo>
                  <a:cubicBezTo>
                    <a:pt x="27488" y="82783"/>
                    <a:pt x="26875" y="82138"/>
                    <a:pt x="27488" y="82783"/>
                  </a:cubicBezTo>
                  <a:cubicBezTo>
                    <a:pt x="27488" y="82783"/>
                    <a:pt x="28101" y="83422"/>
                    <a:pt x="28708" y="84066"/>
                  </a:cubicBezTo>
                  <a:cubicBezTo>
                    <a:pt x="28708" y="84066"/>
                    <a:pt x="29321" y="84066"/>
                    <a:pt x="29321" y="84066"/>
                  </a:cubicBezTo>
                  <a:cubicBezTo>
                    <a:pt x="29321" y="84066"/>
                    <a:pt x="29934" y="84066"/>
                    <a:pt x="29934" y="84066"/>
                  </a:cubicBezTo>
                  <a:cubicBezTo>
                    <a:pt x="29934" y="84066"/>
                    <a:pt x="30541" y="84705"/>
                    <a:pt x="31154" y="84705"/>
                  </a:cubicBezTo>
                  <a:cubicBezTo>
                    <a:pt x="31154" y="84066"/>
                    <a:pt x="31154" y="83422"/>
                    <a:pt x="31767" y="83422"/>
                  </a:cubicBezTo>
                  <a:cubicBezTo>
                    <a:pt x="31767" y="83422"/>
                    <a:pt x="31767" y="83422"/>
                    <a:pt x="31767" y="82783"/>
                  </a:cubicBezTo>
                  <a:cubicBezTo>
                    <a:pt x="32374" y="82783"/>
                    <a:pt x="32374" y="82138"/>
                    <a:pt x="32374" y="82138"/>
                  </a:cubicBezTo>
                  <a:cubicBezTo>
                    <a:pt x="32374" y="82138"/>
                    <a:pt x="32987" y="82138"/>
                    <a:pt x="32987" y="82138"/>
                  </a:cubicBezTo>
                  <a:cubicBezTo>
                    <a:pt x="32987" y="82138"/>
                    <a:pt x="33594" y="81500"/>
                    <a:pt x="33594" y="81500"/>
                  </a:cubicBezTo>
                  <a:cubicBezTo>
                    <a:pt x="33594" y="81500"/>
                    <a:pt x="32987" y="80855"/>
                    <a:pt x="33594" y="80216"/>
                  </a:cubicBezTo>
                  <a:cubicBezTo>
                    <a:pt x="33594" y="80216"/>
                    <a:pt x="33594" y="80216"/>
                    <a:pt x="33594" y="80216"/>
                  </a:cubicBezTo>
                  <a:cubicBezTo>
                    <a:pt x="33594" y="80216"/>
                    <a:pt x="33594" y="80216"/>
                    <a:pt x="33594" y="79572"/>
                  </a:cubicBezTo>
                  <a:cubicBezTo>
                    <a:pt x="34207" y="78927"/>
                    <a:pt x="34207" y="78288"/>
                    <a:pt x="34207" y="77644"/>
                  </a:cubicBezTo>
                  <a:cubicBezTo>
                    <a:pt x="34820" y="77644"/>
                    <a:pt x="34820" y="76361"/>
                    <a:pt x="35427" y="75722"/>
                  </a:cubicBezTo>
                  <a:cubicBezTo>
                    <a:pt x="35427" y="75722"/>
                    <a:pt x="36040" y="75722"/>
                    <a:pt x="36040" y="75722"/>
                  </a:cubicBezTo>
                  <a:cubicBezTo>
                    <a:pt x="36040" y="75722"/>
                    <a:pt x="36040" y="75722"/>
                    <a:pt x="36653" y="75722"/>
                  </a:cubicBezTo>
                  <a:cubicBezTo>
                    <a:pt x="36653" y="75722"/>
                    <a:pt x="36653" y="75722"/>
                    <a:pt x="36653" y="75722"/>
                  </a:cubicBezTo>
                  <a:cubicBezTo>
                    <a:pt x="37260" y="75722"/>
                    <a:pt x="37260" y="75722"/>
                    <a:pt x="37260" y="75722"/>
                  </a:cubicBezTo>
                  <a:cubicBezTo>
                    <a:pt x="38486" y="75722"/>
                    <a:pt x="37873" y="75077"/>
                    <a:pt x="38486" y="74438"/>
                  </a:cubicBezTo>
                  <a:cubicBezTo>
                    <a:pt x="38486" y="74438"/>
                    <a:pt x="39093" y="74438"/>
                    <a:pt x="39706" y="74438"/>
                  </a:cubicBezTo>
                  <a:cubicBezTo>
                    <a:pt x="39706" y="75077"/>
                    <a:pt x="40926" y="75722"/>
                    <a:pt x="41539" y="75077"/>
                  </a:cubicBezTo>
                  <a:cubicBezTo>
                    <a:pt x="42146" y="75077"/>
                    <a:pt x="42146" y="75077"/>
                    <a:pt x="42759" y="75722"/>
                  </a:cubicBezTo>
                  <a:cubicBezTo>
                    <a:pt x="43372" y="75722"/>
                    <a:pt x="43372" y="75722"/>
                    <a:pt x="43979" y="75722"/>
                  </a:cubicBezTo>
                  <a:cubicBezTo>
                    <a:pt x="44592" y="75722"/>
                    <a:pt x="45812" y="76361"/>
                    <a:pt x="45812" y="75077"/>
                  </a:cubicBezTo>
                  <a:cubicBezTo>
                    <a:pt x="46425" y="75722"/>
                    <a:pt x="46425" y="75722"/>
                    <a:pt x="45812" y="75722"/>
                  </a:cubicBezTo>
                  <a:cubicBezTo>
                    <a:pt x="46425" y="75722"/>
                    <a:pt x="46425" y="75722"/>
                    <a:pt x="47038" y="75722"/>
                  </a:cubicBezTo>
                  <a:cubicBezTo>
                    <a:pt x="47038" y="75722"/>
                    <a:pt x="47038" y="75722"/>
                    <a:pt x="47038" y="75722"/>
                  </a:cubicBezTo>
                  <a:cubicBezTo>
                    <a:pt x="47038" y="76361"/>
                    <a:pt x="47645" y="76361"/>
                    <a:pt x="47645" y="77005"/>
                  </a:cubicBezTo>
                  <a:cubicBezTo>
                    <a:pt x="47645" y="77005"/>
                    <a:pt x="47645" y="77005"/>
                    <a:pt x="47645" y="77005"/>
                  </a:cubicBezTo>
                  <a:cubicBezTo>
                    <a:pt x="47645" y="77005"/>
                    <a:pt x="48258" y="77005"/>
                    <a:pt x="48258" y="77005"/>
                  </a:cubicBezTo>
                  <a:cubicBezTo>
                    <a:pt x="48258" y="77644"/>
                    <a:pt x="48258" y="77644"/>
                    <a:pt x="48258" y="77644"/>
                  </a:cubicBezTo>
                  <a:cubicBezTo>
                    <a:pt x="48871" y="78288"/>
                    <a:pt x="48871" y="77005"/>
                    <a:pt x="48871" y="78288"/>
                  </a:cubicBezTo>
                  <a:cubicBezTo>
                    <a:pt x="49478" y="78288"/>
                    <a:pt x="48871" y="78288"/>
                    <a:pt x="49478" y="78927"/>
                  </a:cubicBezTo>
                  <a:cubicBezTo>
                    <a:pt x="49478" y="78927"/>
                    <a:pt x="49478" y="78927"/>
                    <a:pt x="50091" y="78927"/>
                  </a:cubicBezTo>
                  <a:cubicBezTo>
                    <a:pt x="50091" y="79572"/>
                    <a:pt x="50704" y="79572"/>
                    <a:pt x="50704" y="79572"/>
                  </a:cubicBezTo>
                  <a:cubicBezTo>
                    <a:pt x="50704" y="79572"/>
                    <a:pt x="50704" y="79572"/>
                    <a:pt x="50704" y="80216"/>
                  </a:cubicBezTo>
                  <a:cubicBezTo>
                    <a:pt x="50704" y="80216"/>
                    <a:pt x="50704" y="80216"/>
                    <a:pt x="51311" y="80216"/>
                  </a:cubicBezTo>
                  <a:cubicBezTo>
                    <a:pt x="51924" y="80855"/>
                    <a:pt x="52531" y="81500"/>
                    <a:pt x="53144" y="82138"/>
                  </a:cubicBezTo>
                  <a:cubicBezTo>
                    <a:pt x="53144" y="82138"/>
                    <a:pt x="53144" y="82783"/>
                    <a:pt x="53757" y="82783"/>
                  </a:cubicBezTo>
                  <a:cubicBezTo>
                    <a:pt x="53757" y="82783"/>
                    <a:pt x="54364" y="83422"/>
                    <a:pt x="54364" y="83422"/>
                  </a:cubicBezTo>
                  <a:cubicBezTo>
                    <a:pt x="54364" y="84066"/>
                    <a:pt x="54364" y="84705"/>
                    <a:pt x="54364" y="85350"/>
                  </a:cubicBezTo>
                  <a:cubicBezTo>
                    <a:pt x="54364" y="85350"/>
                    <a:pt x="54977" y="85350"/>
                    <a:pt x="54977" y="85988"/>
                  </a:cubicBezTo>
                  <a:cubicBezTo>
                    <a:pt x="54977" y="85988"/>
                    <a:pt x="54977" y="86633"/>
                    <a:pt x="54977" y="86633"/>
                  </a:cubicBezTo>
                  <a:cubicBezTo>
                    <a:pt x="54977" y="86633"/>
                    <a:pt x="55590" y="86633"/>
                    <a:pt x="55590" y="86633"/>
                  </a:cubicBezTo>
                  <a:cubicBezTo>
                    <a:pt x="55590" y="87272"/>
                    <a:pt x="55590" y="87916"/>
                    <a:pt x="56197" y="88555"/>
                  </a:cubicBezTo>
                  <a:cubicBezTo>
                    <a:pt x="56197" y="88555"/>
                    <a:pt x="56197" y="89200"/>
                    <a:pt x="56810" y="89200"/>
                  </a:cubicBezTo>
                  <a:cubicBezTo>
                    <a:pt x="56810" y="89200"/>
                    <a:pt x="56810" y="89838"/>
                    <a:pt x="56810" y="89838"/>
                  </a:cubicBezTo>
                  <a:cubicBezTo>
                    <a:pt x="56810" y="89838"/>
                    <a:pt x="57423" y="89838"/>
                    <a:pt x="57423" y="90483"/>
                  </a:cubicBezTo>
                  <a:cubicBezTo>
                    <a:pt x="56810" y="90483"/>
                    <a:pt x="57423" y="91766"/>
                    <a:pt x="57423" y="91766"/>
                  </a:cubicBezTo>
                  <a:cubicBezTo>
                    <a:pt x="58030" y="92405"/>
                    <a:pt x="57423" y="92405"/>
                    <a:pt x="58030" y="93050"/>
                  </a:cubicBezTo>
                  <a:cubicBezTo>
                    <a:pt x="58030" y="93050"/>
                    <a:pt x="58030" y="93050"/>
                    <a:pt x="58643" y="93050"/>
                  </a:cubicBezTo>
                  <a:cubicBezTo>
                    <a:pt x="58643" y="93050"/>
                    <a:pt x="58643" y="93688"/>
                    <a:pt x="58643" y="93688"/>
                  </a:cubicBezTo>
                  <a:cubicBezTo>
                    <a:pt x="59256" y="94333"/>
                    <a:pt x="59863" y="94333"/>
                    <a:pt x="59863" y="94972"/>
                  </a:cubicBezTo>
                  <a:cubicBezTo>
                    <a:pt x="59863" y="94972"/>
                    <a:pt x="60476" y="94972"/>
                    <a:pt x="60476" y="94972"/>
                  </a:cubicBezTo>
                  <a:cubicBezTo>
                    <a:pt x="60476" y="95616"/>
                    <a:pt x="60476" y="95616"/>
                    <a:pt x="60476" y="95616"/>
                  </a:cubicBezTo>
                  <a:cubicBezTo>
                    <a:pt x="60476" y="96255"/>
                    <a:pt x="60476" y="96255"/>
                    <a:pt x="61083" y="96255"/>
                  </a:cubicBezTo>
                  <a:cubicBezTo>
                    <a:pt x="61083" y="96255"/>
                    <a:pt x="61083" y="96900"/>
                    <a:pt x="61696" y="96900"/>
                  </a:cubicBezTo>
                  <a:cubicBezTo>
                    <a:pt x="61696" y="96900"/>
                    <a:pt x="61696" y="96900"/>
                    <a:pt x="61696" y="96900"/>
                  </a:cubicBezTo>
                  <a:cubicBezTo>
                    <a:pt x="61696" y="96900"/>
                    <a:pt x="61696" y="97538"/>
                    <a:pt x="61696" y="97538"/>
                  </a:cubicBezTo>
                  <a:cubicBezTo>
                    <a:pt x="61696" y="97538"/>
                    <a:pt x="61696" y="98183"/>
                    <a:pt x="61696" y="98183"/>
                  </a:cubicBezTo>
                  <a:cubicBezTo>
                    <a:pt x="62309" y="98822"/>
                    <a:pt x="62309" y="98822"/>
                    <a:pt x="62916" y="98822"/>
                  </a:cubicBezTo>
                  <a:cubicBezTo>
                    <a:pt x="62916" y="98822"/>
                    <a:pt x="62916" y="99466"/>
                    <a:pt x="62916" y="99466"/>
                  </a:cubicBezTo>
                  <a:cubicBezTo>
                    <a:pt x="63529" y="99466"/>
                    <a:pt x="63529" y="99466"/>
                    <a:pt x="63529" y="99466"/>
                  </a:cubicBezTo>
                  <a:cubicBezTo>
                    <a:pt x="63529" y="100105"/>
                    <a:pt x="63529" y="100105"/>
                    <a:pt x="64142" y="100105"/>
                  </a:cubicBezTo>
                  <a:cubicBezTo>
                    <a:pt x="64142" y="100105"/>
                    <a:pt x="64142" y="100105"/>
                    <a:pt x="64142" y="100105"/>
                  </a:cubicBezTo>
                  <a:cubicBezTo>
                    <a:pt x="64142" y="100105"/>
                    <a:pt x="64142" y="100105"/>
                    <a:pt x="64749" y="100105"/>
                  </a:cubicBezTo>
                  <a:cubicBezTo>
                    <a:pt x="64749" y="100105"/>
                    <a:pt x="64749" y="100105"/>
                    <a:pt x="65362" y="100750"/>
                  </a:cubicBezTo>
                  <a:cubicBezTo>
                    <a:pt x="65362" y="100750"/>
                    <a:pt x="64749" y="101388"/>
                    <a:pt x="65362" y="101388"/>
                  </a:cubicBezTo>
                  <a:cubicBezTo>
                    <a:pt x="65362" y="101388"/>
                    <a:pt x="65362" y="101388"/>
                    <a:pt x="65362" y="101388"/>
                  </a:cubicBezTo>
                  <a:cubicBezTo>
                    <a:pt x="65362" y="102033"/>
                    <a:pt x="65362" y="102033"/>
                    <a:pt x="65362" y="102672"/>
                  </a:cubicBezTo>
                  <a:cubicBezTo>
                    <a:pt x="65362" y="102672"/>
                    <a:pt x="65362" y="103316"/>
                    <a:pt x="64749" y="103955"/>
                  </a:cubicBezTo>
                  <a:cubicBezTo>
                    <a:pt x="65975" y="103955"/>
                    <a:pt x="65975" y="105238"/>
                    <a:pt x="65975" y="105883"/>
                  </a:cubicBezTo>
                  <a:cubicBezTo>
                    <a:pt x="65975" y="105883"/>
                    <a:pt x="65975" y="105883"/>
                    <a:pt x="65975" y="105883"/>
                  </a:cubicBezTo>
                  <a:cubicBezTo>
                    <a:pt x="65975" y="106522"/>
                    <a:pt x="65362" y="106522"/>
                    <a:pt x="65975" y="106522"/>
                  </a:cubicBezTo>
                  <a:cubicBezTo>
                    <a:pt x="65975" y="107166"/>
                    <a:pt x="65975" y="107166"/>
                    <a:pt x="65975" y="107166"/>
                  </a:cubicBezTo>
                  <a:cubicBezTo>
                    <a:pt x="65975" y="107166"/>
                    <a:pt x="65975" y="107166"/>
                    <a:pt x="66582" y="107166"/>
                  </a:cubicBezTo>
                  <a:cubicBezTo>
                    <a:pt x="66582" y="107805"/>
                    <a:pt x="67808" y="109088"/>
                    <a:pt x="67808" y="109733"/>
                  </a:cubicBezTo>
                  <a:cubicBezTo>
                    <a:pt x="67808" y="110372"/>
                    <a:pt x="68415" y="111016"/>
                    <a:pt x="68415" y="111655"/>
                  </a:cubicBezTo>
                  <a:cubicBezTo>
                    <a:pt x="68415" y="112300"/>
                    <a:pt x="68415" y="112300"/>
                    <a:pt x="68415" y="112300"/>
                  </a:cubicBezTo>
                  <a:cubicBezTo>
                    <a:pt x="69028" y="112300"/>
                    <a:pt x="69028" y="112300"/>
                    <a:pt x="69028" y="112938"/>
                  </a:cubicBezTo>
                  <a:cubicBezTo>
                    <a:pt x="69028" y="113583"/>
                    <a:pt x="69028" y="113583"/>
                    <a:pt x="69635" y="113583"/>
                  </a:cubicBezTo>
                  <a:cubicBezTo>
                    <a:pt x="69635" y="113583"/>
                    <a:pt x="70248" y="113583"/>
                    <a:pt x="70861" y="114222"/>
                  </a:cubicBezTo>
                  <a:cubicBezTo>
                    <a:pt x="70861" y="114222"/>
                    <a:pt x="71468" y="114222"/>
                    <a:pt x="71468" y="114222"/>
                  </a:cubicBezTo>
                  <a:cubicBezTo>
                    <a:pt x="72081" y="114222"/>
                    <a:pt x="72694" y="114222"/>
                    <a:pt x="72694" y="114866"/>
                  </a:cubicBezTo>
                  <a:cubicBezTo>
                    <a:pt x="73301" y="114866"/>
                    <a:pt x="72694" y="115505"/>
                    <a:pt x="73301" y="115505"/>
                  </a:cubicBezTo>
                  <a:cubicBezTo>
                    <a:pt x="73914" y="115505"/>
                    <a:pt x="73914" y="115505"/>
                    <a:pt x="74527" y="115505"/>
                  </a:cubicBezTo>
                  <a:cubicBezTo>
                    <a:pt x="74527" y="115505"/>
                    <a:pt x="75134" y="115505"/>
                    <a:pt x="75134" y="116150"/>
                  </a:cubicBezTo>
                  <a:cubicBezTo>
                    <a:pt x="75134" y="115505"/>
                    <a:pt x="75747" y="116150"/>
                    <a:pt x="76360" y="116150"/>
                  </a:cubicBezTo>
                  <a:cubicBezTo>
                    <a:pt x="75747" y="116788"/>
                    <a:pt x="76360" y="116150"/>
                    <a:pt x="76360" y="116788"/>
                  </a:cubicBezTo>
                  <a:cubicBezTo>
                    <a:pt x="76360" y="116788"/>
                    <a:pt x="76967" y="116788"/>
                    <a:pt x="76967" y="116788"/>
                  </a:cubicBezTo>
                  <a:cubicBezTo>
                    <a:pt x="76967" y="117433"/>
                    <a:pt x="77580" y="117433"/>
                    <a:pt x="78193" y="117433"/>
                  </a:cubicBezTo>
                  <a:cubicBezTo>
                    <a:pt x="78193" y="117433"/>
                    <a:pt x="78800" y="117433"/>
                    <a:pt x="78800" y="117433"/>
                  </a:cubicBezTo>
                  <a:cubicBezTo>
                    <a:pt x="78800" y="117433"/>
                    <a:pt x="78800" y="117433"/>
                    <a:pt x="78800" y="117433"/>
                  </a:cubicBezTo>
                  <a:cubicBezTo>
                    <a:pt x="78800" y="117433"/>
                    <a:pt x="79413" y="117433"/>
                    <a:pt x="79413" y="117433"/>
                  </a:cubicBezTo>
                  <a:cubicBezTo>
                    <a:pt x="79413" y="117433"/>
                    <a:pt x="79413" y="117433"/>
                    <a:pt x="79413" y="117433"/>
                  </a:cubicBezTo>
                  <a:cubicBezTo>
                    <a:pt x="80020" y="117433"/>
                    <a:pt x="80633" y="117433"/>
                    <a:pt x="81246" y="117433"/>
                  </a:cubicBezTo>
                  <a:cubicBezTo>
                    <a:pt x="81853" y="117433"/>
                    <a:pt x="81853" y="117433"/>
                    <a:pt x="82466" y="117433"/>
                  </a:cubicBezTo>
                  <a:cubicBezTo>
                    <a:pt x="83079" y="118072"/>
                    <a:pt x="83079" y="118072"/>
                    <a:pt x="83686" y="118716"/>
                  </a:cubicBezTo>
                  <a:cubicBezTo>
                    <a:pt x="84299" y="118716"/>
                    <a:pt x="84299" y="119355"/>
                    <a:pt x="84912" y="119355"/>
                  </a:cubicBezTo>
                  <a:cubicBezTo>
                    <a:pt x="84912" y="119355"/>
                    <a:pt x="84912" y="119355"/>
                    <a:pt x="84912" y="119355"/>
                  </a:cubicBezTo>
                  <a:cubicBezTo>
                    <a:pt x="85519" y="119355"/>
                    <a:pt x="85519" y="119355"/>
                    <a:pt x="85519" y="119355"/>
                  </a:cubicBezTo>
                  <a:cubicBezTo>
                    <a:pt x="85519" y="119355"/>
                    <a:pt x="85519" y="120000"/>
                    <a:pt x="85519" y="119355"/>
                  </a:cubicBezTo>
                  <a:cubicBezTo>
                    <a:pt x="85519" y="119355"/>
                    <a:pt x="86132" y="120000"/>
                    <a:pt x="86132" y="120000"/>
                  </a:cubicBezTo>
                  <a:cubicBezTo>
                    <a:pt x="86132" y="120000"/>
                    <a:pt x="86132" y="119355"/>
                    <a:pt x="86132" y="118716"/>
                  </a:cubicBezTo>
                  <a:cubicBezTo>
                    <a:pt x="86132" y="118716"/>
                    <a:pt x="86744" y="118716"/>
                    <a:pt x="86744" y="118716"/>
                  </a:cubicBezTo>
                  <a:cubicBezTo>
                    <a:pt x="86744" y="118716"/>
                    <a:pt x="86744" y="118716"/>
                    <a:pt x="86744" y="118716"/>
                  </a:cubicBezTo>
                  <a:cubicBezTo>
                    <a:pt x="87352" y="118072"/>
                    <a:pt x="87965" y="118716"/>
                    <a:pt x="87965" y="118716"/>
                  </a:cubicBezTo>
                  <a:cubicBezTo>
                    <a:pt x="87965" y="118072"/>
                    <a:pt x="87965" y="117433"/>
                    <a:pt x="87965" y="117433"/>
                  </a:cubicBezTo>
                  <a:cubicBezTo>
                    <a:pt x="87965" y="116788"/>
                    <a:pt x="87965" y="117433"/>
                    <a:pt x="87965" y="118072"/>
                  </a:cubicBezTo>
                  <a:cubicBezTo>
                    <a:pt x="87352" y="118716"/>
                    <a:pt x="86744" y="118072"/>
                    <a:pt x="87352" y="117433"/>
                  </a:cubicBezTo>
                  <a:cubicBezTo>
                    <a:pt x="87352" y="117433"/>
                    <a:pt x="87352" y="117433"/>
                    <a:pt x="87352" y="116788"/>
                  </a:cubicBezTo>
                  <a:cubicBezTo>
                    <a:pt x="87352" y="116788"/>
                    <a:pt x="86744" y="116788"/>
                    <a:pt x="86744" y="116788"/>
                  </a:cubicBezTo>
                  <a:cubicBezTo>
                    <a:pt x="86132" y="116788"/>
                    <a:pt x="86132" y="116150"/>
                    <a:pt x="86132" y="115505"/>
                  </a:cubicBezTo>
                  <a:cubicBezTo>
                    <a:pt x="86132" y="115505"/>
                    <a:pt x="86132" y="114866"/>
                    <a:pt x="86132" y="115505"/>
                  </a:cubicBezTo>
                  <a:cubicBezTo>
                    <a:pt x="86132" y="115505"/>
                    <a:pt x="86132" y="114866"/>
                    <a:pt x="86132" y="114866"/>
                  </a:cubicBezTo>
                  <a:cubicBezTo>
                    <a:pt x="86132" y="114866"/>
                    <a:pt x="86132" y="114866"/>
                    <a:pt x="86132" y="114866"/>
                  </a:cubicBezTo>
                  <a:cubicBezTo>
                    <a:pt x="86132" y="114866"/>
                    <a:pt x="86132" y="114866"/>
                    <a:pt x="86132" y="114222"/>
                  </a:cubicBezTo>
                  <a:cubicBezTo>
                    <a:pt x="86132" y="114222"/>
                    <a:pt x="86132" y="114222"/>
                    <a:pt x="86132" y="114222"/>
                  </a:cubicBezTo>
                  <a:cubicBezTo>
                    <a:pt x="86132" y="114222"/>
                    <a:pt x="86132" y="114222"/>
                    <a:pt x="85519" y="114222"/>
                  </a:cubicBezTo>
                  <a:cubicBezTo>
                    <a:pt x="86132" y="113583"/>
                    <a:pt x="85519" y="114222"/>
                    <a:pt x="85519" y="113583"/>
                  </a:cubicBezTo>
                  <a:cubicBezTo>
                    <a:pt x="85519" y="113583"/>
                    <a:pt x="85519" y="113583"/>
                    <a:pt x="85519" y="113583"/>
                  </a:cubicBezTo>
                  <a:cubicBezTo>
                    <a:pt x="85519" y="113583"/>
                    <a:pt x="84912" y="113583"/>
                    <a:pt x="84912" y="113583"/>
                  </a:cubicBezTo>
                  <a:cubicBezTo>
                    <a:pt x="84912" y="113583"/>
                    <a:pt x="84912" y="112938"/>
                    <a:pt x="84912" y="112938"/>
                  </a:cubicBezTo>
                  <a:cubicBezTo>
                    <a:pt x="84912" y="112938"/>
                    <a:pt x="85519" y="112300"/>
                    <a:pt x="84912" y="112300"/>
                  </a:cubicBezTo>
                  <a:cubicBezTo>
                    <a:pt x="84912" y="112300"/>
                    <a:pt x="84912" y="112300"/>
                    <a:pt x="84912" y="112300"/>
                  </a:cubicBezTo>
                  <a:cubicBezTo>
                    <a:pt x="85519" y="112300"/>
                    <a:pt x="85519" y="112300"/>
                    <a:pt x="85519" y="112300"/>
                  </a:cubicBezTo>
                  <a:cubicBezTo>
                    <a:pt x="85519" y="111655"/>
                    <a:pt x="84912" y="111016"/>
                    <a:pt x="84912" y="110372"/>
                  </a:cubicBezTo>
                  <a:cubicBezTo>
                    <a:pt x="84912" y="110372"/>
                    <a:pt x="84912" y="109733"/>
                    <a:pt x="84299" y="109088"/>
                  </a:cubicBezTo>
                  <a:cubicBezTo>
                    <a:pt x="84299" y="109088"/>
                    <a:pt x="83686" y="109088"/>
                    <a:pt x="83686" y="108450"/>
                  </a:cubicBezTo>
                  <a:cubicBezTo>
                    <a:pt x="83686" y="107805"/>
                    <a:pt x="84299" y="108450"/>
                    <a:pt x="84299" y="108450"/>
                  </a:cubicBezTo>
                  <a:cubicBezTo>
                    <a:pt x="84912" y="107805"/>
                    <a:pt x="83686" y="107805"/>
                    <a:pt x="83686" y="107166"/>
                  </a:cubicBezTo>
                  <a:cubicBezTo>
                    <a:pt x="83686" y="106522"/>
                    <a:pt x="84299" y="107166"/>
                    <a:pt x="84299" y="106522"/>
                  </a:cubicBezTo>
                  <a:cubicBezTo>
                    <a:pt x="84912" y="106522"/>
                    <a:pt x="84299" y="105883"/>
                    <a:pt x="84299" y="105883"/>
                  </a:cubicBezTo>
                  <a:cubicBezTo>
                    <a:pt x="84299" y="105883"/>
                    <a:pt x="84912" y="105883"/>
                    <a:pt x="84912" y="105238"/>
                  </a:cubicBezTo>
                  <a:cubicBezTo>
                    <a:pt x="84912" y="105238"/>
                    <a:pt x="84912" y="105238"/>
                    <a:pt x="84912" y="105238"/>
                  </a:cubicBezTo>
                  <a:cubicBezTo>
                    <a:pt x="84912" y="104600"/>
                    <a:pt x="84912" y="104600"/>
                    <a:pt x="84912" y="103955"/>
                  </a:cubicBezTo>
                  <a:cubicBezTo>
                    <a:pt x="84912" y="103316"/>
                    <a:pt x="84912" y="103955"/>
                    <a:pt x="84299" y="103955"/>
                  </a:cubicBezTo>
                  <a:cubicBezTo>
                    <a:pt x="83686" y="103955"/>
                    <a:pt x="83686" y="103955"/>
                    <a:pt x="83079" y="103955"/>
                  </a:cubicBezTo>
                  <a:cubicBezTo>
                    <a:pt x="82466" y="103955"/>
                    <a:pt x="81853" y="103955"/>
                    <a:pt x="81853" y="103316"/>
                  </a:cubicBezTo>
                  <a:cubicBezTo>
                    <a:pt x="81853" y="103316"/>
                    <a:pt x="82466" y="103955"/>
                    <a:pt x="82466" y="103316"/>
                  </a:cubicBezTo>
                  <a:cubicBezTo>
                    <a:pt x="83079" y="103316"/>
                    <a:pt x="82466" y="103316"/>
                    <a:pt x="82466" y="103316"/>
                  </a:cubicBezTo>
                  <a:cubicBezTo>
                    <a:pt x="82466" y="103955"/>
                    <a:pt x="82466" y="102672"/>
                    <a:pt x="82466" y="103316"/>
                  </a:cubicBezTo>
                  <a:cubicBezTo>
                    <a:pt x="82466" y="103316"/>
                    <a:pt x="82466" y="102672"/>
                    <a:pt x="81853" y="102672"/>
                  </a:cubicBezTo>
                  <a:cubicBezTo>
                    <a:pt x="81853" y="102672"/>
                    <a:pt x="81853" y="102672"/>
                    <a:pt x="82466" y="102672"/>
                  </a:cubicBezTo>
                  <a:cubicBezTo>
                    <a:pt x="81853" y="102033"/>
                    <a:pt x="81853" y="102033"/>
                    <a:pt x="81853" y="101388"/>
                  </a:cubicBezTo>
                  <a:cubicBezTo>
                    <a:pt x="82466" y="102033"/>
                    <a:pt x="82466" y="102672"/>
                    <a:pt x="83079" y="103316"/>
                  </a:cubicBezTo>
                  <a:cubicBezTo>
                    <a:pt x="83686" y="103955"/>
                    <a:pt x="83079" y="103316"/>
                    <a:pt x="83686" y="103316"/>
                  </a:cubicBezTo>
                  <a:cubicBezTo>
                    <a:pt x="83686" y="103316"/>
                    <a:pt x="83686" y="103316"/>
                    <a:pt x="83686" y="103316"/>
                  </a:cubicBezTo>
                  <a:cubicBezTo>
                    <a:pt x="83686" y="103316"/>
                    <a:pt x="83686" y="103316"/>
                    <a:pt x="84299" y="102672"/>
                  </a:cubicBezTo>
                  <a:cubicBezTo>
                    <a:pt x="83686" y="102672"/>
                    <a:pt x="84299" y="102672"/>
                    <a:pt x="84299" y="102672"/>
                  </a:cubicBezTo>
                  <a:cubicBezTo>
                    <a:pt x="84299" y="102672"/>
                    <a:pt x="84299" y="103316"/>
                    <a:pt x="84912" y="102672"/>
                  </a:cubicBezTo>
                  <a:cubicBezTo>
                    <a:pt x="84299" y="103316"/>
                    <a:pt x="84299" y="103316"/>
                    <a:pt x="84299" y="103316"/>
                  </a:cubicBezTo>
                  <a:cubicBezTo>
                    <a:pt x="84299" y="103316"/>
                    <a:pt x="84299" y="103316"/>
                    <a:pt x="84299" y="103316"/>
                  </a:cubicBezTo>
                  <a:cubicBezTo>
                    <a:pt x="84299" y="103316"/>
                    <a:pt x="84299" y="103316"/>
                    <a:pt x="83686" y="103955"/>
                  </a:cubicBezTo>
                  <a:cubicBezTo>
                    <a:pt x="84299" y="103955"/>
                    <a:pt x="84299" y="103316"/>
                    <a:pt x="84912" y="103316"/>
                  </a:cubicBezTo>
                  <a:cubicBezTo>
                    <a:pt x="84912" y="103316"/>
                    <a:pt x="84912" y="103316"/>
                    <a:pt x="85519" y="102672"/>
                  </a:cubicBezTo>
                  <a:cubicBezTo>
                    <a:pt x="85519" y="101388"/>
                    <a:pt x="86132" y="100750"/>
                    <a:pt x="86132" y="100105"/>
                  </a:cubicBezTo>
                  <a:cubicBezTo>
                    <a:pt x="86132" y="99466"/>
                    <a:pt x="86744" y="98822"/>
                    <a:pt x="86132" y="98822"/>
                  </a:cubicBezTo>
                  <a:cubicBezTo>
                    <a:pt x="86132" y="98822"/>
                    <a:pt x="85519" y="98822"/>
                    <a:pt x="85519" y="98183"/>
                  </a:cubicBezTo>
                  <a:cubicBezTo>
                    <a:pt x="84912" y="98183"/>
                    <a:pt x="85519" y="97538"/>
                    <a:pt x="85519" y="97538"/>
                  </a:cubicBezTo>
                  <a:cubicBezTo>
                    <a:pt x="84912" y="97538"/>
                    <a:pt x="84299" y="97538"/>
                    <a:pt x="84299" y="96900"/>
                  </a:cubicBezTo>
                  <a:cubicBezTo>
                    <a:pt x="84299" y="96900"/>
                    <a:pt x="84299" y="97538"/>
                    <a:pt x="84299" y="97538"/>
                  </a:cubicBezTo>
                  <a:cubicBezTo>
                    <a:pt x="84299" y="97538"/>
                    <a:pt x="84912" y="96900"/>
                    <a:pt x="84912" y="96900"/>
                  </a:cubicBezTo>
                  <a:cubicBezTo>
                    <a:pt x="84912" y="96900"/>
                    <a:pt x="85519" y="96900"/>
                    <a:pt x="85519" y="96900"/>
                  </a:cubicBezTo>
                  <a:cubicBezTo>
                    <a:pt x="85519" y="96900"/>
                    <a:pt x="85519" y="96900"/>
                    <a:pt x="85519" y="96900"/>
                  </a:cubicBezTo>
                  <a:cubicBezTo>
                    <a:pt x="86132" y="96900"/>
                    <a:pt x="86744" y="96900"/>
                    <a:pt x="86744" y="97538"/>
                  </a:cubicBezTo>
                  <a:cubicBezTo>
                    <a:pt x="86744" y="97538"/>
                    <a:pt x="86744" y="97538"/>
                    <a:pt x="86744" y="97538"/>
                  </a:cubicBezTo>
                  <a:cubicBezTo>
                    <a:pt x="86744" y="97538"/>
                    <a:pt x="86744" y="97538"/>
                    <a:pt x="86744" y="97538"/>
                  </a:cubicBezTo>
                  <a:cubicBezTo>
                    <a:pt x="87352" y="97538"/>
                    <a:pt x="87965" y="96255"/>
                    <a:pt x="88572" y="95616"/>
                  </a:cubicBezTo>
                  <a:cubicBezTo>
                    <a:pt x="88572" y="95616"/>
                    <a:pt x="89185" y="94333"/>
                    <a:pt x="88572" y="94333"/>
                  </a:cubicBezTo>
                  <a:cubicBezTo>
                    <a:pt x="88572" y="94333"/>
                    <a:pt x="87965" y="94972"/>
                    <a:pt x="87965" y="94972"/>
                  </a:cubicBezTo>
                  <a:cubicBezTo>
                    <a:pt x="87965" y="94972"/>
                    <a:pt x="87965" y="95616"/>
                    <a:pt x="87352" y="95616"/>
                  </a:cubicBezTo>
                  <a:cubicBezTo>
                    <a:pt x="87352" y="94972"/>
                    <a:pt x="87352" y="94972"/>
                    <a:pt x="87352" y="94972"/>
                  </a:cubicBezTo>
                  <a:cubicBezTo>
                    <a:pt x="86744" y="94972"/>
                    <a:pt x="86744" y="94972"/>
                    <a:pt x="86744" y="94972"/>
                  </a:cubicBezTo>
                  <a:cubicBezTo>
                    <a:pt x="86744" y="94333"/>
                    <a:pt x="87352" y="94333"/>
                    <a:pt x="87352" y="94333"/>
                  </a:cubicBezTo>
                  <a:cubicBezTo>
                    <a:pt x="86744" y="93688"/>
                    <a:pt x="87352" y="93688"/>
                    <a:pt x="87352" y="93688"/>
                  </a:cubicBezTo>
                  <a:cubicBezTo>
                    <a:pt x="87965" y="93688"/>
                    <a:pt x="88572" y="93050"/>
                    <a:pt x="88572" y="93050"/>
                  </a:cubicBezTo>
                  <a:cubicBezTo>
                    <a:pt x="89185" y="93050"/>
                    <a:pt x="88572" y="93688"/>
                    <a:pt x="88572" y="93688"/>
                  </a:cubicBezTo>
                  <a:cubicBezTo>
                    <a:pt x="89185" y="94333"/>
                    <a:pt x="89185" y="93688"/>
                    <a:pt x="89185" y="93050"/>
                  </a:cubicBezTo>
                  <a:cubicBezTo>
                    <a:pt x="89185" y="93050"/>
                    <a:pt x="89185" y="93050"/>
                    <a:pt x="89185" y="93050"/>
                  </a:cubicBezTo>
                  <a:cubicBezTo>
                    <a:pt x="89185" y="93050"/>
                    <a:pt x="89798" y="92405"/>
                    <a:pt x="89798" y="92405"/>
                  </a:cubicBezTo>
                  <a:cubicBezTo>
                    <a:pt x="89798" y="93050"/>
                    <a:pt x="89798" y="93688"/>
                    <a:pt x="89185" y="94333"/>
                  </a:cubicBezTo>
                  <a:cubicBezTo>
                    <a:pt x="89798" y="93688"/>
                    <a:pt x="89798" y="93688"/>
                    <a:pt x="90405" y="93050"/>
                  </a:cubicBezTo>
                  <a:cubicBezTo>
                    <a:pt x="90405" y="93050"/>
                    <a:pt x="91018" y="93050"/>
                    <a:pt x="91018" y="93050"/>
                  </a:cubicBezTo>
                  <a:cubicBezTo>
                    <a:pt x="91018" y="92405"/>
                    <a:pt x="91018" y="92405"/>
                    <a:pt x="91018" y="92405"/>
                  </a:cubicBezTo>
                  <a:cubicBezTo>
                    <a:pt x="91018" y="92405"/>
                    <a:pt x="91018" y="91766"/>
                    <a:pt x="91018" y="91766"/>
                  </a:cubicBezTo>
                  <a:cubicBezTo>
                    <a:pt x="91018" y="91766"/>
                    <a:pt x="90405" y="91122"/>
                    <a:pt x="90405" y="91122"/>
                  </a:cubicBezTo>
                  <a:cubicBezTo>
                    <a:pt x="90405" y="90483"/>
                    <a:pt x="90405" y="91122"/>
                    <a:pt x="90405" y="90483"/>
                  </a:cubicBezTo>
                  <a:cubicBezTo>
                    <a:pt x="91018" y="90483"/>
                    <a:pt x="91018" y="91122"/>
                    <a:pt x="91018" y="90483"/>
                  </a:cubicBezTo>
                  <a:cubicBezTo>
                    <a:pt x="91018" y="90483"/>
                    <a:pt x="91018" y="90483"/>
                    <a:pt x="90405" y="90483"/>
                  </a:cubicBezTo>
                  <a:cubicBezTo>
                    <a:pt x="90405" y="89838"/>
                    <a:pt x="91018" y="90483"/>
                    <a:pt x="91018" y="90483"/>
                  </a:cubicBezTo>
                  <a:cubicBezTo>
                    <a:pt x="91630" y="91122"/>
                    <a:pt x="91630" y="91122"/>
                    <a:pt x="91630" y="91122"/>
                  </a:cubicBezTo>
                  <a:cubicBezTo>
                    <a:pt x="91630" y="91766"/>
                    <a:pt x="91630" y="91766"/>
                    <a:pt x="92238" y="91766"/>
                  </a:cubicBezTo>
                  <a:cubicBezTo>
                    <a:pt x="92238" y="91766"/>
                    <a:pt x="94071" y="91122"/>
                    <a:pt x="94071" y="90483"/>
                  </a:cubicBezTo>
                  <a:cubicBezTo>
                    <a:pt x="94684" y="89838"/>
                    <a:pt x="92851" y="89838"/>
                    <a:pt x="92851" y="89838"/>
                  </a:cubicBezTo>
                  <a:cubicBezTo>
                    <a:pt x="94071" y="89200"/>
                    <a:pt x="92851" y="89200"/>
                    <a:pt x="92851" y="89200"/>
                  </a:cubicBezTo>
                  <a:cubicBezTo>
                    <a:pt x="92851" y="89200"/>
                    <a:pt x="92851" y="89200"/>
                    <a:pt x="92238" y="88555"/>
                  </a:cubicBezTo>
                  <a:cubicBezTo>
                    <a:pt x="92238" y="88555"/>
                    <a:pt x="92238" y="88555"/>
                    <a:pt x="92238" y="88555"/>
                  </a:cubicBezTo>
                  <a:cubicBezTo>
                    <a:pt x="92238" y="87916"/>
                    <a:pt x="92238" y="87916"/>
                    <a:pt x="92238" y="87272"/>
                  </a:cubicBezTo>
                  <a:cubicBezTo>
                    <a:pt x="92238" y="87272"/>
                    <a:pt x="92238" y="87272"/>
                    <a:pt x="92851" y="87272"/>
                  </a:cubicBezTo>
                  <a:cubicBezTo>
                    <a:pt x="92851" y="87272"/>
                    <a:pt x="92851" y="87916"/>
                    <a:pt x="92851" y="87916"/>
                  </a:cubicBezTo>
                  <a:cubicBezTo>
                    <a:pt x="92851" y="87916"/>
                    <a:pt x="92851" y="87916"/>
                    <a:pt x="92851" y="87916"/>
                  </a:cubicBezTo>
                  <a:cubicBezTo>
                    <a:pt x="93463" y="88555"/>
                    <a:pt x="93463" y="87916"/>
                    <a:pt x="93463" y="88555"/>
                  </a:cubicBezTo>
                  <a:cubicBezTo>
                    <a:pt x="93463" y="88555"/>
                    <a:pt x="94071" y="88555"/>
                    <a:pt x="94071" y="87916"/>
                  </a:cubicBezTo>
                  <a:cubicBezTo>
                    <a:pt x="94071" y="88555"/>
                    <a:pt x="94071" y="88555"/>
                    <a:pt x="93463" y="88555"/>
                  </a:cubicBezTo>
                  <a:cubicBezTo>
                    <a:pt x="94071" y="88555"/>
                    <a:pt x="94071" y="88555"/>
                    <a:pt x="94684" y="88555"/>
                  </a:cubicBezTo>
                  <a:cubicBezTo>
                    <a:pt x="94071" y="88555"/>
                    <a:pt x="94071" y="87916"/>
                    <a:pt x="94071" y="87272"/>
                  </a:cubicBezTo>
                  <a:cubicBezTo>
                    <a:pt x="94071" y="87272"/>
                    <a:pt x="94071" y="87272"/>
                    <a:pt x="94071" y="86633"/>
                  </a:cubicBezTo>
                  <a:cubicBezTo>
                    <a:pt x="94071" y="86633"/>
                    <a:pt x="94071" y="87272"/>
                    <a:pt x="94071" y="87272"/>
                  </a:cubicBezTo>
                  <a:cubicBezTo>
                    <a:pt x="94684" y="86633"/>
                    <a:pt x="94684" y="87916"/>
                    <a:pt x="94684" y="87916"/>
                  </a:cubicBezTo>
                  <a:cubicBezTo>
                    <a:pt x="94684" y="88555"/>
                    <a:pt x="95296" y="87916"/>
                    <a:pt x="95904" y="87272"/>
                  </a:cubicBezTo>
                  <a:cubicBezTo>
                    <a:pt x="95904" y="87916"/>
                    <a:pt x="95904" y="87916"/>
                    <a:pt x="95904" y="87916"/>
                  </a:cubicBezTo>
                  <a:cubicBezTo>
                    <a:pt x="95904" y="87272"/>
                    <a:pt x="95904" y="87272"/>
                    <a:pt x="96517" y="87272"/>
                  </a:cubicBezTo>
                  <a:cubicBezTo>
                    <a:pt x="95904" y="88555"/>
                    <a:pt x="95904" y="87916"/>
                    <a:pt x="97129" y="87916"/>
                  </a:cubicBezTo>
                  <a:cubicBezTo>
                    <a:pt x="97129" y="87916"/>
                    <a:pt x="97129" y="87916"/>
                    <a:pt x="97129" y="87916"/>
                  </a:cubicBezTo>
                  <a:cubicBezTo>
                    <a:pt x="96517" y="88555"/>
                    <a:pt x="95904" y="88555"/>
                    <a:pt x="95904" y="88555"/>
                  </a:cubicBezTo>
                  <a:cubicBezTo>
                    <a:pt x="96517" y="88555"/>
                    <a:pt x="98349" y="87272"/>
                    <a:pt x="98349" y="87916"/>
                  </a:cubicBezTo>
                  <a:cubicBezTo>
                    <a:pt x="98349" y="88555"/>
                    <a:pt x="96517" y="89200"/>
                    <a:pt x="95904" y="89838"/>
                  </a:cubicBezTo>
                  <a:cubicBezTo>
                    <a:pt x="97129" y="89200"/>
                    <a:pt x="97737" y="88555"/>
                    <a:pt x="98349" y="88555"/>
                  </a:cubicBezTo>
                  <a:cubicBezTo>
                    <a:pt x="98957" y="87916"/>
                    <a:pt x="100182" y="87916"/>
                    <a:pt x="100790" y="87272"/>
                  </a:cubicBezTo>
                  <a:cubicBezTo>
                    <a:pt x="100182" y="87272"/>
                    <a:pt x="99570" y="87916"/>
                    <a:pt x="98957" y="87916"/>
                  </a:cubicBezTo>
                  <a:cubicBezTo>
                    <a:pt x="98349" y="87916"/>
                    <a:pt x="98957" y="87916"/>
                    <a:pt x="98349" y="87272"/>
                  </a:cubicBezTo>
                  <a:cubicBezTo>
                    <a:pt x="98957" y="87272"/>
                    <a:pt x="99570" y="87272"/>
                    <a:pt x="100182" y="86633"/>
                  </a:cubicBezTo>
                  <a:cubicBezTo>
                    <a:pt x="100790" y="86633"/>
                    <a:pt x="100790" y="86633"/>
                    <a:pt x="101403" y="86633"/>
                  </a:cubicBezTo>
                  <a:cubicBezTo>
                    <a:pt x="102015" y="86633"/>
                    <a:pt x="103235" y="85350"/>
                    <a:pt x="103848" y="85350"/>
                  </a:cubicBezTo>
                  <a:cubicBezTo>
                    <a:pt x="104456" y="84705"/>
                    <a:pt x="105068" y="84066"/>
                    <a:pt x="105681" y="83422"/>
                  </a:cubicBezTo>
                  <a:cubicBezTo>
                    <a:pt x="105681" y="82783"/>
                    <a:pt x="105681" y="82783"/>
                    <a:pt x="105681" y="82783"/>
                  </a:cubicBezTo>
                  <a:cubicBezTo>
                    <a:pt x="105681" y="82138"/>
                    <a:pt x="105681" y="81500"/>
                    <a:pt x="105681" y="81500"/>
                  </a:cubicBezTo>
                  <a:cubicBezTo>
                    <a:pt x="105681" y="81500"/>
                    <a:pt x="106289" y="81500"/>
                    <a:pt x="106289" y="81500"/>
                  </a:cubicBezTo>
                  <a:cubicBezTo>
                    <a:pt x="106901" y="81500"/>
                    <a:pt x="106901" y="80216"/>
                    <a:pt x="107509" y="80216"/>
                  </a:cubicBezTo>
                  <a:cubicBezTo>
                    <a:pt x="107509" y="80216"/>
                    <a:pt x="108122" y="80216"/>
                    <a:pt x="108122" y="80216"/>
                  </a:cubicBezTo>
                  <a:cubicBezTo>
                    <a:pt x="108122" y="80216"/>
                    <a:pt x="108122" y="79572"/>
                    <a:pt x="108122" y="79572"/>
                  </a:cubicBezTo>
                  <a:cubicBezTo>
                    <a:pt x="108734" y="78927"/>
                    <a:pt x="108734" y="79572"/>
                    <a:pt x="108734" y="79572"/>
                  </a:cubicBezTo>
                  <a:cubicBezTo>
                    <a:pt x="108122" y="78927"/>
                    <a:pt x="108122" y="78927"/>
                    <a:pt x="108122" y="78288"/>
                  </a:cubicBezTo>
                  <a:cubicBezTo>
                    <a:pt x="108122" y="78927"/>
                    <a:pt x="108122" y="78927"/>
                    <a:pt x="108122" y="78927"/>
                  </a:cubicBezTo>
                  <a:cubicBezTo>
                    <a:pt x="108122" y="78927"/>
                    <a:pt x="107509" y="78288"/>
                    <a:pt x="107509" y="78288"/>
                  </a:cubicBezTo>
                  <a:cubicBezTo>
                    <a:pt x="107509" y="78288"/>
                    <a:pt x="108122" y="78288"/>
                    <a:pt x="108122" y="77644"/>
                  </a:cubicBezTo>
                  <a:cubicBezTo>
                    <a:pt x="107509" y="77644"/>
                    <a:pt x="106901" y="77644"/>
                    <a:pt x="106901" y="77005"/>
                  </a:cubicBezTo>
                  <a:cubicBezTo>
                    <a:pt x="106901" y="77005"/>
                    <a:pt x="107509" y="77005"/>
                    <a:pt x="107509" y="77005"/>
                  </a:cubicBezTo>
                  <a:cubicBezTo>
                    <a:pt x="106901" y="76361"/>
                    <a:pt x="106901" y="76361"/>
                    <a:pt x="106901" y="76361"/>
                  </a:cubicBezTo>
                  <a:cubicBezTo>
                    <a:pt x="106901" y="76361"/>
                    <a:pt x="106901" y="75722"/>
                    <a:pt x="106901" y="75722"/>
                  </a:cubicBezTo>
                  <a:cubicBezTo>
                    <a:pt x="106901" y="75722"/>
                    <a:pt x="106289" y="75722"/>
                    <a:pt x="106289" y="75722"/>
                  </a:cubicBezTo>
                  <a:cubicBezTo>
                    <a:pt x="106901" y="75077"/>
                    <a:pt x="107509" y="75722"/>
                    <a:pt x="108122" y="75722"/>
                  </a:cubicBezTo>
                  <a:cubicBezTo>
                    <a:pt x="108122" y="75722"/>
                    <a:pt x="108122" y="75077"/>
                    <a:pt x="108734" y="75077"/>
                  </a:cubicBezTo>
                  <a:cubicBezTo>
                    <a:pt x="109342" y="73794"/>
                    <a:pt x="109954" y="75077"/>
                    <a:pt x="109954" y="75722"/>
                  </a:cubicBezTo>
                  <a:cubicBezTo>
                    <a:pt x="109954" y="76361"/>
                    <a:pt x="109342" y="77005"/>
                    <a:pt x="109342" y="77005"/>
                  </a:cubicBezTo>
                  <a:cubicBezTo>
                    <a:pt x="109342" y="77644"/>
                    <a:pt x="108734" y="77644"/>
                    <a:pt x="109342" y="77644"/>
                  </a:cubicBezTo>
                  <a:cubicBezTo>
                    <a:pt x="109954" y="77644"/>
                    <a:pt x="110567" y="77005"/>
                    <a:pt x="111175" y="77005"/>
                  </a:cubicBezTo>
                  <a:cubicBezTo>
                    <a:pt x="111175" y="77005"/>
                    <a:pt x="111787" y="77644"/>
                    <a:pt x="111787" y="77005"/>
                  </a:cubicBezTo>
                  <a:cubicBezTo>
                    <a:pt x="111787" y="77644"/>
                    <a:pt x="111175" y="77644"/>
                    <a:pt x="111175" y="77644"/>
                  </a:cubicBezTo>
                  <a:cubicBezTo>
                    <a:pt x="111175" y="77644"/>
                    <a:pt x="110567" y="77644"/>
                    <a:pt x="110567" y="77644"/>
                  </a:cubicBezTo>
                  <a:cubicBezTo>
                    <a:pt x="110567" y="78288"/>
                    <a:pt x="110567" y="78288"/>
                    <a:pt x="109954" y="78288"/>
                  </a:cubicBezTo>
                  <a:cubicBezTo>
                    <a:pt x="109954" y="78288"/>
                    <a:pt x="108734" y="78927"/>
                    <a:pt x="109342" y="79572"/>
                  </a:cubicBezTo>
                  <a:cubicBezTo>
                    <a:pt x="109954" y="79572"/>
                    <a:pt x="109954" y="78288"/>
                    <a:pt x="110567" y="78288"/>
                  </a:cubicBezTo>
                  <a:cubicBezTo>
                    <a:pt x="111787" y="77644"/>
                    <a:pt x="113008" y="77005"/>
                    <a:pt x="114233" y="76361"/>
                  </a:cubicBezTo>
                  <a:cubicBezTo>
                    <a:pt x="114840" y="75722"/>
                    <a:pt x="115453" y="75722"/>
                    <a:pt x="116061" y="75722"/>
                  </a:cubicBezTo>
                  <a:cubicBezTo>
                    <a:pt x="116673" y="75077"/>
                    <a:pt x="117894" y="75722"/>
                    <a:pt x="117894" y="75077"/>
                  </a:cubicBezTo>
                  <a:cubicBezTo>
                    <a:pt x="117894" y="74438"/>
                    <a:pt x="116673" y="74438"/>
                    <a:pt x="116673" y="73794"/>
                  </a:cubicBezTo>
                  <a:cubicBezTo>
                    <a:pt x="116673" y="73155"/>
                    <a:pt x="117286" y="73155"/>
                    <a:pt x="117286" y="72511"/>
                  </a:cubicBezTo>
                  <a:cubicBezTo>
                    <a:pt x="117286" y="72511"/>
                    <a:pt x="117286" y="71872"/>
                    <a:pt x="117286" y="71872"/>
                  </a:cubicBezTo>
                  <a:cubicBezTo>
                    <a:pt x="117894" y="71872"/>
                    <a:pt x="117894" y="71872"/>
                    <a:pt x="117894" y="71872"/>
                  </a:cubicBezTo>
                  <a:cubicBezTo>
                    <a:pt x="118506" y="71872"/>
                    <a:pt x="118506" y="71227"/>
                    <a:pt x="118506" y="70588"/>
                  </a:cubicBezTo>
                  <a:cubicBezTo>
                    <a:pt x="119119" y="70588"/>
                    <a:pt x="119119" y="69944"/>
                    <a:pt x="118506" y="69305"/>
                  </a:cubicBezTo>
                  <a:cubicBezTo>
                    <a:pt x="118506" y="69305"/>
                    <a:pt x="118506" y="69305"/>
                    <a:pt x="118506" y="69305"/>
                  </a:cubicBezTo>
                  <a:cubicBezTo>
                    <a:pt x="118506" y="68661"/>
                    <a:pt x="118506" y="68661"/>
                    <a:pt x="118506" y="68661"/>
                  </a:cubicBezTo>
                  <a:cubicBezTo>
                    <a:pt x="118506" y="68022"/>
                    <a:pt x="117894" y="68022"/>
                    <a:pt x="118506" y="67377"/>
                  </a:cubicBezTo>
                  <a:cubicBezTo>
                    <a:pt x="118506" y="66738"/>
                    <a:pt x="118506" y="66738"/>
                    <a:pt x="118506" y="66094"/>
                  </a:cubicBezTo>
                  <a:cubicBezTo>
                    <a:pt x="118506" y="65455"/>
                    <a:pt x="118506" y="65455"/>
                    <a:pt x="118506" y="65455"/>
                  </a:cubicBezTo>
                  <a:cubicBezTo>
                    <a:pt x="118506" y="64811"/>
                    <a:pt x="118506" y="64811"/>
                    <a:pt x="118506" y="64811"/>
                  </a:cubicBezTo>
                  <a:cubicBezTo>
                    <a:pt x="119119" y="64811"/>
                    <a:pt x="118506" y="64172"/>
                    <a:pt x="119119" y="64172"/>
                  </a:cubicBezTo>
                  <a:cubicBezTo>
                    <a:pt x="119119" y="63527"/>
                    <a:pt x="119119" y="63527"/>
                    <a:pt x="119119" y="62888"/>
                  </a:cubicBezTo>
                  <a:cubicBezTo>
                    <a:pt x="119727" y="62888"/>
                    <a:pt x="119727" y="62244"/>
                    <a:pt x="119727" y="62244"/>
                  </a:cubicBezTo>
                  <a:cubicBezTo>
                    <a:pt x="119727" y="62244"/>
                    <a:pt x="119727" y="61605"/>
                    <a:pt x="119727" y="61605"/>
                  </a:cubicBezTo>
                  <a:cubicBezTo>
                    <a:pt x="119727" y="60961"/>
                    <a:pt x="119727" y="60961"/>
                    <a:pt x="119727" y="60961"/>
                  </a:cubicBezTo>
                  <a:cubicBezTo>
                    <a:pt x="119727" y="60322"/>
                    <a:pt x="119727" y="60322"/>
                    <a:pt x="119727" y="60322"/>
                  </a:cubicBezTo>
                  <a:cubicBezTo>
                    <a:pt x="119727" y="59677"/>
                    <a:pt x="120339" y="60322"/>
                    <a:pt x="119727" y="59677"/>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00" name="Shape 2900"/>
            <p:cNvSpPr/>
            <p:nvPr/>
          </p:nvSpPr>
          <p:spPr>
            <a:xfrm>
              <a:off x="7166072" y="3358596"/>
              <a:ext cx="1819575" cy="662185"/>
            </a:xfrm>
            <a:custGeom>
              <a:avLst/>
              <a:gdLst/>
              <a:ahLst/>
              <a:cxnLst/>
              <a:rect l="0" t="0" r="0" b="0"/>
              <a:pathLst>
                <a:path w="120000" h="120000" extrusionOk="0">
                  <a:moveTo>
                    <a:pt x="91766" y="11050"/>
                  </a:moveTo>
                  <a:cubicBezTo>
                    <a:pt x="96805" y="11050"/>
                    <a:pt x="100838" y="8288"/>
                    <a:pt x="105883" y="5525"/>
                  </a:cubicBezTo>
                  <a:cubicBezTo>
                    <a:pt x="108905" y="5525"/>
                    <a:pt x="110922" y="5525"/>
                    <a:pt x="113950" y="2762"/>
                  </a:cubicBezTo>
                  <a:cubicBezTo>
                    <a:pt x="113950" y="2762"/>
                    <a:pt x="114955" y="2762"/>
                    <a:pt x="114955" y="2762"/>
                  </a:cubicBezTo>
                  <a:cubicBezTo>
                    <a:pt x="115966" y="2762"/>
                    <a:pt x="115966" y="2762"/>
                    <a:pt x="115966" y="0"/>
                  </a:cubicBezTo>
                  <a:cubicBezTo>
                    <a:pt x="116972" y="0"/>
                    <a:pt x="118988" y="0"/>
                    <a:pt x="120000" y="0"/>
                  </a:cubicBezTo>
                  <a:cubicBezTo>
                    <a:pt x="120000" y="0"/>
                    <a:pt x="118988" y="2762"/>
                    <a:pt x="118988" y="5525"/>
                  </a:cubicBezTo>
                  <a:cubicBezTo>
                    <a:pt x="118988" y="5525"/>
                    <a:pt x="120000" y="5525"/>
                    <a:pt x="120000" y="5525"/>
                  </a:cubicBezTo>
                  <a:cubicBezTo>
                    <a:pt x="120000" y="5525"/>
                    <a:pt x="118988" y="8288"/>
                    <a:pt x="118988" y="8288"/>
                  </a:cubicBezTo>
                  <a:cubicBezTo>
                    <a:pt x="118988" y="8288"/>
                    <a:pt x="118988" y="11050"/>
                    <a:pt x="118988" y="11050"/>
                  </a:cubicBezTo>
                  <a:cubicBezTo>
                    <a:pt x="118988" y="13813"/>
                    <a:pt x="120000" y="11050"/>
                    <a:pt x="118988" y="13813"/>
                  </a:cubicBezTo>
                  <a:cubicBezTo>
                    <a:pt x="118988" y="13813"/>
                    <a:pt x="118988" y="13813"/>
                    <a:pt x="117983" y="13813"/>
                  </a:cubicBezTo>
                  <a:cubicBezTo>
                    <a:pt x="117983" y="13813"/>
                    <a:pt x="116972" y="16570"/>
                    <a:pt x="116972" y="16570"/>
                  </a:cubicBezTo>
                  <a:cubicBezTo>
                    <a:pt x="115966" y="19333"/>
                    <a:pt x="115966" y="22095"/>
                    <a:pt x="115966" y="24858"/>
                  </a:cubicBezTo>
                  <a:cubicBezTo>
                    <a:pt x="114955" y="30384"/>
                    <a:pt x="113950" y="24858"/>
                    <a:pt x="112938" y="24858"/>
                  </a:cubicBezTo>
                  <a:cubicBezTo>
                    <a:pt x="112938" y="24858"/>
                    <a:pt x="112938" y="24858"/>
                    <a:pt x="111933" y="27621"/>
                  </a:cubicBezTo>
                  <a:cubicBezTo>
                    <a:pt x="111933" y="27621"/>
                    <a:pt x="111933" y="27621"/>
                    <a:pt x="110922" y="27621"/>
                  </a:cubicBezTo>
                  <a:cubicBezTo>
                    <a:pt x="109916" y="30384"/>
                    <a:pt x="109916" y="33146"/>
                    <a:pt x="109916" y="33146"/>
                  </a:cubicBezTo>
                  <a:cubicBezTo>
                    <a:pt x="107900" y="38672"/>
                    <a:pt x="108905" y="33146"/>
                    <a:pt x="107900" y="33146"/>
                  </a:cubicBezTo>
                  <a:cubicBezTo>
                    <a:pt x="106888" y="33146"/>
                    <a:pt x="105883" y="35909"/>
                    <a:pt x="105883" y="35909"/>
                  </a:cubicBezTo>
                  <a:cubicBezTo>
                    <a:pt x="105883" y="35909"/>
                    <a:pt x="105883" y="35909"/>
                    <a:pt x="105883" y="38672"/>
                  </a:cubicBezTo>
                  <a:cubicBezTo>
                    <a:pt x="104872" y="38672"/>
                    <a:pt x="105883" y="38672"/>
                    <a:pt x="104872" y="38672"/>
                  </a:cubicBezTo>
                  <a:cubicBezTo>
                    <a:pt x="103866" y="38672"/>
                    <a:pt x="103866" y="38672"/>
                    <a:pt x="103866" y="41434"/>
                  </a:cubicBezTo>
                  <a:cubicBezTo>
                    <a:pt x="103866" y="44197"/>
                    <a:pt x="103866" y="46954"/>
                    <a:pt x="102855" y="46954"/>
                  </a:cubicBezTo>
                  <a:cubicBezTo>
                    <a:pt x="102855" y="46954"/>
                    <a:pt x="102855" y="46954"/>
                    <a:pt x="101850" y="46954"/>
                  </a:cubicBezTo>
                  <a:cubicBezTo>
                    <a:pt x="101850" y="46954"/>
                    <a:pt x="101850" y="49717"/>
                    <a:pt x="100838" y="49717"/>
                  </a:cubicBezTo>
                  <a:cubicBezTo>
                    <a:pt x="100838" y="49717"/>
                    <a:pt x="99833" y="52479"/>
                    <a:pt x="98822" y="55242"/>
                  </a:cubicBezTo>
                  <a:cubicBezTo>
                    <a:pt x="98822" y="55242"/>
                    <a:pt x="98822" y="55242"/>
                    <a:pt x="97816" y="58005"/>
                  </a:cubicBezTo>
                  <a:cubicBezTo>
                    <a:pt x="96805" y="58005"/>
                    <a:pt x="96805" y="60768"/>
                    <a:pt x="95800" y="60768"/>
                  </a:cubicBezTo>
                  <a:cubicBezTo>
                    <a:pt x="94788" y="60768"/>
                    <a:pt x="94788" y="60768"/>
                    <a:pt x="93783" y="60768"/>
                  </a:cubicBezTo>
                  <a:cubicBezTo>
                    <a:pt x="93783" y="63530"/>
                    <a:pt x="92772" y="63530"/>
                    <a:pt x="91766" y="63530"/>
                  </a:cubicBezTo>
                  <a:cubicBezTo>
                    <a:pt x="91766" y="63530"/>
                    <a:pt x="91766" y="66293"/>
                    <a:pt x="90755" y="66293"/>
                  </a:cubicBezTo>
                  <a:cubicBezTo>
                    <a:pt x="90755" y="66293"/>
                    <a:pt x="90755" y="66293"/>
                    <a:pt x="90755" y="69056"/>
                  </a:cubicBezTo>
                  <a:cubicBezTo>
                    <a:pt x="90755" y="69056"/>
                    <a:pt x="89750" y="69056"/>
                    <a:pt x="89750" y="69056"/>
                  </a:cubicBezTo>
                  <a:cubicBezTo>
                    <a:pt x="89750" y="71818"/>
                    <a:pt x="89750" y="71818"/>
                    <a:pt x="89750" y="71818"/>
                  </a:cubicBezTo>
                  <a:cubicBezTo>
                    <a:pt x="89750" y="74581"/>
                    <a:pt x="89750" y="77338"/>
                    <a:pt x="88738" y="77338"/>
                  </a:cubicBezTo>
                  <a:cubicBezTo>
                    <a:pt x="88738" y="80101"/>
                    <a:pt x="87733" y="80101"/>
                    <a:pt x="86722" y="80101"/>
                  </a:cubicBezTo>
                  <a:cubicBezTo>
                    <a:pt x="84705" y="80101"/>
                    <a:pt x="86722" y="88389"/>
                    <a:pt x="85716" y="91152"/>
                  </a:cubicBezTo>
                  <a:cubicBezTo>
                    <a:pt x="85716" y="93914"/>
                    <a:pt x="85716" y="93914"/>
                    <a:pt x="84705" y="93914"/>
                  </a:cubicBezTo>
                  <a:cubicBezTo>
                    <a:pt x="84705" y="93914"/>
                    <a:pt x="83700" y="93914"/>
                    <a:pt x="82688" y="93914"/>
                  </a:cubicBezTo>
                  <a:cubicBezTo>
                    <a:pt x="81683" y="93914"/>
                    <a:pt x="80672" y="93914"/>
                    <a:pt x="79661" y="96677"/>
                  </a:cubicBezTo>
                  <a:cubicBezTo>
                    <a:pt x="74622" y="96677"/>
                    <a:pt x="69577" y="99440"/>
                    <a:pt x="64538" y="102202"/>
                  </a:cubicBezTo>
                  <a:cubicBezTo>
                    <a:pt x="54455" y="104965"/>
                    <a:pt x="44372" y="107722"/>
                    <a:pt x="33277" y="110485"/>
                  </a:cubicBezTo>
                  <a:cubicBezTo>
                    <a:pt x="32266" y="110485"/>
                    <a:pt x="31261" y="110485"/>
                    <a:pt x="30250" y="110485"/>
                  </a:cubicBezTo>
                  <a:cubicBezTo>
                    <a:pt x="30250" y="110485"/>
                    <a:pt x="30250" y="110485"/>
                    <a:pt x="30250" y="113247"/>
                  </a:cubicBezTo>
                  <a:cubicBezTo>
                    <a:pt x="21177" y="113247"/>
                    <a:pt x="12100" y="116010"/>
                    <a:pt x="3027" y="118773"/>
                  </a:cubicBezTo>
                  <a:cubicBezTo>
                    <a:pt x="2016" y="118773"/>
                    <a:pt x="0" y="121536"/>
                    <a:pt x="0" y="118773"/>
                  </a:cubicBezTo>
                  <a:cubicBezTo>
                    <a:pt x="0" y="118773"/>
                    <a:pt x="0" y="118773"/>
                    <a:pt x="1011" y="118773"/>
                  </a:cubicBezTo>
                  <a:cubicBezTo>
                    <a:pt x="1011" y="116010"/>
                    <a:pt x="1011" y="116010"/>
                    <a:pt x="1011" y="116010"/>
                  </a:cubicBezTo>
                  <a:cubicBezTo>
                    <a:pt x="1011" y="116010"/>
                    <a:pt x="1011" y="113247"/>
                    <a:pt x="1011" y="113247"/>
                  </a:cubicBezTo>
                  <a:cubicBezTo>
                    <a:pt x="1011" y="113247"/>
                    <a:pt x="2016" y="113247"/>
                    <a:pt x="2016" y="113247"/>
                  </a:cubicBezTo>
                  <a:cubicBezTo>
                    <a:pt x="2016" y="113247"/>
                    <a:pt x="3027" y="113247"/>
                    <a:pt x="3027" y="110485"/>
                  </a:cubicBezTo>
                  <a:cubicBezTo>
                    <a:pt x="3027" y="107722"/>
                    <a:pt x="2016" y="104965"/>
                    <a:pt x="2016" y="102202"/>
                  </a:cubicBezTo>
                  <a:cubicBezTo>
                    <a:pt x="2016" y="99440"/>
                    <a:pt x="3027" y="99440"/>
                    <a:pt x="3027" y="96677"/>
                  </a:cubicBezTo>
                  <a:cubicBezTo>
                    <a:pt x="3027" y="93914"/>
                    <a:pt x="3027" y="93914"/>
                    <a:pt x="3027" y="93914"/>
                  </a:cubicBezTo>
                  <a:cubicBezTo>
                    <a:pt x="4033" y="91152"/>
                    <a:pt x="4033" y="93914"/>
                    <a:pt x="4033" y="91152"/>
                  </a:cubicBezTo>
                  <a:cubicBezTo>
                    <a:pt x="4033" y="91152"/>
                    <a:pt x="4033" y="91152"/>
                    <a:pt x="4033" y="88389"/>
                  </a:cubicBezTo>
                  <a:cubicBezTo>
                    <a:pt x="4033" y="88389"/>
                    <a:pt x="4033" y="88389"/>
                    <a:pt x="4033" y="88389"/>
                  </a:cubicBezTo>
                  <a:cubicBezTo>
                    <a:pt x="4033" y="88389"/>
                    <a:pt x="4033" y="88389"/>
                    <a:pt x="4033" y="85626"/>
                  </a:cubicBezTo>
                  <a:cubicBezTo>
                    <a:pt x="4033" y="85626"/>
                    <a:pt x="3027" y="85626"/>
                    <a:pt x="4033" y="82863"/>
                  </a:cubicBezTo>
                  <a:cubicBezTo>
                    <a:pt x="4033" y="82863"/>
                    <a:pt x="5044" y="80101"/>
                    <a:pt x="6050" y="80101"/>
                  </a:cubicBezTo>
                  <a:cubicBezTo>
                    <a:pt x="6050" y="80101"/>
                    <a:pt x="7061" y="77338"/>
                    <a:pt x="7061" y="77338"/>
                  </a:cubicBezTo>
                  <a:cubicBezTo>
                    <a:pt x="6050" y="77338"/>
                    <a:pt x="5044" y="77338"/>
                    <a:pt x="6050" y="74581"/>
                  </a:cubicBezTo>
                  <a:cubicBezTo>
                    <a:pt x="7061" y="74581"/>
                    <a:pt x="7061" y="74581"/>
                    <a:pt x="7061" y="74581"/>
                  </a:cubicBezTo>
                  <a:cubicBezTo>
                    <a:pt x="8066" y="74581"/>
                    <a:pt x="7061" y="71818"/>
                    <a:pt x="7061" y="71818"/>
                  </a:cubicBezTo>
                  <a:cubicBezTo>
                    <a:pt x="6050" y="69056"/>
                    <a:pt x="6050" y="66293"/>
                    <a:pt x="7061" y="63530"/>
                  </a:cubicBezTo>
                  <a:cubicBezTo>
                    <a:pt x="7061" y="63530"/>
                    <a:pt x="8066" y="63530"/>
                    <a:pt x="8066" y="63530"/>
                  </a:cubicBezTo>
                  <a:cubicBezTo>
                    <a:pt x="8066" y="60768"/>
                    <a:pt x="7061" y="58005"/>
                    <a:pt x="6050" y="58005"/>
                  </a:cubicBezTo>
                  <a:cubicBezTo>
                    <a:pt x="7061" y="58005"/>
                    <a:pt x="8066" y="58005"/>
                    <a:pt x="8066" y="55242"/>
                  </a:cubicBezTo>
                  <a:cubicBezTo>
                    <a:pt x="8066" y="55242"/>
                    <a:pt x="7061" y="55242"/>
                    <a:pt x="7061" y="52479"/>
                  </a:cubicBezTo>
                  <a:cubicBezTo>
                    <a:pt x="7061" y="52479"/>
                    <a:pt x="9077" y="52479"/>
                    <a:pt x="8066" y="49717"/>
                  </a:cubicBezTo>
                  <a:cubicBezTo>
                    <a:pt x="8066" y="49717"/>
                    <a:pt x="8066" y="46954"/>
                    <a:pt x="8066" y="44197"/>
                  </a:cubicBezTo>
                  <a:cubicBezTo>
                    <a:pt x="8066" y="44197"/>
                    <a:pt x="9077" y="44197"/>
                    <a:pt x="9077" y="44197"/>
                  </a:cubicBezTo>
                  <a:cubicBezTo>
                    <a:pt x="9077" y="46954"/>
                    <a:pt x="9077" y="46954"/>
                    <a:pt x="9077" y="46954"/>
                  </a:cubicBezTo>
                  <a:cubicBezTo>
                    <a:pt x="10083" y="46954"/>
                    <a:pt x="10083" y="46954"/>
                    <a:pt x="10083" y="44197"/>
                  </a:cubicBezTo>
                  <a:cubicBezTo>
                    <a:pt x="10083" y="44197"/>
                    <a:pt x="10083" y="44197"/>
                    <a:pt x="11094" y="44197"/>
                  </a:cubicBezTo>
                  <a:cubicBezTo>
                    <a:pt x="12100" y="44197"/>
                    <a:pt x="14116" y="44197"/>
                    <a:pt x="15127" y="44197"/>
                  </a:cubicBezTo>
                  <a:cubicBezTo>
                    <a:pt x="18150" y="41434"/>
                    <a:pt x="22183" y="41434"/>
                    <a:pt x="25211" y="41434"/>
                  </a:cubicBezTo>
                  <a:cubicBezTo>
                    <a:pt x="26216" y="41434"/>
                    <a:pt x="29244" y="41434"/>
                    <a:pt x="29244" y="38672"/>
                  </a:cubicBezTo>
                  <a:cubicBezTo>
                    <a:pt x="30250" y="35909"/>
                    <a:pt x="28233" y="30384"/>
                    <a:pt x="29244" y="30384"/>
                  </a:cubicBezTo>
                  <a:cubicBezTo>
                    <a:pt x="29244" y="30384"/>
                    <a:pt x="30250" y="30384"/>
                    <a:pt x="31261" y="30384"/>
                  </a:cubicBezTo>
                  <a:cubicBezTo>
                    <a:pt x="31261" y="30384"/>
                    <a:pt x="31261" y="30384"/>
                    <a:pt x="31261" y="30384"/>
                  </a:cubicBezTo>
                  <a:cubicBezTo>
                    <a:pt x="32266" y="30384"/>
                    <a:pt x="32266" y="30384"/>
                    <a:pt x="32266" y="30384"/>
                  </a:cubicBezTo>
                  <a:cubicBezTo>
                    <a:pt x="33277" y="33146"/>
                    <a:pt x="34283" y="30384"/>
                    <a:pt x="35294" y="30384"/>
                  </a:cubicBezTo>
                  <a:cubicBezTo>
                    <a:pt x="41344" y="27621"/>
                    <a:pt x="46388" y="24858"/>
                    <a:pt x="52438" y="24858"/>
                  </a:cubicBezTo>
                  <a:cubicBezTo>
                    <a:pt x="58488" y="22095"/>
                    <a:pt x="64538" y="22095"/>
                    <a:pt x="70588" y="19333"/>
                  </a:cubicBezTo>
                  <a:cubicBezTo>
                    <a:pt x="74622" y="19333"/>
                    <a:pt x="77644" y="16570"/>
                    <a:pt x="80672" y="16570"/>
                  </a:cubicBezTo>
                  <a:cubicBezTo>
                    <a:pt x="82688" y="16570"/>
                    <a:pt x="84705" y="16570"/>
                    <a:pt x="86722" y="13813"/>
                  </a:cubicBezTo>
                  <a:cubicBezTo>
                    <a:pt x="87733" y="13813"/>
                    <a:pt x="89750" y="13813"/>
                    <a:pt x="91766" y="1105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01" name="Shape 2901"/>
            <p:cNvSpPr/>
            <p:nvPr/>
          </p:nvSpPr>
          <p:spPr>
            <a:xfrm>
              <a:off x="4218951" y="1205033"/>
              <a:ext cx="1528335" cy="900436"/>
            </a:xfrm>
            <a:custGeom>
              <a:avLst/>
              <a:gdLst/>
              <a:ahLst/>
              <a:cxnLst/>
              <a:rect l="0" t="0" r="0" b="0"/>
              <a:pathLst>
                <a:path w="120000" h="120000" extrusionOk="0">
                  <a:moveTo>
                    <a:pt x="116400" y="2033"/>
                  </a:moveTo>
                  <a:cubicBezTo>
                    <a:pt x="115200" y="4066"/>
                    <a:pt x="115200" y="6100"/>
                    <a:pt x="115200" y="8133"/>
                  </a:cubicBezTo>
                  <a:cubicBezTo>
                    <a:pt x="114000" y="10172"/>
                    <a:pt x="112800" y="10172"/>
                    <a:pt x="111600" y="12205"/>
                  </a:cubicBezTo>
                  <a:cubicBezTo>
                    <a:pt x="111600" y="12205"/>
                    <a:pt x="111600" y="12205"/>
                    <a:pt x="111600" y="14238"/>
                  </a:cubicBezTo>
                  <a:cubicBezTo>
                    <a:pt x="112800" y="16272"/>
                    <a:pt x="112800" y="16272"/>
                    <a:pt x="114000" y="18305"/>
                  </a:cubicBezTo>
                  <a:cubicBezTo>
                    <a:pt x="115200" y="20338"/>
                    <a:pt x="116400" y="20338"/>
                    <a:pt x="117600" y="22372"/>
                  </a:cubicBezTo>
                  <a:cubicBezTo>
                    <a:pt x="118800" y="24405"/>
                    <a:pt x="117600" y="26438"/>
                    <a:pt x="118800" y="30511"/>
                  </a:cubicBezTo>
                  <a:cubicBezTo>
                    <a:pt x="118800" y="32544"/>
                    <a:pt x="118800" y="36611"/>
                    <a:pt x="118800" y="38644"/>
                  </a:cubicBezTo>
                  <a:cubicBezTo>
                    <a:pt x="118800" y="44744"/>
                    <a:pt x="118800" y="50850"/>
                    <a:pt x="118800" y="56950"/>
                  </a:cubicBezTo>
                  <a:cubicBezTo>
                    <a:pt x="118800" y="65083"/>
                    <a:pt x="118800" y="71188"/>
                    <a:pt x="118800" y="77288"/>
                  </a:cubicBezTo>
                  <a:cubicBezTo>
                    <a:pt x="118800" y="79322"/>
                    <a:pt x="118800" y="81355"/>
                    <a:pt x="118800" y="81355"/>
                  </a:cubicBezTo>
                  <a:cubicBezTo>
                    <a:pt x="118800" y="83388"/>
                    <a:pt x="120000" y="83388"/>
                    <a:pt x="118800" y="85422"/>
                  </a:cubicBezTo>
                  <a:cubicBezTo>
                    <a:pt x="118800" y="85422"/>
                    <a:pt x="120000" y="85422"/>
                    <a:pt x="118800" y="85422"/>
                  </a:cubicBezTo>
                  <a:cubicBezTo>
                    <a:pt x="117600" y="85422"/>
                    <a:pt x="117600" y="85422"/>
                    <a:pt x="117600" y="87455"/>
                  </a:cubicBezTo>
                  <a:cubicBezTo>
                    <a:pt x="116400" y="87455"/>
                    <a:pt x="117600" y="87455"/>
                    <a:pt x="117600" y="89488"/>
                  </a:cubicBezTo>
                  <a:cubicBezTo>
                    <a:pt x="117600" y="89488"/>
                    <a:pt x="117600" y="89488"/>
                    <a:pt x="117600" y="91527"/>
                  </a:cubicBezTo>
                  <a:cubicBezTo>
                    <a:pt x="117600" y="91527"/>
                    <a:pt x="117600" y="91527"/>
                    <a:pt x="117600" y="93561"/>
                  </a:cubicBezTo>
                  <a:cubicBezTo>
                    <a:pt x="117600" y="93561"/>
                    <a:pt x="117600" y="93561"/>
                    <a:pt x="117600" y="93561"/>
                  </a:cubicBezTo>
                  <a:cubicBezTo>
                    <a:pt x="117600" y="93561"/>
                    <a:pt x="117600" y="93561"/>
                    <a:pt x="117600" y="95594"/>
                  </a:cubicBezTo>
                  <a:cubicBezTo>
                    <a:pt x="117600" y="95594"/>
                    <a:pt x="117600" y="95594"/>
                    <a:pt x="118800" y="95594"/>
                  </a:cubicBezTo>
                  <a:cubicBezTo>
                    <a:pt x="118800" y="95594"/>
                    <a:pt x="118800" y="95594"/>
                    <a:pt x="118800" y="95594"/>
                  </a:cubicBezTo>
                  <a:cubicBezTo>
                    <a:pt x="118800" y="95594"/>
                    <a:pt x="120000" y="97627"/>
                    <a:pt x="120000" y="97627"/>
                  </a:cubicBezTo>
                  <a:cubicBezTo>
                    <a:pt x="120000" y="99661"/>
                    <a:pt x="118800" y="99661"/>
                    <a:pt x="118800" y="101694"/>
                  </a:cubicBezTo>
                  <a:cubicBezTo>
                    <a:pt x="118800" y="101694"/>
                    <a:pt x="118800" y="101694"/>
                    <a:pt x="118800" y="103727"/>
                  </a:cubicBezTo>
                  <a:cubicBezTo>
                    <a:pt x="118800" y="105761"/>
                    <a:pt x="118800" y="105761"/>
                    <a:pt x="117600" y="107794"/>
                  </a:cubicBezTo>
                  <a:cubicBezTo>
                    <a:pt x="117600" y="109827"/>
                    <a:pt x="116400" y="109827"/>
                    <a:pt x="116400" y="111866"/>
                  </a:cubicBezTo>
                  <a:cubicBezTo>
                    <a:pt x="116400" y="113900"/>
                    <a:pt x="117600" y="113900"/>
                    <a:pt x="117600" y="113900"/>
                  </a:cubicBezTo>
                  <a:cubicBezTo>
                    <a:pt x="117600" y="113900"/>
                    <a:pt x="118800" y="113900"/>
                    <a:pt x="118800" y="115933"/>
                  </a:cubicBezTo>
                  <a:cubicBezTo>
                    <a:pt x="118800" y="115933"/>
                    <a:pt x="118800" y="115933"/>
                    <a:pt x="118800" y="115933"/>
                  </a:cubicBezTo>
                  <a:cubicBezTo>
                    <a:pt x="118800" y="115933"/>
                    <a:pt x="120000" y="117966"/>
                    <a:pt x="120000" y="120000"/>
                  </a:cubicBezTo>
                  <a:cubicBezTo>
                    <a:pt x="118800" y="120000"/>
                    <a:pt x="117600" y="120000"/>
                    <a:pt x="117600" y="120000"/>
                  </a:cubicBezTo>
                  <a:cubicBezTo>
                    <a:pt x="117600" y="120000"/>
                    <a:pt x="117600" y="117966"/>
                    <a:pt x="116400" y="117966"/>
                  </a:cubicBezTo>
                  <a:cubicBezTo>
                    <a:pt x="116400" y="117966"/>
                    <a:pt x="116400" y="117966"/>
                    <a:pt x="116400" y="115933"/>
                  </a:cubicBezTo>
                  <a:cubicBezTo>
                    <a:pt x="116400" y="115933"/>
                    <a:pt x="116400" y="115933"/>
                    <a:pt x="116400" y="115933"/>
                  </a:cubicBezTo>
                  <a:cubicBezTo>
                    <a:pt x="115200" y="113900"/>
                    <a:pt x="115200" y="115933"/>
                    <a:pt x="115200" y="113900"/>
                  </a:cubicBezTo>
                  <a:cubicBezTo>
                    <a:pt x="114000" y="113900"/>
                    <a:pt x="114000" y="113900"/>
                    <a:pt x="114000" y="113900"/>
                  </a:cubicBezTo>
                  <a:cubicBezTo>
                    <a:pt x="112800" y="111866"/>
                    <a:pt x="112800" y="111866"/>
                    <a:pt x="111600" y="111866"/>
                  </a:cubicBezTo>
                  <a:cubicBezTo>
                    <a:pt x="110400" y="111866"/>
                    <a:pt x="110400" y="111866"/>
                    <a:pt x="109200" y="111866"/>
                  </a:cubicBezTo>
                  <a:cubicBezTo>
                    <a:pt x="108000" y="109827"/>
                    <a:pt x="108000" y="109827"/>
                    <a:pt x="106800" y="107794"/>
                  </a:cubicBezTo>
                  <a:cubicBezTo>
                    <a:pt x="105600" y="107794"/>
                    <a:pt x="105600" y="107794"/>
                    <a:pt x="104400" y="107794"/>
                  </a:cubicBezTo>
                  <a:cubicBezTo>
                    <a:pt x="103200" y="109827"/>
                    <a:pt x="102000" y="107794"/>
                    <a:pt x="100800" y="107794"/>
                  </a:cubicBezTo>
                  <a:cubicBezTo>
                    <a:pt x="100800" y="109827"/>
                    <a:pt x="99600" y="109827"/>
                    <a:pt x="98400" y="109827"/>
                  </a:cubicBezTo>
                  <a:cubicBezTo>
                    <a:pt x="98400" y="107794"/>
                    <a:pt x="97200" y="107794"/>
                    <a:pt x="97200" y="109827"/>
                  </a:cubicBezTo>
                  <a:cubicBezTo>
                    <a:pt x="96000" y="109827"/>
                    <a:pt x="97200" y="111866"/>
                    <a:pt x="94800" y="111866"/>
                  </a:cubicBezTo>
                  <a:cubicBezTo>
                    <a:pt x="94800" y="111866"/>
                    <a:pt x="93600" y="109827"/>
                    <a:pt x="93600" y="109827"/>
                  </a:cubicBezTo>
                  <a:cubicBezTo>
                    <a:pt x="92400" y="109827"/>
                    <a:pt x="91200" y="107794"/>
                    <a:pt x="90000" y="107794"/>
                  </a:cubicBezTo>
                  <a:cubicBezTo>
                    <a:pt x="90000" y="105761"/>
                    <a:pt x="88800" y="105761"/>
                    <a:pt x="87600" y="105761"/>
                  </a:cubicBezTo>
                  <a:cubicBezTo>
                    <a:pt x="87600" y="103727"/>
                    <a:pt x="86400" y="103727"/>
                    <a:pt x="85200" y="103727"/>
                  </a:cubicBezTo>
                  <a:cubicBezTo>
                    <a:pt x="76800" y="103727"/>
                    <a:pt x="67200" y="103727"/>
                    <a:pt x="57600" y="103727"/>
                  </a:cubicBezTo>
                  <a:cubicBezTo>
                    <a:pt x="49200" y="103727"/>
                    <a:pt x="39600" y="103727"/>
                    <a:pt x="30000" y="103727"/>
                  </a:cubicBezTo>
                  <a:cubicBezTo>
                    <a:pt x="21600" y="103727"/>
                    <a:pt x="12000" y="103727"/>
                    <a:pt x="2400" y="103727"/>
                  </a:cubicBezTo>
                  <a:cubicBezTo>
                    <a:pt x="2400" y="103727"/>
                    <a:pt x="1200" y="103727"/>
                    <a:pt x="0" y="101694"/>
                  </a:cubicBezTo>
                  <a:cubicBezTo>
                    <a:pt x="0" y="85422"/>
                    <a:pt x="1200" y="67116"/>
                    <a:pt x="1200" y="48811"/>
                  </a:cubicBezTo>
                  <a:cubicBezTo>
                    <a:pt x="1200" y="42711"/>
                    <a:pt x="1200" y="38644"/>
                    <a:pt x="1200" y="32544"/>
                  </a:cubicBezTo>
                  <a:cubicBezTo>
                    <a:pt x="1200" y="32544"/>
                    <a:pt x="1200" y="32544"/>
                    <a:pt x="1200" y="32544"/>
                  </a:cubicBezTo>
                  <a:cubicBezTo>
                    <a:pt x="2400" y="22372"/>
                    <a:pt x="2400" y="12205"/>
                    <a:pt x="2400" y="0"/>
                  </a:cubicBezTo>
                  <a:cubicBezTo>
                    <a:pt x="16800" y="2033"/>
                    <a:pt x="32400" y="2033"/>
                    <a:pt x="46800" y="2033"/>
                  </a:cubicBezTo>
                  <a:cubicBezTo>
                    <a:pt x="61200" y="2033"/>
                    <a:pt x="76800" y="2033"/>
                    <a:pt x="91200" y="2033"/>
                  </a:cubicBezTo>
                  <a:cubicBezTo>
                    <a:pt x="99600" y="2033"/>
                    <a:pt x="108000" y="2033"/>
                    <a:pt x="116400" y="20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02" name="Shape 2902"/>
            <p:cNvSpPr/>
            <p:nvPr/>
          </p:nvSpPr>
          <p:spPr>
            <a:xfrm>
              <a:off x="8694407" y="3717082"/>
              <a:ext cx="1084797" cy="814483"/>
            </a:xfrm>
            <a:custGeom>
              <a:avLst/>
              <a:gdLst/>
              <a:ahLst/>
              <a:cxnLst/>
              <a:rect l="0" t="0" r="0" b="0"/>
              <a:pathLst>
                <a:path w="120000" h="120000" extrusionOk="0">
                  <a:moveTo>
                    <a:pt x="120000" y="34678"/>
                  </a:moveTo>
                  <a:cubicBezTo>
                    <a:pt x="120000" y="34678"/>
                    <a:pt x="120000" y="34678"/>
                    <a:pt x="120000" y="34678"/>
                  </a:cubicBezTo>
                  <a:cubicBezTo>
                    <a:pt x="120000" y="34678"/>
                    <a:pt x="120000" y="34678"/>
                    <a:pt x="120000" y="34678"/>
                  </a:cubicBezTo>
                  <a:cubicBezTo>
                    <a:pt x="111550" y="25697"/>
                    <a:pt x="103100" y="18961"/>
                    <a:pt x="94650" y="9980"/>
                  </a:cubicBezTo>
                  <a:cubicBezTo>
                    <a:pt x="92955" y="9980"/>
                    <a:pt x="89577" y="5489"/>
                    <a:pt x="87888" y="5489"/>
                  </a:cubicBezTo>
                  <a:cubicBezTo>
                    <a:pt x="86194" y="5489"/>
                    <a:pt x="82816" y="7735"/>
                    <a:pt x="81127" y="7735"/>
                  </a:cubicBezTo>
                  <a:cubicBezTo>
                    <a:pt x="76055" y="7735"/>
                    <a:pt x="70983" y="9980"/>
                    <a:pt x="65916" y="9980"/>
                  </a:cubicBezTo>
                  <a:cubicBezTo>
                    <a:pt x="65916" y="9980"/>
                    <a:pt x="64227" y="9980"/>
                    <a:pt x="62533" y="12225"/>
                  </a:cubicBezTo>
                  <a:cubicBezTo>
                    <a:pt x="60844" y="12225"/>
                    <a:pt x="60844" y="12225"/>
                    <a:pt x="60844" y="9980"/>
                  </a:cubicBezTo>
                  <a:cubicBezTo>
                    <a:pt x="60844" y="7735"/>
                    <a:pt x="60844" y="7735"/>
                    <a:pt x="60844" y="5489"/>
                  </a:cubicBezTo>
                  <a:cubicBezTo>
                    <a:pt x="59155" y="5489"/>
                    <a:pt x="59155" y="3244"/>
                    <a:pt x="57466" y="3244"/>
                  </a:cubicBezTo>
                  <a:cubicBezTo>
                    <a:pt x="55772" y="999"/>
                    <a:pt x="55772" y="999"/>
                    <a:pt x="55772" y="3244"/>
                  </a:cubicBezTo>
                  <a:cubicBezTo>
                    <a:pt x="54083" y="3244"/>
                    <a:pt x="54083" y="3244"/>
                    <a:pt x="54083" y="3244"/>
                  </a:cubicBezTo>
                  <a:cubicBezTo>
                    <a:pt x="54083" y="3244"/>
                    <a:pt x="54083" y="999"/>
                    <a:pt x="54083" y="999"/>
                  </a:cubicBezTo>
                  <a:cubicBezTo>
                    <a:pt x="54083" y="-1246"/>
                    <a:pt x="52394" y="999"/>
                    <a:pt x="50705" y="999"/>
                  </a:cubicBezTo>
                  <a:cubicBezTo>
                    <a:pt x="42255" y="999"/>
                    <a:pt x="32111" y="3244"/>
                    <a:pt x="23661" y="5489"/>
                  </a:cubicBezTo>
                  <a:cubicBezTo>
                    <a:pt x="21972" y="5489"/>
                    <a:pt x="21972" y="5489"/>
                    <a:pt x="21972" y="5489"/>
                  </a:cubicBezTo>
                  <a:cubicBezTo>
                    <a:pt x="21972" y="5489"/>
                    <a:pt x="21972" y="5489"/>
                    <a:pt x="20283" y="5489"/>
                  </a:cubicBezTo>
                  <a:cubicBezTo>
                    <a:pt x="20283" y="5489"/>
                    <a:pt x="20283" y="5489"/>
                    <a:pt x="20283" y="7735"/>
                  </a:cubicBezTo>
                  <a:cubicBezTo>
                    <a:pt x="18588" y="7735"/>
                    <a:pt x="16900" y="7735"/>
                    <a:pt x="15211" y="9980"/>
                  </a:cubicBezTo>
                  <a:cubicBezTo>
                    <a:pt x="15211" y="9980"/>
                    <a:pt x="15211" y="9980"/>
                    <a:pt x="13522" y="9980"/>
                  </a:cubicBezTo>
                  <a:cubicBezTo>
                    <a:pt x="13522" y="12225"/>
                    <a:pt x="13522" y="12225"/>
                    <a:pt x="11833" y="12225"/>
                  </a:cubicBezTo>
                  <a:cubicBezTo>
                    <a:pt x="10138" y="12225"/>
                    <a:pt x="6761" y="16716"/>
                    <a:pt x="5072" y="16716"/>
                  </a:cubicBezTo>
                  <a:cubicBezTo>
                    <a:pt x="5072" y="18961"/>
                    <a:pt x="3377" y="18961"/>
                    <a:pt x="3377" y="18961"/>
                  </a:cubicBezTo>
                  <a:cubicBezTo>
                    <a:pt x="1688" y="21206"/>
                    <a:pt x="1688" y="21206"/>
                    <a:pt x="1688" y="23452"/>
                  </a:cubicBezTo>
                  <a:cubicBezTo>
                    <a:pt x="1688" y="23452"/>
                    <a:pt x="0" y="25697"/>
                    <a:pt x="0" y="27942"/>
                  </a:cubicBezTo>
                  <a:cubicBezTo>
                    <a:pt x="0" y="32433"/>
                    <a:pt x="3377" y="32433"/>
                    <a:pt x="5072" y="32433"/>
                  </a:cubicBezTo>
                  <a:cubicBezTo>
                    <a:pt x="6761" y="34678"/>
                    <a:pt x="8450" y="36923"/>
                    <a:pt x="10138" y="36923"/>
                  </a:cubicBezTo>
                  <a:cubicBezTo>
                    <a:pt x="11833" y="36923"/>
                    <a:pt x="13522" y="36923"/>
                    <a:pt x="13522" y="39169"/>
                  </a:cubicBezTo>
                  <a:cubicBezTo>
                    <a:pt x="15211" y="39169"/>
                    <a:pt x="15211" y="41414"/>
                    <a:pt x="15211" y="41414"/>
                  </a:cubicBezTo>
                  <a:cubicBezTo>
                    <a:pt x="16900" y="43659"/>
                    <a:pt x="16900" y="45905"/>
                    <a:pt x="16900" y="45905"/>
                  </a:cubicBezTo>
                  <a:cubicBezTo>
                    <a:pt x="18588" y="48150"/>
                    <a:pt x="18588" y="48150"/>
                    <a:pt x="18588" y="48150"/>
                  </a:cubicBezTo>
                  <a:cubicBezTo>
                    <a:pt x="20283" y="50395"/>
                    <a:pt x="21972" y="52641"/>
                    <a:pt x="23661" y="54886"/>
                  </a:cubicBezTo>
                  <a:cubicBezTo>
                    <a:pt x="23661" y="54886"/>
                    <a:pt x="23661" y="54886"/>
                    <a:pt x="23661" y="54886"/>
                  </a:cubicBezTo>
                  <a:cubicBezTo>
                    <a:pt x="25350" y="54886"/>
                    <a:pt x="25350" y="57131"/>
                    <a:pt x="25350" y="57131"/>
                  </a:cubicBezTo>
                  <a:cubicBezTo>
                    <a:pt x="27044" y="57131"/>
                    <a:pt x="27044" y="57131"/>
                    <a:pt x="28733" y="59376"/>
                  </a:cubicBezTo>
                  <a:cubicBezTo>
                    <a:pt x="30422" y="59376"/>
                    <a:pt x="30422" y="61622"/>
                    <a:pt x="32111" y="63867"/>
                  </a:cubicBezTo>
                  <a:cubicBezTo>
                    <a:pt x="32111" y="63867"/>
                    <a:pt x="33805" y="66112"/>
                    <a:pt x="35494" y="66112"/>
                  </a:cubicBezTo>
                  <a:cubicBezTo>
                    <a:pt x="35494" y="66112"/>
                    <a:pt x="37183" y="68358"/>
                    <a:pt x="38872" y="68358"/>
                  </a:cubicBezTo>
                  <a:cubicBezTo>
                    <a:pt x="38872" y="68358"/>
                    <a:pt x="40561" y="70603"/>
                    <a:pt x="40561" y="70603"/>
                  </a:cubicBezTo>
                  <a:cubicBezTo>
                    <a:pt x="40561" y="70603"/>
                    <a:pt x="40561" y="70603"/>
                    <a:pt x="40561" y="72848"/>
                  </a:cubicBezTo>
                  <a:cubicBezTo>
                    <a:pt x="40561" y="72848"/>
                    <a:pt x="42255" y="75094"/>
                    <a:pt x="42255" y="75094"/>
                  </a:cubicBezTo>
                  <a:cubicBezTo>
                    <a:pt x="42255" y="75094"/>
                    <a:pt x="43944" y="75094"/>
                    <a:pt x="42255" y="77339"/>
                  </a:cubicBezTo>
                  <a:cubicBezTo>
                    <a:pt x="43944" y="77339"/>
                    <a:pt x="43944" y="77339"/>
                    <a:pt x="43944" y="79584"/>
                  </a:cubicBezTo>
                  <a:cubicBezTo>
                    <a:pt x="43944" y="79584"/>
                    <a:pt x="45633" y="79584"/>
                    <a:pt x="45633" y="79584"/>
                  </a:cubicBezTo>
                  <a:cubicBezTo>
                    <a:pt x="45633" y="79584"/>
                    <a:pt x="45633" y="79584"/>
                    <a:pt x="45633" y="81829"/>
                  </a:cubicBezTo>
                  <a:cubicBezTo>
                    <a:pt x="47322" y="81829"/>
                    <a:pt x="49016" y="84075"/>
                    <a:pt x="52394" y="84075"/>
                  </a:cubicBezTo>
                  <a:cubicBezTo>
                    <a:pt x="52394" y="86320"/>
                    <a:pt x="52394" y="84075"/>
                    <a:pt x="54083" y="86320"/>
                  </a:cubicBezTo>
                  <a:cubicBezTo>
                    <a:pt x="54083" y="88565"/>
                    <a:pt x="54083" y="88565"/>
                    <a:pt x="54083" y="90811"/>
                  </a:cubicBezTo>
                  <a:cubicBezTo>
                    <a:pt x="55772" y="93056"/>
                    <a:pt x="55772" y="95301"/>
                    <a:pt x="57466" y="95301"/>
                  </a:cubicBezTo>
                  <a:cubicBezTo>
                    <a:pt x="57466" y="97547"/>
                    <a:pt x="57466" y="99792"/>
                    <a:pt x="57466" y="99792"/>
                  </a:cubicBezTo>
                  <a:cubicBezTo>
                    <a:pt x="59155" y="102037"/>
                    <a:pt x="60844" y="102037"/>
                    <a:pt x="62533" y="102037"/>
                  </a:cubicBezTo>
                  <a:cubicBezTo>
                    <a:pt x="62533" y="104282"/>
                    <a:pt x="62533" y="106528"/>
                    <a:pt x="64227" y="108773"/>
                  </a:cubicBezTo>
                  <a:cubicBezTo>
                    <a:pt x="65916" y="111018"/>
                    <a:pt x="65916" y="111018"/>
                    <a:pt x="65916" y="113264"/>
                  </a:cubicBezTo>
                  <a:cubicBezTo>
                    <a:pt x="65916" y="115509"/>
                    <a:pt x="65916" y="117754"/>
                    <a:pt x="67605" y="120000"/>
                  </a:cubicBezTo>
                  <a:cubicBezTo>
                    <a:pt x="69294" y="120000"/>
                    <a:pt x="69294" y="117754"/>
                    <a:pt x="70983" y="120000"/>
                  </a:cubicBezTo>
                  <a:cubicBezTo>
                    <a:pt x="72677" y="120000"/>
                    <a:pt x="72677" y="120000"/>
                    <a:pt x="72677" y="120000"/>
                  </a:cubicBezTo>
                  <a:cubicBezTo>
                    <a:pt x="72677" y="120000"/>
                    <a:pt x="74366" y="115509"/>
                    <a:pt x="74366" y="115509"/>
                  </a:cubicBezTo>
                  <a:cubicBezTo>
                    <a:pt x="74366" y="113264"/>
                    <a:pt x="74366" y="113264"/>
                    <a:pt x="74366" y="111018"/>
                  </a:cubicBezTo>
                  <a:cubicBezTo>
                    <a:pt x="76055" y="113264"/>
                    <a:pt x="74366" y="115509"/>
                    <a:pt x="74366" y="117754"/>
                  </a:cubicBezTo>
                  <a:cubicBezTo>
                    <a:pt x="76055" y="115509"/>
                    <a:pt x="77744" y="113264"/>
                    <a:pt x="77744" y="111018"/>
                  </a:cubicBezTo>
                  <a:cubicBezTo>
                    <a:pt x="77744" y="111018"/>
                    <a:pt x="76055" y="111018"/>
                    <a:pt x="76055" y="111018"/>
                  </a:cubicBezTo>
                  <a:cubicBezTo>
                    <a:pt x="76055" y="111018"/>
                    <a:pt x="76055" y="111018"/>
                    <a:pt x="76055" y="111018"/>
                  </a:cubicBezTo>
                  <a:cubicBezTo>
                    <a:pt x="76055" y="111018"/>
                    <a:pt x="74366" y="111018"/>
                    <a:pt x="74366" y="108773"/>
                  </a:cubicBezTo>
                  <a:cubicBezTo>
                    <a:pt x="72677" y="106528"/>
                    <a:pt x="72677" y="102037"/>
                    <a:pt x="70983" y="99792"/>
                  </a:cubicBezTo>
                  <a:cubicBezTo>
                    <a:pt x="74366" y="99792"/>
                    <a:pt x="72677" y="106528"/>
                    <a:pt x="76055" y="108773"/>
                  </a:cubicBezTo>
                  <a:cubicBezTo>
                    <a:pt x="77744" y="108773"/>
                    <a:pt x="77744" y="108773"/>
                    <a:pt x="76055" y="106528"/>
                  </a:cubicBezTo>
                  <a:cubicBezTo>
                    <a:pt x="76055" y="104282"/>
                    <a:pt x="76055" y="102037"/>
                    <a:pt x="76055" y="102037"/>
                  </a:cubicBezTo>
                  <a:cubicBezTo>
                    <a:pt x="77744" y="102037"/>
                    <a:pt x="76055" y="104282"/>
                    <a:pt x="77744" y="106528"/>
                  </a:cubicBezTo>
                  <a:cubicBezTo>
                    <a:pt x="77744" y="106528"/>
                    <a:pt x="77744" y="106528"/>
                    <a:pt x="77744" y="104282"/>
                  </a:cubicBezTo>
                  <a:cubicBezTo>
                    <a:pt x="77744" y="106528"/>
                    <a:pt x="77744" y="108773"/>
                    <a:pt x="77744" y="108773"/>
                  </a:cubicBezTo>
                  <a:cubicBezTo>
                    <a:pt x="79438" y="111018"/>
                    <a:pt x="77744" y="108773"/>
                    <a:pt x="79438" y="108773"/>
                  </a:cubicBezTo>
                  <a:cubicBezTo>
                    <a:pt x="81127" y="108773"/>
                    <a:pt x="81127" y="108773"/>
                    <a:pt x="82816" y="106528"/>
                  </a:cubicBezTo>
                  <a:cubicBezTo>
                    <a:pt x="82816" y="106528"/>
                    <a:pt x="81127" y="106528"/>
                    <a:pt x="81127" y="106528"/>
                  </a:cubicBezTo>
                  <a:cubicBezTo>
                    <a:pt x="82816" y="106528"/>
                    <a:pt x="82816" y="104282"/>
                    <a:pt x="82816" y="102037"/>
                  </a:cubicBezTo>
                  <a:cubicBezTo>
                    <a:pt x="81127" y="104282"/>
                    <a:pt x="81127" y="106528"/>
                    <a:pt x="79438" y="106528"/>
                  </a:cubicBezTo>
                  <a:cubicBezTo>
                    <a:pt x="79438" y="104282"/>
                    <a:pt x="81127" y="104282"/>
                    <a:pt x="81127" y="102037"/>
                  </a:cubicBezTo>
                  <a:cubicBezTo>
                    <a:pt x="81127" y="102037"/>
                    <a:pt x="79438" y="102037"/>
                    <a:pt x="77744" y="102037"/>
                  </a:cubicBezTo>
                  <a:cubicBezTo>
                    <a:pt x="79438" y="102037"/>
                    <a:pt x="79438" y="102037"/>
                    <a:pt x="81127" y="102037"/>
                  </a:cubicBezTo>
                  <a:cubicBezTo>
                    <a:pt x="81127" y="99792"/>
                    <a:pt x="76055" y="99792"/>
                    <a:pt x="76055" y="102037"/>
                  </a:cubicBezTo>
                  <a:cubicBezTo>
                    <a:pt x="76055" y="99792"/>
                    <a:pt x="79438" y="99792"/>
                    <a:pt x="79438" y="99792"/>
                  </a:cubicBezTo>
                  <a:cubicBezTo>
                    <a:pt x="79438" y="99792"/>
                    <a:pt x="79438" y="97547"/>
                    <a:pt x="79438" y="97547"/>
                  </a:cubicBezTo>
                  <a:cubicBezTo>
                    <a:pt x="79438" y="97547"/>
                    <a:pt x="84505" y="102037"/>
                    <a:pt x="82816" y="97547"/>
                  </a:cubicBezTo>
                  <a:cubicBezTo>
                    <a:pt x="84505" y="99792"/>
                    <a:pt x="84505" y="99792"/>
                    <a:pt x="86194" y="97547"/>
                  </a:cubicBezTo>
                  <a:cubicBezTo>
                    <a:pt x="87888" y="95301"/>
                    <a:pt x="87888" y="95301"/>
                    <a:pt x="86194" y="93056"/>
                  </a:cubicBezTo>
                  <a:cubicBezTo>
                    <a:pt x="86194" y="93056"/>
                    <a:pt x="86194" y="95301"/>
                    <a:pt x="87888" y="95301"/>
                  </a:cubicBezTo>
                  <a:cubicBezTo>
                    <a:pt x="87888" y="95301"/>
                    <a:pt x="87888" y="95301"/>
                    <a:pt x="87888" y="95301"/>
                  </a:cubicBezTo>
                  <a:cubicBezTo>
                    <a:pt x="89577" y="95301"/>
                    <a:pt x="91266" y="93056"/>
                    <a:pt x="92955" y="93056"/>
                  </a:cubicBezTo>
                  <a:cubicBezTo>
                    <a:pt x="92955" y="90811"/>
                    <a:pt x="91266" y="93056"/>
                    <a:pt x="91266" y="90811"/>
                  </a:cubicBezTo>
                  <a:cubicBezTo>
                    <a:pt x="91266" y="90811"/>
                    <a:pt x="92955" y="90811"/>
                    <a:pt x="92955" y="90811"/>
                  </a:cubicBezTo>
                  <a:cubicBezTo>
                    <a:pt x="94650" y="90811"/>
                    <a:pt x="94650" y="88565"/>
                    <a:pt x="94650" y="86320"/>
                  </a:cubicBezTo>
                  <a:cubicBezTo>
                    <a:pt x="94650" y="86320"/>
                    <a:pt x="92955" y="86320"/>
                    <a:pt x="91266" y="86320"/>
                  </a:cubicBezTo>
                  <a:cubicBezTo>
                    <a:pt x="94650" y="88565"/>
                    <a:pt x="91266" y="81829"/>
                    <a:pt x="92955" y="84075"/>
                  </a:cubicBezTo>
                  <a:cubicBezTo>
                    <a:pt x="92955" y="84075"/>
                    <a:pt x="92955" y="81829"/>
                    <a:pt x="92955" y="81829"/>
                  </a:cubicBezTo>
                  <a:cubicBezTo>
                    <a:pt x="94650" y="84075"/>
                    <a:pt x="92955" y="84075"/>
                    <a:pt x="92955" y="84075"/>
                  </a:cubicBezTo>
                  <a:cubicBezTo>
                    <a:pt x="92955" y="84075"/>
                    <a:pt x="94650" y="86320"/>
                    <a:pt x="94650" y="86320"/>
                  </a:cubicBezTo>
                  <a:cubicBezTo>
                    <a:pt x="94650" y="86320"/>
                    <a:pt x="96338" y="86320"/>
                    <a:pt x="96338" y="84075"/>
                  </a:cubicBezTo>
                  <a:cubicBezTo>
                    <a:pt x="98027" y="84075"/>
                    <a:pt x="98027" y="81829"/>
                    <a:pt x="99716" y="79584"/>
                  </a:cubicBezTo>
                  <a:cubicBezTo>
                    <a:pt x="99716" y="79584"/>
                    <a:pt x="101411" y="79584"/>
                    <a:pt x="101411" y="77339"/>
                  </a:cubicBezTo>
                  <a:cubicBezTo>
                    <a:pt x="101411" y="77339"/>
                    <a:pt x="99716" y="77339"/>
                    <a:pt x="99716" y="79584"/>
                  </a:cubicBezTo>
                  <a:cubicBezTo>
                    <a:pt x="99716" y="77339"/>
                    <a:pt x="99716" y="75094"/>
                    <a:pt x="99716" y="75094"/>
                  </a:cubicBezTo>
                  <a:cubicBezTo>
                    <a:pt x="101411" y="72848"/>
                    <a:pt x="101411" y="72848"/>
                    <a:pt x="103100" y="75094"/>
                  </a:cubicBezTo>
                  <a:cubicBezTo>
                    <a:pt x="103100" y="75094"/>
                    <a:pt x="103100" y="75094"/>
                    <a:pt x="104788" y="72848"/>
                  </a:cubicBezTo>
                  <a:cubicBezTo>
                    <a:pt x="104788" y="72848"/>
                    <a:pt x="104788" y="72848"/>
                    <a:pt x="104788" y="70603"/>
                  </a:cubicBezTo>
                  <a:cubicBezTo>
                    <a:pt x="104788" y="70603"/>
                    <a:pt x="106477" y="70603"/>
                    <a:pt x="106477" y="68358"/>
                  </a:cubicBezTo>
                  <a:cubicBezTo>
                    <a:pt x="106477" y="68358"/>
                    <a:pt x="106477" y="68358"/>
                    <a:pt x="104788" y="68358"/>
                  </a:cubicBezTo>
                  <a:cubicBezTo>
                    <a:pt x="106477" y="68358"/>
                    <a:pt x="106477" y="68358"/>
                    <a:pt x="106477" y="68358"/>
                  </a:cubicBezTo>
                  <a:cubicBezTo>
                    <a:pt x="108166" y="68358"/>
                    <a:pt x="106477" y="63867"/>
                    <a:pt x="108166" y="68358"/>
                  </a:cubicBezTo>
                  <a:cubicBezTo>
                    <a:pt x="108166" y="66112"/>
                    <a:pt x="108166" y="66112"/>
                    <a:pt x="109861" y="66112"/>
                  </a:cubicBezTo>
                  <a:cubicBezTo>
                    <a:pt x="108166" y="66112"/>
                    <a:pt x="108166" y="63867"/>
                    <a:pt x="108166" y="63867"/>
                  </a:cubicBezTo>
                  <a:cubicBezTo>
                    <a:pt x="108166" y="63867"/>
                    <a:pt x="106477" y="63867"/>
                    <a:pt x="106477" y="63867"/>
                  </a:cubicBezTo>
                  <a:cubicBezTo>
                    <a:pt x="104788" y="61622"/>
                    <a:pt x="106477" y="57131"/>
                    <a:pt x="108166" y="54886"/>
                  </a:cubicBezTo>
                  <a:cubicBezTo>
                    <a:pt x="106477" y="57131"/>
                    <a:pt x="104788" y="59376"/>
                    <a:pt x="106477" y="61622"/>
                  </a:cubicBezTo>
                  <a:cubicBezTo>
                    <a:pt x="106477" y="61622"/>
                    <a:pt x="108166" y="61622"/>
                    <a:pt x="108166" y="61622"/>
                  </a:cubicBezTo>
                  <a:cubicBezTo>
                    <a:pt x="108166" y="61622"/>
                    <a:pt x="108166" y="63867"/>
                    <a:pt x="108166" y="63867"/>
                  </a:cubicBezTo>
                  <a:cubicBezTo>
                    <a:pt x="108166" y="57131"/>
                    <a:pt x="109861" y="52641"/>
                    <a:pt x="111550" y="48150"/>
                  </a:cubicBezTo>
                  <a:cubicBezTo>
                    <a:pt x="113238" y="45905"/>
                    <a:pt x="114927" y="43659"/>
                    <a:pt x="114927" y="41414"/>
                  </a:cubicBezTo>
                  <a:cubicBezTo>
                    <a:pt x="116622" y="39169"/>
                    <a:pt x="116622" y="39169"/>
                    <a:pt x="118311" y="36923"/>
                  </a:cubicBezTo>
                  <a:cubicBezTo>
                    <a:pt x="118311" y="36923"/>
                    <a:pt x="120000" y="36923"/>
                    <a:pt x="120000" y="3467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03" name="Shape 2903"/>
            <p:cNvSpPr/>
            <p:nvPr/>
          </p:nvSpPr>
          <p:spPr>
            <a:xfrm>
              <a:off x="10711704" y="1504753"/>
              <a:ext cx="138940" cy="205272"/>
            </a:xfrm>
            <a:custGeom>
              <a:avLst/>
              <a:gdLst/>
              <a:ahLst/>
              <a:cxnLst/>
              <a:rect l="0" t="0" r="0" b="0"/>
              <a:pathLst>
                <a:path w="120000" h="120000" extrusionOk="0">
                  <a:moveTo>
                    <a:pt x="120000" y="66447"/>
                  </a:moveTo>
                  <a:cubicBezTo>
                    <a:pt x="120000" y="66447"/>
                    <a:pt x="120000" y="57521"/>
                    <a:pt x="120000" y="48594"/>
                  </a:cubicBezTo>
                  <a:cubicBezTo>
                    <a:pt x="106666" y="48594"/>
                    <a:pt x="106666" y="66447"/>
                    <a:pt x="106666" y="75373"/>
                  </a:cubicBezTo>
                  <a:cubicBezTo>
                    <a:pt x="106666" y="75373"/>
                    <a:pt x="106666" y="75373"/>
                    <a:pt x="106666" y="75373"/>
                  </a:cubicBezTo>
                  <a:cubicBezTo>
                    <a:pt x="106666" y="75373"/>
                    <a:pt x="106666" y="75373"/>
                    <a:pt x="106666" y="75373"/>
                  </a:cubicBezTo>
                  <a:cubicBezTo>
                    <a:pt x="106666" y="75373"/>
                    <a:pt x="93333" y="84300"/>
                    <a:pt x="106666" y="84300"/>
                  </a:cubicBezTo>
                  <a:cubicBezTo>
                    <a:pt x="106666" y="84300"/>
                    <a:pt x="120000" y="66447"/>
                    <a:pt x="120000" y="66447"/>
                  </a:cubicBezTo>
                  <a:close/>
                  <a:moveTo>
                    <a:pt x="106666" y="48594"/>
                  </a:moveTo>
                  <a:cubicBezTo>
                    <a:pt x="120000" y="39668"/>
                    <a:pt x="93333" y="30741"/>
                    <a:pt x="80000" y="30741"/>
                  </a:cubicBezTo>
                  <a:cubicBezTo>
                    <a:pt x="80000" y="21821"/>
                    <a:pt x="80000" y="21821"/>
                    <a:pt x="80000" y="12894"/>
                  </a:cubicBezTo>
                  <a:cubicBezTo>
                    <a:pt x="80000" y="12894"/>
                    <a:pt x="80000" y="12894"/>
                    <a:pt x="80000" y="12894"/>
                  </a:cubicBezTo>
                  <a:cubicBezTo>
                    <a:pt x="66666" y="12894"/>
                    <a:pt x="66666" y="3968"/>
                    <a:pt x="66666" y="3968"/>
                  </a:cubicBezTo>
                  <a:cubicBezTo>
                    <a:pt x="66666" y="-4957"/>
                    <a:pt x="40000" y="3968"/>
                    <a:pt x="26666" y="3968"/>
                  </a:cubicBezTo>
                  <a:cubicBezTo>
                    <a:pt x="26666" y="3968"/>
                    <a:pt x="13333" y="3968"/>
                    <a:pt x="13333" y="12894"/>
                  </a:cubicBezTo>
                  <a:cubicBezTo>
                    <a:pt x="0" y="12894"/>
                    <a:pt x="0" y="12894"/>
                    <a:pt x="0" y="21821"/>
                  </a:cubicBezTo>
                  <a:cubicBezTo>
                    <a:pt x="0" y="30741"/>
                    <a:pt x="13333" y="48594"/>
                    <a:pt x="13333" y="66447"/>
                  </a:cubicBezTo>
                  <a:cubicBezTo>
                    <a:pt x="26666" y="84300"/>
                    <a:pt x="26666" y="102147"/>
                    <a:pt x="26666" y="120000"/>
                  </a:cubicBezTo>
                  <a:cubicBezTo>
                    <a:pt x="40000" y="111073"/>
                    <a:pt x="53333" y="102147"/>
                    <a:pt x="66666" y="102147"/>
                  </a:cubicBezTo>
                  <a:cubicBezTo>
                    <a:pt x="80000" y="93220"/>
                    <a:pt x="80000" y="102147"/>
                    <a:pt x="93333" y="93220"/>
                  </a:cubicBezTo>
                  <a:cubicBezTo>
                    <a:pt x="93333" y="84300"/>
                    <a:pt x="93333" y="75373"/>
                    <a:pt x="80000" y="66447"/>
                  </a:cubicBezTo>
                  <a:cubicBezTo>
                    <a:pt x="80000" y="66447"/>
                    <a:pt x="93333" y="48594"/>
                    <a:pt x="80000" y="48594"/>
                  </a:cubicBezTo>
                  <a:cubicBezTo>
                    <a:pt x="80000" y="48594"/>
                    <a:pt x="80000" y="48594"/>
                    <a:pt x="93333" y="48594"/>
                  </a:cubicBezTo>
                  <a:cubicBezTo>
                    <a:pt x="93333" y="39668"/>
                    <a:pt x="80000" y="39668"/>
                    <a:pt x="80000" y="30741"/>
                  </a:cubicBezTo>
                  <a:cubicBezTo>
                    <a:pt x="80000" y="30741"/>
                    <a:pt x="80000" y="39668"/>
                    <a:pt x="93333" y="39668"/>
                  </a:cubicBezTo>
                  <a:cubicBezTo>
                    <a:pt x="93333" y="30741"/>
                    <a:pt x="93333" y="30741"/>
                    <a:pt x="106666" y="39668"/>
                  </a:cubicBezTo>
                  <a:cubicBezTo>
                    <a:pt x="106666" y="39668"/>
                    <a:pt x="93333" y="48594"/>
                    <a:pt x="106666" y="485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04" name="Shape 2904"/>
            <p:cNvSpPr/>
            <p:nvPr/>
          </p:nvSpPr>
          <p:spPr>
            <a:xfrm>
              <a:off x="8969615" y="1693992"/>
              <a:ext cx="1267686" cy="809591"/>
            </a:xfrm>
            <a:custGeom>
              <a:avLst/>
              <a:gdLst/>
              <a:ahLst/>
              <a:cxnLst/>
              <a:rect l="0" t="0" r="0" b="0"/>
              <a:pathLst>
                <a:path w="120000" h="120000" extrusionOk="0">
                  <a:moveTo>
                    <a:pt x="118760" y="65661"/>
                  </a:moveTo>
                  <a:cubicBezTo>
                    <a:pt x="118760" y="63394"/>
                    <a:pt x="117313" y="63394"/>
                    <a:pt x="115860" y="61133"/>
                  </a:cubicBezTo>
                  <a:cubicBezTo>
                    <a:pt x="115860" y="61133"/>
                    <a:pt x="115860" y="61133"/>
                    <a:pt x="115860" y="61133"/>
                  </a:cubicBezTo>
                  <a:cubicBezTo>
                    <a:pt x="115860" y="61133"/>
                    <a:pt x="114412" y="58866"/>
                    <a:pt x="114412" y="58866"/>
                  </a:cubicBezTo>
                  <a:cubicBezTo>
                    <a:pt x="114412" y="58866"/>
                    <a:pt x="112965" y="58866"/>
                    <a:pt x="112965" y="58866"/>
                  </a:cubicBezTo>
                  <a:cubicBezTo>
                    <a:pt x="111517" y="56605"/>
                    <a:pt x="111517" y="54338"/>
                    <a:pt x="111517" y="54338"/>
                  </a:cubicBezTo>
                  <a:cubicBezTo>
                    <a:pt x="110070" y="52077"/>
                    <a:pt x="110070" y="54338"/>
                    <a:pt x="108622" y="52077"/>
                  </a:cubicBezTo>
                  <a:cubicBezTo>
                    <a:pt x="108622" y="52077"/>
                    <a:pt x="108622" y="49811"/>
                    <a:pt x="108622" y="49811"/>
                  </a:cubicBezTo>
                  <a:cubicBezTo>
                    <a:pt x="108622" y="47544"/>
                    <a:pt x="108622" y="47544"/>
                    <a:pt x="108622" y="45283"/>
                  </a:cubicBezTo>
                  <a:cubicBezTo>
                    <a:pt x="110070" y="45283"/>
                    <a:pt x="110070" y="43016"/>
                    <a:pt x="110070" y="40755"/>
                  </a:cubicBezTo>
                  <a:cubicBezTo>
                    <a:pt x="110070" y="40755"/>
                    <a:pt x="108622" y="40755"/>
                    <a:pt x="108622" y="38488"/>
                  </a:cubicBezTo>
                  <a:cubicBezTo>
                    <a:pt x="107175" y="36227"/>
                    <a:pt x="108622" y="36227"/>
                    <a:pt x="110070" y="33961"/>
                  </a:cubicBezTo>
                  <a:cubicBezTo>
                    <a:pt x="110070" y="33961"/>
                    <a:pt x="110070" y="31700"/>
                    <a:pt x="111517" y="29433"/>
                  </a:cubicBezTo>
                  <a:cubicBezTo>
                    <a:pt x="111517" y="27172"/>
                    <a:pt x="111517" y="24905"/>
                    <a:pt x="112965" y="22638"/>
                  </a:cubicBezTo>
                  <a:cubicBezTo>
                    <a:pt x="112965" y="22638"/>
                    <a:pt x="114412" y="20377"/>
                    <a:pt x="114412" y="20377"/>
                  </a:cubicBezTo>
                  <a:cubicBezTo>
                    <a:pt x="114412" y="18111"/>
                    <a:pt x="112965" y="18111"/>
                    <a:pt x="111517" y="18111"/>
                  </a:cubicBezTo>
                  <a:cubicBezTo>
                    <a:pt x="111517" y="18111"/>
                    <a:pt x="110070" y="18111"/>
                    <a:pt x="108622" y="18111"/>
                  </a:cubicBezTo>
                  <a:cubicBezTo>
                    <a:pt x="107175" y="15850"/>
                    <a:pt x="105722" y="13583"/>
                    <a:pt x="105722" y="11322"/>
                  </a:cubicBezTo>
                  <a:cubicBezTo>
                    <a:pt x="105722" y="11322"/>
                    <a:pt x="105722" y="9055"/>
                    <a:pt x="105722" y="9055"/>
                  </a:cubicBezTo>
                  <a:cubicBezTo>
                    <a:pt x="105722" y="9055"/>
                    <a:pt x="105722" y="9055"/>
                    <a:pt x="105722" y="9055"/>
                  </a:cubicBezTo>
                  <a:cubicBezTo>
                    <a:pt x="104274" y="6794"/>
                    <a:pt x="104274" y="6794"/>
                    <a:pt x="104274" y="6794"/>
                  </a:cubicBezTo>
                  <a:cubicBezTo>
                    <a:pt x="104274" y="6794"/>
                    <a:pt x="104274" y="4527"/>
                    <a:pt x="104274" y="4527"/>
                  </a:cubicBezTo>
                  <a:cubicBezTo>
                    <a:pt x="104274" y="4527"/>
                    <a:pt x="102827" y="4527"/>
                    <a:pt x="102827" y="4527"/>
                  </a:cubicBezTo>
                  <a:cubicBezTo>
                    <a:pt x="102827" y="4527"/>
                    <a:pt x="101379" y="4527"/>
                    <a:pt x="101379" y="4527"/>
                  </a:cubicBezTo>
                  <a:cubicBezTo>
                    <a:pt x="99932" y="4527"/>
                    <a:pt x="99932" y="2266"/>
                    <a:pt x="99932" y="2266"/>
                  </a:cubicBezTo>
                  <a:cubicBezTo>
                    <a:pt x="99932" y="0"/>
                    <a:pt x="98484" y="2266"/>
                    <a:pt x="98484" y="0"/>
                  </a:cubicBezTo>
                  <a:cubicBezTo>
                    <a:pt x="88346" y="4527"/>
                    <a:pt x="76761" y="9055"/>
                    <a:pt x="66623" y="11322"/>
                  </a:cubicBezTo>
                  <a:cubicBezTo>
                    <a:pt x="55032" y="15850"/>
                    <a:pt x="44894" y="18111"/>
                    <a:pt x="33308" y="22638"/>
                  </a:cubicBezTo>
                  <a:cubicBezTo>
                    <a:pt x="27519" y="22638"/>
                    <a:pt x="20275" y="24905"/>
                    <a:pt x="14480" y="27172"/>
                  </a:cubicBezTo>
                  <a:cubicBezTo>
                    <a:pt x="14480" y="24905"/>
                    <a:pt x="14480" y="20377"/>
                    <a:pt x="13032" y="18111"/>
                  </a:cubicBezTo>
                  <a:cubicBezTo>
                    <a:pt x="11585" y="18111"/>
                    <a:pt x="10137" y="22638"/>
                    <a:pt x="7243" y="24905"/>
                  </a:cubicBezTo>
                  <a:cubicBezTo>
                    <a:pt x="7243" y="22638"/>
                    <a:pt x="7243" y="22638"/>
                    <a:pt x="8690" y="22638"/>
                  </a:cubicBezTo>
                  <a:cubicBezTo>
                    <a:pt x="7243" y="22638"/>
                    <a:pt x="5795" y="27172"/>
                    <a:pt x="4342" y="27172"/>
                  </a:cubicBezTo>
                  <a:cubicBezTo>
                    <a:pt x="4342" y="29433"/>
                    <a:pt x="2894" y="29433"/>
                    <a:pt x="1447" y="29433"/>
                  </a:cubicBezTo>
                  <a:cubicBezTo>
                    <a:pt x="0" y="31700"/>
                    <a:pt x="0" y="31700"/>
                    <a:pt x="0" y="33961"/>
                  </a:cubicBezTo>
                  <a:cubicBezTo>
                    <a:pt x="1447" y="40755"/>
                    <a:pt x="2894" y="47544"/>
                    <a:pt x="2894" y="54338"/>
                  </a:cubicBezTo>
                  <a:cubicBezTo>
                    <a:pt x="4342" y="67922"/>
                    <a:pt x="5795" y="81511"/>
                    <a:pt x="7243" y="95094"/>
                  </a:cubicBezTo>
                  <a:cubicBezTo>
                    <a:pt x="8690" y="101888"/>
                    <a:pt x="10137" y="110944"/>
                    <a:pt x="10137" y="120000"/>
                  </a:cubicBezTo>
                  <a:cubicBezTo>
                    <a:pt x="23170" y="115472"/>
                    <a:pt x="37656" y="110944"/>
                    <a:pt x="50689" y="108677"/>
                  </a:cubicBezTo>
                  <a:cubicBezTo>
                    <a:pt x="63722" y="104150"/>
                    <a:pt x="78208" y="99622"/>
                    <a:pt x="91241" y="95094"/>
                  </a:cubicBezTo>
                  <a:cubicBezTo>
                    <a:pt x="92689" y="92827"/>
                    <a:pt x="94136" y="92827"/>
                    <a:pt x="97037" y="92827"/>
                  </a:cubicBezTo>
                  <a:cubicBezTo>
                    <a:pt x="98484" y="92827"/>
                    <a:pt x="101379" y="92827"/>
                    <a:pt x="102827" y="90566"/>
                  </a:cubicBezTo>
                  <a:cubicBezTo>
                    <a:pt x="102827" y="90566"/>
                    <a:pt x="102827" y="86038"/>
                    <a:pt x="104274" y="86038"/>
                  </a:cubicBezTo>
                  <a:cubicBezTo>
                    <a:pt x="105722" y="83772"/>
                    <a:pt x="107175" y="83772"/>
                    <a:pt x="108622" y="83772"/>
                  </a:cubicBezTo>
                  <a:cubicBezTo>
                    <a:pt x="108622" y="81511"/>
                    <a:pt x="111517" y="81511"/>
                    <a:pt x="112965" y="81511"/>
                  </a:cubicBezTo>
                  <a:cubicBezTo>
                    <a:pt x="112965" y="79244"/>
                    <a:pt x="112965" y="79244"/>
                    <a:pt x="114412" y="79244"/>
                  </a:cubicBezTo>
                  <a:cubicBezTo>
                    <a:pt x="114412" y="79244"/>
                    <a:pt x="112965" y="79244"/>
                    <a:pt x="112965" y="76983"/>
                  </a:cubicBezTo>
                  <a:cubicBezTo>
                    <a:pt x="114412" y="76983"/>
                    <a:pt x="114412" y="74716"/>
                    <a:pt x="114412" y="74716"/>
                  </a:cubicBezTo>
                  <a:cubicBezTo>
                    <a:pt x="115860" y="72455"/>
                    <a:pt x="117313" y="72455"/>
                    <a:pt x="117313" y="70188"/>
                  </a:cubicBezTo>
                  <a:cubicBezTo>
                    <a:pt x="118760" y="67922"/>
                    <a:pt x="121655" y="65661"/>
                    <a:pt x="118760" y="656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05" name="Shape 2905"/>
            <p:cNvSpPr/>
            <p:nvPr/>
          </p:nvSpPr>
          <p:spPr>
            <a:xfrm>
              <a:off x="106876" y="657289"/>
              <a:ext cx="1717109" cy="1327942"/>
            </a:xfrm>
            <a:custGeom>
              <a:avLst/>
              <a:gdLst/>
              <a:ahLst/>
              <a:cxnLst/>
              <a:rect l="0" t="0" r="0" b="0"/>
              <a:pathLst>
                <a:path w="120000" h="120000" extrusionOk="0">
                  <a:moveTo>
                    <a:pt x="32027" y="4138"/>
                  </a:moveTo>
                  <a:cubicBezTo>
                    <a:pt x="33093" y="4138"/>
                    <a:pt x="35227" y="5516"/>
                    <a:pt x="35227" y="6894"/>
                  </a:cubicBezTo>
                  <a:cubicBezTo>
                    <a:pt x="36293" y="6894"/>
                    <a:pt x="36293" y="8277"/>
                    <a:pt x="36293" y="8277"/>
                  </a:cubicBezTo>
                  <a:cubicBezTo>
                    <a:pt x="36293" y="9655"/>
                    <a:pt x="36293" y="11033"/>
                    <a:pt x="36293" y="11033"/>
                  </a:cubicBezTo>
                  <a:cubicBezTo>
                    <a:pt x="36293" y="12411"/>
                    <a:pt x="36293" y="15172"/>
                    <a:pt x="36293" y="16550"/>
                  </a:cubicBezTo>
                  <a:cubicBezTo>
                    <a:pt x="36293" y="17933"/>
                    <a:pt x="37360" y="17933"/>
                    <a:pt x="39499" y="19311"/>
                  </a:cubicBezTo>
                  <a:cubicBezTo>
                    <a:pt x="40565" y="19311"/>
                    <a:pt x="41632" y="20688"/>
                    <a:pt x="43765" y="20688"/>
                  </a:cubicBezTo>
                  <a:cubicBezTo>
                    <a:pt x="44832" y="20688"/>
                    <a:pt x="44832" y="20688"/>
                    <a:pt x="45899" y="20688"/>
                  </a:cubicBezTo>
                  <a:cubicBezTo>
                    <a:pt x="46971" y="19311"/>
                    <a:pt x="48037" y="19311"/>
                    <a:pt x="48037" y="19311"/>
                  </a:cubicBezTo>
                  <a:cubicBezTo>
                    <a:pt x="49104" y="19311"/>
                    <a:pt x="50171" y="19311"/>
                    <a:pt x="51237" y="19311"/>
                  </a:cubicBezTo>
                  <a:cubicBezTo>
                    <a:pt x="52304" y="19311"/>
                    <a:pt x="52304" y="19311"/>
                    <a:pt x="53376" y="20688"/>
                  </a:cubicBezTo>
                  <a:cubicBezTo>
                    <a:pt x="54443" y="20688"/>
                    <a:pt x="55510" y="20688"/>
                    <a:pt x="55510" y="20688"/>
                  </a:cubicBezTo>
                  <a:cubicBezTo>
                    <a:pt x="56576" y="22066"/>
                    <a:pt x="56576" y="23450"/>
                    <a:pt x="56576" y="23450"/>
                  </a:cubicBezTo>
                  <a:cubicBezTo>
                    <a:pt x="57643" y="23450"/>
                    <a:pt x="58709" y="23450"/>
                    <a:pt x="58709" y="23450"/>
                  </a:cubicBezTo>
                  <a:cubicBezTo>
                    <a:pt x="59776" y="23450"/>
                    <a:pt x="59776" y="23450"/>
                    <a:pt x="60848" y="23450"/>
                  </a:cubicBezTo>
                  <a:cubicBezTo>
                    <a:pt x="61915" y="23450"/>
                    <a:pt x="62982" y="23450"/>
                    <a:pt x="64048" y="23450"/>
                  </a:cubicBezTo>
                  <a:cubicBezTo>
                    <a:pt x="65115" y="22066"/>
                    <a:pt x="66182" y="23450"/>
                    <a:pt x="68320" y="23450"/>
                  </a:cubicBezTo>
                  <a:cubicBezTo>
                    <a:pt x="69387" y="23450"/>
                    <a:pt x="70454" y="23450"/>
                    <a:pt x="71520" y="23450"/>
                  </a:cubicBezTo>
                  <a:cubicBezTo>
                    <a:pt x="72587" y="22066"/>
                    <a:pt x="74726" y="22066"/>
                    <a:pt x="76859" y="22066"/>
                  </a:cubicBezTo>
                  <a:cubicBezTo>
                    <a:pt x="77926" y="22066"/>
                    <a:pt x="77926" y="22066"/>
                    <a:pt x="78992" y="22066"/>
                  </a:cubicBezTo>
                  <a:cubicBezTo>
                    <a:pt x="80059" y="22066"/>
                    <a:pt x="80059" y="22066"/>
                    <a:pt x="81126" y="22066"/>
                  </a:cubicBezTo>
                  <a:cubicBezTo>
                    <a:pt x="82198" y="22066"/>
                    <a:pt x="84331" y="23450"/>
                    <a:pt x="86465" y="22066"/>
                  </a:cubicBezTo>
                  <a:cubicBezTo>
                    <a:pt x="87531" y="22066"/>
                    <a:pt x="87531" y="22066"/>
                    <a:pt x="88598" y="22066"/>
                  </a:cubicBezTo>
                  <a:cubicBezTo>
                    <a:pt x="89670" y="22066"/>
                    <a:pt x="89670" y="22066"/>
                    <a:pt x="90737" y="22066"/>
                  </a:cubicBezTo>
                  <a:cubicBezTo>
                    <a:pt x="98209" y="23450"/>
                    <a:pt x="105681" y="24827"/>
                    <a:pt x="112086" y="26205"/>
                  </a:cubicBezTo>
                  <a:cubicBezTo>
                    <a:pt x="113153" y="27588"/>
                    <a:pt x="114220" y="27588"/>
                    <a:pt x="115286" y="27588"/>
                  </a:cubicBezTo>
                  <a:cubicBezTo>
                    <a:pt x="115286" y="27588"/>
                    <a:pt x="115286" y="28966"/>
                    <a:pt x="116353" y="30344"/>
                  </a:cubicBezTo>
                  <a:cubicBezTo>
                    <a:pt x="116353" y="31722"/>
                    <a:pt x="117425" y="31722"/>
                    <a:pt x="118492" y="33105"/>
                  </a:cubicBezTo>
                  <a:cubicBezTo>
                    <a:pt x="119558" y="34483"/>
                    <a:pt x="120625" y="37238"/>
                    <a:pt x="119558" y="38622"/>
                  </a:cubicBezTo>
                  <a:cubicBezTo>
                    <a:pt x="119558" y="38622"/>
                    <a:pt x="119558" y="40000"/>
                    <a:pt x="118492" y="40000"/>
                  </a:cubicBezTo>
                  <a:cubicBezTo>
                    <a:pt x="118492" y="41377"/>
                    <a:pt x="117425" y="41377"/>
                    <a:pt x="117425" y="42761"/>
                  </a:cubicBezTo>
                  <a:cubicBezTo>
                    <a:pt x="116353" y="44138"/>
                    <a:pt x="116353" y="45516"/>
                    <a:pt x="115286" y="48277"/>
                  </a:cubicBezTo>
                  <a:cubicBezTo>
                    <a:pt x="115286" y="48277"/>
                    <a:pt x="114220" y="49655"/>
                    <a:pt x="113153" y="49655"/>
                  </a:cubicBezTo>
                  <a:cubicBezTo>
                    <a:pt x="113153" y="51033"/>
                    <a:pt x="113153" y="51033"/>
                    <a:pt x="113153" y="51033"/>
                  </a:cubicBezTo>
                  <a:cubicBezTo>
                    <a:pt x="113153" y="53794"/>
                    <a:pt x="112086" y="55172"/>
                    <a:pt x="109947" y="56550"/>
                  </a:cubicBezTo>
                  <a:cubicBezTo>
                    <a:pt x="108881" y="56550"/>
                    <a:pt x="108881" y="59311"/>
                    <a:pt x="107814" y="60688"/>
                  </a:cubicBezTo>
                  <a:cubicBezTo>
                    <a:pt x="107814" y="60688"/>
                    <a:pt x="107814" y="60688"/>
                    <a:pt x="106747" y="62066"/>
                  </a:cubicBezTo>
                  <a:cubicBezTo>
                    <a:pt x="106747" y="62066"/>
                    <a:pt x="106747" y="63450"/>
                    <a:pt x="106747" y="63450"/>
                  </a:cubicBezTo>
                  <a:cubicBezTo>
                    <a:pt x="106747" y="64827"/>
                    <a:pt x="106747" y="66205"/>
                    <a:pt x="107814" y="66205"/>
                  </a:cubicBezTo>
                  <a:cubicBezTo>
                    <a:pt x="107814" y="67588"/>
                    <a:pt x="107814" y="66205"/>
                    <a:pt x="107814" y="66205"/>
                  </a:cubicBezTo>
                  <a:cubicBezTo>
                    <a:pt x="107814" y="66205"/>
                    <a:pt x="107814" y="66205"/>
                    <a:pt x="107814" y="66205"/>
                  </a:cubicBezTo>
                  <a:cubicBezTo>
                    <a:pt x="107814" y="66205"/>
                    <a:pt x="108881" y="67588"/>
                    <a:pt x="108881" y="67588"/>
                  </a:cubicBezTo>
                  <a:cubicBezTo>
                    <a:pt x="108881" y="67588"/>
                    <a:pt x="108881" y="67588"/>
                    <a:pt x="108881" y="67588"/>
                  </a:cubicBezTo>
                  <a:cubicBezTo>
                    <a:pt x="109947" y="67588"/>
                    <a:pt x="108881" y="67588"/>
                    <a:pt x="109947" y="68966"/>
                  </a:cubicBezTo>
                  <a:cubicBezTo>
                    <a:pt x="109947" y="68966"/>
                    <a:pt x="109947" y="68966"/>
                    <a:pt x="109947" y="70344"/>
                  </a:cubicBezTo>
                  <a:cubicBezTo>
                    <a:pt x="109947" y="71722"/>
                    <a:pt x="108881" y="70344"/>
                    <a:pt x="108881" y="71722"/>
                  </a:cubicBezTo>
                  <a:cubicBezTo>
                    <a:pt x="108881" y="73105"/>
                    <a:pt x="108881" y="73105"/>
                    <a:pt x="108881" y="73105"/>
                  </a:cubicBezTo>
                  <a:cubicBezTo>
                    <a:pt x="108881" y="74483"/>
                    <a:pt x="108881" y="75861"/>
                    <a:pt x="107814" y="77238"/>
                  </a:cubicBezTo>
                  <a:cubicBezTo>
                    <a:pt x="107814" y="77238"/>
                    <a:pt x="107814" y="77238"/>
                    <a:pt x="107814" y="78622"/>
                  </a:cubicBezTo>
                  <a:cubicBezTo>
                    <a:pt x="107814" y="78622"/>
                    <a:pt x="107814" y="80000"/>
                    <a:pt x="106747" y="81377"/>
                  </a:cubicBezTo>
                  <a:cubicBezTo>
                    <a:pt x="106747" y="82761"/>
                    <a:pt x="106747" y="85516"/>
                    <a:pt x="106747" y="88277"/>
                  </a:cubicBezTo>
                  <a:cubicBezTo>
                    <a:pt x="105681" y="96550"/>
                    <a:pt x="104614" y="104827"/>
                    <a:pt x="103548" y="114483"/>
                  </a:cubicBezTo>
                  <a:cubicBezTo>
                    <a:pt x="103548" y="115861"/>
                    <a:pt x="102475" y="118622"/>
                    <a:pt x="102475" y="120000"/>
                  </a:cubicBezTo>
                  <a:cubicBezTo>
                    <a:pt x="86465" y="117238"/>
                    <a:pt x="70454" y="113105"/>
                    <a:pt x="54443" y="108966"/>
                  </a:cubicBezTo>
                  <a:cubicBezTo>
                    <a:pt x="38427" y="106205"/>
                    <a:pt x="22416" y="102066"/>
                    <a:pt x="6405" y="96550"/>
                  </a:cubicBezTo>
                  <a:cubicBezTo>
                    <a:pt x="5338" y="96550"/>
                    <a:pt x="4272" y="96550"/>
                    <a:pt x="3199" y="96550"/>
                  </a:cubicBezTo>
                  <a:cubicBezTo>
                    <a:pt x="2133" y="95172"/>
                    <a:pt x="1066" y="95172"/>
                    <a:pt x="1066" y="93794"/>
                  </a:cubicBezTo>
                  <a:cubicBezTo>
                    <a:pt x="0" y="92411"/>
                    <a:pt x="1066" y="92411"/>
                    <a:pt x="0" y="91033"/>
                  </a:cubicBezTo>
                  <a:cubicBezTo>
                    <a:pt x="0" y="89655"/>
                    <a:pt x="0" y="88277"/>
                    <a:pt x="0" y="86894"/>
                  </a:cubicBezTo>
                  <a:cubicBezTo>
                    <a:pt x="0" y="86894"/>
                    <a:pt x="0" y="86894"/>
                    <a:pt x="1066" y="85516"/>
                  </a:cubicBezTo>
                  <a:cubicBezTo>
                    <a:pt x="1066" y="85516"/>
                    <a:pt x="1066" y="85516"/>
                    <a:pt x="1066" y="84138"/>
                  </a:cubicBezTo>
                  <a:cubicBezTo>
                    <a:pt x="1066" y="84138"/>
                    <a:pt x="1066" y="84138"/>
                    <a:pt x="1066" y="82761"/>
                  </a:cubicBezTo>
                  <a:cubicBezTo>
                    <a:pt x="2133" y="81377"/>
                    <a:pt x="1066" y="80000"/>
                    <a:pt x="1066" y="77238"/>
                  </a:cubicBezTo>
                  <a:cubicBezTo>
                    <a:pt x="1066" y="77238"/>
                    <a:pt x="1066" y="77238"/>
                    <a:pt x="1066" y="77238"/>
                  </a:cubicBezTo>
                  <a:cubicBezTo>
                    <a:pt x="1066" y="77238"/>
                    <a:pt x="1066" y="75861"/>
                    <a:pt x="0" y="74483"/>
                  </a:cubicBezTo>
                  <a:cubicBezTo>
                    <a:pt x="1066" y="74483"/>
                    <a:pt x="2133" y="73105"/>
                    <a:pt x="2133" y="71722"/>
                  </a:cubicBezTo>
                  <a:cubicBezTo>
                    <a:pt x="3199" y="70344"/>
                    <a:pt x="3199" y="70344"/>
                    <a:pt x="3199" y="68966"/>
                  </a:cubicBezTo>
                  <a:cubicBezTo>
                    <a:pt x="4272" y="67588"/>
                    <a:pt x="4272" y="66205"/>
                    <a:pt x="5338" y="64827"/>
                  </a:cubicBezTo>
                  <a:cubicBezTo>
                    <a:pt x="5338" y="64827"/>
                    <a:pt x="5338" y="63450"/>
                    <a:pt x="6405" y="63450"/>
                  </a:cubicBezTo>
                  <a:cubicBezTo>
                    <a:pt x="5338" y="64827"/>
                    <a:pt x="5338" y="64827"/>
                    <a:pt x="6405" y="64827"/>
                  </a:cubicBezTo>
                  <a:cubicBezTo>
                    <a:pt x="6405" y="64827"/>
                    <a:pt x="6405" y="64827"/>
                    <a:pt x="6405" y="64827"/>
                  </a:cubicBezTo>
                  <a:cubicBezTo>
                    <a:pt x="6405" y="64827"/>
                    <a:pt x="6405" y="62066"/>
                    <a:pt x="7472" y="63450"/>
                  </a:cubicBezTo>
                  <a:cubicBezTo>
                    <a:pt x="7472" y="63450"/>
                    <a:pt x="7472" y="64827"/>
                    <a:pt x="8538" y="64827"/>
                  </a:cubicBezTo>
                  <a:cubicBezTo>
                    <a:pt x="8538" y="63450"/>
                    <a:pt x="7472" y="62066"/>
                    <a:pt x="8538" y="62066"/>
                  </a:cubicBezTo>
                  <a:cubicBezTo>
                    <a:pt x="7472" y="62066"/>
                    <a:pt x="6405" y="62066"/>
                    <a:pt x="6405" y="63450"/>
                  </a:cubicBezTo>
                  <a:cubicBezTo>
                    <a:pt x="6405" y="62066"/>
                    <a:pt x="7472" y="60688"/>
                    <a:pt x="8538" y="59311"/>
                  </a:cubicBezTo>
                  <a:cubicBezTo>
                    <a:pt x="8538" y="57933"/>
                    <a:pt x="9605" y="56550"/>
                    <a:pt x="9605" y="56550"/>
                  </a:cubicBezTo>
                  <a:cubicBezTo>
                    <a:pt x="9605" y="56550"/>
                    <a:pt x="10677" y="56550"/>
                    <a:pt x="10677" y="56550"/>
                  </a:cubicBezTo>
                  <a:cubicBezTo>
                    <a:pt x="10677" y="55172"/>
                    <a:pt x="9605" y="56550"/>
                    <a:pt x="8538" y="56550"/>
                  </a:cubicBezTo>
                  <a:cubicBezTo>
                    <a:pt x="8538" y="55172"/>
                    <a:pt x="10677" y="52411"/>
                    <a:pt x="10677" y="52411"/>
                  </a:cubicBezTo>
                  <a:cubicBezTo>
                    <a:pt x="10677" y="51033"/>
                    <a:pt x="10677" y="49655"/>
                    <a:pt x="11744" y="48277"/>
                  </a:cubicBezTo>
                  <a:cubicBezTo>
                    <a:pt x="11744" y="46894"/>
                    <a:pt x="11744" y="44138"/>
                    <a:pt x="12810" y="42761"/>
                  </a:cubicBezTo>
                  <a:cubicBezTo>
                    <a:pt x="12810" y="42761"/>
                    <a:pt x="12810" y="40000"/>
                    <a:pt x="13877" y="41377"/>
                  </a:cubicBezTo>
                  <a:cubicBezTo>
                    <a:pt x="13877" y="40000"/>
                    <a:pt x="12810" y="40000"/>
                    <a:pt x="13877" y="38622"/>
                  </a:cubicBezTo>
                  <a:cubicBezTo>
                    <a:pt x="13877" y="37238"/>
                    <a:pt x="13877" y="35861"/>
                    <a:pt x="14944" y="37238"/>
                  </a:cubicBezTo>
                  <a:cubicBezTo>
                    <a:pt x="14944" y="35861"/>
                    <a:pt x="14944" y="35861"/>
                    <a:pt x="14944" y="35861"/>
                  </a:cubicBezTo>
                  <a:cubicBezTo>
                    <a:pt x="13877" y="34483"/>
                    <a:pt x="14944" y="34483"/>
                    <a:pt x="14944" y="33105"/>
                  </a:cubicBezTo>
                  <a:cubicBezTo>
                    <a:pt x="14944" y="31722"/>
                    <a:pt x="14944" y="31722"/>
                    <a:pt x="16010" y="30344"/>
                  </a:cubicBezTo>
                  <a:cubicBezTo>
                    <a:pt x="16010" y="30344"/>
                    <a:pt x="16010" y="28966"/>
                    <a:pt x="16010" y="28966"/>
                  </a:cubicBezTo>
                  <a:cubicBezTo>
                    <a:pt x="16010" y="27588"/>
                    <a:pt x="16010" y="27588"/>
                    <a:pt x="17077" y="26205"/>
                  </a:cubicBezTo>
                  <a:cubicBezTo>
                    <a:pt x="17077" y="24827"/>
                    <a:pt x="17077" y="24827"/>
                    <a:pt x="18149" y="23450"/>
                  </a:cubicBezTo>
                  <a:cubicBezTo>
                    <a:pt x="18149" y="23450"/>
                    <a:pt x="19216" y="20688"/>
                    <a:pt x="18149" y="19311"/>
                  </a:cubicBezTo>
                  <a:cubicBezTo>
                    <a:pt x="18149" y="19311"/>
                    <a:pt x="18149" y="19311"/>
                    <a:pt x="19216" y="17933"/>
                  </a:cubicBezTo>
                  <a:cubicBezTo>
                    <a:pt x="19216" y="17933"/>
                    <a:pt x="19216" y="19311"/>
                    <a:pt x="19216" y="19311"/>
                  </a:cubicBezTo>
                  <a:cubicBezTo>
                    <a:pt x="19216" y="19311"/>
                    <a:pt x="19216" y="17933"/>
                    <a:pt x="19216" y="17933"/>
                  </a:cubicBezTo>
                  <a:cubicBezTo>
                    <a:pt x="18149" y="17933"/>
                    <a:pt x="19216" y="16550"/>
                    <a:pt x="19216" y="15172"/>
                  </a:cubicBezTo>
                  <a:cubicBezTo>
                    <a:pt x="19216" y="15172"/>
                    <a:pt x="19216" y="16550"/>
                    <a:pt x="20282" y="16550"/>
                  </a:cubicBezTo>
                  <a:cubicBezTo>
                    <a:pt x="20282" y="16550"/>
                    <a:pt x="20282" y="16550"/>
                    <a:pt x="20282" y="15172"/>
                  </a:cubicBezTo>
                  <a:cubicBezTo>
                    <a:pt x="19216" y="15172"/>
                    <a:pt x="19216" y="13794"/>
                    <a:pt x="20282" y="12411"/>
                  </a:cubicBezTo>
                  <a:cubicBezTo>
                    <a:pt x="20282" y="12411"/>
                    <a:pt x="20282" y="12411"/>
                    <a:pt x="21349" y="12411"/>
                  </a:cubicBezTo>
                  <a:cubicBezTo>
                    <a:pt x="20282" y="12411"/>
                    <a:pt x="20282" y="12411"/>
                    <a:pt x="20282" y="12411"/>
                  </a:cubicBezTo>
                  <a:cubicBezTo>
                    <a:pt x="20282" y="11033"/>
                    <a:pt x="20282" y="11033"/>
                    <a:pt x="20282" y="11033"/>
                  </a:cubicBezTo>
                  <a:cubicBezTo>
                    <a:pt x="20282" y="9655"/>
                    <a:pt x="20282" y="9655"/>
                    <a:pt x="20282" y="9655"/>
                  </a:cubicBezTo>
                  <a:cubicBezTo>
                    <a:pt x="20282" y="9655"/>
                    <a:pt x="20282" y="9655"/>
                    <a:pt x="20282" y="9655"/>
                  </a:cubicBezTo>
                  <a:cubicBezTo>
                    <a:pt x="20282" y="9655"/>
                    <a:pt x="20282" y="9655"/>
                    <a:pt x="20282" y="8277"/>
                  </a:cubicBezTo>
                  <a:cubicBezTo>
                    <a:pt x="20282" y="8277"/>
                    <a:pt x="20282" y="6894"/>
                    <a:pt x="20282" y="5516"/>
                  </a:cubicBezTo>
                  <a:cubicBezTo>
                    <a:pt x="21349" y="5516"/>
                    <a:pt x="21349" y="5516"/>
                    <a:pt x="21349" y="5516"/>
                  </a:cubicBezTo>
                  <a:cubicBezTo>
                    <a:pt x="21349" y="4138"/>
                    <a:pt x="21349" y="4138"/>
                    <a:pt x="21349" y="2761"/>
                  </a:cubicBezTo>
                  <a:cubicBezTo>
                    <a:pt x="22416" y="2761"/>
                    <a:pt x="21349" y="0"/>
                    <a:pt x="21349" y="0"/>
                  </a:cubicBezTo>
                  <a:cubicBezTo>
                    <a:pt x="21349" y="0"/>
                    <a:pt x="21349" y="0"/>
                    <a:pt x="21349" y="0"/>
                  </a:cubicBezTo>
                  <a:cubicBezTo>
                    <a:pt x="22416" y="0"/>
                    <a:pt x="22416" y="1377"/>
                    <a:pt x="23482" y="1377"/>
                  </a:cubicBezTo>
                  <a:cubicBezTo>
                    <a:pt x="23482" y="1377"/>
                    <a:pt x="23482" y="1377"/>
                    <a:pt x="23482" y="1377"/>
                  </a:cubicBezTo>
                  <a:cubicBezTo>
                    <a:pt x="23482" y="2761"/>
                    <a:pt x="23482" y="2761"/>
                    <a:pt x="23482" y="2761"/>
                  </a:cubicBezTo>
                  <a:cubicBezTo>
                    <a:pt x="23482" y="2761"/>
                    <a:pt x="24549" y="2761"/>
                    <a:pt x="23482" y="1377"/>
                  </a:cubicBezTo>
                  <a:cubicBezTo>
                    <a:pt x="23482" y="1377"/>
                    <a:pt x="23482" y="1377"/>
                    <a:pt x="23482" y="1377"/>
                  </a:cubicBezTo>
                  <a:cubicBezTo>
                    <a:pt x="23482" y="1377"/>
                    <a:pt x="24549" y="1377"/>
                    <a:pt x="24549" y="1377"/>
                  </a:cubicBezTo>
                  <a:cubicBezTo>
                    <a:pt x="24549" y="1377"/>
                    <a:pt x="24549" y="1377"/>
                    <a:pt x="24549" y="1377"/>
                  </a:cubicBezTo>
                  <a:cubicBezTo>
                    <a:pt x="25621" y="1377"/>
                    <a:pt x="25621" y="1377"/>
                    <a:pt x="26688" y="1377"/>
                  </a:cubicBezTo>
                  <a:cubicBezTo>
                    <a:pt x="26688" y="1377"/>
                    <a:pt x="26688" y="1377"/>
                    <a:pt x="26688" y="1377"/>
                  </a:cubicBezTo>
                  <a:cubicBezTo>
                    <a:pt x="26688" y="1377"/>
                    <a:pt x="27755" y="1377"/>
                    <a:pt x="27755" y="1377"/>
                  </a:cubicBezTo>
                  <a:cubicBezTo>
                    <a:pt x="28821" y="1377"/>
                    <a:pt x="28821" y="2761"/>
                    <a:pt x="28821" y="2761"/>
                  </a:cubicBezTo>
                  <a:cubicBezTo>
                    <a:pt x="29888" y="4138"/>
                    <a:pt x="30954" y="4138"/>
                    <a:pt x="32027" y="41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06" name="Shape 2906"/>
            <p:cNvSpPr/>
            <p:nvPr/>
          </p:nvSpPr>
          <p:spPr>
            <a:xfrm>
              <a:off x="4371251" y="3556317"/>
              <a:ext cx="1894388" cy="891496"/>
            </a:xfrm>
            <a:custGeom>
              <a:avLst/>
              <a:gdLst/>
              <a:ahLst/>
              <a:cxnLst/>
              <a:rect l="0" t="0" r="0" b="0"/>
              <a:pathLst>
                <a:path w="120000" h="120000" extrusionOk="0">
                  <a:moveTo>
                    <a:pt x="115161" y="16435"/>
                  </a:moveTo>
                  <a:cubicBezTo>
                    <a:pt x="116127" y="30816"/>
                    <a:pt x="118066" y="43138"/>
                    <a:pt x="119033" y="57519"/>
                  </a:cubicBezTo>
                  <a:cubicBezTo>
                    <a:pt x="119033" y="63680"/>
                    <a:pt x="119033" y="71901"/>
                    <a:pt x="119033" y="78062"/>
                  </a:cubicBezTo>
                  <a:cubicBezTo>
                    <a:pt x="119033" y="84223"/>
                    <a:pt x="119033" y="90384"/>
                    <a:pt x="119033" y="96551"/>
                  </a:cubicBezTo>
                  <a:cubicBezTo>
                    <a:pt x="119033" y="104765"/>
                    <a:pt x="120000" y="112986"/>
                    <a:pt x="120000" y="119147"/>
                  </a:cubicBezTo>
                  <a:cubicBezTo>
                    <a:pt x="119033" y="119147"/>
                    <a:pt x="119033" y="119147"/>
                    <a:pt x="119033" y="119147"/>
                  </a:cubicBezTo>
                  <a:cubicBezTo>
                    <a:pt x="119033" y="119147"/>
                    <a:pt x="118066" y="119147"/>
                    <a:pt x="118066" y="119147"/>
                  </a:cubicBezTo>
                  <a:cubicBezTo>
                    <a:pt x="118066" y="119147"/>
                    <a:pt x="117094" y="119147"/>
                    <a:pt x="117094" y="119147"/>
                  </a:cubicBezTo>
                  <a:cubicBezTo>
                    <a:pt x="117094" y="119147"/>
                    <a:pt x="116127" y="119147"/>
                    <a:pt x="116127" y="119147"/>
                  </a:cubicBezTo>
                  <a:cubicBezTo>
                    <a:pt x="116127" y="119147"/>
                    <a:pt x="116127" y="117093"/>
                    <a:pt x="116127" y="117093"/>
                  </a:cubicBezTo>
                  <a:cubicBezTo>
                    <a:pt x="115161" y="117093"/>
                    <a:pt x="114194" y="117093"/>
                    <a:pt x="114194" y="117093"/>
                  </a:cubicBezTo>
                  <a:cubicBezTo>
                    <a:pt x="113227" y="115039"/>
                    <a:pt x="113227" y="115039"/>
                    <a:pt x="113227" y="115039"/>
                  </a:cubicBezTo>
                  <a:cubicBezTo>
                    <a:pt x="112255" y="112986"/>
                    <a:pt x="112255" y="112986"/>
                    <a:pt x="112255" y="112986"/>
                  </a:cubicBezTo>
                  <a:cubicBezTo>
                    <a:pt x="111288" y="112986"/>
                    <a:pt x="111288" y="110926"/>
                    <a:pt x="110322" y="110926"/>
                  </a:cubicBezTo>
                  <a:cubicBezTo>
                    <a:pt x="109355" y="110926"/>
                    <a:pt x="108388" y="108873"/>
                    <a:pt x="108388" y="110926"/>
                  </a:cubicBezTo>
                  <a:cubicBezTo>
                    <a:pt x="108388" y="110926"/>
                    <a:pt x="108388" y="110926"/>
                    <a:pt x="107416" y="112986"/>
                  </a:cubicBezTo>
                  <a:cubicBezTo>
                    <a:pt x="107416" y="112986"/>
                    <a:pt x="107416" y="112986"/>
                    <a:pt x="107416" y="112986"/>
                  </a:cubicBezTo>
                  <a:cubicBezTo>
                    <a:pt x="107416" y="112986"/>
                    <a:pt x="107416" y="112986"/>
                    <a:pt x="107416" y="112986"/>
                  </a:cubicBezTo>
                  <a:cubicBezTo>
                    <a:pt x="106450" y="112986"/>
                    <a:pt x="105483" y="112986"/>
                    <a:pt x="105483" y="112986"/>
                  </a:cubicBezTo>
                  <a:cubicBezTo>
                    <a:pt x="105483" y="112986"/>
                    <a:pt x="104516" y="112986"/>
                    <a:pt x="104516" y="112986"/>
                  </a:cubicBezTo>
                  <a:cubicBezTo>
                    <a:pt x="104516" y="110926"/>
                    <a:pt x="104516" y="110926"/>
                    <a:pt x="103550" y="110926"/>
                  </a:cubicBezTo>
                  <a:cubicBezTo>
                    <a:pt x="103550" y="110926"/>
                    <a:pt x="103550" y="110926"/>
                    <a:pt x="103550" y="110926"/>
                  </a:cubicBezTo>
                  <a:cubicBezTo>
                    <a:pt x="103550" y="110926"/>
                    <a:pt x="102583" y="110926"/>
                    <a:pt x="102583" y="110926"/>
                  </a:cubicBezTo>
                  <a:cubicBezTo>
                    <a:pt x="102583" y="112986"/>
                    <a:pt x="101611" y="112986"/>
                    <a:pt x="101611" y="112986"/>
                  </a:cubicBezTo>
                  <a:cubicBezTo>
                    <a:pt x="101611" y="112986"/>
                    <a:pt x="101611" y="112986"/>
                    <a:pt x="101611" y="112986"/>
                  </a:cubicBezTo>
                  <a:cubicBezTo>
                    <a:pt x="100644" y="112986"/>
                    <a:pt x="101611" y="112986"/>
                    <a:pt x="101611" y="112986"/>
                  </a:cubicBezTo>
                  <a:cubicBezTo>
                    <a:pt x="100644" y="115039"/>
                    <a:pt x="100644" y="112986"/>
                    <a:pt x="100644" y="112986"/>
                  </a:cubicBezTo>
                  <a:cubicBezTo>
                    <a:pt x="99677" y="115039"/>
                    <a:pt x="100644" y="112986"/>
                    <a:pt x="99677" y="112986"/>
                  </a:cubicBezTo>
                  <a:cubicBezTo>
                    <a:pt x="98711" y="112986"/>
                    <a:pt x="98711" y="112986"/>
                    <a:pt x="98711" y="112986"/>
                  </a:cubicBezTo>
                  <a:cubicBezTo>
                    <a:pt x="97744" y="115039"/>
                    <a:pt x="97744" y="115039"/>
                    <a:pt x="96772" y="115039"/>
                  </a:cubicBezTo>
                  <a:cubicBezTo>
                    <a:pt x="95805" y="115039"/>
                    <a:pt x="95805" y="115039"/>
                    <a:pt x="95805" y="117093"/>
                  </a:cubicBezTo>
                  <a:cubicBezTo>
                    <a:pt x="95805" y="117093"/>
                    <a:pt x="95805" y="117093"/>
                    <a:pt x="94838" y="117093"/>
                  </a:cubicBezTo>
                  <a:cubicBezTo>
                    <a:pt x="94838" y="119147"/>
                    <a:pt x="94838" y="117093"/>
                    <a:pt x="93872" y="117093"/>
                  </a:cubicBezTo>
                  <a:cubicBezTo>
                    <a:pt x="93872" y="119147"/>
                    <a:pt x="93872" y="121200"/>
                    <a:pt x="92905" y="119147"/>
                  </a:cubicBezTo>
                  <a:cubicBezTo>
                    <a:pt x="92905" y="119147"/>
                    <a:pt x="92905" y="117093"/>
                    <a:pt x="91933" y="117093"/>
                  </a:cubicBezTo>
                  <a:cubicBezTo>
                    <a:pt x="91933" y="117093"/>
                    <a:pt x="90966" y="117093"/>
                    <a:pt x="90966" y="117093"/>
                  </a:cubicBezTo>
                  <a:cubicBezTo>
                    <a:pt x="90966" y="117093"/>
                    <a:pt x="90966" y="117093"/>
                    <a:pt x="90966" y="117093"/>
                  </a:cubicBezTo>
                  <a:cubicBezTo>
                    <a:pt x="90000" y="115039"/>
                    <a:pt x="90000" y="115039"/>
                    <a:pt x="90000" y="115039"/>
                  </a:cubicBezTo>
                  <a:cubicBezTo>
                    <a:pt x="89033" y="115039"/>
                    <a:pt x="90000" y="112986"/>
                    <a:pt x="89033" y="112986"/>
                  </a:cubicBezTo>
                  <a:cubicBezTo>
                    <a:pt x="88066" y="112986"/>
                    <a:pt x="89033" y="115039"/>
                    <a:pt x="87094" y="115039"/>
                  </a:cubicBezTo>
                  <a:cubicBezTo>
                    <a:pt x="87094" y="115039"/>
                    <a:pt x="86127" y="115039"/>
                    <a:pt x="86127" y="115039"/>
                  </a:cubicBezTo>
                  <a:cubicBezTo>
                    <a:pt x="86127" y="115039"/>
                    <a:pt x="86127" y="115039"/>
                    <a:pt x="86127" y="115039"/>
                  </a:cubicBezTo>
                  <a:cubicBezTo>
                    <a:pt x="85161" y="112986"/>
                    <a:pt x="86127" y="112986"/>
                    <a:pt x="85161" y="110926"/>
                  </a:cubicBezTo>
                  <a:cubicBezTo>
                    <a:pt x="84194" y="108873"/>
                    <a:pt x="84194" y="117093"/>
                    <a:pt x="83227" y="115039"/>
                  </a:cubicBezTo>
                  <a:cubicBezTo>
                    <a:pt x="83227" y="117093"/>
                    <a:pt x="83227" y="117093"/>
                    <a:pt x="83227" y="117093"/>
                  </a:cubicBezTo>
                  <a:cubicBezTo>
                    <a:pt x="82255" y="119147"/>
                    <a:pt x="83227" y="119147"/>
                    <a:pt x="82255" y="119147"/>
                  </a:cubicBezTo>
                  <a:cubicBezTo>
                    <a:pt x="81288" y="121200"/>
                    <a:pt x="81288" y="119147"/>
                    <a:pt x="81288" y="117093"/>
                  </a:cubicBezTo>
                  <a:cubicBezTo>
                    <a:pt x="81288" y="117093"/>
                    <a:pt x="82255" y="115039"/>
                    <a:pt x="81288" y="112986"/>
                  </a:cubicBezTo>
                  <a:cubicBezTo>
                    <a:pt x="80322" y="112986"/>
                    <a:pt x="80322" y="115039"/>
                    <a:pt x="80322" y="115039"/>
                  </a:cubicBezTo>
                  <a:cubicBezTo>
                    <a:pt x="79355" y="112986"/>
                    <a:pt x="79355" y="115039"/>
                    <a:pt x="79355" y="117093"/>
                  </a:cubicBezTo>
                  <a:cubicBezTo>
                    <a:pt x="77416" y="117093"/>
                    <a:pt x="78388" y="115039"/>
                    <a:pt x="77416" y="115039"/>
                  </a:cubicBezTo>
                  <a:cubicBezTo>
                    <a:pt x="76450" y="112986"/>
                    <a:pt x="76450" y="115039"/>
                    <a:pt x="75483" y="115039"/>
                  </a:cubicBezTo>
                  <a:cubicBezTo>
                    <a:pt x="75483" y="112986"/>
                    <a:pt x="75483" y="112986"/>
                    <a:pt x="75483" y="110926"/>
                  </a:cubicBezTo>
                  <a:cubicBezTo>
                    <a:pt x="74516" y="108873"/>
                    <a:pt x="73550" y="112986"/>
                    <a:pt x="72583" y="115039"/>
                  </a:cubicBezTo>
                  <a:cubicBezTo>
                    <a:pt x="72583" y="115039"/>
                    <a:pt x="70644" y="117093"/>
                    <a:pt x="70644" y="115039"/>
                  </a:cubicBezTo>
                  <a:cubicBezTo>
                    <a:pt x="70644" y="112986"/>
                    <a:pt x="70644" y="110926"/>
                    <a:pt x="70644" y="110926"/>
                  </a:cubicBezTo>
                  <a:cubicBezTo>
                    <a:pt x="69677" y="108873"/>
                    <a:pt x="68711" y="110926"/>
                    <a:pt x="68711" y="108873"/>
                  </a:cubicBezTo>
                  <a:cubicBezTo>
                    <a:pt x="68711" y="106819"/>
                    <a:pt x="68711" y="106819"/>
                    <a:pt x="68711" y="104765"/>
                  </a:cubicBezTo>
                  <a:cubicBezTo>
                    <a:pt x="67744" y="104765"/>
                    <a:pt x="66772" y="106819"/>
                    <a:pt x="66772" y="106819"/>
                  </a:cubicBezTo>
                  <a:cubicBezTo>
                    <a:pt x="65805" y="106819"/>
                    <a:pt x="65805" y="104765"/>
                    <a:pt x="64838" y="104765"/>
                  </a:cubicBezTo>
                  <a:cubicBezTo>
                    <a:pt x="63872" y="106819"/>
                    <a:pt x="64838" y="106819"/>
                    <a:pt x="63872" y="106819"/>
                  </a:cubicBezTo>
                  <a:cubicBezTo>
                    <a:pt x="62905" y="108873"/>
                    <a:pt x="62905" y="106819"/>
                    <a:pt x="61933" y="106819"/>
                  </a:cubicBezTo>
                  <a:cubicBezTo>
                    <a:pt x="60966" y="104765"/>
                    <a:pt x="60966" y="104765"/>
                    <a:pt x="60000" y="106819"/>
                  </a:cubicBezTo>
                  <a:cubicBezTo>
                    <a:pt x="59033" y="106819"/>
                    <a:pt x="58066" y="104765"/>
                    <a:pt x="57094" y="104765"/>
                  </a:cubicBezTo>
                  <a:cubicBezTo>
                    <a:pt x="56127" y="102712"/>
                    <a:pt x="55161" y="102712"/>
                    <a:pt x="54194" y="102712"/>
                  </a:cubicBezTo>
                  <a:cubicBezTo>
                    <a:pt x="53227" y="102712"/>
                    <a:pt x="53227" y="102712"/>
                    <a:pt x="53227" y="100658"/>
                  </a:cubicBezTo>
                  <a:cubicBezTo>
                    <a:pt x="52255" y="98604"/>
                    <a:pt x="52255" y="96551"/>
                    <a:pt x="51288" y="96551"/>
                  </a:cubicBezTo>
                  <a:cubicBezTo>
                    <a:pt x="51288" y="96551"/>
                    <a:pt x="51288" y="96551"/>
                    <a:pt x="51288" y="96551"/>
                  </a:cubicBezTo>
                  <a:cubicBezTo>
                    <a:pt x="51288" y="96551"/>
                    <a:pt x="51288" y="94497"/>
                    <a:pt x="50322" y="94497"/>
                  </a:cubicBezTo>
                  <a:cubicBezTo>
                    <a:pt x="49355" y="94497"/>
                    <a:pt x="50322" y="98604"/>
                    <a:pt x="49355" y="96551"/>
                  </a:cubicBezTo>
                  <a:cubicBezTo>
                    <a:pt x="48388" y="96551"/>
                    <a:pt x="48388" y="96551"/>
                    <a:pt x="47416" y="96551"/>
                  </a:cubicBezTo>
                  <a:cubicBezTo>
                    <a:pt x="47416" y="96551"/>
                    <a:pt x="47416" y="96551"/>
                    <a:pt x="46450" y="96551"/>
                  </a:cubicBezTo>
                  <a:cubicBezTo>
                    <a:pt x="44516" y="96551"/>
                    <a:pt x="44516" y="90384"/>
                    <a:pt x="41611" y="90384"/>
                  </a:cubicBezTo>
                  <a:cubicBezTo>
                    <a:pt x="41611" y="78062"/>
                    <a:pt x="41611" y="63680"/>
                    <a:pt x="41611" y="51358"/>
                  </a:cubicBezTo>
                  <a:cubicBezTo>
                    <a:pt x="41611" y="45192"/>
                    <a:pt x="41611" y="36977"/>
                    <a:pt x="41611" y="30816"/>
                  </a:cubicBezTo>
                  <a:cubicBezTo>
                    <a:pt x="41611" y="28757"/>
                    <a:pt x="41611" y="22596"/>
                    <a:pt x="41611" y="20542"/>
                  </a:cubicBezTo>
                  <a:cubicBezTo>
                    <a:pt x="40644" y="20542"/>
                    <a:pt x="37744" y="20542"/>
                    <a:pt x="36772" y="20542"/>
                  </a:cubicBezTo>
                  <a:cubicBezTo>
                    <a:pt x="30000" y="20542"/>
                    <a:pt x="23227" y="20542"/>
                    <a:pt x="16450" y="20542"/>
                  </a:cubicBezTo>
                  <a:cubicBezTo>
                    <a:pt x="13550" y="20542"/>
                    <a:pt x="10644" y="20542"/>
                    <a:pt x="6772" y="20542"/>
                  </a:cubicBezTo>
                  <a:cubicBezTo>
                    <a:pt x="5805" y="20542"/>
                    <a:pt x="3872" y="20542"/>
                    <a:pt x="1933" y="20542"/>
                  </a:cubicBezTo>
                  <a:cubicBezTo>
                    <a:pt x="1933" y="20542"/>
                    <a:pt x="966" y="20542"/>
                    <a:pt x="0" y="20542"/>
                  </a:cubicBezTo>
                  <a:cubicBezTo>
                    <a:pt x="0" y="18488"/>
                    <a:pt x="0" y="16435"/>
                    <a:pt x="0" y="14381"/>
                  </a:cubicBezTo>
                  <a:cubicBezTo>
                    <a:pt x="0" y="12327"/>
                    <a:pt x="0" y="6161"/>
                    <a:pt x="966" y="4107"/>
                  </a:cubicBezTo>
                  <a:cubicBezTo>
                    <a:pt x="966" y="2053"/>
                    <a:pt x="0" y="2053"/>
                    <a:pt x="966" y="2053"/>
                  </a:cubicBezTo>
                  <a:cubicBezTo>
                    <a:pt x="966" y="2053"/>
                    <a:pt x="1933" y="2053"/>
                    <a:pt x="1933" y="2053"/>
                  </a:cubicBezTo>
                  <a:cubicBezTo>
                    <a:pt x="2905" y="2053"/>
                    <a:pt x="3872" y="2053"/>
                    <a:pt x="4838" y="2053"/>
                  </a:cubicBezTo>
                  <a:cubicBezTo>
                    <a:pt x="7744" y="2053"/>
                    <a:pt x="10644" y="2053"/>
                    <a:pt x="14516" y="2053"/>
                  </a:cubicBezTo>
                  <a:cubicBezTo>
                    <a:pt x="20322" y="2053"/>
                    <a:pt x="27094" y="4107"/>
                    <a:pt x="32905" y="4107"/>
                  </a:cubicBezTo>
                  <a:cubicBezTo>
                    <a:pt x="45483" y="4107"/>
                    <a:pt x="59033" y="4107"/>
                    <a:pt x="71611" y="2053"/>
                  </a:cubicBezTo>
                  <a:cubicBezTo>
                    <a:pt x="84194" y="2053"/>
                    <a:pt x="97744" y="2053"/>
                    <a:pt x="110322" y="0"/>
                  </a:cubicBezTo>
                  <a:cubicBezTo>
                    <a:pt x="112255" y="0"/>
                    <a:pt x="113227" y="0"/>
                    <a:pt x="115161" y="0"/>
                  </a:cubicBezTo>
                  <a:cubicBezTo>
                    <a:pt x="115161" y="6161"/>
                    <a:pt x="115161" y="12327"/>
                    <a:pt x="115161" y="1643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07" name="Shape 2907"/>
            <p:cNvSpPr/>
            <p:nvPr/>
          </p:nvSpPr>
          <p:spPr>
            <a:xfrm>
              <a:off x="8123089" y="1907746"/>
              <a:ext cx="907983" cy="1003497"/>
            </a:xfrm>
            <a:custGeom>
              <a:avLst/>
              <a:gdLst/>
              <a:ahLst/>
              <a:cxnLst/>
              <a:rect l="0" t="0" r="0" b="0"/>
              <a:pathLst>
                <a:path w="120000" h="120000" extrusionOk="0">
                  <a:moveTo>
                    <a:pt x="117981" y="43805"/>
                  </a:moveTo>
                  <a:cubicBezTo>
                    <a:pt x="117981" y="41976"/>
                    <a:pt x="117981" y="43805"/>
                    <a:pt x="120000" y="41976"/>
                  </a:cubicBezTo>
                  <a:cubicBezTo>
                    <a:pt x="120000" y="41976"/>
                    <a:pt x="120000" y="41976"/>
                    <a:pt x="120000" y="40152"/>
                  </a:cubicBezTo>
                  <a:cubicBezTo>
                    <a:pt x="120000" y="38328"/>
                    <a:pt x="120000" y="36499"/>
                    <a:pt x="120000" y="34676"/>
                  </a:cubicBezTo>
                  <a:cubicBezTo>
                    <a:pt x="117981" y="31028"/>
                    <a:pt x="117981" y="27376"/>
                    <a:pt x="117981" y="23728"/>
                  </a:cubicBezTo>
                  <a:cubicBezTo>
                    <a:pt x="115962" y="16423"/>
                    <a:pt x="113943" y="7299"/>
                    <a:pt x="111925" y="0"/>
                  </a:cubicBezTo>
                  <a:cubicBezTo>
                    <a:pt x="107887" y="1823"/>
                    <a:pt x="105869" y="3652"/>
                    <a:pt x="101831" y="5476"/>
                  </a:cubicBezTo>
                  <a:cubicBezTo>
                    <a:pt x="97794" y="7299"/>
                    <a:pt x="93757" y="10952"/>
                    <a:pt x="89719" y="12776"/>
                  </a:cubicBezTo>
                  <a:cubicBezTo>
                    <a:pt x="87700" y="14599"/>
                    <a:pt x="87700" y="18252"/>
                    <a:pt x="83663" y="20076"/>
                  </a:cubicBezTo>
                  <a:cubicBezTo>
                    <a:pt x="83663" y="20076"/>
                    <a:pt x="83663" y="20076"/>
                    <a:pt x="81644" y="20076"/>
                  </a:cubicBezTo>
                  <a:cubicBezTo>
                    <a:pt x="81644" y="20076"/>
                    <a:pt x="81644" y="20076"/>
                    <a:pt x="81644" y="20076"/>
                  </a:cubicBezTo>
                  <a:cubicBezTo>
                    <a:pt x="81644" y="20076"/>
                    <a:pt x="79626" y="20076"/>
                    <a:pt x="79626" y="21899"/>
                  </a:cubicBezTo>
                  <a:cubicBezTo>
                    <a:pt x="77607" y="21899"/>
                    <a:pt x="75588" y="20076"/>
                    <a:pt x="73570" y="21899"/>
                  </a:cubicBezTo>
                  <a:cubicBezTo>
                    <a:pt x="71551" y="21899"/>
                    <a:pt x="69532" y="23728"/>
                    <a:pt x="67514" y="23728"/>
                  </a:cubicBezTo>
                  <a:cubicBezTo>
                    <a:pt x="65495" y="25552"/>
                    <a:pt x="65495" y="27376"/>
                    <a:pt x="61457" y="25552"/>
                  </a:cubicBezTo>
                  <a:cubicBezTo>
                    <a:pt x="59439" y="25552"/>
                    <a:pt x="59439" y="25552"/>
                    <a:pt x="57420" y="23728"/>
                  </a:cubicBezTo>
                  <a:cubicBezTo>
                    <a:pt x="57420" y="25552"/>
                    <a:pt x="59439" y="25552"/>
                    <a:pt x="59439" y="25552"/>
                  </a:cubicBezTo>
                  <a:cubicBezTo>
                    <a:pt x="57420" y="25552"/>
                    <a:pt x="55401" y="25552"/>
                    <a:pt x="53383" y="25552"/>
                  </a:cubicBezTo>
                  <a:cubicBezTo>
                    <a:pt x="51364" y="25552"/>
                    <a:pt x="51364" y="27376"/>
                    <a:pt x="51364" y="27376"/>
                  </a:cubicBezTo>
                  <a:cubicBezTo>
                    <a:pt x="49345" y="27376"/>
                    <a:pt x="49345" y="27376"/>
                    <a:pt x="47327" y="27376"/>
                  </a:cubicBezTo>
                  <a:cubicBezTo>
                    <a:pt x="51364" y="25552"/>
                    <a:pt x="53383" y="23728"/>
                    <a:pt x="57420" y="23728"/>
                  </a:cubicBezTo>
                  <a:cubicBezTo>
                    <a:pt x="57420" y="21899"/>
                    <a:pt x="55401" y="23728"/>
                    <a:pt x="55401" y="23728"/>
                  </a:cubicBezTo>
                  <a:cubicBezTo>
                    <a:pt x="53383" y="21899"/>
                    <a:pt x="53383" y="21899"/>
                    <a:pt x="53383" y="21899"/>
                  </a:cubicBezTo>
                  <a:cubicBezTo>
                    <a:pt x="53383" y="23728"/>
                    <a:pt x="51364" y="23728"/>
                    <a:pt x="49345" y="23728"/>
                  </a:cubicBezTo>
                  <a:cubicBezTo>
                    <a:pt x="49345" y="23728"/>
                    <a:pt x="49345" y="23728"/>
                    <a:pt x="47327" y="21899"/>
                  </a:cubicBezTo>
                  <a:cubicBezTo>
                    <a:pt x="45308" y="21899"/>
                    <a:pt x="45308" y="21899"/>
                    <a:pt x="45308" y="21899"/>
                  </a:cubicBezTo>
                  <a:cubicBezTo>
                    <a:pt x="43289" y="21899"/>
                    <a:pt x="41271" y="21899"/>
                    <a:pt x="41271" y="20076"/>
                  </a:cubicBezTo>
                  <a:cubicBezTo>
                    <a:pt x="39252" y="20076"/>
                    <a:pt x="39252" y="20076"/>
                    <a:pt x="39252" y="20076"/>
                  </a:cubicBezTo>
                  <a:cubicBezTo>
                    <a:pt x="37233" y="20076"/>
                    <a:pt x="35214" y="20076"/>
                    <a:pt x="33196" y="20076"/>
                  </a:cubicBezTo>
                  <a:cubicBezTo>
                    <a:pt x="23102" y="21899"/>
                    <a:pt x="15028" y="23728"/>
                    <a:pt x="4934" y="23728"/>
                  </a:cubicBezTo>
                  <a:cubicBezTo>
                    <a:pt x="2915" y="25552"/>
                    <a:pt x="2915" y="25552"/>
                    <a:pt x="897" y="25552"/>
                  </a:cubicBezTo>
                  <a:cubicBezTo>
                    <a:pt x="-1121" y="25552"/>
                    <a:pt x="897" y="25552"/>
                    <a:pt x="897" y="27376"/>
                  </a:cubicBezTo>
                  <a:cubicBezTo>
                    <a:pt x="897" y="31028"/>
                    <a:pt x="897" y="32852"/>
                    <a:pt x="897" y="34676"/>
                  </a:cubicBezTo>
                  <a:cubicBezTo>
                    <a:pt x="2915" y="40152"/>
                    <a:pt x="2915" y="43805"/>
                    <a:pt x="2915" y="47452"/>
                  </a:cubicBezTo>
                  <a:cubicBezTo>
                    <a:pt x="4934" y="58405"/>
                    <a:pt x="6953" y="67528"/>
                    <a:pt x="6953" y="76652"/>
                  </a:cubicBezTo>
                  <a:cubicBezTo>
                    <a:pt x="8971" y="85781"/>
                    <a:pt x="10990" y="96728"/>
                    <a:pt x="10990" y="107681"/>
                  </a:cubicBezTo>
                  <a:cubicBezTo>
                    <a:pt x="13009" y="105857"/>
                    <a:pt x="13009" y="105857"/>
                    <a:pt x="15028" y="105857"/>
                  </a:cubicBezTo>
                  <a:cubicBezTo>
                    <a:pt x="17046" y="105857"/>
                    <a:pt x="17046" y="107681"/>
                    <a:pt x="17046" y="107681"/>
                  </a:cubicBezTo>
                  <a:cubicBezTo>
                    <a:pt x="19065" y="107681"/>
                    <a:pt x="19065" y="105857"/>
                    <a:pt x="21084" y="105857"/>
                  </a:cubicBezTo>
                  <a:cubicBezTo>
                    <a:pt x="23102" y="105857"/>
                    <a:pt x="21084" y="105857"/>
                    <a:pt x="23102" y="105857"/>
                  </a:cubicBezTo>
                  <a:cubicBezTo>
                    <a:pt x="23102" y="107681"/>
                    <a:pt x="25121" y="107681"/>
                    <a:pt x="25121" y="107681"/>
                  </a:cubicBezTo>
                  <a:cubicBezTo>
                    <a:pt x="27140" y="107681"/>
                    <a:pt x="27140" y="109504"/>
                    <a:pt x="29158" y="109504"/>
                  </a:cubicBezTo>
                  <a:cubicBezTo>
                    <a:pt x="29158" y="111333"/>
                    <a:pt x="29158" y="113157"/>
                    <a:pt x="31177" y="113157"/>
                  </a:cubicBezTo>
                  <a:cubicBezTo>
                    <a:pt x="33196" y="114980"/>
                    <a:pt x="35214" y="113157"/>
                    <a:pt x="37233" y="113157"/>
                  </a:cubicBezTo>
                  <a:cubicBezTo>
                    <a:pt x="41271" y="113157"/>
                    <a:pt x="41271" y="114980"/>
                    <a:pt x="43289" y="116804"/>
                  </a:cubicBezTo>
                  <a:cubicBezTo>
                    <a:pt x="43289" y="116804"/>
                    <a:pt x="45308" y="118633"/>
                    <a:pt x="45308" y="116804"/>
                  </a:cubicBezTo>
                  <a:cubicBezTo>
                    <a:pt x="47327" y="116804"/>
                    <a:pt x="47327" y="116804"/>
                    <a:pt x="47327" y="114980"/>
                  </a:cubicBezTo>
                  <a:cubicBezTo>
                    <a:pt x="49345" y="114980"/>
                    <a:pt x="49345" y="114980"/>
                    <a:pt x="51364" y="114980"/>
                  </a:cubicBezTo>
                  <a:cubicBezTo>
                    <a:pt x="53383" y="114980"/>
                    <a:pt x="53383" y="114980"/>
                    <a:pt x="53383" y="114980"/>
                  </a:cubicBezTo>
                  <a:cubicBezTo>
                    <a:pt x="55401" y="114980"/>
                    <a:pt x="55401" y="116804"/>
                    <a:pt x="55401" y="116804"/>
                  </a:cubicBezTo>
                  <a:cubicBezTo>
                    <a:pt x="57420" y="116804"/>
                    <a:pt x="57420" y="116804"/>
                    <a:pt x="57420" y="116804"/>
                  </a:cubicBezTo>
                  <a:cubicBezTo>
                    <a:pt x="57420" y="116804"/>
                    <a:pt x="59439" y="116804"/>
                    <a:pt x="59439" y="116804"/>
                  </a:cubicBezTo>
                  <a:cubicBezTo>
                    <a:pt x="61457" y="114980"/>
                    <a:pt x="61457" y="113157"/>
                    <a:pt x="63476" y="113157"/>
                  </a:cubicBezTo>
                  <a:cubicBezTo>
                    <a:pt x="63476" y="113157"/>
                    <a:pt x="65495" y="109504"/>
                    <a:pt x="67514" y="111333"/>
                  </a:cubicBezTo>
                  <a:cubicBezTo>
                    <a:pt x="67514" y="111333"/>
                    <a:pt x="67514" y="113157"/>
                    <a:pt x="67514" y="113157"/>
                  </a:cubicBezTo>
                  <a:cubicBezTo>
                    <a:pt x="69532" y="114980"/>
                    <a:pt x="69532" y="114980"/>
                    <a:pt x="71551" y="116804"/>
                  </a:cubicBezTo>
                  <a:cubicBezTo>
                    <a:pt x="73570" y="116804"/>
                    <a:pt x="73570" y="116804"/>
                    <a:pt x="75588" y="118633"/>
                  </a:cubicBezTo>
                  <a:cubicBezTo>
                    <a:pt x="77607" y="120457"/>
                    <a:pt x="77607" y="120457"/>
                    <a:pt x="81644" y="118633"/>
                  </a:cubicBezTo>
                  <a:cubicBezTo>
                    <a:pt x="83663" y="118633"/>
                    <a:pt x="83663" y="118633"/>
                    <a:pt x="83663" y="116804"/>
                  </a:cubicBezTo>
                  <a:cubicBezTo>
                    <a:pt x="83663" y="114980"/>
                    <a:pt x="83663" y="113157"/>
                    <a:pt x="85682" y="113157"/>
                  </a:cubicBezTo>
                  <a:cubicBezTo>
                    <a:pt x="85682" y="113157"/>
                    <a:pt x="87700" y="113157"/>
                    <a:pt x="87700" y="113157"/>
                  </a:cubicBezTo>
                  <a:cubicBezTo>
                    <a:pt x="87700" y="111333"/>
                    <a:pt x="85682" y="109504"/>
                    <a:pt x="85682" y="109504"/>
                  </a:cubicBezTo>
                  <a:cubicBezTo>
                    <a:pt x="85682" y="105857"/>
                    <a:pt x="87700" y="105857"/>
                    <a:pt x="87700" y="104033"/>
                  </a:cubicBezTo>
                  <a:cubicBezTo>
                    <a:pt x="87700" y="102204"/>
                    <a:pt x="87700" y="100381"/>
                    <a:pt x="89719" y="98557"/>
                  </a:cubicBezTo>
                  <a:cubicBezTo>
                    <a:pt x="89719" y="98557"/>
                    <a:pt x="91738" y="100381"/>
                    <a:pt x="93757" y="100381"/>
                  </a:cubicBezTo>
                  <a:cubicBezTo>
                    <a:pt x="93757" y="102204"/>
                    <a:pt x="91738" y="104033"/>
                    <a:pt x="93757" y="102204"/>
                  </a:cubicBezTo>
                  <a:cubicBezTo>
                    <a:pt x="95775" y="102204"/>
                    <a:pt x="93757" y="100381"/>
                    <a:pt x="95775" y="100381"/>
                  </a:cubicBezTo>
                  <a:cubicBezTo>
                    <a:pt x="95775" y="100381"/>
                    <a:pt x="95775" y="100381"/>
                    <a:pt x="95775" y="100381"/>
                  </a:cubicBezTo>
                  <a:cubicBezTo>
                    <a:pt x="97794" y="100381"/>
                    <a:pt x="95775" y="100381"/>
                    <a:pt x="95775" y="100381"/>
                  </a:cubicBezTo>
                  <a:cubicBezTo>
                    <a:pt x="95775" y="98557"/>
                    <a:pt x="95775" y="98557"/>
                    <a:pt x="95775" y="96728"/>
                  </a:cubicBezTo>
                  <a:cubicBezTo>
                    <a:pt x="95775" y="96728"/>
                    <a:pt x="95775" y="96728"/>
                    <a:pt x="95775" y="96728"/>
                  </a:cubicBezTo>
                  <a:cubicBezTo>
                    <a:pt x="95775" y="96728"/>
                    <a:pt x="95775" y="96728"/>
                    <a:pt x="95775" y="94904"/>
                  </a:cubicBezTo>
                  <a:cubicBezTo>
                    <a:pt x="95775" y="94904"/>
                    <a:pt x="95775" y="93081"/>
                    <a:pt x="95775" y="93081"/>
                  </a:cubicBezTo>
                  <a:cubicBezTo>
                    <a:pt x="95775" y="93081"/>
                    <a:pt x="95775" y="91257"/>
                    <a:pt x="97794" y="91257"/>
                  </a:cubicBezTo>
                  <a:cubicBezTo>
                    <a:pt x="97794" y="89428"/>
                    <a:pt x="97794" y="89428"/>
                    <a:pt x="99813" y="89428"/>
                  </a:cubicBezTo>
                  <a:cubicBezTo>
                    <a:pt x="99813" y="89428"/>
                    <a:pt x="99813" y="89428"/>
                    <a:pt x="99813" y="89428"/>
                  </a:cubicBezTo>
                  <a:cubicBezTo>
                    <a:pt x="101831" y="87604"/>
                    <a:pt x="99813" y="85781"/>
                    <a:pt x="101831" y="83957"/>
                  </a:cubicBezTo>
                  <a:cubicBezTo>
                    <a:pt x="103850" y="83957"/>
                    <a:pt x="103850" y="83957"/>
                    <a:pt x="103850" y="85781"/>
                  </a:cubicBezTo>
                  <a:cubicBezTo>
                    <a:pt x="105869" y="85781"/>
                    <a:pt x="105869" y="85781"/>
                    <a:pt x="107887" y="83957"/>
                  </a:cubicBezTo>
                  <a:cubicBezTo>
                    <a:pt x="107887" y="83957"/>
                    <a:pt x="109906" y="83957"/>
                    <a:pt x="109906" y="82128"/>
                  </a:cubicBezTo>
                  <a:cubicBezTo>
                    <a:pt x="111925" y="80304"/>
                    <a:pt x="113943" y="78481"/>
                    <a:pt x="115962" y="76652"/>
                  </a:cubicBezTo>
                  <a:cubicBezTo>
                    <a:pt x="115962" y="74828"/>
                    <a:pt x="117981" y="74828"/>
                    <a:pt x="117981" y="73004"/>
                  </a:cubicBezTo>
                  <a:cubicBezTo>
                    <a:pt x="117981" y="73004"/>
                    <a:pt x="117981" y="73004"/>
                    <a:pt x="117981" y="71181"/>
                  </a:cubicBezTo>
                  <a:cubicBezTo>
                    <a:pt x="117981" y="71181"/>
                    <a:pt x="115962" y="71181"/>
                    <a:pt x="115962" y="71181"/>
                  </a:cubicBezTo>
                  <a:cubicBezTo>
                    <a:pt x="115962" y="71181"/>
                    <a:pt x="117981" y="69352"/>
                    <a:pt x="117981" y="69352"/>
                  </a:cubicBezTo>
                  <a:cubicBezTo>
                    <a:pt x="117981" y="67528"/>
                    <a:pt x="117981" y="67528"/>
                    <a:pt x="117981" y="67528"/>
                  </a:cubicBezTo>
                  <a:cubicBezTo>
                    <a:pt x="117981" y="67528"/>
                    <a:pt x="117981" y="65704"/>
                    <a:pt x="117981" y="65704"/>
                  </a:cubicBezTo>
                  <a:cubicBezTo>
                    <a:pt x="117981" y="65704"/>
                    <a:pt x="117981" y="65704"/>
                    <a:pt x="117981" y="65704"/>
                  </a:cubicBezTo>
                  <a:cubicBezTo>
                    <a:pt x="117981" y="63881"/>
                    <a:pt x="117981" y="62052"/>
                    <a:pt x="117981" y="62052"/>
                  </a:cubicBezTo>
                  <a:cubicBezTo>
                    <a:pt x="117981" y="60228"/>
                    <a:pt x="117981" y="56575"/>
                    <a:pt x="120000" y="54752"/>
                  </a:cubicBezTo>
                  <a:cubicBezTo>
                    <a:pt x="120000" y="54752"/>
                    <a:pt x="120000" y="52928"/>
                    <a:pt x="120000" y="51105"/>
                  </a:cubicBezTo>
                  <a:cubicBezTo>
                    <a:pt x="120000" y="51105"/>
                    <a:pt x="120000" y="51105"/>
                    <a:pt x="120000" y="51105"/>
                  </a:cubicBezTo>
                  <a:cubicBezTo>
                    <a:pt x="120000" y="49275"/>
                    <a:pt x="120000" y="49275"/>
                    <a:pt x="120000" y="47452"/>
                  </a:cubicBezTo>
                  <a:cubicBezTo>
                    <a:pt x="120000" y="45628"/>
                    <a:pt x="115962" y="43805"/>
                    <a:pt x="117981" y="4380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08" name="Shape 2908"/>
            <p:cNvSpPr/>
            <p:nvPr/>
          </p:nvSpPr>
          <p:spPr>
            <a:xfrm>
              <a:off x="834107" y="1891715"/>
              <a:ext cx="1335490" cy="2014623"/>
            </a:xfrm>
            <a:custGeom>
              <a:avLst/>
              <a:gdLst/>
              <a:ahLst/>
              <a:cxnLst/>
              <a:rect l="0" t="0" r="0" b="0"/>
              <a:pathLst>
                <a:path w="120000" h="120000" extrusionOk="0">
                  <a:moveTo>
                    <a:pt x="102159" y="101816"/>
                  </a:moveTo>
                  <a:cubicBezTo>
                    <a:pt x="100790" y="102727"/>
                    <a:pt x="100790" y="104544"/>
                    <a:pt x="98045" y="104544"/>
                  </a:cubicBezTo>
                  <a:cubicBezTo>
                    <a:pt x="96669" y="103638"/>
                    <a:pt x="98045" y="102727"/>
                    <a:pt x="96669" y="101816"/>
                  </a:cubicBezTo>
                  <a:cubicBezTo>
                    <a:pt x="96669" y="101816"/>
                    <a:pt x="95300" y="101816"/>
                    <a:pt x="95300" y="101816"/>
                  </a:cubicBezTo>
                  <a:cubicBezTo>
                    <a:pt x="95300" y="101816"/>
                    <a:pt x="95300" y="101816"/>
                    <a:pt x="93924" y="101816"/>
                  </a:cubicBezTo>
                  <a:cubicBezTo>
                    <a:pt x="92554" y="101816"/>
                    <a:pt x="91179" y="101816"/>
                    <a:pt x="89809" y="101816"/>
                  </a:cubicBezTo>
                  <a:cubicBezTo>
                    <a:pt x="89809" y="102727"/>
                    <a:pt x="88440" y="102727"/>
                    <a:pt x="88440" y="103638"/>
                  </a:cubicBezTo>
                  <a:cubicBezTo>
                    <a:pt x="88440" y="104544"/>
                    <a:pt x="89809" y="104544"/>
                    <a:pt x="89809" y="105455"/>
                  </a:cubicBezTo>
                  <a:cubicBezTo>
                    <a:pt x="89809" y="106361"/>
                    <a:pt x="89809" y="106361"/>
                    <a:pt x="88440" y="106361"/>
                  </a:cubicBezTo>
                  <a:cubicBezTo>
                    <a:pt x="88440" y="108183"/>
                    <a:pt x="89809" y="109088"/>
                    <a:pt x="89809" y="110000"/>
                  </a:cubicBezTo>
                  <a:cubicBezTo>
                    <a:pt x="88440" y="110911"/>
                    <a:pt x="88440" y="110911"/>
                    <a:pt x="88440" y="111816"/>
                  </a:cubicBezTo>
                  <a:cubicBezTo>
                    <a:pt x="88440" y="112727"/>
                    <a:pt x="89809" y="113638"/>
                    <a:pt x="89809" y="113638"/>
                  </a:cubicBezTo>
                  <a:cubicBezTo>
                    <a:pt x="89809" y="114544"/>
                    <a:pt x="89809" y="115455"/>
                    <a:pt x="89809" y="116361"/>
                  </a:cubicBezTo>
                  <a:cubicBezTo>
                    <a:pt x="89809" y="116361"/>
                    <a:pt x="89809" y="117272"/>
                    <a:pt x="89809" y="117272"/>
                  </a:cubicBezTo>
                  <a:cubicBezTo>
                    <a:pt x="88440" y="117272"/>
                    <a:pt x="88440" y="117272"/>
                    <a:pt x="88440" y="117272"/>
                  </a:cubicBezTo>
                  <a:cubicBezTo>
                    <a:pt x="88440" y="117272"/>
                    <a:pt x="88440" y="117272"/>
                    <a:pt x="88440" y="117272"/>
                  </a:cubicBezTo>
                  <a:cubicBezTo>
                    <a:pt x="87064" y="118183"/>
                    <a:pt x="88440" y="118183"/>
                    <a:pt x="88440" y="118183"/>
                  </a:cubicBezTo>
                  <a:cubicBezTo>
                    <a:pt x="88440" y="119088"/>
                    <a:pt x="87064" y="119088"/>
                    <a:pt x="87064" y="120000"/>
                  </a:cubicBezTo>
                  <a:cubicBezTo>
                    <a:pt x="74714" y="109088"/>
                    <a:pt x="60989" y="97272"/>
                    <a:pt x="48639" y="86361"/>
                  </a:cubicBezTo>
                  <a:cubicBezTo>
                    <a:pt x="41779" y="81816"/>
                    <a:pt x="36289" y="76361"/>
                    <a:pt x="29429" y="70911"/>
                  </a:cubicBezTo>
                  <a:cubicBezTo>
                    <a:pt x="23939" y="65455"/>
                    <a:pt x="17079" y="60000"/>
                    <a:pt x="10219" y="55455"/>
                  </a:cubicBezTo>
                  <a:cubicBezTo>
                    <a:pt x="8844" y="53638"/>
                    <a:pt x="7474" y="51816"/>
                    <a:pt x="4729" y="50911"/>
                  </a:cubicBezTo>
                  <a:cubicBezTo>
                    <a:pt x="4729" y="50000"/>
                    <a:pt x="3354" y="50000"/>
                    <a:pt x="3354" y="49088"/>
                  </a:cubicBezTo>
                  <a:cubicBezTo>
                    <a:pt x="1984" y="48183"/>
                    <a:pt x="609" y="47272"/>
                    <a:pt x="609" y="46361"/>
                  </a:cubicBezTo>
                  <a:cubicBezTo>
                    <a:pt x="-760" y="45455"/>
                    <a:pt x="609" y="43638"/>
                    <a:pt x="609" y="41816"/>
                  </a:cubicBezTo>
                  <a:cubicBezTo>
                    <a:pt x="1984" y="40000"/>
                    <a:pt x="1984" y="38183"/>
                    <a:pt x="1984" y="36361"/>
                  </a:cubicBezTo>
                  <a:cubicBezTo>
                    <a:pt x="4729" y="30000"/>
                    <a:pt x="6099" y="22727"/>
                    <a:pt x="7474" y="16361"/>
                  </a:cubicBezTo>
                  <a:cubicBezTo>
                    <a:pt x="8844" y="12727"/>
                    <a:pt x="10219" y="9088"/>
                    <a:pt x="11589" y="5455"/>
                  </a:cubicBezTo>
                  <a:cubicBezTo>
                    <a:pt x="11589" y="3638"/>
                    <a:pt x="11589" y="1816"/>
                    <a:pt x="12964" y="0"/>
                  </a:cubicBezTo>
                  <a:cubicBezTo>
                    <a:pt x="12964" y="0"/>
                    <a:pt x="12964" y="0"/>
                    <a:pt x="12964" y="0"/>
                  </a:cubicBezTo>
                  <a:cubicBezTo>
                    <a:pt x="12964" y="0"/>
                    <a:pt x="14334" y="0"/>
                    <a:pt x="15704" y="0"/>
                  </a:cubicBezTo>
                  <a:cubicBezTo>
                    <a:pt x="15704" y="0"/>
                    <a:pt x="17079" y="0"/>
                    <a:pt x="18449" y="0"/>
                  </a:cubicBezTo>
                  <a:cubicBezTo>
                    <a:pt x="29429" y="1816"/>
                    <a:pt x="39034" y="2727"/>
                    <a:pt x="50014" y="3638"/>
                  </a:cubicBezTo>
                  <a:cubicBezTo>
                    <a:pt x="70600" y="6361"/>
                    <a:pt x="91179" y="8183"/>
                    <a:pt x="113140" y="10000"/>
                  </a:cubicBezTo>
                  <a:cubicBezTo>
                    <a:pt x="115885" y="10000"/>
                    <a:pt x="117254" y="10911"/>
                    <a:pt x="120000" y="10911"/>
                  </a:cubicBezTo>
                  <a:cubicBezTo>
                    <a:pt x="118630" y="22727"/>
                    <a:pt x="115885" y="35455"/>
                    <a:pt x="113140" y="47272"/>
                  </a:cubicBezTo>
                  <a:cubicBezTo>
                    <a:pt x="110395" y="59088"/>
                    <a:pt x="109019" y="71816"/>
                    <a:pt x="106274" y="83638"/>
                  </a:cubicBezTo>
                  <a:cubicBezTo>
                    <a:pt x="106274" y="87272"/>
                    <a:pt x="104904" y="90000"/>
                    <a:pt x="104904" y="93638"/>
                  </a:cubicBezTo>
                  <a:cubicBezTo>
                    <a:pt x="104904" y="94544"/>
                    <a:pt x="103535" y="96361"/>
                    <a:pt x="103535" y="98183"/>
                  </a:cubicBezTo>
                  <a:cubicBezTo>
                    <a:pt x="103535" y="99088"/>
                    <a:pt x="103535" y="101816"/>
                    <a:pt x="102159" y="1018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09" name="Shape 2909"/>
            <p:cNvSpPr/>
            <p:nvPr/>
          </p:nvSpPr>
          <p:spPr>
            <a:xfrm>
              <a:off x="2949792" y="3494862"/>
              <a:ext cx="1437489" cy="1533215"/>
            </a:xfrm>
            <a:custGeom>
              <a:avLst/>
              <a:gdLst/>
              <a:ahLst/>
              <a:cxnLst/>
              <a:rect l="0" t="0" r="0" b="0"/>
              <a:pathLst>
                <a:path w="120000" h="120000" extrusionOk="0">
                  <a:moveTo>
                    <a:pt x="48511" y="112302"/>
                  </a:moveTo>
                  <a:cubicBezTo>
                    <a:pt x="48511" y="112302"/>
                    <a:pt x="49788" y="112302"/>
                    <a:pt x="49788" y="113497"/>
                  </a:cubicBezTo>
                  <a:cubicBezTo>
                    <a:pt x="48511" y="112302"/>
                    <a:pt x="44683" y="112302"/>
                    <a:pt x="43405" y="112302"/>
                  </a:cubicBezTo>
                  <a:cubicBezTo>
                    <a:pt x="40850" y="112302"/>
                    <a:pt x="38300" y="112302"/>
                    <a:pt x="37022" y="112302"/>
                  </a:cubicBezTo>
                  <a:cubicBezTo>
                    <a:pt x="31916" y="111106"/>
                    <a:pt x="26811" y="111106"/>
                    <a:pt x="22977" y="111106"/>
                  </a:cubicBezTo>
                  <a:cubicBezTo>
                    <a:pt x="21700" y="111106"/>
                    <a:pt x="20427" y="111106"/>
                    <a:pt x="19150" y="111106"/>
                  </a:cubicBezTo>
                  <a:cubicBezTo>
                    <a:pt x="19150" y="111106"/>
                    <a:pt x="17872" y="111106"/>
                    <a:pt x="17872" y="111106"/>
                  </a:cubicBezTo>
                  <a:cubicBezTo>
                    <a:pt x="16594" y="111106"/>
                    <a:pt x="17872" y="111106"/>
                    <a:pt x="16594" y="111106"/>
                  </a:cubicBezTo>
                  <a:cubicBezTo>
                    <a:pt x="16594" y="112302"/>
                    <a:pt x="16594" y="113497"/>
                    <a:pt x="16594" y="113497"/>
                  </a:cubicBezTo>
                  <a:cubicBezTo>
                    <a:pt x="16594" y="114692"/>
                    <a:pt x="16594" y="115888"/>
                    <a:pt x="16594" y="117078"/>
                  </a:cubicBezTo>
                  <a:cubicBezTo>
                    <a:pt x="16594" y="117078"/>
                    <a:pt x="16594" y="119469"/>
                    <a:pt x="16594" y="119469"/>
                  </a:cubicBezTo>
                  <a:cubicBezTo>
                    <a:pt x="15316" y="120664"/>
                    <a:pt x="10211" y="119469"/>
                    <a:pt x="8938" y="119469"/>
                  </a:cubicBezTo>
                  <a:cubicBezTo>
                    <a:pt x="6383" y="119469"/>
                    <a:pt x="3827" y="119469"/>
                    <a:pt x="0" y="119469"/>
                  </a:cubicBezTo>
                  <a:cubicBezTo>
                    <a:pt x="0" y="119469"/>
                    <a:pt x="0" y="119469"/>
                    <a:pt x="0" y="119469"/>
                  </a:cubicBezTo>
                  <a:cubicBezTo>
                    <a:pt x="0" y="119469"/>
                    <a:pt x="0" y="119469"/>
                    <a:pt x="0" y="119469"/>
                  </a:cubicBezTo>
                  <a:cubicBezTo>
                    <a:pt x="0" y="119469"/>
                    <a:pt x="0" y="119469"/>
                    <a:pt x="0" y="119469"/>
                  </a:cubicBezTo>
                  <a:cubicBezTo>
                    <a:pt x="0" y="119469"/>
                    <a:pt x="0" y="119469"/>
                    <a:pt x="0" y="119469"/>
                  </a:cubicBezTo>
                  <a:cubicBezTo>
                    <a:pt x="0" y="119469"/>
                    <a:pt x="0" y="119469"/>
                    <a:pt x="0" y="119469"/>
                  </a:cubicBezTo>
                  <a:cubicBezTo>
                    <a:pt x="0" y="119469"/>
                    <a:pt x="0" y="119469"/>
                    <a:pt x="0" y="119469"/>
                  </a:cubicBezTo>
                  <a:cubicBezTo>
                    <a:pt x="0" y="119469"/>
                    <a:pt x="0" y="119469"/>
                    <a:pt x="0" y="119469"/>
                  </a:cubicBezTo>
                  <a:cubicBezTo>
                    <a:pt x="0" y="119469"/>
                    <a:pt x="0" y="119469"/>
                    <a:pt x="0" y="119469"/>
                  </a:cubicBezTo>
                  <a:cubicBezTo>
                    <a:pt x="0" y="119469"/>
                    <a:pt x="0" y="119469"/>
                    <a:pt x="0" y="119469"/>
                  </a:cubicBezTo>
                  <a:cubicBezTo>
                    <a:pt x="0" y="119469"/>
                    <a:pt x="0" y="119469"/>
                    <a:pt x="0" y="119469"/>
                  </a:cubicBezTo>
                  <a:cubicBezTo>
                    <a:pt x="0" y="119469"/>
                    <a:pt x="0" y="118273"/>
                    <a:pt x="0" y="118273"/>
                  </a:cubicBezTo>
                  <a:cubicBezTo>
                    <a:pt x="0" y="118273"/>
                    <a:pt x="0" y="118273"/>
                    <a:pt x="0" y="118273"/>
                  </a:cubicBezTo>
                  <a:cubicBezTo>
                    <a:pt x="0" y="118273"/>
                    <a:pt x="0" y="118273"/>
                    <a:pt x="0" y="118273"/>
                  </a:cubicBezTo>
                  <a:cubicBezTo>
                    <a:pt x="0" y="118273"/>
                    <a:pt x="0" y="118273"/>
                    <a:pt x="0" y="118273"/>
                  </a:cubicBezTo>
                  <a:cubicBezTo>
                    <a:pt x="0" y="118273"/>
                    <a:pt x="0" y="118273"/>
                    <a:pt x="0" y="118273"/>
                  </a:cubicBezTo>
                  <a:cubicBezTo>
                    <a:pt x="0" y="118273"/>
                    <a:pt x="0" y="118273"/>
                    <a:pt x="0" y="118273"/>
                  </a:cubicBezTo>
                  <a:cubicBezTo>
                    <a:pt x="0" y="118273"/>
                    <a:pt x="0" y="118273"/>
                    <a:pt x="0" y="118273"/>
                  </a:cubicBezTo>
                  <a:cubicBezTo>
                    <a:pt x="0" y="118273"/>
                    <a:pt x="0" y="118273"/>
                    <a:pt x="0" y="118273"/>
                  </a:cubicBezTo>
                  <a:cubicBezTo>
                    <a:pt x="1277" y="103939"/>
                    <a:pt x="2555" y="88409"/>
                    <a:pt x="3827" y="72879"/>
                  </a:cubicBezTo>
                  <a:cubicBezTo>
                    <a:pt x="5105" y="57343"/>
                    <a:pt x="7661" y="41813"/>
                    <a:pt x="8938" y="26283"/>
                  </a:cubicBezTo>
                  <a:cubicBezTo>
                    <a:pt x="8938" y="17920"/>
                    <a:pt x="10211" y="9558"/>
                    <a:pt x="10211" y="0"/>
                  </a:cubicBezTo>
                  <a:cubicBezTo>
                    <a:pt x="26811" y="1195"/>
                    <a:pt x="42127" y="2390"/>
                    <a:pt x="58722" y="3586"/>
                  </a:cubicBezTo>
                  <a:cubicBezTo>
                    <a:pt x="74044" y="4776"/>
                    <a:pt x="89361" y="4776"/>
                    <a:pt x="104683" y="5971"/>
                  </a:cubicBezTo>
                  <a:cubicBezTo>
                    <a:pt x="109788" y="5971"/>
                    <a:pt x="114894" y="4776"/>
                    <a:pt x="118722" y="5971"/>
                  </a:cubicBezTo>
                  <a:cubicBezTo>
                    <a:pt x="118722" y="5971"/>
                    <a:pt x="118722" y="5971"/>
                    <a:pt x="120000" y="5971"/>
                  </a:cubicBezTo>
                  <a:cubicBezTo>
                    <a:pt x="120000" y="5971"/>
                    <a:pt x="120000" y="8362"/>
                    <a:pt x="120000" y="8362"/>
                  </a:cubicBezTo>
                  <a:cubicBezTo>
                    <a:pt x="120000" y="9558"/>
                    <a:pt x="120000" y="9558"/>
                    <a:pt x="118722" y="10753"/>
                  </a:cubicBezTo>
                  <a:cubicBezTo>
                    <a:pt x="118722" y="11949"/>
                    <a:pt x="118722" y="13139"/>
                    <a:pt x="118722" y="14334"/>
                  </a:cubicBezTo>
                  <a:cubicBezTo>
                    <a:pt x="118722" y="14334"/>
                    <a:pt x="120000" y="16725"/>
                    <a:pt x="118722" y="16725"/>
                  </a:cubicBezTo>
                  <a:cubicBezTo>
                    <a:pt x="118722" y="26283"/>
                    <a:pt x="117444" y="37037"/>
                    <a:pt x="117444" y="46595"/>
                  </a:cubicBezTo>
                  <a:cubicBezTo>
                    <a:pt x="117444" y="57343"/>
                    <a:pt x="116172" y="68097"/>
                    <a:pt x="116172" y="78851"/>
                  </a:cubicBezTo>
                  <a:cubicBezTo>
                    <a:pt x="116172" y="83627"/>
                    <a:pt x="116172" y="89604"/>
                    <a:pt x="116172" y="94381"/>
                  </a:cubicBezTo>
                  <a:cubicBezTo>
                    <a:pt x="116172" y="96772"/>
                    <a:pt x="116172" y="99157"/>
                    <a:pt x="114894" y="102743"/>
                  </a:cubicBezTo>
                  <a:cubicBezTo>
                    <a:pt x="114894" y="103939"/>
                    <a:pt x="114894" y="105134"/>
                    <a:pt x="114894" y="106330"/>
                  </a:cubicBezTo>
                  <a:cubicBezTo>
                    <a:pt x="114894" y="107525"/>
                    <a:pt x="116172" y="109911"/>
                    <a:pt x="114894" y="111106"/>
                  </a:cubicBezTo>
                  <a:cubicBezTo>
                    <a:pt x="114894" y="111106"/>
                    <a:pt x="108511" y="109911"/>
                    <a:pt x="107233" y="109911"/>
                  </a:cubicBezTo>
                  <a:cubicBezTo>
                    <a:pt x="104683" y="109911"/>
                    <a:pt x="102127" y="109911"/>
                    <a:pt x="99572" y="109911"/>
                  </a:cubicBezTo>
                  <a:cubicBezTo>
                    <a:pt x="93188" y="109911"/>
                    <a:pt x="88083" y="109911"/>
                    <a:pt x="82977" y="109911"/>
                  </a:cubicBezTo>
                  <a:cubicBezTo>
                    <a:pt x="72766" y="108715"/>
                    <a:pt x="61277" y="108715"/>
                    <a:pt x="51061" y="107525"/>
                  </a:cubicBezTo>
                  <a:cubicBezTo>
                    <a:pt x="49788" y="107525"/>
                    <a:pt x="48511" y="107525"/>
                    <a:pt x="47233" y="107525"/>
                  </a:cubicBezTo>
                  <a:cubicBezTo>
                    <a:pt x="47233" y="108715"/>
                    <a:pt x="47233" y="111106"/>
                    <a:pt x="48511" y="11230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10" name="Shape 2910"/>
            <p:cNvSpPr/>
            <p:nvPr/>
          </p:nvSpPr>
          <p:spPr>
            <a:xfrm>
              <a:off x="9112378" y="838979"/>
              <a:ext cx="1647422" cy="1191674"/>
            </a:xfrm>
            <a:custGeom>
              <a:avLst/>
              <a:gdLst/>
              <a:ahLst/>
              <a:cxnLst/>
              <a:rect l="0" t="0" r="0" b="0"/>
              <a:pathLst>
                <a:path w="120000" h="120000" extrusionOk="0">
                  <a:moveTo>
                    <a:pt x="89930" y="115383"/>
                  </a:moveTo>
                  <a:cubicBezTo>
                    <a:pt x="88816" y="116922"/>
                    <a:pt x="88816" y="115383"/>
                    <a:pt x="87703" y="116922"/>
                  </a:cubicBezTo>
                  <a:cubicBezTo>
                    <a:pt x="87703" y="116922"/>
                    <a:pt x="87703" y="118461"/>
                    <a:pt x="87703" y="118461"/>
                  </a:cubicBezTo>
                  <a:cubicBezTo>
                    <a:pt x="87703" y="118461"/>
                    <a:pt x="87703" y="118461"/>
                    <a:pt x="87703" y="120000"/>
                  </a:cubicBezTo>
                  <a:cubicBezTo>
                    <a:pt x="88816" y="120000"/>
                    <a:pt x="91044" y="115383"/>
                    <a:pt x="89930" y="115383"/>
                  </a:cubicBezTo>
                  <a:close/>
                  <a:moveTo>
                    <a:pt x="120000" y="93844"/>
                  </a:moveTo>
                  <a:cubicBezTo>
                    <a:pt x="120000" y="93844"/>
                    <a:pt x="118886" y="93844"/>
                    <a:pt x="118886" y="93844"/>
                  </a:cubicBezTo>
                  <a:cubicBezTo>
                    <a:pt x="118886" y="93844"/>
                    <a:pt x="118886" y="93844"/>
                    <a:pt x="118886" y="93844"/>
                  </a:cubicBezTo>
                  <a:cubicBezTo>
                    <a:pt x="118886" y="93844"/>
                    <a:pt x="118886" y="93844"/>
                    <a:pt x="118886" y="95383"/>
                  </a:cubicBezTo>
                  <a:cubicBezTo>
                    <a:pt x="117772" y="93844"/>
                    <a:pt x="117772" y="96922"/>
                    <a:pt x="116658" y="96922"/>
                  </a:cubicBezTo>
                  <a:cubicBezTo>
                    <a:pt x="116658" y="96922"/>
                    <a:pt x="114431" y="93844"/>
                    <a:pt x="115545" y="96922"/>
                  </a:cubicBezTo>
                  <a:cubicBezTo>
                    <a:pt x="114431" y="95383"/>
                    <a:pt x="114431" y="96922"/>
                    <a:pt x="113317" y="96922"/>
                  </a:cubicBezTo>
                  <a:cubicBezTo>
                    <a:pt x="113317" y="96922"/>
                    <a:pt x="113317" y="96922"/>
                    <a:pt x="113317" y="96922"/>
                  </a:cubicBezTo>
                  <a:cubicBezTo>
                    <a:pt x="113317" y="96922"/>
                    <a:pt x="113317" y="98461"/>
                    <a:pt x="113317" y="98461"/>
                  </a:cubicBezTo>
                  <a:cubicBezTo>
                    <a:pt x="112204" y="100000"/>
                    <a:pt x="112204" y="100000"/>
                    <a:pt x="111090" y="101538"/>
                  </a:cubicBezTo>
                  <a:cubicBezTo>
                    <a:pt x="111090" y="101538"/>
                    <a:pt x="109976" y="101538"/>
                    <a:pt x="109976" y="101538"/>
                  </a:cubicBezTo>
                  <a:cubicBezTo>
                    <a:pt x="109976" y="100000"/>
                    <a:pt x="111090" y="98461"/>
                    <a:pt x="111090" y="98461"/>
                  </a:cubicBezTo>
                  <a:cubicBezTo>
                    <a:pt x="112204" y="98461"/>
                    <a:pt x="112204" y="98461"/>
                    <a:pt x="112204" y="98461"/>
                  </a:cubicBezTo>
                  <a:cubicBezTo>
                    <a:pt x="112204" y="98461"/>
                    <a:pt x="112204" y="96922"/>
                    <a:pt x="112204" y="96922"/>
                  </a:cubicBezTo>
                  <a:cubicBezTo>
                    <a:pt x="112204" y="96922"/>
                    <a:pt x="112204" y="95383"/>
                    <a:pt x="112204" y="95383"/>
                  </a:cubicBezTo>
                  <a:cubicBezTo>
                    <a:pt x="113317" y="95383"/>
                    <a:pt x="113317" y="93844"/>
                    <a:pt x="113317" y="93844"/>
                  </a:cubicBezTo>
                  <a:cubicBezTo>
                    <a:pt x="113317" y="93844"/>
                    <a:pt x="113317" y="93844"/>
                    <a:pt x="113317" y="93844"/>
                  </a:cubicBezTo>
                  <a:cubicBezTo>
                    <a:pt x="113317" y="93844"/>
                    <a:pt x="114431" y="93844"/>
                    <a:pt x="114431" y="93844"/>
                  </a:cubicBezTo>
                  <a:cubicBezTo>
                    <a:pt x="114431" y="92305"/>
                    <a:pt x="112204" y="95383"/>
                    <a:pt x="112204" y="95383"/>
                  </a:cubicBezTo>
                  <a:cubicBezTo>
                    <a:pt x="111090" y="96922"/>
                    <a:pt x="111090" y="96922"/>
                    <a:pt x="109976" y="98461"/>
                  </a:cubicBezTo>
                  <a:cubicBezTo>
                    <a:pt x="109976" y="98461"/>
                    <a:pt x="109976" y="100000"/>
                    <a:pt x="108863" y="100000"/>
                  </a:cubicBezTo>
                  <a:cubicBezTo>
                    <a:pt x="106635" y="101538"/>
                    <a:pt x="104408" y="101538"/>
                    <a:pt x="102180" y="101538"/>
                  </a:cubicBezTo>
                  <a:cubicBezTo>
                    <a:pt x="102180" y="103077"/>
                    <a:pt x="103294" y="103077"/>
                    <a:pt x="102180" y="103077"/>
                  </a:cubicBezTo>
                  <a:cubicBezTo>
                    <a:pt x="102180" y="101538"/>
                    <a:pt x="102180" y="103077"/>
                    <a:pt x="102180" y="103077"/>
                  </a:cubicBezTo>
                  <a:cubicBezTo>
                    <a:pt x="101067" y="103077"/>
                    <a:pt x="101067" y="104616"/>
                    <a:pt x="101067" y="104616"/>
                  </a:cubicBezTo>
                  <a:cubicBezTo>
                    <a:pt x="99953" y="104616"/>
                    <a:pt x="97726" y="104616"/>
                    <a:pt x="98839" y="104616"/>
                  </a:cubicBezTo>
                  <a:cubicBezTo>
                    <a:pt x="98839" y="104616"/>
                    <a:pt x="98839" y="104616"/>
                    <a:pt x="98839" y="106155"/>
                  </a:cubicBezTo>
                  <a:cubicBezTo>
                    <a:pt x="98839" y="106155"/>
                    <a:pt x="97726" y="106155"/>
                    <a:pt x="97726" y="106155"/>
                  </a:cubicBezTo>
                  <a:cubicBezTo>
                    <a:pt x="97726" y="104616"/>
                    <a:pt x="97726" y="104616"/>
                    <a:pt x="97726" y="104616"/>
                  </a:cubicBezTo>
                  <a:cubicBezTo>
                    <a:pt x="96612" y="104616"/>
                    <a:pt x="96612" y="104616"/>
                    <a:pt x="96612" y="106155"/>
                  </a:cubicBezTo>
                  <a:cubicBezTo>
                    <a:pt x="96612" y="106155"/>
                    <a:pt x="97726" y="106155"/>
                    <a:pt x="96612" y="106155"/>
                  </a:cubicBezTo>
                  <a:cubicBezTo>
                    <a:pt x="96612" y="106155"/>
                    <a:pt x="96612" y="106155"/>
                    <a:pt x="96612" y="106155"/>
                  </a:cubicBezTo>
                  <a:cubicBezTo>
                    <a:pt x="95498" y="106155"/>
                    <a:pt x="94385" y="107694"/>
                    <a:pt x="95498" y="109233"/>
                  </a:cubicBezTo>
                  <a:cubicBezTo>
                    <a:pt x="94385" y="109233"/>
                    <a:pt x="94385" y="107694"/>
                    <a:pt x="94385" y="107694"/>
                  </a:cubicBezTo>
                  <a:cubicBezTo>
                    <a:pt x="93271" y="107694"/>
                    <a:pt x="94385" y="109233"/>
                    <a:pt x="94385" y="109233"/>
                  </a:cubicBezTo>
                  <a:cubicBezTo>
                    <a:pt x="94385" y="110766"/>
                    <a:pt x="93271" y="107694"/>
                    <a:pt x="93271" y="110766"/>
                  </a:cubicBezTo>
                  <a:cubicBezTo>
                    <a:pt x="93271" y="110766"/>
                    <a:pt x="93271" y="110766"/>
                    <a:pt x="92157" y="110766"/>
                  </a:cubicBezTo>
                  <a:cubicBezTo>
                    <a:pt x="92157" y="110766"/>
                    <a:pt x="92157" y="110766"/>
                    <a:pt x="92157" y="110766"/>
                  </a:cubicBezTo>
                  <a:cubicBezTo>
                    <a:pt x="92157" y="110766"/>
                    <a:pt x="91044" y="110766"/>
                    <a:pt x="92157" y="110766"/>
                  </a:cubicBezTo>
                  <a:cubicBezTo>
                    <a:pt x="91044" y="112305"/>
                    <a:pt x="91044" y="112305"/>
                    <a:pt x="91044" y="113844"/>
                  </a:cubicBezTo>
                  <a:cubicBezTo>
                    <a:pt x="91044" y="113844"/>
                    <a:pt x="89930" y="113844"/>
                    <a:pt x="89930" y="115383"/>
                  </a:cubicBezTo>
                  <a:cubicBezTo>
                    <a:pt x="89930" y="115383"/>
                    <a:pt x="91044" y="115383"/>
                    <a:pt x="91044" y="116922"/>
                  </a:cubicBezTo>
                  <a:cubicBezTo>
                    <a:pt x="91044" y="116922"/>
                    <a:pt x="92157" y="116922"/>
                    <a:pt x="92157" y="115383"/>
                  </a:cubicBezTo>
                  <a:cubicBezTo>
                    <a:pt x="92157" y="115383"/>
                    <a:pt x="92157" y="115383"/>
                    <a:pt x="92157" y="115383"/>
                  </a:cubicBezTo>
                  <a:cubicBezTo>
                    <a:pt x="93271" y="115383"/>
                    <a:pt x="92157" y="115383"/>
                    <a:pt x="92157" y="115383"/>
                  </a:cubicBezTo>
                  <a:cubicBezTo>
                    <a:pt x="92157" y="113844"/>
                    <a:pt x="94385" y="113844"/>
                    <a:pt x="94385" y="115383"/>
                  </a:cubicBezTo>
                  <a:cubicBezTo>
                    <a:pt x="93271" y="115383"/>
                    <a:pt x="92157" y="115383"/>
                    <a:pt x="92157" y="116922"/>
                  </a:cubicBezTo>
                  <a:cubicBezTo>
                    <a:pt x="93271" y="116922"/>
                    <a:pt x="93271" y="115383"/>
                    <a:pt x="94385" y="115383"/>
                  </a:cubicBezTo>
                  <a:cubicBezTo>
                    <a:pt x="95498" y="115383"/>
                    <a:pt x="96612" y="115383"/>
                    <a:pt x="97726" y="113844"/>
                  </a:cubicBezTo>
                  <a:cubicBezTo>
                    <a:pt x="96612" y="113844"/>
                    <a:pt x="94385" y="115383"/>
                    <a:pt x="95498" y="113844"/>
                  </a:cubicBezTo>
                  <a:cubicBezTo>
                    <a:pt x="95498" y="113844"/>
                    <a:pt x="96612" y="113844"/>
                    <a:pt x="96612" y="113844"/>
                  </a:cubicBezTo>
                  <a:cubicBezTo>
                    <a:pt x="96612" y="113844"/>
                    <a:pt x="97726" y="112305"/>
                    <a:pt x="97726" y="112305"/>
                  </a:cubicBezTo>
                  <a:cubicBezTo>
                    <a:pt x="98839" y="112305"/>
                    <a:pt x="99953" y="112305"/>
                    <a:pt x="101067" y="110766"/>
                  </a:cubicBezTo>
                  <a:cubicBezTo>
                    <a:pt x="101067" y="110766"/>
                    <a:pt x="101067" y="109233"/>
                    <a:pt x="101067" y="109233"/>
                  </a:cubicBezTo>
                  <a:cubicBezTo>
                    <a:pt x="102180" y="109233"/>
                    <a:pt x="102180" y="109233"/>
                    <a:pt x="102180" y="109233"/>
                  </a:cubicBezTo>
                  <a:cubicBezTo>
                    <a:pt x="102180" y="109233"/>
                    <a:pt x="103294" y="109233"/>
                    <a:pt x="103294" y="109233"/>
                  </a:cubicBezTo>
                  <a:cubicBezTo>
                    <a:pt x="103294" y="109233"/>
                    <a:pt x="103294" y="109233"/>
                    <a:pt x="103294" y="107694"/>
                  </a:cubicBezTo>
                  <a:cubicBezTo>
                    <a:pt x="103294" y="107694"/>
                    <a:pt x="104408" y="107694"/>
                    <a:pt x="104408" y="107694"/>
                  </a:cubicBezTo>
                  <a:cubicBezTo>
                    <a:pt x="105522" y="107694"/>
                    <a:pt x="105522" y="106155"/>
                    <a:pt x="106635" y="106155"/>
                  </a:cubicBezTo>
                  <a:cubicBezTo>
                    <a:pt x="106635" y="106155"/>
                    <a:pt x="107749" y="106155"/>
                    <a:pt x="107749" y="104616"/>
                  </a:cubicBezTo>
                  <a:cubicBezTo>
                    <a:pt x="107749" y="104616"/>
                    <a:pt x="108863" y="104616"/>
                    <a:pt x="109976" y="104616"/>
                  </a:cubicBezTo>
                  <a:cubicBezTo>
                    <a:pt x="109976" y="104616"/>
                    <a:pt x="107749" y="106155"/>
                    <a:pt x="108863" y="106155"/>
                  </a:cubicBezTo>
                  <a:cubicBezTo>
                    <a:pt x="109976" y="104616"/>
                    <a:pt x="109976" y="104616"/>
                    <a:pt x="111090" y="103077"/>
                  </a:cubicBezTo>
                  <a:cubicBezTo>
                    <a:pt x="111090" y="103077"/>
                    <a:pt x="111090" y="103077"/>
                    <a:pt x="112204" y="103077"/>
                  </a:cubicBezTo>
                  <a:cubicBezTo>
                    <a:pt x="112204" y="103077"/>
                    <a:pt x="112204" y="101538"/>
                    <a:pt x="112204" y="101538"/>
                  </a:cubicBezTo>
                  <a:cubicBezTo>
                    <a:pt x="112204" y="101538"/>
                    <a:pt x="112204" y="101538"/>
                    <a:pt x="112204" y="101538"/>
                  </a:cubicBezTo>
                  <a:cubicBezTo>
                    <a:pt x="113317" y="101538"/>
                    <a:pt x="114431" y="98461"/>
                    <a:pt x="116658" y="98461"/>
                  </a:cubicBezTo>
                  <a:cubicBezTo>
                    <a:pt x="117772" y="96922"/>
                    <a:pt x="118886" y="95383"/>
                    <a:pt x="120000" y="93844"/>
                  </a:cubicBezTo>
                  <a:cubicBezTo>
                    <a:pt x="120000" y="93844"/>
                    <a:pt x="120000" y="93844"/>
                    <a:pt x="120000" y="93844"/>
                  </a:cubicBezTo>
                  <a:close/>
                  <a:moveTo>
                    <a:pt x="84361" y="20000"/>
                  </a:moveTo>
                  <a:cubicBezTo>
                    <a:pt x="84361" y="20000"/>
                    <a:pt x="84361" y="20000"/>
                    <a:pt x="84361" y="20000"/>
                  </a:cubicBezTo>
                  <a:cubicBezTo>
                    <a:pt x="84361" y="20000"/>
                    <a:pt x="84361" y="20000"/>
                    <a:pt x="84361" y="20000"/>
                  </a:cubicBezTo>
                  <a:close/>
                  <a:moveTo>
                    <a:pt x="91044" y="106155"/>
                  </a:moveTo>
                  <a:cubicBezTo>
                    <a:pt x="89930" y="104616"/>
                    <a:pt x="89930" y="101538"/>
                    <a:pt x="88816" y="101538"/>
                  </a:cubicBezTo>
                  <a:cubicBezTo>
                    <a:pt x="88816" y="100000"/>
                    <a:pt x="87703" y="98461"/>
                    <a:pt x="88816" y="98461"/>
                  </a:cubicBezTo>
                  <a:cubicBezTo>
                    <a:pt x="88816" y="98461"/>
                    <a:pt x="88816" y="98461"/>
                    <a:pt x="88816" y="100000"/>
                  </a:cubicBezTo>
                  <a:cubicBezTo>
                    <a:pt x="88816" y="100000"/>
                    <a:pt x="89930" y="100000"/>
                    <a:pt x="89930" y="100000"/>
                  </a:cubicBezTo>
                  <a:cubicBezTo>
                    <a:pt x="91044" y="101538"/>
                    <a:pt x="91044" y="103077"/>
                    <a:pt x="91044" y="104616"/>
                  </a:cubicBezTo>
                  <a:cubicBezTo>
                    <a:pt x="91044" y="106155"/>
                    <a:pt x="91044" y="107694"/>
                    <a:pt x="91044" y="109233"/>
                  </a:cubicBezTo>
                  <a:cubicBezTo>
                    <a:pt x="91044" y="110766"/>
                    <a:pt x="89930" y="112305"/>
                    <a:pt x="89930" y="113844"/>
                  </a:cubicBezTo>
                  <a:cubicBezTo>
                    <a:pt x="91044" y="112305"/>
                    <a:pt x="91044" y="110766"/>
                    <a:pt x="91044" y="110766"/>
                  </a:cubicBezTo>
                  <a:cubicBezTo>
                    <a:pt x="91044" y="109233"/>
                    <a:pt x="92157" y="109233"/>
                    <a:pt x="93271" y="109233"/>
                  </a:cubicBezTo>
                  <a:cubicBezTo>
                    <a:pt x="91044" y="107694"/>
                    <a:pt x="95498" y="104616"/>
                    <a:pt x="94385" y="104616"/>
                  </a:cubicBezTo>
                  <a:cubicBezTo>
                    <a:pt x="94385" y="103077"/>
                    <a:pt x="93271" y="103077"/>
                    <a:pt x="93271" y="101538"/>
                  </a:cubicBezTo>
                  <a:cubicBezTo>
                    <a:pt x="93271" y="101538"/>
                    <a:pt x="94385" y="100000"/>
                    <a:pt x="95498" y="98461"/>
                  </a:cubicBezTo>
                  <a:cubicBezTo>
                    <a:pt x="96612" y="96922"/>
                    <a:pt x="95498" y="98461"/>
                    <a:pt x="94385" y="96922"/>
                  </a:cubicBezTo>
                  <a:cubicBezTo>
                    <a:pt x="93271" y="93844"/>
                    <a:pt x="93271" y="90766"/>
                    <a:pt x="93271" y="87694"/>
                  </a:cubicBezTo>
                  <a:cubicBezTo>
                    <a:pt x="93271" y="86155"/>
                    <a:pt x="93271" y="83077"/>
                    <a:pt x="92157" y="80000"/>
                  </a:cubicBezTo>
                  <a:cubicBezTo>
                    <a:pt x="92157" y="78461"/>
                    <a:pt x="92157" y="76922"/>
                    <a:pt x="92157" y="76922"/>
                  </a:cubicBezTo>
                  <a:cubicBezTo>
                    <a:pt x="92157" y="75383"/>
                    <a:pt x="91044" y="75383"/>
                    <a:pt x="91044" y="73844"/>
                  </a:cubicBezTo>
                  <a:cubicBezTo>
                    <a:pt x="91044" y="73844"/>
                    <a:pt x="91044" y="72305"/>
                    <a:pt x="91044" y="72305"/>
                  </a:cubicBezTo>
                  <a:cubicBezTo>
                    <a:pt x="92157" y="69233"/>
                    <a:pt x="92157" y="66155"/>
                    <a:pt x="92157" y="63077"/>
                  </a:cubicBezTo>
                  <a:cubicBezTo>
                    <a:pt x="92157" y="61538"/>
                    <a:pt x="92157" y="60000"/>
                    <a:pt x="92157" y="58461"/>
                  </a:cubicBezTo>
                  <a:cubicBezTo>
                    <a:pt x="92157" y="56922"/>
                    <a:pt x="91044" y="56922"/>
                    <a:pt x="91044" y="55383"/>
                  </a:cubicBezTo>
                  <a:cubicBezTo>
                    <a:pt x="91044" y="49233"/>
                    <a:pt x="89930" y="43077"/>
                    <a:pt x="88816" y="38461"/>
                  </a:cubicBezTo>
                  <a:cubicBezTo>
                    <a:pt x="88816" y="36922"/>
                    <a:pt x="87703" y="35383"/>
                    <a:pt x="87703" y="35383"/>
                  </a:cubicBezTo>
                  <a:cubicBezTo>
                    <a:pt x="86589" y="33844"/>
                    <a:pt x="86589" y="35383"/>
                    <a:pt x="86589" y="36922"/>
                  </a:cubicBezTo>
                  <a:cubicBezTo>
                    <a:pt x="85475" y="38461"/>
                    <a:pt x="85475" y="32305"/>
                    <a:pt x="85475" y="32305"/>
                  </a:cubicBezTo>
                  <a:cubicBezTo>
                    <a:pt x="85475" y="32305"/>
                    <a:pt x="85475" y="30766"/>
                    <a:pt x="85475" y="30766"/>
                  </a:cubicBezTo>
                  <a:cubicBezTo>
                    <a:pt x="84361" y="29233"/>
                    <a:pt x="85475" y="29233"/>
                    <a:pt x="84361" y="29233"/>
                  </a:cubicBezTo>
                  <a:cubicBezTo>
                    <a:pt x="84361" y="27694"/>
                    <a:pt x="84361" y="26155"/>
                    <a:pt x="84361" y="26155"/>
                  </a:cubicBezTo>
                  <a:cubicBezTo>
                    <a:pt x="83248" y="26155"/>
                    <a:pt x="83248" y="24616"/>
                    <a:pt x="83248" y="26155"/>
                  </a:cubicBezTo>
                  <a:cubicBezTo>
                    <a:pt x="83248" y="24616"/>
                    <a:pt x="83248" y="23077"/>
                    <a:pt x="83248" y="21538"/>
                  </a:cubicBezTo>
                  <a:cubicBezTo>
                    <a:pt x="83248" y="21538"/>
                    <a:pt x="83248" y="21538"/>
                    <a:pt x="83248" y="20000"/>
                  </a:cubicBezTo>
                  <a:cubicBezTo>
                    <a:pt x="83248" y="20000"/>
                    <a:pt x="84361" y="20000"/>
                    <a:pt x="84361" y="18461"/>
                  </a:cubicBezTo>
                  <a:cubicBezTo>
                    <a:pt x="84361" y="18461"/>
                    <a:pt x="83248" y="16922"/>
                    <a:pt x="83248" y="16922"/>
                  </a:cubicBezTo>
                  <a:cubicBezTo>
                    <a:pt x="83248" y="15383"/>
                    <a:pt x="83248" y="15383"/>
                    <a:pt x="82134" y="13844"/>
                  </a:cubicBezTo>
                  <a:cubicBezTo>
                    <a:pt x="82134" y="15383"/>
                    <a:pt x="82134" y="15383"/>
                    <a:pt x="82134" y="15383"/>
                  </a:cubicBezTo>
                  <a:cubicBezTo>
                    <a:pt x="82134" y="15383"/>
                    <a:pt x="82134" y="15383"/>
                    <a:pt x="82134" y="15383"/>
                  </a:cubicBezTo>
                  <a:cubicBezTo>
                    <a:pt x="82134" y="13844"/>
                    <a:pt x="82134" y="13844"/>
                    <a:pt x="82134" y="13844"/>
                  </a:cubicBezTo>
                  <a:cubicBezTo>
                    <a:pt x="82134" y="13844"/>
                    <a:pt x="82134" y="12305"/>
                    <a:pt x="82134" y="12305"/>
                  </a:cubicBezTo>
                  <a:cubicBezTo>
                    <a:pt x="82134" y="12305"/>
                    <a:pt x="82134" y="12305"/>
                    <a:pt x="82134" y="12305"/>
                  </a:cubicBezTo>
                  <a:cubicBezTo>
                    <a:pt x="81020" y="12305"/>
                    <a:pt x="81020" y="10766"/>
                    <a:pt x="81020" y="10766"/>
                  </a:cubicBezTo>
                  <a:cubicBezTo>
                    <a:pt x="81020" y="10766"/>
                    <a:pt x="79907" y="6155"/>
                    <a:pt x="81020" y="7694"/>
                  </a:cubicBezTo>
                  <a:cubicBezTo>
                    <a:pt x="81020" y="7694"/>
                    <a:pt x="81020" y="7694"/>
                    <a:pt x="81020" y="6155"/>
                  </a:cubicBezTo>
                  <a:cubicBezTo>
                    <a:pt x="81020" y="6155"/>
                    <a:pt x="81020" y="6155"/>
                    <a:pt x="81020" y="6155"/>
                  </a:cubicBezTo>
                  <a:cubicBezTo>
                    <a:pt x="81020" y="4616"/>
                    <a:pt x="81020" y="4616"/>
                    <a:pt x="81020" y="4616"/>
                  </a:cubicBezTo>
                  <a:cubicBezTo>
                    <a:pt x="79907" y="3077"/>
                    <a:pt x="81020" y="1538"/>
                    <a:pt x="79907" y="0"/>
                  </a:cubicBezTo>
                  <a:cubicBezTo>
                    <a:pt x="75452" y="1538"/>
                    <a:pt x="70997" y="3077"/>
                    <a:pt x="65429" y="4616"/>
                  </a:cubicBezTo>
                  <a:cubicBezTo>
                    <a:pt x="64315" y="6155"/>
                    <a:pt x="63201" y="6155"/>
                    <a:pt x="62088" y="6155"/>
                  </a:cubicBezTo>
                  <a:cubicBezTo>
                    <a:pt x="60974" y="6155"/>
                    <a:pt x="59860" y="6155"/>
                    <a:pt x="58747" y="7694"/>
                  </a:cubicBezTo>
                  <a:cubicBezTo>
                    <a:pt x="57633" y="7694"/>
                    <a:pt x="57633" y="9233"/>
                    <a:pt x="56519" y="9233"/>
                  </a:cubicBezTo>
                  <a:cubicBezTo>
                    <a:pt x="55406" y="10766"/>
                    <a:pt x="54292" y="12305"/>
                    <a:pt x="53178" y="13844"/>
                  </a:cubicBezTo>
                  <a:cubicBezTo>
                    <a:pt x="52064" y="16922"/>
                    <a:pt x="49837" y="20000"/>
                    <a:pt x="48723" y="24616"/>
                  </a:cubicBezTo>
                  <a:cubicBezTo>
                    <a:pt x="49837" y="26155"/>
                    <a:pt x="47610" y="27694"/>
                    <a:pt x="47610" y="29233"/>
                  </a:cubicBezTo>
                  <a:cubicBezTo>
                    <a:pt x="46496" y="29233"/>
                    <a:pt x="46496" y="30766"/>
                    <a:pt x="45382" y="32305"/>
                  </a:cubicBezTo>
                  <a:cubicBezTo>
                    <a:pt x="44269" y="32305"/>
                    <a:pt x="43155" y="33844"/>
                    <a:pt x="43155" y="33844"/>
                  </a:cubicBezTo>
                  <a:cubicBezTo>
                    <a:pt x="42041" y="35383"/>
                    <a:pt x="42041" y="35383"/>
                    <a:pt x="42041" y="36922"/>
                  </a:cubicBezTo>
                  <a:cubicBezTo>
                    <a:pt x="42041" y="36922"/>
                    <a:pt x="43155" y="38461"/>
                    <a:pt x="43155" y="38461"/>
                  </a:cubicBezTo>
                  <a:cubicBezTo>
                    <a:pt x="43155" y="38461"/>
                    <a:pt x="43155" y="36922"/>
                    <a:pt x="44269" y="36922"/>
                  </a:cubicBezTo>
                  <a:cubicBezTo>
                    <a:pt x="44269" y="36922"/>
                    <a:pt x="45382" y="36922"/>
                    <a:pt x="45382" y="36922"/>
                  </a:cubicBezTo>
                  <a:cubicBezTo>
                    <a:pt x="45382" y="36922"/>
                    <a:pt x="45382" y="36922"/>
                    <a:pt x="45382" y="36922"/>
                  </a:cubicBezTo>
                  <a:cubicBezTo>
                    <a:pt x="45382" y="36922"/>
                    <a:pt x="45382" y="36922"/>
                    <a:pt x="45382" y="36922"/>
                  </a:cubicBezTo>
                  <a:cubicBezTo>
                    <a:pt x="45382" y="36922"/>
                    <a:pt x="44269" y="38461"/>
                    <a:pt x="44269" y="38461"/>
                  </a:cubicBezTo>
                  <a:cubicBezTo>
                    <a:pt x="45382" y="40000"/>
                    <a:pt x="46496" y="38461"/>
                    <a:pt x="46496" y="38461"/>
                  </a:cubicBezTo>
                  <a:cubicBezTo>
                    <a:pt x="47610" y="38461"/>
                    <a:pt x="45382" y="40000"/>
                    <a:pt x="45382" y="40000"/>
                  </a:cubicBezTo>
                  <a:cubicBezTo>
                    <a:pt x="45382" y="40000"/>
                    <a:pt x="45382" y="40000"/>
                    <a:pt x="45382" y="40000"/>
                  </a:cubicBezTo>
                  <a:cubicBezTo>
                    <a:pt x="45382" y="41538"/>
                    <a:pt x="45382" y="41538"/>
                    <a:pt x="45382" y="41538"/>
                  </a:cubicBezTo>
                  <a:cubicBezTo>
                    <a:pt x="44269" y="41538"/>
                    <a:pt x="44269" y="41538"/>
                    <a:pt x="44269" y="41538"/>
                  </a:cubicBezTo>
                  <a:cubicBezTo>
                    <a:pt x="43155" y="43077"/>
                    <a:pt x="44269" y="43077"/>
                    <a:pt x="45382" y="43077"/>
                  </a:cubicBezTo>
                  <a:cubicBezTo>
                    <a:pt x="45382" y="44616"/>
                    <a:pt x="45382" y="46155"/>
                    <a:pt x="46496" y="47694"/>
                  </a:cubicBezTo>
                  <a:cubicBezTo>
                    <a:pt x="46496" y="47694"/>
                    <a:pt x="46496" y="47694"/>
                    <a:pt x="46496" y="47694"/>
                  </a:cubicBezTo>
                  <a:cubicBezTo>
                    <a:pt x="46496" y="47694"/>
                    <a:pt x="45382" y="49233"/>
                    <a:pt x="46496" y="49233"/>
                  </a:cubicBezTo>
                  <a:cubicBezTo>
                    <a:pt x="46496" y="50766"/>
                    <a:pt x="45382" y="50766"/>
                    <a:pt x="45382" y="50766"/>
                  </a:cubicBezTo>
                  <a:cubicBezTo>
                    <a:pt x="44269" y="52305"/>
                    <a:pt x="44269" y="50766"/>
                    <a:pt x="43155" y="52305"/>
                  </a:cubicBezTo>
                  <a:cubicBezTo>
                    <a:pt x="42041" y="53844"/>
                    <a:pt x="40928" y="55383"/>
                    <a:pt x="39814" y="58461"/>
                  </a:cubicBezTo>
                  <a:cubicBezTo>
                    <a:pt x="39814" y="56922"/>
                    <a:pt x="37587" y="60000"/>
                    <a:pt x="36473" y="60000"/>
                  </a:cubicBezTo>
                  <a:cubicBezTo>
                    <a:pt x="36473" y="60000"/>
                    <a:pt x="37587" y="60000"/>
                    <a:pt x="36473" y="61538"/>
                  </a:cubicBezTo>
                  <a:cubicBezTo>
                    <a:pt x="36473" y="61538"/>
                    <a:pt x="36473" y="60000"/>
                    <a:pt x="36473" y="60000"/>
                  </a:cubicBezTo>
                  <a:cubicBezTo>
                    <a:pt x="35359" y="60000"/>
                    <a:pt x="33132" y="61538"/>
                    <a:pt x="32018" y="61538"/>
                  </a:cubicBezTo>
                  <a:cubicBezTo>
                    <a:pt x="30904" y="61538"/>
                    <a:pt x="29791" y="63077"/>
                    <a:pt x="28677" y="63077"/>
                  </a:cubicBezTo>
                  <a:cubicBezTo>
                    <a:pt x="27563" y="63077"/>
                    <a:pt x="26450" y="63077"/>
                    <a:pt x="25336" y="63077"/>
                  </a:cubicBezTo>
                  <a:cubicBezTo>
                    <a:pt x="24222" y="61538"/>
                    <a:pt x="23109" y="61538"/>
                    <a:pt x="21995" y="61538"/>
                  </a:cubicBezTo>
                  <a:cubicBezTo>
                    <a:pt x="20881" y="61538"/>
                    <a:pt x="19767" y="63077"/>
                    <a:pt x="18654" y="63077"/>
                  </a:cubicBezTo>
                  <a:cubicBezTo>
                    <a:pt x="16426" y="63077"/>
                    <a:pt x="15313" y="63077"/>
                    <a:pt x="14199" y="64616"/>
                  </a:cubicBezTo>
                  <a:cubicBezTo>
                    <a:pt x="11972" y="64616"/>
                    <a:pt x="9744" y="67694"/>
                    <a:pt x="6403" y="69233"/>
                  </a:cubicBezTo>
                  <a:cubicBezTo>
                    <a:pt x="7517" y="70766"/>
                    <a:pt x="6403" y="72305"/>
                    <a:pt x="7517" y="72305"/>
                  </a:cubicBezTo>
                  <a:cubicBezTo>
                    <a:pt x="7517" y="75383"/>
                    <a:pt x="9744" y="72305"/>
                    <a:pt x="9744" y="73844"/>
                  </a:cubicBezTo>
                  <a:cubicBezTo>
                    <a:pt x="9744" y="75383"/>
                    <a:pt x="9744" y="75383"/>
                    <a:pt x="9744" y="76922"/>
                  </a:cubicBezTo>
                  <a:cubicBezTo>
                    <a:pt x="9744" y="76922"/>
                    <a:pt x="9744" y="76922"/>
                    <a:pt x="10858" y="78461"/>
                  </a:cubicBezTo>
                  <a:cubicBezTo>
                    <a:pt x="10858" y="80000"/>
                    <a:pt x="11972" y="80000"/>
                    <a:pt x="10858" y="81538"/>
                  </a:cubicBezTo>
                  <a:cubicBezTo>
                    <a:pt x="10858" y="83077"/>
                    <a:pt x="9744" y="83077"/>
                    <a:pt x="9744" y="83077"/>
                  </a:cubicBezTo>
                  <a:cubicBezTo>
                    <a:pt x="8631" y="84616"/>
                    <a:pt x="8631" y="84616"/>
                    <a:pt x="8631" y="86155"/>
                  </a:cubicBezTo>
                  <a:cubicBezTo>
                    <a:pt x="7517" y="87694"/>
                    <a:pt x="7517" y="87694"/>
                    <a:pt x="6403" y="89233"/>
                  </a:cubicBezTo>
                  <a:cubicBezTo>
                    <a:pt x="5290" y="89233"/>
                    <a:pt x="5290" y="90766"/>
                    <a:pt x="4176" y="90766"/>
                  </a:cubicBezTo>
                  <a:cubicBezTo>
                    <a:pt x="4176" y="93844"/>
                    <a:pt x="3062" y="93844"/>
                    <a:pt x="1948" y="95383"/>
                  </a:cubicBezTo>
                  <a:cubicBezTo>
                    <a:pt x="1948" y="95383"/>
                    <a:pt x="835" y="96922"/>
                    <a:pt x="835" y="96922"/>
                  </a:cubicBezTo>
                  <a:cubicBezTo>
                    <a:pt x="-278" y="98461"/>
                    <a:pt x="-278" y="98461"/>
                    <a:pt x="835" y="100000"/>
                  </a:cubicBezTo>
                  <a:cubicBezTo>
                    <a:pt x="835" y="101538"/>
                    <a:pt x="835" y="103077"/>
                    <a:pt x="835" y="104616"/>
                  </a:cubicBezTo>
                  <a:cubicBezTo>
                    <a:pt x="9744" y="103077"/>
                    <a:pt x="17540" y="100000"/>
                    <a:pt x="26450" y="98461"/>
                  </a:cubicBezTo>
                  <a:cubicBezTo>
                    <a:pt x="34245" y="95383"/>
                    <a:pt x="43155" y="93844"/>
                    <a:pt x="52064" y="90766"/>
                  </a:cubicBezTo>
                  <a:cubicBezTo>
                    <a:pt x="56519" y="89233"/>
                    <a:pt x="60974" y="87694"/>
                    <a:pt x="65429" y="86155"/>
                  </a:cubicBezTo>
                  <a:cubicBezTo>
                    <a:pt x="65429" y="87694"/>
                    <a:pt x="66542" y="86155"/>
                    <a:pt x="66542" y="87694"/>
                  </a:cubicBezTo>
                  <a:cubicBezTo>
                    <a:pt x="66542" y="87694"/>
                    <a:pt x="66542" y="89233"/>
                    <a:pt x="67656" y="89233"/>
                  </a:cubicBezTo>
                  <a:cubicBezTo>
                    <a:pt x="67656" y="89233"/>
                    <a:pt x="68770" y="89233"/>
                    <a:pt x="68770" y="89233"/>
                  </a:cubicBezTo>
                  <a:cubicBezTo>
                    <a:pt x="68770" y="89233"/>
                    <a:pt x="69883" y="89233"/>
                    <a:pt x="69883" y="89233"/>
                  </a:cubicBezTo>
                  <a:cubicBezTo>
                    <a:pt x="69883" y="89233"/>
                    <a:pt x="69883" y="90766"/>
                    <a:pt x="69883" y="90766"/>
                  </a:cubicBezTo>
                  <a:cubicBezTo>
                    <a:pt x="70997" y="90766"/>
                    <a:pt x="70997" y="93844"/>
                    <a:pt x="70997" y="95383"/>
                  </a:cubicBezTo>
                  <a:cubicBezTo>
                    <a:pt x="72111" y="96922"/>
                    <a:pt x="73225" y="98461"/>
                    <a:pt x="74338" y="98461"/>
                  </a:cubicBezTo>
                  <a:cubicBezTo>
                    <a:pt x="75452" y="98461"/>
                    <a:pt x="76566" y="98461"/>
                    <a:pt x="76566" y="98461"/>
                  </a:cubicBezTo>
                  <a:cubicBezTo>
                    <a:pt x="76566" y="98461"/>
                    <a:pt x="77679" y="100000"/>
                    <a:pt x="77679" y="100000"/>
                  </a:cubicBezTo>
                  <a:cubicBezTo>
                    <a:pt x="79907" y="101538"/>
                    <a:pt x="82134" y="101538"/>
                    <a:pt x="84361" y="103077"/>
                  </a:cubicBezTo>
                  <a:cubicBezTo>
                    <a:pt x="86589" y="104616"/>
                    <a:pt x="88816" y="104616"/>
                    <a:pt x="91044" y="106155"/>
                  </a:cubicBezTo>
                  <a:close/>
                  <a:moveTo>
                    <a:pt x="8631" y="75383"/>
                  </a:moveTo>
                  <a:cubicBezTo>
                    <a:pt x="8631" y="76922"/>
                    <a:pt x="9744" y="75383"/>
                    <a:pt x="9744" y="73844"/>
                  </a:cubicBezTo>
                  <a:cubicBezTo>
                    <a:pt x="9744" y="73844"/>
                    <a:pt x="8631" y="73844"/>
                    <a:pt x="8631" y="73844"/>
                  </a:cubicBezTo>
                  <a:cubicBezTo>
                    <a:pt x="7517" y="73844"/>
                    <a:pt x="8631" y="75383"/>
                    <a:pt x="8631" y="753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11" name="Shape 2911"/>
            <p:cNvSpPr/>
            <p:nvPr/>
          </p:nvSpPr>
          <p:spPr>
            <a:xfrm>
              <a:off x="10106303" y="1830261"/>
              <a:ext cx="284771" cy="644437"/>
            </a:xfrm>
            <a:custGeom>
              <a:avLst/>
              <a:gdLst/>
              <a:ahLst/>
              <a:cxnLst/>
              <a:rect l="0" t="0" r="0" b="0"/>
              <a:pathLst>
                <a:path w="120000" h="120000" extrusionOk="0">
                  <a:moveTo>
                    <a:pt x="120000" y="65462"/>
                  </a:moveTo>
                  <a:cubicBezTo>
                    <a:pt x="120000" y="62617"/>
                    <a:pt x="120000" y="59773"/>
                    <a:pt x="120000" y="56928"/>
                  </a:cubicBezTo>
                  <a:cubicBezTo>
                    <a:pt x="120000" y="56928"/>
                    <a:pt x="120000" y="56928"/>
                    <a:pt x="120000" y="54078"/>
                  </a:cubicBezTo>
                  <a:cubicBezTo>
                    <a:pt x="113599" y="54078"/>
                    <a:pt x="120000" y="54078"/>
                    <a:pt x="120000" y="51234"/>
                  </a:cubicBezTo>
                  <a:cubicBezTo>
                    <a:pt x="120000" y="48389"/>
                    <a:pt x="120000" y="39850"/>
                    <a:pt x="113599" y="37000"/>
                  </a:cubicBezTo>
                  <a:cubicBezTo>
                    <a:pt x="107198" y="37000"/>
                    <a:pt x="113599" y="39850"/>
                    <a:pt x="113599" y="39850"/>
                  </a:cubicBezTo>
                  <a:cubicBezTo>
                    <a:pt x="113599" y="39850"/>
                    <a:pt x="107198" y="39850"/>
                    <a:pt x="107198" y="39850"/>
                  </a:cubicBezTo>
                  <a:cubicBezTo>
                    <a:pt x="100797" y="39850"/>
                    <a:pt x="100797" y="39850"/>
                    <a:pt x="94402" y="39850"/>
                  </a:cubicBezTo>
                  <a:cubicBezTo>
                    <a:pt x="88001" y="39850"/>
                    <a:pt x="88001" y="39850"/>
                    <a:pt x="88001" y="37000"/>
                  </a:cubicBezTo>
                  <a:cubicBezTo>
                    <a:pt x="88001" y="34156"/>
                    <a:pt x="88001" y="28461"/>
                    <a:pt x="94402" y="25617"/>
                  </a:cubicBezTo>
                  <a:cubicBezTo>
                    <a:pt x="94402" y="25617"/>
                    <a:pt x="94402" y="28461"/>
                    <a:pt x="94402" y="28461"/>
                  </a:cubicBezTo>
                  <a:cubicBezTo>
                    <a:pt x="100797" y="28461"/>
                    <a:pt x="100797" y="22772"/>
                    <a:pt x="100797" y="19922"/>
                  </a:cubicBezTo>
                  <a:cubicBezTo>
                    <a:pt x="100797" y="17078"/>
                    <a:pt x="107198" y="17078"/>
                    <a:pt x="107198" y="14233"/>
                  </a:cubicBezTo>
                  <a:cubicBezTo>
                    <a:pt x="107198" y="11383"/>
                    <a:pt x="100797" y="11383"/>
                    <a:pt x="94402" y="8539"/>
                  </a:cubicBezTo>
                  <a:cubicBezTo>
                    <a:pt x="75199" y="5694"/>
                    <a:pt x="49602" y="2844"/>
                    <a:pt x="30399" y="0"/>
                  </a:cubicBezTo>
                  <a:cubicBezTo>
                    <a:pt x="23998" y="2844"/>
                    <a:pt x="17603" y="2844"/>
                    <a:pt x="17603" y="8539"/>
                  </a:cubicBezTo>
                  <a:cubicBezTo>
                    <a:pt x="17603" y="11383"/>
                    <a:pt x="17603" y="11383"/>
                    <a:pt x="11202" y="14233"/>
                  </a:cubicBezTo>
                  <a:cubicBezTo>
                    <a:pt x="11202" y="14233"/>
                    <a:pt x="11202" y="17078"/>
                    <a:pt x="11202" y="17078"/>
                  </a:cubicBezTo>
                  <a:cubicBezTo>
                    <a:pt x="4802" y="19922"/>
                    <a:pt x="-1598" y="19922"/>
                    <a:pt x="4802" y="22772"/>
                  </a:cubicBezTo>
                  <a:cubicBezTo>
                    <a:pt x="11202" y="25617"/>
                    <a:pt x="11202" y="25617"/>
                    <a:pt x="11202" y="28461"/>
                  </a:cubicBezTo>
                  <a:cubicBezTo>
                    <a:pt x="11202" y="28461"/>
                    <a:pt x="11202" y="31311"/>
                    <a:pt x="4802" y="31311"/>
                  </a:cubicBezTo>
                  <a:cubicBezTo>
                    <a:pt x="4802" y="34156"/>
                    <a:pt x="4802" y="37000"/>
                    <a:pt x="4802" y="39850"/>
                  </a:cubicBezTo>
                  <a:cubicBezTo>
                    <a:pt x="11202" y="42695"/>
                    <a:pt x="17603" y="39850"/>
                    <a:pt x="17603" y="45539"/>
                  </a:cubicBezTo>
                  <a:cubicBezTo>
                    <a:pt x="17603" y="45539"/>
                    <a:pt x="17603" y="48389"/>
                    <a:pt x="23998" y="48389"/>
                  </a:cubicBezTo>
                  <a:cubicBezTo>
                    <a:pt x="23998" y="48389"/>
                    <a:pt x="30399" y="48389"/>
                    <a:pt x="30399" y="48389"/>
                  </a:cubicBezTo>
                  <a:cubicBezTo>
                    <a:pt x="30399" y="48389"/>
                    <a:pt x="30399" y="51234"/>
                    <a:pt x="36800" y="51234"/>
                  </a:cubicBezTo>
                  <a:cubicBezTo>
                    <a:pt x="36800" y="51234"/>
                    <a:pt x="36800" y="51234"/>
                    <a:pt x="36800" y="51234"/>
                  </a:cubicBezTo>
                  <a:cubicBezTo>
                    <a:pt x="43201" y="51234"/>
                    <a:pt x="43201" y="54078"/>
                    <a:pt x="43201" y="54078"/>
                  </a:cubicBezTo>
                  <a:cubicBezTo>
                    <a:pt x="49602" y="56928"/>
                    <a:pt x="62398" y="56928"/>
                    <a:pt x="49602" y="59773"/>
                  </a:cubicBezTo>
                  <a:cubicBezTo>
                    <a:pt x="43201" y="62617"/>
                    <a:pt x="36800" y="65462"/>
                    <a:pt x="30399" y="71156"/>
                  </a:cubicBezTo>
                  <a:cubicBezTo>
                    <a:pt x="30399" y="71156"/>
                    <a:pt x="30399" y="71156"/>
                    <a:pt x="30399" y="71156"/>
                  </a:cubicBezTo>
                  <a:cubicBezTo>
                    <a:pt x="30399" y="71156"/>
                    <a:pt x="30399" y="71156"/>
                    <a:pt x="30399" y="71156"/>
                  </a:cubicBezTo>
                  <a:cubicBezTo>
                    <a:pt x="30399" y="71156"/>
                    <a:pt x="30399" y="74001"/>
                    <a:pt x="30399" y="74001"/>
                  </a:cubicBezTo>
                  <a:cubicBezTo>
                    <a:pt x="23998" y="79695"/>
                    <a:pt x="11202" y="76851"/>
                    <a:pt x="4802" y="85390"/>
                  </a:cubicBezTo>
                  <a:cubicBezTo>
                    <a:pt x="4802" y="85390"/>
                    <a:pt x="4802" y="88234"/>
                    <a:pt x="4802" y="88234"/>
                  </a:cubicBezTo>
                  <a:cubicBezTo>
                    <a:pt x="-1598" y="91079"/>
                    <a:pt x="-1598" y="91079"/>
                    <a:pt x="4802" y="93929"/>
                  </a:cubicBezTo>
                  <a:cubicBezTo>
                    <a:pt x="4802" y="93929"/>
                    <a:pt x="4802" y="93929"/>
                    <a:pt x="4802" y="96774"/>
                  </a:cubicBezTo>
                  <a:cubicBezTo>
                    <a:pt x="4802" y="96774"/>
                    <a:pt x="4802" y="96774"/>
                    <a:pt x="4802" y="96774"/>
                  </a:cubicBezTo>
                  <a:cubicBezTo>
                    <a:pt x="4802" y="99618"/>
                    <a:pt x="17603" y="102468"/>
                    <a:pt x="23998" y="102468"/>
                  </a:cubicBezTo>
                  <a:cubicBezTo>
                    <a:pt x="23998" y="102468"/>
                    <a:pt x="23998" y="102468"/>
                    <a:pt x="23998" y="102468"/>
                  </a:cubicBezTo>
                  <a:cubicBezTo>
                    <a:pt x="23998" y="102468"/>
                    <a:pt x="30399" y="105313"/>
                    <a:pt x="30399" y="105313"/>
                  </a:cubicBezTo>
                  <a:cubicBezTo>
                    <a:pt x="30399" y="105313"/>
                    <a:pt x="36800" y="105313"/>
                    <a:pt x="43201" y="105313"/>
                  </a:cubicBezTo>
                  <a:cubicBezTo>
                    <a:pt x="43201" y="108157"/>
                    <a:pt x="43201" y="108157"/>
                    <a:pt x="49602" y="108157"/>
                  </a:cubicBezTo>
                  <a:cubicBezTo>
                    <a:pt x="49602" y="108157"/>
                    <a:pt x="49602" y="105313"/>
                    <a:pt x="49602" y="105313"/>
                  </a:cubicBezTo>
                  <a:cubicBezTo>
                    <a:pt x="56003" y="105313"/>
                    <a:pt x="56003" y="108157"/>
                    <a:pt x="56003" y="108157"/>
                  </a:cubicBezTo>
                  <a:cubicBezTo>
                    <a:pt x="62398" y="108157"/>
                    <a:pt x="62398" y="105313"/>
                    <a:pt x="68799" y="108157"/>
                  </a:cubicBezTo>
                  <a:cubicBezTo>
                    <a:pt x="68799" y="111007"/>
                    <a:pt x="62398" y="122391"/>
                    <a:pt x="75199" y="119546"/>
                  </a:cubicBezTo>
                  <a:cubicBezTo>
                    <a:pt x="81600" y="116696"/>
                    <a:pt x="81600" y="113852"/>
                    <a:pt x="81600" y="111007"/>
                  </a:cubicBezTo>
                  <a:cubicBezTo>
                    <a:pt x="81600" y="111007"/>
                    <a:pt x="88001" y="108157"/>
                    <a:pt x="81600" y="108157"/>
                  </a:cubicBezTo>
                  <a:cubicBezTo>
                    <a:pt x="81600" y="108157"/>
                    <a:pt x="81600" y="108157"/>
                    <a:pt x="81600" y="108157"/>
                  </a:cubicBezTo>
                  <a:cubicBezTo>
                    <a:pt x="81600" y="108157"/>
                    <a:pt x="81600" y="108157"/>
                    <a:pt x="88001" y="108157"/>
                  </a:cubicBezTo>
                  <a:cubicBezTo>
                    <a:pt x="88001" y="105313"/>
                    <a:pt x="88001" y="102468"/>
                    <a:pt x="94402" y="99618"/>
                  </a:cubicBezTo>
                  <a:cubicBezTo>
                    <a:pt x="88001" y="99618"/>
                    <a:pt x="88001" y="99618"/>
                    <a:pt x="81600" y="99618"/>
                  </a:cubicBezTo>
                  <a:cubicBezTo>
                    <a:pt x="88001" y="96774"/>
                    <a:pt x="88001" y="96774"/>
                    <a:pt x="94402" y="96774"/>
                  </a:cubicBezTo>
                  <a:cubicBezTo>
                    <a:pt x="94402" y="96774"/>
                    <a:pt x="94402" y="93929"/>
                    <a:pt x="100797" y="93929"/>
                  </a:cubicBezTo>
                  <a:cubicBezTo>
                    <a:pt x="94402" y="93929"/>
                    <a:pt x="94402" y="96774"/>
                    <a:pt x="94402" y="96774"/>
                  </a:cubicBezTo>
                  <a:cubicBezTo>
                    <a:pt x="94402" y="96774"/>
                    <a:pt x="100797" y="93929"/>
                    <a:pt x="100797" y="93929"/>
                  </a:cubicBezTo>
                  <a:cubicBezTo>
                    <a:pt x="100797" y="93929"/>
                    <a:pt x="100797" y="91079"/>
                    <a:pt x="100797" y="91079"/>
                  </a:cubicBezTo>
                  <a:cubicBezTo>
                    <a:pt x="94402" y="91079"/>
                    <a:pt x="94402" y="91079"/>
                    <a:pt x="100797" y="91079"/>
                  </a:cubicBezTo>
                  <a:cubicBezTo>
                    <a:pt x="100797" y="88234"/>
                    <a:pt x="100797" y="91079"/>
                    <a:pt x="100797" y="88234"/>
                  </a:cubicBezTo>
                  <a:cubicBezTo>
                    <a:pt x="107198" y="88234"/>
                    <a:pt x="100797" y="88234"/>
                    <a:pt x="100797" y="85390"/>
                  </a:cubicBezTo>
                  <a:cubicBezTo>
                    <a:pt x="100797" y="85390"/>
                    <a:pt x="100797" y="85390"/>
                    <a:pt x="107198" y="85390"/>
                  </a:cubicBezTo>
                  <a:cubicBezTo>
                    <a:pt x="107198" y="85390"/>
                    <a:pt x="107198" y="85390"/>
                    <a:pt x="107198" y="85390"/>
                  </a:cubicBezTo>
                  <a:cubicBezTo>
                    <a:pt x="107198" y="85390"/>
                    <a:pt x="107198" y="85390"/>
                    <a:pt x="107198" y="82540"/>
                  </a:cubicBezTo>
                  <a:cubicBezTo>
                    <a:pt x="107198" y="82540"/>
                    <a:pt x="107198" y="82540"/>
                    <a:pt x="107198" y="82540"/>
                  </a:cubicBezTo>
                  <a:cubicBezTo>
                    <a:pt x="107198" y="79695"/>
                    <a:pt x="113599" y="79695"/>
                    <a:pt x="113599" y="79695"/>
                  </a:cubicBezTo>
                  <a:cubicBezTo>
                    <a:pt x="113599" y="76851"/>
                    <a:pt x="113599" y="76851"/>
                    <a:pt x="113599" y="74001"/>
                  </a:cubicBezTo>
                  <a:cubicBezTo>
                    <a:pt x="113599" y="74001"/>
                    <a:pt x="120000" y="74001"/>
                    <a:pt x="113599" y="74001"/>
                  </a:cubicBezTo>
                  <a:cubicBezTo>
                    <a:pt x="113599" y="74001"/>
                    <a:pt x="113599" y="74001"/>
                    <a:pt x="113599" y="74001"/>
                  </a:cubicBezTo>
                  <a:cubicBezTo>
                    <a:pt x="113599" y="71156"/>
                    <a:pt x="113599" y="68312"/>
                    <a:pt x="113599" y="68312"/>
                  </a:cubicBezTo>
                  <a:cubicBezTo>
                    <a:pt x="113599" y="65462"/>
                    <a:pt x="113599" y="65462"/>
                    <a:pt x="120000" y="62617"/>
                  </a:cubicBezTo>
                  <a:cubicBezTo>
                    <a:pt x="113599" y="62617"/>
                    <a:pt x="113599" y="62617"/>
                    <a:pt x="113599" y="62617"/>
                  </a:cubicBezTo>
                  <a:cubicBezTo>
                    <a:pt x="113599" y="62617"/>
                    <a:pt x="113599" y="62617"/>
                    <a:pt x="113599" y="59773"/>
                  </a:cubicBezTo>
                  <a:cubicBezTo>
                    <a:pt x="113599" y="59773"/>
                    <a:pt x="113599" y="59773"/>
                    <a:pt x="113599" y="62617"/>
                  </a:cubicBezTo>
                  <a:cubicBezTo>
                    <a:pt x="113599" y="59773"/>
                    <a:pt x="120000" y="56928"/>
                    <a:pt x="113599" y="56928"/>
                  </a:cubicBezTo>
                  <a:cubicBezTo>
                    <a:pt x="113599" y="54078"/>
                    <a:pt x="120000" y="59773"/>
                    <a:pt x="120000" y="62617"/>
                  </a:cubicBezTo>
                  <a:cubicBezTo>
                    <a:pt x="120000" y="65462"/>
                    <a:pt x="120000" y="68312"/>
                    <a:pt x="120000" y="71156"/>
                  </a:cubicBezTo>
                  <a:cubicBezTo>
                    <a:pt x="120000" y="68312"/>
                    <a:pt x="120000" y="65462"/>
                    <a:pt x="120000" y="6546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12" name="Shape 2912"/>
            <p:cNvSpPr/>
            <p:nvPr/>
          </p:nvSpPr>
          <p:spPr>
            <a:xfrm>
              <a:off x="10493064" y="657289"/>
              <a:ext cx="357579" cy="716073"/>
            </a:xfrm>
            <a:custGeom>
              <a:avLst/>
              <a:gdLst/>
              <a:ahLst/>
              <a:cxnLst/>
              <a:rect l="0" t="0" r="0" b="0"/>
              <a:pathLst>
                <a:path w="120000" h="120000" extrusionOk="0">
                  <a:moveTo>
                    <a:pt x="114881" y="89361"/>
                  </a:moveTo>
                  <a:cubicBezTo>
                    <a:pt x="114881" y="91916"/>
                    <a:pt x="114881" y="91916"/>
                    <a:pt x="114881" y="91916"/>
                  </a:cubicBezTo>
                  <a:cubicBezTo>
                    <a:pt x="120000" y="89361"/>
                    <a:pt x="120000" y="94466"/>
                    <a:pt x="120000" y="94466"/>
                  </a:cubicBezTo>
                  <a:cubicBezTo>
                    <a:pt x="120000" y="97022"/>
                    <a:pt x="120000" y="97022"/>
                    <a:pt x="114881" y="99572"/>
                  </a:cubicBezTo>
                  <a:cubicBezTo>
                    <a:pt x="114881" y="99572"/>
                    <a:pt x="114881" y="99572"/>
                    <a:pt x="114881" y="99572"/>
                  </a:cubicBezTo>
                  <a:cubicBezTo>
                    <a:pt x="109763" y="102127"/>
                    <a:pt x="104644" y="102127"/>
                    <a:pt x="104644" y="104683"/>
                  </a:cubicBezTo>
                  <a:cubicBezTo>
                    <a:pt x="99526" y="104683"/>
                    <a:pt x="99526" y="104683"/>
                    <a:pt x="99526" y="104683"/>
                  </a:cubicBezTo>
                  <a:cubicBezTo>
                    <a:pt x="94407" y="107233"/>
                    <a:pt x="94407" y="107233"/>
                    <a:pt x="94407" y="109788"/>
                  </a:cubicBezTo>
                  <a:cubicBezTo>
                    <a:pt x="94407" y="109788"/>
                    <a:pt x="89289" y="112338"/>
                    <a:pt x="89289" y="112338"/>
                  </a:cubicBezTo>
                  <a:cubicBezTo>
                    <a:pt x="79052" y="114894"/>
                    <a:pt x="63696" y="114894"/>
                    <a:pt x="53459" y="114894"/>
                  </a:cubicBezTo>
                  <a:cubicBezTo>
                    <a:pt x="38104" y="117444"/>
                    <a:pt x="27867" y="120000"/>
                    <a:pt x="12511" y="120000"/>
                  </a:cubicBezTo>
                  <a:cubicBezTo>
                    <a:pt x="12511" y="120000"/>
                    <a:pt x="12511" y="120000"/>
                    <a:pt x="12511" y="120000"/>
                  </a:cubicBezTo>
                  <a:cubicBezTo>
                    <a:pt x="12511" y="120000"/>
                    <a:pt x="12511" y="120000"/>
                    <a:pt x="12511" y="120000"/>
                  </a:cubicBezTo>
                  <a:cubicBezTo>
                    <a:pt x="12511" y="120000"/>
                    <a:pt x="12511" y="120000"/>
                    <a:pt x="12511" y="120000"/>
                  </a:cubicBezTo>
                  <a:cubicBezTo>
                    <a:pt x="12511" y="120000"/>
                    <a:pt x="12511" y="120000"/>
                    <a:pt x="12511" y="120000"/>
                  </a:cubicBezTo>
                  <a:cubicBezTo>
                    <a:pt x="12511" y="120000"/>
                    <a:pt x="12511" y="120000"/>
                    <a:pt x="12511" y="120000"/>
                  </a:cubicBezTo>
                  <a:cubicBezTo>
                    <a:pt x="12511" y="120000"/>
                    <a:pt x="12511" y="120000"/>
                    <a:pt x="12511" y="120000"/>
                  </a:cubicBezTo>
                  <a:cubicBezTo>
                    <a:pt x="12511" y="120000"/>
                    <a:pt x="12511" y="120000"/>
                    <a:pt x="12511" y="120000"/>
                  </a:cubicBezTo>
                  <a:cubicBezTo>
                    <a:pt x="12511" y="120000"/>
                    <a:pt x="12511" y="120000"/>
                    <a:pt x="12511" y="120000"/>
                  </a:cubicBezTo>
                  <a:cubicBezTo>
                    <a:pt x="12511" y="120000"/>
                    <a:pt x="12511" y="120000"/>
                    <a:pt x="12511" y="120000"/>
                  </a:cubicBezTo>
                  <a:cubicBezTo>
                    <a:pt x="12511" y="120000"/>
                    <a:pt x="12511" y="120000"/>
                    <a:pt x="12511" y="120000"/>
                  </a:cubicBezTo>
                  <a:cubicBezTo>
                    <a:pt x="12511" y="120000"/>
                    <a:pt x="12511" y="120000"/>
                    <a:pt x="12511" y="120000"/>
                  </a:cubicBezTo>
                  <a:cubicBezTo>
                    <a:pt x="12511" y="117444"/>
                    <a:pt x="7393" y="117444"/>
                    <a:pt x="7393" y="117444"/>
                  </a:cubicBezTo>
                  <a:cubicBezTo>
                    <a:pt x="2274" y="114894"/>
                    <a:pt x="2274" y="112338"/>
                    <a:pt x="2274" y="112338"/>
                  </a:cubicBezTo>
                  <a:cubicBezTo>
                    <a:pt x="2274" y="109788"/>
                    <a:pt x="7393" y="109788"/>
                    <a:pt x="7393" y="107233"/>
                  </a:cubicBezTo>
                  <a:cubicBezTo>
                    <a:pt x="7393" y="104683"/>
                    <a:pt x="2274" y="102127"/>
                    <a:pt x="2274" y="99572"/>
                  </a:cubicBezTo>
                  <a:cubicBezTo>
                    <a:pt x="2274" y="99572"/>
                    <a:pt x="2274" y="97022"/>
                    <a:pt x="2274" y="97022"/>
                  </a:cubicBezTo>
                  <a:cubicBezTo>
                    <a:pt x="2274" y="94466"/>
                    <a:pt x="2274" y="91916"/>
                    <a:pt x="2274" y="89361"/>
                  </a:cubicBezTo>
                  <a:cubicBezTo>
                    <a:pt x="2274" y="86811"/>
                    <a:pt x="-2843" y="86811"/>
                    <a:pt x="2274" y="84255"/>
                  </a:cubicBezTo>
                  <a:cubicBezTo>
                    <a:pt x="2274" y="84255"/>
                    <a:pt x="2274" y="81700"/>
                    <a:pt x="2274" y="81700"/>
                  </a:cubicBezTo>
                  <a:cubicBezTo>
                    <a:pt x="2274" y="79150"/>
                    <a:pt x="2274" y="76594"/>
                    <a:pt x="2274" y="74044"/>
                  </a:cubicBezTo>
                  <a:cubicBezTo>
                    <a:pt x="7393" y="71488"/>
                    <a:pt x="7393" y="71488"/>
                    <a:pt x="7393" y="68938"/>
                  </a:cubicBezTo>
                  <a:cubicBezTo>
                    <a:pt x="7393" y="66383"/>
                    <a:pt x="7393" y="66383"/>
                    <a:pt x="7393" y="63827"/>
                  </a:cubicBezTo>
                  <a:cubicBezTo>
                    <a:pt x="7393" y="63827"/>
                    <a:pt x="7393" y="63827"/>
                    <a:pt x="7393" y="63827"/>
                  </a:cubicBezTo>
                  <a:cubicBezTo>
                    <a:pt x="7393" y="61277"/>
                    <a:pt x="7393" y="58722"/>
                    <a:pt x="7393" y="56172"/>
                  </a:cubicBezTo>
                  <a:cubicBezTo>
                    <a:pt x="7393" y="53616"/>
                    <a:pt x="7393" y="51061"/>
                    <a:pt x="7393" y="48511"/>
                  </a:cubicBezTo>
                  <a:cubicBezTo>
                    <a:pt x="7393" y="48511"/>
                    <a:pt x="12511" y="48511"/>
                    <a:pt x="12511" y="45955"/>
                  </a:cubicBezTo>
                  <a:cubicBezTo>
                    <a:pt x="17630" y="45955"/>
                    <a:pt x="17630" y="45955"/>
                    <a:pt x="17630" y="45955"/>
                  </a:cubicBezTo>
                  <a:cubicBezTo>
                    <a:pt x="22748" y="43405"/>
                    <a:pt x="22748" y="40850"/>
                    <a:pt x="27867" y="40850"/>
                  </a:cubicBezTo>
                  <a:cubicBezTo>
                    <a:pt x="27867" y="38300"/>
                    <a:pt x="27867" y="35744"/>
                    <a:pt x="27867" y="35744"/>
                  </a:cubicBezTo>
                  <a:cubicBezTo>
                    <a:pt x="27867" y="33188"/>
                    <a:pt x="32985" y="33188"/>
                    <a:pt x="32985" y="33188"/>
                  </a:cubicBezTo>
                  <a:cubicBezTo>
                    <a:pt x="32985" y="33188"/>
                    <a:pt x="27867" y="33188"/>
                    <a:pt x="27867" y="30638"/>
                  </a:cubicBezTo>
                  <a:cubicBezTo>
                    <a:pt x="22748" y="30638"/>
                    <a:pt x="22748" y="28083"/>
                    <a:pt x="22748" y="25533"/>
                  </a:cubicBezTo>
                  <a:cubicBezTo>
                    <a:pt x="22748" y="22977"/>
                    <a:pt x="27867" y="22977"/>
                    <a:pt x="27867" y="20427"/>
                  </a:cubicBezTo>
                  <a:cubicBezTo>
                    <a:pt x="27867" y="17872"/>
                    <a:pt x="22748" y="20427"/>
                    <a:pt x="22748" y="17872"/>
                  </a:cubicBezTo>
                  <a:cubicBezTo>
                    <a:pt x="22748" y="15316"/>
                    <a:pt x="22748" y="12766"/>
                    <a:pt x="22748" y="12766"/>
                  </a:cubicBezTo>
                  <a:cubicBezTo>
                    <a:pt x="27867" y="10211"/>
                    <a:pt x="27867" y="5105"/>
                    <a:pt x="22748" y="5105"/>
                  </a:cubicBezTo>
                  <a:cubicBezTo>
                    <a:pt x="27867" y="5105"/>
                    <a:pt x="27867" y="2555"/>
                    <a:pt x="32985" y="2555"/>
                  </a:cubicBezTo>
                  <a:cubicBezTo>
                    <a:pt x="38104" y="2555"/>
                    <a:pt x="38104" y="2555"/>
                    <a:pt x="43222" y="2555"/>
                  </a:cubicBezTo>
                  <a:cubicBezTo>
                    <a:pt x="43222" y="2555"/>
                    <a:pt x="43222" y="0"/>
                    <a:pt x="43222" y="0"/>
                  </a:cubicBezTo>
                  <a:cubicBezTo>
                    <a:pt x="53459" y="12766"/>
                    <a:pt x="63696" y="28083"/>
                    <a:pt x="73933" y="40850"/>
                  </a:cubicBezTo>
                  <a:cubicBezTo>
                    <a:pt x="79052" y="48511"/>
                    <a:pt x="84170" y="56172"/>
                    <a:pt x="89289" y="63827"/>
                  </a:cubicBezTo>
                  <a:cubicBezTo>
                    <a:pt x="89289" y="66383"/>
                    <a:pt x="89289" y="68938"/>
                    <a:pt x="94407" y="74044"/>
                  </a:cubicBezTo>
                  <a:cubicBezTo>
                    <a:pt x="94407" y="74044"/>
                    <a:pt x="94407" y="76594"/>
                    <a:pt x="94407" y="79150"/>
                  </a:cubicBezTo>
                  <a:cubicBezTo>
                    <a:pt x="99526" y="81700"/>
                    <a:pt x="104644" y="81700"/>
                    <a:pt x="109763" y="84255"/>
                  </a:cubicBezTo>
                  <a:cubicBezTo>
                    <a:pt x="109763" y="84255"/>
                    <a:pt x="109763" y="86811"/>
                    <a:pt x="109763" y="86811"/>
                  </a:cubicBezTo>
                  <a:cubicBezTo>
                    <a:pt x="109763" y="89361"/>
                    <a:pt x="114881" y="89361"/>
                    <a:pt x="114881" y="893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13" name="Shape 2913"/>
            <p:cNvSpPr/>
            <p:nvPr/>
          </p:nvSpPr>
          <p:spPr>
            <a:xfrm>
              <a:off x="4202921" y="1969200"/>
              <a:ext cx="1803543" cy="809591"/>
            </a:xfrm>
            <a:custGeom>
              <a:avLst/>
              <a:gdLst/>
              <a:ahLst/>
              <a:cxnLst/>
              <a:rect l="0" t="0" r="0" b="0"/>
              <a:pathLst>
                <a:path w="120000" h="120000" extrusionOk="0">
                  <a:moveTo>
                    <a:pt x="102711" y="20377"/>
                  </a:moveTo>
                  <a:cubicBezTo>
                    <a:pt x="103727" y="20377"/>
                    <a:pt x="102711" y="22638"/>
                    <a:pt x="103727" y="27172"/>
                  </a:cubicBezTo>
                  <a:cubicBezTo>
                    <a:pt x="103727" y="27172"/>
                    <a:pt x="103727" y="27172"/>
                    <a:pt x="104744" y="29433"/>
                  </a:cubicBezTo>
                  <a:cubicBezTo>
                    <a:pt x="104744" y="29433"/>
                    <a:pt x="103727" y="31700"/>
                    <a:pt x="103727" y="31700"/>
                  </a:cubicBezTo>
                  <a:cubicBezTo>
                    <a:pt x="104744" y="33961"/>
                    <a:pt x="104744" y="33961"/>
                    <a:pt x="104744" y="33961"/>
                  </a:cubicBezTo>
                  <a:cubicBezTo>
                    <a:pt x="105761" y="36227"/>
                    <a:pt x="105761" y="38488"/>
                    <a:pt x="105761" y="38488"/>
                  </a:cubicBezTo>
                  <a:cubicBezTo>
                    <a:pt x="105761" y="40755"/>
                    <a:pt x="106777" y="40755"/>
                    <a:pt x="106777" y="40755"/>
                  </a:cubicBezTo>
                  <a:cubicBezTo>
                    <a:pt x="106777" y="43016"/>
                    <a:pt x="106777" y="43016"/>
                    <a:pt x="106777" y="43016"/>
                  </a:cubicBezTo>
                  <a:cubicBezTo>
                    <a:pt x="106777" y="45283"/>
                    <a:pt x="107794" y="45283"/>
                    <a:pt x="107794" y="47544"/>
                  </a:cubicBezTo>
                  <a:cubicBezTo>
                    <a:pt x="108811" y="47544"/>
                    <a:pt x="107794" y="49811"/>
                    <a:pt x="107794" y="49811"/>
                  </a:cubicBezTo>
                  <a:cubicBezTo>
                    <a:pt x="107794" y="52077"/>
                    <a:pt x="107794" y="54338"/>
                    <a:pt x="107794" y="56605"/>
                  </a:cubicBezTo>
                  <a:cubicBezTo>
                    <a:pt x="107794" y="56605"/>
                    <a:pt x="107794" y="56605"/>
                    <a:pt x="108811" y="58866"/>
                  </a:cubicBezTo>
                  <a:cubicBezTo>
                    <a:pt x="108811" y="58866"/>
                    <a:pt x="108811" y="56605"/>
                    <a:pt x="109827" y="58866"/>
                  </a:cubicBezTo>
                  <a:cubicBezTo>
                    <a:pt x="109827" y="58866"/>
                    <a:pt x="108811" y="58866"/>
                    <a:pt x="109827" y="58866"/>
                  </a:cubicBezTo>
                  <a:cubicBezTo>
                    <a:pt x="109827" y="61133"/>
                    <a:pt x="109827" y="61133"/>
                    <a:pt x="109827" y="61133"/>
                  </a:cubicBezTo>
                  <a:cubicBezTo>
                    <a:pt x="110850" y="61133"/>
                    <a:pt x="109827" y="63394"/>
                    <a:pt x="109827" y="63394"/>
                  </a:cubicBezTo>
                  <a:cubicBezTo>
                    <a:pt x="109827" y="65661"/>
                    <a:pt x="109827" y="65661"/>
                    <a:pt x="109827" y="65661"/>
                  </a:cubicBezTo>
                  <a:cubicBezTo>
                    <a:pt x="110850" y="65661"/>
                    <a:pt x="110850" y="65661"/>
                    <a:pt x="110850" y="65661"/>
                  </a:cubicBezTo>
                  <a:cubicBezTo>
                    <a:pt x="111866" y="67922"/>
                    <a:pt x="110850" y="67922"/>
                    <a:pt x="110850" y="70188"/>
                  </a:cubicBezTo>
                  <a:cubicBezTo>
                    <a:pt x="110850" y="72455"/>
                    <a:pt x="110850" y="72455"/>
                    <a:pt x="111866" y="72455"/>
                  </a:cubicBezTo>
                  <a:cubicBezTo>
                    <a:pt x="110850" y="72455"/>
                    <a:pt x="111866" y="76983"/>
                    <a:pt x="111866" y="76983"/>
                  </a:cubicBezTo>
                  <a:cubicBezTo>
                    <a:pt x="111866" y="79244"/>
                    <a:pt x="111866" y="79244"/>
                    <a:pt x="111866" y="81511"/>
                  </a:cubicBezTo>
                  <a:cubicBezTo>
                    <a:pt x="111866" y="81511"/>
                    <a:pt x="111866" y="83772"/>
                    <a:pt x="111866" y="83772"/>
                  </a:cubicBezTo>
                  <a:cubicBezTo>
                    <a:pt x="111866" y="83772"/>
                    <a:pt x="111866" y="86038"/>
                    <a:pt x="111866" y="86038"/>
                  </a:cubicBezTo>
                  <a:cubicBezTo>
                    <a:pt x="111866" y="88300"/>
                    <a:pt x="110850" y="88300"/>
                    <a:pt x="111866" y="90566"/>
                  </a:cubicBezTo>
                  <a:cubicBezTo>
                    <a:pt x="111866" y="92827"/>
                    <a:pt x="112883" y="90566"/>
                    <a:pt x="112883" y="92827"/>
                  </a:cubicBezTo>
                  <a:cubicBezTo>
                    <a:pt x="113900" y="95094"/>
                    <a:pt x="112883" y="95094"/>
                    <a:pt x="112883" y="97361"/>
                  </a:cubicBezTo>
                  <a:cubicBezTo>
                    <a:pt x="113900" y="97361"/>
                    <a:pt x="113900" y="97361"/>
                    <a:pt x="113900" y="97361"/>
                  </a:cubicBezTo>
                  <a:cubicBezTo>
                    <a:pt x="113900" y="97361"/>
                    <a:pt x="114916" y="99622"/>
                    <a:pt x="114916" y="99622"/>
                  </a:cubicBezTo>
                  <a:cubicBezTo>
                    <a:pt x="114916" y="101888"/>
                    <a:pt x="114916" y="101888"/>
                    <a:pt x="114916" y="101888"/>
                  </a:cubicBezTo>
                  <a:cubicBezTo>
                    <a:pt x="114916" y="104150"/>
                    <a:pt x="114916" y="104150"/>
                    <a:pt x="114916" y="104150"/>
                  </a:cubicBezTo>
                  <a:cubicBezTo>
                    <a:pt x="114916" y="104150"/>
                    <a:pt x="114916" y="104150"/>
                    <a:pt x="114916" y="104150"/>
                  </a:cubicBezTo>
                  <a:cubicBezTo>
                    <a:pt x="114916" y="106416"/>
                    <a:pt x="114916" y="104150"/>
                    <a:pt x="115933" y="106416"/>
                  </a:cubicBezTo>
                  <a:cubicBezTo>
                    <a:pt x="115933" y="106416"/>
                    <a:pt x="115933" y="106416"/>
                    <a:pt x="116950" y="108677"/>
                  </a:cubicBezTo>
                  <a:cubicBezTo>
                    <a:pt x="116950" y="108677"/>
                    <a:pt x="116950" y="108677"/>
                    <a:pt x="117966" y="108677"/>
                  </a:cubicBezTo>
                  <a:cubicBezTo>
                    <a:pt x="117966" y="108677"/>
                    <a:pt x="116950" y="110944"/>
                    <a:pt x="116950" y="110944"/>
                  </a:cubicBezTo>
                  <a:cubicBezTo>
                    <a:pt x="116950" y="110944"/>
                    <a:pt x="117966" y="110944"/>
                    <a:pt x="117966" y="110944"/>
                  </a:cubicBezTo>
                  <a:cubicBezTo>
                    <a:pt x="117966" y="110944"/>
                    <a:pt x="117966" y="113205"/>
                    <a:pt x="117966" y="113205"/>
                  </a:cubicBezTo>
                  <a:cubicBezTo>
                    <a:pt x="117966" y="113205"/>
                    <a:pt x="117966" y="115472"/>
                    <a:pt x="117966" y="115472"/>
                  </a:cubicBezTo>
                  <a:cubicBezTo>
                    <a:pt x="118983" y="117733"/>
                    <a:pt x="118983" y="115472"/>
                    <a:pt x="120000" y="117733"/>
                  </a:cubicBezTo>
                  <a:cubicBezTo>
                    <a:pt x="105761" y="120000"/>
                    <a:pt x="90511" y="120000"/>
                    <a:pt x="76272" y="120000"/>
                  </a:cubicBezTo>
                  <a:cubicBezTo>
                    <a:pt x="62033" y="120000"/>
                    <a:pt x="46777" y="120000"/>
                    <a:pt x="32544" y="120000"/>
                  </a:cubicBezTo>
                  <a:cubicBezTo>
                    <a:pt x="31527" y="120000"/>
                    <a:pt x="30511" y="120000"/>
                    <a:pt x="29488" y="120000"/>
                  </a:cubicBezTo>
                  <a:cubicBezTo>
                    <a:pt x="28472" y="120000"/>
                    <a:pt x="27455" y="120000"/>
                    <a:pt x="27455" y="120000"/>
                  </a:cubicBezTo>
                  <a:cubicBezTo>
                    <a:pt x="26438" y="120000"/>
                    <a:pt x="26438" y="120000"/>
                    <a:pt x="26438" y="117733"/>
                  </a:cubicBezTo>
                  <a:cubicBezTo>
                    <a:pt x="26438" y="113205"/>
                    <a:pt x="26438" y="108677"/>
                    <a:pt x="26438" y="106416"/>
                  </a:cubicBezTo>
                  <a:cubicBezTo>
                    <a:pt x="27455" y="97361"/>
                    <a:pt x="27455" y="88300"/>
                    <a:pt x="27455" y="81511"/>
                  </a:cubicBezTo>
                  <a:cubicBezTo>
                    <a:pt x="19322" y="81511"/>
                    <a:pt x="11188" y="79244"/>
                    <a:pt x="3050" y="79244"/>
                  </a:cubicBezTo>
                  <a:cubicBezTo>
                    <a:pt x="2033" y="79244"/>
                    <a:pt x="1016" y="79244"/>
                    <a:pt x="0" y="79244"/>
                  </a:cubicBezTo>
                  <a:cubicBezTo>
                    <a:pt x="0" y="79244"/>
                    <a:pt x="0" y="79244"/>
                    <a:pt x="0" y="76983"/>
                  </a:cubicBezTo>
                  <a:cubicBezTo>
                    <a:pt x="0" y="76983"/>
                    <a:pt x="0" y="74716"/>
                    <a:pt x="0" y="74716"/>
                  </a:cubicBezTo>
                  <a:cubicBezTo>
                    <a:pt x="0" y="70188"/>
                    <a:pt x="0" y="63394"/>
                    <a:pt x="0" y="58866"/>
                  </a:cubicBezTo>
                  <a:cubicBezTo>
                    <a:pt x="0" y="49811"/>
                    <a:pt x="0" y="40755"/>
                    <a:pt x="0" y="31700"/>
                  </a:cubicBezTo>
                  <a:cubicBezTo>
                    <a:pt x="1016" y="22638"/>
                    <a:pt x="1016" y="11322"/>
                    <a:pt x="1016" y="0"/>
                  </a:cubicBezTo>
                  <a:cubicBezTo>
                    <a:pt x="8133" y="2266"/>
                    <a:pt x="16272" y="2266"/>
                    <a:pt x="23388" y="2266"/>
                  </a:cubicBezTo>
                  <a:cubicBezTo>
                    <a:pt x="31527" y="2266"/>
                    <a:pt x="39661" y="2266"/>
                    <a:pt x="46777" y="2266"/>
                  </a:cubicBezTo>
                  <a:cubicBezTo>
                    <a:pt x="54916" y="2266"/>
                    <a:pt x="63050" y="2266"/>
                    <a:pt x="70172" y="2266"/>
                  </a:cubicBezTo>
                  <a:cubicBezTo>
                    <a:pt x="72205" y="2266"/>
                    <a:pt x="74238" y="2266"/>
                    <a:pt x="75255" y="4527"/>
                  </a:cubicBezTo>
                  <a:cubicBezTo>
                    <a:pt x="76272" y="4527"/>
                    <a:pt x="77288" y="4527"/>
                    <a:pt x="77288" y="6794"/>
                  </a:cubicBezTo>
                  <a:cubicBezTo>
                    <a:pt x="78305" y="6794"/>
                    <a:pt x="79322" y="9055"/>
                    <a:pt x="80338" y="9055"/>
                  </a:cubicBezTo>
                  <a:cubicBezTo>
                    <a:pt x="80338" y="9055"/>
                    <a:pt x="81355" y="11322"/>
                    <a:pt x="81355" y="11322"/>
                  </a:cubicBezTo>
                  <a:cubicBezTo>
                    <a:pt x="83388" y="11322"/>
                    <a:pt x="82372" y="9055"/>
                    <a:pt x="83388" y="9055"/>
                  </a:cubicBezTo>
                  <a:cubicBezTo>
                    <a:pt x="83388" y="6794"/>
                    <a:pt x="85422" y="9055"/>
                    <a:pt x="86438" y="6794"/>
                  </a:cubicBezTo>
                  <a:cubicBezTo>
                    <a:pt x="87455" y="6794"/>
                    <a:pt x="88472" y="9055"/>
                    <a:pt x="89488" y="6794"/>
                  </a:cubicBezTo>
                  <a:cubicBezTo>
                    <a:pt x="90511" y="6794"/>
                    <a:pt x="90511" y="6794"/>
                    <a:pt x="91527" y="6794"/>
                  </a:cubicBezTo>
                  <a:cubicBezTo>
                    <a:pt x="92544" y="9055"/>
                    <a:pt x="92544" y="9055"/>
                    <a:pt x="93561" y="11322"/>
                  </a:cubicBezTo>
                  <a:cubicBezTo>
                    <a:pt x="94577" y="11322"/>
                    <a:pt x="94577" y="11322"/>
                    <a:pt x="95594" y="11322"/>
                  </a:cubicBezTo>
                  <a:cubicBezTo>
                    <a:pt x="96611" y="11322"/>
                    <a:pt x="96611" y="11322"/>
                    <a:pt x="97627" y="13583"/>
                  </a:cubicBezTo>
                  <a:cubicBezTo>
                    <a:pt x="97627" y="13583"/>
                    <a:pt x="97627" y="13583"/>
                    <a:pt x="98644" y="13583"/>
                  </a:cubicBezTo>
                  <a:cubicBezTo>
                    <a:pt x="98644" y="15850"/>
                    <a:pt x="98644" y="13583"/>
                    <a:pt x="99661" y="15850"/>
                  </a:cubicBezTo>
                  <a:cubicBezTo>
                    <a:pt x="99661" y="15850"/>
                    <a:pt x="99661" y="15850"/>
                    <a:pt x="99661" y="15850"/>
                  </a:cubicBezTo>
                  <a:cubicBezTo>
                    <a:pt x="99661" y="18111"/>
                    <a:pt x="99661" y="18111"/>
                    <a:pt x="99661" y="18111"/>
                  </a:cubicBezTo>
                  <a:cubicBezTo>
                    <a:pt x="100677" y="18111"/>
                    <a:pt x="100677" y="20377"/>
                    <a:pt x="100677" y="20377"/>
                  </a:cubicBezTo>
                  <a:cubicBezTo>
                    <a:pt x="100677" y="20377"/>
                    <a:pt x="101694" y="20377"/>
                    <a:pt x="102711" y="2037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14" name="Shape 2914"/>
            <p:cNvSpPr/>
            <p:nvPr/>
          </p:nvSpPr>
          <p:spPr>
            <a:xfrm>
              <a:off x="4248342" y="427506"/>
              <a:ext cx="1450851" cy="793559"/>
            </a:xfrm>
            <a:custGeom>
              <a:avLst/>
              <a:gdLst/>
              <a:ahLst/>
              <a:cxnLst/>
              <a:rect l="0" t="0" r="0" b="0"/>
              <a:pathLst>
                <a:path w="120000" h="120000" extrusionOk="0">
                  <a:moveTo>
                    <a:pt x="120000" y="120000"/>
                  </a:moveTo>
                  <a:cubicBezTo>
                    <a:pt x="107366" y="120000"/>
                    <a:pt x="96000" y="120000"/>
                    <a:pt x="83366" y="120000"/>
                  </a:cubicBezTo>
                  <a:cubicBezTo>
                    <a:pt x="72000" y="120000"/>
                    <a:pt x="59366" y="120000"/>
                    <a:pt x="48000" y="120000"/>
                  </a:cubicBezTo>
                  <a:cubicBezTo>
                    <a:pt x="35366" y="120000"/>
                    <a:pt x="24000" y="120000"/>
                    <a:pt x="11366" y="120000"/>
                  </a:cubicBezTo>
                  <a:cubicBezTo>
                    <a:pt x="8844" y="120000"/>
                    <a:pt x="6316" y="117694"/>
                    <a:pt x="2527" y="117694"/>
                  </a:cubicBezTo>
                  <a:cubicBezTo>
                    <a:pt x="2527" y="117694"/>
                    <a:pt x="0" y="120000"/>
                    <a:pt x="0" y="117694"/>
                  </a:cubicBezTo>
                  <a:cubicBezTo>
                    <a:pt x="0" y="117694"/>
                    <a:pt x="0" y="115383"/>
                    <a:pt x="0" y="115383"/>
                  </a:cubicBezTo>
                  <a:cubicBezTo>
                    <a:pt x="0" y="113077"/>
                    <a:pt x="0" y="108461"/>
                    <a:pt x="0" y="106155"/>
                  </a:cubicBezTo>
                  <a:cubicBezTo>
                    <a:pt x="0" y="94616"/>
                    <a:pt x="0" y="85383"/>
                    <a:pt x="1261" y="73844"/>
                  </a:cubicBezTo>
                  <a:cubicBezTo>
                    <a:pt x="1261" y="53077"/>
                    <a:pt x="1261" y="30000"/>
                    <a:pt x="1261" y="6922"/>
                  </a:cubicBezTo>
                  <a:cubicBezTo>
                    <a:pt x="1261" y="4616"/>
                    <a:pt x="1261" y="2305"/>
                    <a:pt x="2527" y="0"/>
                  </a:cubicBezTo>
                  <a:cubicBezTo>
                    <a:pt x="15155" y="2305"/>
                    <a:pt x="29050" y="2305"/>
                    <a:pt x="42950" y="2305"/>
                  </a:cubicBezTo>
                  <a:cubicBezTo>
                    <a:pt x="56844" y="2305"/>
                    <a:pt x="70738" y="2305"/>
                    <a:pt x="84633" y="2305"/>
                  </a:cubicBezTo>
                  <a:cubicBezTo>
                    <a:pt x="92211" y="2305"/>
                    <a:pt x="99788" y="2305"/>
                    <a:pt x="107366" y="2305"/>
                  </a:cubicBezTo>
                  <a:cubicBezTo>
                    <a:pt x="107366" y="2305"/>
                    <a:pt x="108633" y="6922"/>
                    <a:pt x="108633" y="9233"/>
                  </a:cubicBezTo>
                  <a:cubicBezTo>
                    <a:pt x="108633" y="9233"/>
                    <a:pt x="108633" y="11538"/>
                    <a:pt x="109894" y="13844"/>
                  </a:cubicBezTo>
                  <a:cubicBezTo>
                    <a:pt x="109894" y="13844"/>
                    <a:pt x="108633" y="16155"/>
                    <a:pt x="108633" y="18461"/>
                  </a:cubicBezTo>
                  <a:cubicBezTo>
                    <a:pt x="108633" y="18461"/>
                    <a:pt x="108633" y="20766"/>
                    <a:pt x="108633" y="23077"/>
                  </a:cubicBezTo>
                  <a:cubicBezTo>
                    <a:pt x="108633" y="23077"/>
                    <a:pt x="108633" y="23077"/>
                    <a:pt x="108633" y="25383"/>
                  </a:cubicBezTo>
                  <a:cubicBezTo>
                    <a:pt x="108633" y="25383"/>
                    <a:pt x="109894" y="27694"/>
                    <a:pt x="109894" y="30000"/>
                  </a:cubicBezTo>
                  <a:cubicBezTo>
                    <a:pt x="109894" y="30000"/>
                    <a:pt x="108633" y="32305"/>
                    <a:pt x="109894" y="34616"/>
                  </a:cubicBezTo>
                  <a:cubicBezTo>
                    <a:pt x="109894" y="36922"/>
                    <a:pt x="109894" y="36922"/>
                    <a:pt x="109894" y="39233"/>
                  </a:cubicBezTo>
                  <a:cubicBezTo>
                    <a:pt x="111155" y="39233"/>
                    <a:pt x="111155" y="41538"/>
                    <a:pt x="111155" y="41538"/>
                  </a:cubicBezTo>
                  <a:cubicBezTo>
                    <a:pt x="111155" y="41538"/>
                    <a:pt x="111155" y="41538"/>
                    <a:pt x="111155" y="41538"/>
                  </a:cubicBezTo>
                  <a:cubicBezTo>
                    <a:pt x="111155" y="43844"/>
                    <a:pt x="111155" y="43844"/>
                    <a:pt x="111155" y="43844"/>
                  </a:cubicBezTo>
                  <a:cubicBezTo>
                    <a:pt x="111155" y="46155"/>
                    <a:pt x="112422" y="48461"/>
                    <a:pt x="112422" y="48461"/>
                  </a:cubicBezTo>
                  <a:cubicBezTo>
                    <a:pt x="113683" y="53077"/>
                    <a:pt x="113683" y="53077"/>
                    <a:pt x="113683" y="55383"/>
                  </a:cubicBezTo>
                  <a:cubicBezTo>
                    <a:pt x="113683" y="57694"/>
                    <a:pt x="113683" y="60000"/>
                    <a:pt x="113683" y="60000"/>
                  </a:cubicBezTo>
                  <a:cubicBezTo>
                    <a:pt x="113683" y="62305"/>
                    <a:pt x="113683" y="62305"/>
                    <a:pt x="113683" y="62305"/>
                  </a:cubicBezTo>
                  <a:cubicBezTo>
                    <a:pt x="114950" y="66922"/>
                    <a:pt x="113683" y="69233"/>
                    <a:pt x="114950" y="71538"/>
                  </a:cubicBezTo>
                  <a:cubicBezTo>
                    <a:pt x="114950" y="73844"/>
                    <a:pt x="114950" y="76155"/>
                    <a:pt x="114950" y="78461"/>
                  </a:cubicBezTo>
                  <a:cubicBezTo>
                    <a:pt x="114950" y="78461"/>
                    <a:pt x="114950" y="78461"/>
                    <a:pt x="114950" y="80766"/>
                  </a:cubicBezTo>
                  <a:cubicBezTo>
                    <a:pt x="116211" y="80766"/>
                    <a:pt x="114950" y="85383"/>
                    <a:pt x="114950" y="87694"/>
                  </a:cubicBezTo>
                  <a:cubicBezTo>
                    <a:pt x="114950" y="87694"/>
                    <a:pt x="114950" y="90000"/>
                    <a:pt x="114950" y="90000"/>
                  </a:cubicBezTo>
                  <a:cubicBezTo>
                    <a:pt x="114950" y="92305"/>
                    <a:pt x="116211" y="92305"/>
                    <a:pt x="116211" y="92305"/>
                  </a:cubicBezTo>
                  <a:cubicBezTo>
                    <a:pt x="116211" y="94616"/>
                    <a:pt x="116211" y="96922"/>
                    <a:pt x="116211" y="99233"/>
                  </a:cubicBezTo>
                  <a:cubicBezTo>
                    <a:pt x="117472" y="99233"/>
                    <a:pt x="117472" y="101538"/>
                    <a:pt x="117472" y="101538"/>
                  </a:cubicBezTo>
                  <a:cubicBezTo>
                    <a:pt x="118738" y="103844"/>
                    <a:pt x="118738" y="106155"/>
                    <a:pt x="118738" y="108461"/>
                  </a:cubicBezTo>
                  <a:cubicBezTo>
                    <a:pt x="118738" y="110766"/>
                    <a:pt x="120000" y="110766"/>
                    <a:pt x="120000" y="113077"/>
                  </a:cubicBezTo>
                  <a:cubicBezTo>
                    <a:pt x="120000" y="115383"/>
                    <a:pt x="118738" y="115383"/>
                    <a:pt x="120000"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15" name="Shape 2915"/>
            <p:cNvSpPr/>
            <p:nvPr/>
          </p:nvSpPr>
          <p:spPr>
            <a:xfrm>
              <a:off x="8467296" y="3128810"/>
              <a:ext cx="1901929" cy="822950"/>
            </a:xfrm>
            <a:custGeom>
              <a:avLst/>
              <a:gdLst/>
              <a:ahLst/>
              <a:cxnLst/>
              <a:rect l="0" t="0" r="0" b="0"/>
              <a:pathLst>
                <a:path w="120000" h="120000" extrusionOk="0">
                  <a:moveTo>
                    <a:pt x="119570" y="37777"/>
                  </a:moveTo>
                  <a:cubicBezTo>
                    <a:pt x="119570" y="35555"/>
                    <a:pt x="119570" y="28888"/>
                    <a:pt x="117645" y="26666"/>
                  </a:cubicBezTo>
                  <a:cubicBezTo>
                    <a:pt x="117645" y="28888"/>
                    <a:pt x="119570" y="33333"/>
                    <a:pt x="119570" y="35555"/>
                  </a:cubicBezTo>
                  <a:cubicBezTo>
                    <a:pt x="119570" y="37777"/>
                    <a:pt x="119570" y="40000"/>
                    <a:pt x="119570" y="42222"/>
                  </a:cubicBezTo>
                  <a:cubicBezTo>
                    <a:pt x="119570" y="42222"/>
                    <a:pt x="119570" y="44444"/>
                    <a:pt x="119570" y="46666"/>
                  </a:cubicBezTo>
                  <a:cubicBezTo>
                    <a:pt x="119570" y="46666"/>
                    <a:pt x="118604" y="48888"/>
                    <a:pt x="118604" y="48888"/>
                  </a:cubicBezTo>
                  <a:cubicBezTo>
                    <a:pt x="117645" y="48888"/>
                    <a:pt x="117645" y="51111"/>
                    <a:pt x="117645" y="51111"/>
                  </a:cubicBezTo>
                  <a:cubicBezTo>
                    <a:pt x="117645" y="51111"/>
                    <a:pt x="117645" y="51111"/>
                    <a:pt x="118604" y="51111"/>
                  </a:cubicBezTo>
                  <a:cubicBezTo>
                    <a:pt x="118604" y="48888"/>
                    <a:pt x="119570" y="48888"/>
                    <a:pt x="119570" y="48888"/>
                  </a:cubicBezTo>
                  <a:cubicBezTo>
                    <a:pt x="120535" y="46666"/>
                    <a:pt x="119570" y="40000"/>
                    <a:pt x="119570" y="37777"/>
                  </a:cubicBezTo>
                  <a:close/>
                  <a:moveTo>
                    <a:pt x="117645" y="26666"/>
                  </a:moveTo>
                  <a:cubicBezTo>
                    <a:pt x="117645" y="26666"/>
                    <a:pt x="117645" y="26666"/>
                    <a:pt x="117645" y="26666"/>
                  </a:cubicBezTo>
                  <a:cubicBezTo>
                    <a:pt x="116679" y="22222"/>
                    <a:pt x="114748" y="17777"/>
                    <a:pt x="113783" y="13333"/>
                  </a:cubicBezTo>
                  <a:cubicBezTo>
                    <a:pt x="112823" y="11111"/>
                    <a:pt x="111858" y="8888"/>
                    <a:pt x="111858" y="6666"/>
                  </a:cubicBezTo>
                  <a:cubicBezTo>
                    <a:pt x="111858" y="4444"/>
                    <a:pt x="110892" y="0"/>
                    <a:pt x="109927" y="0"/>
                  </a:cubicBezTo>
                  <a:cubicBezTo>
                    <a:pt x="110892" y="2222"/>
                    <a:pt x="110892" y="4444"/>
                    <a:pt x="111858" y="6666"/>
                  </a:cubicBezTo>
                  <a:cubicBezTo>
                    <a:pt x="111858" y="6666"/>
                    <a:pt x="111858" y="8888"/>
                    <a:pt x="111858" y="8888"/>
                  </a:cubicBezTo>
                  <a:cubicBezTo>
                    <a:pt x="111858" y="11111"/>
                    <a:pt x="112823" y="11111"/>
                    <a:pt x="112823" y="11111"/>
                  </a:cubicBezTo>
                  <a:cubicBezTo>
                    <a:pt x="113783" y="13333"/>
                    <a:pt x="113783" y="15555"/>
                    <a:pt x="113783" y="17777"/>
                  </a:cubicBezTo>
                  <a:cubicBezTo>
                    <a:pt x="114748" y="17777"/>
                    <a:pt x="114748" y="17777"/>
                    <a:pt x="114748" y="17777"/>
                  </a:cubicBezTo>
                  <a:cubicBezTo>
                    <a:pt x="114748" y="20000"/>
                    <a:pt x="114748" y="20000"/>
                    <a:pt x="114748" y="20000"/>
                  </a:cubicBezTo>
                  <a:cubicBezTo>
                    <a:pt x="114748" y="20000"/>
                    <a:pt x="115714" y="22222"/>
                    <a:pt x="116679" y="22222"/>
                  </a:cubicBezTo>
                  <a:cubicBezTo>
                    <a:pt x="116679" y="24444"/>
                    <a:pt x="116679" y="24444"/>
                    <a:pt x="117645" y="26666"/>
                  </a:cubicBezTo>
                  <a:close/>
                  <a:moveTo>
                    <a:pt x="113783" y="35555"/>
                  </a:moveTo>
                  <a:cubicBezTo>
                    <a:pt x="113783" y="37777"/>
                    <a:pt x="114748" y="35555"/>
                    <a:pt x="114748" y="37777"/>
                  </a:cubicBezTo>
                  <a:cubicBezTo>
                    <a:pt x="114748" y="37777"/>
                    <a:pt x="115714" y="35555"/>
                    <a:pt x="115714" y="35555"/>
                  </a:cubicBezTo>
                  <a:cubicBezTo>
                    <a:pt x="115714" y="33333"/>
                    <a:pt x="114748" y="33333"/>
                    <a:pt x="114748" y="33333"/>
                  </a:cubicBezTo>
                  <a:cubicBezTo>
                    <a:pt x="114748" y="31111"/>
                    <a:pt x="115714" y="33333"/>
                    <a:pt x="115714" y="31111"/>
                  </a:cubicBezTo>
                  <a:cubicBezTo>
                    <a:pt x="115714" y="31111"/>
                    <a:pt x="114748" y="31111"/>
                    <a:pt x="114748" y="28888"/>
                  </a:cubicBezTo>
                  <a:cubicBezTo>
                    <a:pt x="114748" y="28888"/>
                    <a:pt x="114748" y="28888"/>
                    <a:pt x="114748" y="26666"/>
                  </a:cubicBezTo>
                  <a:cubicBezTo>
                    <a:pt x="114748" y="24444"/>
                    <a:pt x="113783" y="22222"/>
                    <a:pt x="112823" y="22222"/>
                  </a:cubicBezTo>
                  <a:cubicBezTo>
                    <a:pt x="112823" y="22222"/>
                    <a:pt x="112823" y="22222"/>
                    <a:pt x="112823" y="24444"/>
                  </a:cubicBezTo>
                  <a:cubicBezTo>
                    <a:pt x="112823" y="24444"/>
                    <a:pt x="112823" y="24444"/>
                    <a:pt x="113783" y="24444"/>
                  </a:cubicBezTo>
                  <a:cubicBezTo>
                    <a:pt x="112823" y="24444"/>
                    <a:pt x="112823" y="24444"/>
                    <a:pt x="111858" y="24444"/>
                  </a:cubicBezTo>
                  <a:cubicBezTo>
                    <a:pt x="111858" y="24444"/>
                    <a:pt x="112823" y="26666"/>
                    <a:pt x="112823" y="26666"/>
                  </a:cubicBezTo>
                  <a:cubicBezTo>
                    <a:pt x="112823" y="26666"/>
                    <a:pt x="111858" y="24444"/>
                    <a:pt x="111858" y="24444"/>
                  </a:cubicBezTo>
                  <a:cubicBezTo>
                    <a:pt x="110892" y="26666"/>
                    <a:pt x="111858" y="28888"/>
                    <a:pt x="111858" y="31111"/>
                  </a:cubicBezTo>
                  <a:cubicBezTo>
                    <a:pt x="111858" y="33333"/>
                    <a:pt x="111858" y="35555"/>
                    <a:pt x="111858" y="35555"/>
                  </a:cubicBezTo>
                  <a:cubicBezTo>
                    <a:pt x="111858" y="35555"/>
                    <a:pt x="110892" y="35555"/>
                    <a:pt x="110892" y="35555"/>
                  </a:cubicBezTo>
                  <a:cubicBezTo>
                    <a:pt x="110892" y="35555"/>
                    <a:pt x="109927" y="35555"/>
                    <a:pt x="109927" y="35555"/>
                  </a:cubicBezTo>
                  <a:cubicBezTo>
                    <a:pt x="109927" y="35555"/>
                    <a:pt x="110892" y="35555"/>
                    <a:pt x="110892" y="33333"/>
                  </a:cubicBezTo>
                  <a:cubicBezTo>
                    <a:pt x="110892" y="33333"/>
                    <a:pt x="110892" y="31111"/>
                    <a:pt x="110892" y="31111"/>
                  </a:cubicBezTo>
                  <a:cubicBezTo>
                    <a:pt x="109927" y="31111"/>
                    <a:pt x="109927" y="31111"/>
                    <a:pt x="109927" y="31111"/>
                  </a:cubicBezTo>
                  <a:cubicBezTo>
                    <a:pt x="110892" y="31111"/>
                    <a:pt x="110892" y="28888"/>
                    <a:pt x="109927" y="28888"/>
                  </a:cubicBezTo>
                  <a:cubicBezTo>
                    <a:pt x="110892" y="26666"/>
                    <a:pt x="110892" y="26666"/>
                    <a:pt x="110892" y="24444"/>
                  </a:cubicBezTo>
                  <a:cubicBezTo>
                    <a:pt x="110892" y="26666"/>
                    <a:pt x="109927" y="26666"/>
                    <a:pt x="109927" y="26666"/>
                  </a:cubicBezTo>
                  <a:cubicBezTo>
                    <a:pt x="109927" y="24444"/>
                    <a:pt x="109927" y="24444"/>
                    <a:pt x="110892" y="24444"/>
                  </a:cubicBezTo>
                  <a:cubicBezTo>
                    <a:pt x="109927" y="22222"/>
                    <a:pt x="108962" y="24444"/>
                    <a:pt x="108002" y="24444"/>
                  </a:cubicBezTo>
                  <a:cubicBezTo>
                    <a:pt x="107036" y="24444"/>
                    <a:pt x="106071" y="26666"/>
                    <a:pt x="107036" y="26666"/>
                  </a:cubicBezTo>
                  <a:cubicBezTo>
                    <a:pt x="107036" y="26666"/>
                    <a:pt x="106071" y="26666"/>
                    <a:pt x="106071" y="26666"/>
                  </a:cubicBezTo>
                  <a:cubicBezTo>
                    <a:pt x="105106" y="26666"/>
                    <a:pt x="106071" y="26666"/>
                    <a:pt x="105106" y="26666"/>
                  </a:cubicBezTo>
                  <a:cubicBezTo>
                    <a:pt x="104140" y="26666"/>
                    <a:pt x="104140" y="28888"/>
                    <a:pt x="103180" y="28888"/>
                  </a:cubicBezTo>
                  <a:cubicBezTo>
                    <a:pt x="103180" y="28888"/>
                    <a:pt x="102215" y="28888"/>
                    <a:pt x="101250" y="28888"/>
                  </a:cubicBezTo>
                  <a:cubicBezTo>
                    <a:pt x="101250" y="28888"/>
                    <a:pt x="101250" y="26666"/>
                    <a:pt x="101250" y="26666"/>
                  </a:cubicBezTo>
                  <a:cubicBezTo>
                    <a:pt x="101250" y="26666"/>
                    <a:pt x="100284" y="24444"/>
                    <a:pt x="100284" y="22222"/>
                  </a:cubicBezTo>
                  <a:cubicBezTo>
                    <a:pt x="99319" y="20000"/>
                    <a:pt x="100284" y="17777"/>
                    <a:pt x="99319" y="15555"/>
                  </a:cubicBezTo>
                  <a:cubicBezTo>
                    <a:pt x="101250" y="15555"/>
                    <a:pt x="100284" y="17777"/>
                    <a:pt x="100284" y="20000"/>
                  </a:cubicBezTo>
                  <a:cubicBezTo>
                    <a:pt x="100284" y="22222"/>
                    <a:pt x="102215" y="26666"/>
                    <a:pt x="102215" y="24444"/>
                  </a:cubicBezTo>
                  <a:cubicBezTo>
                    <a:pt x="102215" y="24444"/>
                    <a:pt x="102215" y="26666"/>
                    <a:pt x="103180" y="26666"/>
                  </a:cubicBezTo>
                  <a:cubicBezTo>
                    <a:pt x="104140" y="24444"/>
                    <a:pt x="105106" y="24444"/>
                    <a:pt x="105106" y="22222"/>
                  </a:cubicBezTo>
                  <a:cubicBezTo>
                    <a:pt x="104140" y="22222"/>
                    <a:pt x="106071" y="22222"/>
                    <a:pt x="106071" y="20000"/>
                  </a:cubicBezTo>
                  <a:cubicBezTo>
                    <a:pt x="105106" y="20000"/>
                    <a:pt x="104140" y="20000"/>
                    <a:pt x="104140" y="17777"/>
                  </a:cubicBezTo>
                  <a:cubicBezTo>
                    <a:pt x="105106" y="17777"/>
                    <a:pt x="107036" y="22222"/>
                    <a:pt x="108002" y="20000"/>
                  </a:cubicBezTo>
                  <a:cubicBezTo>
                    <a:pt x="107036" y="20000"/>
                    <a:pt x="106071" y="17777"/>
                    <a:pt x="106071" y="15555"/>
                  </a:cubicBezTo>
                  <a:cubicBezTo>
                    <a:pt x="107036" y="17777"/>
                    <a:pt x="108002" y="20000"/>
                    <a:pt x="108962" y="17777"/>
                  </a:cubicBezTo>
                  <a:cubicBezTo>
                    <a:pt x="108002" y="17777"/>
                    <a:pt x="108002" y="17777"/>
                    <a:pt x="108002" y="17777"/>
                  </a:cubicBezTo>
                  <a:cubicBezTo>
                    <a:pt x="108962" y="17777"/>
                    <a:pt x="108962" y="17777"/>
                    <a:pt x="108962" y="15555"/>
                  </a:cubicBezTo>
                  <a:cubicBezTo>
                    <a:pt x="108962" y="15555"/>
                    <a:pt x="108002" y="13333"/>
                    <a:pt x="108002" y="13333"/>
                  </a:cubicBezTo>
                  <a:cubicBezTo>
                    <a:pt x="107036" y="13333"/>
                    <a:pt x="106071" y="11111"/>
                    <a:pt x="107036" y="11111"/>
                  </a:cubicBezTo>
                  <a:cubicBezTo>
                    <a:pt x="107036" y="11111"/>
                    <a:pt x="107036" y="11111"/>
                    <a:pt x="107036" y="13333"/>
                  </a:cubicBezTo>
                  <a:cubicBezTo>
                    <a:pt x="108002" y="13333"/>
                    <a:pt x="108002" y="13333"/>
                    <a:pt x="108962" y="13333"/>
                  </a:cubicBezTo>
                  <a:cubicBezTo>
                    <a:pt x="109927" y="15555"/>
                    <a:pt x="109927" y="15555"/>
                    <a:pt x="110892" y="15555"/>
                  </a:cubicBezTo>
                  <a:cubicBezTo>
                    <a:pt x="110892" y="15555"/>
                    <a:pt x="110892" y="15555"/>
                    <a:pt x="110892" y="13333"/>
                  </a:cubicBezTo>
                  <a:cubicBezTo>
                    <a:pt x="110892" y="13333"/>
                    <a:pt x="109927" y="11111"/>
                    <a:pt x="109927" y="11111"/>
                  </a:cubicBezTo>
                  <a:cubicBezTo>
                    <a:pt x="110892" y="11111"/>
                    <a:pt x="110892" y="13333"/>
                    <a:pt x="110892" y="13333"/>
                  </a:cubicBezTo>
                  <a:cubicBezTo>
                    <a:pt x="111858" y="13333"/>
                    <a:pt x="111858" y="15555"/>
                    <a:pt x="111858" y="15555"/>
                  </a:cubicBezTo>
                  <a:cubicBezTo>
                    <a:pt x="111858" y="15555"/>
                    <a:pt x="111858" y="17777"/>
                    <a:pt x="112823" y="17777"/>
                  </a:cubicBezTo>
                  <a:cubicBezTo>
                    <a:pt x="113783" y="20000"/>
                    <a:pt x="111858" y="13333"/>
                    <a:pt x="111858" y="13333"/>
                  </a:cubicBezTo>
                  <a:cubicBezTo>
                    <a:pt x="111858" y="11111"/>
                    <a:pt x="110892" y="11111"/>
                    <a:pt x="110892" y="8888"/>
                  </a:cubicBezTo>
                  <a:cubicBezTo>
                    <a:pt x="110892" y="8888"/>
                    <a:pt x="110892" y="6666"/>
                    <a:pt x="109927" y="6666"/>
                  </a:cubicBezTo>
                  <a:cubicBezTo>
                    <a:pt x="109927" y="6666"/>
                    <a:pt x="109927" y="6666"/>
                    <a:pt x="109927" y="8888"/>
                  </a:cubicBezTo>
                  <a:cubicBezTo>
                    <a:pt x="109927" y="6666"/>
                    <a:pt x="108962" y="6666"/>
                    <a:pt x="109927" y="6666"/>
                  </a:cubicBezTo>
                  <a:cubicBezTo>
                    <a:pt x="108962" y="4444"/>
                    <a:pt x="108962" y="4444"/>
                    <a:pt x="108002" y="4444"/>
                  </a:cubicBezTo>
                  <a:cubicBezTo>
                    <a:pt x="108002" y="2222"/>
                    <a:pt x="108962" y="2222"/>
                    <a:pt x="108002" y="2222"/>
                  </a:cubicBezTo>
                  <a:cubicBezTo>
                    <a:pt x="107036" y="2222"/>
                    <a:pt x="105106" y="4444"/>
                    <a:pt x="104140" y="4444"/>
                  </a:cubicBezTo>
                  <a:cubicBezTo>
                    <a:pt x="101250" y="4444"/>
                    <a:pt x="99319" y="6666"/>
                    <a:pt x="96428" y="6666"/>
                  </a:cubicBezTo>
                  <a:cubicBezTo>
                    <a:pt x="91607" y="8888"/>
                    <a:pt x="85820" y="13333"/>
                    <a:pt x="80998" y="15555"/>
                  </a:cubicBezTo>
                  <a:cubicBezTo>
                    <a:pt x="70390" y="20000"/>
                    <a:pt x="59787" y="22222"/>
                    <a:pt x="49179" y="26666"/>
                  </a:cubicBezTo>
                  <a:cubicBezTo>
                    <a:pt x="46283" y="28888"/>
                    <a:pt x="43392" y="28888"/>
                    <a:pt x="40502" y="31111"/>
                  </a:cubicBezTo>
                  <a:cubicBezTo>
                    <a:pt x="38571" y="31111"/>
                    <a:pt x="37606" y="31111"/>
                    <a:pt x="35680" y="33333"/>
                  </a:cubicBezTo>
                  <a:cubicBezTo>
                    <a:pt x="35680" y="33333"/>
                    <a:pt x="32784" y="35555"/>
                    <a:pt x="32784" y="33333"/>
                  </a:cubicBezTo>
                  <a:cubicBezTo>
                    <a:pt x="32784" y="33333"/>
                    <a:pt x="31819" y="35555"/>
                    <a:pt x="31819" y="35555"/>
                  </a:cubicBezTo>
                  <a:cubicBezTo>
                    <a:pt x="31819" y="37777"/>
                    <a:pt x="31819" y="37777"/>
                    <a:pt x="32784" y="37777"/>
                  </a:cubicBezTo>
                  <a:cubicBezTo>
                    <a:pt x="32784" y="40000"/>
                    <a:pt x="31819" y="40000"/>
                    <a:pt x="31819" y="42222"/>
                  </a:cubicBezTo>
                  <a:cubicBezTo>
                    <a:pt x="31819" y="42222"/>
                    <a:pt x="32784" y="42222"/>
                    <a:pt x="32784" y="44444"/>
                  </a:cubicBezTo>
                  <a:cubicBezTo>
                    <a:pt x="32784" y="44444"/>
                    <a:pt x="31819" y="44444"/>
                    <a:pt x="31819" y="44444"/>
                  </a:cubicBezTo>
                  <a:cubicBezTo>
                    <a:pt x="30859" y="44444"/>
                    <a:pt x="30859" y="44444"/>
                    <a:pt x="30859" y="44444"/>
                  </a:cubicBezTo>
                  <a:cubicBezTo>
                    <a:pt x="29893" y="46666"/>
                    <a:pt x="29893" y="51111"/>
                    <a:pt x="28928" y="53333"/>
                  </a:cubicBezTo>
                  <a:cubicBezTo>
                    <a:pt x="27963" y="55555"/>
                    <a:pt x="27963" y="55555"/>
                    <a:pt x="26997" y="53333"/>
                  </a:cubicBezTo>
                  <a:cubicBezTo>
                    <a:pt x="26037" y="53333"/>
                    <a:pt x="24107" y="55555"/>
                    <a:pt x="23141" y="60000"/>
                  </a:cubicBezTo>
                  <a:cubicBezTo>
                    <a:pt x="23141" y="60000"/>
                    <a:pt x="22176" y="64444"/>
                    <a:pt x="21216" y="62222"/>
                  </a:cubicBezTo>
                  <a:cubicBezTo>
                    <a:pt x="21216" y="60000"/>
                    <a:pt x="22176" y="57777"/>
                    <a:pt x="20251" y="60000"/>
                  </a:cubicBezTo>
                  <a:cubicBezTo>
                    <a:pt x="20251" y="60000"/>
                    <a:pt x="19285" y="62222"/>
                    <a:pt x="19285" y="62222"/>
                  </a:cubicBezTo>
                  <a:cubicBezTo>
                    <a:pt x="19285" y="62222"/>
                    <a:pt x="19285" y="64444"/>
                    <a:pt x="19285" y="64444"/>
                  </a:cubicBezTo>
                  <a:cubicBezTo>
                    <a:pt x="18320" y="66666"/>
                    <a:pt x="17354" y="62222"/>
                    <a:pt x="17354" y="66666"/>
                  </a:cubicBezTo>
                  <a:cubicBezTo>
                    <a:pt x="17354" y="66666"/>
                    <a:pt x="17354" y="66666"/>
                    <a:pt x="17354" y="68888"/>
                  </a:cubicBezTo>
                  <a:cubicBezTo>
                    <a:pt x="17354" y="68888"/>
                    <a:pt x="17354" y="71111"/>
                    <a:pt x="16395" y="71111"/>
                  </a:cubicBezTo>
                  <a:cubicBezTo>
                    <a:pt x="16395" y="71111"/>
                    <a:pt x="16395" y="71111"/>
                    <a:pt x="15429" y="71111"/>
                  </a:cubicBezTo>
                  <a:cubicBezTo>
                    <a:pt x="15429" y="71111"/>
                    <a:pt x="14464" y="73333"/>
                    <a:pt x="14464" y="73333"/>
                  </a:cubicBezTo>
                  <a:cubicBezTo>
                    <a:pt x="13498" y="75555"/>
                    <a:pt x="13498" y="75555"/>
                    <a:pt x="13498" y="75555"/>
                  </a:cubicBezTo>
                  <a:cubicBezTo>
                    <a:pt x="12533" y="77777"/>
                    <a:pt x="12533" y="77777"/>
                    <a:pt x="12533" y="77777"/>
                  </a:cubicBezTo>
                  <a:cubicBezTo>
                    <a:pt x="11573" y="80000"/>
                    <a:pt x="10608" y="82222"/>
                    <a:pt x="10608" y="82222"/>
                  </a:cubicBezTo>
                  <a:cubicBezTo>
                    <a:pt x="9642" y="82222"/>
                    <a:pt x="8677" y="82222"/>
                    <a:pt x="7712" y="82222"/>
                  </a:cubicBezTo>
                  <a:cubicBezTo>
                    <a:pt x="6752" y="84444"/>
                    <a:pt x="5786" y="84444"/>
                    <a:pt x="5786" y="86666"/>
                  </a:cubicBezTo>
                  <a:cubicBezTo>
                    <a:pt x="4821" y="86666"/>
                    <a:pt x="4821" y="86666"/>
                    <a:pt x="4821" y="88888"/>
                  </a:cubicBezTo>
                  <a:cubicBezTo>
                    <a:pt x="3856" y="88888"/>
                    <a:pt x="3856" y="88888"/>
                    <a:pt x="3856" y="91111"/>
                  </a:cubicBezTo>
                  <a:cubicBezTo>
                    <a:pt x="3856" y="93333"/>
                    <a:pt x="3856" y="95555"/>
                    <a:pt x="2890" y="97777"/>
                  </a:cubicBezTo>
                  <a:cubicBezTo>
                    <a:pt x="1930" y="97777"/>
                    <a:pt x="965" y="95555"/>
                    <a:pt x="0" y="97777"/>
                  </a:cubicBezTo>
                  <a:cubicBezTo>
                    <a:pt x="0" y="102222"/>
                    <a:pt x="0" y="106666"/>
                    <a:pt x="0" y="108888"/>
                  </a:cubicBezTo>
                  <a:cubicBezTo>
                    <a:pt x="3856" y="106666"/>
                    <a:pt x="7712" y="106666"/>
                    <a:pt x="10608" y="104444"/>
                  </a:cubicBezTo>
                  <a:cubicBezTo>
                    <a:pt x="12533" y="104444"/>
                    <a:pt x="14464" y="104444"/>
                    <a:pt x="15429" y="102222"/>
                  </a:cubicBezTo>
                  <a:cubicBezTo>
                    <a:pt x="17354" y="102222"/>
                    <a:pt x="19285" y="100000"/>
                    <a:pt x="21216" y="97777"/>
                  </a:cubicBezTo>
                  <a:cubicBezTo>
                    <a:pt x="21216" y="97777"/>
                    <a:pt x="21216" y="97777"/>
                    <a:pt x="22176" y="97777"/>
                  </a:cubicBezTo>
                  <a:cubicBezTo>
                    <a:pt x="22176" y="97777"/>
                    <a:pt x="22176" y="95555"/>
                    <a:pt x="23141" y="95555"/>
                  </a:cubicBezTo>
                  <a:cubicBezTo>
                    <a:pt x="23141" y="93333"/>
                    <a:pt x="24107" y="93333"/>
                    <a:pt x="25072" y="93333"/>
                  </a:cubicBezTo>
                  <a:cubicBezTo>
                    <a:pt x="25072" y="93333"/>
                    <a:pt x="26037" y="93333"/>
                    <a:pt x="26037" y="91111"/>
                  </a:cubicBezTo>
                  <a:cubicBezTo>
                    <a:pt x="26037" y="91111"/>
                    <a:pt x="26037" y="91111"/>
                    <a:pt x="26037" y="91111"/>
                  </a:cubicBezTo>
                  <a:cubicBezTo>
                    <a:pt x="26037" y="91111"/>
                    <a:pt x="26997" y="91111"/>
                    <a:pt x="26997" y="91111"/>
                  </a:cubicBezTo>
                  <a:cubicBezTo>
                    <a:pt x="28928" y="91111"/>
                    <a:pt x="29893" y="88888"/>
                    <a:pt x="31819" y="88888"/>
                  </a:cubicBezTo>
                  <a:cubicBezTo>
                    <a:pt x="35680" y="88888"/>
                    <a:pt x="38571" y="86666"/>
                    <a:pt x="42427" y="86666"/>
                  </a:cubicBezTo>
                  <a:cubicBezTo>
                    <a:pt x="43392" y="86666"/>
                    <a:pt x="44358" y="84444"/>
                    <a:pt x="45323" y="86666"/>
                  </a:cubicBezTo>
                  <a:cubicBezTo>
                    <a:pt x="45323" y="88888"/>
                    <a:pt x="44358" y="88888"/>
                    <a:pt x="45323" y="88888"/>
                  </a:cubicBezTo>
                  <a:cubicBezTo>
                    <a:pt x="46283" y="88888"/>
                    <a:pt x="46283" y="86666"/>
                    <a:pt x="47248" y="86666"/>
                  </a:cubicBezTo>
                  <a:cubicBezTo>
                    <a:pt x="47248" y="86666"/>
                    <a:pt x="48214" y="91111"/>
                    <a:pt x="49179" y="91111"/>
                  </a:cubicBezTo>
                  <a:cubicBezTo>
                    <a:pt x="49179" y="93333"/>
                    <a:pt x="49179" y="95555"/>
                    <a:pt x="49179" y="95555"/>
                  </a:cubicBezTo>
                  <a:cubicBezTo>
                    <a:pt x="50145" y="97777"/>
                    <a:pt x="53035" y="95555"/>
                    <a:pt x="53035" y="95555"/>
                  </a:cubicBezTo>
                  <a:cubicBezTo>
                    <a:pt x="56891" y="93333"/>
                    <a:pt x="60747" y="93333"/>
                    <a:pt x="63643" y="91111"/>
                  </a:cubicBezTo>
                  <a:cubicBezTo>
                    <a:pt x="65569" y="91111"/>
                    <a:pt x="66534" y="95555"/>
                    <a:pt x="68465" y="97777"/>
                  </a:cubicBezTo>
                  <a:cubicBezTo>
                    <a:pt x="70390" y="100000"/>
                    <a:pt x="71356" y="102222"/>
                    <a:pt x="73286" y="104444"/>
                  </a:cubicBezTo>
                  <a:cubicBezTo>
                    <a:pt x="75212" y="106666"/>
                    <a:pt x="77142" y="111111"/>
                    <a:pt x="78108" y="113333"/>
                  </a:cubicBezTo>
                  <a:cubicBezTo>
                    <a:pt x="79073" y="113333"/>
                    <a:pt x="82929" y="120000"/>
                    <a:pt x="82929" y="120000"/>
                  </a:cubicBezTo>
                  <a:cubicBezTo>
                    <a:pt x="82929" y="120000"/>
                    <a:pt x="82929" y="120000"/>
                    <a:pt x="82929" y="120000"/>
                  </a:cubicBezTo>
                  <a:cubicBezTo>
                    <a:pt x="83895" y="120000"/>
                    <a:pt x="85820" y="117777"/>
                    <a:pt x="85820" y="115555"/>
                  </a:cubicBezTo>
                  <a:cubicBezTo>
                    <a:pt x="85820" y="117777"/>
                    <a:pt x="85820" y="117777"/>
                    <a:pt x="85820" y="117777"/>
                  </a:cubicBezTo>
                  <a:cubicBezTo>
                    <a:pt x="86785" y="117777"/>
                    <a:pt x="87751" y="115555"/>
                    <a:pt x="88716" y="115555"/>
                  </a:cubicBezTo>
                  <a:cubicBezTo>
                    <a:pt x="88716" y="115555"/>
                    <a:pt x="89676" y="117777"/>
                    <a:pt x="90641" y="115555"/>
                  </a:cubicBezTo>
                  <a:cubicBezTo>
                    <a:pt x="91607" y="113333"/>
                    <a:pt x="90641" y="106666"/>
                    <a:pt x="90641" y="104444"/>
                  </a:cubicBezTo>
                  <a:cubicBezTo>
                    <a:pt x="91607" y="106666"/>
                    <a:pt x="91607" y="111111"/>
                    <a:pt x="91607" y="113333"/>
                  </a:cubicBezTo>
                  <a:cubicBezTo>
                    <a:pt x="92572" y="111111"/>
                    <a:pt x="91607" y="108888"/>
                    <a:pt x="91607" y="106666"/>
                  </a:cubicBezTo>
                  <a:cubicBezTo>
                    <a:pt x="91607" y="104444"/>
                    <a:pt x="92572" y="100000"/>
                    <a:pt x="92572" y="97777"/>
                  </a:cubicBezTo>
                  <a:cubicBezTo>
                    <a:pt x="93537" y="93333"/>
                    <a:pt x="95463" y="91111"/>
                    <a:pt x="97393" y="88888"/>
                  </a:cubicBezTo>
                  <a:cubicBezTo>
                    <a:pt x="97393" y="86666"/>
                    <a:pt x="95463" y="86666"/>
                    <a:pt x="96428" y="84444"/>
                  </a:cubicBezTo>
                  <a:cubicBezTo>
                    <a:pt x="96428" y="84444"/>
                    <a:pt x="96428" y="84444"/>
                    <a:pt x="96428" y="84444"/>
                  </a:cubicBezTo>
                  <a:cubicBezTo>
                    <a:pt x="97393" y="82222"/>
                    <a:pt x="96428" y="82222"/>
                    <a:pt x="96428" y="82222"/>
                  </a:cubicBezTo>
                  <a:cubicBezTo>
                    <a:pt x="95463" y="82222"/>
                    <a:pt x="95463" y="80000"/>
                    <a:pt x="95463" y="80000"/>
                  </a:cubicBezTo>
                  <a:cubicBezTo>
                    <a:pt x="95463" y="80000"/>
                    <a:pt x="96428" y="80000"/>
                    <a:pt x="96428" y="80000"/>
                  </a:cubicBezTo>
                  <a:cubicBezTo>
                    <a:pt x="96428" y="80000"/>
                    <a:pt x="97393" y="82222"/>
                    <a:pt x="97393" y="82222"/>
                  </a:cubicBezTo>
                  <a:cubicBezTo>
                    <a:pt x="97393" y="84444"/>
                    <a:pt x="96428" y="84444"/>
                    <a:pt x="96428" y="86666"/>
                  </a:cubicBezTo>
                  <a:cubicBezTo>
                    <a:pt x="97393" y="84444"/>
                    <a:pt x="97393" y="86666"/>
                    <a:pt x="98359" y="84444"/>
                  </a:cubicBezTo>
                  <a:cubicBezTo>
                    <a:pt x="98359" y="84444"/>
                    <a:pt x="99319" y="82222"/>
                    <a:pt x="99319" y="80000"/>
                  </a:cubicBezTo>
                  <a:cubicBezTo>
                    <a:pt x="100284" y="82222"/>
                    <a:pt x="100284" y="77777"/>
                    <a:pt x="99319" y="77777"/>
                  </a:cubicBezTo>
                  <a:cubicBezTo>
                    <a:pt x="101250" y="77777"/>
                    <a:pt x="100284" y="82222"/>
                    <a:pt x="101250" y="80000"/>
                  </a:cubicBezTo>
                  <a:cubicBezTo>
                    <a:pt x="102215" y="77777"/>
                    <a:pt x="102215" y="77777"/>
                    <a:pt x="103180" y="75555"/>
                  </a:cubicBezTo>
                  <a:cubicBezTo>
                    <a:pt x="104140" y="75555"/>
                    <a:pt x="105106" y="75555"/>
                    <a:pt x="106071" y="75555"/>
                  </a:cubicBezTo>
                  <a:cubicBezTo>
                    <a:pt x="106071" y="75555"/>
                    <a:pt x="105106" y="75555"/>
                    <a:pt x="105106" y="73333"/>
                  </a:cubicBezTo>
                  <a:cubicBezTo>
                    <a:pt x="105106" y="75555"/>
                    <a:pt x="105106" y="75555"/>
                    <a:pt x="105106" y="75555"/>
                  </a:cubicBezTo>
                  <a:cubicBezTo>
                    <a:pt x="105106" y="73333"/>
                    <a:pt x="105106" y="73333"/>
                    <a:pt x="106071" y="73333"/>
                  </a:cubicBezTo>
                  <a:cubicBezTo>
                    <a:pt x="106071" y="73333"/>
                    <a:pt x="106071" y="75555"/>
                    <a:pt x="107036" y="75555"/>
                  </a:cubicBezTo>
                  <a:cubicBezTo>
                    <a:pt x="107036" y="75555"/>
                    <a:pt x="107036" y="73333"/>
                    <a:pt x="107036" y="71111"/>
                  </a:cubicBezTo>
                  <a:cubicBezTo>
                    <a:pt x="107036" y="71111"/>
                    <a:pt x="107036" y="73333"/>
                    <a:pt x="107036" y="73333"/>
                  </a:cubicBezTo>
                  <a:cubicBezTo>
                    <a:pt x="107036" y="73333"/>
                    <a:pt x="108002" y="75555"/>
                    <a:pt x="108002" y="73333"/>
                  </a:cubicBezTo>
                  <a:cubicBezTo>
                    <a:pt x="108962" y="73333"/>
                    <a:pt x="108002" y="73333"/>
                    <a:pt x="108002" y="73333"/>
                  </a:cubicBezTo>
                  <a:cubicBezTo>
                    <a:pt x="108962" y="71111"/>
                    <a:pt x="108962" y="68888"/>
                    <a:pt x="108962" y="66666"/>
                  </a:cubicBezTo>
                  <a:cubicBezTo>
                    <a:pt x="108962" y="68888"/>
                    <a:pt x="108962" y="68888"/>
                    <a:pt x="109927" y="68888"/>
                  </a:cubicBezTo>
                  <a:cubicBezTo>
                    <a:pt x="109927" y="66666"/>
                    <a:pt x="109927" y="66666"/>
                    <a:pt x="109927" y="64444"/>
                  </a:cubicBezTo>
                  <a:cubicBezTo>
                    <a:pt x="109927" y="64444"/>
                    <a:pt x="110892" y="64444"/>
                    <a:pt x="110892" y="64444"/>
                  </a:cubicBezTo>
                  <a:cubicBezTo>
                    <a:pt x="110892" y="62222"/>
                    <a:pt x="109927" y="62222"/>
                    <a:pt x="109927" y="62222"/>
                  </a:cubicBezTo>
                  <a:cubicBezTo>
                    <a:pt x="109927" y="64444"/>
                    <a:pt x="109927" y="62222"/>
                    <a:pt x="108962" y="64444"/>
                  </a:cubicBezTo>
                  <a:cubicBezTo>
                    <a:pt x="108962" y="64444"/>
                    <a:pt x="108002" y="66666"/>
                    <a:pt x="108002" y="64444"/>
                  </a:cubicBezTo>
                  <a:cubicBezTo>
                    <a:pt x="108002" y="64444"/>
                    <a:pt x="108002" y="64444"/>
                    <a:pt x="108002" y="64444"/>
                  </a:cubicBezTo>
                  <a:cubicBezTo>
                    <a:pt x="108002" y="64444"/>
                    <a:pt x="108962" y="64444"/>
                    <a:pt x="108962" y="64444"/>
                  </a:cubicBezTo>
                  <a:cubicBezTo>
                    <a:pt x="108962" y="64444"/>
                    <a:pt x="108962" y="64444"/>
                    <a:pt x="108962" y="64444"/>
                  </a:cubicBezTo>
                  <a:cubicBezTo>
                    <a:pt x="108962" y="62222"/>
                    <a:pt x="108002" y="60000"/>
                    <a:pt x="108002" y="60000"/>
                  </a:cubicBezTo>
                  <a:cubicBezTo>
                    <a:pt x="108002" y="62222"/>
                    <a:pt x="108002" y="64444"/>
                    <a:pt x="108002" y="64444"/>
                  </a:cubicBezTo>
                  <a:cubicBezTo>
                    <a:pt x="108002" y="64444"/>
                    <a:pt x="107036" y="64444"/>
                    <a:pt x="107036" y="64444"/>
                  </a:cubicBezTo>
                  <a:cubicBezTo>
                    <a:pt x="106071" y="64444"/>
                    <a:pt x="107036" y="66666"/>
                    <a:pt x="107036" y="66666"/>
                  </a:cubicBezTo>
                  <a:cubicBezTo>
                    <a:pt x="107036" y="66666"/>
                    <a:pt x="106071" y="64444"/>
                    <a:pt x="106071" y="64444"/>
                  </a:cubicBezTo>
                  <a:cubicBezTo>
                    <a:pt x="105106" y="66666"/>
                    <a:pt x="105106" y="68888"/>
                    <a:pt x="104140" y="68888"/>
                  </a:cubicBezTo>
                  <a:cubicBezTo>
                    <a:pt x="104140" y="68888"/>
                    <a:pt x="103180" y="68888"/>
                    <a:pt x="103180" y="68888"/>
                  </a:cubicBezTo>
                  <a:cubicBezTo>
                    <a:pt x="102215" y="66666"/>
                    <a:pt x="102215" y="68888"/>
                    <a:pt x="101250" y="66666"/>
                  </a:cubicBezTo>
                  <a:cubicBezTo>
                    <a:pt x="100284" y="64444"/>
                    <a:pt x="100284" y="64444"/>
                    <a:pt x="99319" y="62222"/>
                  </a:cubicBezTo>
                  <a:cubicBezTo>
                    <a:pt x="99319" y="62222"/>
                    <a:pt x="100284" y="62222"/>
                    <a:pt x="100284" y="64444"/>
                  </a:cubicBezTo>
                  <a:cubicBezTo>
                    <a:pt x="100284" y="64444"/>
                    <a:pt x="101250" y="64444"/>
                    <a:pt x="101250" y="64444"/>
                  </a:cubicBezTo>
                  <a:cubicBezTo>
                    <a:pt x="102215" y="64444"/>
                    <a:pt x="102215" y="66666"/>
                    <a:pt x="103180" y="66666"/>
                  </a:cubicBezTo>
                  <a:cubicBezTo>
                    <a:pt x="104140" y="66666"/>
                    <a:pt x="105106" y="64444"/>
                    <a:pt x="105106" y="62222"/>
                  </a:cubicBezTo>
                  <a:cubicBezTo>
                    <a:pt x="106071" y="62222"/>
                    <a:pt x="106071" y="62222"/>
                    <a:pt x="106071" y="62222"/>
                  </a:cubicBezTo>
                  <a:cubicBezTo>
                    <a:pt x="106071" y="62222"/>
                    <a:pt x="106071" y="60000"/>
                    <a:pt x="106071" y="60000"/>
                  </a:cubicBezTo>
                  <a:cubicBezTo>
                    <a:pt x="106071" y="60000"/>
                    <a:pt x="106071" y="57777"/>
                    <a:pt x="106071" y="57777"/>
                  </a:cubicBezTo>
                  <a:cubicBezTo>
                    <a:pt x="106071" y="57777"/>
                    <a:pt x="106071" y="57777"/>
                    <a:pt x="106071" y="57777"/>
                  </a:cubicBezTo>
                  <a:cubicBezTo>
                    <a:pt x="106071" y="60000"/>
                    <a:pt x="105106" y="57777"/>
                    <a:pt x="104140" y="57777"/>
                  </a:cubicBezTo>
                  <a:cubicBezTo>
                    <a:pt x="105106" y="57777"/>
                    <a:pt x="105106" y="57777"/>
                    <a:pt x="106071" y="55555"/>
                  </a:cubicBezTo>
                  <a:cubicBezTo>
                    <a:pt x="106071" y="55555"/>
                    <a:pt x="106071" y="57777"/>
                    <a:pt x="106071" y="55555"/>
                  </a:cubicBezTo>
                  <a:cubicBezTo>
                    <a:pt x="106071" y="55555"/>
                    <a:pt x="106071" y="55555"/>
                    <a:pt x="106071" y="55555"/>
                  </a:cubicBezTo>
                  <a:cubicBezTo>
                    <a:pt x="106071" y="55555"/>
                    <a:pt x="107036" y="55555"/>
                    <a:pt x="107036" y="53333"/>
                  </a:cubicBezTo>
                  <a:cubicBezTo>
                    <a:pt x="106071" y="51111"/>
                    <a:pt x="105106" y="51111"/>
                    <a:pt x="105106" y="51111"/>
                  </a:cubicBezTo>
                  <a:cubicBezTo>
                    <a:pt x="104140" y="51111"/>
                    <a:pt x="103180" y="51111"/>
                    <a:pt x="102215" y="51111"/>
                  </a:cubicBezTo>
                  <a:cubicBezTo>
                    <a:pt x="101250" y="51111"/>
                    <a:pt x="100284" y="48888"/>
                    <a:pt x="99319" y="51111"/>
                  </a:cubicBezTo>
                  <a:cubicBezTo>
                    <a:pt x="99319" y="48888"/>
                    <a:pt x="98359" y="48888"/>
                    <a:pt x="98359" y="46666"/>
                  </a:cubicBezTo>
                  <a:cubicBezTo>
                    <a:pt x="99319" y="48888"/>
                    <a:pt x="100284" y="48888"/>
                    <a:pt x="101250" y="48888"/>
                  </a:cubicBezTo>
                  <a:cubicBezTo>
                    <a:pt x="102215" y="48888"/>
                    <a:pt x="103180" y="48888"/>
                    <a:pt x="104140" y="48888"/>
                  </a:cubicBezTo>
                  <a:cubicBezTo>
                    <a:pt x="104140" y="51111"/>
                    <a:pt x="106071" y="48888"/>
                    <a:pt x="104140" y="48888"/>
                  </a:cubicBezTo>
                  <a:cubicBezTo>
                    <a:pt x="105106" y="46666"/>
                    <a:pt x="104140" y="46666"/>
                    <a:pt x="104140" y="46666"/>
                  </a:cubicBezTo>
                  <a:cubicBezTo>
                    <a:pt x="104140" y="46666"/>
                    <a:pt x="104140" y="44444"/>
                    <a:pt x="104140" y="44444"/>
                  </a:cubicBezTo>
                  <a:cubicBezTo>
                    <a:pt x="104140" y="42222"/>
                    <a:pt x="105106" y="44444"/>
                    <a:pt x="106071" y="42222"/>
                  </a:cubicBezTo>
                  <a:cubicBezTo>
                    <a:pt x="106071" y="44444"/>
                    <a:pt x="105106" y="44444"/>
                    <a:pt x="105106" y="44444"/>
                  </a:cubicBezTo>
                  <a:cubicBezTo>
                    <a:pt x="104140" y="46666"/>
                    <a:pt x="105106" y="46666"/>
                    <a:pt x="105106" y="46666"/>
                  </a:cubicBezTo>
                  <a:cubicBezTo>
                    <a:pt x="105106" y="46666"/>
                    <a:pt x="106071" y="46666"/>
                    <a:pt x="106071" y="46666"/>
                  </a:cubicBezTo>
                  <a:cubicBezTo>
                    <a:pt x="106071" y="48888"/>
                    <a:pt x="106071" y="48888"/>
                    <a:pt x="106071" y="48888"/>
                  </a:cubicBezTo>
                  <a:cubicBezTo>
                    <a:pt x="106071" y="48888"/>
                    <a:pt x="106071" y="48888"/>
                    <a:pt x="107036" y="48888"/>
                  </a:cubicBezTo>
                  <a:cubicBezTo>
                    <a:pt x="107036" y="48888"/>
                    <a:pt x="106071" y="48888"/>
                    <a:pt x="106071" y="48888"/>
                  </a:cubicBezTo>
                  <a:cubicBezTo>
                    <a:pt x="107036" y="48888"/>
                    <a:pt x="106071" y="48888"/>
                    <a:pt x="107036" y="48888"/>
                  </a:cubicBezTo>
                  <a:cubicBezTo>
                    <a:pt x="107036" y="46666"/>
                    <a:pt x="107036" y="44444"/>
                    <a:pt x="107036" y="46666"/>
                  </a:cubicBezTo>
                  <a:cubicBezTo>
                    <a:pt x="108002" y="46666"/>
                    <a:pt x="108002" y="48888"/>
                    <a:pt x="108002" y="48888"/>
                  </a:cubicBezTo>
                  <a:cubicBezTo>
                    <a:pt x="108002" y="48888"/>
                    <a:pt x="107036" y="48888"/>
                    <a:pt x="107036" y="48888"/>
                  </a:cubicBezTo>
                  <a:cubicBezTo>
                    <a:pt x="108002" y="48888"/>
                    <a:pt x="108002" y="51111"/>
                    <a:pt x="108002" y="48888"/>
                  </a:cubicBezTo>
                  <a:cubicBezTo>
                    <a:pt x="108002" y="48888"/>
                    <a:pt x="108002" y="48888"/>
                    <a:pt x="108002" y="46666"/>
                  </a:cubicBezTo>
                  <a:cubicBezTo>
                    <a:pt x="108002" y="46666"/>
                    <a:pt x="108962" y="48888"/>
                    <a:pt x="108962" y="48888"/>
                  </a:cubicBezTo>
                  <a:cubicBezTo>
                    <a:pt x="108962" y="48888"/>
                    <a:pt x="108962" y="48888"/>
                    <a:pt x="109927" y="48888"/>
                  </a:cubicBezTo>
                  <a:cubicBezTo>
                    <a:pt x="108962" y="48888"/>
                    <a:pt x="109927" y="48888"/>
                    <a:pt x="109927" y="48888"/>
                  </a:cubicBezTo>
                  <a:cubicBezTo>
                    <a:pt x="109927" y="48888"/>
                    <a:pt x="109927" y="48888"/>
                    <a:pt x="109927" y="48888"/>
                  </a:cubicBezTo>
                  <a:cubicBezTo>
                    <a:pt x="110892" y="48888"/>
                    <a:pt x="110892" y="46666"/>
                    <a:pt x="111858" y="46666"/>
                  </a:cubicBezTo>
                  <a:cubicBezTo>
                    <a:pt x="111858" y="46666"/>
                    <a:pt x="111858" y="44444"/>
                    <a:pt x="111858" y="44444"/>
                  </a:cubicBezTo>
                  <a:cubicBezTo>
                    <a:pt x="111858" y="44444"/>
                    <a:pt x="111858" y="44444"/>
                    <a:pt x="112823" y="44444"/>
                  </a:cubicBezTo>
                  <a:cubicBezTo>
                    <a:pt x="112823" y="44444"/>
                    <a:pt x="112823" y="42222"/>
                    <a:pt x="112823" y="42222"/>
                  </a:cubicBezTo>
                  <a:cubicBezTo>
                    <a:pt x="112823" y="42222"/>
                    <a:pt x="112823" y="42222"/>
                    <a:pt x="112823" y="42222"/>
                  </a:cubicBezTo>
                  <a:cubicBezTo>
                    <a:pt x="112823" y="40000"/>
                    <a:pt x="112823" y="40000"/>
                    <a:pt x="112823" y="40000"/>
                  </a:cubicBezTo>
                  <a:cubicBezTo>
                    <a:pt x="112823" y="40000"/>
                    <a:pt x="112823" y="40000"/>
                    <a:pt x="112823" y="40000"/>
                  </a:cubicBezTo>
                  <a:cubicBezTo>
                    <a:pt x="112823" y="40000"/>
                    <a:pt x="113783" y="37777"/>
                    <a:pt x="113783" y="37777"/>
                  </a:cubicBezTo>
                  <a:cubicBezTo>
                    <a:pt x="113783" y="37777"/>
                    <a:pt x="113783" y="35555"/>
                    <a:pt x="113783" y="35555"/>
                  </a:cubicBezTo>
                  <a:cubicBezTo>
                    <a:pt x="113783" y="35555"/>
                    <a:pt x="113783" y="35555"/>
                    <a:pt x="113783" y="355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16" name="Shape 2916"/>
            <p:cNvSpPr/>
            <p:nvPr/>
          </p:nvSpPr>
          <p:spPr>
            <a:xfrm>
              <a:off x="1996383" y="229784"/>
              <a:ext cx="2281351" cy="1266487"/>
            </a:xfrm>
            <a:custGeom>
              <a:avLst/>
              <a:gdLst/>
              <a:ahLst/>
              <a:cxnLst/>
              <a:rect l="0" t="0" r="0" b="0"/>
              <a:pathLst>
                <a:path w="120000" h="120000" extrusionOk="0">
                  <a:moveTo>
                    <a:pt x="118394" y="92527"/>
                  </a:moveTo>
                  <a:cubicBezTo>
                    <a:pt x="118394" y="101205"/>
                    <a:pt x="118394" y="108433"/>
                    <a:pt x="117591" y="115661"/>
                  </a:cubicBezTo>
                  <a:cubicBezTo>
                    <a:pt x="108758" y="115661"/>
                    <a:pt x="99122" y="114216"/>
                    <a:pt x="89486" y="114216"/>
                  </a:cubicBezTo>
                  <a:cubicBezTo>
                    <a:pt x="79851" y="112772"/>
                    <a:pt x="71018" y="111327"/>
                    <a:pt x="61382" y="109877"/>
                  </a:cubicBezTo>
                  <a:cubicBezTo>
                    <a:pt x="55762" y="108433"/>
                    <a:pt x="50944" y="108433"/>
                    <a:pt x="45323" y="106988"/>
                  </a:cubicBezTo>
                  <a:cubicBezTo>
                    <a:pt x="45323" y="111327"/>
                    <a:pt x="44520" y="115661"/>
                    <a:pt x="44520" y="120000"/>
                  </a:cubicBezTo>
                  <a:cubicBezTo>
                    <a:pt x="42914" y="118555"/>
                    <a:pt x="42914" y="112772"/>
                    <a:pt x="41308" y="112772"/>
                  </a:cubicBezTo>
                  <a:cubicBezTo>
                    <a:pt x="41308" y="112772"/>
                    <a:pt x="40505" y="112772"/>
                    <a:pt x="40505" y="114216"/>
                  </a:cubicBezTo>
                  <a:cubicBezTo>
                    <a:pt x="40505" y="114216"/>
                    <a:pt x="40505" y="114216"/>
                    <a:pt x="40505" y="114216"/>
                  </a:cubicBezTo>
                  <a:cubicBezTo>
                    <a:pt x="40505" y="114216"/>
                    <a:pt x="40505" y="114216"/>
                    <a:pt x="40505" y="114216"/>
                  </a:cubicBezTo>
                  <a:cubicBezTo>
                    <a:pt x="40505" y="115661"/>
                    <a:pt x="39702" y="115661"/>
                    <a:pt x="39702" y="117111"/>
                  </a:cubicBezTo>
                  <a:cubicBezTo>
                    <a:pt x="40505" y="117111"/>
                    <a:pt x="40505" y="117111"/>
                    <a:pt x="40505" y="117111"/>
                  </a:cubicBezTo>
                  <a:cubicBezTo>
                    <a:pt x="40505" y="117111"/>
                    <a:pt x="39702" y="117111"/>
                    <a:pt x="39702" y="117111"/>
                  </a:cubicBezTo>
                  <a:cubicBezTo>
                    <a:pt x="38899" y="115661"/>
                    <a:pt x="38096" y="117111"/>
                    <a:pt x="37293" y="117111"/>
                  </a:cubicBezTo>
                  <a:cubicBezTo>
                    <a:pt x="37293" y="117111"/>
                    <a:pt x="37293" y="117111"/>
                    <a:pt x="36490" y="117111"/>
                  </a:cubicBezTo>
                  <a:cubicBezTo>
                    <a:pt x="36490" y="117111"/>
                    <a:pt x="35687" y="115661"/>
                    <a:pt x="35687" y="117111"/>
                  </a:cubicBezTo>
                  <a:cubicBezTo>
                    <a:pt x="34884" y="117111"/>
                    <a:pt x="34884" y="117111"/>
                    <a:pt x="34081" y="117111"/>
                  </a:cubicBezTo>
                  <a:cubicBezTo>
                    <a:pt x="33278" y="115661"/>
                    <a:pt x="33278" y="115661"/>
                    <a:pt x="32475" y="115661"/>
                  </a:cubicBezTo>
                  <a:cubicBezTo>
                    <a:pt x="32475" y="115661"/>
                    <a:pt x="32475" y="115661"/>
                    <a:pt x="31672" y="115661"/>
                  </a:cubicBezTo>
                  <a:cubicBezTo>
                    <a:pt x="31672" y="115661"/>
                    <a:pt x="31672" y="117111"/>
                    <a:pt x="30869" y="117111"/>
                  </a:cubicBezTo>
                  <a:cubicBezTo>
                    <a:pt x="30869" y="118555"/>
                    <a:pt x="29263" y="117111"/>
                    <a:pt x="29263" y="117111"/>
                  </a:cubicBezTo>
                  <a:cubicBezTo>
                    <a:pt x="28460" y="115661"/>
                    <a:pt x="26855" y="115661"/>
                    <a:pt x="26052" y="117111"/>
                  </a:cubicBezTo>
                  <a:cubicBezTo>
                    <a:pt x="26052" y="118555"/>
                    <a:pt x="26855" y="118555"/>
                    <a:pt x="26052" y="118555"/>
                  </a:cubicBezTo>
                  <a:cubicBezTo>
                    <a:pt x="25249" y="118555"/>
                    <a:pt x="25249" y="117111"/>
                    <a:pt x="25249" y="117111"/>
                  </a:cubicBezTo>
                  <a:cubicBezTo>
                    <a:pt x="24446" y="115661"/>
                    <a:pt x="24446" y="115661"/>
                    <a:pt x="24446" y="115661"/>
                  </a:cubicBezTo>
                  <a:cubicBezTo>
                    <a:pt x="24446" y="115661"/>
                    <a:pt x="24446" y="115661"/>
                    <a:pt x="24446" y="114216"/>
                  </a:cubicBezTo>
                  <a:cubicBezTo>
                    <a:pt x="24446" y="114216"/>
                    <a:pt x="24446" y="114216"/>
                    <a:pt x="24446" y="114216"/>
                  </a:cubicBezTo>
                  <a:cubicBezTo>
                    <a:pt x="24446" y="114216"/>
                    <a:pt x="24446" y="112772"/>
                    <a:pt x="24446" y="112772"/>
                  </a:cubicBezTo>
                  <a:cubicBezTo>
                    <a:pt x="24446" y="112772"/>
                    <a:pt x="24446" y="112772"/>
                    <a:pt x="24446" y="111327"/>
                  </a:cubicBezTo>
                  <a:cubicBezTo>
                    <a:pt x="24446" y="111327"/>
                    <a:pt x="24446" y="111327"/>
                    <a:pt x="24446" y="111327"/>
                  </a:cubicBezTo>
                  <a:cubicBezTo>
                    <a:pt x="24446" y="109877"/>
                    <a:pt x="23643" y="108433"/>
                    <a:pt x="22840" y="106988"/>
                  </a:cubicBezTo>
                  <a:cubicBezTo>
                    <a:pt x="22037" y="106988"/>
                    <a:pt x="22037" y="108433"/>
                    <a:pt x="22037" y="106988"/>
                  </a:cubicBezTo>
                  <a:cubicBezTo>
                    <a:pt x="21234" y="106988"/>
                    <a:pt x="21234" y="106988"/>
                    <a:pt x="21234" y="106988"/>
                  </a:cubicBezTo>
                  <a:cubicBezTo>
                    <a:pt x="20431" y="105544"/>
                    <a:pt x="20431" y="105544"/>
                    <a:pt x="20431" y="104094"/>
                  </a:cubicBezTo>
                  <a:cubicBezTo>
                    <a:pt x="20431" y="104094"/>
                    <a:pt x="20431" y="104094"/>
                    <a:pt x="20431" y="104094"/>
                  </a:cubicBezTo>
                  <a:cubicBezTo>
                    <a:pt x="20431" y="104094"/>
                    <a:pt x="20431" y="104094"/>
                    <a:pt x="20431" y="104094"/>
                  </a:cubicBezTo>
                  <a:cubicBezTo>
                    <a:pt x="21234" y="102650"/>
                    <a:pt x="21234" y="101205"/>
                    <a:pt x="20431" y="99761"/>
                  </a:cubicBezTo>
                  <a:cubicBezTo>
                    <a:pt x="20431" y="98311"/>
                    <a:pt x="19628" y="98311"/>
                    <a:pt x="19628" y="98311"/>
                  </a:cubicBezTo>
                  <a:cubicBezTo>
                    <a:pt x="19628" y="98311"/>
                    <a:pt x="19628" y="98311"/>
                    <a:pt x="19628" y="98311"/>
                  </a:cubicBezTo>
                  <a:cubicBezTo>
                    <a:pt x="19628" y="96866"/>
                    <a:pt x="19628" y="96866"/>
                    <a:pt x="18825" y="96866"/>
                  </a:cubicBezTo>
                  <a:cubicBezTo>
                    <a:pt x="18825" y="95422"/>
                    <a:pt x="18825" y="95422"/>
                    <a:pt x="18825" y="93977"/>
                  </a:cubicBezTo>
                  <a:cubicBezTo>
                    <a:pt x="18825" y="93977"/>
                    <a:pt x="18825" y="93977"/>
                    <a:pt x="18825" y="92527"/>
                  </a:cubicBezTo>
                  <a:cubicBezTo>
                    <a:pt x="18825" y="91083"/>
                    <a:pt x="18022" y="91083"/>
                    <a:pt x="18022" y="91083"/>
                  </a:cubicBezTo>
                  <a:cubicBezTo>
                    <a:pt x="18022" y="89638"/>
                    <a:pt x="18825" y="89638"/>
                    <a:pt x="18022" y="89638"/>
                  </a:cubicBezTo>
                  <a:cubicBezTo>
                    <a:pt x="18022" y="88194"/>
                    <a:pt x="18022" y="88194"/>
                    <a:pt x="18022" y="88194"/>
                  </a:cubicBezTo>
                  <a:cubicBezTo>
                    <a:pt x="18022" y="88194"/>
                    <a:pt x="18022" y="88194"/>
                    <a:pt x="18022" y="88194"/>
                  </a:cubicBezTo>
                  <a:cubicBezTo>
                    <a:pt x="18022" y="86744"/>
                    <a:pt x="18022" y="86744"/>
                    <a:pt x="18022" y="86744"/>
                  </a:cubicBezTo>
                  <a:cubicBezTo>
                    <a:pt x="18022" y="86744"/>
                    <a:pt x="18022" y="86744"/>
                    <a:pt x="17219" y="86744"/>
                  </a:cubicBezTo>
                  <a:cubicBezTo>
                    <a:pt x="17219" y="85300"/>
                    <a:pt x="17219" y="85300"/>
                    <a:pt x="17219" y="85300"/>
                  </a:cubicBezTo>
                  <a:cubicBezTo>
                    <a:pt x="16416" y="83855"/>
                    <a:pt x="16416" y="83855"/>
                    <a:pt x="16416" y="83855"/>
                  </a:cubicBezTo>
                  <a:cubicBezTo>
                    <a:pt x="16416" y="83855"/>
                    <a:pt x="16416" y="85300"/>
                    <a:pt x="16416" y="85300"/>
                  </a:cubicBezTo>
                  <a:cubicBezTo>
                    <a:pt x="16416" y="85300"/>
                    <a:pt x="15613" y="85300"/>
                    <a:pt x="15613" y="85300"/>
                  </a:cubicBezTo>
                  <a:cubicBezTo>
                    <a:pt x="15613" y="85300"/>
                    <a:pt x="15613" y="86744"/>
                    <a:pt x="14810" y="86744"/>
                  </a:cubicBezTo>
                  <a:cubicBezTo>
                    <a:pt x="14810" y="86744"/>
                    <a:pt x="14007" y="86744"/>
                    <a:pt x="14007" y="86744"/>
                  </a:cubicBezTo>
                  <a:cubicBezTo>
                    <a:pt x="13204" y="88194"/>
                    <a:pt x="13204" y="88194"/>
                    <a:pt x="13204" y="88194"/>
                  </a:cubicBezTo>
                  <a:cubicBezTo>
                    <a:pt x="12401" y="88194"/>
                    <a:pt x="11598" y="86744"/>
                    <a:pt x="11598" y="86744"/>
                  </a:cubicBezTo>
                  <a:cubicBezTo>
                    <a:pt x="10795" y="85300"/>
                    <a:pt x="10795" y="86744"/>
                    <a:pt x="10795" y="85300"/>
                  </a:cubicBezTo>
                  <a:cubicBezTo>
                    <a:pt x="10795" y="83855"/>
                    <a:pt x="10795" y="83855"/>
                    <a:pt x="10795" y="83855"/>
                  </a:cubicBezTo>
                  <a:cubicBezTo>
                    <a:pt x="11598" y="82411"/>
                    <a:pt x="10795" y="80961"/>
                    <a:pt x="10795" y="80961"/>
                  </a:cubicBezTo>
                  <a:cubicBezTo>
                    <a:pt x="11598" y="79516"/>
                    <a:pt x="12401" y="79516"/>
                    <a:pt x="12401" y="78072"/>
                  </a:cubicBezTo>
                  <a:cubicBezTo>
                    <a:pt x="12401" y="79516"/>
                    <a:pt x="12401" y="76627"/>
                    <a:pt x="12401" y="76627"/>
                  </a:cubicBezTo>
                  <a:cubicBezTo>
                    <a:pt x="12401" y="75183"/>
                    <a:pt x="12401" y="75183"/>
                    <a:pt x="12401" y="75183"/>
                  </a:cubicBezTo>
                  <a:cubicBezTo>
                    <a:pt x="11598" y="73733"/>
                    <a:pt x="12401" y="73733"/>
                    <a:pt x="12401" y="73733"/>
                  </a:cubicBezTo>
                  <a:cubicBezTo>
                    <a:pt x="12401" y="72288"/>
                    <a:pt x="11598" y="72288"/>
                    <a:pt x="12401" y="70844"/>
                  </a:cubicBezTo>
                  <a:cubicBezTo>
                    <a:pt x="12401" y="70844"/>
                    <a:pt x="12401" y="70844"/>
                    <a:pt x="12401" y="70844"/>
                  </a:cubicBezTo>
                  <a:cubicBezTo>
                    <a:pt x="13204" y="70844"/>
                    <a:pt x="12401" y="70844"/>
                    <a:pt x="12401" y="70844"/>
                  </a:cubicBezTo>
                  <a:cubicBezTo>
                    <a:pt x="13204" y="69400"/>
                    <a:pt x="12401" y="69400"/>
                    <a:pt x="13204" y="67950"/>
                  </a:cubicBezTo>
                  <a:cubicBezTo>
                    <a:pt x="13204" y="67950"/>
                    <a:pt x="14007" y="66505"/>
                    <a:pt x="14007" y="65061"/>
                  </a:cubicBezTo>
                  <a:cubicBezTo>
                    <a:pt x="14007" y="63616"/>
                    <a:pt x="14007" y="63616"/>
                    <a:pt x="14007" y="63616"/>
                  </a:cubicBezTo>
                  <a:cubicBezTo>
                    <a:pt x="14007" y="63616"/>
                    <a:pt x="14007" y="63616"/>
                    <a:pt x="14007" y="63616"/>
                  </a:cubicBezTo>
                  <a:cubicBezTo>
                    <a:pt x="14007" y="62166"/>
                    <a:pt x="14007" y="62166"/>
                    <a:pt x="14007" y="62166"/>
                  </a:cubicBezTo>
                  <a:cubicBezTo>
                    <a:pt x="14810" y="60722"/>
                    <a:pt x="14810" y="59277"/>
                    <a:pt x="14007" y="59277"/>
                  </a:cubicBezTo>
                  <a:cubicBezTo>
                    <a:pt x="13204" y="59277"/>
                    <a:pt x="12401" y="60722"/>
                    <a:pt x="11598" y="59277"/>
                  </a:cubicBezTo>
                  <a:cubicBezTo>
                    <a:pt x="11598" y="59277"/>
                    <a:pt x="12401" y="56383"/>
                    <a:pt x="10795" y="56383"/>
                  </a:cubicBezTo>
                  <a:cubicBezTo>
                    <a:pt x="10795" y="56383"/>
                    <a:pt x="10795" y="57833"/>
                    <a:pt x="10795" y="57833"/>
                  </a:cubicBezTo>
                  <a:cubicBezTo>
                    <a:pt x="9992" y="57833"/>
                    <a:pt x="10795" y="57833"/>
                    <a:pt x="9992" y="56383"/>
                  </a:cubicBezTo>
                  <a:cubicBezTo>
                    <a:pt x="9992" y="56383"/>
                    <a:pt x="10795" y="56383"/>
                    <a:pt x="10795" y="56383"/>
                  </a:cubicBezTo>
                  <a:cubicBezTo>
                    <a:pt x="9992" y="56383"/>
                    <a:pt x="9992" y="54938"/>
                    <a:pt x="9992" y="54938"/>
                  </a:cubicBezTo>
                  <a:cubicBezTo>
                    <a:pt x="9189" y="54938"/>
                    <a:pt x="9189" y="54938"/>
                    <a:pt x="9189" y="53494"/>
                  </a:cubicBezTo>
                  <a:cubicBezTo>
                    <a:pt x="9189" y="53494"/>
                    <a:pt x="9189" y="53494"/>
                    <a:pt x="9189" y="52050"/>
                  </a:cubicBezTo>
                  <a:cubicBezTo>
                    <a:pt x="9189" y="52050"/>
                    <a:pt x="9189" y="52050"/>
                    <a:pt x="9189" y="52050"/>
                  </a:cubicBezTo>
                  <a:cubicBezTo>
                    <a:pt x="8386" y="50600"/>
                    <a:pt x="8386" y="50600"/>
                    <a:pt x="8386" y="50600"/>
                  </a:cubicBezTo>
                  <a:cubicBezTo>
                    <a:pt x="7583" y="49155"/>
                    <a:pt x="7583" y="49155"/>
                    <a:pt x="7583" y="47711"/>
                  </a:cubicBezTo>
                  <a:cubicBezTo>
                    <a:pt x="6780" y="46266"/>
                    <a:pt x="6780" y="44816"/>
                    <a:pt x="5977" y="43372"/>
                  </a:cubicBezTo>
                  <a:cubicBezTo>
                    <a:pt x="5174" y="41927"/>
                    <a:pt x="4371" y="41927"/>
                    <a:pt x="3568" y="40483"/>
                  </a:cubicBezTo>
                  <a:cubicBezTo>
                    <a:pt x="3568" y="40483"/>
                    <a:pt x="3568" y="39038"/>
                    <a:pt x="2765" y="39038"/>
                  </a:cubicBezTo>
                  <a:cubicBezTo>
                    <a:pt x="2765" y="37588"/>
                    <a:pt x="1962" y="37588"/>
                    <a:pt x="1962" y="37588"/>
                  </a:cubicBezTo>
                  <a:cubicBezTo>
                    <a:pt x="2765" y="36144"/>
                    <a:pt x="2765" y="37588"/>
                    <a:pt x="2765" y="36144"/>
                  </a:cubicBezTo>
                  <a:cubicBezTo>
                    <a:pt x="2765" y="36144"/>
                    <a:pt x="2765" y="36144"/>
                    <a:pt x="2765" y="34700"/>
                  </a:cubicBezTo>
                  <a:cubicBezTo>
                    <a:pt x="2765" y="34700"/>
                    <a:pt x="2765" y="34700"/>
                    <a:pt x="2765" y="34700"/>
                  </a:cubicBezTo>
                  <a:cubicBezTo>
                    <a:pt x="2765" y="34700"/>
                    <a:pt x="2765" y="34700"/>
                    <a:pt x="2765" y="34700"/>
                  </a:cubicBezTo>
                  <a:cubicBezTo>
                    <a:pt x="2765" y="33255"/>
                    <a:pt x="2765" y="31805"/>
                    <a:pt x="2765" y="31805"/>
                  </a:cubicBezTo>
                  <a:cubicBezTo>
                    <a:pt x="2765" y="31805"/>
                    <a:pt x="2765" y="30361"/>
                    <a:pt x="1962" y="30361"/>
                  </a:cubicBezTo>
                  <a:cubicBezTo>
                    <a:pt x="1962" y="30361"/>
                    <a:pt x="1962" y="30361"/>
                    <a:pt x="1962" y="28916"/>
                  </a:cubicBezTo>
                  <a:cubicBezTo>
                    <a:pt x="1962" y="28916"/>
                    <a:pt x="1962" y="28916"/>
                    <a:pt x="1962" y="27472"/>
                  </a:cubicBezTo>
                  <a:cubicBezTo>
                    <a:pt x="1159" y="26022"/>
                    <a:pt x="356" y="26022"/>
                    <a:pt x="356" y="24577"/>
                  </a:cubicBezTo>
                  <a:cubicBezTo>
                    <a:pt x="-446" y="21688"/>
                    <a:pt x="356" y="18794"/>
                    <a:pt x="356" y="15905"/>
                  </a:cubicBezTo>
                  <a:cubicBezTo>
                    <a:pt x="1159" y="13011"/>
                    <a:pt x="1159" y="11566"/>
                    <a:pt x="1159" y="8672"/>
                  </a:cubicBezTo>
                  <a:cubicBezTo>
                    <a:pt x="1159" y="5783"/>
                    <a:pt x="1159" y="4338"/>
                    <a:pt x="1962" y="2888"/>
                  </a:cubicBezTo>
                  <a:cubicBezTo>
                    <a:pt x="1962" y="2888"/>
                    <a:pt x="1962" y="0"/>
                    <a:pt x="1962" y="0"/>
                  </a:cubicBezTo>
                  <a:cubicBezTo>
                    <a:pt x="1962" y="0"/>
                    <a:pt x="3568" y="0"/>
                    <a:pt x="4371" y="0"/>
                  </a:cubicBezTo>
                  <a:cubicBezTo>
                    <a:pt x="5174" y="0"/>
                    <a:pt x="5977" y="1444"/>
                    <a:pt x="6780" y="1444"/>
                  </a:cubicBezTo>
                  <a:cubicBezTo>
                    <a:pt x="9992" y="1444"/>
                    <a:pt x="13204" y="2888"/>
                    <a:pt x="16416" y="2888"/>
                  </a:cubicBezTo>
                  <a:cubicBezTo>
                    <a:pt x="22840" y="4338"/>
                    <a:pt x="29263" y="5783"/>
                    <a:pt x="35687" y="7227"/>
                  </a:cubicBezTo>
                  <a:cubicBezTo>
                    <a:pt x="48535" y="10122"/>
                    <a:pt x="61382" y="13011"/>
                    <a:pt x="73427" y="14455"/>
                  </a:cubicBezTo>
                  <a:cubicBezTo>
                    <a:pt x="86275" y="15905"/>
                    <a:pt x="99122" y="17350"/>
                    <a:pt x="111970" y="18794"/>
                  </a:cubicBezTo>
                  <a:cubicBezTo>
                    <a:pt x="113576" y="18794"/>
                    <a:pt x="115985" y="18794"/>
                    <a:pt x="117591" y="18794"/>
                  </a:cubicBezTo>
                  <a:cubicBezTo>
                    <a:pt x="117591" y="18794"/>
                    <a:pt x="119197" y="18794"/>
                    <a:pt x="120000" y="18794"/>
                  </a:cubicBezTo>
                  <a:cubicBezTo>
                    <a:pt x="120000" y="20238"/>
                    <a:pt x="119197" y="23133"/>
                    <a:pt x="119197" y="23133"/>
                  </a:cubicBezTo>
                  <a:cubicBezTo>
                    <a:pt x="119197" y="28916"/>
                    <a:pt x="119197" y="36144"/>
                    <a:pt x="119197" y="41927"/>
                  </a:cubicBezTo>
                  <a:cubicBezTo>
                    <a:pt x="119197" y="52050"/>
                    <a:pt x="119197" y="63616"/>
                    <a:pt x="118394" y="75183"/>
                  </a:cubicBezTo>
                  <a:cubicBezTo>
                    <a:pt x="118394" y="80961"/>
                    <a:pt x="118394" y="86744"/>
                    <a:pt x="118394" y="92527"/>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17" name="Shape 2917"/>
            <p:cNvSpPr/>
            <p:nvPr/>
          </p:nvSpPr>
          <p:spPr>
            <a:xfrm>
              <a:off x="6947431" y="3976271"/>
              <a:ext cx="760589" cy="1319463"/>
            </a:xfrm>
            <a:custGeom>
              <a:avLst/>
              <a:gdLst/>
              <a:ahLst/>
              <a:cxnLst/>
              <a:rect l="0" t="0" r="0" b="0"/>
              <a:pathLst>
                <a:path w="120000" h="120000" extrusionOk="0">
                  <a:moveTo>
                    <a:pt x="118932" y="111668"/>
                  </a:moveTo>
                  <a:cubicBezTo>
                    <a:pt x="116529" y="101951"/>
                    <a:pt x="114121" y="92233"/>
                    <a:pt x="111719" y="81129"/>
                  </a:cubicBezTo>
                  <a:cubicBezTo>
                    <a:pt x="109311" y="71411"/>
                    <a:pt x="111719" y="61694"/>
                    <a:pt x="111719" y="51976"/>
                  </a:cubicBezTo>
                  <a:cubicBezTo>
                    <a:pt x="111719" y="40872"/>
                    <a:pt x="111719" y="31154"/>
                    <a:pt x="111719" y="20050"/>
                  </a:cubicBezTo>
                  <a:cubicBezTo>
                    <a:pt x="111719" y="14498"/>
                    <a:pt x="111719" y="8946"/>
                    <a:pt x="111719" y="4780"/>
                  </a:cubicBezTo>
                  <a:cubicBezTo>
                    <a:pt x="111719" y="3393"/>
                    <a:pt x="111719" y="3393"/>
                    <a:pt x="111719" y="3393"/>
                  </a:cubicBezTo>
                  <a:cubicBezTo>
                    <a:pt x="111719" y="2007"/>
                    <a:pt x="111719" y="2007"/>
                    <a:pt x="109311" y="2007"/>
                  </a:cubicBezTo>
                  <a:cubicBezTo>
                    <a:pt x="109311" y="2007"/>
                    <a:pt x="106908" y="615"/>
                    <a:pt x="106908" y="615"/>
                  </a:cubicBezTo>
                  <a:cubicBezTo>
                    <a:pt x="106908" y="-771"/>
                    <a:pt x="102098" y="615"/>
                    <a:pt x="102098" y="615"/>
                  </a:cubicBezTo>
                  <a:cubicBezTo>
                    <a:pt x="99690" y="615"/>
                    <a:pt x="97288" y="615"/>
                    <a:pt x="94880" y="615"/>
                  </a:cubicBezTo>
                  <a:cubicBezTo>
                    <a:pt x="73230" y="2007"/>
                    <a:pt x="53988" y="3393"/>
                    <a:pt x="34746" y="3393"/>
                  </a:cubicBezTo>
                  <a:cubicBezTo>
                    <a:pt x="39557" y="6167"/>
                    <a:pt x="29936" y="7559"/>
                    <a:pt x="29936" y="8946"/>
                  </a:cubicBezTo>
                  <a:cubicBezTo>
                    <a:pt x="27528" y="8946"/>
                    <a:pt x="29936" y="10332"/>
                    <a:pt x="29936" y="10332"/>
                  </a:cubicBezTo>
                  <a:cubicBezTo>
                    <a:pt x="27528" y="11719"/>
                    <a:pt x="27528" y="10332"/>
                    <a:pt x="25125" y="10332"/>
                  </a:cubicBezTo>
                  <a:cubicBezTo>
                    <a:pt x="25125" y="11719"/>
                    <a:pt x="25125" y="13111"/>
                    <a:pt x="25125" y="14498"/>
                  </a:cubicBezTo>
                  <a:cubicBezTo>
                    <a:pt x="25125" y="14498"/>
                    <a:pt x="25125" y="15884"/>
                    <a:pt x="25125" y="17277"/>
                  </a:cubicBezTo>
                  <a:cubicBezTo>
                    <a:pt x="25125" y="18663"/>
                    <a:pt x="22717" y="21436"/>
                    <a:pt x="20315" y="20050"/>
                  </a:cubicBezTo>
                  <a:cubicBezTo>
                    <a:pt x="20315" y="20050"/>
                    <a:pt x="20315" y="21436"/>
                    <a:pt x="20315" y="21436"/>
                  </a:cubicBezTo>
                  <a:cubicBezTo>
                    <a:pt x="20315" y="22829"/>
                    <a:pt x="20315" y="21436"/>
                    <a:pt x="17907" y="22829"/>
                  </a:cubicBezTo>
                  <a:cubicBezTo>
                    <a:pt x="17907" y="22829"/>
                    <a:pt x="17907" y="24215"/>
                    <a:pt x="17907" y="24215"/>
                  </a:cubicBezTo>
                  <a:cubicBezTo>
                    <a:pt x="17907" y="24215"/>
                    <a:pt x="15504" y="24215"/>
                    <a:pt x="15504" y="24215"/>
                  </a:cubicBezTo>
                  <a:cubicBezTo>
                    <a:pt x="15504" y="25602"/>
                    <a:pt x="13096" y="25602"/>
                    <a:pt x="15504" y="25602"/>
                  </a:cubicBezTo>
                  <a:cubicBezTo>
                    <a:pt x="15504" y="26994"/>
                    <a:pt x="15504" y="26994"/>
                    <a:pt x="17907" y="26994"/>
                  </a:cubicBezTo>
                  <a:cubicBezTo>
                    <a:pt x="20315" y="28381"/>
                    <a:pt x="10694" y="28381"/>
                    <a:pt x="10694" y="29767"/>
                  </a:cubicBezTo>
                  <a:cubicBezTo>
                    <a:pt x="10694" y="29767"/>
                    <a:pt x="13096" y="31154"/>
                    <a:pt x="13096" y="31154"/>
                  </a:cubicBezTo>
                  <a:cubicBezTo>
                    <a:pt x="13096" y="32546"/>
                    <a:pt x="10694" y="32546"/>
                    <a:pt x="10694" y="32546"/>
                  </a:cubicBezTo>
                  <a:cubicBezTo>
                    <a:pt x="10694" y="32546"/>
                    <a:pt x="10694" y="32546"/>
                    <a:pt x="10694" y="33933"/>
                  </a:cubicBezTo>
                  <a:cubicBezTo>
                    <a:pt x="10694" y="33933"/>
                    <a:pt x="13096" y="33933"/>
                    <a:pt x="13096" y="35320"/>
                  </a:cubicBezTo>
                  <a:cubicBezTo>
                    <a:pt x="10694" y="35320"/>
                    <a:pt x="10694" y="35320"/>
                    <a:pt x="8286" y="35320"/>
                  </a:cubicBezTo>
                  <a:cubicBezTo>
                    <a:pt x="8286" y="36706"/>
                    <a:pt x="5883" y="36706"/>
                    <a:pt x="5883" y="38098"/>
                  </a:cubicBezTo>
                  <a:cubicBezTo>
                    <a:pt x="8286" y="38098"/>
                    <a:pt x="10694" y="38098"/>
                    <a:pt x="8286" y="39485"/>
                  </a:cubicBezTo>
                  <a:cubicBezTo>
                    <a:pt x="8286" y="40872"/>
                    <a:pt x="5883" y="39485"/>
                    <a:pt x="8286" y="40872"/>
                  </a:cubicBezTo>
                  <a:cubicBezTo>
                    <a:pt x="8286" y="42264"/>
                    <a:pt x="10694" y="42264"/>
                    <a:pt x="10694" y="43651"/>
                  </a:cubicBezTo>
                  <a:cubicBezTo>
                    <a:pt x="10694" y="45037"/>
                    <a:pt x="8286" y="45037"/>
                    <a:pt x="8286" y="46424"/>
                  </a:cubicBezTo>
                  <a:cubicBezTo>
                    <a:pt x="10694" y="46424"/>
                    <a:pt x="10694" y="46424"/>
                    <a:pt x="13096" y="47816"/>
                  </a:cubicBezTo>
                  <a:cubicBezTo>
                    <a:pt x="13096" y="47816"/>
                    <a:pt x="13096" y="50589"/>
                    <a:pt x="13096" y="50589"/>
                  </a:cubicBezTo>
                  <a:cubicBezTo>
                    <a:pt x="13096" y="50589"/>
                    <a:pt x="10694" y="50589"/>
                    <a:pt x="10694" y="50589"/>
                  </a:cubicBezTo>
                  <a:cubicBezTo>
                    <a:pt x="10694" y="51976"/>
                    <a:pt x="10694" y="51976"/>
                    <a:pt x="10694" y="53368"/>
                  </a:cubicBezTo>
                  <a:cubicBezTo>
                    <a:pt x="10694" y="54755"/>
                    <a:pt x="10694" y="54755"/>
                    <a:pt x="13096" y="54755"/>
                  </a:cubicBezTo>
                  <a:cubicBezTo>
                    <a:pt x="13096" y="56142"/>
                    <a:pt x="15504" y="54755"/>
                    <a:pt x="13096" y="56142"/>
                  </a:cubicBezTo>
                  <a:cubicBezTo>
                    <a:pt x="13096" y="57534"/>
                    <a:pt x="10694" y="57534"/>
                    <a:pt x="13096" y="58920"/>
                  </a:cubicBezTo>
                  <a:cubicBezTo>
                    <a:pt x="13096" y="60307"/>
                    <a:pt x="15504" y="60307"/>
                    <a:pt x="15504" y="60307"/>
                  </a:cubicBezTo>
                  <a:cubicBezTo>
                    <a:pt x="15504" y="61694"/>
                    <a:pt x="13096" y="61694"/>
                    <a:pt x="13096" y="63086"/>
                  </a:cubicBezTo>
                  <a:cubicBezTo>
                    <a:pt x="10694" y="63086"/>
                    <a:pt x="13096" y="63086"/>
                    <a:pt x="15504" y="64473"/>
                  </a:cubicBezTo>
                  <a:cubicBezTo>
                    <a:pt x="15504" y="64473"/>
                    <a:pt x="13096" y="65859"/>
                    <a:pt x="15504" y="67251"/>
                  </a:cubicBezTo>
                  <a:cubicBezTo>
                    <a:pt x="15504" y="67251"/>
                    <a:pt x="17907" y="67251"/>
                    <a:pt x="17907" y="68638"/>
                  </a:cubicBezTo>
                  <a:cubicBezTo>
                    <a:pt x="20315" y="68638"/>
                    <a:pt x="17907" y="68638"/>
                    <a:pt x="20315" y="70025"/>
                  </a:cubicBezTo>
                  <a:cubicBezTo>
                    <a:pt x="20315" y="70025"/>
                    <a:pt x="22717" y="70025"/>
                    <a:pt x="22717" y="70025"/>
                  </a:cubicBezTo>
                  <a:cubicBezTo>
                    <a:pt x="22717" y="70025"/>
                    <a:pt x="20315" y="71411"/>
                    <a:pt x="20315" y="71411"/>
                  </a:cubicBezTo>
                  <a:cubicBezTo>
                    <a:pt x="20315" y="72804"/>
                    <a:pt x="20315" y="72804"/>
                    <a:pt x="20315" y="72804"/>
                  </a:cubicBezTo>
                  <a:cubicBezTo>
                    <a:pt x="20315" y="74190"/>
                    <a:pt x="20315" y="74190"/>
                    <a:pt x="17907" y="74190"/>
                  </a:cubicBezTo>
                  <a:cubicBezTo>
                    <a:pt x="17907" y="74190"/>
                    <a:pt x="17907" y="74190"/>
                    <a:pt x="17907" y="74190"/>
                  </a:cubicBezTo>
                  <a:cubicBezTo>
                    <a:pt x="17907" y="75577"/>
                    <a:pt x="15504" y="74190"/>
                    <a:pt x="15504" y="75577"/>
                  </a:cubicBezTo>
                  <a:cubicBezTo>
                    <a:pt x="15504" y="75577"/>
                    <a:pt x="17907" y="75577"/>
                    <a:pt x="17907" y="75577"/>
                  </a:cubicBezTo>
                  <a:cubicBezTo>
                    <a:pt x="17907" y="78356"/>
                    <a:pt x="15504" y="78356"/>
                    <a:pt x="15504" y="78356"/>
                  </a:cubicBezTo>
                  <a:cubicBezTo>
                    <a:pt x="13096" y="79742"/>
                    <a:pt x="13096" y="79742"/>
                    <a:pt x="13096" y="81129"/>
                  </a:cubicBezTo>
                  <a:cubicBezTo>
                    <a:pt x="10694" y="81129"/>
                    <a:pt x="8286" y="81129"/>
                    <a:pt x="8286" y="82521"/>
                  </a:cubicBezTo>
                  <a:cubicBezTo>
                    <a:pt x="5883" y="83908"/>
                    <a:pt x="8286" y="88073"/>
                    <a:pt x="5883" y="89460"/>
                  </a:cubicBezTo>
                  <a:cubicBezTo>
                    <a:pt x="3475" y="90847"/>
                    <a:pt x="3475" y="90847"/>
                    <a:pt x="3475" y="92233"/>
                  </a:cubicBezTo>
                  <a:cubicBezTo>
                    <a:pt x="3475" y="93625"/>
                    <a:pt x="3475" y="93625"/>
                    <a:pt x="3475" y="95012"/>
                  </a:cubicBezTo>
                  <a:cubicBezTo>
                    <a:pt x="3475" y="95012"/>
                    <a:pt x="3475" y="96399"/>
                    <a:pt x="3475" y="96399"/>
                  </a:cubicBezTo>
                  <a:cubicBezTo>
                    <a:pt x="3475" y="96399"/>
                    <a:pt x="1073" y="96399"/>
                    <a:pt x="1073" y="96399"/>
                  </a:cubicBezTo>
                  <a:cubicBezTo>
                    <a:pt x="-1334" y="97791"/>
                    <a:pt x="1073" y="97791"/>
                    <a:pt x="1073" y="97791"/>
                  </a:cubicBezTo>
                  <a:cubicBezTo>
                    <a:pt x="1073" y="99178"/>
                    <a:pt x="1073" y="99178"/>
                    <a:pt x="1073" y="100564"/>
                  </a:cubicBezTo>
                  <a:cubicBezTo>
                    <a:pt x="1073" y="100564"/>
                    <a:pt x="3475" y="101951"/>
                    <a:pt x="3475" y="101951"/>
                  </a:cubicBezTo>
                  <a:cubicBezTo>
                    <a:pt x="3475" y="101951"/>
                    <a:pt x="1073" y="103343"/>
                    <a:pt x="1073" y="103343"/>
                  </a:cubicBezTo>
                  <a:cubicBezTo>
                    <a:pt x="15504" y="103343"/>
                    <a:pt x="29936" y="101951"/>
                    <a:pt x="46775" y="101951"/>
                  </a:cubicBezTo>
                  <a:cubicBezTo>
                    <a:pt x="49177" y="100564"/>
                    <a:pt x="53988" y="100564"/>
                    <a:pt x="56396" y="100564"/>
                  </a:cubicBezTo>
                  <a:cubicBezTo>
                    <a:pt x="61206" y="100564"/>
                    <a:pt x="66017" y="99178"/>
                    <a:pt x="68419" y="100564"/>
                  </a:cubicBezTo>
                  <a:cubicBezTo>
                    <a:pt x="70827" y="100564"/>
                    <a:pt x="68419" y="100564"/>
                    <a:pt x="68419" y="100564"/>
                  </a:cubicBezTo>
                  <a:cubicBezTo>
                    <a:pt x="68419" y="101951"/>
                    <a:pt x="68419" y="101951"/>
                    <a:pt x="68419" y="101951"/>
                  </a:cubicBezTo>
                  <a:cubicBezTo>
                    <a:pt x="68419" y="103343"/>
                    <a:pt x="68419" y="104730"/>
                    <a:pt x="66017" y="104730"/>
                  </a:cubicBezTo>
                  <a:cubicBezTo>
                    <a:pt x="66017" y="106116"/>
                    <a:pt x="66017" y="107509"/>
                    <a:pt x="66017" y="107509"/>
                  </a:cubicBezTo>
                  <a:cubicBezTo>
                    <a:pt x="66017" y="108895"/>
                    <a:pt x="68419" y="108895"/>
                    <a:pt x="68419" y="108895"/>
                  </a:cubicBezTo>
                  <a:cubicBezTo>
                    <a:pt x="68419" y="108895"/>
                    <a:pt x="68419" y="110282"/>
                    <a:pt x="68419" y="110282"/>
                  </a:cubicBezTo>
                  <a:cubicBezTo>
                    <a:pt x="68419" y="110282"/>
                    <a:pt x="68419" y="110282"/>
                    <a:pt x="70827" y="111668"/>
                  </a:cubicBezTo>
                  <a:cubicBezTo>
                    <a:pt x="70827" y="111668"/>
                    <a:pt x="70827" y="111668"/>
                    <a:pt x="70827" y="111668"/>
                  </a:cubicBezTo>
                  <a:cubicBezTo>
                    <a:pt x="73230" y="113061"/>
                    <a:pt x="73230" y="113061"/>
                    <a:pt x="73230" y="114447"/>
                  </a:cubicBezTo>
                  <a:cubicBezTo>
                    <a:pt x="75638" y="114447"/>
                    <a:pt x="75638" y="115834"/>
                    <a:pt x="75638" y="117221"/>
                  </a:cubicBezTo>
                  <a:cubicBezTo>
                    <a:pt x="75638" y="117221"/>
                    <a:pt x="78040" y="118613"/>
                    <a:pt x="78040" y="120000"/>
                  </a:cubicBezTo>
                  <a:cubicBezTo>
                    <a:pt x="80448" y="118613"/>
                    <a:pt x="82856" y="118613"/>
                    <a:pt x="82856" y="120000"/>
                  </a:cubicBezTo>
                  <a:cubicBezTo>
                    <a:pt x="82856" y="118613"/>
                    <a:pt x="82856" y="118613"/>
                    <a:pt x="82856" y="117221"/>
                  </a:cubicBezTo>
                  <a:cubicBezTo>
                    <a:pt x="85259" y="117221"/>
                    <a:pt x="82856" y="117221"/>
                    <a:pt x="85259" y="117221"/>
                  </a:cubicBezTo>
                  <a:cubicBezTo>
                    <a:pt x="85259" y="117221"/>
                    <a:pt x="87667" y="115834"/>
                    <a:pt x="87667" y="115834"/>
                  </a:cubicBezTo>
                  <a:cubicBezTo>
                    <a:pt x="87667" y="114447"/>
                    <a:pt x="85259" y="115834"/>
                    <a:pt x="85259" y="114447"/>
                  </a:cubicBezTo>
                  <a:cubicBezTo>
                    <a:pt x="87667" y="114447"/>
                    <a:pt x="87667" y="114447"/>
                    <a:pt x="90069" y="114447"/>
                  </a:cubicBezTo>
                  <a:cubicBezTo>
                    <a:pt x="87667" y="115834"/>
                    <a:pt x="87667" y="115834"/>
                    <a:pt x="90069" y="115834"/>
                  </a:cubicBezTo>
                  <a:cubicBezTo>
                    <a:pt x="92477" y="115834"/>
                    <a:pt x="94880" y="114447"/>
                    <a:pt x="94880" y="114447"/>
                  </a:cubicBezTo>
                  <a:cubicBezTo>
                    <a:pt x="97288" y="114447"/>
                    <a:pt x="97288" y="113061"/>
                    <a:pt x="99690" y="113061"/>
                  </a:cubicBezTo>
                  <a:cubicBezTo>
                    <a:pt x="99690" y="113061"/>
                    <a:pt x="102098" y="113061"/>
                    <a:pt x="104500" y="113061"/>
                  </a:cubicBezTo>
                  <a:cubicBezTo>
                    <a:pt x="102098" y="113061"/>
                    <a:pt x="99690" y="113061"/>
                    <a:pt x="99690" y="113061"/>
                  </a:cubicBezTo>
                  <a:cubicBezTo>
                    <a:pt x="99690" y="113061"/>
                    <a:pt x="99690" y="111668"/>
                    <a:pt x="102098" y="111668"/>
                  </a:cubicBezTo>
                  <a:cubicBezTo>
                    <a:pt x="104500" y="111668"/>
                    <a:pt x="104500" y="113061"/>
                    <a:pt x="106908" y="113061"/>
                  </a:cubicBezTo>
                  <a:cubicBezTo>
                    <a:pt x="106908" y="113061"/>
                    <a:pt x="109311" y="114447"/>
                    <a:pt x="111719" y="113061"/>
                  </a:cubicBezTo>
                  <a:cubicBezTo>
                    <a:pt x="111719" y="113061"/>
                    <a:pt x="111719" y="113061"/>
                    <a:pt x="114121" y="113061"/>
                  </a:cubicBezTo>
                  <a:cubicBezTo>
                    <a:pt x="114121" y="113061"/>
                    <a:pt x="114121" y="113061"/>
                    <a:pt x="114121" y="113061"/>
                  </a:cubicBezTo>
                  <a:cubicBezTo>
                    <a:pt x="116529" y="113061"/>
                    <a:pt x="116529" y="114447"/>
                    <a:pt x="118932" y="114447"/>
                  </a:cubicBezTo>
                  <a:cubicBezTo>
                    <a:pt x="118932" y="113061"/>
                    <a:pt x="121340" y="113061"/>
                    <a:pt x="118932" y="11166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18" name="Shape 2918"/>
            <p:cNvSpPr/>
            <p:nvPr/>
          </p:nvSpPr>
          <p:spPr>
            <a:xfrm>
              <a:off x="5899585" y="2549005"/>
              <a:ext cx="1474421" cy="1212586"/>
            </a:xfrm>
            <a:custGeom>
              <a:avLst/>
              <a:gdLst/>
              <a:ahLst/>
              <a:cxnLst/>
              <a:rect l="0" t="0" r="0" b="0"/>
              <a:pathLst>
                <a:path w="120000" h="120000" extrusionOk="0">
                  <a:moveTo>
                    <a:pt x="73410" y="6041"/>
                  </a:moveTo>
                  <a:cubicBezTo>
                    <a:pt x="72164" y="7552"/>
                    <a:pt x="72164" y="13594"/>
                    <a:pt x="73410" y="16615"/>
                  </a:cubicBezTo>
                  <a:cubicBezTo>
                    <a:pt x="73410" y="16615"/>
                    <a:pt x="74656" y="18125"/>
                    <a:pt x="74656" y="18125"/>
                  </a:cubicBezTo>
                  <a:cubicBezTo>
                    <a:pt x="74656" y="19636"/>
                    <a:pt x="74656" y="19636"/>
                    <a:pt x="74656" y="19636"/>
                  </a:cubicBezTo>
                  <a:cubicBezTo>
                    <a:pt x="74656" y="21146"/>
                    <a:pt x="74656" y="21146"/>
                    <a:pt x="74656" y="21146"/>
                  </a:cubicBezTo>
                  <a:cubicBezTo>
                    <a:pt x="75902" y="22657"/>
                    <a:pt x="75902" y="22657"/>
                    <a:pt x="77142" y="24167"/>
                  </a:cubicBezTo>
                  <a:cubicBezTo>
                    <a:pt x="78388" y="25678"/>
                    <a:pt x="79634" y="27188"/>
                    <a:pt x="80875" y="28699"/>
                  </a:cubicBezTo>
                  <a:cubicBezTo>
                    <a:pt x="82121" y="28699"/>
                    <a:pt x="82121" y="30209"/>
                    <a:pt x="82121" y="30209"/>
                  </a:cubicBezTo>
                  <a:cubicBezTo>
                    <a:pt x="84607" y="31720"/>
                    <a:pt x="85853" y="33230"/>
                    <a:pt x="87100" y="33230"/>
                  </a:cubicBezTo>
                  <a:cubicBezTo>
                    <a:pt x="88340" y="36251"/>
                    <a:pt x="88340" y="37762"/>
                    <a:pt x="88340" y="40783"/>
                  </a:cubicBezTo>
                  <a:cubicBezTo>
                    <a:pt x="88340" y="42293"/>
                    <a:pt x="89586" y="43804"/>
                    <a:pt x="89586" y="43804"/>
                  </a:cubicBezTo>
                  <a:cubicBezTo>
                    <a:pt x="92073" y="45314"/>
                    <a:pt x="92073" y="40783"/>
                    <a:pt x="93319" y="42293"/>
                  </a:cubicBezTo>
                  <a:cubicBezTo>
                    <a:pt x="94565" y="42293"/>
                    <a:pt x="95805" y="42293"/>
                    <a:pt x="97051" y="43804"/>
                  </a:cubicBezTo>
                  <a:cubicBezTo>
                    <a:pt x="98297" y="43804"/>
                    <a:pt x="98297" y="45314"/>
                    <a:pt x="98297" y="46825"/>
                  </a:cubicBezTo>
                  <a:cubicBezTo>
                    <a:pt x="97051" y="48335"/>
                    <a:pt x="98297" y="49846"/>
                    <a:pt x="97051" y="51356"/>
                  </a:cubicBezTo>
                  <a:cubicBezTo>
                    <a:pt x="97051" y="52867"/>
                    <a:pt x="97051" y="54377"/>
                    <a:pt x="95805" y="55888"/>
                  </a:cubicBezTo>
                  <a:cubicBezTo>
                    <a:pt x="94565" y="58909"/>
                    <a:pt x="94565" y="60419"/>
                    <a:pt x="97051" y="61930"/>
                  </a:cubicBezTo>
                  <a:cubicBezTo>
                    <a:pt x="98297" y="63440"/>
                    <a:pt x="100784" y="66461"/>
                    <a:pt x="102030" y="66461"/>
                  </a:cubicBezTo>
                  <a:cubicBezTo>
                    <a:pt x="103270" y="67972"/>
                    <a:pt x="103270" y="66461"/>
                    <a:pt x="103270" y="67972"/>
                  </a:cubicBezTo>
                  <a:cubicBezTo>
                    <a:pt x="104516" y="67972"/>
                    <a:pt x="104516" y="67972"/>
                    <a:pt x="105762" y="69482"/>
                  </a:cubicBezTo>
                  <a:cubicBezTo>
                    <a:pt x="105762" y="69482"/>
                    <a:pt x="107008" y="69482"/>
                    <a:pt x="107008" y="69482"/>
                  </a:cubicBezTo>
                  <a:cubicBezTo>
                    <a:pt x="108249" y="70993"/>
                    <a:pt x="108249" y="70993"/>
                    <a:pt x="108249" y="72503"/>
                  </a:cubicBezTo>
                  <a:cubicBezTo>
                    <a:pt x="109495" y="72503"/>
                    <a:pt x="110741" y="72503"/>
                    <a:pt x="110741" y="74013"/>
                  </a:cubicBezTo>
                  <a:cubicBezTo>
                    <a:pt x="111981" y="75524"/>
                    <a:pt x="111981" y="77034"/>
                    <a:pt x="111981" y="78545"/>
                  </a:cubicBezTo>
                  <a:cubicBezTo>
                    <a:pt x="113227" y="80055"/>
                    <a:pt x="113227" y="80055"/>
                    <a:pt x="113227" y="83076"/>
                  </a:cubicBezTo>
                  <a:cubicBezTo>
                    <a:pt x="111981" y="84587"/>
                    <a:pt x="111981" y="84587"/>
                    <a:pt x="113227" y="84587"/>
                  </a:cubicBezTo>
                  <a:cubicBezTo>
                    <a:pt x="113227" y="86097"/>
                    <a:pt x="114473" y="87608"/>
                    <a:pt x="114473" y="89118"/>
                  </a:cubicBezTo>
                  <a:cubicBezTo>
                    <a:pt x="115714" y="89118"/>
                    <a:pt x="114473" y="90629"/>
                    <a:pt x="115714" y="90629"/>
                  </a:cubicBezTo>
                  <a:cubicBezTo>
                    <a:pt x="115714" y="90629"/>
                    <a:pt x="116960" y="90629"/>
                    <a:pt x="116960" y="90629"/>
                  </a:cubicBezTo>
                  <a:cubicBezTo>
                    <a:pt x="116960" y="90629"/>
                    <a:pt x="115714" y="89118"/>
                    <a:pt x="116960" y="89118"/>
                  </a:cubicBezTo>
                  <a:cubicBezTo>
                    <a:pt x="116960" y="89118"/>
                    <a:pt x="118206" y="90629"/>
                    <a:pt x="118206" y="90629"/>
                  </a:cubicBezTo>
                  <a:cubicBezTo>
                    <a:pt x="118206" y="90629"/>
                    <a:pt x="118206" y="90629"/>
                    <a:pt x="119446" y="90629"/>
                  </a:cubicBezTo>
                  <a:cubicBezTo>
                    <a:pt x="119446" y="92139"/>
                    <a:pt x="119446" y="90629"/>
                    <a:pt x="119446" y="90629"/>
                  </a:cubicBezTo>
                  <a:cubicBezTo>
                    <a:pt x="120692" y="92139"/>
                    <a:pt x="119446" y="93650"/>
                    <a:pt x="119446" y="95160"/>
                  </a:cubicBezTo>
                  <a:cubicBezTo>
                    <a:pt x="119446" y="96671"/>
                    <a:pt x="120692" y="96671"/>
                    <a:pt x="119446" y="98181"/>
                  </a:cubicBezTo>
                  <a:cubicBezTo>
                    <a:pt x="119446" y="99692"/>
                    <a:pt x="119446" y="102713"/>
                    <a:pt x="118206" y="102713"/>
                  </a:cubicBezTo>
                  <a:cubicBezTo>
                    <a:pt x="116960" y="101202"/>
                    <a:pt x="116960" y="99692"/>
                    <a:pt x="115714" y="101202"/>
                  </a:cubicBezTo>
                  <a:cubicBezTo>
                    <a:pt x="115714" y="102713"/>
                    <a:pt x="115714" y="104223"/>
                    <a:pt x="114473" y="105734"/>
                  </a:cubicBezTo>
                  <a:cubicBezTo>
                    <a:pt x="113227" y="107244"/>
                    <a:pt x="114473" y="104223"/>
                    <a:pt x="114473" y="102713"/>
                  </a:cubicBezTo>
                  <a:cubicBezTo>
                    <a:pt x="113227" y="102713"/>
                    <a:pt x="113227" y="102713"/>
                    <a:pt x="113227" y="104223"/>
                  </a:cubicBezTo>
                  <a:cubicBezTo>
                    <a:pt x="111981" y="104223"/>
                    <a:pt x="113227" y="104223"/>
                    <a:pt x="113227" y="104223"/>
                  </a:cubicBezTo>
                  <a:cubicBezTo>
                    <a:pt x="113227" y="105734"/>
                    <a:pt x="114473" y="107244"/>
                    <a:pt x="113227" y="108755"/>
                  </a:cubicBezTo>
                  <a:cubicBezTo>
                    <a:pt x="113227" y="108755"/>
                    <a:pt x="111981" y="108755"/>
                    <a:pt x="111981" y="108755"/>
                  </a:cubicBezTo>
                  <a:cubicBezTo>
                    <a:pt x="111981" y="110265"/>
                    <a:pt x="113227" y="110265"/>
                    <a:pt x="113227" y="110265"/>
                  </a:cubicBezTo>
                  <a:cubicBezTo>
                    <a:pt x="113227" y="111776"/>
                    <a:pt x="111981" y="111776"/>
                    <a:pt x="110741" y="111776"/>
                  </a:cubicBezTo>
                  <a:cubicBezTo>
                    <a:pt x="111981" y="111776"/>
                    <a:pt x="113227" y="113286"/>
                    <a:pt x="113227" y="114797"/>
                  </a:cubicBezTo>
                  <a:cubicBezTo>
                    <a:pt x="113227" y="114797"/>
                    <a:pt x="111981" y="116307"/>
                    <a:pt x="111981" y="116307"/>
                  </a:cubicBezTo>
                  <a:cubicBezTo>
                    <a:pt x="111981" y="116307"/>
                    <a:pt x="110741" y="117818"/>
                    <a:pt x="110741" y="117818"/>
                  </a:cubicBezTo>
                  <a:cubicBezTo>
                    <a:pt x="110741" y="119328"/>
                    <a:pt x="109495" y="117818"/>
                    <a:pt x="108249" y="119328"/>
                  </a:cubicBezTo>
                  <a:cubicBezTo>
                    <a:pt x="107008" y="119328"/>
                    <a:pt x="104516" y="119328"/>
                    <a:pt x="102030" y="119328"/>
                  </a:cubicBezTo>
                  <a:cubicBezTo>
                    <a:pt x="102030" y="119328"/>
                    <a:pt x="99538" y="120839"/>
                    <a:pt x="99538" y="119328"/>
                  </a:cubicBezTo>
                  <a:cubicBezTo>
                    <a:pt x="99538" y="119328"/>
                    <a:pt x="99538" y="117818"/>
                    <a:pt x="100784" y="117818"/>
                  </a:cubicBezTo>
                  <a:cubicBezTo>
                    <a:pt x="100784" y="117818"/>
                    <a:pt x="100784" y="116307"/>
                    <a:pt x="100784" y="116307"/>
                  </a:cubicBezTo>
                  <a:cubicBezTo>
                    <a:pt x="100784" y="116307"/>
                    <a:pt x="102030" y="116307"/>
                    <a:pt x="102030" y="116307"/>
                  </a:cubicBezTo>
                  <a:cubicBezTo>
                    <a:pt x="102030" y="116307"/>
                    <a:pt x="102030" y="114797"/>
                    <a:pt x="102030" y="114797"/>
                  </a:cubicBezTo>
                  <a:cubicBezTo>
                    <a:pt x="102030" y="114797"/>
                    <a:pt x="102030" y="114797"/>
                    <a:pt x="103270" y="114797"/>
                  </a:cubicBezTo>
                  <a:cubicBezTo>
                    <a:pt x="103270" y="113286"/>
                    <a:pt x="103270" y="113286"/>
                    <a:pt x="103270" y="111776"/>
                  </a:cubicBezTo>
                  <a:cubicBezTo>
                    <a:pt x="104516" y="111776"/>
                    <a:pt x="104516" y="111776"/>
                    <a:pt x="104516" y="111776"/>
                  </a:cubicBezTo>
                  <a:cubicBezTo>
                    <a:pt x="104516" y="111776"/>
                    <a:pt x="104516" y="108755"/>
                    <a:pt x="104516" y="108755"/>
                  </a:cubicBezTo>
                  <a:cubicBezTo>
                    <a:pt x="104516" y="108755"/>
                    <a:pt x="103270" y="108755"/>
                    <a:pt x="103270" y="107244"/>
                  </a:cubicBezTo>
                  <a:cubicBezTo>
                    <a:pt x="103270" y="107244"/>
                    <a:pt x="103270" y="107244"/>
                    <a:pt x="103270" y="105734"/>
                  </a:cubicBezTo>
                  <a:cubicBezTo>
                    <a:pt x="102030" y="105734"/>
                    <a:pt x="98297" y="105734"/>
                    <a:pt x="97051" y="107244"/>
                  </a:cubicBezTo>
                  <a:cubicBezTo>
                    <a:pt x="94565" y="107244"/>
                    <a:pt x="93319" y="107244"/>
                    <a:pt x="92073" y="107244"/>
                  </a:cubicBezTo>
                  <a:cubicBezTo>
                    <a:pt x="87100" y="107244"/>
                    <a:pt x="82121" y="108755"/>
                    <a:pt x="78388" y="108755"/>
                  </a:cubicBezTo>
                  <a:cubicBezTo>
                    <a:pt x="69677" y="108755"/>
                    <a:pt x="60966" y="110265"/>
                    <a:pt x="53501" y="110265"/>
                  </a:cubicBezTo>
                  <a:cubicBezTo>
                    <a:pt x="43550" y="111776"/>
                    <a:pt x="33592" y="111776"/>
                    <a:pt x="23641" y="111776"/>
                  </a:cubicBezTo>
                  <a:cubicBezTo>
                    <a:pt x="23641" y="89118"/>
                    <a:pt x="22395" y="66461"/>
                    <a:pt x="21154" y="43804"/>
                  </a:cubicBezTo>
                  <a:cubicBezTo>
                    <a:pt x="21154" y="42293"/>
                    <a:pt x="21154" y="42293"/>
                    <a:pt x="21154" y="42293"/>
                  </a:cubicBezTo>
                  <a:cubicBezTo>
                    <a:pt x="19908" y="42293"/>
                    <a:pt x="19908" y="42293"/>
                    <a:pt x="18662" y="42293"/>
                  </a:cubicBezTo>
                  <a:cubicBezTo>
                    <a:pt x="18662" y="42293"/>
                    <a:pt x="18662" y="42293"/>
                    <a:pt x="17422" y="40783"/>
                  </a:cubicBezTo>
                  <a:cubicBezTo>
                    <a:pt x="17422" y="40783"/>
                    <a:pt x="17422" y="40783"/>
                    <a:pt x="17422" y="39272"/>
                  </a:cubicBezTo>
                  <a:cubicBezTo>
                    <a:pt x="16176" y="39272"/>
                    <a:pt x="16176" y="37762"/>
                    <a:pt x="16176" y="36251"/>
                  </a:cubicBezTo>
                  <a:cubicBezTo>
                    <a:pt x="16176" y="36251"/>
                    <a:pt x="14930" y="36251"/>
                    <a:pt x="13684" y="34741"/>
                  </a:cubicBezTo>
                  <a:cubicBezTo>
                    <a:pt x="13684" y="34741"/>
                    <a:pt x="12443" y="33230"/>
                    <a:pt x="12443" y="33230"/>
                  </a:cubicBezTo>
                  <a:cubicBezTo>
                    <a:pt x="12443" y="31720"/>
                    <a:pt x="12443" y="31720"/>
                    <a:pt x="13684" y="31720"/>
                  </a:cubicBezTo>
                  <a:cubicBezTo>
                    <a:pt x="13684" y="31720"/>
                    <a:pt x="13684" y="30209"/>
                    <a:pt x="13684" y="30209"/>
                  </a:cubicBezTo>
                  <a:cubicBezTo>
                    <a:pt x="13684" y="30209"/>
                    <a:pt x="13684" y="30209"/>
                    <a:pt x="13684" y="28699"/>
                  </a:cubicBezTo>
                  <a:cubicBezTo>
                    <a:pt x="14930" y="28699"/>
                    <a:pt x="14930" y="27188"/>
                    <a:pt x="14930" y="27188"/>
                  </a:cubicBezTo>
                  <a:cubicBezTo>
                    <a:pt x="14930" y="27188"/>
                    <a:pt x="16176" y="28699"/>
                    <a:pt x="16176" y="27188"/>
                  </a:cubicBezTo>
                  <a:cubicBezTo>
                    <a:pt x="16176" y="27188"/>
                    <a:pt x="16176" y="27188"/>
                    <a:pt x="16176" y="27188"/>
                  </a:cubicBezTo>
                  <a:cubicBezTo>
                    <a:pt x="16176" y="27188"/>
                    <a:pt x="16176" y="25678"/>
                    <a:pt x="16176" y="25678"/>
                  </a:cubicBezTo>
                  <a:cubicBezTo>
                    <a:pt x="16176" y="24167"/>
                    <a:pt x="14930" y="24167"/>
                    <a:pt x="14930" y="24167"/>
                  </a:cubicBezTo>
                  <a:cubicBezTo>
                    <a:pt x="14930" y="24167"/>
                    <a:pt x="14930" y="24167"/>
                    <a:pt x="14930" y="22657"/>
                  </a:cubicBezTo>
                  <a:cubicBezTo>
                    <a:pt x="13684" y="22657"/>
                    <a:pt x="13684" y="24167"/>
                    <a:pt x="12443" y="24167"/>
                  </a:cubicBezTo>
                  <a:cubicBezTo>
                    <a:pt x="12443" y="24167"/>
                    <a:pt x="11197" y="24167"/>
                    <a:pt x="11197" y="24167"/>
                  </a:cubicBezTo>
                  <a:cubicBezTo>
                    <a:pt x="9951" y="22657"/>
                    <a:pt x="9951" y="21146"/>
                    <a:pt x="8711" y="21146"/>
                  </a:cubicBezTo>
                  <a:cubicBezTo>
                    <a:pt x="7465" y="21146"/>
                    <a:pt x="7465" y="21146"/>
                    <a:pt x="6219" y="19636"/>
                  </a:cubicBezTo>
                  <a:cubicBezTo>
                    <a:pt x="6219" y="19636"/>
                    <a:pt x="7465" y="18125"/>
                    <a:pt x="7465" y="18125"/>
                  </a:cubicBezTo>
                  <a:cubicBezTo>
                    <a:pt x="6219" y="18125"/>
                    <a:pt x="6219" y="18125"/>
                    <a:pt x="6219" y="16615"/>
                  </a:cubicBezTo>
                  <a:cubicBezTo>
                    <a:pt x="6219" y="16615"/>
                    <a:pt x="4978" y="16615"/>
                    <a:pt x="4978" y="16615"/>
                  </a:cubicBezTo>
                  <a:cubicBezTo>
                    <a:pt x="4978" y="15104"/>
                    <a:pt x="6219" y="15104"/>
                    <a:pt x="4978" y="15104"/>
                  </a:cubicBezTo>
                  <a:cubicBezTo>
                    <a:pt x="4978" y="13594"/>
                    <a:pt x="4978" y="15104"/>
                    <a:pt x="4978" y="15104"/>
                  </a:cubicBezTo>
                  <a:cubicBezTo>
                    <a:pt x="3732" y="13594"/>
                    <a:pt x="3732" y="13594"/>
                    <a:pt x="3732" y="13594"/>
                  </a:cubicBezTo>
                  <a:cubicBezTo>
                    <a:pt x="3732" y="13594"/>
                    <a:pt x="2486" y="13594"/>
                    <a:pt x="2486" y="13594"/>
                  </a:cubicBezTo>
                  <a:cubicBezTo>
                    <a:pt x="2486" y="12083"/>
                    <a:pt x="2486" y="12083"/>
                    <a:pt x="2486" y="12083"/>
                  </a:cubicBezTo>
                  <a:cubicBezTo>
                    <a:pt x="2486" y="12083"/>
                    <a:pt x="2486" y="10573"/>
                    <a:pt x="2486" y="10573"/>
                  </a:cubicBezTo>
                  <a:cubicBezTo>
                    <a:pt x="2486" y="9062"/>
                    <a:pt x="1246" y="7552"/>
                    <a:pt x="1246" y="7552"/>
                  </a:cubicBezTo>
                  <a:cubicBezTo>
                    <a:pt x="1246" y="7552"/>
                    <a:pt x="0" y="7552"/>
                    <a:pt x="0" y="6041"/>
                  </a:cubicBezTo>
                  <a:cubicBezTo>
                    <a:pt x="0" y="6041"/>
                    <a:pt x="0" y="6041"/>
                    <a:pt x="0" y="6041"/>
                  </a:cubicBezTo>
                  <a:cubicBezTo>
                    <a:pt x="0" y="6041"/>
                    <a:pt x="0" y="6041"/>
                    <a:pt x="0" y="6041"/>
                  </a:cubicBezTo>
                  <a:cubicBezTo>
                    <a:pt x="0" y="6041"/>
                    <a:pt x="0" y="6041"/>
                    <a:pt x="0" y="6041"/>
                  </a:cubicBezTo>
                  <a:cubicBezTo>
                    <a:pt x="0" y="6041"/>
                    <a:pt x="0" y="6041"/>
                    <a:pt x="0" y="6041"/>
                  </a:cubicBezTo>
                  <a:cubicBezTo>
                    <a:pt x="0" y="6041"/>
                    <a:pt x="0" y="6041"/>
                    <a:pt x="0" y="6041"/>
                  </a:cubicBezTo>
                  <a:cubicBezTo>
                    <a:pt x="0" y="6041"/>
                    <a:pt x="0" y="6041"/>
                    <a:pt x="0" y="6041"/>
                  </a:cubicBezTo>
                  <a:cubicBezTo>
                    <a:pt x="0" y="6041"/>
                    <a:pt x="0" y="6041"/>
                    <a:pt x="0" y="6041"/>
                  </a:cubicBezTo>
                  <a:cubicBezTo>
                    <a:pt x="0" y="6041"/>
                    <a:pt x="0" y="6041"/>
                    <a:pt x="0" y="6041"/>
                  </a:cubicBezTo>
                  <a:cubicBezTo>
                    <a:pt x="11197" y="4531"/>
                    <a:pt x="22395" y="4531"/>
                    <a:pt x="33592" y="3020"/>
                  </a:cubicBezTo>
                  <a:cubicBezTo>
                    <a:pt x="43550" y="3020"/>
                    <a:pt x="54747" y="1510"/>
                    <a:pt x="65945" y="0"/>
                  </a:cubicBezTo>
                  <a:cubicBezTo>
                    <a:pt x="67191" y="0"/>
                    <a:pt x="68431" y="0"/>
                    <a:pt x="68431" y="1510"/>
                  </a:cubicBezTo>
                  <a:cubicBezTo>
                    <a:pt x="69677" y="1510"/>
                    <a:pt x="69677" y="3020"/>
                    <a:pt x="69677" y="3020"/>
                  </a:cubicBezTo>
                  <a:cubicBezTo>
                    <a:pt x="70923" y="3020"/>
                    <a:pt x="70923" y="4531"/>
                    <a:pt x="72164" y="4531"/>
                  </a:cubicBezTo>
                  <a:cubicBezTo>
                    <a:pt x="72164" y="4531"/>
                    <a:pt x="72164" y="6041"/>
                    <a:pt x="73410" y="604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19" name="Shape 2919"/>
            <p:cNvSpPr/>
            <p:nvPr/>
          </p:nvSpPr>
          <p:spPr>
            <a:xfrm>
              <a:off x="5546892" y="336661"/>
              <a:ext cx="1453521" cy="1509633"/>
            </a:xfrm>
            <a:custGeom>
              <a:avLst/>
              <a:gdLst/>
              <a:ahLst/>
              <a:cxnLst/>
              <a:rect l="0" t="0" r="0" b="0"/>
              <a:pathLst>
                <a:path w="120000" h="120000" extrusionOk="0">
                  <a:moveTo>
                    <a:pt x="120000" y="21816"/>
                  </a:moveTo>
                  <a:cubicBezTo>
                    <a:pt x="118738" y="20605"/>
                    <a:pt x="117472" y="20605"/>
                    <a:pt x="117472" y="20605"/>
                  </a:cubicBezTo>
                  <a:cubicBezTo>
                    <a:pt x="116211" y="21816"/>
                    <a:pt x="116211" y="21816"/>
                    <a:pt x="114950" y="21816"/>
                  </a:cubicBezTo>
                  <a:cubicBezTo>
                    <a:pt x="113683" y="21816"/>
                    <a:pt x="113683" y="21816"/>
                    <a:pt x="112422" y="20605"/>
                  </a:cubicBezTo>
                  <a:cubicBezTo>
                    <a:pt x="112422" y="19394"/>
                    <a:pt x="111155" y="19394"/>
                    <a:pt x="109894" y="19394"/>
                  </a:cubicBezTo>
                  <a:cubicBezTo>
                    <a:pt x="108633" y="20605"/>
                    <a:pt x="106105" y="20605"/>
                    <a:pt x="104844" y="20605"/>
                  </a:cubicBezTo>
                  <a:cubicBezTo>
                    <a:pt x="104844" y="20605"/>
                    <a:pt x="103577" y="20605"/>
                    <a:pt x="103577" y="20605"/>
                  </a:cubicBezTo>
                  <a:cubicBezTo>
                    <a:pt x="103577" y="20605"/>
                    <a:pt x="102316" y="20605"/>
                    <a:pt x="102316" y="20605"/>
                  </a:cubicBezTo>
                  <a:cubicBezTo>
                    <a:pt x="101050" y="20605"/>
                    <a:pt x="101050" y="20605"/>
                    <a:pt x="101050" y="19394"/>
                  </a:cubicBezTo>
                  <a:cubicBezTo>
                    <a:pt x="101050" y="19394"/>
                    <a:pt x="99788" y="19394"/>
                    <a:pt x="99788" y="19394"/>
                  </a:cubicBezTo>
                  <a:cubicBezTo>
                    <a:pt x="99788" y="19394"/>
                    <a:pt x="99788" y="18183"/>
                    <a:pt x="99788" y="18183"/>
                  </a:cubicBezTo>
                  <a:cubicBezTo>
                    <a:pt x="99788" y="18183"/>
                    <a:pt x="98527" y="18183"/>
                    <a:pt x="97261" y="19394"/>
                  </a:cubicBezTo>
                  <a:cubicBezTo>
                    <a:pt x="96000" y="19394"/>
                    <a:pt x="96000" y="20605"/>
                    <a:pt x="94738" y="20605"/>
                  </a:cubicBezTo>
                  <a:cubicBezTo>
                    <a:pt x="93472" y="21816"/>
                    <a:pt x="93472" y="21816"/>
                    <a:pt x="92211" y="23027"/>
                  </a:cubicBezTo>
                  <a:cubicBezTo>
                    <a:pt x="90950" y="23027"/>
                    <a:pt x="90950" y="23027"/>
                    <a:pt x="89683" y="23027"/>
                  </a:cubicBezTo>
                  <a:cubicBezTo>
                    <a:pt x="89683" y="23027"/>
                    <a:pt x="88422" y="23027"/>
                    <a:pt x="88422" y="23027"/>
                  </a:cubicBezTo>
                  <a:cubicBezTo>
                    <a:pt x="88422" y="23027"/>
                    <a:pt x="88422" y="21816"/>
                    <a:pt x="88422" y="21816"/>
                  </a:cubicBezTo>
                  <a:cubicBezTo>
                    <a:pt x="88422" y="21816"/>
                    <a:pt x="87155" y="21816"/>
                    <a:pt x="87155" y="21816"/>
                  </a:cubicBezTo>
                  <a:cubicBezTo>
                    <a:pt x="87155" y="21816"/>
                    <a:pt x="87155" y="21816"/>
                    <a:pt x="87155" y="21816"/>
                  </a:cubicBezTo>
                  <a:cubicBezTo>
                    <a:pt x="85894" y="21816"/>
                    <a:pt x="87155" y="21816"/>
                    <a:pt x="87155" y="20605"/>
                  </a:cubicBezTo>
                  <a:cubicBezTo>
                    <a:pt x="85894" y="20605"/>
                    <a:pt x="85894" y="20605"/>
                    <a:pt x="84633" y="20605"/>
                  </a:cubicBezTo>
                  <a:cubicBezTo>
                    <a:pt x="83366" y="19394"/>
                    <a:pt x="82105" y="19394"/>
                    <a:pt x="82105" y="19394"/>
                  </a:cubicBezTo>
                  <a:cubicBezTo>
                    <a:pt x="80844" y="18183"/>
                    <a:pt x="80844" y="16972"/>
                    <a:pt x="79577" y="16972"/>
                  </a:cubicBezTo>
                  <a:cubicBezTo>
                    <a:pt x="78316" y="16972"/>
                    <a:pt x="77050" y="18183"/>
                    <a:pt x="77050" y="18183"/>
                  </a:cubicBezTo>
                  <a:cubicBezTo>
                    <a:pt x="77050" y="19394"/>
                    <a:pt x="77050" y="20605"/>
                    <a:pt x="75788" y="20605"/>
                  </a:cubicBezTo>
                  <a:cubicBezTo>
                    <a:pt x="75788" y="20605"/>
                    <a:pt x="74527" y="18183"/>
                    <a:pt x="74527" y="18183"/>
                  </a:cubicBezTo>
                  <a:cubicBezTo>
                    <a:pt x="74527" y="16972"/>
                    <a:pt x="74527" y="15755"/>
                    <a:pt x="73261" y="15755"/>
                  </a:cubicBezTo>
                  <a:cubicBezTo>
                    <a:pt x="72000" y="15755"/>
                    <a:pt x="70738" y="16972"/>
                    <a:pt x="70738" y="15755"/>
                  </a:cubicBezTo>
                  <a:cubicBezTo>
                    <a:pt x="69472" y="14544"/>
                    <a:pt x="73261" y="15755"/>
                    <a:pt x="70738" y="14544"/>
                  </a:cubicBezTo>
                  <a:cubicBezTo>
                    <a:pt x="70738" y="13333"/>
                    <a:pt x="68211" y="13333"/>
                    <a:pt x="68211" y="13333"/>
                  </a:cubicBezTo>
                  <a:cubicBezTo>
                    <a:pt x="66950" y="13333"/>
                    <a:pt x="65683" y="13333"/>
                    <a:pt x="64422" y="13333"/>
                  </a:cubicBezTo>
                  <a:cubicBezTo>
                    <a:pt x="63155" y="13333"/>
                    <a:pt x="60633" y="12122"/>
                    <a:pt x="59366" y="13333"/>
                  </a:cubicBezTo>
                  <a:cubicBezTo>
                    <a:pt x="58105" y="14544"/>
                    <a:pt x="59366" y="14544"/>
                    <a:pt x="58105" y="14544"/>
                  </a:cubicBezTo>
                  <a:cubicBezTo>
                    <a:pt x="58105" y="14544"/>
                    <a:pt x="56844" y="14544"/>
                    <a:pt x="56844" y="14544"/>
                  </a:cubicBezTo>
                  <a:cubicBezTo>
                    <a:pt x="55577" y="15755"/>
                    <a:pt x="54316" y="15755"/>
                    <a:pt x="53050" y="15755"/>
                  </a:cubicBezTo>
                  <a:cubicBezTo>
                    <a:pt x="53050" y="14544"/>
                    <a:pt x="53050" y="13333"/>
                    <a:pt x="51788" y="13333"/>
                  </a:cubicBezTo>
                  <a:cubicBezTo>
                    <a:pt x="50527" y="13333"/>
                    <a:pt x="49261" y="13333"/>
                    <a:pt x="48000" y="13333"/>
                  </a:cubicBezTo>
                  <a:cubicBezTo>
                    <a:pt x="48000" y="13333"/>
                    <a:pt x="46738" y="13333"/>
                    <a:pt x="46738" y="13333"/>
                  </a:cubicBezTo>
                  <a:cubicBezTo>
                    <a:pt x="46738" y="13333"/>
                    <a:pt x="46738" y="12122"/>
                    <a:pt x="45472" y="12122"/>
                  </a:cubicBezTo>
                  <a:cubicBezTo>
                    <a:pt x="45472" y="12122"/>
                    <a:pt x="44211" y="12122"/>
                    <a:pt x="44211" y="12122"/>
                  </a:cubicBezTo>
                  <a:cubicBezTo>
                    <a:pt x="41683" y="12122"/>
                    <a:pt x="39155" y="12122"/>
                    <a:pt x="39155" y="9694"/>
                  </a:cubicBezTo>
                  <a:cubicBezTo>
                    <a:pt x="39155" y="7272"/>
                    <a:pt x="37894" y="4850"/>
                    <a:pt x="36633" y="2422"/>
                  </a:cubicBezTo>
                  <a:cubicBezTo>
                    <a:pt x="36633" y="1211"/>
                    <a:pt x="36633" y="0"/>
                    <a:pt x="35366" y="0"/>
                  </a:cubicBezTo>
                  <a:cubicBezTo>
                    <a:pt x="34105" y="0"/>
                    <a:pt x="32844" y="0"/>
                    <a:pt x="31577" y="0"/>
                  </a:cubicBezTo>
                  <a:cubicBezTo>
                    <a:pt x="31577" y="1211"/>
                    <a:pt x="31577" y="2422"/>
                    <a:pt x="31577" y="4850"/>
                  </a:cubicBezTo>
                  <a:cubicBezTo>
                    <a:pt x="31577" y="6061"/>
                    <a:pt x="32844" y="7272"/>
                    <a:pt x="30316" y="7272"/>
                  </a:cubicBezTo>
                  <a:cubicBezTo>
                    <a:pt x="27788" y="7272"/>
                    <a:pt x="24000" y="7272"/>
                    <a:pt x="20211" y="7272"/>
                  </a:cubicBezTo>
                  <a:cubicBezTo>
                    <a:pt x="16422" y="7272"/>
                    <a:pt x="13894" y="7272"/>
                    <a:pt x="10105" y="7272"/>
                  </a:cubicBezTo>
                  <a:cubicBezTo>
                    <a:pt x="8844" y="7272"/>
                    <a:pt x="0" y="7272"/>
                    <a:pt x="0" y="8483"/>
                  </a:cubicBezTo>
                  <a:cubicBezTo>
                    <a:pt x="0" y="8483"/>
                    <a:pt x="0" y="10911"/>
                    <a:pt x="1261" y="10911"/>
                  </a:cubicBezTo>
                  <a:cubicBezTo>
                    <a:pt x="1261" y="12122"/>
                    <a:pt x="2527" y="13333"/>
                    <a:pt x="2527" y="14544"/>
                  </a:cubicBezTo>
                  <a:cubicBezTo>
                    <a:pt x="2527" y="15755"/>
                    <a:pt x="1261" y="15755"/>
                    <a:pt x="1261" y="16972"/>
                  </a:cubicBezTo>
                  <a:cubicBezTo>
                    <a:pt x="1261" y="18183"/>
                    <a:pt x="1261" y="18183"/>
                    <a:pt x="1261" y="19394"/>
                  </a:cubicBezTo>
                  <a:cubicBezTo>
                    <a:pt x="1261" y="19394"/>
                    <a:pt x="1261" y="19394"/>
                    <a:pt x="1261" y="20605"/>
                  </a:cubicBezTo>
                  <a:cubicBezTo>
                    <a:pt x="1261" y="20605"/>
                    <a:pt x="1261" y="21816"/>
                    <a:pt x="2527" y="21816"/>
                  </a:cubicBezTo>
                  <a:cubicBezTo>
                    <a:pt x="2527" y="23027"/>
                    <a:pt x="1261" y="24244"/>
                    <a:pt x="2527" y="26666"/>
                  </a:cubicBezTo>
                  <a:cubicBezTo>
                    <a:pt x="2527" y="26666"/>
                    <a:pt x="2527" y="27877"/>
                    <a:pt x="3788" y="27877"/>
                  </a:cubicBezTo>
                  <a:cubicBezTo>
                    <a:pt x="3788" y="27877"/>
                    <a:pt x="3788" y="29088"/>
                    <a:pt x="3788" y="29088"/>
                  </a:cubicBezTo>
                  <a:cubicBezTo>
                    <a:pt x="3788" y="29088"/>
                    <a:pt x="3788" y="29088"/>
                    <a:pt x="3788" y="29088"/>
                  </a:cubicBezTo>
                  <a:cubicBezTo>
                    <a:pt x="3788" y="29088"/>
                    <a:pt x="3788" y="30305"/>
                    <a:pt x="3788" y="30305"/>
                  </a:cubicBezTo>
                  <a:cubicBezTo>
                    <a:pt x="3788" y="31516"/>
                    <a:pt x="6316" y="33938"/>
                    <a:pt x="6316" y="36361"/>
                  </a:cubicBezTo>
                  <a:cubicBezTo>
                    <a:pt x="6316" y="37577"/>
                    <a:pt x="6316" y="40000"/>
                    <a:pt x="6316" y="42422"/>
                  </a:cubicBezTo>
                  <a:cubicBezTo>
                    <a:pt x="6316" y="43638"/>
                    <a:pt x="7577" y="44850"/>
                    <a:pt x="7577" y="46061"/>
                  </a:cubicBezTo>
                  <a:cubicBezTo>
                    <a:pt x="7577" y="47272"/>
                    <a:pt x="7577" y="48483"/>
                    <a:pt x="7577" y="49694"/>
                  </a:cubicBezTo>
                  <a:cubicBezTo>
                    <a:pt x="8844" y="49694"/>
                    <a:pt x="7577" y="50911"/>
                    <a:pt x="7577" y="52122"/>
                  </a:cubicBezTo>
                  <a:cubicBezTo>
                    <a:pt x="7577" y="53333"/>
                    <a:pt x="7577" y="54544"/>
                    <a:pt x="7577" y="54544"/>
                  </a:cubicBezTo>
                  <a:cubicBezTo>
                    <a:pt x="7577" y="55755"/>
                    <a:pt x="8844" y="56972"/>
                    <a:pt x="8844" y="56972"/>
                  </a:cubicBezTo>
                  <a:cubicBezTo>
                    <a:pt x="8844" y="59394"/>
                    <a:pt x="10105" y="59394"/>
                    <a:pt x="10105" y="61816"/>
                  </a:cubicBezTo>
                  <a:cubicBezTo>
                    <a:pt x="11366" y="61816"/>
                    <a:pt x="11366" y="64244"/>
                    <a:pt x="11366" y="65455"/>
                  </a:cubicBezTo>
                  <a:cubicBezTo>
                    <a:pt x="12633" y="66666"/>
                    <a:pt x="11366" y="67877"/>
                    <a:pt x="11366" y="67877"/>
                  </a:cubicBezTo>
                  <a:cubicBezTo>
                    <a:pt x="12633" y="69088"/>
                    <a:pt x="12633" y="70305"/>
                    <a:pt x="12633" y="71516"/>
                  </a:cubicBezTo>
                  <a:cubicBezTo>
                    <a:pt x="11366" y="72727"/>
                    <a:pt x="11366" y="73938"/>
                    <a:pt x="8844" y="75150"/>
                  </a:cubicBezTo>
                  <a:cubicBezTo>
                    <a:pt x="8844" y="75150"/>
                    <a:pt x="7577" y="76361"/>
                    <a:pt x="7577" y="76361"/>
                  </a:cubicBezTo>
                  <a:cubicBezTo>
                    <a:pt x="7577" y="77577"/>
                    <a:pt x="8844" y="78788"/>
                    <a:pt x="10105" y="80000"/>
                  </a:cubicBezTo>
                  <a:cubicBezTo>
                    <a:pt x="10105" y="81211"/>
                    <a:pt x="10105" y="80000"/>
                    <a:pt x="11366" y="81211"/>
                  </a:cubicBezTo>
                  <a:cubicBezTo>
                    <a:pt x="12633" y="81211"/>
                    <a:pt x="13894" y="81211"/>
                    <a:pt x="13894" y="82422"/>
                  </a:cubicBezTo>
                  <a:cubicBezTo>
                    <a:pt x="15155" y="83638"/>
                    <a:pt x="13894" y="86061"/>
                    <a:pt x="15155" y="88483"/>
                  </a:cubicBezTo>
                  <a:cubicBezTo>
                    <a:pt x="15155" y="90911"/>
                    <a:pt x="15155" y="93333"/>
                    <a:pt x="15155" y="95755"/>
                  </a:cubicBezTo>
                  <a:cubicBezTo>
                    <a:pt x="15155" y="100605"/>
                    <a:pt x="15155" y="105455"/>
                    <a:pt x="15155" y="110305"/>
                  </a:cubicBezTo>
                  <a:cubicBezTo>
                    <a:pt x="15155" y="112727"/>
                    <a:pt x="15155" y="115150"/>
                    <a:pt x="15155" y="117577"/>
                  </a:cubicBezTo>
                  <a:cubicBezTo>
                    <a:pt x="15155" y="117577"/>
                    <a:pt x="15155" y="118788"/>
                    <a:pt x="15155" y="120000"/>
                  </a:cubicBezTo>
                  <a:cubicBezTo>
                    <a:pt x="16422" y="120000"/>
                    <a:pt x="15155" y="120000"/>
                    <a:pt x="16422" y="120000"/>
                  </a:cubicBezTo>
                  <a:cubicBezTo>
                    <a:pt x="17683" y="120000"/>
                    <a:pt x="18950" y="120000"/>
                    <a:pt x="20211" y="120000"/>
                  </a:cubicBezTo>
                  <a:cubicBezTo>
                    <a:pt x="25261" y="120000"/>
                    <a:pt x="30316" y="120000"/>
                    <a:pt x="35366" y="120000"/>
                  </a:cubicBezTo>
                  <a:cubicBezTo>
                    <a:pt x="45472" y="118788"/>
                    <a:pt x="55577" y="118788"/>
                    <a:pt x="65683" y="117577"/>
                  </a:cubicBezTo>
                  <a:cubicBezTo>
                    <a:pt x="75788" y="117577"/>
                    <a:pt x="85894" y="116361"/>
                    <a:pt x="96000" y="116361"/>
                  </a:cubicBezTo>
                  <a:cubicBezTo>
                    <a:pt x="97261" y="116361"/>
                    <a:pt x="98527" y="116361"/>
                    <a:pt x="99788" y="115150"/>
                  </a:cubicBezTo>
                  <a:cubicBezTo>
                    <a:pt x="101050" y="115150"/>
                    <a:pt x="101050" y="116361"/>
                    <a:pt x="101050" y="113938"/>
                  </a:cubicBezTo>
                  <a:cubicBezTo>
                    <a:pt x="101050" y="112727"/>
                    <a:pt x="101050" y="111516"/>
                    <a:pt x="101050" y="110305"/>
                  </a:cubicBezTo>
                  <a:cubicBezTo>
                    <a:pt x="101050" y="109088"/>
                    <a:pt x="101050" y="109088"/>
                    <a:pt x="101050" y="107877"/>
                  </a:cubicBezTo>
                  <a:cubicBezTo>
                    <a:pt x="99788" y="106666"/>
                    <a:pt x="99788" y="106666"/>
                    <a:pt x="99788" y="106666"/>
                  </a:cubicBezTo>
                  <a:cubicBezTo>
                    <a:pt x="98527" y="106666"/>
                    <a:pt x="98527" y="105455"/>
                    <a:pt x="98527" y="105455"/>
                  </a:cubicBezTo>
                  <a:cubicBezTo>
                    <a:pt x="97261" y="104244"/>
                    <a:pt x="97261" y="105455"/>
                    <a:pt x="97261" y="104244"/>
                  </a:cubicBezTo>
                  <a:cubicBezTo>
                    <a:pt x="96000" y="104244"/>
                    <a:pt x="96000" y="104244"/>
                    <a:pt x="96000" y="104244"/>
                  </a:cubicBezTo>
                  <a:cubicBezTo>
                    <a:pt x="93472" y="104244"/>
                    <a:pt x="93472" y="104244"/>
                    <a:pt x="92211" y="103027"/>
                  </a:cubicBezTo>
                  <a:cubicBezTo>
                    <a:pt x="92211" y="103027"/>
                    <a:pt x="90950" y="103027"/>
                    <a:pt x="90950" y="101816"/>
                  </a:cubicBezTo>
                  <a:cubicBezTo>
                    <a:pt x="89683" y="99394"/>
                    <a:pt x="87155" y="96972"/>
                    <a:pt x="84633" y="96972"/>
                  </a:cubicBezTo>
                  <a:cubicBezTo>
                    <a:pt x="83366" y="96972"/>
                    <a:pt x="83366" y="96972"/>
                    <a:pt x="82105" y="95755"/>
                  </a:cubicBezTo>
                  <a:cubicBezTo>
                    <a:pt x="82105" y="95755"/>
                    <a:pt x="82105" y="94544"/>
                    <a:pt x="80844" y="94544"/>
                  </a:cubicBezTo>
                  <a:cubicBezTo>
                    <a:pt x="79577" y="94544"/>
                    <a:pt x="78316" y="94544"/>
                    <a:pt x="77050" y="93333"/>
                  </a:cubicBezTo>
                  <a:cubicBezTo>
                    <a:pt x="75788" y="93333"/>
                    <a:pt x="75788" y="92122"/>
                    <a:pt x="74527" y="92122"/>
                  </a:cubicBezTo>
                  <a:cubicBezTo>
                    <a:pt x="74527" y="90911"/>
                    <a:pt x="74527" y="92122"/>
                    <a:pt x="74527" y="90911"/>
                  </a:cubicBezTo>
                  <a:cubicBezTo>
                    <a:pt x="74527" y="90911"/>
                    <a:pt x="74527" y="89694"/>
                    <a:pt x="74527" y="89694"/>
                  </a:cubicBezTo>
                  <a:cubicBezTo>
                    <a:pt x="74527" y="88483"/>
                    <a:pt x="74527" y="87272"/>
                    <a:pt x="74527" y="86061"/>
                  </a:cubicBezTo>
                  <a:cubicBezTo>
                    <a:pt x="74527" y="86061"/>
                    <a:pt x="73261" y="86061"/>
                    <a:pt x="73261" y="84850"/>
                  </a:cubicBezTo>
                  <a:cubicBezTo>
                    <a:pt x="73261" y="84850"/>
                    <a:pt x="74527" y="84850"/>
                    <a:pt x="74527" y="84850"/>
                  </a:cubicBezTo>
                  <a:cubicBezTo>
                    <a:pt x="74527" y="83638"/>
                    <a:pt x="74527" y="82422"/>
                    <a:pt x="74527" y="82422"/>
                  </a:cubicBezTo>
                  <a:cubicBezTo>
                    <a:pt x="74527" y="81211"/>
                    <a:pt x="74527" y="80000"/>
                    <a:pt x="74527" y="80000"/>
                  </a:cubicBezTo>
                  <a:cubicBezTo>
                    <a:pt x="74527" y="78788"/>
                    <a:pt x="75788" y="77577"/>
                    <a:pt x="75788" y="77577"/>
                  </a:cubicBezTo>
                  <a:cubicBezTo>
                    <a:pt x="75788" y="76361"/>
                    <a:pt x="74527" y="76361"/>
                    <a:pt x="74527" y="76361"/>
                  </a:cubicBezTo>
                  <a:cubicBezTo>
                    <a:pt x="74527" y="76361"/>
                    <a:pt x="74527" y="75150"/>
                    <a:pt x="74527" y="75150"/>
                  </a:cubicBezTo>
                  <a:cubicBezTo>
                    <a:pt x="73261" y="73938"/>
                    <a:pt x="72000" y="75150"/>
                    <a:pt x="72000" y="73938"/>
                  </a:cubicBezTo>
                  <a:cubicBezTo>
                    <a:pt x="70738" y="72727"/>
                    <a:pt x="72000" y="71516"/>
                    <a:pt x="72000" y="71516"/>
                  </a:cubicBezTo>
                  <a:cubicBezTo>
                    <a:pt x="72000" y="70305"/>
                    <a:pt x="73261" y="70305"/>
                    <a:pt x="73261" y="70305"/>
                  </a:cubicBezTo>
                  <a:cubicBezTo>
                    <a:pt x="73261" y="69088"/>
                    <a:pt x="73261" y="69088"/>
                    <a:pt x="73261" y="67877"/>
                  </a:cubicBezTo>
                  <a:cubicBezTo>
                    <a:pt x="74527" y="66666"/>
                    <a:pt x="75788" y="66666"/>
                    <a:pt x="77050" y="65455"/>
                  </a:cubicBezTo>
                  <a:cubicBezTo>
                    <a:pt x="77050" y="65455"/>
                    <a:pt x="78316" y="65455"/>
                    <a:pt x="78316" y="65455"/>
                  </a:cubicBezTo>
                  <a:cubicBezTo>
                    <a:pt x="78316" y="65455"/>
                    <a:pt x="78316" y="64244"/>
                    <a:pt x="78316" y="64244"/>
                  </a:cubicBezTo>
                  <a:cubicBezTo>
                    <a:pt x="78316" y="64244"/>
                    <a:pt x="78316" y="65455"/>
                    <a:pt x="79577" y="64244"/>
                  </a:cubicBezTo>
                  <a:cubicBezTo>
                    <a:pt x="79577" y="64244"/>
                    <a:pt x="79577" y="64244"/>
                    <a:pt x="79577" y="64244"/>
                  </a:cubicBezTo>
                  <a:cubicBezTo>
                    <a:pt x="80844" y="61816"/>
                    <a:pt x="80844" y="59394"/>
                    <a:pt x="79577" y="58183"/>
                  </a:cubicBezTo>
                  <a:cubicBezTo>
                    <a:pt x="79577" y="55755"/>
                    <a:pt x="79577" y="53333"/>
                    <a:pt x="79577" y="52122"/>
                  </a:cubicBezTo>
                  <a:cubicBezTo>
                    <a:pt x="80844" y="52122"/>
                    <a:pt x="80844" y="50911"/>
                    <a:pt x="80844" y="50911"/>
                  </a:cubicBezTo>
                  <a:cubicBezTo>
                    <a:pt x="82105" y="49694"/>
                    <a:pt x="82105" y="48483"/>
                    <a:pt x="83366" y="47272"/>
                  </a:cubicBezTo>
                  <a:cubicBezTo>
                    <a:pt x="85894" y="46061"/>
                    <a:pt x="88422" y="43638"/>
                    <a:pt x="90950" y="41211"/>
                  </a:cubicBezTo>
                  <a:cubicBezTo>
                    <a:pt x="94738" y="38788"/>
                    <a:pt x="96000" y="35150"/>
                    <a:pt x="99788" y="32727"/>
                  </a:cubicBezTo>
                  <a:cubicBezTo>
                    <a:pt x="101050" y="31516"/>
                    <a:pt x="101050" y="31516"/>
                    <a:pt x="102316" y="30305"/>
                  </a:cubicBezTo>
                  <a:cubicBezTo>
                    <a:pt x="102316" y="30305"/>
                    <a:pt x="103577" y="29088"/>
                    <a:pt x="104844" y="29088"/>
                  </a:cubicBezTo>
                  <a:cubicBezTo>
                    <a:pt x="106105" y="27877"/>
                    <a:pt x="108633" y="27877"/>
                    <a:pt x="109894" y="26666"/>
                  </a:cubicBezTo>
                  <a:cubicBezTo>
                    <a:pt x="112422" y="25455"/>
                    <a:pt x="114950" y="24244"/>
                    <a:pt x="116211" y="23027"/>
                  </a:cubicBezTo>
                  <a:cubicBezTo>
                    <a:pt x="117472" y="23027"/>
                    <a:pt x="117472" y="21816"/>
                    <a:pt x="118738" y="21816"/>
                  </a:cubicBezTo>
                  <a:cubicBezTo>
                    <a:pt x="118738" y="21816"/>
                    <a:pt x="118738" y="21816"/>
                    <a:pt x="120000" y="21816"/>
                  </a:cubicBezTo>
                  <a:cubicBezTo>
                    <a:pt x="120000" y="21816"/>
                    <a:pt x="120000" y="21816"/>
                    <a:pt x="120000" y="218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20" name="Shape 2920"/>
            <p:cNvSpPr/>
            <p:nvPr/>
          </p:nvSpPr>
          <p:spPr>
            <a:xfrm>
              <a:off x="6870432" y="534381"/>
              <a:ext cx="1688448" cy="1616509"/>
            </a:xfrm>
            <a:custGeom>
              <a:avLst/>
              <a:gdLst/>
              <a:ahLst/>
              <a:cxnLst/>
              <a:rect l="0" t="0" r="0" b="0"/>
              <a:pathLst>
                <a:path w="120000" h="120000" extrusionOk="0">
                  <a:moveTo>
                    <a:pt x="90656" y="33961"/>
                  </a:moveTo>
                  <a:cubicBezTo>
                    <a:pt x="90656" y="33961"/>
                    <a:pt x="90656" y="33961"/>
                    <a:pt x="90656" y="32827"/>
                  </a:cubicBezTo>
                  <a:cubicBezTo>
                    <a:pt x="91744" y="33961"/>
                    <a:pt x="91744" y="33961"/>
                    <a:pt x="91744" y="33961"/>
                  </a:cubicBezTo>
                  <a:cubicBezTo>
                    <a:pt x="92831" y="33961"/>
                    <a:pt x="92831" y="33961"/>
                    <a:pt x="92831" y="33961"/>
                  </a:cubicBezTo>
                  <a:cubicBezTo>
                    <a:pt x="93919" y="33961"/>
                    <a:pt x="93919" y="33961"/>
                    <a:pt x="93919" y="33961"/>
                  </a:cubicBezTo>
                  <a:cubicBezTo>
                    <a:pt x="95001" y="33961"/>
                    <a:pt x="95001" y="33961"/>
                    <a:pt x="95001" y="33961"/>
                  </a:cubicBezTo>
                  <a:cubicBezTo>
                    <a:pt x="96089" y="33961"/>
                    <a:pt x="96089" y="32827"/>
                    <a:pt x="96089" y="31700"/>
                  </a:cubicBezTo>
                  <a:cubicBezTo>
                    <a:pt x="96089" y="31700"/>
                    <a:pt x="95001" y="31700"/>
                    <a:pt x="95001" y="31700"/>
                  </a:cubicBezTo>
                  <a:cubicBezTo>
                    <a:pt x="95001" y="31700"/>
                    <a:pt x="95001" y="30566"/>
                    <a:pt x="93919" y="30566"/>
                  </a:cubicBezTo>
                  <a:cubicBezTo>
                    <a:pt x="93919" y="30566"/>
                    <a:pt x="92831" y="30566"/>
                    <a:pt x="92831" y="30566"/>
                  </a:cubicBezTo>
                  <a:cubicBezTo>
                    <a:pt x="92831" y="31700"/>
                    <a:pt x="92831" y="30566"/>
                    <a:pt x="92831" y="31700"/>
                  </a:cubicBezTo>
                  <a:cubicBezTo>
                    <a:pt x="92831" y="31700"/>
                    <a:pt x="93919" y="31700"/>
                    <a:pt x="92831" y="31700"/>
                  </a:cubicBezTo>
                  <a:cubicBezTo>
                    <a:pt x="92831" y="31700"/>
                    <a:pt x="91744" y="32827"/>
                    <a:pt x="91744" y="32827"/>
                  </a:cubicBezTo>
                  <a:cubicBezTo>
                    <a:pt x="91744" y="32827"/>
                    <a:pt x="90656" y="32827"/>
                    <a:pt x="90656" y="33961"/>
                  </a:cubicBezTo>
                  <a:close/>
                  <a:moveTo>
                    <a:pt x="111304" y="104150"/>
                  </a:moveTo>
                  <a:cubicBezTo>
                    <a:pt x="111304" y="105283"/>
                    <a:pt x="111304" y="106416"/>
                    <a:pt x="111304" y="106416"/>
                  </a:cubicBezTo>
                  <a:cubicBezTo>
                    <a:pt x="112392" y="106416"/>
                    <a:pt x="111304" y="105283"/>
                    <a:pt x="111304" y="104150"/>
                  </a:cubicBezTo>
                  <a:close/>
                  <a:moveTo>
                    <a:pt x="84136" y="24905"/>
                  </a:moveTo>
                  <a:cubicBezTo>
                    <a:pt x="85224" y="26038"/>
                    <a:pt x="85224" y="26038"/>
                    <a:pt x="85224" y="26038"/>
                  </a:cubicBezTo>
                  <a:cubicBezTo>
                    <a:pt x="85224" y="27172"/>
                    <a:pt x="86311" y="27172"/>
                    <a:pt x="86311" y="27172"/>
                  </a:cubicBezTo>
                  <a:cubicBezTo>
                    <a:pt x="86311" y="27172"/>
                    <a:pt x="86311" y="27172"/>
                    <a:pt x="86311" y="27172"/>
                  </a:cubicBezTo>
                  <a:cubicBezTo>
                    <a:pt x="86311" y="27172"/>
                    <a:pt x="86311" y="26038"/>
                    <a:pt x="85224" y="26038"/>
                  </a:cubicBezTo>
                  <a:cubicBezTo>
                    <a:pt x="85224" y="24905"/>
                    <a:pt x="85224" y="24905"/>
                    <a:pt x="86311" y="23772"/>
                  </a:cubicBezTo>
                  <a:cubicBezTo>
                    <a:pt x="85224" y="23772"/>
                    <a:pt x="85224" y="23772"/>
                    <a:pt x="84136" y="23772"/>
                  </a:cubicBezTo>
                  <a:cubicBezTo>
                    <a:pt x="84136" y="23772"/>
                    <a:pt x="84136" y="24905"/>
                    <a:pt x="84136" y="24905"/>
                  </a:cubicBezTo>
                  <a:close/>
                  <a:moveTo>
                    <a:pt x="61313" y="38488"/>
                  </a:moveTo>
                  <a:cubicBezTo>
                    <a:pt x="62400" y="38488"/>
                    <a:pt x="62400" y="38488"/>
                    <a:pt x="63488" y="38488"/>
                  </a:cubicBezTo>
                  <a:cubicBezTo>
                    <a:pt x="62400" y="37361"/>
                    <a:pt x="64570" y="37361"/>
                    <a:pt x="64570" y="37361"/>
                  </a:cubicBezTo>
                  <a:cubicBezTo>
                    <a:pt x="66745" y="37361"/>
                    <a:pt x="66745" y="37361"/>
                    <a:pt x="66745" y="36227"/>
                  </a:cubicBezTo>
                  <a:cubicBezTo>
                    <a:pt x="67833" y="35094"/>
                    <a:pt x="67833" y="33961"/>
                    <a:pt x="68920" y="33961"/>
                  </a:cubicBezTo>
                  <a:cubicBezTo>
                    <a:pt x="70008" y="33961"/>
                    <a:pt x="70008" y="33961"/>
                    <a:pt x="71096" y="33961"/>
                  </a:cubicBezTo>
                  <a:cubicBezTo>
                    <a:pt x="71096" y="33961"/>
                    <a:pt x="71096" y="33961"/>
                    <a:pt x="72178" y="35094"/>
                  </a:cubicBezTo>
                  <a:cubicBezTo>
                    <a:pt x="72178" y="35094"/>
                    <a:pt x="73265" y="35094"/>
                    <a:pt x="73265" y="35094"/>
                  </a:cubicBezTo>
                  <a:cubicBezTo>
                    <a:pt x="74353" y="35094"/>
                    <a:pt x="75440" y="35094"/>
                    <a:pt x="75440" y="36227"/>
                  </a:cubicBezTo>
                  <a:cubicBezTo>
                    <a:pt x="76528" y="36227"/>
                    <a:pt x="76528" y="36227"/>
                    <a:pt x="76528" y="36227"/>
                  </a:cubicBezTo>
                  <a:cubicBezTo>
                    <a:pt x="76528" y="36227"/>
                    <a:pt x="77616" y="36227"/>
                    <a:pt x="77616" y="36227"/>
                  </a:cubicBezTo>
                  <a:cubicBezTo>
                    <a:pt x="77616" y="37361"/>
                    <a:pt x="78703" y="38488"/>
                    <a:pt x="79785" y="37361"/>
                  </a:cubicBezTo>
                  <a:cubicBezTo>
                    <a:pt x="79785" y="37361"/>
                    <a:pt x="79785" y="36227"/>
                    <a:pt x="79785" y="36227"/>
                  </a:cubicBezTo>
                  <a:cubicBezTo>
                    <a:pt x="79785" y="35094"/>
                    <a:pt x="79785" y="35094"/>
                    <a:pt x="79785" y="35094"/>
                  </a:cubicBezTo>
                  <a:cubicBezTo>
                    <a:pt x="79785" y="33961"/>
                    <a:pt x="79785" y="33961"/>
                    <a:pt x="80873" y="33961"/>
                  </a:cubicBezTo>
                  <a:cubicBezTo>
                    <a:pt x="81961" y="33961"/>
                    <a:pt x="81961" y="33961"/>
                    <a:pt x="81961" y="35094"/>
                  </a:cubicBezTo>
                  <a:cubicBezTo>
                    <a:pt x="81961" y="33961"/>
                    <a:pt x="83048" y="33961"/>
                    <a:pt x="83048" y="35094"/>
                  </a:cubicBezTo>
                  <a:cubicBezTo>
                    <a:pt x="83048" y="33961"/>
                    <a:pt x="84136" y="33961"/>
                    <a:pt x="84136" y="33961"/>
                  </a:cubicBezTo>
                  <a:cubicBezTo>
                    <a:pt x="85224" y="33961"/>
                    <a:pt x="85224" y="33961"/>
                    <a:pt x="86311" y="33961"/>
                  </a:cubicBezTo>
                  <a:cubicBezTo>
                    <a:pt x="87393" y="33961"/>
                    <a:pt x="88481" y="33961"/>
                    <a:pt x="89568" y="33961"/>
                  </a:cubicBezTo>
                  <a:cubicBezTo>
                    <a:pt x="89568" y="33961"/>
                    <a:pt x="89568" y="33961"/>
                    <a:pt x="90656" y="33961"/>
                  </a:cubicBezTo>
                  <a:cubicBezTo>
                    <a:pt x="90656" y="33961"/>
                    <a:pt x="90656" y="32827"/>
                    <a:pt x="90656" y="32827"/>
                  </a:cubicBezTo>
                  <a:cubicBezTo>
                    <a:pt x="89568" y="32827"/>
                    <a:pt x="87393" y="31700"/>
                    <a:pt x="88481" y="30566"/>
                  </a:cubicBezTo>
                  <a:cubicBezTo>
                    <a:pt x="87393" y="30566"/>
                    <a:pt x="87393" y="30566"/>
                    <a:pt x="86311" y="30566"/>
                  </a:cubicBezTo>
                  <a:cubicBezTo>
                    <a:pt x="86311" y="30566"/>
                    <a:pt x="85224" y="30566"/>
                    <a:pt x="85224" y="30566"/>
                  </a:cubicBezTo>
                  <a:cubicBezTo>
                    <a:pt x="85224" y="29433"/>
                    <a:pt x="85224" y="29433"/>
                    <a:pt x="86311" y="29433"/>
                  </a:cubicBezTo>
                  <a:cubicBezTo>
                    <a:pt x="85224" y="28300"/>
                    <a:pt x="84136" y="23772"/>
                    <a:pt x="83048" y="24905"/>
                  </a:cubicBezTo>
                  <a:cubicBezTo>
                    <a:pt x="81961" y="24905"/>
                    <a:pt x="81961" y="26038"/>
                    <a:pt x="80873" y="26038"/>
                  </a:cubicBezTo>
                  <a:cubicBezTo>
                    <a:pt x="79785" y="26038"/>
                    <a:pt x="79785" y="24905"/>
                    <a:pt x="78703" y="26038"/>
                  </a:cubicBezTo>
                  <a:cubicBezTo>
                    <a:pt x="76528" y="26038"/>
                    <a:pt x="76528" y="26038"/>
                    <a:pt x="75440" y="26038"/>
                  </a:cubicBezTo>
                  <a:cubicBezTo>
                    <a:pt x="75440" y="26038"/>
                    <a:pt x="75440" y="26038"/>
                    <a:pt x="75440" y="26038"/>
                  </a:cubicBezTo>
                  <a:cubicBezTo>
                    <a:pt x="74353" y="26038"/>
                    <a:pt x="74353" y="26038"/>
                    <a:pt x="74353" y="26038"/>
                  </a:cubicBezTo>
                  <a:cubicBezTo>
                    <a:pt x="74353" y="26038"/>
                    <a:pt x="74353" y="26038"/>
                    <a:pt x="73265" y="26038"/>
                  </a:cubicBezTo>
                  <a:cubicBezTo>
                    <a:pt x="73265" y="24905"/>
                    <a:pt x="73265" y="24905"/>
                    <a:pt x="73265" y="24905"/>
                  </a:cubicBezTo>
                  <a:cubicBezTo>
                    <a:pt x="73265" y="23772"/>
                    <a:pt x="73265" y="23772"/>
                    <a:pt x="73265" y="22638"/>
                  </a:cubicBezTo>
                  <a:cubicBezTo>
                    <a:pt x="73265" y="22638"/>
                    <a:pt x="73265" y="21511"/>
                    <a:pt x="73265" y="21511"/>
                  </a:cubicBezTo>
                  <a:cubicBezTo>
                    <a:pt x="73265" y="21511"/>
                    <a:pt x="74353" y="21511"/>
                    <a:pt x="74353" y="20377"/>
                  </a:cubicBezTo>
                  <a:cubicBezTo>
                    <a:pt x="73265" y="20377"/>
                    <a:pt x="72178" y="20377"/>
                    <a:pt x="71096" y="21511"/>
                  </a:cubicBezTo>
                  <a:cubicBezTo>
                    <a:pt x="70008" y="21511"/>
                    <a:pt x="68920" y="22638"/>
                    <a:pt x="67833" y="22638"/>
                  </a:cubicBezTo>
                  <a:cubicBezTo>
                    <a:pt x="65657" y="23772"/>
                    <a:pt x="63488" y="23772"/>
                    <a:pt x="61313" y="23772"/>
                  </a:cubicBezTo>
                  <a:cubicBezTo>
                    <a:pt x="61313" y="23772"/>
                    <a:pt x="60225" y="24905"/>
                    <a:pt x="59137" y="24905"/>
                  </a:cubicBezTo>
                  <a:cubicBezTo>
                    <a:pt x="58050" y="24905"/>
                    <a:pt x="58050" y="24905"/>
                    <a:pt x="58050" y="24905"/>
                  </a:cubicBezTo>
                  <a:cubicBezTo>
                    <a:pt x="56962" y="24905"/>
                    <a:pt x="56962" y="26038"/>
                    <a:pt x="55880" y="26038"/>
                  </a:cubicBezTo>
                  <a:cubicBezTo>
                    <a:pt x="55880" y="27172"/>
                    <a:pt x="54792" y="27172"/>
                    <a:pt x="53705" y="28300"/>
                  </a:cubicBezTo>
                  <a:cubicBezTo>
                    <a:pt x="52617" y="28300"/>
                    <a:pt x="52617" y="29433"/>
                    <a:pt x="51530" y="30566"/>
                  </a:cubicBezTo>
                  <a:cubicBezTo>
                    <a:pt x="51530" y="30566"/>
                    <a:pt x="51530" y="29433"/>
                    <a:pt x="51530" y="29433"/>
                  </a:cubicBezTo>
                  <a:cubicBezTo>
                    <a:pt x="51530" y="30566"/>
                    <a:pt x="51530" y="29433"/>
                    <a:pt x="50442" y="29433"/>
                  </a:cubicBezTo>
                  <a:cubicBezTo>
                    <a:pt x="49354" y="29433"/>
                    <a:pt x="50442" y="29433"/>
                    <a:pt x="49354" y="30566"/>
                  </a:cubicBezTo>
                  <a:cubicBezTo>
                    <a:pt x="48272" y="30566"/>
                    <a:pt x="48272" y="29433"/>
                    <a:pt x="47185" y="29433"/>
                  </a:cubicBezTo>
                  <a:cubicBezTo>
                    <a:pt x="47185" y="28300"/>
                    <a:pt x="47185" y="28300"/>
                    <a:pt x="46097" y="29433"/>
                  </a:cubicBezTo>
                  <a:cubicBezTo>
                    <a:pt x="45009" y="29433"/>
                    <a:pt x="45009" y="29433"/>
                    <a:pt x="43922" y="29433"/>
                  </a:cubicBezTo>
                  <a:cubicBezTo>
                    <a:pt x="42834" y="30566"/>
                    <a:pt x="41746" y="30566"/>
                    <a:pt x="41746" y="29433"/>
                  </a:cubicBezTo>
                  <a:cubicBezTo>
                    <a:pt x="41746" y="29433"/>
                    <a:pt x="41746" y="28300"/>
                    <a:pt x="41746" y="28300"/>
                  </a:cubicBezTo>
                  <a:cubicBezTo>
                    <a:pt x="40664" y="28300"/>
                    <a:pt x="40664" y="28300"/>
                    <a:pt x="40664" y="28300"/>
                  </a:cubicBezTo>
                  <a:cubicBezTo>
                    <a:pt x="40664" y="28300"/>
                    <a:pt x="40664" y="27172"/>
                    <a:pt x="40664" y="27172"/>
                  </a:cubicBezTo>
                  <a:cubicBezTo>
                    <a:pt x="39577" y="27172"/>
                    <a:pt x="39577" y="27172"/>
                    <a:pt x="39577" y="26038"/>
                  </a:cubicBezTo>
                  <a:cubicBezTo>
                    <a:pt x="38489" y="26038"/>
                    <a:pt x="38489" y="26038"/>
                    <a:pt x="38489" y="24905"/>
                  </a:cubicBezTo>
                  <a:cubicBezTo>
                    <a:pt x="38489" y="24905"/>
                    <a:pt x="38489" y="24905"/>
                    <a:pt x="37402" y="24905"/>
                  </a:cubicBezTo>
                  <a:cubicBezTo>
                    <a:pt x="37402" y="23772"/>
                    <a:pt x="37402" y="24905"/>
                    <a:pt x="37402" y="24905"/>
                  </a:cubicBezTo>
                  <a:cubicBezTo>
                    <a:pt x="37402" y="24905"/>
                    <a:pt x="37402" y="23772"/>
                    <a:pt x="37402" y="23772"/>
                  </a:cubicBezTo>
                  <a:cubicBezTo>
                    <a:pt x="36314" y="23772"/>
                    <a:pt x="36314" y="23772"/>
                    <a:pt x="36314" y="23772"/>
                  </a:cubicBezTo>
                  <a:cubicBezTo>
                    <a:pt x="36314" y="23772"/>
                    <a:pt x="36314" y="23772"/>
                    <a:pt x="35226" y="23772"/>
                  </a:cubicBezTo>
                  <a:cubicBezTo>
                    <a:pt x="35226" y="22638"/>
                    <a:pt x="33057" y="22638"/>
                    <a:pt x="31969" y="22638"/>
                  </a:cubicBezTo>
                  <a:cubicBezTo>
                    <a:pt x="30881" y="23772"/>
                    <a:pt x="29794" y="23772"/>
                    <a:pt x="29794" y="23772"/>
                  </a:cubicBezTo>
                  <a:cubicBezTo>
                    <a:pt x="29794" y="23772"/>
                    <a:pt x="29794" y="24905"/>
                    <a:pt x="28706" y="24905"/>
                  </a:cubicBezTo>
                  <a:cubicBezTo>
                    <a:pt x="28706" y="24905"/>
                    <a:pt x="28706" y="23772"/>
                    <a:pt x="29794" y="23772"/>
                  </a:cubicBezTo>
                  <a:cubicBezTo>
                    <a:pt x="29794" y="23772"/>
                    <a:pt x="29794" y="23772"/>
                    <a:pt x="30881" y="22638"/>
                  </a:cubicBezTo>
                  <a:cubicBezTo>
                    <a:pt x="29794" y="22638"/>
                    <a:pt x="28706" y="24905"/>
                    <a:pt x="27619" y="24905"/>
                  </a:cubicBezTo>
                  <a:cubicBezTo>
                    <a:pt x="27619" y="24905"/>
                    <a:pt x="26531" y="27172"/>
                    <a:pt x="26531" y="27172"/>
                  </a:cubicBezTo>
                  <a:cubicBezTo>
                    <a:pt x="26531" y="26038"/>
                    <a:pt x="26531" y="26038"/>
                    <a:pt x="26531" y="24905"/>
                  </a:cubicBezTo>
                  <a:cubicBezTo>
                    <a:pt x="26531" y="24905"/>
                    <a:pt x="26531" y="23772"/>
                    <a:pt x="26531" y="22638"/>
                  </a:cubicBezTo>
                  <a:cubicBezTo>
                    <a:pt x="26531" y="22638"/>
                    <a:pt x="26531" y="22638"/>
                    <a:pt x="25449" y="21511"/>
                  </a:cubicBezTo>
                  <a:cubicBezTo>
                    <a:pt x="25449" y="21511"/>
                    <a:pt x="25449" y="21511"/>
                    <a:pt x="25449" y="21511"/>
                  </a:cubicBezTo>
                  <a:cubicBezTo>
                    <a:pt x="25449" y="21511"/>
                    <a:pt x="25449" y="20377"/>
                    <a:pt x="25449" y="20377"/>
                  </a:cubicBezTo>
                  <a:cubicBezTo>
                    <a:pt x="25449" y="20377"/>
                    <a:pt x="24361" y="20377"/>
                    <a:pt x="24361" y="20377"/>
                  </a:cubicBezTo>
                  <a:cubicBezTo>
                    <a:pt x="23274" y="19244"/>
                    <a:pt x="24361" y="18111"/>
                    <a:pt x="22186" y="18111"/>
                  </a:cubicBezTo>
                  <a:cubicBezTo>
                    <a:pt x="22186" y="18111"/>
                    <a:pt x="20011" y="20377"/>
                    <a:pt x="20011" y="21511"/>
                  </a:cubicBezTo>
                  <a:cubicBezTo>
                    <a:pt x="20011" y="21511"/>
                    <a:pt x="20011" y="22638"/>
                    <a:pt x="18923" y="22638"/>
                  </a:cubicBezTo>
                  <a:cubicBezTo>
                    <a:pt x="17841" y="23772"/>
                    <a:pt x="16754" y="22638"/>
                    <a:pt x="16754" y="23772"/>
                  </a:cubicBezTo>
                  <a:cubicBezTo>
                    <a:pt x="15666" y="24905"/>
                    <a:pt x="14578" y="26038"/>
                    <a:pt x="13491" y="26038"/>
                  </a:cubicBezTo>
                  <a:cubicBezTo>
                    <a:pt x="12403" y="27172"/>
                    <a:pt x="11315" y="27172"/>
                    <a:pt x="9146" y="27172"/>
                  </a:cubicBezTo>
                  <a:cubicBezTo>
                    <a:pt x="6970" y="28300"/>
                    <a:pt x="5883" y="29433"/>
                    <a:pt x="3708" y="30566"/>
                  </a:cubicBezTo>
                  <a:cubicBezTo>
                    <a:pt x="3708" y="31700"/>
                    <a:pt x="2626" y="31700"/>
                    <a:pt x="1538" y="32827"/>
                  </a:cubicBezTo>
                  <a:cubicBezTo>
                    <a:pt x="450" y="32827"/>
                    <a:pt x="-636" y="32827"/>
                    <a:pt x="450" y="33961"/>
                  </a:cubicBezTo>
                  <a:cubicBezTo>
                    <a:pt x="450" y="33961"/>
                    <a:pt x="1538" y="33961"/>
                    <a:pt x="1538" y="33961"/>
                  </a:cubicBezTo>
                  <a:cubicBezTo>
                    <a:pt x="1538" y="33961"/>
                    <a:pt x="1538" y="33961"/>
                    <a:pt x="2626" y="33961"/>
                  </a:cubicBezTo>
                  <a:cubicBezTo>
                    <a:pt x="2626" y="33961"/>
                    <a:pt x="2626" y="33961"/>
                    <a:pt x="3708" y="35094"/>
                  </a:cubicBezTo>
                  <a:cubicBezTo>
                    <a:pt x="3708" y="36227"/>
                    <a:pt x="3708" y="37361"/>
                    <a:pt x="4795" y="37361"/>
                  </a:cubicBezTo>
                  <a:cubicBezTo>
                    <a:pt x="5883" y="37361"/>
                    <a:pt x="6970" y="37361"/>
                    <a:pt x="8058" y="37361"/>
                  </a:cubicBezTo>
                  <a:cubicBezTo>
                    <a:pt x="10233" y="38488"/>
                    <a:pt x="12403" y="38488"/>
                    <a:pt x="14578" y="38488"/>
                  </a:cubicBezTo>
                  <a:cubicBezTo>
                    <a:pt x="16754" y="39622"/>
                    <a:pt x="18923" y="39622"/>
                    <a:pt x="21098" y="40755"/>
                  </a:cubicBezTo>
                  <a:cubicBezTo>
                    <a:pt x="22186" y="40755"/>
                    <a:pt x="22186" y="40755"/>
                    <a:pt x="23274" y="40755"/>
                  </a:cubicBezTo>
                  <a:cubicBezTo>
                    <a:pt x="23274" y="40755"/>
                    <a:pt x="24361" y="40755"/>
                    <a:pt x="24361" y="40755"/>
                  </a:cubicBezTo>
                  <a:cubicBezTo>
                    <a:pt x="25449" y="41888"/>
                    <a:pt x="25449" y="41888"/>
                    <a:pt x="26531" y="40755"/>
                  </a:cubicBezTo>
                  <a:cubicBezTo>
                    <a:pt x="26531" y="40755"/>
                    <a:pt x="27619" y="40755"/>
                    <a:pt x="27619" y="41888"/>
                  </a:cubicBezTo>
                  <a:cubicBezTo>
                    <a:pt x="28706" y="41888"/>
                    <a:pt x="30881" y="41888"/>
                    <a:pt x="31969" y="41888"/>
                  </a:cubicBezTo>
                  <a:cubicBezTo>
                    <a:pt x="31969" y="41888"/>
                    <a:pt x="33057" y="43016"/>
                    <a:pt x="33057" y="43016"/>
                  </a:cubicBezTo>
                  <a:cubicBezTo>
                    <a:pt x="33057" y="44150"/>
                    <a:pt x="33057" y="44150"/>
                    <a:pt x="33057" y="45283"/>
                  </a:cubicBezTo>
                  <a:cubicBezTo>
                    <a:pt x="34139" y="45283"/>
                    <a:pt x="34139" y="45283"/>
                    <a:pt x="35226" y="45283"/>
                  </a:cubicBezTo>
                  <a:cubicBezTo>
                    <a:pt x="35226" y="45283"/>
                    <a:pt x="36314" y="45283"/>
                    <a:pt x="36314" y="45283"/>
                  </a:cubicBezTo>
                  <a:cubicBezTo>
                    <a:pt x="37402" y="45283"/>
                    <a:pt x="37402" y="46416"/>
                    <a:pt x="37402" y="46416"/>
                  </a:cubicBezTo>
                  <a:cubicBezTo>
                    <a:pt x="37402" y="46416"/>
                    <a:pt x="37402" y="47544"/>
                    <a:pt x="37402" y="47544"/>
                  </a:cubicBezTo>
                  <a:cubicBezTo>
                    <a:pt x="37402" y="47544"/>
                    <a:pt x="38489" y="47544"/>
                    <a:pt x="38489" y="48677"/>
                  </a:cubicBezTo>
                  <a:cubicBezTo>
                    <a:pt x="38489" y="48677"/>
                    <a:pt x="37402" y="48677"/>
                    <a:pt x="37402" y="48677"/>
                  </a:cubicBezTo>
                  <a:cubicBezTo>
                    <a:pt x="37402" y="48677"/>
                    <a:pt x="38489" y="49811"/>
                    <a:pt x="38489" y="49811"/>
                  </a:cubicBezTo>
                  <a:cubicBezTo>
                    <a:pt x="38489" y="50944"/>
                    <a:pt x="37402" y="50944"/>
                    <a:pt x="37402" y="50944"/>
                  </a:cubicBezTo>
                  <a:cubicBezTo>
                    <a:pt x="37402" y="52077"/>
                    <a:pt x="37402" y="52077"/>
                    <a:pt x="37402" y="53205"/>
                  </a:cubicBezTo>
                  <a:cubicBezTo>
                    <a:pt x="38489" y="53205"/>
                    <a:pt x="39577" y="52077"/>
                    <a:pt x="39577" y="52077"/>
                  </a:cubicBezTo>
                  <a:cubicBezTo>
                    <a:pt x="40664" y="52077"/>
                    <a:pt x="39577" y="54338"/>
                    <a:pt x="39577" y="55472"/>
                  </a:cubicBezTo>
                  <a:cubicBezTo>
                    <a:pt x="39577" y="56605"/>
                    <a:pt x="40664" y="56605"/>
                    <a:pt x="41746" y="57733"/>
                  </a:cubicBezTo>
                  <a:cubicBezTo>
                    <a:pt x="41746" y="55472"/>
                    <a:pt x="41746" y="55472"/>
                    <a:pt x="42834" y="54338"/>
                  </a:cubicBezTo>
                  <a:cubicBezTo>
                    <a:pt x="42834" y="53205"/>
                    <a:pt x="43922" y="52077"/>
                    <a:pt x="45009" y="50944"/>
                  </a:cubicBezTo>
                  <a:cubicBezTo>
                    <a:pt x="45009" y="48677"/>
                    <a:pt x="46097" y="46416"/>
                    <a:pt x="47185" y="45283"/>
                  </a:cubicBezTo>
                  <a:cubicBezTo>
                    <a:pt x="47185" y="45283"/>
                    <a:pt x="47185" y="45283"/>
                    <a:pt x="47185" y="44150"/>
                  </a:cubicBezTo>
                  <a:cubicBezTo>
                    <a:pt x="47185" y="44150"/>
                    <a:pt x="47185" y="43016"/>
                    <a:pt x="47185" y="43016"/>
                  </a:cubicBezTo>
                  <a:cubicBezTo>
                    <a:pt x="48272" y="41888"/>
                    <a:pt x="48272" y="40755"/>
                    <a:pt x="48272" y="40755"/>
                  </a:cubicBezTo>
                  <a:cubicBezTo>
                    <a:pt x="49354" y="40755"/>
                    <a:pt x="48272" y="41888"/>
                    <a:pt x="48272" y="41888"/>
                  </a:cubicBezTo>
                  <a:cubicBezTo>
                    <a:pt x="48272" y="41888"/>
                    <a:pt x="48272" y="41888"/>
                    <a:pt x="48272" y="43016"/>
                  </a:cubicBezTo>
                  <a:cubicBezTo>
                    <a:pt x="48272" y="43016"/>
                    <a:pt x="48272" y="44150"/>
                    <a:pt x="49354" y="45283"/>
                  </a:cubicBezTo>
                  <a:cubicBezTo>
                    <a:pt x="49354" y="44150"/>
                    <a:pt x="49354" y="44150"/>
                    <a:pt x="50442" y="44150"/>
                  </a:cubicBezTo>
                  <a:cubicBezTo>
                    <a:pt x="50442" y="44150"/>
                    <a:pt x="50442" y="44150"/>
                    <a:pt x="50442" y="43016"/>
                  </a:cubicBezTo>
                  <a:cubicBezTo>
                    <a:pt x="51530" y="41888"/>
                    <a:pt x="51530" y="41888"/>
                    <a:pt x="51530" y="40755"/>
                  </a:cubicBezTo>
                  <a:cubicBezTo>
                    <a:pt x="52617" y="40755"/>
                    <a:pt x="52617" y="41888"/>
                    <a:pt x="53705" y="40755"/>
                  </a:cubicBezTo>
                  <a:cubicBezTo>
                    <a:pt x="53705" y="40755"/>
                    <a:pt x="53705" y="40755"/>
                    <a:pt x="54792" y="40755"/>
                  </a:cubicBezTo>
                  <a:cubicBezTo>
                    <a:pt x="54792" y="40755"/>
                    <a:pt x="54792" y="41888"/>
                    <a:pt x="54792" y="43016"/>
                  </a:cubicBezTo>
                  <a:cubicBezTo>
                    <a:pt x="54792" y="43016"/>
                    <a:pt x="53705" y="43016"/>
                    <a:pt x="53705" y="43016"/>
                  </a:cubicBezTo>
                  <a:cubicBezTo>
                    <a:pt x="53705" y="43016"/>
                    <a:pt x="53705" y="44150"/>
                    <a:pt x="53705" y="44150"/>
                  </a:cubicBezTo>
                  <a:cubicBezTo>
                    <a:pt x="52617" y="44150"/>
                    <a:pt x="52617" y="44150"/>
                    <a:pt x="52617" y="45283"/>
                  </a:cubicBezTo>
                  <a:cubicBezTo>
                    <a:pt x="52617" y="45283"/>
                    <a:pt x="53705" y="46416"/>
                    <a:pt x="53705" y="46416"/>
                  </a:cubicBezTo>
                  <a:cubicBezTo>
                    <a:pt x="54792" y="45283"/>
                    <a:pt x="53705" y="45283"/>
                    <a:pt x="53705" y="45283"/>
                  </a:cubicBezTo>
                  <a:cubicBezTo>
                    <a:pt x="53705" y="45283"/>
                    <a:pt x="53705" y="45283"/>
                    <a:pt x="54792" y="44150"/>
                  </a:cubicBezTo>
                  <a:cubicBezTo>
                    <a:pt x="54792" y="44150"/>
                    <a:pt x="54792" y="44150"/>
                    <a:pt x="54792" y="43016"/>
                  </a:cubicBezTo>
                  <a:cubicBezTo>
                    <a:pt x="54792" y="43016"/>
                    <a:pt x="54792" y="43016"/>
                    <a:pt x="54792" y="43016"/>
                  </a:cubicBezTo>
                  <a:cubicBezTo>
                    <a:pt x="54792" y="43016"/>
                    <a:pt x="55880" y="43016"/>
                    <a:pt x="55880" y="43016"/>
                  </a:cubicBezTo>
                  <a:cubicBezTo>
                    <a:pt x="55880" y="41888"/>
                    <a:pt x="55880" y="41888"/>
                    <a:pt x="56962" y="41888"/>
                  </a:cubicBezTo>
                  <a:cubicBezTo>
                    <a:pt x="56962" y="40755"/>
                    <a:pt x="56962" y="41888"/>
                    <a:pt x="56962" y="40755"/>
                  </a:cubicBezTo>
                  <a:cubicBezTo>
                    <a:pt x="58050" y="38488"/>
                    <a:pt x="59137" y="38488"/>
                    <a:pt x="61313" y="38488"/>
                  </a:cubicBezTo>
                  <a:close/>
                  <a:moveTo>
                    <a:pt x="23274" y="18111"/>
                  </a:moveTo>
                  <a:cubicBezTo>
                    <a:pt x="23274" y="18111"/>
                    <a:pt x="23274" y="19244"/>
                    <a:pt x="23274" y="19244"/>
                  </a:cubicBezTo>
                  <a:cubicBezTo>
                    <a:pt x="24361" y="20377"/>
                    <a:pt x="24361" y="20377"/>
                    <a:pt x="25449" y="20377"/>
                  </a:cubicBezTo>
                  <a:cubicBezTo>
                    <a:pt x="25449" y="20377"/>
                    <a:pt x="25449" y="20377"/>
                    <a:pt x="26531" y="20377"/>
                  </a:cubicBezTo>
                  <a:cubicBezTo>
                    <a:pt x="26531" y="20377"/>
                    <a:pt x="26531" y="19244"/>
                    <a:pt x="25449" y="19244"/>
                  </a:cubicBezTo>
                  <a:cubicBezTo>
                    <a:pt x="25449" y="19244"/>
                    <a:pt x="26531" y="19244"/>
                    <a:pt x="26531" y="18111"/>
                  </a:cubicBezTo>
                  <a:cubicBezTo>
                    <a:pt x="26531" y="19244"/>
                    <a:pt x="26531" y="19244"/>
                    <a:pt x="26531" y="20377"/>
                  </a:cubicBezTo>
                  <a:cubicBezTo>
                    <a:pt x="26531" y="20377"/>
                    <a:pt x="26531" y="20377"/>
                    <a:pt x="25449" y="20377"/>
                  </a:cubicBezTo>
                  <a:cubicBezTo>
                    <a:pt x="25449" y="21511"/>
                    <a:pt x="25449" y="22638"/>
                    <a:pt x="26531" y="22638"/>
                  </a:cubicBezTo>
                  <a:cubicBezTo>
                    <a:pt x="27619" y="22638"/>
                    <a:pt x="27619" y="19244"/>
                    <a:pt x="28706" y="19244"/>
                  </a:cubicBezTo>
                  <a:cubicBezTo>
                    <a:pt x="27619" y="18111"/>
                    <a:pt x="31969" y="15850"/>
                    <a:pt x="31969" y="14716"/>
                  </a:cubicBezTo>
                  <a:cubicBezTo>
                    <a:pt x="31969" y="14716"/>
                    <a:pt x="31969" y="14716"/>
                    <a:pt x="30881" y="14716"/>
                  </a:cubicBezTo>
                  <a:cubicBezTo>
                    <a:pt x="31969" y="13583"/>
                    <a:pt x="33057" y="13583"/>
                    <a:pt x="33057" y="13583"/>
                  </a:cubicBezTo>
                  <a:cubicBezTo>
                    <a:pt x="34139" y="13583"/>
                    <a:pt x="34139" y="13583"/>
                    <a:pt x="34139" y="13583"/>
                  </a:cubicBezTo>
                  <a:cubicBezTo>
                    <a:pt x="35226" y="13583"/>
                    <a:pt x="35226" y="13583"/>
                    <a:pt x="35226" y="13583"/>
                  </a:cubicBezTo>
                  <a:cubicBezTo>
                    <a:pt x="34139" y="11322"/>
                    <a:pt x="29794" y="12455"/>
                    <a:pt x="28706" y="13583"/>
                  </a:cubicBezTo>
                  <a:cubicBezTo>
                    <a:pt x="26531" y="14716"/>
                    <a:pt x="25449" y="15850"/>
                    <a:pt x="23274" y="18111"/>
                  </a:cubicBezTo>
                  <a:close/>
                  <a:moveTo>
                    <a:pt x="14578" y="6794"/>
                  </a:moveTo>
                  <a:cubicBezTo>
                    <a:pt x="14578" y="6794"/>
                    <a:pt x="14578" y="5661"/>
                    <a:pt x="14578" y="5661"/>
                  </a:cubicBezTo>
                  <a:cubicBezTo>
                    <a:pt x="14578" y="6794"/>
                    <a:pt x="13491" y="7922"/>
                    <a:pt x="14578" y="7922"/>
                  </a:cubicBezTo>
                  <a:cubicBezTo>
                    <a:pt x="15666" y="7922"/>
                    <a:pt x="16754" y="6794"/>
                    <a:pt x="17841" y="5661"/>
                  </a:cubicBezTo>
                  <a:cubicBezTo>
                    <a:pt x="17841" y="5661"/>
                    <a:pt x="17841" y="5661"/>
                    <a:pt x="16754" y="5661"/>
                  </a:cubicBezTo>
                  <a:cubicBezTo>
                    <a:pt x="17841" y="4527"/>
                    <a:pt x="20011" y="4527"/>
                    <a:pt x="22186" y="3394"/>
                  </a:cubicBezTo>
                  <a:cubicBezTo>
                    <a:pt x="22186" y="2266"/>
                    <a:pt x="22186" y="2266"/>
                    <a:pt x="22186" y="1133"/>
                  </a:cubicBezTo>
                  <a:cubicBezTo>
                    <a:pt x="22186" y="1133"/>
                    <a:pt x="23274" y="1133"/>
                    <a:pt x="24361" y="0"/>
                  </a:cubicBezTo>
                  <a:cubicBezTo>
                    <a:pt x="23274" y="0"/>
                    <a:pt x="23274" y="0"/>
                    <a:pt x="23274" y="1133"/>
                  </a:cubicBezTo>
                  <a:cubicBezTo>
                    <a:pt x="23274" y="0"/>
                    <a:pt x="23274" y="0"/>
                    <a:pt x="23274" y="0"/>
                  </a:cubicBezTo>
                  <a:cubicBezTo>
                    <a:pt x="22186" y="1133"/>
                    <a:pt x="22186" y="1133"/>
                    <a:pt x="21098" y="2266"/>
                  </a:cubicBezTo>
                  <a:cubicBezTo>
                    <a:pt x="21098" y="2266"/>
                    <a:pt x="21098" y="2266"/>
                    <a:pt x="21098" y="1133"/>
                  </a:cubicBezTo>
                  <a:cubicBezTo>
                    <a:pt x="20011" y="2266"/>
                    <a:pt x="18923" y="3394"/>
                    <a:pt x="17841" y="3394"/>
                  </a:cubicBezTo>
                  <a:cubicBezTo>
                    <a:pt x="16754" y="4527"/>
                    <a:pt x="15666" y="5661"/>
                    <a:pt x="14578" y="5661"/>
                  </a:cubicBezTo>
                  <a:cubicBezTo>
                    <a:pt x="14578" y="6794"/>
                    <a:pt x="14578" y="6794"/>
                    <a:pt x="14578" y="6794"/>
                  </a:cubicBezTo>
                  <a:close/>
                  <a:moveTo>
                    <a:pt x="120000" y="88300"/>
                  </a:moveTo>
                  <a:cubicBezTo>
                    <a:pt x="120000" y="87172"/>
                    <a:pt x="118912" y="86038"/>
                    <a:pt x="118912" y="86038"/>
                  </a:cubicBezTo>
                  <a:cubicBezTo>
                    <a:pt x="117824" y="84905"/>
                    <a:pt x="117824" y="83772"/>
                    <a:pt x="117824" y="82638"/>
                  </a:cubicBezTo>
                  <a:cubicBezTo>
                    <a:pt x="116742" y="81511"/>
                    <a:pt x="116742" y="80377"/>
                    <a:pt x="116742" y="79244"/>
                  </a:cubicBezTo>
                  <a:cubicBezTo>
                    <a:pt x="115655" y="78111"/>
                    <a:pt x="115655" y="76983"/>
                    <a:pt x="115655" y="76983"/>
                  </a:cubicBezTo>
                  <a:cubicBezTo>
                    <a:pt x="114567" y="74716"/>
                    <a:pt x="114567" y="71322"/>
                    <a:pt x="112392" y="70188"/>
                  </a:cubicBezTo>
                  <a:cubicBezTo>
                    <a:pt x="112392" y="69055"/>
                    <a:pt x="111304" y="67922"/>
                    <a:pt x="109134" y="67922"/>
                  </a:cubicBezTo>
                  <a:cubicBezTo>
                    <a:pt x="108047" y="67922"/>
                    <a:pt x="108047" y="67922"/>
                    <a:pt x="106959" y="69055"/>
                  </a:cubicBezTo>
                  <a:cubicBezTo>
                    <a:pt x="106959" y="70188"/>
                    <a:pt x="105872" y="70188"/>
                    <a:pt x="104784" y="70188"/>
                  </a:cubicBezTo>
                  <a:cubicBezTo>
                    <a:pt x="104784" y="70188"/>
                    <a:pt x="104784" y="71322"/>
                    <a:pt x="104784" y="71322"/>
                  </a:cubicBezTo>
                  <a:cubicBezTo>
                    <a:pt x="103696" y="71322"/>
                    <a:pt x="103696" y="71322"/>
                    <a:pt x="102609" y="71322"/>
                  </a:cubicBezTo>
                  <a:cubicBezTo>
                    <a:pt x="104784" y="71322"/>
                    <a:pt x="103696" y="72455"/>
                    <a:pt x="103696" y="73583"/>
                  </a:cubicBezTo>
                  <a:cubicBezTo>
                    <a:pt x="102609" y="74716"/>
                    <a:pt x="102609" y="76983"/>
                    <a:pt x="101527" y="75850"/>
                  </a:cubicBezTo>
                  <a:cubicBezTo>
                    <a:pt x="101527" y="76983"/>
                    <a:pt x="101527" y="78111"/>
                    <a:pt x="99351" y="78111"/>
                  </a:cubicBezTo>
                  <a:cubicBezTo>
                    <a:pt x="99351" y="78111"/>
                    <a:pt x="97176" y="78111"/>
                    <a:pt x="96089" y="76983"/>
                  </a:cubicBezTo>
                  <a:cubicBezTo>
                    <a:pt x="96089" y="76983"/>
                    <a:pt x="96089" y="75850"/>
                    <a:pt x="96089" y="74716"/>
                  </a:cubicBezTo>
                  <a:cubicBezTo>
                    <a:pt x="96089" y="74716"/>
                    <a:pt x="96089" y="74716"/>
                    <a:pt x="96089" y="73583"/>
                  </a:cubicBezTo>
                  <a:cubicBezTo>
                    <a:pt x="96089" y="73583"/>
                    <a:pt x="96089" y="73583"/>
                    <a:pt x="96089" y="73583"/>
                  </a:cubicBezTo>
                  <a:cubicBezTo>
                    <a:pt x="96089" y="73583"/>
                    <a:pt x="96089" y="72455"/>
                    <a:pt x="96089" y="71322"/>
                  </a:cubicBezTo>
                  <a:cubicBezTo>
                    <a:pt x="97176" y="71322"/>
                    <a:pt x="97176" y="71322"/>
                    <a:pt x="98264" y="71322"/>
                  </a:cubicBezTo>
                  <a:cubicBezTo>
                    <a:pt x="98264" y="70188"/>
                    <a:pt x="98264" y="71322"/>
                    <a:pt x="98264" y="71322"/>
                  </a:cubicBezTo>
                  <a:cubicBezTo>
                    <a:pt x="99351" y="70188"/>
                    <a:pt x="98264" y="70188"/>
                    <a:pt x="99351" y="70188"/>
                  </a:cubicBezTo>
                  <a:cubicBezTo>
                    <a:pt x="99351" y="70188"/>
                    <a:pt x="99351" y="70188"/>
                    <a:pt x="99351" y="70188"/>
                  </a:cubicBezTo>
                  <a:cubicBezTo>
                    <a:pt x="100439" y="69055"/>
                    <a:pt x="100439" y="69055"/>
                    <a:pt x="100439" y="67922"/>
                  </a:cubicBezTo>
                  <a:cubicBezTo>
                    <a:pt x="100439" y="66794"/>
                    <a:pt x="99351" y="64527"/>
                    <a:pt x="101527" y="64527"/>
                  </a:cubicBezTo>
                  <a:cubicBezTo>
                    <a:pt x="101527" y="65661"/>
                    <a:pt x="101527" y="65661"/>
                    <a:pt x="101527" y="65661"/>
                  </a:cubicBezTo>
                  <a:cubicBezTo>
                    <a:pt x="101527" y="65661"/>
                    <a:pt x="101527" y="64527"/>
                    <a:pt x="101527" y="64527"/>
                  </a:cubicBezTo>
                  <a:cubicBezTo>
                    <a:pt x="102609" y="64527"/>
                    <a:pt x="102609" y="64527"/>
                    <a:pt x="102609" y="63394"/>
                  </a:cubicBezTo>
                  <a:cubicBezTo>
                    <a:pt x="102609" y="63394"/>
                    <a:pt x="102609" y="62266"/>
                    <a:pt x="102609" y="61133"/>
                  </a:cubicBezTo>
                  <a:cubicBezTo>
                    <a:pt x="102609" y="58866"/>
                    <a:pt x="102609" y="56605"/>
                    <a:pt x="101527" y="54338"/>
                  </a:cubicBezTo>
                  <a:cubicBezTo>
                    <a:pt x="101527" y="53205"/>
                    <a:pt x="99351" y="53205"/>
                    <a:pt x="99351" y="50944"/>
                  </a:cubicBezTo>
                  <a:cubicBezTo>
                    <a:pt x="99351" y="50944"/>
                    <a:pt x="99351" y="49811"/>
                    <a:pt x="99351" y="49811"/>
                  </a:cubicBezTo>
                  <a:cubicBezTo>
                    <a:pt x="100439" y="49811"/>
                    <a:pt x="100439" y="50944"/>
                    <a:pt x="101527" y="49811"/>
                  </a:cubicBezTo>
                  <a:cubicBezTo>
                    <a:pt x="101527" y="49811"/>
                    <a:pt x="101527" y="49811"/>
                    <a:pt x="100439" y="49811"/>
                  </a:cubicBezTo>
                  <a:cubicBezTo>
                    <a:pt x="101527" y="48677"/>
                    <a:pt x="99351" y="46416"/>
                    <a:pt x="99351" y="46416"/>
                  </a:cubicBezTo>
                  <a:cubicBezTo>
                    <a:pt x="99351" y="46416"/>
                    <a:pt x="99351" y="46416"/>
                    <a:pt x="99351" y="46416"/>
                  </a:cubicBezTo>
                  <a:cubicBezTo>
                    <a:pt x="99351" y="45283"/>
                    <a:pt x="99351" y="45283"/>
                    <a:pt x="98264" y="45283"/>
                  </a:cubicBezTo>
                  <a:cubicBezTo>
                    <a:pt x="98264" y="45283"/>
                    <a:pt x="97176" y="44150"/>
                    <a:pt x="97176" y="44150"/>
                  </a:cubicBezTo>
                  <a:cubicBezTo>
                    <a:pt x="96089" y="44150"/>
                    <a:pt x="96089" y="44150"/>
                    <a:pt x="96089" y="44150"/>
                  </a:cubicBezTo>
                  <a:cubicBezTo>
                    <a:pt x="95001" y="44150"/>
                    <a:pt x="95001" y="44150"/>
                    <a:pt x="95001" y="44150"/>
                  </a:cubicBezTo>
                  <a:cubicBezTo>
                    <a:pt x="93919" y="44150"/>
                    <a:pt x="93919" y="44150"/>
                    <a:pt x="93919" y="44150"/>
                  </a:cubicBezTo>
                  <a:cubicBezTo>
                    <a:pt x="92831" y="44150"/>
                    <a:pt x="92831" y="43016"/>
                    <a:pt x="91744" y="43016"/>
                  </a:cubicBezTo>
                  <a:cubicBezTo>
                    <a:pt x="90656" y="43016"/>
                    <a:pt x="89568" y="44150"/>
                    <a:pt x="88481" y="41888"/>
                  </a:cubicBezTo>
                  <a:cubicBezTo>
                    <a:pt x="87393" y="41888"/>
                    <a:pt x="87393" y="40755"/>
                    <a:pt x="86311" y="40755"/>
                  </a:cubicBezTo>
                  <a:cubicBezTo>
                    <a:pt x="85224" y="39622"/>
                    <a:pt x="84136" y="40755"/>
                    <a:pt x="83048" y="39622"/>
                  </a:cubicBezTo>
                  <a:cubicBezTo>
                    <a:pt x="81961" y="39622"/>
                    <a:pt x="79785" y="38488"/>
                    <a:pt x="78703" y="38488"/>
                  </a:cubicBezTo>
                  <a:cubicBezTo>
                    <a:pt x="78703" y="38488"/>
                    <a:pt x="78703" y="39622"/>
                    <a:pt x="78703" y="39622"/>
                  </a:cubicBezTo>
                  <a:cubicBezTo>
                    <a:pt x="77616" y="39622"/>
                    <a:pt x="76528" y="39622"/>
                    <a:pt x="76528" y="39622"/>
                  </a:cubicBezTo>
                  <a:cubicBezTo>
                    <a:pt x="76528" y="40755"/>
                    <a:pt x="76528" y="39622"/>
                    <a:pt x="76528" y="40755"/>
                  </a:cubicBezTo>
                  <a:cubicBezTo>
                    <a:pt x="76528" y="41888"/>
                    <a:pt x="75440" y="41888"/>
                    <a:pt x="75440" y="43016"/>
                  </a:cubicBezTo>
                  <a:cubicBezTo>
                    <a:pt x="75440" y="44150"/>
                    <a:pt x="75440" y="45283"/>
                    <a:pt x="75440" y="45283"/>
                  </a:cubicBezTo>
                  <a:cubicBezTo>
                    <a:pt x="76528" y="46416"/>
                    <a:pt x="77616" y="46416"/>
                    <a:pt x="77616" y="46416"/>
                  </a:cubicBezTo>
                  <a:cubicBezTo>
                    <a:pt x="77616" y="47544"/>
                    <a:pt x="75440" y="47544"/>
                    <a:pt x="74353" y="47544"/>
                  </a:cubicBezTo>
                  <a:cubicBezTo>
                    <a:pt x="74353" y="47544"/>
                    <a:pt x="72178" y="48677"/>
                    <a:pt x="72178" y="49811"/>
                  </a:cubicBezTo>
                  <a:cubicBezTo>
                    <a:pt x="71096" y="50944"/>
                    <a:pt x="72178" y="52077"/>
                    <a:pt x="72178" y="53205"/>
                  </a:cubicBezTo>
                  <a:cubicBezTo>
                    <a:pt x="72178" y="55472"/>
                    <a:pt x="72178" y="56605"/>
                    <a:pt x="72178" y="57733"/>
                  </a:cubicBezTo>
                  <a:cubicBezTo>
                    <a:pt x="72178" y="57733"/>
                    <a:pt x="71096" y="60000"/>
                    <a:pt x="71096" y="60000"/>
                  </a:cubicBezTo>
                  <a:cubicBezTo>
                    <a:pt x="70008" y="60000"/>
                    <a:pt x="71096" y="57733"/>
                    <a:pt x="71096" y="57733"/>
                  </a:cubicBezTo>
                  <a:cubicBezTo>
                    <a:pt x="71096" y="57733"/>
                    <a:pt x="71096" y="55472"/>
                    <a:pt x="71096" y="55472"/>
                  </a:cubicBezTo>
                  <a:cubicBezTo>
                    <a:pt x="71096" y="55472"/>
                    <a:pt x="71096" y="56605"/>
                    <a:pt x="70008" y="57733"/>
                  </a:cubicBezTo>
                  <a:cubicBezTo>
                    <a:pt x="70008" y="57733"/>
                    <a:pt x="70008" y="57733"/>
                    <a:pt x="71096" y="57733"/>
                  </a:cubicBezTo>
                  <a:cubicBezTo>
                    <a:pt x="70008" y="57733"/>
                    <a:pt x="70008" y="58866"/>
                    <a:pt x="70008" y="60000"/>
                  </a:cubicBezTo>
                  <a:cubicBezTo>
                    <a:pt x="68920" y="58866"/>
                    <a:pt x="68920" y="58866"/>
                    <a:pt x="68920" y="57733"/>
                  </a:cubicBezTo>
                  <a:cubicBezTo>
                    <a:pt x="68920" y="57733"/>
                    <a:pt x="70008" y="55472"/>
                    <a:pt x="68920" y="56605"/>
                  </a:cubicBezTo>
                  <a:cubicBezTo>
                    <a:pt x="68920" y="55472"/>
                    <a:pt x="68920" y="55472"/>
                    <a:pt x="70008" y="54338"/>
                  </a:cubicBezTo>
                  <a:cubicBezTo>
                    <a:pt x="70008" y="54338"/>
                    <a:pt x="70008" y="54338"/>
                    <a:pt x="70008" y="54338"/>
                  </a:cubicBezTo>
                  <a:cubicBezTo>
                    <a:pt x="70008" y="53205"/>
                    <a:pt x="68920" y="53205"/>
                    <a:pt x="68920" y="53205"/>
                  </a:cubicBezTo>
                  <a:cubicBezTo>
                    <a:pt x="68920" y="53205"/>
                    <a:pt x="70008" y="52077"/>
                    <a:pt x="70008" y="52077"/>
                  </a:cubicBezTo>
                  <a:cubicBezTo>
                    <a:pt x="70008" y="50944"/>
                    <a:pt x="68920" y="52077"/>
                    <a:pt x="68920" y="52077"/>
                  </a:cubicBezTo>
                  <a:cubicBezTo>
                    <a:pt x="67833" y="52077"/>
                    <a:pt x="67833" y="53205"/>
                    <a:pt x="67833" y="54338"/>
                  </a:cubicBezTo>
                  <a:cubicBezTo>
                    <a:pt x="67833" y="55472"/>
                    <a:pt x="66745" y="56605"/>
                    <a:pt x="66745" y="56605"/>
                  </a:cubicBezTo>
                  <a:cubicBezTo>
                    <a:pt x="65657" y="57733"/>
                    <a:pt x="65657" y="56605"/>
                    <a:pt x="65657" y="56605"/>
                  </a:cubicBezTo>
                  <a:cubicBezTo>
                    <a:pt x="64570" y="56605"/>
                    <a:pt x="64570" y="57733"/>
                    <a:pt x="64570" y="57733"/>
                  </a:cubicBezTo>
                  <a:cubicBezTo>
                    <a:pt x="63488" y="58866"/>
                    <a:pt x="63488" y="57733"/>
                    <a:pt x="63488" y="58866"/>
                  </a:cubicBezTo>
                  <a:cubicBezTo>
                    <a:pt x="63488" y="60000"/>
                    <a:pt x="63488" y="61133"/>
                    <a:pt x="63488" y="61133"/>
                  </a:cubicBezTo>
                  <a:cubicBezTo>
                    <a:pt x="63488" y="61133"/>
                    <a:pt x="62400" y="61133"/>
                    <a:pt x="62400" y="62266"/>
                  </a:cubicBezTo>
                  <a:cubicBezTo>
                    <a:pt x="60225" y="62266"/>
                    <a:pt x="61313" y="63394"/>
                    <a:pt x="61313" y="64527"/>
                  </a:cubicBezTo>
                  <a:cubicBezTo>
                    <a:pt x="62400" y="65661"/>
                    <a:pt x="61313" y="65661"/>
                    <a:pt x="61313" y="66794"/>
                  </a:cubicBezTo>
                  <a:cubicBezTo>
                    <a:pt x="61313" y="67922"/>
                    <a:pt x="62400" y="69055"/>
                    <a:pt x="61313" y="69055"/>
                  </a:cubicBezTo>
                  <a:cubicBezTo>
                    <a:pt x="61313" y="70188"/>
                    <a:pt x="61313" y="72455"/>
                    <a:pt x="60225" y="72455"/>
                  </a:cubicBezTo>
                  <a:cubicBezTo>
                    <a:pt x="60225" y="73583"/>
                    <a:pt x="59137" y="74716"/>
                    <a:pt x="59137" y="75850"/>
                  </a:cubicBezTo>
                  <a:cubicBezTo>
                    <a:pt x="59137" y="75850"/>
                    <a:pt x="60225" y="76983"/>
                    <a:pt x="60225" y="78111"/>
                  </a:cubicBezTo>
                  <a:cubicBezTo>
                    <a:pt x="60225" y="78111"/>
                    <a:pt x="61313" y="79244"/>
                    <a:pt x="60225" y="80377"/>
                  </a:cubicBezTo>
                  <a:cubicBezTo>
                    <a:pt x="60225" y="81511"/>
                    <a:pt x="59137" y="82638"/>
                    <a:pt x="60225" y="83772"/>
                  </a:cubicBezTo>
                  <a:cubicBezTo>
                    <a:pt x="60225" y="84905"/>
                    <a:pt x="61313" y="86038"/>
                    <a:pt x="61313" y="87172"/>
                  </a:cubicBezTo>
                  <a:cubicBezTo>
                    <a:pt x="62400" y="88300"/>
                    <a:pt x="62400" y="90566"/>
                    <a:pt x="63488" y="90566"/>
                  </a:cubicBezTo>
                  <a:cubicBezTo>
                    <a:pt x="63488" y="90566"/>
                    <a:pt x="64570" y="90566"/>
                    <a:pt x="64570" y="90566"/>
                  </a:cubicBezTo>
                  <a:cubicBezTo>
                    <a:pt x="64570" y="90566"/>
                    <a:pt x="63488" y="90566"/>
                    <a:pt x="63488" y="91700"/>
                  </a:cubicBezTo>
                  <a:cubicBezTo>
                    <a:pt x="63488" y="92827"/>
                    <a:pt x="64570" y="93961"/>
                    <a:pt x="65657" y="95094"/>
                  </a:cubicBezTo>
                  <a:cubicBezTo>
                    <a:pt x="65657" y="96227"/>
                    <a:pt x="65657" y="98488"/>
                    <a:pt x="66745" y="100755"/>
                  </a:cubicBezTo>
                  <a:cubicBezTo>
                    <a:pt x="66745" y="103016"/>
                    <a:pt x="66745" y="105283"/>
                    <a:pt x="65657" y="107544"/>
                  </a:cubicBezTo>
                  <a:cubicBezTo>
                    <a:pt x="65657" y="109811"/>
                    <a:pt x="64570" y="112077"/>
                    <a:pt x="63488" y="114338"/>
                  </a:cubicBezTo>
                  <a:cubicBezTo>
                    <a:pt x="63488" y="115472"/>
                    <a:pt x="62400" y="116605"/>
                    <a:pt x="62400" y="117733"/>
                  </a:cubicBezTo>
                  <a:cubicBezTo>
                    <a:pt x="61313" y="118866"/>
                    <a:pt x="60225" y="120000"/>
                    <a:pt x="59137" y="120000"/>
                  </a:cubicBezTo>
                  <a:cubicBezTo>
                    <a:pt x="67833" y="120000"/>
                    <a:pt x="75440" y="118866"/>
                    <a:pt x="83048" y="117733"/>
                  </a:cubicBezTo>
                  <a:cubicBezTo>
                    <a:pt x="84136" y="116605"/>
                    <a:pt x="85224" y="116605"/>
                    <a:pt x="86311" y="116605"/>
                  </a:cubicBezTo>
                  <a:cubicBezTo>
                    <a:pt x="87393" y="116605"/>
                    <a:pt x="87393" y="116605"/>
                    <a:pt x="88481" y="116605"/>
                  </a:cubicBezTo>
                  <a:cubicBezTo>
                    <a:pt x="89568" y="116605"/>
                    <a:pt x="89568" y="116605"/>
                    <a:pt x="89568" y="117733"/>
                  </a:cubicBezTo>
                  <a:cubicBezTo>
                    <a:pt x="96089" y="116605"/>
                    <a:pt x="101527" y="115472"/>
                    <a:pt x="108047" y="114338"/>
                  </a:cubicBezTo>
                  <a:cubicBezTo>
                    <a:pt x="108047" y="113205"/>
                    <a:pt x="108047" y="113205"/>
                    <a:pt x="109134" y="113205"/>
                  </a:cubicBezTo>
                  <a:cubicBezTo>
                    <a:pt x="109134" y="112077"/>
                    <a:pt x="109134" y="112077"/>
                    <a:pt x="109134" y="110944"/>
                  </a:cubicBezTo>
                  <a:cubicBezTo>
                    <a:pt x="109134" y="110944"/>
                    <a:pt x="109134" y="110944"/>
                    <a:pt x="109134" y="110944"/>
                  </a:cubicBezTo>
                  <a:cubicBezTo>
                    <a:pt x="109134" y="110944"/>
                    <a:pt x="110216" y="109811"/>
                    <a:pt x="110216" y="109811"/>
                  </a:cubicBezTo>
                  <a:cubicBezTo>
                    <a:pt x="110216" y="109811"/>
                    <a:pt x="110216" y="109811"/>
                    <a:pt x="110216" y="109811"/>
                  </a:cubicBezTo>
                  <a:cubicBezTo>
                    <a:pt x="110216" y="109811"/>
                    <a:pt x="110216" y="108677"/>
                    <a:pt x="110216" y="108677"/>
                  </a:cubicBezTo>
                  <a:cubicBezTo>
                    <a:pt x="111304" y="108677"/>
                    <a:pt x="111304" y="108677"/>
                    <a:pt x="111304" y="107544"/>
                  </a:cubicBezTo>
                  <a:cubicBezTo>
                    <a:pt x="111304" y="107544"/>
                    <a:pt x="111304" y="107544"/>
                    <a:pt x="111304" y="107544"/>
                  </a:cubicBezTo>
                  <a:cubicBezTo>
                    <a:pt x="111304" y="106416"/>
                    <a:pt x="111304" y="105283"/>
                    <a:pt x="111304" y="104150"/>
                  </a:cubicBezTo>
                  <a:cubicBezTo>
                    <a:pt x="111304" y="103016"/>
                    <a:pt x="112392" y="101888"/>
                    <a:pt x="112392" y="100755"/>
                  </a:cubicBezTo>
                  <a:cubicBezTo>
                    <a:pt x="113479" y="100755"/>
                    <a:pt x="114567" y="100755"/>
                    <a:pt x="114567" y="99622"/>
                  </a:cubicBezTo>
                  <a:cubicBezTo>
                    <a:pt x="114567" y="98488"/>
                    <a:pt x="114567" y="98488"/>
                    <a:pt x="114567" y="98488"/>
                  </a:cubicBezTo>
                  <a:cubicBezTo>
                    <a:pt x="114567" y="97361"/>
                    <a:pt x="114567" y="97361"/>
                    <a:pt x="114567" y="96227"/>
                  </a:cubicBezTo>
                  <a:cubicBezTo>
                    <a:pt x="114567" y="96227"/>
                    <a:pt x="115655" y="96227"/>
                    <a:pt x="115655" y="96227"/>
                  </a:cubicBezTo>
                  <a:cubicBezTo>
                    <a:pt x="115655" y="96227"/>
                    <a:pt x="115655" y="96227"/>
                    <a:pt x="115655" y="95094"/>
                  </a:cubicBezTo>
                  <a:cubicBezTo>
                    <a:pt x="115655" y="95094"/>
                    <a:pt x="114567" y="95094"/>
                    <a:pt x="115655" y="95094"/>
                  </a:cubicBezTo>
                  <a:cubicBezTo>
                    <a:pt x="115655" y="93961"/>
                    <a:pt x="116742" y="93961"/>
                    <a:pt x="117824" y="93961"/>
                  </a:cubicBezTo>
                  <a:cubicBezTo>
                    <a:pt x="117824" y="93961"/>
                    <a:pt x="117824" y="95094"/>
                    <a:pt x="117824" y="96227"/>
                  </a:cubicBezTo>
                  <a:cubicBezTo>
                    <a:pt x="117824" y="96227"/>
                    <a:pt x="117824" y="96227"/>
                    <a:pt x="117824" y="96227"/>
                  </a:cubicBezTo>
                  <a:cubicBezTo>
                    <a:pt x="121087" y="96227"/>
                    <a:pt x="118912" y="90566"/>
                    <a:pt x="120000" y="88300"/>
                  </a:cubicBezTo>
                  <a:close/>
                  <a:moveTo>
                    <a:pt x="81961" y="38488"/>
                  </a:moveTo>
                  <a:cubicBezTo>
                    <a:pt x="81961" y="38488"/>
                    <a:pt x="81961" y="38488"/>
                    <a:pt x="81961" y="38488"/>
                  </a:cubicBezTo>
                  <a:cubicBezTo>
                    <a:pt x="83048" y="39622"/>
                    <a:pt x="84136" y="40755"/>
                    <a:pt x="85224" y="38488"/>
                  </a:cubicBezTo>
                  <a:cubicBezTo>
                    <a:pt x="84136" y="38488"/>
                    <a:pt x="84136" y="38488"/>
                    <a:pt x="84136" y="37361"/>
                  </a:cubicBezTo>
                  <a:cubicBezTo>
                    <a:pt x="84136" y="38488"/>
                    <a:pt x="83048" y="38488"/>
                    <a:pt x="81961" y="38488"/>
                  </a:cubicBezTo>
                  <a:close/>
                  <a:moveTo>
                    <a:pt x="68920" y="41888"/>
                  </a:moveTo>
                  <a:cubicBezTo>
                    <a:pt x="67833" y="41888"/>
                    <a:pt x="67833" y="43016"/>
                    <a:pt x="67833" y="43016"/>
                  </a:cubicBezTo>
                  <a:cubicBezTo>
                    <a:pt x="67833" y="44150"/>
                    <a:pt x="67833" y="44150"/>
                    <a:pt x="67833" y="44150"/>
                  </a:cubicBezTo>
                  <a:cubicBezTo>
                    <a:pt x="68920" y="44150"/>
                    <a:pt x="68920" y="44150"/>
                    <a:pt x="70008" y="44150"/>
                  </a:cubicBezTo>
                  <a:cubicBezTo>
                    <a:pt x="70008" y="43016"/>
                    <a:pt x="68920" y="41888"/>
                    <a:pt x="68920" y="40755"/>
                  </a:cubicBezTo>
                  <a:cubicBezTo>
                    <a:pt x="68920" y="40755"/>
                    <a:pt x="68920" y="40755"/>
                    <a:pt x="68920" y="40755"/>
                  </a:cubicBezTo>
                  <a:cubicBezTo>
                    <a:pt x="68920" y="40755"/>
                    <a:pt x="67833" y="40755"/>
                    <a:pt x="68920" y="41888"/>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21" name="Shape 2921"/>
            <p:cNvSpPr/>
            <p:nvPr/>
          </p:nvSpPr>
          <p:spPr>
            <a:xfrm>
              <a:off x="10620859" y="0"/>
              <a:ext cx="809591" cy="1191673"/>
            </a:xfrm>
            <a:custGeom>
              <a:avLst/>
              <a:gdLst/>
              <a:ahLst/>
              <a:cxnLst/>
              <a:rect l="0" t="0" r="0" b="0"/>
              <a:pathLst>
                <a:path w="120000" h="120000" extrusionOk="0">
                  <a:moveTo>
                    <a:pt x="90566" y="72305"/>
                  </a:moveTo>
                  <a:cubicBezTo>
                    <a:pt x="90566" y="72305"/>
                    <a:pt x="88300" y="72305"/>
                    <a:pt x="86038" y="73844"/>
                  </a:cubicBezTo>
                  <a:cubicBezTo>
                    <a:pt x="86038" y="73844"/>
                    <a:pt x="86038" y="73844"/>
                    <a:pt x="86038" y="73844"/>
                  </a:cubicBezTo>
                  <a:cubicBezTo>
                    <a:pt x="86038" y="75383"/>
                    <a:pt x="86038" y="75383"/>
                    <a:pt x="86038" y="76922"/>
                  </a:cubicBezTo>
                  <a:cubicBezTo>
                    <a:pt x="86038" y="76922"/>
                    <a:pt x="88300" y="76922"/>
                    <a:pt x="86038" y="76922"/>
                  </a:cubicBezTo>
                  <a:cubicBezTo>
                    <a:pt x="86038" y="78461"/>
                    <a:pt x="88300" y="78461"/>
                    <a:pt x="88300" y="78461"/>
                  </a:cubicBezTo>
                  <a:cubicBezTo>
                    <a:pt x="88300" y="78461"/>
                    <a:pt x="88300" y="78461"/>
                    <a:pt x="88300" y="78461"/>
                  </a:cubicBezTo>
                  <a:cubicBezTo>
                    <a:pt x="90566" y="76922"/>
                    <a:pt x="88300" y="76922"/>
                    <a:pt x="88300" y="75383"/>
                  </a:cubicBezTo>
                  <a:cubicBezTo>
                    <a:pt x="90566" y="76922"/>
                    <a:pt x="92827" y="75383"/>
                    <a:pt x="92827" y="75383"/>
                  </a:cubicBezTo>
                  <a:cubicBezTo>
                    <a:pt x="92827" y="73844"/>
                    <a:pt x="90566" y="73844"/>
                    <a:pt x="90566" y="72305"/>
                  </a:cubicBezTo>
                  <a:close/>
                  <a:moveTo>
                    <a:pt x="83772" y="78461"/>
                  </a:moveTo>
                  <a:cubicBezTo>
                    <a:pt x="83772" y="78461"/>
                    <a:pt x="83772" y="78461"/>
                    <a:pt x="83772" y="78461"/>
                  </a:cubicBezTo>
                  <a:cubicBezTo>
                    <a:pt x="86038" y="78461"/>
                    <a:pt x="81511" y="76922"/>
                    <a:pt x="81511" y="76922"/>
                  </a:cubicBezTo>
                  <a:cubicBezTo>
                    <a:pt x="81511" y="75383"/>
                    <a:pt x="81511" y="75383"/>
                    <a:pt x="81511" y="75383"/>
                  </a:cubicBezTo>
                  <a:cubicBezTo>
                    <a:pt x="81511" y="75383"/>
                    <a:pt x="81511" y="73844"/>
                    <a:pt x="83772" y="73844"/>
                  </a:cubicBezTo>
                  <a:cubicBezTo>
                    <a:pt x="83772" y="73844"/>
                    <a:pt x="83772" y="73844"/>
                    <a:pt x="83772" y="75383"/>
                  </a:cubicBezTo>
                  <a:cubicBezTo>
                    <a:pt x="83772" y="73844"/>
                    <a:pt x="83772" y="72305"/>
                    <a:pt x="81511" y="72305"/>
                  </a:cubicBezTo>
                  <a:cubicBezTo>
                    <a:pt x="83772" y="70766"/>
                    <a:pt x="83772" y="73844"/>
                    <a:pt x="83772" y="73844"/>
                  </a:cubicBezTo>
                  <a:cubicBezTo>
                    <a:pt x="86038" y="73844"/>
                    <a:pt x="86038" y="72305"/>
                    <a:pt x="86038" y="72305"/>
                  </a:cubicBezTo>
                  <a:cubicBezTo>
                    <a:pt x="86038" y="72305"/>
                    <a:pt x="88300" y="72305"/>
                    <a:pt x="88300" y="72305"/>
                  </a:cubicBezTo>
                  <a:cubicBezTo>
                    <a:pt x="88300" y="72305"/>
                    <a:pt x="88300" y="72305"/>
                    <a:pt x="88300" y="72305"/>
                  </a:cubicBezTo>
                  <a:cubicBezTo>
                    <a:pt x="88300" y="70766"/>
                    <a:pt x="88300" y="70766"/>
                    <a:pt x="88300" y="70766"/>
                  </a:cubicBezTo>
                  <a:cubicBezTo>
                    <a:pt x="88300" y="70766"/>
                    <a:pt x="86038" y="69233"/>
                    <a:pt x="88300" y="70766"/>
                  </a:cubicBezTo>
                  <a:cubicBezTo>
                    <a:pt x="88300" y="70766"/>
                    <a:pt x="88300" y="70766"/>
                    <a:pt x="90566" y="70766"/>
                  </a:cubicBezTo>
                  <a:cubicBezTo>
                    <a:pt x="90566" y="70766"/>
                    <a:pt x="90566" y="70766"/>
                    <a:pt x="90566" y="69233"/>
                  </a:cubicBezTo>
                  <a:cubicBezTo>
                    <a:pt x="90566" y="70766"/>
                    <a:pt x="90566" y="70766"/>
                    <a:pt x="92827" y="70766"/>
                  </a:cubicBezTo>
                  <a:cubicBezTo>
                    <a:pt x="90566" y="70766"/>
                    <a:pt x="92827" y="69233"/>
                    <a:pt x="92827" y="70766"/>
                  </a:cubicBezTo>
                  <a:cubicBezTo>
                    <a:pt x="92827" y="70766"/>
                    <a:pt x="92827" y="72305"/>
                    <a:pt x="95094" y="72305"/>
                  </a:cubicBezTo>
                  <a:cubicBezTo>
                    <a:pt x="95094" y="72305"/>
                    <a:pt x="95094" y="72305"/>
                    <a:pt x="95094" y="72305"/>
                  </a:cubicBezTo>
                  <a:cubicBezTo>
                    <a:pt x="95094" y="73844"/>
                    <a:pt x="95094" y="73844"/>
                    <a:pt x="95094" y="73844"/>
                  </a:cubicBezTo>
                  <a:cubicBezTo>
                    <a:pt x="95094" y="73844"/>
                    <a:pt x="97361" y="72305"/>
                    <a:pt x="97361" y="72305"/>
                  </a:cubicBezTo>
                  <a:cubicBezTo>
                    <a:pt x="97361" y="72305"/>
                    <a:pt x="97361" y="72305"/>
                    <a:pt x="97361" y="72305"/>
                  </a:cubicBezTo>
                  <a:cubicBezTo>
                    <a:pt x="97361" y="70766"/>
                    <a:pt x="97361" y="70766"/>
                    <a:pt x="95094" y="70766"/>
                  </a:cubicBezTo>
                  <a:cubicBezTo>
                    <a:pt x="97361" y="70766"/>
                    <a:pt x="97361" y="69233"/>
                    <a:pt x="97361" y="69233"/>
                  </a:cubicBezTo>
                  <a:cubicBezTo>
                    <a:pt x="97361" y="69233"/>
                    <a:pt x="97361" y="70766"/>
                    <a:pt x="99622" y="70766"/>
                  </a:cubicBezTo>
                  <a:cubicBezTo>
                    <a:pt x="97361" y="70766"/>
                    <a:pt x="97361" y="69233"/>
                    <a:pt x="99622" y="69233"/>
                  </a:cubicBezTo>
                  <a:cubicBezTo>
                    <a:pt x="97361" y="69233"/>
                    <a:pt x="97361" y="70766"/>
                    <a:pt x="99622" y="70766"/>
                  </a:cubicBezTo>
                  <a:cubicBezTo>
                    <a:pt x="99622" y="70766"/>
                    <a:pt x="99622" y="69233"/>
                    <a:pt x="99622" y="69233"/>
                  </a:cubicBezTo>
                  <a:cubicBezTo>
                    <a:pt x="101888" y="69233"/>
                    <a:pt x="99622" y="67694"/>
                    <a:pt x="99622" y="67694"/>
                  </a:cubicBezTo>
                  <a:cubicBezTo>
                    <a:pt x="99622" y="67694"/>
                    <a:pt x="99622" y="66155"/>
                    <a:pt x="99622" y="66155"/>
                  </a:cubicBezTo>
                  <a:cubicBezTo>
                    <a:pt x="99622" y="66155"/>
                    <a:pt x="99622" y="66155"/>
                    <a:pt x="99622" y="66155"/>
                  </a:cubicBezTo>
                  <a:cubicBezTo>
                    <a:pt x="101888" y="66155"/>
                    <a:pt x="99622" y="66155"/>
                    <a:pt x="101888" y="67694"/>
                  </a:cubicBezTo>
                  <a:cubicBezTo>
                    <a:pt x="101888" y="66155"/>
                    <a:pt x="101888" y="66155"/>
                    <a:pt x="101888" y="64616"/>
                  </a:cubicBezTo>
                  <a:cubicBezTo>
                    <a:pt x="101888" y="66155"/>
                    <a:pt x="101888" y="67694"/>
                    <a:pt x="104150" y="67694"/>
                  </a:cubicBezTo>
                  <a:cubicBezTo>
                    <a:pt x="104150" y="67694"/>
                    <a:pt x="104150" y="66155"/>
                    <a:pt x="104150" y="66155"/>
                  </a:cubicBezTo>
                  <a:cubicBezTo>
                    <a:pt x="106416" y="64616"/>
                    <a:pt x="104150" y="66155"/>
                    <a:pt x="106416" y="66155"/>
                  </a:cubicBezTo>
                  <a:cubicBezTo>
                    <a:pt x="108677" y="66155"/>
                    <a:pt x="106416" y="63077"/>
                    <a:pt x="106416" y="64616"/>
                  </a:cubicBezTo>
                  <a:cubicBezTo>
                    <a:pt x="106416" y="63077"/>
                    <a:pt x="106416" y="63077"/>
                    <a:pt x="106416" y="63077"/>
                  </a:cubicBezTo>
                  <a:cubicBezTo>
                    <a:pt x="106416" y="63077"/>
                    <a:pt x="106416" y="63077"/>
                    <a:pt x="106416" y="63077"/>
                  </a:cubicBezTo>
                  <a:cubicBezTo>
                    <a:pt x="108677" y="63077"/>
                    <a:pt x="108677" y="64616"/>
                    <a:pt x="110944" y="63077"/>
                  </a:cubicBezTo>
                  <a:cubicBezTo>
                    <a:pt x="108677" y="63077"/>
                    <a:pt x="108677" y="63077"/>
                    <a:pt x="108677" y="61538"/>
                  </a:cubicBezTo>
                  <a:cubicBezTo>
                    <a:pt x="110944" y="61538"/>
                    <a:pt x="110944" y="63077"/>
                    <a:pt x="110944" y="63077"/>
                  </a:cubicBezTo>
                  <a:cubicBezTo>
                    <a:pt x="110944" y="63077"/>
                    <a:pt x="110944" y="63077"/>
                    <a:pt x="113205" y="63077"/>
                  </a:cubicBezTo>
                  <a:cubicBezTo>
                    <a:pt x="110944" y="61538"/>
                    <a:pt x="110944" y="61538"/>
                    <a:pt x="110944" y="60000"/>
                  </a:cubicBezTo>
                  <a:cubicBezTo>
                    <a:pt x="110944" y="61538"/>
                    <a:pt x="110944" y="61538"/>
                    <a:pt x="110944" y="60000"/>
                  </a:cubicBezTo>
                  <a:cubicBezTo>
                    <a:pt x="110944" y="60000"/>
                    <a:pt x="110944" y="60000"/>
                    <a:pt x="110944" y="60000"/>
                  </a:cubicBezTo>
                  <a:cubicBezTo>
                    <a:pt x="113205" y="58461"/>
                    <a:pt x="113205" y="61538"/>
                    <a:pt x="113205" y="61538"/>
                  </a:cubicBezTo>
                  <a:cubicBezTo>
                    <a:pt x="113205" y="61538"/>
                    <a:pt x="115472" y="61538"/>
                    <a:pt x="115472" y="61538"/>
                  </a:cubicBezTo>
                  <a:cubicBezTo>
                    <a:pt x="113205" y="60000"/>
                    <a:pt x="115472" y="61538"/>
                    <a:pt x="117733" y="61538"/>
                  </a:cubicBezTo>
                  <a:cubicBezTo>
                    <a:pt x="115472" y="60000"/>
                    <a:pt x="117733" y="58461"/>
                    <a:pt x="117733" y="58461"/>
                  </a:cubicBezTo>
                  <a:cubicBezTo>
                    <a:pt x="117733" y="58461"/>
                    <a:pt x="117733" y="58461"/>
                    <a:pt x="117733" y="58461"/>
                  </a:cubicBezTo>
                  <a:cubicBezTo>
                    <a:pt x="117733" y="56922"/>
                    <a:pt x="120000" y="56922"/>
                    <a:pt x="120000" y="55383"/>
                  </a:cubicBezTo>
                  <a:cubicBezTo>
                    <a:pt x="120000" y="55383"/>
                    <a:pt x="117733" y="53844"/>
                    <a:pt x="117733" y="53844"/>
                  </a:cubicBezTo>
                  <a:cubicBezTo>
                    <a:pt x="117733" y="53844"/>
                    <a:pt x="120000" y="55383"/>
                    <a:pt x="117733" y="55383"/>
                  </a:cubicBezTo>
                  <a:cubicBezTo>
                    <a:pt x="117733" y="55383"/>
                    <a:pt x="117733" y="53844"/>
                    <a:pt x="115472" y="53844"/>
                  </a:cubicBezTo>
                  <a:cubicBezTo>
                    <a:pt x="117733" y="55383"/>
                    <a:pt x="117733" y="55383"/>
                    <a:pt x="117733" y="55383"/>
                  </a:cubicBezTo>
                  <a:cubicBezTo>
                    <a:pt x="115472" y="55383"/>
                    <a:pt x="115472" y="55383"/>
                    <a:pt x="115472" y="56922"/>
                  </a:cubicBezTo>
                  <a:cubicBezTo>
                    <a:pt x="115472" y="55383"/>
                    <a:pt x="113205" y="53844"/>
                    <a:pt x="113205" y="53844"/>
                  </a:cubicBezTo>
                  <a:cubicBezTo>
                    <a:pt x="115472" y="53844"/>
                    <a:pt x="115472" y="55383"/>
                    <a:pt x="115472" y="53844"/>
                  </a:cubicBezTo>
                  <a:cubicBezTo>
                    <a:pt x="115472" y="53844"/>
                    <a:pt x="115472" y="53844"/>
                    <a:pt x="115472" y="52305"/>
                  </a:cubicBezTo>
                  <a:cubicBezTo>
                    <a:pt x="115472" y="53844"/>
                    <a:pt x="117733" y="53844"/>
                    <a:pt x="117733" y="52305"/>
                  </a:cubicBezTo>
                  <a:cubicBezTo>
                    <a:pt x="117733" y="50766"/>
                    <a:pt x="115472" y="50766"/>
                    <a:pt x="115472" y="50766"/>
                  </a:cubicBezTo>
                  <a:cubicBezTo>
                    <a:pt x="115472" y="50766"/>
                    <a:pt x="113205" y="49233"/>
                    <a:pt x="110944" y="47694"/>
                  </a:cubicBezTo>
                  <a:cubicBezTo>
                    <a:pt x="110944" y="47694"/>
                    <a:pt x="108677" y="47694"/>
                    <a:pt x="108677" y="47694"/>
                  </a:cubicBezTo>
                  <a:cubicBezTo>
                    <a:pt x="108677" y="47694"/>
                    <a:pt x="108677" y="49233"/>
                    <a:pt x="108677" y="49233"/>
                  </a:cubicBezTo>
                  <a:cubicBezTo>
                    <a:pt x="106416" y="50766"/>
                    <a:pt x="101888" y="47694"/>
                    <a:pt x="101888" y="46155"/>
                  </a:cubicBezTo>
                  <a:cubicBezTo>
                    <a:pt x="101888" y="44616"/>
                    <a:pt x="101888" y="44616"/>
                    <a:pt x="99622" y="43077"/>
                  </a:cubicBezTo>
                  <a:cubicBezTo>
                    <a:pt x="97361" y="41538"/>
                    <a:pt x="99622" y="41538"/>
                    <a:pt x="99622" y="40000"/>
                  </a:cubicBezTo>
                  <a:cubicBezTo>
                    <a:pt x="101888" y="36922"/>
                    <a:pt x="95094" y="40000"/>
                    <a:pt x="92827" y="38461"/>
                  </a:cubicBezTo>
                  <a:cubicBezTo>
                    <a:pt x="90566" y="38461"/>
                    <a:pt x="90566" y="38461"/>
                    <a:pt x="90566" y="38461"/>
                  </a:cubicBezTo>
                  <a:cubicBezTo>
                    <a:pt x="90566" y="38461"/>
                    <a:pt x="88300" y="38461"/>
                    <a:pt x="88300" y="38461"/>
                  </a:cubicBezTo>
                  <a:cubicBezTo>
                    <a:pt x="86038" y="36922"/>
                    <a:pt x="88300" y="36922"/>
                    <a:pt x="88300" y="35383"/>
                  </a:cubicBezTo>
                  <a:cubicBezTo>
                    <a:pt x="88300" y="35383"/>
                    <a:pt x="86038" y="35383"/>
                    <a:pt x="86038" y="33844"/>
                  </a:cubicBezTo>
                  <a:cubicBezTo>
                    <a:pt x="86038" y="33844"/>
                    <a:pt x="86038" y="33844"/>
                    <a:pt x="86038" y="33844"/>
                  </a:cubicBezTo>
                  <a:cubicBezTo>
                    <a:pt x="86038" y="32305"/>
                    <a:pt x="83772" y="30766"/>
                    <a:pt x="83772" y="29233"/>
                  </a:cubicBezTo>
                  <a:cubicBezTo>
                    <a:pt x="83772" y="26155"/>
                    <a:pt x="81511" y="24616"/>
                    <a:pt x="81511" y="21538"/>
                  </a:cubicBezTo>
                  <a:cubicBezTo>
                    <a:pt x="79244" y="16922"/>
                    <a:pt x="76983" y="12305"/>
                    <a:pt x="74716" y="6155"/>
                  </a:cubicBezTo>
                  <a:cubicBezTo>
                    <a:pt x="72455" y="6155"/>
                    <a:pt x="72455" y="4616"/>
                    <a:pt x="72455" y="4616"/>
                  </a:cubicBezTo>
                  <a:cubicBezTo>
                    <a:pt x="72455" y="3077"/>
                    <a:pt x="70188" y="3077"/>
                    <a:pt x="67922" y="3077"/>
                  </a:cubicBezTo>
                  <a:cubicBezTo>
                    <a:pt x="65661" y="1538"/>
                    <a:pt x="63394" y="1538"/>
                    <a:pt x="61133" y="0"/>
                  </a:cubicBezTo>
                  <a:cubicBezTo>
                    <a:pt x="58866" y="0"/>
                    <a:pt x="58866" y="0"/>
                    <a:pt x="56605" y="0"/>
                  </a:cubicBezTo>
                  <a:cubicBezTo>
                    <a:pt x="54338" y="0"/>
                    <a:pt x="54338" y="0"/>
                    <a:pt x="54338" y="1538"/>
                  </a:cubicBezTo>
                  <a:cubicBezTo>
                    <a:pt x="54338" y="1538"/>
                    <a:pt x="54338" y="1538"/>
                    <a:pt x="54338" y="1538"/>
                  </a:cubicBezTo>
                  <a:cubicBezTo>
                    <a:pt x="54338" y="3077"/>
                    <a:pt x="52077" y="1538"/>
                    <a:pt x="52077" y="3077"/>
                  </a:cubicBezTo>
                  <a:cubicBezTo>
                    <a:pt x="49811" y="3077"/>
                    <a:pt x="49811" y="4616"/>
                    <a:pt x="47544" y="4616"/>
                  </a:cubicBezTo>
                  <a:cubicBezTo>
                    <a:pt x="47544" y="4616"/>
                    <a:pt x="45283" y="4616"/>
                    <a:pt x="45283" y="6155"/>
                  </a:cubicBezTo>
                  <a:cubicBezTo>
                    <a:pt x="43016" y="6155"/>
                    <a:pt x="43016" y="7694"/>
                    <a:pt x="40755" y="7694"/>
                  </a:cubicBezTo>
                  <a:cubicBezTo>
                    <a:pt x="38488" y="7694"/>
                    <a:pt x="36227" y="6155"/>
                    <a:pt x="36227" y="6155"/>
                  </a:cubicBezTo>
                  <a:cubicBezTo>
                    <a:pt x="36227" y="4616"/>
                    <a:pt x="36227" y="3077"/>
                    <a:pt x="33961" y="1538"/>
                  </a:cubicBezTo>
                  <a:cubicBezTo>
                    <a:pt x="33961" y="1538"/>
                    <a:pt x="29433" y="1538"/>
                    <a:pt x="29433" y="3077"/>
                  </a:cubicBezTo>
                  <a:cubicBezTo>
                    <a:pt x="29433" y="3077"/>
                    <a:pt x="27172" y="4616"/>
                    <a:pt x="27172" y="6155"/>
                  </a:cubicBezTo>
                  <a:cubicBezTo>
                    <a:pt x="27172" y="7694"/>
                    <a:pt x="24905" y="10766"/>
                    <a:pt x="22638" y="13844"/>
                  </a:cubicBezTo>
                  <a:cubicBezTo>
                    <a:pt x="20377" y="18461"/>
                    <a:pt x="15850" y="23077"/>
                    <a:pt x="15850" y="27694"/>
                  </a:cubicBezTo>
                  <a:cubicBezTo>
                    <a:pt x="18111" y="29233"/>
                    <a:pt x="18111" y="30766"/>
                    <a:pt x="18111" y="30766"/>
                  </a:cubicBezTo>
                  <a:cubicBezTo>
                    <a:pt x="18111" y="33844"/>
                    <a:pt x="15850" y="33844"/>
                    <a:pt x="15850" y="33844"/>
                  </a:cubicBezTo>
                  <a:cubicBezTo>
                    <a:pt x="15850" y="35383"/>
                    <a:pt x="15850" y="35383"/>
                    <a:pt x="15850" y="36922"/>
                  </a:cubicBezTo>
                  <a:cubicBezTo>
                    <a:pt x="13583" y="36922"/>
                    <a:pt x="13583" y="38461"/>
                    <a:pt x="13583" y="40000"/>
                  </a:cubicBezTo>
                  <a:cubicBezTo>
                    <a:pt x="15850" y="40000"/>
                    <a:pt x="15850" y="40000"/>
                    <a:pt x="15850" y="41538"/>
                  </a:cubicBezTo>
                  <a:cubicBezTo>
                    <a:pt x="15850" y="41538"/>
                    <a:pt x="13583" y="43077"/>
                    <a:pt x="13583" y="43077"/>
                  </a:cubicBezTo>
                  <a:cubicBezTo>
                    <a:pt x="13583" y="43077"/>
                    <a:pt x="15850" y="43077"/>
                    <a:pt x="15850" y="43077"/>
                  </a:cubicBezTo>
                  <a:cubicBezTo>
                    <a:pt x="15850" y="44616"/>
                    <a:pt x="15850" y="44616"/>
                    <a:pt x="15850" y="44616"/>
                  </a:cubicBezTo>
                  <a:cubicBezTo>
                    <a:pt x="15850" y="46155"/>
                    <a:pt x="18111" y="44616"/>
                    <a:pt x="18111" y="46155"/>
                  </a:cubicBezTo>
                  <a:cubicBezTo>
                    <a:pt x="18111" y="46155"/>
                    <a:pt x="18111" y="46155"/>
                    <a:pt x="18111" y="47694"/>
                  </a:cubicBezTo>
                  <a:cubicBezTo>
                    <a:pt x="15850" y="47694"/>
                    <a:pt x="13583" y="49233"/>
                    <a:pt x="13583" y="49233"/>
                  </a:cubicBezTo>
                  <a:cubicBezTo>
                    <a:pt x="13583" y="50766"/>
                    <a:pt x="15850" y="50766"/>
                    <a:pt x="15850" y="52305"/>
                  </a:cubicBezTo>
                  <a:cubicBezTo>
                    <a:pt x="15850" y="52305"/>
                    <a:pt x="13583" y="53844"/>
                    <a:pt x="13583" y="53844"/>
                  </a:cubicBezTo>
                  <a:cubicBezTo>
                    <a:pt x="11322" y="53844"/>
                    <a:pt x="11322" y="55383"/>
                    <a:pt x="9055" y="56922"/>
                  </a:cubicBezTo>
                  <a:cubicBezTo>
                    <a:pt x="9055" y="56922"/>
                    <a:pt x="9055" y="58461"/>
                    <a:pt x="9055" y="60000"/>
                  </a:cubicBezTo>
                  <a:cubicBezTo>
                    <a:pt x="9055" y="60000"/>
                    <a:pt x="11322" y="60000"/>
                    <a:pt x="11322" y="61538"/>
                  </a:cubicBezTo>
                  <a:cubicBezTo>
                    <a:pt x="11322" y="63077"/>
                    <a:pt x="6794" y="60000"/>
                    <a:pt x="6794" y="63077"/>
                  </a:cubicBezTo>
                  <a:cubicBezTo>
                    <a:pt x="6794" y="63077"/>
                    <a:pt x="6794" y="67694"/>
                    <a:pt x="6794" y="66155"/>
                  </a:cubicBezTo>
                  <a:cubicBezTo>
                    <a:pt x="4527" y="66155"/>
                    <a:pt x="4527" y="64616"/>
                    <a:pt x="2266" y="64616"/>
                  </a:cubicBezTo>
                  <a:cubicBezTo>
                    <a:pt x="2266" y="64616"/>
                    <a:pt x="2266" y="66155"/>
                    <a:pt x="0" y="66155"/>
                  </a:cubicBezTo>
                  <a:cubicBezTo>
                    <a:pt x="0" y="67694"/>
                    <a:pt x="2266" y="70766"/>
                    <a:pt x="4527" y="72305"/>
                  </a:cubicBezTo>
                  <a:cubicBezTo>
                    <a:pt x="4527" y="75383"/>
                    <a:pt x="6794" y="78461"/>
                    <a:pt x="6794" y="80000"/>
                  </a:cubicBezTo>
                  <a:cubicBezTo>
                    <a:pt x="9055" y="86155"/>
                    <a:pt x="13583" y="90766"/>
                    <a:pt x="15850" y="95383"/>
                  </a:cubicBezTo>
                  <a:cubicBezTo>
                    <a:pt x="18111" y="100000"/>
                    <a:pt x="20377" y="104616"/>
                    <a:pt x="22638" y="109233"/>
                  </a:cubicBezTo>
                  <a:cubicBezTo>
                    <a:pt x="22638" y="110766"/>
                    <a:pt x="22638" y="112305"/>
                    <a:pt x="22638" y="113844"/>
                  </a:cubicBezTo>
                  <a:cubicBezTo>
                    <a:pt x="24905" y="115383"/>
                    <a:pt x="27172" y="115383"/>
                    <a:pt x="29433" y="116922"/>
                  </a:cubicBezTo>
                  <a:cubicBezTo>
                    <a:pt x="29433" y="116922"/>
                    <a:pt x="29433" y="118461"/>
                    <a:pt x="29433" y="118461"/>
                  </a:cubicBezTo>
                  <a:cubicBezTo>
                    <a:pt x="29433" y="120000"/>
                    <a:pt x="31700" y="120000"/>
                    <a:pt x="31700" y="120000"/>
                  </a:cubicBezTo>
                  <a:cubicBezTo>
                    <a:pt x="31700" y="118461"/>
                    <a:pt x="33961" y="120000"/>
                    <a:pt x="33961" y="120000"/>
                  </a:cubicBezTo>
                  <a:cubicBezTo>
                    <a:pt x="36227" y="120000"/>
                    <a:pt x="36227" y="118461"/>
                    <a:pt x="36227" y="116922"/>
                  </a:cubicBezTo>
                  <a:cubicBezTo>
                    <a:pt x="36227" y="116922"/>
                    <a:pt x="36227" y="115383"/>
                    <a:pt x="36227" y="113844"/>
                  </a:cubicBezTo>
                  <a:cubicBezTo>
                    <a:pt x="36227" y="112305"/>
                    <a:pt x="36227" y="112305"/>
                    <a:pt x="38488" y="112305"/>
                  </a:cubicBezTo>
                  <a:cubicBezTo>
                    <a:pt x="38488" y="110766"/>
                    <a:pt x="40755" y="109233"/>
                    <a:pt x="40755" y="107694"/>
                  </a:cubicBezTo>
                  <a:cubicBezTo>
                    <a:pt x="40755" y="109233"/>
                    <a:pt x="40755" y="109233"/>
                    <a:pt x="40755" y="109233"/>
                  </a:cubicBezTo>
                  <a:cubicBezTo>
                    <a:pt x="38488" y="107694"/>
                    <a:pt x="40755" y="104616"/>
                    <a:pt x="40755" y="106155"/>
                  </a:cubicBezTo>
                  <a:cubicBezTo>
                    <a:pt x="40755" y="106155"/>
                    <a:pt x="40755" y="106155"/>
                    <a:pt x="43016" y="104616"/>
                  </a:cubicBezTo>
                  <a:cubicBezTo>
                    <a:pt x="43016" y="106155"/>
                    <a:pt x="43016" y="106155"/>
                    <a:pt x="43016" y="106155"/>
                  </a:cubicBezTo>
                  <a:cubicBezTo>
                    <a:pt x="45283" y="104616"/>
                    <a:pt x="43016" y="103077"/>
                    <a:pt x="40755" y="103077"/>
                  </a:cubicBezTo>
                  <a:cubicBezTo>
                    <a:pt x="40755" y="103077"/>
                    <a:pt x="40755" y="103077"/>
                    <a:pt x="40755" y="103077"/>
                  </a:cubicBezTo>
                  <a:cubicBezTo>
                    <a:pt x="43016" y="103077"/>
                    <a:pt x="40755" y="103077"/>
                    <a:pt x="40755" y="101538"/>
                  </a:cubicBezTo>
                  <a:cubicBezTo>
                    <a:pt x="40755" y="101538"/>
                    <a:pt x="43016" y="100000"/>
                    <a:pt x="43016" y="100000"/>
                  </a:cubicBezTo>
                  <a:cubicBezTo>
                    <a:pt x="43016" y="98461"/>
                    <a:pt x="45283" y="96922"/>
                    <a:pt x="47544" y="96922"/>
                  </a:cubicBezTo>
                  <a:cubicBezTo>
                    <a:pt x="45283" y="96922"/>
                    <a:pt x="45283" y="96922"/>
                    <a:pt x="45283" y="96922"/>
                  </a:cubicBezTo>
                  <a:cubicBezTo>
                    <a:pt x="45283" y="96922"/>
                    <a:pt x="47544" y="96922"/>
                    <a:pt x="47544" y="96922"/>
                  </a:cubicBezTo>
                  <a:cubicBezTo>
                    <a:pt x="47544" y="96922"/>
                    <a:pt x="47544" y="98461"/>
                    <a:pt x="47544" y="100000"/>
                  </a:cubicBezTo>
                  <a:cubicBezTo>
                    <a:pt x="47544" y="100000"/>
                    <a:pt x="47544" y="96922"/>
                    <a:pt x="47544" y="96922"/>
                  </a:cubicBezTo>
                  <a:cubicBezTo>
                    <a:pt x="49811" y="96922"/>
                    <a:pt x="47544" y="98461"/>
                    <a:pt x="47544" y="100000"/>
                  </a:cubicBezTo>
                  <a:cubicBezTo>
                    <a:pt x="47544" y="98461"/>
                    <a:pt x="49811" y="98461"/>
                    <a:pt x="49811" y="96922"/>
                  </a:cubicBezTo>
                  <a:cubicBezTo>
                    <a:pt x="49811" y="96922"/>
                    <a:pt x="49811" y="96922"/>
                    <a:pt x="49811" y="98461"/>
                  </a:cubicBezTo>
                  <a:cubicBezTo>
                    <a:pt x="49811" y="96922"/>
                    <a:pt x="49811" y="96922"/>
                    <a:pt x="49811" y="95383"/>
                  </a:cubicBezTo>
                  <a:cubicBezTo>
                    <a:pt x="49811" y="95383"/>
                    <a:pt x="49811" y="95383"/>
                    <a:pt x="52077" y="96922"/>
                  </a:cubicBezTo>
                  <a:cubicBezTo>
                    <a:pt x="52077" y="98461"/>
                    <a:pt x="52077" y="98461"/>
                    <a:pt x="52077" y="100000"/>
                  </a:cubicBezTo>
                  <a:cubicBezTo>
                    <a:pt x="52077" y="98461"/>
                    <a:pt x="54338" y="98461"/>
                    <a:pt x="52077" y="96922"/>
                  </a:cubicBezTo>
                  <a:cubicBezTo>
                    <a:pt x="52077" y="95383"/>
                    <a:pt x="52077" y="93844"/>
                    <a:pt x="49811" y="92305"/>
                  </a:cubicBezTo>
                  <a:cubicBezTo>
                    <a:pt x="49811" y="93844"/>
                    <a:pt x="47544" y="93844"/>
                    <a:pt x="47544" y="92305"/>
                  </a:cubicBezTo>
                  <a:cubicBezTo>
                    <a:pt x="47544" y="92305"/>
                    <a:pt x="49811" y="90766"/>
                    <a:pt x="49811" y="90766"/>
                  </a:cubicBezTo>
                  <a:cubicBezTo>
                    <a:pt x="49811" y="92305"/>
                    <a:pt x="52077" y="93844"/>
                    <a:pt x="52077" y="95383"/>
                  </a:cubicBezTo>
                  <a:cubicBezTo>
                    <a:pt x="52077" y="95383"/>
                    <a:pt x="54338" y="96922"/>
                    <a:pt x="54338" y="96922"/>
                  </a:cubicBezTo>
                  <a:cubicBezTo>
                    <a:pt x="54338" y="98461"/>
                    <a:pt x="54338" y="95383"/>
                    <a:pt x="54338" y="95383"/>
                  </a:cubicBezTo>
                  <a:cubicBezTo>
                    <a:pt x="54338" y="95383"/>
                    <a:pt x="54338" y="95383"/>
                    <a:pt x="54338" y="96922"/>
                  </a:cubicBezTo>
                  <a:cubicBezTo>
                    <a:pt x="54338" y="95383"/>
                    <a:pt x="52077" y="95383"/>
                    <a:pt x="52077" y="93844"/>
                  </a:cubicBezTo>
                  <a:cubicBezTo>
                    <a:pt x="52077" y="93844"/>
                    <a:pt x="54338" y="90766"/>
                    <a:pt x="54338" y="90766"/>
                  </a:cubicBezTo>
                  <a:cubicBezTo>
                    <a:pt x="54338" y="90766"/>
                    <a:pt x="54338" y="92305"/>
                    <a:pt x="56605" y="92305"/>
                  </a:cubicBezTo>
                  <a:cubicBezTo>
                    <a:pt x="56605" y="92305"/>
                    <a:pt x="56605" y="92305"/>
                    <a:pt x="54338" y="92305"/>
                  </a:cubicBezTo>
                  <a:cubicBezTo>
                    <a:pt x="56605" y="93844"/>
                    <a:pt x="54338" y="93844"/>
                    <a:pt x="56605" y="93844"/>
                  </a:cubicBezTo>
                  <a:cubicBezTo>
                    <a:pt x="56605" y="95383"/>
                    <a:pt x="56605" y="95383"/>
                    <a:pt x="56605" y="93844"/>
                  </a:cubicBezTo>
                  <a:cubicBezTo>
                    <a:pt x="58866" y="95383"/>
                    <a:pt x="58866" y="95383"/>
                    <a:pt x="58866" y="95383"/>
                  </a:cubicBezTo>
                  <a:cubicBezTo>
                    <a:pt x="58866" y="93844"/>
                    <a:pt x="56605" y="93844"/>
                    <a:pt x="56605" y="92305"/>
                  </a:cubicBezTo>
                  <a:cubicBezTo>
                    <a:pt x="56605" y="92305"/>
                    <a:pt x="56605" y="90766"/>
                    <a:pt x="56605" y="89233"/>
                  </a:cubicBezTo>
                  <a:cubicBezTo>
                    <a:pt x="58866" y="90766"/>
                    <a:pt x="56605" y="90766"/>
                    <a:pt x="56605" y="92305"/>
                  </a:cubicBezTo>
                  <a:cubicBezTo>
                    <a:pt x="56605" y="92305"/>
                    <a:pt x="58866" y="92305"/>
                    <a:pt x="58866" y="92305"/>
                  </a:cubicBezTo>
                  <a:cubicBezTo>
                    <a:pt x="58866" y="93844"/>
                    <a:pt x="58866" y="93844"/>
                    <a:pt x="58866" y="95383"/>
                  </a:cubicBezTo>
                  <a:cubicBezTo>
                    <a:pt x="58866" y="93844"/>
                    <a:pt x="58866" y="93844"/>
                    <a:pt x="58866" y="92305"/>
                  </a:cubicBezTo>
                  <a:cubicBezTo>
                    <a:pt x="58866" y="93844"/>
                    <a:pt x="58866" y="93844"/>
                    <a:pt x="61133" y="93844"/>
                  </a:cubicBezTo>
                  <a:cubicBezTo>
                    <a:pt x="61133" y="93844"/>
                    <a:pt x="61133" y="92305"/>
                    <a:pt x="61133" y="90766"/>
                  </a:cubicBezTo>
                  <a:cubicBezTo>
                    <a:pt x="61133" y="90766"/>
                    <a:pt x="61133" y="90766"/>
                    <a:pt x="61133" y="89233"/>
                  </a:cubicBezTo>
                  <a:cubicBezTo>
                    <a:pt x="61133" y="89233"/>
                    <a:pt x="61133" y="89233"/>
                    <a:pt x="61133" y="89233"/>
                  </a:cubicBezTo>
                  <a:cubicBezTo>
                    <a:pt x="61133" y="89233"/>
                    <a:pt x="61133" y="89233"/>
                    <a:pt x="61133" y="89233"/>
                  </a:cubicBezTo>
                  <a:cubicBezTo>
                    <a:pt x="61133" y="87694"/>
                    <a:pt x="61133" y="87694"/>
                    <a:pt x="63394" y="87694"/>
                  </a:cubicBezTo>
                  <a:cubicBezTo>
                    <a:pt x="63394" y="87694"/>
                    <a:pt x="63394" y="89233"/>
                    <a:pt x="63394" y="90766"/>
                  </a:cubicBezTo>
                  <a:cubicBezTo>
                    <a:pt x="63394" y="89233"/>
                    <a:pt x="65661" y="89233"/>
                    <a:pt x="65661" y="90766"/>
                  </a:cubicBezTo>
                  <a:cubicBezTo>
                    <a:pt x="65661" y="89233"/>
                    <a:pt x="65661" y="89233"/>
                    <a:pt x="65661" y="87694"/>
                  </a:cubicBezTo>
                  <a:cubicBezTo>
                    <a:pt x="65661" y="89233"/>
                    <a:pt x="65661" y="92305"/>
                    <a:pt x="67922" y="89233"/>
                  </a:cubicBezTo>
                  <a:cubicBezTo>
                    <a:pt x="67922" y="89233"/>
                    <a:pt x="67922" y="89233"/>
                    <a:pt x="67922" y="87694"/>
                  </a:cubicBezTo>
                  <a:cubicBezTo>
                    <a:pt x="67922" y="87694"/>
                    <a:pt x="70188" y="86155"/>
                    <a:pt x="70188" y="86155"/>
                  </a:cubicBezTo>
                  <a:cubicBezTo>
                    <a:pt x="70188" y="86155"/>
                    <a:pt x="70188" y="86155"/>
                    <a:pt x="70188" y="86155"/>
                  </a:cubicBezTo>
                  <a:cubicBezTo>
                    <a:pt x="67922" y="84616"/>
                    <a:pt x="70188" y="84616"/>
                    <a:pt x="70188" y="83077"/>
                  </a:cubicBezTo>
                  <a:cubicBezTo>
                    <a:pt x="70188" y="81538"/>
                    <a:pt x="70188" y="81538"/>
                    <a:pt x="70188" y="80000"/>
                  </a:cubicBezTo>
                  <a:cubicBezTo>
                    <a:pt x="70188" y="80000"/>
                    <a:pt x="70188" y="80000"/>
                    <a:pt x="70188" y="78461"/>
                  </a:cubicBezTo>
                  <a:cubicBezTo>
                    <a:pt x="70188" y="78461"/>
                    <a:pt x="67922" y="76922"/>
                    <a:pt x="67922" y="76922"/>
                  </a:cubicBezTo>
                  <a:cubicBezTo>
                    <a:pt x="67922" y="76922"/>
                    <a:pt x="72455" y="75383"/>
                    <a:pt x="72455" y="75383"/>
                  </a:cubicBezTo>
                  <a:cubicBezTo>
                    <a:pt x="72455" y="75383"/>
                    <a:pt x="72455" y="75383"/>
                    <a:pt x="72455" y="75383"/>
                  </a:cubicBezTo>
                  <a:cubicBezTo>
                    <a:pt x="72455" y="75383"/>
                    <a:pt x="72455" y="75383"/>
                    <a:pt x="72455" y="73844"/>
                  </a:cubicBezTo>
                  <a:cubicBezTo>
                    <a:pt x="72455" y="73844"/>
                    <a:pt x="72455" y="72305"/>
                    <a:pt x="72455" y="72305"/>
                  </a:cubicBezTo>
                  <a:cubicBezTo>
                    <a:pt x="74716" y="70766"/>
                    <a:pt x="74716" y="73844"/>
                    <a:pt x="74716" y="73844"/>
                  </a:cubicBezTo>
                  <a:cubicBezTo>
                    <a:pt x="74716" y="75383"/>
                    <a:pt x="72455" y="75383"/>
                    <a:pt x="74716" y="76922"/>
                  </a:cubicBezTo>
                  <a:cubicBezTo>
                    <a:pt x="74716" y="76922"/>
                    <a:pt x="74716" y="75383"/>
                    <a:pt x="76983" y="75383"/>
                  </a:cubicBezTo>
                  <a:cubicBezTo>
                    <a:pt x="76983" y="75383"/>
                    <a:pt x="76983" y="75383"/>
                    <a:pt x="76983" y="75383"/>
                  </a:cubicBezTo>
                  <a:cubicBezTo>
                    <a:pt x="74716" y="75383"/>
                    <a:pt x="76983" y="76922"/>
                    <a:pt x="76983" y="76922"/>
                  </a:cubicBezTo>
                  <a:cubicBezTo>
                    <a:pt x="74716" y="76922"/>
                    <a:pt x="74716" y="76922"/>
                    <a:pt x="74716" y="78461"/>
                  </a:cubicBezTo>
                  <a:cubicBezTo>
                    <a:pt x="74716" y="78461"/>
                    <a:pt x="76983" y="78461"/>
                    <a:pt x="76983" y="76922"/>
                  </a:cubicBezTo>
                  <a:cubicBezTo>
                    <a:pt x="76983" y="76922"/>
                    <a:pt x="79244" y="78461"/>
                    <a:pt x="79244" y="78461"/>
                  </a:cubicBezTo>
                  <a:cubicBezTo>
                    <a:pt x="79244" y="78461"/>
                    <a:pt x="79244" y="78461"/>
                    <a:pt x="81511" y="78461"/>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22" name="Shape 2922"/>
            <p:cNvSpPr/>
            <p:nvPr/>
          </p:nvSpPr>
          <p:spPr>
            <a:xfrm>
              <a:off x="10620859" y="0"/>
              <a:ext cx="809591" cy="1191673"/>
            </a:xfrm>
            <a:custGeom>
              <a:avLst/>
              <a:gdLst/>
              <a:ahLst/>
              <a:cxnLst/>
              <a:rect l="0" t="0" r="0" b="0"/>
              <a:pathLst>
                <a:path w="120000" h="120000" extrusionOk="0">
                  <a:moveTo>
                    <a:pt x="90566" y="72305"/>
                  </a:moveTo>
                  <a:cubicBezTo>
                    <a:pt x="90566" y="72305"/>
                    <a:pt x="88300" y="72305"/>
                    <a:pt x="86038" y="73844"/>
                  </a:cubicBezTo>
                  <a:cubicBezTo>
                    <a:pt x="86038" y="73844"/>
                    <a:pt x="86038" y="73844"/>
                    <a:pt x="86038" y="73844"/>
                  </a:cubicBezTo>
                  <a:cubicBezTo>
                    <a:pt x="86038" y="75383"/>
                    <a:pt x="86038" y="75383"/>
                    <a:pt x="86038" y="76922"/>
                  </a:cubicBezTo>
                  <a:cubicBezTo>
                    <a:pt x="86038" y="76922"/>
                    <a:pt x="88300" y="76922"/>
                    <a:pt x="86038" y="76922"/>
                  </a:cubicBezTo>
                  <a:cubicBezTo>
                    <a:pt x="86038" y="78461"/>
                    <a:pt x="88300" y="78461"/>
                    <a:pt x="88300" y="78461"/>
                  </a:cubicBezTo>
                  <a:cubicBezTo>
                    <a:pt x="88300" y="78461"/>
                    <a:pt x="88300" y="78461"/>
                    <a:pt x="88300" y="78461"/>
                  </a:cubicBezTo>
                  <a:cubicBezTo>
                    <a:pt x="90566" y="76922"/>
                    <a:pt x="88300" y="76922"/>
                    <a:pt x="88300" y="75383"/>
                  </a:cubicBezTo>
                  <a:cubicBezTo>
                    <a:pt x="90566" y="76922"/>
                    <a:pt x="92827" y="75383"/>
                    <a:pt x="92827" y="75383"/>
                  </a:cubicBezTo>
                  <a:cubicBezTo>
                    <a:pt x="92827" y="73844"/>
                    <a:pt x="90566" y="73844"/>
                    <a:pt x="90566" y="72305"/>
                  </a:cubicBezTo>
                  <a:close/>
                  <a:moveTo>
                    <a:pt x="83772" y="78461"/>
                  </a:moveTo>
                  <a:cubicBezTo>
                    <a:pt x="83772" y="78461"/>
                    <a:pt x="83772" y="78461"/>
                    <a:pt x="83772" y="78461"/>
                  </a:cubicBezTo>
                  <a:cubicBezTo>
                    <a:pt x="86038" y="78461"/>
                    <a:pt x="81511" y="76922"/>
                    <a:pt x="81511" y="76922"/>
                  </a:cubicBezTo>
                  <a:cubicBezTo>
                    <a:pt x="81511" y="75383"/>
                    <a:pt x="81511" y="75383"/>
                    <a:pt x="81511" y="75383"/>
                  </a:cubicBezTo>
                  <a:cubicBezTo>
                    <a:pt x="81511" y="75383"/>
                    <a:pt x="81511" y="73844"/>
                    <a:pt x="83772" y="73844"/>
                  </a:cubicBezTo>
                  <a:cubicBezTo>
                    <a:pt x="83772" y="73844"/>
                    <a:pt x="83772" y="73844"/>
                    <a:pt x="83772" y="75383"/>
                  </a:cubicBezTo>
                  <a:cubicBezTo>
                    <a:pt x="83772" y="73844"/>
                    <a:pt x="83772" y="72305"/>
                    <a:pt x="81511" y="72305"/>
                  </a:cubicBezTo>
                  <a:cubicBezTo>
                    <a:pt x="83772" y="70766"/>
                    <a:pt x="83772" y="73844"/>
                    <a:pt x="83772" y="73844"/>
                  </a:cubicBezTo>
                  <a:cubicBezTo>
                    <a:pt x="86038" y="73844"/>
                    <a:pt x="86038" y="72305"/>
                    <a:pt x="86038" y="72305"/>
                  </a:cubicBezTo>
                  <a:cubicBezTo>
                    <a:pt x="86038" y="72305"/>
                    <a:pt x="88300" y="72305"/>
                    <a:pt x="88300" y="72305"/>
                  </a:cubicBezTo>
                  <a:cubicBezTo>
                    <a:pt x="88300" y="72305"/>
                    <a:pt x="88300" y="72305"/>
                    <a:pt x="88300" y="72305"/>
                  </a:cubicBezTo>
                  <a:cubicBezTo>
                    <a:pt x="88300" y="70766"/>
                    <a:pt x="88300" y="70766"/>
                    <a:pt x="88300" y="70766"/>
                  </a:cubicBezTo>
                  <a:cubicBezTo>
                    <a:pt x="88300" y="70766"/>
                    <a:pt x="86038" y="69233"/>
                    <a:pt x="88300" y="70766"/>
                  </a:cubicBezTo>
                  <a:cubicBezTo>
                    <a:pt x="88300" y="70766"/>
                    <a:pt x="88300" y="70766"/>
                    <a:pt x="90566" y="70766"/>
                  </a:cubicBezTo>
                  <a:cubicBezTo>
                    <a:pt x="90566" y="70766"/>
                    <a:pt x="90566" y="70766"/>
                    <a:pt x="90566" y="69233"/>
                  </a:cubicBezTo>
                  <a:cubicBezTo>
                    <a:pt x="90566" y="70766"/>
                    <a:pt x="90566" y="70766"/>
                    <a:pt x="92827" y="70766"/>
                  </a:cubicBezTo>
                  <a:cubicBezTo>
                    <a:pt x="90566" y="70766"/>
                    <a:pt x="92827" y="69233"/>
                    <a:pt x="92827" y="70766"/>
                  </a:cubicBezTo>
                  <a:cubicBezTo>
                    <a:pt x="92827" y="70766"/>
                    <a:pt x="92827" y="72305"/>
                    <a:pt x="95094" y="72305"/>
                  </a:cubicBezTo>
                  <a:cubicBezTo>
                    <a:pt x="95094" y="72305"/>
                    <a:pt x="95094" y="72305"/>
                    <a:pt x="95094" y="72305"/>
                  </a:cubicBezTo>
                  <a:cubicBezTo>
                    <a:pt x="95094" y="73844"/>
                    <a:pt x="95094" y="73844"/>
                    <a:pt x="95094" y="73844"/>
                  </a:cubicBezTo>
                  <a:cubicBezTo>
                    <a:pt x="95094" y="73844"/>
                    <a:pt x="97361" y="72305"/>
                    <a:pt x="97361" y="72305"/>
                  </a:cubicBezTo>
                  <a:cubicBezTo>
                    <a:pt x="97361" y="72305"/>
                    <a:pt x="97361" y="72305"/>
                    <a:pt x="97361" y="72305"/>
                  </a:cubicBezTo>
                  <a:cubicBezTo>
                    <a:pt x="97361" y="70766"/>
                    <a:pt x="97361" y="70766"/>
                    <a:pt x="95094" y="70766"/>
                  </a:cubicBezTo>
                  <a:cubicBezTo>
                    <a:pt x="97361" y="70766"/>
                    <a:pt x="97361" y="69233"/>
                    <a:pt x="97361" y="69233"/>
                  </a:cubicBezTo>
                  <a:cubicBezTo>
                    <a:pt x="97361" y="69233"/>
                    <a:pt x="97361" y="70766"/>
                    <a:pt x="99622" y="70766"/>
                  </a:cubicBezTo>
                  <a:cubicBezTo>
                    <a:pt x="97361" y="70766"/>
                    <a:pt x="97361" y="69233"/>
                    <a:pt x="99622" y="69233"/>
                  </a:cubicBezTo>
                  <a:cubicBezTo>
                    <a:pt x="97361" y="69233"/>
                    <a:pt x="97361" y="70766"/>
                    <a:pt x="99622" y="70766"/>
                  </a:cubicBezTo>
                  <a:cubicBezTo>
                    <a:pt x="99622" y="70766"/>
                    <a:pt x="99622" y="69233"/>
                    <a:pt x="99622" y="69233"/>
                  </a:cubicBezTo>
                  <a:cubicBezTo>
                    <a:pt x="101888" y="69233"/>
                    <a:pt x="99622" y="67694"/>
                    <a:pt x="99622" y="67694"/>
                  </a:cubicBezTo>
                  <a:cubicBezTo>
                    <a:pt x="99622" y="67694"/>
                    <a:pt x="99622" y="66155"/>
                    <a:pt x="99622" y="66155"/>
                  </a:cubicBezTo>
                  <a:cubicBezTo>
                    <a:pt x="99622" y="66155"/>
                    <a:pt x="99622" y="66155"/>
                    <a:pt x="99622" y="66155"/>
                  </a:cubicBezTo>
                  <a:cubicBezTo>
                    <a:pt x="101888" y="66155"/>
                    <a:pt x="99622" y="66155"/>
                    <a:pt x="101888" y="67694"/>
                  </a:cubicBezTo>
                  <a:cubicBezTo>
                    <a:pt x="101888" y="66155"/>
                    <a:pt x="101888" y="66155"/>
                    <a:pt x="101888" y="64616"/>
                  </a:cubicBezTo>
                  <a:cubicBezTo>
                    <a:pt x="101888" y="66155"/>
                    <a:pt x="101888" y="67694"/>
                    <a:pt x="104150" y="67694"/>
                  </a:cubicBezTo>
                  <a:cubicBezTo>
                    <a:pt x="104150" y="67694"/>
                    <a:pt x="104150" y="66155"/>
                    <a:pt x="104150" y="66155"/>
                  </a:cubicBezTo>
                  <a:cubicBezTo>
                    <a:pt x="106416" y="64616"/>
                    <a:pt x="104150" y="66155"/>
                    <a:pt x="106416" y="66155"/>
                  </a:cubicBezTo>
                  <a:cubicBezTo>
                    <a:pt x="108677" y="66155"/>
                    <a:pt x="106416" y="63077"/>
                    <a:pt x="106416" y="64616"/>
                  </a:cubicBezTo>
                  <a:cubicBezTo>
                    <a:pt x="106416" y="63077"/>
                    <a:pt x="106416" y="63077"/>
                    <a:pt x="106416" y="63077"/>
                  </a:cubicBezTo>
                  <a:cubicBezTo>
                    <a:pt x="106416" y="63077"/>
                    <a:pt x="106416" y="63077"/>
                    <a:pt x="106416" y="63077"/>
                  </a:cubicBezTo>
                  <a:cubicBezTo>
                    <a:pt x="108677" y="63077"/>
                    <a:pt x="108677" y="64616"/>
                    <a:pt x="110944" y="63077"/>
                  </a:cubicBezTo>
                  <a:cubicBezTo>
                    <a:pt x="108677" y="63077"/>
                    <a:pt x="108677" y="63077"/>
                    <a:pt x="108677" y="61538"/>
                  </a:cubicBezTo>
                  <a:cubicBezTo>
                    <a:pt x="110944" y="61538"/>
                    <a:pt x="110944" y="63077"/>
                    <a:pt x="110944" y="63077"/>
                  </a:cubicBezTo>
                  <a:cubicBezTo>
                    <a:pt x="110944" y="63077"/>
                    <a:pt x="110944" y="63077"/>
                    <a:pt x="113205" y="63077"/>
                  </a:cubicBezTo>
                  <a:cubicBezTo>
                    <a:pt x="110944" y="61538"/>
                    <a:pt x="110944" y="61538"/>
                    <a:pt x="110944" y="60000"/>
                  </a:cubicBezTo>
                  <a:cubicBezTo>
                    <a:pt x="110944" y="61538"/>
                    <a:pt x="110944" y="61538"/>
                    <a:pt x="110944" y="60000"/>
                  </a:cubicBezTo>
                  <a:cubicBezTo>
                    <a:pt x="110944" y="60000"/>
                    <a:pt x="110944" y="60000"/>
                    <a:pt x="110944" y="60000"/>
                  </a:cubicBezTo>
                  <a:cubicBezTo>
                    <a:pt x="113205" y="58461"/>
                    <a:pt x="113205" y="61538"/>
                    <a:pt x="113205" y="61538"/>
                  </a:cubicBezTo>
                  <a:cubicBezTo>
                    <a:pt x="113205" y="61538"/>
                    <a:pt x="115472" y="61538"/>
                    <a:pt x="115472" y="61538"/>
                  </a:cubicBezTo>
                  <a:cubicBezTo>
                    <a:pt x="113205" y="60000"/>
                    <a:pt x="115472" y="61538"/>
                    <a:pt x="117733" y="61538"/>
                  </a:cubicBezTo>
                  <a:cubicBezTo>
                    <a:pt x="115472" y="60000"/>
                    <a:pt x="117733" y="58461"/>
                    <a:pt x="117733" y="58461"/>
                  </a:cubicBezTo>
                  <a:cubicBezTo>
                    <a:pt x="117733" y="58461"/>
                    <a:pt x="117733" y="58461"/>
                    <a:pt x="117733" y="58461"/>
                  </a:cubicBezTo>
                  <a:cubicBezTo>
                    <a:pt x="117733" y="56922"/>
                    <a:pt x="120000" y="56922"/>
                    <a:pt x="120000" y="55383"/>
                  </a:cubicBezTo>
                  <a:cubicBezTo>
                    <a:pt x="120000" y="55383"/>
                    <a:pt x="117733" y="53844"/>
                    <a:pt x="117733" y="53844"/>
                  </a:cubicBezTo>
                  <a:cubicBezTo>
                    <a:pt x="117733" y="53844"/>
                    <a:pt x="120000" y="55383"/>
                    <a:pt x="117733" y="55383"/>
                  </a:cubicBezTo>
                  <a:cubicBezTo>
                    <a:pt x="117733" y="55383"/>
                    <a:pt x="117733" y="53844"/>
                    <a:pt x="115472" y="53844"/>
                  </a:cubicBezTo>
                  <a:cubicBezTo>
                    <a:pt x="117733" y="55383"/>
                    <a:pt x="117733" y="55383"/>
                    <a:pt x="117733" y="55383"/>
                  </a:cubicBezTo>
                  <a:cubicBezTo>
                    <a:pt x="115472" y="55383"/>
                    <a:pt x="115472" y="55383"/>
                    <a:pt x="115472" y="56922"/>
                  </a:cubicBezTo>
                  <a:cubicBezTo>
                    <a:pt x="115472" y="55383"/>
                    <a:pt x="113205" y="53844"/>
                    <a:pt x="113205" y="53844"/>
                  </a:cubicBezTo>
                  <a:cubicBezTo>
                    <a:pt x="115472" y="53844"/>
                    <a:pt x="115472" y="55383"/>
                    <a:pt x="115472" y="53844"/>
                  </a:cubicBezTo>
                  <a:cubicBezTo>
                    <a:pt x="115472" y="53844"/>
                    <a:pt x="115472" y="53844"/>
                    <a:pt x="115472" y="52305"/>
                  </a:cubicBezTo>
                  <a:cubicBezTo>
                    <a:pt x="115472" y="53844"/>
                    <a:pt x="117733" y="53844"/>
                    <a:pt x="117733" y="52305"/>
                  </a:cubicBezTo>
                  <a:cubicBezTo>
                    <a:pt x="117733" y="50766"/>
                    <a:pt x="115472" y="50766"/>
                    <a:pt x="115472" y="50766"/>
                  </a:cubicBezTo>
                  <a:cubicBezTo>
                    <a:pt x="115472" y="50766"/>
                    <a:pt x="113205" y="49233"/>
                    <a:pt x="110944" y="47694"/>
                  </a:cubicBezTo>
                  <a:cubicBezTo>
                    <a:pt x="110944" y="47694"/>
                    <a:pt x="108677" y="47694"/>
                    <a:pt x="108677" y="47694"/>
                  </a:cubicBezTo>
                  <a:cubicBezTo>
                    <a:pt x="108677" y="47694"/>
                    <a:pt x="108677" y="49233"/>
                    <a:pt x="108677" y="49233"/>
                  </a:cubicBezTo>
                  <a:cubicBezTo>
                    <a:pt x="106416" y="50766"/>
                    <a:pt x="101888" y="47694"/>
                    <a:pt x="101888" y="46155"/>
                  </a:cubicBezTo>
                  <a:cubicBezTo>
                    <a:pt x="101888" y="44616"/>
                    <a:pt x="101888" y="44616"/>
                    <a:pt x="99622" y="43077"/>
                  </a:cubicBezTo>
                  <a:cubicBezTo>
                    <a:pt x="97361" y="41538"/>
                    <a:pt x="99622" y="41538"/>
                    <a:pt x="99622" y="40000"/>
                  </a:cubicBezTo>
                  <a:cubicBezTo>
                    <a:pt x="101888" y="36922"/>
                    <a:pt x="95094" y="40000"/>
                    <a:pt x="92827" y="38461"/>
                  </a:cubicBezTo>
                  <a:cubicBezTo>
                    <a:pt x="90566" y="38461"/>
                    <a:pt x="90566" y="38461"/>
                    <a:pt x="90566" y="38461"/>
                  </a:cubicBezTo>
                  <a:cubicBezTo>
                    <a:pt x="90566" y="38461"/>
                    <a:pt x="88300" y="38461"/>
                    <a:pt x="88300" y="38461"/>
                  </a:cubicBezTo>
                  <a:cubicBezTo>
                    <a:pt x="86038" y="36922"/>
                    <a:pt x="88300" y="36922"/>
                    <a:pt x="88300" y="35383"/>
                  </a:cubicBezTo>
                  <a:cubicBezTo>
                    <a:pt x="88300" y="35383"/>
                    <a:pt x="86038" y="35383"/>
                    <a:pt x="86038" y="33844"/>
                  </a:cubicBezTo>
                  <a:cubicBezTo>
                    <a:pt x="86038" y="33844"/>
                    <a:pt x="86038" y="33844"/>
                    <a:pt x="86038" y="33844"/>
                  </a:cubicBezTo>
                  <a:cubicBezTo>
                    <a:pt x="86038" y="32305"/>
                    <a:pt x="83772" y="30766"/>
                    <a:pt x="83772" y="29233"/>
                  </a:cubicBezTo>
                  <a:cubicBezTo>
                    <a:pt x="83772" y="26155"/>
                    <a:pt x="81511" y="24616"/>
                    <a:pt x="81511" y="21538"/>
                  </a:cubicBezTo>
                  <a:cubicBezTo>
                    <a:pt x="79244" y="16922"/>
                    <a:pt x="76983" y="12305"/>
                    <a:pt x="74716" y="6155"/>
                  </a:cubicBezTo>
                  <a:cubicBezTo>
                    <a:pt x="72455" y="6155"/>
                    <a:pt x="72455" y="4616"/>
                    <a:pt x="72455" y="4616"/>
                  </a:cubicBezTo>
                  <a:cubicBezTo>
                    <a:pt x="72455" y="3077"/>
                    <a:pt x="70188" y="3077"/>
                    <a:pt x="67922" y="3077"/>
                  </a:cubicBezTo>
                  <a:cubicBezTo>
                    <a:pt x="65661" y="1538"/>
                    <a:pt x="63394" y="1538"/>
                    <a:pt x="61133" y="0"/>
                  </a:cubicBezTo>
                  <a:cubicBezTo>
                    <a:pt x="58866" y="0"/>
                    <a:pt x="58866" y="0"/>
                    <a:pt x="56605" y="0"/>
                  </a:cubicBezTo>
                  <a:cubicBezTo>
                    <a:pt x="54338" y="0"/>
                    <a:pt x="54338" y="0"/>
                    <a:pt x="54338" y="1538"/>
                  </a:cubicBezTo>
                  <a:cubicBezTo>
                    <a:pt x="54338" y="1538"/>
                    <a:pt x="54338" y="1538"/>
                    <a:pt x="54338" y="1538"/>
                  </a:cubicBezTo>
                  <a:cubicBezTo>
                    <a:pt x="54338" y="3077"/>
                    <a:pt x="52077" y="1538"/>
                    <a:pt x="52077" y="3077"/>
                  </a:cubicBezTo>
                  <a:cubicBezTo>
                    <a:pt x="49811" y="3077"/>
                    <a:pt x="49811" y="4616"/>
                    <a:pt x="47544" y="4616"/>
                  </a:cubicBezTo>
                  <a:cubicBezTo>
                    <a:pt x="47544" y="4616"/>
                    <a:pt x="45283" y="4616"/>
                    <a:pt x="45283" y="6155"/>
                  </a:cubicBezTo>
                  <a:cubicBezTo>
                    <a:pt x="43016" y="6155"/>
                    <a:pt x="43016" y="7694"/>
                    <a:pt x="40755" y="7694"/>
                  </a:cubicBezTo>
                  <a:cubicBezTo>
                    <a:pt x="38488" y="7694"/>
                    <a:pt x="36227" y="6155"/>
                    <a:pt x="36227" y="6155"/>
                  </a:cubicBezTo>
                  <a:cubicBezTo>
                    <a:pt x="36227" y="4616"/>
                    <a:pt x="36227" y="3077"/>
                    <a:pt x="33961" y="1538"/>
                  </a:cubicBezTo>
                  <a:cubicBezTo>
                    <a:pt x="33961" y="1538"/>
                    <a:pt x="29433" y="1538"/>
                    <a:pt x="29433" y="3077"/>
                  </a:cubicBezTo>
                  <a:cubicBezTo>
                    <a:pt x="29433" y="3077"/>
                    <a:pt x="27172" y="4616"/>
                    <a:pt x="27172" y="6155"/>
                  </a:cubicBezTo>
                  <a:cubicBezTo>
                    <a:pt x="27172" y="7694"/>
                    <a:pt x="24905" y="10766"/>
                    <a:pt x="22638" y="13844"/>
                  </a:cubicBezTo>
                  <a:cubicBezTo>
                    <a:pt x="20377" y="18461"/>
                    <a:pt x="15850" y="23077"/>
                    <a:pt x="15850" y="27694"/>
                  </a:cubicBezTo>
                  <a:cubicBezTo>
                    <a:pt x="18111" y="29233"/>
                    <a:pt x="18111" y="30766"/>
                    <a:pt x="18111" y="30766"/>
                  </a:cubicBezTo>
                  <a:cubicBezTo>
                    <a:pt x="18111" y="33844"/>
                    <a:pt x="15850" y="33844"/>
                    <a:pt x="15850" y="33844"/>
                  </a:cubicBezTo>
                  <a:cubicBezTo>
                    <a:pt x="15850" y="35383"/>
                    <a:pt x="15850" y="35383"/>
                    <a:pt x="15850" y="36922"/>
                  </a:cubicBezTo>
                  <a:cubicBezTo>
                    <a:pt x="13583" y="36922"/>
                    <a:pt x="13583" y="38461"/>
                    <a:pt x="13583" y="40000"/>
                  </a:cubicBezTo>
                  <a:cubicBezTo>
                    <a:pt x="15850" y="40000"/>
                    <a:pt x="15850" y="40000"/>
                    <a:pt x="15850" y="41538"/>
                  </a:cubicBezTo>
                  <a:cubicBezTo>
                    <a:pt x="15850" y="41538"/>
                    <a:pt x="13583" y="43077"/>
                    <a:pt x="13583" y="43077"/>
                  </a:cubicBezTo>
                  <a:cubicBezTo>
                    <a:pt x="13583" y="43077"/>
                    <a:pt x="15850" y="43077"/>
                    <a:pt x="15850" y="43077"/>
                  </a:cubicBezTo>
                  <a:cubicBezTo>
                    <a:pt x="15850" y="44616"/>
                    <a:pt x="15850" y="44616"/>
                    <a:pt x="15850" y="44616"/>
                  </a:cubicBezTo>
                  <a:cubicBezTo>
                    <a:pt x="15850" y="46155"/>
                    <a:pt x="18111" y="44616"/>
                    <a:pt x="18111" y="46155"/>
                  </a:cubicBezTo>
                  <a:cubicBezTo>
                    <a:pt x="18111" y="46155"/>
                    <a:pt x="18111" y="46155"/>
                    <a:pt x="18111" y="47694"/>
                  </a:cubicBezTo>
                  <a:cubicBezTo>
                    <a:pt x="15850" y="47694"/>
                    <a:pt x="13583" y="49233"/>
                    <a:pt x="13583" y="49233"/>
                  </a:cubicBezTo>
                  <a:cubicBezTo>
                    <a:pt x="13583" y="50766"/>
                    <a:pt x="15850" y="50766"/>
                    <a:pt x="15850" y="52305"/>
                  </a:cubicBezTo>
                  <a:cubicBezTo>
                    <a:pt x="15850" y="52305"/>
                    <a:pt x="13583" y="53844"/>
                    <a:pt x="13583" y="53844"/>
                  </a:cubicBezTo>
                  <a:cubicBezTo>
                    <a:pt x="11322" y="53844"/>
                    <a:pt x="11322" y="55383"/>
                    <a:pt x="9055" y="56922"/>
                  </a:cubicBezTo>
                  <a:cubicBezTo>
                    <a:pt x="9055" y="56922"/>
                    <a:pt x="9055" y="58461"/>
                    <a:pt x="9055" y="60000"/>
                  </a:cubicBezTo>
                  <a:cubicBezTo>
                    <a:pt x="9055" y="60000"/>
                    <a:pt x="11322" y="60000"/>
                    <a:pt x="11322" y="61538"/>
                  </a:cubicBezTo>
                  <a:cubicBezTo>
                    <a:pt x="11322" y="63077"/>
                    <a:pt x="6794" y="60000"/>
                    <a:pt x="6794" y="63077"/>
                  </a:cubicBezTo>
                  <a:cubicBezTo>
                    <a:pt x="6794" y="63077"/>
                    <a:pt x="6794" y="67694"/>
                    <a:pt x="6794" y="66155"/>
                  </a:cubicBezTo>
                  <a:cubicBezTo>
                    <a:pt x="4527" y="66155"/>
                    <a:pt x="4527" y="64616"/>
                    <a:pt x="2266" y="64616"/>
                  </a:cubicBezTo>
                  <a:cubicBezTo>
                    <a:pt x="2266" y="64616"/>
                    <a:pt x="2266" y="66155"/>
                    <a:pt x="0" y="66155"/>
                  </a:cubicBezTo>
                  <a:cubicBezTo>
                    <a:pt x="0" y="67694"/>
                    <a:pt x="2266" y="70766"/>
                    <a:pt x="4527" y="72305"/>
                  </a:cubicBezTo>
                  <a:cubicBezTo>
                    <a:pt x="4527" y="75383"/>
                    <a:pt x="6794" y="78461"/>
                    <a:pt x="6794" y="80000"/>
                  </a:cubicBezTo>
                  <a:cubicBezTo>
                    <a:pt x="9055" y="86155"/>
                    <a:pt x="13583" y="90766"/>
                    <a:pt x="15850" y="95383"/>
                  </a:cubicBezTo>
                  <a:cubicBezTo>
                    <a:pt x="18111" y="100000"/>
                    <a:pt x="20377" y="104616"/>
                    <a:pt x="22638" y="109233"/>
                  </a:cubicBezTo>
                  <a:cubicBezTo>
                    <a:pt x="22638" y="110766"/>
                    <a:pt x="22638" y="112305"/>
                    <a:pt x="22638" y="113844"/>
                  </a:cubicBezTo>
                  <a:cubicBezTo>
                    <a:pt x="24905" y="115383"/>
                    <a:pt x="27172" y="115383"/>
                    <a:pt x="29433" y="116922"/>
                  </a:cubicBezTo>
                  <a:cubicBezTo>
                    <a:pt x="29433" y="116922"/>
                    <a:pt x="29433" y="118461"/>
                    <a:pt x="29433" y="118461"/>
                  </a:cubicBezTo>
                  <a:cubicBezTo>
                    <a:pt x="29433" y="120000"/>
                    <a:pt x="31700" y="120000"/>
                    <a:pt x="31700" y="120000"/>
                  </a:cubicBezTo>
                  <a:cubicBezTo>
                    <a:pt x="31700" y="118461"/>
                    <a:pt x="33961" y="120000"/>
                    <a:pt x="33961" y="120000"/>
                  </a:cubicBezTo>
                  <a:cubicBezTo>
                    <a:pt x="36227" y="120000"/>
                    <a:pt x="36227" y="118461"/>
                    <a:pt x="36227" y="116922"/>
                  </a:cubicBezTo>
                  <a:cubicBezTo>
                    <a:pt x="36227" y="116922"/>
                    <a:pt x="36227" y="115383"/>
                    <a:pt x="36227" y="113844"/>
                  </a:cubicBezTo>
                  <a:cubicBezTo>
                    <a:pt x="36227" y="112305"/>
                    <a:pt x="36227" y="112305"/>
                    <a:pt x="38488" y="112305"/>
                  </a:cubicBezTo>
                  <a:cubicBezTo>
                    <a:pt x="38488" y="110766"/>
                    <a:pt x="40755" y="109233"/>
                    <a:pt x="40755" y="107694"/>
                  </a:cubicBezTo>
                  <a:cubicBezTo>
                    <a:pt x="40755" y="109233"/>
                    <a:pt x="40755" y="109233"/>
                    <a:pt x="40755" y="109233"/>
                  </a:cubicBezTo>
                  <a:cubicBezTo>
                    <a:pt x="38488" y="107694"/>
                    <a:pt x="40755" y="104616"/>
                    <a:pt x="40755" y="106155"/>
                  </a:cubicBezTo>
                  <a:cubicBezTo>
                    <a:pt x="40755" y="106155"/>
                    <a:pt x="40755" y="106155"/>
                    <a:pt x="43016" y="104616"/>
                  </a:cubicBezTo>
                  <a:cubicBezTo>
                    <a:pt x="43016" y="106155"/>
                    <a:pt x="43016" y="106155"/>
                    <a:pt x="43016" y="106155"/>
                  </a:cubicBezTo>
                  <a:cubicBezTo>
                    <a:pt x="45283" y="104616"/>
                    <a:pt x="43016" y="103077"/>
                    <a:pt x="40755" y="103077"/>
                  </a:cubicBezTo>
                  <a:cubicBezTo>
                    <a:pt x="40755" y="103077"/>
                    <a:pt x="40755" y="103077"/>
                    <a:pt x="40755" y="103077"/>
                  </a:cubicBezTo>
                  <a:cubicBezTo>
                    <a:pt x="43016" y="103077"/>
                    <a:pt x="40755" y="103077"/>
                    <a:pt x="40755" y="101538"/>
                  </a:cubicBezTo>
                  <a:cubicBezTo>
                    <a:pt x="40755" y="101538"/>
                    <a:pt x="43016" y="100000"/>
                    <a:pt x="43016" y="100000"/>
                  </a:cubicBezTo>
                  <a:cubicBezTo>
                    <a:pt x="43016" y="98461"/>
                    <a:pt x="45283" y="96922"/>
                    <a:pt x="47544" y="96922"/>
                  </a:cubicBezTo>
                  <a:cubicBezTo>
                    <a:pt x="45283" y="96922"/>
                    <a:pt x="45283" y="96922"/>
                    <a:pt x="45283" y="96922"/>
                  </a:cubicBezTo>
                  <a:cubicBezTo>
                    <a:pt x="45283" y="96922"/>
                    <a:pt x="47544" y="96922"/>
                    <a:pt x="47544" y="96922"/>
                  </a:cubicBezTo>
                  <a:cubicBezTo>
                    <a:pt x="47544" y="96922"/>
                    <a:pt x="47544" y="98461"/>
                    <a:pt x="47544" y="100000"/>
                  </a:cubicBezTo>
                  <a:cubicBezTo>
                    <a:pt x="47544" y="100000"/>
                    <a:pt x="47544" y="96922"/>
                    <a:pt x="47544" y="96922"/>
                  </a:cubicBezTo>
                  <a:cubicBezTo>
                    <a:pt x="49811" y="96922"/>
                    <a:pt x="47544" y="98461"/>
                    <a:pt x="47544" y="100000"/>
                  </a:cubicBezTo>
                  <a:cubicBezTo>
                    <a:pt x="47544" y="98461"/>
                    <a:pt x="49811" y="98461"/>
                    <a:pt x="49811" y="96922"/>
                  </a:cubicBezTo>
                  <a:cubicBezTo>
                    <a:pt x="49811" y="96922"/>
                    <a:pt x="49811" y="96922"/>
                    <a:pt x="49811" y="98461"/>
                  </a:cubicBezTo>
                  <a:cubicBezTo>
                    <a:pt x="49811" y="96922"/>
                    <a:pt x="49811" y="96922"/>
                    <a:pt x="49811" y="95383"/>
                  </a:cubicBezTo>
                  <a:cubicBezTo>
                    <a:pt x="49811" y="95383"/>
                    <a:pt x="49811" y="95383"/>
                    <a:pt x="52077" y="96922"/>
                  </a:cubicBezTo>
                  <a:cubicBezTo>
                    <a:pt x="52077" y="98461"/>
                    <a:pt x="52077" y="98461"/>
                    <a:pt x="52077" y="100000"/>
                  </a:cubicBezTo>
                  <a:cubicBezTo>
                    <a:pt x="52077" y="98461"/>
                    <a:pt x="54338" y="98461"/>
                    <a:pt x="52077" y="96922"/>
                  </a:cubicBezTo>
                  <a:cubicBezTo>
                    <a:pt x="52077" y="95383"/>
                    <a:pt x="52077" y="93844"/>
                    <a:pt x="49811" y="92305"/>
                  </a:cubicBezTo>
                  <a:cubicBezTo>
                    <a:pt x="49811" y="93844"/>
                    <a:pt x="47544" y="93844"/>
                    <a:pt x="47544" y="92305"/>
                  </a:cubicBezTo>
                  <a:cubicBezTo>
                    <a:pt x="47544" y="92305"/>
                    <a:pt x="49811" y="90766"/>
                    <a:pt x="49811" y="90766"/>
                  </a:cubicBezTo>
                  <a:cubicBezTo>
                    <a:pt x="49811" y="92305"/>
                    <a:pt x="52077" y="93844"/>
                    <a:pt x="52077" y="95383"/>
                  </a:cubicBezTo>
                  <a:cubicBezTo>
                    <a:pt x="52077" y="95383"/>
                    <a:pt x="54338" y="96922"/>
                    <a:pt x="54338" y="96922"/>
                  </a:cubicBezTo>
                  <a:cubicBezTo>
                    <a:pt x="54338" y="98461"/>
                    <a:pt x="54338" y="95383"/>
                    <a:pt x="54338" y="95383"/>
                  </a:cubicBezTo>
                  <a:cubicBezTo>
                    <a:pt x="54338" y="95383"/>
                    <a:pt x="54338" y="95383"/>
                    <a:pt x="54338" y="96922"/>
                  </a:cubicBezTo>
                  <a:cubicBezTo>
                    <a:pt x="54338" y="95383"/>
                    <a:pt x="52077" y="95383"/>
                    <a:pt x="52077" y="93844"/>
                  </a:cubicBezTo>
                  <a:cubicBezTo>
                    <a:pt x="52077" y="93844"/>
                    <a:pt x="54338" y="90766"/>
                    <a:pt x="54338" y="90766"/>
                  </a:cubicBezTo>
                  <a:cubicBezTo>
                    <a:pt x="54338" y="90766"/>
                    <a:pt x="54338" y="92305"/>
                    <a:pt x="56605" y="92305"/>
                  </a:cubicBezTo>
                  <a:cubicBezTo>
                    <a:pt x="56605" y="92305"/>
                    <a:pt x="56605" y="92305"/>
                    <a:pt x="54338" y="92305"/>
                  </a:cubicBezTo>
                  <a:cubicBezTo>
                    <a:pt x="56605" y="93844"/>
                    <a:pt x="54338" y="93844"/>
                    <a:pt x="56605" y="93844"/>
                  </a:cubicBezTo>
                  <a:cubicBezTo>
                    <a:pt x="56605" y="95383"/>
                    <a:pt x="56605" y="95383"/>
                    <a:pt x="56605" y="93844"/>
                  </a:cubicBezTo>
                  <a:cubicBezTo>
                    <a:pt x="58866" y="95383"/>
                    <a:pt x="58866" y="95383"/>
                    <a:pt x="58866" y="95383"/>
                  </a:cubicBezTo>
                  <a:cubicBezTo>
                    <a:pt x="58866" y="93844"/>
                    <a:pt x="56605" y="93844"/>
                    <a:pt x="56605" y="92305"/>
                  </a:cubicBezTo>
                  <a:cubicBezTo>
                    <a:pt x="56605" y="92305"/>
                    <a:pt x="56605" y="90766"/>
                    <a:pt x="56605" y="89233"/>
                  </a:cubicBezTo>
                  <a:cubicBezTo>
                    <a:pt x="58866" y="90766"/>
                    <a:pt x="56605" y="90766"/>
                    <a:pt x="56605" y="92305"/>
                  </a:cubicBezTo>
                  <a:cubicBezTo>
                    <a:pt x="56605" y="92305"/>
                    <a:pt x="58866" y="92305"/>
                    <a:pt x="58866" y="92305"/>
                  </a:cubicBezTo>
                  <a:cubicBezTo>
                    <a:pt x="58866" y="93844"/>
                    <a:pt x="58866" y="93844"/>
                    <a:pt x="58866" y="95383"/>
                  </a:cubicBezTo>
                  <a:cubicBezTo>
                    <a:pt x="58866" y="93844"/>
                    <a:pt x="58866" y="93844"/>
                    <a:pt x="58866" y="92305"/>
                  </a:cubicBezTo>
                  <a:cubicBezTo>
                    <a:pt x="58866" y="93844"/>
                    <a:pt x="58866" y="93844"/>
                    <a:pt x="61133" y="93844"/>
                  </a:cubicBezTo>
                  <a:cubicBezTo>
                    <a:pt x="61133" y="93844"/>
                    <a:pt x="61133" y="92305"/>
                    <a:pt x="61133" y="90766"/>
                  </a:cubicBezTo>
                  <a:cubicBezTo>
                    <a:pt x="61133" y="90766"/>
                    <a:pt x="61133" y="90766"/>
                    <a:pt x="61133" y="89233"/>
                  </a:cubicBezTo>
                  <a:cubicBezTo>
                    <a:pt x="61133" y="89233"/>
                    <a:pt x="61133" y="89233"/>
                    <a:pt x="61133" y="89233"/>
                  </a:cubicBezTo>
                  <a:cubicBezTo>
                    <a:pt x="61133" y="89233"/>
                    <a:pt x="61133" y="89233"/>
                    <a:pt x="61133" y="89233"/>
                  </a:cubicBezTo>
                  <a:cubicBezTo>
                    <a:pt x="61133" y="87694"/>
                    <a:pt x="61133" y="87694"/>
                    <a:pt x="63394" y="87694"/>
                  </a:cubicBezTo>
                  <a:cubicBezTo>
                    <a:pt x="63394" y="87694"/>
                    <a:pt x="63394" y="89233"/>
                    <a:pt x="63394" y="90766"/>
                  </a:cubicBezTo>
                  <a:cubicBezTo>
                    <a:pt x="63394" y="89233"/>
                    <a:pt x="65661" y="89233"/>
                    <a:pt x="65661" y="90766"/>
                  </a:cubicBezTo>
                  <a:cubicBezTo>
                    <a:pt x="65661" y="89233"/>
                    <a:pt x="65661" y="89233"/>
                    <a:pt x="65661" y="87694"/>
                  </a:cubicBezTo>
                  <a:cubicBezTo>
                    <a:pt x="65661" y="89233"/>
                    <a:pt x="65661" y="92305"/>
                    <a:pt x="67922" y="89233"/>
                  </a:cubicBezTo>
                  <a:cubicBezTo>
                    <a:pt x="67922" y="89233"/>
                    <a:pt x="67922" y="89233"/>
                    <a:pt x="67922" y="87694"/>
                  </a:cubicBezTo>
                  <a:cubicBezTo>
                    <a:pt x="67922" y="87694"/>
                    <a:pt x="70188" y="86155"/>
                    <a:pt x="70188" y="86155"/>
                  </a:cubicBezTo>
                  <a:cubicBezTo>
                    <a:pt x="70188" y="86155"/>
                    <a:pt x="70188" y="86155"/>
                    <a:pt x="70188" y="86155"/>
                  </a:cubicBezTo>
                  <a:cubicBezTo>
                    <a:pt x="67922" y="84616"/>
                    <a:pt x="70188" y="84616"/>
                    <a:pt x="70188" y="83077"/>
                  </a:cubicBezTo>
                  <a:cubicBezTo>
                    <a:pt x="70188" y="81538"/>
                    <a:pt x="70188" y="81538"/>
                    <a:pt x="70188" y="80000"/>
                  </a:cubicBezTo>
                  <a:cubicBezTo>
                    <a:pt x="70188" y="80000"/>
                    <a:pt x="70188" y="80000"/>
                    <a:pt x="70188" y="78461"/>
                  </a:cubicBezTo>
                  <a:cubicBezTo>
                    <a:pt x="70188" y="78461"/>
                    <a:pt x="67922" y="76922"/>
                    <a:pt x="67922" y="76922"/>
                  </a:cubicBezTo>
                  <a:cubicBezTo>
                    <a:pt x="67922" y="76922"/>
                    <a:pt x="72455" y="75383"/>
                    <a:pt x="72455" y="75383"/>
                  </a:cubicBezTo>
                  <a:cubicBezTo>
                    <a:pt x="72455" y="75383"/>
                    <a:pt x="72455" y="75383"/>
                    <a:pt x="72455" y="75383"/>
                  </a:cubicBezTo>
                  <a:cubicBezTo>
                    <a:pt x="72455" y="75383"/>
                    <a:pt x="72455" y="75383"/>
                    <a:pt x="72455" y="73844"/>
                  </a:cubicBezTo>
                  <a:cubicBezTo>
                    <a:pt x="72455" y="73844"/>
                    <a:pt x="72455" y="72305"/>
                    <a:pt x="72455" y="72305"/>
                  </a:cubicBezTo>
                  <a:cubicBezTo>
                    <a:pt x="74716" y="70766"/>
                    <a:pt x="74716" y="73844"/>
                    <a:pt x="74716" y="73844"/>
                  </a:cubicBezTo>
                  <a:cubicBezTo>
                    <a:pt x="74716" y="75383"/>
                    <a:pt x="72455" y="75383"/>
                    <a:pt x="74716" y="76922"/>
                  </a:cubicBezTo>
                  <a:cubicBezTo>
                    <a:pt x="74716" y="76922"/>
                    <a:pt x="74716" y="75383"/>
                    <a:pt x="76983" y="75383"/>
                  </a:cubicBezTo>
                  <a:cubicBezTo>
                    <a:pt x="76983" y="75383"/>
                    <a:pt x="76983" y="75383"/>
                    <a:pt x="76983" y="75383"/>
                  </a:cubicBezTo>
                  <a:cubicBezTo>
                    <a:pt x="74716" y="75383"/>
                    <a:pt x="76983" y="76922"/>
                    <a:pt x="76983" y="76922"/>
                  </a:cubicBezTo>
                  <a:cubicBezTo>
                    <a:pt x="74716" y="76922"/>
                    <a:pt x="74716" y="76922"/>
                    <a:pt x="74716" y="78461"/>
                  </a:cubicBezTo>
                  <a:cubicBezTo>
                    <a:pt x="74716" y="78461"/>
                    <a:pt x="76983" y="78461"/>
                    <a:pt x="76983" y="76922"/>
                  </a:cubicBezTo>
                  <a:cubicBezTo>
                    <a:pt x="76983" y="76922"/>
                    <a:pt x="79244" y="78461"/>
                    <a:pt x="79244" y="78461"/>
                  </a:cubicBezTo>
                  <a:cubicBezTo>
                    <a:pt x="79244" y="78461"/>
                    <a:pt x="79244" y="78461"/>
                    <a:pt x="81511" y="78461"/>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23" name="Shape 2923"/>
            <p:cNvSpPr/>
            <p:nvPr/>
          </p:nvSpPr>
          <p:spPr>
            <a:xfrm>
              <a:off x="9290246" y="2305861"/>
              <a:ext cx="985457" cy="472930"/>
            </a:xfrm>
            <a:custGeom>
              <a:avLst/>
              <a:gdLst/>
              <a:ahLst/>
              <a:cxnLst/>
              <a:rect l="0" t="0" r="0" b="0"/>
              <a:pathLst>
                <a:path w="120000" h="120000" extrusionOk="0">
                  <a:moveTo>
                    <a:pt x="119176" y="89033"/>
                  </a:moveTo>
                  <a:cubicBezTo>
                    <a:pt x="119176" y="89033"/>
                    <a:pt x="121036" y="81288"/>
                    <a:pt x="119176" y="81288"/>
                  </a:cubicBezTo>
                  <a:cubicBezTo>
                    <a:pt x="119176" y="81288"/>
                    <a:pt x="119176" y="77416"/>
                    <a:pt x="117310" y="77416"/>
                  </a:cubicBezTo>
                  <a:cubicBezTo>
                    <a:pt x="117310" y="77416"/>
                    <a:pt x="121036" y="77416"/>
                    <a:pt x="119176" y="77416"/>
                  </a:cubicBezTo>
                  <a:cubicBezTo>
                    <a:pt x="119176" y="77416"/>
                    <a:pt x="119176" y="77416"/>
                    <a:pt x="119176" y="73550"/>
                  </a:cubicBezTo>
                  <a:cubicBezTo>
                    <a:pt x="115449" y="77416"/>
                    <a:pt x="111723" y="77416"/>
                    <a:pt x="108002" y="81288"/>
                  </a:cubicBezTo>
                  <a:cubicBezTo>
                    <a:pt x="108002" y="81288"/>
                    <a:pt x="104276" y="85161"/>
                    <a:pt x="104276" y="81288"/>
                  </a:cubicBezTo>
                  <a:cubicBezTo>
                    <a:pt x="102416" y="81288"/>
                    <a:pt x="102416" y="73550"/>
                    <a:pt x="102416" y="73550"/>
                  </a:cubicBezTo>
                  <a:cubicBezTo>
                    <a:pt x="100555" y="58066"/>
                    <a:pt x="98689" y="42583"/>
                    <a:pt x="96829" y="27094"/>
                  </a:cubicBezTo>
                  <a:cubicBezTo>
                    <a:pt x="94968" y="19355"/>
                    <a:pt x="94968" y="11611"/>
                    <a:pt x="93102" y="3872"/>
                  </a:cubicBezTo>
                  <a:cubicBezTo>
                    <a:pt x="93102" y="3872"/>
                    <a:pt x="93102" y="0"/>
                    <a:pt x="93102" y="0"/>
                  </a:cubicBezTo>
                  <a:cubicBezTo>
                    <a:pt x="91242" y="0"/>
                    <a:pt x="89382" y="0"/>
                    <a:pt x="89382" y="0"/>
                  </a:cubicBezTo>
                  <a:cubicBezTo>
                    <a:pt x="87516" y="3872"/>
                    <a:pt x="85655" y="3872"/>
                    <a:pt x="83795" y="3872"/>
                  </a:cubicBezTo>
                  <a:cubicBezTo>
                    <a:pt x="76348" y="7744"/>
                    <a:pt x="68895" y="11611"/>
                    <a:pt x="61448" y="15483"/>
                  </a:cubicBezTo>
                  <a:cubicBezTo>
                    <a:pt x="46554" y="19355"/>
                    <a:pt x="29794" y="27094"/>
                    <a:pt x="14894" y="34838"/>
                  </a:cubicBezTo>
                  <a:cubicBezTo>
                    <a:pt x="11173" y="34838"/>
                    <a:pt x="7447" y="34838"/>
                    <a:pt x="3726" y="38711"/>
                  </a:cubicBezTo>
                  <a:cubicBezTo>
                    <a:pt x="3726" y="38711"/>
                    <a:pt x="1860" y="38711"/>
                    <a:pt x="1860" y="38711"/>
                  </a:cubicBezTo>
                  <a:cubicBezTo>
                    <a:pt x="0" y="38711"/>
                    <a:pt x="0" y="38711"/>
                    <a:pt x="0" y="42583"/>
                  </a:cubicBezTo>
                  <a:cubicBezTo>
                    <a:pt x="0" y="46450"/>
                    <a:pt x="1860" y="54194"/>
                    <a:pt x="1860" y="58066"/>
                  </a:cubicBezTo>
                  <a:cubicBezTo>
                    <a:pt x="1860" y="61933"/>
                    <a:pt x="1860" y="69677"/>
                    <a:pt x="3726" y="73550"/>
                  </a:cubicBezTo>
                  <a:cubicBezTo>
                    <a:pt x="3726" y="73550"/>
                    <a:pt x="3726" y="73550"/>
                    <a:pt x="5586" y="69677"/>
                  </a:cubicBezTo>
                  <a:cubicBezTo>
                    <a:pt x="7447" y="65805"/>
                    <a:pt x="9313" y="61933"/>
                    <a:pt x="11173" y="58066"/>
                  </a:cubicBezTo>
                  <a:cubicBezTo>
                    <a:pt x="11173" y="54194"/>
                    <a:pt x="11173" y="50322"/>
                    <a:pt x="13033" y="50322"/>
                  </a:cubicBezTo>
                  <a:cubicBezTo>
                    <a:pt x="13033" y="50322"/>
                    <a:pt x="14894" y="54194"/>
                    <a:pt x="14894" y="50322"/>
                  </a:cubicBezTo>
                  <a:cubicBezTo>
                    <a:pt x="16760" y="50322"/>
                    <a:pt x="16760" y="46450"/>
                    <a:pt x="16760" y="42583"/>
                  </a:cubicBezTo>
                  <a:cubicBezTo>
                    <a:pt x="16760" y="42583"/>
                    <a:pt x="18620" y="42583"/>
                    <a:pt x="18620" y="42583"/>
                  </a:cubicBezTo>
                  <a:cubicBezTo>
                    <a:pt x="18620" y="42583"/>
                    <a:pt x="18620" y="42583"/>
                    <a:pt x="18620" y="38711"/>
                  </a:cubicBezTo>
                  <a:cubicBezTo>
                    <a:pt x="18620" y="38711"/>
                    <a:pt x="18620" y="38711"/>
                    <a:pt x="18620" y="38711"/>
                  </a:cubicBezTo>
                  <a:cubicBezTo>
                    <a:pt x="20480" y="38711"/>
                    <a:pt x="18620" y="38711"/>
                    <a:pt x="18620" y="42583"/>
                  </a:cubicBezTo>
                  <a:cubicBezTo>
                    <a:pt x="20480" y="42583"/>
                    <a:pt x="20480" y="42583"/>
                    <a:pt x="22346" y="42583"/>
                  </a:cubicBezTo>
                  <a:cubicBezTo>
                    <a:pt x="22346" y="42583"/>
                    <a:pt x="26067" y="42583"/>
                    <a:pt x="27933" y="38711"/>
                  </a:cubicBezTo>
                  <a:cubicBezTo>
                    <a:pt x="27933" y="38711"/>
                    <a:pt x="26067" y="38711"/>
                    <a:pt x="27933" y="38711"/>
                  </a:cubicBezTo>
                  <a:cubicBezTo>
                    <a:pt x="27933" y="34838"/>
                    <a:pt x="27933" y="34838"/>
                    <a:pt x="27933" y="34838"/>
                  </a:cubicBezTo>
                  <a:cubicBezTo>
                    <a:pt x="27933" y="34838"/>
                    <a:pt x="29794" y="34838"/>
                    <a:pt x="31654" y="30966"/>
                  </a:cubicBezTo>
                  <a:cubicBezTo>
                    <a:pt x="33520" y="30966"/>
                    <a:pt x="31654" y="27094"/>
                    <a:pt x="35380" y="27094"/>
                  </a:cubicBezTo>
                  <a:cubicBezTo>
                    <a:pt x="37241" y="30966"/>
                    <a:pt x="37241" y="30966"/>
                    <a:pt x="40967" y="30966"/>
                  </a:cubicBezTo>
                  <a:cubicBezTo>
                    <a:pt x="40967" y="30966"/>
                    <a:pt x="40967" y="30966"/>
                    <a:pt x="40967" y="30966"/>
                  </a:cubicBezTo>
                  <a:cubicBezTo>
                    <a:pt x="42827" y="30966"/>
                    <a:pt x="42827" y="34838"/>
                    <a:pt x="40967" y="34838"/>
                  </a:cubicBezTo>
                  <a:cubicBezTo>
                    <a:pt x="40967" y="34838"/>
                    <a:pt x="40967" y="34838"/>
                    <a:pt x="42827" y="34838"/>
                  </a:cubicBezTo>
                  <a:cubicBezTo>
                    <a:pt x="42827" y="30966"/>
                    <a:pt x="42827" y="38711"/>
                    <a:pt x="44688" y="34838"/>
                  </a:cubicBezTo>
                  <a:cubicBezTo>
                    <a:pt x="44688" y="38711"/>
                    <a:pt x="44688" y="38711"/>
                    <a:pt x="44688" y="38711"/>
                  </a:cubicBezTo>
                  <a:cubicBezTo>
                    <a:pt x="44688" y="42583"/>
                    <a:pt x="44688" y="42583"/>
                    <a:pt x="46554" y="42583"/>
                  </a:cubicBezTo>
                  <a:cubicBezTo>
                    <a:pt x="46554" y="42583"/>
                    <a:pt x="44688" y="42583"/>
                    <a:pt x="46554" y="46450"/>
                  </a:cubicBezTo>
                  <a:cubicBezTo>
                    <a:pt x="46554" y="50322"/>
                    <a:pt x="46554" y="46450"/>
                    <a:pt x="48414" y="46450"/>
                  </a:cubicBezTo>
                  <a:cubicBezTo>
                    <a:pt x="50275" y="46450"/>
                    <a:pt x="54001" y="50322"/>
                    <a:pt x="54001" y="54194"/>
                  </a:cubicBezTo>
                  <a:cubicBezTo>
                    <a:pt x="54001" y="58066"/>
                    <a:pt x="52141" y="58066"/>
                    <a:pt x="54001" y="58066"/>
                  </a:cubicBezTo>
                  <a:cubicBezTo>
                    <a:pt x="55861" y="61933"/>
                    <a:pt x="57727" y="58066"/>
                    <a:pt x="59588" y="61933"/>
                  </a:cubicBezTo>
                  <a:cubicBezTo>
                    <a:pt x="61448" y="61933"/>
                    <a:pt x="59588" y="61933"/>
                    <a:pt x="61448" y="65805"/>
                  </a:cubicBezTo>
                  <a:cubicBezTo>
                    <a:pt x="63308" y="65805"/>
                    <a:pt x="63308" y="65805"/>
                    <a:pt x="65174" y="65805"/>
                  </a:cubicBezTo>
                  <a:cubicBezTo>
                    <a:pt x="65174" y="65805"/>
                    <a:pt x="65174" y="61933"/>
                    <a:pt x="65174" y="61933"/>
                  </a:cubicBezTo>
                  <a:cubicBezTo>
                    <a:pt x="67035" y="61933"/>
                    <a:pt x="68895" y="65805"/>
                    <a:pt x="68895" y="65805"/>
                  </a:cubicBezTo>
                  <a:cubicBezTo>
                    <a:pt x="68895" y="69677"/>
                    <a:pt x="68895" y="69677"/>
                    <a:pt x="68895" y="73550"/>
                  </a:cubicBezTo>
                  <a:cubicBezTo>
                    <a:pt x="68895" y="73550"/>
                    <a:pt x="68895" y="77416"/>
                    <a:pt x="68895" y="81288"/>
                  </a:cubicBezTo>
                  <a:cubicBezTo>
                    <a:pt x="68895" y="81288"/>
                    <a:pt x="67035" y="81288"/>
                    <a:pt x="67035" y="81288"/>
                  </a:cubicBezTo>
                  <a:cubicBezTo>
                    <a:pt x="67035" y="85161"/>
                    <a:pt x="67035" y="85161"/>
                    <a:pt x="67035" y="85161"/>
                  </a:cubicBezTo>
                  <a:cubicBezTo>
                    <a:pt x="67035" y="89033"/>
                    <a:pt x="65174" y="89033"/>
                    <a:pt x="65174" y="92905"/>
                  </a:cubicBezTo>
                  <a:cubicBezTo>
                    <a:pt x="65174" y="92905"/>
                    <a:pt x="65174" y="89033"/>
                    <a:pt x="65174" y="89033"/>
                  </a:cubicBezTo>
                  <a:cubicBezTo>
                    <a:pt x="65174" y="89033"/>
                    <a:pt x="65174" y="89033"/>
                    <a:pt x="65174" y="92905"/>
                  </a:cubicBezTo>
                  <a:cubicBezTo>
                    <a:pt x="63308" y="92905"/>
                    <a:pt x="63308" y="96772"/>
                    <a:pt x="65174" y="100644"/>
                  </a:cubicBezTo>
                  <a:cubicBezTo>
                    <a:pt x="67035" y="108388"/>
                    <a:pt x="68895" y="100644"/>
                    <a:pt x="67035" y="100644"/>
                  </a:cubicBezTo>
                  <a:cubicBezTo>
                    <a:pt x="68895" y="96772"/>
                    <a:pt x="67035" y="100644"/>
                    <a:pt x="68895" y="100644"/>
                  </a:cubicBezTo>
                  <a:cubicBezTo>
                    <a:pt x="68895" y="100644"/>
                    <a:pt x="70761" y="96772"/>
                    <a:pt x="68895" y="96772"/>
                  </a:cubicBezTo>
                  <a:cubicBezTo>
                    <a:pt x="72621" y="96772"/>
                    <a:pt x="72621" y="104516"/>
                    <a:pt x="74482" y="104516"/>
                  </a:cubicBezTo>
                  <a:cubicBezTo>
                    <a:pt x="78208" y="108388"/>
                    <a:pt x="74482" y="100644"/>
                    <a:pt x="74482" y="100644"/>
                  </a:cubicBezTo>
                  <a:cubicBezTo>
                    <a:pt x="76348" y="100644"/>
                    <a:pt x="76348" y="108388"/>
                    <a:pt x="80069" y="108388"/>
                  </a:cubicBezTo>
                  <a:cubicBezTo>
                    <a:pt x="81935" y="108388"/>
                    <a:pt x="81935" y="104516"/>
                    <a:pt x="83795" y="108388"/>
                  </a:cubicBezTo>
                  <a:cubicBezTo>
                    <a:pt x="83795" y="108388"/>
                    <a:pt x="83795" y="112255"/>
                    <a:pt x="85655" y="112255"/>
                  </a:cubicBezTo>
                  <a:cubicBezTo>
                    <a:pt x="85655" y="112255"/>
                    <a:pt x="85655" y="112255"/>
                    <a:pt x="85655" y="112255"/>
                  </a:cubicBezTo>
                  <a:cubicBezTo>
                    <a:pt x="85655" y="112255"/>
                    <a:pt x="85655" y="112255"/>
                    <a:pt x="85655" y="112255"/>
                  </a:cubicBezTo>
                  <a:cubicBezTo>
                    <a:pt x="87516" y="112255"/>
                    <a:pt x="87516" y="108388"/>
                    <a:pt x="85655" y="108388"/>
                  </a:cubicBezTo>
                  <a:cubicBezTo>
                    <a:pt x="87516" y="108388"/>
                    <a:pt x="87516" y="112255"/>
                    <a:pt x="87516" y="112255"/>
                  </a:cubicBezTo>
                  <a:cubicBezTo>
                    <a:pt x="87516" y="116127"/>
                    <a:pt x="89382" y="116127"/>
                    <a:pt x="91242" y="116127"/>
                  </a:cubicBezTo>
                  <a:cubicBezTo>
                    <a:pt x="91242" y="116127"/>
                    <a:pt x="91242" y="112255"/>
                    <a:pt x="89382" y="112255"/>
                  </a:cubicBezTo>
                  <a:cubicBezTo>
                    <a:pt x="89382" y="112255"/>
                    <a:pt x="89382" y="108388"/>
                    <a:pt x="89382" y="108388"/>
                  </a:cubicBezTo>
                  <a:cubicBezTo>
                    <a:pt x="89382" y="108388"/>
                    <a:pt x="89382" y="108388"/>
                    <a:pt x="87516" y="104516"/>
                  </a:cubicBezTo>
                  <a:cubicBezTo>
                    <a:pt x="87516" y="104516"/>
                    <a:pt x="87516" y="100644"/>
                    <a:pt x="87516" y="100644"/>
                  </a:cubicBezTo>
                  <a:cubicBezTo>
                    <a:pt x="87516" y="100644"/>
                    <a:pt x="87516" y="100644"/>
                    <a:pt x="85655" y="100644"/>
                  </a:cubicBezTo>
                  <a:cubicBezTo>
                    <a:pt x="85655" y="100644"/>
                    <a:pt x="85655" y="100644"/>
                    <a:pt x="83795" y="100644"/>
                  </a:cubicBezTo>
                  <a:cubicBezTo>
                    <a:pt x="83795" y="100644"/>
                    <a:pt x="83795" y="96772"/>
                    <a:pt x="83795" y="96772"/>
                  </a:cubicBezTo>
                  <a:cubicBezTo>
                    <a:pt x="83795" y="96772"/>
                    <a:pt x="81935" y="96772"/>
                    <a:pt x="81935" y="96772"/>
                  </a:cubicBezTo>
                  <a:cubicBezTo>
                    <a:pt x="80069" y="96772"/>
                    <a:pt x="80069" y="92905"/>
                    <a:pt x="78208" y="89033"/>
                  </a:cubicBezTo>
                  <a:cubicBezTo>
                    <a:pt x="78208" y="85161"/>
                    <a:pt x="78208" y="81288"/>
                    <a:pt x="78208" y="77416"/>
                  </a:cubicBezTo>
                  <a:cubicBezTo>
                    <a:pt x="80069" y="85161"/>
                    <a:pt x="78208" y="92905"/>
                    <a:pt x="81935" y="92905"/>
                  </a:cubicBezTo>
                  <a:cubicBezTo>
                    <a:pt x="83795" y="96772"/>
                    <a:pt x="83795" y="96772"/>
                    <a:pt x="83795" y="96772"/>
                  </a:cubicBezTo>
                  <a:cubicBezTo>
                    <a:pt x="85655" y="96772"/>
                    <a:pt x="87516" y="100644"/>
                    <a:pt x="87516" y="96772"/>
                  </a:cubicBezTo>
                  <a:cubicBezTo>
                    <a:pt x="87516" y="92905"/>
                    <a:pt x="83795" y="89033"/>
                    <a:pt x="83795" y="89033"/>
                  </a:cubicBezTo>
                  <a:cubicBezTo>
                    <a:pt x="81935" y="85161"/>
                    <a:pt x="81935" y="85161"/>
                    <a:pt x="81935" y="81288"/>
                  </a:cubicBezTo>
                  <a:cubicBezTo>
                    <a:pt x="81935" y="77416"/>
                    <a:pt x="81935" y="77416"/>
                    <a:pt x="81935" y="77416"/>
                  </a:cubicBezTo>
                  <a:cubicBezTo>
                    <a:pt x="81935" y="77416"/>
                    <a:pt x="81935" y="73550"/>
                    <a:pt x="81935" y="73550"/>
                  </a:cubicBezTo>
                  <a:cubicBezTo>
                    <a:pt x="80069" y="73550"/>
                    <a:pt x="80069" y="73550"/>
                    <a:pt x="80069" y="73550"/>
                  </a:cubicBezTo>
                  <a:cubicBezTo>
                    <a:pt x="80069" y="69677"/>
                    <a:pt x="81935" y="69677"/>
                    <a:pt x="81935" y="65805"/>
                  </a:cubicBezTo>
                  <a:cubicBezTo>
                    <a:pt x="80069" y="69677"/>
                    <a:pt x="80069" y="65805"/>
                    <a:pt x="80069" y="61933"/>
                  </a:cubicBezTo>
                  <a:cubicBezTo>
                    <a:pt x="80069" y="61933"/>
                    <a:pt x="80069" y="61933"/>
                    <a:pt x="80069" y="61933"/>
                  </a:cubicBezTo>
                  <a:cubicBezTo>
                    <a:pt x="80069" y="61933"/>
                    <a:pt x="80069" y="61933"/>
                    <a:pt x="80069" y="61933"/>
                  </a:cubicBezTo>
                  <a:cubicBezTo>
                    <a:pt x="78208" y="58066"/>
                    <a:pt x="80069" y="61933"/>
                    <a:pt x="81935" y="61933"/>
                  </a:cubicBezTo>
                  <a:cubicBezTo>
                    <a:pt x="81935" y="54194"/>
                    <a:pt x="78208" y="54194"/>
                    <a:pt x="78208" y="54194"/>
                  </a:cubicBezTo>
                  <a:cubicBezTo>
                    <a:pt x="76348" y="50322"/>
                    <a:pt x="80069" y="54194"/>
                    <a:pt x="80069" y="54194"/>
                  </a:cubicBezTo>
                  <a:cubicBezTo>
                    <a:pt x="83795" y="54194"/>
                    <a:pt x="80069" y="50322"/>
                    <a:pt x="78208" y="50322"/>
                  </a:cubicBezTo>
                  <a:cubicBezTo>
                    <a:pt x="78208" y="50322"/>
                    <a:pt x="80069" y="50322"/>
                    <a:pt x="81935" y="50322"/>
                  </a:cubicBezTo>
                  <a:cubicBezTo>
                    <a:pt x="81935" y="50322"/>
                    <a:pt x="80069" y="42583"/>
                    <a:pt x="80069" y="42583"/>
                  </a:cubicBezTo>
                  <a:cubicBezTo>
                    <a:pt x="80069" y="42583"/>
                    <a:pt x="78208" y="46450"/>
                    <a:pt x="78208" y="46450"/>
                  </a:cubicBezTo>
                  <a:cubicBezTo>
                    <a:pt x="78208" y="46450"/>
                    <a:pt x="78208" y="42583"/>
                    <a:pt x="78208" y="42583"/>
                  </a:cubicBezTo>
                  <a:cubicBezTo>
                    <a:pt x="76348" y="42583"/>
                    <a:pt x="76348" y="38711"/>
                    <a:pt x="74482" y="38711"/>
                  </a:cubicBezTo>
                  <a:cubicBezTo>
                    <a:pt x="76348" y="38711"/>
                    <a:pt x="76348" y="38711"/>
                    <a:pt x="78208" y="38711"/>
                  </a:cubicBezTo>
                  <a:cubicBezTo>
                    <a:pt x="78208" y="42583"/>
                    <a:pt x="80069" y="42583"/>
                    <a:pt x="80069" y="38711"/>
                  </a:cubicBezTo>
                  <a:cubicBezTo>
                    <a:pt x="80069" y="38711"/>
                    <a:pt x="78208" y="38711"/>
                    <a:pt x="78208" y="34838"/>
                  </a:cubicBezTo>
                  <a:cubicBezTo>
                    <a:pt x="78208" y="34838"/>
                    <a:pt x="80069" y="38711"/>
                    <a:pt x="80069" y="38711"/>
                  </a:cubicBezTo>
                  <a:cubicBezTo>
                    <a:pt x="80069" y="34838"/>
                    <a:pt x="78208" y="30966"/>
                    <a:pt x="80069" y="34838"/>
                  </a:cubicBezTo>
                  <a:cubicBezTo>
                    <a:pt x="80069" y="30966"/>
                    <a:pt x="80069" y="30966"/>
                    <a:pt x="81935" y="30966"/>
                  </a:cubicBezTo>
                  <a:cubicBezTo>
                    <a:pt x="81935" y="30966"/>
                    <a:pt x="80069" y="30966"/>
                    <a:pt x="80069" y="27094"/>
                  </a:cubicBezTo>
                  <a:cubicBezTo>
                    <a:pt x="81935" y="27094"/>
                    <a:pt x="81935" y="27094"/>
                    <a:pt x="83795" y="30966"/>
                  </a:cubicBezTo>
                  <a:cubicBezTo>
                    <a:pt x="83795" y="30966"/>
                    <a:pt x="83795" y="30966"/>
                    <a:pt x="83795" y="27094"/>
                  </a:cubicBezTo>
                  <a:cubicBezTo>
                    <a:pt x="81935" y="27094"/>
                    <a:pt x="81935" y="23227"/>
                    <a:pt x="83795" y="23227"/>
                  </a:cubicBezTo>
                  <a:cubicBezTo>
                    <a:pt x="83795" y="19355"/>
                    <a:pt x="81935" y="34838"/>
                    <a:pt x="85655" y="27094"/>
                  </a:cubicBezTo>
                  <a:cubicBezTo>
                    <a:pt x="85655" y="23227"/>
                    <a:pt x="87516" y="23227"/>
                    <a:pt x="87516" y="19355"/>
                  </a:cubicBezTo>
                  <a:cubicBezTo>
                    <a:pt x="87516" y="15483"/>
                    <a:pt x="85655" y="19355"/>
                    <a:pt x="85655" y="15483"/>
                  </a:cubicBezTo>
                  <a:cubicBezTo>
                    <a:pt x="85655" y="11611"/>
                    <a:pt x="85655" y="15483"/>
                    <a:pt x="87516" y="11611"/>
                  </a:cubicBezTo>
                  <a:cubicBezTo>
                    <a:pt x="87516" y="11611"/>
                    <a:pt x="89382" y="11611"/>
                    <a:pt x="89382" y="11611"/>
                  </a:cubicBezTo>
                  <a:cubicBezTo>
                    <a:pt x="89382" y="11611"/>
                    <a:pt x="89382" y="11611"/>
                    <a:pt x="89382" y="7744"/>
                  </a:cubicBezTo>
                  <a:cubicBezTo>
                    <a:pt x="89382" y="11611"/>
                    <a:pt x="89382" y="15483"/>
                    <a:pt x="89382" y="19355"/>
                  </a:cubicBezTo>
                  <a:cubicBezTo>
                    <a:pt x="89382" y="15483"/>
                    <a:pt x="91242" y="11611"/>
                    <a:pt x="93102" y="7744"/>
                  </a:cubicBezTo>
                  <a:cubicBezTo>
                    <a:pt x="93102" y="15483"/>
                    <a:pt x="91242" y="15483"/>
                    <a:pt x="93102" y="19355"/>
                  </a:cubicBezTo>
                  <a:cubicBezTo>
                    <a:pt x="91242" y="19355"/>
                    <a:pt x="89382" y="19355"/>
                    <a:pt x="89382" y="23227"/>
                  </a:cubicBezTo>
                  <a:cubicBezTo>
                    <a:pt x="89382" y="27094"/>
                    <a:pt x="93102" y="23227"/>
                    <a:pt x="93102" y="23227"/>
                  </a:cubicBezTo>
                  <a:cubicBezTo>
                    <a:pt x="91242" y="23227"/>
                    <a:pt x="89382" y="23227"/>
                    <a:pt x="87516" y="27094"/>
                  </a:cubicBezTo>
                  <a:cubicBezTo>
                    <a:pt x="85655" y="27094"/>
                    <a:pt x="85655" y="30966"/>
                    <a:pt x="85655" y="30966"/>
                  </a:cubicBezTo>
                  <a:cubicBezTo>
                    <a:pt x="85655" y="34838"/>
                    <a:pt x="83795" y="42583"/>
                    <a:pt x="83795" y="42583"/>
                  </a:cubicBezTo>
                  <a:cubicBezTo>
                    <a:pt x="85655" y="42583"/>
                    <a:pt x="85655" y="42583"/>
                    <a:pt x="85655" y="46450"/>
                  </a:cubicBezTo>
                  <a:cubicBezTo>
                    <a:pt x="85655" y="46450"/>
                    <a:pt x="85655" y="50322"/>
                    <a:pt x="85655" y="50322"/>
                  </a:cubicBezTo>
                  <a:cubicBezTo>
                    <a:pt x="87516" y="46450"/>
                    <a:pt x="85655" y="42583"/>
                    <a:pt x="87516" y="42583"/>
                  </a:cubicBezTo>
                  <a:cubicBezTo>
                    <a:pt x="87516" y="42583"/>
                    <a:pt x="87516" y="42583"/>
                    <a:pt x="87516" y="42583"/>
                  </a:cubicBezTo>
                  <a:cubicBezTo>
                    <a:pt x="87516" y="42583"/>
                    <a:pt x="89382" y="42583"/>
                    <a:pt x="89382" y="42583"/>
                  </a:cubicBezTo>
                  <a:cubicBezTo>
                    <a:pt x="89382" y="42583"/>
                    <a:pt x="87516" y="46450"/>
                    <a:pt x="89382" y="46450"/>
                  </a:cubicBezTo>
                  <a:cubicBezTo>
                    <a:pt x="87516" y="46450"/>
                    <a:pt x="87516" y="46450"/>
                    <a:pt x="87516" y="46450"/>
                  </a:cubicBezTo>
                  <a:cubicBezTo>
                    <a:pt x="87516" y="50322"/>
                    <a:pt x="89382" y="50322"/>
                    <a:pt x="87516" y="50322"/>
                  </a:cubicBezTo>
                  <a:cubicBezTo>
                    <a:pt x="87516" y="54194"/>
                    <a:pt x="85655" y="50322"/>
                    <a:pt x="85655" y="50322"/>
                  </a:cubicBezTo>
                  <a:cubicBezTo>
                    <a:pt x="83795" y="50322"/>
                    <a:pt x="83795" y="54194"/>
                    <a:pt x="83795" y="54194"/>
                  </a:cubicBezTo>
                  <a:cubicBezTo>
                    <a:pt x="83795" y="58066"/>
                    <a:pt x="83795" y="61933"/>
                    <a:pt x="83795" y="61933"/>
                  </a:cubicBezTo>
                  <a:cubicBezTo>
                    <a:pt x="85655" y="61933"/>
                    <a:pt x="83795" y="61933"/>
                    <a:pt x="83795" y="58066"/>
                  </a:cubicBezTo>
                  <a:cubicBezTo>
                    <a:pt x="85655" y="58066"/>
                    <a:pt x="85655" y="58066"/>
                    <a:pt x="85655" y="54194"/>
                  </a:cubicBezTo>
                  <a:cubicBezTo>
                    <a:pt x="87516" y="54194"/>
                    <a:pt x="87516" y="58066"/>
                    <a:pt x="89382" y="58066"/>
                  </a:cubicBezTo>
                  <a:cubicBezTo>
                    <a:pt x="89382" y="58066"/>
                    <a:pt x="89382" y="58066"/>
                    <a:pt x="89382" y="58066"/>
                  </a:cubicBezTo>
                  <a:cubicBezTo>
                    <a:pt x="89382" y="58066"/>
                    <a:pt x="89382" y="58066"/>
                    <a:pt x="91242" y="58066"/>
                  </a:cubicBezTo>
                  <a:cubicBezTo>
                    <a:pt x="89382" y="61933"/>
                    <a:pt x="87516" y="61933"/>
                    <a:pt x="89382" y="65805"/>
                  </a:cubicBezTo>
                  <a:cubicBezTo>
                    <a:pt x="89382" y="65805"/>
                    <a:pt x="91242" y="65805"/>
                    <a:pt x="91242" y="61933"/>
                  </a:cubicBezTo>
                  <a:cubicBezTo>
                    <a:pt x="91242" y="65805"/>
                    <a:pt x="89382" y="65805"/>
                    <a:pt x="87516" y="65805"/>
                  </a:cubicBezTo>
                  <a:cubicBezTo>
                    <a:pt x="87516" y="65805"/>
                    <a:pt x="87516" y="61933"/>
                    <a:pt x="85655" y="65805"/>
                  </a:cubicBezTo>
                  <a:cubicBezTo>
                    <a:pt x="85655" y="65805"/>
                    <a:pt x="85655" y="73550"/>
                    <a:pt x="85655" y="73550"/>
                  </a:cubicBezTo>
                  <a:cubicBezTo>
                    <a:pt x="87516" y="77416"/>
                    <a:pt x="85655" y="69677"/>
                    <a:pt x="87516" y="65805"/>
                  </a:cubicBezTo>
                  <a:cubicBezTo>
                    <a:pt x="87516" y="69677"/>
                    <a:pt x="87516" y="69677"/>
                    <a:pt x="87516" y="69677"/>
                  </a:cubicBezTo>
                  <a:cubicBezTo>
                    <a:pt x="87516" y="69677"/>
                    <a:pt x="87516" y="65805"/>
                    <a:pt x="89382" y="65805"/>
                  </a:cubicBezTo>
                  <a:cubicBezTo>
                    <a:pt x="89382" y="69677"/>
                    <a:pt x="87516" y="69677"/>
                    <a:pt x="89382" y="69677"/>
                  </a:cubicBezTo>
                  <a:cubicBezTo>
                    <a:pt x="89382" y="73550"/>
                    <a:pt x="89382" y="73550"/>
                    <a:pt x="89382" y="69677"/>
                  </a:cubicBezTo>
                  <a:cubicBezTo>
                    <a:pt x="89382" y="73550"/>
                    <a:pt x="91242" y="73550"/>
                    <a:pt x="91242" y="73550"/>
                  </a:cubicBezTo>
                  <a:cubicBezTo>
                    <a:pt x="91242" y="73550"/>
                    <a:pt x="91242" y="77416"/>
                    <a:pt x="93102" y="73550"/>
                  </a:cubicBezTo>
                  <a:cubicBezTo>
                    <a:pt x="91242" y="77416"/>
                    <a:pt x="94968" y="77416"/>
                    <a:pt x="94968" y="73550"/>
                  </a:cubicBezTo>
                  <a:cubicBezTo>
                    <a:pt x="94968" y="73550"/>
                    <a:pt x="94968" y="73550"/>
                    <a:pt x="94968" y="73550"/>
                  </a:cubicBezTo>
                  <a:cubicBezTo>
                    <a:pt x="94968" y="73550"/>
                    <a:pt x="94968" y="73550"/>
                    <a:pt x="94968" y="73550"/>
                  </a:cubicBezTo>
                  <a:cubicBezTo>
                    <a:pt x="94968" y="81288"/>
                    <a:pt x="91242" y="77416"/>
                    <a:pt x="89382" y="77416"/>
                  </a:cubicBezTo>
                  <a:cubicBezTo>
                    <a:pt x="91242" y="77416"/>
                    <a:pt x="91242" y="77416"/>
                    <a:pt x="91242" y="77416"/>
                  </a:cubicBezTo>
                  <a:cubicBezTo>
                    <a:pt x="89382" y="77416"/>
                    <a:pt x="89382" y="77416"/>
                    <a:pt x="87516" y="77416"/>
                  </a:cubicBezTo>
                  <a:cubicBezTo>
                    <a:pt x="89382" y="77416"/>
                    <a:pt x="87516" y="81288"/>
                    <a:pt x="87516" y="81288"/>
                  </a:cubicBezTo>
                  <a:cubicBezTo>
                    <a:pt x="89382" y="85161"/>
                    <a:pt x="89382" y="81288"/>
                    <a:pt x="89382" y="81288"/>
                  </a:cubicBezTo>
                  <a:cubicBezTo>
                    <a:pt x="91242" y="81288"/>
                    <a:pt x="91242" y="81288"/>
                    <a:pt x="91242" y="81288"/>
                  </a:cubicBezTo>
                  <a:cubicBezTo>
                    <a:pt x="91242" y="85161"/>
                    <a:pt x="89382" y="85161"/>
                    <a:pt x="89382" y="85161"/>
                  </a:cubicBezTo>
                  <a:cubicBezTo>
                    <a:pt x="89382" y="85161"/>
                    <a:pt x="89382" y="89033"/>
                    <a:pt x="89382" y="89033"/>
                  </a:cubicBezTo>
                  <a:cubicBezTo>
                    <a:pt x="89382" y="89033"/>
                    <a:pt x="89382" y="85161"/>
                    <a:pt x="87516" y="85161"/>
                  </a:cubicBezTo>
                  <a:cubicBezTo>
                    <a:pt x="87516" y="89033"/>
                    <a:pt x="87516" y="89033"/>
                    <a:pt x="89382" y="89033"/>
                  </a:cubicBezTo>
                  <a:cubicBezTo>
                    <a:pt x="89382" y="92905"/>
                    <a:pt x="91242" y="96772"/>
                    <a:pt x="91242" y="96772"/>
                  </a:cubicBezTo>
                  <a:cubicBezTo>
                    <a:pt x="91242" y="96772"/>
                    <a:pt x="91242" y="92905"/>
                    <a:pt x="91242" y="92905"/>
                  </a:cubicBezTo>
                  <a:cubicBezTo>
                    <a:pt x="91242" y="92905"/>
                    <a:pt x="93102" y="96772"/>
                    <a:pt x="93102" y="96772"/>
                  </a:cubicBezTo>
                  <a:cubicBezTo>
                    <a:pt x="94968" y="96772"/>
                    <a:pt x="94968" y="100644"/>
                    <a:pt x="96829" y="100644"/>
                  </a:cubicBezTo>
                  <a:cubicBezTo>
                    <a:pt x="96829" y="100644"/>
                    <a:pt x="96829" y="96772"/>
                    <a:pt x="96829" y="96772"/>
                  </a:cubicBezTo>
                  <a:cubicBezTo>
                    <a:pt x="96829" y="92905"/>
                    <a:pt x="96829" y="92905"/>
                    <a:pt x="96829" y="89033"/>
                  </a:cubicBezTo>
                  <a:cubicBezTo>
                    <a:pt x="98689" y="92905"/>
                    <a:pt x="96829" y="92905"/>
                    <a:pt x="96829" y="96772"/>
                  </a:cubicBezTo>
                  <a:cubicBezTo>
                    <a:pt x="96829" y="96772"/>
                    <a:pt x="98689" y="96772"/>
                    <a:pt x="98689" y="100644"/>
                  </a:cubicBezTo>
                  <a:cubicBezTo>
                    <a:pt x="98689" y="96772"/>
                    <a:pt x="100555" y="85161"/>
                    <a:pt x="100555" y="89033"/>
                  </a:cubicBezTo>
                  <a:cubicBezTo>
                    <a:pt x="100555" y="89033"/>
                    <a:pt x="100555" y="92905"/>
                    <a:pt x="100555" y="92905"/>
                  </a:cubicBezTo>
                  <a:cubicBezTo>
                    <a:pt x="98689" y="100644"/>
                    <a:pt x="100555" y="96772"/>
                    <a:pt x="102416" y="96772"/>
                  </a:cubicBezTo>
                  <a:cubicBezTo>
                    <a:pt x="100555" y="100644"/>
                    <a:pt x="98689" y="100644"/>
                    <a:pt x="98689" y="104516"/>
                  </a:cubicBezTo>
                  <a:cubicBezTo>
                    <a:pt x="100555" y="108388"/>
                    <a:pt x="100555" y="104516"/>
                    <a:pt x="100555" y="104516"/>
                  </a:cubicBezTo>
                  <a:cubicBezTo>
                    <a:pt x="100555" y="104516"/>
                    <a:pt x="102416" y="104516"/>
                    <a:pt x="102416" y="104516"/>
                  </a:cubicBezTo>
                  <a:cubicBezTo>
                    <a:pt x="104276" y="104516"/>
                    <a:pt x="104276" y="104516"/>
                    <a:pt x="102416" y="104516"/>
                  </a:cubicBezTo>
                  <a:cubicBezTo>
                    <a:pt x="102416" y="104516"/>
                    <a:pt x="102416" y="108388"/>
                    <a:pt x="102416" y="108388"/>
                  </a:cubicBezTo>
                  <a:cubicBezTo>
                    <a:pt x="102416" y="108388"/>
                    <a:pt x="104276" y="104516"/>
                    <a:pt x="104276" y="104516"/>
                  </a:cubicBezTo>
                  <a:cubicBezTo>
                    <a:pt x="104276" y="108388"/>
                    <a:pt x="104276" y="108388"/>
                    <a:pt x="102416" y="112255"/>
                  </a:cubicBezTo>
                  <a:cubicBezTo>
                    <a:pt x="102416" y="112255"/>
                    <a:pt x="102416" y="112255"/>
                    <a:pt x="102416" y="116127"/>
                  </a:cubicBezTo>
                  <a:cubicBezTo>
                    <a:pt x="102416" y="116127"/>
                    <a:pt x="102416" y="116127"/>
                    <a:pt x="102416" y="116127"/>
                  </a:cubicBezTo>
                  <a:cubicBezTo>
                    <a:pt x="102416" y="116127"/>
                    <a:pt x="102416" y="116127"/>
                    <a:pt x="102416" y="116127"/>
                  </a:cubicBezTo>
                  <a:cubicBezTo>
                    <a:pt x="102416" y="116127"/>
                    <a:pt x="102416" y="120000"/>
                    <a:pt x="104276" y="120000"/>
                  </a:cubicBezTo>
                  <a:cubicBezTo>
                    <a:pt x="104276" y="116127"/>
                    <a:pt x="104276" y="116127"/>
                    <a:pt x="106142" y="116127"/>
                  </a:cubicBezTo>
                  <a:cubicBezTo>
                    <a:pt x="106142" y="112255"/>
                    <a:pt x="108002" y="112255"/>
                    <a:pt x="108002" y="112255"/>
                  </a:cubicBezTo>
                  <a:cubicBezTo>
                    <a:pt x="108002" y="112255"/>
                    <a:pt x="111723" y="108388"/>
                    <a:pt x="111723" y="108388"/>
                  </a:cubicBezTo>
                  <a:cubicBezTo>
                    <a:pt x="113589" y="108388"/>
                    <a:pt x="113589" y="108388"/>
                    <a:pt x="115449" y="108388"/>
                  </a:cubicBezTo>
                  <a:cubicBezTo>
                    <a:pt x="115449" y="104516"/>
                    <a:pt x="115449" y="104516"/>
                    <a:pt x="115449" y="100644"/>
                  </a:cubicBezTo>
                  <a:cubicBezTo>
                    <a:pt x="115449" y="100644"/>
                    <a:pt x="115449" y="100644"/>
                    <a:pt x="117310" y="96772"/>
                  </a:cubicBezTo>
                  <a:cubicBezTo>
                    <a:pt x="117310" y="92905"/>
                    <a:pt x="117310" y="92905"/>
                    <a:pt x="117310" y="89033"/>
                  </a:cubicBezTo>
                  <a:cubicBezTo>
                    <a:pt x="117310" y="92905"/>
                    <a:pt x="117310" y="92905"/>
                    <a:pt x="119176" y="890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24" name="Shape 2924"/>
            <p:cNvSpPr/>
            <p:nvPr/>
          </p:nvSpPr>
          <p:spPr>
            <a:xfrm>
              <a:off x="10361682" y="1250454"/>
              <a:ext cx="758051" cy="394289"/>
            </a:xfrm>
            <a:custGeom>
              <a:avLst/>
              <a:gdLst/>
              <a:ahLst/>
              <a:cxnLst/>
              <a:rect l="0" t="0" r="0" b="0"/>
              <a:pathLst>
                <a:path w="120000" h="120000" extrusionOk="0">
                  <a:moveTo>
                    <a:pt x="118662" y="107187"/>
                  </a:moveTo>
                  <a:cubicBezTo>
                    <a:pt x="118662" y="107187"/>
                    <a:pt x="118662" y="102526"/>
                    <a:pt x="116237" y="102526"/>
                  </a:cubicBezTo>
                  <a:cubicBezTo>
                    <a:pt x="118662" y="102526"/>
                    <a:pt x="116237" y="107187"/>
                    <a:pt x="116237" y="111843"/>
                  </a:cubicBezTo>
                  <a:cubicBezTo>
                    <a:pt x="116237" y="107187"/>
                    <a:pt x="118662" y="107187"/>
                    <a:pt x="118662" y="107187"/>
                  </a:cubicBezTo>
                  <a:cubicBezTo>
                    <a:pt x="118662" y="111843"/>
                    <a:pt x="113819" y="111843"/>
                    <a:pt x="111394" y="111843"/>
                  </a:cubicBezTo>
                  <a:cubicBezTo>
                    <a:pt x="113819" y="116505"/>
                    <a:pt x="123505" y="116505"/>
                    <a:pt x="118662" y="107187"/>
                  </a:cubicBezTo>
                  <a:close/>
                  <a:moveTo>
                    <a:pt x="101708" y="111843"/>
                  </a:moveTo>
                  <a:cubicBezTo>
                    <a:pt x="99290" y="107187"/>
                    <a:pt x="99290" y="107187"/>
                    <a:pt x="99290" y="107187"/>
                  </a:cubicBezTo>
                  <a:cubicBezTo>
                    <a:pt x="101708" y="107187"/>
                    <a:pt x="99290" y="102526"/>
                    <a:pt x="99290" y="107187"/>
                  </a:cubicBezTo>
                  <a:cubicBezTo>
                    <a:pt x="99290" y="107187"/>
                    <a:pt x="99290" y="107187"/>
                    <a:pt x="99290" y="107187"/>
                  </a:cubicBezTo>
                  <a:cubicBezTo>
                    <a:pt x="94447" y="107187"/>
                    <a:pt x="96865" y="116505"/>
                    <a:pt x="92022" y="116505"/>
                  </a:cubicBezTo>
                  <a:cubicBezTo>
                    <a:pt x="94447" y="121166"/>
                    <a:pt x="94447" y="121166"/>
                    <a:pt x="96865" y="116505"/>
                  </a:cubicBezTo>
                  <a:cubicBezTo>
                    <a:pt x="96865" y="116505"/>
                    <a:pt x="99290" y="116505"/>
                    <a:pt x="101708" y="111843"/>
                  </a:cubicBezTo>
                  <a:cubicBezTo>
                    <a:pt x="101708" y="111843"/>
                    <a:pt x="101708" y="107187"/>
                    <a:pt x="101708" y="111843"/>
                  </a:cubicBezTo>
                  <a:close/>
                  <a:moveTo>
                    <a:pt x="116237" y="79224"/>
                  </a:moveTo>
                  <a:cubicBezTo>
                    <a:pt x="116237" y="79224"/>
                    <a:pt x="116237" y="65244"/>
                    <a:pt x="113819" y="69906"/>
                  </a:cubicBezTo>
                  <a:cubicBezTo>
                    <a:pt x="113819" y="69906"/>
                    <a:pt x="113819" y="65244"/>
                    <a:pt x="113819" y="65244"/>
                  </a:cubicBezTo>
                  <a:cubicBezTo>
                    <a:pt x="116237" y="69906"/>
                    <a:pt x="113819" y="60583"/>
                    <a:pt x="113819" y="60583"/>
                  </a:cubicBezTo>
                  <a:cubicBezTo>
                    <a:pt x="111394" y="55921"/>
                    <a:pt x="111394" y="51260"/>
                    <a:pt x="108976" y="51260"/>
                  </a:cubicBezTo>
                  <a:cubicBezTo>
                    <a:pt x="106551" y="51260"/>
                    <a:pt x="104133" y="51260"/>
                    <a:pt x="101708" y="51260"/>
                  </a:cubicBezTo>
                  <a:cubicBezTo>
                    <a:pt x="101708" y="55921"/>
                    <a:pt x="104133" y="55921"/>
                    <a:pt x="106551" y="55921"/>
                  </a:cubicBezTo>
                  <a:cubicBezTo>
                    <a:pt x="106551" y="55921"/>
                    <a:pt x="106551" y="55921"/>
                    <a:pt x="106551" y="55921"/>
                  </a:cubicBezTo>
                  <a:cubicBezTo>
                    <a:pt x="104133" y="55921"/>
                    <a:pt x="104133" y="55921"/>
                    <a:pt x="104133" y="55921"/>
                  </a:cubicBezTo>
                  <a:cubicBezTo>
                    <a:pt x="104133" y="51260"/>
                    <a:pt x="106551" y="55921"/>
                    <a:pt x="108976" y="55921"/>
                  </a:cubicBezTo>
                  <a:cubicBezTo>
                    <a:pt x="108976" y="55921"/>
                    <a:pt x="108976" y="60583"/>
                    <a:pt x="111394" y="65244"/>
                  </a:cubicBezTo>
                  <a:cubicBezTo>
                    <a:pt x="111394" y="60583"/>
                    <a:pt x="111394" y="60583"/>
                    <a:pt x="111394" y="60583"/>
                  </a:cubicBezTo>
                  <a:cubicBezTo>
                    <a:pt x="111394" y="60583"/>
                    <a:pt x="111394" y="60583"/>
                    <a:pt x="111394" y="60583"/>
                  </a:cubicBezTo>
                  <a:cubicBezTo>
                    <a:pt x="113819" y="65244"/>
                    <a:pt x="113819" y="69906"/>
                    <a:pt x="111394" y="74562"/>
                  </a:cubicBezTo>
                  <a:cubicBezTo>
                    <a:pt x="108976" y="79224"/>
                    <a:pt x="106551" y="83885"/>
                    <a:pt x="104133" y="83885"/>
                  </a:cubicBezTo>
                  <a:cubicBezTo>
                    <a:pt x="104133" y="79224"/>
                    <a:pt x="104133" y="79224"/>
                    <a:pt x="106551" y="79224"/>
                  </a:cubicBezTo>
                  <a:cubicBezTo>
                    <a:pt x="104133" y="79224"/>
                    <a:pt x="101708" y="83885"/>
                    <a:pt x="99290" y="79224"/>
                  </a:cubicBezTo>
                  <a:cubicBezTo>
                    <a:pt x="96865" y="79224"/>
                    <a:pt x="96865" y="79224"/>
                    <a:pt x="96865" y="74562"/>
                  </a:cubicBezTo>
                  <a:cubicBezTo>
                    <a:pt x="96865" y="69906"/>
                    <a:pt x="96865" y="69906"/>
                    <a:pt x="94447" y="69906"/>
                  </a:cubicBezTo>
                  <a:cubicBezTo>
                    <a:pt x="94447" y="69906"/>
                    <a:pt x="92022" y="69906"/>
                    <a:pt x="92022" y="69906"/>
                  </a:cubicBezTo>
                  <a:cubicBezTo>
                    <a:pt x="92022" y="69906"/>
                    <a:pt x="89604" y="65244"/>
                    <a:pt x="89604" y="65244"/>
                  </a:cubicBezTo>
                  <a:cubicBezTo>
                    <a:pt x="89604" y="65244"/>
                    <a:pt x="89604" y="65244"/>
                    <a:pt x="89604" y="65244"/>
                  </a:cubicBezTo>
                  <a:cubicBezTo>
                    <a:pt x="89604" y="65244"/>
                    <a:pt x="89604" y="60583"/>
                    <a:pt x="89604" y="60583"/>
                  </a:cubicBezTo>
                  <a:cubicBezTo>
                    <a:pt x="92022" y="60583"/>
                    <a:pt x="92022" y="60583"/>
                    <a:pt x="92022" y="65244"/>
                  </a:cubicBezTo>
                  <a:cubicBezTo>
                    <a:pt x="92022" y="65244"/>
                    <a:pt x="92022" y="65244"/>
                    <a:pt x="92022" y="65244"/>
                  </a:cubicBezTo>
                  <a:cubicBezTo>
                    <a:pt x="94447" y="65244"/>
                    <a:pt x="89604" y="55921"/>
                    <a:pt x="87179" y="55921"/>
                  </a:cubicBezTo>
                  <a:cubicBezTo>
                    <a:pt x="87179" y="51260"/>
                    <a:pt x="87179" y="51260"/>
                    <a:pt x="84761" y="46604"/>
                  </a:cubicBezTo>
                  <a:cubicBezTo>
                    <a:pt x="84761" y="46604"/>
                    <a:pt x="82336" y="46604"/>
                    <a:pt x="79912" y="46604"/>
                  </a:cubicBezTo>
                  <a:cubicBezTo>
                    <a:pt x="79912" y="46604"/>
                    <a:pt x="82336" y="51260"/>
                    <a:pt x="79912" y="51260"/>
                  </a:cubicBezTo>
                  <a:cubicBezTo>
                    <a:pt x="79912" y="51260"/>
                    <a:pt x="79912" y="51260"/>
                    <a:pt x="77493" y="51260"/>
                  </a:cubicBezTo>
                  <a:cubicBezTo>
                    <a:pt x="79912" y="51260"/>
                    <a:pt x="77493" y="46604"/>
                    <a:pt x="77493" y="46604"/>
                  </a:cubicBezTo>
                  <a:cubicBezTo>
                    <a:pt x="75069" y="51260"/>
                    <a:pt x="75069" y="46604"/>
                    <a:pt x="75069" y="46604"/>
                  </a:cubicBezTo>
                  <a:cubicBezTo>
                    <a:pt x="75069" y="46604"/>
                    <a:pt x="75069" y="46604"/>
                    <a:pt x="75069" y="41942"/>
                  </a:cubicBezTo>
                  <a:cubicBezTo>
                    <a:pt x="75069" y="41942"/>
                    <a:pt x="75069" y="41942"/>
                    <a:pt x="77493" y="41942"/>
                  </a:cubicBezTo>
                  <a:cubicBezTo>
                    <a:pt x="75069" y="41942"/>
                    <a:pt x="75069" y="41942"/>
                    <a:pt x="75069" y="41942"/>
                  </a:cubicBezTo>
                  <a:cubicBezTo>
                    <a:pt x="77493" y="41942"/>
                    <a:pt x="77493" y="41942"/>
                    <a:pt x="77493" y="41942"/>
                  </a:cubicBezTo>
                  <a:cubicBezTo>
                    <a:pt x="77493" y="41942"/>
                    <a:pt x="75069" y="37281"/>
                    <a:pt x="77493" y="37281"/>
                  </a:cubicBezTo>
                  <a:cubicBezTo>
                    <a:pt x="77493" y="32619"/>
                    <a:pt x="77493" y="37281"/>
                    <a:pt x="79912" y="37281"/>
                  </a:cubicBezTo>
                  <a:cubicBezTo>
                    <a:pt x="75069" y="37281"/>
                    <a:pt x="79912" y="32619"/>
                    <a:pt x="79912" y="27963"/>
                  </a:cubicBezTo>
                  <a:cubicBezTo>
                    <a:pt x="79912" y="27963"/>
                    <a:pt x="79912" y="27963"/>
                    <a:pt x="79912" y="27963"/>
                  </a:cubicBezTo>
                  <a:cubicBezTo>
                    <a:pt x="79912" y="27963"/>
                    <a:pt x="77493" y="27963"/>
                    <a:pt x="77493" y="32619"/>
                  </a:cubicBezTo>
                  <a:cubicBezTo>
                    <a:pt x="77493" y="23302"/>
                    <a:pt x="79912" y="23302"/>
                    <a:pt x="82336" y="23302"/>
                  </a:cubicBezTo>
                  <a:cubicBezTo>
                    <a:pt x="84761" y="18640"/>
                    <a:pt x="82336" y="18640"/>
                    <a:pt x="84761" y="18640"/>
                  </a:cubicBezTo>
                  <a:cubicBezTo>
                    <a:pt x="84761" y="18640"/>
                    <a:pt x="84761" y="18640"/>
                    <a:pt x="84761" y="18640"/>
                  </a:cubicBezTo>
                  <a:cubicBezTo>
                    <a:pt x="84761" y="18640"/>
                    <a:pt x="84761" y="13979"/>
                    <a:pt x="87179" y="13979"/>
                  </a:cubicBezTo>
                  <a:cubicBezTo>
                    <a:pt x="87179" y="13979"/>
                    <a:pt x="84761" y="13979"/>
                    <a:pt x="84761" y="9323"/>
                  </a:cubicBezTo>
                  <a:cubicBezTo>
                    <a:pt x="82336" y="13979"/>
                    <a:pt x="82336" y="13979"/>
                    <a:pt x="82336" y="18640"/>
                  </a:cubicBezTo>
                  <a:cubicBezTo>
                    <a:pt x="82336" y="13979"/>
                    <a:pt x="82336" y="18640"/>
                    <a:pt x="79912" y="13979"/>
                  </a:cubicBezTo>
                  <a:cubicBezTo>
                    <a:pt x="79912" y="13979"/>
                    <a:pt x="79912" y="13979"/>
                    <a:pt x="82336" y="13979"/>
                  </a:cubicBezTo>
                  <a:cubicBezTo>
                    <a:pt x="79912" y="13979"/>
                    <a:pt x="77493" y="13979"/>
                    <a:pt x="77493" y="9323"/>
                  </a:cubicBezTo>
                  <a:cubicBezTo>
                    <a:pt x="77493" y="9323"/>
                    <a:pt x="79912" y="13979"/>
                    <a:pt x="79912" y="13979"/>
                  </a:cubicBezTo>
                  <a:cubicBezTo>
                    <a:pt x="79912" y="4661"/>
                    <a:pt x="77493" y="9323"/>
                    <a:pt x="75069" y="4661"/>
                  </a:cubicBezTo>
                  <a:cubicBezTo>
                    <a:pt x="77493" y="4661"/>
                    <a:pt x="77493" y="4661"/>
                    <a:pt x="77493" y="0"/>
                  </a:cubicBezTo>
                  <a:cubicBezTo>
                    <a:pt x="75069" y="4661"/>
                    <a:pt x="72650" y="0"/>
                    <a:pt x="70226" y="4661"/>
                  </a:cubicBezTo>
                  <a:cubicBezTo>
                    <a:pt x="70226" y="4661"/>
                    <a:pt x="70226" y="9323"/>
                    <a:pt x="67807" y="9323"/>
                  </a:cubicBezTo>
                  <a:cubicBezTo>
                    <a:pt x="67807" y="9323"/>
                    <a:pt x="67807" y="9323"/>
                    <a:pt x="65383" y="9323"/>
                  </a:cubicBezTo>
                  <a:cubicBezTo>
                    <a:pt x="65383" y="13979"/>
                    <a:pt x="65383" y="13979"/>
                    <a:pt x="65383" y="18640"/>
                  </a:cubicBezTo>
                  <a:cubicBezTo>
                    <a:pt x="62964" y="23302"/>
                    <a:pt x="60540" y="23302"/>
                    <a:pt x="55697" y="23302"/>
                  </a:cubicBezTo>
                  <a:cubicBezTo>
                    <a:pt x="50854" y="27963"/>
                    <a:pt x="46011" y="27963"/>
                    <a:pt x="41168" y="32619"/>
                  </a:cubicBezTo>
                  <a:cubicBezTo>
                    <a:pt x="36325" y="32619"/>
                    <a:pt x="31482" y="37281"/>
                    <a:pt x="26639" y="37281"/>
                  </a:cubicBezTo>
                  <a:cubicBezTo>
                    <a:pt x="26639" y="37281"/>
                    <a:pt x="26639" y="37281"/>
                    <a:pt x="26639" y="37281"/>
                  </a:cubicBezTo>
                  <a:cubicBezTo>
                    <a:pt x="26639" y="37281"/>
                    <a:pt x="26639" y="37281"/>
                    <a:pt x="26639" y="37281"/>
                  </a:cubicBezTo>
                  <a:cubicBezTo>
                    <a:pt x="26639" y="37281"/>
                    <a:pt x="26639" y="37281"/>
                    <a:pt x="26639" y="37281"/>
                  </a:cubicBezTo>
                  <a:cubicBezTo>
                    <a:pt x="26639" y="37281"/>
                    <a:pt x="26639" y="37281"/>
                    <a:pt x="26639" y="37281"/>
                  </a:cubicBezTo>
                  <a:cubicBezTo>
                    <a:pt x="26639" y="37281"/>
                    <a:pt x="26639" y="37281"/>
                    <a:pt x="26639" y="37281"/>
                  </a:cubicBezTo>
                  <a:cubicBezTo>
                    <a:pt x="26639" y="37281"/>
                    <a:pt x="26639" y="37281"/>
                    <a:pt x="26639" y="37281"/>
                  </a:cubicBezTo>
                  <a:cubicBezTo>
                    <a:pt x="26639" y="37281"/>
                    <a:pt x="26639" y="37281"/>
                    <a:pt x="26639" y="37281"/>
                  </a:cubicBezTo>
                  <a:cubicBezTo>
                    <a:pt x="26639" y="37281"/>
                    <a:pt x="26639" y="37281"/>
                    <a:pt x="26639" y="37281"/>
                  </a:cubicBezTo>
                  <a:cubicBezTo>
                    <a:pt x="21796" y="37281"/>
                    <a:pt x="16953" y="41942"/>
                    <a:pt x="12110" y="41942"/>
                  </a:cubicBezTo>
                  <a:cubicBezTo>
                    <a:pt x="9685" y="46604"/>
                    <a:pt x="7267" y="46604"/>
                    <a:pt x="4842" y="46604"/>
                  </a:cubicBezTo>
                  <a:cubicBezTo>
                    <a:pt x="0" y="46604"/>
                    <a:pt x="2424" y="51260"/>
                    <a:pt x="2424" y="55921"/>
                  </a:cubicBezTo>
                  <a:cubicBezTo>
                    <a:pt x="2424" y="65244"/>
                    <a:pt x="2424" y="74562"/>
                    <a:pt x="0" y="88547"/>
                  </a:cubicBezTo>
                  <a:cubicBezTo>
                    <a:pt x="0" y="93203"/>
                    <a:pt x="0" y="97864"/>
                    <a:pt x="0" y="102526"/>
                  </a:cubicBezTo>
                  <a:cubicBezTo>
                    <a:pt x="2424" y="107187"/>
                    <a:pt x="4842" y="102526"/>
                    <a:pt x="7267" y="102526"/>
                  </a:cubicBezTo>
                  <a:cubicBezTo>
                    <a:pt x="9685" y="102526"/>
                    <a:pt x="12110" y="102526"/>
                    <a:pt x="14528" y="97864"/>
                  </a:cubicBezTo>
                  <a:cubicBezTo>
                    <a:pt x="16953" y="97864"/>
                    <a:pt x="24214" y="93203"/>
                    <a:pt x="24214" y="97864"/>
                  </a:cubicBezTo>
                  <a:cubicBezTo>
                    <a:pt x="24214" y="97864"/>
                    <a:pt x="24214" y="97864"/>
                    <a:pt x="24214" y="97864"/>
                  </a:cubicBezTo>
                  <a:cubicBezTo>
                    <a:pt x="26639" y="93203"/>
                    <a:pt x="29057" y="93203"/>
                    <a:pt x="29057" y="93203"/>
                  </a:cubicBezTo>
                  <a:cubicBezTo>
                    <a:pt x="31482" y="93203"/>
                    <a:pt x="33900" y="93203"/>
                    <a:pt x="33900" y="93203"/>
                  </a:cubicBezTo>
                  <a:cubicBezTo>
                    <a:pt x="38743" y="88547"/>
                    <a:pt x="46011" y="88547"/>
                    <a:pt x="50854" y="83885"/>
                  </a:cubicBezTo>
                  <a:cubicBezTo>
                    <a:pt x="55697" y="83885"/>
                    <a:pt x="58121" y="79224"/>
                    <a:pt x="62964" y="79224"/>
                  </a:cubicBezTo>
                  <a:cubicBezTo>
                    <a:pt x="65383" y="79224"/>
                    <a:pt x="65383" y="74562"/>
                    <a:pt x="67807" y="79224"/>
                  </a:cubicBezTo>
                  <a:cubicBezTo>
                    <a:pt x="67807" y="79224"/>
                    <a:pt x="67807" y="74562"/>
                    <a:pt x="67807" y="79224"/>
                  </a:cubicBezTo>
                  <a:cubicBezTo>
                    <a:pt x="67807" y="79224"/>
                    <a:pt x="67807" y="83885"/>
                    <a:pt x="70226" y="83885"/>
                  </a:cubicBezTo>
                  <a:cubicBezTo>
                    <a:pt x="70226" y="83885"/>
                    <a:pt x="70226" y="83885"/>
                    <a:pt x="70226" y="83885"/>
                  </a:cubicBezTo>
                  <a:cubicBezTo>
                    <a:pt x="72650" y="88547"/>
                    <a:pt x="70226" y="93203"/>
                    <a:pt x="72650" y="93203"/>
                  </a:cubicBezTo>
                  <a:cubicBezTo>
                    <a:pt x="72650" y="93203"/>
                    <a:pt x="75069" y="93203"/>
                    <a:pt x="75069" y="97864"/>
                  </a:cubicBezTo>
                  <a:cubicBezTo>
                    <a:pt x="75069" y="93203"/>
                    <a:pt x="77493" y="97864"/>
                    <a:pt x="77493" y="97864"/>
                  </a:cubicBezTo>
                  <a:cubicBezTo>
                    <a:pt x="77493" y="93203"/>
                    <a:pt x="77493" y="88547"/>
                    <a:pt x="79912" y="88547"/>
                  </a:cubicBezTo>
                  <a:cubicBezTo>
                    <a:pt x="77493" y="93203"/>
                    <a:pt x="77493" y="97864"/>
                    <a:pt x="77493" y="102526"/>
                  </a:cubicBezTo>
                  <a:cubicBezTo>
                    <a:pt x="77493" y="107187"/>
                    <a:pt x="79912" y="111843"/>
                    <a:pt x="79912" y="116505"/>
                  </a:cubicBezTo>
                  <a:cubicBezTo>
                    <a:pt x="79912" y="111843"/>
                    <a:pt x="82336" y="111843"/>
                    <a:pt x="82336" y="111843"/>
                  </a:cubicBezTo>
                  <a:cubicBezTo>
                    <a:pt x="82336" y="111843"/>
                    <a:pt x="82336" y="107187"/>
                    <a:pt x="82336" y="107187"/>
                  </a:cubicBezTo>
                  <a:cubicBezTo>
                    <a:pt x="82336" y="107187"/>
                    <a:pt x="82336" y="107187"/>
                    <a:pt x="82336" y="107187"/>
                  </a:cubicBezTo>
                  <a:cubicBezTo>
                    <a:pt x="84761" y="107187"/>
                    <a:pt x="84761" y="107187"/>
                    <a:pt x="82336" y="111843"/>
                  </a:cubicBezTo>
                  <a:cubicBezTo>
                    <a:pt x="84761" y="111843"/>
                    <a:pt x="84761" y="107187"/>
                    <a:pt x="87179" y="107187"/>
                  </a:cubicBezTo>
                  <a:cubicBezTo>
                    <a:pt x="87179" y="107187"/>
                    <a:pt x="87179" y="97864"/>
                    <a:pt x="87179" y="97864"/>
                  </a:cubicBezTo>
                  <a:cubicBezTo>
                    <a:pt x="87179" y="97864"/>
                    <a:pt x="89604" y="102526"/>
                    <a:pt x="89604" y="97864"/>
                  </a:cubicBezTo>
                  <a:cubicBezTo>
                    <a:pt x="89604" y="97864"/>
                    <a:pt x="89604" y="93203"/>
                    <a:pt x="92022" y="93203"/>
                  </a:cubicBezTo>
                  <a:cubicBezTo>
                    <a:pt x="92022" y="93203"/>
                    <a:pt x="92022" y="93203"/>
                    <a:pt x="92022" y="93203"/>
                  </a:cubicBezTo>
                  <a:cubicBezTo>
                    <a:pt x="92022" y="88547"/>
                    <a:pt x="92022" y="88547"/>
                    <a:pt x="92022" y="88547"/>
                  </a:cubicBezTo>
                  <a:cubicBezTo>
                    <a:pt x="92022" y="83885"/>
                    <a:pt x="92022" y="88547"/>
                    <a:pt x="92022" y="88547"/>
                  </a:cubicBezTo>
                  <a:cubicBezTo>
                    <a:pt x="92022" y="88547"/>
                    <a:pt x="94447" y="88547"/>
                    <a:pt x="94447" y="88547"/>
                  </a:cubicBezTo>
                  <a:cubicBezTo>
                    <a:pt x="94447" y="88547"/>
                    <a:pt x="94447" y="83885"/>
                    <a:pt x="94447" y="88547"/>
                  </a:cubicBezTo>
                  <a:cubicBezTo>
                    <a:pt x="94447" y="88547"/>
                    <a:pt x="94447" y="88547"/>
                    <a:pt x="94447" y="93203"/>
                  </a:cubicBezTo>
                  <a:cubicBezTo>
                    <a:pt x="94447" y="93203"/>
                    <a:pt x="96865" y="97864"/>
                    <a:pt x="94447" y="102526"/>
                  </a:cubicBezTo>
                  <a:cubicBezTo>
                    <a:pt x="96865" y="102526"/>
                    <a:pt x="99290" y="97864"/>
                    <a:pt x="99290" y="97864"/>
                  </a:cubicBezTo>
                  <a:cubicBezTo>
                    <a:pt x="101708" y="97864"/>
                    <a:pt x="101708" y="93203"/>
                    <a:pt x="101708" y="88547"/>
                  </a:cubicBezTo>
                  <a:cubicBezTo>
                    <a:pt x="101708" y="88547"/>
                    <a:pt x="101708" y="88547"/>
                    <a:pt x="101708" y="88547"/>
                  </a:cubicBezTo>
                  <a:cubicBezTo>
                    <a:pt x="101708" y="93203"/>
                    <a:pt x="104133" y="88547"/>
                    <a:pt x="104133" y="88547"/>
                  </a:cubicBezTo>
                  <a:cubicBezTo>
                    <a:pt x="104133" y="88547"/>
                    <a:pt x="106551" y="88547"/>
                    <a:pt x="106551" y="88547"/>
                  </a:cubicBezTo>
                  <a:cubicBezTo>
                    <a:pt x="106551" y="88547"/>
                    <a:pt x="106551" y="88547"/>
                    <a:pt x="106551" y="88547"/>
                  </a:cubicBezTo>
                  <a:cubicBezTo>
                    <a:pt x="106551" y="83885"/>
                    <a:pt x="113819" y="79224"/>
                    <a:pt x="116237" y="7922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25" name="Shape 2925"/>
            <p:cNvSpPr/>
            <p:nvPr/>
          </p:nvSpPr>
          <p:spPr>
            <a:xfrm>
              <a:off x="6372514" y="4563628"/>
              <a:ext cx="1223738" cy="1052735"/>
            </a:xfrm>
            <a:custGeom>
              <a:avLst/>
              <a:gdLst/>
              <a:ahLst/>
              <a:cxnLst/>
              <a:rect l="0" t="0" r="0" b="0"/>
              <a:pathLst>
                <a:path w="120000" h="120000" extrusionOk="0">
                  <a:moveTo>
                    <a:pt x="57000" y="106088"/>
                  </a:moveTo>
                  <a:cubicBezTo>
                    <a:pt x="55500" y="106088"/>
                    <a:pt x="54000" y="104350"/>
                    <a:pt x="52500" y="104350"/>
                  </a:cubicBezTo>
                  <a:cubicBezTo>
                    <a:pt x="52500" y="104350"/>
                    <a:pt x="51000" y="106088"/>
                    <a:pt x="51000" y="106088"/>
                  </a:cubicBezTo>
                  <a:cubicBezTo>
                    <a:pt x="49500" y="106088"/>
                    <a:pt x="51000" y="106088"/>
                    <a:pt x="51000" y="107827"/>
                  </a:cubicBezTo>
                  <a:cubicBezTo>
                    <a:pt x="52500" y="107827"/>
                    <a:pt x="55500" y="109566"/>
                    <a:pt x="55500" y="109566"/>
                  </a:cubicBezTo>
                  <a:cubicBezTo>
                    <a:pt x="57000" y="107827"/>
                    <a:pt x="57000" y="107827"/>
                    <a:pt x="57000" y="107827"/>
                  </a:cubicBezTo>
                  <a:cubicBezTo>
                    <a:pt x="57000" y="107827"/>
                    <a:pt x="58500" y="106088"/>
                    <a:pt x="57000" y="106088"/>
                  </a:cubicBezTo>
                  <a:close/>
                  <a:moveTo>
                    <a:pt x="120000" y="113044"/>
                  </a:moveTo>
                  <a:cubicBezTo>
                    <a:pt x="120000" y="113044"/>
                    <a:pt x="120000" y="113044"/>
                    <a:pt x="120000" y="113044"/>
                  </a:cubicBezTo>
                  <a:cubicBezTo>
                    <a:pt x="120000" y="111305"/>
                    <a:pt x="120000" y="111305"/>
                    <a:pt x="120000" y="111305"/>
                  </a:cubicBezTo>
                  <a:cubicBezTo>
                    <a:pt x="120000" y="111305"/>
                    <a:pt x="120000" y="111305"/>
                    <a:pt x="120000" y="111305"/>
                  </a:cubicBezTo>
                  <a:cubicBezTo>
                    <a:pt x="120000" y="111305"/>
                    <a:pt x="120000" y="111305"/>
                    <a:pt x="120000" y="111305"/>
                  </a:cubicBezTo>
                  <a:cubicBezTo>
                    <a:pt x="120000" y="111305"/>
                    <a:pt x="120000" y="111305"/>
                    <a:pt x="120000" y="111305"/>
                  </a:cubicBezTo>
                  <a:cubicBezTo>
                    <a:pt x="118500" y="111305"/>
                    <a:pt x="118500" y="111305"/>
                    <a:pt x="117000" y="111305"/>
                  </a:cubicBezTo>
                  <a:cubicBezTo>
                    <a:pt x="117000" y="111305"/>
                    <a:pt x="118500" y="109566"/>
                    <a:pt x="118500" y="109566"/>
                  </a:cubicBezTo>
                  <a:cubicBezTo>
                    <a:pt x="118500" y="109566"/>
                    <a:pt x="117000" y="109566"/>
                    <a:pt x="117000" y="109566"/>
                  </a:cubicBezTo>
                  <a:cubicBezTo>
                    <a:pt x="117000" y="109566"/>
                    <a:pt x="117000" y="109566"/>
                    <a:pt x="117000" y="109566"/>
                  </a:cubicBezTo>
                  <a:cubicBezTo>
                    <a:pt x="117000" y="107827"/>
                    <a:pt x="117000" y="107827"/>
                    <a:pt x="117000" y="107827"/>
                  </a:cubicBezTo>
                  <a:cubicBezTo>
                    <a:pt x="117000" y="107827"/>
                    <a:pt x="117000" y="107827"/>
                    <a:pt x="115500" y="107827"/>
                  </a:cubicBezTo>
                  <a:cubicBezTo>
                    <a:pt x="115500" y="107827"/>
                    <a:pt x="115500" y="107827"/>
                    <a:pt x="115500" y="107827"/>
                  </a:cubicBezTo>
                  <a:cubicBezTo>
                    <a:pt x="115500" y="109566"/>
                    <a:pt x="115500" y="107827"/>
                    <a:pt x="114000" y="107827"/>
                  </a:cubicBezTo>
                  <a:cubicBezTo>
                    <a:pt x="114000" y="107827"/>
                    <a:pt x="114000" y="107827"/>
                    <a:pt x="114000" y="107827"/>
                  </a:cubicBezTo>
                  <a:cubicBezTo>
                    <a:pt x="114000" y="107827"/>
                    <a:pt x="114000" y="107827"/>
                    <a:pt x="112500" y="107827"/>
                  </a:cubicBezTo>
                  <a:cubicBezTo>
                    <a:pt x="112500" y="107827"/>
                    <a:pt x="111000" y="107827"/>
                    <a:pt x="112500" y="106088"/>
                  </a:cubicBezTo>
                  <a:cubicBezTo>
                    <a:pt x="112500" y="106088"/>
                    <a:pt x="111000" y="106088"/>
                    <a:pt x="111000" y="106088"/>
                  </a:cubicBezTo>
                  <a:cubicBezTo>
                    <a:pt x="109500" y="106088"/>
                    <a:pt x="108000" y="107827"/>
                    <a:pt x="108000" y="106088"/>
                  </a:cubicBezTo>
                  <a:cubicBezTo>
                    <a:pt x="108000" y="106088"/>
                    <a:pt x="108000" y="106088"/>
                    <a:pt x="108000" y="106088"/>
                  </a:cubicBezTo>
                  <a:cubicBezTo>
                    <a:pt x="108000" y="106088"/>
                    <a:pt x="108000" y="106088"/>
                    <a:pt x="108000" y="106088"/>
                  </a:cubicBezTo>
                  <a:cubicBezTo>
                    <a:pt x="108000" y="106088"/>
                    <a:pt x="108000" y="104350"/>
                    <a:pt x="108000" y="104350"/>
                  </a:cubicBezTo>
                  <a:cubicBezTo>
                    <a:pt x="108000" y="104350"/>
                    <a:pt x="106500" y="104350"/>
                    <a:pt x="106500" y="104350"/>
                  </a:cubicBezTo>
                  <a:cubicBezTo>
                    <a:pt x="106500" y="104350"/>
                    <a:pt x="106500" y="104350"/>
                    <a:pt x="106500" y="104350"/>
                  </a:cubicBezTo>
                  <a:cubicBezTo>
                    <a:pt x="105000" y="104350"/>
                    <a:pt x="103500" y="102611"/>
                    <a:pt x="103500" y="100872"/>
                  </a:cubicBezTo>
                  <a:cubicBezTo>
                    <a:pt x="103500" y="100872"/>
                    <a:pt x="103500" y="100872"/>
                    <a:pt x="103500" y="100872"/>
                  </a:cubicBezTo>
                  <a:cubicBezTo>
                    <a:pt x="103500" y="100872"/>
                    <a:pt x="103500" y="100872"/>
                    <a:pt x="102000" y="100872"/>
                  </a:cubicBezTo>
                  <a:cubicBezTo>
                    <a:pt x="103500" y="99127"/>
                    <a:pt x="105000" y="100872"/>
                    <a:pt x="105000" y="100872"/>
                  </a:cubicBezTo>
                  <a:cubicBezTo>
                    <a:pt x="105000" y="99127"/>
                    <a:pt x="105000" y="99127"/>
                    <a:pt x="105000" y="99127"/>
                  </a:cubicBezTo>
                  <a:cubicBezTo>
                    <a:pt x="105000" y="99127"/>
                    <a:pt x="105000" y="99127"/>
                    <a:pt x="105000" y="99127"/>
                  </a:cubicBezTo>
                  <a:cubicBezTo>
                    <a:pt x="103500" y="99127"/>
                    <a:pt x="103500" y="97388"/>
                    <a:pt x="103500" y="97388"/>
                  </a:cubicBezTo>
                  <a:cubicBezTo>
                    <a:pt x="105000" y="97388"/>
                    <a:pt x="106500" y="99127"/>
                    <a:pt x="108000" y="99127"/>
                  </a:cubicBezTo>
                  <a:cubicBezTo>
                    <a:pt x="108000" y="99127"/>
                    <a:pt x="108000" y="99127"/>
                    <a:pt x="108000" y="99127"/>
                  </a:cubicBezTo>
                  <a:cubicBezTo>
                    <a:pt x="108000" y="99127"/>
                    <a:pt x="108000" y="99127"/>
                    <a:pt x="108000" y="99127"/>
                  </a:cubicBezTo>
                  <a:cubicBezTo>
                    <a:pt x="108000" y="97388"/>
                    <a:pt x="105000" y="97388"/>
                    <a:pt x="106500" y="95650"/>
                  </a:cubicBezTo>
                  <a:cubicBezTo>
                    <a:pt x="106500" y="95650"/>
                    <a:pt x="106500" y="95650"/>
                    <a:pt x="108000" y="95650"/>
                  </a:cubicBezTo>
                  <a:cubicBezTo>
                    <a:pt x="108000" y="95650"/>
                    <a:pt x="108000" y="93911"/>
                    <a:pt x="108000" y="93911"/>
                  </a:cubicBezTo>
                  <a:cubicBezTo>
                    <a:pt x="109500" y="93911"/>
                    <a:pt x="109500" y="93911"/>
                    <a:pt x="109500" y="93911"/>
                  </a:cubicBezTo>
                  <a:cubicBezTo>
                    <a:pt x="109500" y="95650"/>
                    <a:pt x="109500" y="95650"/>
                    <a:pt x="109500" y="95650"/>
                  </a:cubicBezTo>
                  <a:cubicBezTo>
                    <a:pt x="109500" y="93911"/>
                    <a:pt x="111000" y="93911"/>
                    <a:pt x="111000" y="93911"/>
                  </a:cubicBezTo>
                  <a:cubicBezTo>
                    <a:pt x="111000" y="93911"/>
                    <a:pt x="109500" y="92172"/>
                    <a:pt x="111000" y="92172"/>
                  </a:cubicBezTo>
                  <a:cubicBezTo>
                    <a:pt x="111000" y="92172"/>
                    <a:pt x="111000" y="92172"/>
                    <a:pt x="111000" y="92172"/>
                  </a:cubicBezTo>
                  <a:cubicBezTo>
                    <a:pt x="111000" y="92172"/>
                    <a:pt x="111000" y="92172"/>
                    <a:pt x="111000" y="92172"/>
                  </a:cubicBezTo>
                  <a:cubicBezTo>
                    <a:pt x="111000" y="90433"/>
                    <a:pt x="111000" y="92172"/>
                    <a:pt x="109500" y="92172"/>
                  </a:cubicBezTo>
                  <a:cubicBezTo>
                    <a:pt x="111000" y="90433"/>
                    <a:pt x="111000" y="90433"/>
                    <a:pt x="109500" y="90433"/>
                  </a:cubicBezTo>
                  <a:cubicBezTo>
                    <a:pt x="109500" y="90433"/>
                    <a:pt x="108000" y="90433"/>
                    <a:pt x="109500" y="90433"/>
                  </a:cubicBezTo>
                  <a:cubicBezTo>
                    <a:pt x="109500" y="90433"/>
                    <a:pt x="111000" y="90433"/>
                    <a:pt x="109500" y="88694"/>
                  </a:cubicBezTo>
                  <a:cubicBezTo>
                    <a:pt x="109500" y="88694"/>
                    <a:pt x="109500" y="88694"/>
                    <a:pt x="108000" y="88694"/>
                  </a:cubicBezTo>
                  <a:cubicBezTo>
                    <a:pt x="109500" y="88694"/>
                    <a:pt x="108000" y="88694"/>
                    <a:pt x="109500" y="86955"/>
                  </a:cubicBezTo>
                  <a:cubicBezTo>
                    <a:pt x="108000" y="86955"/>
                    <a:pt x="111000" y="86955"/>
                    <a:pt x="109500" y="86955"/>
                  </a:cubicBezTo>
                  <a:cubicBezTo>
                    <a:pt x="109500" y="86955"/>
                    <a:pt x="109500" y="86955"/>
                    <a:pt x="108000" y="86955"/>
                  </a:cubicBezTo>
                  <a:cubicBezTo>
                    <a:pt x="109500" y="86955"/>
                    <a:pt x="108000" y="85216"/>
                    <a:pt x="108000" y="85216"/>
                  </a:cubicBezTo>
                  <a:cubicBezTo>
                    <a:pt x="108000" y="86955"/>
                    <a:pt x="108000" y="86955"/>
                    <a:pt x="106500" y="86955"/>
                  </a:cubicBezTo>
                  <a:cubicBezTo>
                    <a:pt x="106500" y="88694"/>
                    <a:pt x="106500" y="88694"/>
                    <a:pt x="106500" y="88694"/>
                  </a:cubicBezTo>
                  <a:cubicBezTo>
                    <a:pt x="105000" y="90433"/>
                    <a:pt x="106500" y="92172"/>
                    <a:pt x="103500" y="92172"/>
                  </a:cubicBezTo>
                  <a:cubicBezTo>
                    <a:pt x="103500" y="92172"/>
                    <a:pt x="102000" y="92172"/>
                    <a:pt x="102000" y="90433"/>
                  </a:cubicBezTo>
                  <a:cubicBezTo>
                    <a:pt x="102000" y="90433"/>
                    <a:pt x="100500" y="92172"/>
                    <a:pt x="100500" y="90433"/>
                  </a:cubicBezTo>
                  <a:cubicBezTo>
                    <a:pt x="99000" y="88694"/>
                    <a:pt x="100500" y="86955"/>
                    <a:pt x="102000" y="88694"/>
                  </a:cubicBezTo>
                  <a:cubicBezTo>
                    <a:pt x="102000" y="88694"/>
                    <a:pt x="102000" y="86955"/>
                    <a:pt x="102000" y="86955"/>
                  </a:cubicBezTo>
                  <a:cubicBezTo>
                    <a:pt x="102000" y="86955"/>
                    <a:pt x="102000" y="86955"/>
                    <a:pt x="102000" y="86955"/>
                  </a:cubicBezTo>
                  <a:cubicBezTo>
                    <a:pt x="103500" y="86955"/>
                    <a:pt x="103500" y="85216"/>
                    <a:pt x="103500" y="85216"/>
                  </a:cubicBezTo>
                  <a:cubicBezTo>
                    <a:pt x="103500" y="85216"/>
                    <a:pt x="103500" y="85216"/>
                    <a:pt x="103500" y="83477"/>
                  </a:cubicBezTo>
                  <a:cubicBezTo>
                    <a:pt x="103500" y="83477"/>
                    <a:pt x="102000" y="83477"/>
                    <a:pt x="102000" y="83477"/>
                  </a:cubicBezTo>
                  <a:cubicBezTo>
                    <a:pt x="103500" y="83477"/>
                    <a:pt x="102000" y="85216"/>
                    <a:pt x="102000" y="85216"/>
                  </a:cubicBezTo>
                  <a:cubicBezTo>
                    <a:pt x="100500" y="85216"/>
                    <a:pt x="102000" y="83477"/>
                    <a:pt x="102000" y="83477"/>
                  </a:cubicBezTo>
                  <a:cubicBezTo>
                    <a:pt x="102000" y="85216"/>
                    <a:pt x="100500" y="86955"/>
                    <a:pt x="99000" y="85216"/>
                  </a:cubicBezTo>
                  <a:cubicBezTo>
                    <a:pt x="99000" y="85216"/>
                    <a:pt x="99000" y="85216"/>
                    <a:pt x="99000" y="85216"/>
                  </a:cubicBezTo>
                  <a:cubicBezTo>
                    <a:pt x="97500" y="85216"/>
                    <a:pt x="97500" y="85216"/>
                    <a:pt x="97500" y="86955"/>
                  </a:cubicBezTo>
                  <a:cubicBezTo>
                    <a:pt x="96000" y="88694"/>
                    <a:pt x="94500" y="88694"/>
                    <a:pt x="93000" y="88694"/>
                  </a:cubicBezTo>
                  <a:cubicBezTo>
                    <a:pt x="91500" y="88694"/>
                    <a:pt x="91500" y="88694"/>
                    <a:pt x="90000" y="88694"/>
                  </a:cubicBezTo>
                  <a:cubicBezTo>
                    <a:pt x="88500" y="88694"/>
                    <a:pt x="88500" y="88694"/>
                    <a:pt x="87000" y="88694"/>
                  </a:cubicBezTo>
                  <a:cubicBezTo>
                    <a:pt x="85500" y="86955"/>
                    <a:pt x="85500" y="85216"/>
                    <a:pt x="87000" y="83477"/>
                  </a:cubicBezTo>
                  <a:cubicBezTo>
                    <a:pt x="88500" y="81738"/>
                    <a:pt x="88500" y="78261"/>
                    <a:pt x="90000" y="78261"/>
                  </a:cubicBezTo>
                  <a:cubicBezTo>
                    <a:pt x="91500" y="78261"/>
                    <a:pt x="94500" y="78261"/>
                    <a:pt x="94500" y="80000"/>
                  </a:cubicBezTo>
                  <a:cubicBezTo>
                    <a:pt x="96000" y="81738"/>
                    <a:pt x="96000" y="81738"/>
                    <a:pt x="97500" y="81738"/>
                  </a:cubicBezTo>
                  <a:cubicBezTo>
                    <a:pt x="97500" y="81738"/>
                    <a:pt x="97500" y="81738"/>
                    <a:pt x="99000" y="81738"/>
                  </a:cubicBezTo>
                  <a:cubicBezTo>
                    <a:pt x="99000" y="81738"/>
                    <a:pt x="99000" y="81738"/>
                    <a:pt x="100500" y="81738"/>
                  </a:cubicBezTo>
                  <a:cubicBezTo>
                    <a:pt x="100500" y="81738"/>
                    <a:pt x="100500" y="81738"/>
                    <a:pt x="100500" y="81738"/>
                  </a:cubicBezTo>
                  <a:cubicBezTo>
                    <a:pt x="102000" y="81738"/>
                    <a:pt x="100500" y="83477"/>
                    <a:pt x="102000" y="83477"/>
                  </a:cubicBezTo>
                  <a:cubicBezTo>
                    <a:pt x="102000" y="83477"/>
                    <a:pt x="105000" y="81738"/>
                    <a:pt x="105000" y="83477"/>
                  </a:cubicBezTo>
                  <a:cubicBezTo>
                    <a:pt x="105000" y="83477"/>
                    <a:pt x="105000" y="83477"/>
                    <a:pt x="105000" y="83477"/>
                  </a:cubicBezTo>
                  <a:cubicBezTo>
                    <a:pt x="106500" y="85216"/>
                    <a:pt x="106500" y="81738"/>
                    <a:pt x="105000" y="83477"/>
                  </a:cubicBezTo>
                  <a:cubicBezTo>
                    <a:pt x="105000" y="81738"/>
                    <a:pt x="103500" y="80000"/>
                    <a:pt x="103500" y="80000"/>
                  </a:cubicBezTo>
                  <a:cubicBezTo>
                    <a:pt x="103500" y="78261"/>
                    <a:pt x="103500" y="78261"/>
                    <a:pt x="102000" y="76522"/>
                  </a:cubicBezTo>
                  <a:cubicBezTo>
                    <a:pt x="102000" y="74783"/>
                    <a:pt x="102000" y="73044"/>
                    <a:pt x="100500" y="73044"/>
                  </a:cubicBezTo>
                  <a:cubicBezTo>
                    <a:pt x="100500" y="73044"/>
                    <a:pt x="99000" y="71305"/>
                    <a:pt x="99000" y="71305"/>
                  </a:cubicBezTo>
                  <a:cubicBezTo>
                    <a:pt x="99000" y="71305"/>
                    <a:pt x="99000" y="71305"/>
                    <a:pt x="99000" y="69566"/>
                  </a:cubicBezTo>
                  <a:cubicBezTo>
                    <a:pt x="97500" y="67827"/>
                    <a:pt x="97500" y="67827"/>
                    <a:pt x="97500" y="67827"/>
                  </a:cubicBezTo>
                  <a:cubicBezTo>
                    <a:pt x="97500" y="64350"/>
                    <a:pt x="99000" y="62611"/>
                    <a:pt x="99000" y="59127"/>
                  </a:cubicBezTo>
                  <a:cubicBezTo>
                    <a:pt x="99000" y="57388"/>
                    <a:pt x="99000" y="59127"/>
                    <a:pt x="97500" y="59127"/>
                  </a:cubicBezTo>
                  <a:cubicBezTo>
                    <a:pt x="96000" y="59127"/>
                    <a:pt x="96000" y="59127"/>
                    <a:pt x="94500" y="59127"/>
                  </a:cubicBezTo>
                  <a:cubicBezTo>
                    <a:pt x="91500" y="59127"/>
                    <a:pt x="90000" y="59127"/>
                    <a:pt x="87000" y="59127"/>
                  </a:cubicBezTo>
                  <a:cubicBezTo>
                    <a:pt x="82500" y="60872"/>
                    <a:pt x="78000" y="60872"/>
                    <a:pt x="72000" y="60872"/>
                  </a:cubicBezTo>
                  <a:cubicBezTo>
                    <a:pt x="67500" y="62611"/>
                    <a:pt x="61500" y="62611"/>
                    <a:pt x="57000" y="62611"/>
                  </a:cubicBezTo>
                  <a:cubicBezTo>
                    <a:pt x="57000" y="62611"/>
                    <a:pt x="58500" y="60872"/>
                    <a:pt x="58500" y="60872"/>
                  </a:cubicBezTo>
                  <a:cubicBezTo>
                    <a:pt x="58500" y="60872"/>
                    <a:pt x="57000" y="59127"/>
                    <a:pt x="57000" y="59127"/>
                  </a:cubicBezTo>
                  <a:cubicBezTo>
                    <a:pt x="57000" y="57388"/>
                    <a:pt x="57000" y="57388"/>
                    <a:pt x="57000" y="55650"/>
                  </a:cubicBezTo>
                  <a:cubicBezTo>
                    <a:pt x="57000" y="55650"/>
                    <a:pt x="55500" y="55650"/>
                    <a:pt x="57000" y="53911"/>
                  </a:cubicBezTo>
                  <a:cubicBezTo>
                    <a:pt x="58500" y="53911"/>
                    <a:pt x="58500" y="53911"/>
                    <a:pt x="58500" y="50433"/>
                  </a:cubicBezTo>
                  <a:cubicBezTo>
                    <a:pt x="58500" y="50433"/>
                    <a:pt x="58500" y="50433"/>
                    <a:pt x="58500" y="48694"/>
                  </a:cubicBezTo>
                  <a:cubicBezTo>
                    <a:pt x="58500" y="46955"/>
                    <a:pt x="60000" y="46955"/>
                    <a:pt x="60000" y="45216"/>
                  </a:cubicBezTo>
                  <a:cubicBezTo>
                    <a:pt x="61500" y="41738"/>
                    <a:pt x="60000" y="38261"/>
                    <a:pt x="61500" y="36522"/>
                  </a:cubicBezTo>
                  <a:cubicBezTo>
                    <a:pt x="63000" y="34783"/>
                    <a:pt x="63000" y="34783"/>
                    <a:pt x="63000" y="34783"/>
                  </a:cubicBezTo>
                  <a:cubicBezTo>
                    <a:pt x="64500" y="34783"/>
                    <a:pt x="64500" y="33044"/>
                    <a:pt x="64500" y="33044"/>
                  </a:cubicBezTo>
                  <a:cubicBezTo>
                    <a:pt x="66000" y="31305"/>
                    <a:pt x="67500" y="31305"/>
                    <a:pt x="67500" y="29566"/>
                  </a:cubicBezTo>
                  <a:cubicBezTo>
                    <a:pt x="67500" y="27827"/>
                    <a:pt x="66000" y="27827"/>
                    <a:pt x="66000" y="26088"/>
                  </a:cubicBezTo>
                  <a:cubicBezTo>
                    <a:pt x="67500" y="26088"/>
                    <a:pt x="67500" y="26088"/>
                    <a:pt x="67500" y="26088"/>
                  </a:cubicBezTo>
                  <a:cubicBezTo>
                    <a:pt x="69000" y="26088"/>
                    <a:pt x="69000" y="24350"/>
                    <a:pt x="69000" y="22611"/>
                  </a:cubicBezTo>
                  <a:cubicBezTo>
                    <a:pt x="69000" y="22611"/>
                    <a:pt x="70500" y="20872"/>
                    <a:pt x="70500" y="20872"/>
                  </a:cubicBezTo>
                  <a:cubicBezTo>
                    <a:pt x="69000" y="20872"/>
                    <a:pt x="69000" y="20872"/>
                    <a:pt x="69000" y="20872"/>
                  </a:cubicBezTo>
                  <a:cubicBezTo>
                    <a:pt x="67500" y="19127"/>
                    <a:pt x="67500" y="19127"/>
                    <a:pt x="67500" y="17388"/>
                  </a:cubicBezTo>
                  <a:cubicBezTo>
                    <a:pt x="66000" y="17388"/>
                    <a:pt x="66000" y="17388"/>
                    <a:pt x="66000" y="15650"/>
                  </a:cubicBezTo>
                  <a:cubicBezTo>
                    <a:pt x="66000" y="13911"/>
                    <a:pt x="64500" y="13911"/>
                    <a:pt x="64500" y="12172"/>
                  </a:cubicBezTo>
                  <a:cubicBezTo>
                    <a:pt x="63000" y="10433"/>
                    <a:pt x="64500" y="10433"/>
                    <a:pt x="66000" y="10433"/>
                  </a:cubicBezTo>
                  <a:cubicBezTo>
                    <a:pt x="66000" y="8694"/>
                    <a:pt x="64500" y="8694"/>
                    <a:pt x="64500" y="8694"/>
                  </a:cubicBezTo>
                  <a:cubicBezTo>
                    <a:pt x="63000" y="8694"/>
                    <a:pt x="64500" y="6955"/>
                    <a:pt x="64500" y="6955"/>
                  </a:cubicBezTo>
                  <a:cubicBezTo>
                    <a:pt x="64500" y="5216"/>
                    <a:pt x="66000" y="3477"/>
                    <a:pt x="64500" y="3477"/>
                  </a:cubicBezTo>
                  <a:cubicBezTo>
                    <a:pt x="64500" y="1738"/>
                    <a:pt x="63000" y="1738"/>
                    <a:pt x="63000" y="0"/>
                  </a:cubicBezTo>
                  <a:cubicBezTo>
                    <a:pt x="57000" y="1738"/>
                    <a:pt x="49500" y="1738"/>
                    <a:pt x="43500" y="1738"/>
                  </a:cubicBezTo>
                  <a:cubicBezTo>
                    <a:pt x="36000" y="3477"/>
                    <a:pt x="30000" y="3477"/>
                    <a:pt x="24000" y="3477"/>
                  </a:cubicBezTo>
                  <a:cubicBezTo>
                    <a:pt x="16500" y="5216"/>
                    <a:pt x="10500" y="5216"/>
                    <a:pt x="3000" y="5216"/>
                  </a:cubicBezTo>
                  <a:cubicBezTo>
                    <a:pt x="3000" y="5216"/>
                    <a:pt x="1500" y="5216"/>
                    <a:pt x="0" y="5216"/>
                  </a:cubicBezTo>
                  <a:cubicBezTo>
                    <a:pt x="0" y="5216"/>
                    <a:pt x="0" y="5216"/>
                    <a:pt x="0" y="6955"/>
                  </a:cubicBezTo>
                  <a:cubicBezTo>
                    <a:pt x="0" y="8694"/>
                    <a:pt x="0" y="10433"/>
                    <a:pt x="0" y="12172"/>
                  </a:cubicBezTo>
                  <a:cubicBezTo>
                    <a:pt x="0" y="17388"/>
                    <a:pt x="0" y="20872"/>
                    <a:pt x="0" y="24350"/>
                  </a:cubicBezTo>
                  <a:cubicBezTo>
                    <a:pt x="0" y="27827"/>
                    <a:pt x="0" y="31305"/>
                    <a:pt x="1500" y="34783"/>
                  </a:cubicBezTo>
                  <a:cubicBezTo>
                    <a:pt x="1500" y="38261"/>
                    <a:pt x="3000" y="38261"/>
                    <a:pt x="4500" y="40000"/>
                  </a:cubicBezTo>
                  <a:cubicBezTo>
                    <a:pt x="6000" y="41738"/>
                    <a:pt x="6000" y="43477"/>
                    <a:pt x="6000" y="45216"/>
                  </a:cubicBezTo>
                  <a:cubicBezTo>
                    <a:pt x="6000" y="46955"/>
                    <a:pt x="6000" y="46955"/>
                    <a:pt x="6000" y="48694"/>
                  </a:cubicBezTo>
                  <a:cubicBezTo>
                    <a:pt x="6000" y="50433"/>
                    <a:pt x="7500" y="50433"/>
                    <a:pt x="9000" y="50433"/>
                  </a:cubicBezTo>
                  <a:cubicBezTo>
                    <a:pt x="9000" y="50433"/>
                    <a:pt x="7500" y="50433"/>
                    <a:pt x="9000" y="52172"/>
                  </a:cubicBezTo>
                  <a:cubicBezTo>
                    <a:pt x="9000" y="52172"/>
                    <a:pt x="9000" y="52172"/>
                    <a:pt x="9000" y="52172"/>
                  </a:cubicBezTo>
                  <a:cubicBezTo>
                    <a:pt x="9000" y="52172"/>
                    <a:pt x="9000" y="53911"/>
                    <a:pt x="9000" y="53911"/>
                  </a:cubicBezTo>
                  <a:cubicBezTo>
                    <a:pt x="9000" y="53911"/>
                    <a:pt x="10500" y="53911"/>
                    <a:pt x="10500" y="53911"/>
                  </a:cubicBezTo>
                  <a:cubicBezTo>
                    <a:pt x="10500" y="55650"/>
                    <a:pt x="10500" y="55650"/>
                    <a:pt x="10500" y="55650"/>
                  </a:cubicBezTo>
                  <a:cubicBezTo>
                    <a:pt x="10500" y="57388"/>
                    <a:pt x="10500" y="57388"/>
                    <a:pt x="12000" y="57388"/>
                  </a:cubicBezTo>
                  <a:cubicBezTo>
                    <a:pt x="12000" y="57388"/>
                    <a:pt x="12000" y="59127"/>
                    <a:pt x="12000" y="60872"/>
                  </a:cubicBezTo>
                  <a:cubicBezTo>
                    <a:pt x="13500" y="60872"/>
                    <a:pt x="13500" y="59127"/>
                    <a:pt x="13500" y="60872"/>
                  </a:cubicBezTo>
                  <a:cubicBezTo>
                    <a:pt x="13500" y="62611"/>
                    <a:pt x="13500" y="62611"/>
                    <a:pt x="13500" y="62611"/>
                  </a:cubicBezTo>
                  <a:cubicBezTo>
                    <a:pt x="13500" y="64350"/>
                    <a:pt x="13500" y="64350"/>
                    <a:pt x="13500" y="64350"/>
                  </a:cubicBezTo>
                  <a:cubicBezTo>
                    <a:pt x="15000" y="66088"/>
                    <a:pt x="13500" y="64350"/>
                    <a:pt x="13500" y="66088"/>
                  </a:cubicBezTo>
                  <a:cubicBezTo>
                    <a:pt x="13500" y="67827"/>
                    <a:pt x="13500" y="67827"/>
                    <a:pt x="13500" y="67827"/>
                  </a:cubicBezTo>
                  <a:cubicBezTo>
                    <a:pt x="13500" y="67827"/>
                    <a:pt x="13500" y="67827"/>
                    <a:pt x="13500" y="69566"/>
                  </a:cubicBezTo>
                  <a:cubicBezTo>
                    <a:pt x="13500" y="69566"/>
                    <a:pt x="13500" y="71305"/>
                    <a:pt x="13500" y="71305"/>
                  </a:cubicBezTo>
                  <a:cubicBezTo>
                    <a:pt x="13500" y="73044"/>
                    <a:pt x="13500" y="74783"/>
                    <a:pt x="12000" y="74783"/>
                  </a:cubicBezTo>
                  <a:cubicBezTo>
                    <a:pt x="12000" y="74783"/>
                    <a:pt x="12000" y="76522"/>
                    <a:pt x="12000" y="76522"/>
                  </a:cubicBezTo>
                  <a:cubicBezTo>
                    <a:pt x="10500" y="76522"/>
                    <a:pt x="12000" y="78261"/>
                    <a:pt x="10500" y="78261"/>
                  </a:cubicBezTo>
                  <a:cubicBezTo>
                    <a:pt x="10500" y="78261"/>
                    <a:pt x="10500" y="78261"/>
                    <a:pt x="10500" y="80000"/>
                  </a:cubicBezTo>
                  <a:cubicBezTo>
                    <a:pt x="10500" y="80000"/>
                    <a:pt x="10500" y="81738"/>
                    <a:pt x="10500" y="83477"/>
                  </a:cubicBezTo>
                  <a:cubicBezTo>
                    <a:pt x="10500" y="83477"/>
                    <a:pt x="9000" y="85216"/>
                    <a:pt x="10500" y="86955"/>
                  </a:cubicBezTo>
                  <a:cubicBezTo>
                    <a:pt x="10500" y="86955"/>
                    <a:pt x="10500" y="86955"/>
                    <a:pt x="10500" y="88694"/>
                  </a:cubicBezTo>
                  <a:cubicBezTo>
                    <a:pt x="10500" y="88694"/>
                    <a:pt x="10500" y="88694"/>
                    <a:pt x="10500" y="90433"/>
                  </a:cubicBezTo>
                  <a:cubicBezTo>
                    <a:pt x="10500" y="92172"/>
                    <a:pt x="12000" y="92172"/>
                    <a:pt x="10500" y="93911"/>
                  </a:cubicBezTo>
                  <a:cubicBezTo>
                    <a:pt x="10500" y="95650"/>
                    <a:pt x="10500" y="95650"/>
                    <a:pt x="9000" y="97388"/>
                  </a:cubicBezTo>
                  <a:cubicBezTo>
                    <a:pt x="10500" y="97388"/>
                    <a:pt x="10500" y="100872"/>
                    <a:pt x="9000" y="100872"/>
                  </a:cubicBezTo>
                  <a:cubicBezTo>
                    <a:pt x="9000" y="102611"/>
                    <a:pt x="6000" y="102611"/>
                    <a:pt x="7500" y="104350"/>
                  </a:cubicBezTo>
                  <a:cubicBezTo>
                    <a:pt x="9000" y="106088"/>
                    <a:pt x="9000" y="106088"/>
                    <a:pt x="10500" y="104350"/>
                  </a:cubicBezTo>
                  <a:cubicBezTo>
                    <a:pt x="12000" y="104350"/>
                    <a:pt x="13500" y="104350"/>
                    <a:pt x="15000" y="104350"/>
                  </a:cubicBezTo>
                  <a:cubicBezTo>
                    <a:pt x="15000" y="104350"/>
                    <a:pt x="15000" y="104350"/>
                    <a:pt x="15000" y="104350"/>
                  </a:cubicBezTo>
                  <a:cubicBezTo>
                    <a:pt x="15000" y="104350"/>
                    <a:pt x="18000" y="102611"/>
                    <a:pt x="18000" y="102611"/>
                  </a:cubicBezTo>
                  <a:cubicBezTo>
                    <a:pt x="19500" y="102611"/>
                    <a:pt x="21000" y="102611"/>
                    <a:pt x="22500" y="102611"/>
                  </a:cubicBezTo>
                  <a:cubicBezTo>
                    <a:pt x="25500" y="102611"/>
                    <a:pt x="30000" y="104350"/>
                    <a:pt x="31500" y="106088"/>
                  </a:cubicBezTo>
                  <a:cubicBezTo>
                    <a:pt x="34500" y="107827"/>
                    <a:pt x="37500" y="107827"/>
                    <a:pt x="40500" y="107827"/>
                  </a:cubicBezTo>
                  <a:cubicBezTo>
                    <a:pt x="42000" y="107827"/>
                    <a:pt x="43500" y="109566"/>
                    <a:pt x="45000" y="107827"/>
                  </a:cubicBezTo>
                  <a:cubicBezTo>
                    <a:pt x="46500" y="107827"/>
                    <a:pt x="46500" y="106088"/>
                    <a:pt x="48000" y="106088"/>
                  </a:cubicBezTo>
                  <a:cubicBezTo>
                    <a:pt x="48000" y="106088"/>
                    <a:pt x="49500" y="107827"/>
                    <a:pt x="49500" y="106088"/>
                  </a:cubicBezTo>
                  <a:cubicBezTo>
                    <a:pt x="49500" y="106088"/>
                    <a:pt x="49500" y="106088"/>
                    <a:pt x="49500" y="106088"/>
                  </a:cubicBezTo>
                  <a:cubicBezTo>
                    <a:pt x="49500" y="106088"/>
                    <a:pt x="49500" y="106088"/>
                    <a:pt x="51000" y="106088"/>
                  </a:cubicBezTo>
                  <a:cubicBezTo>
                    <a:pt x="49500" y="104350"/>
                    <a:pt x="49500" y="106088"/>
                    <a:pt x="49500" y="106088"/>
                  </a:cubicBezTo>
                  <a:cubicBezTo>
                    <a:pt x="48000" y="106088"/>
                    <a:pt x="48000" y="104350"/>
                    <a:pt x="48000" y="104350"/>
                  </a:cubicBezTo>
                  <a:cubicBezTo>
                    <a:pt x="48000" y="104350"/>
                    <a:pt x="48000" y="102611"/>
                    <a:pt x="48000" y="102611"/>
                  </a:cubicBezTo>
                  <a:cubicBezTo>
                    <a:pt x="46500" y="102611"/>
                    <a:pt x="46500" y="104350"/>
                    <a:pt x="46500" y="100872"/>
                  </a:cubicBezTo>
                  <a:cubicBezTo>
                    <a:pt x="46500" y="102611"/>
                    <a:pt x="48000" y="100872"/>
                    <a:pt x="48000" y="102611"/>
                  </a:cubicBezTo>
                  <a:cubicBezTo>
                    <a:pt x="48000" y="102611"/>
                    <a:pt x="49500" y="100872"/>
                    <a:pt x="49500" y="100872"/>
                  </a:cubicBezTo>
                  <a:cubicBezTo>
                    <a:pt x="49500" y="100872"/>
                    <a:pt x="51000" y="100872"/>
                    <a:pt x="51000" y="99127"/>
                  </a:cubicBezTo>
                  <a:cubicBezTo>
                    <a:pt x="51000" y="99127"/>
                    <a:pt x="51000" y="99127"/>
                    <a:pt x="51000" y="99127"/>
                  </a:cubicBezTo>
                  <a:cubicBezTo>
                    <a:pt x="51000" y="99127"/>
                    <a:pt x="52500" y="99127"/>
                    <a:pt x="52500" y="99127"/>
                  </a:cubicBezTo>
                  <a:cubicBezTo>
                    <a:pt x="52500" y="99127"/>
                    <a:pt x="52500" y="99127"/>
                    <a:pt x="52500" y="99127"/>
                  </a:cubicBezTo>
                  <a:cubicBezTo>
                    <a:pt x="54000" y="99127"/>
                    <a:pt x="55500" y="99127"/>
                    <a:pt x="54000" y="100872"/>
                  </a:cubicBezTo>
                  <a:cubicBezTo>
                    <a:pt x="54000" y="99127"/>
                    <a:pt x="54000" y="99127"/>
                    <a:pt x="54000" y="99127"/>
                  </a:cubicBezTo>
                  <a:cubicBezTo>
                    <a:pt x="54000" y="100872"/>
                    <a:pt x="54000" y="102611"/>
                    <a:pt x="55500" y="102611"/>
                  </a:cubicBezTo>
                  <a:cubicBezTo>
                    <a:pt x="55500" y="102611"/>
                    <a:pt x="58500" y="99127"/>
                    <a:pt x="60000" y="100872"/>
                  </a:cubicBezTo>
                  <a:cubicBezTo>
                    <a:pt x="60000" y="102611"/>
                    <a:pt x="58500" y="104350"/>
                    <a:pt x="60000" y="104350"/>
                  </a:cubicBezTo>
                  <a:cubicBezTo>
                    <a:pt x="60000" y="104350"/>
                    <a:pt x="60000" y="104350"/>
                    <a:pt x="61500" y="104350"/>
                  </a:cubicBezTo>
                  <a:cubicBezTo>
                    <a:pt x="61500" y="104350"/>
                    <a:pt x="61500" y="106088"/>
                    <a:pt x="61500" y="107827"/>
                  </a:cubicBezTo>
                  <a:cubicBezTo>
                    <a:pt x="63000" y="107827"/>
                    <a:pt x="63000" y="106088"/>
                    <a:pt x="64500" y="106088"/>
                  </a:cubicBezTo>
                  <a:cubicBezTo>
                    <a:pt x="64500" y="106088"/>
                    <a:pt x="64500" y="106088"/>
                    <a:pt x="64500" y="106088"/>
                  </a:cubicBezTo>
                  <a:cubicBezTo>
                    <a:pt x="64500" y="106088"/>
                    <a:pt x="64500" y="106088"/>
                    <a:pt x="64500" y="106088"/>
                  </a:cubicBezTo>
                  <a:cubicBezTo>
                    <a:pt x="64500" y="106088"/>
                    <a:pt x="64500" y="107827"/>
                    <a:pt x="64500" y="107827"/>
                  </a:cubicBezTo>
                  <a:cubicBezTo>
                    <a:pt x="66000" y="107827"/>
                    <a:pt x="67500" y="107827"/>
                    <a:pt x="67500" y="107827"/>
                  </a:cubicBezTo>
                  <a:cubicBezTo>
                    <a:pt x="67500" y="107827"/>
                    <a:pt x="67500" y="106088"/>
                    <a:pt x="67500" y="106088"/>
                  </a:cubicBezTo>
                  <a:cubicBezTo>
                    <a:pt x="67500" y="106088"/>
                    <a:pt x="69000" y="104350"/>
                    <a:pt x="67500" y="104350"/>
                  </a:cubicBezTo>
                  <a:cubicBezTo>
                    <a:pt x="70500" y="104350"/>
                    <a:pt x="69000" y="106088"/>
                    <a:pt x="69000" y="106088"/>
                  </a:cubicBezTo>
                  <a:cubicBezTo>
                    <a:pt x="67500" y="107827"/>
                    <a:pt x="69000" y="109566"/>
                    <a:pt x="69000" y="109566"/>
                  </a:cubicBezTo>
                  <a:cubicBezTo>
                    <a:pt x="69000" y="109566"/>
                    <a:pt x="70500" y="111305"/>
                    <a:pt x="70500" y="111305"/>
                  </a:cubicBezTo>
                  <a:cubicBezTo>
                    <a:pt x="70500" y="111305"/>
                    <a:pt x="72000" y="111305"/>
                    <a:pt x="72000" y="113044"/>
                  </a:cubicBezTo>
                  <a:cubicBezTo>
                    <a:pt x="72000" y="113044"/>
                    <a:pt x="72000" y="114783"/>
                    <a:pt x="72000" y="114783"/>
                  </a:cubicBezTo>
                  <a:cubicBezTo>
                    <a:pt x="70500" y="114783"/>
                    <a:pt x="70500" y="114783"/>
                    <a:pt x="70500" y="114783"/>
                  </a:cubicBezTo>
                  <a:cubicBezTo>
                    <a:pt x="70500" y="113044"/>
                    <a:pt x="70500" y="113044"/>
                    <a:pt x="70500" y="113044"/>
                  </a:cubicBezTo>
                  <a:cubicBezTo>
                    <a:pt x="70500" y="113044"/>
                    <a:pt x="69000" y="113044"/>
                    <a:pt x="69000" y="111305"/>
                  </a:cubicBezTo>
                  <a:cubicBezTo>
                    <a:pt x="69000" y="111305"/>
                    <a:pt x="67500" y="114783"/>
                    <a:pt x="67500" y="113044"/>
                  </a:cubicBezTo>
                  <a:cubicBezTo>
                    <a:pt x="67500" y="116522"/>
                    <a:pt x="70500" y="114783"/>
                    <a:pt x="72000" y="116522"/>
                  </a:cubicBezTo>
                  <a:cubicBezTo>
                    <a:pt x="73500" y="116522"/>
                    <a:pt x="73500" y="116522"/>
                    <a:pt x="73500" y="116522"/>
                  </a:cubicBezTo>
                  <a:cubicBezTo>
                    <a:pt x="75000" y="116522"/>
                    <a:pt x="73500" y="114783"/>
                    <a:pt x="75000" y="116522"/>
                  </a:cubicBezTo>
                  <a:cubicBezTo>
                    <a:pt x="75000" y="116522"/>
                    <a:pt x="75000" y="116522"/>
                    <a:pt x="75000" y="116522"/>
                  </a:cubicBezTo>
                  <a:cubicBezTo>
                    <a:pt x="76500" y="114783"/>
                    <a:pt x="76500" y="118261"/>
                    <a:pt x="78000" y="118261"/>
                  </a:cubicBezTo>
                  <a:cubicBezTo>
                    <a:pt x="78000" y="118261"/>
                    <a:pt x="79500" y="116522"/>
                    <a:pt x="78000" y="116522"/>
                  </a:cubicBezTo>
                  <a:cubicBezTo>
                    <a:pt x="79500" y="116522"/>
                    <a:pt x="79500" y="116522"/>
                    <a:pt x="79500" y="116522"/>
                  </a:cubicBezTo>
                  <a:cubicBezTo>
                    <a:pt x="81000" y="116522"/>
                    <a:pt x="79500" y="118261"/>
                    <a:pt x="79500" y="118261"/>
                  </a:cubicBezTo>
                  <a:cubicBezTo>
                    <a:pt x="81000" y="118261"/>
                    <a:pt x="81000" y="118261"/>
                    <a:pt x="82500" y="118261"/>
                  </a:cubicBezTo>
                  <a:cubicBezTo>
                    <a:pt x="82500" y="118261"/>
                    <a:pt x="82500" y="116522"/>
                    <a:pt x="84000" y="116522"/>
                  </a:cubicBezTo>
                  <a:cubicBezTo>
                    <a:pt x="82500" y="116522"/>
                    <a:pt x="82500" y="114783"/>
                    <a:pt x="84000" y="114783"/>
                  </a:cubicBezTo>
                  <a:cubicBezTo>
                    <a:pt x="84000" y="114783"/>
                    <a:pt x="84000" y="114783"/>
                    <a:pt x="84000" y="114783"/>
                  </a:cubicBezTo>
                  <a:cubicBezTo>
                    <a:pt x="84000" y="114783"/>
                    <a:pt x="84000" y="113044"/>
                    <a:pt x="84000" y="113044"/>
                  </a:cubicBezTo>
                  <a:cubicBezTo>
                    <a:pt x="84000" y="113044"/>
                    <a:pt x="82500" y="113044"/>
                    <a:pt x="84000" y="111305"/>
                  </a:cubicBezTo>
                  <a:cubicBezTo>
                    <a:pt x="84000" y="111305"/>
                    <a:pt x="85500" y="111305"/>
                    <a:pt x="84000" y="111305"/>
                  </a:cubicBezTo>
                  <a:cubicBezTo>
                    <a:pt x="85500" y="113044"/>
                    <a:pt x="85500" y="111305"/>
                    <a:pt x="87000" y="113044"/>
                  </a:cubicBezTo>
                  <a:cubicBezTo>
                    <a:pt x="87000" y="111305"/>
                    <a:pt x="87000" y="109566"/>
                    <a:pt x="87000" y="109566"/>
                  </a:cubicBezTo>
                  <a:cubicBezTo>
                    <a:pt x="88500" y="111305"/>
                    <a:pt x="88500" y="113044"/>
                    <a:pt x="88500" y="113044"/>
                  </a:cubicBezTo>
                  <a:cubicBezTo>
                    <a:pt x="90000" y="113044"/>
                    <a:pt x="88500" y="111305"/>
                    <a:pt x="90000" y="111305"/>
                  </a:cubicBezTo>
                  <a:cubicBezTo>
                    <a:pt x="90000" y="113044"/>
                    <a:pt x="91500" y="113044"/>
                    <a:pt x="91500" y="113044"/>
                  </a:cubicBezTo>
                  <a:cubicBezTo>
                    <a:pt x="91500" y="113044"/>
                    <a:pt x="91500" y="113044"/>
                    <a:pt x="91500" y="113044"/>
                  </a:cubicBezTo>
                  <a:cubicBezTo>
                    <a:pt x="93000" y="113044"/>
                    <a:pt x="91500" y="114783"/>
                    <a:pt x="91500" y="114783"/>
                  </a:cubicBezTo>
                  <a:cubicBezTo>
                    <a:pt x="91500" y="116522"/>
                    <a:pt x="93000" y="116522"/>
                    <a:pt x="93000" y="118261"/>
                  </a:cubicBezTo>
                  <a:cubicBezTo>
                    <a:pt x="94500" y="118261"/>
                    <a:pt x="96000" y="114783"/>
                    <a:pt x="96000" y="113044"/>
                  </a:cubicBezTo>
                  <a:cubicBezTo>
                    <a:pt x="96000" y="114783"/>
                    <a:pt x="94500" y="111305"/>
                    <a:pt x="96000" y="111305"/>
                  </a:cubicBezTo>
                  <a:cubicBezTo>
                    <a:pt x="96000" y="109566"/>
                    <a:pt x="97500" y="111305"/>
                    <a:pt x="97500" y="111305"/>
                  </a:cubicBezTo>
                  <a:cubicBezTo>
                    <a:pt x="97500" y="111305"/>
                    <a:pt x="96000" y="109566"/>
                    <a:pt x="96000" y="109566"/>
                  </a:cubicBezTo>
                  <a:cubicBezTo>
                    <a:pt x="96000" y="109566"/>
                    <a:pt x="96000" y="109566"/>
                    <a:pt x="96000" y="109566"/>
                  </a:cubicBezTo>
                  <a:cubicBezTo>
                    <a:pt x="97500" y="109566"/>
                    <a:pt x="96000" y="107827"/>
                    <a:pt x="97500" y="107827"/>
                  </a:cubicBezTo>
                  <a:cubicBezTo>
                    <a:pt x="96000" y="106088"/>
                    <a:pt x="94500" y="106088"/>
                    <a:pt x="94500" y="106088"/>
                  </a:cubicBezTo>
                  <a:cubicBezTo>
                    <a:pt x="93000" y="106088"/>
                    <a:pt x="93000" y="104350"/>
                    <a:pt x="91500" y="104350"/>
                  </a:cubicBezTo>
                  <a:cubicBezTo>
                    <a:pt x="93000" y="104350"/>
                    <a:pt x="93000" y="104350"/>
                    <a:pt x="93000" y="104350"/>
                  </a:cubicBezTo>
                  <a:cubicBezTo>
                    <a:pt x="93000" y="104350"/>
                    <a:pt x="93000" y="104350"/>
                    <a:pt x="93000" y="104350"/>
                  </a:cubicBezTo>
                  <a:cubicBezTo>
                    <a:pt x="93000" y="104350"/>
                    <a:pt x="93000" y="102611"/>
                    <a:pt x="93000" y="102611"/>
                  </a:cubicBezTo>
                  <a:cubicBezTo>
                    <a:pt x="93000" y="102611"/>
                    <a:pt x="93000" y="104350"/>
                    <a:pt x="94500" y="104350"/>
                  </a:cubicBezTo>
                  <a:cubicBezTo>
                    <a:pt x="94500" y="104350"/>
                    <a:pt x="94500" y="104350"/>
                    <a:pt x="94500" y="104350"/>
                  </a:cubicBezTo>
                  <a:cubicBezTo>
                    <a:pt x="94500" y="104350"/>
                    <a:pt x="94500" y="104350"/>
                    <a:pt x="94500" y="104350"/>
                  </a:cubicBezTo>
                  <a:cubicBezTo>
                    <a:pt x="94500" y="102611"/>
                    <a:pt x="96000" y="104350"/>
                    <a:pt x="97500" y="104350"/>
                  </a:cubicBezTo>
                  <a:cubicBezTo>
                    <a:pt x="97500" y="106088"/>
                    <a:pt x="97500" y="106088"/>
                    <a:pt x="99000" y="106088"/>
                  </a:cubicBezTo>
                  <a:cubicBezTo>
                    <a:pt x="99000" y="106088"/>
                    <a:pt x="99000" y="106088"/>
                    <a:pt x="99000" y="106088"/>
                  </a:cubicBezTo>
                  <a:cubicBezTo>
                    <a:pt x="99000" y="106088"/>
                    <a:pt x="100500" y="106088"/>
                    <a:pt x="100500" y="106088"/>
                  </a:cubicBezTo>
                  <a:cubicBezTo>
                    <a:pt x="100500" y="106088"/>
                    <a:pt x="100500" y="104350"/>
                    <a:pt x="102000" y="106088"/>
                  </a:cubicBezTo>
                  <a:cubicBezTo>
                    <a:pt x="102000" y="106088"/>
                    <a:pt x="100500" y="106088"/>
                    <a:pt x="102000" y="106088"/>
                  </a:cubicBezTo>
                  <a:cubicBezTo>
                    <a:pt x="102000" y="107827"/>
                    <a:pt x="102000" y="106088"/>
                    <a:pt x="102000" y="107827"/>
                  </a:cubicBezTo>
                  <a:cubicBezTo>
                    <a:pt x="102000" y="107827"/>
                    <a:pt x="102000" y="107827"/>
                    <a:pt x="103500" y="107827"/>
                  </a:cubicBezTo>
                  <a:cubicBezTo>
                    <a:pt x="103500" y="109566"/>
                    <a:pt x="102000" y="109566"/>
                    <a:pt x="102000" y="109566"/>
                  </a:cubicBezTo>
                  <a:cubicBezTo>
                    <a:pt x="102000" y="109566"/>
                    <a:pt x="103500" y="109566"/>
                    <a:pt x="105000" y="109566"/>
                  </a:cubicBezTo>
                  <a:cubicBezTo>
                    <a:pt x="105000" y="109566"/>
                    <a:pt x="105000" y="107827"/>
                    <a:pt x="106500" y="109566"/>
                  </a:cubicBezTo>
                  <a:cubicBezTo>
                    <a:pt x="106500" y="109566"/>
                    <a:pt x="106500" y="109566"/>
                    <a:pt x="106500" y="109566"/>
                  </a:cubicBezTo>
                  <a:cubicBezTo>
                    <a:pt x="106500" y="109566"/>
                    <a:pt x="106500" y="111305"/>
                    <a:pt x="106500" y="111305"/>
                  </a:cubicBezTo>
                  <a:cubicBezTo>
                    <a:pt x="106500" y="111305"/>
                    <a:pt x="108000" y="111305"/>
                    <a:pt x="109500" y="111305"/>
                  </a:cubicBezTo>
                  <a:cubicBezTo>
                    <a:pt x="109500" y="111305"/>
                    <a:pt x="109500" y="111305"/>
                    <a:pt x="109500" y="111305"/>
                  </a:cubicBezTo>
                  <a:cubicBezTo>
                    <a:pt x="109500" y="111305"/>
                    <a:pt x="109500" y="111305"/>
                    <a:pt x="109500" y="111305"/>
                  </a:cubicBezTo>
                  <a:cubicBezTo>
                    <a:pt x="109500" y="111305"/>
                    <a:pt x="111000" y="113044"/>
                    <a:pt x="111000" y="113044"/>
                  </a:cubicBezTo>
                  <a:cubicBezTo>
                    <a:pt x="111000" y="113044"/>
                    <a:pt x="111000" y="113044"/>
                    <a:pt x="112500" y="114783"/>
                  </a:cubicBezTo>
                  <a:cubicBezTo>
                    <a:pt x="112500" y="114783"/>
                    <a:pt x="111000" y="116522"/>
                    <a:pt x="112500" y="116522"/>
                  </a:cubicBezTo>
                  <a:cubicBezTo>
                    <a:pt x="114000" y="114783"/>
                    <a:pt x="112500" y="114783"/>
                    <a:pt x="114000" y="113044"/>
                  </a:cubicBezTo>
                  <a:cubicBezTo>
                    <a:pt x="114000" y="111305"/>
                    <a:pt x="114000" y="114783"/>
                    <a:pt x="114000" y="114783"/>
                  </a:cubicBezTo>
                  <a:cubicBezTo>
                    <a:pt x="114000" y="114783"/>
                    <a:pt x="114000" y="113044"/>
                    <a:pt x="114000" y="113044"/>
                  </a:cubicBezTo>
                  <a:cubicBezTo>
                    <a:pt x="114000" y="114783"/>
                    <a:pt x="114000" y="114783"/>
                    <a:pt x="114000" y="114783"/>
                  </a:cubicBezTo>
                  <a:cubicBezTo>
                    <a:pt x="114000" y="116522"/>
                    <a:pt x="114000" y="116522"/>
                    <a:pt x="114000" y="116522"/>
                  </a:cubicBezTo>
                  <a:cubicBezTo>
                    <a:pt x="112500" y="116522"/>
                    <a:pt x="112500" y="118261"/>
                    <a:pt x="112500" y="118261"/>
                  </a:cubicBezTo>
                  <a:cubicBezTo>
                    <a:pt x="112500" y="120000"/>
                    <a:pt x="112500" y="120000"/>
                    <a:pt x="112500" y="120000"/>
                  </a:cubicBezTo>
                  <a:cubicBezTo>
                    <a:pt x="114000" y="120000"/>
                    <a:pt x="112500" y="118261"/>
                    <a:pt x="114000" y="116522"/>
                  </a:cubicBezTo>
                  <a:cubicBezTo>
                    <a:pt x="114000" y="116522"/>
                    <a:pt x="115500" y="116522"/>
                    <a:pt x="115500" y="114783"/>
                  </a:cubicBezTo>
                  <a:cubicBezTo>
                    <a:pt x="117000" y="114783"/>
                    <a:pt x="117000" y="118261"/>
                    <a:pt x="118500" y="118261"/>
                  </a:cubicBezTo>
                  <a:cubicBezTo>
                    <a:pt x="117000" y="116522"/>
                    <a:pt x="118500" y="116522"/>
                    <a:pt x="118500" y="114783"/>
                  </a:cubicBezTo>
                  <a:cubicBezTo>
                    <a:pt x="118500" y="114783"/>
                    <a:pt x="118500" y="114783"/>
                    <a:pt x="118500" y="114783"/>
                  </a:cubicBezTo>
                  <a:cubicBezTo>
                    <a:pt x="118500" y="114783"/>
                    <a:pt x="118500" y="114783"/>
                    <a:pt x="118500" y="114783"/>
                  </a:cubicBezTo>
                  <a:cubicBezTo>
                    <a:pt x="120000" y="114783"/>
                    <a:pt x="120000" y="114783"/>
                    <a:pt x="120000" y="114783"/>
                  </a:cubicBezTo>
                  <a:cubicBezTo>
                    <a:pt x="120000" y="114783"/>
                    <a:pt x="120000" y="113044"/>
                    <a:pt x="120000" y="113044"/>
                  </a:cubicBezTo>
                  <a:cubicBezTo>
                    <a:pt x="120000" y="113044"/>
                    <a:pt x="118500" y="113044"/>
                    <a:pt x="118500" y="113044"/>
                  </a:cubicBezTo>
                  <a:cubicBezTo>
                    <a:pt x="118500" y="113044"/>
                    <a:pt x="118500" y="111305"/>
                    <a:pt x="120000" y="111305"/>
                  </a:cubicBezTo>
                  <a:cubicBezTo>
                    <a:pt x="120000" y="111305"/>
                    <a:pt x="120000" y="113044"/>
                    <a:pt x="120000" y="11304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26" name="Shape 2926"/>
            <p:cNvSpPr/>
            <p:nvPr/>
          </p:nvSpPr>
          <p:spPr>
            <a:xfrm>
              <a:off x="7279439" y="2787725"/>
              <a:ext cx="1599332" cy="819063"/>
            </a:xfrm>
            <a:custGeom>
              <a:avLst/>
              <a:gdLst/>
              <a:ahLst/>
              <a:cxnLst/>
              <a:rect l="0" t="0" r="0" b="0"/>
              <a:pathLst>
                <a:path w="120000" h="120000" extrusionOk="0">
                  <a:moveTo>
                    <a:pt x="119999" y="50095"/>
                  </a:moveTo>
                  <a:cubicBezTo>
                    <a:pt x="117711" y="50095"/>
                    <a:pt x="116564" y="47858"/>
                    <a:pt x="115416" y="45622"/>
                  </a:cubicBezTo>
                  <a:cubicBezTo>
                    <a:pt x="114269" y="45622"/>
                    <a:pt x="114269" y="45622"/>
                    <a:pt x="114269" y="45622"/>
                  </a:cubicBezTo>
                  <a:cubicBezTo>
                    <a:pt x="113128" y="43391"/>
                    <a:pt x="113128" y="43391"/>
                    <a:pt x="113128" y="43391"/>
                  </a:cubicBezTo>
                  <a:cubicBezTo>
                    <a:pt x="113128" y="41155"/>
                    <a:pt x="111981" y="41155"/>
                    <a:pt x="111981" y="41155"/>
                  </a:cubicBezTo>
                  <a:cubicBezTo>
                    <a:pt x="111981" y="38918"/>
                    <a:pt x="111981" y="38918"/>
                    <a:pt x="111981" y="38918"/>
                  </a:cubicBezTo>
                  <a:cubicBezTo>
                    <a:pt x="110833" y="36682"/>
                    <a:pt x="110833" y="36682"/>
                    <a:pt x="110833" y="36682"/>
                  </a:cubicBezTo>
                  <a:cubicBezTo>
                    <a:pt x="109692" y="36682"/>
                    <a:pt x="110833" y="34451"/>
                    <a:pt x="110833" y="34451"/>
                  </a:cubicBezTo>
                  <a:cubicBezTo>
                    <a:pt x="109692" y="34451"/>
                    <a:pt x="108545" y="32215"/>
                    <a:pt x="108545" y="32215"/>
                  </a:cubicBezTo>
                  <a:cubicBezTo>
                    <a:pt x="108545" y="29978"/>
                    <a:pt x="107398" y="29978"/>
                    <a:pt x="107398" y="27742"/>
                  </a:cubicBezTo>
                  <a:cubicBezTo>
                    <a:pt x="107398" y="27742"/>
                    <a:pt x="107398" y="27742"/>
                    <a:pt x="107398" y="27742"/>
                  </a:cubicBezTo>
                  <a:cubicBezTo>
                    <a:pt x="107398" y="25511"/>
                    <a:pt x="107398" y="25511"/>
                    <a:pt x="107398" y="23275"/>
                  </a:cubicBezTo>
                  <a:cubicBezTo>
                    <a:pt x="108545" y="23275"/>
                    <a:pt x="107398" y="21038"/>
                    <a:pt x="107398" y="18807"/>
                  </a:cubicBezTo>
                  <a:cubicBezTo>
                    <a:pt x="106250" y="16571"/>
                    <a:pt x="106250" y="16571"/>
                    <a:pt x="105109" y="14334"/>
                  </a:cubicBezTo>
                  <a:cubicBezTo>
                    <a:pt x="102814" y="12098"/>
                    <a:pt x="102814" y="12098"/>
                    <a:pt x="101673" y="9867"/>
                  </a:cubicBezTo>
                  <a:cubicBezTo>
                    <a:pt x="101673" y="7631"/>
                    <a:pt x="101673" y="7631"/>
                    <a:pt x="101673" y="7631"/>
                  </a:cubicBezTo>
                  <a:cubicBezTo>
                    <a:pt x="100526" y="7631"/>
                    <a:pt x="99379" y="7631"/>
                    <a:pt x="99379" y="9867"/>
                  </a:cubicBezTo>
                  <a:cubicBezTo>
                    <a:pt x="99379" y="9867"/>
                    <a:pt x="98231" y="9867"/>
                    <a:pt x="98231" y="12098"/>
                  </a:cubicBezTo>
                  <a:cubicBezTo>
                    <a:pt x="98231" y="12098"/>
                    <a:pt x="98231" y="12098"/>
                    <a:pt x="98231" y="12098"/>
                  </a:cubicBezTo>
                  <a:cubicBezTo>
                    <a:pt x="97090" y="14334"/>
                    <a:pt x="97090" y="14334"/>
                    <a:pt x="95943" y="14334"/>
                  </a:cubicBezTo>
                  <a:cubicBezTo>
                    <a:pt x="95943" y="14334"/>
                    <a:pt x="95943" y="14334"/>
                    <a:pt x="94796" y="14334"/>
                  </a:cubicBezTo>
                  <a:cubicBezTo>
                    <a:pt x="94796" y="14334"/>
                    <a:pt x="94796" y="12098"/>
                    <a:pt x="93654" y="12098"/>
                  </a:cubicBezTo>
                  <a:cubicBezTo>
                    <a:pt x="93654" y="12098"/>
                    <a:pt x="93654" y="12098"/>
                    <a:pt x="92507" y="12098"/>
                  </a:cubicBezTo>
                  <a:cubicBezTo>
                    <a:pt x="92507" y="12098"/>
                    <a:pt x="92507" y="12098"/>
                    <a:pt x="91360" y="12098"/>
                  </a:cubicBezTo>
                  <a:cubicBezTo>
                    <a:pt x="90213" y="12098"/>
                    <a:pt x="90213" y="12098"/>
                    <a:pt x="90213" y="14334"/>
                  </a:cubicBezTo>
                  <a:cubicBezTo>
                    <a:pt x="89071" y="16571"/>
                    <a:pt x="87924" y="14334"/>
                    <a:pt x="86777" y="12098"/>
                  </a:cubicBezTo>
                  <a:cubicBezTo>
                    <a:pt x="85635" y="12098"/>
                    <a:pt x="85635" y="9867"/>
                    <a:pt x="83341" y="9867"/>
                  </a:cubicBezTo>
                  <a:cubicBezTo>
                    <a:pt x="82194" y="12098"/>
                    <a:pt x="81052" y="12098"/>
                    <a:pt x="79905" y="9867"/>
                  </a:cubicBezTo>
                  <a:cubicBezTo>
                    <a:pt x="79905" y="7631"/>
                    <a:pt x="78758" y="5394"/>
                    <a:pt x="78758" y="5394"/>
                  </a:cubicBezTo>
                  <a:cubicBezTo>
                    <a:pt x="78758" y="3158"/>
                    <a:pt x="78758" y="3158"/>
                    <a:pt x="77616" y="3158"/>
                  </a:cubicBezTo>
                  <a:cubicBezTo>
                    <a:pt x="77616" y="3158"/>
                    <a:pt x="76469" y="927"/>
                    <a:pt x="76469" y="927"/>
                  </a:cubicBezTo>
                  <a:cubicBezTo>
                    <a:pt x="75322" y="927"/>
                    <a:pt x="75322" y="927"/>
                    <a:pt x="75322" y="927"/>
                  </a:cubicBezTo>
                  <a:cubicBezTo>
                    <a:pt x="74175" y="927"/>
                    <a:pt x="74175" y="3158"/>
                    <a:pt x="73033" y="3158"/>
                  </a:cubicBezTo>
                  <a:cubicBezTo>
                    <a:pt x="71886" y="927"/>
                    <a:pt x="71886" y="-1308"/>
                    <a:pt x="70739" y="927"/>
                  </a:cubicBezTo>
                  <a:cubicBezTo>
                    <a:pt x="70739" y="927"/>
                    <a:pt x="69597" y="3158"/>
                    <a:pt x="69597" y="3158"/>
                  </a:cubicBezTo>
                  <a:cubicBezTo>
                    <a:pt x="69597" y="5394"/>
                    <a:pt x="70739" y="5394"/>
                    <a:pt x="70739" y="7631"/>
                  </a:cubicBezTo>
                  <a:cubicBezTo>
                    <a:pt x="70739" y="7631"/>
                    <a:pt x="69597" y="9867"/>
                    <a:pt x="69597" y="9867"/>
                  </a:cubicBezTo>
                  <a:cubicBezTo>
                    <a:pt x="69597" y="9867"/>
                    <a:pt x="70739" y="9867"/>
                    <a:pt x="71886" y="9867"/>
                  </a:cubicBezTo>
                  <a:cubicBezTo>
                    <a:pt x="71886" y="9867"/>
                    <a:pt x="70739" y="12098"/>
                    <a:pt x="70739" y="12098"/>
                  </a:cubicBezTo>
                  <a:cubicBezTo>
                    <a:pt x="70739" y="14334"/>
                    <a:pt x="71886" y="14334"/>
                    <a:pt x="70739" y="14334"/>
                  </a:cubicBezTo>
                  <a:cubicBezTo>
                    <a:pt x="70739" y="14334"/>
                    <a:pt x="69597" y="14334"/>
                    <a:pt x="69597" y="14334"/>
                  </a:cubicBezTo>
                  <a:cubicBezTo>
                    <a:pt x="68450" y="14334"/>
                    <a:pt x="67303" y="18807"/>
                    <a:pt x="66156" y="18807"/>
                  </a:cubicBezTo>
                  <a:cubicBezTo>
                    <a:pt x="65014" y="18807"/>
                    <a:pt x="65014" y="18807"/>
                    <a:pt x="65014" y="18807"/>
                  </a:cubicBezTo>
                  <a:cubicBezTo>
                    <a:pt x="63867" y="18807"/>
                    <a:pt x="62720" y="18807"/>
                    <a:pt x="62720" y="18807"/>
                  </a:cubicBezTo>
                  <a:cubicBezTo>
                    <a:pt x="60431" y="18807"/>
                    <a:pt x="61578" y="21038"/>
                    <a:pt x="61578" y="23275"/>
                  </a:cubicBezTo>
                  <a:cubicBezTo>
                    <a:pt x="62720" y="25511"/>
                    <a:pt x="62720" y="25511"/>
                    <a:pt x="61578" y="27742"/>
                  </a:cubicBezTo>
                  <a:cubicBezTo>
                    <a:pt x="61578" y="27742"/>
                    <a:pt x="60431" y="29978"/>
                    <a:pt x="60431" y="29978"/>
                  </a:cubicBezTo>
                  <a:cubicBezTo>
                    <a:pt x="60431" y="29978"/>
                    <a:pt x="59284" y="29978"/>
                    <a:pt x="59284" y="32215"/>
                  </a:cubicBezTo>
                  <a:cubicBezTo>
                    <a:pt x="59284" y="34451"/>
                    <a:pt x="59284" y="34451"/>
                    <a:pt x="59284" y="36682"/>
                  </a:cubicBezTo>
                  <a:cubicBezTo>
                    <a:pt x="58137" y="36682"/>
                    <a:pt x="58137" y="38918"/>
                    <a:pt x="56995" y="38918"/>
                  </a:cubicBezTo>
                  <a:cubicBezTo>
                    <a:pt x="56995" y="38918"/>
                    <a:pt x="56995" y="36682"/>
                    <a:pt x="56995" y="36682"/>
                  </a:cubicBezTo>
                  <a:cubicBezTo>
                    <a:pt x="55848" y="38918"/>
                    <a:pt x="55848" y="41155"/>
                    <a:pt x="55848" y="43391"/>
                  </a:cubicBezTo>
                  <a:cubicBezTo>
                    <a:pt x="55848" y="45622"/>
                    <a:pt x="55848" y="47858"/>
                    <a:pt x="54701" y="50095"/>
                  </a:cubicBezTo>
                  <a:cubicBezTo>
                    <a:pt x="54701" y="50095"/>
                    <a:pt x="53559" y="50095"/>
                    <a:pt x="53559" y="50095"/>
                  </a:cubicBezTo>
                  <a:cubicBezTo>
                    <a:pt x="53559" y="50095"/>
                    <a:pt x="52412" y="50095"/>
                    <a:pt x="52412" y="50095"/>
                  </a:cubicBezTo>
                  <a:cubicBezTo>
                    <a:pt x="51265" y="50095"/>
                    <a:pt x="51265" y="50095"/>
                    <a:pt x="50118" y="47858"/>
                  </a:cubicBezTo>
                  <a:cubicBezTo>
                    <a:pt x="50118" y="47858"/>
                    <a:pt x="50118" y="47858"/>
                    <a:pt x="50118" y="45622"/>
                  </a:cubicBezTo>
                  <a:cubicBezTo>
                    <a:pt x="48976" y="45622"/>
                    <a:pt x="48976" y="43391"/>
                    <a:pt x="48976" y="43391"/>
                  </a:cubicBezTo>
                  <a:cubicBezTo>
                    <a:pt x="47829" y="43391"/>
                    <a:pt x="47829" y="43391"/>
                    <a:pt x="47829" y="45622"/>
                  </a:cubicBezTo>
                  <a:cubicBezTo>
                    <a:pt x="48976" y="45622"/>
                    <a:pt x="48976" y="45622"/>
                    <a:pt x="47829" y="45622"/>
                  </a:cubicBezTo>
                  <a:cubicBezTo>
                    <a:pt x="47829" y="45622"/>
                    <a:pt x="46682" y="45622"/>
                    <a:pt x="46682" y="45622"/>
                  </a:cubicBezTo>
                  <a:cubicBezTo>
                    <a:pt x="46682" y="45622"/>
                    <a:pt x="46682" y="45622"/>
                    <a:pt x="46682" y="47858"/>
                  </a:cubicBezTo>
                  <a:cubicBezTo>
                    <a:pt x="46682" y="50095"/>
                    <a:pt x="46682" y="47858"/>
                    <a:pt x="46682" y="50095"/>
                  </a:cubicBezTo>
                  <a:cubicBezTo>
                    <a:pt x="46682" y="50095"/>
                    <a:pt x="46682" y="50095"/>
                    <a:pt x="46682" y="52326"/>
                  </a:cubicBezTo>
                  <a:cubicBezTo>
                    <a:pt x="46682" y="54562"/>
                    <a:pt x="45540" y="52326"/>
                    <a:pt x="45540" y="54562"/>
                  </a:cubicBezTo>
                  <a:cubicBezTo>
                    <a:pt x="45540" y="54562"/>
                    <a:pt x="45540" y="56798"/>
                    <a:pt x="45540" y="56798"/>
                  </a:cubicBezTo>
                  <a:cubicBezTo>
                    <a:pt x="44393" y="59035"/>
                    <a:pt x="44393" y="56798"/>
                    <a:pt x="44393" y="56798"/>
                  </a:cubicBezTo>
                  <a:cubicBezTo>
                    <a:pt x="43246" y="56798"/>
                    <a:pt x="43246" y="56798"/>
                    <a:pt x="42099" y="54562"/>
                  </a:cubicBezTo>
                  <a:cubicBezTo>
                    <a:pt x="42099" y="54562"/>
                    <a:pt x="42099" y="52326"/>
                    <a:pt x="40957" y="54562"/>
                  </a:cubicBezTo>
                  <a:cubicBezTo>
                    <a:pt x="40957" y="54562"/>
                    <a:pt x="39810" y="54562"/>
                    <a:pt x="39810" y="54562"/>
                  </a:cubicBezTo>
                  <a:cubicBezTo>
                    <a:pt x="39810" y="56798"/>
                    <a:pt x="39810" y="54562"/>
                    <a:pt x="38663" y="56798"/>
                  </a:cubicBezTo>
                  <a:cubicBezTo>
                    <a:pt x="38663" y="56798"/>
                    <a:pt x="38663" y="56798"/>
                    <a:pt x="37521" y="59035"/>
                  </a:cubicBezTo>
                  <a:cubicBezTo>
                    <a:pt x="37521" y="59035"/>
                    <a:pt x="37521" y="61266"/>
                    <a:pt x="37521" y="61266"/>
                  </a:cubicBezTo>
                  <a:cubicBezTo>
                    <a:pt x="36374" y="61266"/>
                    <a:pt x="36374" y="61266"/>
                    <a:pt x="36374" y="59035"/>
                  </a:cubicBezTo>
                  <a:cubicBezTo>
                    <a:pt x="36374" y="59035"/>
                    <a:pt x="35227" y="59035"/>
                    <a:pt x="35227" y="59035"/>
                  </a:cubicBezTo>
                  <a:cubicBezTo>
                    <a:pt x="34080" y="59035"/>
                    <a:pt x="34080" y="59035"/>
                    <a:pt x="32938" y="56798"/>
                  </a:cubicBezTo>
                  <a:cubicBezTo>
                    <a:pt x="31791" y="56798"/>
                    <a:pt x="31791" y="56798"/>
                    <a:pt x="30644" y="56798"/>
                  </a:cubicBezTo>
                  <a:cubicBezTo>
                    <a:pt x="30644" y="59035"/>
                    <a:pt x="30644" y="59035"/>
                    <a:pt x="30644" y="59035"/>
                  </a:cubicBezTo>
                  <a:cubicBezTo>
                    <a:pt x="29502" y="59035"/>
                    <a:pt x="29502" y="56798"/>
                    <a:pt x="29502" y="56798"/>
                  </a:cubicBezTo>
                  <a:cubicBezTo>
                    <a:pt x="28355" y="56798"/>
                    <a:pt x="29502" y="59035"/>
                    <a:pt x="29502" y="61266"/>
                  </a:cubicBezTo>
                  <a:cubicBezTo>
                    <a:pt x="29502" y="63502"/>
                    <a:pt x="28355" y="61266"/>
                    <a:pt x="28355" y="61266"/>
                  </a:cubicBezTo>
                  <a:cubicBezTo>
                    <a:pt x="27208" y="59035"/>
                    <a:pt x="28355" y="59035"/>
                    <a:pt x="27208" y="59035"/>
                  </a:cubicBezTo>
                  <a:cubicBezTo>
                    <a:pt x="27208" y="59035"/>
                    <a:pt x="26061" y="61266"/>
                    <a:pt x="26061" y="61266"/>
                  </a:cubicBezTo>
                  <a:cubicBezTo>
                    <a:pt x="24919" y="61266"/>
                    <a:pt x="24919" y="59035"/>
                    <a:pt x="24919" y="59035"/>
                  </a:cubicBezTo>
                  <a:cubicBezTo>
                    <a:pt x="23772" y="59035"/>
                    <a:pt x="26061" y="63502"/>
                    <a:pt x="23772" y="65739"/>
                  </a:cubicBezTo>
                  <a:cubicBezTo>
                    <a:pt x="23772" y="65739"/>
                    <a:pt x="22625" y="63502"/>
                    <a:pt x="22625" y="63502"/>
                  </a:cubicBezTo>
                  <a:cubicBezTo>
                    <a:pt x="22625" y="65739"/>
                    <a:pt x="22625" y="65739"/>
                    <a:pt x="22625" y="65739"/>
                  </a:cubicBezTo>
                  <a:cubicBezTo>
                    <a:pt x="22625" y="65739"/>
                    <a:pt x="21484" y="67975"/>
                    <a:pt x="21484" y="70206"/>
                  </a:cubicBezTo>
                  <a:cubicBezTo>
                    <a:pt x="20336" y="72442"/>
                    <a:pt x="22625" y="74679"/>
                    <a:pt x="22625" y="76909"/>
                  </a:cubicBezTo>
                  <a:cubicBezTo>
                    <a:pt x="22625" y="79146"/>
                    <a:pt x="20336" y="79146"/>
                    <a:pt x="20336" y="79146"/>
                  </a:cubicBezTo>
                  <a:cubicBezTo>
                    <a:pt x="19189" y="79146"/>
                    <a:pt x="18042" y="81382"/>
                    <a:pt x="18042" y="81382"/>
                  </a:cubicBezTo>
                  <a:cubicBezTo>
                    <a:pt x="16901" y="81382"/>
                    <a:pt x="16901" y="81382"/>
                    <a:pt x="15753" y="81382"/>
                  </a:cubicBezTo>
                  <a:cubicBezTo>
                    <a:pt x="15753" y="83619"/>
                    <a:pt x="15753" y="85850"/>
                    <a:pt x="15753" y="88086"/>
                  </a:cubicBezTo>
                  <a:cubicBezTo>
                    <a:pt x="16901" y="88086"/>
                    <a:pt x="19189" y="92559"/>
                    <a:pt x="16901" y="94790"/>
                  </a:cubicBezTo>
                  <a:cubicBezTo>
                    <a:pt x="15753" y="94790"/>
                    <a:pt x="12317" y="92559"/>
                    <a:pt x="12317" y="92559"/>
                  </a:cubicBezTo>
                  <a:cubicBezTo>
                    <a:pt x="10023" y="90322"/>
                    <a:pt x="8882" y="88086"/>
                    <a:pt x="6587" y="92559"/>
                  </a:cubicBezTo>
                  <a:cubicBezTo>
                    <a:pt x="6587" y="92559"/>
                    <a:pt x="5446" y="94790"/>
                    <a:pt x="5446" y="97026"/>
                  </a:cubicBezTo>
                  <a:cubicBezTo>
                    <a:pt x="5446" y="99263"/>
                    <a:pt x="6587" y="99263"/>
                    <a:pt x="6587" y="101493"/>
                  </a:cubicBezTo>
                  <a:cubicBezTo>
                    <a:pt x="7734" y="101493"/>
                    <a:pt x="6587" y="103730"/>
                    <a:pt x="6587" y="103730"/>
                  </a:cubicBezTo>
                  <a:cubicBezTo>
                    <a:pt x="6587" y="105966"/>
                    <a:pt x="6587" y="105966"/>
                    <a:pt x="6587" y="105966"/>
                  </a:cubicBezTo>
                  <a:cubicBezTo>
                    <a:pt x="6587" y="105966"/>
                    <a:pt x="6587" y="108203"/>
                    <a:pt x="6587" y="108203"/>
                  </a:cubicBezTo>
                  <a:cubicBezTo>
                    <a:pt x="7734" y="110433"/>
                    <a:pt x="6587" y="112670"/>
                    <a:pt x="6587" y="112670"/>
                  </a:cubicBezTo>
                  <a:cubicBezTo>
                    <a:pt x="6587" y="114906"/>
                    <a:pt x="5446" y="117143"/>
                    <a:pt x="4299" y="114906"/>
                  </a:cubicBezTo>
                  <a:cubicBezTo>
                    <a:pt x="4299" y="114906"/>
                    <a:pt x="4299" y="112670"/>
                    <a:pt x="3151" y="114906"/>
                  </a:cubicBezTo>
                  <a:cubicBezTo>
                    <a:pt x="3151" y="114906"/>
                    <a:pt x="3151" y="119374"/>
                    <a:pt x="3151" y="119374"/>
                  </a:cubicBezTo>
                  <a:cubicBezTo>
                    <a:pt x="7734" y="119374"/>
                    <a:pt x="12317" y="117143"/>
                    <a:pt x="18042" y="117143"/>
                  </a:cubicBezTo>
                  <a:cubicBezTo>
                    <a:pt x="19189" y="117143"/>
                    <a:pt x="20336" y="117143"/>
                    <a:pt x="21484" y="117143"/>
                  </a:cubicBezTo>
                  <a:cubicBezTo>
                    <a:pt x="22625" y="114906"/>
                    <a:pt x="24919" y="117143"/>
                    <a:pt x="24919" y="114906"/>
                  </a:cubicBezTo>
                  <a:cubicBezTo>
                    <a:pt x="26061" y="112670"/>
                    <a:pt x="24919" y="110433"/>
                    <a:pt x="24919" y="108203"/>
                  </a:cubicBezTo>
                  <a:cubicBezTo>
                    <a:pt x="24919" y="108203"/>
                    <a:pt x="23772" y="108203"/>
                    <a:pt x="24919" y="108203"/>
                  </a:cubicBezTo>
                  <a:cubicBezTo>
                    <a:pt x="24919" y="108203"/>
                    <a:pt x="26061" y="108203"/>
                    <a:pt x="26061" y="108203"/>
                  </a:cubicBezTo>
                  <a:cubicBezTo>
                    <a:pt x="27208" y="108203"/>
                    <a:pt x="27208" y="108203"/>
                    <a:pt x="27208" y="108203"/>
                  </a:cubicBezTo>
                  <a:cubicBezTo>
                    <a:pt x="28355" y="108203"/>
                    <a:pt x="28355" y="108203"/>
                    <a:pt x="28355" y="108203"/>
                  </a:cubicBezTo>
                  <a:cubicBezTo>
                    <a:pt x="29502" y="108203"/>
                    <a:pt x="30644" y="108203"/>
                    <a:pt x="30644" y="108203"/>
                  </a:cubicBezTo>
                  <a:cubicBezTo>
                    <a:pt x="32938" y="108203"/>
                    <a:pt x="35227" y="108203"/>
                    <a:pt x="37521" y="105966"/>
                  </a:cubicBezTo>
                  <a:cubicBezTo>
                    <a:pt x="42099" y="105966"/>
                    <a:pt x="46682" y="103730"/>
                    <a:pt x="50118" y="103730"/>
                  </a:cubicBezTo>
                  <a:cubicBezTo>
                    <a:pt x="60431" y="101493"/>
                    <a:pt x="69597" y="99263"/>
                    <a:pt x="79905" y="97026"/>
                  </a:cubicBezTo>
                  <a:cubicBezTo>
                    <a:pt x="82194" y="97026"/>
                    <a:pt x="84488" y="97026"/>
                    <a:pt x="86777" y="97026"/>
                  </a:cubicBezTo>
                  <a:cubicBezTo>
                    <a:pt x="89071" y="94790"/>
                    <a:pt x="92507" y="94790"/>
                    <a:pt x="94796" y="94790"/>
                  </a:cubicBezTo>
                  <a:cubicBezTo>
                    <a:pt x="95943" y="94790"/>
                    <a:pt x="95943" y="92559"/>
                    <a:pt x="97090" y="92559"/>
                  </a:cubicBezTo>
                  <a:cubicBezTo>
                    <a:pt x="97090" y="90322"/>
                    <a:pt x="98231" y="90322"/>
                    <a:pt x="99379" y="90322"/>
                  </a:cubicBezTo>
                  <a:cubicBezTo>
                    <a:pt x="100526" y="88086"/>
                    <a:pt x="101673" y="88086"/>
                    <a:pt x="101673" y="85850"/>
                  </a:cubicBezTo>
                  <a:cubicBezTo>
                    <a:pt x="102814" y="85850"/>
                    <a:pt x="102814" y="85850"/>
                    <a:pt x="103962" y="85850"/>
                  </a:cubicBezTo>
                  <a:cubicBezTo>
                    <a:pt x="103962" y="85850"/>
                    <a:pt x="103962" y="83619"/>
                    <a:pt x="103962" y="83619"/>
                  </a:cubicBezTo>
                  <a:cubicBezTo>
                    <a:pt x="103962" y="83619"/>
                    <a:pt x="103962" y="81382"/>
                    <a:pt x="105109" y="81382"/>
                  </a:cubicBezTo>
                  <a:cubicBezTo>
                    <a:pt x="106250" y="79146"/>
                    <a:pt x="107398" y="79146"/>
                    <a:pt x="107398" y="76909"/>
                  </a:cubicBezTo>
                  <a:cubicBezTo>
                    <a:pt x="107398" y="76909"/>
                    <a:pt x="107398" y="76909"/>
                    <a:pt x="107398" y="74679"/>
                  </a:cubicBezTo>
                  <a:cubicBezTo>
                    <a:pt x="108545" y="72442"/>
                    <a:pt x="109692" y="72442"/>
                    <a:pt x="109692" y="72442"/>
                  </a:cubicBezTo>
                  <a:cubicBezTo>
                    <a:pt x="109692" y="70206"/>
                    <a:pt x="108545" y="70206"/>
                    <a:pt x="109692" y="67975"/>
                  </a:cubicBezTo>
                  <a:cubicBezTo>
                    <a:pt x="110833" y="65739"/>
                    <a:pt x="111981" y="65739"/>
                    <a:pt x="113128" y="63502"/>
                  </a:cubicBezTo>
                  <a:cubicBezTo>
                    <a:pt x="115416" y="61266"/>
                    <a:pt x="116564" y="56798"/>
                    <a:pt x="117711" y="54562"/>
                  </a:cubicBezTo>
                  <a:cubicBezTo>
                    <a:pt x="118852" y="52326"/>
                    <a:pt x="118852" y="50095"/>
                    <a:pt x="119999" y="50095"/>
                  </a:cubicBezTo>
                  <a:cubicBezTo>
                    <a:pt x="119999" y="50095"/>
                    <a:pt x="119999" y="50095"/>
                    <a:pt x="119999" y="50095"/>
                  </a:cubicBezTo>
                  <a:close/>
                  <a:moveTo>
                    <a:pt x="863" y="117143"/>
                  </a:moveTo>
                  <a:cubicBezTo>
                    <a:pt x="-284" y="117143"/>
                    <a:pt x="-284" y="119374"/>
                    <a:pt x="863" y="119374"/>
                  </a:cubicBezTo>
                  <a:cubicBezTo>
                    <a:pt x="2004" y="121610"/>
                    <a:pt x="2004" y="117143"/>
                    <a:pt x="863" y="11714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27" name="Shape 2927"/>
            <p:cNvSpPr/>
            <p:nvPr/>
          </p:nvSpPr>
          <p:spPr>
            <a:xfrm>
              <a:off x="4593485" y="2762758"/>
              <a:ext cx="1594668" cy="822950"/>
            </a:xfrm>
            <a:custGeom>
              <a:avLst/>
              <a:gdLst/>
              <a:ahLst/>
              <a:cxnLst/>
              <a:rect l="0" t="0" r="0" b="0"/>
              <a:pathLst>
                <a:path w="120000" h="120000" extrusionOk="0">
                  <a:moveTo>
                    <a:pt x="120000" y="115555"/>
                  </a:moveTo>
                  <a:cubicBezTo>
                    <a:pt x="109662" y="115555"/>
                    <a:pt x="99318" y="117777"/>
                    <a:pt x="88980" y="117777"/>
                  </a:cubicBezTo>
                  <a:cubicBezTo>
                    <a:pt x="78637" y="117777"/>
                    <a:pt x="67148" y="117777"/>
                    <a:pt x="56810" y="117777"/>
                  </a:cubicBezTo>
                  <a:cubicBezTo>
                    <a:pt x="46467" y="120000"/>
                    <a:pt x="36129" y="120000"/>
                    <a:pt x="25786" y="120000"/>
                  </a:cubicBezTo>
                  <a:cubicBezTo>
                    <a:pt x="21195" y="120000"/>
                    <a:pt x="15448" y="120000"/>
                    <a:pt x="10851" y="117777"/>
                  </a:cubicBezTo>
                  <a:cubicBezTo>
                    <a:pt x="8556" y="117777"/>
                    <a:pt x="5110" y="117777"/>
                    <a:pt x="2809" y="117777"/>
                  </a:cubicBezTo>
                  <a:cubicBezTo>
                    <a:pt x="2809" y="117777"/>
                    <a:pt x="513" y="120000"/>
                    <a:pt x="513" y="117777"/>
                  </a:cubicBezTo>
                  <a:cubicBezTo>
                    <a:pt x="-636" y="117777"/>
                    <a:pt x="513" y="117777"/>
                    <a:pt x="513" y="115555"/>
                  </a:cubicBezTo>
                  <a:cubicBezTo>
                    <a:pt x="513" y="113333"/>
                    <a:pt x="513" y="111111"/>
                    <a:pt x="513" y="108888"/>
                  </a:cubicBezTo>
                  <a:cubicBezTo>
                    <a:pt x="513" y="88888"/>
                    <a:pt x="513" y="68888"/>
                    <a:pt x="513" y="48888"/>
                  </a:cubicBezTo>
                  <a:cubicBezTo>
                    <a:pt x="513" y="37777"/>
                    <a:pt x="513" y="26666"/>
                    <a:pt x="513" y="17777"/>
                  </a:cubicBezTo>
                  <a:cubicBezTo>
                    <a:pt x="513" y="15555"/>
                    <a:pt x="513" y="11111"/>
                    <a:pt x="513" y="8888"/>
                  </a:cubicBezTo>
                  <a:cubicBezTo>
                    <a:pt x="513" y="8888"/>
                    <a:pt x="513" y="2222"/>
                    <a:pt x="513" y="2222"/>
                  </a:cubicBezTo>
                  <a:cubicBezTo>
                    <a:pt x="1658" y="2222"/>
                    <a:pt x="3959" y="2222"/>
                    <a:pt x="5110" y="2222"/>
                  </a:cubicBezTo>
                  <a:cubicBezTo>
                    <a:pt x="6255" y="2222"/>
                    <a:pt x="7405" y="2222"/>
                    <a:pt x="8556" y="2222"/>
                  </a:cubicBezTo>
                  <a:cubicBezTo>
                    <a:pt x="18894" y="2222"/>
                    <a:pt x="30382" y="2222"/>
                    <a:pt x="40726" y="2222"/>
                  </a:cubicBezTo>
                  <a:cubicBezTo>
                    <a:pt x="51063" y="2222"/>
                    <a:pt x="62552" y="2222"/>
                    <a:pt x="72895" y="2222"/>
                  </a:cubicBezTo>
                  <a:cubicBezTo>
                    <a:pt x="83233" y="2222"/>
                    <a:pt x="94722" y="0"/>
                    <a:pt x="105065" y="0"/>
                  </a:cubicBezTo>
                  <a:cubicBezTo>
                    <a:pt x="106210" y="0"/>
                    <a:pt x="107361" y="2222"/>
                    <a:pt x="108511" y="4444"/>
                  </a:cubicBezTo>
                  <a:cubicBezTo>
                    <a:pt x="109662" y="4444"/>
                    <a:pt x="109662" y="4444"/>
                    <a:pt x="110807" y="4444"/>
                  </a:cubicBezTo>
                  <a:cubicBezTo>
                    <a:pt x="110807" y="2222"/>
                    <a:pt x="110807" y="2222"/>
                    <a:pt x="111957" y="2222"/>
                  </a:cubicBezTo>
                  <a:cubicBezTo>
                    <a:pt x="111957" y="4444"/>
                    <a:pt x="111957" y="4444"/>
                    <a:pt x="111957" y="4444"/>
                  </a:cubicBezTo>
                  <a:cubicBezTo>
                    <a:pt x="113108" y="6666"/>
                    <a:pt x="113108" y="6666"/>
                    <a:pt x="113108" y="8888"/>
                  </a:cubicBezTo>
                  <a:cubicBezTo>
                    <a:pt x="113108" y="8888"/>
                    <a:pt x="113108" y="8888"/>
                    <a:pt x="113108" y="8888"/>
                  </a:cubicBezTo>
                  <a:cubicBezTo>
                    <a:pt x="113108" y="11111"/>
                    <a:pt x="111957" y="8888"/>
                    <a:pt x="111957" y="8888"/>
                  </a:cubicBezTo>
                  <a:cubicBezTo>
                    <a:pt x="111957" y="8888"/>
                    <a:pt x="111957" y="11111"/>
                    <a:pt x="111957" y="11111"/>
                  </a:cubicBezTo>
                  <a:cubicBezTo>
                    <a:pt x="110807" y="11111"/>
                    <a:pt x="110807" y="11111"/>
                    <a:pt x="110807" y="13333"/>
                  </a:cubicBezTo>
                  <a:cubicBezTo>
                    <a:pt x="110807" y="13333"/>
                    <a:pt x="110807" y="15555"/>
                    <a:pt x="110807" y="15555"/>
                  </a:cubicBezTo>
                  <a:cubicBezTo>
                    <a:pt x="110807" y="15555"/>
                    <a:pt x="109662" y="15555"/>
                    <a:pt x="109662" y="15555"/>
                  </a:cubicBezTo>
                  <a:cubicBezTo>
                    <a:pt x="109662" y="17777"/>
                    <a:pt x="111957" y="22222"/>
                    <a:pt x="113108" y="22222"/>
                  </a:cubicBezTo>
                  <a:cubicBezTo>
                    <a:pt x="113108" y="24444"/>
                    <a:pt x="113108" y="26666"/>
                    <a:pt x="113108" y="26666"/>
                  </a:cubicBezTo>
                  <a:cubicBezTo>
                    <a:pt x="114253" y="26666"/>
                    <a:pt x="114253" y="26666"/>
                    <a:pt x="114253" y="28888"/>
                  </a:cubicBezTo>
                  <a:cubicBezTo>
                    <a:pt x="114253" y="28888"/>
                    <a:pt x="114253" y="28888"/>
                    <a:pt x="114253" y="28888"/>
                  </a:cubicBezTo>
                  <a:cubicBezTo>
                    <a:pt x="115403" y="31111"/>
                    <a:pt x="116554" y="31111"/>
                    <a:pt x="117704" y="31111"/>
                  </a:cubicBezTo>
                  <a:cubicBezTo>
                    <a:pt x="117704" y="33333"/>
                    <a:pt x="117704" y="31111"/>
                    <a:pt x="117704" y="33333"/>
                  </a:cubicBezTo>
                  <a:cubicBezTo>
                    <a:pt x="117704" y="33333"/>
                    <a:pt x="117704" y="35555"/>
                    <a:pt x="117704" y="35555"/>
                  </a:cubicBezTo>
                  <a:cubicBezTo>
                    <a:pt x="117704" y="40000"/>
                    <a:pt x="117704" y="44444"/>
                    <a:pt x="117704" y="46666"/>
                  </a:cubicBezTo>
                  <a:cubicBezTo>
                    <a:pt x="118849" y="62222"/>
                    <a:pt x="118849" y="75555"/>
                    <a:pt x="118849" y="91111"/>
                  </a:cubicBezTo>
                  <a:cubicBezTo>
                    <a:pt x="120000" y="97777"/>
                    <a:pt x="120000" y="106666"/>
                    <a:pt x="120000" y="1155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28" name="Shape 2928"/>
            <p:cNvSpPr/>
            <p:nvPr/>
          </p:nvSpPr>
          <p:spPr>
            <a:xfrm>
              <a:off x="7564189" y="2105467"/>
              <a:ext cx="664821" cy="1130221"/>
            </a:xfrm>
            <a:custGeom>
              <a:avLst/>
              <a:gdLst/>
              <a:ahLst/>
              <a:cxnLst/>
              <a:rect l="0" t="0" r="0" b="0"/>
              <a:pathLst>
                <a:path w="120000" h="120000" extrusionOk="0">
                  <a:moveTo>
                    <a:pt x="118773" y="81083"/>
                  </a:moveTo>
                  <a:cubicBezTo>
                    <a:pt x="121536" y="79461"/>
                    <a:pt x="118773" y="79461"/>
                    <a:pt x="116010" y="79461"/>
                  </a:cubicBezTo>
                  <a:cubicBezTo>
                    <a:pt x="116010" y="79461"/>
                    <a:pt x="118773" y="77838"/>
                    <a:pt x="118773" y="77838"/>
                  </a:cubicBezTo>
                  <a:cubicBezTo>
                    <a:pt x="118773" y="76216"/>
                    <a:pt x="116010" y="76216"/>
                    <a:pt x="116010" y="76216"/>
                  </a:cubicBezTo>
                  <a:cubicBezTo>
                    <a:pt x="116010" y="74594"/>
                    <a:pt x="116010" y="74594"/>
                    <a:pt x="116010" y="74594"/>
                  </a:cubicBezTo>
                  <a:cubicBezTo>
                    <a:pt x="116010" y="72972"/>
                    <a:pt x="116010" y="72972"/>
                    <a:pt x="116010" y="72972"/>
                  </a:cubicBezTo>
                  <a:cubicBezTo>
                    <a:pt x="116010" y="66488"/>
                    <a:pt x="116010" y="61622"/>
                    <a:pt x="113247" y="56755"/>
                  </a:cubicBezTo>
                  <a:cubicBezTo>
                    <a:pt x="110485" y="47027"/>
                    <a:pt x="110485" y="37300"/>
                    <a:pt x="107722" y="27566"/>
                  </a:cubicBezTo>
                  <a:cubicBezTo>
                    <a:pt x="104965" y="22700"/>
                    <a:pt x="104965" y="17838"/>
                    <a:pt x="104965" y="12972"/>
                  </a:cubicBezTo>
                  <a:cubicBezTo>
                    <a:pt x="102202" y="9727"/>
                    <a:pt x="102202" y="8105"/>
                    <a:pt x="102202" y="6488"/>
                  </a:cubicBezTo>
                  <a:cubicBezTo>
                    <a:pt x="102202" y="4866"/>
                    <a:pt x="102202" y="3244"/>
                    <a:pt x="102202" y="1622"/>
                  </a:cubicBezTo>
                  <a:cubicBezTo>
                    <a:pt x="102202" y="0"/>
                    <a:pt x="102202" y="0"/>
                    <a:pt x="99440" y="0"/>
                  </a:cubicBezTo>
                  <a:cubicBezTo>
                    <a:pt x="82863" y="1622"/>
                    <a:pt x="69056" y="1622"/>
                    <a:pt x="52479" y="3244"/>
                  </a:cubicBezTo>
                  <a:cubicBezTo>
                    <a:pt x="44197" y="4866"/>
                    <a:pt x="35909" y="4866"/>
                    <a:pt x="27621" y="4866"/>
                  </a:cubicBezTo>
                  <a:cubicBezTo>
                    <a:pt x="22095" y="6488"/>
                    <a:pt x="19333" y="8105"/>
                    <a:pt x="16570" y="9727"/>
                  </a:cubicBezTo>
                  <a:cubicBezTo>
                    <a:pt x="13813" y="9727"/>
                    <a:pt x="5525" y="11350"/>
                    <a:pt x="5525" y="9727"/>
                  </a:cubicBezTo>
                  <a:cubicBezTo>
                    <a:pt x="2762" y="9727"/>
                    <a:pt x="2762" y="8105"/>
                    <a:pt x="0" y="8105"/>
                  </a:cubicBezTo>
                  <a:cubicBezTo>
                    <a:pt x="5525" y="24322"/>
                    <a:pt x="8288" y="40538"/>
                    <a:pt x="11050" y="56755"/>
                  </a:cubicBezTo>
                  <a:cubicBezTo>
                    <a:pt x="11050" y="60000"/>
                    <a:pt x="11050" y="64866"/>
                    <a:pt x="13813" y="69727"/>
                  </a:cubicBezTo>
                  <a:cubicBezTo>
                    <a:pt x="13813" y="69727"/>
                    <a:pt x="13813" y="72972"/>
                    <a:pt x="13813" y="74594"/>
                  </a:cubicBezTo>
                  <a:cubicBezTo>
                    <a:pt x="13813" y="74594"/>
                    <a:pt x="11050" y="74594"/>
                    <a:pt x="11050" y="76216"/>
                  </a:cubicBezTo>
                  <a:cubicBezTo>
                    <a:pt x="11050" y="77838"/>
                    <a:pt x="11050" y="77838"/>
                    <a:pt x="11050" y="79461"/>
                  </a:cubicBezTo>
                  <a:cubicBezTo>
                    <a:pt x="11050" y="79461"/>
                    <a:pt x="8288" y="79461"/>
                    <a:pt x="11050" y="81083"/>
                  </a:cubicBezTo>
                  <a:cubicBezTo>
                    <a:pt x="11050" y="82700"/>
                    <a:pt x="11050" y="82700"/>
                    <a:pt x="13813" y="82700"/>
                  </a:cubicBezTo>
                  <a:cubicBezTo>
                    <a:pt x="13813" y="82700"/>
                    <a:pt x="13813" y="84322"/>
                    <a:pt x="13813" y="84322"/>
                  </a:cubicBezTo>
                  <a:cubicBezTo>
                    <a:pt x="13813" y="85944"/>
                    <a:pt x="16570" y="85944"/>
                    <a:pt x="16570" y="87566"/>
                  </a:cubicBezTo>
                  <a:cubicBezTo>
                    <a:pt x="16570" y="87566"/>
                    <a:pt x="16570" y="87566"/>
                    <a:pt x="16570" y="89188"/>
                  </a:cubicBezTo>
                  <a:cubicBezTo>
                    <a:pt x="16570" y="89188"/>
                    <a:pt x="16570" y="90811"/>
                    <a:pt x="16570" y="90811"/>
                  </a:cubicBezTo>
                  <a:cubicBezTo>
                    <a:pt x="16570" y="94055"/>
                    <a:pt x="13813" y="92433"/>
                    <a:pt x="13813" y="94055"/>
                  </a:cubicBezTo>
                  <a:cubicBezTo>
                    <a:pt x="13813" y="95677"/>
                    <a:pt x="13813" y="95677"/>
                    <a:pt x="13813" y="95677"/>
                  </a:cubicBezTo>
                  <a:cubicBezTo>
                    <a:pt x="13813" y="97300"/>
                    <a:pt x="13813" y="97300"/>
                    <a:pt x="13813" y="97300"/>
                  </a:cubicBezTo>
                  <a:cubicBezTo>
                    <a:pt x="13813" y="97300"/>
                    <a:pt x="13813" y="97300"/>
                    <a:pt x="13813" y="98916"/>
                  </a:cubicBezTo>
                  <a:cubicBezTo>
                    <a:pt x="13813" y="98916"/>
                    <a:pt x="13813" y="98916"/>
                    <a:pt x="13813" y="98916"/>
                  </a:cubicBezTo>
                  <a:cubicBezTo>
                    <a:pt x="11050" y="98916"/>
                    <a:pt x="11050" y="98916"/>
                    <a:pt x="11050" y="100538"/>
                  </a:cubicBezTo>
                  <a:cubicBezTo>
                    <a:pt x="11050" y="100538"/>
                    <a:pt x="11050" y="100538"/>
                    <a:pt x="11050" y="100538"/>
                  </a:cubicBezTo>
                  <a:cubicBezTo>
                    <a:pt x="11050" y="100538"/>
                    <a:pt x="11050" y="100538"/>
                    <a:pt x="11050" y="102161"/>
                  </a:cubicBezTo>
                  <a:cubicBezTo>
                    <a:pt x="8288" y="102161"/>
                    <a:pt x="8288" y="102161"/>
                    <a:pt x="8288" y="103783"/>
                  </a:cubicBezTo>
                  <a:cubicBezTo>
                    <a:pt x="8288" y="103783"/>
                    <a:pt x="8288" y="105405"/>
                    <a:pt x="5525" y="103783"/>
                  </a:cubicBezTo>
                  <a:cubicBezTo>
                    <a:pt x="5525" y="105405"/>
                    <a:pt x="5525" y="105405"/>
                    <a:pt x="5525" y="105405"/>
                  </a:cubicBezTo>
                  <a:cubicBezTo>
                    <a:pt x="2762" y="103783"/>
                    <a:pt x="2762" y="107027"/>
                    <a:pt x="2762" y="107027"/>
                  </a:cubicBezTo>
                  <a:cubicBezTo>
                    <a:pt x="2762" y="108650"/>
                    <a:pt x="5525" y="108650"/>
                    <a:pt x="5525" y="108650"/>
                  </a:cubicBezTo>
                  <a:cubicBezTo>
                    <a:pt x="5525" y="108650"/>
                    <a:pt x="2762" y="110272"/>
                    <a:pt x="2762" y="110272"/>
                  </a:cubicBezTo>
                  <a:cubicBezTo>
                    <a:pt x="2762" y="110272"/>
                    <a:pt x="2762" y="110272"/>
                    <a:pt x="2762" y="111894"/>
                  </a:cubicBezTo>
                  <a:cubicBezTo>
                    <a:pt x="2762" y="111894"/>
                    <a:pt x="2762" y="111894"/>
                    <a:pt x="0" y="111894"/>
                  </a:cubicBezTo>
                  <a:cubicBezTo>
                    <a:pt x="2762" y="113511"/>
                    <a:pt x="0" y="113511"/>
                    <a:pt x="0" y="115133"/>
                  </a:cubicBezTo>
                  <a:cubicBezTo>
                    <a:pt x="2762" y="116755"/>
                    <a:pt x="2762" y="116755"/>
                    <a:pt x="0" y="116755"/>
                  </a:cubicBezTo>
                  <a:cubicBezTo>
                    <a:pt x="0" y="116755"/>
                    <a:pt x="2762" y="118377"/>
                    <a:pt x="2762" y="118377"/>
                  </a:cubicBezTo>
                  <a:cubicBezTo>
                    <a:pt x="2762" y="118377"/>
                    <a:pt x="0" y="118377"/>
                    <a:pt x="0" y="118377"/>
                  </a:cubicBezTo>
                  <a:cubicBezTo>
                    <a:pt x="0" y="118377"/>
                    <a:pt x="5525" y="120000"/>
                    <a:pt x="5525" y="120000"/>
                  </a:cubicBezTo>
                  <a:cubicBezTo>
                    <a:pt x="11050" y="118377"/>
                    <a:pt x="2762" y="116755"/>
                    <a:pt x="5525" y="115133"/>
                  </a:cubicBezTo>
                  <a:cubicBezTo>
                    <a:pt x="8288" y="115133"/>
                    <a:pt x="8288" y="116755"/>
                    <a:pt x="11050" y="116755"/>
                  </a:cubicBezTo>
                  <a:cubicBezTo>
                    <a:pt x="11050" y="116755"/>
                    <a:pt x="13813" y="116755"/>
                    <a:pt x="13813" y="115133"/>
                  </a:cubicBezTo>
                  <a:cubicBezTo>
                    <a:pt x="16570" y="115133"/>
                    <a:pt x="16570" y="115133"/>
                    <a:pt x="16570" y="116755"/>
                  </a:cubicBezTo>
                  <a:cubicBezTo>
                    <a:pt x="16570" y="116755"/>
                    <a:pt x="16570" y="118377"/>
                    <a:pt x="19333" y="116755"/>
                  </a:cubicBezTo>
                  <a:cubicBezTo>
                    <a:pt x="19333" y="116755"/>
                    <a:pt x="16570" y="113511"/>
                    <a:pt x="19333" y="113511"/>
                  </a:cubicBezTo>
                  <a:cubicBezTo>
                    <a:pt x="19333" y="113511"/>
                    <a:pt x="19333" y="115133"/>
                    <a:pt x="22095" y="115133"/>
                  </a:cubicBezTo>
                  <a:cubicBezTo>
                    <a:pt x="24858" y="115133"/>
                    <a:pt x="24858" y="113511"/>
                    <a:pt x="27621" y="113511"/>
                  </a:cubicBezTo>
                  <a:cubicBezTo>
                    <a:pt x="27621" y="113511"/>
                    <a:pt x="30384" y="115133"/>
                    <a:pt x="30384" y="115133"/>
                  </a:cubicBezTo>
                  <a:cubicBezTo>
                    <a:pt x="30384" y="115133"/>
                    <a:pt x="33146" y="115133"/>
                    <a:pt x="35909" y="115133"/>
                  </a:cubicBezTo>
                  <a:cubicBezTo>
                    <a:pt x="35909" y="116755"/>
                    <a:pt x="38672" y="118377"/>
                    <a:pt x="38672" y="116755"/>
                  </a:cubicBezTo>
                  <a:cubicBezTo>
                    <a:pt x="41434" y="115133"/>
                    <a:pt x="38672" y="113511"/>
                    <a:pt x="41434" y="113511"/>
                  </a:cubicBezTo>
                  <a:cubicBezTo>
                    <a:pt x="41434" y="111894"/>
                    <a:pt x="44197" y="111894"/>
                    <a:pt x="46954" y="111894"/>
                  </a:cubicBezTo>
                  <a:cubicBezTo>
                    <a:pt x="49717" y="110272"/>
                    <a:pt x="46954" y="110272"/>
                    <a:pt x="49717" y="111894"/>
                  </a:cubicBezTo>
                  <a:cubicBezTo>
                    <a:pt x="52479" y="113511"/>
                    <a:pt x="52479" y="111894"/>
                    <a:pt x="55242" y="113511"/>
                  </a:cubicBezTo>
                  <a:cubicBezTo>
                    <a:pt x="55242" y="113511"/>
                    <a:pt x="55242" y="113511"/>
                    <a:pt x="55242" y="113511"/>
                  </a:cubicBezTo>
                  <a:cubicBezTo>
                    <a:pt x="58005" y="115133"/>
                    <a:pt x="58005" y="113511"/>
                    <a:pt x="58005" y="113511"/>
                  </a:cubicBezTo>
                  <a:cubicBezTo>
                    <a:pt x="58005" y="111894"/>
                    <a:pt x="60768" y="111894"/>
                    <a:pt x="60768" y="110272"/>
                  </a:cubicBezTo>
                  <a:cubicBezTo>
                    <a:pt x="60768" y="108650"/>
                    <a:pt x="58005" y="108650"/>
                    <a:pt x="60768" y="108650"/>
                  </a:cubicBezTo>
                  <a:cubicBezTo>
                    <a:pt x="60768" y="107027"/>
                    <a:pt x="60768" y="108650"/>
                    <a:pt x="63530" y="107027"/>
                  </a:cubicBezTo>
                  <a:cubicBezTo>
                    <a:pt x="63530" y="105405"/>
                    <a:pt x="60768" y="107027"/>
                    <a:pt x="60768" y="105405"/>
                  </a:cubicBezTo>
                  <a:cubicBezTo>
                    <a:pt x="63530" y="105405"/>
                    <a:pt x="66293" y="107027"/>
                    <a:pt x="66293" y="105405"/>
                  </a:cubicBezTo>
                  <a:cubicBezTo>
                    <a:pt x="66293" y="105405"/>
                    <a:pt x="60768" y="103783"/>
                    <a:pt x="66293" y="103783"/>
                  </a:cubicBezTo>
                  <a:cubicBezTo>
                    <a:pt x="69056" y="105405"/>
                    <a:pt x="66293" y="105405"/>
                    <a:pt x="69056" y="107027"/>
                  </a:cubicBezTo>
                  <a:cubicBezTo>
                    <a:pt x="71818" y="108650"/>
                    <a:pt x="74581" y="107027"/>
                    <a:pt x="74581" y="108650"/>
                  </a:cubicBezTo>
                  <a:cubicBezTo>
                    <a:pt x="77338" y="108650"/>
                    <a:pt x="77338" y="108650"/>
                    <a:pt x="77338" y="108650"/>
                  </a:cubicBezTo>
                  <a:cubicBezTo>
                    <a:pt x="77338" y="108650"/>
                    <a:pt x="80101" y="108650"/>
                    <a:pt x="80101" y="108650"/>
                  </a:cubicBezTo>
                  <a:cubicBezTo>
                    <a:pt x="82863" y="107027"/>
                    <a:pt x="82863" y="107027"/>
                    <a:pt x="82863" y="105405"/>
                  </a:cubicBezTo>
                  <a:cubicBezTo>
                    <a:pt x="82863" y="103783"/>
                    <a:pt x="82863" y="100538"/>
                    <a:pt x="85626" y="98916"/>
                  </a:cubicBezTo>
                  <a:cubicBezTo>
                    <a:pt x="85626" y="98916"/>
                    <a:pt x="85626" y="100538"/>
                    <a:pt x="88389" y="100538"/>
                  </a:cubicBezTo>
                  <a:cubicBezTo>
                    <a:pt x="88389" y="100538"/>
                    <a:pt x="91152" y="98916"/>
                    <a:pt x="91152" y="98916"/>
                  </a:cubicBezTo>
                  <a:cubicBezTo>
                    <a:pt x="91152" y="97300"/>
                    <a:pt x="91152" y="95677"/>
                    <a:pt x="91152" y="94055"/>
                  </a:cubicBezTo>
                  <a:cubicBezTo>
                    <a:pt x="93914" y="94055"/>
                    <a:pt x="93914" y="94055"/>
                    <a:pt x="93914" y="94055"/>
                  </a:cubicBezTo>
                  <a:cubicBezTo>
                    <a:pt x="96677" y="94055"/>
                    <a:pt x="96677" y="92433"/>
                    <a:pt x="96677" y="92433"/>
                  </a:cubicBezTo>
                  <a:cubicBezTo>
                    <a:pt x="99440" y="90811"/>
                    <a:pt x="96677" y="89188"/>
                    <a:pt x="96677" y="87566"/>
                  </a:cubicBezTo>
                  <a:cubicBezTo>
                    <a:pt x="96677" y="87566"/>
                    <a:pt x="96677" y="87566"/>
                    <a:pt x="96677" y="85944"/>
                  </a:cubicBezTo>
                  <a:cubicBezTo>
                    <a:pt x="96677" y="85944"/>
                    <a:pt x="99440" y="85944"/>
                    <a:pt x="99440" y="85944"/>
                  </a:cubicBezTo>
                  <a:cubicBezTo>
                    <a:pt x="104965" y="85944"/>
                    <a:pt x="104965" y="85944"/>
                    <a:pt x="107722" y="85944"/>
                  </a:cubicBezTo>
                  <a:cubicBezTo>
                    <a:pt x="110485" y="85944"/>
                    <a:pt x="113247" y="82700"/>
                    <a:pt x="116010" y="82700"/>
                  </a:cubicBezTo>
                  <a:cubicBezTo>
                    <a:pt x="116010" y="82700"/>
                    <a:pt x="118773" y="82700"/>
                    <a:pt x="118773" y="82700"/>
                  </a:cubicBezTo>
                  <a:cubicBezTo>
                    <a:pt x="121536" y="82700"/>
                    <a:pt x="118773" y="81083"/>
                    <a:pt x="118773" y="810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29" name="Shape 2929"/>
            <p:cNvSpPr/>
            <p:nvPr/>
          </p:nvSpPr>
          <p:spPr>
            <a:xfrm>
              <a:off x="6783990" y="1985233"/>
              <a:ext cx="878579" cy="1485134"/>
            </a:xfrm>
            <a:custGeom>
              <a:avLst/>
              <a:gdLst/>
              <a:ahLst/>
              <a:cxnLst/>
              <a:rect l="0" t="0" r="0" b="0"/>
              <a:pathLst>
                <a:path w="120000" h="120000" extrusionOk="0">
                  <a:moveTo>
                    <a:pt x="119074" y="77582"/>
                  </a:moveTo>
                  <a:cubicBezTo>
                    <a:pt x="116982" y="76347"/>
                    <a:pt x="119074" y="75118"/>
                    <a:pt x="119074" y="75118"/>
                  </a:cubicBezTo>
                  <a:cubicBezTo>
                    <a:pt x="119074" y="73883"/>
                    <a:pt x="116982" y="73883"/>
                    <a:pt x="116982" y="73883"/>
                  </a:cubicBezTo>
                  <a:cubicBezTo>
                    <a:pt x="116982" y="73883"/>
                    <a:pt x="116982" y="72654"/>
                    <a:pt x="116982" y="72654"/>
                  </a:cubicBezTo>
                  <a:cubicBezTo>
                    <a:pt x="114895" y="72654"/>
                    <a:pt x="114895" y="71425"/>
                    <a:pt x="114895" y="71425"/>
                  </a:cubicBezTo>
                  <a:cubicBezTo>
                    <a:pt x="112803" y="70190"/>
                    <a:pt x="114895" y="70190"/>
                    <a:pt x="114895" y="70190"/>
                  </a:cubicBezTo>
                  <a:cubicBezTo>
                    <a:pt x="114895" y="68961"/>
                    <a:pt x="114895" y="68961"/>
                    <a:pt x="114895" y="67726"/>
                  </a:cubicBezTo>
                  <a:cubicBezTo>
                    <a:pt x="114895" y="66497"/>
                    <a:pt x="114895" y="67726"/>
                    <a:pt x="116982" y="66497"/>
                  </a:cubicBezTo>
                  <a:cubicBezTo>
                    <a:pt x="116982" y="65268"/>
                    <a:pt x="116982" y="64033"/>
                    <a:pt x="116982" y="62804"/>
                  </a:cubicBezTo>
                  <a:cubicBezTo>
                    <a:pt x="114895" y="60340"/>
                    <a:pt x="114895" y="57876"/>
                    <a:pt x="114895" y="56647"/>
                  </a:cubicBezTo>
                  <a:cubicBezTo>
                    <a:pt x="112803" y="48026"/>
                    <a:pt x="110716" y="39405"/>
                    <a:pt x="110716" y="30784"/>
                  </a:cubicBezTo>
                  <a:cubicBezTo>
                    <a:pt x="108629" y="25862"/>
                    <a:pt x="108629" y="20934"/>
                    <a:pt x="108629" y="17241"/>
                  </a:cubicBezTo>
                  <a:cubicBezTo>
                    <a:pt x="106537" y="16007"/>
                    <a:pt x="106537" y="16007"/>
                    <a:pt x="106537" y="14777"/>
                  </a:cubicBezTo>
                  <a:cubicBezTo>
                    <a:pt x="104450" y="13543"/>
                    <a:pt x="104450" y="12313"/>
                    <a:pt x="102358" y="12313"/>
                  </a:cubicBezTo>
                  <a:cubicBezTo>
                    <a:pt x="102358" y="11084"/>
                    <a:pt x="102358" y="9850"/>
                    <a:pt x="102358" y="8620"/>
                  </a:cubicBezTo>
                  <a:cubicBezTo>
                    <a:pt x="100272" y="8620"/>
                    <a:pt x="100272" y="8620"/>
                    <a:pt x="100272" y="8620"/>
                  </a:cubicBezTo>
                  <a:cubicBezTo>
                    <a:pt x="98179" y="7386"/>
                    <a:pt x="96093" y="4927"/>
                    <a:pt x="96093" y="3693"/>
                  </a:cubicBezTo>
                  <a:cubicBezTo>
                    <a:pt x="96093" y="2463"/>
                    <a:pt x="98179" y="1229"/>
                    <a:pt x="96093" y="1229"/>
                  </a:cubicBezTo>
                  <a:cubicBezTo>
                    <a:pt x="96093" y="0"/>
                    <a:pt x="96093" y="1229"/>
                    <a:pt x="96093" y="0"/>
                  </a:cubicBezTo>
                  <a:cubicBezTo>
                    <a:pt x="96093" y="0"/>
                    <a:pt x="94006" y="0"/>
                    <a:pt x="91914" y="0"/>
                  </a:cubicBezTo>
                  <a:cubicBezTo>
                    <a:pt x="85648" y="1229"/>
                    <a:pt x="77290" y="1229"/>
                    <a:pt x="68938" y="2463"/>
                  </a:cubicBezTo>
                  <a:cubicBezTo>
                    <a:pt x="52222" y="2463"/>
                    <a:pt x="35512" y="3693"/>
                    <a:pt x="18802" y="4927"/>
                  </a:cubicBezTo>
                  <a:cubicBezTo>
                    <a:pt x="18802" y="4927"/>
                    <a:pt x="18802" y="4927"/>
                    <a:pt x="18802" y="4927"/>
                  </a:cubicBezTo>
                  <a:cubicBezTo>
                    <a:pt x="18802" y="4927"/>
                    <a:pt x="18802" y="4927"/>
                    <a:pt x="18802" y="4927"/>
                  </a:cubicBezTo>
                  <a:cubicBezTo>
                    <a:pt x="18802" y="4927"/>
                    <a:pt x="18802" y="4927"/>
                    <a:pt x="18802" y="4927"/>
                  </a:cubicBezTo>
                  <a:cubicBezTo>
                    <a:pt x="18802" y="4927"/>
                    <a:pt x="18802" y="4927"/>
                    <a:pt x="18802" y="4927"/>
                  </a:cubicBezTo>
                  <a:cubicBezTo>
                    <a:pt x="18802" y="4927"/>
                    <a:pt x="18802" y="4927"/>
                    <a:pt x="18802" y="4927"/>
                  </a:cubicBezTo>
                  <a:cubicBezTo>
                    <a:pt x="18802" y="4927"/>
                    <a:pt x="18802" y="4927"/>
                    <a:pt x="18802" y="4927"/>
                  </a:cubicBezTo>
                  <a:cubicBezTo>
                    <a:pt x="18802" y="4927"/>
                    <a:pt x="18802" y="4927"/>
                    <a:pt x="18802" y="4927"/>
                  </a:cubicBezTo>
                  <a:cubicBezTo>
                    <a:pt x="16710" y="4927"/>
                    <a:pt x="20889" y="6156"/>
                    <a:pt x="20889" y="6156"/>
                  </a:cubicBezTo>
                  <a:cubicBezTo>
                    <a:pt x="22981" y="7386"/>
                    <a:pt x="25068" y="7386"/>
                    <a:pt x="25068" y="8620"/>
                  </a:cubicBezTo>
                  <a:cubicBezTo>
                    <a:pt x="25068" y="9850"/>
                    <a:pt x="27154" y="9850"/>
                    <a:pt x="29246" y="11084"/>
                  </a:cubicBezTo>
                  <a:cubicBezTo>
                    <a:pt x="31333" y="11084"/>
                    <a:pt x="31333" y="12313"/>
                    <a:pt x="33425" y="12313"/>
                  </a:cubicBezTo>
                  <a:cubicBezTo>
                    <a:pt x="33425" y="13543"/>
                    <a:pt x="33425" y="14777"/>
                    <a:pt x="33425" y="17241"/>
                  </a:cubicBezTo>
                  <a:cubicBezTo>
                    <a:pt x="33425" y="17241"/>
                    <a:pt x="33425" y="18470"/>
                    <a:pt x="33425" y="18470"/>
                  </a:cubicBezTo>
                  <a:cubicBezTo>
                    <a:pt x="31333" y="19705"/>
                    <a:pt x="31333" y="19705"/>
                    <a:pt x="29246" y="19705"/>
                  </a:cubicBezTo>
                  <a:cubicBezTo>
                    <a:pt x="29246" y="20934"/>
                    <a:pt x="29246" y="20934"/>
                    <a:pt x="29246" y="22164"/>
                  </a:cubicBezTo>
                  <a:cubicBezTo>
                    <a:pt x="29246" y="22164"/>
                    <a:pt x="29246" y="22164"/>
                    <a:pt x="29246" y="23398"/>
                  </a:cubicBezTo>
                  <a:cubicBezTo>
                    <a:pt x="29246" y="24627"/>
                    <a:pt x="25068" y="24627"/>
                    <a:pt x="22981" y="25862"/>
                  </a:cubicBezTo>
                  <a:cubicBezTo>
                    <a:pt x="22981" y="25862"/>
                    <a:pt x="22981" y="25862"/>
                    <a:pt x="20889" y="25862"/>
                  </a:cubicBezTo>
                  <a:cubicBezTo>
                    <a:pt x="20889" y="27091"/>
                    <a:pt x="18802" y="27091"/>
                    <a:pt x="18802" y="27091"/>
                  </a:cubicBezTo>
                  <a:cubicBezTo>
                    <a:pt x="14623" y="27091"/>
                    <a:pt x="12531" y="27091"/>
                    <a:pt x="10444" y="29555"/>
                  </a:cubicBezTo>
                  <a:cubicBezTo>
                    <a:pt x="8357" y="30784"/>
                    <a:pt x="8357" y="32019"/>
                    <a:pt x="10444" y="33248"/>
                  </a:cubicBezTo>
                  <a:cubicBezTo>
                    <a:pt x="12531" y="34478"/>
                    <a:pt x="14623" y="34478"/>
                    <a:pt x="14623" y="36941"/>
                  </a:cubicBezTo>
                  <a:cubicBezTo>
                    <a:pt x="14623" y="38176"/>
                    <a:pt x="12531" y="39405"/>
                    <a:pt x="10444" y="40635"/>
                  </a:cubicBezTo>
                  <a:cubicBezTo>
                    <a:pt x="10444" y="41869"/>
                    <a:pt x="10444" y="43098"/>
                    <a:pt x="8357" y="44333"/>
                  </a:cubicBezTo>
                  <a:cubicBezTo>
                    <a:pt x="8357" y="45562"/>
                    <a:pt x="4178" y="45562"/>
                    <a:pt x="2086" y="46797"/>
                  </a:cubicBezTo>
                  <a:cubicBezTo>
                    <a:pt x="2086" y="46797"/>
                    <a:pt x="2086" y="46797"/>
                    <a:pt x="4178" y="48026"/>
                  </a:cubicBezTo>
                  <a:cubicBezTo>
                    <a:pt x="4178" y="48026"/>
                    <a:pt x="4178" y="48026"/>
                    <a:pt x="4178" y="49255"/>
                  </a:cubicBezTo>
                  <a:cubicBezTo>
                    <a:pt x="4178" y="50490"/>
                    <a:pt x="4178" y="50490"/>
                    <a:pt x="2086" y="50490"/>
                  </a:cubicBezTo>
                  <a:cubicBezTo>
                    <a:pt x="2086" y="51719"/>
                    <a:pt x="2086" y="51719"/>
                    <a:pt x="0" y="52954"/>
                  </a:cubicBezTo>
                  <a:cubicBezTo>
                    <a:pt x="0" y="54183"/>
                    <a:pt x="0" y="55412"/>
                    <a:pt x="2086" y="57876"/>
                  </a:cubicBezTo>
                  <a:cubicBezTo>
                    <a:pt x="2086" y="59111"/>
                    <a:pt x="2086" y="59111"/>
                    <a:pt x="4178" y="60340"/>
                  </a:cubicBezTo>
                  <a:cubicBezTo>
                    <a:pt x="4178" y="60340"/>
                    <a:pt x="4178" y="61569"/>
                    <a:pt x="4178" y="61569"/>
                  </a:cubicBezTo>
                  <a:cubicBezTo>
                    <a:pt x="4178" y="62804"/>
                    <a:pt x="4178" y="62804"/>
                    <a:pt x="4178" y="62804"/>
                  </a:cubicBezTo>
                  <a:cubicBezTo>
                    <a:pt x="6265" y="62804"/>
                    <a:pt x="6265" y="64033"/>
                    <a:pt x="6265" y="64033"/>
                  </a:cubicBezTo>
                  <a:cubicBezTo>
                    <a:pt x="6265" y="65268"/>
                    <a:pt x="8357" y="65268"/>
                    <a:pt x="8357" y="66497"/>
                  </a:cubicBezTo>
                  <a:cubicBezTo>
                    <a:pt x="12531" y="67726"/>
                    <a:pt x="12531" y="67726"/>
                    <a:pt x="14623" y="68961"/>
                  </a:cubicBezTo>
                  <a:cubicBezTo>
                    <a:pt x="16710" y="70190"/>
                    <a:pt x="20889" y="71425"/>
                    <a:pt x="22981" y="72654"/>
                  </a:cubicBezTo>
                  <a:cubicBezTo>
                    <a:pt x="25068" y="72654"/>
                    <a:pt x="25068" y="73883"/>
                    <a:pt x="25068" y="75118"/>
                  </a:cubicBezTo>
                  <a:cubicBezTo>
                    <a:pt x="27154" y="76347"/>
                    <a:pt x="27154" y="77582"/>
                    <a:pt x="27154" y="77582"/>
                  </a:cubicBezTo>
                  <a:cubicBezTo>
                    <a:pt x="27154" y="78811"/>
                    <a:pt x="29246" y="81275"/>
                    <a:pt x="31333" y="81275"/>
                  </a:cubicBezTo>
                  <a:cubicBezTo>
                    <a:pt x="33425" y="81275"/>
                    <a:pt x="33425" y="80046"/>
                    <a:pt x="33425" y="80046"/>
                  </a:cubicBezTo>
                  <a:cubicBezTo>
                    <a:pt x="35512" y="78811"/>
                    <a:pt x="35512" y="80046"/>
                    <a:pt x="37599" y="80046"/>
                  </a:cubicBezTo>
                  <a:cubicBezTo>
                    <a:pt x="39691" y="80046"/>
                    <a:pt x="41778" y="80046"/>
                    <a:pt x="43870" y="81275"/>
                  </a:cubicBezTo>
                  <a:cubicBezTo>
                    <a:pt x="43870" y="82504"/>
                    <a:pt x="43870" y="82504"/>
                    <a:pt x="43870" y="83739"/>
                  </a:cubicBezTo>
                  <a:cubicBezTo>
                    <a:pt x="41778" y="83739"/>
                    <a:pt x="43870" y="83739"/>
                    <a:pt x="43870" y="84968"/>
                  </a:cubicBezTo>
                  <a:cubicBezTo>
                    <a:pt x="43870" y="87432"/>
                    <a:pt x="41778" y="88661"/>
                    <a:pt x="39691" y="89896"/>
                  </a:cubicBezTo>
                  <a:cubicBezTo>
                    <a:pt x="39691" y="91125"/>
                    <a:pt x="37599" y="92360"/>
                    <a:pt x="39691" y="94818"/>
                  </a:cubicBezTo>
                  <a:cubicBezTo>
                    <a:pt x="39691" y="96053"/>
                    <a:pt x="41778" y="96053"/>
                    <a:pt x="41778" y="97282"/>
                  </a:cubicBezTo>
                  <a:cubicBezTo>
                    <a:pt x="43870" y="97282"/>
                    <a:pt x="45957" y="98517"/>
                    <a:pt x="48049" y="99746"/>
                  </a:cubicBezTo>
                  <a:cubicBezTo>
                    <a:pt x="48049" y="99746"/>
                    <a:pt x="50136" y="99746"/>
                    <a:pt x="52222" y="100975"/>
                  </a:cubicBezTo>
                  <a:cubicBezTo>
                    <a:pt x="54314" y="100975"/>
                    <a:pt x="54314" y="100975"/>
                    <a:pt x="56401" y="102210"/>
                  </a:cubicBezTo>
                  <a:cubicBezTo>
                    <a:pt x="56401" y="102210"/>
                    <a:pt x="58493" y="102210"/>
                    <a:pt x="60580" y="102210"/>
                  </a:cubicBezTo>
                  <a:cubicBezTo>
                    <a:pt x="60580" y="103439"/>
                    <a:pt x="60580" y="104674"/>
                    <a:pt x="62667" y="104674"/>
                  </a:cubicBezTo>
                  <a:cubicBezTo>
                    <a:pt x="62667" y="104674"/>
                    <a:pt x="64759" y="104674"/>
                    <a:pt x="64759" y="105903"/>
                  </a:cubicBezTo>
                  <a:cubicBezTo>
                    <a:pt x="66846" y="105903"/>
                    <a:pt x="66846" y="108367"/>
                    <a:pt x="66846" y="108367"/>
                  </a:cubicBezTo>
                  <a:cubicBezTo>
                    <a:pt x="66846" y="109596"/>
                    <a:pt x="68938" y="109596"/>
                    <a:pt x="68938" y="110831"/>
                  </a:cubicBezTo>
                  <a:cubicBezTo>
                    <a:pt x="68938" y="112060"/>
                    <a:pt x="68938" y="112060"/>
                    <a:pt x="66846" y="113295"/>
                  </a:cubicBezTo>
                  <a:cubicBezTo>
                    <a:pt x="66846" y="113295"/>
                    <a:pt x="66846" y="113295"/>
                    <a:pt x="66846" y="114524"/>
                  </a:cubicBezTo>
                  <a:cubicBezTo>
                    <a:pt x="66846" y="114524"/>
                    <a:pt x="66846" y="114524"/>
                    <a:pt x="68938" y="114524"/>
                  </a:cubicBezTo>
                  <a:cubicBezTo>
                    <a:pt x="68938" y="114524"/>
                    <a:pt x="68938" y="115753"/>
                    <a:pt x="68938" y="115753"/>
                  </a:cubicBezTo>
                  <a:cubicBezTo>
                    <a:pt x="68938" y="116988"/>
                    <a:pt x="71025" y="116988"/>
                    <a:pt x="71025" y="118217"/>
                  </a:cubicBezTo>
                  <a:cubicBezTo>
                    <a:pt x="73111" y="118217"/>
                    <a:pt x="71025" y="119452"/>
                    <a:pt x="73111" y="119452"/>
                  </a:cubicBezTo>
                  <a:cubicBezTo>
                    <a:pt x="77290" y="120681"/>
                    <a:pt x="73111" y="118217"/>
                    <a:pt x="73111" y="118217"/>
                  </a:cubicBezTo>
                  <a:cubicBezTo>
                    <a:pt x="75204" y="116988"/>
                    <a:pt x="77290" y="119452"/>
                    <a:pt x="77290" y="119452"/>
                  </a:cubicBezTo>
                  <a:cubicBezTo>
                    <a:pt x="79382" y="120681"/>
                    <a:pt x="77290" y="119452"/>
                    <a:pt x="79382" y="119452"/>
                  </a:cubicBezTo>
                  <a:cubicBezTo>
                    <a:pt x="77290" y="118217"/>
                    <a:pt x="79382" y="118217"/>
                    <a:pt x="79382" y="115753"/>
                  </a:cubicBezTo>
                  <a:cubicBezTo>
                    <a:pt x="81469" y="114524"/>
                    <a:pt x="83561" y="114524"/>
                    <a:pt x="85648" y="114524"/>
                  </a:cubicBezTo>
                  <a:cubicBezTo>
                    <a:pt x="87735" y="114524"/>
                    <a:pt x="98179" y="118217"/>
                    <a:pt x="98179" y="115753"/>
                  </a:cubicBezTo>
                  <a:cubicBezTo>
                    <a:pt x="100272" y="114524"/>
                    <a:pt x="98179" y="113295"/>
                    <a:pt x="96093" y="112060"/>
                  </a:cubicBezTo>
                  <a:cubicBezTo>
                    <a:pt x="96093" y="110831"/>
                    <a:pt x="96093" y="109596"/>
                    <a:pt x="98179" y="109596"/>
                  </a:cubicBezTo>
                  <a:cubicBezTo>
                    <a:pt x="100272" y="108367"/>
                    <a:pt x="104450" y="108367"/>
                    <a:pt x="106537" y="107138"/>
                  </a:cubicBezTo>
                  <a:cubicBezTo>
                    <a:pt x="108629" y="107138"/>
                    <a:pt x="108629" y="105903"/>
                    <a:pt x="106537" y="104674"/>
                  </a:cubicBezTo>
                  <a:cubicBezTo>
                    <a:pt x="104450" y="103439"/>
                    <a:pt x="106537" y="103439"/>
                    <a:pt x="108629" y="100975"/>
                  </a:cubicBezTo>
                  <a:cubicBezTo>
                    <a:pt x="108629" y="99746"/>
                    <a:pt x="104450" y="99746"/>
                    <a:pt x="108629" y="99746"/>
                  </a:cubicBezTo>
                  <a:cubicBezTo>
                    <a:pt x="108629" y="99746"/>
                    <a:pt x="106537" y="98517"/>
                    <a:pt x="106537" y="98517"/>
                  </a:cubicBezTo>
                  <a:cubicBezTo>
                    <a:pt x="108629" y="98517"/>
                    <a:pt x="108629" y="98517"/>
                    <a:pt x="106537" y="97282"/>
                  </a:cubicBezTo>
                  <a:cubicBezTo>
                    <a:pt x="106537" y="96053"/>
                    <a:pt x="108629" y="96053"/>
                    <a:pt x="106537" y="94818"/>
                  </a:cubicBezTo>
                  <a:cubicBezTo>
                    <a:pt x="108629" y="94818"/>
                    <a:pt x="108629" y="94818"/>
                    <a:pt x="108629" y="94818"/>
                  </a:cubicBezTo>
                  <a:cubicBezTo>
                    <a:pt x="108629" y="93589"/>
                    <a:pt x="108629" y="93589"/>
                    <a:pt x="108629" y="93589"/>
                  </a:cubicBezTo>
                  <a:cubicBezTo>
                    <a:pt x="108629" y="93589"/>
                    <a:pt x="110716" y="92360"/>
                    <a:pt x="110716" y="92360"/>
                  </a:cubicBezTo>
                  <a:cubicBezTo>
                    <a:pt x="110716" y="92360"/>
                    <a:pt x="108629" y="92360"/>
                    <a:pt x="108629" y="91125"/>
                  </a:cubicBezTo>
                  <a:cubicBezTo>
                    <a:pt x="108629" y="91125"/>
                    <a:pt x="108629" y="88661"/>
                    <a:pt x="110716" y="89896"/>
                  </a:cubicBezTo>
                  <a:cubicBezTo>
                    <a:pt x="110716" y="89896"/>
                    <a:pt x="110716" y="89896"/>
                    <a:pt x="110716" y="88661"/>
                  </a:cubicBezTo>
                  <a:cubicBezTo>
                    <a:pt x="110716" y="89896"/>
                    <a:pt x="110716" y="89896"/>
                    <a:pt x="112803" y="88661"/>
                  </a:cubicBezTo>
                  <a:cubicBezTo>
                    <a:pt x="112803" y="88661"/>
                    <a:pt x="112803" y="88661"/>
                    <a:pt x="112803" y="88661"/>
                  </a:cubicBezTo>
                  <a:cubicBezTo>
                    <a:pt x="112803" y="87432"/>
                    <a:pt x="112803" y="87432"/>
                    <a:pt x="112803" y="87432"/>
                  </a:cubicBezTo>
                  <a:cubicBezTo>
                    <a:pt x="114895" y="86203"/>
                    <a:pt x="114895" y="86203"/>
                    <a:pt x="114895" y="86203"/>
                  </a:cubicBezTo>
                  <a:cubicBezTo>
                    <a:pt x="114895" y="84968"/>
                    <a:pt x="116982" y="84968"/>
                    <a:pt x="116982" y="84968"/>
                  </a:cubicBezTo>
                  <a:cubicBezTo>
                    <a:pt x="116982" y="83739"/>
                    <a:pt x="116982" y="83739"/>
                    <a:pt x="116982" y="82504"/>
                  </a:cubicBezTo>
                  <a:cubicBezTo>
                    <a:pt x="116982" y="82504"/>
                    <a:pt x="116982" y="82504"/>
                    <a:pt x="116982" y="82504"/>
                  </a:cubicBezTo>
                  <a:cubicBezTo>
                    <a:pt x="116982" y="82504"/>
                    <a:pt x="116982" y="82504"/>
                    <a:pt x="116982" y="81275"/>
                  </a:cubicBezTo>
                  <a:cubicBezTo>
                    <a:pt x="116982" y="81275"/>
                    <a:pt x="119074" y="81275"/>
                    <a:pt x="119074" y="80046"/>
                  </a:cubicBezTo>
                  <a:cubicBezTo>
                    <a:pt x="121161" y="80046"/>
                    <a:pt x="119074" y="78811"/>
                    <a:pt x="119074" y="7758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30" name="Shape 2930"/>
            <p:cNvSpPr/>
            <p:nvPr/>
          </p:nvSpPr>
          <p:spPr>
            <a:xfrm>
              <a:off x="1573758" y="197720"/>
              <a:ext cx="1269160" cy="1939810"/>
            </a:xfrm>
            <a:custGeom>
              <a:avLst/>
              <a:gdLst/>
              <a:ahLst/>
              <a:cxnLst/>
              <a:rect l="0" t="0" r="0" b="0"/>
              <a:pathLst>
                <a:path w="120000" h="120000" extrusionOk="0">
                  <a:moveTo>
                    <a:pt x="120000" y="80316"/>
                  </a:moveTo>
                  <a:cubicBezTo>
                    <a:pt x="118555" y="90711"/>
                    <a:pt x="117111" y="101100"/>
                    <a:pt x="115661" y="111494"/>
                  </a:cubicBezTo>
                  <a:cubicBezTo>
                    <a:pt x="115661" y="114333"/>
                    <a:pt x="114216" y="117166"/>
                    <a:pt x="114216" y="120000"/>
                  </a:cubicBezTo>
                  <a:cubicBezTo>
                    <a:pt x="92527" y="119055"/>
                    <a:pt x="70844" y="117166"/>
                    <a:pt x="49155" y="115277"/>
                  </a:cubicBezTo>
                  <a:cubicBezTo>
                    <a:pt x="37588" y="114333"/>
                    <a:pt x="26022" y="113383"/>
                    <a:pt x="14455" y="112438"/>
                  </a:cubicBezTo>
                  <a:cubicBezTo>
                    <a:pt x="11566" y="111494"/>
                    <a:pt x="8672" y="111494"/>
                    <a:pt x="5783" y="111494"/>
                  </a:cubicBezTo>
                  <a:cubicBezTo>
                    <a:pt x="4338" y="111494"/>
                    <a:pt x="2888" y="111494"/>
                    <a:pt x="1444" y="110550"/>
                  </a:cubicBezTo>
                  <a:cubicBezTo>
                    <a:pt x="0" y="110550"/>
                    <a:pt x="0" y="110550"/>
                    <a:pt x="0" y="109605"/>
                  </a:cubicBezTo>
                  <a:cubicBezTo>
                    <a:pt x="1444" y="105827"/>
                    <a:pt x="1444" y="102050"/>
                    <a:pt x="2888" y="99211"/>
                  </a:cubicBezTo>
                  <a:cubicBezTo>
                    <a:pt x="2888" y="95433"/>
                    <a:pt x="4338" y="92600"/>
                    <a:pt x="5783" y="88816"/>
                  </a:cubicBezTo>
                  <a:cubicBezTo>
                    <a:pt x="5783" y="87872"/>
                    <a:pt x="5783" y="85983"/>
                    <a:pt x="5783" y="84094"/>
                  </a:cubicBezTo>
                  <a:cubicBezTo>
                    <a:pt x="5783" y="83150"/>
                    <a:pt x="7227" y="82205"/>
                    <a:pt x="7227" y="82205"/>
                  </a:cubicBezTo>
                  <a:cubicBezTo>
                    <a:pt x="7227" y="81261"/>
                    <a:pt x="7227" y="81261"/>
                    <a:pt x="7227" y="81261"/>
                  </a:cubicBezTo>
                  <a:cubicBezTo>
                    <a:pt x="7227" y="81261"/>
                    <a:pt x="7227" y="80316"/>
                    <a:pt x="8672" y="80316"/>
                  </a:cubicBezTo>
                  <a:cubicBezTo>
                    <a:pt x="8672" y="80316"/>
                    <a:pt x="8672" y="79372"/>
                    <a:pt x="8672" y="78427"/>
                  </a:cubicBezTo>
                  <a:cubicBezTo>
                    <a:pt x="8672" y="78427"/>
                    <a:pt x="8672" y="77477"/>
                    <a:pt x="8672" y="77477"/>
                  </a:cubicBezTo>
                  <a:cubicBezTo>
                    <a:pt x="8672" y="76533"/>
                    <a:pt x="10122" y="77477"/>
                    <a:pt x="10122" y="77477"/>
                  </a:cubicBezTo>
                  <a:cubicBezTo>
                    <a:pt x="10122" y="76533"/>
                    <a:pt x="10122" y="76533"/>
                    <a:pt x="10122" y="76533"/>
                  </a:cubicBezTo>
                  <a:cubicBezTo>
                    <a:pt x="10122" y="75588"/>
                    <a:pt x="10122" y="76533"/>
                    <a:pt x="10122" y="75588"/>
                  </a:cubicBezTo>
                  <a:cubicBezTo>
                    <a:pt x="10122" y="75588"/>
                    <a:pt x="10122" y="75588"/>
                    <a:pt x="10122" y="74644"/>
                  </a:cubicBezTo>
                  <a:cubicBezTo>
                    <a:pt x="8672" y="74644"/>
                    <a:pt x="10122" y="74644"/>
                    <a:pt x="10122" y="74644"/>
                  </a:cubicBezTo>
                  <a:cubicBezTo>
                    <a:pt x="8672" y="74644"/>
                    <a:pt x="8672" y="74644"/>
                    <a:pt x="8672" y="74644"/>
                  </a:cubicBezTo>
                  <a:cubicBezTo>
                    <a:pt x="8672" y="74644"/>
                    <a:pt x="7227" y="74644"/>
                    <a:pt x="7227" y="74644"/>
                  </a:cubicBezTo>
                  <a:cubicBezTo>
                    <a:pt x="7227" y="74644"/>
                    <a:pt x="7227" y="73700"/>
                    <a:pt x="7227" y="73700"/>
                  </a:cubicBezTo>
                  <a:cubicBezTo>
                    <a:pt x="7227" y="73700"/>
                    <a:pt x="7227" y="74644"/>
                    <a:pt x="7227" y="73700"/>
                  </a:cubicBezTo>
                  <a:cubicBezTo>
                    <a:pt x="5783" y="73700"/>
                    <a:pt x="5783" y="73700"/>
                    <a:pt x="5783" y="72755"/>
                  </a:cubicBezTo>
                  <a:cubicBezTo>
                    <a:pt x="5783" y="71811"/>
                    <a:pt x="5783" y="70866"/>
                    <a:pt x="7227" y="69922"/>
                  </a:cubicBezTo>
                  <a:cubicBezTo>
                    <a:pt x="7227" y="69922"/>
                    <a:pt x="7227" y="69922"/>
                    <a:pt x="8672" y="68977"/>
                  </a:cubicBezTo>
                  <a:cubicBezTo>
                    <a:pt x="8672" y="68977"/>
                    <a:pt x="8672" y="68033"/>
                    <a:pt x="10122" y="67088"/>
                  </a:cubicBezTo>
                  <a:cubicBezTo>
                    <a:pt x="11566" y="66144"/>
                    <a:pt x="11566" y="66144"/>
                    <a:pt x="13011" y="66144"/>
                  </a:cubicBezTo>
                  <a:cubicBezTo>
                    <a:pt x="13011" y="65194"/>
                    <a:pt x="14455" y="64250"/>
                    <a:pt x="14455" y="64250"/>
                  </a:cubicBezTo>
                  <a:cubicBezTo>
                    <a:pt x="14455" y="63305"/>
                    <a:pt x="14455" y="63305"/>
                    <a:pt x="14455" y="62361"/>
                  </a:cubicBezTo>
                  <a:cubicBezTo>
                    <a:pt x="15905" y="62361"/>
                    <a:pt x="17350" y="61416"/>
                    <a:pt x="17350" y="60472"/>
                  </a:cubicBezTo>
                  <a:cubicBezTo>
                    <a:pt x="18794" y="59527"/>
                    <a:pt x="18794" y="57638"/>
                    <a:pt x="21688" y="56694"/>
                  </a:cubicBezTo>
                  <a:cubicBezTo>
                    <a:pt x="21688" y="55750"/>
                    <a:pt x="24577" y="54805"/>
                    <a:pt x="24577" y="53855"/>
                  </a:cubicBezTo>
                  <a:cubicBezTo>
                    <a:pt x="23133" y="51966"/>
                    <a:pt x="21688" y="51022"/>
                    <a:pt x="20238" y="50077"/>
                  </a:cubicBezTo>
                  <a:cubicBezTo>
                    <a:pt x="18794" y="50077"/>
                    <a:pt x="18794" y="49133"/>
                    <a:pt x="18794" y="49133"/>
                  </a:cubicBezTo>
                  <a:cubicBezTo>
                    <a:pt x="17350" y="48188"/>
                    <a:pt x="17350" y="47244"/>
                    <a:pt x="17350" y="46300"/>
                  </a:cubicBezTo>
                  <a:cubicBezTo>
                    <a:pt x="17350" y="46300"/>
                    <a:pt x="17350" y="45355"/>
                    <a:pt x="17350" y="45355"/>
                  </a:cubicBezTo>
                  <a:cubicBezTo>
                    <a:pt x="17350" y="45355"/>
                    <a:pt x="17350" y="45355"/>
                    <a:pt x="17350" y="45355"/>
                  </a:cubicBezTo>
                  <a:cubicBezTo>
                    <a:pt x="17350" y="44411"/>
                    <a:pt x="17350" y="43466"/>
                    <a:pt x="17350" y="42522"/>
                  </a:cubicBezTo>
                  <a:cubicBezTo>
                    <a:pt x="17350" y="42522"/>
                    <a:pt x="15905" y="41572"/>
                    <a:pt x="15905" y="40627"/>
                  </a:cubicBezTo>
                  <a:cubicBezTo>
                    <a:pt x="15905" y="39683"/>
                    <a:pt x="17350" y="38738"/>
                    <a:pt x="17350" y="38738"/>
                  </a:cubicBezTo>
                  <a:cubicBezTo>
                    <a:pt x="17350" y="34961"/>
                    <a:pt x="18794" y="31183"/>
                    <a:pt x="20238" y="27400"/>
                  </a:cubicBezTo>
                  <a:cubicBezTo>
                    <a:pt x="21688" y="19844"/>
                    <a:pt x="23133" y="12283"/>
                    <a:pt x="24577" y="4722"/>
                  </a:cubicBezTo>
                  <a:cubicBezTo>
                    <a:pt x="24577" y="3777"/>
                    <a:pt x="26022" y="1888"/>
                    <a:pt x="26022" y="0"/>
                  </a:cubicBezTo>
                  <a:cubicBezTo>
                    <a:pt x="31805" y="944"/>
                    <a:pt x="37588" y="944"/>
                    <a:pt x="43372" y="1888"/>
                  </a:cubicBezTo>
                  <a:cubicBezTo>
                    <a:pt x="41927" y="6616"/>
                    <a:pt x="41927" y="10394"/>
                    <a:pt x="40483" y="15116"/>
                  </a:cubicBezTo>
                  <a:cubicBezTo>
                    <a:pt x="40483" y="16061"/>
                    <a:pt x="39038" y="17005"/>
                    <a:pt x="40483" y="17950"/>
                  </a:cubicBezTo>
                  <a:cubicBezTo>
                    <a:pt x="40483" y="17950"/>
                    <a:pt x="41927" y="18900"/>
                    <a:pt x="41927" y="19844"/>
                  </a:cubicBezTo>
                  <a:cubicBezTo>
                    <a:pt x="43372" y="19844"/>
                    <a:pt x="41927" y="19844"/>
                    <a:pt x="43372" y="20788"/>
                  </a:cubicBezTo>
                  <a:cubicBezTo>
                    <a:pt x="43372" y="21733"/>
                    <a:pt x="44816" y="21733"/>
                    <a:pt x="44816" y="22677"/>
                  </a:cubicBezTo>
                  <a:cubicBezTo>
                    <a:pt x="44816" y="22677"/>
                    <a:pt x="44816" y="22677"/>
                    <a:pt x="44816" y="22677"/>
                  </a:cubicBezTo>
                  <a:cubicBezTo>
                    <a:pt x="44816" y="23622"/>
                    <a:pt x="44816" y="23622"/>
                    <a:pt x="44816" y="23622"/>
                  </a:cubicBezTo>
                  <a:cubicBezTo>
                    <a:pt x="44816" y="24566"/>
                    <a:pt x="44816" y="24566"/>
                    <a:pt x="44816" y="24566"/>
                  </a:cubicBezTo>
                  <a:cubicBezTo>
                    <a:pt x="44816" y="24566"/>
                    <a:pt x="43372" y="24566"/>
                    <a:pt x="43372" y="24566"/>
                  </a:cubicBezTo>
                  <a:cubicBezTo>
                    <a:pt x="43372" y="24566"/>
                    <a:pt x="44816" y="24566"/>
                    <a:pt x="44816" y="24566"/>
                  </a:cubicBezTo>
                  <a:cubicBezTo>
                    <a:pt x="44816" y="25511"/>
                    <a:pt x="44816" y="26455"/>
                    <a:pt x="44816" y="26455"/>
                  </a:cubicBezTo>
                  <a:cubicBezTo>
                    <a:pt x="44816" y="26455"/>
                    <a:pt x="43372" y="25511"/>
                    <a:pt x="43372" y="26455"/>
                  </a:cubicBezTo>
                  <a:cubicBezTo>
                    <a:pt x="43372" y="26455"/>
                    <a:pt x="46266" y="27400"/>
                    <a:pt x="46266" y="28344"/>
                  </a:cubicBezTo>
                  <a:cubicBezTo>
                    <a:pt x="47711" y="29288"/>
                    <a:pt x="47711" y="29288"/>
                    <a:pt x="49155" y="29288"/>
                  </a:cubicBezTo>
                  <a:cubicBezTo>
                    <a:pt x="50600" y="30238"/>
                    <a:pt x="50600" y="31183"/>
                    <a:pt x="52050" y="32127"/>
                  </a:cubicBezTo>
                  <a:cubicBezTo>
                    <a:pt x="53494" y="33072"/>
                    <a:pt x="53494" y="34016"/>
                    <a:pt x="54938" y="34961"/>
                  </a:cubicBezTo>
                  <a:cubicBezTo>
                    <a:pt x="56383" y="35905"/>
                    <a:pt x="56383" y="36850"/>
                    <a:pt x="57833" y="37794"/>
                  </a:cubicBezTo>
                  <a:cubicBezTo>
                    <a:pt x="57833" y="37794"/>
                    <a:pt x="57833" y="38738"/>
                    <a:pt x="59277" y="38738"/>
                  </a:cubicBezTo>
                  <a:cubicBezTo>
                    <a:pt x="59277" y="38738"/>
                    <a:pt x="57833" y="39683"/>
                    <a:pt x="57833" y="39683"/>
                  </a:cubicBezTo>
                  <a:cubicBezTo>
                    <a:pt x="59277" y="39683"/>
                    <a:pt x="59277" y="38738"/>
                    <a:pt x="60722" y="38738"/>
                  </a:cubicBezTo>
                  <a:cubicBezTo>
                    <a:pt x="62166" y="39683"/>
                    <a:pt x="60722" y="39683"/>
                    <a:pt x="60722" y="40627"/>
                  </a:cubicBezTo>
                  <a:cubicBezTo>
                    <a:pt x="60722" y="40627"/>
                    <a:pt x="62166" y="40627"/>
                    <a:pt x="62166" y="40627"/>
                  </a:cubicBezTo>
                  <a:cubicBezTo>
                    <a:pt x="65061" y="40627"/>
                    <a:pt x="66505" y="40627"/>
                    <a:pt x="66505" y="41572"/>
                  </a:cubicBezTo>
                  <a:cubicBezTo>
                    <a:pt x="66505" y="41572"/>
                    <a:pt x="65061" y="42522"/>
                    <a:pt x="65061" y="42522"/>
                  </a:cubicBezTo>
                  <a:cubicBezTo>
                    <a:pt x="65061" y="43466"/>
                    <a:pt x="65061" y="43466"/>
                    <a:pt x="65061" y="43466"/>
                  </a:cubicBezTo>
                  <a:cubicBezTo>
                    <a:pt x="65061" y="43466"/>
                    <a:pt x="65061" y="44411"/>
                    <a:pt x="65061" y="44411"/>
                  </a:cubicBezTo>
                  <a:cubicBezTo>
                    <a:pt x="65061" y="44411"/>
                    <a:pt x="63616" y="45355"/>
                    <a:pt x="63616" y="45355"/>
                  </a:cubicBezTo>
                  <a:cubicBezTo>
                    <a:pt x="63616" y="45355"/>
                    <a:pt x="63616" y="46300"/>
                    <a:pt x="63616" y="46300"/>
                  </a:cubicBezTo>
                  <a:cubicBezTo>
                    <a:pt x="62166" y="47244"/>
                    <a:pt x="63616" y="47244"/>
                    <a:pt x="62166" y="48188"/>
                  </a:cubicBezTo>
                  <a:cubicBezTo>
                    <a:pt x="62166" y="48188"/>
                    <a:pt x="62166" y="48188"/>
                    <a:pt x="60722" y="49133"/>
                  </a:cubicBezTo>
                  <a:cubicBezTo>
                    <a:pt x="60722" y="49133"/>
                    <a:pt x="62166" y="49133"/>
                    <a:pt x="62166" y="50077"/>
                  </a:cubicBezTo>
                  <a:cubicBezTo>
                    <a:pt x="62166" y="50077"/>
                    <a:pt x="62166" y="50077"/>
                    <a:pt x="62166" y="50077"/>
                  </a:cubicBezTo>
                  <a:cubicBezTo>
                    <a:pt x="60722" y="51022"/>
                    <a:pt x="62166" y="51022"/>
                    <a:pt x="62166" y="51966"/>
                  </a:cubicBezTo>
                  <a:cubicBezTo>
                    <a:pt x="62166" y="51966"/>
                    <a:pt x="62166" y="51966"/>
                    <a:pt x="62166" y="51966"/>
                  </a:cubicBezTo>
                  <a:cubicBezTo>
                    <a:pt x="62166" y="51966"/>
                    <a:pt x="62166" y="52911"/>
                    <a:pt x="62166" y="52911"/>
                  </a:cubicBezTo>
                  <a:cubicBezTo>
                    <a:pt x="62166" y="53855"/>
                    <a:pt x="60722" y="53855"/>
                    <a:pt x="60722" y="53855"/>
                  </a:cubicBezTo>
                  <a:cubicBezTo>
                    <a:pt x="59277" y="54805"/>
                    <a:pt x="60722" y="54805"/>
                    <a:pt x="60722" y="55750"/>
                  </a:cubicBezTo>
                  <a:cubicBezTo>
                    <a:pt x="59277" y="56694"/>
                    <a:pt x="59277" y="56694"/>
                    <a:pt x="59277" y="57638"/>
                  </a:cubicBezTo>
                  <a:cubicBezTo>
                    <a:pt x="57833" y="57638"/>
                    <a:pt x="59277" y="57638"/>
                    <a:pt x="59277" y="58583"/>
                  </a:cubicBezTo>
                  <a:cubicBezTo>
                    <a:pt x="60722" y="58583"/>
                    <a:pt x="60722" y="58583"/>
                    <a:pt x="62166" y="59527"/>
                  </a:cubicBezTo>
                  <a:cubicBezTo>
                    <a:pt x="62166" y="59527"/>
                    <a:pt x="63616" y="59527"/>
                    <a:pt x="63616" y="59527"/>
                  </a:cubicBezTo>
                  <a:cubicBezTo>
                    <a:pt x="63616" y="59527"/>
                    <a:pt x="63616" y="59527"/>
                    <a:pt x="65061" y="58583"/>
                  </a:cubicBezTo>
                  <a:cubicBezTo>
                    <a:pt x="65061" y="58583"/>
                    <a:pt x="65061" y="58583"/>
                    <a:pt x="65061" y="58583"/>
                  </a:cubicBezTo>
                  <a:cubicBezTo>
                    <a:pt x="66505" y="58583"/>
                    <a:pt x="66505" y="58583"/>
                    <a:pt x="67950" y="57638"/>
                  </a:cubicBezTo>
                  <a:cubicBezTo>
                    <a:pt x="67950" y="57638"/>
                    <a:pt x="69400" y="57638"/>
                    <a:pt x="69400" y="57638"/>
                  </a:cubicBezTo>
                  <a:cubicBezTo>
                    <a:pt x="69400" y="57638"/>
                    <a:pt x="69400" y="56694"/>
                    <a:pt x="69400" y="56694"/>
                  </a:cubicBezTo>
                  <a:cubicBezTo>
                    <a:pt x="69400" y="56694"/>
                    <a:pt x="70844" y="56694"/>
                    <a:pt x="70844" y="57638"/>
                  </a:cubicBezTo>
                  <a:cubicBezTo>
                    <a:pt x="70844" y="57638"/>
                    <a:pt x="70844" y="57638"/>
                    <a:pt x="70844" y="57638"/>
                  </a:cubicBezTo>
                  <a:cubicBezTo>
                    <a:pt x="70844" y="58583"/>
                    <a:pt x="72288" y="58583"/>
                    <a:pt x="72288" y="58583"/>
                  </a:cubicBezTo>
                  <a:cubicBezTo>
                    <a:pt x="73733" y="58583"/>
                    <a:pt x="72288" y="59527"/>
                    <a:pt x="72288" y="59527"/>
                  </a:cubicBezTo>
                  <a:cubicBezTo>
                    <a:pt x="72288" y="60472"/>
                    <a:pt x="72288" y="60472"/>
                    <a:pt x="72288" y="60472"/>
                  </a:cubicBezTo>
                  <a:cubicBezTo>
                    <a:pt x="72288" y="61416"/>
                    <a:pt x="72288" y="61416"/>
                    <a:pt x="72288" y="61416"/>
                  </a:cubicBezTo>
                  <a:cubicBezTo>
                    <a:pt x="72288" y="61416"/>
                    <a:pt x="73733" y="61416"/>
                    <a:pt x="73733" y="62361"/>
                  </a:cubicBezTo>
                  <a:cubicBezTo>
                    <a:pt x="73733" y="62361"/>
                    <a:pt x="73733" y="63305"/>
                    <a:pt x="73733" y="63305"/>
                  </a:cubicBezTo>
                  <a:cubicBezTo>
                    <a:pt x="73733" y="64250"/>
                    <a:pt x="73733" y="64250"/>
                    <a:pt x="75183" y="65194"/>
                  </a:cubicBezTo>
                  <a:cubicBezTo>
                    <a:pt x="75183" y="65194"/>
                    <a:pt x="75183" y="66144"/>
                    <a:pt x="75183" y="66144"/>
                  </a:cubicBezTo>
                  <a:cubicBezTo>
                    <a:pt x="76627" y="67088"/>
                    <a:pt x="76627" y="67088"/>
                    <a:pt x="76627" y="68033"/>
                  </a:cubicBezTo>
                  <a:cubicBezTo>
                    <a:pt x="78072" y="68033"/>
                    <a:pt x="78072" y="68977"/>
                    <a:pt x="76627" y="68977"/>
                  </a:cubicBezTo>
                  <a:cubicBezTo>
                    <a:pt x="76627" y="69922"/>
                    <a:pt x="76627" y="69922"/>
                    <a:pt x="76627" y="69922"/>
                  </a:cubicBezTo>
                  <a:cubicBezTo>
                    <a:pt x="76627" y="69922"/>
                    <a:pt x="76627" y="69922"/>
                    <a:pt x="76627" y="69922"/>
                  </a:cubicBezTo>
                  <a:cubicBezTo>
                    <a:pt x="76627" y="70866"/>
                    <a:pt x="78072" y="70866"/>
                    <a:pt x="78072" y="71811"/>
                  </a:cubicBezTo>
                  <a:cubicBezTo>
                    <a:pt x="78072" y="71811"/>
                    <a:pt x="78072" y="71811"/>
                    <a:pt x="79516" y="71811"/>
                  </a:cubicBezTo>
                  <a:cubicBezTo>
                    <a:pt x="79516" y="72755"/>
                    <a:pt x="79516" y="71811"/>
                    <a:pt x="79516" y="71811"/>
                  </a:cubicBezTo>
                  <a:cubicBezTo>
                    <a:pt x="82411" y="71811"/>
                    <a:pt x="82411" y="73700"/>
                    <a:pt x="83855" y="74644"/>
                  </a:cubicBezTo>
                  <a:cubicBezTo>
                    <a:pt x="83855" y="74644"/>
                    <a:pt x="83855" y="74644"/>
                    <a:pt x="83855" y="74644"/>
                  </a:cubicBezTo>
                  <a:cubicBezTo>
                    <a:pt x="83855" y="74644"/>
                    <a:pt x="83855" y="75588"/>
                    <a:pt x="83855" y="75588"/>
                  </a:cubicBezTo>
                  <a:cubicBezTo>
                    <a:pt x="83855" y="75588"/>
                    <a:pt x="83855" y="76533"/>
                    <a:pt x="83855" y="76533"/>
                  </a:cubicBezTo>
                  <a:cubicBezTo>
                    <a:pt x="83855" y="76533"/>
                    <a:pt x="83855" y="77477"/>
                    <a:pt x="83855" y="77477"/>
                  </a:cubicBezTo>
                  <a:cubicBezTo>
                    <a:pt x="83855" y="78427"/>
                    <a:pt x="85300" y="78427"/>
                    <a:pt x="85300" y="78427"/>
                  </a:cubicBezTo>
                  <a:cubicBezTo>
                    <a:pt x="85300" y="78427"/>
                    <a:pt x="86744" y="79372"/>
                    <a:pt x="86744" y="79372"/>
                  </a:cubicBezTo>
                  <a:cubicBezTo>
                    <a:pt x="88194" y="79372"/>
                    <a:pt x="86744" y="79372"/>
                    <a:pt x="86744" y="79372"/>
                  </a:cubicBezTo>
                  <a:cubicBezTo>
                    <a:pt x="88194" y="78427"/>
                    <a:pt x="88194" y="78427"/>
                    <a:pt x="89638" y="77477"/>
                  </a:cubicBezTo>
                  <a:cubicBezTo>
                    <a:pt x="91083" y="77477"/>
                    <a:pt x="91083" y="78427"/>
                    <a:pt x="92527" y="78427"/>
                  </a:cubicBezTo>
                  <a:cubicBezTo>
                    <a:pt x="93977" y="78427"/>
                    <a:pt x="93977" y="78427"/>
                    <a:pt x="95422" y="78427"/>
                  </a:cubicBezTo>
                  <a:cubicBezTo>
                    <a:pt x="96866" y="78427"/>
                    <a:pt x="96866" y="77477"/>
                    <a:pt x="98311" y="77477"/>
                  </a:cubicBezTo>
                  <a:cubicBezTo>
                    <a:pt x="99761" y="77477"/>
                    <a:pt x="99761" y="77477"/>
                    <a:pt x="101205" y="78427"/>
                  </a:cubicBezTo>
                  <a:cubicBezTo>
                    <a:pt x="102650" y="78427"/>
                    <a:pt x="102650" y="77477"/>
                    <a:pt x="104094" y="77477"/>
                  </a:cubicBezTo>
                  <a:cubicBezTo>
                    <a:pt x="104094" y="77477"/>
                    <a:pt x="105544" y="77477"/>
                    <a:pt x="105544" y="78427"/>
                  </a:cubicBezTo>
                  <a:cubicBezTo>
                    <a:pt x="105544" y="78427"/>
                    <a:pt x="105544" y="78427"/>
                    <a:pt x="105544" y="78427"/>
                  </a:cubicBezTo>
                  <a:cubicBezTo>
                    <a:pt x="106988" y="78427"/>
                    <a:pt x="108433" y="78427"/>
                    <a:pt x="108433" y="78427"/>
                  </a:cubicBezTo>
                  <a:cubicBezTo>
                    <a:pt x="109877" y="78427"/>
                    <a:pt x="111327" y="78427"/>
                    <a:pt x="112772" y="78427"/>
                  </a:cubicBezTo>
                  <a:cubicBezTo>
                    <a:pt x="114216" y="78427"/>
                    <a:pt x="112772" y="78427"/>
                    <a:pt x="112772" y="78427"/>
                  </a:cubicBezTo>
                  <a:cubicBezTo>
                    <a:pt x="111327" y="77477"/>
                    <a:pt x="112772" y="77477"/>
                    <a:pt x="112772" y="76533"/>
                  </a:cubicBezTo>
                  <a:cubicBezTo>
                    <a:pt x="112772" y="76533"/>
                    <a:pt x="112772" y="76533"/>
                    <a:pt x="112772" y="76533"/>
                  </a:cubicBezTo>
                  <a:cubicBezTo>
                    <a:pt x="112772" y="76533"/>
                    <a:pt x="112772" y="76533"/>
                    <a:pt x="112772" y="75588"/>
                  </a:cubicBezTo>
                  <a:cubicBezTo>
                    <a:pt x="114216" y="75588"/>
                    <a:pt x="115661" y="75588"/>
                    <a:pt x="115661" y="75588"/>
                  </a:cubicBezTo>
                  <a:cubicBezTo>
                    <a:pt x="115661" y="75588"/>
                    <a:pt x="117111" y="76533"/>
                    <a:pt x="117111" y="77477"/>
                  </a:cubicBezTo>
                  <a:cubicBezTo>
                    <a:pt x="117111" y="78427"/>
                    <a:pt x="118555" y="79372"/>
                    <a:pt x="120000" y="803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31" name="Shape 2931"/>
            <p:cNvSpPr/>
            <p:nvPr/>
          </p:nvSpPr>
          <p:spPr>
            <a:xfrm>
              <a:off x="5699192" y="1784838"/>
              <a:ext cx="1330614" cy="830507"/>
            </a:xfrm>
            <a:custGeom>
              <a:avLst/>
              <a:gdLst/>
              <a:ahLst/>
              <a:cxnLst/>
              <a:rect l="0" t="0" r="0" b="0"/>
              <a:pathLst>
                <a:path w="120000" h="120000" extrusionOk="0">
                  <a:moveTo>
                    <a:pt x="110344" y="37467"/>
                  </a:moveTo>
                  <a:cubicBezTo>
                    <a:pt x="108966" y="37467"/>
                    <a:pt x="111722" y="39672"/>
                    <a:pt x="111722" y="39672"/>
                  </a:cubicBezTo>
                  <a:cubicBezTo>
                    <a:pt x="113105" y="41878"/>
                    <a:pt x="114483" y="41878"/>
                    <a:pt x="114483" y="44083"/>
                  </a:cubicBezTo>
                  <a:cubicBezTo>
                    <a:pt x="114483" y="46283"/>
                    <a:pt x="114483" y="46283"/>
                    <a:pt x="115861" y="48489"/>
                  </a:cubicBezTo>
                  <a:cubicBezTo>
                    <a:pt x="117238" y="48489"/>
                    <a:pt x="118622" y="48489"/>
                    <a:pt x="118622" y="50694"/>
                  </a:cubicBezTo>
                  <a:cubicBezTo>
                    <a:pt x="120000" y="52894"/>
                    <a:pt x="120000" y="55100"/>
                    <a:pt x="120000" y="59511"/>
                  </a:cubicBezTo>
                  <a:cubicBezTo>
                    <a:pt x="120000" y="61711"/>
                    <a:pt x="120000" y="61711"/>
                    <a:pt x="118622" y="63917"/>
                  </a:cubicBezTo>
                  <a:cubicBezTo>
                    <a:pt x="117238" y="63917"/>
                    <a:pt x="117238" y="66122"/>
                    <a:pt x="117238" y="68328"/>
                  </a:cubicBezTo>
                  <a:cubicBezTo>
                    <a:pt x="117238" y="70528"/>
                    <a:pt x="117238" y="70528"/>
                    <a:pt x="115861" y="70528"/>
                  </a:cubicBezTo>
                  <a:cubicBezTo>
                    <a:pt x="115861" y="72734"/>
                    <a:pt x="114483" y="72734"/>
                    <a:pt x="113105" y="74939"/>
                  </a:cubicBezTo>
                  <a:cubicBezTo>
                    <a:pt x="113105" y="74939"/>
                    <a:pt x="111722" y="77139"/>
                    <a:pt x="110344" y="77139"/>
                  </a:cubicBezTo>
                  <a:cubicBezTo>
                    <a:pt x="108966" y="77139"/>
                    <a:pt x="107588" y="77139"/>
                    <a:pt x="106205" y="77139"/>
                  </a:cubicBezTo>
                  <a:cubicBezTo>
                    <a:pt x="103450" y="79345"/>
                    <a:pt x="103450" y="85956"/>
                    <a:pt x="104827" y="88162"/>
                  </a:cubicBezTo>
                  <a:cubicBezTo>
                    <a:pt x="106205" y="90367"/>
                    <a:pt x="106205" y="90367"/>
                    <a:pt x="107588" y="92573"/>
                  </a:cubicBezTo>
                  <a:cubicBezTo>
                    <a:pt x="107588" y="94773"/>
                    <a:pt x="107588" y="96978"/>
                    <a:pt x="106205" y="96978"/>
                  </a:cubicBezTo>
                  <a:cubicBezTo>
                    <a:pt x="106205" y="99184"/>
                    <a:pt x="104827" y="101384"/>
                    <a:pt x="104827" y="103589"/>
                  </a:cubicBezTo>
                  <a:cubicBezTo>
                    <a:pt x="104827" y="103589"/>
                    <a:pt x="104827" y="105795"/>
                    <a:pt x="103450" y="108001"/>
                  </a:cubicBezTo>
                  <a:cubicBezTo>
                    <a:pt x="103450" y="110201"/>
                    <a:pt x="102066" y="110201"/>
                    <a:pt x="100688" y="110201"/>
                  </a:cubicBezTo>
                  <a:cubicBezTo>
                    <a:pt x="100688" y="110201"/>
                    <a:pt x="99311" y="112406"/>
                    <a:pt x="99311" y="112406"/>
                  </a:cubicBezTo>
                  <a:cubicBezTo>
                    <a:pt x="99311" y="112406"/>
                    <a:pt x="100688" y="112406"/>
                    <a:pt x="100688" y="114612"/>
                  </a:cubicBezTo>
                  <a:cubicBezTo>
                    <a:pt x="100688" y="114612"/>
                    <a:pt x="100688" y="116817"/>
                    <a:pt x="100688" y="119017"/>
                  </a:cubicBezTo>
                  <a:cubicBezTo>
                    <a:pt x="100688" y="121223"/>
                    <a:pt x="97933" y="119017"/>
                    <a:pt x="97933" y="119017"/>
                  </a:cubicBezTo>
                  <a:cubicBezTo>
                    <a:pt x="96550" y="116817"/>
                    <a:pt x="96550" y="114612"/>
                    <a:pt x="95172" y="114612"/>
                  </a:cubicBezTo>
                  <a:cubicBezTo>
                    <a:pt x="95172" y="112406"/>
                    <a:pt x="95172" y="112406"/>
                    <a:pt x="93794" y="112406"/>
                  </a:cubicBezTo>
                  <a:cubicBezTo>
                    <a:pt x="93794" y="110201"/>
                    <a:pt x="93794" y="110201"/>
                    <a:pt x="92411" y="110201"/>
                  </a:cubicBezTo>
                  <a:cubicBezTo>
                    <a:pt x="80000" y="112406"/>
                    <a:pt x="68966" y="114612"/>
                    <a:pt x="57933" y="114612"/>
                  </a:cubicBezTo>
                  <a:cubicBezTo>
                    <a:pt x="45516" y="116817"/>
                    <a:pt x="34483" y="116817"/>
                    <a:pt x="23450" y="119017"/>
                  </a:cubicBezTo>
                  <a:cubicBezTo>
                    <a:pt x="22066" y="119017"/>
                    <a:pt x="19311" y="119017"/>
                    <a:pt x="17933" y="119017"/>
                  </a:cubicBezTo>
                  <a:cubicBezTo>
                    <a:pt x="17933" y="119017"/>
                    <a:pt x="17933" y="119017"/>
                    <a:pt x="17933" y="119017"/>
                  </a:cubicBezTo>
                  <a:cubicBezTo>
                    <a:pt x="17933" y="119017"/>
                    <a:pt x="17933" y="119017"/>
                    <a:pt x="17933" y="119017"/>
                  </a:cubicBezTo>
                  <a:cubicBezTo>
                    <a:pt x="17933" y="119017"/>
                    <a:pt x="17933" y="119017"/>
                    <a:pt x="17933" y="119017"/>
                  </a:cubicBezTo>
                  <a:cubicBezTo>
                    <a:pt x="17933" y="119017"/>
                    <a:pt x="17933" y="119017"/>
                    <a:pt x="17933" y="119017"/>
                  </a:cubicBezTo>
                  <a:cubicBezTo>
                    <a:pt x="17933" y="119017"/>
                    <a:pt x="17933" y="119017"/>
                    <a:pt x="17933" y="119017"/>
                  </a:cubicBezTo>
                  <a:cubicBezTo>
                    <a:pt x="17933" y="119017"/>
                    <a:pt x="17933" y="119017"/>
                    <a:pt x="17933" y="119017"/>
                  </a:cubicBezTo>
                  <a:cubicBezTo>
                    <a:pt x="17933" y="119017"/>
                    <a:pt x="17933" y="119017"/>
                    <a:pt x="17933" y="119017"/>
                  </a:cubicBezTo>
                  <a:cubicBezTo>
                    <a:pt x="17933" y="119017"/>
                    <a:pt x="17933" y="119017"/>
                    <a:pt x="17933" y="119017"/>
                  </a:cubicBezTo>
                  <a:cubicBezTo>
                    <a:pt x="19311" y="114612"/>
                    <a:pt x="16550" y="116817"/>
                    <a:pt x="16550" y="114612"/>
                  </a:cubicBezTo>
                  <a:cubicBezTo>
                    <a:pt x="16550" y="112406"/>
                    <a:pt x="16550" y="112406"/>
                    <a:pt x="16550" y="110201"/>
                  </a:cubicBezTo>
                  <a:cubicBezTo>
                    <a:pt x="16550" y="110201"/>
                    <a:pt x="16550" y="110201"/>
                    <a:pt x="16550" y="110201"/>
                  </a:cubicBezTo>
                  <a:cubicBezTo>
                    <a:pt x="16550" y="108001"/>
                    <a:pt x="16550" y="108001"/>
                    <a:pt x="16550" y="108001"/>
                  </a:cubicBezTo>
                  <a:cubicBezTo>
                    <a:pt x="16550" y="105795"/>
                    <a:pt x="16550" y="103589"/>
                    <a:pt x="16550" y="101384"/>
                  </a:cubicBezTo>
                  <a:cubicBezTo>
                    <a:pt x="16550" y="101384"/>
                    <a:pt x="15172" y="96978"/>
                    <a:pt x="16550" y="96978"/>
                  </a:cubicBezTo>
                  <a:cubicBezTo>
                    <a:pt x="15172" y="96978"/>
                    <a:pt x="15172" y="96978"/>
                    <a:pt x="15172" y="94773"/>
                  </a:cubicBezTo>
                  <a:cubicBezTo>
                    <a:pt x="15172" y="94773"/>
                    <a:pt x="15172" y="92573"/>
                    <a:pt x="15172" y="92573"/>
                  </a:cubicBezTo>
                  <a:cubicBezTo>
                    <a:pt x="15172" y="90367"/>
                    <a:pt x="15172" y="92573"/>
                    <a:pt x="15172" y="90367"/>
                  </a:cubicBezTo>
                  <a:cubicBezTo>
                    <a:pt x="15172" y="90367"/>
                    <a:pt x="13794" y="90367"/>
                    <a:pt x="13794" y="90367"/>
                  </a:cubicBezTo>
                  <a:cubicBezTo>
                    <a:pt x="13794" y="90367"/>
                    <a:pt x="13794" y="88162"/>
                    <a:pt x="15172" y="88162"/>
                  </a:cubicBezTo>
                  <a:cubicBezTo>
                    <a:pt x="15172" y="83756"/>
                    <a:pt x="13794" y="85956"/>
                    <a:pt x="12411" y="83756"/>
                  </a:cubicBezTo>
                  <a:cubicBezTo>
                    <a:pt x="12411" y="83756"/>
                    <a:pt x="13794" y="83756"/>
                    <a:pt x="13794" y="83756"/>
                  </a:cubicBezTo>
                  <a:cubicBezTo>
                    <a:pt x="12411" y="81550"/>
                    <a:pt x="12411" y="83756"/>
                    <a:pt x="12411" y="83756"/>
                  </a:cubicBezTo>
                  <a:cubicBezTo>
                    <a:pt x="12411" y="81550"/>
                    <a:pt x="12411" y="83756"/>
                    <a:pt x="11033" y="81550"/>
                  </a:cubicBezTo>
                  <a:cubicBezTo>
                    <a:pt x="11033" y="81550"/>
                    <a:pt x="11033" y="79345"/>
                    <a:pt x="11033" y="79345"/>
                  </a:cubicBezTo>
                  <a:cubicBezTo>
                    <a:pt x="11033" y="77139"/>
                    <a:pt x="11033" y="77139"/>
                    <a:pt x="11033" y="74939"/>
                  </a:cubicBezTo>
                  <a:cubicBezTo>
                    <a:pt x="11033" y="72734"/>
                    <a:pt x="9655" y="70528"/>
                    <a:pt x="9655" y="68328"/>
                  </a:cubicBezTo>
                  <a:cubicBezTo>
                    <a:pt x="9655" y="68328"/>
                    <a:pt x="9655" y="68328"/>
                    <a:pt x="9655" y="66122"/>
                  </a:cubicBezTo>
                  <a:cubicBezTo>
                    <a:pt x="9655" y="66122"/>
                    <a:pt x="8277" y="66122"/>
                    <a:pt x="8277" y="63917"/>
                  </a:cubicBezTo>
                  <a:cubicBezTo>
                    <a:pt x="8277" y="63917"/>
                    <a:pt x="8277" y="61711"/>
                    <a:pt x="8277" y="61711"/>
                  </a:cubicBezTo>
                  <a:cubicBezTo>
                    <a:pt x="6894" y="59511"/>
                    <a:pt x="6894" y="59511"/>
                    <a:pt x="6894" y="59511"/>
                  </a:cubicBezTo>
                  <a:cubicBezTo>
                    <a:pt x="5516" y="57306"/>
                    <a:pt x="6894" y="57306"/>
                    <a:pt x="6894" y="55100"/>
                  </a:cubicBezTo>
                  <a:cubicBezTo>
                    <a:pt x="6894" y="55100"/>
                    <a:pt x="5516" y="55100"/>
                    <a:pt x="5516" y="52894"/>
                  </a:cubicBezTo>
                  <a:cubicBezTo>
                    <a:pt x="5516" y="52894"/>
                    <a:pt x="5516" y="50694"/>
                    <a:pt x="5516" y="50694"/>
                  </a:cubicBezTo>
                  <a:cubicBezTo>
                    <a:pt x="5516" y="48489"/>
                    <a:pt x="5516" y="48489"/>
                    <a:pt x="5516" y="46283"/>
                  </a:cubicBezTo>
                  <a:cubicBezTo>
                    <a:pt x="4138" y="46283"/>
                    <a:pt x="4138" y="46283"/>
                    <a:pt x="4138" y="46283"/>
                  </a:cubicBezTo>
                  <a:cubicBezTo>
                    <a:pt x="4138" y="46283"/>
                    <a:pt x="4138" y="46283"/>
                    <a:pt x="4138" y="46283"/>
                  </a:cubicBezTo>
                  <a:cubicBezTo>
                    <a:pt x="2761" y="44083"/>
                    <a:pt x="2761" y="44083"/>
                    <a:pt x="2761" y="44083"/>
                  </a:cubicBezTo>
                  <a:cubicBezTo>
                    <a:pt x="2761" y="44083"/>
                    <a:pt x="2761" y="41878"/>
                    <a:pt x="2761" y="41878"/>
                  </a:cubicBezTo>
                  <a:cubicBezTo>
                    <a:pt x="2761" y="41878"/>
                    <a:pt x="2761" y="41878"/>
                    <a:pt x="2761" y="41878"/>
                  </a:cubicBezTo>
                  <a:cubicBezTo>
                    <a:pt x="2761" y="39672"/>
                    <a:pt x="1377" y="39672"/>
                    <a:pt x="0" y="37467"/>
                  </a:cubicBezTo>
                  <a:cubicBezTo>
                    <a:pt x="0" y="35267"/>
                    <a:pt x="1377" y="33061"/>
                    <a:pt x="2761" y="33061"/>
                  </a:cubicBezTo>
                  <a:cubicBezTo>
                    <a:pt x="2761" y="30855"/>
                    <a:pt x="2761" y="28650"/>
                    <a:pt x="2761" y="28650"/>
                  </a:cubicBezTo>
                  <a:cubicBezTo>
                    <a:pt x="2761" y="26450"/>
                    <a:pt x="2761" y="26450"/>
                    <a:pt x="2761" y="26450"/>
                  </a:cubicBezTo>
                  <a:cubicBezTo>
                    <a:pt x="2761" y="24244"/>
                    <a:pt x="2761" y="24244"/>
                    <a:pt x="4138" y="24244"/>
                  </a:cubicBezTo>
                  <a:cubicBezTo>
                    <a:pt x="4138" y="22039"/>
                    <a:pt x="2761" y="19839"/>
                    <a:pt x="2761" y="19839"/>
                  </a:cubicBezTo>
                  <a:cubicBezTo>
                    <a:pt x="2761" y="19839"/>
                    <a:pt x="2761" y="19839"/>
                    <a:pt x="1377" y="19839"/>
                  </a:cubicBezTo>
                  <a:cubicBezTo>
                    <a:pt x="1377" y="19839"/>
                    <a:pt x="1377" y="19839"/>
                    <a:pt x="1377" y="19839"/>
                  </a:cubicBezTo>
                  <a:cubicBezTo>
                    <a:pt x="1377" y="19839"/>
                    <a:pt x="1377" y="17633"/>
                    <a:pt x="1377" y="17633"/>
                  </a:cubicBezTo>
                  <a:cubicBezTo>
                    <a:pt x="1377" y="17633"/>
                    <a:pt x="1377" y="17633"/>
                    <a:pt x="1377" y="17633"/>
                  </a:cubicBezTo>
                  <a:cubicBezTo>
                    <a:pt x="2761" y="13222"/>
                    <a:pt x="1377" y="13222"/>
                    <a:pt x="1377" y="11022"/>
                  </a:cubicBezTo>
                  <a:cubicBezTo>
                    <a:pt x="1377" y="11022"/>
                    <a:pt x="1377" y="11022"/>
                    <a:pt x="1377" y="11022"/>
                  </a:cubicBezTo>
                  <a:cubicBezTo>
                    <a:pt x="1377" y="8816"/>
                    <a:pt x="0" y="8816"/>
                    <a:pt x="1377" y="8816"/>
                  </a:cubicBezTo>
                  <a:cubicBezTo>
                    <a:pt x="2761" y="8816"/>
                    <a:pt x="5516" y="8816"/>
                    <a:pt x="6894" y="8816"/>
                  </a:cubicBezTo>
                  <a:cubicBezTo>
                    <a:pt x="22066" y="8816"/>
                    <a:pt x="35861" y="6611"/>
                    <a:pt x="49655" y="6611"/>
                  </a:cubicBezTo>
                  <a:cubicBezTo>
                    <a:pt x="63450" y="4405"/>
                    <a:pt x="77238" y="2205"/>
                    <a:pt x="91033" y="2205"/>
                  </a:cubicBezTo>
                  <a:cubicBezTo>
                    <a:pt x="93794" y="2205"/>
                    <a:pt x="95172" y="0"/>
                    <a:pt x="96550" y="0"/>
                  </a:cubicBezTo>
                  <a:cubicBezTo>
                    <a:pt x="96550" y="2205"/>
                    <a:pt x="97933" y="4405"/>
                    <a:pt x="97933" y="4405"/>
                  </a:cubicBezTo>
                  <a:cubicBezTo>
                    <a:pt x="97933" y="6611"/>
                    <a:pt x="100688" y="6611"/>
                    <a:pt x="100688" y="8816"/>
                  </a:cubicBezTo>
                  <a:cubicBezTo>
                    <a:pt x="100688" y="8816"/>
                    <a:pt x="99311" y="11022"/>
                    <a:pt x="99311" y="11022"/>
                  </a:cubicBezTo>
                  <a:cubicBezTo>
                    <a:pt x="99311" y="13222"/>
                    <a:pt x="99311" y="13222"/>
                    <a:pt x="99311" y="15427"/>
                  </a:cubicBezTo>
                  <a:cubicBezTo>
                    <a:pt x="99311" y="17633"/>
                    <a:pt x="99311" y="19839"/>
                    <a:pt x="100688" y="22039"/>
                  </a:cubicBezTo>
                  <a:cubicBezTo>
                    <a:pt x="100688" y="22039"/>
                    <a:pt x="100688" y="22039"/>
                    <a:pt x="100688" y="24244"/>
                  </a:cubicBezTo>
                  <a:cubicBezTo>
                    <a:pt x="100688" y="24244"/>
                    <a:pt x="100688" y="26450"/>
                    <a:pt x="102066" y="26450"/>
                  </a:cubicBezTo>
                  <a:cubicBezTo>
                    <a:pt x="102066" y="28650"/>
                    <a:pt x="103450" y="30855"/>
                    <a:pt x="104827" y="30855"/>
                  </a:cubicBezTo>
                  <a:cubicBezTo>
                    <a:pt x="106205" y="30855"/>
                    <a:pt x="107588" y="30855"/>
                    <a:pt x="108966" y="30855"/>
                  </a:cubicBezTo>
                  <a:cubicBezTo>
                    <a:pt x="108966" y="33061"/>
                    <a:pt x="110344" y="35267"/>
                    <a:pt x="110344" y="3746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32" name="Shape 2932"/>
            <p:cNvSpPr/>
            <p:nvPr/>
          </p:nvSpPr>
          <p:spPr>
            <a:xfrm>
              <a:off x="8192088" y="3831523"/>
              <a:ext cx="1175642" cy="1189004"/>
            </a:xfrm>
            <a:custGeom>
              <a:avLst/>
              <a:gdLst/>
              <a:ahLst/>
              <a:cxnLst/>
              <a:rect l="0" t="0" r="0" b="0"/>
              <a:pathLst>
                <a:path w="120000" h="120000" extrusionOk="0">
                  <a:moveTo>
                    <a:pt x="120000" y="70766"/>
                  </a:moveTo>
                  <a:cubicBezTo>
                    <a:pt x="120000" y="70766"/>
                    <a:pt x="118438" y="70766"/>
                    <a:pt x="118438" y="70766"/>
                  </a:cubicBezTo>
                  <a:cubicBezTo>
                    <a:pt x="116883" y="70766"/>
                    <a:pt x="116883" y="70766"/>
                    <a:pt x="116883" y="70766"/>
                  </a:cubicBezTo>
                  <a:cubicBezTo>
                    <a:pt x="115322" y="69233"/>
                    <a:pt x="115322" y="70766"/>
                    <a:pt x="113766" y="69233"/>
                  </a:cubicBezTo>
                  <a:cubicBezTo>
                    <a:pt x="112205" y="69233"/>
                    <a:pt x="112205" y="69233"/>
                    <a:pt x="112205" y="69233"/>
                  </a:cubicBezTo>
                  <a:cubicBezTo>
                    <a:pt x="112205" y="67694"/>
                    <a:pt x="112205" y="66155"/>
                    <a:pt x="112205" y="64616"/>
                  </a:cubicBezTo>
                  <a:cubicBezTo>
                    <a:pt x="112205" y="63077"/>
                    <a:pt x="110650" y="63077"/>
                    <a:pt x="110650" y="63077"/>
                  </a:cubicBezTo>
                  <a:cubicBezTo>
                    <a:pt x="110650" y="61538"/>
                    <a:pt x="110650" y="61538"/>
                    <a:pt x="109088" y="60000"/>
                  </a:cubicBezTo>
                  <a:cubicBezTo>
                    <a:pt x="109088" y="60000"/>
                    <a:pt x="107533" y="58461"/>
                    <a:pt x="105972" y="58461"/>
                  </a:cubicBezTo>
                  <a:cubicBezTo>
                    <a:pt x="104416" y="56922"/>
                    <a:pt x="104416" y="56922"/>
                    <a:pt x="104416" y="55383"/>
                  </a:cubicBezTo>
                  <a:cubicBezTo>
                    <a:pt x="104416" y="53844"/>
                    <a:pt x="102855" y="53844"/>
                    <a:pt x="102855" y="52305"/>
                  </a:cubicBezTo>
                  <a:cubicBezTo>
                    <a:pt x="102855" y="50766"/>
                    <a:pt x="101300" y="50766"/>
                    <a:pt x="101300" y="49233"/>
                  </a:cubicBezTo>
                  <a:cubicBezTo>
                    <a:pt x="101300" y="49233"/>
                    <a:pt x="101300" y="47694"/>
                    <a:pt x="99738" y="47694"/>
                  </a:cubicBezTo>
                  <a:cubicBezTo>
                    <a:pt x="99738" y="46155"/>
                    <a:pt x="95066" y="46155"/>
                    <a:pt x="93505" y="44616"/>
                  </a:cubicBezTo>
                  <a:cubicBezTo>
                    <a:pt x="93505" y="44616"/>
                    <a:pt x="93505" y="43077"/>
                    <a:pt x="93505" y="43077"/>
                  </a:cubicBezTo>
                  <a:cubicBezTo>
                    <a:pt x="93505" y="43077"/>
                    <a:pt x="91950" y="43077"/>
                    <a:pt x="91950" y="43077"/>
                  </a:cubicBezTo>
                  <a:cubicBezTo>
                    <a:pt x="91950" y="43077"/>
                    <a:pt x="91950" y="41538"/>
                    <a:pt x="91950" y="41538"/>
                  </a:cubicBezTo>
                  <a:cubicBezTo>
                    <a:pt x="91950" y="41538"/>
                    <a:pt x="91950" y="41538"/>
                    <a:pt x="90388" y="41538"/>
                  </a:cubicBezTo>
                  <a:cubicBezTo>
                    <a:pt x="91950" y="40000"/>
                    <a:pt x="90388" y="40000"/>
                    <a:pt x="90388" y="40000"/>
                  </a:cubicBezTo>
                  <a:cubicBezTo>
                    <a:pt x="90388" y="40000"/>
                    <a:pt x="88833" y="38461"/>
                    <a:pt x="88833" y="38461"/>
                  </a:cubicBezTo>
                  <a:cubicBezTo>
                    <a:pt x="88833" y="36922"/>
                    <a:pt x="88833" y="36922"/>
                    <a:pt x="87272" y="36922"/>
                  </a:cubicBezTo>
                  <a:cubicBezTo>
                    <a:pt x="87272" y="35383"/>
                    <a:pt x="85716" y="35383"/>
                    <a:pt x="85716" y="33844"/>
                  </a:cubicBezTo>
                  <a:cubicBezTo>
                    <a:pt x="84155" y="33844"/>
                    <a:pt x="84155" y="33844"/>
                    <a:pt x="82600" y="33844"/>
                  </a:cubicBezTo>
                  <a:cubicBezTo>
                    <a:pt x="81038" y="33844"/>
                    <a:pt x="81038" y="32305"/>
                    <a:pt x="81038" y="30766"/>
                  </a:cubicBezTo>
                  <a:cubicBezTo>
                    <a:pt x="79477" y="29233"/>
                    <a:pt x="77922" y="29233"/>
                    <a:pt x="76361" y="27694"/>
                  </a:cubicBezTo>
                  <a:cubicBezTo>
                    <a:pt x="74805" y="27694"/>
                    <a:pt x="73244" y="26155"/>
                    <a:pt x="71688" y="24616"/>
                  </a:cubicBezTo>
                  <a:cubicBezTo>
                    <a:pt x="71688" y="24616"/>
                    <a:pt x="70127" y="23077"/>
                    <a:pt x="68572" y="21538"/>
                  </a:cubicBezTo>
                  <a:cubicBezTo>
                    <a:pt x="68572" y="21538"/>
                    <a:pt x="68572" y="21538"/>
                    <a:pt x="67011" y="20000"/>
                  </a:cubicBezTo>
                  <a:cubicBezTo>
                    <a:pt x="67011" y="20000"/>
                    <a:pt x="67011" y="18461"/>
                    <a:pt x="67011" y="16922"/>
                  </a:cubicBezTo>
                  <a:cubicBezTo>
                    <a:pt x="65455" y="16922"/>
                    <a:pt x="65455" y="16922"/>
                    <a:pt x="63894" y="15383"/>
                  </a:cubicBezTo>
                  <a:cubicBezTo>
                    <a:pt x="63894" y="13844"/>
                    <a:pt x="63894" y="13844"/>
                    <a:pt x="62338" y="13844"/>
                  </a:cubicBezTo>
                  <a:cubicBezTo>
                    <a:pt x="60777" y="12305"/>
                    <a:pt x="60777" y="13844"/>
                    <a:pt x="59222" y="13844"/>
                  </a:cubicBezTo>
                  <a:cubicBezTo>
                    <a:pt x="59222" y="13844"/>
                    <a:pt x="57661" y="12305"/>
                    <a:pt x="57661" y="12305"/>
                  </a:cubicBezTo>
                  <a:cubicBezTo>
                    <a:pt x="56105" y="10766"/>
                    <a:pt x="56105" y="10766"/>
                    <a:pt x="56105" y="10766"/>
                  </a:cubicBezTo>
                  <a:cubicBezTo>
                    <a:pt x="54544" y="10766"/>
                    <a:pt x="52988" y="10766"/>
                    <a:pt x="52988" y="9233"/>
                  </a:cubicBezTo>
                  <a:cubicBezTo>
                    <a:pt x="51427" y="9233"/>
                    <a:pt x="51427" y="7694"/>
                    <a:pt x="51427" y="6155"/>
                  </a:cubicBezTo>
                  <a:cubicBezTo>
                    <a:pt x="52988" y="4616"/>
                    <a:pt x="52988" y="3077"/>
                    <a:pt x="52988" y="3077"/>
                  </a:cubicBezTo>
                  <a:cubicBezTo>
                    <a:pt x="54544" y="1538"/>
                    <a:pt x="57661" y="0"/>
                    <a:pt x="54544" y="0"/>
                  </a:cubicBezTo>
                  <a:cubicBezTo>
                    <a:pt x="49872" y="0"/>
                    <a:pt x="46755" y="1538"/>
                    <a:pt x="42077" y="3077"/>
                  </a:cubicBezTo>
                  <a:cubicBezTo>
                    <a:pt x="37400" y="3077"/>
                    <a:pt x="32727" y="3077"/>
                    <a:pt x="28050" y="4616"/>
                  </a:cubicBezTo>
                  <a:cubicBezTo>
                    <a:pt x="18700" y="6155"/>
                    <a:pt x="9350" y="6155"/>
                    <a:pt x="0" y="7694"/>
                  </a:cubicBezTo>
                  <a:cubicBezTo>
                    <a:pt x="3116" y="18461"/>
                    <a:pt x="6233" y="29233"/>
                    <a:pt x="9350" y="38461"/>
                  </a:cubicBezTo>
                  <a:cubicBezTo>
                    <a:pt x="10911" y="44616"/>
                    <a:pt x="12466" y="49233"/>
                    <a:pt x="14027" y="53844"/>
                  </a:cubicBezTo>
                  <a:cubicBezTo>
                    <a:pt x="15583" y="58461"/>
                    <a:pt x="17144" y="63077"/>
                    <a:pt x="18700" y="66155"/>
                  </a:cubicBezTo>
                  <a:cubicBezTo>
                    <a:pt x="20261" y="66155"/>
                    <a:pt x="20261" y="69233"/>
                    <a:pt x="20261" y="70766"/>
                  </a:cubicBezTo>
                  <a:cubicBezTo>
                    <a:pt x="21816" y="70766"/>
                    <a:pt x="24933" y="73844"/>
                    <a:pt x="23377" y="75383"/>
                  </a:cubicBezTo>
                  <a:cubicBezTo>
                    <a:pt x="23377" y="75383"/>
                    <a:pt x="23377" y="75383"/>
                    <a:pt x="23377" y="76922"/>
                  </a:cubicBezTo>
                  <a:cubicBezTo>
                    <a:pt x="23377" y="78461"/>
                    <a:pt x="23377" y="76922"/>
                    <a:pt x="24933" y="78461"/>
                  </a:cubicBezTo>
                  <a:cubicBezTo>
                    <a:pt x="24933" y="78461"/>
                    <a:pt x="26494" y="78461"/>
                    <a:pt x="24933" y="80000"/>
                  </a:cubicBezTo>
                  <a:cubicBezTo>
                    <a:pt x="26494" y="80000"/>
                    <a:pt x="23377" y="80000"/>
                    <a:pt x="24933" y="81538"/>
                  </a:cubicBezTo>
                  <a:cubicBezTo>
                    <a:pt x="23377" y="81538"/>
                    <a:pt x="23377" y="81538"/>
                    <a:pt x="23377" y="83077"/>
                  </a:cubicBezTo>
                  <a:cubicBezTo>
                    <a:pt x="23377" y="83077"/>
                    <a:pt x="23377" y="84616"/>
                    <a:pt x="23377" y="86155"/>
                  </a:cubicBezTo>
                  <a:cubicBezTo>
                    <a:pt x="23377" y="87694"/>
                    <a:pt x="21816" y="89233"/>
                    <a:pt x="21816" y="92305"/>
                  </a:cubicBezTo>
                  <a:cubicBezTo>
                    <a:pt x="23377" y="95383"/>
                    <a:pt x="24933" y="96922"/>
                    <a:pt x="24933" y="98461"/>
                  </a:cubicBezTo>
                  <a:cubicBezTo>
                    <a:pt x="24933" y="100000"/>
                    <a:pt x="24933" y="101538"/>
                    <a:pt x="24933" y="103077"/>
                  </a:cubicBezTo>
                  <a:cubicBezTo>
                    <a:pt x="24933" y="103077"/>
                    <a:pt x="24933" y="104616"/>
                    <a:pt x="24933" y="104616"/>
                  </a:cubicBezTo>
                  <a:cubicBezTo>
                    <a:pt x="24933" y="104616"/>
                    <a:pt x="24933" y="106155"/>
                    <a:pt x="24933" y="106155"/>
                  </a:cubicBezTo>
                  <a:cubicBezTo>
                    <a:pt x="24933" y="106155"/>
                    <a:pt x="24933" y="107694"/>
                    <a:pt x="24933" y="109233"/>
                  </a:cubicBezTo>
                  <a:cubicBezTo>
                    <a:pt x="26494" y="109233"/>
                    <a:pt x="26494" y="109233"/>
                    <a:pt x="26494" y="109233"/>
                  </a:cubicBezTo>
                  <a:cubicBezTo>
                    <a:pt x="28050" y="110766"/>
                    <a:pt x="28050" y="110766"/>
                    <a:pt x="28050" y="112305"/>
                  </a:cubicBezTo>
                  <a:cubicBezTo>
                    <a:pt x="28050" y="112305"/>
                    <a:pt x="28050" y="112305"/>
                    <a:pt x="28050" y="112305"/>
                  </a:cubicBezTo>
                  <a:cubicBezTo>
                    <a:pt x="28050" y="112305"/>
                    <a:pt x="28050" y="113844"/>
                    <a:pt x="28050" y="113844"/>
                  </a:cubicBezTo>
                  <a:cubicBezTo>
                    <a:pt x="28050" y="113844"/>
                    <a:pt x="29611" y="115383"/>
                    <a:pt x="29611" y="115383"/>
                  </a:cubicBezTo>
                  <a:cubicBezTo>
                    <a:pt x="31166" y="116922"/>
                    <a:pt x="31166" y="118461"/>
                    <a:pt x="31166" y="120000"/>
                  </a:cubicBezTo>
                  <a:cubicBezTo>
                    <a:pt x="32727" y="120000"/>
                    <a:pt x="34283" y="120000"/>
                    <a:pt x="34283" y="120000"/>
                  </a:cubicBezTo>
                  <a:cubicBezTo>
                    <a:pt x="37400" y="120000"/>
                    <a:pt x="40522" y="120000"/>
                    <a:pt x="43638" y="120000"/>
                  </a:cubicBezTo>
                  <a:cubicBezTo>
                    <a:pt x="56105" y="118461"/>
                    <a:pt x="68572" y="116922"/>
                    <a:pt x="81038" y="116922"/>
                  </a:cubicBezTo>
                  <a:cubicBezTo>
                    <a:pt x="84155" y="116922"/>
                    <a:pt x="87272" y="115383"/>
                    <a:pt x="90388" y="115383"/>
                  </a:cubicBezTo>
                  <a:cubicBezTo>
                    <a:pt x="90388" y="115383"/>
                    <a:pt x="93505" y="115383"/>
                    <a:pt x="95066" y="115383"/>
                  </a:cubicBezTo>
                  <a:cubicBezTo>
                    <a:pt x="93505" y="115383"/>
                    <a:pt x="95066" y="116922"/>
                    <a:pt x="95066" y="116922"/>
                  </a:cubicBezTo>
                  <a:cubicBezTo>
                    <a:pt x="95066" y="118461"/>
                    <a:pt x="95066" y="120000"/>
                    <a:pt x="96622" y="120000"/>
                  </a:cubicBezTo>
                  <a:cubicBezTo>
                    <a:pt x="98183" y="120000"/>
                    <a:pt x="99738" y="120000"/>
                    <a:pt x="99738" y="120000"/>
                  </a:cubicBezTo>
                  <a:cubicBezTo>
                    <a:pt x="99738" y="120000"/>
                    <a:pt x="99738" y="116922"/>
                    <a:pt x="99738" y="116922"/>
                  </a:cubicBezTo>
                  <a:cubicBezTo>
                    <a:pt x="99738" y="113844"/>
                    <a:pt x="98183" y="113844"/>
                    <a:pt x="98183" y="112305"/>
                  </a:cubicBezTo>
                  <a:cubicBezTo>
                    <a:pt x="98183" y="110766"/>
                    <a:pt x="98183" y="109233"/>
                    <a:pt x="98183" y="109233"/>
                  </a:cubicBezTo>
                  <a:cubicBezTo>
                    <a:pt x="99738" y="109233"/>
                    <a:pt x="99738" y="109233"/>
                    <a:pt x="99738" y="107694"/>
                  </a:cubicBezTo>
                  <a:cubicBezTo>
                    <a:pt x="99738" y="107694"/>
                    <a:pt x="99738" y="107694"/>
                    <a:pt x="101300" y="107694"/>
                  </a:cubicBezTo>
                  <a:cubicBezTo>
                    <a:pt x="101300" y="107694"/>
                    <a:pt x="102855" y="107694"/>
                    <a:pt x="104416" y="107694"/>
                  </a:cubicBezTo>
                  <a:cubicBezTo>
                    <a:pt x="105972" y="107694"/>
                    <a:pt x="105972" y="109233"/>
                    <a:pt x="107533" y="109233"/>
                  </a:cubicBezTo>
                  <a:cubicBezTo>
                    <a:pt x="109088" y="109233"/>
                    <a:pt x="110650" y="107694"/>
                    <a:pt x="110650" y="109233"/>
                  </a:cubicBezTo>
                  <a:cubicBezTo>
                    <a:pt x="110650" y="107694"/>
                    <a:pt x="110650" y="106155"/>
                    <a:pt x="109088" y="104616"/>
                  </a:cubicBezTo>
                  <a:cubicBezTo>
                    <a:pt x="109088" y="104616"/>
                    <a:pt x="110650" y="104616"/>
                    <a:pt x="110650" y="104616"/>
                  </a:cubicBezTo>
                  <a:cubicBezTo>
                    <a:pt x="109088" y="103077"/>
                    <a:pt x="110650" y="103077"/>
                    <a:pt x="110650" y="101538"/>
                  </a:cubicBezTo>
                  <a:cubicBezTo>
                    <a:pt x="110650" y="101538"/>
                    <a:pt x="109088" y="101538"/>
                    <a:pt x="109088" y="101538"/>
                  </a:cubicBezTo>
                  <a:cubicBezTo>
                    <a:pt x="109088" y="101538"/>
                    <a:pt x="110650" y="101538"/>
                    <a:pt x="110650" y="101538"/>
                  </a:cubicBezTo>
                  <a:cubicBezTo>
                    <a:pt x="110650" y="100000"/>
                    <a:pt x="110650" y="100000"/>
                    <a:pt x="109088" y="98461"/>
                  </a:cubicBezTo>
                  <a:cubicBezTo>
                    <a:pt x="109088" y="98461"/>
                    <a:pt x="110650" y="100000"/>
                    <a:pt x="110650" y="100000"/>
                  </a:cubicBezTo>
                  <a:cubicBezTo>
                    <a:pt x="112205" y="100000"/>
                    <a:pt x="112205" y="98461"/>
                    <a:pt x="110650" y="96922"/>
                  </a:cubicBezTo>
                  <a:cubicBezTo>
                    <a:pt x="110650" y="98461"/>
                    <a:pt x="110650" y="98461"/>
                    <a:pt x="110650" y="98461"/>
                  </a:cubicBezTo>
                  <a:cubicBezTo>
                    <a:pt x="110650" y="98461"/>
                    <a:pt x="109088" y="98461"/>
                    <a:pt x="109088" y="98461"/>
                  </a:cubicBezTo>
                  <a:cubicBezTo>
                    <a:pt x="109088" y="96922"/>
                    <a:pt x="109088" y="96922"/>
                    <a:pt x="110650" y="96922"/>
                  </a:cubicBezTo>
                  <a:cubicBezTo>
                    <a:pt x="110650" y="96922"/>
                    <a:pt x="109088" y="93844"/>
                    <a:pt x="110650" y="95383"/>
                  </a:cubicBezTo>
                  <a:cubicBezTo>
                    <a:pt x="110650" y="95383"/>
                    <a:pt x="110650" y="96922"/>
                    <a:pt x="110650" y="96922"/>
                  </a:cubicBezTo>
                  <a:cubicBezTo>
                    <a:pt x="112205" y="96922"/>
                    <a:pt x="112205" y="95383"/>
                    <a:pt x="112205" y="95383"/>
                  </a:cubicBezTo>
                  <a:cubicBezTo>
                    <a:pt x="113766" y="93844"/>
                    <a:pt x="115322" y="93844"/>
                    <a:pt x="112205" y="92305"/>
                  </a:cubicBezTo>
                  <a:cubicBezTo>
                    <a:pt x="110650" y="90766"/>
                    <a:pt x="109088" y="92305"/>
                    <a:pt x="107533" y="90766"/>
                  </a:cubicBezTo>
                  <a:cubicBezTo>
                    <a:pt x="109088" y="90766"/>
                    <a:pt x="110650" y="92305"/>
                    <a:pt x="112205" y="90766"/>
                  </a:cubicBezTo>
                  <a:cubicBezTo>
                    <a:pt x="115322" y="90766"/>
                    <a:pt x="110650" y="89233"/>
                    <a:pt x="112205" y="89233"/>
                  </a:cubicBezTo>
                  <a:cubicBezTo>
                    <a:pt x="112205" y="87694"/>
                    <a:pt x="112205" y="89233"/>
                    <a:pt x="113766" y="89233"/>
                  </a:cubicBezTo>
                  <a:cubicBezTo>
                    <a:pt x="113766" y="89233"/>
                    <a:pt x="115322" y="86155"/>
                    <a:pt x="115322" y="84616"/>
                  </a:cubicBezTo>
                  <a:cubicBezTo>
                    <a:pt x="113766" y="86155"/>
                    <a:pt x="112205" y="86155"/>
                    <a:pt x="112205" y="87694"/>
                  </a:cubicBezTo>
                  <a:cubicBezTo>
                    <a:pt x="113766" y="86155"/>
                    <a:pt x="112205" y="86155"/>
                    <a:pt x="110650" y="86155"/>
                  </a:cubicBezTo>
                  <a:cubicBezTo>
                    <a:pt x="112205" y="84616"/>
                    <a:pt x="112205" y="84616"/>
                    <a:pt x="113766" y="84616"/>
                  </a:cubicBezTo>
                  <a:cubicBezTo>
                    <a:pt x="115322" y="84616"/>
                    <a:pt x="113766" y="83077"/>
                    <a:pt x="112205" y="83077"/>
                  </a:cubicBezTo>
                  <a:cubicBezTo>
                    <a:pt x="113766" y="83077"/>
                    <a:pt x="113766" y="83077"/>
                    <a:pt x="115322" y="84616"/>
                  </a:cubicBezTo>
                  <a:cubicBezTo>
                    <a:pt x="115322" y="84616"/>
                    <a:pt x="115322" y="81538"/>
                    <a:pt x="115322" y="81538"/>
                  </a:cubicBezTo>
                  <a:cubicBezTo>
                    <a:pt x="115322" y="80000"/>
                    <a:pt x="113766" y="81538"/>
                    <a:pt x="113766" y="81538"/>
                  </a:cubicBezTo>
                  <a:cubicBezTo>
                    <a:pt x="113766" y="81538"/>
                    <a:pt x="113766" y="81538"/>
                    <a:pt x="112205" y="81538"/>
                  </a:cubicBezTo>
                  <a:cubicBezTo>
                    <a:pt x="112205" y="81538"/>
                    <a:pt x="113766" y="81538"/>
                    <a:pt x="113766" y="81538"/>
                  </a:cubicBezTo>
                  <a:cubicBezTo>
                    <a:pt x="113766" y="80000"/>
                    <a:pt x="112205" y="80000"/>
                    <a:pt x="112205" y="80000"/>
                  </a:cubicBezTo>
                  <a:cubicBezTo>
                    <a:pt x="110650" y="80000"/>
                    <a:pt x="112205" y="80000"/>
                    <a:pt x="112205" y="80000"/>
                  </a:cubicBezTo>
                  <a:cubicBezTo>
                    <a:pt x="115322" y="80000"/>
                    <a:pt x="115322" y="80000"/>
                    <a:pt x="116883" y="76922"/>
                  </a:cubicBezTo>
                  <a:cubicBezTo>
                    <a:pt x="115322" y="76922"/>
                    <a:pt x="115322" y="76922"/>
                    <a:pt x="113766" y="76922"/>
                  </a:cubicBezTo>
                  <a:cubicBezTo>
                    <a:pt x="113766" y="76922"/>
                    <a:pt x="115322" y="75383"/>
                    <a:pt x="115322" y="75383"/>
                  </a:cubicBezTo>
                  <a:cubicBezTo>
                    <a:pt x="115322" y="75383"/>
                    <a:pt x="115322" y="75383"/>
                    <a:pt x="115322" y="75383"/>
                  </a:cubicBezTo>
                  <a:cubicBezTo>
                    <a:pt x="115322" y="75383"/>
                    <a:pt x="113766" y="75383"/>
                    <a:pt x="115322" y="75383"/>
                  </a:cubicBezTo>
                  <a:cubicBezTo>
                    <a:pt x="115322" y="75383"/>
                    <a:pt x="115322" y="75383"/>
                    <a:pt x="116883" y="75383"/>
                  </a:cubicBezTo>
                  <a:cubicBezTo>
                    <a:pt x="118438" y="75383"/>
                    <a:pt x="118438" y="75383"/>
                    <a:pt x="118438" y="73844"/>
                  </a:cubicBezTo>
                  <a:cubicBezTo>
                    <a:pt x="116883" y="75383"/>
                    <a:pt x="116883" y="73844"/>
                    <a:pt x="118438" y="72305"/>
                  </a:cubicBezTo>
                  <a:cubicBezTo>
                    <a:pt x="118438" y="73844"/>
                    <a:pt x="120000" y="72305"/>
                    <a:pt x="120000" y="707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33" name="Shape 2933"/>
            <p:cNvSpPr/>
            <p:nvPr/>
          </p:nvSpPr>
          <p:spPr>
            <a:xfrm>
              <a:off x="7871459" y="4897617"/>
              <a:ext cx="1955841" cy="1466883"/>
            </a:xfrm>
            <a:custGeom>
              <a:avLst/>
              <a:gdLst/>
              <a:ahLst/>
              <a:cxnLst/>
              <a:rect l="0" t="0" r="0" b="0"/>
              <a:pathLst>
                <a:path w="120000" h="120000" extrusionOk="0">
                  <a:moveTo>
                    <a:pt x="119061" y="96250"/>
                  </a:moveTo>
                  <a:cubicBezTo>
                    <a:pt x="120000" y="93750"/>
                    <a:pt x="119061" y="91250"/>
                    <a:pt x="119061" y="90000"/>
                  </a:cubicBezTo>
                  <a:cubicBezTo>
                    <a:pt x="119061" y="88750"/>
                    <a:pt x="119061" y="87500"/>
                    <a:pt x="119061" y="86250"/>
                  </a:cubicBezTo>
                  <a:cubicBezTo>
                    <a:pt x="119061" y="85000"/>
                    <a:pt x="119061" y="85000"/>
                    <a:pt x="119061" y="83750"/>
                  </a:cubicBezTo>
                  <a:cubicBezTo>
                    <a:pt x="119061" y="82500"/>
                    <a:pt x="118122" y="82500"/>
                    <a:pt x="118122" y="81250"/>
                  </a:cubicBezTo>
                  <a:cubicBezTo>
                    <a:pt x="118122" y="81250"/>
                    <a:pt x="118122" y="80000"/>
                    <a:pt x="118122" y="80000"/>
                  </a:cubicBezTo>
                  <a:cubicBezTo>
                    <a:pt x="118122" y="80000"/>
                    <a:pt x="118122" y="80000"/>
                    <a:pt x="118122" y="80000"/>
                  </a:cubicBezTo>
                  <a:cubicBezTo>
                    <a:pt x="118122" y="78750"/>
                    <a:pt x="118122" y="78750"/>
                    <a:pt x="117188" y="77500"/>
                  </a:cubicBezTo>
                  <a:cubicBezTo>
                    <a:pt x="117188" y="77500"/>
                    <a:pt x="117188" y="77500"/>
                    <a:pt x="117188" y="77500"/>
                  </a:cubicBezTo>
                  <a:cubicBezTo>
                    <a:pt x="117188" y="77500"/>
                    <a:pt x="117188" y="77500"/>
                    <a:pt x="117188" y="77500"/>
                  </a:cubicBezTo>
                  <a:cubicBezTo>
                    <a:pt x="117188" y="76250"/>
                    <a:pt x="117188" y="76250"/>
                    <a:pt x="116250" y="75000"/>
                  </a:cubicBezTo>
                  <a:cubicBezTo>
                    <a:pt x="116250" y="73750"/>
                    <a:pt x="115311" y="72500"/>
                    <a:pt x="114372" y="72500"/>
                  </a:cubicBezTo>
                  <a:cubicBezTo>
                    <a:pt x="114372" y="72500"/>
                    <a:pt x="113438" y="72500"/>
                    <a:pt x="113438" y="71250"/>
                  </a:cubicBezTo>
                  <a:cubicBezTo>
                    <a:pt x="113438" y="71250"/>
                    <a:pt x="114372" y="72500"/>
                    <a:pt x="115311" y="72500"/>
                  </a:cubicBezTo>
                  <a:cubicBezTo>
                    <a:pt x="114372" y="70000"/>
                    <a:pt x="112500" y="68750"/>
                    <a:pt x="111561" y="66250"/>
                  </a:cubicBezTo>
                  <a:cubicBezTo>
                    <a:pt x="111561" y="63750"/>
                    <a:pt x="110622" y="62500"/>
                    <a:pt x="109688" y="60000"/>
                  </a:cubicBezTo>
                  <a:cubicBezTo>
                    <a:pt x="107811" y="56250"/>
                    <a:pt x="105000" y="51250"/>
                    <a:pt x="103122" y="47500"/>
                  </a:cubicBezTo>
                  <a:cubicBezTo>
                    <a:pt x="102188" y="45000"/>
                    <a:pt x="101250" y="42500"/>
                    <a:pt x="101250" y="40000"/>
                  </a:cubicBezTo>
                  <a:cubicBezTo>
                    <a:pt x="102188" y="40000"/>
                    <a:pt x="103122" y="41250"/>
                    <a:pt x="102188" y="42500"/>
                  </a:cubicBezTo>
                  <a:cubicBezTo>
                    <a:pt x="102188" y="42500"/>
                    <a:pt x="102188" y="42500"/>
                    <a:pt x="102188" y="42500"/>
                  </a:cubicBezTo>
                  <a:cubicBezTo>
                    <a:pt x="102188" y="43750"/>
                    <a:pt x="104061" y="43750"/>
                    <a:pt x="104061" y="43750"/>
                  </a:cubicBezTo>
                  <a:cubicBezTo>
                    <a:pt x="105000" y="43750"/>
                    <a:pt x="105000" y="43750"/>
                    <a:pt x="105938" y="45000"/>
                  </a:cubicBezTo>
                  <a:cubicBezTo>
                    <a:pt x="105938" y="47500"/>
                    <a:pt x="105938" y="48750"/>
                    <a:pt x="105938" y="51250"/>
                  </a:cubicBezTo>
                  <a:cubicBezTo>
                    <a:pt x="105938" y="53750"/>
                    <a:pt x="107811" y="56250"/>
                    <a:pt x="109688" y="58750"/>
                  </a:cubicBezTo>
                  <a:cubicBezTo>
                    <a:pt x="109688" y="57500"/>
                    <a:pt x="107811" y="56250"/>
                    <a:pt x="106872" y="55000"/>
                  </a:cubicBezTo>
                  <a:cubicBezTo>
                    <a:pt x="106872" y="53750"/>
                    <a:pt x="105938" y="52500"/>
                    <a:pt x="105938" y="50000"/>
                  </a:cubicBezTo>
                  <a:cubicBezTo>
                    <a:pt x="105938" y="48750"/>
                    <a:pt x="105938" y="48750"/>
                    <a:pt x="105938" y="47500"/>
                  </a:cubicBezTo>
                  <a:cubicBezTo>
                    <a:pt x="105938" y="46250"/>
                    <a:pt x="105938" y="46250"/>
                    <a:pt x="105938" y="45000"/>
                  </a:cubicBezTo>
                  <a:cubicBezTo>
                    <a:pt x="105938" y="45000"/>
                    <a:pt x="105000" y="43750"/>
                    <a:pt x="105000" y="43750"/>
                  </a:cubicBezTo>
                  <a:cubicBezTo>
                    <a:pt x="103122" y="40000"/>
                    <a:pt x="101250" y="37500"/>
                    <a:pt x="99372" y="35000"/>
                  </a:cubicBezTo>
                  <a:cubicBezTo>
                    <a:pt x="98438" y="32500"/>
                    <a:pt x="97500" y="30000"/>
                    <a:pt x="95622" y="27500"/>
                  </a:cubicBezTo>
                  <a:cubicBezTo>
                    <a:pt x="95622" y="26250"/>
                    <a:pt x="94688" y="25000"/>
                    <a:pt x="94688" y="25000"/>
                  </a:cubicBezTo>
                  <a:cubicBezTo>
                    <a:pt x="93750" y="23750"/>
                    <a:pt x="93750" y="23750"/>
                    <a:pt x="93750" y="22500"/>
                  </a:cubicBezTo>
                  <a:cubicBezTo>
                    <a:pt x="92811" y="21250"/>
                    <a:pt x="91872" y="20000"/>
                    <a:pt x="91872" y="18750"/>
                  </a:cubicBezTo>
                  <a:cubicBezTo>
                    <a:pt x="90938" y="17500"/>
                    <a:pt x="90938" y="15000"/>
                    <a:pt x="90938" y="13750"/>
                  </a:cubicBezTo>
                  <a:cubicBezTo>
                    <a:pt x="90000" y="12500"/>
                    <a:pt x="90000" y="11250"/>
                    <a:pt x="89061" y="10000"/>
                  </a:cubicBezTo>
                  <a:cubicBezTo>
                    <a:pt x="89061" y="10000"/>
                    <a:pt x="89061" y="8750"/>
                    <a:pt x="89061" y="7500"/>
                  </a:cubicBezTo>
                  <a:cubicBezTo>
                    <a:pt x="89061" y="6250"/>
                    <a:pt x="88122" y="6250"/>
                    <a:pt x="88122" y="6250"/>
                  </a:cubicBezTo>
                  <a:cubicBezTo>
                    <a:pt x="88122" y="5000"/>
                    <a:pt x="87188" y="5000"/>
                    <a:pt x="87188" y="5000"/>
                  </a:cubicBezTo>
                  <a:cubicBezTo>
                    <a:pt x="87188" y="3750"/>
                    <a:pt x="86250" y="2500"/>
                    <a:pt x="87188" y="2500"/>
                  </a:cubicBezTo>
                  <a:cubicBezTo>
                    <a:pt x="87188" y="2500"/>
                    <a:pt x="87188" y="3750"/>
                    <a:pt x="88122" y="5000"/>
                  </a:cubicBezTo>
                  <a:cubicBezTo>
                    <a:pt x="87188" y="3750"/>
                    <a:pt x="88122" y="1250"/>
                    <a:pt x="87188" y="1250"/>
                  </a:cubicBezTo>
                  <a:cubicBezTo>
                    <a:pt x="86250" y="0"/>
                    <a:pt x="85311" y="1250"/>
                    <a:pt x="84372" y="1250"/>
                  </a:cubicBezTo>
                  <a:cubicBezTo>
                    <a:pt x="84372" y="1250"/>
                    <a:pt x="83438" y="0"/>
                    <a:pt x="82500" y="0"/>
                  </a:cubicBezTo>
                  <a:cubicBezTo>
                    <a:pt x="81561" y="0"/>
                    <a:pt x="80622" y="0"/>
                    <a:pt x="79688" y="0"/>
                  </a:cubicBezTo>
                  <a:cubicBezTo>
                    <a:pt x="79688" y="0"/>
                    <a:pt x="79688" y="0"/>
                    <a:pt x="79688" y="0"/>
                  </a:cubicBezTo>
                  <a:cubicBezTo>
                    <a:pt x="79688" y="1250"/>
                    <a:pt x="78750" y="1250"/>
                    <a:pt x="78750" y="1250"/>
                  </a:cubicBezTo>
                  <a:cubicBezTo>
                    <a:pt x="78750" y="1250"/>
                    <a:pt x="78750" y="2500"/>
                    <a:pt x="78750" y="3750"/>
                  </a:cubicBezTo>
                  <a:cubicBezTo>
                    <a:pt x="78750" y="3750"/>
                    <a:pt x="79688" y="5000"/>
                    <a:pt x="79688" y="5000"/>
                  </a:cubicBezTo>
                  <a:cubicBezTo>
                    <a:pt x="79688" y="5000"/>
                    <a:pt x="79688" y="6250"/>
                    <a:pt x="79688" y="7500"/>
                  </a:cubicBezTo>
                  <a:cubicBezTo>
                    <a:pt x="79688" y="8750"/>
                    <a:pt x="79688" y="10000"/>
                    <a:pt x="78750" y="10000"/>
                  </a:cubicBezTo>
                  <a:cubicBezTo>
                    <a:pt x="76872" y="11250"/>
                    <a:pt x="77811" y="7500"/>
                    <a:pt x="76872" y="6250"/>
                  </a:cubicBezTo>
                  <a:cubicBezTo>
                    <a:pt x="75938" y="6250"/>
                    <a:pt x="76872" y="6250"/>
                    <a:pt x="75938" y="6250"/>
                  </a:cubicBezTo>
                  <a:cubicBezTo>
                    <a:pt x="75938" y="6250"/>
                    <a:pt x="75938" y="6250"/>
                    <a:pt x="75938" y="6250"/>
                  </a:cubicBezTo>
                  <a:cubicBezTo>
                    <a:pt x="75000" y="6250"/>
                    <a:pt x="74061" y="6250"/>
                    <a:pt x="73122" y="6250"/>
                  </a:cubicBezTo>
                  <a:cubicBezTo>
                    <a:pt x="72188" y="6250"/>
                    <a:pt x="70311" y="7500"/>
                    <a:pt x="69372" y="7500"/>
                  </a:cubicBezTo>
                  <a:cubicBezTo>
                    <a:pt x="62811" y="7500"/>
                    <a:pt x="57188" y="8750"/>
                    <a:pt x="51561" y="8750"/>
                  </a:cubicBezTo>
                  <a:cubicBezTo>
                    <a:pt x="47811" y="10000"/>
                    <a:pt x="45000" y="10000"/>
                    <a:pt x="41250" y="10000"/>
                  </a:cubicBezTo>
                  <a:cubicBezTo>
                    <a:pt x="40311" y="10000"/>
                    <a:pt x="38438" y="11250"/>
                    <a:pt x="38438" y="8750"/>
                  </a:cubicBezTo>
                  <a:cubicBezTo>
                    <a:pt x="37500" y="7500"/>
                    <a:pt x="37500" y="6250"/>
                    <a:pt x="37500" y="6250"/>
                  </a:cubicBezTo>
                  <a:cubicBezTo>
                    <a:pt x="37500" y="5000"/>
                    <a:pt x="36561" y="5000"/>
                    <a:pt x="36561" y="5000"/>
                  </a:cubicBezTo>
                  <a:cubicBezTo>
                    <a:pt x="29061" y="6250"/>
                    <a:pt x="20627" y="7500"/>
                    <a:pt x="13127" y="8750"/>
                  </a:cubicBezTo>
                  <a:cubicBezTo>
                    <a:pt x="9377" y="8750"/>
                    <a:pt x="5627" y="10000"/>
                    <a:pt x="938" y="10000"/>
                  </a:cubicBezTo>
                  <a:cubicBezTo>
                    <a:pt x="0" y="10000"/>
                    <a:pt x="938" y="11250"/>
                    <a:pt x="0" y="12500"/>
                  </a:cubicBezTo>
                  <a:cubicBezTo>
                    <a:pt x="0" y="13750"/>
                    <a:pt x="0" y="13750"/>
                    <a:pt x="938" y="13750"/>
                  </a:cubicBezTo>
                  <a:cubicBezTo>
                    <a:pt x="938" y="15000"/>
                    <a:pt x="1877" y="16250"/>
                    <a:pt x="1877" y="16250"/>
                  </a:cubicBezTo>
                  <a:cubicBezTo>
                    <a:pt x="2811" y="16250"/>
                    <a:pt x="3750" y="16250"/>
                    <a:pt x="3750" y="17500"/>
                  </a:cubicBezTo>
                  <a:cubicBezTo>
                    <a:pt x="3750" y="18750"/>
                    <a:pt x="3750" y="20000"/>
                    <a:pt x="3750" y="20000"/>
                  </a:cubicBezTo>
                  <a:cubicBezTo>
                    <a:pt x="3750" y="21250"/>
                    <a:pt x="3750" y="21250"/>
                    <a:pt x="3750" y="21250"/>
                  </a:cubicBezTo>
                  <a:cubicBezTo>
                    <a:pt x="4688" y="21250"/>
                    <a:pt x="4688" y="21250"/>
                    <a:pt x="4688" y="21250"/>
                  </a:cubicBezTo>
                  <a:cubicBezTo>
                    <a:pt x="5627" y="22500"/>
                    <a:pt x="3750" y="22500"/>
                    <a:pt x="3750" y="23750"/>
                  </a:cubicBezTo>
                  <a:cubicBezTo>
                    <a:pt x="3750" y="23750"/>
                    <a:pt x="4688" y="23750"/>
                    <a:pt x="3750" y="25000"/>
                  </a:cubicBezTo>
                  <a:cubicBezTo>
                    <a:pt x="3750" y="25000"/>
                    <a:pt x="3750" y="25000"/>
                    <a:pt x="2811" y="25000"/>
                  </a:cubicBezTo>
                  <a:cubicBezTo>
                    <a:pt x="3750" y="25000"/>
                    <a:pt x="3750" y="25000"/>
                    <a:pt x="3750" y="25000"/>
                  </a:cubicBezTo>
                  <a:cubicBezTo>
                    <a:pt x="3750" y="25000"/>
                    <a:pt x="2811" y="25000"/>
                    <a:pt x="2811" y="26250"/>
                  </a:cubicBezTo>
                  <a:cubicBezTo>
                    <a:pt x="2811" y="26250"/>
                    <a:pt x="3750" y="26250"/>
                    <a:pt x="3750" y="25000"/>
                  </a:cubicBezTo>
                  <a:cubicBezTo>
                    <a:pt x="3750" y="25000"/>
                    <a:pt x="4688" y="25000"/>
                    <a:pt x="5627" y="25000"/>
                  </a:cubicBezTo>
                  <a:cubicBezTo>
                    <a:pt x="5627" y="25000"/>
                    <a:pt x="5627" y="23750"/>
                    <a:pt x="5627" y="23750"/>
                  </a:cubicBezTo>
                  <a:cubicBezTo>
                    <a:pt x="5627" y="23750"/>
                    <a:pt x="6561" y="23750"/>
                    <a:pt x="6561" y="23750"/>
                  </a:cubicBezTo>
                  <a:cubicBezTo>
                    <a:pt x="6561" y="23750"/>
                    <a:pt x="6561" y="23750"/>
                    <a:pt x="6561" y="23750"/>
                  </a:cubicBezTo>
                  <a:cubicBezTo>
                    <a:pt x="6561" y="22500"/>
                    <a:pt x="7500" y="22500"/>
                    <a:pt x="7500" y="21250"/>
                  </a:cubicBezTo>
                  <a:cubicBezTo>
                    <a:pt x="8438" y="22500"/>
                    <a:pt x="7500" y="20000"/>
                    <a:pt x="7500" y="20000"/>
                  </a:cubicBezTo>
                  <a:cubicBezTo>
                    <a:pt x="6561" y="18750"/>
                    <a:pt x="7500" y="18750"/>
                    <a:pt x="7500" y="18750"/>
                  </a:cubicBezTo>
                  <a:cubicBezTo>
                    <a:pt x="7500" y="18750"/>
                    <a:pt x="7500" y="20000"/>
                    <a:pt x="7500" y="20000"/>
                  </a:cubicBezTo>
                  <a:cubicBezTo>
                    <a:pt x="8438" y="20000"/>
                    <a:pt x="8438" y="21250"/>
                    <a:pt x="8438" y="21250"/>
                  </a:cubicBezTo>
                  <a:cubicBezTo>
                    <a:pt x="9377" y="21250"/>
                    <a:pt x="9377" y="18750"/>
                    <a:pt x="9377" y="17500"/>
                  </a:cubicBezTo>
                  <a:cubicBezTo>
                    <a:pt x="9377" y="17500"/>
                    <a:pt x="9377" y="18750"/>
                    <a:pt x="10311" y="18750"/>
                  </a:cubicBezTo>
                  <a:cubicBezTo>
                    <a:pt x="10311" y="18750"/>
                    <a:pt x="9377" y="18750"/>
                    <a:pt x="9377" y="20000"/>
                  </a:cubicBezTo>
                  <a:cubicBezTo>
                    <a:pt x="10311" y="21250"/>
                    <a:pt x="11250" y="20000"/>
                    <a:pt x="11250" y="21250"/>
                  </a:cubicBezTo>
                  <a:cubicBezTo>
                    <a:pt x="10311" y="20000"/>
                    <a:pt x="10311" y="21250"/>
                    <a:pt x="9377" y="22500"/>
                  </a:cubicBezTo>
                  <a:cubicBezTo>
                    <a:pt x="8438" y="22500"/>
                    <a:pt x="7500" y="22500"/>
                    <a:pt x="7500" y="23750"/>
                  </a:cubicBezTo>
                  <a:cubicBezTo>
                    <a:pt x="8438" y="23750"/>
                    <a:pt x="10311" y="22500"/>
                    <a:pt x="12188" y="21250"/>
                  </a:cubicBezTo>
                  <a:cubicBezTo>
                    <a:pt x="13127" y="21250"/>
                    <a:pt x="13127" y="21250"/>
                    <a:pt x="14061" y="21250"/>
                  </a:cubicBezTo>
                  <a:cubicBezTo>
                    <a:pt x="15000" y="21250"/>
                    <a:pt x="15938" y="21250"/>
                    <a:pt x="15938" y="20000"/>
                  </a:cubicBezTo>
                  <a:cubicBezTo>
                    <a:pt x="15938" y="20000"/>
                    <a:pt x="16877" y="18750"/>
                    <a:pt x="16877" y="18750"/>
                  </a:cubicBezTo>
                  <a:cubicBezTo>
                    <a:pt x="16877" y="18750"/>
                    <a:pt x="17811" y="18750"/>
                    <a:pt x="17811" y="18750"/>
                  </a:cubicBezTo>
                  <a:cubicBezTo>
                    <a:pt x="17811" y="18750"/>
                    <a:pt x="17811" y="20000"/>
                    <a:pt x="17811" y="20000"/>
                  </a:cubicBezTo>
                  <a:cubicBezTo>
                    <a:pt x="17811" y="20000"/>
                    <a:pt x="18750" y="18750"/>
                    <a:pt x="18750" y="18750"/>
                  </a:cubicBezTo>
                  <a:cubicBezTo>
                    <a:pt x="19688" y="18750"/>
                    <a:pt x="20627" y="18750"/>
                    <a:pt x="20627" y="18750"/>
                  </a:cubicBezTo>
                  <a:cubicBezTo>
                    <a:pt x="20627" y="18750"/>
                    <a:pt x="21561" y="18750"/>
                    <a:pt x="21561" y="18750"/>
                  </a:cubicBezTo>
                  <a:cubicBezTo>
                    <a:pt x="21561" y="20000"/>
                    <a:pt x="22500" y="18750"/>
                    <a:pt x="22500" y="20000"/>
                  </a:cubicBezTo>
                  <a:cubicBezTo>
                    <a:pt x="22500" y="21250"/>
                    <a:pt x="22500" y="20000"/>
                    <a:pt x="21561" y="20000"/>
                  </a:cubicBezTo>
                  <a:cubicBezTo>
                    <a:pt x="21561" y="20000"/>
                    <a:pt x="21561" y="20000"/>
                    <a:pt x="20627" y="20000"/>
                  </a:cubicBezTo>
                  <a:cubicBezTo>
                    <a:pt x="19688" y="20000"/>
                    <a:pt x="20627" y="20000"/>
                    <a:pt x="20627" y="20000"/>
                  </a:cubicBezTo>
                  <a:cubicBezTo>
                    <a:pt x="20627" y="21250"/>
                    <a:pt x="20627" y="20000"/>
                    <a:pt x="19688" y="20000"/>
                  </a:cubicBezTo>
                  <a:cubicBezTo>
                    <a:pt x="19688" y="20000"/>
                    <a:pt x="19688" y="20000"/>
                    <a:pt x="19688" y="20000"/>
                  </a:cubicBezTo>
                  <a:cubicBezTo>
                    <a:pt x="19688" y="20000"/>
                    <a:pt x="19688" y="21250"/>
                    <a:pt x="19688" y="21250"/>
                  </a:cubicBezTo>
                  <a:cubicBezTo>
                    <a:pt x="18750" y="21250"/>
                    <a:pt x="18750" y="21250"/>
                    <a:pt x="18750" y="21250"/>
                  </a:cubicBezTo>
                  <a:cubicBezTo>
                    <a:pt x="17811" y="21250"/>
                    <a:pt x="16877" y="21250"/>
                    <a:pt x="16877" y="21250"/>
                  </a:cubicBezTo>
                  <a:cubicBezTo>
                    <a:pt x="16877" y="21250"/>
                    <a:pt x="18750" y="21250"/>
                    <a:pt x="18750" y="21250"/>
                  </a:cubicBezTo>
                  <a:cubicBezTo>
                    <a:pt x="20627" y="21250"/>
                    <a:pt x="21561" y="21250"/>
                    <a:pt x="22500" y="22500"/>
                  </a:cubicBezTo>
                  <a:cubicBezTo>
                    <a:pt x="23438" y="22500"/>
                    <a:pt x="24377" y="22500"/>
                    <a:pt x="25311" y="23750"/>
                  </a:cubicBezTo>
                  <a:cubicBezTo>
                    <a:pt x="26250" y="23750"/>
                    <a:pt x="27188" y="25000"/>
                    <a:pt x="28127" y="25000"/>
                  </a:cubicBezTo>
                  <a:cubicBezTo>
                    <a:pt x="28127" y="25000"/>
                    <a:pt x="28127" y="25000"/>
                    <a:pt x="28127" y="25000"/>
                  </a:cubicBezTo>
                  <a:cubicBezTo>
                    <a:pt x="28127" y="25000"/>
                    <a:pt x="28127" y="25000"/>
                    <a:pt x="29061" y="25000"/>
                  </a:cubicBezTo>
                  <a:cubicBezTo>
                    <a:pt x="29061" y="23750"/>
                    <a:pt x="28127" y="25000"/>
                    <a:pt x="28127" y="23750"/>
                  </a:cubicBezTo>
                  <a:cubicBezTo>
                    <a:pt x="28127" y="23750"/>
                    <a:pt x="28127" y="23750"/>
                    <a:pt x="28127" y="23750"/>
                  </a:cubicBezTo>
                  <a:cubicBezTo>
                    <a:pt x="28127" y="22500"/>
                    <a:pt x="27188" y="23750"/>
                    <a:pt x="27188" y="22500"/>
                  </a:cubicBezTo>
                  <a:cubicBezTo>
                    <a:pt x="25311" y="22500"/>
                    <a:pt x="27188" y="22500"/>
                    <a:pt x="27188" y="21250"/>
                  </a:cubicBezTo>
                  <a:cubicBezTo>
                    <a:pt x="28127" y="21250"/>
                    <a:pt x="28127" y="22500"/>
                    <a:pt x="28127" y="22500"/>
                  </a:cubicBezTo>
                  <a:cubicBezTo>
                    <a:pt x="29061" y="22500"/>
                    <a:pt x="29061" y="21250"/>
                    <a:pt x="29061" y="22500"/>
                  </a:cubicBezTo>
                  <a:cubicBezTo>
                    <a:pt x="30000" y="21250"/>
                    <a:pt x="30000" y="20000"/>
                    <a:pt x="30938" y="21250"/>
                  </a:cubicBezTo>
                  <a:cubicBezTo>
                    <a:pt x="30000" y="21250"/>
                    <a:pt x="30000" y="21250"/>
                    <a:pt x="30000" y="22500"/>
                  </a:cubicBezTo>
                  <a:cubicBezTo>
                    <a:pt x="30000" y="22500"/>
                    <a:pt x="30000" y="22500"/>
                    <a:pt x="30000" y="22500"/>
                  </a:cubicBezTo>
                  <a:cubicBezTo>
                    <a:pt x="30000" y="22500"/>
                    <a:pt x="29061" y="22500"/>
                    <a:pt x="29061" y="22500"/>
                  </a:cubicBezTo>
                  <a:cubicBezTo>
                    <a:pt x="29061" y="22500"/>
                    <a:pt x="29061" y="23750"/>
                    <a:pt x="28127" y="23750"/>
                  </a:cubicBezTo>
                  <a:cubicBezTo>
                    <a:pt x="29061" y="25000"/>
                    <a:pt x="30000" y="25000"/>
                    <a:pt x="30938" y="25000"/>
                  </a:cubicBezTo>
                  <a:cubicBezTo>
                    <a:pt x="30938" y="25000"/>
                    <a:pt x="30938" y="25000"/>
                    <a:pt x="30938" y="25000"/>
                  </a:cubicBezTo>
                  <a:cubicBezTo>
                    <a:pt x="30938" y="25000"/>
                    <a:pt x="30938" y="25000"/>
                    <a:pt x="31877" y="25000"/>
                  </a:cubicBezTo>
                  <a:cubicBezTo>
                    <a:pt x="31877" y="25000"/>
                    <a:pt x="30938" y="25000"/>
                    <a:pt x="31877" y="25000"/>
                  </a:cubicBezTo>
                  <a:cubicBezTo>
                    <a:pt x="31877" y="26250"/>
                    <a:pt x="31877" y="27500"/>
                    <a:pt x="32811" y="26250"/>
                  </a:cubicBezTo>
                  <a:cubicBezTo>
                    <a:pt x="32811" y="26250"/>
                    <a:pt x="32811" y="26250"/>
                    <a:pt x="33750" y="26250"/>
                  </a:cubicBezTo>
                  <a:cubicBezTo>
                    <a:pt x="32811" y="26250"/>
                    <a:pt x="32811" y="26250"/>
                    <a:pt x="31877" y="26250"/>
                  </a:cubicBezTo>
                  <a:cubicBezTo>
                    <a:pt x="30938" y="25000"/>
                    <a:pt x="30000" y="25000"/>
                    <a:pt x="29061" y="25000"/>
                  </a:cubicBezTo>
                  <a:cubicBezTo>
                    <a:pt x="30000" y="26250"/>
                    <a:pt x="30938" y="27500"/>
                    <a:pt x="31877" y="27500"/>
                  </a:cubicBezTo>
                  <a:cubicBezTo>
                    <a:pt x="31877" y="27500"/>
                    <a:pt x="30938" y="27500"/>
                    <a:pt x="30938" y="27500"/>
                  </a:cubicBezTo>
                  <a:cubicBezTo>
                    <a:pt x="30938" y="28750"/>
                    <a:pt x="32811" y="27500"/>
                    <a:pt x="33750" y="28750"/>
                  </a:cubicBezTo>
                  <a:cubicBezTo>
                    <a:pt x="33750" y="28750"/>
                    <a:pt x="34688" y="30000"/>
                    <a:pt x="35627" y="31250"/>
                  </a:cubicBezTo>
                  <a:cubicBezTo>
                    <a:pt x="35627" y="32500"/>
                    <a:pt x="35627" y="33750"/>
                    <a:pt x="34688" y="33750"/>
                  </a:cubicBezTo>
                  <a:cubicBezTo>
                    <a:pt x="33750" y="33750"/>
                    <a:pt x="33750" y="31250"/>
                    <a:pt x="33750" y="30000"/>
                  </a:cubicBezTo>
                  <a:cubicBezTo>
                    <a:pt x="33750" y="31250"/>
                    <a:pt x="33750" y="33750"/>
                    <a:pt x="34688" y="33750"/>
                  </a:cubicBezTo>
                  <a:cubicBezTo>
                    <a:pt x="34688" y="33750"/>
                    <a:pt x="36561" y="33750"/>
                    <a:pt x="37500" y="32500"/>
                  </a:cubicBezTo>
                  <a:cubicBezTo>
                    <a:pt x="37500" y="32500"/>
                    <a:pt x="38438" y="32500"/>
                    <a:pt x="38438" y="32500"/>
                  </a:cubicBezTo>
                  <a:cubicBezTo>
                    <a:pt x="39377" y="32500"/>
                    <a:pt x="39377" y="32500"/>
                    <a:pt x="40311" y="31250"/>
                  </a:cubicBezTo>
                  <a:cubicBezTo>
                    <a:pt x="40311" y="31250"/>
                    <a:pt x="41250" y="30000"/>
                    <a:pt x="41250" y="30000"/>
                  </a:cubicBezTo>
                  <a:cubicBezTo>
                    <a:pt x="41250" y="31250"/>
                    <a:pt x="41250" y="31250"/>
                    <a:pt x="41250" y="31250"/>
                  </a:cubicBezTo>
                  <a:cubicBezTo>
                    <a:pt x="41250" y="31250"/>
                    <a:pt x="42188" y="31250"/>
                    <a:pt x="43127" y="30000"/>
                  </a:cubicBezTo>
                  <a:cubicBezTo>
                    <a:pt x="43127" y="30000"/>
                    <a:pt x="44061" y="28750"/>
                    <a:pt x="45000" y="28750"/>
                  </a:cubicBezTo>
                  <a:cubicBezTo>
                    <a:pt x="45000" y="27500"/>
                    <a:pt x="45000" y="27500"/>
                    <a:pt x="45938" y="27500"/>
                  </a:cubicBezTo>
                  <a:cubicBezTo>
                    <a:pt x="45938" y="26250"/>
                    <a:pt x="45938" y="27500"/>
                    <a:pt x="46877" y="26250"/>
                  </a:cubicBezTo>
                  <a:cubicBezTo>
                    <a:pt x="46877" y="26250"/>
                    <a:pt x="48750" y="26250"/>
                    <a:pt x="47811" y="27500"/>
                  </a:cubicBezTo>
                  <a:cubicBezTo>
                    <a:pt x="48750" y="26250"/>
                    <a:pt x="48750" y="26250"/>
                    <a:pt x="47811" y="25000"/>
                  </a:cubicBezTo>
                  <a:cubicBezTo>
                    <a:pt x="46877" y="25000"/>
                    <a:pt x="46877" y="25000"/>
                    <a:pt x="46877" y="25000"/>
                  </a:cubicBezTo>
                  <a:cubicBezTo>
                    <a:pt x="46877" y="23750"/>
                    <a:pt x="47811" y="25000"/>
                    <a:pt x="48750" y="25000"/>
                  </a:cubicBezTo>
                  <a:cubicBezTo>
                    <a:pt x="47811" y="25000"/>
                    <a:pt x="47811" y="25000"/>
                    <a:pt x="47811" y="25000"/>
                  </a:cubicBezTo>
                  <a:cubicBezTo>
                    <a:pt x="47811" y="25000"/>
                    <a:pt x="47811" y="25000"/>
                    <a:pt x="47811" y="25000"/>
                  </a:cubicBezTo>
                  <a:cubicBezTo>
                    <a:pt x="47811" y="25000"/>
                    <a:pt x="47811" y="23750"/>
                    <a:pt x="47811" y="23750"/>
                  </a:cubicBezTo>
                  <a:cubicBezTo>
                    <a:pt x="47811" y="23750"/>
                    <a:pt x="47811" y="23750"/>
                    <a:pt x="47811" y="23750"/>
                  </a:cubicBezTo>
                  <a:cubicBezTo>
                    <a:pt x="47811" y="22500"/>
                    <a:pt x="48750" y="23750"/>
                    <a:pt x="48750" y="22500"/>
                  </a:cubicBezTo>
                  <a:cubicBezTo>
                    <a:pt x="48750" y="22500"/>
                    <a:pt x="48750" y="22500"/>
                    <a:pt x="48750" y="22500"/>
                  </a:cubicBezTo>
                  <a:cubicBezTo>
                    <a:pt x="49688" y="22500"/>
                    <a:pt x="49688" y="22500"/>
                    <a:pt x="49688" y="22500"/>
                  </a:cubicBezTo>
                  <a:cubicBezTo>
                    <a:pt x="49688" y="22500"/>
                    <a:pt x="49688" y="22500"/>
                    <a:pt x="50627" y="22500"/>
                  </a:cubicBezTo>
                  <a:cubicBezTo>
                    <a:pt x="50627" y="22500"/>
                    <a:pt x="50627" y="22500"/>
                    <a:pt x="50627" y="22500"/>
                  </a:cubicBezTo>
                  <a:cubicBezTo>
                    <a:pt x="50627" y="22500"/>
                    <a:pt x="51561" y="22500"/>
                    <a:pt x="51561" y="21250"/>
                  </a:cubicBezTo>
                  <a:cubicBezTo>
                    <a:pt x="52500" y="21250"/>
                    <a:pt x="52500" y="21250"/>
                    <a:pt x="53438" y="22500"/>
                  </a:cubicBezTo>
                  <a:cubicBezTo>
                    <a:pt x="54377" y="22500"/>
                    <a:pt x="55311" y="22500"/>
                    <a:pt x="55311" y="23750"/>
                  </a:cubicBezTo>
                  <a:cubicBezTo>
                    <a:pt x="56250" y="23750"/>
                    <a:pt x="56250" y="23750"/>
                    <a:pt x="57188" y="23750"/>
                  </a:cubicBezTo>
                  <a:cubicBezTo>
                    <a:pt x="57188" y="23750"/>
                    <a:pt x="58127" y="25000"/>
                    <a:pt x="58127" y="25000"/>
                  </a:cubicBezTo>
                  <a:cubicBezTo>
                    <a:pt x="59061" y="26250"/>
                    <a:pt x="60000" y="27500"/>
                    <a:pt x="60938" y="28750"/>
                  </a:cubicBezTo>
                  <a:cubicBezTo>
                    <a:pt x="61872" y="28750"/>
                    <a:pt x="62811" y="28750"/>
                    <a:pt x="62811" y="30000"/>
                  </a:cubicBezTo>
                  <a:cubicBezTo>
                    <a:pt x="62811" y="31250"/>
                    <a:pt x="62811" y="31250"/>
                    <a:pt x="62811" y="32500"/>
                  </a:cubicBezTo>
                  <a:cubicBezTo>
                    <a:pt x="62811" y="32500"/>
                    <a:pt x="62811" y="32500"/>
                    <a:pt x="63750" y="32500"/>
                  </a:cubicBezTo>
                  <a:cubicBezTo>
                    <a:pt x="63750" y="32500"/>
                    <a:pt x="63750" y="33750"/>
                    <a:pt x="64688" y="33750"/>
                  </a:cubicBezTo>
                  <a:cubicBezTo>
                    <a:pt x="64688" y="33750"/>
                    <a:pt x="65622" y="33750"/>
                    <a:pt x="65622" y="35000"/>
                  </a:cubicBezTo>
                  <a:cubicBezTo>
                    <a:pt x="66561" y="35000"/>
                    <a:pt x="66561" y="36250"/>
                    <a:pt x="66561" y="36250"/>
                  </a:cubicBezTo>
                  <a:cubicBezTo>
                    <a:pt x="67500" y="36250"/>
                    <a:pt x="67500" y="36250"/>
                    <a:pt x="68438" y="37500"/>
                  </a:cubicBezTo>
                  <a:cubicBezTo>
                    <a:pt x="68438" y="37500"/>
                    <a:pt x="68438" y="37500"/>
                    <a:pt x="68438" y="37500"/>
                  </a:cubicBezTo>
                  <a:cubicBezTo>
                    <a:pt x="68438" y="37500"/>
                    <a:pt x="68438" y="37500"/>
                    <a:pt x="68438" y="37500"/>
                  </a:cubicBezTo>
                  <a:cubicBezTo>
                    <a:pt x="69372" y="38750"/>
                    <a:pt x="68438" y="38750"/>
                    <a:pt x="69372" y="38750"/>
                  </a:cubicBezTo>
                  <a:cubicBezTo>
                    <a:pt x="70311" y="38750"/>
                    <a:pt x="71250" y="38750"/>
                    <a:pt x="71250" y="37500"/>
                  </a:cubicBezTo>
                  <a:cubicBezTo>
                    <a:pt x="71250" y="38750"/>
                    <a:pt x="72188" y="38750"/>
                    <a:pt x="72188" y="37500"/>
                  </a:cubicBezTo>
                  <a:cubicBezTo>
                    <a:pt x="72188" y="38750"/>
                    <a:pt x="72188" y="38750"/>
                    <a:pt x="73122" y="38750"/>
                  </a:cubicBezTo>
                  <a:cubicBezTo>
                    <a:pt x="72188" y="40000"/>
                    <a:pt x="73122" y="40000"/>
                    <a:pt x="73122" y="40000"/>
                  </a:cubicBezTo>
                  <a:cubicBezTo>
                    <a:pt x="73122" y="40000"/>
                    <a:pt x="73122" y="40000"/>
                    <a:pt x="73122" y="40000"/>
                  </a:cubicBezTo>
                  <a:cubicBezTo>
                    <a:pt x="73122" y="40000"/>
                    <a:pt x="73122" y="41250"/>
                    <a:pt x="73122" y="41250"/>
                  </a:cubicBezTo>
                  <a:cubicBezTo>
                    <a:pt x="73122" y="41250"/>
                    <a:pt x="73122" y="41250"/>
                    <a:pt x="74061" y="41250"/>
                  </a:cubicBezTo>
                  <a:cubicBezTo>
                    <a:pt x="73122" y="42500"/>
                    <a:pt x="75000" y="42500"/>
                    <a:pt x="75000" y="43750"/>
                  </a:cubicBezTo>
                  <a:cubicBezTo>
                    <a:pt x="75938" y="43750"/>
                    <a:pt x="75000" y="45000"/>
                    <a:pt x="75938" y="46250"/>
                  </a:cubicBezTo>
                  <a:cubicBezTo>
                    <a:pt x="75000" y="45000"/>
                    <a:pt x="75000" y="45000"/>
                    <a:pt x="75000" y="46250"/>
                  </a:cubicBezTo>
                  <a:cubicBezTo>
                    <a:pt x="75000" y="46250"/>
                    <a:pt x="75000" y="46250"/>
                    <a:pt x="75938" y="46250"/>
                  </a:cubicBezTo>
                  <a:cubicBezTo>
                    <a:pt x="75938" y="47500"/>
                    <a:pt x="75938" y="48750"/>
                    <a:pt x="75938" y="48750"/>
                  </a:cubicBezTo>
                  <a:cubicBezTo>
                    <a:pt x="75938" y="50000"/>
                    <a:pt x="75938" y="51250"/>
                    <a:pt x="75938" y="52500"/>
                  </a:cubicBezTo>
                  <a:cubicBezTo>
                    <a:pt x="75938" y="53750"/>
                    <a:pt x="75938" y="55000"/>
                    <a:pt x="75000" y="56250"/>
                  </a:cubicBezTo>
                  <a:cubicBezTo>
                    <a:pt x="75000" y="56250"/>
                    <a:pt x="75000" y="56250"/>
                    <a:pt x="75938" y="56250"/>
                  </a:cubicBezTo>
                  <a:cubicBezTo>
                    <a:pt x="75938" y="57500"/>
                    <a:pt x="75000" y="58750"/>
                    <a:pt x="75000" y="58750"/>
                  </a:cubicBezTo>
                  <a:cubicBezTo>
                    <a:pt x="75000" y="60000"/>
                    <a:pt x="75000" y="61250"/>
                    <a:pt x="75000" y="61250"/>
                  </a:cubicBezTo>
                  <a:cubicBezTo>
                    <a:pt x="75000" y="62500"/>
                    <a:pt x="75000" y="65000"/>
                    <a:pt x="75000" y="66250"/>
                  </a:cubicBezTo>
                  <a:cubicBezTo>
                    <a:pt x="75000" y="65000"/>
                    <a:pt x="75000" y="65000"/>
                    <a:pt x="75000" y="65000"/>
                  </a:cubicBezTo>
                  <a:cubicBezTo>
                    <a:pt x="74061" y="65000"/>
                    <a:pt x="75000" y="67500"/>
                    <a:pt x="75000" y="67500"/>
                  </a:cubicBezTo>
                  <a:cubicBezTo>
                    <a:pt x="75938" y="68750"/>
                    <a:pt x="75938" y="68750"/>
                    <a:pt x="76872" y="68750"/>
                  </a:cubicBezTo>
                  <a:cubicBezTo>
                    <a:pt x="76872" y="70000"/>
                    <a:pt x="76872" y="70000"/>
                    <a:pt x="76872" y="70000"/>
                  </a:cubicBezTo>
                  <a:cubicBezTo>
                    <a:pt x="76872" y="68750"/>
                    <a:pt x="75000" y="68750"/>
                    <a:pt x="75000" y="67500"/>
                  </a:cubicBezTo>
                  <a:cubicBezTo>
                    <a:pt x="75938" y="67500"/>
                    <a:pt x="76872" y="68750"/>
                    <a:pt x="76872" y="68750"/>
                  </a:cubicBezTo>
                  <a:cubicBezTo>
                    <a:pt x="76872" y="68750"/>
                    <a:pt x="77811" y="70000"/>
                    <a:pt x="77811" y="70000"/>
                  </a:cubicBezTo>
                  <a:cubicBezTo>
                    <a:pt x="77811" y="70000"/>
                    <a:pt x="77811" y="70000"/>
                    <a:pt x="77811" y="70000"/>
                  </a:cubicBezTo>
                  <a:cubicBezTo>
                    <a:pt x="78750" y="68750"/>
                    <a:pt x="78750" y="67500"/>
                    <a:pt x="78750" y="67500"/>
                  </a:cubicBezTo>
                  <a:cubicBezTo>
                    <a:pt x="78750" y="66250"/>
                    <a:pt x="77811" y="66250"/>
                    <a:pt x="78750" y="65000"/>
                  </a:cubicBezTo>
                  <a:cubicBezTo>
                    <a:pt x="77811" y="66250"/>
                    <a:pt x="76872" y="65000"/>
                    <a:pt x="76872" y="65000"/>
                  </a:cubicBezTo>
                  <a:cubicBezTo>
                    <a:pt x="76872" y="63750"/>
                    <a:pt x="76872" y="63750"/>
                    <a:pt x="77811" y="63750"/>
                  </a:cubicBezTo>
                  <a:cubicBezTo>
                    <a:pt x="76872" y="63750"/>
                    <a:pt x="76872" y="63750"/>
                    <a:pt x="76872" y="63750"/>
                  </a:cubicBezTo>
                  <a:cubicBezTo>
                    <a:pt x="76872" y="63750"/>
                    <a:pt x="76872" y="62500"/>
                    <a:pt x="76872" y="62500"/>
                  </a:cubicBezTo>
                  <a:cubicBezTo>
                    <a:pt x="76872" y="62500"/>
                    <a:pt x="76872" y="62500"/>
                    <a:pt x="76872" y="62500"/>
                  </a:cubicBezTo>
                  <a:cubicBezTo>
                    <a:pt x="76872" y="62500"/>
                    <a:pt x="76872" y="62500"/>
                    <a:pt x="76872" y="62500"/>
                  </a:cubicBezTo>
                  <a:cubicBezTo>
                    <a:pt x="77811" y="62500"/>
                    <a:pt x="78750" y="63750"/>
                    <a:pt x="77811" y="63750"/>
                  </a:cubicBezTo>
                  <a:cubicBezTo>
                    <a:pt x="77811" y="63750"/>
                    <a:pt x="77811" y="63750"/>
                    <a:pt x="77811" y="63750"/>
                  </a:cubicBezTo>
                  <a:cubicBezTo>
                    <a:pt x="78750" y="63750"/>
                    <a:pt x="78750" y="63750"/>
                    <a:pt x="79688" y="65000"/>
                  </a:cubicBezTo>
                  <a:cubicBezTo>
                    <a:pt x="79688" y="66250"/>
                    <a:pt x="79688" y="67500"/>
                    <a:pt x="80622" y="66250"/>
                  </a:cubicBezTo>
                  <a:cubicBezTo>
                    <a:pt x="80622" y="66250"/>
                    <a:pt x="79688" y="65000"/>
                    <a:pt x="79688" y="63750"/>
                  </a:cubicBezTo>
                  <a:cubicBezTo>
                    <a:pt x="80622" y="63750"/>
                    <a:pt x="81561" y="65000"/>
                    <a:pt x="81561" y="65000"/>
                  </a:cubicBezTo>
                  <a:cubicBezTo>
                    <a:pt x="81561" y="67500"/>
                    <a:pt x="79688" y="70000"/>
                    <a:pt x="78750" y="72500"/>
                  </a:cubicBezTo>
                  <a:cubicBezTo>
                    <a:pt x="79688" y="72500"/>
                    <a:pt x="79688" y="72500"/>
                    <a:pt x="79688" y="72500"/>
                  </a:cubicBezTo>
                  <a:cubicBezTo>
                    <a:pt x="79688" y="72500"/>
                    <a:pt x="78750" y="72500"/>
                    <a:pt x="78750" y="73750"/>
                  </a:cubicBezTo>
                  <a:cubicBezTo>
                    <a:pt x="78750" y="73750"/>
                    <a:pt x="78750" y="73750"/>
                    <a:pt x="79688" y="73750"/>
                  </a:cubicBezTo>
                  <a:cubicBezTo>
                    <a:pt x="78750" y="73750"/>
                    <a:pt x="78750" y="72500"/>
                    <a:pt x="77811" y="73750"/>
                  </a:cubicBezTo>
                  <a:cubicBezTo>
                    <a:pt x="77811" y="73750"/>
                    <a:pt x="78750" y="73750"/>
                    <a:pt x="78750" y="73750"/>
                  </a:cubicBezTo>
                  <a:cubicBezTo>
                    <a:pt x="78750" y="73750"/>
                    <a:pt x="78750" y="75000"/>
                    <a:pt x="78750" y="75000"/>
                  </a:cubicBezTo>
                  <a:cubicBezTo>
                    <a:pt x="77811" y="73750"/>
                    <a:pt x="77811" y="73750"/>
                    <a:pt x="76872" y="73750"/>
                  </a:cubicBezTo>
                  <a:cubicBezTo>
                    <a:pt x="77811" y="75000"/>
                    <a:pt x="77811" y="75000"/>
                    <a:pt x="79688" y="75000"/>
                  </a:cubicBezTo>
                  <a:cubicBezTo>
                    <a:pt x="79688" y="76250"/>
                    <a:pt x="80622" y="77500"/>
                    <a:pt x="80622" y="78750"/>
                  </a:cubicBezTo>
                  <a:cubicBezTo>
                    <a:pt x="80622" y="77500"/>
                    <a:pt x="80622" y="77500"/>
                    <a:pt x="80622" y="77500"/>
                  </a:cubicBezTo>
                  <a:cubicBezTo>
                    <a:pt x="80622" y="78750"/>
                    <a:pt x="80622" y="78750"/>
                    <a:pt x="81561" y="80000"/>
                  </a:cubicBezTo>
                  <a:cubicBezTo>
                    <a:pt x="81561" y="80000"/>
                    <a:pt x="81561" y="78750"/>
                    <a:pt x="81561" y="78750"/>
                  </a:cubicBezTo>
                  <a:cubicBezTo>
                    <a:pt x="81561" y="80000"/>
                    <a:pt x="81561" y="80000"/>
                    <a:pt x="81561" y="80000"/>
                  </a:cubicBezTo>
                  <a:cubicBezTo>
                    <a:pt x="81561" y="80000"/>
                    <a:pt x="81561" y="80000"/>
                    <a:pt x="81561" y="80000"/>
                  </a:cubicBezTo>
                  <a:cubicBezTo>
                    <a:pt x="81561" y="81250"/>
                    <a:pt x="82500" y="82500"/>
                    <a:pt x="82500" y="82500"/>
                  </a:cubicBezTo>
                  <a:cubicBezTo>
                    <a:pt x="83438" y="83750"/>
                    <a:pt x="83438" y="85000"/>
                    <a:pt x="84372" y="86250"/>
                  </a:cubicBezTo>
                  <a:cubicBezTo>
                    <a:pt x="84372" y="85000"/>
                    <a:pt x="84372" y="85000"/>
                    <a:pt x="84372" y="85000"/>
                  </a:cubicBezTo>
                  <a:cubicBezTo>
                    <a:pt x="84372" y="85000"/>
                    <a:pt x="84372" y="86250"/>
                    <a:pt x="85311" y="86250"/>
                  </a:cubicBezTo>
                  <a:cubicBezTo>
                    <a:pt x="85311" y="87500"/>
                    <a:pt x="85311" y="87500"/>
                    <a:pt x="86250" y="87500"/>
                  </a:cubicBezTo>
                  <a:cubicBezTo>
                    <a:pt x="86250" y="87500"/>
                    <a:pt x="87188" y="87500"/>
                    <a:pt x="87188" y="87500"/>
                  </a:cubicBezTo>
                  <a:cubicBezTo>
                    <a:pt x="87188" y="87500"/>
                    <a:pt x="87188" y="87500"/>
                    <a:pt x="87188" y="87500"/>
                  </a:cubicBezTo>
                  <a:cubicBezTo>
                    <a:pt x="88122" y="86250"/>
                    <a:pt x="85311" y="83750"/>
                    <a:pt x="85311" y="83750"/>
                  </a:cubicBezTo>
                  <a:cubicBezTo>
                    <a:pt x="86250" y="83750"/>
                    <a:pt x="86250" y="85000"/>
                    <a:pt x="87188" y="83750"/>
                  </a:cubicBezTo>
                  <a:cubicBezTo>
                    <a:pt x="87188" y="85000"/>
                    <a:pt x="87188" y="85000"/>
                    <a:pt x="88122" y="83750"/>
                  </a:cubicBezTo>
                  <a:cubicBezTo>
                    <a:pt x="88122" y="83750"/>
                    <a:pt x="89061" y="83750"/>
                    <a:pt x="90000" y="82500"/>
                  </a:cubicBezTo>
                  <a:cubicBezTo>
                    <a:pt x="90000" y="83750"/>
                    <a:pt x="88122" y="83750"/>
                    <a:pt x="88122" y="85000"/>
                  </a:cubicBezTo>
                  <a:cubicBezTo>
                    <a:pt x="88122" y="85000"/>
                    <a:pt x="89061" y="85000"/>
                    <a:pt x="89061" y="86250"/>
                  </a:cubicBezTo>
                  <a:cubicBezTo>
                    <a:pt x="89061" y="86250"/>
                    <a:pt x="89061" y="87500"/>
                    <a:pt x="89061" y="87500"/>
                  </a:cubicBezTo>
                  <a:cubicBezTo>
                    <a:pt x="89061" y="88750"/>
                    <a:pt x="89061" y="93750"/>
                    <a:pt x="90938" y="92500"/>
                  </a:cubicBezTo>
                  <a:cubicBezTo>
                    <a:pt x="90938" y="92500"/>
                    <a:pt x="90938" y="92500"/>
                    <a:pt x="90938" y="92500"/>
                  </a:cubicBezTo>
                  <a:cubicBezTo>
                    <a:pt x="91872" y="92500"/>
                    <a:pt x="90938" y="91250"/>
                    <a:pt x="91872" y="90000"/>
                  </a:cubicBezTo>
                  <a:cubicBezTo>
                    <a:pt x="91872" y="88750"/>
                    <a:pt x="92811" y="88750"/>
                    <a:pt x="93750" y="87500"/>
                  </a:cubicBezTo>
                  <a:cubicBezTo>
                    <a:pt x="92811" y="88750"/>
                    <a:pt x="91872" y="90000"/>
                    <a:pt x="91872" y="90000"/>
                  </a:cubicBezTo>
                  <a:cubicBezTo>
                    <a:pt x="91872" y="91250"/>
                    <a:pt x="91872" y="93750"/>
                    <a:pt x="90938" y="92500"/>
                  </a:cubicBezTo>
                  <a:cubicBezTo>
                    <a:pt x="90938" y="93750"/>
                    <a:pt x="90938" y="93750"/>
                    <a:pt x="90938" y="93750"/>
                  </a:cubicBezTo>
                  <a:cubicBezTo>
                    <a:pt x="90938" y="93750"/>
                    <a:pt x="92811" y="95000"/>
                    <a:pt x="92811" y="92500"/>
                  </a:cubicBezTo>
                  <a:cubicBezTo>
                    <a:pt x="92811" y="93750"/>
                    <a:pt x="92811" y="95000"/>
                    <a:pt x="93750" y="96250"/>
                  </a:cubicBezTo>
                  <a:cubicBezTo>
                    <a:pt x="92811" y="96250"/>
                    <a:pt x="92811" y="96250"/>
                    <a:pt x="92811" y="96250"/>
                  </a:cubicBezTo>
                  <a:cubicBezTo>
                    <a:pt x="93750" y="96250"/>
                    <a:pt x="93750" y="96250"/>
                    <a:pt x="93750" y="97500"/>
                  </a:cubicBezTo>
                  <a:cubicBezTo>
                    <a:pt x="93750" y="97500"/>
                    <a:pt x="93750" y="97500"/>
                    <a:pt x="93750" y="98750"/>
                  </a:cubicBezTo>
                  <a:cubicBezTo>
                    <a:pt x="93750" y="98750"/>
                    <a:pt x="94688" y="101250"/>
                    <a:pt x="94688" y="101250"/>
                  </a:cubicBezTo>
                  <a:cubicBezTo>
                    <a:pt x="94688" y="101250"/>
                    <a:pt x="94688" y="101250"/>
                    <a:pt x="94688" y="100000"/>
                  </a:cubicBezTo>
                  <a:cubicBezTo>
                    <a:pt x="94688" y="101250"/>
                    <a:pt x="95622" y="102500"/>
                    <a:pt x="95622" y="102500"/>
                  </a:cubicBezTo>
                  <a:cubicBezTo>
                    <a:pt x="96561" y="103750"/>
                    <a:pt x="96561" y="103750"/>
                    <a:pt x="96561" y="103750"/>
                  </a:cubicBezTo>
                  <a:cubicBezTo>
                    <a:pt x="96561" y="105000"/>
                    <a:pt x="96561" y="103750"/>
                    <a:pt x="95622" y="103750"/>
                  </a:cubicBezTo>
                  <a:cubicBezTo>
                    <a:pt x="95622" y="105000"/>
                    <a:pt x="96561" y="106250"/>
                    <a:pt x="96561" y="105000"/>
                  </a:cubicBezTo>
                  <a:cubicBezTo>
                    <a:pt x="97500" y="105000"/>
                    <a:pt x="97500" y="105000"/>
                    <a:pt x="97500" y="103750"/>
                  </a:cubicBezTo>
                  <a:cubicBezTo>
                    <a:pt x="97500" y="105000"/>
                    <a:pt x="98438" y="103750"/>
                    <a:pt x="98438" y="105000"/>
                  </a:cubicBezTo>
                  <a:cubicBezTo>
                    <a:pt x="98438" y="103750"/>
                    <a:pt x="99372" y="105000"/>
                    <a:pt x="99372" y="105000"/>
                  </a:cubicBezTo>
                  <a:cubicBezTo>
                    <a:pt x="100311" y="106250"/>
                    <a:pt x="101250" y="105000"/>
                    <a:pt x="102188" y="106250"/>
                  </a:cubicBezTo>
                  <a:cubicBezTo>
                    <a:pt x="102188" y="106250"/>
                    <a:pt x="102188" y="107500"/>
                    <a:pt x="102188" y="107500"/>
                  </a:cubicBezTo>
                  <a:cubicBezTo>
                    <a:pt x="102188" y="107500"/>
                    <a:pt x="103122" y="107500"/>
                    <a:pt x="103122" y="108750"/>
                  </a:cubicBezTo>
                  <a:cubicBezTo>
                    <a:pt x="103122" y="108750"/>
                    <a:pt x="103122" y="108750"/>
                    <a:pt x="103122" y="108750"/>
                  </a:cubicBezTo>
                  <a:cubicBezTo>
                    <a:pt x="103122" y="108750"/>
                    <a:pt x="103122" y="108750"/>
                    <a:pt x="103122" y="108750"/>
                  </a:cubicBezTo>
                  <a:cubicBezTo>
                    <a:pt x="104061" y="108750"/>
                    <a:pt x="104061" y="108750"/>
                    <a:pt x="104061" y="110000"/>
                  </a:cubicBezTo>
                  <a:cubicBezTo>
                    <a:pt x="104061" y="110000"/>
                    <a:pt x="104061" y="111250"/>
                    <a:pt x="104061" y="111250"/>
                  </a:cubicBezTo>
                  <a:cubicBezTo>
                    <a:pt x="104061" y="111250"/>
                    <a:pt x="105000" y="111250"/>
                    <a:pt x="105000" y="111250"/>
                  </a:cubicBezTo>
                  <a:cubicBezTo>
                    <a:pt x="105000" y="111250"/>
                    <a:pt x="105000" y="111250"/>
                    <a:pt x="105000" y="111250"/>
                  </a:cubicBezTo>
                  <a:cubicBezTo>
                    <a:pt x="105000" y="111250"/>
                    <a:pt x="105000" y="111250"/>
                    <a:pt x="105000" y="111250"/>
                  </a:cubicBezTo>
                  <a:cubicBezTo>
                    <a:pt x="105000" y="112500"/>
                    <a:pt x="105000" y="112500"/>
                    <a:pt x="105000" y="112500"/>
                  </a:cubicBezTo>
                  <a:cubicBezTo>
                    <a:pt x="105000" y="112500"/>
                    <a:pt x="105938" y="113750"/>
                    <a:pt x="105938" y="113750"/>
                  </a:cubicBezTo>
                  <a:cubicBezTo>
                    <a:pt x="105938" y="113750"/>
                    <a:pt x="105938" y="113750"/>
                    <a:pt x="105938" y="113750"/>
                  </a:cubicBezTo>
                  <a:cubicBezTo>
                    <a:pt x="106872" y="115000"/>
                    <a:pt x="106872" y="115000"/>
                    <a:pt x="107811" y="115000"/>
                  </a:cubicBezTo>
                  <a:cubicBezTo>
                    <a:pt x="108750" y="115000"/>
                    <a:pt x="109688" y="115000"/>
                    <a:pt x="109688" y="116250"/>
                  </a:cubicBezTo>
                  <a:cubicBezTo>
                    <a:pt x="110622" y="117500"/>
                    <a:pt x="109688" y="117500"/>
                    <a:pt x="108750" y="117500"/>
                  </a:cubicBezTo>
                  <a:cubicBezTo>
                    <a:pt x="108750" y="117500"/>
                    <a:pt x="108750" y="117500"/>
                    <a:pt x="108750" y="117500"/>
                  </a:cubicBezTo>
                  <a:cubicBezTo>
                    <a:pt x="108750" y="117500"/>
                    <a:pt x="107811" y="117500"/>
                    <a:pt x="107811" y="116250"/>
                  </a:cubicBezTo>
                  <a:cubicBezTo>
                    <a:pt x="106872" y="116250"/>
                    <a:pt x="106872" y="116250"/>
                    <a:pt x="106872" y="116250"/>
                  </a:cubicBezTo>
                  <a:cubicBezTo>
                    <a:pt x="106872" y="116250"/>
                    <a:pt x="106872" y="115000"/>
                    <a:pt x="106872" y="115000"/>
                  </a:cubicBezTo>
                  <a:cubicBezTo>
                    <a:pt x="105938" y="116250"/>
                    <a:pt x="106872" y="120000"/>
                    <a:pt x="107811" y="120000"/>
                  </a:cubicBezTo>
                  <a:cubicBezTo>
                    <a:pt x="108750" y="120000"/>
                    <a:pt x="109688" y="120000"/>
                    <a:pt x="109688" y="118750"/>
                  </a:cubicBezTo>
                  <a:cubicBezTo>
                    <a:pt x="110622" y="118750"/>
                    <a:pt x="110622" y="117500"/>
                    <a:pt x="111561" y="118750"/>
                  </a:cubicBezTo>
                  <a:cubicBezTo>
                    <a:pt x="111561" y="118750"/>
                    <a:pt x="111561" y="118750"/>
                    <a:pt x="112500" y="118750"/>
                  </a:cubicBezTo>
                  <a:cubicBezTo>
                    <a:pt x="112500" y="118750"/>
                    <a:pt x="112500" y="118750"/>
                    <a:pt x="112500" y="118750"/>
                  </a:cubicBezTo>
                  <a:cubicBezTo>
                    <a:pt x="112500" y="118750"/>
                    <a:pt x="112500" y="118750"/>
                    <a:pt x="112500" y="118750"/>
                  </a:cubicBezTo>
                  <a:cubicBezTo>
                    <a:pt x="112500" y="118750"/>
                    <a:pt x="113438" y="118750"/>
                    <a:pt x="113438" y="117500"/>
                  </a:cubicBezTo>
                  <a:cubicBezTo>
                    <a:pt x="113438" y="117500"/>
                    <a:pt x="114372" y="117500"/>
                    <a:pt x="114372" y="117500"/>
                  </a:cubicBezTo>
                  <a:cubicBezTo>
                    <a:pt x="114372" y="117500"/>
                    <a:pt x="114372" y="116250"/>
                    <a:pt x="114372" y="116250"/>
                  </a:cubicBezTo>
                  <a:cubicBezTo>
                    <a:pt x="114372" y="117500"/>
                    <a:pt x="114372" y="116250"/>
                    <a:pt x="114372" y="117500"/>
                  </a:cubicBezTo>
                  <a:cubicBezTo>
                    <a:pt x="114372" y="117500"/>
                    <a:pt x="115311" y="115000"/>
                    <a:pt x="116250" y="116250"/>
                  </a:cubicBezTo>
                  <a:cubicBezTo>
                    <a:pt x="115311" y="116250"/>
                    <a:pt x="116250" y="116250"/>
                    <a:pt x="116250" y="116250"/>
                  </a:cubicBezTo>
                  <a:cubicBezTo>
                    <a:pt x="116250" y="116250"/>
                    <a:pt x="117188" y="116250"/>
                    <a:pt x="117188" y="116250"/>
                  </a:cubicBezTo>
                  <a:cubicBezTo>
                    <a:pt x="117188" y="116250"/>
                    <a:pt x="116250" y="116250"/>
                    <a:pt x="116250" y="116250"/>
                  </a:cubicBezTo>
                  <a:cubicBezTo>
                    <a:pt x="116250" y="115000"/>
                    <a:pt x="116250" y="115000"/>
                    <a:pt x="117188" y="115000"/>
                  </a:cubicBezTo>
                  <a:cubicBezTo>
                    <a:pt x="117188" y="116250"/>
                    <a:pt x="117188" y="116250"/>
                    <a:pt x="118122" y="116250"/>
                  </a:cubicBezTo>
                  <a:cubicBezTo>
                    <a:pt x="117188" y="115000"/>
                    <a:pt x="117188" y="115000"/>
                    <a:pt x="117188" y="115000"/>
                  </a:cubicBezTo>
                  <a:cubicBezTo>
                    <a:pt x="117188" y="113750"/>
                    <a:pt x="118122" y="112500"/>
                    <a:pt x="118122" y="112500"/>
                  </a:cubicBezTo>
                  <a:cubicBezTo>
                    <a:pt x="118122" y="111250"/>
                    <a:pt x="118122" y="111250"/>
                    <a:pt x="118122" y="111250"/>
                  </a:cubicBezTo>
                  <a:cubicBezTo>
                    <a:pt x="118122" y="111250"/>
                    <a:pt x="118122" y="111250"/>
                    <a:pt x="118122" y="110000"/>
                  </a:cubicBezTo>
                  <a:cubicBezTo>
                    <a:pt x="118122" y="110000"/>
                    <a:pt x="118122" y="110000"/>
                    <a:pt x="118122" y="110000"/>
                  </a:cubicBezTo>
                  <a:cubicBezTo>
                    <a:pt x="118122" y="108750"/>
                    <a:pt x="118122" y="108750"/>
                    <a:pt x="118122" y="108750"/>
                  </a:cubicBezTo>
                  <a:cubicBezTo>
                    <a:pt x="118122" y="107500"/>
                    <a:pt x="118122" y="107500"/>
                    <a:pt x="118122" y="106250"/>
                  </a:cubicBezTo>
                  <a:cubicBezTo>
                    <a:pt x="118122" y="106250"/>
                    <a:pt x="118122" y="105000"/>
                    <a:pt x="118122" y="105000"/>
                  </a:cubicBezTo>
                  <a:cubicBezTo>
                    <a:pt x="118122" y="105000"/>
                    <a:pt x="118122" y="105000"/>
                    <a:pt x="119061" y="103750"/>
                  </a:cubicBezTo>
                  <a:cubicBezTo>
                    <a:pt x="119061" y="103750"/>
                    <a:pt x="119061" y="103750"/>
                    <a:pt x="119061" y="103750"/>
                  </a:cubicBezTo>
                  <a:cubicBezTo>
                    <a:pt x="119061" y="103750"/>
                    <a:pt x="119061" y="100000"/>
                    <a:pt x="119061" y="100000"/>
                  </a:cubicBezTo>
                  <a:cubicBezTo>
                    <a:pt x="120000" y="100000"/>
                    <a:pt x="120000" y="102500"/>
                    <a:pt x="120000" y="102500"/>
                  </a:cubicBezTo>
                  <a:cubicBezTo>
                    <a:pt x="120000" y="101250"/>
                    <a:pt x="120000" y="100000"/>
                    <a:pt x="120000" y="98750"/>
                  </a:cubicBezTo>
                  <a:cubicBezTo>
                    <a:pt x="120000" y="98750"/>
                    <a:pt x="120000" y="96250"/>
                    <a:pt x="119061" y="96250"/>
                  </a:cubicBezTo>
                  <a:close/>
                  <a:moveTo>
                    <a:pt x="105000" y="45000"/>
                  </a:moveTo>
                  <a:cubicBezTo>
                    <a:pt x="105000" y="43750"/>
                    <a:pt x="105000" y="43750"/>
                    <a:pt x="104061" y="43750"/>
                  </a:cubicBezTo>
                  <a:cubicBezTo>
                    <a:pt x="103122" y="45000"/>
                    <a:pt x="103122" y="45000"/>
                    <a:pt x="103122" y="46250"/>
                  </a:cubicBezTo>
                  <a:cubicBezTo>
                    <a:pt x="104061" y="47500"/>
                    <a:pt x="104061" y="50000"/>
                    <a:pt x="105000" y="51250"/>
                  </a:cubicBezTo>
                  <a:cubicBezTo>
                    <a:pt x="105000" y="50000"/>
                    <a:pt x="104061" y="47500"/>
                    <a:pt x="105000" y="45000"/>
                  </a:cubicBezTo>
                  <a:close/>
                  <a:moveTo>
                    <a:pt x="101250" y="106250"/>
                  </a:moveTo>
                  <a:cubicBezTo>
                    <a:pt x="101250" y="106250"/>
                    <a:pt x="101250" y="106250"/>
                    <a:pt x="101250" y="106250"/>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34" name="Shape 2934"/>
            <p:cNvSpPr/>
            <p:nvPr/>
          </p:nvSpPr>
          <p:spPr>
            <a:xfrm>
              <a:off x="7871459" y="4897617"/>
              <a:ext cx="1955841" cy="1466883"/>
            </a:xfrm>
            <a:custGeom>
              <a:avLst/>
              <a:gdLst/>
              <a:ahLst/>
              <a:cxnLst/>
              <a:rect l="0" t="0" r="0" b="0"/>
              <a:pathLst>
                <a:path w="120000" h="120000" extrusionOk="0">
                  <a:moveTo>
                    <a:pt x="119061" y="96250"/>
                  </a:moveTo>
                  <a:cubicBezTo>
                    <a:pt x="120000" y="93750"/>
                    <a:pt x="119061" y="91250"/>
                    <a:pt x="119061" y="90000"/>
                  </a:cubicBezTo>
                  <a:cubicBezTo>
                    <a:pt x="119061" y="88750"/>
                    <a:pt x="119061" y="87500"/>
                    <a:pt x="119061" y="86250"/>
                  </a:cubicBezTo>
                  <a:cubicBezTo>
                    <a:pt x="119061" y="85000"/>
                    <a:pt x="119061" y="85000"/>
                    <a:pt x="119061" y="83750"/>
                  </a:cubicBezTo>
                  <a:cubicBezTo>
                    <a:pt x="119061" y="82500"/>
                    <a:pt x="118122" y="82500"/>
                    <a:pt x="118122" y="81250"/>
                  </a:cubicBezTo>
                  <a:cubicBezTo>
                    <a:pt x="118122" y="81250"/>
                    <a:pt x="118122" y="80000"/>
                    <a:pt x="118122" y="80000"/>
                  </a:cubicBezTo>
                  <a:cubicBezTo>
                    <a:pt x="118122" y="80000"/>
                    <a:pt x="118122" y="80000"/>
                    <a:pt x="118122" y="80000"/>
                  </a:cubicBezTo>
                  <a:cubicBezTo>
                    <a:pt x="118122" y="78750"/>
                    <a:pt x="118122" y="78750"/>
                    <a:pt x="117188" y="77500"/>
                  </a:cubicBezTo>
                  <a:cubicBezTo>
                    <a:pt x="117188" y="77500"/>
                    <a:pt x="117188" y="77500"/>
                    <a:pt x="117188" y="77500"/>
                  </a:cubicBezTo>
                  <a:cubicBezTo>
                    <a:pt x="117188" y="77500"/>
                    <a:pt x="117188" y="77500"/>
                    <a:pt x="117188" y="77500"/>
                  </a:cubicBezTo>
                  <a:cubicBezTo>
                    <a:pt x="117188" y="76250"/>
                    <a:pt x="117188" y="76250"/>
                    <a:pt x="116250" y="75000"/>
                  </a:cubicBezTo>
                  <a:cubicBezTo>
                    <a:pt x="116250" y="73750"/>
                    <a:pt x="115311" y="72500"/>
                    <a:pt x="114372" y="72500"/>
                  </a:cubicBezTo>
                  <a:cubicBezTo>
                    <a:pt x="114372" y="72500"/>
                    <a:pt x="113438" y="72500"/>
                    <a:pt x="113438" y="71250"/>
                  </a:cubicBezTo>
                  <a:cubicBezTo>
                    <a:pt x="113438" y="71250"/>
                    <a:pt x="114372" y="72500"/>
                    <a:pt x="115311" y="72500"/>
                  </a:cubicBezTo>
                  <a:cubicBezTo>
                    <a:pt x="114372" y="70000"/>
                    <a:pt x="112500" y="68750"/>
                    <a:pt x="111561" y="66250"/>
                  </a:cubicBezTo>
                  <a:cubicBezTo>
                    <a:pt x="111561" y="63750"/>
                    <a:pt x="110622" y="62500"/>
                    <a:pt x="109688" y="60000"/>
                  </a:cubicBezTo>
                  <a:cubicBezTo>
                    <a:pt x="107811" y="56250"/>
                    <a:pt x="105000" y="51250"/>
                    <a:pt x="103122" y="47500"/>
                  </a:cubicBezTo>
                  <a:cubicBezTo>
                    <a:pt x="102188" y="45000"/>
                    <a:pt x="101250" y="42500"/>
                    <a:pt x="101250" y="40000"/>
                  </a:cubicBezTo>
                  <a:cubicBezTo>
                    <a:pt x="102188" y="40000"/>
                    <a:pt x="103122" y="41250"/>
                    <a:pt x="102188" y="42500"/>
                  </a:cubicBezTo>
                  <a:cubicBezTo>
                    <a:pt x="102188" y="42500"/>
                    <a:pt x="102188" y="42500"/>
                    <a:pt x="102188" y="42500"/>
                  </a:cubicBezTo>
                  <a:cubicBezTo>
                    <a:pt x="102188" y="43750"/>
                    <a:pt x="104061" y="43750"/>
                    <a:pt x="104061" y="43750"/>
                  </a:cubicBezTo>
                  <a:cubicBezTo>
                    <a:pt x="105000" y="43750"/>
                    <a:pt x="105000" y="43750"/>
                    <a:pt x="105938" y="45000"/>
                  </a:cubicBezTo>
                  <a:cubicBezTo>
                    <a:pt x="105938" y="47500"/>
                    <a:pt x="105938" y="48750"/>
                    <a:pt x="105938" y="51250"/>
                  </a:cubicBezTo>
                  <a:cubicBezTo>
                    <a:pt x="105938" y="53750"/>
                    <a:pt x="107811" y="56250"/>
                    <a:pt x="109688" y="58750"/>
                  </a:cubicBezTo>
                  <a:cubicBezTo>
                    <a:pt x="109688" y="57500"/>
                    <a:pt x="107811" y="56250"/>
                    <a:pt x="106872" y="55000"/>
                  </a:cubicBezTo>
                  <a:cubicBezTo>
                    <a:pt x="106872" y="53750"/>
                    <a:pt x="105938" y="52500"/>
                    <a:pt x="105938" y="50000"/>
                  </a:cubicBezTo>
                  <a:cubicBezTo>
                    <a:pt x="105938" y="48750"/>
                    <a:pt x="105938" y="48750"/>
                    <a:pt x="105938" y="47500"/>
                  </a:cubicBezTo>
                  <a:cubicBezTo>
                    <a:pt x="105938" y="46250"/>
                    <a:pt x="105938" y="46250"/>
                    <a:pt x="105938" y="45000"/>
                  </a:cubicBezTo>
                  <a:cubicBezTo>
                    <a:pt x="105938" y="45000"/>
                    <a:pt x="105000" y="43750"/>
                    <a:pt x="105000" y="43750"/>
                  </a:cubicBezTo>
                  <a:cubicBezTo>
                    <a:pt x="103122" y="40000"/>
                    <a:pt x="101250" y="37500"/>
                    <a:pt x="99372" y="35000"/>
                  </a:cubicBezTo>
                  <a:cubicBezTo>
                    <a:pt x="98438" y="32500"/>
                    <a:pt x="97500" y="30000"/>
                    <a:pt x="95622" y="27500"/>
                  </a:cubicBezTo>
                  <a:cubicBezTo>
                    <a:pt x="95622" y="26250"/>
                    <a:pt x="94688" y="25000"/>
                    <a:pt x="94688" y="25000"/>
                  </a:cubicBezTo>
                  <a:cubicBezTo>
                    <a:pt x="93750" y="23750"/>
                    <a:pt x="93750" y="23750"/>
                    <a:pt x="93750" y="22500"/>
                  </a:cubicBezTo>
                  <a:cubicBezTo>
                    <a:pt x="92811" y="21250"/>
                    <a:pt x="91872" y="20000"/>
                    <a:pt x="91872" y="18750"/>
                  </a:cubicBezTo>
                  <a:cubicBezTo>
                    <a:pt x="90938" y="17500"/>
                    <a:pt x="90938" y="15000"/>
                    <a:pt x="90938" y="13750"/>
                  </a:cubicBezTo>
                  <a:cubicBezTo>
                    <a:pt x="90000" y="12500"/>
                    <a:pt x="90000" y="11250"/>
                    <a:pt x="89061" y="10000"/>
                  </a:cubicBezTo>
                  <a:cubicBezTo>
                    <a:pt x="89061" y="10000"/>
                    <a:pt x="89061" y="8750"/>
                    <a:pt x="89061" y="7500"/>
                  </a:cubicBezTo>
                  <a:cubicBezTo>
                    <a:pt x="89061" y="6250"/>
                    <a:pt x="88122" y="6250"/>
                    <a:pt x="88122" y="6250"/>
                  </a:cubicBezTo>
                  <a:cubicBezTo>
                    <a:pt x="88122" y="5000"/>
                    <a:pt x="87188" y="5000"/>
                    <a:pt x="87188" y="5000"/>
                  </a:cubicBezTo>
                  <a:cubicBezTo>
                    <a:pt x="87188" y="3750"/>
                    <a:pt x="86250" y="2500"/>
                    <a:pt x="87188" y="2500"/>
                  </a:cubicBezTo>
                  <a:cubicBezTo>
                    <a:pt x="87188" y="2500"/>
                    <a:pt x="87188" y="3750"/>
                    <a:pt x="88122" y="5000"/>
                  </a:cubicBezTo>
                  <a:cubicBezTo>
                    <a:pt x="87188" y="3750"/>
                    <a:pt x="88122" y="1250"/>
                    <a:pt x="87188" y="1250"/>
                  </a:cubicBezTo>
                  <a:cubicBezTo>
                    <a:pt x="86250" y="0"/>
                    <a:pt x="85311" y="1250"/>
                    <a:pt x="84372" y="1250"/>
                  </a:cubicBezTo>
                  <a:cubicBezTo>
                    <a:pt x="84372" y="1250"/>
                    <a:pt x="83438" y="0"/>
                    <a:pt x="82500" y="0"/>
                  </a:cubicBezTo>
                  <a:cubicBezTo>
                    <a:pt x="81561" y="0"/>
                    <a:pt x="80622" y="0"/>
                    <a:pt x="79688" y="0"/>
                  </a:cubicBezTo>
                  <a:cubicBezTo>
                    <a:pt x="79688" y="0"/>
                    <a:pt x="79688" y="0"/>
                    <a:pt x="79688" y="0"/>
                  </a:cubicBezTo>
                  <a:cubicBezTo>
                    <a:pt x="79688" y="1250"/>
                    <a:pt x="78750" y="1250"/>
                    <a:pt x="78750" y="1250"/>
                  </a:cubicBezTo>
                  <a:cubicBezTo>
                    <a:pt x="78750" y="1250"/>
                    <a:pt x="78750" y="2500"/>
                    <a:pt x="78750" y="3750"/>
                  </a:cubicBezTo>
                  <a:cubicBezTo>
                    <a:pt x="78750" y="3750"/>
                    <a:pt x="79688" y="5000"/>
                    <a:pt x="79688" y="5000"/>
                  </a:cubicBezTo>
                  <a:cubicBezTo>
                    <a:pt x="79688" y="5000"/>
                    <a:pt x="79688" y="6250"/>
                    <a:pt x="79688" y="7500"/>
                  </a:cubicBezTo>
                  <a:cubicBezTo>
                    <a:pt x="79688" y="8750"/>
                    <a:pt x="79688" y="10000"/>
                    <a:pt x="78750" y="10000"/>
                  </a:cubicBezTo>
                  <a:cubicBezTo>
                    <a:pt x="76872" y="11250"/>
                    <a:pt x="77811" y="7500"/>
                    <a:pt x="76872" y="6250"/>
                  </a:cubicBezTo>
                  <a:cubicBezTo>
                    <a:pt x="75938" y="6250"/>
                    <a:pt x="76872" y="6250"/>
                    <a:pt x="75938" y="6250"/>
                  </a:cubicBezTo>
                  <a:cubicBezTo>
                    <a:pt x="75938" y="6250"/>
                    <a:pt x="75938" y="6250"/>
                    <a:pt x="75938" y="6250"/>
                  </a:cubicBezTo>
                  <a:cubicBezTo>
                    <a:pt x="75000" y="6250"/>
                    <a:pt x="74061" y="6250"/>
                    <a:pt x="73122" y="6250"/>
                  </a:cubicBezTo>
                  <a:cubicBezTo>
                    <a:pt x="72188" y="6250"/>
                    <a:pt x="70311" y="7500"/>
                    <a:pt x="69372" y="7500"/>
                  </a:cubicBezTo>
                  <a:cubicBezTo>
                    <a:pt x="62811" y="7500"/>
                    <a:pt x="57188" y="8750"/>
                    <a:pt x="51561" y="8750"/>
                  </a:cubicBezTo>
                  <a:cubicBezTo>
                    <a:pt x="47811" y="10000"/>
                    <a:pt x="45000" y="10000"/>
                    <a:pt x="41250" y="10000"/>
                  </a:cubicBezTo>
                  <a:cubicBezTo>
                    <a:pt x="40311" y="10000"/>
                    <a:pt x="38438" y="11250"/>
                    <a:pt x="38438" y="8750"/>
                  </a:cubicBezTo>
                  <a:cubicBezTo>
                    <a:pt x="37500" y="7500"/>
                    <a:pt x="37500" y="6250"/>
                    <a:pt x="37500" y="6250"/>
                  </a:cubicBezTo>
                  <a:cubicBezTo>
                    <a:pt x="37500" y="5000"/>
                    <a:pt x="36561" y="5000"/>
                    <a:pt x="36561" y="5000"/>
                  </a:cubicBezTo>
                  <a:cubicBezTo>
                    <a:pt x="29061" y="6250"/>
                    <a:pt x="20627" y="7500"/>
                    <a:pt x="13127" y="8750"/>
                  </a:cubicBezTo>
                  <a:cubicBezTo>
                    <a:pt x="9377" y="8750"/>
                    <a:pt x="5627" y="10000"/>
                    <a:pt x="938" y="10000"/>
                  </a:cubicBezTo>
                  <a:cubicBezTo>
                    <a:pt x="0" y="10000"/>
                    <a:pt x="938" y="11250"/>
                    <a:pt x="0" y="12500"/>
                  </a:cubicBezTo>
                  <a:cubicBezTo>
                    <a:pt x="0" y="13750"/>
                    <a:pt x="0" y="13750"/>
                    <a:pt x="938" y="13750"/>
                  </a:cubicBezTo>
                  <a:cubicBezTo>
                    <a:pt x="938" y="15000"/>
                    <a:pt x="1877" y="16250"/>
                    <a:pt x="1877" y="16250"/>
                  </a:cubicBezTo>
                  <a:cubicBezTo>
                    <a:pt x="2811" y="16250"/>
                    <a:pt x="3750" y="16250"/>
                    <a:pt x="3750" y="17500"/>
                  </a:cubicBezTo>
                  <a:cubicBezTo>
                    <a:pt x="3750" y="18750"/>
                    <a:pt x="3750" y="20000"/>
                    <a:pt x="3750" y="20000"/>
                  </a:cubicBezTo>
                  <a:cubicBezTo>
                    <a:pt x="3750" y="21250"/>
                    <a:pt x="3750" y="21250"/>
                    <a:pt x="3750" y="21250"/>
                  </a:cubicBezTo>
                  <a:cubicBezTo>
                    <a:pt x="4688" y="21250"/>
                    <a:pt x="4688" y="21250"/>
                    <a:pt x="4688" y="21250"/>
                  </a:cubicBezTo>
                  <a:cubicBezTo>
                    <a:pt x="5627" y="22500"/>
                    <a:pt x="3750" y="22500"/>
                    <a:pt x="3750" y="23750"/>
                  </a:cubicBezTo>
                  <a:cubicBezTo>
                    <a:pt x="3750" y="23750"/>
                    <a:pt x="4688" y="23750"/>
                    <a:pt x="3750" y="25000"/>
                  </a:cubicBezTo>
                  <a:cubicBezTo>
                    <a:pt x="3750" y="25000"/>
                    <a:pt x="3750" y="25000"/>
                    <a:pt x="2811" y="25000"/>
                  </a:cubicBezTo>
                  <a:cubicBezTo>
                    <a:pt x="3750" y="25000"/>
                    <a:pt x="3750" y="25000"/>
                    <a:pt x="3750" y="25000"/>
                  </a:cubicBezTo>
                  <a:cubicBezTo>
                    <a:pt x="3750" y="25000"/>
                    <a:pt x="2811" y="25000"/>
                    <a:pt x="2811" y="26250"/>
                  </a:cubicBezTo>
                  <a:cubicBezTo>
                    <a:pt x="2811" y="26250"/>
                    <a:pt x="3750" y="26250"/>
                    <a:pt x="3750" y="25000"/>
                  </a:cubicBezTo>
                  <a:cubicBezTo>
                    <a:pt x="3750" y="25000"/>
                    <a:pt x="4688" y="25000"/>
                    <a:pt x="5627" y="25000"/>
                  </a:cubicBezTo>
                  <a:cubicBezTo>
                    <a:pt x="5627" y="25000"/>
                    <a:pt x="5627" y="23750"/>
                    <a:pt x="5627" y="23750"/>
                  </a:cubicBezTo>
                  <a:cubicBezTo>
                    <a:pt x="5627" y="23750"/>
                    <a:pt x="6561" y="23750"/>
                    <a:pt x="6561" y="23750"/>
                  </a:cubicBezTo>
                  <a:cubicBezTo>
                    <a:pt x="6561" y="23750"/>
                    <a:pt x="6561" y="23750"/>
                    <a:pt x="6561" y="23750"/>
                  </a:cubicBezTo>
                  <a:cubicBezTo>
                    <a:pt x="6561" y="22500"/>
                    <a:pt x="7500" y="22500"/>
                    <a:pt x="7500" y="21250"/>
                  </a:cubicBezTo>
                  <a:cubicBezTo>
                    <a:pt x="8438" y="22500"/>
                    <a:pt x="7500" y="20000"/>
                    <a:pt x="7500" y="20000"/>
                  </a:cubicBezTo>
                  <a:cubicBezTo>
                    <a:pt x="6561" y="18750"/>
                    <a:pt x="7500" y="18750"/>
                    <a:pt x="7500" y="18750"/>
                  </a:cubicBezTo>
                  <a:cubicBezTo>
                    <a:pt x="7500" y="18750"/>
                    <a:pt x="7500" y="20000"/>
                    <a:pt x="7500" y="20000"/>
                  </a:cubicBezTo>
                  <a:cubicBezTo>
                    <a:pt x="8438" y="20000"/>
                    <a:pt x="8438" y="21250"/>
                    <a:pt x="8438" y="21250"/>
                  </a:cubicBezTo>
                  <a:cubicBezTo>
                    <a:pt x="9377" y="21250"/>
                    <a:pt x="9377" y="18750"/>
                    <a:pt x="9377" y="17500"/>
                  </a:cubicBezTo>
                  <a:cubicBezTo>
                    <a:pt x="9377" y="17500"/>
                    <a:pt x="9377" y="18750"/>
                    <a:pt x="10311" y="18750"/>
                  </a:cubicBezTo>
                  <a:cubicBezTo>
                    <a:pt x="10311" y="18750"/>
                    <a:pt x="9377" y="18750"/>
                    <a:pt x="9377" y="20000"/>
                  </a:cubicBezTo>
                  <a:cubicBezTo>
                    <a:pt x="10311" y="21250"/>
                    <a:pt x="11250" y="20000"/>
                    <a:pt x="11250" y="21250"/>
                  </a:cubicBezTo>
                  <a:cubicBezTo>
                    <a:pt x="10311" y="20000"/>
                    <a:pt x="10311" y="21250"/>
                    <a:pt x="9377" y="22500"/>
                  </a:cubicBezTo>
                  <a:cubicBezTo>
                    <a:pt x="8438" y="22500"/>
                    <a:pt x="7500" y="22500"/>
                    <a:pt x="7500" y="23750"/>
                  </a:cubicBezTo>
                  <a:cubicBezTo>
                    <a:pt x="8438" y="23750"/>
                    <a:pt x="10311" y="22500"/>
                    <a:pt x="12188" y="21250"/>
                  </a:cubicBezTo>
                  <a:cubicBezTo>
                    <a:pt x="13127" y="21250"/>
                    <a:pt x="13127" y="21250"/>
                    <a:pt x="14061" y="21250"/>
                  </a:cubicBezTo>
                  <a:cubicBezTo>
                    <a:pt x="15000" y="21250"/>
                    <a:pt x="15938" y="21250"/>
                    <a:pt x="15938" y="20000"/>
                  </a:cubicBezTo>
                  <a:cubicBezTo>
                    <a:pt x="15938" y="20000"/>
                    <a:pt x="16877" y="18750"/>
                    <a:pt x="16877" y="18750"/>
                  </a:cubicBezTo>
                  <a:cubicBezTo>
                    <a:pt x="16877" y="18750"/>
                    <a:pt x="17811" y="18750"/>
                    <a:pt x="17811" y="18750"/>
                  </a:cubicBezTo>
                  <a:cubicBezTo>
                    <a:pt x="17811" y="18750"/>
                    <a:pt x="17811" y="20000"/>
                    <a:pt x="17811" y="20000"/>
                  </a:cubicBezTo>
                  <a:cubicBezTo>
                    <a:pt x="17811" y="20000"/>
                    <a:pt x="18750" y="18750"/>
                    <a:pt x="18750" y="18750"/>
                  </a:cubicBezTo>
                  <a:cubicBezTo>
                    <a:pt x="19688" y="18750"/>
                    <a:pt x="20627" y="18750"/>
                    <a:pt x="20627" y="18750"/>
                  </a:cubicBezTo>
                  <a:cubicBezTo>
                    <a:pt x="20627" y="18750"/>
                    <a:pt x="21561" y="18750"/>
                    <a:pt x="21561" y="18750"/>
                  </a:cubicBezTo>
                  <a:cubicBezTo>
                    <a:pt x="21561" y="20000"/>
                    <a:pt x="22500" y="18750"/>
                    <a:pt x="22500" y="20000"/>
                  </a:cubicBezTo>
                  <a:cubicBezTo>
                    <a:pt x="22500" y="21250"/>
                    <a:pt x="22500" y="20000"/>
                    <a:pt x="21561" y="20000"/>
                  </a:cubicBezTo>
                  <a:cubicBezTo>
                    <a:pt x="21561" y="20000"/>
                    <a:pt x="21561" y="20000"/>
                    <a:pt x="20627" y="20000"/>
                  </a:cubicBezTo>
                  <a:cubicBezTo>
                    <a:pt x="19688" y="20000"/>
                    <a:pt x="20627" y="20000"/>
                    <a:pt x="20627" y="20000"/>
                  </a:cubicBezTo>
                  <a:cubicBezTo>
                    <a:pt x="20627" y="21250"/>
                    <a:pt x="20627" y="20000"/>
                    <a:pt x="19688" y="20000"/>
                  </a:cubicBezTo>
                  <a:cubicBezTo>
                    <a:pt x="19688" y="20000"/>
                    <a:pt x="19688" y="20000"/>
                    <a:pt x="19688" y="20000"/>
                  </a:cubicBezTo>
                  <a:cubicBezTo>
                    <a:pt x="19688" y="20000"/>
                    <a:pt x="19688" y="21250"/>
                    <a:pt x="19688" y="21250"/>
                  </a:cubicBezTo>
                  <a:cubicBezTo>
                    <a:pt x="18750" y="21250"/>
                    <a:pt x="18750" y="21250"/>
                    <a:pt x="18750" y="21250"/>
                  </a:cubicBezTo>
                  <a:cubicBezTo>
                    <a:pt x="17811" y="21250"/>
                    <a:pt x="16877" y="21250"/>
                    <a:pt x="16877" y="21250"/>
                  </a:cubicBezTo>
                  <a:cubicBezTo>
                    <a:pt x="16877" y="21250"/>
                    <a:pt x="18750" y="21250"/>
                    <a:pt x="18750" y="21250"/>
                  </a:cubicBezTo>
                  <a:cubicBezTo>
                    <a:pt x="20627" y="21250"/>
                    <a:pt x="21561" y="21250"/>
                    <a:pt x="22500" y="22500"/>
                  </a:cubicBezTo>
                  <a:cubicBezTo>
                    <a:pt x="23438" y="22500"/>
                    <a:pt x="24377" y="22500"/>
                    <a:pt x="25311" y="23750"/>
                  </a:cubicBezTo>
                  <a:cubicBezTo>
                    <a:pt x="26250" y="23750"/>
                    <a:pt x="27188" y="25000"/>
                    <a:pt x="28127" y="25000"/>
                  </a:cubicBezTo>
                  <a:cubicBezTo>
                    <a:pt x="28127" y="25000"/>
                    <a:pt x="28127" y="25000"/>
                    <a:pt x="28127" y="25000"/>
                  </a:cubicBezTo>
                  <a:cubicBezTo>
                    <a:pt x="28127" y="25000"/>
                    <a:pt x="28127" y="25000"/>
                    <a:pt x="29061" y="25000"/>
                  </a:cubicBezTo>
                  <a:cubicBezTo>
                    <a:pt x="29061" y="23750"/>
                    <a:pt x="28127" y="25000"/>
                    <a:pt x="28127" y="23750"/>
                  </a:cubicBezTo>
                  <a:cubicBezTo>
                    <a:pt x="28127" y="23750"/>
                    <a:pt x="28127" y="23750"/>
                    <a:pt x="28127" y="23750"/>
                  </a:cubicBezTo>
                  <a:cubicBezTo>
                    <a:pt x="28127" y="22500"/>
                    <a:pt x="27188" y="23750"/>
                    <a:pt x="27188" y="22500"/>
                  </a:cubicBezTo>
                  <a:cubicBezTo>
                    <a:pt x="25311" y="22500"/>
                    <a:pt x="27188" y="22500"/>
                    <a:pt x="27188" y="21250"/>
                  </a:cubicBezTo>
                  <a:cubicBezTo>
                    <a:pt x="28127" y="21250"/>
                    <a:pt x="28127" y="22500"/>
                    <a:pt x="28127" y="22500"/>
                  </a:cubicBezTo>
                  <a:cubicBezTo>
                    <a:pt x="29061" y="22500"/>
                    <a:pt x="29061" y="21250"/>
                    <a:pt x="29061" y="22500"/>
                  </a:cubicBezTo>
                  <a:cubicBezTo>
                    <a:pt x="30000" y="21250"/>
                    <a:pt x="30000" y="20000"/>
                    <a:pt x="30938" y="21250"/>
                  </a:cubicBezTo>
                  <a:cubicBezTo>
                    <a:pt x="30000" y="21250"/>
                    <a:pt x="30000" y="21250"/>
                    <a:pt x="30000" y="22500"/>
                  </a:cubicBezTo>
                  <a:cubicBezTo>
                    <a:pt x="30000" y="22500"/>
                    <a:pt x="30000" y="22500"/>
                    <a:pt x="30000" y="22500"/>
                  </a:cubicBezTo>
                  <a:cubicBezTo>
                    <a:pt x="30000" y="22500"/>
                    <a:pt x="29061" y="22500"/>
                    <a:pt x="29061" y="22500"/>
                  </a:cubicBezTo>
                  <a:cubicBezTo>
                    <a:pt x="29061" y="22500"/>
                    <a:pt x="29061" y="23750"/>
                    <a:pt x="28127" y="23750"/>
                  </a:cubicBezTo>
                  <a:cubicBezTo>
                    <a:pt x="29061" y="25000"/>
                    <a:pt x="30000" y="25000"/>
                    <a:pt x="30938" y="25000"/>
                  </a:cubicBezTo>
                  <a:cubicBezTo>
                    <a:pt x="30938" y="25000"/>
                    <a:pt x="30938" y="25000"/>
                    <a:pt x="30938" y="25000"/>
                  </a:cubicBezTo>
                  <a:cubicBezTo>
                    <a:pt x="30938" y="25000"/>
                    <a:pt x="30938" y="25000"/>
                    <a:pt x="31877" y="25000"/>
                  </a:cubicBezTo>
                  <a:cubicBezTo>
                    <a:pt x="31877" y="25000"/>
                    <a:pt x="30938" y="25000"/>
                    <a:pt x="31877" y="25000"/>
                  </a:cubicBezTo>
                  <a:cubicBezTo>
                    <a:pt x="31877" y="26250"/>
                    <a:pt x="31877" y="27500"/>
                    <a:pt x="32811" y="26250"/>
                  </a:cubicBezTo>
                  <a:cubicBezTo>
                    <a:pt x="32811" y="26250"/>
                    <a:pt x="32811" y="26250"/>
                    <a:pt x="33750" y="26250"/>
                  </a:cubicBezTo>
                  <a:cubicBezTo>
                    <a:pt x="32811" y="26250"/>
                    <a:pt x="32811" y="26250"/>
                    <a:pt x="31877" y="26250"/>
                  </a:cubicBezTo>
                  <a:cubicBezTo>
                    <a:pt x="30938" y="25000"/>
                    <a:pt x="30000" y="25000"/>
                    <a:pt x="29061" y="25000"/>
                  </a:cubicBezTo>
                  <a:cubicBezTo>
                    <a:pt x="30000" y="26250"/>
                    <a:pt x="30938" y="27500"/>
                    <a:pt x="31877" y="27500"/>
                  </a:cubicBezTo>
                  <a:cubicBezTo>
                    <a:pt x="31877" y="27500"/>
                    <a:pt x="30938" y="27500"/>
                    <a:pt x="30938" y="27500"/>
                  </a:cubicBezTo>
                  <a:cubicBezTo>
                    <a:pt x="30938" y="28750"/>
                    <a:pt x="32811" y="27500"/>
                    <a:pt x="33750" y="28750"/>
                  </a:cubicBezTo>
                  <a:cubicBezTo>
                    <a:pt x="33750" y="28750"/>
                    <a:pt x="34688" y="30000"/>
                    <a:pt x="35627" y="31250"/>
                  </a:cubicBezTo>
                  <a:cubicBezTo>
                    <a:pt x="35627" y="32500"/>
                    <a:pt x="35627" y="33750"/>
                    <a:pt x="34688" y="33750"/>
                  </a:cubicBezTo>
                  <a:cubicBezTo>
                    <a:pt x="33750" y="33750"/>
                    <a:pt x="33750" y="31250"/>
                    <a:pt x="33750" y="30000"/>
                  </a:cubicBezTo>
                  <a:cubicBezTo>
                    <a:pt x="33750" y="31250"/>
                    <a:pt x="33750" y="33750"/>
                    <a:pt x="34688" y="33750"/>
                  </a:cubicBezTo>
                  <a:cubicBezTo>
                    <a:pt x="34688" y="33750"/>
                    <a:pt x="36561" y="33750"/>
                    <a:pt x="37500" y="32500"/>
                  </a:cubicBezTo>
                  <a:cubicBezTo>
                    <a:pt x="37500" y="32500"/>
                    <a:pt x="38438" y="32500"/>
                    <a:pt x="38438" y="32500"/>
                  </a:cubicBezTo>
                  <a:cubicBezTo>
                    <a:pt x="39377" y="32500"/>
                    <a:pt x="39377" y="32500"/>
                    <a:pt x="40311" y="31250"/>
                  </a:cubicBezTo>
                  <a:cubicBezTo>
                    <a:pt x="40311" y="31250"/>
                    <a:pt x="41250" y="30000"/>
                    <a:pt x="41250" y="30000"/>
                  </a:cubicBezTo>
                  <a:cubicBezTo>
                    <a:pt x="41250" y="31250"/>
                    <a:pt x="41250" y="31250"/>
                    <a:pt x="41250" y="31250"/>
                  </a:cubicBezTo>
                  <a:cubicBezTo>
                    <a:pt x="41250" y="31250"/>
                    <a:pt x="42188" y="31250"/>
                    <a:pt x="43127" y="30000"/>
                  </a:cubicBezTo>
                  <a:cubicBezTo>
                    <a:pt x="43127" y="30000"/>
                    <a:pt x="44061" y="28750"/>
                    <a:pt x="45000" y="28750"/>
                  </a:cubicBezTo>
                  <a:cubicBezTo>
                    <a:pt x="45000" y="27500"/>
                    <a:pt x="45000" y="27500"/>
                    <a:pt x="45938" y="27500"/>
                  </a:cubicBezTo>
                  <a:cubicBezTo>
                    <a:pt x="45938" y="26250"/>
                    <a:pt x="45938" y="27500"/>
                    <a:pt x="46877" y="26250"/>
                  </a:cubicBezTo>
                  <a:cubicBezTo>
                    <a:pt x="46877" y="26250"/>
                    <a:pt x="48750" y="26250"/>
                    <a:pt x="47811" y="27500"/>
                  </a:cubicBezTo>
                  <a:cubicBezTo>
                    <a:pt x="48750" y="26250"/>
                    <a:pt x="48750" y="26250"/>
                    <a:pt x="47811" y="25000"/>
                  </a:cubicBezTo>
                  <a:cubicBezTo>
                    <a:pt x="46877" y="25000"/>
                    <a:pt x="46877" y="25000"/>
                    <a:pt x="46877" y="25000"/>
                  </a:cubicBezTo>
                  <a:cubicBezTo>
                    <a:pt x="46877" y="23750"/>
                    <a:pt x="47811" y="25000"/>
                    <a:pt x="48750" y="25000"/>
                  </a:cubicBezTo>
                  <a:cubicBezTo>
                    <a:pt x="47811" y="25000"/>
                    <a:pt x="47811" y="25000"/>
                    <a:pt x="47811" y="25000"/>
                  </a:cubicBezTo>
                  <a:cubicBezTo>
                    <a:pt x="47811" y="25000"/>
                    <a:pt x="47811" y="25000"/>
                    <a:pt x="47811" y="25000"/>
                  </a:cubicBezTo>
                  <a:cubicBezTo>
                    <a:pt x="47811" y="25000"/>
                    <a:pt x="47811" y="23750"/>
                    <a:pt x="47811" y="23750"/>
                  </a:cubicBezTo>
                  <a:cubicBezTo>
                    <a:pt x="47811" y="23750"/>
                    <a:pt x="47811" y="23750"/>
                    <a:pt x="47811" y="23750"/>
                  </a:cubicBezTo>
                  <a:cubicBezTo>
                    <a:pt x="47811" y="22500"/>
                    <a:pt x="48750" y="23750"/>
                    <a:pt x="48750" y="22500"/>
                  </a:cubicBezTo>
                  <a:cubicBezTo>
                    <a:pt x="48750" y="22500"/>
                    <a:pt x="48750" y="22500"/>
                    <a:pt x="48750" y="22500"/>
                  </a:cubicBezTo>
                  <a:cubicBezTo>
                    <a:pt x="49688" y="22500"/>
                    <a:pt x="49688" y="22500"/>
                    <a:pt x="49688" y="22500"/>
                  </a:cubicBezTo>
                  <a:cubicBezTo>
                    <a:pt x="49688" y="22500"/>
                    <a:pt x="49688" y="22500"/>
                    <a:pt x="50627" y="22500"/>
                  </a:cubicBezTo>
                  <a:cubicBezTo>
                    <a:pt x="50627" y="22500"/>
                    <a:pt x="50627" y="22500"/>
                    <a:pt x="50627" y="22500"/>
                  </a:cubicBezTo>
                  <a:cubicBezTo>
                    <a:pt x="50627" y="22500"/>
                    <a:pt x="51561" y="22500"/>
                    <a:pt x="51561" y="21250"/>
                  </a:cubicBezTo>
                  <a:cubicBezTo>
                    <a:pt x="52500" y="21250"/>
                    <a:pt x="52500" y="21250"/>
                    <a:pt x="53438" y="22500"/>
                  </a:cubicBezTo>
                  <a:cubicBezTo>
                    <a:pt x="54377" y="22500"/>
                    <a:pt x="55311" y="22500"/>
                    <a:pt x="55311" y="23750"/>
                  </a:cubicBezTo>
                  <a:cubicBezTo>
                    <a:pt x="56250" y="23750"/>
                    <a:pt x="56250" y="23750"/>
                    <a:pt x="57188" y="23750"/>
                  </a:cubicBezTo>
                  <a:cubicBezTo>
                    <a:pt x="57188" y="23750"/>
                    <a:pt x="58127" y="25000"/>
                    <a:pt x="58127" y="25000"/>
                  </a:cubicBezTo>
                  <a:cubicBezTo>
                    <a:pt x="59061" y="26250"/>
                    <a:pt x="60000" y="27500"/>
                    <a:pt x="60938" y="28750"/>
                  </a:cubicBezTo>
                  <a:cubicBezTo>
                    <a:pt x="61872" y="28750"/>
                    <a:pt x="62811" y="28750"/>
                    <a:pt x="62811" y="30000"/>
                  </a:cubicBezTo>
                  <a:cubicBezTo>
                    <a:pt x="62811" y="31250"/>
                    <a:pt x="62811" y="31250"/>
                    <a:pt x="62811" y="32500"/>
                  </a:cubicBezTo>
                  <a:cubicBezTo>
                    <a:pt x="62811" y="32500"/>
                    <a:pt x="62811" y="32500"/>
                    <a:pt x="63750" y="32500"/>
                  </a:cubicBezTo>
                  <a:cubicBezTo>
                    <a:pt x="63750" y="32500"/>
                    <a:pt x="63750" y="33750"/>
                    <a:pt x="64688" y="33750"/>
                  </a:cubicBezTo>
                  <a:cubicBezTo>
                    <a:pt x="64688" y="33750"/>
                    <a:pt x="65622" y="33750"/>
                    <a:pt x="65622" y="35000"/>
                  </a:cubicBezTo>
                  <a:cubicBezTo>
                    <a:pt x="66561" y="35000"/>
                    <a:pt x="66561" y="36250"/>
                    <a:pt x="66561" y="36250"/>
                  </a:cubicBezTo>
                  <a:cubicBezTo>
                    <a:pt x="67500" y="36250"/>
                    <a:pt x="67500" y="36250"/>
                    <a:pt x="68438" y="37500"/>
                  </a:cubicBezTo>
                  <a:cubicBezTo>
                    <a:pt x="68438" y="37500"/>
                    <a:pt x="68438" y="37500"/>
                    <a:pt x="68438" y="37500"/>
                  </a:cubicBezTo>
                  <a:cubicBezTo>
                    <a:pt x="68438" y="37500"/>
                    <a:pt x="68438" y="37500"/>
                    <a:pt x="68438" y="37500"/>
                  </a:cubicBezTo>
                  <a:cubicBezTo>
                    <a:pt x="69372" y="38750"/>
                    <a:pt x="68438" y="38750"/>
                    <a:pt x="69372" y="38750"/>
                  </a:cubicBezTo>
                  <a:cubicBezTo>
                    <a:pt x="70311" y="38750"/>
                    <a:pt x="71250" y="38750"/>
                    <a:pt x="71250" y="37500"/>
                  </a:cubicBezTo>
                  <a:cubicBezTo>
                    <a:pt x="71250" y="38750"/>
                    <a:pt x="72188" y="38750"/>
                    <a:pt x="72188" y="37500"/>
                  </a:cubicBezTo>
                  <a:cubicBezTo>
                    <a:pt x="72188" y="38750"/>
                    <a:pt x="72188" y="38750"/>
                    <a:pt x="73122" y="38750"/>
                  </a:cubicBezTo>
                  <a:cubicBezTo>
                    <a:pt x="72188" y="40000"/>
                    <a:pt x="73122" y="40000"/>
                    <a:pt x="73122" y="40000"/>
                  </a:cubicBezTo>
                  <a:cubicBezTo>
                    <a:pt x="73122" y="40000"/>
                    <a:pt x="73122" y="40000"/>
                    <a:pt x="73122" y="40000"/>
                  </a:cubicBezTo>
                  <a:cubicBezTo>
                    <a:pt x="73122" y="40000"/>
                    <a:pt x="73122" y="41250"/>
                    <a:pt x="73122" y="41250"/>
                  </a:cubicBezTo>
                  <a:cubicBezTo>
                    <a:pt x="73122" y="41250"/>
                    <a:pt x="73122" y="41250"/>
                    <a:pt x="74061" y="41250"/>
                  </a:cubicBezTo>
                  <a:cubicBezTo>
                    <a:pt x="73122" y="42500"/>
                    <a:pt x="75000" y="42500"/>
                    <a:pt x="75000" y="43750"/>
                  </a:cubicBezTo>
                  <a:cubicBezTo>
                    <a:pt x="75938" y="43750"/>
                    <a:pt x="75000" y="45000"/>
                    <a:pt x="75938" y="46250"/>
                  </a:cubicBezTo>
                  <a:cubicBezTo>
                    <a:pt x="75000" y="45000"/>
                    <a:pt x="75000" y="45000"/>
                    <a:pt x="75000" y="46250"/>
                  </a:cubicBezTo>
                  <a:cubicBezTo>
                    <a:pt x="75000" y="46250"/>
                    <a:pt x="75000" y="46250"/>
                    <a:pt x="75938" y="46250"/>
                  </a:cubicBezTo>
                  <a:cubicBezTo>
                    <a:pt x="75938" y="47500"/>
                    <a:pt x="75938" y="48750"/>
                    <a:pt x="75938" y="48750"/>
                  </a:cubicBezTo>
                  <a:cubicBezTo>
                    <a:pt x="75938" y="50000"/>
                    <a:pt x="75938" y="51250"/>
                    <a:pt x="75938" y="52500"/>
                  </a:cubicBezTo>
                  <a:cubicBezTo>
                    <a:pt x="75938" y="53750"/>
                    <a:pt x="75938" y="55000"/>
                    <a:pt x="75000" y="56250"/>
                  </a:cubicBezTo>
                  <a:cubicBezTo>
                    <a:pt x="75000" y="56250"/>
                    <a:pt x="75000" y="56250"/>
                    <a:pt x="75938" y="56250"/>
                  </a:cubicBezTo>
                  <a:cubicBezTo>
                    <a:pt x="75938" y="57500"/>
                    <a:pt x="75000" y="58750"/>
                    <a:pt x="75000" y="58750"/>
                  </a:cubicBezTo>
                  <a:cubicBezTo>
                    <a:pt x="75000" y="60000"/>
                    <a:pt x="75000" y="61250"/>
                    <a:pt x="75000" y="61250"/>
                  </a:cubicBezTo>
                  <a:cubicBezTo>
                    <a:pt x="75000" y="62500"/>
                    <a:pt x="75000" y="65000"/>
                    <a:pt x="75000" y="66250"/>
                  </a:cubicBezTo>
                  <a:cubicBezTo>
                    <a:pt x="75000" y="65000"/>
                    <a:pt x="75000" y="65000"/>
                    <a:pt x="75000" y="65000"/>
                  </a:cubicBezTo>
                  <a:cubicBezTo>
                    <a:pt x="74061" y="65000"/>
                    <a:pt x="75000" y="67500"/>
                    <a:pt x="75000" y="67500"/>
                  </a:cubicBezTo>
                  <a:cubicBezTo>
                    <a:pt x="75938" y="68750"/>
                    <a:pt x="75938" y="68750"/>
                    <a:pt x="76872" y="68750"/>
                  </a:cubicBezTo>
                  <a:cubicBezTo>
                    <a:pt x="76872" y="70000"/>
                    <a:pt x="76872" y="70000"/>
                    <a:pt x="76872" y="70000"/>
                  </a:cubicBezTo>
                  <a:cubicBezTo>
                    <a:pt x="76872" y="68750"/>
                    <a:pt x="75000" y="68750"/>
                    <a:pt x="75000" y="67500"/>
                  </a:cubicBezTo>
                  <a:cubicBezTo>
                    <a:pt x="75938" y="67500"/>
                    <a:pt x="76872" y="68750"/>
                    <a:pt x="76872" y="68750"/>
                  </a:cubicBezTo>
                  <a:cubicBezTo>
                    <a:pt x="76872" y="68750"/>
                    <a:pt x="77811" y="70000"/>
                    <a:pt x="77811" y="70000"/>
                  </a:cubicBezTo>
                  <a:cubicBezTo>
                    <a:pt x="77811" y="70000"/>
                    <a:pt x="77811" y="70000"/>
                    <a:pt x="77811" y="70000"/>
                  </a:cubicBezTo>
                  <a:cubicBezTo>
                    <a:pt x="78750" y="68750"/>
                    <a:pt x="78750" y="67500"/>
                    <a:pt x="78750" y="67500"/>
                  </a:cubicBezTo>
                  <a:cubicBezTo>
                    <a:pt x="78750" y="66250"/>
                    <a:pt x="77811" y="66250"/>
                    <a:pt x="78750" y="65000"/>
                  </a:cubicBezTo>
                  <a:cubicBezTo>
                    <a:pt x="77811" y="66250"/>
                    <a:pt x="76872" y="65000"/>
                    <a:pt x="76872" y="65000"/>
                  </a:cubicBezTo>
                  <a:cubicBezTo>
                    <a:pt x="76872" y="63750"/>
                    <a:pt x="76872" y="63750"/>
                    <a:pt x="77811" y="63750"/>
                  </a:cubicBezTo>
                  <a:cubicBezTo>
                    <a:pt x="76872" y="63750"/>
                    <a:pt x="76872" y="63750"/>
                    <a:pt x="76872" y="63750"/>
                  </a:cubicBezTo>
                  <a:cubicBezTo>
                    <a:pt x="76872" y="63750"/>
                    <a:pt x="76872" y="62500"/>
                    <a:pt x="76872" y="62500"/>
                  </a:cubicBezTo>
                  <a:cubicBezTo>
                    <a:pt x="76872" y="62500"/>
                    <a:pt x="76872" y="62500"/>
                    <a:pt x="76872" y="62500"/>
                  </a:cubicBezTo>
                  <a:cubicBezTo>
                    <a:pt x="76872" y="62500"/>
                    <a:pt x="76872" y="62500"/>
                    <a:pt x="76872" y="62500"/>
                  </a:cubicBezTo>
                  <a:cubicBezTo>
                    <a:pt x="77811" y="62500"/>
                    <a:pt x="78750" y="63750"/>
                    <a:pt x="77811" y="63750"/>
                  </a:cubicBezTo>
                  <a:cubicBezTo>
                    <a:pt x="77811" y="63750"/>
                    <a:pt x="77811" y="63750"/>
                    <a:pt x="77811" y="63750"/>
                  </a:cubicBezTo>
                  <a:cubicBezTo>
                    <a:pt x="78750" y="63750"/>
                    <a:pt x="78750" y="63750"/>
                    <a:pt x="79688" y="65000"/>
                  </a:cubicBezTo>
                  <a:cubicBezTo>
                    <a:pt x="79688" y="66250"/>
                    <a:pt x="79688" y="67500"/>
                    <a:pt x="80622" y="66250"/>
                  </a:cubicBezTo>
                  <a:cubicBezTo>
                    <a:pt x="80622" y="66250"/>
                    <a:pt x="79688" y="65000"/>
                    <a:pt x="79688" y="63750"/>
                  </a:cubicBezTo>
                  <a:cubicBezTo>
                    <a:pt x="80622" y="63750"/>
                    <a:pt x="81561" y="65000"/>
                    <a:pt x="81561" y="65000"/>
                  </a:cubicBezTo>
                  <a:cubicBezTo>
                    <a:pt x="81561" y="67500"/>
                    <a:pt x="79688" y="70000"/>
                    <a:pt x="78750" y="72500"/>
                  </a:cubicBezTo>
                  <a:cubicBezTo>
                    <a:pt x="79688" y="72500"/>
                    <a:pt x="79688" y="72500"/>
                    <a:pt x="79688" y="72500"/>
                  </a:cubicBezTo>
                  <a:cubicBezTo>
                    <a:pt x="79688" y="72500"/>
                    <a:pt x="78750" y="72500"/>
                    <a:pt x="78750" y="73750"/>
                  </a:cubicBezTo>
                  <a:cubicBezTo>
                    <a:pt x="78750" y="73750"/>
                    <a:pt x="78750" y="73750"/>
                    <a:pt x="79688" y="73750"/>
                  </a:cubicBezTo>
                  <a:cubicBezTo>
                    <a:pt x="78750" y="73750"/>
                    <a:pt x="78750" y="72500"/>
                    <a:pt x="77811" y="73750"/>
                  </a:cubicBezTo>
                  <a:cubicBezTo>
                    <a:pt x="77811" y="73750"/>
                    <a:pt x="78750" y="73750"/>
                    <a:pt x="78750" y="73750"/>
                  </a:cubicBezTo>
                  <a:cubicBezTo>
                    <a:pt x="78750" y="73750"/>
                    <a:pt x="78750" y="75000"/>
                    <a:pt x="78750" y="75000"/>
                  </a:cubicBezTo>
                  <a:cubicBezTo>
                    <a:pt x="77811" y="73750"/>
                    <a:pt x="77811" y="73750"/>
                    <a:pt x="76872" y="73750"/>
                  </a:cubicBezTo>
                  <a:cubicBezTo>
                    <a:pt x="77811" y="75000"/>
                    <a:pt x="77811" y="75000"/>
                    <a:pt x="79688" y="75000"/>
                  </a:cubicBezTo>
                  <a:cubicBezTo>
                    <a:pt x="79688" y="76250"/>
                    <a:pt x="80622" y="77500"/>
                    <a:pt x="80622" y="78750"/>
                  </a:cubicBezTo>
                  <a:cubicBezTo>
                    <a:pt x="80622" y="77500"/>
                    <a:pt x="80622" y="77500"/>
                    <a:pt x="80622" y="77500"/>
                  </a:cubicBezTo>
                  <a:cubicBezTo>
                    <a:pt x="80622" y="78750"/>
                    <a:pt x="80622" y="78750"/>
                    <a:pt x="81561" y="80000"/>
                  </a:cubicBezTo>
                  <a:cubicBezTo>
                    <a:pt x="81561" y="80000"/>
                    <a:pt x="81561" y="78750"/>
                    <a:pt x="81561" y="78750"/>
                  </a:cubicBezTo>
                  <a:cubicBezTo>
                    <a:pt x="81561" y="80000"/>
                    <a:pt x="81561" y="80000"/>
                    <a:pt x="81561" y="80000"/>
                  </a:cubicBezTo>
                  <a:cubicBezTo>
                    <a:pt x="81561" y="80000"/>
                    <a:pt x="81561" y="80000"/>
                    <a:pt x="81561" y="80000"/>
                  </a:cubicBezTo>
                  <a:cubicBezTo>
                    <a:pt x="81561" y="81250"/>
                    <a:pt x="82500" y="82500"/>
                    <a:pt x="82500" y="82500"/>
                  </a:cubicBezTo>
                  <a:cubicBezTo>
                    <a:pt x="83438" y="83750"/>
                    <a:pt x="83438" y="85000"/>
                    <a:pt x="84372" y="86250"/>
                  </a:cubicBezTo>
                  <a:cubicBezTo>
                    <a:pt x="84372" y="85000"/>
                    <a:pt x="84372" y="85000"/>
                    <a:pt x="84372" y="85000"/>
                  </a:cubicBezTo>
                  <a:cubicBezTo>
                    <a:pt x="84372" y="85000"/>
                    <a:pt x="84372" y="86250"/>
                    <a:pt x="85311" y="86250"/>
                  </a:cubicBezTo>
                  <a:cubicBezTo>
                    <a:pt x="85311" y="87500"/>
                    <a:pt x="85311" y="87500"/>
                    <a:pt x="86250" y="87500"/>
                  </a:cubicBezTo>
                  <a:cubicBezTo>
                    <a:pt x="86250" y="87500"/>
                    <a:pt x="87188" y="87500"/>
                    <a:pt x="87188" y="87500"/>
                  </a:cubicBezTo>
                  <a:cubicBezTo>
                    <a:pt x="87188" y="87500"/>
                    <a:pt x="87188" y="87500"/>
                    <a:pt x="87188" y="87500"/>
                  </a:cubicBezTo>
                  <a:cubicBezTo>
                    <a:pt x="88122" y="86250"/>
                    <a:pt x="85311" y="83750"/>
                    <a:pt x="85311" y="83750"/>
                  </a:cubicBezTo>
                  <a:cubicBezTo>
                    <a:pt x="86250" y="83750"/>
                    <a:pt x="86250" y="85000"/>
                    <a:pt x="87188" y="83750"/>
                  </a:cubicBezTo>
                  <a:cubicBezTo>
                    <a:pt x="87188" y="85000"/>
                    <a:pt x="87188" y="85000"/>
                    <a:pt x="88122" y="83750"/>
                  </a:cubicBezTo>
                  <a:cubicBezTo>
                    <a:pt x="88122" y="83750"/>
                    <a:pt x="89061" y="83750"/>
                    <a:pt x="90000" y="82500"/>
                  </a:cubicBezTo>
                  <a:cubicBezTo>
                    <a:pt x="90000" y="83750"/>
                    <a:pt x="88122" y="83750"/>
                    <a:pt x="88122" y="85000"/>
                  </a:cubicBezTo>
                  <a:cubicBezTo>
                    <a:pt x="88122" y="85000"/>
                    <a:pt x="89061" y="85000"/>
                    <a:pt x="89061" y="86250"/>
                  </a:cubicBezTo>
                  <a:cubicBezTo>
                    <a:pt x="89061" y="86250"/>
                    <a:pt x="89061" y="87500"/>
                    <a:pt x="89061" y="87500"/>
                  </a:cubicBezTo>
                  <a:cubicBezTo>
                    <a:pt x="89061" y="88750"/>
                    <a:pt x="89061" y="93750"/>
                    <a:pt x="90938" y="92500"/>
                  </a:cubicBezTo>
                  <a:cubicBezTo>
                    <a:pt x="90938" y="92500"/>
                    <a:pt x="90938" y="92500"/>
                    <a:pt x="90938" y="92500"/>
                  </a:cubicBezTo>
                  <a:cubicBezTo>
                    <a:pt x="91872" y="92500"/>
                    <a:pt x="90938" y="91250"/>
                    <a:pt x="91872" y="90000"/>
                  </a:cubicBezTo>
                  <a:cubicBezTo>
                    <a:pt x="91872" y="88750"/>
                    <a:pt x="92811" y="88750"/>
                    <a:pt x="93750" y="87500"/>
                  </a:cubicBezTo>
                  <a:cubicBezTo>
                    <a:pt x="92811" y="88750"/>
                    <a:pt x="91872" y="90000"/>
                    <a:pt x="91872" y="90000"/>
                  </a:cubicBezTo>
                  <a:cubicBezTo>
                    <a:pt x="91872" y="91250"/>
                    <a:pt x="91872" y="93750"/>
                    <a:pt x="90938" y="92500"/>
                  </a:cubicBezTo>
                  <a:cubicBezTo>
                    <a:pt x="90938" y="93750"/>
                    <a:pt x="90938" y="93750"/>
                    <a:pt x="90938" y="93750"/>
                  </a:cubicBezTo>
                  <a:cubicBezTo>
                    <a:pt x="90938" y="93750"/>
                    <a:pt x="92811" y="95000"/>
                    <a:pt x="92811" y="92500"/>
                  </a:cubicBezTo>
                  <a:cubicBezTo>
                    <a:pt x="92811" y="93750"/>
                    <a:pt x="92811" y="95000"/>
                    <a:pt x="93750" y="96250"/>
                  </a:cubicBezTo>
                  <a:cubicBezTo>
                    <a:pt x="92811" y="96250"/>
                    <a:pt x="92811" y="96250"/>
                    <a:pt x="92811" y="96250"/>
                  </a:cubicBezTo>
                  <a:cubicBezTo>
                    <a:pt x="93750" y="96250"/>
                    <a:pt x="93750" y="96250"/>
                    <a:pt x="93750" y="97500"/>
                  </a:cubicBezTo>
                  <a:cubicBezTo>
                    <a:pt x="93750" y="97500"/>
                    <a:pt x="93750" y="97500"/>
                    <a:pt x="93750" y="98750"/>
                  </a:cubicBezTo>
                  <a:cubicBezTo>
                    <a:pt x="93750" y="98750"/>
                    <a:pt x="94688" y="101250"/>
                    <a:pt x="94688" y="101250"/>
                  </a:cubicBezTo>
                  <a:cubicBezTo>
                    <a:pt x="94688" y="101250"/>
                    <a:pt x="94688" y="101250"/>
                    <a:pt x="94688" y="100000"/>
                  </a:cubicBezTo>
                  <a:cubicBezTo>
                    <a:pt x="94688" y="101250"/>
                    <a:pt x="95622" y="102500"/>
                    <a:pt x="95622" y="102500"/>
                  </a:cubicBezTo>
                  <a:cubicBezTo>
                    <a:pt x="96561" y="103750"/>
                    <a:pt x="96561" y="103750"/>
                    <a:pt x="96561" y="103750"/>
                  </a:cubicBezTo>
                  <a:cubicBezTo>
                    <a:pt x="96561" y="105000"/>
                    <a:pt x="96561" y="103750"/>
                    <a:pt x="95622" y="103750"/>
                  </a:cubicBezTo>
                  <a:cubicBezTo>
                    <a:pt x="95622" y="105000"/>
                    <a:pt x="96561" y="106250"/>
                    <a:pt x="96561" y="105000"/>
                  </a:cubicBezTo>
                  <a:cubicBezTo>
                    <a:pt x="97500" y="105000"/>
                    <a:pt x="97500" y="105000"/>
                    <a:pt x="97500" y="103750"/>
                  </a:cubicBezTo>
                  <a:cubicBezTo>
                    <a:pt x="97500" y="105000"/>
                    <a:pt x="98438" y="103750"/>
                    <a:pt x="98438" y="105000"/>
                  </a:cubicBezTo>
                  <a:cubicBezTo>
                    <a:pt x="98438" y="103750"/>
                    <a:pt x="99372" y="105000"/>
                    <a:pt x="99372" y="105000"/>
                  </a:cubicBezTo>
                  <a:cubicBezTo>
                    <a:pt x="100311" y="106250"/>
                    <a:pt x="101250" y="105000"/>
                    <a:pt x="102188" y="106250"/>
                  </a:cubicBezTo>
                  <a:cubicBezTo>
                    <a:pt x="102188" y="106250"/>
                    <a:pt x="102188" y="107500"/>
                    <a:pt x="102188" y="107500"/>
                  </a:cubicBezTo>
                  <a:cubicBezTo>
                    <a:pt x="102188" y="107500"/>
                    <a:pt x="103122" y="107500"/>
                    <a:pt x="103122" y="108750"/>
                  </a:cubicBezTo>
                  <a:cubicBezTo>
                    <a:pt x="103122" y="108750"/>
                    <a:pt x="103122" y="108750"/>
                    <a:pt x="103122" y="108750"/>
                  </a:cubicBezTo>
                  <a:cubicBezTo>
                    <a:pt x="103122" y="108750"/>
                    <a:pt x="103122" y="108750"/>
                    <a:pt x="103122" y="108750"/>
                  </a:cubicBezTo>
                  <a:cubicBezTo>
                    <a:pt x="104061" y="108750"/>
                    <a:pt x="104061" y="108750"/>
                    <a:pt x="104061" y="110000"/>
                  </a:cubicBezTo>
                  <a:cubicBezTo>
                    <a:pt x="104061" y="110000"/>
                    <a:pt x="104061" y="111250"/>
                    <a:pt x="104061" y="111250"/>
                  </a:cubicBezTo>
                  <a:cubicBezTo>
                    <a:pt x="104061" y="111250"/>
                    <a:pt x="105000" y="111250"/>
                    <a:pt x="105000" y="111250"/>
                  </a:cubicBezTo>
                  <a:cubicBezTo>
                    <a:pt x="105000" y="111250"/>
                    <a:pt x="105000" y="111250"/>
                    <a:pt x="105000" y="111250"/>
                  </a:cubicBezTo>
                  <a:cubicBezTo>
                    <a:pt x="105000" y="111250"/>
                    <a:pt x="105000" y="111250"/>
                    <a:pt x="105000" y="111250"/>
                  </a:cubicBezTo>
                  <a:cubicBezTo>
                    <a:pt x="105000" y="112500"/>
                    <a:pt x="105000" y="112500"/>
                    <a:pt x="105000" y="112500"/>
                  </a:cubicBezTo>
                  <a:cubicBezTo>
                    <a:pt x="105000" y="112500"/>
                    <a:pt x="105938" y="113750"/>
                    <a:pt x="105938" y="113750"/>
                  </a:cubicBezTo>
                  <a:cubicBezTo>
                    <a:pt x="105938" y="113750"/>
                    <a:pt x="105938" y="113750"/>
                    <a:pt x="105938" y="113750"/>
                  </a:cubicBezTo>
                  <a:cubicBezTo>
                    <a:pt x="106872" y="115000"/>
                    <a:pt x="106872" y="115000"/>
                    <a:pt x="107811" y="115000"/>
                  </a:cubicBezTo>
                  <a:cubicBezTo>
                    <a:pt x="108750" y="115000"/>
                    <a:pt x="109688" y="115000"/>
                    <a:pt x="109688" y="116250"/>
                  </a:cubicBezTo>
                  <a:cubicBezTo>
                    <a:pt x="110622" y="117500"/>
                    <a:pt x="109688" y="117500"/>
                    <a:pt x="108750" y="117500"/>
                  </a:cubicBezTo>
                  <a:cubicBezTo>
                    <a:pt x="108750" y="117500"/>
                    <a:pt x="108750" y="117500"/>
                    <a:pt x="108750" y="117500"/>
                  </a:cubicBezTo>
                  <a:cubicBezTo>
                    <a:pt x="108750" y="117500"/>
                    <a:pt x="107811" y="117500"/>
                    <a:pt x="107811" y="116250"/>
                  </a:cubicBezTo>
                  <a:cubicBezTo>
                    <a:pt x="106872" y="116250"/>
                    <a:pt x="106872" y="116250"/>
                    <a:pt x="106872" y="116250"/>
                  </a:cubicBezTo>
                  <a:cubicBezTo>
                    <a:pt x="106872" y="116250"/>
                    <a:pt x="106872" y="115000"/>
                    <a:pt x="106872" y="115000"/>
                  </a:cubicBezTo>
                  <a:cubicBezTo>
                    <a:pt x="105938" y="116250"/>
                    <a:pt x="106872" y="120000"/>
                    <a:pt x="107811" y="120000"/>
                  </a:cubicBezTo>
                  <a:cubicBezTo>
                    <a:pt x="108750" y="120000"/>
                    <a:pt x="109688" y="120000"/>
                    <a:pt x="109688" y="118750"/>
                  </a:cubicBezTo>
                  <a:cubicBezTo>
                    <a:pt x="110622" y="118750"/>
                    <a:pt x="110622" y="117500"/>
                    <a:pt x="111561" y="118750"/>
                  </a:cubicBezTo>
                  <a:cubicBezTo>
                    <a:pt x="111561" y="118750"/>
                    <a:pt x="111561" y="118750"/>
                    <a:pt x="112500" y="118750"/>
                  </a:cubicBezTo>
                  <a:cubicBezTo>
                    <a:pt x="112500" y="118750"/>
                    <a:pt x="112500" y="118750"/>
                    <a:pt x="112500" y="118750"/>
                  </a:cubicBezTo>
                  <a:cubicBezTo>
                    <a:pt x="112500" y="118750"/>
                    <a:pt x="112500" y="118750"/>
                    <a:pt x="112500" y="118750"/>
                  </a:cubicBezTo>
                  <a:cubicBezTo>
                    <a:pt x="112500" y="118750"/>
                    <a:pt x="113438" y="118750"/>
                    <a:pt x="113438" y="117500"/>
                  </a:cubicBezTo>
                  <a:cubicBezTo>
                    <a:pt x="113438" y="117500"/>
                    <a:pt x="114372" y="117500"/>
                    <a:pt x="114372" y="117500"/>
                  </a:cubicBezTo>
                  <a:cubicBezTo>
                    <a:pt x="114372" y="117500"/>
                    <a:pt x="114372" y="116250"/>
                    <a:pt x="114372" y="116250"/>
                  </a:cubicBezTo>
                  <a:cubicBezTo>
                    <a:pt x="114372" y="117500"/>
                    <a:pt x="114372" y="116250"/>
                    <a:pt x="114372" y="117500"/>
                  </a:cubicBezTo>
                  <a:cubicBezTo>
                    <a:pt x="114372" y="117500"/>
                    <a:pt x="115311" y="115000"/>
                    <a:pt x="116250" y="116250"/>
                  </a:cubicBezTo>
                  <a:cubicBezTo>
                    <a:pt x="115311" y="116250"/>
                    <a:pt x="116250" y="116250"/>
                    <a:pt x="116250" y="116250"/>
                  </a:cubicBezTo>
                  <a:cubicBezTo>
                    <a:pt x="116250" y="116250"/>
                    <a:pt x="117188" y="116250"/>
                    <a:pt x="117188" y="116250"/>
                  </a:cubicBezTo>
                  <a:cubicBezTo>
                    <a:pt x="117188" y="116250"/>
                    <a:pt x="116250" y="116250"/>
                    <a:pt x="116250" y="116250"/>
                  </a:cubicBezTo>
                  <a:cubicBezTo>
                    <a:pt x="116250" y="115000"/>
                    <a:pt x="116250" y="115000"/>
                    <a:pt x="117188" y="115000"/>
                  </a:cubicBezTo>
                  <a:cubicBezTo>
                    <a:pt x="117188" y="116250"/>
                    <a:pt x="117188" y="116250"/>
                    <a:pt x="118122" y="116250"/>
                  </a:cubicBezTo>
                  <a:cubicBezTo>
                    <a:pt x="117188" y="115000"/>
                    <a:pt x="117188" y="115000"/>
                    <a:pt x="117188" y="115000"/>
                  </a:cubicBezTo>
                  <a:cubicBezTo>
                    <a:pt x="117188" y="113750"/>
                    <a:pt x="118122" y="112500"/>
                    <a:pt x="118122" y="112500"/>
                  </a:cubicBezTo>
                  <a:cubicBezTo>
                    <a:pt x="118122" y="111250"/>
                    <a:pt x="118122" y="111250"/>
                    <a:pt x="118122" y="111250"/>
                  </a:cubicBezTo>
                  <a:cubicBezTo>
                    <a:pt x="118122" y="111250"/>
                    <a:pt x="118122" y="111250"/>
                    <a:pt x="118122" y="110000"/>
                  </a:cubicBezTo>
                  <a:cubicBezTo>
                    <a:pt x="118122" y="110000"/>
                    <a:pt x="118122" y="110000"/>
                    <a:pt x="118122" y="110000"/>
                  </a:cubicBezTo>
                  <a:cubicBezTo>
                    <a:pt x="118122" y="108750"/>
                    <a:pt x="118122" y="108750"/>
                    <a:pt x="118122" y="108750"/>
                  </a:cubicBezTo>
                  <a:cubicBezTo>
                    <a:pt x="118122" y="107500"/>
                    <a:pt x="118122" y="107500"/>
                    <a:pt x="118122" y="106250"/>
                  </a:cubicBezTo>
                  <a:cubicBezTo>
                    <a:pt x="118122" y="106250"/>
                    <a:pt x="118122" y="105000"/>
                    <a:pt x="118122" y="105000"/>
                  </a:cubicBezTo>
                  <a:cubicBezTo>
                    <a:pt x="118122" y="105000"/>
                    <a:pt x="118122" y="105000"/>
                    <a:pt x="119061" y="103750"/>
                  </a:cubicBezTo>
                  <a:cubicBezTo>
                    <a:pt x="119061" y="103750"/>
                    <a:pt x="119061" y="103750"/>
                    <a:pt x="119061" y="103750"/>
                  </a:cubicBezTo>
                  <a:cubicBezTo>
                    <a:pt x="119061" y="103750"/>
                    <a:pt x="119061" y="100000"/>
                    <a:pt x="119061" y="100000"/>
                  </a:cubicBezTo>
                  <a:cubicBezTo>
                    <a:pt x="120000" y="100000"/>
                    <a:pt x="120000" y="102500"/>
                    <a:pt x="120000" y="102500"/>
                  </a:cubicBezTo>
                  <a:cubicBezTo>
                    <a:pt x="120000" y="101250"/>
                    <a:pt x="120000" y="100000"/>
                    <a:pt x="120000" y="98750"/>
                  </a:cubicBezTo>
                  <a:cubicBezTo>
                    <a:pt x="120000" y="98750"/>
                    <a:pt x="120000" y="96250"/>
                    <a:pt x="119061" y="96250"/>
                  </a:cubicBezTo>
                  <a:close/>
                  <a:moveTo>
                    <a:pt x="105000" y="45000"/>
                  </a:moveTo>
                  <a:cubicBezTo>
                    <a:pt x="105000" y="43750"/>
                    <a:pt x="105000" y="43750"/>
                    <a:pt x="104061" y="43750"/>
                  </a:cubicBezTo>
                  <a:cubicBezTo>
                    <a:pt x="103122" y="45000"/>
                    <a:pt x="103122" y="45000"/>
                    <a:pt x="103122" y="46250"/>
                  </a:cubicBezTo>
                  <a:cubicBezTo>
                    <a:pt x="104061" y="47500"/>
                    <a:pt x="104061" y="50000"/>
                    <a:pt x="105000" y="51250"/>
                  </a:cubicBezTo>
                  <a:cubicBezTo>
                    <a:pt x="105000" y="50000"/>
                    <a:pt x="104061" y="47500"/>
                    <a:pt x="105000" y="45000"/>
                  </a:cubicBezTo>
                  <a:close/>
                  <a:moveTo>
                    <a:pt x="101250" y="106250"/>
                  </a:moveTo>
                  <a:cubicBezTo>
                    <a:pt x="101250" y="106250"/>
                    <a:pt x="101250" y="106250"/>
                    <a:pt x="101250" y="106250"/>
                  </a:cubicBezTo>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35" name="Shape 2935"/>
            <p:cNvSpPr/>
            <p:nvPr/>
          </p:nvSpPr>
          <p:spPr>
            <a:xfrm>
              <a:off x="10054414" y="2257767"/>
              <a:ext cx="229785" cy="373594"/>
            </a:xfrm>
            <a:custGeom>
              <a:avLst/>
              <a:gdLst/>
              <a:ahLst/>
              <a:cxnLst/>
              <a:rect l="0" t="0" r="0" b="0"/>
              <a:pathLst>
                <a:path w="120000" h="120000" extrusionOk="0">
                  <a:moveTo>
                    <a:pt x="32000" y="0"/>
                  </a:moveTo>
                  <a:cubicBezTo>
                    <a:pt x="32000" y="4909"/>
                    <a:pt x="32000" y="9818"/>
                    <a:pt x="24000" y="14727"/>
                  </a:cubicBezTo>
                  <a:cubicBezTo>
                    <a:pt x="24000" y="14727"/>
                    <a:pt x="16000" y="19636"/>
                    <a:pt x="16000" y="19636"/>
                  </a:cubicBezTo>
                  <a:cubicBezTo>
                    <a:pt x="24000" y="24545"/>
                    <a:pt x="24000" y="24545"/>
                    <a:pt x="24000" y="24545"/>
                  </a:cubicBezTo>
                  <a:cubicBezTo>
                    <a:pt x="24000" y="24545"/>
                    <a:pt x="24000" y="24545"/>
                    <a:pt x="24000" y="29454"/>
                  </a:cubicBezTo>
                  <a:cubicBezTo>
                    <a:pt x="24000" y="29454"/>
                    <a:pt x="24000" y="29454"/>
                    <a:pt x="32000" y="34363"/>
                  </a:cubicBezTo>
                  <a:cubicBezTo>
                    <a:pt x="32000" y="34363"/>
                    <a:pt x="32000" y="39272"/>
                    <a:pt x="40000" y="39272"/>
                  </a:cubicBezTo>
                  <a:cubicBezTo>
                    <a:pt x="40000" y="39272"/>
                    <a:pt x="48000" y="39272"/>
                    <a:pt x="48000" y="44181"/>
                  </a:cubicBezTo>
                  <a:cubicBezTo>
                    <a:pt x="56000" y="49090"/>
                    <a:pt x="56000" y="54000"/>
                    <a:pt x="56000" y="58909"/>
                  </a:cubicBezTo>
                  <a:cubicBezTo>
                    <a:pt x="56000" y="63818"/>
                    <a:pt x="64000" y="63818"/>
                    <a:pt x="64000" y="63818"/>
                  </a:cubicBezTo>
                  <a:cubicBezTo>
                    <a:pt x="72000" y="68727"/>
                    <a:pt x="72000" y="73636"/>
                    <a:pt x="80000" y="73636"/>
                  </a:cubicBezTo>
                  <a:cubicBezTo>
                    <a:pt x="80000" y="78545"/>
                    <a:pt x="88000" y="78545"/>
                    <a:pt x="88000" y="78545"/>
                  </a:cubicBezTo>
                  <a:cubicBezTo>
                    <a:pt x="96000" y="83454"/>
                    <a:pt x="96000" y="78545"/>
                    <a:pt x="96000" y="83454"/>
                  </a:cubicBezTo>
                  <a:cubicBezTo>
                    <a:pt x="104000" y="83454"/>
                    <a:pt x="112000" y="88363"/>
                    <a:pt x="104000" y="93272"/>
                  </a:cubicBezTo>
                  <a:cubicBezTo>
                    <a:pt x="104000" y="88363"/>
                    <a:pt x="96000" y="88363"/>
                    <a:pt x="104000" y="93272"/>
                  </a:cubicBezTo>
                  <a:cubicBezTo>
                    <a:pt x="104000" y="93272"/>
                    <a:pt x="96000" y="93272"/>
                    <a:pt x="96000" y="93272"/>
                  </a:cubicBezTo>
                  <a:cubicBezTo>
                    <a:pt x="104000" y="93272"/>
                    <a:pt x="104000" y="93272"/>
                    <a:pt x="104000" y="93272"/>
                  </a:cubicBezTo>
                  <a:cubicBezTo>
                    <a:pt x="104000" y="98181"/>
                    <a:pt x="96000" y="98181"/>
                    <a:pt x="96000" y="98181"/>
                  </a:cubicBezTo>
                  <a:cubicBezTo>
                    <a:pt x="96000" y="98181"/>
                    <a:pt x="96000" y="98181"/>
                    <a:pt x="96000" y="98181"/>
                  </a:cubicBezTo>
                  <a:cubicBezTo>
                    <a:pt x="96000" y="103090"/>
                    <a:pt x="96000" y="103090"/>
                    <a:pt x="96000" y="103090"/>
                  </a:cubicBezTo>
                  <a:cubicBezTo>
                    <a:pt x="96000" y="103090"/>
                    <a:pt x="96000" y="98181"/>
                    <a:pt x="104000" y="98181"/>
                  </a:cubicBezTo>
                  <a:cubicBezTo>
                    <a:pt x="104000" y="98181"/>
                    <a:pt x="104000" y="98181"/>
                    <a:pt x="104000" y="98181"/>
                  </a:cubicBezTo>
                  <a:cubicBezTo>
                    <a:pt x="104000" y="98181"/>
                    <a:pt x="112000" y="98181"/>
                    <a:pt x="112000" y="98181"/>
                  </a:cubicBezTo>
                  <a:cubicBezTo>
                    <a:pt x="112000" y="98181"/>
                    <a:pt x="112000" y="103090"/>
                    <a:pt x="112000" y="103090"/>
                  </a:cubicBezTo>
                  <a:cubicBezTo>
                    <a:pt x="112000" y="103090"/>
                    <a:pt x="120000" y="108000"/>
                    <a:pt x="120000" y="108000"/>
                  </a:cubicBezTo>
                  <a:cubicBezTo>
                    <a:pt x="112000" y="112909"/>
                    <a:pt x="112000" y="108000"/>
                    <a:pt x="112000" y="108000"/>
                  </a:cubicBezTo>
                  <a:cubicBezTo>
                    <a:pt x="112000" y="112909"/>
                    <a:pt x="96000" y="112909"/>
                    <a:pt x="88000" y="112909"/>
                  </a:cubicBezTo>
                  <a:cubicBezTo>
                    <a:pt x="80000" y="112909"/>
                    <a:pt x="64000" y="117818"/>
                    <a:pt x="56000" y="117818"/>
                  </a:cubicBezTo>
                  <a:cubicBezTo>
                    <a:pt x="48000" y="117818"/>
                    <a:pt x="48000" y="122727"/>
                    <a:pt x="40000" y="117818"/>
                  </a:cubicBezTo>
                  <a:cubicBezTo>
                    <a:pt x="40000" y="112909"/>
                    <a:pt x="40000" y="108000"/>
                    <a:pt x="40000" y="108000"/>
                  </a:cubicBezTo>
                  <a:cubicBezTo>
                    <a:pt x="24000" y="78545"/>
                    <a:pt x="16000" y="54000"/>
                    <a:pt x="0" y="24545"/>
                  </a:cubicBezTo>
                  <a:cubicBezTo>
                    <a:pt x="0" y="19636"/>
                    <a:pt x="0" y="14727"/>
                    <a:pt x="8000" y="4909"/>
                  </a:cubicBezTo>
                  <a:cubicBezTo>
                    <a:pt x="8000" y="0"/>
                    <a:pt x="24000" y="0"/>
                    <a:pt x="32000"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36" name="Shape 2936"/>
            <p:cNvSpPr/>
            <p:nvPr/>
          </p:nvSpPr>
          <p:spPr>
            <a:xfrm>
              <a:off x="9819679" y="2549005"/>
              <a:ext cx="37013" cy="45425"/>
            </a:xfrm>
            <a:custGeom>
              <a:avLst/>
              <a:gdLst/>
              <a:ahLst/>
              <a:cxnLst/>
              <a:rect l="0" t="0" r="0" b="0"/>
              <a:pathLst>
                <a:path w="120000" h="120000" extrusionOk="0">
                  <a:moveTo>
                    <a:pt x="70909" y="120000"/>
                  </a:moveTo>
                  <a:cubicBezTo>
                    <a:pt x="70909" y="80000"/>
                    <a:pt x="70909" y="80000"/>
                    <a:pt x="21818" y="80000"/>
                  </a:cubicBezTo>
                  <a:cubicBezTo>
                    <a:pt x="-27272" y="40000"/>
                    <a:pt x="21818" y="40000"/>
                    <a:pt x="21818" y="0"/>
                  </a:cubicBezTo>
                  <a:cubicBezTo>
                    <a:pt x="70909" y="0"/>
                    <a:pt x="120000" y="40000"/>
                    <a:pt x="120000" y="40000"/>
                  </a:cubicBezTo>
                  <a:cubicBezTo>
                    <a:pt x="120000" y="80000"/>
                    <a:pt x="120000" y="120000"/>
                    <a:pt x="70909" y="12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37" name="Shape 2937"/>
            <p:cNvSpPr/>
            <p:nvPr/>
          </p:nvSpPr>
          <p:spPr>
            <a:xfrm>
              <a:off x="10377713" y="1525662"/>
              <a:ext cx="369921" cy="352693"/>
            </a:xfrm>
            <a:custGeom>
              <a:avLst/>
              <a:gdLst/>
              <a:ahLst/>
              <a:cxnLst/>
              <a:rect l="0" t="0" r="0" b="0"/>
              <a:pathLst>
                <a:path w="120000" h="120000" extrusionOk="0">
                  <a:moveTo>
                    <a:pt x="109074" y="0"/>
                  </a:moveTo>
                  <a:cubicBezTo>
                    <a:pt x="109074" y="5216"/>
                    <a:pt x="123947" y="57388"/>
                    <a:pt x="118990" y="62611"/>
                  </a:cubicBezTo>
                  <a:cubicBezTo>
                    <a:pt x="118990" y="62611"/>
                    <a:pt x="118990" y="62611"/>
                    <a:pt x="118990" y="62611"/>
                  </a:cubicBezTo>
                  <a:cubicBezTo>
                    <a:pt x="114032" y="57388"/>
                    <a:pt x="109074" y="62611"/>
                    <a:pt x="109074" y="62611"/>
                  </a:cubicBezTo>
                  <a:cubicBezTo>
                    <a:pt x="104116" y="62611"/>
                    <a:pt x="104116" y="62611"/>
                    <a:pt x="104116" y="62611"/>
                  </a:cubicBezTo>
                  <a:cubicBezTo>
                    <a:pt x="104116" y="62611"/>
                    <a:pt x="104116" y="62611"/>
                    <a:pt x="104116" y="62611"/>
                  </a:cubicBezTo>
                  <a:cubicBezTo>
                    <a:pt x="99158" y="67827"/>
                    <a:pt x="94200" y="62611"/>
                    <a:pt x="99158" y="67827"/>
                  </a:cubicBezTo>
                  <a:cubicBezTo>
                    <a:pt x="94200" y="67827"/>
                    <a:pt x="89242" y="73044"/>
                    <a:pt x="89242" y="67827"/>
                  </a:cubicBezTo>
                  <a:cubicBezTo>
                    <a:pt x="84284" y="67827"/>
                    <a:pt x="89242" y="62611"/>
                    <a:pt x="84284" y="67827"/>
                  </a:cubicBezTo>
                  <a:cubicBezTo>
                    <a:pt x="84284" y="67827"/>
                    <a:pt x="84284" y="67827"/>
                    <a:pt x="89242" y="73044"/>
                  </a:cubicBezTo>
                  <a:cubicBezTo>
                    <a:pt x="84284" y="78261"/>
                    <a:pt x="79326" y="73044"/>
                    <a:pt x="79326" y="78261"/>
                  </a:cubicBezTo>
                  <a:cubicBezTo>
                    <a:pt x="74368" y="73044"/>
                    <a:pt x="69410" y="78261"/>
                    <a:pt x="64452" y="78261"/>
                  </a:cubicBezTo>
                  <a:cubicBezTo>
                    <a:pt x="59495" y="83477"/>
                    <a:pt x="54537" y="83477"/>
                    <a:pt x="49579" y="78261"/>
                  </a:cubicBezTo>
                  <a:cubicBezTo>
                    <a:pt x="49579" y="88694"/>
                    <a:pt x="44621" y="88694"/>
                    <a:pt x="39663" y="93911"/>
                  </a:cubicBezTo>
                  <a:cubicBezTo>
                    <a:pt x="39663" y="93911"/>
                    <a:pt x="39663" y="93911"/>
                    <a:pt x="39663" y="93911"/>
                  </a:cubicBezTo>
                  <a:cubicBezTo>
                    <a:pt x="39663" y="93911"/>
                    <a:pt x="34705" y="93911"/>
                    <a:pt x="34705" y="93911"/>
                  </a:cubicBezTo>
                  <a:cubicBezTo>
                    <a:pt x="34705" y="99127"/>
                    <a:pt x="34705" y="99127"/>
                    <a:pt x="34705" y="99127"/>
                  </a:cubicBezTo>
                  <a:cubicBezTo>
                    <a:pt x="34705" y="99127"/>
                    <a:pt x="29747" y="99127"/>
                    <a:pt x="24789" y="104350"/>
                  </a:cubicBezTo>
                  <a:cubicBezTo>
                    <a:pt x="24789" y="104350"/>
                    <a:pt x="19831" y="109566"/>
                    <a:pt x="14873" y="114783"/>
                  </a:cubicBezTo>
                  <a:cubicBezTo>
                    <a:pt x="14873" y="114783"/>
                    <a:pt x="14873" y="114783"/>
                    <a:pt x="14873" y="114783"/>
                  </a:cubicBezTo>
                  <a:cubicBezTo>
                    <a:pt x="9915" y="114783"/>
                    <a:pt x="9915" y="114783"/>
                    <a:pt x="9915" y="120000"/>
                  </a:cubicBezTo>
                  <a:cubicBezTo>
                    <a:pt x="9915" y="114783"/>
                    <a:pt x="4957" y="114783"/>
                    <a:pt x="4957" y="109566"/>
                  </a:cubicBezTo>
                  <a:cubicBezTo>
                    <a:pt x="4957" y="109566"/>
                    <a:pt x="9915" y="104350"/>
                    <a:pt x="9915" y="99127"/>
                  </a:cubicBezTo>
                  <a:cubicBezTo>
                    <a:pt x="14873" y="93911"/>
                    <a:pt x="14873" y="99127"/>
                    <a:pt x="9915" y="93911"/>
                  </a:cubicBezTo>
                  <a:cubicBezTo>
                    <a:pt x="9915" y="88694"/>
                    <a:pt x="9915" y="73044"/>
                    <a:pt x="4957" y="67827"/>
                  </a:cubicBezTo>
                  <a:cubicBezTo>
                    <a:pt x="4957" y="57388"/>
                    <a:pt x="4957" y="46955"/>
                    <a:pt x="0" y="41738"/>
                  </a:cubicBezTo>
                  <a:cubicBezTo>
                    <a:pt x="0" y="36522"/>
                    <a:pt x="0" y="31305"/>
                    <a:pt x="0" y="26088"/>
                  </a:cubicBezTo>
                  <a:cubicBezTo>
                    <a:pt x="0" y="20872"/>
                    <a:pt x="0" y="26088"/>
                    <a:pt x="4957" y="20872"/>
                  </a:cubicBezTo>
                  <a:cubicBezTo>
                    <a:pt x="4957" y="20872"/>
                    <a:pt x="9915" y="20872"/>
                    <a:pt x="9915" y="20872"/>
                  </a:cubicBezTo>
                  <a:cubicBezTo>
                    <a:pt x="19831" y="20872"/>
                    <a:pt x="24789" y="20872"/>
                    <a:pt x="29747" y="15650"/>
                  </a:cubicBezTo>
                  <a:cubicBezTo>
                    <a:pt x="29747" y="15650"/>
                    <a:pt x="44621" y="10433"/>
                    <a:pt x="44621" y="15650"/>
                  </a:cubicBezTo>
                  <a:cubicBezTo>
                    <a:pt x="44621" y="15650"/>
                    <a:pt x="44621" y="15650"/>
                    <a:pt x="44621" y="15650"/>
                  </a:cubicBezTo>
                  <a:cubicBezTo>
                    <a:pt x="44621" y="15650"/>
                    <a:pt x="49579" y="15650"/>
                    <a:pt x="49579" y="15650"/>
                  </a:cubicBezTo>
                  <a:cubicBezTo>
                    <a:pt x="49579" y="10433"/>
                    <a:pt x="54537" y="10433"/>
                    <a:pt x="54537" y="10433"/>
                  </a:cubicBezTo>
                  <a:cubicBezTo>
                    <a:pt x="59495" y="10433"/>
                    <a:pt x="64452" y="10433"/>
                    <a:pt x="74368" y="5216"/>
                  </a:cubicBezTo>
                  <a:cubicBezTo>
                    <a:pt x="79326" y="5216"/>
                    <a:pt x="84284" y="5216"/>
                    <a:pt x="89242" y="5216"/>
                  </a:cubicBezTo>
                  <a:cubicBezTo>
                    <a:pt x="94200" y="0"/>
                    <a:pt x="104116" y="0"/>
                    <a:pt x="109074"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38" name="Shape 2938"/>
            <p:cNvSpPr/>
            <p:nvPr/>
          </p:nvSpPr>
          <p:spPr>
            <a:xfrm>
              <a:off x="3072700" y="2442128"/>
              <a:ext cx="1541696" cy="1130221"/>
            </a:xfrm>
            <a:custGeom>
              <a:avLst/>
              <a:gdLst/>
              <a:ahLst/>
              <a:cxnLst/>
              <a:rect l="0" t="0" r="0" b="0"/>
              <a:pathLst>
                <a:path w="120000" h="120000" extrusionOk="0">
                  <a:moveTo>
                    <a:pt x="118811" y="35677"/>
                  </a:moveTo>
                  <a:cubicBezTo>
                    <a:pt x="118811" y="58377"/>
                    <a:pt x="118811" y="79461"/>
                    <a:pt x="118811" y="102161"/>
                  </a:cubicBezTo>
                  <a:cubicBezTo>
                    <a:pt x="118811" y="108650"/>
                    <a:pt x="118811" y="115133"/>
                    <a:pt x="118811" y="120000"/>
                  </a:cubicBezTo>
                  <a:cubicBezTo>
                    <a:pt x="103366" y="120000"/>
                    <a:pt x="87922" y="120000"/>
                    <a:pt x="73661" y="118377"/>
                  </a:cubicBezTo>
                  <a:cubicBezTo>
                    <a:pt x="57027" y="118377"/>
                    <a:pt x="41583" y="116755"/>
                    <a:pt x="26138" y="115133"/>
                  </a:cubicBezTo>
                  <a:cubicBezTo>
                    <a:pt x="17822" y="115133"/>
                    <a:pt x="9505" y="113511"/>
                    <a:pt x="0" y="111894"/>
                  </a:cubicBezTo>
                  <a:cubicBezTo>
                    <a:pt x="1188" y="97300"/>
                    <a:pt x="2377" y="82700"/>
                    <a:pt x="3566" y="68105"/>
                  </a:cubicBezTo>
                  <a:cubicBezTo>
                    <a:pt x="3566" y="53511"/>
                    <a:pt x="4750" y="38916"/>
                    <a:pt x="5938" y="24322"/>
                  </a:cubicBezTo>
                  <a:cubicBezTo>
                    <a:pt x="5938" y="16216"/>
                    <a:pt x="7127" y="8105"/>
                    <a:pt x="7127" y="0"/>
                  </a:cubicBezTo>
                  <a:cubicBezTo>
                    <a:pt x="21388" y="1622"/>
                    <a:pt x="36833" y="3244"/>
                    <a:pt x="51088" y="4866"/>
                  </a:cubicBezTo>
                  <a:cubicBezTo>
                    <a:pt x="66533" y="4866"/>
                    <a:pt x="80794" y="6488"/>
                    <a:pt x="95050" y="6488"/>
                  </a:cubicBezTo>
                  <a:cubicBezTo>
                    <a:pt x="103366" y="6488"/>
                    <a:pt x="111683" y="8105"/>
                    <a:pt x="120000" y="8105"/>
                  </a:cubicBezTo>
                  <a:cubicBezTo>
                    <a:pt x="120000" y="16216"/>
                    <a:pt x="118811" y="25944"/>
                    <a:pt x="118811" y="3567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39" name="Shape 2939"/>
            <p:cNvSpPr/>
            <p:nvPr/>
          </p:nvSpPr>
          <p:spPr>
            <a:xfrm>
              <a:off x="0" y="1710024"/>
              <a:ext cx="1894388" cy="2792152"/>
            </a:xfrm>
            <a:custGeom>
              <a:avLst/>
              <a:gdLst/>
              <a:ahLst/>
              <a:cxnLst/>
              <a:rect l="0" t="0" r="0" b="0"/>
              <a:pathLst>
                <a:path w="120000" h="120000" extrusionOk="0">
                  <a:moveTo>
                    <a:pt x="59033" y="106883"/>
                  </a:moveTo>
                  <a:cubicBezTo>
                    <a:pt x="58066" y="106883"/>
                    <a:pt x="56127" y="105572"/>
                    <a:pt x="56127" y="106227"/>
                  </a:cubicBezTo>
                  <a:cubicBezTo>
                    <a:pt x="55161" y="106227"/>
                    <a:pt x="56127" y="106227"/>
                    <a:pt x="56127" y="106227"/>
                  </a:cubicBezTo>
                  <a:cubicBezTo>
                    <a:pt x="57094" y="106883"/>
                    <a:pt x="57094" y="106883"/>
                    <a:pt x="57094" y="107538"/>
                  </a:cubicBezTo>
                  <a:cubicBezTo>
                    <a:pt x="57094" y="108194"/>
                    <a:pt x="57094" y="108194"/>
                    <a:pt x="58066" y="108194"/>
                  </a:cubicBezTo>
                  <a:cubicBezTo>
                    <a:pt x="59033" y="108194"/>
                    <a:pt x="59033" y="108850"/>
                    <a:pt x="59033" y="108194"/>
                  </a:cubicBezTo>
                  <a:cubicBezTo>
                    <a:pt x="59033" y="108194"/>
                    <a:pt x="59033" y="107538"/>
                    <a:pt x="59033" y="106883"/>
                  </a:cubicBezTo>
                  <a:close/>
                  <a:moveTo>
                    <a:pt x="36772" y="97705"/>
                  </a:moveTo>
                  <a:cubicBezTo>
                    <a:pt x="36772" y="97705"/>
                    <a:pt x="36772" y="97050"/>
                    <a:pt x="36772" y="97050"/>
                  </a:cubicBezTo>
                  <a:cubicBezTo>
                    <a:pt x="35805" y="97705"/>
                    <a:pt x="34838" y="97050"/>
                    <a:pt x="33872" y="97050"/>
                  </a:cubicBezTo>
                  <a:cubicBezTo>
                    <a:pt x="34838" y="97705"/>
                    <a:pt x="34838" y="98361"/>
                    <a:pt x="35805" y="98361"/>
                  </a:cubicBezTo>
                  <a:cubicBezTo>
                    <a:pt x="36772" y="98361"/>
                    <a:pt x="37744" y="98361"/>
                    <a:pt x="37744" y="97705"/>
                  </a:cubicBezTo>
                  <a:cubicBezTo>
                    <a:pt x="37744" y="97705"/>
                    <a:pt x="37744" y="97705"/>
                    <a:pt x="36772" y="97705"/>
                  </a:cubicBezTo>
                  <a:close/>
                  <a:moveTo>
                    <a:pt x="43550" y="97705"/>
                  </a:moveTo>
                  <a:cubicBezTo>
                    <a:pt x="43550" y="97705"/>
                    <a:pt x="42583" y="97705"/>
                    <a:pt x="42583" y="97705"/>
                  </a:cubicBezTo>
                  <a:cubicBezTo>
                    <a:pt x="41611" y="97705"/>
                    <a:pt x="41611" y="97705"/>
                    <a:pt x="40644" y="97705"/>
                  </a:cubicBezTo>
                  <a:cubicBezTo>
                    <a:pt x="40644" y="97050"/>
                    <a:pt x="39677" y="97050"/>
                    <a:pt x="39677" y="97050"/>
                  </a:cubicBezTo>
                  <a:cubicBezTo>
                    <a:pt x="39677" y="97050"/>
                    <a:pt x="38711" y="97050"/>
                    <a:pt x="38711" y="97050"/>
                  </a:cubicBezTo>
                  <a:cubicBezTo>
                    <a:pt x="38711" y="97050"/>
                    <a:pt x="38711" y="97050"/>
                    <a:pt x="38711" y="97050"/>
                  </a:cubicBezTo>
                  <a:cubicBezTo>
                    <a:pt x="38711" y="97050"/>
                    <a:pt x="38711" y="97705"/>
                    <a:pt x="38711" y="97705"/>
                  </a:cubicBezTo>
                  <a:cubicBezTo>
                    <a:pt x="39677" y="98361"/>
                    <a:pt x="39677" y="98361"/>
                    <a:pt x="40644" y="98361"/>
                  </a:cubicBezTo>
                  <a:cubicBezTo>
                    <a:pt x="40644" y="98361"/>
                    <a:pt x="45483" y="98361"/>
                    <a:pt x="43550" y="97705"/>
                  </a:cubicBezTo>
                  <a:close/>
                  <a:moveTo>
                    <a:pt x="120000" y="102950"/>
                  </a:moveTo>
                  <a:cubicBezTo>
                    <a:pt x="120000" y="102294"/>
                    <a:pt x="118066" y="100983"/>
                    <a:pt x="118066" y="100983"/>
                  </a:cubicBezTo>
                  <a:cubicBezTo>
                    <a:pt x="117094" y="100327"/>
                    <a:pt x="117094" y="100327"/>
                    <a:pt x="117094" y="99672"/>
                  </a:cubicBezTo>
                  <a:cubicBezTo>
                    <a:pt x="117094" y="99672"/>
                    <a:pt x="117094" y="99672"/>
                    <a:pt x="117094" y="99016"/>
                  </a:cubicBezTo>
                  <a:cubicBezTo>
                    <a:pt x="117094" y="99016"/>
                    <a:pt x="117094" y="99016"/>
                    <a:pt x="117094" y="98361"/>
                  </a:cubicBezTo>
                  <a:cubicBezTo>
                    <a:pt x="116127" y="98361"/>
                    <a:pt x="116127" y="97705"/>
                    <a:pt x="116127" y="97050"/>
                  </a:cubicBezTo>
                  <a:cubicBezTo>
                    <a:pt x="115161" y="97050"/>
                    <a:pt x="115161" y="97050"/>
                    <a:pt x="115161" y="96394"/>
                  </a:cubicBezTo>
                  <a:cubicBezTo>
                    <a:pt x="115161" y="96394"/>
                    <a:pt x="115161" y="96394"/>
                    <a:pt x="115161" y="95738"/>
                  </a:cubicBezTo>
                  <a:cubicBezTo>
                    <a:pt x="115161" y="95738"/>
                    <a:pt x="114194" y="95738"/>
                    <a:pt x="114194" y="95738"/>
                  </a:cubicBezTo>
                  <a:cubicBezTo>
                    <a:pt x="114194" y="95738"/>
                    <a:pt x="114194" y="95083"/>
                    <a:pt x="114194" y="95083"/>
                  </a:cubicBezTo>
                  <a:cubicBezTo>
                    <a:pt x="115161" y="93772"/>
                    <a:pt x="113227" y="93116"/>
                    <a:pt x="112255" y="92461"/>
                  </a:cubicBezTo>
                  <a:cubicBezTo>
                    <a:pt x="111288" y="91150"/>
                    <a:pt x="109355" y="89833"/>
                    <a:pt x="108388" y="88522"/>
                  </a:cubicBezTo>
                  <a:cubicBezTo>
                    <a:pt x="106450" y="87211"/>
                    <a:pt x="103550" y="85244"/>
                    <a:pt x="101611" y="83277"/>
                  </a:cubicBezTo>
                  <a:cubicBezTo>
                    <a:pt x="91933" y="75411"/>
                    <a:pt x="83227" y="66883"/>
                    <a:pt x="73550" y="59016"/>
                  </a:cubicBezTo>
                  <a:cubicBezTo>
                    <a:pt x="69677" y="55083"/>
                    <a:pt x="64838" y="51805"/>
                    <a:pt x="60000" y="47866"/>
                  </a:cubicBezTo>
                  <a:cubicBezTo>
                    <a:pt x="59033" y="46555"/>
                    <a:pt x="58066" y="45900"/>
                    <a:pt x="56127" y="44588"/>
                  </a:cubicBezTo>
                  <a:cubicBezTo>
                    <a:pt x="56127" y="43933"/>
                    <a:pt x="56127" y="43933"/>
                    <a:pt x="55161" y="43277"/>
                  </a:cubicBezTo>
                  <a:cubicBezTo>
                    <a:pt x="54194" y="42622"/>
                    <a:pt x="53227" y="41966"/>
                    <a:pt x="53227" y="41311"/>
                  </a:cubicBezTo>
                  <a:cubicBezTo>
                    <a:pt x="52255" y="40655"/>
                    <a:pt x="53227" y="39344"/>
                    <a:pt x="53227" y="38033"/>
                  </a:cubicBezTo>
                  <a:cubicBezTo>
                    <a:pt x="54194" y="36722"/>
                    <a:pt x="54194" y="35411"/>
                    <a:pt x="54194" y="34100"/>
                  </a:cubicBezTo>
                  <a:cubicBezTo>
                    <a:pt x="56127" y="29505"/>
                    <a:pt x="57094" y="24261"/>
                    <a:pt x="59033" y="19016"/>
                  </a:cubicBezTo>
                  <a:cubicBezTo>
                    <a:pt x="59033" y="16394"/>
                    <a:pt x="60000" y="14427"/>
                    <a:pt x="60966" y="11805"/>
                  </a:cubicBezTo>
                  <a:cubicBezTo>
                    <a:pt x="60966" y="11150"/>
                    <a:pt x="60966" y="10494"/>
                    <a:pt x="60966" y="9833"/>
                  </a:cubicBezTo>
                  <a:cubicBezTo>
                    <a:pt x="60966" y="9177"/>
                    <a:pt x="61933" y="7866"/>
                    <a:pt x="61933" y="7866"/>
                  </a:cubicBezTo>
                  <a:cubicBezTo>
                    <a:pt x="60966" y="7211"/>
                    <a:pt x="57094" y="7211"/>
                    <a:pt x="57094" y="7211"/>
                  </a:cubicBezTo>
                  <a:cubicBezTo>
                    <a:pt x="41611" y="5244"/>
                    <a:pt x="28066" y="3277"/>
                    <a:pt x="13550" y="1311"/>
                  </a:cubicBezTo>
                  <a:cubicBezTo>
                    <a:pt x="11611" y="655"/>
                    <a:pt x="9677" y="655"/>
                    <a:pt x="8711" y="0"/>
                  </a:cubicBezTo>
                  <a:cubicBezTo>
                    <a:pt x="8711" y="655"/>
                    <a:pt x="8711" y="1311"/>
                    <a:pt x="7744" y="1966"/>
                  </a:cubicBezTo>
                  <a:cubicBezTo>
                    <a:pt x="7744" y="1966"/>
                    <a:pt x="6772" y="2622"/>
                    <a:pt x="6772" y="2622"/>
                  </a:cubicBezTo>
                  <a:cubicBezTo>
                    <a:pt x="6772" y="2622"/>
                    <a:pt x="7744" y="3277"/>
                    <a:pt x="7744" y="3277"/>
                  </a:cubicBezTo>
                  <a:cubicBezTo>
                    <a:pt x="8711" y="3933"/>
                    <a:pt x="8711" y="3933"/>
                    <a:pt x="8711" y="4588"/>
                  </a:cubicBezTo>
                  <a:cubicBezTo>
                    <a:pt x="8711" y="5244"/>
                    <a:pt x="7744" y="5244"/>
                    <a:pt x="8711" y="5900"/>
                  </a:cubicBezTo>
                  <a:cubicBezTo>
                    <a:pt x="7744" y="5900"/>
                    <a:pt x="8711" y="6555"/>
                    <a:pt x="8711" y="6555"/>
                  </a:cubicBezTo>
                  <a:cubicBezTo>
                    <a:pt x="8711" y="7211"/>
                    <a:pt x="7744" y="7211"/>
                    <a:pt x="7744" y="7866"/>
                  </a:cubicBezTo>
                  <a:cubicBezTo>
                    <a:pt x="7744" y="8522"/>
                    <a:pt x="6772" y="9177"/>
                    <a:pt x="5805" y="9833"/>
                  </a:cubicBezTo>
                  <a:cubicBezTo>
                    <a:pt x="5805" y="10494"/>
                    <a:pt x="6772" y="11150"/>
                    <a:pt x="5805" y="11805"/>
                  </a:cubicBezTo>
                  <a:cubicBezTo>
                    <a:pt x="5805" y="12461"/>
                    <a:pt x="4838" y="13116"/>
                    <a:pt x="3872" y="13772"/>
                  </a:cubicBezTo>
                  <a:cubicBezTo>
                    <a:pt x="4838" y="13772"/>
                    <a:pt x="4838" y="13116"/>
                    <a:pt x="5805" y="13116"/>
                  </a:cubicBezTo>
                  <a:cubicBezTo>
                    <a:pt x="5805" y="13772"/>
                    <a:pt x="4838" y="13772"/>
                    <a:pt x="4838" y="13772"/>
                  </a:cubicBezTo>
                  <a:cubicBezTo>
                    <a:pt x="3872" y="13772"/>
                    <a:pt x="3872" y="14427"/>
                    <a:pt x="3872" y="15083"/>
                  </a:cubicBezTo>
                  <a:cubicBezTo>
                    <a:pt x="2905" y="14427"/>
                    <a:pt x="2905" y="14427"/>
                    <a:pt x="3872" y="14427"/>
                  </a:cubicBezTo>
                  <a:cubicBezTo>
                    <a:pt x="2905" y="14427"/>
                    <a:pt x="2905" y="15083"/>
                    <a:pt x="1933" y="15083"/>
                  </a:cubicBezTo>
                  <a:cubicBezTo>
                    <a:pt x="1933" y="15738"/>
                    <a:pt x="966" y="15738"/>
                    <a:pt x="966" y="16394"/>
                  </a:cubicBezTo>
                  <a:cubicBezTo>
                    <a:pt x="966" y="17050"/>
                    <a:pt x="966" y="17050"/>
                    <a:pt x="966" y="17705"/>
                  </a:cubicBezTo>
                  <a:cubicBezTo>
                    <a:pt x="966" y="17705"/>
                    <a:pt x="966" y="18361"/>
                    <a:pt x="966" y="18361"/>
                  </a:cubicBezTo>
                  <a:cubicBezTo>
                    <a:pt x="966" y="19016"/>
                    <a:pt x="0" y="19016"/>
                    <a:pt x="0" y="19672"/>
                  </a:cubicBezTo>
                  <a:cubicBezTo>
                    <a:pt x="966" y="19672"/>
                    <a:pt x="1933" y="20327"/>
                    <a:pt x="1933" y="20983"/>
                  </a:cubicBezTo>
                  <a:cubicBezTo>
                    <a:pt x="2905" y="21638"/>
                    <a:pt x="2905" y="21638"/>
                    <a:pt x="2905" y="22294"/>
                  </a:cubicBezTo>
                  <a:cubicBezTo>
                    <a:pt x="3872" y="22950"/>
                    <a:pt x="4838" y="24261"/>
                    <a:pt x="4838" y="24916"/>
                  </a:cubicBezTo>
                  <a:cubicBezTo>
                    <a:pt x="5805" y="25572"/>
                    <a:pt x="5805" y="26227"/>
                    <a:pt x="5805" y="26227"/>
                  </a:cubicBezTo>
                  <a:cubicBezTo>
                    <a:pt x="5805" y="26883"/>
                    <a:pt x="5805" y="26883"/>
                    <a:pt x="5805" y="27538"/>
                  </a:cubicBezTo>
                  <a:cubicBezTo>
                    <a:pt x="4838" y="28194"/>
                    <a:pt x="5805" y="28194"/>
                    <a:pt x="5805" y="28194"/>
                  </a:cubicBezTo>
                  <a:cubicBezTo>
                    <a:pt x="5805" y="28850"/>
                    <a:pt x="4838" y="28850"/>
                    <a:pt x="4838" y="28850"/>
                  </a:cubicBezTo>
                  <a:cubicBezTo>
                    <a:pt x="4838" y="29505"/>
                    <a:pt x="3872" y="30166"/>
                    <a:pt x="3872" y="30822"/>
                  </a:cubicBezTo>
                  <a:cubicBezTo>
                    <a:pt x="3872" y="32133"/>
                    <a:pt x="4838" y="32788"/>
                    <a:pt x="4838" y="34100"/>
                  </a:cubicBezTo>
                  <a:cubicBezTo>
                    <a:pt x="4838" y="34100"/>
                    <a:pt x="4838" y="34100"/>
                    <a:pt x="4838" y="34100"/>
                  </a:cubicBezTo>
                  <a:cubicBezTo>
                    <a:pt x="4838" y="34755"/>
                    <a:pt x="3872" y="34755"/>
                    <a:pt x="3872" y="34755"/>
                  </a:cubicBezTo>
                  <a:cubicBezTo>
                    <a:pt x="3872" y="35411"/>
                    <a:pt x="3872" y="36066"/>
                    <a:pt x="4838" y="36722"/>
                  </a:cubicBezTo>
                  <a:cubicBezTo>
                    <a:pt x="5805" y="38033"/>
                    <a:pt x="6772" y="38688"/>
                    <a:pt x="7744" y="40000"/>
                  </a:cubicBezTo>
                  <a:cubicBezTo>
                    <a:pt x="8711" y="40655"/>
                    <a:pt x="9677" y="41311"/>
                    <a:pt x="9677" y="41966"/>
                  </a:cubicBezTo>
                  <a:cubicBezTo>
                    <a:pt x="9677" y="41966"/>
                    <a:pt x="9677" y="42622"/>
                    <a:pt x="9677" y="42622"/>
                  </a:cubicBezTo>
                  <a:cubicBezTo>
                    <a:pt x="9677" y="42622"/>
                    <a:pt x="10644" y="43277"/>
                    <a:pt x="10644" y="43277"/>
                  </a:cubicBezTo>
                  <a:cubicBezTo>
                    <a:pt x="10644" y="43277"/>
                    <a:pt x="9677" y="43277"/>
                    <a:pt x="10644" y="43933"/>
                  </a:cubicBezTo>
                  <a:cubicBezTo>
                    <a:pt x="10644" y="43277"/>
                    <a:pt x="10644" y="43277"/>
                    <a:pt x="10644" y="43277"/>
                  </a:cubicBezTo>
                  <a:cubicBezTo>
                    <a:pt x="10644" y="43933"/>
                    <a:pt x="11611" y="43933"/>
                    <a:pt x="11611" y="44588"/>
                  </a:cubicBezTo>
                  <a:cubicBezTo>
                    <a:pt x="11611" y="45244"/>
                    <a:pt x="12583" y="45900"/>
                    <a:pt x="12583" y="46555"/>
                  </a:cubicBezTo>
                  <a:cubicBezTo>
                    <a:pt x="12583" y="45900"/>
                    <a:pt x="11611" y="45244"/>
                    <a:pt x="10644" y="44588"/>
                  </a:cubicBezTo>
                  <a:cubicBezTo>
                    <a:pt x="11611" y="45900"/>
                    <a:pt x="10644" y="46555"/>
                    <a:pt x="9677" y="47211"/>
                  </a:cubicBezTo>
                  <a:cubicBezTo>
                    <a:pt x="10644" y="47211"/>
                    <a:pt x="10644" y="47211"/>
                    <a:pt x="10644" y="46555"/>
                  </a:cubicBezTo>
                  <a:cubicBezTo>
                    <a:pt x="10644" y="46555"/>
                    <a:pt x="10644" y="46555"/>
                    <a:pt x="10644" y="46555"/>
                  </a:cubicBezTo>
                  <a:cubicBezTo>
                    <a:pt x="10644" y="46555"/>
                    <a:pt x="10644" y="46555"/>
                    <a:pt x="11611" y="46555"/>
                  </a:cubicBezTo>
                  <a:cubicBezTo>
                    <a:pt x="11611" y="46555"/>
                    <a:pt x="11611" y="47211"/>
                    <a:pt x="11611" y="47211"/>
                  </a:cubicBezTo>
                  <a:cubicBezTo>
                    <a:pt x="12583" y="47866"/>
                    <a:pt x="12583" y="47866"/>
                    <a:pt x="12583" y="47866"/>
                  </a:cubicBezTo>
                  <a:cubicBezTo>
                    <a:pt x="12583" y="48522"/>
                    <a:pt x="13550" y="49177"/>
                    <a:pt x="13550" y="48522"/>
                  </a:cubicBezTo>
                  <a:cubicBezTo>
                    <a:pt x="14516" y="49177"/>
                    <a:pt x="14516" y="49833"/>
                    <a:pt x="15483" y="49833"/>
                  </a:cubicBezTo>
                  <a:cubicBezTo>
                    <a:pt x="16450" y="50494"/>
                    <a:pt x="16450" y="49833"/>
                    <a:pt x="16450" y="49177"/>
                  </a:cubicBezTo>
                  <a:cubicBezTo>
                    <a:pt x="16450" y="49833"/>
                    <a:pt x="16450" y="49833"/>
                    <a:pt x="16450" y="49177"/>
                  </a:cubicBezTo>
                  <a:cubicBezTo>
                    <a:pt x="16450" y="49177"/>
                    <a:pt x="16450" y="49177"/>
                    <a:pt x="16450" y="48522"/>
                  </a:cubicBezTo>
                  <a:cubicBezTo>
                    <a:pt x="16450" y="48522"/>
                    <a:pt x="16450" y="48522"/>
                    <a:pt x="17416" y="48522"/>
                  </a:cubicBezTo>
                  <a:cubicBezTo>
                    <a:pt x="16450" y="47866"/>
                    <a:pt x="16450" y="47211"/>
                    <a:pt x="16450" y="46555"/>
                  </a:cubicBezTo>
                  <a:cubicBezTo>
                    <a:pt x="17416" y="47211"/>
                    <a:pt x="18388" y="46555"/>
                    <a:pt x="18388" y="46555"/>
                  </a:cubicBezTo>
                  <a:cubicBezTo>
                    <a:pt x="19355" y="47211"/>
                    <a:pt x="20322" y="48522"/>
                    <a:pt x="21288" y="47866"/>
                  </a:cubicBezTo>
                  <a:cubicBezTo>
                    <a:pt x="22255" y="47866"/>
                    <a:pt x="22255" y="47866"/>
                    <a:pt x="23227" y="47211"/>
                  </a:cubicBezTo>
                  <a:cubicBezTo>
                    <a:pt x="23227" y="47211"/>
                    <a:pt x="24194" y="47866"/>
                    <a:pt x="23227" y="47866"/>
                  </a:cubicBezTo>
                  <a:cubicBezTo>
                    <a:pt x="24194" y="47866"/>
                    <a:pt x="24194" y="48522"/>
                    <a:pt x="24194" y="48522"/>
                  </a:cubicBezTo>
                  <a:cubicBezTo>
                    <a:pt x="24194" y="48522"/>
                    <a:pt x="24194" y="48522"/>
                    <a:pt x="24194" y="48522"/>
                  </a:cubicBezTo>
                  <a:cubicBezTo>
                    <a:pt x="24194" y="48522"/>
                    <a:pt x="25161" y="48522"/>
                    <a:pt x="25161" y="48522"/>
                  </a:cubicBezTo>
                  <a:cubicBezTo>
                    <a:pt x="25161" y="48522"/>
                    <a:pt x="25161" y="48522"/>
                    <a:pt x="26127" y="48522"/>
                  </a:cubicBezTo>
                  <a:cubicBezTo>
                    <a:pt x="27094" y="48522"/>
                    <a:pt x="27094" y="48522"/>
                    <a:pt x="28066" y="47866"/>
                  </a:cubicBezTo>
                  <a:cubicBezTo>
                    <a:pt x="27094" y="48522"/>
                    <a:pt x="26127" y="48522"/>
                    <a:pt x="26127" y="48522"/>
                  </a:cubicBezTo>
                  <a:cubicBezTo>
                    <a:pt x="26127" y="49177"/>
                    <a:pt x="26127" y="49177"/>
                    <a:pt x="27094" y="49177"/>
                  </a:cubicBezTo>
                  <a:cubicBezTo>
                    <a:pt x="27094" y="49177"/>
                    <a:pt x="27094" y="48522"/>
                    <a:pt x="27094" y="48522"/>
                  </a:cubicBezTo>
                  <a:cubicBezTo>
                    <a:pt x="28066" y="48522"/>
                    <a:pt x="28066" y="48522"/>
                    <a:pt x="29033" y="48522"/>
                  </a:cubicBezTo>
                  <a:cubicBezTo>
                    <a:pt x="30000" y="48522"/>
                    <a:pt x="30966" y="49833"/>
                    <a:pt x="30966" y="49833"/>
                  </a:cubicBezTo>
                  <a:cubicBezTo>
                    <a:pt x="30000" y="49833"/>
                    <a:pt x="29033" y="48522"/>
                    <a:pt x="28066" y="48522"/>
                  </a:cubicBezTo>
                  <a:cubicBezTo>
                    <a:pt x="28066" y="48522"/>
                    <a:pt x="27094" y="49177"/>
                    <a:pt x="27094" y="49177"/>
                  </a:cubicBezTo>
                  <a:cubicBezTo>
                    <a:pt x="27094" y="49177"/>
                    <a:pt x="27094" y="49177"/>
                    <a:pt x="27094" y="49177"/>
                  </a:cubicBezTo>
                  <a:cubicBezTo>
                    <a:pt x="27094" y="49833"/>
                    <a:pt x="25161" y="48522"/>
                    <a:pt x="24194" y="48522"/>
                  </a:cubicBezTo>
                  <a:cubicBezTo>
                    <a:pt x="24194" y="48522"/>
                    <a:pt x="23227" y="48522"/>
                    <a:pt x="22255" y="48522"/>
                  </a:cubicBezTo>
                  <a:cubicBezTo>
                    <a:pt x="22255" y="48522"/>
                    <a:pt x="21288" y="48522"/>
                    <a:pt x="21288" y="48522"/>
                  </a:cubicBezTo>
                  <a:cubicBezTo>
                    <a:pt x="21288" y="48522"/>
                    <a:pt x="20322" y="47866"/>
                    <a:pt x="20322" y="47866"/>
                  </a:cubicBezTo>
                  <a:cubicBezTo>
                    <a:pt x="19355" y="47866"/>
                    <a:pt x="19355" y="48522"/>
                    <a:pt x="19355" y="48522"/>
                  </a:cubicBezTo>
                  <a:cubicBezTo>
                    <a:pt x="18388" y="48522"/>
                    <a:pt x="18388" y="47866"/>
                    <a:pt x="18388" y="48522"/>
                  </a:cubicBezTo>
                  <a:cubicBezTo>
                    <a:pt x="18388" y="48522"/>
                    <a:pt x="18388" y="48522"/>
                    <a:pt x="17416" y="48522"/>
                  </a:cubicBezTo>
                  <a:cubicBezTo>
                    <a:pt x="17416" y="49833"/>
                    <a:pt x="18388" y="49177"/>
                    <a:pt x="18388" y="50494"/>
                  </a:cubicBezTo>
                  <a:cubicBezTo>
                    <a:pt x="18388" y="50494"/>
                    <a:pt x="18388" y="50494"/>
                    <a:pt x="18388" y="51150"/>
                  </a:cubicBezTo>
                  <a:cubicBezTo>
                    <a:pt x="18388" y="51150"/>
                    <a:pt x="19355" y="51150"/>
                    <a:pt x="19355" y="51805"/>
                  </a:cubicBezTo>
                  <a:cubicBezTo>
                    <a:pt x="19355" y="51805"/>
                    <a:pt x="19355" y="51805"/>
                    <a:pt x="19355" y="51805"/>
                  </a:cubicBezTo>
                  <a:cubicBezTo>
                    <a:pt x="19355" y="51805"/>
                    <a:pt x="19355" y="51805"/>
                    <a:pt x="19355" y="51805"/>
                  </a:cubicBezTo>
                  <a:cubicBezTo>
                    <a:pt x="20322" y="51805"/>
                    <a:pt x="19355" y="53116"/>
                    <a:pt x="20322" y="53772"/>
                  </a:cubicBezTo>
                  <a:cubicBezTo>
                    <a:pt x="20322" y="54427"/>
                    <a:pt x="20322" y="54427"/>
                    <a:pt x="20322" y="54427"/>
                  </a:cubicBezTo>
                  <a:cubicBezTo>
                    <a:pt x="21288" y="54427"/>
                    <a:pt x="20322" y="55083"/>
                    <a:pt x="21288" y="55083"/>
                  </a:cubicBezTo>
                  <a:cubicBezTo>
                    <a:pt x="20322" y="55083"/>
                    <a:pt x="19355" y="54427"/>
                    <a:pt x="19355" y="54427"/>
                  </a:cubicBezTo>
                  <a:cubicBezTo>
                    <a:pt x="19355" y="53772"/>
                    <a:pt x="19355" y="54427"/>
                    <a:pt x="18388" y="53772"/>
                  </a:cubicBezTo>
                  <a:cubicBezTo>
                    <a:pt x="18388" y="53772"/>
                    <a:pt x="18388" y="53772"/>
                    <a:pt x="18388" y="53772"/>
                  </a:cubicBezTo>
                  <a:cubicBezTo>
                    <a:pt x="18388" y="53116"/>
                    <a:pt x="17416" y="53116"/>
                    <a:pt x="16450" y="52461"/>
                  </a:cubicBezTo>
                  <a:cubicBezTo>
                    <a:pt x="16450" y="52461"/>
                    <a:pt x="17416" y="51150"/>
                    <a:pt x="17416" y="51150"/>
                  </a:cubicBezTo>
                  <a:cubicBezTo>
                    <a:pt x="17416" y="51150"/>
                    <a:pt x="17416" y="50494"/>
                    <a:pt x="16450" y="50494"/>
                  </a:cubicBezTo>
                  <a:cubicBezTo>
                    <a:pt x="15483" y="50494"/>
                    <a:pt x="15483" y="51150"/>
                    <a:pt x="15483" y="51805"/>
                  </a:cubicBezTo>
                  <a:cubicBezTo>
                    <a:pt x="15483" y="52461"/>
                    <a:pt x="14516" y="53116"/>
                    <a:pt x="14516" y="53772"/>
                  </a:cubicBezTo>
                  <a:cubicBezTo>
                    <a:pt x="14516" y="53772"/>
                    <a:pt x="15483" y="53772"/>
                    <a:pt x="15483" y="53772"/>
                  </a:cubicBezTo>
                  <a:cubicBezTo>
                    <a:pt x="15483" y="53772"/>
                    <a:pt x="15483" y="54427"/>
                    <a:pt x="15483" y="54427"/>
                  </a:cubicBezTo>
                  <a:cubicBezTo>
                    <a:pt x="15483" y="55738"/>
                    <a:pt x="15483" y="55738"/>
                    <a:pt x="15483" y="56394"/>
                  </a:cubicBezTo>
                  <a:cubicBezTo>
                    <a:pt x="15483" y="57050"/>
                    <a:pt x="15483" y="57705"/>
                    <a:pt x="15483" y="58361"/>
                  </a:cubicBezTo>
                  <a:cubicBezTo>
                    <a:pt x="16450" y="59672"/>
                    <a:pt x="18388" y="60983"/>
                    <a:pt x="20322" y="60983"/>
                  </a:cubicBezTo>
                  <a:cubicBezTo>
                    <a:pt x="20322" y="60983"/>
                    <a:pt x="20322" y="60327"/>
                    <a:pt x="21288" y="60983"/>
                  </a:cubicBezTo>
                  <a:cubicBezTo>
                    <a:pt x="21288" y="60983"/>
                    <a:pt x="21288" y="61638"/>
                    <a:pt x="22255" y="62294"/>
                  </a:cubicBezTo>
                  <a:cubicBezTo>
                    <a:pt x="22255" y="62294"/>
                    <a:pt x="22255" y="62294"/>
                    <a:pt x="22255" y="62950"/>
                  </a:cubicBezTo>
                  <a:cubicBezTo>
                    <a:pt x="22255" y="62950"/>
                    <a:pt x="21288" y="62950"/>
                    <a:pt x="21288" y="63605"/>
                  </a:cubicBezTo>
                  <a:cubicBezTo>
                    <a:pt x="21288" y="63605"/>
                    <a:pt x="22255" y="63605"/>
                    <a:pt x="22255" y="63605"/>
                  </a:cubicBezTo>
                  <a:cubicBezTo>
                    <a:pt x="22255" y="64261"/>
                    <a:pt x="22255" y="63605"/>
                    <a:pt x="21288" y="63605"/>
                  </a:cubicBezTo>
                  <a:cubicBezTo>
                    <a:pt x="21288" y="63605"/>
                    <a:pt x="21288" y="64261"/>
                    <a:pt x="21288" y="64261"/>
                  </a:cubicBezTo>
                  <a:cubicBezTo>
                    <a:pt x="20322" y="65572"/>
                    <a:pt x="19355" y="64261"/>
                    <a:pt x="18388" y="64916"/>
                  </a:cubicBezTo>
                  <a:cubicBezTo>
                    <a:pt x="19355" y="65572"/>
                    <a:pt x="19355" y="65572"/>
                    <a:pt x="19355" y="66227"/>
                  </a:cubicBezTo>
                  <a:cubicBezTo>
                    <a:pt x="19355" y="66227"/>
                    <a:pt x="19355" y="66883"/>
                    <a:pt x="19355" y="66883"/>
                  </a:cubicBezTo>
                  <a:cubicBezTo>
                    <a:pt x="19355" y="67538"/>
                    <a:pt x="19355" y="67538"/>
                    <a:pt x="19355" y="68194"/>
                  </a:cubicBezTo>
                  <a:cubicBezTo>
                    <a:pt x="19355" y="69505"/>
                    <a:pt x="21288" y="69505"/>
                    <a:pt x="21288" y="70822"/>
                  </a:cubicBezTo>
                  <a:cubicBezTo>
                    <a:pt x="22255" y="70822"/>
                    <a:pt x="22255" y="71477"/>
                    <a:pt x="22255" y="72133"/>
                  </a:cubicBezTo>
                  <a:cubicBezTo>
                    <a:pt x="22255" y="72133"/>
                    <a:pt x="23227" y="72133"/>
                    <a:pt x="23227" y="72133"/>
                  </a:cubicBezTo>
                  <a:cubicBezTo>
                    <a:pt x="23227" y="72788"/>
                    <a:pt x="23227" y="72788"/>
                    <a:pt x="23227" y="73444"/>
                  </a:cubicBezTo>
                  <a:cubicBezTo>
                    <a:pt x="23227" y="74100"/>
                    <a:pt x="23227" y="74100"/>
                    <a:pt x="24194" y="74100"/>
                  </a:cubicBezTo>
                  <a:cubicBezTo>
                    <a:pt x="24194" y="74755"/>
                    <a:pt x="25161" y="74755"/>
                    <a:pt x="25161" y="75411"/>
                  </a:cubicBezTo>
                  <a:cubicBezTo>
                    <a:pt x="25161" y="75411"/>
                    <a:pt x="25161" y="76066"/>
                    <a:pt x="25161" y="76722"/>
                  </a:cubicBezTo>
                  <a:cubicBezTo>
                    <a:pt x="25161" y="76722"/>
                    <a:pt x="26127" y="76722"/>
                    <a:pt x="26127" y="77377"/>
                  </a:cubicBezTo>
                  <a:cubicBezTo>
                    <a:pt x="27094" y="77377"/>
                    <a:pt x="27094" y="78033"/>
                    <a:pt x="27094" y="78033"/>
                  </a:cubicBezTo>
                  <a:cubicBezTo>
                    <a:pt x="27094" y="78688"/>
                    <a:pt x="28066" y="78688"/>
                    <a:pt x="28066" y="79344"/>
                  </a:cubicBezTo>
                  <a:cubicBezTo>
                    <a:pt x="29033" y="79344"/>
                    <a:pt x="30000" y="79344"/>
                    <a:pt x="30000" y="80000"/>
                  </a:cubicBezTo>
                  <a:cubicBezTo>
                    <a:pt x="30000" y="80000"/>
                    <a:pt x="30000" y="81311"/>
                    <a:pt x="30000" y="81311"/>
                  </a:cubicBezTo>
                  <a:cubicBezTo>
                    <a:pt x="30000" y="81311"/>
                    <a:pt x="30000" y="81311"/>
                    <a:pt x="30000" y="80655"/>
                  </a:cubicBezTo>
                  <a:cubicBezTo>
                    <a:pt x="30000" y="81311"/>
                    <a:pt x="29033" y="81966"/>
                    <a:pt x="29033" y="82622"/>
                  </a:cubicBezTo>
                  <a:cubicBezTo>
                    <a:pt x="29033" y="82622"/>
                    <a:pt x="30000" y="82622"/>
                    <a:pt x="30000" y="82622"/>
                  </a:cubicBezTo>
                  <a:cubicBezTo>
                    <a:pt x="30000" y="82622"/>
                    <a:pt x="30000" y="83277"/>
                    <a:pt x="30966" y="83277"/>
                  </a:cubicBezTo>
                  <a:cubicBezTo>
                    <a:pt x="30966" y="83277"/>
                    <a:pt x="30966" y="83277"/>
                    <a:pt x="30966" y="83277"/>
                  </a:cubicBezTo>
                  <a:cubicBezTo>
                    <a:pt x="31933" y="83277"/>
                    <a:pt x="31933" y="83933"/>
                    <a:pt x="31933" y="85244"/>
                  </a:cubicBezTo>
                  <a:cubicBezTo>
                    <a:pt x="31933" y="85244"/>
                    <a:pt x="30966" y="85900"/>
                    <a:pt x="30966" y="85900"/>
                  </a:cubicBezTo>
                  <a:cubicBezTo>
                    <a:pt x="30966" y="86555"/>
                    <a:pt x="30966" y="85900"/>
                    <a:pt x="30966" y="86555"/>
                  </a:cubicBezTo>
                  <a:cubicBezTo>
                    <a:pt x="30966" y="87211"/>
                    <a:pt x="31933" y="87211"/>
                    <a:pt x="30966" y="87211"/>
                  </a:cubicBezTo>
                  <a:cubicBezTo>
                    <a:pt x="30966" y="87866"/>
                    <a:pt x="30966" y="87866"/>
                    <a:pt x="30966" y="87866"/>
                  </a:cubicBezTo>
                  <a:cubicBezTo>
                    <a:pt x="30966" y="88522"/>
                    <a:pt x="30966" y="88522"/>
                    <a:pt x="30966" y="89177"/>
                  </a:cubicBezTo>
                  <a:cubicBezTo>
                    <a:pt x="30966" y="89177"/>
                    <a:pt x="30000" y="89833"/>
                    <a:pt x="30000" y="89833"/>
                  </a:cubicBezTo>
                  <a:cubicBezTo>
                    <a:pt x="30000" y="90494"/>
                    <a:pt x="31933" y="90494"/>
                    <a:pt x="31933" y="90494"/>
                  </a:cubicBezTo>
                  <a:cubicBezTo>
                    <a:pt x="31933" y="91150"/>
                    <a:pt x="31933" y="91805"/>
                    <a:pt x="31933" y="91805"/>
                  </a:cubicBezTo>
                  <a:cubicBezTo>
                    <a:pt x="32905" y="91805"/>
                    <a:pt x="32905" y="91805"/>
                    <a:pt x="33872" y="91805"/>
                  </a:cubicBezTo>
                  <a:cubicBezTo>
                    <a:pt x="34838" y="91805"/>
                    <a:pt x="35805" y="91805"/>
                    <a:pt x="36772" y="91805"/>
                  </a:cubicBezTo>
                  <a:cubicBezTo>
                    <a:pt x="36772" y="91805"/>
                    <a:pt x="36772" y="92461"/>
                    <a:pt x="37744" y="92461"/>
                  </a:cubicBezTo>
                  <a:cubicBezTo>
                    <a:pt x="37744" y="92461"/>
                    <a:pt x="38711" y="92461"/>
                    <a:pt x="38711" y="92461"/>
                  </a:cubicBezTo>
                  <a:cubicBezTo>
                    <a:pt x="39677" y="92461"/>
                    <a:pt x="39677" y="93116"/>
                    <a:pt x="40644" y="93116"/>
                  </a:cubicBezTo>
                  <a:cubicBezTo>
                    <a:pt x="40644" y="93116"/>
                    <a:pt x="41611" y="93116"/>
                    <a:pt x="41611" y="93116"/>
                  </a:cubicBezTo>
                  <a:cubicBezTo>
                    <a:pt x="41611" y="93116"/>
                    <a:pt x="41611" y="93772"/>
                    <a:pt x="42583" y="93772"/>
                  </a:cubicBezTo>
                  <a:cubicBezTo>
                    <a:pt x="42583" y="93772"/>
                    <a:pt x="43550" y="93116"/>
                    <a:pt x="44516" y="93772"/>
                  </a:cubicBezTo>
                  <a:cubicBezTo>
                    <a:pt x="44516" y="93772"/>
                    <a:pt x="45483" y="93772"/>
                    <a:pt x="45483" y="94427"/>
                  </a:cubicBezTo>
                  <a:cubicBezTo>
                    <a:pt x="46450" y="94427"/>
                    <a:pt x="46450" y="95083"/>
                    <a:pt x="47416" y="95738"/>
                  </a:cubicBezTo>
                  <a:cubicBezTo>
                    <a:pt x="48388" y="95738"/>
                    <a:pt x="48388" y="95738"/>
                    <a:pt x="48388" y="96394"/>
                  </a:cubicBezTo>
                  <a:cubicBezTo>
                    <a:pt x="48388" y="97050"/>
                    <a:pt x="48388" y="97705"/>
                    <a:pt x="50322" y="97705"/>
                  </a:cubicBezTo>
                  <a:cubicBezTo>
                    <a:pt x="50322" y="97705"/>
                    <a:pt x="50322" y="97705"/>
                    <a:pt x="50322" y="97705"/>
                  </a:cubicBezTo>
                  <a:cubicBezTo>
                    <a:pt x="50322" y="97705"/>
                    <a:pt x="50322" y="97705"/>
                    <a:pt x="50322" y="97705"/>
                  </a:cubicBezTo>
                  <a:cubicBezTo>
                    <a:pt x="50322" y="97705"/>
                    <a:pt x="51288" y="98361"/>
                    <a:pt x="52255" y="99016"/>
                  </a:cubicBezTo>
                  <a:cubicBezTo>
                    <a:pt x="53227" y="99016"/>
                    <a:pt x="54194" y="99672"/>
                    <a:pt x="54194" y="99672"/>
                  </a:cubicBezTo>
                  <a:cubicBezTo>
                    <a:pt x="55161" y="99672"/>
                    <a:pt x="57094" y="99016"/>
                    <a:pt x="58066" y="99672"/>
                  </a:cubicBezTo>
                  <a:cubicBezTo>
                    <a:pt x="59033" y="100327"/>
                    <a:pt x="60000" y="101638"/>
                    <a:pt x="59033" y="102294"/>
                  </a:cubicBezTo>
                  <a:cubicBezTo>
                    <a:pt x="59033" y="102950"/>
                    <a:pt x="59033" y="102950"/>
                    <a:pt x="59033" y="103605"/>
                  </a:cubicBezTo>
                  <a:cubicBezTo>
                    <a:pt x="59033" y="103605"/>
                    <a:pt x="60000" y="103605"/>
                    <a:pt x="60000" y="103605"/>
                  </a:cubicBezTo>
                  <a:cubicBezTo>
                    <a:pt x="60000" y="103605"/>
                    <a:pt x="60000" y="103605"/>
                    <a:pt x="60000" y="103605"/>
                  </a:cubicBezTo>
                  <a:cubicBezTo>
                    <a:pt x="60966" y="103605"/>
                    <a:pt x="60966" y="102950"/>
                    <a:pt x="61933" y="102950"/>
                  </a:cubicBezTo>
                  <a:cubicBezTo>
                    <a:pt x="63872" y="103605"/>
                    <a:pt x="63872" y="104916"/>
                    <a:pt x="64838" y="105572"/>
                  </a:cubicBezTo>
                  <a:cubicBezTo>
                    <a:pt x="65805" y="105572"/>
                    <a:pt x="66772" y="106227"/>
                    <a:pt x="66772" y="106227"/>
                  </a:cubicBezTo>
                  <a:cubicBezTo>
                    <a:pt x="67744" y="106883"/>
                    <a:pt x="67744" y="107538"/>
                    <a:pt x="68711" y="107538"/>
                  </a:cubicBezTo>
                  <a:cubicBezTo>
                    <a:pt x="69677" y="108850"/>
                    <a:pt x="70644" y="109505"/>
                    <a:pt x="71611" y="110822"/>
                  </a:cubicBezTo>
                  <a:cubicBezTo>
                    <a:pt x="72583" y="112133"/>
                    <a:pt x="73550" y="113444"/>
                    <a:pt x="72583" y="114755"/>
                  </a:cubicBezTo>
                  <a:cubicBezTo>
                    <a:pt x="72583" y="114755"/>
                    <a:pt x="72583" y="114755"/>
                    <a:pt x="72583" y="115411"/>
                  </a:cubicBezTo>
                  <a:cubicBezTo>
                    <a:pt x="72583" y="115411"/>
                    <a:pt x="72583" y="115411"/>
                    <a:pt x="72583" y="116066"/>
                  </a:cubicBezTo>
                  <a:cubicBezTo>
                    <a:pt x="72583" y="116066"/>
                    <a:pt x="72583" y="116722"/>
                    <a:pt x="72583" y="117377"/>
                  </a:cubicBezTo>
                  <a:cubicBezTo>
                    <a:pt x="72583" y="116066"/>
                    <a:pt x="74516" y="116722"/>
                    <a:pt x="74516" y="118033"/>
                  </a:cubicBezTo>
                  <a:cubicBezTo>
                    <a:pt x="74516" y="118688"/>
                    <a:pt x="73550" y="116066"/>
                    <a:pt x="72583" y="117377"/>
                  </a:cubicBezTo>
                  <a:cubicBezTo>
                    <a:pt x="74516" y="116722"/>
                    <a:pt x="73550" y="118688"/>
                    <a:pt x="73550" y="118688"/>
                  </a:cubicBezTo>
                  <a:cubicBezTo>
                    <a:pt x="74516" y="119344"/>
                    <a:pt x="76450" y="119344"/>
                    <a:pt x="77416" y="119344"/>
                  </a:cubicBezTo>
                  <a:cubicBezTo>
                    <a:pt x="80322" y="119344"/>
                    <a:pt x="82255" y="119344"/>
                    <a:pt x="85161" y="119344"/>
                  </a:cubicBezTo>
                  <a:cubicBezTo>
                    <a:pt x="90000" y="119344"/>
                    <a:pt x="94838" y="120000"/>
                    <a:pt x="99677" y="120000"/>
                  </a:cubicBezTo>
                  <a:cubicBezTo>
                    <a:pt x="102583" y="120000"/>
                    <a:pt x="105483" y="120000"/>
                    <a:pt x="108388" y="120000"/>
                  </a:cubicBezTo>
                  <a:cubicBezTo>
                    <a:pt x="108388" y="119344"/>
                    <a:pt x="109355" y="120000"/>
                    <a:pt x="110322" y="120000"/>
                  </a:cubicBezTo>
                  <a:cubicBezTo>
                    <a:pt x="111288" y="120000"/>
                    <a:pt x="110322" y="120000"/>
                    <a:pt x="111288" y="119344"/>
                  </a:cubicBezTo>
                  <a:cubicBezTo>
                    <a:pt x="111288" y="119344"/>
                    <a:pt x="112255" y="119344"/>
                    <a:pt x="112255" y="118688"/>
                  </a:cubicBezTo>
                  <a:cubicBezTo>
                    <a:pt x="112255" y="118688"/>
                    <a:pt x="112255" y="118033"/>
                    <a:pt x="112255" y="117377"/>
                  </a:cubicBezTo>
                  <a:cubicBezTo>
                    <a:pt x="112255" y="116066"/>
                    <a:pt x="109355" y="116722"/>
                    <a:pt x="109355" y="115411"/>
                  </a:cubicBezTo>
                  <a:cubicBezTo>
                    <a:pt x="109355" y="115411"/>
                    <a:pt x="110322" y="114755"/>
                    <a:pt x="110322" y="114100"/>
                  </a:cubicBezTo>
                  <a:cubicBezTo>
                    <a:pt x="110322" y="114100"/>
                    <a:pt x="109355" y="113444"/>
                    <a:pt x="109355" y="112788"/>
                  </a:cubicBezTo>
                  <a:cubicBezTo>
                    <a:pt x="109355" y="112788"/>
                    <a:pt x="110322" y="112788"/>
                    <a:pt x="110322" y="112788"/>
                  </a:cubicBezTo>
                  <a:cubicBezTo>
                    <a:pt x="110322" y="112788"/>
                    <a:pt x="109355" y="112788"/>
                    <a:pt x="109355" y="112133"/>
                  </a:cubicBezTo>
                  <a:cubicBezTo>
                    <a:pt x="110322" y="112133"/>
                    <a:pt x="109355" y="112133"/>
                    <a:pt x="110322" y="112133"/>
                  </a:cubicBezTo>
                  <a:cubicBezTo>
                    <a:pt x="110322" y="112133"/>
                    <a:pt x="111288" y="112133"/>
                    <a:pt x="111288" y="112133"/>
                  </a:cubicBezTo>
                  <a:cubicBezTo>
                    <a:pt x="111288" y="112133"/>
                    <a:pt x="112255" y="111477"/>
                    <a:pt x="112255" y="110822"/>
                  </a:cubicBezTo>
                  <a:cubicBezTo>
                    <a:pt x="113227" y="110822"/>
                    <a:pt x="113227" y="110822"/>
                    <a:pt x="113227" y="110166"/>
                  </a:cubicBezTo>
                  <a:cubicBezTo>
                    <a:pt x="113227" y="109505"/>
                    <a:pt x="114194" y="108850"/>
                    <a:pt x="114194" y="108194"/>
                  </a:cubicBezTo>
                  <a:cubicBezTo>
                    <a:pt x="114194" y="108194"/>
                    <a:pt x="113227" y="107538"/>
                    <a:pt x="113227" y="107538"/>
                  </a:cubicBezTo>
                  <a:cubicBezTo>
                    <a:pt x="114194" y="107538"/>
                    <a:pt x="114194" y="106883"/>
                    <a:pt x="114194" y="106883"/>
                  </a:cubicBezTo>
                  <a:cubicBezTo>
                    <a:pt x="114194" y="106883"/>
                    <a:pt x="114194" y="106883"/>
                    <a:pt x="114194" y="106227"/>
                  </a:cubicBezTo>
                  <a:cubicBezTo>
                    <a:pt x="114194" y="106227"/>
                    <a:pt x="115161" y="106227"/>
                    <a:pt x="115161" y="105572"/>
                  </a:cubicBezTo>
                  <a:cubicBezTo>
                    <a:pt x="116127" y="104916"/>
                    <a:pt x="116127" y="104916"/>
                    <a:pt x="116127" y="104261"/>
                  </a:cubicBezTo>
                  <a:cubicBezTo>
                    <a:pt x="117094" y="104261"/>
                    <a:pt x="120000" y="103605"/>
                    <a:pt x="120000" y="10295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40" name="Shape 2940"/>
            <p:cNvSpPr/>
            <p:nvPr/>
          </p:nvSpPr>
          <p:spPr>
            <a:xfrm>
              <a:off x="1680633" y="3387985"/>
              <a:ext cx="1392068" cy="1632542"/>
            </a:xfrm>
            <a:custGeom>
              <a:avLst/>
              <a:gdLst/>
              <a:ahLst/>
              <a:cxnLst/>
              <a:rect l="0" t="0" r="0" b="0"/>
              <a:pathLst>
                <a:path w="120000" h="120000" extrusionOk="0">
                  <a:moveTo>
                    <a:pt x="118683" y="25794"/>
                  </a:moveTo>
                  <a:cubicBezTo>
                    <a:pt x="117361" y="38133"/>
                    <a:pt x="116044" y="50466"/>
                    <a:pt x="114727" y="62805"/>
                  </a:cubicBezTo>
                  <a:cubicBezTo>
                    <a:pt x="114727" y="74016"/>
                    <a:pt x="113405" y="86355"/>
                    <a:pt x="112088" y="98688"/>
                  </a:cubicBezTo>
                  <a:cubicBezTo>
                    <a:pt x="110766" y="105422"/>
                    <a:pt x="110766" y="112150"/>
                    <a:pt x="109450" y="118877"/>
                  </a:cubicBezTo>
                  <a:cubicBezTo>
                    <a:pt x="109450" y="118877"/>
                    <a:pt x="109450" y="118877"/>
                    <a:pt x="109450" y="118877"/>
                  </a:cubicBezTo>
                  <a:cubicBezTo>
                    <a:pt x="109450" y="118877"/>
                    <a:pt x="109450" y="118877"/>
                    <a:pt x="109450" y="118877"/>
                  </a:cubicBezTo>
                  <a:cubicBezTo>
                    <a:pt x="109450" y="118877"/>
                    <a:pt x="109450" y="118877"/>
                    <a:pt x="109450" y="118877"/>
                  </a:cubicBezTo>
                  <a:cubicBezTo>
                    <a:pt x="109450" y="118877"/>
                    <a:pt x="109450" y="118877"/>
                    <a:pt x="109450" y="118877"/>
                  </a:cubicBezTo>
                  <a:cubicBezTo>
                    <a:pt x="109450" y="118877"/>
                    <a:pt x="109450" y="118877"/>
                    <a:pt x="109450" y="118877"/>
                  </a:cubicBezTo>
                  <a:cubicBezTo>
                    <a:pt x="109450" y="118877"/>
                    <a:pt x="109450" y="118877"/>
                    <a:pt x="109450" y="118877"/>
                  </a:cubicBezTo>
                  <a:cubicBezTo>
                    <a:pt x="109450" y="118877"/>
                    <a:pt x="109450" y="118877"/>
                    <a:pt x="109450" y="118877"/>
                  </a:cubicBezTo>
                  <a:cubicBezTo>
                    <a:pt x="109450" y="118877"/>
                    <a:pt x="109450" y="120000"/>
                    <a:pt x="109450" y="120000"/>
                  </a:cubicBezTo>
                  <a:cubicBezTo>
                    <a:pt x="109450" y="120000"/>
                    <a:pt x="109450" y="120000"/>
                    <a:pt x="109450" y="120000"/>
                  </a:cubicBezTo>
                  <a:cubicBezTo>
                    <a:pt x="109450" y="120000"/>
                    <a:pt x="109450" y="120000"/>
                    <a:pt x="109450" y="120000"/>
                  </a:cubicBezTo>
                  <a:cubicBezTo>
                    <a:pt x="109450" y="120000"/>
                    <a:pt x="109450" y="120000"/>
                    <a:pt x="109450" y="120000"/>
                  </a:cubicBezTo>
                  <a:cubicBezTo>
                    <a:pt x="109450" y="120000"/>
                    <a:pt x="109450" y="120000"/>
                    <a:pt x="109450" y="120000"/>
                  </a:cubicBezTo>
                  <a:cubicBezTo>
                    <a:pt x="109450" y="120000"/>
                    <a:pt x="109450" y="120000"/>
                    <a:pt x="109450" y="120000"/>
                  </a:cubicBezTo>
                  <a:cubicBezTo>
                    <a:pt x="109450" y="120000"/>
                    <a:pt x="109450" y="120000"/>
                    <a:pt x="109450" y="120000"/>
                  </a:cubicBezTo>
                  <a:cubicBezTo>
                    <a:pt x="109450" y="120000"/>
                    <a:pt x="109450" y="120000"/>
                    <a:pt x="109450" y="120000"/>
                  </a:cubicBezTo>
                  <a:cubicBezTo>
                    <a:pt x="109450" y="120000"/>
                    <a:pt x="109450" y="120000"/>
                    <a:pt x="109450" y="120000"/>
                  </a:cubicBezTo>
                  <a:cubicBezTo>
                    <a:pt x="109450" y="120000"/>
                    <a:pt x="109450" y="120000"/>
                    <a:pt x="109450" y="120000"/>
                  </a:cubicBezTo>
                  <a:cubicBezTo>
                    <a:pt x="109450" y="120000"/>
                    <a:pt x="109450" y="120000"/>
                    <a:pt x="109450" y="120000"/>
                  </a:cubicBezTo>
                  <a:cubicBezTo>
                    <a:pt x="102855" y="118877"/>
                    <a:pt x="94944" y="118877"/>
                    <a:pt x="88350" y="117755"/>
                  </a:cubicBezTo>
                  <a:cubicBezTo>
                    <a:pt x="81755" y="117755"/>
                    <a:pt x="73844" y="117755"/>
                    <a:pt x="67250" y="115516"/>
                  </a:cubicBezTo>
                  <a:cubicBezTo>
                    <a:pt x="52750" y="108783"/>
                    <a:pt x="38244" y="103177"/>
                    <a:pt x="23738" y="96450"/>
                  </a:cubicBezTo>
                  <a:cubicBezTo>
                    <a:pt x="15822" y="93083"/>
                    <a:pt x="7911" y="89722"/>
                    <a:pt x="0" y="86355"/>
                  </a:cubicBezTo>
                  <a:cubicBezTo>
                    <a:pt x="1316" y="85233"/>
                    <a:pt x="0" y="84111"/>
                    <a:pt x="1316" y="84111"/>
                  </a:cubicBezTo>
                  <a:cubicBezTo>
                    <a:pt x="1316" y="82988"/>
                    <a:pt x="1316" y="82988"/>
                    <a:pt x="2638" y="82988"/>
                  </a:cubicBezTo>
                  <a:cubicBezTo>
                    <a:pt x="3955" y="80750"/>
                    <a:pt x="3955" y="81866"/>
                    <a:pt x="5272" y="81866"/>
                  </a:cubicBezTo>
                  <a:cubicBezTo>
                    <a:pt x="6594" y="81866"/>
                    <a:pt x="5272" y="81866"/>
                    <a:pt x="6594" y="80750"/>
                  </a:cubicBezTo>
                  <a:cubicBezTo>
                    <a:pt x="6594" y="79627"/>
                    <a:pt x="7911" y="80750"/>
                    <a:pt x="7911" y="79627"/>
                  </a:cubicBezTo>
                  <a:cubicBezTo>
                    <a:pt x="7911" y="78505"/>
                    <a:pt x="7911" y="77383"/>
                    <a:pt x="7911" y="77383"/>
                  </a:cubicBezTo>
                  <a:cubicBezTo>
                    <a:pt x="6594" y="76261"/>
                    <a:pt x="6594" y="76261"/>
                    <a:pt x="5272" y="76261"/>
                  </a:cubicBezTo>
                  <a:cubicBezTo>
                    <a:pt x="3955" y="75138"/>
                    <a:pt x="3955" y="74016"/>
                    <a:pt x="5272" y="72894"/>
                  </a:cubicBezTo>
                  <a:cubicBezTo>
                    <a:pt x="5272" y="72894"/>
                    <a:pt x="5272" y="71777"/>
                    <a:pt x="3955" y="70655"/>
                  </a:cubicBezTo>
                  <a:cubicBezTo>
                    <a:pt x="3955" y="70655"/>
                    <a:pt x="3955" y="70655"/>
                    <a:pt x="3955" y="69533"/>
                  </a:cubicBezTo>
                  <a:cubicBezTo>
                    <a:pt x="3955" y="69533"/>
                    <a:pt x="5272" y="69533"/>
                    <a:pt x="5272" y="69533"/>
                  </a:cubicBezTo>
                  <a:cubicBezTo>
                    <a:pt x="5272" y="69533"/>
                    <a:pt x="3955" y="68411"/>
                    <a:pt x="3955" y="68411"/>
                  </a:cubicBezTo>
                  <a:cubicBezTo>
                    <a:pt x="5272" y="68411"/>
                    <a:pt x="5272" y="68411"/>
                    <a:pt x="5272" y="68411"/>
                  </a:cubicBezTo>
                  <a:cubicBezTo>
                    <a:pt x="6594" y="68411"/>
                    <a:pt x="6594" y="67288"/>
                    <a:pt x="7911" y="66166"/>
                  </a:cubicBezTo>
                  <a:cubicBezTo>
                    <a:pt x="9233" y="66166"/>
                    <a:pt x="9233" y="65044"/>
                    <a:pt x="9233" y="63927"/>
                  </a:cubicBezTo>
                  <a:cubicBezTo>
                    <a:pt x="9233" y="62805"/>
                    <a:pt x="10550" y="62805"/>
                    <a:pt x="10550" y="61683"/>
                  </a:cubicBezTo>
                  <a:cubicBezTo>
                    <a:pt x="10550" y="61683"/>
                    <a:pt x="10550" y="60561"/>
                    <a:pt x="10550" y="59438"/>
                  </a:cubicBezTo>
                  <a:cubicBezTo>
                    <a:pt x="10550" y="59438"/>
                    <a:pt x="10550" y="59438"/>
                    <a:pt x="10550" y="59438"/>
                  </a:cubicBezTo>
                  <a:cubicBezTo>
                    <a:pt x="10550" y="59438"/>
                    <a:pt x="10550" y="59438"/>
                    <a:pt x="10550" y="58316"/>
                  </a:cubicBezTo>
                  <a:cubicBezTo>
                    <a:pt x="10550" y="58316"/>
                    <a:pt x="11866" y="57194"/>
                    <a:pt x="11866" y="57194"/>
                  </a:cubicBezTo>
                  <a:cubicBezTo>
                    <a:pt x="13188" y="56072"/>
                    <a:pt x="13188" y="56072"/>
                    <a:pt x="14505" y="54955"/>
                  </a:cubicBezTo>
                  <a:cubicBezTo>
                    <a:pt x="14505" y="54955"/>
                    <a:pt x="15822" y="54955"/>
                    <a:pt x="17144" y="53833"/>
                  </a:cubicBezTo>
                  <a:cubicBezTo>
                    <a:pt x="17144" y="53833"/>
                    <a:pt x="18461" y="52711"/>
                    <a:pt x="18461" y="52711"/>
                  </a:cubicBezTo>
                  <a:cubicBezTo>
                    <a:pt x="18461" y="51588"/>
                    <a:pt x="18461" y="51588"/>
                    <a:pt x="17144" y="50466"/>
                  </a:cubicBezTo>
                  <a:cubicBezTo>
                    <a:pt x="17144" y="50466"/>
                    <a:pt x="14505" y="49344"/>
                    <a:pt x="14505" y="48222"/>
                  </a:cubicBezTo>
                  <a:cubicBezTo>
                    <a:pt x="14505" y="48222"/>
                    <a:pt x="14505" y="47105"/>
                    <a:pt x="14505" y="47105"/>
                  </a:cubicBezTo>
                  <a:cubicBezTo>
                    <a:pt x="14505" y="47105"/>
                    <a:pt x="14505" y="47105"/>
                    <a:pt x="14505" y="45983"/>
                  </a:cubicBezTo>
                  <a:cubicBezTo>
                    <a:pt x="14505" y="45983"/>
                    <a:pt x="14505" y="45983"/>
                    <a:pt x="14505" y="44861"/>
                  </a:cubicBezTo>
                  <a:cubicBezTo>
                    <a:pt x="13188" y="44861"/>
                    <a:pt x="13188" y="43738"/>
                    <a:pt x="13188" y="42616"/>
                  </a:cubicBezTo>
                  <a:cubicBezTo>
                    <a:pt x="13188" y="42616"/>
                    <a:pt x="11866" y="42616"/>
                    <a:pt x="11866" y="42616"/>
                  </a:cubicBezTo>
                  <a:cubicBezTo>
                    <a:pt x="11866" y="41494"/>
                    <a:pt x="11866" y="41494"/>
                    <a:pt x="11866" y="41494"/>
                  </a:cubicBezTo>
                  <a:cubicBezTo>
                    <a:pt x="11866" y="40372"/>
                    <a:pt x="10550" y="40372"/>
                    <a:pt x="10550" y="39250"/>
                  </a:cubicBezTo>
                  <a:cubicBezTo>
                    <a:pt x="10550" y="38133"/>
                    <a:pt x="10550" y="37011"/>
                    <a:pt x="10550" y="37011"/>
                  </a:cubicBezTo>
                  <a:cubicBezTo>
                    <a:pt x="10550" y="37011"/>
                    <a:pt x="11866" y="35888"/>
                    <a:pt x="11866" y="35888"/>
                  </a:cubicBezTo>
                  <a:cubicBezTo>
                    <a:pt x="11866" y="35888"/>
                    <a:pt x="10550" y="35888"/>
                    <a:pt x="11866" y="34766"/>
                  </a:cubicBezTo>
                  <a:cubicBezTo>
                    <a:pt x="11866" y="34766"/>
                    <a:pt x="11866" y="34766"/>
                    <a:pt x="13188" y="34766"/>
                  </a:cubicBezTo>
                  <a:cubicBezTo>
                    <a:pt x="13188" y="32522"/>
                    <a:pt x="13188" y="30277"/>
                    <a:pt x="11866" y="28038"/>
                  </a:cubicBezTo>
                  <a:cubicBezTo>
                    <a:pt x="11866" y="28038"/>
                    <a:pt x="11866" y="26916"/>
                    <a:pt x="13188" y="25794"/>
                  </a:cubicBezTo>
                  <a:cubicBezTo>
                    <a:pt x="13188" y="24672"/>
                    <a:pt x="11866" y="24672"/>
                    <a:pt x="11866" y="23550"/>
                  </a:cubicBezTo>
                  <a:cubicBezTo>
                    <a:pt x="11866" y="22427"/>
                    <a:pt x="13188" y="21311"/>
                    <a:pt x="13188" y="21311"/>
                  </a:cubicBezTo>
                  <a:cubicBezTo>
                    <a:pt x="13188" y="20188"/>
                    <a:pt x="11866" y="20188"/>
                    <a:pt x="11866" y="19066"/>
                  </a:cubicBezTo>
                  <a:cubicBezTo>
                    <a:pt x="11866" y="17944"/>
                    <a:pt x="13188" y="15700"/>
                    <a:pt x="13188" y="15700"/>
                  </a:cubicBezTo>
                  <a:cubicBezTo>
                    <a:pt x="14505" y="15700"/>
                    <a:pt x="15822" y="15700"/>
                    <a:pt x="15822" y="15700"/>
                  </a:cubicBezTo>
                  <a:cubicBezTo>
                    <a:pt x="17144" y="15700"/>
                    <a:pt x="17144" y="15700"/>
                    <a:pt x="18461" y="15700"/>
                  </a:cubicBezTo>
                  <a:cubicBezTo>
                    <a:pt x="18461" y="16822"/>
                    <a:pt x="18461" y="15700"/>
                    <a:pt x="19777" y="15700"/>
                  </a:cubicBezTo>
                  <a:cubicBezTo>
                    <a:pt x="19777" y="15700"/>
                    <a:pt x="19777" y="16822"/>
                    <a:pt x="21100" y="17944"/>
                  </a:cubicBezTo>
                  <a:cubicBezTo>
                    <a:pt x="21100" y="17944"/>
                    <a:pt x="21100" y="19066"/>
                    <a:pt x="22416" y="19066"/>
                  </a:cubicBezTo>
                  <a:cubicBezTo>
                    <a:pt x="23738" y="19066"/>
                    <a:pt x="23738" y="17944"/>
                    <a:pt x="25055" y="16822"/>
                  </a:cubicBezTo>
                  <a:cubicBezTo>
                    <a:pt x="25055" y="16822"/>
                    <a:pt x="25055" y="15700"/>
                    <a:pt x="26372" y="15700"/>
                  </a:cubicBezTo>
                  <a:cubicBezTo>
                    <a:pt x="26372" y="14577"/>
                    <a:pt x="26372" y="13455"/>
                    <a:pt x="26372" y="12338"/>
                  </a:cubicBezTo>
                  <a:cubicBezTo>
                    <a:pt x="26372" y="10094"/>
                    <a:pt x="26372" y="8972"/>
                    <a:pt x="27694" y="6727"/>
                  </a:cubicBezTo>
                  <a:cubicBezTo>
                    <a:pt x="27694" y="5605"/>
                    <a:pt x="27694" y="4483"/>
                    <a:pt x="27694" y="3366"/>
                  </a:cubicBezTo>
                  <a:cubicBezTo>
                    <a:pt x="27694" y="2244"/>
                    <a:pt x="27694" y="1122"/>
                    <a:pt x="27694" y="0"/>
                  </a:cubicBezTo>
                  <a:cubicBezTo>
                    <a:pt x="29011" y="0"/>
                    <a:pt x="30327" y="0"/>
                    <a:pt x="30327" y="0"/>
                  </a:cubicBezTo>
                  <a:cubicBezTo>
                    <a:pt x="31650" y="0"/>
                    <a:pt x="32966" y="1122"/>
                    <a:pt x="34283" y="1122"/>
                  </a:cubicBezTo>
                  <a:cubicBezTo>
                    <a:pt x="36922" y="1122"/>
                    <a:pt x="39561" y="1122"/>
                    <a:pt x="42200" y="1122"/>
                  </a:cubicBezTo>
                  <a:cubicBezTo>
                    <a:pt x="52750" y="2244"/>
                    <a:pt x="61977" y="3366"/>
                    <a:pt x="72527" y="4483"/>
                  </a:cubicBezTo>
                  <a:cubicBezTo>
                    <a:pt x="83077" y="5605"/>
                    <a:pt x="93627" y="6727"/>
                    <a:pt x="102855" y="6727"/>
                  </a:cubicBezTo>
                  <a:cubicBezTo>
                    <a:pt x="108133" y="7850"/>
                    <a:pt x="113405" y="7850"/>
                    <a:pt x="118683" y="7850"/>
                  </a:cubicBezTo>
                  <a:cubicBezTo>
                    <a:pt x="120000" y="7850"/>
                    <a:pt x="120000" y="7850"/>
                    <a:pt x="120000" y="10094"/>
                  </a:cubicBezTo>
                  <a:cubicBezTo>
                    <a:pt x="120000" y="11216"/>
                    <a:pt x="120000" y="12338"/>
                    <a:pt x="120000" y="12338"/>
                  </a:cubicBezTo>
                  <a:cubicBezTo>
                    <a:pt x="120000" y="14577"/>
                    <a:pt x="120000" y="16822"/>
                    <a:pt x="120000" y="19066"/>
                  </a:cubicBezTo>
                  <a:cubicBezTo>
                    <a:pt x="118683" y="21311"/>
                    <a:pt x="118683" y="23550"/>
                    <a:pt x="118683" y="257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41" name="Shape 2941"/>
            <p:cNvSpPr/>
            <p:nvPr/>
          </p:nvSpPr>
          <p:spPr>
            <a:xfrm>
              <a:off x="6188151" y="3617771"/>
              <a:ext cx="1087470" cy="991281"/>
            </a:xfrm>
            <a:custGeom>
              <a:avLst/>
              <a:gdLst/>
              <a:ahLst/>
              <a:cxnLst/>
              <a:rect l="0" t="0" r="0" b="0"/>
              <a:pathLst>
                <a:path w="120000" h="120000" extrusionOk="0">
                  <a:moveTo>
                    <a:pt x="118311" y="14766"/>
                  </a:moveTo>
                  <a:cubicBezTo>
                    <a:pt x="120000" y="16616"/>
                    <a:pt x="120000" y="16616"/>
                    <a:pt x="120000" y="18461"/>
                  </a:cubicBezTo>
                  <a:cubicBezTo>
                    <a:pt x="120000" y="18461"/>
                    <a:pt x="118311" y="16616"/>
                    <a:pt x="118311" y="18461"/>
                  </a:cubicBezTo>
                  <a:cubicBezTo>
                    <a:pt x="116622" y="20305"/>
                    <a:pt x="120000" y="20305"/>
                    <a:pt x="120000" y="20305"/>
                  </a:cubicBezTo>
                  <a:cubicBezTo>
                    <a:pt x="118311" y="22155"/>
                    <a:pt x="116622" y="22155"/>
                    <a:pt x="114927" y="24000"/>
                  </a:cubicBezTo>
                  <a:cubicBezTo>
                    <a:pt x="113238" y="25844"/>
                    <a:pt x="114927" y="25844"/>
                    <a:pt x="114927" y="27694"/>
                  </a:cubicBezTo>
                  <a:cubicBezTo>
                    <a:pt x="114927" y="27694"/>
                    <a:pt x="114927" y="27694"/>
                    <a:pt x="114927" y="27694"/>
                  </a:cubicBezTo>
                  <a:cubicBezTo>
                    <a:pt x="114927" y="27694"/>
                    <a:pt x="114927" y="29538"/>
                    <a:pt x="114927" y="29538"/>
                  </a:cubicBezTo>
                  <a:cubicBezTo>
                    <a:pt x="114927" y="29538"/>
                    <a:pt x="114927" y="29538"/>
                    <a:pt x="114927" y="31383"/>
                  </a:cubicBezTo>
                  <a:cubicBezTo>
                    <a:pt x="114927" y="31383"/>
                    <a:pt x="113238" y="31383"/>
                    <a:pt x="113238" y="31383"/>
                  </a:cubicBezTo>
                  <a:cubicBezTo>
                    <a:pt x="113238" y="31383"/>
                    <a:pt x="113238" y="33233"/>
                    <a:pt x="113238" y="35077"/>
                  </a:cubicBezTo>
                  <a:cubicBezTo>
                    <a:pt x="111550" y="36922"/>
                    <a:pt x="111550" y="36922"/>
                    <a:pt x="111550" y="38766"/>
                  </a:cubicBezTo>
                  <a:cubicBezTo>
                    <a:pt x="111550" y="38766"/>
                    <a:pt x="111550" y="40616"/>
                    <a:pt x="113238" y="42461"/>
                  </a:cubicBezTo>
                  <a:cubicBezTo>
                    <a:pt x="113238" y="42461"/>
                    <a:pt x="113238" y="44305"/>
                    <a:pt x="111550" y="44305"/>
                  </a:cubicBezTo>
                  <a:cubicBezTo>
                    <a:pt x="111550" y="44305"/>
                    <a:pt x="111550" y="44305"/>
                    <a:pt x="111550" y="44305"/>
                  </a:cubicBezTo>
                  <a:cubicBezTo>
                    <a:pt x="109861" y="44305"/>
                    <a:pt x="109861" y="46155"/>
                    <a:pt x="109861" y="48000"/>
                  </a:cubicBezTo>
                  <a:cubicBezTo>
                    <a:pt x="108166" y="48000"/>
                    <a:pt x="108166" y="48000"/>
                    <a:pt x="108166" y="48000"/>
                  </a:cubicBezTo>
                  <a:cubicBezTo>
                    <a:pt x="108166" y="49844"/>
                    <a:pt x="108166" y="49844"/>
                    <a:pt x="108166" y="49844"/>
                  </a:cubicBezTo>
                  <a:cubicBezTo>
                    <a:pt x="108166" y="51694"/>
                    <a:pt x="108166" y="51694"/>
                    <a:pt x="108166" y="51694"/>
                  </a:cubicBezTo>
                  <a:cubicBezTo>
                    <a:pt x="106477" y="53538"/>
                    <a:pt x="104788" y="53538"/>
                    <a:pt x="104788" y="55383"/>
                  </a:cubicBezTo>
                  <a:cubicBezTo>
                    <a:pt x="103100" y="55383"/>
                    <a:pt x="104788" y="57233"/>
                    <a:pt x="104788" y="57233"/>
                  </a:cubicBezTo>
                  <a:cubicBezTo>
                    <a:pt x="103100" y="59077"/>
                    <a:pt x="103100" y="57233"/>
                    <a:pt x="101411" y="59077"/>
                  </a:cubicBezTo>
                  <a:cubicBezTo>
                    <a:pt x="101411" y="60922"/>
                    <a:pt x="101411" y="62766"/>
                    <a:pt x="101411" y="64616"/>
                  </a:cubicBezTo>
                  <a:cubicBezTo>
                    <a:pt x="101411" y="66461"/>
                    <a:pt x="103100" y="68305"/>
                    <a:pt x="101411" y="70155"/>
                  </a:cubicBezTo>
                  <a:cubicBezTo>
                    <a:pt x="99716" y="70155"/>
                    <a:pt x="99716" y="70155"/>
                    <a:pt x="98027" y="70155"/>
                  </a:cubicBezTo>
                  <a:cubicBezTo>
                    <a:pt x="98027" y="70155"/>
                    <a:pt x="98027" y="72000"/>
                    <a:pt x="98027" y="72000"/>
                  </a:cubicBezTo>
                  <a:cubicBezTo>
                    <a:pt x="98027" y="73844"/>
                    <a:pt x="98027" y="72000"/>
                    <a:pt x="96338" y="73844"/>
                  </a:cubicBezTo>
                  <a:cubicBezTo>
                    <a:pt x="96338" y="73844"/>
                    <a:pt x="96338" y="75694"/>
                    <a:pt x="94650" y="75694"/>
                  </a:cubicBezTo>
                  <a:cubicBezTo>
                    <a:pt x="94650" y="77538"/>
                    <a:pt x="94650" y="77538"/>
                    <a:pt x="94650" y="77538"/>
                  </a:cubicBezTo>
                  <a:cubicBezTo>
                    <a:pt x="92955" y="79383"/>
                    <a:pt x="94650" y="79383"/>
                    <a:pt x="96338" y="79383"/>
                  </a:cubicBezTo>
                  <a:cubicBezTo>
                    <a:pt x="98027" y="81233"/>
                    <a:pt x="91266" y="81233"/>
                    <a:pt x="91266" y="83077"/>
                  </a:cubicBezTo>
                  <a:cubicBezTo>
                    <a:pt x="91266" y="84922"/>
                    <a:pt x="91266" y="84922"/>
                    <a:pt x="92955" y="84922"/>
                  </a:cubicBezTo>
                  <a:cubicBezTo>
                    <a:pt x="92955" y="84922"/>
                    <a:pt x="91266" y="86766"/>
                    <a:pt x="91266" y="86766"/>
                  </a:cubicBezTo>
                  <a:cubicBezTo>
                    <a:pt x="91266" y="86766"/>
                    <a:pt x="92955" y="88616"/>
                    <a:pt x="92955" y="88616"/>
                  </a:cubicBezTo>
                  <a:cubicBezTo>
                    <a:pt x="92955" y="90461"/>
                    <a:pt x="91266" y="88616"/>
                    <a:pt x="91266" y="90461"/>
                  </a:cubicBezTo>
                  <a:cubicBezTo>
                    <a:pt x="89577" y="90461"/>
                    <a:pt x="87888" y="92305"/>
                    <a:pt x="87888" y="92305"/>
                  </a:cubicBezTo>
                  <a:cubicBezTo>
                    <a:pt x="87888" y="94155"/>
                    <a:pt x="89577" y="94155"/>
                    <a:pt x="89577" y="96000"/>
                  </a:cubicBezTo>
                  <a:cubicBezTo>
                    <a:pt x="91266" y="97844"/>
                    <a:pt x="87888" y="96000"/>
                    <a:pt x="87888" y="97844"/>
                  </a:cubicBezTo>
                  <a:cubicBezTo>
                    <a:pt x="87888" y="97844"/>
                    <a:pt x="91266" y="99694"/>
                    <a:pt x="91266" y="99694"/>
                  </a:cubicBezTo>
                  <a:cubicBezTo>
                    <a:pt x="91266" y="99694"/>
                    <a:pt x="91266" y="101538"/>
                    <a:pt x="91266" y="103383"/>
                  </a:cubicBezTo>
                  <a:cubicBezTo>
                    <a:pt x="91266" y="103383"/>
                    <a:pt x="89577" y="105233"/>
                    <a:pt x="89577" y="105233"/>
                  </a:cubicBezTo>
                  <a:cubicBezTo>
                    <a:pt x="91266" y="105233"/>
                    <a:pt x="91266" y="105233"/>
                    <a:pt x="91266" y="105233"/>
                  </a:cubicBezTo>
                  <a:cubicBezTo>
                    <a:pt x="92955" y="107077"/>
                    <a:pt x="92955" y="108922"/>
                    <a:pt x="92955" y="108922"/>
                  </a:cubicBezTo>
                  <a:cubicBezTo>
                    <a:pt x="92955" y="110766"/>
                    <a:pt x="91266" y="110766"/>
                    <a:pt x="91266" y="110766"/>
                  </a:cubicBezTo>
                  <a:cubicBezTo>
                    <a:pt x="91266" y="112616"/>
                    <a:pt x="91266" y="114461"/>
                    <a:pt x="91266" y="114461"/>
                  </a:cubicBezTo>
                  <a:cubicBezTo>
                    <a:pt x="89577" y="116305"/>
                    <a:pt x="87888" y="114461"/>
                    <a:pt x="86194" y="116305"/>
                  </a:cubicBezTo>
                  <a:cubicBezTo>
                    <a:pt x="84505" y="116305"/>
                    <a:pt x="82816" y="116305"/>
                    <a:pt x="81127" y="116305"/>
                  </a:cubicBezTo>
                  <a:cubicBezTo>
                    <a:pt x="76055" y="116305"/>
                    <a:pt x="69294" y="116305"/>
                    <a:pt x="62533" y="118155"/>
                  </a:cubicBezTo>
                  <a:cubicBezTo>
                    <a:pt x="50705" y="118155"/>
                    <a:pt x="38872" y="120000"/>
                    <a:pt x="25350" y="120000"/>
                  </a:cubicBezTo>
                  <a:cubicBezTo>
                    <a:pt x="23661" y="120000"/>
                    <a:pt x="21972" y="120000"/>
                    <a:pt x="20283" y="120000"/>
                  </a:cubicBezTo>
                  <a:cubicBezTo>
                    <a:pt x="20283" y="120000"/>
                    <a:pt x="20283" y="120000"/>
                    <a:pt x="20283" y="118155"/>
                  </a:cubicBezTo>
                  <a:cubicBezTo>
                    <a:pt x="20283" y="118155"/>
                    <a:pt x="20283" y="116305"/>
                    <a:pt x="20283" y="116305"/>
                  </a:cubicBezTo>
                  <a:cubicBezTo>
                    <a:pt x="18588" y="112616"/>
                    <a:pt x="18588" y="108922"/>
                    <a:pt x="18588" y="105233"/>
                  </a:cubicBezTo>
                  <a:cubicBezTo>
                    <a:pt x="18588" y="103383"/>
                    <a:pt x="18588" y="103383"/>
                    <a:pt x="16900" y="101538"/>
                  </a:cubicBezTo>
                  <a:cubicBezTo>
                    <a:pt x="16900" y="101538"/>
                    <a:pt x="15211" y="101538"/>
                    <a:pt x="15211" y="101538"/>
                  </a:cubicBezTo>
                  <a:cubicBezTo>
                    <a:pt x="15211" y="101538"/>
                    <a:pt x="13522" y="101538"/>
                    <a:pt x="13522" y="101538"/>
                  </a:cubicBezTo>
                  <a:cubicBezTo>
                    <a:pt x="13522" y="101538"/>
                    <a:pt x="13522" y="101538"/>
                    <a:pt x="13522" y="101538"/>
                  </a:cubicBezTo>
                  <a:cubicBezTo>
                    <a:pt x="11833" y="101538"/>
                    <a:pt x="11833" y="103383"/>
                    <a:pt x="11833" y="103383"/>
                  </a:cubicBezTo>
                  <a:cubicBezTo>
                    <a:pt x="11833" y="103383"/>
                    <a:pt x="10138" y="103383"/>
                    <a:pt x="10138" y="101538"/>
                  </a:cubicBezTo>
                  <a:cubicBezTo>
                    <a:pt x="6761" y="103383"/>
                    <a:pt x="8450" y="97844"/>
                    <a:pt x="8450" y="96000"/>
                  </a:cubicBezTo>
                  <a:cubicBezTo>
                    <a:pt x="8450" y="92305"/>
                    <a:pt x="8450" y="88616"/>
                    <a:pt x="6761" y="86766"/>
                  </a:cubicBezTo>
                  <a:cubicBezTo>
                    <a:pt x="6761" y="79383"/>
                    <a:pt x="6761" y="73844"/>
                    <a:pt x="6761" y="66461"/>
                  </a:cubicBezTo>
                  <a:cubicBezTo>
                    <a:pt x="6761" y="60922"/>
                    <a:pt x="6761" y="55383"/>
                    <a:pt x="6761" y="49844"/>
                  </a:cubicBezTo>
                  <a:cubicBezTo>
                    <a:pt x="6761" y="42461"/>
                    <a:pt x="5072" y="36922"/>
                    <a:pt x="3377" y="29538"/>
                  </a:cubicBezTo>
                  <a:cubicBezTo>
                    <a:pt x="3377" y="22155"/>
                    <a:pt x="1688" y="14766"/>
                    <a:pt x="0" y="7383"/>
                  </a:cubicBezTo>
                  <a:cubicBezTo>
                    <a:pt x="21972" y="7383"/>
                    <a:pt x="43944" y="5538"/>
                    <a:pt x="65916" y="3694"/>
                  </a:cubicBezTo>
                  <a:cubicBezTo>
                    <a:pt x="76055" y="3694"/>
                    <a:pt x="87888" y="1844"/>
                    <a:pt x="98027" y="1844"/>
                  </a:cubicBezTo>
                  <a:cubicBezTo>
                    <a:pt x="101411" y="0"/>
                    <a:pt x="103100" y="0"/>
                    <a:pt x="106477" y="0"/>
                  </a:cubicBezTo>
                  <a:cubicBezTo>
                    <a:pt x="108166" y="0"/>
                    <a:pt x="106477" y="1844"/>
                    <a:pt x="108166" y="3694"/>
                  </a:cubicBezTo>
                  <a:cubicBezTo>
                    <a:pt x="109861" y="3694"/>
                    <a:pt x="109861" y="3694"/>
                    <a:pt x="109861" y="7383"/>
                  </a:cubicBezTo>
                  <a:cubicBezTo>
                    <a:pt x="109861" y="7383"/>
                    <a:pt x="109861" y="7383"/>
                    <a:pt x="108166" y="7383"/>
                  </a:cubicBezTo>
                  <a:cubicBezTo>
                    <a:pt x="108166" y="9233"/>
                    <a:pt x="108166" y="9233"/>
                    <a:pt x="108166" y="9233"/>
                  </a:cubicBezTo>
                  <a:cubicBezTo>
                    <a:pt x="106477" y="11077"/>
                    <a:pt x="106477" y="11077"/>
                    <a:pt x="104788" y="12922"/>
                  </a:cubicBezTo>
                  <a:cubicBezTo>
                    <a:pt x="104788" y="12922"/>
                    <a:pt x="103100" y="16616"/>
                    <a:pt x="103100" y="16616"/>
                  </a:cubicBezTo>
                  <a:cubicBezTo>
                    <a:pt x="103100" y="18461"/>
                    <a:pt x="106477" y="16616"/>
                    <a:pt x="108166" y="16616"/>
                  </a:cubicBezTo>
                  <a:cubicBezTo>
                    <a:pt x="109861" y="16616"/>
                    <a:pt x="109861" y="16616"/>
                    <a:pt x="111550" y="16616"/>
                  </a:cubicBezTo>
                  <a:cubicBezTo>
                    <a:pt x="114927" y="16616"/>
                    <a:pt x="116622" y="14766"/>
                    <a:pt x="118311" y="147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42" name="Shape 2942"/>
            <p:cNvSpPr/>
            <p:nvPr/>
          </p:nvSpPr>
          <p:spPr>
            <a:xfrm>
              <a:off x="7625642" y="3906337"/>
              <a:ext cx="841654" cy="1343974"/>
            </a:xfrm>
            <a:custGeom>
              <a:avLst/>
              <a:gdLst/>
              <a:ahLst/>
              <a:cxnLst/>
              <a:rect l="0" t="0" r="0" b="0"/>
              <a:pathLst>
                <a:path w="120000" h="120000" extrusionOk="0">
                  <a:moveTo>
                    <a:pt x="120000" y="92727"/>
                  </a:moveTo>
                  <a:cubicBezTo>
                    <a:pt x="120000" y="91361"/>
                    <a:pt x="117816" y="91361"/>
                    <a:pt x="117816" y="90000"/>
                  </a:cubicBezTo>
                  <a:cubicBezTo>
                    <a:pt x="115638" y="88638"/>
                    <a:pt x="115638" y="88638"/>
                    <a:pt x="115638" y="87272"/>
                  </a:cubicBezTo>
                  <a:cubicBezTo>
                    <a:pt x="115638" y="85911"/>
                    <a:pt x="115638" y="83183"/>
                    <a:pt x="115638" y="81816"/>
                  </a:cubicBezTo>
                  <a:cubicBezTo>
                    <a:pt x="115638" y="80455"/>
                    <a:pt x="115638" y="80455"/>
                    <a:pt x="115638" y="79088"/>
                  </a:cubicBezTo>
                  <a:cubicBezTo>
                    <a:pt x="115638" y="77727"/>
                    <a:pt x="113455" y="77727"/>
                    <a:pt x="113455" y="76361"/>
                  </a:cubicBezTo>
                  <a:cubicBezTo>
                    <a:pt x="111272" y="75000"/>
                    <a:pt x="111272" y="75000"/>
                    <a:pt x="111272" y="73638"/>
                  </a:cubicBezTo>
                  <a:cubicBezTo>
                    <a:pt x="111272" y="72272"/>
                    <a:pt x="113455" y="70911"/>
                    <a:pt x="113455" y="69544"/>
                  </a:cubicBezTo>
                  <a:cubicBezTo>
                    <a:pt x="113455" y="69544"/>
                    <a:pt x="113455" y="68183"/>
                    <a:pt x="113455" y="66816"/>
                  </a:cubicBezTo>
                  <a:cubicBezTo>
                    <a:pt x="113455" y="65455"/>
                    <a:pt x="113455" y="65455"/>
                    <a:pt x="115638" y="65455"/>
                  </a:cubicBezTo>
                  <a:cubicBezTo>
                    <a:pt x="113455" y="64088"/>
                    <a:pt x="117816" y="64088"/>
                    <a:pt x="115638" y="64088"/>
                  </a:cubicBezTo>
                  <a:cubicBezTo>
                    <a:pt x="120000" y="62727"/>
                    <a:pt x="115638" y="62727"/>
                    <a:pt x="113455" y="61361"/>
                  </a:cubicBezTo>
                  <a:cubicBezTo>
                    <a:pt x="113455" y="61361"/>
                    <a:pt x="113455" y="61361"/>
                    <a:pt x="113455" y="60000"/>
                  </a:cubicBezTo>
                  <a:cubicBezTo>
                    <a:pt x="113455" y="60000"/>
                    <a:pt x="113455" y="58638"/>
                    <a:pt x="113455" y="58638"/>
                  </a:cubicBezTo>
                  <a:cubicBezTo>
                    <a:pt x="111272" y="57272"/>
                    <a:pt x="109088" y="55911"/>
                    <a:pt x="109088" y="54544"/>
                  </a:cubicBezTo>
                  <a:cubicBezTo>
                    <a:pt x="106911" y="53183"/>
                    <a:pt x="106911" y="51816"/>
                    <a:pt x="106911" y="51816"/>
                  </a:cubicBezTo>
                  <a:cubicBezTo>
                    <a:pt x="104727" y="49088"/>
                    <a:pt x="102544" y="45000"/>
                    <a:pt x="100361" y="42272"/>
                  </a:cubicBezTo>
                  <a:cubicBezTo>
                    <a:pt x="98183" y="38183"/>
                    <a:pt x="96000" y="34088"/>
                    <a:pt x="93816" y="28638"/>
                  </a:cubicBezTo>
                  <a:cubicBezTo>
                    <a:pt x="91638" y="20455"/>
                    <a:pt x="87272" y="12272"/>
                    <a:pt x="82911" y="4088"/>
                  </a:cubicBezTo>
                  <a:cubicBezTo>
                    <a:pt x="80727" y="2727"/>
                    <a:pt x="80727" y="1361"/>
                    <a:pt x="80727" y="1361"/>
                  </a:cubicBezTo>
                  <a:cubicBezTo>
                    <a:pt x="80727" y="1361"/>
                    <a:pt x="80727" y="0"/>
                    <a:pt x="80727" y="0"/>
                  </a:cubicBezTo>
                  <a:cubicBezTo>
                    <a:pt x="80727" y="0"/>
                    <a:pt x="76361" y="0"/>
                    <a:pt x="76361" y="0"/>
                  </a:cubicBezTo>
                  <a:cubicBezTo>
                    <a:pt x="72000" y="1361"/>
                    <a:pt x="69816" y="1361"/>
                    <a:pt x="65455" y="1361"/>
                  </a:cubicBezTo>
                  <a:cubicBezTo>
                    <a:pt x="58911" y="1361"/>
                    <a:pt x="52361" y="2727"/>
                    <a:pt x="45816" y="2727"/>
                  </a:cubicBezTo>
                  <a:cubicBezTo>
                    <a:pt x="30544" y="4088"/>
                    <a:pt x="15272" y="5455"/>
                    <a:pt x="0" y="5455"/>
                  </a:cubicBezTo>
                  <a:cubicBezTo>
                    <a:pt x="0" y="6816"/>
                    <a:pt x="0" y="6816"/>
                    <a:pt x="2183" y="8183"/>
                  </a:cubicBezTo>
                  <a:cubicBezTo>
                    <a:pt x="4361" y="8183"/>
                    <a:pt x="4361" y="8183"/>
                    <a:pt x="4361" y="9544"/>
                  </a:cubicBezTo>
                  <a:cubicBezTo>
                    <a:pt x="4361" y="10911"/>
                    <a:pt x="4361" y="12272"/>
                    <a:pt x="4361" y="13638"/>
                  </a:cubicBezTo>
                  <a:cubicBezTo>
                    <a:pt x="4361" y="17727"/>
                    <a:pt x="4361" y="21816"/>
                    <a:pt x="4361" y="25911"/>
                  </a:cubicBezTo>
                  <a:cubicBezTo>
                    <a:pt x="4361" y="32727"/>
                    <a:pt x="4361" y="40911"/>
                    <a:pt x="4361" y="47727"/>
                  </a:cubicBezTo>
                  <a:cubicBezTo>
                    <a:pt x="4361" y="55911"/>
                    <a:pt x="4361" y="62727"/>
                    <a:pt x="4361" y="69544"/>
                  </a:cubicBezTo>
                  <a:cubicBezTo>
                    <a:pt x="4361" y="73638"/>
                    <a:pt x="2183" y="77727"/>
                    <a:pt x="2183" y="80455"/>
                  </a:cubicBezTo>
                  <a:cubicBezTo>
                    <a:pt x="4361" y="84544"/>
                    <a:pt x="4361" y="88638"/>
                    <a:pt x="6544" y="91361"/>
                  </a:cubicBezTo>
                  <a:cubicBezTo>
                    <a:pt x="8727" y="99544"/>
                    <a:pt x="10911" y="107727"/>
                    <a:pt x="10911" y="115911"/>
                  </a:cubicBezTo>
                  <a:cubicBezTo>
                    <a:pt x="13088" y="115911"/>
                    <a:pt x="13088" y="115911"/>
                    <a:pt x="15272" y="115911"/>
                  </a:cubicBezTo>
                  <a:cubicBezTo>
                    <a:pt x="15272" y="115911"/>
                    <a:pt x="15272" y="115911"/>
                    <a:pt x="15272" y="115911"/>
                  </a:cubicBezTo>
                  <a:cubicBezTo>
                    <a:pt x="15272" y="115911"/>
                    <a:pt x="17455" y="115911"/>
                    <a:pt x="17455" y="115911"/>
                  </a:cubicBezTo>
                  <a:cubicBezTo>
                    <a:pt x="17455" y="115911"/>
                    <a:pt x="19638" y="115911"/>
                    <a:pt x="19638" y="115911"/>
                  </a:cubicBezTo>
                  <a:cubicBezTo>
                    <a:pt x="19638" y="115911"/>
                    <a:pt x="19638" y="117272"/>
                    <a:pt x="19638" y="117272"/>
                  </a:cubicBezTo>
                  <a:cubicBezTo>
                    <a:pt x="19638" y="117272"/>
                    <a:pt x="19638" y="117272"/>
                    <a:pt x="19638" y="117272"/>
                  </a:cubicBezTo>
                  <a:cubicBezTo>
                    <a:pt x="21816" y="117272"/>
                    <a:pt x="21816" y="117272"/>
                    <a:pt x="21816" y="115911"/>
                  </a:cubicBezTo>
                  <a:cubicBezTo>
                    <a:pt x="21816" y="114544"/>
                    <a:pt x="21816" y="114544"/>
                    <a:pt x="21816" y="113183"/>
                  </a:cubicBezTo>
                  <a:cubicBezTo>
                    <a:pt x="21816" y="111816"/>
                    <a:pt x="21816" y="111816"/>
                    <a:pt x="21816" y="110455"/>
                  </a:cubicBezTo>
                  <a:cubicBezTo>
                    <a:pt x="21816" y="109088"/>
                    <a:pt x="24000" y="107727"/>
                    <a:pt x="21816" y="107727"/>
                  </a:cubicBezTo>
                  <a:cubicBezTo>
                    <a:pt x="24000" y="107727"/>
                    <a:pt x="24000" y="107727"/>
                    <a:pt x="24000" y="107727"/>
                  </a:cubicBezTo>
                  <a:cubicBezTo>
                    <a:pt x="24000" y="107727"/>
                    <a:pt x="24000" y="109088"/>
                    <a:pt x="24000" y="109088"/>
                  </a:cubicBezTo>
                  <a:cubicBezTo>
                    <a:pt x="26183" y="109088"/>
                    <a:pt x="28361" y="110455"/>
                    <a:pt x="28361" y="111816"/>
                  </a:cubicBezTo>
                  <a:cubicBezTo>
                    <a:pt x="28361" y="111816"/>
                    <a:pt x="26183" y="114544"/>
                    <a:pt x="28361" y="114544"/>
                  </a:cubicBezTo>
                  <a:cubicBezTo>
                    <a:pt x="30544" y="115911"/>
                    <a:pt x="30544" y="114544"/>
                    <a:pt x="30544" y="114544"/>
                  </a:cubicBezTo>
                  <a:cubicBezTo>
                    <a:pt x="30544" y="114544"/>
                    <a:pt x="30544" y="115911"/>
                    <a:pt x="30544" y="115911"/>
                  </a:cubicBezTo>
                  <a:cubicBezTo>
                    <a:pt x="30544" y="115911"/>
                    <a:pt x="32727" y="117272"/>
                    <a:pt x="32727" y="117272"/>
                  </a:cubicBezTo>
                  <a:cubicBezTo>
                    <a:pt x="32727" y="118638"/>
                    <a:pt x="28361" y="118638"/>
                    <a:pt x="28361" y="118638"/>
                  </a:cubicBezTo>
                  <a:cubicBezTo>
                    <a:pt x="28361" y="118638"/>
                    <a:pt x="26183" y="118638"/>
                    <a:pt x="24000" y="120000"/>
                  </a:cubicBezTo>
                  <a:cubicBezTo>
                    <a:pt x="28361" y="120000"/>
                    <a:pt x="30544" y="118638"/>
                    <a:pt x="32727" y="118638"/>
                  </a:cubicBezTo>
                  <a:cubicBezTo>
                    <a:pt x="34911" y="118638"/>
                    <a:pt x="39272" y="118638"/>
                    <a:pt x="39272" y="115911"/>
                  </a:cubicBezTo>
                  <a:cubicBezTo>
                    <a:pt x="39272" y="115911"/>
                    <a:pt x="39272" y="115911"/>
                    <a:pt x="39272" y="117272"/>
                  </a:cubicBezTo>
                  <a:cubicBezTo>
                    <a:pt x="39272" y="115911"/>
                    <a:pt x="39272" y="115911"/>
                    <a:pt x="37088" y="115911"/>
                  </a:cubicBezTo>
                  <a:cubicBezTo>
                    <a:pt x="39272" y="115911"/>
                    <a:pt x="39272" y="115911"/>
                    <a:pt x="41455" y="115911"/>
                  </a:cubicBezTo>
                  <a:cubicBezTo>
                    <a:pt x="43638" y="114544"/>
                    <a:pt x="43638" y="113183"/>
                    <a:pt x="45816" y="113183"/>
                  </a:cubicBezTo>
                  <a:cubicBezTo>
                    <a:pt x="43638" y="113183"/>
                    <a:pt x="43638" y="111816"/>
                    <a:pt x="43638" y="111816"/>
                  </a:cubicBezTo>
                  <a:cubicBezTo>
                    <a:pt x="43638" y="110455"/>
                    <a:pt x="43638" y="110455"/>
                    <a:pt x="43638" y="110455"/>
                  </a:cubicBezTo>
                  <a:cubicBezTo>
                    <a:pt x="43638" y="109088"/>
                    <a:pt x="43638" y="107727"/>
                    <a:pt x="43638" y="107727"/>
                  </a:cubicBezTo>
                  <a:cubicBezTo>
                    <a:pt x="43638" y="106361"/>
                    <a:pt x="39272" y="106361"/>
                    <a:pt x="39272" y="106361"/>
                  </a:cubicBezTo>
                  <a:cubicBezTo>
                    <a:pt x="39272" y="105000"/>
                    <a:pt x="37088" y="105000"/>
                    <a:pt x="37088" y="103638"/>
                  </a:cubicBezTo>
                  <a:cubicBezTo>
                    <a:pt x="34911" y="103638"/>
                    <a:pt x="34911" y="103638"/>
                    <a:pt x="34911" y="102272"/>
                  </a:cubicBezTo>
                  <a:cubicBezTo>
                    <a:pt x="34911" y="102272"/>
                    <a:pt x="34911" y="100911"/>
                    <a:pt x="34911" y="100911"/>
                  </a:cubicBezTo>
                  <a:cubicBezTo>
                    <a:pt x="37088" y="99544"/>
                    <a:pt x="34911" y="100911"/>
                    <a:pt x="37088" y="99544"/>
                  </a:cubicBezTo>
                  <a:cubicBezTo>
                    <a:pt x="41455" y="99544"/>
                    <a:pt x="45816" y="99544"/>
                    <a:pt x="48000" y="99544"/>
                  </a:cubicBezTo>
                  <a:cubicBezTo>
                    <a:pt x="65455" y="98183"/>
                    <a:pt x="80727" y="96816"/>
                    <a:pt x="96000" y="95455"/>
                  </a:cubicBezTo>
                  <a:cubicBezTo>
                    <a:pt x="100361" y="95455"/>
                    <a:pt x="104727" y="94088"/>
                    <a:pt x="109088" y="94088"/>
                  </a:cubicBezTo>
                  <a:cubicBezTo>
                    <a:pt x="111272" y="94088"/>
                    <a:pt x="120000" y="94088"/>
                    <a:pt x="120000" y="927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2943" name="Shape 2943"/>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944" name="Shape 2944"/>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945" name="Shape 2945"/>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2946" name="Shape 2946"/>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2947" name="Shape 2947"/>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2948" name="Shape 2948"/>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949" name="Shape 2949"/>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2950" name="Shape 2950"/>
          <p:cNvGrpSpPr/>
          <p:nvPr/>
        </p:nvGrpSpPr>
        <p:grpSpPr>
          <a:xfrm>
            <a:off x="632552" y="631470"/>
            <a:ext cx="1273177" cy="1304442"/>
            <a:chOff x="0" y="0"/>
            <a:chExt cx="1273176" cy="1304442"/>
          </a:xfrm>
        </p:grpSpPr>
        <p:sp>
          <p:nvSpPr>
            <p:cNvPr id="2951" name="Shape 2951"/>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952" name="Shape 2952"/>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2953" name="Shape 2953"/>
          <p:cNvGrpSpPr/>
          <p:nvPr/>
        </p:nvGrpSpPr>
        <p:grpSpPr>
          <a:xfrm>
            <a:off x="632552" y="11635888"/>
            <a:ext cx="1328635" cy="1329425"/>
            <a:chOff x="0" y="-56246"/>
            <a:chExt cx="1328634" cy="1329422"/>
          </a:xfrm>
        </p:grpSpPr>
        <p:sp>
          <p:nvSpPr>
            <p:cNvPr id="2954" name="Shape 2954"/>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955" name="Shape 2955"/>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93</a:t>
              </a:fld>
              <a:r>
                <a:rPr lang="en-US" sz="2400" b="0" i="0" u="none" strike="noStrike" cap="none">
                  <a:solidFill>
                    <a:srgbClr val="DDDDDD"/>
                  </a:solidFill>
                  <a:latin typeface="Open Sans Light"/>
                  <a:ea typeface="Open Sans Light"/>
                  <a:cs typeface="Open Sans Light"/>
                  <a:sym typeface="Open Sans Light"/>
                </a:rPr>
                <a:t>￼</a:t>
              </a:r>
            </a:p>
          </p:txBody>
        </p:sp>
        <p:sp>
          <p:nvSpPr>
            <p:cNvPr id="2956" name="Shape 2956"/>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2957" name="Shape 2957"/>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2958" name="Shape 2958"/>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United States</a:t>
            </a:r>
          </a:p>
        </p:txBody>
      </p:sp>
      <p:sp>
        <p:nvSpPr>
          <p:cNvPr id="2959" name="Shape 2959"/>
          <p:cNvSpPr/>
          <p:nvPr/>
        </p:nvSpPr>
        <p:spPr>
          <a:xfrm>
            <a:off x="12253814" y="2412291"/>
            <a:ext cx="2308115"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960" name="Shape 2960"/>
          <p:cNvSpPr txBox="1"/>
          <p:nvPr/>
        </p:nvSpPr>
        <p:spPr>
          <a:xfrm>
            <a:off x="12587927" y="3352062"/>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2961" name="Shape 2961"/>
          <p:cNvSpPr/>
          <p:nvPr/>
        </p:nvSpPr>
        <p:spPr>
          <a:xfrm>
            <a:off x="18600431" y="7235582"/>
            <a:ext cx="2308115"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2962" name="Shape 2962"/>
          <p:cNvSpPr txBox="1"/>
          <p:nvPr/>
        </p:nvSpPr>
        <p:spPr>
          <a:xfrm>
            <a:off x="18934545" y="8175352"/>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966"/>
        <p:cNvGrpSpPr/>
        <p:nvPr/>
      </p:nvGrpSpPr>
      <p:grpSpPr>
        <a:xfrm>
          <a:off x="0" y="0"/>
          <a:ext cx="0" cy="0"/>
          <a:chOff x="0" y="0"/>
          <a:chExt cx="0" cy="0"/>
        </a:xfrm>
      </p:grpSpPr>
      <p:sp>
        <p:nvSpPr>
          <p:cNvPr id="2967" name="Shape 2967"/>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94</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2968" name="Shape 2968"/>
          <p:cNvGrpSpPr/>
          <p:nvPr/>
        </p:nvGrpSpPr>
        <p:grpSpPr>
          <a:xfrm>
            <a:off x="9545098" y="3457607"/>
            <a:ext cx="12862282" cy="8072622"/>
            <a:chOff x="0" y="0"/>
            <a:chExt cx="12862280" cy="8072620"/>
          </a:xfrm>
        </p:grpSpPr>
        <p:sp>
          <p:nvSpPr>
            <p:cNvPr id="2969" name="Shape 2969"/>
            <p:cNvSpPr/>
            <p:nvPr/>
          </p:nvSpPr>
          <p:spPr>
            <a:xfrm>
              <a:off x="5713348" y="3492787"/>
              <a:ext cx="1417504" cy="1818184"/>
            </a:xfrm>
            <a:custGeom>
              <a:avLst/>
              <a:gdLst/>
              <a:ahLst/>
              <a:cxnLst/>
              <a:rect l="0" t="0" r="0" b="0"/>
              <a:pathLst>
                <a:path w="120000" h="120000" extrusionOk="0">
                  <a:moveTo>
                    <a:pt x="119321" y="17917"/>
                  </a:moveTo>
                  <a:cubicBezTo>
                    <a:pt x="116447" y="15678"/>
                    <a:pt x="113567" y="17917"/>
                    <a:pt x="110693" y="14558"/>
                  </a:cubicBezTo>
                  <a:cubicBezTo>
                    <a:pt x="107820" y="12318"/>
                    <a:pt x="107820" y="10078"/>
                    <a:pt x="103503" y="10078"/>
                  </a:cubicBezTo>
                  <a:cubicBezTo>
                    <a:pt x="103503" y="10078"/>
                    <a:pt x="103503" y="10078"/>
                    <a:pt x="103503" y="10078"/>
                  </a:cubicBezTo>
                  <a:cubicBezTo>
                    <a:pt x="100629" y="11198"/>
                    <a:pt x="100629" y="12318"/>
                    <a:pt x="97755" y="12318"/>
                  </a:cubicBezTo>
                  <a:cubicBezTo>
                    <a:pt x="94882" y="12318"/>
                    <a:pt x="92008" y="12318"/>
                    <a:pt x="92008" y="10078"/>
                  </a:cubicBezTo>
                  <a:cubicBezTo>
                    <a:pt x="93445" y="10078"/>
                    <a:pt x="93445" y="11198"/>
                    <a:pt x="94882" y="11198"/>
                  </a:cubicBezTo>
                  <a:cubicBezTo>
                    <a:pt x="94882" y="6719"/>
                    <a:pt x="89128" y="7839"/>
                    <a:pt x="86254" y="5599"/>
                  </a:cubicBezTo>
                  <a:cubicBezTo>
                    <a:pt x="84818" y="3359"/>
                    <a:pt x="84818" y="2239"/>
                    <a:pt x="81944" y="2239"/>
                  </a:cubicBezTo>
                  <a:cubicBezTo>
                    <a:pt x="79064" y="1119"/>
                    <a:pt x="76190" y="1119"/>
                    <a:pt x="74753" y="0"/>
                  </a:cubicBezTo>
                  <a:cubicBezTo>
                    <a:pt x="71880" y="0"/>
                    <a:pt x="70443" y="1119"/>
                    <a:pt x="67569" y="1119"/>
                  </a:cubicBezTo>
                  <a:cubicBezTo>
                    <a:pt x="64689" y="1119"/>
                    <a:pt x="61815" y="1119"/>
                    <a:pt x="58942" y="1119"/>
                  </a:cubicBezTo>
                  <a:cubicBezTo>
                    <a:pt x="54625" y="3359"/>
                    <a:pt x="61815" y="7839"/>
                    <a:pt x="63252" y="10078"/>
                  </a:cubicBezTo>
                  <a:cubicBezTo>
                    <a:pt x="63252" y="12318"/>
                    <a:pt x="63252" y="14558"/>
                    <a:pt x="63252" y="15678"/>
                  </a:cubicBezTo>
                  <a:cubicBezTo>
                    <a:pt x="63252" y="16798"/>
                    <a:pt x="63252" y="19037"/>
                    <a:pt x="63252" y="20157"/>
                  </a:cubicBezTo>
                  <a:cubicBezTo>
                    <a:pt x="61815" y="22397"/>
                    <a:pt x="54625" y="22397"/>
                    <a:pt x="51751" y="22397"/>
                  </a:cubicBezTo>
                  <a:cubicBezTo>
                    <a:pt x="47441" y="22397"/>
                    <a:pt x="41687" y="20157"/>
                    <a:pt x="37376" y="20157"/>
                  </a:cubicBezTo>
                  <a:cubicBezTo>
                    <a:pt x="34503" y="20157"/>
                    <a:pt x="33066" y="21277"/>
                    <a:pt x="31629" y="23517"/>
                  </a:cubicBezTo>
                  <a:cubicBezTo>
                    <a:pt x="30186" y="24637"/>
                    <a:pt x="30186" y="23517"/>
                    <a:pt x="28749" y="24637"/>
                  </a:cubicBezTo>
                  <a:cubicBezTo>
                    <a:pt x="27312" y="24637"/>
                    <a:pt x="28749" y="25757"/>
                    <a:pt x="27312" y="25757"/>
                  </a:cubicBezTo>
                  <a:cubicBezTo>
                    <a:pt x="27312" y="25757"/>
                    <a:pt x="25875" y="25757"/>
                    <a:pt x="25875" y="25757"/>
                  </a:cubicBezTo>
                  <a:cubicBezTo>
                    <a:pt x="24438" y="26876"/>
                    <a:pt x="24438" y="29116"/>
                    <a:pt x="23002" y="30236"/>
                  </a:cubicBezTo>
                  <a:cubicBezTo>
                    <a:pt x="21565" y="30236"/>
                    <a:pt x="17248" y="31356"/>
                    <a:pt x="17248" y="32476"/>
                  </a:cubicBezTo>
                  <a:cubicBezTo>
                    <a:pt x="15811" y="33596"/>
                    <a:pt x="18691" y="35835"/>
                    <a:pt x="14374" y="36955"/>
                  </a:cubicBezTo>
                  <a:cubicBezTo>
                    <a:pt x="14374" y="36955"/>
                    <a:pt x="15811" y="38075"/>
                    <a:pt x="15811" y="38075"/>
                  </a:cubicBezTo>
                  <a:cubicBezTo>
                    <a:pt x="15811" y="39195"/>
                    <a:pt x="15811" y="39195"/>
                    <a:pt x="15811" y="40315"/>
                  </a:cubicBezTo>
                  <a:cubicBezTo>
                    <a:pt x="15811" y="41435"/>
                    <a:pt x="15811" y="41435"/>
                    <a:pt x="15811" y="42555"/>
                  </a:cubicBezTo>
                  <a:cubicBezTo>
                    <a:pt x="17248" y="42555"/>
                    <a:pt x="18691" y="42555"/>
                    <a:pt x="17248" y="44794"/>
                  </a:cubicBezTo>
                  <a:cubicBezTo>
                    <a:pt x="17248" y="45914"/>
                    <a:pt x="17248" y="44794"/>
                    <a:pt x="15811" y="44794"/>
                  </a:cubicBezTo>
                  <a:cubicBezTo>
                    <a:pt x="14374" y="44794"/>
                    <a:pt x="14374" y="44794"/>
                    <a:pt x="12937" y="45914"/>
                  </a:cubicBezTo>
                  <a:cubicBezTo>
                    <a:pt x="12937" y="47034"/>
                    <a:pt x="12937" y="47034"/>
                    <a:pt x="12937" y="48154"/>
                  </a:cubicBezTo>
                  <a:cubicBezTo>
                    <a:pt x="11501" y="49274"/>
                    <a:pt x="10064" y="49274"/>
                    <a:pt x="8627" y="50394"/>
                  </a:cubicBezTo>
                  <a:cubicBezTo>
                    <a:pt x="5747" y="51514"/>
                    <a:pt x="7190" y="55993"/>
                    <a:pt x="5747" y="58233"/>
                  </a:cubicBezTo>
                  <a:cubicBezTo>
                    <a:pt x="2873" y="62712"/>
                    <a:pt x="4310" y="68312"/>
                    <a:pt x="4310" y="72791"/>
                  </a:cubicBezTo>
                  <a:cubicBezTo>
                    <a:pt x="4310" y="76151"/>
                    <a:pt x="1436" y="80630"/>
                    <a:pt x="0" y="85110"/>
                  </a:cubicBezTo>
                  <a:cubicBezTo>
                    <a:pt x="2873" y="83990"/>
                    <a:pt x="5747" y="82870"/>
                    <a:pt x="8627" y="82870"/>
                  </a:cubicBezTo>
                  <a:cubicBezTo>
                    <a:pt x="11501" y="81750"/>
                    <a:pt x="12937" y="82870"/>
                    <a:pt x="12937" y="80630"/>
                  </a:cubicBezTo>
                  <a:cubicBezTo>
                    <a:pt x="14374" y="78391"/>
                    <a:pt x="12937" y="78391"/>
                    <a:pt x="12937" y="76151"/>
                  </a:cubicBezTo>
                  <a:cubicBezTo>
                    <a:pt x="11501" y="75031"/>
                    <a:pt x="11501" y="72791"/>
                    <a:pt x="11501" y="70552"/>
                  </a:cubicBezTo>
                  <a:cubicBezTo>
                    <a:pt x="12937" y="70552"/>
                    <a:pt x="15811" y="70552"/>
                    <a:pt x="17248" y="70552"/>
                  </a:cubicBezTo>
                  <a:cubicBezTo>
                    <a:pt x="18691" y="71671"/>
                    <a:pt x="18691" y="70552"/>
                    <a:pt x="18691" y="72791"/>
                  </a:cubicBezTo>
                  <a:cubicBezTo>
                    <a:pt x="18691" y="72791"/>
                    <a:pt x="18691" y="73911"/>
                    <a:pt x="18691" y="73911"/>
                  </a:cubicBezTo>
                  <a:cubicBezTo>
                    <a:pt x="17248" y="75031"/>
                    <a:pt x="17248" y="76151"/>
                    <a:pt x="15811" y="76151"/>
                  </a:cubicBezTo>
                  <a:cubicBezTo>
                    <a:pt x="15811" y="77271"/>
                    <a:pt x="15811" y="78391"/>
                    <a:pt x="15811" y="78391"/>
                  </a:cubicBezTo>
                  <a:cubicBezTo>
                    <a:pt x="15811" y="78391"/>
                    <a:pt x="15811" y="78391"/>
                    <a:pt x="15811" y="78391"/>
                  </a:cubicBezTo>
                  <a:cubicBezTo>
                    <a:pt x="15811" y="79510"/>
                    <a:pt x="15811" y="79510"/>
                    <a:pt x="15811" y="79510"/>
                  </a:cubicBezTo>
                  <a:cubicBezTo>
                    <a:pt x="15811" y="80630"/>
                    <a:pt x="15811" y="81750"/>
                    <a:pt x="15811" y="81750"/>
                  </a:cubicBezTo>
                  <a:cubicBezTo>
                    <a:pt x="14374" y="83990"/>
                    <a:pt x="14374" y="86230"/>
                    <a:pt x="15811" y="87350"/>
                  </a:cubicBezTo>
                  <a:cubicBezTo>
                    <a:pt x="17248" y="85110"/>
                    <a:pt x="17248" y="82870"/>
                    <a:pt x="18691" y="81750"/>
                  </a:cubicBezTo>
                  <a:cubicBezTo>
                    <a:pt x="18691" y="79510"/>
                    <a:pt x="18691" y="76151"/>
                    <a:pt x="20128" y="75031"/>
                  </a:cubicBezTo>
                  <a:cubicBezTo>
                    <a:pt x="21565" y="75031"/>
                    <a:pt x="23002" y="75031"/>
                    <a:pt x="24438" y="76151"/>
                  </a:cubicBezTo>
                  <a:cubicBezTo>
                    <a:pt x="23002" y="76151"/>
                    <a:pt x="24438" y="77271"/>
                    <a:pt x="24438" y="77271"/>
                  </a:cubicBezTo>
                  <a:cubicBezTo>
                    <a:pt x="24438" y="77271"/>
                    <a:pt x="24438" y="77271"/>
                    <a:pt x="24438" y="77271"/>
                  </a:cubicBezTo>
                  <a:cubicBezTo>
                    <a:pt x="24438" y="79510"/>
                    <a:pt x="23002" y="80630"/>
                    <a:pt x="23002" y="82870"/>
                  </a:cubicBezTo>
                  <a:cubicBezTo>
                    <a:pt x="23002" y="83990"/>
                    <a:pt x="23002" y="85110"/>
                    <a:pt x="23002" y="86230"/>
                  </a:cubicBezTo>
                  <a:cubicBezTo>
                    <a:pt x="23002" y="88469"/>
                    <a:pt x="21565" y="89589"/>
                    <a:pt x="24438" y="88469"/>
                  </a:cubicBezTo>
                  <a:cubicBezTo>
                    <a:pt x="25875" y="88469"/>
                    <a:pt x="27312" y="87350"/>
                    <a:pt x="28749" y="88469"/>
                  </a:cubicBezTo>
                  <a:cubicBezTo>
                    <a:pt x="28749" y="88469"/>
                    <a:pt x="28749" y="87350"/>
                    <a:pt x="30186" y="86230"/>
                  </a:cubicBezTo>
                  <a:cubicBezTo>
                    <a:pt x="30186" y="86230"/>
                    <a:pt x="31629" y="85110"/>
                    <a:pt x="31629" y="85110"/>
                  </a:cubicBezTo>
                  <a:cubicBezTo>
                    <a:pt x="31629" y="83990"/>
                    <a:pt x="33066" y="81750"/>
                    <a:pt x="33066" y="81750"/>
                  </a:cubicBezTo>
                  <a:cubicBezTo>
                    <a:pt x="33066" y="81750"/>
                    <a:pt x="31629" y="80630"/>
                    <a:pt x="31629" y="80630"/>
                  </a:cubicBezTo>
                  <a:cubicBezTo>
                    <a:pt x="31629" y="79510"/>
                    <a:pt x="33066" y="78391"/>
                    <a:pt x="33066" y="77271"/>
                  </a:cubicBezTo>
                  <a:cubicBezTo>
                    <a:pt x="34503" y="78391"/>
                    <a:pt x="40250" y="80630"/>
                    <a:pt x="38813" y="82870"/>
                  </a:cubicBezTo>
                  <a:cubicBezTo>
                    <a:pt x="40250" y="82870"/>
                    <a:pt x="41687" y="82870"/>
                    <a:pt x="41687" y="82870"/>
                  </a:cubicBezTo>
                  <a:cubicBezTo>
                    <a:pt x="43130" y="82870"/>
                    <a:pt x="41687" y="83990"/>
                    <a:pt x="43130" y="83990"/>
                  </a:cubicBezTo>
                  <a:cubicBezTo>
                    <a:pt x="44567" y="83990"/>
                    <a:pt x="44567" y="82870"/>
                    <a:pt x="44567" y="85110"/>
                  </a:cubicBezTo>
                  <a:cubicBezTo>
                    <a:pt x="43130" y="86230"/>
                    <a:pt x="41687" y="87350"/>
                    <a:pt x="41687" y="87350"/>
                  </a:cubicBezTo>
                  <a:cubicBezTo>
                    <a:pt x="40250" y="88469"/>
                    <a:pt x="43130" y="88469"/>
                    <a:pt x="43130" y="89589"/>
                  </a:cubicBezTo>
                  <a:cubicBezTo>
                    <a:pt x="43130" y="89589"/>
                    <a:pt x="40250" y="92949"/>
                    <a:pt x="40250" y="92949"/>
                  </a:cubicBezTo>
                  <a:cubicBezTo>
                    <a:pt x="38813" y="92949"/>
                    <a:pt x="38813" y="92949"/>
                    <a:pt x="37376" y="92949"/>
                  </a:cubicBezTo>
                  <a:cubicBezTo>
                    <a:pt x="37376" y="92949"/>
                    <a:pt x="35940" y="92949"/>
                    <a:pt x="35940" y="92949"/>
                  </a:cubicBezTo>
                  <a:cubicBezTo>
                    <a:pt x="35940" y="92949"/>
                    <a:pt x="35940" y="94069"/>
                    <a:pt x="34503" y="94069"/>
                  </a:cubicBezTo>
                  <a:cubicBezTo>
                    <a:pt x="31629" y="95189"/>
                    <a:pt x="27312" y="96309"/>
                    <a:pt x="27312" y="99668"/>
                  </a:cubicBezTo>
                  <a:cubicBezTo>
                    <a:pt x="27312" y="100788"/>
                    <a:pt x="28749" y="100788"/>
                    <a:pt x="27312" y="103028"/>
                  </a:cubicBezTo>
                  <a:cubicBezTo>
                    <a:pt x="27312" y="104148"/>
                    <a:pt x="27312" y="104148"/>
                    <a:pt x="25875" y="105268"/>
                  </a:cubicBezTo>
                  <a:cubicBezTo>
                    <a:pt x="23002" y="106387"/>
                    <a:pt x="24438" y="107507"/>
                    <a:pt x="20128" y="106387"/>
                  </a:cubicBezTo>
                  <a:cubicBezTo>
                    <a:pt x="21565" y="107507"/>
                    <a:pt x="21565" y="108627"/>
                    <a:pt x="21565" y="110867"/>
                  </a:cubicBezTo>
                  <a:cubicBezTo>
                    <a:pt x="21565" y="111987"/>
                    <a:pt x="20128" y="111987"/>
                    <a:pt x="20128" y="113107"/>
                  </a:cubicBezTo>
                  <a:cubicBezTo>
                    <a:pt x="20128" y="114227"/>
                    <a:pt x="20128" y="114227"/>
                    <a:pt x="20128" y="114227"/>
                  </a:cubicBezTo>
                  <a:cubicBezTo>
                    <a:pt x="21565" y="114227"/>
                    <a:pt x="21565" y="113107"/>
                    <a:pt x="23002" y="113107"/>
                  </a:cubicBezTo>
                  <a:cubicBezTo>
                    <a:pt x="24438" y="114227"/>
                    <a:pt x="23002" y="114227"/>
                    <a:pt x="24438" y="114227"/>
                  </a:cubicBezTo>
                  <a:cubicBezTo>
                    <a:pt x="24438" y="114227"/>
                    <a:pt x="24438" y="115346"/>
                    <a:pt x="24438" y="115346"/>
                  </a:cubicBezTo>
                  <a:cubicBezTo>
                    <a:pt x="24438" y="115346"/>
                    <a:pt x="25875" y="115346"/>
                    <a:pt x="25875" y="115346"/>
                  </a:cubicBezTo>
                  <a:cubicBezTo>
                    <a:pt x="27312" y="115346"/>
                    <a:pt x="27312" y="115346"/>
                    <a:pt x="27312" y="115346"/>
                  </a:cubicBezTo>
                  <a:cubicBezTo>
                    <a:pt x="28749" y="115346"/>
                    <a:pt x="28749" y="116466"/>
                    <a:pt x="30186" y="116466"/>
                  </a:cubicBezTo>
                  <a:cubicBezTo>
                    <a:pt x="31629" y="116466"/>
                    <a:pt x="33066" y="116466"/>
                    <a:pt x="34503" y="117586"/>
                  </a:cubicBezTo>
                  <a:cubicBezTo>
                    <a:pt x="37376" y="118706"/>
                    <a:pt x="38813" y="118706"/>
                    <a:pt x="40250" y="118706"/>
                  </a:cubicBezTo>
                  <a:cubicBezTo>
                    <a:pt x="41687" y="119826"/>
                    <a:pt x="43130" y="120946"/>
                    <a:pt x="44567" y="118706"/>
                  </a:cubicBezTo>
                  <a:cubicBezTo>
                    <a:pt x="44567" y="117586"/>
                    <a:pt x="43130" y="115346"/>
                    <a:pt x="44567" y="114227"/>
                  </a:cubicBezTo>
                  <a:cubicBezTo>
                    <a:pt x="44567" y="113107"/>
                    <a:pt x="44567" y="113107"/>
                    <a:pt x="46004" y="113107"/>
                  </a:cubicBezTo>
                  <a:cubicBezTo>
                    <a:pt x="47441" y="113107"/>
                    <a:pt x="48877" y="113107"/>
                    <a:pt x="50314" y="111987"/>
                  </a:cubicBezTo>
                  <a:cubicBezTo>
                    <a:pt x="50314" y="111987"/>
                    <a:pt x="51751" y="110867"/>
                    <a:pt x="51751" y="110867"/>
                  </a:cubicBezTo>
                  <a:cubicBezTo>
                    <a:pt x="53188" y="110867"/>
                    <a:pt x="53188" y="111987"/>
                    <a:pt x="51751" y="111987"/>
                  </a:cubicBezTo>
                  <a:cubicBezTo>
                    <a:pt x="51751" y="111987"/>
                    <a:pt x="51751" y="113107"/>
                    <a:pt x="53188" y="113107"/>
                  </a:cubicBezTo>
                  <a:cubicBezTo>
                    <a:pt x="53188" y="111987"/>
                    <a:pt x="53188" y="111987"/>
                    <a:pt x="53188" y="111987"/>
                  </a:cubicBezTo>
                  <a:cubicBezTo>
                    <a:pt x="54625" y="110867"/>
                    <a:pt x="54625" y="110867"/>
                    <a:pt x="56068" y="109747"/>
                  </a:cubicBezTo>
                  <a:cubicBezTo>
                    <a:pt x="57505" y="108627"/>
                    <a:pt x="60379" y="106387"/>
                    <a:pt x="57505" y="104148"/>
                  </a:cubicBezTo>
                  <a:cubicBezTo>
                    <a:pt x="57505" y="104148"/>
                    <a:pt x="56068" y="104148"/>
                    <a:pt x="54625" y="104148"/>
                  </a:cubicBezTo>
                  <a:cubicBezTo>
                    <a:pt x="53188" y="103028"/>
                    <a:pt x="53188" y="103028"/>
                    <a:pt x="53188" y="100788"/>
                  </a:cubicBezTo>
                  <a:cubicBezTo>
                    <a:pt x="53188" y="99668"/>
                    <a:pt x="54625" y="99668"/>
                    <a:pt x="53188" y="99668"/>
                  </a:cubicBezTo>
                  <a:cubicBezTo>
                    <a:pt x="51751" y="97428"/>
                    <a:pt x="50314" y="98548"/>
                    <a:pt x="50314" y="96309"/>
                  </a:cubicBezTo>
                  <a:cubicBezTo>
                    <a:pt x="51751" y="94069"/>
                    <a:pt x="53188" y="91829"/>
                    <a:pt x="54625" y="89589"/>
                  </a:cubicBezTo>
                  <a:cubicBezTo>
                    <a:pt x="56068" y="88469"/>
                    <a:pt x="57505" y="88469"/>
                    <a:pt x="57505" y="86230"/>
                  </a:cubicBezTo>
                  <a:cubicBezTo>
                    <a:pt x="57505" y="85110"/>
                    <a:pt x="56068" y="83990"/>
                    <a:pt x="58942" y="83990"/>
                  </a:cubicBezTo>
                  <a:cubicBezTo>
                    <a:pt x="60379" y="82870"/>
                    <a:pt x="61815" y="83990"/>
                    <a:pt x="63252" y="83990"/>
                  </a:cubicBezTo>
                  <a:cubicBezTo>
                    <a:pt x="64689" y="82870"/>
                    <a:pt x="63252" y="82870"/>
                    <a:pt x="64689" y="81750"/>
                  </a:cubicBezTo>
                  <a:cubicBezTo>
                    <a:pt x="64689" y="81750"/>
                    <a:pt x="66126" y="81750"/>
                    <a:pt x="66126" y="81750"/>
                  </a:cubicBezTo>
                  <a:cubicBezTo>
                    <a:pt x="67569" y="81750"/>
                    <a:pt x="69006" y="80630"/>
                    <a:pt x="69006" y="79510"/>
                  </a:cubicBezTo>
                  <a:cubicBezTo>
                    <a:pt x="71880" y="79510"/>
                    <a:pt x="69006" y="79510"/>
                    <a:pt x="71880" y="80630"/>
                  </a:cubicBezTo>
                  <a:cubicBezTo>
                    <a:pt x="71880" y="80630"/>
                    <a:pt x="71880" y="81750"/>
                    <a:pt x="73316" y="81750"/>
                  </a:cubicBezTo>
                  <a:cubicBezTo>
                    <a:pt x="73316" y="81750"/>
                    <a:pt x="73316" y="81750"/>
                    <a:pt x="74753" y="81750"/>
                  </a:cubicBezTo>
                  <a:cubicBezTo>
                    <a:pt x="74753" y="81750"/>
                    <a:pt x="76190" y="82870"/>
                    <a:pt x="76190" y="82870"/>
                  </a:cubicBezTo>
                  <a:cubicBezTo>
                    <a:pt x="77627" y="83990"/>
                    <a:pt x="79064" y="83990"/>
                    <a:pt x="79064" y="83990"/>
                  </a:cubicBezTo>
                  <a:cubicBezTo>
                    <a:pt x="81944" y="85110"/>
                    <a:pt x="79064" y="87350"/>
                    <a:pt x="80507" y="88469"/>
                  </a:cubicBezTo>
                  <a:cubicBezTo>
                    <a:pt x="81944" y="89589"/>
                    <a:pt x="83381" y="90709"/>
                    <a:pt x="84818" y="90709"/>
                  </a:cubicBezTo>
                  <a:cubicBezTo>
                    <a:pt x="86254" y="91829"/>
                    <a:pt x="86254" y="92949"/>
                    <a:pt x="87691" y="92949"/>
                  </a:cubicBezTo>
                  <a:cubicBezTo>
                    <a:pt x="89128" y="94069"/>
                    <a:pt x="90565" y="92949"/>
                    <a:pt x="92008" y="92949"/>
                  </a:cubicBezTo>
                  <a:cubicBezTo>
                    <a:pt x="92008" y="94069"/>
                    <a:pt x="93445" y="95189"/>
                    <a:pt x="94882" y="95189"/>
                  </a:cubicBezTo>
                  <a:cubicBezTo>
                    <a:pt x="94882" y="96309"/>
                    <a:pt x="96319" y="95189"/>
                    <a:pt x="96319" y="97428"/>
                  </a:cubicBezTo>
                  <a:cubicBezTo>
                    <a:pt x="99192" y="95189"/>
                    <a:pt x="100629" y="92949"/>
                    <a:pt x="102066" y="90709"/>
                  </a:cubicBezTo>
                  <a:cubicBezTo>
                    <a:pt x="103503" y="88469"/>
                    <a:pt x="103503" y="86230"/>
                    <a:pt x="102066" y="83990"/>
                  </a:cubicBezTo>
                  <a:cubicBezTo>
                    <a:pt x="102066" y="82870"/>
                    <a:pt x="100629" y="81750"/>
                    <a:pt x="102066" y="80630"/>
                  </a:cubicBezTo>
                  <a:cubicBezTo>
                    <a:pt x="102066" y="80630"/>
                    <a:pt x="103503" y="80630"/>
                    <a:pt x="103503" y="79510"/>
                  </a:cubicBezTo>
                  <a:cubicBezTo>
                    <a:pt x="104946" y="77271"/>
                    <a:pt x="102066" y="75031"/>
                    <a:pt x="100629" y="75031"/>
                  </a:cubicBezTo>
                  <a:cubicBezTo>
                    <a:pt x="99192" y="75031"/>
                    <a:pt x="97755" y="75031"/>
                    <a:pt x="96319" y="75031"/>
                  </a:cubicBezTo>
                  <a:cubicBezTo>
                    <a:pt x="93445" y="75031"/>
                    <a:pt x="94882" y="76151"/>
                    <a:pt x="93445" y="77271"/>
                  </a:cubicBezTo>
                  <a:cubicBezTo>
                    <a:pt x="92008" y="78391"/>
                    <a:pt x="87691" y="79510"/>
                    <a:pt x="86254" y="79510"/>
                  </a:cubicBezTo>
                  <a:cubicBezTo>
                    <a:pt x="84818" y="78391"/>
                    <a:pt x="83381" y="76151"/>
                    <a:pt x="81944" y="75031"/>
                  </a:cubicBezTo>
                  <a:cubicBezTo>
                    <a:pt x="80507" y="72791"/>
                    <a:pt x="79064" y="72791"/>
                    <a:pt x="77627" y="70552"/>
                  </a:cubicBezTo>
                  <a:cubicBezTo>
                    <a:pt x="74753" y="69432"/>
                    <a:pt x="73316" y="67192"/>
                    <a:pt x="71880" y="64952"/>
                  </a:cubicBezTo>
                  <a:cubicBezTo>
                    <a:pt x="71880" y="62712"/>
                    <a:pt x="73316" y="61593"/>
                    <a:pt x="71880" y="59353"/>
                  </a:cubicBezTo>
                  <a:cubicBezTo>
                    <a:pt x="70443" y="57113"/>
                    <a:pt x="69006" y="57113"/>
                    <a:pt x="70443" y="55993"/>
                  </a:cubicBezTo>
                  <a:cubicBezTo>
                    <a:pt x="70443" y="55993"/>
                    <a:pt x="71880" y="55993"/>
                    <a:pt x="71880" y="55993"/>
                  </a:cubicBezTo>
                  <a:cubicBezTo>
                    <a:pt x="71880" y="54873"/>
                    <a:pt x="71880" y="54873"/>
                    <a:pt x="73316" y="54873"/>
                  </a:cubicBezTo>
                  <a:cubicBezTo>
                    <a:pt x="73316" y="53753"/>
                    <a:pt x="73316" y="52634"/>
                    <a:pt x="73316" y="51514"/>
                  </a:cubicBezTo>
                  <a:cubicBezTo>
                    <a:pt x="76190" y="50394"/>
                    <a:pt x="74753" y="52634"/>
                    <a:pt x="76190" y="53753"/>
                  </a:cubicBezTo>
                  <a:cubicBezTo>
                    <a:pt x="77627" y="53753"/>
                    <a:pt x="80507" y="51514"/>
                    <a:pt x="81944" y="50394"/>
                  </a:cubicBezTo>
                  <a:cubicBezTo>
                    <a:pt x="84818" y="48154"/>
                    <a:pt x="84818" y="47034"/>
                    <a:pt x="87691" y="45914"/>
                  </a:cubicBezTo>
                  <a:cubicBezTo>
                    <a:pt x="89128" y="45914"/>
                    <a:pt x="89128" y="45914"/>
                    <a:pt x="90565" y="44794"/>
                  </a:cubicBezTo>
                  <a:cubicBezTo>
                    <a:pt x="90565" y="44794"/>
                    <a:pt x="90565" y="43675"/>
                    <a:pt x="92008" y="42555"/>
                  </a:cubicBezTo>
                  <a:cubicBezTo>
                    <a:pt x="94882" y="41435"/>
                    <a:pt x="99192" y="40315"/>
                    <a:pt x="100629" y="38075"/>
                  </a:cubicBezTo>
                  <a:cubicBezTo>
                    <a:pt x="103503" y="35835"/>
                    <a:pt x="106383" y="34716"/>
                    <a:pt x="107820" y="32476"/>
                  </a:cubicBezTo>
                  <a:cubicBezTo>
                    <a:pt x="110693" y="30236"/>
                    <a:pt x="112130" y="26876"/>
                    <a:pt x="115004" y="24637"/>
                  </a:cubicBezTo>
                  <a:cubicBezTo>
                    <a:pt x="115004" y="22397"/>
                    <a:pt x="122194" y="19037"/>
                    <a:pt x="119321" y="1791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70" name="Shape 2970"/>
            <p:cNvSpPr/>
            <p:nvPr/>
          </p:nvSpPr>
          <p:spPr>
            <a:xfrm>
              <a:off x="11367503" y="4638928"/>
              <a:ext cx="1184614" cy="1262579"/>
            </a:xfrm>
            <a:custGeom>
              <a:avLst/>
              <a:gdLst/>
              <a:ahLst/>
              <a:cxnLst/>
              <a:rect l="0" t="0" r="0" b="0"/>
              <a:pathLst>
                <a:path w="120000" h="120000" extrusionOk="0">
                  <a:moveTo>
                    <a:pt x="27528" y="2436"/>
                  </a:moveTo>
                  <a:cubicBezTo>
                    <a:pt x="30967" y="825"/>
                    <a:pt x="32691" y="4047"/>
                    <a:pt x="32691" y="5652"/>
                  </a:cubicBezTo>
                  <a:cubicBezTo>
                    <a:pt x="32691" y="5652"/>
                    <a:pt x="29247" y="8874"/>
                    <a:pt x="32691" y="8874"/>
                  </a:cubicBezTo>
                  <a:cubicBezTo>
                    <a:pt x="37849" y="8874"/>
                    <a:pt x="29247" y="-5617"/>
                    <a:pt x="27528" y="2436"/>
                  </a:cubicBezTo>
                  <a:cubicBezTo>
                    <a:pt x="27528" y="2436"/>
                    <a:pt x="27528" y="2436"/>
                    <a:pt x="27528" y="2436"/>
                  </a:cubicBezTo>
                  <a:close/>
                  <a:moveTo>
                    <a:pt x="118710" y="57191"/>
                  </a:moveTo>
                  <a:cubicBezTo>
                    <a:pt x="120429" y="53969"/>
                    <a:pt x="120429" y="47525"/>
                    <a:pt x="118710" y="45920"/>
                  </a:cubicBezTo>
                  <a:cubicBezTo>
                    <a:pt x="118710" y="44309"/>
                    <a:pt x="115266" y="42698"/>
                    <a:pt x="113547" y="44309"/>
                  </a:cubicBezTo>
                  <a:cubicBezTo>
                    <a:pt x="113547" y="44309"/>
                    <a:pt x="115266" y="44309"/>
                    <a:pt x="116991" y="44309"/>
                  </a:cubicBezTo>
                  <a:cubicBezTo>
                    <a:pt x="113547" y="45920"/>
                    <a:pt x="108384" y="44309"/>
                    <a:pt x="106665" y="42698"/>
                  </a:cubicBezTo>
                  <a:cubicBezTo>
                    <a:pt x="106665" y="42698"/>
                    <a:pt x="110109" y="44309"/>
                    <a:pt x="111828" y="42698"/>
                  </a:cubicBezTo>
                  <a:cubicBezTo>
                    <a:pt x="110109" y="42698"/>
                    <a:pt x="103227" y="41087"/>
                    <a:pt x="101508" y="41087"/>
                  </a:cubicBezTo>
                  <a:cubicBezTo>
                    <a:pt x="98064" y="39476"/>
                    <a:pt x="92901" y="39476"/>
                    <a:pt x="91181" y="41087"/>
                  </a:cubicBezTo>
                  <a:cubicBezTo>
                    <a:pt x="92901" y="41087"/>
                    <a:pt x="94625" y="39476"/>
                    <a:pt x="96344" y="41087"/>
                  </a:cubicBezTo>
                  <a:cubicBezTo>
                    <a:pt x="92901" y="41087"/>
                    <a:pt x="91181" y="42698"/>
                    <a:pt x="87743" y="42698"/>
                  </a:cubicBezTo>
                  <a:cubicBezTo>
                    <a:pt x="84299" y="42698"/>
                    <a:pt x="82580" y="41087"/>
                    <a:pt x="79142" y="42698"/>
                  </a:cubicBezTo>
                  <a:cubicBezTo>
                    <a:pt x="75698" y="44309"/>
                    <a:pt x="73979" y="45920"/>
                    <a:pt x="70535" y="47525"/>
                  </a:cubicBezTo>
                  <a:cubicBezTo>
                    <a:pt x="67097" y="47525"/>
                    <a:pt x="61934" y="49136"/>
                    <a:pt x="58495" y="49136"/>
                  </a:cubicBezTo>
                  <a:cubicBezTo>
                    <a:pt x="51613" y="50747"/>
                    <a:pt x="44731" y="50747"/>
                    <a:pt x="37849" y="52358"/>
                  </a:cubicBezTo>
                  <a:cubicBezTo>
                    <a:pt x="32691" y="53969"/>
                    <a:pt x="29247" y="53969"/>
                    <a:pt x="24084" y="53969"/>
                  </a:cubicBezTo>
                  <a:cubicBezTo>
                    <a:pt x="20646" y="55580"/>
                    <a:pt x="18927" y="57191"/>
                    <a:pt x="15483" y="58801"/>
                  </a:cubicBezTo>
                  <a:cubicBezTo>
                    <a:pt x="12045" y="58801"/>
                    <a:pt x="8601" y="62023"/>
                    <a:pt x="5163" y="63634"/>
                  </a:cubicBezTo>
                  <a:cubicBezTo>
                    <a:pt x="1719" y="66856"/>
                    <a:pt x="1719" y="70072"/>
                    <a:pt x="0" y="74905"/>
                  </a:cubicBezTo>
                  <a:cubicBezTo>
                    <a:pt x="3443" y="73294"/>
                    <a:pt x="1719" y="68461"/>
                    <a:pt x="3443" y="66856"/>
                  </a:cubicBezTo>
                  <a:cubicBezTo>
                    <a:pt x="3443" y="71683"/>
                    <a:pt x="-1719" y="82960"/>
                    <a:pt x="3443" y="84571"/>
                  </a:cubicBezTo>
                  <a:cubicBezTo>
                    <a:pt x="6882" y="86182"/>
                    <a:pt x="6882" y="84571"/>
                    <a:pt x="8601" y="86182"/>
                  </a:cubicBezTo>
                  <a:cubicBezTo>
                    <a:pt x="10326" y="87792"/>
                    <a:pt x="10326" y="87792"/>
                    <a:pt x="10326" y="89398"/>
                  </a:cubicBezTo>
                  <a:cubicBezTo>
                    <a:pt x="12045" y="89398"/>
                    <a:pt x="10326" y="87792"/>
                    <a:pt x="12045" y="87792"/>
                  </a:cubicBezTo>
                  <a:cubicBezTo>
                    <a:pt x="13764" y="89398"/>
                    <a:pt x="13764" y="89398"/>
                    <a:pt x="15483" y="89398"/>
                  </a:cubicBezTo>
                  <a:cubicBezTo>
                    <a:pt x="17202" y="89398"/>
                    <a:pt x="15483" y="86182"/>
                    <a:pt x="18927" y="89398"/>
                  </a:cubicBezTo>
                  <a:cubicBezTo>
                    <a:pt x="18927" y="89398"/>
                    <a:pt x="18927" y="91009"/>
                    <a:pt x="20646" y="92619"/>
                  </a:cubicBezTo>
                  <a:cubicBezTo>
                    <a:pt x="20646" y="94230"/>
                    <a:pt x="22365" y="94230"/>
                    <a:pt x="22365" y="95841"/>
                  </a:cubicBezTo>
                  <a:cubicBezTo>
                    <a:pt x="24084" y="97452"/>
                    <a:pt x="24084" y="99063"/>
                    <a:pt x="25809" y="100674"/>
                  </a:cubicBezTo>
                  <a:cubicBezTo>
                    <a:pt x="25809" y="102285"/>
                    <a:pt x="27528" y="102285"/>
                    <a:pt x="29247" y="103896"/>
                  </a:cubicBezTo>
                  <a:cubicBezTo>
                    <a:pt x="32691" y="105507"/>
                    <a:pt x="34410" y="108729"/>
                    <a:pt x="36130" y="111945"/>
                  </a:cubicBezTo>
                  <a:cubicBezTo>
                    <a:pt x="37849" y="111945"/>
                    <a:pt x="39568" y="113556"/>
                    <a:pt x="39568" y="115167"/>
                  </a:cubicBezTo>
                  <a:cubicBezTo>
                    <a:pt x="41293" y="116778"/>
                    <a:pt x="41293" y="118389"/>
                    <a:pt x="41293" y="120000"/>
                  </a:cubicBezTo>
                  <a:cubicBezTo>
                    <a:pt x="43012" y="118389"/>
                    <a:pt x="43012" y="113556"/>
                    <a:pt x="44731" y="113556"/>
                  </a:cubicBezTo>
                  <a:cubicBezTo>
                    <a:pt x="44731" y="113556"/>
                    <a:pt x="48175" y="113556"/>
                    <a:pt x="49894" y="113556"/>
                  </a:cubicBezTo>
                  <a:cubicBezTo>
                    <a:pt x="51613" y="111945"/>
                    <a:pt x="51613" y="111945"/>
                    <a:pt x="53332" y="110334"/>
                  </a:cubicBezTo>
                  <a:cubicBezTo>
                    <a:pt x="55051" y="108729"/>
                    <a:pt x="58495" y="110334"/>
                    <a:pt x="61934" y="108729"/>
                  </a:cubicBezTo>
                  <a:cubicBezTo>
                    <a:pt x="63658" y="108729"/>
                    <a:pt x="65377" y="103896"/>
                    <a:pt x="67097" y="107118"/>
                  </a:cubicBezTo>
                  <a:cubicBezTo>
                    <a:pt x="67097" y="103896"/>
                    <a:pt x="75698" y="100674"/>
                    <a:pt x="79142" y="99063"/>
                  </a:cubicBezTo>
                  <a:cubicBezTo>
                    <a:pt x="80861" y="99063"/>
                    <a:pt x="80861" y="99063"/>
                    <a:pt x="82580" y="99063"/>
                  </a:cubicBezTo>
                  <a:cubicBezTo>
                    <a:pt x="84299" y="97452"/>
                    <a:pt x="84299" y="95841"/>
                    <a:pt x="84299" y="94230"/>
                  </a:cubicBezTo>
                  <a:cubicBezTo>
                    <a:pt x="87743" y="92619"/>
                    <a:pt x="87743" y="94230"/>
                    <a:pt x="89462" y="95841"/>
                  </a:cubicBezTo>
                  <a:cubicBezTo>
                    <a:pt x="89462" y="92619"/>
                    <a:pt x="89462" y="91009"/>
                    <a:pt x="91181" y="89398"/>
                  </a:cubicBezTo>
                  <a:cubicBezTo>
                    <a:pt x="92901" y="87792"/>
                    <a:pt x="94625" y="87792"/>
                    <a:pt x="96344" y="89398"/>
                  </a:cubicBezTo>
                  <a:cubicBezTo>
                    <a:pt x="101508" y="89398"/>
                    <a:pt x="106665" y="84571"/>
                    <a:pt x="110109" y="82960"/>
                  </a:cubicBezTo>
                  <a:cubicBezTo>
                    <a:pt x="115266" y="79738"/>
                    <a:pt x="115266" y="76516"/>
                    <a:pt x="116991" y="71683"/>
                  </a:cubicBezTo>
                  <a:cubicBezTo>
                    <a:pt x="118710" y="68461"/>
                    <a:pt x="120429" y="66856"/>
                    <a:pt x="118710" y="63634"/>
                  </a:cubicBezTo>
                  <a:cubicBezTo>
                    <a:pt x="118710" y="60412"/>
                    <a:pt x="116991" y="60412"/>
                    <a:pt x="118710" y="5719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71" name="Shape 2971"/>
            <p:cNvSpPr/>
            <p:nvPr/>
          </p:nvSpPr>
          <p:spPr>
            <a:xfrm>
              <a:off x="8024054" y="4680810"/>
              <a:ext cx="2052312" cy="2289918"/>
            </a:xfrm>
            <a:custGeom>
              <a:avLst/>
              <a:gdLst/>
              <a:ahLst/>
              <a:cxnLst/>
              <a:rect l="0" t="0" r="0" b="0"/>
              <a:pathLst>
                <a:path w="120000" h="120000" extrusionOk="0">
                  <a:moveTo>
                    <a:pt x="120000" y="114666"/>
                  </a:moveTo>
                  <a:cubicBezTo>
                    <a:pt x="118016" y="114666"/>
                    <a:pt x="120000" y="112000"/>
                    <a:pt x="120000" y="111111"/>
                  </a:cubicBezTo>
                  <a:cubicBezTo>
                    <a:pt x="119005" y="111111"/>
                    <a:pt x="117022" y="109333"/>
                    <a:pt x="117022" y="108444"/>
                  </a:cubicBezTo>
                  <a:cubicBezTo>
                    <a:pt x="116033" y="108444"/>
                    <a:pt x="115038" y="107555"/>
                    <a:pt x="114050" y="107555"/>
                  </a:cubicBezTo>
                  <a:cubicBezTo>
                    <a:pt x="114050" y="107555"/>
                    <a:pt x="113055" y="106666"/>
                    <a:pt x="113055" y="106666"/>
                  </a:cubicBezTo>
                  <a:cubicBezTo>
                    <a:pt x="113055" y="106666"/>
                    <a:pt x="112066" y="106666"/>
                    <a:pt x="112066" y="106666"/>
                  </a:cubicBezTo>
                  <a:cubicBezTo>
                    <a:pt x="112066" y="106666"/>
                    <a:pt x="112066" y="105777"/>
                    <a:pt x="112066" y="105777"/>
                  </a:cubicBezTo>
                  <a:cubicBezTo>
                    <a:pt x="111072" y="104888"/>
                    <a:pt x="111072" y="104888"/>
                    <a:pt x="110083" y="104888"/>
                  </a:cubicBezTo>
                  <a:cubicBezTo>
                    <a:pt x="108100" y="104000"/>
                    <a:pt x="109088" y="102222"/>
                    <a:pt x="109088" y="101333"/>
                  </a:cubicBezTo>
                  <a:cubicBezTo>
                    <a:pt x="109088" y="99555"/>
                    <a:pt x="109088" y="98666"/>
                    <a:pt x="108100" y="97777"/>
                  </a:cubicBezTo>
                  <a:cubicBezTo>
                    <a:pt x="107105" y="96000"/>
                    <a:pt x="104133" y="96888"/>
                    <a:pt x="102150" y="97777"/>
                  </a:cubicBezTo>
                  <a:cubicBezTo>
                    <a:pt x="101155" y="97777"/>
                    <a:pt x="99172" y="98666"/>
                    <a:pt x="98183" y="97777"/>
                  </a:cubicBezTo>
                  <a:cubicBezTo>
                    <a:pt x="96200" y="96888"/>
                    <a:pt x="96200" y="95111"/>
                    <a:pt x="95205" y="94222"/>
                  </a:cubicBezTo>
                  <a:cubicBezTo>
                    <a:pt x="94216" y="93333"/>
                    <a:pt x="94216" y="93333"/>
                    <a:pt x="93222" y="92444"/>
                  </a:cubicBezTo>
                  <a:cubicBezTo>
                    <a:pt x="93222" y="91555"/>
                    <a:pt x="93222" y="90666"/>
                    <a:pt x="92233" y="90666"/>
                  </a:cubicBezTo>
                  <a:cubicBezTo>
                    <a:pt x="91238" y="89777"/>
                    <a:pt x="90250" y="89777"/>
                    <a:pt x="88266" y="88888"/>
                  </a:cubicBezTo>
                  <a:cubicBezTo>
                    <a:pt x="86283" y="88888"/>
                    <a:pt x="86283" y="88888"/>
                    <a:pt x="85288" y="87111"/>
                  </a:cubicBezTo>
                  <a:cubicBezTo>
                    <a:pt x="83305" y="86222"/>
                    <a:pt x="82316" y="85333"/>
                    <a:pt x="80333" y="85333"/>
                  </a:cubicBezTo>
                  <a:cubicBezTo>
                    <a:pt x="76361" y="85333"/>
                    <a:pt x="73388" y="86222"/>
                    <a:pt x="69422" y="83555"/>
                  </a:cubicBezTo>
                  <a:cubicBezTo>
                    <a:pt x="69422" y="85333"/>
                    <a:pt x="72394" y="85333"/>
                    <a:pt x="73388" y="86222"/>
                  </a:cubicBezTo>
                  <a:cubicBezTo>
                    <a:pt x="72394" y="86222"/>
                    <a:pt x="68427" y="84444"/>
                    <a:pt x="67438" y="84444"/>
                  </a:cubicBezTo>
                  <a:cubicBezTo>
                    <a:pt x="67438" y="85333"/>
                    <a:pt x="67438" y="85333"/>
                    <a:pt x="66444" y="85333"/>
                  </a:cubicBezTo>
                  <a:cubicBezTo>
                    <a:pt x="65455" y="84444"/>
                    <a:pt x="67438" y="84444"/>
                    <a:pt x="67438" y="84444"/>
                  </a:cubicBezTo>
                  <a:cubicBezTo>
                    <a:pt x="66444" y="83555"/>
                    <a:pt x="65455" y="83555"/>
                    <a:pt x="64461" y="81777"/>
                  </a:cubicBezTo>
                  <a:cubicBezTo>
                    <a:pt x="65455" y="81777"/>
                    <a:pt x="67438" y="83555"/>
                    <a:pt x="69422" y="84444"/>
                  </a:cubicBezTo>
                  <a:cubicBezTo>
                    <a:pt x="69422" y="82666"/>
                    <a:pt x="68427" y="83555"/>
                    <a:pt x="67438" y="82666"/>
                  </a:cubicBezTo>
                  <a:cubicBezTo>
                    <a:pt x="65455" y="81777"/>
                    <a:pt x="64461" y="80888"/>
                    <a:pt x="64461" y="80000"/>
                  </a:cubicBezTo>
                  <a:cubicBezTo>
                    <a:pt x="64461" y="79111"/>
                    <a:pt x="64461" y="78222"/>
                    <a:pt x="63472" y="78222"/>
                  </a:cubicBezTo>
                  <a:cubicBezTo>
                    <a:pt x="63472" y="77333"/>
                    <a:pt x="62477" y="78222"/>
                    <a:pt x="62477" y="77333"/>
                  </a:cubicBezTo>
                  <a:cubicBezTo>
                    <a:pt x="61488" y="76444"/>
                    <a:pt x="61488" y="76444"/>
                    <a:pt x="60494" y="74666"/>
                  </a:cubicBezTo>
                  <a:cubicBezTo>
                    <a:pt x="60494" y="74666"/>
                    <a:pt x="60494" y="73777"/>
                    <a:pt x="60494" y="73777"/>
                  </a:cubicBezTo>
                  <a:cubicBezTo>
                    <a:pt x="59505" y="73777"/>
                    <a:pt x="59505" y="73777"/>
                    <a:pt x="58511" y="73777"/>
                  </a:cubicBezTo>
                  <a:cubicBezTo>
                    <a:pt x="57522" y="72888"/>
                    <a:pt x="56527" y="72000"/>
                    <a:pt x="55538" y="71111"/>
                  </a:cubicBezTo>
                  <a:cubicBezTo>
                    <a:pt x="55538" y="70222"/>
                    <a:pt x="55538" y="68444"/>
                    <a:pt x="55538" y="67555"/>
                  </a:cubicBezTo>
                  <a:cubicBezTo>
                    <a:pt x="54544" y="66666"/>
                    <a:pt x="53555" y="65777"/>
                    <a:pt x="53555" y="64000"/>
                  </a:cubicBezTo>
                  <a:cubicBezTo>
                    <a:pt x="52561" y="58666"/>
                    <a:pt x="48594" y="55111"/>
                    <a:pt x="45622" y="50666"/>
                  </a:cubicBezTo>
                  <a:cubicBezTo>
                    <a:pt x="43638" y="48888"/>
                    <a:pt x="41655" y="47111"/>
                    <a:pt x="38677" y="45333"/>
                  </a:cubicBezTo>
                  <a:cubicBezTo>
                    <a:pt x="37683" y="44444"/>
                    <a:pt x="36694" y="42666"/>
                    <a:pt x="35700" y="41777"/>
                  </a:cubicBezTo>
                  <a:cubicBezTo>
                    <a:pt x="35700" y="41777"/>
                    <a:pt x="34711" y="40888"/>
                    <a:pt x="34711" y="40000"/>
                  </a:cubicBezTo>
                  <a:cubicBezTo>
                    <a:pt x="34711" y="39111"/>
                    <a:pt x="34711" y="39111"/>
                    <a:pt x="34711" y="39111"/>
                  </a:cubicBezTo>
                  <a:cubicBezTo>
                    <a:pt x="33716" y="35555"/>
                    <a:pt x="31733" y="32000"/>
                    <a:pt x="29750" y="29333"/>
                  </a:cubicBezTo>
                  <a:cubicBezTo>
                    <a:pt x="29750" y="28444"/>
                    <a:pt x="28761" y="27555"/>
                    <a:pt x="28761" y="26666"/>
                  </a:cubicBezTo>
                  <a:cubicBezTo>
                    <a:pt x="27766" y="24888"/>
                    <a:pt x="27766" y="23111"/>
                    <a:pt x="27766" y="23111"/>
                  </a:cubicBezTo>
                  <a:cubicBezTo>
                    <a:pt x="24794" y="24888"/>
                    <a:pt x="22811" y="17777"/>
                    <a:pt x="22811" y="16888"/>
                  </a:cubicBezTo>
                  <a:cubicBezTo>
                    <a:pt x="22811" y="15111"/>
                    <a:pt x="22811" y="13333"/>
                    <a:pt x="21816" y="12444"/>
                  </a:cubicBezTo>
                  <a:cubicBezTo>
                    <a:pt x="21816" y="10666"/>
                    <a:pt x="20827" y="9777"/>
                    <a:pt x="20827" y="8888"/>
                  </a:cubicBezTo>
                  <a:cubicBezTo>
                    <a:pt x="21816" y="10666"/>
                    <a:pt x="22811" y="12444"/>
                    <a:pt x="23800" y="13333"/>
                  </a:cubicBezTo>
                  <a:cubicBezTo>
                    <a:pt x="24794" y="15111"/>
                    <a:pt x="24794" y="16000"/>
                    <a:pt x="25783" y="16888"/>
                  </a:cubicBezTo>
                  <a:cubicBezTo>
                    <a:pt x="26777" y="17777"/>
                    <a:pt x="27766" y="19555"/>
                    <a:pt x="28761" y="20444"/>
                  </a:cubicBezTo>
                  <a:cubicBezTo>
                    <a:pt x="29750" y="21333"/>
                    <a:pt x="30744" y="22222"/>
                    <a:pt x="29750" y="23111"/>
                  </a:cubicBezTo>
                  <a:cubicBezTo>
                    <a:pt x="26777" y="22222"/>
                    <a:pt x="28761" y="26666"/>
                    <a:pt x="29750" y="27555"/>
                  </a:cubicBezTo>
                  <a:cubicBezTo>
                    <a:pt x="29750" y="25777"/>
                    <a:pt x="31733" y="24000"/>
                    <a:pt x="31733" y="22222"/>
                  </a:cubicBezTo>
                  <a:cubicBezTo>
                    <a:pt x="31733" y="20444"/>
                    <a:pt x="29750" y="19555"/>
                    <a:pt x="27766" y="17777"/>
                  </a:cubicBezTo>
                  <a:cubicBezTo>
                    <a:pt x="25783" y="16000"/>
                    <a:pt x="24794" y="14222"/>
                    <a:pt x="22811" y="12444"/>
                  </a:cubicBezTo>
                  <a:cubicBezTo>
                    <a:pt x="22811" y="10666"/>
                    <a:pt x="21816" y="9777"/>
                    <a:pt x="20827" y="8888"/>
                  </a:cubicBezTo>
                  <a:cubicBezTo>
                    <a:pt x="20827" y="7111"/>
                    <a:pt x="20827" y="6222"/>
                    <a:pt x="20827" y="4444"/>
                  </a:cubicBezTo>
                  <a:cubicBezTo>
                    <a:pt x="19833" y="5333"/>
                    <a:pt x="19833" y="6222"/>
                    <a:pt x="18844" y="5333"/>
                  </a:cubicBezTo>
                  <a:cubicBezTo>
                    <a:pt x="16861" y="5333"/>
                    <a:pt x="17850" y="4444"/>
                    <a:pt x="17850" y="3555"/>
                  </a:cubicBezTo>
                  <a:cubicBezTo>
                    <a:pt x="16861" y="2666"/>
                    <a:pt x="14877" y="2666"/>
                    <a:pt x="13883" y="2666"/>
                  </a:cubicBezTo>
                  <a:cubicBezTo>
                    <a:pt x="12894" y="1777"/>
                    <a:pt x="11900" y="888"/>
                    <a:pt x="10911" y="0"/>
                  </a:cubicBezTo>
                  <a:cubicBezTo>
                    <a:pt x="10911" y="0"/>
                    <a:pt x="8927" y="888"/>
                    <a:pt x="8927" y="0"/>
                  </a:cubicBezTo>
                  <a:cubicBezTo>
                    <a:pt x="8927" y="888"/>
                    <a:pt x="8927" y="1777"/>
                    <a:pt x="8927" y="1777"/>
                  </a:cubicBezTo>
                  <a:cubicBezTo>
                    <a:pt x="7933" y="1777"/>
                    <a:pt x="7933" y="1777"/>
                    <a:pt x="6944" y="1777"/>
                  </a:cubicBezTo>
                  <a:cubicBezTo>
                    <a:pt x="6944" y="1777"/>
                    <a:pt x="5950" y="888"/>
                    <a:pt x="4961" y="888"/>
                  </a:cubicBezTo>
                  <a:cubicBezTo>
                    <a:pt x="3966" y="888"/>
                    <a:pt x="1983" y="1777"/>
                    <a:pt x="994" y="1777"/>
                  </a:cubicBezTo>
                  <a:cubicBezTo>
                    <a:pt x="3966" y="3555"/>
                    <a:pt x="8927" y="4444"/>
                    <a:pt x="5950" y="8888"/>
                  </a:cubicBezTo>
                  <a:cubicBezTo>
                    <a:pt x="4961" y="10666"/>
                    <a:pt x="4961" y="12444"/>
                    <a:pt x="1983" y="11555"/>
                  </a:cubicBezTo>
                  <a:cubicBezTo>
                    <a:pt x="1983" y="12444"/>
                    <a:pt x="1983" y="12444"/>
                    <a:pt x="2977" y="12444"/>
                  </a:cubicBezTo>
                  <a:cubicBezTo>
                    <a:pt x="2977" y="12444"/>
                    <a:pt x="2977" y="12444"/>
                    <a:pt x="2977" y="13333"/>
                  </a:cubicBezTo>
                  <a:cubicBezTo>
                    <a:pt x="994" y="13333"/>
                    <a:pt x="4961" y="15111"/>
                    <a:pt x="4961" y="16000"/>
                  </a:cubicBezTo>
                  <a:cubicBezTo>
                    <a:pt x="3966" y="16888"/>
                    <a:pt x="2977" y="16888"/>
                    <a:pt x="2977" y="17777"/>
                  </a:cubicBezTo>
                  <a:cubicBezTo>
                    <a:pt x="2977" y="17777"/>
                    <a:pt x="1983" y="17777"/>
                    <a:pt x="1983" y="17777"/>
                  </a:cubicBezTo>
                  <a:cubicBezTo>
                    <a:pt x="994" y="18666"/>
                    <a:pt x="994" y="18666"/>
                    <a:pt x="994" y="18666"/>
                  </a:cubicBezTo>
                  <a:cubicBezTo>
                    <a:pt x="994" y="18666"/>
                    <a:pt x="0" y="20444"/>
                    <a:pt x="0" y="20444"/>
                  </a:cubicBezTo>
                  <a:cubicBezTo>
                    <a:pt x="994" y="21333"/>
                    <a:pt x="1983" y="21333"/>
                    <a:pt x="2977" y="22222"/>
                  </a:cubicBezTo>
                  <a:cubicBezTo>
                    <a:pt x="3966" y="23111"/>
                    <a:pt x="2977" y="24000"/>
                    <a:pt x="2977" y="24888"/>
                  </a:cubicBezTo>
                  <a:cubicBezTo>
                    <a:pt x="3966" y="24888"/>
                    <a:pt x="4961" y="25777"/>
                    <a:pt x="4961" y="25777"/>
                  </a:cubicBezTo>
                  <a:cubicBezTo>
                    <a:pt x="3966" y="27555"/>
                    <a:pt x="3966" y="27555"/>
                    <a:pt x="4961" y="29333"/>
                  </a:cubicBezTo>
                  <a:cubicBezTo>
                    <a:pt x="5950" y="30222"/>
                    <a:pt x="6944" y="31111"/>
                    <a:pt x="7933" y="29333"/>
                  </a:cubicBezTo>
                  <a:cubicBezTo>
                    <a:pt x="7933" y="29333"/>
                    <a:pt x="8927" y="28444"/>
                    <a:pt x="8927" y="28444"/>
                  </a:cubicBezTo>
                  <a:cubicBezTo>
                    <a:pt x="9916" y="28444"/>
                    <a:pt x="8927" y="30222"/>
                    <a:pt x="8927" y="30222"/>
                  </a:cubicBezTo>
                  <a:cubicBezTo>
                    <a:pt x="8927" y="32000"/>
                    <a:pt x="8927" y="30222"/>
                    <a:pt x="9916" y="31111"/>
                  </a:cubicBezTo>
                  <a:cubicBezTo>
                    <a:pt x="10911" y="31111"/>
                    <a:pt x="10911" y="31111"/>
                    <a:pt x="11900" y="31111"/>
                  </a:cubicBezTo>
                  <a:cubicBezTo>
                    <a:pt x="12894" y="32888"/>
                    <a:pt x="10911" y="32888"/>
                    <a:pt x="9916" y="34666"/>
                  </a:cubicBezTo>
                  <a:cubicBezTo>
                    <a:pt x="8927" y="36444"/>
                    <a:pt x="10911" y="38222"/>
                    <a:pt x="8927" y="37333"/>
                  </a:cubicBezTo>
                  <a:cubicBezTo>
                    <a:pt x="7933" y="37333"/>
                    <a:pt x="6944" y="36444"/>
                    <a:pt x="5950" y="36444"/>
                  </a:cubicBezTo>
                  <a:cubicBezTo>
                    <a:pt x="4961" y="37333"/>
                    <a:pt x="5950" y="38222"/>
                    <a:pt x="4961" y="39111"/>
                  </a:cubicBezTo>
                  <a:cubicBezTo>
                    <a:pt x="4961" y="39111"/>
                    <a:pt x="2977" y="39111"/>
                    <a:pt x="3966" y="40000"/>
                  </a:cubicBezTo>
                  <a:cubicBezTo>
                    <a:pt x="4961" y="40000"/>
                    <a:pt x="6944" y="39111"/>
                    <a:pt x="4961" y="40888"/>
                  </a:cubicBezTo>
                  <a:cubicBezTo>
                    <a:pt x="4961" y="41777"/>
                    <a:pt x="3966" y="41777"/>
                    <a:pt x="2977" y="42666"/>
                  </a:cubicBezTo>
                  <a:cubicBezTo>
                    <a:pt x="2977" y="43555"/>
                    <a:pt x="2977" y="43555"/>
                    <a:pt x="2977" y="44444"/>
                  </a:cubicBezTo>
                  <a:cubicBezTo>
                    <a:pt x="1983" y="45333"/>
                    <a:pt x="1983" y="45333"/>
                    <a:pt x="2977" y="47111"/>
                  </a:cubicBezTo>
                  <a:cubicBezTo>
                    <a:pt x="3966" y="48000"/>
                    <a:pt x="3966" y="48888"/>
                    <a:pt x="4961" y="48000"/>
                  </a:cubicBezTo>
                  <a:cubicBezTo>
                    <a:pt x="5950" y="48000"/>
                    <a:pt x="5950" y="46222"/>
                    <a:pt x="5950" y="46222"/>
                  </a:cubicBezTo>
                  <a:cubicBezTo>
                    <a:pt x="6944" y="46222"/>
                    <a:pt x="6944" y="47111"/>
                    <a:pt x="6944" y="46222"/>
                  </a:cubicBezTo>
                  <a:cubicBezTo>
                    <a:pt x="7933" y="46222"/>
                    <a:pt x="7933" y="46222"/>
                    <a:pt x="8927" y="45333"/>
                  </a:cubicBezTo>
                  <a:cubicBezTo>
                    <a:pt x="9916" y="44444"/>
                    <a:pt x="10911" y="42666"/>
                    <a:pt x="11900" y="41777"/>
                  </a:cubicBezTo>
                  <a:cubicBezTo>
                    <a:pt x="12894" y="40888"/>
                    <a:pt x="13883" y="40888"/>
                    <a:pt x="14877" y="41777"/>
                  </a:cubicBezTo>
                  <a:cubicBezTo>
                    <a:pt x="15866" y="42666"/>
                    <a:pt x="14877" y="43555"/>
                    <a:pt x="14877" y="44444"/>
                  </a:cubicBezTo>
                  <a:cubicBezTo>
                    <a:pt x="14877" y="46222"/>
                    <a:pt x="15866" y="45333"/>
                    <a:pt x="16861" y="44444"/>
                  </a:cubicBezTo>
                  <a:cubicBezTo>
                    <a:pt x="16861" y="43555"/>
                    <a:pt x="16861" y="41777"/>
                    <a:pt x="15866" y="40888"/>
                  </a:cubicBezTo>
                  <a:cubicBezTo>
                    <a:pt x="17850" y="40888"/>
                    <a:pt x="17850" y="38222"/>
                    <a:pt x="18844" y="38222"/>
                  </a:cubicBezTo>
                  <a:cubicBezTo>
                    <a:pt x="19833" y="37333"/>
                    <a:pt x="21816" y="38222"/>
                    <a:pt x="21816" y="39111"/>
                  </a:cubicBezTo>
                  <a:cubicBezTo>
                    <a:pt x="21816" y="40000"/>
                    <a:pt x="21816" y="41777"/>
                    <a:pt x="22811" y="42666"/>
                  </a:cubicBezTo>
                  <a:cubicBezTo>
                    <a:pt x="22811" y="42666"/>
                    <a:pt x="21816" y="42666"/>
                    <a:pt x="22811" y="42666"/>
                  </a:cubicBezTo>
                  <a:cubicBezTo>
                    <a:pt x="22811" y="42666"/>
                    <a:pt x="23800" y="42666"/>
                    <a:pt x="23800" y="42666"/>
                  </a:cubicBezTo>
                  <a:cubicBezTo>
                    <a:pt x="25783" y="43555"/>
                    <a:pt x="25783" y="44444"/>
                    <a:pt x="25783" y="45333"/>
                  </a:cubicBezTo>
                  <a:cubicBezTo>
                    <a:pt x="25783" y="45333"/>
                    <a:pt x="24794" y="46222"/>
                    <a:pt x="24794" y="47111"/>
                  </a:cubicBezTo>
                  <a:cubicBezTo>
                    <a:pt x="23800" y="47111"/>
                    <a:pt x="23800" y="46222"/>
                    <a:pt x="23800" y="46222"/>
                  </a:cubicBezTo>
                  <a:cubicBezTo>
                    <a:pt x="23800" y="46222"/>
                    <a:pt x="22811" y="46222"/>
                    <a:pt x="22811" y="46222"/>
                  </a:cubicBezTo>
                  <a:cubicBezTo>
                    <a:pt x="22811" y="46222"/>
                    <a:pt x="22811" y="46222"/>
                    <a:pt x="21816" y="46222"/>
                  </a:cubicBezTo>
                  <a:cubicBezTo>
                    <a:pt x="22811" y="46222"/>
                    <a:pt x="20827" y="47111"/>
                    <a:pt x="20827" y="46222"/>
                  </a:cubicBezTo>
                  <a:cubicBezTo>
                    <a:pt x="20827" y="47111"/>
                    <a:pt x="20827" y="50666"/>
                    <a:pt x="21816" y="50666"/>
                  </a:cubicBezTo>
                  <a:cubicBezTo>
                    <a:pt x="20827" y="50666"/>
                    <a:pt x="22811" y="52444"/>
                    <a:pt x="22811" y="52444"/>
                  </a:cubicBezTo>
                  <a:cubicBezTo>
                    <a:pt x="22811" y="52444"/>
                    <a:pt x="23800" y="52444"/>
                    <a:pt x="23800" y="52444"/>
                  </a:cubicBezTo>
                  <a:cubicBezTo>
                    <a:pt x="23800" y="52444"/>
                    <a:pt x="24794" y="52444"/>
                    <a:pt x="24794" y="52444"/>
                  </a:cubicBezTo>
                  <a:cubicBezTo>
                    <a:pt x="24794" y="52444"/>
                    <a:pt x="24794" y="53333"/>
                    <a:pt x="24794" y="53333"/>
                  </a:cubicBezTo>
                  <a:cubicBezTo>
                    <a:pt x="25783" y="53333"/>
                    <a:pt x="24794" y="54222"/>
                    <a:pt x="26777" y="53333"/>
                  </a:cubicBezTo>
                  <a:cubicBezTo>
                    <a:pt x="27766" y="52444"/>
                    <a:pt x="27766" y="51555"/>
                    <a:pt x="28761" y="50666"/>
                  </a:cubicBezTo>
                  <a:cubicBezTo>
                    <a:pt x="29750" y="50666"/>
                    <a:pt x="30744" y="51555"/>
                    <a:pt x="31733" y="51555"/>
                  </a:cubicBezTo>
                  <a:cubicBezTo>
                    <a:pt x="33716" y="52444"/>
                    <a:pt x="35700" y="52444"/>
                    <a:pt x="35700" y="54222"/>
                  </a:cubicBezTo>
                  <a:cubicBezTo>
                    <a:pt x="35700" y="56000"/>
                    <a:pt x="32727" y="56888"/>
                    <a:pt x="31733" y="58666"/>
                  </a:cubicBezTo>
                  <a:cubicBezTo>
                    <a:pt x="31733" y="59555"/>
                    <a:pt x="32727" y="61333"/>
                    <a:pt x="31733" y="62222"/>
                  </a:cubicBezTo>
                  <a:cubicBezTo>
                    <a:pt x="31733" y="64000"/>
                    <a:pt x="29750" y="64000"/>
                    <a:pt x="29750" y="65777"/>
                  </a:cubicBezTo>
                  <a:cubicBezTo>
                    <a:pt x="29750" y="66666"/>
                    <a:pt x="30744" y="66666"/>
                    <a:pt x="30744" y="67555"/>
                  </a:cubicBezTo>
                  <a:cubicBezTo>
                    <a:pt x="31733" y="67555"/>
                    <a:pt x="31733" y="67555"/>
                    <a:pt x="31733" y="68444"/>
                  </a:cubicBezTo>
                  <a:cubicBezTo>
                    <a:pt x="30744" y="69333"/>
                    <a:pt x="29750" y="68444"/>
                    <a:pt x="29750" y="68444"/>
                  </a:cubicBezTo>
                  <a:cubicBezTo>
                    <a:pt x="29750" y="69333"/>
                    <a:pt x="30744" y="70222"/>
                    <a:pt x="31733" y="70222"/>
                  </a:cubicBezTo>
                  <a:cubicBezTo>
                    <a:pt x="31733" y="70222"/>
                    <a:pt x="32727" y="70222"/>
                    <a:pt x="32727" y="70222"/>
                  </a:cubicBezTo>
                  <a:cubicBezTo>
                    <a:pt x="32727" y="70222"/>
                    <a:pt x="33716" y="71111"/>
                    <a:pt x="33716" y="71111"/>
                  </a:cubicBezTo>
                  <a:cubicBezTo>
                    <a:pt x="34711" y="72000"/>
                    <a:pt x="35700" y="72000"/>
                    <a:pt x="36694" y="72000"/>
                  </a:cubicBezTo>
                  <a:cubicBezTo>
                    <a:pt x="37683" y="72000"/>
                    <a:pt x="38677" y="72000"/>
                    <a:pt x="38677" y="72000"/>
                  </a:cubicBezTo>
                  <a:cubicBezTo>
                    <a:pt x="40661" y="72888"/>
                    <a:pt x="37683" y="74666"/>
                    <a:pt x="36694" y="74666"/>
                  </a:cubicBezTo>
                  <a:cubicBezTo>
                    <a:pt x="35700" y="74666"/>
                    <a:pt x="35700" y="74666"/>
                    <a:pt x="33716" y="75555"/>
                  </a:cubicBezTo>
                  <a:cubicBezTo>
                    <a:pt x="32727" y="75555"/>
                    <a:pt x="32727" y="76444"/>
                    <a:pt x="32727" y="77333"/>
                  </a:cubicBezTo>
                  <a:cubicBezTo>
                    <a:pt x="33716" y="78222"/>
                    <a:pt x="33716" y="80888"/>
                    <a:pt x="33716" y="81777"/>
                  </a:cubicBezTo>
                  <a:cubicBezTo>
                    <a:pt x="33716" y="81777"/>
                    <a:pt x="32727" y="82666"/>
                    <a:pt x="31733" y="82666"/>
                  </a:cubicBezTo>
                  <a:cubicBezTo>
                    <a:pt x="31733" y="83555"/>
                    <a:pt x="30744" y="84444"/>
                    <a:pt x="31733" y="86222"/>
                  </a:cubicBezTo>
                  <a:cubicBezTo>
                    <a:pt x="32727" y="87111"/>
                    <a:pt x="34711" y="85333"/>
                    <a:pt x="35700" y="87111"/>
                  </a:cubicBezTo>
                  <a:cubicBezTo>
                    <a:pt x="37683" y="88000"/>
                    <a:pt x="35700" y="90666"/>
                    <a:pt x="37683" y="90666"/>
                  </a:cubicBezTo>
                  <a:cubicBezTo>
                    <a:pt x="39666" y="90666"/>
                    <a:pt x="42644" y="88000"/>
                    <a:pt x="43638" y="88888"/>
                  </a:cubicBezTo>
                  <a:cubicBezTo>
                    <a:pt x="44627" y="88888"/>
                    <a:pt x="45622" y="91555"/>
                    <a:pt x="45622" y="92444"/>
                  </a:cubicBezTo>
                  <a:cubicBezTo>
                    <a:pt x="47605" y="89777"/>
                    <a:pt x="47605" y="88888"/>
                    <a:pt x="47605" y="86222"/>
                  </a:cubicBezTo>
                  <a:cubicBezTo>
                    <a:pt x="47605" y="87111"/>
                    <a:pt x="48594" y="87111"/>
                    <a:pt x="49588" y="88000"/>
                  </a:cubicBezTo>
                  <a:cubicBezTo>
                    <a:pt x="50577" y="88888"/>
                    <a:pt x="52561" y="88000"/>
                    <a:pt x="53555" y="88888"/>
                  </a:cubicBezTo>
                  <a:cubicBezTo>
                    <a:pt x="54544" y="89777"/>
                    <a:pt x="53555" y="91555"/>
                    <a:pt x="54544" y="92444"/>
                  </a:cubicBezTo>
                  <a:cubicBezTo>
                    <a:pt x="55538" y="93333"/>
                    <a:pt x="56527" y="94222"/>
                    <a:pt x="56527" y="94222"/>
                  </a:cubicBezTo>
                  <a:cubicBezTo>
                    <a:pt x="57522" y="95111"/>
                    <a:pt x="57522" y="96000"/>
                    <a:pt x="57522" y="96888"/>
                  </a:cubicBezTo>
                  <a:cubicBezTo>
                    <a:pt x="58511" y="96888"/>
                    <a:pt x="58511" y="96888"/>
                    <a:pt x="58511" y="96888"/>
                  </a:cubicBezTo>
                  <a:cubicBezTo>
                    <a:pt x="59505" y="96888"/>
                    <a:pt x="58511" y="97777"/>
                    <a:pt x="59505" y="97777"/>
                  </a:cubicBezTo>
                  <a:cubicBezTo>
                    <a:pt x="60494" y="97777"/>
                    <a:pt x="60494" y="97777"/>
                    <a:pt x="61488" y="97777"/>
                  </a:cubicBezTo>
                  <a:cubicBezTo>
                    <a:pt x="61488" y="97777"/>
                    <a:pt x="62477" y="97777"/>
                    <a:pt x="63472" y="97777"/>
                  </a:cubicBezTo>
                  <a:cubicBezTo>
                    <a:pt x="64461" y="97777"/>
                    <a:pt x="65455" y="97777"/>
                    <a:pt x="66444" y="98666"/>
                  </a:cubicBezTo>
                  <a:cubicBezTo>
                    <a:pt x="70411" y="100444"/>
                    <a:pt x="66444" y="103111"/>
                    <a:pt x="65455" y="104888"/>
                  </a:cubicBezTo>
                  <a:cubicBezTo>
                    <a:pt x="64461" y="106666"/>
                    <a:pt x="66444" y="111111"/>
                    <a:pt x="68427" y="112000"/>
                  </a:cubicBezTo>
                  <a:cubicBezTo>
                    <a:pt x="68427" y="112000"/>
                    <a:pt x="69422" y="112000"/>
                    <a:pt x="70411" y="112000"/>
                  </a:cubicBezTo>
                  <a:cubicBezTo>
                    <a:pt x="70411" y="112000"/>
                    <a:pt x="72394" y="112000"/>
                    <a:pt x="72394" y="112000"/>
                  </a:cubicBezTo>
                  <a:cubicBezTo>
                    <a:pt x="73388" y="112000"/>
                    <a:pt x="74377" y="110222"/>
                    <a:pt x="76361" y="109333"/>
                  </a:cubicBezTo>
                  <a:cubicBezTo>
                    <a:pt x="77355" y="109333"/>
                    <a:pt x="78344" y="109333"/>
                    <a:pt x="78344" y="108444"/>
                  </a:cubicBezTo>
                  <a:cubicBezTo>
                    <a:pt x="79338" y="108444"/>
                    <a:pt x="80333" y="107555"/>
                    <a:pt x="81322" y="107555"/>
                  </a:cubicBezTo>
                  <a:cubicBezTo>
                    <a:pt x="81322" y="106666"/>
                    <a:pt x="82316" y="107555"/>
                    <a:pt x="82316" y="108444"/>
                  </a:cubicBezTo>
                  <a:cubicBezTo>
                    <a:pt x="81322" y="109333"/>
                    <a:pt x="80333" y="109333"/>
                    <a:pt x="80333" y="110222"/>
                  </a:cubicBezTo>
                  <a:cubicBezTo>
                    <a:pt x="81322" y="111111"/>
                    <a:pt x="83305" y="113777"/>
                    <a:pt x="84300" y="113777"/>
                  </a:cubicBezTo>
                  <a:cubicBezTo>
                    <a:pt x="86283" y="115555"/>
                    <a:pt x="86283" y="115555"/>
                    <a:pt x="87272" y="116444"/>
                  </a:cubicBezTo>
                  <a:cubicBezTo>
                    <a:pt x="87272" y="118222"/>
                    <a:pt x="87272" y="119111"/>
                    <a:pt x="90250" y="119111"/>
                  </a:cubicBezTo>
                  <a:cubicBezTo>
                    <a:pt x="92233" y="119111"/>
                    <a:pt x="94216" y="119111"/>
                    <a:pt x="97188" y="119111"/>
                  </a:cubicBezTo>
                  <a:cubicBezTo>
                    <a:pt x="102150" y="120000"/>
                    <a:pt x="107105" y="120000"/>
                    <a:pt x="112066" y="120000"/>
                  </a:cubicBezTo>
                  <a:cubicBezTo>
                    <a:pt x="115038" y="120000"/>
                    <a:pt x="120000" y="117333"/>
                    <a:pt x="120000" y="115555"/>
                  </a:cubicBezTo>
                  <a:cubicBezTo>
                    <a:pt x="120000" y="115555"/>
                    <a:pt x="120000" y="114666"/>
                    <a:pt x="120000" y="114666"/>
                  </a:cubicBezTo>
                  <a:close/>
                  <a:moveTo>
                    <a:pt x="23800" y="16000"/>
                  </a:moveTo>
                  <a:cubicBezTo>
                    <a:pt x="23800" y="15111"/>
                    <a:pt x="23800" y="15111"/>
                    <a:pt x="22811" y="14222"/>
                  </a:cubicBezTo>
                  <a:cubicBezTo>
                    <a:pt x="22811" y="15111"/>
                    <a:pt x="23800" y="17777"/>
                    <a:pt x="24794" y="16888"/>
                  </a:cubicBezTo>
                  <a:cubicBezTo>
                    <a:pt x="24794" y="16888"/>
                    <a:pt x="23800" y="16000"/>
                    <a:pt x="23800" y="16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72" name="Shape 2972"/>
            <p:cNvSpPr/>
            <p:nvPr/>
          </p:nvSpPr>
          <p:spPr>
            <a:xfrm>
              <a:off x="8006235" y="5868835"/>
              <a:ext cx="442677" cy="268706"/>
            </a:xfrm>
            <a:custGeom>
              <a:avLst/>
              <a:gdLst/>
              <a:ahLst/>
              <a:cxnLst/>
              <a:rect l="0" t="0" r="0" b="0"/>
              <a:pathLst>
                <a:path w="120000" h="120000" extrusionOk="0">
                  <a:moveTo>
                    <a:pt x="119397" y="75683"/>
                  </a:moveTo>
                  <a:cubicBezTo>
                    <a:pt x="110212" y="68112"/>
                    <a:pt x="110212" y="60547"/>
                    <a:pt x="105620" y="60547"/>
                  </a:cubicBezTo>
                  <a:cubicBezTo>
                    <a:pt x="101028" y="52977"/>
                    <a:pt x="91844" y="60547"/>
                    <a:pt x="91844" y="52977"/>
                  </a:cubicBezTo>
                  <a:cubicBezTo>
                    <a:pt x="87251" y="45412"/>
                    <a:pt x="96436" y="45412"/>
                    <a:pt x="91844" y="37841"/>
                  </a:cubicBezTo>
                  <a:cubicBezTo>
                    <a:pt x="91844" y="37841"/>
                    <a:pt x="82659" y="30271"/>
                    <a:pt x="82659" y="30271"/>
                  </a:cubicBezTo>
                  <a:cubicBezTo>
                    <a:pt x="78067" y="30271"/>
                    <a:pt x="73475" y="22706"/>
                    <a:pt x="73475" y="22706"/>
                  </a:cubicBezTo>
                  <a:cubicBezTo>
                    <a:pt x="68883" y="15135"/>
                    <a:pt x="73475" y="7570"/>
                    <a:pt x="68883" y="0"/>
                  </a:cubicBezTo>
                  <a:cubicBezTo>
                    <a:pt x="68883" y="22706"/>
                    <a:pt x="59698" y="7570"/>
                    <a:pt x="50514" y="7570"/>
                  </a:cubicBezTo>
                  <a:cubicBezTo>
                    <a:pt x="45922" y="7570"/>
                    <a:pt x="45922" y="7570"/>
                    <a:pt x="45922" y="15135"/>
                  </a:cubicBezTo>
                  <a:cubicBezTo>
                    <a:pt x="41329" y="22706"/>
                    <a:pt x="41329" y="22706"/>
                    <a:pt x="36737" y="22706"/>
                  </a:cubicBezTo>
                  <a:cubicBezTo>
                    <a:pt x="32145" y="30271"/>
                    <a:pt x="27553" y="22706"/>
                    <a:pt x="22961" y="22706"/>
                  </a:cubicBezTo>
                  <a:cubicBezTo>
                    <a:pt x="22961" y="22706"/>
                    <a:pt x="18368" y="22706"/>
                    <a:pt x="13776" y="22706"/>
                  </a:cubicBezTo>
                  <a:cubicBezTo>
                    <a:pt x="9184" y="22706"/>
                    <a:pt x="4592" y="30271"/>
                    <a:pt x="0" y="30271"/>
                  </a:cubicBezTo>
                  <a:cubicBezTo>
                    <a:pt x="0" y="37841"/>
                    <a:pt x="4592" y="45412"/>
                    <a:pt x="4592" y="45412"/>
                  </a:cubicBezTo>
                  <a:cubicBezTo>
                    <a:pt x="9184" y="52977"/>
                    <a:pt x="4592" y="52977"/>
                    <a:pt x="13776" y="60547"/>
                  </a:cubicBezTo>
                  <a:cubicBezTo>
                    <a:pt x="22961" y="60547"/>
                    <a:pt x="22961" y="52977"/>
                    <a:pt x="27553" y="68112"/>
                  </a:cubicBezTo>
                  <a:cubicBezTo>
                    <a:pt x="32145" y="75683"/>
                    <a:pt x="36737" y="90819"/>
                    <a:pt x="41329" y="105954"/>
                  </a:cubicBezTo>
                  <a:cubicBezTo>
                    <a:pt x="50514" y="113525"/>
                    <a:pt x="55106" y="128660"/>
                    <a:pt x="64290" y="113525"/>
                  </a:cubicBezTo>
                  <a:cubicBezTo>
                    <a:pt x="68883" y="105954"/>
                    <a:pt x="68883" y="105954"/>
                    <a:pt x="73475" y="105954"/>
                  </a:cubicBezTo>
                  <a:cubicBezTo>
                    <a:pt x="78067" y="105954"/>
                    <a:pt x="78067" y="105954"/>
                    <a:pt x="78067" y="105954"/>
                  </a:cubicBezTo>
                  <a:cubicBezTo>
                    <a:pt x="87251" y="113525"/>
                    <a:pt x="91844" y="113525"/>
                    <a:pt x="91844" y="98389"/>
                  </a:cubicBezTo>
                  <a:cubicBezTo>
                    <a:pt x="91844" y="90819"/>
                    <a:pt x="87251" y="98389"/>
                    <a:pt x="91844" y="90819"/>
                  </a:cubicBezTo>
                  <a:cubicBezTo>
                    <a:pt x="91844" y="83248"/>
                    <a:pt x="96436" y="83248"/>
                    <a:pt x="96436" y="83248"/>
                  </a:cubicBezTo>
                  <a:cubicBezTo>
                    <a:pt x="101028" y="83248"/>
                    <a:pt x="123989" y="98389"/>
                    <a:pt x="119397" y="756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73" name="Shape 2973"/>
            <p:cNvSpPr/>
            <p:nvPr/>
          </p:nvSpPr>
          <p:spPr>
            <a:xfrm>
              <a:off x="7427071" y="2371767"/>
              <a:ext cx="1205844" cy="2423609"/>
            </a:xfrm>
            <a:custGeom>
              <a:avLst/>
              <a:gdLst/>
              <a:ahLst/>
              <a:cxnLst/>
              <a:rect l="0" t="0" r="0" b="0"/>
              <a:pathLst>
                <a:path w="120000" h="120000" extrusionOk="0">
                  <a:moveTo>
                    <a:pt x="120000" y="37942"/>
                  </a:moveTo>
                  <a:cubicBezTo>
                    <a:pt x="120000" y="37942"/>
                    <a:pt x="116622" y="37942"/>
                    <a:pt x="116622" y="37942"/>
                  </a:cubicBezTo>
                  <a:cubicBezTo>
                    <a:pt x="114927" y="37942"/>
                    <a:pt x="114927" y="38781"/>
                    <a:pt x="114927" y="38781"/>
                  </a:cubicBezTo>
                  <a:cubicBezTo>
                    <a:pt x="113238" y="38781"/>
                    <a:pt x="113238" y="38781"/>
                    <a:pt x="111550" y="38781"/>
                  </a:cubicBezTo>
                  <a:cubicBezTo>
                    <a:pt x="111550" y="39621"/>
                    <a:pt x="113238" y="40460"/>
                    <a:pt x="111550" y="40460"/>
                  </a:cubicBezTo>
                  <a:cubicBezTo>
                    <a:pt x="111550" y="40460"/>
                    <a:pt x="109861" y="40460"/>
                    <a:pt x="109861" y="40460"/>
                  </a:cubicBezTo>
                  <a:cubicBezTo>
                    <a:pt x="108166" y="40460"/>
                    <a:pt x="108166" y="39621"/>
                    <a:pt x="108166" y="39621"/>
                  </a:cubicBezTo>
                  <a:cubicBezTo>
                    <a:pt x="108166" y="39621"/>
                    <a:pt x="106477" y="39621"/>
                    <a:pt x="106477" y="39621"/>
                  </a:cubicBezTo>
                  <a:cubicBezTo>
                    <a:pt x="104788" y="38781"/>
                    <a:pt x="103100" y="37942"/>
                    <a:pt x="101411" y="37103"/>
                  </a:cubicBezTo>
                  <a:cubicBezTo>
                    <a:pt x="99716" y="36263"/>
                    <a:pt x="98027" y="36263"/>
                    <a:pt x="94650" y="36263"/>
                  </a:cubicBezTo>
                  <a:cubicBezTo>
                    <a:pt x="94650" y="36263"/>
                    <a:pt x="94650" y="36263"/>
                    <a:pt x="92955" y="35424"/>
                  </a:cubicBezTo>
                  <a:cubicBezTo>
                    <a:pt x="91266" y="35424"/>
                    <a:pt x="89577" y="36263"/>
                    <a:pt x="87888" y="36263"/>
                  </a:cubicBezTo>
                  <a:cubicBezTo>
                    <a:pt x="86194" y="36263"/>
                    <a:pt x="82816" y="36263"/>
                    <a:pt x="82816" y="36263"/>
                  </a:cubicBezTo>
                  <a:cubicBezTo>
                    <a:pt x="81127" y="36263"/>
                    <a:pt x="76055" y="35424"/>
                    <a:pt x="74366" y="34584"/>
                  </a:cubicBezTo>
                  <a:cubicBezTo>
                    <a:pt x="72677" y="34584"/>
                    <a:pt x="69294" y="33745"/>
                    <a:pt x="70983" y="32905"/>
                  </a:cubicBezTo>
                  <a:cubicBezTo>
                    <a:pt x="69294" y="32905"/>
                    <a:pt x="67605" y="32066"/>
                    <a:pt x="65916" y="32905"/>
                  </a:cubicBezTo>
                  <a:cubicBezTo>
                    <a:pt x="64227" y="31226"/>
                    <a:pt x="60844" y="32066"/>
                    <a:pt x="59155" y="32066"/>
                  </a:cubicBezTo>
                  <a:cubicBezTo>
                    <a:pt x="55772" y="31226"/>
                    <a:pt x="57466" y="30387"/>
                    <a:pt x="55772" y="30387"/>
                  </a:cubicBezTo>
                  <a:cubicBezTo>
                    <a:pt x="55772" y="28708"/>
                    <a:pt x="49016" y="28708"/>
                    <a:pt x="47322" y="28708"/>
                  </a:cubicBezTo>
                  <a:cubicBezTo>
                    <a:pt x="47322" y="27869"/>
                    <a:pt x="43944" y="28708"/>
                    <a:pt x="42255" y="27869"/>
                  </a:cubicBezTo>
                  <a:cubicBezTo>
                    <a:pt x="38872" y="27869"/>
                    <a:pt x="42255" y="27869"/>
                    <a:pt x="42255" y="26190"/>
                  </a:cubicBezTo>
                  <a:cubicBezTo>
                    <a:pt x="40561" y="25350"/>
                    <a:pt x="40561" y="26190"/>
                    <a:pt x="38872" y="25350"/>
                  </a:cubicBezTo>
                  <a:cubicBezTo>
                    <a:pt x="38872" y="24511"/>
                    <a:pt x="38872" y="23672"/>
                    <a:pt x="37183" y="22832"/>
                  </a:cubicBezTo>
                  <a:cubicBezTo>
                    <a:pt x="37183" y="21993"/>
                    <a:pt x="35494" y="19474"/>
                    <a:pt x="33805" y="17796"/>
                  </a:cubicBezTo>
                  <a:cubicBezTo>
                    <a:pt x="32111" y="16117"/>
                    <a:pt x="27044" y="15277"/>
                    <a:pt x="27044" y="13598"/>
                  </a:cubicBezTo>
                  <a:cubicBezTo>
                    <a:pt x="25350" y="11080"/>
                    <a:pt x="28733" y="9401"/>
                    <a:pt x="23661" y="7722"/>
                  </a:cubicBezTo>
                  <a:cubicBezTo>
                    <a:pt x="27044" y="6043"/>
                    <a:pt x="25350" y="4365"/>
                    <a:pt x="25350" y="2686"/>
                  </a:cubicBezTo>
                  <a:cubicBezTo>
                    <a:pt x="23661" y="1846"/>
                    <a:pt x="23661" y="1007"/>
                    <a:pt x="20283" y="167"/>
                  </a:cubicBezTo>
                  <a:cubicBezTo>
                    <a:pt x="20283" y="167"/>
                    <a:pt x="20283" y="1007"/>
                    <a:pt x="18588" y="167"/>
                  </a:cubicBezTo>
                  <a:cubicBezTo>
                    <a:pt x="18588" y="167"/>
                    <a:pt x="16900" y="167"/>
                    <a:pt x="16900" y="167"/>
                  </a:cubicBezTo>
                  <a:cubicBezTo>
                    <a:pt x="15211" y="-671"/>
                    <a:pt x="8450" y="1846"/>
                    <a:pt x="8450" y="2686"/>
                  </a:cubicBezTo>
                  <a:cubicBezTo>
                    <a:pt x="6761" y="4365"/>
                    <a:pt x="13522" y="3525"/>
                    <a:pt x="13522" y="4365"/>
                  </a:cubicBezTo>
                  <a:cubicBezTo>
                    <a:pt x="16900" y="6043"/>
                    <a:pt x="15211" y="8562"/>
                    <a:pt x="16900" y="10241"/>
                  </a:cubicBezTo>
                  <a:cubicBezTo>
                    <a:pt x="16900" y="11919"/>
                    <a:pt x="16900" y="11919"/>
                    <a:pt x="16900" y="13598"/>
                  </a:cubicBezTo>
                  <a:cubicBezTo>
                    <a:pt x="15211" y="15277"/>
                    <a:pt x="15211" y="16117"/>
                    <a:pt x="18588" y="16956"/>
                  </a:cubicBezTo>
                  <a:cubicBezTo>
                    <a:pt x="20283" y="17796"/>
                    <a:pt x="21972" y="17796"/>
                    <a:pt x="21972" y="18635"/>
                  </a:cubicBezTo>
                  <a:cubicBezTo>
                    <a:pt x="20283" y="19474"/>
                    <a:pt x="20283" y="21153"/>
                    <a:pt x="18588" y="21993"/>
                  </a:cubicBezTo>
                  <a:cubicBezTo>
                    <a:pt x="21972" y="21993"/>
                    <a:pt x="28733" y="21993"/>
                    <a:pt x="28733" y="24511"/>
                  </a:cubicBezTo>
                  <a:cubicBezTo>
                    <a:pt x="30422" y="26190"/>
                    <a:pt x="25350" y="27869"/>
                    <a:pt x="30422" y="28708"/>
                  </a:cubicBezTo>
                  <a:cubicBezTo>
                    <a:pt x="30422" y="28708"/>
                    <a:pt x="30422" y="28708"/>
                    <a:pt x="32111" y="28708"/>
                  </a:cubicBezTo>
                  <a:cubicBezTo>
                    <a:pt x="32111" y="28708"/>
                    <a:pt x="32111" y="29548"/>
                    <a:pt x="33805" y="29548"/>
                  </a:cubicBezTo>
                  <a:cubicBezTo>
                    <a:pt x="33805" y="30387"/>
                    <a:pt x="35494" y="30387"/>
                    <a:pt x="35494" y="31226"/>
                  </a:cubicBezTo>
                  <a:cubicBezTo>
                    <a:pt x="37183" y="31226"/>
                    <a:pt x="37183" y="30387"/>
                    <a:pt x="38872" y="32066"/>
                  </a:cubicBezTo>
                  <a:cubicBezTo>
                    <a:pt x="38872" y="32905"/>
                    <a:pt x="37183" y="34584"/>
                    <a:pt x="40561" y="36263"/>
                  </a:cubicBezTo>
                  <a:cubicBezTo>
                    <a:pt x="43944" y="33745"/>
                    <a:pt x="45633" y="36263"/>
                    <a:pt x="49016" y="37942"/>
                  </a:cubicBezTo>
                  <a:cubicBezTo>
                    <a:pt x="50705" y="36263"/>
                    <a:pt x="52394" y="35424"/>
                    <a:pt x="55772" y="36263"/>
                  </a:cubicBezTo>
                  <a:cubicBezTo>
                    <a:pt x="57466" y="36263"/>
                    <a:pt x="60844" y="36263"/>
                    <a:pt x="60844" y="37103"/>
                  </a:cubicBezTo>
                  <a:cubicBezTo>
                    <a:pt x="65916" y="38781"/>
                    <a:pt x="62533" y="44657"/>
                    <a:pt x="62533" y="47176"/>
                  </a:cubicBezTo>
                  <a:cubicBezTo>
                    <a:pt x="64227" y="49694"/>
                    <a:pt x="65916" y="48015"/>
                    <a:pt x="67605" y="48855"/>
                  </a:cubicBezTo>
                  <a:cubicBezTo>
                    <a:pt x="69294" y="49694"/>
                    <a:pt x="64227" y="51373"/>
                    <a:pt x="64227" y="51373"/>
                  </a:cubicBezTo>
                  <a:cubicBezTo>
                    <a:pt x="59155" y="53052"/>
                    <a:pt x="54083" y="56410"/>
                    <a:pt x="49016" y="57249"/>
                  </a:cubicBezTo>
                  <a:cubicBezTo>
                    <a:pt x="47322" y="58088"/>
                    <a:pt x="45633" y="58088"/>
                    <a:pt x="45633" y="57249"/>
                  </a:cubicBezTo>
                  <a:cubicBezTo>
                    <a:pt x="43944" y="57249"/>
                    <a:pt x="43944" y="56410"/>
                    <a:pt x="43944" y="56410"/>
                  </a:cubicBezTo>
                  <a:cubicBezTo>
                    <a:pt x="42255" y="56410"/>
                    <a:pt x="42255" y="57249"/>
                    <a:pt x="42255" y="57249"/>
                  </a:cubicBezTo>
                  <a:cubicBezTo>
                    <a:pt x="42255" y="57249"/>
                    <a:pt x="40561" y="58088"/>
                    <a:pt x="40561" y="58088"/>
                  </a:cubicBezTo>
                  <a:cubicBezTo>
                    <a:pt x="40561" y="58928"/>
                    <a:pt x="38872" y="58088"/>
                    <a:pt x="38872" y="58928"/>
                  </a:cubicBezTo>
                  <a:cubicBezTo>
                    <a:pt x="35494" y="58928"/>
                    <a:pt x="38872" y="59767"/>
                    <a:pt x="38872" y="60607"/>
                  </a:cubicBezTo>
                  <a:cubicBezTo>
                    <a:pt x="38872" y="61446"/>
                    <a:pt x="37183" y="61446"/>
                    <a:pt x="37183" y="62286"/>
                  </a:cubicBezTo>
                  <a:cubicBezTo>
                    <a:pt x="37183" y="63125"/>
                    <a:pt x="38872" y="63964"/>
                    <a:pt x="38872" y="63964"/>
                  </a:cubicBezTo>
                  <a:cubicBezTo>
                    <a:pt x="37183" y="63964"/>
                    <a:pt x="33805" y="63125"/>
                    <a:pt x="33805" y="63125"/>
                  </a:cubicBezTo>
                  <a:cubicBezTo>
                    <a:pt x="32111" y="63125"/>
                    <a:pt x="32111" y="63964"/>
                    <a:pt x="30422" y="63964"/>
                  </a:cubicBezTo>
                  <a:cubicBezTo>
                    <a:pt x="28733" y="64804"/>
                    <a:pt x="27044" y="64804"/>
                    <a:pt x="25350" y="65643"/>
                  </a:cubicBezTo>
                  <a:cubicBezTo>
                    <a:pt x="23661" y="65643"/>
                    <a:pt x="25350" y="66483"/>
                    <a:pt x="23661" y="66483"/>
                  </a:cubicBezTo>
                  <a:cubicBezTo>
                    <a:pt x="21972" y="67322"/>
                    <a:pt x="21972" y="66483"/>
                    <a:pt x="20283" y="67322"/>
                  </a:cubicBezTo>
                  <a:cubicBezTo>
                    <a:pt x="16900" y="67322"/>
                    <a:pt x="15211" y="69001"/>
                    <a:pt x="16900" y="70680"/>
                  </a:cubicBezTo>
                  <a:cubicBezTo>
                    <a:pt x="18588" y="70680"/>
                    <a:pt x="18588" y="70680"/>
                    <a:pt x="20283" y="69840"/>
                  </a:cubicBezTo>
                  <a:cubicBezTo>
                    <a:pt x="21972" y="71519"/>
                    <a:pt x="21972" y="73198"/>
                    <a:pt x="21972" y="74877"/>
                  </a:cubicBezTo>
                  <a:cubicBezTo>
                    <a:pt x="20283" y="77395"/>
                    <a:pt x="20283" y="79074"/>
                    <a:pt x="23661" y="81593"/>
                  </a:cubicBezTo>
                  <a:cubicBezTo>
                    <a:pt x="25350" y="81593"/>
                    <a:pt x="27044" y="82432"/>
                    <a:pt x="27044" y="83271"/>
                  </a:cubicBezTo>
                  <a:cubicBezTo>
                    <a:pt x="27044" y="84111"/>
                    <a:pt x="25350" y="83271"/>
                    <a:pt x="25350" y="83271"/>
                  </a:cubicBezTo>
                  <a:cubicBezTo>
                    <a:pt x="23661" y="84111"/>
                    <a:pt x="23661" y="84950"/>
                    <a:pt x="21972" y="85790"/>
                  </a:cubicBezTo>
                  <a:cubicBezTo>
                    <a:pt x="18588" y="87469"/>
                    <a:pt x="13522" y="85790"/>
                    <a:pt x="10138" y="87469"/>
                  </a:cubicBezTo>
                  <a:cubicBezTo>
                    <a:pt x="6761" y="89987"/>
                    <a:pt x="6761" y="92505"/>
                    <a:pt x="8450" y="95024"/>
                  </a:cubicBezTo>
                  <a:cubicBezTo>
                    <a:pt x="5072" y="95024"/>
                    <a:pt x="3377" y="93345"/>
                    <a:pt x="0" y="95024"/>
                  </a:cubicBezTo>
                  <a:cubicBezTo>
                    <a:pt x="5072" y="96702"/>
                    <a:pt x="1688" y="98381"/>
                    <a:pt x="1688" y="100900"/>
                  </a:cubicBezTo>
                  <a:cubicBezTo>
                    <a:pt x="3377" y="99221"/>
                    <a:pt x="3377" y="100060"/>
                    <a:pt x="5072" y="100900"/>
                  </a:cubicBezTo>
                  <a:cubicBezTo>
                    <a:pt x="6761" y="101739"/>
                    <a:pt x="10138" y="102578"/>
                    <a:pt x="8450" y="104257"/>
                  </a:cubicBezTo>
                  <a:cubicBezTo>
                    <a:pt x="6761" y="105936"/>
                    <a:pt x="0" y="105097"/>
                    <a:pt x="5072" y="107615"/>
                  </a:cubicBezTo>
                  <a:cubicBezTo>
                    <a:pt x="6761" y="109294"/>
                    <a:pt x="15211" y="110133"/>
                    <a:pt x="18588" y="110973"/>
                  </a:cubicBezTo>
                  <a:cubicBezTo>
                    <a:pt x="20283" y="110973"/>
                    <a:pt x="23661" y="111812"/>
                    <a:pt x="23661" y="110973"/>
                  </a:cubicBezTo>
                  <a:cubicBezTo>
                    <a:pt x="23661" y="110973"/>
                    <a:pt x="23661" y="109294"/>
                    <a:pt x="23661" y="109294"/>
                  </a:cubicBezTo>
                  <a:cubicBezTo>
                    <a:pt x="25350" y="109294"/>
                    <a:pt x="27044" y="112652"/>
                    <a:pt x="30422" y="110133"/>
                  </a:cubicBezTo>
                  <a:cubicBezTo>
                    <a:pt x="32111" y="111812"/>
                    <a:pt x="32111" y="113491"/>
                    <a:pt x="33805" y="114331"/>
                  </a:cubicBezTo>
                  <a:cubicBezTo>
                    <a:pt x="37183" y="116009"/>
                    <a:pt x="40561" y="116009"/>
                    <a:pt x="43944" y="116009"/>
                  </a:cubicBezTo>
                  <a:cubicBezTo>
                    <a:pt x="45633" y="116849"/>
                    <a:pt x="49016" y="117688"/>
                    <a:pt x="52394" y="116849"/>
                  </a:cubicBezTo>
                  <a:cubicBezTo>
                    <a:pt x="52394" y="116849"/>
                    <a:pt x="52394" y="116849"/>
                    <a:pt x="54083" y="116009"/>
                  </a:cubicBezTo>
                  <a:cubicBezTo>
                    <a:pt x="55772" y="116009"/>
                    <a:pt x="57466" y="116009"/>
                    <a:pt x="59155" y="115170"/>
                  </a:cubicBezTo>
                  <a:cubicBezTo>
                    <a:pt x="60844" y="116009"/>
                    <a:pt x="67605" y="115170"/>
                    <a:pt x="69294" y="116009"/>
                  </a:cubicBezTo>
                  <a:cubicBezTo>
                    <a:pt x="70983" y="116009"/>
                    <a:pt x="72677" y="116849"/>
                    <a:pt x="74366" y="116009"/>
                  </a:cubicBezTo>
                  <a:cubicBezTo>
                    <a:pt x="74366" y="116009"/>
                    <a:pt x="74366" y="115170"/>
                    <a:pt x="74366" y="114331"/>
                  </a:cubicBezTo>
                  <a:cubicBezTo>
                    <a:pt x="74366" y="115170"/>
                    <a:pt x="76055" y="114331"/>
                    <a:pt x="76055" y="114331"/>
                  </a:cubicBezTo>
                  <a:cubicBezTo>
                    <a:pt x="77744" y="115170"/>
                    <a:pt x="77744" y="114331"/>
                    <a:pt x="77744" y="114331"/>
                  </a:cubicBezTo>
                  <a:cubicBezTo>
                    <a:pt x="79438" y="114331"/>
                    <a:pt x="79438" y="116009"/>
                    <a:pt x="81127" y="116009"/>
                  </a:cubicBezTo>
                  <a:cubicBezTo>
                    <a:pt x="82816" y="116849"/>
                    <a:pt x="84505" y="116849"/>
                    <a:pt x="87888" y="117688"/>
                  </a:cubicBezTo>
                  <a:cubicBezTo>
                    <a:pt x="89577" y="117688"/>
                    <a:pt x="87888" y="118528"/>
                    <a:pt x="89577" y="119367"/>
                  </a:cubicBezTo>
                  <a:cubicBezTo>
                    <a:pt x="91266" y="120207"/>
                    <a:pt x="91266" y="120207"/>
                    <a:pt x="92955" y="119367"/>
                  </a:cubicBezTo>
                  <a:cubicBezTo>
                    <a:pt x="94650" y="118528"/>
                    <a:pt x="92955" y="116849"/>
                    <a:pt x="92955" y="116009"/>
                  </a:cubicBezTo>
                  <a:cubicBezTo>
                    <a:pt x="92955" y="115170"/>
                    <a:pt x="91266" y="113491"/>
                    <a:pt x="91266" y="112652"/>
                  </a:cubicBezTo>
                  <a:cubicBezTo>
                    <a:pt x="91266" y="111812"/>
                    <a:pt x="92955" y="110973"/>
                    <a:pt x="92955" y="110133"/>
                  </a:cubicBezTo>
                  <a:cubicBezTo>
                    <a:pt x="91266" y="110133"/>
                    <a:pt x="91266" y="112652"/>
                    <a:pt x="89577" y="111812"/>
                  </a:cubicBezTo>
                  <a:cubicBezTo>
                    <a:pt x="87888" y="110973"/>
                    <a:pt x="92955" y="110133"/>
                    <a:pt x="91266" y="108454"/>
                  </a:cubicBezTo>
                  <a:cubicBezTo>
                    <a:pt x="92955" y="109294"/>
                    <a:pt x="94650" y="105936"/>
                    <a:pt x="96338" y="105097"/>
                  </a:cubicBezTo>
                  <a:cubicBezTo>
                    <a:pt x="96338" y="105097"/>
                    <a:pt x="96338" y="105936"/>
                    <a:pt x="96338" y="106776"/>
                  </a:cubicBezTo>
                  <a:cubicBezTo>
                    <a:pt x="96338" y="103418"/>
                    <a:pt x="94650" y="100060"/>
                    <a:pt x="94650" y="96702"/>
                  </a:cubicBezTo>
                  <a:cubicBezTo>
                    <a:pt x="94650" y="94184"/>
                    <a:pt x="98027" y="89147"/>
                    <a:pt x="96338" y="86629"/>
                  </a:cubicBezTo>
                  <a:cubicBezTo>
                    <a:pt x="96338" y="87469"/>
                    <a:pt x="96338" y="88308"/>
                    <a:pt x="96338" y="89147"/>
                  </a:cubicBezTo>
                  <a:cubicBezTo>
                    <a:pt x="94650" y="88308"/>
                    <a:pt x="96338" y="85790"/>
                    <a:pt x="92955" y="85790"/>
                  </a:cubicBezTo>
                  <a:cubicBezTo>
                    <a:pt x="96338" y="85790"/>
                    <a:pt x="96338" y="86629"/>
                    <a:pt x="96338" y="84111"/>
                  </a:cubicBezTo>
                  <a:cubicBezTo>
                    <a:pt x="96338" y="82432"/>
                    <a:pt x="96338" y="80753"/>
                    <a:pt x="98027" y="79074"/>
                  </a:cubicBezTo>
                  <a:cubicBezTo>
                    <a:pt x="98027" y="75717"/>
                    <a:pt x="99716" y="71519"/>
                    <a:pt x="101411" y="68162"/>
                  </a:cubicBezTo>
                  <a:cubicBezTo>
                    <a:pt x="103100" y="63964"/>
                    <a:pt x="104788" y="59767"/>
                    <a:pt x="106477" y="56410"/>
                  </a:cubicBezTo>
                  <a:cubicBezTo>
                    <a:pt x="109861" y="53052"/>
                    <a:pt x="113238" y="50533"/>
                    <a:pt x="116622" y="48015"/>
                  </a:cubicBezTo>
                  <a:cubicBezTo>
                    <a:pt x="116622" y="46336"/>
                    <a:pt x="118311" y="44657"/>
                    <a:pt x="120000" y="42979"/>
                  </a:cubicBezTo>
                  <a:cubicBezTo>
                    <a:pt x="120000" y="41300"/>
                    <a:pt x="120000" y="39621"/>
                    <a:pt x="120000" y="37942"/>
                  </a:cubicBezTo>
                  <a:close/>
                  <a:moveTo>
                    <a:pt x="92955" y="109294"/>
                  </a:moveTo>
                  <a:cubicBezTo>
                    <a:pt x="92955" y="109294"/>
                    <a:pt x="92955" y="110133"/>
                    <a:pt x="91266" y="110133"/>
                  </a:cubicBezTo>
                  <a:cubicBezTo>
                    <a:pt x="92955" y="110133"/>
                    <a:pt x="94650" y="109294"/>
                    <a:pt x="94650" y="108454"/>
                  </a:cubicBezTo>
                  <a:cubicBezTo>
                    <a:pt x="92955" y="108454"/>
                    <a:pt x="92955" y="108454"/>
                    <a:pt x="92955" y="109294"/>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74" name="Shape 2974"/>
            <p:cNvSpPr/>
            <p:nvPr/>
          </p:nvSpPr>
          <p:spPr>
            <a:xfrm>
              <a:off x="9856578" y="6344044"/>
              <a:ext cx="1291977" cy="594013"/>
            </a:xfrm>
            <a:custGeom>
              <a:avLst/>
              <a:gdLst/>
              <a:ahLst/>
              <a:cxnLst/>
              <a:rect l="0" t="0" r="0" b="0"/>
              <a:pathLst>
                <a:path w="120000" h="120000" extrusionOk="0">
                  <a:moveTo>
                    <a:pt x="120000" y="68572"/>
                  </a:moveTo>
                  <a:cubicBezTo>
                    <a:pt x="120000" y="61716"/>
                    <a:pt x="120000" y="58283"/>
                    <a:pt x="118422" y="58283"/>
                  </a:cubicBezTo>
                  <a:cubicBezTo>
                    <a:pt x="116844" y="54855"/>
                    <a:pt x="115261" y="58283"/>
                    <a:pt x="113683" y="58283"/>
                  </a:cubicBezTo>
                  <a:cubicBezTo>
                    <a:pt x="113683" y="54855"/>
                    <a:pt x="113683" y="54855"/>
                    <a:pt x="112105" y="54855"/>
                  </a:cubicBezTo>
                  <a:cubicBezTo>
                    <a:pt x="112105" y="54855"/>
                    <a:pt x="110527" y="54855"/>
                    <a:pt x="110527" y="54855"/>
                  </a:cubicBezTo>
                  <a:cubicBezTo>
                    <a:pt x="107366" y="51427"/>
                    <a:pt x="104211" y="48000"/>
                    <a:pt x="101050" y="44572"/>
                  </a:cubicBezTo>
                  <a:cubicBezTo>
                    <a:pt x="93155" y="44572"/>
                    <a:pt x="99472" y="54855"/>
                    <a:pt x="94738" y="58283"/>
                  </a:cubicBezTo>
                  <a:cubicBezTo>
                    <a:pt x="93155" y="61716"/>
                    <a:pt x="86844" y="58283"/>
                    <a:pt x="85261" y="58283"/>
                  </a:cubicBezTo>
                  <a:cubicBezTo>
                    <a:pt x="83683" y="54855"/>
                    <a:pt x="82105" y="51427"/>
                    <a:pt x="80527" y="48000"/>
                  </a:cubicBezTo>
                  <a:cubicBezTo>
                    <a:pt x="78950" y="44572"/>
                    <a:pt x="75788" y="44572"/>
                    <a:pt x="75788" y="37716"/>
                  </a:cubicBezTo>
                  <a:cubicBezTo>
                    <a:pt x="74211" y="30855"/>
                    <a:pt x="75788" y="20572"/>
                    <a:pt x="75788" y="13716"/>
                  </a:cubicBezTo>
                  <a:cubicBezTo>
                    <a:pt x="72633" y="13716"/>
                    <a:pt x="69472" y="17144"/>
                    <a:pt x="66316" y="13716"/>
                  </a:cubicBezTo>
                  <a:cubicBezTo>
                    <a:pt x="64738" y="13716"/>
                    <a:pt x="63155" y="3427"/>
                    <a:pt x="63155" y="0"/>
                  </a:cubicBezTo>
                  <a:cubicBezTo>
                    <a:pt x="61577" y="0"/>
                    <a:pt x="55261" y="0"/>
                    <a:pt x="55261" y="3427"/>
                  </a:cubicBezTo>
                  <a:cubicBezTo>
                    <a:pt x="55261" y="3427"/>
                    <a:pt x="55261" y="6855"/>
                    <a:pt x="56844" y="10283"/>
                  </a:cubicBezTo>
                  <a:cubicBezTo>
                    <a:pt x="56844" y="10283"/>
                    <a:pt x="55261" y="17144"/>
                    <a:pt x="55261" y="17144"/>
                  </a:cubicBezTo>
                  <a:cubicBezTo>
                    <a:pt x="55261" y="13716"/>
                    <a:pt x="55261" y="3427"/>
                    <a:pt x="53683" y="3427"/>
                  </a:cubicBezTo>
                  <a:cubicBezTo>
                    <a:pt x="53683" y="3427"/>
                    <a:pt x="52105" y="10283"/>
                    <a:pt x="50527" y="10283"/>
                  </a:cubicBezTo>
                  <a:cubicBezTo>
                    <a:pt x="47366" y="17144"/>
                    <a:pt x="41050" y="13716"/>
                    <a:pt x="37894" y="17144"/>
                  </a:cubicBezTo>
                  <a:cubicBezTo>
                    <a:pt x="39472" y="17144"/>
                    <a:pt x="41050" y="20572"/>
                    <a:pt x="39472" y="24000"/>
                  </a:cubicBezTo>
                  <a:cubicBezTo>
                    <a:pt x="39472" y="24000"/>
                    <a:pt x="39472" y="24000"/>
                    <a:pt x="37894" y="24000"/>
                  </a:cubicBezTo>
                  <a:cubicBezTo>
                    <a:pt x="37894" y="24000"/>
                    <a:pt x="37894" y="24000"/>
                    <a:pt x="39472" y="20572"/>
                  </a:cubicBezTo>
                  <a:cubicBezTo>
                    <a:pt x="36316" y="27427"/>
                    <a:pt x="36316" y="20572"/>
                    <a:pt x="37894" y="17144"/>
                  </a:cubicBezTo>
                  <a:cubicBezTo>
                    <a:pt x="33155" y="17144"/>
                    <a:pt x="26844" y="17144"/>
                    <a:pt x="22105" y="17144"/>
                  </a:cubicBezTo>
                  <a:cubicBezTo>
                    <a:pt x="18950" y="20572"/>
                    <a:pt x="12633" y="24000"/>
                    <a:pt x="11050" y="27427"/>
                  </a:cubicBezTo>
                  <a:cubicBezTo>
                    <a:pt x="14211" y="27427"/>
                    <a:pt x="17366" y="24000"/>
                    <a:pt x="18950" y="20572"/>
                  </a:cubicBezTo>
                  <a:cubicBezTo>
                    <a:pt x="20527" y="20572"/>
                    <a:pt x="22105" y="17144"/>
                    <a:pt x="22105" y="20572"/>
                  </a:cubicBezTo>
                  <a:cubicBezTo>
                    <a:pt x="22105" y="27427"/>
                    <a:pt x="18950" y="27427"/>
                    <a:pt x="17366" y="24000"/>
                  </a:cubicBezTo>
                  <a:cubicBezTo>
                    <a:pt x="17366" y="24000"/>
                    <a:pt x="15788" y="24000"/>
                    <a:pt x="15788" y="27427"/>
                  </a:cubicBezTo>
                  <a:cubicBezTo>
                    <a:pt x="14211" y="27427"/>
                    <a:pt x="15788" y="27427"/>
                    <a:pt x="14211" y="30855"/>
                  </a:cubicBezTo>
                  <a:cubicBezTo>
                    <a:pt x="12633" y="34283"/>
                    <a:pt x="7894" y="34283"/>
                    <a:pt x="11050" y="27427"/>
                  </a:cubicBezTo>
                  <a:cubicBezTo>
                    <a:pt x="7894" y="30855"/>
                    <a:pt x="0" y="34283"/>
                    <a:pt x="0" y="37716"/>
                  </a:cubicBezTo>
                  <a:cubicBezTo>
                    <a:pt x="0" y="41144"/>
                    <a:pt x="1577" y="41144"/>
                    <a:pt x="1577" y="44572"/>
                  </a:cubicBezTo>
                  <a:cubicBezTo>
                    <a:pt x="1577" y="44572"/>
                    <a:pt x="1577" y="48000"/>
                    <a:pt x="1577" y="48000"/>
                  </a:cubicBezTo>
                  <a:cubicBezTo>
                    <a:pt x="3155" y="51427"/>
                    <a:pt x="3155" y="54855"/>
                    <a:pt x="3155" y="54855"/>
                  </a:cubicBezTo>
                  <a:cubicBezTo>
                    <a:pt x="3155" y="58283"/>
                    <a:pt x="1577" y="61716"/>
                    <a:pt x="3155" y="65144"/>
                  </a:cubicBezTo>
                  <a:cubicBezTo>
                    <a:pt x="3155" y="65144"/>
                    <a:pt x="4738" y="68572"/>
                    <a:pt x="4738" y="68572"/>
                  </a:cubicBezTo>
                  <a:cubicBezTo>
                    <a:pt x="6316" y="72000"/>
                    <a:pt x="7894" y="72000"/>
                    <a:pt x="7894" y="75427"/>
                  </a:cubicBezTo>
                  <a:cubicBezTo>
                    <a:pt x="9472" y="75427"/>
                    <a:pt x="9472" y="75427"/>
                    <a:pt x="11050" y="75427"/>
                  </a:cubicBezTo>
                  <a:cubicBezTo>
                    <a:pt x="11050" y="78855"/>
                    <a:pt x="11050" y="78855"/>
                    <a:pt x="11050" y="78855"/>
                  </a:cubicBezTo>
                  <a:cubicBezTo>
                    <a:pt x="14211" y="82283"/>
                    <a:pt x="14211" y="82283"/>
                    <a:pt x="15788" y="85716"/>
                  </a:cubicBezTo>
                  <a:cubicBezTo>
                    <a:pt x="17366" y="89144"/>
                    <a:pt x="20527" y="92572"/>
                    <a:pt x="20527" y="92572"/>
                  </a:cubicBezTo>
                  <a:cubicBezTo>
                    <a:pt x="20527" y="96000"/>
                    <a:pt x="18950" y="99427"/>
                    <a:pt x="18950" y="102855"/>
                  </a:cubicBezTo>
                  <a:cubicBezTo>
                    <a:pt x="18950" y="102855"/>
                    <a:pt x="18950" y="109716"/>
                    <a:pt x="20527" y="106283"/>
                  </a:cubicBezTo>
                  <a:cubicBezTo>
                    <a:pt x="22105" y="106283"/>
                    <a:pt x="22105" y="99427"/>
                    <a:pt x="23683" y="96000"/>
                  </a:cubicBezTo>
                  <a:cubicBezTo>
                    <a:pt x="25261" y="89144"/>
                    <a:pt x="26844" y="89144"/>
                    <a:pt x="28422" y="82283"/>
                  </a:cubicBezTo>
                  <a:cubicBezTo>
                    <a:pt x="30000" y="75427"/>
                    <a:pt x="30000" y="61716"/>
                    <a:pt x="33155" y="54855"/>
                  </a:cubicBezTo>
                  <a:cubicBezTo>
                    <a:pt x="36316" y="51427"/>
                    <a:pt x="39472" y="68572"/>
                    <a:pt x="44211" y="61716"/>
                  </a:cubicBezTo>
                  <a:cubicBezTo>
                    <a:pt x="44211" y="68572"/>
                    <a:pt x="42633" y="75427"/>
                    <a:pt x="42633" y="82283"/>
                  </a:cubicBezTo>
                  <a:cubicBezTo>
                    <a:pt x="42633" y="85716"/>
                    <a:pt x="42633" y="89144"/>
                    <a:pt x="44211" y="89144"/>
                  </a:cubicBezTo>
                  <a:cubicBezTo>
                    <a:pt x="44211" y="96000"/>
                    <a:pt x="44211" y="92572"/>
                    <a:pt x="45788" y="96000"/>
                  </a:cubicBezTo>
                  <a:cubicBezTo>
                    <a:pt x="47366" y="96000"/>
                    <a:pt x="47366" y="96000"/>
                    <a:pt x="48950" y="99427"/>
                  </a:cubicBezTo>
                  <a:cubicBezTo>
                    <a:pt x="48950" y="102855"/>
                    <a:pt x="48950" y="106283"/>
                    <a:pt x="50527" y="106283"/>
                  </a:cubicBezTo>
                  <a:cubicBezTo>
                    <a:pt x="53683" y="113144"/>
                    <a:pt x="56844" y="102855"/>
                    <a:pt x="60000" y="99427"/>
                  </a:cubicBezTo>
                  <a:cubicBezTo>
                    <a:pt x="61577" y="96000"/>
                    <a:pt x="63155" y="92572"/>
                    <a:pt x="64738" y="89144"/>
                  </a:cubicBezTo>
                  <a:cubicBezTo>
                    <a:pt x="64738" y="85716"/>
                    <a:pt x="66316" y="89144"/>
                    <a:pt x="66316" y="85716"/>
                  </a:cubicBezTo>
                  <a:cubicBezTo>
                    <a:pt x="67894" y="85716"/>
                    <a:pt x="66316" y="85716"/>
                    <a:pt x="66316" y="82283"/>
                  </a:cubicBezTo>
                  <a:cubicBezTo>
                    <a:pt x="67894" y="78855"/>
                    <a:pt x="67894" y="78855"/>
                    <a:pt x="71050" y="78855"/>
                  </a:cubicBezTo>
                  <a:cubicBezTo>
                    <a:pt x="72633" y="75427"/>
                    <a:pt x="74211" y="75427"/>
                    <a:pt x="74211" y="75427"/>
                  </a:cubicBezTo>
                  <a:cubicBezTo>
                    <a:pt x="75788" y="72000"/>
                    <a:pt x="77366" y="72000"/>
                    <a:pt x="78950" y="72000"/>
                  </a:cubicBezTo>
                  <a:cubicBezTo>
                    <a:pt x="78950" y="72000"/>
                    <a:pt x="78950" y="68572"/>
                    <a:pt x="78950" y="65144"/>
                  </a:cubicBezTo>
                  <a:cubicBezTo>
                    <a:pt x="78950" y="65144"/>
                    <a:pt x="80527" y="61716"/>
                    <a:pt x="82105" y="61716"/>
                  </a:cubicBezTo>
                  <a:cubicBezTo>
                    <a:pt x="83683" y="61716"/>
                    <a:pt x="83683" y="65144"/>
                    <a:pt x="83683" y="68572"/>
                  </a:cubicBezTo>
                  <a:cubicBezTo>
                    <a:pt x="83683" y="61716"/>
                    <a:pt x="90000" y="65144"/>
                    <a:pt x="90000" y="72000"/>
                  </a:cubicBezTo>
                  <a:cubicBezTo>
                    <a:pt x="90000" y="72000"/>
                    <a:pt x="88422" y="75427"/>
                    <a:pt x="88422" y="75427"/>
                  </a:cubicBezTo>
                  <a:cubicBezTo>
                    <a:pt x="90000" y="78855"/>
                    <a:pt x="90000" y="75427"/>
                    <a:pt x="91577" y="78855"/>
                  </a:cubicBezTo>
                  <a:cubicBezTo>
                    <a:pt x="93155" y="82283"/>
                    <a:pt x="93155" y="85716"/>
                    <a:pt x="94738" y="92572"/>
                  </a:cubicBezTo>
                  <a:cubicBezTo>
                    <a:pt x="94738" y="96000"/>
                    <a:pt x="94738" y="96000"/>
                    <a:pt x="96316" y="99427"/>
                  </a:cubicBezTo>
                  <a:cubicBezTo>
                    <a:pt x="97894" y="99427"/>
                    <a:pt x="99472" y="99427"/>
                    <a:pt x="101050" y="102855"/>
                  </a:cubicBezTo>
                  <a:cubicBezTo>
                    <a:pt x="101050" y="102855"/>
                    <a:pt x="101050" y="106283"/>
                    <a:pt x="101050" y="106283"/>
                  </a:cubicBezTo>
                  <a:cubicBezTo>
                    <a:pt x="101050" y="106283"/>
                    <a:pt x="102633" y="106283"/>
                    <a:pt x="102633" y="106283"/>
                  </a:cubicBezTo>
                  <a:cubicBezTo>
                    <a:pt x="105788" y="113144"/>
                    <a:pt x="102633" y="113144"/>
                    <a:pt x="102633" y="113144"/>
                  </a:cubicBezTo>
                  <a:cubicBezTo>
                    <a:pt x="102633" y="120000"/>
                    <a:pt x="102633" y="120000"/>
                    <a:pt x="105788" y="120000"/>
                  </a:cubicBezTo>
                  <a:cubicBezTo>
                    <a:pt x="110527" y="120000"/>
                    <a:pt x="115261" y="120000"/>
                    <a:pt x="120000" y="120000"/>
                  </a:cubicBezTo>
                  <a:cubicBezTo>
                    <a:pt x="120000" y="102855"/>
                    <a:pt x="120000" y="85716"/>
                    <a:pt x="120000" y="685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75" name="Shape 2975"/>
            <p:cNvSpPr/>
            <p:nvPr/>
          </p:nvSpPr>
          <p:spPr>
            <a:xfrm>
              <a:off x="1347362" y="111293"/>
              <a:ext cx="2684933" cy="2891437"/>
            </a:xfrm>
            <a:custGeom>
              <a:avLst/>
              <a:gdLst/>
              <a:ahLst/>
              <a:cxnLst/>
              <a:rect l="0" t="0" r="0" b="0"/>
              <a:pathLst>
                <a:path w="120000" h="120000" extrusionOk="0">
                  <a:moveTo>
                    <a:pt x="50883" y="65773"/>
                  </a:moveTo>
                  <a:cubicBezTo>
                    <a:pt x="50883" y="65065"/>
                    <a:pt x="50127" y="64362"/>
                    <a:pt x="50883" y="63660"/>
                  </a:cubicBezTo>
                  <a:cubicBezTo>
                    <a:pt x="49366" y="65065"/>
                    <a:pt x="47850" y="63660"/>
                    <a:pt x="47088" y="65773"/>
                  </a:cubicBezTo>
                  <a:cubicBezTo>
                    <a:pt x="45572" y="67886"/>
                    <a:pt x="47850" y="69291"/>
                    <a:pt x="44811" y="70702"/>
                  </a:cubicBezTo>
                  <a:cubicBezTo>
                    <a:pt x="47088" y="71404"/>
                    <a:pt x="48605" y="72112"/>
                    <a:pt x="50127" y="72815"/>
                  </a:cubicBezTo>
                  <a:cubicBezTo>
                    <a:pt x="50127" y="72815"/>
                    <a:pt x="50883" y="72815"/>
                    <a:pt x="50883" y="72815"/>
                  </a:cubicBezTo>
                  <a:cubicBezTo>
                    <a:pt x="50127" y="72112"/>
                    <a:pt x="50883" y="70702"/>
                    <a:pt x="51644" y="69999"/>
                  </a:cubicBezTo>
                  <a:cubicBezTo>
                    <a:pt x="51644" y="68588"/>
                    <a:pt x="52405" y="67178"/>
                    <a:pt x="50883" y="65773"/>
                  </a:cubicBezTo>
                  <a:close/>
                  <a:moveTo>
                    <a:pt x="6077" y="14362"/>
                  </a:moveTo>
                  <a:cubicBezTo>
                    <a:pt x="3800" y="11541"/>
                    <a:pt x="4555" y="17177"/>
                    <a:pt x="6833" y="15767"/>
                  </a:cubicBezTo>
                  <a:cubicBezTo>
                    <a:pt x="6833" y="15767"/>
                    <a:pt x="6833" y="15767"/>
                    <a:pt x="7594" y="15767"/>
                  </a:cubicBezTo>
                  <a:cubicBezTo>
                    <a:pt x="6833" y="15064"/>
                    <a:pt x="6833" y="15064"/>
                    <a:pt x="6077" y="14362"/>
                  </a:cubicBezTo>
                  <a:close/>
                  <a:moveTo>
                    <a:pt x="120000" y="106618"/>
                  </a:moveTo>
                  <a:cubicBezTo>
                    <a:pt x="120000" y="105916"/>
                    <a:pt x="119238" y="105916"/>
                    <a:pt x="118483" y="105916"/>
                  </a:cubicBezTo>
                  <a:cubicBezTo>
                    <a:pt x="117722" y="105208"/>
                    <a:pt x="117722" y="104505"/>
                    <a:pt x="116961" y="103803"/>
                  </a:cubicBezTo>
                  <a:cubicBezTo>
                    <a:pt x="115444" y="102392"/>
                    <a:pt x="116200" y="102392"/>
                    <a:pt x="116200" y="100982"/>
                  </a:cubicBezTo>
                  <a:cubicBezTo>
                    <a:pt x="116961" y="99577"/>
                    <a:pt x="116200" y="99577"/>
                    <a:pt x="116200" y="98166"/>
                  </a:cubicBezTo>
                  <a:cubicBezTo>
                    <a:pt x="116200" y="97464"/>
                    <a:pt x="116961" y="96761"/>
                    <a:pt x="116200" y="96053"/>
                  </a:cubicBezTo>
                  <a:cubicBezTo>
                    <a:pt x="115444" y="95351"/>
                    <a:pt x="114683" y="95351"/>
                    <a:pt x="113922" y="93940"/>
                  </a:cubicBezTo>
                  <a:cubicBezTo>
                    <a:pt x="113922" y="93940"/>
                    <a:pt x="114683" y="93940"/>
                    <a:pt x="113922" y="93237"/>
                  </a:cubicBezTo>
                  <a:cubicBezTo>
                    <a:pt x="113922" y="92535"/>
                    <a:pt x="113166" y="92535"/>
                    <a:pt x="112405" y="91827"/>
                  </a:cubicBezTo>
                  <a:cubicBezTo>
                    <a:pt x="111644" y="91124"/>
                    <a:pt x="111644" y="90422"/>
                    <a:pt x="110883" y="89714"/>
                  </a:cubicBezTo>
                  <a:cubicBezTo>
                    <a:pt x="110127" y="89011"/>
                    <a:pt x="110127" y="89011"/>
                    <a:pt x="109366" y="88309"/>
                  </a:cubicBezTo>
                  <a:cubicBezTo>
                    <a:pt x="108605" y="86898"/>
                    <a:pt x="107850" y="84785"/>
                    <a:pt x="107850" y="84083"/>
                  </a:cubicBezTo>
                  <a:cubicBezTo>
                    <a:pt x="107850" y="81267"/>
                    <a:pt x="111644" y="81969"/>
                    <a:pt x="113166" y="81969"/>
                  </a:cubicBezTo>
                  <a:cubicBezTo>
                    <a:pt x="114683" y="81969"/>
                    <a:pt x="118483" y="83380"/>
                    <a:pt x="118483" y="81267"/>
                  </a:cubicBezTo>
                  <a:cubicBezTo>
                    <a:pt x="118483" y="80559"/>
                    <a:pt x="117722" y="79154"/>
                    <a:pt x="117722" y="78446"/>
                  </a:cubicBezTo>
                  <a:cubicBezTo>
                    <a:pt x="116961" y="77041"/>
                    <a:pt x="116200" y="75630"/>
                    <a:pt x="116961" y="74220"/>
                  </a:cubicBezTo>
                  <a:cubicBezTo>
                    <a:pt x="116961" y="72815"/>
                    <a:pt x="116961" y="71404"/>
                    <a:pt x="116961" y="69291"/>
                  </a:cubicBezTo>
                  <a:cubicBezTo>
                    <a:pt x="116200" y="66475"/>
                    <a:pt x="116200" y="63660"/>
                    <a:pt x="115444" y="60839"/>
                  </a:cubicBezTo>
                  <a:cubicBezTo>
                    <a:pt x="116961" y="60839"/>
                    <a:pt x="116961" y="60839"/>
                    <a:pt x="116961" y="59434"/>
                  </a:cubicBezTo>
                  <a:cubicBezTo>
                    <a:pt x="117722" y="57321"/>
                    <a:pt x="117722" y="55910"/>
                    <a:pt x="117722" y="54505"/>
                  </a:cubicBezTo>
                  <a:cubicBezTo>
                    <a:pt x="117722" y="52392"/>
                    <a:pt x="118483" y="49571"/>
                    <a:pt x="118483" y="47458"/>
                  </a:cubicBezTo>
                  <a:cubicBezTo>
                    <a:pt x="118483" y="46053"/>
                    <a:pt x="118483" y="44642"/>
                    <a:pt x="118483" y="42529"/>
                  </a:cubicBezTo>
                  <a:cubicBezTo>
                    <a:pt x="117722" y="41826"/>
                    <a:pt x="118483" y="40416"/>
                    <a:pt x="117722" y="39011"/>
                  </a:cubicBezTo>
                  <a:cubicBezTo>
                    <a:pt x="116961" y="37600"/>
                    <a:pt x="116200" y="37600"/>
                    <a:pt x="114683" y="36898"/>
                  </a:cubicBezTo>
                  <a:cubicBezTo>
                    <a:pt x="113166" y="36190"/>
                    <a:pt x="111644" y="34785"/>
                    <a:pt x="110883" y="34077"/>
                  </a:cubicBezTo>
                  <a:cubicBezTo>
                    <a:pt x="108605" y="32672"/>
                    <a:pt x="109366" y="31969"/>
                    <a:pt x="110127" y="29856"/>
                  </a:cubicBezTo>
                  <a:cubicBezTo>
                    <a:pt x="110127" y="27743"/>
                    <a:pt x="110127" y="24922"/>
                    <a:pt x="110883" y="22809"/>
                  </a:cubicBezTo>
                  <a:cubicBezTo>
                    <a:pt x="99494" y="22809"/>
                    <a:pt x="88100" y="22809"/>
                    <a:pt x="75950" y="22809"/>
                  </a:cubicBezTo>
                  <a:cubicBezTo>
                    <a:pt x="71394" y="22809"/>
                    <a:pt x="67594" y="21404"/>
                    <a:pt x="63800" y="19993"/>
                  </a:cubicBezTo>
                  <a:cubicBezTo>
                    <a:pt x="57722" y="17880"/>
                    <a:pt x="52405" y="15767"/>
                    <a:pt x="47088" y="14362"/>
                  </a:cubicBezTo>
                  <a:cubicBezTo>
                    <a:pt x="35694" y="10136"/>
                    <a:pt x="24305" y="6612"/>
                    <a:pt x="12911" y="3094"/>
                  </a:cubicBezTo>
                  <a:cubicBezTo>
                    <a:pt x="10633" y="1683"/>
                    <a:pt x="7594" y="981"/>
                    <a:pt x="5316" y="273"/>
                  </a:cubicBezTo>
                  <a:cubicBezTo>
                    <a:pt x="3038" y="-429"/>
                    <a:pt x="2277" y="273"/>
                    <a:pt x="1516" y="1683"/>
                  </a:cubicBezTo>
                  <a:cubicBezTo>
                    <a:pt x="1516" y="2386"/>
                    <a:pt x="1516" y="2386"/>
                    <a:pt x="1516" y="3094"/>
                  </a:cubicBezTo>
                  <a:cubicBezTo>
                    <a:pt x="761" y="3094"/>
                    <a:pt x="761" y="3796"/>
                    <a:pt x="0" y="3796"/>
                  </a:cubicBezTo>
                  <a:cubicBezTo>
                    <a:pt x="0" y="4499"/>
                    <a:pt x="1516" y="5207"/>
                    <a:pt x="1516" y="6612"/>
                  </a:cubicBezTo>
                  <a:cubicBezTo>
                    <a:pt x="1516" y="7314"/>
                    <a:pt x="1516" y="8023"/>
                    <a:pt x="1516" y="8725"/>
                  </a:cubicBezTo>
                  <a:cubicBezTo>
                    <a:pt x="1516" y="8725"/>
                    <a:pt x="2277" y="9428"/>
                    <a:pt x="2277" y="10136"/>
                  </a:cubicBezTo>
                  <a:cubicBezTo>
                    <a:pt x="2277" y="11541"/>
                    <a:pt x="2277" y="11541"/>
                    <a:pt x="3800" y="12249"/>
                  </a:cubicBezTo>
                  <a:cubicBezTo>
                    <a:pt x="3800" y="12951"/>
                    <a:pt x="4555" y="12951"/>
                    <a:pt x="5316" y="13654"/>
                  </a:cubicBezTo>
                  <a:cubicBezTo>
                    <a:pt x="6077" y="13654"/>
                    <a:pt x="6077" y="14362"/>
                    <a:pt x="6833" y="14362"/>
                  </a:cubicBezTo>
                  <a:cubicBezTo>
                    <a:pt x="6833" y="14362"/>
                    <a:pt x="7594" y="14362"/>
                    <a:pt x="8355" y="14362"/>
                  </a:cubicBezTo>
                  <a:cubicBezTo>
                    <a:pt x="9116" y="14362"/>
                    <a:pt x="9872" y="15767"/>
                    <a:pt x="10633" y="16475"/>
                  </a:cubicBezTo>
                  <a:cubicBezTo>
                    <a:pt x="13672" y="17880"/>
                    <a:pt x="17466" y="22106"/>
                    <a:pt x="19744" y="18588"/>
                  </a:cubicBezTo>
                  <a:cubicBezTo>
                    <a:pt x="18988" y="17880"/>
                    <a:pt x="19744" y="17177"/>
                    <a:pt x="19744" y="16475"/>
                  </a:cubicBezTo>
                  <a:cubicBezTo>
                    <a:pt x="19744" y="16475"/>
                    <a:pt x="19744" y="17177"/>
                    <a:pt x="19744" y="17177"/>
                  </a:cubicBezTo>
                  <a:cubicBezTo>
                    <a:pt x="20505" y="17880"/>
                    <a:pt x="20505" y="17177"/>
                    <a:pt x="21266" y="17177"/>
                  </a:cubicBezTo>
                  <a:cubicBezTo>
                    <a:pt x="21266" y="17880"/>
                    <a:pt x="22783" y="18588"/>
                    <a:pt x="23544" y="18588"/>
                  </a:cubicBezTo>
                  <a:cubicBezTo>
                    <a:pt x="24305" y="19290"/>
                    <a:pt x="25061" y="19290"/>
                    <a:pt x="25822" y="20695"/>
                  </a:cubicBezTo>
                  <a:cubicBezTo>
                    <a:pt x="25822" y="21404"/>
                    <a:pt x="26583" y="22809"/>
                    <a:pt x="25822" y="22809"/>
                  </a:cubicBezTo>
                  <a:cubicBezTo>
                    <a:pt x="27344" y="24219"/>
                    <a:pt x="31138" y="24922"/>
                    <a:pt x="33416" y="24922"/>
                  </a:cubicBezTo>
                  <a:cubicBezTo>
                    <a:pt x="32655" y="24219"/>
                    <a:pt x="32655" y="24219"/>
                    <a:pt x="32655" y="24219"/>
                  </a:cubicBezTo>
                  <a:cubicBezTo>
                    <a:pt x="33416" y="23517"/>
                    <a:pt x="34177" y="25630"/>
                    <a:pt x="34938" y="25630"/>
                  </a:cubicBezTo>
                  <a:cubicBezTo>
                    <a:pt x="34938" y="25630"/>
                    <a:pt x="34938" y="24922"/>
                    <a:pt x="34938" y="24922"/>
                  </a:cubicBezTo>
                  <a:cubicBezTo>
                    <a:pt x="37216" y="24922"/>
                    <a:pt x="37216" y="28445"/>
                    <a:pt x="35694" y="29856"/>
                  </a:cubicBezTo>
                  <a:cubicBezTo>
                    <a:pt x="35694" y="29148"/>
                    <a:pt x="35694" y="28445"/>
                    <a:pt x="34938" y="28445"/>
                  </a:cubicBezTo>
                  <a:cubicBezTo>
                    <a:pt x="34938" y="28445"/>
                    <a:pt x="35694" y="30558"/>
                    <a:pt x="35694" y="31969"/>
                  </a:cubicBezTo>
                  <a:cubicBezTo>
                    <a:pt x="34938" y="33374"/>
                    <a:pt x="35694" y="34785"/>
                    <a:pt x="36455" y="36190"/>
                  </a:cubicBezTo>
                  <a:cubicBezTo>
                    <a:pt x="37216" y="37600"/>
                    <a:pt x="37972" y="39011"/>
                    <a:pt x="39494" y="40416"/>
                  </a:cubicBezTo>
                  <a:cubicBezTo>
                    <a:pt x="40255" y="41124"/>
                    <a:pt x="40255" y="42529"/>
                    <a:pt x="40255" y="43939"/>
                  </a:cubicBezTo>
                  <a:cubicBezTo>
                    <a:pt x="41011" y="43237"/>
                    <a:pt x="41772" y="44642"/>
                    <a:pt x="41772" y="45350"/>
                  </a:cubicBezTo>
                  <a:cubicBezTo>
                    <a:pt x="41772" y="46053"/>
                    <a:pt x="41772" y="46755"/>
                    <a:pt x="41772" y="47458"/>
                  </a:cubicBezTo>
                  <a:cubicBezTo>
                    <a:pt x="41772" y="48166"/>
                    <a:pt x="42533" y="48166"/>
                    <a:pt x="42533" y="48868"/>
                  </a:cubicBezTo>
                  <a:cubicBezTo>
                    <a:pt x="42533" y="49571"/>
                    <a:pt x="41772" y="50279"/>
                    <a:pt x="42533" y="50981"/>
                  </a:cubicBezTo>
                  <a:cubicBezTo>
                    <a:pt x="42533" y="50981"/>
                    <a:pt x="43288" y="50981"/>
                    <a:pt x="43288" y="50981"/>
                  </a:cubicBezTo>
                  <a:cubicBezTo>
                    <a:pt x="44050" y="51684"/>
                    <a:pt x="44050" y="52392"/>
                    <a:pt x="44050" y="52392"/>
                  </a:cubicBezTo>
                  <a:cubicBezTo>
                    <a:pt x="44811" y="54505"/>
                    <a:pt x="46327" y="55910"/>
                    <a:pt x="47850" y="58023"/>
                  </a:cubicBezTo>
                  <a:cubicBezTo>
                    <a:pt x="47850" y="58023"/>
                    <a:pt x="48605" y="58731"/>
                    <a:pt x="48605" y="59434"/>
                  </a:cubicBezTo>
                  <a:cubicBezTo>
                    <a:pt x="48605" y="60136"/>
                    <a:pt x="47850" y="60839"/>
                    <a:pt x="47850" y="61547"/>
                  </a:cubicBezTo>
                  <a:cubicBezTo>
                    <a:pt x="48605" y="62249"/>
                    <a:pt x="49366" y="62249"/>
                    <a:pt x="49366" y="62249"/>
                  </a:cubicBezTo>
                  <a:cubicBezTo>
                    <a:pt x="49366" y="61547"/>
                    <a:pt x="50883" y="62249"/>
                    <a:pt x="51644" y="62952"/>
                  </a:cubicBezTo>
                  <a:cubicBezTo>
                    <a:pt x="51644" y="63660"/>
                    <a:pt x="51644" y="63660"/>
                    <a:pt x="51644" y="64362"/>
                  </a:cubicBezTo>
                  <a:cubicBezTo>
                    <a:pt x="51644" y="64362"/>
                    <a:pt x="51644" y="65065"/>
                    <a:pt x="52405" y="65065"/>
                  </a:cubicBezTo>
                  <a:cubicBezTo>
                    <a:pt x="52405" y="65773"/>
                    <a:pt x="52405" y="66475"/>
                    <a:pt x="52405" y="67178"/>
                  </a:cubicBezTo>
                  <a:cubicBezTo>
                    <a:pt x="52405" y="67178"/>
                    <a:pt x="53166" y="68588"/>
                    <a:pt x="52405" y="68588"/>
                  </a:cubicBezTo>
                  <a:cubicBezTo>
                    <a:pt x="53922" y="69291"/>
                    <a:pt x="54683" y="69999"/>
                    <a:pt x="55444" y="70702"/>
                  </a:cubicBezTo>
                  <a:cubicBezTo>
                    <a:pt x="56200" y="71404"/>
                    <a:pt x="56961" y="72112"/>
                    <a:pt x="56961" y="72112"/>
                  </a:cubicBezTo>
                  <a:cubicBezTo>
                    <a:pt x="57722" y="72112"/>
                    <a:pt x="57722" y="72112"/>
                    <a:pt x="57722" y="72112"/>
                  </a:cubicBezTo>
                  <a:cubicBezTo>
                    <a:pt x="59238" y="73517"/>
                    <a:pt x="57722" y="72815"/>
                    <a:pt x="57722" y="72815"/>
                  </a:cubicBezTo>
                  <a:cubicBezTo>
                    <a:pt x="56961" y="72815"/>
                    <a:pt x="56200" y="72815"/>
                    <a:pt x="56961" y="73517"/>
                  </a:cubicBezTo>
                  <a:cubicBezTo>
                    <a:pt x="57722" y="74928"/>
                    <a:pt x="59238" y="75630"/>
                    <a:pt x="60000" y="76333"/>
                  </a:cubicBezTo>
                  <a:cubicBezTo>
                    <a:pt x="60761" y="77041"/>
                    <a:pt x="60761" y="77743"/>
                    <a:pt x="60761" y="78446"/>
                  </a:cubicBezTo>
                  <a:cubicBezTo>
                    <a:pt x="60761" y="78446"/>
                    <a:pt x="61516" y="78446"/>
                    <a:pt x="61516" y="79154"/>
                  </a:cubicBezTo>
                  <a:cubicBezTo>
                    <a:pt x="63038" y="79154"/>
                    <a:pt x="64555" y="80559"/>
                    <a:pt x="66077" y="79856"/>
                  </a:cubicBezTo>
                  <a:cubicBezTo>
                    <a:pt x="65316" y="81267"/>
                    <a:pt x="66077" y="81267"/>
                    <a:pt x="66833" y="82672"/>
                  </a:cubicBezTo>
                  <a:cubicBezTo>
                    <a:pt x="67594" y="82672"/>
                    <a:pt x="67594" y="83380"/>
                    <a:pt x="67594" y="84083"/>
                  </a:cubicBezTo>
                  <a:cubicBezTo>
                    <a:pt x="68355" y="85493"/>
                    <a:pt x="69116" y="86196"/>
                    <a:pt x="70633" y="86898"/>
                  </a:cubicBezTo>
                  <a:cubicBezTo>
                    <a:pt x="70633" y="87601"/>
                    <a:pt x="72150" y="87601"/>
                    <a:pt x="72150" y="88309"/>
                  </a:cubicBezTo>
                  <a:cubicBezTo>
                    <a:pt x="72911" y="89011"/>
                    <a:pt x="73672" y="87601"/>
                    <a:pt x="75188" y="89011"/>
                  </a:cubicBezTo>
                  <a:cubicBezTo>
                    <a:pt x="74427" y="89011"/>
                    <a:pt x="74427" y="89011"/>
                    <a:pt x="74427" y="89011"/>
                  </a:cubicBezTo>
                  <a:cubicBezTo>
                    <a:pt x="75188" y="89714"/>
                    <a:pt x="75950" y="89714"/>
                    <a:pt x="75950" y="90422"/>
                  </a:cubicBezTo>
                  <a:cubicBezTo>
                    <a:pt x="76711" y="89714"/>
                    <a:pt x="76711" y="89011"/>
                    <a:pt x="75950" y="89011"/>
                  </a:cubicBezTo>
                  <a:cubicBezTo>
                    <a:pt x="76711" y="88309"/>
                    <a:pt x="76711" y="86196"/>
                    <a:pt x="77466" y="89011"/>
                  </a:cubicBezTo>
                  <a:cubicBezTo>
                    <a:pt x="76711" y="89011"/>
                    <a:pt x="76711" y="89011"/>
                    <a:pt x="76711" y="89011"/>
                  </a:cubicBezTo>
                  <a:cubicBezTo>
                    <a:pt x="78227" y="89011"/>
                    <a:pt x="79744" y="89011"/>
                    <a:pt x="81266" y="89714"/>
                  </a:cubicBezTo>
                  <a:cubicBezTo>
                    <a:pt x="80505" y="89714"/>
                    <a:pt x="81266" y="89714"/>
                    <a:pt x="80505" y="89714"/>
                  </a:cubicBezTo>
                  <a:cubicBezTo>
                    <a:pt x="81266" y="89714"/>
                    <a:pt x="82027" y="89714"/>
                    <a:pt x="82783" y="89714"/>
                  </a:cubicBezTo>
                  <a:cubicBezTo>
                    <a:pt x="82783" y="90422"/>
                    <a:pt x="81266" y="90422"/>
                    <a:pt x="80505" y="90422"/>
                  </a:cubicBezTo>
                  <a:cubicBezTo>
                    <a:pt x="81266" y="91124"/>
                    <a:pt x="80505" y="91124"/>
                    <a:pt x="81266" y="91124"/>
                  </a:cubicBezTo>
                  <a:cubicBezTo>
                    <a:pt x="80505" y="91827"/>
                    <a:pt x="81266" y="92535"/>
                    <a:pt x="82027" y="92535"/>
                  </a:cubicBezTo>
                  <a:cubicBezTo>
                    <a:pt x="81266" y="92535"/>
                    <a:pt x="81266" y="92535"/>
                    <a:pt x="81266" y="93237"/>
                  </a:cubicBezTo>
                  <a:cubicBezTo>
                    <a:pt x="81266" y="93237"/>
                    <a:pt x="82027" y="92535"/>
                    <a:pt x="81266" y="93237"/>
                  </a:cubicBezTo>
                  <a:cubicBezTo>
                    <a:pt x="81266" y="93237"/>
                    <a:pt x="80505" y="93940"/>
                    <a:pt x="80505" y="93940"/>
                  </a:cubicBezTo>
                  <a:cubicBezTo>
                    <a:pt x="80505" y="94648"/>
                    <a:pt x="81266" y="96761"/>
                    <a:pt x="81266" y="97464"/>
                  </a:cubicBezTo>
                  <a:cubicBezTo>
                    <a:pt x="81266" y="97464"/>
                    <a:pt x="82027" y="99577"/>
                    <a:pt x="82027" y="98874"/>
                  </a:cubicBezTo>
                  <a:cubicBezTo>
                    <a:pt x="82027" y="99577"/>
                    <a:pt x="82783" y="98874"/>
                    <a:pt x="82783" y="98874"/>
                  </a:cubicBezTo>
                  <a:cubicBezTo>
                    <a:pt x="83544" y="99577"/>
                    <a:pt x="83544" y="100279"/>
                    <a:pt x="84305" y="100279"/>
                  </a:cubicBezTo>
                  <a:cubicBezTo>
                    <a:pt x="83544" y="100982"/>
                    <a:pt x="82783" y="100982"/>
                    <a:pt x="82783" y="100279"/>
                  </a:cubicBezTo>
                  <a:cubicBezTo>
                    <a:pt x="82783" y="100982"/>
                    <a:pt x="82783" y="100982"/>
                    <a:pt x="82783" y="100982"/>
                  </a:cubicBezTo>
                  <a:cubicBezTo>
                    <a:pt x="84305" y="100982"/>
                    <a:pt x="85061" y="102392"/>
                    <a:pt x="85822" y="103095"/>
                  </a:cubicBezTo>
                  <a:cubicBezTo>
                    <a:pt x="87344" y="103803"/>
                    <a:pt x="88861" y="103803"/>
                    <a:pt x="89622" y="104505"/>
                  </a:cubicBezTo>
                  <a:cubicBezTo>
                    <a:pt x="90377" y="104505"/>
                    <a:pt x="90377" y="104505"/>
                    <a:pt x="91138" y="104505"/>
                  </a:cubicBezTo>
                  <a:cubicBezTo>
                    <a:pt x="91138" y="104505"/>
                    <a:pt x="91138" y="104505"/>
                    <a:pt x="91138" y="104505"/>
                  </a:cubicBezTo>
                  <a:cubicBezTo>
                    <a:pt x="91900" y="104505"/>
                    <a:pt x="91900" y="103803"/>
                    <a:pt x="92655" y="103803"/>
                  </a:cubicBezTo>
                  <a:cubicBezTo>
                    <a:pt x="93416" y="104505"/>
                    <a:pt x="93416" y="106618"/>
                    <a:pt x="94177" y="107321"/>
                  </a:cubicBezTo>
                  <a:cubicBezTo>
                    <a:pt x="93416" y="107321"/>
                    <a:pt x="93416" y="106618"/>
                    <a:pt x="92655" y="105916"/>
                  </a:cubicBezTo>
                  <a:cubicBezTo>
                    <a:pt x="93416" y="106618"/>
                    <a:pt x="94177" y="108029"/>
                    <a:pt x="94177" y="108732"/>
                  </a:cubicBezTo>
                  <a:cubicBezTo>
                    <a:pt x="94177" y="109434"/>
                    <a:pt x="94938" y="110845"/>
                    <a:pt x="95694" y="111547"/>
                  </a:cubicBezTo>
                  <a:cubicBezTo>
                    <a:pt x="97972" y="112958"/>
                    <a:pt x="98733" y="111547"/>
                    <a:pt x="101011" y="112255"/>
                  </a:cubicBezTo>
                  <a:cubicBezTo>
                    <a:pt x="101011" y="112255"/>
                    <a:pt x="100255" y="111547"/>
                    <a:pt x="100255" y="111547"/>
                  </a:cubicBezTo>
                  <a:cubicBezTo>
                    <a:pt x="100255" y="111547"/>
                    <a:pt x="100255" y="110845"/>
                    <a:pt x="101011" y="111547"/>
                  </a:cubicBezTo>
                  <a:cubicBezTo>
                    <a:pt x="101011" y="111547"/>
                    <a:pt x="101011" y="110845"/>
                    <a:pt x="101011" y="110845"/>
                  </a:cubicBezTo>
                  <a:cubicBezTo>
                    <a:pt x="101772" y="111547"/>
                    <a:pt x="102533" y="111547"/>
                    <a:pt x="102533" y="112255"/>
                  </a:cubicBezTo>
                  <a:cubicBezTo>
                    <a:pt x="101772" y="112255"/>
                    <a:pt x="101772" y="112255"/>
                    <a:pt x="101011" y="112255"/>
                  </a:cubicBezTo>
                  <a:cubicBezTo>
                    <a:pt x="102533" y="112958"/>
                    <a:pt x="104050" y="113660"/>
                    <a:pt x="104811" y="115071"/>
                  </a:cubicBezTo>
                  <a:cubicBezTo>
                    <a:pt x="106327" y="116476"/>
                    <a:pt x="105572" y="117184"/>
                    <a:pt x="105572" y="118589"/>
                  </a:cubicBezTo>
                  <a:cubicBezTo>
                    <a:pt x="106327" y="118589"/>
                    <a:pt x="106327" y="117886"/>
                    <a:pt x="107088" y="118589"/>
                  </a:cubicBezTo>
                  <a:cubicBezTo>
                    <a:pt x="107088" y="117886"/>
                    <a:pt x="107088" y="117886"/>
                    <a:pt x="107088" y="117886"/>
                  </a:cubicBezTo>
                  <a:cubicBezTo>
                    <a:pt x="107088" y="117886"/>
                    <a:pt x="107088" y="118589"/>
                    <a:pt x="107850" y="118589"/>
                  </a:cubicBezTo>
                  <a:cubicBezTo>
                    <a:pt x="108605" y="117886"/>
                    <a:pt x="110127" y="117184"/>
                    <a:pt x="110883" y="116476"/>
                  </a:cubicBezTo>
                  <a:cubicBezTo>
                    <a:pt x="112405" y="115071"/>
                    <a:pt x="113922" y="113660"/>
                    <a:pt x="115444" y="112958"/>
                  </a:cubicBezTo>
                  <a:cubicBezTo>
                    <a:pt x="116200" y="112255"/>
                    <a:pt x="118483" y="110845"/>
                    <a:pt x="119238" y="110142"/>
                  </a:cubicBezTo>
                  <a:cubicBezTo>
                    <a:pt x="119238" y="109434"/>
                    <a:pt x="120000" y="107321"/>
                    <a:pt x="120000" y="106618"/>
                  </a:cubicBezTo>
                  <a:close/>
                  <a:moveTo>
                    <a:pt x="107088" y="118589"/>
                  </a:moveTo>
                  <a:cubicBezTo>
                    <a:pt x="105572" y="118589"/>
                    <a:pt x="106327" y="119297"/>
                    <a:pt x="106327" y="120000"/>
                  </a:cubicBezTo>
                  <a:cubicBezTo>
                    <a:pt x="106327" y="120000"/>
                    <a:pt x="107850" y="119297"/>
                    <a:pt x="107088" y="11858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76" name="Shape 2976"/>
            <p:cNvSpPr/>
            <p:nvPr/>
          </p:nvSpPr>
          <p:spPr>
            <a:xfrm>
              <a:off x="3640248" y="2628501"/>
              <a:ext cx="1648383" cy="2068529"/>
            </a:xfrm>
            <a:custGeom>
              <a:avLst/>
              <a:gdLst/>
              <a:ahLst/>
              <a:cxnLst/>
              <a:rect l="0" t="0" r="0" b="0"/>
              <a:pathLst>
                <a:path w="120000" h="120000" extrusionOk="0">
                  <a:moveTo>
                    <a:pt x="120000" y="104388"/>
                  </a:moveTo>
                  <a:cubicBezTo>
                    <a:pt x="120000" y="103401"/>
                    <a:pt x="120000" y="103401"/>
                    <a:pt x="120000" y="102414"/>
                  </a:cubicBezTo>
                  <a:cubicBezTo>
                    <a:pt x="116288" y="102414"/>
                    <a:pt x="112577" y="101432"/>
                    <a:pt x="110105" y="98477"/>
                  </a:cubicBezTo>
                  <a:cubicBezTo>
                    <a:pt x="110105" y="97490"/>
                    <a:pt x="110105" y="95522"/>
                    <a:pt x="110105" y="94540"/>
                  </a:cubicBezTo>
                  <a:cubicBezTo>
                    <a:pt x="110105" y="93553"/>
                    <a:pt x="108866" y="92566"/>
                    <a:pt x="108866" y="92566"/>
                  </a:cubicBezTo>
                  <a:cubicBezTo>
                    <a:pt x="107627" y="91585"/>
                    <a:pt x="107627" y="91585"/>
                    <a:pt x="106394" y="91585"/>
                  </a:cubicBezTo>
                  <a:cubicBezTo>
                    <a:pt x="106394" y="90598"/>
                    <a:pt x="105155" y="89611"/>
                    <a:pt x="105155" y="88630"/>
                  </a:cubicBezTo>
                  <a:cubicBezTo>
                    <a:pt x="103916" y="87643"/>
                    <a:pt x="103916" y="85675"/>
                    <a:pt x="103916" y="84688"/>
                  </a:cubicBezTo>
                  <a:cubicBezTo>
                    <a:pt x="103916" y="82719"/>
                    <a:pt x="105155" y="80751"/>
                    <a:pt x="105155" y="78783"/>
                  </a:cubicBezTo>
                  <a:cubicBezTo>
                    <a:pt x="101444" y="80751"/>
                    <a:pt x="100205" y="68935"/>
                    <a:pt x="92783" y="70904"/>
                  </a:cubicBezTo>
                  <a:cubicBezTo>
                    <a:pt x="90311" y="70904"/>
                    <a:pt x="90311" y="72872"/>
                    <a:pt x="87833" y="72872"/>
                  </a:cubicBezTo>
                  <a:cubicBezTo>
                    <a:pt x="85361" y="72872"/>
                    <a:pt x="84122" y="71891"/>
                    <a:pt x="82888" y="69917"/>
                  </a:cubicBezTo>
                  <a:cubicBezTo>
                    <a:pt x="82888" y="67948"/>
                    <a:pt x="82888" y="66962"/>
                    <a:pt x="81650" y="65980"/>
                  </a:cubicBezTo>
                  <a:cubicBezTo>
                    <a:pt x="80411" y="64012"/>
                    <a:pt x="77938" y="62038"/>
                    <a:pt x="76700" y="60070"/>
                  </a:cubicBezTo>
                  <a:cubicBezTo>
                    <a:pt x="75466" y="60070"/>
                    <a:pt x="74227" y="60070"/>
                    <a:pt x="74227" y="60070"/>
                  </a:cubicBezTo>
                  <a:cubicBezTo>
                    <a:pt x="72988" y="59088"/>
                    <a:pt x="74227" y="59088"/>
                    <a:pt x="72988" y="58101"/>
                  </a:cubicBezTo>
                  <a:cubicBezTo>
                    <a:pt x="72988" y="58101"/>
                    <a:pt x="71750" y="58101"/>
                    <a:pt x="70516" y="57114"/>
                  </a:cubicBezTo>
                  <a:cubicBezTo>
                    <a:pt x="70516" y="56133"/>
                    <a:pt x="69277" y="55146"/>
                    <a:pt x="69277" y="54165"/>
                  </a:cubicBezTo>
                  <a:cubicBezTo>
                    <a:pt x="66805" y="48254"/>
                    <a:pt x="68038" y="42344"/>
                    <a:pt x="74227" y="38407"/>
                  </a:cubicBezTo>
                  <a:cubicBezTo>
                    <a:pt x="72988" y="37420"/>
                    <a:pt x="70516" y="36439"/>
                    <a:pt x="70516" y="36439"/>
                  </a:cubicBezTo>
                  <a:cubicBezTo>
                    <a:pt x="69277" y="35452"/>
                    <a:pt x="68038" y="34465"/>
                    <a:pt x="68038" y="33483"/>
                  </a:cubicBezTo>
                  <a:cubicBezTo>
                    <a:pt x="66805" y="33483"/>
                    <a:pt x="65566" y="32496"/>
                    <a:pt x="64327" y="32496"/>
                  </a:cubicBezTo>
                  <a:cubicBezTo>
                    <a:pt x="64327" y="31515"/>
                    <a:pt x="64327" y="31515"/>
                    <a:pt x="64327" y="30528"/>
                  </a:cubicBezTo>
                  <a:cubicBezTo>
                    <a:pt x="61855" y="28560"/>
                    <a:pt x="61855" y="25604"/>
                    <a:pt x="58144" y="25604"/>
                  </a:cubicBezTo>
                  <a:cubicBezTo>
                    <a:pt x="55672" y="24617"/>
                    <a:pt x="53194" y="24617"/>
                    <a:pt x="50722" y="23636"/>
                  </a:cubicBezTo>
                  <a:cubicBezTo>
                    <a:pt x="48250" y="23636"/>
                    <a:pt x="48250" y="22649"/>
                    <a:pt x="48250" y="20681"/>
                  </a:cubicBezTo>
                  <a:cubicBezTo>
                    <a:pt x="47011" y="17726"/>
                    <a:pt x="48250" y="15757"/>
                    <a:pt x="47011" y="12802"/>
                  </a:cubicBezTo>
                  <a:cubicBezTo>
                    <a:pt x="45772" y="10834"/>
                    <a:pt x="43300" y="9847"/>
                    <a:pt x="42061" y="7878"/>
                  </a:cubicBezTo>
                  <a:cubicBezTo>
                    <a:pt x="42061" y="6891"/>
                    <a:pt x="42061" y="4923"/>
                    <a:pt x="40822" y="4923"/>
                  </a:cubicBezTo>
                  <a:cubicBezTo>
                    <a:pt x="39588" y="3936"/>
                    <a:pt x="37111" y="3936"/>
                    <a:pt x="35877" y="2955"/>
                  </a:cubicBezTo>
                  <a:cubicBezTo>
                    <a:pt x="35877" y="2955"/>
                    <a:pt x="34638" y="1968"/>
                    <a:pt x="34638" y="986"/>
                  </a:cubicBezTo>
                  <a:cubicBezTo>
                    <a:pt x="33400" y="986"/>
                    <a:pt x="32166" y="1968"/>
                    <a:pt x="30927" y="0"/>
                  </a:cubicBezTo>
                  <a:cubicBezTo>
                    <a:pt x="29688" y="986"/>
                    <a:pt x="29688" y="1968"/>
                    <a:pt x="28455" y="2955"/>
                  </a:cubicBezTo>
                  <a:cubicBezTo>
                    <a:pt x="28455" y="2955"/>
                    <a:pt x="28455" y="2955"/>
                    <a:pt x="28455" y="2955"/>
                  </a:cubicBezTo>
                  <a:cubicBezTo>
                    <a:pt x="28455" y="3936"/>
                    <a:pt x="27216" y="7878"/>
                    <a:pt x="25977" y="8860"/>
                  </a:cubicBezTo>
                  <a:cubicBezTo>
                    <a:pt x="23505" y="10834"/>
                    <a:pt x="19794" y="11815"/>
                    <a:pt x="17322" y="13789"/>
                  </a:cubicBezTo>
                  <a:cubicBezTo>
                    <a:pt x="16083" y="14770"/>
                    <a:pt x="14844" y="15757"/>
                    <a:pt x="12372" y="16739"/>
                  </a:cubicBezTo>
                  <a:cubicBezTo>
                    <a:pt x="11133" y="17726"/>
                    <a:pt x="8661" y="18713"/>
                    <a:pt x="8661" y="19694"/>
                  </a:cubicBezTo>
                  <a:cubicBezTo>
                    <a:pt x="7422" y="20681"/>
                    <a:pt x="9894" y="20681"/>
                    <a:pt x="9894" y="21662"/>
                  </a:cubicBezTo>
                  <a:cubicBezTo>
                    <a:pt x="9894" y="21662"/>
                    <a:pt x="8661" y="22649"/>
                    <a:pt x="9894" y="22649"/>
                  </a:cubicBezTo>
                  <a:cubicBezTo>
                    <a:pt x="7422" y="22649"/>
                    <a:pt x="7422" y="21662"/>
                    <a:pt x="7422" y="20681"/>
                  </a:cubicBezTo>
                  <a:cubicBezTo>
                    <a:pt x="7422" y="20681"/>
                    <a:pt x="6183" y="21662"/>
                    <a:pt x="6183" y="21662"/>
                  </a:cubicBezTo>
                  <a:cubicBezTo>
                    <a:pt x="4950" y="22649"/>
                    <a:pt x="4950" y="23636"/>
                    <a:pt x="4950" y="24617"/>
                  </a:cubicBezTo>
                  <a:cubicBezTo>
                    <a:pt x="3711" y="24617"/>
                    <a:pt x="3711" y="22649"/>
                    <a:pt x="3711" y="22649"/>
                  </a:cubicBezTo>
                  <a:cubicBezTo>
                    <a:pt x="2472" y="22649"/>
                    <a:pt x="2472" y="24617"/>
                    <a:pt x="1238" y="25604"/>
                  </a:cubicBezTo>
                  <a:cubicBezTo>
                    <a:pt x="0" y="27573"/>
                    <a:pt x="0" y="28560"/>
                    <a:pt x="0" y="30528"/>
                  </a:cubicBezTo>
                  <a:cubicBezTo>
                    <a:pt x="0" y="33483"/>
                    <a:pt x="0" y="34465"/>
                    <a:pt x="0" y="37420"/>
                  </a:cubicBezTo>
                  <a:cubicBezTo>
                    <a:pt x="1238" y="35452"/>
                    <a:pt x="1238" y="33483"/>
                    <a:pt x="2472" y="35452"/>
                  </a:cubicBezTo>
                  <a:cubicBezTo>
                    <a:pt x="3711" y="36439"/>
                    <a:pt x="3711" y="36439"/>
                    <a:pt x="3711" y="37420"/>
                  </a:cubicBezTo>
                  <a:cubicBezTo>
                    <a:pt x="2472" y="37420"/>
                    <a:pt x="1238" y="37420"/>
                    <a:pt x="0" y="38407"/>
                  </a:cubicBezTo>
                  <a:cubicBezTo>
                    <a:pt x="1238" y="38407"/>
                    <a:pt x="3711" y="37420"/>
                    <a:pt x="4950" y="38407"/>
                  </a:cubicBezTo>
                  <a:cubicBezTo>
                    <a:pt x="6183" y="38407"/>
                    <a:pt x="6183" y="39388"/>
                    <a:pt x="7422" y="40375"/>
                  </a:cubicBezTo>
                  <a:cubicBezTo>
                    <a:pt x="8661" y="38407"/>
                    <a:pt x="4950" y="38407"/>
                    <a:pt x="4950" y="36439"/>
                  </a:cubicBezTo>
                  <a:cubicBezTo>
                    <a:pt x="6183" y="37420"/>
                    <a:pt x="7422" y="37420"/>
                    <a:pt x="7422" y="38407"/>
                  </a:cubicBezTo>
                  <a:cubicBezTo>
                    <a:pt x="8661" y="39388"/>
                    <a:pt x="8661" y="40375"/>
                    <a:pt x="11133" y="39388"/>
                  </a:cubicBezTo>
                  <a:cubicBezTo>
                    <a:pt x="11133" y="39388"/>
                    <a:pt x="11133" y="38407"/>
                    <a:pt x="12372" y="37420"/>
                  </a:cubicBezTo>
                  <a:cubicBezTo>
                    <a:pt x="13605" y="37420"/>
                    <a:pt x="13605" y="37420"/>
                    <a:pt x="14844" y="37420"/>
                  </a:cubicBezTo>
                  <a:cubicBezTo>
                    <a:pt x="16083" y="36439"/>
                    <a:pt x="16083" y="34465"/>
                    <a:pt x="17322" y="33483"/>
                  </a:cubicBezTo>
                  <a:cubicBezTo>
                    <a:pt x="17322" y="34465"/>
                    <a:pt x="16083" y="36439"/>
                    <a:pt x="16083" y="37420"/>
                  </a:cubicBezTo>
                  <a:cubicBezTo>
                    <a:pt x="14844" y="38407"/>
                    <a:pt x="13605" y="39388"/>
                    <a:pt x="13605" y="40375"/>
                  </a:cubicBezTo>
                  <a:cubicBezTo>
                    <a:pt x="12372" y="38407"/>
                    <a:pt x="9894" y="40375"/>
                    <a:pt x="8661" y="40375"/>
                  </a:cubicBezTo>
                  <a:cubicBezTo>
                    <a:pt x="9894" y="41362"/>
                    <a:pt x="11133" y="42344"/>
                    <a:pt x="12372" y="42344"/>
                  </a:cubicBezTo>
                  <a:cubicBezTo>
                    <a:pt x="11133" y="41362"/>
                    <a:pt x="13605" y="41362"/>
                    <a:pt x="14844" y="42344"/>
                  </a:cubicBezTo>
                  <a:cubicBezTo>
                    <a:pt x="13605" y="42344"/>
                    <a:pt x="13605" y="42344"/>
                    <a:pt x="13605" y="42344"/>
                  </a:cubicBezTo>
                  <a:cubicBezTo>
                    <a:pt x="14844" y="43330"/>
                    <a:pt x="14844" y="42344"/>
                    <a:pt x="16083" y="41362"/>
                  </a:cubicBezTo>
                  <a:cubicBezTo>
                    <a:pt x="16083" y="40375"/>
                    <a:pt x="14844" y="40375"/>
                    <a:pt x="16083" y="40375"/>
                  </a:cubicBezTo>
                  <a:cubicBezTo>
                    <a:pt x="17322" y="39388"/>
                    <a:pt x="18555" y="40375"/>
                    <a:pt x="18555" y="40375"/>
                  </a:cubicBezTo>
                  <a:cubicBezTo>
                    <a:pt x="19794" y="41362"/>
                    <a:pt x="18555" y="40375"/>
                    <a:pt x="19794" y="41362"/>
                  </a:cubicBezTo>
                  <a:cubicBezTo>
                    <a:pt x="19794" y="41362"/>
                    <a:pt x="19794" y="43330"/>
                    <a:pt x="18555" y="43330"/>
                  </a:cubicBezTo>
                  <a:cubicBezTo>
                    <a:pt x="19794" y="43330"/>
                    <a:pt x="19794" y="43330"/>
                    <a:pt x="21033" y="44312"/>
                  </a:cubicBezTo>
                  <a:cubicBezTo>
                    <a:pt x="19794" y="44312"/>
                    <a:pt x="19794" y="44312"/>
                    <a:pt x="18555" y="44312"/>
                  </a:cubicBezTo>
                  <a:cubicBezTo>
                    <a:pt x="19794" y="45299"/>
                    <a:pt x="19794" y="44312"/>
                    <a:pt x="22266" y="44312"/>
                  </a:cubicBezTo>
                  <a:cubicBezTo>
                    <a:pt x="22266" y="44312"/>
                    <a:pt x="23505" y="45299"/>
                    <a:pt x="24744" y="45299"/>
                  </a:cubicBezTo>
                  <a:cubicBezTo>
                    <a:pt x="23505" y="45299"/>
                    <a:pt x="21033" y="44312"/>
                    <a:pt x="19794" y="45299"/>
                  </a:cubicBezTo>
                  <a:cubicBezTo>
                    <a:pt x="23505" y="45299"/>
                    <a:pt x="25977" y="46286"/>
                    <a:pt x="28455" y="47267"/>
                  </a:cubicBezTo>
                  <a:cubicBezTo>
                    <a:pt x="29688" y="48254"/>
                    <a:pt x="29688" y="49235"/>
                    <a:pt x="29688" y="51209"/>
                  </a:cubicBezTo>
                  <a:cubicBezTo>
                    <a:pt x="30927" y="50222"/>
                    <a:pt x="30927" y="49235"/>
                    <a:pt x="30927" y="47267"/>
                  </a:cubicBezTo>
                  <a:cubicBezTo>
                    <a:pt x="32166" y="48254"/>
                    <a:pt x="33400" y="49235"/>
                    <a:pt x="33400" y="50222"/>
                  </a:cubicBezTo>
                  <a:cubicBezTo>
                    <a:pt x="32166" y="49235"/>
                    <a:pt x="32166" y="49235"/>
                    <a:pt x="32166" y="49235"/>
                  </a:cubicBezTo>
                  <a:cubicBezTo>
                    <a:pt x="30927" y="51209"/>
                    <a:pt x="34638" y="50222"/>
                    <a:pt x="35877" y="50222"/>
                  </a:cubicBezTo>
                  <a:cubicBezTo>
                    <a:pt x="35877" y="50222"/>
                    <a:pt x="38350" y="53178"/>
                    <a:pt x="38350" y="51209"/>
                  </a:cubicBezTo>
                  <a:cubicBezTo>
                    <a:pt x="39588" y="51209"/>
                    <a:pt x="43300" y="54165"/>
                    <a:pt x="42061" y="54165"/>
                  </a:cubicBezTo>
                  <a:cubicBezTo>
                    <a:pt x="39588" y="55146"/>
                    <a:pt x="38350" y="52191"/>
                    <a:pt x="37111" y="54165"/>
                  </a:cubicBezTo>
                  <a:cubicBezTo>
                    <a:pt x="37111" y="54165"/>
                    <a:pt x="39588" y="56133"/>
                    <a:pt x="37111" y="55146"/>
                  </a:cubicBezTo>
                  <a:cubicBezTo>
                    <a:pt x="35877" y="55146"/>
                    <a:pt x="34638" y="51209"/>
                    <a:pt x="32166" y="52191"/>
                  </a:cubicBezTo>
                  <a:cubicBezTo>
                    <a:pt x="33400" y="53178"/>
                    <a:pt x="34638" y="54165"/>
                    <a:pt x="35877" y="55146"/>
                  </a:cubicBezTo>
                  <a:cubicBezTo>
                    <a:pt x="35877" y="56133"/>
                    <a:pt x="38350" y="60070"/>
                    <a:pt x="39588" y="59088"/>
                  </a:cubicBezTo>
                  <a:cubicBezTo>
                    <a:pt x="42061" y="60070"/>
                    <a:pt x="40822" y="55146"/>
                    <a:pt x="40822" y="55146"/>
                  </a:cubicBezTo>
                  <a:cubicBezTo>
                    <a:pt x="42061" y="55146"/>
                    <a:pt x="43300" y="58101"/>
                    <a:pt x="42061" y="59088"/>
                  </a:cubicBezTo>
                  <a:cubicBezTo>
                    <a:pt x="42061" y="59088"/>
                    <a:pt x="43300" y="61057"/>
                    <a:pt x="42061" y="61057"/>
                  </a:cubicBezTo>
                  <a:cubicBezTo>
                    <a:pt x="42061" y="61057"/>
                    <a:pt x="40822" y="60070"/>
                    <a:pt x="40822" y="60070"/>
                  </a:cubicBezTo>
                  <a:cubicBezTo>
                    <a:pt x="40822" y="61057"/>
                    <a:pt x="40822" y="62038"/>
                    <a:pt x="42061" y="63025"/>
                  </a:cubicBezTo>
                  <a:cubicBezTo>
                    <a:pt x="43300" y="64993"/>
                    <a:pt x="45772" y="66962"/>
                    <a:pt x="48250" y="66962"/>
                  </a:cubicBezTo>
                  <a:cubicBezTo>
                    <a:pt x="47011" y="65980"/>
                    <a:pt x="44533" y="64993"/>
                    <a:pt x="44533" y="64012"/>
                  </a:cubicBezTo>
                  <a:cubicBezTo>
                    <a:pt x="45772" y="64012"/>
                    <a:pt x="47011" y="64993"/>
                    <a:pt x="48250" y="64993"/>
                  </a:cubicBezTo>
                  <a:cubicBezTo>
                    <a:pt x="49483" y="65980"/>
                    <a:pt x="49483" y="66962"/>
                    <a:pt x="50722" y="67948"/>
                  </a:cubicBezTo>
                  <a:cubicBezTo>
                    <a:pt x="50722" y="67948"/>
                    <a:pt x="50722" y="66962"/>
                    <a:pt x="51961" y="67948"/>
                  </a:cubicBezTo>
                  <a:cubicBezTo>
                    <a:pt x="53194" y="67948"/>
                    <a:pt x="51961" y="68935"/>
                    <a:pt x="53194" y="68935"/>
                  </a:cubicBezTo>
                  <a:cubicBezTo>
                    <a:pt x="54433" y="68935"/>
                    <a:pt x="55672" y="66962"/>
                    <a:pt x="54433" y="66962"/>
                  </a:cubicBezTo>
                  <a:cubicBezTo>
                    <a:pt x="55672" y="64993"/>
                    <a:pt x="59383" y="69917"/>
                    <a:pt x="56905" y="70904"/>
                  </a:cubicBezTo>
                  <a:cubicBezTo>
                    <a:pt x="56905" y="70904"/>
                    <a:pt x="56905" y="70904"/>
                    <a:pt x="56905" y="70904"/>
                  </a:cubicBezTo>
                  <a:cubicBezTo>
                    <a:pt x="56905" y="70904"/>
                    <a:pt x="56905" y="70904"/>
                    <a:pt x="56905" y="70904"/>
                  </a:cubicBezTo>
                  <a:cubicBezTo>
                    <a:pt x="56905" y="70904"/>
                    <a:pt x="55672" y="70904"/>
                    <a:pt x="55672" y="70904"/>
                  </a:cubicBezTo>
                  <a:cubicBezTo>
                    <a:pt x="55672" y="70904"/>
                    <a:pt x="55672" y="70904"/>
                    <a:pt x="55672" y="70904"/>
                  </a:cubicBezTo>
                  <a:cubicBezTo>
                    <a:pt x="55672" y="70904"/>
                    <a:pt x="56905" y="71891"/>
                    <a:pt x="56905" y="71891"/>
                  </a:cubicBezTo>
                  <a:cubicBezTo>
                    <a:pt x="54433" y="70904"/>
                    <a:pt x="49483" y="68935"/>
                    <a:pt x="48250" y="66962"/>
                  </a:cubicBezTo>
                  <a:cubicBezTo>
                    <a:pt x="48250" y="68935"/>
                    <a:pt x="53194" y="69917"/>
                    <a:pt x="54433" y="70904"/>
                  </a:cubicBezTo>
                  <a:cubicBezTo>
                    <a:pt x="55672" y="71891"/>
                    <a:pt x="56905" y="72872"/>
                    <a:pt x="58144" y="72872"/>
                  </a:cubicBezTo>
                  <a:cubicBezTo>
                    <a:pt x="59383" y="73859"/>
                    <a:pt x="59383" y="74840"/>
                    <a:pt x="60616" y="74840"/>
                  </a:cubicBezTo>
                  <a:cubicBezTo>
                    <a:pt x="64327" y="77796"/>
                    <a:pt x="70516" y="79764"/>
                    <a:pt x="74227" y="84688"/>
                  </a:cubicBezTo>
                  <a:cubicBezTo>
                    <a:pt x="75466" y="84688"/>
                    <a:pt x="75466" y="85675"/>
                    <a:pt x="76700" y="86661"/>
                  </a:cubicBezTo>
                  <a:cubicBezTo>
                    <a:pt x="76700" y="87643"/>
                    <a:pt x="76700" y="88630"/>
                    <a:pt x="77938" y="89611"/>
                  </a:cubicBezTo>
                  <a:cubicBezTo>
                    <a:pt x="77938" y="90598"/>
                    <a:pt x="79177" y="90598"/>
                    <a:pt x="80411" y="91585"/>
                  </a:cubicBezTo>
                  <a:cubicBezTo>
                    <a:pt x="81650" y="91585"/>
                    <a:pt x="81650" y="92566"/>
                    <a:pt x="82888" y="93553"/>
                  </a:cubicBezTo>
                  <a:cubicBezTo>
                    <a:pt x="84122" y="94540"/>
                    <a:pt x="86600" y="95522"/>
                    <a:pt x="86600" y="97490"/>
                  </a:cubicBezTo>
                  <a:cubicBezTo>
                    <a:pt x="87833" y="98477"/>
                    <a:pt x="86600" y="97490"/>
                    <a:pt x="87833" y="98477"/>
                  </a:cubicBezTo>
                  <a:cubicBezTo>
                    <a:pt x="87833" y="99464"/>
                    <a:pt x="87833" y="101432"/>
                    <a:pt x="89072" y="101432"/>
                  </a:cubicBezTo>
                  <a:cubicBezTo>
                    <a:pt x="89072" y="101432"/>
                    <a:pt x="90311" y="101432"/>
                    <a:pt x="90311" y="101432"/>
                  </a:cubicBezTo>
                  <a:cubicBezTo>
                    <a:pt x="91544" y="102414"/>
                    <a:pt x="92783" y="103401"/>
                    <a:pt x="94022" y="104388"/>
                  </a:cubicBezTo>
                  <a:cubicBezTo>
                    <a:pt x="96494" y="106356"/>
                    <a:pt x="98966" y="108324"/>
                    <a:pt x="100205" y="110293"/>
                  </a:cubicBezTo>
                  <a:cubicBezTo>
                    <a:pt x="101444" y="110293"/>
                    <a:pt x="101444" y="110293"/>
                    <a:pt x="101444" y="109311"/>
                  </a:cubicBezTo>
                  <a:cubicBezTo>
                    <a:pt x="100205" y="111279"/>
                    <a:pt x="108866" y="115216"/>
                    <a:pt x="108866" y="118171"/>
                  </a:cubicBezTo>
                  <a:cubicBezTo>
                    <a:pt x="110105" y="117190"/>
                    <a:pt x="108866" y="118171"/>
                    <a:pt x="110105" y="119158"/>
                  </a:cubicBezTo>
                  <a:cubicBezTo>
                    <a:pt x="111338" y="121127"/>
                    <a:pt x="111338" y="119158"/>
                    <a:pt x="111338" y="118171"/>
                  </a:cubicBezTo>
                  <a:cubicBezTo>
                    <a:pt x="113816" y="117190"/>
                    <a:pt x="117527" y="120140"/>
                    <a:pt x="117527" y="117190"/>
                  </a:cubicBezTo>
                  <a:cubicBezTo>
                    <a:pt x="117527" y="115216"/>
                    <a:pt x="116288" y="114235"/>
                    <a:pt x="115050" y="113248"/>
                  </a:cubicBezTo>
                  <a:cubicBezTo>
                    <a:pt x="112577" y="110293"/>
                    <a:pt x="115050" y="111279"/>
                    <a:pt x="117527" y="109311"/>
                  </a:cubicBezTo>
                  <a:cubicBezTo>
                    <a:pt x="117527" y="108324"/>
                    <a:pt x="116288" y="104388"/>
                    <a:pt x="120000" y="105369"/>
                  </a:cubicBezTo>
                  <a:cubicBezTo>
                    <a:pt x="120000" y="105369"/>
                    <a:pt x="120000" y="104388"/>
                    <a:pt x="120000" y="104388"/>
                  </a:cubicBezTo>
                  <a:close/>
                  <a:moveTo>
                    <a:pt x="17322" y="43330"/>
                  </a:moveTo>
                  <a:cubicBezTo>
                    <a:pt x="16083" y="43330"/>
                    <a:pt x="13605" y="43330"/>
                    <a:pt x="12372" y="43330"/>
                  </a:cubicBezTo>
                  <a:cubicBezTo>
                    <a:pt x="12372" y="43330"/>
                    <a:pt x="18555" y="45299"/>
                    <a:pt x="18555" y="44312"/>
                  </a:cubicBezTo>
                  <a:cubicBezTo>
                    <a:pt x="18555" y="44312"/>
                    <a:pt x="18555" y="44312"/>
                    <a:pt x="17322" y="4333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77" name="Shape 2977"/>
            <p:cNvSpPr/>
            <p:nvPr/>
          </p:nvSpPr>
          <p:spPr>
            <a:xfrm>
              <a:off x="6544964" y="3766033"/>
              <a:ext cx="1600394" cy="1481557"/>
            </a:xfrm>
            <a:custGeom>
              <a:avLst/>
              <a:gdLst/>
              <a:ahLst/>
              <a:cxnLst/>
              <a:rect l="0" t="0" r="0" b="0"/>
              <a:pathLst>
                <a:path w="120000" h="120000" extrusionOk="0">
                  <a:moveTo>
                    <a:pt x="119652" y="82335"/>
                  </a:moveTo>
                  <a:cubicBezTo>
                    <a:pt x="118376" y="79590"/>
                    <a:pt x="113287" y="78220"/>
                    <a:pt x="110740" y="75475"/>
                  </a:cubicBezTo>
                  <a:cubicBezTo>
                    <a:pt x="109469" y="76844"/>
                    <a:pt x="108193" y="76844"/>
                    <a:pt x="106922" y="76844"/>
                  </a:cubicBezTo>
                  <a:cubicBezTo>
                    <a:pt x="106922" y="76844"/>
                    <a:pt x="105651" y="78220"/>
                    <a:pt x="105651" y="78220"/>
                  </a:cubicBezTo>
                  <a:cubicBezTo>
                    <a:pt x="103104" y="79590"/>
                    <a:pt x="100557" y="78220"/>
                    <a:pt x="99286" y="76844"/>
                  </a:cubicBezTo>
                  <a:cubicBezTo>
                    <a:pt x="96738" y="76844"/>
                    <a:pt x="94191" y="76844"/>
                    <a:pt x="91650" y="74105"/>
                  </a:cubicBezTo>
                  <a:cubicBezTo>
                    <a:pt x="90373" y="72730"/>
                    <a:pt x="90373" y="69985"/>
                    <a:pt x="89102" y="67240"/>
                  </a:cubicBezTo>
                  <a:cubicBezTo>
                    <a:pt x="86555" y="71360"/>
                    <a:pt x="85284" y="65870"/>
                    <a:pt x="84008" y="65870"/>
                  </a:cubicBezTo>
                  <a:cubicBezTo>
                    <a:pt x="84008" y="65870"/>
                    <a:pt x="84008" y="68615"/>
                    <a:pt x="84008" y="68615"/>
                  </a:cubicBezTo>
                  <a:cubicBezTo>
                    <a:pt x="84008" y="69985"/>
                    <a:pt x="81466" y="68615"/>
                    <a:pt x="80190" y="68615"/>
                  </a:cubicBezTo>
                  <a:cubicBezTo>
                    <a:pt x="77643" y="67240"/>
                    <a:pt x="71283" y="65870"/>
                    <a:pt x="70006" y="63125"/>
                  </a:cubicBezTo>
                  <a:cubicBezTo>
                    <a:pt x="66188" y="59010"/>
                    <a:pt x="71283" y="60380"/>
                    <a:pt x="72554" y="57635"/>
                  </a:cubicBezTo>
                  <a:cubicBezTo>
                    <a:pt x="73825" y="54890"/>
                    <a:pt x="71283" y="53520"/>
                    <a:pt x="70006" y="52144"/>
                  </a:cubicBezTo>
                  <a:cubicBezTo>
                    <a:pt x="68736" y="50775"/>
                    <a:pt x="68736" y="49399"/>
                    <a:pt x="67465" y="52144"/>
                  </a:cubicBezTo>
                  <a:cubicBezTo>
                    <a:pt x="67465" y="50775"/>
                    <a:pt x="67465" y="49399"/>
                    <a:pt x="67465" y="46654"/>
                  </a:cubicBezTo>
                  <a:cubicBezTo>
                    <a:pt x="64918" y="46654"/>
                    <a:pt x="62370" y="46654"/>
                    <a:pt x="59823" y="46654"/>
                  </a:cubicBezTo>
                  <a:cubicBezTo>
                    <a:pt x="61100" y="50775"/>
                    <a:pt x="56005" y="49399"/>
                    <a:pt x="56005" y="46654"/>
                  </a:cubicBezTo>
                  <a:cubicBezTo>
                    <a:pt x="54734" y="43915"/>
                    <a:pt x="56005" y="41170"/>
                    <a:pt x="56005" y="39795"/>
                  </a:cubicBezTo>
                  <a:cubicBezTo>
                    <a:pt x="56005" y="38425"/>
                    <a:pt x="56005" y="37049"/>
                    <a:pt x="56005" y="35680"/>
                  </a:cubicBezTo>
                  <a:cubicBezTo>
                    <a:pt x="54734" y="32935"/>
                    <a:pt x="54734" y="31559"/>
                    <a:pt x="54734" y="28820"/>
                  </a:cubicBezTo>
                  <a:cubicBezTo>
                    <a:pt x="54734" y="26075"/>
                    <a:pt x="52187" y="24699"/>
                    <a:pt x="52187" y="21954"/>
                  </a:cubicBezTo>
                  <a:cubicBezTo>
                    <a:pt x="50916" y="20585"/>
                    <a:pt x="50916" y="16464"/>
                    <a:pt x="50916" y="15095"/>
                  </a:cubicBezTo>
                  <a:cubicBezTo>
                    <a:pt x="50916" y="10980"/>
                    <a:pt x="50916" y="9604"/>
                    <a:pt x="49640" y="6859"/>
                  </a:cubicBezTo>
                  <a:cubicBezTo>
                    <a:pt x="48369" y="5490"/>
                    <a:pt x="45822" y="2745"/>
                    <a:pt x="44551" y="0"/>
                  </a:cubicBezTo>
                  <a:cubicBezTo>
                    <a:pt x="43280" y="4114"/>
                    <a:pt x="40733" y="4114"/>
                    <a:pt x="39456" y="6859"/>
                  </a:cubicBezTo>
                  <a:cubicBezTo>
                    <a:pt x="36915" y="10980"/>
                    <a:pt x="35638" y="13725"/>
                    <a:pt x="34368" y="16464"/>
                  </a:cubicBezTo>
                  <a:cubicBezTo>
                    <a:pt x="33097" y="17840"/>
                    <a:pt x="33097" y="19209"/>
                    <a:pt x="31820" y="20585"/>
                  </a:cubicBezTo>
                  <a:cubicBezTo>
                    <a:pt x="30550" y="20585"/>
                    <a:pt x="29273" y="21954"/>
                    <a:pt x="29273" y="21954"/>
                  </a:cubicBezTo>
                  <a:cubicBezTo>
                    <a:pt x="26731" y="24699"/>
                    <a:pt x="24184" y="27445"/>
                    <a:pt x="21637" y="28820"/>
                  </a:cubicBezTo>
                  <a:cubicBezTo>
                    <a:pt x="20366" y="30190"/>
                    <a:pt x="19095" y="30190"/>
                    <a:pt x="19095" y="31559"/>
                  </a:cubicBezTo>
                  <a:cubicBezTo>
                    <a:pt x="17819" y="31559"/>
                    <a:pt x="17819" y="32935"/>
                    <a:pt x="16548" y="34304"/>
                  </a:cubicBezTo>
                  <a:cubicBezTo>
                    <a:pt x="15272" y="35680"/>
                    <a:pt x="14001" y="35680"/>
                    <a:pt x="12730" y="37049"/>
                  </a:cubicBezTo>
                  <a:cubicBezTo>
                    <a:pt x="10183" y="39795"/>
                    <a:pt x="8912" y="41170"/>
                    <a:pt x="7636" y="42540"/>
                  </a:cubicBezTo>
                  <a:cubicBezTo>
                    <a:pt x="3818" y="45285"/>
                    <a:pt x="6365" y="42540"/>
                    <a:pt x="3818" y="41170"/>
                  </a:cubicBezTo>
                  <a:cubicBezTo>
                    <a:pt x="1270" y="41170"/>
                    <a:pt x="2547" y="43915"/>
                    <a:pt x="1270" y="45285"/>
                  </a:cubicBezTo>
                  <a:cubicBezTo>
                    <a:pt x="1270" y="46654"/>
                    <a:pt x="0" y="45285"/>
                    <a:pt x="0" y="48030"/>
                  </a:cubicBezTo>
                  <a:cubicBezTo>
                    <a:pt x="0" y="48030"/>
                    <a:pt x="1270" y="49399"/>
                    <a:pt x="1270" y="50775"/>
                  </a:cubicBezTo>
                  <a:cubicBezTo>
                    <a:pt x="1270" y="52144"/>
                    <a:pt x="1270" y="52144"/>
                    <a:pt x="1270" y="53520"/>
                  </a:cubicBezTo>
                  <a:cubicBezTo>
                    <a:pt x="1270" y="56265"/>
                    <a:pt x="1270" y="56265"/>
                    <a:pt x="1270" y="57635"/>
                  </a:cubicBezTo>
                  <a:cubicBezTo>
                    <a:pt x="2547" y="59010"/>
                    <a:pt x="2547" y="60380"/>
                    <a:pt x="2547" y="61749"/>
                  </a:cubicBezTo>
                  <a:cubicBezTo>
                    <a:pt x="3818" y="64494"/>
                    <a:pt x="6365" y="65870"/>
                    <a:pt x="8912" y="67240"/>
                  </a:cubicBezTo>
                  <a:cubicBezTo>
                    <a:pt x="10183" y="68615"/>
                    <a:pt x="11454" y="69985"/>
                    <a:pt x="12730" y="72730"/>
                  </a:cubicBezTo>
                  <a:cubicBezTo>
                    <a:pt x="14001" y="75475"/>
                    <a:pt x="15272" y="75475"/>
                    <a:pt x="17819" y="74105"/>
                  </a:cubicBezTo>
                  <a:cubicBezTo>
                    <a:pt x="19095" y="74105"/>
                    <a:pt x="19095" y="74105"/>
                    <a:pt x="20366" y="72730"/>
                  </a:cubicBezTo>
                  <a:cubicBezTo>
                    <a:pt x="21637" y="71360"/>
                    <a:pt x="21637" y="69985"/>
                    <a:pt x="22913" y="69985"/>
                  </a:cubicBezTo>
                  <a:cubicBezTo>
                    <a:pt x="26731" y="68615"/>
                    <a:pt x="29273" y="69985"/>
                    <a:pt x="29273" y="72730"/>
                  </a:cubicBezTo>
                  <a:cubicBezTo>
                    <a:pt x="30550" y="76844"/>
                    <a:pt x="28002" y="75475"/>
                    <a:pt x="28002" y="79590"/>
                  </a:cubicBezTo>
                  <a:cubicBezTo>
                    <a:pt x="28002" y="82335"/>
                    <a:pt x="30550" y="85080"/>
                    <a:pt x="29273" y="89200"/>
                  </a:cubicBezTo>
                  <a:cubicBezTo>
                    <a:pt x="28002" y="91939"/>
                    <a:pt x="25455" y="94685"/>
                    <a:pt x="22913" y="97430"/>
                  </a:cubicBezTo>
                  <a:cubicBezTo>
                    <a:pt x="25455" y="98805"/>
                    <a:pt x="26731" y="96060"/>
                    <a:pt x="29273" y="96060"/>
                  </a:cubicBezTo>
                  <a:cubicBezTo>
                    <a:pt x="30550" y="96060"/>
                    <a:pt x="30550" y="97430"/>
                    <a:pt x="31820" y="98805"/>
                  </a:cubicBezTo>
                  <a:cubicBezTo>
                    <a:pt x="33097" y="101550"/>
                    <a:pt x="36915" y="98805"/>
                    <a:pt x="38186" y="100175"/>
                  </a:cubicBezTo>
                  <a:cubicBezTo>
                    <a:pt x="40733" y="100175"/>
                    <a:pt x="43280" y="102920"/>
                    <a:pt x="44551" y="104295"/>
                  </a:cubicBezTo>
                  <a:cubicBezTo>
                    <a:pt x="47098" y="105665"/>
                    <a:pt x="49640" y="108410"/>
                    <a:pt x="52187" y="109780"/>
                  </a:cubicBezTo>
                  <a:cubicBezTo>
                    <a:pt x="54734" y="109780"/>
                    <a:pt x="54734" y="107035"/>
                    <a:pt x="54734" y="104295"/>
                  </a:cubicBezTo>
                  <a:cubicBezTo>
                    <a:pt x="57282" y="101550"/>
                    <a:pt x="58552" y="104295"/>
                    <a:pt x="62370" y="104295"/>
                  </a:cubicBezTo>
                  <a:cubicBezTo>
                    <a:pt x="63641" y="105665"/>
                    <a:pt x="66188" y="105665"/>
                    <a:pt x="67465" y="107035"/>
                  </a:cubicBezTo>
                  <a:cubicBezTo>
                    <a:pt x="68736" y="108410"/>
                    <a:pt x="70006" y="109780"/>
                    <a:pt x="71283" y="109780"/>
                  </a:cubicBezTo>
                  <a:cubicBezTo>
                    <a:pt x="72554" y="111155"/>
                    <a:pt x="73825" y="111155"/>
                    <a:pt x="76372" y="111155"/>
                  </a:cubicBezTo>
                  <a:cubicBezTo>
                    <a:pt x="77643" y="107035"/>
                    <a:pt x="78919" y="109780"/>
                    <a:pt x="81466" y="111155"/>
                  </a:cubicBezTo>
                  <a:cubicBezTo>
                    <a:pt x="82737" y="113900"/>
                    <a:pt x="84008" y="112525"/>
                    <a:pt x="86555" y="111155"/>
                  </a:cubicBezTo>
                  <a:cubicBezTo>
                    <a:pt x="87826" y="111155"/>
                    <a:pt x="87826" y="111155"/>
                    <a:pt x="89102" y="111155"/>
                  </a:cubicBezTo>
                  <a:cubicBezTo>
                    <a:pt x="90373" y="109780"/>
                    <a:pt x="89102" y="108410"/>
                    <a:pt x="90373" y="107035"/>
                  </a:cubicBezTo>
                  <a:cubicBezTo>
                    <a:pt x="90373" y="107035"/>
                    <a:pt x="91650" y="107035"/>
                    <a:pt x="92920" y="107035"/>
                  </a:cubicBezTo>
                  <a:cubicBezTo>
                    <a:pt x="92920" y="107035"/>
                    <a:pt x="94191" y="104295"/>
                    <a:pt x="94191" y="104295"/>
                  </a:cubicBezTo>
                  <a:cubicBezTo>
                    <a:pt x="95468" y="108410"/>
                    <a:pt x="98009" y="112525"/>
                    <a:pt x="96738" y="116645"/>
                  </a:cubicBezTo>
                  <a:cubicBezTo>
                    <a:pt x="98009" y="116645"/>
                    <a:pt x="98009" y="116645"/>
                    <a:pt x="99286" y="116645"/>
                  </a:cubicBezTo>
                  <a:cubicBezTo>
                    <a:pt x="99286" y="116645"/>
                    <a:pt x="100557" y="115270"/>
                    <a:pt x="101827" y="116645"/>
                  </a:cubicBezTo>
                  <a:cubicBezTo>
                    <a:pt x="103104" y="116645"/>
                    <a:pt x="103104" y="118015"/>
                    <a:pt x="104375" y="119390"/>
                  </a:cubicBezTo>
                  <a:cubicBezTo>
                    <a:pt x="105651" y="120760"/>
                    <a:pt x="106922" y="119390"/>
                    <a:pt x="108193" y="119390"/>
                  </a:cubicBezTo>
                  <a:cubicBezTo>
                    <a:pt x="109469" y="119390"/>
                    <a:pt x="110740" y="119390"/>
                    <a:pt x="112011" y="119390"/>
                  </a:cubicBezTo>
                  <a:cubicBezTo>
                    <a:pt x="113287" y="116645"/>
                    <a:pt x="112011" y="113900"/>
                    <a:pt x="113287" y="112525"/>
                  </a:cubicBezTo>
                  <a:cubicBezTo>
                    <a:pt x="114558" y="111155"/>
                    <a:pt x="114558" y="113900"/>
                    <a:pt x="114558" y="111155"/>
                  </a:cubicBezTo>
                  <a:cubicBezTo>
                    <a:pt x="115834" y="107035"/>
                    <a:pt x="109469" y="107035"/>
                    <a:pt x="112011" y="102920"/>
                  </a:cubicBezTo>
                  <a:cubicBezTo>
                    <a:pt x="112011" y="101550"/>
                    <a:pt x="112011" y="102920"/>
                    <a:pt x="113287" y="101550"/>
                  </a:cubicBezTo>
                  <a:cubicBezTo>
                    <a:pt x="114558" y="101550"/>
                    <a:pt x="113287" y="101550"/>
                    <a:pt x="113287" y="100175"/>
                  </a:cubicBezTo>
                  <a:cubicBezTo>
                    <a:pt x="114558" y="100175"/>
                    <a:pt x="115834" y="101550"/>
                    <a:pt x="115834" y="100175"/>
                  </a:cubicBezTo>
                  <a:cubicBezTo>
                    <a:pt x="117105" y="98805"/>
                    <a:pt x="117105" y="98805"/>
                    <a:pt x="115834" y="97430"/>
                  </a:cubicBezTo>
                  <a:cubicBezTo>
                    <a:pt x="115834" y="97430"/>
                    <a:pt x="112011" y="94685"/>
                    <a:pt x="114558" y="94685"/>
                  </a:cubicBezTo>
                  <a:cubicBezTo>
                    <a:pt x="114558" y="93315"/>
                    <a:pt x="114558" y="93315"/>
                    <a:pt x="114558" y="93315"/>
                  </a:cubicBezTo>
                  <a:cubicBezTo>
                    <a:pt x="113287" y="93315"/>
                    <a:pt x="113287" y="93315"/>
                    <a:pt x="113287" y="91939"/>
                  </a:cubicBezTo>
                  <a:cubicBezTo>
                    <a:pt x="114558" y="91939"/>
                    <a:pt x="115834" y="91939"/>
                    <a:pt x="117105" y="91939"/>
                  </a:cubicBezTo>
                  <a:cubicBezTo>
                    <a:pt x="118376" y="90570"/>
                    <a:pt x="120923" y="85080"/>
                    <a:pt x="119652" y="8233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78" name="Shape 2978"/>
            <p:cNvSpPr/>
            <p:nvPr/>
          </p:nvSpPr>
          <p:spPr>
            <a:xfrm>
              <a:off x="7247163" y="5055039"/>
              <a:ext cx="622450" cy="726099"/>
            </a:xfrm>
            <a:custGeom>
              <a:avLst/>
              <a:gdLst/>
              <a:ahLst/>
              <a:cxnLst/>
              <a:rect l="0" t="0" r="0" b="0"/>
              <a:pathLst>
                <a:path w="120000" h="120000" extrusionOk="0">
                  <a:moveTo>
                    <a:pt x="120000" y="30801"/>
                  </a:moveTo>
                  <a:cubicBezTo>
                    <a:pt x="120000" y="28000"/>
                    <a:pt x="120000" y="22399"/>
                    <a:pt x="113466" y="25200"/>
                  </a:cubicBezTo>
                  <a:cubicBezTo>
                    <a:pt x="116733" y="16798"/>
                    <a:pt x="110206" y="8401"/>
                    <a:pt x="106939" y="0"/>
                  </a:cubicBezTo>
                  <a:cubicBezTo>
                    <a:pt x="106939" y="0"/>
                    <a:pt x="100406" y="5601"/>
                    <a:pt x="100406" y="8401"/>
                  </a:cubicBezTo>
                  <a:cubicBezTo>
                    <a:pt x="100406" y="8401"/>
                    <a:pt x="97145" y="5601"/>
                    <a:pt x="97145" y="8401"/>
                  </a:cubicBezTo>
                  <a:cubicBezTo>
                    <a:pt x="97145" y="8401"/>
                    <a:pt x="93878" y="11202"/>
                    <a:pt x="93878" y="11202"/>
                  </a:cubicBezTo>
                  <a:cubicBezTo>
                    <a:pt x="90612" y="16798"/>
                    <a:pt x="80818" y="16798"/>
                    <a:pt x="74285" y="14003"/>
                  </a:cubicBezTo>
                  <a:cubicBezTo>
                    <a:pt x="71018" y="14003"/>
                    <a:pt x="71018" y="8401"/>
                    <a:pt x="67752" y="8401"/>
                  </a:cubicBezTo>
                  <a:cubicBezTo>
                    <a:pt x="61224" y="8401"/>
                    <a:pt x="61224" y="14003"/>
                    <a:pt x="61224" y="19598"/>
                  </a:cubicBezTo>
                  <a:cubicBezTo>
                    <a:pt x="61224" y="19598"/>
                    <a:pt x="61224" y="22399"/>
                    <a:pt x="61224" y="25200"/>
                  </a:cubicBezTo>
                  <a:cubicBezTo>
                    <a:pt x="61224" y="28000"/>
                    <a:pt x="67752" y="25200"/>
                    <a:pt x="67752" y="28000"/>
                  </a:cubicBezTo>
                  <a:cubicBezTo>
                    <a:pt x="67752" y="28000"/>
                    <a:pt x="61224" y="33602"/>
                    <a:pt x="61224" y="33602"/>
                  </a:cubicBezTo>
                  <a:cubicBezTo>
                    <a:pt x="54691" y="36402"/>
                    <a:pt x="51430" y="30801"/>
                    <a:pt x="44897" y="30801"/>
                  </a:cubicBezTo>
                  <a:cubicBezTo>
                    <a:pt x="35103" y="33602"/>
                    <a:pt x="41631" y="42003"/>
                    <a:pt x="38364" y="47599"/>
                  </a:cubicBezTo>
                  <a:cubicBezTo>
                    <a:pt x="35103" y="50400"/>
                    <a:pt x="31837" y="53200"/>
                    <a:pt x="28570" y="53200"/>
                  </a:cubicBezTo>
                  <a:cubicBezTo>
                    <a:pt x="28570" y="53200"/>
                    <a:pt x="28570" y="50400"/>
                    <a:pt x="25304" y="50400"/>
                  </a:cubicBezTo>
                  <a:cubicBezTo>
                    <a:pt x="22037" y="50400"/>
                    <a:pt x="22037" y="53200"/>
                    <a:pt x="18776" y="53200"/>
                  </a:cubicBezTo>
                  <a:cubicBezTo>
                    <a:pt x="18776" y="53200"/>
                    <a:pt x="15510" y="53200"/>
                    <a:pt x="12243" y="50400"/>
                  </a:cubicBezTo>
                  <a:cubicBezTo>
                    <a:pt x="8977" y="50400"/>
                    <a:pt x="12243" y="47599"/>
                    <a:pt x="8977" y="47599"/>
                  </a:cubicBezTo>
                  <a:cubicBezTo>
                    <a:pt x="2449" y="50400"/>
                    <a:pt x="2449" y="56001"/>
                    <a:pt x="2449" y="58802"/>
                  </a:cubicBezTo>
                  <a:cubicBezTo>
                    <a:pt x="-816" y="67204"/>
                    <a:pt x="-816" y="67204"/>
                    <a:pt x="2449" y="75606"/>
                  </a:cubicBezTo>
                  <a:cubicBezTo>
                    <a:pt x="5716" y="81201"/>
                    <a:pt x="5716" y="86802"/>
                    <a:pt x="8977" y="89603"/>
                  </a:cubicBezTo>
                  <a:cubicBezTo>
                    <a:pt x="15510" y="95204"/>
                    <a:pt x="15510" y="98005"/>
                    <a:pt x="22037" y="100806"/>
                  </a:cubicBezTo>
                  <a:cubicBezTo>
                    <a:pt x="25304" y="103606"/>
                    <a:pt x="28570" y="103606"/>
                    <a:pt x="28570" y="109202"/>
                  </a:cubicBezTo>
                  <a:cubicBezTo>
                    <a:pt x="31837" y="112003"/>
                    <a:pt x="28570" y="114803"/>
                    <a:pt x="31837" y="117604"/>
                  </a:cubicBezTo>
                  <a:cubicBezTo>
                    <a:pt x="35103" y="123205"/>
                    <a:pt x="38364" y="117604"/>
                    <a:pt x="41631" y="114803"/>
                  </a:cubicBezTo>
                  <a:cubicBezTo>
                    <a:pt x="41631" y="109202"/>
                    <a:pt x="48164" y="103606"/>
                    <a:pt x="51430" y="103606"/>
                  </a:cubicBezTo>
                  <a:cubicBezTo>
                    <a:pt x="51430" y="100806"/>
                    <a:pt x="51430" y="100806"/>
                    <a:pt x="48164" y="98005"/>
                  </a:cubicBezTo>
                  <a:cubicBezTo>
                    <a:pt x="54691" y="95204"/>
                    <a:pt x="57958" y="92404"/>
                    <a:pt x="57958" y="86802"/>
                  </a:cubicBezTo>
                  <a:cubicBezTo>
                    <a:pt x="57958" y="78400"/>
                    <a:pt x="61224" y="78400"/>
                    <a:pt x="67752" y="75606"/>
                  </a:cubicBezTo>
                  <a:cubicBezTo>
                    <a:pt x="74285" y="75606"/>
                    <a:pt x="77551" y="72805"/>
                    <a:pt x="84079" y="70004"/>
                  </a:cubicBezTo>
                  <a:cubicBezTo>
                    <a:pt x="77551" y="64403"/>
                    <a:pt x="84079" y="58802"/>
                    <a:pt x="87345" y="53200"/>
                  </a:cubicBezTo>
                  <a:cubicBezTo>
                    <a:pt x="90612" y="50400"/>
                    <a:pt x="93878" y="47599"/>
                    <a:pt x="93878" y="42003"/>
                  </a:cubicBezTo>
                  <a:cubicBezTo>
                    <a:pt x="93878" y="36402"/>
                    <a:pt x="90612" y="39203"/>
                    <a:pt x="97145" y="36402"/>
                  </a:cubicBezTo>
                  <a:cubicBezTo>
                    <a:pt x="100406" y="33602"/>
                    <a:pt x="97145" y="36402"/>
                    <a:pt x="103672" y="36402"/>
                  </a:cubicBezTo>
                  <a:cubicBezTo>
                    <a:pt x="106939" y="36402"/>
                    <a:pt x="113466" y="33602"/>
                    <a:pt x="120000" y="33602"/>
                  </a:cubicBezTo>
                  <a:cubicBezTo>
                    <a:pt x="120000" y="30801"/>
                    <a:pt x="120000" y="30801"/>
                    <a:pt x="120000" y="3080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79" name="Shape 2979"/>
            <p:cNvSpPr/>
            <p:nvPr/>
          </p:nvSpPr>
          <p:spPr>
            <a:xfrm>
              <a:off x="11793057" y="5064964"/>
              <a:ext cx="1069222" cy="1599845"/>
            </a:xfrm>
            <a:custGeom>
              <a:avLst/>
              <a:gdLst/>
              <a:ahLst/>
              <a:cxnLst/>
              <a:rect l="0" t="0" r="0" b="0"/>
              <a:pathLst>
                <a:path w="120000" h="120000" extrusionOk="0">
                  <a:moveTo>
                    <a:pt x="114283" y="24674"/>
                  </a:moveTo>
                  <a:cubicBezTo>
                    <a:pt x="114283" y="23405"/>
                    <a:pt x="116188" y="22136"/>
                    <a:pt x="116188" y="20861"/>
                  </a:cubicBezTo>
                  <a:cubicBezTo>
                    <a:pt x="118094" y="19592"/>
                    <a:pt x="118094" y="19592"/>
                    <a:pt x="118094" y="18323"/>
                  </a:cubicBezTo>
                  <a:cubicBezTo>
                    <a:pt x="118094" y="18323"/>
                    <a:pt x="120000" y="15780"/>
                    <a:pt x="120000" y="14505"/>
                  </a:cubicBezTo>
                  <a:cubicBezTo>
                    <a:pt x="114283" y="15780"/>
                    <a:pt x="118094" y="8155"/>
                    <a:pt x="118094" y="6881"/>
                  </a:cubicBezTo>
                  <a:cubicBezTo>
                    <a:pt x="116188" y="4337"/>
                    <a:pt x="116188" y="5612"/>
                    <a:pt x="114283" y="5612"/>
                  </a:cubicBezTo>
                  <a:cubicBezTo>
                    <a:pt x="112383" y="5612"/>
                    <a:pt x="112383" y="4337"/>
                    <a:pt x="112383" y="4337"/>
                  </a:cubicBezTo>
                  <a:cubicBezTo>
                    <a:pt x="110477" y="1799"/>
                    <a:pt x="108572" y="525"/>
                    <a:pt x="106666" y="525"/>
                  </a:cubicBezTo>
                  <a:cubicBezTo>
                    <a:pt x="102855" y="-743"/>
                    <a:pt x="100950" y="525"/>
                    <a:pt x="97144" y="1799"/>
                  </a:cubicBezTo>
                  <a:cubicBezTo>
                    <a:pt x="95238" y="1799"/>
                    <a:pt x="93333" y="525"/>
                    <a:pt x="93333" y="525"/>
                  </a:cubicBezTo>
                  <a:cubicBezTo>
                    <a:pt x="91427" y="1799"/>
                    <a:pt x="89522" y="3068"/>
                    <a:pt x="91427" y="3068"/>
                  </a:cubicBezTo>
                  <a:cubicBezTo>
                    <a:pt x="91427" y="3068"/>
                    <a:pt x="91427" y="3068"/>
                    <a:pt x="91427" y="3068"/>
                  </a:cubicBezTo>
                  <a:cubicBezTo>
                    <a:pt x="91427" y="3068"/>
                    <a:pt x="93333" y="1799"/>
                    <a:pt x="93333" y="1799"/>
                  </a:cubicBezTo>
                  <a:cubicBezTo>
                    <a:pt x="93333" y="1799"/>
                    <a:pt x="93333" y="1799"/>
                    <a:pt x="93333" y="1799"/>
                  </a:cubicBezTo>
                  <a:cubicBezTo>
                    <a:pt x="95238" y="1799"/>
                    <a:pt x="97144" y="3068"/>
                    <a:pt x="97144" y="3068"/>
                  </a:cubicBezTo>
                  <a:cubicBezTo>
                    <a:pt x="99050" y="1799"/>
                    <a:pt x="99050" y="1799"/>
                    <a:pt x="100950" y="1799"/>
                  </a:cubicBezTo>
                  <a:cubicBezTo>
                    <a:pt x="102855" y="1799"/>
                    <a:pt x="102855" y="1799"/>
                    <a:pt x="102855" y="3068"/>
                  </a:cubicBezTo>
                  <a:cubicBezTo>
                    <a:pt x="100950" y="5612"/>
                    <a:pt x="99050" y="5612"/>
                    <a:pt x="95238" y="5612"/>
                  </a:cubicBezTo>
                  <a:cubicBezTo>
                    <a:pt x="93333" y="4337"/>
                    <a:pt x="87616" y="4337"/>
                    <a:pt x="85716" y="4337"/>
                  </a:cubicBezTo>
                  <a:cubicBezTo>
                    <a:pt x="87616" y="4337"/>
                    <a:pt x="85716" y="4337"/>
                    <a:pt x="87616" y="4337"/>
                  </a:cubicBezTo>
                  <a:cubicBezTo>
                    <a:pt x="85716" y="3068"/>
                    <a:pt x="85716" y="4337"/>
                    <a:pt x="83811" y="5612"/>
                  </a:cubicBezTo>
                  <a:cubicBezTo>
                    <a:pt x="83811" y="6881"/>
                    <a:pt x="85716" y="8155"/>
                    <a:pt x="85716" y="9424"/>
                  </a:cubicBezTo>
                  <a:cubicBezTo>
                    <a:pt x="85716" y="10693"/>
                    <a:pt x="83811" y="11968"/>
                    <a:pt x="83811" y="13237"/>
                  </a:cubicBezTo>
                  <a:cubicBezTo>
                    <a:pt x="81905" y="15780"/>
                    <a:pt x="83811" y="17049"/>
                    <a:pt x="83811" y="19592"/>
                  </a:cubicBezTo>
                  <a:cubicBezTo>
                    <a:pt x="83811" y="22136"/>
                    <a:pt x="81905" y="24674"/>
                    <a:pt x="81905" y="27217"/>
                  </a:cubicBezTo>
                  <a:cubicBezTo>
                    <a:pt x="78094" y="31029"/>
                    <a:pt x="70477" y="36116"/>
                    <a:pt x="64761" y="37385"/>
                  </a:cubicBezTo>
                  <a:cubicBezTo>
                    <a:pt x="62855" y="37385"/>
                    <a:pt x="62855" y="38654"/>
                    <a:pt x="60950" y="37385"/>
                  </a:cubicBezTo>
                  <a:cubicBezTo>
                    <a:pt x="59050" y="37385"/>
                    <a:pt x="57144" y="37385"/>
                    <a:pt x="55238" y="37385"/>
                  </a:cubicBezTo>
                  <a:cubicBezTo>
                    <a:pt x="51427" y="37385"/>
                    <a:pt x="51427" y="41198"/>
                    <a:pt x="51427" y="43741"/>
                  </a:cubicBezTo>
                  <a:cubicBezTo>
                    <a:pt x="49522" y="43741"/>
                    <a:pt x="49522" y="41198"/>
                    <a:pt x="45716" y="42472"/>
                  </a:cubicBezTo>
                  <a:cubicBezTo>
                    <a:pt x="45716" y="43741"/>
                    <a:pt x="45716" y="45010"/>
                    <a:pt x="43811" y="45010"/>
                  </a:cubicBezTo>
                  <a:cubicBezTo>
                    <a:pt x="41905" y="46284"/>
                    <a:pt x="41905" y="46284"/>
                    <a:pt x="40000" y="46284"/>
                  </a:cubicBezTo>
                  <a:cubicBezTo>
                    <a:pt x="36188" y="47553"/>
                    <a:pt x="26666" y="48822"/>
                    <a:pt x="26666" y="52635"/>
                  </a:cubicBezTo>
                  <a:cubicBezTo>
                    <a:pt x="24761" y="50097"/>
                    <a:pt x="22855" y="53909"/>
                    <a:pt x="19050" y="53909"/>
                  </a:cubicBezTo>
                  <a:cubicBezTo>
                    <a:pt x="17144" y="53909"/>
                    <a:pt x="15238" y="53909"/>
                    <a:pt x="11427" y="55178"/>
                  </a:cubicBezTo>
                  <a:cubicBezTo>
                    <a:pt x="9522" y="56453"/>
                    <a:pt x="9522" y="56453"/>
                    <a:pt x="7616" y="57722"/>
                  </a:cubicBezTo>
                  <a:cubicBezTo>
                    <a:pt x="5716" y="57722"/>
                    <a:pt x="1905" y="57722"/>
                    <a:pt x="1905" y="57722"/>
                  </a:cubicBezTo>
                  <a:cubicBezTo>
                    <a:pt x="0" y="57722"/>
                    <a:pt x="0" y="61534"/>
                    <a:pt x="0" y="62803"/>
                  </a:cubicBezTo>
                  <a:cubicBezTo>
                    <a:pt x="0" y="65346"/>
                    <a:pt x="3811" y="66621"/>
                    <a:pt x="7616" y="67890"/>
                  </a:cubicBezTo>
                  <a:cubicBezTo>
                    <a:pt x="15238" y="72971"/>
                    <a:pt x="19050" y="78058"/>
                    <a:pt x="15238" y="84414"/>
                  </a:cubicBezTo>
                  <a:cubicBezTo>
                    <a:pt x="15238" y="85683"/>
                    <a:pt x="15238" y="85683"/>
                    <a:pt x="13333" y="88226"/>
                  </a:cubicBezTo>
                  <a:cubicBezTo>
                    <a:pt x="13333" y="89495"/>
                    <a:pt x="13333" y="92038"/>
                    <a:pt x="13333" y="93307"/>
                  </a:cubicBezTo>
                  <a:cubicBezTo>
                    <a:pt x="13333" y="95851"/>
                    <a:pt x="15238" y="95851"/>
                    <a:pt x="15238" y="97120"/>
                  </a:cubicBezTo>
                  <a:cubicBezTo>
                    <a:pt x="15238" y="98394"/>
                    <a:pt x="15238" y="99663"/>
                    <a:pt x="15238" y="99663"/>
                  </a:cubicBezTo>
                  <a:cubicBezTo>
                    <a:pt x="15238" y="99663"/>
                    <a:pt x="15238" y="99663"/>
                    <a:pt x="15238" y="100932"/>
                  </a:cubicBezTo>
                  <a:cubicBezTo>
                    <a:pt x="15238" y="103476"/>
                    <a:pt x="17144" y="106019"/>
                    <a:pt x="15238" y="109831"/>
                  </a:cubicBezTo>
                  <a:cubicBezTo>
                    <a:pt x="15238" y="111100"/>
                    <a:pt x="15238" y="112375"/>
                    <a:pt x="13333" y="113644"/>
                  </a:cubicBezTo>
                  <a:cubicBezTo>
                    <a:pt x="11427" y="114918"/>
                    <a:pt x="11427" y="114918"/>
                    <a:pt x="11427" y="117456"/>
                  </a:cubicBezTo>
                  <a:cubicBezTo>
                    <a:pt x="13333" y="114918"/>
                    <a:pt x="15238" y="116187"/>
                    <a:pt x="19050" y="117456"/>
                  </a:cubicBezTo>
                  <a:cubicBezTo>
                    <a:pt x="19050" y="117456"/>
                    <a:pt x="22855" y="120000"/>
                    <a:pt x="22855" y="120000"/>
                  </a:cubicBezTo>
                  <a:cubicBezTo>
                    <a:pt x="24761" y="118731"/>
                    <a:pt x="26666" y="116187"/>
                    <a:pt x="28572" y="114918"/>
                  </a:cubicBezTo>
                  <a:cubicBezTo>
                    <a:pt x="28572" y="113644"/>
                    <a:pt x="30477" y="113644"/>
                    <a:pt x="30477" y="112375"/>
                  </a:cubicBezTo>
                  <a:cubicBezTo>
                    <a:pt x="32383" y="109831"/>
                    <a:pt x="36188" y="108562"/>
                    <a:pt x="38094" y="106019"/>
                  </a:cubicBezTo>
                  <a:cubicBezTo>
                    <a:pt x="40000" y="102207"/>
                    <a:pt x="40000" y="100932"/>
                    <a:pt x="45716" y="100932"/>
                  </a:cubicBezTo>
                  <a:cubicBezTo>
                    <a:pt x="47616" y="100932"/>
                    <a:pt x="49522" y="100932"/>
                    <a:pt x="51427" y="99663"/>
                  </a:cubicBezTo>
                  <a:cubicBezTo>
                    <a:pt x="53333" y="98394"/>
                    <a:pt x="53333" y="95851"/>
                    <a:pt x="57144" y="93307"/>
                  </a:cubicBezTo>
                  <a:cubicBezTo>
                    <a:pt x="55238" y="94582"/>
                    <a:pt x="55238" y="93307"/>
                    <a:pt x="55238" y="94582"/>
                  </a:cubicBezTo>
                  <a:cubicBezTo>
                    <a:pt x="55238" y="93307"/>
                    <a:pt x="55238" y="93307"/>
                    <a:pt x="55238" y="92038"/>
                  </a:cubicBezTo>
                  <a:cubicBezTo>
                    <a:pt x="53333" y="93307"/>
                    <a:pt x="53333" y="94582"/>
                    <a:pt x="51427" y="94582"/>
                  </a:cubicBezTo>
                  <a:cubicBezTo>
                    <a:pt x="53333" y="92038"/>
                    <a:pt x="55238" y="93307"/>
                    <a:pt x="57144" y="92038"/>
                  </a:cubicBezTo>
                  <a:cubicBezTo>
                    <a:pt x="57144" y="92038"/>
                    <a:pt x="57144" y="92038"/>
                    <a:pt x="57144" y="93307"/>
                  </a:cubicBezTo>
                  <a:cubicBezTo>
                    <a:pt x="59050" y="92038"/>
                    <a:pt x="59050" y="89495"/>
                    <a:pt x="60950" y="88226"/>
                  </a:cubicBezTo>
                  <a:cubicBezTo>
                    <a:pt x="60950" y="90770"/>
                    <a:pt x="62855" y="92038"/>
                    <a:pt x="62855" y="94582"/>
                  </a:cubicBezTo>
                  <a:cubicBezTo>
                    <a:pt x="62855" y="94582"/>
                    <a:pt x="62855" y="95851"/>
                    <a:pt x="60950" y="95851"/>
                  </a:cubicBezTo>
                  <a:cubicBezTo>
                    <a:pt x="60950" y="97120"/>
                    <a:pt x="59050" y="98394"/>
                    <a:pt x="59050" y="99663"/>
                  </a:cubicBezTo>
                  <a:cubicBezTo>
                    <a:pt x="60950" y="100932"/>
                    <a:pt x="62855" y="100932"/>
                    <a:pt x="64761" y="102207"/>
                  </a:cubicBezTo>
                  <a:cubicBezTo>
                    <a:pt x="66666" y="102207"/>
                    <a:pt x="66666" y="102207"/>
                    <a:pt x="66666" y="103476"/>
                  </a:cubicBezTo>
                  <a:cubicBezTo>
                    <a:pt x="68572" y="103476"/>
                    <a:pt x="68572" y="104750"/>
                    <a:pt x="68572" y="107288"/>
                  </a:cubicBezTo>
                  <a:cubicBezTo>
                    <a:pt x="68572" y="106019"/>
                    <a:pt x="68572" y="106019"/>
                    <a:pt x="70477" y="106019"/>
                  </a:cubicBezTo>
                  <a:cubicBezTo>
                    <a:pt x="70477" y="107288"/>
                    <a:pt x="66666" y="109831"/>
                    <a:pt x="70477" y="108562"/>
                  </a:cubicBezTo>
                  <a:cubicBezTo>
                    <a:pt x="70477" y="108562"/>
                    <a:pt x="70477" y="109831"/>
                    <a:pt x="70477" y="109831"/>
                  </a:cubicBezTo>
                  <a:cubicBezTo>
                    <a:pt x="70477" y="109831"/>
                    <a:pt x="70477" y="107288"/>
                    <a:pt x="70477" y="106019"/>
                  </a:cubicBezTo>
                  <a:cubicBezTo>
                    <a:pt x="72383" y="104750"/>
                    <a:pt x="74283" y="103476"/>
                    <a:pt x="74283" y="102207"/>
                  </a:cubicBezTo>
                  <a:cubicBezTo>
                    <a:pt x="76188" y="98394"/>
                    <a:pt x="74283" y="95851"/>
                    <a:pt x="78094" y="93307"/>
                  </a:cubicBezTo>
                  <a:cubicBezTo>
                    <a:pt x="80000" y="89495"/>
                    <a:pt x="80000" y="85683"/>
                    <a:pt x="81905" y="81870"/>
                  </a:cubicBezTo>
                  <a:cubicBezTo>
                    <a:pt x="83811" y="79327"/>
                    <a:pt x="83811" y="75514"/>
                    <a:pt x="87616" y="74246"/>
                  </a:cubicBezTo>
                  <a:cubicBezTo>
                    <a:pt x="87616" y="74246"/>
                    <a:pt x="85716" y="74246"/>
                    <a:pt x="85716" y="75514"/>
                  </a:cubicBezTo>
                  <a:cubicBezTo>
                    <a:pt x="85716" y="74246"/>
                    <a:pt x="85716" y="74246"/>
                    <a:pt x="85716" y="74246"/>
                  </a:cubicBezTo>
                  <a:cubicBezTo>
                    <a:pt x="81905" y="72971"/>
                    <a:pt x="83811" y="75514"/>
                    <a:pt x="80000" y="76783"/>
                  </a:cubicBezTo>
                  <a:cubicBezTo>
                    <a:pt x="78094" y="78058"/>
                    <a:pt x="78094" y="75514"/>
                    <a:pt x="78094" y="74246"/>
                  </a:cubicBezTo>
                  <a:cubicBezTo>
                    <a:pt x="78094" y="74246"/>
                    <a:pt x="78094" y="74246"/>
                    <a:pt x="80000" y="72971"/>
                  </a:cubicBezTo>
                  <a:cubicBezTo>
                    <a:pt x="80000" y="72971"/>
                    <a:pt x="78094" y="72971"/>
                    <a:pt x="78094" y="72971"/>
                  </a:cubicBezTo>
                  <a:cubicBezTo>
                    <a:pt x="78094" y="71702"/>
                    <a:pt x="81905" y="70433"/>
                    <a:pt x="83811" y="70433"/>
                  </a:cubicBezTo>
                  <a:cubicBezTo>
                    <a:pt x="83811" y="70433"/>
                    <a:pt x="83811" y="70433"/>
                    <a:pt x="83811" y="71702"/>
                  </a:cubicBezTo>
                  <a:cubicBezTo>
                    <a:pt x="87616" y="71702"/>
                    <a:pt x="91427" y="66621"/>
                    <a:pt x="89522" y="64077"/>
                  </a:cubicBezTo>
                  <a:cubicBezTo>
                    <a:pt x="89522" y="64077"/>
                    <a:pt x="89522" y="65346"/>
                    <a:pt x="89522" y="65346"/>
                  </a:cubicBezTo>
                  <a:cubicBezTo>
                    <a:pt x="87616" y="65346"/>
                    <a:pt x="85716" y="65346"/>
                    <a:pt x="85716" y="65346"/>
                  </a:cubicBezTo>
                  <a:cubicBezTo>
                    <a:pt x="85716" y="65346"/>
                    <a:pt x="89522" y="66621"/>
                    <a:pt x="89522" y="65346"/>
                  </a:cubicBezTo>
                  <a:cubicBezTo>
                    <a:pt x="89522" y="65346"/>
                    <a:pt x="89522" y="66621"/>
                    <a:pt x="87616" y="66621"/>
                  </a:cubicBezTo>
                  <a:cubicBezTo>
                    <a:pt x="87616" y="66621"/>
                    <a:pt x="87616" y="66621"/>
                    <a:pt x="87616" y="66621"/>
                  </a:cubicBezTo>
                  <a:cubicBezTo>
                    <a:pt x="87616" y="65346"/>
                    <a:pt x="87616" y="66621"/>
                    <a:pt x="85716" y="66621"/>
                  </a:cubicBezTo>
                  <a:cubicBezTo>
                    <a:pt x="87616" y="66621"/>
                    <a:pt x="83811" y="66621"/>
                    <a:pt x="83811" y="66621"/>
                  </a:cubicBezTo>
                  <a:cubicBezTo>
                    <a:pt x="81905" y="66621"/>
                    <a:pt x="80000" y="67890"/>
                    <a:pt x="78094" y="67890"/>
                  </a:cubicBezTo>
                  <a:cubicBezTo>
                    <a:pt x="78094" y="67890"/>
                    <a:pt x="78094" y="66621"/>
                    <a:pt x="78094" y="66621"/>
                  </a:cubicBezTo>
                  <a:cubicBezTo>
                    <a:pt x="76188" y="66621"/>
                    <a:pt x="74283" y="64077"/>
                    <a:pt x="76188" y="62803"/>
                  </a:cubicBezTo>
                  <a:cubicBezTo>
                    <a:pt x="76188" y="61534"/>
                    <a:pt x="81905" y="61534"/>
                    <a:pt x="78094" y="64077"/>
                  </a:cubicBezTo>
                  <a:cubicBezTo>
                    <a:pt x="80000" y="62803"/>
                    <a:pt x="81905" y="58991"/>
                    <a:pt x="83811" y="58991"/>
                  </a:cubicBezTo>
                  <a:cubicBezTo>
                    <a:pt x="83811" y="57722"/>
                    <a:pt x="83811" y="58991"/>
                    <a:pt x="85716" y="57722"/>
                  </a:cubicBezTo>
                  <a:cubicBezTo>
                    <a:pt x="87616" y="57722"/>
                    <a:pt x="87616" y="56453"/>
                    <a:pt x="87616" y="55178"/>
                  </a:cubicBezTo>
                  <a:cubicBezTo>
                    <a:pt x="87616" y="55178"/>
                    <a:pt x="87616" y="56453"/>
                    <a:pt x="87616" y="56453"/>
                  </a:cubicBezTo>
                  <a:cubicBezTo>
                    <a:pt x="87616" y="55178"/>
                    <a:pt x="85716" y="51366"/>
                    <a:pt x="87616" y="53909"/>
                  </a:cubicBezTo>
                  <a:cubicBezTo>
                    <a:pt x="89522" y="56453"/>
                    <a:pt x="85716" y="56453"/>
                    <a:pt x="87616" y="58991"/>
                  </a:cubicBezTo>
                  <a:cubicBezTo>
                    <a:pt x="87616" y="57722"/>
                    <a:pt x="89522" y="56453"/>
                    <a:pt x="89522" y="55178"/>
                  </a:cubicBezTo>
                  <a:cubicBezTo>
                    <a:pt x="89522" y="53909"/>
                    <a:pt x="87616" y="52635"/>
                    <a:pt x="87616" y="51366"/>
                  </a:cubicBezTo>
                  <a:cubicBezTo>
                    <a:pt x="87616" y="47553"/>
                    <a:pt x="89522" y="45010"/>
                    <a:pt x="91427" y="42472"/>
                  </a:cubicBezTo>
                  <a:cubicBezTo>
                    <a:pt x="95238" y="38654"/>
                    <a:pt x="97144" y="36116"/>
                    <a:pt x="102855" y="33573"/>
                  </a:cubicBezTo>
                  <a:cubicBezTo>
                    <a:pt x="108572" y="31029"/>
                    <a:pt x="110477" y="27217"/>
                    <a:pt x="114283" y="24674"/>
                  </a:cubicBezTo>
                  <a:close/>
                  <a:moveTo>
                    <a:pt x="120000" y="32304"/>
                  </a:moveTo>
                  <a:cubicBezTo>
                    <a:pt x="120000" y="34842"/>
                    <a:pt x="116188" y="33573"/>
                    <a:pt x="114283" y="33573"/>
                  </a:cubicBezTo>
                  <a:cubicBezTo>
                    <a:pt x="110477" y="34842"/>
                    <a:pt x="106666" y="39929"/>
                    <a:pt x="108572" y="41198"/>
                  </a:cubicBezTo>
                  <a:cubicBezTo>
                    <a:pt x="110477" y="45010"/>
                    <a:pt x="112383" y="42472"/>
                    <a:pt x="114283" y="39929"/>
                  </a:cubicBezTo>
                  <a:cubicBezTo>
                    <a:pt x="116188" y="38654"/>
                    <a:pt x="120000" y="34842"/>
                    <a:pt x="120000" y="3230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80" name="Shape 2980"/>
            <p:cNvSpPr/>
            <p:nvPr/>
          </p:nvSpPr>
          <p:spPr>
            <a:xfrm>
              <a:off x="7861228" y="5403553"/>
              <a:ext cx="944519" cy="1261257"/>
            </a:xfrm>
            <a:custGeom>
              <a:avLst/>
              <a:gdLst/>
              <a:ahLst/>
              <a:cxnLst/>
              <a:rect l="0" t="0" r="0" b="0"/>
              <a:pathLst>
                <a:path w="120000" h="120000" extrusionOk="0">
                  <a:moveTo>
                    <a:pt x="119652" y="97423"/>
                  </a:moveTo>
                  <a:cubicBezTo>
                    <a:pt x="117494" y="95810"/>
                    <a:pt x="117494" y="94198"/>
                    <a:pt x="115335" y="92585"/>
                  </a:cubicBezTo>
                  <a:cubicBezTo>
                    <a:pt x="113177" y="92585"/>
                    <a:pt x="108860" y="94198"/>
                    <a:pt x="108860" y="94198"/>
                  </a:cubicBezTo>
                  <a:cubicBezTo>
                    <a:pt x="106702" y="94198"/>
                    <a:pt x="104543" y="95810"/>
                    <a:pt x="102385" y="95810"/>
                  </a:cubicBezTo>
                  <a:cubicBezTo>
                    <a:pt x="100232" y="95810"/>
                    <a:pt x="100232" y="94198"/>
                    <a:pt x="100232" y="92585"/>
                  </a:cubicBezTo>
                  <a:cubicBezTo>
                    <a:pt x="100232" y="87747"/>
                    <a:pt x="95915" y="87747"/>
                    <a:pt x="93757" y="87747"/>
                  </a:cubicBezTo>
                  <a:cubicBezTo>
                    <a:pt x="91598" y="87747"/>
                    <a:pt x="89440" y="87747"/>
                    <a:pt x="89440" y="86135"/>
                  </a:cubicBezTo>
                  <a:cubicBezTo>
                    <a:pt x="87282" y="82909"/>
                    <a:pt x="89440" y="82909"/>
                    <a:pt x="91598" y="81297"/>
                  </a:cubicBezTo>
                  <a:cubicBezTo>
                    <a:pt x="93757" y="78071"/>
                    <a:pt x="93757" y="78071"/>
                    <a:pt x="93757" y="74846"/>
                  </a:cubicBezTo>
                  <a:cubicBezTo>
                    <a:pt x="93757" y="74846"/>
                    <a:pt x="91598" y="73234"/>
                    <a:pt x="91598" y="71621"/>
                  </a:cubicBezTo>
                  <a:cubicBezTo>
                    <a:pt x="91598" y="68396"/>
                    <a:pt x="91598" y="68396"/>
                    <a:pt x="95915" y="66783"/>
                  </a:cubicBezTo>
                  <a:cubicBezTo>
                    <a:pt x="98074" y="66783"/>
                    <a:pt x="102385" y="66783"/>
                    <a:pt x="104543" y="65171"/>
                  </a:cubicBezTo>
                  <a:cubicBezTo>
                    <a:pt x="108860" y="61945"/>
                    <a:pt x="104543" y="61945"/>
                    <a:pt x="100232" y="61945"/>
                  </a:cubicBezTo>
                  <a:cubicBezTo>
                    <a:pt x="98074" y="61945"/>
                    <a:pt x="95915" y="61945"/>
                    <a:pt x="93757" y="60333"/>
                  </a:cubicBezTo>
                  <a:cubicBezTo>
                    <a:pt x="91598" y="60333"/>
                    <a:pt x="91598" y="58720"/>
                    <a:pt x="91598" y="58720"/>
                  </a:cubicBezTo>
                  <a:cubicBezTo>
                    <a:pt x="91598" y="58720"/>
                    <a:pt x="89440" y="58720"/>
                    <a:pt x="89440" y="58720"/>
                  </a:cubicBezTo>
                  <a:cubicBezTo>
                    <a:pt x="87282" y="57107"/>
                    <a:pt x="85123" y="57107"/>
                    <a:pt x="85123" y="55495"/>
                  </a:cubicBezTo>
                  <a:cubicBezTo>
                    <a:pt x="85123" y="55495"/>
                    <a:pt x="87282" y="57107"/>
                    <a:pt x="89440" y="55495"/>
                  </a:cubicBezTo>
                  <a:cubicBezTo>
                    <a:pt x="89440" y="53882"/>
                    <a:pt x="87282" y="53882"/>
                    <a:pt x="87282" y="53882"/>
                  </a:cubicBezTo>
                  <a:cubicBezTo>
                    <a:pt x="87282" y="52270"/>
                    <a:pt x="85123" y="50657"/>
                    <a:pt x="85123" y="50657"/>
                  </a:cubicBezTo>
                  <a:cubicBezTo>
                    <a:pt x="85123" y="47432"/>
                    <a:pt x="89440" y="47432"/>
                    <a:pt x="89440" y="44206"/>
                  </a:cubicBezTo>
                  <a:cubicBezTo>
                    <a:pt x="91598" y="42594"/>
                    <a:pt x="89440" y="39369"/>
                    <a:pt x="89440" y="37756"/>
                  </a:cubicBezTo>
                  <a:cubicBezTo>
                    <a:pt x="91598" y="36143"/>
                    <a:pt x="93757" y="34531"/>
                    <a:pt x="93757" y="32918"/>
                  </a:cubicBezTo>
                  <a:cubicBezTo>
                    <a:pt x="95915" y="32918"/>
                    <a:pt x="98074" y="29693"/>
                    <a:pt x="98074" y="29693"/>
                  </a:cubicBezTo>
                  <a:cubicBezTo>
                    <a:pt x="98074" y="26468"/>
                    <a:pt x="91598" y="26468"/>
                    <a:pt x="89440" y="24855"/>
                  </a:cubicBezTo>
                  <a:cubicBezTo>
                    <a:pt x="87282" y="24855"/>
                    <a:pt x="85123" y="23242"/>
                    <a:pt x="82965" y="23242"/>
                  </a:cubicBezTo>
                  <a:cubicBezTo>
                    <a:pt x="80806" y="24855"/>
                    <a:pt x="80806" y="26468"/>
                    <a:pt x="78648" y="28080"/>
                  </a:cubicBezTo>
                  <a:cubicBezTo>
                    <a:pt x="74331" y="29693"/>
                    <a:pt x="76489" y="28080"/>
                    <a:pt x="74331" y="26468"/>
                  </a:cubicBezTo>
                  <a:cubicBezTo>
                    <a:pt x="74331" y="26468"/>
                    <a:pt x="72173" y="26468"/>
                    <a:pt x="70014" y="26468"/>
                  </a:cubicBezTo>
                  <a:cubicBezTo>
                    <a:pt x="70014" y="26468"/>
                    <a:pt x="65697" y="23242"/>
                    <a:pt x="65697" y="23242"/>
                  </a:cubicBezTo>
                  <a:cubicBezTo>
                    <a:pt x="65697" y="21630"/>
                    <a:pt x="65697" y="20017"/>
                    <a:pt x="65697" y="20017"/>
                  </a:cubicBezTo>
                  <a:cubicBezTo>
                    <a:pt x="65697" y="18405"/>
                    <a:pt x="65697" y="16792"/>
                    <a:pt x="65697" y="15179"/>
                  </a:cubicBezTo>
                  <a:cubicBezTo>
                    <a:pt x="65697" y="16792"/>
                    <a:pt x="70014" y="15179"/>
                    <a:pt x="67856" y="15179"/>
                  </a:cubicBezTo>
                  <a:cubicBezTo>
                    <a:pt x="70014" y="15179"/>
                    <a:pt x="70014" y="15179"/>
                    <a:pt x="70014" y="15179"/>
                  </a:cubicBezTo>
                  <a:cubicBezTo>
                    <a:pt x="70014" y="15179"/>
                    <a:pt x="72173" y="16792"/>
                    <a:pt x="72173" y="16792"/>
                  </a:cubicBezTo>
                  <a:cubicBezTo>
                    <a:pt x="72173" y="16792"/>
                    <a:pt x="72173" y="16792"/>
                    <a:pt x="74331" y="16792"/>
                  </a:cubicBezTo>
                  <a:cubicBezTo>
                    <a:pt x="74331" y="16792"/>
                    <a:pt x="76489" y="13567"/>
                    <a:pt x="76489" y="13567"/>
                  </a:cubicBezTo>
                  <a:cubicBezTo>
                    <a:pt x="76489" y="11954"/>
                    <a:pt x="76489" y="10342"/>
                    <a:pt x="72173" y="8729"/>
                  </a:cubicBezTo>
                  <a:cubicBezTo>
                    <a:pt x="72173" y="8729"/>
                    <a:pt x="70014" y="8729"/>
                    <a:pt x="70014" y="8729"/>
                  </a:cubicBezTo>
                  <a:cubicBezTo>
                    <a:pt x="67856" y="8729"/>
                    <a:pt x="70014" y="8729"/>
                    <a:pt x="70014" y="8729"/>
                  </a:cubicBezTo>
                  <a:cubicBezTo>
                    <a:pt x="67856" y="7116"/>
                    <a:pt x="67856" y="3891"/>
                    <a:pt x="67856" y="2278"/>
                  </a:cubicBezTo>
                  <a:cubicBezTo>
                    <a:pt x="65697" y="666"/>
                    <a:pt x="63539" y="-946"/>
                    <a:pt x="61381" y="666"/>
                  </a:cubicBezTo>
                  <a:cubicBezTo>
                    <a:pt x="59228" y="666"/>
                    <a:pt x="59228" y="2278"/>
                    <a:pt x="59228" y="3891"/>
                  </a:cubicBezTo>
                  <a:cubicBezTo>
                    <a:pt x="59228" y="3891"/>
                    <a:pt x="57069" y="5504"/>
                    <a:pt x="54911" y="5504"/>
                  </a:cubicBezTo>
                  <a:cubicBezTo>
                    <a:pt x="59228" y="8729"/>
                    <a:pt x="57069" y="11954"/>
                    <a:pt x="54911" y="13567"/>
                  </a:cubicBezTo>
                  <a:cubicBezTo>
                    <a:pt x="52753" y="15179"/>
                    <a:pt x="50594" y="16792"/>
                    <a:pt x="48436" y="18405"/>
                  </a:cubicBezTo>
                  <a:cubicBezTo>
                    <a:pt x="46277" y="18405"/>
                    <a:pt x="46277" y="20017"/>
                    <a:pt x="46277" y="20017"/>
                  </a:cubicBezTo>
                  <a:cubicBezTo>
                    <a:pt x="44119" y="21630"/>
                    <a:pt x="44119" y="20017"/>
                    <a:pt x="41960" y="21630"/>
                  </a:cubicBezTo>
                  <a:cubicBezTo>
                    <a:pt x="41960" y="21630"/>
                    <a:pt x="39802" y="23242"/>
                    <a:pt x="39802" y="24855"/>
                  </a:cubicBezTo>
                  <a:cubicBezTo>
                    <a:pt x="41960" y="26468"/>
                    <a:pt x="46277" y="23242"/>
                    <a:pt x="48436" y="26468"/>
                  </a:cubicBezTo>
                  <a:cubicBezTo>
                    <a:pt x="50594" y="29693"/>
                    <a:pt x="46277" y="34531"/>
                    <a:pt x="41960" y="37756"/>
                  </a:cubicBezTo>
                  <a:cubicBezTo>
                    <a:pt x="41960" y="40981"/>
                    <a:pt x="41960" y="44206"/>
                    <a:pt x="46277" y="45819"/>
                  </a:cubicBezTo>
                  <a:cubicBezTo>
                    <a:pt x="48436" y="47432"/>
                    <a:pt x="50594" y="47432"/>
                    <a:pt x="50594" y="44206"/>
                  </a:cubicBezTo>
                  <a:cubicBezTo>
                    <a:pt x="52753" y="45819"/>
                    <a:pt x="50594" y="47432"/>
                    <a:pt x="52753" y="49044"/>
                  </a:cubicBezTo>
                  <a:cubicBezTo>
                    <a:pt x="52753" y="49044"/>
                    <a:pt x="54911" y="49044"/>
                    <a:pt x="54911" y="49044"/>
                  </a:cubicBezTo>
                  <a:cubicBezTo>
                    <a:pt x="57069" y="50657"/>
                    <a:pt x="59228" y="50657"/>
                    <a:pt x="59228" y="52270"/>
                  </a:cubicBezTo>
                  <a:cubicBezTo>
                    <a:pt x="63539" y="53882"/>
                    <a:pt x="61381" y="52270"/>
                    <a:pt x="61381" y="53882"/>
                  </a:cubicBezTo>
                  <a:cubicBezTo>
                    <a:pt x="61381" y="53882"/>
                    <a:pt x="61381" y="55495"/>
                    <a:pt x="61381" y="55495"/>
                  </a:cubicBezTo>
                  <a:cubicBezTo>
                    <a:pt x="63539" y="57107"/>
                    <a:pt x="61381" y="55495"/>
                    <a:pt x="63539" y="55495"/>
                  </a:cubicBezTo>
                  <a:cubicBezTo>
                    <a:pt x="67856" y="57107"/>
                    <a:pt x="67856" y="58720"/>
                    <a:pt x="70014" y="58720"/>
                  </a:cubicBezTo>
                  <a:cubicBezTo>
                    <a:pt x="70014" y="58720"/>
                    <a:pt x="72173" y="58720"/>
                    <a:pt x="74331" y="60333"/>
                  </a:cubicBezTo>
                  <a:cubicBezTo>
                    <a:pt x="74331" y="61945"/>
                    <a:pt x="72173" y="63558"/>
                    <a:pt x="70014" y="63558"/>
                  </a:cubicBezTo>
                  <a:cubicBezTo>
                    <a:pt x="67856" y="63558"/>
                    <a:pt x="65697" y="61945"/>
                    <a:pt x="63539" y="61945"/>
                  </a:cubicBezTo>
                  <a:cubicBezTo>
                    <a:pt x="59228" y="63558"/>
                    <a:pt x="61381" y="63558"/>
                    <a:pt x="61381" y="65171"/>
                  </a:cubicBezTo>
                  <a:cubicBezTo>
                    <a:pt x="61381" y="66783"/>
                    <a:pt x="61381" y="68396"/>
                    <a:pt x="57069" y="68396"/>
                  </a:cubicBezTo>
                  <a:cubicBezTo>
                    <a:pt x="54911" y="68396"/>
                    <a:pt x="52753" y="65171"/>
                    <a:pt x="50594" y="66783"/>
                  </a:cubicBezTo>
                  <a:cubicBezTo>
                    <a:pt x="48436" y="66783"/>
                    <a:pt x="48436" y="71621"/>
                    <a:pt x="41960" y="70008"/>
                  </a:cubicBezTo>
                  <a:cubicBezTo>
                    <a:pt x="41960" y="70008"/>
                    <a:pt x="37644" y="66783"/>
                    <a:pt x="37644" y="65171"/>
                  </a:cubicBezTo>
                  <a:cubicBezTo>
                    <a:pt x="33327" y="63558"/>
                    <a:pt x="33327" y="60333"/>
                    <a:pt x="31168" y="57107"/>
                  </a:cubicBezTo>
                  <a:cubicBezTo>
                    <a:pt x="29010" y="55495"/>
                    <a:pt x="26852" y="57107"/>
                    <a:pt x="24693" y="57107"/>
                  </a:cubicBezTo>
                  <a:cubicBezTo>
                    <a:pt x="22535" y="57107"/>
                    <a:pt x="22535" y="55495"/>
                    <a:pt x="20376" y="57107"/>
                  </a:cubicBezTo>
                  <a:cubicBezTo>
                    <a:pt x="18224" y="57107"/>
                    <a:pt x="20376" y="60333"/>
                    <a:pt x="20376" y="60333"/>
                  </a:cubicBezTo>
                  <a:cubicBezTo>
                    <a:pt x="20376" y="61945"/>
                    <a:pt x="20376" y="63558"/>
                    <a:pt x="20376" y="66783"/>
                  </a:cubicBezTo>
                  <a:cubicBezTo>
                    <a:pt x="20376" y="68396"/>
                    <a:pt x="20376" y="70008"/>
                    <a:pt x="20376" y="71621"/>
                  </a:cubicBezTo>
                  <a:cubicBezTo>
                    <a:pt x="20376" y="73234"/>
                    <a:pt x="20376" y="74846"/>
                    <a:pt x="20376" y="76459"/>
                  </a:cubicBezTo>
                  <a:cubicBezTo>
                    <a:pt x="20376" y="76459"/>
                    <a:pt x="20376" y="76459"/>
                    <a:pt x="18224" y="78071"/>
                  </a:cubicBezTo>
                  <a:cubicBezTo>
                    <a:pt x="18224" y="78071"/>
                    <a:pt x="20376" y="78071"/>
                    <a:pt x="20376" y="79684"/>
                  </a:cubicBezTo>
                  <a:cubicBezTo>
                    <a:pt x="20376" y="79684"/>
                    <a:pt x="18224" y="81297"/>
                    <a:pt x="16065" y="82909"/>
                  </a:cubicBezTo>
                  <a:cubicBezTo>
                    <a:pt x="18224" y="82909"/>
                    <a:pt x="22535" y="87747"/>
                    <a:pt x="16065" y="87747"/>
                  </a:cubicBezTo>
                  <a:cubicBezTo>
                    <a:pt x="16065" y="89360"/>
                    <a:pt x="16065" y="90972"/>
                    <a:pt x="18224" y="94198"/>
                  </a:cubicBezTo>
                  <a:cubicBezTo>
                    <a:pt x="20376" y="100648"/>
                    <a:pt x="16065" y="94198"/>
                    <a:pt x="11748" y="95810"/>
                  </a:cubicBezTo>
                  <a:cubicBezTo>
                    <a:pt x="7432" y="95810"/>
                    <a:pt x="7432" y="97423"/>
                    <a:pt x="5273" y="99035"/>
                  </a:cubicBezTo>
                  <a:cubicBezTo>
                    <a:pt x="3115" y="100648"/>
                    <a:pt x="956" y="99035"/>
                    <a:pt x="956" y="102261"/>
                  </a:cubicBezTo>
                  <a:cubicBezTo>
                    <a:pt x="-1201" y="102261"/>
                    <a:pt x="956" y="103873"/>
                    <a:pt x="956" y="105486"/>
                  </a:cubicBezTo>
                  <a:cubicBezTo>
                    <a:pt x="956" y="105486"/>
                    <a:pt x="956" y="105486"/>
                    <a:pt x="3115" y="105486"/>
                  </a:cubicBezTo>
                  <a:cubicBezTo>
                    <a:pt x="3115" y="107099"/>
                    <a:pt x="3115" y="107099"/>
                    <a:pt x="5273" y="107099"/>
                  </a:cubicBezTo>
                  <a:cubicBezTo>
                    <a:pt x="3115" y="107099"/>
                    <a:pt x="5273" y="107099"/>
                    <a:pt x="5273" y="107099"/>
                  </a:cubicBezTo>
                  <a:cubicBezTo>
                    <a:pt x="7432" y="108711"/>
                    <a:pt x="5273" y="108711"/>
                    <a:pt x="7432" y="110324"/>
                  </a:cubicBezTo>
                  <a:cubicBezTo>
                    <a:pt x="7432" y="110324"/>
                    <a:pt x="9590" y="110324"/>
                    <a:pt x="9590" y="110324"/>
                  </a:cubicBezTo>
                  <a:cubicBezTo>
                    <a:pt x="11748" y="110324"/>
                    <a:pt x="11748" y="110324"/>
                    <a:pt x="11748" y="111936"/>
                  </a:cubicBezTo>
                  <a:cubicBezTo>
                    <a:pt x="13907" y="113549"/>
                    <a:pt x="16065" y="115162"/>
                    <a:pt x="18224" y="115162"/>
                  </a:cubicBezTo>
                  <a:cubicBezTo>
                    <a:pt x="20376" y="116774"/>
                    <a:pt x="22535" y="116774"/>
                    <a:pt x="24693" y="116774"/>
                  </a:cubicBezTo>
                  <a:cubicBezTo>
                    <a:pt x="26852" y="116774"/>
                    <a:pt x="31168" y="116774"/>
                    <a:pt x="33327" y="116774"/>
                  </a:cubicBezTo>
                  <a:cubicBezTo>
                    <a:pt x="33327" y="116774"/>
                    <a:pt x="35485" y="118387"/>
                    <a:pt x="35485" y="120000"/>
                  </a:cubicBezTo>
                  <a:cubicBezTo>
                    <a:pt x="35485" y="120000"/>
                    <a:pt x="39802" y="118387"/>
                    <a:pt x="39802" y="118387"/>
                  </a:cubicBezTo>
                  <a:cubicBezTo>
                    <a:pt x="44119" y="116774"/>
                    <a:pt x="44119" y="113549"/>
                    <a:pt x="48436" y="113549"/>
                  </a:cubicBezTo>
                  <a:cubicBezTo>
                    <a:pt x="50594" y="113549"/>
                    <a:pt x="57069" y="113549"/>
                    <a:pt x="59228" y="113549"/>
                  </a:cubicBezTo>
                  <a:cubicBezTo>
                    <a:pt x="61381" y="115162"/>
                    <a:pt x="57069" y="118387"/>
                    <a:pt x="63539" y="118387"/>
                  </a:cubicBezTo>
                  <a:cubicBezTo>
                    <a:pt x="65697" y="116774"/>
                    <a:pt x="67856" y="115162"/>
                    <a:pt x="67856" y="113549"/>
                  </a:cubicBezTo>
                  <a:cubicBezTo>
                    <a:pt x="67856" y="110324"/>
                    <a:pt x="63539" y="111936"/>
                    <a:pt x="65697" y="107099"/>
                  </a:cubicBezTo>
                  <a:cubicBezTo>
                    <a:pt x="65697" y="103873"/>
                    <a:pt x="70014" y="102261"/>
                    <a:pt x="74331" y="100648"/>
                  </a:cubicBezTo>
                  <a:cubicBezTo>
                    <a:pt x="74331" y="103873"/>
                    <a:pt x="72173" y="105486"/>
                    <a:pt x="74331" y="108711"/>
                  </a:cubicBezTo>
                  <a:cubicBezTo>
                    <a:pt x="74331" y="110324"/>
                    <a:pt x="76489" y="110324"/>
                    <a:pt x="78648" y="110324"/>
                  </a:cubicBezTo>
                  <a:cubicBezTo>
                    <a:pt x="80806" y="113549"/>
                    <a:pt x="80806" y="118387"/>
                    <a:pt x="85123" y="115162"/>
                  </a:cubicBezTo>
                  <a:cubicBezTo>
                    <a:pt x="87282" y="111936"/>
                    <a:pt x="87282" y="108711"/>
                    <a:pt x="93757" y="108711"/>
                  </a:cubicBezTo>
                  <a:cubicBezTo>
                    <a:pt x="95915" y="107099"/>
                    <a:pt x="95915" y="108711"/>
                    <a:pt x="100232" y="108711"/>
                  </a:cubicBezTo>
                  <a:cubicBezTo>
                    <a:pt x="102385" y="110324"/>
                    <a:pt x="104543" y="110324"/>
                    <a:pt x="108860" y="108711"/>
                  </a:cubicBezTo>
                  <a:cubicBezTo>
                    <a:pt x="108860" y="108711"/>
                    <a:pt x="108860" y="107099"/>
                    <a:pt x="111018" y="105486"/>
                  </a:cubicBezTo>
                  <a:cubicBezTo>
                    <a:pt x="113177" y="103873"/>
                    <a:pt x="121811" y="102261"/>
                    <a:pt x="119652" y="9742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81" name="Shape 2981"/>
            <p:cNvSpPr/>
            <p:nvPr/>
          </p:nvSpPr>
          <p:spPr>
            <a:xfrm>
              <a:off x="8060968" y="6326223"/>
              <a:ext cx="1914413" cy="1271186"/>
            </a:xfrm>
            <a:custGeom>
              <a:avLst/>
              <a:gdLst/>
              <a:ahLst/>
              <a:cxnLst/>
              <a:rect l="0" t="0" r="0" b="0"/>
              <a:pathLst>
                <a:path w="120000" h="120000" extrusionOk="0">
                  <a:moveTo>
                    <a:pt x="120000" y="64000"/>
                  </a:moveTo>
                  <a:cubicBezTo>
                    <a:pt x="120000" y="59200"/>
                    <a:pt x="116809" y="60800"/>
                    <a:pt x="114677" y="60800"/>
                  </a:cubicBezTo>
                  <a:cubicBezTo>
                    <a:pt x="112550" y="60800"/>
                    <a:pt x="110423" y="60800"/>
                    <a:pt x="107227" y="60800"/>
                  </a:cubicBezTo>
                  <a:cubicBezTo>
                    <a:pt x="104036" y="59200"/>
                    <a:pt x="99777" y="59200"/>
                    <a:pt x="95523" y="59200"/>
                  </a:cubicBezTo>
                  <a:cubicBezTo>
                    <a:pt x="93390" y="59200"/>
                    <a:pt x="92327" y="59200"/>
                    <a:pt x="91263" y="56000"/>
                  </a:cubicBezTo>
                  <a:cubicBezTo>
                    <a:pt x="91263" y="54400"/>
                    <a:pt x="91263" y="54400"/>
                    <a:pt x="90200" y="52800"/>
                  </a:cubicBezTo>
                  <a:cubicBezTo>
                    <a:pt x="90200" y="51200"/>
                    <a:pt x="89136" y="51200"/>
                    <a:pt x="88067" y="51200"/>
                  </a:cubicBezTo>
                  <a:cubicBezTo>
                    <a:pt x="88067" y="49600"/>
                    <a:pt x="88067" y="49600"/>
                    <a:pt x="87004" y="49600"/>
                  </a:cubicBezTo>
                  <a:cubicBezTo>
                    <a:pt x="85940" y="48000"/>
                    <a:pt x="83814" y="44800"/>
                    <a:pt x="84877" y="43200"/>
                  </a:cubicBezTo>
                  <a:cubicBezTo>
                    <a:pt x="84877" y="41600"/>
                    <a:pt x="85940" y="41600"/>
                    <a:pt x="85940" y="40000"/>
                  </a:cubicBezTo>
                  <a:cubicBezTo>
                    <a:pt x="85940" y="38400"/>
                    <a:pt x="84877" y="36800"/>
                    <a:pt x="84877" y="38400"/>
                  </a:cubicBezTo>
                  <a:cubicBezTo>
                    <a:pt x="83814" y="38400"/>
                    <a:pt x="83814" y="40000"/>
                    <a:pt x="82750" y="40000"/>
                  </a:cubicBezTo>
                  <a:cubicBezTo>
                    <a:pt x="81687" y="41600"/>
                    <a:pt x="80618" y="41600"/>
                    <a:pt x="79554" y="41600"/>
                  </a:cubicBezTo>
                  <a:cubicBezTo>
                    <a:pt x="78491" y="43200"/>
                    <a:pt x="77427" y="44800"/>
                    <a:pt x="76364" y="46400"/>
                  </a:cubicBezTo>
                  <a:cubicBezTo>
                    <a:pt x="75300" y="46400"/>
                    <a:pt x="73168" y="46400"/>
                    <a:pt x="72104" y="46400"/>
                  </a:cubicBezTo>
                  <a:cubicBezTo>
                    <a:pt x="69977" y="46400"/>
                    <a:pt x="67850" y="40000"/>
                    <a:pt x="67850" y="36800"/>
                  </a:cubicBezTo>
                  <a:cubicBezTo>
                    <a:pt x="66781" y="32000"/>
                    <a:pt x="72104" y="30400"/>
                    <a:pt x="69977" y="24000"/>
                  </a:cubicBezTo>
                  <a:cubicBezTo>
                    <a:pt x="68914" y="22400"/>
                    <a:pt x="67850" y="20800"/>
                    <a:pt x="65718" y="20800"/>
                  </a:cubicBezTo>
                  <a:cubicBezTo>
                    <a:pt x="65718" y="20800"/>
                    <a:pt x="64654" y="20800"/>
                    <a:pt x="64654" y="20800"/>
                  </a:cubicBezTo>
                  <a:cubicBezTo>
                    <a:pt x="64654" y="20800"/>
                    <a:pt x="63591" y="20800"/>
                    <a:pt x="63591" y="20800"/>
                  </a:cubicBezTo>
                  <a:cubicBezTo>
                    <a:pt x="62527" y="20800"/>
                    <a:pt x="62527" y="20800"/>
                    <a:pt x="62527" y="20800"/>
                  </a:cubicBezTo>
                  <a:cubicBezTo>
                    <a:pt x="61464" y="20800"/>
                    <a:pt x="61464" y="20800"/>
                    <a:pt x="61464" y="19200"/>
                  </a:cubicBezTo>
                  <a:cubicBezTo>
                    <a:pt x="60400" y="19200"/>
                    <a:pt x="60400" y="19200"/>
                    <a:pt x="59331" y="17600"/>
                  </a:cubicBezTo>
                  <a:cubicBezTo>
                    <a:pt x="58268" y="16000"/>
                    <a:pt x="58268" y="14400"/>
                    <a:pt x="57204" y="12800"/>
                  </a:cubicBezTo>
                  <a:cubicBezTo>
                    <a:pt x="56141" y="11200"/>
                    <a:pt x="56141" y="9600"/>
                    <a:pt x="55077" y="6400"/>
                  </a:cubicBezTo>
                  <a:cubicBezTo>
                    <a:pt x="54014" y="3200"/>
                    <a:pt x="50818" y="3200"/>
                    <a:pt x="48691" y="0"/>
                  </a:cubicBezTo>
                  <a:cubicBezTo>
                    <a:pt x="48691" y="1600"/>
                    <a:pt x="49755" y="3200"/>
                    <a:pt x="48691" y="6400"/>
                  </a:cubicBezTo>
                  <a:cubicBezTo>
                    <a:pt x="48691" y="8000"/>
                    <a:pt x="47628" y="8000"/>
                    <a:pt x="46564" y="9600"/>
                  </a:cubicBezTo>
                  <a:cubicBezTo>
                    <a:pt x="46564" y="11200"/>
                    <a:pt x="46564" y="14400"/>
                    <a:pt x="45495" y="16000"/>
                  </a:cubicBezTo>
                  <a:cubicBezTo>
                    <a:pt x="44432" y="17600"/>
                    <a:pt x="43368" y="17600"/>
                    <a:pt x="42305" y="17600"/>
                  </a:cubicBezTo>
                  <a:cubicBezTo>
                    <a:pt x="41241" y="19200"/>
                    <a:pt x="41241" y="20800"/>
                    <a:pt x="41241" y="20800"/>
                  </a:cubicBezTo>
                  <a:cubicBezTo>
                    <a:pt x="38045" y="24000"/>
                    <a:pt x="34855" y="19200"/>
                    <a:pt x="32728" y="20800"/>
                  </a:cubicBezTo>
                  <a:cubicBezTo>
                    <a:pt x="29532" y="22400"/>
                    <a:pt x="28468" y="32000"/>
                    <a:pt x="26341" y="25600"/>
                  </a:cubicBezTo>
                  <a:cubicBezTo>
                    <a:pt x="25278" y="24000"/>
                    <a:pt x="25278" y="24000"/>
                    <a:pt x="24209" y="22400"/>
                  </a:cubicBezTo>
                  <a:cubicBezTo>
                    <a:pt x="22082" y="19200"/>
                    <a:pt x="24209" y="16000"/>
                    <a:pt x="24209" y="12800"/>
                  </a:cubicBezTo>
                  <a:cubicBezTo>
                    <a:pt x="22082" y="14400"/>
                    <a:pt x="21018" y="16000"/>
                    <a:pt x="19955" y="17600"/>
                  </a:cubicBezTo>
                  <a:cubicBezTo>
                    <a:pt x="18891" y="20800"/>
                    <a:pt x="18891" y="20800"/>
                    <a:pt x="19955" y="24000"/>
                  </a:cubicBezTo>
                  <a:cubicBezTo>
                    <a:pt x="21018" y="25600"/>
                    <a:pt x="21018" y="25600"/>
                    <a:pt x="19955" y="28800"/>
                  </a:cubicBezTo>
                  <a:cubicBezTo>
                    <a:pt x="19955" y="28800"/>
                    <a:pt x="17828" y="30400"/>
                    <a:pt x="16759" y="30400"/>
                  </a:cubicBezTo>
                  <a:cubicBezTo>
                    <a:pt x="15695" y="28800"/>
                    <a:pt x="17828" y="27200"/>
                    <a:pt x="15695" y="25600"/>
                  </a:cubicBezTo>
                  <a:cubicBezTo>
                    <a:pt x="15695" y="25600"/>
                    <a:pt x="11442" y="25600"/>
                    <a:pt x="11442" y="25600"/>
                  </a:cubicBezTo>
                  <a:cubicBezTo>
                    <a:pt x="10378" y="27200"/>
                    <a:pt x="10378" y="25600"/>
                    <a:pt x="9309" y="27200"/>
                  </a:cubicBezTo>
                  <a:cubicBezTo>
                    <a:pt x="9309" y="28800"/>
                    <a:pt x="9309" y="28800"/>
                    <a:pt x="8246" y="30400"/>
                  </a:cubicBezTo>
                  <a:cubicBezTo>
                    <a:pt x="8246" y="30400"/>
                    <a:pt x="7182" y="30400"/>
                    <a:pt x="6119" y="30400"/>
                  </a:cubicBezTo>
                  <a:cubicBezTo>
                    <a:pt x="5055" y="32000"/>
                    <a:pt x="6119" y="33600"/>
                    <a:pt x="5055" y="35200"/>
                  </a:cubicBezTo>
                  <a:cubicBezTo>
                    <a:pt x="3992" y="40000"/>
                    <a:pt x="3992" y="43200"/>
                    <a:pt x="5055" y="46400"/>
                  </a:cubicBezTo>
                  <a:cubicBezTo>
                    <a:pt x="6119" y="49600"/>
                    <a:pt x="6119" y="49600"/>
                    <a:pt x="6119" y="52800"/>
                  </a:cubicBezTo>
                  <a:cubicBezTo>
                    <a:pt x="6119" y="54400"/>
                    <a:pt x="6119" y="54400"/>
                    <a:pt x="7182" y="54400"/>
                  </a:cubicBezTo>
                  <a:cubicBezTo>
                    <a:pt x="8246" y="56000"/>
                    <a:pt x="8246" y="57600"/>
                    <a:pt x="9309" y="57600"/>
                  </a:cubicBezTo>
                  <a:cubicBezTo>
                    <a:pt x="12505" y="60800"/>
                    <a:pt x="14632" y="64000"/>
                    <a:pt x="13569" y="68800"/>
                  </a:cubicBezTo>
                  <a:cubicBezTo>
                    <a:pt x="12505" y="73600"/>
                    <a:pt x="12505" y="76800"/>
                    <a:pt x="10378" y="78400"/>
                  </a:cubicBezTo>
                  <a:cubicBezTo>
                    <a:pt x="9309" y="80000"/>
                    <a:pt x="8246" y="78400"/>
                    <a:pt x="8246" y="80000"/>
                  </a:cubicBezTo>
                  <a:cubicBezTo>
                    <a:pt x="8246" y="80000"/>
                    <a:pt x="9309" y="83200"/>
                    <a:pt x="8246" y="83200"/>
                  </a:cubicBezTo>
                  <a:cubicBezTo>
                    <a:pt x="7182" y="84800"/>
                    <a:pt x="6119" y="83200"/>
                    <a:pt x="5055" y="84800"/>
                  </a:cubicBezTo>
                  <a:cubicBezTo>
                    <a:pt x="5055" y="88000"/>
                    <a:pt x="7182" y="88000"/>
                    <a:pt x="5055" y="91200"/>
                  </a:cubicBezTo>
                  <a:cubicBezTo>
                    <a:pt x="3992" y="92800"/>
                    <a:pt x="2923" y="91200"/>
                    <a:pt x="796" y="92800"/>
                  </a:cubicBezTo>
                  <a:cubicBezTo>
                    <a:pt x="-267" y="94400"/>
                    <a:pt x="-267" y="94400"/>
                    <a:pt x="796" y="94400"/>
                  </a:cubicBezTo>
                  <a:cubicBezTo>
                    <a:pt x="1859" y="96000"/>
                    <a:pt x="8246" y="99200"/>
                    <a:pt x="9309" y="97600"/>
                  </a:cubicBezTo>
                  <a:cubicBezTo>
                    <a:pt x="10378" y="99200"/>
                    <a:pt x="11442" y="97600"/>
                    <a:pt x="12505" y="99200"/>
                  </a:cubicBezTo>
                  <a:cubicBezTo>
                    <a:pt x="11442" y="99200"/>
                    <a:pt x="10378" y="99200"/>
                    <a:pt x="10378" y="99200"/>
                  </a:cubicBezTo>
                  <a:cubicBezTo>
                    <a:pt x="11442" y="100800"/>
                    <a:pt x="13569" y="100800"/>
                    <a:pt x="14632" y="102400"/>
                  </a:cubicBezTo>
                  <a:cubicBezTo>
                    <a:pt x="15695" y="104000"/>
                    <a:pt x="16759" y="105600"/>
                    <a:pt x="17828" y="105600"/>
                  </a:cubicBezTo>
                  <a:cubicBezTo>
                    <a:pt x="21018" y="108800"/>
                    <a:pt x="23145" y="107200"/>
                    <a:pt x="26341" y="108800"/>
                  </a:cubicBezTo>
                  <a:cubicBezTo>
                    <a:pt x="29532" y="108800"/>
                    <a:pt x="32728" y="108800"/>
                    <a:pt x="35918" y="112000"/>
                  </a:cubicBezTo>
                  <a:cubicBezTo>
                    <a:pt x="38045" y="112000"/>
                    <a:pt x="38045" y="113600"/>
                    <a:pt x="39114" y="115200"/>
                  </a:cubicBezTo>
                  <a:cubicBezTo>
                    <a:pt x="40178" y="115200"/>
                    <a:pt x="43368" y="116800"/>
                    <a:pt x="44432" y="116800"/>
                  </a:cubicBezTo>
                  <a:cubicBezTo>
                    <a:pt x="46564" y="118400"/>
                    <a:pt x="48691" y="118400"/>
                    <a:pt x="49755" y="120000"/>
                  </a:cubicBezTo>
                  <a:cubicBezTo>
                    <a:pt x="51881" y="120000"/>
                    <a:pt x="51881" y="120000"/>
                    <a:pt x="54014" y="120000"/>
                  </a:cubicBezTo>
                  <a:cubicBezTo>
                    <a:pt x="55077" y="118400"/>
                    <a:pt x="57204" y="120000"/>
                    <a:pt x="58268" y="120000"/>
                  </a:cubicBezTo>
                  <a:cubicBezTo>
                    <a:pt x="60400" y="118400"/>
                    <a:pt x="61464" y="116800"/>
                    <a:pt x="62527" y="116800"/>
                  </a:cubicBezTo>
                  <a:cubicBezTo>
                    <a:pt x="65718" y="113600"/>
                    <a:pt x="71041" y="112000"/>
                    <a:pt x="75300" y="108800"/>
                  </a:cubicBezTo>
                  <a:cubicBezTo>
                    <a:pt x="76364" y="108800"/>
                    <a:pt x="78491" y="108800"/>
                    <a:pt x="79554" y="107200"/>
                  </a:cubicBezTo>
                  <a:cubicBezTo>
                    <a:pt x="80618" y="107200"/>
                    <a:pt x="80618" y="104000"/>
                    <a:pt x="81687" y="104000"/>
                  </a:cubicBezTo>
                  <a:cubicBezTo>
                    <a:pt x="82750" y="102400"/>
                    <a:pt x="83814" y="102400"/>
                    <a:pt x="84877" y="100800"/>
                  </a:cubicBezTo>
                  <a:cubicBezTo>
                    <a:pt x="84877" y="100800"/>
                    <a:pt x="85940" y="100800"/>
                    <a:pt x="87004" y="100800"/>
                  </a:cubicBezTo>
                  <a:cubicBezTo>
                    <a:pt x="87004" y="99200"/>
                    <a:pt x="95523" y="99200"/>
                    <a:pt x="96586" y="99200"/>
                  </a:cubicBezTo>
                  <a:cubicBezTo>
                    <a:pt x="96586" y="96000"/>
                    <a:pt x="94454" y="97600"/>
                    <a:pt x="92327" y="97600"/>
                  </a:cubicBezTo>
                  <a:cubicBezTo>
                    <a:pt x="93390" y="97600"/>
                    <a:pt x="94454" y="96000"/>
                    <a:pt x="95523" y="96000"/>
                  </a:cubicBezTo>
                  <a:cubicBezTo>
                    <a:pt x="95523" y="96000"/>
                    <a:pt x="95523" y="96000"/>
                    <a:pt x="95523" y="96000"/>
                  </a:cubicBezTo>
                  <a:cubicBezTo>
                    <a:pt x="94454" y="97600"/>
                    <a:pt x="92327" y="97600"/>
                    <a:pt x="91263" y="97600"/>
                  </a:cubicBezTo>
                  <a:cubicBezTo>
                    <a:pt x="88067" y="96000"/>
                    <a:pt x="90200" y="96000"/>
                    <a:pt x="90200" y="94400"/>
                  </a:cubicBezTo>
                  <a:cubicBezTo>
                    <a:pt x="92327" y="94400"/>
                    <a:pt x="93390" y="88000"/>
                    <a:pt x="95523" y="91200"/>
                  </a:cubicBezTo>
                  <a:cubicBezTo>
                    <a:pt x="95523" y="91200"/>
                    <a:pt x="96586" y="94400"/>
                    <a:pt x="96586" y="94400"/>
                  </a:cubicBezTo>
                  <a:cubicBezTo>
                    <a:pt x="96586" y="94400"/>
                    <a:pt x="95523" y="94400"/>
                    <a:pt x="96586" y="96000"/>
                  </a:cubicBezTo>
                  <a:cubicBezTo>
                    <a:pt x="96586" y="96000"/>
                    <a:pt x="98713" y="92800"/>
                    <a:pt x="99777" y="92800"/>
                  </a:cubicBezTo>
                  <a:cubicBezTo>
                    <a:pt x="105100" y="92800"/>
                    <a:pt x="97650" y="99200"/>
                    <a:pt x="97650" y="99200"/>
                  </a:cubicBezTo>
                  <a:cubicBezTo>
                    <a:pt x="97650" y="99200"/>
                    <a:pt x="104036" y="99200"/>
                    <a:pt x="105100" y="99200"/>
                  </a:cubicBezTo>
                  <a:cubicBezTo>
                    <a:pt x="107227" y="99200"/>
                    <a:pt x="113613" y="107200"/>
                    <a:pt x="113613" y="102400"/>
                  </a:cubicBezTo>
                  <a:cubicBezTo>
                    <a:pt x="113613" y="102400"/>
                    <a:pt x="112550" y="102400"/>
                    <a:pt x="111486" y="102400"/>
                  </a:cubicBezTo>
                  <a:cubicBezTo>
                    <a:pt x="111486" y="102400"/>
                    <a:pt x="111486" y="102400"/>
                    <a:pt x="111486" y="102400"/>
                  </a:cubicBezTo>
                  <a:cubicBezTo>
                    <a:pt x="111486" y="100800"/>
                    <a:pt x="109354" y="99200"/>
                    <a:pt x="107227" y="99200"/>
                  </a:cubicBezTo>
                  <a:cubicBezTo>
                    <a:pt x="108290" y="100800"/>
                    <a:pt x="109354" y="100800"/>
                    <a:pt x="109354" y="100800"/>
                  </a:cubicBezTo>
                  <a:cubicBezTo>
                    <a:pt x="108290" y="102400"/>
                    <a:pt x="106163" y="99200"/>
                    <a:pt x="105100" y="97600"/>
                  </a:cubicBezTo>
                  <a:cubicBezTo>
                    <a:pt x="105100" y="97600"/>
                    <a:pt x="106163" y="97600"/>
                    <a:pt x="106163" y="97600"/>
                  </a:cubicBezTo>
                  <a:cubicBezTo>
                    <a:pt x="105100" y="97600"/>
                    <a:pt x="105100" y="97600"/>
                    <a:pt x="105100" y="97600"/>
                  </a:cubicBezTo>
                  <a:cubicBezTo>
                    <a:pt x="105100" y="97600"/>
                    <a:pt x="105100" y="97600"/>
                    <a:pt x="106163" y="97600"/>
                  </a:cubicBezTo>
                  <a:cubicBezTo>
                    <a:pt x="105100" y="92800"/>
                    <a:pt x="108290" y="97600"/>
                    <a:pt x="109354" y="97600"/>
                  </a:cubicBezTo>
                  <a:cubicBezTo>
                    <a:pt x="110423" y="99200"/>
                    <a:pt x="111486" y="97600"/>
                    <a:pt x="112550" y="97600"/>
                  </a:cubicBezTo>
                  <a:cubicBezTo>
                    <a:pt x="113613" y="97600"/>
                    <a:pt x="113613" y="100800"/>
                    <a:pt x="114677" y="100800"/>
                  </a:cubicBezTo>
                  <a:cubicBezTo>
                    <a:pt x="115740" y="97600"/>
                    <a:pt x="115740" y="94400"/>
                    <a:pt x="114677" y="91200"/>
                  </a:cubicBezTo>
                  <a:cubicBezTo>
                    <a:pt x="113613" y="89600"/>
                    <a:pt x="113613" y="88000"/>
                    <a:pt x="113613" y="86400"/>
                  </a:cubicBezTo>
                  <a:cubicBezTo>
                    <a:pt x="113613" y="84800"/>
                    <a:pt x="114677" y="83200"/>
                    <a:pt x="115740" y="81600"/>
                  </a:cubicBezTo>
                  <a:cubicBezTo>
                    <a:pt x="115740" y="80000"/>
                    <a:pt x="114677" y="78400"/>
                    <a:pt x="114677" y="76800"/>
                  </a:cubicBezTo>
                  <a:cubicBezTo>
                    <a:pt x="115740" y="73600"/>
                    <a:pt x="115740" y="73600"/>
                    <a:pt x="116809" y="73600"/>
                  </a:cubicBezTo>
                  <a:cubicBezTo>
                    <a:pt x="117873" y="72000"/>
                    <a:pt x="117873" y="72000"/>
                    <a:pt x="118936" y="70400"/>
                  </a:cubicBezTo>
                  <a:cubicBezTo>
                    <a:pt x="118936" y="68800"/>
                    <a:pt x="117873" y="65600"/>
                    <a:pt x="120000" y="67200"/>
                  </a:cubicBezTo>
                  <a:cubicBezTo>
                    <a:pt x="120000" y="65600"/>
                    <a:pt x="120000" y="64000"/>
                    <a:pt x="120000" y="64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82" name="Shape 2982"/>
            <p:cNvSpPr/>
            <p:nvPr/>
          </p:nvSpPr>
          <p:spPr>
            <a:xfrm>
              <a:off x="4762930" y="4441066"/>
              <a:ext cx="1101894" cy="1020872"/>
            </a:xfrm>
            <a:custGeom>
              <a:avLst/>
              <a:gdLst/>
              <a:ahLst/>
              <a:cxnLst/>
              <a:rect l="0" t="0" r="0" b="0"/>
              <a:pathLst>
                <a:path w="120000" h="120000" extrusionOk="0">
                  <a:moveTo>
                    <a:pt x="12922" y="80164"/>
                  </a:moveTo>
                  <a:cubicBezTo>
                    <a:pt x="12922" y="80164"/>
                    <a:pt x="7383" y="78173"/>
                    <a:pt x="7383" y="80164"/>
                  </a:cubicBezTo>
                  <a:cubicBezTo>
                    <a:pt x="9233" y="84147"/>
                    <a:pt x="12922" y="84147"/>
                    <a:pt x="12922" y="80164"/>
                  </a:cubicBezTo>
                  <a:close/>
                  <a:moveTo>
                    <a:pt x="7383" y="74191"/>
                  </a:moveTo>
                  <a:cubicBezTo>
                    <a:pt x="5538" y="72200"/>
                    <a:pt x="5538" y="70209"/>
                    <a:pt x="5538" y="70209"/>
                  </a:cubicBezTo>
                  <a:cubicBezTo>
                    <a:pt x="3694" y="70209"/>
                    <a:pt x="1844" y="68212"/>
                    <a:pt x="0" y="68212"/>
                  </a:cubicBezTo>
                  <a:cubicBezTo>
                    <a:pt x="0" y="70209"/>
                    <a:pt x="0" y="72200"/>
                    <a:pt x="1844" y="72200"/>
                  </a:cubicBezTo>
                  <a:cubicBezTo>
                    <a:pt x="1844" y="74191"/>
                    <a:pt x="5538" y="74191"/>
                    <a:pt x="5538" y="76182"/>
                  </a:cubicBezTo>
                  <a:cubicBezTo>
                    <a:pt x="5538" y="76182"/>
                    <a:pt x="5538" y="76182"/>
                    <a:pt x="5538" y="76182"/>
                  </a:cubicBezTo>
                  <a:cubicBezTo>
                    <a:pt x="5538" y="76182"/>
                    <a:pt x="7383" y="74191"/>
                    <a:pt x="7383" y="74191"/>
                  </a:cubicBezTo>
                  <a:close/>
                  <a:moveTo>
                    <a:pt x="120000" y="84147"/>
                  </a:moveTo>
                  <a:cubicBezTo>
                    <a:pt x="116305" y="82156"/>
                    <a:pt x="112616" y="80164"/>
                    <a:pt x="108922" y="78173"/>
                  </a:cubicBezTo>
                  <a:cubicBezTo>
                    <a:pt x="110766" y="76182"/>
                    <a:pt x="112616" y="68212"/>
                    <a:pt x="112616" y="66221"/>
                  </a:cubicBezTo>
                  <a:cubicBezTo>
                    <a:pt x="112616" y="62238"/>
                    <a:pt x="107077" y="56265"/>
                    <a:pt x="105233" y="54273"/>
                  </a:cubicBezTo>
                  <a:cubicBezTo>
                    <a:pt x="103383" y="52282"/>
                    <a:pt x="101538" y="50291"/>
                    <a:pt x="99694" y="48294"/>
                  </a:cubicBezTo>
                  <a:cubicBezTo>
                    <a:pt x="99694" y="46303"/>
                    <a:pt x="101538" y="42321"/>
                    <a:pt x="103383" y="40329"/>
                  </a:cubicBezTo>
                  <a:cubicBezTo>
                    <a:pt x="105233" y="36347"/>
                    <a:pt x="103383" y="34356"/>
                    <a:pt x="103383" y="28377"/>
                  </a:cubicBezTo>
                  <a:cubicBezTo>
                    <a:pt x="97844" y="32365"/>
                    <a:pt x="92305" y="34356"/>
                    <a:pt x="90461" y="26386"/>
                  </a:cubicBezTo>
                  <a:cubicBezTo>
                    <a:pt x="88616" y="22403"/>
                    <a:pt x="86766" y="16430"/>
                    <a:pt x="81233" y="20412"/>
                  </a:cubicBezTo>
                  <a:cubicBezTo>
                    <a:pt x="77538" y="22403"/>
                    <a:pt x="72000" y="30374"/>
                    <a:pt x="73844" y="20412"/>
                  </a:cubicBezTo>
                  <a:cubicBezTo>
                    <a:pt x="75694" y="14438"/>
                    <a:pt x="79383" y="14438"/>
                    <a:pt x="77538" y="8459"/>
                  </a:cubicBezTo>
                  <a:cubicBezTo>
                    <a:pt x="75694" y="4477"/>
                    <a:pt x="72000" y="2486"/>
                    <a:pt x="66461" y="494"/>
                  </a:cubicBezTo>
                  <a:cubicBezTo>
                    <a:pt x="64616" y="494"/>
                    <a:pt x="55383" y="-1496"/>
                    <a:pt x="53538" y="2486"/>
                  </a:cubicBezTo>
                  <a:cubicBezTo>
                    <a:pt x="51694" y="4477"/>
                    <a:pt x="53538" y="4477"/>
                    <a:pt x="53538" y="4477"/>
                  </a:cubicBezTo>
                  <a:cubicBezTo>
                    <a:pt x="53538" y="8459"/>
                    <a:pt x="53538" y="8459"/>
                    <a:pt x="51694" y="8459"/>
                  </a:cubicBezTo>
                  <a:cubicBezTo>
                    <a:pt x="48000" y="12447"/>
                    <a:pt x="48000" y="12447"/>
                    <a:pt x="49844" y="16430"/>
                  </a:cubicBezTo>
                  <a:cubicBezTo>
                    <a:pt x="51694" y="18421"/>
                    <a:pt x="55383" y="22403"/>
                    <a:pt x="53538" y="24394"/>
                  </a:cubicBezTo>
                  <a:cubicBezTo>
                    <a:pt x="53538" y="30374"/>
                    <a:pt x="48000" y="24394"/>
                    <a:pt x="44305" y="26386"/>
                  </a:cubicBezTo>
                  <a:cubicBezTo>
                    <a:pt x="44305" y="30374"/>
                    <a:pt x="44305" y="32365"/>
                    <a:pt x="42461" y="26386"/>
                  </a:cubicBezTo>
                  <a:cubicBezTo>
                    <a:pt x="40616" y="30374"/>
                    <a:pt x="44305" y="36347"/>
                    <a:pt x="44305" y="40329"/>
                  </a:cubicBezTo>
                  <a:cubicBezTo>
                    <a:pt x="46155" y="44312"/>
                    <a:pt x="44305" y="50291"/>
                    <a:pt x="44305" y="54273"/>
                  </a:cubicBezTo>
                  <a:cubicBezTo>
                    <a:pt x="46155" y="58256"/>
                    <a:pt x="49844" y="64229"/>
                    <a:pt x="51694" y="68212"/>
                  </a:cubicBezTo>
                  <a:cubicBezTo>
                    <a:pt x="53538" y="72200"/>
                    <a:pt x="55383" y="74191"/>
                    <a:pt x="59077" y="76182"/>
                  </a:cubicBezTo>
                  <a:cubicBezTo>
                    <a:pt x="62766" y="78173"/>
                    <a:pt x="62766" y="76182"/>
                    <a:pt x="64616" y="78173"/>
                  </a:cubicBezTo>
                  <a:cubicBezTo>
                    <a:pt x="66461" y="82156"/>
                    <a:pt x="62766" y="84147"/>
                    <a:pt x="62766" y="88129"/>
                  </a:cubicBezTo>
                  <a:cubicBezTo>
                    <a:pt x="62766" y="92117"/>
                    <a:pt x="64616" y="94108"/>
                    <a:pt x="62766" y="98091"/>
                  </a:cubicBezTo>
                  <a:cubicBezTo>
                    <a:pt x="62766" y="102073"/>
                    <a:pt x="60922" y="102073"/>
                    <a:pt x="59077" y="104064"/>
                  </a:cubicBezTo>
                  <a:cubicBezTo>
                    <a:pt x="55383" y="108047"/>
                    <a:pt x="53538" y="114026"/>
                    <a:pt x="49844" y="116017"/>
                  </a:cubicBezTo>
                  <a:cubicBezTo>
                    <a:pt x="49844" y="116017"/>
                    <a:pt x="49844" y="116017"/>
                    <a:pt x="49844" y="116017"/>
                  </a:cubicBezTo>
                  <a:cubicBezTo>
                    <a:pt x="51694" y="116017"/>
                    <a:pt x="51694" y="116017"/>
                    <a:pt x="53538" y="118008"/>
                  </a:cubicBezTo>
                  <a:cubicBezTo>
                    <a:pt x="55383" y="118008"/>
                    <a:pt x="55383" y="118008"/>
                    <a:pt x="57233" y="118008"/>
                  </a:cubicBezTo>
                  <a:cubicBezTo>
                    <a:pt x="59077" y="118008"/>
                    <a:pt x="60922" y="116017"/>
                    <a:pt x="60922" y="120000"/>
                  </a:cubicBezTo>
                  <a:cubicBezTo>
                    <a:pt x="62766" y="118008"/>
                    <a:pt x="64616" y="114026"/>
                    <a:pt x="66461" y="112035"/>
                  </a:cubicBezTo>
                  <a:cubicBezTo>
                    <a:pt x="68305" y="110044"/>
                    <a:pt x="68305" y="110044"/>
                    <a:pt x="70155" y="108047"/>
                  </a:cubicBezTo>
                  <a:cubicBezTo>
                    <a:pt x="70155" y="108047"/>
                    <a:pt x="72000" y="108047"/>
                    <a:pt x="72000" y="108047"/>
                  </a:cubicBezTo>
                  <a:cubicBezTo>
                    <a:pt x="73844" y="108047"/>
                    <a:pt x="75694" y="108047"/>
                    <a:pt x="77538" y="108047"/>
                  </a:cubicBezTo>
                  <a:cubicBezTo>
                    <a:pt x="79383" y="106056"/>
                    <a:pt x="81233" y="102073"/>
                    <a:pt x="84922" y="104064"/>
                  </a:cubicBezTo>
                  <a:cubicBezTo>
                    <a:pt x="86766" y="104064"/>
                    <a:pt x="86766" y="104064"/>
                    <a:pt x="88616" y="106056"/>
                  </a:cubicBezTo>
                  <a:cubicBezTo>
                    <a:pt x="90461" y="108047"/>
                    <a:pt x="92305" y="108047"/>
                    <a:pt x="94155" y="108047"/>
                  </a:cubicBezTo>
                  <a:cubicBezTo>
                    <a:pt x="96000" y="110044"/>
                    <a:pt x="97844" y="112035"/>
                    <a:pt x="99694" y="114026"/>
                  </a:cubicBezTo>
                  <a:cubicBezTo>
                    <a:pt x="101538" y="116017"/>
                    <a:pt x="103383" y="118008"/>
                    <a:pt x="105233" y="120000"/>
                  </a:cubicBezTo>
                  <a:cubicBezTo>
                    <a:pt x="105233" y="116017"/>
                    <a:pt x="105233" y="112035"/>
                    <a:pt x="107077" y="108047"/>
                  </a:cubicBezTo>
                  <a:cubicBezTo>
                    <a:pt x="108922" y="106056"/>
                    <a:pt x="108922" y="104064"/>
                    <a:pt x="108922" y="100082"/>
                  </a:cubicBezTo>
                  <a:cubicBezTo>
                    <a:pt x="108922" y="100082"/>
                    <a:pt x="107077" y="96100"/>
                    <a:pt x="108922" y="96100"/>
                  </a:cubicBezTo>
                  <a:cubicBezTo>
                    <a:pt x="108922" y="92117"/>
                    <a:pt x="112616" y="94108"/>
                    <a:pt x="114461" y="94108"/>
                  </a:cubicBezTo>
                  <a:cubicBezTo>
                    <a:pt x="120000" y="92117"/>
                    <a:pt x="118155" y="88129"/>
                    <a:pt x="120000" y="84147"/>
                  </a:cubicBezTo>
                  <a:close/>
                  <a:moveTo>
                    <a:pt x="18461" y="88129"/>
                  </a:moveTo>
                  <a:cubicBezTo>
                    <a:pt x="16616" y="88129"/>
                    <a:pt x="16616" y="90126"/>
                    <a:pt x="20305" y="90126"/>
                  </a:cubicBezTo>
                  <a:cubicBezTo>
                    <a:pt x="20305" y="88129"/>
                    <a:pt x="20305" y="88129"/>
                    <a:pt x="18461" y="8812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83" name="Shape 2983"/>
            <p:cNvSpPr/>
            <p:nvPr/>
          </p:nvSpPr>
          <p:spPr>
            <a:xfrm>
              <a:off x="7682496" y="6124260"/>
              <a:ext cx="339436" cy="338587"/>
            </a:xfrm>
            <a:custGeom>
              <a:avLst/>
              <a:gdLst/>
              <a:ahLst/>
              <a:cxnLst/>
              <a:rect l="0" t="0" r="0" b="0"/>
              <a:pathLst>
                <a:path w="120000" h="120000" extrusionOk="0">
                  <a:moveTo>
                    <a:pt x="120000" y="18000"/>
                  </a:moveTo>
                  <a:cubicBezTo>
                    <a:pt x="114003" y="24000"/>
                    <a:pt x="108000" y="30000"/>
                    <a:pt x="102003" y="30000"/>
                  </a:cubicBezTo>
                  <a:cubicBezTo>
                    <a:pt x="96001" y="24000"/>
                    <a:pt x="96001" y="18000"/>
                    <a:pt x="90004" y="12000"/>
                  </a:cubicBezTo>
                  <a:cubicBezTo>
                    <a:pt x="77999" y="12000"/>
                    <a:pt x="72002" y="12000"/>
                    <a:pt x="65999" y="12000"/>
                  </a:cubicBezTo>
                  <a:cubicBezTo>
                    <a:pt x="65999" y="12000"/>
                    <a:pt x="65999" y="12000"/>
                    <a:pt x="60002" y="12000"/>
                  </a:cubicBezTo>
                  <a:cubicBezTo>
                    <a:pt x="60002" y="12000"/>
                    <a:pt x="54000" y="12000"/>
                    <a:pt x="54000" y="6000"/>
                  </a:cubicBezTo>
                  <a:cubicBezTo>
                    <a:pt x="42000" y="6000"/>
                    <a:pt x="35998" y="6000"/>
                    <a:pt x="30001" y="0"/>
                  </a:cubicBezTo>
                  <a:cubicBezTo>
                    <a:pt x="23998" y="6000"/>
                    <a:pt x="18002" y="12000"/>
                    <a:pt x="23998" y="18000"/>
                  </a:cubicBezTo>
                  <a:cubicBezTo>
                    <a:pt x="18002" y="18000"/>
                    <a:pt x="30001" y="24000"/>
                    <a:pt x="23998" y="30000"/>
                  </a:cubicBezTo>
                  <a:cubicBezTo>
                    <a:pt x="23998" y="36000"/>
                    <a:pt x="18002" y="36000"/>
                    <a:pt x="11999" y="42000"/>
                  </a:cubicBezTo>
                  <a:cubicBezTo>
                    <a:pt x="6002" y="48000"/>
                    <a:pt x="0" y="60000"/>
                    <a:pt x="0" y="72000"/>
                  </a:cubicBezTo>
                  <a:cubicBezTo>
                    <a:pt x="0" y="78000"/>
                    <a:pt x="0" y="78000"/>
                    <a:pt x="6002" y="84000"/>
                  </a:cubicBezTo>
                  <a:cubicBezTo>
                    <a:pt x="6002" y="90000"/>
                    <a:pt x="11999" y="96000"/>
                    <a:pt x="11999" y="96000"/>
                  </a:cubicBezTo>
                  <a:cubicBezTo>
                    <a:pt x="18002" y="102000"/>
                    <a:pt x="18002" y="96000"/>
                    <a:pt x="18002" y="102000"/>
                  </a:cubicBezTo>
                  <a:cubicBezTo>
                    <a:pt x="23998" y="102000"/>
                    <a:pt x="18002" y="102000"/>
                    <a:pt x="23998" y="108000"/>
                  </a:cubicBezTo>
                  <a:cubicBezTo>
                    <a:pt x="35998" y="108000"/>
                    <a:pt x="35998" y="102000"/>
                    <a:pt x="35998" y="96000"/>
                  </a:cubicBezTo>
                  <a:cubicBezTo>
                    <a:pt x="42000" y="84000"/>
                    <a:pt x="42000" y="90000"/>
                    <a:pt x="48003" y="96000"/>
                  </a:cubicBezTo>
                  <a:cubicBezTo>
                    <a:pt x="54000" y="102000"/>
                    <a:pt x="60002" y="114000"/>
                    <a:pt x="65999" y="120000"/>
                  </a:cubicBezTo>
                  <a:cubicBezTo>
                    <a:pt x="65999" y="114000"/>
                    <a:pt x="72002" y="114000"/>
                    <a:pt x="77999" y="114000"/>
                  </a:cubicBezTo>
                  <a:cubicBezTo>
                    <a:pt x="77999" y="108000"/>
                    <a:pt x="84001" y="108000"/>
                    <a:pt x="84001" y="108000"/>
                  </a:cubicBezTo>
                  <a:cubicBezTo>
                    <a:pt x="90004" y="102000"/>
                    <a:pt x="96001" y="96000"/>
                    <a:pt x="108000" y="102000"/>
                  </a:cubicBezTo>
                  <a:cubicBezTo>
                    <a:pt x="108000" y="108000"/>
                    <a:pt x="114003" y="114000"/>
                    <a:pt x="114003" y="108000"/>
                  </a:cubicBezTo>
                  <a:cubicBezTo>
                    <a:pt x="120000" y="102000"/>
                    <a:pt x="114003" y="90000"/>
                    <a:pt x="114003" y="90000"/>
                  </a:cubicBezTo>
                  <a:cubicBezTo>
                    <a:pt x="108000" y="84000"/>
                    <a:pt x="108000" y="78000"/>
                    <a:pt x="108000" y="72000"/>
                  </a:cubicBezTo>
                  <a:cubicBezTo>
                    <a:pt x="126002" y="72000"/>
                    <a:pt x="114003" y="54000"/>
                    <a:pt x="108000" y="54000"/>
                  </a:cubicBezTo>
                  <a:cubicBezTo>
                    <a:pt x="108000" y="48000"/>
                    <a:pt x="114003" y="42000"/>
                    <a:pt x="114003" y="42000"/>
                  </a:cubicBezTo>
                  <a:cubicBezTo>
                    <a:pt x="120000" y="36000"/>
                    <a:pt x="114003" y="36000"/>
                    <a:pt x="114003" y="36000"/>
                  </a:cubicBezTo>
                  <a:cubicBezTo>
                    <a:pt x="120000" y="30000"/>
                    <a:pt x="120000" y="24000"/>
                    <a:pt x="120000" y="18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84" name="Shape 2984"/>
            <p:cNvSpPr/>
            <p:nvPr/>
          </p:nvSpPr>
          <p:spPr>
            <a:xfrm>
              <a:off x="5950953" y="5580741"/>
              <a:ext cx="1466181" cy="1069222"/>
            </a:xfrm>
            <a:custGeom>
              <a:avLst/>
              <a:gdLst/>
              <a:ahLst/>
              <a:cxnLst/>
              <a:rect l="0" t="0" r="0" b="0"/>
              <a:pathLst>
                <a:path w="120000" h="120000" extrusionOk="0">
                  <a:moveTo>
                    <a:pt x="119423" y="22855"/>
                  </a:moveTo>
                  <a:cubicBezTo>
                    <a:pt x="118031" y="20950"/>
                    <a:pt x="119423" y="15238"/>
                    <a:pt x="118031" y="13333"/>
                  </a:cubicBezTo>
                  <a:cubicBezTo>
                    <a:pt x="118031" y="13333"/>
                    <a:pt x="116644" y="9522"/>
                    <a:pt x="115257" y="9522"/>
                  </a:cubicBezTo>
                  <a:cubicBezTo>
                    <a:pt x="113869" y="9522"/>
                    <a:pt x="113869" y="11427"/>
                    <a:pt x="113869" y="13333"/>
                  </a:cubicBezTo>
                  <a:cubicBezTo>
                    <a:pt x="113869" y="13333"/>
                    <a:pt x="112477" y="15238"/>
                    <a:pt x="111090" y="15238"/>
                  </a:cubicBezTo>
                  <a:cubicBezTo>
                    <a:pt x="111090" y="17144"/>
                    <a:pt x="112477" y="20950"/>
                    <a:pt x="111090" y="20950"/>
                  </a:cubicBezTo>
                  <a:cubicBezTo>
                    <a:pt x="111090" y="22855"/>
                    <a:pt x="109703" y="20950"/>
                    <a:pt x="108316" y="22855"/>
                  </a:cubicBezTo>
                  <a:cubicBezTo>
                    <a:pt x="106923" y="22855"/>
                    <a:pt x="108316" y="24761"/>
                    <a:pt x="106923" y="24761"/>
                  </a:cubicBezTo>
                  <a:cubicBezTo>
                    <a:pt x="105536" y="24761"/>
                    <a:pt x="106923" y="22855"/>
                    <a:pt x="106923" y="22855"/>
                  </a:cubicBezTo>
                  <a:cubicBezTo>
                    <a:pt x="105536" y="22855"/>
                    <a:pt x="104149" y="22855"/>
                    <a:pt x="104149" y="22855"/>
                  </a:cubicBezTo>
                  <a:cubicBezTo>
                    <a:pt x="102756" y="22855"/>
                    <a:pt x="102756" y="22855"/>
                    <a:pt x="101369" y="22855"/>
                  </a:cubicBezTo>
                  <a:cubicBezTo>
                    <a:pt x="101369" y="22855"/>
                    <a:pt x="99982" y="24761"/>
                    <a:pt x="99982" y="24761"/>
                  </a:cubicBezTo>
                  <a:cubicBezTo>
                    <a:pt x="98595" y="24761"/>
                    <a:pt x="98595" y="22855"/>
                    <a:pt x="97202" y="20950"/>
                  </a:cubicBezTo>
                  <a:cubicBezTo>
                    <a:pt x="95815" y="22855"/>
                    <a:pt x="94428" y="24761"/>
                    <a:pt x="93035" y="22855"/>
                  </a:cubicBezTo>
                  <a:cubicBezTo>
                    <a:pt x="93035" y="22855"/>
                    <a:pt x="91648" y="22855"/>
                    <a:pt x="90261" y="22855"/>
                  </a:cubicBezTo>
                  <a:cubicBezTo>
                    <a:pt x="88874" y="20950"/>
                    <a:pt x="90261" y="20950"/>
                    <a:pt x="90261" y="19050"/>
                  </a:cubicBezTo>
                  <a:cubicBezTo>
                    <a:pt x="90261" y="19050"/>
                    <a:pt x="93035" y="17144"/>
                    <a:pt x="91648" y="15238"/>
                  </a:cubicBezTo>
                  <a:cubicBezTo>
                    <a:pt x="90261" y="15238"/>
                    <a:pt x="87481" y="15238"/>
                    <a:pt x="87481" y="15238"/>
                  </a:cubicBezTo>
                  <a:cubicBezTo>
                    <a:pt x="86094" y="15238"/>
                    <a:pt x="86094" y="15238"/>
                    <a:pt x="86094" y="17144"/>
                  </a:cubicBezTo>
                  <a:cubicBezTo>
                    <a:pt x="84707" y="17144"/>
                    <a:pt x="84707" y="19050"/>
                    <a:pt x="83320" y="19050"/>
                  </a:cubicBezTo>
                  <a:cubicBezTo>
                    <a:pt x="83320" y="19050"/>
                    <a:pt x="80540" y="19050"/>
                    <a:pt x="80540" y="17144"/>
                  </a:cubicBezTo>
                  <a:cubicBezTo>
                    <a:pt x="79153" y="17144"/>
                    <a:pt x="77760" y="19050"/>
                    <a:pt x="77760" y="17144"/>
                  </a:cubicBezTo>
                  <a:cubicBezTo>
                    <a:pt x="76373" y="15238"/>
                    <a:pt x="77760" y="13333"/>
                    <a:pt x="77760" y="11427"/>
                  </a:cubicBezTo>
                  <a:cubicBezTo>
                    <a:pt x="77760" y="11427"/>
                    <a:pt x="76373" y="9522"/>
                    <a:pt x="76373" y="9522"/>
                  </a:cubicBezTo>
                  <a:cubicBezTo>
                    <a:pt x="77760" y="7616"/>
                    <a:pt x="79153" y="7616"/>
                    <a:pt x="79153" y="7616"/>
                  </a:cubicBezTo>
                  <a:cubicBezTo>
                    <a:pt x="79153" y="3811"/>
                    <a:pt x="76373" y="5716"/>
                    <a:pt x="76373" y="3811"/>
                  </a:cubicBezTo>
                  <a:cubicBezTo>
                    <a:pt x="73599" y="3811"/>
                    <a:pt x="72206" y="3811"/>
                    <a:pt x="70819" y="5716"/>
                  </a:cubicBezTo>
                  <a:cubicBezTo>
                    <a:pt x="69432" y="5716"/>
                    <a:pt x="69432" y="9522"/>
                    <a:pt x="69432" y="11427"/>
                  </a:cubicBezTo>
                  <a:cubicBezTo>
                    <a:pt x="66652" y="9522"/>
                    <a:pt x="62486" y="11427"/>
                    <a:pt x="61099" y="9522"/>
                  </a:cubicBezTo>
                  <a:cubicBezTo>
                    <a:pt x="59711" y="7616"/>
                    <a:pt x="61099" y="1905"/>
                    <a:pt x="59711" y="1905"/>
                  </a:cubicBezTo>
                  <a:cubicBezTo>
                    <a:pt x="59711" y="1905"/>
                    <a:pt x="55545" y="5716"/>
                    <a:pt x="58324" y="0"/>
                  </a:cubicBezTo>
                  <a:cubicBezTo>
                    <a:pt x="55545" y="1905"/>
                    <a:pt x="52765" y="3811"/>
                    <a:pt x="49991" y="3811"/>
                  </a:cubicBezTo>
                  <a:cubicBezTo>
                    <a:pt x="45824" y="3811"/>
                    <a:pt x="43050" y="3811"/>
                    <a:pt x="40270" y="5716"/>
                  </a:cubicBezTo>
                  <a:cubicBezTo>
                    <a:pt x="37490" y="7616"/>
                    <a:pt x="34716" y="9522"/>
                    <a:pt x="31936" y="11427"/>
                  </a:cubicBezTo>
                  <a:cubicBezTo>
                    <a:pt x="29162" y="11427"/>
                    <a:pt x="26382" y="11427"/>
                    <a:pt x="23608" y="13333"/>
                  </a:cubicBezTo>
                  <a:cubicBezTo>
                    <a:pt x="20828" y="15238"/>
                    <a:pt x="20828" y="20950"/>
                    <a:pt x="24995" y="20950"/>
                  </a:cubicBezTo>
                  <a:cubicBezTo>
                    <a:pt x="24995" y="20950"/>
                    <a:pt x="26382" y="20950"/>
                    <a:pt x="27775" y="20950"/>
                  </a:cubicBezTo>
                  <a:cubicBezTo>
                    <a:pt x="27775" y="20950"/>
                    <a:pt x="29162" y="20950"/>
                    <a:pt x="29162" y="22855"/>
                  </a:cubicBezTo>
                  <a:cubicBezTo>
                    <a:pt x="33329" y="22855"/>
                    <a:pt x="31936" y="22855"/>
                    <a:pt x="33329" y="24761"/>
                  </a:cubicBezTo>
                  <a:cubicBezTo>
                    <a:pt x="33329" y="26666"/>
                    <a:pt x="34716" y="24761"/>
                    <a:pt x="34716" y="28572"/>
                  </a:cubicBezTo>
                  <a:cubicBezTo>
                    <a:pt x="33329" y="30477"/>
                    <a:pt x="30549" y="26666"/>
                    <a:pt x="30549" y="30477"/>
                  </a:cubicBezTo>
                  <a:cubicBezTo>
                    <a:pt x="30549" y="34283"/>
                    <a:pt x="31936" y="36188"/>
                    <a:pt x="33329" y="38094"/>
                  </a:cubicBezTo>
                  <a:cubicBezTo>
                    <a:pt x="33329" y="40000"/>
                    <a:pt x="31936" y="45716"/>
                    <a:pt x="34716" y="45716"/>
                  </a:cubicBezTo>
                  <a:cubicBezTo>
                    <a:pt x="36103" y="45716"/>
                    <a:pt x="36103" y="43811"/>
                    <a:pt x="38883" y="45716"/>
                  </a:cubicBezTo>
                  <a:cubicBezTo>
                    <a:pt x="37490" y="45716"/>
                    <a:pt x="40270" y="49522"/>
                    <a:pt x="40270" y="49522"/>
                  </a:cubicBezTo>
                  <a:cubicBezTo>
                    <a:pt x="40270" y="49522"/>
                    <a:pt x="37490" y="53333"/>
                    <a:pt x="37490" y="55238"/>
                  </a:cubicBezTo>
                  <a:cubicBezTo>
                    <a:pt x="36103" y="59050"/>
                    <a:pt x="36103" y="57144"/>
                    <a:pt x="34716" y="57144"/>
                  </a:cubicBezTo>
                  <a:cubicBezTo>
                    <a:pt x="33329" y="57144"/>
                    <a:pt x="33329" y="57144"/>
                    <a:pt x="31936" y="57144"/>
                  </a:cubicBezTo>
                  <a:cubicBezTo>
                    <a:pt x="30549" y="57144"/>
                    <a:pt x="30549" y="57144"/>
                    <a:pt x="29162" y="59050"/>
                  </a:cubicBezTo>
                  <a:cubicBezTo>
                    <a:pt x="27775" y="59050"/>
                    <a:pt x="27775" y="60950"/>
                    <a:pt x="26382" y="62855"/>
                  </a:cubicBezTo>
                  <a:cubicBezTo>
                    <a:pt x="24995" y="64761"/>
                    <a:pt x="22215" y="66666"/>
                    <a:pt x="20828" y="68572"/>
                  </a:cubicBezTo>
                  <a:cubicBezTo>
                    <a:pt x="19441" y="70477"/>
                    <a:pt x="20828" y="70477"/>
                    <a:pt x="18054" y="68572"/>
                  </a:cubicBezTo>
                  <a:cubicBezTo>
                    <a:pt x="18054" y="68572"/>
                    <a:pt x="15274" y="66666"/>
                    <a:pt x="15274" y="66666"/>
                  </a:cubicBezTo>
                  <a:cubicBezTo>
                    <a:pt x="13887" y="66666"/>
                    <a:pt x="13887" y="68572"/>
                    <a:pt x="13887" y="68572"/>
                  </a:cubicBezTo>
                  <a:cubicBezTo>
                    <a:pt x="12494" y="70477"/>
                    <a:pt x="11107" y="68572"/>
                    <a:pt x="9720" y="68572"/>
                  </a:cubicBezTo>
                  <a:cubicBezTo>
                    <a:pt x="8333" y="70477"/>
                    <a:pt x="8333" y="72383"/>
                    <a:pt x="6941" y="72383"/>
                  </a:cubicBezTo>
                  <a:cubicBezTo>
                    <a:pt x="5553" y="74283"/>
                    <a:pt x="4166" y="74283"/>
                    <a:pt x="4166" y="74283"/>
                  </a:cubicBezTo>
                  <a:cubicBezTo>
                    <a:pt x="4166" y="74283"/>
                    <a:pt x="4166" y="76188"/>
                    <a:pt x="4166" y="78094"/>
                  </a:cubicBezTo>
                  <a:cubicBezTo>
                    <a:pt x="4166" y="78094"/>
                    <a:pt x="2779" y="78094"/>
                    <a:pt x="1387" y="80000"/>
                  </a:cubicBezTo>
                  <a:cubicBezTo>
                    <a:pt x="1387" y="80000"/>
                    <a:pt x="1387" y="81905"/>
                    <a:pt x="0" y="83811"/>
                  </a:cubicBezTo>
                  <a:cubicBezTo>
                    <a:pt x="2779" y="85716"/>
                    <a:pt x="1387" y="85716"/>
                    <a:pt x="1387" y="87616"/>
                  </a:cubicBezTo>
                  <a:cubicBezTo>
                    <a:pt x="2779" y="89522"/>
                    <a:pt x="5553" y="91427"/>
                    <a:pt x="5553" y="93333"/>
                  </a:cubicBezTo>
                  <a:cubicBezTo>
                    <a:pt x="8333" y="97144"/>
                    <a:pt x="6941" y="99050"/>
                    <a:pt x="11107" y="102855"/>
                  </a:cubicBezTo>
                  <a:cubicBezTo>
                    <a:pt x="12494" y="102855"/>
                    <a:pt x="15274" y="104761"/>
                    <a:pt x="16661" y="104761"/>
                  </a:cubicBezTo>
                  <a:cubicBezTo>
                    <a:pt x="20828" y="106666"/>
                    <a:pt x="24995" y="108572"/>
                    <a:pt x="29162" y="110477"/>
                  </a:cubicBezTo>
                  <a:cubicBezTo>
                    <a:pt x="34716" y="114283"/>
                    <a:pt x="40270" y="114283"/>
                    <a:pt x="45824" y="116188"/>
                  </a:cubicBezTo>
                  <a:cubicBezTo>
                    <a:pt x="45824" y="116188"/>
                    <a:pt x="51378" y="120000"/>
                    <a:pt x="52765" y="120000"/>
                  </a:cubicBezTo>
                  <a:cubicBezTo>
                    <a:pt x="54158" y="120000"/>
                    <a:pt x="52765" y="118094"/>
                    <a:pt x="52765" y="116188"/>
                  </a:cubicBezTo>
                  <a:cubicBezTo>
                    <a:pt x="52765" y="110477"/>
                    <a:pt x="51378" y="108572"/>
                    <a:pt x="55545" y="106666"/>
                  </a:cubicBezTo>
                  <a:cubicBezTo>
                    <a:pt x="58324" y="106666"/>
                    <a:pt x="61099" y="106666"/>
                    <a:pt x="62486" y="102855"/>
                  </a:cubicBezTo>
                  <a:cubicBezTo>
                    <a:pt x="63878" y="97144"/>
                    <a:pt x="59711" y="87616"/>
                    <a:pt x="66652" y="87616"/>
                  </a:cubicBezTo>
                  <a:cubicBezTo>
                    <a:pt x="70819" y="87616"/>
                    <a:pt x="72206" y="93333"/>
                    <a:pt x="76373" y="93333"/>
                  </a:cubicBezTo>
                  <a:cubicBezTo>
                    <a:pt x="79153" y="91427"/>
                    <a:pt x="81927" y="91427"/>
                    <a:pt x="84707" y="91427"/>
                  </a:cubicBezTo>
                  <a:cubicBezTo>
                    <a:pt x="86094" y="91427"/>
                    <a:pt x="91648" y="89522"/>
                    <a:pt x="91648" y="91427"/>
                  </a:cubicBezTo>
                  <a:cubicBezTo>
                    <a:pt x="93035" y="91427"/>
                    <a:pt x="93035" y="91427"/>
                    <a:pt x="93035" y="93333"/>
                  </a:cubicBezTo>
                  <a:cubicBezTo>
                    <a:pt x="94428" y="93333"/>
                    <a:pt x="94428" y="93333"/>
                    <a:pt x="94428" y="91427"/>
                  </a:cubicBezTo>
                  <a:cubicBezTo>
                    <a:pt x="95815" y="91427"/>
                    <a:pt x="97202" y="91427"/>
                    <a:pt x="98595" y="93333"/>
                  </a:cubicBezTo>
                  <a:cubicBezTo>
                    <a:pt x="98595" y="93333"/>
                    <a:pt x="98595" y="95238"/>
                    <a:pt x="99982" y="95238"/>
                  </a:cubicBezTo>
                  <a:cubicBezTo>
                    <a:pt x="99982" y="95238"/>
                    <a:pt x="99982" y="95238"/>
                    <a:pt x="99982" y="95238"/>
                  </a:cubicBezTo>
                  <a:cubicBezTo>
                    <a:pt x="102756" y="95238"/>
                    <a:pt x="99982" y="99050"/>
                    <a:pt x="101369" y="100950"/>
                  </a:cubicBezTo>
                  <a:cubicBezTo>
                    <a:pt x="102756" y="99050"/>
                    <a:pt x="102756" y="99050"/>
                    <a:pt x="104149" y="99050"/>
                  </a:cubicBezTo>
                  <a:cubicBezTo>
                    <a:pt x="106923" y="95238"/>
                    <a:pt x="102756" y="95238"/>
                    <a:pt x="101369" y="93333"/>
                  </a:cubicBezTo>
                  <a:cubicBezTo>
                    <a:pt x="99982" y="91427"/>
                    <a:pt x="98595" y="87616"/>
                    <a:pt x="98595" y="83811"/>
                  </a:cubicBezTo>
                  <a:cubicBezTo>
                    <a:pt x="98595" y="83811"/>
                    <a:pt x="99982" y="81905"/>
                    <a:pt x="99982" y="81905"/>
                  </a:cubicBezTo>
                  <a:cubicBezTo>
                    <a:pt x="99982" y="80000"/>
                    <a:pt x="98595" y="80000"/>
                    <a:pt x="98595" y="78094"/>
                  </a:cubicBezTo>
                  <a:cubicBezTo>
                    <a:pt x="98595" y="74283"/>
                    <a:pt x="101369" y="74283"/>
                    <a:pt x="101369" y="78094"/>
                  </a:cubicBezTo>
                  <a:cubicBezTo>
                    <a:pt x="102756" y="76188"/>
                    <a:pt x="102756" y="74283"/>
                    <a:pt x="104149" y="74283"/>
                  </a:cubicBezTo>
                  <a:cubicBezTo>
                    <a:pt x="105536" y="72383"/>
                    <a:pt x="106923" y="70477"/>
                    <a:pt x="106923" y="70477"/>
                  </a:cubicBezTo>
                  <a:cubicBezTo>
                    <a:pt x="108316" y="66666"/>
                    <a:pt x="111090" y="62855"/>
                    <a:pt x="112477" y="59050"/>
                  </a:cubicBezTo>
                  <a:cubicBezTo>
                    <a:pt x="113869" y="57144"/>
                    <a:pt x="113869" y="57144"/>
                    <a:pt x="113869" y="55238"/>
                  </a:cubicBezTo>
                  <a:cubicBezTo>
                    <a:pt x="115257" y="53333"/>
                    <a:pt x="113869" y="53333"/>
                    <a:pt x="113869" y="53333"/>
                  </a:cubicBezTo>
                  <a:cubicBezTo>
                    <a:pt x="113869" y="51427"/>
                    <a:pt x="116644" y="49522"/>
                    <a:pt x="116644" y="49522"/>
                  </a:cubicBezTo>
                  <a:cubicBezTo>
                    <a:pt x="120810" y="47616"/>
                    <a:pt x="119423" y="47616"/>
                    <a:pt x="118031" y="43811"/>
                  </a:cubicBezTo>
                  <a:cubicBezTo>
                    <a:pt x="118031" y="40000"/>
                    <a:pt x="118031" y="40000"/>
                    <a:pt x="118031" y="36188"/>
                  </a:cubicBezTo>
                  <a:cubicBezTo>
                    <a:pt x="119423" y="34283"/>
                    <a:pt x="120810" y="22855"/>
                    <a:pt x="119423" y="228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85" name="Shape 2985"/>
            <p:cNvSpPr/>
            <p:nvPr/>
          </p:nvSpPr>
          <p:spPr>
            <a:xfrm>
              <a:off x="7225107" y="5623360"/>
              <a:ext cx="813796" cy="825916"/>
            </a:xfrm>
            <a:custGeom>
              <a:avLst/>
              <a:gdLst/>
              <a:ahLst/>
              <a:cxnLst/>
              <a:rect l="0" t="0" r="0" b="0"/>
              <a:pathLst>
                <a:path w="120000" h="120000" extrusionOk="0">
                  <a:moveTo>
                    <a:pt x="120000" y="35579"/>
                  </a:moveTo>
                  <a:cubicBezTo>
                    <a:pt x="120000" y="35579"/>
                    <a:pt x="117500" y="33111"/>
                    <a:pt x="117500" y="30642"/>
                  </a:cubicBezTo>
                  <a:cubicBezTo>
                    <a:pt x="115000" y="28174"/>
                    <a:pt x="115000" y="30642"/>
                    <a:pt x="110000" y="30642"/>
                  </a:cubicBezTo>
                  <a:cubicBezTo>
                    <a:pt x="107500" y="28174"/>
                    <a:pt x="110000" y="25706"/>
                    <a:pt x="105000" y="28174"/>
                  </a:cubicBezTo>
                  <a:cubicBezTo>
                    <a:pt x="102500" y="30642"/>
                    <a:pt x="102500" y="33111"/>
                    <a:pt x="100000" y="30642"/>
                  </a:cubicBezTo>
                  <a:cubicBezTo>
                    <a:pt x="97500" y="30642"/>
                    <a:pt x="100000" y="25706"/>
                    <a:pt x="100000" y="23237"/>
                  </a:cubicBezTo>
                  <a:cubicBezTo>
                    <a:pt x="100000" y="23237"/>
                    <a:pt x="100000" y="23237"/>
                    <a:pt x="100000" y="23237"/>
                  </a:cubicBezTo>
                  <a:cubicBezTo>
                    <a:pt x="100000" y="20769"/>
                    <a:pt x="100000" y="18301"/>
                    <a:pt x="97500" y="18301"/>
                  </a:cubicBezTo>
                  <a:cubicBezTo>
                    <a:pt x="95000" y="15832"/>
                    <a:pt x="92500" y="18301"/>
                    <a:pt x="87500" y="20769"/>
                  </a:cubicBezTo>
                  <a:cubicBezTo>
                    <a:pt x="82500" y="23237"/>
                    <a:pt x="85000" y="20769"/>
                    <a:pt x="82500" y="25706"/>
                  </a:cubicBezTo>
                  <a:cubicBezTo>
                    <a:pt x="82500" y="28174"/>
                    <a:pt x="82500" y="25706"/>
                    <a:pt x="80000" y="25706"/>
                  </a:cubicBezTo>
                  <a:cubicBezTo>
                    <a:pt x="80000" y="28174"/>
                    <a:pt x="80000" y="30642"/>
                    <a:pt x="80000" y="30642"/>
                  </a:cubicBezTo>
                  <a:cubicBezTo>
                    <a:pt x="80000" y="30642"/>
                    <a:pt x="77500" y="30642"/>
                    <a:pt x="75000" y="30642"/>
                  </a:cubicBezTo>
                  <a:cubicBezTo>
                    <a:pt x="75000" y="33111"/>
                    <a:pt x="75000" y="33111"/>
                    <a:pt x="72500" y="35579"/>
                  </a:cubicBezTo>
                  <a:cubicBezTo>
                    <a:pt x="72500" y="33111"/>
                    <a:pt x="72500" y="30642"/>
                    <a:pt x="72500" y="28174"/>
                  </a:cubicBezTo>
                  <a:cubicBezTo>
                    <a:pt x="70000" y="28174"/>
                    <a:pt x="72500" y="28174"/>
                    <a:pt x="70000" y="25706"/>
                  </a:cubicBezTo>
                  <a:cubicBezTo>
                    <a:pt x="70000" y="25706"/>
                    <a:pt x="67500" y="25706"/>
                    <a:pt x="67500" y="23237"/>
                  </a:cubicBezTo>
                  <a:cubicBezTo>
                    <a:pt x="62500" y="20769"/>
                    <a:pt x="70000" y="15832"/>
                    <a:pt x="65000" y="10896"/>
                  </a:cubicBezTo>
                  <a:cubicBezTo>
                    <a:pt x="62500" y="10896"/>
                    <a:pt x="62500" y="8427"/>
                    <a:pt x="60000" y="8427"/>
                  </a:cubicBezTo>
                  <a:cubicBezTo>
                    <a:pt x="57500" y="8427"/>
                    <a:pt x="60000" y="13364"/>
                    <a:pt x="55000" y="8427"/>
                  </a:cubicBezTo>
                  <a:cubicBezTo>
                    <a:pt x="52500" y="5959"/>
                    <a:pt x="50000" y="3491"/>
                    <a:pt x="50000" y="1022"/>
                  </a:cubicBezTo>
                  <a:cubicBezTo>
                    <a:pt x="45000" y="-1445"/>
                    <a:pt x="42500" y="1022"/>
                    <a:pt x="40000" y="3491"/>
                  </a:cubicBezTo>
                  <a:cubicBezTo>
                    <a:pt x="42500" y="5959"/>
                    <a:pt x="42500" y="5959"/>
                    <a:pt x="42500" y="8427"/>
                  </a:cubicBezTo>
                  <a:cubicBezTo>
                    <a:pt x="37500" y="5959"/>
                    <a:pt x="30000" y="20769"/>
                    <a:pt x="30000" y="25706"/>
                  </a:cubicBezTo>
                  <a:cubicBezTo>
                    <a:pt x="27500" y="30642"/>
                    <a:pt x="27500" y="38047"/>
                    <a:pt x="25000" y="42984"/>
                  </a:cubicBezTo>
                  <a:cubicBezTo>
                    <a:pt x="25000" y="47921"/>
                    <a:pt x="25000" y="47921"/>
                    <a:pt x="27500" y="52857"/>
                  </a:cubicBezTo>
                  <a:cubicBezTo>
                    <a:pt x="27500" y="55326"/>
                    <a:pt x="27500" y="55326"/>
                    <a:pt x="25000" y="57794"/>
                  </a:cubicBezTo>
                  <a:cubicBezTo>
                    <a:pt x="22500" y="57794"/>
                    <a:pt x="20000" y="60262"/>
                    <a:pt x="17500" y="60262"/>
                  </a:cubicBezTo>
                  <a:cubicBezTo>
                    <a:pt x="17500" y="62731"/>
                    <a:pt x="20000" y="65199"/>
                    <a:pt x="17500" y="67667"/>
                  </a:cubicBezTo>
                  <a:cubicBezTo>
                    <a:pt x="17500" y="70136"/>
                    <a:pt x="15000" y="72604"/>
                    <a:pt x="12500" y="75072"/>
                  </a:cubicBezTo>
                  <a:cubicBezTo>
                    <a:pt x="10000" y="77541"/>
                    <a:pt x="7500" y="80009"/>
                    <a:pt x="5000" y="82477"/>
                  </a:cubicBezTo>
                  <a:cubicBezTo>
                    <a:pt x="5000" y="84946"/>
                    <a:pt x="5000" y="84946"/>
                    <a:pt x="2500" y="87414"/>
                  </a:cubicBezTo>
                  <a:cubicBezTo>
                    <a:pt x="2500" y="87414"/>
                    <a:pt x="0" y="89882"/>
                    <a:pt x="0" y="89882"/>
                  </a:cubicBezTo>
                  <a:cubicBezTo>
                    <a:pt x="2500" y="89882"/>
                    <a:pt x="7500" y="89882"/>
                    <a:pt x="10000" y="92351"/>
                  </a:cubicBezTo>
                  <a:cubicBezTo>
                    <a:pt x="12500" y="94819"/>
                    <a:pt x="10000" y="97287"/>
                    <a:pt x="10000" y="97287"/>
                  </a:cubicBezTo>
                  <a:cubicBezTo>
                    <a:pt x="10000" y="102224"/>
                    <a:pt x="10000" y="102224"/>
                    <a:pt x="12500" y="107161"/>
                  </a:cubicBezTo>
                  <a:cubicBezTo>
                    <a:pt x="15000" y="112097"/>
                    <a:pt x="15000" y="112097"/>
                    <a:pt x="15000" y="117034"/>
                  </a:cubicBezTo>
                  <a:cubicBezTo>
                    <a:pt x="15000" y="117034"/>
                    <a:pt x="17500" y="119502"/>
                    <a:pt x="17500" y="119502"/>
                  </a:cubicBezTo>
                  <a:cubicBezTo>
                    <a:pt x="22500" y="121971"/>
                    <a:pt x="27500" y="114566"/>
                    <a:pt x="30000" y="112097"/>
                  </a:cubicBezTo>
                  <a:cubicBezTo>
                    <a:pt x="32500" y="109629"/>
                    <a:pt x="32500" y="107161"/>
                    <a:pt x="35000" y="107161"/>
                  </a:cubicBezTo>
                  <a:cubicBezTo>
                    <a:pt x="35000" y="104692"/>
                    <a:pt x="40000" y="104692"/>
                    <a:pt x="42500" y="104692"/>
                  </a:cubicBezTo>
                  <a:cubicBezTo>
                    <a:pt x="47500" y="102224"/>
                    <a:pt x="47500" y="107161"/>
                    <a:pt x="52500" y="104692"/>
                  </a:cubicBezTo>
                  <a:cubicBezTo>
                    <a:pt x="52500" y="102224"/>
                    <a:pt x="55000" y="97287"/>
                    <a:pt x="57500" y="97287"/>
                  </a:cubicBezTo>
                  <a:cubicBezTo>
                    <a:pt x="62500" y="97287"/>
                    <a:pt x="62500" y="107161"/>
                    <a:pt x="67500" y="102224"/>
                  </a:cubicBezTo>
                  <a:cubicBezTo>
                    <a:pt x="67500" y="99756"/>
                    <a:pt x="67500" y="94819"/>
                    <a:pt x="70000" y="94819"/>
                  </a:cubicBezTo>
                  <a:cubicBezTo>
                    <a:pt x="70000" y="92351"/>
                    <a:pt x="72500" y="89882"/>
                    <a:pt x="72500" y="87414"/>
                  </a:cubicBezTo>
                  <a:cubicBezTo>
                    <a:pt x="75000" y="87414"/>
                    <a:pt x="77500" y="87414"/>
                    <a:pt x="77500" y="84946"/>
                  </a:cubicBezTo>
                  <a:cubicBezTo>
                    <a:pt x="80000" y="82477"/>
                    <a:pt x="75000" y="80009"/>
                    <a:pt x="77500" y="80009"/>
                  </a:cubicBezTo>
                  <a:cubicBezTo>
                    <a:pt x="75000" y="77541"/>
                    <a:pt x="77500" y="77541"/>
                    <a:pt x="77500" y="75072"/>
                  </a:cubicBezTo>
                  <a:cubicBezTo>
                    <a:pt x="77500" y="75072"/>
                    <a:pt x="80000" y="72604"/>
                    <a:pt x="80000" y="72604"/>
                  </a:cubicBezTo>
                  <a:cubicBezTo>
                    <a:pt x="80000" y="72604"/>
                    <a:pt x="77500" y="72604"/>
                    <a:pt x="77500" y="72604"/>
                  </a:cubicBezTo>
                  <a:cubicBezTo>
                    <a:pt x="77500" y="67667"/>
                    <a:pt x="77500" y="67667"/>
                    <a:pt x="77500" y="65199"/>
                  </a:cubicBezTo>
                  <a:cubicBezTo>
                    <a:pt x="77500" y="60262"/>
                    <a:pt x="80000" y="60262"/>
                    <a:pt x="82500" y="57794"/>
                  </a:cubicBezTo>
                  <a:cubicBezTo>
                    <a:pt x="82500" y="55326"/>
                    <a:pt x="87500" y="50389"/>
                    <a:pt x="87500" y="50389"/>
                  </a:cubicBezTo>
                  <a:cubicBezTo>
                    <a:pt x="87500" y="47921"/>
                    <a:pt x="87500" y="47921"/>
                    <a:pt x="90000" y="45452"/>
                  </a:cubicBezTo>
                  <a:cubicBezTo>
                    <a:pt x="90000" y="47921"/>
                    <a:pt x="95000" y="55326"/>
                    <a:pt x="92500" y="57794"/>
                  </a:cubicBezTo>
                  <a:cubicBezTo>
                    <a:pt x="92500" y="60262"/>
                    <a:pt x="97500" y="60262"/>
                    <a:pt x="100000" y="65199"/>
                  </a:cubicBezTo>
                  <a:cubicBezTo>
                    <a:pt x="100000" y="67667"/>
                    <a:pt x="100000" y="70136"/>
                    <a:pt x="100000" y="72604"/>
                  </a:cubicBezTo>
                  <a:cubicBezTo>
                    <a:pt x="100000" y="75072"/>
                    <a:pt x="100000" y="75072"/>
                    <a:pt x="100000" y="77541"/>
                  </a:cubicBezTo>
                  <a:cubicBezTo>
                    <a:pt x="102500" y="77541"/>
                    <a:pt x="105000" y="77541"/>
                    <a:pt x="107500" y="80009"/>
                  </a:cubicBezTo>
                  <a:cubicBezTo>
                    <a:pt x="110000" y="82477"/>
                    <a:pt x="107500" y="82477"/>
                    <a:pt x="110000" y="84946"/>
                  </a:cubicBezTo>
                  <a:cubicBezTo>
                    <a:pt x="112500" y="84946"/>
                    <a:pt x="112500" y="84946"/>
                    <a:pt x="115000" y="82477"/>
                  </a:cubicBezTo>
                  <a:cubicBezTo>
                    <a:pt x="120000" y="80009"/>
                    <a:pt x="120000" y="70136"/>
                    <a:pt x="117500" y="62731"/>
                  </a:cubicBezTo>
                  <a:cubicBezTo>
                    <a:pt x="117500" y="60262"/>
                    <a:pt x="117500" y="57794"/>
                    <a:pt x="117500" y="57794"/>
                  </a:cubicBezTo>
                  <a:cubicBezTo>
                    <a:pt x="117500" y="55326"/>
                    <a:pt x="117500" y="55326"/>
                    <a:pt x="117500" y="52857"/>
                  </a:cubicBezTo>
                  <a:cubicBezTo>
                    <a:pt x="117500" y="50389"/>
                    <a:pt x="115000" y="50389"/>
                    <a:pt x="115000" y="45452"/>
                  </a:cubicBezTo>
                  <a:cubicBezTo>
                    <a:pt x="117500" y="47921"/>
                    <a:pt x="120000" y="40516"/>
                    <a:pt x="120000" y="3557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86" name="Shape 2986"/>
            <p:cNvSpPr/>
            <p:nvPr/>
          </p:nvSpPr>
          <p:spPr>
            <a:xfrm>
              <a:off x="6987503" y="2307735"/>
              <a:ext cx="1119713" cy="2066223"/>
            </a:xfrm>
            <a:custGeom>
              <a:avLst/>
              <a:gdLst/>
              <a:ahLst/>
              <a:cxnLst/>
              <a:rect l="0" t="0" r="0" b="0"/>
              <a:pathLst>
                <a:path w="120000" h="120000" extrusionOk="0">
                  <a:moveTo>
                    <a:pt x="120000" y="62018"/>
                  </a:moveTo>
                  <a:cubicBezTo>
                    <a:pt x="120000" y="61037"/>
                    <a:pt x="118183" y="61037"/>
                    <a:pt x="116361" y="61037"/>
                  </a:cubicBezTo>
                  <a:cubicBezTo>
                    <a:pt x="114544" y="61037"/>
                    <a:pt x="114544" y="61037"/>
                    <a:pt x="114544" y="59069"/>
                  </a:cubicBezTo>
                  <a:cubicBezTo>
                    <a:pt x="114544" y="56115"/>
                    <a:pt x="114544" y="53160"/>
                    <a:pt x="114544" y="50206"/>
                  </a:cubicBezTo>
                  <a:cubicBezTo>
                    <a:pt x="114544" y="47252"/>
                    <a:pt x="114544" y="47252"/>
                    <a:pt x="109088" y="46271"/>
                  </a:cubicBezTo>
                  <a:cubicBezTo>
                    <a:pt x="103638" y="46271"/>
                    <a:pt x="103638" y="45284"/>
                    <a:pt x="100000" y="48238"/>
                  </a:cubicBezTo>
                  <a:cubicBezTo>
                    <a:pt x="96361" y="46271"/>
                    <a:pt x="94544" y="43316"/>
                    <a:pt x="90911" y="46271"/>
                  </a:cubicBezTo>
                  <a:cubicBezTo>
                    <a:pt x="87272" y="44297"/>
                    <a:pt x="89088" y="42330"/>
                    <a:pt x="89088" y="41349"/>
                  </a:cubicBezTo>
                  <a:cubicBezTo>
                    <a:pt x="87272" y="39375"/>
                    <a:pt x="87272" y="40362"/>
                    <a:pt x="85455" y="40362"/>
                  </a:cubicBezTo>
                  <a:cubicBezTo>
                    <a:pt x="85455" y="39375"/>
                    <a:pt x="83638" y="39375"/>
                    <a:pt x="83638" y="38394"/>
                  </a:cubicBezTo>
                  <a:cubicBezTo>
                    <a:pt x="81816" y="38394"/>
                    <a:pt x="81816" y="37408"/>
                    <a:pt x="81816" y="37408"/>
                  </a:cubicBezTo>
                  <a:cubicBezTo>
                    <a:pt x="80000" y="37408"/>
                    <a:pt x="80000" y="37408"/>
                    <a:pt x="80000" y="37408"/>
                  </a:cubicBezTo>
                  <a:cubicBezTo>
                    <a:pt x="74544" y="36427"/>
                    <a:pt x="80000" y="34453"/>
                    <a:pt x="78183" y="32486"/>
                  </a:cubicBezTo>
                  <a:cubicBezTo>
                    <a:pt x="78183" y="29531"/>
                    <a:pt x="70911" y="29531"/>
                    <a:pt x="67272" y="29531"/>
                  </a:cubicBezTo>
                  <a:cubicBezTo>
                    <a:pt x="69088" y="28550"/>
                    <a:pt x="69088" y="26577"/>
                    <a:pt x="70911" y="25596"/>
                  </a:cubicBezTo>
                  <a:cubicBezTo>
                    <a:pt x="69088" y="24609"/>
                    <a:pt x="67272" y="24609"/>
                    <a:pt x="65455" y="23628"/>
                  </a:cubicBezTo>
                  <a:cubicBezTo>
                    <a:pt x="63638" y="22642"/>
                    <a:pt x="63638" y="20674"/>
                    <a:pt x="65455" y="19687"/>
                  </a:cubicBezTo>
                  <a:cubicBezTo>
                    <a:pt x="65455" y="17720"/>
                    <a:pt x="65455" y="17720"/>
                    <a:pt x="65455" y="15752"/>
                  </a:cubicBezTo>
                  <a:cubicBezTo>
                    <a:pt x="63638" y="14765"/>
                    <a:pt x="63638" y="12798"/>
                    <a:pt x="63638" y="10830"/>
                  </a:cubicBezTo>
                  <a:cubicBezTo>
                    <a:pt x="63638" y="10830"/>
                    <a:pt x="63638" y="8857"/>
                    <a:pt x="61816" y="8857"/>
                  </a:cubicBezTo>
                  <a:cubicBezTo>
                    <a:pt x="61816" y="7876"/>
                    <a:pt x="60000" y="8857"/>
                    <a:pt x="58183" y="7876"/>
                  </a:cubicBezTo>
                  <a:cubicBezTo>
                    <a:pt x="50911" y="6889"/>
                    <a:pt x="61816" y="3935"/>
                    <a:pt x="65455" y="3935"/>
                  </a:cubicBezTo>
                  <a:cubicBezTo>
                    <a:pt x="63638" y="2954"/>
                    <a:pt x="63638" y="1967"/>
                    <a:pt x="61816" y="1967"/>
                  </a:cubicBezTo>
                  <a:cubicBezTo>
                    <a:pt x="60000" y="986"/>
                    <a:pt x="61816" y="986"/>
                    <a:pt x="60000" y="986"/>
                  </a:cubicBezTo>
                  <a:cubicBezTo>
                    <a:pt x="58183" y="1967"/>
                    <a:pt x="56361" y="2954"/>
                    <a:pt x="56361" y="2954"/>
                  </a:cubicBezTo>
                  <a:cubicBezTo>
                    <a:pt x="52727" y="3935"/>
                    <a:pt x="52727" y="3935"/>
                    <a:pt x="50911" y="2954"/>
                  </a:cubicBezTo>
                  <a:cubicBezTo>
                    <a:pt x="49088" y="2954"/>
                    <a:pt x="47272" y="986"/>
                    <a:pt x="45455" y="0"/>
                  </a:cubicBezTo>
                  <a:cubicBezTo>
                    <a:pt x="43638" y="0"/>
                    <a:pt x="40000" y="1967"/>
                    <a:pt x="38183" y="2954"/>
                  </a:cubicBezTo>
                  <a:cubicBezTo>
                    <a:pt x="34544" y="3935"/>
                    <a:pt x="34544" y="6889"/>
                    <a:pt x="34544" y="8857"/>
                  </a:cubicBezTo>
                  <a:cubicBezTo>
                    <a:pt x="34544" y="9843"/>
                    <a:pt x="34544" y="10830"/>
                    <a:pt x="32727" y="11811"/>
                  </a:cubicBezTo>
                  <a:cubicBezTo>
                    <a:pt x="30911" y="11811"/>
                    <a:pt x="30911" y="11811"/>
                    <a:pt x="30911" y="11811"/>
                  </a:cubicBezTo>
                  <a:cubicBezTo>
                    <a:pt x="27272" y="11811"/>
                    <a:pt x="25455" y="12798"/>
                    <a:pt x="23638" y="12798"/>
                  </a:cubicBezTo>
                  <a:cubicBezTo>
                    <a:pt x="21816" y="13784"/>
                    <a:pt x="18183" y="14765"/>
                    <a:pt x="16361" y="15752"/>
                  </a:cubicBezTo>
                  <a:cubicBezTo>
                    <a:pt x="16361" y="16733"/>
                    <a:pt x="16361" y="18706"/>
                    <a:pt x="18183" y="19687"/>
                  </a:cubicBezTo>
                  <a:cubicBezTo>
                    <a:pt x="18183" y="19687"/>
                    <a:pt x="20000" y="19687"/>
                    <a:pt x="20000" y="20674"/>
                  </a:cubicBezTo>
                  <a:cubicBezTo>
                    <a:pt x="21816" y="20674"/>
                    <a:pt x="20000" y="19687"/>
                    <a:pt x="21816" y="19687"/>
                  </a:cubicBezTo>
                  <a:cubicBezTo>
                    <a:pt x="21816" y="19687"/>
                    <a:pt x="21816" y="18706"/>
                    <a:pt x="23638" y="18706"/>
                  </a:cubicBezTo>
                  <a:cubicBezTo>
                    <a:pt x="23638" y="19687"/>
                    <a:pt x="27272" y="18706"/>
                    <a:pt x="27272" y="20674"/>
                  </a:cubicBezTo>
                  <a:cubicBezTo>
                    <a:pt x="29088" y="20674"/>
                    <a:pt x="29088" y="22642"/>
                    <a:pt x="29088" y="23628"/>
                  </a:cubicBezTo>
                  <a:cubicBezTo>
                    <a:pt x="27272" y="26577"/>
                    <a:pt x="25455" y="29531"/>
                    <a:pt x="21816" y="31505"/>
                  </a:cubicBezTo>
                  <a:cubicBezTo>
                    <a:pt x="20000" y="30518"/>
                    <a:pt x="20000" y="29531"/>
                    <a:pt x="20000" y="28550"/>
                  </a:cubicBezTo>
                  <a:cubicBezTo>
                    <a:pt x="12727" y="31505"/>
                    <a:pt x="5455" y="34453"/>
                    <a:pt x="0" y="37408"/>
                  </a:cubicBezTo>
                  <a:cubicBezTo>
                    <a:pt x="1816" y="38394"/>
                    <a:pt x="3638" y="39375"/>
                    <a:pt x="5455" y="41349"/>
                  </a:cubicBezTo>
                  <a:cubicBezTo>
                    <a:pt x="5455" y="42330"/>
                    <a:pt x="7272" y="42330"/>
                    <a:pt x="9088" y="43316"/>
                  </a:cubicBezTo>
                  <a:cubicBezTo>
                    <a:pt x="10911" y="44297"/>
                    <a:pt x="10911" y="44297"/>
                    <a:pt x="10911" y="46271"/>
                  </a:cubicBezTo>
                  <a:cubicBezTo>
                    <a:pt x="12727" y="48238"/>
                    <a:pt x="14544" y="48238"/>
                    <a:pt x="14544" y="50206"/>
                  </a:cubicBezTo>
                  <a:cubicBezTo>
                    <a:pt x="14544" y="52174"/>
                    <a:pt x="16361" y="53160"/>
                    <a:pt x="18183" y="55128"/>
                  </a:cubicBezTo>
                  <a:cubicBezTo>
                    <a:pt x="18183" y="56115"/>
                    <a:pt x="18183" y="57096"/>
                    <a:pt x="20000" y="57096"/>
                  </a:cubicBezTo>
                  <a:cubicBezTo>
                    <a:pt x="21816" y="57096"/>
                    <a:pt x="21816" y="57096"/>
                    <a:pt x="23638" y="57096"/>
                  </a:cubicBezTo>
                  <a:cubicBezTo>
                    <a:pt x="25455" y="58082"/>
                    <a:pt x="23638" y="58082"/>
                    <a:pt x="25455" y="59069"/>
                  </a:cubicBezTo>
                  <a:cubicBezTo>
                    <a:pt x="25455" y="60050"/>
                    <a:pt x="27272" y="59069"/>
                    <a:pt x="27272" y="60050"/>
                  </a:cubicBezTo>
                  <a:cubicBezTo>
                    <a:pt x="25455" y="60050"/>
                    <a:pt x="23638" y="59069"/>
                    <a:pt x="21816" y="60050"/>
                  </a:cubicBezTo>
                  <a:cubicBezTo>
                    <a:pt x="21816" y="60050"/>
                    <a:pt x="25455" y="61037"/>
                    <a:pt x="25455" y="61037"/>
                  </a:cubicBezTo>
                  <a:cubicBezTo>
                    <a:pt x="27272" y="62018"/>
                    <a:pt x="27272" y="62018"/>
                    <a:pt x="27272" y="63004"/>
                  </a:cubicBezTo>
                  <a:cubicBezTo>
                    <a:pt x="29088" y="63004"/>
                    <a:pt x="30911" y="63004"/>
                    <a:pt x="30911" y="63004"/>
                  </a:cubicBezTo>
                  <a:cubicBezTo>
                    <a:pt x="30911" y="63991"/>
                    <a:pt x="30911" y="63991"/>
                    <a:pt x="30911" y="63991"/>
                  </a:cubicBezTo>
                  <a:cubicBezTo>
                    <a:pt x="32727" y="64972"/>
                    <a:pt x="34544" y="63991"/>
                    <a:pt x="38183" y="63991"/>
                  </a:cubicBezTo>
                  <a:cubicBezTo>
                    <a:pt x="40000" y="64972"/>
                    <a:pt x="41816" y="64972"/>
                    <a:pt x="43638" y="65959"/>
                  </a:cubicBezTo>
                  <a:cubicBezTo>
                    <a:pt x="40000" y="65959"/>
                    <a:pt x="41816" y="66940"/>
                    <a:pt x="41816" y="67926"/>
                  </a:cubicBezTo>
                  <a:cubicBezTo>
                    <a:pt x="40000" y="67926"/>
                    <a:pt x="38183" y="67926"/>
                    <a:pt x="36361" y="67926"/>
                  </a:cubicBezTo>
                  <a:cubicBezTo>
                    <a:pt x="32727" y="67926"/>
                    <a:pt x="27272" y="66940"/>
                    <a:pt x="23638" y="67926"/>
                  </a:cubicBezTo>
                  <a:cubicBezTo>
                    <a:pt x="20000" y="68913"/>
                    <a:pt x="18183" y="69894"/>
                    <a:pt x="16361" y="70881"/>
                  </a:cubicBezTo>
                  <a:cubicBezTo>
                    <a:pt x="14544" y="72848"/>
                    <a:pt x="18183" y="71867"/>
                    <a:pt x="20000" y="73835"/>
                  </a:cubicBezTo>
                  <a:cubicBezTo>
                    <a:pt x="21816" y="75803"/>
                    <a:pt x="18183" y="74816"/>
                    <a:pt x="18183" y="75803"/>
                  </a:cubicBezTo>
                  <a:cubicBezTo>
                    <a:pt x="16361" y="76789"/>
                    <a:pt x="18183" y="77770"/>
                    <a:pt x="18183" y="78757"/>
                  </a:cubicBezTo>
                  <a:cubicBezTo>
                    <a:pt x="18183" y="80725"/>
                    <a:pt x="16361" y="81711"/>
                    <a:pt x="16361" y="83679"/>
                  </a:cubicBezTo>
                  <a:cubicBezTo>
                    <a:pt x="16361" y="85647"/>
                    <a:pt x="18183" y="86633"/>
                    <a:pt x="20000" y="87614"/>
                  </a:cubicBezTo>
                  <a:cubicBezTo>
                    <a:pt x="21816" y="88601"/>
                    <a:pt x="23638" y="89582"/>
                    <a:pt x="25455" y="91555"/>
                  </a:cubicBezTo>
                  <a:cubicBezTo>
                    <a:pt x="27272" y="92536"/>
                    <a:pt x="25455" y="94509"/>
                    <a:pt x="25455" y="96477"/>
                  </a:cubicBezTo>
                  <a:cubicBezTo>
                    <a:pt x="25455" y="98445"/>
                    <a:pt x="25455" y="99431"/>
                    <a:pt x="27272" y="101399"/>
                  </a:cubicBezTo>
                  <a:cubicBezTo>
                    <a:pt x="29088" y="102380"/>
                    <a:pt x="30911" y="103367"/>
                    <a:pt x="30911" y="105334"/>
                  </a:cubicBezTo>
                  <a:cubicBezTo>
                    <a:pt x="30911" y="107302"/>
                    <a:pt x="30911" y="108289"/>
                    <a:pt x="30911" y="110256"/>
                  </a:cubicBezTo>
                  <a:cubicBezTo>
                    <a:pt x="32727" y="111243"/>
                    <a:pt x="32727" y="111243"/>
                    <a:pt x="32727" y="112230"/>
                  </a:cubicBezTo>
                  <a:cubicBezTo>
                    <a:pt x="32727" y="114197"/>
                    <a:pt x="30911" y="116165"/>
                    <a:pt x="32727" y="118133"/>
                  </a:cubicBezTo>
                  <a:cubicBezTo>
                    <a:pt x="32727" y="120100"/>
                    <a:pt x="40000" y="121087"/>
                    <a:pt x="38183" y="118133"/>
                  </a:cubicBezTo>
                  <a:cubicBezTo>
                    <a:pt x="40000" y="118133"/>
                    <a:pt x="49088" y="119119"/>
                    <a:pt x="49088" y="118133"/>
                  </a:cubicBezTo>
                  <a:cubicBezTo>
                    <a:pt x="52727" y="117152"/>
                    <a:pt x="47272" y="116165"/>
                    <a:pt x="47272" y="115178"/>
                  </a:cubicBezTo>
                  <a:cubicBezTo>
                    <a:pt x="50911" y="113211"/>
                    <a:pt x="52727" y="115178"/>
                    <a:pt x="56361" y="115178"/>
                  </a:cubicBezTo>
                  <a:cubicBezTo>
                    <a:pt x="54544" y="112230"/>
                    <a:pt x="54544" y="110256"/>
                    <a:pt x="58183" y="107302"/>
                  </a:cubicBezTo>
                  <a:cubicBezTo>
                    <a:pt x="60000" y="104353"/>
                    <a:pt x="65455" y="106321"/>
                    <a:pt x="69088" y="105334"/>
                  </a:cubicBezTo>
                  <a:cubicBezTo>
                    <a:pt x="70911" y="104353"/>
                    <a:pt x="70911" y="103367"/>
                    <a:pt x="72727" y="102380"/>
                  </a:cubicBezTo>
                  <a:cubicBezTo>
                    <a:pt x="72727" y="102380"/>
                    <a:pt x="76361" y="101399"/>
                    <a:pt x="74544" y="102380"/>
                  </a:cubicBezTo>
                  <a:cubicBezTo>
                    <a:pt x="76361" y="101399"/>
                    <a:pt x="76361" y="100412"/>
                    <a:pt x="74544" y="99431"/>
                  </a:cubicBezTo>
                  <a:cubicBezTo>
                    <a:pt x="74544" y="99431"/>
                    <a:pt x="70911" y="98445"/>
                    <a:pt x="70911" y="97458"/>
                  </a:cubicBezTo>
                  <a:cubicBezTo>
                    <a:pt x="69088" y="96477"/>
                    <a:pt x="69088" y="94509"/>
                    <a:pt x="69088" y="92536"/>
                  </a:cubicBezTo>
                  <a:cubicBezTo>
                    <a:pt x="70911" y="89582"/>
                    <a:pt x="70911" y="88601"/>
                    <a:pt x="69088" y="85647"/>
                  </a:cubicBezTo>
                  <a:cubicBezTo>
                    <a:pt x="67272" y="86633"/>
                    <a:pt x="67272" y="86633"/>
                    <a:pt x="65455" y="86633"/>
                  </a:cubicBezTo>
                  <a:cubicBezTo>
                    <a:pt x="63638" y="84660"/>
                    <a:pt x="63638" y="82692"/>
                    <a:pt x="69088" y="82692"/>
                  </a:cubicBezTo>
                  <a:cubicBezTo>
                    <a:pt x="70911" y="81711"/>
                    <a:pt x="70911" y="82692"/>
                    <a:pt x="72727" y="81711"/>
                  </a:cubicBezTo>
                  <a:cubicBezTo>
                    <a:pt x="74544" y="81711"/>
                    <a:pt x="72727" y="80725"/>
                    <a:pt x="74544" y="80725"/>
                  </a:cubicBezTo>
                  <a:cubicBezTo>
                    <a:pt x="76361" y="79738"/>
                    <a:pt x="78183" y="79738"/>
                    <a:pt x="80000" y="78757"/>
                  </a:cubicBezTo>
                  <a:cubicBezTo>
                    <a:pt x="81816" y="78757"/>
                    <a:pt x="81816" y="77770"/>
                    <a:pt x="83638" y="77770"/>
                  </a:cubicBezTo>
                  <a:cubicBezTo>
                    <a:pt x="83638" y="77770"/>
                    <a:pt x="87272" y="78757"/>
                    <a:pt x="89088" y="78757"/>
                  </a:cubicBezTo>
                  <a:cubicBezTo>
                    <a:pt x="89088" y="78757"/>
                    <a:pt x="87272" y="77770"/>
                    <a:pt x="87272" y="76789"/>
                  </a:cubicBezTo>
                  <a:cubicBezTo>
                    <a:pt x="87272" y="75803"/>
                    <a:pt x="89088" y="75803"/>
                    <a:pt x="89088" y="74816"/>
                  </a:cubicBezTo>
                  <a:cubicBezTo>
                    <a:pt x="89088" y="73835"/>
                    <a:pt x="85455" y="72848"/>
                    <a:pt x="89088" y="72848"/>
                  </a:cubicBezTo>
                  <a:cubicBezTo>
                    <a:pt x="89088" y="71867"/>
                    <a:pt x="90911" y="72848"/>
                    <a:pt x="90911" y="71867"/>
                  </a:cubicBezTo>
                  <a:cubicBezTo>
                    <a:pt x="90911" y="71867"/>
                    <a:pt x="92727" y="70881"/>
                    <a:pt x="92727" y="70881"/>
                  </a:cubicBezTo>
                  <a:cubicBezTo>
                    <a:pt x="94544" y="69894"/>
                    <a:pt x="94544" y="70881"/>
                    <a:pt x="96361" y="71867"/>
                  </a:cubicBezTo>
                  <a:cubicBezTo>
                    <a:pt x="98183" y="71867"/>
                    <a:pt x="100000" y="70881"/>
                    <a:pt x="101816" y="70881"/>
                  </a:cubicBezTo>
                  <a:cubicBezTo>
                    <a:pt x="105455" y="69894"/>
                    <a:pt x="109088" y="67926"/>
                    <a:pt x="112727" y="65959"/>
                  </a:cubicBezTo>
                  <a:cubicBezTo>
                    <a:pt x="114544" y="64972"/>
                    <a:pt x="120000" y="63004"/>
                    <a:pt x="120000" y="6201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87" name="Shape 2987"/>
            <p:cNvSpPr/>
            <p:nvPr/>
          </p:nvSpPr>
          <p:spPr>
            <a:xfrm>
              <a:off x="5165857" y="4562008"/>
              <a:ext cx="1689385" cy="1645412"/>
            </a:xfrm>
            <a:custGeom>
              <a:avLst/>
              <a:gdLst/>
              <a:ahLst/>
              <a:cxnLst/>
              <a:rect l="0" t="0" r="0" b="0"/>
              <a:pathLst>
                <a:path w="120000" h="120000" extrusionOk="0">
                  <a:moveTo>
                    <a:pt x="118542" y="33400"/>
                  </a:moveTo>
                  <a:cubicBezTo>
                    <a:pt x="117340" y="30927"/>
                    <a:pt x="120956" y="29688"/>
                    <a:pt x="119749" y="28455"/>
                  </a:cubicBezTo>
                  <a:cubicBezTo>
                    <a:pt x="119749" y="28455"/>
                    <a:pt x="117340" y="27216"/>
                    <a:pt x="117340" y="27216"/>
                  </a:cubicBezTo>
                  <a:cubicBezTo>
                    <a:pt x="117340" y="25977"/>
                    <a:pt x="116133" y="25977"/>
                    <a:pt x="116133" y="25977"/>
                  </a:cubicBezTo>
                  <a:cubicBezTo>
                    <a:pt x="114926" y="24744"/>
                    <a:pt x="114926" y="25977"/>
                    <a:pt x="113719" y="25977"/>
                  </a:cubicBezTo>
                  <a:cubicBezTo>
                    <a:pt x="113719" y="24744"/>
                    <a:pt x="111310" y="23505"/>
                    <a:pt x="111310" y="23505"/>
                  </a:cubicBezTo>
                  <a:cubicBezTo>
                    <a:pt x="110103" y="23505"/>
                    <a:pt x="108896" y="25977"/>
                    <a:pt x="107694" y="25977"/>
                  </a:cubicBezTo>
                  <a:cubicBezTo>
                    <a:pt x="106487" y="27216"/>
                    <a:pt x="105280" y="27216"/>
                    <a:pt x="105280" y="28455"/>
                  </a:cubicBezTo>
                  <a:cubicBezTo>
                    <a:pt x="104073" y="29688"/>
                    <a:pt x="105280" y="30927"/>
                    <a:pt x="104073" y="30927"/>
                  </a:cubicBezTo>
                  <a:cubicBezTo>
                    <a:pt x="102871" y="32166"/>
                    <a:pt x="101664" y="32166"/>
                    <a:pt x="101664" y="33400"/>
                  </a:cubicBezTo>
                  <a:cubicBezTo>
                    <a:pt x="100457" y="33400"/>
                    <a:pt x="99250" y="34638"/>
                    <a:pt x="98043" y="34638"/>
                  </a:cubicBezTo>
                  <a:cubicBezTo>
                    <a:pt x="95634" y="34638"/>
                    <a:pt x="93220" y="34638"/>
                    <a:pt x="90811" y="33400"/>
                  </a:cubicBezTo>
                  <a:cubicBezTo>
                    <a:pt x="88397" y="32166"/>
                    <a:pt x="85988" y="29688"/>
                    <a:pt x="84781" y="32166"/>
                  </a:cubicBezTo>
                  <a:cubicBezTo>
                    <a:pt x="83574" y="33400"/>
                    <a:pt x="83574" y="35877"/>
                    <a:pt x="84781" y="37111"/>
                  </a:cubicBezTo>
                  <a:cubicBezTo>
                    <a:pt x="85988" y="38350"/>
                    <a:pt x="88397" y="37111"/>
                    <a:pt x="87195" y="39588"/>
                  </a:cubicBezTo>
                  <a:cubicBezTo>
                    <a:pt x="87195" y="42061"/>
                    <a:pt x="85988" y="42061"/>
                    <a:pt x="84781" y="43300"/>
                  </a:cubicBezTo>
                  <a:cubicBezTo>
                    <a:pt x="83574" y="45772"/>
                    <a:pt x="83574" y="45772"/>
                    <a:pt x="82372" y="45772"/>
                  </a:cubicBezTo>
                  <a:cubicBezTo>
                    <a:pt x="83574" y="45772"/>
                    <a:pt x="83574" y="44533"/>
                    <a:pt x="82372" y="45772"/>
                  </a:cubicBezTo>
                  <a:cubicBezTo>
                    <a:pt x="81165" y="45772"/>
                    <a:pt x="79958" y="47011"/>
                    <a:pt x="78751" y="47011"/>
                  </a:cubicBezTo>
                  <a:cubicBezTo>
                    <a:pt x="76342" y="47011"/>
                    <a:pt x="76342" y="45772"/>
                    <a:pt x="76342" y="49483"/>
                  </a:cubicBezTo>
                  <a:cubicBezTo>
                    <a:pt x="76342" y="50722"/>
                    <a:pt x="76342" y="51961"/>
                    <a:pt x="76342" y="53194"/>
                  </a:cubicBezTo>
                  <a:cubicBezTo>
                    <a:pt x="75135" y="55672"/>
                    <a:pt x="75135" y="54433"/>
                    <a:pt x="73928" y="53194"/>
                  </a:cubicBezTo>
                  <a:cubicBezTo>
                    <a:pt x="71519" y="53194"/>
                    <a:pt x="71519" y="53194"/>
                    <a:pt x="70312" y="53194"/>
                  </a:cubicBezTo>
                  <a:cubicBezTo>
                    <a:pt x="69105" y="51961"/>
                    <a:pt x="67897" y="51961"/>
                    <a:pt x="66696" y="50722"/>
                  </a:cubicBezTo>
                  <a:cubicBezTo>
                    <a:pt x="66696" y="50722"/>
                    <a:pt x="65489" y="50722"/>
                    <a:pt x="64282" y="50722"/>
                  </a:cubicBezTo>
                  <a:cubicBezTo>
                    <a:pt x="64282" y="50722"/>
                    <a:pt x="63074" y="49483"/>
                    <a:pt x="63074" y="49483"/>
                  </a:cubicBezTo>
                  <a:cubicBezTo>
                    <a:pt x="61873" y="49483"/>
                    <a:pt x="60666" y="49483"/>
                    <a:pt x="59459" y="49483"/>
                  </a:cubicBezTo>
                  <a:cubicBezTo>
                    <a:pt x="59459" y="49483"/>
                    <a:pt x="59459" y="48250"/>
                    <a:pt x="58251" y="47011"/>
                  </a:cubicBezTo>
                  <a:cubicBezTo>
                    <a:pt x="57044" y="47011"/>
                    <a:pt x="54636" y="50722"/>
                    <a:pt x="55843" y="47011"/>
                  </a:cubicBezTo>
                  <a:cubicBezTo>
                    <a:pt x="55843" y="45772"/>
                    <a:pt x="57044" y="45772"/>
                    <a:pt x="57044" y="44533"/>
                  </a:cubicBezTo>
                  <a:cubicBezTo>
                    <a:pt x="57044" y="42061"/>
                    <a:pt x="57044" y="40822"/>
                    <a:pt x="55843" y="39588"/>
                  </a:cubicBezTo>
                  <a:cubicBezTo>
                    <a:pt x="58251" y="40822"/>
                    <a:pt x="58251" y="40822"/>
                    <a:pt x="60666" y="38350"/>
                  </a:cubicBezTo>
                  <a:cubicBezTo>
                    <a:pt x="61873" y="37111"/>
                    <a:pt x="63074" y="37111"/>
                    <a:pt x="61873" y="33400"/>
                  </a:cubicBezTo>
                  <a:cubicBezTo>
                    <a:pt x="61873" y="32166"/>
                    <a:pt x="61873" y="30927"/>
                    <a:pt x="61873" y="30927"/>
                  </a:cubicBezTo>
                  <a:cubicBezTo>
                    <a:pt x="61873" y="29688"/>
                    <a:pt x="63074" y="28455"/>
                    <a:pt x="64282" y="27216"/>
                  </a:cubicBezTo>
                  <a:cubicBezTo>
                    <a:pt x="65489" y="27216"/>
                    <a:pt x="66696" y="27216"/>
                    <a:pt x="67897" y="25977"/>
                  </a:cubicBezTo>
                  <a:cubicBezTo>
                    <a:pt x="67897" y="25977"/>
                    <a:pt x="69105" y="24744"/>
                    <a:pt x="69105" y="24744"/>
                  </a:cubicBezTo>
                  <a:cubicBezTo>
                    <a:pt x="69105" y="24744"/>
                    <a:pt x="70312" y="24744"/>
                    <a:pt x="71519" y="24744"/>
                  </a:cubicBezTo>
                  <a:cubicBezTo>
                    <a:pt x="72720" y="24744"/>
                    <a:pt x="72720" y="24744"/>
                    <a:pt x="72720" y="23505"/>
                  </a:cubicBezTo>
                  <a:cubicBezTo>
                    <a:pt x="72720" y="23505"/>
                    <a:pt x="75135" y="21033"/>
                    <a:pt x="75135" y="22266"/>
                  </a:cubicBezTo>
                  <a:cubicBezTo>
                    <a:pt x="75135" y="19794"/>
                    <a:pt x="73928" y="21033"/>
                    <a:pt x="73928" y="19794"/>
                  </a:cubicBezTo>
                  <a:cubicBezTo>
                    <a:pt x="73928" y="18555"/>
                    <a:pt x="75135" y="18555"/>
                    <a:pt x="75135" y="17322"/>
                  </a:cubicBezTo>
                  <a:cubicBezTo>
                    <a:pt x="76342" y="17322"/>
                    <a:pt x="76342" y="16083"/>
                    <a:pt x="76342" y="14844"/>
                  </a:cubicBezTo>
                  <a:cubicBezTo>
                    <a:pt x="76342" y="13605"/>
                    <a:pt x="75135" y="14844"/>
                    <a:pt x="75135" y="14844"/>
                  </a:cubicBezTo>
                  <a:cubicBezTo>
                    <a:pt x="73928" y="13605"/>
                    <a:pt x="73928" y="13605"/>
                    <a:pt x="71519" y="13605"/>
                  </a:cubicBezTo>
                  <a:cubicBezTo>
                    <a:pt x="72720" y="11133"/>
                    <a:pt x="67897" y="8661"/>
                    <a:pt x="66696" y="7422"/>
                  </a:cubicBezTo>
                  <a:cubicBezTo>
                    <a:pt x="66696" y="8661"/>
                    <a:pt x="65489" y="9894"/>
                    <a:pt x="65489" y="11133"/>
                  </a:cubicBezTo>
                  <a:cubicBezTo>
                    <a:pt x="65489" y="11133"/>
                    <a:pt x="66696" y="12372"/>
                    <a:pt x="66696" y="12372"/>
                  </a:cubicBezTo>
                  <a:cubicBezTo>
                    <a:pt x="66696" y="12372"/>
                    <a:pt x="65489" y="14844"/>
                    <a:pt x="65489" y="16083"/>
                  </a:cubicBezTo>
                  <a:cubicBezTo>
                    <a:pt x="65489" y="16083"/>
                    <a:pt x="64282" y="17322"/>
                    <a:pt x="64282" y="17322"/>
                  </a:cubicBezTo>
                  <a:cubicBezTo>
                    <a:pt x="63074" y="18555"/>
                    <a:pt x="63074" y="19794"/>
                    <a:pt x="63074" y="19794"/>
                  </a:cubicBezTo>
                  <a:cubicBezTo>
                    <a:pt x="61873" y="18555"/>
                    <a:pt x="60666" y="19794"/>
                    <a:pt x="59459" y="19794"/>
                  </a:cubicBezTo>
                  <a:cubicBezTo>
                    <a:pt x="57044" y="21033"/>
                    <a:pt x="58251" y="19794"/>
                    <a:pt x="58251" y="17322"/>
                  </a:cubicBezTo>
                  <a:cubicBezTo>
                    <a:pt x="58251" y="16083"/>
                    <a:pt x="58251" y="14844"/>
                    <a:pt x="58251" y="13605"/>
                  </a:cubicBezTo>
                  <a:cubicBezTo>
                    <a:pt x="58251" y="11133"/>
                    <a:pt x="59459" y="9894"/>
                    <a:pt x="59459" y="7422"/>
                  </a:cubicBezTo>
                  <a:cubicBezTo>
                    <a:pt x="59459" y="7422"/>
                    <a:pt x="59459" y="7422"/>
                    <a:pt x="59459" y="7422"/>
                  </a:cubicBezTo>
                  <a:cubicBezTo>
                    <a:pt x="59459" y="7422"/>
                    <a:pt x="58251" y="6183"/>
                    <a:pt x="59459" y="6183"/>
                  </a:cubicBezTo>
                  <a:cubicBezTo>
                    <a:pt x="58251" y="4950"/>
                    <a:pt x="57044" y="4950"/>
                    <a:pt x="55843" y="4950"/>
                  </a:cubicBezTo>
                  <a:cubicBezTo>
                    <a:pt x="54636" y="6183"/>
                    <a:pt x="54636" y="9894"/>
                    <a:pt x="54636" y="11133"/>
                  </a:cubicBezTo>
                  <a:cubicBezTo>
                    <a:pt x="53428" y="13605"/>
                    <a:pt x="53428" y="16083"/>
                    <a:pt x="52221" y="18555"/>
                  </a:cubicBezTo>
                  <a:cubicBezTo>
                    <a:pt x="51020" y="17322"/>
                    <a:pt x="51020" y="14844"/>
                    <a:pt x="52221" y="12372"/>
                  </a:cubicBezTo>
                  <a:cubicBezTo>
                    <a:pt x="52221" y="12372"/>
                    <a:pt x="52221" y="11133"/>
                    <a:pt x="52221" y="9894"/>
                  </a:cubicBezTo>
                  <a:cubicBezTo>
                    <a:pt x="52221" y="9894"/>
                    <a:pt x="52221" y="9894"/>
                    <a:pt x="52221" y="9894"/>
                  </a:cubicBezTo>
                  <a:cubicBezTo>
                    <a:pt x="52221" y="8661"/>
                    <a:pt x="52221" y="8661"/>
                    <a:pt x="52221" y="8661"/>
                  </a:cubicBezTo>
                  <a:cubicBezTo>
                    <a:pt x="52221" y="8661"/>
                    <a:pt x="52221" y="7422"/>
                    <a:pt x="52221" y="6183"/>
                  </a:cubicBezTo>
                  <a:cubicBezTo>
                    <a:pt x="53428" y="6183"/>
                    <a:pt x="53428" y="4950"/>
                    <a:pt x="54636" y="4950"/>
                  </a:cubicBezTo>
                  <a:cubicBezTo>
                    <a:pt x="54636" y="3711"/>
                    <a:pt x="54636" y="2472"/>
                    <a:pt x="54636" y="2472"/>
                  </a:cubicBezTo>
                  <a:cubicBezTo>
                    <a:pt x="54636" y="0"/>
                    <a:pt x="54636" y="1238"/>
                    <a:pt x="53428" y="0"/>
                  </a:cubicBezTo>
                  <a:cubicBezTo>
                    <a:pt x="52221" y="0"/>
                    <a:pt x="49813" y="0"/>
                    <a:pt x="48605" y="0"/>
                  </a:cubicBezTo>
                  <a:cubicBezTo>
                    <a:pt x="48605" y="2472"/>
                    <a:pt x="48605" y="4950"/>
                    <a:pt x="49813" y="7422"/>
                  </a:cubicBezTo>
                  <a:cubicBezTo>
                    <a:pt x="49813" y="8661"/>
                    <a:pt x="51020" y="9894"/>
                    <a:pt x="49813" y="12372"/>
                  </a:cubicBezTo>
                  <a:cubicBezTo>
                    <a:pt x="48605" y="13605"/>
                    <a:pt x="47398" y="12372"/>
                    <a:pt x="44990" y="13605"/>
                  </a:cubicBezTo>
                  <a:cubicBezTo>
                    <a:pt x="42575" y="13605"/>
                    <a:pt x="40167" y="14844"/>
                    <a:pt x="38959" y="17322"/>
                  </a:cubicBezTo>
                  <a:cubicBezTo>
                    <a:pt x="36545" y="19794"/>
                    <a:pt x="36545" y="21033"/>
                    <a:pt x="38959" y="23505"/>
                  </a:cubicBezTo>
                  <a:cubicBezTo>
                    <a:pt x="40167" y="24744"/>
                    <a:pt x="42575" y="27216"/>
                    <a:pt x="43782" y="28455"/>
                  </a:cubicBezTo>
                  <a:cubicBezTo>
                    <a:pt x="46197" y="30927"/>
                    <a:pt x="44990" y="30927"/>
                    <a:pt x="44990" y="33400"/>
                  </a:cubicBezTo>
                  <a:cubicBezTo>
                    <a:pt x="43782" y="35877"/>
                    <a:pt x="43782" y="38350"/>
                    <a:pt x="42575" y="39588"/>
                  </a:cubicBezTo>
                  <a:cubicBezTo>
                    <a:pt x="44990" y="40822"/>
                    <a:pt x="47398" y="42061"/>
                    <a:pt x="49813" y="44533"/>
                  </a:cubicBezTo>
                  <a:cubicBezTo>
                    <a:pt x="49813" y="44533"/>
                    <a:pt x="49813" y="45772"/>
                    <a:pt x="48605" y="47011"/>
                  </a:cubicBezTo>
                  <a:cubicBezTo>
                    <a:pt x="48605" y="48250"/>
                    <a:pt x="47398" y="49483"/>
                    <a:pt x="46197" y="49483"/>
                  </a:cubicBezTo>
                  <a:cubicBezTo>
                    <a:pt x="44990" y="49483"/>
                    <a:pt x="42575" y="48250"/>
                    <a:pt x="42575" y="50722"/>
                  </a:cubicBezTo>
                  <a:cubicBezTo>
                    <a:pt x="41374" y="50722"/>
                    <a:pt x="42575" y="53194"/>
                    <a:pt x="42575" y="53194"/>
                  </a:cubicBezTo>
                  <a:cubicBezTo>
                    <a:pt x="42575" y="55672"/>
                    <a:pt x="42575" y="56905"/>
                    <a:pt x="41374" y="58144"/>
                  </a:cubicBezTo>
                  <a:cubicBezTo>
                    <a:pt x="40167" y="60616"/>
                    <a:pt x="40167" y="63094"/>
                    <a:pt x="40167" y="65566"/>
                  </a:cubicBezTo>
                  <a:cubicBezTo>
                    <a:pt x="38959" y="64327"/>
                    <a:pt x="37752" y="63094"/>
                    <a:pt x="36545" y="61855"/>
                  </a:cubicBezTo>
                  <a:cubicBezTo>
                    <a:pt x="35344" y="60616"/>
                    <a:pt x="34136" y="59383"/>
                    <a:pt x="32929" y="58144"/>
                  </a:cubicBezTo>
                  <a:cubicBezTo>
                    <a:pt x="31722" y="58144"/>
                    <a:pt x="30521" y="58144"/>
                    <a:pt x="29313" y="56905"/>
                  </a:cubicBezTo>
                  <a:cubicBezTo>
                    <a:pt x="28106" y="56905"/>
                    <a:pt x="28106" y="55672"/>
                    <a:pt x="26899" y="55672"/>
                  </a:cubicBezTo>
                  <a:cubicBezTo>
                    <a:pt x="24490" y="54433"/>
                    <a:pt x="23283" y="56905"/>
                    <a:pt x="22076" y="58144"/>
                  </a:cubicBezTo>
                  <a:cubicBezTo>
                    <a:pt x="20875" y="58144"/>
                    <a:pt x="19667" y="58144"/>
                    <a:pt x="18460" y="58144"/>
                  </a:cubicBezTo>
                  <a:cubicBezTo>
                    <a:pt x="18460" y="58144"/>
                    <a:pt x="18460" y="58144"/>
                    <a:pt x="17253" y="58144"/>
                  </a:cubicBezTo>
                  <a:cubicBezTo>
                    <a:pt x="16046" y="59383"/>
                    <a:pt x="16046" y="59383"/>
                    <a:pt x="14844" y="60616"/>
                  </a:cubicBezTo>
                  <a:cubicBezTo>
                    <a:pt x="13637" y="61855"/>
                    <a:pt x="12430" y="64327"/>
                    <a:pt x="11223" y="65566"/>
                  </a:cubicBezTo>
                  <a:cubicBezTo>
                    <a:pt x="16046" y="71750"/>
                    <a:pt x="5198" y="70516"/>
                    <a:pt x="2784" y="71750"/>
                  </a:cubicBezTo>
                  <a:cubicBezTo>
                    <a:pt x="-2038" y="74227"/>
                    <a:pt x="375" y="76700"/>
                    <a:pt x="2784" y="79177"/>
                  </a:cubicBezTo>
                  <a:cubicBezTo>
                    <a:pt x="3991" y="81650"/>
                    <a:pt x="3991" y="82888"/>
                    <a:pt x="3991" y="85361"/>
                  </a:cubicBezTo>
                  <a:cubicBezTo>
                    <a:pt x="5198" y="87833"/>
                    <a:pt x="6400" y="90311"/>
                    <a:pt x="8814" y="91544"/>
                  </a:cubicBezTo>
                  <a:cubicBezTo>
                    <a:pt x="10021" y="94022"/>
                    <a:pt x="11223" y="97733"/>
                    <a:pt x="14844" y="98966"/>
                  </a:cubicBezTo>
                  <a:cubicBezTo>
                    <a:pt x="14844" y="100205"/>
                    <a:pt x="16046" y="100205"/>
                    <a:pt x="16046" y="100205"/>
                  </a:cubicBezTo>
                  <a:cubicBezTo>
                    <a:pt x="17253" y="101444"/>
                    <a:pt x="17253" y="102677"/>
                    <a:pt x="17253" y="103916"/>
                  </a:cubicBezTo>
                  <a:cubicBezTo>
                    <a:pt x="18460" y="106394"/>
                    <a:pt x="20875" y="108866"/>
                    <a:pt x="23283" y="110105"/>
                  </a:cubicBezTo>
                  <a:cubicBezTo>
                    <a:pt x="24490" y="110105"/>
                    <a:pt x="24490" y="108866"/>
                    <a:pt x="25698" y="110105"/>
                  </a:cubicBezTo>
                  <a:cubicBezTo>
                    <a:pt x="25698" y="110105"/>
                    <a:pt x="24490" y="111338"/>
                    <a:pt x="25698" y="111338"/>
                  </a:cubicBezTo>
                  <a:cubicBezTo>
                    <a:pt x="25698" y="111338"/>
                    <a:pt x="26899" y="111338"/>
                    <a:pt x="26899" y="111338"/>
                  </a:cubicBezTo>
                  <a:cubicBezTo>
                    <a:pt x="28106" y="112577"/>
                    <a:pt x="29313" y="113816"/>
                    <a:pt x="31722" y="113816"/>
                  </a:cubicBezTo>
                  <a:cubicBezTo>
                    <a:pt x="31722" y="113816"/>
                    <a:pt x="32929" y="111338"/>
                    <a:pt x="32929" y="111338"/>
                  </a:cubicBezTo>
                  <a:cubicBezTo>
                    <a:pt x="34136" y="110105"/>
                    <a:pt x="34136" y="111338"/>
                    <a:pt x="35344" y="111338"/>
                  </a:cubicBezTo>
                  <a:cubicBezTo>
                    <a:pt x="35344" y="111338"/>
                    <a:pt x="36545" y="110105"/>
                    <a:pt x="36545" y="110105"/>
                  </a:cubicBezTo>
                  <a:cubicBezTo>
                    <a:pt x="36545" y="110105"/>
                    <a:pt x="37752" y="110105"/>
                    <a:pt x="38959" y="110105"/>
                  </a:cubicBezTo>
                  <a:cubicBezTo>
                    <a:pt x="40167" y="108866"/>
                    <a:pt x="42575" y="108866"/>
                    <a:pt x="43782" y="106394"/>
                  </a:cubicBezTo>
                  <a:cubicBezTo>
                    <a:pt x="43782" y="105155"/>
                    <a:pt x="44990" y="103916"/>
                    <a:pt x="47398" y="101444"/>
                  </a:cubicBezTo>
                  <a:cubicBezTo>
                    <a:pt x="47398" y="103916"/>
                    <a:pt x="51020" y="106394"/>
                    <a:pt x="53428" y="106394"/>
                  </a:cubicBezTo>
                  <a:cubicBezTo>
                    <a:pt x="53428" y="106394"/>
                    <a:pt x="55843" y="105155"/>
                    <a:pt x="57044" y="105155"/>
                  </a:cubicBezTo>
                  <a:cubicBezTo>
                    <a:pt x="59459" y="102677"/>
                    <a:pt x="58251" y="102677"/>
                    <a:pt x="59459" y="105155"/>
                  </a:cubicBezTo>
                  <a:cubicBezTo>
                    <a:pt x="60666" y="106394"/>
                    <a:pt x="60666" y="107627"/>
                    <a:pt x="61873" y="107627"/>
                  </a:cubicBezTo>
                  <a:cubicBezTo>
                    <a:pt x="63074" y="108866"/>
                    <a:pt x="63074" y="108866"/>
                    <a:pt x="63074" y="110105"/>
                  </a:cubicBezTo>
                  <a:cubicBezTo>
                    <a:pt x="63074" y="110105"/>
                    <a:pt x="63074" y="112577"/>
                    <a:pt x="63074" y="113816"/>
                  </a:cubicBezTo>
                  <a:cubicBezTo>
                    <a:pt x="63074" y="115050"/>
                    <a:pt x="61873" y="115050"/>
                    <a:pt x="63074" y="116288"/>
                  </a:cubicBezTo>
                  <a:cubicBezTo>
                    <a:pt x="63074" y="117527"/>
                    <a:pt x="63074" y="118761"/>
                    <a:pt x="63074" y="120000"/>
                  </a:cubicBezTo>
                  <a:cubicBezTo>
                    <a:pt x="64282" y="118761"/>
                    <a:pt x="65489" y="120000"/>
                    <a:pt x="66696" y="118761"/>
                  </a:cubicBezTo>
                  <a:cubicBezTo>
                    <a:pt x="67897" y="118761"/>
                    <a:pt x="67897" y="117527"/>
                    <a:pt x="69105" y="117527"/>
                  </a:cubicBezTo>
                  <a:cubicBezTo>
                    <a:pt x="69105" y="117527"/>
                    <a:pt x="70312" y="117527"/>
                    <a:pt x="71519" y="117527"/>
                  </a:cubicBezTo>
                  <a:cubicBezTo>
                    <a:pt x="71519" y="118761"/>
                    <a:pt x="72720" y="118761"/>
                    <a:pt x="72720" y="118761"/>
                  </a:cubicBezTo>
                  <a:cubicBezTo>
                    <a:pt x="73928" y="120000"/>
                    <a:pt x="72720" y="120000"/>
                    <a:pt x="73928" y="118761"/>
                  </a:cubicBezTo>
                  <a:cubicBezTo>
                    <a:pt x="73928" y="118761"/>
                    <a:pt x="75135" y="117527"/>
                    <a:pt x="75135" y="117527"/>
                  </a:cubicBezTo>
                  <a:cubicBezTo>
                    <a:pt x="77543" y="116288"/>
                    <a:pt x="77543" y="116288"/>
                    <a:pt x="78751" y="113816"/>
                  </a:cubicBezTo>
                  <a:cubicBezTo>
                    <a:pt x="79958" y="112577"/>
                    <a:pt x="79958" y="112577"/>
                    <a:pt x="82372" y="111338"/>
                  </a:cubicBezTo>
                  <a:cubicBezTo>
                    <a:pt x="82372" y="111338"/>
                    <a:pt x="83574" y="110105"/>
                    <a:pt x="84781" y="110105"/>
                  </a:cubicBezTo>
                  <a:cubicBezTo>
                    <a:pt x="85988" y="110105"/>
                    <a:pt x="85988" y="111338"/>
                    <a:pt x="87195" y="111338"/>
                  </a:cubicBezTo>
                  <a:cubicBezTo>
                    <a:pt x="88397" y="111338"/>
                    <a:pt x="88397" y="108866"/>
                    <a:pt x="88397" y="107627"/>
                  </a:cubicBezTo>
                  <a:cubicBezTo>
                    <a:pt x="89604" y="107627"/>
                    <a:pt x="90811" y="106394"/>
                    <a:pt x="90811" y="106394"/>
                  </a:cubicBezTo>
                  <a:cubicBezTo>
                    <a:pt x="90811" y="106394"/>
                    <a:pt x="88397" y="103916"/>
                    <a:pt x="88397" y="103916"/>
                  </a:cubicBezTo>
                  <a:cubicBezTo>
                    <a:pt x="88397" y="102677"/>
                    <a:pt x="85988" y="105155"/>
                    <a:pt x="84781" y="103916"/>
                  </a:cubicBezTo>
                  <a:cubicBezTo>
                    <a:pt x="84781" y="102677"/>
                    <a:pt x="84781" y="101444"/>
                    <a:pt x="84781" y="100205"/>
                  </a:cubicBezTo>
                  <a:cubicBezTo>
                    <a:pt x="84781" y="97733"/>
                    <a:pt x="83574" y="97733"/>
                    <a:pt x="82372" y="95255"/>
                  </a:cubicBezTo>
                  <a:cubicBezTo>
                    <a:pt x="82372" y="95255"/>
                    <a:pt x="82372" y="94022"/>
                    <a:pt x="82372" y="92783"/>
                  </a:cubicBezTo>
                  <a:cubicBezTo>
                    <a:pt x="83574" y="92783"/>
                    <a:pt x="83574" y="92783"/>
                    <a:pt x="84781" y="92783"/>
                  </a:cubicBezTo>
                  <a:cubicBezTo>
                    <a:pt x="85988" y="90311"/>
                    <a:pt x="84781" y="91544"/>
                    <a:pt x="84781" y="90311"/>
                  </a:cubicBezTo>
                  <a:cubicBezTo>
                    <a:pt x="83574" y="89072"/>
                    <a:pt x="84781" y="89072"/>
                    <a:pt x="83574" y="89072"/>
                  </a:cubicBezTo>
                  <a:cubicBezTo>
                    <a:pt x="83574" y="87833"/>
                    <a:pt x="81165" y="89072"/>
                    <a:pt x="81165" y="89072"/>
                  </a:cubicBezTo>
                  <a:cubicBezTo>
                    <a:pt x="79958" y="87833"/>
                    <a:pt x="79958" y="87833"/>
                    <a:pt x="78751" y="87833"/>
                  </a:cubicBezTo>
                  <a:cubicBezTo>
                    <a:pt x="77543" y="87833"/>
                    <a:pt x="77543" y="87833"/>
                    <a:pt x="76342" y="87833"/>
                  </a:cubicBezTo>
                  <a:cubicBezTo>
                    <a:pt x="71519" y="85361"/>
                    <a:pt x="77543" y="82888"/>
                    <a:pt x="79958" y="82888"/>
                  </a:cubicBezTo>
                  <a:cubicBezTo>
                    <a:pt x="82372" y="81650"/>
                    <a:pt x="85988" y="80411"/>
                    <a:pt x="88397" y="80411"/>
                  </a:cubicBezTo>
                  <a:cubicBezTo>
                    <a:pt x="90811" y="79177"/>
                    <a:pt x="93220" y="75466"/>
                    <a:pt x="96841" y="75466"/>
                  </a:cubicBezTo>
                  <a:cubicBezTo>
                    <a:pt x="98043" y="75466"/>
                    <a:pt x="99250" y="76700"/>
                    <a:pt x="100457" y="76700"/>
                  </a:cubicBezTo>
                  <a:cubicBezTo>
                    <a:pt x="102871" y="75466"/>
                    <a:pt x="102871" y="75466"/>
                    <a:pt x="104073" y="72988"/>
                  </a:cubicBezTo>
                  <a:cubicBezTo>
                    <a:pt x="105280" y="71750"/>
                    <a:pt x="107694" y="70516"/>
                    <a:pt x="107694" y="68038"/>
                  </a:cubicBezTo>
                  <a:cubicBezTo>
                    <a:pt x="106487" y="66805"/>
                    <a:pt x="105280" y="66805"/>
                    <a:pt x="104073" y="64327"/>
                  </a:cubicBezTo>
                  <a:cubicBezTo>
                    <a:pt x="102871" y="61855"/>
                    <a:pt x="106487" y="56905"/>
                    <a:pt x="107694" y="54433"/>
                  </a:cubicBezTo>
                  <a:cubicBezTo>
                    <a:pt x="108896" y="53194"/>
                    <a:pt x="111310" y="49483"/>
                    <a:pt x="112517" y="49483"/>
                  </a:cubicBezTo>
                  <a:cubicBezTo>
                    <a:pt x="114926" y="47011"/>
                    <a:pt x="118542" y="48250"/>
                    <a:pt x="118542" y="44533"/>
                  </a:cubicBezTo>
                  <a:cubicBezTo>
                    <a:pt x="118542" y="42061"/>
                    <a:pt x="116133" y="39588"/>
                    <a:pt x="117340" y="38350"/>
                  </a:cubicBezTo>
                  <a:cubicBezTo>
                    <a:pt x="117340" y="35877"/>
                    <a:pt x="120956" y="35877"/>
                    <a:pt x="118542" y="334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88" name="Shape 2988"/>
            <p:cNvSpPr/>
            <p:nvPr/>
          </p:nvSpPr>
          <p:spPr>
            <a:xfrm>
              <a:off x="7545874" y="5156021"/>
              <a:ext cx="748455" cy="781127"/>
            </a:xfrm>
            <a:custGeom>
              <a:avLst/>
              <a:gdLst/>
              <a:ahLst/>
              <a:cxnLst/>
              <a:rect l="0" t="0" r="0" b="0"/>
              <a:pathLst>
                <a:path w="120000" h="120000" extrusionOk="0">
                  <a:moveTo>
                    <a:pt x="117272" y="60000"/>
                  </a:moveTo>
                  <a:cubicBezTo>
                    <a:pt x="117272" y="57388"/>
                    <a:pt x="120000" y="54783"/>
                    <a:pt x="120000" y="52172"/>
                  </a:cubicBezTo>
                  <a:cubicBezTo>
                    <a:pt x="120000" y="52172"/>
                    <a:pt x="117272" y="49566"/>
                    <a:pt x="117272" y="46955"/>
                  </a:cubicBezTo>
                  <a:cubicBezTo>
                    <a:pt x="111816" y="44350"/>
                    <a:pt x="103638" y="57388"/>
                    <a:pt x="100911" y="60000"/>
                  </a:cubicBezTo>
                  <a:cubicBezTo>
                    <a:pt x="100911" y="60000"/>
                    <a:pt x="98183" y="62611"/>
                    <a:pt x="98183" y="62611"/>
                  </a:cubicBezTo>
                  <a:cubicBezTo>
                    <a:pt x="95455" y="65216"/>
                    <a:pt x="95455" y="62611"/>
                    <a:pt x="92727" y="62611"/>
                  </a:cubicBezTo>
                  <a:cubicBezTo>
                    <a:pt x="90000" y="65216"/>
                    <a:pt x="92727" y="73044"/>
                    <a:pt x="87272" y="67827"/>
                  </a:cubicBezTo>
                  <a:cubicBezTo>
                    <a:pt x="79088" y="65216"/>
                    <a:pt x="81816" y="54783"/>
                    <a:pt x="87272" y="49566"/>
                  </a:cubicBezTo>
                  <a:cubicBezTo>
                    <a:pt x="87272" y="49566"/>
                    <a:pt x="95455" y="46955"/>
                    <a:pt x="90000" y="44350"/>
                  </a:cubicBezTo>
                  <a:cubicBezTo>
                    <a:pt x="90000" y="41738"/>
                    <a:pt x="84544" y="46955"/>
                    <a:pt x="87272" y="41738"/>
                  </a:cubicBezTo>
                  <a:cubicBezTo>
                    <a:pt x="87272" y="41738"/>
                    <a:pt x="90000" y="41738"/>
                    <a:pt x="90000" y="41738"/>
                  </a:cubicBezTo>
                  <a:cubicBezTo>
                    <a:pt x="92727" y="39127"/>
                    <a:pt x="92727" y="39127"/>
                    <a:pt x="92727" y="39127"/>
                  </a:cubicBezTo>
                  <a:cubicBezTo>
                    <a:pt x="92727" y="36522"/>
                    <a:pt x="90000" y="33911"/>
                    <a:pt x="92727" y="33911"/>
                  </a:cubicBezTo>
                  <a:cubicBezTo>
                    <a:pt x="98183" y="33911"/>
                    <a:pt x="98183" y="39127"/>
                    <a:pt x="100911" y="36522"/>
                  </a:cubicBezTo>
                  <a:cubicBezTo>
                    <a:pt x="106361" y="36522"/>
                    <a:pt x="103638" y="31305"/>
                    <a:pt x="103638" y="28694"/>
                  </a:cubicBezTo>
                  <a:cubicBezTo>
                    <a:pt x="106361" y="23477"/>
                    <a:pt x="111816" y="26088"/>
                    <a:pt x="109088" y="20872"/>
                  </a:cubicBezTo>
                  <a:cubicBezTo>
                    <a:pt x="109088" y="18261"/>
                    <a:pt x="106361" y="15650"/>
                    <a:pt x="106361" y="15650"/>
                  </a:cubicBezTo>
                  <a:cubicBezTo>
                    <a:pt x="103638" y="15650"/>
                    <a:pt x="100911" y="20872"/>
                    <a:pt x="100911" y="15650"/>
                  </a:cubicBezTo>
                  <a:cubicBezTo>
                    <a:pt x="100911" y="15650"/>
                    <a:pt x="103638" y="13044"/>
                    <a:pt x="100911" y="10433"/>
                  </a:cubicBezTo>
                  <a:cubicBezTo>
                    <a:pt x="98183" y="7827"/>
                    <a:pt x="100911" y="13044"/>
                    <a:pt x="98183" y="13044"/>
                  </a:cubicBezTo>
                  <a:cubicBezTo>
                    <a:pt x="95455" y="18261"/>
                    <a:pt x="95455" y="15650"/>
                    <a:pt x="90000" y="13044"/>
                  </a:cubicBezTo>
                  <a:cubicBezTo>
                    <a:pt x="87272" y="7827"/>
                    <a:pt x="84544" y="7827"/>
                    <a:pt x="90000" y="2611"/>
                  </a:cubicBezTo>
                  <a:cubicBezTo>
                    <a:pt x="87272" y="0"/>
                    <a:pt x="87272" y="0"/>
                    <a:pt x="81816" y="0"/>
                  </a:cubicBezTo>
                  <a:cubicBezTo>
                    <a:pt x="79088" y="2611"/>
                    <a:pt x="81816" y="7827"/>
                    <a:pt x="79088" y="13044"/>
                  </a:cubicBezTo>
                  <a:cubicBezTo>
                    <a:pt x="76361" y="13044"/>
                    <a:pt x="73638" y="13044"/>
                    <a:pt x="70911" y="13044"/>
                  </a:cubicBezTo>
                  <a:cubicBezTo>
                    <a:pt x="68183" y="13044"/>
                    <a:pt x="65455" y="15650"/>
                    <a:pt x="62727" y="13044"/>
                  </a:cubicBezTo>
                  <a:cubicBezTo>
                    <a:pt x="60000" y="10433"/>
                    <a:pt x="60000" y="7827"/>
                    <a:pt x="57272" y="7827"/>
                  </a:cubicBezTo>
                  <a:cubicBezTo>
                    <a:pt x="51816" y="2611"/>
                    <a:pt x="51816" y="10433"/>
                    <a:pt x="51816" y="15650"/>
                  </a:cubicBezTo>
                  <a:cubicBezTo>
                    <a:pt x="46361" y="15650"/>
                    <a:pt x="40911" y="18261"/>
                    <a:pt x="38183" y="18261"/>
                  </a:cubicBezTo>
                  <a:cubicBezTo>
                    <a:pt x="32727" y="18261"/>
                    <a:pt x="35455" y="15650"/>
                    <a:pt x="32727" y="18261"/>
                  </a:cubicBezTo>
                  <a:cubicBezTo>
                    <a:pt x="27272" y="20872"/>
                    <a:pt x="30000" y="18261"/>
                    <a:pt x="30000" y="23477"/>
                  </a:cubicBezTo>
                  <a:cubicBezTo>
                    <a:pt x="30000" y="28694"/>
                    <a:pt x="27272" y="31305"/>
                    <a:pt x="24544" y="33911"/>
                  </a:cubicBezTo>
                  <a:cubicBezTo>
                    <a:pt x="21816" y="39127"/>
                    <a:pt x="16361" y="44350"/>
                    <a:pt x="21816" y="49566"/>
                  </a:cubicBezTo>
                  <a:cubicBezTo>
                    <a:pt x="16361" y="49566"/>
                    <a:pt x="16361" y="54783"/>
                    <a:pt x="10911" y="54783"/>
                  </a:cubicBezTo>
                  <a:cubicBezTo>
                    <a:pt x="8183" y="57388"/>
                    <a:pt x="2727" y="54783"/>
                    <a:pt x="0" y="60000"/>
                  </a:cubicBezTo>
                  <a:cubicBezTo>
                    <a:pt x="0" y="60000"/>
                    <a:pt x="0" y="67827"/>
                    <a:pt x="0" y="67827"/>
                  </a:cubicBezTo>
                  <a:cubicBezTo>
                    <a:pt x="0" y="73044"/>
                    <a:pt x="0" y="73044"/>
                    <a:pt x="2727" y="75650"/>
                  </a:cubicBezTo>
                  <a:cubicBezTo>
                    <a:pt x="5455" y="78261"/>
                    <a:pt x="5455" y="80872"/>
                    <a:pt x="8183" y="83477"/>
                  </a:cubicBezTo>
                  <a:cubicBezTo>
                    <a:pt x="10911" y="83477"/>
                    <a:pt x="10911" y="83477"/>
                    <a:pt x="13638" y="83477"/>
                  </a:cubicBezTo>
                  <a:cubicBezTo>
                    <a:pt x="16361" y="83477"/>
                    <a:pt x="16361" y="80872"/>
                    <a:pt x="19088" y="83477"/>
                  </a:cubicBezTo>
                  <a:cubicBezTo>
                    <a:pt x="21816" y="86088"/>
                    <a:pt x="21816" y="88694"/>
                    <a:pt x="21816" y="91305"/>
                  </a:cubicBezTo>
                  <a:cubicBezTo>
                    <a:pt x="21816" y="93911"/>
                    <a:pt x="19088" y="93911"/>
                    <a:pt x="19088" y="96522"/>
                  </a:cubicBezTo>
                  <a:cubicBezTo>
                    <a:pt x="21816" y="99127"/>
                    <a:pt x="24544" y="96522"/>
                    <a:pt x="24544" y="99127"/>
                  </a:cubicBezTo>
                  <a:cubicBezTo>
                    <a:pt x="27272" y="101738"/>
                    <a:pt x="27272" y="106955"/>
                    <a:pt x="27272" y="109566"/>
                  </a:cubicBezTo>
                  <a:cubicBezTo>
                    <a:pt x="30000" y="106955"/>
                    <a:pt x="30000" y="106955"/>
                    <a:pt x="30000" y="106955"/>
                  </a:cubicBezTo>
                  <a:cubicBezTo>
                    <a:pt x="32727" y="104350"/>
                    <a:pt x="35455" y="104350"/>
                    <a:pt x="35455" y="104350"/>
                  </a:cubicBezTo>
                  <a:cubicBezTo>
                    <a:pt x="35455" y="104350"/>
                    <a:pt x="35455" y="101738"/>
                    <a:pt x="35455" y="99127"/>
                  </a:cubicBezTo>
                  <a:cubicBezTo>
                    <a:pt x="38183" y="99127"/>
                    <a:pt x="38183" y="99127"/>
                    <a:pt x="38183" y="99127"/>
                  </a:cubicBezTo>
                  <a:cubicBezTo>
                    <a:pt x="40911" y="93911"/>
                    <a:pt x="40911" y="96522"/>
                    <a:pt x="43638" y="93911"/>
                  </a:cubicBezTo>
                  <a:cubicBezTo>
                    <a:pt x="49088" y="91305"/>
                    <a:pt x="51816" y="88694"/>
                    <a:pt x="54544" y="91305"/>
                  </a:cubicBezTo>
                  <a:cubicBezTo>
                    <a:pt x="57272" y="91305"/>
                    <a:pt x="57272" y="93911"/>
                    <a:pt x="57272" y="96522"/>
                  </a:cubicBezTo>
                  <a:cubicBezTo>
                    <a:pt x="57272" y="96522"/>
                    <a:pt x="57272" y="96522"/>
                    <a:pt x="57272" y="96522"/>
                  </a:cubicBezTo>
                  <a:cubicBezTo>
                    <a:pt x="54544" y="101738"/>
                    <a:pt x="54544" y="106955"/>
                    <a:pt x="62727" y="104350"/>
                  </a:cubicBezTo>
                  <a:cubicBezTo>
                    <a:pt x="65455" y="101738"/>
                    <a:pt x="62727" y="101738"/>
                    <a:pt x="65455" y="101738"/>
                  </a:cubicBezTo>
                  <a:cubicBezTo>
                    <a:pt x="68183" y="101738"/>
                    <a:pt x="68183" y="101738"/>
                    <a:pt x="70911" y="104350"/>
                  </a:cubicBezTo>
                  <a:cubicBezTo>
                    <a:pt x="70911" y="104350"/>
                    <a:pt x="73638" y="101738"/>
                    <a:pt x="73638" y="104350"/>
                  </a:cubicBezTo>
                  <a:cubicBezTo>
                    <a:pt x="81816" y="106955"/>
                    <a:pt x="79088" y="114783"/>
                    <a:pt x="76361" y="120000"/>
                  </a:cubicBezTo>
                  <a:cubicBezTo>
                    <a:pt x="81816" y="117388"/>
                    <a:pt x="87272" y="117388"/>
                    <a:pt x="92727" y="117388"/>
                  </a:cubicBezTo>
                  <a:cubicBezTo>
                    <a:pt x="95455" y="117388"/>
                    <a:pt x="95455" y="120000"/>
                    <a:pt x="98183" y="120000"/>
                  </a:cubicBezTo>
                  <a:cubicBezTo>
                    <a:pt x="98183" y="117388"/>
                    <a:pt x="98183" y="114783"/>
                    <a:pt x="100911" y="114783"/>
                  </a:cubicBezTo>
                  <a:cubicBezTo>
                    <a:pt x="103638" y="109566"/>
                    <a:pt x="103638" y="114783"/>
                    <a:pt x="109088" y="114783"/>
                  </a:cubicBezTo>
                  <a:cubicBezTo>
                    <a:pt x="106361" y="112172"/>
                    <a:pt x="103638" y="104350"/>
                    <a:pt x="103638" y="101738"/>
                  </a:cubicBezTo>
                  <a:cubicBezTo>
                    <a:pt x="103638" y="99127"/>
                    <a:pt x="106361" y="96522"/>
                    <a:pt x="106361" y="93911"/>
                  </a:cubicBezTo>
                  <a:cubicBezTo>
                    <a:pt x="109088" y="91305"/>
                    <a:pt x="111816" y="88694"/>
                    <a:pt x="111816" y="86088"/>
                  </a:cubicBezTo>
                  <a:cubicBezTo>
                    <a:pt x="111816" y="83477"/>
                    <a:pt x="111816" y="80872"/>
                    <a:pt x="111816" y="78261"/>
                  </a:cubicBezTo>
                  <a:cubicBezTo>
                    <a:pt x="109088" y="75650"/>
                    <a:pt x="106361" y="80872"/>
                    <a:pt x="103638" y="78261"/>
                  </a:cubicBezTo>
                  <a:cubicBezTo>
                    <a:pt x="100911" y="78261"/>
                    <a:pt x="100911" y="75650"/>
                    <a:pt x="103638" y="73044"/>
                  </a:cubicBezTo>
                  <a:cubicBezTo>
                    <a:pt x="103638" y="70433"/>
                    <a:pt x="106361" y="73044"/>
                    <a:pt x="109088" y="70433"/>
                  </a:cubicBezTo>
                  <a:cubicBezTo>
                    <a:pt x="109088" y="70433"/>
                    <a:pt x="111816" y="67827"/>
                    <a:pt x="114544" y="65216"/>
                  </a:cubicBezTo>
                  <a:cubicBezTo>
                    <a:pt x="117272" y="62611"/>
                    <a:pt x="120000" y="62611"/>
                    <a:pt x="117272"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89" name="Shape 2989"/>
            <p:cNvSpPr/>
            <p:nvPr/>
          </p:nvSpPr>
          <p:spPr>
            <a:xfrm>
              <a:off x="6590389" y="6240092"/>
              <a:ext cx="1703941" cy="1087042"/>
            </a:xfrm>
            <a:custGeom>
              <a:avLst/>
              <a:gdLst/>
              <a:ahLst/>
              <a:cxnLst/>
              <a:rect l="0" t="0" r="0" b="0"/>
              <a:pathLst>
                <a:path w="120000" h="120000" extrusionOk="0">
                  <a:moveTo>
                    <a:pt x="120000" y="86250"/>
                  </a:moveTo>
                  <a:cubicBezTo>
                    <a:pt x="118803" y="84377"/>
                    <a:pt x="116415" y="78750"/>
                    <a:pt x="115218" y="78750"/>
                  </a:cubicBezTo>
                  <a:cubicBezTo>
                    <a:pt x="115218" y="76877"/>
                    <a:pt x="114021" y="78750"/>
                    <a:pt x="112824" y="76877"/>
                  </a:cubicBezTo>
                  <a:cubicBezTo>
                    <a:pt x="112824" y="76877"/>
                    <a:pt x="111633" y="75000"/>
                    <a:pt x="110436" y="73127"/>
                  </a:cubicBezTo>
                  <a:cubicBezTo>
                    <a:pt x="110436" y="71250"/>
                    <a:pt x="110436" y="69377"/>
                    <a:pt x="110436" y="67500"/>
                  </a:cubicBezTo>
                  <a:cubicBezTo>
                    <a:pt x="110436" y="65627"/>
                    <a:pt x="109239" y="63750"/>
                    <a:pt x="109239" y="61877"/>
                  </a:cubicBezTo>
                  <a:cubicBezTo>
                    <a:pt x="108042" y="61877"/>
                    <a:pt x="109239" y="60000"/>
                    <a:pt x="109239" y="60000"/>
                  </a:cubicBezTo>
                  <a:cubicBezTo>
                    <a:pt x="109239" y="58122"/>
                    <a:pt x="108042" y="58122"/>
                    <a:pt x="109239" y="54372"/>
                  </a:cubicBezTo>
                  <a:cubicBezTo>
                    <a:pt x="109239" y="52500"/>
                    <a:pt x="110436" y="48750"/>
                    <a:pt x="110436" y="46872"/>
                  </a:cubicBezTo>
                  <a:cubicBezTo>
                    <a:pt x="109239" y="45000"/>
                    <a:pt x="108042" y="43122"/>
                    <a:pt x="106851" y="43122"/>
                  </a:cubicBezTo>
                  <a:cubicBezTo>
                    <a:pt x="104458" y="43122"/>
                    <a:pt x="102070" y="43122"/>
                    <a:pt x="99676" y="41250"/>
                  </a:cubicBezTo>
                  <a:cubicBezTo>
                    <a:pt x="97282" y="41250"/>
                    <a:pt x="97282" y="37500"/>
                    <a:pt x="96091" y="35622"/>
                  </a:cubicBezTo>
                  <a:cubicBezTo>
                    <a:pt x="94894" y="35622"/>
                    <a:pt x="93697" y="35622"/>
                    <a:pt x="93697" y="33750"/>
                  </a:cubicBezTo>
                  <a:cubicBezTo>
                    <a:pt x="92500" y="33750"/>
                    <a:pt x="93697" y="31872"/>
                    <a:pt x="92500" y="31872"/>
                  </a:cubicBezTo>
                  <a:cubicBezTo>
                    <a:pt x="92500" y="31872"/>
                    <a:pt x="91309" y="31872"/>
                    <a:pt x="92500" y="31872"/>
                  </a:cubicBezTo>
                  <a:cubicBezTo>
                    <a:pt x="91309" y="31872"/>
                    <a:pt x="91309" y="31872"/>
                    <a:pt x="91309" y="30000"/>
                  </a:cubicBezTo>
                  <a:cubicBezTo>
                    <a:pt x="90112" y="30000"/>
                    <a:pt x="90112" y="30000"/>
                    <a:pt x="90112" y="30000"/>
                  </a:cubicBezTo>
                  <a:cubicBezTo>
                    <a:pt x="90112" y="28122"/>
                    <a:pt x="90112" y="26250"/>
                    <a:pt x="90112" y="26250"/>
                  </a:cubicBezTo>
                  <a:cubicBezTo>
                    <a:pt x="88916" y="22500"/>
                    <a:pt x="87719" y="20622"/>
                    <a:pt x="87719" y="18750"/>
                  </a:cubicBezTo>
                  <a:cubicBezTo>
                    <a:pt x="87719" y="18750"/>
                    <a:pt x="86528" y="15000"/>
                    <a:pt x="86528" y="15000"/>
                  </a:cubicBezTo>
                  <a:cubicBezTo>
                    <a:pt x="84134" y="13122"/>
                    <a:pt x="85331" y="16872"/>
                    <a:pt x="84134" y="18750"/>
                  </a:cubicBezTo>
                  <a:cubicBezTo>
                    <a:pt x="84134" y="18750"/>
                    <a:pt x="82937" y="20622"/>
                    <a:pt x="81746" y="20622"/>
                  </a:cubicBezTo>
                  <a:cubicBezTo>
                    <a:pt x="81746" y="18750"/>
                    <a:pt x="80549" y="18750"/>
                    <a:pt x="80549" y="16872"/>
                  </a:cubicBezTo>
                  <a:cubicBezTo>
                    <a:pt x="80549" y="16872"/>
                    <a:pt x="80549" y="16872"/>
                    <a:pt x="79352" y="16872"/>
                  </a:cubicBezTo>
                  <a:cubicBezTo>
                    <a:pt x="78155" y="15000"/>
                    <a:pt x="75767" y="11250"/>
                    <a:pt x="76958" y="9372"/>
                  </a:cubicBezTo>
                  <a:cubicBezTo>
                    <a:pt x="74570" y="11250"/>
                    <a:pt x="74570" y="5622"/>
                    <a:pt x="72177" y="5622"/>
                  </a:cubicBezTo>
                  <a:cubicBezTo>
                    <a:pt x="70986" y="5622"/>
                    <a:pt x="69789" y="7500"/>
                    <a:pt x="69789" y="9372"/>
                  </a:cubicBezTo>
                  <a:cubicBezTo>
                    <a:pt x="67395" y="13122"/>
                    <a:pt x="68592" y="11250"/>
                    <a:pt x="66204" y="9372"/>
                  </a:cubicBezTo>
                  <a:cubicBezTo>
                    <a:pt x="65007" y="9372"/>
                    <a:pt x="62613" y="11250"/>
                    <a:pt x="61422" y="13122"/>
                  </a:cubicBezTo>
                  <a:cubicBezTo>
                    <a:pt x="59028" y="13122"/>
                    <a:pt x="55444" y="24372"/>
                    <a:pt x="53050" y="22500"/>
                  </a:cubicBezTo>
                  <a:cubicBezTo>
                    <a:pt x="50662" y="20622"/>
                    <a:pt x="53050" y="16872"/>
                    <a:pt x="51853" y="13122"/>
                  </a:cubicBezTo>
                  <a:cubicBezTo>
                    <a:pt x="50662" y="11250"/>
                    <a:pt x="49465" y="11250"/>
                    <a:pt x="49465" y="7500"/>
                  </a:cubicBezTo>
                  <a:cubicBezTo>
                    <a:pt x="49465" y="5622"/>
                    <a:pt x="50662" y="1872"/>
                    <a:pt x="48268" y="1872"/>
                  </a:cubicBezTo>
                  <a:cubicBezTo>
                    <a:pt x="48268" y="0"/>
                    <a:pt x="44683" y="0"/>
                    <a:pt x="43487" y="0"/>
                  </a:cubicBezTo>
                  <a:cubicBezTo>
                    <a:pt x="43487" y="1872"/>
                    <a:pt x="43487" y="3750"/>
                    <a:pt x="42290" y="3750"/>
                  </a:cubicBezTo>
                  <a:cubicBezTo>
                    <a:pt x="42290" y="0"/>
                    <a:pt x="39902" y="0"/>
                    <a:pt x="39902" y="3750"/>
                  </a:cubicBezTo>
                  <a:cubicBezTo>
                    <a:pt x="39902" y="5622"/>
                    <a:pt x="41098" y="5622"/>
                    <a:pt x="41098" y="7500"/>
                  </a:cubicBezTo>
                  <a:cubicBezTo>
                    <a:pt x="41098" y="7500"/>
                    <a:pt x="39902" y="9372"/>
                    <a:pt x="39902" y="9372"/>
                  </a:cubicBezTo>
                  <a:cubicBezTo>
                    <a:pt x="39902" y="13122"/>
                    <a:pt x="41098" y="16872"/>
                    <a:pt x="42290" y="18750"/>
                  </a:cubicBezTo>
                  <a:cubicBezTo>
                    <a:pt x="43487" y="20622"/>
                    <a:pt x="47071" y="20622"/>
                    <a:pt x="44683" y="24372"/>
                  </a:cubicBezTo>
                  <a:cubicBezTo>
                    <a:pt x="43487" y="24372"/>
                    <a:pt x="43487" y="24372"/>
                    <a:pt x="42290" y="26250"/>
                  </a:cubicBezTo>
                  <a:cubicBezTo>
                    <a:pt x="41098" y="24372"/>
                    <a:pt x="43487" y="20622"/>
                    <a:pt x="41098" y="20622"/>
                  </a:cubicBezTo>
                  <a:cubicBezTo>
                    <a:pt x="41098" y="20622"/>
                    <a:pt x="41098" y="20622"/>
                    <a:pt x="41098" y="20622"/>
                  </a:cubicBezTo>
                  <a:cubicBezTo>
                    <a:pt x="41098" y="20622"/>
                    <a:pt x="39902" y="18750"/>
                    <a:pt x="39902" y="18750"/>
                  </a:cubicBezTo>
                  <a:cubicBezTo>
                    <a:pt x="38705" y="16872"/>
                    <a:pt x="37508" y="16872"/>
                    <a:pt x="36311" y="16872"/>
                  </a:cubicBezTo>
                  <a:cubicBezTo>
                    <a:pt x="36311" y="18750"/>
                    <a:pt x="36311" y="18750"/>
                    <a:pt x="35120" y="18750"/>
                  </a:cubicBezTo>
                  <a:cubicBezTo>
                    <a:pt x="35120" y="16872"/>
                    <a:pt x="35120" y="16872"/>
                    <a:pt x="33923" y="16872"/>
                  </a:cubicBezTo>
                  <a:cubicBezTo>
                    <a:pt x="33923" y="13122"/>
                    <a:pt x="23163" y="16872"/>
                    <a:pt x="20775" y="18750"/>
                  </a:cubicBezTo>
                  <a:cubicBezTo>
                    <a:pt x="17184" y="18750"/>
                    <a:pt x="17184" y="13122"/>
                    <a:pt x="13599" y="13122"/>
                  </a:cubicBezTo>
                  <a:cubicBezTo>
                    <a:pt x="5233" y="13122"/>
                    <a:pt x="10015" y="24372"/>
                    <a:pt x="7621" y="30000"/>
                  </a:cubicBezTo>
                  <a:cubicBezTo>
                    <a:pt x="6424" y="33750"/>
                    <a:pt x="4036" y="30000"/>
                    <a:pt x="1642" y="31872"/>
                  </a:cubicBezTo>
                  <a:cubicBezTo>
                    <a:pt x="-1942" y="35622"/>
                    <a:pt x="1642" y="41250"/>
                    <a:pt x="451" y="45000"/>
                  </a:cubicBezTo>
                  <a:cubicBezTo>
                    <a:pt x="2839" y="43122"/>
                    <a:pt x="2839" y="41250"/>
                    <a:pt x="6424" y="43122"/>
                  </a:cubicBezTo>
                  <a:cubicBezTo>
                    <a:pt x="8818" y="45000"/>
                    <a:pt x="10015" y="46872"/>
                    <a:pt x="12403" y="50622"/>
                  </a:cubicBezTo>
                  <a:cubicBezTo>
                    <a:pt x="13599" y="52500"/>
                    <a:pt x="13599" y="52500"/>
                    <a:pt x="14796" y="54372"/>
                  </a:cubicBezTo>
                  <a:cubicBezTo>
                    <a:pt x="14796" y="56250"/>
                    <a:pt x="14796" y="56250"/>
                    <a:pt x="14796" y="56250"/>
                  </a:cubicBezTo>
                  <a:cubicBezTo>
                    <a:pt x="14796" y="56250"/>
                    <a:pt x="15987" y="56250"/>
                    <a:pt x="15987" y="56250"/>
                  </a:cubicBezTo>
                  <a:cubicBezTo>
                    <a:pt x="15987" y="58122"/>
                    <a:pt x="17184" y="58122"/>
                    <a:pt x="17184" y="58122"/>
                  </a:cubicBezTo>
                  <a:cubicBezTo>
                    <a:pt x="18381" y="60000"/>
                    <a:pt x="19578" y="60000"/>
                    <a:pt x="20775" y="61877"/>
                  </a:cubicBezTo>
                  <a:cubicBezTo>
                    <a:pt x="20775" y="63750"/>
                    <a:pt x="20775" y="61877"/>
                    <a:pt x="20775" y="63750"/>
                  </a:cubicBezTo>
                  <a:cubicBezTo>
                    <a:pt x="20775" y="63750"/>
                    <a:pt x="21966" y="63750"/>
                    <a:pt x="21966" y="63750"/>
                  </a:cubicBezTo>
                  <a:cubicBezTo>
                    <a:pt x="23163" y="65627"/>
                    <a:pt x="25557" y="65627"/>
                    <a:pt x="26748" y="67500"/>
                  </a:cubicBezTo>
                  <a:cubicBezTo>
                    <a:pt x="27945" y="67500"/>
                    <a:pt x="29141" y="69377"/>
                    <a:pt x="30338" y="71250"/>
                  </a:cubicBezTo>
                  <a:cubicBezTo>
                    <a:pt x="30338" y="71250"/>
                    <a:pt x="31529" y="73127"/>
                    <a:pt x="31529" y="73127"/>
                  </a:cubicBezTo>
                  <a:cubicBezTo>
                    <a:pt x="31529" y="73127"/>
                    <a:pt x="32726" y="75000"/>
                    <a:pt x="31529" y="75000"/>
                  </a:cubicBezTo>
                  <a:cubicBezTo>
                    <a:pt x="32726" y="76877"/>
                    <a:pt x="37508" y="78750"/>
                    <a:pt x="39902" y="78750"/>
                  </a:cubicBezTo>
                  <a:cubicBezTo>
                    <a:pt x="42290" y="80627"/>
                    <a:pt x="44683" y="82500"/>
                    <a:pt x="48268" y="84377"/>
                  </a:cubicBezTo>
                  <a:cubicBezTo>
                    <a:pt x="51853" y="86250"/>
                    <a:pt x="55444" y="88127"/>
                    <a:pt x="59028" y="90000"/>
                  </a:cubicBezTo>
                  <a:cubicBezTo>
                    <a:pt x="60225" y="91877"/>
                    <a:pt x="62613" y="91877"/>
                    <a:pt x="63810" y="93750"/>
                  </a:cubicBezTo>
                  <a:cubicBezTo>
                    <a:pt x="63810" y="93750"/>
                    <a:pt x="65007" y="95627"/>
                    <a:pt x="65007" y="95627"/>
                  </a:cubicBezTo>
                  <a:cubicBezTo>
                    <a:pt x="65007" y="95627"/>
                    <a:pt x="65007" y="95627"/>
                    <a:pt x="65007" y="95627"/>
                  </a:cubicBezTo>
                  <a:cubicBezTo>
                    <a:pt x="66204" y="93750"/>
                    <a:pt x="67395" y="95627"/>
                    <a:pt x="66204" y="97500"/>
                  </a:cubicBezTo>
                  <a:cubicBezTo>
                    <a:pt x="66204" y="97500"/>
                    <a:pt x="67395" y="97500"/>
                    <a:pt x="67395" y="97500"/>
                  </a:cubicBezTo>
                  <a:cubicBezTo>
                    <a:pt x="66204" y="97500"/>
                    <a:pt x="66204" y="97500"/>
                    <a:pt x="66204" y="97500"/>
                  </a:cubicBezTo>
                  <a:cubicBezTo>
                    <a:pt x="68592" y="99377"/>
                    <a:pt x="70986" y="103127"/>
                    <a:pt x="74570" y="103127"/>
                  </a:cubicBezTo>
                  <a:cubicBezTo>
                    <a:pt x="79352" y="103127"/>
                    <a:pt x="82937" y="105000"/>
                    <a:pt x="87719" y="106877"/>
                  </a:cubicBezTo>
                  <a:cubicBezTo>
                    <a:pt x="88916" y="106877"/>
                    <a:pt x="91309" y="108750"/>
                    <a:pt x="93697" y="108750"/>
                  </a:cubicBezTo>
                  <a:cubicBezTo>
                    <a:pt x="94894" y="110627"/>
                    <a:pt x="96091" y="108750"/>
                    <a:pt x="97282" y="108750"/>
                  </a:cubicBezTo>
                  <a:cubicBezTo>
                    <a:pt x="98479" y="108750"/>
                    <a:pt x="103261" y="118127"/>
                    <a:pt x="103261" y="120000"/>
                  </a:cubicBezTo>
                  <a:cubicBezTo>
                    <a:pt x="103261" y="120000"/>
                    <a:pt x="106851" y="118127"/>
                    <a:pt x="108042" y="118127"/>
                  </a:cubicBezTo>
                  <a:cubicBezTo>
                    <a:pt x="108042" y="116250"/>
                    <a:pt x="109239" y="116250"/>
                    <a:pt x="110436" y="114377"/>
                  </a:cubicBezTo>
                  <a:cubicBezTo>
                    <a:pt x="110436" y="112500"/>
                    <a:pt x="109239" y="112500"/>
                    <a:pt x="109239" y="108750"/>
                  </a:cubicBezTo>
                  <a:cubicBezTo>
                    <a:pt x="110436" y="106877"/>
                    <a:pt x="111633" y="108750"/>
                    <a:pt x="112824" y="106877"/>
                  </a:cubicBezTo>
                  <a:cubicBezTo>
                    <a:pt x="114021" y="106877"/>
                    <a:pt x="112824" y="105000"/>
                    <a:pt x="112824" y="103127"/>
                  </a:cubicBezTo>
                  <a:cubicBezTo>
                    <a:pt x="112824" y="101250"/>
                    <a:pt x="112824" y="103127"/>
                    <a:pt x="114021" y="101250"/>
                  </a:cubicBezTo>
                  <a:cubicBezTo>
                    <a:pt x="114021" y="101250"/>
                    <a:pt x="115218" y="101250"/>
                    <a:pt x="116415" y="101250"/>
                  </a:cubicBezTo>
                  <a:cubicBezTo>
                    <a:pt x="117606" y="99377"/>
                    <a:pt x="117606" y="97500"/>
                    <a:pt x="117606" y="95627"/>
                  </a:cubicBezTo>
                  <a:cubicBezTo>
                    <a:pt x="117606" y="91877"/>
                    <a:pt x="120000" y="90000"/>
                    <a:pt x="120000" y="8625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90" name="Shape 2990"/>
            <p:cNvSpPr/>
            <p:nvPr/>
          </p:nvSpPr>
          <p:spPr>
            <a:xfrm>
              <a:off x="6613275" y="4954057"/>
              <a:ext cx="986059" cy="846467"/>
            </a:xfrm>
            <a:custGeom>
              <a:avLst/>
              <a:gdLst/>
              <a:ahLst/>
              <a:cxnLst/>
              <a:rect l="0" t="0" r="0" b="0"/>
              <a:pathLst>
                <a:path w="120000" h="120000" extrusionOk="0">
                  <a:moveTo>
                    <a:pt x="120000" y="36000"/>
                  </a:moveTo>
                  <a:cubicBezTo>
                    <a:pt x="115861" y="36000"/>
                    <a:pt x="115861" y="36000"/>
                    <a:pt x="115861" y="31200"/>
                  </a:cubicBezTo>
                  <a:cubicBezTo>
                    <a:pt x="113794" y="28800"/>
                    <a:pt x="115861" y="28800"/>
                    <a:pt x="113794" y="26400"/>
                  </a:cubicBezTo>
                  <a:cubicBezTo>
                    <a:pt x="111722" y="24000"/>
                    <a:pt x="109655" y="26400"/>
                    <a:pt x="107588" y="24000"/>
                  </a:cubicBezTo>
                  <a:cubicBezTo>
                    <a:pt x="103450" y="24000"/>
                    <a:pt x="101377" y="19200"/>
                    <a:pt x="97238" y="16800"/>
                  </a:cubicBezTo>
                  <a:cubicBezTo>
                    <a:pt x="95172" y="16800"/>
                    <a:pt x="91033" y="14400"/>
                    <a:pt x="88966" y="14400"/>
                  </a:cubicBezTo>
                  <a:cubicBezTo>
                    <a:pt x="82761" y="12000"/>
                    <a:pt x="82761" y="12000"/>
                    <a:pt x="80688" y="19200"/>
                  </a:cubicBezTo>
                  <a:cubicBezTo>
                    <a:pt x="76550" y="31200"/>
                    <a:pt x="64138" y="14400"/>
                    <a:pt x="60000" y="9600"/>
                  </a:cubicBezTo>
                  <a:cubicBezTo>
                    <a:pt x="55861" y="4800"/>
                    <a:pt x="53794" y="4800"/>
                    <a:pt x="47588" y="7200"/>
                  </a:cubicBezTo>
                  <a:cubicBezTo>
                    <a:pt x="43450" y="7200"/>
                    <a:pt x="43450" y="7200"/>
                    <a:pt x="41377" y="2400"/>
                  </a:cubicBezTo>
                  <a:cubicBezTo>
                    <a:pt x="39311" y="0"/>
                    <a:pt x="39311" y="0"/>
                    <a:pt x="35172" y="0"/>
                  </a:cubicBezTo>
                  <a:cubicBezTo>
                    <a:pt x="35172" y="2400"/>
                    <a:pt x="35172" y="2400"/>
                    <a:pt x="33105" y="2400"/>
                  </a:cubicBezTo>
                  <a:cubicBezTo>
                    <a:pt x="33105" y="2400"/>
                    <a:pt x="31033" y="2400"/>
                    <a:pt x="31033" y="2400"/>
                  </a:cubicBezTo>
                  <a:cubicBezTo>
                    <a:pt x="28966" y="2400"/>
                    <a:pt x="26894" y="4800"/>
                    <a:pt x="26894" y="7200"/>
                  </a:cubicBezTo>
                  <a:cubicBezTo>
                    <a:pt x="26894" y="9600"/>
                    <a:pt x="28966" y="9600"/>
                    <a:pt x="28966" y="12000"/>
                  </a:cubicBezTo>
                  <a:cubicBezTo>
                    <a:pt x="28966" y="14400"/>
                    <a:pt x="24827" y="14400"/>
                    <a:pt x="24827" y="16800"/>
                  </a:cubicBezTo>
                  <a:cubicBezTo>
                    <a:pt x="22761" y="21600"/>
                    <a:pt x="28966" y="26400"/>
                    <a:pt x="26894" y="31200"/>
                  </a:cubicBezTo>
                  <a:cubicBezTo>
                    <a:pt x="26894" y="36000"/>
                    <a:pt x="22761" y="38400"/>
                    <a:pt x="20688" y="38400"/>
                  </a:cubicBezTo>
                  <a:cubicBezTo>
                    <a:pt x="16550" y="40800"/>
                    <a:pt x="16550" y="38400"/>
                    <a:pt x="14483" y="43200"/>
                  </a:cubicBezTo>
                  <a:cubicBezTo>
                    <a:pt x="10344" y="48000"/>
                    <a:pt x="6205" y="55200"/>
                    <a:pt x="2066" y="62400"/>
                  </a:cubicBezTo>
                  <a:cubicBezTo>
                    <a:pt x="0" y="69600"/>
                    <a:pt x="4138" y="69600"/>
                    <a:pt x="6205" y="74400"/>
                  </a:cubicBezTo>
                  <a:cubicBezTo>
                    <a:pt x="8277" y="81600"/>
                    <a:pt x="2066" y="84000"/>
                    <a:pt x="0" y="91200"/>
                  </a:cubicBezTo>
                  <a:cubicBezTo>
                    <a:pt x="2066" y="91200"/>
                    <a:pt x="4138" y="88800"/>
                    <a:pt x="6205" y="88800"/>
                  </a:cubicBezTo>
                  <a:cubicBezTo>
                    <a:pt x="2066" y="96000"/>
                    <a:pt x="8277" y="91200"/>
                    <a:pt x="8277" y="91200"/>
                  </a:cubicBezTo>
                  <a:cubicBezTo>
                    <a:pt x="10344" y="93600"/>
                    <a:pt x="8277" y="98400"/>
                    <a:pt x="10344" y="100800"/>
                  </a:cubicBezTo>
                  <a:cubicBezTo>
                    <a:pt x="12411" y="103200"/>
                    <a:pt x="18622" y="100800"/>
                    <a:pt x="22761" y="103200"/>
                  </a:cubicBezTo>
                  <a:cubicBezTo>
                    <a:pt x="22761" y="100800"/>
                    <a:pt x="22761" y="96000"/>
                    <a:pt x="24827" y="96000"/>
                  </a:cubicBezTo>
                  <a:cubicBezTo>
                    <a:pt x="26894" y="93600"/>
                    <a:pt x="28966" y="93600"/>
                    <a:pt x="33105" y="93600"/>
                  </a:cubicBezTo>
                  <a:cubicBezTo>
                    <a:pt x="33105" y="96000"/>
                    <a:pt x="35172" y="93600"/>
                    <a:pt x="37238" y="96000"/>
                  </a:cubicBezTo>
                  <a:cubicBezTo>
                    <a:pt x="37238" y="98400"/>
                    <a:pt x="35172" y="98400"/>
                    <a:pt x="35172" y="98400"/>
                  </a:cubicBezTo>
                  <a:cubicBezTo>
                    <a:pt x="35172" y="98400"/>
                    <a:pt x="33105" y="100800"/>
                    <a:pt x="33105" y="100800"/>
                  </a:cubicBezTo>
                  <a:cubicBezTo>
                    <a:pt x="33105" y="100800"/>
                    <a:pt x="35172" y="100800"/>
                    <a:pt x="35172" y="100800"/>
                  </a:cubicBezTo>
                  <a:cubicBezTo>
                    <a:pt x="35172" y="103200"/>
                    <a:pt x="35172" y="105600"/>
                    <a:pt x="35172" y="108000"/>
                  </a:cubicBezTo>
                  <a:cubicBezTo>
                    <a:pt x="35172" y="112800"/>
                    <a:pt x="35172" y="110400"/>
                    <a:pt x="37238" y="110400"/>
                  </a:cubicBezTo>
                  <a:cubicBezTo>
                    <a:pt x="39311" y="110400"/>
                    <a:pt x="41377" y="110400"/>
                    <a:pt x="41377" y="112800"/>
                  </a:cubicBezTo>
                  <a:cubicBezTo>
                    <a:pt x="43450" y="112800"/>
                    <a:pt x="43450" y="112800"/>
                    <a:pt x="45516" y="112800"/>
                  </a:cubicBezTo>
                  <a:cubicBezTo>
                    <a:pt x="47588" y="110400"/>
                    <a:pt x="45516" y="108000"/>
                    <a:pt x="47588" y="108000"/>
                  </a:cubicBezTo>
                  <a:cubicBezTo>
                    <a:pt x="47588" y="108000"/>
                    <a:pt x="53794" y="108000"/>
                    <a:pt x="53794" y="108000"/>
                  </a:cubicBezTo>
                  <a:cubicBezTo>
                    <a:pt x="55861" y="108000"/>
                    <a:pt x="55861" y="110400"/>
                    <a:pt x="55861" y="112800"/>
                  </a:cubicBezTo>
                  <a:cubicBezTo>
                    <a:pt x="55861" y="115200"/>
                    <a:pt x="53794" y="112800"/>
                    <a:pt x="53794" y="115200"/>
                  </a:cubicBezTo>
                  <a:cubicBezTo>
                    <a:pt x="53794" y="117600"/>
                    <a:pt x="55861" y="117600"/>
                    <a:pt x="57933" y="117600"/>
                  </a:cubicBezTo>
                  <a:cubicBezTo>
                    <a:pt x="60000" y="120000"/>
                    <a:pt x="62066" y="117600"/>
                    <a:pt x="64138" y="115200"/>
                  </a:cubicBezTo>
                  <a:cubicBezTo>
                    <a:pt x="64138" y="117600"/>
                    <a:pt x="66205" y="120000"/>
                    <a:pt x="66205" y="120000"/>
                  </a:cubicBezTo>
                  <a:cubicBezTo>
                    <a:pt x="68277" y="120000"/>
                    <a:pt x="70344" y="117600"/>
                    <a:pt x="70344" y="117600"/>
                  </a:cubicBezTo>
                  <a:cubicBezTo>
                    <a:pt x="72411" y="117600"/>
                    <a:pt x="76550" y="117600"/>
                    <a:pt x="76550" y="117600"/>
                  </a:cubicBezTo>
                  <a:cubicBezTo>
                    <a:pt x="78622" y="117600"/>
                    <a:pt x="76550" y="120000"/>
                    <a:pt x="80688" y="117600"/>
                  </a:cubicBezTo>
                  <a:cubicBezTo>
                    <a:pt x="78622" y="117600"/>
                    <a:pt x="80688" y="117600"/>
                    <a:pt x="82761" y="117600"/>
                  </a:cubicBezTo>
                  <a:cubicBezTo>
                    <a:pt x="82761" y="115200"/>
                    <a:pt x="84827" y="117600"/>
                    <a:pt x="84827" y="115200"/>
                  </a:cubicBezTo>
                  <a:cubicBezTo>
                    <a:pt x="86894" y="115200"/>
                    <a:pt x="84827" y="110400"/>
                    <a:pt x="84827" y="108000"/>
                  </a:cubicBezTo>
                  <a:cubicBezTo>
                    <a:pt x="86894" y="108000"/>
                    <a:pt x="88966" y="103200"/>
                    <a:pt x="91033" y="100800"/>
                  </a:cubicBezTo>
                  <a:cubicBezTo>
                    <a:pt x="86894" y="100800"/>
                    <a:pt x="86894" y="96000"/>
                    <a:pt x="84827" y="93600"/>
                  </a:cubicBezTo>
                  <a:cubicBezTo>
                    <a:pt x="84827" y="91200"/>
                    <a:pt x="82761" y="91200"/>
                    <a:pt x="82761" y="88800"/>
                  </a:cubicBezTo>
                  <a:cubicBezTo>
                    <a:pt x="80688" y="86400"/>
                    <a:pt x="80688" y="84000"/>
                    <a:pt x="80688" y="79200"/>
                  </a:cubicBezTo>
                  <a:cubicBezTo>
                    <a:pt x="78622" y="74400"/>
                    <a:pt x="76550" y="72000"/>
                    <a:pt x="78622" y="67200"/>
                  </a:cubicBezTo>
                  <a:cubicBezTo>
                    <a:pt x="78622" y="62400"/>
                    <a:pt x="78622" y="60000"/>
                    <a:pt x="80688" y="57600"/>
                  </a:cubicBezTo>
                  <a:cubicBezTo>
                    <a:pt x="84827" y="52800"/>
                    <a:pt x="82761" y="60000"/>
                    <a:pt x="88966" y="60000"/>
                  </a:cubicBezTo>
                  <a:cubicBezTo>
                    <a:pt x="88966" y="60000"/>
                    <a:pt x="91033" y="57600"/>
                    <a:pt x="93105" y="57600"/>
                  </a:cubicBezTo>
                  <a:cubicBezTo>
                    <a:pt x="95172" y="57600"/>
                    <a:pt x="93105" y="60000"/>
                    <a:pt x="95172" y="60000"/>
                  </a:cubicBezTo>
                  <a:cubicBezTo>
                    <a:pt x="103450" y="62400"/>
                    <a:pt x="99311" y="43200"/>
                    <a:pt x="103450" y="40800"/>
                  </a:cubicBezTo>
                  <a:cubicBezTo>
                    <a:pt x="109655" y="38400"/>
                    <a:pt x="109655" y="45600"/>
                    <a:pt x="115861" y="43200"/>
                  </a:cubicBezTo>
                  <a:cubicBezTo>
                    <a:pt x="115861" y="43200"/>
                    <a:pt x="120000" y="38400"/>
                    <a:pt x="120000" y="36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91" name="Shape 2991"/>
            <p:cNvSpPr/>
            <p:nvPr/>
          </p:nvSpPr>
          <p:spPr>
            <a:xfrm>
              <a:off x="7750809" y="5937148"/>
              <a:ext cx="154443" cy="219784"/>
            </a:xfrm>
            <a:custGeom>
              <a:avLst/>
              <a:gdLst/>
              <a:ahLst/>
              <a:cxnLst/>
              <a:rect l="0" t="0" r="0" b="0"/>
              <a:pathLst>
                <a:path w="120000" h="120000" extrusionOk="0">
                  <a:moveTo>
                    <a:pt x="120000" y="101538"/>
                  </a:moveTo>
                  <a:cubicBezTo>
                    <a:pt x="120000" y="92305"/>
                    <a:pt x="120000" y="83077"/>
                    <a:pt x="120000" y="64616"/>
                  </a:cubicBezTo>
                  <a:cubicBezTo>
                    <a:pt x="106666" y="55383"/>
                    <a:pt x="80000" y="55383"/>
                    <a:pt x="80000" y="46155"/>
                  </a:cubicBezTo>
                  <a:cubicBezTo>
                    <a:pt x="93333" y="36922"/>
                    <a:pt x="66666" y="9233"/>
                    <a:pt x="66666" y="0"/>
                  </a:cubicBezTo>
                  <a:cubicBezTo>
                    <a:pt x="53333" y="9233"/>
                    <a:pt x="53333" y="9233"/>
                    <a:pt x="53333" y="18461"/>
                  </a:cubicBezTo>
                  <a:cubicBezTo>
                    <a:pt x="53333" y="18461"/>
                    <a:pt x="26666" y="46155"/>
                    <a:pt x="13333" y="55383"/>
                  </a:cubicBezTo>
                  <a:cubicBezTo>
                    <a:pt x="13333" y="55383"/>
                    <a:pt x="13333" y="55383"/>
                    <a:pt x="0" y="64616"/>
                  </a:cubicBezTo>
                  <a:cubicBezTo>
                    <a:pt x="0" y="64616"/>
                    <a:pt x="0" y="64616"/>
                    <a:pt x="0" y="73844"/>
                  </a:cubicBezTo>
                  <a:cubicBezTo>
                    <a:pt x="0" y="83077"/>
                    <a:pt x="0" y="83077"/>
                    <a:pt x="0" y="83077"/>
                  </a:cubicBezTo>
                  <a:cubicBezTo>
                    <a:pt x="13333" y="110766"/>
                    <a:pt x="40000" y="110766"/>
                    <a:pt x="80000" y="120000"/>
                  </a:cubicBezTo>
                  <a:cubicBezTo>
                    <a:pt x="93333" y="120000"/>
                    <a:pt x="93333" y="120000"/>
                    <a:pt x="106666" y="120000"/>
                  </a:cubicBezTo>
                  <a:cubicBezTo>
                    <a:pt x="106666" y="110766"/>
                    <a:pt x="120000" y="110766"/>
                    <a:pt x="120000" y="1015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92" name="Shape 2992"/>
            <p:cNvSpPr/>
            <p:nvPr/>
          </p:nvSpPr>
          <p:spPr>
            <a:xfrm>
              <a:off x="4575816" y="2747303"/>
              <a:ext cx="1885327" cy="2001820"/>
            </a:xfrm>
            <a:custGeom>
              <a:avLst/>
              <a:gdLst/>
              <a:ahLst/>
              <a:cxnLst/>
              <a:rect l="0" t="0" r="0" b="0"/>
              <a:pathLst>
                <a:path w="120000" h="120000" extrusionOk="0">
                  <a:moveTo>
                    <a:pt x="119904" y="63050"/>
                  </a:moveTo>
                  <a:cubicBezTo>
                    <a:pt x="119904" y="60000"/>
                    <a:pt x="119904" y="57966"/>
                    <a:pt x="119904" y="54916"/>
                  </a:cubicBezTo>
                  <a:cubicBezTo>
                    <a:pt x="119904" y="51866"/>
                    <a:pt x="116667" y="49827"/>
                    <a:pt x="115586" y="46777"/>
                  </a:cubicBezTo>
                  <a:cubicBezTo>
                    <a:pt x="114505" y="48811"/>
                    <a:pt x="112343" y="49827"/>
                    <a:pt x="111262" y="51866"/>
                  </a:cubicBezTo>
                  <a:cubicBezTo>
                    <a:pt x="111262" y="52883"/>
                    <a:pt x="111262" y="52883"/>
                    <a:pt x="111262" y="53900"/>
                  </a:cubicBezTo>
                  <a:cubicBezTo>
                    <a:pt x="111262" y="54916"/>
                    <a:pt x="111262" y="55933"/>
                    <a:pt x="111262" y="56950"/>
                  </a:cubicBezTo>
                  <a:cubicBezTo>
                    <a:pt x="109105" y="54916"/>
                    <a:pt x="106943" y="53900"/>
                    <a:pt x="104781" y="53900"/>
                  </a:cubicBezTo>
                  <a:cubicBezTo>
                    <a:pt x="100463" y="52883"/>
                    <a:pt x="100463" y="51866"/>
                    <a:pt x="100463" y="48811"/>
                  </a:cubicBezTo>
                  <a:cubicBezTo>
                    <a:pt x="99382" y="45761"/>
                    <a:pt x="91820" y="43727"/>
                    <a:pt x="95057" y="38644"/>
                  </a:cubicBezTo>
                  <a:cubicBezTo>
                    <a:pt x="95057" y="38644"/>
                    <a:pt x="96138" y="38644"/>
                    <a:pt x="96138" y="37627"/>
                  </a:cubicBezTo>
                  <a:cubicBezTo>
                    <a:pt x="96138" y="37627"/>
                    <a:pt x="93982" y="36611"/>
                    <a:pt x="93982" y="36611"/>
                  </a:cubicBezTo>
                  <a:cubicBezTo>
                    <a:pt x="93982" y="34577"/>
                    <a:pt x="95057" y="34577"/>
                    <a:pt x="96138" y="33561"/>
                  </a:cubicBezTo>
                  <a:cubicBezTo>
                    <a:pt x="99382" y="30511"/>
                    <a:pt x="98300" y="27455"/>
                    <a:pt x="98300" y="23388"/>
                  </a:cubicBezTo>
                  <a:cubicBezTo>
                    <a:pt x="98300" y="22372"/>
                    <a:pt x="97219" y="20338"/>
                    <a:pt x="98300" y="19322"/>
                  </a:cubicBezTo>
                  <a:cubicBezTo>
                    <a:pt x="98300" y="17288"/>
                    <a:pt x="99382" y="16272"/>
                    <a:pt x="99382" y="14238"/>
                  </a:cubicBezTo>
                  <a:cubicBezTo>
                    <a:pt x="99382" y="12205"/>
                    <a:pt x="96138" y="10172"/>
                    <a:pt x="95057" y="8133"/>
                  </a:cubicBezTo>
                  <a:cubicBezTo>
                    <a:pt x="90739" y="5083"/>
                    <a:pt x="86420" y="3050"/>
                    <a:pt x="81015" y="2033"/>
                  </a:cubicBezTo>
                  <a:cubicBezTo>
                    <a:pt x="74535" y="0"/>
                    <a:pt x="71297" y="7116"/>
                    <a:pt x="68054" y="12205"/>
                  </a:cubicBezTo>
                  <a:cubicBezTo>
                    <a:pt x="66973" y="13222"/>
                    <a:pt x="66973" y="13222"/>
                    <a:pt x="64811" y="12205"/>
                  </a:cubicBezTo>
                  <a:cubicBezTo>
                    <a:pt x="63735" y="12205"/>
                    <a:pt x="62654" y="11188"/>
                    <a:pt x="61573" y="10172"/>
                  </a:cubicBezTo>
                  <a:cubicBezTo>
                    <a:pt x="59411" y="9150"/>
                    <a:pt x="58330" y="9150"/>
                    <a:pt x="57249" y="9150"/>
                  </a:cubicBezTo>
                  <a:cubicBezTo>
                    <a:pt x="56174" y="9150"/>
                    <a:pt x="56174" y="9150"/>
                    <a:pt x="55093" y="9150"/>
                  </a:cubicBezTo>
                  <a:cubicBezTo>
                    <a:pt x="55093" y="9150"/>
                    <a:pt x="55093" y="10172"/>
                    <a:pt x="55093" y="10172"/>
                  </a:cubicBezTo>
                  <a:cubicBezTo>
                    <a:pt x="52931" y="10172"/>
                    <a:pt x="54012" y="8133"/>
                    <a:pt x="51850" y="8133"/>
                  </a:cubicBezTo>
                  <a:cubicBezTo>
                    <a:pt x="51850" y="7116"/>
                    <a:pt x="49688" y="9150"/>
                    <a:pt x="48612" y="9150"/>
                  </a:cubicBezTo>
                  <a:cubicBezTo>
                    <a:pt x="46450" y="10172"/>
                    <a:pt x="46450" y="10172"/>
                    <a:pt x="44288" y="9150"/>
                  </a:cubicBezTo>
                  <a:cubicBezTo>
                    <a:pt x="43207" y="8133"/>
                    <a:pt x="42126" y="8133"/>
                    <a:pt x="41051" y="7116"/>
                  </a:cubicBezTo>
                  <a:cubicBezTo>
                    <a:pt x="39970" y="6100"/>
                    <a:pt x="38889" y="5083"/>
                    <a:pt x="37808" y="4066"/>
                  </a:cubicBezTo>
                  <a:cubicBezTo>
                    <a:pt x="36727" y="3050"/>
                    <a:pt x="36727" y="4066"/>
                    <a:pt x="34564" y="4066"/>
                  </a:cubicBezTo>
                  <a:cubicBezTo>
                    <a:pt x="32408" y="3050"/>
                    <a:pt x="30246" y="1016"/>
                    <a:pt x="28084" y="0"/>
                  </a:cubicBezTo>
                  <a:cubicBezTo>
                    <a:pt x="28084" y="1016"/>
                    <a:pt x="27003" y="2033"/>
                    <a:pt x="27003" y="3050"/>
                  </a:cubicBezTo>
                  <a:cubicBezTo>
                    <a:pt x="24846" y="0"/>
                    <a:pt x="24846" y="4066"/>
                    <a:pt x="24846" y="5083"/>
                  </a:cubicBezTo>
                  <a:cubicBezTo>
                    <a:pt x="24846" y="6100"/>
                    <a:pt x="23765" y="6100"/>
                    <a:pt x="23765" y="6100"/>
                  </a:cubicBezTo>
                  <a:cubicBezTo>
                    <a:pt x="23765" y="8133"/>
                    <a:pt x="23765" y="8133"/>
                    <a:pt x="23765" y="9150"/>
                  </a:cubicBezTo>
                  <a:cubicBezTo>
                    <a:pt x="23765" y="11188"/>
                    <a:pt x="22684" y="11188"/>
                    <a:pt x="20522" y="12205"/>
                  </a:cubicBezTo>
                  <a:cubicBezTo>
                    <a:pt x="16204" y="13222"/>
                    <a:pt x="19441" y="15255"/>
                    <a:pt x="19441" y="18305"/>
                  </a:cubicBezTo>
                  <a:cubicBezTo>
                    <a:pt x="19441" y="18305"/>
                    <a:pt x="19441" y="20338"/>
                    <a:pt x="18366" y="21355"/>
                  </a:cubicBezTo>
                  <a:cubicBezTo>
                    <a:pt x="18366" y="21355"/>
                    <a:pt x="17285" y="21355"/>
                    <a:pt x="16204" y="21355"/>
                  </a:cubicBezTo>
                  <a:cubicBezTo>
                    <a:pt x="14042" y="23388"/>
                    <a:pt x="16204" y="26438"/>
                    <a:pt x="15123" y="28472"/>
                  </a:cubicBezTo>
                  <a:cubicBezTo>
                    <a:pt x="15123" y="29488"/>
                    <a:pt x="12961" y="30511"/>
                    <a:pt x="11880" y="31527"/>
                  </a:cubicBezTo>
                  <a:cubicBezTo>
                    <a:pt x="9723" y="32544"/>
                    <a:pt x="9723" y="32544"/>
                    <a:pt x="6480" y="32544"/>
                  </a:cubicBezTo>
                  <a:cubicBezTo>
                    <a:pt x="2162" y="31527"/>
                    <a:pt x="1081" y="38644"/>
                    <a:pt x="0" y="41694"/>
                  </a:cubicBezTo>
                  <a:cubicBezTo>
                    <a:pt x="0" y="44744"/>
                    <a:pt x="0" y="46777"/>
                    <a:pt x="1081" y="48811"/>
                  </a:cubicBezTo>
                  <a:cubicBezTo>
                    <a:pt x="1081" y="49827"/>
                    <a:pt x="2162" y="50850"/>
                    <a:pt x="2162" y="51866"/>
                  </a:cubicBezTo>
                  <a:cubicBezTo>
                    <a:pt x="3243" y="51866"/>
                    <a:pt x="3243" y="51866"/>
                    <a:pt x="4318" y="52883"/>
                  </a:cubicBezTo>
                  <a:cubicBezTo>
                    <a:pt x="4318" y="52883"/>
                    <a:pt x="4318" y="53900"/>
                    <a:pt x="4318" y="53900"/>
                  </a:cubicBezTo>
                  <a:cubicBezTo>
                    <a:pt x="5399" y="54916"/>
                    <a:pt x="5399" y="54916"/>
                    <a:pt x="6480" y="54916"/>
                  </a:cubicBezTo>
                  <a:cubicBezTo>
                    <a:pt x="7561" y="55933"/>
                    <a:pt x="8642" y="56950"/>
                    <a:pt x="9723" y="57966"/>
                  </a:cubicBezTo>
                  <a:cubicBezTo>
                    <a:pt x="10804" y="58983"/>
                    <a:pt x="11880" y="61016"/>
                    <a:pt x="12961" y="62033"/>
                  </a:cubicBezTo>
                  <a:cubicBezTo>
                    <a:pt x="12961" y="63050"/>
                    <a:pt x="12961" y="65083"/>
                    <a:pt x="12961" y="66100"/>
                  </a:cubicBezTo>
                  <a:cubicBezTo>
                    <a:pt x="14042" y="67116"/>
                    <a:pt x="16204" y="69150"/>
                    <a:pt x="18366" y="68133"/>
                  </a:cubicBezTo>
                  <a:cubicBezTo>
                    <a:pt x="20522" y="68133"/>
                    <a:pt x="20522" y="65083"/>
                    <a:pt x="23765" y="65083"/>
                  </a:cubicBezTo>
                  <a:cubicBezTo>
                    <a:pt x="24846" y="66100"/>
                    <a:pt x="27003" y="68133"/>
                    <a:pt x="28084" y="69150"/>
                  </a:cubicBezTo>
                  <a:cubicBezTo>
                    <a:pt x="29165" y="71188"/>
                    <a:pt x="30246" y="76272"/>
                    <a:pt x="32408" y="74238"/>
                  </a:cubicBezTo>
                  <a:cubicBezTo>
                    <a:pt x="32408" y="76272"/>
                    <a:pt x="31327" y="77288"/>
                    <a:pt x="31327" y="80338"/>
                  </a:cubicBezTo>
                  <a:cubicBezTo>
                    <a:pt x="31327" y="81355"/>
                    <a:pt x="31327" y="82372"/>
                    <a:pt x="32408" y="84405"/>
                  </a:cubicBezTo>
                  <a:cubicBezTo>
                    <a:pt x="32408" y="85422"/>
                    <a:pt x="33489" y="86438"/>
                    <a:pt x="33489" y="87455"/>
                  </a:cubicBezTo>
                  <a:cubicBezTo>
                    <a:pt x="34564" y="87455"/>
                    <a:pt x="34564" y="87455"/>
                    <a:pt x="35646" y="88472"/>
                  </a:cubicBezTo>
                  <a:cubicBezTo>
                    <a:pt x="35646" y="88472"/>
                    <a:pt x="36727" y="89488"/>
                    <a:pt x="36727" y="90511"/>
                  </a:cubicBezTo>
                  <a:cubicBezTo>
                    <a:pt x="36727" y="91527"/>
                    <a:pt x="36727" y="93561"/>
                    <a:pt x="36727" y="94577"/>
                  </a:cubicBezTo>
                  <a:cubicBezTo>
                    <a:pt x="38889" y="97627"/>
                    <a:pt x="41051" y="98644"/>
                    <a:pt x="45369" y="98644"/>
                  </a:cubicBezTo>
                  <a:cubicBezTo>
                    <a:pt x="45369" y="98644"/>
                    <a:pt x="44288" y="101694"/>
                    <a:pt x="45369" y="101694"/>
                  </a:cubicBezTo>
                  <a:cubicBezTo>
                    <a:pt x="45369" y="101694"/>
                    <a:pt x="48612" y="101694"/>
                    <a:pt x="48612" y="101694"/>
                  </a:cubicBezTo>
                  <a:cubicBezTo>
                    <a:pt x="50769" y="101694"/>
                    <a:pt x="52931" y="102711"/>
                    <a:pt x="55093" y="103727"/>
                  </a:cubicBezTo>
                  <a:cubicBezTo>
                    <a:pt x="56174" y="104744"/>
                    <a:pt x="58330" y="106777"/>
                    <a:pt x="58330" y="107794"/>
                  </a:cubicBezTo>
                  <a:cubicBezTo>
                    <a:pt x="57249" y="108811"/>
                    <a:pt x="55093" y="109827"/>
                    <a:pt x="55093" y="111866"/>
                  </a:cubicBezTo>
                  <a:cubicBezTo>
                    <a:pt x="54012" y="114916"/>
                    <a:pt x="55093" y="114916"/>
                    <a:pt x="57249" y="112883"/>
                  </a:cubicBezTo>
                  <a:cubicBezTo>
                    <a:pt x="59411" y="111866"/>
                    <a:pt x="61573" y="109827"/>
                    <a:pt x="63735" y="111866"/>
                  </a:cubicBezTo>
                  <a:cubicBezTo>
                    <a:pt x="64811" y="113900"/>
                    <a:pt x="63735" y="114916"/>
                    <a:pt x="65892" y="116950"/>
                  </a:cubicBezTo>
                  <a:cubicBezTo>
                    <a:pt x="68054" y="118983"/>
                    <a:pt x="70216" y="116950"/>
                    <a:pt x="72373" y="115933"/>
                  </a:cubicBezTo>
                  <a:cubicBezTo>
                    <a:pt x="72373" y="117966"/>
                    <a:pt x="72373" y="118983"/>
                    <a:pt x="72373" y="120000"/>
                  </a:cubicBezTo>
                  <a:cubicBezTo>
                    <a:pt x="73454" y="116950"/>
                    <a:pt x="75616" y="112883"/>
                    <a:pt x="75616" y="108811"/>
                  </a:cubicBezTo>
                  <a:cubicBezTo>
                    <a:pt x="75616" y="106777"/>
                    <a:pt x="75616" y="104744"/>
                    <a:pt x="75616" y="102711"/>
                  </a:cubicBezTo>
                  <a:cubicBezTo>
                    <a:pt x="75616" y="101694"/>
                    <a:pt x="75616" y="99661"/>
                    <a:pt x="75616" y="99661"/>
                  </a:cubicBezTo>
                  <a:cubicBezTo>
                    <a:pt x="76697" y="98644"/>
                    <a:pt x="76697" y="98644"/>
                    <a:pt x="76697" y="97627"/>
                  </a:cubicBezTo>
                  <a:cubicBezTo>
                    <a:pt x="77778" y="95594"/>
                    <a:pt x="76697" y="91527"/>
                    <a:pt x="78859" y="90511"/>
                  </a:cubicBezTo>
                  <a:cubicBezTo>
                    <a:pt x="79934" y="88472"/>
                    <a:pt x="82096" y="88472"/>
                    <a:pt x="82096" y="86438"/>
                  </a:cubicBezTo>
                  <a:cubicBezTo>
                    <a:pt x="83177" y="86438"/>
                    <a:pt x="82096" y="85422"/>
                    <a:pt x="83177" y="85422"/>
                  </a:cubicBezTo>
                  <a:cubicBezTo>
                    <a:pt x="84258" y="84405"/>
                    <a:pt x="84258" y="86438"/>
                    <a:pt x="85339" y="85422"/>
                  </a:cubicBezTo>
                  <a:cubicBezTo>
                    <a:pt x="87496" y="84405"/>
                    <a:pt x="84258" y="82372"/>
                    <a:pt x="84258" y="81355"/>
                  </a:cubicBezTo>
                  <a:cubicBezTo>
                    <a:pt x="84258" y="81355"/>
                    <a:pt x="85339" y="80338"/>
                    <a:pt x="84258" y="80338"/>
                  </a:cubicBezTo>
                  <a:cubicBezTo>
                    <a:pt x="84258" y="79322"/>
                    <a:pt x="83177" y="78305"/>
                    <a:pt x="83177" y="78305"/>
                  </a:cubicBezTo>
                  <a:cubicBezTo>
                    <a:pt x="86420" y="77288"/>
                    <a:pt x="84258" y="76272"/>
                    <a:pt x="85339" y="74238"/>
                  </a:cubicBezTo>
                  <a:cubicBezTo>
                    <a:pt x="85339" y="73222"/>
                    <a:pt x="87496" y="73222"/>
                    <a:pt x="88577" y="72205"/>
                  </a:cubicBezTo>
                  <a:cubicBezTo>
                    <a:pt x="89658" y="71188"/>
                    <a:pt x="89658" y="70172"/>
                    <a:pt x="91820" y="69150"/>
                  </a:cubicBezTo>
                  <a:cubicBezTo>
                    <a:pt x="91820" y="68133"/>
                    <a:pt x="92901" y="68133"/>
                    <a:pt x="92901" y="68133"/>
                  </a:cubicBezTo>
                  <a:cubicBezTo>
                    <a:pt x="92901" y="68133"/>
                    <a:pt x="93982" y="67116"/>
                    <a:pt x="92901" y="67116"/>
                  </a:cubicBezTo>
                  <a:cubicBezTo>
                    <a:pt x="93982" y="67116"/>
                    <a:pt x="95057" y="67116"/>
                    <a:pt x="96138" y="66100"/>
                  </a:cubicBezTo>
                  <a:cubicBezTo>
                    <a:pt x="97219" y="66100"/>
                    <a:pt x="96138" y="64066"/>
                    <a:pt x="98300" y="64066"/>
                  </a:cubicBezTo>
                  <a:cubicBezTo>
                    <a:pt x="101544" y="62033"/>
                    <a:pt x="106943" y="64066"/>
                    <a:pt x="110181" y="65083"/>
                  </a:cubicBezTo>
                  <a:cubicBezTo>
                    <a:pt x="112343" y="65083"/>
                    <a:pt x="120985" y="65083"/>
                    <a:pt x="119904" y="6305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93" name="Shape 2993"/>
            <p:cNvSpPr/>
            <p:nvPr/>
          </p:nvSpPr>
          <p:spPr>
            <a:xfrm>
              <a:off x="5612367" y="5951996"/>
              <a:ext cx="439568" cy="374228"/>
            </a:xfrm>
            <a:custGeom>
              <a:avLst/>
              <a:gdLst/>
              <a:ahLst/>
              <a:cxnLst/>
              <a:rect l="0" t="0" r="0" b="0"/>
              <a:pathLst>
                <a:path w="120000" h="120000" extrusionOk="0">
                  <a:moveTo>
                    <a:pt x="120000" y="76361"/>
                  </a:moveTo>
                  <a:cubicBezTo>
                    <a:pt x="120000" y="70911"/>
                    <a:pt x="115383" y="70911"/>
                    <a:pt x="115383" y="65455"/>
                  </a:cubicBezTo>
                  <a:cubicBezTo>
                    <a:pt x="115383" y="60000"/>
                    <a:pt x="120000" y="54544"/>
                    <a:pt x="120000" y="49088"/>
                  </a:cubicBezTo>
                  <a:cubicBezTo>
                    <a:pt x="120000" y="49088"/>
                    <a:pt x="120000" y="38183"/>
                    <a:pt x="120000" y="38183"/>
                  </a:cubicBezTo>
                  <a:cubicBezTo>
                    <a:pt x="120000" y="27272"/>
                    <a:pt x="110766" y="21816"/>
                    <a:pt x="106155" y="16361"/>
                  </a:cubicBezTo>
                  <a:cubicBezTo>
                    <a:pt x="106155" y="10911"/>
                    <a:pt x="106155" y="5455"/>
                    <a:pt x="101538" y="5455"/>
                  </a:cubicBezTo>
                  <a:cubicBezTo>
                    <a:pt x="101538" y="5455"/>
                    <a:pt x="96922" y="16361"/>
                    <a:pt x="92305" y="16361"/>
                  </a:cubicBezTo>
                  <a:cubicBezTo>
                    <a:pt x="92305" y="16361"/>
                    <a:pt x="83077" y="21816"/>
                    <a:pt x="83077" y="21816"/>
                  </a:cubicBezTo>
                  <a:cubicBezTo>
                    <a:pt x="73844" y="21816"/>
                    <a:pt x="60000" y="10911"/>
                    <a:pt x="60000" y="0"/>
                  </a:cubicBezTo>
                  <a:cubicBezTo>
                    <a:pt x="50766" y="10911"/>
                    <a:pt x="50766" y="16361"/>
                    <a:pt x="41538" y="27272"/>
                  </a:cubicBezTo>
                  <a:cubicBezTo>
                    <a:pt x="36922" y="32727"/>
                    <a:pt x="36922" y="32727"/>
                    <a:pt x="32305" y="32727"/>
                  </a:cubicBezTo>
                  <a:cubicBezTo>
                    <a:pt x="27694" y="32727"/>
                    <a:pt x="27694" y="38183"/>
                    <a:pt x="23077" y="38183"/>
                  </a:cubicBezTo>
                  <a:cubicBezTo>
                    <a:pt x="18461" y="38183"/>
                    <a:pt x="18461" y="38183"/>
                    <a:pt x="13844" y="38183"/>
                  </a:cubicBezTo>
                  <a:cubicBezTo>
                    <a:pt x="13844" y="38183"/>
                    <a:pt x="13844" y="43638"/>
                    <a:pt x="9233" y="43638"/>
                  </a:cubicBezTo>
                  <a:cubicBezTo>
                    <a:pt x="9233" y="43638"/>
                    <a:pt x="9233" y="38183"/>
                    <a:pt x="4616" y="38183"/>
                  </a:cubicBezTo>
                  <a:cubicBezTo>
                    <a:pt x="4616" y="43638"/>
                    <a:pt x="0" y="49088"/>
                    <a:pt x="0" y="49088"/>
                  </a:cubicBezTo>
                  <a:cubicBezTo>
                    <a:pt x="0" y="60000"/>
                    <a:pt x="13844" y="54544"/>
                    <a:pt x="13844" y="65455"/>
                  </a:cubicBezTo>
                  <a:cubicBezTo>
                    <a:pt x="18461" y="60000"/>
                    <a:pt x="18461" y="60000"/>
                    <a:pt x="23077" y="60000"/>
                  </a:cubicBezTo>
                  <a:cubicBezTo>
                    <a:pt x="23077" y="60000"/>
                    <a:pt x="23077" y="60000"/>
                    <a:pt x="23077" y="65455"/>
                  </a:cubicBezTo>
                  <a:cubicBezTo>
                    <a:pt x="32305" y="54544"/>
                    <a:pt x="27694" y="70911"/>
                    <a:pt x="27694" y="70911"/>
                  </a:cubicBezTo>
                  <a:cubicBezTo>
                    <a:pt x="32305" y="76361"/>
                    <a:pt x="50766" y="81816"/>
                    <a:pt x="50766" y="87272"/>
                  </a:cubicBezTo>
                  <a:cubicBezTo>
                    <a:pt x="64616" y="92727"/>
                    <a:pt x="69233" y="98183"/>
                    <a:pt x="78461" y="103638"/>
                  </a:cubicBezTo>
                  <a:cubicBezTo>
                    <a:pt x="83077" y="109088"/>
                    <a:pt x="92305" y="120000"/>
                    <a:pt x="92305" y="120000"/>
                  </a:cubicBezTo>
                  <a:cubicBezTo>
                    <a:pt x="96922" y="120000"/>
                    <a:pt x="96922" y="114544"/>
                    <a:pt x="96922" y="114544"/>
                  </a:cubicBezTo>
                  <a:cubicBezTo>
                    <a:pt x="96922" y="109088"/>
                    <a:pt x="96922" y="109088"/>
                    <a:pt x="96922" y="109088"/>
                  </a:cubicBezTo>
                  <a:cubicBezTo>
                    <a:pt x="101538" y="103638"/>
                    <a:pt x="101538" y="103638"/>
                    <a:pt x="106155" y="103638"/>
                  </a:cubicBezTo>
                  <a:cubicBezTo>
                    <a:pt x="106155" y="98183"/>
                    <a:pt x="106155" y="92727"/>
                    <a:pt x="106155" y="92727"/>
                  </a:cubicBezTo>
                  <a:cubicBezTo>
                    <a:pt x="106155" y="92727"/>
                    <a:pt x="115383" y="92727"/>
                    <a:pt x="115383" y="87272"/>
                  </a:cubicBezTo>
                  <a:cubicBezTo>
                    <a:pt x="120000" y="87272"/>
                    <a:pt x="120000" y="81816"/>
                    <a:pt x="120000" y="81816"/>
                  </a:cubicBezTo>
                  <a:cubicBezTo>
                    <a:pt x="120000" y="76361"/>
                    <a:pt x="120000" y="76361"/>
                    <a:pt x="120000" y="763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94" name="Shape 2994"/>
            <p:cNvSpPr/>
            <p:nvPr/>
          </p:nvSpPr>
          <p:spPr>
            <a:xfrm>
              <a:off x="5869066" y="1348924"/>
              <a:ext cx="1676809" cy="2417111"/>
            </a:xfrm>
            <a:custGeom>
              <a:avLst/>
              <a:gdLst/>
              <a:ahLst/>
              <a:cxnLst/>
              <a:rect l="0" t="0" r="0" b="0"/>
              <a:pathLst>
                <a:path w="120000" h="120000" extrusionOk="0">
                  <a:moveTo>
                    <a:pt x="120000" y="48393"/>
                  </a:moveTo>
                  <a:cubicBezTo>
                    <a:pt x="118785" y="47551"/>
                    <a:pt x="118785" y="46709"/>
                    <a:pt x="118785" y="45867"/>
                  </a:cubicBezTo>
                  <a:cubicBezTo>
                    <a:pt x="117571" y="45867"/>
                    <a:pt x="118785" y="45025"/>
                    <a:pt x="117571" y="45025"/>
                  </a:cubicBezTo>
                  <a:cubicBezTo>
                    <a:pt x="117571" y="44182"/>
                    <a:pt x="116351" y="44182"/>
                    <a:pt x="116351" y="43340"/>
                  </a:cubicBezTo>
                  <a:cubicBezTo>
                    <a:pt x="115137" y="43340"/>
                    <a:pt x="115137" y="42493"/>
                    <a:pt x="113923" y="41650"/>
                  </a:cubicBezTo>
                  <a:cubicBezTo>
                    <a:pt x="112709" y="39124"/>
                    <a:pt x="111495" y="39124"/>
                    <a:pt x="109061" y="38282"/>
                  </a:cubicBezTo>
                  <a:cubicBezTo>
                    <a:pt x="109061" y="38282"/>
                    <a:pt x="109061" y="37440"/>
                    <a:pt x="109061" y="37440"/>
                  </a:cubicBezTo>
                  <a:cubicBezTo>
                    <a:pt x="109061" y="37440"/>
                    <a:pt x="107846" y="37440"/>
                    <a:pt x="107846" y="37440"/>
                  </a:cubicBezTo>
                  <a:cubicBezTo>
                    <a:pt x="106632" y="36597"/>
                    <a:pt x="106632" y="36597"/>
                    <a:pt x="106632" y="35755"/>
                  </a:cubicBezTo>
                  <a:cubicBezTo>
                    <a:pt x="106632" y="34071"/>
                    <a:pt x="102984" y="31544"/>
                    <a:pt x="105418" y="31544"/>
                  </a:cubicBezTo>
                  <a:cubicBezTo>
                    <a:pt x="104204" y="31544"/>
                    <a:pt x="104204" y="30702"/>
                    <a:pt x="102984" y="29860"/>
                  </a:cubicBezTo>
                  <a:cubicBezTo>
                    <a:pt x="102984" y="29860"/>
                    <a:pt x="102984" y="29860"/>
                    <a:pt x="102984" y="29018"/>
                  </a:cubicBezTo>
                  <a:cubicBezTo>
                    <a:pt x="102984" y="29018"/>
                    <a:pt x="101770" y="29018"/>
                    <a:pt x="101770" y="29018"/>
                  </a:cubicBezTo>
                  <a:cubicBezTo>
                    <a:pt x="100556" y="27334"/>
                    <a:pt x="100556" y="25649"/>
                    <a:pt x="99341" y="23959"/>
                  </a:cubicBezTo>
                  <a:cubicBezTo>
                    <a:pt x="99341" y="23117"/>
                    <a:pt x="98127" y="23117"/>
                    <a:pt x="96913" y="22275"/>
                  </a:cubicBezTo>
                  <a:cubicBezTo>
                    <a:pt x="95693" y="21433"/>
                    <a:pt x="96913" y="19749"/>
                    <a:pt x="95693" y="18064"/>
                  </a:cubicBezTo>
                  <a:cubicBezTo>
                    <a:pt x="95693" y="17222"/>
                    <a:pt x="94479" y="18064"/>
                    <a:pt x="94479" y="17222"/>
                  </a:cubicBezTo>
                  <a:cubicBezTo>
                    <a:pt x="94479" y="17222"/>
                    <a:pt x="93265" y="16380"/>
                    <a:pt x="93265" y="16380"/>
                  </a:cubicBezTo>
                  <a:cubicBezTo>
                    <a:pt x="92051" y="16380"/>
                    <a:pt x="93265" y="15538"/>
                    <a:pt x="92051" y="15538"/>
                  </a:cubicBezTo>
                  <a:cubicBezTo>
                    <a:pt x="90836" y="13853"/>
                    <a:pt x="88402" y="13011"/>
                    <a:pt x="85974" y="12169"/>
                  </a:cubicBezTo>
                  <a:cubicBezTo>
                    <a:pt x="84760" y="11327"/>
                    <a:pt x="84760" y="9643"/>
                    <a:pt x="83546" y="9643"/>
                  </a:cubicBezTo>
                  <a:cubicBezTo>
                    <a:pt x="81112" y="8800"/>
                    <a:pt x="79897" y="7953"/>
                    <a:pt x="78683" y="7110"/>
                  </a:cubicBezTo>
                  <a:cubicBezTo>
                    <a:pt x="78683" y="7110"/>
                    <a:pt x="79897" y="6268"/>
                    <a:pt x="78683" y="5426"/>
                  </a:cubicBezTo>
                  <a:cubicBezTo>
                    <a:pt x="78683" y="5426"/>
                    <a:pt x="77469" y="6268"/>
                    <a:pt x="77469" y="6268"/>
                  </a:cubicBezTo>
                  <a:cubicBezTo>
                    <a:pt x="76249" y="6268"/>
                    <a:pt x="77469" y="6268"/>
                    <a:pt x="76249" y="5426"/>
                  </a:cubicBezTo>
                  <a:cubicBezTo>
                    <a:pt x="76249" y="5426"/>
                    <a:pt x="75035" y="4584"/>
                    <a:pt x="75035" y="4584"/>
                  </a:cubicBezTo>
                  <a:cubicBezTo>
                    <a:pt x="73821" y="3742"/>
                    <a:pt x="73821" y="2900"/>
                    <a:pt x="73821" y="2058"/>
                  </a:cubicBezTo>
                  <a:cubicBezTo>
                    <a:pt x="72607" y="2900"/>
                    <a:pt x="72607" y="2058"/>
                    <a:pt x="72607" y="2058"/>
                  </a:cubicBezTo>
                  <a:cubicBezTo>
                    <a:pt x="71392" y="2058"/>
                    <a:pt x="70178" y="2058"/>
                    <a:pt x="70178" y="2058"/>
                  </a:cubicBezTo>
                  <a:cubicBezTo>
                    <a:pt x="70178" y="2058"/>
                    <a:pt x="70178" y="2058"/>
                    <a:pt x="70178" y="1215"/>
                  </a:cubicBezTo>
                  <a:cubicBezTo>
                    <a:pt x="68958" y="2900"/>
                    <a:pt x="64102" y="2058"/>
                    <a:pt x="62882" y="2058"/>
                  </a:cubicBezTo>
                  <a:cubicBezTo>
                    <a:pt x="61668" y="2058"/>
                    <a:pt x="59239" y="1215"/>
                    <a:pt x="58025" y="1215"/>
                  </a:cubicBezTo>
                  <a:cubicBezTo>
                    <a:pt x="55591" y="1215"/>
                    <a:pt x="53163" y="1215"/>
                    <a:pt x="50734" y="373"/>
                  </a:cubicBezTo>
                  <a:cubicBezTo>
                    <a:pt x="49514" y="373"/>
                    <a:pt x="48300" y="-468"/>
                    <a:pt x="47086" y="373"/>
                  </a:cubicBezTo>
                  <a:cubicBezTo>
                    <a:pt x="45872" y="373"/>
                    <a:pt x="45872" y="373"/>
                    <a:pt x="45872" y="1215"/>
                  </a:cubicBezTo>
                  <a:cubicBezTo>
                    <a:pt x="44658" y="2058"/>
                    <a:pt x="44658" y="2058"/>
                    <a:pt x="42224" y="2058"/>
                  </a:cubicBezTo>
                  <a:cubicBezTo>
                    <a:pt x="41009" y="2058"/>
                    <a:pt x="39795" y="2900"/>
                    <a:pt x="38581" y="2900"/>
                  </a:cubicBezTo>
                  <a:cubicBezTo>
                    <a:pt x="37367" y="2900"/>
                    <a:pt x="37367" y="2900"/>
                    <a:pt x="36147" y="3742"/>
                  </a:cubicBezTo>
                  <a:cubicBezTo>
                    <a:pt x="36147" y="4584"/>
                    <a:pt x="34933" y="5426"/>
                    <a:pt x="34933" y="5426"/>
                  </a:cubicBezTo>
                  <a:cubicBezTo>
                    <a:pt x="33719" y="7110"/>
                    <a:pt x="33719" y="7110"/>
                    <a:pt x="32504" y="7953"/>
                  </a:cubicBezTo>
                  <a:cubicBezTo>
                    <a:pt x="32504" y="9643"/>
                    <a:pt x="32504" y="10485"/>
                    <a:pt x="32504" y="12169"/>
                  </a:cubicBezTo>
                  <a:cubicBezTo>
                    <a:pt x="32504" y="12169"/>
                    <a:pt x="31290" y="12169"/>
                    <a:pt x="31290" y="13011"/>
                  </a:cubicBezTo>
                  <a:cubicBezTo>
                    <a:pt x="30076" y="13853"/>
                    <a:pt x="30076" y="14696"/>
                    <a:pt x="31290" y="14696"/>
                  </a:cubicBezTo>
                  <a:cubicBezTo>
                    <a:pt x="31290" y="14696"/>
                    <a:pt x="27642" y="15538"/>
                    <a:pt x="27642" y="16380"/>
                  </a:cubicBezTo>
                  <a:cubicBezTo>
                    <a:pt x="27642" y="16380"/>
                    <a:pt x="27642" y="17222"/>
                    <a:pt x="26428" y="17222"/>
                  </a:cubicBezTo>
                  <a:cubicBezTo>
                    <a:pt x="26428" y="18064"/>
                    <a:pt x="25214" y="18064"/>
                    <a:pt x="25214" y="18064"/>
                  </a:cubicBezTo>
                  <a:cubicBezTo>
                    <a:pt x="24000" y="18906"/>
                    <a:pt x="25214" y="19749"/>
                    <a:pt x="24000" y="20591"/>
                  </a:cubicBezTo>
                  <a:cubicBezTo>
                    <a:pt x="22780" y="20591"/>
                    <a:pt x="17923" y="19749"/>
                    <a:pt x="17923" y="19749"/>
                  </a:cubicBezTo>
                  <a:cubicBezTo>
                    <a:pt x="11846" y="27334"/>
                    <a:pt x="6984" y="35755"/>
                    <a:pt x="907" y="43340"/>
                  </a:cubicBezTo>
                  <a:cubicBezTo>
                    <a:pt x="-306" y="45025"/>
                    <a:pt x="-306" y="45867"/>
                    <a:pt x="907" y="48393"/>
                  </a:cubicBezTo>
                  <a:cubicBezTo>
                    <a:pt x="907" y="50920"/>
                    <a:pt x="2122" y="53446"/>
                    <a:pt x="3341" y="55131"/>
                  </a:cubicBezTo>
                  <a:cubicBezTo>
                    <a:pt x="4556" y="60189"/>
                    <a:pt x="5770" y="64400"/>
                    <a:pt x="8198" y="69453"/>
                  </a:cubicBezTo>
                  <a:cubicBezTo>
                    <a:pt x="8198" y="71137"/>
                    <a:pt x="8198" y="72822"/>
                    <a:pt x="9412" y="74506"/>
                  </a:cubicBezTo>
                  <a:cubicBezTo>
                    <a:pt x="11846" y="75348"/>
                    <a:pt x="14275" y="77038"/>
                    <a:pt x="16709" y="77880"/>
                  </a:cubicBezTo>
                  <a:cubicBezTo>
                    <a:pt x="19137" y="79564"/>
                    <a:pt x="20351" y="80407"/>
                    <a:pt x="19137" y="82933"/>
                  </a:cubicBezTo>
                  <a:cubicBezTo>
                    <a:pt x="16709" y="85460"/>
                    <a:pt x="16709" y="87144"/>
                    <a:pt x="17923" y="89670"/>
                  </a:cubicBezTo>
                  <a:cubicBezTo>
                    <a:pt x="17923" y="93039"/>
                    <a:pt x="19137" y="94729"/>
                    <a:pt x="15489" y="97255"/>
                  </a:cubicBezTo>
                  <a:cubicBezTo>
                    <a:pt x="14275" y="98098"/>
                    <a:pt x="13061" y="98098"/>
                    <a:pt x="13061" y="98940"/>
                  </a:cubicBezTo>
                  <a:cubicBezTo>
                    <a:pt x="13061" y="99782"/>
                    <a:pt x="14275" y="99782"/>
                    <a:pt x="14275" y="100624"/>
                  </a:cubicBezTo>
                  <a:cubicBezTo>
                    <a:pt x="15489" y="101466"/>
                    <a:pt x="14275" y="100624"/>
                    <a:pt x="14275" y="101466"/>
                  </a:cubicBezTo>
                  <a:cubicBezTo>
                    <a:pt x="13061" y="103151"/>
                    <a:pt x="11846" y="103151"/>
                    <a:pt x="14275" y="104835"/>
                  </a:cubicBezTo>
                  <a:cubicBezTo>
                    <a:pt x="15489" y="105677"/>
                    <a:pt x="15489" y="106519"/>
                    <a:pt x="16709" y="107361"/>
                  </a:cubicBezTo>
                  <a:cubicBezTo>
                    <a:pt x="17923" y="108204"/>
                    <a:pt x="19137" y="108204"/>
                    <a:pt x="20351" y="109046"/>
                  </a:cubicBezTo>
                  <a:cubicBezTo>
                    <a:pt x="20351" y="110730"/>
                    <a:pt x="19137" y="111578"/>
                    <a:pt x="20351" y="112420"/>
                  </a:cubicBezTo>
                  <a:cubicBezTo>
                    <a:pt x="21566" y="113262"/>
                    <a:pt x="22780" y="113262"/>
                    <a:pt x="24000" y="114104"/>
                  </a:cubicBezTo>
                  <a:cubicBezTo>
                    <a:pt x="27642" y="114104"/>
                    <a:pt x="30076" y="114947"/>
                    <a:pt x="32504" y="116631"/>
                  </a:cubicBezTo>
                  <a:cubicBezTo>
                    <a:pt x="32504" y="115789"/>
                    <a:pt x="32504" y="114947"/>
                    <a:pt x="32504" y="114104"/>
                  </a:cubicBezTo>
                  <a:cubicBezTo>
                    <a:pt x="32504" y="113262"/>
                    <a:pt x="32504" y="113262"/>
                    <a:pt x="32504" y="112420"/>
                  </a:cubicBezTo>
                  <a:cubicBezTo>
                    <a:pt x="33719" y="111578"/>
                    <a:pt x="36147" y="109888"/>
                    <a:pt x="37367" y="108204"/>
                  </a:cubicBezTo>
                  <a:cubicBezTo>
                    <a:pt x="39795" y="106519"/>
                    <a:pt x="47086" y="106519"/>
                    <a:pt x="49514" y="106519"/>
                  </a:cubicBezTo>
                  <a:cubicBezTo>
                    <a:pt x="53163" y="106519"/>
                    <a:pt x="60453" y="108204"/>
                    <a:pt x="61668" y="109888"/>
                  </a:cubicBezTo>
                  <a:cubicBezTo>
                    <a:pt x="62882" y="110730"/>
                    <a:pt x="62882" y="111578"/>
                    <a:pt x="64102" y="111578"/>
                  </a:cubicBezTo>
                  <a:cubicBezTo>
                    <a:pt x="65316" y="112420"/>
                    <a:pt x="65316" y="112420"/>
                    <a:pt x="66530" y="112420"/>
                  </a:cubicBezTo>
                  <a:cubicBezTo>
                    <a:pt x="68958" y="112420"/>
                    <a:pt x="68958" y="113262"/>
                    <a:pt x="68958" y="114947"/>
                  </a:cubicBezTo>
                  <a:cubicBezTo>
                    <a:pt x="67744" y="114947"/>
                    <a:pt x="67744" y="114104"/>
                    <a:pt x="66530" y="114104"/>
                  </a:cubicBezTo>
                  <a:cubicBezTo>
                    <a:pt x="66530" y="115789"/>
                    <a:pt x="68958" y="115789"/>
                    <a:pt x="71392" y="115789"/>
                  </a:cubicBezTo>
                  <a:cubicBezTo>
                    <a:pt x="73821" y="115789"/>
                    <a:pt x="73821" y="114947"/>
                    <a:pt x="76249" y="114104"/>
                  </a:cubicBezTo>
                  <a:cubicBezTo>
                    <a:pt x="76249" y="114104"/>
                    <a:pt x="76249" y="114104"/>
                    <a:pt x="76249" y="114104"/>
                  </a:cubicBezTo>
                  <a:cubicBezTo>
                    <a:pt x="79897" y="114104"/>
                    <a:pt x="79897" y="115789"/>
                    <a:pt x="82326" y="117473"/>
                  </a:cubicBezTo>
                  <a:cubicBezTo>
                    <a:pt x="83546" y="119157"/>
                    <a:pt x="84760" y="119157"/>
                    <a:pt x="87188" y="119157"/>
                  </a:cubicBezTo>
                  <a:cubicBezTo>
                    <a:pt x="88402" y="119157"/>
                    <a:pt x="89617" y="119157"/>
                    <a:pt x="90836" y="120000"/>
                  </a:cubicBezTo>
                  <a:cubicBezTo>
                    <a:pt x="90836" y="118315"/>
                    <a:pt x="92051" y="116631"/>
                    <a:pt x="92051" y="114947"/>
                  </a:cubicBezTo>
                  <a:cubicBezTo>
                    <a:pt x="92051" y="114104"/>
                    <a:pt x="92051" y="113262"/>
                    <a:pt x="92051" y="112420"/>
                  </a:cubicBezTo>
                  <a:cubicBezTo>
                    <a:pt x="93265" y="110730"/>
                    <a:pt x="94479" y="111578"/>
                    <a:pt x="92051" y="109888"/>
                  </a:cubicBezTo>
                  <a:cubicBezTo>
                    <a:pt x="92051" y="109888"/>
                    <a:pt x="90836" y="109888"/>
                    <a:pt x="90836" y="109046"/>
                  </a:cubicBezTo>
                  <a:cubicBezTo>
                    <a:pt x="90836" y="109046"/>
                    <a:pt x="92051" y="107361"/>
                    <a:pt x="92051" y="107361"/>
                  </a:cubicBezTo>
                  <a:cubicBezTo>
                    <a:pt x="93265" y="106519"/>
                    <a:pt x="95693" y="105677"/>
                    <a:pt x="98127" y="105677"/>
                  </a:cubicBezTo>
                  <a:cubicBezTo>
                    <a:pt x="99341" y="104835"/>
                    <a:pt x="101770" y="105677"/>
                    <a:pt x="102984" y="105677"/>
                  </a:cubicBezTo>
                  <a:cubicBezTo>
                    <a:pt x="104204" y="106519"/>
                    <a:pt x="106632" y="105677"/>
                    <a:pt x="107846" y="105677"/>
                  </a:cubicBezTo>
                  <a:cubicBezTo>
                    <a:pt x="107846" y="105677"/>
                    <a:pt x="106632" y="103993"/>
                    <a:pt x="109061" y="103993"/>
                  </a:cubicBezTo>
                  <a:cubicBezTo>
                    <a:pt x="107846" y="103151"/>
                    <a:pt x="106632" y="103151"/>
                    <a:pt x="105418" y="102308"/>
                  </a:cubicBezTo>
                  <a:cubicBezTo>
                    <a:pt x="102984" y="102308"/>
                    <a:pt x="101770" y="103151"/>
                    <a:pt x="100556" y="102308"/>
                  </a:cubicBezTo>
                  <a:cubicBezTo>
                    <a:pt x="100556" y="102308"/>
                    <a:pt x="100556" y="102308"/>
                    <a:pt x="100556" y="101466"/>
                  </a:cubicBezTo>
                  <a:cubicBezTo>
                    <a:pt x="100556" y="101466"/>
                    <a:pt x="99341" y="101466"/>
                    <a:pt x="98127" y="101466"/>
                  </a:cubicBezTo>
                  <a:cubicBezTo>
                    <a:pt x="98127" y="100624"/>
                    <a:pt x="98127" y="100624"/>
                    <a:pt x="96913" y="99782"/>
                  </a:cubicBezTo>
                  <a:cubicBezTo>
                    <a:pt x="96913" y="99782"/>
                    <a:pt x="94479" y="98940"/>
                    <a:pt x="94479" y="98940"/>
                  </a:cubicBezTo>
                  <a:cubicBezTo>
                    <a:pt x="95693" y="98098"/>
                    <a:pt x="96913" y="98940"/>
                    <a:pt x="98127" y="98940"/>
                  </a:cubicBezTo>
                  <a:cubicBezTo>
                    <a:pt x="98127" y="98098"/>
                    <a:pt x="96913" y="98940"/>
                    <a:pt x="96913" y="98098"/>
                  </a:cubicBezTo>
                  <a:cubicBezTo>
                    <a:pt x="95693" y="97255"/>
                    <a:pt x="95693" y="97255"/>
                    <a:pt x="95693" y="96413"/>
                  </a:cubicBezTo>
                  <a:cubicBezTo>
                    <a:pt x="94479" y="96413"/>
                    <a:pt x="94479" y="96413"/>
                    <a:pt x="93265" y="96413"/>
                  </a:cubicBezTo>
                  <a:cubicBezTo>
                    <a:pt x="93265" y="96413"/>
                    <a:pt x="92051" y="95571"/>
                    <a:pt x="92051" y="94729"/>
                  </a:cubicBezTo>
                  <a:cubicBezTo>
                    <a:pt x="90836" y="93881"/>
                    <a:pt x="89617" y="92197"/>
                    <a:pt x="89617" y="90513"/>
                  </a:cubicBezTo>
                  <a:cubicBezTo>
                    <a:pt x="89617" y="89670"/>
                    <a:pt x="90836" y="89670"/>
                    <a:pt x="89617" y="88828"/>
                  </a:cubicBezTo>
                  <a:cubicBezTo>
                    <a:pt x="88402" y="87986"/>
                    <a:pt x="88402" y="87986"/>
                    <a:pt x="87188" y="87144"/>
                  </a:cubicBezTo>
                  <a:cubicBezTo>
                    <a:pt x="87188" y="86302"/>
                    <a:pt x="87188" y="85460"/>
                    <a:pt x="85974" y="84617"/>
                  </a:cubicBezTo>
                  <a:cubicBezTo>
                    <a:pt x="84760" y="83775"/>
                    <a:pt x="83546" y="83775"/>
                    <a:pt x="83546" y="82933"/>
                  </a:cubicBezTo>
                  <a:cubicBezTo>
                    <a:pt x="82326" y="81249"/>
                    <a:pt x="81112" y="80407"/>
                    <a:pt x="79897" y="79564"/>
                  </a:cubicBezTo>
                  <a:cubicBezTo>
                    <a:pt x="83546" y="77038"/>
                    <a:pt x="88402" y="74506"/>
                    <a:pt x="93265" y="71979"/>
                  </a:cubicBezTo>
                  <a:cubicBezTo>
                    <a:pt x="93265" y="72822"/>
                    <a:pt x="93265" y="73664"/>
                    <a:pt x="94479" y="74506"/>
                  </a:cubicBezTo>
                  <a:cubicBezTo>
                    <a:pt x="96913" y="72822"/>
                    <a:pt x="98127" y="70295"/>
                    <a:pt x="99341" y="67769"/>
                  </a:cubicBezTo>
                  <a:cubicBezTo>
                    <a:pt x="99341" y="66926"/>
                    <a:pt x="99341" y="65242"/>
                    <a:pt x="98127" y="65242"/>
                  </a:cubicBezTo>
                  <a:cubicBezTo>
                    <a:pt x="98127" y="63558"/>
                    <a:pt x="96913" y="64400"/>
                    <a:pt x="95693" y="63558"/>
                  </a:cubicBezTo>
                  <a:cubicBezTo>
                    <a:pt x="94479" y="63558"/>
                    <a:pt x="94479" y="64400"/>
                    <a:pt x="94479" y="64400"/>
                  </a:cubicBezTo>
                  <a:cubicBezTo>
                    <a:pt x="93265" y="64400"/>
                    <a:pt x="94479" y="65242"/>
                    <a:pt x="93265" y="65242"/>
                  </a:cubicBezTo>
                  <a:cubicBezTo>
                    <a:pt x="93265" y="64400"/>
                    <a:pt x="92051" y="65242"/>
                    <a:pt x="92051" y="64400"/>
                  </a:cubicBezTo>
                  <a:cubicBezTo>
                    <a:pt x="92051" y="63558"/>
                    <a:pt x="90836" y="63558"/>
                    <a:pt x="90836" y="62716"/>
                  </a:cubicBezTo>
                  <a:cubicBezTo>
                    <a:pt x="90836" y="61031"/>
                    <a:pt x="92051" y="61031"/>
                    <a:pt x="93265" y="60189"/>
                  </a:cubicBezTo>
                  <a:cubicBezTo>
                    <a:pt x="94479" y="59341"/>
                    <a:pt x="95693" y="58499"/>
                    <a:pt x="96913" y="58499"/>
                  </a:cubicBezTo>
                  <a:cubicBezTo>
                    <a:pt x="96913" y="57657"/>
                    <a:pt x="99341" y="57657"/>
                    <a:pt x="99341" y="57657"/>
                  </a:cubicBezTo>
                  <a:cubicBezTo>
                    <a:pt x="100556" y="57657"/>
                    <a:pt x="100556" y="57657"/>
                    <a:pt x="100556" y="57657"/>
                  </a:cubicBezTo>
                  <a:cubicBezTo>
                    <a:pt x="104204" y="56815"/>
                    <a:pt x="102984" y="51762"/>
                    <a:pt x="105418" y="50078"/>
                  </a:cubicBezTo>
                  <a:cubicBezTo>
                    <a:pt x="105418" y="49235"/>
                    <a:pt x="109061" y="47551"/>
                    <a:pt x="109061" y="47551"/>
                  </a:cubicBezTo>
                  <a:cubicBezTo>
                    <a:pt x="110280" y="47551"/>
                    <a:pt x="111495" y="49235"/>
                    <a:pt x="112709" y="49235"/>
                  </a:cubicBezTo>
                  <a:cubicBezTo>
                    <a:pt x="113923" y="50078"/>
                    <a:pt x="115137" y="50920"/>
                    <a:pt x="116351" y="50920"/>
                  </a:cubicBezTo>
                  <a:cubicBezTo>
                    <a:pt x="117571" y="50920"/>
                    <a:pt x="120000" y="49235"/>
                    <a:pt x="120000" y="48393"/>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95" name="Shape 2995"/>
            <p:cNvSpPr/>
            <p:nvPr/>
          </p:nvSpPr>
          <p:spPr>
            <a:xfrm>
              <a:off x="3754144" y="457387"/>
              <a:ext cx="2374490" cy="2837656"/>
            </a:xfrm>
            <a:custGeom>
              <a:avLst/>
              <a:gdLst/>
              <a:ahLst/>
              <a:cxnLst/>
              <a:rect l="0" t="0" r="0" b="0"/>
              <a:pathLst>
                <a:path w="120000" h="120000" extrusionOk="0">
                  <a:moveTo>
                    <a:pt x="119619" y="54543"/>
                  </a:moveTo>
                  <a:cubicBezTo>
                    <a:pt x="119619" y="54543"/>
                    <a:pt x="118762" y="54543"/>
                    <a:pt x="118762" y="54543"/>
                  </a:cubicBezTo>
                  <a:cubicBezTo>
                    <a:pt x="118762" y="54543"/>
                    <a:pt x="117899" y="53828"/>
                    <a:pt x="117899" y="53828"/>
                  </a:cubicBezTo>
                  <a:cubicBezTo>
                    <a:pt x="117042" y="53108"/>
                    <a:pt x="116185" y="52394"/>
                    <a:pt x="115328" y="51674"/>
                  </a:cubicBezTo>
                  <a:cubicBezTo>
                    <a:pt x="114471" y="51674"/>
                    <a:pt x="112752" y="51674"/>
                    <a:pt x="111038" y="50959"/>
                  </a:cubicBezTo>
                  <a:cubicBezTo>
                    <a:pt x="111038" y="50959"/>
                    <a:pt x="111038" y="50239"/>
                    <a:pt x="110181" y="50239"/>
                  </a:cubicBezTo>
                  <a:cubicBezTo>
                    <a:pt x="110181" y="50239"/>
                    <a:pt x="111038" y="49519"/>
                    <a:pt x="110181" y="49519"/>
                  </a:cubicBezTo>
                  <a:cubicBezTo>
                    <a:pt x="109324" y="48804"/>
                    <a:pt x="106748" y="49519"/>
                    <a:pt x="105891" y="48804"/>
                  </a:cubicBezTo>
                  <a:cubicBezTo>
                    <a:pt x="104171" y="48084"/>
                    <a:pt x="103314" y="47370"/>
                    <a:pt x="102457" y="46650"/>
                  </a:cubicBezTo>
                  <a:cubicBezTo>
                    <a:pt x="100743" y="45215"/>
                    <a:pt x="100743" y="45215"/>
                    <a:pt x="99881" y="44495"/>
                  </a:cubicBezTo>
                  <a:cubicBezTo>
                    <a:pt x="99024" y="44495"/>
                    <a:pt x="99024" y="44495"/>
                    <a:pt x="98167" y="44495"/>
                  </a:cubicBezTo>
                  <a:cubicBezTo>
                    <a:pt x="97310" y="43780"/>
                    <a:pt x="97310" y="43780"/>
                    <a:pt x="96453" y="43060"/>
                  </a:cubicBezTo>
                  <a:cubicBezTo>
                    <a:pt x="94734" y="42346"/>
                    <a:pt x="94734" y="40191"/>
                    <a:pt x="93877" y="38757"/>
                  </a:cubicBezTo>
                  <a:cubicBezTo>
                    <a:pt x="92163" y="37322"/>
                    <a:pt x="91300" y="35887"/>
                    <a:pt x="91300" y="33733"/>
                  </a:cubicBezTo>
                  <a:cubicBezTo>
                    <a:pt x="91300" y="33012"/>
                    <a:pt x="92163" y="32298"/>
                    <a:pt x="91300" y="30863"/>
                  </a:cubicBezTo>
                  <a:cubicBezTo>
                    <a:pt x="91300" y="30143"/>
                    <a:pt x="90443" y="29423"/>
                    <a:pt x="89586" y="28709"/>
                  </a:cubicBezTo>
                  <a:cubicBezTo>
                    <a:pt x="88729" y="27989"/>
                    <a:pt x="88729" y="27274"/>
                    <a:pt x="87873" y="25839"/>
                  </a:cubicBezTo>
                  <a:cubicBezTo>
                    <a:pt x="87873" y="25119"/>
                    <a:pt x="87873" y="24399"/>
                    <a:pt x="87016" y="24399"/>
                  </a:cubicBezTo>
                  <a:cubicBezTo>
                    <a:pt x="87016" y="22965"/>
                    <a:pt x="86153" y="22965"/>
                    <a:pt x="85296" y="22965"/>
                  </a:cubicBezTo>
                  <a:cubicBezTo>
                    <a:pt x="85296" y="22250"/>
                    <a:pt x="85296" y="22250"/>
                    <a:pt x="85296" y="22250"/>
                  </a:cubicBezTo>
                  <a:cubicBezTo>
                    <a:pt x="84439" y="21530"/>
                    <a:pt x="84439" y="21530"/>
                    <a:pt x="83582" y="21530"/>
                  </a:cubicBezTo>
                  <a:cubicBezTo>
                    <a:pt x="82725" y="20815"/>
                    <a:pt x="82725" y="20095"/>
                    <a:pt x="81863" y="20095"/>
                  </a:cubicBezTo>
                  <a:cubicBezTo>
                    <a:pt x="81006" y="19375"/>
                    <a:pt x="79292" y="19375"/>
                    <a:pt x="77572" y="18661"/>
                  </a:cubicBezTo>
                  <a:cubicBezTo>
                    <a:pt x="75859" y="17226"/>
                    <a:pt x="74145" y="15071"/>
                    <a:pt x="72425" y="13637"/>
                  </a:cubicBezTo>
                  <a:cubicBezTo>
                    <a:pt x="71568" y="12917"/>
                    <a:pt x="69854" y="12202"/>
                    <a:pt x="68997" y="11482"/>
                  </a:cubicBezTo>
                  <a:cubicBezTo>
                    <a:pt x="68135" y="10768"/>
                    <a:pt x="67278" y="10047"/>
                    <a:pt x="66421" y="9327"/>
                  </a:cubicBezTo>
                  <a:cubicBezTo>
                    <a:pt x="66421" y="8613"/>
                    <a:pt x="65564" y="7893"/>
                    <a:pt x="65564" y="7893"/>
                  </a:cubicBezTo>
                  <a:cubicBezTo>
                    <a:pt x="63845" y="7178"/>
                    <a:pt x="62988" y="7178"/>
                    <a:pt x="61274" y="6458"/>
                  </a:cubicBezTo>
                  <a:cubicBezTo>
                    <a:pt x="59554" y="5744"/>
                    <a:pt x="58697" y="3589"/>
                    <a:pt x="57840" y="1434"/>
                  </a:cubicBezTo>
                  <a:cubicBezTo>
                    <a:pt x="56983" y="0"/>
                    <a:pt x="53550" y="0"/>
                    <a:pt x="51836" y="0"/>
                  </a:cubicBezTo>
                  <a:cubicBezTo>
                    <a:pt x="41536" y="0"/>
                    <a:pt x="32098" y="0"/>
                    <a:pt x="22661" y="0"/>
                  </a:cubicBezTo>
                  <a:cubicBezTo>
                    <a:pt x="21804" y="0"/>
                    <a:pt x="20090" y="0"/>
                    <a:pt x="19228" y="0"/>
                  </a:cubicBezTo>
                  <a:cubicBezTo>
                    <a:pt x="19228" y="2869"/>
                    <a:pt x="19228" y="5744"/>
                    <a:pt x="19228" y="8613"/>
                  </a:cubicBezTo>
                  <a:cubicBezTo>
                    <a:pt x="15800" y="8613"/>
                    <a:pt x="13223" y="8613"/>
                    <a:pt x="10647" y="8613"/>
                  </a:cubicBezTo>
                  <a:cubicBezTo>
                    <a:pt x="8933" y="8613"/>
                    <a:pt x="6362" y="8613"/>
                    <a:pt x="4643" y="8613"/>
                  </a:cubicBezTo>
                  <a:cubicBezTo>
                    <a:pt x="2929" y="9327"/>
                    <a:pt x="3786" y="8613"/>
                    <a:pt x="3786" y="10047"/>
                  </a:cubicBezTo>
                  <a:cubicBezTo>
                    <a:pt x="2929" y="12917"/>
                    <a:pt x="2929" y="15071"/>
                    <a:pt x="2072" y="17226"/>
                  </a:cubicBezTo>
                  <a:cubicBezTo>
                    <a:pt x="2072" y="19375"/>
                    <a:pt x="3786" y="20095"/>
                    <a:pt x="5500" y="21530"/>
                  </a:cubicBezTo>
                  <a:cubicBezTo>
                    <a:pt x="7219" y="22965"/>
                    <a:pt x="9790" y="22965"/>
                    <a:pt x="10647" y="24399"/>
                  </a:cubicBezTo>
                  <a:cubicBezTo>
                    <a:pt x="12366" y="25119"/>
                    <a:pt x="11509" y="27274"/>
                    <a:pt x="11509" y="28709"/>
                  </a:cubicBezTo>
                  <a:cubicBezTo>
                    <a:pt x="12366" y="30143"/>
                    <a:pt x="12366" y="32298"/>
                    <a:pt x="12366" y="34447"/>
                  </a:cubicBezTo>
                  <a:cubicBezTo>
                    <a:pt x="12366" y="35167"/>
                    <a:pt x="12366" y="35887"/>
                    <a:pt x="11509" y="37322"/>
                  </a:cubicBezTo>
                  <a:cubicBezTo>
                    <a:pt x="11509" y="39471"/>
                    <a:pt x="11509" y="41626"/>
                    <a:pt x="11509" y="44495"/>
                  </a:cubicBezTo>
                  <a:cubicBezTo>
                    <a:pt x="10647" y="45935"/>
                    <a:pt x="11509" y="47370"/>
                    <a:pt x="8933" y="47370"/>
                  </a:cubicBezTo>
                  <a:cubicBezTo>
                    <a:pt x="9790" y="49519"/>
                    <a:pt x="9790" y="52394"/>
                    <a:pt x="9790" y="55263"/>
                  </a:cubicBezTo>
                  <a:cubicBezTo>
                    <a:pt x="10647" y="56698"/>
                    <a:pt x="10647" y="58132"/>
                    <a:pt x="10647" y="59567"/>
                  </a:cubicBezTo>
                  <a:cubicBezTo>
                    <a:pt x="10647" y="61007"/>
                    <a:pt x="9790" y="61722"/>
                    <a:pt x="10647" y="63156"/>
                  </a:cubicBezTo>
                  <a:cubicBezTo>
                    <a:pt x="10647" y="63876"/>
                    <a:pt x="11509" y="65311"/>
                    <a:pt x="11509" y="66031"/>
                  </a:cubicBezTo>
                  <a:cubicBezTo>
                    <a:pt x="12366" y="67466"/>
                    <a:pt x="12366" y="68180"/>
                    <a:pt x="11509" y="68900"/>
                  </a:cubicBezTo>
                  <a:cubicBezTo>
                    <a:pt x="10647" y="69615"/>
                    <a:pt x="9790" y="69615"/>
                    <a:pt x="8933" y="69615"/>
                  </a:cubicBezTo>
                  <a:cubicBezTo>
                    <a:pt x="6362" y="68900"/>
                    <a:pt x="2929" y="68180"/>
                    <a:pt x="352" y="69615"/>
                  </a:cubicBezTo>
                  <a:cubicBezTo>
                    <a:pt x="-504" y="71055"/>
                    <a:pt x="352" y="71770"/>
                    <a:pt x="1209" y="73204"/>
                  </a:cubicBezTo>
                  <a:cubicBezTo>
                    <a:pt x="1209" y="73924"/>
                    <a:pt x="2072" y="75359"/>
                    <a:pt x="2929" y="76793"/>
                  </a:cubicBezTo>
                  <a:cubicBezTo>
                    <a:pt x="3786" y="76793"/>
                    <a:pt x="4643" y="76793"/>
                    <a:pt x="4643" y="77514"/>
                  </a:cubicBezTo>
                  <a:cubicBezTo>
                    <a:pt x="5500" y="78228"/>
                    <a:pt x="5500" y="78228"/>
                    <a:pt x="5500" y="78948"/>
                  </a:cubicBezTo>
                  <a:cubicBezTo>
                    <a:pt x="6362" y="79663"/>
                    <a:pt x="7219" y="79663"/>
                    <a:pt x="7219" y="80383"/>
                  </a:cubicBezTo>
                  <a:cubicBezTo>
                    <a:pt x="8076" y="81103"/>
                    <a:pt x="7219" y="81817"/>
                    <a:pt x="8076" y="82538"/>
                  </a:cubicBezTo>
                  <a:cubicBezTo>
                    <a:pt x="8933" y="83252"/>
                    <a:pt x="9790" y="83252"/>
                    <a:pt x="9790" y="83972"/>
                  </a:cubicBezTo>
                  <a:cubicBezTo>
                    <a:pt x="9790" y="84687"/>
                    <a:pt x="9790" y="85407"/>
                    <a:pt x="9790" y="86127"/>
                  </a:cubicBezTo>
                  <a:cubicBezTo>
                    <a:pt x="9790" y="86127"/>
                    <a:pt x="10647" y="86841"/>
                    <a:pt x="10647" y="86841"/>
                  </a:cubicBezTo>
                  <a:cubicBezTo>
                    <a:pt x="10647" y="88276"/>
                    <a:pt x="8933" y="88996"/>
                    <a:pt x="9790" y="90431"/>
                  </a:cubicBezTo>
                  <a:cubicBezTo>
                    <a:pt x="9790" y="91151"/>
                    <a:pt x="11509" y="92585"/>
                    <a:pt x="12366" y="93300"/>
                  </a:cubicBezTo>
                  <a:cubicBezTo>
                    <a:pt x="13223" y="93300"/>
                    <a:pt x="13223" y="93300"/>
                    <a:pt x="14080" y="94020"/>
                  </a:cubicBezTo>
                  <a:cubicBezTo>
                    <a:pt x="14937" y="93300"/>
                    <a:pt x="14937" y="92585"/>
                    <a:pt x="15800" y="91865"/>
                  </a:cubicBezTo>
                  <a:cubicBezTo>
                    <a:pt x="16657" y="93300"/>
                    <a:pt x="16657" y="92585"/>
                    <a:pt x="17514" y="92585"/>
                  </a:cubicBezTo>
                  <a:cubicBezTo>
                    <a:pt x="18371" y="92585"/>
                    <a:pt x="18371" y="93300"/>
                    <a:pt x="18371" y="93300"/>
                  </a:cubicBezTo>
                  <a:cubicBezTo>
                    <a:pt x="20090" y="94020"/>
                    <a:pt x="20090" y="94735"/>
                    <a:pt x="20947" y="94735"/>
                  </a:cubicBezTo>
                  <a:cubicBezTo>
                    <a:pt x="22661" y="94735"/>
                    <a:pt x="22661" y="94735"/>
                    <a:pt x="23518" y="95455"/>
                  </a:cubicBezTo>
                  <a:cubicBezTo>
                    <a:pt x="23518" y="96175"/>
                    <a:pt x="23518" y="96889"/>
                    <a:pt x="23518" y="97609"/>
                  </a:cubicBezTo>
                  <a:cubicBezTo>
                    <a:pt x="24380" y="98324"/>
                    <a:pt x="25237" y="99044"/>
                    <a:pt x="26094" y="99759"/>
                  </a:cubicBezTo>
                  <a:cubicBezTo>
                    <a:pt x="26951" y="101199"/>
                    <a:pt x="26951" y="101913"/>
                    <a:pt x="26951" y="104068"/>
                  </a:cubicBezTo>
                  <a:cubicBezTo>
                    <a:pt x="26951" y="104782"/>
                    <a:pt x="26951" y="107657"/>
                    <a:pt x="27808" y="108372"/>
                  </a:cubicBezTo>
                  <a:cubicBezTo>
                    <a:pt x="28671" y="109092"/>
                    <a:pt x="29528" y="109092"/>
                    <a:pt x="30385" y="109092"/>
                  </a:cubicBezTo>
                  <a:cubicBezTo>
                    <a:pt x="32098" y="109806"/>
                    <a:pt x="35532" y="109806"/>
                    <a:pt x="36389" y="110527"/>
                  </a:cubicBezTo>
                  <a:cubicBezTo>
                    <a:pt x="37246" y="111247"/>
                    <a:pt x="37246" y="112681"/>
                    <a:pt x="37246" y="113396"/>
                  </a:cubicBezTo>
                  <a:cubicBezTo>
                    <a:pt x="38108" y="113396"/>
                    <a:pt x="38108" y="114116"/>
                    <a:pt x="38965" y="114830"/>
                  </a:cubicBezTo>
                  <a:cubicBezTo>
                    <a:pt x="38965" y="115551"/>
                    <a:pt x="40679" y="116271"/>
                    <a:pt x="41536" y="116985"/>
                  </a:cubicBezTo>
                  <a:cubicBezTo>
                    <a:pt x="43256" y="118420"/>
                    <a:pt x="46689" y="120574"/>
                    <a:pt x="49260" y="119854"/>
                  </a:cubicBezTo>
                  <a:cubicBezTo>
                    <a:pt x="51836" y="119140"/>
                    <a:pt x="53550" y="116985"/>
                    <a:pt x="53550" y="115551"/>
                  </a:cubicBezTo>
                  <a:cubicBezTo>
                    <a:pt x="53550" y="114830"/>
                    <a:pt x="53550" y="114116"/>
                    <a:pt x="53550" y="113396"/>
                  </a:cubicBezTo>
                  <a:cubicBezTo>
                    <a:pt x="54407" y="111961"/>
                    <a:pt x="54407" y="112681"/>
                    <a:pt x="55264" y="111961"/>
                  </a:cubicBezTo>
                  <a:cubicBezTo>
                    <a:pt x="56126" y="111247"/>
                    <a:pt x="56983" y="110527"/>
                    <a:pt x="56983" y="109092"/>
                  </a:cubicBezTo>
                  <a:cubicBezTo>
                    <a:pt x="56126" y="106937"/>
                    <a:pt x="54407" y="106223"/>
                    <a:pt x="57840" y="104782"/>
                  </a:cubicBezTo>
                  <a:cubicBezTo>
                    <a:pt x="59554" y="104782"/>
                    <a:pt x="60417" y="104782"/>
                    <a:pt x="60417" y="103348"/>
                  </a:cubicBezTo>
                  <a:cubicBezTo>
                    <a:pt x="60417" y="101913"/>
                    <a:pt x="60417" y="102633"/>
                    <a:pt x="60417" y="101199"/>
                  </a:cubicBezTo>
                  <a:cubicBezTo>
                    <a:pt x="60417" y="101199"/>
                    <a:pt x="61274" y="101199"/>
                    <a:pt x="61274" y="100479"/>
                  </a:cubicBezTo>
                  <a:cubicBezTo>
                    <a:pt x="61274" y="99759"/>
                    <a:pt x="61274" y="96889"/>
                    <a:pt x="62988" y="99044"/>
                  </a:cubicBezTo>
                  <a:cubicBezTo>
                    <a:pt x="62988" y="98324"/>
                    <a:pt x="63845" y="97609"/>
                    <a:pt x="63845" y="96889"/>
                  </a:cubicBezTo>
                  <a:cubicBezTo>
                    <a:pt x="65564" y="97609"/>
                    <a:pt x="66421" y="99044"/>
                    <a:pt x="68135" y="99044"/>
                  </a:cubicBezTo>
                  <a:cubicBezTo>
                    <a:pt x="68997" y="99759"/>
                    <a:pt x="69854" y="99044"/>
                    <a:pt x="70711" y="99759"/>
                  </a:cubicBezTo>
                  <a:cubicBezTo>
                    <a:pt x="71568" y="99759"/>
                    <a:pt x="71568" y="99759"/>
                    <a:pt x="72425" y="100479"/>
                  </a:cubicBezTo>
                  <a:cubicBezTo>
                    <a:pt x="73282" y="101913"/>
                    <a:pt x="75859" y="102633"/>
                    <a:pt x="77572" y="103348"/>
                  </a:cubicBezTo>
                  <a:cubicBezTo>
                    <a:pt x="79292" y="104782"/>
                    <a:pt x="80149" y="102633"/>
                    <a:pt x="81863" y="102633"/>
                  </a:cubicBezTo>
                  <a:cubicBezTo>
                    <a:pt x="83582" y="102633"/>
                    <a:pt x="82725" y="103348"/>
                    <a:pt x="84439" y="103348"/>
                  </a:cubicBezTo>
                  <a:cubicBezTo>
                    <a:pt x="85296" y="104068"/>
                    <a:pt x="84439" y="103348"/>
                    <a:pt x="85296" y="103348"/>
                  </a:cubicBezTo>
                  <a:cubicBezTo>
                    <a:pt x="87016" y="102633"/>
                    <a:pt x="89586" y="104068"/>
                    <a:pt x="91300" y="104782"/>
                  </a:cubicBezTo>
                  <a:cubicBezTo>
                    <a:pt x="92163" y="104782"/>
                    <a:pt x="93020" y="106223"/>
                    <a:pt x="93877" y="106223"/>
                  </a:cubicBezTo>
                  <a:cubicBezTo>
                    <a:pt x="94734" y="106223"/>
                    <a:pt x="95591" y="105503"/>
                    <a:pt x="96453" y="104782"/>
                  </a:cubicBezTo>
                  <a:cubicBezTo>
                    <a:pt x="97310" y="103348"/>
                    <a:pt x="99024" y="101199"/>
                    <a:pt x="99881" y="99759"/>
                  </a:cubicBezTo>
                  <a:cubicBezTo>
                    <a:pt x="103314" y="96175"/>
                    <a:pt x="109324" y="99044"/>
                    <a:pt x="113609" y="100479"/>
                  </a:cubicBezTo>
                  <a:cubicBezTo>
                    <a:pt x="111895" y="94020"/>
                    <a:pt x="109324" y="86841"/>
                    <a:pt x="107605" y="80383"/>
                  </a:cubicBezTo>
                  <a:cubicBezTo>
                    <a:pt x="107605" y="78948"/>
                    <a:pt x="106748" y="77514"/>
                    <a:pt x="106748" y="76079"/>
                  </a:cubicBezTo>
                  <a:cubicBezTo>
                    <a:pt x="106748" y="75359"/>
                    <a:pt x="108462" y="73204"/>
                    <a:pt x="109324" y="72490"/>
                  </a:cubicBezTo>
                  <a:cubicBezTo>
                    <a:pt x="111038" y="69615"/>
                    <a:pt x="112752" y="66746"/>
                    <a:pt x="114471" y="63876"/>
                  </a:cubicBezTo>
                  <a:cubicBezTo>
                    <a:pt x="115328" y="61722"/>
                    <a:pt x="116185" y="60287"/>
                    <a:pt x="117899" y="58132"/>
                  </a:cubicBezTo>
                  <a:cubicBezTo>
                    <a:pt x="117899" y="57418"/>
                    <a:pt x="118762" y="56698"/>
                    <a:pt x="119619" y="55263"/>
                  </a:cubicBezTo>
                  <a:cubicBezTo>
                    <a:pt x="119619" y="55263"/>
                    <a:pt x="120476" y="54543"/>
                    <a:pt x="119619" y="54543"/>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96" name="Shape 2996"/>
            <p:cNvSpPr/>
            <p:nvPr/>
          </p:nvSpPr>
          <p:spPr>
            <a:xfrm>
              <a:off x="9868815" y="6611197"/>
              <a:ext cx="1517346" cy="1461423"/>
            </a:xfrm>
            <a:custGeom>
              <a:avLst/>
              <a:gdLst/>
              <a:ahLst/>
              <a:cxnLst/>
              <a:rect l="0" t="0" r="0" b="0"/>
              <a:pathLst>
                <a:path w="120000" h="120000" extrusionOk="0">
                  <a:moveTo>
                    <a:pt x="120000" y="57309"/>
                  </a:moveTo>
                  <a:cubicBezTo>
                    <a:pt x="120000" y="57309"/>
                    <a:pt x="120000" y="57309"/>
                    <a:pt x="120000" y="57309"/>
                  </a:cubicBezTo>
                  <a:cubicBezTo>
                    <a:pt x="120000" y="55912"/>
                    <a:pt x="120000" y="55912"/>
                    <a:pt x="118655" y="54520"/>
                  </a:cubicBezTo>
                  <a:cubicBezTo>
                    <a:pt x="118655" y="54520"/>
                    <a:pt x="118655" y="54520"/>
                    <a:pt x="117311" y="54520"/>
                  </a:cubicBezTo>
                  <a:cubicBezTo>
                    <a:pt x="117311" y="54520"/>
                    <a:pt x="117311" y="54520"/>
                    <a:pt x="117311" y="53128"/>
                  </a:cubicBezTo>
                  <a:cubicBezTo>
                    <a:pt x="115967" y="53128"/>
                    <a:pt x="114623" y="53128"/>
                    <a:pt x="111935" y="53128"/>
                  </a:cubicBezTo>
                  <a:cubicBezTo>
                    <a:pt x="113279" y="51731"/>
                    <a:pt x="113279" y="51731"/>
                    <a:pt x="111935" y="51731"/>
                  </a:cubicBezTo>
                  <a:cubicBezTo>
                    <a:pt x="111935" y="50339"/>
                    <a:pt x="111935" y="48948"/>
                    <a:pt x="110591" y="48948"/>
                  </a:cubicBezTo>
                  <a:cubicBezTo>
                    <a:pt x="113279" y="44767"/>
                    <a:pt x="103870" y="40587"/>
                    <a:pt x="101182" y="39195"/>
                  </a:cubicBezTo>
                  <a:cubicBezTo>
                    <a:pt x="102526" y="37804"/>
                    <a:pt x="101182" y="39195"/>
                    <a:pt x="101182" y="39195"/>
                  </a:cubicBezTo>
                  <a:cubicBezTo>
                    <a:pt x="101182" y="39195"/>
                    <a:pt x="98494" y="39195"/>
                    <a:pt x="98494" y="37804"/>
                  </a:cubicBezTo>
                  <a:cubicBezTo>
                    <a:pt x="97150" y="37804"/>
                    <a:pt x="97150" y="35015"/>
                    <a:pt x="97150" y="35015"/>
                  </a:cubicBezTo>
                  <a:cubicBezTo>
                    <a:pt x="95806" y="33623"/>
                    <a:pt x="95806" y="33623"/>
                    <a:pt x="94462" y="33623"/>
                  </a:cubicBezTo>
                  <a:cubicBezTo>
                    <a:pt x="93118" y="32231"/>
                    <a:pt x="93118" y="32231"/>
                    <a:pt x="93118" y="30834"/>
                  </a:cubicBezTo>
                  <a:cubicBezTo>
                    <a:pt x="93118" y="30834"/>
                    <a:pt x="91773" y="28051"/>
                    <a:pt x="91773" y="28051"/>
                  </a:cubicBezTo>
                  <a:cubicBezTo>
                    <a:pt x="89085" y="28051"/>
                    <a:pt x="86397" y="28051"/>
                    <a:pt x="86397" y="26659"/>
                  </a:cubicBezTo>
                  <a:cubicBezTo>
                    <a:pt x="86397" y="23870"/>
                    <a:pt x="87741" y="23870"/>
                    <a:pt x="87741" y="22479"/>
                  </a:cubicBezTo>
                  <a:cubicBezTo>
                    <a:pt x="87741" y="21082"/>
                    <a:pt x="86397" y="22479"/>
                    <a:pt x="85053" y="21082"/>
                  </a:cubicBezTo>
                  <a:cubicBezTo>
                    <a:pt x="85053" y="21082"/>
                    <a:pt x="85053" y="21082"/>
                    <a:pt x="85053" y="21082"/>
                  </a:cubicBezTo>
                  <a:cubicBezTo>
                    <a:pt x="83709" y="21082"/>
                    <a:pt x="85053" y="19690"/>
                    <a:pt x="85053" y="19690"/>
                  </a:cubicBezTo>
                  <a:cubicBezTo>
                    <a:pt x="83709" y="18298"/>
                    <a:pt x="81021" y="18298"/>
                    <a:pt x="79677" y="16907"/>
                  </a:cubicBezTo>
                  <a:cubicBezTo>
                    <a:pt x="78332" y="14118"/>
                    <a:pt x="79677" y="11329"/>
                    <a:pt x="76988" y="9937"/>
                  </a:cubicBezTo>
                  <a:cubicBezTo>
                    <a:pt x="75644" y="8546"/>
                    <a:pt x="75644" y="9937"/>
                    <a:pt x="75644" y="8546"/>
                  </a:cubicBezTo>
                  <a:cubicBezTo>
                    <a:pt x="74300" y="8546"/>
                    <a:pt x="75644" y="5757"/>
                    <a:pt x="75644" y="5757"/>
                  </a:cubicBezTo>
                  <a:cubicBezTo>
                    <a:pt x="74300" y="4365"/>
                    <a:pt x="70268" y="2974"/>
                    <a:pt x="70268" y="5757"/>
                  </a:cubicBezTo>
                  <a:cubicBezTo>
                    <a:pt x="70268" y="1582"/>
                    <a:pt x="67580" y="4365"/>
                    <a:pt x="66236" y="5757"/>
                  </a:cubicBezTo>
                  <a:cubicBezTo>
                    <a:pt x="64891" y="7154"/>
                    <a:pt x="66236" y="7154"/>
                    <a:pt x="66236" y="7154"/>
                  </a:cubicBezTo>
                  <a:cubicBezTo>
                    <a:pt x="64891" y="7154"/>
                    <a:pt x="64891" y="7154"/>
                    <a:pt x="63547" y="7154"/>
                  </a:cubicBezTo>
                  <a:cubicBezTo>
                    <a:pt x="63547" y="8546"/>
                    <a:pt x="62203" y="8546"/>
                    <a:pt x="60859" y="8546"/>
                  </a:cubicBezTo>
                  <a:cubicBezTo>
                    <a:pt x="59515" y="9937"/>
                    <a:pt x="58171" y="9937"/>
                    <a:pt x="56827" y="9937"/>
                  </a:cubicBezTo>
                  <a:cubicBezTo>
                    <a:pt x="55483" y="11329"/>
                    <a:pt x="56827" y="11329"/>
                    <a:pt x="55483" y="12726"/>
                  </a:cubicBezTo>
                  <a:cubicBezTo>
                    <a:pt x="55483" y="14118"/>
                    <a:pt x="52795" y="15509"/>
                    <a:pt x="51450" y="16907"/>
                  </a:cubicBezTo>
                  <a:cubicBezTo>
                    <a:pt x="48762" y="18298"/>
                    <a:pt x="46074" y="22479"/>
                    <a:pt x="43386" y="22479"/>
                  </a:cubicBezTo>
                  <a:cubicBezTo>
                    <a:pt x="40698" y="21082"/>
                    <a:pt x="40698" y="18298"/>
                    <a:pt x="39354" y="16907"/>
                  </a:cubicBezTo>
                  <a:cubicBezTo>
                    <a:pt x="36665" y="15509"/>
                    <a:pt x="36665" y="16907"/>
                    <a:pt x="36665" y="12726"/>
                  </a:cubicBezTo>
                  <a:cubicBezTo>
                    <a:pt x="35321" y="9937"/>
                    <a:pt x="36665" y="5757"/>
                    <a:pt x="36665" y="2974"/>
                  </a:cubicBezTo>
                  <a:cubicBezTo>
                    <a:pt x="32633" y="5757"/>
                    <a:pt x="29945" y="-1206"/>
                    <a:pt x="27257" y="185"/>
                  </a:cubicBezTo>
                  <a:cubicBezTo>
                    <a:pt x="24569" y="2974"/>
                    <a:pt x="24569" y="8546"/>
                    <a:pt x="23224" y="11329"/>
                  </a:cubicBezTo>
                  <a:cubicBezTo>
                    <a:pt x="21880" y="14118"/>
                    <a:pt x="20536" y="15509"/>
                    <a:pt x="19192" y="16907"/>
                  </a:cubicBezTo>
                  <a:cubicBezTo>
                    <a:pt x="16504" y="21082"/>
                    <a:pt x="16504" y="23870"/>
                    <a:pt x="13816" y="25262"/>
                  </a:cubicBezTo>
                  <a:cubicBezTo>
                    <a:pt x="12472" y="26659"/>
                    <a:pt x="9783" y="28051"/>
                    <a:pt x="8439" y="29443"/>
                  </a:cubicBezTo>
                  <a:cubicBezTo>
                    <a:pt x="8439" y="30834"/>
                    <a:pt x="8439" y="32231"/>
                    <a:pt x="8439" y="35015"/>
                  </a:cubicBezTo>
                  <a:cubicBezTo>
                    <a:pt x="5751" y="33623"/>
                    <a:pt x="7095" y="37804"/>
                    <a:pt x="7095" y="39195"/>
                  </a:cubicBezTo>
                  <a:cubicBezTo>
                    <a:pt x="5751" y="40587"/>
                    <a:pt x="3063" y="40587"/>
                    <a:pt x="3063" y="41984"/>
                  </a:cubicBezTo>
                  <a:cubicBezTo>
                    <a:pt x="1719" y="43376"/>
                    <a:pt x="3063" y="46159"/>
                    <a:pt x="1719" y="47556"/>
                  </a:cubicBezTo>
                  <a:cubicBezTo>
                    <a:pt x="1719" y="50339"/>
                    <a:pt x="-968" y="50339"/>
                    <a:pt x="375" y="54520"/>
                  </a:cubicBezTo>
                  <a:cubicBezTo>
                    <a:pt x="1719" y="55912"/>
                    <a:pt x="3063" y="58700"/>
                    <a:pt x="3063" y="60092"/>
                  </a:cubicBezTo>
                  <a:cubicBezTo>
                    <a:pt x="3063" y="61484"/>
                    <a:pt x="375" y="64273"/>
                    <a:pt x="1719" y="64273"/>
                  </a:cubicBezTo>
                  <a:cubicBezTo>
                    <a:pt x="1719" y="67061"/>
                    <a:pt x="7095" y="64273"/>
                    <a:pt x="8439" y="68453"/>
                  </a:cubicBezTo>
                  <a:cubicBezTo>
                    <a:pt x="8439" y="69845"/>
                    <a:pt x="7095" y="68453"/>
                    <a:pt x="5751" y="68453"/>
                  </a:cubicBezTo>
                  <a:cubicBezTo>
                    <a:pt x="12472" y="74025"/>
                    <a:pt x="19192" y="78206"/>
                    <a:pt x="24569" y="83778"/>
                  </a:cubicBezTo>
                  <a:cubicBezTo>
                    <a:pt x="25913" y="85169"/>
                    <a:pt x="28601" y="85169"/>
                    <a:pt x="29945" y="86561"/>
                  </a:cubicBezTo>
                  <a:cubicBezTo>
                    <a:pt x="31289" y="87958"/>
                    <a:pt x="31289" y="90742"/>
                    <a:pt x="32633" y="92133"/>
                  </a:cubicBezTo>
                  <a:cubicBezTo>
                    <a:pt x="35321" y="93530"/>
                    <a:pt x="38009" y="96314"/>
                    <a:pt x="40698" y="97711"/>
                  </a:cubicBezTo>
                  <a:cubicBezTo>
                    <a:pt x="40698" y="96314"/>
                    <a:pt x="40698" y="97711"/>
                    <a:pt x="40698" y="96314"/>
                  </a:cubicBezTo>
                  <a:cubicBezTo>
                    <a:pt x="40698" y="97711"/>
                    <a:pt x="42042" y="96314"/>
                    <a:pt x="43386" y="97711"/>
                  </a:cubicBezTo>
                  <a:cubicBezTo>
                    <a:pt x="43386" y="99103"/>
                    <a:pt x="43386" y="99103"/>
                    <a:pt x="44730" y="100494"/>
                  </a:cubicBezTo>
                  <a:cubicBezTo>
                    <a:pt x="43386" y="100494"/>
                    <a:pt x="43386" y="99103"/>
                    <a:pt x="40698" y="97711"/>
                  </a:cubicBezTo>
                  <a:cubicBezTo>
                    <a:pt x="40698" y="101886"/>
                    <a:pt x="48762" y="106066"/>
                    <a:pt x="50106" y="108855"/>
                  </a:cubicBezTo>
                  <a:cubicBezTo>
                    <a:pt x="52795" y="111638"/>
                    <a:pt x="54139" y="113036"/>
                    <a:pt x="55483" y="114427"/>
                  </a:cubicBezTo>
                  <a:cubicBezTo>
                    <a:pt x="56827" y="115819"/>
                    <a:pt x="59515" y="118608"/>
                    <a:pt x="59515" y="120000"/>
                  </a:cubicBezTo>
                  <a:cubicBezTo>
                    <a:pt x="63547" y="120000"/>
                    <a:pt x="62203" y="113036"/>
                    <a:pt x="62203" y="111638"/>
                  </a:cubicBezTo>
                  <a:cubicBezTo>
                    <a:pt x="62203" y="108855"/>
                    <a:pt x="62203" y="108855"/>
                    <a:pt x="63547" y="107464"/>
                  </a:cubicBezTo>
                  <a:cubicBezTo>
                    <a:pt x="63547" y="106066"/>
                    <a:pt x="62203" y="104675"/>
                    <a:pt x="63547" y="104675"/>
                  </a:cubicBezTo>
                  <a:cubicBezTo>
                    <a:pt x="63547" y="103283"/>
                    <a:pt x="64891" y="103283"/>
                    <a:pt x="64891" y="103283"/>
                  </a:cubicBezTo>
                  <a:cubicBezTo>
                    <a:pt x="66236" y="100494"/>
                    <a:pt x="64891" y="100494"/>
                    <a:pt x="63547" y="97711"/>
                  </a:cubicBezTo>
                  <a:cubicBezTo>
                    <a:pt x="62203" y="96314"/>
                    <a:pt x="60859" y="96314"/>
                    <a:pt x="62203" y="93530"/>
                  </a:cubicBezTo>
                  <a:cubicBezTo>
                    <a:pt x="63547" y="89350"/>
                    <a:pt x="66236" y="85169"/>
                    <a:pt x="68924" y="80989"/>
                  </a:cubicBezTo>
                  <a:cubicBezTo>
                    <a:pt x="70268" y="78206"/>
                    <a:pt x="71612" y="75417"/>
                    <a:pt x="72956" y="72634"/>
                  </a:cubicBezTo>
                  <a:cubicBezTo>
                    <a:pt x="74300" y="72634"/>
                    <a:pt x="75644" y="68453"/>
                    <a:pt x="76988" y="67061"/>
                  </a:cubicBezTo>
                  <a:cubicBezTo>
                    <a:pt x="79677" y="65664"/>
                    <a:pt x="86397" y="67061"/>
                    <a:pt x="90429" y="67061"/>
                  </a:cubicBezTo>
                  <a:cubicBezTo>
                    <a:pt x="95806" y="67061"/>
                    <a:pt x="101182" y="67061"/>
                    <a:pt x="106559" y="67061"/>
                  </a:cubicBezTo>
                  <a:cubicBezTo>
                    <a:pt x="107903" y="67061"/>
                    <a:pt x="117311" y="68453"/>
                    <a:pt x="118655" y="65664"/>
                  </a:cubicBezTo>
                  <a:cubicBezTo>
                    <a:pt x="118655" y="65664"/>
                    <a:pt x="118655" y="65664"/>
                    <a:pt x="117311" y="65664"/>
                  </a:cubicBezTo>
                  <a:cubicBezTo>
                    <a:pt x="118655" y="65664"/>
                    <a:pt x="118655" y="65664"/>
                    <a:pt x="118655" y="64273"/>
                  </a:cubicBezTo>
                  <a:cubicBezTo>
                    <a:pt x="118655" y="64273"/>
                    <a:pt x="117311" y="64273"/>
                    <a:pt x="118655" y="64273"/>
                  </a:cubicBezTo>
                  <a:cubicBezTo>
                    <a:pt x="117311" y="62881"/>
                    <a:pt x="117311" y="61484"/>
                    <a:pt x="118655" y="61484"/>
                  </a:cubicBezTo>
                  <a:cubicBezTo>
                    <a:pt x="117311" y="60092"/>
                    <a:pt x="117311" y="60092"/>
                    <a:pt x="118655" y="60092"/>
                  </a:cubicBezTo>
                  <a:cubicBezTo>
                    <a:pt x="118655" y="60092"/>
                    <a:pt x="118655" y="60092"/>
                    <a:pt x="118655" y="60092"/>
                  </a:cubicBezTo>
                  <a:cubicBezTo>
                    <a:pt x="118655" y="60092"/>
                    <a:pt x="118655" y="60092"/>
                    <a:pt x="118655" y="60092"/>
                  </a:cubicBezTo>
                  <a:cubicBezTo>
                    <a:pt x="118655" y="60092"/>
                    <a:pt x="118655" y="60092"/>
                    <a:pt x="118655" y="60092"/>
                  </a:cubicBezTo>
                  <a:cubicBezTo>
                    <a:pt x="118655" y="60092"/>
                    <a:pt x="118655" y="58700"/>
                    <a:pt x="118655" y="58700"/>
                  </a:cubicBezTo>
                  <a:cubicBezTo>
                    <a:pt x="118655" y="58700"/>
                    <a:pt x="118655" y="58700"/>
                    <a:pt x="118655" y="58700"/>
                  </a:cubicBezTo>
                  <a:cubicBezTo>
                    <a:pt x="120000" y="58700"/>
                    <a:pt x="120000" y="57309"/>
                    <a:pt x="118655" y="57309"/>
                  </a:cubicBezTo>
                  <a:cubicBezTo>
                    <a:pt x="118655" y="57309"/>
                    <a:pt x="118655" y="57309"/>
                    <a:pt x="120000" y="57309"/>
                  </a:cubicBezTo>
                  <a:close/>
                  <a:moveTo>
                    <a:pt x="4407" y="68453"/>
                  </a:moveTo>
                  <a:cubicBezTo>
                    <a:pt x="3063" y="68453"/>
                    <a:pt x="375" y="64273"/>
                    <a:pt x="375" y="67061"/>
                  </a:cubicBezTo>
                  <a:cubicBezTo>
                    <a:pt x="1719" y="68453"/>
                    <a:pt x="3063" y="68453"/>
                    <a:pt x="4407" y="69845"/>
                  </a:cubicBezTo>
                  <a:cubicBezTo>
                    <a:pt x="4407" y="69845"/>
                    <a:pt x="4407" y="68453"/>
                    <a:pt x="4407" y="6845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97" name="Shape 2997"/>
            <p:cNvSpPr/>
            <p:nvPr/>
          </p:nvSpPr>
          <p:spPr>
            <a:xfrm>
              <a:off x="10535885" y="5411446"/>
              <a:ext cx="1411694" cy="1289005"/>
            </a:xfrm>
            <a:custGeom>
              <a:avLst/>
              <a:gdLst/>
              <a:ahLst/>
              <a:cxnLst/>
              <a:rect l="0" t="0" r="0" b="0"/>
              <a:pathLst>
                <a:path w="120000" h="120000" extrusionOk="0">
                  <a:moveTo>
                    <a:pt x="23096" y="86844"/>
                  </a:moveTo>
                  <a:cubicBezTo>
                    <a:pt x="24539" y="86844"/>
                    <a:pt x="25982" y="85261"/>
                    <a:pt x="27425" y="83683"/>
                  </a:cubicBezTo>
                  <a:cubicBezTo>
                    <a:pt x="25982" y="85261"/>
                    <a:pt x="25982" y="85261"/>
                    <a:pt x="25982" y="85261"/>
                  </a:cubicBezTo>
                  <a:cubicBezTo>
                    <a:pt x="28868" y="85261"/>
                    <a:pt x="28868" y="82105"/>
                    <a:pt x="31759" y="82105"/>
                  </a:cubicBezTo>
                  <a:cubicBezTo>
                    <a:pt x="31759" y="82105"/>
                    <a:pt x="31759" y="82105"/>
                    <a:pt x="31759" y="82105"/>
                  </a:cubicBezTo>
                  <a:cubicBezTo>
                    <a:pt x="31759" y="82105"/>
                    <a:pt x="33202" y="82105"/>
                    <a:pt x="33202" y="82105"/>
                  </a:cubicBezTo>
                  <a:cubicBezTo>
                    <a:pt x="33202" y="78950"/>
                    <a:pt x="30316" y="82105"/>
                    <a:pt x="28868" y="82105"/>
                  </a:cubicBezTo>
                  <a:cubicBezTo>
                    <a:pt x="27425" y="83683"/>
                    <a:pt x="23096" y="83683"/>
                    <a:pt x="21653" y="86844"/>
                  </a:cubicBezTo>
                  <a:cubicBezTo>
                    <a:pt x="21653" y="86844"/>
                    <a:pt x="23096" y="86844"/>
                    <a:pt x="23096" y="86844"/>
                  </a:cubicBezTo>
                  <a:close/>
                  <a:moveTo>
                    <a:pt x="119812" y="66316"/>
                  </a:moveTo>
                  <a:cubicBezTo>
                    <a:pt x="121255" y="60000"/>
                    <a:pt x="114035" y="53683"/>
                    <a:pt x="109706" y="50527"/>
                  </a:cubicBezTo>
                  <a:cubicBezTo>
                    <a:pt x="106821" y="48950"/>
                    <a:pt x="105378" y="45788"/>
                    <a:pt x="105378" y="42633"/>
                  </a:cubicBezTo>
                  <a:cubicBezTo>
                    <a:pt x="103935" y="39472"/>
                    <a:pt x="101044" y="37894"/>
                    <a:pt x="99601" y="34738"/>
                  </a:cubicBezTo>
                  <a:cubicBezTo>
                    <a:pt x="98158" y="31577"/>
                    <a:pt x="96715" y="31577"/>
                    <a:pt x="93830" y="28422"/>
                  </a:cubicBezTo>
                  <a:cubicBezTo>
                    <a:pt x="92387" y="26844"/>
                    <a:pt x="92387" y="25261"/>
                    <a:pt x="90944" y="23683"/>
                  </a:cubicBezTo>
                  <a:cubicBezTo>
                    <a:pt x="90944" y="22105"/>
                    <a:pt x="89495" y="22105"/>
                    <a:pt x="88053" y="20527"/>
                  </a:cubicBezTo>
                  <a:cubicBezTo>
                    <a:pt x="88053" y="18950"/>
                    <a:pt x="86610" y="14211"/>
                    <a:pt x="85167" y="14211"/>
                  </a:cubicBezTo>
                  <a:cubicBezTo>
                    <a:pt x="83724" y="14211"/>
                    <a:pt x="83724" y="15788"/>
                    <a:pt x="82281" y="15788"/>
                  </a:cubicBezTo>
                  <a:cubicBezTo>
                    <a:pt x="83724" y="15788"/>
                    <a:pt x="79395" y="14211"/>
                    <a:pt x="79395" y="15788"/>
                  </a:cubicBezTo>
                  <a:cubicBezTo>
                    <a:pt x="79395" y="14211"/>
                    <a:pt x="77947" y="12633"/>
                    <a:pt x="76504" y="12633"/>
                  </a:cubicBezTo>
                  <a:cubicBezTo>
                    <a:pt x="75061" y="11050"/>
                    <a:pt x="73618" y="12633"/>
                    <a:pt x="72176" y="11050"/>
                  </a:cubicBezTo>
                  <a:cubicBezTo>
                    <a:pt x="70733" y="9472"/>
                    <a:pt x="72176" y="1577"/>
                    <a:pt x="72176" y="0"/>
                  </a:cubicBezTo>
                  <a:cubicBezTo>
                    <a:pt x="72176" y="1577"/>
                    <a:pt x="70733" y="1577"/>
                    <a:pt x="69290" y="3155"/>
                  </a:cubicBezTo>
                  <a:cubicBezTo>
                    <a:pt x="69290" y="4738"/>
                    <a:pt x="69290" y="9472"/>
                    <a:pt x="69290" y="11050"/>
                  </a:cubicBezTo>
                  <a:cubicBezTo>
                    <a:pt x="67847" y="14211"/>
                    <a:pt x="69290" y="18950"/>
                    <a:pt x="69290" y="22105"/>
                  </a:cubicBezTo>
                  <a:cubicBezTo>
                    <a:pt x="69290" y="23683"/>
                    <a:pt x="67847" y="26844"/>
                    <a:pt x="67847" y="28422"/>
                  </a:cubicBezTo>
                  <a:cubicBezTo>
                    <a:pt x="69290" y="30000"/>
                    <a:pt x="69290" y="31577"/>
                    <a:pt x="69290" y="31577"/>
                  </a:cubicBezTo>
                  <a:cubicBezTo>
                    <a:pt x="70733" y="36316"/>
                    <a:pt x="66404" y="37894"/>
                    <a:pt x="63513" y="39472"/>
                  </a:cubicBezTo>
                  <a:cubicBezTo>
                    <a:pt x="59184" y="45788"/>
                    <a:pt x="63513" y="55261"/>
                    <a:pt x="59184" y="60000"/>
                  </a:cubicBezTo>
                  <a:cubicBezTo>
                    <a:pt x="53407" y="66316"/>
                    <a:pt x="47636" y="69472"/>
                    <a:pt x="41865" y="74211"/>
                  </a:cubicBezTo>
                  <a:cubicBezTo>
                    <a:pt x="38973" y="74211"/>
                    <a:pt x="37530" y="75788"/>
                    <a:pt x="34645" y="77366"/>
                  </a:cubicBezTo>
                  <a:cubicBezTo>
                    <a:pt x="34645" y="78950"/>
                    <a:pt x="33202" y="80527"/>
                    <a:pt x="34645" y="80527"/>
                  </a:cubicBezTo>
                  <a:cubicBezTo>
                    <a:pt x="37530" y="78950"/>
                    <a:pt x="38973" y="74211"/>
                    <a:pt x="43307" y="74211"/>
                  </a:cubicBezTo>
                  <a:cubicBezTo>
                    <a:pt x="41865" y="77366"/>
                    <a:pt x="37530" y="77366"/>
                    <a:pt x="36088" y="80527"/>
                  </a:cubicBezTo>
                  <a:cubicBezTo>
                    <a:pt x="37530" y="80527"/>
                    <a:pt x="37530" y="80527"/>
                    <a:pt x="38973" y="82105"/>
                  </a:cubicBezTo>
                  <a:cubicBezTo>
                    <a:pt x="38973" y="82105"/>
                    <a:pt x="38973" y="80527"/>
                    <a:pt x="40416" y="80527"/>
                  </a:cubicBezTo>
                  <a:cubicBezTo>
                    <a:pt x="43307" y="82105"/>
                    <a:pt x="41865" y="85261"/>
                    <a:pt x="40416" y="86844"/>
                  </a:cubicBezTo>
                  <a:cubicBezTo>
                    <a:pt x="41865" y="86844"/>
                    <a:pt x="43307" y="85261"/>
                    <a:pt x="44750" y="85261"/>
                  </a:cubicBezTo>
                  <a:cubicBezTo>
                    <a:pt x="43307" y="86844"/>
                    <a:pt x="43307" y="86844"/>
                    <a:pt x="41865" y="86844"/>
                  </a:cubicBezTo>
                  <a:cubicBezTo>
                    <a:pt x="41865" y="88422"/>
                    <a:pt x="40416" y="86844"/>
                    <a:pt x="40416" y="86844"/>
                  </a:cubicBezTo>
                  <a:cubicBezTo>
                    <a:pt x="40416" y="88422"/>
                    <a:pt x="40416" y="88422"/>
                    <a:pt x="40416" y="88422"/>
                  </a:cubicBezTo>
                  <a:cubicBezTo>
                    <a:pt x="38973" y="88422"/>
                    <a:pt x="38973" y="90000"/>
                    <a:pt x="38973" y="90000"/>
                  </a:cubicBezTo>
                  <a:cubicBezTo>
                    <a:pt x="37530" y="91577"/>
                    <a:pt x="33202" y="90000"/>
                    <a:pt x="33202" y="93155"/>
                  </a:cubicBezTo>
                  <a:cubicBezTo>
                    <a:pt x="33202" y="93155"/>
                    <a:pt x="34645" y="93155"/>
                    <a:pt x="34645" y="91577"/>
                  </a:cubicBezTo>
                  <a:cubicBezTo>
                    <a:pt x="34645" y="93155"/>
                    <a:pt x="34645" y="96316"/>
                    <a:pt x="33202" y="93155"/>
                  </a:cubicBezTo>
                  <a:cubicBezTo>
                    <a:pt x="30316" y="94738"/>
                    <a:pt x="25982" y="94738"/>
                    <a:pt x="23096" y="93155"/>
                  </a:cubicBezTo>
                  <a:cubicBezTo>
                    <a:pt x="23096" y="93155"/>
                    <a:pt x="23096" y="93155"/>
                    <a:pt x="24539" y="94738"/>
                  </a:cubicBezTo>
                  <a:cubicBezTo>
                    <a:pt x="24539" y="94738"/>
                    <a:pt x="23096" y="94738"/>
                    <a:pt x="23096" y="94738"/>
                  </a:cubicBezTo>
                  <a:cubicBezTo>
                    <a:pt x="24539" y="96316"/>
                    <a:pt x="23096" y="97894"/>
                    <a:pt x="21653" y="94738"/>
                  </a:cubicBezTo>
                  <a:cubicBezTo>
                    <a:pt x="20211" y="93155"/>
                    <a:pt x="24539" y="93155"/>
                    <a:pt x="20211" y="91577"/>
                  </a:cubicBezTo>
                  <a:cubicBezTo>
                    <a:pt x="20211" y="91577"/>
                    <a:pt x="20211" y="91577"/>
                    <a:pt x="20211" y="91577"/>
                  </a:cubicBezTo>
                  <a:cubicBezTo>
                    <a:pt x="20211" y="91577"/>
                    <a:pt x="20211" y="91577"/>
                    <a:pt x="20211" y="91577"/>
                  </a:cubicBezTo>
                  <a:cubicBezTo>
                    <a:pt x="20211" y="90000"/>
                    <a:pt x="20211" y="90000"/>
                    <a:pt x="18768" y="90000"/>
                  </a:cubicBezTo>
                  <a:cubicBezTo>
                    <a:pt x="20211" y="90000"/>
                    <a:pt x="20211" y="90000"/>
                    <a:pt x="20211" y="88422"/>
                  </a:cubicBezTo>
                  <a:cubicBezTo>
                    <a:pt x="18768" y="90000"/>
                    <a:pt x="18768" y="90000"/>
                    <a:pt x="17325" y="88422"/>
                  </a:cubicBezTo>
                  <a:cubicBezTo>
                    <a:pt x="17325" y="90000"/>
                    <a:pt x="18768" y="91577"/>
                    <a:pt x="20211" y="91577"/>
                  </a:cubicBezTo>
                  <a:cubicBezTo>
                    <a:pt x="18768" y="91577"/>
                    <a:pt x="18768" y="90000"/>
                    <a:pt x="17325" y="90000"/>
                  </a:cubicBezTo>
                  <a:cubicBezTo>
                    <a:pt x="17325" y="90000"/>
                    <a:pt x="15876" y="90000"/>
                    <a:pt x="14434" y="90000"/>
                  </a:cubicBezTo>
                  <a:cubicBezTo>
                    <a:pt x="14434" y="90000"/>
                    <a:pt x="14434" y="88422"/>
                    <a:pt x="15876" y="88422"/>
                  </a:cubicBezTo>
                  <a:cubicBezTo>
                    <a:pt x="15876" y="88422"/>
                    <a:pt x="15876" y="88422"/>
                    <a:pt x="17325" y="88422"/>
                  </a:cubicBezTo>
                  <a:cubicBezTo>
                    <a:pt x="15876" y="88422"/>
                    <a:pt x="15876" y="88422"/>
                    <a:pt x="15876" y="88422"/>
                  </a:cubicBezTo>
                  <a:cubicBezTo>
                    <a:pt x="17325" y="88422"/>
                    <a:pt x="17325" y="86844"/>
                    <a:pt x="18768" y="86844"/>
                  </a:cubicBezTo>
                  <a:cubicBezTo>
                    <a:pt x="18768" y="86844"/>
                    <a:pt x="18768" y="88422"/>
                    <a:pt x="20211" y="88422"/>
                  </a:cubicBezTo>
                  <a:cubicBezTo>
                    <a:pt x="20211" y="88422"/>
                    <a:pt x="20211" y="88422"/>
                    <a:pt x="20211" y="88422"/>
                  </a:cubicBezTo>
                  <a:cubicBezTo>
                    <a:pt x="23096" y="86844"/>
                    <a:pt x="15876" y="83683"/>
                    <a:pt x="14434" y="83683"/>
                  </a:cubicBezTo>
                  <a:cubicBezTo>
                    <a:pt x="11548" y="83683"/>
                    <a:pt x="5777" y="85261"/>
                    <a:pt x="2885" y="85261"/>
                  </a:cubicBezTo>
                  <a:cubicBezTo>
                    <a:pt x="-1442" y="86844"/>
                    <a:pt x="0" y="86844"/>
                    <a:pt x="1442" y="88422"/>
                  </a:cubicBezTo>
                  <a:cubicBezTo>
                    <a:pt x="1442" y="90000"/>
                    <a:pt x="1442" y="91577"/>
                    <a:pt x="2885" y="93155"/>
                  </a:cubicBezTo>
                  <a:cubicBezTo>
                    <a:pt x="4328" y="94738"/>
                    <a:pt x="8662" y="93155"/>
                    <a:pt x="11548" y="93155"/>
                  </a:cubicBezTo>
                  <a:cubicBezTo>
                    <a:pt x="11548" y="96316"/>
                    <a:pt x="11548" y="99472"/>
                    <a:pt x="11548" y="102633"/>
                  </a:cubicBezTo>
                  <a:cubicBezTo>
                    <a:pt x="11548" y="105788"/>
                    <a:pt x="12991" y="107366"/>
                    <a:pt x="15876" y="108950"/>
                  </a:cubicBezTo>
                  <a:cubicBezTo>
                    <a:pt x="18768" y="112105"/>
                    <a:pt x="21653" y="115261"/>
                    <a:pt x="27425" y="113683"/>
                  </a:cubicBezTo>
                  <a:cubicBezTo>
                    <a:pt x="30316" y="113683"/>
                    <a:pt x="28868" y="112105"/>
                    <a:pt x="30316" y="110527"/>
                  </a:cubicBezTo>
                  <a:cubicBezTo>
                    <a:pt x="30316" y="107366"/>
                    <a:pt x="31759" y="107366"/>
                    <a:pt x="33202" y="107366"/>
                  </a:cubicBezTo>
                  <a:cubicBezTo>
                    <a:pt x="37530" y="108950"/>
                    <a:pt x="38973" y="110527"/>
                    <a:pt x="41865" y="112105"/>
                  </a:cubicBezTo>
                  <a:cubicBezTo>
                    <a:pt x="43307" y="112105"/>
                    <a:pt x="44750" y="112105"/>
                    <a:pt x="44750" y="112105"/>
                  </a:cubicBezTo>
                  <a:cubicBezTo>
                    <a:pt x="46193" y="112105"/>
                    <a:pt x="46193" y="112105"/>
                    <a:pt x="46193" y="113683"/>
                  </a:cubicBezTo>
                  <a:cubicBezTo>
                    <a:pt x="47636" y="113683"/>
                    <a:pt x="50522" y="112105"/>
                    <a:pt x="51964" y="113683"/>
                  </a:cubicBezTo>
                  <a:cubicBezTo>
                    <a:pt x="51964" y="113683"/>
                    <a:pt x="51964" y="118422"/>
                    <a:pt x="51964" y="120000"/>
                  </a:cubicBezTo>
                  <a:cubicBezTo>
                    <a:pt x="54856" y="116844"/>
                    <a:pt x="62070" y="120000"/>
                    <a:pt x="66404" y="120000"/>
                  </a:cubicBezTo>
                  <a:cubicBezTo>
                    <a:pt x="70733" y="120000"/>
                    <a:pt x="76504" y="120000"/>
                    <a:pt x="82281" y="120000"/>
                  </a:cubicBezTo>
                  <a:cubicBezTo>
                    <a:pt x="93830" y="120000"/>
                    <a:pt x="103935" y="120000"/>
                    <a:pt x="114035" y="120000"/>
                  </a:cubicBezTo>
                  <a:cubicBezTo>
                    <a:pt x="114035" y="116844"/>
                    <a:pt x="115484" y="115261"/>
                    <a:pt x="115484" y="112105"/>
                  </a:cubicBezTo>
                  <a:cubicBezTo>
                    <a:pt x="115484" y="108950"/>
                    <a:pt x="116926" y="108950"/>
                    <a:pt x="118369" y="105788"/>
                  </a:cubicBezTo>
                  <a:cubicBezTo>
                    <a:pt x="119812" y="104211"/>
                    <a:pt x="119812" y="101050"/>
                    <a:pt x="118369" y="99472"/>
                  </a:cubicBezTo>
                  <a:cubicBezTo>
                    <a:pt x="118369" y="96316"/>
                    <a:pt x="118369" y="94738"/>
                    <a:pt x="118369" y="93155"/>
                  </a:cubicBezTo>
                  <a:cubicBezTo>
                    <a:pt x="118369" y="91577"/>
                    <a:pt x="118369" y="91577"/>
                    <a:pt x="118369" y="91577"/>
                  </a:cubicBezTo>
                  <a:cubicBezTo>
                    <a:pt x="118369" y="91577"/>
                    <a:pt x="118369" y="90000"/>
                    <a:pt x="118369" y="88422"/>
                  </a:cubicBezTo>
                  <a:cubicBezTo>
                    <a:pt x="118369" y="86844"/>
                    <a:pt x="116926" y="86844"/>
                    <a:pt x="116926" y="85261"/>
                  </a:cubicBezTo>
                  <a:cubicBezTo>
                    <a:pt x="116926" y="83683"/>
                    <a:pt x="116926" y="82105"/>
                    <a:pt x="116926" y="80527"/>
                  </a:cubicBezTo>
                  <a:cubicBezTo>
                    <a:pt x="116926" y="77366"/>
                    <a:pt x="116926" y="75788"/>
                    <a:pt x="118369" y="72633"/>
                  </a:cubicBezTo>
                  <a:cubicBezTo>
                    <a:pt x="118369" y="71050"/>
                    <a:pt x="119812" y="71050"/>
                    <a:pt x="119812" y="69472"/>
                  </a:cubicBezTo>
                  <a:cubicBezTo>
                    <a:pt x="119812" y="67894"/>
                    <a:pt x="119812" y="67894"/>
                    <a:pt x="119812" y="663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98" name="Shape 2998"/>
            <p:cNvSpPr/>
            <p:nvPr/>
          </p:nvSpPr>
          <p:spPr>
            <a:xfrm>
              <a:off x="1332512" y="2213213"/>
              <a:ext cx="2307737" cy="2301039"/>
            </a:xfrm>
            <a:custGeom>
              <a:avLst/>
              <a:gdLst/>
              <a:ahLst/>
              <a:cxnLst/>
              <a:rect l="0" t="0" r="0" b="0"/>
              <a:pathLst>
                <a:path w="120000" h="120000" extrusionOk="0">
                  <a:moveTo>
                    <a:pt x="91766" y="57046"/>
                  </a:moveTo>
                  <a:cubicBezTo>
                    <a:pt x="91766" y="56165"/>
                    <a:pt x="91766" y="55277"/>
                    <a:pt x="91766" y="54390"/>
                  </a:cubicBezTo>
                  <a:cubicBezTo>
                    <a:pt x="90883" y="54390"/>
                    <a:pt x="90883" y="56165"/>
                    <a:pt x="91766" y="57046"/>
                  </a:cubicBezTo>
                  <a:close/>
                  <a:moveTo>
                    <a:pt x="82061" y="51734"/>
                  </a:moveTo>
                  <a:cubicBezTo>
                    <a:pt x="82061" y="51734"/>
                    <a:pt x="82061" y="51734"/>
                    <a:pt x="82061" y="51734"/>
                  </a:cubicBezTo>
                  <a:cubicBezTo>
                    <a:pt x="82061" y="50853"/>
                    <a:pt x="83822" y="46423"/>
                    <a:pt x="85588" y="48197"/>
                  </a:cubicBezTo>
                  <a:cubicBezTo>
                    <a:pt x="84705" y="47310"/>
                    <a:pt x="84705" y="46423"/>
                    <a:pt x="85588" y="45541"/>
                  </a:cubicBezTo>
                  <a:cubicBezTo>
                    <a:pt x="84705" y="46423"/>
                    <a:pt x="84705" y="46423"/>
                    <a:pt x="83822" y="45541"/>
                  </a:cubicBezTo>
                  <a:cubicBezTo>
                    <a:pt x="83822" y="46423"/>
                    <a:pt x="83822" y="46423"/>
                    <a:pt x="82938" y="46423"/>
                  </a:cubicBezTo>
                  <a:cubicBezTo>
                    <a:pt x="83822" y="48197"/>
                    <a:pt x="82061" y="49966"/>
                    <a:pt x="82061" y="51734"/>
                  </a:cubicBezTo>
                  <a:close/>
                  <a:moveTo>
                    <a:pt x="120000" y="108394"/>
                  </a:moveTo>
                  <a:cubicBezTo>
                    <a:pt x="120000" y="107507"/>
                    <a:pt x="119116" y="106619"/>
                    <a:pt x="119116" y="105738"/>
                  </a:cubicBezTo>
                  <a:cubicBezTo>
                    <a:pt x="119116" y="103964"/>
                    <a:pt x="119116" y="104851"/>
                    <a:pt x="118233" y="103964"/>
                  </a:cubicBezTo>
                  <a:cubicBezTo>
                    <a:pt x="116472" y="103082"/>
                    <a:pt x="114705" y="103082"/>
                    <a:pt x="113822" y="101308"/>
                  </a:cubicBezTo>
                  <a:cubicBezTo>
                    <a:pt x="113822" y="99539"/>
                    <a:pt x="113822" y="98652"/>
                    <a:pt x="112938" y="97770"/>
                  </a:cubicBezTo>
                  <a:cubicBezTo>
                    <a:pt x="112938" y="96883"/>
                    <a:pt x="112061" y="96883"/>
                    <a:pt x="111177" y="95996"/>
                  </a:cubicBezTo>
                  <a:cubicBezTo>
                    <a:pt x="110294" y="94227"/>
                    <a:pt x="112061" y="94227"/>
                    <a:pt x="111177" y="92459"/>
                  </a:cubicBezTo>
                  <a:cubicBezTo>
                    <a:pt x="110294" y="93340"/>
                    <a:pt x="109411" y="93340"/>
                    <a:pt x="108527" y="93340"/>
                  </a:cubicBezTo>
                  <a:cubicBezTo>
                    <a:pt x="107644" y="92459"/>
                    <a:pt x="108527" y="92459"/>
                    <a:pt x="107644" y="91572"/>
                  </a:cubicBezTo>
                  <a:cubicBezTo>
                    <a:pt x="107644" y="89803"/>
                    <a:pt x="106766" y="89803"/>
                    <a:pt x="105883" y="88916"/>
                  </a:cubicBezTo>
                  <a:cubicBezTo>
                    <a:pt x="104116" y="88029"/>
                    <a:pt x="102355" y="84491"/>
                    <a:pt x="100588" y="86260"/>
                  </a:cubicBezTo>
                  <a:cubicBezTo>
                    <a:pt x="100588" y="86260"/>
                    <a:pt x="100588" y="86260"/>
                    <a:pt x="100588" y="86260"/>
                  </a:cubicBezTo>
                  <a:cubicBezTo>
                    <a:pt x="100588" y="86260"/>
                    <a:pt x="100588" y="86260"/>
                    <a:pt x="100588" y="86260"/>
                  </a:cubicBezTo>
                  <a:cubicBezTo>
                    <a:pt x="100588" y="87147"/>
                    <a:pt x="100588" y="88029"/>
                    <a:pt x="100588" y="88029"/>
                  </a:cubicBezTo>
                  <a:cubicBezTo>
                    <a:pt x="100588" y="88029"/>
                    <a:pt x="100588" y="88029"/>
                    <a:pt x="100588" y="88029"/>
                  </a:cubicBezTo>
                  <a:cubicBezTo>
                    <a:pt x="100588" y="88916"/>
                    <a:pt x="101472" y="89803"/>
                    <a:pt x="100588" y="90685"/>
                  </a:cubicBezTo>
                  <a:cubicBezTo>
                    <a:pt x="98822" y="92459"/>
                    <a:pt x="98822" y="91572"/>
                    <a:pt x="98822" y="89803"/>
                  </a:cubicBezTo>
                  <a:cubicBezTo>
                    <a:pt x="99705" y="90685"/>
                    <a:pt x="100588" y="90685"/>
                    <a:pt x="100588" y="89803"/>
                  </a:cubicBezTo>
                  <a:cubicBezTo>
                    <a:pt x="97938" y="89803"/>
                    <a:pt x="96177" y="89803"/>
                    <a:pt x="94411" y="87147"/>
                  </a:cubicBezTo>
                  <a:cubicBezTo>
                    <a:pt x="93527" y="86260"/>
                    <a:pt x="93527" y="85373"/>
                    <a:pt x="92644" y="84491"/>
                  </a:cubicBezTo>
                  <a:cubicBezTo>
                    <a:pt x="92644" y="84491"/>
                    <a:pt x="93527" y="83604"/>
                    <a:pt x="93527" y="83604"/>
                  </a:cubicBezTo>
                  <a:cubicBezTo>
                    <a:pt x="92644" y="82717"/>
                    <a:pt x="92644" y="82717"/>
                    <a:pt x="92644" y="81836"/>
                  </a:cubicBezTo>
                  <a:cubicBezTo>
                    <a:pt x="91766" y="80061"/>
                    <a:pt x="92644" y="78293"/>
                    <a:pt x="93527" y="76524"/>
                  </a:cubicBezTo>
                  <a:cubicBezTo>
                    <a:pt x="93527" y="74750"/>
                    <a:pt x="92644" y="73868"/>
                    <a:pt x="92644" y="72981"/>
                  </a:cubicBezTo>
                  <a:cubicBezTo>
                    <a:pt x="92644" y="72094"/>
                    <a:pt x="92644" y="71212"/>
                    <a:pt x="91766" y="71212"/>
                  </a:cubicBezTo>
                  <a:cubicBezTo>
                    <a:pt x="90883" y="70325"/>
                    <a:pt x="90883" y="70325"/>
                    <a:pt x="90000" y="69438"/>
                  </a:cubicBezTo>
                  <a:cubicBezTo>
                    <a:pt x="89116" y="68556"/>
                    <a:pt x="88233" y="66782"/>
                    <a:pt x="88233" y="65901"/>
                  </a:cubicBezTo>
                  <a:cubicBezTo>
                    <a:pt x="87355" y="64126"/>
                    <a:pt x="87355" y="63245"/>
                    <a:pt x="86472" y="61471"/>
                  </a:cubicBezTo>
                  <a:cubicBezTo>
                    <a:pt x="85588" y="60589"/>
                    <a:pt x="86472" y="57933"/>
                    <a:pt x="84705" y="58820"/>
                  </a:cubicBezTo>
                  <a:cubicBezTo>
                    <a:pt x="84705" y="58820"/>
                    <a:pt x="84705" y="58820"/>
                    <a:pt x="84705" y="58820"/>
                  </a:cubicBezTo>
                  <a:cubicBezTo>
                    <a:pt x="83822" y="58820"/>
                    <a:pt x="82938" y="57046"/>
                    <a:pt x="82061" y="55277"/>
                  </a:cubicBezTo>
                  <a:cubicBezTo>
                    <a:pt x="82061" y="54390"/>
                    <a:pt x="82061" y="54390"/>
                    <a:pt x="81177" y="53509"/>
                  </a:cubicBezTo>
                  <a:cubicBezTo>
                    <a:pt x="80294" y="52622"/>
                    <a:pt x="80294" y="52622"/>
                    <a:pt x="80294" y="51734"/>
                  </a:cubicBezTo>
                  <a:cubicBezTo>
                    <a:pt x="80294" y="51734"/>
                    <a:pt x="80294" y="51734"/>
                    <a:pt x="80294" y="51734"/>
                  </a:cubicBezTo>
                  <a:cubicBezTo>
                    <a:pt x="79411" y="50853"/>
                    <a:pt x="79411" y="49079"/>
                    <a:pt x="79411" y="48197"/>
                  </a:cubicBezTo>
                  <a:cubicBezTo>
                    <a:pt x="79411" y="46423"/>
                    <a:pt x="80294" y="45541"/>
                    <a:pt x="79411" y="43767"/>
                  </a:cubicBezTo>
                  <a:cubicBezTo>
                    <a:pt x="78527" y="41998"/>
                    <a:pt x="78527" y="41111"/>
                    <a:pt x="78527" y="39343"/>
                  </a:cubicBezTo>
                  <a:cubicBezTo>
                    <a:pt x="77644" y="38455"/>
                    <a:pt x="75883" y="37574"/>
                    <a:pt x="77644" y="34918"/>
                  </a:cubicBezTo>
                  <a:cubicBezTo>
                    <a:pt x="76766" y="34918"/>
                    <a:pt x="76766" y="34918"/>
                    <a:pt x="76766" y="34918"/>
                  </a:cubicBezTo>
                  <a:cubicBezTo>
                    <a:pt x="74116" y="36687"/>
                    <a:pt x="75000" y="31375"/>
                    <a:pt x="74116" y="30488"/>
                  </a:cubicBezTo>
                  <a:cubicBezTo>
                    <a:pt x="74116" y="30488"/>
                    <a:pt x="73233" y="29606"/>
                    <a:pt x="72355" y="29606"/>
                  </a:cubicBezTo>
                  <a:cubicBezTo>
                    <a:pt x="71472" y="28719"/>
                    <a:pt x="70588" y="27832"/>
                    <a:pt x="69705" y="26951"/>
                  </a:cubicBezTo>
                  <a:cubicBezTo>
                    <a:pt x="67938" y="26064"/>
                    <a:pt x="68822" y="27832"/>
                    <a:pt x="69705" y="29606"/>
                  </a:cubicBezTo>
                  <a:cubicBezTo>
                    <a:pt x="69705" y="30488"/>
                    <a:pt x="69705" y="30488"/>
                    <a:pt x="70588" y="32262"/>
                  </a:cubicBezTo>
                  <a:cubicBezTo>
                    <a:pt x="71472" y="32262"/>
                    <a:pt x="73233" y="34031"/>
                    <a:pt x="71472" y="34918"/>
                  </a:cubicBezTo>
                  <a:cubicBezTo>
                    <a:pt x="70588" y="34918"/>
                    <a:pt x="68822" y="33144"/>
                    <a:pt x="68822" y="32262"/>
                  </a:cubicBezTo>
                  <a:cubicBezTo>
                    <a:pt x="67938" y="31375"/>
                    <a:pt x="67061" y="29606"/>
                    <a:pt x="67938" y="29606"/>
                  </a:cubicBezTo>
                  <a:cubicBezTo>
                    <a:pt x="68822" y="27832"/>
                    <a:pt x="66177" y="26951"/>
                    <a:pt x="66177" y="25176"/>
                  </a:cubicBezTo>
                  <a:cubicBezTo>
                    <a:pt x="64411" y="22521"/>
                    <a:pt x="67938" y="22521"/>
                    <a:pt x="65294" y="20752"/>
                  </a:cubicBezTo>
                  <a:cubicBezTo>
                    <a:pt x="64411" y="20752"/>
                    <a:pt x="63527" y="20752"/>
                    <a:pt x="62644" y="19865"/>
                  </a:cubicBezTo>
                  <a:cubicBezTo>
                    <a:pt x="61766" y="19865"/>
                    <a:pt x="61766" y="18983"/>
                    <a:pt x="60883" y="18096"/>
                  </a:cubicBezTo>
                  <a:cubicBezTo>
                    <a:pt x="60883" y="17209"/>
                    <a:pt x="60000" y="15440"/>
                    <a:pt x="59116" y="13672"/>
                  </a:cubicBezTo>
                  <a:cubicBezTo>
                    <a:pt x="58233" y="11897"/>
                    <a:pt x="58233" y="10129"/>
                    <a:pt x="54705" y="9241"/>
                  </a:cubicBezTo>
                  <a:cubicBezTo>
                    <a:pt x="53822" y="8360"/>
                    <a:pt x="52061" y="7473"/>
                    <a:pt x="51177" y="6586"/>
                  </a:cubicBezTo>
                  <a:cubicBezTo>
                    <a:pt x="50294" y="5704"/>
                    <a:pt x="50294" y="5704"/>
                    <a:pt x="50294" y="4817"/>
                  </a:cubicBezTo>
                  <a:cubicBezTo>
                    <a:pt x="50294" y="3930"/>
                    <a:pt x="49411" y="3930"/>
                    <a:pt x="49411" y="3048"/>
                  </a:cubicBezTo>
                  <a:cubicBezTo>
                    <a:pt x="48527" y="2161"/>
                    <a:pt x="49411" y="1274"/>
                    <a:pt x="49411" y="393"/>
                  </a:cubicBezTo>
                  <a:cubicBezTo>
                    <a:pt x="48527" y="-494"/>
                    <a:pt x="46766" y="393"/>
                    <a:pt x="45883" y="393"/>
                  </a:cubicBezTo>
                  <a:cubicBezTo>
                    <a:pt x="37938" y="393"/>
                    <a:pt x="29116" y="393"/>
                    <a:pt x="21177" y="393"/>
                  </a:cubicBezTo>
                  <a:cubicBezTo>
                    <a:pt x="21177" y="393"/>
                    <a:pt x="21177" y="1274"/>
                    <a:pt x="21177" y="2161"/>
                  </a:cubicBezTo>
                  <a:cubicBezTo>
                    <a:pt x="20294" y="393"/>
                    <a:pt x="20294" y="-494"/>
                    <a:pt x="18527" y="393"/>
                  </a:cubicBezTo>
                  <a:cubicBezTo>
                    <a:pt x="17644" y="1274"/>
                    <a:pt x="16766" y="2161"/>
                    <a:pt x="17644" y="3048"/>
                  </a:cubicBezTo>
                  <a:cubicBezTo>
                    <a:pt x="18527" y="2161"/>
                    <a:pt x="21177" y="1274"/>
                    <a:pt x="20294" y="2161"/>
                  </a:cubicBezTo>
                  <a:cubicBezTo>
                    <a:pt x="20294" y="3048"/>
                    <a:pt x="19411" y="4817"/>
                    <a:pt x="19411" y="5704"/>
                  </a:cubicBezTo>
                  <a:cubicBezTo>
                    <a:pt x="20294" y="6586"/>
                    <a:pt x="21177" y="7473"/>
                    <a:pt x="22061" y="6586"/>
                  </a:cubicBezTo>
                  <a:cubicBezTo>
                    <a:pt x="22938" y="5704"/>
                    <a:pt x="22061" y="5704"/>
                    <a:pt x="22061" y="4817"/>
                  </a:cubicBezTo>
                  <a:cubicBezTo>
                    <a:pt x="22061" y="4817"/>
                    <a:pt x="22061" y="5704"/>
                    <a:pt x="22938" y="5704"/>
                  </a:cubicBezTo>
                  <a:cubicBezTo>
                    <a:pt x="22938" y="5704"/>
                    <a:pt x="22938" y="5704"/>
                    <a:pt x="23822" y="5704"/>
                  </a:cubicBezTo>
                  <a:cubicBezTo>
                    <a:pt x="23822" y="5704"/>
                    <a:pt x="24705" y="6586"/>
                    <a:pt x="24705" y="7473"/>
                  </a:cubicBezTo>
                  <a:cubicBezTo>
                    <a:pt x="25588" y="9241"/>
                    <a:pt x="22061" y="7473"/>
                    <a:pt x="21177" y="7473"/>
                  </a:cubicBezTo>
                  <a:cubicBezTo>
                    <a:pt x="22938" y="7473"/>
                    <a:pt x="22061" y="9241"/>
                    <a:pt x="21177" y="9241"/>
                  </a:cubicBezTo>
                  <a:cubicBezTo>
                    <a:pt x="20294" y="7473"/>
                    <a:pt x="16766" y="7473"/>
                    <a:pt x="16766" y="5704"/>
                  </a:cubicBezTo>
                  <a:cubicBezTo>
                    <a:pt x="16766" y="4817"/>
                    <a:pt x="17644" y="3930"/>
                    <a:pt x="16766" y="3048"/>
                  </a:cubicBezTo>
                  <a:cubicBezTo>
                    <a:pt x="15883" y="3048"/>
                    <a:pt x="15000" y="3930"/>
                    <a:pt x="15000" y="3930"/>
                  </a:cubicBezTo>
                  <a:cubicBezTo>
                    <a:pt x="12355" y="5704"/>
                    <a:pt x="9705" y="4817"/>
                    <a:pt x="7061" y="4817"/>
                  </a:cubicBezTo>
                  <a:cubicBezTo>
                    <a:pt x="6177" y="4817"/>
                    <a:pt x="5294" y="3930"/>
                    <a:pt x="3527" y="3930"/>
                  </a:cubicBezTo>
                  <a:cubicBezTo>
                    <a:pt x="3527" y="3930"/>
                    <a:pt x="2644" y="3930"/>
                    <a:pt x="1766" y="3930"/>
                  </a:cubicBezTo>
                  <a:cubicBezTo>
                    <a:pt x="883" y="3930"/>
                    <a:pt x="883" y="3048"/>
                    <a:pt x="0" y="3930"/>
                  </a:cubicBezTo>
                  <a:cubicBezTo>
                    <a:pt x="1766" y="4817"/>
                    <a:pt x="883" y="5704"/>
                    <a:pt x="1766" y="6586"/>
                  </a:cubicBezTo>
                  <a:cubicBezTo>
                    <a:pt x="2644" y="5704"/>
                    <a:pt x="3527" y="7473"/>
                    <a:pt x="4411" y="8360"/>
                  </a:cubicBezTo>
                  <a:cubicBezTo>
                    <a:pt x="4411" y="5704"/>
                    <a:pt x="6177" y="9241"/>
                    <a:pt x="4411" y="8360"/>
                  </a:cubicBezTo>
                  <a:cubicBezTo>
                    <a:pt x="4411" y="8360"/>
                    <a:pt x="5294" y="9241"/>
                    <a:pt x="5294" y="9241"/>
                  </a:cubicBezTo>
                  <a:cubicBezTo>
                    <a:pt x="6177" y="8360"/>
                    <a:pt x="7938" y="11016"/>
                    <a:pt x="7938" y="11897"/>
                  </a:cubicBezTo>
                  <a:cubicBezTo>
                    <a:pt x="9705" y="12784"/>
                    <a:pt x="11472" y="12784"/>
                    <a:pt x="12355" y="14553"/>
                  </a:cubicBezTo>
                  <a:cubicBezTo>
                    <a:pt x="13233" y="15440"/>
                    <a:pt x="12355" y="16327"/>
                    <a:pt x="13233" y="17209"/>
                  </a:cubicBezTo>
                  <a:cubicBezTo>
                    <a:pt x="13233" y="18983"/>
                    <a:pt x="13233" y="18096"/>
                    <a:pt x="14116" y="18983"/>
                  </a:cubicBezTo>
                  <a:cubicBezTo>
                    <a:pt x="14116" y="18983"/>
                    <a:pt x="14116" y="19865"/>
                    <a:pt x="14116" y="19865"/>
                  </a:cubicBezTo>
                  <a:cubicBezTo>
                    <a:pt x="14116" y="19865"/>
                    <a:pt x="15000" y="19865"/>
                    <a:pt x="15883" y="19865"/>
                  </a:cubicBezTo>
                  <a:cubicBezTo>
                    <a:pt x="15883" y="19865"/>
                    <a:pt x="16766" y="20752"/>
                    <a:pt x="16766" y="20752"/>
                  </a:cubicBezTo>
                  <a:cubicBezTo>
                    <a:pt x="16766" y="18983"/>
                    <a:pt x="20294" y="20752"/>
                    <a:pt x="21177" y="21639"/>
                  </a:cubicBezTo>
                  <a:cubicBezTo>
                    <a:pt x="22061" y="22521"/>
                    <a:pt x="22061" y="24295"/>
                    <a:pt x="23822" y="24295"/>
                  </a:cubicBezTo>
                  <a:cubicBezTo>
                    <a:pt x="23822" y="24295"/>
                    <a:pt x="24705" y="24295"/>
                    <a:pt x="24705" y="24295"/>
                  </a:cubicBezTo>
                  <a:cubicBezTo>
                    <a:pt x="25588" y="24295"/>
                    <a:pt x="26472" y="25176"/>
                    <a:pt x="27355" y="25176"/>
                  </a:cubicBezTo>
                  <a:cubicBezTo>
                    <a:pt x="28233" y="26064"/>
                    <a:pt x="28233" y="26951"/>
                    <a:pt x="29116" y="27832"/>
                  </a:cubicBezTo>
                  <a:cubicBezTo>
                    <a:pt x="29116" y="28719"/>
                    <a:pt x="29116" y="28719"/>
                    <a:pt x="30000" y="29606"/>
                  </a:cubicBezTo>
                  <a:cubicBezTo>
                    <a:pt x="31766" y="30488"/>
                    <a:pt x="31766" y="31375"/>
                    <a:pt x="32644" y="29606"/>
                  </a:cubicBezTo>
                  <a:cubicBezTo>
                    <a:pt x="34411" y="28719"/>
                    <a:pt x="34411" y="27832"/>
                    <a:pt x="36177" y="28719"/>
                  </a:cubicBezTo>
                  <a:cubicBezTo>
                    <a:pt x="37061" y="28719"/>
                    <a:pt x="37938" y="29606"/>
                    <a:pt x="38822" y="29606"/>
                  </a:cubicBezTo>
                  <a:cubicBezTo>
                    <a:pt x="38822" y="29606"/>
                    <a:pt x="38822" y="28719"/>
                    <a:pt x="38822" y="28719"/>
                  </a:cubicBezTo>
                  <a:cubicBezTo>
                    <a:pt x="38822" y="28719"/>
                    <a:pt x="39705" y="27832"/>
                    <a:pt x="39705" y="27832"/>
                  </a:cubicBezTo>
                  <a:cubicBezTo>
                    <a:pt x="39705" y="26951"/>
                    <a:pt x="39705" y="26064"/>
                    <a:pt x="40588" y="25176"/>
                  </a:cubicBezTo>
                  <a:cubicBezTo>
                    <a:pt x="41472" y="23408"/>
                    <a:pt x="42355" y="26064"/>
                    <a:pt x="41472" y="26951"/>
                  </a:cubicBezTo>
                  <a:cubicBezTo>
                    <a:pt x="41472" y="27832"/>
                    <a:pt x="39705" y="28719"/>
                    <a:pt x="39705" y="28719"/>
                  </a:cubicBezTo>
                  <a:cubicBezTo>
                    <a:pt x="39705" y="29606"/>
                    <a:pt x="39705" y="30488"/>
                    <a:pt x="40588" y="29606"/>
                  </a:cubicBezTo>
                  <a:cubicBezTo>
                    <a:pt x="40588" y="29606"/>
                    <a:pt x="40588" y="28719"/>
                    <a:pt x="41472" y="28719"/>
                  </a:cubicBezTo>
                  <a:cubicBezTo>
                    <a:pt x="40588" y="29606"/>
                    <a:pt x="42355" y="31375"/>
                    <a:pt x="43233" y="32262"/>
                  </a:cubicBezTo>
                  <a:cubicBezTo>
                    <a:pt x="43233" y="32262"/>
                    <a:pt x="43233" y="33144"/>
                    <a:pt x="43233" y="33144"/>
                  </a:cubicBezTo>
                  <a:cubicBezTo>
                    <a:pt x="44116" y="34031"/>
                    <a:pt x="45000" y="34031"/>
                    <a:pt x="45000" y="34918"/>
                  </a:cubicBezTo>
                  <a:cubicBezTo>
                    <a:pt x="46766" y="35800"/>
                    <a:pt x="48527" y="37574"/>
                    <a:pt x="49411" y="38455"/>
                  </a:cubicBezTo>
                  <a:cubicBezTo>
                    <a:pt x="50294" y="38455"/>
                    <a:pt x="50294" y="39343"/>
                    <a:pt x="51177" y="40230"/>
                  </a:cubicBezTo>
                  <a:cubicBezTo>
                    <a:pt x="51177" y="40230"/>
                    <a:pt x="52061" y="39343"/>
                    <a:pt x="52061" y="40230"/>
                  </a:cubicBezTo>
                  <a:cubicBezTo>
                    <a:pt x="52938" y="40230"/>
                    <a:pt x="52938" y="41111"/>
                    <a:pt x="53822" y="40230"/>
                  </a:cubicBezTo>
                  <a:cubicBezTo>
                    <a:pt x="53822" y="42886"/>
                    <a:pt x="55588" y="41111"/>
                    <a:pt x="56472" y="41111"/>
                  </a:cubicBezTo>
                  <a:cubicBezTo>
                    <a:pt x="57355" y="41998"/>
                    <a:pt x="58233" y="43767"/>
                    <a:pt x="58233" y="44654"/>
                  </a:cubicBezTo>
                  <a:cubicBezTo>
                    <a:pt x="59116" y="44654"/>
                    <a:pt x="59116" y="45541"/>
                    <a:pt x="59116" y="46423"/>
                  </a:cubicBezTo>
                  <a:cubicBezTo>
                    <a:pt x="59116" y="46423"/>
                    <a:pt x="60000" y="46423"/>
                    <a:pt x="60000" y="46423"/>
                  </a:cubicBezTo>
                  <a:cubicBezTo>
                    <a:pt x="61766" y="47310"/>
                    <a:pt x="62644" y="50853"/>
                    <a:pt x="63527" y="52622"/>
                  </a:cubicBezTo>
                  <a:cubicBezTo>
                    <a:pt x="63527" y="54390"/>
                    <a:pt x="63527" y="57046"/>
                    <a:pt x="63527" y="58820"/>
                  </a:cubicBezTo>
                  <a:cubicBezTo>
                    <a:pt x="63527" y="57933"/>
                    <a:pt x="63527" y="55277"/>
                    <a:pt x="63527" y="54390"/>
                  </a:cubicBezTo>
                  <a:cubicBezTo>
                    <a:pt x="64411" y="55277"/>
                    <a:pt x="64411" y="58820"/>
                    <a:pt x="63527" y="59702"/>
                  </a:cubicBezTo>
                  <a:cubicBezTo>
                    <a:pt x="63527" y="59702"/>
                    <a:pt x="63527" y="59702"/>
                    <a:pt x="63527" y="59702"/>
                  </a:cubicBezTo>
                  <a:cubicBezTo>
                    <a:pt x="64411" y="59702"/>
                    <a:pt x="64411" y="59702"/>
                    <a:pt x="64411" y="59702"/>
                  </a:cubicBezTo>
                  <a:cubicBezTo>
                    <a:pt x="64411" y="59702"/>
                    <a:pt x="64411" y="60589"/>
                    <a:pt x="63527" y="60589"/>
                  </a:cubicBezTo>
                  <a:cubicBezTo>
                    <a:pt x="64411" y="60589"/>
                    <a:pt x="63527" y="64126"/>
                    <a:pt x="63527" y="65014"/>
                  </a:cubicBezTo>
                  <a:cubicBezTo>
                    <a:pt x="63527" y="66782"/>
                    <a:pt x="62644" y="66782"/>
                    <a:pt x="62644" y="68556"/>
                  </a:cubicBezTo>
                  <a:cubicBezTo>
                    <a:pt x="62644" y="68556"/>
                    <a:pt x="62644" y="68556"/>
                    <a:pt x="62644" y="69438"/>
                  </a:cubicBezTo>
                  <a:cubicBezTo>
                    <a:pt x="62644" y="71212"/>
                    <a:pt x="61766" y="72094"/>
                    <a:pt x="61766" y="72981"/>
                  </a:cubicBezTo>
                  <a:cubicBezTo>
                    <a:pt x="62644" y="74750"/>
                    <a:pt x="62644" y="71212"/>
                    <a:pt x="63527" y="70325"/>
                  </a:cubicBezTo>
                  <a:cubicBezTo>
                    <a:pt x="63527" y="71212"/>
                    <a:pt x="63527" y="71212"/>
                    <a:pt x="63527" y="72094"/>
                  </a:cubicBezTo>
                  <a:cubicBezTo>
                    <a:pt x="63527" y="72094"/>
                    <a:pt x="62644" y="72981"/>
                    <a:pt x="62644" y="73868"/>
                  </a:cubicBezTo>
                  <a:cubicBezTo>
                    <a:pt x="62644" y="73868"/>
                    <a:pt x="63527" y="76524"/>
                    <a:pt x="64411" y="76524"/>
                  </a:cubicBezTo>
                  <a:cubicBezTo>
                    <a:pt x="64411" y="75637"/>
                    <a:pt x="64411" y="74750"/>
                    <a:pt x="64411" y="74750"/>
                  </a:cubicBezTo>
                  <a:cubicBezTo>
                    <a:pt x="64411" y="75637"/>
                    <a:pt x="64411" y="75637"/>
                    <a:pt x="65294" y="76524"/>
                  </a:cubicBezTo>
                  <a:cubicBezTo>
                    <a:pt x="65294" y="76524"/>
                    <a:pt x="65294" y="76524"/>
                    <a:pt x="65294" y="76524"/>
                  </a:cubicBezTo>
                  <a:cubicBezTo>
                    <a:pt x="66177" y="76524"/>
                    <a:pt x="66177" y="76524"/>
                    <a:pt x="66177" y="76524"/>
                  </a:cubicBezTo>
                  <a:cubicBezTo>
                    <a:pt x="66177" y="76524"/>
                    <a:pt x="66177" y="76524"/>
                    <a:pt x="65294" y="76524"/>
                  </a:cubicBezTo>
                  <a:cubicBezTo>
                    <a:pt x="66177" y="76524"/>
                    <a:pt x="66177" y="75637"/>
                    <a:pt x="66177" y="75637"/>
                  </a:cubicBezTo>
                  <a:cubicBezTo>
                    <a:pt x="65294" y="75637"/>
                    <a:pt x="65294" y="74750"/>
                    <a:pt x="65294" y="73868"/>
                  </a:cubicBezTo>
                  <a:cubicBezTo>
                    <a:pt x="66177" y="73868"/>
                    <a:pt x="67061" y="76524"/>
                    <a:pt x="67061" y="77405"/>
                  </a:cubicBezTo>
                  <a:cubicBezTo>
                    <a:pt x="67061" y="76524"/>
                    <a:pt x="67061" y="76524"/>
                    <a:pt x="67061" y="76524"/>
                  </a:cubicBezTo>
                  <a:cubicBezTo>
                    <a:pt x="67061" y="77405"/>
                    <a:pt x="67938" y="78293"/>
                    <a:pt x="68822" y="79180"/>
                  </a:cubicBezTo>
                  <a:cubicBezTo>
                    <a:pt x="69705" y="80061"/>
                    <a:pt x="68822" y="80948"/>
                    <a:pt x="69705" y="82717"/>
                  </a:cubicBezTo>
                  <a:cubicBezTo>
                    <a:pt x="69705" y="81836"/>
                    <a:pt x="70588" y="81836"/>
                    <a:pt x="70588" y="81836"/>
                  </a:cubicBezTo>
                  <a:cubicBezTo>
                    <a:pt x="70588" y="81836"/>
                    <a:pt x="69705" y="81836"/>
                    <a:pt x="69705" y="80948"/>
                  </a:cubicBezTo>
                  <a:cubicBezTo>
                    <a:pt x="70588" y="81836"/>
                    <a:pt x="72355" y="81836"/>
                    <a:pt x="71472" y="80061"/>
                  </a:cubicBezTo>
                  <a:cubicBezTo>
                    <a:pt x="72355" y="80948"/>
                    <a:pt x="73233" y="80948"/>
                    <a:pt x="73233" y="80948"/>
                  </a:cubicBezTo>
                  <a:cubicBezTo>
                    <a:pt x="73233" y="80948"/>
                    <a:pt x="73233" y="80948"/>
                    <a:pt x="72355" y="80948"/>
                  </a:cubicBezTo>
                  <a:cubicBezTo>
                    <a:pt x="73233" y="81836"/>
                    <a:pt x="73233" y="82717"/>
                    <a:pt x="74116" y="83604"/>
                  </a:cubicBezTo>
                  <a:cubicBezTo>
                    <a:pt x="74116" y="84491"/>
                    <a:pt x="75000" y="84491"/>
                    <a:pt x="75883" y="84491"/>
                  </a:cubicBezTo>
                  <a:cubicBezTo>
                    <a:pt x="76766" y="85373"/>
                    <a:pt x="78527" y="86260"/>
                    <a:pt x="79411" y="87147"/>
                  </a:cubicBezTo>
                  <a:cubicBezTo>
                    <a:pt x="78527" y="87147"/>
                    <a:pt x="77644" y="86260"/>
                    <a:pt x="76766" y="86260"/>
                  </a:cubicBezTo>
                  <a:cubicBezTo>
                    <a:pt x="80294" y="88916"/>
                    <a:pt x="83822" y="89803"/>
                    <a:pt x="86472" y="92459"/>
                  </a:cubicBezTo>
                  <a:cubicBezTo>
                    <a:pt x="88233" y="94227"/>
                    <a:pt x="90883" y="95996"/>
                    <a:pt x="92644" y="98652"/>
                  </a:cubicBezTo>
                  <a:cubicBezTo>
                    <a:pt x="93527" y="100426"/>
                    <a:pt x="95294" y="101308"/>
                    <a:pt x="97061" y="102195"/>
                  </a:cubicBezTo>
                  <a:cubicBezTo>
                    <a:pt x="98822" y="103082"/>
                    <a:pt x="100588" y="103964"/>
                    <a:pt x="101472" y="105738"/>
                  </a:cubicBezTo>
                  <a:cubicBezTo>
                    <a:pt x="103233" y="108394"/>
                    <a:pt x="104116" y="110162"/>
                    <a:pt x="105000" y="112818"/>
                  </a:cubicBezTo>
                  <a:cubicBezTo>
                    <a:pt x="105000" y="115474"/>
                    <a:pt x="105883" y="120786"/>
                    <a:pt x="110294" y="119898"/>
                  </a:cubicBezTo>
                  <a:cubicBezTo>
                    <a:pt x="110294" y="119898"/>
                    <a:pt x="112938" y="118130"/>
                    <a:pt x="113822" y="117243"/>
                  </a:cubicBezTo>
                  <a:cubicBezTo>
                    <a:pt x="113822" y="116361"/>
                    <a:pt x="113822" y="116361"/>
                    <a:pt x="114705" y="115474"/>
                  </a:cubicBezTo>
                  <a:cubicBezTo>
                    <a:pt x="115588" y="115474"/>
                    <a:pt x="116472" y="115474"/>
                    <a:pt x="117355" y="114587"/>
                  </a:cubicBezTo>
                  <a:cubicBezTo>
                    <a:pt x="118233" y="113705"/>
                    <a:pt x="119116" y="112818"/>
                    <a:pt x="120000" y="111049"/>
                  </a:cubicBezTo>
                  <a:cubicBezTo>
                    <a:pt x="120000" y="110162"/>
                    <a:pt x="119116" y="108394"/>
                    <a:pt x="120000" y="108394"/>
                  </a:cubicBezTo>
                  <a:close/>
                  <a:moveTo>
                    <a:pt x="98822" y="80948"/>
                  </a:moveTo>
                  <a:cubicBezTo>
                    <a:pt x="99705" y="81836"/>
                    <a:pt x="98822" y="81836"/>
                    <a:pt x="99705" y="81836"/>
                  </a:cubicBezTo>
                  <a:cubicBezTo>
                    <a:pt x="98822" y="81836"/>
                    <a:pt x="99705" y="82717"/>
                    <a:pt x="100588" y="83604"/>
                  </a:cubicBezTo>
                  <a:cubicBezTo>
                    <a:pt x="99705" y="83604"/>
                    <a:pt x="99705" y="83604"/>
                    <a:pt x="99705" y="84491"/>
                  </a:cubicBezTo>
                  <a:cubicBezTo>
                    <a:pt x="100588" y="84491"/>
                    <a:pt x="100588" y="84491"/>
                    <a:pt x="100588" y="84491"/>
                  </a:cubicBezTo>
                  <a:cubicBezTo>
                    <a:pt x="101472" y="84491"/>
                    <a:pt x="101472" y="82717"/>
                    <a:pt x="101472" y="82717"/>
                  </a:cubicBezTo>
                  <a:cubicBezTo>
                    <a:pt x="101472" y="81836"/>
                    <a:pt x="100588" y="81836"/>
                    <a:pt x="99705" y="81836"/>
                  </a:cubicBezTo>
                  <a:cubicBezTo>
                    <a:pt x="99705" y="80948"/>
                    <a:pt x="99705" y="80948"/>
                    <a:pt x="99705" y="80061"/>
                  </a:cubicBezTo>
                  <a:cubicBezTo>
                    <a:pt x="98822" y="80948"/>
                    <a:pt x="98822" y="80948"/>
                    <a:pt x="98822" y="80948"/>
                  </a:cubicBezTo>
                  <a:close/>
                  <a:moveTo>
                    <a:pt x="109411" y="88029"/>
                  </a:moveTo>
                  <a:cubicBezTo>
                    <a:pt x="109411" y="89803"/>
                    <a:pt x="110294" y="90685"/>
                    <a:pt x="112061" y="90685"/>
                  </a:cubicBezTo>
                  <a:cubicBezTo>
                    <a:pt x="112061" y="88916"/>
                    <a:pt x="110294" y="86260"/>
                    <a:pt x="109411" y="85373"/>
                  </a:cubicBezTo>
                  <a:cubicBezTo>
                    <a:pt x="108527" y="86260"/>
                    <a:pt x="109411" y="87147"/>
                    <a:pt x="109411" y="88029"/>
                  </a:cubicBezTo>
                  <a:close/>
                  <a:moveTo>
                    <a:pt x="95294" y="74750"/>
                  </a:moveTo>
                  <a:cubicBezTo>
                    <a:pt x="95294" y="74750"/>
                    <a:pt x="95294" y="74750"/>
                    <a:pt x="96177" y="74750"/>
                  </a:cubicBezTo>
                  <a:cubicBezTo>
                    <a:pt x="96177" y="74750"/>
                    <a:pt x="96177" y="74750"/>
                    <a:pt x="95294" y="74750"/>
                  </a:cubicBezTo>
                  <a:close/>
                  <a:moveTo>
                    <a:pt x="92644" y="68556"/>
                  </a:moveTo>
                  <a:cubicBezTo>
                    <a:pt x="91766" y="70325"/>
                    <a:pt x="94411" y="71212"/>
                    <a:pt x="94411" y="72981"/>
                  </a:cubicBezTo>
                  <a:cubicBezTo>
                    <a:pt x="95294" y="72981"/>
                    <a:pt x="95294" y="72981"/>
                    <a:pt x="95294" y="73868"/>
                  </a:cubicBezTo>
                  <a:cubicBezTo>
                    <a:pt x="95294" y="73868"/>
                    <a:pt x="96177" y="73868"/>
                    <a:pt x="97061" y="73868"/>
                  </a:cubicBezTo>
                  <a:cubicBezTo>
                    <a:pt x="96177" y="72981"/>
                    <a:pt x="96177" y="71212"/>
                    <a:pt x="95294" y="70325"/>
                  </a:cubicBezTo>
                  <a:cubicBezTo>
                    <a:pt x="95294" y="69438"/>
                    <a:pt x="93527" y="70325"/>
                    <a:pt x="92644" y="68556"/>
                  </a:cubicBezTo>
                  <a:close/>
                  <a:moveTo>
                    <a:pt x="81177" y="52622"/>
                  </a:moveTo>
                  <a:cubicBezTo>
                    <a:pt x="81177" y="52622"/>
                    <a:pt x="81177" y="52622"/>
                    <a:pt x="81177" y="52622"/>
                  </a:cubicBezTo>
                  <a:cubicBezTo>
                    <a:pt x="81177" y="52622"/>
                    <a:pt x="81177" y="52622"/>
                    <a:pt x="81177" y="51734"/>
                  </a:cubicBezTo>
                  <a:cubicBezTo>
                    <a:pt x="81177" y="51734"/>
                    <a:pt x="81177" y="51734"/>
                    <a:pt x="81177" y="52622"/>
                  </a:cubicBezTo>
                  <a:close/>
                  <a:moveTo>
                    <a:pt x="63527" y="80948"/>
                  </a:moveTo>
                  <a:cubicBezTo>
                    <a:pt x="63527" y="80061"/>
                    <a:pt x="62644" y="80061"/>
                    <a:pt x="62644" y="79180"/>
                  </a:cubicBezTo>
                  <a:cubicBezTo>
                    <a:pt x="62644" y="78293"/>
                    <a:pt x="62644" y="78293"/>
                    <a:pt x="62644" y="78293"/>
                  </a:cubicBezTo>
                  <a:cubicBezTo>
                    <a:pt x="62644" y="77405"/>
                    <a:pt x="61766" y="76524"/>
                    <a:pt x="61766" y="75637"/>
                  </a:cubicBezTo>
                  <a:cubicBezTo>
                    <a:pt x="60883" y="75637"/>
                    <a:pt x="60883" y="73868"/>
                    <a:pt x="61766" y="73868"/>
                  </a:cubicBezTo>
                  <a:cubicBezTo>
                    <a:pt x="60883" y="72981"/>
                    <a:pt x="61766" y="71212"/>
                    <a:pt x="61766" y="70325"/>
                  </a:cubicBezTo>
                  <a:cubicBezTo>
                    <a:pt x="61766" y="69438"/>
                    <a:pt x="61766" y="68556"/>
                    <a:pt x="61766" y="67669"/>
                  </a:cubicBezTo>
                  <a:cubicBezTo>
                    <a:pt x="62644" y="66782"/>
                    <a:pt x="63527" y="65901"/>
                    <a:pt x="62644" y="65014"/>
                  </a:cubicBezTo>
                  <a:cubicBezTo>
                    <a:pt x="61766" y="65014"/>
                    <a:pt x="60883" y="69438"/>
                    <a:pt x="60883" y="71212"/>
                  </a:cubicBezTo>
                  <a:cubicBezTo>
                    <a:pt x="60883" y="72094"/>
                    <a:pt x="59116" y="73868"/>
                    <a:pt x="59116" y="74750"/>
                  </a:cubicBezTo>
                  <a:cubicBezTo>
                    <a:pt x="59116" y="75637"/>
                    <a:pt x="59116" y="75637"/>
                    <a:pt x="60000" y="76524"/>
                  </a:cubicBezTo>
                  <a:cubicBezTo>
                    <a:pt x="60000" y="74750"/>
                    <a:pt x="62644" y="76524"/>
                    <a:pt x="62644" y="78293"/>
                  </a:cubicBezTo>
                  <a:cubicBezTo>
                    <a:pt x="62644" y="79180"/>
                    <a:pt x="61766" y="78293"/>
                    <a:pt x="62644" y="80061"/>
                  </a:cubicBezTo>
                  <a:cubicBezTo>
                    <a:pt x="62644" y="80061"/>
                    <a:pt x="63527" y="81836"/>
                    <a:pt x="64411" y="81836"/>
                  </a:cubicBezTo>
                  <a:cubicBezTo>
                    <a:pt x="64411" y="80948"/>
                    <a:pt x="64411" y="80948"/>
                    <a:pt x="63527" y="80948"/>
                  </a:cubicBezTo>
                  <a:close/>
                  <a:moveTo>
                    <a:pt x="62644" y="61471"/>
                  </a:moveTo>
                  <a:cubicBezTo>
                    <a:pt x="62644" y="62358"/>
                    <a:pt x="61766" y="64126"/>
                    <a:pt x="62644" y="64126"/>
                  </a:cubicBezTo>
                  <a:cubicBezTo>
                    <a:pt x="63527" y="63245"/>
                    <a:pt x="63527" y="60589"/>
                    <a:pt x="63527" y="59702"/>
                  </a:cubicBezTo>
                  <a:cubicBezTo>
                    <a:pt x="63527" y="59702"/>
                    <a:pt x="63527" y="60589"/>
                    <a:pt x="62644" y="61471"/>
                  </a:cubicBezTo>
                  <a:close/>
                  <a:moveTo>
                    <a:pt x="71472" y="85373"/>
                  </a:moveTo>
                  <a:cubicBezTo>
                    <a:pt x="71472" y="85373"/>
                    <a:pt x="70588" y="83604"/>
                    <a:pt x="69705" y="83604"/>
                  </a:cubicBezTo>
                  <a:cubicBezTo>
                    <a:pt x="69705" y="82717"/>
                    <a:pt x="68822" y="82717"/>
                    <a:pt x="68822" y="81836"/>
                  </a:cubicBezTo>
                  <a:cubicBezTo>
                    <a:pt x="67938" y="81836"/>
                    <a:pt x="66177" y="81836"/>
                    <a:pt x="65294" y="81836"/>
                  </a:cubicBezTo>
                  <a:cubicBezTo>
                    <a:pt x="67061" y="83604"/>
                    <a:pt x="69705" y="84491"/>
                    <a:pt x="71472" y="87147"/>
                  </a:cubicBezTo>
                  <a:cubicBezTo>
                    <a:pt x="71472" y="86260"/>
                    <a:pt x="72355" y="85373"/>
                    <a:pt x="71472" y="85373"/>
                  </a:cubicBezTo>
                  <a:close/>
                  <a:moveTo>
                    <a:pt x="75883" y="85373"/>
                  </a:moveTo>
                  <a:cubicBezTo>
                    <a:pt x="75000" y="85373"/>
                    <a:pt x="73233" y="85373"/>
                    <a:pt x="72355" y="85373"/>
                  </a:cubicBezTo>
                  <a:cubicBezTo>
                    <a:pt x="74116" y="86260"/>
                    <a:pt x="75000" y="85373"/>
                    <a:pt x="76766" y="86260"/>
                  </a:cubicBezTo>
                  <a:cubicBezTo>
                    <a:pt x="76766" y="86260"/>
                    <a:pt x="75883" y="86260"/>
                    <a:pt x="75883" y="85373"/>
                  </a:cubicBezTo>
                  <a:close/>
                  <a:moveTo>
                    <a:pt x="41472" y="31375"/>
                  </a:moveTo>
                  <a:cubicBezTo>
                    <a:pt x="40588" y="30488"/>
                    <a:pt x="39705" y="29606"/>
                    <a:pt x="38822" y="30488"/>
                  </a:cubicBezTo>
                  <a:cubicBezTo>
                    <a:pt x="39705" y="31375"/>
                    <a:pt x="40588" y="31375"/>
                    <a:pt x="41472" y="31375"/>
                  </a:cubicBezTo>
                  <a:cubicBezTo>
                    <a:pt x="41472" y="31375"/>
                    <a:pt x="41472" y="31375"/>
                    <a:pt x="41472" y="3137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2999" name="Shape 2999"/>
            <p:cNvSpPr/>
            <p:nvPr/>
          </p:nvSpPr>
          <p:spPr>
            <a:xfrm>
              <a:off x="0" y="0"/>
              <a:ext cx="2369065" cy="2221603"/>
            </a:xfrm>
            <a:custGeom>
              <a:avLst/>
              <a:gdLst/>
              <a:ahLst/>
              <a:cxnLst/>
              <a:rect l="0" t="0" r="0" b="0"/>
              <a:pathLst>
                <a:path w="120000" h="120000" extrusionOk="0">
                  <a:moveTo>
                    <a:pt x="2940" y="93433"/>
                  </a:moveTo>
                  <a:cubicBezTo>
                    <a:pt x="2080" y="92516"/>
                    <a:pt x="1221" y="91605"/>
                    <a:pt x="2080" y="90688"/>
                  </a:cubicBezTo>
                  <a:cubicBezTo>
                    <a:pt x="1221" y="89772"/>
                    <a:pt x="357" y="90688"/>
                    <a:pt x="357" y="91605"/>
                  </a:cubicBezTo>
                  <a:cubicBezTo>
                    <a:pt x="-502" y="92516"/>
                    <a:pt x="357" y="92516"/>
                    <a:pt x="1221" y="93433"/>
                  </a:cubicBezTo>
                  <a:cubicBezTo>
                    <a:pt x="1221" y="95266"/>
                    <a:pt x="1221" y="97100"/>
                    <a:pt x="1221" y="98016"/>
                  </a:cubicBezTo>
                  <a:cubicBezTo>
                    <a:pt x="2940" y="97100"/>
                    <a:pt x="3799" y="95266"/>
                    <a:pt x="2940" y="93433"/>
                  </a:cubicBezTo>
                  <a:close/>
                  <a:moveTo>
                    <a:pt x="99341" y="85188"/>
                  </a:moveTo>
                  <a:cubicBezTo>
                    <a:pt x="100200" y="87022"/>
                    <a:pt x="101065" y="88855"/>
                    <a:pt x="103648" y="90688"/>
                  </a:cubicBezTo>
                  <a:cubicBezTo>
                    <a:pt x="105366" y="91605"/>
                    <a:pt x="106225" y="93433"/>
                    <a:pt x="107949" y="95266"/>
                  </a:cubicBezTo>
                  <a:cubicBezTo>
                    <a:pt x="107949" y="94350"/>
                    <a:pt x="107949" y="94350"/>
                    <a:pt x="108808" y="93433"/>
                  </a:cubicBezTo>
                  <a:cubicBezTo>
                    <a:pt x="107090" y="93433"/>
                    <a:pt x="107090" y="90688"/>
                    <a:pt x="107090" y="89772"/>
                  </a:cubicBezTo>
                  <a:cubicBezTo>
                    <a:pt x="107090" y="87022"/>
                    <a:pt x="107090" y="87938"/>
                    <a:pt x="105366" y="87938"/>
                  </a:cubicBezTo>
                  <a:cubicBezTo>
                    <a:pt x="102783" y="87022"/>
                    <a:pt x="103648" y="86105"/>
                    <a:pt x="103648" y="85188"/>
                  </a:cubicBezTo>
                  <a:cubicBezTo>
                    <a:pt x="102783" y="83361"/>
                    <a:pt x="101065" y="81527"/>
                    <a:pt x="100200" y="80611"/>
                  </a:cubicBezTo>
                  <a:cubicBezTo>
                    <a:pt x="99341" y="81527"/>
                    <a:pt x="99341" y="81527"/>
                    <a:pt x="99341" y="81527"/>
                  </a:cubicBezTo>
                  <a:cubicBezTo>
                    <a:pt x="98482" y="82444"/>
                    <a:pt x="98482" y="84272"/>
                    <a:pt x="99341" y="85188"/>
                  </a:cubicBezTo>
                  <a:close/>
                  <a:moveTo>
                    <a:pt x="88150" y="118166"/>
                  </a:moveTo>
                  <a:cubicBezTo>
                    <a:pt x="87291" y="118166"/>
                    <a:pt x="87291" y="118166"/>
                    <a:pt x="87291" y="117250"/>
                  </a:cubicBezTo>
                  <a:cubicBezTo>
                    <a:pt x="86432" y="118166"/>
                    <a:pt x="86432" y="119083"/>
                    <a:pt x="85573" y="120000"/>
                  </a:cubicBezTo>
                  <a:cubicBezTo>
                    <a:pt x="86432" y="120000"/>
                    <a:pt x="86432" y="120000"/>
                    <a:pt x="87291" y="120000"/>
                  </a:cubicBezTo>
                  <a:cubicBezTo>
                    <a:pt x="87291" y="119083"/>
                    <a:pt x="87291" y="119083"/>
                    <a:pt x="88150" y="118166"/>
                  </a:cubicBezTo>
                  <a:close/>
                  <a:moveTo>
                    <a:pt x="114834" y="120000"/>
                  </a:moveTo>
                  <a:cubicBezTo>
                    <a:pt x="114834" y="119083"/>
                    <a:pt x="114834" y="117250"/>
                    <a:pt x="114834" y="117250"/>
                  </a:cubicBezTo>
                  <a:cubicBezTo>
                    <a:pt x="114834" y="115422"/>
                    <a:pt x="114834" y="115422"/>
                    <a:pt x="114834" y="114505"/>
                  </a:cubicBezTo>
                  <a:cubicBezTo>
                    <a:pt x="113974" y="113588"/>
                    <a:pt x="113115" y="112672"/>
                    <a:pt x="113115" y="111755"/>
                  </a:cubicBezTo>
                  <a:cubicBezTo>
                    <a:pt x="113115" y="110838"/>
                    <a:pt x="113974" y="109922"/>
                    <a:pt x="113974" y="109005"/>
                  </a:cubicBezTo>
                  <a:cubicBezTo>
                    <a:pt x="113974" y="109005"/>
                    <a:pt x="113115" y="109005"/>
                    <a:pt x="113115" y="109005"/>
                  </a:cubicBezTo>
                  <a:cubicBezTo>
                    <a:pt x="113115" y="107177"/>
                    <a:pt x="110532" y="108088"/>
                    <a:pt x="109673" y="108088"/>
                  </a:cubicBezTo>
                  <a:cubicBezTo>
                    <a:pt x="107949" y="107177"/>
                    <a:pt x="108808" y="105344"/>
                    <a:pt x="107949" y="103511"/>
                  </a:cubicBezTo>
                  <a:cubicBezTo>
                    <a:pt x="107949" y="102594"/>
                    <a:pt x="107090" y="100761"/>
                    <a:pt x="106225" y="99850"/>
                  </a:cubicBezTo>
                  <a:cubicBezTo>
                    <a:pt x="105366" y="98016"/>
                    <a:pt x="105366" y="99850"/>
                    <a:pt x="103648" y="99850"/>
                  </a:cubicBezTo>
                  <a:cubicBezTo>
                    <a:pt x="102783" y="98933"/>
                    <a:pt x="102783" y="98016"/>
                    <a:pt x="102783" y="97100"/>
                  </a:cubicBezTo>
                  <a:cubicBezTo>
                    <a:pt x="102783" y="96183"/>
                    <a:pt x="102783" y="97100"/>
                    <a:pt x="102783" y="96183"/>
                  </a:cubicBezTo>
                  <a:cubicBezTo>
                    <a:pt x="101924" y="97100"/>
                    <a:pt x="101924" y="97100"/>
                    <a:pt x="101924" y="96183"/>
                  </a:cubicBezTo>
                  <a:cubicBezTo>
                    <a:pt x="101065" y="96183"/>
                    <a:pt x="101065" y="96183"/>
                    <a:pt x="101065" y="96183"/>
                  </a:cubicBezTo>
                  <a:cubicBezTo>
                    <a:pt x="100200" y="96183"/>
                    <a:pt x="101065" y="98016"/>
                    <a:pt x="100200" y="97100"/>
                  </a:cubicBezTo>
                  <a:cubicBezTo>
                    <a:pt x="98482" y="97100"/>
                    <a:pt x="99341" y="94350"/>
                    <a:pt x="99341" y="93433"/>
                  </a:cubicBezTo>
                  <a:cubicBezTo>
                    <a:pt x="99341" y="92516"/>
                    <a:pt x="98482" y="91605"/>
                    <a:pt x="97623" y="90688"/>
                  </a:cubicBezTo>
                  <a:cubicBezTo>
                    <a:pt x="96758" y="88855"/>
                    <a:pt x="98482" y="88855"/>
                    <a:pt x="96758" y="87022"/>
                  </a:cubicBezTo>
                  <a:cubicBezTo>
                    <a:pt x="95040" y="84272"/>
                    <a:pt x="92457" y="82444"/>
                    <a:pt x="89874" y="80611"/>
                  </a:cubicBezTo>
                  <a:cubicBezTo>
                    <a:pt x="89874" y="79694"/>
                    <a:pt x="88150" y="78777"/>
                    <a:pt x="87291" y="77861"/>
                  </a:cubicBezTo>
                  <a:cubicBezTo>
                    <a:pt x="87291" y="77861"/>
                    <a:pt x="86432" y="76944"/>
                    <a:pt x="85573" y="76027"/>
                  </a:cubicBezTo>
                  <a:cubicBezTo>
                    <a:pt x="85573" y="76027"/>
                    <a:pt x="84708" y="75116"/>
                    <a:pt x="84708" y="75116"/>
                  </a:cubicBezTo>
                  <a:cubicBezTo>
                    <a:pt x="83849" y="75116"/>
                    <a:pt x="83849" y="76027"/>
                    <a:pt x="83849" y="76027"/>
                  </a:cubicBezTo>
                  <a:cubicBezTo>
                    <a:pt x="82990" y="76027"/>
                    <a:pt x="81266" y="75116"/>
                    <a:pt x="82125" y="74200"/>
                  </a:cubicBezTo>
                  <a:cubicBezTo>
                    <a:pt x="81266" y="73283"/>
                    <a:pt x="82125" y="73283"/>
                    <a:pt x="81266" y="72366"/>
                  </a:cubicBezTo>
                  <a:cubicBezTo>
                    <a:pt x="81266" y="72366"/>
                    <a:pt x="81266" y="72366"/>
                    <a:pt x="80407" y="72366"/>
                  </a:cubicBezTo>
                  <a:cubicBezTo>
                    <a:pt x="79548" y="71450"/>
                    <a:pt x="78683" y="70533"/>
                    <a:pt x="78683" y="68700"/>
                  </a:cubicBezTo>
                  <a:cubicBezTo>
                    <a:pt x="77824" y="67788"/>
                    <a:pt x="76100" y="65955"/>
                    <a:pt x="76100" y="65038"/>
                  </a:cubicBezTo>
                  <a:cubicBezTo>
                    <a:pt x="76100" y="64122"/>
                    <a:pt x="76965" y="63205"/>
                    <a:pt x="76965" y="62288"/>
                  </a:cubicBezTo>
                  <a:cubicBezTo>
                    <a:pt x="76965" y="61372"/>
                    <a:pt x="76965" y="60455"/>
                    <a:pt x="76965" y="59544"/>
                  </a:cubicBezTo>
                  <a:cubicBezTo>
                    <a:pt x="76965" y="57711"/>
                    <a:pt x="76965" y="56794"/>
                    <a:pt x="76100" y="54961"/>
                  </a:cubicBezTo>
                  <a:cubicBezTo>
                    <a:pt x="75241" y="53127"/>
                    <a:pt x="76100" y="51300"/>
                    <a:pt x="75241" y="48550"/>
                  </a:cubicBezTo>
                  <a:cubicBezTo>
                    <a:pt x="75241" y="48550"/>
                    <a:pt x="75241" y="46716"/>
                    <a:pt x="75241" y="46716"/>
                  </a:cubicBezTo>
                  <a:cubicBezTo>
                    <a:pt x="75241" y="45800"/>
                    <a:pt x="73523" y="45800"/>
                    <a:pt x="73523" y="44883"/>
                  </a:cubicBezTo>
                  <a:cubicBezTo>
                    <a:pt x="72658" y="43972"/>
                    <a:pt x="73523" y="43972"/>
                    <a:pt x="73523" y="43055"/>
                  </a:cubicBezTo>
                  <a:cubicBezTo>
                    <a:pt x="72658" y="43055"/>
                    <a:pt x="72658" y="43055"/>
                    <a:pt x="72658" y="42138"/>
                  </a:cubicBezTo>
                  <a:cubicBezTo>
                    <a:pt x="71799" y="40305"/>
                    <a:pt x="71799" y="40305"/>
                    <a:pt x="71799" y="38472"/>
                  </a:cubicBezTo>
                  <a:cubicBezTo>
                    <a:pt x="71799" y="36638"/>
                    <a:pt x="72658" y="35727"/>
                    <a:pt x="72658" y="33894"/>
                  </a:cubicBezTo>
                  <a:cubicBezTo>
                    <a:pt x="72658" y="32977"/>
                    <a:pt x="72658" y="31144"/>
                    <a:pt x="72658" y="29311"/>
                  </a:cubicBezTo>
                  <a:cubicBezTo>
                    <a:pt x="73523" y="27483"/>
                    <a:pt x="73523" y="28394"/>
                    <a:pt x="73523" y="25650"/>
                  </a:cubicBezTo>
                  <a:cubicBezTo>
                    <a:pt x="72658" y="24733"/>
                    <a:pt x="72658" y="23816"/>
                    <a:pt x="72658" y="22900"/>
                  </a:cubicBezTo>
                  <a:cubicBezTo>
                    <a:pt x="71799" y="21983"/>
                    <a:pt x="68357" y="21066"/>
                    <a:pt x="69216" y="19238"/>
                  </a:cubicBezTo>
                  <a:cubicBezTo>
                    <a:pt x="69216" y="20150"/>
                    <a:pt x="70075" y="21066"/>
                    <a:pt x="70940" y="21066"/>
                  </a:cubicBezTo>
                  <a:cubicBezTo>
                    <a:pt x="70940" y="20150"/>
                    <a:pt x="70940" y="19238"/>
                    <a:pt x="70940" y="18322"/>
                  </a:cubicBezTo>
                  <a:cubicBezTo>
                    <a:pt x="70075" y="17405"/>
                    <a:pt x="70075" y="17405"/>
                    <a:pt x="70075" y="16488"/>
                  </a:cubicBezTo>
                  <a:cubicBezTo>
                    <a:pt x="70075" y="15572"/>
                    <a:pt x="70075" y="14655"/>
                    <a:pt x="70075" y="14655"/>
                  </a:cubicBezTo>
                  <a:cubicBezTo>
                    <a:pt x="70075" y="13738"/>
                    <a:pt x="69216" y="12822"/>
                    <a:pt x="69216" y="12822"/>
                  </a:cubicBezTo>
                  <a:cubicBezTo>
                    <a:pt x="68357" y="10994"/>
                    <a:pt x="69216" y="11911"/>
                    <a:pt x="70075" y="10077"/>
                  </a:cubicBezTo>
                  <a:cubicBezTo>
                    <a:pt x="70075" y="9161"/>
                    <a:pt x="70075" y="7327"/>
                    <a:pt x="70940" y="6411"/>
                  </a:cubicBezTo>
                  <a:cubicBezTo>
                    <a:pt x="71799" y="5494"/>
                    <a:pt x="72658" y="6411"/>
                    <a:pt x="73523" y="5494"/>
                  </a:cubicBezTo>
                  <a:cubicBezTo>
                    <a:pt x="73523" y="5494"/>
                    <a:pt x="73523" y="3666"/>
                    <a:pt x="73523" y="2750"/>
                  </a:cubicBezTo>
                  <a:cubicBezTo>
                    <a:pt x="74382" y="1833"/>
                    <a:pt x="75241" y="1833"/>
                    <a:pt x="75241" y="0"/>
                  </a:cubicBezTo>
                  <a:cubicBezTo>
                    <a:pt x="64050" y="916"/>
                    <a:pt x="52864" y="2750"/>
                    <a:pt x="42532" y="3666"/>
                  </a:cubicBezTo>
                  <a:cubicBezTo>
                    <a:pt x="39090" y="3666"/>
                    <a:pt x="36507" y="3666"/>
                    <a:pt x="33924" y="4577"/>
                  </a:cubicBezTo>
                  <a:cubicBezTo>
                    <a:pt x="32206" y="4577"/>
                    <a:pt x="26181" y="4577"/>
                    <a:pt x="25322" y="5494"/>
                  </a:cubicBezTo>
                  <a:cubicBezTo>
                    <a:pt x="25322" y="6411"/>
                    <a:pt x="27040" y="10994"/>
                    <a:pt x="27899" y="10994"/>
                  </a:cubicBezTo>
                  <a:cubicBezTo>
                    <a:pt x="27899" y="11911"/>
                    <a:pt x="28764" y="11911"/>
                    <a:pt x="29623" y="12822"/>
                  </a:cubicBezTo>
                  <a:cubicBezTo>
                    <a:pt x="30482" y="13738"/>
                    <a:pt x="30482" y="15572"/>
                    <a:pt x="30482" y="17405"/>
                  </a:cubicBezTo>
                  <a:cubicBezTo>
                    <a:pt x="30482" y="17405"/>
                    <a:pt x="30482" y="18322"/>
                    <a:pt x="31347" y="19238"/>
                  </a:cubicBezTo>
                  <a:cubicBezTo>
                    <a:pt x="32206" y="19238"/>
                    <a:pt x="33065" y="19238"/>
                    <a:pt x="33065" y="19238"/>
                  </a:cubicBezTo>
                  <a:cubicBezTo>
                    <a:pt x="33065" y="20150"/>
                    <a:pt x="33065" y="21066"/>
                    <a:pt x="33924" y="21066"/>
                  </a:cubicBezTo>
                  <a:cubicBezTo>
                    <a:pt x="33924" y="21066"/>
                    <a:pt x="34789" y="21983"/>
                    <a:pt x="34789" y="21983"/>
                  </a:cubicBezTo>
                  <a:cubicBezTo>
                    <a:pt x="35648" y="22900"/>
                    <a:pt x="36507" y="22900"/>
                    <a:pt x="35648" y="24733"/>
                  </a:cubicBezTo>
                  <a:cubicBezTo>
                    <a:pt x="35648" y="26566"/>
                    <a:pt x="34789" y="25650"/>
                    <a:pt x="33065" y="24733"/>
                  </a:cubicBezTo>
                  <a:cubicBezTo>
                    <a:pt x="33924" y="26566"/>
                    <a:pt x="34789" y="25650"/>
                    <a:pt x="35648" y="26566"/>
                  </a:cubicBezTo>
                  <a:cubicBezTo>
                    <a:pt x="35648" y="27483"/>
                    <a:pt x="34789" y="28394"/>
                    <a:pt x="35648" y="29311"/>
                  </a:cubicBezTo>
                  <a:cubicBezTo>
                    <a:pt x="35648" y="29311"/>
                    <a:pt x="34789" y="29311"/>
                    <a:pt x="34789" y="29311"/>
                  </a:cubicBezTo>
                  <a:cubicBezTo>
                    <a:pt x="34789" y="31144"/>
                    <a:pt x="37372" y="32977"/>
                    <a:pt x="38231" y="33894"/>
                  </a:cubicBezTo>
                  <a:cubicBezTo>
                    <a:pt x="39090" y="34811"/>
                    <a:pt x="40814" y="37555"/>
                    <a:pt x="41673" y="38472"/>
                  </a:cubicBezTo>
                  <a:cubicBezTo>
                    <a:pt x="42532" y="41222"/>
                    <a:pt x="41673" y="42138"/>
                    <a:pt x="41673" y="43972"/>
                  </a:cubicBezTo>
                  <a:cubicBezTo>
                    <a:pt x="42532" y="46716"/>
                    <a:pt x="42532" y="44883"/>
                    <a:pt x="43397" y="44883"/>
                  </a:cubicBezTo>
                  <a:cubicBezTo>
                    <a:pt x="44256" y="45800"/>
                    <a:pt x="44256" y="46716"/>
                    <a:pt x="44256" y="46716"/>
                  </a:cubicBezTo>
                  <a:cubicBezTo>
                    <a:pt x="45115" y="47633"/>
                    <a:pt x="46839" y="48550"/>
                    <a:pt x="47698" y="49466"/>
                  </a:cubicBezTo>
                  <a:cubicBezTo>
                    <a:pt x="48557" y="51300"/>
                    <a:pt x="46839" y="60455"/>
                    <a:pt x="49422" y="60455"/>
                  </a:cubicBezTo>
                  <a:cubicBezTo>
                    <a:pt x="49422" y="60455"/>
                    <a:pt x="48557" y="58627"/>
                    <a:pt x="48557" y="58627"/>
                  </a:cubicBezTo>
                  <a:cubicBezTo>
                    <a:pt x="48557" y="58627"/>
                    <a:pt x="49422" y="58627"/>
                    <a:pt x="49422" y="58627"/>
                  </a:cubicBezTo>
                  <a:cubicBezTo>
                    <a:pt x="49422" y="58627"/>
                    <a:pt x="50281" y="58627"/>
                    <a:pt x="49422" y="56794"/>
                  </a:cubicBezTo>
                  <a:cubicBezTo>
                    <a:pt x="50281" y="57711"/>
                    <a:pt x="50281" y="58627"/>
                    <a:pt x="49422" y="59544"/>
                  </a:cubicBezTo>
                  <a:cubicBezTo>
                    <a:pt x="52864" y="59544"/>
                    <a:pt x="52864" y="64122"/>
                    <a:pt x="52864" y="66872"/>
                  </a:cubicBezTo>
                  <a:cubicBezTo>
                    <a:pt x="52864" y="67788"/>
                    <a:pt x="52864" y="68700"/>
                    <a:pt x="52864" y="69616"/>
                  </a:cubicBezTo>
                  <a:cubicBezTo>
                    <a:pt x="52864" y="71450"/>
                    <a:pt x="52864" y="69616"/>
                    <a:pt x="53723" y="70533"/>
                  </a:cubicBezTo>
                  <a:cubicBezTo>
                    <a:pt x="54582" y="71450"/>
                    <a:pt x="55447" y="72366"/>
                    <a:pt x="55447" y="73283"/>
                  </a:cubicBezTo>
                  <a:cubicBezTo>
                    <a:pt x="55447" y="74200"/>
                    <a:pt x="54582" y="75116"/>
                    <a:pt x="55447" y="76027"/>
                  </a:cubicBezTo>
                  <a:cubicBezTo>
                    <a:pt x="55447" y="76944"/>
                    <a:pt x="57165" y="76944"/>
                    <a:pt x="57165" y="77861"/>
                  </a:cubicBezTo>
                  <a:cubicBezTo>
                    <a:pt x="58025" y="77861"/>
                    <a:pt x="58025" y="78777"/>
                    <a:pt x="58889" y="78777"/>
                  </a:cubicBezTo>
                  <a:cubicBezTo>
                    <a:pt x="59748" y="79694"/>
                    <a:pt x="59748" y="78777"/>
                    <a:pt x="60608" y="79694"/>
                  </a:cubicBezTo>
                  <a:cubicBezTo>
                    <a:pt x="61472" y="79694"/>
                    <a:pt x="61472" y="80611"/>
                    <a:pt x="62331" y="81527"/>
                  </a:cubicBezTo>
                  <a:cubicBezTo>
                    <a:pt x="63191" y="81527"/>
                    <a:pt x="64050" y="81527"/>
                    <a:pt x="64914" y="82444"/>
                  </a:cubicBezTo>
                  <a:cubicBezTo>
                    <a:pt x="64914" y="83361"/>
                    <a:pt x="65774" y="83361"/>
                    <a:pt x="66633" y="84272"/>
                  </a:cubicBezTo>
                  <a:cubicBezTo>
                    <a:pt x="67497" y="84272"/>
                    <a:pt x="68357" y="84272"/>
                    <a:pt x="69216" y="85188"/>
                  </a:cubicBezTo>
                  <a:cubicBezTo>
                    <a:pt x="70940" y="86105"/>
                    <a:pt x="71799" y="87938"/>
                    <a:pt x="73523" y="88855"/>
                  </a:cubicBezTo>
                  <a:cubicBezTo>
                    <a:pt x="73523" y="89772"/>
                    <a:pt x="74382" y="89772"/>
                    <a:pt x="74382" y="90688"/>
                  </a:cubicBezTo>
                  <a:cubicBezTo>
                    <a:pt x="75241" y="90688"/>
                    <a:pt x="75241" y="91605"/>
                    <a:pt x="75241" y="92516"/>
                  </a:cubicBezTo>
                  <a:cubicBezTo>
                    <a:pt x="76965" y="90688"/>
                    <a:pt x="77824" y="95266"/>
                    <a:pt x="77824" y="95266"/>
                  </a:cubicBezTo>
                  <a:cubicBezTo>
                    <a:pt x="78683" y="95266"/>
                    <a:pt x="78683" y="95266"/>
                    <a:pt x="78683" y="96183"/>
                  </a:cubicBezTo>
                  <a:cubicBezTo>
                    <a:pt x="78683" y="96183"/>
                    <a:pt x="78683" y="96183"/>
                    <a:pt x="78683" y="96183"/>
                  </a:cubicBezTo>
                  <a:cubicBezTo>
                    <a:pt x="79548" y="97100"/>
                    <a:pt x="79548" y="96183"/>
                    <a:pt x="79548" y="96183"/>
                  </a:cubicBezTo>
                  <a:cubicBezTo>
                    <a:pt x="80407" y="97100"/>
                    <a:pt x="80407" y="97100"/>
                    <a:pt x="81266" y="97100"/>
                  </a:cubicBezTo>
                  <a:cubicBezTo>
                    <a:pt x="81266" y="98016"/>
                    <a:pt x="81266" y="98016"/>
                    <a:pt x="81266" y="98933"/>
                  </a:cubicBezTo>
                  <a:cubicBezTo>
                    <a:pt x="82990" y="99850"/>
                    <a:pt x="83849" y="102594"/>
                    <a:pt x="84708" y="103511"/>
                  </a:cubicBezTo>
                  <a:cubicBezTo>
                    <a:pt x="85573" y="103511"/>
                    <a:pt x="86432" y="102594"/>
                    <a:pt x="86432" y="103511"/>
                  </a:cubicBezTo>
                  <a:cubicBezTo>
                    <a:pt x="87291" y="104427"/>
                    <a:pt x="86432" y="105344"/>
                    <a:pt x="86432" y="105344"/>
                  </a:cubicBezTo>
                  <a:cubicBezTo>
                    <a:pt x="87291" y="106261"/>
                    <a:pt x="88150" y="106261"/>
                    <a:pt x="88150" y="106261"/>
                  </a:cubicBezTo>
                  <a:cubicBezTo>
                    <a:pt x="89874" y="109005"/>
                    <a:pt x="87291" y="111755"/>
                    <a:pt x="87291" y="113588"/>
                  </a:cubicBezTo>
                  <a:cubicBezTo>
                    <a:pt x="88150" y="114505"/>
                    <a:pt x="89015" y="113588"/>
                    <a:pt x="89015" y="114505"/>
                  </a:cubicBezTo>
                  <a:cubicBezTo>
                    <a:pt x="88150" y="115422"/>
                    <a:pt x="88150" y="116333"/>
                    <a:pt x="88150" y="116333"/>
                  </a:cubicBezTo>
                  <a:cubicBezTo>
                    <a:pt x="88150" y="117250"/>
                    <a:pt x="88150" y="118166"/>
                    <a:pt x="88150" y="118166"/>
                  </a:cubicBezTo>
                  <a:cubicBezTo>
                    <a:pt x="89015" y="118166"/>
                    <a:pt x="89015" y="118166"/>
                    <a:pt x="89015" y="119083"/>
                  </a:cubicBezTo>
                  <a:cubicBezTo>
                    <a:pt x="89015" y="119083"/>
                    <a:pt x="89015" y="119083"/>
                    <a:pt x="89015" y="120000"/>
                  </a:cubicBezTo>
                  <a:cubicBezTo>
                    <a:pt x="97623" y="120000"/>
                    <a:pt x="107090" y="120000"/>
                    <a:pt x="115698" y="120000"/>
                  </a:cubicBezTo>
                  <a:cubicBezTo>
                    <a:pt x="115698" y="120000"/>
                    <a:pt x="115698" y="120000"/>
                    <a:pt x="114834" y="120000"/>
                  </a:cubicBezTo>
                  <a:close/>
                  <a:moveTo>
                    <a:pt x="120000" y="101677"/>
                  </a:moveTo>
                  <a:cubicBezTo>
                    <a:pt x="120000" y="100761"/>
                    <a:pt x="118276" y="101677"/>
                    <a:pt x="119140" y="103511"/>
                  </a:cubicBezTo>
                  <a:cubicBezTo>
                    <a:pt x="120000" y="103511"/>
                    <a:pt x="120000" y="102594"/>
                    <a:pt x="120000" y="101677"/>
                  </a:cubicBezTo>
                  <a:close/>
                  <a:moveTo>
                    <a:pt x="65774" y="114505"/>
                  </a:moveTo>
                  <a:cubicBezTo>
                    <a:pt x="65774" y="114505"/>
                    <a:pt x="65774" y="109005"/>
                    <a:pt x="64050" y="110838"/>
                  </a:cubicBezTo>
                  <a:cubicBezTo>
                    <a:pt x="64050" y="110838"/>
                    <a:pt x="64050" y="111755"/>
                    <a:pt x="64050" y="112672"/>
                  </a:cubicBezTo>
                  <a:cubicBezTo>
                    <a:pt x="64050" y="113588"/>
                    <a:pt x="64914" y="113588"/>
                    <a:pt x="64050" y="114505"/>
                  </a:cubicBezTo>
                  <a:cubicBezTo>
                    <a:pt x="63191" y="115422"/>
                    <a:pt x="61472" y="117250"/>
                    <a:pt x="62331" y="118166"/>
                  </a:cubicBezTo>
                  <a:cubicBezTo>
                    <a:pt x="63191" y="116333"/>
                    <a:pt x="64050" y="118166"/>
                    <a:pt x="64050" y="119083"/>
                  </a:cubicBezTo>
                  <a:cubicBezTo>
                    <a:pt x="64914" y="119083"/>
                    <a:pt x="64914" y="119083"/>
                    <a:pt x="65774" y="119083"/>
                  </a:cubicBezTo>
                  <a:cubicBezTo>
                    <a:pt x="65774" y="117250"/>
                    <a:pt x="66633" y="116333"/>
                    <a:pt x="65774" y="114505"/>
                  </a:cubicBezTo>
                  <a:close/>
                  <a:moveTo>
                    <a:pt x="88150" y="119083"/>
                  </a:moveTo>
                  <a:cubicBezTo>
                    <a:pt x="88150" y="119083"/>
                    <a:pt x="87291" y="119083"/>
                    <a:pt x="87291" y="119083"/>
                  </a:cubicBezTo>
                  <a:cubicBezTo>
                    <a:pt x="88150" y="119083"/>
                    <a:pt x="88150" y="120000"/>
                    <a:pt x="89015" y="120000"/>
                  </a:cubicBezTo>
                  <a:cubicBezTo>
                    <a:pt x="88150" y="119083"/>
                    <a:pt x="88150" y="119083"/>
                    <a:pt x="88150" y="1190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00" name="Shape 3000"/>
            <p:cNvSpPr/>
            <p:nvPr/>
          </p:nvSpPr>
          <p:spPr>
            <a:xfrm>
              <a:off x="6307360" y="4690753"/>
              <a:ext cx="409965" cy="346466"/>
            </a:xfrm>
            <a:custGeom>
              <a:avLst/>
              <a:gdLst/>
              <a:ahLst/>
              <a:cxnLst/>
              <a:rect l="0" t="0" r="0" b="0"/>
              <a:pathLst>
                <a:path w="120000" h="120000" extrusionOk="0">
                  <a:moveTo>
                    <a:pt x="119343" y="67095"/>
                  </a:moveTo>
                  <a:cubicBezTo>
                    <a:pt x="114371" y="55339"/>
                    <a:pt x="109398" y="55339"/>
                    <a:pt x="104425" y="49458"/>
                  </a:cubicBezTo>
                  <a:cubicBezTo>
                    <a:pt x="99453" y="43583"/>
                    <a:pt x="109398" y="31821"/>
                    <a:pt x="99453" y="25946"/>
                  </a:cubicBezTo>
                  <a:cubicBezTo>
                    <a:pt x="99453" y="25946"/>
                    <a:pt x="94480" y="25946"/>
                    <a:pt x="89507" y="20065"/>
                  </a:cubicBezTo>
                  <a:cubicBezTo>
                    <a:pt x="89507" y="20065"/>
                    <a:pt x="84535" y="14190"/>
                    <a:pt x="84535" y="14190"/>
                  </a:cubicBezTo>
                  <a:cubicBezTo>
                    <a:pt x="79562" y="14190"/>
                    <a:pt x="79562" y="14190"/>
                    <a:pt x="74589" y="14190"/>
                  </a:cubicBezTo>
                  <a:cubicBezTo>
                    <a:pt x="74589" y="14190"/>
                    <a:pt x="74589" y="8309"/>
                    <a:pt x="74589" y="2434"/>
                  </a:cubicBezTo>
                  <a:cubicBezTo>
                    <a:pt x="64644" y="-3446"/>
                    <a:pt x="69617" y="2434"/>
                    <a:pt x="64644" y="8309"/>
                  </a:cubicBezTo>
                  <a:cubicBezTo>
                    <a:pt x="59671" y="14190"/>
                    <a:pt x="54699" y="14190"/>
                    <a:pt x="54699" y="14190"/>
                  </a:cubicBezTo>
                  <a:cubicBezTo>
                    <a:pt x="54699" y="14190"/>
                    <a:pt x="49726" y="14190"/>
                    <a:pt x="49726" y="14190"/>
                  </a:cubicBezTo>
                  <a:cubicBezTo>
                    <a:pt x="49726" y="14190"/>
                    <a:pt x="49726" y="20065"/>
                    <a:pt x="49726" y="20065"/>
                  </a:cubicBezTo>
                  <a:cubicBezTo>
                    <a:pt x="44753" y="25946"/>
                    <a:pt x="39781" y="20065"/>
                    <a:pt x="34808" y="25946"/>
                  </a:cubicBezTo>
                  <a:cubicBezTo>
                    <a:pt x="29835" y="25946"/>
                    <a:pt x="24863" y="20065"/>
                    <a:pt x="24863" y="25946"/>
                  </a:cubicBezTo>
                  <a:cubicBezTo>
                    <a:pt x="19890" y="31821"/>
                    <a:pt x="24863" y="31821"/>
                    <a:pt x="24863" y="37702"/>
                  </a:cubicBezTo>
                  <a:cubicBezTo>
                    <a:pt x="24863" y="49458"/>
                    <a:pt x="9945" y="67095"/>
                    <a:pt x="4972" y="78851"/>
                  </a:cubicBezTo>
                  <a:cubicBezTo>
                    <a:pt x="4972" y="78851"/>
                    <a:pt x="0" y="84732"/>
                    <a:pt x="0" y="96488"/>
                  </a:cubicBezTo>
                  <a:cubicBezTo>
                    <a:pt x="4972" y="108244"/>
                    <a:pt x="9945" y="108244"/>
                    <a:pt x="19890" y="102363"/>
                  </a:cubicBezTo>
                  <a:cubicBezTo>
                    <a:pt x="29835" y="102363"/>
                    <a:pt x="34808" y="108244"/>
                    <a:pt x="39781" y="114119"/>
                  </a:cubicBezTo>
                  <a:cubicBezTo>
                    <a:pt x="49726" y="120000"/>
                    <a:pt x="54699" y="120000"/>
                    <a:pt x="64644" y="120000"/>
                  </a:cubicBezTo>
                  <a:cubicBezTo>
                    <a:pt x="74589" y="120000"/>
                    <a:pt x="74589" y="120000"/>
                    <a:pt x="84535" y="114119"/>
                  </a:cubicBezTo>
                  <a:cubicBezTo>
                    <a:pt x="84535" y="108244"/>
                    <a:pt x="89507" y="108244"/>
                    <a:pt x="89507" y="108244"/>
                  </a:cubicBezTo>
                  <a:cubicBezTo>
                    <a:pt x="94480" y="102363"/>
                    <a:pt x="94480" y="102363"/>
                    <a:pt x="94480" y="96488"/>
                  </a:cubicBezTo>
                  <a:cubicBezTo>
                    <a:pt x="99453" y="90607"/>
                    <a:pt x="124316" y="72970"/>
                    <a:pt x="119343" y="6709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3001" name="Shape 3001"/>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02" name="Shape 3002"/>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003" name="Shape 3003"/>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3004" name="Shape 3004"/>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005" name="Shape 3005"/>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3006" name="Shape 3006"/>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07" name="Shape 3007"/>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008" name="Shape 3008"/>
          <p:cNvGrpSpPr/>
          <p:nvPr/>
        </p:nvGrpSpPr>
        <p:grpSpPr>
          <a:xfrm>
            <a:off x="632552" y="631470"/>
            <a:ext cx="1273177" cy="1304442"/>
            <a:chOff x="0" y="0"/>
            <a:chExt cx="1273176" cy="1304442"/>
          </a:xfrm>
        </p:grpSpPr>
        <p:sp>
          <p:nvSpPr>
            <p:cNvPr id="3009" name="Shape 3009"/>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10" name="Shape 3010"/>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3011" name="Shape 3011"/>
          <p:cNvGrpSpPr/>
          <p:nvPr/>
        </p:nvGrpSpPr>
        <p:grpSpPr>
          <a:xfrm>
            <a:off x="632552" y="11635888"/>
            <a:ext cx="1328635" cy="1329425"/>
            <a:chOff x="0" y="-56246"/>
            <a:chExt cx="1328634" cy="1329422"/>
          </a:xfrm>
        </p:grpSpPr>
        <p:sp>
          <p:nvSpPr>
            <p:cNvPr id="3012" name="Shape 3012"/>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13" name="Shape 3013"/>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94</a:t>
              </a:fld>
              <a:r>
                <a:rPr lang="en-US" sz="2400" b="0" i="0" u="none" strike="noStrike" cap="none">
                  <a:solidFill>
                    <a:srgbClr val="DDDDDD"/>
                  </a:solidFill>
                  <a:latin typeface="Open Sans Light"/>
                  <a:ea typeface="Open Sans Light"/>
                  <a:cs typeface="Open Sans Light"/>
                  <a:sym typeface="Open Sans Light"/>
                </a:rPr>
                <a:t>￼</a:t>
              </a:r>
            </a:p>
          </p:txBody>
        </p:sp>
        <p:sp>
          <p:nvSpPr>
            <p:cNvPr id="3014" name="Shape 3014"/>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015" name="Shape 3015"/>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3016" name="Shape 3016"/>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Mexico</a:t>
            </a:r>
          </a:p>
        </p:txBody>
      </p:sp>
      <p:sp>
        <p:nvSpPr>
          <p:cNvPr id="3017" name="Shape 3017"/>
          <p:cNvSpPr/>
          <p:nvPr/>
        </p:nvSpPr>
        <p:spPr>
          <a:xfrm>
            <a:off x="12902009" y="2328041"/>
            <a:ext cx="2308115"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18" name="Shape 3018"/>
          <p:cNvSpPr txBox="1"/>
          <p:nvPr/>
        </p:nvSpPr>
        <p:spPr>
          <a:xfrm>
            <a:off x="13236123" y="3267810"/>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3019" name="Shape 3019"/>
          <p:cNvSpPr/>
          <p:nvPr/>
        </p:nvSpPr>
        <p:spPr>
          <a:xfrm>
            <a:off x="16153209" y="4648360"/>
            <a:ext cx="2308115"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20" name="Shape 3020"/>
          <p:cNvSpPr txBox="1"/>
          <p:nvPr/>
        </p:nvSpPr>
        <p:spPr>
          <a:xfrm>
            <a:off x="16487323" y="5588130"/>
            <a:ext cx="1589089"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024"/>
        <p:cNvGrpSpPr/>
        <p:nvPr/>
      </p:nvGrpSpPr>
      <p:grpSpPr>
        <a:xfrm>
          <a:off x="0" y="0"/>
          <a:ext cx="0" cy="0"/>
          <a:chOff x="0" y="0"/>
          <a:chExt cx="0" cy="0"/>
        </a:xfrm>
      </p:grpSpPr>
      <p:sp>
        <p:nvSpPr>
          <p:cNvPr id="3025" name="Shape 3025"/>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95</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3026" name="Shape 3026"/>
          <p:cNvGrpSpPr/>
          <p:nvPr/>
        </p:nvGrpSpPr>
        <p:grpSpPr>
          <a:xfrm>
            <a:off x="13595473" y="2853155"/>
            <a:ext cx="6834816" cy="8102218"/>
            <a:chOff x="0" y="0"/>
            <a:chExt cx="6834815" cy="8102217"/>
          </a:xfrm>
        </p:grpSpPr>
        <p:sp>
          <p:nvSpPr>
            <p:cNvPr id="3027" name="Shape 3027"/>
            <p:cNvSpPr/>
            <p:nvPr/>
          </p:nvSpPr>
          <p:spPr>
            <a:xfrm>
              <a:off x="0" y="5269278"/>
              <a:ext cx="1662223" cy="1550664"/>
            </a:xfrm>
            <a:custGeom>
              <a:avLst/>
              <a:gdLst/>
              <a:ahLst/>
              <a:cxnLst/>
              <a:rect l="0" t="0" r="0" b="0"/>
              <a:pathLst>
                <a:path w="120000" h="120000" extrusionOk="0">
                  <a:moveTo>
                    <a:pt x="106155" y="82194"/>
                  </a:moveTo>
                  <a:cubicBezTo>
                    <a:pt x="104616" y="83833"/>
                    <a:pt x="104616" y="85477"/>
                    <a:pt x="103077" y="87122"/>
                  </a:cubicBezTo>
                  <a:cubicBezTo>
                    <a:pt x="100000" y="87122"/>
                    <a:pt x="98461" y="85477"/>
                    <a:pt x="95383" y="83833"/>
                  </a:cubicBezTo>
                  <a:cubicBezTo>
                    <a:pt x="93844" y="83833"/>
                    <a:pt x="92305" y="83833"/>
                    <a:pt x="90766" y="80550"/>
                  </a:cubicBezTo>
                  <a:cubicBezTo>
                    <a:pt x="89233" y="78905"/>
                    <a:pt x="89233" y="77261"/>
                    <a:pt x="86155" y="75616"/>
                  </a:cubicBezTo>
                  <a:cubicBezTo>
                    <a:pt x="84616" y="75616"/>
                    <a:pt x="81538" y="73972"/>
                    <a:pt x="80000" y="77261"/>
                  </a:cubicBezTo>
                  <a:cubicBezTo>
                    <a:pt x="78461" y="78905"/>
                    <a:pt x="80000" y="82194"/>
                    <a:pt x="78461" y="83833"/>
                  </a:cubicBezTo>
                  <a:cubicBezTo>
                    <a:pt x="75383" y="85477"/>
                    <a:pt x="72305" y="85477"/>
                    <a:pt x="70766" y="87122"/>
                  </a:cubicBezTo>
                  <a:cubicBezTo>
                    <a:pt x="67694" y="87122"/>
                    <a:pt x="66155" y="88766"/>
                    <a:pt x="63077" y="88766"/>
                  </a:cubicBezTo>
                  <a:cubicBezTo>
                    <a:pt x="61538" y="90411"/>
                    <a:pt x="58461" y="88766"/>
                    <a:pt x="56922" y="88766"/>
                  </a:cubicBezTo>
                  <a:cubicBezTo>
                    <a:pt x="53844" y="87122"/>
                    <a:pt x="52305" y="88766"/>
                    <a:pt x="49233" y="87122"/>
                  </a:cubicBezTo>
                  <a:cubicBezTo>
                    <a:pt x="47694" y="85477"/>
                    <a:pt x="46155" y="83833"/>
                    <a:pt x="44616" y="82194"/>
                  </a:cubicBezTo>
                  <a:cubicBezTo>
                    <a:pt x="41538" y="82194"/>
                    <a:pt x="38461" y="80550"/>
                    <a:pt x="35383" y="80550"/>
                  </a:cubicBezTo>
                  <a:cubicBezTo>
                    <a:pt x="30766" y="78905"/>
                    <a:pt x="26155" y="72327"/>
                    <a:pt x="23077" y="73972"/>
                  </a:cubicBezTo>
                  <a:cubicBezTo>
                    <a:pt x="21538" y="73972"/>
                    <a:pt x="20000" y="75616"/>
                    <a:pt x="18461" y="75616"/>
                  </a:cubicBezTo>
                  <a:cubicBezTo>
                    <a:pt x="15383" y="77261"/>
                    <a:pt x="12305" y="78905"/>
                    <a:pt x="9233" y="78905"/>
                  </a:cubicBezTo>
                  <a:cubicBezTo>
                    <a:pt x="7694" y="80550"/>
                    <a:pt x="1538" y="80550"/>
                    <a:pt x="0" y="82194"/>
                  </a:cubicBezTo>
                  <a:cubicBezTo>
                    <a:pt x="0" y="83833"/>
                    <a:pt x="0" y="87122"/>
                    <a:pt x="0" y="88766"/>
                  </a:cubicBezTo>
                  <a:cubicBezTo>
                    <a:pt x="1538" y="93700"/>
                    <a:pt x="0" y="98627"/>
                    <a:pt x="1538" y="103561"/>
                  </a:cubicBezTo>
                  <a:cubicBezTo>
                    <a:pt x="1538" y="108494"/>
                    <a:pt x="4616" y="111783"/>
                    <a:pt x="9233" y="113422"/>
                  </a:cubicBezTo>
                  <a:cubicBezTo>
                    <a:pt x="12305" y="113422"/>
                    <a:pt x="13844" y="113422"/>
                    <a:pt x="16922" y="113422"/>
                  </a:cubicBezTo>
                  <a:cubicBezTo>
                    <a:pt x="20000" y="111783"/>
                    <a:pt x="20000" y="111783"/>
                    <a:pt x="20000" y="106850"/>
                  </a:cubicBezTo>
                  <a:cubicBezTo>
                    <a:pt x="20000" y="101916"/>
                    <a:pt x="26155" y="101916"/>
                    <a:pt x="30766" y="101916"/>
                  </a:cubicBezTo>
                  <a:cubicBezTo>
                    <a:pt x="35383" y="100272"/>
                    <a:pt x="40000" y="103561"/>
                    <a:pt x="44616" y="105205"/>
                  </a:cubicBezTo>
                  <a:cubicBezTo>
                    <a:pt x="49233" y="106850"/>
                    <a:pt x="55383" y="106850"/>
                    <a:pt x="55383" y="113422"/>
                  </a:cubicBezTo>
                  <a:cubicBezTo>
                    <a:pt x="55383" y="120000"/>
                    <a:pt x="60000" y="120000"/>
                    <a:pt x="66155" y="120000"/>
                  </a:cubicBezTo>
                  <a:cubicBezTo>
                    <a:pt x="67694" y="120000"/>
                    <a:pt x="72305" y="120000"/>
                    <a:pt x="73844" y="120000"/>
                  </a:cubicBezTo>
                  <a:cubicBezTo>
                    <a:pt x="78461" y="118355"/>
                    <a:pt x="80000" y="116711"/>
                    <a:pt x="81538" y="115066"/>
                  </a:cubicBezTo>
                  <a:cubicBezTo>
                    <a:pt x="87694" y="110138"/>
                    <a:pt x="92305" y="108494"/>
                    <a:pt x="98461" y="105205"/>
                  </a:cubicBezTo>
                  <a:cubicBezTo>
                    <a:pt x="103077" y="101916"/>
                    <a:pt x="106155" y="98627"/>
                    <a:pt x="109233" y="93700"/>
                  </a:cubicBezTo>
                  <a:cubicBezTo>
                    <a:pt x="112305" y="88766"/>
                    <a:pt x="113844" y="82194"/>
                    <a:pt x="106155" y="82194"/>
                  </a:cubicBezTo>
                  <a:close/>
                  <a:moveTo>
                    <a:pt x="103077" y="31233"/>
                  </a:moveTo>
                  <a:cubicBezTo>
                    <a:pt x="100000" y="31233"/>
                    <a:pt x="95383" y="31233"/>
                    <a:pt x="92305" y="31233"/>
                  </a:cubicBezTo>
                  <a:cubicBezTo>
                    <a:pt x="89233" y="31233"/>
                    <a:pt x="84616" y="34522"/>
                    <a:pt x="81538" y="36166"/>
                  </a:cubicBezTo>
                  <a:cubicBezTo>
                    <a:pt x="86155" y="39450"/>
                    <a:pt x="89233" y="44383"/>
                    <a:pt x="93844" y="47672"/>
                  </a:cubicBezTo>
                  <a:cubicBezTo>
                    <a:pt x="96922" y="47672"/>
                    <a:pt x="98461" y="47672"/>
                    <a:pt x="101538" y="47672"/>
                  </a:cubicBezTo>
                  <a:cubicBezTo>
                    <a:pt x="104616" y="47672"/>
                    <a:pt x="106155" y="49316"/>
                    <a:pt x="109233" y="50961"/>
                  </a:cubicBezTo>
                  <a:cubicBezTo>
                    <a:pt x="112305" y="50961"/>
                    <a:pt x="113844" y="50961"/>
                    <a:pt x="113844" y="47672"/>
                  </a:cubicBezTo>
                  <a:cubicBezTo>
                    <a:pt x="115383" y="44383"/>
                    <a:pt x="115383" y="42738"/>
                    <a:pt x="113844" y="41094"/>
                  </a:cubicBezTo>
                  <a:cubicBezTo>
                    <a:pt x="112305" y="36166"/>
                    <a:pt x="107694" y="32877"/>
                    <a:pt x="103077" y="31233"/>
                  </a:cubicBezTo>
                  <a:close/>
                  <a:moveTo>
                    <a:pt x="120000" y="83833"/>
                  </a:moveTo>
                  <a:cubicBezTo>
                    <a:pt x="120000" y="82194"/>
                    <a:pt x="118461" y="80550"/>
                    <a:pt x="116922" y="78905"/>
                  </a:cubicBezTo>
                  <a:cubicBezTo>
                    <a:pt x="116922" y="77261"/>
                    <a:pt x="116922" y="73972"/>
                    <a:pt x="116922" y="72327"/>
                  </a:cubicBezTo>
                  <a:cubicBezTo>
                    <a:pt x="116922" y="70683"/>
                    <a:pt x="118461" y="69038"/>
                    <a:pt x="116922" y="67400"/>
                  </a:cubicBezTo>
                  <a:cubicBezTo>
                    <a:pt x="116922" y="67400"/>
                    <a:pt x="110766" y="69038"/>
                    <a:pt x="110766" y="69038"/>
                  </a:cubicBezTo>
                  <a:cubicBezTo>
                    <a:pt x="107694" y="69038"/>
                    <a:pt x="106155" y="67400"/>
                    <a:pt x="103077" y="67400"/>
                  </a:cubicBezTo>
                  <a:cubicBezTo>
                    <a:pt x="101538" y="67400"/>
                    <a:pt x="98461" y="69038"/>
                    <a:pt x="96922" y="67400"/>
                  </a:cubicBezTo>
                  <a:cubicBezTo>
                    <a:pt x="92305" y="64111"/>
                    <a:pt x="93844" y="57533"/>
                    <a:pt x="90766" y="52600"/>
                  </a:cubicBezTo>
                  <a:cubicBezTo>
                    <a:pt x="87694" y="49316"/>
                    <a:pt x="83077" y="46027"/>
                    <a:pt x="78461" y="46027"/>
                  </a:cubicBezTo>
                  <a:cubicBezTo>
                    <a:pt x="75383" y="44383"/>
                    <a:pt x="72305" y="46027"/>
                    <a:pt x="69233" y="44383"/>
                  </a:cubicBezTo>
                  <a:cubicBezTo>
                    <a:pt x="66155" y="42738"/>
                    <a:pt x="67694" y="42738"/>
                    <a:pt x="69233" y="41094"/>
                  </a:cubicBezTo>
                  <a:cubicBezTo>
                    <a:pt x="70766" y="39450"/>
                    <a:pt x="70766" y="41094"/>
                    <a:pt x="70766" y="39450"/>
                  </a:cubicBezTo>
                  <a:cubicBezTo>
                    <a:pt x="70766" y="37805"/>
                    <a:pt x="70766" y="36166"/>
                    <a:pt x="69233" y="36166"/>
                  </a:cubicBezTo>
                  <a:cubicBezTo>
                    <a:pt x="67694" y="34522"/>
                    <a:pt x="66155" y="31233"/>
                    <a:pt x="64616" y="31233"/>
                  </a:cubicBezTo>
                  <a:cubicBezTo>
                    <a:pt x="60000" y="29588"/>
                    <a:pt x="55383" y="31233"/>
                    <a:pt x="50766" y="31233"/>
                  </a:cubicBezTo>
                  <a:cubicBezTo>
                    <a:pt x="44616" y="32877"/>
                    <a:pt x="36922" y="32877"/>
                    <a:pt x="29233" y="34522"/>
                  </a:cubicBezTo>
                  <a:cubicBezTo>
                    <a:pt x="26155" y="34522"/>
                    <a:pt x="23077" y="37805"/>
                    <a:pt x="18461" y="39450"/>
                  </a:cubicBezTo>
                  <a:cubicBezTo>
                    <a:pt x="13844" y="42738"/>
                    <a:pt x="10766" y="44383"/>
                    <a:pt x="13844" y="50961"/>
                  </a:cubicBezTo>
                  <a:cubicBezTo>
                    <a:pt x="15383" y="52600"/>
                    <a:pt x="16922" y="54244"/>
                    <a:pt x="18461" y="55888"/>
                  </a:cubicBezTo>
                  <a:cubicBezTo>
                    <a:pt x="20000" y="57533"/>
                    <a:pt x="21538" y="60822"/>
                    <a:pt x="23077" y="62466"/>
                  </a:cubicBezTo>
                  <a:cubicBezTo>
                    <a:pt x="26155" y="65755"/>
                    <a:pt x="32305" y="67400"/>
                    <a:pt x="36922" y="67400"/>
                  </a:cubicBezTo>
                  <a:cubicBezTo>
                    <a:pt x="38461" y="67400"/>
                    <a:pt x="40000" y="64111"/>
                    <a:pt x="43077" y="65755"/>
                  </a:cubicBezTo>
                  <a:cubicBezTo>
                    <a:pt x="44616" y="65755"/>
                    <a:pt x="46155" y="69038"/>
                    <a:pt x="49233" y="70683"/>
                  </a:cubicBezTo>
                  <a:cubicBezTo>
                    <a:pt x="50766" y="72327"/>
                    <a:pt x="53844" y="72327"/>
                    <a:pt x="55383" y="73972"/>
                  </a:cubicBezTo>
                  <a:cubicBezTo>
                    <a:pt x="56922" y="75616"/>
                    <a:pt x="58461" y="78905"/>
                    <a:pt x="61538" y="78905"/>
                  </a:cubicBezTo>
                  <a:cubicBezTo>
                    <a:pt x="61538" y="78905"/>
                    <a:pt x="66155" y="77261"/>
                    <a:pt x="67694" y="77261"/>
                  </a:cubicBezTo>
                  <a:cubicBezTo>
                    <a:pt x="70766" y="77261"/>
                    <a:pt x="70766" y="75616"/>
                    <a:pt x="72305" y="73972"/>
                  </a:cubicBezTo>
                  <a:cubicBezTo>
                    <a:pt x="73844" y="70683"/>
                    <a:pt x="75383" y="67400"/>
                    <a:pt x="76922" y="65755"/>
                  </a:cubicBezTo>
                  <a:cubicBezTo>
                    <a:pt x="80000" y="64111"/>
                    <a:pt x="83077" y="65755"/>
                    <a:pt x="84616" y="65755"/>
                  </a:cubicBezTo>
                  <a:cubicBezTo>
                    <a:pt x="89233" y="69038"/>
                    <a:pt x="92305" y="73972"/>
                    <a:pt x="98461" y="75616"/>
                  </a:cubicBezTo>
                  <a:cubicBezTo>
                    <a:pt x="101538" y="75616"/>
                    <a:pt x="104616" y="75616"/>
                    <a:pt x="107694" y="75616"/>
                  </a:cubicBezTo>
                  <a:cubicBezTo>
                    <a:pt x="109233" y="75616"/>
                    <a:pt x="110766" y="75616"/>
                    <a:pt x="112305" y="75616"/>
                  </a:cubicBezTo>
                  <a:cubicBezTo>
                    <a:pt x="112305" y="75616"/>
                    <a:pt x="113844" y="72327"/>
                    <a:pt x="113844" y="73972"/>
                  </a:cubicBezTo>
                  <a:cubicBezTo>
                    <a:pt x="118461" y="73972"/>
                    <a:pt x="112305" y="85477"/>
                    <a:pt x="120000" y="83833"/>
                  </a:cubicBezTo>
                  <a:close/>
                  <a:moveTo>
                    <a:pt x="98461" y="26300"/>
                  </a:moveTo>
                  <a:cubicBezTo>
                    <a:pt x="100000" y="29588"/>
                    <a:pt x="101538" y="29588"/>
                    <a:pt x="104616" y="29588"/>
                  </a:cubicBezTo>
                  <a:cubicBezTo>
                    <a:pt x="107694" y="29588"/>
                    <a:pt x="107694" y="27944"/>
                    <a:pt x="109233" y="24655"/>
                  </a:cubicBezTo>
                  <a:cubicBezTo>
                    <a:pt x="106155" y="24655"/>
                    <a:pt x="103077" y="21372"/>
                    <a:pt x="101538" y="21372"/>
                  </a:cubicBezTo>
                  <a:cubicBezTo>
                    <a:pt x="96922" y="21372"/>
                    <a:pt x="96922" y="24655"/>
                    <a:pt x="98461" y="26300"/>
                  </a:cubicBezTo>
                  <a:close/>
                  <a:moveTo>
                    <a:pt x="47694" y="16438"/>
                  </a:moveTo>
                  <a:cubicBezTo>
                    <a:pt x="49233" y="16438"/>
                    <a:pt x="52305" y="16438"/>
                    <a:pt x="53844" y="16438"/>
                  </a:cubicBezTo>
                  <a:cubicBezTo>
                    <a:pt x="55383" y="14794"/>
                    <a:pt x="55383" y="11505"/>
                    <a:pt x="58461" y="11505"/>
                  </a:cubicBezTo>
                  <a:cubicBezTo>
                    <a:pt x="60000" y="11505"/>
                    <a:pt x="61538" y="13150"/>
                    <a:pt x="63077" y="14794"/>
                  </a:cubicBezTo>
                  <a:cubicBezTo>
                    <a:pt x="64616" y="16438"/>
                    <a:pt x="67694" y="16438"/>
                    <a:pt x="69233" y="18083"/>
                  </a:cubicBezTo>
                  <a:cubicBezTo>
                    <a:pt x="69233" y="19727"/>
                    <a:pt x="69233" y="23011"/>
                    <a:pt x="70766" y="24655"/>
                  </a:cubicBezTo>
                  <a:cubicBezTo>
                    <a:pt x="72305" y="26300"/>
                    <a:pt x="75383" y="27944"/>
                    <a:pt x="78461" y="27944"/>
                  </a:cubicBezTo>
                  <a:cubicBezTo>
                    <a:pt x="81538" y="29588"/>
                    <a:pt x="87694" y="27944"/>
                    <a:pt x="90766" y="26300"/>
                  </a:cubicBezTo>
                  <a:cubicBezTo>
                    <a:pt x="95383" y="24655"/>
                    <a:pt x="98461" y="19727"/>
                    <a:pt x="93844" y="16438"/>
                  </a:cubicBezTo>
                  <a:cubicBezTo>
                    <a:pt x="92305" y="14794"/>
                    <a:pt x="90766" y="14794"/>
                    <a:pt x="87694" y="14794"/>
                  </a:cubicBezTo>
                  <a:cubicBezTo>
                    <a:pt x="86155" y="13150"/>
                    <a:pt x="86155" y="11505"/>
                    <a:pt x="84616" y="9861"/>
                  </a:cubicBezTo>
                  <a:cubicBezTo>
                    <a:pt x="81538" y="4933"/>
                    <a:pt x="80000" y="3288"/>
                    <a:pt x="75383" y="1644"/>
                  </a:cubicBezTo>
                  <a:cubicBezTo>
                    <a:pt x="72305" y="1644"/>
                    <a:pt x="69233" y="1644"/>
                    <a:pt x="66155" y="1644"/>
                  </a:cubicBezTo>
                  <a:cubicBezTo>
                    <a:pt x="63077" y="1644"/>
                    <a:pt x="61538" y="0"/>
                    <a:pt x="60000" y="0"/>
                  </a:cubicBezTo>
                  <a:cubicBezTo>
                    <a:pt x="56922" y="0"/>
                    <a:pt x="50766" y="1644"/>
                    <a:pt x="46155" y="3288"/>
                  </a:cubicBezTo>
                  <a:cubicBezTo>
                    <a:pt x="43077" y="4933"/>
                    <a:pt x="43077" y="6577"/>
                    <a:pt x="43077" y="11505"/>
                  </a:cubicBezTo>
                  <a:cubicBezTo>
                    <a:pt x="43077" y="13150"/>
                    <a:pt x="44616" y="16438"/>
                    <a:pt x="47694" y="164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28" name="Shape 3028"/>
            <p:cNvSpPr/>
            <p:nvPr/>
          </p:nvSpPr>
          <p:spPr>
            <a:xfrm>
              <a:off x="2513783" y="3737208"/>
              <a:ext cx="1520249" cy="977997"/>
            </a:xfrm>
            <a:custGeom>
              <a:avLst/>
              <a:gdLst/>
              <a:ahLst/>
              <a:cxnLst/>
              <a:rect l="0" t="0" r="0" b="0"/>
              <a:pathLst>
                <a:path w="120000" h="120000" extrusionOk="0">
                  <a:moveTo>
                    <a:pt x="119255" y="109566"/>
                  </a:moveTo>
                  <a:cubicBezTo>
                    <a:pt x="117575" y="101738"/>
                    <a:pt x="114216" y="96522"/>
                    <a:pt x="112536" y="86088"/>
                  </a:cubicBezTo>
                  <a:cubicBezTo>
                    <a:pt x="112536" y="83477"/>
                    <a:pt x="112536" y="60000"/>
                    <a:pt x="109177" y="65216"/>
                  </a:cubicBezTo>
                  <a:cubicBezTo>
                    <a:pt x="110857" y="70433"/>
                    <a:pt x="105818" y="75650"/>
                    <a:pt x="102458" y="75650"/>
                  </a:cubicBezTo>
                  <a:cubicBezTo>
                    <a:pt x="97419" y="73044"/>
                    <a:pt x="99099" y="73044"/>
                    <a:pt x="100779" y="67827"/>
                  </a:cubicBezTo>
                  <a:cubicBezTo>
                    <a:pt x="100779" y="65216"/>
                    <a:pt x="102458" y="60000"/>
                    <a:pt x="104138" y="60000"/>
                  </a:cubicBezTo>
                  <a:cubicBezTo>
                    <a:pt x="104138" y="54783"/>
                    <a:pt x="105818" y="52172"/>
                    <a:pt x="104138" y="49566"/>
                  </a:cubicBezTo>
                  <a:cubicBezTo>
                    <a:pt x="102458" y="46955"/>
                    <a:pt x="100779" y="44350"/>
                    <a:pt x="100779" y="44350"/>
                  </a:cubicBezTo>
                  <a:cubicBezTo>
                    <a:pt x="99099" y="41738"/>
                    <a:pt x="95740" y="41738"/>
                    <a:pt x="94060" y="41738"/>
                  </a:cubicBezTo>
                  <a:cubicBezTo>
                    <a:pt x="90701" y="36522"/>
                    <a:pt x="95740" y="36522"/>
                    <a:pt x="94060" y="31305"/>
                  </a:cubicBezTo>
                  <a:cubicBezTo>
                    <a:pt x="94060" y="28694"/>
                    <a:pt x="90701" y="26088"/>
                    <a:pt x="89021" y="23477"/>
                  </a:cubicBezTo>
                  <a:cubicBezTo>
                    <a:pt x="89021" y="20872"/>
                    <a:pt x="89021" y="18261"/>
                    <a:pt x="89021" y="15650"/>
                  </a:cubicBezTo>
                  <a:cubicBezTo>
                    <a:pt x="89021" y="13044"/>
                    <a:pt x="90701" y="10433"/>
                    <a:pt x="89021" y="7827"/>
                  </a:cubicBezTo>
                  <a:cubicBezTo>
                    <a:pt x="89021" y="7827"/>
                    <a:pt x="85662" y="5216"/>
                    <a:pt x="83982" y="5216"/>
                  </a:cubicBezTo>
                  <a:cubicBezTo>
                    <a:pt x="80623" y="2611"/>
                    <a:pt x="75584" y="0"/>
                    <a:pt x="72225" y="2611"/>
                  </a:cubicBezTo>
                  <a:cubicBezTo>
                    <a:pt x="65506" y="5216"/>
                    <a:pt x="65506" y="20872"/>
                    <a:pt x="62147" y="31305"/>
                  </a:cubicBezTo>
                  <a:cubicBezTo>
                    <a:pt x="60467" y="39127"/>
                    <a:pt x="57108" y="36522"/>
                    <a:pt x="52069" y="36522"/>
                  </a:cubicBezTo>
                  <a:cubicBezTo>
                    <a:pt x="47030" y="36522"/>
                    <a:pt x="43670" y="39127"/>
                    <a:pt x="38632" y="41738"/>
                  </a:cubicBezTo>
                  <a:cubicBezTo>
                    <a:pt x="38632" y="36522"/>
                    <a:pt x="38632" y="31305"/>
                    <a:pt x="38632" y="26088"/>
                  </a:cubicBezTo>
                  <a:cubicBezTo>
                    <a:pt x="38632" y="20872"/>
                    <a:pt x="41991" y="18261"/>
                    <a:pt x="40311" y="13044"/>
                  </a:cubicBezTo>
                  <a:cubicBezTo>
                    <a:pt x="38632" y="5216"/>
                    <a:pt x="35272" y="5216"/>
                    <a:pt x="41991" y="2611"/>
                  </a:cubicBezTo>
                  <a:cubicBezTo>
                    <a:pt x="40311" y="0"/>
                    <a:pt x="36952" y="2611"/>
                    <a:pt x="35272" y="2611"/>
                  </a:cubicBezTo>
                  <a:cubicBezTo>
                    <a:pt x="35272" y="2611"/>
                    <a:pt x="35272" y="2611"/>
                    <a:pt x="33593" y="2611"/>
                  </a:cubicBezTo>
                  <a:cubicBezTo>
                    <a:pt x="33593" y="2611"/>
                    <a:pt x="33593" y="0"/>
                    <a:pt x="33593" y="0"/>
                  </a:cubicBezTo>
                  <a:cubicBezTo>
                    <a:pt x="33593" y="0"/>
                    <a:pt x="31913" y="0"/>
                    <a:pt x="31913" y="0"/>
                  </a:cubicBezTo>
                  <a:cubicBezTo>
                    <a:pt x="30233" y="0"/>
                    <a:pt x="26874" y="2611"/>
                    <a:pt x="25194" y="2611"/>
                  </a:cubicBezTo>
                  <a:cubicBezTo>
                    <a:pt x="23515" y="2611"/>
                    <a:pt x="23515" y="2611"/>
                    <a:pt x="21835" y="5216"/>
                  </a:cubicBezTo>
                  <a:cubicBezTo>
                    <a:pt x="20155" y="7827"/>
                    <a:pt x="21835" y="7827"/>
                    <a:pt x="18476" y="10433"/>
                  </a:cubicBezTo>
                  <a:cubicBezTo>
                    <a:pt x="16796" y="10433"/>
                    <a:pt x="15116" y="10433"/>
                    <a:pt x="11757" y="13044"/>
                  </a:cubicBezTo>
                  <a:cubicBezTo>
                    <a:pt x="8398" y="18261"/>
                    <a:pt x="5038" y="20872"/>
                    <a:pt x="0" y="20872"/>
                  </a:cubicBezTo>
                  <a:cubicBezTo>
                    <a:pt x="3359" y="31305"/>
                    <a:pt x="8398" y="33911"/>
                    <a:pt x="13437" y="41738"/>
                  </a:cubicBezTo>
                  <a:cubicBezTo>
                    <a:pt x="10077" y="44350"/>
                    <a:pt x="18476" y="52172"/>
                    <a:pt x="11757" y="52172"/>
                  </a:cubicBezTo>
                  <a:cubicBezTo>
                    <a:pt x="11757" y="52172"/>
                    <a:pt x="10077" y="49566"/>
                    <a:pt x="8398" y="49566"/>
                  </a:cubicBezTo>
                  <a:cubicBezTo>
                    <a:pt x="6718" y="52172"/>
                    <a:pt x="5038" y="54783"/>
                    <a:pt x="3359" y="57388"/>
                  </a:cubicBezTo>
                  <a:cubicBezTo>
                    <a:pt x="5038" y="60000"/>
                    <a:pt x="6718" y="60000"/>
                    <a:pt x="8398" y="62611"/>
                  </a:cubicBezTo>
                  <a:cubicBezTo>
                    <a:pt x="8398" y="62611"/>
                    <a:pt x="8398" y="67827"/>
                    <a:pt x="8398" y="70433"/>
                  </a:cubicBezTo>
                  <a:cubicBezTo>
                    <a:pt x="10077" y="75650"/>
                    <a:pt x="11757" y="75650"/>
                    <a:pt x="16796" y="75650"/>
                  </a:cubicBezTo>
                  <a:cubicBezTo>
                    <a:pt x="15116" y="78261"/>
                    <a:pt x="13437" y="78261"/>
                    <a:pt x="11757" y="80872"/>
                  </a:cubicBezTo>
                  <a:cubicBezTo>
                    <a:pt x="8398" y="83477"/>
                    <a:pt x="8398" y="83477"/>
                    <a:pt x="6718" y="86088"/>
                  </a:cubicBezTo>
                  <a:cubicBezTo>
                    <a:pt x="6718" y="88694"/>
                    <a:pt x="3359" y="91305"/>
                    <a:pt x="6718" y="93911"/>
                  </a:cubicBezTo>
                  <a:cubicBezTo>
                    <a:pt x="6718" y="96522"/>
                    <a:pt x="11757" y="91305"/>
                    <a:pt x="11757" y="93911"/>
                  </a:cubicBezTo>
                  <a:cubicBezTo>
                    <a:pt x="15116" y="96522"/>
                    <a:pt x="11757" y="99127"/>
                    <a:pt x="10077" y="99127"/>
                  </a:cubicBezTo>
                  <a:cubicBezTo>
                    <a:pt x="8398" y="101738"/>
                    <a:pt x="8398" y="99127"/>
                    <a:pt x="10077" y="104350"/>
                  </a:cubicBezTo>
                  <a:cubicBezTo>
                    <a:pt x="11757" y="109566"/>
                    <a:pt x="15116" y="114783"/>
                    <a:pt x="16796" y="120000"/>
                  </a:cubicBezTo>
                  <a:cubicBezTo>
                    <a:pt x="18476" y="117388"/>
                    <a:pt x="20155" y="120000"/>
                    <a:pt x="21835" y="117388"/>
                  </a:cubicBezTo>
                  <a:cubicBezTo>
                    <a:pt x="23515" y="117388"/>
                    <a:pt x="25194" y="114783"/>
                    <a:pt x="26874" y="112172"/>
                  </a:cubicBezTo>
                  <a:cubicBezTo>
                    <a:pt x="28554" y="109566"/>
                    <a:pt x="30233" y="106955"/>
                    <a:pt x="31913" y="106955"/>
                  </a:cubicBezTo>
                  <a:cubicBezTo>
                    <a:pt x="33593" y="106955"/>
                    <a:pt x="35272" y="109566"/>
                    <a:pt x="36952" y="109566"/>
                  </a:cubicBezTo>
                  <a:cubicBezTo>
                    <a:pt x="38632" y="109566"/>
                    <a:pt x="40311" y="104350"/>
                    <a:pt x="41991" y="104350"/>
                  </a:cubicBezTo>
                  <a:cubicBezTo>
                    <a:pt x="41991" y="101738"/>
                    <a:pt x="45350" y="99127"/>
                    <a:pt x="47030" y="99127"/>
                  </a:cubicBezTo>
                  <a:cubicBezTo>
                    <a:pt x="52069" y="99127"/>
                    <a:pt x="52069" y="106955"/>
                    <a:pt x="55428" y="109566"/>
                  </a:cubicBezTo>
                  <a:cubicBezTo>
                    <a:pt x="57108" y="112172"/>
                    <a:pt x="58787" y="112172"/>
                    <a:pt x="60467" y="112172"/>
                  </a:cubicBezTo>
                  <a:cubicBezTo>
                    <a:pt x="63826" y="112172"/>
                    <a:pt x="63826" y="109566"/>
                    <a:pt x="67186" y="109566"/>
                  </a:cubicBezTo>
                  <a:cubicBezTo>
                    <a:pt x="70545" y="106955"/>
                    <a:pt x="73904" y="114783"/>
                    <a:pt x="78943" y="114783"/>
                  </a:cubicBezTo>
                  <a:cubicBezTo>
                    <a:pt x="80623" y="112172"/>
                    <a:pt x="82302" y="109566"/>
                    <a:pt x="83982" y="109566"/>
                  </a:cubicBezTo>
                  <a:cubicBezTo>
                    <a:pt x="85662" y="106955"/>
                    <a:pt x="87341" y="106955"/>
                    <a:pt x="89021" y="109566"/>
                  </a:cubicBezTo>
                  <a:cubicBezTo>
                    <a:pt x="94060" y="109566"/>
                    <a:pt x="95740" y="104350"/>
                    <a:pt x="99099" y="104350"/>
                  </a:cubicBezTo>
                  <a:cubicBezTo>
                    <a:pt x="104138" y="106955"/>
                    <a:pt x="109177" y="112172"/>
                    <a:pt x="114216" y="114783"/>
                  </a:cubicBezTo>
                  <a:cubicBezTo>
                    <a:pt x="114216" y="117388"/>
                    <a:pt x="117575" y="120000"/>
                    <a:pt x="119255" y="117388"/>
                  </a:cubicBezTo>
                  <a:cubicBezTo>
                    <a:pt x="120935" y="117388"/>
                    <a:pt x="119255" y="112172"/>
                    <a:pt x="119255" y="1095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29" name="Shape 3029"/>
            <p:cNvSpPr/>
            <p:nvPr/>
          </p:nvSpPr>
          <p:spPr>
            <a:xfrm>
              <a:off x="914779" y="3619308"/>
              <a:ext cx="2342728" cy="1966052"/>
            </a:xfrm>
            <a:custGeom>
              <a:avLst/>
              <a:gdLst/>
              <a:ahLst/>
              <a:cxnLst/>
              <a:rect l="0" t="0" r="0" b="0"/>
              <a:pathLst>
                <a:path w="120000" h="120000" extrusionOk="0">
                  <a:moveTo>
                    <a:pt x="118911" y="62982"/>
                  </a:moveTo>
                  <a:cubicBezTo>
                    <a:pt x="116727" y="61682"/>
                    <a:pt x="115638" y="56498"/>
                    <a:pt x="113455" y="56498"/>
                  </a:cubicBezTo>
                  <a:cubicBezTo>
                    <a:pt x="112361" y="56498"/>
                    <a:pt x="110183" y="57798"/>
                    <a:pt x="109088" y="57798"/>
                  </a:cubicBezTo>
                  <a:cubicBezTo>
                    <a:pt x="108000" y="59093"/>
                    <a:pt x="108000" y="60387"/>
                    <a:pt x="105816" y="61682"/>
                  </a:cubicBezTo>
                  <a:cubicBezTo>
                    <a:pt x="104727" y="61682"/>
                    <a:pt x="103638" y="60387"/>
                    <a:pt x="102544" y="60387"/>
                  </a:cubicBezTo>
                  <a:cubicBezTo>
                    <a:pt x="101455" y="60387"/>
                    <a:pt x="100361" y="61682"/>
                    <a:pt x="99272" y="62982"/>
                  </a:cubicBezTo>
                  <a:cubicBezTo>
                    <a:pt x="98183" y="62982"/>
                    <a:pt x="98183" y="65571"/>
                    <a:pt x="97088" y="65571"/>
                  </a:cubicBezTo>
                  <a:cubicBezTo>
                    <a:pt x="94911" y="66865"/>
                    <a:pt x="93816" y="65571"/>
                    <a:pt x="92727" y="66865"/>
                  </a:cubicBezTo>
                  <a:cubicBezTo>
                    <a:pt x="91638" y="64276"/>
                    <a:pt x="89455" y="61682"/>
                    <a:pt x="88361" y="59093"/>
                  </a:cubicBezTo>
                  <a:cubicBezTo>
                    <a:pt x="87272" y="56498"/>
                    <a:pt x="87272" y="57798"/>
                    <a:pt x="88361" y="56498"/>
                  </a:cubicBezTo>
                  <a:cubicBezTo>
                    <a:pt x="89455" y="56498"/>
                    <a:pt x="91638" y="55204"/>
                    <a:pt x="89455" y="53909"/>
                  </a:cubicBezTo>
                  <a:cubicBezTo>
                    <a:pt x="89455" y="52615"/>
                    <a:pt x="86183" y="55204"/>
                    <a:pt x="86183" y="53909"/>
                  </a:cubicBezTo>
                  <a:cubicBezTo>
                    <a:pt x="84000" y="52615"/>
                    <a:pt x="86183" y="51315"/>
                    <a:pt x="86183" y="50020"/>
                  </a:cubicBezTo>
                  <a:cubicBezTo>
                    <a:pt x="87272" y="48726"/>
                    <a:pt x="87272" y="48726"/>
                    <a:pt x="89455" y="47431"/>
                  </a:cubicBezTo>
                  <a:cubicBezTo>
                    <a:pt x="90544" y="46131"/>
                    <a:pt x="91638" y="46131"/>
                    <a:pt x="92727" y="44837"/>
                  </a:cubicBezTo>
                  <a:cubicBezTo>
                    <a:pt x="89455" y="44837"/>
                    <a:pt x="88361" y="44837"/>
                    <a:pt x="87272" y="42248"/>
                  </a:cubicBezTo>
                  <a:cubicBezTo>
                    <a:pt x="87272" y="40948"/>
                    <a:pt x="87272" y="38359"/>
                    <a:pt x="87272" y="38359"/>
                  </a:cubicBezTo>
                  <a:cubicBezTo>
                    <a:pt x="86183" y="37059"/>
                    <a:pt x="85088" y="37059"/>
                    <a:pt x="84000" y="35765"/>
                  </a:cubicBezTo>
                  <a:cubicBezTo>
                    <a:pt x="85088" y="34470"/>
                    <a:pt x="86183" y="33176"/>
                    <a:pt x="87272" y="31876"/>
                  </a:cubicBezTo>
                  <a:cubicBezTo>
                    <a:pt x="88361" y="31876"/>
                    <a:pt x="89455" y="33176"/>
                    <a:pt x="89455" y="33176"/>
                  </a:cubicBezTo>
                  <a:cubicBezTo>
                    <a:pt x="92727" y="33176"/>
                    <a:pt x="88361" y="29287"/>
                    <a:pt x="90544" y="27992"/>
                  </a:cubicBezTo>
                  <a:cubicBezTo>
                    <a:pt x="87272" y="24103"/>
                    <a:pt x="84000" y="22809"/>
                    <a:pt x="81816" y="17625"/>
                  </a:cubicBezTo>
                  <a:cubicBezTo>
                    <a:pt x="80727" y="18920"/>
                    <a:pt x="79638" y="21509"/>
                    <a:pt x="78544" y="18920"/>
                  </a:cubicBezTo>
                  <a:cubicBezTo>
                    <a:pt x="77455" y="17625"/>
                    <a:pt x="78544" y="16325"/>
                    <a:pt x="76361" y="16325"/>
                  </a:cubicBezTo>
                  <a:cubicBezTo>
                    <a:pt x="73088" y="16325"/>
                    <a:pt x="69816" y="20214"/>
                    <a:pt x="65455" y="20214"/>
                  </a:cubicBezTo>
                  <a:cubicBezTo>
                    <a:pt x="65455" y="20214"/>
                    <a:pt x="64361" y="18920"/>
                    <a:pt x="64361" y="18920"/>
                  </a:cubicBezTo>
                  <a:cubicBezTo>
                    <a:pt x="64361" y="18920"/>
                    <a:pt x="62183" y="17625"/>
                    <a:pt x="62183" y="18920"/>
                  </a:cubicBezTo>
                  <a:cubicBezTo>
                    <a:pt x="61088" y="16325"/>
                    <a:pt x="63272" y="13736"/>
                    <a:pt x="63272" y="12442"/>
                  </a:cubicBezTo>
                  <a:cubicBezTo>
                    <a:pt x="64361" y="8553"/>
                    <a:pt x="65455" y="5958"/>
                    <a:pt x="67638" y="2075"/>
                  </a:cubicBezTo>
                  <a:cubicBezTo>
                    <a:pt x="65455" y="775"/>
                    <a:pt x="65455" y="2075"/>
                    <a:pt x="64361" y="2075"/>
                  </a:cubicBezTo>
                  <a:cubicBezTo>
                    <a:pt x="63272" y="2075"/>
                    <a:pt x="61088" y="2075"/>
                    <a:pt x="61088" y="775"/>
                  </a:cubicBezTo>
                  <a:cubicBezTo>
                    <a:pt x="56727" y="-518"/>
                    <a:pt x="57816" y="-518"/>
                    <a:pt x="55638" y="3370"/>
                  </a:cubicBezTo>
                  <a:cubicBezTo>
                    <a:pt x="53455" y="9847"/>
                    <a:pt x="50183" y="15031"/>
                    <a:pt x="46911" y="21509"/>
                  </a:cubicBezTo>
                  <a:cubicBezTo>
                    <a:pt x="43638" y="26692"/>
                    <a:pt x="41455" y="33176"/>
                    <a:pt x="37088" y="38359"/>
                  </a:cubicBezTo>
                  <a:cubicBezTo>
                    <a:pt x="33816" y="44837"/>
                    <a:pt x="29455" y="51315"/>
                    <a:pt x="25088" y="56498"/>
                  </a:cubicBezTo>
                  <a:cubicBezTo>
                    <a:pt x="21816" y="59093"/>
                    <a:pt x="19638" y="59093"/>
                    <a:pt x="16361" y="59093"/>
                  </a:cubicBezTo>
                  <a:cubicBezTo>
                    <a:pt x="13088" y="57798"/>
                    <a:pt x="13088" y="60387"/>
                    <a:pt x="14183" y="64276"/>
                  </a:cubicBezTo>
                  <a:cubicBezTo>
                    <a:pt x="15272" y="66865"/>
                    <a:pt x="16361" y="70754"/>
                    <a:pt x="16361" y="73349"/>
                  </a:cubicBezTo>
                  <a:cubicBezTo>
                    <a:pt x="16361" y="74643"/>
                    <a:pt x="15272" y="75938"/>
                    <a:pt x="15272" y="77232"/>
                  </a:cubicBezTo>
                  <a:cubicBezTo>
                    <a:pt x="15272" y="78532"/>
                    <a:pt x="16361" y="79827"/>
                    <a:pt x="17455" y="79827"/>
                  </a:cubicBezTo>
                  <a:cubicBezTo>
                    <a:pt x="17455" y="81121"/>
                    <a:pt x="19638" y="83715"/>
                    <a:pt x="19638" y="85010"/>
                  </a:cubicBezTo>
                  <a:cubicBezTo>
                    <a:pt x="19638" y="85010"/>
                    <a:pt x="17455" y="86304"/>
                    <a:pt x="16361" y="86304"/>
                  </a:cubicBezTo>
                  <a:cubicBezTo>
                    <a:pt x="14183" y="85010"/>
                    <a:pt x="12000" y="82421"/>
                    <a:pt x="8727" y="83715"/>
                  </a:cubicBezTo>
                  <a:cubicBezTo>
                    <a:pt x="8727" y="83715"/>
                    <a:pt x="8727" y="85010"/>
                    <a:pt x="7638" y="85010"/>
                  </a:cubicBezTo>
                  <a:cubicBezTo>
                    <a:pt x="7638" y="85010"/>
                    <a:pt x="6544" y="86304"/>
                    <a:pt x="5455" y="86304"/>
                  </a:cubicBezTo>
                  <a:cubicBezTo>
                    <a:pt x="4361" y="86304"/>
                    <a:pt x="3272" y="86304"/>
                    <a:pt x="2183" y="87604"/>
                  </a:cubicBezTo>
                  <a:cubicBezTo>
                    <a:pt x="0" y="88899"/>
                    <a:pt x="0" y="88899"/>
                    <a:pt x="0" y="91488"/>
                  </a:cubicBezTo>
                  <a:cubicBezTo>
                    <a:pt x="1088" y="94082"/>
                    <a:pt x="1088" y="94082"/>
                    <a:pt x="2183" y="94082"/>
                  </a:cubicBezTo>
                  <a:cubicBezTo>
                    <a:pt x="3272" y="92788"/>
                    <a:pt x="4361" y="92788"/>
                    <a:pt x="6544" y="92788"/>
                  </a:cubicBezTo>
                  <a:cubicBezTo>
                    <a:pt x="7638" y="92788"/>
                    <a:pt x="9816" y="90193"/>
                    <a:pt x="10911" y="90193"/>
                  </a:cubicBezTo>
                  <a:cubicBezTo>
                    <a:pt x="13088" y="90193"/>
                    <a:pt x="16361" y="95377"/>
                    <a:pt x="16361" y="97971"/>
                  </a:cubicBezTo>
                  <a:cubicBezTo>
                    <a:pt x="17455" y="101855"/>
                    <a:pt x="16361" y="104449"/>
                    <a:pt x="19638" y="107038"/>
                  </a:cubicBezTo>
                  <a:cubicBezTo>
                    <a:pt x="22911" y="108338"/>
                    <a:pt x="26183" y="108338"/>
                    <a:pt x="28361" y="112222"/>
                  </a:cubicBezTo>
                  <a:cubicBezTo>
                    <a:pt x="25088" y="112222"/>
                    <a:pt x="21816" y="113522"/>
                    <a:pt x="22911" y="118705"/>
                  </a:cubicBezTo>
                  <a:cubicBezTo>
                    <a:pt x="25088" y="114816"/>
                    <a:pt x="26183" y="118705"/>
                    <a:pt x="29455" y="120000"/>
                  </a:cubicBezTo>
                  <a:cubicBezTo>
                    <a:pt x="30544" y="120000"/>
                    <a:pt x="31638" y="120000"/>
                    <a:pt x="33816" y="118705"/>
                  </a:cubicBezTo>
                  <a:cubicBezTo>
                    <a:pt x="34911" y="118705"/>
                    <a:pt x="37088" y="118705"/>
                    <a:pt x="38183" y="118705"/>
                  </a:cubicBezTo>
                  <a:cubicBezTo>
                    <a:pt x="41455" y="117405"/>
                    <a:pt x="44727" y="116111"/>
                    <a:pt x="46911" y="112222"/>
                  </a:cubicBezTo>
                  <a:cubicBezTo>
                    <a:pt x="48000" y="110927"/>
                    <a:pt x="48000" y="108338"/>
                    <a:pt x="49088" y="108338"/>
                  </a:cubicBezTo>
                  <a:cubicBezTo>
                    <a:pt x="50183" y="107038"/>
                    <a:pt x="54544" y="109633"/>
                    <a:pt x="55638" y="109633"/>
                  </a:cubicBezTo>
                  <a:cubicBezTo>
                    <a:pt x="58911" y="110927"/>
                    <a:pt x="62183" y="110927"/>
                    <a:pt x="65455" y="109633"/>
                  </a:cubicBezTo>
                  <a:cubicBezTo>
                    <a:pt x="66544" y="108338"/>
                    <a:pt x="67638" y="107038"/>
                    <a:pt x="69816" y="107038"/>
                  </a:cubicBezTo>
                  <a:cubicBezTo>
                    <a:pt x="70911" y="105744"/>
                    <a:pt x="73088" y="107038"/>
                    <a:pt x="74183" y="105744"/>
                  </a:cubicBezTo>
                  <a:cubicBezTo>
                    <a:pt x="76361" y="104449"/>
                    <a:pt x="78544" y="99266"/>
                    <a:pt x="79638" y="96671"/>
                  </a:cubicBezTo>
                  <a:cubicBezTo>
                    <a:pt x="80727" y="95377"/>
                    <a:pt x="81816" y="92788"/>
                    <a:pt x="82911" y="92788"/>
                  </a:cubicBezTo>
                  <a:cubicBezTo>
                    <a:pt x="85088" y="91488"/>
                    <a:pt x="86183" y="91488"/>
                    <a:pt x="88361" y="91488"/>
                  </a:cubicBezTo>
                  <a:cubicBezTo>
                    <a:pt x="89455" y="91488"/>
                    <a:pt x="90544" y="91488"/>
                    <a:pt x="92727" y="90193"/>
                  </a:cubicBezTo>
                  <a:cubicBezTo>
                    <a:pt x="94911" y="87604"/>
                    <a:pt x="94911" y="86304"/>
                    <a:pt x="97088" y="86304"/>
                  </a:cubicBezTo>
                  <a:cubicBezTo>
                    <a:pt x="99272" y="86304"/>
                    <a:pt x="101455" y="88899"/>
                    <a:pt x="103638" y="87604"/>
                  </a:cubicBezTo>
                  <a:cubicBezTo>
                    <a:pt x="104727" y="87604"/>
                    <a:pt x="104727" y="85010"/>
                    <a:pt x="103638" y="83715"/>
                  </a:cubicBezTo>
                  <a:cubicBezTo>
                    <a:pt x="106911" y="82421"/>
                    <a:pt x="109088" y="82421"/>
                    <a:pt x="111272" y="79827"/>
                  </a:cubicBezTo>
                  <a:cubicBezTo>
                    <a:pt x="112361" y="79827"/>
                    <a:pt x="113455" y="79827"/>
                    <a:pt x="114544" y="78532"/>
                  </a:cubicBezTo>
                  <a:cubicBezTo>
                    <a:pt x="114544" y="78532"/>
                    <a:pt x="114544" y="78532"/>
                    <a:pt x="114544" y="77232"/>
                  </a:cubicBezTo>
                  <a:cubicBezTo>
                    <a:pt x="114544" y="75938"/>
                    <a:pt x="114544" y="75938"/>
                    <a:pt x="114544" y="74643"/>
                  </a:cubicBezTo>
                  <a:cubicBezTo>
                    <a:pt x="115638" y="73349"/>
                    <a:pt x="116727" y="70754"/>
                    <a:pt x="116727" y="69460"/>
                  </a:cubicBezTo>
                  <a:cubicBezTo>
                    <a:pt x="117816" y="66865"/>
                    <a:pt x="118911" y="65571"/>
                    <a:pt x="120000" y="62982"/>
                  </a:cubicBezTo>
                  <a:cubicBezTo>
                    <a:pt x="120000" y="62982"/>
                    <a:pt x="118911" y="62982"/>
                    <a:pt x="118911" y="62982"/>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30" name="Shape 3030"/>
            <p:cNvSpPr/>
            <p:nvPr/>
          </p:nvSpPr>
          <p:spPr>
            <a:xfrm>
              <a:off x="4321030" y="2082424"/>
              <a:ext cx="2237827" cy="2148799"/>
            </a:xfrm>
            <a:custGeom>
              <a:avLst/>
              <a:gdLst/>
              <a:ahLst/>
              <a:cxnLst/>
              <a:rect l="0" t="0" r="0" b="0"/>
              <a:pathLst>
                <a:path w="120000" h="120000" extrusionOk="0">
                  <a:moveTo>
                    <a:pt x="117612" y="90053"/>
                  </a:moveTo>
                  <a:cubicBezTo>
                    <a:pt x="119893" y="84127"/>
                    <a:pt x="121036" y="79388"/>
                    <a:pt x="118750" y="74648"/>
                  </a:cubicBezTo>
                  <a:cubicBezTo>
                    <a:pt x="117612" y="73462"/>
                    <a:pt x="115326" y="65170"/>
                    <a:pt x="113045" y="65170"/>
                  </a:cubicBezTo>
                  <a:cubicBezTo>
                    <a:pt x="113045" y="65170"/>
                    <a:pt x="111902" y="66356"/>
                    <a:pt x="111902" y="67542"/>
                  </a:cubicBezTo>
                  <a:cubicBezTo>
                    <a:pt x="110759" y="67542"/>
                    <a:pt x="109616" y="68723"/>
                    <a:pt x="108473" y="68723"/>
                  </a:cubicBezTo>
                  <a:cubicBezTo>
                    <a:pt x="105049" y="68723"/>
                    <a:pt x="102769" y="67542"/>
                    <a:pt x="99339" y="66356"/>
                  </a:cubicBezTo>
                  <a:cubicBezTo>
                    <a:pt x="97059" y="65170"/>
                    <a:pt x="93629" y="65170"/>
                    <a:pt x="91349" y="65170"/>
                  </a:cubicBezTo>
                  <a:cubicBezTo>
                    <a:pt x="84495" y="62803"/>
                    <a:pt x="86782" y="55691"/>
                    <a:pt x="84495" y="50952"/>
                  </a:cubicBezTo>
                  <a:cubicBezTo>
                    <a:pt x="86782" y="50952"/>
                    <a:pt x="90205" y="48579"/>
                    <a:pt x="91349" y="47399"/>
                  </a:cubicBezTo>
                  <a:cubicBezTo>
                    <a:pt x="90205" y="46212"/>
                    <a:pt x="87925" y="45026"/>
                    <a:pt x="87925" y="42659"/>
                  </a:cubicBezTo>
                  <a:cubicBezTo>
                    <a:pt x="87925" y="41473"/>
                    <a:pt x="87925" y="40287"/>
                    <a:pt x="87925" y="39100"/>
                  </a:cubicBezTo>
                  <a:cubicBezTo>
                    <a:pt x="87925" y="37914"/>
                    <a:pt x="86782" y="37914"/>
                    <a:pt x="89062" y="36734"/>
                  </a:cubicBezTo>
                  <a:cubicBezTo>
                    <a:pt x="87925" y="36734"/>
                    <a:pt x="87925" y="34361"/>
                    <a:pt x="86782" y="33175"/>
                  </a:cubicBezTo>
                  <a:cubicBezTo>
                    <a:pt x="85639" y="30808"/>
                    <a:pt x="81072" y="29622"/>
                    <a:pt x="78785" y="29622"/>
                  </a:cubicBezTo>
                  <a:cubicBezTo>
                    <a:pt x="76505" y="29622"/>
                    <a:pt x="73081" y="30808"/>
                    <a:pt x="71938" y="31994"/>
                  </a:cubicBezTo>
                  <a:cubicBezTo>
                    <a:pt x="69652" y="34361"/>
                    <a:pt x="70795" y="36734"/>
                    <a:pt x="70795" y="39100"/>
                  </a:cubicBezTo>
                  <a:cubicBezTo>
                    <a:pt x="68508" y="39100"/>
                    <a:pt x="67371" y="36734"/>
                    <a:pt x="65085" y="36734"/>
                  </a:cubicBezTo>
                  <a:cubicBezTo>
                    <a:pt x="65085" y="37914"/>
                    <a:pt x="63942" y="37914"/>
                    <a:pt x="63942" y="37914"/>
                  </a:cubicBezTo>
                  <a:cubicBezTo>
                    <a:pt x="62804" y="37914"/>
                    <a:pt x="62804" y="36734"/>
                    <a:pt x="61661" y="36734"/>
                  </a:cubicBezTo>
                  <a:cubicBezTo>
                    <a:pt x="60518" y="36734"/>
                    <a:pt x="59375" y="39100"/>
                    <a:pt x="58232" y="37914"/>
                  </a:cubicBezTo>
                  <a:cubicBezTo>
                    <a:pt x="57094" y="37914"/>
                    <a:pt x="55951" y="35547"/>
                    <a:pt x="54808" y="34361"/>
                  </a:cubicBezTo>
                  <a:cubicBezTo>
                    <a:pt x="53665" y="33175"/>
                    <a:pt x="52527" y="30808"/>
                    <a:pt x="51384" y="29622"/>
                  </a:cubicBezTo>
                  <a:cubicBezTo>
                    <a:pt x="50241" y="29622"/>
                    <a:pt x="47955" y="30808"/>
                    <a:pt x="45674" y="29622"/>
                  </a:cubicBezTo>
                  <a:cubicBezTo>
                    <a:pt x="43388" y="28436"/>
                    <a:pt x="43388" y="27255"/>
                    <a:pt x="41107" y="27255"/>
                  </a:cubicBezTo>
                  <a:cubicBezTo>
                    <a:pt x="39964" y="27255"/>
                    <a:pt x="39964" y="28436"/>
                    <a:pt x="38821" y="28436"/>
                  </a:cubicBezTo>
                  <a:cubicBezTo>
                    <a:pt x="37683" y="28436"/>
                    <a:pt x="37683" y="27255"/>
                    <a:pt x="37683" y="27255"/>
                  </a:cubicBezTo>
                  <a:cubicBezTo>
                    <a:pt x="35397" y="24882"/>
                    <a:pt x="31973" y="17771"/>
                    <a:pt x="34254" y="15404"/>
                  </a:cubicBezTo>
                  <a:cubicBezTo>
                    <a:pt x="36540" y="14218"/>
                    <a:pt x="37683" y="13031"/>
                    <a:pt x="39964" y="10664"/>
                  </a:cubicBezTo>
                  <a:cubicBezTo>
                    <a:pt x="41107" y="8292"/>
                    <a:pt x="39964" y="8292"/>
                    <a:pt x="37683" y="5925"/>
                  </a:cubicBezTo>
                  <a:cubicBezTo>
                    <a:pt x="36540" y="4739"/>
                    <a:pt x="35397" y="1186"/>
                    <a:pt x="33111" y="0"/>
                  </a:cubicBezTo>
                  <a:cubicBezTo>
                    <a:pt x="31973" y="0"/>
                    <a:pt x="28544" y="1186"/>
                    <a:pt x="27406" y="1186"/>
                  </a:cubicBezTo>
                  <a:cubicBezTo>
                    <a:pt x="25120" y="2372"/>
                    <a:pt x="26263" y="2372"/>
                    <a:pt x="23977" y="4739"/>
                  </a:cubicBezTo>
                  <a:cubicBezTo>
                    <a:pt x="22834" y="5925"/>
                    <a:pt x="20553" y="5925"/>
                    <a:pt x="19410" y="4739"/>
                  </a:cubicBezTo>
                  <a:cubicBezTo>
                    <a:pt x="18267" y="3553"/>
                    <a:pt x="18267" y="2372"/>
                    <a:pt x="17130" y="2372"/>
                  </a:cubicBezTo>
                  <a:cubicBezTo>
                    <a:pt x="17130" y="1186"/>
                    <a:pt x="17130" y="2372"/>
                    <a:pt x="15986" y="2372"/>
                  </a:cubicBezTo>
                  <a:cubicBezTo>
                    <a:pt x="13700" y="3553"/>
                    <a:pt x="13700" y="3553"/>
                    <a:pt x="12563" y="5925"/>
                  </a:cubicBezTo>
                  <a:cubicBezTo>
                    <a:pt x="10276" y="7111"/>
                    <a:pt x="7990" y="8292"/>
                    <a:pt x="5710" y="7111"/>
                  </a:cubicBezTo>
                  <a:cubicBezTo>
                    <a:pt x="5710" y="7111"/>
                    <a:pt x="4566" y="5925"/>
                    <a:pt x="3423" y="5925"/>
                  </a:cubicBezTo>
                  <a:cubicBezTo>
                    <a:pt x="3423" y="5925"/>
                    <a:pt x="1143" y="7111"/>
                    <a:pt x="0" y="8292"/>
                  </a:cubicBezTo>
                  <a:cubicBezTo>
                    <a:pt x="6853" y="11851"/>
                    <a:pt x="12563" y="14218"/>
                    <a:pt x="14843" y="22516"/>
                  </a:cubicBezTo>
                  <a:cubicBezTo>
                    <a:pt x="14843" y="23696"/>
                    <a:pt x="15986" y="24882"/>
                    <a:pt x="15986" y="27255"/>
                  </a:cubicBezTo>
                  <a:cubicBezTo>
                    <a:pt x="14843" y="28436"/>
                    <a:pt x="13700" y="28436"/>
                    <a:pt x="13700" y="29622"/>
                  </a:cubicBezTo>
                  <a:cubicBezTo>
                    <a:pt x="14843" y="30808"/>
                    <a:pt x="18267" y="30808"/>
                    <a:pt x="18267" y="30808"/>
                  </a:cubicBezTo>
                  <a:cubicBezTo>
                    <a:pt x="20553" y="31994"/>
                    <a:pt x="21696" y="33175"/>
                    <a:pt x="22834" y="35547"/>
                  </a:cubicBezTo>
                  <a:cubicBezTo>
                    <a:pt x="20553" y="36734"/>
                    <a:pt x="17130" y="39100"/>
                    <a:pt x="13700" y="39100"/>
                  </a:cubicBezTo>
                  <a:cubicBezTo>
                    <a:pt x="12563" y="37914"/>
                    <a:pt x="11420" y="37914"/>
                    <a:pt x="10276" y="37914"/>
                  </a:cubicBezTo>
                  <a:cubicBezTo>
                    <a:pt x="10276" y="37914"/>
                    <a:pt x="6853" y="39100"/>
                    <a:pt x="5710" y="40287"/>
                  </a:cubicBezTo>
                  <a:cubicBezTo>
                    <a:pt x="5710" y="41473"/>
                    <a:pt x="6853" y="47399"/>
                    <a:pt x="7990" y="48579"/>
                  </a:cubicBezTo>
                  <a:cubicBezTo>
                    <a:pt x="7990" y="49765"/>
                    <a:pt x="7990" y="53319"/>
                    <a:pt x="7990" y="53319"/>
                  </a:cubicBezTo>
                  <a:cubicBezTo>
                    <a:pt x="9133" y="54505"/>
                    <a:pt x="10276" y="54505"/>
                    <a:pt x="11420" y="55691"/>
                  </a:cubicBezTo>
                  <a:cubicBezTo>
                    <a:pt x="13700" y="59244"/>
                    <a:pt x="13700" y="61617"/>
                    <a:pt x="18267" y="60430"/>
                  </a:cubicBezTo>
                  <a:cubicBezTo>
                    <a:pt x="20553" y="58058"/>
                    <a:pt x="22834" y="54505"/>
                    <a:pt x="25120" y="56877"/>
                  </a:cubicBezTo>
                  <a:cubicBezTo>
                    <a:pt x="26263" y="56877"/>
                    <a:pt x="26263" y="58058"/>
                    <a:pt x="27406" y="59244"/>
                  </a:cubicBezTo>
                  <a:cubicBezTo>
                    <a:pt x="28544" y="61617"/>
                    <a:pt x="29687" y="61617"/>
                    <a:pt x="29687" y="63983"/>
                  </a:cubicBezTo>
                  <a:cubicBezTo>
                    <a:pt x="30830" y="65170"/>
                    <a:pt x="30830" y="66356"/>
                    <a:pt x="31973" y="67542"/>
                  </a:cubicBezTo>
                  <a:cubicBezTo>
                    <a:pt x="31973" y="68723"/>
                    <a:pt x="33111" y="69909"/>
                    <a:pt x="34254" y="71095"/>
                  </a:cubicBezTo>
                  <a:cubicBezTo>
                    <a:pt x="34254" y="72282"/>
                    <a:pt x="33111" y="73462"/>
                    <a:pt x="33111" y="74648"/>
                  </a:cubicBezTo>
                  <a:cubicBezTo>
                    <a:pt x="33111" y="75835"/>
                    <a:pt x="31973" y="75835"/>
                    <a:pt x="31973" y="77021"/>
                  </a:cubicBezTo>
                  <a:cubicBezTo>
                    <a:pt x="31973" y="77021"/>
                    <a:pt x="29687" y="77021"/>
                    <a:pt x="29687" y="78201"/>
                  </a:cubicBezTo>
                  <a:cubicBezTo>
                    <a:pt x="28544" y="79388"/>
                    <a:pt x="29687" y="78201"/>
                    <a:pt x="28544" y="79388"/>
                  </a:cubicBezTo>
                  <a:cubicBezTo>
                    <a:pt x="28544" y="81760"/>
                    <a:pt x="27406" y="82946"/>
                    <a:pt x="27406" y="84127"/>
                  </a:cubicBezTo>
                  <a:cubicBezTo>
                    <a:pt x="27406" y="87686"/>
                    <a:pt x="29687" y="88866"/>
                    <a:pt x="30830" y="91239"/>
                  </a:cubicBezTo>
                  <a:cubicBezTo>
                    <a:pt x="31973" y="92425"/>
                    <a:pt x="31973" y="93606"/>
                    <a:pt x="33111" y="95978"/>
                  </a:cubicBezTo>
                  <a:cubicBezTo>
                    <a:pt x="33111" y="95978"/>
                    <a:pt x="31973" y="95978"/>
                    <a:pt x="33111" y="97164"/>
                  </a:cubicBezTo>
                  <a:cubicBezTo>
                    <a:pt x="33111" y="97164"/>
                    <a:pt x="33111" y="97164"/>
                    <a:pt x="34254" y="97164"/>
                  </a:cubicBezTo>
                  <a:cubicBezTo>
                    <a:pt x="34254" y="98345"/>
                    <a:pt x="34254" y="99531"/>
                    <a:pt x="34254" y="100718"/>
                  </a:cubicBezTo>
                  <a:cubicBezTo>
                    <a:pt x="34254" y="100718"/>
                    <a:pt x="35397" y="101904"/>
                    <a:pt x="36540" y="101904"/>
                  </a:cubicBezTo>
                  <a:cubicBezTo>
                    <a:pt x="36540" y="101904"/>
                    <a:pt x="37683" y="99531"/>
                    <a:pt x="38821" y="99531"/>
                  </a:cubicBezTo>
                  <a:cubicBezTo>
                    <a:pt x="39964" y="99531"/>
                    <a:pt x="42250" y="100718"/>
                    <a:pt x="43388" y="100718"/>
                  </a:cubicBezTo>
                  <a:cubicBezTo>
                    <a:pt x="46817" y="101904"/>
                    <a:pt x="50241" y="101904"/>
                    <a:pt x="52527" y="100718"/>
                  </a:cubicBezTo>
                  <a:cubicBezTo>
                    <a:pt x="55951" y="99531"/>
                    <a:pt x="58232" y="97164"/>
                    <a:pt x="60518" y="99531"/>
                  </a:cubicBezTo>
                  <a:cubicBezTo>
                    <a:pt x="62804" y="101904"/>
                    <a:pt x="63942" y="106643"/>
                    <a:pt x="67371" y="109010"/>
                  </a:cubicBezTo>
                  <a:cubicBezTo>
                    <a:pt x="68508" y="110196"/>
                    <a:pt x="68508" y="109010"/>
                    <a:pt x="70795" y="109010"/>
                  </a:cubicBezTo>
                  <a:cubicBezTo>
                    <a:pt x="71938" y="109010"/>
                    <a:pt x="73081" y="110196"/>
                    <a:pt x="74219" y="110196"/>
                  </a:cubicBezTo>
                  <a:cubicBezTo>
                    <a:pt x="74219" y="110196"/>
                    <a:pt x="75362" y="109010"/>
                    <a:pt x="76505" y="109010"/>
                  </a:cubicBezTo>
                  <a:cubicBezTo>
                    <a:pt x="78785" y="109010"/>
                    <a:pt x="77648" y="110196"/>
                    <a:pt x="78785" y="111383"/>
                  </a:cubicBezTo>
                  <a:cubicBezTo>
                    <a:pt x="78785" y="112569"/>
                    <a:pt x="81072" y="110196"/>
                    <a:pt x="82215" y="110196"/>
                  </a:cubicBezTo>
                  <a:cubicBezTo>
                    <a:pt x="85639" y="111383"/>
                    <a:pt x="84495" y="114936"/>
                    <a:pt x="83352" y="117308"/>
                  </a:cubicBezTo>
                  <a:cubicBezTo>
                    <a:pt x="89062" y="118489"/>
                    <a:pt x="93629" y="120861"/>
                    <a:pt x="98202" y="119675"/>
                  </a:cubicBezTo>
                  <a:cubicBezTo>
                    <a:pt x="101625" y="119675"/>
                    <a:pt x="101625" y="118489"/>
                    <a:pt x="102769" y="114936"/>
                  </a:cubicBezTo>
                  <a:cubicBezTo>
                    <a:pt x="103906" y="112569"/>
                    <a:pt x="105049" y="112569"/>
                    <a:pt x="107335" y="111383"/>
                  </a:cubicBezTo>
                  <a:cubicBezTo>
                    <a:pt x="110759" y="110196"/>
                    <a:pt x="110759" y="107829"/>
                    <a:pt x="113045" y="105457"/>
                  </a:cubicBezTo>
                  <a:cubicBezTo>
                    <a:pt x="113045" y="105457"/>
                    <a:pt x="114183" y="104271"/>
                    <a:pt x="114183" y="103090"/>
                  </a:cubicBezTo>
                  <a:cubicBezTo>
                    <a:pt x="115326" y="103090"/>
                    <a:pt x="117612" y="101904"/>
                    <a:pt x="117612" y="100718"/>
                  </a:cubicBezTo>
                  <a:cubicBezTo>
                    <a:pt x="118750" y="99531"/>
                    <a:pt x="117612" y="98345"/>
                    <a:pt x="117612" y="95978"/>
                  </a:cubicBezTo>
                  <a:cubicBezTo>
                    <a:pt x="117612" y="93606"/>
                    <a:pt x="117612" y="92425"/>
                    <a:pt x="117612" y="90053"/>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31" name="Shape 3031"/>
            <p:cNvSpPr/>
            <p:nvPr/>
          </p:nvSpPr>
          <p:spPr>
            <a:xfrm>
              <a:off x="2045238" y="1095034"/>
              <a:ext cx="1487446" cy="2984287"/>
            </a:xfrm>
            <a:custGeom>
              <a:avLst/>
              <a:gdLst/>
              <a:ahLst/>
              <a:cxnLst/>
              <a:rect l="0" t="0" r="0" b="0"/>
              <a:pathLst>
                <a:path w="120000" h="120000" extrusionOk="0">
                  <a:moveTo>
                    <a:pt x="37716" y="22558"/>
                  </a:moveTo>
                  <a:cubicBezTo>
                    <a:pt x="41144" y="22558"/>
                    <a:pt x="42855" y="22558"/>
                    <a:pt x="44572" y="20850"/>
                  </a:cubicBezTo>
                  <a:cubicBezTo>
                    <a:pt x="46283" y="19137"/>
                    <a:pt x="48000" y="18284"/>
                    <a:pt x="49716" y="17430"/>
                  </a:cubicBezTo>
                  <a:cubicBezTo>
                    <a:pt x="54855" y="14863"/>
                    <a:pt x="56572" y="12302"/>
                    <a:pt x="58283" y="9736"/>
                  </a:cubicBezTo>
                  <a:cubicBezTo>
                    <a:pt x="56572" y="10590"/>
                    <a:pt x="56572" y="9736"/>
                    <a:pt x="56572" y="8882"/>
                  </a:cubicBezTo>
                  <a:cubicBezTo>
                    <a:pt x="56572" y="8882"/>
                    <a:pt x="58283" y="8029"/>
                    <a:pt x="58283" y="8029"/>
                  </a:cubicBezTo>
                  <a:cubicBezTo>
                    <a:pt x="58283" y="8029"/>
                    <a:pt x="58283" y="7175"/>
                    <a:pt x="58283" y="6321"/>
                  </a:cubicBezTo>
                  <a:cubicBezTo>
                    <a:pt x="58283" y="5462"/>
                    <a:pt x="58283" y="4608"/>
                    <a:pt x="56572" y="4608"/>
                  </a:cubicBezTo>
                  <a:cubicBezTo>
                    <a:pt x="56572" y="3755"/>
                    <a:pt x="56572" y="3755"/>
                    <a:pt x="56572" y="2901"/>
                  </a:cubicBezTo>
                  <a:cubicBezTo>
                    <a:pt x="54855" y="2901"/>
                    <a:pt x="56572" y="2901"/>
                    <a:pt x="56572" y="2047"/>
                  </a:cubicBezTo>
                  <a:cubicBezTo>
                    <a:pt x="54855" y="334"/>
                    <a:pt x="54855" y="-518"/>
                    <a:pt x="51427" y="334"/>
                  </a:cubicBezTo>
                  <a:cubicBezTo>
                    <a:pt x="48000" y="1188"/>
                    <a:pt x="46283" y="3755"/>
                    <a:pt x="44572" y="5462"/>
                  </a:cubicBezTo>
                  <a:cubicBezTo>
                    <a:pt x="42855" y="7175"/>
                    <a:pt x="39427" y="8029"/>
                    <a:pt x="37716" y="8882"/>
                  </a:cubicBezTo>
                  <a:cubicBezTo>
                    <a:pt x="34283" y="10590"/>
                    <a:pt x="34283" y="12302"/>
                    <a:pt x="32572" y="14010"/>
                  </a:cubicBezTo>
                  <a:cubicBezTo>
                    <a:pt x="30855" y="15723"/>
                    <a:pt x="29144" y="17430"/>
                    <a:pt x="29144" y="19137"/>
                  </a:cubicBezTo>
                  <a:cubicBezTo>
                    <a:pt x="30855" y="21704"/>
                    <a:pt x="34283" y="22558"/>
                    <a:pt x="37716" y="22558"/>
                  </a:cubicBezTo>
                  <a:close/>
                  <a:moveTo>
                    <a:pt x="109716" y="102904"/>
                  </a:moveTo>
                  <a:cubicBezTo>
                    <a:pt x="106283" y="102904"/>
                    <a:pt x="102855" y="103757"/>
                    <a:pt x="99427" y="102904"/>
                  </a:cubicBezTo>
                  <a:cubicBezTo>
                    <a:pt x="94283" y="102904"/>
                    <a:pt x="92572" y="101196"/>
                    <a:pt x="89144" y="100343"/>
                  </a:cubicBezTo>
                  <a:cubicBezTo>
                    <a:pt x="85716" y="99483"/>
                    <a:pt x="82283" y="99483"/>
                    <a:pt x="77144" y="99483"/>
                  </a:cubicBezTo>
                  <a:cubicBezTo>
                    <a:pt x="73716" y="98630"/>
                    <a:pt x="70283" y="96922"/>
                    <a:pt x="66855" y="96069"/>
                  </a:cubicBezTo>
                  <a:cubicBezTo>
                    <a:pt x="68572" y="95209"/>
                    <a:pt x="70283" y="95209"/>
                    <a:pt x="68572" y="94356"/>
                  </a:cubicBezTo>
                  <a:cubicBezTo>
                    <a:pt x="70283" y="94356"/>
                    <a:pt x="72000" y="94356"/>
                    <a:pt x="73716" y="95209"/>
                  </a:cubicBezTo>
                  <a:cubicBezTo>
                    <a:pt x="73716" y="95209"/>
                    <a:pt x="73716" y="94356"/>
                    <a:pt x="73716" y="94356"/>
                  </a:cubicBezTo>
                  <a:cubicBezTo>
                    <a:pt x="73716" y="94356"/>
                    <a:pt x="75427" y="95209"/>
                    <a:pt x="75427" y="95209"/>
                  </a:cubicBezTo>
                  <a:cubicBezTo>
                    <a:pt x="77144" y="94356"/>
                    <a:pt x="77144" y="92648"/>
                    <a:pt x="77144" y="91795"/>
                  </a:cubicBezTo>
                  <a:cubicBezTo>
                    <a:pt x="78855" y="90935"/>
                    <a:pt x="82283" y="90935"/>
                    <a:pt x="84000" y="90082"/>
                  </a:cubicBezTo>
                  <a:cubicBezTo>
                    <a:pt x="84000" y="89228"/>
                    <a:pt x="85716" y="88374"/>
                    <a:pt x="85716" y="88374"/>
                  </a:cubicBezTo>
                  <a:cubicBezTo>
                    <a:pt x="84000" y="87521"/>
                    <a:pt x="84000" y="87521"/>
                    <a:pt x="82283" y="87521"/>
                  </a:cubicBezTo>
                  <a:cubicBezTo>
                    <a:pt x="82283" y="86667"/>
                    <a:pt x="80572" y="84954"/>
                    <a:pt x="78855" y="84954"/>
                  </a:cubicBezTo>
                  <a:cubicBezTo>
                    <a:pt x="80572" y="84100"/>
                    <a:pt x="82283" y="84100"/>
                    <a:pt x="84000" y="84100"/>
                  </a:cubicBezTo>
                  <a:cubicBezTo>
                    <a:pt x="82283" y="83247"/>
                    <a:pt x="82283" y="82393"/>
                    <a:pt x="82283" y="82393"/>
                  </a:cubicBezTo>
                  <a:cubicBezTo>
                    <a:pt x="82283" y="81534"/>
                    <a:pt x="84000" y="81534"/>
                    <a:pt x="85716" y="80680"/>
                  </a:cubicBezTo>
                  <a:cubicBezTo>
                    <a:pt x="85716" y="79827"/>
                    <a:pt x="84000" y="78119"/>
                    <a:pt x="82283" y="77260"/>
                  </a:cubicBezTo>
                  <a:cubicBezTo>
                    <a:pt x="80572" y="73845"/>
                    <a:pt x="77144" y="71279"/>
                    <a:pt x="77144" y="68718"/>
                  </a:cubicBezTo>
                  <a:cubicBezTo>
                    <a:pt x="77144" y="65297"/>
                    <a:pt x="80572" y="62731"/>
                    <a:pt x="87427" y="64444"/>
                  </a:cubicBezTo>
                  <a:cubicBezTo>
                    <a:pt x="89144" y="65297"/>
                    <a:pt x="90855" y="66151"/>
                    <a:pt x="92572" y="66151"/>
                  </a:cubicBezTo>
                  <a:cubicBezTo>
                    <a:pt x="96000" y="66151"/>
                    <a:pt x="99427" y="64444"/>
                    <a:pt x="101144" y="64444"/>
                  </a:cubicBezTo>
                  <a:cubicBezTo>
                    <a:pt x="102855" y="63584"/>
                    <a:pt x="104572" y="62731"/>
                    <a:pt x="106283" y="61877"/>
                  </a:cubicBezTo>
                  <a:cubicBezTo>
                    <a:pt x="108000" y="60170"/>
                    <a:pt x="108000" y="59310"/>
                    <a:pt x="109716" y="58457"/>
                  </a:cubicBezTo>
                  <a:cubicBezTo>
                    <a:pt x="111427" y="57603"/>
                    <a:pt x="114855" y="57603"/>
                    <a:pt x="114855" y="56749"/>
                  </a:cubicBezTo>
                  <a:cubicBezTo>
                    <a:pt x="116572" y="55896"/>
                    <a:pt x="114855" y="52475"/>
                    <a:pt x="113144" y="52475"/>
                  </a:cubicBezTo>
                  <a:cubicBezTo>
                    <a:pt x="111427" y="49909"/>
                    <a:pt x="102855" y="49909"/>
                    <a:pt x="99427" y="50763"/>
                  </a:cubicBezTo>
                  <a:cubicBezTo>
                    <a:pt x="96000" y="51622"/>
                    <a:pt x="96000" y="52475"/>
                    <a:pt x="94283" y="50763"/>
                  </a:cubicBezTo>
                  <a:cubicBezTo>
                    <a:pt x="90855" y="49909"/>
                    <a:pt x="90855" y="49055"/>
                    <a:pt x="89144" y="48201"/>
                  </a:cubicBezTo>
                  <a:cubicBezTo>
                    <a:pt x="89144" y="44781"/>
                    <a:pt x="90855" y="41361"/>
                    <a:pt x="89144" y="38800"/>
                  </a:cubicBezTo>
                  <a:cubicBezTo>
                    <a:pt x="87427" y="35380"/>
                    <a:pt x="84000" y="31959"/>
                    <a:pt x="78855" y="30252"/>
                  </a:cubicBezTo>
                  <a:cubicBezTo>
                    <a:pt x="82283" y="29398"/>
                    <a:pt x="87427" y="27685"/>
                    <a:pt x="90855" y="25978"/>
                  </a:cubicBezTo>
                  <a:cubicBezTo>
                    <a:pt x="96000" y="24271"/>
                    <a:pt x="99427" y="24271"/>
                    <a:pt x="97716" y="20850"/>
                  </a:cubicBezTo>
                  <a:cubicBezTo>
                    <a:pt x="92572" y="23411"/>
                    <a:pt x="87427" y="25978"/>
                    <a:pt x="82283" y="27685"/>
                  </a:cubicBezTo>
                  <a:cubicBezTo>
                    <a:pt x="77144" y="29398"/>
                    <a:pt x="72000" y="28545"/>
                    <a:pt x="66855" y="30252"/>
                  </a:cubicBezTo>
                  <a:cubicBezTo>
                    <a:pt x="61716" y="32813"/>
                    <a:pt x="58283" y="34526"/>
                    <a:pt x="49716" y="32813"/>
                  </a:cubicBezTo>
                  <a:cubicBezTo>
                    <a:pt x="48000" y="32813"/>
                    <a:pt x="44572" y="31959"/>
                    <a:pt x="44572" y="30252"/>
                  </a:cubicBezTo>
                  <a:cubicBezTo>
                    <a:pt x="44572" y="29398"/>
                    <a:pt x="48000" y="27685"/>
                    <a:pt x="44572" y="25978"/>
                  </a:cubicBezTo>
                  <a:cubicBezTo>
                    <a:pt x="44572" y="27685"/>
                    <a:pt x="39427" y="26832"/>
                    <a:pt x="37716" y="25978"/>
                  </a:cubicBezTo>
                  <a:cubicBezTo>
                    <a:pt x="34283" y="25978"/>
                    <a:pt x="34283" y="25978"/>
                    <a:pt x="32572" y="27685"/>
                  </a:cubicBezTo>
                  <a:cubicBezTo>
                    <a:pt x="30855" y="30252"/>
                    <a:pt x="32572" y="32813"/>
                    <a:pt x="30855" y="35380"/>
                  </a:cubicBezTo>
                  <a:cubicBezTo>
                    <a:pt x="30855" y="38800"/>
                    <a:pt x="27427" y="41361"/>
                    <a:pt x="25716" y="43928"/>
                  </a:cubicBezTo>
                  <a:cubicBezTo>
                    <a:pt x="24000" y="46494"/>
                    <a:pt x="24000" y="49055"/>
                    <a:pt x="22283" y="51622"/>
                  </a:cubicBezTo>
                  <a:cubicBezTo>
                    <a:pt x="20572" y="56749"/>
                    <a:pt x="18855" y="61877"/>
                    <a:pt x="17144" y="67005"/>
                  </a:cubicBezTo>
                  <a:cubicBezTo>
                    <a:pt x="17144" y="70425"/>
                    <a:pt x="15427" y="74699"/>
                    <a:pt x="13716" y="78119"/>
                  </a:cubicBezTo>
                  <a:cubicBezTo>
                    <a:pt x="13716" y="80680"/>
                    <a:pt x="12000" y="81534"/>
                    <a:pt x="10283" y="84100"/>
                  </a:cubicBezTo>
                  <a:cubicBezTo>
                    <a:pt x="10283" y="86667"/>
                    <a:pt x="8572" y="89228"/>
                    <a:pt x="6855" y="91795"/>
                  </a:cubicBezTo>
                  <a:cubicBezTo>
                    <a:pt x="5144" y="95209"/>
                    <a:pt x="3427" y="98630"/>
                    <a:pt x="0" y="101196"/>
                  </a:cubicBezTo>
                  <a:cubicBezTo>
                    <a:pt x="1716" y="102050"/>
                    <a:pt x="5144" y="102904"/>
                    <a:pt x="6855" y="102904"/>
                  </a:cubicBezTo>
                  <a:cubicBezTo>
                    <a:pt x="10283" y="103757"/>
                    <a:pt x="12000" y="102050"/>
                    <a:pt x="15427" y="102904"/>
                  </a:cubicBezTo>
                  <a:cubicBezTo>
                    <a:pt x="13716" y="104617"/>
                    <a:pt x="10283" y="106324"/>
                    <a:pt x="10283" y="108031"/>
                  </a:cubicBezTo>
                  <a:cubicBezTo>
                    <a:pt x="8572" y="108891"/>
                    <a:pt x="8572" y="109744"/>
                    <a:pt x="8572" y="110598"/>
                  </a:cubicBezTo>
                  <a:cubicBezTo>
                    <a:pt x="8572" y="110598"/>
                    <a:pt x="6855" y="112305"/>
                    <a:pt x="6855" y="113159"/>
                  </a:cubicBezTo>
                  <a:cubicBezTo>
                    <a:pt x="6855" y="114018"/>
                    <a:pt x="12000" y="114872"/>
                    <a:pt x="13716" y="114872"/>
                  </a:cubicBezTo>
                  <a:cubicBezTo>
                    <a:pt x="18855" y="114018"/>
                    <a:pt x="20572" y="113159"/>
                    <a:pt x="24000" y="113159"/>
                  </a:cubicBezTo>
                  <a:cubicBezTo>
                    <a:pt x="25716" y="112305"/>
                    <a:pt x="29144" y="111452"/>
                    <a:pt x="30855" y="112305"/>
                  </a:cubicBezTo>
                  <a:cubicBezTo>
                    <a:pt x="32572" y="112305"/>
                    <a:pt x="30855" y="113159"/>
                    <a:pt x="32572" y="114018"/>
                  </a:cubicBezTo>
                  <a:cubicBezTo>
                    <a:pt x="34283" y="115726"/>
                    <a:pt x="37716" y="114018"/>
                    <a:pt x="41144" y="113159"/>
                  </a:cubicBezTo>
                  <a:cubicBezTo>
                    <a:pt x="44572" y="112305"/>
                    <a:pt x="46283" y="111452"/>
                    <a:pt x="51427" y="110598"/>
                  </a:cubicBezTo>
                  <a:cubicBezTo>
                    <a:pt x="53144" y="109744"/>
                    <a:pt x="54855" y="109744"/>
                    <a:pt x="56572" y="109744"/>
                  </a:cubicBezTo>
                  <a:cubicBezTo>
                    <a:pt x="60000" y="108891"/>
                    <a:pt x="58283" y="108891"/>
                    <a:pt x="60000" y="108031"/>
                  </a:cubicBezTo>
                  <a:cubicBezTo>
                    <a:pt x="61716" y="107178"/>
                    <a:pt x="61716" y="107178"/>
                    <a:pt x="63427" y="107178"/>
                  </a:cubicBezTo>
                  <a:cubicBezTo>
                    <a:pt x="65144" y="107178"/>
                    <a:pt x="68572" y="106324"/>
                    <a:pt x="70283" y="106324"/>
                  </a:cubicBezTo>
                  <a:cubicBezTo>
                    <a:pt x="72000" y="106324"/>
                    <a:pt x="72000" y="107178"/>
                    <a:pt x="73716" y="107178"/>
                  </a:cubicBezTo>
                  <a:cubicBezTo>
                    <a:pt x="73716" y="107178"/>
                    <a:pt x="75427" y="106324"/>
                    <a:pt x="77144" y="106324"/>
                  </a:cubicBezTo>
                  <a:cubicBezTo>
                    <a:pt x="77144" y="106324"/>
                    <a:pt x="78855" y="106324"/>
                    <a:pt x="80572" y="107178"/>
                  </a:cubicBezTo>
                  <a:cubicBezTo>
                    <a:pt x="73716" y="108031"/>
                    <a:pt x="77144" y="108891"/>
                    <a:pt x="78855" y="110598"/>
                  </a:cubicBezTo>
                  <a:cubicBezTo>
                    <a:pt x="80572" y="112305"/>
                    <a:pt x="77144" y="113159"/>
                    <a:pt x="77144" y="114872"/>
                  </a:cubicBezTo>
                  <a:cubicBezTo>
                    <a:pt x="77144" y="116579"/>
                    <a:pt x="77144" y="118292"/>
                    <a:pt x="77144" y="120000"/>
                  </a:cubicBezTo>
                  <a:cubicBezTo>
                    <a:pt x="82283" y="119146"/>
                    <a:pt x="87427" y="118292"/>
                    <a:pt x="90855" y="118292"/>
                  </a:cubicBezTo>
                  <a:cubicBezTo>
                    <a:pt x="97716" y="118292"/>
                    <a:pt x="99427" y="118292"/>
                    <a:pt x="102855" y="114872"/>
                  </a:cubicBezTo>
                  <a:cubicBezTo>
                    <a:pt x="104572" y="113159"/>
                    <a:pt x="104572" y="110598"/>
                    <a:pt x="108000" y="108891"/>
                  </a:cubicBezTo>
                  <a:cubicBezTo>
                    <a:pt x="111427" y="105470"/>
                    <a:pt x="114855" y="107178"/>
                    <a:pt x="120000" y="106324"/>
                  </a:cubicBezTo>
                  <a:cubicBezTo>
                    <a:pt x="116572" y="105470"/>
                    <a:pt x="113144" y="104617"/>
                    <a:pt x="109716" y="10290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32" name="Shape 3032"/>
            <p:cNvSpPr/>
            <p:nvPr/>
          </p:nvSpPr>
          <p:spPr>
            <a:xfrm>
              <a:off x="1491166" y="5035003"/>
              <a:ext cx="3308899" cy="1746697"/>
            </a:xfrm>
            <a:custGeom>
              <a:avLst/>
              <a:gdLst/>
              <a:ahLst/>
              <a:cxnLst/>
              <a:rect l="0" t="0" r="0" b="0"/>
              <a:pathLst>
                <a:path w="120000" h="120000" extrusionOk="0">
                  <a:moveTo>
                    <a:pt x="119659" y="49603"/>
                  </a:moveTo>
                  <a:cubicBezTo>
                    <a:pt x="118884" y="43767"/>
                    <a:pt x="118115" y="40852"/>
                    <a:pt x="116571" y="36473"/>
                  </a:cubicBezTo>
                  <a:cubicBezTo>
                    <a:pt x="116571" y="35016"/>
                    <a:pt x="115796" y="35016"/>
                    <a:pt x="115796" y="35016"/>
                  </a:cubicBezTo>
                  <a:cubicBezTo>
                    <a:pt x="115796" y="33558"/>
                    <a:pt x="115796" y="33558"/>
                    <a:pt x="115796" y="32095"/>
                  </a:cubicBezTo>
                  <a:cubicBezTo>
                    <a:pt x="115796" y="32095"/>
                    <a:pt x="115026" y="32095"/>
                    <a:pt x="115026" y="30637"/>
                  </a:cubicBezTo>
                  <a:cubicBezTo>
                    <a:pt x="115026" y="29180"/>
                    <a:pt x="115026" y="24801"/>
                    <a:pt x="114251" y="23344"/>
                  </a:cubicBezTo>
                  <a:cubicBezTo>
                    <a:pt x="113482" y="20423"/>
                    <a:pt x="111937" y="21886"/>
                    <a:pt x="110393" y="21886"/>
                  </a:cubicBezTo>
                  <a:cubicBezTo>
                    <a:pt x="110393" y="21886"/>
                    <a:pt x="109624" y="20423"/>
                    <a:pt x="109624" y="20423"/>
                  </a:cubicBezTo>
                  <a:cubicBezTo>
                    <a:pt x="108849" y="18965"/>
                    <a:pt x="109624" y="17508"/>
                    <a:pt x="108849" y="16050"/>
                  </a:cubicBezTo>
                  <a:cubicBezTo>
                    <a:pt x="108079" y="11672"/>
                    <a:pt x="103446" y="14587"/>
                    <a:pt x="101127" y="13129"/>
                  </a:cubicBezTo>
                  <a:cubicBezTo>
                    <a:pt x="100357" y="13129"/>
                    <a:pt x="99588" y="11672"/>
                    <a:pt x="98043" y="10214"/>
                  </a:cubicBezTo>
                  <a:cubicBezTo>
                    <a:pt x="97268" y="8751"/>
                    <a:pt x="95724" y="7293"/>
                    <a:pt x="94955" y="5836"/>
                  </a:cubicBezTo>
                  <a:cubicBezTo>
                    <a:pt x="94180" y="4378"/>
                    <a:pt x="94180" y="2915"/>
                    <a:pt x="93410" y="1457"/>
                  </a:cubicBezTo>
                  <a:cubicBezTo>
                    <a:pt x="91866" y="0"/>
                    <a:pt x="90321" y="1457"/>
                    <a:pt x="88777" y="1457"/>
                  </a:cubicBezTo>
                  <a:cubicBezTo>
                    <a:pt x="87233" y="1457"/>
                    <a:pt x="86463" y="1457"/>
                    <a:pt x="84919" y="0"/>
                  </a:cubicBezTo>
                  <a:cubicBezTo>
                    <a:pt x="83374" y="0"/>
                    <a:pt x="83374" y="1457"/>
                    <a:pt x="81830" y="2915"/>
                  </a:cubicBezTo>
                  <a:cubicBezTo>
                    <a:pt x="80286" y="2915"/>
                    <a:pt x="79516" y="2915"/>
                    <a:pt x="77972" y="2915"/>
                  </a:cubicBezTo>
                  <a:cubicBezTo>
                    <a:pt x="76428" y="2915"/>
                    <a:pt x="76428" y="5836"/>
                    <a:pt x="76428" y="8751"/>
                  </a:cubicBezTo>
                  <a:cubicBezTo>
                    <a:pt x="75653" y="14587"/>
                    <a:pt x="74108" y="16050"/>
                    <a:pt x="71019" y="17508"/>
                  </a:cubicBezTo>
                  <a:cubicBezTo>
                    <a:pt x="68706" y="17508"/>
                    <a:pt x="66392" y="17508"/>
                    <a:pt x="64072" y="18965"/>
                  </a:cubicBezTo>
                  <a:cubicBezTo>
                    <a:pt x="63303" y="18965"/>
                    <a:pt x="61759" y="20423"/>
                    <a:pt x="60214" y="18965"/>
                  </a:cubicBezTo>
                  <a:cubicBezTo>
                    <a:pt x="60984" y="17508"/>
                    <a:pt x="61759" y="14587"/>
                    <a:pt x="60984" y="11672"/>
                  </a:cubicBezTo>
                  <a:cubicBezTo>
                    <a:pt x="60214" y="10214"/>
                    <a:pt x="58670" y="10214"/>
                    <a:pt x="57900" y="10214"/>
                  </a:cubicBezTo>
                  <a:cubicBezTo>
                    <a:pt x="55581" y="10214"/>
                    <a:pt x="53267" y="5836"/>
                    <a:pt x="53267" y="1457"/>
                  </a:cubicBezTo>
                  <a:cubicBezTo>
                    <a:pt x="50948" y="1457"/>
                    <a:pt x="48634" y="0"/>
                    <a:pt x="46320" y="0"/>
                  </a:cubicBezTo>
                  <a:cubicBezTo>
                    <a:pt x="45545" y="1457"/>
                    <a:pt x="44776" y="4378"/>
                    <a:pt x="44001" y="4378"/>
                  </a:cubicBezTo>
                  <a:cubicBezTo>
                    <a:pt x="43231" y="5836"/>
                    <a:pt x="42456" y="5836"/>
                    <a:pt x="41687" y="5836"/>
                  </a:cubicBezTo>
                  <a:cubicBezTo>
                    <a:pt x="40912" y="5836"/>
                    <a:pt x="39373" y="5836"/>
                    <a:pt x="38598" y="5836"/>
                  </a:cubicBezTo>
                  <a:cubicBezTo>
                    <a:pt x="37829" y="7293"/>
                    <a:pt x="37054" y="8751"/>
                    <a:pt x="36284" y="10214"/>
                  </a:cubicBezTo>
                  <a:cubicBezTo>
                    <a:pt x="34740" y="13129"/>
                    <a:pt x="33965" y="16050"/>
                    <a:pt x="32421" y="18965"/>
                  </a:cubicBezTo>
                  <a:cubicBezTo>
                    <a:pt x="31651" y="20423"/>
                    <a:pt x="31651" y="21886"/>
                    <a:pt x="30876" y="21886"/>
                  </a:cubicBezTo>
                  <a:cubicBezTo>
                    <a:pt x="30107" y="23344"/>
                    <a:pt x="28562" y="21886"/>
                    <a:pt x="27793" y="23344"/>
                  </a:cubicBezTo>
                  <a:cubicBezTo>
                    <a:pt x="26249" y="24801"/>
                    <a:pt x="24704" y="26259"/>
                    <a:pt x="22385" y="26259"/>
                  </a:cubicBezTo>
                  <a:cubicBezTo>
                    <a:pt x="20071" y="27722"/>
                    <a:pt x="17757" y="24801"/>
                    <a:pt x="15438" y="24801"/>
                  </a:cubicBezTo>
                  <a:cubicBezTo>
                    <a:pt x="13893" y="24801"/>
                    <a:pt x="13893" y="24801"/>
                    <a:pt x="13124" y="26259"/>
                  </a:cubicBezTo>
                  <a:cubicBezTo>
                    <a:pt x="12349" y="27722"/>
                    <a:pt x="12349" y="29180"/>
                    <a:pt x="11580" y="30637"/>
                  </a:cubicBezTo>
                  <a:cubicBezTo>
                    <a:pt x="10035" y="35016"/>
                    <a:pt x="7721" y="35016"/>
                    <a:pt x="5402" y="36473"/>
                  </a:cubicBezTo>
                  <a:cubicBezTo>
                    <a:pt x="3858" y="36473"/>
                    <a:pt x="2313" y="36473"/>
                    <a:pt x="1544" y="37931"/>
                  </a:cubicBezTo>
                  <a:cubicBezTo>
                    <a:pt x="0" y="39394"/>
                    <a:pt x="0" y="39394"/>
                    <a:pt x="0" y="42309"/>
                  </a:cubicBezTo>
                  <a:cubicBezTo>
                    <a:pt x="769" y="42309"/>
                    <a:pt x="769" y="45224"/>
                    <a:pt x="1544" y="48145"/>
                  </a:cubicBezTo>
                  <a:cubicBezTo>
                    <a:pt x="3088" y="52524"/>
                    <a:pt x="3858" y="55439"/>
                    <a:pt x="3088" y="61275"/>
                  </a:cubicBezTo>
                  <a:cubicBezTo>
                    <a:pt x="6177" y="62733"/>
                    <a:pt x="9266" y="74405"/>
                    <a:pt x="4633" y="75868"/>
                  </a:cubicBezTo>
                  <a:cubicBezTo>
                    <a:pt x="5402" y="78783"/>
                    <a:pt x="4633" y="83161"/>
                    <a:pt x="4633" y="86077"/>
                  </a:cubicBezTo>
                  <a:cubicBezTo>
                    <a:pt x="5402" y="87534"/>
                    <a:pt x="5402" y="90455"/>
                    <a:pt x="6177" y="90455"/>
                  </a:cubicBezTo>
                  <a:cubicBezTo>
                    <a:pt x="6177" y="91913"/>
                    <a:pt x="8491" y="93370"/>
                    <a:pt x="9266" y="93370"/>
                  </a:cubicBezTo>
                  <a:cubicBezTo>
                    <a:pt x="11580" y="94833"/>
                    <a:pt x="15438" y="94833"/>
                    <a:pt x="14668" y="87534"/>
                  </a:cubicBezTo>
                  <a:cubicBezTo>
                    <a:pt x="13893" y="86077"/>
                    <a:pt x="12349" y="84619"/>
                    <a:pt x="12349" y="81698"/>
                  </a:cubicBezTo>
                  <a:cubicBezTo>
                    <a:pt x="12349" y="80241"/>
                    <a:pt x="13893" y="78783"/>
                    <a:pt x="12349" y="75868"/>
                  </a:cubicBezTo>
                  <a:cubicBezTo>
                    <a:pt x="14668" y="74405"/>
                    <a:pt x="17757" y="68569"/>
                    <a:pt x="20840" y="70032"/>
                  </a:cubicBezTo>
                  <a:cubicBezTo>
                    <a:pt x="24704" y="70032"/>
                    <a:pt x="19302" y="80241"/>
                    <a:pt x="23929" y="80241"/>
                  </a:cubicBezTo>
                  <a:cubicBezTo>
                    <a:pt x="23929" y="80241"/>
                    <a:pt x="24704" y="80241"/>
                    <a:pt x="25474" y="80241"/>
                  </a:cubicBezTo>
                  <a:cubicBezTo>
                    <a:pt x="26249" y="80241"/>
                    <a:pt x="27018" y="81698"/>
                    <a:pt x="27793" y="81698"/>
                  </a:cubicBezTo>
                  <a:cubicBezTo>
                    <a:pt x="29337" y="80241"/>
                    <a:pt x="30107" y="78783"/>
                    <a:pt x="30876" y="77325"/>
                  </a:cubicBezTo>
                  <a:cubicBezTo>
                    <a:pt x="32421" y="74405"/>
                    <a:pt x="34740" y="65653"/>
                    <a:pt x="37829" y="65653"/>
                  </a:cubicBezTo>
                  <a:cubicBezTo>
                    <a:pt x="42456" y="67111"/>
                    <a:pt x="40143" y="75868"/>
                    <a:pt x="40912" y="81698"/>
                  </a:cubicBezTo>
                  <a:cubicBezTo>
                    <a:pt x="40143" y="81698"/>
                    <a:pt x="38598" y="78783"/>
                    <a:pt x="37829" y="80241"/>
                  </a:cubicBezTo>
                  <a:cubicBezTo>
                    <a:pt x="36284" y="80241"/>
                    <a:pt x="37054" y="83161"/>
                    <a:pt x="38598" y="83161"/>
                  </a:cubicBezTo>
                  <a:cubicBezTo>
                    <a:pt x="40912" y="84619"/>
                    <a:pt x="43231" y="83161"/>
                    <a:pt x="45545" y="84619"/>
                  </a:cubicBezTo>
                  <a:cubicBezTo>
                    <a:pt x="47865" y="87534"/>
                    <a:pt x="49409" y="83161"/>
                    <a:pt x="50948" y="78783"/>
                  </a:cubicBezTo>
                  <a:cubicBezTo>
                    <a:pt x="51723" y="77325"/>
                    <a:pt x="52492" y="70032"/>
                    <a:pt x="54037" y="70032"/>
                  </a:cubicBezTo>
                  <a:cubicBezTo>
                    <a:pt x="55581" y="70032"/>
                    <a:pt x="57125" y="74405"/>
                    <a:pt x="57125" y="77325"/>
                  </a:cubicBezTo>
                  <a:cubicBezTo>
                    <a:pt x="57900" y="81698"/>
                    <a:pt x="55581" y="86077"/>
                    <a:pt x="57125" y="90455"/>
                  </a:cubicBezTo>
                  <a:cubicBezTo>
                    <a:pt x="57900" y="91913"/>
                    <a:pt x="58670" y="93370"/>
                    <a:pt x="59445" y="94833"/>
                  </a:cubicBezTo>
                  <a:cubicBezTo>
                    <a:pt x="59445" y="97749"/>
                    <a:pt x="59445" y="100669"/>
                    <a:pt x="60214" y="102127"/>
                  </a:cubicBezTo>
                  <a:cubicBezTo>
                    <a:pt x="61759" y="105042"/>
                    <a:pt x="64847" y="99206"/>
                    <a:pt x="66392" y="105042"/>
                  </a:cubicBezTo>
                  <a:cubicBezTo>
                    <a:pt x="67161" y="109421"/>
                    <a:pt x="64847" y="113799"/>
                    <a:pt x="67936" y="112341"/>
                  </a:cubicBezTo>
                  <a:cubicBezTo>
                    <a:pt x="71019" y="110878"/>
                    <a:pt x="73339" y="112341"/>
                    <a:pt x="76428" y="112341"/>
                  </a:cubicBezTo>
                  <a:cubicBezTo>
                    <a:pt x="78741" y="112341"/>
                    <a:pt x="79516" y="109421"/>
                    <a:pt x="81830" y="106505"/>
                  </a:cubicBezTo>
                  <a:cubicBezTo>
                    <a:pt x="84144" y="105042"/>
                    <a:pt x="86463" y="107963"/>
                    <a:pt x="87233" y="112341"/>
                  </a:cubicBezTo>
                  <a:cubicBezTo>
                    <a:pt x="87233" y="113799"/>
                    <a:pt x="87233" y="116714"/>
                    <a:pt x="87233" y="118177"/>
                  </a:cubicBezTo>
                  <a:cubicBezTo>
                    <a:pt x="88008" y="121093"/>
                    <a:pt x="88008" y="119635"/>
                    <a:pt x="88777" y="119635"/>
                  </a:cubicBezTo>
                  <a:cubicBezTo>
                    <a:pt x="90321" y="118177"/>
                    <a:pt x="91091" y="118177"/>
                    <a:pt x="91866" y="118177"/>
                  </a:cubicBezTo>
                  <a:cubicBezTo>
                    <a:pt x="92635" y="116714"/>
                    <a:pt x="92635" y="113799"/>
                    <a:pt x="92635" y="112341"/>
                  </a:cubicBezTo>
                  <a:cubicBezTo>
                    <a:pt x="93410" y="107963"/>
                    <a:pt x="94180" y="103585"/>
                    <a:pt x="95724" y="100669"/>
                  </a:cubicBezTo>
                  <a:cubicBezTo>
                    <a:pt x="97268" y="99206"/>
                    <a:pt x="100357" y="97749"/>
                    <a:pt x="101902" y="97749"/>
                  </a:cubicBezTo>
                  <a:cubicBezTo>
                    <a:pt x="104215" y="96291"/>
                    <a:pt x="107304" y="94833"/>
                    <a:pt x="109624" y="91913"/>
                  </a:cubicBezTo>
                  <a:cubicBezTo>
                    <a:pt x="110393" y="91913"/>
                    <a:pt x="111937" y="88997"/>
                    <a:pt x="112707" y="87534"/>
                  </a:cubicBezTo>
                  <a:cubicBezTo>
                    <a:pt x="112707" y="86077"/>
                    <a:pt x="111162" y="81698"/>
                    <a:pt x="111162" y="81698"/>
                  </a:cubicBezTo>
                  <a:cubicBezTo>
                    <a:pt x="110393" y="78783"/>
                    <a:pt x="109624" y="77325"/>
                    <a:pt x="108849" y="75868"/>
                  </a:cubicBezTo>
                  <a:cubicBezTo>
                    <a:pt x="108079" y="72947"/>
                    <a:pt x="108079" y="68569"/>
                    <a:pt x="107304" y="65653"/>
                  </a:cubicBezTo>
                  <a:cubicBezTo>
                    <a:pt x="107304" y="61275"/>
                    <a:pt x="106535" y="56896"/>
                    <a:pt x="106535" y="52524"/>
                  </a:cubicBezTo>
                  <a:cubicBezTo>
                    <a:pt x="108849" y="52524"/>
                    <a:pt x="111162" y="53981"/>
                    <a:pt x="114251" y="52524"/>
                  </a:cubicBezTo>
                  <a:cubicBezTo>
                    <a:pt x="115026" y="52524"/>
                    <a:pt x="115796" y="51060"/>
                    <a:pt x="116571" y="51060"/>
                  </a:cubicBezTo>
                  <a:cubicBezTo>
                    <a:pt x="117340" y="51060"/>
                    <a:pt x="117340" y="52524"/>
                    <a:pt x="118115" y="52524"/>
                  </a:cubicBezTo>
                  <a:cubicBezTo>
                    <a:pt x="118884" y="53981"/>
                    <a:pt x="119659" y="53981"/>
                    <a:pt x="119659" y="52524"/>
                  </a:cubicBezTo>
                  <a:cubicBezTo>
                    <a:pt x="120429" y="51060"/>
                    <a:pt x="119659" y="49603"/>
                    <a:pt x="119659" y="4960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33" name="Shape 3033"/>
            <p:cNvSpPr/>
            <p:nvPr/>
          </p:nvSpPr>
          <p:spPr>
            <a:xfrm>
              <a:off x="3919419" y="5191505"/>
              <a:ext cx="1153179" cy="2910711"/>
            </a:xfrm>
            <a:custGeom>
              <a:avLst/>
              <a:gdLst/>
              <a:ahLst/>
              <a:cxnLst/>
              <a:rect l="0" t="0" r="0" b="0"/>
              <a:pathLst>
                <a:path w="120000" h="120000" extrusionOk="0">
                  <a:moveTo>
                    <a:pt x="117196" y="44299"/>
                  </a:moveTo>
                  <a:cubicBezTo>
                    <a:pt x="117196" y="39921"/>
                    <a:pt x="121616" y="35542"/>
                    <a:pt x="117196" y="31163"/>
                  </a:cubicBezTo>
                  <a:cubicBezTo>
                    <a:pt x="112770" y="27658"/>
                    <a:pt x="99505" y="25032"/>
                    <a:pt x="97292" y="20653"/>
                  </a:cubicBezTo>
                  <a:cubicBezTo>
                    <a:pt x="97292" y="19774"/>
                    <a:pt x="97292" y="18901"/>
                    <a:pt x="99505" y="18027"/>
                  </a:cubicBezTo>
                  <a:cubicBezTo>
                    <a:pt x="99505" y="16275"/>
                    <a:pt x="101717" y="16275"/>
                    <a:pt x="99505" y="15401"/>
                  </a:cubicBezTo>
                  <a:cubicBezTo>
                    <a:pt x="95085" y="13648"/>
                    <a:pt x="86239" y="14522"/>
                    <a:pt x="84026" y="11896"/>
                  </a:cubicBezTo>
                  <a:cubicBezTo>
                    <a:pt x="84026" y="10143"/>
                    <a:pt x="86239" y="9270"/>
                    <a:pt x="86239" y="8391"/>
                  </a:cubicBezTo>
                  <a:cubicBezTo>
                    <a:pt x="86239" y="7517"/>
                    <a:pt x="81813" y="6644"/>
                    <a:pt x="81813" y="5765"/>
                  </a:cubicBezTo>
                  <a:cubicBezTo>
                    <a:pt x="77393" y="5765"/>
                    <a:pt x="66334" y="5765"/>
                    <a:pt x="72973" y="4012"/>
                  </a:cubicBezTo>
                  <a:cubicBezTo>
                    <a:pt x="68547" y="4012"/>
                    <a:pt x="66334" y="2265"/>
                    <a:pt x="64127" y="1386"/>
                  </a:cubicBezTo>
                  <a:cubicBezTo>
                    <a:pt x="61914" y="512"/>
                    <a:pt x="57494" y="-1239"/>
                    <a:pt x="57494" y="1386"/>
                  </a:cubicBezTo>
                  <a:cubicBezTo>
                    <a:pt x="57494" y="2265"/>
                    <a:pt x="59701" y="2265"/>
                    <a:pt x="59701" y="3138"/>
                  </a:cubicBezTo>
                  <a:cubicBezTo>
                    <a:pt x="61914" y="4012"/>
                    <a:pt x="59701" y="4891"/>
                    <a:pt x="61914" y="5765"/>
                  </a:cubicBezTo>
                  <a:cubicBezTo>
                    <a:pt x="66334" y="7517"/>
                    <a:pt x="70760" y="5765"/>
                    <a:pt x="75180" y="7517"/>
                  </a:cubicBezTo>
                  <a:cubicBezTo>
                    <a:pt x="75180" y="8391"/>
                    <a:pt x="75180" y="10143"/>
                    <a:pt x="77393" y="11022"/>
                  </a:cubicBezTo>
                  <a:cubicBezTo>
                    <a:pt x="77393" y="11896"/>
                    <a:pt x="79606" y="12769"/>
                    <a:pt x="79606" y="13648"/>
                  </a:cubicBezTo>
                  <a:cubicBezTo>
                    <a:pt x="79606" y="13648"/>
                    <a:pt x="79606" y="14522"/>
                    <a:pt x="79606" y="14522"/>
                  </a:cubicBezTo>
                  <a:cubicBezTo>
                    <a:pt x="79606" y="15401"/>
                    <a:pt x="81813" y="15401"/>
                    <a:pt x="81813" y="15401"/>
                  </a:cubicBezTo>
                  <a:cubicBezTo>
                    <a:pt x="84026" y="16275"/>
                    <a:pt x="84026" y="17148"/>
                    <a:pt x="86239" y="18027"/>
                  </a:cubicBezTo>
                  <a:cubicBezTo>
                    <a:pt x="88452" y="19774"/>
                    <a:pt x="88452" y="21527"/>
                    <a:pt x="90659" y="22406"/>
                  </a:cubicBezTo>
                  <a:cubicBezTo>
                    <a:pt x="90659" y="23279"/>
                    <a:pt x="92872" y="24153"/>
                    <a:pt x="90659" y="25032"/>
                  </a:cubicBezTo>
                  <a:cubicBezTo>
                    <a:pt x="88452" y="26785"/>
                    <a:pt x="86239" y="25032"/>
                    <a:pt x="84026" y="25032"/>
                  </a:cubicBezTo>
                  <a:cubicBezTo>
                    <a:pt x="79606" y="24153"/>
                    <a:pt x="75180" y="25905"/>
                    <a:pt x="68547" y="25905"/>
                  </a:cubicBezTo>
                  <a:cubicBezTo>
                    <a:pt x="64127" y="25905"/>
                    <a:pt x="57494" y="25032"/>
                    <a:pt x="53068" y="25032"/>
                  </a:cubicBezTo>
                  <a:cubicBezTo>
                    <a:pt x="53068" y="29411"/>
                    <a:pt x="55281" y="32910"/>
                    <a:pt x="57494" y="37289"/>
                  </a:cubicBezTo>
                  <a:cubicBezTo>
                    <a:pt x="59701" y="39041"/>
                    <a:pt x="61914" y="40794"/>
                    <a:pt x="66334" y="42547"/>
                  </a:cubicBezTo>
                  <a:cubicBezTo>
                    <a:pt x="66334" y="43420"/>
                    <a:pt x="68547" y="44299"/>
                    <a:pt x="68547" y="45173"/>
                  </a:cubicBezTo>
                  <a:cubicBezTo>
                    <a:pt x="70760" y="46925"/>
                    <a:pt x="68547" y="46046"/>
                    <a:pt x="66334" y="46925"/>
                  </a:cubicBezTo>
                  <a:cubicBezTo>
                    <a:pt x="61914" y="48678"/>
                    <a:pt x="59701" y="49551"/>
                    <a:pt x="53068" y="50425"/>
                  </a:cubicBezTo>
                  <a:cubicBezTo>
                    <a:pt x="48648" y="50425"/>
                    <a:pt x="44223" y="51304"/>
                    <a:pt x="39803" y="52178"/>
                  </a:cubicBezTo>
                  <a:cubicBezTo>
                    <a:pt x="35377" y="52178"/>
                    <a:pt x="28744" y="53057"/>
                    <a:pt x="24324" y="53930"/>
                  </a:cubicBezTo>
                  <a:cubicBezTo>
                    <a:pt x="19898" y="54804"/>
                    <a:pt x="17691" y="56556"/>
                    <a:pt x="15478" y="57435"/>
                  </a:cubicBezTo>
                  <a:cubicBezTo>
                    <a:pt x="13265" y="59182"/>
                    <a:pt x="13265" y="61808"/>
                    <a:pt x="11058" y="63561"/>
                  </a:cubicBezTo>
                  <a:cubicBezTo>
                    <a:pt x="8845" y="65314"/>
                    <a:pt x="4420" y="65314"/>
                    <a:pt x="0" y="65314"/>
                  </a:cubicBezTo>
                  <a:cubicBezTo>
                    <a:pt x="2212" y="67066"/>
                    <a:pt x="4420" y="67066"/>
                    <a:pt x="8845" y="67940"/>
                  </a:cubicBezTo>
                  <a:cubicBezTo>
                    <a:pt x="13265" y="67940"/>
                    <a:pt x="13265" y="68819"/>
                    <a:pt x="17691" y="69692"/>
                  </a:cubicBezTo>
                  <a:cubicBezTo>
                    <a:pt x="22111" y="70566"/>
                    <a:pt x="28744" y="68819"/>
                    <a:pt x="35377" y="69692"/>
                  </a:cubicBezTo>
                  <a:cubicBezTo>
                    <a:pt x="37590" y="70566"/>
                    <a:pt x="37590" y="72318"/>
                    <a:pt x="42016" y="73198"/>
                  </a:cubicBezTo>
                  <a:cubicBezTo>
                    <a:pt x="44223" y="73198"/>
                    <a:pt x="48648" y="72318"/>
                    <a:pt x="50856" y="72318"/>
                  </a:cubicBezTo>
                  <a:cubicBezTo>
                    <a:pt x="55281" y="74071"/>
                    <a:pt x="50856" y="74945"/>
                    <a:pt x="50856" y="75824"/>
                  </a:cubicBezTo>
                  <a:cubicBezTo>
                    <a:pt x="48648" y="77576"/>
                    <a:pt x="50856" y="77576"/>
                    <a:pt x="53068" y="78450"/>
                  </a:cubicBezTo>
                  <a:cubicBezTo>
                    <a:pt x="50856" y="79323"/>
                    <a:pt x="48648" y="80202"/>
                    <a:pt x="46436" y="79323"/>
                  </a:cubicBezTo>
                  <a:cubicBezTo>
                    <a:pt x="46436" y="81955"/>
                    <a:pt x="46436" y="82828"/>
                    <a:pt x="44223" y="84581"/>
                  </a:cubicBezTo>
                  <a:cubicBezTo>
                    <a:pt x="42016" y="82828"/>
                    <a:pt x="39803" y="84581"/>
                    <a:pt x="39803" y="85455"/>
                  </a:cubicBezTo>
                  <a:cubicBezTo>
                    <a:pt x="37590" y="87207"/>
                    <a:pt x="42016" y="87207"/>
                    <a:pt x="39803" y="88960"/>
                  </a:cubicBezTo>
                  <a:cubicBezTo>
                    <a:pt x="39803" y="90712"/>
                    <a:pt x="33170" y="93338"/>
                    <a:pt x="30957" y="95091"/>
                  </a:cubicBezTo>
                  <a:cubicBezTo>
                    <a:pt x="33170" y="95091"/>
                    <a:pt x="37590" y="94212"/>
                    <a:pt x="39803" y="95091"/>
                  </a:cubicBezTo>
                  <a:cubicBezTo>
                    <a:pt x="39803" y="95965"/>
                    <a:pt x="35377" y="98591"/>
                    <a:pt x="35377" y="98591"/>
                  </a:cubicBezTo>
                  <a:cubicBezTo>
                    <a:pt x="30957" y="101217"/>
                    <a:pt x="28744" y="101217"/>
                    <a:pt x="26537" y="102096"/>
                  </a:cubicBezTo>
                  <a:cubicBezTo>
                    <a:pt x="22111" y="102969"/>
                    <a:pt x="22111" y="103843"/>
                    <a:pt x="19898" y="104722"/>
                  </a:cubicBezTo>
                  <a:cubicBezTo>
                    <a:pt x="17691" y="105595"/>
                    <a:pt x="13265" y="106475"/>
                    <a:pt x="13265" y="108222"/>
                  </a:cubicBezTo>
                  <a:cubicBezTo>
                    <a:pt x="11058" y="109974"/>
                    <a:pt x="15478" y="111727"/>
                    <a:pt x="19898" y="113479"/>
                  </a:cubicBezTo>
                  <a:cubicBezTo>
                    <a:pt x="19898" y="113479"/>
                    <a:pt x="24324" y="113479"/>
                    <a:pt x="24324" y="114353"/>
                  </a:cubicBezTo>
                  <a:cubicBezTo>
                    <a:pt x="26537" y="115232"/>
                    <a:pt x="26537" y="115232"/>
                    <a:pt x="26537" y="116979"/>
                  </a:cubicBezTo>
                  <a:cubicBezTo>
                    <a:pt x="24324" y="117858"/>
                    <a:pt x="24324" y="118732"/>
                    <a:pt x="26537" y="118732"/>
                  </a:cubicBezTo>
                  <a:cubicBezTo>
                    <a:pt x="30957" y="119611"/>
                    <a:pt x="30957" y="118732"/>
                    <a:pt x="33170" y="117858"/>
                  </a:cubicBezTo>
                  <a:cubicBezTo>
                    <a:pt x="35377" y="116979"/>
                    <a:pt x="35377" y="116979"/>
                    <a:pt x="39803" y="117858"/>
                  </a:cubicBezTo>
                  <a:cubicBezTo>
                    <a:pt x="42016" y="117858"/>
                    <a:pt x="42016" y="118732"/>
                    <a:pt x="44223" y="119611"/>
                  </a:cubicBezTo>
                  <a:cubicBezTo>
                    <a:pt x="48648" y="120484"/>
                    <a:pt x="57494" y="118732"/>
                    <a:pt x="61914" y="119611"/>
                  </a:cubicBezTo>
                  <a:cubicBezTo>
                    <a:pt x="66334" y="119611"/>
                    <a:pt x="72973" y="120484"/>
                    <a:pt x="77393" y="119611"/>
                  </a:cubicBezTo>
                  <a:cubicBezTo>
                    <a:pt x="86239" y="118732"/>
                    <a:pt x="77393" y="116979"/>
                    <a:pt x="77393" y="114353"/>
                  </a:cubicBezTo>
                  <a:cubicBezTo>
                    <a:pt x="81813" y="116105"/>
                    <a:pt x="81813" y="112600"/>
                    <a:pt x="81813" y="111727"/>
                  </a:cubicBezTo>
                  <a:cubicBezTo>
                    <a:pt x="84026" y="109101"/>
                    <a:pt x="84026" y="109101"/>
                    <a:pt x="88452" y="109101"/>
                  </a:cubicBezTo>
                  <a:cubicBezTo>
                    <a:pt x="92872" y="108222"/>
                    <a:pt x="95085" y="107348"/>
                    <a:pt x="92872" y="104722"/>
                  </a:cubicBezTo>
                  <a:cubicBezTo>
                    <a:pt x="92872" y="103843"/>
                    <a:pt x="92872" y="103843"/>
                    <a:pt x="92872" y="102969"/>
                  </a:cubicBezTo>
                  <a:cubicBezTo>
                    <a:pt x="92872" y="101217"/>
                    <a:pt x="95085" y="102096"/>
                    <a:pt x="90659" y="101217"/>
                  </a:cubicBezTo>
                  <a:cubicBezTo>
                    <a:pt x="88452" y="100343"/>
                    <a:pt x="84026" y="100343"/>
                    <a:pt x="81813" y="98591"/>
                  </a:cubicBezTo>
                  <a:cubicBezTo>
                    <a:pt x="81813" y="97717"/>
                    <a:pt x="84026" y="94212"/>
                    <a:pt x="84026" y="94212"/>
                  </a:cubicBezTo>
                  <a:cubicBezTo>
                    <a:pt x="81813" y="93338"/>
                    <a:pt x="77393" y="94212"/>
                    <a:pt x="77393" y="94212"/>
                  </a:cubicBezTo>
                  <a:cubicBezTo>
                    <a:pt x="75180" y="94212"/>
                    <a:pt x="72973" y="93338"/>
                    <a:pt x="70760" y="93338"/>
                  </a:cubicBezTo>
                  <a:cubicBezTo>
                    <a:pt x="66334" y="93338"/>
                    <a:pt x="64127" y="94212"/>
                    <a:pt x="59701" y="95091"/>
                  </a:cubicBezTo>
                  <a:cubicBezTo>
                    <a:pt x="59701" y="92459"/>
                    <a:pt x="57494" y="91586"/>
                    <a:pt x="57494" y="89833"/>
                  </a:cubicBezTo>
                  <a:cubicBezTo>
                    <a:pt x="55281" y="88081"/>
                    <a:pt x="55281" y="86334"/>
                    <a:pt x="55281" y="85455"/>
                  </a:cubicBezTo>
                  <a:cubicBezTo>
                    <a:pt x="61914" y="82828"/>
                    <a:pt x="66334" y="90712"/>
                    <a:pt x="72973" y="85455"/>
                  </a:cubicBezTo>
                  <a:cubicBezTo>
                    <a:pt x="79606" y="81955"/>
                    <a:pt x="86239" y="80202"/>
                    <a:pt x="92872" y="77576"/>
                  </a:cubicBezTo>
                  <a:cubicBezTo>
                    <a:pt x="97292" y="76697"/>
                    <a:pt x="101717" y="75824"/>
                    <a:pt x="103930" y="74945"/>
                  </a:cubicBezTo>
                  <a:cubicBezTo>
                    <a:pt x="110563" y="74071"/>
                    <a:pt x="110563" y="73198"/>
                    <a:pt x="106137" y="71445"/>
                  </a:cubicBezTo>
                  <a:cubicBezTo>
                    <a:pt x="108350" y="71445"/>
                    <a:pt x="108350" y="70566"/>
                    <a:pt x="110563" y="69692"/>
                  </a:cubicBezTo>
                  <a:cubicBezTo>
                    <a:pt x="106137" y="68819"/>
                    <a:pt x="106137" y="69692"/>
                    <a:pt x="99505" y="71445"/>
                  </a:cubicBezTo>
                  <a:cubicBezTo>
                    <a:pt x="97292" y="72318"/>
                    <a:pt x="95085" y="71445"/>
                    <a:pt x="92872" y="69692"/>
                  </a:cubicBezTo>
                  <a:cubicBezTo>
                    <a:pt x="90659" y="66187"/>
                    <a:pt x="95085" y="63561"/>
                    <a:pt x="99505" y="60935"/>
                  </a:cubicBezTo>
                  <a:cubicBezTo>
                    <a:pt x="103930" y="58309"/>
                    <a:pt x="106137" y="54804"/>
                    <a:pt x="112770" y="53057"/>
                  </a:cubicBezTo>
                  <a:cubicBezTo>
                    <a:pt x="117196" y="51304"/>
                    <a:pt x="123829" y="46925"/>
                    <a:pt x="117196" y="4429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34" name="Shape 3034"/>
            <p:cNvSpPr/>
            <p:nvPr/>
          </p:nvSpPr>
          <p:spPr>
            <a:xfrm>
              <a:off x="5010575" y="0"/>
              <a:ext cx="1824240" cy="2123331"/>
            </a:xfrm>
            <a:custGeom>
              <a:avLst/>
              <a:gdLst/>
              <a:ahLst/>
              <a:cxnLst/>
              <a:rect l="0" t="0" r="0" b="0"/>
              <a:pathLst>
                <a:path w="120000" h="120000" extrusionOk="0">
                  <a:moveTo>
                    <a:pt x="118601" y="64800"/>
                  </a:moveTo>
                  <a:cubicBezTo>
                    <a:pt x="119999" y="62400"/>
                    <a:pt x="119999" y="60000"/>
                    <a:pt x="119999" y="56400"/>
                  </a:cubicBezTo>
                  <a:cubicBezTo>
                    <a:pt x="119999" y="56400"/>
                    <a:pt x="119999" y="52800"/>
                    <a:pt x="119999" y="52800"/>
                  </a:cubicBezTo>
                  <a:cubicBezTo>
                    <a:pt x="119999" y="51600"/>
                    <a:pt x="115804" y="51600"/>
                    <a:pt x="114400" y="51600"/>
                  </a:cubicBezTo>
                  <a:cubicBezTo>
                    <a:pt x="113001" y="51600"/>
                    <a:pt x="111603" y="51600"/>
                    <a:pt x="110204" y="50400"/>
                  </a:cubicBezTo>
                  <a:cubicBezTo>
                    <a:pt x="107407" y="49200"/>
                    <a:pt x="107407" y="49200"/>
                    <a:pt x="106003" y="46800"/>
                  </a:cubicBezTo>
                  <a:cubicBezTo>
                    <a:pt x="106003" y="45600"/>
                    <a:pt x="106003" y="44400"/>
                    <a:pt x="106003" y="44400"/>
                  </a:cubicBezTo>
                  <a:cubicBezTo>
                    <a:pt x="106003" y="43200"/>
                    <a:pt x="108806" y="42000"/>
                    <a:pt x="106003" y="42000"/>
                  </a:cubicBezTo>
                  <a:cubicBezTo>
                    <a:pt x="104605" y="42000"/>
                    <a:pt x="104605" y="43200"/>
                    <a:pt x="103206" y="43200"/>
                  </a:cubicBezTo>
                  <a:cubicBezTo>
                    <a:pt x="101808" y="43200"/>
                    <a:pt x="101808" y="42000"/>
                    <a:pt x="101808" y="42000"/>
                  </a:cubicBezTo>
                  <a:cubicBezTo>
                    <a:pt x="100409" y="42000"/>
                    <a:pt x="100409" y="42000"/>
                    <a:pt x="99011" y="42000"/>
                  </a:cubicBezTo>
                  <a:cubicBezTo>
                    <a:pt x="97606" y="42000"/>
                    <a:pt x="96208" y="40800"/>
                    <a:pt x="94809" y="39600"/>
                  </a:cubicBezTo>
                  <a:cubicBezTo>
                    <a:pt x="93411" y="39600"/>
                    <a:pt x="92012" y="39600"/>
                    <a:pt x="90614" y="38400"/>
                  </a:cubicBezTo>
                  <a:cubicBezTo>
                    <a:pt x="89210" y="38400"/>
                    <a:pt x="89210" y="37200"/>
                    <a:pt x="89210" y="36000"/>
                  </a:cubicBezTo>
                  <a:cubicBezTo>
                    <a:pt x="87811" y="36000"/>
                    <a:pt x="86413" y="34800"/>
                    <a:pt x="85014" y="34800"/>
                  </a:cubicBezTo>
                  <a:cubicBezTo>
                    <a:pt x="83616" y="32400"/>
                    <a:pt x="83616" y="26400"/>
                    <a:pt x="82217" y="24000"/>
                  </a:cubicBezTo>
                  <a:cubicBezTo>
                    <a:pt x="80813" y="18000"/>
                    <a:pt x="72416" y="16800"/>
                    <a:pt x="65424" y="16800"/>
                  </a:cubicBezTo>
                  <a:cubicBezTo>
                    <a:pt x="58425" y="16800"/>
                    <a:pt x="51427" y="18000"/>
                    <a:pt x="44429" y="19200"/>
                  </a:cubicBezTo>
                  <a:cubicBezTo>
                    <a:pt x="37431" y="20400"/>
                    <a:pt x="30438" y="21600"/>
                    <a:pt x="23440" y="24000"/>
                  </a:cubicBezTo>
                  <a:cubicBezTo>
                    <a:pt x="23440" y="24000"/>
                    <a:pt x="22042" y="24000"/>
                    <a:pt x="20637" y="24000"/>
                  </a:cubicBezTo>
                  <a:cubicBezTo>
                    <a:pt x="19239" y="25200"/>
                    <a:pt x="17840" y="26400"/>
                    <a:pt x="16442" y="26400"/>
                  </a:cubicBezTo>
                  <a:cubicBezTo>
                    <a:pt x="15043" y="26400"/>
                    <a:pt x="13645" y="25200"/>
                    <a:pt x="12241" y="24000"/>
                  </a:cubicBezTo>
                  <a:cubicBezTo>
                    <a:pt x="10842" y="24000"/>
                    <a:pt x="9444" y="24000"/>
                    <a:pt x="6647" y="24000"/>
                  </a:cubicBezTo>
                  <a:cubicBezTo>
                    <a:pt x="3844" y="25200"/>
                    <a:pt x="1047" y="24000"/>
                    <a:pt x="1047" y="27600"/>
                  </a:cubicBezTo>
                  <a:cubicBezTo>
                    <a:pt x="-351" y="28800"/>
                    <a:pt x="-351" y="31200"/>
                    <a:pt x="1047" y="32400"/>
                  </a:cubicBezTo>
                  <a:cubicBezTo>
                    <a:pt x="2446" y="33600"/>
                    <a:pt x="3844" y="32400"/>
                    <a:pt x="5248" y="33600"/>
                  </a:cubicBezTo>
                  <a:cubicBezTo>
                    <a:pt x="6647" y="34800"/>
                    <a:pt x="6647" y="36000"/>
                    <a:pt x="9444" y="36000"/>
                  </a:cubicBezTo>
                  <a:cubicBezTo>
                    <a:pt x="9444" y="36000"/>
                    <a:pt x="9444" y="34800"/>
                    <a:pt x="10842" y="36000"/>
                  </a:cubicBezTo>
                  <a:cubicBezTo>
                    <a:pt x="13645" y="36000"/>
                    <a:pt x="12241" y="37200"/>
                    <a:pt x="12241" y="38400"/>
                  </a:cubicBezTo>
                  <a:cubicBezTo>
                    <a:pt x="12241" y="39600"/>
                    <a:pt x="13645" y="40800"/>
                    <a:pt x="13645" y="40800"/>
                  </a:cubicBezTo>
                  <a:cubicBezTo>
                    <a:pt x="13645" y="42000"/>
                    <a:pt x="13645" y="40800"/>
                    <a:pt x="13645" y="42000"/>
                  </a:cubicBezTo>
                  <a:cubicBezTo>
                    <a:pt x="13645" y="42000"/>
                    <a:pt x="12241" y="43200"/>
                    <a:pt x="12241" y="43200"/>
                  </a:cubicBezTo>
                  <a:cubicBezTo>
                    <a:pt x="9444" y="45600"/>
                    <a:pt x="9444" y="48000"/>
                    <a:pt x="8045" y="50400"/>
                  </a:cubicBezTo>
                  <a:cubicBezTo>
                    <a:pt x="6647" y="51600"/>
                    <a:pt x="6647" y="52800"/>
                    <a:pt x="6647" y="54000"/>
                  </a:cubicBezTo>
                  <a:cubicBezTo>
                    <a:pt x="6647" y="54000"/>
                    <a:pt x="6647" y="55200"/>
                    <a:pt x="6647" y="56400"/>
                  </a:cubicBezTo>
                  <a:cubicBezTo>
                    <a:pt x="6647" y="58800"/>
                    <a:pt x="3844" y="60000"/>
                    <a:pt x="2446" y="62400"/>
                  </a:cubicBezTo>
                  <a:cubicBezTo>
                    <a:pt x="1047" y="64800"/>
                    <a:pt x="-351" y="68400"/>
                    <a:pt x="1047" y="70800"/>
                  </a:cubicBezTo>
                  <a:cubicBezTo>
                    <a:pt x="1047" y="74400"/>
                    <a:pt x="5248" y="74400"/>
                    <a:pt x="8045" y="74400"/>
                  </a:cubicBezTo>
                  <a:cubicBezTo>
                    <a:pt x="10842" y="74400"/>
                    <a:pt x="13645" y="76800"/>
                    <a:pt x="16442" y="78000"/>
                  </a:cubicBezTo>
                  <a:cubicBezTo>
                    <a:pt x="20637" y="79200"/>
                    <a:pt x="20637" y="76800"/>
                    <a:pt x="22042" y="73200"/>
                  </a:cubicBezTo>
                  <a:cubicBezTo>
                    <a:pt x="23440" y="72000"/>
                    <a:pt x="23440" y="68400"/>
                    <a:pt x="24839" y="67200"/>
                  </a:cubicBezTo>
                  <a:cubicBezTo>
                    <a:pt x="27636" y="64800"/>
                    <a:pt x="30438" y="63600"/>
                    <a:pt x="31837" y="61200"/>
                  </a:cubicBezTo>
                  <a:cubicBezTo>
                    <a:pt x="33235" y="60000"/>
                    <a:pt x="34634" y="60000"/>
                    <a:pt x="36032" y="60000"/>
                  </a:cubicBezTo>
                  <a:cubicBezTo>
                    <a:pt x="37431" y="60000"/>
                    <a:pt x="38835" y="61200"/>
                    <a:pt x="40234" y="61200"/>
                  </a:cubicBezTo>
                  <a:cubicBezTo>
                    <a:pt x="41632" y="61200"/>
                    <a:pt x="41632" y="61200"/>
                    <a:pt x="43031" y="61200"/>
                  </a:cubicBezTo>
                  <a:cubicBezTo>
                    <a:pt x="43031" y="62400"/>
                    <a:pt x="44429" y="63600"/>
                    <a:pt x="44429" y="63600"/>
                  </a:cubicBezTo>
                  <a:cubicBezTo>
                    <a:pt x="44429" y="64800"/>
                    <a:pt x="45828" y="66000"/>
                    <a:pt x="47232" y="67200"/>
                  </a:cubicBezTo>
                  <a:cubicBezTo>
                    <a:pt x="48630" y="68400"/>
                    <a:pt x="51427" y="70800"/>
                    <a:pt x="52826" y="73200"/>
                  </a:cubicBezTo>
                  <a:cubicBezTo>
                    <a:pt x="54224" y="75600"/>
                    <a:pt x="52826" y="75600"/>
                    <a:pt x="58425" y="74400"/>
                  </a:cubicBezTo>
                  <a:cubicBezTo>
                    <a:pt x="61223" y="73200"/>
                    <a:pt x="64020" y="73200"/>
                    <a:pt x="66822" y="74400"/>
                  </a:cubicBezTo>
                  <a:cubicBezTo>
                    <a:pt x="69619" y="76800"/>
                    <a:pt x="72416" y="79200"/>
                    <a:pt x="73820" y="81600"/>
                  </a:cubicBezTo>
                  <a:cubicBezTo>
                    <a:pt x="79414" y="86400"/>
                    <a:pt x="85014" y="90000"/>
                    <a:pt x="89210" y="94800"/>
                  </a:cubicBezTo>
                  <a:cubicBezTo>
                    <a:pt x="90614" y="97200"/>
                    <a:pt x="93411" y="99600"/>
                    <a:pt x="94809" y="102000"/>
                  </a:cubicBezTo>
                  <a:cubicBezTo>
                    <a:pt x="96208" y="103200"/>
                    <a:pt x="99011" y="105600"/>
                    <a:pt x="100409" y="108000"/>
                  </a:cubicBezTo>
                  <a:cubicBezTo>
                    <a:pt x="101808" y="109200"/>
                    <a:pt x="100409" y="112800"/>
                    <a:pt x="99011" y="115200"/>
                  </a:cubicBezTo>
                  <a:cubicBezTo>
                    <a:pt x="101808" y="115200"/>
                    <a:pt x="104605" y="117600"/>
                    <a:pt x="106003" y="120000"/>
                  </a:cubicBezTo>
                  <a:cubicBezTo>
                    <a:pt x="107407" y="114000"/>
                    <a:pt x="111603" y="110400"/>
                    <a:pt x="115804" y="105600"/>
                  </a:cubicBezTo>
                  <a:cubicBezTo>
                    <a:pt x="117202" y="102000"/>
                    <a:pt x="118601" y="97200"/>
                    <a:pt x="119999" y="93600"/>
                  </a:cubicBezTo>
                  <a:cubicBezTo>
                    <a:pt x="119999" y="87600"/>
                    <a:pt x="119999" y="82800"/>
                    <a:pt x="118601" y="76800"/>
                  </a:cubicBezTo>
                  <a:cubicBezTo>
                    <a:pt x="118601" y="75600"/>
                    <a:pt x="117202" y="73200"/>
                    <a:pt x="117202" y="72000"/>
                  </a:cubicBezTo>
                  <a:cubicBezTo>
                    <a:pt x="117202" y="69600"/>
                    <a:pt x="118601" y="67200"/>
                    <a:pt x="118601" y="64800"/>
                  </a:cubicBezTo>
                  <a:close/>
                  <a:moveTo>
                    <a:pt x="34634" y="2400"/>
                  </a:moveTo>
                  <a:cubicBezTo>
                    <a:pt x="34634" y="2400"/>
                    <a:pt x="37431" y="3600"/>
                    <a:pt x="38835" y="3600"/>
                  </a:cubicBezTo>
                  <a:cubicBezTo>
                    <a:pt x="38835" y="3600"/>
                    <a:pt x="38835" y="2400"/>
                    <a:pt x="40234" y="2400"/>
                  </a:cubicBezTo>
                  <a:cubicBezTo>
                    <a:pt x="38835" y="2400"/>
                    <a:pt x="36032" y="0"/>
                    <a:pt x="33235" y="0"/>
                  </a:cubicBezTo>
                  <a:cubicBezTo>
                    <a:pt x="30438" y="0"/>
                    <a:pt x="31837" y="2400"/>
                    <a:pt x="34634" y="2400"/>
                  </a:cubicBezTo>
                  <a:close/>
                  <a:moveTo>
                    <a:pt x="48630" y="3600"/>
                  </a:moveTo>
                  <a:cubicBezTo>
                    <a:pt x="50029" y="2400"/>
                    <a:pt x="50029" y="2400"/>
                    <a:pt x="51427" y="1200"/>
                  </a:cubicBezTo>
                  <a:cubicBezTo>
                    <a:pt x="50029" y="1200"/>
                    <a:pt x="47232" y="1200"/>
                    <a:pt x="47232" y="2400"/>
                  </a:cubicBezTo>
                  <a:cubicBezTo>
                    <a:pt x="45828" y="3600"/>
                    <a:pt x="48630" y="4800"/>
                    <a:pt x="48630" y="36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35" name="Shape 3035"/>
            <p:cNvSpPr/>
            <p:nvPr/>
          </p:nvSpPr>
          <p:spPr>
            <a:xfrm>
              <a:off x="2937705" y="3056000"/>
              <a:ext cx="3216604" cy="2264694"/>
            </a:xfrm>
            <a:custGeom>
              <a:avLst/>
              <a:gdLst/>
              <a:ahLst/>
              <a:cxnLst/>
              <a:rect l="0" t="0" r="0" b="0"/>
              <a:pathLst>
                <a:path w="120000" h="120000" extrusionOk="0">
                  <a:moveTo>
                    <a:pt x="120000" y="82356"/>
                  </a:moveTo>
                  <a:cubicBezTo>
                    <a:pt x="118411" y="80105"/>
                    <a:pt x="116822" y="78979"/>
                    <a:pt x="115233" y="76727"/>
                  </a:cubicBezTo>
                  <a:cubicBezTo>
                    <a:pt x="113644" y="75602"/>
                    <a:pt x="111255" y="75602"/>
                    <a:pt x="110461" y="72225"/>
                  </a:cubicBezTo>
                  <a:cubicBezTo>
                    <a:pt x="110461" y="68848"/>
                    <a:pt x="112850" y="69973"/>
                    <a:pt x="113644" y="67722"/>
                  </a:cubicBezTo>
                  <a:cubicBezTo>
                    <a:pt x="115233" y="66596"/>
                    <a:pt x="115233" y="63219"/>
                    <a:pt x="117616" y="63219"/>
                  </a:cubicBezTo>
                  <a:cubicBezTo>
                    <a:pt x="116027" y="60968"/>
                    <a:pt x="112055" y="60968"/>
                    <a:pt x="109666" y="59842"/>
                  </a:cubicBezTo>
                  <a:cubicBezTo>
                    <a:pt x="110461" y="58716"/>
                    <a:pt x="111255" y="55339"/>
                    <a:pt x="110461" y="54213"/>
                  </a:cubicBezTo>
                  <a:cubicBezTo>
                    <a:pt x="108872" y="51962"/>
                    <a:pt x="107283" y="55339"/>
                    <a:pt x="106488" y="54213"/>
                  </a:cubicBezTo>
                  <a:cubicBezTo>
                    <a:pt x="105694" y="54213"/>
                    <a:pt x="106488" y="53088"/>
                    <a:pt x="105694" y="51962"/>
                  </a:cubicBezTo>
                  <a:cubicBezTo>
                    <a:pt x="104900" y="51962"/>
                    <a:pt x="104105" y="51962"/>
                    <a:pt x="103311" y="51962"/>
                  </a:cubicBezTo>
                  <a:cubicBezTo>
                    <a:pt x="102516" y="53088"/>
                    <a:pt x="99338" y="53088"/>
                    <a:pt x="98544" y="51962"/>
                  </a:cubicBezTo>
                  <a:cubicBezTo>
                    <a:pt x="95366" y="49711"/>
                    <a:pt x="95366" y="40705"/>
                    <a:pt x="91388" y="41831"/>
                  </a:cubicBezTo>
                  <a:cubicBezTo>
                    <a:pt x="89800" y="41831"/>
                    <a:pt x="89005" y="44082"/>
                    <a:pt x="87416" y="44082"/>
                  </a:cubicBezTo>
                  <a:cubicBezTo>
                    <a:pt x="85033" y="45208"/>
                    <a:pt x="83444" y="44082"/>
                    <a:pt x="81061" y="44082"/>
                  </a:cubicBezTo>
                  <a:cubicBezTo>
                    <a:pt x="80266" y="44082"/>
                    <a:pt x="79472" y="42956"/>
                    <a:pt x="78677" y="42956"/>
                  </a:cubicBezTo>
                  <a:cubicBezTo>
                    <a:pt x="77883" y="42956"/>
                    <a:pt x="77883" y="44082"/>
                    <a:pt x="77083" y="44082"/>
                  </a:cubicBezTo>
                  <a:cubicBezTo>
                    <a:pt x="75494" y="45208"/>
                    <a:pt x="76288" y="42956"/>
                    <a:pt x="75494" y="41831"/>
                  </a:cubicBezTo>
                  <a:cubicBezTo>
                    <a:pt x="75494" y="40705"/>
                    <a:pt x="74700" y="41831"/>
                    <a:pt x="74700" y="40705"/>
                  </a:cubicBezTo>
                  <a:cubicBezTo>
                    <a:pt x="73905" y="39579"/>
                    <a:pt x="74700" y="39579"/>
                    <a:pt x="74700" y="38454"/>
                  </a:cubicBezTo>
                  <a:cubicBezTo>
                    <a:pt x="73905" y="37328"/>
                    <a:pt x="73905" y="36202"/>
                    <a:pt x="73111" y="35076"/>
                  </a:cubicBezTo>
                  <a:cubicBezTo>
                    <a:pt x="73111" y="33951"/>
                    <a:pt x="72316" y="33951"/>
                    <a:pt x="71522" y="32825"/>
                  </a:cubicBezTo>
                  <a:cubicBezTo>
                    <a:pt x="69933" y="30574"/>
                    <a:pt x="70727" y="28322"/>
                    <a:pt x="71522" y="26071"/>
                  </a:cubicBezTo>
                  <a:cubicBezTo>
                    <a:pt x="71522" y="24945"/>
                    <a:pt x="71522" y="23819"/>
                    <a:pt x="71522" y="23819"/>
                  </a:cubicBezTo>
                  <a:cubicBezTo>
                    <a:pt x="72316" y="22694"/>
                    <a:pt x="71522" y="22694"/>
                    <a:pt x="72316" y="22694"/>
                  </a:cubicBezTo>
                  <a:cubicBezTo>
                    <a:pt x="73111" y="21568"/>
                    <a:pt x="73905" y="21568"/>
                    <a:pt x="74700" y="20442"/>
                  </a:cubicBezTo>
                  <a:cubicBezTo>
                    <a:pt x="74700" y="19317"/>
                    <a:pt x="75494" y="18191"/>
                    <a:pt x="75494" y="15939"/>
                  </a:cubicBezTo>
                  <a:cubicBezTo>
                    <a:pt x="74700" y="14814"/>
                    <a:pt x="73905" y="12562"/>
                    <a:pt x="73111" y="11437"/>
                  </a:cubicBezTo>
                  <a:cubicBezTo>
                    <a:pt x="73111" y="10311"/>
                    <a:pt x="73111" y="8060"/>
                    <a:pt x="72316" y="6934"/>
                  </a:cubicBezTo>
                  <a:cubicBezTo>
                    <a:pt x="71522" y="5808"/>
                    <a:pt x="70727" y="5808"/>
                    <a:pt x="69933" y="4682"/>
                  </a:cubicBezTo>
                  <a:cubicBezTo>
                    <a:pt x="69138" y="1305"/>
                    <a:pt x="68344" y="180"/>
                    <a:pt x="65961" y="2431"/>
                  </a:cubicBezTo>
                  <a:cubicBezTo>
                    <a:pt x="65166" y="3557"/>
                    <a:pt x="62783" y="6934"/>
                    <a:pt x="61194" y="5808"/>
                  </a:cubicBezTo>
                  <a:cubicBezTo>
                    <a:pt x="59600" y="3557"/>
                    <a:pt x="60400" y="-945"/>
                    <a:pt x="57216" y="180"/>
                  </a:cubicBezTo>
                  <a:cubicBezTo>
                    <a:pt x="57216" y="5808"/>
                    <a:pt x="55627" y="10311"/>
                    <a:pt x="53244" y="14814"/>
                  </a:cubicBezTo>
                  <a:cubicBezTo>
                    <a:pt x="51655" y="15939"/>
                    <a:pt x="50861" y="18191"/>
                    <a:pt x="49272" y="19317"/>
                  </a:cubicBezTo>
                  <a:cubicBezTo>
                    <a:pt x="47683" y="20442"/>
                    <a:pt x="45300" y="21568"/>
                    <a:pt x="43711" y="22694"/>
                  </a:cubicBezTo>
                  <a:cubicBezTo>
                    <a:pt x="39733" y="24945"/>
                    <a:pt x="38144" y="30574"/>
                    <a:pt x="36555" y="36202"/>
                  </a:cubicBezTo>
                  <a:cubicBezTo>
                    <a:pt x="34966" y="40705"/>
                    <a:pt x="30200" y="40705"/>
                    <a:pt x="27022" y="40705"/>
                  </a:cubicBezTo>
                  <a:cubicBezTo>
                    <a:pt x="26227" y="42956"/>
                    <a:pt x="25427" y="45208"/>
                    <a:pt x="27022" y="47459"/>
                  </a:cubicBezTo>
                  <a:cubicBezTo>
                    <a:pt x="28611" y="48585"/>
                    <a:pt x="29405" y="48585"/>
                    <a:pt x="28611" y="50836"/>
                  </a:cubicBezTo>
                  <a:cubicBezTo>
                    <a:pt x="28611" y="51962"/>
                    <a:pt x="27816" y="51962"/>
                    <a:pt x="28611" y="53088"/>
                  </a:cubicBezTo>
                  <a:cubicBezTo>
                    <a:pt x="28611" y="54213"/>
                    <a:pt x="30200" y="54213"/>
                    <a:pt x="30200" y="54213"/>
                  </a:cubicBezTo>
                  <a:cubicBezTo>
                    <a:pt x="31788" y="55339"/>
                    <a:pt x="31788" y="55339"/>
                    <a:pt x="32583" y="56465"/>
                  </a:cubicBezTo>
                  <a:cubicBezTo>
                    <a:pt x="34172" y="58716"/>
                    <a:pt x="33377" y="58716"/>
                    <a:pt x="33377" y="62093"/>
                  </a:cubicBezTo>
                  <a:cubicBezTo>
                    <a:pt x="32583" y="62093"/>
                    <a:pt x="31788" y="64345"/>
                    <a:pt x="31788" y="65470"/>
                  </a:cubicBezTo>
                  <a:cubicBezTo>
                    <a:pt x="30994" y="67722"/>
                    <a:pt x="30200" y="67722"/>
                    <a:pt x="32583" y="68848"/>
                  </a:cubicBezTo>
                  <a:cubicBezTo>
                    <a:pt x="34172" y="68848"/>
                    <a:pt x="36555" y="66596"/>
                    <a:pt x="35761" y="64345"/>
                  </a:cubicBezTo>
                  <a:cubicBezTo>
                    <a:pt x="37350" y="62093"/>
                    <a:pt x="37350" y="69973"/>
                    <a:pt x="37350" y="72225"/>
                  </a:cubicBezTo>
                  <a:cubicBezTo>
                    <a:pt x="37350" y="75602"/>
                    <a:pt x="38144" y="77853"/>
                    <a:pt x="39733" y="80105"/>
                  </a:cubicBezTo>
                  <a:cubicBezTo>
                    <a:pt x="40527" y="82356"/>
                    <a:pt x="42116" y="86859"/>
                    <a:pt x="39733" y="86859"/>
                  </a:cubicBezTo>
                  <a:cubicBezTo>
                    <a:pt x="38144" y="87984"/>
                    <a:pt x="34966" y="83482"/>
                    <a:pt x="33377" y="82356"/>
                  </a:cubicBezTo>
                  <a:cubicBezTo>
                    <a:pt x="32583" y="81230"/>
                    <a:pt x="30994" y="81230"/>
                    <a:pt x="30200" y="81230"/>
                  </a:cubicBezTo>
                  <a:cubicBezTo>
                    <a:pt x="29405" y="81230"/>
                    <a:pt x="28611" y="83482"/>
                    <a:pt x="27022" y="83482"/>
                  </a:cubicBezTo>
                  <a:cubicBezTo>
                    <a:pt x="26227" y="83482"/>
                    <a:pt x="25427" y="82356"/>
                    <a:pt x="23838" y="82356"/>
                  </a:cubicBezTo>
                  <a:cubicBezTo>
                    <a:pt x="23044" y="83482"/>
                    <a:pt x="22250" y="85733"/>
                    <a:pt x="20661" y="85733"/>
                  </a:cubicBezTo>
                  <a:cubicBezTo>
                    <a:pt x="19866" y="85733"/>
                    <a:pt x="18277" y="83482"/>
                    <a:pt x="17483" y="83482"/>
                  </a:cubicBezTo>
                  <a:cubicBezTo>
                    <a:pt x="15894" y="82356"/>
                    <a:pt x="15894" y="83482"/>
                    <a:pt x="14305" y="84607"/>
                  </a:cubicBezTo>
                  <a:cubicBezTo>
                    <a:pt x="13511" y="84607"/>
                    <a:pt x="11922" y="84607"/>
                    <a:pt x="11922" y="84607"/>
                  </a:cubicBezTo>
                  <a:cubicBezTo>
                    <a:pt x="11127" y="85733"/>
                    <a:pt x="10333" y="87984"/>
                    <a:pt x="10333" y="90236"/>
                  </a:cubicBezTo>
                  <a:cubicBezTo>
                    <a:pt x="9538" y="91362"/>
                    <a:pt x="8744" y="93613"/>
                    <a:pt x="7944" y="94739"/>
                  </a:cubicBezTo>
                  <a:cubicBezTo>
                    <a:pt x="7944" y="95864"/>
                    <a:pt x="7944" y="96990"/>
                    <a:pt x="7944" y="98116"/>
                  </a:cubicBezTo>
                  <a:cubicBezTo>
                    <a:pt x="7150" y="99242"/>
                    <a:pt x="4766" y="100367"/>
                    <a:pt x="3972" y="100367"/>
                  </a:cubicBezTo>
                  <a:cubicBezTo>
                    <a:pt x="2383" y="101493"/>
                    <a:pt x="1588" y="101493"/>
                    <a:pt x="0" y="102619"/>
                  </a:cubicBezTo>
                  <a:cubicBezTo>
                    <a:pt x="794" y="103744"/>
                    <a:pt x="0" y="105996"/>
                    <a:pt x="794" y="107121"/>
                  </a:cubicBezTo>
                  <a:cubicBezTo>
                    <a:pt x="794" y="109373"/>
                    <a:pt x="2383" y="111624"/>
                    <a:pt x="3972" y="112750"/>
                  </a:cubicBezTo>
                  <a:cubicBezTo>
                    <a:pt x="5561" y="112750"/>
                    <a:pt x="6355" y="111624"/>
                    <a:pt x="7944" y="113876"/>
                  </a:cubicBezTo>
                  <a:cubicBezTo>
                    <a:pt x="9538" y="115001"/>
                    <a:pt x="8744" y="117253"/>
                    <a:pt x="7944" y="119504"/>
                  </a:cubicBezTo>
                  <a:cubicBezTo>
                    <a:pt x="9538" y="120630"/>
                    <a:pt x="11922" y="119504"/>
                    <a:pt x="13511" y="119504"/>
                  </a:cubicBezTo>
                  <a:cubicBezTo>
                    <a:pt x="15894" y="118378"/>
                    <a:pt x="18277" y="118378"/>
                    <a:pt x="20661" y="118378"/>
                  </a:cubicBezTo>
                  <a:cubicBezTo>
                    <a:pt x="22250" y="117253"/>
                    <a:pt x="23838" y="116127"/>
                    <a:pt x="23838" y="113876"/>
                  </a:cubicBezTo>
                  <a:cubicBezTo>
                    <a:pt x="24633" y="111624"/>
                    <a:pt x="23838" y="108247"/>
                    <a:pt x="26227" y="107121"/>
                  </a:cubicBezTo>
                  <a:cubicBezTo>
                    <a:pt x="27022" y="107121"/>
                    <a:pt x="27816" y="107121"/>
                    <a:pt x="28611" y="107121"/>
                  </a:cubicBezTo>
                  <a:cubicBezTo>
                    <a:pt x="30200" y="107121"/>
                    <a:pt x="30200" y="105996"/>
                    <a:pt x="30994" y="105996"/>
                  </a:cubicBezTo>
                  <a:cubicBezTo>
                    <a:pt x="31788" y="104870"/>
                    <a:pt x="32583" y="104870"/>
                    <a:pt x="33377" y="104870"/>
                  </a:cubicBezTo>
                  <a:cubicBezTo>
                    <a:pt x="34172" y="104870"/>
                    <a:pt x="34966" y="105996"/>
                    <a:pt x="35761" y="105996"/>
                  </a:cubicBezTo>
                  <a:cubicBezTo>
                    <a:pt x="38144" y="105996"/>
                    <a:pt x="39733" y="104870"/>
                    <a:pt x="42116" y="105996"/>
                  </a:cubicBezTo>
                  <a:cubicBezTo>
                    <a:pt x="42916" y="107121"/>
                    <a:pt x="42916" y="107121"/>
                    <a:pt x="42916" y="108247"/>
                  </a:cubicBezTo>
                  <a:cubicBezTo>
                    <a:pt x="43711" y="110499"/>
                    <a:pt x="43711" y="110499"/>
                    <a:pt x="45300" y="110499"/>
                  </a:cubicBezTo>
                  <a:cubicBezTo>
                    <a:pt x="46888" y="111624"/>
                    <a:pt x="48477" y="115001"/>
                    <a:pt x="50066" y="115001"/>
                  </a:cubicBezTo>
                  <a:cubicBezTo>
                    <a:pt x="52450" y="116127"/>
                    <a:pt x="54833" y="116127"/>
                    <a:pt x="57216" y="116127"/>
                  </a:cubicBezTo>
                  <a:cubicBezTo>
                    <a:pt x="57216" y="113876"/>
                    <a:pt x="57216" y="112750"/>
                    <a:pt x="58805" y="113876"/>
                  </a:cubicBezTo>
                  <a:cubicBezTo>
                    <a:pt x="59600" y="113876"/>
                    <a:pt x="60400" y="116127"/>
                    <a:pt x="61194" y="117253"/>
                  </a:cubicBezTo>
                  <a:cubicBezTo>
                    <a:pt x="62783" y="118378"/>
                    <a:pt x="63577" y="117253"/>
                    <a:pt x="63577" y="115001"/>
                  </a:cubicBezTo>
                  <a:cubicBezTo>
                    <a:pt x="63577" y="113876"/>
                    <a:pt x="63577" y="112750"/>
                    <a:pt x="63577" y="111624"/>
                  </a:cubicBezTo>
                  <a:cubicBezTo>
                    <a:pt x="62783" y="110499"/>
                    <a:pt x="61988" y="110499"/>
                    <a:pt x="61988" y="109373"/>
                  </a:cubicBezTo>
                  <a:cubicBezTo>
                    <a:pt x="61194" y="107121"/>
                    <a:pt x="61988" y="107121"/>
                    <a:pt x="63577" y="105996"/>
                  </a:cubicBezTo>
                  <a:cubicBezTo>
                    <a:pt x="65166" y="104870"/>
                    <a:pt x="66755" y="104870"/>
                    <a:pt x="68344" y="103744"/>
                  </a:cubicBezTo>
                  <a:cubicBezTo>
                    <a:pt x="70727" y="101493"/>
                    <a:pt x="73111" y="102619"/>
                    <a:pt x="76288" y="103744"/>
                  </a:cubicBezTo>
                  <a:cubicBezTo>
                    <a:pt x="75494" y="101493"/>
                    <a:pt x="73905" y="98116"/>
                    <a:pt x="72316" y="96990"/>
                  </a:cubicBezTo>
                  <a:cubicBezTo>
                    <a:pt x="74700" y="94739"/>
                    <a:pt x="74700" y="94739"/>
                    <a:pt x="77083" y="96990"/>
                  </a:cubicBezTo>
                  <a:cubicBezTo>
                    <a:pt x="78677" y="99242"/>
                    <a:pt x="79472" y="100367"/>
                    <a:pt x="81855" y="100367"/>
                  </a:cubicBezTo>
                  <a:cubicBezTo>
                    <a:pt x="82650" y="100367"/>
                    <a:pt x="83444" y="99242"/>
                    <a:pt x="84238" y="100367"/>
                  </a:cubicBezTo>
                  <a:cubicBezTo>
                    <a:pt x="85033" y="101493"/>
                    <a:pt x="85033" y="102619"/>
                    <a:pt x="85033" y="102619"/>
                  </a:cubicBezTo>
                  <a:cubicBezTo>
                    <a:pt x="87416" y="104870"/>
                    <a:pt x="89005" y="102619"/>
                    <a:pt x="89005" y="107121"/>
                  </a:cubicBezTo>
                  <a:cubicBezTo>
                    <a:pt x="89800" y="105996"/>
                    <a:pt x="91388" y="105996"/>
                    <a:pt x="91388" y="104870"/>
                  </a:cubicBezTo>
                  <a:cubicBezTo>
                    <a:pt x="92183" y="103744"/>
                    <a:pt x="91388" y="101493"/>
                    <a:pt x="91388" y="100367"/>
                  </a:cubicBezTo>
                  <a:cubicBezTo>
                    <a:pt x="94572" y="101493"/>
                    <a:pt x="96161" y="103744"/>
                    <a:pt x="99338" y="100367"/>
                  </a:cubicBezTo>
                  <a:cubicBezTo>
                    <a:pt x="101722" y="98116"/>
                    <a:pt x="104900" y="95864"/>
                    <a:pt x="108077" y="94739"/>
                  </a:cubicBezTo>
                  <a:cubicBezTo>
                    <a:pt x="111255" y="94739"/>
                    <a:pt x="113644" y="95864"/>
                    <a:pt x="116027" y="92487"/>
                  </a:cubicBezTo>
                  <a:cubicBezTo>
                    <a:pt x="116822" y="90236"/>
                    <a:pt x="117616" y="87984"/>
                    <a:pt x="118411" y="86859"/>
                  </a:cubicBezTo>
                  <a:cubicBezTo>
                    <a:pt x="119205" y="85733"/>
                    <a:pt x="120000" y="85733"/>
                    <a:pt x="120000" y="8235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36" name="Shape 3036"/>
            <p:cNvSpPr/>
            <p:nvPr/>
          </p:nvSpPr>
          <p:spPr>
            <a:xfrm>
              <a:off x="2725746" y="125789"/>
              <a:ext cx="2754183" cy="2105382"/>
            </a:xfrm>
            <a:custGeom>
              <a:avLst/>
              <a:gdLst/>
              <a:ahLst/>
              <a:cxnLst/>
              <a:rect l="0" t="0" r="0" b="0"/>
              <a:pathLst>
                <a:path w="120000" h="120000" extrusionOk="0">
                  <a:moveTo>
                    <a:pt x="96433" y="8656"/>
                  </a:moveTo>
                  <a:cubicBezTo>
                    <a:pt x="96433" y="9866"/>
                    <a:pt x="96433" y="9866"/>
                    <a:pt x="96433" y="11077"/>
                  </a:cubicBezTo>
                  <a:cubicBezTo>
                    <a:pt x="99212" y="7446"/>
                    <a:pt x="101996" y="6236"/>
                    <a:pt x="104776" y="5025"/>
                  </a:cubicBezTo>
                  <a:cubicBezTo>
                    <a:pt x="107560" y="3815"/>
                    <a:pt x="109413" y="3815"/>
                    <a:pt x="111266" y="2605"/>
                  </a:cubicBezTo>
                  <a:cubicBezTo>
                    <a:pt x="112198" y="2605"/>
                    <a:pt x="113124" y="2605"/>
                    <a:pt x="111266" y="1395"/>
                  </a:cubicBezTo>
                  <a:cubicBezTo>
                    <a:pt x="109413" y="-1025"/>
                    <a:pt x="104776" y="184"/>
                    <a:pt x="101996" y="1395"/>
                  </a:cubicBezTo>
                  <a:cubicBezTo>
                    <a:pt x="100144" y="2605"/>
                    <a:pt x="99212" y="2605"/>
                    <a:pt x="97359" y="3815"/>
                  </a:cubicBezTo>
                  <a:cubicBezTo>
                    <a:pt x="97359" y="5025"/>
                    <a:pt x="96433" y="5025"/>
                    <a:pt x="96433" y="6236"/>
                  </a:cubicBezTo>
                  <a:cubicBezTo>
                    <a:pt x="95506" y="7446"/>
                    <a:pt x="97359" y="7446"/>
                    <a:pt x="96433" y="8656"/>
                  </a:cubicBezTo>
                  <a:close/>
                  <a:moveTo>
                    <a:pt x="8343" y="37702"/>
                  </a:moveTo>
                  <a:cubicBezTo>
                    <a:pt x="4637" y="42543"/>
                    <a:pt x="1852" y="44964"/>
                    <a:pt x="0" y="49805"/>
                  </a:cubicBezTo>
                  <a:cubicBezTo>
                    <a:pt x="1852" y="51015"/>
                    <a:pt x="1852" y="52225"/>
                    <a:pt x="3711" y="49805"/>
                  </a:cubicBezTo>
                  <a:cubicBezTo>
                    <a:pt x="4637" y="48595"/>
                    <a:pt x="4637" y="47384"/>
                    <a:pt x="5563" y="46174"/>
                  </a:cubicBezTo>
                  <a:cubicBezTo>
                    <a:pt x="7416" y="43754"/>
                    <a:pt x="10201" y="40123"/>
                    <a:pt x="12054" y="37702"/>
                  </a:cubicBezTo>
                  <a:cubicBezTo>
                    <a:pt x="12980" y="37702"/>
                    <a:pt x="13906" y="36492"/>
                    <a:pt x="14833" y="36492"/>
                  </a:cubicBezTo>
                  <a:cubicBezTo>
                    <a:pt x="15765" y="36492"/>
                    <a:pt x="16691" y="36492"/>
                    <a:pt x="16691" y="35282"/>
                  </a:cubicBezTo>
                  <a:cubicBezTo>
                    <a:pt x="17618" y="34071"/>
                    <a:pt x="16691" y="35282"/>
                    <a:pt x="15765" y="35282"/>
                  </a:cubicBezTo>
                  <a:cubicBezTo>
                    <a:pt x="12980" y="34071"/>
                    <a:pt x="10201" y="36492"/>
                    <a:pt x="8343" y="37702"/>
                  </a:cubicBezTo>
                  <a:close/>
                  <a:moveTo>
                    <a:pt x="61197" y="14707"/>
                  </a:moveTo>
                  <a:cubicBezTo>
                    <a:pt x="65834" y="12287"/>
                    <a:pt x="67687" y="11077"/>
                    <a:pt x="72324" y="11077"/>
                  </a:cubicBezTo>
                  <a:cubicBezTo>
                    <a:pt x="76035" y="11077"/>
                    <a:pt x="79741" y="9866"/>
                    <a:pt x="82526" y="9866"/>
                  </a:cubicBezTo>
                  <a:cubicBezTo>
                    <a:pt x="80667" y="7446"/>
                    <a:pt x="79741" y="7446"/>
                    <a:pt x="76962" y="7446"/>
                  </a:cubicBezTo>
                  <a:cubicBezTo>
                    <a:pt x="73251" y="7446"/>
                    <a:pt x="69545" y="7446"/>
                    <a:pt x="65834" y="7446"/>
                  </a:cubicBezTo>
                  <a:cubicBezTo>
                    <a:pt x="63981" y="7446"/>
                    <a:pt x="60270" y="7446"/>
                    <a:pt x="59344" y="7446"/>
                  </a:cubicBezTo>
                  <a:cubicBezTo>
                    <a:pt x="58417" y="8656"/>
                    <a:pt x="58417" y="11077"/>
                    <a:pt x="58417" y="12287"/>
                  </a:cubicBezTo>
                  <a:cubicBezTo>
                    <a:pt x="59344" y="13497"/>
                    <a:pt x="60270" y="14707"/>
                    <a:pt x="61197" y="14707"/>
                  </a:cubicBezTo>
                  <a:close/>
                  <a:moveTo>
                    <a:pt x="25034" y="28020"/>
                  </a:moveTo>
                  <a:cubicBezTo>
                    <a:pt x="28745" y="25600"/>
                    <a:pt x="33383" y="23179"/>
                    <a:pt x="37088" y="20759"/>
                  </a:cubicBezTo>
                  <a:cubicBezTo>
                    <a:pt x="38941" y="20759"/>
                    <a:pt x="40799" y="19548"/>
                    <a:pt x="42652" y="18338"/>
                  </a:cubicBezTo>
                  <a:cubicBezTo>
                    <a:pt x="45437" y="18338"/>
                    <a:pt x="46363" y="18338"/>
                    <a:pt x="45437" y="14707"/>
                  </a:cubicBezTo>
                  <a:cubicBezTo>
                    <a:pt x="47290" y="14707"/>
                    <a:pt x="49142" y="14707"/>
                    <a:pt x="50995" y="14707"/>
                  </a:cubicBezTo>
                  <a:cubicBezTo>
                    <a:pt x="52854" y="14707"/>
                    <a:pt x="52854" y="12287"/>
                    <a:pt x="54706" y="11077"/>
                  </a:cubicBezTo>
                  <a:cubicBezTo>
                    <a:pt x="50995" y="11077"/>
                    <a:pt x="46363" y="12287"/>
                    <a:pt x="43579" y="13497"/>
                  </a:cubicBezTo>
                  <a:cubicBezTo>
                    <a:pt x="42652" y="13497"/>
                    <a:pt x="41726" y="14707"/>
                    <a:pt x="40799" y="15918"/>
                  </a:cubicBezTo>
                  <a:cubicBezTo>
                    <a:pt x="38941" y="17128"/>
                    <a:pt x="36162" y="17128"/>
                    <a:pt x="34309" y="17128"/>
                  </a:cubicBezTo>
                  <a:cubicBezTo>
                    <a:pt x="33383" y="18338"/>
                    <a:pt x="31524" y="18338"/>
                    <a:pt x="29672" y="18338"/>
                  </a:cubicBezTo>
                  <a:cubicBezTo>
                    <a:pt x="28745" y="18338"/>
                    <a:pt x="28745" y="18338"/>
                    <a:pt x="27819" y="19548"/>
                  </a:cubicBezTo>
                  <a:cubicBezTo>
                    <a:pt x="26887" y="19548"/>
                    <a:pt x="26887" y="20759"/>
                    <a:pt x="25961" y="20759"/>
                  </a:cubicBezTo>
                  <a:cubicBezTo>
                    <a:pt x="24108" y="21969"/>
                    <a:pt x="22255" y="21969"/>
                    <a:pt x="22255" y="24389"/>
                  </a:cubicBezTo>
                  <a:cubicBezTo>
                    <a:pt x="22255" y="26810"/>
                    <a:pt x="23181" y="28020"/>
                    <a:pt x="25034" y="28020"/>
                  </a:cubicBezTo>
                  <a:close/>
                  <a:moveTo>
                    <a:pt x="118688" y="89743"/>
                  </a:moveTo>
                  <a:cubicBezTo>
                    <a:pt x="117762" y="86112"/>
                    <a:pt x="114977" y="83692"/>
                    <a:pt x="114051" y="80061"/>
                  </a:cubicBezTo>
                  <a:cubicBezTo>
                    <a:pt x="114051" y="78851"/>
                    <a:pt x="114051" y="77641"/>
                    <a:pt x="114051" y="76430"/>
                  </a:cubicBezTo>
                  <a:cubicBezTo>
                    <a:pt x="113124" y="75220"/>
                    <a:pt x="110339" y="75220"/>
                    <a:pt x="110339" y="74010"/>
                  </a:cubicBezTo>
                  <a:cubicBezTo>
                    <a:pt x="110339" y="72800"/>
                    <a:pt x="110339" y="71589"/>
                    <a:pt x="110339" y="71589"/>
                  </a:cubicBezTo>
                  <a:cubicBezTo>
                    <a:pt x="109413" y="70379"/>
                    <a:pt x="108487" y="70379"/>
                    <a:pt x="108487" y="70379"/>
                  </a:cubicBezTo>
                  <a:cubicBezTo>
                    <a:pt x="107560" y="69169"/>
                    <a:pt x="106634" y="67959"/>
                    <a:pt x="104776" y="67959"/>
                  </a:cubicBezTo>
                  <a:cubicBezTo>
                    <a:pt x="101996" y="66748"/>
                    <a:pt x="99212" y="66748"/>
                    <a:pt x="99212" y="61907"/>
                  </a:cubicBezTo>
                  <a:cubicBezTo>
                    <a:pt x="99212" y="57066"/>
                    <a:pt x="101996" y="54646"/>
                    <a:pt x="103849" y="51015"/>
                  </a:cubicBezTo>
                  <a:cubicBezTo>
                    <a:pt x="103849" y="48595"/>
                    <a:pt x="102923" y="47384"/>
                    <a:pt x="103849" y="43754"/>
                  </a:cubicBezTo>
                  <a:cubicBezTo>
                    <a:pt x="104776" y="42543"/>
                    <a:pt x="104776" y="41333"/>
                    <a:pt x="105708" y="38913"/>
                  </a:cubicBezTo>
                  <a:cubicBezTo>
                    <a:pt x="106634" y="37702"/>
                    <a:pt x="108487" y="36492"/>
                    <a:pt x="108487" y="35282"/>
                  </a:cubicBezTo>
                  <a:cubicBezTo>
                    <a:pt x="108487" y="35282"/>
                    <a:pt x="107560" y="34071"/>
                    <a:pt x="107560" y="32861"/>
                  </a:cubicBezTo>
                  <a:cubicBezTo>
                    <a:pt x="107560" y="31651"/>
                    <a:pt x="108487" y="29230"/>
                    <a:pt x="106634" y="29230"/>
                  </a:cubicBezTo>
                  <a:cubicBezTo>
                    <a:pt x="105708" y="28020"/>
                    <a:pt x="105708" y="29230"/>
                    <a:pt x="104776" y="29230"/>
                  </a:cubicBezTo>
                  <a:cubicBezTo>
                    <a:pt x="103849" y="29230"/>
                    <a:pt x="103849" y="28020"/>
                    <a:pt x="102923" y="26810"/>
                  </a:cubicBezTo>
                  <a:cubicBezTo>
                    <a:pt x="101070" y="25600"/>
                    <a:pt x="100144" y="26810"/>
                    <a:pt x="100144" y="23179"/>
                  </a:cubicBezTo>
                  <a:cubicBezTo>
                    <a:pt x="99212" y="20759"/>
                    <a:pt x="100144" y="19548"/>
                    <a:pt x="101070" y="18338"/>
                  </a:cubicBezTo>
                  <a:cubicBezTo>
                    <a:pt x="97359" y="18338"/>
                    <a:pt x="94580" y="18338"/>
                    <a:pt x="90869" y="18338"/>
                  </a:cubicBezTo>
                  <a:cubicBezTo>
                    <a:pt x="89016" y="18338"/>
                    <a:pt x="87158" y="18338"/>
                    <a:pt x="85305" y="18338"/>
                  </a:cubicBezTo>
                  <a:cubicBezTo>
                    <a:pt x="83452" y="19548"/>
                    <a:pt x="81599" y="20759"/>
                    <a:pt x="79741" y="21969"/>
                  </a:cubicBezTo>
                  <a:cubicBezTo>
                    <a:pt x="77888" y="23179"/>
                    <a:pt x="76962" y="23179"/>
                    <a:pt x="76035" y="24389"/>
                  </a:cubicBezTo>
                  <a:cubicBezTo>
                    <a:pt x="74177" y="25600"/>
                    <a:pt x="73251" y="25600"/>
                    <a:pt x="71398" y="26810"/>
                  </a:cubicBezTo>
                  <a:cubicBezTo>
                    <a:pt x="68613" y="28020"/>
                    <a:pt x="63981" y="29230"/>
                    <a:pt x="61197" y="32861"/>
                  </a:cubicBezTo>
                  <a:cubicBezTo>
                    <a:pt x="60270" y="35282"/>
                    <a:pt x="58417" y="34071"/>
                    <a:pt x="56559" y="35282"/>
                  </a:cubicBezTo>
                  <a:cubicBezTo>
                    <a:pt x="54706" y="35282"/>
                    <a:pt x="53780" y="36492"/>
                    <a:pt x="52854" y="38913"/>
                  </a:cubicBezTo>
                  <a:cubicBezTo>
                    <a:pt x="51927" y="40123"/>
                    <a:pt x="50995" y="41333"/>
                    <a:pt x="50069" y="42543"/>
                  </a:cubicBezTo>
                  <a:cubicBezTo>
                    <a:pt x="48216" y="43754"/>
                    <a:pt x="47290" y="44964"/>
                    <a:pt x="45437" y="46174"/>
                  </a:cubicBezTo>
                  <a:cubicBezTo>
                    <a:pt x="43579" y="49805"/>
                    <a:pt x="42652" y="53436"/>
                    <a:pt x="41726" y="58277"/>
                  </a:cubicBezTo>
                  <a:cubicBezTo>
                    <a:pt x="40799" y="61907"/>
                    <a:pt x="40799" y="67959"/>
                    <a:pt x="38015" y="71589"/>
                  </a:cubicBezTo>
                  <a:cubicBezTo>
                    <a:pt x="36162" y="72800"/>
                    <a:pt x="34309" y="72800"/>
                    <a:pt x="32451" y="74010"/>
                  </a:cubicBezTo>
                  <a:cubicBezTo>
                    <a:pt x="31524" y="75220"/>
                    <a:pt x="30598" y="76430"/>
                    <a:pt x="29672" y="77641"/>
                  </a:cubicBezTo>
                  <a:cubicBezTo>
                    <a:pt x="27819" y="80061"/>
                    <a:pt x="25034" y="82482"/>
                    <a:pt x="23181" y="84902"/>
                  </a:cubicBezTo>
                  <a:cubicBezTo>
                    <a:pt x="23181" y="86112"/>
                    <a:pt x="23181" y="86112"/>
                    <a:pt x="23181" y="88533"/>
                  </a:cubicBezTo>
                  <a:cubicBezTo>
                    <a:pt x="27819" y="82482"/>
                    <a:pt x="32451" y="77641"/>
                    <a:pt x="38015" y="74010"/>
                  </a:cubicBezTo>
                  <a:cubicBezTo>
                    <a:pt x="38941" y="76430"/>
                    <a:pt x="38941" y="78851"/>
                    <a:pt x="39873" y="80061"/>
                  </a:cubicBezTo>
                  <a:cubicBezTo>
                    <a:pt x="40799" y="81271"/>
                    <a:pt x="40799" y="82482"/>
                    <a:pt x="40799" y="83692"/>
                  </a:cubicBezTo>
                  <a:cubicBezTo>
                    <a:pt x="40799" y="84902"/>
                    <a:pt x="40799" y="86112"/>
                    <a:pt x="40799" y="87323"/>
                  </a:cubicBezTo>
                  <a:cubicBezTo>
                    <a:pt x="40799" y="89743"/>
                    <a:pt x="42652" y="92164"/>
                    <a:pt x="41726" y="94584"/>
                  </a:cubicBezTo>
                  <a:cubicBezTo>
                    <a:pt x="40799" y="95794"/>
                    <a:pt x="39873" y="95794"/>
                    <a:pt x="39873" y="98215"/>
                  </a:cubicBezTo>
                  <a:cubicBezTo>
                    <a:pt x="39873" y="99425"/>
                    <a:pt x="40799" y="99425"/>
                    <a:pt x="39873" y="100635"/>
                  </a:cubicBezTo>
                  <a:cubicBezTo>
                    <a:pt x="38941" y="103056"/>
                    <a:pt x="37088" y="103056"/>
                    <a:pt x="37088" y="105476"/>
                  </a:cubicBezTo>
                  <a:cubicBezTo>
                    <a:pt x="37088" y="107897"/>
                    <a:pt x="39873" y="110317"/>
                    <a:pt x="40799" y="110317"/>
                  </a:cubicBezTo>
                  <a:cubicBezTo>
                    <a:pt x="42652" y="111528"/>
                    <a:pt x="45437" y="111528"/>
                    <a:pt x="47290" y="111528"/>
                  </a:cubicBezTo>
                  <a:cubicBezTo>
                    <a:pt x="49142" y="111528"/>
                    <a:pt x="50069" y="113948"/>
                    <a:pt x="51927" y="113948"/>
                  </a:cubicBezTo>
                  <a:cubicBezTo>
                    <a:pt x="54706" y="113948"/>
                    <a:pt x="55633" y="111528"/>
                    <a:pt x="58417" y="111528"/>
                  </a:cubicBezTo>
                  <a:cubicBezTo>
                    <a:pt x="60270" y="111528"/>
                    <a:pt x="63049" y="112738"/>
                    <a:pt x="64908" y="113948"/>
                  </a:cubicBezTo>
                  <a:cubicBezTo>
                    <a:pt x="64908" y="113948"/>
                    <a:pt x="64908" y="113948"/>
                    <a:pt x="64908" y="113948"/>
                  </a:cubicBezTo>
                  <a:cubicBezTo>
                    <a:pt x="67687" y="113948"/>
                    <a:pt x="68613" y="116369"/>
                    <a:pt x="69545" y="120000"/>
                  </a:cubicBezTo>
                  <a:cubicBezTo>
                    <a:pt x="70472" y="118789"/>
                    <a:pt x="72324" y="117579"/>
                    <a:pt x="73251" y="117579"/>
                  </a:cubicBezTo>
                  <a:cubicBezTo>
                    <a:pt x="74177" y="118789"/>
                    <a:pt x="74177" y="120000"/>
                    <a:pt x="76035" y="120000"/>
                  </a:cubicBezTo>
                  <a:cubicBezTo>
                    <a:pt x="77888" y="118789"/>
                    <a:pt x="78815" y="117579"/>
                    <a:pt x="80667" y="115158"/>
                  </a:cubicBezTo>
                  <a:cubicBezTo>
                    <a:pt x="80667" y="115158"/>
                    <a:pt x="82526" y="112738"/>
                    <a:pt x="83452" y="113948"/>
                  </a:cubicBezTo>
                  <a:cubicBezTo>
                    <a:pt x="84378" y="113948"/>
                    <a:pt x="84378" y="116369"/>
                    <a:pt x="85305" y="116369"/>
                  </a:cubicBezTo>
                  <a:cubicBezTo>
                    <a:pt x="86231" y="116369"/>
                    <a:pt x="88090" y="117579"/>
                    <a:pt x="89016" y="116369"/>
                  </a:cubicBezTo>
                  <a:cubicBezTo>
                    <a:pt x="89942" y="116369"/>
                    <a:pt x="89942" y="115158"/>
                    <a:pt x="89942" y="113948"/>
                  </a:cubicBezTo>
                  <a:cubicBezTo>
                    <a:pt x="90869" y="112738"/>
                    <a:pt x="91795" y="113948"/>
                    <a:pt x="92721" y="112738"/>
                  </a:cubicBezTo>
                  <a:cubicBezTo>
                    <a:pt x="95506" y="112738"/>
                    <a:pt x="97359" y="110317"/>
                    <a:pt x="99212" y="109107"/>
                  </a:cubicBezTo>
                  <a:cubicBezTo>
                    <a:pt x="101070" y="106687"/>
                    <a:pt x="102923" y="104266"/>
                    <a:pt x="104776" y="101846"/>
                  </a:cubicBezTo>
                  <a:cubicBezTo>
                    <a:pt x="106634" y="99425"/>
                    <a:pt x="108487" y="98215"/>
                    <a:pt x="110339" y="99425"/>
                  </a:cubicBezTo>
                  <a:cubicBezTo>
                    <a:pt x="112198" y="100635"/>
                    <a:pt x="112198" y="101846"/>
                    <a:pt x="114051" y="101846"/>
                  </a:cubicBezTo>
                  <a:cubicBezTo>
                    <a:pt x="114977" y="101846"/>
                    <a:pt x="116830" y="99425"/>
                    <a:pt x="116830" y="98215"/>
                  </a:cubicBezTo>
                  <a:cubicBezTo>
                    <a:pt x="117762" y="97005"/>
                    <a:pt x="118688" y="95794"/>
                    <a:pt x="119614" y="93374"/>
                  </a:cubicBezTo>
                  <a:cubicBezTo>
                    <a:pt x="120541" y="92164"/>
                    <a:pt x="119614" y="90953"/>
                    <a:pt x="118688" y="8974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37" name="Shape 3037"/>
            <p:cNvSpPr/>
            <p:nvPr/>
          </p:nvSpPr>
          <p:spPr>
            <a:xfrm>
              <a:off x="3161511" y="2119827"/>
              <a:ext cx="1587161" cy="1639693"/>
            </a:xfrm>
            <a:custGeom>
              <a:avLst/>
              <a:gdLst/>
              <a:ahLst/>
              <a:cxnLst/>
              <a:rect l="0" t="0" r="0" b="0"/>
              <a:pathLst>
                <a:path w="120000" h="120000" extrusionOk="0">
                  <a:moveTo>
                    <a:pt x="73253" y="53107"/>
                  </a:moveTo>
                  <a:cubicBezTo>
                    <a:pt x="71641" y="51556"/>
                    <a:pt x="71641" y="48441"/>
                    <a:pt x="68417" y="49998"/>
                  </a:cubicBezTo>
                  <a:cubicBezTo>
                    <a:pt x="66805" y="49998"/>
                    <a:pt x="63582" y="51556"/>
                    <a:pt x="61970" y="53107"/>
                  </a:cubicBezTo>
                  <a:cubicBezTo>
                    <a:pt x="57134" y="53107"/>
                    <a:pt x="55522" y="57774"/>
                    <a:pt x="52298" y="59332"/>
                  </a:cubicBezTo>
                  <a:cubicBezTo>
                    <a:pt x="50686" y="60889"/>
                    <a:pt x="49074" y="59332"/>
                    <a:pt x="47462" y="60889"/>
                  </a:cubicBezTo>
                  <a:cubicBezTo>
                    <a:pt x="45850" y="62441"/>
                    <a:pt x="44238" y="65556"/>
                    <a:pt x="44238" y="67108"/>
                  </a:cubicBezTo>
                  <a:cubicBezTo>
                    <a:pt x="42626" y="70223"/>
                    <a:pt x="37791" y="71774"/>
                    <a:pt x="34567" y="73332"/>
                  </a:cubicBezTo>
                  <a:cubicBezTo>
                    <a:pt x="32955" y="74889"/>
                    <a:pt x="31343" y="76441"/>
                    <a:pt x="29731" y="77999"/>
                  </a:cubicBezTo>
                  <a:cubicBezTo>
                    <a:pt x="28119" y="79556"/>
                    <a:pt x="24895" y="79556"/>
                    <a:pt x="21671" y="81108"/>
                  </a:cubicBezTo>
                  <a:cubicBezTo>
                    <a:pt x="18447" y="82665"/>
                    <a:pt x="16835" y="85775"/>
                    <a:pt x="13611" y="87332"/>
                  </a:cubicBezTo>
                  <a:cubicBezTo>
                    <a:pt x="8776" y="90441"/>
                    <a:pt x="5552" y="91999"/>
                    <a:pt x="2328" y="95108"/>
                  </a:cubicBezTo>
                  <a:cubicBezTo>
                    <a:pt x="716" y="96666"/>
                    <a:pt x="716" y="95108"/>
                    <a:pt x="716" y="96666"/>
                  </a:cubicBezTo>
                  <a:cubicBezTo>
                    <a:pt x="-895" y="96666"/>
                    <a:pt x="716" y="99775"/>
                    <a:pt x="716" y="99775"/>
                  </a:cubicBezTo>
                  <a:cubicBezTo>
                    <a:pt x="2328" y="101332"/>
                    <a:pt x="716" y="104442"/>
                    <a:pt x="2328" y="105999"/>
                  </a:cubicBezTo>
                  <a:cubicBezTo>
                    <a:pt x="5552" y="107557"/>
                    <a:pt x="10388" y="105999"/>
                    <a:pt x="13611" y="107557"/>
                  </a:cubicBezTo>
                  <a:cubicBezTo>
                    <a:pt x="18447" y="107557"/>
                    <a:pt x="23283" y="110666"/>
                    <a:pt x="26507" y="112224"/>
                  </a:cubicBezTo>
                  <a:cubicBezTo>
                    <a:pt x="31343" y="115333"/>
                    <a:pt x="34567" y="118442"/>
                    <a:pt x="37791" y="120000"/>
                  </a:cubicBezTo>
                  <a:cubicBezTo>
                    <a:pt x="42626" y="120000"/>
                    <a:pt x="47462" y="120000"/>
                    <a:pt x="50686" y="118442"/>
                  </a:cubicBezTo>
                  <a:cubicBezTo>
                    <a:pt x="55522" y="116890"/>
                    <a:pt x="55522" y="112224"/>
                    <a:pt x="55522" y="109108"/>
                  </a:cubicBezTo>
                  <a:cubicBezTo>
                    <a:pt x="55522" y="105999"/>
                    <a:pt x="53910" y="102890"/>
                    <a:pt x="55522" y="102890"/>
                  </a:cubicBezTo>
                  <a:cubicBezTo>
                    <a:pt x="55522" y="101332"/>
                    <a:pt x="60358" y="99775"/>
                    <a:pt x="61970" y="99775"/>
                  </a:cubicBezTo>
                  <a:cubicBezTo>
                    <a:pt x="63582" y="98223"/>
                    <a:pt x="63582" y="98223"/>
                    <a:pt x="66805" y="96666"/>
                  </a:cubicBezTo>
                  <a:cubicBezTo>
                    <a:pt x="68417" y="95108"/>
                    <a:pt x="68417" y="93556"/>
                    <a:pt x="71641" y="93556"/>
                  </a:cubicBezTo>
                  <a:cubicBezTo>
                    <a:pt x="74865" y="91999"/>
                    <a:pt x="79701" y="90441"/>
                    <a:pt x="82925" y="88890"/>
                  </a:cubicBezTo>
                  <a:cubicBezTo>
                    <a:pt x="90985" y="87332"/>
                    <a:pt x="99044" y="74889"/>
                    <a:pt x="97432" y="67108"/>
                  </a:cubicBezTo>
                  <a:cubicBezTo>
                    <a:pt x="97432" y="63998"/>
                    <a:pt x="95820" y="59332"/>
                    <a:pt x="95820" y="57774"/>
                  </a:cubicBezTo>
                  <a:cubicBezTo>
                    <a:pt x="94208" y="56222"/>
                    <a:pt x="92597" y="56222"/>
                    <a:pt x="90985" y="56222"/>
                  </a:cubicBezTo>
                  <a:cubicBezTo>
                    <a:pt x="84537" y="54665"/>
                    <a:pt x="79701" y="54665"/>
                    <a:pt x="73253" y="53107"/>
                  </a:cubicBezTo>
                  <a:close/>
                  <a:moveTo>
                    <a:pt x="116776" y="39107"/>
                  </a:moveTo>
                  <a:cubicBezTo>
                    <a:pt x="115164" y="39107"/>
                    <a:pt x="111940" y="37555"/>
                    <a:pt x="110328" y="37555"/>
                  </a:cubicBezTo>
                  <a:cubicBezTo>
                    <a:pt x="107104" y="35998"/>
                    <a:pt x="108716" y="35998"/>
                    <a:pt x="108716" y="34440"/>
                  </a:cubicBezTo>
                  <a:cubicBezTo>
                    <a:pt x="108716" y="31331"/>
                    <a:pt x="110328" y="31331"/>
                    <a:pt x="108716" y="28222"/>
                  </a:cubicBezTo>
                  <a:cubicBezTo>
                    <a:pt x="108716" y="25107"/>
                    <a:pt x="107104" y="23555"/>
                    <a:pt x="107104" y="20440"/>
                  </a:cubicBezTo>
                  <a:cubicBezTo>
                    <a:pt x="103880" y="17331"/>
                    <a:pt x="100656" y="14221"/>
                    <a:pt x="97432" y="12664"/>
                  </a:cubicBezTo>
                  <a:cubicBezTo>
                    <a:pt x="94208" y="11106"/>
                    <a:pt x="90985" y="9555"/>
                    <a:pt x="89373" y="7997"/>
                  </a:cubicBezTo>
                  <a:cubicBezTo>
                    <a:pt x="87761" y="6440"/>
                    <a:pt x="86149" y="4888"/>
                    <a:pt x="86149" y="3330"/>
                  </a:cubicBezTo>
                  <a:cubicBezTo>
                    <a:pt x="78089" y="-6002"/>
                    <a:pt x="66805" y="6440"/>
                    <a:pt x="65194" y="14221"/>
                  </a:cubicBezTo>
                  <a:cubicBezTo>
                    <a:pt x="63582" y="18888"/>
                    <a:pt x="61970" y="23555"/>
                    <a:pt x="61970" y="28222"/>
                  </a:cubicBezTo>
                  <a:cubicBezTo>
                    <a:pt x="61970" y="31331"/>
                    <a:pt x="61970" y="34440"/>
                    <a:pt x="61970" y="35998"/>
                  </a:cubicBezTo>
                  <a:cubicBezTo>
                    <a:pt x="63582" y="39107"/>
                    <a:pt x="65194" y="39107"/>
                    <a:pt x="66805" y="42222"/>
                  </a:cubicBezTo>
                  <a:cubicBezTo>
                    <a:pt x="68417" y="43774"/>
                    <a:pt x="68417" y="46889"/>
                    <a:pt x="71641" y="48441"/>
                  </a:cubicBezTo>
                  <a:cubicBezTo>
                    <a:pt x="73253" y="49998"/>
                    <a:pt x="76477" y="48441"/>
                    <a:pt x="79701" y="48441"/>
                  </a:cubicBezTo>
                  <a:cubicBezTo>
                    <a:pt x="82925" y="48441"/>
                    <a:pt x="92597" y="46889"/>
                    <a:pt x="95820" y="51556"/>
                  </a:cubicBezTo>
                  <a:cubicBezTo>
                    <a:pt x="99044" y="46889"/>
                    <a:pt x="102268" y="46889"/>
                    <a:pt x="107104" y="46889"/>
                  </a:cubicBezTo>
                  <a:cubicBezTo>
                    <a:pt x="111940" y="48441"/>
                    <a:pt x="115164" y="45331"/>
                    <a:pt x="120000" y="43774"/>
                  </a:cubicBezTo>
                  <a:cubicBezTo>
                    <a:pt x="118388" y="42222"/>
                    <a:pt x="118388" y="40665"/>
                    <a:pt x="116776" y="3910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38" name="Shape 3038"/>
            <p:cNvSpPr/>
            <p:nvPr/>
          </p:nvSpPr>
          <p:spPr>
            <a:xfrm>
              <a:off x="4938321" y="1053644"/>
              <a:ext cx="1684535" cy="1727881"/>
            </a:xfrm>
            <a:custGeom>
              <a:avLst/>
              <a:gdLst/>
              <a:ahLst/>
              <a:cxnLst/>
              <a:rect l="0" t="0" r="0" b="0"/>
              <a:pathLst>
                <a:path w="120000" h="120000" extrusionOk="0">
                  <a:moveTo>
                    <a:pt x="120000" y="74307"/>
                  </a:moveTo>
                  <a:cubicBezTo>
                    <a:pt x="118483" y="71358"/>
                    <a:pt x="115444" y="68409"/>
                    <a:pt x="112405" y="68409"/>
                  </a:cubicBezTo>
                  <a:cubicBezTo>
                    <a:pt x="113922" y="65466"/>
                    <a:pt x="115444" y="62517"/>
                    <a:pt x="115444" y="61040"/>
                  </a:cubicBezTo>
                  <a:cubicBezTo>
                    <a:pt x="115444" y="59569"/>
                    <a:pt x="113922" y="58097"/>
                    <a:pt x="112405" y="56620"/>
                  </a:cubicBezTo>
                  <a:cubicBezTo>
                    <a:pt x="109366" y="52199"/>
                    <a:pt x="106327" y="47779"/>
                    <a:pt x="101772" y="43353"/>
                  </a:cubicBezTo>
                  <a:cubicBezTo>
                    <a:pt x="95694" y="35984"/>
                    <a:pt x="88100" y="30092"/>
                    <a:pt x="82027" y="22723"/>
                  </a:cubicBezTo>
                  <a:cubicBezTo>
                    <a:pt x="78988" y="19774"/>
                    <a:pt x="75950" y="16825"/>
                    <a:pt x="71394" y="18297"/>
                  </a:cubicBezTo>
                  <a:cubicBezTo>
                    <a:pt x="69872" y="18297"/>
                    <a:pt x="65316" y="19774"/>
                    <a:pt x="63800" y="19774"/>
                  </a:cubicBezTo>
                  <a:cubicBezTo>
                    <a:pt x="62277" y="19774"/>
                    <a:pt x="62277" y="16825"/>
                    <a:pt x="60761" y="15353"/>
                  </a:cubicBezTo>
                  <a:cubicBezTo>
                    <a:pt x="59238" y="10927"/>
                    <a:pt x="56200" y="9456"/>
                    <a:pt x="53166" y="5035"/>
                  </a:cubicBezTo>
                  <a:cubicBezTo>
                    <a:pt x="51644" y="2087"/>
                    <a:pt x="50127" y="2087"/>
                    <a:pt x="47088" y="2087"/>
                  </a:cubicBezTo>
                  <a:cubicBezTo>
                    <a:pt x="44050" y="609"/>
                    <a:pt x="44050" y="-861"/>
                    <a:pt x="42533" y="609"/>
                  </a:cubicBezTo>
                  <a:cubicBezTo>
                    <a:pt x="37972" y="3558"/>
                    <a:pt x="33416" y="7979"/>
                    <a:pt x="31900" y="10927"/>
                  </a:cubicBezTo>
                  <a:cubicBezTo>
                    <a:pt x="30377" y="13876"/>
                    <a:pt x="28861" y="16825"/>
                    <a:pt x="28861" y="19774"/>
                  </a:cubicBezTo>
                  <a:cubicBezTo>
                    <a:pt x="27344" y="22723"/>
                    <a:pt x="25822" y="24194"/>
                    <a:pt x="22783" y="22723"/>
                  </a:cubicBezTo>
                  <a:cubicBezTo>
                    <a:pt x="22783" y="28615"/>
                    <a:pt x="25822" y="25666"/>
                    <a:pt x="28861" y="28615"/>
                  </a:cubicBezTo>
                  <a:cubicBezTo>
                    <a:pt x="30377" y="30092"/>
                    <a:pt x="28861" y="34512"/>
                    <a:pt x="30377" y="35984"/>
                  </a:cubicBezTo>
                  <a:cubicBezTo>
                    <a:pt x="31900" y="38933"/>
                    <a:pt x="34938" y="41881"/>
                    <a:pt x="36455" y="44830"/>
                  </a:cubicBezTo>
                  <a:cubicBezTo>
                    <a:pt x="39494" y="49251"/>
                    <a:pt x="37972" y="52199"/>
                    <a:pt x="34938" y="55148"/>
                  </a:cubicBezTo>
                  <a:cubicBezTo>
                    <a:pt x="33416" y="56620"/>
                    <a:pt x="28861" y="59569"/>
                    <a:pt x="27344" y="59569"/>
                  </a:cubicBezTo>
                  <a:cubicBezTo>
                    <a:pt x="22783" y="58097"/>
                    <a:pt x="21266" y="55148"/>
                    <a:pt x="16711" y="56620"/>
                  </a:cubicBezTo>
                  <a:cubicBezTo>
                    <a:pt x="13672" y="58097"/>
                    <a:pt x="12150" y="61040"/>
                    <a:pt x="10633" y="63989"/>
                  </a:cubicBezTo>
                  <a:cubicBezTo>
                    <a:pt x="7594" y="66938"/>
                    <a:pt x="3038" y="68409"/>
                    <a:pt x="0" y="71358"/>
                  </a:cubicBezTo>
                  <a:cubicBezTo>
                    <a:pt x="3038" y="74307"/>
                    <a:pt x="4555" y="77256"/>
                    <a:pt x="7594" y="80205"/>
                  </a:cubicBezTo>
                  <a:cubicBezTo>
                    <a:pt x="9116" y="80205"/>
                    <a:pt x="9116" y="81676"/>
                    <a:pt x="9116" y="83153"/>
                  </a:cubicBezTo>
                  <a:cubicBezTo>
                    <a:pt x="9116" y="84625"/>
                    <a:pt x="6077" y="87574"/>
                    <a:pt x="6077" y="87574"/>
                  </a:cubicBezTo>
                  <a:cubicBezTo>
                    <a:pt x="3038" y="90523"/>
                    <a:pt x="0" y="90523"/>
                    <a:pt x="1516" y="94943"/>
                  </a:cubicBezTo>
                  <a:cubicBezTo>
                    <a:pt x="1516" y="97892"/>
                    <a:pt x="3038" y="102312"/>
                    <a:pt x="6077" y="105261"/>
                  </a:cubicBezTo>
                  <a:cubicBezTo>
                    <a:pt x="6077" y="105261"/>
                    <a:pt x="6077" y="106733"/>
                    <a:pt x="7594" y="106733"/>
                  </a:cubicBezTo>
                  <a:cubicBezTo>
                    <a:pt x="9116" y="106733"/>
                    <a:pt x="9116" y="105261"/>
                    <a:pt x="10633" y="105261"/>
                  </a:cubicBezTo>
                  <a:cubicBezTo>
                    <a:pt x="13672" y="105261"/>
                    <a:pt x="16711" y="108210"/>
                    <a:pt x="19744" y="108210"/>
                  </a:cubicBezTo>
                  <a:cubicBezTo>
                    <a:pt x="21266" y="108210"/>
                    <a:pt x="24305" y="108210"/>
                    <a:pt x="24305" y="108210"/>
                  </a:cubicBezTo>
                  <a:cubicBezTo>
                    <a:pt x="25822" y="109681"/>
                    <a:pt x="27344" y="111159"/>
                    <a:pt x="28861" y="112630"/>
                  </a:cubicBezTo>
                  <a:cubicBezTo>
                    <a:pt x="30377" y="114102"/>
                    <a:pt x="31900" y="118528"/>
                    <a:pt x="33416" y="118528"/>
                  </a:cubicBezTo>
                  <a:cubicBezTo>
                    <a:pt x="34938" y="118528"/>
                    <a:pt x="36455" y="117051"/>
                    <a:pt x="37972" y="117051"/>
                  </a:cubicBezTo>
                  <a:cubicBezTo>
                    <a:pt x="39494" y="117051"/>
                    <a:pt x="39494" y="118528"/>
                    <a:pt x="41011" y="118528"/>
                  </a:cubicBezTo>
                  <a:cubicBezTo>
                    <a:pt x="41011" y="118528"/>
                    <a:pt x="42533" y="117051"/>
                    <a:pt x="44050" y="117051"/>
                  </a:cubicBezTo>
                  <a:cubicBezTo>
                    <a:pt x="45572" y="117051"/>
                    <a:pt x="48605" y="120000"/>
                    <a:pt x="50127" y="120000"/>
                  </a:cubicBezTo>
                  <a:cubicBezTo>
                    <a:pt x="50127" y="115579"/>
                    <a:pt x="48605" y="114102"/>
                    <a:pt x="53166" y="111159"/>
                  </a:cubicBezTo>
                  <a:cubicBezTo>
                    <a:pt x="56200" y="109681"/>
                    <a:pt x="59238" y="106733"/>
                    <a:pt x="63800" y="108210"/>
                  </a:cubicBezTo>
                  <a:cubicBezTo>
                    <a:pt x="66833" y="109681"/>
                    <a:pt x="71394" y="111159"/>
                    <a:pt x="72911" y="114102"/>
                  </a:cubicBezTo>
                  <a:cubicBezTo>
                    <a:pt x="72911" y="115579"/>
                    <a:pt x="72911" y="117051"/>
                    <a:pt x="74427" y="117051"/>
                  </a:cubicBezTo>
                  <a:cubicBezTo>
                    <a:pt x="75950" y="117051"/>
                    <a:pt x="78988" y="114102"/>
                    <a:pt x="80505" y="114102"/>
                  </a:cubicBezTo>
                  <a:cubicBezTo>
                    <a:pt x="85061" y="114102"/>
                    <a:pt x="89622" y="114102"/>
                    <a:pt x="94177" y="114102"/>
                  </a:cubicBezTo>
                  <a:cubicBezTo>
                    <a:pt x="95694" y="114102"/>
                    <a:pt x="97216" y="115579"/>
                    <a:pt x="100255" y="115579"/>
                  </a:cubicBezTo>
                  <a:cubicBezTo>
                    <a:pt x="101772" y="115579"/>
                    <a:pt x="103288" y="115579"/>
                    <a:pt x="106327" y="115579"/>
                  </a:cubicBezTo>
                  <a:cubicBezTo>
                    <a:pt x="107850" y="115579"/>
                    <a:pt x="109366" y="117051"/>
                    <a:pt x="112405" y="117051"/>
                  </a:cubicBezTo>
                  <a:cubicBezTo>
                    <a:pt x="113922" y="117051"/>
                    <a:pt x="113922" y="115579"/>
                    <a:pt x="115444" y="112630"/>
                  </a:cubicBezTo>
                  <a:cubicBezTo>
                    <a:pt x="115444" y="109681"/>
                    <a:pt x="115444" y="106733"/>
                    <a:pt x="115444" y="102312"/>
                  </a:cubicBezTo>
                  <a:cubicBezTo>
                    <a:pt x="116961" y="93471"/>
                    <a:pt x="116961" y="83153"/>
                    <a:pt x="120000" y="7430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3039" name="Shape 3039"/>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40" name="Shape 3040"/>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041" name="Shape 3041"/>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3042" name="Shape 3042"/>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043" name="Shape 3043"/>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3044" name="Shape 3044"/>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45" name="Shape 3045"/>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046" name="Shape 3046"/>
          <p:cNvGrpSpPr/>
          <p:nvPr/>
        </p:nvGrpSpPr>
        <p:grpSpPr>
          <a:xfrm>
            <a:off x="632552" y="631470"/>
            <a:ext cx="1273177" cy="1304442"/>
            <a:chOff x="0" y="0"/>
            <a:chExt cx="1273176" cy="1304442"/>
          </a:xfrm>
        </p:grpSpPr>
        <p:sp>
          <p:nvSpPr>
            <p:cNvPr id="3047" name="Shape 3047"/>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48" name="Shape 3048"/>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3049" name="Shape 3049"/>
          <p:cNvGrpSpPr/>
          <p:nvPr/>
        </p:nvGrpSpPr>
        <p:grpSpPr>
          <a:xfrm>
            <a:off x="632552" y="11635888"/>
            <a:ext cx="1328635" cy="1329425"/>
            <a:chOff x="0" y="-56246"/>
            <a:chExt cx="1328634" cy="1329422"/>
          </a:xfrm>
        </p:grpSpPr>
        <p:sp>
          <p:nvSpPr>
            <p:cNvPr id="3050" name="Shape 3050"/>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51" name="Shape 3051"/>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95</a:t>
              </a:fld>
              <a:r>
                <a:rPr lang="en-US" sz="2400" b="0" i="0" u="none" strike="noStrike" cap="none">
                  <a:solidFill>
                    <a:srgbClr val="DDDDDD"/>
                  </a:solidFill>
                  <a:latin typeface="Open Sans Light"/>
                  <a:ea typeface="Open Sans Light"/>
                  <a:cs typeface="Open Sans Light"/>
                  <a:sym typeface="Open Sans Light"/>
                </a:rPr>
                <a:t>￼</a:t>
              </a:r>
            </a:p>
          </p:txBody>
        </p:sp>
        <p:sp>
          <p:nvSpPr>
            <p:cNvPr id="3052" name="Shape 3052"/>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053" name="Shape 3053"/>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3054" name="Shape 3054"/>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Netherlands</a:t>
            </a:r>
          </a:p>
        </p:txBody>
      </p:sp>
      <p:sp>
        <p:nvSpPr>
          <p:cNvPr id="3055" name="Shape 3055"/>
          <p:cNvSpPr/>
          <p:nvPr/>
        </p:nvSpPr>
        <p:spPr>
          <a:xfrm>
            <a:off x="13463057" y="5187619"/>
            <a:ext cx="2308117"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56" name="Shape 3056"/>
          <p:cNvSpPr txBox="1"/>
          <p:nvPr/>
        </p:nvSpPr>
        <p:spPr>
          <a:xfrm>
            <a:off x="13797173" y="6127389"/>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3057" name="Shape 3057"/>
          <p:cNvSpPr/>
          <p:nvPr/>
        </p:nvSpPr>
        <p:spPr>
          <a:xfrm>
            <a:off x="17541146" y="3422067"/>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58" name="Shape 3058"/>
          <p:cNvSpPr txBox="1"/>
          <p:nvPr/>
        </p:nvSpPr>
        <p:spPr>
          <a:xfrm>
            <a:off x="17875262" y="4361837"/>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062"/>
        <p:cNvGrpSpPr/>
        <p:nvPr/>
      </p:nvGrpSpPr>
      <p:grpSpPr>
        <a:xfrm>
          <a:off x="0" y="0"/>
          <a:ext cx="0" cy="0"/>
          <a:chOff x="0" y="0"/>
          <a:chExt cx="0" cy="0"/>
        </a:xfrm>
      </p:grpSpPr>
      <p:sp>
        <p:nvSpPr>
          <p:cNvPr id="3063" name="Shape 3063"/>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96</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3064" name="Shape 3064"/>
          <p:cNvGrpSpPr/>
          <p:nvPr/>
        </p:nvGrpSpPr>
        <p:grpSpPr>
          <a:xfrm>
            <a:off x="10027870" y="4141062"/>
            <a:ext cx="12120706" cy="7898537"/>
            <a:chOff x="0" y="0"/>
            <a:chExt cx="12120704" cy="7898536"/>
          </a:xfrm>
        </p:grpSpPr>
        <p:sp>
          <p:nvSpPr>
            <p:cNvPr id="3065" name="Shape 3065"/>
            <p:cNvSpPr/>
            <p:nvPr/>
          </p:nvSpPr>
          <p:spPr>
            <a:xfrm>
              <a:off x="8877015" y="2264638"/>
              <a:ext cx="1122108" cy="2098152"/>
            </a:xfrm>
            <a:custGeom>
              <a:avLst/>
              <a:gdLst/>
              <a:ahLst/>
              <a:cxnLst/>
              <a:rect l="0" t="0" r="0" b="0"/>
              <a:pathLst>
                <a:path w="120000" h="120000" extrusionOk="0">
                  <a:moveTo>
                    <a:pt x="120000" y="10683"/>
                  </a:moveTo>
                  <a:cubicBezTo>
                    <a:pt x="116250" y="9684"/>
                    <a:pt x="116250" y="9684"/>
                    <a:pt x="114377" y="8680"/>
                  </a:cubicBezTo>
                  <a:cubicBezTo>
                    <a:pt x="112500" y="7675"/>
                    <a:pt x="110627" y="7675"/>
                    <a:pt x="108750" y="6677"/>
                  </a:cubicBezTo>
                  <a:cubicBezTo>
                    <a:pt x="105000" y="5672"/>
                    <a:pt x="106877" y="4673"/>
                    <a:pt x="106877" y="4673"/>
                  </a:cubicBezTo>
                  <a:cubicBezTo>
                    <a:pt x="105000" y="3669"/>
                    <a:pt x="103127" y="2665"/>
                    <a:pt x="103127" y="2665"/>
                  </a:cubicBezTo>
                  <a:cubicBezTo>
                    <a:pt x="101250" y="1666"/>
                    <a:pt x="97500" y="1666"/>
                    <a:pt x="95627" y="2665"/>
                  </a:cubicBezTo>
                  <a:cubicBezTo>
                    <a:pt x="95627" y="2665"/>
                    <a:pt x="91877" y="3669"/>
                    <a:pt x="91877" y="3669"/>
                  </a:cubicBezTo>
                  <a:cubicBezTo>
                    <a:pt x="90000" y="3669"/>
                    <a:pt x="90000" y="2665"/>
                    <a:pt x="90000" y="1666"/>
                  </a:cubicBezTo>
                  <a:cubicBezTo>
                    <a:pt x="88127" y="1666"/>
                    <a:pt x="86250" y="2665"/>
                    <a:pt x="84377" y="1666"/>
                  </a:cubicBezTo>
                  <a:cubicBezTo>
                    <a:pt x="82500" y="1666"/>
                    <a:pt x="82500" y="662"/>
                    <a:pt x="80627" y="662"/>
                  </a:cubicBezTo>
                  <a:cubicBezTo>
                    <a:pt x="75000" y="-1341"/>
                    <a:pt x="76877" y="1666"/>
                    <a:pt x="75000" y="3669"/>
                  </a:cubicBezTo>
                  <a:cubicBezTo>
                    <a:pt x="73127" y="5672"/>
                    <a:pt x="67500" y="3669"/>
                    <a:pt x="67500" y="5672"/>
                  </a:cubicBezTo>
                  <a:cubicBezTo>
                    <a:pt x="65627" y="7675"/>
                    <a:pt x="71250" y="6677"/>
                    <a:pt x="71250" y="7675"/>
                  </a:cubicBezTo>
                  <a:cubicBezTo>
                    <a:pt x="71250" y="7675"/>
                    <a:pt x="71250" y="9684"/>
                    <a:pt x="71250" y="9684"/>
                  </a:cubicBezTo>
                  <a:cubicBezTo>
                    <a:pt x="71250" y="10683"/>
                    <a:pt x="71250" y="10683"/>
                    <a:pt x="71250" y="10683"/>
                  </a:cubicBezTo>
                  <a:cubicBezTo>
                    <a:pt x="71250" y="11687"/>
                    <a:pt x="73127" y="11687"/>
                    <a:pt x="73127" y="12692"/>
                  </a:cubicBezTo>
                  <a:cubicBezTo>
                    <a:pt x="73127" y="13690"/>
                    <a:pt x="69377" y="12692"/>
                    <a:pt x="69377" y="13690"/>
                  </a:cubicBezTo>
                  <a:cubicBezTo>
                    <a:pt x="69377" y="14695"/>
                    <a:pt x="71250" y="15694"/>
                    <a:pt x="71250" y="15694"/>
                  </a:cubicBezTo>
                  <a:cubicBezTo>
                    <a:pt x="73127" y="17702"/>
                    <a:pt x="71250" y="17702"/>
                    <a:pt x="69377" y="17702"/>
                  </a:cubicBezTo>
                  <a:cubicBezTo>
                    <a:pt x="69377" y="18701"/>
                    <a:pt x="67500" y="19706"/>
                    <a:pt x="67500" y="19706"/>
                  </a:cubicBezTo>
                  <a:cubicBezTo>
                    <a:pt x="65627" y="19706"/>
                    <a:pt x="65627" y="20704"/>
                    <a:pt x="65627" y="20704"/>
                  </a:cubicBezTo>
                  <a:cubicBezTo>
                    <a:pt x="65627" y="21709"/>
                    <a:pt x="63750" y="22713"/>
                    <a:pt x="61877" y="22713"/>
                  </a:cubicBezTo>
                  <a:cubicBezTo>
                    <a:pt x="61877" y="22713"/>
                    <a:pt x="58122" y="22713"/>
                    <a:pt x="58122" y="22713"/>
                  </a:cubicBezTo>
                  <a:cubicBezTo>
                    <a:pt x="56250" y="22713"/>
                    <a:pt x="56250" y="25715"/>
                    <a:pt x="54372" y="26719"/>
                  </a:cubicBezTo>
                  <a:cubicBezTo>
                    <a:pt x="54372" y="26719"/>
                    <a:pt x="52500" y="27724"/>
                    <a:pt x="52500" y="27724"/>
                  </a:cubicBezTo>
                  <a:cubicBezTo>
                    <a:pt x="52500" y="28723"/>
                    <a:pt x="52500" y="28723"/>
                    <a:pt x="52500" y="28723"/>
                  </a:cubicBezTo>
                  <a:cubicBezTo>
                    <a:pt x="50622" y="30731"/>
                    <a:pt x="46872" y="29727"/>
                    <a:pt x="45000" y="30731"/>
                  </a:cubicBezTo>
                  <a:cubicBezTo>
                    <a:pt x="45000" y="30731"/>
                    <a:pt x="43122" y="31730"/>
                    <a:pt x="43122" y="32735"/>
                  </a:cubicBezTo>
                  <a:cubicBezTo>
                    <a:pt x="41250" y="33733"/>
                    <a:pt x="39372" y="32735"/>
                    <a:pt x="39372" y="34738"/>
                  </a:cubicBezTo>
                  <a:cubicBezTo>
                    <a:pt x="39372" y="35742"/>
                    <a:pt x="41250" y="35742"/>
                    <a:pt x="41250" y="36741"/>
                  </a:cubicBezTo>
                  <a:cubicBezTo>
                    <a:pt x="41250" y="37745"/>
                    <a:pt x="43122" y="36741"/>
                    <a:pt x="41250" y="37745"/>
                  </a:cubicBezTo>
                  <a:cubicBezTo>
                    <a:pt x="39372" y="37745"/>
                    <a:pt x="37500" y="38744"/>
                    <a:pt x="37500" y="38744"/>
                  </a:cubicBezTo>
                  <a:cubicBezTo>
                    <a:pt x="33750" y="37745"/>
                    <a:pt x="35622" y="35742"/>
                    <a:pt x="35622" y="34738"/>
                  </a:cubicBezTo>
                  <a:cubicBezTo>
                    <a:pt x="33750" y="32735"/>
                    <a:pt x="26250" y="33733"/>
                    <a:pt x="22500" y="33733"/>
                  </a:cubicBezTo>
                  <a:cubicBezTo>
                    <a:pt x="20622" y="33733"/>
                    <a:pt x="18750" y="33733"/>
                    <a:pt x="16872" y="34738"/>
                  </a:cubicBezTo>
                  <a:cubicBezTo>
                    <a:pt x="16872" y="34738"/>
                    <a:pt x="18750" y="36741"/>
                    <a:pt x="18750" y="37745"/>
                  </a:cubicBezTo>
                  <a:cubicBezTo>
                    <a:pt x="16872" y="38744"/>
                    <a:pt x="16872" y="40753"/>
                    <a:pt x="15000" y="41752"/>
                  </a:cubicBezTo>
                  <a:cubicBezTo>
                    <a:pt x="15000" y="42756"/>
                    <a:pt x="15000" y="43755"/>
                    <a:pt x="15000" y="44759"/>
                  </a:cubicBezTo>
                  <a:cubicBezTo>
                    <a:pt x="13122" y="46762"/>
                    <a:pt x="11250" y="44759"/>
                    <a:pt x="7500" y="45764"/>
                  </a:cubicBezTo>
                  <a:cubicBezTo>
                    <a:pt x="5622" y="45764"/>
                    <a:pt x="0" y="49770"/>
                    <a:pt x="0" y="50774"/>
                  </a:cubicBezTo>
                  <a:cubicBezTo>
                    <a:pt x="0" y="51773"/>
                    <a:pt x="0" y="52777"/>
                    <a:pt x="0" y="52777"/>
                  </a:cubicBezTo>
                  <a:cubicBezTo>
                    <a:pt x="0" y="53782"/>
                    <a:pt x="0" y="54780"/>
                    <a:pt x="0" y="54780"/>
                  </a:cubicBezTo>
                  <a:cubicBezTo>
                    <a:pt x="0" y="57788"/>
                    <a:pt x="7500" y="58792"/>
                    <a:pt x="13122" y="59791"/>
                  </a:cubicBezTo>
                  <a:cubicBezTo>
                    <a:pt x="18750" y="60796"/>
                    <a:pt x="20622" y="61794"/>
                    <a:pt x="18750" y="64802"/>
                  </a:cubicBezTo>
                  <a:cubicBezTo>
                    <a:pt x="18750" y="65806"/>
                    <a:pt x="15000" y="67809"/>
                    <a:pt x="15000" y="68814"/>
                  </a:cubicBezTo>
                  <a:cubicBezTo>
                    <a:pt x="13122" y="71821"/>
                    <a:pt x="16872" y="74823"/>
                    <a:pt x="20622" y="75828"/>
                  </a:cubicBezTo>
                  <a:cubicBezTo>
                    <a:pt x="26250" y="76832"/>
                    <a:pt x="31872" y="73825"/>
                    <a:pt x="33750" y="76832"/>
                  </a:cubicBezTo>
                  <a:cubicBezTo>
                    <a:pt x="33750" y="77831"/>
                    <a:pt x="35622" y="78835"/>
                    <a:pt x="35622" y="79834"/>
                  </a:cubicBezTo>
                  <a:cubicBezTo>
                    <a:pt x="35622" y="80838"/>
                    <a:pt x="35622" y="80838"/>
                    <a:pt x="33750" y="81843"/>
                  </a:cubicBezTo>
                  <a:cubicBezTo>
                    <a:pt x="33750" y="81843"/>
                    <a:pt x="33750" y="81843"/>
                    <a:pt x="31872" y="82842"/>
                  </a:cubicBezTo>
                  <a:cubicBezTo>
                    <a:pt x="31872" y="83846"/>
                    <a:pt x="33750" y="84845"/>
                    <a:pt x="35622" y="85849"/>
                  </a:cubicBezTo>
                  <a:cubicBezTo>
                    <a:pt x="35622" y="86854"/>
                    <a:pt x="33750" y="86854"/>
                    <a:pt x="31872" y="86854"/>
                  </a:cubicBezTo>
                  <a:cubicBezTo>
                    <a:pt x="30000" y="87852"/>
                    <a:pt x="30000" y="86854"/>
                    <a:pt x="28122" y="87852"/>
                  </a:cubicBezTo>
                  <a:cubicBezTo>
                    <a:pt x="28122" y="87852"/>
                    <a:pt x="30000" y="89855"/>
                    <a:pt x="30000" y="89855"/>
                  </a:cubicBezTo>
                  <a:cubicBezTo>
                    <a:pt x="30000" y="90860"/>
                    <a:pt x="30000" y="92863"/>
                    <a:pt x="28122" y="93867"/>
                  </a:cubicBezTo>
                  <a:cubicBezTo>
                    <a:pt x="28122" y="94872"/>
                    <a:pt x="26250" y="95871"/>
                    <a:pt x="24372" y="96875"/>
                  </a:cubicBezTo>
                  <a:cubicBezTo>
                    <a:pt x="24372" y="98878"/>
                    <a:pt x="24372" y="98878"/>
                    <a:pt x="26250" y="99883"/>
                  </a:cubicBezTo>
                  <a:cubicBezTo>
                    <a:pt x="30000" y="100881"/>
                    <a:pt x="31872" y="100881"/>
                    <a:pt x="31872" y="102884"/>
                  </a:cubicBezTo>
                  <a:cubicBezTo>
                    <a:pt x="31872" y="103889"/>
                    <a:pt x="31872" y="104893"/>
                    <a:pt x="30000" y="105892"/>
                  </a:cubicBezTo>
                  <a:cubicBezTo>
                    <a:pt x="30000" y="107895"/>
                    <a:pt x="28122" y="108899"/>
                    <a:pt x="28122" y="109904"/>
                  </a:cubicBezTo>
                  <a:cubicBezTo>
                    <a:pt x="28122" y="111907"/>
                    <a:pt x="30000" y="112911"/>
                    <a:pt x="31872" y="113910"/>
                  </a:cubicBezTo>
                  <a:cubicBezTo>
                    <a:pt x="33750" y="115913"/>
                    <a:pt x="35622" y="117922"/>
                    <a:pt x="39372" y="118921"/>
                  </a:cubicBezTo>
                  <a:cubicBezTo>
                    <a:pt x="45000" y="121928"/>
                    <a:pt x="45000" y="117922"/>
                    <a:pt x="46872" y="115913"/>
                  </a:cubicBezTo>
                  <a:cubicBezTo>
                    <a:pt x="48750" y="114915"/>
                    <a:pt x="48750" y="114915"/>
                    <a:pt x="50622" y="113910"/>
                  </a:cubicBezTo>
                  <a:cubicBezTo>
                    <a:pt x="50622" y="113910"/>
                    <a:pt x="50622" y="111907"/>
                    <a:pt x="50622" y="111907"/>
                  </a:cubicBezTo>
                  <a:cubicBezTo>
                    <a:pt x="50622" y="109904"/>
                    <a:pt x="50622" y="108899"/>
                    <a:pt x="52500" y="106896"/>
                  </a:cubicBezTo>
                  <a:cubicBezTo>
                    <a:pt x="54372" y="105892"/>
                    <a:pt x="58122" y="106896"/>
                    <a:pt x="58122" y="105892"/>
                  </a:cubicBezTo>
                  <a:cubicBezTo>
                    <a:pt x="60000" y="104893"/>
                    <a:pt x="56250" y="101886"/>
                    <a:pt x="58122" y="99883"/>
                  </a:cubicBezTo>
                  <a:cubicBezTo>
                    <a:pt x="58122" y="100881"/>
                    <a:pt x="61877" y="98878"/>
                    <a:pt x="61877" y="99883"/>
                  </a:cubicBezTo>
                  <a:cubicBezTo>
                    <a:pt x="61877" y="99883"/>
                    <a:pt x="63750" y="98878"/>
                    <a:pt x="63750" y="98878"/>
                  </a:cubicBezTo>
                  <a:cubicBezTo>
                    <a:pt x="65627" y="98878"/>
                    <a:pt x="65627" y="97874"/>
                    <a:pt x="65627" y="97874"/>
                  </a:cubicBezTo>
                  <a:cubicBezTo>
                    <a:pt x="65627" y="96875"/>
                    <a:pt x="67500" y="95871"/>
                    <a:pt x="67500" y="95871"/>
                  </a:cubicBezTo>
                  <a:cubicBezTo>
                    <a:pt x="69377" y="94872"/>
                    <a:pt x="73127" y="93867"/>
                    <a:pt x="75000" y="93867"/>
                  </a:cubicBezTo>
                  <a:cubicBezTo>
                    <a:pt x="76877" y="92863"/>
                    <a:pt x="76877" y="92863"/>
                    <a:pt x="78750" y="92863"/>
                  </a:cubicBezTo>
                  <a:cubicBezTo>
                    <a:pt x="80627" y="91864"/>
                    <a:pt x="84377" y="92863"/>
                    <a:pt x="84377" y="91864"/>
                  </a:cubicBezTo>
                  <a:cubicBezTo>
                    <a:pt x="86250" y="90860"/>
                    <a:pt x="84377" y="89855"/>
                    <a:pt x="88127" y="88857"/>
                  </a:cubicBezTo>
                  <a:cubicBezTo>
                    <a:pt x="88127" y="88857"/>
                    <a:pt x="91877" y="87852"/>
                    <a:pt x="93750" y="88857"/>
                  </a:cubicBezTo>
                  <a:cubicBezTo>
                    <a:pt x="93750" y="86854"/>
                    <a:pt x="95627" y="86854"/>
                    <a:pt x="95627" y="85849"/>
                  </a:cubicBezTo>
                  <a:cubicBezTo>
                    <a:pt x="97500" y="85849"/>
                    <a:pt x="97500" y="85849"/>
                    <a:pt x="97500" y="85849"/>
                  </a:cubicBezTo>
                  <a:cubicBezTo>
                    <a:pt x="99377" y="85849"/>
                    <a:pt x="99377" y="84845"/>
                    <a:pt x="99377" y="84845"/>
                  </a:cubicBezTo>
                  <a:cubicBezTo>
                    <a:pt x="101250" y="83846"/>
                    <a:pt x="103127" y="84845"/>
                    <a:pt x="103127" y="82842"/>
                  </a:cubicBezTo>
                  <a:cubicBezTo>
                    <a:pt x="103127" y="82842"/>
                    <a:pt x="99377" y="81843"/>
                    <a:pt x="99377" y="81843"/>
                  </a:cubicBezTo>
                  <a:cubicBezTo>
                    <a:pt x="99377" y="81843"/>
                    <a:pt x="99377" y="81843"/>
                    <a:pt x="99377" y="81843"/>
                  </a:cubicBezTo>
                  <a:cubicBezTo>
                    <a:pt x="97500" y="78835"/>
                    <a:pt x="90000" y="79834"/>
                    <a:pt x="86250" y="77831"/>
                  </a:cubicBezTo>
                  <a:cubicBezTo>
                    <a:pt x="82500" y="75828"/>
                    <a:pt x="78750" y="72820"/>
                    <a:pt x="76877" y="70817"/>
                  </a:cubicBezTo>
                  <a:cubicBezTo>
                    <a:pt x="76877" y="69813"/>
                    <a:pt x="75000" y="67809"/>
                    <a:pt x="75000" y="66805"/>
                  </a:cubicBezTo>
                  <a:cubicBezTo>
                    <a:pt x="75000" y="66805"/>
                    <a:pt x="76877" y="65806"/>
                    <a:pt x="76877" y="65806"/>
                  </a:cubicBezTo>
                  <a:cubicBezTo>
                    <a:pt x="76877" y="65806"/>
                    <a:pt x="75000" y="64802"/>
                    <a:pt x="75000" y="64802"/>
                  </a:cubicBezTo>
                  <a:cubicBezTo>
                    <a:pt x="71250" y="61794"/>
                    <a:pt x="69377" y="58792"/>
                    <a:pt x="69377" y="55785"/>
                  </a:cubicBezTo>
                  <a:cubicBezTo>
                    <a:pt x="69377" y="52777"/>
                    <a:pt x="71250" y="49770"/>
                    <a:pt x="75000" y="47767"/>
                  </a:cubicBezTo>
                  <a:cubicBezTo>
                    <a:pt x="76877" y="45764"/>
                    <a:pt x="78750" y="42756"/>
                    <a:pt x="82500" y="40753"/>
                  </a:cubicBezTo>
                  <a:cubicBezTo>
                    <a:pt x="84377" y="37745"/>
                    <a:pt x="88127" y="35742"/>
                    <a:pt x="91877" y="32735"/>
                  </a:cubicBezTo>
                  <a:cubicBezTo>
                    <a:pt x="91877" y="30731"/>
                    <a:pt x="93750" y="30731"/>
                    <a:pt x="95627" y="29727"/>
                  </a:cubicBezTo>
                  <a:cubicBezTo>
                    <a:pt x="99377" y="28723"/>
                    <a:pt x="99377" y="26719"/>
                    <a:pt x="101250" y="25715"/>
                  </a:cubicBezTo>
                  <a:cubicBezTo>
                    <a:pt x="105000" y="22713"/>
                    <a:pt x="108750" y="21709"/>
                    <a:pt x="112500" y="18701"/>
                  </a:cubicBezTo>
                  <a:cubicBezTo>
                    <a:pt x="114377" y="15694"/>
                    <a:pt x="120000" y="12692"/>
                    <a:pt x="120000" y="10683"/>
                  </a:cubicBezTo>
                  <a:close/>
                  <a:moveTo>
                    <a:pt x="3750" y="27724"/>
                  </a:moveTo>
                  <a:cubicBezTo>
                    <a:pt x="7500" y="27724"/>
                    <a:pt x="5622" y="30731"/>
                    <a:pt x="7500" y="31730"/>
                  </a:cubicBezTo>
                  <a:cubicBezTo>
                    <a:pt x="9372" y="31730"/>
                    <a:pt x="13122" y="32735"/>
                    <a:pt x="15000" y="32735"/>
                  </a:cubicBezTo>
                  <a:cubicBezTo>
                    <a:pt x="18750" y="32735"/>
                    <a:pt x="26250" y="31730"/>
                    <a:pt x="24372" y="29727"/>
                  </a:cubicBezTo>
                  <a:cubicBezTo>
                    <a:pt x="24372" y="27724"/>
                    <a:pt x="18750" y="27724"/>
                    <a:pt x="15000" y="26719"/>
                  </a:cubicBezTo>
                  <a:cubicBezTo>
                    <a:pt x="15000" y="26719"/>
                    <a:pt x="15000" y="25715"/>
                    <a:pt x="13122" y="25715"/>
                  </a:cubicBezTo>
                  <a:cubicBezTo>
                    <a:pt x="11250" y="23712"/>
                    <a:pt x="13122" y="24716"/>
                    <a:pt x="11250" y="25715"/>
                  </a:cubicBezTo>
                  <a:cubicBezTo>
                    <a:pt x="9372" y="26719"/>
                    <a:pt x="7500" y="26719"/>
                    <a:pt x="3750" y="25715"/>
                  </a:cubicBezTo>
                  <a:cubicBezTo>
                    <a:pt x="3750" y="26719"/>
                    <a:pt x="3750" y="26719"/>
                    <a:pt x="3750" y="2772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66" name="Shape 3066"/>
            <p:cNvSpPr/>
            <p:nvPr/>
          </p:nvSpPr>
          <p:spPr>
            <a:xfrm>
              <a:off x="7981782" y="876837"/>
              <a:ext cx="790994" cy="542660"/>
            </a:xfrm>
            <a:custGeom>
              <a:avLst/>
              <a:gdLst/>
              <a:ahLst/>
              <a:cxnLst/>
              <a:rect l="0" t="0" r="0" b="0"/>
              <a:pathLst>
                <a:path w="120000" h="120000" extrusionOk="0">
                  <a:moveTo>
                    <a:pt x="120000" y="81288"/>
                  </a:moveTo>
                  <a:cubicBezTo>
                    <a:pt x="120000" y="77416"/>
                    <a:pt x="120000" y="73550"/>
                    <a:pt x="117333" y="69677"/>
                  </a:cubicBezTo>
                  <a:cubicBezTo>
                    <a:pt x="114666" y="69677"/>
                    <a:pt x="112000" y="65805"/>
                    <a:pt x="112000" y="65805"/>
                  </a:cubicBezTo>
                  <a:cubicBezTo>
                    <a:pt x="112000" y="65805"/>
                    <a:pt x="106666" y="61933"/>
                    <a:pt x="106666" y="61933"/>
                  </a:cubicBezTo>
                  <a:cubicBezTo>
                    <a:pt x="106666" y="61933"/>
                    <a:pt x="106666" y="58066"/>
                    <a:pt x="106666" y="58066"/>
                  </a:cubicBezTo>
                  <a:cubicBezTo>
                    <a:pt x="104000" y="54194"/>
                    <a:pt x="101333" y="50322"/>
                    <a:pt x="98666" y="50322"/>
                  </a:cubicBezTo>
                  <a:cubicBezTo>
                    <a:pt x="96000" y="42583"/>
                    <a:pt x="96000" y="46450"/>
                    <a:pt x="93333" y="42583"/>
                  </a:cubicBezTo>
                  <a:cubicBezTo>
                    <a:pt x="90666" y="42583"/>
                    <a:pt x="90666" y="38711"/>
                    <a:pt x="88000" y="38711"/>
                  </a:cubicBezTo>
                  <a:cubicBezTo>
                    <a:pt x="88000" y="34838"/>
                    <a:pt x="88000" y="34838"/>
                    <a:pt x="85333" y="34838"/>
                  </a:cubicBezTo>
                  <a:cubicBezTo>
                    <a:pt x="82666" y="34838"/>
                    <a:pt x="80000" y="34838"/>
                    <a:pt x="77333" y="34838"/>
                  </a:cubicBezTo>
                  <a:cubicBezTo>
                    <a:pt x="74666" y="34838"/>
                    <a:pt x="74666" y="30966"/>
                    <a:pt x="74666" y="30966"/>
                  </a:cubicBezTo>
                  <a:cubicBezTo>
                    <a:pt x="72000" y="27094"/>
                    <a:pt x="72000" y="27094"/>
                    <a:pt x="69333" y="27094"/>
                  </a:cubicBezTo>
                  <a:cubicBezTo>
                    <a:pt x="64000" y="27094"/>
                    <a:pt x="58666" y="27094"/>
                    <a:pt x="53333" y="23227"/>
                  </a:cubicBezTo>
                  <a:cubicBezTo>
                    <a:pt x="50666" y="23227"/>
                    <a:pt x="50666" y="15483"/>
                    <a:pt x="50666" y="23227"/>
                  </a:cubicBezTo>
                  <a:cubicBezTo>
                    <a:pt x="48000" y="23227"/>
                    <a:pt x="45333" y="23227"/>
                    <a:pt x="45333" y="27094"/>
                  </a:cubicBezTo>
                  <a:cubicBezTo>
                    <a:pt x="45333" y="19355"/>
                    <a:pt x="40000" y="23227"/>
                    <a:pt x="37333" y="19355"/>
                  </a:cubicBezTo>
                  <a:cubicBezTo>
                    <a:pt x="37333" y="15483"/>
                    <a:pt x="37333" y="11611"/>
                    <a:pt x="34666" y="7744"/>
                  </a:cubicBezTo>
                  <a:cubicBezTo>
                    <a:pt x="32000" y="0"/>
                    <a:pt x="29333" y="7744"/>
                    <a:pt x="26666" y="11611"/>
                  </a:cubicBezTo>
                  <a:cubicBezTo>
                    <a:pt x="24000" y="11611"/>
                    <a:pt x="24000" y="7744"/>
                    <a:pt x="26666" y="3872"/>
                  </a:cubicBezTo>
                  <a:cubicBezTo>
                    <a:pt x="24000" y="3872"/>
                    <a:pt x="24000" y="7744"/>
                    <a:pt x="24000" y="7744"/>
                  </a:cubicBezTo>
                  <a:cubicBezTo>
                    <a:pt x="24000" y="3872"/>
                    <a:pt x="24000" y="3872"/>
                    <a:pt x="24000" y="0"/>
                  </a:cubicBezTo>
                  <a:cubicBezTo>
                    <a:pt x="18666" y="3872"/>
                    <a:pt x="16000" y="3872"/>
                    <a:pt x="13333" y="3872"/>
                  </a:cubicBezTo>
                  <a:cubicBezTo>
                    <a:pt x="10666" y="3872"/>
                    <a:pt x="8000" y="0"/>
                    <a:pt x="5333" y="3872"/>
                  </a:cubicBezTo>
                  <a:cubicBezTo>
                    <a:pt x="2666" y="3872"/>
                    <a:pt x="5333" y="3872"/>
                    <a:pt x="5333" y="7744"/>
                  </a:cubicBezTo>
                  <a:cubicBezTo>
                    <a:pt x="5333" y="7744"/>
                    <a:pt x="2666" y="11611"/>
                    <a:pt x="2666" y="11611"/>
                  </a:cubicBezTo>
                  <a:cubicBezTo>
                    <a:pt x="2666" y="11611"/>
                    <a:pt x="0" y="15483"/>
                    <a:pt x="0" y="15483"/>
                  </a:cubicBezTo>
                  <a:cubicBezTo>
                    <a:pt x="0" y="19355"/>
                    <a:pt x="2666" y="19355"/>
                    <a:pt x="2666" y="19355"/>
                  </a:cubicBezTo>
                  <a:cubicBezTo>
                    <a:pt x="2666" y="19355"/>
                    <a:pt x="2666" y="19355"/>
                    <a:pt x="5333" y="23227"/>
                  </a:cubicBezTo>
                  <a:cubicBezTo>
                    <a:pt x="5333" y="23227"/>
                    <a:pt x="2666" y="27094"/>
                    <a:pt x="2666" y="27094"/>
                  </a:cubicBezTo>
                  <a:cubicBezTo>
                    <a:pt x="2666" y="27094"/>
                    <a:pt x="5333" y="27094"/>
                    <a:pt x="5333" y="30966"/>
                  </a:cubicBezTo>
                  <a:cubicBezTo>
                    <a:pt x="5333" y="34838"/>
                    <a:pt x="5333" y="42583"/>
                    <a:pt x="2666" y="50322"/>
                  </a:cubicBezTo>
                  <a:cubicBezTo>
                    <a:pt x="2666" y="50322"/>
                    <a:pt x="0" y="50322"/>
                    <a:pt x="0" y="50322"/>
                  </a:cubicBezTo>
                  <a:cubicBezTo>
                    <a:pt x="0" y="50322"/>
                    <a:pt x="2666" y="50322"/>
                    <a:pt x="2666" y="54194"/>
                  </a:cubicBezTo>
                  <a:cubicBezTo>
                    <a:pt x="0" y="58066"/>
                    <a:pt x="2666" y="58066"/>
                    <a:pt x="2666" y="61933"/>
                  </a:cubicBezTo>
                  <a:cubicBezTo>
                    <a:pt x="2666" y="65805"/>
                    <a:pt x="0" y="69677"/>
                    <a:pt x="0" y="73550"/>
                  </a:cubicBezTo>
                  <a:cubicBezTo>
                    <a:pt x="0" y="77416"/>
                    <a:pt x="2666" y="81288"/>
                    <a:pt x="2666" y="85161"/>
                  </a:cubicBezTo>
                  <a:cubicBezTo>
                    <a:pt x="5333" y="85161"/>
                    <a:pt x="5333" y="92905"/>
                    <a:pt x="8000" y="92905"/>
                  </a:cubicBezTo>
                  <a:cubicBezTo>
                    <a:pt x="10666" y="96772"/>
                    <a:pt x="10666" y="92905"/>
                    <a:pt x="13333" y="92905"/>
                  </a:cubicBezTo>
                  <a:cubicBezTo>
                    <a:pt x="18666" y="96772"/>
                    <a:pt x="16000" y="108388"/>
                    <a:pt x="24000" y="104516"/>
                  </a:cubicBezTo>
                  <a:cubicBezTo>
                    <a:pt x="29333" y="100644"/>
                    <a:pt x="24000" y="92905"/>
                    <a:pt x="29333" y="89033"/>
                  </a:cubicBezTo>
                  <a:cubicBezTo>
                    <a:pt x="37333" y="85161"/>
                    <a:pt x="32000" y="96772"/>
                    <a:pt x="32000" y="100644"/>
                  </a:cubicBezTo>
                  <a:cubicBezTo>
                    <a:pt x="32000" y="104516"/>
                    <a:pt x="34666" y="108388"/>
                    <a:pt x="40000" y="108388"/>
                  </a:cubicBezTo>
                  <a:cubicBezTo>
                    <a:pt x="45333" y="108388"/>
                    <a:pt x="48000" y="104516"/>
                    <a:pt x="50666" y="96772"/>
                  </a:cubicBezTo>
                  <a:cubicBezTo>
                    <a:pt x="50666" y="96772"/>
                    <a:pt x="50666" y="92905"/>
                    <a:pt x="50666" y="92905"/>
                  </a:cubicBezTo>
                  <a:cubicBezTo>
                    <a:pt x="53333" y="89033"/>
                    <a:pt x="53333" y="89033"/>
                    <a:pt x="53333" y="89033"/>
                  </a:cubicBezTo>
                  <a:cubicBezTo>
                    <a:pt x="56000" y="85161"/>
                    <a:pt x="58666" y="85161"/>
                    <a:pt x="64000" y="85161"/>
                  </a:cubicBezTo>
                  <a:cubicBezTo>
                    <a:pt x="66666" y="85161"/>
                    <a:pt x="69333" y="85161"/>
                    <a:pt x="72000" y="89033"/>
                  </a:cubicBezTo>
                  <a:cubicBezTo>
                    <a:pt x="72000" y="89033"/>
                    <a:pt x="72000" y="92905"/>
                    <a:pt x="72000" y="92905"/>
                  </a:cubicBezTo>
                  <a:cubicBezTo>
                    <a:pt x="74666" y="92905"/>
                    <a:pt x="80000" y="89033"/>
                    <a:pt x="82666" y="92905"/>
                  </a:cubicBezTo>
                  <a:cubicBezTo>
                    <a:pt x="85333" y="92905"/>
                    <a:pt x="82666" y="92905"/>
                    <a:pt x="82666" y="96772"/>
                  </a:cubicBezTo>
                  <a:cubicBezTo>
                    <a:pt x="82666" y="96772"/>
                    <a:pt x="82666" y="100644"/>
                    <a:pt x="82666" y="100644"/>
                  </a:cubicBezTo>
                  <a:cubicBezTo>
                    <a:pt x="82666" y="104516"/>
                    <a:pt x="85333" y="104516"/>
                    <a:pt x="85333" y="108388"/>
                  </a:cubicBezTo>
                  <a:cubicBezTo>
                    <a:pt x="85333" y="108388"/>
                    <a:pt x="85333" y="108388"/>
                    <a:pt x="85333" y="108388"/>
                  </a:cubicBezTo>
                  <a:cubicBezTo>
                    <a:pt x="85333" y="116127"/>
                    <a:pt x="85333" y="116127"/>
                    <a:pt x="90666" y="116127"/>
                  </a:cubicBezTo>
                  <a:cubicBezTo>
                    <a:pt x="93333" y="120000"/>
                    <a:pt x="96000" y="120000"/>
                    <a:pt x="98666" y="120000"/>
                  </a:cubicBezTo>
                  <a:cubicBezTo>
                    <a:pt x="101333" y="120000"/>
                    <a:pt x="106666" y="116127"/>
                    <a:pt x="106666" y="112255"/>
                  </a:cubicBezTo>
                  <a:cubicBezTo>
                    <a:pt x="109333" y="108388"/>
                    <a:pt x="104000" y="104516"/>
                    <a:pt x="101333" y="100644"/>
                  </a:cubicBezTo>
                  <a:cubicBezTo>
                    <a:pt x="101333" y="92905"/>
                    <a:pt x="106666" y="85161"/>
                    <a:pt x="109333" y="85161"/>
                  </a:cubicBezTo>
                  <a:cubicBezTo>
                    <a:pt x="112000" y="81288"/>
                    <a:pt x="120000" y="89033"/>
                    <a:pt x="120000" y="8128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67" name="Shape 3067"/>
            <p:cNvSpPr/>
            <p:nvPr/>
          </p:nvSpPr>
          <p:spPr>
            <a:xfrm>
              <a:off x="8330771" y="386298"/>
              <a:ext cx="966269" cy="1048527"/>
            </a:xfrm>
            <a:custGeom>
              <a:avLst/>
              <a:gdLst/>
              <a:ahLst/>
              <a:cxnLst/>
              <a:rect l="0" t="0" r="0" b="0"/>
              <a:pathLst>
                <a:path w="120000" h="120000" extrusionOk="0">
                  <a:moveTo>
                    <a:pt x="89540" y="74000"/>
                  </a:moveTo>
                  <a:cubicBezTo>
                    <a:pt x="89540" y="76000"/>
                    <a:pt x="89540" y="78000"/>
                    <a:pt x="89540" y="78000"/>
                  </a:cubicBezTo>
                  <a:cubicBezTo>
                    <a:pt x="91717" y="76000"/>
                    <a:pt x="91717" y="74000"/>
                    <a:pt x="89540" y="74000"/>
                  </a:cubicBezTo>
                  <a:close/>
                  <a:moveTo>
                    <a:pt x="96066" y="72000"/>
                  </a:moveTo>
                  <a:cubicBezTo>
                    <a:pt x="96066" y="70000"/>
                    <a:pt x="91717" y="72000"/>
                    <a:pt x="93889" y="74000"/>
                  </a:cubicBezTo>
                  <a:cubicBezTo>
                    <a:pt x="93889" y="76000"/>
                    <a:pt x="100421" y="76000"/>
                    <a:pt x="96066" y="72000"/>
                  </a:cubicBezTo>
                  <a:close/>
                  <a:moveTo>
                    <a:pt x="120000" y="30000"/>
                  </a:moveTo>
                  <a:cubicBezTo>
                    <a:pt x="115651" y="30000"/>
                    <a:pt x="109119" y="32000"/>
                    <a:pt x="104770" y="30000"/>
                  </a:cubicBezTo>
                  <a:cubicBezTo>
                    <a:pt x="102592" y="30000"/>
                    <a:pt x="100421" y="28000"/>
                    <a:pt x="96066" y="26000"/>
                  </a:cubicBezTo>
                  <a:cubicBezTo>
                    <a:pt x="93889" y="26000"/>
                    <a:pt x="76487" y="20000"/>
                    <a:pt x="83014" y="16000"/>
                  </a:cubicBezTo>
                  <a:cubicBezTo>
                    <a:pt x="76487" y="14000"/>
                    <a:pt x="78659" y="22000"/>
                    <a:pt x="74310" y="24000"/>
                  </a:cubicBezTo>
                  <a:cubicBezTo>
                    <a:pt x="72133" y="24000"/>
                    <a:pt x="69961" y="22000"/>
                    <a:pt x="69961" y="20000"/>
                  </a:cubicBezTo>
                  <a:cubicBezTo>
                    <a:pt x="67784" y="18000"/>
                    <a:pt x="69961" y="18000"/>
                    <a:pt x="72133" y="16000"/>
                  </a:cubicBezTo>
                  <a:cubicBezTo>
                    <a:pt x="74310" y="12000"/>
                    <a:pt x="76487" y="6000"/>
                    <a:pt x="72133" y="4000"/>
                  </a:cubicBezTo>
                  <a:cubicBezTo>
                    <a:pt x="72133" y="4000"/>
                    <a:pt x="67784" y="2000"/>
                    <a:pt x="67784" y="2000"/>
                  </a:cubicBezTo>
                  <a:cubicBezTo>
                    <a:pt x="65606" y="2000"/>
                    <a:pt x="65606" y="0"/>
                    <a:pt x="63429" y="2000"/>
                  </a:cubicBezTo>
                  <a:cubicBezTo>
                    <a:pt x="61257" y="2000"/>
                    <a:pt x="63429" y="4000"/>
                    <a:pt x="61257" y="4000"/>
                  </a:cubicBezTo>
                  <a:cubicBezTo>
                    <a:pt x="59080" y="4000"/>
                    <a:pt x="59080" y="4000"/>
                    <a:pt x="59080" y="2000"/>
                  </a:cubicBezTo>
                  <a:cubicBezTo>
                    <a:pt x="56903" y="2000"/>
                    <a:pt x="59080" y="0"/>
                    <a:pt x="56903" y="0"/>
                  </a:cubicBezTo>
                  <a:cubicBezTo>
                    <a:pt x="54731" y="0"/>
                    <a:pt x="54731" y="0"/>
                    <a:pt x="52554" y="0"/>
                  </a:cubicBezTo>
                  <a:cubicBezTo>
                    <a:pt x="48199" y="2000"/>
                    <a:pt x="48199" y="4000"/>
                    <a:pt x="46028" y="6000"/>
                  </a:cubicBezTo>
                  <a:cubicBezTo>
                    <a:pt x="43850" y="6000"/>
                    <a:pt x="41673" y="8000"/>
                    <a:pt x="39501" y="8000"/>
                  </a:cubicBezTo>
                  <a:cubicBezTo>
                    <a:pt x="39501" y="10000"/>
                    <a:pt x="41673" y="14000"/>
                    <a:pt x="39501" y="16000"/>
                  </a:cubicBezTo>
                  <a:cubicBezTo>
                    <a:pt x="37324" y="18000"/>
                    <a:pt x="35147" y="18000"/>
                    <a:pt x="32969" y="20000"/>
                  </a:cubicBezTo>
                  <a:cubicBezTo>
                    <a:pt x="30798" y="22000"/>
                    <a:pt x="30798" y="22000"/>
                    <a:pt x="30798" y="24000"/>
                  </a:cubicBezTo>
                  <a:cubicBezTo>
                    <a:pt x="30798" y="26000"/>
                    <a:pt x="30798" y="26000"/>
                    <a:pt x="30798" y="28000"/>
                  </a:cubicBezTo>
                  <a:cubicBezTo>
                    <a:pt x="30798" y="28000"/>
                    <a:pt x="24271" y="30000"/>
                    <a:pt x="24271" y="30000"/>
                  </a:cubicBezTo>
                  <a:cubicBezTo>
                    <a:pt x="22094" y="32000"/>
                    <a:pt x="19917" y="30000"/>
                    <a:pt x="17739" y="32000"/>
                  </a:cubicBezTo>
                  <a:cubicBezTo>
                    <a:pt x="15568" y="34000"/>
                    <a:pt x="17739" y="34000"/>
                    <a:pt x="17739" y="36000"/>
                  </a:cubicBezTo>
                  <a:cubicBezTo>
                    <a:pt x="15568" y="40000"/>
                    <a:pt x="15568" y="40000"/>
                    <a:pt x="15568" y="42000"/>
                  </a:cubicBezTo>
                  <a:cubicBezTo>
                    <a:pt x="15568" y="44000"/>
                    <a:pt x="15568" y="46000"/>
                    <a:pt x="13390" y="48000"/>
                  </a:cubicBezTo>
                  <a:cubicBezTo>
                    <a:pt x="13390" y="50000"/>
                    <a:pt x="11213" y="48000"/>
                    <a:pt x="11213" y="52000"/>
                  </a:cubicBezTo>
                  <a:cubicBezTo>
                    <a:pt x="11213" y="54000"/>
                    <a:pt x="15568" y="58000"/>
                    <a:pt x="9042" y="58000"/>
                  </a:cubicBezTo>
                  <a:cubicBezTo>
                    <a:pt x="4687" y="58000"/>
                    <a:pt x="6864" y="54000"/>
                    <a:pt x="2510" y="58000"/>
                  </a:cubicBezTo>
                  <a:cubicBezTo>
                    <a:pt x="338" y="60000"/>
                    <a:pt x="-1838" y="62000"/>
                    <a:pt x="2510" y="62000"/>
                  </a:cubicBezTo>
                  <a:cubicBezTo>
                    <a:pt x="4687" y="62000"/>
                    <a:pt x="4687" y="60000"/>
                    <a:pt x="6864" y="62000"/>
                  </a:cubicBezTo>
                  <a:cubicBezTo>
                    <a:pt x="6864" y="62000"/>
                    <a:pt x="6864" y="68000"/>
                    <a:pt x="6864" y="70000"/>
                  </a:cubicBezTo>
                  <a:cubicBezTo>
                    <a:pt x="6864" y="70000"/>
                    <a:pt x="9042" y="70000"/>
                    <a:pt x="9042" y="70000"/>
                  </a:cubicBezTo>
                  <a:cubicBezTo>
                    <a:pt x="11213" y="70000"/>
                    <a:pt x="13390" y="70000"/>
                    <a:pt x="13390" y="70000"/>
                  </a:cubicBezTo>
                  <a:cubicBezTo>
                    <a:pt x="15568" y="70000"/>
                    <a:pt x="17739" y="72000"/>
                    <a:pt x="17739" y="74000"/>
                  </a:cubicBezTo>
                  <a:cubicBezTo>
                    <a:pt x="22094" y="74000"/>
                    <a:pt x="22094" y="74000"/>
                    <a:pt x="24271" y="74000"/>
                  </a:cubicBezTo>
                  <a:cubicBezTo>
                    <a:pt x="26443" y="74000"/>
                    <a:pt x="28620" y="74000"/>
                    <a:pt x="28620" y="74000"/>
                  </a:cubicBezTo>
                  <a:cubicBezTo>
                    <a:pt x="30798" y="74000"/>
                    <a:pt x="28620" y="76000"/>
                    <a:pt x="28620" y="76000"/>
                  </a:cubicBezTo>
                  <a:cubicBezTo>
                    <a:pt x="28620" y="76000"/>
                    <a:pt x="28620" y="78000"/>
                    <a:pt x="30798" y="78000"/>
                  </a:cubicBezTo>
                  <a:cubicBezTo>
                    <a:pt x="32969" y="78000"/>
                    <a:pt x="32969" y="78000"/>
                    <a:pt x="35147" y="78000"/>
                  </a:cubicBezTo>
                  <a:cubicBezTo>
                    <a:pt x="37324" y="80000"/>
                    <a:pt x="39501" y="82000"/>
                    <a:pt x="41673" y="84000"/>
                  </a:cubicBezTo>
                  <a:cubicBezTo>
                    <a:pt x="43850" y="88000"/>
                    <a:pt x="43850" y="88000"/>
                    <a:pt x="48199" y="90000"/>
                  </a:cubicBezTo>
                  <a:cubicBezTo>
                    <a:pt x="52554" y="92000"/>
                    <a:pt x="54731" y="92000"/>
                    <a:pt x="54731" y="98000"/>
                  </a:cubicBezTo>
                  <a:cubicBezTo>
                    <a:pt x="54731" y="100000"/>
                    <a:pt x="54731" y="100000"/>
                    <a:pt x="50376" y="100000"/>
                  </a:cubicBezTo>
                  <a:cubicBezTo>
                    <a:pt x="46028" y="100000"/>
                    <a:pt x="46028" y="100000"/>
                    <a:pt x="43850" y="102000"/>
                  </a:cubicBezTo>
                  <a:cubicBezTo>
                    <a:pt x="41673" y="104000"/>
                    <a:pt x="39501" y="106000"/>
                    <a:pt x="41673" y="110000"/>
                  </a:cubicBezTo>
                  <a:cubicBezTo>
                    <a:pt x="43850" y="112000"/>
                    <a:pt x="46028" y="112000"/>
                    <a:pt x="50376" y="112000"/>
                  </a:cubicBezTo>
                  <a:cubicBezTo>
                    <a:pt x="50376" y="112000"/>
                    <a:pt x="50376" y="114000"/>
                    <a:pt x="52554" y="114000"/>
                  </a:cubicBezTo>
                  <a:cubicBezTo>
                    <a:pt x="54731" y="116000"/>
                    <a:pt x="54731" y="114000"/>
                    <a:pt x="56903" y="114000"/>
                  </a:cubicBezTo>
                  <a:cubicBezTo>
                    <a:pt x="61257" y="116000"/>
                    <a:pt x="61257" y="118000"/>
                    <a:pt x="65606" y="120000"/>
                  </a:cubicBezTo>
                  <a:cubicBezTo>
                    <a:pt x="65606" y="120000"/>
                    <a:pt x="67784" y="118000"/>
                    <a:pt x="69961" y="118000"/>
                  </a:cubicBezTo>
                  <a:cubicBezTo>
                    <a:pt x="69961" y="118000"/>
                    <a:pt x="72133" y="120000"/>
                    <a:pt x="74310" y="120000"/>
                  </a:cubicBezTo>
                  <a:cubicBezTo>
                    <a:pt x="76487" y="118000"/>
                    <a:pt x="78659" y="112000"/>
                    <a:pt x="78659" y="110000"/>
                  </a:cubicBezTo>
                  <a:cubicBezTo>
                    <a:pt x="80836" y="106000"/>
                    <a:pt x="80836" y="108000"/>
                    <a:pt x="78659" y="104000"/>
                  </a:cubicBezTo>
                  <a:cubicBezTo>
                    <a:pt x="74310" y="102000"/>
                    <a:pt x="74310" y="94000"/>
                    <a:pt x="74310" y="90000"/>
                  </a:cubicBezTo>
                  <a:cubicBezTo>
                    <a:pt x="76487" y="88000"/>
                    <a:pt x="78659" y="84000"/>
                    <a:pt x="78659" y="80000"/>
                  </a:cubicBezTo>
                  <a:cubicBezTo>
                    <a:pt x="78659" y="80000"/>
                    <a:pt x="78659" y="78000"/>
                    <a:pt x="78659" y="76000"/>
                  </a:cubicBezTo>
                  <a:cubicBezTo>
                    <a:pt x="78659" y="74000"/>
                    <a:pt x="83014" y="72000"/>
                    <a:pt x="83014" y="70000"/>
                  </a:cubicBezTo>
                  <a:cubicBezTo>
                    <a:pt x="83014" y="68000"/>
                    <a:pt x="83014" y="68000"/>
                    <a:pt x="83014" y="66000"/>
                  </a:cubicBezTo>
                  <a:cubicBezTo>
                    <a:pt x="83014" y="64000"/>
                    <a:pt x="85191" y="66000"/>
                    <a:pt x="85191" y="64000"/>
                  </a:cubicBezTo>
                  <a:cubicBezTo>
                    <a:pt x="87362" y="64000"/>
                    <a:pt x="93889" y="60000"/>
                    <a:pt x="91717" y="60000"/>
                  </a:cubicBezTo>
                  <a:cubicBezTo>
                    <a:pt x="91717" y="58000"/>
                    <a:pt x="91717" y="58000"/>
                    <a:pt x="93889" y="56000"/>
                  </a:cubicBezTo>
                  <a:cubicBezTo>
                    <a:pt x="96066" y="56000"/>
                    <a:pt x="98243" y="58000"/>
                    <a:pt x="100421" y="56000"/>
                  </a:cubicBezTo>
                  <a:cubicBezTo>
                    <a:pt x="100421" y="54000"/>
                    <a:pt x="100421" y="54000"/>
                    <a:pt x="100421" y="52000"/>
                  </a:cubicBezTo>
                  <a:cubicBezTo>
                    <a:pt x="102592" y="52000"/>
                    <a:pt x="104770" y="50000"/>
                    <a:pt x="106947" y="50000"/>
                  </a:cubicBezTo>
                  <a:cubicBezTo>
                    <a:pt x="111296" y="48000"/>
                    <a:pt x="111296" y="46000"/>
                    <a:pt x="113473" y="40000"/>
                  </a:cubicBezTo>
                  <a:cubicBezTo>
                    <a:pt x="113473" y="38000"/>
                    <a:pt x="115651" y="32000"/>
                    <a:pt x="120000" y="32000"/>
                  </a:cubicBezTo>
                  <a:cubicBezTo>
                    <a:pt x="120000" y="32000"/>
                    <a:pt x="120000" y="32000"/>
                    <a:pt x="120000" y="3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68" name="Shape 3068"/>
            <p:cNvSpPr/>
            <p:nvPr/>
          </p:nvSpPr>
          <p:spPr>
            <a:xfrm>
              <a:off x="8412109" y="3717855"/>
              <a:ext cx="906436" cy="957595"/>
            </a:xfrm>
            <a:custGeom>
              <a:avLst/>
              <a:gdLst/>
              <a:ahLst/>
              <a:cxnLst/>
              <a:rect l="0" t="0" r="0" b="0"/>
              <a:pathLst>
                <a:path w="120000" h="120000" extrusionOk="0">
                  <a:moveTo>
                    <a:pt x="117366" y="91461"/>
                  </a:moveTo>
                  <a:cubicBezTo>
                    <a:pt x="117366" y="93652"/>
                    <a:pt x="117366" y="95849"/>
                    <a:pt x="119691" y="95849"/>
                  </a:cubicBezTo>
                  <a:cubicBezTo>
                    <a:pt x="117366" y="93652"/>
                    <a:pt x="119691" y="89264"/>
                    <a:pt x="117366" y="87067"/>
                  </a:cubicBezTo>
                  <a:cubicBezTo>
                    <a:pt x="117366" y="89264"/>
                    <a:pt x="117366" y="91461"/>
                    <a:pt x="117366" y="91461"/>
                  </a:cubicBezTo>
                  <a:close/>
                  <a:moveTo>
                    <a:pt x="119691" y="98046"/>
                  </a:moveTo>
                  <a:cubicBezTo>
                    <a:pt x="119691" y="98046"/>
                    <a:pt x="119691" y="98046"/>
                    <a:pt x="119691" y="98046"/>
                  </a:cubicBezTo>
                  <a:cubicBezTo>
                    <a:pt x="117366" y="100243"/>
                    <a:pt x="110380" y="95849"/>
                    <a:pt x="110380" y="91461"/>
                  </a:cubicBezTo>
                  <a:cubicBezTo>
                    <a:pt x="108055" y="89264"/>
                    <a:pt x="112711" y="87067"/>
                    <a:pt x="115035" y="82678"/>
                  </a:cubicBezTo>
                  <a:cubicBezTo>
                    <a:pt x="115035" y="82678"/>
                    <a:pt x="115035" y="84875"/>
                    <a:pt x="117366" y="84875"/>
                  </a:cubicBezTo>
                  <a:cubicBezTo>
                    <a:pt x="117366" y="82678"/>
                    <a:pt x="117366" y="82678"/>
                    <a:pt x="117366" y="80481"/>
                  </a:cubicBezTo>
                  <a:cubicBezTo>
                    <a:pt x="108055" y="82678"/>
                    <a:pt x="96413" y="62917"/>
                    <a:pt x="96413" y="56331"/>
                  </a:cubicBezTo>
                  <a:cubicBezTo>
                    <a:pt x="96413" y="51943"/>
                    <a:pt x="105724" y="45357"/>
                    <a:pt x="98744" y="38772"/>
                  </a:cubicBezTo>
                  <a:cubicBezTo>
                    <a:pt x="96413" y="36575"/>
                    <a:pt x="94082" y="36575"/>
                    <a:pt x="91757" y="34378"/>
                  </a:cubicBezTo>
                  <a:cubicBezTo>
                    <a:pt x="89427" y="29990"/>
                    <a:pt x="94082" y="27793"/>
                    <a:pt x="96413" y="25595"/>
                  </a:cubicBezTo>
                  <a:cubicBezTo>
                    <a:pt x="98744" y="21207"/>
                    <a:pt x="98744" y="12425"/>
                    <a:pt x="94082" y="8036"/>
                  </a:cubicBezTo>
                  <a:cubicBezTo>
                    <a:pt x="89427" y="3642"/>
                    <a:pt x="89427" y="-2942"/>
                    <a:pt x="80116" y="1445"/>
                  </a:cubicBezTo>
                  <a:cubicBezTo>
                    <a:pt x="77791" y="3642"/>
                    <a:pt x="77791" y="5839"/>
                    <a:pt x="73135" y="5839"/>
                  </a:cubicBezTo>
                  <a:cubicBezTo>
                    <a:pt x="70804" y="5839"/>
                    <a:pt x="70804" y="3642"/>
                    <a:pt x="68474" y="8036"/>
                  </a:cubicBezTo>
                  <a:cubicBezTo>
                    <a:pt x="66149" y="10228"/>
                    <a:pt x="66149" y="12425"/>
                    <a:pt x="63818" y="14622"/>
                  </a:cubicBezTo>
                  <a:cubicBezTo>
                    <a:pt x="63818" y="16813"/>
                    <a:pt x="61493" y="19010"/>
                    <a:pt x="61493" y="21207"/>
                  </a:cubicBezTo>
                  <a:cubicBezTo>
                    <a:pt x="61493" y="27793"/>
                    <a:pt x="66149" y="32181"/>
                    <a:pt x="59163" y="36575"/>
                  </a:cubicBezTo>
                  <a:cubicBezTo>
                    <a:pt x="56838" y="38772"/>
                    <a:pt x="52182" y="40963"/>
                    <a:pt x="49851" y="38772"/>
                  </a:cubicBezTo>
                  <a:cubicBezTo>
                    <a:pt x="47521" y="38772"/>
                    <a:pt x="49851" y="36575"/>
                    <a:pt x="47521" y="34378"/>
                  </a:cubicBezTo>
                  <a:cubicBezTo>
                    <a:pt x="42865" y="32181"/>
                    <a:pt x="38210" y="36575"/>
                    <a:pt x="35885" y="38772"/>
                  </a:cubicBezTo>
                  <a:cubicBezTo>
                    <a:pt x="33554" y="40963"/>
                    <a:pt x="28898" y="43160"/>
                    <a:pt x="26573" y="43160"/>
                  </a:cubicBezTo>
                  <a:cubicBezTo>
                    <a:pt x="21912" y="43160"/>
                    <a:pt x="24243" y="38772"/>
                    <a:pt x="19587" y="43160"/>
                  </a:cubicBezTo>
                  <a:cubicBezTo>
                    <a:pt x="17257" y="45357"/>
                    <a:pt x="14932" y="45357"/>
                    <a:pt x="10276" y="47549"/>
                  </a:cubicBezTo>
                  <a:cubicBezTo>
                    <a:pt x="7945" y="49746"/>
                    <a:pt x="7945" y="54140"/>
                    <a:pt x="5620" y="58528"/>
                  </a:cubicBezTo>
                  <a:cubicBezTo>
                    <a:pt x="3290" y="58528"/>
                    <a:pt x="965" y="60725"/>
                    <a:pt x="965" y="60725"/>
                  </a:cubicBezTo>
                  <a:cubicBezTo>
                    <a:pt x="-1365" y="65114"/>
                    <a:pt x="965" y="65114"/>
                    <a:pt x="3290" y="67311"/>
                  </a:cubicBezTo>
                  <a:cubicBezTo>
                    <a:pt x="5620" y="69508"/>
                    <a:pt x="5620" y="71699"/>
                    <a:pt x="7945" y="73896"/>
                  </a:cubicBezTo>
                  <a:cubicBezTo>
                    <a:pt x="12601" y="76093"/>
                    <a:pt x="17257" y="76093"/>
                    <a:pt x="19587" y="78284"/>
                  </a:cubicBezTo>
                  <a:cubicBezTo>
                    <a:pt x="21912" y="78284"/>
                    <a:pt x="26573" y="78284"/>
                    <a:pt x="26573" y="78284"/>
                  </a:cubicBezTo>
                  <a:cubicBezTo>
                    <a:pt x="26573" y="80481"/>
                    <a:pt x="26573" y="80481"/>
                    <a:pt x="26573" y="80481"/>
                  </a:cubicBezTo>
                  <a:cubicBezTo>
                    <a:pt x="24243" y="87067"/>
                    <a:pt x="24243" y="91461"/>
                    <a:pt x="24243" y="95849"/>
                  </a:cubicBezTo>
                  <a:cubicBezTo>
                    <a:pt x="24243" y="98046"/>
                    <a:pt x="26573" y="100243"/>
                    <a:pt x="28898" y="102435"/>
                  </a:cubicBezTo>
                  <a:cubicBezTo>
                    <a:pt x="31229" y="106829"/>
                    <a:pt x="33554" y="113414"/>
                    <a:pt x="38210" y="115611"/>
                  </a:cubicBezTo>
                  <a:cubicBezTo>
                    <a:pt x="40540" y="117802"/>
                    <a:pt x="40540" y="115611"/>
                    <a:pt x="42865" y="115611"/>
                  </a:cubicBezTo>
                  <a:cubicBezTo>
                    <a:pt x="45196" y="115611"/>
                    <a:pt x="45196" y="117802"/>
                    <a:pt x="47521" y="117802"/>
                  </a:cubicBezTo>
                  <a:cubicBezTo>
                    <a:pt x="49851" y="120000"/>
                    <a:pt x="49851" y="120000"/>
                    <a:pt x="54507" y="120000"/>
                  </a:cubicBezTo>
                  <a:cubicBezTo>
                    <a:pt x="54507" y="120000"/>
                    <a:pt x="61493" y="117802"/>
                    <a:pt x="61493" y="117802"/>
                  </a:cubicBezTo>
                  <a:cubicBezTo>
                    <a:pt x="63818" y="115611"/>
                    <a:pt x="63818" y="113414"/>
                    <a:pt x="63818" y="111217"/>
                  </a:cubicBezTo>
                  <a:cubicBezTo>
                    <a:pt x="66149" y="111217"/>
                    <a:pt x="70804" y="106829"/>
                    <a:pt x="73135" y="106829"/>
                  </a:cubicBezTo>
                  <a:cubicBezTo>
                    <a:pt x="75460" y="104632"/>
                    <a:pt x="77791" y="106829"/>
                    <a:pt x="80116" y="106829"/>
                  </a:cubicBezTo>
                  <a:cubicBezTo>
                    <a:pt x="80116" y="106829"/>
                    <a:pt x="80116" y="104632"/>
                    <a:pt x="82446" y="104632"/>
                  </a:cubicBezTo>
                  <a:cubicBezTo>
                    <a:pt x="84771" y="104632"/>
                    <a:pt x="84771" y="106829"/>
                    <a:pt x="84771" y="106829"/>
                  </a:cubicBezTo>
                  <a:cubicBezTo>
                    <a:pt x="87102" y="106829"/>
                    <a:pt x="89427" y="106829"/>
                    <a:pt x="91757" y="109020"/>
                  </a:cubicBezTo>
                  <a:cubicBezTo>
                    <a:pt x="87102" y="104632"/>
                    <a:pt x="91757" y="104632"/>
                    <a:pt x="94082" y="104632"/>
                  </a:cubicBezTo>
                  <a:cubicBezTo>
                    <a:pt x="96413" y="104632"/>
                    <a:pt x="98744" y="104632"/>
                    <a:pt x="101069" y="104632"/>
                  </a:cubicBezTo>
                  <a:cubicBezTo>
                    <a:pt x="101069" y="104632"/>
                    <a:pt x="103399" y="106829"/>
                    <a:pt x="103399" y="106829"/>
                  </a:cubicBezTo>
                  <a:cubicBezTo>
                    <a:pt x="105724" y="106829"/>
                    <a:pt x="105724" y="104632"/>
                    <a:pt x="105724" y="104632"/>
                  </a:cubicBezTo>
                  <a:cubicBezTo>
                    <a:pt x="110380" y="104632"/>
                    <a:pt x="122022" y="102435"/>
                    <a:pt x="119691" y="9804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69" name="Shape 3069"/>
            <p:cNvSpPr/>
            <p:nvPr/>
          </p:nvSpPr>
          <p:spPr>
            <a:xfrm>
              <a:off x="7181488" y="1977484"/>
              <a:ext cx="837088" cy="932526"/>
            </a:xfrm>
            <a:custGeom>
              <a:avLst/>
              <a:gdLst/>
              <a:ahLst/>
              <a:cxnLst/>
              <a:rect l="0" t="0" r="0" b="0"/>
              <a:pathLst>
                <a:path w="120000" h="120000" extrusionOk="0">
                  <a:moveTo>
                    <a:pt x="120000" y="99332"/>
                  </a:moveTo>
                  <a:cubicBezTo>
                    <a:pt x="117482" y="97074"/>
                    <a:pt x="117482" y="94817"/>
                    <a:pt x="117482" y="94817"/>
                  </a:cubicBezTo>
                  <a:cubicBezTo>
                    <a:pt x="117482" y="92559"/>
                    <a:pt x="117482" y="83529"/>
                    <a:pt x="114964" y="83529"/>
                  </a:cubicBezTo>
                  <a:cubicBezTo>
                    <a:pt x="112446" y="83529"/>
                    <a:pt x="112446" y="90301"/>
                    <a:pt x="109928" y="85786"/>
                  </a:cubicBezTo>
                  <a:cubicBezTo>
                    <a:pt x="107410" y="81271"/>
                    <a:pt x="114964" y="76756"/>
                    <a:pt x="112446" y="72241"/>
                  </a:cubicBezTo>
                  <a:cubicBezTo>
                    <a:pt x="112446" y="69984"/>
                    <a:pt x="109928" y="69984"/>
                    <a:pt x="107410" y="67726"/>
                  </a:cubicBezTo>
                  <a:cubicBezTo>
                    <a:pt x="107410" y="63211"/>
                    <a:pt x="109928" y="60953"/>
                    <a:pt x="104892" y="58696"/>
                  </a:cubicBezTo>
                  <a:cubicBezTo>
                    <a:pt x="104892" y="58696"/>
                    <a:pt x="102374" y="60953"/>
                    <a:pt x="102374" y="60953"/>
                  </a:cubicBezTo>
                  <a:cubicBezTo>
                    <a:pt x="99856" y="58696"/>
                    <a:pt x="102374" y="58696"/>
                    <a:pt x="102374" y="58696"/>
                  </a:cubicBezTo>
                  <a:cubicBezTo>
                    <a:pt x="99856" y="54181"/>
                    <a:pt x="97338" y="54181"/>
                    <a:pt x="99856" y="49666"/>
                  </a:cubicBezTo>
                  <a:cubicBezTo>
                    <a:pt x="94820" y="49666"/>
                    <a:pt x="94820" y="47408"/>
                    <a:pt x="92302" y="45150"/>
                  </a:cubicBezTo>
                  <a:cubicBezTo>
                    <a:pt x="92302" y="45150"/>
                    <a:pt x="89784" y="47408"/>
                    <a:pt x="87266" y="45150"/>
                  </a:cubicBezTo>
                  <a:cubicBezTo>
                    <a:pt x="87266" y="42893"/>
                    <a:pt x="89784" y="40635"/>
                    <a:pt x="87266" y="38378"/>
                  </a:cubicBezTo>
                  <a:cubicBezTo>
                    <a:pt x="84748" y="33863"/>
                    <a:pt x="84748" y="38378"/>
                    <a:pt x="87266" y="31605"/>
                  </a:cubicBezTo>
                  <a:cubicBezTo>
                    <a:pt x="87266" y="27090"/>
                    <a:pt x="89784" y="24833"/>
                    <a:pt x="89784" y="18060"/>
                  </a:cubicBezTo>
                  <a:cubicBezTo>
                    <a:pt x="92302" y="15802"/>
                    <a:pt x="92302" y="11287"/>
                    <a:pt x="89784" y="9030"/>
                  </a:cubicBezTo>
                  <a:cubicBezTo>
                    <a:pt x="87266" y="6772"/>
                    <a:pt x="82230" y="4515"/>
                    <a:pt x="79712" y="0"/>
                  </a:cubicBezTo>
                  <a:cubicBezTo>
                    <a:pt x="74676" y="2257"/>
                    <a:pt x="67123" y="9030"/>
                    <a:pt x="64605" y="13545"/>
                  </a:cubicBezTo>
                  <a:cubicBezTo>
                    <a:pt x="59569" y="18060"/>
                    <a:pt x="52015" y="18060"/>
                    <a:pt x="49497" y="24833"/>
                  </a:cubicBezTo>
                  <a:cubicBezTo>
                    <a:pt x="46979" y="27090"/>
                    <a:pt x="49497" y="33863"/>
                    <a:pt x="44461" y="36120"/>
                  </a:cubicBezTo>
                  <a:cubicBezTo>
                    <a:pt x="44461" y="38378"/>
                    <a:pt x="41943" y="36120"/>
                    <a:pt x="39425" y="36120"/>
                  </a:cubicBezTo>
                  <a:cubicBezTo>
                    <a:pt x="36907" y="38378"/>
                    <a:pt x="31871" y="45150"/>
                    <a:pt x="31871" y="47408"/>
                  </a:cubicBezTo>
                  <a:cubicBezTo>
                    <a:pt x="31871" y="49666"/>
                    <a:pt x="31871" y="49666"/>
                    <a:pt x="29353" y="51923"/>
                  </a:cubicBezTo>
                  <a:cubicBezTo>
                    <a:pt x="26835" y="54181"/>
                    <a:pt x="24317" y="51923"/>
                    <a:pt x="24317" y="51923"/>
                  </a:cubicBezTo>
                  <a:cubicBezTo>
                    <a:pt x="19281" y="51923"/>
                    <a:pt x="24317" y="51923"/>
                    <a:pt x="21799" y="54181"/>
                  </a:cubicBezTo>
                  <a:cubicBezTo>
                    <a:pt x="21799" y="56438"/>
                    <a:pt x="19281" y="58696"/>
                    <a:pt x="19281" y="60953"/>
                  </a:cubicBezTo>
                  <a:cubicBezTo>
                    <a:pt x="16763" y="65468"/>
                    <a:pt x="21799" y="69984"/>
                    <a:pt x="16763" y="72241"/>
                  </a:cubicBezTo>
                  <a:cubicBezTo>
                    <a:pt x="14246" y="72241"/>
                    <a:pt x="11728" y="69984"/>
                    <a:pt x="11728" y="72241"/>
                  </a:cubicBezTo>
                  <a:cubicBezTo>
                    <a:pt x="9210" y="74499"/>
                    <a:pt x="11728" y="79014"/>
                    <a:pt x="6692" y="79014"/>
                  </a:cubicBezTo>
                  <a:cubicBezTo>
                    <a:pt x="4174" y="81271"/>
                    <a:pt x="4174" y="76756"/>
                    <a:pt x="1656" y="79014"/>
                  </a:cubicBezTo>
                  <a:cubicBezTo>
                    <a:pt x="1656" y="79014"/>
                    <a:pt x="1656" y="83529"/>
                    <a:pt x="1656" y="85786"/>
                  </a:cubicBezTo>
                  <a:cubicBezTo>
                    <a:pt x="-861" y="90301"/>
                    <a:pt x="-861" y="92559"/>
                    <a:pt x="4174" y="90301"/>
                  </a:cubicBezTo>
                  <a:cubicBezTo>
                    <a:pt x="6692" y="90301"/>
                    <a:pt x="9210" y="88044"/>
                    <a:pt x="11728" y="85786"/>
                  </a:cubicBezTo>
                  <a:cubicBezTo>
                    <a:pt x="11728" y="85786"/>
                    <a:pt x="14246" y="81271"/>
                    <a:pt x="16763" y="81271"/>
                  </a:cubicBezTo>
                  <a:cubicBezTo>
                    <a:pt x="16763" y="81271"/>
                    <a:pt x="16763" y="85786"/>
                    <a:pt x="19281" y="85786"/>
                  </a:cubicBezTo>
                  <a:cubicBezTo>
                    <a:pt x="21799" y="92559"/>
                    <a:pt x="24317" y="81271"/>
                    <a:pt x="31871" y="83529"/>
                  </a:cubicBezTo>
                  <a:cubicBezTo>
                    <a:pt x="31871" y="83529"/>
                    <a:pt x="31871" y="85786"/>
                    <a:pt x="34389" y="85786"/>
                  </a:cubicBezTo>
                  <a:cubicBezTo>
                    <a:pt x="36907" y="85786"/>
                    <a:pt x="36907" y="85786"/>
                    <a:pt x="39425" y="85786"/>
                  </a:cubicBezTo>
                  <a:cubicBezTo>
                    <a:pt x="41943" y="85786"/>
                    <a:pt x="41943" y="85786"/>
                    <a:pt x="44461" y="88044"/>
                  </a:cubicBezTo>
                  <a:cubicBezTo>
                    <a:pt x="46979" y="90301"/>
                    <a:pt x="49497" y="90301"/>
                    <a:pt x="54533" y="92559"/>
                  </a:cubicBezTo>
                  <a:cubicBezTo>
                    <a:pt x="54533" y="92559"/>
                    <a:pt x="59569" y="92559"/>
                    <a:pt x="59569" y="94817"/>
                  </a:cubicBezTo>
                  <a:cubicBezTo>
                    <a:pt x="64605" y="97074"/>
                    <a:pt x="64605" y="97074"/>
                    <a:pt x="67123" y="97074"/>
                  </a:cubicBezTo>
                  <a:cubicBezTo>
                    <a:pt x="69640" y="97074"/>
                    <a:pt x="74676" y="97074"/>
                    <a:pt x="74676" y="101589"/>
                  </a:cubicBezTo>
                  <a:cubicBezTo>
                    <a:pt x="77194" y="106104"/>
                    <a:pt x="67123" y="112877"/>
                    <a:pt x="62087" y="112877"/>
                  </a:cubicBezTo>
                  <a:cubicBezTo>
                    <a:pt x="59569" y="115134"/>
                    <a:pt x="54533" y="115134"/>
                    <a:pt x="54533" y="117392"/>
                  </a:cubicBezTo>
                  <a:cubicBezTo>
                    <a:pt x="57051" y="121907"/>
                    <a:pt x="62087" y="119650"/>
                    <a:pt x="62087" y="117392"/>
                  </a:cubicBezTo>
                  <a:cubicBezTo>
                    <a:pt x="64605" y="117392"/>
                    <a:pt x="67123" y="115134"/>
                    <a:pt x="69640" y="115134"/>
                  </a:cubicBezTo>
                  <a:cubicBezTo>
                    <a:pt x="72158" y="112877"/>
                    <a:pt x="72158" y="112877"/>
                    <a:pt x="74676" y="110619"/>
                  </a:cubicBezTo>
                  <a:cubicBezTo>
                    <a:pt x="77194" y="108362"/>
                    <a:pt x="79712" y="108362"/>
                    <a:pt x="82230" y="108362"/>
                  </a:cubicBezTo>
                  <a:cubicBezTo>
                    <a:pt x="82230" y="106104"/>
                    <a:pt x="82230" y="106104"/>
                    <a:pt x="84748" y="106104"/>
                  </a:cubicBezTo>
                  <a:cubicBezTo>
                    <a:pt x="87266" y="103847"/>
                    <a:pt x="89784" y="106104"/>
                    <a:pt x="92302" y="106104"/>
                  </a:cubicBezTo>
                  <a:cubicBezTo>
                    <a:pt x="94820" y="106104"/>
                    <a:pt x="99856" y="106104"/>
                    <a:pt x="102374" y="103847"/>
                  </a:cubicBezTo>
                  <a:cubicBezTo>
                    <a:pt x="104892" y="103847"/>
                    <a:pt x="107410" y="101589"/>
                    <a:pt x="109928" y="101589"/>
                  </a:cubicBezTo>
                  <a:cubicBezTo>
                    <a:pt x="112446" y="101589"/>
                    <a:pt x="109928" y="103847"/>
                    <a:pt x="114964" y="103847"/>
                  </a:cubicBezTo>
                  <a:cubicBezTo>
                    <a:pt x="117482" y="103847"/>
                    <a:pt x="120000" y="101589"/>
                    <a:pt x="120000" y="9933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70" name="Shape 3070"/>
            <p:cNvSpPr/>
            <p:nvPr/>
          </p:nvSpPr>
          <p:spPr>
            <a:xfrm>
              <a:off x="4573076" y="0"/>
              <a:ext cx="1409762" cy="1506223"/>
            </a:xfrm>
            <a:custGeom>
              <a:avLst/>
              <a:gdLst/>
              <a:ahLst/>
              <a:cxnLst/>
              <a:rect l="0" t="0" r="0" b="0"/>
              <a:pathLst>
                <a:path w="120000" h="120000" extrusionOk="0">
                  <a:moveTo>
                    <a:pt x="120000" y="89303"/>
                  </a:moveTo>
                  <a:cubicBezTo>
                    <a:pt x="120000" y="86509"/>
                    <a:pt x="115524" y="85116"/>
                    <a:pt x="114031" y="83722"/>
                  </a:cubicBezTo>
                  <a:cubicBezTo>
                    <a:pt x="115524" y="83722"/>
                    <a:pt x="115524" y="82322"/>
                    <a:pt x="115524" y="82322"/>
                  </a:cubicBezTo>
                  <a:cubicBezTo>
                    <a:pt x="115524" y="79535"/>
                    <a:pt x="114031" y="79535"/>
                    <a:pt x="112543" y="78136"/>
                  </a:cubicBezTo>
                  <a:cubicBezTo>
                    <a:pt x="111049" y="78136"/>
                    <a:pt x="111049" y="78136"/>
                    <a:pt x="109556" y="78136"/>
                  </a:cubicBezTo>
                  <a:cubicBezTo>
                    <a:pt x="108068" y="78136"/>
                    <a:pt x="105081" y="78136"/>
                    <a:pt x="103593" y="78136"/>
                  </a:cubicBezTo>
                  <a:cubicBezTo>
                    <a:pt x="105081" y="76742"/>
                    <a:pt x="105081" y="73954"/>
                    <a:pt x="105081" y="71161"/>
                  </a:cubicBezTo>
                  <a:cubicBezTo>
                    <a:pt x="105081" y="71161"/>
                    <a:pt x="106574" y="71161"/>
                    <a:pt x="106574" y="69767"/>
                  </a:cubicBezTo>
                  <a:cubicBezTo>
                    <a:pt x="106574" y="69767"/>
                    <a:pt x="105081" y="69767"/>
                    <a:pt x="105081" y="68373"/>
                  </a:cubicBezTo>
                  <a:cubicBezTo>
                    <a:pt x="105081" y="64186"/>
                    <a:pt x="111049" y="64186"/>
                    <a:pt x="112543" y="60000"/>
                  </a:cubicBezTo>
                  <a:cubicBezTo>
                    <a:pt x="114031" y="60000"/>
                    <a:pt x="114031" y="58606"/>
                    <a:pt x="114031" y="58606"/>
                  </a:cubicBezTo>
                  <a:cubicBezTo>
                    <a:pt x="114031" y="57206"/>
                    <a:pt x="114031" y="55813"/>
                    <a:pt x="114031" y="54419"/>
                  </a:cubicBezTo>
                  <a:cubicBezTo>
                    <a:pt x="115524" y="53019"/>
                    <a:pt x="115524" y="50232"/>
                    <a:pt x="112543" y="48838"/>
                  </a:cubicBezTo>
                  <a:cubicBezTo>
                    <a:pt x="112543" y="48838"/>
                    <a:pt x="108068" y="47439"/>
                    <a:pt x="109556" y="47439"/>
                  </a:cubicBezTo>
                  <a:cubicBezTo>
                    <a:pt x="109556" y="47439"/>
                    <a:pt x="106574" y="51626"/>
                    <a:pt x="108068" y="47439"/>
                  </a:cubicBezTo>
                  <a:cubicBezTo>
                    <a:pt x="108068" y="47439"/>
                    <a:pt x="109556" y="44651"/>
                    <a:pt x="109556" y="44651"/>
                  </a:cubicBezTo>
                  <a:cubicBezTo>
                    <a:pt x="111049" y="43257"/>
                    <a:pt x="114031" y="43257"/>
                    <a:pt x="115524" y="41858"/>
                  </a:cubicBezTo>
                  <a:cubicBezTo>
                    <a:pt x="115524" y="40464"/>
                    <a:pt x="114031" y="39070"/>
                    <a:pt x="114031" y="39070"/>
                  </a:cubicBezTo>
                  <a:cubicBezTo>
                    <a:pt x="112543" y="37671"/>
                    <a:pt x="112543" y="39070"/>
                    <a:pt x="112543" y="39070"/>
                  </a:cubicBezTo>
                  <a:cubicBezTo>
                    <a:pt x="111049" y="39070"/>
                    <a:pt x="109556" y="41858"/>
                    <a:pt x="108068" y="40464"/>
                  </a:cubicBezTo>
                  <a:cubicBezTo>
                    <a:pt x="108068" y="39070"/>
                    <a:pt x="109556" y="39070"/>
                    <a:pt x="108068" y="37671"/>
                  </a:cubicBezTo>
                  <a:cubicBezTo>
                    <a:pt x="108068" y="37671"/>
                    <a:pt x="108068" y="37671"/>
                    <a:pt x="108068" y="36277"/>
                  </a:cubicBezTo>
                  <a:cubicBezTo>
                    <a:pt x="106574" y="36277"/>
                    <a:pt x="106574" y="36277"/>
                    <a:pt x="105081" y="34883"/>
                  </a:cubicBezTo>
                  <a:cubicBezTo>
                    <a:pt x="103593" y="33490"/>
                    <a:pt x="105081" y="33490"/>
                    <a:pt x="103593" y="32090"/>
                  </a:cubicBezTo>
                  <a:cubicBezTo>
                    <a:pt x="103593" y="30696"/>
                    <a:pt x="102099" y="29303"/>
                    <a:pt x="100606" y="27909"/>
                  </a:cubicBezTo>
                  <a:cubicBezTo>
                    <a:pt x="100606" y="27909"/>
                    <a:pt x="102099" y="26509"/>
                    <a:pt x="100606" y="26509"/>
                  </a:cubicBezTo>
                  <a:cubicBezTo>
                    <a:pt x="100606" y="25116"/>
                    <a:pt x="99118" y="26509"/>
                    <a:pt x="99118" y="25116"/>
                  </a:cubicBezTo>
                  <a:cubicBezTo>
                    <a:pt x="97624" y="22322"/>
                    <a:pt x="100606" y="23722"/>
                    <a:pt x="102099" y="22322"/>
                  </a:cubicBezTo>
                  <a:cubicBezTo>
                    <a:pt x="103593" y="22322"/>
                    <a:pt x="105081" y="18141"/>
                    <a:pt x="105081" y="16742"/>
                  </a:cubicBezTo>
                  <a:cubicBezTo>
                    <a:pt x="105081" y="13954"/>
                    <a:pt x="100606" y="13954"/>
                    <a:pt x="97624" y="15348"/>
                  </a:cubicBezTo>
                  <a:cubicBezTo>
                    <a:pt x="96130" y="15348"/>
                    <a:pt x="93149" y="15348"/>
                    <a:pt x="94642" y="13954"/>
                  </a:cubicBezTo>
                  <a:cubicBezTo>
                    <a:pt x="91655" y="12555"/>
                    <a:pt x="91655" y="11161"/>
                    <a:pt x="90167" y="8373"/>
                  </a:cubicBezTo>
                  <a:cubicBezTo>
                    <a:pt x="88674" y="6974"/>
                    <a:pt x="87180" y="5580"/>
                    <a:pt x="84199" y="5580"/>
                  </a:cubicBezTo>
                  <a:cubicBezTo>
                    <a:pt x="81217" y="4186"/>
                    <a:pt x="79724" y="5580"/>
                    <a:pt x="78230" y="6974"/>
                  </a:cubicBezTo>
                  <a:cubicBezTo>
                    <a:pt x="78230" y="5580"/>
                    <a:pt x="76742" y="4186"/>
                    <a:pt x="76742" y="2793"/>
                  </a:cubicBezTo>
                  <a:cubicBezTo>
                    <a:pt x="75248" y="2793"/>
                    <a:pt x="73755" y="5580"/>
                    <a:pt x="73755" y="4186"/>
                  </a:cubicBezTo>
                  <a:cubicBezTo>
                    <a:pt x="73755" y="2793"/>
                    <a:pt x="76742" y="1393"/>
                    <a:pt x="75248" y="0"/>
                  </a:cubicBezTo>
                  <a:cubicBezTo>
                    <a:pt x="73755" y="2793"/>
                    <a:pt x="67792" y="4186"/>
                    <a:pt x="67792" y="6974"/>
                  </a:cubicBezTo>
                  <a:cubicBezTo>
                    <a:pt x="64805" y="4186"/>
                    <a:pt x="69280" y="9767"/>
                    <a:pt x="64805" y="8373"/>
                  </a:cubicBezTo>
                  <a:cubicBezTo>
                    <a:pt x="64805" y="6974"/>
                    <a:pt x="64805" y="8373"/>
                    <a:pt x="66298" y="6974"/>
                  </a:cubicBezTo>
                  <a:cubicBezTo>
                    <a:pt x="66298" y="6974"/>
                    <a:pt x="64805" y="4186"/>
                    <a:pt x="67792" y="5580"/>
                  </a:cubicBezTo>
                  <a:cubicBezTo>
                    <a:pt x="66298" y="4186"/>
                    <a:pt x="66298" y="2793"/>
                    <a:pt x="64805" y="2793"/>
                  </a:cubicBezTo>
                  <a:cubicBezTo>
                    <a:pt x="63317" y="2793"/>
                    <a:pt x="61823" y="4186"/>
                    <a:pt x="61823" y="5580"/>
                  </a:cubicBezTo>
                  <a:cubicBezTo>
                    <a:pt x="60330" y="5580"/>
                    <a:pt x="57348" y="5580"/>
                    <a:pt x="57348" y="5580"/>
                  </a:cubicBezTo>
                  <a:cubicBezTo>
                    <a:pt x="55854" y="6974"/>
                    <a:pt x="55854" y="8373"/>
                    <a:pt x="57348" y="8373"/>
                  </a:cubicBezTo>
                  <a:cubicBezTo>
                    <a:pt x="57348" y="9767"/>
                    <a:pt x="57348" y="9767"/>
                    <a:pt x="57348" y="9767"/>
                  </a:cubicBezTo>
                  <a:cubicBezTo>
                    <a:pt x="57348" y="9767"/>
                    <a:pt x="57348" y="9767"/>
                    <a:pt x="57348" y="9767"/>
                  </a:cubicBezTo>
                  <a:cubicBezTo>
                    <a:pt x="55854" y="9767"/>
                    <a:pt x="55854" y="9767"/>
                    <a:pt x="55854" y="8373"/>
                  </a:cubicBezTo>
                  <a:cubicBezTo>
                    <a:pt x="52873" y="11161"/>
                    <a:pt x="49891" y="15348"/>
                    <a:pt x="45416" y="13954"/>
                  </a:cubicBezTo>
                  <a:cubicBezTo>
                    <a:pt x="45416" y="16742"/>
                    <a:pt x="45416" y="18141"/>
                    <a:pt x="43923" y="20929"/>
                  </a:cubicBezTo>
                  <a:cubicBezTo>
                    <a:pt x="45416" y="20929"/>
                    <a:pt x="46904" y="19535"/>
                    <a:pt x="48398" y="19535"/>
                  </a:cubicBezTo>
                  <a:cubicBezTo>
                    <a:pt x="48398" y="19535"/>
                    <a:pt x="48398" y="19535"/>
                    <a:pt x="48398" y="19535"/>
                  </a:cubicBezTo>
                  <a:cubicBezTo>
                    <a:pt x="48398" y="19535"/>
                    <a:pt x="52873" y="18141"/>
                    <a:pt x="51379" y="19535"/>
                  </a:cubicBezTo>
                  <a:cubicBezTo>
                    <a:pt x="49891" y="20929"/>
                    <a:pt x="46904" y="19535"/>
                    <a:pt x="45416" y="20929"/>
                  </a:cubicBezTo>
                  <a:cubicBezTo>
                    <a:pt x="46904" y="22322"/>
                    <a:pt x="46904" y="22322"/>
                    <a:pt x="48398" y="23722"/>
                  </a:cubicBezTo>
                  <a:cubicBezTo>
                    <a:pt x="49891" y="23722"/>
                    <a:pt x="49891" y="22322"/>
                    <a:pt x="51379" y="23722"/>
                  </a:cubicBezTo>
                  <a:cubicBezTo>
                    <a:pt x="48398" y="25116"/>
                    <a:pt x="51379" y="27909"/>
                    <a:pt x="49891" y="29303"/>
                  </a:cubicBezTo>
                  <a:cubicBezTo>
                    <a:pt x="49891" y="27909"/>
                    <a:pt x="48398" y="26509"/>
                    <a:pt x="46904" y="25116"/>
                  </a:cubicBezTo>
                  <a:cubicBezTo>
                    <a:pt x="43923" y="22322"/>
                    <a:pt x="45416" y="26509"/>
                    <a:pt x="43923" y="27909"/>
                  </a:cubicBezTo>
                  <a:cubicBezTo>
                    <a:pt x="42429" y="27909"/>
                    <a:pt x="42429" y="26509"/>
                    <a:pt x="40941" y="25116"/>
                  </a:cubicBezTo>
                  <a:cubicBezTo>
                    <a:pt x="37954" y="26509"/>
                    <a:pt x="37954" y="27909"/>
                    <a:pt x="36466" y="29303"/>
                  </a:cubicBezTo>
                  <a:cubicBezTo>
                    <a:pt x="33479" y="30696"/>
                    <a:pt x="33479" y="29303"/>
                    <a:pt x="31991" y="29303"/>
                  </a:cubicBezTo>
                  <a:cubicBezTo>
                    <a:pt x="30497" y="29303"/>
                    <a:pt x="29004" y="30696"/>
                    <a:pt x="27516" y="30696"/>
                  </a:cubicBezTo>
                  <a:cubicBezTo>
                    <a:pt x="24529" y="30696"/>
                    <a:pt x="21547" y="27909"/>
                    <a:pt x="20054" y="27909"/>
                  </a:cubicBezTo>
                  <a:cubicBezTo>
                    <a:pt x="18566" y="27909"/>
                    <a:pt x="15578" y="30696"/>
                    <a:pt x="14090" y="32090"/>
                  </a:cubicBezTo>
                  <a:cubicBezTo>
                    <a:pt x="14090" y="32090"/>
                    <a:pt x="15578" y="34883"/>
                    <a:pt x="17072" y="33490"/>
                  </a:cubicBezTo>
                  <a:cubicBezTo>
                    <a:pt x="15578" y="34883"/>
                    <a:pt x="12597" y="34883"/>
                    <a:pt x="12597" y="34883"/>
                  </a:cubicBezTo>
                  <a:cubicBezTo>
                    <a:pt x="11103" y="34883"/>
                    <a:pt x="11103" y="37671"/>
                    <a:pt x="9615" y="37671"/>
                  </a:cubicBezTo>
                  <a:cubicBezTo>
                    <a:pt x="6628" y="37671"/>
                    <a:pt x="6628" y="36277"/>
                    <a:pt x="3647" y="37671"/>
                  </a:cubicBezTo>
                  <a:cubicBezTo>
                    <a:pt x="2153" y="39070"/>
                    <a:pt x="2153" y="41858"/>
                    <a:pt x="5140" y="40464"/>
                  </a:cubicBezTo>
                  <a:cubicBezTo>
                    <a:pt x="5140" y="40464"/>
                    <a:pt x="6628" y="40464"/>
                    <a:pt x="8122" y="40464"/>
                  </a:cubicBezTo>
                  <a:cubicBezTo>
                    <a:pt x="8122" y="40464"/>
                    <a:pt x="8122" y="40464"/>
                    <a:pt x="8122" y="40464"/>
                  </a:cubicBezTo>
                  <a:cubicBezTo>
                    <a:pt x="5140" y="40464"/>
                    <a:pt x="5140" y="44651"/>
                    <a:pt x="2153" y="41858"/>
                  </a:cubicBezTo>
                  <a:cubicBezTo>
                    <a:pt x="2153" y="43257"/>
                    <a:pt x="665" y="44651"/>
                    <a:pt x="665" y="44651"/>
                  </a:cubicBezTo>
                  <a:cubicBezTo>
                    <a:pt x="-827" y="46045"/>
                    <a:pt x="665" y="47439"/>
                    <a:pt x="665" y="48838"/>
                  </a:cubicBezTo>
                  <a:cubicBezTo>
                    <a:pt x="665" y="51626"/>
                    <a:pt x="-827" y="53019"/>
                    <a:pt x="665" y="55813"/>
                  </a:cubicBezTo>
                  <a:cubicBezTo>
                    <a:pt x="665" y="53019"/>
                    <a:pt x="665" y="53019"/>
                    <a:pt x="2153" y="53019"/>
                  </a:cubicBezTo>
                  <a:cubicBezTo>
                    <a:pt x="2153" y="53019"/>
                    <a:pt x="3647" y="54419"/>
                    <a:pt x="3647" y="51626"/>
                  </a:cubicBezTo>
                  <a:cubicBezTo>
                    <a:pt x="3647" y="51626"/>
                    <a:pt x="6628" y="53019"/>
                    <a:pt x="6628" y="54419"/>
                  </a:cubicBezTo>
                  <a:cubicBezTo>
                    <a:pt x="6628" y="54419"/>
                    <a:pt x="5140" y="55813"/>
                    <a:pt x="5140" y="55813"/>
                  </a:cubicBezTo>
                  <a:cubicBezTo>
                    <a:pt x="6628" y="57206"/>
                    <a:pt x="9615" y="60000"/>
                    <a:pt x="6628" y="60000"/>
                  </a:cubicBezTo>
                  <a:cubicBezTo>
                    <a:pt x="6628" y="61393"/>
                    <a:pt x="6628" y="62787"/>
                    <a:pt x="8122" y="62787"/>
                  </a:cubicBezTo>
                  <a:cubicBezTo>
                    <a:pt x="9615" y="64186"/>
                    <a:pt x="9615" y="62787"/>
                    <a:pt x="11103" y="61393"/>
                  </a:cubicBezTo>
                  <a:cubicBezTo>
                    <a:pt x="11103" y="61393"/>
                    <a:pt x="11103" y="61393"/>
                    <a:pt x="11103" y="61393"/>
                  </a:cubicBezTo>
                  <a:cubicBezTo>
                    <a:pt x="12597" y="61393"/>
                    <a:pt x="12597" y="61393"/>
                    <a:pt x="14090" y="61393"/>
                  </a:cubicBezTo>
                  <a:cubicBezTo>
                    <a:pt x="15578" y="61393"/>
                    <a:pt x="17072" y="60000"/>
                    <a:pt x="17072" y="58606"/>
                  </a:cubicBezTo>
                  <a:cubicBezTo>
                    <a:pt x="21547" y="60000"/>
                    <a:pt x="12597" y="64186"/>
                    <a:pt x="11103" y="65580"/>
                  </a:cubicBezTo>
                  <a:cubicBezTo>
                    <a:pt x="11103" y="66974"/>
                    <a:pt x="9615" y="69767"/>
                    <a:pt x="9615" y="71161"/>
                  </a:cubicBezTo>
                  <a:cubicBezTo>
                    <a:pt x="9615" y="73954"/>
                    <a:pt x="9615" y="72555"/>
                    <a:pt x="11103" y="73954"/>
                  </a:cubicBezTo>
                  <a:cubicBezTo>
                    <a:pt x="11103" y="75348"/>
                    <a:pt x="11103" y="76742"/>
                    <a:pt x="12597" y="76742"/>
                  </a:cubicBezTo>
                  <a:cubicBezTo>
                    <a:pt x="14090" y="75348"/>
                    <a:pt x="14090" y="73954"/>
                    <a:pt x="17072" y="72555"/>
                  </a:cubicBezTo>
                  <a:cubicBezTo>
                    <a:pt x="15578" y="72555"/>
                    <a:pt x="15578" y="72555"/>
                    <a:pt x="15578" y="72555"/>
                  </a:cubicBezTo>
                  <a:cubicBezTo>
                    <a:pt x="17072" y="72555"/>
                    <a:pt x="17072" y="71161"/>
                    <a:pt x="18566" y="71161"/>
                  </a:cubicBezTo>
                  <a:cubicBezTo>
                    <a:pt x="18566" y="72555"/>
                    <a:pt x="18566" y="71161"/>
                    <a:pt x="20054" y="71161"/>
                  </a:cubicBezTo>
                  <a:cubicBezTo>
                    <a:pt x="20054" y="69767"/>
                    <a:pt x="20054" y="68373"/>
                    <a:pt x="20054" y="68373"/>
                  </a:cubicBezTo>
                  <a:cubicBezTo>
                    <a:pt x="23041" y="71161"/>
                    <a:pt x="23041" y="71161"/>
                    <a:pt x="26022" y="66974"/>
                  </a:cubicBezTo>
                  <a:cubicBezTo>
                    <a:pt x="24529" y="71161"/>
                    <a:pt x="21547" y="72555"/>
                    <a:pt x="21547" y="76742"/>
                  </a:cubicBezTo>
                  <a:cubicBezTo>
                    <a:pt x="21547" y="78136"/>
                    <a:pt x="21547" y="83722"/>
                    <a:pt x="18566" y="80929"/>
                  </a:cubicBezTo>
                  <a:cubicBezTo>
                    <a:pt x="20054" y="78136"/>
                    <a:pt x="17072" y="78136"/>
                    <a:pt x="15578" y="79535"/>
                  </a:cubicBezTo>
                  <a:cubicBezTo>
                    <a:pt x="15578" y="82322"/>
                    <a:pt x="17072" y="80929"/>
                    <a:pt x="17072" y="80929"/>
                  </a:cubicBezTo>
                  <a:cubicBezTo>
                    <a:pt x="18566" y="82322"/>
                    <a:pt x="18566" y="83722"/>
                    <a:pt x="18566" y="83722"/>
                  </a:cubicBezTo>
                  <a:cubicBezTo>
                    <a:pt x="23041" y="86509"/>
                    <a:pt x="26022" y="82322"/>
                    <a:pt x="29004" y="82322"/>
                  </a:cubicBezTo>
                  <a:cubicBezTo>
                    <a:pt x="29004" y="83722"/>
                    <a:pt x="24529" y="87903"/>
                    <a:pt x="23041" y="87903"/>
                  </a:cubicBezTo>
                  <a:cubicBezTo>
                    <a:pt x="23041" y="87903"/>
                    <a:pt x="21547" y="87903"/>
                    <a:pt x="20054" y="87903"/>
                  </a:cubicBezTo>
                  <a:cubicBezTo>
                    <a:pt x="20054" y="89303"/>
                    <a:pt x="21547" y="90696"/>
                    <a:pt x="20054" y="92090"/>
                  </a:cubicBezTo>
                  <a:cubicBezTo>
                    <a:pt x="20054" y="90696"/>
                    <a:pt x="20054" y="90696"/>
                    <a:pt x="20054" y="90696"/>
                  </a:cubicBezTo>
                  <a:cubicBezTo>
                    <a:pt x="20054" y="92090"/>
                    <a:pt x="20054" y="92090"/>
                    <a:pt x="18566" y="93484"/>
                  </a:cubicBezTo>
                  <a:cubicBezTo>
                    <a:pt x="21547" y="92090"/>
                    <a:pt x="24529" y="93484"/>
                    <a:pt x="27516" y="90696"/>
                  </a:cubicBezTo>
                  <a:cubicBezTo>
                    <a:pt x="27516" y="90696"/>
                    <a:pt x="29004" y="87903"/>
                    <a:pt x="30497" y="87903"/>
                  </a:cubicBezTo>
                  <a:cubicBezTo>
                    <a:pt x="30497" y="87903"/>
                    <a:pt x="30497" y="89303"/>
                    <a:pt x="30497" y="90696"/>
                  </a:cubicBezTo>
                  <a:cubicBezTo>
                    <a:pt x="29004" y="92090"/>
                    <a:pt x="26022" y="93484"/>
                    <a:pt x="24529" y="94883"/>
                  </a:cubicBezTo>
                  <a:cubicBezTo>
                    <a:pt x="23041" y="96277"/>
                    <a:pt x="20054" y="99070"/>
                    <a:pt x="20054" y="99070"/>
                  </a:cubicBezTo>
                  <a:cubicBezTo>
                    <a:pt x="20054" y="100464"/>
                    <a:pt x="21547" y="99070"/>
                    <a:pt x="20054" y="100464"/>
                  </a:cubicBezTo>
                  <a:cubicBezTo>
                    <a:pt x="18566" y="101858"/>
                    <a:pt x="18566" y="100464"/>
                    <a:pt x="17072" y="103252"/>
                  </a:cubicBezTo>
                  <a:cubicBezTo>
                    <a:pt x="17072" y="104651"/>
                    <a:pt x="17072" y="113019"/>
                    <a:pt x="18566" y="114419"/>
                  </a:cubicBezTo>
                  <a:cubicBezTo>
                    <a:pt x="20054" y="115813"/>
                    <a:pt x="23041" y="111626"/>
                    <a:pt x="24529" y="111626"/>
                  </a:cubicBezTo>
                  <a:cubicBezTo>
                    <a:pt x="26022" y="110232"/>
                    <a:pt x="27516" y="110232"/>
                    <a:pt x="27516" y="108838"/>
                  </a:cubicBezTo>
                  <a:cubicBezTo>
                    <a:pt x="29004" y="107439"/>
                    <a:pt x="29004" y="106045"/>
                    <a:pt x="30497" y="106045"/>
                  </a:cubicBezTo>
                  <a:cubicBezTo>
                    <a:pt x="31991" y="104651"/>
                    <a:pt x="33479" y="104651"/>
                    <a:pt x="34972" y="104651"/>
                  </a:cubicBezTo>
                  <a:cubicBezTo>
                    <a:pt x="36466" y="103252"/>
                    <a:pt x="39448" y="103252"/>
                    <a:pt x="40941" y="103252"/>
                  </a:cubicBezTo>
                  <a:cubicBezTo>
                    <a:pt x="43923" y="101858"/>
                    <a:pt x="46904" y="101858"/>
                    <a:pt x="49891" y="99070"/>
                  </a:cubicBezTo>
                  <a:cubicBezTo>
                    <a:pt x="51379" y="100464"/>
                    <a:pt x="49891" y="101858"/>
                    <a:pt x="49891" y="103252"/>
                  </a:cubicBezTo>
                  <a:cubicBezTo>
                    <a:pt x="51379" y="104651"/>
                    <a:pt x="49891" y="104651"/>
                    <a:pt x="51379" y="104651"/>
                  </a:cubicBezTo>
                  <a:cubicBezTo>
                    <a:pt x="52873" y="104651"/>
                    <a:pt x="54366" y="103252"/>
                    <a:pt x="54366" y="104651"/>
                  </a:cubicBezTo>
                  <a:cubicBezTo>
                    <a:pt x="55854" y="106045"/>
                    <a:pt x="55854" y="107439"/>
                    <a:pt x="54366" y="108838"/>
                  </a:cubicBezTo>
                  <a:cubicBezTo>
                    <a:pt x="52873" y="110232"/>
                    <a:pt x="49891" y="111626"/>
                    <a:pt x="48398" y="114419"/>
                  </a:cubicBezTo>
                  <a:cubicBezTo>
                    <a:pt x="48398" y="117206"/>
                    <a:pt x="52873" y="115813"/>
                    <a:pt x="51379" y="120000"/>
                  </a:cubicBezTo>
                  <a:cubicBezTo>
                    <a:pt x="52873" y="120000"/>
                    <a:pt x="55854" y="120000"/>
                    <a:pt x="57348" y="120000"/>
                  </a:cubicBezTo>
                  <a:cubicBezTo>
                    <a:pt x="58842" y="118600"/>
                    <a:pt x="58842" y="118600"/>
                    <a:pt x="60330" y="117206"/>
                  </a:cubicBezTo>
                  <a:cubicBezTo>
                    <a:pt x="60330" y="117206"/>
                    <a:pt x="61823" y="117206"/>
                    <a:pt x="61823" y="117206"/>
                  </a:cubicBezTo>
                  <a:cubicBezTo>
                    <a:pt x="63317" y="115813"/>
                    <a:pt x="63317" y="114419"/>
                    <a:pt x="64805" y="114419"/>
                  </a:cubicBezTo>
                  <a:cubicBezTo>
                    <a:pt x="64805" y="115813"/>
                    <a:pt x="64805" y="117206"/>
                    <a:pt x="66298" y="117206"/>
                  </a:cubicBezTo>
                  <a:cubicBezTo>
                    <a:pt x="66298" y="117206"/>
                    <a:pt x="69280" y="115813"/>
                    <a:pt x="69280" y="115813"/>
                  </a:cubicBezTo>
                  <a:cubicBezTo>
                    <a:pt x="69280" y="115813"/>
                    <a:pt x="72267" y="114419"/>
                    <a:pt x="73755" y="114419"/>
                  </a:cubicBezTo>
                  <a:cubicBezTo>
                    <a:pt x="75248" y="114419"/>
                    <a:pt x="76742" y="115813"/>
                    <a:pt x="78230" y="115813"/>
                  </a:cubicBezTo>
                  <a:cubicBezTo>
                    <a:pt x="75248" y="121393"/>
                    <a:pt x="81217" y="118600"/>
                    <a:pt x="82705" y="117206"/>
                  </a:cubicBezTo>
                  <a:cubicBezTo>
                    <a:pt x="82705" y="117206"/>
                    <a:pt x="82705" y="117206"/>
                    <a:pt x="84199" y="117206"/>
                  </a:cubicBezTo>
                  <a:cubicBezTo>
                    <a:pt x="85692" y="117206"/>
                    <a:pt x="85692" y="118600"/>
                    <a:pt x="85692" y="120000"/>
                  </a:cubicBezTo>
                  <a:cubicBezTo>
                    <a:pt x="88674" y="118600"/>
                    <a:pt x="88674" y="118600"/>
                    <a:pt x="91655" y="117206"/>
                  </a:cubicBezTo>
                  <a:cubicBezTo>
                    <a:pt x="94642" y="117206"/>
                    <a:pt x="97624" y="115813"/>
                    <a:pt x="97624" y="113019"/>
                  </a:cubicBezTo>
                  <a:cubicBezTo>
                    <a:pt x="97624" y="111626"/>
                    <a:pt x="97624" y="108838"/>
                    <a:pt x="100606" y="110232"/>
                  </a:cubicBezTo>
                  <a:cubicBezTo>
                    <a:pt x="102099" y="110232"/>
                    <a:pt x="103593" y="111626"/>
                    <a:pt x="105081" y="111626"/>
                  </a:cubicBezTo>
                  <a:cubicBezTo>
                    <a:pt x="105081" y="111626"/>
                    <a:pt x="106574" y="111626"/>
                    <a:pt x="108068" y="110232"/>
                  </a:cubicBezTo>
                  <a:cubicBezTo>
                    <a:pt x="108068" y="108838"/>
                    <a:pt x="108068" y="108838"/>
                    <a:pt x="108068" y="107439"/>
                  </a:cubicBezTo>
                  <a:cubicBezTo>
                    <a:pt x="108068" y="104651"/>
                    <a:pt x="106574" y="106045"/>
                    <a:pt x="106574" y="106045"/>
                  </a:cubicBezTo>
                  <a:cubicBezTo>
                    <a:pt x="105081" y="103252"/>
                    <a:pt x="108068" y="101858"/>
                    <a:pt x="109556" y="100464"/>
                  </a:cubicBezTo>
                  <a:cubicBezTo>
                    <a:pt x="111049" y="99070"/>
                    <a:pt x="111049" y="97671"/>
                    <a:pt x="112543" y="96277"/>
                  </a:cubicBezTo>
                  <a:cubicBezTo>
                    <a:pt x="114031" y="96277"/>
                    <a:pt x="115524" y="96277"/>
                    <a:pt x="115524" y="96277"/>
                  </a:cubicBezTo>
                  <a:cubicBezTo>
                    <a:pt x="117018" y="94883"/>
                    <a:pt x="118506" y="92090"/>
                    <a:pt x="118506" y="92090"/>
                  </a:cubicBezTo>
                  <a:cubicBezTo>
                    <a:pt x="120000" y="90696"/>
                    <a:pt x="120000" y="89303"/>
                    <a:pt x="120000" y="8930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71" name="Shape 3071"/>
            <p:cNvSpPr/>
            <p:nvPr/>
          </p:nvSpPr>
          <p:spPr>
            <a:xfrm>
              <a:off x="5526023" y="2483956"/>
              <a:ext cx="1597318" cy="1805194"/>
            </a:xfrm>
            <a:custGeom>
              <a:avLst/>
              <a:gdLst/>
              <a:ahLst/>
              <a:cxnLst/>
              <a:rect l="0" t="0" r="0" b="0"/>
              <a:pathLst>
                <a:path w="120000" h="120000" extrusionOk="0">
                  <a:moveTo>
                    <a:pt x="120000" y="61796"/>
                  </a:moveTo>
                  <a:cubicBezTo>
                    <a:pt x="118683" y="59470"/>
                    <a:pt x="116044" y="57144"/>
                    <a:pt x="116044" y="54812"/>
                  </a:cubicBezTo>
                  <a:cubicBezTo>
                    <a:pt x="116044" y="54812"/>
                    <a:pt x="117361" y="54812"/>
                    <a:pt x="118683" y="53652"/>
                  </a:cubicBezTo>
                  <a:cubicBezTo>
                    <a:pt x="120000" y="52487"/>
                    <a:pt x="120000" y="50155"/>
                    <a:pt x="118683" y="48995"/>
                  </a:cubicBezTo>
                  <a:cubicBezTo>
                    <a:pt x="117361" y="50155"/>
                    <a:pt x="114727" y="52487"/>
                    <a:pt x="113405" y="52487"/>
                  </a:cubicBezTo>
                  <a:cubicBezTo>
                    <a:pt x="110766" y="53652"/>
                    <a:pt x="108133" y="52487"/>
                    <a:pt x="106811" y="50155"/>
                  </a:cubicBezTo>
                  <a:cubicBezTo>
                    <a:pt x="105494" y="48995"/>
                    <a:pt x="104177" y="47829"/>
                    <a:pt x="102855" y="46663"/>
                  </a:cubicBezTo>
                  <a:cubicBezTo>
                    <a:pt x="101538" y="45503"/>
                    <a:pt x="97583" y="43172"/>
                    <a:pt x="97583" y="42012"/>
                  </a:cubicBezTo>
                  <a:cubicBezTo>
                    <a:pt x="97583" y="42012"/>
                    <a:pt x="98900" y="40846"/>
                    <a:pt x="100222" y="39680"/>
                  </a:cubicBezTo>
                  <a:cubicBezTo>
                    <a:pt x="100222" y="37354"/>
                    <a:pt x="100222" y="37354"/>
                    <a:pt x="100222" y="36188"/>
                  </a:cubicBezTo>
                  <a:cubicBezTo>
                    <a:pt x="98900" y="29205"/>
                    <a:pt x="96261" y="37354"/>
                    <a:pt x="93627" y="33862"/>
                  </a:cubicBezTo>
                  <a:cubicBezTo>
                    <a:pt x="90988" y="32697"/>
                    <a:pt x="96261" y="26879"/>
                    <a:pt x="89672" y="29205"/>
                  </a:cubicBezTo>
                  <a:cubicBezTo>
                    <a:pt x="89672" y="26879"/>
                    <a:pt x="89672" y="17564"/>
                    <a:pt x="92305" y="17564"/>
                  </a:cubicBezTo>
                  <a:cubicBezTo>
                    <a:pt x="90988" y="15238"/>
                    <a:pt x="90988" y="14073"/>
                    <a:pt x="90988" y="11747"/>
                  </a:cubicBezTo>
                  <a:cubicBezTo>
                    <a:pt x="90988" y="10581"/>
                    <a:pt x="92305" y="10581"/>
                    <a:pt x="90988" y="10581"/>
                  </a:cubicBezTo>
                  <a:cubicBezTo>
                    <a:pt x="89672" y="10581"/>
                    <a:pt x="88350" y="11747"/>
                    <a:pt x="87033" y="12907"/>
                  </a:cubicBezTo>
                  <a:cubicBezTo>
                    <a:pt x="85716" y="12907"/>
                    <a:pt x="84394" y="14073"/>
                    <a:pt x="81755" y="12907"/>
                  </a:cubicBezTo>
                  <a:cubicBezTo>
                    <a:pt x="80438" y="11747"/>
                    <a:pt x="79122" y="10581"/>
                    <a:pt x="77800" y="9415"/>
                  </a:cubicBezTo>
                  <a:cubicBezTo>
                    <a:pt x="77800" y="9415"/>
                    <a:pt x="76483" y="9415"/>
                    <a:pt x="76483" y="9415"/>
                  </a:cubicBezTo>
                  <a:cubicBezTo>
                    <a:pt x="76483" y="9415"/>
                    <a:pt x="75166" y="9415"/>
                    <a:pt x="75166" y="9415"/>
                  </a:cubicBezTo>
                  <a:cubicBezTo>
                    <a:pt x="72527" y="8255"/>
                    <a:pt x="75166" y="7089"/>
                    <a:pt x="72527" y="5924"/>
                  </a:cubicBezTo>
                  <a:cubicBezTo>
                    <a:pt x="72527" y="5924"/>
                    <a:pt x="69888" y="7089"/>
                    <a:pt x="69888" y="8255"/>
                  </a:cubicBezTo>
                  <a:cubicBezTo>
                    <a:pt x="67250" y="9415"/>
                    <a:pt x="68572" y="9415"/>
                    <a:pt x="65933" y="9415"/>
                  </a:cubicBezTo>
                  <a:cubicBezTo>
                    <a:pt x="64616" y="8255"/>
                    <a:pt x="61977" y="7089"/>
                    <a:pt x="60661" y="5924"/>
                  </a:cubicBezTo>
                  <a:cubicBezTo>
                    <a:pt x="61977" y="3598"/>
                    <a:pt x="60661" y="3598"/>
                    <a:pt x="58022" y="1266"/>
                  </a:cubicBezTo>
                  <a:cubicBezTo>
                    <a:pt x="55383" y="-1059"/>
                    <a:pt x="52750" y="106"/>
                    <a:pt x="50111" y="2432"/>
                  </a:cubicBezTo>
                  <a:cubicBezTo>
                    <a:pt x="48788" y="2432"/>
                    <a:pt x="48788" y="3598"/>
                    <a:pt x="47472" y="3598"/>
                  </a:cubicBezTo>
                  <a:cubicBezTo>
                    <a:pt x="46155" y="4758"/>
                    <a:pt x="43516" y="5924"/>
                    <a:pt x="42200" y="7089"/>
                  </a:cubicBezTo>
                  <a:cubicBezTo>
                    <a:pt x="40877" y="7089"/>
                    <a:pt x="42200" y="8255"/>
                    <a:pt x="40877" y="9415"/>
                  </a:cubicBezTo>
                  <a:cubicBezTo>
                    <a:pt x="40877" y="10581"/>
                    <a:pt x="38244" y="10581"/>
                    <a:pt x="36922" y="10581"/>
                  </a:cubicBezTo>
                  <a:cubicBezTo>
                    <a:pt x="32966" y="10581"/>
                    <a:pt x="30327" y="11747"/>
                    <a:pt x="27694" y="9415"/>
                  </a:cubicBezTo>
                  <a:cubicBezTo>
                    <a:pt x="27694" y="10581"/>
                    <a:pt x="25055" y="10581"/>
                    <a:pt x="23738" y="10581"/>
                  </a:cubicBezTo>
                  <a:cubicBezTo>
                    <a:pt x="22416" y="11747"/>
                    <a:pt x="21100" y="12907"/>
                    <a:pt x="21100" y="15238"/>
                  </a:cubicBezTo>
                  <a:cubicBezTo>
                    <a:pt x="22416" y="17564"/>
                    <a:pt x="23738" y="17564"/>
                    <a:pt x="25055" y="18730"/>
                  </a:cubicBezTo>
                  <a:cubicBezTo>
                    <a:pt x="27694" y="21056"/>
                    <a:pt x="27694" y="22222"/>
                    <a:pt x="26372" y="24548"/>
                  </a:cubicBezTo>
                  <a:cubicBezTo>
                    <a:pt x="26372" y="25713"/>
                    <a:pt x="26372" y="26879"/>
                    <a:pt x="26372" y="28039"/>
                  </a:cubicBezTo>
                  <a:cubicBezTo>
                    <a:pt x="26372" y="29205"/>
                    <a:pt x="26372" y="29205"/>
                    <a:pt x="25055" y="30371"/>
                  </a:cubicBezTo>
                  <a:cubicBezTo>
                    <a:pt x="25055" y="31531"/>
                    <a:pt x="23738" y="31531"/>
                    <a:pt x="23738" y="31531"/>
                  </a:cubicBezTo>
                  <a:cubicBezTo>
                    <a:pt x="22416" y="32697"/>
                    <a:pt x="22416" y="35023"/>
                    <a:pt x="22416" y="36188"/>
                  </a:cubicBezTo>
                  <a:cubicBezTo>
                    <a:pt x="22416" y="36188"/>
                    <a:pt x="22416" y="37354"/>
                    <a:pt x="22416" y="37354"/>
                  </a:cubicBezTo>
                  <a:cubicBezTo>
                    <a:pt x="21100" y="38520"/>
                    <a:pt x="18461" y="38520"/>
                    <a:pt x="17144" y="38520"/>
                  </a:cubicBezTo>
                  <a:cubicBezTo>
                    <a:pt x="14505" y="38520"/>
                    <a:pt x="11866" y="38520"/>
                    <a:pt x="9233" y="38520"/>
                  </a:cubicBezTo>
                  <a:cubicBezTo>
                    <a:pt x="6594" y="38520"/>
                    <a:pt x="2638" y="38520"/>
                    <a:pt x="0" y="38520"/>
                  </a:cubicBezTo>
                  <a:cubicBezTo>
                    <a:pt x="1316" y="40846"/>
                    <a:pt x="1316" y="43172"/>
                    <a:pt x="3955" y="45503"/>
                  </a:cubicBezTo>
                  <a:cubicBezTo>
                    <a:pt x="5272" y="45503"/>
                    <a:pt x="6594" y="46663"/>
                    <a:pt x="7911" y="47829"/>
                  </a:cubicBezTo>
                  <a:cubicBezTo>
                    <a:pt x="9233" y="48995"/>
                    <a:pt x="10550" y="47829"/>
                    <a:pt x="9233" y="51321"/>
                  </a:cubicBezTo>
                  <a:cubicBezTo>
                    <a:pt x="9233" y="52487"/>
                    <a:pt x="9233" y="53652"/>
                    <a:pt x="9233" y="54812"/>
                  </a:cubicBezTo>
                  <a:cubicBezTo>
                    <a:pt x="9233" y="54812"/>
                    <a:pt x="10550" y="55978"/>
                    <a:pt x="10550" y="55978"/>
                  </a:cubicBezTo>
                  <a:cubicBezTo>
                    <a:pt x="10550" y="55978"/>
                    <a:pt x="11866" y="57144"/>
                    <a:pt x="11866" y="57144"/>
                  </a:cubicBezTo>
                  <a:cubicBezTo>
                    <a:pt x="11866" y="58304"/>
                    <a:pt x="11866" y="58304"/>
                    <a:pt x="11866" y="58304"/>
                  </a:cubicBezTo>
                  <a:cubicBezTo>
                    <a:pt x="11866" y="60636"/>
                    <a:pt x="11866" y="60636"/>
                    <a:pt x="14505" y="61796"/>
                  </a:cubicBezTo>
                  <a:cubicBezTo>
                    <a:pt x="14505" y="62962"/>
                    <a:pt x="15822" y="61796"/>
                    <a:pt x="15822" y="62962"/>
                  </a:cubicBezTo>
                  <a:cubicBezTo>
                    <a:pt x="17144" y="64127"/>
                    <a:pt x="15822" y="64127"/>
                    <a:pt x="15822" y="65287"/>
                  </a:cubicBezTo>
                  <a:cubicBezTo>
                    <a:pt x="17144" y="67619"/>
                    <a:pt x="19777" y="64127"/>
                    <a:pt x="22416" y="66453"/>
                  </a:cubicBezTo>
                  <a:cubicBezTo>
                    <a:pt x="25055" y="68785"/>
                    <a:pt x="23738" y="71111"/>
                    <a:pt x="22416" y="73437"/>
                  </a:cubicBezTo>
                  <a:cubicBezTo>
                    <a:pt x="21100" y="73437"/>
                    <a:pt x="21100" y="74602"/>
                    <a:pt x="21100" y="74602"/>
                  </a:cubicBezTo>
                  <a:cubicBezTo>
                    <a:pt x="19777" y="75768"/>
                    <a:pt x="21100" y="75768"/>
                    <a:pt x="21100" y="76928"/>
                  </a:cubicBezTo>
                  <a:cubicBezTo>
                    <a:pt x="19777" y="78094"/>
                    <a:pt x="19777" y="78094"/>
                    <a:pt x="18461" y="78094"/>
                  </a:cubicBezTo>
                  <a:cubicBezTo>
                    <a:pt x="17144" y="79260"/>
                    <a:pt x="17144" y="79260"/>
                    <a:pt x="15822" y="80420"/>
                  </a:cubicBezTo>
                  <a:cubicBezTo>
                    <a:pt x="14505" y="81586"/>
                    <a:pt x="13188" y="81586"/>
                    <a:pt x="11866" y="82751"/>
                  </a:cubicBezTo>
                  <a:cubicBezTo>
                    <a:pt x="10550" y="83917"/>
                    <a:pt x="10550" y="85077"/>
                    <a:pt x="10550" y="87409"/>
                  </a:cubicBezTo>
                  <a:cubicBezTo>
                    <a:pt x="10550" y="87409"/>
                    <a:pt x="11866" y="88569"/>
                    <a:pt x="11866" y="88569"/>
                  </a:cubicBezTo>
                  <a:cubicBezTo>
                    <a:pt x="11866" y="89735"/>
                    <a:pt x="9233" y="92061"/>
                    <a:pt x="9233" y="93226"/>
                  </a:cubicBezTo>
                  <a:cubicBezTo>
                    <a:pt x="9233" y="94392"/>
                    <a:pt x="9233" y="95552"/>
                    <a:pt x="7911" y="96718"/>
                  </a:cubicBezTo>
                  <a:cubicBezTo>
                    <a:pt x="10550" y="97884"/>
                    <a:pt x="14505" y="102541"/>
                    <a:pt x="15822" y="104867"/>
                  </a:cubicBezTo>
                  <a:cubicBezTo>
                    <a:pt x="17144" y="107193"/>
                    <a:pt x="17144" y="109525"/>
                    <a:pt x="19777" y="109525"/>
                  </a:cubicBezTo>
                  <a:cubicBezTo>
                    <a:pt x="21100" y="109525"/>
                    <a:pt x="21100" y="108359"/>
                    <a:pt x="22416" y="108359"/>
                  </a:cubicBezTo>
                  <a:cubicBezTo>
                    <a:pt x="23738" y="108359"/>
                    <a:pt x="23738" y="108359"/>
                    <a:pt x="25055" y="108359"/>
                  </a:cubicBezTo>
                  <a:cubicBezTo>
                    <a:pt x="26372" y="108359"/>
                    <a:pt x="30327" y="108359"/>
                    <a:pt x="31650" y="109525"/>
                  </a:cubicBezTo>
                  <a:cubicBezTo>
                    <a:pt x="31650" y="110685"/>
                    <a:pt x="30327" y="111850"/>
                    <a:pt x="31650" y="113016"/>
                  </a:cubicBezTo>
                  <a:cubicBezTo>
                    <a:pt x="31650" y="114182"/>
                    <a:pt x="35605" y="113016"/>
                    <a:pt x="36922" y="113016"/>
                  </a:cubicBezTo>
                  <a:cubicBezTo>
                    <a:pt x="39561" y="113016"/>
                    <a:pt x="39561" y="114182"/>
                    <a:pt x="40877" y="115342"/>
                  </a:cubicBezTo>
                  <a:cubicBezTo>
                    <a:pt x="40877" y="116508"/>
                    <a:pt x="42200" y="117674"/>
                    <a:pt x="44833" y="116508"/>
                  </a:cubicBezTo>
                  <a:cubicBezTo>
                    <a:pt x="44833" y="116508"/>
                    <a:pt x="44833" y="115342"/>
                    <a:pt x="46155" y="115342"/>
                  </a:cubicBezTo>
                  <a:cubicBezTo>
                    <a:pt x="48788" y="115342"/>
                    <a:pt x="48788" y="116508"/>
                    <a:pt x="50111" y="117674"/>
                  </a:cubicBezTo>
                  <a:cubicBezTo>
                    <a:pt x="50111" y="117674"/>
                    <a:pt x="56705" y="120000"/>
                    <a:pt x="56705" y="120000"/>
                  </a:cubicBezTo>
                  <a:cubicBezTo>
                    <a:pt x="58022" y="120000"/>
                    <a:pt x="59338" y="118834"/>
                    <a:pt x="59338" y="118834"/>
                  </a:cubicBezTo>
                  <a:cubicBezTo>
                    <a:pt x="60661" y="117674"/>
                    <a:pt x="61977" y="117674"/>
                    <a:pt x="63294" y="117674"/>
                  </a:cubicBezTo>
                  <a:cubicBezTo>
                    <a:pt x="65933" y="117674"/>
                    <a:pt x="65933" y="117674"/>
                    <a:pt x="67250" y="115342"/>
                  </a:cubicBezTo>
                  <a:cubicBezTo>
                    <a:pt x="68572" y="113016"/>
                    <a:pt x="67250" y="113016"/>
                    <a:pt x="69888" y="110685"/>
                  </a:cubicBezTo>
                  <a:cubicBezTo>
                    <a:pt x="71211" y="109525"/>
                    <a:pt x="72527" y="108359"/>
                    <a:pt x="75166" y="108359"/>
                  </a:cubicBezTo>
                  <a:cubicBezTo>
                    <a:pt x="77800" y="109525"/>
                    <a:pt x="76483" y="110685"/>
                    <a:pt x="76483" y="110685"/>
                  </a:cubicBezTo>
                  <a:cubicBezTo>
                    <a:pt x="76483" y="111850"/>
                    <a:pt x="75166" y="113016"/>
                    <a:pt x="76483" y="113016"/>
                  </a:cubicBezTo>
                  <a:cubicBezTo>
                    <a:pt x="77800" y="114182"/>
                    <a:pt x="77800" y="111850"/>
                    <a:pt x="79122" y="111850"/>
                  </a:cubicBezTo>
                  <a:cubicBezTo>
                    <a:pt x="80438" y="111850"/>
                    <a:pt x="80438" y="111850"/>
                    <a:pt x="81755" y="110685"/>
                  </a:cubicBezTo>
                  <a:cubicBezTo>
                    <a:pt x="88350" y="108359"/>
                    <a:pt x="81755" y="101375"/>
                    <a:pt x="81755" y="99050"/>
                  </a:cubicBezTo>
                  <a:cubicBezTo>
                    <a:pt x="83077" y="96718"/>
                    <a:pt x="84394" y="96718"/>
                    <a:pt x="85716" y="95552"/>
                  </a:cubicBezTo>
                  <a:cubicBezTo>
                    <a:pt x="87033" y="94392"/>
                    <a:pt x="88350" y="93226"/>
                    <a:pt x="89672" y="93226"/>
                  </a:cubicBezTo>
                  <a:cubicBezTo>
                    <a:pt x="89672" y="92061"/>
                    <a:pt x="89672" y="90900"/>
                    <a:pt x="90988" y="89735"/>
                  </a:cubicBezTo>
                  <a:cubicBezTo>
                    <a:pt x="92305" y="89735"/>
                    <a:pt x="92305" y="90900"/>
                    <a:pt x="93627" y="89735"/>
                  </a:cubicBezTo>
                  <a:cubicBezTo>
                    <a:pt x="93627" y="89735"/>
                    <a:pt x="93627" y="89735"/>
                    <a:pt x="93627" y="88569"/>
                  </a:cubicBezTo>
                  <a:cubicBezTo>
                    <a:pt x="96261" y="87409"/>
                    <a:pt x="97583" y="86243"/>
                    <a:pt x="98900" y="85077"/>
                  </a:cubicBezTo>
                  <a:cubicBezTo>
                    <a:pt x="100222" y="85077"/>
                    <a:pt x="98900" y="83917"/>
                    <a:pt x="98900" y="83917"/>
                  </a:cubicBezTo>
                  <a:cubicBezTo>
                    <a:pt x="100222" y="83917"/>
                    <a:pt x="101538" y="83917"/>
                    <a:pt x="102855" y="83917"/>
                  </a:cubicBezTo>
                  <a:cubicBezTo>
                    <a:pt x="104177" y="83917"/>
                    <a:pt x="105494" y="82751"/>
                    <a:pt x="106811" y="82751"/>
                  </a:cubicBezTo>
                  <a:cubicBezTo>
                    <a:pt x="108133" y="80420"/>
                    <a:pt x="108133" y="78094"/>
                    <a:pt x="109450" y="76928"/>
                  </a:cubicBezTo>
                  <a:cubicBezTo>
                    <a:pt x="110766" y="75768"/>
                    <a:pt x="112088" y="75768"/>
                    <a:pt x="112088" y="75768"/>
                  </a:cubicBezTo>
                  <a:cubicBezTo>
                    <a:pt x="114727" y="73437"/>
                    <a:pt x="110766" y="73437"/>
                    <a:pt x="109450" y="72276"/>
                  </a:cubicBezTo>
                  <a:cubicBezTo>
                    <a:pt x="109450" y="72276"/>
                    <a:pt x="108133" y="68785"/>
                    <a:pt x="108133" y="68785"/>
                  </a:cubicBezTo>
                  <a:cubicBezTo>
                    <a:pt x="109450" y="67619"/>
                    <a:pt x="110766" y="68785"/>
                    <a:pt x="112088" y="68785"/>
                  </a:cubicBezTo>
                  <a:cubicBezTo>
                    <a:pt x="114727" y="67619"/>
                    <a:pt x="112088" y="67619"/>
                    <a:pt x="112088" y="66453"/>
                  </a:cubicBezTo>
                  <a:cubicBezTo>
                    <a:pt x="110766" y="62962"/>
                    <a:pt x="113405" y="61796"/>
                    <a:pt x="116044" y="61796"/>
                  </a:cubicBezTo>
                  <a:cubicBezTo>
                    <a:pt x="117361" y="61796"/>
                    <a:pt x="118683" y="61796"/>
                    <a:pt x="120000" y="61796"/>
                  </a:cubicBezTo>
                  <a:cubicBezTo>
                    <a:pt x="120000" y="61796"/>
                    <a:pt x="120000" y="61796"/>
                    <a:pt x="120000" y="61796"/>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72" name="Shape 3072"/>
            <p:cNvSpPr/>
            <p:nvPr/>
          </p:nvSpPr>
          <p:spPr>
            <a:xfrm>
              <a:off x="9805975" y="727150"/>
              <a:ext cx="1740919" cy="1725544"/>
            </a:xfrm>
            <a:custGeom>
              <a:avLst/>
              <a:gdLst/>
              <a:ahLst/>
              <a:cxnLst/>
              <a:rect l="0" t="0" r="0" b="0"/>
              <a:pathLst>
                <a:path w="120000" h="120000" extrusionOk="0">
                  <a:moveTo>
                    <a:pt x="119669" y="27358"/>
                  </a:moveTo>
                  <a:cubicBezTo>
                    <a:pt x="118461" y="27358"/>
                    <a:pt x="116043" y="27358"/>
                    <a:pt x="116043" y="26140"/>
                  </a:cubicBezTo>
                  <a:cubicBezTo>
                    <a:pt x="113625" y="24922"/>
                    <a:pt x="114834" y="23705"/>
                    <a:pt x="114834" y="21263"/>
                  </a:cubicBezTo>
                  <a:cubicBezTo>
                    <a:pt x="113625" y="22481"/>
                    <a:pt x="112417" y="22481"/>
                    <a:pt x="111208" y="22481"/>
                  </a:cubicBezTo>
                  <a:cubicBezTo>
                    <a:pt x="109999" y="21263"/>
                    <a:pt x="109999" y="20045"/>
                    <a:pt x="108790" y="20045"/>
                  </a:cubicBezTo>
                  <a:cubicBezTo>
                    <a:pt x="107581" y="18827"/>
                    <a:pt x="105164" y="20045"/>
                    <a:pt x="103955" y="21263"/>
                  </a:cubicBezTo>
                  <a:cubicBezTo>
                    <a:pt x="101538" y="21263"/>
                    <a:pt x="100329" y="22481"/>
                    <a:pt x="97911" y="22481"/>
                  </a:cubicBezTo>
                  <a:cubicBezTo>
                    <a:pt x="95494" y="23705"/>
                    <a:pt x="93076" y="23705"/>
                    <a:pt x="95494" y="26140"/>
                  </a:cubicBezTo>
                  <a:cubicBezTo>
                    <a:pt x="94285" y="27358"/>
                    <a:pt x="93076" y="26140"/>
                    <a:pt x="91867" y="26140"/>
                  </a:cubicBezTo>
                  <a:cubicBezTo>
                    <a:pt x="90658" y="26140"/>
                    <a:pt x="90658" y="27358"/>
                    <a:pt x="90658" y="27358"/>
                  </a:cubicBezTo>
                  <a:cubicBezTo>
                    <a:pt x="88241" y="27358"/>
                    <a:pt x="87032" y="26140"/>
                    <a:pt x="85823" y="24922"/>
                  </a:cubicBezTo>
                  <a:cubicBezTo>
                    <a:pt x="85823" y="24922"/>
                    <a:pt x="85823" y="24922"/>
                    <a:pt x="84615" y="23705"/>
                  </a:cubicBezTo>
                  <a:cubicBezTo>
                    <a:pt x="83406" y="23705"/>
                    <a:pt x="82197" y="22481"/>
                    <a:pt x="80988" y="22481"/>
                  </a:cubicBezTo>
                  <a:cubicBezTo>
                    <a:pt x="79779" y="22481"/>
                    <a:pt x="79779" y="22481"/>
                    <a:pt x="78571" y="22481"/>
                  </a:cubicBezTo>
                  <a:cubicBezTo>
                    <a:pt x="78571" y="22481"/>
                    <a:pt x="76153" y="22481"/>
                    <a:pt x="74944" y="22481"/>
                  </a:cubicBezTo>
                  <a:cubicBezTo>
                    <a:pt x="72527" y="23705"/>
                    <a:pt x="70109" y="28576"/>
                    <a:pt x="67692" y="23705"/>
                  </a:cubicBezTo>
                  <a:cubicBezTo>
                    <a:pt x="67692" y="22481"/>
                    <a:pt x="67692" y="22481"/>
                    <a:pt x="66483" y="21263"/>
                  </a:cubicBezTo>
                  <a:cubicBezTo>
                    <a:pt x="66483" y="21263"/>
                    <a:pt x="64065" y="20045"/>
                    <a:pt x="62856" y="20045"/>
                  </a:cubicBezTo>
                  <a:cubicBezTo>
                    <a:pt x="61648" y="18827"/>
                    <a:pt x="59230" y="18827"/>
                    <a:pt x="58021" y="17609"/>
                  </a:cubicBezTo>
                  <a:cubicBezTo>
                    <a:pt x="58021" y="18827"/>
                    <a:pt x="56812" y="17609"/>
                    <a:pt x="56812" y="18827"/>
                  </a:cubicBezTo>
                  <a:cubicBezTo>
                    <a:pt x="55604" y="18827"/>
                    <a:pt x="55604" y="20045"/>
                    <a:pt x="55604" y="20045"/>
                  </a:cubicBezTo>
                  <a:cubicBezTo>
                    <a:pt x="54395" y="21263"/>
                    <a:pt x="53186" y="20045"/>
                    <a:pt x="51977" y="21263"/>
                  </a:cubicBezTo>
                  <a:cubicBezTo>
                    <a:pt x="51977" y="21263"/>
                    <a:pt x="51977" y="21263"/>
                    <a:pt x="50769" y="22481"/>
                  </a:cubicBezTo>
                  <a:cubicBezTo>
                    <a:pt x="48351" y="22481"/>
                    <a:pt x="48351" y="20045"/>
                    <a:pt x="47142" y="18827"/>
                  </a:cubicBezTo>
                  <a:cubicBezTo>
                    <a:pt x="49560" y="18827"/>
                    <a:pt x="49560" y="16391"/>
                    <a:pt x="47142" y="16391"/>
                  </a:cubicBezTo>
                  <a:cubicBezTo>
                    <a:pt x="48351" y="13950"/>
                    <a:pt x="47142" y="10296"/>
                    <a:pt x="44725" y="7855"/>
                  </a:cubicBezTo>
                  <a:cubicBezTo>
                    <a:pt x="44725" y="7855"/>
                    <a:pt x="44725" y="7855"/>
                    <a:pt x="44725" y="6637"/>
                  </a:cubicBezTo>
                  <a:cubicBezTo>
                    <a:pt x="43516" y="6637"/>
                    <a:pt x="43516" y="6637"/>
                    <a:pt x="42307" y="6637"/>
                  </a:cubicBezTo>
                  <a:cubicBezTo>
                    <a:pt x="41098" y="6637"/>
                    <a:pt x="38681" y="7855"/>
                    <a:pt x="38681" y="7855"/>
                  </a:cubicBezTo>
                  <a:cubicBezTo>
                    <a:pt x="36263" y="6637"/>
                    <a:pt x="36263" y="4201"/>
                    <a:pt x="33846" y="4201"/>
                  </a:cubicBezTo>
                  <a:cubicBezTo>
                    <a:pt x="32637" y="2983"/>
                    <a:pt x="30219" y="2983"/>
                    <a:pt x="29010" y="2983"/>
                  </a:cubicBezTo>
                  <a:cubicBezTo>
                    <a:pt x="29010" y="2983"/>
                    <a:pt x="27802" y="2983"/>
                    <a:pt x="27802" y="2983"/>
                  </a:cubicBezTo>
                  <a:cubicBezTo>
                    <a:pt x="26593" y="1759"/>
                    <a:pt x="25384" y="1759"/>
                    <a:pt x="24175" y="541"/>
                  </a:cubicBezTo>
                  <a:cubicBezTo>
                    <a:pt x="22966" y="541"/>
                    <a:pt x="20549" y="-676"/>
                    <a:pt x="19340" y="541"/>
                  </a:cubicBezTo>
                  <a:cubicBezTo>
                    <a:pt x="16923" y="1759"/>
                    <a:pt x="18131" y="4201"/>
                    <a:pt x="18131" y="5419"/>
                  </a:cubicBezTo>
                  <a:cubicBezTo>
                    <a:pt x="19340" y="5419"/>
                    <a:pt x="19340" y="7855"/>
                    <a:pt x="19340" y="9073"/>
                  </a:cubicBezTo>
                  <a:cubicBezTo>
                    <a:pt x="19340" y="9073"/>
                    <a:pt x="20549" y="10296"/>
                    <a:pt x="20549" y="11514"/>
                  </a:cubicBezTo>
                  <a:cubicBezTo>
                    <a:pt x="20549" y="11514"/>
                    <a:pt x="21758" y="11514"/>
                    <a:pt x="21758" y="12732"/>
                  </a:cubicBezTo>
                  <a:cubicBezTo>
                    <a:pt x="22966" y="12732"/>
                    <a:pt x="22966" y="12732"/>
                    <a:pt x="22966" y="13950"/>
                  </a:cubicBezTo>
                  <a:cubicBezTo>
                    <a:pt x="21758" y="15168"/>
                    <a:pt x="21758" y="16391"/>
                    <a:pt x="21758" y="16391"/>
                  </a:cubicBezTo>
                  <a:cubicBezTo>
                    <a:pt x="20549" y="17609"/>
                    <a:pt x="20549" y="18827"/>
                    <a:pt x="20549" y="21263"/>
                  </a:cubicBezTo>
                  <a:cubicBezTo>
                    <a:pt x="21758" y="23705"/>
                    <a:pt x="21758" y="26140"/>
                    <a:pt x="21758" y="28576"/>
                  </a:cubicBezTo>
                  <a:cubicBezTo>
                    <a:pt x="21758" y="31018"/>
                    <a:pt x="20549" y="33454"/>
                    <a:pt x="20549" y="35889"/>
                  </a:cubicBezTo>
                  <a:cubicBezTo>
                    <a:pt x="20549" y="38331"/>
                    <a:pt x="19340" y="41985"/>
                    <a:pt x="18131" y="44426"/>
                  </a:cubicBezTo>
                  <a:cubicBezTo>
                    <a:pt x="18131" y="45644"/>
                    <a:pt x="15714" y="45644"/>
                    <a:pt x="14505" y="46862"/>
                  </a:cubicBezTo>
                  <a:cubicBezTo>
                    <a:pt x="14505" y="48080"/>
                    <a:pt x="16923" y="49298"/>
                    <a:pt x="15714" y="50521"/>
                  </a:cubicBezTo>
                  <a:cubicBezTo>
                    <a:pt x="15714" y="51739"/>
                    <a:pt x="15714" y="51739"/>
                    <a:pt x="14505" y="52957"/>
                  </a:cubicBezTo>
                  <a:cubicBezTo>
                    <a:pt x="13296" y="52957"/>
                    <a:pt x="13296" y="54175"/>
                    <a:pt x="12087" y="54175"/>
                  </a:cubicBezTo>
                  <a:cubicBezTo>
                    <a:pt x="12087" y="55393"/>
                    <a:pt x="12087" y="55393"/>
                    <a:pt x="10879" y="56617"/>
                  </a:cubicBezTo>
                  <a:cubicBezTo>
                    <a:pt x="10879" y="56617"/>
                    <a:pt x="9670" y="56617"/>
                    <a:pt x="8461" y="56617"/>
                  </a:cubicBezTo>
                  <a:cubicBezTo>
                    <a:pt x="7252" y="57835"/>
                    <a:pt x="6043" y="60270"/>
                    <a:pt x="6043" y="62706"/>
                  </a:cubicBezTo>
                  <a:cubicBezTo>
                    <a:pt x="7252" y="66366"/>
                    <a:pt x="9670" y="63930"/>
                    <a:pt x="9670" y="66366"/>
                  </a:cubicBezTo>
                  <a:cubicBezTo>
                    <a:pt x="9670" y="68802"/>
                    <a:pt x="9670" y="67584"/>
                    <a:pt x="9670" y="68802"/>
                  </a:cubicBezTo>
                  <a:cubicBezTo>
                    <a:pt x="8461" y="70025"/>
                    <a:pt x="7252" y="70025"/>
                    <a:pt x="7252" y="71243"/>
                  </a:cubicBezTo>
                  <a:cubicBezTo>
                    <a:pt x="6043" y="71243"/>
                    <a:pt x="6043" y="76115"/>
                    <a:pt x="6043" y="77338"/>
                  </a:cubicBezTo>
                  <a:cubicBezTo>
                    <a:pt x="6043" y="77338"/>
                    <a:pt x="7252" y="77338"/>
                    <a:pt x="7252" y="77338"/>
                  </a:cubicBezTo>
                  <a:cubicBezTo>
                    <a:pt x="7252" y="78556"/>
                    <a:pt x="7252" y="78556"/>
                    <a:pt x="7252" y="79774"/>
                  </a:cubicBezTo>
                  <a:cubicBezTo>
                    <a:pt x="7252" y="82210"/>
                    <a:pt x="7252" y="83434"/>
                    <a:pt x="6043" y="84651"/>
                  </a:cubicBezTo>
                  <a:cubicBezTo>
                    <a:pt x="6043" y="84651"/>
                    <a:pt x="6043" y="84651"/>
                    <a:pt x="4835" y="85869"/>
                  </a:cubicBezTo>
                  <a:cubicBezTo>
                    <a:pt x="4835" y="85869"/>
                    <a:pt x="4835" y="85869"/>
                    <a:pt x="4835" y="87087"/>
                  </a:cubicBezTo>
                  <a:cubicBezTo>
                    <a:pt x="3626" y="88305"/>
                    <a:pt x="2417" y="88305"/>
                    <a:pt x="1208" y="89523"/>
                  </a:cubicBezTo>
                  <a:cubicBezTo>
                    <a:pt x="0" y="91965"/>
                    <a:pt x="3626" y="94401"/>
                    <a:pt x="4835" y="96842"/>
                  </a:cubicBezTo>
                  <a:cubicBezTo>
                    <a:pt x="4835" y="98060"/>
                    <a:pt x="3626" y="98060"/>
                    <a:pt x="3626" y="100496"/>
                  </a:cubicBezTo>
                  <a:cubicBezTo>
                    <a:pt x="2417" y="101714"/>
                    <a:pt x="3626" y="101714"/>
                    <a:pt x="3626" y="102932"/>
                  </a:cubicBezTo>
                  <a:cubicBezTo>
                    <a:pt x="3626" y="105373"/>
                    <a:pt x="3626" y="105373"/>
                    <a:pt x="2417" y="106591"/>
                  </a:cubicBezTo>
                  <a:cubicBezTo>
                    <a:pt x="2417" y="107809"/>
                    <a:pt x="0" y="107809"/>
                    <a:pt x="0" y="109027"/>
                  </a:cubicBezTo>
                  <a:cubicBezTo>
                    <a:pt x="0" y="110250"/>
                    <a:pt x="1208" y="109027"/>
                    <a:pt x="1208" y="109027"/>
                  </a:cubicBezTo>
                  <a:cubicBezTo>
                    <a:pt x="2417" y="110250"/>
                    <a:pt x="3626" y="111468"/>
                    <a:pt x="4835" y="111468"/>
                  </a:cubicBezTo>
                  <a:cubicBezTo>
                    <a:pt x="4835" y="112686"/>
                    <a:pt x="3626" y="113904"/>
                    <a:pt x="4835" y="115122"/>
                  </a:cubicBezTo>
                  <a:cubicBezTo>
                    <a:pt x="6043" y="116340"/>
                    <a:pt x="8461" y="116340"/>
                    <a:pt x="9670" y="117564"/>
                  </a:cubicBezTo>
                  <a:cubicBezTo>
                    <a:pt x="10879" y="117564"/>
                    <a:pt x="10879" y="117564"/>
                    <a:pt x="10879" y="118782"/>
                  </a:cubicBezTo>
                  <a:cubicBezTo>
                    <a:pt x="10879" y="118782"/>
                    <a:pt x="12087" y="118782"/>
                    <a:pt x="13296" y="120000"/>
                  </a:cubicBezTo>
                  <a:cubicBezTo>
                    <a:pt x="14505" y="116340"/>
                    <a:pt x="16923" y="113904"/>
                    <a:pt x="21758" y="113904"/>
                  </a:cubicBezTo>
                  <a:cubicBezTo>
                    <a:pt x="20549" y="115122"/>
                    <a:pt x="20549" y="116340"/>
                    <a:pt x="19340" y="117564"/>
                  </a:cubicBezTo>
                  <a:cubicBezTo>
                    <a:pt x="18131" y="117564"/>
                    <a:pt x="16923" y="116340"/>
                    <a:pt x="15714" y="116340"/>
                  </a:cubicBezTo>
                  <a:cubicBezTo>
                    <a:pt x="16923" y="120000"/>
                    <a:pt x="19340" y="117564"/>
                    <a:pt x="20549" y="116340"/>
                  </a:cubicBezTo>
                  <a:cubicBezTo>
                    <a:pt x="21758" y="116340"/>
                    <a:pt x="21758" y="115122"/>
                    <a:pt x="22966" y="113904"/>
                  </a:cubicBezTo>
                  <a:cubicBezTo>
                    <a:pt x="22966" y="112686"/>
                    <a:pt x="24175" y="112686"/>
                    <a:pt x="25384" y="112686"/>
                  </a:cubicBezTo>
                  <a:cubicBezTo>
                    <a:pt x="25384" y="111468"/>
                    <a:pt x="26593" y="111468"/>
                    <a:pt x="26593" y="110250"/>
                  </a:cubicBezTo>
                  <a:cubicBezTo>
                    <a:pt x="26593" y="109027"/>
                    <a:pt x="26593" y="110250"/>
                    <a:pt x="25384" y="109027"/>
                  </a:cubicBezTo>
                  <a:cubicBezTo>
                    <a:pt x="24175" y="107809"/>
                    <a:pt x="22966" y="106591"/>
                    <a:pt x="21758" y="106591"/>
                  </a:cubicBezTo>
                  <a:cubicBezTo>
                    <a:pt x="22966" y="106591"/>
                    <a:pt x="22966" y="107809"/>
                    <a:pt x="21758" y="107809"/>
                  </a:cubicBezTo>
                  <a:cubicBezTo>
                    <a:pt x="20549" y="107809"/>
                    <a:pt x="20549" y="106591"/>
                    <a:pt x="20549" y="105373"/>
                  </a:cubicBezTo>
                  <a:cubicBezTo>
                    <a:pt x="21758" y="102932"/>
                    <a:pt x="25384" y="99278"/>
                    <a:pt x="26593" y="98060"/>
                  </a:cubicBezTo>
                  <a:cubicBezTo>
                    <a:pt x="29010" y="95618"/>
                    <a:pt x="31428" y="93183"/>
                    <a:pt x="33846" y="91965"/>
                  </a:cubicBezTo>
                  <a:cubicBezTo>
                    <a:pt x="35054" y="91965"/>
                    <a:pt x="36263" y="91965"/>
                    <a:pt x="37472" y="91965"/>
                  </a:cubicBezTo>
                  <a:cubicBezTo>
                    <a:pt x="38681" y="91965"/>
                    <a:pt x="37472" y="91965"/>
                    <a:pt x="38681" y="91965"/>
                  </a:cubicBezTo>
                  <a:cubicBezTo>
                    <a:pt x="39889" y="91965"/>
                    <a:pt x="39889" y="90747"/>
                    <a:pt x="39889" y="90747"/>
                  </a:cubicBezTo>
                  <a:cubicBezTo>
                    <a:pt x="39889" y="89523"/>
                    <a:pt x="41098" y="90747"/>
                    <a:pt x="41098" y="89523"/>
                  </a:cubicBezTo>
                  <a:cubicBezTo>
                    <a:pt x="42307" y="89523"/>
                    <a:pt x="43516" y="89523"/>
                    <a:pt x="44725" y="88305"/>
                  </a:cubicBezTo>
                  <a:cubicBezTo>
                    <a:pt x="48351" y="87087"/>
                    <a:pt x="50769" y="85869"/>
                    <a:pt x="54395" y="85869"/>
                  </a:cubicBezTo>
                  <a:cubicBezTo>
                    <a:pt x="60439" y="84651"/>
                    <a:pt x="65274" y="83434"/>
                    <a:pt x="70109" y="82210"/>
                  </a:cubicBezTo>
                  <a:cubicBezTo>
                    <a:pt x="77362" y="80992"/>
                    <a:pt x="77362" y="73679"/>
                    <a:pt x="82197" y="71243"/>
                  </a:cubicBezTo>
                  <a:cubicBezTo>
                    <a:pt x="84615" y="70025"/>
                    <a:pt x="87032" y="68802"/>
                    <a:pt x="89450" y="67584"/>
                  </a:cubicBezTo>
                  <a:cubicBezTo>
                    <a:pt x="91867" y="66366"/>
                    <a:pt x="95494" y="65148"/>
                    <a:pt x="97911" y="62706"/>
                  </a:cubicBezTo>
                  <a:cubicBezTo>
                    <a:pt x="99120" y="62706"/>
                    <a:pt x="100329" y="61488"/>
                    <a:pt x="101538" y="60270"/>
                  </a:cubicBezTo>
                  <a:cubicBezTo>
                    <a:pt x="102746" y="60270"/>
                    <a:pt x="103955" y="60270"/>
                    <a:pt x="103955" y="59053"/>
                  </a:cubicBezTo>
                  <a:cubicBezTo>
                    <a:pt x="105164" y="59053"/>
                    <a:pt x="106373" y="57835"/>
                    <a:pt x="107581" y="56617"/>
                  </a:cubicBezTo>
                  <a:cubicBezTo>
                    <a:pt x="108790" y="56617"/>
                    <a:pt x="109999" y="55393"/>
                    <a:pt x="111208" y="54175"/>
                  </a:cubicBezTo>
                  <a:cubicBezTo>
                    <a:pt x="111208" y="54175"/>
                    <a:pt x="111208" y="52957"/>
                    <a:pt x="111208" y="52957"/>
                  </a:cubicBezTo>
                  <a:cubicBezTo>
                    <a:pt x="111208" y="52957"/>
                    <a:pt x="112417" y="52957"/>
                    <a:pt x="112417" y="51739"/>
                  </a:cubicBezTo>
                  <a:cubicBezTo>
                    <a:pt x="113625" y="51739"/>
                    <a:pt x="113625" y="51739"/>
                    <a:pt x="114834" y="51739"/>
                  </a:cubicBezTo>
                  <a:cubicBezTo>
                    <a:pt x="114834" y="51739"/>
                    <a:pt x="114834" y="50521"/>
                    <a:pt x="114834" y="50521"/>
                  </a:cubicBezTo>
                  <a:cubicBezTo>
                    <a:pt x="116043" y="49298"/>
                    <a:pt x="117252" y="46862"/>
                    <a:pt x="117252" y="46862"/>
                  </a:cubicBezTo>
                  <a:cubicBezTo>
                    <a:pt x="117252" y="45644"/>
                    <a:pt x="116043" y="45644"/>
                    <a:pt x="116043" y="44426"/>
                  </a:cubicBezTo>
                  <a:cubicBezTo>
                    <a:pt x="114834" y="43208"/>
                    <a:pt x="116043" y="41985"/>
                    <a:pt x="116043" y="40767"/>
                  </a:cubicBezTo>
                  <a:cubicBezTo>
                    <a:pt x="116043" y="38331"/>
                    <a:pt x="112417" y="38331"/>
                    <a:pt x="112417" y="34672"/>
                  </a:cubicBezTo>
                  <a:cubicBezTo>
                    <a:pt x="112417" y="33454"/>
                    <a:pt x="112417" y="31018"/>
                    <a:pt x="113625" y="31018"/>
                  </a:cubicBezTo>
                  <a:cubicBezTo>
                    <a:pt x="114834" y="31018"/>
                    <a:pt x="116043" y="32236"/>
                    <a:pt x="117252" y="31018"/>
                  </a:cubicBezTo>
                  <a:cubicBezTo>
                    <a:pt x="118461" y="31018"/>
                    <a:pt x="120878" y="27358"/>
                    <a:pt x="119669" y="2735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73" name="Shape 3073"/>
            <p:cNvSpPr/>
            <p:nvPr/>
          </p:nvSpPr>
          <p:spPr>
            <a:xfrm>
              <a:off x="5789687" y="432762"/>
              <a:ext cx="2933543" cy="2333539"/>
            </a:xfrm>
            <a:custGeom>
              <a:avLst/>
              <a:gdLst/>
              <a:ahLst/>
              <a:cxnLst/>
              <a:rect l="0" t="0" r="0" b="0"/>
              <a:pathLst>
                <a:path w="120000" h="120000" extrusionOk="0">
                  <a:moveTo>
                    <a:pt x="96135" y="20056"/>
                  </a:moveTo>
                  <a:cubicBezTo>
                    <a:pt x="96849" y="20956"/>
                    <a:pt x="99003" y="21857"/>
                    <a:pt x="100437" y="22757"/>
                  </a:cubicBezTo>
                  <a:cubicBezTo>
                    <a:pt x="100437" y="22757"/>
                    <a:pt x="103305" y="23657"/>
                    <a:pt x="103305" y="22757"/>
                  </a:cubicBezTo>
                  <a:cubicBezTo>
                    <a:pt x="103305" y="22757"/>
                    <a:pt x="103305" y="21857"/>
                    <a:pt x="103305" y="21857"/>
                  </a:cubicBezTo>
                  <a:cubicBezTo>
                    <a:pt x="102590" y="20956"/>
                    <a:pt x="102590" y="21857"/>
                    <a:pt x="102590" y="21857"/>
                  </a:cubicBezTo>
                  <a:cubicBezTo>
                    <a:pt x="102590" y="21857"/>
                    <a:pt x="101871" y="21857"/>
                    <a:pt x="101871" y="20956"/>
                  </a:cubicBezTo>
                  <a:cubicBezTo>
                    <a:pt x="101156" y="20056"/>
                    <a:pt x="101871" y="20956"/>
                    <a:pt x="101871" y="20056"/>
                  </a:cubicBezTo>
                  <a:cubicBezTo>
                    <a:pt x="101871" y="19155"/>
                    <a:pt x="102590" y="19155"/>
                    <a:pt x="101871" y="18255"/>
                  </a:cubicBezTo>
                  <a:cubicBezTo>
                    <a:pt x="101156" y="18255"/>
                    <a:pt x="100437" y="18255"/>
                    <a:pt x="99717" y="17355"/>
                  </a:cubicBezTo>
                  <a:cubicBezTo>
                    <a:pt x="99003" y="17355"/>
                    <a:pt x="97569" y="16454"/>
                    <a:pt x="96135" y="17355"/>
                  </a:cubicBezTo>
                  <a:cubicBezTo>
                    <a:pt x="95415" y="18255"/>
                    <a:pt x="94695" y="19155"/>
                    <a:pt x="96135" y="20056"/>
                  </a:cubicBezTo>
                  <a:close/>
                  <a:moveTo>
                    <a:pt x="119804" y="57872"/>
                  </a:moveTo>
                  <a:cubicBezTo>
                    <a:pt x="119090" y="57872"/>
                    <a:pt x="119090" y="56972"/>
                    <a:pt x="118370" y="56072"/>
                  </a:cubicBezTo>
                  <a:cubicBezTo>
                    <a:pt x="118370" y="55171"/>
                    <a:pt x="119090" y="55171"/>
                    <a:pt x="119090" y="54271"/>
                  </a:cubicBezTo>
                  <a:cubicBezTo>
                    <a:pt x="119090" y="53370"/>
                    <a:pt x="118370" y="51570"/>
                    <a:pt x="118370" y="49769"/>
                  </a:cubicBezTo>
                  <a:cubicBezTo>
                    <a:pt x="116222" y="50669"/>
                    <a:pt x="116222" y="50669"/>
                    <a:pt x="114782" y="49769"/>
                  </a:cubicBezTo>
                  <a:cubicBezTo>
                    <a:pt x="114068" y="49769"/>
                    <a:pt x="112634" y="49769"/>
                    <a:pt x="112634" y="48868"/>
                  </a:cubicBezTo>
                  <a:cubicBezTo>
                    <a:pt x="111914" y="48868"/>
                    <a:pt x="112634" y="47968"/>
                    <a:pt x="112634" y="47968"/>
                  </a:cubicBezTo>
                  <a:cubicBezTo>
                    <a:pt x="112634" y="47068"/>
                    <a:pt x="111914" y="47068"/>
                    <a:pt x="111914" y="46167"/>
                  </a:cubicBezTo>
                  <a:cubicBezTo>
                    <a:pt x="111914" y="45267"/>
                    <a:pt x="111914" y="45267"/>
                    <a:pt x="111914" y="44366"/>
                  </a:cubicBezTo>
                  <a:cubicBezTo>
                    <a:pt x="111914" y="42566"/>
                    <a:pt x="109760" y="45267"/>
                    <a:pt x="109046" y="44366"/>
                  </a:cubicBezTo>
                  <a:cubicBezTo>
                    <a:pt x="108326" y="43466"/>
                    <a:pt x="109046" y="43466"/>
                    <a:pt x="108326" y="42566"/>
                  </a:cubicBezTo>
                  <a:cubicBezTo>
                    <a:pt x="108326" y="42566"/>
                    <a:pt x="106892" y="42566"/>
                    <a:pt x="106178" y="42566"/>
                  </a:cubicBezTo>
                  <a:cubicBezTo>
                    <a:pt x="105458" y="42566"/>
                    <a:pt x="104739" y="42566"/>
                    <a:pt x="104024" y="43466"/>
                  </a:cubicBezTo>
                  <a:cubicBezTo>
                    <a:pt x="104024" y="44366"/>
                    <a:pt x="104024" y="43466"/>
                    <a:pt x="103305" y="44366"/>
                  </a:cubicBezTo>
                  <a:cubicBezTo>
                    <a:pt x="103305" y="44366"/>
                    <a:pt x="103305" y="45267"/>
                    <a:pt x="103305" y="45267"/>
                  </a:cubicBezTo>
                  <a:cubicBezTo>
                    <a:pt x="102590" y="47068"/>
                    <a:pt x="101871" y="47968"/>
                    <a:pt x="100437" y="47968"/>
                  </a:cubicBezTo>
                  <a:cubicBezTo>
                    <a:pt x="99717" y="47968"/>
                    <a:pt x="98283" y="47968"/>
                    <a:pt x="98283" y="46167"/>
                  </a:cubicBezTo>
                  <a:cubicBezTo>
                    <a:pt x="98283" y="45267"/>
                    <a:pt x="99717" y="44366"/>
                    <a:pt x="98283" y="43466"/>
                  </a:cubicBezTo>
                  <a:cubicBezTo>
                    <a:pt x="96849" y="41665"/>
                    <a:pt x="97569" y="45267"/>
                    <a:pt x="96849" y="46167"/>
                  </a:cubicBezTo>
                  <a:cubicBezTo>
                    <a:pt x="96849" y="46167"/>
                    <a:pt x="96135" y="47068"/>
                    <a:pt x="95415" y="47068"/>
                  </a:cubicBezTo>
                  <a:cubicBezTo>
                    <a:pt x="93981" y="47068"/>
                    <a:pt x="94695" y="46167"/>
                    <a:pt x="93981" y="45267"/>
                  </a:cubicBezTo>
                  <a:cubicBezTo>
                    <a:pt x="93261" y="44366"/>
                    <a:pt x="92547" y="44366"/>
                    <a:pt x="91827" y="43466"/>
                  </a:cubicBezTo>
                  <a:cubicBezTo>
                    <a:pt x="90393" y="42566"/>
                    <a:pt x="89673" y="40765"/>
                    <a:pt x="89673" y="39864"/>
                  </a:cubicBezTo>
                  <a:cubicBezTo>
                    <a:pt x="89673" y="38964"/>
                    <a:pt x="90393" y="38064"/>
                    <a:pt x="90393" y="37163"/>
                  </a:cubicBezTo>
                  <a:cubicBezTo>
                    <a:pt x="90393" y="36263"/>
                    <a:pt x="90393" y="36263"/>
                    <a:pt x="90393" y="35362"/>
                  </a:cubicBezTo>
                  <a:cubicBezTo>
                    <a:pt x="90393" y="34462"/>
                    <a:pt x="90393" y="35362"/>
                    <a:pt x="90393" y="34462"/>
                  </a:cubicBezTo>
                  <a:cubicBezTo>
                    <a:pt x="90393" y="33562"/>
                    <a:pt x="91113" y="33562"/>
                    <a:pt x="91113" y="32661"/>
                  </a:cubicBezTo>
                  <a:cubicBezTo>
                    <a:pt x="91113" y="30861"/>
                    <a:pt x="91113" y="29960"/>
                    <a:pt x="90393" y="29060"/>
                  </a:cubicBezTo>
                  <a:cubicBezTo>
                    <a:pt x="90393" y="28159"/>
                    <a:pt x="90393" y="27259"/>
                    <a:pt x="90393" y="27259"/>
                  </a:cubicBezTo>
                  <a:cubicBezTo>
                    <a:pt x="90393" y="26359"/>
                    <a:pt x="89673" y="28159"/>
                    <a:pt x="89673" y="26359"/>
                  </a:cubicBezTo>
                  <a:cubicBezTo>
                    <a:pt x="89673" y="26359"/>
                    <a:pt x="91113" y="24558"/>
                    <a:pt x="91113" y="24558"/>
                  </a:cubicBezTo>
                  <a:cubicBezTo>
                    <a:pt x="91113" y="24558"/>
                    <a:pt x="90393" y="23657"/>
                    <a:pt x="90393" y="23657"/>
                  </a:cubicBezTo>
                  <a:cubicBezTo>
                    <a:pt x="91113" y="22757"/>
                    <a:pt x="91827" y="22757"/>
                    <a:pt x="91827" y="22757"/>
                  </a:cubicBezTo>
                  <a:cubicBezTo>
                    <a:pt x="93261" y="22757"/>
                    <a:pt x="94695" y="24558"/>
                    <a:pt x="95415" y="23657"/>
                  </a:cubicBezTo>
                  <a:cubicBezTo>
                    <a:pt x="96135" y="22757"/>
                    <a:pt x="96135" y="23657"/>
                    <a:pt x="95415" y="21857"/>
                  </a:cubicBezTo>
                  <a:cubicBezTo>
                    <a:pt x="95415" y="21857"/>
                    <a:pt x="94695" y="20956"/>
                    <a:pt x="93981" y="20956"/>
                  </a:cubicBezTo>
                  <a:cubicBezTo>
                    <a:pt x="93261" y="20056"/>
                    <a:pt x="92547" y="19155"/>
                    <a:pt x="91827" y="18255"/>
                  </a:cubicBezTo>
                  <a:cubicBezTo>
                    <a:pt x="90393" y="17355"/>
                    <a:pt x="90393" y="18255"/>
                    <a:pt x="88959" y="18255"/>
                  </a:cubicBezTo>
                  <a:cubicBezTo>
                    <a:pt x="89673" y="17355"/>
                    <a:pt x="88959" y="17355"/>
                    <a:pt x="88959" y="16454"/>
                  </a:cubicBezTo>
                  <a:cubicBezTo>
                    <a:pt x="88959" y="15554"/>
                    <a:pt x="90393" y="14653"/>
                    <a:pt x="89673" y="13753"/>
                  </a:cubicBezTo>
                  <a:cubicBezTo>
                    <a:pt x="89673" y="12853"/>
                    <a:pt x="87525" y="15554"/>
                    <a:pt x="87525" y="15554"/>
                  </a:cubicBezTo>
                  <a:cubicBezTo>
                    <a:pt x="86805" y="15554"/>
                    <a:pt x="86091" y="13753"/>
                    <a:pt x="86091" y="13753"/>
                  </a:cubicBezTo>
                  <a:cubicBezTo>
                    <a:pt x="86091" y="12853"/>
                    <a:pt x="86805" y="11952"/>
                    <a:pt x="87525" y="11052"/>
                  </a:cubicBezTo>
                  <a:cubicBezTo>
                    <a:pt x="88959" y="10151"/>
                    <a:pt x="88959" y="12853"/>
                    <a:pt x="90393" y="12853"/>
                  </a:cubicBezTo>
                  <a:cubicBezTo>
                    <a:pt x="91113" y="12853"/>
                    <a:pt x="92547" y="12853"/>
                    <a:pt x="92547" y="11952"/>
                  </a:cubicBezTo>
                  <a:cubicBezTo>
                    <a:pt x="93261" y="11052"/>
                    <a:pt x="91827" y="11052"/>
                    <a:pt x="91827" y="10151"/>
                  </a:cubicBezTo>
                  <a:cubicBezTo>
                    <a:pt x="93261" y="10151"/>
                    <a:pt x="92547" y="7450"/>
                    <a:pt x="91113" y="7450"/>
                  </a:cubicBezTo>
                  <a:cubicBezTo>
                    <a:pt x="90393" y="7450"/>
                    <a:pt x="91113" y="8351"/>
                    <a:pt x="89673" y="8351"/>
                  </a:cubicBezTo>
                  <a:cubicBezTo>
                    <a:pt x="89673" y="8351"/>
                    <a:pt x="88959" y="8351"/>
                    <a:pt x="88959" y="8351"/>
                  </a:cubicBezTo>
                  <a:cubicBezTo>
                    <a:pt x="88239" y="7450"/>
                    <a:pt x="88959" y="5649"/>
                    <a:pt x="88959" y="4749"/>
                  </a:cubicBezTo>
                  <a:cubicBezTo>
                    <a:pt x="88959" y="4749"/>
                    <a:pt x="88239" y="4749"/>
                    <a:pt x="88239" y="3849"/>
                  </a:cubicBezTo>
                  <a:cubicBezTo>
                    <a:pt x="88239" y="2948"/>
                    <a:pt x="89673" y="2948"/>
                    <a:pt x="88959" y="2048"/>
                  </a:cubicBezTo>
                  <a:cubicBezTo>
                    <a:pt x="88959" y="2048"/>
                    <a:pt x="86805" y="1148"/>
                    <a:pt x="86091" y="1148"/>
                  </a:cubicBezTo>
                  <a:cubicBezTo>
                    <a:pt x="85371" y="1148"/>
                    <a:pt x="83937" y="3849"/>
                    <a:pt x="82503" y="3849"/>
                  </a:cubicBezTo>
                  <a:cubicBezTo>
                    <a:pt x="81069" y="3849"/>
                    <a:pt x="80349" y="2948"/>
                    <a:pt x="78915" y="2948"/>
                  </a:cubicBezTo>
                  <a:cubicBezTo>
                    <a:pt x="77481" y="2948"/>
                    <a:pt x="77481" y="2948"/>
                    <a:pt x="76047" y="3849"/>
                  </a:cubicBezTo>
                  <a:cubicBezTo>
                    <a:pt x="76047" y="4749"/>
                    <a:pt x="75327" y="4749"/>
                    <a:pt x="75327" y="5649"/>
                  </a:cubicBezTo>
                  <a:cubicBezTo>
                    <a:pt x="74608" y="5649"/>
                    <a:pt x="73893" y="5649"/>
                    <a:pt x="73893" y="5649"/>
                  </a:cubicBezTo>
                  <a:cubicBezTo>
                    <a:pt x="73173" y="6550"/>
                    <a:pt x="73173" y="6550"/>
                    <a:pt x="73173" y="7450"/>
                  </a:cubicBezTo>
                  <a:cubicBezTo>
                    <a:pt x="72459" y="8351"/>
                    <a:pt x="71025" y="8351"/>
                    <a:pt x="71025" y="9251"/>
                  </a:cubicBezTo>
                  <a:cubicBezTo>
                    <a:pt x="70305" y="10151"/>
                    <a:pt x="69586" y="11952"/>
                    <a:pt x="70305" y="12853"/>
                  </a:cubicBezTo>
                  <a:cubicBezTo>
                    <a:pt x="71025" y="13753"/>
                    <a:pt x="71739" y="11952"/>
                    <a:pt x="72459" y="11952"/>
                  </a:cubicBezTo>
                  <a:cubicBezTo>
                    <a:pt x="72459" y="11052"/>
                    <a:pt x="73173" y="11052"/>
                    <a:pt x="73173" y="11952"/>
                  </a:cubicBezTo>
                  <a:cubicBezTo>
                    <a:pt x="73173" y="13753"/>
                    <a:pt x="71739" y="12853"/>
                    <a:pt x="71739" y="13753"/>
                  </a:cubicBezTo>
                  <a:cubicBezTo>
                    <a:pt x="71739" y="16454"/>
                    <a:pt x="72459" y="13753"/>
                    <a:pt x="73173" y="13753"/>
                  </a:cubicBezTo>
                  <a:cubicBezTo>
                    <a:pt x="73173" y="13753"/>
                    <a:pt x="73893" y="15554"/>
                    <a:pt x="73893" y="16454"/>
                  </a:cubicBezTo>
                  <a:cubicBezTo>
                    <a:pt x="73893" y="16454"/>
                    <a:pt x="73893" y="16454"/>
                    <a:pt x="73173" y="17355"/>
                  </a:cubicBezTo>
                  <a:cubicBezTo>
                    <a:pt x="73173" y="17355"/>
                    <a:pt x="72459" y="17355"/>
                    <a:pt x="72459" y="17355"/>
                  </a:cubicBezTo>
                  <a:cubicBezTo>
                    <a:pt x="71739" y="17355"/>
                    <a:pt x="71739" y="18255"/>
                    <a:pt x="71739" y="18255"/>
                  </a:cubicBezTo>
                  <a:cubicBezTo>
                    <a:pt x="69586" y="19155"/>
                    <a:pt x="70305" y="17355"/>
                    <a:pt x="69586" y="16454"/>
                  </a:cubicBezTo>
                  <a:cubicBezTo>
                    <a:pt x="68152" y="17355"/>
                    <a:pt x="68871" y="18255"/>
                    <a:pt x="67437" y="18255"/>
                  </a:cubicBezTo>
                  <a:cubicBezTo>
                    <a:pt x="67437" y="18255"/>
                    <a:pt x="66003" y="17355"/>
                    <a:pt x="65284" y="16454"/>
                  </a:cubicBezTo>
                  <a:cubicBezTo>
                    <a:pt x="65284" y="15554"/>
                    <a:pt x="66003" y="16454"/>
                    <a:pt x="66718" y="15554"/>
                  </a:cubicBezTo>
                  <a:cubicBezTo>
                    <a:pt x="66718" y="14653"/>
                    <a:pt x="66003" y="14653"/>
                    <a:pt x="65284" y="14653"/>
                  </a:cubicBezTo>
                  <a:cubicBezTo>
                    <a:pt x="64564" y="14653"/>
                    <a:pt x="65284" y="15554"/>
                    <a:pt x="64564" y="14653"/>
                  </a:cubicBezTo>
                  <a:cubicBezTo>
                    <a:pt x="64564" y="13753"/>
                    <a:pt x="64564" y="12853"/>
                    <a:pt x="64564" y="11952"/>
                  </a:cubicBezTo>
                  <a:cubicBezTo>
                    <a:pt x="63850" y="10151"/>
                    <a:pt x="62416" y="11052"/>
                    <a:pt x="61696" y="10151"/>
                  </a:cubicBezTo>
                  <a:cubicBezTo>
                    <a:pt x="60982" y="9251"/>
                    <a:pt x="60982" y="8351"/>
                    <a:pt x="60262" y="7450"/>
                  </a:cubicBezTo>
                  <a:cubicBezTo>
                    <a:pt x="59542" y="7450"/>
                    <a:pt x="58828" y="7450"/>
                    <a:pt x="58108" y="7450"/>
                  </a:cubicBezTo>
                  <a:cubicBezTo>
                    <a:pt x="56674" y="8351"/>
                    <a:pt x="55240" y="8351"/>
                    <a:pt x="54520" y="8351"/>
                  </a:cubicBezTo>
                  <a:cubicBezTo>
                    <a:pt x="53086" y="8351"/>
                    <a:pt x="53806" y="8351"/>
                    <a:pt x="53086" y="8351"/>
                  </a:cubicBezTo>
                  <a:cubicBezTo>
                    <a:pt x="53086" y="7450"/>
                    <a:pt x="52372" y="6550"/>
                    <a:pt x="52372" y="6550"/>
                  </a:cubicBezTo>
                  <a:cubicBezTo>
                    <a:pt x="51652" y="5649"/>
                    <a:pt x="50938" y="5649"/>
                    <a:pt x="50938" y="3849"/>
                  </a:cubicBezTo>
                  <a:cubicBezTo>
                    <a:pt x="50218" y="2948"/>
                    <a:pt x="50938" y="247"/>
                    <a:pt x="49498" y="247"/>
                  </a:cubicBezTo>
                  <a:cubicBezTo>
                    <a:pt x="48784" y="-652"/>
                    <a:pt x="47350" y="1148"/>
                    <a:pt x="46630" y="2048"/>
                  </a:cubicBezTo>
                  <a:cubicBezTo>
                    <a:pt x="45196" y="2948"/>
                    <a:pt x="45916" y="2948"/>
                    <a:pt x="45196" y="3849"/>
                  </a:cubicBezTo>
                  <a:cubicBezTo>
                    <a:pt x="44476" y="5649"/>
                    <a:pt x="43762" y="4749"/>
                    <a:pt x="43042" y="4749"/>
                  </a:cubicBezTo>
                  <a:cubicBezTo>
                    <a:pt x="42328" y="4749"/>
                    <a:pt x="41608" y="5649"/>
                    <a:pt x="40894" y="5649"/>
                  </a:cubicBezTo>
                  <a:cubicBezTo>
                    <a:pt x="40894" y="5649"/>
                    <a:pt x="39455" y="5649"/>
                    <a:pt x="38740" y="5649"/>
                  </a:cubicBezTo>
                  <a:cubicBezTo>
                    <a:pt x="38021" y="5649"/>
                    <a:pt x="38021" y="6550"/>
                    <a:pt x="37306" y="7450"/>
                  </a:cubicBezTo>
                  <a:cubicBezTo>
                    <a:pt x="37306" y="7450"/>
                    <a:pt x="36586" y="7450"/>
                    <a:pt x="35872" y="7450"/>
                  </a:cubicBezTo>
                  <a:cubicBezTo>
                    <a:pt x="35872" y="7450"/>
                    <a:pt x="35872" y="8351"/>
                    <a:pt x="35152" y="8351"/>
                  </a:cubicBezTo>
                  <a:cubicBezTo>
                    <a:pt x="34433" y="8351"/>
                    <a:pt x="34433" y="8351"/>
                    <a:pt x="32999" y="7450"/>
                  </a:cubicBezTo>
                  <a:cubicBezTo>
                    <a:pt x="31565" y="7450"/>
                    <a:pt x="30850" y="7450"/>
                    <a:pt x="30131" y="9251"/>
                  </a:cubicBezTo>
                  <a:cubicBezTo>
                    <a:pt x="28697" y="11052"/>
                    <a:pt x="27263" y="10151"/>
                    <a:pt x="25829" y="9251"/>
                  </a:cubicBezTo>
                  <a:cubicBezTo>
                    <a:pt x="25109" y="8351"/>
                    <a:pt x="25109" y="7450"/>
                    <a:pt x="25109" y="6550"/>
                  </a:cubicBezTo>
                  <a:cubicBezTo>
                    <a:pt x="24389" y="6550"/>
                    <a:pt x="22955" y="6550"/>
                    <a:pt x="22241" y="6550"/>
                  </a:cubicBezTo>
                  <a:cubicBezTo>
                    <a:pt x="22241" y="7450"/>
                    <a:pt x="22241" y="7450"/>
                    <a:pt x="22241" y="7450"/>
                  </a:cubicBezTo>
                  <a:cubicBezTo>
                    <a:pt x="21521" y="8351"/>
                    <a:pt x="21521" y="8351"/>
                    <a:pt x="20807" y="8351"/>
                  </a:cubicBezTo>
                  <a:cubicBezTo>
                    <a:pt x="20087" y="8351"/>
                    <a:pt x="20087" y="7450"/>
                    <a:pt x="19367" y="7450"/>
                  </a:cubicBezTo>
                  <a:cubicBezTo>
                    <a:pt x="19367" y="8351"/>
                    <a:pt x="19367" y="8351"/>
                    <a:pt x="18653" y="8351"/>
                  </a:cubicBezTo>
                  <a:cubicBezTo>
                    <a:pt x="17933" y="8351"/>
                    <a:pt x="17219" y="7450"/>
                    <a:pt x="16499" y="7450"/>
                  </a:cubicBezTo>
                  <a:cubicBezTo>
                    <a:pt x="15065" y="7450"/>
                    <a:pt x="15785" y="8351"/>
                    <a:pt x="15065" y="9251"/>
                  </a:cubicBezTo>
                  <a:cubicBezTo>
                    <a:pt x="15065" y="9251"/>
                    <a:pt x="13631" y="9251"/>
                    <a:pt x="13631" y="9251"/>
                  </a:cubicBezTo>
                  <a:cubicBezTo>
                    <a:pt x="13631" y="10151"/>
                    <a:pt x="13631" y="10151"/>
                    <a:pt x="13631" y="10151"/>
                  </a:cubicBezTo>
                  <a:cubicBezTo>
                    <a:pt x="13631" y="10151"/>
                    <a:pt x="14345" y="10151"/>
                    <a:pt x="14345" y="11052"/>
                  </a:cubicBezTo>
                  <a:cubicBezTo>
                    <a:pt x="14345" y="11952"/>
                    <a:pt x="12911" y="11952"/>
                    <a:pt x="12911" y="11952"/>
                  </a:cubicBezTo>
                  <a:cubicBezTo>
                    <a:pt x="11477" y="12853"/>
                    <a:pt x="11477" y="11952"/>
                    <a:pt x="10043" y="11952"/>
                  </a:cubicBezTo>
                  <a:cubicBezTo>
                    <a:pt x="8609" y="11952"/>
                    <a:pt x="8609" y="12853"/>
                    <a:pt x="7175" y="12853"/>
                  </a:cubicBezTo>
                  <a:cubicBezTo>
                    <a:pt x="7175" y="12853"/>
                    <a:pt x="7175" y="12853"/>
                    <a:pt x="6455" y="12853"/>
                  </a:cubicBezTo>
                  <a:cubicBezTo>
                    <a:pt x="6455" y="12853"/>
                    <a:pt x="5741" y="11952"/>
                    <a:pt x="5741" y="12853"/>
                  </a:cubicBezTo>
                  <a:cubicBezTo>
                    <a:pt x="4302" y="12853"/>
                    <a:pt x="5021" y="14653"/>
                    <a:pt x="5021" y="15554"/>
                  </a:cubicBezTo>
                  <a:cubicBezTo>
                    <a:pt x="5021" y="16454"/>
                    <a:pt x="4302" y="18255"/>
                    <a:pt x="3587" y="19155"/>
                  </a:cubicBezTo>
                  <a:cubicBezTo>
                    <a:pt x="2868" y="19155"/>
                    <a:pt x="2153" y="19155"/>
                    <a:pt x="1434" y="20056"/>
                  </a:cubicBezTo>
                  <a:cubicBezTo>
                    <a:pt x="719" y="20956"/>
                    <a:pt x="1434" y="21857"/>
                    <a:pt x="1434" y="22757"/>
                  </a:cubicBezTo>
                  <a:cubicBezTo>
                    <a:pt x="1434" y="23657"/>
                    <a:pt x="719" y="23657"/>
                    <a:pt x="719" y="24558"/>
                  </a:cubicBezTo>
                  <a:cubicBezTo>
                    <a:pt x="0" y="25458"/>
                    <a:pt x="719" y="27259"/>
                    <a:pt x="0" y="28159"/>
                  </a:cubicBezTo>
                  <a:cubicBezTo>
                    <a:pt x="719" y="28159"/>
                    <a:pt x="2153" y="29060"/>
                    <a:pt x="2153" y="28159"/>
                  </a:cubicBezTo>
                  <a:cubicBezTo>
                    <a:pt x="3587" y="28159"/>
                    <a:pt x="3587" y="28159"/>
                    <a:pt x="4302" y="28159"/>
                  </a:cubicBezTo>
                  <a:cubicBezTo>
                    <a:pt x="5021" y="29060"/>
                    <a:pt x="5741" y="29060"/>
                    <a:pt x="5741" y="29960"/>
                  </a:cubicBezTo>
                  <a:cubicBezTo>
                    <a:pt x="5741" y="30861"/>
                    <a:pt x="5741" y="31761"/>
                    <a:pt x="5021" y="31761"/>
                  </a:cubicBezTo>
                  <a:cubicBezTo>
                    <a:pt x="7175" y="34462"/>
                    <a:pt x="8609" y="35362"/>
                    <a:pt x="6455" y="38064"/>
                  </a:cubicBezTo>
                  <a:cubicBezTo>
                    <a:pt x="6455" y="38064"/>
                    <a:pt x="5741" y="39864"/>
                    <a:pt x="5741" y="39864"/>
                  </a:cubicBezTo>
                  <a:cubicBezTo>
                    <a:pt x="5741" y="39864"/>
                    <a:pt x="5021" y="38964"/>
                    <a:pt x="5021" y="39864"/>
                  </a:cubicBezTo>
                  <a:cubicBezTo>
                    <a:pt x="3587" y="39864"/>
                    <a:pt x="3587" y="41665"/>
                    <a:pt x="2868" y="42566"/>
                  </a:cubicBezTo>
                  <a:cubicBezTo>
                    <a:pt x="2153" y="43466"/>
                    <a:pt x="719" y="44366"/>
                    <a:pt x="1434" y="45267"/>
                  </a:cubicBezTo>
                  <a:cubicBezTo>
                    <a:pt x="1434" y="46167"/>
                    <a:pt x="2153" y="45267"/>
                    <a:pt x="2153" y="46167"/>
                  </a:cubicBezTo>
                  <a:cubicBezTo>
                    <a:pt x="2868" y="47068"/>
                    <a:pt x="1434" y="47968"/>
                    <a:pt x="2153" y="48868"/>
                  </a:cubicBezTo>
                  <a:cubicBezTo>
                    <a:pt x="2868" y="50669"/>
                    <a:pt x="5741" y="50669"/>
                    <a:pt x="5741" y="48868"/>
                  </a:cubicBezTo>
                  <a:cubicBezTo>
                    <a:pt x="6455" y="48868"/>
                    <a:pt x="7175" y="49769"/>
                    <a:pt x="7889" y="50669"/>
                  </a:cubicBezTo>
                  <a:cubicBezTo>
                    <a:pt x="8609" y="50669"/>
                    <a:pt x="9323" y="49769"/>
                    <a:pt x="10043" y="49769"/>
                  </a:cubicBezTo>
                  <a:cubicBezTo>
                    <a:pt x="10763" y="49769"/>
                    <a:pt x="10043" y="48868"/>
                    <a:pt x="10763" y="49769"/>
                  </a:cubicBezTo>
                  <a:cubicBezTo>
                    <a:pt x="11477" y="49769"/>
                    <a:pt x="11477" y="50669"/>
                    <a:pt x="11477" y="50669"/>
                  </a:cubicBezTo>
                  <a:cubicBezTo>
                    <a:pt x="11477" y="52470"/>
                    <a:pt x="10763" y="52470"/>
                    <a:pt x="12197" y="52470"/>
                  </a:cubicBezTo>
                  <a:cubicBezTo>
                    <a:pt x="11477" y="54271"/>
                    <a:pt x="11477" y="56972"/>
                    <a:pt x="11477" y="58773"/>
                  </a:cubicBezTo>
                  <a:cubicBezTo>
                    <a:pt x="11477" y="59673"/>
                    <a:pt x="11477" y="61474"/>
                    <a:pt x="12911" y="61474"/>
                  </a:cubicBezTo>
                  <a:cubicBezTo>
                    <a:pt x="13631" y="61474"/>
                    <a:pt x="13631" y="60574"/>
                    <a:pt x="14345" y="60574"/>
                  </a:cubicBezTo>
                  <a:cubicBezTo>
                    <a:pt x="15785" y="59673"/>
                    <a:pt x="18653" y="61474"/>
                    <a:pt x="19367" y="63275"/>
                  </a:cubicBezTo>
                  <a:cubicBezTo>
                    <a:pt x="19367" y="65075"/>
                    <a:pt x="19367" y="65075"/>
                    <a:pt x="18653" y="66876"/>
                  </a:cubicBezTo>
                  <a:cubicBezTo>
                    <a:pt x="17933" y="66876"/>
                    <a:pt x="17933" y="67777"/>
                    <a:pt x="17933" y="67777"/>
                  </a:cubicBezTo>
                  <a:cubicBezTo>
                    <a:pt x="17219" y="70478"/>
                    <a:pt x="16499" y="70478"/>
                    <a:pt x="15785" y="71378"/>
                  </a:cubicBezTo>
                  <a:cubicBezTo>
                    <a:pt x="14345" y="73179"/>
                    <a:pt x="12911" y="74980"/>
                    <a:pt x="11477" y="75880"/>
                  </a:cubicBezTo>
                  <a:cubicBezTo>
                    <a:pt x="10043" y="75880"/>
                    <a:pt x="10043" y="74980"/>
                    <a:pt x="9323" y="76781"/>
                  </a:cubicBezTo>
                  <a:cubicBezTo>
                    <a:pt x="8609" y="77681"/>
                    <a:pt x="7889" y="78581"/>
                    <a:pt x="7175" y="79482"/>
                  </a:cubicBezTo>
                  <a:cubicBezTo>
                    <a:pt x="7175" y="80382"/>
                    <a:pt x="7175" y="81283"/>
                    <a:pt x="7175" y="82183"/>
                  </a:cubicBezTo>
                  <a:cubicBezTo>
                    <a:pt x="6455" y="83984"/>
                    <a:pt x="5741" y="83083"/>
                    <a:pt x="4302" y="83984"/>
                  </a:cubicBezTo>
                  <a:cubicBezTo>
                    <a:pt x="2153" y="84884"/>
                    <a:pt x="4302" y="87585"/>
                    <a:pt x="5021" y="89386"/>
                  </a:cubicBezTo>
                  <a:cubicBezTo>
                    <a:pt x="5021" y="89386"/>
                    <a:pt x="5741" y="90287"/>
                    <a:pt x="5741" y="91187"/>
                  </a:cubicBezTo>
                  <a:cubicBezTo>
                    <a:pt x="5741" y="91187"/>
                    <a:pt x="5741" y="92087"/>
                    <a:pt x="5021" y="92988"/>
                  </a:cubicBezTo>
                  <a:cubicBezTo>
                    <a:pt x="5021" y="94788"/>
                    <a:pt x="6455" y="97490"/>
                    <a:pt x="5741" y="99290"/>
                  </a:cubicBezTo>
                  <a:cubicBezTo>
                    <a:pt x="5741" y="100191"/>
                    <a:pt x="5021" y="101091"/>
                    <a:pt x="5021" y="101992"/>
                  </a:cubicBezTo>
                  <a:cubicBezTo>
                    <a:pt x="5021" y="102892"/>
                    <a:pt x="5741" y="103792"/>
                    <a:pt x="5741" y="104693"/>
                  </a:cubicBezTo>
                  <a:cubicBezTo>
                    <a:pt x="5741" y="105593"/>
                    <a:pt x="4302" y="106494"/>
                    <a:pt x="5021" y="108294"/>
                  </a:cubicBezTo>
                  <a:cubicBezTo>
                    <a:pt x="5741" y="109195"/>
                    <a:pt x="6455" y="109195"/>
                    <a:pt x="5741" y="110996"/>
                  </a:cubicBezTo>
                  <a:cubicBezTo>
                    <a:pt x="5021" y="112796"/>
                    <a:pt x="3587" y="113697"/>
                    <a:pt x="5741" y="114597"/>
                  </a:cubicBezTo>
                  <a:cubicBezTo>
                    <a:pt x="5741" y="114597"/>
                    <a:pt x="7175" y="114597"/>
                    <a:pt x="7175" y="113697"/>
                  </a:cubicBezTo>
                  <a:cubicBezTo>
                    <a:pt x="7175" y="113697"/>
                    <a:pt x="7889" y="113697"/>
                    <a:pt x="7889" y="113697"/>
                  </a:cubicBezTo>
                  <a:cubicBezTo>
                    <a:pt x="8609" y="113697"/>
                    <a:pt x="8609" y="113697"/>
                    <a:pt x="8609" y="113697"/>
                  </a:cubicBezTo>
                  <a:cubicBezTo>
                    <a:pt x="9323" y="113697"/>
                    <a:pt x="10763" y="113697"/>
                    <a:pt x="10763" y="112796"/>
                  </a:cubicBezTo>
                  <a:cubicBezTo>
                    <a:pt x="11477" y="112796"/>
                    <a:pt x="11477" y="112796"/>
                    <a:pt x="11477" y="111896"/>
                  </a:cubicBezTo>
                  <a:cubicBezTo>
                    <a:pt x="12197" y="110996"/>
                    <a:pt x="12197" y="110996"/>
                    <a:pt x="12911" y="110095"/>
                  </a:cubicBezTo>
                  <a:cubicBezTo>
                    <a:pt x="13631" y="109195"/>
                    <a:pt x="14345" y="109195"/>
                    <a:pt x="15065" y="108294"/>
                  </a:cubicBezTo>
                  <a:cubicBezTo>
                    <a:pt x="15785" y="107394"/>
                    <a:pt x="16499" y="107394"/>
                    <a:pt x="17933" y="106494"/>
                  </a:cubicBezTo>
                  <a:cubicBezTo>
                    <a:pt x="18653" y="105593"/>
                    <a:pt x="18653" y="105593"/>
                    <a:pt x="20087" y="105593"/>
                  </a:cubicBezTo>
                  <a:cubicBezTo>
                    <a:pt x="20087" y="105593"/>
                    <a:pt x="21521" y="106494"/>
                    <a:pt x="21521" y="107394"/>
                  </a:cubicBezTo>
                  <a:cubicBezTo>
                    <a:pt x="22955" y="108294"/>
                    <a:pt x="22955" y="108294"/>
                    <a:pt x="22241" y="110095"/>
                  </a:cubicBezTo>
                  <a:cubicBezTo>
                    <a:pt x="22955" y="110996"/>
                    <a:pt x="25829" y="112796"/>
                    <a:pt x="26543" y="112796"/>
                  </a:cubicBezTo>
                  <a:cubicBezTo>
                    <a:pt x="27263" y="111896"/>
                    <a:pt x="27263" y="110996"/>
                    <a:pt x="27263" y="110996"/>
                  </a:cubicBezTo>
                  <a:cubicBezTo>
                    <a:pt x="27977" y="110095"/>
                    <a:pt x="28697" y="110095"/>
                    <a:pt x="29411" y="110996"/>
                  </a:cubicBezTo>
                  <a:cubicBezTo>
                    <a:pt x="29411" y="111896"/>
                    <a:pt x="28697" y="111896"/>
                    <a:pt x="29411" y="111896"/>
                  </a:cubicBezTo>
                  <a:cubicBezTo>
                    <a:pt x="29411" y="112796"/>
                    <a:pt x="30131" y="111896"/>
                    <a:pt x="30131" y="112796"/>
                  </a:cubicBezTo>
                  <a:cubicBezTo>
                    <a:pt x="31565" y="112796"/>
                    <a:pt x="32284" y="113697"/>
                    <a:pt x="32999" y="114597"/>
                  </a:cubicBezTo>
                  <a:cubicBezTo>
                    <a:pt x="33718" y="115498"/>
                    <a:pt x="35152" y="116398"/>
                    <a:pt x="35872" y="115498"/>
                  </a:cubicBezTo>
                  <a:cubicBezTo>
                    <a:pt x="36586" y="115498"/>
                    <a:pt x="37306" y="113697"/>
                    <a:pt x="38740" y="113697"/>
                  </a:cubicBezTo>
                  <a:cubicBezTo>
                    <a:pt x="39455" y="113697"/>
                    <a:pt x="38021" y="118199"/>
                    <a:pt x="40174" y="119099"/>
                  </a:cubicBezTo>
                  <a:cubicBezTo>
                    <a:pt x="40894" y="119099"/>
                    <a:pt x="43042" y="120000"/>
                    <a:pt x="43762" y="120000"/>
                  </a:cubicBezTo>
                  <a:cubicBezTo>
                    <a:pt x="44476" y="120000"/>
                    <a:pt x="44476" y="118199"/>
                    <a:pt x="45196" y="118199"/>
                  </a:cubicBezTo>
                  <a:cubicBezTo>
                    <a:pt x="47350" y="116398"/>
                    <a:pt x="46630" y="120900"/>
                    <a:pt x="48784" y="118199"/>
                  </a:cubicBezTo>
                  <a:cubicBezTo>
                    <a:pt x="49498" y="117298"/>
                    <a:pt x="49498" y="116398"/>
                    <a:pt x="50218" y="116398"/>
                  </a:cubicBezTo>
                  <a:cubicBezTo>
                    <a:pt x="50218" y="115498"/>
                    <a:pt x="50938" y="115498"/>
                    <a:pt x="50938" y="114597"/>
                  </a:cubicBezTo>
                  <a:cubicBezTo>
                    <a:pt x="51652" y="114597"/>
                    <a:pt x="50938" y="113697"/>
                    <a:pt x="51652" y="113697"/>
                  </a:cubicBezTo>
                  <a:cubicBezTo>
                    <a:pt x="51652" y="113697"/>
                    <a:pt x="53806" y="112796"/>
                    <a:pt x="53806" y="112796"/>
                  </a:cubicBezTo>
                  <a:cubicBezTo>
                    <a:pt x="54520" y="113697"/>
                    <a:pt x="53806" y="114597"/>
                    <a:pt x="54520" y="115498"/>
                  </a:cubicBezTo>
                  <a:cubicBezTo>
                    <a:pt x="55960" y="117298"/>
                    <a:pt x="57394" y="113697"/>
                    <a:pt x="57394" y="111896"/>
                  </a:cubicBezTo>
                  <a:cubicBezTo>
                    <a:pt x="58108" y="110996"/>
                    <a:pt x="57394" y="110996"/>
                    <a:pt x="58108" y="110996"/>
                  </a:cubicBezTo>
                  <a:cubicBezTo>
                    <a:pt x="58108" y="110996"/>
                    <a:pt x="58108" y="111896"/>
                    <a:pt x="58828" y="110996"/>
                  </a:cubicBezTo>
                  <a:cubicBezTo>
                    <a:pt x="59542" y="110996"/>
                    <a:pt x="59542" y="110996"/>
                    <a:pt x="59542" y="110996"/>
                  </a:cubicBezTo>
                  <a:cubicBezTo>
                    <a:pt x="60262" y="110095"/>
                    <a:pt x="59542" y="109195"/>
                    <a:pt x="60262" y="108294"/>
                  </a:cubicBezTo>
                  <a:cubicBezTo>
                    <a:pt x="60982" y="107394"/>
                    <a:pt x="61696" y="108294"/>
                    <a:pt x="61696" y="108294"/>
                  </a:cubicBezTo>
                  <a:cubicBezTo>
                    <a:pt x="63130" y="107394"/>
                    <a:pt x="62416" y="104693"/>
                    <a:pt x="62416" y="102892"/>
                  </a:cubicBezTo>
                  <a:cubicBezTo>
                    <a:pt x="62416" y="102892"/>
                    <a:pt x="63130" y="101992"/>
                    <a:pt x="63130" y="101091"/>
                  </a:cubicBezTo>
                  <a:cubicBezTo>
                    <a:pt x="63130" y="101091"/>
                    <a:pt x="63130" y="100191"/>
                    <a:pt x="63130" y="100191"/>
                  </a:cubicBezTo>
                  <a:cubicBezTo>
                    <a:pt x="63130" y="100191"/>
                    <a:pt x="64564" y="101091"/>
                    <a:pt x="65284" y="100191"/>
                  </a:cubicBezTo>
                  <a:cubicBezTo>
                    <a:pt x="66003" y="100191"/>
                    <a:pt x="65284" y="100191"/>
                    <a:pt x="66003" y="98390"/>
                  </a:cubicBezTo>
                  <a:cubicBezTo>
                    <a:pt x="66003" y="97490"/>
                    <a:pt x="66718" y="96589"/>
                    <a:pt x="67437" y="95689"/>
                  </a:cubicBezTo>
                  <a:cubicBezTo>
                    <a:pt x="68152" y="93888"/>
                    <a:pt x="68152" y="94788"/>
                    <a:pt x="68871" y="93888"/>
                  </a:cubicBezTo>
                  <a:cubicBezTo>
                    <a:pt x="70305" y="93888"/>
                    <a:pt x="70305" y="92087"/>
                    <a:pt x="71025" y="90287"/>
                  </a:cubicBezTo>
                  <a:cubicBezTo>
                    <a:pt x="71025" y="89386"/>
                    <a:pt x="71025" y="89386"/>
                    <a:pt x="71739" y="87585"/>
                  </a:cubicBezTo>
                  <a:cubicBezTo>
                    <a:pt x="72459" y="86685"/>
                    <a:pt x="73173" y="86685"/>
                    <a:pt x="73893" y="85785"/>
                  </a:cubicBezTo>
                  <a:cubicBezTo>
                    <a:pt x="74608" y="85785"/>
                    <a:pt x="75327" y="84884"/>
                    <a:pt x="75327" y="83984"/>
                  </a:cubicBezTo>
                  <a:cubicBezTo>
                    <a:pt x="76047" y="83083"/>
                    <a:pt x="77481" y="82183"/>
                    <a:pt x="78195" y="81283"/>
                  </a:cubicBezTo>
                  <a:cubicBezTo>
                    <a:pt x="78915" y="80382"/>
                    <a:pt x="79629" y="80382"/>
                    <a:pt x="80349" y="79482"/>
                  </a:cubicBezTo>
                  <a:cubicBezTo>
                    <a:pt x="81069" y="79482"/>
                    <a:pt x="82503" y="78581"/>
                    <a:pt x="83217" y="77681"/>
                  </a:cubicBezTo>
                  <a:cubicBezTo>
                    <a:pt x="83217" y="76781"/>
                    <a:pt x="83217" y="75880"/>
                    <a:pt x="83217" y="75880"/>
                  </a:cubicBezTo>
                  <a:cubicBezTo>
                    <a:pt x="83937" y="76781"/>
                    <a:pt x="84651" y="75880"/>
                    <a:pt x="85371" y="75880"/>
                  </a:cubicBezTo>
                  <a:cubicBezTo>
                    <a:pt x="86805" y="75880"/>
                    <a:pt x="86805" y="74980"/>
                    <a:pt x="88239" y="74079"/>
                  </a:cubicBezTo>
                  <a:cubicBezTo>
                    <a:pt x="88959" y="74079"/>
                    <a:pt x="90393" y="74980"/>
                    <a:pt x="91113" y="74980"/>
                  </a:cubicBezTo>
                  <a:cubicBezTo>
                    <a:pt x="91827" y="74980"/>
                    <a:pt x="92547" y="74980"/>
                    <a:pt x="93981" y="74079"/>
                  </a:cubicBezTo>
                  <a:cubicBezTo>
                    <a:pt x="94695" y="74079"/>
                    <a:pt x="93981" y="73179"/>
                    <a:pt x="95415" y="74980"/>
                  </a:cubicBezTo>
                  <a:cubicBezTo>
                    <a:pt x="96135" y="74980"/>
                    <a:pt x="95415" y="75880"/>
                    <a:pt x="96849" y="75880"/>
                  </a:cubicBezTo>
                  <a:cubicBezTo>
                    <a:pt x="96849" y="75880"/>
                    <a:pt x="97569" y="74980"/>
                    <a:pt x="98283" y="75880"/>
                  </a:cubicBezTo>
                  <a:cubicBezTo>
                    <a:pt x="99003" y="75880"/>
                    <a:pt x="99717" y="76781"/>
                    <a:pt x="100437" y="77681"/>
                  </a:cubicBezTo>
                  <a:cubicBezTo>
                    <a:pt x="101871" y="77681"/>
                    <a:pt x="101156" y="77681"/>
                    <a:pt x="101156" y="78581"/>
                  </a:cubicBezTo>
                  <a:cubicBezTo>
                    <a:pt x="101156" y="78581"/>
                    <a:pt x="101871" y="80382"/>
                    <a:pt x="101871" y="80382"/>
                  </a:cubicBezTo>
                  <a:cubicBezTo>
                    <a:pt x="101871" y="80382"/>
                    <a:pt x="102590" y="79482"/>
                    <a:pt x="103305" y="79482"/>
                  </a:cubicBezTo>
                  <a:cubicBezTo>
                    <a:pt x="103305" y="80382"/>
                    <a:pt x="104024" y="82183"/>
                    <a:pt x="104024" y="82183"/>
                  </a:cubicBezTo>
                  <a:cubicBezTo>
                    <a:pt x="105458" y="83083"/>
                    <a:pt x="106178" y="83083"/>
                    <a:pt x="107612" y="83083"/>
                  </a:cubicBezTo>
                  <a:cubicBezTo>
                    <a:pt x="108326" y="83083"/>
                    <a:pt x="109760" y="83083"/>
                    <a:pt x="110480" y="82183"/>
                  </a:cubicBezTo>
                  <a:cubicBezTo>
                    <a:pt x="111200" y="82183"/>
                    <a:pt x="111914" y="81283"/>
                    <a:pt x="111914" y="81283"/>
                  </a:cubicBezTo>
                  <a:cubicBezTo>
                    <a:pt x="112634" y="81283"/>
                    <a:pt x="112634" y="82183"/>
                    <a:pt x="113348" y="83083"/>
                  </a:cubicBezTo>
                  <a:cubicBezTo>
                    <a:pt x="114068" y="83083"/>
                    <a:pt x="114068" y="80382"/>
                    <a:pt x="113348" y="79482"/>
                  </a:cubicBezTo>
                  <a:cubicBezTo>
                    <a:pt x="112634" y="79482"/>
                    <a:pt x="111914" y="79482"/>
                    <a:pt x="111914" y="78581"/>
                  </a:cubicBezTo>
                  <a:cubicBezTo>
                    <a:pt x="111200" y="78581"/>
                    <a:pt x="111914" y="77681"/>
                    <a:pt x="111200" y="76781"/>
                  </a:cubicBezTo>
                  <a:cubicBezTo>
                    <a:pt x="111200" y="75880"/>
                    <a:pt x="111200" y="74980"/>
                    <a:pt x="111200" y="74079"/>
                  </a:cubicBezTo>
                  <a:cubicBezTo>
                    <a:pt x="111200" y="73179"/>
                    <a:pt x="111200" y="73179"/>
                    <a:pt x="111914" y="72279"/>
                  </a:cubicBezTo>
                  <a:cubicBezTo>
                    <a:pt x="112634" y="71378"/>
                    <a:pt x="111914" y="69577"/>
                    <a:pt x="113348" y="69577"/>
                  </a:cubicBezTo>
                  <a:cubicBezTo>
                    <a:pt x="114782" y="68677"/>
                    <a:pt x="113348" y="70478"/>
                    <a:pt x="114068" y="71378"/>
                  </a:cubicBezTo>
                  <a:cubicBezTo>
                    <a:pt x="114782" y="71378"/>
                    <a:pt x="115502" y="70478"/>
                    <a:pt x="115502" y="70478"/>
                  </a:cubicBezTo>
                  <a:cubicBezTo>
                    <a:pt x="116222" y="69577"/>
                    <a:pt x="116222" y="69577"/>
                    <a:pt x="116222" y="67777"/>
                  </a:cubicBezTo>
                  <a:cubicBezTo>
                    <a:pt x="115502" y="66876"/>
                    <a:pt x="114782" y="64175"/>
                    <a:pt x="115502" y="63275"/>
                  </a:cubicBezTo>
                  <a:cubicBezTo>
                    <a:pt x="115502" y="62374"/>
                    <a:pt x="116222" y="63275"/>
                    <a:pt x="116936" y="63275"/>
                  </a:cubicBezTo>
                  <a:cubicBezTo>
                    <a:pt x="116936" y="62374"/>
                    <a:pt x="117656" y="61474"/>
                    <a:pt x="118370" y="61474"/>
                  </a:cubicBezTo>
                  <a:cubicBezTo>
                    <a:pt x="119090" y="60574"/>
                    <a:pt x="120524" y="59673"/>
                    <a:pt x="119804" y="578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74" name="Shape 3074"/>
            <p:cNvSpPr/>
            <p:nvPr/>
          </p:nvSpPr>
          <p:spPr>
            <a:xfrm>
              <a:off x="6718645" y="1867592"/>
              <a:ext cx="2492553" cy="2369438"/>
            </a:xfrm>
            <a:custGeom>
              <a:avLst/>
              <a:gdLst/>
              <a:ahLst/>
              <a:cxnLst/>
              <a:rect l="0" t="0" r="0" b="0"/>
              <a:pathLst>
                <a:path w="120000" h="120000" extrusionOk="0">
                  <a:moveTo>
                    <a:pt x="120000" y="96049"/>
                  </a:moveTo>
                  <a:cubicBezTo>
                    <a:pt x="119155" y="95161"/>
                    <a:pt x="119155" y="95161"/>
                    <a:pt x="119155" y="94272"/>
                  </a:cubicBezTo>
                  <a:cubicBezTo>
                    <a:pt x="118311" y="92496"/>
                    <a:pt x="119155" y="93384"/>
                    <a:pt x="119155" y="92496"/>
                  </a:cubicBezTo>
                  <a:cubicBezTo>
                    <a:pt x="120000" y="90726"/>
                    <a:pt x="120000" y="88061"/>
                    <a:pt x="118311" y="87179"/>
                  </a:cubicBezTo>
                  <a:cubicBezTo>
                    <a:pt x="117466" y="86291"/>
                    <a:pt x="115772" y="88061"/>
                    <a:pt x="114083" y="87179"/>
                  </a:cubicBezTo>
                  <a:cubicBezTo>
                    <a:pt x="112394" y="86291"/>
                    <a:pt x="110705" y="83626"/>
                    <a:pt x="110705" y="81856"/>
                  </a:cubicBezTo>
                  <a:cubicBezTo>
                    <a:pt x="110705" y="79191"/>
                    <a:pt x="113238" y="78303"/>
                    <a:pt x="112394" y="75645"/>
                  </a:cubicBezTo>
                  <a:cubicBezTo>
                    <a:pt x="112394" y="74757"/>
                    <a:pt x="113238" y="74757"/>
                    <a:pt x="112394" y="73868"/>
                  </a:cubicBezTo>
                  <a:cubicBezTo>
                    <a:pt x="111550" y="72980"/>
                    <a:pt x="109861" y="72980"/>
                    <a:pt x="109016" y="72980"/>
                  </a:cubicBezTo>
                  <a:cubicBezTo>
                    <a:pt x="107322" y="72098"/>
                    <a:pt x="105633" y="72098"/>
                    <a:pt x="105633" y="71210"/>
                  </a:cubicBezTo>
                  <a:cubicBezTo>
                    <a:pt x="103944" y="70322"/>
                    <a:pt x="103944" y="67657"/>
                    <a:pt x="103944" y="65887"/>
                  </a:cubicBezTo>
                  <a:cubicBezTo>
                    <a:pt x="103944" y="64110"/>
                    <a:pt x="104788" y="64110"/>
                    <a:pt x="105633" y="62334"/>
                  </a:cubicBezTo>
                  <a:cubicBezTo>
                    <a:pt x="105633" y="62334"/>
                    <a:pt x="106477" y="60564"/>
                    <a:pt x="107322" y="60564"/>
                  </a:cubicBezTo>
                  <a:cubicBezTo>
                    <a:pt x="108166" y="59676"/>
                    <a:pt x="108166" y="60564"/>
                    <a:pt x="109016" y="60564"/>
                  </a:cubicBezTo>
                  <a:cubicBezTo>
                    <a:pt x="110705" y="60564"/>
                    <a:pt x="109861" y="59676"/>
                    <a:pt x="109861" y="58787"/>
                  </a:cubicBezTo>
                  <a:cubicBezTo>
                    <a:pt x="110705" y="56129"/>
                    <a:pt x="111550" y="55241"/>
                    <a:pt x="112394" y="52576"/>
                  </a:cubicBezTo>
                  <a:cubicBezTo>
                    <a:pt x="112394" y="52576"/>
                    <a:pt x="111550" y="51694"/>
                    <a:pt x="111550" y="50806"/>
                  </a:cubicBezTo>
                  <a:cubicBezTo>
                    <a:pt x="112394" y="49918"/>
                    <a:pt x="113238" y="49918"/>
                    <a:pt x="113238" y="49029"/>
                  </a:cubicBezTo>
                  <a:cubicBezTo>
                    <a:pt x="114083" y="48141"/>
                    <a:pt x="112394" y="48141"/>
                    <a:pt x="111550" y="49029"/>
                  </a:cubicBezTo>
                  <a:cubicBezTo>
                    <a:pt x="110705" y="49029"/>
                    <a:pt x="110705" y="48141"/>
                    <a:pt x="109861" y="48141"/>
                  </a:cubicBezTo>
                  <a:cubicBezTo>
                    <a:pt x="108166" y="48141"/>
                    <a:pt x="108166" y="48141"/>
                    <a:pt x="107322" y="47253"/>
                  </a:cubicBezTo>
                  <a:cubicBezTo>
                    <a:pt x="106477" y="46371"/>
                    <a:pt x="106477" y="45483"/>
                    <a:pt x="106477" y="45483"/>
                  </a:cubicBezTo>
                  <a:cubicBezTo>
                    <a:pt x="106477" y="45483"/>
                    <a:pt x="105633" y="44595"/>
                    <a:pt x="105633" y="44595"/>
                  </a:cubicBezTo>
                  <a:cubicBezTo>
                    <a:pt x="104788" y="42818"/>
                    <a:pt x="106477" y="41936"/>
                    <a:pt x="103944" y="41048"/>
                  </a:cubicBezTo>
                  <a:cubicBezTo>
                    <a:pt x="102255" y="41048"/>
                    <a:pt x="100561" y="39272"/>
                    <a:pt x="98872" y="37495"/>
                  </a:cubicBezTo>
                  <a:cubicBezTo>
                    <a:pt x="98872" y="37495"/>
                    <a:pt x="98027" y="38383"/>
                    <a:pt x="98027" y="38383"/>
                  </a:cubicBezTo>
                  <a:cubicBezTo>
                    <a:pt x="98027" y="37495"/>
                    <a:pt x="98872" y="37495"/>
                    <a:pt x="98027" y="36613"/>
                  </a:cubicBezTo>
                  <a:cubicBezTo>
                    <a:pt x="98027" y="35725"/>
                    <a:pt x="97183" y="33948"/>
                    <a:pt x="95494" y="33948"/>
                  </a:cubicBezTo>
                  <a:cubicBezTo>
                    <a:pt x="96338" y="33060"/>
                    <a:pt x="97183" y="32172"/>
                    <a:pt x="97183" y="32172"/>
                  </a:cubicBezTo>
                  <a:cubicBezTo>
                    <a:pt x="98027" y="31290"/>
                    <a:pt x="98872" y="31290"/>
                    <a:pt x="98872" y="30402"/>
                  </a:cubicBezTo>
                  <a:cubicBezTo>
                    <a:pt x="98872" y="29514"/>
                    <a:pt x="98027" y="27737"/>
                    <a:pt x="98872" y="27737"/>
                  </a:cubicBezTo>
                  <a:cubicBezTo>
                    <a:pt x="99716" y="26855"/>
                    <a:pt x="100561" y="27737"/>
                    <a:pt x="100561" y="27737"/>
                  </a:cubicBezTo>
                  <a:cubicBezTo>
                    <a:pt x="102255" y="27737"/>
                    <a:pt x="102255" y="27737"/>
                    <a:pt x="102255" y="25967"/>
                  </a:cubicBezTo>
                  <a:cubicBezTo>
                    <a:pt x="103100" y="25079"/>
                    <a:pt x="103100" y="24191"/>
                    <a:pt x="103100" y="23302"/>
                  </a:cubicBezTo>
                  <a:cubicBezTo>
                    <a:pt x="103100" y="22414"/>
                    <a:pt x="102255" y="22414"/>
                    <a:pt x="102255" y="21532"/>
                  </a:cubicBezTo>
                  <a:cubicBezTo>
                    <a:pt x="102255" y="19756"/>
                    <a:pt x="103100" y="19756"/>
                    <a:pt x="102255" y="17979"/>
                  </a:cubicBezTo>
                  <a:cubicBezTo>
                    <a:pt x="100561" y="16209"/>
                    <a:pt x="101411" y="14433"/>
                    <a:pt x="99716" y="12656"/>
                  </a:cubicBezTo>
                  <a:cubicBezTo>
                    <a:pt x="98027" y="9998"/>
                    <a:pt x="95494" y="7333"/>
                    <a:pt x="92111" y="6451"/>
                  </a:cubicBezTo>
                  <a:cubicBezTo>
                    <a:pt x="91266" y="5563"/>
                    <a:pt x="90422" y="5563"/>
                    <a:pt x="89577" y="6451"/>
                  </a:cubicBezTo>
                  <a:cubicBezTo>
                    <a:pt x="88733" y="6451"/>
                    <a:pt x="89577" y="8221"/>
                    <a:pt x="88733" y="8221"/>
                  </a:cubicBezTo>
                  <a:cubicBezTo>
                    <a:pt x="88733" y="9110"/>
                    <a:pt x="87888" y="7333"/>
                    <a:pt x="87044" y="7333"/>
                  </a:cubicBezTo>
                  <a:cubicBezTo>
                    <a:pt x="87044" y="7333"/>
                    <a:pt x="86194" y="8221"/>
                    <a:pt x="85350" y="8221"/>
                  </a:cubicBezTo>
                  <a:cubicBezTo>
                    <a:pt x="84505" y="9110"/>
                    <a:pt x="83661" y="9110"/>
                    <a:pt x="83661" y="9110"/>
                  </a:cubicBezTo>
                  <a:cubicBezTo>
                    <a:pt x="82816" y="9110"/>
                    <a:pt x="81972" y="9110"/>
                    <a:pt x="81127" y="9110"/>
                  </a:cubicBezTo>
                  <a:cubicBezTo>
                    <a:pt x="81127" y="9110"/>
                    <a:pt x="80283" y="9110"/>
                    <a:pt x="79438" y="9110"/>
                  </a:cubicBezTo>
                  <a:cubicBezTo>
                    <a:pt x="78588" y="9110"/>
                    <a:pt x="77744" y="7333"/>
                    <a:pt x="76900" y="6451"/>
                  </a:cubicBezTo>
                  <a:cubicBezTo>
                    <a:pt x="76900" y="6451"/>
                    <a:pt x="76900" y="6451"/>
                    <a:pt x="76055" y="6451"/>
                  </a:cubicBezTo>
                  <a:cubicBezTo>
                    <a:pt x="76055" y="5563"/>
                    <a:pt x="75211" y="6451"/>
                    <a:pt x="75211" y="6451"/>
                  </a:cubicBezTo>
                  <a:cubicBezTo>
                    <a:pt x="76055" y="6451"/>
                    <a:pt x="74366" y="3787"/>
                    <a:pt x="74366" y="4675"/>
                  </a:cubicBezTo>
                  <a:cubicBezTo>
                    <a:pt x="74366" y="3787"/>
                    <a:pt x="75211" y="4675"/>
                    <a:pt x="75211" y="3787"/>
                  </a:cubicBezTo>
                  <a:cubicBezTo>
                    <a:pt x="74366" y="2898"/>
                    <a:pt x="71833" y="2898"/>
                    <a:pt x="71833" y="2010"/>
                  </a:cubicBezTo>
                  <a:cubicBezTo>
                    <a:pt x="70983" y="2010"/>
                    <a:pt x="70983" y="2010"/>
                    <a:pt x="70138" y="2010"/>
                  </a:cubicBezTo>
                  <a:cubicBezTo>
                    <a:pt x="69294" y="2010"/>
                    <a:pt x="69294" y="2898"/>
                    <a:pt x="67605" y="2010"/>
                  </a:cubicBezTo>
                  <a:cubicBezTo>
                    <a:pt x="66761" y="1128"/>
                    <a:pt x="67605" y="-647"/>
                    <a:pt x="65916" y="240"/>
                  </a:cubicBezTo>
                  <a:cubicBezTo>
                    <a:pt x="65072" y="240"/>
                    <a:pt x="64227" y="1128"/>
                    <a:pt x="63377" y="1128"/>
                  </a:cubicBezTo>
                  <a:cubicBezTo>
                    <a:pt x="62533" y="1128"/>
                    <a:pt x="60844" y="1128"/>
                    <a:pt x="60000" y="1128"/>
                  </a:cubicBezTo>
                  <a:cubicBezTo>
                    <a:pt x="58311" y="240"/>
                    <a:pt x="57466" y="1128"/>
                    <a:pt x="56622" y="2010"/>
                  </a:cubicBezTo>
                  <a:cubicBezTo>
                    <a:pt x="54927" y="2010"/>
                    <a:pt x="54083" y="2898"/>
                    <a:pt x="53238" y="2010"/>
                  </a:cubicBezTo>
                  <a:cubicBezTo>
                    <a:pt x="53238" y="2898"/>
                    <a:pt x="53238" y="3787"/>
                    <a:pt x="53238" y="3787"/>
                  </a:cubicBezTo>
                  <a:cubicBezTo>
                    <a:pt x="52394" y="4675"/>
                    <a:pt x="49861" y="5563"/>
                    <a:pt x="49016" y="5563"/>
                  </a:cubicBezTo>
                  <a:cubicBezTo>
                    <a:pt x="49861" y="7333"/>
                    <a:pt x="51550" y="8221"/>
                    <a:pt x="52394" y="9110"/>
                  </a:cubicBezTo>
                  <a:cubicBezTo>
                    <a:pt x="53238" y="9998"/>
                    <a:pt x="53238" y="11774"/>
                    <a:pt x="52394" y="12656"/>
                  </a:cubicBezTo>
                  <a:cubicBezTo>
                    <a:pt x="52394" y="15321"/>
                    <a:pt x="51550" y="16209"/>
                    <a:pt x="51550" y="17979"/>
                  </a:cubicBezTo>
                  <a:cubicBezTo>
                    <a:pt x="50705" y="20644"/>
                    <a:pt x="50705" y="18867"/>
                    <a:pt x="51550" y="20644"/>
                  </a:cubicBezTo>
                  <a:cubicBezTo>
                    <a:pt x="52394" y="21532"/>
                    <a:pt x="51550" y="22414"/>
                    <a:pt x="51550" y="23302"/>
                  </a:cubicBezTo>
                  <a:cubicBezTo>
                    <a:pt x="52394" y="24191"/>
                    <a:pt x="53238" y="23302"/>
                    <a:pt x="53238" y="23302"/>
                  </a:cubicBezTo>
                  <a:cubicBezTo>
                    <a:pt x="54083" y="24191"/>
                    <a:pt x="54083" y="25079"/>
                    <a:pt x="55772" y="25079"/>
                  </a:cubicBezTo>
                  <a:cubicBezTo>
                    <a:pt x="54927" y="26855"/>
                    <a:pt x="55772" y="26855"/>
                    <a:pt x="56622" y="28625"/>
                  </a:cubicBezTo>
                  <a:cubicBezTo>
                    <a:pt x="56622" y="28625"/>
                    <a:pt x="55772" y="28625"/>
                    <a:pt x="56622" y="29514"/>
                  </a:cubicBezTo>
                  <a:cubicBezTo>
                    <a:pt x="56622" y="29514"/>
                    <a:pt x="57466" y="28625"/>
                    <a:pt x="57466" y="28625"/>
                  </a:cubicBezTo>
                  <a:cubicBezTo>
                    <a:pt x="59155" y="29514"/>
                    <a:pt x="58311" y="30402"/>
                    <a:pt x="58311" y="32172"/>
                  </a:cubicBezTo>
                  <a:cubicBezTo>
                    <a:pt x="59155" y="33060"/>
                    <a:pt x="60000" y="33060"/>
                    <a:pt x="60000" y="33948"/>
                  </a:cubicBezTo>
                  <a:cubicBezTo>
                    <a:pt x="60844" y="35725"/>
                    <a:pt x="58311" y="37495"/>
                    <a:pt x="59155" y="39272"/>
                  </a:cubicBezTo>
                  <a:cubicBezTo>
                    <a:pt x="60000" y="41048"/>
                    <a:pt x="60000" y="38383"/>
                    <a:pt x="60844" y="38383"/>
                  </a:cubicBezTo>
                  <a:cubicBezTo>
                    <a:pt x="61688" y="38383"/>
                    <a:pt x="61688" y="41936"/>
                    <a:pt x="61688" y="42818"/>
                  </a:cubicBezTo>
                  <a:cubicBezTo>
                    <a:pt x="61688" y="42818"/>
                    <a:pt x="62533" y="44595"/>
                    <a:pt x="61688" y="45483"/>
                  </a:cubicBezTo>
                  <a:cubicBezTo>
                    <a:pt x="61688" y="46371"/>
                    <a:pt x="60000" y="46371"/>
                    <a:pt x="60000" y="45483"/>
                  </a:cubicBezTo>
                  <a:cubicBezTo>
                    <a:pt x="59155" y="45483"/>
                    <a:pt x="59155" y="45483"/>
                    <a:pt x="58311" y="45483"/>
                  </a:cubicBezTo>
                  <a:cubicBezTo>
                    <a:pt x="57466" y="46371"/>
                    <a:pt x="56622" y="46371"/>
                    <a:pt x="55772" y="46371"/>
                  </a:cubicBezTo>
                  <a:cubicBezTo>
                    <a:pt x="55772" y="47253"/>
                    <a:pt x="54927" y="47253"/>
                    <a:pt x="54927" y="47253"/>
                  </a:cubicBezTo>
                  <a:cubicBezTo>
                    <a:pt x="54083" y="47253"/>
                    <a:pt x="54083" y="46371"/>
                    <a:pt x="54083" y="46371"/>
                  </a:cubicBezTo>
                  <a:cubicBezTo>
                    <a:pt x="54083" y="46371"/>
                    <a:pt x="53238" y="47253"/>
                    <a:pt x="53238" y="47253"/>
                  </a:cubicBezTo>
                  <a:cubicBezTo>
                    <a:pt x="52394" y="47253"/>
                    <a:pt x="51550" y="46371"/>
                    <a:pt x="50705" y="47253"/>
                  </a:cubicBezTo>
                  <a:cubicBezTo>
                    <a:pt x="50705" y="47253"/>
                    <a:pt x="50705" y="47253"/>
                    <a:pt x="49861" y="48141"/>
                  </a:cubicBezTo>
                  <a:cubicBezTo>
                    <a:pt x="49016" y="48141"/>
                    <a:pt x="49016" y="48141"/>
                    <a:pt x="48166" y="49029"/>
                  </a:cubicBezTo>
                  <a:cubicBezTo>
                    <a:pt x="47322" y="49029"/>
                    <a:pt x="47322" y="49918"/>
                    <a:pt x="46477" y="49918"/>
                  </a:cubicBezTo>
                  <a:cubicBezTo>
                    <a:pt x="45633" y="50806"/>
                    <a:pt x="44788" y="50806"/>
                    <a:pt x="43944" y="50806"/>
                  </a:cubicBezTo>
                  <a:cubicBezTo>
                    <a:pt x="43944" y="50806"/>
                    <a:pt x="43100" y="52576"/>
                    <a:pt x="43100" y="52576"/>
                  </a:cubicBezTo>
                  <a:cubicBezTo>
                    <a:pt x="42255" y="52576"/>
                    <a:pt x="40561" y="51694"/>
                    <a:pt x="40561" y="51694"/>
                  </a:cubicBezTo>
                  <a:cubicBezTo>
                    <a:pt x="40561" y="50806"/>
                    <a:pt x="43100" y="50806"/>
                    <a:pt x="43100" y="49918"/>
                  </a:cubicBezTo>
                  <a:cubicBezTo>
                    <a:pt x="44788" y="49918"/>
                    <a:pt x="46477" y="47253"/>
                    <a:pt x="47322" y="46371"/>
                  </a:cubicBezTo>
                  <a:cubicBezTo>
                    <a:pt x="49016" y="43706"/>
                    <a:pt x="44788" y="44595"/>
                    <a:pt x="43944" y="43706"/>
                  </a:cubicBezTo>
                  <a:cubicBezTo>
                    <a:pt x="43100" y="43706"/>
                    <a:pt x="43100" y="42818"/>
                    <a:pt x="43100" y="42818"/>
                  </a:cubicBezTo>
                  <a:cubicBezTo>
                    <a:pt x="42255" y="42818"/>
                    <a:pt x="42255" y="42818"/>
                    <a:pt x="42255" y="42818"/>
                  </a:cubicBezTo>
                  <a:cubicBezTo>
                    <a:pt x="41411" y="41936"/>
                    <a:pt x="40561" y="41936"/>
                    <a:pt x="39716" y="41936"/>
                  </a:cubicBezTo>
                  <a:cubicBezTo>
                    <a:pt x="38872" y="41048"/>
                    <a:pt x="38027" y="41048"/>
                    <a:pt x="37183" y="40160"/>
                  </a:cubicBezTo>
                  <a:cubicBezTo>
                    <a:pt x="36338" y="40160"/>
                    <a:pt x="36338" y="39272"/>
                    <a:pt x="35494" y="39272"/>
                  </a:cubicBezTo>
                  <a:cubicBezTo>
                    <a:pt x="34650" y="39272"/>
                    <a:pt x="34650" y="40160"/>
                    <a:pt x="33805" y="39272"/>
                  </a:cubicBezTo>
                  <a:cubicBezTo>
                    <a:pt x="32111" y="38383"/>
                    <a:pt x="32955" y="37495"/>
                    <a:pt x="31266" y="38383"/>
                  </a:cubicBezTo>
                  <a:cubicBezTo>
                    <a:pt x="29577" y="39272"/>
                    <a:pt x="29577" y="41936"/>
                    <a:pt x="27888" y="39272"/>
                  </a:cubicBezTo>
                  <a:cubicBezTo>
                    <a:pt x="27044" y="37495"/>
                    <a:pt x="27888" y="36613"/>
                    <a:pt x="26194" y="39272"/>
                  </a:cubicBezTo>
                  <a:cubicBezTo>
                    <a:pt x="25350" y="40160"/>
                    <a:pt x="23661" y="41048"/>
                    <a:pt x="22816" y="41048"/>
                  </a:cubicBezTo>
                  <a:cubicBezTo>
                    <a:pt x="22816" y="41048"/>
                    <a:pt x="21972" y="41048"/>
                    <a:pt x="21972" y="41048"/>
                  </a:cubicBezTo>
                  <a:cubicBezTo>
                    <a:pt x="21127" y="41048"/>
                    <a:pt x="21127" y="41048"/>
                    <a:pt x="21127" y="41048"/>
                  </a:cubicBezTo>
                  <a:cubicBezTo>
                    <a:pt x="20283" y="41048"/>
                    <a:pt x="20283" y="41936"/>
                    <a:pt x="20283" y="41048"/>
                  </a:cubicBezTo>
                  <a:cubicBezTo>
                    <a:pt x="18588" y="41048"/>
                    <a:pt x="19438" y="40160"/>
                    <a:pt x="18588" y="39272"/>
                  </a:cubicBezTo>
                  <a:cubicBezTo>
                    <a:pt x="18588" y="38383"/>
                    <a:pt x="18588" y="39272"/>
                    <a:pt x="17744" y="38383"/>
                  </a:cubicBezTo>
                  <a:cubicBezTo>
                    <a:pt x="16055" y="38383"/>
                    <a:pt x="16055" y="39272"/>
                    <a:pt x="15211" y="40160"/>
                  </a:cubicBezTo>
                  <a:cubicBezTo>
                    <a:pt x="15211" y="41048"/>
                    <a:pt x="13522" y="41048"/>
                    <a:pt x="13522" y="41936"/>
                  </a:cubicBezTo>
                  <a:cubicBezTo>
                    <a:pt x="12677" y="42818"/>
                    <a:pt x="12677" y="43706"/>
                    <a:pt x="11833" y="44595"/>
                  </a:cubicBezTo>
                  <a:cubicBezTo>
                    <a:pt x="10138" y="44595"/>
                    <a:pt x="10983" y="43706"/>
                    <a:pt x="10138" y="42818"/>
                  </a:cubicBezTo>
                  <a:cubicBezTo>
                    <a:pt x="9294" y="42818"/>
                    <a:pt x="8450" y="43706"/>
                    <a:pt x="7605" y="44595"/>
                  </a:cubicBezTo>
                  <a:cubicBezTo>
                    <a:pt x="6761" y="45483"/>
                    <a:pt x="6761" y="45483"/>
                    <a:pt x="5072" y="45483"/>
                  </a:cubicBezTo>
                  <a:cubicBezTo>
                    <a:pt x="4227" y="44595"/>
                    <a:pt x="1688" y="43706"/>
                    <a:pt x="844" y="44595"/>
                  </a:cubicBezTo>
                  <a:cubicBezTo>
                    <a:pt x="0" y="45483"/>
                    <a:pt x="844" y="48141"/>
                    <a:pt x="844" y="49029"/>
                  </a:cubicBezTo>
                  <a:cubicBezTo>
                    <a:pt x="844" y="49918"/>
                    <a:pt x="0" y="51694"/>
                    <a:pt x="0" y="53464"/>
                  </a:cubicBezTo>
                  <a:cubicBezTo>
                    <a:pt x="844" y="52576"/>
                    <a:pt x="2533" y="52576"/>
                    <a:pt x="2533" y="53464"/>
                  </a:cubicBezTo>
                  <a:cubicBezTo>
                    <a:pt x="3377" y="54353"/>
                    <a:pt x="2533" y="55241"/>
                    <a:pt x="2533" y="56129"/>
                  </a:cubicBezTo>
                  <a:cubicBezTo>
                    <a:pt x="2533" y="57017"/>
                    <a:pt x="1688" y="57899"/>
                    <a:pt x="3377" y="57899"/>
                  </a:cubicBezTo>
                  <a:cubicBezTo>
                    <a:pt x="4227" y="57899"/>
                    <a:pt x="3377" y="57017"/>
                    <a:pt x="4227" y="57017"/>
                  </a:cubicBezTo>
                  <a:cubicBezTo>
                    <a:pt x="5916" y="56129"/>
                    <a:pt x="5916" y="56129"/>
                    <a:pt x="5916" y="57899"/>
                  </a:cubicBezTo>
                  <a:cubicBezTo>
                    <a:pt x="6761" y="58787"/>
                    <a:pt x="6761" y="59676"/>
                    <a:pt x="6761" y="60564"/>
                  </a:cubicBezTo>
                  <a:cubicBezTo>
                    <a:pt x="6761" y="61452"/>
                    <a:pt x="5916" y="62334"/>
                    <a:pt x="5072" y="63222"/>
                  </a:cubicBezTo>
                  <a:cubicBezTo>
                    <a:pt x="5072" y="64999"/>
                    <a:pt x="9294" y="67657"/>
                    <a:pt x="10138" y="68545"/>
                  </a:cubicBezTo>
                  <a:cubicBezTo>
                    <a:pt x="10983" y="70322"/>
                    <a:pt x="12677" y="72098"/>
                    <a:pt x="14366" y="71210"/>
                  </a:cubicBezTo>
                  <a:cubicBezTo>
                    <a:pt x="16055" y="71210"/>
                    <a:pt x="17744" y="69433"/>
                    <a:pt x="18588" y="68545"/>
                  </a:cubicBezTo>
                  <a:cubicBezTo>
                    <a:pt x="19438" y="69433"/>
                    <a:pt x="19438" y="71210"/>
                    <a:pt x="18588" y="72098"/>
                  </a:cubicBezTo>
                  <a:cubicBezTo>
                    <a:pt x="17744" y="72980"/>
                    <a:pt x="16900" y="72980"/>
                    <a:pt x="16900" y="73868"/>
                  </a:cubicBezTo>
                  <a:cubicBezTo>
                    <a:pt x="16900" y="75645"/>
                    <a:pt x="19438" y="77415"/>
                    <a:pt x="19438" y="78303"/>
                  </a:cubicBezTo>
                  <a:cubicBezTo>
                    <a:pt x="17744" y="78303"/>
                    <a:pt x="16055" y="76533"/>
                    <a:pt x="15211" y="79191"/>
                  </a:cubicBezTo>
                  <a:cubicBezTo>
                    <a:pt x="14366" y="79191"/>
                    <a:pt x="13522" y="80968"/>
                    <a:pt x="14366" y="81856"/>
                  </a:cubicBezTo>
                  <a:cubicBezTo>
                    <a:pt x="14366" y="82738"/>
                    <a:pt x="16055" y="83626"/>
                    <a:pt x="14366" y="83626"/>
                  </a:cubicBezTo>
                  <a:cubicBezTo>
                    <a:pt x="13522" y="83626"/>
                    <a:pt x="12677" y="82738"/>
                    <a:pt x="11833" y="83626"/>
                  </a:cubicBezTo>
                  <a:cubicBezTo>
                    <a:pt x="11833" y="83626"/>
                    <a:pt x="12677" y="84514"/>
                    <a:pt x="12677" y="85403"/>
                  </a:cubicBezTo>
                  <a:cubicBezTo>
                    <a:pt x="12677" y="86291"/>
                    <a:pt x="12677" y="86291"/>
                    <a:pt x="14366" y="87179"/>
                  </a:cubicBezTo>
                  <a:cubicBezTo>
                    <a:pt x="14366" y="87179"/>
                    <a:pt x="15211" y="87179"/>
                    <a:pt x="15211" y="88061"/>
                  </a:cubicBezTo>
                  <a:cubicBezTo>
                    <a:pt x="15211" y="89838"/>
                    <a:pt x="14366" y="88949"/>
                    <a:pt x="13522" y="88949"/>
                  </a:cubicBezTo>
                  <a:cubicBezTo>
                    <a:pt x="12677" y="89838"/>
                    <a:pt x="12677" y="89838"/>
                    <a:pt x="11833" y="90726"/>
                  </a:cubicBezTo>
                  <a:cubicBezTo>
                    <a:pt x="10983" y="92496"/>
                    <a:pt x="11833" y="94272"/>
                    <a:pt x="9294" y="95161"/>
                  </a:cubicBezTo>
                  <a:cubicBezTo>
                    <a:pt x="10138" y="95161"/>
                    <a:pt x="10983" y="96049"/>
                    <a:pt x="11833" y="96049"/>
                  </a:cubicBezTo>
                  <a:cubicBezTo>
                    <a:pt x="11833" y="96049"/>
                    <a:pt x="12677" y="96049"/>
                    <a:pt x="13522" y="96049"/>
                  </a:cubicBezTo>
                  <a:cubicBezTo>
                    <a:pt x="14366" y="96937"/>
                    <a:pt x="13522" y="97819"/>
                    <a:pt x="14366" y="98707"/>
                  </a:cubicBezTo>
                  <a:cubicBezTo>
                    <a:pt x="15211" y="99595"/>
                    <a:pt x="16055" y="99595"/>
                    <a:pt x="16900" y="99595"/>
                  </a:cubicBezTo>
                  <a:cubicBezTo>
                    <a:pt x="18588" y="100484"/>
                    <a:pt x="19438" y="101372"/>
                    <a:pt x="20283" y="102260"/>
                  </a:cubicBezTo>
                  <a:cubicBezTo>
                    <a:pt x="21972" y="103142"/>
                    <a:pt x="22816" y="104030"/>
                    <a:pt x="24505" y="105807"/>
                  </a:cubicBezTo>
                  <a:cubicBezTo>
                    <a:pt x="25350" y="106695"/>
                    <a:pt x="26194" y="106695"/>
                    <a:pt x="27044" y="107577"/>
                  </a:cubicBezTo>
                  <a:cubicBezTo>
                    <a:pt x="27888" y="107577"/>
                    <a:pt x="28733" y="108465"/>
                    <a:pt x="29577" y="108465"/>
                  </a:cubicBezTo>
                  <a:cubicBezTo>
                    <a:pt x="30422" y="108465"/>
                    <a:pt x="29577" y="107577"/>
                    <a:pt x="29577" y="106695"/>
                  </a:cubicBezTo>
                  <a:cubicBezTo>
                    <a:pt x="31266" y="105807"/>
                    <a:pt x="36338" y="106695"/>
                    <a:pt x="38027" y="107577"/>
                  </a:cubicBezTo>
                  <a:cubicBezTo>
                    <a:pt x="40561" y="107577"/>
                    <a:pt x="40561" y="106695"/>
                    <a:pt x="42255" y="105807"/>
                  </a:cubicBezTo>
                  <a:cubicBezTo>
                    <a:pt x="43100" y="105807"/>
                    <a:pt x="43100" y="105807"/>
                    <a:pt x="43944" y="105807"/>
                  </a:cubicBezTo>
                  <a:cubicBezTo>
                    <a:pt x="44788" y="105807"/>
                    <a:pt x="46477" y="106695"/>
                    <a:pt x="47322" y="106695"/>
                  </a:cubicBezTo>
                  <a:cubicBezTo>
                    <a:pt x="49016" y="106695"/>
                    <a:pt x="48166" y="105807"/>
                    <a:pt x="49016" y="104919"/>
                  </a:cubicBezTo>
                  <a:cubicBezTo>
                    <a:pt x="49861" y="104030"/>
                    <a:pt x="49016" y="105807"/>
                    <a:pt x="49861" y="105807"/>
                  </a:cubicBezTo>
                  <a:cubicBezTo>
                    <a:pt x="50705" y="105807"/>
                    <a:pt x="51550" y="106695"/>
                    <a:pt x="52394" y="106695"/>
                  </a:cubicBezTo>
                  <a:cubicBezTo>
                    <a:pt x="54083" y="105807"/>
                    <a:pt x="53238" y="104919"/>
                    <a:pt x="54083" y="104030"/>
                  </a:cubicBezTo>
                  <a:cubicBezTo>
                    <a:pt x="55772" y="103142"/>
                    <a:pt x="56622" y="104030"/>
                    <a:pt x="57466" y="104030"/>
                  </a:cubicBezTo>
                  <a:cubicBezTo>
                    <a:pt x="58311" y="104030"/>
                    <a:pt x="60000" y="104919"/>
                    <a:pt x="60000" y="104919"/>
                  </a:cubicBezTo>
                  <a:cubicBezTo>
                    <a:pt x="60844" y="104919"/>
                    <a:pt x="60844" y="104030"/>
                    <a:pt x="61688" y="104030"/>
                  </a:cubicBezTo>
                  <a:cubicBezTo>
                    <a:pt x="63377" y="104030"/>
                    <a:pt x="62533" y="104030"/>
                    <a:pt x="64227" y="105807"/>
                  </a:cubicBezTo>
                  <a:cubicBezTo>
                    <a:pt x="64227" y="103142"/>
                    <a:pt x="66761" y="104030"/>
                    <a:pt x="67605" y="104030"/>
                  </a:cubicBezTo>
                  <a:cubicBezTo>
                    <a:pt x="68450" y="104030"/>
                    <a:pt x="69294" y="102260"/>
                    <a:pt x="70138" y="102260"/>
                  </a:cubicBezTo>
                  <a:cubicBezTo>
                    <a:pt x="70983" y="102260"/>
                    <a:pt x="70983" y="102260"/>
                    <a:pt x="72677" y="103142"/>
                  </a:cubicBezTo>
                  <a:cubicBezTo>
                    <a:pt x="72677" y="103142"/>
                    <a:pt x="73522" y="102260"/>
                    <a:pt x="74366" y="102260"/>
                  </a:cubicBezTo>
                  <a:cubicBezTo>
                    <a:pt x="76055" y="103142"/>
                    <a:pt x="75211" y="103142"/>
                    <a:pt x="75211" y="104030"/>
                  </a:cubicBezTo>
                  <a:cubicBezTo>
                    <a:pt x="76055" y="105807"/>
                    <a:pt x="75211" y="104919"/>
                    <a:pt x="76900" y="106695"/>
                  </a:cubicBezTo>
                  <a:cubicBezTo>
                    <a:pt x="77744" y="107577"/>
                    <a:pt x="76900" y="106695"/>
                    <a:pt x="77744" y="107577"/>
                  </a:cubicBezTo>
                  <a:cubicBezTo>
                    <a:pt x="77744" y="107577"/>
                    <a:pt x="77744" y="108465"/>
                    <a:pt x="77744" y="109353"/>
                  </a:cubicBezTo>
                  <a:cubicBezTo>
                    <a:pt x="77744" y="110242"/>
                    <a:pt x="79438" y="110242"/>
                    <a:pt x="79438" y="111130"/>
                  </a:cubicBezTo>
                  <a:cubicBezTo>
                    <a:pt x="79438" y="112018"/>
                    <a:pt x="78588" y="113788"/>
                    <a:pt x="78588" y="113788"/>
                  </a:cubicBezTo>
                  <a:cubicBezTo>
                    <a:pt x="78588" y="115565"/>
                    <a:pt x="76900" y="116453"/>
                    <a:pt x="76055" y="118223"/>
                  </a:cubicBezTo>
                  <a:cubicBezTo>
                    <a:pt x="76900" y="118223"/>
                    <a:pt x="79438" y="120000"/>
                    <a:pt x="81127" y="120000"/>
                  </a:cubicBezTo>
                  <a:cubicBezTo>
                    <a:pt x="81972" y="120000"/>
                    <a:pt x="81972" y="119111"/>
                    <a:pt x="82816" y="117341"/>
                  </a:cubicBezTo>
                  <a:cubicBezTo>
                    <a:pt x="83661" y="116453"/>
                    <a:pt x="84505" y="114676"/>
                    <a:pt x="85350" y="113788"/>
                  </a:cubicBezTo>
                  <a:cubicBezTo>
                    <a:pt x="86194" y="112900"/>
                    <a:pt x="87044" y="112900"/>
                    <a:pt x="87888" y="112018"/>
                  </a:cubicBezTo>
                  <a:cubicBezTo>
                    <a:pt x="88733" y="111130"/>
                    <a:pt x="88733" y="110242"/>
                    <a:pt x="90422" y="110242"/>
                  </a:cubicBezTo>
                  <a:cubicBezTo>
                    <a:pt x="90422" y="110242"/>
                    <a:pt x="90422" y="111130"/>
                    <a:pt x="91266" y="111130"/>
                  </a:cubicBezTo>
                  <a:cubicBezTo>
                    <a:pt x="91266" y="111130"/>
                    <a:pt x="92955" y="110242"/>
                    <a:pt x="92955" y="110242"/>
                  </a:cubicBezTo>
                  <a:cubicBezTo>
                    <a:pt x="94650" y="109353"/>
                    <a:pt x="96338" y="107577"/>
                    <a:pt x="98027" y="107577"/>
                  </a:cubicBezTo>
                  <a:cubicBezTo>
                    <a:pt x="99716" y="107577"/>
                    <a:pt x="98872" y="109353"/>
                    <a:pt x="100561" y="109353"/>
                  </a:cubicBezTo>
                  <a:cubicBezTo>
                    <a:pt x="103944" y="110242"/>
                    <a:pt x="104788" y="106695"/>
                    <a:pt x="104788" y="104919"/>
                  </a:cubicBezTo>
                  <a:cubicBezTo>
                    <a:pt x="104788" y="104030"/>
                    <a:pt x="103944" y="102260"/>
                    <a:pt x="103944" y="101372"/>
                  </a:cubicBezTo>
                  <a:cubicBezTo>
                    <a:pt x="103944" y="100484"/>
                    <a:pt x="104788" y="100484"/>
                    <a:pt x="105633" y="99595"/>
                  </a:cubicBezTo>
                  <a:cubicBezTo>
                    <a:pt x="105633" y="98707"/>
                    <a:pt x="105633" y="96937"/>
                    <a:pt x="107322" y="96049"/>
                  </a:cubicBezTo>
                  <a:cubicBezTo>
                    <a:pt x="108166" y="96049"/>
                    <a:pt x="107322" y="96049"/>
                    <a:pt x="108166" y="96049"/>
                  </a:cubicBezTo>
                  <a:cubicBezTo>
                    <a:pt x="110705" y="96049"/>
                    <a:pt x="111550" y="92496"/>
                    <a:pt x="114083" y="95161"/>
                  </a:cubicBezTo>
                  <a:cubicBezTo>
                    <a:pt x="114927" y="96049"/>
                    <a:pt x="115772" y="96937"/>
                    <a:pt x="117466" y="96937"/>
                  </a:cubicBezTo>
                  <a:cubicBezTo>
                    <a:pt x="118311" y="97819"/>
                    <a:pt x="120000" y="96937"/>
                    <a:pt x="120000" y="96049"/>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75" name="Shape 3075"/>
            <p:cNvSpPr/>
            <p:nvPr/>
          </p:nvSpPr>
          <p:spPr>
            <a:xfrm>
              <a:off x="7034431" y="224140"/>
              <a:ext cx="928959" cy="571936"/>
            </a:xfrm>
            <a:custGeom>
              <a:avLst/>
              <a:gdLst/>
              <a:ahLst/>
              <a:cxnLst/>
              <a:rect l="0" t="0" r="0" b="0"/>
              <a:pathLst>
                <a:path w="120000" h="120000" extrusionOk="0">
                  <a:moveTo>
                    <a:pt x="120000" y="26721"/>
                  </a:moveTo>
                  <a:cubicBezTo>
                    <a:pt x="117733" y="23052"/>
                    <a:pt x="115472" y="19383"/>
                    <a:pt x="110944" y="15709"/>
                  </a:cubicBezTo>
                  <a:cubicBezTo>
                    <a:pt x="108677" y="15709"/>
                    <a:pt x="99622" y="15709"/>
                    <a:pt x="99622" y="12040"/>
                  </a:cubicBezTo>
                  <a:cubicBezTo>
                    <a:pt x="97361" y="15709"/>
                    <a:pt x="97361" y="15709"/>
                    <a:pt x="97361" y="15709"/>
                  </a:cubicBezTo>
                  <a:cubicBezTo>
                    <a:pt x="97361" y="15709"/>
                    <a:pt x="95094" y="15709"/>
                    <a:pt x="95094" y="12040"/>
                  </a:cubicBezTo>
                  <a:cubicBezTo>
                    <a:pt x="95094" y="12040"/>
                    <a:pt x="97361" y="8371"/>
                    <a:pt x="97361" y="8371"/>
                  </a:cubicBezTo>
                  <a:cubicBezTo>
                    <a:pt x="97361" y="8371"/>
                    <a:pt x="99622" y="12040"/>
                    <a:pt x="99622" y="8371"/>
                  </a:cubicBezTo>
                  <a:cubicBezTo>
                    <a:pt x="99622" y="8371"/>
                    <a:pt x="92827" y="1028"/>
                    <a:pt x="90566" y="1028"/>
                  </a:cubicBezTo>
                  <a:cubicBezTo>
                    <a:pt x="90566" y="1028"/>
                    <a:pt x="90566" y="1028"/>
                    <a:pt x="90566" y="1028"/>
                  </a:cubicBezTo>
                  <a:cubicBezTo>
                    <a:pt x="86038" y="-2640"/>
                    <a:pt x="83772" y="4702"/>
                    <a:pt x="79244" y="4702"/>
                  </a:cubicBezTo>
                  <a:cubicBezTo>
                    <a:pt x="79244" y="8371"/>
                    <a:pt x="79244" y="4702"/>
                    <a:pt x="79244" y="8371"/>
                  </a:cubicBezTo>
                  <a:cubicBezTo>
                    <a:pt x="76983" y="8371"/>
                    <a:pt x="76983" y="8371"/>
                    <a:pt x="76983" y="8371"/>
                  </a:cubicBezTo>
                  <a:cubicBezTo>
                    <a:pt x="76983" y="8371"/>
                    <a:pt x="76983" y="12040"/>
                    <a:pt x="76983" y="12040"/>
                  </a:cubicBezTo>
                  <a:cubicBezTo>
                    <a:pt x="74716" y="8371"/>
                    <a:pt x="74716" y="15709"/>
                    <a:pt x="70188" y="15709"/>
                  </a:cubicBezTo>
                  <a:cubicBezTo>
                    <a:pt x="70188" y="12040"/>
                    <a:pt x="72455" y="12040"/>
                    <a:pt x="72455" y="12040"/>
                  </a:cubicBezTo>
                  <a:cubicBezTo>
                    <a:pt x="67922" y="8371"/>
                    <a:pt x="74716" y="8371"/>
                    <a:pt x="74716" y="4702"/>
                  </a:cubicBezTo>
                  <a:cubicBezTo>
                    <a:pt x="72455" y="1028"/>
                    <a:pt x="70188" y="4702"/>
                    <a:pt x="65661" y="4702"/>
                  </a:cubicBezTo>
                  <a:cubicBezTo>
                    <a:pt x="65661" y="4702"/>
                    <a:pt x="58866" y="8371"/>
                    <a:pt x="61133" y="12040"/>
                  </a:cubicBezTo>
                  <a:cubicBezTo>
                    <a:pt x="61133" y="12040"/>
                    <a:pt x="61133" y="8371"/>
                    <a:pt x="58866" y="8371"/>
                  </a:cubicBezTo>
                  <a:cubicBezTo>
                    <a:pt x="56605" y="12040"/>
                    <a:pt x="58866" y="12040"/>
                    <a:pt x="56605" y="12040"/>
                  </a:cubicBezTo>
                  <a:cubicBezTo>
                    <a:pt x="52077" y="12040"/>
                    <a:pt x="49811" y="15709"/>
                    <a:pt x="45283" y="15709"/>
                  </a:cubicBezTo>
                  <a:cubicBezTo>
                    <a:pt x="43016" y="19383"/>
                    <a:pt x="38488" y="19383"/>
                    <a:pt x="36227" y="19383"/>
                  </a:cubicBezTo>
                  <a:cubicBezTo>
                    <a:pt x="36227" y="19383"/>
                    <a:pt x="33961" y="19383"/>
                    <a:pt x="33961" y="19383"/>
                  </a:cubicBezTo>
                  <a:cubicBezTo>
                    <a:pt x="31700" y="19383"/>
                    <a:pt x="31700" y="19383"/>
                    <a:pt x="31700" y="19383"/>
                  </a:cubicBezTo>
                  <a:cubicBezTo>
                    <a:pt x="29433" y="19383"/>
                    <a:pt x="29433" y="19383"/>
                    <a:pt x="27172" y="19383"/>
                  </a:cubicBezTo>
                  <a:cubicBezTo>
                    <a:pt x="24905" y="19383"/>
                    <a:pt x="24905" y="23052"/>
                    <a:pt x="22638" y="19383"/>
                  </a:cubicBezTo>
                  <a:cubicBezTo>
                    <a:pt x="22638" y="23052"/>
                    <a:pt x="20377" y="23052"/>
                    <a:pt x="20377" y="26721"/>
                  </a:cubicBezTo>
                  <a:cubicBezTo>
                    <a:pt x="20377" y="30395"/>
                    <a:pt x="22638" y="34064"/>
                    <a:pt x="20377" y="37733"/>
                  </a:cubicBezTo>
                  <a:cubicBezTo>
                    <a:pt x="20377" y="41407"/>
                    <a:pt x="20377" y="34064"/>
                    <a:pt x="18111" y="34064"/>
                  </a:cubicBezTo>
                  <a:cubicBezTo>
                    <a:pt x="15850" y="34064"/>
                    <a:pt x="15850" y="37733"/>
                    <a:pt x="13583" y="37733"/>
                  </a:cubicBezTo>
                  <a:cubicBezTo>
                    <a:pt x="9055" y="41407"/>
                    <a:pt x="9055" y="37733"/>
                    <a:pt x="6794" y="45076"/>
                  </a:cubicBezTo>
                  <a:cubicBezTo>
                    <a:pt x="6794" y="52414"/>
                    <a:pt x="4527" y="52414"/>
                    <a:pt x="0" y="52414"/>
                  </a:cubicBezTo>
                  <a:cubicBezTo>
                    <a:pt x="0" y="63426"/>
                    <a:pt x="0" y="63426"/>
                    <a:pt x="4527" y="70769"/>
                  </a:cubicBezTo>
                  <a:cubicBezTo>
                    <a:pt x="4527" y="70769"/>
                    <a:pt x="6794" y="74438"/>
                    <a:pt x="6794" y="74438"/>
                  </a:cubicBezTo>
                  <a:cubicBezTo>
                    <a:pt x="9055" y="78106"/>
                    <a:pt x="6794" y="78106"/>
                    <a:pt x="11322" y="78106"/>
                  </a:cubicBezTo>
                  <a:cubicBezTo>
                    <a:pt x="15850" y="78106"/>
                    <a:pt x="20377" y="78106"/>
                    <a:pt x="22638" y="74438"/>
                  </a:cubicBezTo>
                  <a:cubicBezTo>
                    <a:pt x="29433" y="74438"/>
                    <a:pt x="29433" y="74438"/>
                    <a:pt x="31700" y="81781"/>
                  </a:cubicBezTo>
                  <a:cubicBezTo>
                    <a:pt x="33961" y="85450"/>
                    <a:pt x="40755" y="85450"/>
                    <a:pt x="43016" y="89118"/>
                  </a:cubicBezTo>
                  <a:cubicBezTo>
                    <a:pt x="43016" y="92793"/>
                    <a:pt x="43016" y="96462"/>
                    <a:pt x="43016" y="100130"/>
                  </a:cubicBezTo>
                  <a:cubicBezTo>
                    <a:pt x="43016" y="103805"/>
                    <a:pt x="43016" y="103805"/>
                    <a:pt x="43016" y="107474"/>
                  </a:cubicBezTo>
                  <a:cubicBezTo>
                    <a:pt x="45283" y="107474"/>
                    <a:pt x="45283" y="103805"/>
                    <a:pt x="45283" y="103805"/>
                  </a:cubicBezTo>
                  <a:cubicBezTo>
                    <a:pt x="49811" y="107474"/>
                    <a:pt x="49811" y="103805"/>
                    <a:pt x="47544" y="107474"/>
                  </a:cubicBezTo>
                  <a:cubicBezTo>
                    <a:pt x="47544" y="111142"/>
                    <a:pt x="45283" y="107474"/>
                    <a:pt x="45283" y="111142"/>
                  </a:cubicBezTo>
                  <a:cubicBezTo>
                    <a:pt x="45283" y="114811"/>
                    <a:pt x="49811" y="114811"/>
                    <a:pt x="49811" y="114811"/>
                  </a:cubicBezTo>
                  <a:cubicBezTo>
                    <a:pt x="52077" y="118486"/>
                    <a:pt x="52077" y="122155"/>
                    <a:pt x="54338" y="118486"/>
                  </a:cubicBezTo>
                  <a:cubicBezTo>
                    <a:pt x="56605" y="118486"/>
                    <a:pt x="56605" y="111142"/>
                    <a:pt x="58866" y="111142"/>
                  </a:cubicBezTo>
                  <a:cubicBezTo>
                    <a:pt x="58866" y="111142"/>
                    <a:pt x="58866" y="118486"/>
                    <a:pt x="58866" y="118486"/>
                  </a:cubicBezTo>
                  <a:cubicBezTo>
                    <a:pt x="63394" y="122155"/>
                    <a:pt x="65661" y="114811"/>
                    <a:pt x="67922" y="114811"/>
                  </a:cubicBezTo>
                  <a:cubicBezTo>
                    <a:pt x="70188" y="111142"/>
                    <a:pt x="72455" y="114811"/>
                    <a:pt x="72455" y="107474"/>
                  </a:cubicBezTo>
                  <a:cubicBezTo>
                    <a:pt x="70188" y="103805"/>
                    <a:pt x="72455" y="103805"/>
                    <a:pt x="70188" y="100130"/>
                  </a:cubicBezTo>
                  <a:cubicBezTo>
                    <a:pt x="67922" y="100130"/>
                    <a:pt x="67922" y="107474"/>
                    <a:pt x="67922" y="103805"/>
                  </a:cubicBezTo>
                  <a:cubicBezTo>
                    <a:pt x="65661" y="103805"/>
                    <a:pt x="65661" y="103805"/>
                    <a:pt x="65661" y="100130"/>
                  </a:cubicBezTo>
                  <a:cubicBezTo>
                    <a:pt x="65661" y="96462"/>
                    <a:pt x="70188" y="100130"/>
                    <a:pt x="70188" y="96462"/>
                  </a:cubicBezTo>
                  <a:cubicBezTo>
                    <a:pt x="72455" y="89118"/>
                    <a:pt x="67922" y="92793"/>
                    <a:pt x="67922" y="92793"/>
                  </a:cubicBezTo>
                  <a:cubicBezTo>
                    <a:pt x="65661" y="92793"/>
                    <a:pt x="61133" y="100130"/>
                    <a:pt x="61133" y="92793"/>
                  </a:cubicBezTo>
                  <a:cubicBezTo>
                    <a:pt x="58866" y="85450"/>
                    <a:pt x="63394" y="78106"/>
                    <a:pt x="67922" y="74438"/>
                  </a:cubicBezTo>
                  <a:cubicBezTo>
                    <a:pt x="70188" y="74438"/>
                    <a:pt x="70188" y="70769"/>
                    <a:pt x="72455" y="67100"/>
                  </a:cubicBezTo>
                  <a:cubicBezTo>
                    <a:pt x="74716" y="67100"/>
                    <a:pt x="76983" y="67100"/>
                    <a:pt x="79244" y="63426"/>
                  </a:cubicBezTo>
                  <a:cubicBezTo>
                    <a:pt x="81511" y="59757"/>
                    <a:pt x="81511" y="56088"/>
                    <a:pt x="83772" y="52414"/>
                  </a:cubicBezTo>
                  <a:cubicBezTo>
                    <a:pt x="86038" y="52414"/>
                    <a:pt x="88300" y="56088"/>
                    <a:pt x="90566" y="56088"/>
                  </a:cubicBezTo>
                  <a:cubicBezTo>
                    <a:pt x="95094" y="59757"/>
                    <a:pt x="97361" y="59757"/>
                    <a:pt x="99622" y="59757"/>
                  </a:cubicBezTo>
                  <a:cubicBezTo>
                    <a:pt x="99622" y="48745"/>
                    <a:pt x="97361" y="45076"/>
                    <a:pt x="104150" y="37733"/>
                  </a:cubicBezTo>
                  <a:cubicBezTo>
                    <a:pt x="108677" y="34064"/>
                    <a:pt x="110944" y="34064"/>
                    <a:pt x="115472" y="34064"/>
                  </a:cubicBezTo>
                  <a:cubicBezTo>
                    <a:pt x="117733" y="34064"/>
                    <a:pt x="120000" y="34064"/>
                    <a:pt x="120000" y="2672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76" name="Shape 3076"/>
            <p:cNvSpPr/>
            <p:nvPr/>
          </p:nvSpPr>
          <p:spPr>
            <a:xfrm>
              <a:off x="7804228" y="263663"/>
              <a:ext cx="931759" cy="735809"/>
            </a:xfrm>
            <a:custGeom>
              <a:avLst/>
              <a:gdLst/>
              <a:ahLst/>
              <a:cxnLst/>
              <a:rect l="0" t="0" r="0" b="0"/>
              <a:pathLst>
                <a:path w="120000" h="120000" extrusionOk="0">
                  <a:moveTo>
                    <a:pt x="120000" y="20000"/>
                  </a:moveTo>
                  <a:cubicBezTo>
                    <a:pt x="120000" y="17144"/>
                    <a:pt x="117740" y="17144"/>
                    <a:pt x="117740" y="14283"/>
                  </a:cubicBezTo>
                  <a:cubicBezTo>
                    <a:pt x="117740" y="14283"/>
                    <a:pt x="117740" y="11427"/>
                    <a:pt x="117740" y="8572"/>
                  </a:cubicBezTo>
                  <a:cubicBezTo>
                    <a:pt x="115481" y="5716"/>
                    <a:pt x="110962" y="14283"/>
                    <a:pt x="108702" y="14283"/>
                  </a:cubicBezTo>
                  <a:cubicBezTo>
                    <a:pt x="108702" y="14283"/>
                    <a:pt x="108702" y="17144"/>
                    <a:pt x="108702" y="17144"/>
                  </a:cubicBezTo>
                  <a:cubicBezTo>
                    <a:pt x="108702" y="17144"/>
                    <a:pt x="106443" y="14283"/>
                    <a:pt x="104183" y="14283"/>
                  </a:cubicBezTo>
                  <a:cubicBezTo>
                    <a:pt x="101924" y="14283"/>
                    <a:pt x="97405" y="20000"/>
                    <a:pt x="95145" y="20000"/>
                  </a:cubicBezTo>
                  <a:cubicBezTo>
                    <a:pt x="92886" y="20000"/>
                    <a:pt x="92886" y="20000"/>
                    <a:pt x="90627" y="20000"/>
                  </a:cubicBezTo>
                  <a:cubicBezTo>
                    <a:pt x="90627" y="20000"/>
                    <a:pt x="88367" y="20000"/>
                    <a:pt x="88367" y="17144"/>
                  </a:cubicBezTo>
                  <a:cubicBezTo>
                    <a:pt x="88367" y="17144"/>
                    <a:pt x="86108" y="20000"/>
                    <a:pt x="86108" y="20000"/>
                  </a:cubicBezTo>
                  <a:cubicBezTo>
                    <a:pt x="77070" y="20000"/>
                    <a:pt x="72551" y="14283"/>
                    <a:pt x="63513" y="8572"/>
                  </a:cubicBezTo>
                  <a:cubicBezTo>
                    <a:pt x="63513" y="8572"/>
                    <a:pt x="58994" y="5716"/>
                    <a:pt x="56735" y="5716"/>
                  </a:cubicBezTo>
                  <a:cubicBezTo>
                    <a:pt x="54475" y="5716"/>
                    <a:pt x="54475" y="8572"/>
                    <a:pt x="54475" y="11427"/>
                  </a:cubicBezTo>
                  <a:cubicBezTo>
                    <a:pt x="52216" y="5716"/>
                    <a:pt x="52216" y="2855"/>
                    <a:pt x="47697" y="0"/>
                  </a:cubicBezTo>
                  <a:cubicBezTo>
                    <a:pt x="45437" y="0"/>
                    <a:pt x="38659" y="2855"/>
                    <a:pt x="36399" y="2855"/>
                  </a:cubicBezTo>
                  <a:cubicBezTo>
                    <a:pt x="34140" y="2855"/>
                    <a:pt x="36399" y="5716"/>
                    <a:pt x="34140" y="5716"/>
                  </a:cubicBezTo>
                  <a:cubicBezTo>
                    <a:pt x="34140" y="5716"/>
                    <a:pt x="31881" y="8572"/>
                    <a:pt x="29621" y="8572"/>
                  </a:cubicBezTo>
                  <a:cubicBezTo>
                    <a:pt x="29621" y="11427"/>
                    <a:pt x="29621" y="14283"/>
                    <a:pt x="29621" y="17144"/>
                  </a:cubicBezTo>
                  <a:cubicBezTo>
                    <a:pt x="29621" y="17144"/>
                    <a:pt x="27362" y="11427"/>
                    <a:pt x="25102" y="11427"/>
                  </a:cubicBezTo>
                  <a:cubicBezTo>
                    <a:pt x="22843" y="11427"/>
                    <a:pt x="22843" y="14283"/>
                    <a:pt x="20583" y="11427"/>
                  </a:cubicBezTo>
                  <a:cubicBezTo>
                    <a:pt x="22843" y="25716"/>
                    <a:pt x="11545" y="17144"/>
                    <a:pt x="7026" y="22855"/>
                  </a:cubicBezTo>
                  <a:cubicBezTo>
                    <a:pt x="-2010" y="28572"/>
                    <a:pt x="248" y="31427"/>
                    <a:pt x="248" y="40000"/>
                  </a:cubicBezTo>
                  <a:cubicBezTo>
                    <a:pt x="4767" y="37144"/>
                    <a:pt x="9286" y="34283"/>
                    <a:pt x="11545" y="31427"/>
                  </a:cubicBezTo>
                  <a:cubicBezTo>
                    <a:pt x="13805" y="31427"/>
                    <a:pt x="18324" y="34283"/>
                    <a:pt x="18324" y="34283"/>
                  </a:cubicBezTo>
                  <a:cubicBezTo>
                    <a:pt x="22843" y="37144"/>
                    <a:pt x="18324" y="37144"/>
                    <a:pt x="18324" y="40000"/>
                  </a:cubicBezTo>
                  <a:cubicBezTo>
                    <a:pt x="18324" y="42855"/>
                    <a:pt x="20583" y="42855"/>
                    <a:pt x="20583" y="42855"/>
                  </a:cubicBezTo>
                  <a:cubicBezTo>
                    <a:pt x="20583" y="45716"/>
                    <a:pt x="20583" y="48572"/>
                    <a:pt x="20583" y="48572"/>
                  </a:cubicBezTo>
                  <a:cubicBezTo>
                    <a:pt x="20583" y="54283"/>
                    <a:pt x="18324" y="54283"/>
                    <a:pt x="22843" y="54283"/>
                  </a:cubicBezTo>
                  <a:cubicBezTo>
                    <a:pt x="27362" y="57144"/>
                    <a:pt x="25102" y="51427"/>
                    <a:pt x="29621" y="51427"/>
                  </a:cubicBezTo>
                  <a:cubicBezTo>
                    <a:pt x="29621" y="51427"/>
                    <a:pt x="31881" y="57144"/>
                    <a:pt x="31881" y="54283"/>
                  </a:cubicBezTo>
                  <a:cubicBezTo>
                    <a:pt x="31881" y="57144"/>
                    <a:pt x="29621" y="60000"/>
                    <a:pt x="29621" y="60000"/>
                  </a:cubicBezTo>
                  <a:cubicBezTo>
                    <a:pt x="29621" y="62855"/>
                    <a:pt x="34140" y="62855"/>
                    <a:pt x="31881" y="65716"/>
                  </a:cubicBezTo>
                  <a:cubicBezTo>
                    <a:pt x="31881" y="65716"/>
                    <a:pt x="29621" y="68572"/>
                    <a:pt x="27362" y="68572"/>
                  </a:cubicBezTo>
                  <a:cubicBezTo>
                    <a:pt x="27362" y="68572"/>
                    <a:pt x="22843" y="68572"/>
                    <a:pt x="22843" y="68572"/>
                  </a:cubicBezTo>
                  <a:cubicBezTo>
                    <a:pt x="20583" y="65716"/>
                    <a:pt x="20583" y="65716"/>
                    <a:pt x="18324" y="62855"/>
                  </a:cubicBezTo>
                  <a:cubicBezTo>
                    <a:pt x="13805" y="62855"/>
                    <a:pt x="9286" y="74283"/>
                    <a:pt x="13805" y="77144"/>
                  </a:cubicBezTo>
                  <a:cubicBezTo>
                    <a:pt x="18324" y="77144"/>
                    <a:pt x="16064" y="77144"/>
                    <a:pt x="18324" y="74283"/>
                  </a:cubicBezTo>
                  <a:cubicBezTo>
                    <a:pt x="18324" y="74283"/>
                    <a:pt x="22843" y="71427"/>
                    <a:pt x="22843" y="71427"/>
                  </a:cubicBezTo>
                  <a:cubicBezTo>
                    <a:pt x="25102" y="71427"/>
                    <a:pt x="20583" y="77144"/>
                    <a:pt x="20583" y="80000"/>
                  </a:cubicBezTo>
                  <a:cubicBezTo>
                    <a:pt x="20583" y="82855"/>
                    <a:pt x="22843" y="82855"/>
                    <a:pt x="20583" y="85716"/>
                  </a:cubicBezTo>
                  <a:cubicBezTo>
                    <a:pt x="25102" y="85716"/>
                    <a:pt x="25102" y="82855"/>
                    <a:pt x="27362" y="85716"/>
                  </a:cubicBezTo>
                  <a:cubicBezTo>
                    <a:pt x="29621" y="85716"/>
                    <a:pt x="31881" y="88572"/>
                    <a:pt x="34140" y="91427"/>
                  </a:cubicBezTo>
                  <a:cubicBezTo>
                    <a:pt x="38659" y="94283"/>
                    <a:pt x="40918" y="97144"/>
                    <a:pt x="43178" y="105716"/>
                  </a:cubicBezTo>
                  <a:cubicBezTo>
                    <a:pt x="43178" y="105716"/>
                    <a:pt x="43178" y="102855"/>
                    <a:pt x="45437" y="102855"/>
                  </a:cubicBezTo>
                  <a:cubicBezTo>
                    <a:pt x="43178" y="105716"/>
                    <a:pt x="43178" y="108572"/>
                    <a:pt x="45437" y="108572"/>
                  </a:cubicBezTo>
                  <a:cubicBezTo>
                    <a:pt x="47697" y="105716"/>
                    <a:pt x="49956" y="100000"/>
                    <a:pt x="52216" y="105716"/>
                  </a:cubicBezTo>
                  <a:cubicBezTo>
                    <a:pt x="54475" y="108572"/>
                    <a:pt x="54475" y="111427"/>
                    <a:pt x="54475" y="114283"/>
                  </a:cubicBezTo>
                  <a:cubicBezTo>
                    <a:pt x="56735" y="117144"/>
                    <a:pt x="61254" y="114283"/>
                    <a:pt x="61254" y="120000"/>
                  </a:cubicBezTo>
                  <a:cubicBezTo>
                    <a:pt x="61254" y="117144"/>
                    <a:pt x="63513" y="117144"/>
                    <a:pt x="65772" y="117144"/>
                  </a:cubicBezTo>
                  <a:cubicBezTo>
                    <a:pt x="63513" y="111427"/>
                    <a:pt x="70291" y="120000"/>
                    <a:pt x="72551" y="120000"/>
                  </a:cubicBezTo>
                  <a:cubicBezTo>
                    <a:pt x="74810" y="117144"/>
                    <a:pt x="74810" y="111427"/>
                    <a:pt x="74810" y="108572"/>
                  </a:cubicBezTo>
                  <a:cubicBezTo>
                    <a:pt x="72551" y="105716"/>
                    <a:pt x="72551" y="108572"/>
                    <a:pt x="72551" y="108572"/>
                  </a:cubicBezTo>
                  <a:cubicBezTo>
                    <a:pt x="68032" y="108572"/>
                    <a:pt x="65772" y="108572"/>
                    <a:pt x="68032" y="102855"/>
                  </a:cubicBezTo>
                  <a:cubicBezTo>
                    <a:pt x="72551" y="97144"/>
                    <a:pt x="74810" y="102855"/>
                    <a:pt x="77070" y="102855"/>
                  </a:cubicBezTo>
                  <a:cubicBezTo>
                    <a:pt x="86108" y="102855"/>
                    <a:pt x="79329" y="94283"/>
                    <a:pt x="79329" y="91427"/>
                  </a:cubicBezTo>
                  <a:cubicBezTo>
                    <a:pt x="79329" y="88572"/>
                    <a:pt x="81589" y="88572"/>
                    <a:pt x="83848" y="85716"/>
                  </a:cubicBezTo>
                  <a:cubicBezTo>
                    <a:pt x="83848" y="85716"/>
                    <a:pt x="86108" y="77144"/>
                    <a:pt x="86108" y="77144"/>
                  </a:cubicBezTo>
                  <a:cubicBezTo>
                    <a:pt x="86108" y="71427"/>
                    <a:pt x="83848" y="65716"/>
                    <a:pt x="88367" y="62855"/>
                  </a:cubicBezTo>
                  <a:cubicBezTo>
                    <a:pt x="88367" y="62855"/>
                    <a:pt x="90627" y="65716"/>
                    <a:pt x="92886" y="62855"/>
                  </a:cubicBezTo>
                  <a:cubicBezTo>
                    <a:pt x="92886" y="62855"/>
                    <a:pt x="97405" y="60000"/>
                    <a:pt x="99664" y="60000"/>
                  </a:cubicBezTo>
                  <a:cubicBezTo>
                    <a:pt x="99664" y="57144"/>
                    <a:pt x="99664" y="57144"/>
                    <a:pt x="99664" y="54283"/>
                  </a:cubicBezTo>
                  <a:cubicBezTo>
                    <a:pt x="101924" y="48572"/>
                    <a:pt x="101924" y="48572"/>
                    <a:pt x="106443" y="45716"/>
                  </a:cubicBezTo>
                  <a:cubicBezTo>
                    <a:pt x="110962" y="40000"/>
                    <a:pt x="106443" y="37144"/>
                    <a:pt x="108702" y="31427"/>
                  </a:cubicBezTo>
                  <a:cubicBezTo>
                    <a:pt x="110962" y="31427"/>
                    <a:pt x="113221" y="28572"/>
                    <a:pt x="113221" y="28572"/>
                  </a:cubicBezTo>
                  <a:cubicBezTo>
                    <a:pt x="117740" y="25716"/>
                    <a:pt x="117740" y="22855"/>
                    <a:pt x="120000" y="20000"/>
                  </a:cubicBezTo>
                  <a:close/>
                  <a:moveTo>
                    <a:pt x="65772" y="100000"/>
                  </a:moveTo>
                  <a:cubicBezTo>
                    <a:pt x="61254" y="102855"/>
                    <a:pt x="47697" y="97144"/>
                    <a:pt x="43178" y="91427"/>
                  </a:cubicBezTo>
                  <a:cubicBezTo>
                    <a:pt x="40918" y="88572"/>
                    <a:pt x="40918" y="85716"/>
                    <a:pt x="43178" y="82855"/>
                  </a:cubicBezTo>
                  <a:cubicBezTo>
                    <a:pt x="45437" y="80000"/>
                    <a:pt x="49956" y="82855"/>
                    <a:pt x="54475" y="82855"/>
                  </a:cubicBezTo>
                  <a:cubicBezTo>
                    <a:pt x="56735" y="85716"/>
                    <a:pt x="58994" y="85716"/>
                    <a:pt x="61254" y="85716"/>
                  </a:cubicBezTo>
                  <a:cubicBezTo>
                    <a:pt x="63513" y="88572"/>
                    <a:pt x="61254" y="88572"/>
                    <a:pt x="61254" y="91427"/>
                  </a:cubicBezTo>
                  <a:cubicBezTo>
                    <a:pt x="61254" y="94283"/>
                    <a:pt x="58994" y="91427"/>
                    <a:pt x="61254" y="94283"/>
                  </a:cubicBezTo>
                  <a:cubicBezTo>
                    <a:pt x="61254" y="97144"/>
                    <a:pt x="61254" y="97144"/>
                    <a:pt x="63513" y="97144"/>
                  </a:cubicBezTo>
                  <a:cubicBezTo>
                    <a:pt x="63513" y="97144"/>
                    <a:pt x="65772" y="94283"/>
                    <a:pt x="65772" y="10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77" name="Shape 3077"/>
            <p:cNvSpPr/>
            <p:nvPr/>
          </p:nvSpPr>
          <p:spPr>
            <a:xfrm>
              <a:off x="10385422" y="2765411"/>
              <a:ext cx="1735281" cy="1038976"/>
            </a:xfrm>
            <a:custGeom>
              <a:avLst/>
              <a:gdLst/>
              <a:ahLst/>
              <a:cxnLst/>
              <a:rect l="0" t="0" r="0" b="0"/>
              <a:pathLst>
                <a:path w="120000" h="120000" extrusionOk="0">
                  <a:moveTo>
                    <a:pt x="14544" y="82995"/>
                  </a:moveTo>
                  <a:cubicBezTo>
                    <a:pt x="14544" y="78946"/>
                    <a:pt x="9694" y="80970"/>
                    <a:pt x="8483" y="82995"/>
                  </a:cubicBezTo>
                  <a:cubicBezTo>
                    <a:pt x="4850" y="85019"/>
                    <a:pt x="2422" y="85019"/>
                    <a:pt x="3638" y="93116"/>
                  </a:cubicBezTo>
                  <a:cubicBezTo>
                    <a:pt x="2422" y="93116"/>
                    <a:pt x="1211" y="93116"/>
                    <a:pt x="0" y="93116"/>
                  </a:cubicBezTo>
                  <a:cubicBezTo>
                    <a:pt x="0" y="93116"/>
                    <a:pt x="0" y="99189"/>
                    <a:pt x="0" y="97165"/>
                  </a:cubicBezTo>
                  <a:cubicBezTo>
                    <a:pt x="0" y="99189"/>
                    <a:pt x="0" y="101213"/>
                    <a:pt x="1211" y="101213"/>
                  </a:cubicBezTo>
                  <a:cubicBezTo>
                    <a:pt x="2422" y="101213"/>
                    <a:pt x="4850" y="101213"/>
                    <a:pt x="4850" y="101213"/>
                  </a:cubicBezTo>
                  <a:cubicBezTo>
                    <a:pt x="6061" y="103237"/>
                    <a:pt x="6061" y="105262"/>
                    <a:pt x="7272" y="103237"/>
                  </a:cubicBezTo>
                  <a:cubicBezTo>
                    <a:pt x="8483" y="101213"/>
                    <a:pt x="7272" y="99189"/>
                    <a:pt x="8483" y="97165"/>
                  </a:cubicBezTo>
                  <a:cubicBezTo>
                    <a:pt x="8483" y="97165"/>
                    <a:pt x="9694" y="97165"/>
                    <a:pt x="9694" y="99189"/>
                  </a:cubicBezTo>
                  <a:cubicBezTo>
                    <a:pt x="10911" y="97165"/>
                    <a:pt x="12122" y="95140"/>
                    <a:pt x="13333" y="93116"/>
                  </a:cubicBezTo>
                  <a:cubicBezTo>
                    <a:pt x="13333" y="91092"/>
                    <a:pt x="14544" y="87043"/>
                    <a:pt x="15755" y="87043"/>
                  </a:cubicBezTo>
                  <a:cubicBezTo>
                    <a:pt x="15755" y="87043"/>
                    <a:pt x="14544" y="85019"/>
                    <a:pt x="14544" y="82995"/>
                  </a:cubicBezTo>
                  <a:close/>
                  <a:moveTo>
                    <a:pt x="65455" y="76922"/>
                  </a:moveTo>
                  <a:cubicBezTo>
                    <a:pt x="64244" y="76922"/>
                    <a:pt x="65455" y="80970"/>
                    <a:pt x="66666" y="80970"/>
                  </a:cubicBezTo>
                  <a:cubicBezTo>
                    <a:pt x="67877" y="78946"/>
                    <a:pt x="67877" y="76922"/>
                    <a:pt x="67877" y="74898"/>
                  </a:cubicBezTo>
                  <a:cubicBezTo>
                    <a:pt x="66666" y="74898"/>
                    <a:pt x="66666" y="74898"/>
                    <a:pt x="65455" y="76922"/>
                  </a:cubicBezTo>
                  <a:close/>
                  <a:moveTo>
                    <a:pt x="12122" y="117407"/>
                  </a:moveTo>
                  <a:cubicBezTo>
                    <a:pt x="9694" y="115383"/>
                    <a:pt x="9694" y="111334"/>
                    <a:pt x="8483" y="111334"/>
                  </a:cubicBezTo>
                  <a:cubicBezTo>
                    <a:pt x="8483" y="113359"/>
                    <a:pt x="7272" y="113359"/>
                    <a:pt x="6061" y="113359"/>
                  </a:cubicBezTo>
                  <a:cubicBezTo>
                    <a:pt x="6061" y="115383"/>
                    <a:pt x="6061" y="119432"/>
                    <a:pt x="6061" y="119432"/>
                  </a:cubicBezTo>
                  <a:cubicBezTo>
                    <a:pt x="7272" y="121456"/>
                    <a:pt x="7272" y="117407"/>
                    <a:pt x="8483" y="117407"/>
                  </a:cubicBezTo>
                  <a:cubicBezTo>
                    <a:pt x="9694" y="115383"/>
                    <a:pt x="9694" y="117407"/>
                    <a:pt x="10911" y="117407"/>
                  </a:cubicBezTo>
                  <a:cubicBezTo>
                    <a:pt x="12122" y="117407"/>
                    <a:pt x="13333" y="119432"/>
                    <a:pt x="14544" y="119432"/>
                  </a:cubicBezTo>
                  <a:cubicBezTo>
                    <a:pt x="14544" y="117407"/>
                    <a:pt x="13333" y="115383"/>
                    <a:pt x="12122" y="117407"/>
                  </a:cubicBezTo>
                  <a:close/>
                  <a:moveTo>
                    <a:pt x="84850" y="28339"/>
                  </a:moveTo>
                  <a:cubicBezTo>
                    <a:pt x="84850" y="26315"/>
                    <a:pt x="83638" y="26315"/>
                    <a:pt x="82422" y="26315"/>
                  </a:cubicBezTo>
                  <a:cubicBezTo>
                    <a:pt x="81211" y="26315"/>
                    <a:pt x="81211" y="26315"/>
                    <a:pt x="80000" y="28339"/>
                  </a:cubicBezTo>
                  <a:cubicBezTo>
                    <a:pt x="77577" y="28339"/>
                    <a:pt x="75150" y="28339"/>
                    <a:pt x="73938" y="26315"/>
                  </a:cubicBezTo>
                  <a:cubicBezTo>
                    <a:pt x="71516" y="22266"/>
                    <a:pt x="73938" y="22266"/>
                    <a:pt x="75150" y="20242"/>
                  </a:cubicBezTo>
                  <a:cubicBezTo>
                    <a:pt x="76361" y="18218"/>
                    <a:pt x="76361" y="18218"/>
                    <a:pt x="76361" y="16194"/>
                  </a:cubicBezTo>
                  <a:cubicBezTo>
                    <a:pt x="75150" y="16194"/>
                    <a:pt x="71516" y="20242"/>
                    <a:pt x="71516" y="14169"/>
                  </a:cubicBezTo>
                  <a:cubicBezTo>
                    <a:pt x="72727" y="14169"/>
                    <a:pt x="75150" y="12145"/>
                    <a:pt x="76361" y="10121"/>
                  </a:cubicBezTo>
                  <a:cubicBezTo>
                    <a:pt x="75150" y="10121"/>
                    <a:pt x="73938" y="12145"/>
                    <a:pt x="71516" y="12145"/>
                  </a:cubicBezTo>
                  <a:cubicBezTo>
                    <a:pt x="69088" y="14169"/>
                    <a:pt x="66666" y="14169"/>
                    <a:pt x="64244" y="16194"/>
                  </a:cubicBezTo>
                  <a:cubicBezTo>
                    <a:pt x="61816" y="18218"/>
                    <a:pt x="59394" y="20242"/>
                    <a:pt x="56972" y="24291"/>
                  </a:cubicBezTo>
                  <a:cubicBezTo>
                    <a:pt x="54544" y="26315"/>
                    <a:pt x="50911" y="30364"/>
                    <a:pt x="48483" y="34412"/>
                  </a:cubicBezTo>
                  <a:cubicBezTo>
                    <a:pt x="47272" y="36436"/>
                    <a:pt x="43638" y="38461"/>
                    <a:pt x="43638" y="40485"/>
                  </a:cubicBezTo>
                  <a:cubicBezTo>
                    <a:pt x="43638" y="42509"/>
                    <a:pt x="44850" y="48582"/>
                    <a:pt x="46061" y="46558"/>
                  </a:cubicBezTo>
                  <a:cubicBezTo>
                    <a:pt x="47272" y="46558"/>
                    <a:pt x="46061" y="46558"/>
                    <a:pt x="47272" y="46558"/>
                  </a:cubicBezTo>
                  <a:cubicBezTo>
                    <a:pt x="47272" y="46558"/>
                    <a:pt x="48483" y="46558"/>
                    <a:pt x="48483" y="46558"/>
                  </a:cubicBezTo>
                  <a:cubicBezTo>
                    <a:pt x="47272" y="50606"/>
                    <a:pt x="49694" y="52631"/>
                    <a:pt x="50911" y="48582"/>
                  </a:cubicBezTo>
                  <a:cubicBezTo>
                    <a:pt x="52122" y="46558"/>
                    <a:pt x="53333" y="42509"/>
                    <a:pt x="55755" y="44533"/>
                  </a:cubicBezTo>
                  <a:cubicBezTo>
                    <a:pt x="56972" y="44533"/>
                    <a:pt x="58183" y="46558"/>
                    <a:pt x="58183" y="48582"/>
                  </a:cubicBezTo>
                  <a:cubicBezTo>
                    <a:pt x="59394" y="48582"/>
                    <a:pt x="58183" y="48582"/>
                    <a:pt x="58183" y="50606"/>
                  </a:cubicBezTo>
                  <a:cubicBezTo>
                    <a:pt x="58183" y="52631"/>
                    <a:pt x="58183" y="52631"/>
                    <a:pt x="58183" y="52631"/>
                  </a:cubicBezTo>
                  <a:cubicBezTo>
                    <a:pt x="59394" y="58703"/>
                    <a:pt x="60605" y="60728"/>
                    <a:pt x="63027" y="60728"/>
                  </a:cubicBezTo>
                  <a:cubicBezTo>
                    <a:pt x="64244" y="60728"/>
                    <a:pt x="66666" y="58703"/>
                    <a:pt x="67877" y="60728"/>
                  </a:cubicBezTo>
                  <a:cubicBezTo>
                    <a:pt x="67877" y="62752"/>
                    <a:pt x="69088" y="64776"/>
                    <a:pt x="69088" y="64776"/>
                  </a:cubicBezTo>
                  <a:cubicBezTo>
                    <a:pt x="71516" y="68825"/>
                    <a:pt x="71516" y="66800"/>
                    <a:pt x="72727" y="64776"/>
                  </a:cubicBezTo>
                  <a:cubicBezTo>
                    <a:pt x="75150" y="60728"/>
                    <a:pt x="77577" y="60728"/>
                    <a:pt x="78788" y="54655"/>
                  </a:cubicBezTo>
                  <a:cubicBezTo>
                    <a:pt x="78788" y="54655"/>
                    <a:pt x="78788" y="54655"/>
                    <a:pt x="78788" y="54655"/>
                  </a:cubicBezTo>
                  <a:cubicBezTo>
                    <a:pt x="80000" y="52631"/>
                    <a:pt x="80000" y="48582"/>
                    <a:pt x="81211" y="46558"/>
                  </a:cubicBezTo>
                  <a:cubicBezTo>
                    <a:pt x="82422" y="44533"/>
                    <a:pt x="83638" y="42509"/>
                    <a:pt x="83638" y="42509"/>
                  </a:cubicBezTo>
                  <a:cubicBezTo>
                    <a:pt x="83638" y="40485"/>
                    <a:pt x="83638" y="38461"/>
                    <a:pt x="83638" y="38461"/>
                  </a:cubicBezTo>
                  <a:cubicBezTo>
                    <a:pt x="84850" y="36436"/>
                    <a:pt x="84850" y="36436"/>
                    <a:pt x="86061" y="36436"/>
                  </a:cubicBezTo>
                  <a:cubicBezTo>
                    <a:pt x="86061" y="34412"/>
                    <a:pt x="86061" y="34412"/>
                    <a:pt x="86061" y="32388"/>
                  </a:cubicBezTo>
                  <a:cubicBezTo>
                    <a:pt x="86061" y="30364"/>
                    <a:pt x="86061" y="30364"/>
                    <a:pt x="86061" y="28339"/>
                  </a:cubicBezTo>
                  <a:cubicBezTo>
                    <a:pt x="86061" y="28339"/>
                    <a:pt x="86061" y="28339"/>
                    <a:pt x="84850" y="28339"/>
                  </a:cubicBezTo>
                  <a:close/>
                  <a:moveTo>
                    <a:pt x="118788" y="16194"/>
                  </a:moveTo>
                  <a:cubicBezTo>
                    <a:pt x="117577" y="14169"/>
                    <a:pt x="118788" y="12145"/>
                    <a:pt x="116361" y="12145"/>
                  </a:cubicBezTo>
                  <a:cubicBezTo>
                    <a:pt x="118788" y="10121"/>
                    <a:pt x="112727" y="4048"/>
                    <a:pt x="112727" y="2024"/>
                  </a:cubicBezTo>
                  <a:cubicBezTo>
                    <a:pt x="112727" y="6072"/>
                    <a:pt x="111516" y="4048"/>
                    <a:pt x="110305" y="0"/>
                  </a:cubicBezTo>
                  <a:cubicBezTo>
                    <a:pt x="109088" y="4048"/>
                    <a:pt x="105455" y="2024"/>
                    <a:pt x="103027" y="2024"/>
                  </a:cubicBezTo>
                  <a:cubicBezTo>
                    <a:pt x="100605" y="2024"/>
                    <a:pt x="96972" y="6072"/>
                    <a:pt x="100605" y="8097"/>
                  </a:cubicBezTo>
                  <a:cubicBezTo>
                    <a:pt x="99394" y="12145"/>
                    <a:pt x="100605" y="14169"/>
                    <a:pt x="103027" y="14169"/>
                  </a:cubicBezTo>
                  <a:cubicBezTo>
                    <a:pt x="105455" y="12145"/>
                    <a:pt x="106666" y="12145"/>
                    <a:pt x="107877" y="14169"/>
                  </a:cubicBezTo>
                  <a:cubicBezTo>
                    <a:pt x="110305" y="16194"/>
                    <a:pt x="112727" y="20242"/>
                    <a:pt x="115150" y="22266"/>
                  </a:cubicBezTo>
                  <a:cubicBezTo>
                    <a:pt x="117577" y="24291"/>
                    <a:pt x="117577" y="22266"/>
                    <a:pt x="118788" y="16194"/>
                  </a:cubicBezTo>
                  <a:cubicBezTo>
                    <a:pt x="118788" y="18218"/>
                    <a:pt x="118788" y="18218"/>
                    <a:pt x="120000" y="18218"/>
                  </a:cubicBezTo>
                  <a:cubicBezTo>
                    <a:pt x="120000" y="18218"/>
                    <a:pt x="118788" y="18218"/>
                    <a:pt x="118788" y="1619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78" name="Shape 3078"/>
            <p:cNvSpPr/>
            <p:nvPr/>
          </p:nvSpPr>
          <p:spPr>
            <a:xfrm>
              <a:off x="5731819" y="116746"/>
              <a:ext cx="1480433" cy="575569"/>
            </a:xfrm>
            <a:custGeom>
              <a:avLst/>
              <a:gdLst/>
              <a:ahLst/>
              <a:cxnLst/>
              <a:rect l="0" t="0" r="0" b="0"/>
              <a:pathLst>
                <a:path w="120000" h="120000" extrusionOk="0">
                  <a:moveTo>
                    <a:pt x="118576" y="48715"/>
                  </a:moveTo>
                  <a:cubicBezTo>
                    <a:pt x="118576" y="45051"/>
                    <a:pt x="120000" y="41386"/>
                    <a:pt x="120000" y="37716"/>
                  </a:cubicBezTo>
                  <a:cubicBezTo>
                    <a:pt x="117153" y="34052"/>
                    <a:pt x="111455" y="37716"/>
                    <a:pt x="110032" y="37716"/>
                  </a:cubicBezTo>
                  <a:cubicBezTo>
                    <a:pt x="107185" y="34052"/>
                    <a:pt x="104339" y="30388"/>
                    <a:pt x="101487" y="30388"/>
                  </a:cubicBezTo>
                  <a:cubicBezTo>
                    <a:pt x="100064" y="30388"/>
                    <a:pt x="100064" y="30388"/>
                    <a:pt x="98641" y="30388"/>
                  </a:cubicBezTo>
                  <a:cubicBezTo>
                    <a:pt x="98641" y="30388"/>
                    <a:pt x="97218" y="26717"/>
                    <a:pt x="95794" y="30388"/>
                  </a:cubicBezTo>
                  <a:cubicBezTo>
                    <a:pt x="94371" y="23053"/>
                    <a:pt x="91525" y="26717"/>
                    <a:pt x="90102" y="26717"/>
                  </a:cubicBezTo>
                  <a:cubicBezTo>
                    <a:pt x="88673" y="23053"/>
                    <a:pt x="87250" y="19389"/>
                    <a:pt x="85827" y="19389"/>
                  </a:cubicBezTo>
                  <a:cubicBezTo>
                    <a:pt x="81557" y="15719"/>
                    <a:pt x="81557" y="19389"/>
                    <a:pt x="78711" y="23053"/>
                  </a:cubicBezTo>
                  <a:cubicBezTo>
                    <a:pt x="78711" y="23053"/>
                    <a:pt x="78711" y="23053"/>
                    <a:pt x="78711" y="23053"/>
                  </a:cubicBezTo>
                  <a:cubicBezTo>
                    <a:pt x="84403" y="12054"/>
                    <a:pt x="75859" y="15719"/>
                    <a:pt x="74436" y="15719"/>
                  </a:cubicBezTo>
                  <a:cubicBezTo>
                    <a:pt x="71589" y="15719"/>
                    <a:pt x="67320" y="19389"/>
                    <a:pt x="67320" y="12054"/>
                  </a:cubicBezTo>
                  <a:cubicBezTo>
                    <a:pt x="65897" y="12054"/>
                    <a:pt x="65897" y="12054"/>
                    <a:pt x="65897" y="12054"/>
                  </a:cubicBezTo>
                  <a:cubicBezTo>
                    <a:pt x="64468" y="8390"/>
                    <a:pt x="63045" y="1056"/>
                    <a:pt x="61622" y="1056"/>
                  </a:cubicBezTo>
                  <a:cubicBezTo>
                    <a:pt x="58775" y="-2608"/>
                    <a:pt x="60198" y="4726"/>
                    <a:pt x="57352" y="1056"/>
                  </a:cubicBezTo>
                  <a:cubicBezTo>
                    <a:pt x="57352" y="8390"/>
                    <a:pt x="57352" y="8390"/>
                    <a:pt x="54506" y="8390"/>
                  </a:cubicBezTo>
                  <a:cubicBezTo>
                    <a:pt x="51654" y="12054"/>
                    <a:pt x="48807" y="12054"/>
                    <a:pt x="45961" y="12054"/>
                  </a:cubicBezTo>
                  <a:cubicBezTo>
                    <a:pt x="44538" y="12054"/>
                    <a:pt x="43115" y="8390"/>
                    <a:pt x="43115" y="8390"/>
                  </a:cubicBezTo>
                  <a:cubicBezTo>
                    <a:pt x="41692" y="8390"/>
                    <a:pt x="40263" y="12054"/>
                    <a:pt x="40263" y="12054"/>
                  </a:cubicBezTo>
                  <a:cubicBezTo>
                    <a:pt x="37417" y="15719"/>
                    <a:pt x="34570" y="15719"/>
                    <a:pt x="31724" y="12054"/>
                  </a:cubicBezTo>
                  <a:cubicBezTo>
                    <a:pt x="31724" y="12054"/>
                    <a:pt x="31724" y="15719"/>
                    <a:pt x="31724" y="15719"/>
                  </a:cubicBezTo>
                  <a:cubicBezTo>
                    <a:pt x="28872" y="15719"/>
                    <a:pt x="28872" y="12054"/>
                    <a:pt x="26026" y="12054"/>
                  </a:cubicBezTo>
                  <a:cubicBezTo>
                    <a:pt x="23179" y="12054"/>
                    <a:pt x="23179" y="12054"/>
                    <a:pt x="21756" y="15719"/>
                  </a:cubicBezTo>
                  <a:cubicBezTo>
                    <a:pt x="20333" y="15719"/>
                    <a:pt x="18910" y="12054"/>
                    <a:pt x="17487" y="12054"/>
                  </a:cubicBezTo>
                  <a:cubicBezTo>
                    <a:pt x="16058" y="12054"/>
                    <a:pt x="11788" y="12054"/>
                    <a:pt x="10365" y="12054"/>
                  </a:cubicBezTo>
                  <a:cubicBezTo>
                    <a:pt x="7519" y="15719"/>
                    <a:pt x="7519" y="19389"/>
                    <a:pt x="6096" y="26717"/>
                  </a:cubicBezTo>
                  <a:cubicBezTo>
                    <a:pt x="6096" y="26717"/>
                    <a:pt x="6096" y="26717"/>
                    <a:pt x="6096" y="26717"/>
                  </a:cubicBezTo>
                  <a:cubicBezTo>
                    <a:pt x="4667" y="30388"/>
                    <a:pt x="3244" y="34052"/>
                    <a:pt x="1820" y="34052"/>
                  </a:cubicBezTo>
                  <a:cubicBezTo>
                    <a:pt x="1820" y="37716"/>
                    <a:pt x="-1025" y="34052"/>
                    <a:pt x="397" y="41386"/>
                  </a:cubicBezTo>
                  <a:cubicBezTo>
                    <a:pt x="397" y="45051"/>
                    <a:pt x="1820" y="41386"/>
                    <a:pt x="1820" y="45051"/>
                  </a:cubicBezTo>
                  <a:cubicBezTo>
                    <a:pt x="3244" y="45051"/>
                    <a:pt x="1820" y="48715"/>
                    <a:pt x="1820" y="48715"/>
                  </a:cubicBezTo>
                  <a:cubicBezTo>
                    <a:pt x="3244" y="52379"/>
                    <a:pt x="4667" y="52379"/>
                    <a:pt x="4667" y="56050"/>
                  </a:cubicBezTo>
                  <a:cubicBezTo>
                    <a:pt x="6096" y="63378"/>
                    <a:pt x="4667" y="63378"/>
                    <a:pt x="7519" y="70713"/>
                  </a:cubicBezTo>
                  <a:cubicBezTo>
                    <a:pt x="7519" y="70713"/>
                    <a:pt x="8942" y="70713"/>
                    <a:pt x="8942" y="70713"/>
                  </a:cubicBezTo>
                  <a:cubicBezTo>
                    <a:pt x="10365" y="74377"/>
                    <a:pt x="8942" y="74377"/>
                    <a:pt x="8942" y="78041"/>
                  </a:cubicBezTo>
                  <a:cubicBezTo>
                    <a:pt x="10365" y="89040"/>
                    <a:pt x="11788" y="74377"/>
                    <a:pt x="14635" y="74377"/>
                  </a:cubicBezTo>
                  <a:cubicBezTo>
                    <a:pt x="17487" y="78041"/>
                    <a:pt x="14635" y="85376"/>
                    <a:pt x="13211" y="89040"/>
                  </a:cubicBezTo>
                  <a:cubicBezTo>
                    <a:pt x="11788" y="92710"/>
                    <a:pt x="11788" y="89040"/>
                    <a:pt x="10365" y="92710"/>
                  </a:cubicBezTo>
                  <a:cubicBezTo>
                    <a:pt x="10365" y="92710"/>
                    <a:pt x="8942" y="100039"/>
                    <a:pt x="8942" y="100039"/>
                  </a:cubicBezTo>
                  <a:cubicBezTo>
                    <a:pt x="8942" y="111038"/>
                    <a:pt x="10365" y="100039"/>
                    <a:pt x="10365" y="100039"/>
                  </a:cubicBezTo>
                  <a:cubicBezTo>
                    <a:pt x="8942" y="100039"/>
                    <a:pt x="14635" y="107373"/>
                    <a:pt x="13211" y="103709"/>
                  </a:cubicBezTo>
                  <a:cubicBezTo>
                    <a:pt x="14635" y="107373"/>
                    <a:pt x="14635" y="107373"/>
                    <a:pt x="16058" y="111038"/>
                  </a:cubicBezTo>
                  <a:cubicBezTo>
                    <a:pt x="16058" y="111038"/>
                    <a:pt x="14635" y="114702"/>
                    <a:pt x="16058" y="114702"/>
                  </a:cubicBezTo>
                  <a:cubicBezTo>
                    <a:pt x="16058" y="118372"/>
                    <a:pt x="16058" y="114702"/>
                    <a:pt x="17487" y="118372"/>
                  </a:cubicBezTo>
                  <a:cubicBezTo>
                    <a:pt x="18910" y="122037"/>
                    <a:pt x="18910" y="118372"/>
                    <a:pt x="20333" y="118372"/>
                  </a:cubicBezTo>
                  <a:cubicBezTo>
                    <a:pt x="21756" y="114702"/>
                    <a:pt x="23179" y="114702"/>
                    <a:pt x="26026" y="114702"/>
                  </a:cubicBezTo>
                  <a:cubicBezTo>
                    <a:pt x="27449" y="118372"/>
                    <a:pt x="31724" y="114702"/>
                    <a:pt x="33147" y="111038"/>
                  </a:cubicBezTo>
                  <a:cubicBezTo>
                    <a:pt x="33147" y="107373"/>
                    <a:pt x="30301" y="107373"/>
                    <a:pt x="31724" y="103709"/>
                  </a:cubicBezTo>
                  <a:cubicBezTo>
                    <a:pt x="31724" y="103709"/>
                    <a:pt x="33147" y="103709"/>
                    <a:pt x="34570" y="103709"/>
                  </a:cubicBezTo>
                  <a:cubicBezTo>
                    <a:pt x="34570" y="103709"/>
                    <a:pt x="34570" y="100039"/>
                    <a:pt x="34570" y="100039"/>
                  </a:cubicBezTo>
                  <a:cubicBezTo>
                    <a:pt x="35993" y="96375"/>
                    <a:pt x="37417" y="96375"/>
                    <a:pt x="38840" y="96375"/>
                  </a:cubicBezTo>
                  <a:cubicBezTo>
                    <a:pt x="38840" y="100039"/>
                    <a:pt x="41692" y="100039"/>
                    <a:pt x="41692" y="100039"/>
                  </a:cubicBezTo>
                  <a:cubicBezTo>
                    <a:pt x="43115" y="100039"/>
                    <a:pt x="43115" y="100039"/>
                    <a:pt x="43115" y="96375"/>
                  </a:cubicBezTo>
                  <a:cubicBezTo>
                    <a:pt x="44538" y="96375"/>
                    <a:pt x="45961" y="100039"/>
                    <a:pt x="48807" y="96375"/>
                  </a:cubicBezTo>
                  <a:cubicBezTo>
                    <a:pt x="50231" y="96375"/>
                    <a:pt x="47384" y="92710"/>
                    <a:pt x="51654" y="92710"/>
                  </a:cubicBezTo>
                  <a:cubicBezTo>
                    <a:pt x="54506" y="96375"/>
                    <a:pt x="53077" y="96375"/>
                    <a:pt x="54506" y="100039"/>
                  </a:cubicBezTo>
                  <a:cubicBezTo>
                    <a:pt x="57352" y="107373"/>
                    <a:pt x="61622" y="111038"/>
                    <a:pt x="63045" y="103709"/>
                  </a:cubicBezTo>
                  <a:cubicBezTo>
                    <a:pt x="65897" y="100039"/>
                    <a:pt x="64468" y="92710"/>
                    <a:pt x="70166" y="96375"/>
                  </a:cubicBezTo>
                  <a:cubicBezTo>
                    <a:pt x="71589" y="100039"/>
                    <a:pt x="73013" y="100039"/>
                    <a:pt x="74436" y="100039"/>
                  </a:cubicBezTo>
                  <a:cubicBezTo>
                    <a:pt x="75859" y="100039"/>
                    <a:pt x="75859" y="96375"/>
                    <a:pt x="77282" y="96375"/>
                  </a:cubicBezTo>
                  <a:cubicBezTo>
                    <a:pt x="77282" y="96375"/>
                    <a:pt x="78711" y="96375"/>
                    <a:pt x="80134" y="96375"/>
                  </a:cubicBezTo>
                  <a:cubicBezTo>
                    <a:pt x="81557" y="92710"/>
                    <a:pt x="80134" y="89040"/>
                    <a:pt x="81557" y="89040"/>
                  </a:cubicBezTo>
                  <a:cubicBezTo>
                    <a:pt x="82980" y="89040"/>
                    <a:pt x="84403" y="89040"/>
                    <a:pt x="84403" y="89040"/>
                  </a:cubicBezTo>
                  <a:cubicBezTo>
                    <a:pt x="87250" y="89040"/>
                    <a:pt x="87250" y="89040"/>
                    <a:pt x="90102" y="89040"/>
                  </a:cubicBezTo>
                  <a:cubicBezTo>
                    <a:pt x="91525" y="85376"/>
                    <a:pt x="92948" y="85376"/>
                    <a:pt x="94371" y="81711"/>
                  </a:cubicBezTo>
                  <a:cubicBezTo>
                    <a:pt x="95794" y="78041"/>
                    <a:pt x="94371" y="78041"/>
                    <a:pt x="97218" y="74377"/>
                  </a:cubicBezTo>
                  <a:cubicBezTo>
                    <a:pt x="98641" y="70713"/>
                    <a:pt x="101487" y="63378"/>
                    <a:pt x="102916" y="67048"/>
                  </a:cubicBezTo>
                  <a:cubicBezTo>
                    <a:pt x="105762" y="67048"/>
                    <a:pt x="104339" y="74377"/>
                    <a:pt x="107185" y="74377"/>
                  </a:cubicBezTo>
                  <a:cubicBezTo>
                    <a:pt x="111455" y="70713"/>
                    <a:pt x="108609" y="63378"/>
                    <a:pt x="111455" y="59714"/>
                  </a:cubicBezTo>
                  <a:cubicBezTo>
                    <a:pt x="112878" y="59714"/>
                    <a:pt x="112878" y="59714"/>
                    <a:pt x="112878" y="59714"/>
                  </a:cubicBezTo>
                  <a:cubicBezTo>
                    <a:pt x="114307" y="59714"/>
                    <a:pt x="114307" y="59714"/>
                    <a:pt x="115730" y="59714"/>
                  </a:cubicBezTo>
                  <a:cubicBezTo>
                    <a:pt x="115730" y="56050"/>
                    <a:pt x="115730" y="56050"/>
                    <a:pt x="117153" y="56050"/>
                  </a:cubicBezTo>
                  <a:cubicBezTo>
                    <a:pt x="117153" y="56050"/>
                    <a:pt x="118576" y="59714"/>
                    <a:pt x="118576" y="59714"/>
                  </a:cubicBezTo>
                  <a:cubicBezTo>
                    <a:pt x="120000" y="59714"/>
                    <a:pt x="120000" y="52379"/>
                    <a:pt x="118576" y="4871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79" name="Shape 3079"/>
            <p:cNvSpPr/>
            <p:nvPr/>
          </p:nvSpPr>
          <p:spPr>
            <a:xfrm>
              <a:off x="8509111" y="679239"/>
              <a:ext cx="1631043" cy="2263995"/>
            </a:xfrm>
            <a:custGeom>
              <a:avLst/>
              <a:gdLst/>
              <a:ahLst/>
              <a:cxnLst/>
              <a:rect l="0" t="0" r="0" b="0"/>
              <a:pathLst>
                <a:path w="120000" h="120000" extrusionOk="0">
                  <a:moveTo>
                    <a:pt x="120000" y="12263"/>
                  </a:moveTo>
                  <a:cubicBezTo>
                    <a:pt x="118711" y="12263"/>
                    <a:pt x="118711" y="11335"/>
                    <a:pt x="117416" y="11335"/>
                  </a:cubicBezTo>
                  <a:cubicBezTo>
                    <a:pt x="116127" y="10408"/>
                    <a:pt x="116127" y="9480"/>
                    <a:pt x="116127" y="8552"/>
                  </a:cubicBezTo>
                  <a:cubicBezTo>
                    <a:pt x="114838" y="9480"/>
                    <a:pt x="110966" y="9480"/>
                    <a:pt x="109677" y="9480"/>
                  </a:cubicBezTo>
                  <a:cubicBezTo>
                    <a:pt x="108388" y="8552"/>
                    <a:pt x="105805" y="9480"/>
                    <a:pt x="104516" y="9480"/>
                  </a:cubicBezTo>
                  <a:cubicBezTo>
                    <a:pt x="103227" y="8552"/>
                    <a:pt x="104516" y="8552"/>
                    <a:pt x="103227" y="7618"/>
                  </a:cubicBezTo>
                  <a:cubicBezTo>
                    <a:pt x="101933" y="7618"/>
                    <a:pt x="101933" y="8552"/>
                    <a:pt x="100644" y="8552"/>
                  </a:cubicBezTo>
                  <a:cubicBezTo>
                    <a:pt x="100644" y="9480"/>
                    <a:pt x="100644" y="9480"/>
                    <a:pt x="99355" y="9480"/>
                  </a:cubicBezTo>
                  <a:cubicBezTo>
                    <a:pt x="98066" y="9480"/>
                    <a:pt x="98066" y="8552"/>
                    <a:pt x="98066" y="7618"/>
                  </a:cubicBezTo>
                  <a:cubicBezTo>
                    <a:pt x="94194" y="5762"/>
                    <a:pt x="89033" y="10408"/>
                    <a:pt x="85161" y="8552"/>
                  </a:cubicBezTo>
                  <a:cubicBezTo>
                    <a:pt x="83872" y="7618"/>
                    <a:pt x="81288" y="5762"/>
                    <a:pt x="81288" y="4835"/>
                  </a:cubicBezTo>
                  <a:cubicBezTo>
                    <a:pt x="80000" y="5762"/>
                    <a:pt x="77416" y="3907"/>
                    <a:pt x="74838" y="2979"/>
                  </a:cubicBezTo>
                  <a:cubicBezTo>
                    <a:pt x="74838" y="3907"/>
                    <a:pt x="72255" y="4835"/>
                    <a:pt x="70966" y="4835"/>
                  </a:cubicBezTo>
                  <a:cubicBezTo>
                    <a:pt x="69677" y="4835"/>
                    <a:pt x="68388" y="3907"/>
                    <a:pt x="67094" y="3907"/>
                  </a:cubicBezTo>
                  <a:cubicBezTo>
                    <a:pt x="65805" y="3907"/>
                    <a:pt x="67094" y="5762"/>
                    <a:pt x="65805" y="5762"/>
                  </a:cubicBezTo>
                  <a:cubicBezTo>
                    <a:pt x="65805" y="5762"/>
                    <a:pt x="63227" y="3907"/>
                    <a:pt x="63227" y="3907"/>
                  </a:cubicBezTo>
                  <a:cubicBezTo>
                    <a:pt x="63227" y="3907"/>
                    <a:pt x="63227" y="2979"/>
                    <a:pt x="61933" y="2045"/>
                  </a:cubicBezTo>
                  <a:cubicBezTo>
                    <a:pt x="60644" y="2045"/>
                    <a:pt x="59355" y="2045"/>
                    <a:pt x="59355" y="1117"/>
                  </a:cubicBezTo>
                  <a:cubicBezTo>
                    <a:pt x="58066" y="1117"/>
                    <a:pt x="58066" y="190"/>
                    <a:pt x="58066" y="190"/>
                  </a:cubicBezTo>
                  <a:cubicBezTo>
                    <a:pt x="55483" y="-737"/>
                    <a:pt x="54194" y="2045"/>
                    <a:pt x="54194" y="2045"/>
                  </a:cubicBezTo>
                  <a:cubicBezTo>
                    <a:pt x="52905" y="3907"/>
                    <a:pt x="54194" y="4835"/>
                    <a:pt x="52905" y="5762"/>
                  </a:cubicBezTo>
                  <a:cubicBezTo>
                    <a:pt x="51611" y="6690"/>
                    <a:pt x="49033" y="7618"/>
                    <a:pt x="47744" y="8552"/>
                  </a:cubicBezTo>
                  <a:cubicBezTo>
                    <a:pt x="46450" y="8552"/>
                    <a:pt x="46450" y="8552"/>
                    <a:pt x="46450" y="9480"/>
                  </a:cubicBezTo>
                  <a:cubicBezTo>
                    <a:pt x="46450" y="9480"/>
                    <a:pt x="46450" y="10408"/>
                    <a:pt x="45161" y="10408"/>
                  </a:cubicBezTo>
                  <a:cubicBezTo>
                    <a:pt x="45161" y="11335"/>
                    <a:pt x="42583" y="10408"/>
                    <a:pt x="41288" y="10408"/>
                  </a:cubicBezTo>
                  <a:cubicBezTo>
                    <a:pt x="41288" y="11335"/>
                    <a:pt x="41288" y="11335"/>
                    <a:pt x="41288" y="12263"/>
                  </a:cubicBezTo>
                  <a:cubicBezTo>
                    <a:pt x="42583" y="12263"/>
                    <a:pt x="40000" y="13191"/>
                    <a:pt x="40000" y="13191"/>
                  </a:cubicBezTo>
                  <a:cubicBezTo>
                    <a:pt x="38711" y="14119"/>
                    <a:pt x="40000" y="14119"/>
                    <a:pt x="38711" y="14119"/>
                  </a:cubicBezTo>
                  <a:cubicBezTo>
                    <a:pt x="38711" y="14119"/>
                    <a:pt x="37416" y="14119"/>
                    <a:pt x="37416" y="14119"/>
                  </a:cubicBezTo>
                  <a:cubicBezTo>
                    <a:pt x="36127" y="15053"/>
                    <a:pt x="36127" y="15980"/>
                    <a:pt x="36127" y="17836"/>
                  </a:cubicBezTo>
                  <a:cubicBezTo>
                    <a:pt x="34838" y="18764"/>
                    <a:pt x="33550" y="19692"/>
                    <a:pt x="33550" y="20626"/>
                  </a:cubicBezTo>
                  <a:cubicBezTo>
                    <a:pt x="33550" y="21553"/>
                    <a:pt x="34838" y="21553"/>
                    <a:pt x="33550" y="22481"/>
                  </a:cubicBezTo>
                  <a:cubicBezTo>
                    <a:pt x="33550" y="24337"/>
                    <a:pt x="30966" y="25265"/>
                    <a:pt x="30966" y="28054"/>
                  </a:cubicBezTo>
                  <a:cubicBezTo>
                    <a:pt x="30966" y="28982"/>
                    <a:pt x="30966" y="30838"/>
                    <a:pt x="32255" y="31766"/>
                  </a:cubicBezTo>
                  <a:cubicBezTo>
                    <a:pt x="32255" y="32699"/>
                    <a:pt x="34838" y="33627"/>
                    <a:pt x="34838" y="33627"/>
                  </a:cubicBezTo>
                  <a:cubicBezTo>
                    <a:pt x="34838" y="34555"/>
                    <a:pt x="32255" y="39200"/>
                    <a:pt x="30966" y="39200"/>
                  </a:cubicBezTo>
                  <a:cubicBezTo>
                    <a:pt x="29677" y="40128"/>
                    <a:pt x="29677" y="39200"/>
                    <a:pt x="28388" y="39200"/>
                  </a:cubicBezTo>
                  <a:cubicBezTo>
                    <a:pt x="27094" y="39200"/>
                    <a:pt x="25805" y="40128"/>
                    <a:pt x="24516" y="40128"/>
                  </a:cubicBezTo>
                  <a:cubicBezTo>
                    <a:pt x="23227" y="39200"/>
                    <a:pt x="23227" y="38267"/>
                    <a:pt x="21933" y="38267"/>
                  </a:cubicBezTo>
                  <a:cubicBezTo>
                    <a:pt x="20644" y="37339"/>
                    <a:pt x="20644" y="38267"/>
                    <a:pt x="18066" y="38267"/>
                  </a:cubicBezTo>
                  <a:cubicBezTo>
                    <a:pt x="18066" y="37339"/>
                    <a:pt x="16772" y="37339"/>
                    <a:pt x="16772" y="36411"/>
                  </a:cubicBezTo>
                  <a:cubicBezTo>
                    <a:pt x="15483" y="36411"/>
                    <a:pt x="14194" y="36411"/>
                    <a:pt x="12905" y="36411"/>
                  </a:cubicBezTo>
                  <a:cubicBezTo>
                    <a:pt x="12905" y="37339"/>
                    <a:pt x="12905" y="38267"/>
                    <a:pt x="12905" y="39200"/>
                  </a:cubicBezTo>
                  <a:cubicBezTo>
                    <a:pt x="12905" y="40128"/>
                    <a:pt x="14194" y="41056"/>
                    <a:pt x="14194" y="41984"/>
                  </a:cubicBezTo>
                  <a:cubicBezTo>
                    <a:pt x="14194" y="43840"/>
                    <a:pt x="12905" y="43840"/>
                    <a:pt x="14194" y="45701"/>
                  </a:cubicBezTo>
                  <a:cubicBezTo>
                    <a:pt x="15483" y="46629"/>
                    <a:pt x="16772" y="48485"/>
                    <a:pt x="14194" y="49413"/>
                  </a:cubicBezTo>
                  <a:cubicBezTo>
                    <a:pt x="14194" y="49413"/>
                    <a:pt x="11611" y="51274"/>
                    <a:pt x="10322" y="51274"/>
                  </a:cubicBezTo>
                  <a:cubicBezTo>
                    <a:pt x="9033" y="52202"/>
                    <a:pt x="7744" y="51274"/>
                    <a:pt x="7744" y="53130"/>
                  </a:cubicBezTo>
                  <a:cubicBezTo>
                    <a:pt x="6450" y="54058"/>
                    <a:pt x="7744" y="55913"/>
                    <a:pt x="9033" y="56847"/>
                  </a:cubicBezTo>
                  <a:cubicBezTo>
                    <a:pt x="9033" y="57775"/>
                    <a:pt x="9033" y="58703"/>
                    <a:pt x="9033" y="59631"/>
                  </a:cubicBezTo>
                  <a:cubicBezTo>
                    <a:pt x="9033" y="59631"/>
                    <a:pt x="6450" y="60558"/>
                    <a:pt x="6450" y="60558"/>
                  </a:cubicBezTo>
                  <a:cubicBezTo>
                    <a:pt x="5161" y="60558"/>
                    <a:pt x="6450" y="59631"/>
                    <a:pt x="5161" y="58703"/>
                  </a:cubicBezTo>
                  <a:cubicBezTo>
                    <a:pt x="1288" y="56847"/>
                    <a:pt x="2583" y="59631"/>
                    <a:pt x="1288" y="60558"/>
                  </a:cubicBezTo>
                  <a:cubicBezTo>
                    <a:pt x="1288" y="61486"/>
                    <a:pt x="0" y="61486"/>
                    <a:pt x="0" y="61486"/>
                  </a:cubicBezTo>
                  <a:cubicBezTo>
                    <a:pt x="0" y="62414"/>
                    <a:pt x="0" y="63348"/>
                    <a:pt x="0" y="64276"/>
                  </a:cubicBezTo>
                  <a:cubicBezTo>
                    <a:pt x="0" y="66131"/>
                    <a:pt x="0" y="67987"/>
                    <a:pt x="2583" y="68921"/>
                  </a:cubicBezTo>
                  <a:cubicBezTo>
                    <a:pt x="2583" y="68921"/>
                    <a:pt x="3872" y="68921"/>
                    <a:pt x="3872" y="68921"/>
                  </a:cubicBezTo>
                  <a:cubicBezTo>
                    <a:pt x="5161" y="69849"/>
                    <a:pt x="7744" y="68921"/>
                    <a:pt x="9033" y="68921"/>
                  </a:cubicBezTo>
                  <a:cubicBezTo>
                    <a:pt x="10322" y="68921"/>
                    <a:pt x="14194" y="71704"/>
                    <a:pt x="15483" y="72632"/>
                  </a:cubicBezTo>
                  <a:cubicBezTo>
                    <a:pt x="16772" y="73560"/>
                    <a:pt x="18066" y="74488"/>
                    <a:pt x="20644" y="76349"/>
                  </a:cubicBezTo>
                  <a:cubicBezTo>
                    <a:pt x="20644" y="76349"/>
                    <a:pt x="21933" y="77277"/>
                    <a:pt x="21933" y="78205"/>
                  </a:cubicBezTo>
                  <a:cubicBezTo>
                    <a:pt x="23227" y="79133"/>
                    <a:pt x="21933" y="80061"/>
                    <a:pt x="23227" y="80994"/>
                  </a:cubicBezTo>
                  <a:cubicBezTo>
                    <a:pt x="24516" y="82850"/>
                    <a:pt x="25805" y="81922"/>
                    <a:pt x="25805" y="84706"/>
                  </a:cubicBezTo>
                  <a:cubicBezTo>
                    <a:pt x="25805" y="85634"/>
                    <a:pt x="24516" y="85634"/>
                    <a:pt x="24516" y="86562"/>
                  </a:cubicBezTo>
                  <a:cubicBezTo>
                    <a:pt x="25805" y="87495"/>
                    <a:pt x="25805" y="87495"/>
                    <a:pt x="25805" y="88423"/>
                  </a:cubicBezTo>
                  <a:cubicBezTo>
                    <a:pt x="25805" y="90279"/>
                    <a:pt x="25805" y="92135"/>
                    <a:pt x="23227" y="92135"/>
                  </a:cubicBezTo>
                  <a:cubicBezTo>
                    <a:pt x="21933" y="92135"/>
                    <a:pt x="20644" y="91207"/>
                    <a:pt x="20644" y="91207"/>
                  </a:cubicBezTo>
                  <a:cubicBezTo>
                    <a:pt x="19355" y="92135"/>
                    <a:pt x="19355" y="93068"/>
                    <a:pt x="19355" y="93996"/>
                  </a:cubicBezTo>
                  <a:cubicBezTo>
                    <a:pt x="18066" y="95852"/>
                    <a:pt x="16772" y="97708"/>
                    <a:pt x="14194" y="98636"/>
                  </a:cubicBezTo>
                  <a:cubicBezTo>
                    <a:pt x="15483" y="98636"/>
                    <a:pt x="16772" y="99569"/>
                    <a:pt x="18066" y="100497"/>
                  </a:cubicBezTo>
                  <a:cubicBezTo>
                    <a:pt x="18066" y="100497"/>
                    <a:pt x="18066" y="102353"/>
                    <a:pt x="18066" y="102353"/>
                  </a:cubicBezTo>
                  <a:cubicBezTo>
                    <a:pt x="19355" y="103281"/>
                    <a:pt x="21933" y="104209"/>
                    <a:pt x="23227" y="105142"/>
                  </a:cubicBezTo>
                  <a:cubicBezTo>
                    <a:pt x="24516" y="106070"/>
                    <a:pt x="25805" y="106070"/>
                    <a:pt x="28388" y="106998"/>
                  </a:cubicBezTo>
                  <a:cubicBezTo>
                    <a:pt x="29677" y="106998"/>
                    <a:pt x="30966" y="106998"/>
                    <a:pt x="29677" y="107926"/>
                  </a:cubicBezTo>
                  <a:cubicBezTo>
                    <a:pt x="30966" y="108854"/>
                    <a:pt x="33550" y="108854"/>
                    <a:pt x="33550" y="108854"/>
                  </a:cubicBezTo>
                  <a:cubicBezTo>
                    <a:pt x="34838" y="107926"/>
                    <a:pt x="33550" y="106998"/>
                    <a:pt x="34838" y="106998"/>
                  </a:cubicBezTo>
                  <a:cubicBezTo>
                    <a:pt x="36127" y="106070"/>
                    <a:pt x="36127" y="107926"/>
                    <a:pt x="37416" y="108854"/>
                  </a:cubicBezTo>
                  <a:cubicBezTo>
                    <a:pt x="38711" y="108854"/>
                    <a:pt x="37416" y="108854"/>
                    <a:pt x="38711" y="109782"/>
                  </a:cubicBezTo>
                  <a:cubicBezTo>
                    <a:pt x="41288" y="109782"/>
                    <a:pt x="42583" y="109782"/>
                    <a:pt x="43872" y="110709"/>
                  </a:cubicBezTo>
                  <a:cubicBezTo>
                    <a:pt x="45161" y="112571"/>
                    <a:pt x="43872" y="113499"/>
                    <a:pt x="41288" y="113499"/>
                  </a:cubicBezTo>
                  <a:cubicBezTo>
                    <a:pt x="41288" y="116282"/>
                    <a:pt x="45161" y="114427"/>
                    <a:pt x="47744" y="114427"/>
                  </a:cubicBezTo>
                  <a:cubicBezTo>
                    <a:pt x="50322" y="115354"/>
                    <a:pt x="50322" y="116282"/>
                    <a:pt x="51611" y="117216"/>
                  </a:cubicBezTo>
                  <a:cubicBezTo>
                    <a:pt x="51611" y="118144"/>
                    <a:pt x="51611" y="119072"/>
                    <a:pt x="52905" y="120000"/>
                  </a:cubicBezTo>
                  <a:cubicBezTo>
                    <a:pt x="52905" y="120000"/>
                    <a:pt x="55483" y="119072"/>
                    <a:pt x="56772" y="119072"/>
                  </a:cubicBezTo>
                  <a:cubicBezTo>
                    <a:pt x="56772" y="118144"/>
                    <a:pt x="54194" y="117216"/>
                    <a:pt x="54194" y="117216"/>
                  </a:cubicBezTo>
                  <a:cubicBezTo>
                    <a:pt x="52905" y="115354"/>
                    <a:pt x="55483" y="115354"/>
                    <a:pt x="56772" y="114427"/>
                  </a:cubicBezTo>
                  <a:cubicBezTo>
                    <a:pt x="56772" y="113499"/>
                    <a:pt x="56772" y="112571"/>
                    <a:pt x="58066" y="112571"/>
                  </a:cubicBezTo>
                  <a:cubicBezTo>
                    <a:pt x="58066" y="112571"/>
                    <a:pt x="60644" y="112571"/>
                    <a:pt x="60644" y="112571"/>
                  </a:cubicBezTo>
                  <a:cubicBezTo>
                    <a:pt x="63227" y="111643"/>
                    <a:pt x="61933" y="111643"/>
                    <a:pt x="63227" y="110709"/>
                  </a:cubicBezTo>
                  <a:cubicBezTo>
                    <a:pt x="63227" y="109782"/>
                    <a:pt x="64516" y="108854"/>
                    <a:pt x="64516" y="108854"/>
                  </a:cubicBezTo>
                  <a:cubicBezTo>
                    <a:pt x="65805" y="107926"/>
                    <a:pt x="65805" y="105142"/>
                    <a:pt x="65805" y="105142"/>
                  </a:cubicBezTo>
                  <a:cubicBezTo>
                    <a:pt x="67094" y="104209"/>
                    <a:pt x="68388" y="105142"/>
                    <a:pt x="69677" y="105142"/>
                  </a:cubicBezTo>
                  <a:cubicBezTo>
                    <a:pt x="72255" y="104209"/>
                    <a:pt x="72255" y="103281"/>
                    <a:pt x="73550" y="102353"/>
                  </a:cubicBezTo>
                  <a:cubicBezTo>
                    <a:pt x="74838" y="100497"/>
                    <a:pt x="77416" y="100497"/>
                    <a:pt x="76127" y="98636"/>
                  </a:cubicBezTo>
                  <a:cubicBezTo>
                    <a:pt x="76127" y="97708"/>
                    <a:pt x="74838" y="97708"/>
                    <a:pt x="74838" y="97708"/>
                  </a:cubicBezTo>
                  <a:cubicBezTo>
                    <a:pt x="74838" y="95852"/>
                    <a:pt x="76127" y="96780"/>
                    <a:pt x="77416" y="95852"/>
                  </a:cubicBezTo>
                  <a:cubicBezTo>
                    <a:pt x="77416" y="94924"/>
                    <a:pt x="76127" y="93996"/>
                    <a:pt x="76127" y="93068"/>
                  </a:cubicBezTo>
                  <a:cubicBezTo>
                    <a:pt x="76127" y="93068"/>
                    <a:pt x="76127" y="92135"/>
                    <a:pt x="76127" y="91207"/>
                  </a:cubicBezTo>
                  <a:cubicBezTo>
                    <a:pt x="76127" y="90279"/>
                    <a:pt x="76127" y="91207"/>
                    <a:pt x="74838" y="90279"/>
                  </a:cubicBezTo>
                  <a:cubicBezTo>
                    <a:pt x="73550" y="90279"/>
                    <a:pt x="72255" y="90279"/>
                    <a:pt x="73550" y="88423"/>
                  </a:cubicBezTo>
                  <a:cubicBezTo>
                    <a:pt x="73550" y="87495"/>
                    <a:pt x="76127" y="88423"/>
                    <a:pt x="77416" y="87495"/>
                  </a:cubicBezTo>
                  <a:cubicBezTo>
                    <a:pt x="78711" y="86562"/>
                    <a:pt x="78711" y="84706"/>
                    <a:pt x="81288" y="83778"/>
                  </a:cubicBezTo>
                  <a:cubicBezTo>
                    <a:pt x="82583" y="83778"/>
                    <a:pt x="85161" y="85634"/>
                    <a:pt x="87744" y="85634"/>
                  </a:cubicBezTo>
                  <a:cubicBezTo>
                    <a:pt x="87744" y="86562"/>
                    <a:pt x="89033" y="85634"/>
                    <a:pt x="89033" y="85634"/>
                  </a:cubicBezTo>
                  <a:cubicBezTo>
                    <a:pt x="89033" y="86562"/>
                    <a:pt x="89033" y="86562"/>
                    <a:pt x="89033" y="86562"/>
                  </a:cubicBezTo>
                  <a:cubicBezTo>
                    <a:pt x="90322" y="86562"/>
                    <a:pt x="90322" y="86562"/>
                    <a:pt x="90322" y="86562"/>
                  </a:cubicBezTo>
                  <a:cubicBezTo>
                    <a:pt x="92905" y="86562"/>
                    <a:pt x="95483" y="85634"/>
                    <a:pt x="96772" y="84706"/>
                  </a:cubicBezTo>
                  <a:cubicBezTo>
                    <a:pt x="98066" y="83778"/>
                    <a:pt x="99355" y="82850"/>
                    <a:pt x="99355" y="80994"/>
                  </a:cubicBezTo>
                  <a:cubicBezTo>
                    <a:pt x="99355" y="79133"/>
                    <a:pt x="99355" y="79133"/>
                    <a:pt x="99355" y="77277"/>
                  </a:cubicBezTo>
                  <a:cubicBezTo>
                    <a:pt x="100644" y="75422"/>
                    <a:pt x="98066" y="74488"/>
                    <a:pt x="96772" y="72632"/>
                  </a:cubicBezTo>
                  <a:cubicBezTo>
                    <a:pt x="96772" y="71704"/>
                    <a:pt x="96772" y="70776"/>
                    <a:pt x="98066" y="70776"/>
                  </a:cubicBezTo>
                  <a:cubicBezTo>
                    <a:pt x="99355" y="69849"/>
                    <a:pt x="99355" y="68921"/>
                    <a:pt x="100644" y="67987"/>
                  </a:cubicBezTo>
                  <a:cubicBezTo>
                    <a:pt x="100644" y="67987"/>
                    <a:pt x="101933" y="67059"/>
                    <a:pt x="101933" y="67059"/>
                  </a:cubicBezTo>
                  <a:cubicBezTo>
                    <a:pt x="101933" y="67059"/>
                    <a:pt x="103227" y="67059"/>
                    <a:pt x="103227" y="66131"/>
                  </a:cubicBezTo>
                  <a:cubicBezTo>
                    <a:pt x="103227" y="66131"/>
                    <a:pt x="103227" y="65204"/>
                    <a:pt x="103227" y="64276"/>
                  </a:cubicBezTo>
                  <a:cubicBezTo>
                    <a:pt x="103227" y="63348"/>
                    <a:pt x="104516" y="63348"/>
                    <a:pt x="103227" y="61486"/>
                  </a:cubicBezTo>
                  <a:cubicBezTo>
                    <a:pt x="103227" y="61486"/>
                    <a:pt x="101933" y="61486"/>
                    <a:pt x="101933" y="61486"/>
                  </a:cubicBezTo>
                  <a:cubicBezTo>
                    <a:pt x="101933" y="60558"/>
                    <a:pt x="101933" y="60558"/>
                    <a:pt x="101933" y="59631"/>
                  </a:cubicBezTo>
                  <a:cubicBezTo>
                    <a:pt x="103227" y="58703"/>
                    <a:pt x="101933" y="56847"/>
                    <a:pt x="103227" y="56847"/>
                  </a:cubicBezTo>
                  <a:cubicBezTo>
                    <a:pt x="103227" y="55913"/>
                    <a:pt x="104516" y="55913"/>
                    <a:pt x="104516" y="55913"/>
                  </a:cubicBezTo>
                  <a:cubicBezTo>
                    <a:pt x="105805" y="54986"/>
                    <a:pt x="107094" y="53130"/>
                    <a:pt x="105805" y="52202"/>
                  </a:cubicBezTo>
                  <a:cubicBezTo>
                    <a:pt x="104516" y="51274"/>
                    <a:pt x="101933" y="52202"/>
                    <a:pt x="101933" y="49413"/>
                  </a:cubicBezTo>
                  <a:cubicBezTo>
                    <a:pt x="101933" y="48485"/>
                    <a:pt x="103227" y="46629"/>
                    <a:pt x="104516" y="46629"/>
                  </a:cubicBezTo>
                  <a:cubicBezTo>
                    <a:pt x="105805" y="45701"/>
                    <a:pt x="107094" y="45701"/>
                    <a:pt x="107094" y="45701"/>
                  </a:cubicBezTo>
                  <a:cubicBezTo>
                    <a:pt x="108388" y="44773"/>
                    <a:pt x="108388" y="43840"/>
                    <a:pt x="109677" y="43840"/>
                  </a:cubicBezTo>
                  <a:cubicBezTo>
                    <a:pt x="109677" y="42912"/>
                    <a:pt x="112255" y="41984"/>
                    <a:pt x="112255" y="41056"/>
                  </a:cubicBezTo>
                  <a:cubicBezTo>
                    <a:pt x="113550" y="39200"/>
                    <a:pt x="110966" y="39200"/>
                    <a:pt x="112255" y="38267"/>
                  </a:cubicBezTo>
                  <a:cubicBezTo>
                    <a:pt x="113550" y="37339"/>
                    <a:pt x="114838" y="36411"/>
                    <a:pt x="114838" y="35483"/>
                  </a:cubicBezTo>
                  <a:cubicBezTo>
                    <a:pt x="116127" y="34555"/>
                    <a:pt x="117416" y="32699"/>
                    <a:pt x="117416" y="30838"/>
                  </a:cubicBezTo>
                  <a:cubicBezTo>
                    <a:pt x="117416" y="28054"/>
                    <a:pt x="120000" y="24337"/>
                    <a:pt x="118711" y="21553"/>
                  </a:cubicBezTo>
                  <a:cubicBezTo>
                    <a:pt x="118711" y="20626"/>
                    <a:pt x="117416" y="18764"/>
                    <a:pt x="117416" y="17836"/>
                  </a:cubicBezTo>
                  <a:cubicBezTo>
                    <a:pt x="117416" y="16908"/>
                    <a:pt x="117416" y="15980"/>
                    <a:pt x="118711" y="15053"/>
                  </a:cubicBezTo>
                  <a:cubicBezTo>
                    <a:pt x="118711" y="14119"/>
                    <a:pt x="120000" y="13191"/>
                    <a:pt x="120000" y="12263"/>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80" name="Shape 3080"/>
            <p:cNvSpPr/>
            <p:nvPr/>
          </p:nvSpPr>
          <p:spPr>
            <a:xfrm>
              <a:off x="5535769" y="3746489"/>
              <a:ext cx="3270732" cy="1891642"/>
            </a:xfrm>
            <a:custGeom>
              <a:avLst/>
              <a:gdLst/>
              <a:ahLst/>
              <a:cxnLst/>
              <a:rect l="0" t="0" r="0" b="0"/>
              <a:pathLst>
                <a:path w="120000" h="120000" extrusionOk="0">
                  <a:moveTo>
                    <a:pt x="118066" y="56666"/>
                  </a:moveTo>
                  <a:cubicBezTo>
                    <a:pt x="117425" y="56666"/>
                    <a:pt x="116138" y="56666"/>
                    <a:pt x="116138" y="56666"/>
                  </a:cubicBezTo>
                  <a:cubicBezTo>
                    <a:pt x="115492" y="56666"/>
                    <a:pt x="114851" y="54444"/>
                    <a:pt x="114205" y="53333"/>
                  </a:cubicBezTo>
                  <a:cubicBezTo>
                    <a:pt x="113564" y="50000"/>
                    <a:pt x="112277" y="47777"/>
                    <a:pt x="112277" y="44444"/>
                  </a:cubicBezTo>
                  <a:cubicBezTo>
                    <a:pt x="112277" y="43333"/>
                    <a:pt x="112277" y="42222"/>
                    <a:pt x="112277" y="41111"/>
                  </a:cubicBezTo>
                  <a:cubicBezTo>
                    <a:pt x="112277" y="41111"/>
                    <a:pt x="112917" y="37777"/>
                    <a:pt x="112917" y="37777"/>
                  </a:cubicBezTo>
                  <a:cubicBezTo>
                    <a:pt x="112917" y="37777"/>
                    <a:pt x="110343" y="36666"/>
                    <a:pt x="110343" y="36666"/>
                  </a:cubicBezTo>
                  <a:cubicBezTo>
                    <a:pt x="109056" y="36666"/>
                    <a:pt x="107769" y="36666"/>
                    <a:pt x="107128" y="34444"/>
                  </a:cubicBezTo>
                  <a:cubicBezTo>
                    <a:pt x="106482" y="32222"/>
                    <a:pt x="106482" y="32222"/>
                    <a:pt x="105195" y="31111"/>
                  </a:cubicBezTo>
                  <a:cubicBezTo>
                    <a:pt x="103907" y="30000"/>
                    <a:pt x="102620" y="30000"/>
                    <a:pt x="101333" y="28888"/>
                  </a:cubicBezTo>
                  <a:cubicBezTo>
                    <a:pt x="102620" y="26666"/>
                    <a:pt x="103907" y="23333"/>
                    <a:pt x="103907" y="21111"/>
                  </a:cubicBezTo>
                  <a:cubicBezTo>
                    <a:pt x="103907" y="20000"/>
                    <a:pt x="103267" y="20000"/>
                    <a:pt x="102620" y="17777"/>
                  </a:cubicBezTo>
                  <a:cubicBezTo>
                    <a:pt x="102620" y="17777"/>
                    <a:pt x="102620" y="15555"/>
                    <a:pt x="102620" y="14444"/>
                  </a:cubicBezTo>
                  <a:cubicBezTo>
                    <a:pt x="101979" y="13333"/>
                    <a:pt x="101333" y="14444"/>
                    <a:pt x="100692" y="12222"/>
                  </a:cubicBezTo>
                  <a:cubicBezTo>
                    <a:pt x="100692" y="11111"/>
                    <a:pt x="101333" y="10000"/>
                    <a:pt x="100692" y="10000"/>
                  </a:cubicBezTo>
                  <a:cubicBezTo>
                    <a:pt x="100046" y="8888"/>
                    <a:pt x="100046" y="10000"/>
                    <a:pt x="99405" y="8888"/>
                  </a:cubicBezTo>
                  <a:cubicBezTo>
                    <a:pt x="99405" y="8888"/>
                    <a:pt x="98759" y="10000"/>
                    <a:pt x="98759" y="10000"/>
                  </a:cubicBezTo>
                  <a:cubicBezTo>
                    <a:pt x="98118" y="10000"/>
                    <a:pt x="98118" y="8888"/>
                    <a:pt x="97472" y="8888"/>
                  </a:cubicBezTo>
                  <a:cubicBezTo>
                    <a:pt x="96831" y="8888"/>
                    <a:pt x="97472" y="8888"/>
                    <a:pt x="96184" y="10000"/>
                  </a:cubicBezTo>
                  <a:cubicBezTo>
                    <a:pt x="96184" y="10000"/>
                    <a:pt x="95544" y="10000"/>
                    <a:pt x="95544" y="10000"/>
                  </a:cubicBezTo>
                  <a:cubicBezTo>
                    <a:pt x="94897" y="11111"/>
                    <a:pt x="94897" y="11111"/>
                    <a:pt x="94897" y="11111"/>
                  </a:cubicBezTo>
                  <a:cubicBezTo>
                    <a:pt x="94257" y="11111"/>
                    <a:pt x="94257" y="11111"/>
                    <a:pt x="94257" y="11111"/>
                  </a:cubicBezTo>
                  <a:cubicBezTo>
                    <a:pt x="92969" y="11111"/>
                    <a:pt x="92323" y="11111"/>
                    <a:pt x="92323" y="13333"/>
                  </a:cubicBezTo>
                  <a:cubicBezTo>
                    <a:pt x="91682" y="12222"/>
                    <a:pt x="91682" y="11111"/>
                    <a:pt x="91036" y="11111"/>
                  </a:cubicBezTo>
                  <a:cubicBezTo>
                    <a:pt x="90395" y="10000"/>
                    <a:pt x="90395" y="11111"/>
                    <a:pt x="89749" y="12222"/>
                  </a:cubicBezTo>
                  <a:cubicBezTo>
                    <a:pt x="88462" y="12222"/>
                    <a:pt x="86534" y="10000"/>
                    <a:pt x="85887" y="11111"/>
                  </a:cubicBezTo>
                  <a:cubicBezTo>
                    <a:pt x="83959" y="11111"/>
                    <a:pt x="84600" y="13333"/>
                    <a:pt x="83313" y="14444"/>
                  </a:cubicBezTo>
                  <a:cubicBezTo>
                    <a:pt x="82672" y="14444"/>
                    <a:pt x="82026" y="14444"/>
                    <a:pt x="81385" y="13333"/>
                  </a:cubicBezTo>
                  <a:cubicBezTo>
                    <a:pt x="81385" y="13333"/>
                    <a:pt x="81385" y="12222"/>
                    <a:pt x="81385" y="12222"/>
                  </a:cubicBezTo>
                  <a:cubicBezTo>
                    <a:pt x="80098" y="12222"/>
                    <a:pt x="80739" y="12222"/>
                    <a:pt x="80098" y="13333"/>
                  </a:cubicBezTo>
                  <a:cubicBezTo>
                    <a:pt x="79452" y="14444"/>
                    <a:pt x="80098" y="14444"/>
                    <a:pt x="79452" y="14444"/>
                  </a:cubicBezTo>
                  <a:cubicBezTo>
                    <a:pt x="78164" y="14444"/>
                    <a:pt x="76877" y="12222"/>
                    <a:pt x="76231" y="13333"/>
                  </a:cubicBezTo>
                  <a:cubicBezTo>
                    <a:pt x="75590" y="13333"/>
                    <a:pt x="74944" y="14444"/>
                    <a:pt x="74944" y="14444"/>
                  </a:cubicBezTo>
                  <a:cubicBezTo>
                    <a:pt x="73657" y="15555"/>
                    <a:pt x="72369" y="15555"/>
                    <a:pt x="71729" y="14444"/>
                  </a:cubicBezTo>
                  <a:cubicBezTo>
                    <a:pt x="70442" y="14444"/>
                    <a:pt x="69795" y="15555"/>
                    <a:pt x="68508" y="14444"/>
                  </a:cubicBezTo>
                  <a:cubicBezTo>
                    <a:pt x="67867" y="14444"/>
                    <a:pt x="66580" y="13333"/>
                    <a:pt x="66580" y="14444"/>
                  </a:cubicBezTo>
                  <a:cubicBezTo>
                    <a:pt x="65934" y="14444"/>
                    <a:pt x="66580" y="16666"/>
                    <a:pt x="65934" y="16666"/>
                  </a:cubicBezTo>
                  <a:cubicBezTo>
                    <a:pt x="65934" y="16666"/>
                    <a:pt x="64006" y="15555"/>
                    <a:pt x="64006" y="15555"/>
                  </a:cubicBezTo>
                  <a:cubicBezTo>
                    <a:pt x="62072" y="14444"/>
                    <a:pt x="62072" y="12222"/>
                    <a:pt x="60785" y="11111"/>
                  </a:cubicBezTo>
                  <a:cubicBezTo>
                    <a:pt x="59498" y="10000"/>
                    <a:pt x="58857" y="8888"/>
                    <a:pt x="58211" y="7777"/>
                  </a:cubicBezTo>
                  <a:cubicBezTo>
                    <a:pt x="57570" y="6666"/>
                    <a:pt x="57570" y="6666"/>
                    <a:pt x="56924" y="6666"/>
                  </a:cubicBezTo>
                  <a:cubicBezTo>
                    <a:pt x="56283" y="5555"/>
                    <a:pt x="55637" y="5555"/>
                    <a:pt x="54996" y="5555"/>
                  </a:cubicBezTo>
                  <a:cubicBezTo>
                    <a:pt x="54349" y="4444"/>
                    <a:pt x="54349" y="3333"/>
                    <a:pt x="54349" y="2222"/>
                  </a:cubicBezTo>
                  <a:cubicBezTo>
                    <a:pt x="53709" y="1111"/>
                    <a:pt x="54349" y="2222"/>
                    <a:pt x="53062" y="1111"/>
                  </a:cubicBezTo>
                  <a:cubicBezTo>
                    <a:pt x="52421" y="1111"/>
                    <a:pt x="51775" y="0"/>
                    <a:pt x="50488" y="0"/>
                  </a:cubicBezTo>
                  <a:cubicBezTo>
                    <a:pt x="50488" y="0"/>
                    <a:pt x="48560" y="0"/>
                    <a:pt x="48560" y="0"/>
                  </a:cubicBezTo>
                  <a:cubicBezTo>
                    <a:pt x="47914" y="1111"/>
                    <a:pt x="48560" y="1111"/>
                    <a:pt x="47914" y="2222"/>
                  </a:cubicBezTo>
                  <a:cubicBezTo>
                    <a:pt x="47273" y="2222"/>
                    <a:pt x="46627" y="3333"/>
                    <a:pt x="45986" y="4444"/>
                  </a:cubicBezTo>
                  <a:cubicBezTo>
                    <a:pt x="45986" y="4444"/>
                    <a:pt x="45339" y="5555"/>
                    <a:pt x="45339" y="5555"/>
                  </a:cubicBezTo>
                  <a:cubicBezTo>
                    <a:pt x="44699" y="6666"/>
                    <a:pt x="44052" y="5555"/>
                    <a:pt x="43411" y="6666"/>
                  </a:cubicBezTo>
                  <a:cubicBezTo>
                    <a:pt x="42765" y="7777"/>
                    <a:pt x="42765" y="8888"/>
                    <a:pt x="42124" y="10000"/>
                  </a:cubicBezTo>
                  <a:cubicBezTo>
                    <a:pt x="41478" y="11111"/>
                    <a:pt x="40191" y="12222"/>
                    <a:pt x="39544" y="14444"/>
                  </a:cubicBezTo>
                  <a:cubicBezTo>
                    <a:pt x="39544" y="14444"/>
                    <a:pt x="40191" y="16666"/>
                    <a:pt x="40191" y="16666"/>
                  </a:cubicBezTo>
                  <a:cubicBezTo>
                    <a:pt x="40191" y="17777"/>
                    <a:pt x="40191" y="17777"/>
                    <a:pt x="40191" y="18888"/>
                  </a:cubicBezTo>
                  <a:cubicBezTo>
                    <a:pt x="40837" y="20000"/>
                    <a:pt x="40837" y="21111"/>
                    <a:pt x="40837" y="23333"/>
                  </a:cubicBezTo>
                  <a:cubicBezTo>
                    <a:pt x="40837" y="25555"/>
                    <a:pt x="39544" y="25555"/>
                    <a:pt x="38257" y="26666"/>
                  </a:cubicBezTo>
                  <a:cubicBezTo>
                    <a:pt x="37617" y="26666"/>
                    <a:pt x="35683" y="30000"/>
                    <a:pt x="36970" y="26666"/>
                  </a:cubicBezTo>
                  <a:cubicBezTo>
                    <a:pt x="36970" y="25555"/>
                    <a:pt x="37617" y="25555"/>
                    <a:pt x="37617" y="24444"/>
                  </a:cubicBezTo>
                  <a:cubicBezTo>
                    <a:pt x="36970" y="23333"/>
                    <a:pt x="35683" y="23333"/>
                    <a:pt x="35683" y="24444"/>
                  </a:cubicBezTo>
                  <a:cubicBezTo>
                    <a:pt x="34396" y="24444"/>
                    <a:pt x="33109" y="25555"/>
                    <a:pt x="33109" y="26666"/>
                  </a:cubicBezTo>
                  <a:cubicBezTo>
                    <a:pt x="32468" y="28888"/>
                    <a:pt x="33109" y="28888"/>
                    <a:pt x="32468" y="31111"/>
                  </a:cubicBezTo>
                  <a:cubicBezTo>
                    <a:pt x="31822" y="33333"/>
                    <a:pt x="29894" y="32222"/>
                    <a:pt x="28606" y="33333"/>
                  </a:cubicBezTo>
                  <a:cubicBezTo>
                    <a:pt x="28606" y="33333"/>
                    <a:pt x="27960" y="34444"/>
                    <a:pt x="27960" y="34444"/>
                  </a:cubicBezTo>
                  <a:cubicBezTo>
                    <a:pt x="27319" y="34444"/>
                    <a:pt x="27319" y="34444"/>
                    <a:pt x="26673" y="34444"/>
                  </a:cubicBezTo>
                  <a:cubicBezTo>
                    <a:pt x="26032" y="34444"/>
                    <a:pt x="24745" y="33333"/>
                    <a:pt x="24099" y="32222"/>
                  </a:cubicBezTo>
                  <a:cubicBezTo>
                    <a:pt x="23458" y="31111"/>
                    <a:pt x="23458" y="28888"/>
                    <a:pt x="22171" y="30000"/>
                  </a:cubicBezTo>
                  <a:cubicBezTo>
                    <a:pt x="21524" y="30000"/>
                    <a:pt x="21524" y="31111"/>
                    <a:pt x="20884" y="31111"/>
                  </a:cubicBezTo>
                  <a:cubicBezTo>
                    <a:pt x="20884" y="32222"/>
                    <a:pt x="19596" y="31111"/>
                    <a:pt x="19596" y="31111"/>
                  </a:cubicBezTo>
                  <a:cubicBezTo>
                    <a:pt x="18950" y="30000"/>
                    <a:pt x="18950" y="28888"/>
                    <a:pt x="18950" y="28888"/>
                  </a:cubicBezTo>
                  <a:cubicBezTo>
                    <a:pt x="18309" y="27777"/>
                    <a:pt x="17663" y="27777"/>
                    <a:pt x="17022" y="27777"/>
                  </a:cubicBezTo>
                  <a:cubicBezTo>
                    <a:pt x="16376" y="27777"/>
                    <a:pt x="15089" y="27777"/>
                    <a:pt x="15089" y="27777"/>
                  </a:cubicBezTo>
                  <a:cubicBezTo>
                    <a:pt x="14448" y="26666"/>
                    <a:pt x="15089" y="26666"/>
                    <a:pt x="15089" y="25555"/>
                  </a:cubicBezTo>
                  <a:cubicBezTo>
                    <a:pt x="15089" y="24444"/>
                    <a:pt x="15089" y="25555"/>
                    <a:pt x="14448" y="24444"/>
                  </a:cubicBezTo>
                  <a:cubicBezTo>
                    <a:pt x="13802" y="23333"/>
                    <a:pt x="12514" y="22222"/>
                    <a:pt x="11874" y="23333"/>
                  </a:cubicBezTo>
                  <a:cubicBezTo>
                    <a:pt x="11227" y="24444"/>
                    <a:pt x="11227" y="30000"/>
                    <a:pt x="10586" y="31111"/>
                  </a:cubicBezTo>
                  <a:cubicBezTo>
                    <a:pt x="9940" y="32222"/>
                    <a:pt x="8653" y="30000"/>
                    <a:pt x="8012" y="31111"/>
                  </a:cubicBezTo>
                  <a:cubicBezTo>
                    <a:pt x="8012" y="31111"/>
                    <a:pt x="8012" y="32222"/>
                    <a:pt x="6725" y="32222"/>
                  </a:cubicBezTo>
                  <a:cubicBezTo>
                    <a:pt x="6725" y="33333"/>
                    <a:pt x="6079" y="32222"/>
                    <a:pt x="5438" y="33333"/>
                  </a:cubicBezTo>
                  <a:cubicBezTo>
                    <a:pt x="4791" y="33333"/>
                    <a:pt x="5438" y="33333"/>
                    <a:pt x="5438" y="34444"/>
                  </a:cubicBezTo>
                  <a:cubicBezTo>
                    <a:pt x="5438" y="36666"/>
                    <a:pt x="4791" y="37777"/>
                    <a:pt x="4791" y="38888"/>
                  </a:cubicBezTo>
                  <a:cubicBezTo>
                    <a:pt x="4151" y="41111"/>
                    <a:pt x="2864" y="41111"/>
                    <a:pt x="2217" y="43333"/>
                  </a:cubicBezTo>
                  <a:cubicBezTo>
                    <a:pt x="1576" y="44444"/>
                    <a:pt x="1576" y="45555"/>
                    <a:pt x="1576" y="47777"/>
                  </a:cubicBezTo>
                  <a:cubicBezTo>
                    <a:pt x="930" y="48888"/>
                    <a:pt x="930" y="48888"/>
                    <a:pt x="289" y="50000"/>
                  </a:cubicBezTo>
                  <a:cubicBezTo>
                    <a:pt x="-356" y="51111"/>
                    <a:pt x="289" y="52222"/>
                    <a:pt x="289" y="53333"/>
                  </a:cubicBezTo>
                  <a:cubicBezTo>
                    <a:pt x="1576" y="56666"/>
                    <a:pt x="1576" y="58888"/>
                    <a:pt x="1576" y="61111"/>
                  </a:cubicBezTo>
                  <a:cubicBezTo>
                    <a:pt x="2217" y="63333"/>
                    <a:pt x="1576" y="68888"/>
                    <a:pt x="3504" y="68888"/>
                  </a:cubicBezTo>
                  <a:cubicBezTo>
                    <a:pt x="3504" y="68888"/>
                    <a:pt x="4151" y="67777"/>
                    <a:pt x="4151" y="67777"/>
                  </a:cubicBezTo>
                  <a:cubicBezTo>
                    <a:pt x="4791" y="67777"/>
                    <a:pt x="5438" y="67777"/>
                    <a:pt x="5438" y="67777"/>
                  </a:cubicBezTo>
                  <a:cubicBezTo>
                    <a:pt x="6725" y="67777"/>
                    <a:pt x="8012" y="67777"/>
                    <a:pt x="9299" y="67777"/>
                  </a:cubicBezTo>
                  <a:cubicBezTo>
                    <a:pt x="8653" y="67777"/>
                    <a:pt x="8653" y="66666"/>
                    <a:pt x="8012" y="66666"/>
                  </a:cubicBezTo>
                  <a:cubicBezTo>
                    <a:pt x="9299" y="65555"/>
                    <a:pt x="11227" y="68888"/>
                    <a:pt x="12514" y="68888"/>
                  </a:cubicBezTo>
                  <a:cubicBezTo>
                    <a:pt x="11874" y="67777"/>
                    <a:pt x="11874" y="66666"/>
                    <a:pt x="11874" y="66666"/>
                  </a:cubicBezTo>
                  <a:cubicBezTo>
                    <a:pt x="12514" y="66666"/>
                    <a:pt x="13161" y="64444"/>
                    <a:pt x="13802" y="63333"/>
                  </a:cubicBezTo>
                  <a:cubicBezTo>
                    <a:pt x="13161" y="64444"/>
                    <a:pt x="12514" y="65555"/>
                    <a:pt x="12514" y="67777"/>
                  </a:cubicBezTo>
                  <a:cubicBezTo>
                    <a:pt x="12514" y="68888"/>
                    <a:pt x="13802" y="70000"/>
                    <a:pt x="14448" y="71111"/>
                  </a:cubicBezTo>
                  <a:cubicBezTo>
                    <a:pt x="16376" y="72222"/>
                    <a:pt x="18309" y="74444"/>
                    <a:pt x="20237" y="76666"/>
                  </a:cubicBezTo>
                  <a:cubicBezTo>
                    <a:pt x="20884" y="77777"/>
                    <a:pt x="21524" y="78888"/>
                    <a:pt x="22171" y="81111"/>
                  </a:cubicBezTo>
                  <a:cubicBezTo>
                    <a:pt x="22171" y="82222"/>
                    <a:pt x="22812" y="85555"/>
                    <a:pt x="24099" y="84444"/>
                  </a:cubicBezTo>
                  <a:cubicBezTo>
                    <a:pt x="24745" y="84444"/>
                    <a:pt x="23458" y="81111"/>
                    <a:pt x="24099" y="80000"/>
                  </a:cubicBezTo>
                  <a:cubicBezTo>
                    <a:pt x="25386" y="78888"/>
                    <a:pt x="26032" y="81111"/>
                    <a:pt x="27319" y="78888"/>
                  </a:cubicBezTo>
                  <a:cubicBezTo>
                    <a:pt x="26673" y="81111"/>
                    <a:pt x="26032" y="80000"/>
                    <a:pt x="24745" y="80000"/>
                  </a:cubicBezTo>
                  <a:cubicBezTo>
                    <a:pt x="23458" y="81111"/>
                    <a:pt x="24745" y="82222"/>
                    <a:pt x="24099" y="84444"/>
                  </a:cubicBezTo>
                  <a:cubicBezTo>
                    <a:pt x="24099" y="86666"/>
                    <a:pt x="22171" y="85555"/>
                    <a:pt x="22812" y="90000"/>
                  </a:cubicBezTo>
                  <a:cubicBezTo>
                    <a:pt x="22812" y="90000"/>
                    <a:pt x="22812" y="92222"/>
                    <a:pt x="23458" y="93333"/>
                  </a:cubicBezTo>
                  <a:cubicBezTo>
                    <a:pt x="24099" y="93333"/>
                    <a:pt x="24745" y="93333"/>
                    <a:pt x="25386" y="93333"/>
                  </a:cubicBezTo>
                  <a:cubicBezTo>
                    <a:pt x="26673" y="94444"/>
                    <a:pt x="26032" y="98888"/>
                    <a:pt x="27319" y="97777"/>
                  </a:cubicBezTo>
                  <a:cubicBezTo>
                    <a:pt x="25386" y="101111"/>
                    <a:pt x="26673" y="95555"/>
                    <a:pt x="24745" y="96666"/>
                  </a:cubicBezTo>
                  <a:cubicBezTo>
                    <a:pt x="26032" y="97777"/>
                    <a:pt x="26032" y="100000"/>
                    <a:pt x="26673" y="102222"/>
                  </a:cubicBezTo>
                  <a:cubicBezTo>
                    <a:pt x="26673" y="103333"/>
                    <a:pt x="27319" y="103333"/>
                    <a:pt x="27319" y="104444"/>
                  </a:cubicBezTo>
                  <a:cubicBezTo>
                    <a:pt x="27960" y="105555"/>
                    <a:pt x="27319" y="106666"/>
                    <a:pt x="27960" y="106666"/>
                  </a:cubicBezTo>
                  <a:cubicBezTo>
                    <a:pt x="28606" y="107777"/>
                    <a:pt x="29247" y="107777"/>
                    <a:pt x="29247" y="108888"/>
                  </a:cubicBezTo>
                  <a:cubicBezTo>
                    <a:pt x="29894" y="110000"/>
                    <a:pt x="29894" y="111111"/>
                    <a:pt x="30534" y="112222"/>
                  </a:cubicBezTo>
                  <a:cubicBezTo>
                    <a:pt x="31181" y="112222"/>
                    <a:pt x="31822" y="112222"/>
                    <a:pt x="32468" y="112222"/>
                  </a:cubicBezTo>
                  <a:cubicBezTo>
                    <a:pt x="33109" y="112222"/>
                    <a:pt x="33109" y="112222"/>
                    <a:pt x="33755" y="113333"/>
                  </a:cubicBezTo>
                  <a:cubicBezTo>
                    <a:pt x="35042" y="115555"/>
                    <a:pt x="35042" y="116666"/>
                    <a:pt x="36970" y="117777"/>
                  </a:cubicBezTo>
                  <a:cubicBezTo>
                    <a:pt x="36970" y="117777"/>
                    <a:pt x="37617" y="117777"/>
                    <a:pt x="38257" y="117777"/>
                  </a:cubicBezTo>
                  <a:cubicBezTo>
                    <a:pt x="38257" y="117777"/>
                    <a:pt x="38904" y="120000"/>
                    <a:pt x="38904" y="120000"/>
                  </a:cubicBezTo>
                  <a:cubicBezTo>
                    <a:pt x="39544" y="120000"/>
                    <a:pt x="42124" y="117777"/>
                    <a:pt x="42765" y="117777"/>
                  </a:cubicBezTo>
                  <a:cubicBezTo>
                    <a:pt x="42765" y="116666"/>
                    <a:pt x="42765" y="115555"/>
                    <a:pt x="42765" y="114444"/>
                  </a:cubicBezTo>
                  <a:cubicBezTo>
                    <a:pt x="42765" y="113333"/>
                    <a:pt x="42765" y="112222"/>
                    <a:pt x="43411" y="112222"/>
                  </a:cubicBezTo>
                  <a:cubicBezTo>
                    <a:pt x="44052" y="113333"/>
                    <a:pt x="44052" y="114444"/>
                    <a:pt x="44699" y="113333"/>
                  </a:cubicBezTo>
                  <a:cubicBezTo>
                    <a:pt x="44699" y="113333"/>
                    <a:pt x="44699" y="111111"/>
                    <a:pt x="44699" y="111111"/>
                  </a:cubicBezTo>
                  <a:cubicBezTo>
                    <a:pt x="45339" y="110000"/>
                    <a:pt x="45339" y="108888"/>
                    <a:pt x="45339" y="108888"/>
                  </a:cubicBezTo>
                  <a:cubicBezTo>
                    <a:pt x="45986" y="108888"/>
                    <a:pt x="45986" y="107777"/>
                    <a:pt x="45986" y="107777"/>
                  </a:cubicBezTo>
                  <a:cubicBezTo>
                    <a:pt x="46627" y="106666"/>
                    <a:pt x="46627" y="104444"/>
                    <a:pt x="47273" y="103333"/>
                  </a:cubicBezTo>
                  <a:cubicBezTo>
                    <a:pt x="47914" y="102222"/>
                    <a:pt x="48560" y="102222"/>
                    <a:pt x="49201" y="101111"/>
                  </a:cubicBezTo>
                  <a:cubicBezTo>
                    <a:pt x="49847" y="101111"/>
                    <a:pt x="50488" y="101111"/>
                    <a:pt x="51134" y="100000"/>
                  </a:cubicBezTo>
                  <a:cubicBezTo>
                    <a:pt x="51775" y="100000"/>
                    <a:pt x="52421" y="98888"/>
                    <a:pt x="53062" y="98888"/>
                  </a:cubicBezTo>
                  <a:cubicBezTo>
                    <a:pt x="54996" y="96666"/>
                    <a:pt x="57570" y="100000"/>
                    <a:pt x="59498" y="96666"/>
                  </a:cubicBezTo>
                  <a:cubicBezTo>
                    <a:pt x="59498" y="96666"/>
                    <a:pt x="59498" y="95555"/>
                    <a:pt x="60144" y="94444"/>
                  </a:cubicBezTo>
                  <a:cubicBezTo>
                    <a:pt x="60785" y="94444"/>
                    <a:pt x="61432" y="94444"/>
                    <a:pt x="61432" y="93333"/>
                  </a:cubicBezTo>
                  <a:cubicBezTo>
                    <a:pt x="62072" y="92222"/>
                    <a:pt x="62719" y="90000"/>
                    <a:pt x="63359" y="88888"/>
                  </a:cubicBezTo>
                  <a:cubicBezTo>
                    <a:pt x="64006" y="87777"/>
                    <a:pt x="65934" y="88888"/>
                    <a:pt x="67221" y="88888"/>
                  </a:cubicBezTo>
                  <a:cubicBezTo>
                    <a:pt x="67867" y="88888"/>
                    <a:pt x="68508" y="88888"/>
                    <a:pt x="69154" y="88888"/>
                  </a:cubicBezTo>
                  <a:cubicBezTo>
                    <a:pt x="69795" y="87777"/>
                    <a:pt x="69795" y="87777"/>
                    <a:pt x="70442" y="87777"/>
                  </a:cubicBezTo>
                  <a:cubicBezTo>
                    <a:pt x="71082" y="87777"/>
                    <a:pt x="71729" y="88888"/>
                    <a:pt x="72369" y="88888"/>
                  </a:cubicBezTo>
                  <a:cubicBezTo>
                    <a:pt x="73016" y="88888"/>
                    <a:pt x="73657" y="87777"/>
                    <a:pt x="74303" y="87777"/>
                  </a:cubicBezTo>
                  <a:cubicBezTo>
                    <a:pt x="75590" y="87777"/>
                    <a:pt x="76877" y="88888"/>
                    <a:pt x="78164" y="88888"/>
                  </a:cubicBezTo>
                  <a:cubicBezTo>
                    <a:pt x="78805" y="87777"/>
                    <a:pt x="78805" y="87777"/>
                    <a:pt x="79452" y="87777"/>
                  </a:cubicBezTo>
                  <a:cubicBezTo>
                    <a:pt x="80098" y="87777"/>
                    <a:pt x="80739" y="88888"/>
                    <a:pt x="80739" y="88888"/>
                  </a:cubicBezTo>
                  <a:cubicBezTo>
                    <a:pt x="81385" y="88888"/>
                    <a:pt x="81385" y="88888"/>
                    <a:pt x="81385" y="88888"/>
                  </a:cubicBezTo>
                  <a:cubicBezTo>
                    <a:pt x="82026" y="88888"/>
                    <a:pt x="82026" y="90000"/>
                    <a:pt x="82026" y="90000"/>
                  </a:cubicBezTo>
                  <a:cubicBezTo>
                    <a:pt x="83313" y="90000"/>
                    <a:pt x="83313" y="90000"/>
                    <a:pt x="83959" y="88888"/>
                  </a:cubicBezTo>
                  <a:cubicBezTo>
                    <a:pt x="85247" y="87777"/>
                    <a:pt x="85887" y="86666"/>
                    <a:pt x="87174" y="86666"/>
                  </a:cubicBezTo>
                  <a:cubicBezTo>
                    <a:pt x="88462" y="87777"/>
                    <a:pt x="89749" y="87777"/>
                    <a:pt x="91036" y="87777"/>
                  </a:cubicBezTo>
                  <a:cubicBezTo>
                    <a:pt x="92323" y="87777"/>
                    <a:pt x="93610" y="86666"/>
                    <a:pt x="94257" y="87777"/>
                  </a:cubicBezTo>
                  <a:cubicBezTo>
                    <a:pt x="95544" y="88888"/>
                    <a:pt x="95544" y="88888"/>
                    <a:pt x="96184" y="90000"/>
                  </a:cubicBezTo>
                  <a:cubicBezTo>
                    <a:pt x="96831" y="90000"/>
                    <a:pt x="96831" y="90000"/>
                    <a:pt x="97472" y="90000"/>
                  </a:cubicBezTo>
                  <a:cubicBezTo>
                    <a:pt x="98118" y="90000"/>
                    <a:pt x="98759" y="90000"/>
                    <a:pt x="99405" y="90000"/>
                  </a:cubicBezTo>
                  <a:cubicBezTo>
                    <a:pt x="100046" y="88888"/>
                    <a:pt x="100046" y="85555"/>
                    <a:pt x="100692" y="84444"/>
                  </a:cubicBezTo>
                  <a:cubicBezTo>
                    <a:pt x="101979" y="83333"/>
                    <a:pt x="102620" y="84444"/>
                    <a:pt x="103907" y="84444"/>
                  </a:cubicBezTo>
                  <a:cubicBezTo>
                    <a:pt x="105195" y="84444"/>
                    <a:pt x="105195" y="83333"/>
                    <a:pt x="106482" y="84444"/>
                  </a:cubicBezTo>
                  <a:cubicBezTo>
                    <a:pt x="107769" y="85555"/>
                    <a:pt x="107769" y="88888"/>
                    <a:pt x="109056" y="87777"/>
                  </a:cubicBezTo>
                  <a:cubicBezTo>
                    <a:pt x="109702" y="87777"/>
                    <a:pt x="110989" y="86666"/>
                    <a:pt x="110989" y="86666"/>
                  </a:cubicBezTo>
                  <a:cubicBezTo>
                    <a:pt x="111630" y="85555"/>
                    <a:pt x="111630" y="83333"/>
                    <a:pt x="112277" y="82222"/>
                  </a:cubicBezTo>
                  <a:cubicBezTo>
                    <a:pt x="112917" y="81111"/>
                    <a:pt x="112917" y="81111"/>
                    <a:pt x="113564" y="80000"/>
                  </a:cubicBezTo>
                  <a:cubicBezTo>
                    <a:pt x="113564" y="80000"/>
                    <a:pt x="114205" y="78888"/>
                    <a:pt x="114205" y="78888"/>
                  </a:cubicBezTo>
                  <a:cubicBezTo>
                    <a:pt x="114851" y="78888"/>
                    <a:pt x="114205" y="77777"/>
                    <a:pt x="114205" y="76666"/>
                  </a:cubicBezTo>
                  <a:cubicBezTo>
                    <a:pt x="114851" y="74444"/>
                    <a:pt x="115492" y="72222"/>
                    <a:pt x="115492" y="71111"/>
                  </a:cubicBezTo>
                  <a:cubicBezTo>
                    <a:pt x="116138" y="67777"/>
                    <a:pt x="116138" y="66666"/>
                    <a:pt x="117425" y="65555"/>
                  </a:cubicBezTo>
                  <a:cubicBezTo>
                    <a:pt x="118066" y="63333"/>
                    <a:pt x="118712" y="62222"/>
                    <a:pt x="119353" y="60000"/>
                  </a:cubicBezTo>
                  <a:cubicBezTo>
                    <a:pt x="119353" y="60000"/>
                    <a:pt x="120000" y="60000"/>
                    <a:pt x="120000" y="60000"/>
                  </a:cubicBezTo>
                  <a:cubicBezTo>
                    <a:pt x="119353" y="58888"/>
                    <a:pt x="118066" y="57777"/>
                    <a:pt x="118066" y="566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081" name="Shape 3081"/>
            <p:cNvSpPr/>
            <p:nvPr/>
          </p:nvSpPr>
          <p:spPr>
            <a:xfrm>
              <a:off x="0" y="6916596"/>
              <a:ext cx="2517867" cy="981940"/>
            </a:xfrm>
            <a:custGeom>
              <a:avLst/>
              <a:gdLst/>
              <a:ahLst/>
              <a:cxnLst/>
              <a:rect l="0" t="0" r="0" b="0"/>
              <a:pathLst>
                <a:path w="120000" h="120000" extrusionOk="0">
                  <a:moveTo>
                    <a:pt x="11030" y="38571"/>
                  </a:moveTo>
                  <a:cubicBezTo>
                    <a:pt x="10195" y="32141"/>
                    <a:pt x="9359" y="32141"/>
                    <a:pt x="7688" y="32141"/>
                  </a:cubicBezTo>
                  <a:cubicBezTo>
                    <a:pt x="6017" y="32141"/>
                    <a:pt x="4346" y="36428"/>
                    <a:pt x="4346" y="40714"/>
                  </a:cubicBezTo>
                  <a:cubicBezTo>
                    <a:pt x="5181" y="40714"/>
                    <a:pt x="5181" y="42857"/>
                    <a:pt x="6017" y="45000"/>
                  </a:cubicBezTo>
                  <a:cubicBezTo>
                    <a:pt x="6017" y="47143"/>
                    <a:pt x="6852" y="49287"/>
                    <a:pt x="6852" y="51430"/>
                  </a:cubicBezTo>
                  <a:cubicBezTo>
                    <a:pt x="6852" y="53573"/>
                    <a:pt x="7688" y="55716"/>
                    <a:pt x="7688" y="57859"/>
                  </a:cubicBezTo>
                  <a:cubicBezTo>
                    <a:pt x="7688" y="57859"/>
                    <a:pt x="7688" y="60002"/>
                    <a:pt x="8524" y="62140"/>
                  </a:cubicBezTo>
                  <a:cubicBezTo>
                    <a:pt x="9359" y="57859"/>
                    <a:pt x="11030" y="53573"/>
                    <a:pt x="11030" y="49287"/>
                  </a:cubicBezTo>
                  <a:cubicBezTo>
                    <a:pt x="11030" y="47143"/>
                    <a:pt x="11030" y="45000"/>
                    <a:pt x="11030" y="42857"/>
                  </a:cubicBezTo>
                  <a:cubicBezTo>
                    <a:pt x="11030" y="40714"/>
                    <a:pt x="11860" y="38571"/>
                    <a:pt x="11030" y="38571"/>
                  </a:cubicBezTo>
                  <a:close/>
                  <a:moveTo>
                    <a:pt x="6852" y="107141"/>
                  </a:moveTo>
                  <a:cubicBezTo>
                    <a:pt x="5181" y="102854"/>
                    <a:pt x="4346" y="111427"/>
                    <a:pt x="2675" y="111427"/>
                  </a:cubicBezTo>
                  <a:cubicBezTo>
                    <a:pt x="1839" y="113570"/>
                    <a:pt x="-667" y="109284"/>
                    <a:pt x="168" y="113570"/>
                  </a:cubicBezTo>
                  <a:cubicBezTo>
                    <a:pt x="168" y="117856"/>
                    <a:pt x="1839" y="115713"/>
                    <a:pt x="2675" y="117856"/>
                  </a:cubicBezTo>
                  <a:cubicBezTo>
                    <a:pt x="4346" y="120000"/>
                    <a:pt x="4346" y="122143"/>
                    <a:pt x="5181" y="115713"/>
                  </a:cubicBezTo>
                  <a:cubicBezTo>
                    <a:pt x="6017" y="113570"/>
                    <a:pt x="8524" y="109284"/>
                    <a:pt x="6852" y="107141"/>
                  </a:cubicBezTo>
                  <a:close/>
                  <a:moveTo>
                    <a:pt x="25230" y="81428"/>
                  </a:moveTo>
                  <a:cubicBezTo>
                    <a:pt x="20216" y="74999"/>
                    <a:pt x="20216" y="92144"/>
                    <a:pt x="24394" y="92144"/>
                  </a:cubicBezTo>
                  <a:cubicBezTo>
                    <a:pt x="25230" y="94287"/>
                    <a:pt x="26065" y="92144"/>
                    <a:pt x="26901" y="90001"/>
                  </a:cubicBezTo>
                  <a:cubicBezTo>
                    <a:pt x="27737" y="85715"/>
                    <a:pt x="26901" y="83571"/>
                    <a:pt x="25230" y="81428"/>
                  </a:cubicBezTo>
                  <a:close/>
                  <a:moveTo>
                    <a:pt x="71176" y="94287"/>
                  </a:moveTo>
                  <a:cubicBezTo>
                    <a:pt x="71176" y="94287"/>
                    <a:pt x="70341" y="92144"/>
                    <a:pt x="69505" y="90001"/>
                  </a:cubicBezTo>
                  <a:cubicBezTo>
                    <a:pt x="69505" y="87858"/>
                    <a:pt x="70341" y="81428"/>
                    <a:pt x="69505" y="81428"/>
                  </a:cubicBezTo>
                  <a:cubicBezTo>
                    <a:pt x="68669" y="81428"/>
                    <a:pt x="69505" y="83571"/>
                    <a:pt x="68669" y="85715"/>
                  </a:cubicBezTo>
                  <a:cubicBezTo>
                    <a:pt x="67834" y="85715"/>
                    <a:pt x="66163" y="83571"/>
                    <a:pt x="65327" y="83571"/>
                  </a:cubicBezTo>
                  <a:cubicBezTo>
                    <a:pt x="64492" y="83571"/>
                    <a:pt x="63656" y="83571"/>
                    <a:pt x="61985" y="81428"/>
                  </a:cubicBezTo>
                  <a:cubicBezTo>
                    <a:pt x="63656" y="90001"/>
                    <a:pt x="59484" y="92144"/>
                    <a:pt x="59484" y="96430"/>
                  </a:cubicBezTo>
                  <a:cubicBezTo>
                    <a:pt x="59484" y="102854"/>
                    <a:pt x="61149" y="109284"/>
                    <a:pt x="62820" y="111427"/>
                  </a:cubicBezTo>
                  <a:cubicBezTo>
                    <a:pt x="65327" y="113570"/>
                    <a:pt x="66998" y="113570"/>
                    <a:pt x="68669" y="109284"/>
                  </a:cubicBezTo>
                  <a:cubicBezTo>
                    <a:pt x="69505" y="109284"/>
                    <a:pt x="70341" y="107141"/>
                    <a:pt x="70341" y="104997"/>
                  </a:cubicBezTo>
                  <a:cubicBezTo>
                    <a:pt x="70341" y="104997"/>
                    <a:pt x="70341" y="102854"/>
                    <a:pt x="70341" y="102854"/>
                  </a:cubicBezTo>
                  <a:cubicBezTo>
                    <a:pt x="70341" y="102854"/>
                    <a:pt x="71176" y="98574"/>
                    <a:pt x="71176" y="98574"/>
                  </a:cubicBezTo>
                  <a:cubicBezTo>
                    <a:pt x="71176" y="98574"/>
                    <a:pt x="70341" y="96430"/>
                    <a:pt x="71176" y="94287"/>
                  </a:cubicBezTo>
                  <a:close/>
                  <a:moveTo>
                    <a:pt x="109602" y="42857"/>
                  </a:moveTo>
                  <a:cubicBezTo>
                    <a:pt x="108767" y="38571"/>
                    <a:pt x="107101" y="38571"/>
                    <a:pt x="106266" y="40714"/>
                  </a:cubicBezTo>
                  <a:cubicBezTo>
                    <a:pt x="105430" y="42857"/>
                    <a:pt x="105430" y="45000"/>
                    <a:pt x="104594" y="47143"/>
                  </a:cubicBezTo>
                  <a:cubicBezTo>
                    <a:pt x="104594" y="53573"/>
                    <a:pt x="102923" y="60002"/>
                    <a:pt x="101252" y="64283"/>
                  </a:cubicBezTo>
                  <a:cubicBezTo>
                    <a:pt x="100416" y="70712"/>
                    <a:pt x="100416" y="77142"/>
                    <a:pt x="98745" y="81428"/>
                  </a:cubicBezTo>
                  <a:cubicBezTo>
                    <a:pt x="97074" y="83571"/>
                    <a:pt x="95403" y="85715"/>
                    <a:pt x="94567" y="87858"/>
                  </a:cubicBezTo>
                  <a:cubicBezTo>
                    <a:pt x="93732" y="87858"/>
                    <a:pt x="92896" y="85715"/>
                    <a:pt x="92896" y="90001"/>
                  </a:cubicBezTo>
                  <a:cubicBezTo>
                    <a:pt x="92896" y="90001"/>
                    <a:pt x="93732" y="90001"/>
                    <a:pt x="94567" y="90001"/>
                  </a:cubicBezTo>
                  <a:cubicBezTo>
                    <a:pt x="95403" y="90001"/>
                    <a:pt x="95403" y="90001"/>
                    <a:pt x="96238" y="90001"/>
                  </a:cubicBezTo>
                  <a:cubicBezTo>
                    <a:pt x="97910" y="92144"/>
                    <a:pt x="98745" y="85715"/>
                    <a:pt x="99581" y="83571"/>
                  </a:cubicBezTo>
                  <a:cubicBezTo>
                    <a:pt x="100416" y="81428"/>
                    <a:pt x="102088" y="79285"/>
                    <a:pt x="103759" y="79285"/>
                  </a:cubicBezTo>
                  <a:cubicBezTo>
                    <a:pt x="105430" y="77142"/>
                    <a:pt x="106266" y="79285"/>
                    <a:pt x="107937" y="74999"/>
                  </a:cubicBezTo>
                  <a:cubicBezTo>
                    <a:pt x="107937" y="72856"/>
                    <a:pt x="107937" y="70712"/>
                    <a:pt x="108767" y="68569"/>
                  </a:cubicBezTo>
                  <a:cubicBezTo>
                    <a:pt x="109602" y="64283"/>
                    <a:pt x="108767" y="64283"/>
                    <a:pt x="108767" y="62140"/>
                  </a:cubicBezTo>
                  <a:cubicBezTo>
                    <a:pt x="109602" y="55716"/>
                    <a:pt x="110438" y="49287"/>
                    <a:pt x="109602" y="42857"/>
                  </a:cubicBezTo>
                  <a:close/>
                  <a:moveTo>
                    <a:pt x="119629" y="4286"/>
                  </a:moveTo>
                  <a:cubicBezTo>
                    <a:pt x="117958" y="0"/>
                    <a:pt x="117958" y="8572"/>
                    <a:pt x="117123" y="10715"/>
                  </a:cubicBezTo>
                  <a:cubicBezTo>
                    <a:pt x="116287" y="12858"/>
                    <a:pt x="114616" y="10715"/>
                    <a:pt x="113780" y="12858"/>
                  </a:cubicBezTo>
                  <a:cubicBezTo>
                    <a:pt x="112945" y="15002"/>
                    <a:pt x="111273" y="15002"/>
                    <a:pt x="110438" y="17145"/>
                  </a:cubicBezTo>
                  <a:cubicBezTo>
                    <a:pt x="109602" y="19288"/>
                    <a:pt x="109602" y="23569"/>
                    <a:pt x="109602" y="27855"/>
                  </a:cubicBezTo>
                  <a:cubicBezTo>
                    <a:pt x="108767" y="29998"/>
                    <a:pt x="107937" y="29998"/>
                    <a:pt x="109602" y="32141"/>
                  </a:cubicBezTo>
                  <a:cubicBezTo>
                    <a:pt x="108767" y="32141"/>
                    <a:pt x="111273" y="32141"/>
                    <a:pt x="111273" y="32141"/>
                  </a:cubicBezTo>
                  <a:cubicBezTo>
                    <a:pt x="111273" y="32141"/>
                    <a:pt x="112109" y="29998"/>
                    <a:pt x="112109" y="27855"/>
                  </a:cubicBezTo>
                  <a:cubicBezTo>
                    <a:pt x="113780" y="25712"/>
                    <a:pt x="117123" y="25712"/>
                    <a:pt x="118794" y="21425"/>
                  </a:cubicBezTo>
                  <a:cubicBezTo>
                    <a:pt x="118794" y="19288"/>
                    <a:pt x="118794" y="15002"/>
                    <a:pt x="118794" y="12858"/>
                  </a:cubicBezTo>
                  <a:cubicBezTo>
                    <a:pt x="119629" y="12858"/>
                    <a:pt x="118794" y="10715"/>
                    <a:pt x="118794" y="10715"/>
                  </a:cubicBezTo>
                  <a:cubicBezTo>
                    <a:pt x="118794" y="10715"/>
                    <a:pt x="119629" y="10715"/>
                    <a:pt x="119629" y="8572"/>
                  </a:cubicBezTo>
                  <a:cubicBezTo>
                    <a:pt x="119629" y="6429"/>
                    <a:pt x="120465" y="4286"/>
                    <a:pt x="119629" y="4286"/>
                  </a:cubicBezTo>
                  <a:close/>
                  <a:moveTo>
                    <a:pt x="51128" y="51430"/>
                  </a:moveTo>
                  <a:cubicBezTo>
                    <a:pt x="50292" y="53573"/>
                    <a:pt x="48621" y="53573"/>
                    <a:pt x="46950" y="53573"/>
                  </a:cubicBezTo>
                  <a:cubicBezTo>
                    <a:pt x="46950" y="55716"/>
                    <a:pt x="46114" y="53573"/>
                    <a:pt x="45278" y="55716"/>
                  </a:cubicBezTo>
                  <a:cubicBezTo>
                    <a:pt x="44443" y="57859"/>
                    <a:pt x="44443" y="57859"/>
                    <a:pt x="43607" y="60002"/>
                  </a:cubicBezTo>
                  <a:cubicBezTo>
                    <a:pt x="42772" y="64283"/>
                    <a:pt x="41101" y="64283"/>
                    <a:pt x="40265" y="66426"/>
                  </a:cubicBezTo>
                  <a:cubicBezTo>
                    <a:pt x="38594" y="66426"/>
                    <a:pt x="36087" y="66426"/>
                    <a:pt x="34421" y="66426"/>
                  </a:cubicBezTo>
                  <a:cubicBezTo>
                    <a:pt x="33586" y="66426"/>
                    <a:pt x="32750" y="66426"/>
                    <a:pt x="31915" y="68569"/>
                  </a:cubicBezTo>
                  <a:cubicBezTo>
                    <a:pt x="31915" y="70712"/>
                    <a:pt x="32750" y="72856"/>
                    <a:pt x="33586" y="74999"/>
                  </a:cubicBezTo>
                  <a:cubicBezTo>
                    <a:pt x="33586" y="77142"/>
                    <a:pt x="33586" y="79285"/>
                    <a:pt x="34421" y="81428"/>
                  </a:cubicBezTo>
                  <a:cubicBezTo>
                    <a:pt x="34421" y="83571"/>
                    <a:pt x="35257" y="85715"/>
                    <a:pt x="36087" y="87858"/>
                  </a:cubicBezTo>
                  <a:cubicBezTo>
                    <a:pt x="36087" y="87858"/>
                    <a:pt x="36923" y="94287"/>
                    <a:pt x="37758" y="94287"/>
                  </a:cubicBezTo>
                  <a:cubicBezTo>
                    <a:pt x="39429" y="96430"/>
                    <a:pt x="41936" y="92144"/>
                    <a:pt x="42772" y="87858"/>
                  </a:cubicBezTo>
                  <a:cubicBezTo>
                    <a:pt x="44443" y="83571"/>
                    <a:pt x="45278" y="79285"/>
                    <a:pt x="46114" y="74999"/>
                  </a:cubicBezTo>
                  <a:cubicBezTo>
                    <a:pt x="46114" y="72856"/>
                    <a:pt x="46114" y="70712"/>
                    <a:pt x="46114" y="68569"/>
                  </a:cubicBezTo>
                  <a:cubicBezTo>
                    <a:pt x="46114" y="66426"/>
                    <a:pt x="46950" y="66426"/>
                    <a:pt x="47785" y="64283"/>
                  </a:cubicBezTo>
                  <a:cubicBezTo>
                    <a:pt x="48621" y="62140"/>
                    <a:pt x="49456" y="60002"/>
                    <a:pt x="50292" y="57859"/>
                  </a:cubicBezTo>
                  <a:cubicBezTo>
                    <a:pt x="51128" y="57859"/>
                    <a:pt x="53634" y="53573"/>
                    <a:pt x="51128" y="51430"/>
                  </a:cubicBezTo>
                  <a:close/>
                  <a:moveTo>
                    <a:pt x="117958" y="4286"/>
                  </a:moveTo>
                  <a:cubicBezTo>
                    <a:pt x="118794" y="2143"/>
                    <a:pt x="118794" y="0"/>
                    <a:pt x="117958" y="0"/>
                  </a:cubicBezTo>
                  <a:cubicBezTo>
                    <a:pt x="117123" y="0"/>
                    <a:pt x="117123" y="4286"/>
                    <a:pt x="117123" y="4286"/>
                  </a:cubicBezTo>
                  <a:cubicBezTo>
                    <a:pt x="117123" y="4286"/>
                    <a:pt x="117958" y="4286"/>
                    <a:pt x="117958" y="428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3082" name="Shape 3082"/>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83" name="Shape 3083"/>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084" name="Shape 3084"/>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3085" name="Shape 3085"/>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086" name="Shape 3086"/>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3087" name="Shape 3087"/>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88" name="Shape 3088"/>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089" name="Shape 3089"/>
          <p:cNvGrpSpPr/>
          <p:nvPr/>
        </p:nvGrpSpPr>
        <p:grpSpPr>
          <a:xfrm>
            <a:off x="632552" y="631470"/>
            <a:ext cx="1273177" cy="1304442"/>
            <a:chOff x="0" y="0"/>
            <a:chExt cx="1273176" cy="1304442"/>
          </a:xfrm>
        </p:grpSpPr>
        <p:sp>
          <p:nvSpPr>
            <p:cNvPr id="3090" name="Shape 3090"/>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91" name="Shape 3091"/>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3092" name="Shape 3092"/>
          <p:cNvGrpSpPr/>
          <p:nvPr/>
        </p:nvGrpSpPr>
        <p:grpSpPr>
          <a:xfrm>
            <a:off x="632552" y="11635888"/>
            <a:ext cx="1328635" cy="1329425"/>
            <a:chOff x="0" y="-56246"/>
            <a:chExt cx="1328634" cy="1329422"/>
          </a:xfrm>
        </p:grpSpPr>
        <p:sp>
          <p:nvSpPr>
            <p:cNvPr id="3093" name="Shape 3093"/>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94" name="Shape 3094"/>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96</a:t>
              </a:fld>
              <a:r>
                <a:rPr lang="en-US" sz="2400" b="0" i="0" u="none" strike="noStrike" cap="none">
                  <a:solidFill>
                    <a:srgbClr val="DDDDDD"/>
                  </a:solidFill>
                  <a:latin typeface="Open Sans Light"/>
                  <a:ea typeface="Open Sans Light"/>
                  <a:cs typeface="Open Sans Light"/>
                  <a:sym typeface="Open Sans Light"/>
                </a:rPr>
                <a:t>￼</a:t>
              </a:r>
            </a:p>
          </p:txBody>
        </p:sp>
        <p:sp>
          <p:nvSpPr>
            <p:cNvPr id="3095" name="Shape 3095"/>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096" name="Shape 3096"/>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3097" name="Shape 3097"/>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Spain</a:t>
            </a:r>
          </a:p>
        </p:txBody>
      </p:sp>
      <p:sp>
        <p:nvSpPr>
          <p:cNvPr id="3098" name="Shape 3098"/>
          <p:cNvSpPr/>
          <p:nvPr/>
        </p:nvSpPr>
        <p:spPr>
          <a:xfrm>
            <a:off x="14455046" y="4971855"/>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099" name="Shape 3099"/>
          <p:cNvSpPr txBox="1"/>
          <p:nvPr/>
        </p:nvSpPr>
        <p:spPr>
          <a:xfrm>
            <a:off x="14789162" y="5911626"/>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3100" name="Shape 3100"/>
          <p:cNvSpPr/>
          <p:nvPr/>
        </p:nvSpPr>
        <p:spPr>
          <a:xfrm>
            <a:off x="17896746" y="3026288"/>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101" name="Shape 3101"/>
          <p:cNvSpPr txBox="1"/>
          <p:nvPr/>
        </p:nvSpPr>
        <p:spPr>
          <a:xfrm>
            <a:off x="18230862" y="3966057"/>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sp>
        <p:nvSpPr>
          <p:cNvPr id="3106" name="Shape 3106"/>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97</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3107" name="Shape 3107"/>
          <p:cNvGrpSpPr/>
          <p:nvPr/>
        </p:nvGrpSpPr>
        <p:grpSpPr>
          <a:xfrm>
            <a:off x="11354359" y="2451196"/>
            <a:ext cx="9105635" cy="9128408"/>
            <a:chOff x="0" y="0"/>
            <a:chExt cx="9105634" cy="9128406"/>
          </a:xfrm>
        </p:grpSpPr>
        <p:sp>
          <p:nvSpPr>
            <p:cNvPr id="3108" name="Shape 3108"/>
            <p:cNvSpPr/>
            <p:nvPr/>
          </p:nvSpPr>
          <p:spPr>
            <a:xfrm>
              <a:off x="5997771" y="6606589"/>
              <a:ext cx="931629" cy="842453"/>
            </a:xfrm>
            <a:custGeom>
              <a:avLst/>
              <a:gdLst/>
              <a:ahLst/>
              <a:cxnLst/>
              <a:rect l="0" t="0" r="0" b="0"/>
              <a:pathLst>
                <a:path w="120000" h="120000" extrusionOk="0">
                  <a:moveTo>
                    <a:pt x="120000" y="49396"/>
                  </a:moveTo>
                  <a:cubicBezTo>
                    <a:pt x="117971" y="44905"/>
                    <a:pt x="120000" y="40415"/>
                    <a:pt x="120000" y="35924"/>
                  </a:cubicBezTo>
                  <a:cubicBezTo>
                    <a:pt x="120000" y="29188"/>
                    <a:pt x="115943" y="24698"/>
                    <a:pt x="117971" y="17962"/>
                  </a:cubicBezTo>
                  <a:cubicBezTo>
                    <a:pt x="115943" y="20207"/>
                    <a:pt x="111886" y="15717"/>
                    <a:pt x="107829" y="15717"/>
                  </a:cubicBezTo>
                  <a:cubicBezTo>
                    <a:pt x="103772" y="13471"/>
                    <a:pt x="99715" y="11226"/>
                    <a:pt x="95658" y="8981"/>
                  </a:cubicBezTo>
                  <a:cubicBezTo>
                    <a:pt x="93630" y="8981"/>
                    <a:pt x="91601" y="6735"/>
                    <a:pt x="89573" y="6735"/>
                  </a:cubicBezTo>
                  <a:cubicBezTo>
                    <a:pt x="87544" y="6735"/>
                    <a:pt x="85516" y="6735"/>
                    <a:pt x="83487" y="6735"/>
                  </a:cubicBezTo>
                  <a:cubicBezTo>
                    <a:pt x="79430" y="4490"/>
                    <a:pt x="79430" y="6735"/>
                    <a:pt x="79430" y="0"/>
                  </a:cubicBezTo>
                  <a:cubicBezTo>
                    <a:pt x="73345" y="0"/>
                    <a:pt x="67260" y="0"/>
                    <a:pt x="59146" y="4490"/>
                  </a:cubicBezTo>
                  <a:cubicBezTo>
                    <a:pt x="57117" y="6735"/>
                    <a:pt x="57117" y="6735"/>
                    <a:pt x="55089" y="11226"/>
                  </a:cubicBezTo>
                  <a:cubicBezTo>
                    <a:pt x="53060" y="15717"/>
                    <a:pt x="57117" y="15717"/>
                    <a:pt x="51032" y="17962"/>
                  </a:cubicBezTo>
                  <a:cubicBezTo>
                    <a:pt x="42918" y="22452"/>
                    <a:pt x="40890" y="24698"/>
                    <a:pt x="36833" y="31434"/>
                  </a:cubicBezTo>
                  <a:cubicBezTo>
                    <a:pt x="34804" y="33679"/>
                    <a:pt x="30747" y="38170"/>
                    <a:pt x="26691" y="40415"/>
                  </a:cubicBezTo>
                  <a:cubicBezTo>
                    <a:pt x="22634" y="44905"/>
                    <a:pt x="18577" y="40415"/>
                    <a:pt x="14520" y="40415"/>
                  </a:cubicBezTo>
                  <a:cubicBezTo>
                    <a:pt x="12491" y="40415"/>
                    <a:pt x="12491" y="42660"/>
                    <a:pt x="10463" y="42660"/>
                  </a:cubicBezTo>
                  <a:cubicBezTo>
                    <a:pt x="10463" y="42660"/>
                    <a:pt x="10463" y="40415"/>
                    <a:pt x="8434" y="38170"/>
                  </a:cubicBezTo>
                  <a:cubicBezTo>
                    <a:pt x="6406" y="38170"/>
                    <a:pt x="4378" y="40415"/>
                    <a:pt x="321" y="38170"/>
                  </a:cubicBezTo>
                  <a:cubicBezTo>
                    <a:pt x="-1707" y="42660"/>
                    <a:pt x="6406" y="49396"/>
                    <a:pt x="8434" y="53887"/>
                  </a:cubicBezTo>
                  <a:cubicBezTo>
                    <a:pt x="10463" y="56132"/>
                    <a:pt x="10463" y="58377"/>
                    <a:pt x="12491" y="60623"/>
                  </a:cubicBezTo>
                  <a:cubicBezTo>
                    <a:pt x="12491" y="65113"/>
                    <a:pt x="14520" y="67358"/>
                    <a:pt x="16548" y="69604"/>
                  </a:cubicBezTo>
                  <a:cubicBezTo>
                    <a:pt x="18577" y="71849"/>
                    <a:pt x="20605" y="74094"/>
                    <a:pt x="22634" y="76340"/>
                  </a:cubicBezTo>
                  <a:cubicBezTo>
                    <a:pt x="28719" y="78585"/>
                    <a:pt x="32776" y="78585"/>
                    <a:pt x="32776" y="87566"/>
                  </a:cubicBezTo>
                  <a:cubicBezTo>
                    <a:pt x="38861" y="85321"/>
                    <a:pt x="36833" y="87566"/>
                    <a:pt x="38861" y="94302"/>
                  </a:cubicBezTo>
                  <a:cubicBezTo>
                    <a:pt x="38861" y="96547"/>
                    <a:pt x="38861" y="98793"/>
                    <a:pt x="40890" y="101038"/>
                  </a:cubicBezTo>
                  <a:cubicBezTo>
                    <a:pt x="42918" y="105529"/>
                    <a:pt x="40890" y="103283"/>
                    <a:pt x="44947" y="105529"/>
                  </a:cubicBezTo>
                  <a:cubicBezTo>
                    <a:pt x="49004" y="107774"/>
                    <a:pt x="55089" y="105529"/>
                    <a:pt x="57117" y="110019"/>
                  </a:cubicBezTo>
                  <a:cubicBezTo>
                    <a:pt x="59146" y="112264"/>
                    <a:pt x="59146" y="116755"/>
                    <a:pt x="63203" y="116755"/>
                  </a:cubicBezTo>
                  <a:cubicBezTo>
                    <a:pt x="67260" y="116755"/>
                    <a:pt x="69288" y="116755"/>
                    <a:pt x="73345" y="116755"/>
                  </a:cubicBezTo>
                  <a:cubicBezTo>
                    <a:pt x="79430" y="119000"/>
                    <a:pt x="83487" y="119000"/>
                    <a:pt x="91601" y="119000"/>
                  </a:cubicBezTo>
                  <a:cubicBezTo>
                    <a:pt x="93630" y="119000"/>
                    <a:pt x="91601" y="121246"/>
                    <a:pt x="93630" y="119000"/>
                  </a:cubicBezTo>
                  <a:cubicBezTo>
                    <a:pt x="97686" y="119000"/>
                    <a:pt x="99715" y="114510"/>
                    <a:pt x="99715" y="112264"/>
                  </a:cubicBezTo>
                  <a:cubicBezTo>
                    <a:pt x="103772" y="110019"/>
                    <a:pt x="107829" y="101038"/>
                    <a:pt x="111886" y="101038"/>
                  </a:cubicBezTo>
                  <a:cubicBezTo>
                    <a:pt x="107829" y="98793"/>
                    <a:pt x="111886" y="89811"/>
                    <a:pt x="111886" y="87566"/>
                  </a:cubicBezTo>
                  <a:cubicBezTo>
                    <a:pt x="113914" y="87566"/>
                    <a:pt x="117971" y="78585"/>
                    <a:pt x="120000" y="78585"/>
                  </a:cubicBezTo>
                  <a:cubicBezTo>
                    <a:pt x="120000" y="76340"/>
                    <a:pt x="120000" y="71849"/>
                    <a:pt x="117971" y="71849"/>
                  </a:cubicBezTo>
                  <a:cubicBezTo>
                    <a:pt x="115943" y="71849"/>
                    <a:pt x="115943" y="69604"/>
                    <a:pt x="115943" y="67358"/>
                  </a:cubicBezTo>
                  <a:cubicBezTo>
                    <a:pt x="115943" y="65113"/>
                    <a:pt x="117971" y="65113"/>
                    <a:pt x="117971" y="62868"/>
                  </a:cubicBezTo>
                  <a:cubicBezTo>
                    <a:pt x="117971" y="60623"/>
                    <a:pt x="115943" y="60623"/>
                    <a:pt x="115943" y="60623"/>
                  </a:cubicBezTo>
                  <a:cubicBezTo>
                    <a:pt x="115943" y="60623"/>
                    <a:pt x="113914" y="60623"/>
                    <a:pt x="115943" y="58377"/>
                  </a:cubicBezTo>
                  <a:cubicBezTo>
                    <a:pt x="115943" y="56132"/>
                    <a:pt x="117971" y="58377"/>
                    <a:pt x="117971" y="56132"/>
                  </a:cubicBezTo>
                  <a:cubicBezTo>
                    <a:pt x="120000" y="53887"/>
                    <a:pt x="117971" y="51641"/>
                    <a:pt x="120000" y="4939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09" name="Shape 3109"/>
            <p:cNvSpPr/>
            <p:nvPr/>
          </p:nvSpPr>
          <p:spPr>
            <a:xfrm>
              <a:off x="5621601" y="5711305"/>
              <a:ext cx="1387688" cy="1194589"/>
            </a:xfrm>
            <a:custGeom>
              <a:avLst/>
              <a:gdLst/>
              <a:ahLst/>
              <a:cxnLst/>
              <a:rect l="0" t="0" r="0" b="0"/>
              <a:pathLst>
                <a:path w="120000" h="120000" extrusionOk="0">
                  <a:moveTo>
                    <a:pt x="120000" y="28461"/>
                  </a:moveTo>
                  <a:cubicBezTo>
                    <a:pt x="118635" y="26882"/>
                    <a:pt x="117277" y="23720"/>
                    <a:pt x="115913" y="22136"/>
                  </a:cubicBezTo>
                  <a:cubicBezTo>
                    <a:pt x="115913" y="20558"/>
                    <a:pt x="115913" y="15811"/>
                    <a:pt x="113190" y="17395"/>
                  </a:cubicBezTo>
                  <a:cubicBezTo>
                    <a:pt x="111826" y="17395"/>
                    <a:pt x="111826" y="15811"/>
                    <a:pt x="110462" y="14233"/>
                  </a:cubicBezTo>
                  <a:cubicBezTo>
                    <a:pt x="107740" y="12649"/>
                    <a:pt x="102289" y="11071"/>
                    <a:pt x="102289" y="9487"/>
                  </a:cubicBezTo>
                  <a:cubicBezTo>
                    <a:pt x="99566" y="9487"/>
                    <a:pt x="96838" y="6324"/>
                    <a:pt x="94116" y="4746"/>
                  </a:cubicBezTo>
                  <a:cubicBezTo>
                    <a:pt x="92752" y="4746"/>
                    <a:pt x="92752" y="4746"/>
                    <a:pt x="91387" y="3162"/>
                  </a:cubicBezTo>
                  <a:cubicBezTo>
                    <a:pt x="90029" y="3162"/>
                    <a:pt x="90029" y="0"/>
                    <a:pt x="90029" y="0"/>
                  </a:cubicBezTo>
                  <a:cubicBezTo>
                    <a:pt x="88665" y="0"/>
                    <a:pt x="85942" y="1583"/>
                    <a:pt x="85942" y="1583"/>
                  </a:cubicBezTo>
                  <a:cubicBezTo>
                    <a:pt x="80492" y="1583"/>
                    <a:pt x="75041" y="3162"/>
                    <a:pt x="70954" y="3162"/>
                  </a:cubicBezTo>
                  <a:cubicBezTo>
                    <a:pt x="73677" y="9487"/>
                    <a:pt x="65504" y="9487"/>
                    <a:pt x="65504" y="12649"/>
                  </a:cubicBezTo>
                  <a:cubicBezTo>
                    <a:pt x="65504" y="14233"/>
                    <a:pt x="66868" y="15811"/>
                    <a:pt x="68232" y="15811"/>
                  </a:cubicBezTo>
                  <a:cubicBezTo>
                    <a:pt x="68232" y="18974"/>
                    <a:pt x="68232" y="23720"/>
                    <a:pt x="68232" y="26882"/>
                  </a:cubicBezTo>
                  <a:cubicBezTo>
                    <a:pt x="68232" y="30045"/>
                    <a:pt x="68232" y="30045"/>
                    <a:pt x="66868" y="34785"/>
                  </a:cubicBezTo>
                  <a:cubicBezTo>
                    <a:pt x="65504" y="37948"/>
                    <a:pt x="64139" y="41116"/>
                    <a:pt x="66868" y="44278"/>
                  </a:cubicBezTo>
                  <a:cubicBezTo>
                    <a:pt x="68232" y="45856"/>
                    <a:pt x="72318" y="49019"/>
                    <a:pt x="73677" y="50603"/>
                  </a:cubicBezTo>
                  <a:cubicBezTo>
                    <a:pt x="75041" y="52181"/>
                    <a:pt x="76405" y="50603"/>
                    <a:pt x="77763" y="50603"/>
                  </a:cubicBezTo>
                  <a:cubicBezTo>
                    <a:pt x="76405" y="52181"/>
                    <a:pt x="76405" y="49019"/>
                    <a:pt x="77763" y="49019"/>
                  </a:cubicBezTo>
                  <a:cubicBezTo>
                    <a:pt x="77763" y="49019"/>
                    <a:pt x="79128" y="47440"/>
                    <a:pt x="80492" y="47440"/>
                  </a:cubicBezTo>
                  <a:cubicBezTo>
                    <a:pt x="80492" y="52181"/>
                    <a:pt x="80492" y="56927"/>
                    <a:pt x="80492" y="60090"/>
                  </a:cubicBezTo>
                  <a:cubicBezTo>
                    <a:pt x="79128" y="64830"/>
                    <a:pt x="79128" y="63252"/>
                    <a:pt x="77763" y="63252"/>
                  </a:cubicBezTo>
                  <a:cubicBezTo>
                    <a:pt x="77763" y="63252"/>
                    <a:pt x="79128" y="61668"/>
                    <a:pt x="77763" y="61668"/>
                  </a:cubicBezTo>
                  <a:cubicBezTo>
                    <a:pt x="76405" y="61668"/>
                    <a:pt x="75041" y="63252"/>
                    <a:pt x="73677" y="63252"/>
                  </a:cubicBezTo>
                  <a:cubicBezTo>
                    <a:pt x="70954" y="63252"/>
                    <a:pt x="70954" y="60090"/>
                    <a:pt x="69590" y="58506"/>
                  </a:cubicBezTo>
                  <a:cubicBezTo>
                    <a:pt x="68232" y="55343"/>
                    <a:pt x="68232" y="56927"/>
                    <a:pt x="66868" y="55343"/>
                  </a:cubicBezTo>
                  <a:cubicBezTo>
                    <a:pt x="65504" y="53765"/>
                    <a:pt x="65504" y="52181"/>
                    <a:pt x="64139" y="52181"/>
                  </a:cubicBezTo>
                  <a:cubicBezTo>
                    <a:pt x="62781" y="50603"/>
                    <a:pt x="58694" y="50603"/>
                    <a:pt x="57330" y="49019"/>
                  </a:cubicBezTo>
                  <a:cubicBezTo>
                    <a:pt x="55966" y="47440"/>
                    <a:pt x="55966" y="45856"/>
                    <a:pt x="55966" y="44278"/>
                  </a:cubicBezTo>
                  <a:cubicBezTo>
                    <a:pt x="55966" y="45856"/>
                    <a:pt x="51880" y="41116"/>
                    <a:pt x="53244" y="41116"/>
                  </a:cubicBezTo>
                  <a:cubicBezTo>
                    <a:pt x="50515" y="41116"/>
                    <a:pt x="51880" y="42694"/>
                    <a:pt x="50515" y="44278"/>
                  </a:cubicBezTo>
                  <a:cubicBezTo>
                    <a:pt x="47793" y="47440"/>
                    <a:pt x="38256" y="44278"/>
                    <a:pt x="35533" y="42694"/>
                  </a:cubicBezTo>
                  <a:cubicBezTo>
                    <a:pt x="34169" y="41116"/>
                    <a:pt x="34169" y="36369"/>
                    <a:pt x="34169" y="36369"/>
                  </a:cubicBezTo>
                  <a:cubicBezTo>
                    <a:pt x="32805" y="36369"/>
                    <a:pt x="27360" y="37948"/>
                    <a:pt x="27360" y="39532"/>
                  </a:cubicBezTo>
                  <a:cubicBezTo>
                    <a:pt x="25996" y="39532"/>
                    <a:pt x="24632" y="39532"/>
                    <a:pt x="23273" y="37948"/>
                  </a:cubicBezTo>
                  <a:cubicBezTo>
                    <a:pt x="25996" y="36369"/>
                    <a:pt x="21909" y="33207"/>
                    <a:pt x="20545" y="33207"/>
                  </a:cubicBezTo>
                  <a:cubicBezTo>
                    <a:pt x="20545" y="36369"/>
                    <a:pt x="20545" y="39532"/>
                    <a:pt x="20545" y="44278"/>
                  </a:cubicBezTo>
                  <a:cubicBezTo>
                    <a:pt x="20545" y="45856"/>
                    <a:pt x="20545" y="49019"/>
                    <a:pt x="20545" y="50603"/>
                  </a:cubicBezTo>
                  <a:cubicBezTo>
                    <a:pt x="20545" y="53765"/>
                    <a:pt x="17822" y="55343"/>
                    <a:pt x="20545" y="58506"/>
                  </a:cubicBezTo>
                  <a:cubicBezTo>
                    <a:pt x="15094" y="58506"/>
                    <a:pt x="9649" y="58506"/>
                    <a:pt x="5557" y="58506"/>
                  </a:cubicBezTo>
                  <a:cubicBezTo>
                    <a:pt x="-1251" y="58506"/>
                    <a:pt x="112" y="58506"/>
                    <a:pt x="112" y="64830"/>
                  </a:cubicBezTo>
                  <a:cubicBezTo>
                    <a:pt x="112" y="72739"/>
                    <a:pt x="112" y="80642"/>
                    <a:pt x="112" y="88551"/>
                  </a:cubicBezTo>
                  <a:cubicBezTo>
                    <a:pt x="112" y="96459"/>
                    <a:pt x="112" y="99622"/>
                    <a:pt x="2834" y="102784"/>
                  </a:cubicBezTo>
                  <a:cubicBezTo>
                    <a:pt x="5557" y="105947"/>
                    <a:pt x="9649" y="112271"/>
                    <a:pt x="12372" y="113850"/>
                  </a:cubicBezTo>
                  <a:cubicBezTo>
                    <a:pt x="16458" y="117012"/>
                    <a:pt x="23273" y="112271"/>
                    <a:pt x="27360" y="113850"/>
                  </a:cubicBezTo>
                  <a:cubicBezTo>
                    <a:pt x="31446" y="113850"/>
                    <a:pt x="31446" y="117012"/>
                    <a:pt x="34169" y="117012"/>
                  </a:cubicBezTo>
                  <a:cubicBezTo>
                    <a:pt x="35533" y="118596"/>
                    <a:pt x="35533" y="117012"/>
                    <a:pt x="36897" y="117012"/>
                  </a:cubicBezTo>
                  <a:cubicBezTo>
                    <a:pt x="36897" y="118596"/>
                    <a:pt x="39620" y="118596"/>
                    <a:pt x="39620" y="118596"/>
                  </a:cubicBezTo>
                  <a:cubicBezTo>
                    <a:pt x="40984" y="120174"/>
                    <a:pt x="42342" y="118596"/>
                    <a:pt x="43706" y="118596"/>
                  </a:cubicBezTo>
                  <a:cubicBezTo>
                    <a:pt x="46429" y="118596"/>
                    <a:pt x="47793" y="121758"/>
                    <a:pt x="50515" y="118596"/>
                  </a:cubicBezTo>
                  <a:cubicBezTo>
                    <a:pt x="54608" y="117012"/>
                    <a:pt x="55966" y="110687"/>
                    <a:pt x="58694" y="107525"/>
                  </a:cubicBezTo>
                  <a:cubicBezTo>
                    <a:pt x="62781" y="104363"/>
                    <a:pt x="68232" y="104363"/>
                    <a:pt x="70954" y="99622"/>
                  </a:cubicBezTo>
                  <a:cubicBezTo>
                    <a:pt x="72318" y="96459"/>
                    <a:pt x="69590" y="94875"/>
                    <a:pt x="73677" y="93297"/>
                  </a:cubicBezTo>
                  <a:cubicBezTo>
                    <a:pt x="76405" y="90135"/>
                    <a:pt x="79128" y="90135"/>
                    <a:pt x="83214" y="90135"/>
                  </a:cubicBezTo>
                  <a:cubicBezTo>
                    <a:pt x="85942" y="90135"/>
                    <a:pt x="85942" y="90135"/>
                    <a:pt x="85942" y="86972"/>
                  </a:cubicBezTo>
                  <a:cubicBezTo>
                    <a:pt x="85942" y="85388"/>
                    <a:pt x="83214" y="83810"/>
                    <a:pt x="84578" y="82226"/>
                  </a:cubicBezTo>
                  <a:cubicBezTo>
                    <a:pt x="84578" y="82226"/>
                    <a:pt x="90029" y="80642"/>
                    <a:pt x="91387" y="79064"/>
                  </a:cubicBezTo>
                  <a:cubicBezTo>
                    <a:pt x="96838" y="77480"/>
                    <a:pt x="100925" y="75901"/>
                    <a:pt x="106376" y="74317"/>
                  </a:cubicBezTo>
                  <a:cubicBezTo>
                    <a:pt x="109098" y="72739"/>
                    <a:pt x="111826" y="71155"/>
                    <a:pt x="114549" y="71155"/>
                  </a:cubicBezTo>
                  <a:cubicBezTo>
                    <a:pt x="114549" y="71155"/>
                    <a:pt x="114549" y="69577"/>
                    <a:pt x="114549" y="69577"/>
                  </a:cubicBezTo>
                  <a:cubicBezTo>
                    <a:pt x="114549" y="69577"/>
                    <a:pt x="113190" y="71155"/>
                    <a:pt x="113190" y="71155"/>
                  </a:cubicBezTo>
                  <a:cubicBezTo>
                    <a:pt x="113190" y="69577"/>
                    <a:pt x="110462" y="66414"/>
                    <a:pt x="109098" y="64830"/>
                  </a:cubicBezTo>
                  <a:cubicBezTo>
                    <a:pt x="114549" y="64830"/>
                    <a:pt x="110462" y="56927"/>
                    <a:pt x="113190" y="53765"/>
                  </a:cubicBezTo>
                  <a:cubicBezTo>
                    <a:pt x="114549" y="52181"/>
                    <a:pt x="117277" y="53765"/>
                    <a:pt x="118635" y="50603"/>
                  </a:cubicBezTo>
                  <a:cubicBezTo>
                    <a:pt x="115913" y="50603"/>
                    <a:pt x="115913" y="47440"/>
                    <a:pt x="115913" y="45856"/>
                  </a:cubicBezTo>
                  <a:cubicBezTo>
                    <a:pt x="115913" y="44278"/>
                    <a:pt x="114549" y="41116"/>
                    <a:pt x="114549" y="41116"/>
                  </a:cubicBezTo>
                  <a:cubicBezTo>
                    <a:pt x="114549" y="37948"/>
                    <a:pt x="117277" y="36369"/>
                    <a:pt x="114549" y="33207"/>
                  </a:cubicBezTo>
                  <a:cubicBezTo>
                    <a:pt x="117277" y="31623"/>
                    <a:pt x="118635" y="31623"/>
                    <a:pt x="120000" y="284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10" name="Shape 3110"/>
            <p:cNvSpPr/>
            <p:nvPr/>
          </p:nvSpPr>
          <p:spPr>
            <a:xfrm>
              <a:off x="6521701" y="4261039"/>
              <a:ext cx="644606" cy="651252"/>
            </a:xfrm>
            <a:custGeom>
              <a:avLst/>
              <a:gdLst/>
              <a:ahLst/>
              <a:cxnLst/>
              <a:rect l="0" t="0" r="0" b="0"/>
              <a:pathLst>
                <a:path w="120000" h="120000" extrusionOk="0">
                  <a:moveTo>
                    <a:pt x="120000" y="46864"/>
                  </a:moveTo>
                  <a:cubicBezTo>
                    <a:pt x="117072" y="43968"/>
                    <a:pt x="117072" y="38188"/>
                    <a:pt x="117072" y="32402"/>
                  </a:cubicBezTo>
                  <a:cubicBezTo>
                    <a:pt x="117072" y="32402"/>
                    <a:pt x="111222" y="26616"/>
                    <a:pt x="111222" y="26616"/>
                  </a:cubicBezTo>
                  <a:cubicBezTo>
                    <a:pt x="105366" y="17939"/>
                    <a:pt x="108294" y="9263"/>
                    <a:pt x="99511" y="6373"/>
                  </a:cubicBezTo>
                  <a:cubicBezTo>
                    <a:pt x="102438" y="6373"/>
                    <a:pt x="99511" y="6373"/>
                    <a:pt x="102438" y="6373"/>
                  </a:cubicBezTo>
                  <a:cubicBezTo>
                    <a:pt x="102438" y="6373"/>
                    <a:pt x="99511" y="6373"/>
                    <a:pt x="99511" y="6373"/>
                  </a:cubicBezTo>
                  <a:cubicBezTo>
                    <a:pt x="99511" y="3483"/>
                    <a:pt x="99511" y="587"/>
                    <a:pt x="99511" y="587"/>
                  </a:cubicBezTo>
                  <a:cubicBezTo>
                    <a:pt x="93661" y="-2302"/>
                    <a:pt x="93661" y="6373"/>
                    <a:pt x="87805" y="6373"/>
                  </a:cubicBezTo>
                  <a:cubicBezTo>
                    <a:pt x="81950" y="9263"/>
                    <a:pt x="76100" y="6373"/>
                    <a:pt x="73172" y="6373"/>
                  </a:cubicBezTo>
                  <a:cubicBezTo>
                    <a:pt x="70244" y="6373"/>
                    <a:pt x="64388" y="6373"/>
                    <a:pt x="61461" y="9263"/>
                  </a:cubicBezTo>
                  <a:cubicBezTo>
                    <a:pt x="61461" y="9263"/>
                    <a:pt x="55611" y="12159"/>
                    <a:pt x="58538" y="12159"/>
                  </a:cubicBezTo>
                  <a:cubicBezTo>
                    <a:pt x="55611" y="12159"/>
                    <a:pt x="52683" y="12159"/>
                    <a:pt x="52683" y="12159"/>
                  </a:cubicBezTo>
                  <a:cubicBezTo>
                    <a:pt x="52683" y="12159"/>
                    <a:pt x="49755" y="6373"/>
                    <a:pt x="49755" y="6373"/>
                  </a:cubicBezTo>
                  <a:cubicBezTo>
                    <a:pt x="46827" y="6373"/>
                    <a:pt x="46827" y="9263"/>
                    <a:pt x="43900" y="9263"/>
                  </a:cubicBezTo>
                  <a:cubicBezTo>
                    <a:pt x="38050" y="9263"/>
                    <a:pt x="29266" y="6373"/>
                    <a:pt x="26338" y="15049"/>
                  </a:cubicBezTo>
                  <a:cubicBezTo>
                    <a:pt x="29266" y="15049"/>
                    <a:pt x="26338" y="32402"/>
                    <a:pt x="23416" y="35292"/>
                  </a:cubicBezTo>
                  <a:cubicBezTo>
                    <a:pt x="29266" y="38188"/>
                    <a:pt x="32194" y="38188"/>
                    <a:pt x="35122" y="38188"/>
                  </a:cubicBezTo>
                  <a:cubicBezTo>
                    <a:pt x="43900" y="46864"/>
                    <a:pt x="11705" y="64211"/>
                    <a:pt x="8777" y="69997"/>
                  </a:cubicBezTo>
                  <a:cubicBezTo>
                    <a:pt x="2927" y="81564"/>
                    <a:pt x="2927" y="93136"/>
                    <a:pt x="0" y="104702"/>
                  </a:cubicBezTo>
                  <a:cubicBezTo>
                    <a:pt x="0" y="110488"/>
                    <a:pt x="0" y="113379"/>
                    <a:pt x="0" y="119165"/>
                  </a:cubicBezTo>
                  <a:cubicBezTo>
                    <a:pt x="5855" y="116269"/>
                    <a:pt x="5855" y="122055"/>
                    <a:pt x="8777" y="119165"/>
                  </a:cubicBezTo>
                  <a:cubicBezTo>
                    <a:pt x="14633" y="119165"/>
                    <a:pt x="14633" y="113379"/>
                    <a:pt x="17561" y="113379"/>
                  </a:cubicBezTo>
                  <a:cubicBezTo>
                    <a:pt x="20488" y="110488"/>
                    <a:pt x="26338" y="110488"/>
                    <a:pt x="29266" y="110488"/>
                  </a:cubicBezTo>
                  <a:cubicBezTo>
                    <a:pt x="49755" y="110488"/>
                    <a:pt x="73172" y="110488"/>
                    <a:pt x="96583" y="110488"/>
                  </a:cubicBezTo>
                  <a:cubicBezTo>
                    <a:pt x="93661" y="104702"/>
                    <a:pt x="96583" y="98916"/>
                    <a:pt x="96583" y="93136"/>
                  </a:cubicBezTo>
                  <a:cubicBezTo>
                    <a:pt x="96583" y="87350"/>
                    <a:pt x="96583" y="87350"/>
                    <a:pt x="99511" y="81564"/>
                  </a:cubicBezTo>
                  <a:cubicBezTo>
                    <a:pt x="102438" y="78673"/>
                    <a:pt x="102438" y="75783"/>
                    <a:pt x="105366" y="69997"/>
                  </a:cubicBezTo>
                  <a:cubicBezTo>
                    <a:pt x="111222" y="64211"/>
                    <a:pt x="120000" y="58431"/>
                    <a:pt x="120000" y="4686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11" name="Shape 3111"/>
            <p:cNvSpPr/>
            <p:nvPr/>
          </p:nvSpPr>
          <p:spPr>
            <a:xfrm>
              <a:off x="3904623" y="0"/>
              <a:ext cx="474680" cy="1008991"/>
            </a:xfrm>
            <a:custGeom>
              <a:avLst/>
              <a:gdLst/>
              <a:ahLst/>
              <a:cxnLst/>
              <a:rect l="0" t="0" r="0" b="0"/>
              <a:pathLst>
                <a:path w="120000" h="120000" extrusionOk="0">
                  <a:moveTo>
                    <a:pt x="120000" y="82501"/>
                  </a:moveTo>
                  <a:cubicBezTo>
                    <a:pt x="112035" y="78749"/>
                    <a:pt x="123982" y="71250"/>
                    <a:pt x="116017" y="69377"/>
                  </a:cubicBezTo>
                  <a:cubicBezTo>
                    <a:pt x="116017" y="71250"/>
                    <a:pt x="116017" y="71250"/>
                    <a:pt x="116017" y="71250"/>
                  </a:cubicBezTo>
                  <a:cubicBezTo>
                    <a:pt x="112035" y="71250"/>
                    <a:pt x="108052" y="71250"/>
                    <a:pt x="108052" y="69377"/>
                  </a:cubicBezTo>
                  <a:cubicBezTo>
                    <a:pt x="108052" y="69377"/>
                    <a:pt x="112035" y="69377"/>
                    <a:pt x="112035" y="69377"/>
                  </a:cubicBezTo>
                  <a:cubicBezTo>
                    <a:pt x="104070" y="69377"/>
                    <a:pt x="108052" y="65625"/>
                    <a:pt x="100087" y="63752"/>
                  </a:cubicBezTo>
                  <a:cubicBezTo>
                    <a:pt x="104070" y="63752"/>
                    <a:pt x="100087" y="65625"/>
                    <a:pt x="100087" y="65625"/>
                  </a:cubicBezTo>
                  <a:cubicBezTo>
                    <a:pt x="96105" y="65625"/>
                    <a:pt x="96105" y="65625"/>
                    <a:pt x="96105" y="65625"/>
                  </a:cubicBezTo>
                  <a:cubicBezTo>
                    <a:pt x="100087" y="65625"/>
                    <a:pt x="92122" y="61873"/>
                    <a:pt x="92122" y="63752"/>
                  </a:cubicBezTo>
                  <a:cubicBezTo>
                    <a:pt x="92122" y="61873"/>
                    <a:pt x="88140" y="63752"/>
                    <a:pt x="88140" y="63752"/>
                  </a:cubicBezTo>
                  <a:cubicBezTo>
                    <a:pt x="60262" y="58126"/>
                    <a:pt x="88140" y="50628"/>
                    <a:pt x="92122" y="46876"/>
                  </a:cubicBezTo>
                  <a:cubicBezTo>
                    <a:pt x="100087" y="43123"/>
                    <a:pt x="104070" y="39377"/>
                    <a:pt x="108052" y="35625"/>
                  </a:cubicBezTo>
                  <a:cubicBezTo>
                    <a:pt x="104070" y="35625"/>
                    <a:pt x="104070" y="33752"/>
                    <a:pt x="108052" y="31878"/>
                  </a:cubicBezTo>
                  <a:cubicBezTo>
                    <a:pt x="104070" y="30000"/>
                    <a:pt x="104070" y="31878"/>
                    <a:pt x="104070" y="30000"/>
                  </a:cubicBezTo>
                  <a:cubicBezTo>
                    <a:pt x="100087" y="30000"/>
                    <a:pt x="92122" y="26253"/>
                    <a:pt x="88140" y="22501"/>
                  </a:cubicBezTo>
                  <a:cubicBezTo>
                    <a:pt x="84157" y="15002"/>
                    <a:pt x="104070" y="15002"/>
                    <a:pt x="104070" y="9377"/>
                  </a:cubicBezTo>
                  <a:cubicBezTo>
                    <a:pt x="112035" y="-1873"/>
                    <a:pt x="88140" y="13123"/>
                    <a:pt x="84157" y="9377"/>
                  </a:cubicBezTo>
                  <a:cubicBezTo>
                    <a:pt x="80175" y="9377"/>
                    <a:pt x="84157" y="9377"/>
                    <a:pt x="80175" y="9377"/>
                  </a:cubicBezTo>
                  <a:cubicBezTo>
                    <a:pt x="88140" y="7504"/>
                    <a:pt x="76192" y="5625"/>
                    <a:pt x="80175" y="3752"/>
                  </a:cubicBezTo>
                  <a:cubicBezTo>
                    <a:pt x="80175" y="3752"/>
                    <a:pt x="80175" y="3752"/>
                    <a:pt x="76192" y="3752"/>
                  </a:cubicBezTo>
                  <a:cubicBezTo>
                    <a:pt x="80175" y="3752"/>
                    <a:pt x="80175" y="1878"/>
                    <a:pt x="84157" y="1878"/>
                  </a:cubicBezTo>
                  <a:cubicBezTo>
                    <a:pt x="80175" y="1878"/>
                    <a:pt x="72210" y="0"/>
                    <a:pt x="68227" y="1878"/>
                  </a:cubicBezTo>
                  <a:cubicBezTo>
                    <a:pt x="68227" y="1878"/>
                    <a:pt x="72210" y="3752"/>
                    <a:pt x="68227" y="3752"/>
                  </a:cubicBezTo>
                  <a:cubicBezTo>
                    <a:pt x="64245" y="1878"/>
                    <a:pt x="72210" y="0"/>
                    <a:pt x="68227" y="0"/>
                  </a:cubicBezTo>
                  <a:cubicBezTo>
                    <a:pt x="64245" y="0"/>
                    <a:pt x="60262" y="0"/>
                    <a:pt x="56280" y="1878"/>
                  </a:cubicBezTo>
                  <a:cubicBezTo>
                    <a:pt x="48315" y="1878"/>
                    <a:pt x="48315" y="3752"/>
                    <a:pt x="40350" y="5625"/>
                  </a:cubicBezTo>
                  <a:cubicBezTo>
                    <a:pt x="36367" y="5625"/>
                    <a:pt x="32385" y="7504"/>
                    <a:pt x="32385" y="7504"/>
                  </a:cubicBezTo>
                  <a:cubicBezTo>
                    <a:pt x="32385" y="7504"/>
                    <a:pt x="32385" y="9377"/>
                    <a:pt x="28402" y="9377"/>
                  </a:cubicBezTo>
                  <a:cubicBezTo>
                    <a:pt x="32385" y="13123"/>
                    <a:pt x="20437" y="11250"/>
                    <a:pt x="20437" y="13123"/>
                  </a:cubicBezTo>
                  <a:cubicBezTo>
                    <a:pt x="20437" y="16876"/>
                    <a:pt x="24420" y="13123"/>
                    <a:pt x="24420" y="15002"/>
                  </a:cubicBezTo>
                  <a:cubicBezTo>
                    <a:pt x="24420" y="18749"/>
                    <a:pt x="20437" y="20628"/>
                    <a:pt x="20437" y="24374"/>
                  </a:cubicBezTo>
                  <a:cubicBezTo>
                    <a:pt x="20437" y="28126"/>
                    <a:pt x="24420" y="31878"/>
                    <a:pt x="24420" y="35625"/>
                  </a:cubicBezTo>
                  <a:cubicBezTo>
                    <a:pt x="24420" y="37498"/>
                    <a:pt x="24420" y="43123"/>
                    <a:pt x="20437" y="45002"/>
                  </a:cubicBezTo>
                  <a:cubicBezTo>
                    <a:pt x="16455" y="50628"/>
                    <a:pt x="-3457" y="52501"/>
                    <a:pt x="525" y="60000"/>
                  </a:cubicBezTo>
                  <a:cubicBezTo>
                    <a:pt x="525" y="63752"/>
                    <a:pt x="4507" y="69377"/>
                    <a:pt x="8490" y="71250"/>
                  </a:cubicBezTo>
                  <a:cubicBezTo>
                    <a:pt x="12472" y="73123"/>
                    <a:pt x="16455" y="73123"/>
                    <a:pt x="20437" y="75002"/>
                  </a:cubicBezTo>
                  <a:cubicBezTo>
                    <a:pt x="24420" y="78749"/>
                    <a:pt x="24420" y="80628"/>
                    <a:pt x="28402" y="82501"/>
                  </a:cubicBezTo>
                  <a:cubicBezTo>
                    <a:pt x="32385" y="86247"/>
                    <a:pt x="40350" y="86247"/>
                    <a:pt x="44332" y="90000"/>
                  </a:cubicBezTo>
                  <a:cubicBezTo>
                    <a:pt x="48315" y="91873"/>
                    <a:pt x="48315" y="97498"/>
                    <a:pt x="48315" y="99377"/>
                  </a:cubicBezTo>
                  <a:cubicBezTo>
                    <a:pt x="52297" y="106876"/>
                    <a:pt x="56280" y="112501"/>
                    <a:pt x="60262" y="120000"/>
                  </a:cubicBezTo>
                  <a:cubicBezTo>
                    <a:pt x="68227" y="116247"/>
                    <a:pt x="80175" y="114374"/>
                    <a:pt x="80175" y="108749"/>
                  </a:cubicBezTo>
                  <a:cubicBezTo>
                    <a:pt x="84157" y="103123"/>
                    <a:pt x="72210" y="101250"/>
                    <a:pt x="84157" y="95625"/>
                  </a:cubicBezTo>
                  <a:cubicBezTo>
                    <a:pt x="84157" y="95625"/>
                    <a:pt x="92122" y="93752"/>
                    <a:pt x="96105" y="91873"/>
                  </a:cubicBezTo>
                  <a:cubicBezTo>
                    <a:pt x="100087" y="88126"/>
                    <a:pt x="120000" y="86247"/>
                    <a:pt x="120000" y="82501"/>
                  </a:cubicBezTo>
                  <a:close/>
                  <a:moveTo>
                    <a:pt x="104070" y="61873"/>
                  </a:moveTo>
                  <a:cubicBezTo>
                    <a:pt x="104070" y="61873"/>
                    <a:pt x="104070" y="61873"/>
                    <a:pt x="104070" y="61873"/>
                  </a:cubicBezTo>
                  <a:cubicBezTo>
                    <a:pt x="100087" y="56253"/>
                    <a:pt x="92122" y="61873"/>
                    <a:pt x="100087" y="63752"/>
                  </a:cubicBezTo>
                  <a:cubicBezTo>
                    <a:pt x="100087" y="63752"/>
                    <a:pt x="104070" y="61873"/>
                    <a:pt x="104070" y="6187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12" name="Shape 3112"/>
            <p:cNvSpPr/>
            <p:nvPr/>
          </p:nvSpPr>
          <p:spPr>
            <a:xfrm>
              <a:off x="2992901" y="3430394"/>
              <a:ext cx="220378" cy="592008"/>
            </a:xfrm>
            <a:custGeom>
              <a:avLst/>
              <a:gdLst/>
              <a:ahLst/>
              <a:cxnLst/>
              <a:rect l="0" t="0" r="0" b="0"/>
              <a:pathLst>
                <a:path w="120000" h="120000" extrusionOk="0">
                  <a:moveTo>
                    <a:pt x="120000" y="114938"/>
                  </a:moveTo>
                  <a:cubicBezTo>
                    <a:pt x="120000" y="108556"/>
                    <a:pt x="120000" y="105363"/>
                    <a:pt x="111427" y="98975"/>
                  </a:cubicBezTo>
                  <a:cubicBezTo>
                    <a:pt x="120000" y="98975"/>
                    <a:pt x="111427" y="73431"/>
                    <a:pt x="111427" y="67050"/>
                  </a:cubicBezTo>
                  <a:cubicBezTo>
                    <a:pt x="111427" y="63856"/>
                    <a:pt x="111427" y="60662"/>
                    <a:pt x="111427" y="57469"/>
                  </a:cubicBezTo>
                  <a:cubicBezTo>
                    <a:pt x="111427" y="47893"/>
                    <a:pt x="102855" y="47893"/>
                    <a:pt x="102855" y="41506"/>
                  </a:cubicBezTo>
                  <a:cubicBezTo>
                    <a:pt x="94283" y="38312"/>
                    <a:pt x="102855" y="38312"/>
                    <a:pt x="94283" y="35119"/>
                  </a:cubicBezTo>
                  <a:cubicBezTo>
                    <a:pt x="94283" y="25543"/>
                    <a:pt x="94283" y="28737"/>
                    <a:pt x="77144" y="22350"/>
                  </a:cubicBezTo>
                  <a:cubicBezTo>
                    <a:pt x="51427" y="15962"/>
                    <a:pt x="60000" y="12769"/>
                    <a:pt x="68572" y="3193"/>
                  </a:cubicBezTo>
                  <a:cubicBezTo>
                    <a:pt x="60000" y="3193"/>
                    <a:pt x="51427" y="3193"/>
                    <a:pt x="42855" y="3193"/>
                  </a:cubicBezTo>
                  <a:cubicBezTo>
                    <a:pt x="34283" y="0"/>
                    <a:pt x="8572" y="0"/>
                    <a:pt x="0" y="0"/>
                  </a:cubicBezTo>
                  <a:cubicBezTo>
                    <a:pt x="17144" y="0"/>
                    <a:pt x="0" y="9581"/>
                    <a:pt x="8572" y="12769"/>
                  </a:cubicBezTo>
                  <a:cubicBezTo>
                    <a:pt x="17144" y="15962"/>
                    <a:pt x="25716" y="19156"/>
                    <a:pt x="34283" y="19156"/>
                  </a:cubicBezTo>
                  <a:cubicBezTo>
                    <a:pt x="34283" y="22350"/>
                    <a:pt x="34283" y="35119"/>
                    <a:pt x="25716" y="35119"/>
                  </a:cubicBezTo>
                  <a:cubicBezTo>
                    <a:pt x="34283" y="35119"/>
                    <a:pt x="25716" y="38312"/>
                    <a:pt x="34283" y="38312"/>
                  </a:cubicBezTo>
                  <a:cubicBezTo>
                    <a:pt x="34283" y="38312"/>
                    <a:pt x="25716" y="38312"/>
                    <a:pt x="25716" y="38312"/>
                  </a:cubicBezTo>
                  <a:cubicBezTo>
                    <a:pt x="25716" y="38312"/>
                    <a:pt x="25716" y="38312"/>
                    <a:pt x="25716" y="38312"/>
                  </a:cubicBezTo>
                  <a:cubicBezTo>
                    <a:pt x="25716" y="41506"/>
                    <a:pt x="25716" y="38312"/>
                    <a:pt x="25716" y="41506"/>
                  </a:cubicBezTo>
                  <a:cubicBezTo>
                    <a:pt x="60000" y="31925"/>
                    <a:pt x="34283" y="57469"/>
                    <a:pt x="34283" y="57469"/>
                  </a:cubicBezTo>
                  <a:cubicBezTo>
                    <a:pt x="34283" y="60662"/>
                    <a:pt x="51427" y="63856"/>
                    <a:pt x="51427" y="70244"/>
                  </a:cubicBezTo>
                  <a:cubicBezTo>
                    <a:pt x="51427" y="67050"/>
                    <a:pt x="51427" y="73431"/>
                    <a:pt x="51427" y="73431"/>
                  </a:cubicBezTo>
                  <a:cubicBezTo>
                    <a:pt x="42855" y="76625"/>
                    <a:pt x="51427" y="83013"/>
                    <a:pt x="42855" y="83013"/>
                  </a:cubicBezTo>
                  <a:cubicBezTo>
                    <a:pt x="42855" y="86206"/>
                    <a:pt x="42855" y="89400"/>
                    <a:pt x="42855" y="89400"/>
                  </a:cubicBezTo>
                  <a:cubicBezTo>
                    <a:pt x="51427" y="92594"/>
                    <a:pt x="51427" y="98975"/>
                    <a:pt x="42855" y="98975"/>
                  </a:cubicBezTo>
                  <a:cubicBezTo>
                    <a:pt x="42855" y="105363"/>
                    <a:pt x="51427" y="111750"/>
                    <a:pt x="60000" y="114938"/>
                  </a:cubicBezTo>
                  <a:cubicBezTo>
                    <a:pt x="77144" y="118132"/>
                    <a:pt x="120000" y="124519"/>
                    <a:pt x="120000" y="11493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13" name="Shape 3113"/>
            <p:cNvSpPr/>
            <p:nvPr/>
          </p:nvSpPr>
          <p:spPr>
            <a:xfrm>
              <a:off x="6497407" y="4858114"/>
              <a:ext cx="1316260" cy="1277420"/>
            </a:xfrm>
            <a:custGeom>
              <a:avLst/>
              <a:gdLst/>
              <a:ahLst/>
              <a:cxnLst/>
              <a:rect l="0" t="0" r="0" b="0"/>
              <a:pathLst>
                <a:path w="120000" h="120000" extrusionOk="0">
                  <a:moveTo>
                    <a:pt x="109933" y="49105"/>
                  </a:moveTo>
                  <a:cubicBezTo>
                    <a:pt x="111370" y="50585"/>
                    <a:pt x="111370" y="50585"/>
                    <a:pt x="111370" y="50585"/>
                  </a:cubicBezTo>
                  <a:cubicBezTo>
                    <a:pt x="111370" y="49105"/>
                    <a:pt x="109933" y="49105"/>
                    <a:pt x="109933" y="49105"/>
                  </a:cubicBezTo>
                  <a:close/>
                  <a:moveTo>
                    <a:pt x="119999" y="105231"/>
                  </a:moveTo>
                  <a:cubicBezTo>
                    <a:pt x="119999" y="103751"/>
                    <a:pt x="119999" y="103751"/>
                    <a:pt x="118562" y="103751"/>
                  </a:cubicBezTo>
                  <a:cubicBezTo>
                    <a:pt x="118562" y="103751"/>
                    <a:pt x="119999" y="103751"/>
                    <a:pt x="119999" y="105231"/>
                  </a:cubicBezTo>
                  <a:cubicBezTo>
                    <a:pt x="118562" y="103751"/>
                    <a:pt x="118562" y="103751"/>
                    <a:pt x="117125" y="102276"/>
                  </a:cubicBezTo>
                  <a:cubicBezTo>
                    <a:pt x="117125" y="103751"/>
                    <a:pt x="117125" y="103751"/>
                    <a:pt x="117125" y="103751"/>
                  </a:cubicBezTo>
                  <a:cubicBezTo>
                    <a:pt x="117125" y="103751"/>
                    <a:pt x="117125" y="103751"/>
                    <a:pt x="117125" y="103751"/>
                  </a:cubicBezTo>
                  <a:cubicBezTo>
                    <a:pt x="117125" y="103751"/>
                    <a:pt x="117125" y="103751"/>
                    <a:pt x="117125" y="103751"/>
                  </a:cubicBezTo>
                  <a:cubicBezTo>
                    <a:pt x="117125" y="103751"/>
                    <a:pt x="117125" y="103751"/>
                    <a:pt x="115688" y="103751"/>
                  </a:cubicBezTo>
                  <a:cubicBezTo>
                    <a:pt x="115688" y="102276"/>
                    <a:pt x="115688" y="103751"/>
                    <a:pt x="114245" y="102276"/>
                  </a:cubicBezTo>
                  <a:cubicBezTo>
                    <a:pt x="114245" y="102276"/>
                    <a:pt x="115688" y="102276"/>
                    <a:pt x="114245" y="103751"/>
                  </a:cubicBezTo>
                  <a:cubicBezTo>
                    <a:pt x="114245" y="100801"/>
                    <a:pt x="112807" y="99321"/>
                    <a:pt x="111370" y="100801"/>
                  </a:cubicBezTo>
                  <a:cubicBezTo>
                    <a:pt x="112807" y="100801"/>
                    <a:pt x="112807" y="99321"/>
                    <a:pt x="112807" y="99321"/>
                  </a:cubicBezTo>
                  <a:cubicBezTo>
                    <a:pt x="112807" y="99321"/>
                    <a:pt x="112807" y="99321"/>
                    <a:pt x="111370" y="97846"/>
                  </a:cubicBezTo>
                  <a:cubicBezTo>
                    <a:pt x="112807" y="96366"/>
                    <a:pt x="111370" y="94892"/>
                    <a:pt x="109933" y="94892"/>
                  </a:cubicBezTo>
                  <a:cubicBezTo>
                    <a:pt x="111370" y="93417"/>
                    <a:pt x="111370" y="90462"/>
                    <a:pt x="109933" y="90462"/>
                  </a:cubicBezTo>
                  <a:cubicBezTo>
                    <a:pt x="109933" y="88982"/>
                    <a:pt x="109933" y="88982"/>
                    <a:pt x="108496" y="88982"/>
                  </a:cubicBezTo>
                  <a:cubicBezTo>
                    <a:pt x="108496" y="88982"/>
                    <a:pt x="109933" y="88982"/>
                    <a:pt x="109933" y="88982"/>
                  </a:cubicBezTo>
                  <a:cubicBezTo>
                    <a:pt x="108496" y="86027"/>
                    <a:pt x="107058" y="84552"/>
                    <a:pt x="107058" y="81597"/>
                  </a:cubicBezTo>
                  <a:cubicBezTo>
                    <a:pt x="108496" y="81597"/>
                    <a:pt x="108496" y="80123"/>
                    <a:pt x="108496" y="78643"/>
                  </a:cubicBezTo>
                  <a:cubicBezTo>
                    <a:pt x="108496" y="77168"/>
                    <a:pt x="108496" y="75693"/>
                    <a:pt x="107058" y="75693"/>
                  </a:cubicBezTo>
                  <a:cubicBezTo>
                    <a:pt x="107058" y="75693"/>
                    <a:pt x="107058" y="75693"/>
                    <a:pt x="107058" y="75693"/>
                  </a:cubicBezTo>
                  <a:cubicBezTo>
                    <a:pt x="107058" y="74213"/>
                    <a:pt x="107058" y="72738"/>
                    <a:pt x="107058" y="71258"/>
                  </a:cubicBezTo>
                  <a:cubicBezTo>
                    <a:pt x="108496" y="69784"/>
                    <a:pt x="112807" y="65354"/>
                    <a:pt x="107058" y="65354"/>
                  </a:cubicBezTo>
                  <a:cubicBezTo>
                    <a:pt x="107058" y="65354"/>
                    <a:pt x="107058" y="65354"/>
                    <a:pt x="107058" y="65354"/>
                  </a:cubicBezTo>
                  <a:cubicBezTo>
                    <a:pt x="107058" y="63874"/>
                    <a:pt x="105621" y="62399"/>
                    <a:pt x="104178" y="60919"/>
                  </a:cubicBezTo>
                  <a:cubicBezTo>
                    <a:pt x="104178" y="60919"/>
                    <a:pt x="104178" y="60919"/>
                    <a:pt x="104178" y="60919"/>
                  </a:cubicBezTo>
                  <a:cubicBezTo>
                    <a:pt x="98429" y="60919"/>
                    <a:pt x="104178" y="50585"/>
                    <a:pt x="104178" y="47631"/>
                  </a:cubicBezTo>
                  <a:cubicBezTo>
                    <a:pt x="104178" y="47631"/>
                    <a:pt x="104178" y="47631"/>
                    <a:pt x="104178" y="47631"/>
                  </a:cubicBezTo>
                  <a:cubicBezTo>
                    <a:pt x="105621" y="46150"/>
                    <a:pt x="105621" y="46150"/>
                    <a:pt x="105621" y="46150"/>
                  </a:cubicBezTo>
                  <a:cubicBezTo>
                    <a:pt x="105621" y="44676"/>
                    <a:pt x="105621" y="44676"/>
                    <a:pt x="105621" y="43195"/>
                  </a:cubicBezTo>
                  <a:cubicBezTo>
                    <a:pt x="105621" y="43195"/>
                    <a:pt x="105621" y="44676"/>
                    <a:pt x="105621" y="44676"/>
                  </a:cubicBezTo>
                  <a:cubicBezTo>
                    <a:pt x="107058" y="43195"/>
                    <a:pt x="105621" y="43195"/>
                    <a:pt x="105621" y="43195"/>
                  </a:cubicBezTo>
                  <a:cubicBezTo>
                    <a:pt x="107058" y="40246"/>
                    <a:pt x="89800" y="31382"/>
                    <a:pt x="88362" y="26952"/>
                  </a:cubicBezTo>
                  <a:cubicBezTo>
                    <a:pt x="88362" y="26952"/>
                    <a:pt x="89800" y="26952"/>
                    <a:pt x="89800" y="23997"/>
                  </a:cubicBezTo>
                  <a:cubicBezTo>
                    <a:pt x="88362" y="22523"/>
                    <a:pt x="84045" y="19568"/>
                    <a:pt x="81170" y="18088"/>
                  </a:cubicBezTo>
                  <a:cubicBezTo>
                    <a:pt x="73978" y="15138"/>
                    <a:pt x="66792" y="10703"/>
                    <a:pt x="59600" y="6274"/>
                  </a:cubicBezTo>
                  <a:cubicBezTo>
                    <a:pt x="56725" y="4799"/>
                    <a:pt x="53845" y="1844"/>
                    <a:pt x="49533" y="364"/>
                  </a:cubicBezTo>
                  <a:cubicBezTo>
                    <a:pt x="48096" y="364"/>
                    <a:pt x="43778" y="364"/>
                    <a:pt x="40904" y="364"/>
                  </a:cubicBezTo>
                  <a:cubicBezTo>
                    <a:pt x="33712" y="364"/>
                    <a:pt x="20770" y="-1110"/>
                    <a:pt x="13578" y="1844"/>
                  </a:cubicBezTo>
                  <a:cubicBezTo>
                    <a:pt x="12141" y="1844"/>
                    <a:pt x="12141" y="364"/>
                    <a:pt x="12141" y="3319"/>
                  </a:cubicBezTo>
                  <a:cubicBezTo>
                    <a:pt x="12141" y="4799"/>
                    <a:pt x="15021" y="4799"/>
                    <a:pt x="15021" y="7748"/>
                  </a:cubicBezTo>
                  <a:cubicBezTo>
                    <a:pt x="15021" y="7748"/>
                    <a:pt x="16458" y="12183"/>
                    <a:pt x="16458" y="13658"/>
                  </a:cubicBezTo>
                  <a:cubicBezTo>
                    <a:pt x="15021" y="16613"/>
                    <a:pt x="12141" y="15138"/>
                    <a:pt x="10704" y="19568"/>
                  </a:cubicBezTo>
                  <a:cubicBezTo>
                    <a:pt x="10704" y="19568"/>
                    <a:pt x="12141" y="19568"/>
                    <a:pt x="12141" y="19568"/>
                  </a:cubicBezTo>
                  <a:cubicBezTo>
                    <a:pt x="10704" y="19568"/>
                    <a:pt x="10704" y="21042"/>
                    <a:pt x="12141" y="22523"/>
                  </a:cubicBezTo>
                  <a:cubicBezTo>
                    <a:pt x="13578" y="22523"/>
                    <a:pt x="13578" y="22523"/>
                    <a:pt x="15021" y="22523"/>
                  </a:cubicBezTo>
                  <a:cubicBezTo>
                    <a:pt x="15021" y="26952"/>
                    <a:pt x="10704" y="26952"/>
                    <a:pt x="10704" y="31382"/>
                  </a:cubicBezTo>
                  <a:cubicBezTo>
                    <a:pt x="9266" y="31382"/>
                    <a:pt x="7829" y="35811"/>
                    <a:pt x="4955" y="37291"/>
                  </a:cubicBezTo>
                  <a:cubicBezTo>
                    <a:pt x="3512" y="38766"/>
                    <a:pt x="2074" y="38766"/>
                    <a:pt x="637" y="38766"/>
                  </a:cubicBezTo>
                  <a:cubicBezTo>
                    <a:pt x="637" y="41721"/>
                    <a:pt x="-799" y="43195"/>
                    <a:pt x="637" y="46150"/>
                  </a:cubicBezTo>
                  <a:cubicBezTo>
                    <a:pt x="637" y="49105"/>
                    <a:pt x="2074" y="50585"/>
                    <a:pt x="2074" y="52060"/>
                  </a:cubicBezTo>
                  <a:cubicBezTo>
                    <a:pt x="2074" y="53535"/>
                    <a:pt x="637" y="55015"/>
                    <a:pt x="637" y="56490"/>
                  </a:cubicBezTo>
                  <a:cubicBezTo>
                    <a:pt x="637" y="59444"/>
                    <a:pt x="3512" y="62399"/>
                    <a:pt x="4955" y="63874"/>
                  </a:cubicBezTo>
                  <a:cubicBezTo>
                    <a:pt x="7829" y="66829"/>
                    <a:pt x="9266" y="68303"/>
                    <a:pt x="10704" y="72738"/>
                  </a:cubicBezTo>
                  <a:cubicBezTo>
                    <a:pt x="12141" y="75693"/>
                    <a:pt x="13578" y="81597"/>
                    <a:pt x="16458" y="83078"/>
                  </a:cubicBezTo>
                  <a:cubicBezTo>
                    <a:pt x="17896" y="86027"/>
                    <a:pt x="19333" y="84552"/>
                    <a:pt x="20770" y="84552"/>
                  </a:cubicBezTo>
                  <a:cubicBezTo>
                    <a:pt x="22208" y="86027"/>
                    <a:pt x="23645" y="88982"/>
                    <a:pt x="27962" y="88982"/>
                  </a:cubicBezTo>
                  <a:cubicBezTo>
                    <a:pt x="27962" y="90462"/>
                    <a:pt x="35154" y="93417"/>
                    <a:pt x="38029" y="93417"/>
                  </a:cubicBezTo>
                  <a:cubicBezTo>
                    <a:pt x="39466" y="94892"/>
                    <a:pt x="40904" y="94892"/>
                    <a:pt x="42341" y="94892"/>
                  </a:cubicBezTo>
                  <a:cubicBezTo>
                    <a:pt x="43778" y="96366"/>
                    <a:pt x="48096" y="96366"/>
                    <a:pt x="49533" y="97846"/>
                  </a:cubicBezTo>
                  <a:cubicBezTo>
                    <a:pt x="49533" y="91937"/>
                    <a:pt x="53845" y="97846"/>
                    <a:pt x="55288" y="100801"/>
                  </a:cubicBezTo>
                  <a:cubicBezTo>
                    <a:pt x="56725" y="102276"/>
                    <a:pt x="56725" y="106705"/>
                    <a:pt x="56725" y="108186"/>
                  </a:cubicBezTo>
                  <a:cubicBezTo>
                    <a:pt x="56725" y="111141"/>
                    <a:pt x="56725" y="114090"/>
                    <a:pt x="58162" y="115570"/>
                  </a:cubicBezTo>
                  <a:cubicBezTo>
                    <a:pt x="59600" y="118525"/>
                    <a:pt x="63912" y="118525"/>
                    <a:pt x="66792" y="118525"/>
                  </a:cubicBezTo>
                  <a:cubicBezTo>
                    <a:pt x="69666" y="118525"/>
                    <a:pt x="69666" y="117045"/>
                    <a:pt x="72541" y="118525"/>
                  </a:cubicBezTo>
                  <a:cubicBezTo>
                    <a:pt x="73978" y="118525"/>
                    <a:pt x="73978" y="120000"/>
                    <a:pt x="75421" y="120000"/>
                  </a:cubicBezTo>
                  <a:cubicBezTo>
                    <a:pt x="75421" y="120000"/>
                    <a:pt x="78296" y="120000"/>
                    <a:pt x="79733" y="120000"/>
                  </a:cubicBezTo>
                  <a:cubicBezTo>
                    <a:pt x="79733" y="120000"/>
                    <a:pt x="79733" y="118525"/>
                    <a:pt x="81170" y="118525"/>
                  </a:cubicBezTo>
                  <a:cubicBezTo>
                    <a:pt x="82608" y="118525"/>
                    <a:pt x="82608" y="118525"/>
                    <a:pt x="84045" y="120000"/>
                  </a:cubicBezTo>
                  <a:cubicBezTo>
                    <a:pt x="85488" y="120000"/>
                    <a:pt x="86925" y="120000"/>
                    <a:pt x="88362" y="120000"/>
                  </a:cubicBezTo>
                  <a:cubicBezTo>
                    <a:pt x="91237" y="118525"/>
                    <a:pt x="91237" y="115570"/>
                    <a:pt x="94111" y="114090"/>
                  </a:cubicBezTo>
                  <a:cubicBezTo>
                    <a:pt x="96992" y="114090"/>
                    <a:pt x="96992" y="115570"/>
                    <a:pt x="99866" y="115570"/>
                  </a:cubicBezTo>
                  <a:cubicBezTo>
                    <a:pt x="101304" y="115570"/>
                    <a:pt x="104178" y="114090"/>
                    <a:pt x="105621" y="114090"/>
                  </a:cubicBezTo>
                  <a:cubicBezTo>
                    <a:pt x="108496" y="112615"/>
                    <a:pt x="119999" y="109660"/>
                    <a:pt x="119999" y="105231"/>
                  </a:cubicBezTo>
                  <a:close/>
                  <a:moveTo>
                    <a:pt x="107058" y="53535"/>
                  </a:moveTo>
                  <a:cubicBezTo>
                    <a:pt x="107058" y="53535"/>
                    <a:pt x="105621" y="55015"/>
                    <a:pt x="107058" y="55015"/>
                  </a:cubicBezTo>
                  <a:cubicBezTo>
                    <a:pt x="107058" y="53535"/>
                    <a:pt x="107058" y="53535"/>
                    <a:pt x="107058" y="53535"/>
                  </a:cubicBezTo>
                  <a:close/>
                  <a:moveTo>
                    <a:pt x="107058" y="55015"/>
                  </a:moveTo>
                  <a:cubicBezTo>
                    <a:pt x="105621" y="56490"/>
                    <a:pt x="105621" y="57970"/>
                    <a:pt x="107058" y="59444"/>
                  </a:cubicBezTo>
                  <a:cubicBezTo>
                    <a:pt x="107058" y="59444"/>
                    <a:pt x="107058" y="59444"/>
                    <a:pt x="107058" y="59444"/>
                  </a:cubicBezTo>
                  <a:cubicBezTo>
                    <a:pt x="107058" y="59444"/>
                    <a:pt x="107058" y="59444"/>
                    <a:pt x="107058" y="59444"/>
                  </a:cubicBezTo>
                  <a:cubicBezTo>
                    <a:pt x="107058" y="59444"/>
                    <a:pt x="108496" y="59444"/>
                    <a:pt x="108496" y="60919"/>
                  </a:cubicBezTo>
                  <a:cubicBezTo>
                    <a:pt x="108496" y="59444"/>
                    <a:pt x="108496" y="59444"/>
                    <a:pt x="108496" y="59444"/>
                  </a:cubicBezTo>
                  <a:cubicBezTo>
                    <a:pt x="109933" y="62399"/>
                    <a:pt x="111370" y="59444"/>
                    <a:pt x="109933" y="57970"/>
                  </a:cubicBezTo>
                  <a:cubicBezTo>
                    <a:pt x="108496" y="59444"/>
                    <a:pt x="109933" y="57970"/>
                    <a:pt x="108496" y="57970"/>
                  </a:cubicBezTo>
                  <a:cubicBezTo>
                    <a:pt x="108496" y="56490"/>
                    <a:pt x="108496" y="55015"/>
                    <a:pt x="107058" y="53535"/>
                  </a:cubicBezTo>
                  <a:cubicBezTo>
                    <a:pt x="107058" y="53535"/>
                    <a:pt x="107058" y="55015"/>
                    <a:pt x="107058" y="5501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14" name="Shape 3114"/>
            <p:cNvSpPr/>
            <p:nvPr/>
          </p:nvSpPr>
          <p:spPr>
            <a:xfrm>
              <a:off x="5590603" y="2065926"/>
              <a:ext cx="2002686" cy="1658857"/>
            </a:xfrm>
            <a:custGeom>
              <a:avLst/>
              <a:gdLst/>
              <a:ahLst/>
              <a:cxnLst/>
              <a:rect l="0" t="0" r="0" b="0"/>
              <a:pathLst>
                <a:path w="120000" h="120000" extrusionOk="0">
                  <a:moveTo>
                    <a:pt x="120000" y="37276"/>
                  </a:moveTo>
                  <a:cubicBezTo>
                    <a:pt x="120000" y="37276"/>
                    <a:pt x="120000" y="37276"/>
                    <a:pt x="119055" y="37276"/>
                  </a:cubicBezTo>
                  <a:cubicBezTo>
                    <a:pt x="120000" y="37276"/>
                    <a:pt x="119055" y="37276"/>
                    <a:pt x="119055" y="37276"/>
                  </a:cubicBezTo>
                  <a:cubicBezTo>
                    <a:pt x="119055" y="37276"/>
                    <a:pt x="119055" y="37276"/>
                    <a:pt x="118111" y="36140"/>
                  </a:cubicBezTo>
                  <a:cubicBezTo>
                    <a:pt x="118111" y="36140"/>
                    <a:pt x="118111" y="36140"/>
                    <a:pt x="117166" y="36140"/>
                  </a:cubicBezTo>
                  <a:cubicBezTo>
                    <a:pt x="117166" y="36140"/>
                    <a:pt x="117166" y="36140"/>
                    <a:pt x="118111" y="34998"/>
                  </a:cubicBezTo>
                  <a:cubicBezTo>
                    <a:pt x="116222" y="37276"/>
                    <a:pt x="116222" y="32725"/>
                    <a:pt x="114333" y="32725"/>
                  </a:cubicBezTo>
                  <a:cubicBezTo>
                    <a:pt x="113383" y="30453"/>
                    <a:pt x="112438" y="31589"/>
                    <a:pt x="111494" y="28175"/>
                  </a:cubicBezTo>
                  <a:cubicBezTo>
                    <a:pt x="110550" y="25902"/>
                    <a:pt x="110550" y="24766"/>
                    <a:pt x="110550" y="22494"/>
                  </a:cubicBezTo>
                  <a:cubicBezTo>
                    <a:pt x="110550" y="20216"/>
                    <a:pt x="110550" y="16807"/>
                    <a:pt x="110550" y="15671"/>
                  </a:cubicBezTo>
                  <a:cubicBezTo>
                    <a:pt x="109605" y="13393"/>
                    <a:pt x="108661" y="11120"/>
                    <a:pt x="109605" y="8848"/>
                  </a:cubicBezTo>
                  <a:cubicBezTo>
                    <a:pt x="109605" y="9984"/>
                    <a:pt x="110550" y="9984"/>
                    <a:pt x="110550" y="9984"/>
                  </a:cubicBezTo>
                  <a:cubicBezTo>
                    <a:pt x="110550" y="11120"/>
                    <a:pt x="109605" y="9984"/>
                    <a:pt x="109605" y="9984"/>
                  </a:cubicBezTo>
                  <a:cubicBezTo>
                    <a:pt x="111494" y="12257"/>
                    <a:pt x="109605" y="8848"/>
                    <a:pt x="108661" y="7706"/>
                  </a:cubicBezTo>
                  <a:cubicBezTo>
                    <a:pt x="107716" y="5434"/>
                    <a:pt x="107716" y="4298"/>
                    <a:pt x="107716" y="2025"/>
                  </a:cubicBezTo>
                  <a:cubicBezTo>
                    <a:pt x="107716" y="2025"/>
                    <a:pt x="107716" y="2025"/>
                    <a:pt x="107716" y="2025"/>
                  </a:cubicBezTo>
                  <a:cubicBezTo>
                    <a:pt x="94488" y="2025"/>
                    <a:pt x="82205" y="2025"/>
                    <a:pt x="68977" y="2025"/>
                  </a:cubicBezTo>
                  <a:cubicBezTo>
                    <a:pt x="70866" y="-2524"/>
                    <a:pt x="68033" y="2025"/>
                    <a:pt x="67088" y="2025"/>
                  </a:cubicBezTo>
                  <a:cubicBezTo>
                    <a:pt x="65194" y="3161"/>
                    <a:pt x="59527" y="2025"/>
                    <a:pt x="57638" y="2025"/>
                  </a:cubicBezTo>
                  <a:cubicBezTo>
                    <a:pt x="50077" y="2025"/>
                    <a:pt x="43466" y="2025"/>
                    <a:pt x="36850" y="2025"/>
                  </a:cubicBezTo>
                  <a:cubicBezTo>
                    <a:pt x="34016" y="2025"/>
                    <a:pt x="30238" y="2025"/>
                    <a:pt x="27400" y="2025"/>
                  </a:cubicBezTo>
                  <a:cubicBezTo>
                    <a:pt x="26455" y="2025"/>
                    <a:pt x="23622" y="883"/>
                    <a:pt x="22677" y="2025"/>
                  </a:cubicBezTo>
                  <a:cubicBezTo>
                    <a:pt x="22677" y="3161"/>
                    <a:pt x="22677" y="7706"/>
                    <a:pt x="22677" y="7706"/>
                  </a:cubicBezTo>
                  <a:cubicBezTo>
                    <a:pt x="22677" y="11120"/>
                    <a:pt x="23622" y="16807"/>
                    <a:pt x="22677" y="19079"/>
                  </a:cubicBezTo>
                  <a:cubicBezTo>
                    <a:pt x="22677" y="21352"/>
                    <a:pt x="20788" y="20216"/>
                    <a:pt x="18900" y="20216"/>
                  </a:cubicBezTo>
                  <a:cubicBezTo>
                    <a:pt x="17005" y="20216"/>
                    <a:pt x="16061" y="20216"/>
                    <a:pt x="16061" y="21352"/>
                  </a:cubicBezTo>
                  <a:cubicBezTo>
                    <a:pt x="15116" y="22494"/>
                    <a:pt x="16061" y="27039"/>
                    <a:pt x="16061" y="29317"/>
                  </a:cubicBezTo>
                  <a:cubicBezTo>
                    <a:pt x="16061" y="32725"/>
                    <a:pt x="16061" y="37276"/>
                    <a:pt x="16061" y="41820"/>
                  </a:cubicBezTo>
                  <a:cubicBezTo>
                    <a:pt x="16061" y="46371"/>
                    <a:pt x="16061" y="49785"/>
                    <a:pt x="16061" y="54330"/>
                  </a:cubicBezTo>
                  <a:cubicBezTo>
                    <a:pt x="16061" y="55466"/>
                    <a:pt x="16061" y="57744"/>
                    <a:pt x="16061" y="58881"/>
                  </a:cubicBezTo>
                  <a:cubicBezTo>
                    <a:pt x="16061" y="58881"/>
                    <a:pt x="12283" y="58881"/>
                    <a:pt x="11338" y="58881"/>
                  </a:cubicBezTo>
                  <a:cubicBezTo>
                    <a:pt x="10394" y="58881"/>
                    <a:pt x="10394" y="57744"/>
                    <a:pt x="9450" y="58881"/>
                  </a:cubicBezTo>
                  <a:cubicBezTo>
                    <a:pt x="7561" y="61153"/>
                    <a:pt x="9450" y="60017"/>
                    <a:pt x="8505" y="61153"/>
                  </a:cubicBezTo>
                  <a:cubicBezTo>
                    <a:pt x="8505" y="63431"/>
                    <a:pt x="7561" y="64567"/>
                    <a:pt x="6616" y="65703"/>
                  </a:cubicBezTo>
                  <a:cubicBezTo>
                    <a:pt x="6616" y="66840"/>
                    <a:pt x="6616" y="66840"/>
                    <a:pt x="6616" y="67976"/>
                  </a:cubicBezTo>
                  <a:cubicBezTo>
                    <a:pt x="4722" y="69112"/>
                    <a:pt x="4722" y="66840"/>
                    <a:pt x="4722" y="69112"/>
                  </a:cubicBezTo>
                  <a:cubicBezTo>
                    <a:pt x="4722" y="70254"/>
                    <a:pt x="5666" y="72526"/>
                    <a:pt x="5666" y="71390"/>
                  </a:cubicBezTo>
                  <a:cubicBezTo>
                    <a:pt x="4722" y="73662"/>
                    <a:pt x="2833" y="73662"/>
                    <a:pt x="2833" y="75935"/>
                  </a:cubicBezTo>
                  <a:cubicBezTo>
                    <a:pt x="2833" y="77077"/>
                    <a:pt x="3777" y="77077"/>
                    <a:pt x="3777" y="78213"/>
                  </a:cubicBezTo>
                  <a:cubicBezTo>
                    <a:pt x="3777" y="80485"/>
                    <a:pt x="2833" y="79349"/>
                    <a:pt x="1888" y="81622"/>
                  </a:cubicBezTo>
                  <a:cubicBezTo>
                    <a:pt x="1888" y="81622"/>
                    <a:pt x="0" y="82758"/>
                    <a:pt x="0" y="83900"/>
                  </a:cubicBezTo>
                  <a:cubicBezTo>
                    <a:pt x="944" y="86172"/>
                    <a:pt x="1888" y="85036"/>
                    <a:pt x="2833" y="85036"/>
                  </a:cubicBezTo>
                  <a:cubicBezTo>
                    <a:pt x="2833" y="85036"/>
                    <a:pt x="3777" y="85036"/>
                    <a:pt x="4722" y="85036"/>
                  </a:cubicBezTo>
                  <a:cubicBezTo>
                    <a:pt x="5666" y="86172"/>
                    <a:pt x="3777" y="86172"/>
                    <a:pt x="4722" y="87308"/>
                  </a:cubicBezTo>
                  <a:cubicBezTo>
                    <a:pt x="4722" y="88444"/>
                    <a:pt x="5666" y="89581"/>
                    <a:pt x="4722" y="90723"/>
                  </a:cubicBezTo>
                  <a:cubicBezTo>
                    <a:pt x="5666" y="90723"/>
                    <a:pt x="5666" y="90723"/>
                    <a:pt x="5666" y="90723"/>
                  </a:cubicBezTo>
                  <a:cubicBezTo>
                    <a:pt x="5666" y="91859"/>
                    <a:pt x="5666" y="92995"/>
                    <a:pt x="5666" y="95267"/>
                  </a:cubicBezTo>
                  <a:cubicBezTo>
                    <a:pt x="6616" y="95267"/>
                    <a:pt x="7561" y="95267"/>
                    <a:pt x="8505" y="96403"/>
                  </a:cubicBezTo>
                  <a:cubicBezTo>
                    <a:pt x="8505" y="97545"/>
                    <a:pt x="8505" y="97545"/>
                    <a:pt x="8505" y="98682"/>
                  </a:cubicBezTo>
                  <a:cubicBezTo>
                    <a:pt x="8505" y="99818"/>
                    <a:pt x="7561" y="99818"/>
                    <a:pt x="8505" y="102090"/>
                  </a:cubicBezTo>
                  <a:cubicBezTo>
                    <a:pt x="8505" y="103226"/>
                    <a:pt x="10394" y="103226"/>
                    <a:pt x="11338" y="104368"/>
                  </a:cubicBezTo>
                  <a:cubicBezTo>
                    <a:pt x="12283" y="106641"/>
                    <a:pt x="14172" y="111191"/>
                    <a:pt x="13227" y="113464"/>
                  </a:cubicBezTo>
                  <a:cubicBezTo>
                    <a:pt x="13227" y="114600"/>
                    <a:pt x="11338" y="118014"/>
                    <a:pt x="13227" y="116872"/>
                  </a:cubicBezTo>
                  <a:cubicBezTo>
                    <a:pt x="11338" y="121423"/>
                    <a:pt x="17005" y="120286"/>
                    <a:pt x="18900" y="118014"/>
                  </a:cubicBezTo>
                  <a:cubicBezTo>
                    <a:pt x="21733" y="115736"/>
                    <a:pt x="20788" y="111191"/>
                    <a:pt x="23622" y="107777"/>
                  </a:cubicBezTo>
                  <a:cubicBezTo>
                    <a:pt x="24566" y="105504"/>
                    <a:pt x="23622" y="105504"/>
                    <a:pt x="26455" y="105504"/>
                  </a:cubicBezTo>
                  <a:cubicBezTo>
                    <a:pt x="27400" y="105504"/>
                    <a:pt x="28344" y="104368"/>
                    <a:pt x="29288" y="105504"/>
                  </a:cubicBezTo>
                  <a:cubicBezTo>
                    <a:pt x="29288" y="104368"/>
                    <a:pt x="31183" y="107777"/>
                    <a:pt x="31183" y="108913"/>
                  </a:cubicBezTo>
                  <a:cubicBezTo>
                    <a:pt x="32127" y="110049"/>
                    <a:pt x="34016" y="112327"/>
                    <a:pt x="34961" y="112327"/>
                  </a:cubicBezTo>
                  <a:cubicBezTo>
                    <a:pt x="36850" y="113464"/>
                    <a:pt x="39683" y="111191"/>
                    <a:pt x="41572" y="112327"/>
                  </a:cubicBezTo>
                  <a:cubicBezTo>
                    <a:pt x="41572" y="112327"/>
                    <a:pt x="42522" y="111191"/>
                    <a:pt x="43466" y="112327"/>
                  </a:cubicBezTo>
                  <a:cubicBezTo>
                    <a:pt x="43466" y="112327"/>
                    <a:pt x="43466" y="113464"/>
                    <a:pt x="44411" y="113464"/>
                  </a:cubicBezTo>
                  <a:cubicBezTo>
                    <a:pt x="46300" y="114600"/>
                    <a:pt x="48188" y="114600"/>
                    <a:pt x="50077" y="114600"/>
                  </a:cubicBezTo>
                  <a:cubicBezTo>
                    <a:pt x="50077" y="112327"/>
                    <a:pt x="51966" y="111191"/>
                    <a:pt x="52911" y="111191"/>
                  </a:cubicBezTo>
                  <a:cubicBezTo>
                    <a:pt x="53855" y="110049"/>
                    <a:pt x="54805" y="110049"/>
                    <a:pt x="55750" y="110049"/>
                  </a:cubicBezTo>
                  <a:cubicBezTo>
                    <a:pt x="56694" y="108913"/>
                    <a:pt x="55750" y="107777"/>
                    <a:pt x="56694" y="107777"/>
                  </a:cubicBezTo>
                  <a:cubicBezTo>
                    <a:pt x="59527" y="103226"/>
                    <a:pt x="62361" y="110049"/>
                    <a:pt x="65194" y="110049"/>
                  </a:cubicBezTo>
                  <a:cubicBezTo>
                    <a:pt x="69922" y="110049"/>
                    <a:pt x="70866" y="104368"/>
                    <a:pt x="73700" y="102090"/>
                  </a:cubicBezTo>
                  <a:cubicBezTo>
                    <a:pt x="75588" y="98682"/>
                    <a:pt x="75588" y="99818"/>
                    <a:pt x="75588" y="96403"/>
                  </a:cubicBezTo>
                  <a:cubicBezTo>
                    <a:pt x="75588" y="92995"/>
                    <a:pt x="75588" y="94131"/>
                    <a:pt x="73700" y="90723"/>
                  </a:cubicBezTo>
                  <a:cubicBezTo>
                    <a:pt x="74644" y="90723"/>
                    <a:pt x="76533" y="90723"/>
                    <a:pt x="78427" y="90723"/>
                  </a:cubicBezTo>
                  <a:cubicBezTo>
                    <a:pt x="77477" y="88444"/>
                    <a:pt x="80316" y="89581"/>
                    <a:pt x="81261" y="89581"/>
                  </a:cubicBezTo>
                  <a:cubicBezTo>
                    <a:pt x="81261" y="91859"/>
                    <a:pt x="81261" y="94131"/>
                    <a:pt x="81261" y="96403"/>
                  </a:cubicBezTo>
                  <a:cubicBezTo>
                    <a:pt x="81261" y="97545"/>
                    <a:pt x="81261" y="100954"/>
                    <a:pt x="81261" y="102090"/>
                  </a:cubicBezTo>
                  <a:cubicBezTo>
                    <a:pt x="81261" y="102090"/>
                    <a:pt x="82205" y="102090"/>
                    <a:pt x="83150" y="103226"/>
                  </a:cubicBezTo>
                  <a:cubicBezTo>
                    <a:pt x="85038" y="104368"/>
                    <a:pt x="86927" y="106641"/>
                    <a:pt x="86927" y="108913"/>
                  </a:cubicBezTo>
                  <a:cubicBezTo>
                    <a:pt x="86927" y="110049"/>
                    <a:pt x="85038" y="113464"/>
                    <a:pt x="87872" y="113464"/>
                  </a:cubicBezTo>
                  <a:cubicBezTo>
                    <a:pt x="87872" y="111191"/>
                    <a:pt x="88816" y="108913"/>
                    <a:pt x="88816" y="107777"/>
                  </a:cubicBezTo>
                  <a:cubicBezTo>
                    <a:pt x="89761" y="106641"/>
                    <a:pt x="88816" y="105504"/>
                    <a:pt x="88816" y="104368"/>
                  </a:cubicBezTo>
                  <a:cubicBezTo>
                    <a:pt x="89761" y="103226"/>
                    <a:pt x="91655" y="98682"/>
                    <a:pt x="92600" y="102090"/>
                  </a:cubicBezTo>
                  <a:cubicBezTo>
                    <a:pt x="94488" y="100954"/>
                    <a:pt x="93544" y="99818"/>
                    <a:pt x="93544" y="97545"/>
                  </a:cubicBezTo>
                  <a:cubicBezTo>
                    <a:pt x="94488" y="94131"/>
                    <a:pt x="95433" y="92995"/>
                    <a:pt x="96377" y="90723"/>
                  </a:cubicBezTo>
                  <a:cubicBezTo>
                    <a:pt x="97322" y="89581"/>
                    <a:pt x="98266" y="86172"/>
                    <a:pt x="99211" y="85036"/>
                  </a:cubicBezTo>
                  <a:cubicBezTo>
                    <a:pt x="102050" y="82758"/>
                    <a:pt x="102050" y="86172"/>
                    <a:pt x="102050" y="82758"/>
                  </a:cubicBezTo>
                  <a:cubicBezTo>
                    <a:pt x="102994" y="78213"/>
                    <a:pt x="104883" y="75935"/>
                    <a:pt x="104883" y="71390"/>
                  </a:cubicBezTo>
                  <a:cubicBezTo>
                    <a:pt x="104883" y="69112"/>
                    <a:pt x="103938" y="66840"/>
                    <a:pt x="104883" y="64567"/>
                  </a:cubicBezTo>
                  <a:cubicBezTo>
                    <a:pt x="104883" y="62289"/>
                    <a:pt x="105827" y="61153"/>
                    <a:pt x="105827" y="60017"/>
                  </a:cubicBezTo>
                  <a:cubicBezTo>
                    <a:pt x="106772" y="56608"/>
                    <a:pt x="107716" y="54330"/>
                    <a:pt x="107716" y="52058"/>
                  </a:cubicBezTo>
                  <a:cubicBezTo>
                    <a:pt x="107716" y="50921"/>
                    <a:pt x="107716" y="48643"/>
                    <a:pt x="108661" y="47507"/>
                  </a:cubicBezTo>
                  <a:cubicBezTo>
                    <a:pt x="109605" y="46371"/>
                    <a:pt x="107716" y="47507"/>
                    <a:pt x="109605" y="46371"/>
                  </a:cubicBezTo>
                  <a:cubicBezTo>
                    <a:pt x="110550" y="46371"/>
                    <a:pt x="110550" y="46371"/>
                    <a:pt x="111494" y="46371"/>
                  </a:cubicBezTo>
                  <a:cubicBezTo>
                    <a:pt x="112438" y="45235"/>
                    <a:pt x="112438" y="44099"/>
                    <a:pt x="112438" y="44099"/>
                  </a:cubicBezTo>
                  <a:cubicBezTo>
                    <a:pt x="112438" y="44099"/>
                    <a:pt x="114333" y="42962"/>
                    <a:pt x="114333" y="42962"/>
                  </a:cubicBezTo>
                  <a:cubicBezTo>
                    <a:pt x="115277" y="42962"/>
                    <a:pt x="115277" y="41820"/>
                    <a:pt x="116222" y="42962"/>
                  </a:cubicBezTo>
                  <a:cubicBezTo>
                    <a:pt x="118111" y="41820"/>
                    <a:pt x="118111" y="39548"/>
                    <a:pt x="120000" y="3727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15" name="Shape 3115"/>
            <p:cNvSpPr/>
            <p:nvPr/>
          </p:nvSpPr>
          <p:spPr>
            <a:xfrm>
              <a:off x="6662192" y="7882028"/>
              <a:ext cx="157020" cy="203850"/>
            </a:xfrm>
            <a:custGeom>
              <a:avLst/>
              <a:gdLst/>
              <a:ahLst/>
              <a:cxnLst/>
              <a:rect l="0" t="0" r="0" b="0"/>
              <a:pathLst>
                <a:path w="120000" h="120000" extrusionOk="0">
                  <a:moveTo>
                    <a:pt x="120000" y="64616"/>
                  </a:moveTo>
                  <a:cubicBezTo>
                    <a:pt x="108000" y="46155"/>
                    <a:pt x="120000" y="27694"/>
                    <a:pt x="108000" y="18461"/>
                  </a:cubicBezTo>
                  <a:cubicBezTo>
                    <a:pt x="108000" y="18461"/>
                    <a:pt x="60000" y="0"/>
                    <a:pt x="60000" y="0"/>
                  </a:cubicBezTo>
                  <a:cubicBezTo>
                    <a:pt x="24000" y="0"/>
                    <a:pt x="0" y="64616"/>
                    <a:pt x="0" y="83077"/>
                  </a:cubicBezTo>
                  <a:cubicBezTo>
                    <a:pt x="0" y="83077"/>
                    <a:pt x="12000" y="83077"/>
                    <a:pt x="12000" y="83077"/>
                  </a:cubicBezTo>
                  <a:cubicBezTo>
                    <a:pt x="36000" y="120000"/>
                    <a:pt x="48000" y="120000"/>
                    <a:pt x="108000" y="120000"/>
                  </a:cubicBezTo>
                  <a:cubicBezTo>
                    <a:pt x="108000" y="110766"/>
                    <a:pt x="108000" y="101538"/>
                    <a:pt x="108000" y="83077"/>
                  </a:cubicBezTo>
                  <a:cubicBezTo>
                    <a:pt x="108000" y="83077"/>
                    <a:pt x="120000" y="83077"/>
                    <a:pt x="120000" y="83077"/>
                  </a:cubicBezTo>
                  <a:cubicBezTo>
                    <a:pt x="120000" y="73844"/>
                    <a:pt x="120000" y="73844"/>
                    <a:pt x="120000" y="646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16" name="Shape 3116"/>
            <p:cNvSpPr/>
            <p:nvPr/>
          </p:nvSpPr>
          <p:spPr>
            <a:xfrm>
              <a:off x="5873576" y="3301682"/>
              <a:ext cx="1402921" cy="1040525"/>
            </a:xfrm>
            <a:custGeom>
              <a:avLst/>
              <a:gdLst/>
              <a:ahLst/>
              <a:cxnLst/>
              <a:rect l="0" t="0" r="0" b="0"/>
              <a:pathLst>
                <a:path w="120000" h="120000" extrusionOk="0">
                  <a:moveTo>
                    <a:pt x="118651" y="101885"/>
                  </a:moveTo>
                  <a:cubicBezTo>
                    <a:pt x="117303" y="98262"/>
                    <a:pt x="120000" y="96452"/>
                    <a:pt x="117303" y="94643"/>
                  </a:cubicBezTo>
                  <a:cubicBezTo>
                    <a:pt x="115955" y="92828"/>
                    <a:pt x="114606" y="94643"/>
                    <a:pt x="113258" y="94643"/>
                  </a:cubicBezTo>
                  <a:cubicBezTo>
                    <a:pt x="111910" y="92828"/>
                    <a:pt x="110561" y="87395"/>
                    <a:pt x="109213" y="83771"/>
                  </a:cubicBezTo>
                  <a:cubicBezTo>
                    <a:pt x="109213" y="80147"/>
                    <a:pt x="107865" y="76529"/>
                    <a:pt x="105168" y="74714"/>
                  </a:cubicBezTo>
                  <a:cubicBezTo>
                    <a:pt x="102471" y="71096"/>
                    <a:pt x="102471" y="69281"/>
                    <a:pt x="99775" y="65657"/>
                  </a:cubicBezTo>
                  <a:cubicBezTo>
                    <a:pt x="97078" y="62039"/>
                    <a:pt x="94382" y="62039"/>
                    <a:pt x="91685" y="60224"/>
                  </a:cubicBezTo>
                  <a:cubicBezTo>
                    <a:pt x="88988" y="58415"/>
                    <a:pt x="90337" y="58415"/>
                    <a:pt x="91685" y="54791"/>
                  </a:cubicBezTo>
                  <a:cubicBezTo>
                    <a:pt x="93033" y="52982"/>
                    <a:pt x="90337" y="52982"/>
                    <a:pt x="93033" y="51167"/>
                  </a:cubicBezTo>
                  <a:cubicBezTo>
                    <a:pt x="95730" y="51167"/>
                    <a:pt x="99775" y="54791"/>
                    <a:pt x="101123" y="49358"/>
                  </a:cubicBezTo>
                  <a:cubicBezTo>
                    <a:pt x="102471" y="47543"/>
                    <a:pt x="101123" y="40301"/>
                    <a:pt x="101123" y="38492"/>
                  </a:cubicBezTo>
                  <a:cubicBezTo>
                    <a:pt x="99775" y="36677"/>
                    <a:pt x="99775" y="38492"/>
                    <a:pt x="98426" y="36677"/>
                  </a:cubicBezTo>
                  <a:cubicBezTo>
                    <a:pt x="98426" y="31244"/>
                    <a:pt x="101123" y="31244"/>
                    <a:pt x="97078" y="25811"/>
                  </a:cubicBezTo>
                  <a:cubicBezTo>
                    <a:pt x="95730" y="23996"/>
                    <a:pt x="93033" y="22187"/>
                    <a:pt x="91685" y="20378"/>
                  </a:cubicBezTo>
                  <a:cubicBezTo>
                    <a:pt x="91685" y="20378"/>
                    <a:pt x="91685" y="16754"/>
                    <a:pt x="91685" y="14939"/>
                  </a:cubicBezTo>
                  <a:cubicBezTo>
                    <a:pt x="90337" y="9506"/>
                    <a:pt x="91685" y="5888"/>
                    <a:pt x="91685" y="449"/>
                  </a:cubicBezTo>
                  <a:cubicBezTo>
                    <a:pt x="90337" y="449"/>
                    <a:pt x="86292" y="-1359"/>
                    <a:pt x="87640" y="2264"/>
                  </a:cubicBezTo>
                  <a:cubicBezTo>
                    <a:pt x="84943" y="2264"/>
                    <a:pt x="82247" y="2264"/>
                    <a:pt x="80898" y="2264"/>
                  </a:cubicBezTo>
                  <a:cubicBezTo>
                    <a:pt x="83595" y="7697"/>
                    <a:pt x="83595" y="5888"/>
                    <a:pt x="83595" y="11321"/>
                  </a:cubicBezTo>
                  <a:cubicBezTo>
                    <a:pt x="83595" y="16754"/>
                    <a:pt x="83595" y="14939"/>
                    <a:pt x="80898" y="18563"/>
                  </a:cubicBezTo>
                  <a:cubicBezTo>
                    <a:pt x="78202" y="23996"/>
                    <a:pt x="75505" y="33053"/>
                    <a:pt x="68764" y="33053"/>
                  </a:cubicBezTo>
                  <a:cubicBezTo>
                    <a:pt x="64719" y="33053"/>
                    <a:pt x="60674" y="22187"/>
                    <a:pt x="56629" y="29435"/>
                  </a:cubicBezTo>
                  <a:cubicBezTo>
                    <a:pt x="55280" y="29435"/>
                    <a:pt x="56629" y="31244"/>
                    <a:pt x="55280" y="33053"/>
                  </a:cubicBezTo>
                  <a:cubicBezTo>
                    <a:pt x="53932" y="33053"/>
                    <a:pt x="52584" y="33053"/>
                    <a:pt x="51235" y="34868"/>
                  </a:cubicBezTo>
                  <a:cubicBezTo>
                    <a:pt x="49887" y="34868"/>
                    <a:pt x="47191" y="36677"/>
                    <a:pt x="47191" y="40301"/>
                  </a:cubicBezTo>
                  <a:cubicBezTo>
                    <a:pt x="45842" y="40301"/>
                    <a:pt x="41797" y="40301"/>
                    <a:pt x="40449" y="40301"/>
                  </a:cubicBezTo>
                  <a:cubicBezTo>
                    <a:pt x="39101" y="38492"/>
                    <a:pt x="39101" y="36677"/>
                    <a:pt x="37752" y="36677"/>
                  </a:cubicBezTo>
                  <a:cubicBezTo>
                    <a:pt x="33707" y="33053"/>
                    <a:pt x="29662" y="38492"/>
                    <a:pt x="25617" y="36677"/>
                  </a:cubicBezTo>
                  <a:cubicBezTo>
                    <a:pt x="22921" y="36677"/>
                    <a:pt x="20224" y="31244"/>
                    <a:pt x="18876" y="29435"/>
                  </a:cubicBezTo>
                  <a:cubicBezTo>
                    <a:pt x="18876" y="27620"/>
                    <a:pt x="17528" y="23996"/>
                    <a:pt x="17528" y="23996"/>
                  </a:cubicBezTo>
                  <a:cubicBezTo>
                    <a:pt x="13483" y="22187"/>
                    <a:pt x="8089" y="29435"/>
                    <a:pt x="6741" y="33053"/>
                  </a:cubicBezTo>
                  <a:cubicBezTo>
                    <a:pt x="6741" y="34868"/>
                    <a:pt x="6741" y="38492"/>
                    <a:pt x="5393" y="42110"/>
                  </a:cubicBezTo>
                  <a:cubicBezTo>
                    <a:pt x="4044" y="45734"/>
                    <a:pt x="2696" y="43925"/>
                    <a:pt x="0" y="47543"/>
                  </a:cubicBezTo>
                  <a:cubicBezTo>
                    <a:pt x="2696" y="49358"/>
                    <a:pt x="-1348" y="51167"/>
                    <a:pt x="1348" y="54791"/>
                  </a:cubicBezTo>
                  <a:cubicBezTo>
                    <a:pt x="1348" y="54791"/>
                    <a:pt x="4044" y="54791"/>
                    <a:pt x="5393" y="54791"/>
                  </a:cubicBezTo>
                  <a:cubicBezTo>
                    <a:pt x="8089" y="56600"/>
                    <a:pt x="10786" y="58415"/>
                    <a:pt x="12134" y="62039"/>
                  </a:cubicBezTo>
                  <a:cubicBezTo>
                    <a:pt x="12134" y="62039"/>
                    <a:pt x="10786" y="63848"/>
                    <a:pt x="10786" y="65657"/>
                  </a:cubicBezTo>
                  <a:cubicBezTo>
                    <a:pt x="10786" y="65657"/>
                    <a:pt x="12134" y="65657"/>
                    <a:pt x="12134" y="67472"/>
                  </a:cubicBezTo>
                  <a:cubicBezTo>
                    <a:pt x="13483" y="67472"/>
                    <a:pt x="14831" y="69281"/>
                    <a:pt x="16179" y="69281"/>
                  </a:cubicBezTo>
                  <a:cubicBezTo>
                    <a:pt x="18876" y="71096"/>
                    <a:pt x="18876" y="72905"/>
                    <a:pt x="20224" y="74714"/>
                  </a:cubicBezTo>
                  <a:cubicBezTo>
                    <a:pt x="21573" y="76529"/>
                    <a:pt x="22921" y="76529"/>
                    <a:pt x="22921" y="76529"/>
                  </a:cubicBezTo>
                  <a:cubicBezTo>
                    <a:pt x="22921" y="76529"/>
                    <a:pt x="21573" y="78338"/>
                    <a:pt x="21573" y="80147"/>
                  </a:cubicBezTo>
                  <a:cubicBezTo>
                    <a:pt x="22921" y="81962"/>
                    <a:pt x="25617" y="81962"/>
                    <a:pt x="22921" y="83771"/>
                  </a:cubicBezTo>
                  <a:cubicBezTo>
                    <a:pt x="25617" y="85586"/>
                    <a:pt x="31011" y="87395"/>
                    <a:pt x="32359" y="91019"/>
                  </a:cubicBezTo>
                  <a:cubicBezTo>
                    <a:pt x="32359" y="94643"/>
                    <a:pt x="31011" y="94643"/>
                    <a:pt x="33707" y="98262"/>
                  </a:cubicBezTo>
                  <a:cubicBezTo>
                    <a:pt x="33707" y="98262"/>
                    <a:pt x="35056" y="100076"/>
                    <a:pt x="35056" y="100076"/>
                  </a:cubicBezTo>
                  <a:cubicBezTo>
                    <a:pt x="36404" y="101885"/>
                    <a:pt x="37752" y="103700"/>
                    <a:pt x="37752" y="105509"/>
                  </a:cubicBezTo>
                  <a:cubicBezTo>
                    <a:pt x="39101" y="105509"/>
                    <a:pt x="41797" y="109133"/>
                    <a:pt x="43146" y="109133"/>
                  </a:cubicBezTo>
                  <a:cubicBezTo>
                    <a:pt x="44494" y="109133"/>
                    <a:pt x="45842" y="105509"/>
                    <a:pt x="47191" y="105509"/>
                  </a:cubicBezTo>
                  <a:cubicBezTo>
                    <a:pt x="48539" y="105509"/>
                    <a:pt x="49887" y="107319"/>
                    <a:pt x="51235" y="107319"/>
                  </a:cubicBezTo>
                  <a:cubicBezTo>
                    <a:pt x="52584" y="107319"/>
                    <a:pt x="52584" y="105509"/>
                    <a:pt x="53932" y="105509"/>
                  </a:cubicBezTo>
                  <a:cubicBezTo>
                    <a:pt x="55280" y="103700"/>
                    <a:pt x="55280" y="103700"/>
                    <a:pt x="56629" y="105509"/>
                  </a:cubicBezTo>
                  <a:cubicBezTo>
                    <a:pt x="57977" y="105509"/>
                    <a:pt x="57977" y="109133"/>
                    <a:pt x="59325" y="109133"/>
                  </a:cubicBezTo>
                  <a:cubicBezTo>
                    <a:pt x="59325" y="109133"/>
                    <a:pt x="60674" y="112752"/>
                    <a:pt x="60674" y="112752"/>
                  </a:cubicBezTo>
                  <a:cubicBezTo>
                    <a:pt x="62022" y="112752"/>
                    <a:pt x="64719" y="114566"/>
                    <a:pt x="64719" y="114566"/>
                  </a:cubicBezTo>
                  <a:cubicBezTo>
                    <a:pt x="66067" y="116376"/>
                    <a:pt x="64719" y="120000"/>
                    <a:pt x="67415" y="116376"/>
                  </a:cubicBezTo>
                  <a:cubicBezTo>
                    <a:pt x="67415" y="118190"/>
                    <a:pt x="67415" y="118190"/>
                    <a:pt x="67415" y="120000"/>
                  </a:cubicBezTo>
                  <a:cubicBezTo>
                    <a:pt x="68764" y="112752"/>
                    <a:pt x="72808" y="116376"/>
                    <a:pt x="75505" y="116376"/>
                  </a:cubicBezTo>
                  <a:cubicBezTo>
                    <a:pt x="75505" y="116376"/>
                    <a:pt x="76853" y="114566"/>
                    <a:pt x="78202" y="114566"/>
                  </a:cubicBezTo>
                  <a:cubicBezTo>
                    <a:pt x="79550" y="114566"/>
                    <a:pt x="79550" y="118190"/>
                    <a:pt x="80898" y="118190"/>
                  </a:cubicBezTo>
                  <a:cubicBezTo>
                    <a:pt x="82247" y="118190"/>
                    <a:pt x="86292" y="114566"/>
                    <a:pt x="90337" y="114566"/>
                  </a:cubicBezTo>
                  <a:cubicBezTo>
                    <a:pt x="91685" y="114566"/>
                    <a:pt x="93033" y="116376"/>
                    <a:pt x="95730" y="114566"/>
                  </a:cubicBezTo>
                  <a:cubicBezTo>
                    <a:pt x="98426" y="114566"/>
                    <a:pt x="99775" y="109133"/>
                    <a:pt x="102471" y="107319"/>
                  </a:cubicBezTo>
                  <a:cubicBezTo>
                    <a:pt x="105168" y="101885"/>
                    <a:pt x="110561" y="100076"/>
                    <a:pt x="114606" y="98262"/>
                  </a:cubicBezTo>
                  <a:cubicBezTo>
                    <a:pt x="114606" y="100076"/>
                    <a:pt x="114606" y="98262"/>
                    <a:pt x="114606" y="100076"/>
                  </a:cubicBezTo>
                  <a:cubicBezTo>
                    <a:pt x="114606" y="100076"/>
                    <a:pt x="115955" y="100076"/>
                    <a:pt x="115955" y="100076"/>
                  </a:cubicBezTo>
                  <a:cubicBezTo>
                    <a:pt x="115955" y="101885"/>
                    <a:pt x="115955" y="103700"/>
                    <a:pt x="117303" y="103700"/>
                  </a:cubicBezTo>
                  <a:cubicBezTo>
                    <a:pt x="117303" y="103700"/>
                    <a:pt x="118651" y="103700"/>
                    <a:pt x="118651" y="103700"/>
                  </a:cubicBezTo>
                  <a:cubicBezTo>
                    <a:pt x="118651" y="103700"/>
                    <a:pt x="118651" y="103700"/>
                    <a:pt x="120000" y="103700"/>
                  </a:cubicBezTo>
                  <a:cubicBezTo>
                    <a:pt x="118651" y="103700"/>
                    <a:pt x="118651" y="101885"/>
                    <a:pt x="118651" y="10188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17" name="Shape 3117"/>
            <p:cNvSpPr/>
            <p:nvPr/>
          </p:nvSpPr>
          <p:spPr>
            <a:xfrm>
              <a:off x="4962528" y="7424743"/>
              <a:ext cx="1953100" cy="1703662"/>
            </a:xfrm>
            <a:custGeom>
              <a:avLst/>
              <a:gdLst/>
              <a:ahLst/>
              <a:cxnLst/>
              <a:rect l="0" t="0" r="0" b="0"/>
              <a:pathLst>
                <a:path w="120000" h="120000" extrusionOk="0">
                  <a:moveTo>
                    <a:pt x="119033" y="43249"/>
                  </a:moveTo>
                  <a:cubicBezTo>
                    <a:pt x="117094" y="43249"/>
                    <a:pt x="115161" y="43249"/>
                    <a:pt x="113227" y="42141"/>
                  </a:cubicBezTo>
                  <a:cubicBezTo>
                    <a:pt x="113227" y="44363"/>
                    <a:pt x="113227" y="45471"/>
                    <a:pt x="113227" y="46579"/>
                  </a:cubicBezTo>
                  <a:cubicBezTo>
                    <a:pt x="108388" y="46579"/>
                    <a:pt x="106450" y="46579"/>
                    <a:pt x="105483" y="42141"/>
                  </a:cubicBezTo>
                  <a:cubicBezTo>
                    <a:pt x="105483" y="42141"/>
                    <a:pt x="104516" y="42141"/>
                    <a:pt x="104516" y="42141"/>
                  </a:cubicBezTo>
                  <a:cubicBezTo>
                    <a:pt x="104516" y="38817"/>
                    <a:pt x="105483" y="37709"/>
                    <a:pt x="106450" y="35487"/>
                  </a:cubicBezTo>
                  <a:cubicBezTo>
                    <a:pt x="108388" y="32163"/>
                    <a:pt x="108388" y="33271"/>
                    <a:pt x="111288" y="34379"/>
                  </a:cubicBezTo>
                  <a:cubicBezTo>
                    <a:pt x="113227" y="34379"/>
                    <a:pt x="113227" y="34379"/>
                    <a:pt x="113227" y="32163"/>
                  </a:cubicBezTo>
                  <a:cubicBezTo>
                    <a:pt x="113227" y="29941"/>
                    <a:pt x="113227" y="27725"/>
                    <a:pt x="113227" y="25508"/>
                  </a:cubicBezTo>
                  <a:cubicBezTo>
                    <a:pt x="113227" y="23287"/>
                    <a:pt x="113227" y="21070"/>
                    <a:pt x="112255" y="17746"/>
                  </a:cubicBezTo>
                  <a:cubicBezTo>
                    <a:pt x="112255" y="15524"/>
                    <a:pt x="110322" y="13308"/>
                    <a:pt x="110322" y="12200"/>
                  </a:cubicBezTo>
                  <a:cubicBezTo>
                    <a:pt x="109355" y="7762"/>
                    <a:pt x="110322" y="2216"/>
                    <a:pt x="106450" y="1108"/>
                  </a:cubicBezTo>
                  <a:cubicBezTo>
                    <a:pt x="104516" y="0"/>
                    <a:pt x="101611" y="2216"/>
                    <a:pt x="99677" y="1108"/>
                  </a:cubicBezTo>
                  <a:cubicBezTo>
                    <a:pt x="97744" y="0"/>
                    <a:pt x="96772" y="0"/>
                    <a:pt x="93872" y="0"/>
                  </a:cubicBezTo>
                  <a:cubicBezTo>
                    <a:pt x="92905" y="0"/>
                    <a:pt x="91933" y="0"/>
                    <a:pt x="90966" y="1108"/>
                  </a:cubicBezTo>
                  <a:cubicBezTo>
                    <a:pt x="90966" y="1108"/>
                    <a:pt x="90966" y="3324"/>
                    <a:pt x="89033" y="3324"/>
                  </a:cubicBezTo>
                  <a:cubicBezTo>
                    <a:pt x="87094" y="4438"/>
                    <a:pt x="86127" y="4438"/>
                    <a:pt x="85161" y="5546"/>
                  </a:cubicBezTo>
                  <a:cubicBezTo>
                    <a:pt x="83227" y="8870"/>
                    <a:pt x="82255" y="8870"/>
                    <a:pt x="80322" y="11092"/>
                  </a:cubicBezTo>
                  <a:cubicBezTo>
                    <a:pt x="79355" y="12200"/>
                    <a:pt x="78388" y="12200"/>
                    <a:pt x="77416" y="12200"/>
                  </a:cubicBezTo>
                  <a:cubicBezTo>
                    <a:pt x="76450" y="13308"/>
                    <a:pt x="76450" y="16632"/>
                    <a:pt x="75483" y="18854"/>
                  </a:cubicBezTo>
                  <a:cubicBezTo>
                    <a:pt x="75483" y="19962"/>
                    <a:pt x="72583" y="22178"/>
                    <a:pt x="72583" y="22178"/>
                  </a:cubicBezTo>
                  <a:cubicBezTo>
                    <a:pt x="71611" y="23287"/>
                    <a:pt x="69677" y="22178"/>
                    <a:pt x="68711" y="23287"/>
                  </a:cubicBezTo>
                  <a:cubicBezTo>
                    <a:pt x="67744" y="24400"/>
                    <a:pt x="67744" y="28833"/>
                    <a:pt x="66772" y="29941"/>
                  </a:cubicBezTo>
                  <a:cubicBezTo>
                    <a:pt x="65805" y="32163"/>
                    <a:pt x="64838" y="32163"/>
                    <a:pt x="61933" y="32163"/>
                  </a:cubicBezTo>
                  <a:cubicBezTo>
                    <a:pt x="60000" y="33271"/>
                    <a:pt x="57094" y="32163"/>
                    <a:pt x="55161" y="31054"/>
                  </a:cubicBezTo>
                  <a:cubicBezTo>
                    <a:pt x="54194" y="31054"/>
                    <a:pt x="52255" y="28833"/>
                    <a:pt x="50322" y="28833"/>
                  </a:cubicBezTo>
                  <a:cubicBezTo>
                    <a:pt x="46450" y="26616"/>
                    <a:pt x="47416" y="32163"/>
                    <a:pt x="45483" y="34379"/>
                  </a:cubicBezTo>
                  <a:cubicBezTo>
                    <a:pt x="45483" y="35487"/>
                    <a:pt x="44516" y="36595"/>
                    <a:pt x="43550" y="36595"/>
                  </a:cubicBezTo>
                  <a:cubicBezTo>
                    <a:pt x="42583" y="37709"/>
                    <a:pt x="41611" y="39925"/>
                    <a:pt x="41611" y="39925"/>
                  </a:cubicBezTo>
                  <a:cubicBezTo>
                    <a:pt x="40644" y="41033"/>
                    <a:pt x="39677" y="41033"/>
                    <a:pt x="38711" y="41033"/>
                  </a:cubicBezTo>
                  <a:cubicBezTo>
                    <a:pt x="38711" y="41033"/>
                    <a:pt x="38711" y="42141"/>
                    <a:pt x="38711" y="42141"/>
                  </a:cubicBezTo>
                  <a:cubicBezTo>
                    <a:pt x="37744" y="43249"/>
                    <a:pt x="36772" y="43249"/>
                    <a:pt x="34838" y="42141"/>
                  </a:cubicBezTo>
                  <a:cubicBezTo>
                    <a:pt x="33872" y="42141"/>
                    <a:pt x="31933" y="42141"/>
                    <a:pt x="30966" y="43249"/>
                  </a:cubicBezTo>
                  <a:cubicBezTo>
                    <a:pt x="29033" y="39925"/>
                    <a:pt x="31933" y="37709"/>
                    <a:pt x="31933" y="35487"/>
                  </a:cubicBezTo>
                  <a:cubicBezTo>
                    <a:pt x="31933" y="33271"/>
                    <a:pt x="30000" y="32163"/>
                    <a:pt x="30966" y="29941"/>
                  </a:cubicBezTo>
                  <a:cubicBezTo>
                    <a:pt x="30000" y="29941"/>
                    <a:pt x="30000" y="28833"/>
                    <a:pt x="29033" y="27725"/>
                  </a:cubicBezTo>
                  <a:cubicBezTo>
                    <a:pt x="28066" y="26616"/>
                    <a:pt x="27094" y="25508"/>
                    <a:pt x="26127" y="23287"/>
                  </a:cubicBezTo>
                  <a:cubicBezTo>
                    <a:pt x="26127" y="28833"/>
                    <a:pt x="26127" y="34379"/>
                    <a:pt x="26127" y="39925"/>
                  </a:cubicBezTo>
                  <a:cubicBezTo>
                    <a:pt x="26127" y="44363"/>
                    <a:pt x="27094" y="55450"/>
                    <a:pt x="25161" y="57671"/>
                  </a:cubicBezTo>
                  <a:cubicBezTo>
                    <a:pt x="24194" y="58779"/>
                    <a:pt x="21288" y="59888"/>
                    <a:pt x="20322" y="59888"/>
                  </a:cubicBezTo>
                  <a:cubicBezTo>
                    <a:pt x="19355" y="62104"/>
                    <a:pt x="21288" y="62104"/>
                    <a:pt x="19355" y="62104"/>
                  </a:cubicBezTo>
                  <a:cubicBezTo>
                    <a:pt x="18388" y="62104"/>
                    <a:pt x="16450" y="62104"/>
                    <a:pt x="14516" y="62104"/>
                  </a:cubicBezTo>
                  <a:cubicBezTo>
                    <a:pt x="11611" y="62104"/>
                    <a:pt x="8711" y="59888"/>
                    <a:pt x="6772" y="59888"/>
                  </a:cubicBezTo>
                  <a:cubicBezTo>
                    <a:pt x="6772" y="57671"/>
                    <a:pt x="6772" y="52125"/>
                    <a:pt x="3872" y="54341"/>
                  </a:cubicBezTo>
                  <a:cubicBezTo>
                    <a:pt x="2905" y="54341"/>
                    <a:pt x="1933" y="56558"/>
                    <a:pt x="2905" y="55450"/>
                  </a:cubicBezTo>
                  <a:cubicBezTo>
                    <a:pt x="1933" y="56558"/>
                    <a:pt x="2905" y="57671"/>
                    <a:pt x="1933" y="57671"/>
                  </a:cubicBezTo>
                  <a:cubicBezTo>
                    <a:pt x="1933" y="57671"/>
                    <a:pt x="966" y="58779"/>
                    <a:pt x="0" y="58779"/>
                  </a:cubicBezTo>
                  <a:cubicBezTo>
                    <a:pt x="0" y="59888"/>
                    <a:pt x="1933" y="63212"/>
                    <a:pt x="2905" y="64326"/>
                  </a:cubicBezTo>
                  <a:cubicBezTo>
                    <a:pt x="3872" y="65434"/>
                    <a:pt x="3872" y="67650"/>
                    <a:pt x="4838" y="69866"/>
                  </a:cubicBezTo>
                  <a:cubicBezTo>
                    <a:pt x="5805" y="74304"/>
                    <a:pt x="7744" y="79850"/>
                    <a:pt x="10644" y="84288"/>
                  </a:cubicBezTo>
                  <a:cubicBezTo>
                    <a:pt x="11611" y="86504"/>
                    <a:pt x="12583" y="88721"/>
                    <a:pt x="13550" y="90943"/>
                  </a:cubicBezTo>
                  <a:cubicBezTo>
                    <a:pt x="13550" y="92051"/>
                    <a:pt x="13550" y="102029"/>
                    <a:pt x="11611" y="98705"/>
                  </a:cubicBezTo>
                  <a:cubicBezTo>
                    <a:pt x="9677" y="99813"/>
                    <a:pt x="9677" y="100921"/>
                    <a:pt x="10644" y="102029"/>
                  </a:cubicBezTo>
                  <a:cubicBezTo>
                    <a:pt x="11611" y="102029"/>
                    <a:pt x="11611" y="103137"/>
                    <a:pt x="12583" y="104251"/>
                  </a:cubicBezTo>
                  <a:cubicBezTo>
                    <a:pt x="11611" y="103137"/>
                    <a:pt x="11611" y="103137"/>
                    <a:pt x="11611" y="103137"/>
                  </a:cubicBezTo>
                  <a:cubicBezTo>
                    <a:pt x="11611" y="103137"/>
                    <a:pt x="10644" y="103137"/>
                    <a:pt x="10644" y="103137"/>
                  </a:cubicBezTo>
                  <a:cubicBezTo>
                    <a:pt x="12583" y="104251"/>
                    <a:pt x="13550" y="106467"/>
                    <a:pt x="13550" y="107575"/>
                  </a:cubicBezTo>
                  <a:cubicBezTo>
                    <a:pt x="14516" y="108683"/>
                    <a:pt x="14516" y="109791"/>
                    <a:pt x="14516" y="110905"/>
                  </a:cubicBezTo>
                  <a:cubicBezTo>
                    <a:pt x="14516" y="110905"/>
                    <a:pt x="13550" y="110905"/>
                    <a:pt x="13550" y="112013"/>
                  </a:cubicBezTo>
                  <a:cubicBezTo>
                    <a:pt x="13550" y="113121"/>
                    <a:pt x="14516" y="114230"/>
                    <a:pt x="14516" y="115338"/>
                  </a:cubicBezTo>
                  <a:cubicBezTo>
                    <a:pt x="13550" y="113121"/>
                    <a:pt x="16450" y="110905"/>
                    <a:pt x="17416" y="113121"/>
                  </a:cubicBezTo>
                  <a:cubicBezTo>
                    <a:pt x="18388" y="114230"/>
                    <a:pt x="16450" y="117559"/>
                    <a:pt x="19355" y="114230"/>
                  </a:cubicBezTo>
                  <a:cubicBezTo>
                    <a:pt x="18388" y="116446"/>
                    <a:pt x="22255" y="115338"/>
                    <a:pt x="21288" y="117559"/>
                  </a:cubicBezTo>
                  <a:cubicBezTo>
                    <a:pt x="22255" y="117559"/>
                    <a:pt x="24194" y="120884"/>
                    <a:pt x="26127" y="119776"/>
                  </a:cubicBezTo>
                  <a:cubicBezTo>
                    <a:pt x="28066" y="119776"/>
                    <a:pt x="29033" y="115338"/>
                    <a:pt x="31933" y="116446"/>
                  </a:cubicBezTo>
                  <a:cubicBezTo>
                    <a:pt x="31933" y="116446"/>
                    <a:pt x="31933" y="116446"/>
                    <a:pt x="31933" y="115338"/>
                  </a:cubicBezTo>
                  <a:cubicBezTo>
                    <a:pt x="32905" y="115338"/>
                    <a:pt x="33872" y="115338"/>
                    <a:pt x="34838" y="115338"/>
                  </a:cubicBezTo>
                  <a:cubicBezTo>
                    <a:pt x="35805" y="115338"/>
                    <a:pt x="35805" y="115338"/>
                    <a:pt x="36772" y="115338"/>
                  </a:cubicBezTo>
                  <a:cubicBezTo>
                    <a:pt x="37744" y="115338"/>
                    <a:pt x="38711" y="115338"/>
                    <a:pt x="39677" y="115338"/>
                  </a:cubicBezTo>
                  <a:cubicBezTo>
                    <a:pt x="40644" y="115338"/>
                    <a:pt x="39677" y="113121"/>
                    <a:pt x="41611" y="113121"/>
                  </a:cubicBezTo>
                  <a:cubicBezTo>
                    <a:pt x="41611" y="112013"/>
                    <a:pt x="45483" y="110905"/>
                    <a:pt x="46450" y="112013"/>
                  </a:cubicBezTo>
                  <a:cubicBezTo>
                    <a:pt x="46450" y="112013"/>
                    <a:pt x="46450" y="112013"/>
                    <a:pt x="45483" y="112013"/>
                  </a:cubicBezTo>
                  <a:cubicBezTo>
                    <a:pt x="45483" y="110905"/>
                    <a:pt x="46450" y="112013"/>
                    <a:pt x="46450" y="112013"/>
                  </a:cubicBezTo>
                  <a:cubicBezTo>
                    <a:pt x="46450" y="112013"/>
                    <a:pt x="47416" y="112013"/>
                    <a:pt x="48388" y="113121"/>
                  </a:cubicBezTo>
                  <a:cubicBezTo>
                    <a:pt x="48388" y="113121"/>
                    <a:pt x="47416" y="112013"/>
                    <a:pt x="47416" y="112013"/>
                  </a:cubicBezTo>
                  <a:cubicBezTo>
                    <a:pt x="48388" y="113121"/>
                    <a:pt x="49355" y="113121"/>
                    <a:pt x="50322" y="113121"/>
                  </a:cubicBezTo>
                  <a:cubicBezTo>
                    <a:pt x="49355" y="109791"/>
                    <a:pt x="58066" y="113121"/>
                    <a:pt x="59033" y="113121"/>
                  </a:cubicBezTo>
                  <a:cubicBezTo>
                    <a:pt x="61933" y="114230"/>
                    <a:pt x="60966" y="112013"/>
                    <a:pt x="63872" y="110905"/>
                  </a:cubicBezTo>
                  <a:cubicBezTo>
                    <a:pt x="64838" y="110905"/>
                    <a:pt x="65805" y="113121"/>
                    <a:pt x="66772" y="112013"/>
                  </a:cubicBezTo>
                  <a:cubicBezTo>
                    <a:pt x="67744" y="110905"/>
                    <a:pt x="65805" y="112013"/>
                    <a:pt x="66772" y="109791"/>
                  </a:cubicBezTo>
                  <a:cubicBezTo>
                    <a:pt x="68711" y="107575"/>
                    <a:pt x="72583" y="109791"/>
                    <a:pt x="75483" y="107575"/>
                  </a:cubicBezTo>
                  <a:cubicBezTo>
                    <a:pt x="83227" y="104251"/>
                    <a:pt x="89033" y="96483"/>
                    <a:pt x="94838" y="88721"/>
                  </a:cubicBezTo>
                  <a:cubicBezTo>
                    <a:pt x="95805" y="87613"/>
                    <a:pt x="97744" y="86504"/>
                    <a:pt x="99677" y="84288"/>
                  </a:cubicBezTo>
                  <a:cubicBezTo>
                    <a:pt x="102583" y="79850"/>
                    <a:pt x="103550" y="75412"/>
                    <a:pt x="106450" y="70980"/>
                  </a:cubicBezTo>
                  <a:cubicBezTo>
                    <a:pt x="106450" y="70980"/>
                    <a:pt x="106450" y="70980"/>
                    <a:pt x="106450" y="72088"/>
                  </a:cubicBezTo>
                  <a:cubicBezTo>
                    <a:pt x="106450" y="69866"/>
                    <a:pt x="108388" y="67650"/>
                    <a:pt x="109355" y="65434"/>
                  </a:cubicBezTo>
                  <a:cubicBezTo>
                    <a:pt x="110322" y="64326"/>
                    <a:pt x="111288" y="63212"/>
                    <a:pt x="111288" y="62104"/>
                  </a:cubicBezTo>
                  <a:cubicBezTo>
                    <a:pt x="112255" y="62104"/>
                    <a:pt x="113227" y="62104"/>
                    <a:pt x="114194" y="60996"/>
                  </a:cubicBezTo>
                  <a:cubicBezTo>
                    <a:pt x="113227" y="60996"/>
                    <a:pt x="114194" y="60996"/>
                    <a:pt x="113227" y="60996"/>
                  </a:cubicBezTo>
                  <a:cubicBezTo>
                    <a:pt x="116127" y="59888"/>
                    <a:pt x="117094" y="56558"/>
                    <a:pt x="117094" y="54341"/>
                  </a:cubicBezTo>
                  <a:cubicBezTo>
                    <a:pt x="118066" y="51017"/>
                    <a:pt x="120000" y="46579"/>
                    <a:pt x="120000" y="42141"/>
                  </a:cubicBezTo>
                  <a:cubicBezTo>
                    <a:pt x="120000" y="42141"/>
                    <a:pt x="119033" y="43249"/>
                    <a:pt x="119033" y="43249"/>
                  </a:cubicBezTo>
                  <a:close/>
                  <a:moveTo>
                    <a:pt x="94838" y="66542"/>
                  </a:moveTo>
                  <a:cubicBezTo>
                    <a:pt x="91933" y="68758"/>
                    <a:pt x="93872" y="72088"/>
                    <a:pt x="89033" y="73196"/>
                  </a:cubicBezTo>
                  <a:cubicBezTo>
                    <a:pt x="86127" y="74304"/>
                    <a:pt x="85161" y="75412"/>
                    <a:pt x="85161" y="78742"/>
                  </a:cubicBezTo>
                  <a:cubicBezTo>
                    <a:pt x="83227" y="78742"/>
                    <a:pt x="79355" y="76520"/>
                    <a:pt x="79355" y="74304"/>
                  </a:cubicBezTo>
                  <a:cubicBezTo>
                    <a:pt x="78388" y="73196"/>
                    <a:pt x="77416" y="70980"/>
                    <a:pt x="77416" y="69866"/>
                  </a:cubicBezTo>
                  <a:cubicBezTo>
                    <a:pt x="77416" y="68758"/>
                    <a:pt x="77416" y="69866"/>
                    <a:pt x="77416" y="68758"/>
                  </a:cubicBezTo>
                  <a:cubicBezTo>
                    <a:pt x="78388" y="67650"/>
                    <a:pt x="80322" y="66542"/>
                    <a:pt x="81288" y="65434"/>
                  </a:cubicBezTo>
                  <a:cubicBezTo>
                    <a:pt x="82255" y="63212"/>
                    <a:pt x="82255" y="63212"/>
                    <a:pt x="84194" y="60996"/>
                  </a:cubicBezTo>
                  <a:cubicBezTo>
                    <a:pt x="84194" y="60996"/>
                    <a:pt x="85161" y="60996"/>
                    <a:pt x="86127" y="59888"/>
                  </a:cubicBezTo>
                  <a:cubicBezTo>
                    <a:pt x="87094" y="58779"/>
                    <a:pt x="88066" y="58779"/>
                    <a:pt x="89033" y="59888"/>
                  </a:cubicBezTo>
                  <a:cubicBezTo>
                    <a:pt x="90966" y="60996"/>
                    <a:pt x="93872" y="64326"/>
                    <a:pt x="94838" y="6654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18" name="Shape 3118"/>
            <p:cNvSpPr/>
            <p:nvPr/>
          </p:nvSpPr>
          <p:spPr>
            <a:xfrm>
              <a:off x="8080875" y="3383562"/>
              <a:ext cx="749399" cy="424694"/>
            </a:xfrm>
            <a:custGeom>
              <a:avLst/>
              <a:gdLst/>
              <a:ahLst/>
              <a:cxnLst/>
              <a:rect l="0" t="0" r="0" b="0"/>
              <a:pathLst>
                <a:path w="120000" h="120000" extrusionOk="0">
                  <a:moveTo>
                    <a:pt x="118343" y="8859"/>
                  </a:moveTo>
                  <a:cubicBezTo>
                    <a:pt x="110789" y="4429"/>
                    <a:pt x="105753" y="13283"/>
                    <a:pt x="100718" y="13283"/>
                  </a:cubicBezTo>
                  <a:cubicBezTo>
                    <a:pt x="93164" y="13283"/>
                    <a:pt x="90646" y="8859"/>
                    <a:pt x="85610" y="13283"/>
                  </a:cubicBezTo>
                  <a:cubicBezTo>
                    <a:pt x="83092" y="17712"/>
                    <a:pt x="80574" y="22142"/>
                    <a:pt x="78056" y="22142"/>
                  </a:cubicBezTo>
                  <a:cubicBezTo>
                    <a:pt x="67984" y="31001"/>
                    <a:pt x="62948" y="17712"/>
                    <a:pt x="57912" y="22142"/>
                  </a:cubicBezTo>
                  <a:cubicBezTo>
                    <a:pt x="55394" y="22142"/>
                    <a:pt x="50359" y="26572"/>
                    <a:pt x="50359" y="26572"/>
                  </a:cubicBezTo>
                  <a:cubicBezTo>
                    <a:pt x="45323" y="31001"/>
                    <a:pt x="42805" y="35431"/>
                    <a:pt x="37769" y="35431"/>
                  </a:cubicBezTo>
                  <a:cubicBezTo>
                    <a:pt x="30215" y="39855"/>
                    <a:pt x="15107" y="22142"/>
                    <a:pt x="15107" y="4429"/>
                  </a:cubicBezTo>
                  <a:cubicBezTo>
                    <a:pt x="12589" y="4429"/>
                    <a:pt x="12589" y="4429"/>
                    <a:pt x="10071" y="0"/>
                  </a:cubicBezTo>
                  <a:cubicBezTo>
                    <a:pt x="7553" y="4429"/>
                    <a:pt x="2517" y="17712"/>
                    <a:pt x="0" y="26572"/>
                  </a:cubicBezTo>
                  <a:cubicBezTo>
                    <a:pt x="0" y="31001"/>
                    <a:pt x="0" y="35431"/>
                    <a:pt x="2517" y="44285"/>
                  </a:cubicBezTo>
                  <a:cubicBezTo>
                    <a:pt x="5035" y="53144"/>
                    <a:pt x="7553" y="57574"/>
                    <a:pt x="12589" y="66427"/>
                  </a:cubicBezTo>
                  <a:cubicBezTo>
                    <a:pt x="15107" y="70857"/>
                    <a:pt x="17625" y="75286"/>
                    <a:pt x="20143" y="79716"/>
                  </a:cubicBezTo>
                  <a:cubicBezTo>
                    <a:pt x="32733" y="92999"/>
                    <a:pt x="45323" y="97429"/>
                    <a:pt x="57912" y="106288"/>
                  </a:cubicBezTo>
                  <a:cubicBezTo>
                    <a:pt x="67984" y="110718"/>
                    <a:pt x="90646" y="128431"/>
                    <a:pt x="100718" y="115148"/>
                  </a:cubicBezTo>
                  <a:cubicBezTo>
                    <a:pt x="105753" y="106288"/>
                    <a:pt x="110789" y="88575"/>
                    <a:pt x="115825" y="75286"/>
                  </a:cubicBezTo>
                  <a:cubicBezTo>
                    <a:pt x="120861" y="57574"/>
                    <a:pt x="120861" y="26572"/>
                    <a:pt x="118343" y="885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19" name="Shape 3119"/>
            <p:cNvSpPr/>
            <p:nvPr/>
          </p:nvSpPr>
          <p:spPr>
            <a:xfrm>
              <a:off x="7869253" y="3329417"/>
              <a:ext cx="1236379" cy="1610566"/>
            </a:xfrm>
            <a:custGeom>
              <a:avLst/>
              <a:gdLst/>
              <a:ahLst/>
              <a:cxnLst/>
              <a:rect l="0" t="0" r="0" b="0"/>
              <a:pathLst>
                <a:path w="120000" h="120000" extrusionOk="0">
                  <a:moveTo>
                    <a:pt x="120000" y="13376"/>
                  </a:moveTo>
                  <a:cubicBezTo>
                    <a:pt x="120000" y="13376"/>
                    <a:pt x="118472" y="13376"/>
                    <a:pt x="118472" y="12202"/>
                  </a:cubicBezTo>
                  <a:cubicBezTo>
                    <a:pt x="118472" y="13376"/>
                    <a:pt x="118472" y="13376"/>
                    <a:pt x="118472" y="13376"/>
                  </a:cubicBezTo>
                  <a:cubicBezTo>
                    <a:pt x="118472" y="13376"/>
                    <a:pt x="116939" y="13376"/>
                    <a:pt x="115412" y="13376"/>
                  </a:cubicBezTo>
                  <a:cubicBezTo>
                    <a:pt x="118472" y="12202"/>
                    <a:pt x="115412" y="9856"/>
                    <a:pt x="118472" y="7515"/>
                  </a:cubicBezTo>
                  <a:cubicBezTo>
                    <a:pt x="115412" y="6341"/>
                    <a:pt x="118472" y="2827"/>
                    <a:pt x="120000" y="1653"/>
                  </a:cubicBezTo>
                  <a:cubicBezTo>
                    <a:pt x="116939" y="486"/>
                    <a:pt x="113879" y="-687"/>
                    <a:pt x="110818" y="486"/>
                  </a:cubicBezTo>
                  <a:cubicBezTo>
                    <a:pt x="110818" y="486"/>
                    <a:pt x="109291" y="2827"/>
                    <a:pt x="107763" y="2827"/>
                  </a:cubicBezTo>
                  <a:cubicBezTo>
                    <a:pt x="106230" y="4000"/>
                    <a:pt x="106230" y="4000"/>
                    <a:pt x="104703" y="4000"/>
                  </a:cubicBezTo>
                  <a:cubicBezTo>
                    <a:pt x="101643" y="4000"/>
                    <a:pt x="100115" y="5173"/>
                    <a:pt x="97055" y="5173"/>
                  </a:cubicBezTo>
                  <a:cubicBezTo>
                    <a:pt x="93994" y="6341"/>
                    <a:pt x="90934" y="5173"/>
                    <a:pt x="87873" y="6341"/>
                  </a:cubicBezTo>
                  <a:cubicBezTo>
                    <a:pt x="83286" y="6341"/>
                    <a:pt x="83286" y="7515"/>
                    <a:pt x="78698" y="7515"/>
                  </a:cubicBezTo>
                  <a:cubicBezTo>
                    <a:pt x="74104" y="7515"/>
                    <a:pt x="72577" y="7515"/>
                    <a:pt x="67989" y="9856"/>
                  </a:cubicBezTo>
                  <a:cubicBezTo>
                    <a:pt x="64929" y="11029"/>
                    <a:pt x="61868" y="11029"/>
                    <a:pt x="58808" y="9856"/>
                  </a:cubicBezTo>
                  <a:cubicBezTo>
                    <a:pt x="55747" y="9856"/>
                    <a:pt x="55747" y="9856"/>
                    <a:pt x="51160" y="12202"/>
                  </a:cubicBezTo>
                  <a:cubicBezTo>
                    <a:pt x="48099" y="13376"/>
                    <a:pt x="43511" y="14543"/>
                    <a:pt x="38923" y="13376"/>
                  </a:cubicBezTo>
                  <a:cubicBezTo>
                    <a:pt x="35863" y="13376"/>
                    <a:pt x="29742" y="8688"/>
                    <a:pt x="29742" y="5173"/>
                  </a:cubicBezTo>
                  <a:cubicBezTo>
                    <a:pt x="28215" y="5173"/>
                    <a:pt x="28215" y="5173"/>
                    <a:pt x="26687" y="4000"/>
                  </a:cubicBezTo>
                  <a:cubicBezTo>
                    <a:pt x="25154" y="5173"/>
                    <a:pt x="20566" y="11029"/>
                    <a:pt x="20566" y="13376"/>
                  </a:cubicBezTo>
                  <a:cubicBezTo>
                    <a:pt x="20566" y="15717"/>
                    <a:pt x="25154" y="19231"/>
                    <a:pt x="28215" y="21572"/>
                  </a:cubicBezTo>
                  <a:cubicBezTo>
                    <a:pt x="34336" y="27433"/>
                    <a:pt x="48099" y="29775"/>
                    <a:pt x="57280" y="32121"/>
                  </a:cubicBezTo>
                  <a:cubicBezTo>
                    <a:pt x="66456" y="34462"/>
                    <a:pt x="72577" y="35636"/>
                    <a:pt x="81758" y="35636"/>
                  </a:cubicBezTo>
                  <a:cubicBezTo>
                    <a:pt x="75637" y="39150"/>
                    <a:pt x="71049" y="42665"/>
                    <a:pt x="64929" y="47352"/>
                  </a:cubicBezTo>
                  <a:cubicBezTo>
                    <a:pt x="58808" y="52040"/>
                    <a:pt x="51160" y="62584"/>
                    <a:pt x="41984" y="62584"/>
                  </a:cubicBezTo>
                  <a:cubicBezTo>
                    <a:pt x="38923" y="62584"/>
                    <a:pt x="35863" y="62584"/>
                    <a:pt x="31275" y="62584"/>
                  </a:cubicBezTo>
                  <a:cubicBezTo>
                    <a:pt x="26687" y="63757"/>
                    <a:pt x="23627" y="67271"/>
                    <a:pt x="19033" y="68445"/>
                  </a:cubicBezTo>
                  <a:cubicBezTo>
                    <a:pt x="15979" y="68445"/>
                    <a:pt x="14446" y="68445"/>
                    <a:pt x="11385" y="69618"/>
                  </a:cubicBezTo>
                  <a:cubicBezTo>
                    <a:pt x="9858" y="70786"/>
                    <a:pt x="8330" y="74300"/>
                    <a:pt x="6797" y="75474"/>
                  </a:cubicBezTo>
                  <a:cubicBezTo>
                    <a:pt x="5270" y="76647"/>
                    <a:pt x="2209" y="78988"/>
                    <a:pt x="676" y="80162"/>
                  </a:cubicBezTo>
                  <a:cubicBezTo>
                    <a:pt x="-850" y="82503"/>
                    <a:pt x="676" y="84849"/>
                    <a:pt x="676" y="87190"/>
                  </a:cubicBezTo>
                  <a:cubicBezTo>
                    <a:pt x="676" y="95393"/>
                    <a:pt x="-850" y="103595"/>
                    <a:pt x="676" y="110624"/>
                  </a:cubicBezTo>
                  <a:cubicBezTo>
                    <a:pt x="676" y="115312"/>
                    <a:pt x="6797" y="117658"/>
                    <a:pt x="6797" y="120000"/>
                  </a:cubicBezTo>
                  <a:cubicBezTo>
                    <a:pt x="8330" y="118826"/>
                    <a:pt x="9858" y="117658"/>
                    <a:pt x="9858" y="115312"/>
                  </a:cubicBezTo>
                  <a:cubicBezTo>
                    <a:pt x="11385" y="116485"/>
                    <a:pt x="9858" y="116485"/>
                    <a:pt x="11385" y="116485"/>
                  </a:cubicBezTo>
                  <a:cubicBezTo>
                    <a:pt x="11385" y="115312"/>
                    <a:pt x="11385" y="114138"/>
                    <a:pt x="11385" y="112971"/>
                  </a:cubicBezTo>
                  <a:cubicBezTo>
                    <a:pt x="11385" y="114138"/>
                    <a:pt x="11385" y="114138"/>
                    <a:pt x="11385" y="114138"/>
                  </a:cubicBezTo>
                  <a:cubicBezTo>
                    <a:pt x="12918" y="112971"/>
                    <a:pt x="15979" y="110624"/>
                    <a:pt x="17506" y="109456"/>
                  </a:cubicBezTo>
                  <a:cubicBezTo>
                    <a:pt x="19033" y="105936"/>
                    <a:pt x="25154" y="102422"/>
                    <a:pt x="29742" y="100081"/>
                  </a:cubicBezTo>
                  <a:cubicBezTo>
                    <a:pt x="32803" y="97739"/>
                    <a:pt x="35863" y="95393"/>
                    <a:pt x="38923" y="93052"/>
                  </a:cubicBezTo>
                  <a:cubicBezTo>
                    <a:pt x="45044" y="89537"/>
                    <a:pt x="52693" y="88364"/>
                    <a:pt x="58808" y="83676"/>
                  </a:cubicBezTo>
                  <a:cubicBezTo>
                    <a:pt x="63401" y="81335"/>
                    <a:pt x="66456" y="77815"/>
                    <a:pt x="69516" y="75474"/>
                  </a:cubicBezTo>
                  <a:cubicBezTo>
                    <a:pt x="77165" y="69618"/>
                    <a:pt x="81758" y="63757"/>
                    <a:pt x="87873" y="57896"/>
                  </a:cubicBezTo>
                  <a:cubicBezTo>
                    <a:pt x="92461" y="53214"/>
                    <a:pt x="93994" y="48526"/>
                    <a:pt x="97055" y="43838"/>
                  </a:cubicBezTo>
                  <a:cubicBezTo>
                    <a:pt x="103170" y="36809"/>
                    <a:pt x="106230" y="30948"/>
                    <a:pt x="112351" y="25092"/>
                  </a:cubicBezTo>
                  <a:cubicBezTo>
                    <a:pt x="113879" y="22746"/>
                    <a:pt x="113879" y="20405"/>
                    <a:pt x="115412" y="18058"/>
                  </a:cubicBezTo>
                  <a:cubicBezTo>
                    <a:pt x="115412" y="14543"/>
                    <a:pt x="113879" y="14543"/>
                    <a:pt x="118472" y="13376"/>
                  </a:cubicBezTo>
                  <a:cubicBezTo>
                    <a:pt x="120000" y="13376"/>
                    <a:pt x="120000" y="14543"/>
                    <a:pt x="120000" y="13376"/>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20" name="Shape 3120"/>
            <p:cNvSpPr/>
            <p:nvPr/>
          </p:nvSpPr>
          <p:spPr>
            <a:xfrm>
              <a:off x="1432924" y="3565848"/>
              <a:ext cx="361674" cy="359926"/>
            </a:xfrm>
            <a:custGeom>
              <a:avLst/>
              <a:gdLst/>
              <a:ahLst/>
              <a:cxnLst/>
              <a:rect l="0" t="0" r="0" b="0"/>
              <a:pathLst>
                <a:path w="120000" h="120000" extrusionOk="0">
                  <a:moveTo>
                    <a:pt x="31304" y="96699"/>
                  </a:moveTo>
                  <a:cubicBezTo>
                    <a:pt x="31304" y="91456"/>
                    <a:pt x="20869" y="91456"/>
                    <a:pt x="15652" y="96699"/>
                  </a:cubicBezTo>
                  <a:cubicBezTo>
                    <a:pt x="20869" y="96699"/>
                    <a:pt x="26086" y="96699"/>
                    <a:pt x="26086" y="101941"/>
                  </a:cubicBezTo>
                  <a:cubicBezTo>
                    <a:pt x="31304" y="101941"/>
                    <a:pt x="31304" y="101941"/>
                    <a:pt x="31304" y="96699"/>
                  </a:cubicBezTo>
                  <a:close/>
                  <a:moveTo>
                    <a:pt x="120000" y="60000"/>
                  </a:moveTo>
                  <a:cubicBezTo>
                    <a:pt x="109565" y="60000"/>
                    <a:pt x="104347" y="65242"/>
                    <a:pt x="99130" y="70485"/>
                  </a:cubicBezTo>
                  <a:cubicBezTo>
                    <a:pt x="104347" y="54757"/>
                    <a:pt x="109565" y="54757"/>
                    <a:pt x="104347" y="44271"/>
                  </a:cubicBezTo>
                  <a:cubicBezTo>
                    <a:pt x="104347" y="44271"/>
                    <a:pt x="104347" y="33786"/>
                    <a:pt x="104347" y="39029"/>
                  </a:cubicBezTo>
                  <a:cubicBezTo>
                    <a:pt x="104347" y="39029"/>
                    <a:pt x="99130" y="28543"/>
                    <a:pt x="104347" y="28543"/>
                  </a:cubicBezTo>
                  <a:cubicBezTo>
                    <a:pt x="99130" y="28543"/>
                    <a:pt x="104347" y="23300"/>
                    <a:pt x="99130" y="23300"/>
                  </a:cubicBezTo>
                  <a:cubicBezTo>
                    <a:pt x="99130" y="18058"/>
                    <a:pt x="88695" y="7572"/>
                    <a:pt x="83478" y="2330"/>
                  </a:cubicBezTo>
                  <a:cubicBezTo>
                    <a:pt x="78260" y="-2912"/>
                    <a:pt x="62608" y="2330"/>
                    <a:pt x="52173" y="2330"/>
                  </a:cubicBezTo>
                  <a:cubicBezTo>
                    <a:pt x="52173" y="2330"/>
                    <a:pt x="36521" y="2330"/>
                    <a:pt x="31304" y="7572"/>
                  </a:cubicBezTo>
                  <a:cubicBezTo>
                    <a:pt x="26086" y="12815"/>
                    <a:pt x="20869" y="28543"/>
                    <a:pt x="15652" y="33786"/>
                  </a:cubicBezTo>
                  <a:cubicBezTo>
                    <a:pt x="5217" y="33786"/>
                    <a:pt x="-5217" y="44271"/>
                    <a:pt x="10434" y="44271"/>
                  </a:cubicBezTo>
                  <a:cubicBezTo>
                    <a:pt x="10434" y="44271"/>
                    <a:pt x="5217" y="44271"/>
                    <a:pt x="5217" y="44271"/>
                  </a:cubicBezTo>
                  <a:cubicBezTo>
                    <a:pt x="5217" y="44271"/>
                    <a:pt x="10434" y="44271"/>
                    <a:pt x="10434" y="44271"/>
                  </a:cubicBezTo>
                  <a:cubicBezTo>
                    <a:pt x="0" y="44271"/>
                    <a:pt x="0" y="49514"/>
                    <a:pt x="5217" y="60000"/>
                  </a:cubicBezTo>
                  <a:cubicBezTo>
                    <a:pt x="5217" y="54757"/>
                    <a:pt x="5217" y="54757"/>
                    <a:pt x="5217" y="54757"/>
                  </a:cubicBezTo>
                  <a:cubicBezTo>
                    <a:pt x="10434" y="54757"/>
                    <a:pt x="10434" y="54757"/>
                    <a:pt x="10434" y="54757"/>
                  </a:cubicBezTo>
                  <a:cubicBezTo>
                    <a:pt x="10434" y="54757"/>
                    <a:pt x="10434" y="54757"/>
                    <a:pt x="10434" y="54757"/>
                  </a:cubicBezTo>
                  <a:cubicBezTo>
                    <a:pt x="10434" y="54757"/>
                    <a:pt x="10434" y="54757"/>
                    <a:pt x="10434" y="54757"/>
                  </a:cubicBezTo>
                  <a:cubicBezTo>
                    <a:pt x="10434" y="54757"/>
                    <a:pt x="10434" y="54757"/>
                    <a:pt x="15652" y="49514"/>
                  </a:cubicBezTo>
                  <a:cubicBezTo>
                    <a:pt x="15652" y="54757"/>
                    <a:pt x="15652" y="54757"/>
                    <a:pt x="15652" y="54757"/>
                  </a:cubicBezTo>
                  <a:cubicBezTo>
                    <a:pt x="15652" y="54757"/>
                    <a:pt x="15652" y="54757"/>
                    <a:pt x="15652" y="54757"/>
                  </a:cubicBezTo>
                  <a:cubicBezTo>
                    <a:pt x="10434" y="54757"/>
                    <a:pt x="10434" y="60000"/>
                    <a:pt x="5217" y="60000"/>
                  </a:cubicBezTo>
                  <a:cubicBezTo>
                    <a:pt x="10434" y="65242"/>
                    <a:pt x="10434" y="65242"/>
                    <a:pt x="10434" y="65242"/>
                  </a:cubicBezTo>
                  <a:cubicBezTo>
                    <a:pt x="5217" y="60000"/>
                    <a:pt x="5217" y="60000"/>
                    <a:pt x="0" y="60000"/>
                  </a:cubicBezTo>
                  <a:cubicBezTo>
                    <a:pt x="0" y="65242"/>
                    <a:pt x="5217" y="65242"/>
                    <a:pt x="5217" y="70485"/>
                  </a:cubicBezTo>
                  <a:cubicBezTo>
                    <a:pt x="5217" y="70485"/>
                    <a:pt x="10434" y="70485"/>
                    <a:pt x="10434" y="70485"/>
                  </a:cubicBezTo>
                  <a:cubicBezTo>
                    <a:pt x="15652" y="70485"/>
                    <a:pt x="15652" y="75728"/>
                    <a:pt x="15652" y="75728"/>
                  </a:cubicBezTo>
                  <a:cubicBezTo>
                    <a:pt x="15652" y="80970"/>
                    <a:pt x="15652" y="75728"/>
                    <a:pt x="20869" y="80970"/>
                  </a:cubicBezTo>
                  <a:cubicBezTo>
                    <a:pt x="15652" y="80970"/>
                    <a:pt x="15652" y="80970"/>
                    <a:pt x="15652" y="80970"/>
                  </a:cubicBezTo>
                  <a:cubicBezTo>
                    <a:pt x="15652" y="86213"/>
                    <a:pt x="15652" y="86213"/>
                    <a:pt x="20869" y="86213"/>
                  </a:cubicBezTo>
                  <a:cubicBezTo>
                    <a:pt x="20869" y="91456"/>
                    <a:pt x="31304" y="91456"/>
                    <a:pt x="31304" y="86213"/>
                  </a:cubicBezTo>
                  <a:cubicBezTo>
                    <a:pt x="31304" y="91456"/>
                    <a:pt x="31304" y="91456"/>
                    <a:pt x="31304" y="91456"/>
                  </a:cubicBezTo>
                  <a:cubicBezTo>
                    <a:pt x="31304" y="91456"/>
                    <a:pt x="31304" y="96699"/>
                    <a:pt x="31304" y="91456"/>
                  </a:cubicBezTo>
                  <a:cubicBezTo>
                    <a:pt x="31304" y="96699"/>
                    <a:pt x="41739" y="96699"/>
                    <a:pt x="41739" y="96699"/>
                  </a:cubicBezTo>
                  <a:cubicBezTo>
                    <a:pt x="41739" y="96699"/>
                    <a:pt x="26086" y="96699"/>
                    <a:pt x="36521" y="101941"/>
                  </a:cubicBezTo>
                  <a:cubicBezTo>
                    <a:pt x="36521" y="101941"/>
                    <a:pt x="31304" y="101941"/>
                    <a:pt x="31304" y="101941"/>
                  </a:cubicBezTo>
                  <a:cubicBezTo>
                    <a:pt x="41739" y="107184"/>
                    <a:pt x="57391" y="112427"/>
                    <a:pt x="67826" y="117669"/>
                  </a:cubicBezTo>
                  <a:cubicBezTo>
                    <a:pt x="73043" y="122912"/>
                    <a:pt x="73043" y="117669"/>
                    <a:pt x="78260" y="117669"/>
                  </a:cubicBezTo>
                  <a:cubicBezTo>
                    <a:pt x="78260" y="112427"/>
                    <a:pt x="88695" y="101941"/>
                    <a:pt x="93913" y="96699"/>
                  </a:cubicBezTo>
                  <a:cubicBezTo>
                    <a:pt x="93913" y="96699"/>
                    <a:pt x="99130" y="91456"/>
                    <a:pt x="104347" y="91456"/>
                  </a:cubicBezTo>
                  <a:cubicBezTo>
                    <a:pt x="104347" y="86213"/>
                    <a:pt x="104347" y="80970"/>
                    <a:pt x="109565" y="75728"/>
                  </a:cubicBezTo>
                  <a:cubicBezTo>
                    <a:pt x="114782" y="70485"/>
                    <a:pt x="120000" y="75728"/>
                    <a:pt x="12000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21" name="Shape 3121"/>
            <p:cNvSpPr/>
            <p:nvPr/>
          </p:nvSpPr>
          <p:spPr>
            <a:xfrm>
              <a:off x="926858" y="2752732"/>
              <a:ext cx="727247" cy="528395"/>
            </a:xfrm>
            <a:custGeom>
              <a:avLst/>
              <a:gdLst/>
              <a:ahLst/>
              <a:cxnLst/>
              <a:rect l="0" t="0" r="0" b="0"/>
              <a:pathLst>
                <a:path w="120000" h="120000" extrusionOk="0">
                  <a:moveTo>
                    <a:pt x="120000" y="114815"/>
                  </a:moveTo>
                  <a:cubicBezTo>
                    <a:pt x="120000" y="114815"/>
                    <a:pt x="120000" y="114815"/>
                    <a:pt x="120000" y="114815"/>
                  </a:cubicBezTo>
                  <a:cubicBezTo>
                    <a:pt x="120000" y="111228"/>
                    <a:pt x="120000" y="107642"/>
                    <a:pt x="120000" y="104056"/>
                  </a:cubicBezTo>
                  <a:cubicBezTo>
                    <a:pt x="120000" y="104056"/>
                    <a:pt x="120000" y="104056"/>
                    <a:pt x="120000" y="104056"/>
                  </a:cubicBezTo>
                  <a:cubicBezTo>
                    <a:pt x="120000" y="100464"/>
                    <a:pt x="117388" y="93291"/>
                    <a:pt x="114783" y="93291"/>
                  </a:cubicBezTo>
                  <a:cubicBezTo>
                    <a:pt x="114783" y="89699"/>
                    <a:pt x="114783" y="93291"/>
                    <a:pt x="112172" y="93291"/>
                  </a:cubicBezTo>
                  <a:cubicBezTo>
                    <a:pt x="109566" y="93291"/>
                    <a:pt x="106955" y="86112"/>
                    <a:pt x="106955" y="82526"/>
                  </a:cubicBezTo>
                  <a:cubicBezTo>
                    <a:pt x="112172" y="78934"/>
                    <a:pt x="106955" y="68175"/>
                    <a:pt x="106955" y="64583"/>
                  </a:cubicBezTo>
                  <a:cubicBezTo>
                    <a:pt x="106955" y="64583"/>
                    <a:pt x="104350" y="64583"/>
                    <a:pt x="104350" y="60996"/>
                  </a:cubicBezTo>
                  <a:cubicBezTo>
                    <a:pt x="104350" y="60996"/>
                    <a:pt x="104350" y="60996"/>
                    <a:pt x="104350" y="57410"/>
                  </a:cubicBezTo>
                  <a:cubicBezTo>
                    <a:pt x="104350" y="57410"/>
                    <a:pt x="104350" y="57410"/>
                    <a:pt x="104350" y="57410"/>
                  </a:cubicBezTo>
                  <a:cubicBezTo>
                    <a:pt x="101738" y="46645"/>
                    <a:pt x="93911" y="43059"/>
                    <a:pt x="91305" y="39467"/>
                  </a:cubicBezTo>
                  <a:cubicBezTo>
                    <a:pt x="91305" y="39467"/>
                    <a:pt x="91305" y="39467"/>
                    <a:pt x="93911" y="39467"/>
                  </a:cubicBezTo>
                  <a:cubicBezTo>
                    <a:pt x="91305" y="32294"/>
                    <a:pt x="86088" y="32294"/>
                    <a:pt x="83477" y="28702"/>
                  </a:cubicBezTo>
                  <a:cubicBezTo>
                    <a:pt x="83477" y="25116"/>
                    <a:pt x="83477" y="17937"/>
                    <a:pt x="78261" y="17937"/>
                  </a:cubicBezTo>
                  <a:cubicBezTo>
                    <a:pt x="78261" y="17937"/>
                    <a:pt x="80872" y="14351"/>
                    <a:pt x="80872" y="14351"/>
                  </a:cubicBezTo>
                  <a:cubicBezTo>
                    <a:pt x="75650" y="17937"/>
                    <a:pt x="75650" y="17937"/>
                    <a:pt x="75650" y="14351"/>
                  </a:cubicBezTo>
                  <a:cubicBezTo>
                    <a:pt x="70433" y="17937"/>
                    <a:pt x="67827" y="7178"/>
                    <a:pt x="65216" y="3586"/>
                  </a:cubicBezTo>
                  <a:cubicBezTo>
                    <a:pt x="60000" y="0"/>
                    <a:pt x="52172" y="0"/>
                    <a:pt x="46955" y="0"/>
                  </a:cubicBezTo>
                  <a:cubicBezTo>
                    <a:pt x="46955" y="7178"/>
                    <a:pt x="31305" y="3586"/>
                    <a:pt x="28694" y="3586"/>
                  </a:cubicBezTo>
                  <a:cubicBezTo>
                    <a:pt x="23477" y="7178"/>
                    <a:pt x="23477" y="10764"/>
                    <a:pt x="20872" y="17937"/>
                  </a:cubicBezTo>
                  <a:cubicBezTo>
                    <a:pt x="15650" y="32294"/>
                    <a:pt x="13044" y="50232"/>
                    <a:pt x="0" y="53818"/>
                  </a:cubicBezTo>
                  <a:cubicBezTo>
                    <a:pt x="0" y="53818"/>
                    <a:pt x="2611" y="57410"/>
                    <a:pt x="2611" y="57410"/>
                  </a:cubicBezTo>
                  <a:cubicBezTo>
                    <a:pt x="2611" y="57410"/>
                    <a:pt x="2611" y="57410"/>
                    <a:pt x="2611" y="57410"/>
                  </a:cubicBezTo>
                  <a:cubicBezTo>
                    <a:pt x="2611" y="57410"/>
                    <a:pt x="2611" y="53818"/>
                    <a:pt x="2611" y="53818"/>
                  </a:cubicBezTo>
                  <a:cubicBezTo>
                    <a:pt x="7827" y="53818"/>
                    <a:pt x="15650" y="71761"/>
                    <a:pt x="15650" y="78934"/>
                  </a:cubicBezTo>
                  <a:cubicBezTo>
                    <a:pt x="15650" y="75348"/>
                    <a:pt x="15650" y="75348"/>
                    <a:pt x="18261" y="71761"/>
                  </a:cubicBezTo>
                  <a:cubicBezTo>
                    <a:pt x="18261" y="71761"/>
                    <a:pt x="15650" y="71761"/>
                    <a:pt x="15650" y="75348"/>
                  </a:cubicBezTo>
                  <a:cubicBezTo>
                    <a:pt x="18261" y="75348"/>
                    <a:pt x="20872" y="71761"/>
                    <a:pt x="20872" y="68175"/>
                  </a:cubicBezTo>
                  <a:cubicBezTo>
                    <a:pt x="20872" y="68175"/>
                    <a:pt x="23477" y="71761"/>
                    <a:pt x="23477" y="71761"/>
                  </a:cubicBezTo>
                  <a:cubicBezTo>
                    <a:pt x="20872" y="71761"/>
                    <a:pt x="20872" y="71761"/>
                    <a:pt x="18261" y="75348"/>
                  </a:cubicBezTo>
                  <a:cubicBezTo>
                    <a:pt x="18261" y="75348"/>
                    <a:pt x="18261" y="75348"/>
                    <a:pt x="20872" y="75348"/>
                  </a:cubicBezTo>
                  <a:cubicBezTo>
                    <a:pt x="18261" y="75348"/>
                    <a:pt x="15650" y="75348"/>
                    <a:pt x="15650" y="82526"/>
                  </a:cubicBezTo>
                  <a:cubicBezTo>
                    <a:pt x="18261" y="78934"/>
                    <a:pt x="20872" y="78934"/>
                    <a:pt x="20872" y="75348"/>
                  </a:cubicBezTo>
                  <a:cubicBezTo>
                    <a:pt x="20872" y="75348"/>
                    <a:pt x="20872" y="78934"/>
                    <a:pt x="20872" y="78934"/>
                  </a:cubicBezTo>
                  <a:cubicBezTo>
                    <a:pt x="20872" y="78934"/>
                    <a:pt x="18261" y="78934"/>
                    <a:pt x="20872" y="78934"/>
                  </a:cubicBezTo>
                  <a:cubicBezTo>
                    <a:pt x="18261" y="78934"/>
                    <a:pt x="18261" y="86112"/>
                    <a:pt x="20872" y="82526"/>
                  </a:cubicBezTo>
                  <a:cubicBezTo>
                    <a:pt x="18261" y="89699"/>
                    <a:pt x="23477" y="86112"/>
                    <a:pt x="26088" y="86112"/>
                  </a:cubicBezTo>
                  <a:cubicBezTo>
                    <a:pt x="28694" y="86112"/>
                    <a:pt x="33911" y="86112"/>
                    <a:pt x="33911" y="86112"/>
                  </a:cubicBezTo>
                  <a:cubicBezTo>
                    <a:pt x="39127" y="86112"/>
                    <a:pt x="39127" y="86112"/>
                    <a:pt x="41738" y="82526"/>
                  </a:cubicBezTo>
                  <a:cubicBezTo>
                    <a:pt x="46955" y="82526"/>
                    <a:pt x="46955" y="82526"/>
                    <a:pt x="54783" y="82526"/>
                  </a:cubicBezTo>
                  <a:cubicBezTo>
                    <a:pt x="54783" y="86112"/>
                    <a:pt x="57388" y="86112"/>
                    <a:pt x="60000" y="86112"/>
                  </a:cubicBezTo>
                  <a:cubicBezTo>
                    <a:pt x="62611" y="86112"/>
                    <a:pt x="62611" y="89699"/>
                    <a:pt x="65216" y="89699"/>
                  </a:cubicBezTo>
                  <a:cubicBezTo>
                    <a:pt x="67827" y="89699"/>
                    <a:pt x="73044" y="86112"/>
                    <a:pt x="73044" y="89699"/>
                  </a:cubicBezTo>
                  <a:cubicBezTo>
                    <a:pt x="73044" y="96877"/>
                    <a:pt x="62611" y="96877"/>
                    <a:pt x="60000" y="93291"/>
                  </a:cubicBezTo>
                  <a:cubicBezTo>
                    <a:pt x="57388" y="93291"/>
                    <a:pt x="54783" y="89699"/>
                    <a:pt x="49566" y="89699"/>
                  </a:cubicBezTo>
                  <a:cubicBezTo>
                    <a:pt x="44350" y="86112"/>
                    <a:pt x="49566" y="89699"/>
                    <a:pt x="44350" y="89699"/>
                  </a:cubicBezTo>
                  <a:cubicBezTo>
                    <a:pt x="41738" y="93291"/>
                    <a:pt x="39127" y="89699"/>
                    <a:pt x="36522" y="93291"/>
                  </a:cubicBezTo>
                  <a:cubicBezTo>
                    <a:pt x="33911" y="93291"/>
                    <a:pt x="33911" y="96877"/>
                    <a:pt x="31305" y="96877"/>
                  </a:cubicBezTo>
                  <a:cubicBezTo>
                    <a:pt x="28694" y="100464"/>
                    <a:pt x="18261" y="93291"/>
                    <a:pt x="15650" y="100464"/>
                  </a:cubicBezTo>
                  <a:cubicBezTo>
                    <a:pt x="15650" y="100464"/>
                    <a:pt x="15650" y="107642"/>
                    <a:pt x="15650" y="111228"/>
                  </a:cubicBezTo>
                  <a:cubicBezTo>
                    <a:pt x="15650" y="111228"/>
                    <a:pt x="15650" y="111228"/>
                    <a:pt x="15650" y="111228"/>
                  </a:cubicBezTo>
                  <a:cubicBezTo>
                    <a:pt x="13044" y="114815"/>
                    <a:pt x="18261" y="114815"/>
                    <a:pt x="18261" y="107642"/>
                  </a:cubicBezTo>
                  <a:cubicBezTo>
                    <a:pt x="18261" y="107642"/>
                    <a:pt x="18261" y="111228"/>
                    <a:pt x="18261" y="111228"/>
                  </a:cubicBezTo>
                  <a:cubicBezTo>
                    <a:pt x="18261" y="111228"/>
                    <a:pt x="18261" y="111228"/>
                    <a:pt x="18261" y="111228"/>
                  </a:cubicBezTo>
                  <a:cubicBezTo>
                    <a:pt x="18261" y="111228"/>
                    <a:pt x="20872" y="111228"/>
                    <a:pt x="20872" y="111228"/>
                  </a:cubicBezTo>
                  <a:cubicBezTo>
                    <a:pt x="20872" y="111228"/>
                    <a:pt x="20872" y="111228"/>
                    <a:pt x="20872" y="111228"/>
                  </a:cubicBezTo>
                  <a:cubicBezTo>
                    <a:pt x="20872" y="111228"/>
                    <a:pt x="20872" y="111228"/>
                    <a:pt x="20872" y="111228"/>
                  </a:cubicBezTo>
                  <a:cubicBezTo>
                    <a:pt x="20872" y="114815"/>
                    <a:pt x="28694" y="114815"/>
                    <a:pt x="28694" y="111228"/>
                  </a:cubicBezTo>
                  <a:cubicBezTo>
                    <a:pt x="33911" y="121993"/>
                    <a:pt x="39127" y="107642"/>
                    <a:pt x="41738" y="107642"/>
                  </a:cubicBezTo>
                  <a:cubicBezTo>
                    <a:pt x="39127" y="107642"/>
                    <a:pt x="39127" y="114815"/>
                    <a:pt x="36522" y="114815"/>
                  </a:cubicBezTo>
                  <a:cubicBezTo>
                    <a:pt x="31305" y="114815"/>
                    <a:pt x="23477" y="114815"/>
                    <a:pt x="20872" y="114815"/>
                  </a:cubicBezTo>
                  <a:cubicBezTo>
                    <a:pt x="18261" y="114815"/>
                    <a:pt x="18261" y="114815"/>
                    <a:pt x="18261" y="111228"/>
                  </a:cubicBezTo>
                  <a:cubicBezTo>
                    <a:pt x="15650" y="114815"/>
                    <a:pt x="13044" y="114815"/>
                    <a:pt x="15650" y="118407"/>
                  </a:cubicBezTo>
                  <a:cubicBezTo>
                    <a:pt x="18261" y="121993"/>
                    <a:pt x="23477" y="118407"/>
                    <a:pt x="26088" y="118407"/>
                  </a:cubicBezTo>
                  <a:cubicBezTo>
                    <a:pt x="31305" y="118407"/>
                    <a:pt x="36522" y="118407"/>
                    <a:pt x="41738" y="114815"/>
                  </a:cubicBezTo>
                  <a:cubicBezTo>
                    <a:pt x="49566" y="111228"/>
                    <a:pt x="54783" y="111228"/>
                    <a:pt x="62611" y="111228"/>
                  </a:cubicBezTo>
                  <a:cubicBezTo>
                    <a:pt x="70433" y="111228"/>
                    <a:pt x="80872" y="111228"/>
                    <a:pt x="86088" y="111228"/>
                  </a:cubicBezTo>
                  <a:cubicBezTo>
                    <a:pt x="88694" y="114815"/>
                    <a:pt x="86088" y="114815"/>
                    <a:pt x="88694" y="114815"/>
                  </a:cubicBezTo>
                  <a:cubicBezTo>
                    <a:pt x="88694" y="118407"/>
                    <a:pt x="91305" y="114815"/>
                    <a:pt x="91305" y="114815"/>
                  </a:cubicBezTo>
                  <a:cubicBezTo>
                    <a:pt x="93911" y="118407"/>
                    <a:pt x="93911" y="118407"/>
                    <a:pt x="96522" y="118407"/>
                  </a:cubicBezTo>
                  <a:cubicBezTo>
                    <a:pt x="104350" y="121993"/>
                    <a:pt x="112172" y="114815"/>
                    <a:pt x="120000" y="118407"/>
                  </a:cubicBezTo>
                  <a:cubicBezTo>
                    <a:pt x="120000" y="118407"/>
                    <a:pt x="120000" y="118407"/>
                    <a:pt x="120000" y="11481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22" name="Shape 3122"/>
            <p:cNvSpPr/>
            <p:nvPr/>
          </p:nvSpPr>
          <p:spPr>
            <a:xfrm>
              <a:off x="6437166" y="4876623"/>
              <a:ext cx="241556" cy="206606"/>
            </a:xfrm>
            <a:custGeom>
              <a:avLst/>
              <a:gdLst/>
              <a:ahLst/>
              <a:cxnLst/>
              <a:rect l="0" t="0" r="0" b="0"/>
              <a:pathLst>
                <a:path w="120000" h="120000" extrusionOk="0">
                  <a:moveTo>
                    <a:pt x="120000" y="64616"/>
                  </a:moveTo>
                  <a:cubicBezTo>
                    <a:pt x="112130" y="55383"/>
                    <a:pt x="120000" y="36922"/>
                    <a:pt x="112130" y="27694"/>
                  </a:cubicBezTo>
                  <a:cubicBezTo>
                    <a:pt x="104261" y="9233"/>
                    <a:pt x="96392" y="9233"/>
                    <a:pt x="96392" y="0"/>
                  </a:cubicBezTo>
                  <a:cubicBezTo>
                    <a:pt x="80654" y="0"/>
                    <a:pt x="80654" y="0"/>
                    <a:pt x="80654" y="9233"/>
                  </a:cubicBezTo>
                  <a:cubicBezTo>
                    <a:pt x="72785" y="18461"/>
                    <a:pt x="72785" y="18461"/>
                    <a:pt x="64916" y="18461"/>
                  </a:cubicBezTo>
                  <a:cubicBezTo>
                    <a:pt x="57047" y="27694"/>
                    <a:pt x="64916" y="18461"/>
                    <a:pt x="57047" y="18461"/>
                  </a:cubicBezTo>
                  <a:cubicBezTo>
                    <a:pt x="49178" y="18461"/>
                    <a:pt x="33440" y="27694"/>
                    <a:pt x="25571" y="27694"/>
                  </a:cubicBezTo>
                  <a:cubicBezTo>
                    <a:pt x="17702" y="36922"/>
                    <a:pt x="17702" y="46155"/>
                    <a:pt x="17702" y="55383"/>
                  </a:cubicBezTo>
                  <a:cubicBezTo>
                    <a:pt x="9833" y="64616"/>
                    <a:pt x="17702" y="64616"/>
                    <a:pt x="17702" y="73844"/>
                  </a:cubicBezTo>
                  <a:cubicBezTo>
                    <a:pt x="9833" y="83077"/>
                    <a:pt x="9833" y="83077"/>
                    <a:pt x="1964" y="83077"/>
                  </a:cubicBezTo>
                  <a:cubicBezTo>
                    <a:pt x="1964" y="92305"/>
                    <a:pt x="-5904" y="101538"/>
                    <a:pt x="9833" y="110766"/>
                  </a:cubicBezTo>
                  <a:cubicBezTo>
                    <a:pt x="9833" y="92305"/>
                    <a:pt x="17702" y="110766"/>
                    <a:pt x="25571" y="110766"/>
                  </a:cubicBezTo>
                  <a:cubicBezTo>
                    <a:pt x="25571" y="110766"/>
                    <a:pt x="25571" y="120000"/>
                    <a:pt x="41309" y="120000"/>
                  </a:cubicBezTo>
                  <a:cubicBezTo>
                    <a:pt x="57047" y="120000"/>
                    <a:pt x="57047" y="101538"/>
                    <a:pt x="64916" y="83077"/>
                  </a:cubicBezTo>
                  <a:cubicBezTo>
                    <a:pt x="72785" y="92305"/>
                    <a:pt x="80654" y="83077"/>
                    <a:pt x="88523" y="83077"/>
                  </a:cubicBezTo>
                  <a:cubicBezTo>
                    <a:pt x="104261" y="83077"/>
                    <a:pt x="120000" y="101538"/>
                    <a:pt x="120000" y="646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23" name="Shape 3123"/>
            <p:cNvSpPr/>
            <p:nvPr/>
          </p:nvSpPr>
          <p:spPr>
            <a:xfrm>
              <a:off x="3337241" y="3105227"/>
              <a:ext cx="1418684" cy="1143321"/>
            </a:xfrm>
            <a:custGeom>
              <a:avLst/>
              <a:gdLst/>
              <a:ahLst/>
              <a:cxnLst/>
              <a:rect l="0" t="0" r="0" b="0"/>
              <a:pathLst>
                <a:path w="120000" h="120000" extrusionOk="0">
                  <a:moveTo>
                    <a:pt x="48000" y="116695"/>
                  </a:moveTo>
                  <a:cubicBezTo>
                    <a:pt x="46666" y="116695"/>
                    <a:pt x="46666" y="116695"/>
                    <a:pt x="45333" y="116695"/>
                  </a:cubicBezTo>
                  <a:cubicBezTo>
                    <a:pt x="46666" y="118347"/>
                    <a:pt x="48000" y="116695"/>
                    <a:pt x="48000" y="116695"/>
                  </a:cubicBezTo>
                  <a:close/>
                  <a:moveTo>
                    <a:pt x="45333" y="116695"/>
                  </a:moveTo>
                  <a:cubicBezTo>
                    <a:pt x="45333" y="116695"/>
                    <a:pt x="44000" y="116695"/>
                    <a:pt x="44000" y="118347"/>
                  </a:cubicBezTo>
                  <a:cubicBezTo>
                    <a:pt x="45333" y="118347"/>
                    <a:pt x="45333" y="118347"/>
                    <a:pt x="45333" y="116695"/>
                  </a:cubicBezTo>
                  <a:close/>
                  <a:moveTo>
                    <a:pt x="120000" y="20904"/>
                  </a:moveTo>
                  <a:cubicBezTo>
                    <a:pt x="118666" y="20904"/>
                    <a:pt x="114666" y="19252"/>
                    <a:pt x="114666" y="19252"/>
                  </a:cubicBezTo>
                  <a:cubicBezTo>
                    <a:pt x="112000" y="14295"/>
                    <a:pt x="114666" y="4387"/>
                    <a:pt x="108000" y="1082"/>
                  </a:cubicBezTo>
                  <a:cubicBezTo>
                    <a:pt x="105333" y="-569"/>
                    <a:pt x="105333" y="2735"/>
                    <a:pt x="104000" y="2735"/>
                  </a:cubicBezTo>
                  <a:cubicBezTo>
                    <a:pt x="104000" y="4387"/>
                    <a:pt x="102666" y="4387"/>
                    <a:pt x="101333" y="4387"/>
                  </a:cubicBezTo>
                  <a:cubicBezTo>
                    <a:pt x="101333" y="6039"/>
                    <a:pt x="100000" y="6039"/>
                    <a:pt x="98666" y="7686"/>
                  </a:cubicBezTo>
                  <a:cubicBezTo>
                    <a:pt x="97333" y="7686"/>
                    <a:pt x="98666" y="9338"/>
                    <a:pt x="96000" y="9338"/>
                  </a:cubicBezTo>
                  <a:cubicBezTo>
                    <a:pt x="94666" y="9338"/>
                    <a:pt x="93333" y="9338"/>
                    <a:pt x="92000" y="7686"/>
                  </a:cubicBezTo>
                  <a:cubicBezTo>
                    <a:pt x="86666" y="6039"/>
                    <a:pt x="81333" y="4387"/>
                    <a:pt x="74666" y="6039"/>
                  </a:cubicBezTo>
                  <a:cubicBezTo>
                    <a:pt x="72000" y="7686"/>
                    <a:pt x="72000" y="10990"/>
                    <a:pt x="69333" y="12643"/>
                  </a:cubicBezTo>
                  <a:cubicBezTo>
                    <a:pt x="62666" y="15947"/>
                    <a:pt x="58666" y="9338"/>
                    <a:pt x="53333" y="6039"/>
                  </a:cubicBezTo>
                  <a:cubicBezTo>
                    <a:pt x="50666" y="4387"/>
                    <a:pt x="49333" y="7686"/>
                    <a:pt x="46666" y="9338"/>
                  </a:cubicBezTo>
                  <a:cubicBezTo>
                    <a:pt x="46666" y="9338"/>
                    <a:pt x="42666" y="10990"/>
                    <a:pt x="42666" y="10990"/>
                  </a:cubicBezTo>
                  <a:cubicBezTo>
                    <a:pt x="38666" y="9338"/>
                    <a:pt x="38666" y="4387"/>
                    <a:pt x="34666" y="1082"/>
                  </a:cubicBezTo>
                  <a:cubicBezTo>
                    <a:pt x="30666" y="-569"/>
                    <a:pt x="21333" y="-569"/>
                    <a:pt x="16000" y="2735"/>
                  </a:cubicBezTo>
                  <a:cubicBezTo>
                    <a:pt x="13333" y="4387"/>
                    <a:pt x="14666" y="4387"/>
                    <a:pt x="13333" y="7686"/>
                  </a:cubicBezTo>
                  <a:cubicBezTo>
                    <a:pt x="13333" y="9338"/>
                    <a:pt x="13333" y="10990"/>
                    <a:pt x="12000" y="12643"/>
                  </a:cubicBezTo>
                  <a:cubicBezTo>
                    <a:pt x="10666" y="14295"/>
                    <a:pt x="9333" y="14295"/>
                    <a:pt x="9333" y="15947"/>
                  </a:cubicBezTo>
                  <a:cubicBezTo>
                    <a:pt x="8000" y="19252"/>
                    <a:pt x="9333" y="24203"/>
                    <a:pt x="9333" y="25855"/>
                  </a:cubicBezTo>
                  <a:cubicBezTo>
                    <a:pt x="9333" y="27507"/>
                    <a:pt x="6666" y="27507"/>
                    <a:pt x="6666" y="29159"/>
                  </a:cubicBezTo>
                  <a:cubicBezTo>
                    <a:pt x="6666" y="32464"/>
                    <a:pt x="9333" y="32464"/>
                    <a:pt x="9333" y="34116"/>
                  </a:cubicBezTo>
                  <a:cubicBezTo>
                    <a:pt x="9333" y="35768"/>
                    <a:pt x="10666" y="39067"/>
                    <a:pt x="10666" y="39067"/>
                  </a:cubicBezTo>
                  <a:cubicBezTo>
                    <a:pt x="10666" y="44024"/>
                    <a:pt x="9333" y="40720"/>
                    <a:pt x="8000" y="44024"/>
                  </a:cubicBezTo>
                  <a:cubicBezTo>
                    <a:pt x="8000" y="45676"/>
                    <a:pt x="9333" y="45676"/>
                    <a:pt x="8000" y="47329"/>
                  </a:cubicBezTo>
                  <a:cubicBezTo>
                    <a:pt x="8000" y="48981"/>
                    <a:pt x="8000" y="48981"/>
                    <a:pt x="6666" y="50633"/>
                  </a:cubicBezTo>
                  <a:cubicBezTo>
                    <a:pt x="4000" y="52280"/>
                    <a:pt x="4000" y="60541"/>
                    <a:pt x="0" y="60541"/>
                  </a:cubicBezTo>
                  <a:cubicBezTo>
                    <a:pt x="0" y="72101"/>
                    <a:pt x="0" y="82015"/>
                    <a:pt x="0" y="93575"/>
                  </a:cubicBezTo>
                  <a:cubicBezTo>
                    <a:pt x="4000" y="93575"/>
                    <a:pt x="5333" y="93575"/>
                    <a:pt x="6666" y="90270"/>
                  </a:cubicBezTo>
                  <a:cubicBezTo>
                    <a:pt x="8000" y="91922"/>
                    <a:pt x="9333" y="90270"/>
                    <a:pt x="10666" y="90270"/>
                  </a:cubicBezTo>
                  <a:cubicBezTo>
                    <a:pt x="9333" y="91922"/>
                    <a:pt x="8000" y="91922"/>
                    <a:pt x="6666" y="91922"/>
                  </a:cubicBezTo>
                  <a:cubicBezTo>
                    <a:pt x="12000" y="95227"/>
                    <a:pt x="20000" y="91922"/>
                    <a:pt x="22666" y="101830"/>
                  </a:cubicBezTo>
                  <a:cubicBezTo>
                    <a:pt x="24000" y="100178"/>
                    <a:pt x="25333" y="100178"/>
                    <a:pt x="25333" y="98526"/>
                  </a:cubicBezTo>
                  <a:cubicBezTo>
                    <a:pt x="22666" y="101830"/>
                    <a:pt x="24000" y="105135"/>
                    <a:pt x="25333" y="101830"/>
                  </a:cubicBezTo>
                  <a:cubicBezTo>
                    <a:pt x="25333" y="103483"/>
                    <a:pt x="26666" y="103483"/>
                    <a:pt x="28000" y="103483"/>
                  </a:cubicBezTo>
                  <a:cubicBezTo>
                    <a:pt x="25333" y="101830"/>
                    <a:pt x="22666" y="105135"/>
                    <a:pt x="26666" y="105135"/>
                  </a:cubicBezTo>
                  <a:cubicBezTo>
                    <a:pt x="26666" y="105135"/>
                    <a:pt x="26666" y="105135"/>
                    <a:pt x="26666" y="105135"/>
                  </a:cubicBezTo>
                  <a:cubicBezTo>
                    <a:pt x="26666" y="105135"/>
                    <a:pt x="28000" y="105135"/>
                    <a:pt x="29333" y="103483"/>
                  </a:cubicBezTo>
                  <a:cubicBezTo>
                    <a:pt x="28000" y="105135"/>
                    <a:pt x="28000" y="103483"/>
                    <a:pt x="28000" y="105135"/>
                  </a:cubicBezTo>
                  <a:cubicBezTo>
                    <a:pt x="26666" y="105135"/>
                    <a:pt x="25333" y="108439"/>
                    <a:pt x="26666" y="108439"/>
                  </a:cubicBezTo>
                  <a:cubicBezTo>
                    <a:pt x="26666" y="108439"/>
                    <a:pt x="28000" y="108439"/>
                    <a:pt x="28000" y="108439"/>
                  </a:cubicBezTo>
                  <a:cubicBezTo>
                    <a:pt x="26666" y="108439"/>
                    <a:pt x="26666" y="108439"/>
                    <a:pt x="26666" y="110092"/>
                  </a:cubicBezTo>
                  <a:cubicBezTo>
                    <a:pt x="26666" y="108439"/>
                    <a:pt x="26666" y="108439"/>
                    <a:pt x="26666" y="108439"/>
                  </a:cubicBezTo>
                  <a:cubicBezTo>
                    <a:pt x="26666" y="110092"/>
                    <a:pt x="26666" y="113391"/>
                    <a:pt x="26666" y="111744"/>
                  </a:cubicBezTo>
                  <a:cubicBezTo>
                    <a:pt x="28000" y="113391"/>
                    <a:pt x="28000" y="113391"/>
                    <a:pt x="28000" y="113391"/>
                  </a:cubicBezTo>
                  <a:cubicBezTo>
                    <a:pt x="28000" y="115043"/>
                    <a:pt x="29333" y="116695"/>
                    <a:pt x="30666" y="116695"/>
                  </a:cubicBezTo>
                  <a:cubicBezTo>
                    <a:pt x="30666" y="116695"/>
                    <a:pt x="30666" y="116695"/>
                    <a:pt x="30666" y="116695"/>
                  </a:cubicBezTo>
                  <a:cubicBezTo>
                    <a:pt x="30666" y="118347"/>
                    <a:pt x="30666" y="118347"/>
                    <a:pt x="30666" y="118347"/>
                  </a:cubicBezTo>
                  <a:cubicBezTo>
                    <a:pt x="32000" y="118347"/>
                    <a:pt x="32000" y="118347"/>
                    <a:pt x="32000" y="118347"/>
                  </a:cubicBezTo>
                  <a:cubicBezTo>
                    <a:pt x="32000" y="118347"/>
                    <a:pt x="32000" y="118347"/>
                    <a:pt x="32000" y="118347"/>
                  </a:cubicBezTo>
                  <a:cubicBezTo>
                    <a:pt x="32000" y="118347"/>
                    <a:pt x="32000" y="118347"/>
                    <a:pt x="32000" y="118347"/>
                  </a:cubicBezTo>
                  <a:cubicBezTo>
                    <a:pt x="32000" y="118347"/>
                    <a:pt x="33333" y="118347"/>
                    <a:pt x="33333" y="120000"/>
                  </a:cubicBezTo>
                  <a:cubicBezTo>
                    <a:pt x="33333" y="118347"/>
                    <a:pt x="33333" y="118347"/>
                    <a:pt x="33333" y="118347"/>
                  </a:cubicBezTo>
                  <a:cubicBezTo>
                    <a:pt x="33333" y="118347"/>
                    <a:pt x="33333" y="118347"/>
                    <a:pt x="33333" y="118347"/>
                  </a:cubicBezTo>
                  <a:cubicBezTo>
                    <a:pt x="33333" y="120000"/>
                    <a:pt x="33333" y="120000"/>
                    <a:pt x="34666" y="120000"/>
                  </a:cubicBezTo>
                  <a:cubicBezTo>
                    <a:pt x="34666" y="118347"/>
                    <a:pt x="34666" y="120000"/>
                    <a:pt x="34666" y="120000"/>
                  </a:cubicBezTo>
                  <a:cubicBezTo>
                    <a:pt x="34666" y="118347"/>
                    <a:pt x="34666" y="118347"/>
                    <a:pt x="34666" y="116695"/>
                  </a:cubicBezTo>
                  <a:cubicBezTo>
                    <a:pt x="34666" y="116695"/>
                    <a:pt x="34666" y="118347"/>
                    <a:pt x="34666" y="118347"/>
                  </a:cubicBezTo>
                  <a:cubicBezTo>
                    <a:pt x="34666" y="118347"/>
                    <a:pt x="34666" y="116695"/>
                    <a:pt x="34666" y="116695"/>
                  </a:cubicBezTo>
                  <a:cubicBezTo>
                    <a:pt x="34666" y="116695"/>
                    <a:pt x="34666" y="118347"/>
                    <a:pt x="34666" y="118347"/>
                  </a:cubicBezTo>
                  <a:cubicBezTo>
                    <a:pt x="34666" y="118347"/>
                    <a:pt x="36000" y="116695"/>
                    <a:pt x="36000" y="118347"/>
                  </a:cubicBezTo>
                  <a:cubicBezTo>
                    <a:pt x="36000" y="118347"/>
                    <a:pt x="34666" y="118347"/>
                    <a:pt x="34666" y="120000"/>
                  </a:cubicBezTo>
                  <a:cubicBezTo>
                    <a:pt x="37333" y="118347"/>
                    <a:pt x="38666" y="120000"/>
                    <a:pt x="37333" y="116695"/>
                  </a:cubicBezTo>
                  <a:cubicBezTo>
                    <a:pt x="38666" y="118347"/>
                    <a:pt x="40000" y="120000"/>
                    <a:pt x="38666" y="116695"/>
                  </a:cubicBezTo>
                  <a:cubicBezTo>
                    <a:pt x="38666" y="116695"/>
                    <a:pt x="40000" y="116695"/>
                    <a:pt x="40000" y="118347"/>
                  </a:cubicBezTo>
                  <a:cubicBezTo>
                    <a:pt x="40000" y="116695"/>
                    <a:pt x="40000" y="116695"/>
                    <a:pt x="40000" y="115043"/>
                  </a:cubicBezTo>
                  <a:cubicBezTo>
                    <a:pt x="38666" y="116695"/>
                    <a:pt x="40000" y="118347"/>
                    <a:pt x="41333" y="118347"/>
                  </a:cubicBezTo>
                  <a:cubicBezTo>
                    <a:pt x="40000" y="116695"/>
                    <a:pt x="40000" y="115043"/>
                    <a:pt x="40000" y="113391"/>
                  </a:cubicBezTo>
                  <a:cubicBezTo>
                    <a:pt x="40000" y="113391"/>
                    <a:pt x="40000" y="113391"/>
                    <a:pt x="40000" y="113391"/>
                  </a:cubicBezTo>
                  <a:cubicBezTo>
                    <a:pt x="40000" y="113391"/>
                    <a:pt x="40000" y="116695"/>
                    <a:pt x="41333" y="118347"/>
                  </a:cubicBezTo>
                  <a:cubicBezTo>
                    <a:pt x="42666" y="120000"/>
                    <a:pt x="42666" y="116695"/>
                    <a:pt x="41333" y="115043"/>
                  </a:cubicBezTo>
                  <a:cubicBezTo>
                    <a:pt x="41333" y="115043"/>
                    <a:pt x="41333" y="115043"/>
                    <a:pt x="41333" y="115043"/>
                  </a:cubicBezTo>
                  <a:cubicBezTo>
                    <a:pt x="41333" y="115043"/>
                    <a:pt x="41333" y="115043"/>
                    <a:pt x="42666" y="115043"/>
                  </a:cubicBezTo>
                  <a:cubicBezTo>
                    <a:pt x="42666" y="115043"/>
                    <a:pt x="42666" y="115043"/>
                    <a:pt x="42666" y="113391"/>
                  </a:cubicBezTo>
                  <a:cubicBezTo>
                    <a:pt x="42666" y="115043"/>
                    <a:pt x="42666" y="113391"/>
                    <a:pt x="42666" y="115043"/>
                  </a:cubicBezTo>
                  <a:cubicBezTo>
                    <a:pt x="42666" y="116695"/>
                    <a:pt x="42666" y="116695"/>
                    <a:pt x="42666" y="116695"/>
                  </a:cubicBezTo>
                  <a:cubicBezTo>
                    <a:pt x="42666" y="116695"/>
                    <a:pt x="42666" y="116695"/>
                    <a:pt x="42666" y="116695"/>
                  </a:cubicBezTo>
                  <a:cubicBezTo>
                    <a:pt x="42666" y="116695"/>
                    <a:pt x="42666" y="116695"/>
                    <a:pt x="44000" y="116695"/>
                  </a:cubicBezTo>
                  <a:cubicBezTo>
                    <a:pt x="44000" y="116695"/>
                    <a:pt x="44000" y="115043"/>
                    <a:pt x="42666" y="113391"/>
                  </a:cubicBezTo>
                  <a:cubicBezTo>
                    <a:pt x="42666" y="113391"/>
                    <a:pt x="42666" y="113391"/>
                    <a:pt x="42666" y="113391"/>
                  </a:cubicBezTo>
                  <a:cubicBezTo>
                    <a:pt x="44000" y="115043"/>
                    <a:pt x="45333" y="115043"/>
                    <a:pt x="45333" y="116695"/>
                  </a:cubicBezTo>
                  <a:cubicBezTo>
                    <a:pt x="45333" y="116695"/>
                    <a:pt x="45333" y="116695"/>
                    <a:pt x="45333" y="115043"/>
                  </a:cubicBezTo>
                  <a:cubicBezTo>
                    <a:pt x="46666" y="116695"/>
                    <a:pt x="48000" y="116695"/>
                    <a:pt x="48000" y="113391"/>
                  </a:cubicBezTo>
                  <a:cubicBezTo>
                    <a:pt x="48000" y="116695"/>
                    <a:pt x="48000" y="116695"/>
                    <a:pt x="50666" y="116695"/>
                  </a:cubicBezTo>
                  <a:cubicBezTo>
                    <a:pt x="50666" y="116695"/>
                    <a:pt x="49333" y="116695"/>
                    <a:pt x="49333" y="116695"/>
                  </a:cubicBezTo>
                  <a:cubicBezTo>
                    <a:pt x="54666" y="115043"/>
                    <a:pt x="57333" y="116695"/>
                    <a:pt x="54666" y="110092"/>
                  </a:cubicBezTo>
                  <a:cubicBezTo>
                    <a:pt x="54666" y="111744"/>
                    <a:pt x="56000" y="113391"/>
                    <a:pt x="57333" y="111744"/>
                  </a:cubicBezTo>
                  <a:cubicBezTo>
                    <a:pt x="57333" y="113391"/>
                    <a:pt x="57333" y="113391"/>
                    <a:pt x="57333" y="113391"/>
                  </a:cubicBezTo>
                  <a:cubicBezTo>
                    <a:pt x="58666" y="113391"/>
                    <a:pt x="61333" y="106787"/>
                    <a:pt x="61333" y="103483"/>
                  </a:cubicBezTo>
                  <a:cubicBezTo>
                    <a:pt x="61333" y="101830"/>
                    <a:pt x="61333" y="101830"/>
                    <a:pt x="61333" y="100178"/>
                  </a:cubicBezTo>
                  <a:cubicBezTo>
                    <a:pt x="61333" y="100178"/>
                    <a:pt x="64000" y="96879"/>
                    <a:pt x="64000" y="96879"/>
                  </a:cubicBezTo>
                  <a:cubicBezTo>
                    <a:pt x="65333" y="95227"/>
                    <a:pt x="66666" y="93575"/>
                    <a:pt x="68000" y="93575"/>
                  </a:cubicBezTo>
                  <a:cubicBezTo>
                    <a:pt x="68000" y="91922"/>
                    <a:pt x="68000" y="91922"/>
                    <a:pt x="68000" y="91922"/>
                  </a:cubicBezTo>
                  <a:cubicBezTo>
                    <a:pt x="69333" y="91922"/>
                    <a:pt x="69333" y="90270"/>
                    <a:pt x="70666" y="88618"/>
                  </a:cubicBezTo>
                  <a:cubicBezTo>
                    <a:pt x="70666" y="88618"/>
                    <a:pt x="72000" y="86966"/>
                    <a:pt x="73333" y="86966"/>
                  </a:cubicBezTo>
                  <a:cubicBezTo>
                    <a:pt x="74666" y="85313"/>
                    <a:pt x="74666" y="86966"/>
                    <a:pt x="74666" y="86966"/>
                  </a:cubicBezTo>
                  <a:cubicBezTo>
                    <a:pt x="77333" y="86966"/>
                    <a:pt x="78666" y="86966"/>
                    <a:pt x="78666" y="83661"/>
                  </a:cubicBezTo>
                  <a:cubicBezTo>
                    <a:pt x="78666" y="85313"/>
                    <a:pt x="80000" y="85313"/>
                    <a:pt x="81333" y="86966"/>
                  </a:cubicBezTo>
                  <a:cubicBezTo>
                    <a:pt x="81333" y="88618"/>
                    <a:pt x="82666" y="90270"/>
                    <a:pt x="82666" y="90270"/>
                  </a:cubicBezTo>
                  <a:cubicBezTo>
                    <a:pt x="84000" y="91922"/>
                    <a:pt x="84000" y="93575"/>
                    <a:pt x="86666" y="91922"/>
                  </a:cubicBezTo>
                  <a:cubicBezTo>
                    <a:pt x="88000" y="91922"/>
                    <a:pt x="89333" y="86966"/>
                    <a:pt x="89333" y="86966"/>
                  </a:cubicBezTo>
                  <a:cubicBezTo>
                    <a:pt x="89333" y="85313"/>
                    <a:pt x="90666" y="85313"/>
                    <a:pt x="92000" y="85313"/>
                  </a:cubicBezTo>
                  <a:cubicBezTo>
                    <a:pt x="90666" y="83661"/>
                    <a:pt x="90666" y="83661"/>
                    <a:pt x="90666" y="82015"/>
                  </a:cubicBezTo>
                  <a:cubicBezTo>
                    <a:pt x="92000" y="78710"/>
                    <a:pt x="93333" y="77058"/>
                    <a:pt x="94666" y="73753"/>
                  </a:cubicBezTo>
                  <a:cubicBezTo>
                    <a:pt x="94666" y="72101"/>
                    <a:pt x="94666" y="68797"/>
                    <a:pt x="94666" y="68797"/>
                  </a:cubicBezTo>
                  <a:cubicBezTo>
                    <a:pt x="96000" y="67150"/>
                    <a:pt x="97333" y="68797"/>
                    <a:pt x="96000" y="65498"/>
                  </a:cubicBezTo>
                  <a:cubicBezTo>
                    <a:pt x="100000" y="67150"/>
                    <a:pt x="102666" y="58889"/>
                    <a:pt x="101333" y="55584"/>
                  </a:cubicBezTo>
                  <a:cubicBezTo>
                    <a:pt x="101333" y="55584"/>
                    <a:pt x="104000" y="55584"/>
                    <a:pt x="104000" y="53932"/>
                  </a:cubicBezTo>
                  <a:cubicBezTo>
                    <a:pt x="105333" y="52280"/>
                    <a:pt x="104000" y="50633"/>
                    <a:pt x="105333" y="50633"/>
                  </a:cubicBezTo>
                  <a:cubicBezTo>
                    <a:pt x="105333" y="47329"/>
                    <a:pt x="106666" y="47329"/>
                    <a:pt x="106666" y="47329"/>
                  </a:cubicBezTo>
                  <a:cubicBezTo>
                    <a:pt x="108000" y="45676"/>
                    <a:pt x="108000" y="42372"/>
                    <a:pt x="108000" y="40720"/>
                  </a:cubicBezTo>
                  <a:cubicBezTo>
                    <a:pt x="108000" y="39067"/>
                    <a:pt x="109333" y="35768"/>
                    <a:pt x="110666" y="35768"/>
                  </a:cubicBezTo>
                  <a:cubicBezTo>
                    <a:pt x="112000" y="32464"/>
                    <a:pt x="112000" y="34116"/>
                    <a:pt x="114666" y="32464"/>
                  </a:cubicBezTo>
                  <a:cubicBezTo>
                    <a:pt x="116000" y="30812"/>
                    <a:pt x="118666" y="30812"/>
                    <a:pt x="118666" y="27507"/>
                  </a:cubicBezTo>
                  <a:cubicBezTo>
                    <a:pt x="118666" y="25855"/>
                    <a:pt x="118666" y="22550"/>
                    <a:pt x="120000" y="2090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24" name="Shape 3124"/>
            <p:cNvSpPr/>
            <p:nvPr/>
          </p:nvSpPr>
          <p:spPr>
            <a:xfrm>
              <a:off x="3039730" y="1905747"/>
              <a:ext cx="1859441" cy="1444763"/>
            </a:xfrm>
            <a:custGeom>
              <a:avLst/>
              <a:gdLst/>
              <a:ahLst/>
              <a:cxnLst/>
              <a:rect l="0" t="0" r="0" b="0"/>
              <a:pathLst>
                <a:path w="120000" h="120000" extrusionOk="0">
                  <a:moveTo>
                    <a:pt x="120000" y="32472"/>
                  </a:moveTo>
                  <a:cubicBezTo>
                    <a:pt x="120000" y="31161"/>
                    <a:pt x="118983" y="29856"/>
                    <a:pt x="117966" y="28551"/>
                  </a:cubicBezTo>
                  <a:cubicBezTo>
                    <a:pt x="116950" y="27246"/>
                    <a:pt x="117966" y="27246"/>
                    <a:pt x="116950" y="25936"/>
                  </a:cubicBezTo>
                  <a:cubicBezTo>
                    <a:pt x="116950" y="23326"/>
                    <a:pt x="114916" y="22021"/>
                    <a:pt x="114916" y="20710"/>
                  </a:cubicBezTo>
                  <a:cubicBezTo>
                    <a:pt x="113900" y="18100"/>
                    <a:pt x="113900" y="14180"/>
                    <a:pt x="113900" y="12875"/>
                  </a:cubicBezTo>
                  <a:cubicBezTo>
                    <a:pt x="113900" y="10259"/>
                    <a:pt x="112883" y="7649"/>
                    <a:pt x="112883" y="5034"/>
                  </a:cubicBezTo>
                  <a:cubicBezTo>
                    <a:pt x="109827" y="6344"/>
                    <a:pt x="108811" y="8954"/>
                    <a:pt x="105761" y="7649"/>
                  </a:cubicBezTo>
                  <a:cubicBezTo>
                    <a:pt x="102711" y="5034"/>
                    <a:pt x="101694" y="2424"/>
                    <a:pt x="98644" y="2424"/>
                  </a:cubicBezTo>
                  <a:cubicBezTo>
                    <a:pt x="94577" y="1119"/>
                    <a:pt x="90511" y="-1496"/>
                    <a:pt x="87455" y="1119"/>
                  </a:cubicBezTo>
                  <a:cubicBezTo>
                    <a:pt x="81355" y="6344"/>
                    <a:pt x="75255" y="11570"/>
                    <a:pt x="69150" y="15485"/>
                  </a:cubicBezTo>
                  <a:cubicBezTo>
                    <a:pt x="63050" y="22021"/>
                    <a:pt x="55933" y="25936"/>
                    <a:pt x="49827" y="32472"/>
                  </a:cubicBezTo>
                  <a:cubicBezTo>
                    <a:pt x="47794" y="36386"/>
                    <a:pt x="44744" y="40307"/>
                    <a:pt x="40677" y="42923"/>
                  </a:cubicBezTo>
                  <a:cubicBezTo>
                    <a:pt x="38644" y="42923"/>
                    <a:pt x="31527" y="42923"/>
                    <a:pt x="30511" y="45532"/>
                  </a:cubicBezTo>
                  <a:cubicBezTo>
                    <a:pt x="29488" y="46843"/>
                    <a:pt x="30511" y="53373"/>
                    <a:pt x="30511" y="55983"/>
                  </a:cubicBezTo>
                  <a:cubicBezTo>
                    <a:pt x="30511" y="61209"/>
                    <a:pt x="31527" y="67745"/>
                    <a:pt x="30511" y="72970"/>
                  </a:cubicBezTo>
                  <a:cubicBezTo>
                    <a:pt x="29488" y="74275"/>
                    <a:pt x="28472" y="76885"/>
                    <a:pt x="28472" y="78196"/>
                  </a:cubicBezTo>
                  <a:cubicBezTo>
                    <a:pt x="27455" y="79501"/>
                    <a:pt x="25422" y="82116"/>
                    <a:pt x="25422" y="83421"/>
                  </a:cubicBezTo>
                  <a:cubicBezTo>
                    <a:pt x="21355" y="83421"/>
                    <a:pt x="17288" y="84726"/>
                    <a:pt x="12205" y="84726"/>
                  </a:cubicBezTo>
                  <a:cubicBezTo>
                    <a:pt x="9150" y="84726"/>
                    <a:pt x="9150" y="84726"/>
                    <a:pt x="6100" y="87342"/>
                  </a:cubicBezTo>
                  <a:cubicBezTo>
                    <a:pt x="4066" y="88647"/>
                    <a:pt x="2033" y="88647"/>
                    <a:pt x="0" y="87342"/>
                  </a:cubicBezTo>
                  <a:cubicBezTo>
                    <a:pt x="0" y="88647"/>
                    <a:pt x="0" y="89952"/>
                    <a:pt x="0" y="89952"/>
                  </a:cubicBezTo>
                  <a:cubicBezTo>
                    <a:pt x="0" y="93872"/>
                    <a:pt x="0" y="91257"/>
                    <a:pt x="1016" y="95177"/>
                  </a:cubicBezTo>
                  <a:cubicBezTo>
                    <a:pt x="1016" y="95177"/>
                    <a:pt x="1016" y="97793"/>
                    <a:pt x="2033" y="97793"/>
                  </a:cubicBezTo>
                  <a:cubicBezTo>
                    <a:pt x="2033" y="100403"/>
                    <a:pt x="6100" y="103018"/>
                    <a:pt x="8133" y="104323"/>
                  </a:cubicBezTo>
                  <a:cubicBezTo>
                    <a:pt x="7116" y="104323"/>
                    <a:pt x="7116" y="104323"/>
                    <a:pt x="6100" y="104323"/>
                  </a:cubicBezTo>
                  <a:cubicBezTo>
                    <a:pt x="5083" y="106933"/>
                    <a:pt x="7116" y="108244"/>
                    <a:pt x="9150" y="110854"/>
                  </a:cubicBezTo>
                  <a:cubicBezTo>
                    <a:pt x="10172" y="110854"/>
                    <a:pt x="11188" y="112158"/>
                    <a:pt x="12205" y="112158"/>
                  </a:cubicBezTo>
                  <a:cubicBezTo>
                    <a:pt x="13222" y="112158"/>
                    <a:pt x="13222" y="110854"/>
                    <a:pt x="13222" y="110854"/>
                  </a:cubicBezTo>
                  <a:cubicBezTo>
                    <a:pt x="15255" y="110854"/>
                    <a:pt x="15255" y="112158"/>
                    <a:pt x="15255" y="113469"/>
                  </a:cubicBezTo>
                  <a:cubicBezTo>
                    <a:pt x="15255" y="113469"/>
                    <a:pt x="14238" y="113469"/>
                    <a:pt x="14238" y="113469"/>
                  </a:cubicBezTo>
                  <a:cubicBezTo>
                    <a:pt x="14238" y="116079"/>
                    <a:pt x="15255" y="117384"/>
                    <a:pt x="16272" y="118695"/>
                  </a:cubicBezTo>
                  <a:cubicBezTo>
                    <a:pt x="16272" y="118695"/>
                    <a:pt x="16272" y="118695"/>
                    <a:pt x="17288" y="117384"/>
                  </a:cubicBezTo>
                  <a:cubicBezTo>
                    <a:pt x="15255" y="116079"/>
                    <a:pt x="17288" y="114774"/>
                    <a:pt x="18305" y="114774"/>
                  </a:cubicBezTo>
                  <a:cubicBezTo>
                    <a:pt x="20338" y="113469"/>
                    <a:pt x="20338" y="114774"/>
                    <a:pt x="23388" y="117384"/>
                  </a:cubicBezTo>
                  <a:cubicBezTo>
                    <a:pt x="23388" y="118695"/>
                    <a:pt x="24405" y="120000"/>
                    <a:pt x="25422" y="120000"/>
                  </a:cubicBezTo>
                  <a:cubicBezTo>
                    <a:pt x="26438" y="120000"/>
                    <a:pt x="25422" y="120000"/>
                    <a:pt x="25422" y="118695"/>
                  </a:cubicBezTo>
                  <a:cubicBezTo>
                    <a:pt x="25422" y="117384"/>
                    <a:pt x="25422" y="116079"/>
                    <a:pt x="26438" y="114774"/>
                  </a:cubicBezTo>
                  <a:cubicBezTo>
                    <a:pt x="26438" y="113469"/>
                    <a:pt x="26438" y="113469"/>
                    <a:pt x="26438" y="112158"/>
                  </a:cubicBezTo>
                  <a:cubicBezTo>
                    <a:pt x="27455" y="110854"/>
                    <a:pt x="28472" y="109549"/>
                    <a:pt x="29488" y="108244"/>
                  </a:cubicBezTo>
                  <a:cubicBezTo>
                    <a:pt x="29488" y="106933"/>
                    <a:pt x="29488" y="104323"/>
                    <a:pt x="30511" y="103018"/>
                  </a:cubicBezTo>
                  <a:cubicBezTo>
                    <a:pt x="30511" y="101708"/>
                    <a:pt x="32544" y="100403"/>
                    <a:pt x="33561" y="100403"/>
                  </a:cubicBezTo>
                  <a:cubicBezTo>
                    <a:pt x="37627" y="99098"/>
                    <a:pt x="42711" y="99098"/>
                    <a:pt x="46777" y="100403"/>
                  </a:cubicBezTo>
                  <a:cubicBezTo>
                    <a:pt x="48811" y="103018"/>
                    <a:pt x="49827" y="106933"/>
                    <a:pt x="51866" y="108244"/>
                  </a:cubicBezTo>
                  <a:cubicBezTo>
                    <a:pt x="51866" y="108244"/>
                    <a:pt x="54916" y="106933"/>
                    <a:pt x="54916" y="106933"/>
                  </a:cubicBezTo>
                  <a:cubicBezTo>
                    <a:pt x="56950" y="105628"/>
                    <a:pt x="57966" y="103018"/>
                    <a:pt x="60000" y="104323"/>
                  </a:cubicBezTo>
                  <a:cubicBezTo>
                    <a:pt x="64066" y="106933"/>
                    <a:pt x="66100" y="112158"/>
                    <a:pt x="71188" y="109549"/>
                  </a:cubicBezTo>
                  <a:cubicBezTo>
                    <a:pt x="73222" y="109549"/>
                    <a:pt x="73222" y="106933"/>
                    <a:pt x="75255" y="105628"/>
                  </a:cubicBezTo>
                  <a:cubicBezTo>
                    <a:pt x="78305" y="103018"/>
                    <a:pt x="84405" y="103018"/>
                    <a:pt x="87455" y="104323"/>
                  </a:cubicBezTo>
                  <a:cubicBezTo>
                    <a:pt x="89488" y="105628"/>
                    <a:pt x="90511" y="106933"/>
                    <a:pt x="92544" y="106933"/>
                  </a:cubicBezTo>
                  <a:cubicBezTo>
                    <a:pt x="93561" y="106933"/>
                    <a:pt x="93561" y="106933"/>
                    <a:pt x="94577" y="105628"/>
                  </a:cubicBezTo>
                  <a:cubicBezTo>
                    <a:pt x="95594" y="104323"/>
                    <a:pt x="96611" y="104323"/>
                    <a:pt x="96611" y="103018"/>
                  </a:cubicBezTo>
                  <a:cubicBezTo>
                    <a:pt x="97627" y="103018"/>
                    <a:pt x="98644" y="103018"/>
                    <a:pt x="98644" y="101708"/>
                  </a:cubicBezTo>
                  <a:cubicBezTo>
                    <a:pt x="99661" y="101708"/>
                    <a:pt x="99661" y="99098"/>
                    <a:pt x="102711" y="100403"/>
                  </a:cubicBezTo>
                  <a:cubicBezTo>
                    <a:pt x="101694" y="99098"/>
                    <a:pt x="100677" y="95177"/>
                    <a:pt x="100677" y="93872"/>
                  </a:cubicBezTo>
                  <a:cubicBezTo>
                    <a:pt x="101694" y="92567"/>
                    <a:pt x="102711" y="91257"/>
                    <a:pt x="103727" y="89952"/>
                  </a:cubicBezTo>
                  <a:cubicBezTo>
                    <a:pt x="104744" y="87342"/>
                    <a:pt x="105761" y="84726"/>
                    <a:pt x="107794" y="80806"/>
                  </a:cubicBezTo>
                  <a:cubicBezTo>
                    <a:pt x="109827" y="76885"/>
                    <a:pt x="112883" y="74275"/>
                    <a:pt x="115933" y="70355"/>
                  </a:cubicBezTo>
                  <a:cubicBezTo>
                    <a:pt x="117966" y="65129"/>
                    <a:pt x="116950" y="58599"/>
                    <a:pt x="117966" y="53373"/>
                  </a:cubicBezTo>
                  <a:cubicBezTo>
                    <a:pt x="117966" y="45532"/>
                    <a:pt x="117966" y="39002"/>
                    <a:pt x="120000" y="3247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25" name="Shape 3125"/>
            <p:cNvSpPr/>
            <p:nvPr/>
          </p:nvSpPr>
          <p:spPr>
            <a:xfrm>
              <a:off x="4402155" y="6780138"/>
              <a:ext cx="1598905" cy="1533426"/>
            </a:xfrm>
            <a:custGeom>
              <a:avLst/>
              <a:gdLst/>
              <a:ahLst/>
              <a:cxnLst/>
              <a:rect l="0" t="0" r="0" b="0"/>
              <a:pathLst>
                <a:path w="120000" h="120000" extrusionOk="0">
                  <a:moveTo>
                    <a:pt x="119999" y="7388"/>
                  </a:moveTo>
                  <a:cubicBezTo>
                    <a:pt x="117637" y="6159"/>
                    <a:pt x="117637" y="4929"/>
                    <a:pt x="114085" y="4929"/>
                  </a:cubicBezTo>
                  <a:cubicBezTo>
                    <a:pt x="106993" y="3694"/>
                    <a:pt x="98717" y="7388"/>
                    <a:pt x="91625" y="8623"/>
                  </a:cubicBezTo>
                  <a:cubicBezTo>
                    <a:pt x="88078" y="8623"/>
                    <a:pt x="85711" y="8623"/>
                    <a:pt x="82164" y="9853"/>
                  </a:cubicBezTo>
                  <a:cubicBezTo>
                    <a:pt x="79802" y="9853"/>
                    <a:pt x="78618" y="8623"/>
                    <a:pt x="76256" y="8623"/>
                  </a:cubicBezTo>
                  <a:cubicBezTo>
                    <a:pt x="71526" y="7388"/>
                    <a:pt x="65612" y="8623"/>
                    <a:pt x="60887" y="4929"/>
                  </a:cubicBezTo>
                  <a:cubicBezTo>
                    <a:pt x="59704" y="4929"/>
                    <a:pt x="59704" y="3694"/>
                    <a:pt x="59704" y="3694"/>
                  </a:cubicBezTo>
                  <a:cubicBezTo>
                    <a:pt x="57336" y="2464"/>
                    <a:pt x="52611" y="3694"/>
                    <a:pt x="49059" y="3694"/>
                  </a:cubicBezTo>
                  <a:cubicBezTo>
                    <a:pt x="43151" y="3694"/>
                    <a:pt x="36059" y="3694"/>
                    <a:pt x="28961" y="3694"/>
                  </a:cubicBezTo>
                  <a:cubicBezTo>
                    <a:pt x="25415" y="3694"/>
                    <a:pt x="21868" y="3694"/>
                    <a:pt x="19506" y="3694"/>
                  </a:cubicBezTo>
                  <a:cubicBezTo>
                    <a:pt x="15960" y="2464"/>
                    <a:pt x="15960" y="0"/>
                    <a:pt x="13592" y="0"/>
                  </a:cubicBezTo>
                  <a:cubicBezTo>
                    <a:pt x="11230" y="0"/>
                    <a:pt x="10046" y="1229"/>
                    <a:pt x="7684" y="1229"/>
                  </a:cubicBezTo>
                  <a:cubicBezTo>
                    <a:pt x="6500" y="2464"/>
                    <a:pt x="5316" y="1229"/>
                    <a:pt x="4138" y="1229"/>
                  </a:cubicBezTo>
                  <a:cubicBezTo>
                    <a:pt x="-1775" y="1229"/>
                    <a:pt x="-591" y="9853"/>
                    <a:pt x="2954" y="13547"/>
                  </a:cubicBezTo>
                  <a:cubicBezTo>
                    <a:pt x="6500" y="19712"/>
                    <a:pt x="10046" y="25871"/>
                    <a:pt x="13592" y="32030"/>
                  </a:cubicBezTo>
                  <a:cubicBezTo>
                    <a:pt x="14776" y="36954"/>
                    <a:pt x="17138" y="40648"/>
                    <a:pt x="19506" y="44348"/>
                  </a:cubicBezTo>
                  <a:cubicBezTo>
                    <a:pt x="20684" y="46812"/>
                    <a:pt x="23052" y="49272"/>
                    <a:pt x="24236" y="52971"/>
                  </a:cubicBezTo>
                  <a:cubicBezTo>
                    <a:pt x="25415" y="54201"/>
                    <a:pt x="25415" y="56666"/>
                    <a:pt x="24236" y="59130"/>
                  </a:cubicBezTo>
                  <a:cubicBezTo>
                    <a:pt x="24236" y="57895"/>
                    <a:pt x="24236" y="57895"/>
                    <a:pt x="24236" y="57895"/>
                  </a:cubicBezTo>
                  <a:cubicBezTo>
                    <a:pt x="23052" y="59130"/>
                    <a:pt x="24236" y="60360"/>
                    <a:pt x="24236" y="62825"/>
                  </a:cubicBezTo>
                  <a:cubicBezTo>
                    <a:pt x="24236" y="62825"/>
                    <a:pt x="24236" y="62825"/>
                    <a:pt x="24236" y="62825"/>
                  </a:cubicBezTo>
                  <a:cubicBezTo>
                    <a:pt x="23052" y="68984"/>
                    <a:pt x="26599" y="73908"/>
                    <a:pt x="27782" y="80072"/>
                  </a:cubicBezTo>
                  <a:cubicBezTo>
                    <a:pt x="27782" y="82531"/>
                    <a:pt x="27782" y="84996"/>
                    <a:pt x="27782" y="87461"/>
                  </a:cubicBezTo>
                  <a:cubicBezTo>
                    <a:pt x="28961" y="89925"/>
                    <a:pt x="28961" y="91155"/>
                    <a:pt x="28961" y="92390"/>
                  </a:cubicBezTo>
                  <a:cubicBezTo>
                    <a:pt x="28961" y="93620"/>
                    <a:pt x="31329" y="93620"/>
                    <a:pt x="30145" y="96084"/>
                  </a:cubicBezTo>
                  <a:cubicBezTo>
                    <a:pt x="28961" y="94849"/>
                    <a:pt x="30145" y="97314"/>
                    <a:pt x="30145" y="98549"/>
                  </a:cubicBezTo>
                  <a:cubicBezTo>
                    <a:pt x="30145" y="99779"/>
                    <a:pt x="31329" y="101008"/>
                    <a:pt x="31329" y="102243"/>
                  </a:cubicBezTo>
                  <a:cubicBezTo>
                    <a:pt x="33691" y="107173"/>
                    <a:pt x="36059" y="109632"/>
                    <a:pt x="38421" y="113332"/>
                  </a:cubicBezTo>
                  <a:cubicBezTo>
                    <a:pt x="45513" y="120720"/>
                    <a:pt x="43151" y="109632"/>
                    <a:pt x="47881" y="109632"/>
                  </a:cubicBezTo>
                  <a:cubicBezTo>
                    <a:pt x="47881" y="109632"/>
                    <a:pt x="50243" y="113332"/>
                    <a:pt x="50243" y="113332"/>
                  </a:cubicBezTo>
                  <a:cubicBezTo>
                    <a:pt x="50243" y="114561"/>
                    <a:pt x="50243" y="115791"/>
                    <a:pt x="50243" y="117026"/>
                  </a:cubicBezTo>
                  <a:cubicBezTo>
                    <a:pt x="52611" y="117026"/>
                    <a:pt x="53789" y="118256"/>
                    <a:pt x="56157" y="119491"/>
                  </a:cubicBezTo>
                  <a:cubicBezTo>
                    <a:pt x="58520" y="119491"/>
                    <a:pt x="60887" y="118256"/>
                    <a:pt x="63250" y="118256"/>
                  </a:cubicBezTo>
                  <a:cubicBezTo>
                    <a:pt x="63250" y="119491"/>
                    <a:pt x="65612" y="120720"/>
                    <a:pt x="65612" y="119491"/>
                  </a:cubicBezTo>
                  <a:cubicBezTo>
                    <a:pt x="67980" y="119491"/>
                    <a:pt x="66796" y="118256"/>
                    <a:pt x="66796" y="118256"/>
                  </a:cubicBezTo>
                  <a:cubicBezTo>
                    <a:pt x="67980" y="117026"/>
                    <a:pt x="69164" y="115791"/>
                    <a:pt x="70342" y="115791"/>
                  </a:cubicBezTo>
                  <a:cubicBezTo>
                    <a:pt x="72710" y="113332"/>
                    <a:pt x="73888" y="115791"/>
                    <a:pt x="73888" y="110867"/>
                  </a:cubicBezTo>
                  <a:cubicBezTo>
                    <a:pt x="73888" y="105938"/>
                    <a:pt x="73888" y="101008"/>
                    <a:pt x="73888" y="96084"/>
                  </a:cubicBezTo>
                  <a:cubicBezTo>
                    <a:pt x="73888" y="86231"/>
                    <a:pt x="73888" y="76372"/>
                    <a:pt x="73888" y="66519"/>
                  </a:cubicBezTo>
                  <a:cubicBezTo>
                    <a:pt x="73888" y="62825"/>
                    <a:pt x="73888" y="60360"/>
                    <a:pt x="73888" y="57895"/>
                  </a:cubicBezTo>
                  <a:cubicBezTo>
                    <a:pt x="73888" y="56666"/>
                    <a:pt x="72710" y="50507"/>
                    <a:pt x="73888" y="49272"/>
                  </a:cubicBezTo>
                  <a:cubicBezTo>
                    <a:pt x="75072" y="46812"/>
                    <a:pt x="80986" y="50507"/>
                    <a:pt x="82164" y="49272"/>
                  </a:cubicBezTo>
                  <a:cubicBezTo>
                    <a:pt x="83348" y="48042"/>
                    <a:pt x="82164" y="45577"/>
                    <a:pt x="82164" y="45577"/>
                  </a:cubicBezTo>
                  <a:cubicBezTo>
                    <a:pt x="82164" y="38189"/>
                    <a:pt x="82164" y="32030"/>
                    <a:pt x="82164" y="24636"/>
                  </a:cubicBezTo>
                  <a:cubicBezTo>
                    <a:pt x="82164" y="23406"/>
                    <a:pt x="82164" y="20941"/>
                    <a:pt x="82164" y="18477"/>
                  </a:cubicBezTo>
                  <a:cubicBezTo>
                    <a:pt x="82164" y="18477"/>
                    <a:pt x="82164" y="13547"/>
                    <a:pt x="82164" y="12318"/>
                  </a:cubicBezTo>
                  <a:cubicBezTo>
                    <a:pt x="82164" y="12318"/>
                    <a:pt x="83348" y="12318"/>
                    <a:pt x="83348" y="12318"/>
                  </a:cubicBezTo>
                  <a:cubicBezTo>
                    <a:pt x="85711" y="12318"/>
                    <a:pt x="89262" y="12318"/>
                    <a:pt x="90441" y="11088"/>
                  </a:cubicBezTo>
                  <a:cubicBezTo>
                    <a:pt x="93987" y="11088"/>
                    <a:pt x="96355" y="9853"/>
                    <a:pt x="99901" y="9853"/>
                  </a:cubicBezTo>
                  <a:cubicBezTo>
                    <a:pt x="103447" y="9853"/>
                    <a:pt x="102263" y="9853"/>
                    <a:pt x="103447" y="11088"/>
                  </a:cubicBezTo>
                  <a:cubicBezTo>
                    <a:pt x="104631" y="11088"/>
                    <a:pt x="105809" y="13547"/>
                    <a:pt x="105809" y="13547"/>
                  </a:cubicBezTo>
                  <a:cubicBezTo>
                    <a:pt x="106993" y="13547"/>
                    <a:pt x="109361" y="11088"/>
                    <a:pt x="110539" y="11088"/>
                  </a:cubicBezTo>
                  <a:cubicBezTo>
                    <a:pt x="110539" y="9853"/>
                    <a:pt x="111723" y="8623"/>
                    <a:pt x="112907" y="8623"/>
                  </a:cubicBezTo>
                  <a:cubicBezTo>
                    <a:pt x="114085" y="8623"/>
                    <a:pt x="112907" y="9853"/>
                    <a:pt x="114085" y="9853"/>
                  </a:cubicBezTo>
                  <a:cubicBezTo>
                    <a:pt x="115269" y="9853"/>
                    <a:pt x="116453" y="7388"/>
                    <a:pt x="117637" y="7388"/>
                  </a:cubicBezTo>
                  <a:cubicBezTo>
                    <a:pt x="118816" y="7388"/>
                    <a:pt x="119999" y="7388"/>
                    <a:pt x="119999" y="738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26" name="Shape 3126"/>
            <p:cNvSpPr/>
            <p:nvPr/>
          </p:nvSpPr>
          <p:spPr>
            <a:xfrm>
              <a:off x="6598378" y="5992162"/>
              <a:ext cx="1262892" cy="2046885"/>
            </a:xfrm>
            <a:custGeom>
              <a:avLst/>
              <a:gdLst/>
              <a:ahLst/>
              <a:cxnLst/>
              <a:rect l="0" t="0" r="0" b="0"/>
              <a:pathLst>
                <a:path w="120000" h="120000" extrusionOk="0">
                  <a:moveTo>
                    <a:pt x="30173" y="112623"/>
                  </a:moveTo>
                  <a:cubicBezTo>
                    <a:pt x="30173" y="112623"/>
                    <a:pt x="30173" y="112623"/>
                    <a:pt x="30173" y="112623"/>
                  </a:cubicBezTo>
                  <a:moveTo>
                    <a:pt x="109519" y="40697"/>
                  </a:moveTo>
                  <a:cubicBezTo>
                    <a:pt x="109519" y="40697"/>
                    <a:pt x="109519" y="40697"/>
                    <a:pt x="109519" y="40697"/>
                  </a:cubicBezTo>
                  <a:moveTo>
                    <a:pt x="120000" y="30552"/>
                  </a:moveTo>
                  <a:cubicBezTo>
                    <a:pt x="120000" y="29629"/>
                    <a:pt x="120000" y="28706"/>
                    <a:pt x="118499" y="28706"/>
                  </a:cubicBezTo>
                  <a:cubicBezTo>
                    <a:pt x="120000" y="26866"/>
                    <a:pt x="118499" y="27783"/>
                    <a:pt x="117004" y="28706"/>
                  </a:cubicBezTo>
                  <a:cubicBezTo>
                    <a:pt x="117004" y="27783"/>
                    <a:pt x="117004" y="27783"/>
                    <a:pt x="117004" y="26866"/>
                  </a:cubicBezTo>
                  <a:cubicBezTo>
                    <a:pt x="118499" y="26866"/>
                    <a:pt x="118499" y="25943"/>
                    <a:pt x="117004" y="26866"/>
                  </a:cubicBezTo>
                  <a:cubicBezTo>
                    <a:pt x="117004" y="25943"/>
                    <a:pt x="117004" y="25943"/>
                    <a:pt x="117004" y="25943"/>
                  </a:cubicBezTo>
                  <a:cubicBezTo>
                    <a:pt x="117004" y="25943"/>
                    <a:pt x="117004" y="25943"/>
                    <a:pt x="117004" y="25943"/>
                  </a:cubicBezTo>
                  <a:cubicBezTo>
                    <a:pt x="118499" y="25021"/>
                    <a:pt x="117004" y="21330"/>
                    <a:pt x="117004" y="20407"/>
                  </a:cubicBezTo>
                  <a:cubicBezTo>
                    <a:pt x="117004" y="20407"/>
                    <a:pt x="117004" y="19484"/>
                    <a:pt x="117004" y="19484"/>
                  </a:cubicBezTo>
                  <a:cubicBezTo>
                    <a:pt x="117004" y="19484"/>
                    <a:pt x="117004" y="19484"/>
                    <a:pt x="115504" y="19484"/>
                  </a:cubicBezTo>
                  <a:cubicBezTo>
                    <a:pt x="117004" y="18567"/>
                    <a:pt x="117004" y="17644"/>
                    <a:pt x="115504" y="16721"/>
                  </a:cubicBezTo>
                  <a:cubicBezTo>
                    <a:pt x="115504" y="16721"/>
                    <a:pt x="115504" y="17644"/>
                    <a:pt x="115504" y="17644"/>
                  </a:cubicBezTo>
                  <a:cubicBezTo>
                    <a:pt x="114009" y="16721"/>
                    <a:pt x="115504" y="16721"/>
                    <a:pt x="115504" y="16721"/>
                  </a:cubicBezTo>
                  <a:cubicBezTo>
                    <a:pt x="117004" y="16721"/>
                    <a:pt x="115504" y="15799"/>
                    <a:pt x="115504" y="15799"/>
                  </a:cubicBezTo>
                  <a:cubicBezTo>
                    <a:pt x="117004" y="15799"/>
                    <a:pt x="117004" y="15799"/>
                    <a:pt x="117004" y="15799"/>
                  </a:cubicBezTo>
                  <a:cubicBezTo>
                    <a:pt x="117004" y="15799"/>
                    <a:pt x="117004" y="14876"/>
                    <a:pt x="117004" y="14876"/>
                  </a:cubicBezTo>
                  <a:cubicBezTo>
                    <a:pt x="115504" y="14876"/>
                    <a:pt x="115504" y="13953"/>
                    <a:pt x="117004" y="13030"/>
                  </a:cubicBezTo>
                  <a:cubicBezTo>
                    <a:pt x="115504" y="13030"/>
                    <a:pt x="115504" y="12107"/>
                    <a:pt x="115504" y="12107"/>
                  </a:cubicBezTo>
                  <a:cubicBezTo>
                    <a:pt x="117004" y="11190"/>
                    <a:pt x="115504" y="10267"/>
                    <a:pt x="115504" y="9345"/>
                  </a:cubicBezTo>
                  <a:cubicBezTo>
                    <a:pt x="114009" y="8422"/>
                    <a:pt x="115504" y="5654"/>
                    <a:pt x="114009" y="5654"/>
                  </a:cubicBezTo>
                  <a:cubicBezTo>
                    <a:pt x="115504" y="4731"/>
                    <a:pt x="115504" y="4731"/>
                    <a:pt x="117004" y="3808"/>
                  </a:cubicBezTo>
                  <a:cubicBezTo>
                    <a:pt x="115504" y="3808"/>
                    <a:pt x="115504" y="3808"/>
                    <a:pt x="115504" y="3808"/>
                  </a:cubicBezTo>
                  <a:cubicBezTo>
                    <a:pt x="117004" y="2891"/>
                    <a:pt x="115504" y="2891"/>
                    <a:pt x="117004" y="1968"/>
                  </a:cubicBezTo>
                  <a:cubicBezTo>
                    <a:pt x="117004" y="1968"/>
                    <a:pt x="117004" y="1968"/>
                    <a:pt x="115504" y="1968"/>
                  </a:cubicBezTo>
                  <a:cubicBezTo>
                    <a:pt x="117004" y="1968"/>
                    <a:pt x="117004" y="1045"/>
                    <a:pt x="117004" y="1045"/>
                  </a:cubicBezTo>
                  <a:cubicBezTo>
                    <a:pt x="117004" y="123"/>
                    <a:pt x="117004" y="123"/>
                    <a:pt x="115504" y="123"/>
                  </a:cubicBezTo>
                  <a:cubicBezTo>
                    <a:pt x="114009" y="-799"/>
                    <a:pt x="106524" y="3808"/>
                    <a:pt x="102034" y="3808"/>
                  </a:cubicBezTo>
                  <a:cubicBezTo>
                    <a:pt x="100534" y="4731"/>
                    <a:pt x="99039" y="4731"/>
                    <a:pt x="96044" y="4731"/>
                  </a:cubicBezTo>
                  <a:cubicBezTo>
                    <a:pt x="94549" y="5654"/>
                    <a:pt x="94549" y="5654"/>
                    <a:pt x="91554" y="5654"/>
                  </a:cubicBezTo>
                  <a:cubicBezTo>
                    <a:pt x="88559" y="5654"/>
                    <a:pt x="90053" y="4731"/>
                    <a:pt x="85564" y="6576"/>
                  </a:cubicBezTo>
                  <a:cubicBezTo>
                    <a:pt x="84069" y="7499"/>
                    <a:pt x="82568" y="8422"/>
                    <a:pt x="79573" y="8422"/>
                  </a:cubicBezTo>
                  <a:cubicBezTo>
                    <a:pt x="78078" y="8422"/>
                    <a:pt x="76584" y="7499"/>
                    <a:pt x="75083" y="7499"/>
                  </a:cubicBezTo>
                  <a:cubicBezTo>
                    <a:pt x="73589" y="7499"/>
                    <a:pt x="72088" y="8422"/>
                    <a:pt x="70593" y="8422"/>
                  </a:cubicBezTo>
                  <a:cubicBezTo>
                    <a:pt x="67598" y="9345"/>
                    <a:pt x="67598" y="7499"/>
                    <a:pt x="66104" y="6576"/>
                  </a:cubicBezTo>
                  <a:cubicBezTo>
                    <a:pt x="63108" y="6576"/>
                    <a:pt x="61608" y="7499"/>
                    <a:pt x="60113" y="7499"/>
                  </a:cubicBezTo>
                  <a:cubicBezTo>
                    <a:pt x="58618" y="7499"/>
                    <a:pt x="57118" y="7499"/>
                    <a:pt x="55623" y="7499"/>
                  </a:cubicBezTo>
                  <a:cubicBezTo>
                    <a:pt x="51133" y="7499"/>
                    <a:pt x="49633" y="7499"/>
                    <a:pt x="48138" y="10267"/>
                  </a:cubicBezTo>
                  <a:cubicBezTo>
                    <a:pt x="46638" y="12107"/>
                    <a:pt x="46638" y="19484"/>
                    <a:pt x="49633" y="21330"/>
                  </a:cubicBezTo>
                  <a:cubicBezTo>
                    <a:pt x="51133" y="21330"/>
                    <a:pt x="54123" y="22252"/>
                    <a:pt x="54123" y="22252"/>
                  </a:cubicBezTo>
                  <a:cubicBezTo>
                    <a:pt x="55623" y="23175"/>
                    <a:pt x="57118" y="25021"/>
                    <a:pt x="58618" y="25943"/>
                  </a:cubicBezTo>
                  <a:cubicBezTo>
                    <a:pt x="61608" y="27783"/>
                    <a:pt x="63108" y="29629"/>
                    <a:pt x="64603" y="30552"/>
                  </a:cubicBezTo>
                  <a:cubicBezTo>
                    <a:pt x="61608" y="33320"/>
                    <a:pt x="64603" y="37006"/>
                    <a:pt x="63108" y="38851"/>
                  </a:cubicBezTo>
                  <a:cubicBezTo>
                    <a:pt x="61608" y="40697"/>
                    <a:pt x="58618" y="39774"/>
                    <a:pt x="57118" y="40697"/>
                  </a:cubicBezTo>
                  <a:cubicBezTo>
                    <a:pt x="57118" y="40697"/>
                    <a:pt x="55623" y="42542"/>
                    <a:pt x="55623" y="42542"/>
                  </a:cubicBezTo>
                  <a:cubicBezTo>
                    <a:pt x="55623" y="43465"/>
                    <a:pt x="57118" y="43465"/>
                    <a:pt x="57118" y="43465"/>
                  </a:cubicBezTo>
                  <a:cubicBezTo>
                    <a:pt x="57118" y="44382"/>
                    <a:pt x="58618" y="46228"/>
                    <a:pt x="57118" y="47151"/>
                  </a:cubicBezTo>
                  <a:cubicBezTo>
                    <a:pt x="54123" y="48073"/>
                    <a:pt x="54123" y="46228"/>
                    <a:pt x="54123" y="46228"/>
                  </a:cubicBezTo>
                  <a:cubicBezTo>
                    <a:pt x="55623" y="46228"/>
                    <a:pt x="54123" y="45305"/>
                    <a:pt x="54123" y="44382"/>
                  </a:cubicBezTo>
                  <a:cubicBezTo>
                    <a:pt x="54123" y="44382"/>
                    <a:pt x="52628" y="44382"/>
                    <a:pt x="52628" y="44382"/>
                  </a:cubicBezTo>
                  <a:cubicBezTo>
                    <a:pt x="51133" y="43465"/>
                    <a:pt x="49633" y="42542"/>
                    <a:pt x="49633" y="41619"/>
                  </a:cubicBezTo>
                  <a:cubicBezTo>
                    <a:pt x="48138" y="40697"/>
                    <a:pt x="48138" y="40697"/>
                    <a:pt x="46638" y="38851"/>
                  </a:cubicBezTo>
                  <a:cubicBezTo>
                    <a:pt x="45143" y="37006"/>
                    <a:pt x="45143" y="38851"/>
                    <a:pt x="46638" y="37006"/>
                  </a:cubicBezTo>
                  <a:cubicBezTo>
                    <a:pt x="46638" y="35166"/>
                    <a:pt x="48138" y="34243"/>
                    <a:pt x="48138" y="32397"/>
                  </a:cubicBezTo>
                  <a:cubicBezTo>
                    <a:pt x="49633" y="31475"/>
                    <a:pt x="48138" y="27783"/>
                    <a:pt x="46638" y="27783"/>
                  </a:cubicBezTo>
                  <a:cubicBezTo>
                    <a:pt x="45143" y="26866"/>
                    <a:pt x="39153" y="28706"/>
                    <a:pt x="39153" y="28706"/>
                  </a:cubicBezTo>
                  <a:cubicBezTo>
                    <a:pt x="37658" y="27783"/>
                    <a:pt x="36157" y="26866"/>
                    <a:pt x="34663" y="25943"/>
                  </a:cubicBezTo>
                  <a:cubicBezTo>
                    <a:pt x="31668" y="24098"/>
                    <a:pt x="31668" y="25021"/>
                    <a:pt x="27178" y="25943"/>
                  </a:cubicBezTo>
                  <a:cubicBezTo>
                    <a:pt x="22688" y="26866"/>
                    <a:pt x="18192" y="27783"/>
                    <a:pt x="13702" y="28706"/>
                  </a:cubicBezTo>
                  <a:cubicBezTo>
                    <a:pt x="10707" y="29629"/>
                    <a:pt x="4722" y="29629"/>
                    <a:pt x="1727" y="31475"/>
                  </a:cubicBezTo>
                  <a:cubicBezTo>
                    <a:pt x="-1267" y="32397"/>
                    <a:pt x="227" y="32397"/>
                    <a:pt x="1727" y="34243"/>
                  </a:cubicBezTo>
                  <a:cubicBezTo>
                    <a:pt x="1727" y="35166"/>
                    <a:pt x="1727" y="37928"/>
                    <a:pt x="1727" y="38851"/>
                  </a:cubicBezTo>
                  <a:cubicBezTo>
                    <a:pt x="3222" y="39774"/>
                    <a:pt x="9212" y="38851"/>
                    <a:pt x="9212" y="38851"/>
                  </a:cubicBezTo>
                  <a:cubicBezTo>
                    <a:pt x="10707" y="38851"/>
                    <a:pt x="12208" y="39774"/>
                    <a:pt x="13702" y="39774"/>
                  </a:cubicBezTo>
                  <a:cubicBezTo>
                    <a:pt x="16697" y="40697"/>
                    <a:pt x="19693" y="41619"/>
                    <a:pt x="22688" y="42542"/>
                  </a:cubicBezTo>
                  <a:cubicBezTo>
                    <a:pt x="25677" y="42542"/>
                    <a:pt x="28672" y="44382"/>
                    <a:pt x="30173" y="43465"/>
                  </a:cubicBezTo>
                  <a:cubicBezTo>
                    <a:pt x="30173" y="46228"/>
                    <a:pt x="30173" y="45305"/>
                    <a:pt x="30173" y="48073"/>
                  </a:cubicBezTo>
                  <a:cubicBezTo>
                    <a:pt x="31668" y="48996"/>
                    <a:pt x="30173" y="48996"/>
                    <a:pt x="30173" y="49919"/>
                  </a:cubicBezTo>
                  <a:cubicBezTo>
                    <a:pt x="30173" y="50842"/>
                    <a:pt x="30173" y="51759"/>
                    <a:pt x="30173" y="52682"/>
                  </a:cubicBezTo>
                  <a:cubicBezTo>
                    <a:pt x="30173" y="53604"/>
                    <a:pt x="30173" y="53604"/>
                    <a:pt x="31668" y="54527"/>
                  </a:cubicBezTo>
                  <a:cubicBezTo>
                    <a:pt x="31668" y="55450"/>
                    <a:pt x="31668" y="55450"/>
                    <a:pt x="31668" y="56373"/>
                  </a:cubicBezTo>
                  <a:cubicBezTo>
                    <a:pt x="31668" y="56373"/>
                    <a:pt x="30173" y="59141"/>
                    <a:pt x="30173" y="58218"/>
                  </a:cubicBezTo>
                  <a:cubicBezTo>
                    <a:pt x="30173" y="59141"/>
                    <a:pt x="28672" y="59141"/>
                    <a:pt x="27178" y="60058"/>
                  </a:cubicBezTo>
                  <a:cubicBezTo>
                    <a:pt x="27178" y="60981"/>
                    <a:pt x="28672" y="60058"/>
                    <a:pt x="28672" y="60981"/>
                  </a:cubicBezTo>
                  <a:cubicBezTo>
                    <a:pt x="30173" y="61904"/>
                    <a:pt x="27178" y="66518"/>
                    <a:pt x="30173" y="65595"/>
                  </a:cubicBezTo>
                  <a:cubicBezTo>
                    <a:pt x="31668" y="65595"/>
                    <a:pt x="31668" y="67440"/>
                    <a:pt x="31668" y="68358"/>
                  </a:cubicBezTo>
                  <a:cubicBezTo>
                    <a:pt x="30173" y="68358"/>
                    <a:pt x="27178" y="72049"/>
                    <a:pt x="25677" y="72049"/>
                  </a:cubicBezTo>
                  <a:cubicBezTo>
                    <a:pt x="25677" y="72971"/>
                    <a:pt x="22688" y="76657"/>
                    <a:pt x="25677" y="77580"/>
                  </a:cubicBezTo>
                  <a:cubicBezTo>
                    <a:pt x="22688" y="77580"/>
                    <a:pt x="18192" y="82194"/>
                    <a:pt x="16697" y="83116"/>
                  </a:cubicBezTo>
                  <a:cubicBezTo>
                    <a:pt x="13702" y="84956"/>
                    <a:pt x="12208" y="84956"/>
                    <a:pt x="12208" y="86802"/>
                  </a:cubicBezTo>
                  <a:cubicBezTo>
                    <a:pt x="12208" y="88647"/>
                    <a:pt x="13702" y="92333"/>
                    <a:pt x="15203" y="94179"/>
                  </a:cubicBezTo>
                  <a:cubicBezTo>
                    <a:pt x="15203" y="95101"/>
                    <a:pt x="18192" y="96947"/>
                    <a:pt x="18192" y="98792"/>
                  </a:cubicBezTo>
                  <a:cubicBezTo>
                    <a:pt x="19693" y="100632"/>
                    <a:pt x="19693" y="102478"/>
                    <a:pt x="19693" y="104323"/>
                  </a:cubicBezTo>
                  <a:cubicBezTo>
                    <a:pt x="19693" y="106169"/>
                    <a:pt x="19693" y="108009"/>
                    <a:pt x="19693" y="109855"/>
                  </a:cubicBezTo>
                  <a:cubicBezTo>
                    <a:pt x="19693" y="110777"/>
                    <a:pt x="19693" y="110777"/>
                    <a:pt x="19693" y="110777"/>
                  </a:cubicBezTo>
                  <a:cubicBezTo>
                    <a:pt x="19693" y="111700"/>
                    <a:pt x="19693" y="112623"/>
                    <a:pt x="19693" y="112623"/>
                  </a:cubicBezTo>
                  <a:cubicBezTo>
                    <a:pt x="21187" y="114468"/>
                    <a:pt x="19693" y="116308"/>
                    <a:pt x="21187" y="118154"/>
                  </a:cubicBezTo>
                  <a:cubicBezTo>
                    <a:pt x="22688" y="119999"/>
                    <a:pt x="21187" y="119077"/>
                    <a:pt x="24183" y="119999"/>
                  </a:cubicBezTo>
                  <a:cubicBezTo>
                    <a:pt x="25677" y="119999"/>
                    <a:pt x="28672" y="119999"/>
                    <a:pt x="30173" y="119077"/>
                  </a:cubicBezTo>
                  <a:cubicBezTo>
                    <a:pt x="30173" y="117231"/>
                    <a:pt x="30173" y="115391"/>
                    <a:pt x="30173" y="113546"/>
                  </a:cubicBezTo>
                  <a:cubicBezTo>
                    <a:pt x="30173" y="114468"/>
                    <a:pt x="30173" y="114468"/>
                    <a:pt x="30173" y="115391"/>
                  </a:cubicBezTo>
                  <a:cubicBezTo>
                    <a:pt x="28672" y="114468"/>
                    <a:pt x="27178" y="112623"/>
                    <a:pt x="25677" y="113546"/>
                  </a:cubicBezTo>
                  <a:cubicBezTo>
                    <a:pt x="25677" y="112623"/>
                    <a:pt x="28672" y="111700"/>
                    <a:pt x="28672" y="111700"/>
                  </a:cubicBezTo>
                  <a:cubicBezTo>
                    <a:pt x="28672" y="109855"/>
                    <a:pt x="31668" y="108932"/>
                    <a:pt x="34663" y="108009"/>
                  </a:cubicBezTo>
                  <a:cubicBezTo>
                    <a:pt x="34663" y="108009"/>
                    <a:pt x="33168" y="108009"/>
                    <a:pt x="33168" y="108009"/>
                  </a:cubicBezTo>
                  <a:cubicBezTo>
                    <a:pt x="34663" y="108009"/>
                    <a:pt x="34663" y="107092"/>
                    <a:pt x="34663" y="107092"/>
                  </a:cubicBezTo>
                  <a:cubicBezTo>
                    <a:pt x="34663" y="107092"/>
                    <a:pt x="34663" y="107092"/>
                    <a:pt x="34663" y="108009"/>
                  </a:cubicBezTo>
                  <a:cubicBezTo>
                    <a:pt x="40653" y="106169"/>
                    <a:pt x="49633" y="105246"/>
                    <a:pt x="55623" y="102478"/>
                  </a:cubicBezTo>
                  <a:cubicBezTo>
                    <a:pt x="57118" y="101555"/>
                    <a:pt x="61608" y="96947"/>
                    <a:pt x="58618" y="96024"/>
                  </a:cubicBezTo>
                  <a:cubicBezTo>
                    <a:pt x="58618" y="96024"/>
                    <a:pt x="58618" y="96947"/>
                    <a:pt x="58618" y="96947"/>
                  </a:cubicBezTo>
                  <a:cubicBezTo>
                    <a:pt x="58618" y="96947"/>
                    <a:pt x="58618" y="96024"/>
                    <a:pt x="58618" y="96947"/>
                  </a:cubicBezTo>
                  <a:cubicBezTo>
                    <a:pt x="58618" y="96947"/>
                    <a:pt x="58618" y="96947"/>
                    <a:pt x="57118" y="97870"/>
                  </a:cubicBezTo>
                  <a:cubicBezTo>
                    <a:pt x="57118" y="96947"/>
                    <a:pt x="57118" y="96024"/>
                    <a:pt x="57118" y="95101"/>
                  </a:cubicBezTo>
                  <a:cubicBezTo>
                    <a:pt x="58618" y="95101"/>
                    <a:pt x="58618" y="95101"/>
                    <a:pt x="58618" y="96024"/>
                  </a:cubicBezTo>
                  <a:cubicBezTo>
                    <a:pt x="58618" y="93256"/>
                    <a:pt x="60113" y="91416"/>
                    <a:pt x="60113" y="89570"/>
                  </a:cubicBezTo>
                  <a:cubicBezTo>
                    <a:pt x="60113" y="89570"/>
                    <a:pt x="60113" y="89570"/>
                    <a:pt x="60113" y="89570"/>
                  </a:cubicBezTo>
                  <a:cubicBezTo>
                    <a:pt x="58618" y="87725"/>
                    <a:pt x="60113" y="85879"/>
                    <a:pt x="60113" y="84034"/>
                  </a:cubicBezTo>
                  <a:cubicBezTo>
                    <a:pt x="60113" y="84034"/>
                    <a:pt x="60113" y="84956"/>
                    <a:pt x="60113" y="84956"/>
                  </a:cubicBezTo>
                  <a:cubicBezTo>
                    <a:pt x="60113" y="84956"/>
                    <a:pt x="60113" y="84034"/>
                    <a:pt x="60113" y="83116"/>
                  </a:cubicBezTo>
                  <a:cubicBezTo>
                    <a:pt x="58618" y="84034"/>
                    <a:pt x="58618" y="84034"/>
                    <a:pt x="58618" y="84956"/>
                  </a:cubicBezTo>
                  <a:cubicBezTo>
                    <a:pt x="58618" y="84956"/>
                    <a:pt x="58618" y="84034"/>
                    <a:pt x="58618" y="84034"/>
                  </a:cubicBezTo>
                  <a:cubicBezTo>
                    <a:pt x="58618" y="84956"/>
                    <a:pt x="58618" y="85879"/>
                    <a:pt x="58618" y="86802"/>
                  </a:cubicBezTo>
                  <a:cubicBezTo>
                    <a:pt x="57118" y="85879"/>
                    <a:pt x="55623" y="77580"/>
                    <a:pt x="55623" y="76657"/>
                  </a:cubicBezTo>
                  <a:cubicBezTo>
                    <a:pt x="55623" y="76657"/>
                    <a:pt x="54123" y="77580"/>
                    <a:pt x="54123" y="77580"/>
                  </a:cubicBezTo>
                  <a:cubicBezTo>
                    <a:pt x="54123" y="76657"/>
                    <a:pt x="54123" y="76657"/>
                    <a:pt x="54123" y="75734"/>
                  </a:cubicBezTo>
                  <a:cubicBezTo>
                    <a:pt x="54123" y="75734"/>
                    <a:pt x="55623" y="74817"/>
                    <a:pt x="54123" y="74817"/>
                  </a:cubicBezTo>
                  <a:cubicBezTo>
                    <a:pt x="54123" y="73894"/>
                    <a:pt x="54123" y="72971"/>
                    <a:pt x="52628" y="72971"/>
                  </a:cubicBezTo>
                  <a:cubicBezTo>
                    <a:pt x="52628" y="72971"/>
                    <a:pt x="52628" y="72971"/>
                    <a:pt x="52628" y="72971"/>
                  </a:cubicBezTo>
                  <a:cubicBezTo>
                    <a:pt x="52628" y="72049"/>
                    <a:pt x="51133" y="72049"/>
                    <a:pt x="49633" y="72049"/>
                  </a:cubicBezTo>
                  <a:cubicBezTo>
                    <a:pt x="49633" y="71126"/>
                    <a:pt x="51133" y="72049"/>
                    <a:pt x="49633" y="71126"/>
                  </a:cubicBezTo>
                  <a:cubicBezTo>
                    <a:pt x="51133" y="70203"/>
                    <a:pt x="51133" y="69280"/>
                    <a:pt x="49633" y="69280"/>
                  </a:cubicBezTo>
                  <a:cubicBezTo>
                    <a:pt x="52628" y="69280"/>
                    <a:pt x="51133" y="67440"/>
                    <a:pt x="51133" y="67440"/>
                  </a:cubicBezTo>
                  <a:cubicBezTo>
                    <a:pt x="51133" y="66518"/>
                    <a:pt x="49633" y="65595"/>
                    <a:pt x="48138" y="65595"/>
                  </a:cubicBezTo>
                  <a:cubicBezTo>
                    <a:pt x="49633" y="64672"/>
                    <a:pt x="51133" y="66518"/>
                    <a:pt x="54123" y="66518"/>
                  </a:cubicBezTo>
                  <a:cubicBezTo>
                    <a:pt x="57118" y="66518"/>
                    <a:pt x="60113" y="62827"/>
                    <a:pt x="61608" y="61904"/>
                  </a:cubicBezTo>
                  <a:cubicBezTo>
                    <a:pt x="61608" y="61904"/>
                    <a:pt x="61608" y="61904"/>
                    <a:pt x="61608" y="61904"/>
                  </a:cubicBezTo>
                  <a:cubicBezTo>
                    <a:pt x="61608" y="61904"/>
                    <a:pt x="63108" y="60058"/>
                    <a:pt x="63108" y="60058"/>
                  </a:cubicBezTo>
                  <a:cubicBezTo>
                    <a:pt x="64603" y="60058"/>
                    <a:pt x="64603" y="60058"/>
                    <a:pt x="64603" y="60058"/>
                  </a:cubicBezTo>
                  <a:cubicBezTo>
                    <a:pt x="64603" y="60058"/>
                    <a:pt x="66104" y="59141"/>
                    <a:pt x="66104" y="59141"/>
                  </a:cubicBezTo>
                  <a:cubicBezTo>
                    <a:pt x="67598" y="60058"/>
                    <a:pt x="67598" y="59141"/>
                    <a:pt x="67598" y="60058"/>
                  </a:cubicBezTo>
                  <a:cubicBezTo>
                    <a:pt x="67598" y="59141"/>
                    <a:pt x="67598" y="59141"/>
                    <a:pt x="67598" y="58218"/>
                  </a:cubicBezTo>
                  <a:cubicBezTo>
                    <a:pt x="69093" y="59141"/>
                    <a:pt x="69093" y="59141"/>
                    <a:pt x="69093" y="59141"/>
                  </a:cubicBezTo>
                  <a:cubicBezTo>
                    <a:pt x="69093" y="59141"/>
                    <a:pt x="69093" y="58218"/>
                    <a:pt x="69093" y="59141"/>
                  </a:cubicBezTo>
                  <a:cubicBezTo>
                    <a:pt x="69093" y="59141"/>
                    <a:pt x="69093" y="58218"/>
                    <a:pt x="69093" y="58218"/>
                  </a:cubicBezTo>
                  <a:cubicBezTo>
                    <a:pt x="69093" y="58218"/>
                    <a:pt x="69093" y="58218"/>
                    <a:pt x="69093" y="58218"/>
                  </a:cubicBezTo>
                  <a:cubicBezTo>
                    <a:pt x="70593" y="57295"/>
                    <a:pt x="72088" y="56373"/>
                    <a:pt x="75083" y="54527"/>
                  </a:cubicBezTo>
                  <a:cubicBezTo>
                    <a:pt x="75083" y="54527"/>
                    <a:pt x="73589" y="55450"/>
                    <a:pt x="73589" y="55450"/>
                  </a:cubicBezTo>
                  <a:cubicBezTo>
                    <a:pt x="76584" y="54527"/>
                    <a:pt x="76584" y="53604"/>
                    <a:pt x="75083" y="52682"/>
                  </a:cubicBezTo>
                  <a:cubicBezTo>
                    <a:pt x="75083" y="52682"/>
                    <a:pt x="75083" y="52682"/>
                    <a:pt x="76584" y="53604"/>
                  </a:cubicBezTo>
                  <a:cubicBezTo>
                    <a:pt x="78078" y="51759"/>
                    <a:pt x="79573" y="50842"/>
                    <a:pt x="82568" y="49919"/>
                  </a:cubicBezTo>
                  <a:cubicBezTo>
                    <a:pt x="84069" y="49919"/>
                    <a:pt x="90053" y="48073"/>
                    <a:pt x="88559" y="47151"/>
                  </a:cubicBezTo>
                  <a:cubicBezTo>
                    <a:pt x="88559" y="48073"/>
                    <a:pt x="88559" y="48073"/>
                    <a:pt x="88559" y="47151"/>
                  </a:cubicBezTo>
                  <a:cubicBezTo>
                    <a:pt x="90053" y="48996"/>
                    <a:pt x="94549" y="46228"/>
                    <a:pt x="94549" y="46228"/>
                  </a:cubicBezTo>
                  <a:cubicBezTo>
                    <a:pt x="96044" y="47151"/>
                    <a:pt x="100534" y="46228"/>
                    <a:pt x="100534" y="45305"/>
                  </a:cubicBezTo>
                  <a:cubicBezTo>
                    <a:pt x="102034" y="44382"/>
                    <a:pt x="106524" y="43465"/>
                    <a:pt x="108019" y="42542"/>
                  </a:cubicBezTo>
                  <a:cubicBezTo>
                    <a:pt x="108019" y="41619"/>
                    <a:pt x="108019" y="41619"/>
                    <a:pt x="108019" y="41619"/>
                  </a:cubicBezTo>
                  <a:cubicBezTo>
                    <a:pt x="106524" y="40697"/>
                    <a:pt x="111014" y="40697"/>
                    <a:pt x="111014" y="38851"/>
                  </a:cubicBezTo>
                  <a:cubicBezTo>
                    <a:pt x="111014" y="38851"/>
                    <a:pt x="111014" y="38851"/>
                    <a:pt x="111014" y="38851"/>
                  </a:cubicBezTo>
                  <a:cubicBezTo>
                    <a:pt x="112514" y="37928"/>
                    <a:pt x="121494" y="32397"/>
                    <a:pt x="115504" y="33320"/>
                  </a:cubicBezTo>
                  <a:cubicBezTo>
                    <a:pt x="117004" y="32397"/>
                    <a:pt x="117004" y="32397"/>
                    <a:pt x="118499" y="32397"/>
                  </a:cubicBezTo>
                  <a:cubicBezTo>
                    <a:pt x="118499" y="32397"/>
                    <a:pt x="118499" y="31475"/>
                    <a:pt x="118499" y="31475"/>
                  </a:cubicBezTo>
                  <a:cubicBezTo>
                    <a:pt x="118499" y="31475"/>
                    <a:pt x="118499" y="31475"/>
                    <a:pt x="118499" y="31475"/>
                  </a:cubicBezTo>
                  <a:cubicBezTo>
                    <a:pt x="118499" y="31475"/>
                    <a:pt x="118499" y="30552"/>
                    <a:pt x="117004" y="30552"/>
                  </a:cubicBezTo>
                  <a:cubicBezTo>
                    <a:pt x="118499" y="31475"/>
                    <a:pt x="118499" y="30552"/>
                    <a:pt x="120000" y="30552"/>
                  </a:cubicBezTo>
                  <a:close/>
                  <a:moveTo>
                    <a:pt x="49633" y="11190"/>
                  </a:moveTo>
                  <a:cubicBezTo>
                    <a:pt x="49633" y="11190"/>
                    <a:pt x="49633" y="11190"/>
                    <a:pt x="49633" y="11190"/>
                  </a:cubicBezTo>
                  <a:moveTo>
                    <a:pt x="51133" y="11190"/>
                  </a:moveTo>
                  <a:cubicBezTo>
                    <a:pt x="51133" y="11190"/>
                    <a:pt x="51133" y="11190"/>
                    <a:pt x="51133" y="11190"/>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27" name="Shape 3127"/>
            <p:cNvSpPr/>
            <p:nvPr/>
          </p:nvSpPr>
          <p:spPr>
            <a:xfrm>
              <a:off x="6598378" y="5992162"/>
              <a:ext cx="1262892" cy="2046885"/>
            </a:xfrm>
            <a:custGeom>
              <a:avLst/>
              <a:gdLst/>
              <a:ahLst/>
              <a:cxnLst/>
              <a:rect l="0" t="0" r="0" b="0"/>
              <a:pathLst>
                <a:path w="120000" h="120000" extrusionOk="0">
                  <a:moveTo>
                    <a:pt x="30173" y="112623"/>
                  </a:moveTo>
                  <a:cubicBezTo>
                    <a:pt x="30173" y="112623"/>
                    <a:pt x="30173" y="112623"/>
                    <a:pt x="30173" y="112623"/>
                  </a:cubicBezTo>
                  <a:moveTo>
                    <a:pt x="109519" y="40697"/>
                  </a:moveTo>
                  <a:cubicBezTo>
                    <a:pt x="109519" y="40697"/>
                    <a:pt x="109519" y="40697"/>
                    <a:pt x="109519" y="40697"/>
                  </a:cubicBezTo>
                  <a:moveTo>
                    <a:pt x="120000" y="30552"/>
                  </a:moveTo>
                  <a:cubicBezTo>
                    <a:pt x="120000" y="29629"/>
                    <a:pt x="120000" y="28706"/>
                    <a:pt x="118499" y="28706"/>
                  </a:cubicBezTo>
                  <a:cubicBezTo>
                    <a:pt x="120000" y="26866"/>
                    <a:pt x="118499" y="27783"/>
                    <a:pt x="117004" y="28706"/>
                  </a:cubicBezTo>
                  <a:cubicBezTo>
                    <a:pt x="117004" y="27783"/>
                    <a:pt x="117004" y="27783"/>
                    <a:pt x="117004" y="26866"/>
                  </a:cubicBezTo>
                  <a:cubicBezTo>
                    <a:pt x="118499" y="26866"/>
                    <a:pt x="118499" y="25943"/>
                    <a:pt x="117004" y="26866"/>
                  </a:cubicBezTo>
                  <a:cubicBezTo>
                    <a:pt x="117004" y="25943"/>
                    <a:pt x="117004" y="25943"/>
                    <a:pt x="117004" y="25943"/>
                  </a:cubicBezTo>
                  <a:cubicBezTo>
                    <a:pt x="117004" y="25943"/>
                    <a:pt x="117004" y="25943"/>
                    <a:pt x="117004" y="25943"/>
                  </a:cubicBezTo>
                  <a:cubicBezTo>
                    <a:pt x="118499" y="25021"/>
                    <a:pt x="117004" y="21330"/>
                    <a:pt x="117004" y="20407"/>
                  </a:cubicBezTo>
                  <a:cubicBezTo>
                    <a:pt x="117004" y="20407"/>
                    <a:pt x="117004" y="19484"/>
                    <a:pt x="117004" y="19484"/>
                  </a:cubicBezTo>
                  <a:cubicBezTo>
                    <a:pt x="117004" y="19484"/>
                    <a:pt x="117004" y="19484"/>
                    <a:pt x="115504" y="19484"/>
                  </a:cubicBezTo>
                  <a:cubicBezTo>
                    <a:pt x="117004" y="18567"/>
                    <a:pt x="117004" y="17644"/>
                    <a:pt x="115504" y="16721"/>
                  </a:cubicBezTo>
                  <a:cubicBezTo>
                    <a:pt x="115504" y="16721"/>
                    <a:pt x="115504" y="17644"/>
                    <a:pt x="115504" y="17644"/>
                  </a:cubicBezTo>
                  <a:cubicBezTo>
                    <a:pt x="114009" y="16721"/>
                    <a:pt x="115504" y="16721"/>
                    <a:pt x="115504" y="16721"/>
                  </a:cubicBezTo>
                  <a:cubicBezTo>
                    <a:pt x="117004" y="16721"/>
                    <a:pt x="115504" y="15799"/>
                    <a:pt x="115504" y="15799"/>
                  </a:cubicBezTo>
                  <a:cubicBezTo>
                    <a:pt x="117004" y="15799"/>
                    <a:pt x="117004" y="15799"/>
                    <a:pt x="117004" y="15799"/>
                  </a:cubicBezTo>
                  <a:cubicBezTo>
                    <a:pt x="117004" y="15799"/>
                    <a:pt x="117004" y="14876"/>
                    <a:pt x="117004" y="14876"/>
                  </a:cubicBezTo>
                  <a:cubicBezTo>
                    <a:pt x="115504" y="14876"/>
                    <a:pt x="115504" y="13953"/>
                    <a:pt x="117004" y="13030"/>
                  </a:cubicBezTo>
                  <a:cubicBezTo>
                    <a:pt x="115504" y="13030"/>
                    <a:pt x="115504" y="12107"/>
                    <a:pt x="115504" y="12107"/>
                  </a:cubicBezTo>
                  <a:cubicBezTo>
                    <a:pt x="117004" y="11190"/>
                    <a:pt x="115504" y="10267"/>
                    <a:pt x="115504" y="9345"/>
                  </a:cubicBezTo>
                  <a:cubicBezTo>
                    <a:pt x="114009" y="8422"/>
                    <a:pt x="115504" y="5654"/>
                    <a:pt x="114009" y="5654"/>
                  </a:cubicBezTo>
                  <a:cubicBezTo>
                    <a:pt x="115504" y="4731"/>
                    <a:pt x="115504" y="4731"/>
                    <a:pt x="117004" y="3808"/>
                  </a:cubicBezTo>
                  <a:cubicBezTo>
                    <a:pt x="115504" y="3808"/>
                    <a:pt x="115504" y="3808"/>
                    <a:pt x="115504" y="3808"/>
                  </a:cubicBezTo>
                  <a:cubicBezTo>
                    <a:pt x="117004" y="2891"/>
                    <a:pt x="115504" y="2891"/>
                    <a:pt x="117004" y="1968"/>
                  </a:cubicBezTo>
                  <a:cubicBezTo>
                    <a:pt x="117004" y="1968"/>
                    <a:pt x="117004" y="1968"/>
                    <a:pt x="115504" y="1968"/>
                  </a:cubicBezTo>
                  <a:cubicBezTo>
                    <a:pt x="117004" y="1968"/>
                    <a:pt x="117004" y="1045"/>
                    <a:pt x="117004" y="1045"/>
                  </a:cubicBezTo>
                  <a:cubicBezTo>
                    <a:pt x="117004" y="123"/>
                    <a:pt x="117004" y="123"/>
                    <a:pt x="115504" y="123"/>
                  </a:cubicBezTo>
                  <a:cubicBezTo>
                    <a:pt x="114009" y="-799"/>
                    <a:pt x="106524" y="3808"/>
                    <a:pt x="102034" y="3808"/>
                  </a:cubicBezTo>
                  <a:cubicBezTo>
                    <a:pt x="100534" y="4731"/>
                    <a:pt x="99039" y="4731"/>
                    <a:pt x="96044" y="4731"/>
                  </a:cubicBezTo>
                  <a:cubicBezTo>
                    <a:pt x="94549" y="5654"/>
                    <a:pt x="94549" y="5654"/>
                    <a:pt x="91554" y="5654"/>
                  </a:cubicBezTo>
                  <a:cubicBezTo>
                    <a:pt x="88559" y="5654"/>
                    <a:pt x="90053" y="4731"/>
                    <a:pt x="85564" y="6576"/>
                  </a:cubicBezTo>
                  <a:cubicBezTo>
                    <a:pt x="84069" y="7499"/>
                    <a:pt x="82568" y="8422"/>
                    <a:pt x="79573" y="8422"/>
                  </a:cubicBezTo>
                  <a:cubicBezTo>
                    <a:pt x="78078" y="8422"/>
                    <a:pt x="76584" y="7499"/>
                    <a:pt x="75083" y="7499"/>
                  </a:cubicBezTo>
                  <a:cubicBezTo>
                    <a:pt x="73589" y="7499"/>
                    <a:pt x="72088" y="8422"/>
                    <a:pt x="70593" y="8422"/>
                  </a:cubicBezTo>
                  <a:cubicBezTo>
                    <a:pt x="67598" y="9345"/>
                    <a:pt x="67598" y="7499"/>
                    <a:pt x="66104" y="6576"/>
                  </a:cubicBezTo>
                  <a:cubicBezTo>
                    <a:pt x="63108" y="6576"/>
                    <a:pt x="61608" y="7499"/>
                    <a:pt x="60113" y="7499"/>
                  </a:cubicBezTo>
                  <a:cubicBezTo>
                    <a:pt x="58618" y="7499"/>
                    <a:pt x="57118" y="7499"/>
                    <a:pt x="55623" y="7499"/>
                  </a:cubicBezTo>
                  <a:cubicBezTo>
                    <a:pt x="51133" y="7499"/>
                    <a:pt x="49633" y="7499"/>
                    <a:pt x="48138" y="10267"/>
                  </a:cubicBezTo>
                  <a:cubicBezTo>
                    <a:pt x="46638" y="12107"/>
                    <a:pt x="46638" y="19484"/>
                    <a:pt x="49633" y="21330"/>
                  </a:cubicBezTo>
                  <a:cubicBezTo>
                    <a:pt x="51133" y="21330"/>
                    <a:pt x="54123" y="22252"/>
                    <a:pt x="54123" y="22252"/>
                  </a:cubicBezTo>
                  <a:cubicBezTo>
                    <a:pt x="55623" y="23175"/>
                    <a:pt x="57118" y="25021"/>
                    <a:pt x="58618" y="25943"/>
                  </a:cubicBezTo>
                  <a:cubicBezTo>
                    <a:pt x="61608" y="27783"/>
                    <a:pt x="63108" y="29629"/>
                    <a:pt x="64603" y="30552"/>
                  </a:cubicBezTo>
                  <a:cubicBezTo>
                    <a:pt x="61608" y="33320"/>
                    <a:pt x="64603" y="37006"/>
                    <a:pt x="63108" y="38851"/>
                  </a:cubicBezTo>
                  <a:cubicBezTo>
                    <a:pt x="61608" y="40697"/>
                    <a:pt x="58618" y="39774"/>
                    <a:pt x="57118" y="40697"/>
                  </a:cubicBezTo>
                  <a:cubicBezTo>
                    <a:pt x="57118" y="40697"/>
                    <a:pt x="55623" y="42542"/>
                    <a:pt x="55623" y="42542"/>
                  </a:cubicBezTo>
                  <a:cubicBezTo>
                    <a:pt x="55623" y="43465"/>
                    <a:pt x="57118" y="43465"/>
                    <a:pt x="57118" y="43465"/>
                  </a:cubicBezTo>
                  <a:cubicBezTo>
                    <a:pt x="57118" y="44382"/>
                    <a:pt x="58618" y="46228"/>
                    <a:pt x="57118" y="47151"/>
                  </a:cubicBezTo>
                  <a:cubicBezTo>
                    <a:pt x="54123" y="48073"/>
                    <a:pt x="54123" y="46228"/>
                    <a:pt x="54123" y="46228"/>
                  </a:cubicBezTo>
                  <a:cubicBezTo>
                    <a:pt x="55623" y="46228"/>
                    <a:pt x="54123" y="45305"/>
                    <a:pt x="54123" y="44382"/>
                  </a:cubicBezTo>
                  <a:cubicBezTo>
                    <a:pt x="54123" y="44382"/>
                    <a:pt x="52628" y="44382"/>
                    <a:pt x="52628" y="44382"/>
                  </a:cubicBezTo>
                  <a:cubicBezTo>
                    <a:pt x="51133" y="43465"/>
                    <a:pt x="49633" y="42542"/>
                    <a:pt x="49633" y="41619"/>
                  </a:cubicBezTo>
                  <a:cubicBezTo>
                    <a:pt x="48138" y="40697"/>
                    <a:pt x="48138" y="40697"/>
                    <a:pt x="46638" y="38851"/>
                  </a:cubicBezTo>
                  <a:cubicBezTo>
                    <a:pt x="45143" y="37006"/>
                    <a:pt x="45143" y="38851"/>
                    <a:pt x="46638" y="37006"/>
                  </a:cubicBezTo>
                  <a:cubicBezTo>
                    <a:pt x="46638" y="35166"/>
                    <a:pt x="48138" y="34243"/>
                    <a:pt x="48138" y="32397"/>
                  </a:cubicBezTo>
                  <a:cubicBezTo>
                    <a:pt x="49633" y="31475"/>
                    <a:pt x="48138" y="27783"/>
                    <a:pt x="46638" y="27783"/>
                  </a:cubicBezTo>
                  <a:cubicBezTo>
                    <a:pt x="45143" y="26866"/>
                    <a:pt x="39153" y="28706"/>
                    <a:pt x="39153" y="28706"/>
                  </a:cubicBezTo>
                  <a:cubicBezTo>
                    <a:pt x="37658" y="27783"/>
                    <a:pt x="36157" y="26866"/>
                    <a:pt x="34663" y="25943"/>
                  </a:cubicBezTo>
                  <a:cubicBezTo>
                    <a:pt x="31668" y="24098"/>
                    <a:pt x="31668" y="25021"/>
                    <a:pt x="27178" y="25943"/>
                  </a:cubicBezTo>
                  <a:cubicBezTo>
                    <a:pt x="22688" y="26866"/>
                    <a:pt x="18192" y="27783"/>
                    <a:pt x="13702" y="28706"/>
                  </a:cubicBezTo>
                  <a:cubicBezTo>
                    <a:pt x="10707" y="29629"/>
                    <a:pt x="4722" y="29629"/>
                    <a:pt x="1727" y="31475"/>
                  </a:cubicBezTo>
                  <a:cubicBezTo>
                    <a:pt x="-1267" y="32397"/>
                    <a:pt x="227" y="32397"/>
                    <a:pt x="1727" y="34243"/>
                  </a:cubicBezTo>
                  <a:cubicBezTo>
                    <a:pt x="1727" y="35166"/>
                    <a:pt x="1727" y="37928"/>
                    <a:pt x="1727" y="38851"/>
                  </a:cubicBezTo>
                  <a:cubicBezTo>
                    <a:pt x="3222" y="39774"/>
                    <a:pt x="9212" y="38851"/>
                    <a:pt x="9212" y="38851"/>
                  </a:cubicBezTo>
                  <a:cubicBezTo>
                    <a:pt x="10707" y="38851"/>
                    <a:pt x="12208" y="39774"/>
                    <a:pt x="13702" y="39774"/>
                  </a:cubicBezTo>
                  <a:cubicBezTo>
                    <a:pt x="16697" y="40697"/>
                    <a:pt x="19693" y="41619"/>
                    <a:pt x="22688" y="42542"/>
                  </a:cubicBezTo>
                  <a:cubicBezTo>
                    <a:pt x="25677" y="42542"/>
                    <a:pt x="28672" y="44382"/>
                    <a:pt x="30173" y="43465"/>
                  </a:cubicBezTo>
                  <a:cubicBezTo>
                    <a:pt x="30173" y="46228"/>
                    <a:pt x="30173" y="45305"/>
                    <a:pt x="30173" y="48073"/>
                  </a:cubicBezTo>
                  <a:cubicBezTo>
                    <a:pt x="31668" y="48996"/>
                    <a:pt x="30173" y="48996"/>
                    <a:pt x="30173" y="49919"/>
                  </a:cubicBezTo>
                  <a:cubicBezTo>
                    <a:pt x="30173" y="50842"/>
                    <a:pt x="30173" y="51759"/>
                    <a:pt x="30173" y="52682"/>
                  </a:cubicBezTo>
                  <a:cubicBezTo>
                    <a:pt x="30173" y="53604"/>
                    <a:pt x="30173" y="53604"/>
                    <a:pt x="31668" y="54527"/>
                  </a:cubicBezTo>
                  <a:cubicBezTo>
                    <a:pt x="31668" y="55450"/>
                    <a:pt x="31668" y="55450"/>
                    <a:pt x="31668" y="56373"/>
                  </a:cubicBezTo>
                  <a:cubicBezTo>
                    <a:pt x="31668" y="56373"/>
                    <a:pt x="30173" y="59141"/>
                    <a:pt x="30173" y="58218"/>
                  </a:cubicBezTo>
                  <a:cubicBezTo>
                    <a:pt x="30173" y="59141"/>
                    <a:pt x="28672" y="59141"/>
                    <a:pt x="27178" y="60058"/>
                  </a:cubicBezTo>
                  <a:cubicBezTo>
                    <a:pt x="27178" y="60981"/>
                    <a:pt x="28672" y="60058"/>
                    <a:pt x="28672" y="60981"/>
                  </a:cubicBezTo>
                  <a:cubicBezTo>
                    <a:pt x="30173" y="61904"/>
                    <a:pt x="27178" y="66518"/>
                    <a:pt x="30173" y="65595"/>
                  </a:cubicBezTo>
                  <a:cubicBezTo>
                    <a:pt x="31668" y="65595"/>
                    <a:pt x="31668" y="67440"/>
                    <a:pt x="31668" y="68358"/>
                  </a:cubicBezTo>
                  <a:cubicBezTo>
                    <a:pt x="30173" y="68358"/>
                    <a:pt x="27178" y="72049"/>
                    <a:pt x="25677" y="72049"/>
                  </a:cubicBezTo>
                  <a:cubicBezTo>
                    <a:pt x="25677" y="72971"/>
                    <a:pt x="22688" y="76657"/>
                    <a:pt x="25677" y="77580"/>
                  </a:cubicBezTo>
                  <a:cubicBezTo>
                    <a:pt x="22688" y="77580"/>
                    <a:pt x="18192" y="82194"/>
                    <a:pt x="16697" y="83116"/>
                  </a:cubicBezTo>
                  <a:cubicBezTo>
                    <a:pt x="13702" y="84956"/>
                    <a:pt x="12208" y="84956"/>
                    <a:pt x="12208" y="86802"/>
                  </a:cubicBezTo>
                  <a:cubicBezTo>
                    <a:pt x="12208" y="88647"/>
                    <a:pt x="13702" y="92333"/>
                    <a:pt x="15203" y="94179"/>
                  </a:cubicBezTo>
                  <a:cubicBezTo>
                    <a:pt x="15203" y="95101"/>
                    <a:pt x="18192" y="96947"/>
                    <a:pt x="18192" y="98792"/>
                  </a:cubicBezTo>
                  <a:cubicBezTo>
                    <a:pt x="19693" y="100632"/>
                    <a:pt x="19693" y="102478"/>
                    <a:pt x="19693" y="104323"/>
                  </a:cubicBezTo>
                  <a:cubicBezTo>
                    <a:pt x="19693" y="106169"/>
                    <a:pt x="19693" y="108009"/>
                    <a:pt x="19693" y="109855"/>
                  </a:cubicBezTo>
                  <a:cubicBezTo>
                    <a:pt x="19693" y="110777"/>
                    <a:pt x="19693" y="110777"/>
                    <a:pt x="19693" y="110777"/>
                  </a:cubicBezTo>
                  <a:cubicBezTo>
                    <a:pt x="19693" y="111700"/>
                    <a:pt x="19693" y="112623"/>
                    <a:pt x="19693" y="112623"/>
                  </a:cubicBezTo>
                  <a:cubicBezTo>
                    <a:pt x="21187" y="114468"/>
                    <a:pt x="19693" y="116308"/>
                    <a:pt x="21187" y="118154"/>
                  </a:cubicBezTo>
                  <a:cubicBezTo>
                    <a:pt x="22688" y="119999"/>
                    <a:pt x="21187" y="119077"/>
                    <a:pt x="24183" y="119999"/>
                  </a:cubicBezTo>
                  <a:cubicBezTo>
                    <a:pt x="25677" y="119999"/>
                    <a:pt x="28672" y="119999"/>
                    <a:pt x="30173" y="119077"/>
                  </a:cubicBezTo>
                  <a:cubicBezTo>
                    <a:pt x="30173" y="117231"/>
                    <a:pt x="30173" y="115391"/>
                    <a:pt x="30173" y="113546"/>
                  </a:cubicBezTo>
                  <a:cubicBezTo>
                    <a:pt x="30173" y="114468"/>
                    <a:pt x="30173" y="114468"/>
                    <a:pt x="30173" y="115391"/>
                  </a:cubicBezTo>
                  <a:cubicBezTo>
                    <a:pt x="28672" y="114468"/>
                    <a:pt x="27178" y="112623"/>
                    <a:pt x="25677" y="113546"/>
                  </a:cubicBezTo>
                  <a:cubicBezTo>
                    <a:pt x="25677" y="112623"/>
                    <a:pt x="28672" y="111700"/>
                    <a:pt x="28672" y="111700"/>
                  </a:cubicBezTo>
                  <a:cubicBezTo>
                    <a:pt x="28672" y="109855"/>
                    <a:pt x="31668" y="108932"/>
                    <a:pt x="34663" y="108009"/>
                  </a:cubicBezTo>
                  <a:cubicBezTo>
                    <a:pt x="34663" y="108009"/>
                    <a:pt x="33168" y="108009"/>
                    <a:pt x="33168" y="108009"/>
                  </a:cubicBezTo>
                  <a:cubicBezTo>
                    <a:pt x="34663" y="108009"/>
                    <a:pt x="34663" y="107092"/>
                    <a:pt x="34663" y="107092"/>
                  </a:cubicBezTo>
                  <a:cubicBezTo>
                    <a:pt x="34663" y="107092"/>
                    <a:pt x="34663" y="107092"/>
                    <a:pt x="34663" y="108009"/>
                  </a:cubicBezTo>
                  <a:cubicBezTo>
                    <a:pt x="40653" y="106169"/>
                    <a:pt x="49633" y="105246"/>
                    <a:pt x="55623" y="102478"/>
                  </a:cubicBezTo>
                  <a:cubicBezTo>
                    <a:pt x="57118" y="101555"/>
                    <a:pt x="61608" y="96947"/>
                    <a:pt x="58618" y="96024"/>
                  </a:cubicBezTo>
                  <a:cubicBezTo>
                    <a:pt x="58618" y="96024"/>
                    <a:pt x="58618" y="96947"/>
                    <a:pt x="58618" y="96947"/>
                  </a:cubicBezTo>
                  <a:cubicBezTo>
                    <a:pt x="58618" y="96947"/>
                    <a:pt x="58618" y="96024"/>
                    <a:pt x="58618" y="96947"/>
                  </a:cubicBezTo>
                  <a:cubicBezTo>
                    <a:pt x="58618" y="96947"/>
                    <a:pt x="58618" y="96947"/>
                    <a:pt x="57118" y="97870"/>
                  </a:cubicBezTo>
                  <a:cubicBezTo>
                    <a:pt x="57118" y="96947"/>
                    <a:pt x="57118" y="96024"/>
                    <a:pt x="57118" y="95101"/>
                  </a:cubicBezTo>
                  <a:cubicBezTo>
                    <a:pt x="58618" y="95101"/>
                    <a:pt x="58618" y="95101"/>
                    <a:pt x="58618" y="96024"/>
                  </a:cubicBezTo>
                  <a:cubicBezTo>
                    <a:pt x="58618" y="93256"/>
                    <a:pt x="60113" y="91416"/>
                    <a:pt x="60113" y="89570"/>
                  </a:cubicBezTo>
                  <a:cubicBezTo>
                    <a:pt x="60113" y="89570"/>
                    <a:pt x="60113" y="89570"/>
                    <a:pt x="60113" y="89570"/>
                  </a:cubicBezTo>
                  <a:cubicBezTo>
                    <a:pt x="58618" y="87725"/>
                    <a:pt x="60113" y="85879"/>
                    <a:pt x="60113" y="84034"/>
                  </a:cubicBezTo>
                  <a:cubicBezTo>
                    <a:pt x="60113" y="84034"/>
                    <a:pt x="60113" y="84956"/>
                    <a:pt x="60113" y="84956"/>
                  </a:cubicBezTo>
                  <a:cubicBezTo>
                    <a:pt x="60113" y="84956"/>
                    <a:pt x="60113" y="84034"/>
                    <a:pt x="60113" y="83116"/>
                  </a:cubicBezTo>
                  <a:cubicBezTo>
                    <a:pt x="58618" y="84034"/>
                    <a:pt x="58618" y="84034"/>
                    <a:pt x="58618" y="84956"/>
                  </a:cubicBezTo>
                  <a:cubicBezTo>
                    <a:pt x="58618" y="84956"/>
                    <a:pt x="58618" y="84034"/>
                    <a:pt x="58618" y="84034"/>
                  </a:cubicBezTo>
                  <a:cubicBezTo>
                    <a:pt x="58618" y="84956"/>
                    <a:pt x="58618" y="85879"/>
                    <a:pt x="58618" y="86802"/>
                  </a:cubicBezTo>
                  <a:cubicBezTo>
                    <a:pt x="57118" y="85879"/>
                    <a:pt x="55623" y="77580"/>
                    <a:pt x="55623" y="76657"/>
                  </a:cubicBezTo>
                  <a:cubicBezTo>
                    <a:pt x="55623" y="76657"/>
                    <a:pt x="54123" y="77580"/>
                    <a:pt x="54123" y="77580"/>
                  </a:cubicBezTo>
                  <a:cubicBezTo>
                    <a:pt x="54123" y="76657"/>
                    <a:pt x="54123" y="76657"/>
                    <a:pt x="54123" y="75734"/>
                  </a:cubicBezTo>
                  <a:cubicBezTo>
                    <a:pt x="54123" y="75734"/>
                    <a:pt x="55623" y="74817"/>
                    <a:pt x="54123" y="74817"/>
                  </a:cubicBezTo>
                  <a:cubicBezTo>
                    <a:pt x="54123" y="73894"/>
                    <a:pt x="54123" y="72971"/>
                    <a:pt x="52628" y="72971"/>
                  </a:cubicBezTo>
                  <a:cubicBezTo>
                    <a:pt x="52628" y="72971"/>
                    <a:pt x="52628" y="72971"/>
                    <a:pt x="52628" y="72971"/>
                  </a:cubicBezTo>
                  <a:cubicBezTo>
                    <a:pt x="52628" y="72049"/>
                    <a:pt x="51133" y="72049"/>
                    <a:pt x="49633" y="72049"/>
                  </a:cubicBezTo>
                  <a:cubicBezTo>
                    <a:pt x="49633" y="71126"/>
                    <a:pt x="51133" y="72049"/>
                    <a:pt x="49633" y="71126"/>
                  </a:cubicBezTo>
                  <a:cubicBezTo>
                    <a:pt x="51133" y="70203"/>
                    <a:pt x="51133" y="69280"/>
                    <a:pt x="49633" y="69280"/>
                  </a:cubicBezTo>
                  <a:cubicBezTo>
                    <a:pt x="52628" y="69280"/>
                    <a:pt x="51133" y="67440"/>
                    <a:pt x="51133" y="67440"/>
                  </a:cubicBezTo>
                  <a:cubicBezTo>
                    <a:pt x="51133" y="66518"/>
                    <a:pt x="49633" y="65595"/>
                    <a:pt x="48138" y="65595"/>
                  </a:cubicBezTo>
                  <a:cubicBezTo>
                    <a:pt x="49633" y="64672"/>
                    <a:pt x="51133" y="66518"/>
                    <a:pt x="54123" y="66518"/>
                  </a:cubicBezTo>
                  <a:cubicBezTo>
                    <a:pt x="57118" y="66518"/>
                    <a:pt x="60113" y="62827"/>
                    <a:pt x="61608" y="61904"/>
                  </a:cubicBezTo>
                  <a:cubicBezTo>
                    <a:pt x="61608" y="61904"/>
                    <a:pt x="61608" y="61904"/>
                    <a:pt x="61608" y="61904"/>
                  </a:cubicBezTo>
                  <a:cubicBezTo>
                    <a:pt x="61608" y="61904"/>
                    <a:pt x="63108" y="60058"/>
                    <a:pt x="63108" y="60058"/>
                  </a:cubicBezTo>
                  <a:cubicBezTo>
                    <a:pt x="64603" y="60058"/>
                    <a:pt x="64603" y="60058"/>
                    <a:pt x="64603" y="60058"/>
                  </a:cubicBezTo>
                  <a:cubicBezTo>
                    <a:pt x="64603" y="60058"/>
                    <a:pt x="66104" y="59141"/>
                    <a:pt x="66104" y="59141"/>
                  </a:cubicBezTo>
                  <a:cubicBezTo>
                    <a:pt x="67598" y="60058"/>
                    <a:pt x="67598" y="59141"/>
                    <a:pt x="67598" y="60058"/>
                  </a:cubicBezTo>
                  <a:cubicBezTo>
                    <a:pt x="67598" y="59141"/>
                    <a:pt x="67598" y="59141"/>
                    <a:pt x="67598" y="58218"/>
                  </a:cubicBezTo>
                  <a:cubicBezTo>
                    <a:pt x="69093" y="59141"/>
                    <a:pt x="69093" y="59141"/>
                    <a:pt x="69093" y="59141"/>
                  </a:cubicBezTo>
                  <a:cubicBezTo>
                    <a:pt x="69093" y="59141"/>
                    <a:pt x="69093" y="58218"/>
                    <a:pt x="69093" y="59141"/>
                  </a:cubicBezTo>
                  <a:cubicBezTo>
                    <a:pt x="69093" y="59141"/>
                    <a:pt x="69093" y="58218"/>
                    <a:pt x="69093" y="58218"/>
                  </a:cubicBezTo>
                  <a:cubicBezTo>
                    <a:pt x="69093" y="58218"/>
                    <a:pt x="69093" y="58218"/>
                    <a:pt x="69093" y="58218"/>
                  </a:cubicBezTo>
                  <a:cubicBezTo>
                    <a:pt x="70593" y="57295"/>
                    <a:pt x="72088" y="56373"/>
                    <a:pt x="75083" y="54527"/>
                  </a:cubicBezTo>
                  <a:cubicBezTo>
                    <a:pt x="75083" y="54527"/>
                    <a:pt x="73589" y="55450"/>
                    <a:pt x="73589" y="55450"/>
                  </a:cubicBezTo>
                  <a:cubicBezTo>
                    <a:pt x="76584" y="54527"/>
                    <a:pt x="76584" y="53604"/>
                    <a:pt x="75083" y="52682"/>
                  </a:cubicBezTo>
                  <a:cubicBezTo>
                    <a:pt x="75083" y="52682"/>
                    <a:pt x="75083" y="52682"/>
                    <a:pt x="76584" y="53604"/>
                  </a:cubicBezTo>
                  <a:cubicBezTo>
                    <a:pt x="78078" y="51759"/>
                    <a:pt x="79573" y="50842"/>
                    <a:pt x="82568" y="49919"/>
                  </a:cubicBezTo>
                  <a:cubicBezTo>
                    <a:pt x="84069" y="49919"/>
                    <a:pt x="90053" y="48073"/>
                    <a:pt x="88559" y="47151"/>
                  </a:cubicBezTo>
                  <a:cubicBezTo>
                    <a:pt x="88559" y="48073"/>
                    <a:pt x="88559" y="48073"/>
                    <a:pt x="88559" y="47151"/>
                  </a:cubicBezTo>
                  <a:cubicBezTo>
                    <a:pt x="90053" y="48996"/>
                    <a:pt x="94549" y="46228"/>
                    <a:pt x="94549" y="46228"/>
                  </a:cubicBezTo>
                  <a:cubicBezTo>
                    <a:pt x="96044" y="47151"/>
                    <a:pt x="100534" y="46228"/>
                    <a:pt x="100534" y="45305"/>
                  </a:cubicBezTo>
                  <a:cubicBezTo>
                    <a:pt x="102034" y="44382"/>
                    <a:pt x="106524" y="43465"/>
                    <a:pt x="108019" y="42542"/>
                  </a:cubicBezTo>
                  <a:cubicBezTo>
                    <a:pt x="108019" y="41619"/>
                    <a:pt x="108019" y="41619"/>
                    <a:pt x="108019" y="41619"/>
                  </a:cubicBezTo>
                  <a:cubicBezTo>
                    <a:pt x="106524" y="40697"/>
                    <a:pt x="111014" y="40697"/>
                    <a:pt x="111014" y="38851"/>
                  </a:cubicBezTo>
                  <a:cubicBezTo>
                    <a:pt x="111014" y="38851"/>
                    <a:pt x="111014" y="38851"/>
                    <a:pt x="111014" y="38851"/>
                  </a:cubicBezTo>
                  <a:cubicBezTo>
                    <a:pt x="112514" y="37928"/>
                    <a:pt x="121494" y="32397"/>
                    <a:pt x="115504" y="33320"/>
                  </a:cubicBezTo>
                  <a:cubicBezTo>
                    <a:pt x="117004" y="32397"/>
                    <a:pt x="117004" y="32397"/>
                    <a:pt x="118499" y="32397"/>
                  </a:cubicBezTo>
                  <a:cubicBezTo>
                    <a:pt x="118499" y="32397"/>
                    <a:pt x="118499" y="31475"/>
                    <a:pt x="118499" y="31475"/>
                  </a:cubicBezTo>
                  <a:cubicBezTo>
                    <a:pt x="118499" y="31475"/>
                    <a:pt x="118499" y="31475"/>
                    <a:pt x="118499" y="31475"/>
                  </a:cubicBezTo>
                  <a:cubicBezTo>
                    <a:pt x="118499" y="31475"/>
                    <a:pt x="118499" y="30552"/>
                    <a:pt x="117004" y="30552"/>
                  </a:cubicBezTo>
                  <a:cubicBezTo>
                    <a:pt x="118499" y="31475"/>
                    <a:pt x="118499" y="30552"/>
                    <a:pt x="120000" y="30552"/>
                  </a:cubicBezTo>
                  <a:close/>
                  <a:moveTo>
                    <a:pt x="49633" y="11190"/>
                  </a:moveTo>
                  <a:cubicBezTo>
                    <a:pt x="49633" y="11190"/>
                    <a:pt x="49633" y="11190"/>
                    <a:pt x="49633" y="11190"/>
                  </a:cubicBezTo>
                  <a:moveTo>
                    <a:pt x="51133" y="11190"/>
                  </a:moveTo>
                  <a:cubicBezTo>
                    <a:pt x="51133" y="11190"/>
                    <a:pt x="51133" y="11190"/>
                    <a:pt x="51133" y="11190"/>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28" name="Shape 3128"/>
            <p:cNvSpPr/>
            <p:nvPr/>
          </p:nvSpPr>
          <p:spPr>
            <a:xfrm>
              <a:off x="985228" y="204611"/>
              <a:ext cx="1895516" cy="2046762"/>
            </a:xfrm>
            <a:custGeom>
              <a:avLst/>
              <a:gdLst/>
              <a:ahLst/>
              <a:cxnLst/>
              <a:rect l="0" t="0" r="0" b="0"/>
              <a:pathLst>
                <a:path w="120000" h="120000" extrusionOk="0">
                  <a:moveTo>
                    <a:pt x="120000" y="28616"/>
                  </a:moveTo>
                  <a:cubicBezTo>
                    <a:pt x="119006" y="27694"/>
                    <a:pt x="118007" y="26766"/>
                    <a:pt x="117014" y="25844"/>
                  </a:cubicBezTo>
                  <a:cubicBezTo>
                    <a:pt x="116015" y="24922"/>
                    <a:pt x="117014" y="24922"/>
                    <a:pt x="117014" y="24000"/>
                  </a:cubicBezTo>
                  <a:cubicBezTo>
                    <a:pt x="117014" y="24000"/>
                    <a:pt x="116015" y="23077"/>
                    <a:pt x="116015" y="23077"/>
                  </a:cubicBezTo>
                  <a:cubicBezTo>
                    <a:pt x="116015" y="22155"/>
                    <a:pt x="116015" y="21233"/>
                    <a:pt x="116015" y="20305"/>
                  </a:cubicBezTo>
                  <a:cubicBezTo>
                    <a:pt x="116015" y="19383"/>
                    <a:pt x="115016" y="19383"/>
                    <a:pt x="115016" y="17538"/>
                  </a:cubicBezTo>
                  <a:cubicBezTo>
                    <a:pt x="115016" y="16616"/>
                    <a:pt x="115016" y="12922"/>
                    <a:pt x="115016" y="12000"/>
                  </a:cubicBezTo>
                  <a:cubicBezTo>
                    <a:pt x="113024" y="12000"/>
                    <a:pt x="115016" y="11077"/>
                    <a:pt x="114023" y="10155"/>
                  </a:cubicBezTo>
                  <a:cubicBezTo>
                    <a:pt x="114023" y="9233"/>
                    <a:pt x="112031" y="8305"/>
                    <a:pt x="112031" y="8305"/>
                  </a:cubicBezTo>
                  <a:cubicBezTo>
                    <a:pt x="111032" y="7383"/>
                    <a:pt x="111032" y="7383"/>
                    <a:pt x="109039" y="7383"/>
                  </a:cubicBezTo>
                  <a:cubicBezTo>
                    <a:pt x="108040" y="6461"/>
                    <a:pt x="108040" y="7383"/>
                    <a:pt x="107041" y="6461"/>
                  </a:cubicBezTo>
                  <a:cubicBezTo>
                    <a:pt x="107041" y="6461"/>
                    <a:pt x="107041" y="6461"/>
                    <a:pt x="107041" y="7383"/>
                  </a:cubicBezTo>
                  <a:cubicBezTo>
                    <a:pt x="106048" y="6461"/>
                    <a:pt x="106048" y="5538"/>
                    <a:pt x="106048" y="4616"/>
                  </a:cubicBezTo>
                  <a:cubicBezTo>
                    <a:pt x="105049" y="5538"/>
                    <a:pt x="104056" y="6461"/>
                    <a:pt x="102058" y="6461"/>
                  </a:cubicBezTo>
                  <a:cubicBezTo>
                    <a:pt x="101065" y="6461"/>
                    <a:pt x="99072" y="5538"/>
                    <a:pt x="99072" y="5538"/>
                  </a:cubicBezTo>
                  <a:cubicBezTo>
                    <a:pt x="95082" y="6461"/>
                    <a:pt x="93090" y="6461"/>
                    <a:pt x="90099" y="4616"/>
                  </a:cubicBezTo>
                  <a:cubicBezTo>
                    <a:pt x="89100" y="3694"/>
                    <a:pt x="88107" y="922"/>
                    <a:pt x="88107" y="0"/>
                  </a:cubicBezTo>
                  <a:cubicBezTo>
                    <a:pt x="87108" y="0"/>
                    <a:pt x="85115" y="922"/>
                    <a:pt x="84116" y="922"/>
                  </a:cubicBezTo>
                  <a:cubicBezTo>
                    <a:pt x="82124" y="2766"/>
                    <a:pt x="82124" y="6461"/>
                    <a:pt x="81131" y="9233"/>
                  </a:cubicBezTo>
                  <a:cubicBezTo>
                    <a:pt x="78140" y="14766"/>
                    <a:pt x="75148" y="17538"/>
                    <a:pt x="70165" y="20305"/>
                  </a:cubicBezTo>
                  <a:cubicBezTo>
                    <a:pt x="67174" y="21233"/>
                    <a:pt x="65182" y="22155"/>
                    <a:pt x="63189" y="23077"/>
                  </a:cubicBezTo>
                  <a:cubicBezTo>
                    <a:pt x="62190" y="24922"/>
                    <a:pt x="59199" y="26766"/>
                    <a:pt x="58206" y="28616"/>
                  </a:cubicBezTo>
                  <a:cubicBezTo>
                    <a:pt x="58206" y="28616"/>
                    <a:pt x="58206" y="29538"/>
                    <a:pt x="58206" y="30461"/>
                  </a:cubicBezTo>
                  <a:cubicBezTo>
                    <a:pt x="58206" y="32305"/>
                    <a:pt x="56208" y="34155"/>
                    <a:pt x="55215" y="36000"/>
                  </a:cubicBezTo>
                  <a:cubicBezTo>
                    <a:pt x="54216" y="37844"/>
                    <a:pt x="54216" y="39694"/>
                    <a:pt x="54216" y="42461"/>
                  </a:cubicBezTo>
                  <a:cubicBezTo>
                    <a:pt x="54216" y="42461"/>
                    <a:pt x="54216" y="43383"/>
                    <a:pt x="54216" y="43383"/>
                  </a:cubicBezTo>
                  <a:cubicBezTo>
                    <a:pt x="54216" y="44305"/>
                    <a:pt x="55215" y="44305"/>
                    <a:pt x="55215" y="44305"/>
                  </a:cubicBezTo>
                  <a:cubicBezTo>
                    <a:pt x="55215" y="45233"/>
                    <a:pt x="56208" y="45233"/>
                    <a:pt x="56208" y="46155"/>
                  </a:cubicBezTo>
                  <a:cubicBezTo>
                    <a:pt x="56208" y="48922"/>
                    <a:pt x="53222" y="51694"/>
                    <a:pt x="51225" y="53538"/>
                  </a:cubicBezTo>
                  <a:cubicBezTo>
                    <a:pt x="49232" y="56305"/>
                    <a:pt x="46241" y="58155"/>
                    <a:pt x="44249" y="60000"/>
                  </a:cubicBezTo>
                  <a:cubicBezTo>
                    <a:pt x="41258" y="61844"/>
                    <a:pt x="39265" y="63694"/>
                    <a:pt x="36274" y="64616"/>
                  </a:cubicBezTo>
                  <a:cubicBezTo>
                    <a:pt x="32290" y="65538"/>
                    <a:pt x="30297" y="65538"/>
                    <a:pt x="29299" y="68305"/>
                  </a:cubicBezTo>
                  <a:cubicBezTo>
                    <a:pt x="27306" y="71077"/>
                    <a:pt x="27306" y="74766"/>
                    <a:pt x="23316" y="76616"/>
                  </a:cubicBezTo>
                  <a:cubicBezTo>
                    <a:pt x="21324" y="78461"/>
                    <a:pt x="20325" y="78461"/>
                    <a:pt x="19332" y="80305"/>
                  </a:cubicBezTo>
                  <a:cubicBezTo>
                    <a:pt x="18333" y="83077"/>
                    <a:pt x="17339" y="84922"/>
                    <a:pt x="16340" y="87694"/>
                  </a:cubicBezTo>
                  <a:cubicBezTo>
                    <a:pt x="16340" y="91383"/>
                    <a:pt x="13349" y="93233"/>
                    <a:pt x="10358" y="96000"/>
                  </a:cubicBezTo>
                  <a:cubicBezTo>
                    <a:pt x="9365" y="96922"/>
                    <a:pt x="8366" y="96922"/>
                    <a:pt x="8366" y="97844"/>
                  </a:cubicBezTo>
                  <a:cubicBezTo>
                    <a:pt x="8366" y="97844"/>
                    <a:pt x="9365" y="96922"/>
                    <a:pt x="9365" y="96000"/>
                  </a:cubicBezTo>
                  <a:cubicBezTo>
                    <a:pt x="10358" y="97844"/>
                    <a:pt x="7367" y="101538"/>
                    <a:pt x="6374" y="102461"/>
                  </a:cubicBezTo>
                  <a:cubicBezTo>
                    <a:pt x="7367" y="103383"/>
                    <a:pt x="6374" y="104305"/>
                    <a:pt x="5375" y="105233"/>
                  </a:cubicBezTo>
                  <a:cubicBezTo>
                    <a:pt x="5375" y="106155"/>
                    <a:pt x="5375" y="107077"/>
                    <a:pt x="4381" y="108000"/>
                  </a:cubicBezTo>
                  <a:cubicBezTo>
                    <a:pt x="3382" y="108922"/>
                    <a:pt x="3382" y="108000"/>
                    <a:pt x="2383" y="108922"/>
                  </a:cubicBezTo>
                  <a:cubicBezTo>
                    <a:pt x="391" y="110766"/>
                    <a:pt x="-601" y="117233"/>
                    <a:pt x="391" y="120000"/>
                  </a:cubicBezTo>
                  <a:cubicBezTo>
                    <a:pt x="-1600" y="113538"/>
                    <a:pt x="7367" y="115383"/>
                    <a:pt x="11357" y="115383"/>
                  </a:cubicBezTo>
                  <a:cubicBezTo>
                    <a:pt x="17339" y="115383"/>
                    <a:pt x="24315" y="115383"/>
                    <a:pt x="30297" y="115383"/>
                  </a:cubicBezTo>
                  <a:cubicBezTo>
                    <a:pt x="30297" y="109844"/>
                    <a:pt x="27306" y="104305"/>
                    <a:pt x="33283" y="100616"/>
                  </a:cubicBezTo>
                  <a:cubicBezTo>
                    <a:pt x="37273" y="99694"/>
                    <a:pt x="38266" y="100616"/>
                    <a:pt x="38266" y="96922"/>
                  </a:cubicBezTo>
                  <a:cubicBezTo>
                    <a:pt x="38266" y="95077"/>
                    <a:pt x="38266" y="93233"/>
                    <a:pt x="38266" y="91383"/>
                  </a:cubicBezTo>
                  <a:cubicBezTo>
                    <a:pt x="38266" y="89538"/>
                    <a:pt x="36274" y="82155"/>
                    <a:pt x="38266" y="80305"/>
                  </a:cubicBezTo>
                  <a:cubicBezTo>
                    <a:pt x="39265" y="79383"/>
                    <a:pt x="50231" y="80305"/>
                    <a:pt x="52224" y="80305"/>
                  </a:cubicBezTo>
                  <a:cubicBezTo>
                    <a:pt x="54216" y="80305"/>
                    <a:pt x="57207" y="80305"/>
                    <a:pt x="59199" y="80305"/>
                  </a:cubicBezTo>
                  <a:cubicBezTo>
                    <a:pt x="62190" y="80305"/>
                    <a:pt x="62190" y="81233"/>
                    <a:pt x="63189" y="78461"/>
                  </a:cubicBezTo>
                  <a:cubicBezTo>
                    <a:pt x="64183" y="72922"/>
                    <a:pt x="62190" y="67383"/>
                    <a:pt x="63189" y="61844"/>
                  </a:cubicBezTo>
                  <a:cubicBezTo>
                    <a:pt x="63189" y="59077"/>
                    <a:pt x="63189" y="59077"/>
                    <a:pt x="66175" y="57233"/>
                  </a:cubicBezTo>
                  <a:cubicBezTo>
                    <a:pt x="67174" y="56305"/>
                    <a:pt x="69166" y="54461"/>
                    <a:pt x="71164" y="53538"/>
                  </a:cubicBezTo>
                  <a:cubicBezTo>
                    <a:pt x="73156" y="52616"/>
                    <a:pt x="76147" y="52616"/>
                    <a:pt x="78140" y="52616"/>
                  </a:cubicBezTo>
                  <a:cubicBezTo>
                    <a:pt x="79133" y="52616"/>
                    <a:pt x="81131" y="52616"/>
                    <a:pt x="83123" y="52616"/>
                  </a:cubicBezTo>
                  <a:cubicBezTo>
                    <a:pt x="83123" y="52616"/>
                    <a:pt x="85115" y="52616"/>
                    <a:pt x="85115" y="52616"/>
                  </a:cubicBezTo>
                  <a:cubicBezTo>
                    <a:pt x="85115" y="52616"/>
                    <a:pt x="86114" y="53538"/>
                    <a:pt x="86114" y="52616"/>
                  </a:cubicBezTo>
                  <a:cubicBezTo>
                    <a:pt x="88107" y="52616"/>
                    <a:pt x="89100" y="48922"/>
                    <a:pt x="90099" y="48000"/>
                  </a:cubicBezTo>
                  <a:cubicBezTo>
                    <a:pt x="92091" y="47077"/>
                    <a:pt x="94089" y="46155"/>
                    <a:pt x="95082" y="45233"/>
                  </a:cubicBezTo>
                  <a:cubicBezTo>
                    <a:pt x="97075" y="44305"/>
                    <a:pt x="102058" y="44305"/>
                    <a:pt x="101065" y="40616"/>
                  </a:cubicBezTo>
                  <a:cubicBezTo>
                    <a:pt x="100066" y="38766"/>
                    <a:pt x="99072" y="40616"/>
                    <a:pt x="99072" y="38766"/>
                  </a:cubicBezTo>
                  <a:cubicBezTo>
                    <a:pt x="99072" y="37844"/>
                    <a:pt x="100066" y="37844"/>
                    <a:pt x="100066" y="37844"/>
                  </a:cubicBezTo>
                  <a:cubicBezTo>
                    <a:pt x="101065" y="36922"/>
                    <a:pt x="100066" y="36000"/>
                    <a:pt x="101065" y="36000"/>
                  </a:cubicBezTo>
                  <a:cubicBezTo>
                    <a:pt x="101065" y="35077"/>
                    <a:pt x="106048" y="35077"/>
                    <a:pt x="107041" y="34155"/>
                  </a:cubicBezTo>
                  <a:cubicBezTo>
                    <a:pt x="104056" y="30461"/>
                    <a:pt x="112031" y="32305"/>
                    <a:pt x="114023" y="32305"/>
                  </a:cubicBezTo>
                  <a:cubicBezTo>
                    <a:pt x="115016" y="32305"/>
                    <a:pt x="120998" y="32305"/>
                    <a:pt x="118007" y="31383"/>
                  </a:cubicBezTo>
                  <a:cubicBezTo>
                    <a:pt x="118007" y="30461"/>
                    <a:pt x="119006" y="29538"/>
                    <a:pt x="120000" y="286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29" name="Shape 3129"/>
            <p:cNvSpPr/>
            <p:nvPr/>
          </p:nvSpPr>
          <p:spPr>
            <a:xfrm>
              <a:off x="985228" y="204611"/>
              <a:ext cx="1895516" cy="2046762"/>
            </a:xfrm>
            <a:custGeom>
              <a:avLst/>
              <a:gdLst/>
              <a:ahLst/>
              <a:cxnLst/>
              <a:rect l="0" t="0" r="0" b="0"/>
              <a:pathLst>
                <a:path w="120000" h="120000" extrusionOk="0">
                  <a:moveTo>
                    <a:pt x="120000" y="28616"/>
                  </a:moveTo>
                  <a:cubicBezTo>
                    <a:pt x="119006" y="27694"/>
                    <a:pt x="118007" y="26766"/>
                    <a:pt x="117014" y="25844"/>
                  </a:cubicBezTo>
                  <a:cubicBezTo>
                    <a:pt x="116015" y="24922"/>
                    <a:pt x="117014" y="24922"/>
                    <a:pt x="117014" y="24000"/>
                  </a:cubicBezTo>
                  <a:cubicBezTo>
                    <a:pt x="117014" y="24000"/>
                    <a:pt x="116015" y="23077"/>
                    <a:pt x="116015" y="23077"/>
                  </a:cubicBezTo>
                  <a:cubicBezTo>
                    <a:pt x="116015" y="22155"/>
                    <a:pt x="116015" y="21233"/>
                    <a:pt x="116015" y="20305"/>
                  </a:cubicBezTo>
                  <a:cubicBezTo>
                    <a:pt x="116015" y="19383"/>
                    <a:pt x="115016" y="19383"/>
                    <a:pt x="115016" y="17538"/>
                  </a:cubicBezTo>
                  <a:cubicBezTo>
                    <a:pt x="115016" y="16616"/>
                    <a:pt x="115016" y="12922"/>
                    <a:pt x="115016" y="12000"/>
                  </a:cubicBezTo>
                  <a:cubicBezTo>
                    <a:pt x="113024" y="12000"/>
                    <a:pt x="115016" y="11077"/>
                    <a:pt x="114023" y="10155"/>
                  </a:cubicBezTo>
                  <a:cubicBezTo>
                    <a:pt x="114023" y="9233"/>
                    <a:pt x="112031" y="8305"/>
                    <a:pt x="112031" y="8305"/>
                  </a:cubicBezTo>
                  <a:cubicBezTo>
                    <a:pt x="111032" y="7383"/>
                    <a:pt x="111032" y="7383"/>
                    <a:pt x="109039" y="7383"/>
                  </a:cubicBezTo>
                  <a:cubicBezTo>
                    <a:pt x="108040" y="6461"/>
                    <a:pt x="108040" y="7383"/>
                    <a:pt x="107041" y="6461"/>
                  </a:cubicBezTo>
                  <a:cubicBezTo>
                    <a:pt x="107041" y="6461"/>
                    <a:pt x="107041" y="6461"/>
                    <a:pt x="107041" y="7383"/>
                  </a:cubicBezTo>
                  <a:cubicBezTo>
                    <a:pt x="106048" y="6461"/>
                    <a:pt x="106048" y="5538"/>
                    <a:pt x="106048" y="4616"/>
                  </a:cubicBezTo>
                  <a:cubicBezTo>
                    <a:pt x="105049" y="5538"/>
                    <a:pt x="104056" y="6461"/>
                    <a:pt x="102058" y="6461"/>
                  </a:cubicBezTo>
                  <a:cubicBezTo>
                    <a:pt x="101065" y="6461"/>
                    <a:pt x="99072" y="5538"/>
                    <a:pt x="99072" y="5538"/>
                  </a:cubicBezTo>
                  <a:cubicBezTo>
                    <a:pt x="95082" y="6461"/>
                    <a:pt x="93090" y="6461"/>
                    <a:pt x="90099" y="4616"/>
                  </a:cubicBezTo>
                  <a:cubicBezTo>
                    <a:pt x="89100" y="3694"/>
                    <a:pt x="88107" y="922"/>
                    <a:pt x="88107" y="0"/>
                  </a:cubicBezTo>
                  <a:cubicBezTo>
                    <a:pt x="87108" y="0"/>
                    <a:pt x="85115" y="922"/>
                    <a:pt x="84116" y="922"/>
                  </a:cubicBezTo>
                  <a:cubicBezTo>
                    <a:pt x="82124" y="2766"/>
                    <a:pt x="82124" y="6461"/>
                    <a:pt x="81131" y="9233"/>
                  </a:cubicBezTo>
                  <a:cubicBezTo>
                    <a:pt x="78140" y="14766"/>
                    <a:pt x="75148" y="17538"/>
                    <a:pt x="70165" y="20305"/>
                  </a:cubicBezTo>
                  <a:cubicBezTo>
                    <a:pt x="67174" y="21233"/>
                    <a:pt x="65182" y="22155"/>
                    <a:pt x="63189" y="23077"/>
                  </a:cubicBezTo>
                  <a:cubicBezTo>
                    <a:pt x="62190" y="24922"/>
                    <a:pt x="59199" y="26766"/>
                    <a:pt x="58206" y="28616"/>
                  </a:cubicBezTo>
                  <a:cubicBezTo>
                    <a:pt x="58206" y="28616"/>
                    <a:pt x="58206" y="29538"/>
                    <a:pt x="58206" y="30461"/>
                  </a:cubicBezTo>
                  <a:cubicBezTo>
                    <a:pt x="58206" y="32305"/>
                    <a:pt x="56208" y="34155"/>
                    <a:pt x="55215" y="36000"/>
                  </a:cubicBezTo>
                  <a:cubicBezTo>
                    <a:pt x="54216" y="37844"/>
                    <a:pt x="54216" y="39694"/>
                    <a:pt x="54216" y="42461"/>
                  </a:cubicBezTo>
                  <a:cubicBezTo>
                    <a:pt x="54216" y="42461"/>
                    <a:pt x="54216" y="43383"/>
                    <a:pt x="54216" y="43383"/>
                  </a:cubicBezTo>
                  <a:cubicBezTo>
                    <a:pt x="54216" y="44305"/>
                    <a:pt x="55215" y="44305"/>
                    <a:pt x="55215" y="44305"/>
                  </a:cubicBezTo>
                  <a:cubicBezTo>
                    <a:pt x="55215" y="45233"/>
                    <a:pt x="56208" y="45233"/>
                    <a:pt x="56208" y="46155"/>
                  </a:cubicBezTo>
                  <a:cubicBezTo>
                    <a:pt x="56208" y="48922"/>
                    <a:pt x="53222" y="51694"/>
                    <a:pt x="51225" y="53538"/>
                  </a:cubicBezTo>
                  <a:cubicBezTo>
                    <a:pt x="49232" y="56305"/>
                    <a:pt x="46241" y="58155"/>
                    <a:pt x="44249" y="60000"/>
                  </a:cubicBezTo>
                  <a:cubicBezTo>
                    <a:pt x="41258" y="61844"/>
                    <a:pt x="39265" y="63694"/>
                    <a:pt x="36274" y="64616"/>
                  </a:cubicBezTo>
                  <a:cubicBezTo>
                    <a:pt x="32290" y="65538"/>
                    <a:pt x="30297" y="65538"/>
                    <a:pt x="29299" y="68305"/>
                  </a:cubicBezTo>
                  <a:cubicBezTo>
                    <a:pt x="27306" y="71077"/>
                    <a:pt x="27306" y="74766"/>
                    <a:pt x="23316" y="76616"/>
                  </a:cubicBezTo>
                  <a:cubicBezTo>
                    <a:pt x="21324" y="78461"/>
                    <a:pt x="20325" y="78461"/>
                    <a:pt x="19332" y="80305"/>
                  </a:cubicBezTo>
                  <a:cubicBezTo>
                    <a:pt x="18333" y="83077"/>
                    <a:pt x="17339" y="84922"/>
                    <a:pt x="16340" y="87694"/>
                  </a:cubicBezTo>
                  <a:cubicBezTo>
                    <a:pt x="16340" y="91383"/>
                    <a:pt x="13349" y="93233"/>
                    <a:pt x="10358" y="96000"/>
                  </a:cubicBezTo>
                  <a:cubicBezTo>
                    <a:pt x="9365" y="96922"/>
                    <a:pt x="8366" y="96922"/>
                    <a:pt x="8366" y="97844"/>
                  </a:cubicBezTo>
                  <a:cubicBezTo>
                    <a:pt x="8366" y="97844"/>
                    <a:pt x="9365" y="96922"/>
                    <a:pt x="9365" y="96000"/>
                  </a:cubicBezTo>
                  <a:cubicBezTo>
                    <a:pt x="10358" y="97844"/>
                    <a:pt x="7367" y="101538"/>
                    <a:pt x="6374" y="102461"/>
                  </a:cubicBezTo>
                  <a:cubicBezTo>
                    <a:pt x="7367" y="103383"/>
                    <a:pt x="6374" y="104305"/>
                    <a:pt x="5375" y="105233"/>
                  </a:cubicBezTo>
                  <a:cubicBezTo>
                    <a:pt x="5375" y="106155"/>
                    <a:pt x="5375" y="107077"/>
                    <a:pt x="4381" y="108000"/>
                  </a:cubicBezTo>
                  <a:cubicBezTo>
                    <a:pt x="3382" y="108922"/>
                    <a:pt x="3382" y="108000"/>
                    <a:pt x="2383" y="108922"/>
                  </a:cubicBezTo>
                  <a:cubicBezTo>
                    <a:pt x="391" y="110766"/>
                    <a:pt x="-601" y="117233"/>
                    <a:pt x="391" y="120000"/>
                  </a:cubicBezTo>
                  <a:cubicBezTo>
                    <a:pt x="-1600" y="113538"/>
                    <a:pt x="7367" y="115383"/>
                    <a:pt x="11357" y="115383"/>
                  </a:cubicBezTo>
                  <a:cubicBezTo>
                    <a:pt x="17339" y="115383"/>
                    <a:pt x="24315" y="115383"/>
                    <a:pt x="30297" y="115383"/>
                  </a:cubicBezTo>
                  <a:cubicBezTo>
                    <a:pt x="30297" y="109844"/>
                    <a:pt x="27306" y="104305"/>
                    <a:pt x="33283" y="100616"/>
                  </a:cubicBezTo>
                  <a:cubicBezTo>
                    <a:pt x="37273" y="99694"/>
                    <a:pt x="38266" y="100616"/>
                    <a:pt x="38266" y="96922"/>
                  </a:cubicBezTo>
                  <a:cubicBezTo>
                    <a:pt x="38266" y="95077"/>
                    <a:pt x="38266" y="93233"/>
                    <a:pt x="38266" y="91383"/>
                  </a:cubicBezTo>
                  <a:cubicBezTo>
                    <a:pt x="38266" y="89538"/>
                    <a:pt x="36274" y="82155"/>
                    <a:pt x="38266" y="80305"/>
                  </a:cubicBezTo>
                  <a:cubicBezTo>
                    <a:pt x="39265" y="79383"/>
                    <a:pt x="50231" y="80305"/>
                    <a:pt x="52224" y="80305"/>
                  </a:cubicBezTo>
                  <a:cubicBezTo>
                    <a:pt x="54216" y="80305"/>
                    <a:pt x="57207" y="80305"/>
                    <a:pt x="59199" y="80305"/>
                  </a:cubicBezTo>
                  <a:cubicBezTo>
                    <a:pt x="62190" y="80305"/>
                    <a:pt x="62190" y="81233"/>
                    <a:pt x="63189" y="78461"/>
                  </a:cubicBezTo>
                  <a:cubicBezTo>
                    <a:pt x="64183" y="72922"/>
                    <a:pt x="62190" y="67383"/>
                    <a:pt x="63189" y="61844"/>
                  </a:cubicBezTo>
                  <a:cubicBezTo>
                    <a:pt x="63189" y="59077"/>
                    <a:pt x="63189" y="59077"/>
                    <a:pt x="66175" y="57233"/>
                  </a:cubicBezTo>
                  <a:cubicBezTo>
                    <a:pt x="67174" y="56305"/>
                    <a:pt x="69166" y="54461"/>
                    <a:pt x="71164" y="53538"/>
                  </a:cubicBezTo>
                  <a:cubicBezTo>
                    <a:pt x="73156" y="52616"/>
                    <a:pt x="76147" y="52616"/>
                    <a:pt x="78140" y="52616"/>
                  </a:cubicBezTo>
                  <a:cubicBezTo>
                    <a:pt x="79133" y="52616"/>
                    <a:pt x="81131" y="52616"/>
                    <a:pt x="83123" y="52616"/>
                  </a:cubicBezTo>
                  <a:cubicBezTo>
                    <a:pt x="83123" y="52616"/>
                    <a:pt x="85115" y="52616"/>
                    <a:pt x="85115" y="52616"/>
                  </a:cubicBezTo>
                  <a:cubicBezTo>
                    <a:pt x="85115" y="52616"/>
                    <a:pt x="86114" y="53538"/>
                    <a:pt x="86114" y="52616"/>
                  </a:cubicBezTo>
                  <a:cubicBezTo>
                    <a:pt x="88107" y="52616"/>
                    <a:pt x="89100" y="48922"/>
                    <a:pt x="90099" y="48000"/>
                  </a:cubicBezTo>
                  <a:cubicBezTo>
                    <a:pt x="92091" y="47077"/>
                    <a:pt x="94089" y="46155"/>
                    <a:pt x="95082" y="45233"/>
                  </a:cubicBezTo>
                  <a:cubicBezTo>
                    <a:pt x="97075" y="44305"/>
                    <a:pt x="102058" y="44305"/>
                    <a:pt x="101065" y="40616"/>
                  </a:cubicBezTo>
                  <a:cubicBezTo>
                    <a:pt x="100066" y="38766"/>
                    <a:pt x="99072" y="40616"/>
                    <a:pt x="99072" y="38766"/>
                  </a:cubicBezTo>
                  <a:cubicBezTo>
                    <a:pt x="99072" y="37844"/>
                    <a:pt x="100066" y="37844"/>
                    <a:pt x="100066" y="37844"/>
                  </a:cubicBezTo>
                  <a:cubicBezTo>
                    <a:pt x="101065" y="36922"/>
                    <a:pt x="100066" y="36000"/>
                    <a:pt x="101065" y="36000"/>
                  </a:cubicBezTo>
                  <a:cubicBezTo>
                    <a:pt x="101065" y="35077"/>
                    <a:pt x="106048" y="35077"/>
                    <a:pt x="107041" y="34155"/>
                  </a:cubicBezTo>
                  <a:cubicBezTo>
                    <a:pt x="104056" y="30461"/>
                    <a:pt x="112031" y="32305"/>
                    <a:pt x="114023" y="32305"/>
                  </a:cubicBezTo>
                  <a:cubicBezTo>
                    <a:pt x="115016" y="32305"/>
                    <a:pt x="120998" y="32305"/>
                    <a:pt x="118007" y="31383"/>
                  </a:cubicBezTo>
                  <a:cubicBezTo>
                    <a:pt x="118007" y="30461"/>
                    <a:pt x="119006" y="29538"/>
                    <a:pt x="120000" y="286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30" name="Shape 3130"/>
            <p:cNvSpPr/>
            <p:nvPr/>
          </p:nvSpPr>
          <p:spPr>
            <a:xfrm>
              <a:off x="979584" y="1353333"/>
              <a:ext cx="1005562" cy="898041"/>
            </a:xfrm>
            <a:custGeom>
              <a:avLst/>
              <a:gdLst/>
              <a:ahLst/>
              <a:cxnLst/>
              <a:rect l="0" t="0" r="0" b="0"/>
              <a:pathLst>
                <a:path w="120000" h="120000" extrusionOk="0">
                  <a:moveTo>
                    <a:pt x="117831" y="0"/>
                  </a:moveTo>
                  <a:cubicBezTo>
                    <a:pt x="121589" y="2105"/>
                    <a:pt x="119713" y="27366"/>
                    <a:pt x="117831" y="29472"/>
                  </a:cubicBezTo>
                  <a:cubicBezTo>
                    <a:pt x="115954" y="31577"/>
                    <a:pt x="106567" y="29472"/>
                    <a:pt x="102809" y="29472"/>
                  </a:cubicBezTo>
                  <a:cubicBezTo>
                    <a:pt x="97175" y="29472"/>
                    <a:pt x="91546" y="29472"/>
                    <a:pt x="87788" y="29472"/>
                  </a:cubicBezTo>
                  <a:cubicBezTo>
                    <a:pt x="84035" y="29472"/>
                    <a:pt x="72766" y="27366"/>
                    <a:pt x="72766" y="29472"/>
                  </a:cubicBezTo>
                  <a:cubicBezTo>
                    <a:pt x="70890" y="31577"/>
                    <a:pt x="72766" y="42105"/>
                    <a:pt x="72766" y="44211"/>
                  </a:cubicBezTo>
                  <a:cubicBezTo>
                    <a:pt x="72766" y="50527"/>
                    <a:pt x="74642" y="65261"/>
                    <a:pt x="72766" y="71577"/>
                  </a:cubicBezTo>
                  <a:cubicBezTo>
                    <a:pt x="69008" y="77894"/>
                    <a:pt x="59621" y="75788"/>
                    <a:pt x="55863" y="84211"/>
                  </a:cubicBezTo>
                  <a:cubicBezTo>
                    <a:pt x="53986" y="90527"/>
                    <a:pt x="57745" y="103155"/>
                    <a:pt x="57745" y="109472"/>
                  </a:cubicBezTo>
                  <a:cubicBezTo>
                    <a:pt x="46476" y="109472"/>
                    <a:pt x="33330" y="109472"/>
                    <a:pt x="22067" y="109472"/>
                  </a:cubicBezTo>
                  <a:cubicBezTo>
                    <a:pt x="14551" y="109472"/>
                    <a:pt x="-2346" y="105261"/>
                    <a:pt x="1411" y="120000"/>
                  </a:cubicBezTo>
                  <a:cubicBezTo>
                    <a:pt x="-470" y="117894"/>
                    <a:pt x="-470" y="109472"/>
                    <a:pt x="1411" y="109472"/>
                  </a:cubicBezTo>
                  <a:cubicBezTo>
                    <a:pt x="5164" y="105261"/>
                    <a:pt x="18309" y="107366"/>
                    <a:pt x="22067" y="107366"/>
                  </a:cubicBezTo>
                  <a:cubicBezTo>
                    <a:pt x="29578" y="109472"/>
                    <a:pt x="31454" y="109472"/>
                    <a:pt x="35207" y="101050"/>
                  </a:cubicBezTo>
                  <a:cubicBezTo>
                    <a:pt x="37089" y="98950"/>
                    <a:pt x="40841" y="94738"/>
                    <a:pt x="40841" y="92633"/>
                  </a:cubicBezTo>
                  <a:cubicBezTo>
                    <a:pt x="42723" y="86316"/>
                    <a:pt x="40841" y="77894"/>
                    <a:pt x="44599" y="71577"/>
                  </a:cubicBezTo>
                  <a:cubicBezTo>
                    <a:pt x="46476" y="67366"/>
                    <a:pt x="52110" y="67366"/>
                    <a:pt x="53986" y="63155"/>
                  </a:cubicBezTo>
                  <a:cubicBezTo>
                    <a:pt x="55863" y="61050"/>
                    <a:pt x="55863" y="58950"/>
                    <a:pt x="57745" y="56844"/>
                  </a:cubicBezTo>
                  <a:cubicBezTo>
                    <a:pt x="59621" y="54738"/>
                    <a:pt x="61497" y="54738"/>
                    <a:pt x="63379" y="52633"/>
                  </a:cubicBezTo>
                  <a:cubicBezTo>
                    <a:pt x="69008" y="48422"/>
                    <a:pt x="69008" y="42105"/>
                    <a:pt x="69008" y="35788"/>
                  </a:cubicBezTo>
                  <a:cubicBezTo>
                    <a:pt x="70890" y="29472"/>
                    <a:pt x="72766" y="29472"/>
                    <a:pt x="76519" y="25261"/>
                  </a:cubicBezTo>
                  <a:cubicBezTo>
                    <a:pt x="78401" y="23155"/>
                    <a:pt x="84035" y="16844"/>
                    <a:pt x="80277" y="14738"/>
                  </a:cubicBezTo>
                  <a:cubicBezTo>
                    <a:pt x="87788" y="12633"/>
                    <a:pt x="89664" y="12633"/>
                    <a:pt x="95298" y="14738"/>
                  </a:cubicBezTo>
                  <a:cubicBezTo>
                    <a:pt x="99057" y="14738"/>
                    <a:pt x="102809" y="14738"/>
                    <a:pt x="104691" y="12633"/>
                  </a:cubicBezTo>
                  <a:cubicBezTo>
                    <a:pt x="108444" y="12633"/>
                    <a:pt x="108444" y="10527"/>
                    <a:pt x="110320" y="10527"/>
                  </a:cubicBezTo>
                  <a:cubicBezTo>
                    <a:pt x="112202" y="10527"/>
                    <a:pt x="115954" y="10527"/>
                    <a:pt x="117831" y="10527"/>
                  </a:cubicBezTo>
                  <a:cubicBezTo>
                    <a:pt x="117831" y="8422"/>
                    <a:pt x="117831" y="2105"/>
                    <a:pt x="117831" y="0"/>
                  </a:cubicBezTo>
                  <a:cubicBezTo>
                    <a:pt x="117831" y="0"/>
                    <a:pt x="117831" y="0"/>
                    <a:pt x="117831" y="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31" name="Shape 3131"/>
            <p:cNvSpPr/>
            <p:nvPr/>
          </p:nvSpPr>
          <p:spPr>
            <a:xfrm>
              <a:off x="985195" y="1348291"/>
              <a:ext cx="999476" cy="903081"/>
            </a:xfrm>
            <a:custGeom>
              <a:avLst/>
              <a:gdLst/>
              <a:ahLst/>
              <a:cxnLst/>
              <a:rect l="0" t="0" r="0" b="0"/>
              <a:pathLst>
                <a:path w="120000" h="120000" extrusionOk="0">
                  <a:moveTo>
                    <a:pt x="120000" y="28085"/>
                  </a:moveTo>
                  <a:cubicBezTo>
                    <a:pt x="120000" y="21820"/>
                    <a:pt x="120000" y="15549"/>
                    <a:pt x="120000" y="9283"/>
                  </a:cubicBezTo>
                  <a:cubicBezTo>
                    <a:pt x="120000" y="7196"/>
                    <a:pt x="120000" y="3017"/>
                    <a:pt x="118111" y="925"/>
                  </a:cubicBezTo>
                  <a:cubicBezTo>
                    <a:pt x="116217" y="-1161"/>
                    <a:pt x="106757" y="925"/>
                    <a:pt x="104869" y="925"/>
                  </a:cubicBezTo>
                  <a:cubicBezTo>
                    <a:pt x="89738" y="925"/>
                    <a:pt x="74607" y="925"/>
                    <a:pt x="61364" y="925"/>
                  </a:cubicBezTo>
                  <a:cubicBezTo>
                    <a:pt x="53799" y="925"/>
                    <a:pt x="53799" y="3017"/>
                    <a:pt x="51910" y="9283"/>
                  </a:cubicBezTo>
                  <a:cubicBezTo>
                    <a:pt x="51910" y="13462"/>
                    <a:pt x="51910" y="15549"/>
                    <a:pt x="50016" y="17641"/>
                  </a:cubicBezTo>
                  <a:cubicBezTo>
                    <a:pt x="48127" y="19727"/>
                    <a:pt x="44345" y="21820"/>
                    <a:pt x="40562" y="23906"/>
                  </a:cubicBezTo>
                  <a:cubicBezTo>
                    <a:pt x="36779" y="25993"/>
                    <a:pt x="38668" y="28085"/>
                    <a:pt x="36779" y="30172"/>
                  </a:cubicBezTo>
                  <a:cubicBezTo>
                    <a:pt x="34885" y="34351"/>
                    <a:pt x="32996" y="38530"/>
                    <a:pt x="31102" y="42709"/>
                  </a:cubicBezTo>
                  <a:cubicBezTo>
                    <a:pt x="31102" y="46888"/>
                    <a:pt x="32996" y="48974"/>
                    <a:pt x="31102" y="53153"/>
                  </a:cubicBezTo>
                  <a:cubicBezTo>
                    <a:pt x="27319" y="59419"/>
                    <a:pt x="15971" y="63598"/>
                    <a:pt x="15971" y="69863"/>
                  </a:cubicBezTo>
                  <a:cubicBezTo>
                    <a:pt x="15971" y="69863"/>
                    <a:pt x="17865" y="67777"/>
                    <a:pt x="17865" y="65685"/>
                  </a:cubicBezTo>
                  <a:cubicBezTo>
                    <a:pt x="19754" y="69863"/>
                    <a:pt x="14083" y="78221"/>
                    <a:pt x="12188" y="80308"/>
                  </a:cubicBezTo>
                  <a:cubicBezTo>
                    <a:pt x="14083" y="82400"/>
                    <a:pt x="12188" y="84487"/>
                    <a:pt x="10300" y="86574"/>
                  </a:cubicBezTo>
                  <a:cubicBezTo>
                    <a:pt x="10300" y="88666"/>
                    <a:pt x="10300" y="90753"/>
                    <a:pt x="8406" y="92845"/>
                  </a:cubicBezTo>
                  <a:cubicBezTo>
                    <a:pt x="6517" y="94931"/>
                    <a:pt x="6517" y="92845"/>
                    <a:pt x="4623" y="94931"/>
                  </a:cubicBezTo>
                  <a:cubicBezTo>
                    <a:pt x="840" y="99110"/>
                    <a:pt x="-1047" y="113734"/>
                    <a:pt x="840" y="120000"/>
                  </a:cubicBezTo>
                  <a:cubicBezTo>
                    <a:pt x="-1047" y="117913"/>
                    <a:pt x="840" y="115821"/>
                    <a:pt x="840" y="113734"/>
                  </a:cubicBezTo>
                  <a:cubicBezTo>
                    <a:pt x="2734" y="109555"/>
                    <a:pt x="840" y="111642"/>
                    <a:pt x="4623" y="109555"/>
                  </a:cubicBezTo>
                  <a:cubicBezTo>
                    <a:pt x="10300" y="109555"/>
                    <a:pt x="17865" y="109555"/>
                    <a:pt x="21648" y="109555"/>
                  </a:cubicBezTo>
                  <a:cubicBezTo>
                    <a:pt x="34885" y="109555"/>
                    <a:pt x="46233" y="109555"/>
                    <a:pt x="57581" y="109555"/>
                  </a:cubicBezTo>
                  <a:cubicBezTo>
                    <a:pt x="57581" y="101197"/>
                    <a:pt x="53799" y="86574"/>
                    <a:pt x="57581" y="80308"/>
                  </a:cubicBezTo>
                  <a:cubicBezTo>
                    <a:pt x="61364" y="76129"/>
                    <a:pt x="67041" y="78221"/>
                    <a:pt x="70824" y="74042"/>
                  </a:cubicBezTo>
                  <a:cubicBezTo>
                    <a:pt x="72712" y="71950"/>
                    <a:pt x="72712" y="65685"/>
                    <a:pt x="72712" y="59419"/>
                  </a:cubicBezTo>
                  <a:cubicBezTo>
                    <a:pt x="72712" y="53153"/>
                    <a:pt x="72712" y="48974"/>
                    <a:pt x="72712" y="42709"/>
                  </a:cubicBezTo>
                  <a:cubicBezTo>
                    <a:pt x="72712" y="40617"/>
                    <a:pt x="70824" y="34351"/>
                    <a:pt x="72712" y="32264"/>
                  </a:cubicBezTo>
                  <a:cubicBezTo>
                    <a:pt x="74607" y="28085"/>
                    <a:pt x="80278" y="30172"/>
                    <a:pt x="84061" y="30172"/>
                  </a:cubicBezTo>
                  <a:cubicBezTo>
                    <a:pt x="89738" y="30172"/>
                    <a:pt x="118111" y="34351"/>
                    <a:pt x="120000" y="2808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32" name="Shape 3132"/>
            <p:cNvSpPr/>
            <p:nvPr/>
          </p:nvSpPr>
          <p:spPr>
            <a:xfrm>
              <a:off x="985182" y="1400162"/>
              <a:ext cx="1454022" cy="1589477"/>
            </a:xfrm>
            <a:custGeom>
              <a:avLst/>
              <a:gdLst/>
              <a:ahLst/>
              <a:cxnLst/>
              <a:rect l="0" t="0" r="0" b="0"/>
              <a:pathLst>
                <a:path w="120000" h="120000" extrusionOk="0">
                  <a:moveTo>
                    <a:pt x="118703" y="22572"/>
                  </a:moveTo>
                  <a:cubicBezTo>
                    <a:pt x="105720" y="14255"/>
                    <a:pt x="94039" y="7127"/>
                    <a:pt x="82358" y="0"/>
                  </a:cubicBezTo>
                  <a:cubicBezTo>
                    <a:pt x="82358" y="2377"/>
                    <a:pt x="83655" y="10694"/>
                    <a:pt x="82358" y="13066"/>
                  </a:cubicBezTo>
                  <a:cubicBezTo>
                    <a:pt x="81056" y="13066"/>
                    <a:pt x="78463" y="13066"/>
                    <a:pt x="77160" y="13066"/>
                  </a:cubicBezTo>
                  <a:cubicBezTo>
                    <a:pt x="70672" y="13066"/>
                    <a:pt x="64183" y="13066"/>
                    <a:pt x="57694" y="13066"/>
                  </a:cubicBezTo>
                  <a:cubicBezTo>
                    <a:pt x="56392" y="13066"/>
                    <a:pt x="49903" y="13066"/>
                    <a:pt x="49903" y="13066"/>
                  </a:cubicBezTo>
                  <a:cubicBezTo>
                    <a:pt x="47310" y="15444"/>
                    <a:pt x="49903" y="24950"/>
                    <a:pt x="49903" y="28516"/>
                  </a:cubicBezTo>
                  <a:cubicBezTo>
                    <a:pt x="49903" y="30888"/>
                    <a:pt x="51200" y="36833"/>
                    <a:pt x="48606" y="38022"/>
                  </a:cubicBezTo>
                  <a:cubicBezTo>
                    <a:pt x="47310" y="39205"/>
                    <a:pt x="43414" y="40394"/>
                    <a:pt x="42118" y="41583"/>
                  </a:cubicBezTo>
                  <a:cubicBezTo>
                    <a:pt x="35623" y="45150"/>
                    <a:pt x="39519" y="53466"/>
                    <a:pt x="39519" y="58216"/>
                  </a:cubicBezTo>
                  <a:cubicBezTo>
                    <a:pt x="31728" y="58216"/>
                    <a:pt x="23942" y="58216"/>
                    <a:pt x="14855" y="58216"/>
                  </a:cubicBezTo>
                  <a:cubicBezTo>
                    <a:pt x="12262" y="58216"/>
                    <a:pt x="7070" y="58216"/>
                    <a:pt x="3174" y="58216"/>
                  </a:cubicBezTo>
                  <a:cubicBezTo>
                    <a:pt x="575" y="59405"/>
                    <a:pt x="1877" y="58216"/>
                    <a:pt x="575" y="60594"/>
                  </a:cubicBezTo>
                  <a:cubicBezTo>
                    <a:pt x="575" y="61783"/>
                    <a:pt x="-720" y="62972"/>
                    <a:pt x="575" y="64161"/>
                  </a:cubicBezTo>
                  <a:cubicBezTo>
                    <a:pt x="575" y="61783"/>
                    <a:pt x="575" y="61783"/>
                    <a:pt x="1877" y="60594"/>
                  </a:cubicBezTo>
                  <a:cubicBezTo>
                    <a:pt x="3174" y="61783"/>
                    <a:pt x="3174" y="64161"/>
                    <a:pt x="5767" y="65344"/>
                  </a:cubicBezTo>
                  <a:cubicBezTo>
                    <a:pt x="4471" y="65344"/>
                    <a:pt x="5767" y="64161"/>
                    <a:pt x="5767" y="64161"/>
                  </a:cubicBezTo>
                  <a:cubicBezTo>
                    <a:pt x="5767" y="64161"/>
                    <a:pt x="5767" y="64161"/>
                    <a:pt x="7070" y="65344"/>
                  </a:cubicBezTo>
                  <a:cubicBezTo>
                    <a:pt x="5767" y="65344"/>
                    <a:pt x="5767" y="65344"/>
                    <a:pt x="5767" y="65344"/>
                  </a:cubicBezTo>
                  <a:cubicBezTo>
                    <a:pt x="7070" y="65344"/>
                    <a:pt x="8366" y="68911"/>
                    <a:pt x="8366" y="70100"/>
                  </a:cubicBezTo>
                  <a:cubicBezTo>
                    <a:pt x="8366" y="71288"/>
                    <a:pt x="8366" y="71288"/>
                    <a:pt x="7070" y="72477"/>
                  </a:cubicBezTo>
                  <a:cubicBezTo>
                    <a:pt x="7070" y="72477"/>
                    <a:pt x="8366" y="72477"/>
                    <a:pt x="8366" y="72477"/>
                  </a:cubicBezTo>
                  <a:cubicBezTo>
                    <a:pt x="8366" y="73661"/>
                    <a:pt x="5767" y="74850"/>
                    <a:pt x="5767" y="77227"/>
                  </a:cubicBezTo>
                  <a:cubicBezTo>
                    <a:pt x="5767" y="77227"/>
                    <a:pt x="5767" y="77227"/>
                    <a:pt x="5767" y="77227"/>
                  </a:cubicBezTo>
                  <a:cubicBezTo>
                    <a:pt x="5767" y="76038"/>
                    <a:pt x="7070" y="76038"/>
                    <a:pt x="7070" y="76038"/>
                  </a:cubicBezTo>
                  <a:cubicBezTo>
                    <a:pt x="7070" y="76038"/>
                    <a:pt x="7070" y="76038"/>
                    <a:pt x="7070" y="76038"/>
                  </a:cubicBezTo>
                  <a:cubicBezTo>
                    <a:pt x="7070" y="76038"/>
                    <a:pt x="7070" y="76038"/>
                    <a:pt x="7070" y="76038"/>
                  </a:cubicBezTo>
                  <a:cubicBezTo>
                    <a:pt x="7070" y="76038"/>
                    <a:pt x="7070" y="76038"/>
                    <a:pt x="7070" y="76038"/>
                  </a:cubicBezTo>
                  <a:cubicBezTo>
                    <a:pt x="7070" y="76038"/>
                    <a:pt x="7070" y="77227"/>
                    <a:pt x="5767" y="77227"/>
                  </a:cubicBezTo>
                  <a:cubicBezTo>
                    <a:pt x="8366" y="81977"/>
                    <a:pt x="10959" y="85544"/>
                    <a:pt x="9663" y="92672"/>
                  </a:cubicBezTo>
                  <a:cubicBezTo>
                    <a:pt x="9663" y="96238"/>
                    <a:pt x="7070" y="98611"/>
                    <a:pt x="5767" y="102177"/>
                  </a:cubicBezTo>
                  <a:cubicBezTo>
                    <a:pt x="5767" y="104555"/>
                    <a:pt x="5767" y="106933"/>
                    <a:pt x="5767" y="110494"/>
                  </a:cubicBezTo>
                  <a:cubicBezTo>
                    <a:pt x="5767" y="109305"/>
                    <a:pt x="5767" y="104555"/>
                    <a:pt x="8366" y="103366"/>
                  </a:cubicBezTo>
                  <a:cubicBezTo>
                    <a:pt x="8366" y="103366"/>
                    <a:pt x="9663" y="103366"/>
                    <a:pt x="10959" y="103366"/>
                  </a:cubicBezTo>
                  <a:cubicBezTo>
                    <a:pt x="12262" y="103366"/>
                    <a:pt x="18750" y="103366"/>
                    <a:pt x="18750" y="102177"/>
                  </a:cubicBezTo>
                  <a:cubicBezTo>
                    <a:pt x="21344" y="102177"/>
                    <a:pt x="25239" y="102177"/>
                    <a:pt x="27838" y="103366"/>
                  </a:cubicBezTo>
                  <a:cubicBezTo>
                    <a:pt x="29135" y="104555"/>
                    <a:pt x="30431" y="108116"/>
                    <a:pt x="33030" y="106933"/>
                  </a:cubicBezTo>
                  <a:cubicBezTo>
                    <a:pt x="33030" y="108116"/>
                    <a:pt x="33030" y="108116"/>
                    <a:pt x="35623" y="106933"/>
                  </a:cubicBezTo>
                  <a:cubicBezTo>
                    <a:pt x="35623" y="106933"/>
                    <a:pt x="34327" y="108116"/>
                    <a:pt x="34327" y="108116"/>
                  </a:cubicBezTo>
                  <a:cubicBezTo>
                    <a:pt x="36920" y="108116"/>
                    <a:pt x="36920" y="110494"/>
                    <a:pt x="36920" y="111683"/>
                  </a:cubicBezTo>
                  <a:cubicBezTo>
                    <a:pt x="38222" y="112872"/>
                    <a:pt x="40815" y="112872"/>
                    <a:pt x="42118" y="115250"/>
                  </a:cubicBezTo>
                  <a:cubicBezTo>
                    <a:pt x="40815" y="115250"/>
                    <a:pt x="40815" y="115250"/>
                    <a:pt x="40815" y="115250"/>
                  </a:cubicBezTo>
                  <a:cubicBezTo>
                    <a:pt x="42118" y="116433"/>
                    <a:pt x="46008" y="120000"/>
                    <a:pt x="48606" y="120000"/>
                  </a:cubicBezTo>
                  <a:cubicBezTo>
                    <a:pt x="52502" y="120000"/>
                    <a:pt x="51200" y="117622"/>
                    <a:pt x="51200" y="115250"/>
                  </a:cubicBezTo>
                  <a:cubicBezTo>
                    <a:pt x="52502" y="112872"/>
                    <a:pt x="52502" y="112872"/>
                    <a:pt x="53799" y="111683"/>
                  </a:cubicBezTo>
                  <a:cubicBezTo>
                    <a:pt x="56392" y="112872"/>
                    <a:pt x="58991" y="115250"/>
                    <a:pt x="60287" y="116433"/>
                  </a:cubicBezTo>
                  <a:cubicBezTo>
                    <a:pt x="61584" y="115250"/>
                    <a:pt x="61584" y="114061"/>
                    <a:pt x="64183" y="114061"/>
                  </a:cubicBezTo>
                  <a:cubicBezTo>
                    <a:pt x="65479" y="114061"/>
                    <a:pt x="66776" y="114061"/>
                    <a:pt x="68078" y="114061"/>
                  </a:cubicBezTo>
                  <a:cubicBezTo>
                    <a:pt x="70672" y="114061"/>
                    <a:pt x="71968" y="112872"/>
                    <a:pt x="74567" y="114061"/>
                  </a:cubicBezTo>
                  <a:cubicBezTo>
                    <a:pt x="74567" y="112872"/>
                    <a:pt x="74567" y="112872"/>
                    <a:pt x="75864" y="111683"/>
                  </a:cubicBezTo>
                  <a:cubicBezTo>
                    <a:pt x="75864" y="111683"/>
                    <a:pt x="75864" y="112872"/>
                    <a:pt x="75864" y="112872"/>
                  </a:cubicBezTo>
                  <a:cubicBezTo>
                    <a:pt x="81056" y="112872"/>
                    <a:pt x="87550" y="112872"/>
                    <a:pt x="94039" y="112872"/>
                  </a:cubicBezTo>
                  <a:cubicBezTo>
                    <a:pt x="96632" y="112872"/>
                    <a:pt x="100528" y="112872"/>
                    <a:pt x="104423" y="112872"/>
                  </a:cubicBezTo>
                  <a:cubicBezTo>
                    <a:pt x="107016" y="112872"/>
                    <a:pt x="109615" y="114061"/>
                    <a:pt x="112209" y="112872"/>
                  </a:cubicBezTo>
                  <a:cubicBezTo>
                    <a:pt x="114807" y="112872"/>
                    <a:pt x="112209" y="114061"/>
                    <a:pt x="113511" y="111683"/>
                  </a:cubicBezTo>
                  <a:cubicBezTo>
                    <a:pt x="113511" y="110494"/>
                    <a:pt x="114807" y="106933"/>
                    <a:pt x="114807" y="105744"/>
                  </a:cubicBezTo>
                  <a:cubicBezTo>
                    <a:pt x="114807" y="104555"/>
                    <a:pt x="112209" y="104555"/>
                    <a:pt x="112209" y="103366"/>
                  </a:cubicBezTo>
                  <a:cubicBezTo>
                    <a:pt x="110912" y="100988"/>
                    <a:pt x="110912" y="95050"/>
                    <a:pt x="110912" y="92672"/>
                  </a:cubicBezTo>
                  <a:cubicBezTo>
                    <a:pt x="109615" y="89111"/>
                    <a:pt x="109615" y="84355"/>
                    <a:pt x="109615" y="80794"/>
                  </a:cubicBezTo>
                  <a:cubicBezTo>
                    <a:pt x="108319" y="71288"/>
                    <a:pt x="107016" y="62972"/>
                    <a:pt x="105720" y="53466"/>
                  </a:cubicBezTo>
                  <a:cubicBezTo>
                    <a:pt x="104423" y="43961"/>
                    <a:pt x="103127" y="33266"/>
                    <a:pt x="101824" y="22572"/>
                  </a:cubicBezTo>
                  <a:cubicBezTo>
                    <a:pt x="108319" y="22572"/>
                    <a:pt x="113511" y="22572"/>
                    <a:pt x="120000" y="22572"/>
                  </a:cubicBezTo>
                  <a:cubicBezTo>
                    <a:pt x="118703" y="22572"/>
                    <a:pt x="118703" y="22572"/>
                    <a:pt x="118703" y="22572"/>
                  </a:cubicBezTo>
                  <a:close/>
                  <a:moveTo>
                    <a:pt x="5767" y="65344"/>
                  </a:moveTo>
                  <a:cubicBezTo>
                    <a:pt x="5767" y="65344"/>
                    <a:pt x="5767" y="65344"/>
                    <a:pt x="5767" y="65344"/>
                  </a:cubicBezTo>
                  <a:moveTo>
                    <a:pt x="7070" y="74850"/>
                  </a:moveTo>
                  <a:cubicBezTo>
                    <a:pt x="7070" y="74850"/>
                    <a:pt x="7070" y="73661"/>
                    <a:pt x="7070" y="73661"/>
                  </a:cubicBezTo>
                  <a:cubicBezTo>
                    <a:pt x="7070" y="73661"/>
                    <a:pt x="7070" y="74850"/>
                    <a:pt x="7070" y="74850"/>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33" name="Shape 3133"/>
            <p:cNvSpPr/>
            <p:nvPr/>
          </p:nvSpPr>
          <p:spPr>
            <a:xfrm>
              <a:off x="1557688" y="1697122"/>
              <a:ext cx="1953100" cy="1851244"/>
            </a:xfrm>
            <a:custGeom>
              <a:avLst/>
              <a:gdLst/>
              <a:ahLst/>
              <a:cxnLst/>
              <a:rect l="0" t="0" r="0" b="0"/>
              <a:pathLst>
                <a:path w="120000" h="120000" extrusionOk="0">
                  <a:moveTo>
                    <a:pt x="120000" y="65466"/>
                  </a:moveTo>
                  <a:cubicBezTo>
                    <a:pt x="120000" y="59345"/>
                    <a:pt x="120000" y="54246"/>
                    <a:pt x="120000" y="49142"/>
                  </a:cubicBezTo>
                  <a:cubicBezTo>
                    <a:pt x="118066" y="49142"/>
                    <a:pt x="112255" y="51182"/>
                    <a:pt x="112255" y="48124"/>
                  </a:cubicBezTo>
                  <a:cubicBezTo>
                    <a:pt x="112255" y="48124"/>
                    <a:pt x="112255" y="46084"/>
                    <a:pt x="112255" y="46084"/>
                  </a:cubicBezTo>
                  <a:cubicBezTo>
                    <a:pt x="113227" y="45061"/>
                    <a:pt x="112255" y="44043"/>
                    <a:pt x="112255" y="43020"/>
                  </a:cubicBezTo>
                  <a:cubicBezTo>
                    <a:pt x="110322" y="42003"/>
                    <a:pt x="108388" y="42003"/>
                    <a:pt x="106450" y="42003"/>
                  </a:cubicBezTo>
                  <a:cubicBezTo>
                    <a:pt x="106450" y="40979"/>
                    <a:pt x="105483" y="39962"/>
                    <a:pt x="104516" y="39962"/>
                  </a:cubicBezTo>
                  <a:cubicBezTo>
                    <a:pt x="104516" y="39962"/>
                    <a:pt x="103550" y="39962"/>
                    <a:pt x="102583" y="39962"/>
                  </a:cubicBezTo>
                  <a:cubicBezTo>
                    <a:pt x="101611" y="38939"/>
                    <a:pt x="101611" y="37916"/>
                    <a:pt x="100644" y="36898"/>
                  </a:cubicBezTo>
                  <a:cubicBezTo>
                    <a:pt x="99677" y="36898"/>
                    <a:pt x="97744" y="35875"/>
                    <a:pt x="97744" y="35875"/>
                  </a:cubicBezTo>
                  <a:cubicBezTo>
                    <a:pt x="96772" y="34858"/>
                    <a:pt x="97744" y="33835"/>
                    <a:pt x="97744" y="33835"/>
                  </a:cubicBezTo>
                  <a:cubicBezTo>
                    <a:pt x="97744" y="32817"/>
                    <a:pt x="96772" y="31794"/>
                    <a:pt x="95805" y="31794"/>
                  </a:cubicBezTo>
                  <a:cubicBezTo>
                    <a:pt x="92905" y="28736"/>
                    <a:pt x="89033" y="26696"/>
                    <a:pt x="86127" y="24655"/>
                  </a:cubicBezTo>
                  <a:cubicBezTo>
                    <a:pt x="79355" y="19551"/>
                    <a:pt x="73550" y="14452"/>
                    <a:pt x="66772" y="10371"/>
                  </a:cubicBezTo>
                  <a:cubicBezTo>
                    <a:pt x="62905" y="7307"/>
                    <a:pt x="60000" y="5267"/>
                    <a:pt x="56127" y="2209"/>
                  </a:cubicBezTo>
                  <a:cubicBezTo>
                    <a:pt x="52255" y="-854"/>
                    <a:pt x="46450" y="168"/>
                    <a:pt x="40644" y="168"/>
                  </a:cubicBezTo>
                  <a:cubicBezTo>
                    <a:pt x="42583" y="16493"/>
                    <a:pt x="44516" y="31794"/>
                    <a:pt x="46450" y="48124"/>
                  </a:cubicBezTo>
                  <a:cubicBezTo>
                    <a:pt x="46450" y="54246"/>
                    <a:pt x="47416" y="61385"/>
                    <a:pt x="48388" y="67507"/>
                  </a:cubicBezTo>
                  <a:cubicBezTo>
                    <a:pt x="48388" y="70571"/>
                    <a:pt x="50322" y="70571"/>
                    <a:pt x="49355" y="73629"/>
                  </a:cubicBezTo>
                  <a:cubicBezTo>
                    <a:pt x="49355" y="74652"/>
                    <a:pt x="49355" y="77710"/>
                    <a:pt x="49355" y="77710"/>
                  </a:cubicBezTo>
                  <a:cubicBezTo>
                    <a:pt x="47416" y="79750"/>
                    <a:pt x="38711" y="77710"/>
                    <a:pt x="36772" y="77710"/>
                  </a:cubicBezTo>
                  <a:cubicBezTo>
                    <a:pt x="31933" y="77710"/>
                    <a:pt x="26127" y="77710"/>
                    <a:pt x="21288" y="77710"/>
                  </a:cubicBezTo>
                  <a:cubicBezTo>
                    <a:pt x="21288" y="77710"/>
                    <a:pt x="21288" y="76692"/>
                    <a:pt x="21288" y="76692"/>
                  </a:cubicBezTo>
                  <a:cubicBezTo>
                    <a:pt x="20322" y="77710"/>
                    <a:pt x="20322" y="77710"/>
                    <a:pt x="20322" y="78733"/>
                  </a:cubicBezTo>
                  <a:cubicBezTo>
                    <a:pt x="18388" y="77710"/>
                    <a:pt x="17416" y="78733"/>
                    <a:pt x="15483" y="78733"/>
                  </a:cubicBezTo>
                  <a:cubicBezTo>
                    <a:pt x="14516" y="78733"/>
                    <a:pt x="13550" y="78733"/>
                    <a:pt x="12583" y="78733"/>
                  </a:cubicBezTo>
                  <a:cubicBezTo>
                    <a:pt x="10644" y="78733"/>
                    <a:pt x="10644" y="79750"/>
                    <a:pt x="9677" y="80773"/>
                  </a:cubicBezTo>
                  <a:cubicBezTo>
                    <a:pt x="8711" y="79750"/>
                    <a:pt x="6772" y="77710"/>
                    <a:pt x="4838" y="76692"/>
                  </a:cubicBezTo>
                  <a:cubicBezTo>
                    <a:pt x="4838" y="77710"/>
                    <a:pt x="3872" y="77710"/>
                    <a:pt x="3872" y="77710"/>
                  </a:cubicBezTo>
                  <a:cubicBezTo>
                    <a:pt x="2905" y="78733"/>
                    <a:pt x="2905" y="80773"/>
                    <a:pt x="2905" y="81796"/>
                  </a:cubicBezTo>
                  <a:cubicBezTo>
                    <a:pt x="2905" y="82814"/>
                    <a:pt x="1933" y="84855"/>
                    <a:pt x="0" y="83837"/>
                  </a:cubicBezTo>
                  <a:cubicBezTo>
                    <a:pt x="966" y="84855"/>
                    <a:pt x="0" y="85878"/>
                    <a:pt x="0" y="86895"/>
                  </a:cubicBezTo>
                  <a:cubicBezTo>
                    <a:pt x="966" y="87918"/>
                    <a:pt x="3872" y="90976"/>
                    <a:pt x="966" y="91999"/>
                  </a:cubicBezTo>
                  <a:cubicBezTo>
                    <a:pt x="966" y="93017"/>
                    <a:pt x="1933" y="95057"/>
                    <a:pt x="2905" y="95057"/>
                  </a:cubicBezTo>
                  <a:cubicBezTo>
                    <a:pt x="3872" y="95057"/>
                    <a:pt x="3872" y="94040"/>
                    <a:pt x="3872" y="95057"/>
                  </a:cubicBezTo>
                  <a:cubicBezTo>
                    <a:pt x="4838" y="95057"/>
                    <a:pt x="5805" y="97098"/>
                    <a:pt x="5805" y="98121"/>
                  </a:cubicBezTo>
                  <a:cubicBezTo>
                    <a:pt x="5805" y="98121"/>
                    <a:pt x="5805" y="98121"/>
                    <a:pt x="5805" y="98121"/>
                  </a:cubicBezTo>
                  <a:cubicBezTo>
                    <a:pt x="5805" y="99138"/>
                    <a:pt x="5805" y="100162"/>
                    <a:pt x="5805" y="101179"/>
                  </a:cubicBezTo>
                  <a:cubicBezTo>
                    <a:pt x="6772" y="102202"/>
                    <a:pt x="3872" y="104243"/>
                    <a:pt x="6772" y="105260"/>
                  </a:cubicBezTo>
                  <a:cubicBezTo>
                    <a:pt x="7744" y="105260"/>
                    <a:pt x="7744" y="104243"/>
                    <a:pt x="8711" y="104243"/>
                  </a:cubicBezTo>
                  <a:cubicBezTo>
                    <a:pt x="9677" y="104243"/>
                    <a:pt x="9677" y="105260"/>
                    <a:pt x="10644" y="105260"/>
                  </a:cubicBezTo>
                  <a:cubicBezTo>
                    <a:pt x="12583" y="106283"/>
                    <a:pt x="10644" y="106283"/>
                    <a:pt x="12583" y="105260"/>
                  </a:cubicBezTo>
                  <a:cubicBezTo>
                    <a:pt x="12583" y="105260"/>
                    <a:pt x="13550" y="104243"/>
                    <a:pt x="13550" y="104243"/>
                  </a:cubicBezTo>
                  <a:cubicBezTo>
                    <a:pt x="15483" y="104243"/>
                    <a:pt x="16450" y="105260"/>
                    <a:pt x="17416" y="105260"/>
                  </a:cubicBezTo>
                  <a:cubicBezTo>
                    <a:pt x="18388" y="105260"/>
                    <a:pt x="22255" y="103220"/>
                    <a:pt x="20322" y="102202"/>
                  </a:cubicBezTo>
                  <a:cubicBezTo>
                    <a:pt x="23227" y="100162"/>
                    <a:pt x="25161" y="106283"/>
                    <a:pt x="25161" y="108324"/>
                  </a:cubicBezTo>
                  <a:cubicBezTo>
                    <a:pt x="26127" y="108324"/>
                    <a:pt x="27094" y="109341"/>
                    <a:pt x="28066" y="110364"/>
                  </a:cubicBezTo>
                  <a:cubicBezTo>
                    <a:pt x="28066" y="110364"/>
                    <a:pt x="28066" y="110364"/>
                    <a:pt x="28066" y="110364"/>
                  </a:cubicBezTo>
                  <a:cubicBezTo>
                    <a:pt x="28066" y="111382"/>
                    <a:pt x="28066" y="110364"/>
                    <a:pt x="28066" y="110364"/>
                  </a:cubicBezTo>
                  <a:cubicBezTo>
                    <a:pt x="28066" y="111382"/>
                    <a:pt x="27094" y="111382"/>
                    <a:pt x="26127" y="112405"/>
                  </a:cubicBezTo>
                  <a:cubicBezTo>
                    <a:pt x="25161" y="115463"/>
                    <a:pt x="27094" y="112405"/>
                    <a:pt x="28066" y="113422"/>
                  </a:cubicBezTo>
                  <a:cubicBezTo>
                    <a:pt x="29033" y="114446"/>
                    <a:pt x="28066" y="115463"/>
                    <a:pt x="29033" y="117504"/>
                  </a:cubicBezTo>
                  <a:cubicBezTo>
                    <a:pt x="30000" y="118527"/>
                    <a:pt x="30966" y="117504"/>
                    <a:pt x="30966" y="119544"/>
                  </a:cubicBezTo>
                  <a:cubicBezTo>
                    <a:pt x="32905" y="119544"/>
                    <a:pt x="31933" y="118527"/>
                    <a:pt x="32905" y="117504"/>
                  </a:cubicBezTo>
                  <a:cubicBezTo>
                    <a:pt x="34838" y="117504"/>
                    <a:pt x="34838" y="118527"/>
                    <a:pt x="35805" y="119544"/>
                  </a:cubicBezTo>
                  <a:cubicBezTo>
                    <a:pt x="37744" y="120567"/>
                    <a:pt x="37744" y="119544"/>
                    <a:pt x="38711" y="119544"/>
                  </a:cubicBezTo>
                  <a:cubicBezTo>
                    <a:pt x="37744" y="119544"/>
                    <a:pt x="40644" y="117504"/>
                    <a:pt x="40644" y="118527"/>
                  </a:cubicBezTo>
                  <a:cubicBezTo>
                    <a:pt x="40644" y="117504"/>
                    <a:pt x="39677" y="116486"/>
                    <a:pt x="40644" y="116486"/>
                  </a:cubicBezTo>
                  <a:cubicBezTo>
                    <a:pt x="41611" y="116486"/>
                    <a:pt x="41611" y="117504"/>
                    <a:pt x="42583" y="116486"/>
                  </a:cubicBezTo>
                  <a:cubicBezTo>
                    <a:pt x="42583" y="116486"/>
                    <a:pt x="42583" y="115463"/>
                    <a:pt x="43550" y="115463"/>
                  </a:cubicBezTo>
                  <a:cubicBezTo>
                    <a:pt x="44516" y="115463"/>
                    <a:pt x="43550" y="116486"/>
                    <a:pt x="43550" y="117504"/>
                  </a:cubicBezTo>
                  <a:cubicBezTo>
                    <a:pt x="44516" y="117504"/>
                    <a:pt x="43550" y="118527"/>
                    <a:pt x="43550" y="119544"/>
                  </a:cubicBezTo>
                  <a:cubicBezTo>
                    <a:pt x="45483" y="120567"/>
                    <a:pt x="46450" y="116486"/>
                    <a:pt x="49355" y="117504"/>
                  </a:cubicBezTo>
                  <a:cubicBezTo>
                    <a:pt x="49355" y="116486"/>
                    <a:pt x="49355" y="116486"/>
                    <a:pt x="49355" y="115463"/>
                  </a:cubicBezTo>
                  <a:cubicBezTo>
                    <a:pt x="49355" y="114446"/>
                    <a:pt x="49355" y="113422"/>
                    <a:pt x="49355" y="113422"/>
                  </a:cubicBezTo>
                  <a:cubicBezTo>
                    <a:pt x="49355" y="112405"/>
                    <a:pt x="50322" y="113422"/>
                    <a:pt x="50322" y="112405"/>
                  </a:cubicBezTo>
                  <a:cubicBezTo>
                    <a:pt x="51288" y="110364"/>
                    <a:pt x="51288" y="108324"/>
                    <a:pt x="49355" y="107301"/>
                  </a:cubicBezTo>
                  <a:cubicBezTo>
                    <a:pt x="50322" y="107301"/>
                    <a:pt x="52255" y="106283"/>
                    <a:pt x="53227" y="105260"/>
                  </a:cubicBezTo>
                  <a:cubicBezTo>
                    <a:pt x="55161" y="105260"/>
                    <a:pt x="56127" y="103220"/>
                    <a:pt x="57094" y="103220"/>
                  </a:cubicBezTo>
                  <a:cubicBezTo>
                    <a:pt x="57094" y="102202"/>
                    <a:pt x="57094" y="101179"/>
                    <a:pt x="57094" y="101179"/>
                  </a:cubicBezTo>
                  <a:cubicBezTo>
                    <a:pt x="57094" y="101179"/>
                    <a:pt x="56127" y="100162"/>
                    <a:pt x="56127" y="100162"/>
                  </a:cubicBezTo>
                  <a:cubicBezTo>
                    <a:pt x="57094" y="100162"/>
                    <a:pt x="58066" y="100162"/>
                    <a:pt x="58066" y="100162"/>
                  </a:cubicBezTo>
                  <a:cubicBezTo>
                    <a:pt x="58066" y="99138"/>
                    <a:pt x="57094" y="96080"/>
                    <a:pt x="58066" y="96080"/>
                  </a:cubicBezTo>
                  <a:cubicBezTo>
                    <a:pt x="58066" y="95057"/>
                    <a:pt x="60000" y="94040"/>
                    <a:pt x="60000" y="94040"/>
                  </a:cubicBezTo>
                  <a:cubicBezTo>
                    <a:pt x="60000" y="94040"/>
                    <a:pt x="60966" y="94040"/>
                    <a:pt x="60966" y="94040"/>
                  </a:cubicBezTo>
                  <a:cubicBezTo>
                    <a:pt x="60966" y="94040"/>
                    <a:pt x="60000" y="94040"/>
                    <a:pt x="60000" y="95057"/>
                  </a:cubicBezTo>
                  <a:cubicBezTo>
                    <a:pt x="62905" y="95057"/>
                    <a:pt x="66772" y="98121"/>
                    <a:pt x="64838" y="91999"/>
                  </a:cubicBezTo>
                  <a:cubicBezTo>
                    <a:pt x="65805" y="91999"/>
                    <a:pt x="65805" y="91999"/>
                    <a:pt x="66772" y="93017"/>
                  </a:cubicBezTo>
                  <a:cubicBezTo>
                    <a:pt x="68711" y="93017"/>
                    <a:pt x="67744" y="90976"/>
                    <a:pt x="68711" y="89959"/>
                  </a:cubicBezTo>
                  <a:cubicBezTo>
                    <a:pt x="68711" y="88936"/>
                    <a:pt x="69677" y="87918"/>
                    <a:pt x="70644" y="87918"/>
                  </a:cubicBezTo>
                  <a:cubicBezTo>
                    <a:pt x="71611" y="87918"/>
                    <a:pt x="73550" y="88936"/>
                    <a:pt x="73550" y="88936"/>
                  </a:cubicBezTo>
                  <a:cubicBezTo>
                    <a:pt x="75483" y="87918"/>
                    <a:pt x="74516" y="86895"/>
                    <a:pt x="74516" y="85878"/>
                  </a:cubicBezTo>
                  <a:cubicBezTo>
                    <a:pt x="74516" y="85878"/>
                    <a:pt x="78388" y="84855"/>
                    <a:pt x="78388" y="84855"/>
                  </a:cubicBezTo>
                  <a:cubicBezTo>
                    <a:pt x="80322" y="83837"/>
                    <a:pt x="82255" y="81796"/>
                    <a:pt x="85161" y="81796"/>
                  </a:cubicBezTo>
                  <a:cubicBezTo>
                    <a:pt x="86127" y="80773"/>
                    <a:pt x="89033" y="81796"/>
                    <a:pt x="90966" y="82814"/>
                  </a:cubicBezTo>
                  <a:cubicBezTo>
                    <a:pt x="90966" y="82814"/>
                    <a:pt x="90966" y="81796"/>
                    <a:pt x="90966" y="81796"/>
                  </a:cubicBezTo>
                  <a:cubicBezTo>
                    <a:pt x="92905" y="82814"/>
                    <a:pt x="94838" y="82814"/>
                    <a:pt x="96772" y="81796"/>
                  </a:cubicBezTo>
                  <a:cubicBezTo>
                    <a:pt x="99677" y="79750"/>
                    <a:pt x="99677" y="79750"/>
                    <a:pt x="102583" y="79750"/>
                  </a:cubicBezTo>
                  <a:cubicBezTo>
                    <a:pt x="107416" y="79750"/>
                    <a:pt x="111288" y="78733"/>
                    <a:pt x="115161" y="78733"/>
                  </a:cubicBezTo>
                  <a:cubicBezTo>
                    <a:pt x="115161" y="77710"/>
                    <a:pt x="117094" y="76692"/>
                    <a:pt x="117094" y="75669"/>
                  </a:cubicBezTo>
                  <a:cubicBezTo>
                    <a:pt x="118066" y="74652"/>
                    <a:pt x="118066" y="73629"/>
                    <a:pt x="118066" y="73629"/>
                  </a:cubicBezTo>
                  <a:cubicBezTo>
                    <a:pt x="119033" y="71588"/>
                    <a:pt x="119033" y="70571"/>
                    <a:pt x="120000" y="68530"/>
                  </a:cubicBezTo>
                  <a:cubicBezTo>
                    <a:pt x="120000" y="67507"/>
                    <a:pt x="120000" y="66489"/>
                    <a:pt x="120000" y="654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34" name="Shape 3134"/>
            <p:cNvSpPr/>
            <p:nvPr/>
          </p:nvSpPr>
          <p:spPr>
            <a:xfrm>
              <a:off x="6882571" y="5860551"/>
              <a:ext cx="393927" cy="934610"/>
            </a:xfrm>
            <a:custGeom>
              <a:avLst/>
              <a:gdLst/>
              <a:ahLst/>
              <a:cxnLst/>
              <a:rect l="0" t="0" r="0" b="0"/>
              <a:pathLst>
                <a:path w="120000" h="120000" extrusionOk="0">
                  <a:moveTo>
                    <a:pt x="115200" y="87911"/>
                  </a:moveTo>
                  <a:cubicBezTo>
                    <a:pt x="115200" y="85888"/>
                    <a:pt x="115200" y="85888"/>
                    <a:pt x="120000" y="83865"/>
                  </a:cubicBezTo>
                  <a:cubicBezTo>
                    <a:pt x="115200" y="79819"/>
                    <a:pt x="105600" y="75772"/>
                    <a:pt x="96000" y="71726"/>
                  </a:cubicBezTo>
                  <a:cubicBezTo>
                    <a:pt x="91200" y="67675"/>
                    <a:pt x="86400" y="65651"/>
                    <a:pt x="81600" y="63628"/>
                  </a:cubicBezTo>
                  <a:cubicBezTo>
                    <a:pt x="76800" y="61605"/>
                    <a:pt x="72000" y="63628"/>
                    <a:pt x="72000" y="61605"/>
                  </a:cubicBezTo>
                  <a:cubicBezTo>
                    <a:pt x="67200" y="59582"/>
                    <a:pt x="62400" y="49461"/>
                    <a:pt x="62400" y="45415"/>
                  </a:cubicBezTo>
                  <a:cubicBezTo>
                    <a:pt x="62400" y="39346"/>
                    <a:pt x="67200" y="33277"/>
                    <a:pt x="86400" y="33277"/>
                  </a:cubicBezTo>
                  <a:cubicBezTo>
                    <a:pt x="81600" y="31254"/>
                    <a:pt x="76800" y="29225"/>
                    <a:pt x="76800" y="29225"/>
                  </a:cubicBezTo>
                  <a:cubicBezTo>
                    <a:pt x="72000" y="25179"/>
                    <a:pt x="72000" y="25179"/>
                    <a:pt x="72000" y="21133"/>
                  </a:cubicBezTo>
                  <a:cubicBezTo>
                    <a:pt x="72000" y="17087"/>
                    <a:pt x="67200" y="8989"/>
                    <a:pt x="62400" y="4943"/>
                  </a:cubicBezTo>
                  <a:cubicBezTo>
                    <a:pt x="57600" y="2920"/>
                    <a:pt x="48000" y="-1125"/>
                    <a:pt x="48000" y="4943"/>
                  </a:cubicBezTo>
                  <a:cubicBezTo>
                    <a:pt x="38400" y="2920"/>
                    <a:pt x="24000" y="2920"/>
                    <a:pt x="19200" y="897"/>
                  </a:cubicBezTo>
                  <a:cubicBezTo>
                    <a:pt x="14400" y="897"/>
                    <a:pt x="14400" y="-1125"/>
                    <a:pt x="9600" y="897"/>
                  </a:cubicBezTo>
                  <a:cubicBezTo>
                    <a:pt x="9600" y="897"/>
                    <a:pt x="14400" y="2920"/>
                    <a:pt x="14400" y="2920"/>
                  </a:cubicBezTo>
                  <a:cubicBezTo>
                    <a:pt x="19200" y="2920"/>
                    <a:pt x="24000" y="4943"/>
                    <a:pt x="24000" y="6966"/>
                  </a:cubicBezTo>
                  <a:cubicBezTo>
                    <a:pt x="28800" y="6966"/>
                    <a:pt x="24000" y="8989"/>
                    <a:pt x="24000" y="8989"/>
                  </a:cubicBezTo>
                  <a:cubicBezTo>
                    <a:pt x="24000" y="11018"/>
                    <a:pt x="28800" y="11018"/>
                    <a:pt x="33600" y="13041"/>
                  </a:cubicBezTo>
                  <a:cubicBezTo>
                    <a:pt x="43200" y="19110"/>
                    <a:pt x="33600" y="21133"/>
                    <a:pt x="19200" y="23156"/>
                  </a:cubicBezTo>
                  <a:cubicBezTo>
                    <a:pt x="28800" y="27202"/>
                    <a:pt x="19200" y="29225"/>
                    <a:pt x="19200" y="33277"/>
                  </a:cubicBezTo>
                  <a:cubicBezTo>
                    <a:pt x="19200" y="33277"/>
                    <a:pt x="24000" y="37323"/>
                    <a:pt x="24000" y="39346"/>
                  </a:cubicBezTo>
                  <a:cubicBezTo>
                    <a:pt x="24000" y="41369"/>
                    <a:pt x="24000" y="45415"/>
                    <a:pt x="33600" y="45415"/>
                  </a:cubicBezTo>
                  <a:cubicBezTo>
                    <a:pt x="28800" y="49461"/>
                    <a:pt x="19200" y="47438"/>
                    <a:pt x="14400" y="49461"/>
                  </a:cubicBezTo>
                  <a:cubicBezTo>
                    <a:pt x="4800" y="53513"/>
                    <a:pt x="19200" y="63628"/>
                    <a:pt x="0" y="63628"/>
                  </a:cubicBezTo>
                  <a:cubicBezTo>
                    <a:pt x="4800" y="65651"/>
                    <a:pt x="14400" y="69698"/>
                    <a:pt x="14400" y="71726"/>
                  </a:cubicBezTo>
                  <a:cubicBezTo>
                    <a:pt x="14400" y="71726"/>
                    <a:pt x="19200" y="69698"/>
                    <a:pt x="19200" y="69698"/>
                  </a:cubicBezTo>
                  <a:cubicBezTo>
                    <a:pt x="24000" y="71726"/>
                    <a:pt x="28800" y="77795"/>
                    <a:pt x="38400" y="79819"/>
                  </a:cubicBezTo>
                  <a:cubicBezTo>
                    <a:pt x="38400" y="79819"/>
                    <a:pt x="57600" y="75772"/>
                    <a:pt x="62400" y="77795"/>
                  </a:cubicBezTo>
                  <a:cubicBezTo>
                    <a:pt x="67200" y="77795"/>
                    <a:pt x="72000" y="83865"/>
                    <a:pt x="72000" y="85888"/>
                  </a:cubicBezTo>
                  <a:cubicBezTo>
                    <a:pt x="72000" y="93986"/>
                    <a:pt x="52800" y="98032"/>
                    <a:pt x="62400" y="106124"/>
                  </a:cubicBezTo>
                  <a:cubicBezTo>
                    <a:pt x="67200" y="108147"/>
                    <a:pt x="72000" y="110170"/>
                    <a:pt x="81600" y="112199"/>
                  </a:cubicBezTo>
                  <a:cubicBezTo>
                    <a:pt x="81600" y="114222"/>
                    <a:pt x="86400" y="114222"/>
                    <a:pt x="86400" y="114222"/>
                  </a:cubicBezTo>
                  <a:cubicBezTo>
                    <a:pt x="86400" y="116245"/>
                    <a:pt x="91200" y="116245"/>
                    <a:pt x="91200" y="116245"/>
                  </a:cubicBezTo>
                  <a:cubicBezTo>
                    <a:pt x="91200" y="118268"/>
                    <a:pt x="86400" y="118268"/>
                    <a:pt x="86400" y="118268"/>
                  </a:cubicBezTo>
                  <a:cubicBezTo>
                    <a:pt x="96000" y="122314"/>
                    <a:pt x="96000" y="118268"/>
                    <a:pt x="96000" y="116245"/>
                  </a:cubicBezTo>
                  <a:cubicBezTo>
                    <a:pt x="96000" y="116245"/>
                    <a:pt x="96000" y="112199"/>
                    <a:pt x="91200" y="112199"/>
                  </a:cubicBezTo>
                  <a:cubicBezTo>
                    <a:pt x="91200" y="112199"/>
                    <a:pt x="91200" y="112199"/>
                    <a:pt x="91200" y="112199"/>
                  </a:cubicBezTo>
                  <a:cubicBezTo>
                    <a:pt x="91200" y="110170"/>
                    <a:pt x="91200" y="110170"/>
                    <a:pt x="96000" y="110170"/>
                  </a:cubicBezTo>
                  <a:cubicBezTo>
                    <a:pt x="96000" y="104101"/>
                    <a:pt x="100800" y="106124"/>
                    <a:pt x="110400" y="104101"/>
                  </a:cubicBezTo>
                  <a:cubicBezTo>
                    <a:pt x="120000" y="100055"/>
                    <a:pt x="110400" y="91963"/>
                    <a:pt x="115200" y="87911"/>
                  </a:cubicBezTo>
                  <a:close/>
                  <a:moveTo>
                    <a:pt x="72000" y="39346"/>
                  </a:moveTo>
                  <a:cubicBezTo>
                    <a:pt x="72000" y="39346"/>
                    <a:pt x="72000" y="39346"/>
                    <a:pt x="72000" y="39346"/>
                  </a:cubicBezTo>
                  <a:moveTo>
                    <a:pt x="76800" y="39346"/>
                  </a:moveTo>
                  <a:cubicBezTo>
                    <a:pt x="76800" y="39346"/>
                    <a:pt x="76800" y="39346"/>
                    <a:pt x="76800" y="39346"/>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35" name="Shape 3135"/>
            <p:cNvSpPr/>
            <p:nvPr/>
          </p:nvSpPr>
          <p:spPr>
            <a:xfrm>
              <a:off x="6882571" y="5860551"/>
              <a:ext cx="393927" cy="934610"/>
            </a:xfrm>
            <a:custGeom>
              <a:avLst/>
              <a:gdLst/>
              <a:ahLst/>
              <a:cxnLst/>
              <a:rect l="0" t="0" r="0" b="0"/>
              <a:pathLst>
                <a:path w="120000" h="120000" extrusionOk="0">
                  <a:moveTo>
                    <a:pt x="115200" y="87911"/>
                  </a:moveTo>
                  <a:cubicBezTo>
                    <a:pt x="115200" y="85888"/>
                    <a:pt x="115200" y="85888"/>
                    <a:pt x="120000" y="83865"/>
                  </a:cubicBezTo>
                  <a:cubicBezTo>
                    <a:pt x="115200" y="79819"/>
                    <a:pt x="105600" y="75772"/>
                    <a:pt x="96000" y="71726"/>
                  </a:cubicBezTo>
                  <a:cubicBezTo>
                    <a:pt x="91200" y="67675"/>
                    <a:pt x="86400" y="65651"/>
                    <a:pt x="81600" y="63628"/>
                  </a:cubicBezTo>
                  <a:cubicBezTo>
                    <a:pt x="76800" y="61605"/>
                    <a:pt x="72000" y="63628"/>
                    <a:pt x="72000" y="61605"/>
                  </a:cubicBezTo>
                  <a:cubicBezTo>
                    <a:pt x="67200" y="59582"/>
                    <a:pt x="62400" y="49461"/>
                    <a:pt x="62400" y="45415"/>
                  </a:cubicBezTo>
                  <a:cubicBezTo>
                    <a:pt x="62400" y="39346"/>
                    <a:pt x="67200" y="33277"/>
                    <a:pt x="86400" y="33277"/>
                  </a:cubicBezTo>
                  <a:cubicBezTo>
                    <a:pt x="81600" y="31254"/>
                    <a:pt x="76800" y="29225"/>
                    <a:pt x="76800" y="29225"/>
                  </a:cubicBezTo>
                  <a:cubicBezTo>
                    <a:pt x="72000" y="25179"/>
                    <a:pt x="72000" y="25179"/>
                    <a:pt x="72000" y="21133"/>
                  </a:cubicBezTo>
                  <a:cubicBezTo>
                    <a:pt x="72000" y="17087"/>
                    <a:pt x="67200" y="8989"/>
                    <a:pt x="62400" y="4943"/>
                  </a:cubicBezTo>
                  <a:cubicBezTo>
                    <a:pt x="57600" y="2920"/>
                    <a:pt x="48000" y="-1125"/>
                    <a:pt x="48000" y="4943"/>
                  </a:cubicBezTo>
                  <a:cubicBezTo>
                    <a:pt x="38400" y="2920"/>
                    <a:pt x="24000" y="2920"/>
                    <a:pt x="19200" y="897"/>
                  </a:cubicBezTo>
                  <a:cubicBezTo>
                    <a:pt x="14400" y="897"/>
                    <a:pt x="14400" y="-1125"/>
                    <a:pt x="9600" y="897"/>
                  </a:cubicBezTo>
                  <a:cubicBezTo>
                    <a:pt x="9600" y="897"/>
                    <a:pt x="14400" y="2920"/>
                    <a:pt x="14400" y="2920"/>
                  </a:cubicBezTo>
                  <a:cubicBezTo>
                    <a:pt x="19200" y="2920"/>
                    <a:pt x="24000" y="4943"/>
                    <a:pt x="24000" y="6966"/>
                  </a:cubicBezTo>
                  <a:cubicBezTo>
                    <a:pt x="28800" y="6966"/>
                    <a:pt x="24000" y="8989"/>
                    <a:pt x="24000" y="8989"/>
                  </a:cubicBezTo>
                  <a:cubicBezTo>
                    <a:pt x="24000" y="11018"/>
                    <a:pt x="28800" y="11018"/>
                    <a:pt x="33600" y="13041"/>
                  </a:cubicBezTo>
                  <a:cubicBezTo>
                    <a:pt x="43200" y="19110"/>
                    <a:pt x="33600" y="21133"/>
                    <a:pt x="19200" y="23156"/>
                  </a:cubicBezTo>
                  <a:cubicBezTo>
                    <a:pt x="28800" y="27202"/>
                    <a:pt x="19200" y="29225"/>
                    <a:pt x="19200" y="33277"/>
                  </a:cubicBezTo>
                  <a:cubicBezTo>
                    <a:pt x="19200" y="33277"/>
                    <a:pt x="24000" y="37323"/>
                    <a:pt x="24000" y="39346"/>
                  </a:cubicBezTo>
                  <a:cubicBezTo>
                    <a:pt x="24000" y="41369"/>
                    <a:pt x="24000" y="45415"/>
                    <a:pt x="33600" y="45415"/>
                  </a:cubicBezTo>
                  <a:cubicBezTo>
                    <a:pt x="28800" y="49461"/>
                    <a:pt x="19200" y="47438"/>
                    <a:pt x="14400" y="49461"/>
                  </a:cubicBezTo>
                  <a:cubicBezTo>
                    <a:pt x="4800" y="53513"/>
                    <a:pt x="19200" y="63628"/>
                    <a:pt x="0" y="63628"/>
                  </a:cubicBezTo>
                  <a:cubicBezTo>
                    <a:pt x="4800" y="65651"/>
                    <a:pt x="14400" y="69698"/>
                    <a:pt x="14400" y="71726"/>
                  </a:cubicBezTo>
                  <a:cubicBezTo>
                    <a:pt x="14400" y="71726"/>
                    <a:pt x="19200" y="69698"/>
                    <a:pt x="19200" y="69698"/>
                  </a:cubicBezTo>
                  <a:cubicBezTo>
                    <a:pt x="24000" y="71726"/>
                    <a:pt x="28800" y="77795"/>
                    <a:pt x="38400" y="79819"/>
                  </a:cubicBezTo>
                  <a:cubicBezTo>
                    <a:pt x="38400" y="79819"/>
                    <a:pt x="57600" y="75772"/>
                    <a:pt x="62400" y="77795"/>
                  </a:cubicBezTo>
                  <a:cubicBezTo>
                    <a:pt x="67200" y="77795"/>
                    <a:pt x="72000" y="83865"/>
                    <a:pt x="72000" y="85888"/>
                  </a:cubicBezTo>
                  <a:cubicBezTo>
                    <a:pt x="72000" y="93986"/>
                    <a:pt x="52800" y="98032"/>
                    <a:pt x="62400" y="106124"/>
                  </a:cubicBezTo>
                  <a:cubicBezTo>
                    <a:pt x="67200" y="108147"/>
                    <a:pt x="72000" y="110170"/>
                    <a:pt x="81600" y="112199"/>
                  </a:cubicBezTo>
                  <a:cubicBezTo>
                    <a:pt x="81600" y="114222"/>
                    <a:pt x="86400" y="114222"/>
                    <a:pt x="86400" y="114222"/>
                  </a:cubicBezTo>
                  <a:cubicBezTo>
                    <a:pt x="86400" y="116245"/>
                    <a:pt x="91200" y="116245"/>
                    <a:pt x="91200" y="116245"/>
                  </a:cubicBezTo>
                  <a:cubicBezTo>
                    <a:pt x="91200" y="118268"/>
                    <a:pt x="86400" y="118268"/>
                    <a:pt x="86400" y="118268"/>
                  </a:cubicBezTo>
                  <a:cubicBezTo>
                    <a:pt x="96000" y="122314"/>
                    <a:pt x="96000" y="118268"/>
                    <a:pt x="96000" y="116245"/>
                  </a:cubicBezTo>
                  <a:cubicBezTo>
                    <a:pt x="96000" y="116245"/>
                    <a:pt x="96000" y="112199"/>
                    <a:pt x="91200" y="112199"/>
                  </a:cubicBezTo>
                  <a:cubicBezTo>
                    <a:pt x="91200" y="112199"/>
                    <a:pt x="91200" y="112199"/>
                    <a:pt x="91200" y="112199"/>
                  </a:cubicBezTo>
                  <a:cubicBezTo>
                    <a:pt x="91200" y="110170"/>
                    <a:pt x="91200" y="110170"/>
                    <a:pt x="96000" y="110170"/>
                  </a:cubicBezTo>
                  <a:cubicBezTo>
                    <a:pt x="96000" y="104101"/>
                    <a:pt x="100800" y="106124"/>
                    <a:pt x="110400" y="104101"/>
                  </a:cubicBezTo>
                  <a:cubicBezTo>
                    <a:pt x="120000" y="100055"/>
                    <a:pt x="110400" y="91963"/>
                    <a:pt x="115200" y="87911"/>
                  </a:cubicBezTo>
                  <a:close/>
                  <a:moveTo>
                    <a:pt x="72000" y="39346"/>
                  </a:moveTo>
                  <a:cubicBezTo>
                    <a:pt x="72000" y="39346"/>
                    <a:pt x="72000" y="39346"/>
                    <a:pt x="72000" y="39346"/>
                  </a:cubicBezTo>
                  <a:moveTo>
                    <a:pt x="76800" y="39346"/>
                  </a:moveTo>
                  <a:cubicBezTo>
                    <a:pt x="76800" y="39346"/>
                    <a:pt x="76800" y="39346"/>
                    <a:pt x="76800" y="39346"/>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36" name="Shape 3136"/>
            <p:cNvSpPr/>
            <p:nvPr/>
          </p:nvSpPr>
          <p:spPr>
            <a:xfrm>
              <a:off x="8135247" y="6166369"/>
              <a:ext cx="873970" cy="1697663"/>
            </a:xfrm>
            <a:custGeom>
              <a:avLst/>
              <a:gdLst/>
              <a:ahLst/>
              <a:cxnLst/>
              <a:rect l="0" t="0" r="0" b="0"/>
              <a:pathLst>
                <a:path w="120000" h="120000" extrusionOk="0">
                  <a:moveTo>
                    <a:pt x="120000" y="27886"/>
                  </a:moveTo>
                  <a:cubicBezTo>
                    <a:pt x="111345" y="21218"/>
                    <a:pt x="115672" y="12324"/>
                    <a:pt x="107018" y="6770"/>
                  </a:cubicBezTo>
                  <a:cubicBezTo>
                    <a:pt x="107018" y="6770"/>
                    <a:pt x="107018" y="6770"/>
                    <a:pt x="104855" y="6770"/>
                  </a:cubicBezTo>
                  <a:cubicBezTo>
                    <a:pt x="104855" y="6770"/>
                    <a:pt x="104855" y="6770"/>
                    <a:pt x="104855" y="6770"/>
                  </a:cubicBezTo>
                  <a:cubicBezTo>
                    <a:pt x="104855" y="5655"/>
                    <a:pt x="102691" y="5655"/>
                    <a:pt x="104855" y="4545"/>
                  </a:cubicBezTo>
                  <a:cubicBezTo>
                    <a:pt x="104855" y="4545"/>
                    <a:pt x="104855" y="4545"/>
                    <a:pt x="104855" y="4545"/>
                  </a:cubicBezTo>
                  <a:cubicBezTo>
                    <a:pt x="102691" y="4545"/>
                    <a:pt x="104855" y="4545"/>
                    <a:pt x="102691" y="3430"/>
                  </a:cubicBezTo>
                  <a:cubicBezTo>
                    <a:pt x="102691" y="3430"/>
                    <a:pt x="102691" y="3430"/>
                    <a:pt x="102691" y="3430"/>
                  </a:cubicBezTo>
                  <a:cubicBezTo>
                    <a:pt x="102691" y="3430"/>
                    <a:pt x="102691" y="3430"/>
                    <a:pt x="102691" y="3430"/>
                  </a:cubicBezTo>
                  <a:cubicBezTo>
                    <a:pt x="102691" y="3430"/>
                    <a:pt x="100528" y="2321"/>
                    <a:pt x="100528" y="2321"/>
                  </a:cubicBezTo>
                  <a:cubicBezTo>
                    <a:pt x="100528" y="3430"/>
                    <a:pt x="100528" y="2321"/>
                    <a:pt x="98370" y="2321"/>
                  </a:cubicBezTo>
                  <a:cubicBezTo>
                    <a:pt x="98370" y="2321"/>
                    <a:pt x="98370" y="2321"/>
                    <a:pt x="98370" y="2321"/>
                  </a:cubicBezTo>
                  <a:cubicBezTo>
                    <a:pt x="98370" y="2321"/>
                    <a:pt x="98370" y="1211"/>
                    <a:pt x="98370" y="1211"/>
                  </a:cubicBezTo>
                  <a:cubicBezTo>
                    <a:pt x="100528" y="2321"/>
                    <a:pt x="100528" y="1211"/>
                    <a:pt x="100528" y="2321"/>
                  </a:cubicBezTo>
                  <a:cubicBezTo>
                    <a:pt x="100528" y="96"/>
                    <a:pt x="98370" y="-1013"/>
                    <a:pt x="98370" y="1211"/>
                  </a:cubicBezTo>
                  <a:cubicBezTo>
                    <a:pt x="98370" y="1211"/>
                    <a:pt x="98370" y="1211"/>
                    <a:pt x="98370" y="1211"/>
                  </a:cubicBezTo>
                  <a:cubicBezTo>
                    <a:pt x="96206" y="96"/>
                    <a:pt x="98370" y="1211"/>
                    <a:pt x="96206" y="1211"/>
                  </a:cubicBezTo>
                  <a:cubicBezTo>
                    <a:pt x="100528" y="2321"/>
                    <a:pt x="91879" y="4545"/>
                    <a:pt x="89715" y="4545"/>
                  </a:cubicBezTo>
                  <a:cubicBezTo>
                    <a:pt x="96206" y="5655"/>
                    <a:pt x="89715" y="14549"/>
                    <a:pt x="85388" y="12324"/>
                  </a:cubicBezTo>
                  <a:cubicBezTo>
                    <a:pt x="87552" y="12324"/>
                    <a:pt x="87552" y="13439"/>
                    <a:pt x="87552" y="13439"/>
                  </a:cubicBezTo>
                  <a:cubicBezTo>
                    <a:pt x="85388" y="13439"/>
                    <a:pt x="85388" y="13439"/>
                    <a:pt x="85388" y="13439"/>
                  </a:cubicBezTo>
                  <a:cubicBezTo>
                    <a:pt x="83225" y="13439"/>
                    <a:pt x="85388" y="13439"/>
                    <a:pt x="83225" y="13439"/>
                  </a:cubicBezTo>
                  <a:cubicBezTo>
                    <a:pt x="85388" y="17883"/>
                    <a:pt x="78898" y="13439"/>
                    <a:pt x="78898" y="13439"/>
                  </a:cubicBezTo>
                  <a:cubicBezTo>
                    <a:pt x="78898" y="13439"/>
                    <a:pt x="78898" y="13439"/>
                    <a:pt x="78898" y="13439"/>
                  </a:cubicBezTo>
                  <a:cubicBezTo>
                    <a:pt x="78898" y="13439"/>
                    <a:pt x="78898" y="13439"/>
                    <a:pt x="78898" y="13439"/>
                  </a:cubicBezTo>
                  <a:cubicBezTo>
                    <a:pt x="76734" y="14549"/>
                    <a:pt x="74571" y="15658"/>
                    <a:pt x="78898" y="16774"/>
                  </a:cubicBezTo>
                  <a:cubicBezTo>
                    <a:pt x="78898" y="16774"/>
                    <a:pt x="76734" y="16774"/>
                    <a:pt x="76734" y="17883"/>
                  </a:cubicBezTo>
                  <a:cubicBezTo>
                    <a:pt x="78898" y="17883"/>
                    <a:pt x="78898" y="18998"/>
                    <a:pt x="78898" y="20108"/>
                  </a:cubicBezTo>
                  <a:cubicBezTo>
                    <a:pt x="78898" y="18998"/>
                    <a:pt x="78898" y="18998"/>
                    <a:pt x="76734" y="17883"/>
                  </a:cubicBezTo>
                  <a:cubicBezTo>
                    <a:pt x="78898" y="20108"/>
                    <a:pt x="70244" y="20108"/>
                    <a:pt x="74571" y="22333"/>
                  </a:cubicBezTo>
                  <a:cubicBezTo>
                    <a:pt x="76734" y="22333"/>
                    <a:pt x="78898" y="22333"/>
                    <a:pt x="78898" y="23442"/>
                  </a:cubicBezTo>
                  <a:cubicBezTo>
                    <a:pt x="78898" y="23442"/>
                    <a:pt x="78898" y="23442"/>
                    <a:pt x="76734" y="22333"/>
                  </a:cubicBezTo>
                  <a:cubicBezTo>
                    <a:pt x="76734" y="22333"/>
                    <a:pt x="76734" y="23442"/>
                    <a:pt x="76734" y="23442"/>
                  </a:cubicBezTo>
                  <a:cubicBezTo>
                    <a:pt x="76734" y="23442"/>
                    <a:pt x="76734" y="22333"/>
                    <a:pt x="74571" y="22333"/>
                  </a:cubicBezTo>
                  <a:cubicBezTo>
                    <a:pt x="72407" y="23442"/>
                    <a:pt x="72407" y="25667"/>
                    <a:pt x="70244" y="26777"/>
                  </a:cubicBezTo>
                  <a:cubicBezTo>
                    <a:pt x="68080" y="26777"/>
                    <a:pt x="70244" y="24552"/>
                    <a:pt x="70244" y="23442"/>
                  </a:cubicBezTo>
                  <a:cubicBezTo>
                    <a:pt x="68080" y="23442"/>
                    <a:pt x="68080" y="24552"/>
                    <a:pt x="65916" y="24552"/>
                  </a:cubicBezTo>
                  <a:cubicBezTo>
                    <a:pt x="68080" y="24552"/>
                    <a:pt x="68080" y="24552"/>
                    <a:pt x="68080" y="24552"/>
                  </a:cubicBezTo>
                  <a:cubicBezTo>
                    <a:pt x="63753" y="26777"/>
                    <a:pt x="61589" y="27886"/>
                    <a:pt x="65916" y="30111"/>
                  </a:cubicBezTo>
                  <a:cubicBezTo>
                    <a:pt x="63753" y="30111"/>
                    <a:pt x="61589" y="30111"/>
                    <a:pt x="61589" y="31227"/>
                  </a:cubicBezTo>
                  <a:cubicBezTo>
                    <a:pt x="65916" y="27886"/>
                    <a:pt x="59426" y="27886"/>
                    <a:pt x="55104" y="29002"/>
                  </a:cubicBezTo>
                  <a:cubicBezTo>
                    <a:pt x="55104" y="29002"/>
                    <a:pt x="57268" y="29002"/>
                    <a:pt x="57268" y="30111"/>
                  </a:cubicBezTo>
                  <a:cubicBezTo>
                    <a:pt x="52941" y="30111"/>
                    <a:pt x="50777" y="31227"/>
                    <a:pt x="50777" y="33446"/>
                  </a:cubicBezTo>
                  <a:cubicBezTo>
                    <a:pt x="52941" y="33446"/>
                    <a:pt x="52941" y="33446"/>
                    <a:pt x="52941" y="34561"/>
                  </a:cubicBezTo>
                  <a:cubicBezTo>
                    <a:pt x="52941" y="34561"/>
                    <a:pt x="52941" y="33446"/>
                    <a:pt x="52941" y="33446"/>
                  </a:cubicBezTo>
                  <a:cubicBezTo>
                    <a:pt x="50777" y="34561"/>
                    <a:pt x="50777" y="34561"/>
                    <a:pt x="50777" y="34561"/>
                  </a:cubicBezTo>
                  <a:cubicBezTo>
                    <a:pt x="48614" y="33446"/>
                    <a:pt x="48614" y="31227"/>
                    <a:pt x="46450" y="33446"/>
                  </a:cubicBezTo>
                  <a:cubicBezTo>
                    <a:pt x="46450" y="33446"/>
                    <a:pt x="46450" y="32336"/>
                    <a:pt x="46450" y="32336"/>
                  </a:cubicBezTo>
                  <a:cubicBezTo>
                    <a:pt x="46450" y="33446"/>
                    <a:pt x="46450" y="33446"/>
                    <a:pt x="46450" y="33446"/>
                  </a:cubicBezTo>
                  <a:cubicBezTo>
                    <a:pt x="44287" y="32336"/>
                    <a:pt x="39960" y="32336"/>
                    <a:pt x="39960" y="34561"/>
                  </a:cubicBezTo>
                  <a:cubicBezTo>
                    <a:pt x="39960" y="34561"/>
                    <a:pt x="39960" y="34561"/>
                    <a:pt x="39960" y="34561"/>
                  </a:cubicBezTo>
                  <a:cubicBezTo>
                    <a:pt x="37796" y="34561"/>
                    <a:pt x="39960" y="34561"/>
                    <a:pt x="37796" y="34561"/>
                  </a:cubicBezTo>
                  <a:cubicBezTo>
                    <a:pt x="35632" y="34561"/>
                    <a:pt x="35632" y="34561"/>
                    <a:pt x="33469" y="35671"/>
                  </a:cubicBezTo>
                  <a:cubicBezTo>
                    <a:pt x="33469" y="34561"/>
                    <a:pt x="33469" y="34561"/>
                    <a:pt x="33469" y="33446"/>
                  </a:cubicBezTo>
                  <a:cubicBezTo>
                    <a:pt x="31305" y="34561"/>
                    <a:pt x="29142" y="35671"/>
                    <a:pt x="24815" y="36780"/>
                  </a:cubicBezTo>
                  <a:cubicBezTo>
                    <a:pt x="20488" y="36780"/>
                    <a:pt x="18324" y="35671"/>
                    <a:pt x="20488" y="39005"/>
                  </a:cubicBezTo>
                  <a:cubicBezTo>
                    <a:pt x="20488" y="40115"/>
                    <a:pt x="16166" y="43455"/>
                    <a:pt x="16166" y="44564"/>
                  </a:cubicBezTo>
                  <a:cubicBezTo>
                    <a:pt x="11839" y="47899"/>
                    <a:pt x="11839" y="50124"/>
                    <a:pt x="14003" y="53458"/>
                  </a:cubicBezTo>
                  <a:cubicBezTo>
                    <a:pt x="14003" y="55683"/>
                    <a:pt x="16166" y="56792"/>
                    <a:pt x="18324" y="59017"/>
                  </a:cubicBezTo>
                  <a:cubicBezTo>
                    <a:pt x="18324" y="60127"/>
                    <a:pt x="16166" y="61236"/>
                    <a:pt x="16166" y="61236"/>
                  </a:cubicBezTo>
                  <a:cubicBezTo>
                    <a:pt x="18324" y="63461"/>
                    <a:pt x="20488" y="64571"/>
                    <a:pt x="20488" y="65686"/>
                  </a:cubicBezTo>
                  <a:cubicBezTo>
                    <a:pt x="20488" y="65686"/>
                    <a:pt x="20488" y="66796"/>
                    <a:pt x="20488" y="66796"/>
                  </a:cubicBezTo>
                  <a:cubicBezTo>
                    <a:pt x="20488" y="67911"/>
                    <a:pt x="20488" y="69021"/>
                    <a:pt x="20488" y="69021"/>
                  </a:cubicBezTo>
                  <a:cubicBezTo>
                    <a:pt x="20488" y="71245"/>
                    <a:pt x="18324" y="72355"/>
                    <a:pt x="16166" y="73465"/>
                  </a:cubicBezTo>
                  <a:cubicBezTo>
                    <a:pt x="16166" y="73465"/>
                    <a:pt x="16166" y="73465"/>
                    <a:pt x="16166" y="73465"/>
                  </a:cubicBezTo>
                  <a:cubicBezTo>
                    <a:pt x="16166" y="74580"/>
                    <a:pt x="14003" y="75689"/>
                    <a:pt x="11839" y="76799"/>
                  </a:cubicBezTo>
                  <a:cubicBezTo>
                    <a:pt x="11839" y="77914"/>
                    <a:pt x="11839" y="80139"/>
                    <a:pt x="9676" y="81249"/>
                  </a:cubicBezTo>
                  <a:cubicBezTo>
                    <a:pt x="7512" y="82358"/>
                    <a:pt x="3185" y="80139"/>
                    <a:pt x="5348" y="84583"/>
                  </a:cubicBezTo>
                  <a:cubicBezTo>
                    <a:pt x="3185" y="84583"/>
                    <a:pt x="1021" y="85693"/>
                    <a:pt x="1021" y="86808"/>
                  </a:cubicBezTo>
                  <a:cubicBezTo>
                    <a:pt x="3185" y="86808"/>
                    <a:pt x="1021" y="85693"/>
                    <a:pt x="1021" y="86808"/>
                  </a:cubicBezTo>
                  <a:cubicBezTo>
                    <a:pt x="1021" y="86808"/>
                    <a:pt x="1021" y="89027"/>
                    <a:pt x="1021" y="89027"/>
                  </a:cubicBezTo>
                  <a:cubicBezTo>
                    <a:pt x="-3305" y="90142"/>
                    <a:pt x="7512" y="97921"/>
                    <a:pt x="7512" y="100146"/>
                  </a:cubicBezTo>
                  <a:cubicBezTo>
                    <a:pt x="7512" y="100146"/>
                    <a:pt x="9676" y="100146"/>
                    <a:pt x="9676" y="101255"/>
                  </a:cubicBezTo>
                  <a:cubicBezTo>
                    <a:pt x="9676" y="102371"/>
                    <a:pt x="7512" y="102371"/>
                    <a:pt x="7512" y="103480"/>
                  </a:cubicBezTo>
                  <a:cubicBezTo>
                    <a:pt x="7512" y="106815"/>
                    <a:pt x="9676" y="109039"/>
                    <a:pt x="11839" y="111264"/>
                  </a:cubicBezTo>
                  <a:cubicBezTo>
                    <a:pt x="14003" y="112374"/>
                    <a:pt x="11839" y="113483"/>
                    <a:pt x="14003" y="115708"/>
                  </a:cubicBezTo>
                  <a:cubicBezTo>
                    <a:pt x="16166" y="115708"/>
                    <a:pt x="18324" y="115708"/>
                    <a:pt x="20488" y="116824"/>
                  </a:cubicBezTo>
                  <a:cubicBezTo>
                    <a:pt x="18324" y="116824"/>
                    <a:pt x="18324" y="116824"/>
                    <a:pt x="18324" y="115708"/>
                  </a:cubicBezTo>
                  <a:cubicBezTo>
                    <a:pt x="18324" y="116824"/>
                    <a:pt x="29142" y="119043"/>
                    <a:pt x="31305" y="119043"/>
                  </a:cubicBezTo>
                  <a:cubicBezTo>
                    <a:pt x="37796" y="121268"/>
                    <a:pt x="39960" y="119043"/>
                    <a:pt x="44287" y="117933"/>
                  </a:cubicBezTo>
                  <a:cubicBezTo>
                    <a:pt x="50777" y="115708"/>
                    <a:pt x="61589" y="116824"/>
                    <a:pt x="63753" y="113483"/>
                  </a:cubicBezTo>
                  <a:cubicBezTo>
                    <a:pt x="63753" y="113483"/>
                    <a:pt x="63753" y="113483"/>
                    <a:pt x="63753" y="114599"/>
                  </a:cubicBezTo>
                  <a:cubicBezTo>
                    <a:pt x="65916" y="111264"/>
                    <a:pt x="68080" y="109039"/>
                    <a:pt x="68080" y="106815"/>
                  </a:cubicBezTo>
                  <a:cubicBezTo>
                    <a:pt x="70244" y="105705"/>
                    <a:pt x="72407" y="103480"/>
                    <a:pt x="72407" y="102371"/>
                  </a:cubicBezTo>
                  <a:cubicBezTo>
                    <a:pt x="72407" y="101255"/>
                    <a:pt x="72407" y="101255"/>
                    <a:pt x="72407" y="101255"/>
                  </a:cubicBezTo>
                  <a:cubicBezTo>
                    <a:pt x="72407" y="101255"/>
                    <a:pt x="72407" y="102371"/>
                    <a:pt x="72407" y="102371"/>
                  </a:cubicBezTo>
                  <a:cubicBezTo>
                    <a:pt x="74571" y="97921"/>
                    <a:pt x="74571" y="94586"/>
                    <a:pt x="76734" y="91252"/>
                  </a:cubicBezTo>
                  <a:cubicBezTo>
                    <a:pt x="78898" y="87918"/>
                    <a:pt x="83225" y="84583"/>
                    <a:pt x="83225" y="81249"/>
                  </a:cubicBezTo>
                  <a:cubicBezTo>
                    <a:pt x="85388" y="80139"/>
                    <a:pt x="85388" y="79024"/>
                    <a:pt x="85388" y="77914"/>
                  </a:cubicBezTo>
                  <a:cubicBezTo>
                    <a:pt x="87552" y="75689"/>
                    <a:pt x="91879" y="71245"/>
                    <a:pt x="89715" y="69021"/>
                  </a:cubicBezTo>
                  <a:cubicBezTo>
                    <a:pt x="91879" y="69021"/>
                    <a:pt x="91879" y="70130"/>
                    <a:pt x="91879" y="69021"/>
                  </a:cubicBezTo>
                  <a:cubicBezTo>
                    <a:pt x="94043" y="64571"/>
                    <a:pt x="98370" y="59017"/>
                    <a:pt x="102691" y="53458"/>
                  </a:cubicBezTo>
                  <a:cubicBezTo>
                    <a:pt x="102691" y="50124"/>
                    <a:pt x="98370" y="42339"/>
                    <a:pt x="109182" y="42339"/>
                  </a:cubicBezTo>
                  <a:cubicBezTo>
                    <a:pt x="107018" y="41230"/>
                    <a:pt x="109182" y="37895"/>
                    <a:pt x="107018" y="35671"/>
                  </a:cubicBezTo>
                  <a:cubicBezTo>
                    <a:pt x="107018" y="35671"/>
                    <a:pt x="104855" y="32336"/>
                    <a:pt x="104855" y="31227"/>
                  </a:cubicBezTo>
                  <a:cubicBezTo>
                    <a:pt x="109182" y="26777"/>
                    <a:pt x="111345" y="34561"/>
                    <a:pt x="115672" y="34561"/>
                  </a:cubicBezTo>
                  <a:cubicBezTo>
                    <a:pt x="117836" y="33446"/>
                    <a:pt x="120000" y="30111"/>
                    <a:pt x="120000" y="2788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37" name="Shape 3137"/>
            <p:cNvSpPr/>
            <p:nvPr/>
          </p:nvSpPr>
          <p:spPr>
            <a:xfrm>
              <a:off x="4111319" y="598537"/>
              <a:ext cx="1889741" cy="1809855"/>
            </a:xfrm>
            <a:custGeom>
              <a:avLst/>
              <a:gdLst/>
              <a:ahLst/>
              <a:cxnLst/>
              <a:rect l="0" t="0" r="0" b="0"/>
              <a:pathLst>
                <a:path w="120000" h="120000" extrusionOk="0">
                  <a:moveTo>
                    <a:pt x="120000" y="13566"/>
                  </a:moveTo>
                  <a:cubicBezTo>
                    <a:pt x="118000" y="11477"/>
                    <a:pt x="118000" y="11477"/>
                    <a:pt x="116000" y="11477"/>
                  </a:cubicBezTo>
                  <a:cubicBezTo>
                    <a:pt x="112000" y="10433"/>
                    <a:pt x="109000" y="10433"/>
                    <a:pt x="106000" y="9388"/>
                  </a:cubicBezTo>
                  <a:cubicBezTo>
                    <a:pt x="106000" y="9388"/>
                    <a:pt x="106000" y="9388"/>
                    <a:pt x="106000" y="9388"/>
                  </a:cubicBezTo>
                  <a:cubicBezTo>
                    <a:pt x="105000" y="8350"/>
                    <a:pt x="104000" y="8350"/>
                    <a:pt x="104000" y="7305"/>
                  </a:cubicBezTo>
                  <a:cubicBezTo>
                    <a:pt x="104000" y="7305"/>
                    <a:pt x="104000" y="7305"/>
                    <a:pt x="104000" y="7305"/>
                  </a:cubicBezTo>
                  <a:cubicBezTo>
                    <a:pt x="105000" y="4172"/>
                    <a:pt x="102000" y="4172"/>
                    <a:pt x="99000" y="3127"/>
                  </a:cubicBezTo>
                  <a:cubicBezTo>
                    <a:pt x="98000" y="3127"/>
                    <a:pt x="97000" y="2088"/>
                    <a:pt x="97000" y="2088"/>
                  </a:cubicBezTo>
                  <a:cubicBezTo>
                    <a:pt x="94000" y="2088"/>
                    <a:pt x="94000" y="3127"/>
                    <a:pt x="92000" y="3127"/>
                  </a:cubicBezTo>
                  <a:cubicBezTo>
                    <a:pt x="88000" y="4172"/>
                    <a:pt x="82000" y="6261"/>
                    <a:pt x="80000" y="11477"/>
                  </a:cubicBezTo>
                  <a:cubicBezTo>
                    <a:pt x="80000" y="14611"/>
                    <a:pt x="82000" y="17738"/>
                    <a:pt x="82000" y="19827"/>
                  </a:cubicBezTo>
                  <a:cubicBezTo>
                    <a:pt x="81000" y="24000"/>
                    <a:pt x="76000" y="28172"/>
                    <a:pt x="72000" y="26088"/>
                  </a:cubicBezTo>
                  <a:cubicBezTo>
                    <a:pt x="70000" y="25044"/>
                    <a:pt x="69000" y="22955"/>
                    <a:pt x="67000" y="21911"/>
                  </a:cubicBezTo>
                  <a:cubicBezTo>
                    <a:pt x="66000" y="21911"/>
                    <a:pt x="64000" y="20872"/>
                    <a:pt x="63000" y="19827"/>
                  </a:cubicBezTo>
                  <a:cubicBezTo>
                    <a:pt x="61000" y="19827"/>
                    <a:pt x="59000" y="18783"/>
                    <a:pt x="57000" y="18783"/>
                  </a:cubicBezTo>
                  <a:cubicBezTo>
                    <a:pt x="54000" y="17738"/>
                    <a:pt x="51000" y="18783"/>
                    <a:pt x="48000" y="16694"/>
                  </a:cubicBezTo>
                  <a:cubicBezTo>
                    <a:pt x="45000" y="12522"/>
                    <a:pt x="47000" y="8350"/>
                    <a:pt x="43000" y="7305"/>
                  </a:cubicBezTo>
                  <a:cubicBezTo>
                    <a:pt x="39000" y="6261"/>
                    <a:pt x="35000" y="3127"/>
                    <a:pt x="31000" y="3127"/>
                  </a:cubicBezTo>
                  <a:cubicBezTo>
                    <a:pt x="29000" y="3127"/>
                    <a:pt x="28000" y="3127"/>
                    <a:pt x="26000" y="3127"/>
                  </a:cubicBezTo>
                  <a:cubicBezTo>
                    <a:pt x="22000" y="4172"/>
                    <a:pt x="21000" y="2088"/>
                    <a:pt x="18000" y="0"/>
                  </a:cubicBezTo>
                  <a:cubicBezTo>
                    <a:pt x="18000" y="1044"/>
                    <a:pt x="19000" y="1044"/>
                    <a:pt x="19000" y="1044"/>
                  </a:cubicBezTo>
                  <a:cubicBezTo>
                    <a:pt x="18000" y="1044"/>
                    <a:pt x="18000" y="1044"/>
                    <a:pt x="17000" y="0"/>
                  </a:cubicBezTo>
                  <a:cubicBezTo>
                    <a:pt x="16000" y="2088"/>
                    <a:pt x="17000" y="6261"/>
                    <a:pt x="17000" y="7305"/>
                  </a:cubicBezTo>
                  <a:cubicBezTo>
                    <a:pt x="16000" y="8350"/>
                    <a:pt x="12000" y="10433"/>
                    <a:pt x="11000" y="11477"/>
                  </a:cubicBezTo>
                  <a:cubicBezTo>
                    <a:pt x="11000" y="11477"/>
                    <a:pt x="10000" y="11477"/>
                    <a:pt x="10000" y="11477"/>
                  </a:cubicBezTo>
                  <a:cubicBezTo>
                    <a:pt x="10000" y="11477"/>
                    <a:pt x="10000" y="12522"/>
                    <a:pt x="9000" y="13566"/>
                  </a:cubicBezTo>
                  <a:cubicBezTo>
                    <a:pt x="6000" y="15650"/>
                    <a:pt x="7000" y="14611"/>
                    <a:pt x="7000" y="19827"/>
                  </a:cubicBezTo>
                  <a:cubicBezTo>
                    <a:pt x="8000" y="25044"/>
                    <a:pt x="3000" y="26088"/>
                    <a:pt x="0" y="28172"/>
                  </a:cubicBezTo>
                  <a:cubicBezTo>
                    <a:pt x="2000" y="31305"/>
                    <a:pt x="4000" y="34433"/>
                    <a:pt x="4000" y="38611"/>
                  </a:cubicBezTo>
                  <a:cubicBezTo>
                    <a:pt x="4000" y="40694"/>
                    <a:pt x="4000" y="42783"/>
                    <a:pt x="4000" y="44872"/>
                  </a:cubicBezTo>
                  <a:cubicBezTo>
                    <a:pt x="4000" y="45911"/>
                    <a:pt x="5000" y="46955"/>
                    <a:pt x="5000" y="49044"/>
                  </a:cubicBezTo>
                  <a:cubicBezTo>
                    <a:pt x="5000" y="51127"/>
                    <a:pt x="3000" y="51127"/>
                    <a:pt x="3000" y="53216"/>
                  </a:cubicBezTo>
                  <a:cubicBezTo>
                    <a:pt x="3000" y="55305"/>
                    <a:pt x="6000" y="58433"/>
                    <a:pt x="4000" y="60522"/>
                  </a:cubicBezTo>
                  <a:cubicBezTo>
                    <a:pt x="2000" y="63650"/>
                    <a:pt x="0" y="61566"/>
                    <a:pt x="2000" y="65738"/>
                  </a:cubicBezTo>
                  <a:cubicBezTo>
                    <a:pt x="3000" y="66783"/>
                    <a:pt x="5000" y="68872"/>
                    <a:pt x="5000" y="69911"/>
                  </a:cubicBezTo>
                  <a:cubicBezTo>
                    <a:pt x="6000" y="72000"/>
                    <a:pt x="5000" y="73044"/>
                    <a:pt x="6000" y="75127"/>
                  </a:cubicBezTo>
                  <a:cubicBezTo>
                    <a:pt x="6000" y="75127"/>
                    <a:pt x="8000" y="77216"/>
                    <a:pt x="8000" y="77216"/>
                  </a:cubicBezTo>
                  <a:cubicBezTo>
                    <a:pt x="9000" y="78261"/>
                    <a:pt x="10000" y="77216"/>
                    <a:pt x="11000" y="77216"/>
                  </a:cubicBezTo>
                  <a:cubicBezTo>
                    <a:pt x="15000" y="77216"/>
                    <a:pt x="17000" y="79305"/>
                    <a:pt x="19000" y="82433"/>
                  </a:cubicBezTo>
                  <a:cubicBezTo>
                    <a:pt x="20000" y="86611"/>
                    <a:pt x="21000" y="86611"/>
                    <a:pt x="25000" y="87650"/>
                  </a:cubicBezTo>
                  <a:cubicBezTo>
                    <a:pt x="27000" y="87650"/>
                    <a:pt x="29000" y="87650"/>
                    <a:pt x="31000" y="88694"/>
                  </a:cubicBezTo>
                  <a:cubicBezTo>
                    <a:pt x="33000" y="89738"/>
                    <a:pt x="35000" y="93911"/>
                    <a:pt x="37000" y="93911"/>
                  </a:cubicBezTo>
                  <a:cubicBezTo>
                    <a:pt x="39000" y="93911"/>
                    <a:pt x="43000" y="90783"/>
                    <a:pt x="44000" y="89738"/>
                  </a:cubicBezTo>
                  <a:cubicBezTo>
                    <a:pt x="46000" y="88694"/>
                    <a:pt x="47000" y="88694"/>
                    <a:pt x="49000" y="87650"/>
                  </a:cubicBezTo>
                  <a:cubicBezTo>
                    <a:pt x="51000" y="86611"/>
                    <a:pt x="52000" y="87650"/>
                    <a:pt x="55000" y="88694"/>
                  </a:cubicBezTo>
                  <a:cubicBezTo>
                    <a:pt x="61000" y="91827"/>
                    <a:pt x="66000" y="96000"/>
                    <a:pt x="72000" y="99127"/>
                  </a:cubicBezTo>
                  <a:cubicBezTo>
                    <a:pt x="85000" y="105388"/>
                    <a:pt x="98000" y="112694"/>
                    <a:pt x="111000" y="120000"/>
                  </a:cubicBezTo>
                  <a:cubicBezTo>
                    <a:pt x="111000" y="116872"/>
                    <a:pt x="110000" y="115827"/>
                    <a:pt x="113000" y="115827"/>
                  </a:cubicBezTo>
                  <a:cubicBezTo>
                    <a:pt x="114000" y="115827"/>
                    <a:pt x="117000" y="116872"/>
                    <a:pt x="118000" y="115827"/>
                  </a:cubicBezTo>
                  <a:cubicBezTo>
                    <a:pt x="119000" y="114783"/>
                    <a:pt x="118000" y="110611"/>
                    <a:pt x="118000" y="109566"/>
                  </a:cubicBezTo>
                  <a:cubicBezTo>
                    <a:pt x="118000" y="101216"/>
                    <a:pt x="118000" y="93911"/>
                    <a:pt x="118000" y="85566"/>
                  </a:cubicBezTo>
                  <a:cubicBezTo>
                    <a:pt x="118000" y="70955"/>
                    <a:pt x="118000" y="56350"/>
                    <a:pt x="118000" y="42783"/>
                  </a:cubicBezTo>
                  <a:cubicBezTo>
                    <a:pt x="118000" y="39650"/>
                    <a:pt x="118000" y="37566"/>
                    <a:pt x="118000" y="35477"/>
                  </a:cubicBezTo>
                  <a:cubicBezTo>
                    <a:pt x="118000" y="33388"/>
                    <a:pt x="116000" y="30261"/>
                    <a:pt x="116000" y="28172"/>
                  </a:cubicBezTo>
                  <a:cubicBezTo>
                    <a:pt x="116000" y="25044"/>
                    <a:pt x="118000" y="24000"/>
                    <a:pt x="118000" y="20872"/>
                  </a:cubicBezTo>
                  <a:cubicBezTo>
                    <a:pt x="118000" y="19827"/>
                    <a:pt x="117000" y="18783"/>
                    <a:pt x="117000" y="16694"/>
                  </a:cubicBezTo>
                  <a:cubicBezTo>
                    <a:pt x="118000" y="15650"/>
                    <a:pt x="119000" y="14611"/>
                    <a:pt x="120000" y="1356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38" name="Shape 3138"/>
            <p:cNvSpPr/>
            <p:nvPr/>
          </p:nvSpPr>
          <p:spPr>
            <a:xfrm>
              <a:off x="1654106" y="3727905"/>
              <a:ext cx="478849" cy="504115"/>
            </a:xfrm>
            <a:custGeom>
              <a:avLst/>
              <a:gdLst/>
              <a:ahLst/>
              <a:cxnLst/>
              <a:rect l="0" t="0" r="0" b="0"/>
              <a:pathLst>
                <a:path w="120000" h="120000" extrusionOk="0">
                  <a:moveTo>
                    <a:pt x="118246" y="93750"/>
                  </a:moveTo>
                  <a:cubicBezTo>
                    <a:pt x="118246" y="86250"/>
                    <a:pt x="118246" y="86250"/>
                    <a:pt x="118246" y="78750"/>
                  </a:cubicBezTo>
                  <a:cubicBezTo>
                    <a:pt x="118246" y="78750"/>
                    <a:pt x="118246" y="78750"/>
                    <a:pt x="118246" y="78750"/>
                  </a:cubicBezTo>
                  <a:cubicBezTo>
                    <a:pt x="114303" y="75000"/>
                    <a:pt x="110366" y="75000"/>
                    <a:pt x="106423" y="71250"/>
                  </a:cubicBezTo>
                  <a:cubicBezTo>
                    <a:pt x="102480" y="67500"/>
                    <a:pt x="106423" y="67500"/>
                    <a:pt x="98537" y="67500"/>
                  </a:cubicBezTo>
                  <a:cubicBezTo>
                    <a:pt x="94600" y="63750"/>
                    <a:pt x="90657" y="63750"/>
                    <a:pt x="90657" y="63750"/>
                  </a:cubicBezTo>
                  <a:cubicBezTo>
                    <a:pt x="90657" y="60000"/>
                    <a:pt x="90657" y="63750"/>
                    <a:pt x="86714" y="60000"/>
                  </a:cubicBezTo>
                  <a:cubicBezTo>
                    <a:pt x="86714" y="60000"/>
                    <a:pt x="86714" y="60000"/>
                    <a:pt x="82771" y="60000"/>
                  </a:cubicBezTo>
                  <a:cubicBezTo>
                    <a:pt x="94600" y="52500"/>
                    <a:pt x="98537" y="37500"/>
                    <a:pt x="86714" y="30000"/>
                  </a:cubicBezTo>
                  <a:cubicBezTo>
                    <a:pt x="78829" y="22500"/>
                    <a:pt x="82771" y="30000"/>
                    <a:pt x="78829" y="33750"/>
                  </a:cubicBezTo>
                  <a:cubicBezTo>
                    <a:pt x="74891" y="37500"/>
                    <a:pt x="74891" y="37500"/>
                    <a:pt x="67006" y="41250"/>
                  </a:cubicBezTo>
                  <a:cubicBezTo>
                    <a:pt x="67006" y="33750"/>
                    <a:pt x="63063" y="33750"/>
                    <a:pt x="59126" y="33750"/>
                  </a:cubicBezTo>
                  <a:cubicBezTo>
                    <a:pt x="63063" y="30000"/>
                    <a:pt x="63063" y="18750"/>
                    <a:pt x="59126" y="15000"/>
                  </a:cubicBezTo>
                  <a:cubicBezTo>
                    <a:pt x="59126" y="11250"/>
                    <a:pt x="55183" y="11250"/>
                    <a:pt x="59126" y="7500"/>
                  </a:cubicBezTo>
                  <a:cubicBezTo>
                    <a:pt x="55183" y="7500"/>
                    <a:pt x="55183" y="7500"/>
                    <a:pt x="51240" y="7500"/>
                  </a:cubicBezTo>
                  <a:cubicBezTo>
                    <a:pt x="51240" y="3750"/>
                    <a:pt x="55183" y="3750"/>
                    <a:pt x="51240" y="3750"/>
                  </a:cubicBezTo>
                  <a:cubicBezTo>
                    <a:pt x="51240" y="3750"/>
                    <a:pt x="51240" y="3750"/>
                    <a:pt x="47297" y="0"/>
                  </a:cubicBezTo>
                  <a:cubicBezTo>
                    <a:pt x="47297" y="3750"/>
                    <a:pt x="39417" y="3750"/>
                    <a:pt x="39417" y="3750"/>
                  </a:cubicBezTo>
                  <a:cubicBezTo>
                    <a:pt x="35474" y="3750"/>
                    <a:pt x="35474" y="3750"/>
                    <a:pt x="35474" y="3750"/>
                  </a:cubicBezTo>
                  <a:cubicBezTo>
                    <a:pt x="31531" y="7500"/>
                    <a:pt x="35474" y="11250"/>
                    <a:pt x="31531" y="11250"/>
                  </a:cubicBezTo>
                  <a:cubicBezTo>
                    <a:pt x="31531" y="11250"/>
                    <a:pt x="27588" y="15000"/>
                    <a:pt x="27588" y="15000"/>
                  </a:cubicBezTo>
                  <a:cubicBezTo>
                    <a:pt x="23651" y="22500"/>
                    <a:pt x="19708" y="26250"/>
                    <a:pt x="11822" y="33750"/>
                  </a:cubicBezTo>
                  <a:cubicBezTo>
                    <a:pt x="7885" y="37500"/>
                    <a:pt x="0" y="41250"/>
                    <a:pt x="0" y="45000"/>
                  </a:cubicBezTo>
                  <a:cubicBezTo>
                    <a:pt x="0" y="52500"/>
                    <a:pt x="11822" y="60000"/>
                    <a:pt x="19708" y="63750"/>
                  </a:cubicBezTo>
                  <a:cubicBezTo>
                    <a:pt x="19708" y="63750"/>
                    <a:pt x="19708" y="63750"/>
                    <a:pt x="19708" y="63750"/>
                  </a:cubicBezTo>
                  <a:cubicBezTo>
                    <a:pt x="19708" y="63750"/>
                    <a:pt x="19708" y="63750"/>
                    <a:pt x="19708" y="63750"/>
                  </a:cubicBezTo>
                  <a:cubicBezTo>
                    <a:pt x="19708" y="67500"/>
                    <a:pt x="27588" y="67500"/>
                    <a:pt x="31531" y="71250"/>
                  </a:cubicBezTo>
                  <a:cubicBezTo>
                    <a:pt x="31531" y="71250"/>
                    <a:pt x="31531" y="67500"/>
                    <a:pt x="27588" y="67500"/>
                  </a:cubicBezTo>
                  <a:cubicBezTo>
                    <a:pt x="31531" y="67500"/>
                    <a:pt x="31531" y="71250"/>
                    <a:pt x="31531" y="71250"/>
                  </a:cubicBezTo>
                  <a:cubicBezTo>
                    <a:pt x="31531" y="71250"/>
                    <a:pt x="31531" y="71250"/>
                    <a:pt x="31531" y="71250"/>
                  </a:cubicBezTo>
                  <a:cubicBezTo>
                    <a:pt x="47297" y="78750"/>
                    <a:pt x="55183" y="93750"/>
                    <a:pt x="70948" y="101250"/>
                  </a:cubicBezTo>
                  <a:cubicBezTo>
                    <a:pt x="82771" y="108750"/>
                    <a:pt x="102480" y="120000"/>
                    <a:pt x="114303" y="120000"/>
                  </a:cubicBezTo>
                  <a:cubicBezTo>
                    <a:pt x="114303" y="116250"/>
                    <a:pt x="114303" y="108750"/>
                    <a:pt x="114303" y="105000"/>
                  </a:cubicBezTo>
                  <a:cubicBezTo>
                    <a:pt x="114303" y="101250"/>
                    <a:pt x="118246" y="97500"/>
                    <a:pt x="118246" y="93750"/>
                  </a:cubicBezTo>
                  <a:cubicBezTo>
                    <a:pt x="118246" y="93750"/>
                    <a:pt x="118246" y="93750"/>
                    <a:pt x="118246" y="93750"/>
                  </a:cubicBezTo>
                  <a:cubicBezTo>
                    <a:pt x="122189" y="93750"/>
                    <a:pt x="118246" y="93750"/>
                    <a:pt x="118246" y="9375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39" name="Shape 3139"/>
            <p:cNvSpPr/>
            <p:nvPr/>
          </p:nvSpPr>
          <p:spPr>
            <a:xfrm>
              <a:off x="6221437" y="8263365"/>
              <a:ext cx="283737" cy="279797"/>
            </a:xfrm>
            <a:custGeom>
              <a:avLst/>
              <a:gdLst/>
              <a:ahLst/>
              <a:cxnLst/>
              <a:rect l="0" t="0" r="0" b="0"/>
              <a:pathLst>
                <a:path w="120000" h="120000" extrusionOk="0">
                  <a:moveTo>
                    <a:pt x="120000" y="45633"/>
                  </a:moveTo>
                  <a:cubicBezTo>
                    <a:pt x="113333" y="32112"/>
                    <a:pt x="100000" y="18591"/>
                    <a:pt x="86666" y="5070"/>
                  </a:cubicBezTo>
                  <a:cubicBezTo>
                    <a:pt x="73333" y="-1690"/>
                    <a:pt x="80000" y="-1690"/>
                    <a:pt x="60000" y="5070"/>
                  </a:cubicBezTo>
                  <a:cubicBezTo>
                    <a:pt x="60000" y="11830"/>
                    <a:pt x="53333" y="11830"/>
                    <a:pt x="46666" y="18591"/>
                  </a:cubicBezTo>
                  <a:cubicBezTo>
                    <a:pt x="33333" y="25352"/>
                    <a:pt x="33333" y="18591"/>
                    <a:pt x="26666" y="32112"/>
                  </a:cubicBezTo>
                  <a:cubicBezTo>
                    <a:pt x="20000" y="45633"/>
                    <a:pt x="13333" y="45633"/>
                    <a:pt x="6666" y="59154"/>
                  </a:cubicBezTo>
                  <a:cubicBezTo>
                    <a:pt x="0" y="65915"/>
                    <a:pt x="0" y="52394"/>
                    <a:pt x="0" y="65915"/>
                  </a:cubicBezTo>
                  <a:cubicBezTo>
                    <a:pt x="0" y="72676"/>
                    <a:pt x="13333" y="86197"/>
                    <a:pt x="13333" y="92957"/>
                  </a:cubicBezTo>
                  <a:cubicBezTo>
                    <a:pt x="13333" y="106478"/>
                    <a:pt x="40000" y="119999"/>
                    <a:pt x="53333" y="119999"/>
                  </a:cubicBezTo>
                  <a:cubicBezTo>
                    <a:pt x="53333" y="99718"/>
                    <a:pt x="66666" y="92957"/>
                    <a:pt x="86666" y="86197"/>
                  </a:cubicBezTo>
                  <a:cubicBezTo>
                    <a:pt x="106666" y="79436"/>
                    <a:pt x="106666" y="59154"/>
                    <a:pt x="120000" y="4563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40" name="Shape 3140"/>
            <p:cNvSpPr/>
            <p:nvPr/>
          </p:nvSpPr>
          <p:spPr>
            <a:xfrm>
              <a:off x="7034571" y="4154885"/>
              <a:ext cx="938425" cy="1141437"/>
            </a:xfrm>
            <a:custGeom>
              <a:avLst/>
              <a:gdLst/>
              <a:ahLst/>
              <a:cxnLst/>
              <a:rect l="0" t="0" r="0" b="0"/>
              <a:pathLst>
                <a:path w="120000" h="120000" extrusionOk="0">
                  <a:moveTo>
                    <a:pt x="119800" y="13211"/>
                  </a:moveTo>
                  <a:cubicBezTo>
                    <a:pt x="117785" y="13211"/>
                    <a:pt x="115771" y="13211"/>
                    <a:pt x="113756" y="13211"/>
                  </a:cubicBezTo>
                  <a:cubicBezTo>
                    <a:pt x="109721" y="13211"/>
                    <a:pt x="109721" y="13211"/>
                    <a:pt x="107706" y="11559"/>
                  </a:cubicBezTo>
                  <a:cubicBezTo>
                    <a:pt x="103676" y="9907"/>
                    <a:pt x="105691" y="9907"/>
                    <a:pt x="99647" y="9907"/>
                  </a:cubicBezTo>
                  <a:cubicBezTo>
                    <a:pt x="99647" y="11559"/>
                    <a:pt x="95617" y="11559"/>
                    <a:pt x="95617" y="13211"/>
                  </a:cubicBezTo>
                  <a:cubicBezTo>
                    <a:pt x="91587" y="13211"/>
                    <a:pt x="87552" y="19819"/>
                    <a:pt x="85537" y="19819"/>
                  </a:cubicBezTo>
                  <a:cubicBezTo>
                    <a:pt x="83523" y="19819"/>
                    <a:pt x="73449" y="18167"/>
                    <a:pt x="71434" y="18167"/>
                  </a:cubicBezTo>
                  <a:cubicBezTo>
                    <a:pt x="71434" y="18167"/>
                    <a:pt x="69413" y="18167"/>
                    <a:pt x="67398" y="18167"/>
                  </a:cubicBezTo>
                  <a:cubicBezTo>
                    <a:pt x="61354" y="16515"/>
                    <a:pt x="55310" y="13211"/>
                    <a:pt x="49260" y="9907"/>
                  </a:cubicBezTo>
                  <a:cubicBezTo>
                    <a:pt x="47245" y="8254"/>
                    <a:pt x="43215" y="8254"/>
                    <a:pt x="39186" y="6608"/>
                  </a:cubicBezTo>
                  <a:cubicBezTo>
                    <a:pt x="37171" y="6608"/>
                    <a:pt x="33141" y="8254"/>
                    <a:pt x="31126" y="6608"/>
                  </a:cubicBezTo>
                  <a:cubicBezTo>
                    <a:pt x="31126" y="6608"/>
                    <a:pt x="29106" y="4956"/>
                    <a:pt x="29106" y="4956"/>
                  </a:cubicBezTo>
                  <a:cubicBezTo>
                    <a:pt x="27091" y="4956"/>
                    <a:pt x="27091" y="4956"/>
                    <a:pt x="27091" y="4956"/>
                  </a:cubicBezTo>
                  <a:cubicBezTo>
                    <a:pt x="25076" y="4956"/>
                    <a:pt x="25076" y="3304"/>
                    <a:pt x="25076" y="1652"/>
                  </a:cubicBezTo>
                  <a:cubicBezTo>
                    <a:pt x="25076" y="1652"/>
                    <a:pt x="23062" y="1652"/>
                    <a:pt x="23062" y="1652"/>
                  </a:cubicBezTo>
                  <a:cubicBezTo>
                    <a:pt x="23062" y="0"/>
                    <a:pt x="23062" y="1652"/>
                    <a:pt x="23062" y="0"/>
                  </a:cubicBezTo>
                  <a:cubicBezTo>
                    <a:pt x="15002" y="3304"/>
                    <a:pt x="8952" y="4956"/>
                    <a:pt x="893" y="9907"/>
                  </a:cubicBezTo>
                  <a:cubicBezTo>
                    <a:pt x="2908" y="11559"/>
                    <a:pt x="2908" y="13211"/>
                    <a:pt x="2908" y="14863"/>
                  </a:cubicBezTo>
                  <a:cubicBezTo>
                    <a:pt x="2908" y="14863"/>
                    <a:pt x="4923" y="14863"/>
                    <a:pt x="4923" y="14863"/>
                  </a:cubicBezTo>
                  <a:cubicBezTo>
                    <a:pt x="2908" y="14863"/>
                    <a:pt x="4923" y="14863"/>
                    <a:pt x="2908" y="14863"/>
                  </a:cubicBezTo>
                  <a:cubicBezTo>
                    <a:pt x="8952" y="16515"/>
                    <a:pt x="6937" y="18167"/>
                    <a:pt x="6937" y="19819"/>
                  </a:cubicBezTo>
                  <a:cubicBezTo>
                    <a:pt x="8952" y="23118"/>
                    <a:pt x="10973" y="24770"/>
                    <a:pt x="12988" y="28074"/>
                  </a:cubicBezTo>
                  <a:cubicBezTo>
                    <a:pt x="15002" y="31379"/>
                    <a:pt x="15002" y="34683"/>
                    <a:pt x="17017" y="37987"/>
                  </a:cubicBezTo>
                  <a:cubicBezTo>
                    <a:pt x="17017" y="41286"/>
                    <a:pt x="15002" y="42938"/>
                    <a:pt x="15002" y="44590"/>
                  </a:cubicBezTo>
                  <a:cubicBezTo>
                    <a:pt x="12988" y="46242"/>
                    <a:pt x="12988" y="46242"/>
                    <a:pt x="10973" y="47894"/>
                  </a:cubicBezTo>
                  <a:cubicBezTo>
                    <a:pt x="6937" y="51199"/>
                    <a:pt x="4923" y="54497"/>
                    <a:pt x="2908" y="57801"/>
                  </a:cubicBezTo>
                  <a:cubicBezTo>
                    <a:pt x="893" y="61106"/>
                    <a:pt x="893" y="62758"/>
                    <a:pt x="893" y="66062"/>
                  </a:cubicBezTo>
                  <a:cubicBezTo>
                    <a:pt x="893" y="67714"/>
                    <a:pt x="-1121" y="71013"/>
                    <a:pt x="893" y="72665"/>
                  </a:cubicBezTo>
                  <a:cubicBezTo>
                    <a:pt x="893" y="75969"/>
                    <a:pt x="893" y="74317"/>
                    <a:pt x="2908" y="75969"/>
                  </a:cubicBezTo>
                  <a:cubicBezTo>
                    <a:pt x="10973" y="80926"/>
                    <a:pt x="25076" y="85876"/>
                    <a:pt x="37171" y="90833"/>
                  </a:cubicBezTo>
                  <a:cubicBezTo>
                    <a:pt x="43215" y="94137"/>
                    <a:pt x="51280" y="95789"/>
                    <a:pt x="55310" y="99093"/>
                  </a:cubicBezTo>
                  <a:cubicBezTo>
                    <a:pt x="57324" y="100740"/>
                    <a:pt x="57324" y="100740"/>
                    <a:pt x="57324" y="104044"/>
                  </a:cubicBezTo>
                  <a:cubicBezTo>
                    <a:pt x="57324" y="104044"/>
                    <a:pt x="55310" y="104044"/>
                    <a:pt x="55310" y="104044"/>
                  </a:cubicBezTo>
                  <a:cubicBezTo>
                    <a:pt x="57324" y="107348"/>
                    <a:pt x="65384" y="112305"/>
                    <a:pt x="69413" y="113957"/>
                  </a:cubicBezTo>
                  <a:cubicBezTo>
                    <a:pt x="75463" y="117255"/>
                    <a:pt x="81508" y="122212"/>
                    <a:pt x="83523" y="118908"/>
                  </a:cubicBezTo>
                  <a:cubicBezTo>
                    <a:pt x="83523" y="118908"/>
                    <a:pt x="83523" y="118908"/>
                    <a:pt x="83523" y="118908"/>
                  </a:cubicBezTo>
                  <a:cubicBezTo>
                    <a:pt x="85537" y="117255"/>
                    <a:pt x="89567" y="112305"/>
                    <a:pt x="85537" y="112305"/>
                  </a:cubicBezTo>
                  <a:cubicBezTo>
                    <a:pt x="85537" y="112305"/>
                    <a:pt x="85537" y="112305"/>
                    <a:pt x="85537" y="112305"/>
                  </a:cubicBezTo>
                  <a:cubicBezTo>
                    <a:pt x="85537" y="112305"/>
                    <a:pt x="87552" y="112305"/>
                    <a:pt x="87552" y="112305"/>
                  </a:cubicBezTo>
                  <a:cubicBezTo>
                    <a:pt x="87552" y="112305"/>
                    <a:pt x="85537" y="112305"/>
                    <a:pt x="85537" y="112305"/>
                  </a:cubicBezTo>
                  <a:cubicBezTo>
                    <a:pt x="85537" y="112305"/>
                    <a:pt x="87552" y="110653"/>
                    <a:pt x="87552" y="110653"/>
                  </a:cubicBezTo>
                  <a:cubicBezTo>
                    <a:pt x="87552" y="110653"/>
                    <a:pt x="87552" y="112305"/>
                    <a:pt x="87552" y="112305"/>
                  </a:cubicBezTo>
                  <a:cubicBezTo>
                    <a:pt x="87552" y="112305"/>
                    <a:pt x="89567" y="110653"/>
                    <a:pt x="89567" y="110653"/>
                  </a:cubicBezTo>
                  <a:cubicBezTo>
                    <a:pt x="87552" y="110653"/>
                    <a:pt x="87552" y="110653"/>
                    <a:pt x="87552" y="110653"/>
                  </a:cubicBezTo>
                  <a:cubicBezTo>
                    <a:pt x="89567" y="112305"/>
                    <a:pt x="91587" y="107348"/>
                    <a:pt x="89567" y="105696"/>
                  </a:cubicBezTo>
                  <a:cubicBezTo>
                    <a:pt x="91587" y="107348"/>
                    <a:pt x="91587" y="104044"/>
                    <a:pt x="91587" y="102392"/>
                  </a:cubicBezTo>
                  <a:cubicBezTo>
                    <a:pt x="91587" y="104044"/>
                    <a:pt x="91587" y="104044"/>
                    <a:pt x="91587" y="104044"/>
                  </a:cubicBezTo>
                  <a:cubicBezTo>
                    <a:pt x="95617" y="102392"/>
                    <a:pt x="93602" y="100740"/>
                    <a:pt x="95617" y="99093"/>
                  </a:cubicBezTo>
                  <a:cubicBezTo>
                    <a:pt x="89567" y="95789"/>
                    <a:pt x="105691" y="92485"/>
                    <a:pt x="103676" y="90833"/>
                  </a:cubicBezTo>
                  <a:cubicBezTo>
                    <a:pt x="105691" y="90833"/>
                    <a:pt x="105691" y="89181"/>
                    <a:pt x="105691" y="90833"/>
                  </a:cubicBezTo>
                  <a:cubicBezTo>
                    <a:pt x="107706" y="89181"/>
                    <a:pt x="105691" y="87528"/>
                    <a:pt x="105691" y="85876"/>
                  </a:cubicBezTo>
                  <a:cubicBezTo>
                    <a:pt x="105691" y="87528"/>
                    <a:pt x="105691" y="87528"/>
                    <a:pt x="107706" y="87528"/>
                  </a:cubicBezTo>
                  <a:cubicBezTo>
                    <a:pt x="107706" y="87528"/>
                    <a:pt x="107706" y="85876"/>
                    <a:pt x="107706" y="85876"/>
                  </a:cubicBezTo>
                  <a:cubicBezTo>
                    <a:pt x="107706" y="89181"/>
                    <a:pt x="109721" y="87528"/>
                    <a:pt x="111741" y="85876"/>
                  </a:cubicBezTo>
                  <a:cubicBezTo>
                    <a:pt x="111741" y="85876"/>
                    <a:pt x="115771" y="85876"/>
                    <a:pt x="115771" y="82578"/>
                  </a:cubicBezTo>
                  <a:cubicBezTo>
                    <a:pt x="115771" y="80926"/>
                    <a:pt x="113756" y="79273"/>
                    <a:pt x="111741" y="77621"/>
                  </a:cubicBezTo>
                  <a:cubicBezTo>
                    <a:pt x="107706" y="72665"/>
                    <a:pt x="107706" y="69361"/>
                    <a:pt x="107706" y="62758"/>
                  </a:cubicBezTo>
                  <a:cubicBezTo>
                    <a:pt x="107706" y="57801"/>
                    <a:pt x="107706" y="52851"/>
                    <a:pt x="107706" y="46242"/>
                  </a:cubicBezTo>
                  <a:cubicBezTo>
                    <a:pt x="107706" y="41286"/>
                    <a:pt x="105691" y="34683"/>
                    <a:pt x="107706" y="29727"/>
                  </a:cubicBezTo>
                  <a:cubicBezTo>
                    <a:pt x="107706" y="24770"/>
                    <a:pt x="121815" y="14863"/>
                    <a:pt x="119800" y="132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41" name="Shape 3141"/>
            <p:cNvSpPr/>
            <p:nvPr/>
          </p:nvSpPr>
          <p:spPr>
            <a:xfrm>
              <a:off x="1984673" y="3477223"/>
              <a:ext cx="726840" cy="758017"/>
            </a:xfrm>
            <a:custGeom>
              <a:avLst/>
              <a:gdLst/>
              <a:ahLst/>
              <a:cxnLst/>
              <a:rect l="0" t="0" r="0" b="0"/>
              <a:pathLst>
                <a:path w="120000" h="120000" extrusionOk="0">
                  <a:moveTo>
                    <a:pt x="119289" y="42364"/>
                  </a:moveTo>
                  <a:cubicBezTo>
                    <a:pt x="116698" y="39871"/>
                    <a:pt x="119289" y="37378"/>
                    <a:pt x="116698" y="34885"/>
                  </a:cubicBezTo>
                  <a:cubicBezTo>
                    <a:pt x="116698" y="32398"/>
                    <a:pt x="114103" y="32398"/>
                    <a:pt x="114103" y="32398"/>
                  </a:cubicBezTo>
                  <a:cubicBezTo>
                    <a:pt x="114103" y="29905"/>
                    <a:pt x="116698" y="27412"/>
                    <a:pt x="116698" y="22426"/>
                  </a:cubicBezTo>
                  <a:cubicBezTo>
                    <a:pt x="114103" y="24919"/>
                    <a:pt x="106327" y="17445"/>
                    <a:pt x="106327" y="14952"/>
                  </a:cubicBezTo>
                  <a:cubicBezTo>
                    <a:pt x="106327" y="14952"/>
                    <a:pt x="103731" y="17445"/>
                    <a:pt x="103731" y="17445"/>
                  </a:cubicBezTo>
                  <a:cubicBezTo>
                    <a:pt x="101136" y="9966"/>
                    <a:pt x="85578" y="19938"/>
                    <a:pt x="82983" y="22426"/>
                  </a:cubicBezTo>
                  <a:cubicBezTo>
                    <a:pt x="82983" y="19938"/>
                    <a:pt x="80393" y="19938"/>
                    <a:pt x="80393" y="17445"/>
                  </a:cubicBezTo>
                  <a:cubicBezTo>
                    <a:pt x="77797" y="19938"/>
                    <a:pt x="75207" y="19938"/>
                    <a:pt x="75207" y="17445"/>
                  </a:cubicBezTo>
                  <a:cubicBezTo>
                    <a:pt x="75207" y="17445"/>
                    <a:pt x="72611" y="12459"/>
                    <a:pt x="70021" y="12459"/>
                  </a:cubicBezTo>
                  <a:cubicBezTo>
                    <a:pt x="70021" y="9966"/>
                    <a:pt x="70021" y="9966"/>
                    <a:pt x="70021" y="9966"/>
                  </a:cubicBezTo>
                  <a:cubicBezTo>
                    <a:pt x="70021" y="9966"/>
                    <a:pt x="70021" y="9966"/>
                    <a:pt x="70021" y="9966"/>
                  </a:cubicBezTo>
                  <a:cubicBezTo>
                    <a:pt x="67425" y="7473"/>
                    <a:pt x="57054" y="4986"/>
                    <a:pt x="54458" y="7473"/>
                  </a:cubicBezTo>
                  <a:cubicBezTo>
                    <a:pt x="51863" y="7473"/>
                    <a:pt x="51863" y="12459"/>
                    <a:pt x="46677" y="7473"/>
                  </a:cubicBezTo>
                  <a:cubicBezTo>
                    <a:pt x="46677" y="7473"/>
                    <a:pt x="49273" y="4986"/>
                    <a:pt x="46677" y="4986"/>
                  </a:cubicBezTo>
                  <a:cubicBezTo>
                    <a:pt x="46677" y="2493"/>
                    <a:pt x="46677" y="0"/>
                    <a:pt x="46677" y="0"/>
                  </a:cubicBezTo>
                  <a:cubicBezTo>
                    <a:pt x="46677" y="0"/>
                    <a:pt x="38901" y="2493"/>
                    <a:pt x="38901" y="2493"/>
                  </a:cubicBezTo>
                  <a:cubicBezTo>
                    <a:pt x="41491" y="0"/>
                    <a:pt x="36305" y="2493"/>
                    <a:pt x="38901" y="2493"/>
                  </a:cubicBezTo>
                  <a:cubicBezTo>
                    <a:pt x="36305" y="2493"/>
                    <a:pt x="38901" y="4986"/>
                    <a:pt x="38901" y="4986"/>
                  </a:cubicBezTo>
                  <a:cubicBezTo>
                    <a:pt x="38901" y="7473"/>
                    <a:pt x="33710" y="9966"/>
                    <a:pt x="31120" y="9966"/>
                  </a:cubicBezTo>
                  <a:cubicBezTo>
                    <a:pt x="33710" y="9966"/>
                    <a:pt x="31120" y="9966"/>
                    <a:pt x="31120" y="9966"/>
                  </a:cubicBezTo>
                  <a:cubicBezTo>
                    <a:pt x="28524" y="9966"/>
                    <a:pt x="25934" y="9966"/>
                    <a:pt x="25934" y="7473"/>
                  </a:cubicBezTo>
                  <a:cubicBezTo>
                    <a:pt x="23338" y="7473"/>
                    <a:pt x="23338" y="4986"/>
                    <a:pt x="20748" y="4986"/>
                  </a:cubicBezTo>
                  <a:cubicBezTo>
                    <a:pt x="18152" y="4986"/>
                    <a:pt x="15557" y="9966"/>
                    <a:pt x="12967" y="12459"/>
                  </a:cubicBezTo>
                  <a:cubicBezTo>
                    <a:pt x="10371" y="14952"/>
                    <a:pt x="5185" y="29905"/>
                    <a:pt x="15557" y="24919"/>
                  </a:cubicBezTo>
                  <a:cubicBezTo>
                    <a:pt x="12967" y="27412"/>
                    <a:pt x="15557" y="29905"/>
                    <a:pt x="18152" y="32398"/>
                  </a:cubicBezTo>
                  <a:cubicBezTo>
                    <a:pt x="7781" y="32398"/>
                    <a:pt x="18152" y="39871"/>
                    <a:pt x="18152" y="44857"/>
                  </a:cubicBezTo>
                  <a:cubicBezTo>
                    <a:pt x="18152" y="42364"/>
                    <a:pt x="18152" y="44857"/>
                    <a:pt x="15557" y="42364"/>
                  </a:cubicBezTo>
                  <a:cubicBezTo>
                    <a:pt x="12967" y="44857"/>
                    <a:pt x="12967" y="39871"/>
                    <a:pt x="10371" y="42364"/>
                  </a:cubicBezTo>
                  <a:cubicBezTo>
                    <a:pt x="5185" y="44857"/>
                    <a:pt x="7781" y="49838"/>
                    <a:pt x="12967" y="47351"/>
                  </a:cubicBezTo>
                  <a:cubicBezTo>
                    <a:pt x="12967" y="49838"/>
                    <a:pt x="12967" y="49838"/>
                    <a:pt x="12967" y="52331"/>
                  </a:cubicBezTo>
                  <a:cubicBezTo>
                    <a:pt x="10371" y="49838"/>
                    <a:pt x="12967" y="54824"/>
                    <a:pt x="10371" y="57317"/>
                  </a:cubicBezTo>
                  <a:cubicBezTo>
                    <a:pt x="7781" y="59810"/>
                    <a:pt x="7781" y="59810"/>
                    <a:pt x="2595" y="59810"/>
                  </a:cubicBezTo>
                  <a:cubicBezTo>
                    <a:pt x="7781" y="67284"/>
                    <a:pt x="7781" y="74757"/>
                    <a:pt x="0" y="79743"/>
                  </a:cubicBezTo>
                  <a:cubicBezTo>
                    <a:pt x="2595" y="79743"/>
                    <a:pt x="2595" y="79743"/>
                    <a:pt x="2595" y="79743"/>
                  </a:cubicBezTo>
                  <a:cubicBezTo>
                    <a:pt x="5185" y="82236"/>
                    <a:pt x="5185" y="79743"/>
                    <a:pt x="5185" y="82236"/>
                  </a:cubicBezTo>
                  <a:cubicBezTo>
                    <a:pt x="5185" y="82236"/>
                    <a:pt x="7781" y="82236"/>
                    <a:pt x="10371" y="84729"/>
                  </a:cubicBezTo>
                  <a:cubicBezTo>
                    <a:pt x="12967" y="84729"/>
                    <a:pt x="12967" y="84729"/>
                    <a:pt x="15557" y="87222"/>
                  </a:cubicBezTo>
                  <a:cubicBezTo>
                    <a:pt x="18152" y="87222"/>
                    <a:pt x="20748" y="89710"/>
                    <a:pt x="23338" y="92203"/>
                  </a:cubicBezTo>
                  <a:cubicBezTo>
                    <a:pt x="23338" y="92203"/>
                    <a:pt x="23338" y="92203"/>
                    <a:pt x="23338" y="92203"/>
                  </a:cubicBezTo>
                  <a:cubicBezTo>
                    <a:pt x="25934" y="97189"/>
                    <a:pt x="23338" y="99682"/>
                    <a:pt x="23338" y="102169"/>
                  </a:cubicBezTo>
                  <a:cubicBezTo>
                    <a:pt x="23338" y="102169"/>
                    <a:pt x="23338" y="102169"/>
                    <a:pt x="23338" y="102169"/>
                  </a:cubicBezTo>
                  <a:cubicBezTo>
                    <a:pt x="23338" y="104662"/>
                    <a:pt x="20748" y="107155"/>
                    <a:pt x="20748" y="109649"/>
                  </a:cubicBezTo>
                  <a:cubicBezTo>
                    <a:pt x="20748" y="109649"/>
                    <a:pt x="20748" y="114635"/>
                    <a:pt x="20748" y="117122"/>
                  </a:cubicBezTo>
                  <a:cubicBezTo>
                    <a:pt x="23338" y="122108"/>
                    <a:pt x="23338" y="119615"/>
                    <a:pt x="28524" y="117122"/>
                  </a:cubicBezTo>
                  <a:cubicBezTo>
                    <a:pt x="38901" y="112142"/>
                    <a:pt x="49273" y="109649"/>
                    <a:pt x="59644" y="107155"/>
                  </a:cubicBezTo>
                  <a:cubicBezTo>
                    <a:pt x="59644" y="107155"/>
                    <a:pt x="59644" y="107155"/>
                    <a:pt x="59644" y="107155"/>
                  </a:cubicBezTo>
                  <a:cubicBezTo>
                    <a:pt x="62240" y="107155"/>
                    <a:pt x="67425" y="104662"/>
                    <a:pt x="70021" y="104662"/>
                  </a:cubicBezTo>
                  <a:cubicBezTo>
                    <a:pt x="70021" y="104662"/>
                    <a:pt x="70021" y="104662"/>
                    <a:pt x="67425" y="104662"/>
                  </a:cubicBezTo>
                  <a:cubicBezTo>
                    <a:pt x="67425" y="104662"/>
                    <a:pt x="67425" y="104662"/>
                    <a:pt x="67425" y="104662"/>
                  </a:cubicBezTo>
                  <a:cubicBezTo>
                    <a:pt x="67425" y="104662"/>
                    <a:pt x="64830" y="104662"/>
                    <a:pt x="64830" y="104662"/>
                  </a:cubicBezTo>
                  <a:cubicBezTo>
                    <a:pt x="64830" y="104662"/>
                    <a:pt x="64830" y="104662"/>
                    <a:pt x="64830" y="104662"/>
                  </a:cubicBezTo>
                  <a:cubicBezTo>
                    <a:pt x="64830" y="104662"/>
                    <a:pt x="64830" y="104662"/>
                    <a:pt x="62240" y="104662"/>
                  </a:cubicBezTo>
                  <a:cubicBezTo>
                    <a:pt x="62240" y="104662"/>
                    <a:pt x="64830" y="104662"/>
                    <a:pt x="62240" y="104662"/>
                  </a:cubicBezTo>
                  <a:cubicBezTo>
                    <a:pt x="64830" y="104662"/>
                    <a:pt x="64830" y="104662"/>
                    <a:pt x="64830" y="104662"/>
                  </a:cubicBezTo>
                  <a:cubicBezTo>
                    <a:pt x="64830" y="104662"/>
                    <a:pt x="64830" y="104662"/>
                    <a:pt x="64830" y="104662"/>
                  </a:cubicBezTo>
                  <a:cubicBezTo>
                    <a:pt x="64830" y="104662"/>
                    <a:pt x="64830" y="104662"/>
                    <a:pt x="64830" y="104662"/>
                  </a:cubicBezTo>
                  <a:cubicBezTo>
                    <a:pt x="64830" y="104662"/>
                    <a:pt x="64830" y="104662"/>
                    <a:pt x="64830" y="104662"/>
                  </a:cubicBezTo>
                  <a:cubicBezTo>
                    <a:pt x="64830" y="104662"/>
                    <a:pt x="70021" y="104662"/>
                    <a:pt x="72611" y="104662"/>
                  </a:cubicBezTo>
                  <a:cubicBezTo>
                    <a:pt x="72611" y="104662"/>
                    <a:pt x="72611" y="104662"/>
                    <a:pt x="72611" y="104662"/>
                  </a:cubicBezTo>
                  <a:cubicBezTo>
                    <a:pt x="77797" y="104662"/>
                    <a:pt x="85578" y="104662"/>
                    <a:pt x="90764" y="104662"/>
                  </a:cubicBezTo>
                  <a:cubicBezTo>
                    <a:pt x="90764" y="102169"/>
                    <a:pt x="90764" y="102169"/>
                    <a:pt x="88174" y="102169"/>
                  </a:cubicBezTo>
                  <a:cubicBezTo>
                    <a:pt x="90764" y="102169"/>
                    <a:pt x="90764" y="102169"/>
                    <a:pt x="90764" y="102169"/>
                  </a:cubicBezTo>
                  <a:cubicBezTo>
                    <a:pt x="85578" y="102169"/>
                    <a:pt x="82983" y="104662"/>
                    <a:pt x="80393" y="104662"/>
                  </a:cubicBezTo>
                  <a:cubicBezTo>
                    <a:pt x="80393" y="104662"/>
                    <a:pt x="80393" y="104662"/>
                    <a:pt x="80393" y="104662"/>
                  </a:cubicBezTo>
                  <a:cubicBezTo>
                    <a:pt x="77797" y="104662"/>
                    <a:pt x="77797" y="104662"/>
                    <a:pt x="75207" y="104662"/>
                  </a:cubicBezTo>
                  <a:cubicBezTo>
                    <a:pt x="75207" y="102169"/>
                    <a:pt x="75207" y="102169"/>
                    <a:pt x="77797" y="102169"/>
                  </a:cubicBezTo>
                  <a:cubicBezTo>
                    <a:pt x="77797" y="102169"/>
                    <a:pt x="77797" y="102169"/>
                    <a:pt x="77797" y="102169"/>
                  </a:cubicBezTo>
                  <a:cubicBezTo>
                    <a:pt x="77797" y="102169"/>
                    <a:pt x="77797" y="102169"/>
                    <a:pt x="77797" y="102169"/>
                  </a:cubicBezTo>
                  <a:cubicBezTo>
                    <a:pt x="77797" y="102169"/>
                    <a:pt x="77797" y="102169"/>
                    <a:pt x="80393" y="102169"/>
                  </a:cubicBezTo>
                  <a:cubicBezTo>
                    <a:pt x="80393" y="102169"/>
                    <a:pt x="80393" y="102169"/>
                    <a:pt x="82983" y="102169"/>
                  </a:cubicBezTo>
                  <a:cubicBezTo>
                    <a:pt x="82983" y="102169"/>
                    <a:pt x="80393" y="102169"/>
                    <a:pt x="80393" y="102169"/>
                  </a:cubicBezTo>
                  <a:cubicBezTo>
                    <a:pt x="82983" y="102169"/>
                    <a:pt x="88174" y="102169"/>
                    <a:pt x="90764" y="102169"/>
                  </a:cubicBezTo>
                  <a:cubicBezTo>
                    <a:pt x="90764" y="102169"/>
                    <a:pt x="90764" y="102169"/>
                    <a:pt x="90764" y="102169"/>
                  </a:cubicBezTo>
                  <a:cubicBezTo>
                    <a:pt x="90764" y="102169"/>
                    <a:pt x="93360" y="102169"/>
                    <a:pt x="93360" y="102169"/>
                  </a:cubicBezTo>
                  <a:cubicBezTo>
                    <a:pt x="93360" y="102169"/>
                    <a:pt x="93360" y="102169"/>
                    <a:pt x="95950" y="102169"/>
                  </a:cubicBezTo>
                  <a:cubicBezTo>
                    <a:pt x="95950" y="102169"/>
                    <a:pt x="95950" y="102169"/>
                    <a:pt x="93360" y="99682"/>
                  </a:cubicBezTo>
                  <a:cubicBezTo>
                    <a:pt x="95950" y="102169"/>
                    <a:pt x="95950" y="102169"/>
                    <a:pt x="95950" y="102169"/>
                  </a:cubicBezTo>
                  <a:cubicBezTo>
                    <a:pt x="93360" y="102169"/>
                    <a:pt x="93360" y="102169"/>
                    <a:pt x="90764" y="102169"/>
                  </a:cubicBezTo>
                  <a:cubicBezTo>
                    <a:pt x="93360" y="104662"/>
                    <a:pt x="93360" y="104662"/>
                    <a:pt x="95950" y="102169"/>
                  </a:cubicBezTo>
                  <a:cubicBezTo>
                    <a:pt x="98546" y="104662"/>
                    <a:pt x="101136" y="107155"/>
                    <a:pt x="103731" y="104662"/>
                  </a:cubicBezTo>
                  <a:cubicBezTo>
                    <a:pt x="103731" y="104662"/>
                    <a:pt x="103731" y="104662"/>
                    <a:pt x="103731" y="104662"/>
                  </a:cubicBezTo>
                  <a:cubicBezTo>
                    <a:pt x="103731" y="104662"/>
                    <a:pt x="106327" y="104662"/>
                    <a:pt x="106327" y="104662"/>
                  </a:cubicBezTo>
                  <a:cubicBezTo>
                    <a:pt x="106327" y="102169"/>
                    <a:pt x="103731" y="102169"/>
                    <a:pt x="103731" y="102169"/>
                  </a:cubicBezTo>
                  <a:cubicBezTo>
                    <a:pt x="106327" y="102169"/>
                    <a:pt x="106327" y="102169"/>
                    <a:pt x="108917" y="102169"/>
                  </a:cubicBezTo>
                  <a:cubicBezTo>
                    <a:pt x="103731" y="107155"/>
                    <a:pt x="114103" y="107155"/>
                    <a:pt x="114103" y="104662"/>
                  </a:cubicBezTo>
                  <a:cubicBezTo>
                    <a:pt x="119289" y="99682"/>
                    <a:pt x="111513" y="97189"/>
                    <a:pt x="108917" y="94696"/>
                  </a:cubicBezTo>
                  <a:cubicBezTo>
                    <a:pt x="108917" y="87222"/>
                    <a:pt x="106327" y="82236"/>
                    <a:pt x="106327" y="74757"/>
                  </a:cubicBezTo>
                  <a:cubicBezTo>
                    <a:pt x="106327" y="72270"/>
                    <a:pt x="108917" y="69777"/>
                    <a:pt x="111513" y="64791"/>
                  </a:cubicBezTo>
                  <a:cubicBezTo>
                    <a:pt x="111513" y="62298"/>
                    <a:pt x="114103" y="54824"/>
                    <a:pt x="114103" y="52331"/>
                  </a:cubicBezTo>
                  <a:cubicBezTo>
                    <a:pt x="116698" y="49838"/>
                    <a:pt x="121884" y="47351"/>
                    <a:pt x="119289" y="42364"/>
                  </a:cubicBezTo>
                  <a:close/>
                  <a:moveTo>
                    <a:pt x="108917" y="104662"/>
                  </a:moveTo>
                  <a:cubicBezTo>
                    <a:pt x="106327" y="104662"/>
                    <a:pt x="106327" y="104662"/>
                    <a:pt x="103731" y="104662"/>
                  </a:cubicBezTo>
                  <a:cubicBezTo>
                    <a:pt x="106327" y="104662"/>
                    <a:pt x="108917" y="104662"/>
                    <a:pt x="108917" y="10466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42" name="Shape 3142"/>
            <p:cNvSpPr/>
            <p:nvPr/>
          </p:nvSpPr>
          <p:spPr>
            <a:xfrm>
              <a:off x="1023273" y="3240317"/>
              <a:ext cx="360870" cy="206606"/>
            </a:xfrm>
            <a:custGeom>
              <a:avLst/>
              <a:gdLst/>
              <a:ahLst/>
              <a:cxnLst/>
              <a:rect l="0" t="0" r="0" b="0"/>
              <a:pathLst>
                <a:path w="120000" h="120000" extrusionOk="0">
                  <a:moveTo>
                    <a:pt x="31305" y="73844"/>
                  </a:moveTo>
                  <a:cubicBezTo>
                    <a:pt x="31305" y="73844"/>
                    <a:pt x="26088" y="83077"/>
                    <a:pt x="26088" y="83077"/>
                  </a:cubicBezTo>
                  <a:cubicBezTo>
                    <a:pt x="31305" y="92305"/>
                    <a:pt x="31305" y="92305"/>
                    <a:pt x="31305" y="73844"/>
                  </a:cubicBezTo>
                  <a:close/>
                  <a:moveTo>
                    <a:pt x="26088" y="110766"/>
                  </a:moveTo>
                  <a:cubicBezTo>
                    <a:pt x="26088" y="101538"/>
                    <a:pt x="26088" y="101538"/>
                    <a:pt x="20872" y="110766"/>
                  </a:cubicBezTo>
                  <a:cubicBezTo>
                    <a:pt x="20872" y="110766"/>
                    <a:pt x="20872" y="110766"/>
                    <a:pt x="20872" y="110766"/>
                  </a:cubicBezTo>
                  <a:cubicBezTo>
                    <a:pt x="20872" y="110766"/>
                    <a:pt x="20872" y="110766"/>
                    <a:pt x="20872" y="110766"/>
                  </a:cubicBezTo>
                  <a:cubicBezTo>
                    <a:pt x="20872" y="120000"/>
                    <a:pt x="20872" y="110766"/>
                    <a:pt x="26088" y="110766"/>
                  </a:cubicBezTo>
                  <a:cubicBezTo>
                    <a:pt x="26088" y="120000"/>
                    <a:pt x="26088" y="110766"/>
                    <a:pt x="26088" y="110766"/>
                  </a:cubicBezTo>
                  <a:close/>
                  <a:moveTo>
                    <a:pt x="15650" y="83077"/>
                  </a:moveTo>
                  <a:cubicBezTo>
                    <a:pt x="20872" y="83077"/>
                    <a:pt x="20872" y="83077"/>
                    <a:pt x="20872" y="73844"/>
                  </a:cubicBezTo>
                  <a:cubicBezTo>
                    <a:pt x="15650" y="83077"/>
                    <a:pt x="15650" y="83077"/>
                    <a:pt x="10433" y="83077"/>
                  </a:cubicBezTo>
                  <a:cubicBezTo>
                    <a:pt x="10433" y="83077"/>
                    <a:pt x="15650" y="83077"/>
                    <a:pt x="10433" y="83077"/>
                  </a:cubicBezTo>
                  <a:cubicBezTo>
                    <a:pt x="15650" y="83077"/>
                    <a:pt x="15650" y="83077"/>
                    <a:pt x="15650" y="83077"/>
                  </a:cubicBezTo>
                  <a:close/>
                  <a:moveTo>
                    <a:pt x="46955" y="83077"/>
                  </a:moveTo>
                  <a:cubicBezTo>
                    <a:pt x="52172" y="83077"/>
                    <a:pt x="52172" y="73844"/>
                    <a:pt x="52172" y="73844"/>
                  </a:cubicBezTo>
                  <a:cubicBezTo>
                    <a:pt x="46955" y="73844"/>
                    <a:pt x="46955" y="73844"/>
                    <a:pt x="41738" y="83077"/>
                  </a:cubicBezTo>
                  <a:cubicBezTo>
                    <a:pt x="46955" y="83077"/>
                    <a:pt x="46955" y="83077"/>
                    <a:pt x="46955" y="83077"/>
                  </a:cubicBezTo>
                  <a:close/>
                  <a:moveTo>
                    <a:pt x="120000" y="18461"/>
                  </a:moveTo>
                  <a:cubicBezTo>
                    <a:pt x="120000" y="9233"/>
                    <a:pt x="120000" y="9233"/>
                    <a:pt x="120000" y="0"/>
                  </a:cubicBezTo>
                  <a:cubicBezTo>
                    <a:pt x="104350" y="0"/>
                    <a:pt x="88694" y="0"/>
                    <a:pt x="73044" y="0"/>
                  </a:cubicBezTo>
                  <a:cubicBezTo>
                    <a:pt x="57388" y="0"/>
                    <a:pt x="52172" y="9233"/>
                    <a:pt x="41738" y="18461"/>
                  </a:cubicBezTo>
                  <a:cubicBezTo>
                    <a:pt x="36522" y="18461"/>
                    <a:pt x="26088" y="18461"/>
                    <a:pt x="20872" y="18461"/>
                  </a:cubicBezTo>
                  <a:cubicBezTo>
                    <a:pt x="15650" y="18461"/>
                    <a:pt x="10433" y="27694"/>
                    <a:pt x="0" y="27694"/>
                  </a:cubicBezTo>
                  <a:cubicBezTo>
                    <a:pt x="5216" y="27694"/>
                    <a:pt x="10433" y="46155"/>
                    <a:pt x="15650" y="27694"/>
                  </a:cubicBezTo>
                  <a:cubicBezTo>
                    <a:pt x="15650" y="27694"/>
                    <a:pt x="15650" y="27694"/>
                    <a:pt x="15650" y="36922"/>
                  </a:cubicBezTo>
                  <a:cubicBezTo>
                    <a:pt x="20872" y="27694"/>
                    <a:pt x="26088" y="27694"/>
                    <a:pt x="26088" y="27694"/>
                  </a:cubicBezTo>
                  <a:cubicBezTo>
                    <a:pt x="26088" y="27694"/>
                    <a:pt x="20872" y="36922"/>
                    <a:pt x="20872" y="36922"/>
                  </a:cubicBezTo>
                  <a:cubicBezTo>
                    <a:pt x="10433" y="46155"/>
                    <a:pt x="20872" y="55383"/>
                    <a:pt x="31305" y="55383"/>
                  </a:cubicBezTo>
                  <a:cubicBezTo>
                    <a:pt x="31305" y="55383"/>
                    <a:pt x="36522" y="46155"/>
                    <a:pt x="41738" y="46155"/>
                  </a:cubicBezTo>
                  <a:cubicBezTo>
                    <a:pt x="41738" y="46155"/>
                    <a:pt x="41738" y="55383"/>
                    <a:pt x="41738" y="55383"/>
                  </a:cubicBezTo>
                  <a:cubicBezTo>
                    <a:pt x="36522" y="46155"/>
                    <a:pt x="31305" y="55383"/>
                    <a:pt x="31305" y="64616"/>
                  </a:cubicBezTo>
                  <a:cubicBezTo>
                    <a:pt x="31305" y="64616"/>
                    <a:pt x="31305" y="64616"/>
                    <a:pt x="36522" y="64616"/>
                  </a:cubicBezTo>
                  <a:cubicBezTo>
                    <a:pt x="31305" y="64616"/>
                    <a:pt x="31305" y="64616"/>
                    <a:pt x="36522" y="64616"/>
                  </a:cubicBezTo>
                  <a:cubicBezTo>
                    <a:pt x="36522" y="55383"/>
                    <a:pt x="36522" y="64616"/>
                    <a:pt x="41738" y="55383"/>
                  </a:cubicBezTo>
                  <a:cubicBezTo>
                    <a:pt x="36522" y="64616"/>
                    <a:pt x="36522" y="64616"/>
                    <a:pt x="36522" y="64616"/>
                  </a:cubicBezTo>
                  <a:cubicBezTo>
                    <a:pt x="52172" y="55383"/>
                    <a:pt x="57388" y="46155"/>
                    <a:pt x="67827" y="55383"/>
                  </a:cubicBezTo>
                  <a:cubicBezTo>
                    <a:pt x="67827" y="55383"/>
                    <a:pt x="67827" y="64616"/>
                    <a:pt x="73044" y="64616"/>
                  </a:cubicBezTo>
                  <a:cubicBezTo>
                    <a:pt x="67827" y="64616"/>
                    <a:pt x="67827" y="64616"/>
                    <a:pt x="67827" y="55383"/>
                  </a:cubicBezTo>
                  <a:cubicBezTo>
                    <a:pt x="57388" y="64616"/>
                    <a:pt x="46955" y="46155"/>
                    <a:pt x="46955" y="73844"/>
                  </a:cubicBezTo>
                  <a:cubicBezTo>
                    <a:pt x="46955" y="73844"/>
                    <a:pt x="46955" y="64616"/>
                    <a:pt x="46955" y="73844"/>
                  </a:cubicBezTo>
                  <a:cubicBezTo>
                    <a:pt x="52172" y="73844"/>
                    <a:pt x="46955" y="73844"/>
                    <a:pt x="52172" y="73844"/>
                  </a:cubicBezTo>
                  <a:cubicBezTo>
                    <a:pt x="52172" y="73844"/>
                    <a:pt x="52172" y="73844"/>
                    <a:pt x="52172" y="83077"/>
                  </a:cubicBezTo>
                  <a:cubicBezTo>
                    <a:pt x="52172" y="83077"/>
                    <a:pt x="52172" y="73844"/>
                    <a:pt x="52172" y="73844"/>
                  </a:cubicBezTo>
                  <a:cubicBezTo>
                    <a:pt x="52172" y="73844"/>
                    <a:pt x="52172" y="73844"/>
                    <a:pt x="52172" y="73844"/>
                  </a:cubicBezTo>
                  <a:cubicBezTo>
                    <a:pt x="52172" y="73844"/>
                    <a:pt x="52172" y="73844"/>
                    <a:pt x="52172" y="73844"/>
                  </a:cubicBezTo>
                  <a:cubicBezTo>
                    <a:pt x="52172" y="73844"/>
                    <a:pt x="52172" y="73844"/>
                    <a:pt x="57388" y="73844"/>
                  </a:cubicBezTo>
                  <a:cubicBezTo>
                    <a:pt x="57388" y="73844"/>
                    <a:pt x="57388" y="73844"/>
                    <a:pt x="57388" y="73844"/>
                  </a:cubicBezTo>
                  <a:cubicBezTo>
                    <a:pt x="57388" y="73844"/>
                    <a:pt x="57388" y="73844"/>
                    <a:pt x="57388" y="73844"/>
                  </a:cubicBezTo>
                  <a:cubicBezTo>
                    <a:pt x="57388" y="73844"/>
                    <a:pt x="57388" y="73844"/>
                    <a:pt x="57388" y="73844"/>
                  </a:cubicBezTo>
                  <a:cubicBezTo>
                    <a:pt x="57388" y="73844"/>
                    <a:pt x="57388" y="73844"/>
                    <a:pt x="57388" y="73844"/>
                  </a:cubicBezTo>
                  <a:cubicBezTo>
                    <a:pt x="57388" y="73844"/>
                    <a:pt x="57388" y="73844"/>
                    <a:pt x="57388" y="73844"/>
                  </a:cubicBezTo>
                  <a:cubicBezTo>
                    <a:pt x="57388" y="73844"/>
                    <a:pt x="57388" y="64616"/>
                    <a:pt x="57388" y="64616"/>
                  </a:cubicBezTo>
                  <a:cubicBezTo>
                    <a:pt x="57388" y="64616"/>
                    <a:pt x="57388" y="73844"/>
                    <a:pt x="57388" y="73844"/>
                  </a:cubicBezTo>
                  <a:cubicBezTo>
                    <a:pt x="57388" y="73844"/>
                    <a:pt x="57388" y="64616"/>
                    <a:pt x="57388" y="64616"/>
                  </a:cubicBezTo>
                  <a:cubicBezTo>
                    <a:pt x="57388" y="64616"/>
                    <a:pt x="62611" y="64616"/>
                    <a:pt x="62611" y="64616"/>
                  </a:cubicBezTo>
                  <a:cubicBezTo>
                    <a:pt x="62611" y="64616"/>
                    <a:pt x="62611" y="73844"/>
                    <a:pt x="57388" y="73844"/>
                  </a:cubicBezTo>
                  <a:cubicBezTo>
                    <a:pt x="62611" y="73844"/>
                    <a:pt x="62611" y="73844"/>
                    <a:pt x="62611" y="73844"/>
                  </a:cubicBezTo>
                  <a:cubicBezTo>
                    <a:pt x="62611" y="73844"/>
                    <a:pt x="62611" y="73844"/>
                    <a:pt x="62611" y="73844"/>
                  </a:cubicBezTo>
                  <a:cubicBezTo>
                    <a:pt x="62611" y="73844"/>
                    <a:pt x="62611" y="73844"/>
                    <a:pt x="62611" y="73844"/>
                  </a:cubicBezTo>
                  <a:cubicBezTo>
                    <a:pt x="62611" y="73844"/>
                    <a:pt x="62611" y="73844"/>
                    <a:pt x="62611" y="73844"/>
                  </a:cubicBezTo>
                  <a:cubicBezTo>
                    <a:pt x="67827" y="73844"/>
                    <a:pt x="62611" y="73844"/>
                    <a:pt x="67827" y="73844"/>
                  </a:cubicBezTo>
                  <a:cubicBezTo>
                    <a:pt x="67827" y="73844"/>
                    <a:pt x="62611" y="73844"/>
                    <a:pt x="67827" y="73844"/>
                  </a:cubicBezTo>
                  <a:cubicBezTo>
                    <a:pt x="67827" y="83077"/>
                    <a:pt x="67827" y="73844"/>
                    <a:pt x="67827" y="73844"/>
                  </a:cubicBezTo>
                  <a:cubicBezTo>
                    <a:pt x="67827" y="73844"/>
                    <a:pt x="62611" y="83077"/>
                    <a:pt x="62611" y="83077"/>
                  </a:cubicBezTo>
                  <a:cubicBezTo>
                    <a:pt x="62611" y="83077"/>
                    <a:pt x="62611" y="73844"/>
                    <a:pt x="62611" y="73844"/>
                  </a:cubicBezTo>
                  <a:cubicBezTo>
                    <a:pt x="62611" y="73844"/>
                    <a:pt x="62611" y="73844"/>
                    <a:pt x="62611" y="73844"/>
                  </a:cubicBezTo>
                  <a:cubicBezTo>
                    <a:pt x="62611" y="73844"/>
                    <a:pt x="62611" y="73844"/>
                    <a:pt x="62611" y="83077"/>
                  </a:cubicBezTo>
                  <a:cubicBezTo>
                    <a:pt x="57388" y="73844"/>
                    <a:pt x="62611" y="73844"/>
                    <a:pt x="57388" y="73844"/>
                  </a:cubicBezTo>
                  <a:cubicBezTo>
                    <a:pt x="57388" y="73844"/>
                    <a:pt x="57388" y="73844"/>
                    <a:pt x="57388" y="83077"/>
                  </a:cubicBezTo>
                  <a:cubicBezTo>
                    <a:pt x="57388" y="73844"/>
                    <a:pt x="57388" y="73844"/>
                    <a:pt x="57388" y="83077"/>
                  </a:cubicBezTo>
                  <a:cubicBezTo>
                    <a:pt x="57388" y="83077"/>
                    <a:pt x="57388" y="73844"/>
                    <a:pt x="57388" y="83077"/>
                  </a:cubicBezTo>
                  <a:cubicBezTo>
                    <a:pt x="52172" y="83077"/>
                    <a:pt x="52172" y="83077"/>
                    <a:pt x="52172" y="83077"/>
                  </a:cubicBezTo>
                  <a:cubicBezTo>
                    <a:pt x="52172" y="83077"/>
                    <a:pt x="52172" y="83077"/>
                    <a:pt x="52172" y="83077"/>
                  </a:cubicBezTo>
                  <a:cubicBezTo>
                    <a:pt x="52172" y="83077"/>
                    <a:pt x="52172" y="92305"/>
                    <a:pt x="46955" y="92305"/>
                  </a:cubicBezTo>
                  <a:cubicBezTo>
                    <a:pt x="52172" y="92305"/>
                    <a:pt x="52172" y="92305"/>
                    <a:pt x="57388" y="83077"/>
                  </a:cubicBezTo>
                  <a:cubicBezTo>
                    <a:pt x="57388" y="83077"/>
                    <a:pt x="52172" y="92305"/>
                    <a:pt x="52172" y="92305"/>
                  </a:cubicBezTo>
                  <a:cubicBezTo>
                    <a:pt x="52172" y="92305"/>
                    <a:pt x="57388" y="92305"/>
                    <a:pt x="57388" y="92305"/>
                  </a:cubicBezTo>
                  <a:cubicBezTo>
                    <a:pt x="52172" y="92305"/>
                    <a:pt x="52172" y="110766"/>
                    <a:pt x="57388" y="110766"/>
                  </a:cubicBezTo>
                  <a:cubicBezTo>
                    <a:pt x="62611" y="110766"/>
                    <a:pt x="62611" y="101538"/>
                    <a:pt x="62611" y="101538"/>
                  </a:cubicBezTo>
                  <a:cubicBezTo>
                    <a:pt x="57388" y="110766"/>
                    <a:pt x="57388" y="110766"/>
                    <a:pt x="57388" y="120000"/>
                  </a:cubicBezTo>
                  <a:cubicBezTo>
                    <a:pt x="62611" y="110766"/>
                    <a:pt x="62611" y="110766"/>
                    <a:pt x="67827" y="101538"/>
                  </a:cubicBezTo>
                  <a:cubicBezTo>
                    <a:pt x="67827" y="110766"/>
                    <a:pt x="67827" y="110766"/>
                    <a:pt x="62611" y="120000"/>
                  </a:cubicBezTo>
                  <a:cubicBezTo>
                    <a:pt x="62611" y="120000"/>
                    <a:pt x="67827" y="120000"/>
                    <a:pt x="67827" y="120000"/>
                  </a:cubicBezTo>
                  <a:cubicBezTo>
                    <a:pt x="67827" y="120000"/>
                    <a:pt x="62611" y="120000"/>
                    <a:pt x="62611" y="120000"/>
                  </a:cubicBezTo>
                  <a:cubicBezTo>
                    <a:pt x="73044" y="120000"/>
                    <a:pt x="73044" y="101538"/>
                    <a:pt x="78261" y="92305"/>
                  </a:cubicBezTo>
                  <a:cubicBezTo>
                    <a:pt x="78261" y="83077"/>
                    <a:pt x="88694" y="73844"/>
                    <a:pt x="93911" y="73844"/>
                  </a:cubicBezTo>
                  <a:cubicBezTo>
                    <a:pt x="104350" y="73844"/>
                    <a:pt x="109566" y="83077"/>
                    <a:pt x="114783" y="64616"/>
                  </a:cubicBezTo>
                  <a:cubicBezTo>
                    <a:pt x="114783" y="73844"/>
                    <a:pt x="120000" y="73844"/>
                    <a:pt x="120000" y="64616"/>
                  </a:cubicBezTo>
                  <a:cubicBezTo>
                    <a:pt x="120000" y="46155"/>
                    <a:pt x="114783" y="46155"/>
                    <a:pt x="114783" y="36922"/>
                  </a:cubicBezTo>
                  <a:cubicBezTo>
                    <a:pt x="114783" y="27694"/>
                    <a:pt x="109566" y="46155"/>
                    <a:pt x="114783" y="27694"/>
                  </a:cubicBezTo>
                  <a:cubicBezTo>
                    <a:pt x="114783" y="27694"/>
                    <a:pt x="120000" y="27694"/>
                    <a:pt x="120000" y="184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43" name="Shape 3143"/>
            <p:cNvSpPr/>
            <p:nvPr/>
          </p:nvSpPr>
          <p:spPr>
            <a:xfrm>
              <a:off x="1219580" y="3240317"/>
              <a:ext cx="875463" cy="661133"/>
            </a:xfrm>
            <a:custGeom>
              <a:avLst/>
              <a:gdLst/>
              <a:ahLst/>
              <a:cxnLst/>
              <a:rect l="0" t="0" r="0" b="0"/>
              <a:pathLst>
                <a:path w="120000" h="120000" extrusionOk="0">
                  <a:moveTo>
                    <a:pt x="119710" y="94283"/>
                  </a:moveTo>
                  <a:cubicBezTo>
                    <a:pt x="121863" y="88572"/>
                    <a:pt x="111089" y="80000"/>
                    <a:pt x="119710" y="80000"/>
                  </a:cubicBezTo>
                  <a:cubicBezTo>
                    <a:pt x="117552" y="77144"/>
                    <a:pt x="115399" y="74283"/>
                    <a:pt x="117552" y="71427"/>
                  </a:cubicBezTo>
                  <a:cubicBezTo>
                    <a:pt x="108936" y="77144"/>
                    <a:pt x="115399" y="51427"/>
                    <a:pt x="115399" y="51427"/>
                  </a:cubicBezTo>
                  <a:cubicBezTo>
                    <a:pt x="115399" y="51427"/>
                    <a:pt x="111089" y="48572"/>
                    <a:pt x="111089" y="48572"/>
                  </a:cubicBezTo>
                  <a:cubicBezTo>
                    <a:pt x="108936" y="45716"/>
                    <a:pt x="111089" y="42855"/>
                    <a:pt x="111089" y="40000"/>
                  </a:cubicBezTo>
                  <a:cubicBezTo>
                    <a:pt x="108936" y="34283"/>
                    <a:pt x="104626" y="40000"/>
                    <a:pt x="104626" y="37144"/>
                  </a:cubicBezTo>
                  <a:cubicBezTo>
                    <a:pt x="102467" y="34283"/>
                    <a:pt x="108936" y="31427"/>
                    <a:pt x="108936" y="28572"/>
                  </a:cubicBezTo>
                  <a:cubicBezTo>
                    <a:pt x="108936" y="28572"/>
                    <a:pt x="108936" y="31427"/>
                    <a:pt x="108936" y="28572"/>
                  </a:cubicBezTo>
                  <a:cubicBezTo>
                    <a:pt x="108936" y="28572"/>
                    <a:pt x="108936" y="28572"/>
                    <a:pt x="108936" y="28572"/>
                  </a:cubicBezTo>
                  <a:cubicBezTo>
                    <a:pt x="106778" y="25716"/>
                    <a:pt x="104626" y="22855"/>
                    <a:pt x="102467" y="22855"/>
                  </a:cubicBezTo>
                  <a:cubicBezTo>
                    <a:pt x="102467" y="17144"/>
                    <a:pt x="98157" y="0"/>
                    <a:pt x="91693" y="5716"/>
                  </a:cubicBezTo>
                  <a:cubicBezTo>
                    <a:pt x="93852" y="5716"/>
                    <a:pt x="93852" y="8572"/>
                    <a:pt x="93852" y="8572"/>
                  </a:cubicBezTo>
                  <a:cubicBezTo>
                    <a:pt x="93852" y="8572"/>
                    <a:pt x="87383" y="14283"/>
                    <a:pt x="87383" y="14283"/>
                  </a:cubicBezTo>
                  <a:cubicBezTo>
                    <a:pt x="85230" y="14283"/>
                    <a:pt x="80920" y="11427"/>
                    <a:pt x="78767" y="11427"/>
                  </a:cubicBezTo>
                  <a:cubicBezTo>
                    <a:pt x="76609" y="11427"/>
                    <a:pt x="74456" y="14283"/>
                    <a:pt x="74456" y="14283"/>
                  </a:cubicBezTo>
                  <a:cubicBezTo>
                    <a:pt x="70146" y="17144"/>
                    <a:pt x="72298" y="17144"/>
                    <a:pt x="70146" y="14283"/>
                  </a:cubicBezTo>
                  <a:cubicBezTo>
                    <a:pt x="67993" y="14283"/>
                    <a:pt x="67993" y="11427"/>
                    <a:pt x="65835" y="11427"/>
                  </a:cubicBezTo>
                  <a:cubicBezTo>
                    <a:pt x="63682" y="11427"/>
                    <a:pt x="63682" y="14283"/>
                    <a:pt x="61524" y="14283"/>
                  </a:cubicBezTo>
                  <a:cubicBezTo>
                    <a:pt x="57219" y="14283"/>
                    <a:pt x="59372" y="8572"/>
                    <a:pt x="59372" y="5716"/>
                  </a:cubicBezTo>
                  <a:cubicBezTo>
                    <a:pt x="55061" y="2855"/>
                    <a:pt x="46445" y="8572"/>
                    <a:pt x="42135" y="5716"/>
                  </a:cubicBezTo>
                  <a:cubicBezTo>
                    <a:pt x="39976" y="5716"/>
                    <a:pt x="39976" y="5716"/>
                    <a:pt x="37824" y="5716"/>
                  </a:cubicBezTo>
                  <a:cubicBezTo>
                    <a:pt x="37824" y="5716"/>
                    <a:pt x="35666" y="5716"/>
                    <a:pt x="35666" y="2855"/>
                  </a:cubicBezTo>
                  <a:cubicBezTo>
                    <a:pt x="35666" y="2855"/>
                    <a:pt x="35666" y="5716"/>
                    <a:pt x="33513" y="5716"/>
                  </a:cubicBezTo>
                  <a:cubicBezTo>
                    <a:pt x="31361" y="2855"/>
                    <a:pt x="33513" y="2855"/>
                    <a:pt x="31361" y="0"/>
                  </a:cubicBezTo>
                  <a:cubicBezTo>
                    <a:pt x="31361" y="0"/>
                    <a:pt x="29202" y="0"/>
                    <a:pt x="29202" y="0"/>
                  </a:cubicBezTo>
                  <a:cubicBezTo>
                    <a:pt x="20587" y="0"/>
                    <a:pt x="24892" y="2855"/>
                    <a:pt x="22739" y="5716"/>
                  </a:cubicBezTo>
                  <a:cubicBezTo>
                    <a:pt x="22739" y="5716"/>
                    <a:pt x="22739" y="8572"/>
                    <a:pt x="22739" y="8572"/>
                  </a:cubicBezTo>
                  <a:cubicBezTo>
                    <a:pt x="22739" y="11427"/>
                    <a:pt x="18429" y="8572"/>
                    <a:pt x="18429" y="11427"/>
                  </a:cubicBezTo>
                  <a:cubicBezTo>
                    <a:pt x="18429" y="8572"/>
                    <a:pt x="24892" y="25716"/>
                    <a:pt x="20587" y="20000"/>
                  </a:cubicBezTo>
                  <a:cubicBezTo>
                    <a:pt x="18429" y="22855"/>
                    <a:pt x="11965" y="22855"/>
                    <a:pt x="7655" y="25716"/>
                  </a:cubicBezTo>
                  <a:cubicBezTo>
                    <a:pt x="5502" y="28572"/>
                    <a:pt x="-3118" y="40000"/>
                    <a:pt x="1191" y="42855"/>
                  </a:cubicBezTo>
                  <a:cubicBezTo>
                    <a:pt x="1191" y="40000"/>
                    <a:pt x="3344" y="40000"/>
                    <a:pt x="1191" y="37144"/>
                  </a:cubicBezTo>
                  <a:cubicBezTo>
                    <a:pt x="3344" y="37144"/>
                    <a:pt x="3344" y="37144"/>
                    <a:pt x="3344" y="37144"/>
                  </a:cubicBezTo>
                  <a:cubicBezTo>
                    <a:pt x="3344" y="37144"/>
                    <a:pt x="3344" y="37144"/>
                    <a:pt x="3344" y="37144"/>
                  </a:cubicBezTo>
                  <a:cubicBezTo>
                    <a:pt x="3344" y="37144"/>
                    <a:pt x="3344" y="37144"/>
                    <a:pt x="5502" y="37144"/>
                  </a:cubicBezTo>
                  <a:cubicBezTo>
                    <a:pt x="5502" y="37144"/>
                    <a:pt x="5502" y="37144"/>
                    <a:pt x="7655" y="34283"/>
                  </a:cubicBezTo>
                  <a:cubicBezTo>
                    <a:pt x="7655" y="34283"/>
                    <a:pt x="7655" y="37144"/>
                    <a:pt x="7655" y="37144"/>
                  </a:cubicBezTo>
                  <a:cubicBezTo>
                    <a:pt x="5502" y="37144"/>
                    <a:pt x="5502" y="37144"/>
                    <a:pt x="5502" y="40000"/>
                  </a:cubicBezTo>
                  <a:cubicBezTo>
                    <a:pt x="5502" y="40000"/>
                    <a:pt x="5502" y="40000"/>
                    <a:pt x="5502" y="40000"/>
                  </a:cubicBezTo>
                  <a:cubicBezTo>
                    <a:pt x="5502" y="40000"/>
                    <a:pt x="5502" y="42855"/>
                    <a:pt x="5502" y="42855"/>
                  </a:cubicBezTo>
                  <a:cubicBezTo>
                    <a:pt x="5502" y="42855"/>
                    <a:pt x="5502" y="42855"/>
                    <a:pt x="7655" y="40000"/>
                  </a:cubicBezTo>
                  <a:cubicBezTo>
                    <a:pt x="7655" y="40000"/>
                    <a:pt x="7655" y="40000"/>
                    <a:pt x="7655" y="40000"/>
                  </a:cubicBezTo>
                  <a:cubicBezTo>
                    <a:pt x="7655" y="42855"/>
                    <a:pt x="7655" y="42855"/>
                    <a:pt x="7655" y="42855"/>
                  </a:cubicBezTo>
                  <a:cubicBezTo>
                    <a:pt x="7655" y="42855"/>
                    <a:pt x="5502" y="45716"/>
                    <a:pt x="5502" y="45716"/>
                  </a:cubicBezTo>
                  <a:cubicBezTo>
                    <a:pt x="7655" y="42855"/>
                    <a:pt x="9807" y="40000"/>
                    <a:pt x="9807" y="40000"/>
                  </a:cubicBezTo>
                  <a:cubicBezTo>
                    <a:pt x="7655" y="40000"/>
                    <a:pt x="7655" y="42855"/>
                    <a:pt x="7655" y="45716"/>
                  </a:cubicBezTo>
                  <a:cubicBezTo>
                    <a:pt x="7655" y="48572"/>
                    <a:pt x="7655" y="48572"/>
                    <a:pt x="9807" y="48572"/>
                  </a:cubicBezTo>
                  <a:cubicBezTo>
                    <a:pt x="9807" y="48572"/>
                    <a:pt x="9807" y="51427"/>
                    <a:pt x="9807" y="54283"/>
                  </a:cubicBezTo>
                  <a:cubicBezTo>
                    <a:pt x="11965" y="54283"/>
                    <a:pt x="11965" y="54283"/>
                    <a:pt x="14118" y="54283"/>
                  </a:cubicBezTo>
                  <a:cubicBezTo>
                    <a:pt x="14118" y="54283"/>
                    <a:pt x="14118" y="57144"/>
                    <a:pt x="14118" y="57144"/>
                  </a:cubicBezTo>
                  <a:cubicBezTo>
                    <a:pt x="14118" y="54283"/>
                    <a:pt x="14118" y="54283"/>
                    <a:pt x="16276" y="54283"/>
                  </a:cubicBezTo>
                  <a:cubicBezTo>
                    <a:pt x="14118" y="60000"/>
                    <a:pt x="16276" y="57144"/>
                    <a:pt x="18429" y="54283"/>
                  </a:cubicBezTo>
                  <a:cubicBezTo>
                    <a:pt x="18429" y="54283"/>
                    <a:pt x="16276" y="54283"/>
                    <a:pt x="16276" y="57144"/>
                  </a:cubicBezTo>
                  <a:cubicBezTo>
                    <a:pt x="16276" y="57144"/>
                    <a:pt x="18429" y="57144"/>
                    <a:pt x="18429" y="57144"/>
                  </a:cubicBezTo>
                  <a:cubicBezTo>
                    <a:pt x="16276" y="57144"/>
                    <a:pt x="20587" y="62855"/>
                    <a:pt x="22739" y="60000"/>
                  </a:cubicBezTo>
                  <a:cubicBezTo>
                    <a:pt x="22739" y="62855"/>
                    <a:pt x="22739" y="65716"/>
                    <a:pt x="22739" y="62855"/>
                  </a:cubicBezTo>
                  <a:cubicBezTo>
                    <a:pt x="24892" y="62855"/>
                    <a:pt x="24892" y="62855"/>
                    <a:pt x="24892" y="62855"/>
                  </a:cubicBezTo>
                  <a:cubicBezTo>
                    <a:pt x="24892" y="65716"/>
                    <a:pt x="22739" y="68572"/>
                    <a:pt x="22739" y="68572"/>
                  </a:cubicBezTo>
                  <a:cubicBezTo>
                    <a:pt x="22739" y="68572"/>
                    <a:pt x="24892" y="68572"/>
                    <a:pt x="24892" y="68572"/>
                  </a:cubicBezTo>
                  <a:cubicBezTo>
                    <a:pt x="24892" y="68572"/>
                    <a:pt x="24892" y="68572"/>
                    <a:pt x="27050" y="68572"/>
                  </a:cubicBezTo>
                  <a:cubicBezTo>
                    <a:pt x="27050" y="71427"/>
                    <a:pt x="24892" y="68572"/>
                    <a:pt x="27050" y="71427"/>
                  </a:cubicBezTo>
                  <a:cubicBezTo>
                    <a:pt x="27050" y="74283"/>
                    <a:pt x="27050" y="71427"/>
                    <a:pt x="27050" y="74283"/>
                  </a:cubicBezTo>
                  <a:cubicBezTo>
                    <a:pt x="29202" y="74283"/>
                    <a:pt x="29202" y="74283"/>
                    <a:pt x="29202" y="71427"/>
                  </a:cubicBezTo>
                  <a:cubicBezTo>
                    <a:pt x="29202" y="74283"/>
                    <a:pt x="29202" y="74283"/>
                    <a:pt x="29202" y="77144"/>
                  </a:cubicBezTo>
                  <a:cubicBezTo>
                    <a:pt x="29202" y="77144"/>
                    <a:pt x="29202" y="74283"/>
                    <a:pt x="29202" y="74283"/>
                  </a:cubicBezTo>
                  <a:cubicBezTo>
                    <a:pt x="31361" y="74283"/>
                    <a:pt x="29202" y="77144"/>
                    <a:pt x="29202" y="77144"/>
                  </a:cubicBezTo>
                  <a:cubicBezTo>
                    <a:pt x="29202" y="77144"/>
                    <a:pt x="31361" y="77144"/>
                    <a:pt x="31361" y="77144"/>
                  </a:cubicBezTo>
                  <a:cubicBezTo>
                    <a:pt x="31361" y="77144"/>
                    <a:pt x="29202" y="77144"/>
                    <a:pt x="29202" y="77144"/>
                  </a:cubicBezTo>
                  <a:cubicBezTo>
                    <a:pt x="29202" y="77144"/>
                    <a:pt x="29202" y="80000"/>
                    <a:pt x="29202" y="80000"/>
                  </a:cubicBezTo>
                  <a:cubicBezTo>
                    <a:pt x="33513" y="80000"/>
                    <a:pt x="37824" y="74283"/>
                    <a:pt x="39976" y="68572"/>
                  </a:cubicBezTo>
                  <a:cubicBezTo>
                    <a:pt x="42135" y="62855"/>
                    <a:pt x="42135" y="62855"/>
                    <a:pt x="44287" y="60000"/>
                  </a:cubicBezTo>
                  <a:cubicBezTo>
                    <a:pt x="46445" y="60000"/>
                    <a:pt x="50750" y="60000"/>
                    <a:pt x="52909" y="60000"/>
                  </a:cubicBezTo>
                  <a:cubicBezTo>
                    <a:pt x="57219" y="57144"/>
                    <a:pt x="61524" y="57144"/>
                    <a:pt x="63682" y="60000"/>
                  </a:cubicBezTo>
                  <a:cubicBezTo>
                    <a:pt x="65835" y="62855"/>
                    <a:pt x="67993" y="68572"/>
                    <a:pt x="70146" y="71427"/>
                  </a:cubicBezTo>
                  <a:cubicBezTo>
                    <a:pt x="72298" y="71427"/>
                    <a:pt x="70146" y="74283"/>
                    <a:pt x="72298" y="74283"/>
                  </a:cubicBezTo>
                  <a:cubicBezTo>
                    <a:pt x="72298" y="74283"/>
                    <a:pt x="72298" y="80000"/>
                    <a:pt x="72298" y="80000"/>
                  </a:cubicBezTo>
                  <a:cubicBezTo>
                    <a:pt x="70146" y="77144"/>
                    <a:pt x="72298" y="82855"/>
                    <a:pt x="72298" y="82855"/>
                  </a:cubicBezTo>
                  <a:cubicBezTo>
                    <a:pt x="74456" y="88572"/>
                    <a:pt x="72298" y="88572"/>
                    <a:pt x="70146" y="97144"/>
                  </a:cubicBezTo>
                  <a:cubicBezTo>
                    <a:pt x="74456" y="94283"/>
                    <a:pt x="76609" y="91427"/>
                    <a:pt x="80920" y="91427"/>
                  </a:cubicBezTo>
                  <a:cubicBezTo>
                    <a:pt x="80920" y="91427"/>
                    <a:pt x="83078" y="91427"/>
                    <a:pt x="80920" y="91427"/>
                  </a:cubicBezTo>
                  <a:cubicBezTo>
                    <a:pt x="83078" y="91427"/>
                    <a:pt x="83078" y="91427"/>
                    <a:pt x="85230" y="91427"/>
                  </a:cubicBezTo>
                  <a:cubicBezTo>
                    <a:pt x="85230" y="91427"/>
                    <a:pt x="85230" y="91427"/>
                    <a:pt x="85230" y="88572"/>
                  </a:cubicBezTo>
                  <a:cubicBezTo>
                    <a:pt x="87383" y="91427"/>
                    <a:pt x="87383" y="91427"/>
                    <a:pt x="87383" y="91427"/>
                  </a:cubicBezTo>
                  <a:cubicBezTo>
                    <a:pt x="89541" y="91427"/>
                    <a:pt x="87383" y="91427"/>
                    <a:pt x="87383" y="94283"/>
                  </a:cubicBezTo>
                  <a:cubicBezTo>
                    <a:pt x="89541" y="94283"/>
                    <a:pt x="89541" y="94283"/>
                    <a:pt x="91693" y="94283"/>
                  </a:cubicBezTo>
                  <a:cubicBezTo>
                    <a:pt x="89541" y="97144"/>
                    <a:pt x="91693" y="97144"/>
                    <a:pt x="91693" y="100000"/>
                  </a:cubicBezTo>
                  <a:cubicBezTo>
                    <a:pt x="93852" y="102855"/>
                    <a:pt x="93852" y="111427"/>
                    <a:pt x="91693" y="114283"/>
                  </a:cubicBezTo>
                  <a:cubicBezTo>
                    <a:pt x="93852" y="114283"/>
                    <a:pt x="96004" y="114283"/>
                    <a:pt x="96004" y="120000"/>
                  </a:cubicBezTo>
                  <a:cubicBezTo>
                    <a:pt x="100315" y="117144"/>
                    <a:pt x="100315" y="117144"/>
                    <a:pt x="100315" y="117144"/>
                  </a:cubicBezTo>
                  <a:cubicBezTo>
                    <a:pt x="102467" y="114283"/>
                    <a:pt x="102467" y="108572"/>
                    <a:pt x="104626" y="108572"/>
                  </a:cubicBezTo>
                  <a:cubicBezTo>
                    <a:pt x="106778" y="105716"/>
                    <a:pt x="108936" y="114283"/>
                    <a:pt x="113241" y="108572"/>
                  </a:cubicBezTo>
                  <a:cubicBezTo>
                    <a:pt x="115399" y="105716"/>
                    <a:pt x="111089" y="100000"/>
                    <a:pt x="115399" y="102855"/>
                  </a:cubicBezTo>
                  <a:cubicBezTo>
                    <a:pt x="115399" y="100000"/>
                    <a:pt x="115399" y="100000"/>
                    <a:pt x="115399" y="97144"/>
                  </a:cubicBezTo>
                  <a:cubicBezTo>
                    <a:pt x="111089" y="100000"/>
                    <a:pt x="108936" y="94283"/>
                    <a:pt x="113241" y="91427"/>
                  </a:cubicBezTo>
                  <a:cubicBezTo>
                    <a:pt x="115399" y="88572"/>
                    <a:pt x="115399" y="91427"/>
                    <a:pt x="117552" y="91427"/>
                  </a:cubicBezTo>
                  <a:cubicBezTo>
                    <a:pt x="119710" y="94283"/>
                    <a:pt x="119710" y="94283"/>
                    <a:pt x="119710" y="9428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44" name="Shape 3144"/>
            <p:cNvSpPr/>
            <p:nvPr/>
          </p:nvSpPr>
          <p:spPr>
            <a:xfrm>
              <a:off x="2629277" y="3429607"/>
              <a:ext cx="520644" cy="755583"/>
            </a:xfrm>
            <a:custGeom>
              <a:avLst/>
              <a:gdLst/>
              <a:ahLst/>
              <a:cxnLst/>
              <a:rect l="0" t="0" r="0" b="0"/>
              <a:pathLst>
                <a:path w="120000" h="120000" extrusionOk="0">
                  <a:moveTo>
                    <a:pt x="120000" y="95000"/>
                  </a:moveTo>
                  <a:cubicBezTo>
                    <a:pt x="112727" y="92499"/>
                    <a:pt x="101816" y="85002"/>
                    <a:pt x="101816" y="77498"/>
                  </a:cubicBezTo>
                  <a:cubicBezTo>
                    <a:pt x="109088" y="74997"/>
                    <a:pt x="101816" y="70001"/>
                    <a:pt x="101816" y="67500"/>
                  </a:cubicBezTo>
                  <a:cubicBezTo>
                    <a:pt x="101816" y="64999"/>
                    <a:pt x="105455" y="57501"/>
                    <a:pt x="105455" y="55000"/>
                  </a:cubicBezTo>
                  <a:cubicBezTo>
                    <a:pt x="105455" y="52499"/>
                    <a:pt x="109088" y="55000"/>
                    <a:pt x="105455" y="52499"/>
                  </a:cubicBezTo>
                  <a:cubicBezTo>
                    <a:pt x="105455" y="49998"/>
                    <a:pt x="98183" y="47497"/>
                    <a:pt x="98183" y="45002"/>
                  </a:cubicBezTo>
                  <a:cubicBezTo>
                    <a:pt x="98183" y="47497"/>
                    <a:pt x="101816" y="40000"/>
                    <a:pt x="101816" y="37498"/>
                  </a:cubicBezTo>
                  <a:cubicBezTo>
                    <a:pt x="101816" y="34997"/>
                    <a:pt x="101816" y="27500"/>
                    <a:pt x="94544" y="32496"/>
                  </a:cubicBezTo>
                  <a:cubicBezTo>
                    <a:pt x="94544" y="30001"/>
                    <a:pt x="94544" y="32496"/>
                    <a:pt x="94544" y="30001"/>
                  </a:cubicBezTo>
                  <a:cubicBezTo>
                    <a:pt x="94544" y="30001"/>
                    <a:pt x="94544" y="30001"/>
                    <a:pt x="94544" y="30001"/>
                  </a:cubicBezTo>
                  <a:cubicBezTo>
                    <a:pt x="94544" y="30001"/>
                    <a:pt x="98183" y="30001"/>
                    <a:pt x="98183" y="30001"/>
                  </a:cubicBezTo>
                  <a:cubicBezTo>
                    <a:pt x="94544" y="30001"/>
                    <a:pt x="98183" y="27500"/>
                    <a:pt x="94544" y="27500"/>
                  </a:cubicBezTo>
                  <a:cubicBezTo>
                    <a:pt x="98183" y="27500"/>
                    <a:pt x="98183" y="17501"/>
                    <a:pt x="98183" y="15000"/>
                  </a:cubicBezTo>
                  <a:cubicBezTo>
                    <a:pt x="94544" y="15000"/>
                    <a:pt x="90911" y="12499"/>
                    <a:pt x="87272" y="9998"/>
                  </a:cubicBezTo>
                  <a:cubicBezTo>
                    <a:pt x="83638" y="2501"/>
                    <a:pt x="94544" y="2501"/>
                    <a:pt x="80000" y="0"/>
                  </a:cubicBezTo>
                  <a:cubicBezTo>
                    <a:pt x="76361" y="0"/>
                    <a:pt x="72727" y="2501"/>
                    <a:pt x="69088" y="4996"/>
                  </a:cubicBezTo>
                  <a:cubicBezTo>
                    <a:pt x="65455" y="-2501"/>
                    <a:pt x="21816" y="2501"/>
                    <a:pt x="10911" y="2501"/>
                  </a:cubicBezTo>
                  <a:cubicBezTo>
                    <a:pt x="10911" y="4996"/>
                    <a:pt x="3638" y="9998"/>
                    <a:pt x="10911" y="12499"/>
                  </a:cubicBezTo>
                  <a:cubicBezTo>
                    <a:pt x="10911" y="15000"/>
                    <a:pt x="10911" y="22498"/>
                    <a:pt x="10911" y="24999"/>
                  </a:cubicBezTo>
                  <a:cubicBezTo>
                    <a:pt x="10911" y="27500"/>
                    <a:pt x="14544" y="30001"/>
                    <a:pt x="14544" y="32496"/>
                  </a:cubicBezTo>
                  <a:cubicBezTo>
                    <a:pt x="14544" y="34997"/>
                    <a:pt x="10911" y="34997"/>
                    <a:pt x="10911" y="37498"/>
                  </a:cubicBezTo>
                  <a:cubicBezTo>
                    <a:pt x="14544" y="42501"/>
                    <a:pt x="21816" y="47497"/>
                    <a:pt x="18183" y="55000"/>
                  </a:cubicBezTo>
                  <a:cubicBezTo>
                    <a:pt x="14544" y="62498"/>
                    <a:pt x="10911" y="64999"/>
                    <a:pt x="7272" y="72496"/>
                  </a:cubicBezTo>
                  <a:cubicBezTo>
                    <a:pt x="3638" y="77498"/>
                    <a:pt x="0" y="80000"/>
                    <a:pt x="0" y="82501"/>
                  </a:cubicBezTo>
                  <a:cubicBezTo>
                    <a:pt x="0" y="89998"/>
                    <a:pt x="3638" y="95000"/>
                    <a:pt x="3638" y="102498"/>
                  </a:cubicBezTo>
                  <a:cubicBezTo>
                    <a:pt x="7272" y="104999"/>
                    <a:pt x="14544" y="104999"/>
                    <a:pt x="10911" y="110001"/>
                  </a:cubicBezTo>
                  <a:cubicBezTo>
                    <a:pt x="10911" y="112502"/>
                    <a:pt x="7272" y="114997"/>
                    <a:pt x="3638" y="114997"/>
                  </a:cubicBezTo>
                  <a:cubicBezTo>
                    <a:pt x="10911" y="114997"/>
                    <a:pt x="18183" y="117498"/>
                    <a:pt x="25455" y="117498"/>
                  </a:cubicBezTo>
                  <a:cubicBezTo>
                    <a:pt x="29088" y="120000"/>
                    <a:pt x="29088" y="120000"/>
                    <a:pt x="32727" y="120000"/>
                  </a:cubicBezTo>
                  <a:cubicBezTo>
                    <a:pt x="36361" y="120000"/>
                    <a:pt x="43638" y="114997"/>
                    <a:pt x="47272" y="114997"/>
                  </a:cubicBezTo>
                  <a:cubicBezTo>
                    <a:pt x="54544" y="112502"/>
                    <a:pt x="61816" y="112502"/>
                    <a:pt x="65455" y="110001"/>
                  </a:cubicBezTo>
                  <a:cubicBezTo>
                    <a:pt x="72727" y="110001"/>
                    <a:pt x="80000" y="104999"/>
                    <a:pt x="90911" y="102498"/>
                  </a:cubicBezTo>
                  <a:cubicBezTo>
                    <a:pt x="94544" y="102498"/>
                    <a:pt x="105455" y="102498"/>
                    <a:pt x="109088" y="102498"/>
                  </a:cubicBezTo>
                  <a:cubicBezTo>
                    <a:pt x="116361" y="99997"/>
                    <a:pt x="116361" y="97501"/>
                    <a:pt x="120000" y="95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45" name="Shape 3145"/>
            <p:cNvSpPr/>
            <p:nvPr/>
          </p:nvSpPr>
          <p:spPr>
            <a:xfrm>
              <a:off x="1015955" y="3099827"/>
              <a:ext cx="353679" cy="94448"/>
            </a:xfrm>
            <a:custGeom>
              <a:avLst/>
              <a:gdLst/>
              <a:ahLst/>
              <a:cxnLst/>
              <a:rect l="0" t="0" r="0" b="0"/>
              <a:pathLst>
                <a:path w="120000" h="120000" extrusionOk="0">
                  <a:moveTo>
                    <a:pt x="119590" y="60000"/>
                  </a:moveTo>
                  <a:cubicBezTo>
                    <a:pt x="114255" y="20002"/>
                    <a:pt x="108920" y="60000"/>
                    <a:pt x="98249" y="60000"/>
                  </a:cubicBezTo>
                  <a:cubicBezTo>
                    <a:pt x="98249" y="60000"/>
                    <a:pt x="87578" y="39997"/>
                    <a:pt x="87578" y="39997"/>
                  </a:cubicBezTo>
                  <a:cubicBezTo>
                    <a:pt x="82242" y="20002"/>
                    <a:pt x="76907" y="20002"/>
                    <a:pt x="71571" y="0"/>
                  </a:cubicBezTo>
                  <a:cubicBezTo>
                    <a:pt x="60901" y="0"/>
                    <a:pt x="55565" y="39997"/>
                    <a:pt x="44894" y="39997"/>
                  </a:cubicBezTo>
                  <a:cubicBezTo>
                    <a:pt x="34223" y="60000"/>
                    <a:pt x="18217" y="39997"/>
                    <a:pt x="7546" y="39997"/>
                  </a:cubicBezTo>
                  <a:cubicBezTo>
                    <a:pt x="7546" y="39997"/>
                    <a:pt x="12882" y="80002"/>
                    <a:pt x="12882" y="80002"/>
                  </a:cubicBezTo>
                  <a:cubicBezTo>
                    <a:pt x="12882" y="80002"/>
                    <a:pt x="18217" y="80002"/>
                    <a:pt x="18217" y="80002"/>
                  </a:cubicBezTo>
                  <a:cubicBezTo>
                    <a:pt x="18217" y="80002"/>
                    <a:pt x="18217" y="80002"/>
                    <a:pt x="18217" y="60000"/>
                  </a:cubicBezTo>
                  <a:cubicBezTo>
                    <a:pt x="28888" y="80002"/>
                    <a:pt x="50230" y="60000"/>
                    <a:pt x="60901" y="60000"/>
                  </a:cubicBezTo>
                  <a:cubicBezTo>
                    <a:pt x="55565" y="60000"/>
                    <a:pt x="23553" y="60000"/>
                    <a:pt x="23553" y="100004"/>
                  </a:cubicBezTo>
                  <a:cubicBezTo>
                    <a:pt x="23553" y="80002"/>
                    <a:pt x="23553" y="80002"/>
                    <a:pt x="23553" y="80002"/>
                  </a:cubicBezTo>
                  <a:cubicBezTo>
                    <a:pt x="23553" y="80002"/>
                    <a:pt x="18217" y="80002"/>
                    <a:pt x="12882" y="80002"/>
                  </a:cubicBezTo>
                  <a:cubicBezTo>
                    <a:pt x="12882" y="100004"/>
                    <a:pt x="18217" y="100004"/>
                    <a:pt x="18217" y="100004"/>
                  </a:cubicBezTo>
                  <a:cubicBezTo>
                    <a:pt x="18217" y="100004"/>
                    <a:pt x="12882" y="100004"/>
                    <a:pt x="12882" y="100004"/>
                  </a:cubicBezTo>
                  <a:cubicBezTo>
                    <a:pt x="12882" y="100004"/>
                    <a:pt x="7546" y="80002"/>
                    <a:pt x="7546" y="60000"/>
                  </a:cubicBezTo>
                  <a:cubicBezTo>
                    <a:pt x="2211" y="39997"/>
                    <a:pt x="-3124" y="100004"/>
                    <a:pt x="2211" y="120000"/>
                  </a:cubicBezTo>
                  <a:cubicBezTo>
                    <a:pt x="2211" y="120000"/>
                    <a:pt x="2211" y="120000"/>
                    <a:pt x="2211" y="120000"/>
                  </a:cubicBezTo>
                  <a:cubicBezTo>
                    <a:pt x="7546" y="100004"/>
                    <a:pt x="18217" y="120000"/>
                    <a:pt x="28888" y="100004"/>
                  </a:cubicBezTo>
                  <a:cubicBezTo>
                    <a:pt x="28888" y="100004"/>
                    <a:pt x="34223" y="120000"/>
                    <a:pt x="39559" y="100004"/>
                  </a:cubicBezTo>
                  <a:cubicBezTo>
                    <a:pt x="39559" y="100004"/>
                    <a:pt x="39559" y="80002"/>
                    <a:pt x="39559" y="80002"/>
                  </a:cubicBezTo>
                  <a:cubicBezTo>
                    <a:pt x="44894" y="80002"/>
                    <a:pt x="55565" y="80002"/>
                    <a:pt x="60901" y="80002"/>
                  </a:cubicBezTo>
                  <a:cubicBezTo>
                    <a:pt x="66236" y="60000"/>
                    <a:pt x="60901" y="60000"/>
                    <a:pt x="71571" y="60000"/>
                  </a:cubicBezTo>
                  <a:cubicBezTo>
                    <a:pt x="76907" y="60000"/>
                    <a:pt x="124926" y="140002"/>
                    <a:pt x="119590" y="6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46" name="Shape 3146"/>
            <p:cNvSpPr/>
            <p:nvPr/>
          </p:nvSpPr>
          <p:spPr>
            <a:xfrm>
              <a:off x="4047958" y="4477651"/>
              <a:ext cx="679652" cy="729540"/>
            </a:xfrm>
            <a:custGeom>
              <a:avLst/>
              <a:gdLst/>
              <a:ahLst/>
              <a:cxnLst/>
              <a:rect l="0" t="0" r="0" b="0"/>
              <a:pathLst>
                <a:path w="120000" h="120000" extrusionOk="0">
                  <a:moveTo>
                    <a:pt x="119304" y="57990"/>
                  </a:moveTo>
                  <a:cubicBezTo>
                    <a:pt x="119304" y="52823"/>
                    <a:pt x="116529" y="52823"/>
                    <a:pt x="113754" y="52823"/>
                  </a:cubicBezTo>
                  <a:cubicBezTo>
                    <a:pt x="113754" y="47657"/>
                    <a:pt x="108204" y="50237"/>
                    <a:pt x="108204" y="50237"/>
                  </a:cubicBezTo>
                  <a:cubicBezTo>
                    <a:pt x="105435" y="47657"/>
                    <a:pt x="108204" y="47657"/>
                    <a:pt x="108204" y="45070"/>
                  </a:cubicBezTo>
                  <a:cubicBezTo>
                    <a:pt x="108204" y="42490"/>
                    <a:pt x="108204" y="39904"/>
                    <a:pt x="108204" y="37323"/>
                  </a:cubicBezTo>
                  <a:cubicBezTo>
                    <a:pt x="110979" y="34737"/>
                    <a:pt x="113754" y="34737"/>
                    <a:pt x="113754" y="34737"/>
                  </a:cubicBezTo>
                  <a:cubicBezTo>
                    <a:pt x="119304" y="29571"/>
                    <a:pt x="119304" y="26985"/>
                    <a:pt x="116529" y="21818"/>
                  </a:cubicBezTo>
                  <a:cubicBezTo>
                    <a:pt x="110979" y="16652"/>
                    <a:pt x="110979" y="16652"/>
                    <a:pt x="105435" y="16652"/>
                  </a:cubicBezTo>
                  <a:cubicBezTo>
                    <a:pt x="99885" y="19238"/>
                    <a:pt x="97110" y="19238"/>
                    <a:pt x="91559" y="19238"/>
                  </a:cubicBezTo>
                  <a:cubicBezTo>
                    <a:pt x="97110" y="19238"/>
                    <a:pt x="91559" y="14066"/>
                    <a:pt x="91559" y="11485"/>
                  </a:cubicBezTo>
                  <a:cubicBezTo>
                    <a:pt x="91559" y="8899"/>
                    <a:pt x="97110" y="3732"/>
                    <a:pt x="94334" y="1152"/>
                  </a:cubicBezTo>
                  <a:cubicBezTo>
                    <a:pt x="94334" y="-1433"/>
                    <a:pt x="86009" y="1152"/>
                    <a:pt x="83234" y="1152"/>
                  </a:cubicBezTo>
                  <a:cubicBezTo>
                    <a:pt x="74915" y="1152"/>
                    <a:pt x="69365" y="1152"/>
                    <a:pt x="63814" y="1152"/>
                  </a:cubicBezTo>
                  <a:cubicBezTo>
                    <a:pt x="58264" y="1152"/>
                    <a:pt x="55489" y="-1433"/>
                    <a:pt x="55489" y="1152"/>
                  </a:cubicBezTo>
                  <a:cubicBezTo>
                    <a:pt x="52714" y="6319"/>
                    <a:pt x="55489" y="19238"/>
                    <a:pt x="55489" y="24404"/>
                  </a:cubicBezTo>
                  <a:cubicBezTo>
                    <a:pt x="44395" y="24404"/>
                    <a:pt x="27744" y="26985"/>
                    <a:pt x="22194" y="24404"/>
                  </a:cubicBezTo>
                  <a:cubicBezTo>
                    <a:pt x="16644" y="19238"/>
                    <a:pt x="19419" y="32151"/>
                    <a:pt x="19419" y="34737"/>
                  </a:cubicBezTo>
                  <a:cubicBezTo>
                    <a:pt x="16644" y="34737"/>
                    <a:pt x="16644" y="34737"/>
                    <a:pt x="16644" y="32151"/>
                  </a:cubicBezTo>
                  <a:cubicBezTo>
                    <a:pt x="16644" y="32151"/>
                    <a:pt x="16644" y="32151"/>
                    <a:pt x="13875" y="32151"/>
                  </a:cubicBezTo>
                  <a:cubicBezTo>
                    <a:pt x="16644" y="32151"/>
                    <a:pt x="16644" y="32151"/>
                    <a:pt x="16644" y="32151"/>
                  </a:cubicBezTo>
                  <a:cubicBezTo>
                    <a:pt x="13875" y="29571"/>
                    <a:pt x="11100" y="34737"/>
                    <a:pt x="16644" y="37323"/>
                  </a:cubicBezTo>
                  <a:cubicBezTo>
                    <a:pt x="16644" y="39904"/>
                    <a:pt x="22194" y="39904"/>
                    <a:pt x="27744" y="39904"/>
                  </a:cubicBezTo>
                  <a:cubicBezTo>
                    <a:pt x="24969" y="39904"/>
                    <a:pt x="22194" y="42490"/>
                    <a:pt x="22194" y="42490"/>
                  </a:cubicBezTo>
                  <a:cubicBezTo>
                    <a:pt x="22194" y="42490"/>
                    <a:pt x="22194" y="42490"/>
                    <a:pt x="22194" y="45070"/>
                  </a:cubicBezTo>
                  <a:cubicBezTo>
                    <a:pt x="19419" y="42490"/>
                    <a:pt x="19419" y="42490"/>
                    <a:pt x="16644" y="42490"/>
                  </a:cubicBezTo>
                  <a:cubicBezTo>
                    <a:pt x="19419" y="42490"/>
                    <a:pt x="16644" y="39904"/>
                    <a:pt x="16644" y="39904"/>
                  </a:cubicBezTo>
                  <a:cubicBezTo>
                    <a:pt x="16644" y="42490"/>
                    <a:pt x="16644" y="42490"/>
                    <a:pt x="16644" y="42490"/>
                  </a:cubicBezTo>
                  <a:cubicBezTo>
                    <a:pt x="13875" y="42490"/>
                    <a:pt x="13875" y="39904"/>
                    <a:pt x="13875" y="39904"/>
                  </a:cubicBezTo>
                  <a:cubicBezTo>
                    <a:pt x="13875" y="39904"/>
                    <a:pt x="13875" y="37323"/>
                    <a:pt x="13875" y="37323"/>
                  </a:cubicBezTo>
                  <a:cubicBezTo>
                    <a:pt x="11100" y="39904"/>
                    <a:pt x="13875" y="42490"/>
                    <a:pt x="13875" y="45070"/>
                  </a:cubicBezTo>
                  <a:cubicBezTo>
                    <a:pt x="11100" y="50237"/>
                    <a:pt x="8325" y="52823"/>
                    <a:pt x="8325" y="57990"/>
                  </a:cubicBezTo>
                  <a:cubicBezTo>
                    <a:pt x="8325" y="57990"/>
                    <a:pt x="5550" y="57990"/>
                    <a:pt x="5550" y="60576"/>
                  </a:cubicBezTo>
                  <a:cubicBezTo>
                    <a:pt x="5550" y="60576"/>
                    <a:pt x="2775" y="57990"/>
                    <a:pt x="2775" y="57990"/>
                  </a:cubicBezTo>
                  <a:cubicBezTo>
                    <a:pt x="2775" y="57990"/>
                    <a:pt x="2775" y="57990"/>
                    <a:pt x="2775" y="57990"/>
                  </a:cubicBezTo>
                  <a:cubicBezTo>
                    <a:pt x="2775" y="57990"/>
                    <a:pt x="2775" y="57990"/>
                    <a:pt x="2775" y="60576"/>
                  </a:cubicBezTo>
                  <a:cubicBezTo>
                    <a:pt x="2775" y="57990"/>
                    <a:pt x="0" y="55409"/>
                    <a:pt x="0" y="55409"/>
                  </a:cubicBezTo>
                  <a:cubicBezTo>
                    <a:pt x="0" y="57990"/>
                    <a:pt x="2775" y="63156"/>
                    <a:pt x="2775" y="63156"/>
                  </a:cubicBezTo>
                  <a:cubicBezTo>
                    <a:pt x="2775" y="63156"/>
                    <a:pt x="5550" y="63156"/>
                    <a:pt x="2775" y="63156"/>
                  </a:cubicBezTo>
                  <a:cubicBezTo>
                    <a:pt x="2775" y="65742"/>
                    <a:pt x="5550" y="65742"/>
                    <a:pt x="5550" y="68328"/>
                  </a:cubicBezTo>
                  <a:cubicBezTo>
                    <a:pt x="5550" y="68328"/>
                    <a:pt x="5550" y="65742"/>
                    <a:pt x="5550" y="65742"/>
                  </a:cubicBezTo>
                  <a:cubicBezTo>
                    <a:pt x="5550" y="70909"/>
                    <a:pt x="11100" y="73495"/>
                    <a:pt x="11100" y="68328"/>
                  </a:cubicBezTo>
                  <a:cubicBezTo>
                    <a:pt x="11100" y="70909"/>
                    <a:pt x="8325" y="78661"/>
                    <a:pt x="13875" y="73495"/>
                  </a:cubicBezTo>
                  <a:cubicBezTo>
                    <a:pt x="13875" y="73495"/>
                    <a:pt x="16644" y="73495"/>
                    <a:pt x="16644" y="76075"/>
                  </a:cubicBezTo>
                  <a:cubicBezTo>
                    <a:pt x="13875" y="76075"/>
                    <a:pt x="13875" y="76075"/>
                    <a:pt x="13875" y="76075"/>
                  </a:cubicBezTo>
                  <a:cubicBezTo>
                    <a:pt x="13875" y="76075"/>
                    <a:pt x="13875" y="76075"/>
                    <a:pt x="13875" y="76075"/>
                  </a:cubicBezTo>
                  <a:cubicBezTo>
                    <a:pt x="11100" y="76075"/>
                    <a:pt x="11100" y="76075"/>
                    <a:pt x="11100" y="76075"/>
                  </a:cubicBezTo>
                  <a:cubicBezTo>
                    <a:pt x="11100" y="73495"/>
                    <a:pt x="8325" y="70909"/>
                    <a:pt x="5550" y="68328"/>
                  </a:cubicBezTo>
                  <a:cubicBezTo>
                    <a:pt x="5550" y="70909"/>
                    <a:pt x="11100" y="81242"/>
                    <a:pt x="13875" y="81242"/>
                  </a:cubicBezTo>
                  <a:cubicBezTo>
                    <a:pt x="13875" y="81242"/>
                    <a:pt x="13875" y="78661"/>
                    <a:pt x="13875" y="78661"/>
                  </a:cubicBezTo>
                  <a:cubicBezTo>
                    <a:pt x="13875" y="78661"/>
                    <a:pt x="13875" y="81242"/>
                    <a:pt x="13875" y="81242"/>
                  </a:cubicBezTo>
                  <a:cubicBezTo>
                    <a:pt x="13875" y="81242"/>
                    <a:pt x="13875" y="81242"/>
                    <a:pt x="13875" y="81242"/>
                  </a:cubicBezTo>
                  <a:cubicBezTo>
                    <a:pt x="16644" y="81242"/>
                    <a:pt x="16644" y="81242"/>
                    <a:pt x="16644" y="83828"/>
                  </a:cubicBezTo>
                  <a:cubicBezTo>
                    <a:pt x="16644" y="83828"/>
                    <a:pt x="16644" y="83828"/>
                    <a:pt x="16644" y="83828"/>
                  </a:cubicBezTo>
                  <a:cubicBezTo>
                    <a:pt x="13875" y="81242"/>
                    <a:pt x="13875" y="83828"/>
                    <a:pt x="13875" y="81242"/>
                  </a:cubicBezTo>
                  <a:cubicBezTo>
                    <a:pt x="13875" y="81242"/>
                    <a:pt x="13875" y="81242"/>
                    <a:pt x="13875" y="81242"/>
                  </a:cubicBezTo>
                  <a:cubicBezTo>
                    <a:pt x="13875" y="81242"/>
                    <a:pt x="13875" y="81242"/>
                    <a:pt x="11100" y="81242"/>
                  </a:cubicBezTo>
                  <a:cubicBezTo>
                    <a:pt x="13875" y="83828"/>
                    <a:pt x="16644" y="86414"/>
                    <a:pt x="19419" y="91581"/>
                  </a:cubicBezTo>
                  <a:cubicBezTo>
                    <a:pt x="19419" y="91581"/>
                    <a:pt x="19419" y="91581"/>
                    <a:pt x="19419" y="88995"/>
                  </a:cubicBezTo>
                  <a:cubicBezTo>
                    <a:pt x="19419" y="91581"/>
                    <a:pt x="19419" y="91581"/>
                    <a:pt x="19419" y="91581"/>
                  </a:cubicBezTo>
                  <a:cubicBezTo>
                    <a:pt x="19419" y="91581"/>
                    <a:pt x="19419" y="91581"/>
                    <a:pt x="19419" y="88995"/>
                  </a:cubicBezTo>
                  <a:cubicBezTo>
                    <a:pt x="19419" y="88995"/>
                    <a:pt x="19419" y="88995"/>
                    <a:pt x="19419" y="91581"/>
                  </a:cubicBezTo>
                  <a:cubicBezTo>
                    <a:pt x="22194" y="91581"/>
                    <a:pt x="22194" y="91581"/>
                    <a:pt x="24969" y="91581"/>
                  </a:cubicBezTo>
                  <a:cubicBezTo>
                    <a:pt x="24969" y="91581"/>
                    <a:pt x="24969" y="94161"/>
                    <a:pt x="24969" y="94161"/>
                  </a:cubicBezTo>
                  <a:cubicBezTo>
                    <a:pt x="24969" y="94161"/>
                    <a:pt x="24969" y="94161"/>
                    <a:pt x="24969" y="94161"/>
                  </a:cubicBezTo>
                  <a:cubicBezTo>
                    <a:pt x="27744" y="91581"/>
                    <a:pt x="24969" y="94161"/>
                    <a:pt x="27744" y="94161"/>
                  </a:cubicBezTo>
                  <a:cubicBezTo>
                    <a:pt x="27744" y="94161"/>
                    <a:pt x="27744" y="91581"/>
                    <a:pt x="27744" y="91581"/>
                  </a:cubicBezTo>
                  <a:cubicBezTo>
                    <a:pt x="27744" y="94161"/>
                    <a:pt x="27744" y="94161"/>
                    <a:pt x="30519" y="94161"/>
                  </a:cubicBezTo>
                  <a:cubicBezTo>
                    <a:pt x="24969" y="96747"/>
                    <a:pt x="24969" y="94161"/>
                    <a:pt x="22194" y="91581"/>
                  </a:cubicBezTo>
                  <a:cubicBezTo>
                    <a:pt x="22194" y="91581"/>
                    <a:pt x="22194" y="91581"/>
                    <a:pt x="19419" y="91581"/>
                  </a:cubicBezTo>
                  <a:cubicBezTo>
                    <a:pt x="27744" y="101914"/>
                    <a:pt x="41620" y="109666"/>
                    <a:pt x="49939" y="120000"/>
                  </a:cubicBezTo>
                  <a:cubicBezTo>
                    <a:pt x="49939" y="117413"/>
                    <a:pt x="52714" y="114833"/>
                    <a:pt x="55489" y="114833"/>
                  </a:cubicBezTo>
                  <a:cubicBezTo>
                    <a:pt x="61039" y="112247"/>
                    <a:pt x="58264" y="114833"/>
                    <a:pt x="61039" y="114833"/>
                  </a:cubicBezTo>
                  <a:cubicBezTo>
                    <a:pt x="66590" y="114833"/>
                    <a:pt x="63814" y="114833"/>
                    <a:pt x="63814" y="112247"/>
                  </a:cubicBezTo>
                  <a:cubicBezTo>
                    <a:pt x="66590" y="104500"/>
                    <a:pt x="63814" y="109666"/>
                    <a:pt x="61039" y="104500"/>
                  </a:cubicBezTo>
                  <a:cubicBezTo>
                    <a:pt x="61039" y="104500"/>
                    <a:pt x="63814" y="96747"/>
                    <a:pt x="58264" y="99328"/>
                  </a:cubicBezTo>
                  <a:cubicBezTo>
                    <a:pt x="61039" y="96747"/>
                    <a:pt x="61039" y="94161"/>
                    <a:pt x="58264" y="88995"/>
                  </a:cubicBezTo>
                  <a:cubicBezTo>
                    <a:pt x="61039" y="91581"/>
                    <a:pt x="66590" y="91581"/>
                    <a:pt x="69365" y="91581"/>
                  </a:cubicBezTo>
                  <a:cubicBezTo>
                    <a:pt x="77684" y="91581"/>
                    <a:pt x="77684" y="88995"/>
                    <a:pt x="77684" y="81242"/>
                  </a:cubicBezTo>
                  <a:cubicBezTo>
                    <a:pt x="80459" y="78661"/>
                    <a:pt x="91559" y="83828"/>
                    <a:pt x="88784" y="88995"/>
                  </a:cubicBezTo>
                  <a:cubicBezTo>
                    <a:pt x="97110" y="88995"/>
                    <a:pt x="99885" y="94161"/>
                    <a:pt x="105435" y="83828"/>
                  </a:cubicBezTo>
                  <a:cubicBezTo>
                    <a:pt x="108204" y="88995"/>
                    <a:pt x="108204" y="96747"/>
                    <a:pt x="113754" y="88995"/>
                  </a:cubicBezTo>
                  <a:cubicBezTo>
                    <a:pt x="110979" y="86414"/>
                    <a:pt x="119304" y="81242"/>
                    <a:pt x="119304" y="76075"/>
                  </a:cubicBezTo>
                  <a:cubicBezTo>
                    <a:pt x="119304" y="76075"/>
                    <a:pt x="119304" y="76075"/>
                    <a:pt x="116529" y="76075"/>
                  </a:cubicBezTo>
                  <a:cubicBezTo>
                    <a:pt x="122079" y="73495"/>
                    <a:pt x="119304" y="63156"/>
                    <a:pt x="119304" y="57990"/>
                  </a:cubicBezTo>
                  <a:close/>
                  <a:moveTo>
                    <a:pt x="13875" y="29571"/>
                  </a:moveTo>
                  <a:cubicBezTo>
                    <a:pt x="13875" y="29571"/>
                    <a:pt x="13875" y="29571"/>
                    <a:pt x="13875" y="29571"/>
                  </a:cubicBezTo>
                  <a:moveTo>
                    <a:pt x="5550" y="57990"/>
                  </a:moveTo>
                  <a:cubicBezTo>
                    <a:pt x="5550" y="57990"/>
                    <a:pt x="5550" y="57990"/>
                    <a:pt x="5550" y="55409"/>
                  </a:cubicBezTo>
                  <a:cubicBezTo>
                    <a:pt x="2775" y="55409"/>
                    <a:pt x="5550" y="57990"/>
                    <a:pt x="5550" y="5799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47" name="Shape 3147"/>
            <p:cNvSpPr/>
            <p:nvPr/>
          </p:nvSpPr>
          <p:spPr>
            <a:xfrm>
              <a:off x="6924856" y="2973109"/>
              <a:ext cx="1786852" cy="1369099"/>
            </a:xfrm>
            <a:custGeom>
              <a:avLst/>
              <a:gdLst/>
              <a:ahLst/>
              <a:cxnLst/>
              <a:rect l="0" t="0" r="0" b="0"/>
              <a:pathLst>
                <a:path w="120000" h="120000" extrusionOk="0">
                  <a:moveTo>
                    <a:pt x="117883" y="73105"/>
                  </a:moveTo>
                  <a:cubicBezTo>
                    <a:pt x="109417" y="73105"/>
                    <a:pt x="102013" y="68966"/>
                    <a:pt x="93547" y="64827"/>
                  </a:cubicBezTo>
                  <a:cubicBezTo>
                    <a:pt x="90375" y="63450"/>
                    <a:pt x="86142" y="62066"/>
                    <a:pt x="84026" y="57933"/>
                  </a:cubicBezTo>
                  <a:cubicBezTo>
                    <a:pt x="81909" y="56550"/>
                    <a:pt x="80848" y="52411"/>
                    <a:pt x="79793" y="51033"/>
                  </a:cubicBezTo>
                  <a:cubicBezTo>
                    <a:pt x="76621" y="46894"/>
                    <a:pt x="76621" y="45516"/>
                    <a:pt x="78737" y="41377"/>
                  </a:cubicBezTo>
                  <a:cubicBezTo>
                    <a:pt x="77676" y="41377"/>
                    <a:pt x="77676" y="40000"/>
                    <a:pt x="75560" y="40000"/>
                  </a:cubicBezTo>
                  <a:cubicBezTo>
                    <a:pt x="74505" y="40000"/>
                    <a:pt x="73444" y="41377"/>
                    <a:pt x="72388" y="41377"/>
                  </a:cubicBezTo>
                  <a:cubicBezTo>
                    <a:pt x="68155" y="41377"/>
                    <a:pt x="69211" y="35861"/>
                    <a:pt x="71327" y="33105"/>
                  </a:cubicBezTo>
                  <a:cubicBezTo>
                    <a:pt x="72388" y="31722"/>
                    <a:pt x="74505" y="27588"/>
                    <a:pt x="74505" y="26205"/>
                  </a:cubicBezTo>
                  <a:cubicBezTo>
                    <a:pt x="74505" y="24827"/>
                    <a:pt x="71327" y="19311"/>
                    <a:pt x="70272" y="17933"/>
                  </a:cubicBezTo>
                  <a:cubicBezTo>
                    <a:pt x="68155" y="15172"/>
                    <a:pt x="66039" y="13794"/>
                    <a:pt x="63922" y="11033"/>
                  </a:cubicBezTo>
                  <a:cubicBezTo>
                    <a:pt x="62861" y="8277"/>
                    <a:pt x="59690" y="5516"/>
                    <a:pt x="58634" y="5516"/>
                  </a:cubicBezTo>
                  <a:cubicBezTo>
                    <a:pt x="55457" y="4138"/>
                    <a:pt x="52285" y="4138"/>
                    <a:pt x="50168" y="5516"/>
                  </a:cubicBezTo>
                  <a:cubicBezTo>
                    <a:pt x="49107" y="2761"/>
                    <a:pt x="49107" y="2761"/>
                    <a:pt x="48052" y="2761"/>
                  </a:cubicBezTo>
                  <a:cubicBezTo>
                    <a:pt x="46991" y="5516"/>
                    <a:pt x="43819" y="4138"/>
                    <a:pt x="42758" y="4138"/>
                  </a:cubicBezTo>
                  <a:cubicBezTo>
                    <a:pt x="41703" y="2761"/>
                    <a:pt x="39586" y="1377"/>
                    <a:pt x="39586" y="0"/>
                  </a:cubicBezTo>
                  <a:cubicBezTo>
                    <a:pt x="38531" y="2761"/>
                    <a:pt x="37470" y="5516"/>
                    <a:pt x="36414" y="8277"/>
                  </a:cubicBezTo>
                  <a:cubicBezTo>
                    <a:pt x="36414" y="8277"/>
                    <a:pt x="35353" y="5516"/>
                    <a:pt x="35353" y="5516"/>
                  </a:cubicBezTo>
                  <a:cubicBezTo>
                    <a:pt x="33237" y="4138"/>
                    <a:pt x="34298" y="5516"/>
                    <a:pt x="32182" y="6894"/>
                  </a:cubicBezTo>
                  <a:cubicBezTo>
                    <a:pt x="29004" y="8277"/>
                    <a:pt x="29004" y="4138"/>
                    <a:pt x="27949" y="11033"/>
                  </a:cubicBezTo>
                  <a:cubicBezTo>
                    <a:pt x="26888" y="15172"/>
                    <a:pt x="25832" y="17933"/>
                    <a:pt x="24771" y="20688"/>
                  </a:cubicBezTo>
                  <a:cubicBezTo>
                    <a:pt x="23716" y="24827"/>
                    <a:pt x="24771" y="22066"/>
                    <a:pt x="21599" y="23450"/>
                  </a:cubicBezTo>
                  <a:cubicBezTo>
                    <a:pt x="20538" y="24827"/>
                    <a:pt x="18428" y="30344"/>
                    <a:pt x="17367" y="31722"/>
                  </a:cubicBezTo>
                  <a:cubicBezTo>
                    <a:pt x="16311" y="35861"/>
                    <a:pt x="16311" y="42761"/>
                    <a:pt x="14195" y="44138"/>
                  </a:cubicBezTo>
                  <a:cubicBezTo>
                    <a:pt x="14195" y="42761"/>
                    <a:pt x="13134" y="42761"/>
                    <a:pt x="12078" y="42761"/>
                  </a:cubicBezTo>
                  <a:cubicBezTo>
                    <a:pt x="9962" y="44138"/>
                    <a:pt x="11017" y="46894"/>
                    <a:pt x="11017" y="48277"/>
                  </a:cubicBezTo>
                  <a:cubicBezTo>
                    <a:pt x="9962" y="52411"/>
                    <a:pt x="8901" y="55172"/>
                    <a:pt x="8901" y="60688"/>
                  </a:cubicBezTo>
                  <a:cubicBezTo>
                    <a:pt x="8901" y="63450"/>
                    <a:pt x="9962" y="67588"/>
                    <a:pt x="5729" y="68966"/>
                  </a:cubicBezTo>
                  <a:cubicBezTo>
                    <a:pt x="5729" y="68966"/>
                    <a:pt x="4668" y="67588"/>
                    <a:pt x="3613" y="67588"/>
                  </a:cubicBezTo>
                  <a:cubicBezTo>
                    <a:pt x="1496" y="68966"/>
                    <a:pt x="1496" y="70344"/>
                    <a:pt x="1496" y="71722"/>
                  </a:cubicBezTo>
                  <a:cubicBezTo>
                    <a:pt x="435" y="73105"/>
                    <a:pt x="-619" y="73105"/>
                    <a:pt x="435" y="74483"/>
                  </a:cubicBezTo>
                  <a:cubicBezTo>
                    <a:pt x="435" y="75861"/>
                    <a:pt x="3613" y="74483"/>
                    <a:pt x="3613" y="75861"/>
                  </a:cubicBezTo>
                  <a:cubicBezTo>
                    <a:pt x="6784" y="77238"/>
                    <a:pt x="7845" y="80000"/>
                    <a:pt x="9962" y="82761"/>
                  </a:cubicBezTo>
                  <a:cubicBezTo>
                    <a:pt x="12078" y="85516"/>
                    <a:pt x="13134" y="85516"/>
                    <a:pt x="15250" y="91033"/>
                  </a:cubicBezTo>
                  <a:cubicBezTo>
                    <a:pt x="15250" y="91033"/>
                    <a:pt x="15250" y="93794"/>
                    <a:pt x="16311" y="95172"/>
                  </a:cubicBezTo>
                  <a:cubicBezTo>
                    <a:pt x="16311" y="96550"/>
                    <a:pt x="17367" y="99311"/>
                    <a:pt x="18428" y="100688"/>
                  </a:cubicBezTo>
                  <a:cubicBezTo>
                    <a:pt x="19483" y="100688"/>
                    <a:pt x="21599" y="99311"/>
                    <a:pt x="22655" y="100688"/>
                  </a:cubicBezTo>
                  <a:cubicBezTo>
                    <a:pt x="23716" y="102066"/>
                    <a:pt x="21599" y="106205"/>
                    <a:pt x="23716" y="108966"/>
                  </a:cubicBezTo>
                  <a:cubicBezTo>
                    <a:pt x="24771" y="110344"/>
                    <a:pt x="27949" y="108966"/>
                    <a:pt x="30065" y="110344"/>
                  </a:cubicBezTo>
                  <a:cubicBezTo>
                    <a:pt x="32182" y="110344"/>
                    <a:pt x="33237" y="111722"/>
                    <a:pt x="35353" y="113105"/>
                  </a:cubicBezTo>
                  <a:cubicBezTo>
                    <a:pt x="38531" y="115861"/>
                    <a:pt x="39586" y="118622"/>
                    <a:pt x="42758" y="118622"/>
                  </a:cubicBezTo>
                  <a:cubicBezTo>
                    <a:pt x="43819" y="118622"/>
                    <a:pt x="44875" y="118622"/>
                    <a:pt x="44875" y="118622"/>
                  </a:cubicBezTo>
                  <a:cubicBezTo>
                    <a:pt x="45936" y="118622"/>
                    <a:pt x="51224" y="120000"/>
                    <a:pt x="52285" y="120000"/>
                  </a:cubicBezTo>
                  <a:cubicBezTo>
                    <a:pt x="53340" y="120000"/>
                    <a:pt x="53340" y="117238"/>
                    <a:pt x="54401" y="115861"/>
                  </a:cubicBezTo>
                  <a:cubicBezTo>
                    <a:pt x="55457" y="115861"/>
                    <a:pt x="56518" y="114483"/>
                    <a:pt x="57573" y="114483"/>
                  </a:cubicBezTo>
                  <a:cubicBezTo>
                    <a:pt x="58634" y="113105"/>
                    <a:pt x="60745" y="111722"/>
                    <a:pt x="61806" y="111722"/>
                  </a:cubicBezTo>
                  <a:cubicBezTo>
                    <a:pt x="62861" y="111722"/>
                    <a:pt x="63922" y="113105"/>
                    <a:pt x="64978" y="114483"/>
                  </a:cubicBezTo>
                  <a:cubicBezTo>
                    <a:pt x="67094" y="115861"/>
                    <a:pt x="70272" y="114483"/>
                    <a:pt x="71327" y="113105"/>
                  </a:cubicBezTo>
                  <a:cubicBezTo>
                    <a:pt x="73444" y="113105"/>
                    <a:pt x="74505" y="111722"/>
                    <a:pt x="76621" y="111722"/>
                  </a:cubicBezTo>
                  <a:cubicBezTo>
                    <a:pt x="78737" y="110344"/>
                    <a:pt x="78737" y="110344"/>
                    <a:pt x="79793" y="108966"/>
                  </a:cubicBezTo>
                  <a:cubicBezTo>
                    <a:pt x="82965" y="104827"/>
                    <a:pt x="86142" y="104827"/>
                    <a:pt x="89314" y="104827"/>
                  </a:cubicBezTo>
                  <a:cubicBezTo>
                    <a:pt x="92491" y="104827"/>
                    <a:pt x="94608" y="104827"/>
                    <a:pt x="96724" y="103450"/>
                  </a:cubicBezTo>
                  <a:cubicBezTo>
                    <a:pt x="99896" y="100688"/>
                    <a:pt x="103068" y="93794"/>
                    <a:pt x="106245" y="89655"/>
                  </a:cubicBezTo>
                  <a:cubicBezTo>
                    <a:pt x="110478" y="84138"/>
                    <a:pt x="114711" y="78622"/>
                    <a:pt x="120000" y="73105"/>
                  </a:cubicBezTo>
                  <a:cubicBezTo>
                    <a:pt x="118944" y="73105"/>
                    <a:pt x="118944" y="73105"/>
                    <a:pt x="117883" y="7310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48" name="Shape 3148"/>
            <p:cNvSpPr/>
            <p:nvPr/>
          </p:nvSpPr>
          <p:spPr>
            <a:xfrm>
              <a:off x="7332088" y="2595711"/>
              <a:ext cx="795618" cy="677663"/>
            </a:xfrm>
            <a:custGeom>
              <a:avLst/>
              <a:gdLst/>
              <a:ahLst/>
              <a:cxnLst/>
              <a:rect l="0" t="0" r="0" b="0"/>
              <a:pathLst>
                <a:path w="120000" h="120000" extrusionOk="0">
                  <a:moveTo>
                    <a:pt x="119999" y="111627"/>
                  </a:moveTo>
                  <a:cubicBezTo>
                    <a:pt x="119999" y="111627"/>
                    <a:pt x="119999" y="111627"/>
                    <a:pt x="117618" y="108838"/>
                  </a:cubicBezTo>
                  <a:cubicBezTo>
                    <a:pt x="117618" y="111627"/>
                    <a:pt x="117618" y="111627"/>
                    <a:pt x="115242" y="111627"/>
                  </a:cubicBezTo>
                  <a:cubicBezTo>
                    <a:pt x="112861" y="111627"/>
                    <a:pt x="112861" y="106044"/>
                    <a:pt x="108103" y="103255"/>
                  </a:cubicBezTo>
                  <a:cubicBezTo>
                    <a:pt x="105728" y="106044"/>
                    <a:pt x="105728" y="94883"/>
                    <a:pt x="103346" y="94883"/>
                  </a:cubicBezTo>
                  <a:cubicBezTo>
                    <a:pt x="103346" y="94883"/>
                    <a:pt x="103346" y="94883"/>
                    <a:pt x="103346" y="94883"/>
                  </a:cubicBezTo>
                  <a:cubicBezTo>
                    <a:pt x="100970" y="92094"/>
                    <a:pt x="96213" y="89300"/>
                    <a:pt x="93831" y="86511"/>
                  </a:cubicBezTo>
                  <a:cubicBezTo>
                    <a:pt x="89074" y="80927"/>
                    <a:pt x="86698" y="69766"/>
                    <a:pt x="77178" y="72555"/>
                  </a:cubicBezTo>
                  <a:cubicBezTo>
                    <a:pt x="77178" y="69766"/>
                    <a:pt x="77178" y="66977"/>
                    <a:pt x="77178" y="66977"/>
                  </a:cubicBezTo>
                  <a:cubicBezTo>
                    <a:pt x="74802" y="66977"/>
                    <a:pt x="74802" y="66977"/>
                    <a:pt x="72421" y="64183"/>
                  </a:cubicBezTo>
                  <a:cubicBezTo>
                    <a:pt x="72421" y="64183"/>
                    <a:pt x="72421" y="64183"/>
                    <a:pt x="70045" y="64183"/>
                  </a:cubicBezTo>
                  <a:cubicBezTo>
                    <a:pt x="67663" y="69766"/>
                    <a:pt x="65288" y="55816"/>
                    <a:pt x="62906" y="53022"/>
                  </a:cubicBezTo>
                  <a:cubicBezTo>
                    <a:pt x="60530" y="55816"/>
                    <a:pt x="60530" y="55816"/>
                    <a:pt x="60530" y="58605"/>
                  </a:cubicBezTo>
                  <a:cubicBezTo>
                    <a:pt x="62906" y="61394"/>
                    <a:pt x="60530" y="64183"/>
                    <a:pt x="58149" y="61394"/>
                  </a:cubicBezTo>
                  <a:cubicBezTo>
                    <a:pt x="58149" y="58605"/>
                    <a:pt x="55773" y="53022"/>
                    <a:pt x="55773" y="53022"/>
                  </a:cubicBezTo>
                  <a:cubicBezTo>
                    <a:pt x="55773" y="53022"/>
                    <a:pt x="53391" y="53022"/>
                    <a:pt x="55773" y="50233"/>
                  </a:cubicBezTo>
                  <a:cubicBezTo>
                    <a:pt x="55773" y="50233"/>
                    <a:pt x="53391" y="50233"/>
                    <a:pt x="53391" y="50233"/>
                  </a:cubicBezTo>
                  <a:cubicBezTo>
                    <a:pt x="55773" y="47444"/>
                    <a:pt x="51016" y="44650"/>
                    <a:pt x="51016" y="41861"/>
                  </a:cubicBezTo>
                  <a:cubicBezTo>
                    <a:pt x="48634" y="39072"/>
                    <a:pt x="48634" y="33488"/>
                    <a:pt x="48634" y="30700"/>
                  </a:cubicBezTo>
                  <a:cubicBezTo>
                    <a:pt x="46258" y="19533"/>
                    <a:pt x="43877" y="11161"/>
                    <a:pt x="39120" y="0"/>
                  </a:cubicBezTo>
                  <a:cubicBezTo>
                    <a:pt x="34362" y="2788"/>
                    <a:pt x="31981" y="8372"/>
                    <a:pt x="29605" y="11161"/>
                  </a:cubicBezTo>
                  <a:cubicBezTo>
                    <a:pt x="27223" y="8372"/>
                    <a:pt x="22466" y="13955"/>
                    <a:pt x="20090" y="16744"/>
                  </a:cubicBezTo>
                  <a:cubicBezTo>
                    <a:pt x="17709" y="16744"/>
                    <a:pt x="20090" y="19533"/>
                    <a:pt x="17709" y="19533"/>
                  </a:cubicBezTo>
                  <a:cubicBezTo>
                    <a:pt x="17709" y="19533"/>
                    <a:pt x="15333" y="19533"/>
                    <a:pt x="12952" y="19533"/>
                  </a:cubicBezTo>
                  <a:cubicBezTo>
                    <a:pt x="12952" y="22327"/>
                    <a:pt x="10576" y="19533"/>
                    <a:pt x="10576" y="19533"/>
                  </a:cubicBezTo>
                  <a:cubicBezTo>
                    <a:pt x="10576" y="19533"/>
                    <a:pt x="8194" y="30700"/>
                    <a:pt x="8194" y="30700"/>
                  </a:cubicBezTo>
                  <a:cubicBezTo>
                    <a:pt x="8194" y="33488"/>
                    <a:pt x="10576" y="33488"/>
                    <a:pt x="10576" y="36277"/>
                  </a:cubicBezTo>
                  <a:cubicBezTo>
                    <a:pt x="8194" y="39072"/>
                    <a:pt x="5818" y="44650"/>
                    <a:pt x="5818" y="47444"/>
                  </a:cubicBezTo>
                  <a:cubicBezTo>
                    <a:pt x="3437" y="53022"/>
                    <a:pt x="1061" y="58605"/>
                    <a:pt x="1061" y="61394"/>
                  </a:cubicBezTo>
                  <a:cubicBezTo>
                    <a:pt x="-1319" y="66977"/>
                    <a:pt x="1061" y="75350"/>
                    <a:pt x="1061" y="80927"/>
                  </a:cubicBezTo>
                  <a:cubicBezTo>
                    <a:pt x="3437" y="78138"/>
                    <a:pt x="5818" y="80927"/>
                    <a:pt x="8194" y="80927"/>
                  </a:cubicBezTo>
                  <a:cubicBezTo>
                    <a:pt x="8194" y="80927"/>
                    <a:pt x="12952" y="78138"/>
                    <a:pt x="12952" y="78138"/>
                  </a:cubicBezTo>
                  <a:cubicBezTo>
                    <a:pt x="15333" y="78138"/>
                    <a:pt x="12952" y="78138"/>
                    <a:pt x="17709" y="78138"/>
                  </a:cubicBezTo>
                  <a:cubicBezTo>
                    <a:pt x="17709" y="80927"/>
                    <a:pt x="20090" y="83722"/>
                    <a:pt x="20090" y="83722"/>
                  </a:cubicBezTo>
                  <a:cubicBezTo>
                    <a:pt x="22466" y="78138"/>
                    <a:pt x="24848" y="72555"/>
                    <a:pt x="27223" y="66977"/>
                  </a:cubicBezTo>
                  <a:cubicBezTo>
                    <a:pt x="27223" y="69766"/>
                    <a:pt x="31981" y="72555"/>
                    <a:pt x="34362" y="75350"/>
                  </a:cubicBezTo>
                  <a:cubicBezTo>
                    <a:pt x="36738" y="75350"/>
                    <a:pt x="43877" y="78138"/>
                    <a:pt x="46258" y="72555"/>
                  </a:cubicBezTo>
                  <a:cubicBezTo>
                    <a:pt x="48634" y="72555"/>
                    <a:pt x="48634" y="72555"/>
                    <a:pt x="51016" y="78138"/>
                  </a:cubicBezTo>
                  <a:cubicBezTo>
                    <a:pt x="58149" y="75350"/>
                    <a:pt x="65288" y="75350"/>
                    <a:pt x="72421" y="80927"/>
                  </a:cubicBezTo>
                  <a:cubicBezTo>
                    <a:pt x="77178" y="83722"/>
                    <a:pt x="79560" y="83722"/>
                    <a:pt x="81941" y="89300"/>
                  </a:cubicBezTo>
                  <a:cubicBezTo>
                    <a:pt x="86698" y="94883"/>
                    <a:pt x="89074" y="97672"/>
                    <a:pt x="93831" y="100466"/>
                  </a:cubicBezTo>
                  <a:cubicBezTo>
                    <a:pt x="98589" y="106044"/>
                    <a:pt x="103346" y="114416"/>
                    <a:pt x="105728" y="120000"/>
                  </a:cubicBezTo>
                  <a:cubicBezTo>
                    <a:pt x="108103" y="117211"/>
                    <a:pt x="110485" y="120000"/>
                    <a:pt x="115242" y="120000"/>
                  </a:cubicBezTo>
                  <a:cubicBezTo>
                    <a:pt x="112861" y="120000"/>
                    <a:pt x="119999" y="111627"/>
                    <a:pt x="119999" y="1116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49" name="Shape 3149"/>
            <p:cNvSpPr/>
            <p:nvPr/>
          </p:nvSpPr>
          <p:spPr>
            <a:xfrm>
              <a:off x="4013703" y="4307978"/>
              <a:ext cx="348296" cy="325729"/>
            </a:xfrm>
            <a:custGeom>
              <a:avLst/>
              <a:gdLst/>
              <a:ahLst/>
              <a:cxnLst/>
              <a:rect l="0" t="0" r="0" b="0"/>
              <a:pathLst>
                <a:path w="120000" h="120000" extrusionOk="0">
                  <a:moveTo>
                    <a:pt x="22696" y="1172"/>
                  </a:moveTo>
                  <a:cubicBezTo>
                    <a:pt x="11880" y="-4641"/>
                    <a:pt x="-4334" y="12793"/>
                    <a:pt x="1070" y="18606"/>
                  </a:cubicBezTo>
                  <a:cubicBezTo>
                    <a:pt x="6475" y="30233"/>
                    <a:pt x="17291" y="6985"/>
                    <a:pt x="22696" y="1172"/>
                  </a:cubicBezTo>
                  <a:close/>
                  <a:moveTo>
                    <a:pt x="120000" y="105797"/>
                  </a:moveTo>
                  <a:cubicBezTo>
                    <a:pt x="120000" y="99984"/>
                    <a:pt x="120000" y="82543"/>
                    <a:pt x="120000" y="70922"/>
                  </a:cubicBezTo>
                  <a:cubicBezTo>
                    <a:pt x="114594" y="65109"/>
                    <a:pt x="103784" y="70922"/>
                    <a:pt x="92968" y="70922"/>
                  </a:cubicBezTo>
                  <a:cubicBezTo>
                    <a:pt x="82158" y="70922"/>
                    <a:pt x="55127" y="70922"/>
                    <a:pt x="55127" y="59295"/>
                  </a:cubicBezTo>
                  <a:cubicBezTo>
                    <a:pt x="55127" y="65109"/>
                    <a:pt x="55127" y="76730"/>
                    <a:pt x="55127" y="82543"/>
                  </a:cubicBezTo>
                  <a:cubicBezTo>
                    <a:pt x="49722" y="88357"/>
                    <a:pt x="44317" y="94170"/>
                    <a:pt x="55127" y="94170"/>
                  </a:cubicBezTo>
                  <a:cubicBezTo>
                    <a:pt x="38912" y="94170"/>
                    <a:pt x="33506" y="123232"/>
                    <a:pt x="49722" y="111605"/>
                  </a:cubicBezTo>
                  <a:cubicBezTo>
                    <a:pt x="49722" y="111605"/>
                    <a:pt x="55127" y="117418"/>
                    <a:pt x="55127" y="117418"/>
                  </a:cubicBezTo>
                  <a:cubicBezTo>
                    <a:pt x="55127" y="123232"/>
                    <a:pt x="60538" y="117418"/>
                    <a:pt x="60538" y="117418"/>
                  </a:cubicBezTo>
                  <a:cubicBezTo>
                    <a:pt x="82158" y="123232"/>
                    <a:pt x="98373" y="117418"/>
                    <a:pt x="120000" y="117418"/>
                  </a:cubicBezTo>
                  <a:cubicBezTo>
                    <a:pt x="120000" y="117418"/>
                    <a:pt x="120000" y="111605"/>
                    <a:pt x="120000" y="10579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50" name="Shape 3150"/>
            <p:cNvSpPr/>
            <p:nvPr/>
          </p:nvSpPr>
          <p:spPr>
            <a:xfrm>
              <a:off x="5941637" y="818916"/>
              <a:ext cx="1445047" cy="1280477"/>
            </a:xfrm>
            <a:custGeom>
              <a:avLst/>
              <a:gdLst/>
              <a:ahLst/>
              <a:cxnLst/>
              <a:rect l="0" t="0" r="0" b="0"/>
              <a:pathLst>
                <a:path w="120000" h="120000" extrusionOk="0">
                  <a:moveTo>
                    <a:pt x="120000" y="117868"/>
                  </a:moveTo>
                  <a:cubicBezTo>
                    <a:pt x="118690" y="116397"/>
                    <a:pt x="116078" y="114921"/>
                    <a:pt x="114769" y="113450"/>
                  </a:cubicBezTo>
                  <a:cubicBezTo>
                    <a:pt x="112150" y="111979"/>
                    <a:pt x="109538" y="110502"/>
                    <a:pt x="108228" y="107554"/>
                  </a:cubicBezTo>
                  <a:cubicBezTo>
                    <a:pt x="108228" y="107554"/>
                    <a:pt x="108228" y="109031"/>
                    <a:pt x="109538" y="109031"/>
                  </a:cubicBezTo>
                  <a:cubicBezTo>
                    <a:pt x="106919" y="106083"/>
                    <a:pt x="106919" y="101664"/>
                    <a:pt x="106919" y="98717"/>
                  </a:cubicBezTo>
                  <a:cubicBezTo>
                    <a:pt x="106919" y="95769"/>
                    <a:pt x="106919" y="95769"/>
                    <a:pt x="109538" y="95769"/>
                  </a:cubicBezTo>
                  <a:cubicBezTo>
                    <a:pt x="108228" y="95769"/>
                    <a:pt x="106919" y="94298"/>
                    <a:pt x="106919" y="92821"/>
                  </a:cubicBezTo>
                  <a:cubicBezTo>
                    <a:pt x="105610" y="92821"/>
                    <a:pt x="106919" y="94298"/>
                    <a:pt x="106919" y="94298"/>
                  </a:cubicBezTo>
                  <a:cubicBezTo>
                    <a:pt x="104307" y="89874"/>
                    <a:pt x="102998" y="88403"/>
                    <a:pt x="101688" y="83984"/>
                  </a:cubicBezTo>
                  <a:cubicBezTo>
                    <a:pt x="99070" y="81036"/>
                    <a:pt x="97767" y="76617"/>
                    <a:pt x="96457" y="73670"/>
                  </a:cubicBezTo>
                  <a:cubicBezTo>
                    <a:pt x="93839" y="69245"/>
                    <a:pt x="92536" y="64827"/>
                    <a:pt x="91226" y="61879"/>
                  </a:cubicBezTo>
                  <a:cubicBezTo>
                    <a:pt x="91226" y="60408"/>
                    <a:pt x="91226" y="58937"/>
                    <a:pt x="89917" y="55989"/>
                  </a:cubicBezTo>
                  <a:cubicBezTo>
                    <a:pt x="88608" y="54512"/>
                    <a:pt x="87299" y="51570"/>
                    <a:pt x="85996" y="50094"/>
                  </a:cubicBezTo>
                  <a:cubicBezTo>
                    <a:pt x="87299" y="50094"/>
                    <a:pt x="87299" y="50094"/>
                    <a:pt x="87299" y="50094"/>
                  </a:cubicBezTo>
                  <a:cubicBezTo>
                    <a:pt x="87299" y="50094"/>
                    <a:pt x="87299" y="50094"/>
                    <a:pt x="87299" y="50094"/>
                  </a:cubicBezTo>
                  <a:cubicBezTo>
                    <a:pt x="87299" y="50094"/>
                    <a:pt x="87299" y="48623"/>
                    <a:pt x="85996" y="48623"/>
                  </a:cubicBezTo>
                  <a:cubicBezTo>
                    <a:pt x="87299" y="48623"/>
                    <a:pt x="87299" y="48623"/>
                    <a:pt x="87299" y="48623"/>
                  </a:cubicBezTo>
                  <a:cubicBezTo>
                    <a:pt x="87299" y="45675"/>
                    <a:pt x="82068" y="41256"/>
                    <a:pt x="80765" y="39779"/>
                  </a:cubicBezTo>
                  <a:cubicBezTo>
                    <a:pt x="79455" y="35361"/>
                    <a:pt x="79455" y="33890"/>
                    <a:pt x="78146" y="30942"/>
                  </a:cubicBezTo>
                  <a:cubicBezTo>
                    <a:pt x="76837" y="26518"/>
                    <a:pt x="74224" y="26518"/>
                    <a:pt x="76837" y="22099"/>
                  </a:cubicBezTo>
                  <a:cubicBezTo>
                    <a:pt x="76837" y="22099"/>
                    <a:pt x="76837" y="22099"/>
                    <a:pt x="78146" y="22099"/>
                  </a:cubicBezTo>
                  <a:cubicBezTo>
                    <a:pt x="76837" y="20628"/>
                    <a:pt x="76837" y="20628"/>
                    <a:pt x="78146" y="20628"/>
                  </a:cubicBezTo>
                  <a:cubicBezTo>
                    <a:pt x="78146" y="22099"/>
                    <a:pt x="78146" y="25047"/>
                    <a:pt x="79455" y="27994"/>
                  </a:cubicBezTo>
                  <a:cubicBezTo>
                    <a:pt x="79455" y="27994"/>
                    <a:pt x="79455" y="27994"/>
                    <a:pt x="79455" y="27994"/>
                  </a:cubicBezTo>
                  <a:cubicBezTo>
                    <a:pt x="82068" y="30942"/>
                    <a:pt x="83377" y="33890"/>
                    <a:pt x="84686" y="39779"/>
                  </a:cubicBezTo>
                  <a:cubicBezTo>
                    <a:pt x="83377" y="38308"/>
                    <a:pt x="84686" y="38308"/>
                    <a:pt x="84686" y="38308"/>
                  </a:cubicBezTo>
                  <a:cubicBezTo>
                    <a:pt x="84686" y="42727"/>
                    <a:pt x="91226" y="47146"/>
                    <a:pt x="93839" y="50094"/>
                  </a:cubicBezTo>
                  <a:cubicBezTo>
                    <a:pt x="93839" y="48623"/>
                    <a:pt x="93839" y="48623"/>
                    <a:pt x="93839" y="48623"/>
                  </a:cubicBezTo>
                  <a:cubicBezTo>
                    <a:pt x="93839" y="48623"/>
                    <a:pt x="93839" y="48623"/>
                    <a:pt x="93839" y="48623"/>
                  </a:cubicBezTo>
                  <a:cubicBezTo>
                    <a:pt x="96457" y="45675"/>
                    <a:pt x="96457" y="41256"/>
                    <a:pt x="97767" y="36832"/>
                  </a:cubicBezTo>
                  <a:cubicBezTo>
                    <a:pt x="99070" y="33890"/>
                    <a:pt x="100379" y="27994"/>
                    <a:pt x="99070" y="23576"/>
                  </a:cubicBezTo>
                  <a:cubicBezTo>
                    <a:pt x="99070" y="17680"/>
                    <a:pt x="96457" y="10314"/>
                    <a:pt x="93839" y="4418"/>
                  </a:cubicBezTo>
                  <a:cubicBezTo>
                    <a:pt x="89917" y="5895"/>
                    <a:pt x="85996" y="4418"/>
                    <a:pt x="84686" y="5895"/>
                  </a:cubicBezTo>
                  <a:cubicBezTo>
                    <a:pt x="84686" y="5895"/>
                    <a:pt x="84686" y="5895"/>
                    <a:pt x="84686" y="7366"/>
                  </a:cubicBezTo>
                  <a:cubicBezTo>
                    <a:pt x="84686" y="7366"/>
                    <a:pt x="84686" y="5895"/>
                    <a:pt x="84686" y="7366"/>
                  </a:cubicBezTo>
                  <a:cubicBezTo>
                    <a:pt x="84686" y="7366"/>
                    <a:pt x="84686" y="7366"/>
                    <a:pt x="83377" y="7366"/>
                  </a:cubicBezTo>
                  <a:cubicBezTo>
                    <a:pt x="83377" y="7366"/>
                    <a:pt x="83377" y="7366"/>
                    <a:pt x="83377" y="7366"/>
                  </a:cubicBezTo>
                  <a:cubicBezTo>
                    <a:pt x="83377" y="7366"/>
                    <a:pt x="83377" y="7366"/>
                    <a:pt x="83377" y="7366"/>
                  </a:cubicBezTo>
                  <a:cubicBezTo>
                    <a:pt x="83377" y="7366"/>
                    <a:pt x="83377" y="7366"/>
                    <a:pt x="83377" y="7366"/>
                  </a:cubicBezTo>
                  <a:cubicBezTo>
                    <a:pt x="83377" y="7366"/>
                    <a:pt x="83377" y="7366"/>
                    <a:pt x="83377" y="5895"/>
                  </a:cubicBezTo>
                  <a:cubicBezTo>
                    <a:pt x="83377" y="5895"/>
                    <a:pt x="83377" y="5895"/>
                    <a:pt x="83377" y="5895"/>
                  </a:cubicBezTo>
                  <a:cubicBezTo>
                    <a:pt x="82068" y="5895"/>
                    <a:pt x="82068" y="5895"/>
                    <a:pt x="80765" y="5895"/>
                  </a:cubicBezTo>
                  <a:cubicBezTo>
                    <a:pt x="82068" y="5895"/>
                    <a:pt x="82068" y="5895"/>
                    <a:pt x="82068" y="5895"/>
                  </a:cubicBezTo>
                  <a:cubicBezTo>
                    <a:pt x="82068" y="7366"/>
                    <a:pt x="82068" y="7366"/>
                    <a:pt x="80765" y="7366"/>
                  </a:cubicBezTo>
                  <a:cubicBezTo>
                    <a:pt x="80765" y="7366"/>
                    <a:pt x="80765" y="7366"/>
                    <a:pt x="80765" y="5895"/>
                  </a:cubicBezTo>
                  <a:cubicBezTo>
                    <a:pt x="80765" y="5895"/>
                    <a:pt x="80765" y="7366"/>
                    <a:pt x="80765" y="7366"/>
                  </a:cubicBezTo>
                  <a:cubicBezTo>
                    <a:pt x="80765" y="7366"/>
                    <a:pt x="80765" y="7366"/>
                    <a:pt x="80765" y="7366"/>
                  </a:cubicBezTo>
                  <a:cubicBezTo>
                    <a:pt x="80765" y="7366"/>
                    <a:pt x="80765" y="7366"/>
                    <a:pt x="80765" y="7366"/>
                  </a:cubicBezTo>
                  <a:cubicBezTo>
                    <a:pt x="80765" y="7366"/>
                    <a:pt x="79455" y="7366"/>
                    <a:pt x="78146" y="7366"/>
                  </a:cubicBezTo>
                  <a:cubicBezTo>
                    <a:pt x="79455" y="7366"/>
                    <a:pt x="79455" y="7366"/>
                    <a:pt x="78146" y="7366"/>
                  </a:cubicBezTo>
                  <a:cubicBezTo>
                    <a:pt x="79455" y="7366"/>
                    <a:pt x="80765" y="5895"/>
                    <a:pt x="80765" y="5895"/>
                  </a:cubicBezTo>
                  <a:cubicBezTo>
                    <a:pt x="76837" y="8837"/>
                    <a:pt x="76837" y="4418"/>
                    <a:pt x="74224" y="4418"/>
                  </a:cubicBezTo>
                  <a:cubicBezTo>
                    <a:pt x="75528" y="5895"/>
                    <a:pt x="74224" y="7366"/>
                    <a:pt x="72915" y="7366"/>
                  </a:cubicBezTo>
                  <a:cubicBezTo>
                    <a:pt x="72915" y="7366"/>
                    <a:pt x="72915" y="7366"/>
                    <a:pt x="72915" y="7366"/>
                  </a:cubicBezTo>
                  <a:cubicBezTo>
                    <a:pt x="72915" y="7366"/>
                    <a:pt x="72915" y="7366"/>
                    <a:pt x="72915" y="7366"/>
                  </a:cubicBezTo>
                  <a:cubicBezTo>
                    <a:pt x="72915" y="5895"/>
                    <a:pt x="72915" y="7366"/>
                    <a:pt x="71606" y="5895"/>
                  </a:cubicBezTo>
                  <a:cubicBezTo>
                    <a:pt x="72915" y="4418"/>
                    <a:pt x="71606" y="4418"/>
                    <a:pt x="71606" y="5895"/>
                  </a:cubicBezTo>
                  <a:cubicBezTo>
                    <a:pt x="71606" y="5895"/>
                    <a:pt x="71606" y="5895"/>
                    <a:pt x="70297" y="5895"/>
                  </a:cubicBezTo>
                  <a:cubicBezTo>
                    <a:pt x="70297" y="5895"/>
                    <a:pt x="70297" y="4418"/>
                    <a:pt x="70297" y="4418"/>
                  </a:cubicBezTo>
                  <a:cubicBezTo>
                    <a:pt x="70297" y="4418"/>
                    <a:pt x="70297" y="4418"/>
                    <a:pt x="70297" y="4418"/>
                  </a:cubicBezTo>
                  <a:cubicBezTo>
                    <a:pt x="70297" y="4418"/>
                    <a:pt x="70297" y="4418"/>
                    <a:pt x="68988" y="4418"/>
                  </a:cubicBezTo>
                  <a:cubicBezTo>
                    <a:pt x="70297" y="2947"/>
                    <a:pt x="70297" y="2947"/>
                    <a:pt x="70297" y="2947"/>
                  </a:cubicBezTo>
                  <a:cubicBezTo>
                    <a:pt x="70297" y="2947"/>
                    <a:pt x="70297" y="2947"/>
                    <a:pt x="70297" y="2947"/>
                  </a:cubicBezTo>
                  <a:cubicBezTo>
                    <a:pt x="70297" y="2947"/>
                    <a:pt x="70297" y="2947"/>
                    <a:pt x="70297" y="2947"/>
                  </a:cubicBezTo>
                  <a:cubicBezTo>
                    <a:pt x="70297" y="2947"/>
                    <a:pt x="70297" y="2947"/>
                    <a:pt x="70297" y="2947"/>
                  </a:cubicBezTo>
                  <a:cubicBezTo>
                    <a:pt x="70297" y="1471"/>
                    <a:pt x="70297" y="1471"/>
                    <a:pt x="70297" y="1471"/>
                  </a:cubicBezTo>
                  <a:cubicBezTo>
                    <a:pt x="70297" y="1471"/>
                    <a:pt x="70297" y="2947"/>
                    <a:pt x="70297" y="2947"/>
                  </a:cubicBezTo>
                  <a:cubicBezTo>
                    <a:pt x="70297" y="2947"/>
                    <a:pt x="70297" y="1471"/>
                    <a:pt x="70297" y="2947"/>
                  </a:cubicBezTo>
                  <a:cubicBezTo>
                    <a:pt x="70297" y="1471"/>
                    <a:pt x="70297" y="1471"/>
                    <a:pt x="70297" y="1471"/>
                  </a:cubicBezTo>
                  <a:cubicBezTo>
                    <a:pt x="71606" y="1471"/>
                    <a:pt x="71606" y="2947"/>
                    <a:pt x="72915" y="2947"/>
                  </a:cubicBezTo>
                  <a:cubicBezTo>
                    <a:pt x="72915" y="2947"/>
                    <a:pt x="72915" y="2947"/>
                    <a:pt x="72915" y="2947"/>
                  </a:cubicBezTo>
                  <a:cubicBezTo>
                    <a:pt x="72915" y="2947"/>
                    <a:pt x="72915" y="4418"/>
                    <a:pt x="74224" y="4418"/>
                  </a:cubicBezTo>
                  <a:cubicBezTo>
                    <a:pt x="71606" y="2947"/>
                    <a:pt x="71606" y="1471"/>
                    <a:pt x="70297" y="1471"/>
                  </a:cubicBezTo>
                  <a:cubicBezTo>
                    <a:pt x="68988" y="1471"/>
                    <a:pt x="67684" y="1471"/>
                    <a:pt x="66375" y="1471"/>
                  </a:cubicBezTo>
                  <a:cubicBezTo>
                    <a:pt x="63757" y="1471"/>
                    <a:pt x="63757" y="0"/>
                    <a:pt x="62453" y="0"/>
                  </a:cubicBezTo>
                  <a:cubicBezTo>
                    <a:pt x="62453" y="0"/>
                    <a:pt x="62453" y="1471"/>
                    <a:pt x="63757" y="1471"/>
                  </a:cubicBezTo>
                  <a:cubicBezTo>
                    <a:pt x="63757" y="1471"/>
                    <a:pt x="62453" y="1471"/>
                    <a:pt x="63757" y="1471"/>
                  </a:cubicBezTo>
                  <a:cubicBezTo>
                    <a:pt x="61144" y="1471"/>
                    <a:pt x="59835" y="2947"/>
                    <a:pt x="57217" y="2947"/>
                  </a:cubicBezTo>
                  <a:cubicBezTo>
                    <a:pt x="58526" y="1471"/>
                    <a:pt x="59835" y="1471"/>
                    <a:pt x="61144" y="0"/>
                  </a:cubicBezTo>
                  <a:cubicBezTo>
                    <a:pt x="59835" y="1471"/>
                    <a:pt x="57217" y="2947"/>
                    <a:pt x="55913" y="1471"/>
                  </a:cubicBezTo>
                  <a:cubicBezTo>
                    <a:pt x="55913" y="1471"/>
                    <a:pt x="55913" y="2947"/>
                    <a:pt x="55913" y="2947"/>
                  </a:cubicBezTo>
                  <a:cubicBezTo>
                    <a:pt x="55913" y="1471"/>
                    <a:pt x="55913" y="1471"/>
                    <a:pt x="55913" y="1471"/>
                  </a:cubicBezTo>
                  <a:cubicBezTo>
                    <a:pt x="55913" y="2947"/>
                    <a:pt x="54604" y="4418"/>
                    <a:pt x="53295" y="4418"/>
                  </a:cubicBezTo>
                  <a:cubicBezTo>
                    <a:pt x="54604" y="4418"/>
                    <a:pt x="54604" y="4418"/>
                    <a:pt x="54604" y="4418"/>
                  </a:cubicBezTo>
                  <a:cubicBezTo>
                    <a:pt x="54604" y="4418"/>
                    <a:pt x="54604" y="4418"/>
                    <a:pt x="54604" y="4418"/>
                  </a:cubicBezTo>
                  <a:cubicBezTo>
                    <a:pt x="54604" y="5895"/>
                    <a:pt x="55913" y="4418"/>
                    <a:pt x="54604" y="4418"/>
                  </a:cubicBezTo>
                  <a:cubicBezTo>
                    <a:pt x="54604" y="5895"/>
                    <a:pt x="54604" y="5895"/>
                    <a:pt x="53295" y="4418"/>
                  </a:cubicBezTo>
                  <a:cubicBezTo>
                    <a:pt x="53295" y="4418"/>
                    <a:pt x="53295" y="4418"/>
                    <a:pt x="53295" y="2947"/>
                  </a:cubicBezTo>
                  <a:cubicBezTo>
                    <a:pt x="53295" y="4418"/>
                    <a:pt x="51986" y="4418"/>
                    <a:pt x="53295" y="4418"/>
                  </a:cubicBezTo>
                  <a:cubicBezTo>
                    <a:pt x="51986" y="4418"/>
                    <a:pt x="50682" y="4418"/>
                    <a:pt x="50682" y="5895"/>
                  </a:cubicBezTo>
                  <a:cubicBezTo>
                    <a:pt x="50682" y="5895"/>
                    <a:pt x="48064" y="7366"/>
                    <a:pt x="46755" y="8837"/>
                  </a:cubicBezTo>
                  <a:cubicBezTo>
                    <a:pt x="44142" y="10314"/>
                    <a:pt x="42833" y="10314"/>
                    <a:pt x="40215" y="8837"/>
                  </a:cubicBezTo>
                  <a:cubicBezTo>
                    <a:pt x="37602" y="7366"/>
                    <a:pt x="33675" y="7366"/>
                    <a:pt x="31062" y="5895"/>
                  </a:cubicBezTo>
                  <a:cubicBezTo>
                    <a:pt x="31062" y="5895"/>
                    <a:pt x="31062" y="5895"/>
                    <a:pt x="29753" y="5895"/>
                  </a:cubicBezTo>
                  <a:cubicBezTo>
                    <a:pt x="29753" y="4418"/>
                    <a:pt x="28444" y="5895"/>
                    <a:pt x="28444" y="5895"/>
                  </a:cubicBezTo>
                  <a:cubicBezTo>
                    <a:pt x="27135" y="4418"/>
                    <a:pt x="27135" y="2947"/>
                    <a:pt x="25831" y="2947"/>
                  </a:cubicBezTo>
                  <a:cubicBezTo>
                    <a:pt x="24522" y="2947"/>
                    <a:pt x="21904" y="1471"/>
                    <a:pt x="19291" y="1471"/>
                  </a:cubicBezTo>
                  <a:cubicBezTo>
                    <a:pt x="15364" y="1471"/>
                    <a:pt x="12751" y="0"/>
                    <a:pt x="8824" y="1471"/>
                  </a:cubicBezTo>
                  <a:cubicBezTo>
                    <a:pt x="6211" y="1471"/>
                    <a:pt x="4902" y="2947"/>
                    <a:pt x="4902" y="0"/>
                  </a:cubicBezTo>
                  <a:cubicBezTo>
                    <a:pt x="3593" y="1471"/>
                    <a:pt x="2289" y="2947"/>
                    <a:pt x="980" y="4418"/>
                  </a:cubicBezTo>
                  <a:cubicBezTo>
                    <a:pt x="980" y="7366"/>
                    <a:pt x="2289" y="8837"/>
                    <a:pt x="2289" y="11785"/>
                  </a:cubicBezTo>
                  <a:cubicBezTo>
                    <a:pt x="2289" y="13261"/>
                    <a:pt x="980" y="14732"/>
                    <a:pt x="980" y="16209"/>
                  </a:cubicBezTo>
                  <a:cubicBezTo>
                    <a:pt x="-328" y="19151"/>
                    <a:pt x="-328" y="19151"/>
                    <a:pt x="980" y="22099"/>
                  </a:cubicBezTo>
                  <a:cubicBezTo>
                    <a:pt x="3593" y="32413"/>
                    <a:pt x="2289" y="45675"/>
                    <a:pt x="2289" y="57460"/>
                  </a:cubicBezTo>
                  <a:cubicBezTo>
                    <a:pt x="2289" y="70722"/>
                    <a:pt x="2289" y="82507"/>
                    <a:pt x="2289" y="95769"/>
                  </a:cubicBezTo>
                  <a:cubicBezTo>
                    <a:pt x="2289" y="101664"/>
                    <a:pt x="2289" y="106083"/>
                    <a:pt x="2289" y="110502"/>
                  </a:cubicBezTo>
                  <a:cubicBezTo>
                    <a:pt x="2289" y="111979"/>
                    <a:pt x="2289" y="117868"/>
                    <a:pt x="2289" y="119345"/>
                  </a:cubicBezTo>
                  <a:cubicBezTo>
                    <a:pt x="3593" y="120816"/>
                    <a:pt x="16673" y="119345"/>
                    <a:pt x="19291" y="119345"/>
                  </a:cubicBezTo>
                  <a:cubicBezTo>
                    <a:pt x="24522" y="119345"/>
                    <a:pt x="29753" y="119345"/>
                    <a:pt x="36293" y="119345"/>
                  </a:cubicBezTo>
                  <a:cubicBezTo>
                    <a:pt x="42833" y="119345"/>
                    <a:pt x="49373" y="119345"/>
                    <a:pt x="57217" y="119345"/>
                  </a:cubicBezTo>
                  <a:cubicBezTo>
                    <a:pt x="58526" y="119345"/>
                    <a:pt x="61144" y="119345"/>
                    <a:pt x="62453" y="119345"/>
                  </a:cubicBezTo>
                  <a:cubicBezTo>
                    <a:pt x="63757" y="119345"/>
                    <a:pt x="65066" y="117868"/>
                    <a:pt x="65066" y="117868"/>
                  </a:cubicBezTo>
                  <a:cubicBezTo>
                    <a:pt x="66375" y="117868"/>
                    <a:pt x="67684" y="114921"/>
                    <a:pt x="66375" y="119345"/>
                  </a:cubicBezTo>
                  <a:cubicBezTo>
                    <a:pt x="75528" y="119345"/>
                    <a:pt x="85996" y="119345"/>
                    <a:pt x="96457" y="119345"/>
                  </a:cubicBezTo>
                  <a:cubicBezTo>
                    <a:pt x="99070" y="119345"/>
                    <a:pt x="120000" y="120816"/>
                    <a:pt x="120000" y="117868"/>
                  </a:cubicBezTo>
                  <a:close/>
                  <a:moveTo>
                    <a:pt x="82068" y="4418"/>
                  </a:moveTo>
                  <a:cubicBezTo>
                    <a:pt x="83377" y="4418"/>
                    <a:pt x="83377" y="4418"/>
                    <a:pt x="84686" y="4418"/>
                  </a:cubicBezTo>
                  <a:cubicBezTo>
                    <a:pt x="83377" y="4418"/>
                    <a:pt x="82068" y="4418"/>
                    <a:pt x="80765" y="5895"/>
                  </a:cubicBezTo>
                  <a:cubicBezTo>
                    <a:pt x="82068" y="5895"/>
                    <a:pt x="82068" y="5895"/>
                    <a:pt x="82068" y="4418"/>
                  </a:cubicBezTo>
                  <a:close/>
                  <a:moveTo>
                    <a:pt x="82068" y="7366"/>
                  </a:moveTo>
                  <a:cubicBezTo>
                    <a:pt x="82068" y="7366"/>
                    <a:pt x="82068" y="7366"/>
                    <a:pt x="82068" y="7366"/>
                  </a:cubicBezTo>
                  <a:moveTo>
                    <a:pt x="85996" y="5895"/>
                  </a:moveTo>
                  <a:cubicBezTo>
                    <a:pt x="85996" y="5895"/>
                    <a:pt x="84686" y="5895"/>
                    <a:pt x="84686" y="4418"/>
                  </a:cubicBezTo>
                  <a:cubicBezTo>
                    <a:pt x="84686" y="5895"/>
                    <a:pt x="85996" y="5895"/>
                    <a:pt x="85996" y="5895"/>
                  </a:cubicBezTo>
                  <a:close/>
                  <a:moveTo>
                    <a:pt x="91226" y="60408"/>
                  </a:moveTo>
                  <a:cubicBezTo>
                    <a:pt x="91226" y="60408"/>
                    <a:pt x="91226" y="61879"/>
                    <a:pt x="91226" y="61879"/>
                  </a:cubicBezTo>
                  <a:cubicBezTo>
                    <a:pt x="91226" y="61879"/>
                    <a:pt x="91226" y="61879"/>
                    <a:pt x="91226" y="6040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51" name="Shape 3151"/>
            <p:cNvSpPr/>
            <p:nvPr/>
          </p:nvSpPr>
          <p:spPr>
            <a:xfrm>
              <a:off x="4455658" y="4117267"/>
              <a:ext cx="2269893" cy="2228963"/>
            </a:xfrm>
            <a:custGeom>
              <a:avLst/>
              <a:gdLst/>
              <a:ahLst/>
              <a:cxnLst/>
              <a:rect l="0" t="0" r="0" b="0"/>
              <a:pathLst>
                <a:path w="120000" h="120000" extrusionOk="0">
                  <a:moveTo>
                    <a:pt x="120000" y="20667"/>
                  </a:moveTo>
                  <a:cubicBezTo>
                    <a:pt x="119166" y="19821"/>
                    <a:pt x="119166" y="19821"/>
                    <a:pt x="119166" y="18974"/>
                  </a:cubicBezTo>
                  <a:cubicBezTo>
                    <a:pt x="118333" y="18974"/>
                    <a:pt x="117500" y="18974"/>
                    <a:pt x="115833" y="18128"/>
                  </a:cubicBezTo>
                  <a:cubicBezTo>
                    <a:pt x="116666" y="17281"/>
                    <a:pt x="117500" y="12202"/>
                    <a:pt x="116666" y="12202"/>
                  </a:cubicBezTo>
                  <a:cubicBezTo>
                    <a:pt x="116666" y="11355"/>
                    <a:pt x="116666" y="11355"/>
                    <a:pt x="116666" y="10508"/>
                  </a:cubicBezTo>
                  <a:cubicBezTo>
                    <a:pt x="115000" y="12202"/>
                    <a:pt x="115833" y="10508"/>
                    <a:pt x="115000" y="10508"/>
                  </a:cubicBezTo>
                  <a:cubicBezTo>
                    <a:pt x="115000" y="9662"/>
                    <a:pt x="113333" y="8815"/>
                    <a:pt x="112500" y="8815"/>
                  </a:cubicBezTo>
                  <a:cubicBezTo>
                    <a:pt x="112500" y="8815"/>
                    <a:pt x="111666" y="7122"/>
                    <a:pt x="111666" y="7122"/>
                  </a:cubicBezTo>
                  <a:cubicBezTo>
                    <a:pt x="110833" y="7122"/>
                    <a:pt x="110833" y="5429"/>
                    <a:pt x="110000" y="5429"/>
                  </a:cubicBezTo>
                  <a:cubicBezTo>
                    <a:pt x="110000" y="5429"/>
                    <a:pt x="109166" y="4582"/>
                    <a:pt x="109166" y="4582"/>
                  </a:cubicBezTo>
                  <a:cubicBezTo>
                    <a:pt x="108333" y="4582"/>
                    <a:pt x="108333" y="5429"/>
                    <a:pt x="107500" y="5429"/>
                  </a:cubicBezTo>
                  <a:cubicBezTo>
                    <a:pt x="106666" y="6275"/>
                    <a:pt x="107500" y="6275"/>
                    <a:pt x="105833" y="5429"/>
                  </a:cubicBezTo>
                  <a:cubicBezTo>
                    <a:pt x="105000" y="5429"/>
                    <a:pt x="104166" y="5429"/>
                    <a:pt x="104166" y="5429"/>
                  </a:cubicBezTo>
                  <a:cubicBezTo>
                    <a:pt x="101666" y="5429"/>
                    <a:pt x="102500" y="7122"/>
                    <a:pt x="100000" y="5429"/>
                  </a:cubicBezTo>
                  <a:cubicBezTo>
                    <a:pt x="99166" y="5429"/>
                    <a:pt x="98333" y="5429"/>
                    <a:pt x="97500" y="4582"/>
                  </a:cubicBezTo>
                  <a:cubicBezTo>
                    <a:pt x="97500" y="4582"/>
                    <a:pt x="97500" y="3736"/>
                    <a:pt x="96666" y="2889"/>
                  </a:cubicBezTo>
                  <a:cubicBezTo>
                    <a:pt x="96666" y="2889"/>
                    <a:pt x="95000" y="2043"/>
                    <a:pt x="95000" y="2043"/>
                  </a:cubicBezTo>
                  <a:cubicBezTo>
                    <a:pt x="94166" y="1196"/>
                    <a:pt x="92500" y="1196"/>
                    <a:pt x="91666" y="2043"/>
                  </a:cubicBezTo>
                  <a:cubicBezTo>
                    <a:pt x="89166" y="2043"/>
                    <a:pt x="88333" y="349"/>
                    <a:pt x="85833" y="1196"/>
                  </a:cubicBezTo>
                  <a:cubicBezTo>
                    <a:pt x="85833" y="349"/>
                    <a:pt x="84166" y="-496"/>
                    <a:pt x="83333" y="349"/>
                  </a:cubicBezTo>
                  <a:cubicBezTo>
                    <a:pt x="82500" y="349"/>
                    <a:pt x="82500" y="1196"/>
                    <a:pt x="81666" y="2043"/>
                  </a:cubicBezTo>
                  <a:cubicBezTo>
                    <a:pt x="81666" y="2889"/>
                    <a:pt x="80000" y="2889"/>
                    <a:pt x="79166" y="2889"/>
                  </a:cubicBezTo>
                  <a:cubicBezTo>
                    <a:pt x="78333" y="2889"/>
                    <a:pt x="77500" y="2043"/>
                    <a:pt x="76666" y="2043"/>
                  </a:cubicBezTo>
                  <a:cubicBezTo>
                    <a:pt x="76666" y="2043"/>
                    <a:pt x="76666" y="1196"/>
                    <a:pt x="76666" y="1196"/>
                  </a:cubicBezTo>
                  <a:cubicBezTo>
                    <a:pt x="76666" y="2043"/>
                    <a:pt x="76666" y="2043"/>
                    <a:pt x="76666" y="2043"/>
                  </a:cubicBezTo>
                  <a:cubicBezTo>
                    <a:pt x="75833" y="2889"/>
                    <a:pt x="71666" y="4582"/>
                    <a:pt x="70000" y="4582"/>
                  </a:cubicBezTo>
                  <a:cubicBezTo>
                    <a:pt x="69166" y="4582"/>
                    <a:pt x="68333" y="2889"/>
                    <a:pt x="67500" y="3736"/>
                  </a:cubicBezTo>
                  <a:cubicBezTo>
                    <a:pt x="67500" y="3736"/>
                    <a:pt x="65833" y="5429"/>
                    <a:pt x="65000" y="5429"/>
                  </a:cubicBezTo>
                  <a:cubicBezTo>
                    <a:pt x="64166" y="7122"/>
                    <a:pt x="65000" y="7969"/>
                    <a:pt x="62500" y="7122"/>
                  </a:cubicBezTo>
                  <a:cubicBezTo>
                    <a:pt x="60833" y="7122"/>
                    <a:pt x="60000" y="7122"/>
                    <a:pt x="58333" y="7122"/>
                  </a:cubicBezTo>
                  <a:cubicBezTo>
                    <a:pt x="57500" y="7122"/>
                    <a:pt x="56666" y="6275"/>
                    <a:pt x="55833" y="6275"/>
                  </a:cubicBezTo>
                  <a:cubicBezTo>
                    <a:pt x="54166" y="5429"/>
                    <a:pt x="53333" y="6275"/>
                    <a:pt x="51666" y="5429"/>
                  </a:cubicBezTo>
                  <a:cubicBezTo>
                    <a:pt x="51666" y="5429"/>
                    <a:pt x="50833" y="3736"/>
                    <a:pt x="50833" y="3736"/>
                  </a:cubicBezTo>
                  <a:cubicBezTo>
                    <a:pt x="49166" y="2043"/>
                    <a:pt x="47500" y="1196"/>
                    <a:pt x="45000" y="1196"/>
                  </a:cubicBezTo>
                  <a:cubicBezTo>
                    <a:pt x="43333" y="2043"/>
                    <a:pt x="42500" y="3736"/>
                    <a:pt x="41666" y="5429"/>
                  </a:cubicBezTo>
                  <a:cubicBezTo>
                    <a:pt x="40833" y="6275"/>
                    <a:pt x="40000" y="6275"/>
                    <a:pt x="40000" y="7122"/>
                  </a:cubicBezTo>
                  <a:cubicBezTo>
                    <a:pt x="40000" y="7969"/>
                    <a:pt x="40000" y="10508"/>
                    <a:pt x="40000" y="11355"/>
                  </a:cubicBezTo>
                  <a:cubicBezTo>
                    <a:pt x="40000" y="14741"/>
                    <a:pt x="39166" y="15588"/>
                    <a:pt x="37500" y="18128"/>
                  </a:cubicBezTo>
                  <a:cubicBezTo>
                    <a:pt x="36666" y="20667"/>
                    <a:pt x="36666" y="23207"/>
                    <a:pt x="35833" y="25747"/>
                  </a:cubicBezTo>
                  <a:cubicBezTo>
                    <a:pt x="35833" y="27440"/>
                    <a:pt x="35833" y="28287"/>
                    <a:pt x="35833" y="29980"/>
                  </a:cubicBezTo>
                  <a:cubicBezTo>
                    <a:pt x="35833" y="31673"/>
                    <a:pt x="35833" y="31673"/>
                    <a:pt x="35000" y="34213"/>
                  </a:cubicBezTo>
                  <a:cubicBezTo>
                    <a:pt x="34166" y="35906"/>
                    <a:pt x="35000" y="36752"/>
                    <a:pt x="34166" y="38446"/>
                  </a:cubicBezTo>
                  <a:cubicBezTo>
                    <a:pt x="34166" y="39292"/>
                    <a:pt x="32500" y="40139"/>
                    <a:pt x="31666" y="40139"/>
                  </a:cubicBezTo>
                  <a:cubicBezTo>
                    <a:pt x="30000" y="41832"/>
                    <a:pt x="29166" y="41832"/>
                    <a:pt x="27500" y="44372"/>
                  </a:cubicBezTo>
                  <a:cubicBezTo>
                    <a:pt x="27500" y="45218"/>
                    <a:pt x="25000" y="46911"/>
                    <a:pt x="25000" y="48605"/>
                  </a:cubicBezTo>
                  <a:cubicBezTo>
                    <a:pt x="25000" y="50298"/>
                    <a:pt x="25833" y="53684"/>
                    <a:pt x="25000" y="55377"/>
                  </a:cubicBezTo>
                  <a:cubicBezTo>
                    <a:pt x="25000" y="57917"/>
                    <a:pt x="22500" y="59610"/>
                    <a:pt x="20833" y="60457"/>
                  </a:cubicBezTo>
                  <a:cubicBezTo>
                    <a:pt x="19166" y="62150"/>
                    <a:pt x="16666" y="64690"/>
                    <a:pt x="15000" y="64690"/>
                  </a:cubicBezTo>
                  <a:cubicBezTo>
                    <a:pt x="15000" y="65536"/>
                    <a:pt x="14166" y="64690"/>
                    <a:pt x="14166" y="64690"/>
                  </a:cubicBezTo>
                  <a:cubicBezTo>
                    <a:pt x="14166" y="63843"/>
                    <a:pt x="14166" y="62150"/>
                    <a:pt x="14166" y="61303"/>
                  </a:cubicBezTo>
                  <a:cubicBezTo>
                    <a:pt x="12500" y="62150"/>
                    <a:pt x="10000" y="62150"/>
                    <a:pt x="9166" y="62996"/>
                  </a:cubicBezTo>
                  <a:cubicBezTo>
                    <a:pt x="9166" y="62996"/>
                    <a:pt x="9166" y="63843"/>
                    <a:pt x="9166" y="63843"/>
                  </a:cubicBezTo>
                  <a:cubicBezTo>
                    <a:pt x="8333" y="64690"/>
                    <a:pt x="8333" y="64690"/>
                    <a:pt x="7500" y="64690"/>
                  </a:cubicBezTo>
                  <a:cubicBezTo>
                    <a:pt x="6666" y="63843"/>
                    <a:pt x="6666" y="63843"/>
                    <a:pt x="5833" y="62996"/>
                  </a:cubicBezTo>
                  <a:cubicBezTo>
                    <a:pt x="5000" y="63843"/>
                    <a:pt x="2500" y="64690"/>
                    <a:pt x="1666" y="66383"/>
                  </a:cubicBezTo>
                  <a:cubicBezTo>
                    <a:pt x="1666" y="66383"/>
                    <a:pt x="1666" y="67229"/>
                    <a:pt x="1666" y="68076"/>
                  </a:cubicBezTo>
                  <a:cubicBezTo>
                    <a:pt x="2500" y="69769"/>
                    <a:pt x="1666" y="70616"/>
                    <a:pt x="0" y="70616"/>
                  </a:cubicBezTo>
                  <a:cubicBezTo>
                    <a:pt x="0" y="71462"/>
                    <a:pt x="833" y="71462"/>
                    <a:pt x="1666" y="72309"/>
                  </a:cubicBezTo>
                  <a:cubicBezTo>
                    <a:pt x="833" y="72309"/>
                    <a:pt x="1666" y="72309"/>
                    <a:pt x="1666" y="72309"/>
                  </a:cubicBezTo>
                  <a:cubicBezTo>
                    <a:pt x="1666" y="72309"/>
                    <a:pt x="1666" y="72309"/>
                    <a:pt x="1666" y="72309"/>
                  </a:cubicBezTo>
                  <a:cubicBezTo>
                    <a:pt x="3333" y="72309"/>
                    <a:pt x="3333" y="71462"/>
                    <a:pt x="5000" y="71462"/>
                  </a:cubicBezTo>
                  <a:cubicBezTo>
                    <a:pt x="5833" y="70616"/>
                    <a:pt x="7500" y="71462"/>
                    <a:pt x="8333" y="71462"/>
                  </a:cubicBezTo>
                  <a:cubicBezTo>
                    <a:pt x="12500" y="71462"/>
                    <a:pt x="16666" y="71462"/>
                    <a:pt x="20833" y="71462"/>
                  </a:cubicBezTo>
                  <a:cubicBezTo>
                    <a:pt x="24166" y="71462"/>
                    <a:pt x="27500" y="70616"/>
                    <a:pt x="28333" y="72309"/>
                  </a:cubicBezTo>
                  <a:cubicBezTo>
                    <a:pt x="28333" y="74002"/>
                    <a:pt x="28333" y="74849"/>
                    <a:pt x="29166" y="76542"/>
                  </a:cubicBezTo>
                  <a:cubicBezTo>
                    <a:pt x="29166" y="78235"/>
                    <a:pt x="30000" y="80775"/>
                    <a:pt x="31666" y="81621"/>
                  </a:cubicBezTo>
                  <a:cubicBezTo>
                    <a:pt x="31666" y="82468"/>
                    <a:pt x="32500" y="84161"/>
                    <a:pt x="33333" y="85007"/>
                  </a:cubicBezTo>
                  <a:cubicBezTo>
                    <a:pt x="34166" y="85007"/>
                    <a:pt x="33333" y="85007"/>
                    <a:pt x="35000" y="85007"/>
                  </a:cubicBezTo>
                  <a:cubicBezTo>
                    <a:pt x="35833" y="85854"/>
                    <a:pt x="36666" y="85007"/>
                    <a:pt x="37500" y="85007"/>
                  </a:cubicBezTo>
                  <a:cubicBezTo>
                    <a:pt x="40000" y="85007"/>
                    <a:pt x="41666" y="85007"/>
                    <a:pt x="45000" y="85007"/>
                  </a:cubicBezTo>
                  <a:cubicBezTo>
                    <a:pt x="45000" y="84161"/>
                    <a:pt x="45000" y="83314"/>
                    <a:pt x="45000" y="82468"/>
                  </a:cubicBezTo>
                  <a:cubicBezTo>
                    <a:pt x="46666" y="81621"/>
                    <a:pt x="45833" y="79928"/>
                    <a:pt x="45833" y="78235"/>
                  </a:cubicBezTo>
                  <a:cubicBezTo>
                    <a:pt x="47500" y="78235"/>
                    <a:pt x="50000" y="78235"/>
                    <a:pt x="50833" y="78235"/>
                  </a:cubicBezTo>
                  <a:cubicBezTo>
                    <a:pt x="51666" y="78235"/>
                    <a:pt x="52500" y="77388"/>
                    <a:pt x="52500" y="78235"/>
                  </a:cubicBezTo>
                  <a:cubicBezTo>
                    <a:pt x="50000" y="82468"/>
                    <a:pt x="58333" y="79081"/>
                    <a:pt x="60000" y="79928"/>
                  </a:cubicBezTo>
                  <a:cubicBezTo>
                    <a:pt x="61666" y="80775"/>
                    <a:pt x="60000" y="83314"/>
                    <a:pt x="60000" y="84161"/>
                  </a:cubicBezTo>
                  <a:cubicBezTo>
                    <a:pt x="60000" y="85007"/>
                    <a:pt x="60833" y="85854"/>
                    <a:pt x="60833" y="86701"/>
                  </a:cubicBezTo>
                  <a:cubicBezTo>
                    <a:pt x="61666" y="88394"/>
                    <a:pt x="60833" y="89240"/>
                    <a:pt x="60833" y="90934"/>
                  </a:cubicBezTo>
                  <a:cubicBezTo>
                    <a:pt x="60000" y="94320"/>
                    <a:pt x="61666" y="95166"/>
                    <a:pt x="62500" y="98553"/>
                  </a:cubicBezTo>
                  <a:cubicBezTo>
                    <a:pt x="63333" y="99399"/>
                    <a:pt x="64166" y="101093"/>
                    <a:pt x="63333" y="101939"/>
                  </a:cubicBezTo>
                  <a:cubicBezTo>
                    <a:pt x="63333" y="102786"/>
                    <a:pt x="62500" y="102786"/>
                    <a:pt x="62500" y="103632"/>
                  </a:cubicBezTo>
                  <a:cubicBezTo>
                    <a:pt x="62500" y="104479"/>
                    <a:pt x="63333" y="104479"/>
                    <a:pt x="63333" y="105325"/>
                  </a:cubicBezTo>
                  <a:cubicBezTo>
                    <a:pt x="64166" y="105325"/>
                    <a:pt x="64166" y="104479"/>
                    <a:pt x="65000" y="104479"/>
                  </a:cubicBezTo>
                  <a:cubicBezTo>
                    <a:pt x="65833" y="104479"/>
                    <a:pt x="66666" y="104479"/>
                    <a:pt x="67500" y="104479"/>
                  </a:cubicBezTo>
                  <a:cubicBezTo>
                    <a:pt x="69166" y="104479"/>
                    <a:pt x="71666" y="104479"/>
                    <a:pt x="73333" y="104479"/>
                  </a:cubicBezTo>
                  <a:cubicBezTo>
                    <a:pt x="74166" y="103632"/>
                    <a:pt x="73333" y="103632"/>
                    <a:pt x="75000" y="103632"/>
                  </a:cubicBezTo>
                  <a:cubicBezTo>
                    <a:pt x="74166" y="103632"/>
                    <a:pt x="75833" y="104479"/>
                    <a:pt x="75000" y="104479"/>
                  </a:cubicBezTo>
                  <a:cubicBezTo>
                    <a:pt x="75833" y="105325"/>
                    <a:pt x="77500" y="105325"/>
                    <a:pt x="75833" y="106172"/>
                  </a:cubicBezTo>
                  <a:cubicBezTo>
                    <a:pt x="77500" y="107865"/>
                    <a:pt x="79166" y="105325"/>
                    <a:pt x="81666" y="106172"/>
                  </a:cubicBezTo>
                  <a:cubicBezTo>
                    <a:pt x="83333" y="106172"/>
                    <a:pt x="81666" y="106172"/>
                    <a:pt x="82500" y="107865"/>
                  </a:cubicBezTo>
                  <a:cubicBezTo>
                    <a:pt x="83333" y="109558"/>
                    <a:pt x="89166" y="111251"/>
                    <a:pt x="91666" y="110405"/>
                  </a:cubicBezTo>
                  <a:cubicBezTo>
                    <a:pt x="94166" y="110405"/>
                    <a:pt x="93333" y="105325"/>
                    <a:pt x="95000" y="109558"/>
                  </a:cubicBezTo>
                  <a:cubicBezTo>
                    <a:pt x="96666" y="112098"/>
                    <a:pt x="97500" y="112098"/>
                    <a:pt x="100000" y="112945"/>
                  </a:cubicBezTo>
                  <a:cubicBezTo>
                    <a:pt x="101666" y="113791"/>
                    <a:pt x="101666" y="114638"/>
                    <a:pt x="103333" y="116331"/>
                  </a:cubicBezTo>
                  <a:cubicBezTo>
                    <a:pt x="102500" y="115484"/>
                    <a:pt x="105833" y="119717"/>
                    <a:pt x="105833" y="119717"/>
                  </a:cubicBezTo>
                  <a:cubicBezTo>
                    <a:pt x="106666" y="120564"/>
                    <a:pt x="107500" y="118871"/>
                    <a:pt x="108333" y="118871"/>
                  </a:cubicBezTo>
                  <a:cubicBezTo>
                    <a:pt x="109166" y="118871"/>
                    <a:pt x="110000" y="118871"/>
                    <a:pt x="109166" y="118871"/>
                  </a:cubicBezTo>
                  <a:cubicBezTo>
                    <a:pt x="109166" y="118871"/>
                    <a:pt x="110000" y="121410"/>
                    <a:pt x="110833" y="118871"/>
                  </a:cubicBezTo>
                  <a:cubicBezTo>
                    <a:pt x="111666" y="118024"/>
                    <a:pt x="110833" y="113791"/>
                    <a:pt x="110833" y="111251"/>
                  </a:cubicBezTo>
                  <a:cubicBezTo>
                    <a:pt x="107500" y="112098"/>
                    <a:pt x="110000" y="113791"/>
                    <a:pt x="107500" y="112945"/>
                  </a:cubicBezTo>
                  <a:cubicBezTo>
                    <a:pt x="105833" y="112945"/>
                    <a:pt x="103333" y="111251"/>
                    <a:pt x="102500" y="109558"/>
                  </a:cubicBezTo>
                  <a:cubicBezTo>
                    <a:pt x="100833" y="107019"/>
                    <a:pt x="103333" y="103632"/>
                    <a:pt x="103333" y="100246"/>
                  </a:cubicBezTo>
                  <a:cubicBezTo>
                    <a:pt x="103333" y="98553"/>
                    <a:pt x="103333" y="96013"/>
                    <a:pt x="103333" y="94320"/>
                  </a:cubicBezTo>
                  <a:cubicBezTo>
                    <a:pt x="102500" y="94320"/>
                    <a:pt x="101666" y="93473"/>
                    <a:pt x="101666" y="92627"/>
                  </a:cubicBezTo>
                  <a:cubicBezTo>
                    <a:pt x="101666" y="90934"/>
                    <a:pt x="106666" y="90934"/>
                    <a:pt x="105000" y="87547"/>
                  </a:cubicBezTo>
                  <a:cubicBezTo>
                    <a:pt x="108333" y="86701"/>
                    <a:pt x="112500" y="86701"/>
                    <a:pt x="116666" y="85854"/>
                  </a:cubicBezTo>
                  <a:cubicBezTo>
                    <a:pt x="115833" y="82468"/>
                    <a:pt x="113333" y="79081"/>
                    <a:pt x="110833" y="76542"/>
                  </a:cubicBezTo>
                  <a:cubicBezTo>
                    <a:pt x="110000" y="75695"/>
                    <a:pt x="108333" y="74002"/>
                    <a:pt x="108333" y="73155"/>
                  </a:cubicBezTo>
                  <a:cubicBezTo>
                    <a:pt x="108333" y="71462"/>
                    <a:pt x="109166" y="70616"/>
                    <a:pt x="109166" y="68922"/>
                  </a:cubicBezTo>
                  <a:cubicBezTo>
                    <a:pt x="109166" y="67229"/>
                    <a:pt x="107500" y="66383"/>
                    <a:pt x="107500" y="64690"/>
                  </a:cubicBezTo>
                  <a:cubicBezTo>
                    <a:pt x="107500" y="62996"/>
                    <a:pt x="108333" y="62150"/>
                    <a:pt x="107500" y="60457"/>
                  </a:cubicBezTo>
                  <a:cubicBezTo>
                    <a:pt x="107500" y="58763"/>
                    <a:pt x="106666" y="57917"/>
                    <a:pt x="106666" y="57070"/>
                  </a:cubicBezTo>
                  <a:cubicBezTo>
                    <a:pt x="106666" y="56224"/>
                    <a:pt x="107500" y="54531"/>
                    <a:pt x="106666" y="53684"/>
                  </a:cubicBezTo>
                  <a:cubicBezTo>
                    <a:pt x="106666" y="52837"/>
                    <a:pt x="105833" y="51991"/>
                    <a:pt x="105833" y="51144"/>
                  </a:cubicBezTo>
                  <a:cubicBezTo>
                    <a:pt x="105000" y="51144"/>
                    <a:pt x="104166" y="50298"/>
                    <a:pt x="105000" y="49451"/>
                  </a:cubicBezTo>
                  <a:cubicBezTo>
                    <a:pt x="105000" y="48605"/>
                    <a:pt x="105833" y="48605"/>
                    <a:pt x="105833" y="48605"/>
                  </a:cubicBezTo>
                  <a:cubicBezTo>
                    <a:pt x="105833" y="48605"/>
                    <a:pt x="106666" y="47758"/>
                    <a:pt x="106666" y="47758"/>
                  </a:cubicBezTo>
                  <a:cubicBezTo>
                    <a:pt x="106666" y="46911"/>
                    <a:pt x="105833" y="46065"/>
                    <a:pt x="106666" y="46065"/>
                  </a:cubicBezTo>
                  <a:cubicBezTo>
                    <a:pt x="106666" y="44372"/>
                    <a:pt x="108333" y="44372"/>
                    <a:pt x="109166" y="42678"/>
                  </a:cubicBezTo>
                  <a:cubicBezTo>
                    <a:pt x="109166" y="41832"/>
                    <a:pt x="109166" y="41832"/>
                    <a:pt x="109166" y="40139"/>
                  </a:cubicBezTo>
                  <a:cubicBezTo>
                    <a:pt x="109166" y="38446"/>
                    <a:pt x="109166" y="35906"/>
                    <a:pt x="110000" y="34213"/>
                  </a:cubicBezTo>
                  <a:cubicBezTo>
                    <a:pt x="110000" y="33366"/>
                    <a:pt x="110833" y="32519"/>
                    <a:pt x="111666" y="30826"/>
                  </a:cubicBezTo>
                  <a:cubicBezTo>
                    <a:pt x="111666" y="29133"/>
                    <a:pt x="111666" y="29133"/>
                    <a:pt x="113333" y="27440"/>
                  </a:cubicBezTo>
                  <a:cubicBezTo>
                    <a:pt x="113333" y="27440"/>
                    <a:pt x="113333" y="26593"/>
                    <a:pt x="113333" y="26593"/>
                  </a:cubicBezTo>
                  <a:cubicBezTo>
                    <a:pt x="113333" y="26593"/>
                    <a:pt x="114166" y="26593"/>
                    <a:pt x="115000" y="26593"/>
                  </a:cubicBezTo>
                  <a:cubicBezTo>
                    <a:pt x="116666" y="24900"/>
                    <a:pt x="119166" y="22361"/>
                    <a:pt x="120000" y="20667"/>
                  </a:cubicBezTo>
                  <a:close/>
                  <a:moveTo>
                    <a:pt x="5000" y="71462"/>
                  </a:moveTo>
                  <a:cubicBezTo>
                    <a:pt x="4166" y="71462"/>
                    <a:pt x="4166" y="71462"/>
                    <a:pt x="3333" y="71462"/>
                  </a:cubicBezTo>
                  <a:cubicBezTo>
                    <a:pt x="4166" y="71462"/>
                    <a:pt x="5000" y="71462"/>
                    <a:pt x="5000" y="71462"/>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52" name="Shape 3152"/>
            <p:cNvSpPr/>
            <p:nvPr/>
          </p:nvSpPr>
          <p:spPr>
            <a:xfrm>
              <a:off x="7962870" y="3247468"/>
              <a:ext cx="195138" cy="204556"/>
            </a:xfrm>
            <a:custGeom>
              <a:avLst/>
              <a:gdLst/>
              <a:ahLst/>
              <a:cxnLst/>
              <a:rect l="0" t="0" r="0" b="0"/>
              <a:pathLst>
                <a:path w="120000" h="120000" extrusionOk="0">
                  <a:moveTo>
                    <a:pt x="120000" y="33513"/>
                  </a:moveTo>
                  <a:cubicBezTo>
                    <a:pt x="120000" y="15198"/>
                    <a:pt x="110354" y="-12273"/>
                    <a:pt x="81429" y="6041"/>
                  </a:cubicBezTo>
                  <a:cubicBezTo>
                    <a:pt x="81429" y="6041"/>
                    <a:pt x="81429" y="15198"/>
                    <a:pt x="71784" y="15198"/>
                  </a:cubicBezTo>
                  <a:cubicBezTo>
                    <a:pt x="71784" y="15198"/>
                    <a:pt x="62144" y="15198"/>
                    <a:pt x="62144" y="15198"/>
                  </a:cubicBezTo>
                  <a:cubicBezTo>
                    <a:pt x="52498" y="15198"/>
                    <a:pt x="52498" y="6041"/>
                    <a:pt x="42859" y="15198"/>
                  </a:cubicBezTo>
                  <a:cubicBezTo>
                    <a:pt x="42859" y="15198"/>
                    <a:pt x="33213" y="33513"/>
                    <a:pt x="33213" y="42670"/>
                  </a:cubicBezTo>
                  <a:cubicBezTo>
                    <a:pt x="23574" y="42670"/>
                    <a:pt x="13928" y="51828"/>
                    <a:pt x="4288" y="60985"/>
                  </a:cubicBezTo>
                  <a:cubicBezTo>
                    <a:pt x="4288" y="70143"/>
                    <a:pt x="-5356" y="106772"/>
                    <a:pt x="4288" y="115930"/>
                  </a:cubicBezTo>
                  <a:cubicBezTo>
                    <a:pt x="13928" y="125087"/>
                    <a:pt x="33213" y="115930"/>
                    <a:pt x="52498" y="115930"/>
                  </a:cubicBezTo>
                  <a:cubicBezTo>
                    <a:pt x="52498" y="115930"/>
                    <a:pt x="62144" y="106772"/>
                    <a:pt x="71784" y="106772"/>
                  </a:cubicBezTo>
                  <a:cubicBezTo>
                    <a:pt x="71784" y="106772"/>
                    <a:pt x="71784" y="115930"/>
                    <a:pt x="81429" y="115930"/>
                  </a:cubicBezTo>
                  <a:cubicBezTo>
                    <a:pt x="100714" y="115930"/>
                    <a:pt x="110354" y="79300"/>
                    <a:pt x="100714" y="70143"/>
                  </a:cubicBezTo>
                  <a:cubicBezTo>
                    <a:pt x="81429" y="79300"/>
                    <a:pt x="62144" y="88457"/>
                    <a:pt x="52498" y="79300"/>
                  </a:cubicBezTo>
                  <a:cubicBezTo>
                    <a:pt x="62144" y="79300"/>
                    <a:pt x="120000" y="42670"/>
                    <a:pt x="120000" y="3351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53" name="Shape 3153"/>
            <p:cNvSpPr/>
            <p:nvPr/>
          </p:nvSpPr>
          <p:spPr>
            <a:xfrm>
              <a:off x="4333212" y="4320641"/>
              <a:ext cx="896526" cy="1013269"/>
            </a:xfrm>
            <a:custGeom>
              <a:avLst/>
              <a:gdLst/>
              <a:ahLst/>
              <a:cxnLst/>
              <a:rect l="0" t="0" r="0" b="0"/>
              <a:pathLst>
                <a:path w="120000" h="120000" extrusionOk="0">
                  <a:moveTo>
                    <a:pt x="120000" y="2689"/>
                  </a:moveTo>
                  <a:cubicBezTo>
                    <a:pt x="115777" y="-1036"/>
                    <a:pt x="111555" y="823"/>
                    <a:pt x="109447" y="823"/>
                  </a:cubicBezTo>
                  <a:cubicBezTo>
                    <a:pt x="105225" y="823"/>
                    <a:pt x="103117" y="-1036"/>
                    <a:pt x="96780" y="823"/>
                  </a:cubicBezTo>
                  <a:cubicBezTo>
                    <a:pt x="94672" y="823"/>
                    <a:pt x="90450" y="823"/>
                    <a:pt x="88342" y="823"/>
                  </a:cubicBezTo>
                  <a:cubicBezTo>
                    <a:pt x="84120" y="2689"/>
                    <a:pt x="84120" y="13857"/>
                    <a:pt x="79897" y="17583"/>
                  </a:cubicBezTo>
                  <a:cubicBezTo>
                    <a:pt x="79897" y="19444"/>
                    <a:pt x="77789" y="19444"/>
                    <a:pt x="77789" y="21310"/>
                  </a:cubicBezTo>
                  <a:cubicBezTo>
                    <a:pt x="77789" y="23170"/>
                    <a:pt x="79897" y="25031"/>
                    <a:pt x="77789" y="26897"/>
                  </a:cubicBezTo>
                  <a:cubicBezTo>
                    <a:pt x="75675" y="21310"/>
                    <a:pt x="63015" y="23170"/>
                    <a:pt x="58792" y="23170"/>
                  </a:cubicBezTo>
                  <a:cubicBezTo>
                    <a:pt x="58792" y="23170"/>
                    <a:pt x="58792" y="21310"/>
                    <a:pt x="58792" y="21310"/>
                  </a:cubicBezTo>
                  <a:cubicBezTo>
                    <a:pt x="56684" y="23170"/>
                    <a:pt x="56684" y="19444"/>
                    <a:pt x="54570" y="19444"/>
                  </a:cubicBezTo>
                  <a:cubicBezTo>
                    <a:pt x="50348" y="19444"/>
                    <a:pt x="39795" y="21310"/>
                    <a:pt x="33465" y="21310"/>
                  </a:cubicBezTo>
                  <a:cubicBezTo>
                    <a:pt x="33465" y="23170"/>
                    <a:pt x="31357" y="25031"/>
                    <a:pt x="31357" y="26897"/>
                  </a:cubicBezTo>
                  <a:cubicBezTo>
                    <a:pt x="31357" y="28757"/>
                    <a:pt x="35573" y="32483"/>
                    <a:pt x="31357" y="32483"/>
                  </a:cubicBezTo>
                  <a:cubicBezTo>
                    <a:pt x="37687" y="34344"/>
                    <a:pt x="44018" y="28757"/>
                    <a:pt x="50348" y="32483"/>
                  </a:cubicBezTo>
                  <a:cubicBezTo>
                    <a:pt x="52462" y="34344"/>
                    <a:pt x="52462" y="39930"/>
                    <a:pt x="50348" y="41791"/>
                  </a:cubicBezTo>
                  <a:cubicBezTo>
                    <a:pt x="48240" y="43651"/>
                    <a:pt x="48240" y="43651"/>
                    <a:pt x="46132" y="43651"/>
                  </a:cubicBezTo>
                  <a:cubicBezTo>
                    <a:pt x="44018" y="47378"/>
                    <a:pt x="44018" y="47378"/>
                    <a:pt x="44018" y="49238"/>
                  </a:cubicBezTo>
                  <a:cubicBezTo>
                    <a:pt x="44018" y="51104"/>
                    <a:pt x="41909" y="52964"/>
                    <a:pt x="44018" y="54825"/>
                  </a:cubicBezTo>
                  <a:cubicBezTo>
                    <a:pt x="44018" y="54825"/>
                    <a:pt x="48240" y="52964"/>
                    <a:pt x="48240" y="56691"/>
                  </a:cubicBezTo>
                  <a:cubicBezTo>
                    <a:pt x="54570" y="54825"/>
                    <a:pt x="52462" y="64138"/>
                    <a:pt x="52462" y="65998"/>
                  </a:cubicBezTo>
                  <a:cubicBezTo>
                    <a:pt x="52462" y="69724"/>
                    <a:pt x="54570" y="71585"/>
                    <a:pt x="50348" y="73445"/>
                  </a:cubicBezTo>
                  <a:cubicBezTo>
                    <a:pt x="52462" y="73445"/>
                    <a:pt x="52462" y="73445"/>
                    <a:pt x="52462" y="73445"/>
                  </a:cubicBezTo>
                  <a:cubicBezTo>
                    <a:pt x="52462" y="77172"/>
                    <a:pt x="46132" y="80898"/>
                    <a:pt x="48240" y="82758"/>
                  </a:cubicBezTo>
                  <a:cubicBezTo>
                    <a:pt x="44018" y="88345"/>
                    <a:pt x="44018" y="82758"/>
                    <a:pt x="41909" y="79032"/>
                  </a:cubicBezTo>
                  <a:cubicBezTo>
                    <a:pt x="37687" y="86479"/>
                    <a:pt x="35573" y="82758"/>
                    <a:pt x="29243" y="82758"/>
                  </a:cubicBezTo>
                  <a:cubicBezTo>
                    <a:pt x="31357" y="79032"/>
                    <a:pt x="22913" y="75311"/>
                    <a:pt x="20804" y="77172"/>
                  </a:cubicBezTo>
                  <a:cubicBezTo>
                    <a:pt x="20804" y="82758"/>
                    <a:pt x="20804" y="82758"/>
                    <a:pt x="14468" y="84619"/>
                  </a:cubicBezTo>
                  <a:cubicBezTo>
                    <a:pt x="12360" y="84619"/>
                    <a:pt x="8138" y="84619"/>
                    <a:pt x="6030" y="82758"/>
                  </a:cubicBezTo>
                  <a:cubicBezTo>
                    <a:pt x="8138" y="86479"/>
                    <a:pt x="8138" y="88345"/>
                    <a:pt x="6030" y="90205"/>
                  </a:cubicBezTo>
                  <a:cubicBezTo>
                    <a:pt x="10246" y="90205"/>
                    <a:pt x="8138" y="92066"/>
                    <a:pt x="8138" y="93932"/>
                  </a:cubicBezTo>
                  <a:cubicBezTo>
                    <a:pt x="8138" y="92066"/>
                    <a:pt x="10246" y="97653"/>
                    <a:pt x="10246" y="95792"/>
                  </a:cubicBezTo>
                  <a:cubicBezTo>
                    <a:pt x="10246" y="95792"/>
                    <a:pt x="12360" y="97653"/>
                    <a:pt x="12360" y="97653"/>
                  </a:cubicBezTo>
                  <a:cubicBezTo>
                    <a:pt x="12360" y="97653"/>
                    <a:pt x="10246" y="101379"/>
                    <a:pt x="12360" y="101379"/>
                  </a:cubicBezTo>
                  <a:cubicBezTo>
                    <a:pt x="10246" y="101379"/>
                    <a:pt x="10246" y="101379"/>
                    <a:pt x="8138" y="101379"/>
                  </a:cubicBezTo>
                  <a:cubicBezTo>
                    <a:pt x="6030" y="101379"/>
                    <a:pt x="3916" y="97653"/>
                    <a:pt x="1807" y="101379"/>
                  </a:cubicBezTo>
                  <a:cubicBezTo>
                    <a:pt x="-2414" y="105105"/>
                    <a:pt x="1807" y="106966"/>
                    <a:pt x="3916" y="108826"/>
                  </a:cubicBezTo>
                  <a:cubicBezTo>
                    <a:pt x="6030" y="112552"/>
                    <a:pt x="10246" y="114413"/>
                    <a:pt x="10246" y="118139"/>
                  </a:cubicBezTo>
                  <a:cubicBezTo>
                    <a:pt x="10246" y="118139"/>
                    <a:pt x="12360" y="120000"/>
                    <a:pt x="14468" y="120000"/>
                  </a:cubicBezTo>
                  <a:cubicBezTo>
                    <a:pt x="18690" y="116273"/>
                    <a:pt x="25021" y="108826"/>
                    <a:pt x="31357" y="114413"/>
                  </a:cubicBezTo>
                  <a:cubicBezTo>
                    <a:pt x="31357" y="114413"/>
                    <a:pt x="33465" y="116273"/>
                    <a:pt x="35573" y="118139"/>
                  </a:cubicBezTo>
                  <a:cubicBezTo>
                    <a:pt x="37687" y="118139"/>
                    <a:pt x="37687" y="118139"/>
                    <a:pt x="39795" y="116273"/>
                  </a:cubicBezTo>
                  <a:cubicBezTo>
                    <a:pt x="39795" y="116273"/>
                    <a:pt x="39795" y="114413"/>
                    <a:pt x="39795" y="114413"/>
                  </a:cubicBezTo>
                  <a:cubicBezTo>
                    <a:pt x="41909" y="112552"/>
                    <a:pt x="48240" y="112552"/>
                    <a:pt x="52462" y="110686"/>
                  </a:cubicBezTo>
                  <a:cubicBezTo>
                    <a:pt x="52462" y="112552"/>
                    <a:pt x="52462" y="116273"/>
                    <a:pt x="52462" y="118139"/>
                  </a:cubicBezTo>
                  <a:cubicBezTo>
                    <a:pt x="56684" y="118139"/>
                    <a:pt x="56684" y="118139"/>
                    <a:pt x="60901" y="114413"/>
                  </a:cubicBezTo>
                  <a:cubicBezTo>
                    <a:pt x="63015" y="112552"/>
                    <a:pt x="65123" y="110686"/>
                    <a:pt x="67237" y="108826"/>
                  </a:cubicBezTo>
                  <a:cubicBezTo>
                    <a:pt x="67237" y="108826"/>
                    <a:pt x="69345" y="106966"/>
                    <a:pt x="69345" y="106966"/>
                  </a:cubicBezTo>
                  <a:cubicBezTo>
                    <a:pt x="71453" y="106966"/>
                    <a:pt x="73567" y="106966"/>
                    <a:pt x="75675" y="105105"/>
                  </a:cubicBezTo>
                  <a:cubicBezTo>
                    <a:pt x="77789" y="103239"/>
                    <a:pt x="79897" y="97653"/>
                    <a:pt x="79897" y="93932"/>
                  </a:cubicBezTo>
                  <a:cubicBezTo>
                    <a:pt x="79897" y="90205"/>
                    <a:pt x="77789" y="84619"/>
                    <a:pt x="79897" y="80898"/>
                  </a:cubicBezTo>
                  <a:cubicBezTo>
                    <a:pt x="82011" y="79032"/>
                    <a:pt x="86228" y="75311"/>
                    <a:pt x="88342" y="71585"/>
                  </a:cubicBezTo>
                  <a:cubicBezTo>
                    <a:pt x="90450" y="67858"/>
                    <a:pt x="92564" y="67858"/>
                    <a:pt x="96780" y="64138"/>
                  </a:cubicBezTo>
                  <a:cubicBezTo>
                    <a:pt x="103117" y="60411"/>
                    <a:pt x="103117" y="58551"/>
                    <a:pt x="105225" y="52964"/>
                  </a:cubicBezTo>
                  <a:cubicBezTo>
                    <a:pt x="105225" y="49238"/>
                    <a:pt x="107339" y="45517"/>
                    <a:pt x="107339" y="43651"/>
                  </a:cubicBezTo>
                  <a:cubicBezTo>
                    <a:pt x="107339" y="39930"/>
                    <a:pt x="107339" y="38064"/>
                    <a:pt x="107339" y="34344"/>
                  </a:cubicBezTo>
                  <a:cubicBezTo>
                    <a:pt x="107339" y="30617"/>
                    <a:pt x="109447" y="28757"/>
                    <a:pt x="109447" y="23170"/>
                  </a:cubicBezTo>
                  <a:cubicBezTo>
                    <a:pt x="109447" y="21310"/>
                    <a:pt x="111555" y="19444"/>
                    <a:pt x="111555" y="17583"/>
                  </a:cubicBezTo>
                  <a:cubicBezTo>
                    <a:pt x="113669" y="13857"/>
                    <a:pt x="120000" y="6410"/>
                    <a:pt x="120000" y="268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54" name="Shape 3154"/>
            <p:cNvSpPr/>
            <p:nvPr/>
          </p:nvSpPr>
          <p:spPr>
            <a:xfrm>
              <a:off x="4333212" y="4320641"/>
              <a:ext cx="896526" cy="1013269"/>
            </a:xfrm>
            <a:custGeom>
              <a:avLst/>
              <a:gdLst/>
              <a:ahLst/>
              <a:cxnLst/>
              <a:rect l="0" t="0" r="0" b="0"/>
              <a:pathLst>
                <a:path w="120000" h="120000" extrusionOk="0">
                  <a:moveTo>
                    <a:pt x="120000" y="2689"/>
                  </a:moveTo>
                  <a:cubicBezTo>
                    <a:pt x="115777" y="-1036"/>
                    <a:pt x="111555" y="823"/>
                    <a:pt x="109447" y="823"/>
                  </a:cubicBezTo>
                  <a:cubicBezTo>
                    <a:pt x="105225" y="823"/>
                    <a:pt x="103117" y="-1036"/>
                    <a:pt x="96780" y="823"/>
                  </a:cubicBezTo>
                  <a:cubicBezTo>
                    <a:pt x="94672" y="823"/>
                    <a:pt x="90450" y="823"/>
                    <a:pt x="88342" y="823"/>
                  </a:cubicBezTo>
                  <a:cubicBezTo>
                    <a:pt x="84120" y="2689"/>
                    <a:pt x="84120" y="13857"/>
                    <a:pt x="79897" y="17583"/>
                  </a:cubicBezTo>
                  <a:cubicBezTo>
                    <a:pt x="79897" y="19444"/>
                    <a:pt x="77789" y="19444"/>
                    <a:pt x="77789" y="21310"/>
                  </a:cubicBezTo>
                  <a:cubicBezTo>
                    <a:pt x="77789" y="23170"/>
                    <a:pt x="79897" y="25031"/>
                    <a:pt x="77789" y="26897"/>
                  </a:cubicBezTo>
                  <a:cubicBezTo>
                    <a:pt x="75675" y="21310"/>
                    <a:pt x="63015" y="23170"/>
                    <a:pt x="58792" y="23170"/>
                  </a:cubicBezTo>
                  <a:cubicBezTo>
                    <a:pt x="58792" y="23170"/>
                    <a:pt x="58792" y="21310"/>
                    <a:pt x="58792" y="21310"/>
                  </a:cubicBezTo>
                  <a:cubicBezTo>
                    <a:pt x="56684" y="23170"/>
                    <a:pt x="56684" y="19444"/>
                    <a:pt x="54570" y="19444"/>
                  </a:cubicBezTo>
                  <a:cubicBezTo>
                    <a:pt x="50348" y="19444"/>
                    <a:pt x="39795" y="21310"/>
                    <a:pt x="33465" y="21310"/>
                  </a:cubicBezTo>
                  <a:cubicBezTo>
                    <a:pt x="33465" y="23170"/>
                    <a:pt x="31357" y="25031"/>
                    <a:pt x="31357" y="26897"/>
                  </a:cubicBezTo>
                  <a:cubicBezTo>
                    <a:pt x="31357" y="28757"/>
                    <a:pt x="35573" y="32483"/>
                    <a:pt x="31357" y="32483"/>
                  </a:cubicBezTo>
                  <a:cubicBezTo>
                    <a:pt x="37687" y="34344"/>
                    <a:pt x="44018" y="28757"/>
                    <a:pt x="50348" y="32483"/>
                  </a:cubicBezTo>
                  <a:cubicBezTo>
                    <a:pt x="52462" y="34344"/>
                    <a:pt x="52462" y="39930"/>
                    <a:pt x="50348" y="41791"/>
                  </a:cubicBezTo>
                  <a:cubicBezTo>
                    <a:pt x="48240" y="43651"/>
                    <a:pt x="48240" y="43651"/>
                    <a:pt x="46132" y="43651"/>
                  </a:cubicBezTo>
                  <a:cubicBezTo>
                    <a:pt x="44018" y="47378"/>
                    <a:pt x="44018" y="47378"/>
                    <a:pt x="44018" y="49238"/>
                  </a:cubicBezTo>
                  <a:cubicBezTo>
                    <a:pt x="44018" y="51104"/>
                    <a:pt x="41909" y="52964"/>
                    <a:pt x="44018" y="54825"/>
                  </a:cubicBezTo>
                  <a:cubicBezTo>
                    <a:pt x="44018" y="54825"/>
                    <a:pt x="48240" y="52964"/>
                    <a:pt x="48240" y="56691"/>
                  </a:cubicBezTo>
                  <a:cubicBezTo>
                    <a:pt x="54570" y="54825"/>
                    <a:pt x="52462" y="64138"/>
                    <a:pt x="52462" y="65998"/>
                  </a:cubicBezTo>
                  <a:cubicBezTo>
                    <a:pt x="52462" y="69724"/>
                    <a:pt x="54570" y="71585"/>
                    <a:pt x="50348" y="73445"/>
                  </a:cubicBezTo>
                  <a:cubicBezTo>
                    <a:pt x="52462" y="73445"/>
                    <a:pt x="52462" y="73445"/>
                    <a:pt x="52462" y="73445"/>
                  </a:cubicBezTo>
                  <a:cubicBezTo>
                    <a:pt x="52462" y="77172"/>
                    <a:pt x="46132" y="80898"/>
                    <a:pt x="48240" y="82758"/>
                  </a:cubicBezTo>
                  <a:cubicBezTo>
                    <a:pt x="44018" y="88345"/>
                    <a:pt x="44018" y="82758"/>
                    <a:pt x="41909" y="79032"/>
                  </a:cubicBezTo>
                  <a:cubicBezTo>
                    <a:pt x="37687" y="86479"/>
                    <a:pt x="35573" y="82758"/>
                    <a:pt x="29243" y="82758"/>
                  </a:cubicBezTo>
                  <a:cubicBezTo>
                    <a:pt x="31357" y="79032"/>
                    <a:pt x="22913" y="75311"/>
                    <a:pt x="20804" y="77172"/>
                  </a:cubicBezTo>
                  <a:cubicBezTo>
                    <a:pt x="20804" y="82758"/>
                    <a:pt x="20804" y="82758"/>
                    <a:pt x="14468" y="84619"/>
                  </a:cubicBezTo>
                  <a:cubicBezTo>
                    <a:pt x="12360" y="84619"/>
                    <a:pt x="8138" y="84619"/>
                    <a:pt x="6030" y="82758"/>
                  </a:cubicBezTo>
                  <a:cubicBezTo>
                    <a:pt x="8138" y="86479"/>
                    <a:pt x="8138" y="88345"/>
                    <a:pt x="6030" y="90205"/>
                  </a:cubicBezTo>
                  <a:cubicBezTo>
                    <a:pt x="10246" y="90205"/>
                    <a:pt x="8138" y="92066"/>
                    <a:pt x="8138" y="93932"/>
                  </a:cubicBezTo>
                  <a:cubicBezTo>
                    <a:pt x="8138" y="92066"/>
                    <a:pt x="10246" y="97653"/>
                    <a:pt x="10246" y="95792"/>
                  </a:cubicBezTo>
                  <a:cubicBezTo>
                    <a:pt x="10246" y="95792"/>
                    <a:pt x="12360" y="97653"/>
                    <a:pt x="12360" y="97653"/>
                  </a:cubicBezTo>
                  <a:cubicBezTo>
                    <a:pt x="12360" y="97653"/>
                    <a:pt x="10246" y="101379"/>
                    <a:pt x="12360" y="101379"/>
                  </a:cubicBezTo>
                  <a:cubicBezTo>
                    <a:pt x="10246" y="101379"/>
                    <a:pt x="10246" y="101379"/>
                    <a:pt x="8138" y="101379"/>
                  </a:cubicBezTo>
                  <a:cubicBezTo>
                    <a:pt x="6030" y="101379"/>
                    <a:pt x="3916" y="97653"/>
                    <a:pt x="1807" y="101379"/>
                  </a:cubicBezTo>
                  <a:cubicBezTo>
                    <a:pt x="-2414" y="105105"/>
                    <a:pt x="1807" y="106966"/>
                    <a:pt x="3916" y="108826"/>
                  </a:cubicBezTo>
                  <a:cubicBezTo>
                    <a:pt x="6030" y="112552"/>
                    <a:pt x="10246" y="114413"/>
                    <a:pt x="10246" y="118139"/>
                  </a:cubicBezTo>
                  <a:cubicBezTo>
                    <a:pt x="10246" y="118139"/>
                    <a:pt x="12360" y="120000"/>
                    <a:pt x="14468" y="120000"/>
                  </a:cubicBezTo>
                  <a:cubicBezTo>
                    <a:pt x="18690" y="116273"/>
                    <a:pt x="25021" y="108826"/>
                    <a:pt x="31357" y="114413"/>
                  </a:cubicBezTo>
                  <a:cubicBezTo>
                    <a:pt x="31357" y="114413"/>
                    <a:pt x="33465" y="116273"/>
                    <a:pt x="35573" y="118139"/>
                  </a:cubicBezTo>
                  <a:cubicBezTo>
                    <a:pt x="37687" y="118139"/>
                    <a:pt x="37687" y="118139"/>
                    <a:pt x="39795" y="116273"/>
                  </a:cubicBezTo>
                  <a:cubicBezTo>
                    <a:pt x="39795" y="116273"/>
                    <a:pt x="39795" y="114413"/>
                    <a:pt x="39795" y="114413"/>
                  </a:cubicBezTo>
                  <a:cubicBezTo>
                    <a:pt x="41909" y="112552"/>
                    <a:pt x="48240" y="112552"/>
                    <a:pt x="52462" y="110686"/>
                  </a:cubicBezTo>
                  <a:cubicBezTo>
                    <a:pt x="52462" y="112552"/>
                    <a:pt x="52462" y="116273"/>
                    <a:pt x="52462" y="118139"/>
                  </a:cubicBezTo>
                  <a:cubicBezTo>
                    <a:pt x="56684" y="118139"/>
                    <a:pt x="56684" y="118139"/>
                    <a:pt x="60901" y="114413"/>
                  </a:cubicBezTo>
                  <a:cubicBezTo>
                    <a:pt x="63015" y="112552"/>
                    <a:pt x="65123" y="110686"/>
                    <a:pt x="67237" y="108826"/>
                  </a:cubicBezTo>
                  <a:cubicBezTo>
                    <a:pt x="67237" y="108826"/>
                    <a:pt x="69345" y="106966"/>
                    <a:pt x="69345" y="106966"/>
                  </a:cubicBezTo>
                  <a:cubicBezTo>
                    <a:pt x="71453" y="106966"/>
                    <a:pt x="73567" y="106966"/>
                    <a:pt x="75675" y="105105"/>
                  </a:cubicBezTo>
                  <a:cubicBezTo>
                    <a:pt x="77789" y="103239"/>
                    <a:pt x="79897" y="97653"/>
                    <a:pt x="79897" y="93932"/>
                  </a:cubicBezTo>
                  <a:cubicBezTo>
                    <a:pt x="79897" y="90205"/>
                    <a:pt x="77789" y="84619"/>
                    <a:pt x="79897" y="80898"/>
                  </a:cubicBezTo>
                  <a:cubicBezTo>
                    <a:pt x="82011" y="79032"/>
                    <a:pt x="86228" y="75311"/>
                    <a:pt x="88342" y="71585"/>
                  </a:cubicBezTo>
                  <a:cubicBezTo>
                    <a:pt x="90450" y="67858"/>
                    <a:pt x="92564" y="67858"/>
                    <a:pt x="96780" y="64138"/>
                  </a:cubicBezTo>
                  <a:cubicBezTo>
                    <a:pt x="103117" y="60411"/>
                    <a:pt x="103117" y="58551"/>
                    <a:pt x="105225" y="52964"/>
                  </a:cubicBezTo>
                  <a:cubicBezTo>
                    <a:pt x="105225" y="49238"/>
                    <a:pt x="107339" y="45517"/>
                    <a:pt x="107339" y="43651"/>
                  </a:cubicBezTo>
                  <a:cubicBezTo>
                    <a:pt x="107339" y="39930"/>
                    <a:pt x="107339" y="38064"/>
                    <a:pt x="107339" y="34344"/>
                  </a:cubicBezTo>
                  <a:cubicBezTo>
                    <a:pt x="107339" y="30617"/>
                    <a:pt x="109447" y="28757"/>
                    <a:pt x="109447" y="23170"/>
                  </a:cubicBezTo>
                  <a:cubicBezTo>
                    <a:pt x="109447" y="21310"/>
                    <a:pt x="111555" y="19444"/>
                    <a:pt x="111555" y="17583"/>
                  </a:cubicBezTo>
                  <a:cubicBezTo>
                    <a:pt x="113669" y="13857"/>
                    <a:pt x="120000" y="6410"/>
                    <a:pt x="120000" y="268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55" name="Shape 3155"/>
            <p:cNvSpPr/>
            <p:nvPr/>
          </p:nvSpPr>
          <p:spPr>
            <a:xfrm>
              <a:off x="4598903" y="1918593"/>
              <a:ext cx="1262178" cy="1941111"/>
            </a:xfrm>
            <a:custGeom>
              <a:avLst/>
              <a:gdLst/>
              <a:ahLst/>
              <a:cxnLst/>
              <a:rect l="0" t="0" r="0" b="0"/>
              <a:pathLst>
                <a:path w="120000" h="120000" extrusionOk="0">
                  <a:moveTo>
                    <a:pt x="119764" y="56507"/>
                  </a:moveTo>
                  <a:cubicBezTo>
                    <a:pt x="119764" y="51643"/>
                    <a:pt x="119764" y="45805"/>
                    <a:pt x="119764" y="40941"/>
                  </a:cubicBezTo>
                  <a:cubicBezTo>
                    <a:pt x="119764" y="38025"/>
                    <a:pt x="119764" y="35110"/>
                    <a:pt x="119764" y="32188"/>
                  </a:cubicBezTo>
                  <a:cubicBezTo>
                    <a:pt x="118270" y="29272"/>
                    <a:pt x="116771" y="29272"/>
                    <a:pt x="112280" y="27324"/>
                  </a:cubicBezTo>
                  <a:cubicBezTo>
                    <a:pt x="100305" y="23434"/>
                    <a:pt x="86832" y="18571"/>
                    <a:pt x="73358" y="14681"/>
                  </a:cubicBezTo>
                  <a:cubicBezTo>
                    <a:pt x="61378" y="10791"/>
                    <a:pt x="49403" y="5927"/>
                    <a:pt x="35929" y="2032"/>
                  </a:cubicBezTo>
                  <a:cubicBezTo>
                    <a:pt x="29939" y="90"/>
                    <a:pt x="29939" y="-883"/>
                    <a:pt x="23955" y="1063"/>
                  </a:cubicBezTo>
                  <a:cubicBezTo>
                    <a:pt x="19463" y="2032"/>
                    <a:pt x="17964" y="2032"/>
                    <a:pt x="17964" y="4953"/>
                  </a:cubicBezTo>
                  <a:cubicBezTo>
                    <a:pt x="19463" y="7869"/>
                    <a:pt x="19463" y="9817"/>
                    <a:pt x="19463" y="11759"/>
                  </a:cubicBezTo>
                  <a:cubicBezTo>
                    <a:pt x="20957" y="14681"/>
                    <a:pt x="22456" y="14681"/>
                    <a:pt x="23955" y="17597"/>
                  </a:cubicBezTo>
                  <a:cubicBezTo>
                    <a:pt x="23955" y="18571"/>
                    <a:pt x="23955" y="19544"/>
                    <a:pt x="25448" y="20518"/>
                  </a:cubicBezTo>
                  <a:cubicBezTo>
                    <a:pt x="25448" y="21487"/>
                    <a:pt x="28446" y="22460"/>
                    <a:pt x="28446" y="23434"/>
                  </a:cubicBezTo>
                  <a:cubicBezTo>
                    <a:pt x="29939" y="24408"/>
                    <a:pt x="26947" y="26350"/>
                    <a:pt x="26947" y="27324"/>
                  </a:cubicBezTo>
                  <a:cubicBezTo>
                    <a:pt x="25448" y="28298"/>
                    <a:pt x="25448" y="30246"/>
                    <a:pt x="25448" y="32188"/>
                  </a:cubicBezTo>
                  <a:cubicBezTo>
                    <a:pt x="25448" y="35110"/>
                    <a:pt x="25448" y="38025"/>
                    <a:pt x="23955" y="41915"/>
                  </a:cubicBezTo>
                  <a:cubicBezTo>
                    <a:pt x="23955" y="43863"/>
                    <a:pt x="25448" y="47753"/>
                    <a:pt x="23955" y="49701"/>
                  </a:cubicBezTo>
                  <a:cubicBezTo>
                    <a:pt x="20957" y="53591"/>
                    <a:pt x="11974" y="57480"/>
                    <a:pt x="8982" y="61370"/>
                  </a:cubicBezTo>
                  <a:cubicBezTo>
                    <a:pt x="7483" y="62344"/>
                    <a:pt x="5990" y="64292"/>
                    <a:pt x="4491" y="65260"/>
                  </a:cubicBezTo>
                  <a:cubicBezTo>
                    <a:pt x="2992" y="66234"/>
                    <a:pt x="2992" y="67208"/>
                    <a:pt x="2992" y="67208"/>
                  </a:cubicBezTo>
                  <a:cubicBezTo>
                    <a:pt x="2992" y="68182"/>
                    <a:pt x="1498" y="68182"/>
                    <a:pt x="0" y="69156"/>
                  </a:cubicBezTo>
                  <a:cubicBezTo>
                    <a:pt x="0" y="71098"/>
                    <a:pt x="4491" y="76935"/>
                    <a:pt x="7483" y="77909"/>
                  </a:cubicBezTo>
                  <a:cubicBezTo>
                    <a:pt x="8982" y="78883"/>
                    <a:pt x="10481" y="77909"/>
                    <a:pt x="11974" y="78883"/>
                  </a:cubicBezTo>
                  <a:cubicBezTo>
                    <a:pt x="11974" y="78883"/>
                    <a:pt x="11974" y="79851"/>
                    <a:pt x="11974" y="79851"/>
                  </a:cubicBezTo>
                  <a:cubicBezTo>
                    <a:pt x="13473" y="79851"/>
                    <a:pt x="13473" y="80825"/>
                    <a:pt x="13473" y="81799"/>
                  </a:cubicBezTo>
                  <a:cubicBezTo>
                    <a:pt x="13473" y="81799"/>
                    <a:pt x="14972" y="81799"/>
                    <a:pt x="14972" y="81799"/>
                  </a:cubicBezTo>
                  <a:cubicBezTo>
                    <a:pt x="16465" y="81799"/>
                    <a:pt x="16465" y="83747"/>
                    <a:pt x="16465" y="84715"/>
                  </a:cubicBezTo>
                  <a:cubicBezTo>
                    <a:pt x="17964" y="85689"/>
                    <a:pt x="17964" y="86663"/>
                    <a:pt x="19463" y="87637"/>
                  </a:cubicBezTo>
                  <a:cubicBezTo>
                    <a:pt x="20957" y="89579"/>
                    <a:pt x="17964" y="93474"/>
                    <a:pt x="19463" y="97364"/>
                  </a:cubicBezTo>
                  <a:cubicBezTo>
                    <a:pt x="20957" y="98338"/>
                    <a:pt x="22456" y="100280"/>
                    <a:pt x="25448" y="102228"/>
                  </a:cubicBezTo>
                  <a:cubicBezTo>
                    <a:pt x="20957" y="103202"/>
                    <a:pt x="14972" y="101254"/>
                    <a:pt x="10481" y="102228"/>
                  </a:cubicBezTo>
                  <a:cubicBezTo>
                    <a:pt x="8982" y="102228"/>
                    <a:pt x="7483" y="102228"/>
                    <a:pt x="7483" y="103202"/>
                  </a:cubicBezTo>
                  <a:cubicBezTo>
                    <a:pt x="5990" y="105144"/>
                    <a:pt x="10481" y="107091"/>
                    <a:pt x="11974" y="109034"/>
                  </a:cubicBezTo>
                  <a:cubicBezTo>
                    <a:pt x="14972" y="110007"/>
                    <a:pt x="17964" y="110981"/>
                    <a:pt x="19463" y="111955"/>
                  </a:cubicBezTo>
                  <a:cubicBezTo>
                    <a:pt x="20957" y="113897"/>
                    <a:pt x="25448" y="118761"/>
                    <a:pt x="23955" y="119735"/>
                  </a:cubicBezTo>
                  <a:cubicBezTo>
                    <a:pt x="29939" y="120709"/>
                    <a:pt x="31438" y="118761"/>
                    <a:pt x="35929" y="117793"/>
                  </a:cubicBezTo>
                  <a:cubicBezTo>
                    <a:pt x="35929" y="120709"/>
                    <a:pt x="40421" y="118761"/>
                    <a:pt x="43413" y="117793"/>
                  </a:cubicBezTo>
                  <a:cubicBezTo>
                    <a:pt x="46411" y="116819"/>
                    <a:pt x="47904" y="116819"/>
                    <a:pt x="52395" y="116819"/>
                  </a:cubicBezTo>
                  <a:cubicBezTo>
                    <a:pt x="56887" y="115845"/>
                    <a:pt x="58385" y="116819"/>
                    <a:pt x="61378" y="114871"/>
                  </a:cubicBezTo>
                  <a:cubicBezTo>
                    <a:pt x="62877" y="113897"/>
                    <a:pt x="62877" y="112929"/>
                    <a:pt x="64376" y="111955"/>
                  </a:cubicBezTo>
                  <a:cubicBezTo>
                    <a:pt x="64376" y="110981"/>
                    <a:pt x="62877" y="110007"/>
                    <a:pt x="61378" y="110007"/>
                  </a:cubicBezTo>
                  <a:cubicBezTo>
                    <a:pt x="64376" y="108065"/>
                    <a:pt x="71859" y="109034"/>
                    <a:pt x="74851" y="108065"/>
                  </a:cubicBezTo>
                  <a:cubicBezTo>
                    <a:pt x="77849" y="108065"/>
                    <a:pt x="80842" y="107091"/>
                    <a:pt x="83834" y="106118"/>
                  </a:cubicBezTo>
                  <a:cubicBezTo>
                    <a:pt x="86832" y="105144"/>
                    <a:pt x="88325" y="103202"/>
                    <a:pt x="91323" y="101254"/>
                  </a:cubicBezTo>
                  <a:cubicBezTo>
                    <a:pt x="91323" y="101254"/>
                    <a:pt x="94315" y="100280"/>
                    <a:pt x="94315" y="99306"/>
                  </a:cubicBezTo>
                  <a:cubicBezTo>
                    <a:pt x="94315" y="99306"/>
                    <a:pt x="92816" y="98338"/>
                    <a:pt x="94315" y="97364"/>
                  </a:cubicBezTo>
                  <a:cubicBezTo>
                    <a:pt x="94315" y="96390"/>
                    <a:pt x="97308" y="95416"/>
                    <a:pt x="98807" y="95416"/>
                  </a:cubicBezTo>
                  <a:cubicBezTo>
                    <a:pt x="100305" y="95416"/>
                    <a:pt x="101799" y="94442"/>
                    <a:pt x="103298" y="94442"/>
                  </a:cubicBezTo>
                  <a:cubicBezTo>
                    <a:pt x="104797" y="94442"/>
                    <a:pt x="106290" y="95416"/>
                    <a:pt x="107789" y="93474"/>
                  </a:cubicBezTo>
                  <a:cubicBezTo>
                    <a:pt x="109288" y="91526"/>
                    <a:pt x="106290" y="91526"/>
                    <a:pt x="106290" y="91526"/>
                  </a:cubicBezTo>
                  <a:cubicBezTo>
                    <a:pt x="103298" y="89579"/>
                    <a:pt x="103298" y="89579"/>
                    <a:pt x="103298" y="86663"/>
                  </a:cubicBezTo>
                  <a:cubicBezTo>
                    <a:pt x="103298" y="86663"/>
                    <a:pt x="103298" y="86663"/>
                    <a:pt x="101799" y="86663"/>
                  </a:cubicBezTo>
                  <a:cubicBezTo>
                    <a:pt x="103298" y="85689"/>
                    <a:pt x="101799" y="82773"/>
                    <a:pt x="100305" y="81799"/>
                  </a:cubicBezTo>
                  <a:cubicBezTo>
                    <a:pt x="98807" y="80825"/>
                    <a:pt x="95814" y="82773"/>
                    <a:pt x="94315" y="80825"/>
                  </a:cubicBezTo>
                  <a:cubicBezTo>
                    <a:pt x="94315" y="78883"/>
                    <a:pt x="100305" y="77909"/>
                    <a:pt x="100305" y="76935"/>
                  </a:cubicBezTo>
                  <a:cubicBezTo>
                    <a:pt x="100305" y="74988"/>
                    <a:pt x="97308" y="74019"/>
                    <a:pt x="98807" y="73045"/>
                  </a:cubicBezTo>
                  <a:cubicBezTo>
                    <a:pt x="98807" y="72072"/>
                    <a:pt x="103298" y="72072"/>
                    <a:pt x="103298" y="70124"/>
                  </a:cubicBezTo>
                  <a:cubicBezTo>
                    <a:pt x="103298" y="71098"/>
                    <a:pt x="101799" y="69156"/>
                    <a:pt x="101799" y="69156"/>
                  </a:cubicBezTo>
                  <a:cubicBezTo>
                    <a:pt x="101799" y="67208"/>
                    <a:pt x="101799" y="68182"/>
                    <a:pt x="103298" y="67208"/>
                  </a:cubicBezTo>
                  <a:cubicBezTo>
                    <a:pt x="101799" y="68182"/>
                    <a:pt x="104797" y="65260"/>
                    <a:pt x="104797" y="66234"/>
                  </a:cubicBezTo>
                  <a:cubicBezTo>
                    <a:pt x="104797" y="65260"/>
                    <a:pt x="107789" y="63318"/>
                    <a:pt x="107789" y="63318"/>
                  </a:cubicBezTo>
                  <a:cubicBezTo>
                    <a:pt x="109288" y="60396"/>
                    <a:pt x="106290" y="60396"/>
                    <a:pt x="112280" y="59428"/>
                  </a:cubicBezTo>
                  <a:cubicBezTo>
                    <a:pt x="115272" y="58454"/>
                    <a:pt x="121263" y="60396"/>
                    <a:pt x="119764" y="5650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56" name="Shape 3156"/>
            <p:cNvSpPr/>
            <p:nvPr/>
          </p:nvSpPr>
          <p:spPr>
            <a:xfrm>
              <a:off x="0" y="2696064"/>
              <a:ext cx="312556" cy="291548"/>
            </a:xfrm>
            <a:custGeom>
              <a:avLst/>
              <a:gdLst/>
              <a:ahLst/>
              <a:cxnLst/>
              <a:rect l="0" t="0" r="0" b="0"/>
              <a:pathLst>
                <a:path w="120000" h="120000" extrusionOk="0">
                  <a:moveTo>
                    <a:pt x="11216" y="17820"/>
                  </a:moveTo>
                  <a:cubicBezTo>
                    <a:pt x="17257" y="17820"/>
                    <a:pt x="17257" y="17820"/>
                    <a:pt x="23303" y="17820"/>
                  </a:cubicBezTo>
                  <a:cubicBezTo>
                    <a:pt x="17257" y="11338"/>
                    <a:pt x="17257" y="11338"/>
                    <a:pt x="11216" y="17820"/>
                  </a:cubicBezTo>
                  <a:close/>
                  <a:moveTo>
                    <a:pt x="47475" y="115004"/>
                  </a:moveTo>
                  <a:cubicBezTo>
                    <a:pt x="47475" y="89089"/>
                    <a:pt x="29343" y="134444"/>
                    <a:pt x="47475" y="115004"/>
                  </a:cubicBezTo>
                  <a:close/>
                  <a:moveTo>
                    <a:pt x="5170" y="4862"/>
                  </a:moveTo>
                  <a:cubicBezTo>
                    <a:pt x="-6915" y="11338"/>
                    <a:pt x="5170" y="17820"/>
                    <a:pt x="11216" y="4862"/>
                  </a:cubicBezTo>
                  <a:cubicBezTo>
                    <a:pt x="17257" y="-1618"/>
                    <a:pt x="11216" y="-1618"/>
                    <a:pt x="5170" y="4862"/>
                  </a:cubicBezTo>
                  <a:close/>
                  <a:moveTo>
                    <a:pt x="47475" y="37253"/>
                  </a:moveTo>
                  <a:cubicBezTo>
                    <a:pt x="47475" y="30777"/>
                    <a:pt x="59562" y="30777"/>
                    <a:pt x="59562" y="30777"/>
                  </a:cubicBezTo>
                  <a:cubicBezTo>
                    <a:pt x="47475" y="24296"/>
                    <a:pt x="35389" y="24296"/>
                    <a:pt x="47475" y="37253"/>
                  </a:cubicBezTo>
                  <a:close/>
                  <a:moveTo>
                    <a:pt x="113953" y="50217"/>
                  </a:moveTo>
                  <a:cubicBezTo>
                    <a:pt x="107913" y="56692"/>
                    <a:pt x="113953" y="63174"/>
                    <a:pt x="120000" y="56692"/>
                  </a:cubicBezTo>
                  <a:cubicBezTo>
                    <a:pt x="120000" y="50217"/>
                    <a:pt x="113953" y="43735"/>
                    <a:pt x="113953" y="50217"/>
                  </a:cubicBezTo>
                  <a:close/>
                  <a:moveTo>
                    <a:pt x="71648" y="95571"/>
                  </a:moveTo>
                  <a:cubicBezTo>
                    <a:pt x="71648" y="95571"/>
                    <a:pt x="71648" y="95571"/>
                    <a:pt x="71648" y="95571"/>
                  </a:cubicBezTo>
                  <a:cubicBezTo>
                    <a:pt x="71648" y="95571"/>
                    <a:pt x="83740" y="127962"/>
                    <a:pt x="83740" y="108529"/>
                  </a:cubicBezTo>
                  <a:cubicBezTo>
                    <a:pt x="83740" y="102047"/>
                    <a:pt x="77694" y="95571"/>
                    <a:pt x="71648" y="95571"/>
                  </a:cubicBezTo>
                  <a:close/>
                  <a:moveTo>
                    <a:pt x="101867" y="95571"/>
                  </a:moveTo>
                  <a:cubicBezTo>
                    <a:pt x="89781" y="82607"/>
                    <a:pt x="101867" y="115004"/>
                    <a:pt x="101867" y="9557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57" name="Shape 3157"/>
            <p:cNvSpPr/>
            <p:nvPr/>
          </p:nvSpPr>
          <p:spPr>
            <a:xfrm>
              <a:off x="0" y="2696064"/>
              <a:ext cx="312556" cy="291548"/>
            </a:xfrm>
            <a:custGeom>
              <a:avLst/>
              <a:gdLst/>
              <a:ahLst/>
              <a:cxnLst/>
              <a:rect l="0" t="0" r="0" b="0"/>
              <a:pathLst>
                <a:path w="120000" h="120000" extrusionOk="0">
                  <a:moveTo>
                    <a:pt x="11216" y="17820"/>
                  </a:moveTo>
                  <a:cubicBezTo>
                    <a:pt x="17257" y="17820"/>
                    <a:pt x="17257" y="17820"/>
                    <a:pt x="23303" y="17820"/>
                  </a:cubicBezTo>
                  <a:cubicBezTo>
                    <a:pt x="17257" y="11338"/>
                    <a:pt x="17257" y="11338"/>
                    <a:pt x="11216" y="17820"/>
                  </a:cubicBezTo>
                  <a:close/>
                  <a:moveTo>
                    <a:pt x="47475" y="115004"/>
                  </a:moveTo>
                  <a:cubicBezTo>
                    <a:pt x="47475" y="89089"/>
                    <a:pt x="29343" y="134444"/>
                    <a:pt x="47475" y="115004"/>
                  </a:cubicBezTo>
                  <a:close/>
                  <a:moveTo>
                    <a:pt x="5170" y="4862"/>
                  </a:moveTo>
                  <a:cubicBezTo>
                    <a:pt x="-6915" y="11338"/>
                    <a:pt x="5170" y="17820"/>
                    <a:pt x="11216" y="4862"/>
                  </a:cubicBezTo>
                  <a:cubicBezTo>
                    <a:pt x="17257" y="-1618"/>
                    <a:pt x="11216" y="-1618"/>
                    <a:pt x="5170" y="4862"/>
                  </a:cubicBezTo>
                  <a:close/>
                  <a:moveTo>
                    <a:pt x="47475" y="37253"/>
                  </a:moveTo>
                  <a:cubicBezTo>
                    <a:pt x="47475" y="30777"/>
                    <a:pt x="59562" y="30777"/>
                    <a:pt x="59562" y="30777"/>
                  </a:cubicBezTo>
                  <a:cubicBezTo>
                    <a:pt x="47475" y="24296"/>
                    <a:pt x="35389" y="24296"/>
                    <a:pt x="47475" y="37253"/>
                  </a:cubicBezTo>
                  <a:close/>
                  <a:moveTo>
                    <a:pt x="113953" y="50217"/>
                  </a:moveTo>
                  <a:cubicBezTo>
                    <a:pt x="107913" y="56692"/>
                    <a:pt x="113953" y="63174"/>
                    <a:pt x="120000" y="56692"/>
                  </a:cubicBezTo>
                  <a:cubicBezTo>
                    <a:pt x="120000" y="50217"/>
                    <a:pt x="113953" y="43735"/>
                    <a:pt x="113953" y="50217"/>
                  </a:cubicBezTo>
                  <a:close/>
                  <a:moveTo>
                    <a:pt x="71648" y="95571"/>
                  </a:moveTo>
                  <a:cubicBezTo>
                    <a:pt x="71648" y="95571"/>
                    <a:pt x="71648" y="95571"/>
                    <a:pt x="71648" y="95571"/>
                  </a:cubicBezTo>
                  <a:cubicBezTo>
                    <a:pt x="71648" y="95571"/>
                    <a:pt x="83740" y="127962"/>
                    <a:pt x="83740" y="108529"/>
                  </a:cubicBezTo>
                  <a:cubicBezTo>
                    <a:pt x="83740" y="102047"/>
                    <a:pt x="77694" y="95571"/>
                    <a:pt x="71648" y="95571"/>
                  </a:cubicBezTo>
                  <a:close/>
                  <a:moveTo>
                    <a:pt x="101867" y="95571"/>
                  </a:moveTo>
                  <a:cubicBezTo>
                    <a:pt x="89781" y="82607"/>
                    <a:pt x="101867" y="115004"/>
                    <a:pt x="101867" y="9557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58" name="Shape 3158"/>
            <p:cNvSpPr/>
            <p:nvPr/>
          </p:nvSpPr>
          <p:spPr>
            <a:xfrm>
              <a:off x="4018848" y="3193488"/>
              <a:ext cx="911370" cy="1352572"/>
            </a:xfrm>
            <a:custGeom>
              <a:avLst/>
              <a:gdLst/>
              <a:ahLst/>
              <a:cxnLst/>
              <a:rect l="0" t="0" r="0" b="0"/>
              <a:pathLst>
                <a:path w="120000" h="120000" extrusionOk="0">
                  <a:moveTo>
                    <a:pt x="120000" y="114416"/>
                  </a:moveTo>
                  <a:cubicBezTo>
                    <a:pt x="120000" y="113022"/>
                    <a:pt x="117922" y="111627"/>
                    <a:pt x="120000" y="110233"/>
                  </a:cubicBezTo>
                  <a:cubicBezTo>
                    <a:pt x="117922" y="108838"/>
                    <a:pt x="117922" y="106044"/>
                    <a:pt x="115845" y="104650"/>
                  </a:cubicBezTo>
                  <a:cubicBezTo>
                    <a:pt x="111684" y="103255"/>
                    <a:pt x="103375" y="100466"/>
                    <a:pt x="101297" y="96277"/>
                  </a:cubicBezTo>
                  <a:cubicBezTo>
                    <a:pt x="103375" y="96277"/>
                    <a:pt x="103375" y="94883"/>
                    <a:pt x="105452" y="94883"/>
                  </a:cubicBezTo>
                  <a:cubicBezTo>
                    <a:pt x="103375" y="94883"/>
                    <a:pt x="103375" y="94883"/>
                    <a:pt x="103375" y="93488"/>
                  </a:cubicBezTo>
                  <a:cubicBezTo>
                    <a:pt x="101297" y="92094"/>
                    <a:pt x="99220" y="90700"/>
                    <a:pt x="97143" y="89300"/>
                  </a:cubicBezTo>
                  <a:cubicBezTo>
                    <a:pt x="97143" y="87905"/>
                    <a:pt x="95065" y="83722"/>
                    <a:pt x="95065" y="82327"/>
                  </a:cubicBezTo>
                  <a:cubicBezTo>
                    <a:pt x="95065" y="82327"/>
                    <a:pt x="97143" y="79533"/>
                    <a:pt x="95065" y="78138"/>
                  </a:cubicBezTo>
                  <a:cubicBezTo>
                    <a:pt x="95065" y="75350"/>
                    <a:pt x="92988" y="75350"/>
                    <a:pt x="92988" y="73955"/>
                  </a:cubicBezTo>
                  <a:cubicBezTo>
                    <a:pt x="92988" y="72555"/>
                    <a:pt x="95065" y="72555"/>
                    <a:pt x="97143" y="72555"/>
                  </a:cubicBezTo>
                  <a:cubicBezTo>
                    <a:pt x="99220" y="71161"/>
                    <a:pt x="99220" y="68372"/>
                    <a:pt x="101297" y="66977"/>
                  </a:cubicBezTo>
                  <a:cubicBezTo>
                    <a:pt x="103375" y="65583"/>
                    <a:pt x="105452" y="62788"/>
                    <a:pt x="107530" y="61394"/>
                  </a:cubicBezTo>
                  <a:cubicBezTo>
                    <a:pt x="109607" y="57211"/>
                    <a:pt x="109607" y="57211"/>
                    <a:pt x="107530" y="53022"/>
                  </a:cubicBezTo>
                  <a:cubicBezTo>
                    <a:pt x="105452" y="50233"/>
                    <a:pt x="103375" y="47444"/>
                    <a:pt x="99220" y="46044"/>
                  </a:cubicBezTo>
                  <a:cubicBezTo>
                    <a:pt x="95065" y="43255"/>
                    <a:pt x="78441" y="36277"/>
                    <a:pt x="88827" y="33488"/>
                  </a:cubicBezTo>
                  <a:cubicBezTo>
                    <a:pt x="90905" y="32094"/>
                    <a:pt x="99220" y="33488"/>
                    <a:pt x="101297" y="33488"/>
                  </a:cubicBezTo>
                  <a:cubicBezTo>
                    <a:pt x="105452" y="33488"/>
                    <a:pt x="109607" y="33488"/>
                    <a:pt x="111684" y="33488"/>
                  </a:cubicBezTo>
                  <a:cubicBezTo>
                    <a:pt x="103375" y="29300"/>
                    <a:pt x="101297" y="23722"/>
                    <a:pt x="103375" y="18138"/>
                  </a:cubicBezTo>
                  <a:cubicBezTo>
                    <a:pt x="103375" y="15350"/>
                    <a:pt x="103375" y="13955"/>
                    <a:pt x="103375" y="12555"/>
                  </a:cubicBezTo>
                  <a:cubicBezTo>
                    <a:pt x="101297" y="11161"/>
                    <a:pt x="101297" y="11161"/>
                    <a:pt x="99220" y="9766"/>
                  </a:cubicBezTo>
                  <a:cubicBezTo>
                    <a:pt x="99220" y="8372"/>
                    <a:pt x="101297" y="4183"/>
                    <a:pt x="97143" y="4183"/>
                  </a:cubicBezTo>
                  <a:cubicBezTo>
                    <a:pt x="92988" y="2788"/>
                    <a:pt x="95065" y="0"/>
                    <a:pt x="86750" y="0"/>
                  </a:cubicBezTo>
                  <a:cubicBezTo>
                    <a:pt x="86750" y="1394"/>
                    <a:pt x="86750" y="5583"/>
                    <a:pt x="88827" y="6977"/>
                  </a:cubicBezTo>
                  <a:cubicBezTo>
                    <a:pt x="90905" y="8372"/>
                    <a:pt x="90905" y="6977"/>
                    <a:pt x="92988" y="8372"/>
                  </a:cubicBezTo>
                  <a:cubicBezTo>
                    <a:pt x="95065" y="8372"/>
                    <a:pt x="95065" y="8372"/>
                    <a:pt x="97143" y="9766"/>
                  </a:cubicBezTo>
                  <a:cubicBezTo>
                    <a:pt x="92988" y="13955"/>
                    <a:pt x="97143" y="16744"/>
                    <a:pt x="88827" y="19533"/>
                  </a:cubicBezTo>
                  <a:cubicBezTo>
                    <a:pt x="86750" y="19533"/>
                    <a:pt x="86750" y="19533"/>
                    <a:pt x="84673" y="20927"/>
                  </a:cubicBezTo>
                  <a:cubicBezTo>
                    <a:pt x="82595" y="20927"/>
                    <a:pt x="80518" y="23722"/>
                    <a:pt x="80518" y="25116"/>
                  </a:cubicBezTo>
                  <a:cubicBezTo>
                    <a:pt x="78441" y="26511"/>
                    <a:pt x="78441" y="29300"/>
                    <a:pt x="76363" y="30700"/>
                  </a:cubicBezTo>
                  <a:cubicBezTo>
                    <a:pt x="76363" y="32094"/>
                    <a:pt x="74286" y="32094"/>
                    <a:pt x="74286" y="33488"/>
                  </a:cubicBezTo>
                  <a:cubicBezTo>
                    <a:pt x="74286" y="34883"/>
                    <a:pt x="74286" y="36277"/>
                    <a:pt x="74286" y="37672"/>
                  </a:cubicBezTo>
                  <a:cubicBezTo>
                    <a:pt x="72208" y="37672"/>
                    <a:pt x="70125" y="39072"/>
                    <a:pt x="68048" y="39072"/>
                  </a:cubicBezTo>
                  <a:cubicBezTo>
                    <a:pt x="70125" y="41861"/>
                    <a:pt x="65971" y="48838"/>
                    <a:pt x="59738" y="47444"/>
                  </a:cubicBezTo>
                  <a:cubicBezTo>
                    <a:pt x="61816" y="50233"/>
                    <a:pt x="59738" y="48838"/>
                    <a:pt x="57661" y="50233"/>
                  </a:cubicBezTo>
                  <a:cubicBezTo>
                    <a:pt x="57661" y="50233"/>
                    <a:pt x="57661" y="53022"/>
                    <a:pt x="57661" y="54416"/>
                  </a:cubicBezTo>
                  <a:cubicBezTo>
                    <a:pt x="55584" y="57211"/>
                    <a:pt x="53506" y="58605"/>
                    <a:pt x="51429" y="61394"/>
                  </a:cubicBezTo>
                  <a:cubicBezTo>
                    <a:pt x="51429" y="62788"/>
                    <a:pt x="51429" y="62788"/>
                    <a:pt x="53506" y="64183"/>
                  </a:cubicBezTo>
                  <a:cubicBezTo>
                    <a:pt x="51429" y="64183"/>
                    <a:pt x="49346" y="64183"/>
                    <a:pt x="49346" y="64183"/>
                  </a:cubicBezTo>
                  <a:cubicBezTo>
                    <a:pt x="49346" y="65583"/>
                    <a:pt x="47268" y="69766"/>
                    <a:pt x="45191" y="69766"/>
                  </a:cubicBezTo>
                  <a:cubicBezTo>
                    <a:pt x="43114" y="71161"/>
                    <a:pt x="41036" y="69766"/>
                    <a:pt x="41036" y="69766"/>
                  </a:cubicBezTo>
                  <a:cubicBezTo>
                    <a:pt x="38959" y="68372"/>
                    <a:pt x="36882" y="66977"/>
                    <a:pt x="36882" y="65583"/>
                  </a:cubicBezTo>
                  <a:cubicBezTo>
                    <a:pt x="34804" y="64183"/>
                    <a:pt x="32727" y="64183"/>
                    <a:pt x="32727" y="62788"/>
                  </a:cubicBezTo>
                  <a:cubicBezTo>
                    <a:pt x="32727" y="65583"/>
                    <a:pt x="30649" y="65583"/>
                    <a:pt x="28566" y="65583"/>
                  </a:cubicBezTo>
                  <a:cubicBezTo>
                    <a:pt x="24412" y="66977"/>
                    <a:pt x="26489" y="62788"/>
                    <a:pt x="20257" y="66977"/>
                  </a:cubicBezTo>
                  <a:cubicBezTo>
                    <a:pt x="18179" y="68372"/>
                    <a:pt x="16102" y="69766"/>
                    <a:pt x="11947" y="72555"/>
                  </a:cubicBezTo>
                  <a:cubicBezTo>
                    <a:pt x="9870" y="73955"/>
                    <a:pt x="5709" y="76744"/>
                    <a:pt x="5709" y="78138"/>
                  </a:cubicBezTo>
                  <a:cubicBezTo>
                    <a:pt x="5709" y="78138"/>
                    <a:pt x="5709" y="80927"/>
                    <a:pt x="5709" y="82327"/>
                  </a:cubicBezTo>
                  <a:cubicBezTo>
                    <a:pt x="3632" y="83722"/>
                    <a:pt x="3632" y="83722"/>
                    <a:pt x="3632" y="85116"/>
                  </a:cubicBezTo>
                  <a:cubicBezTo>
                    <a:pt x="1555" y="86511"/>
                    <a:pt x="-522" y="87905"/>
                    <a:pt x="1555" y="89300"/>
                  </a:cubicBezTo>
                  <a:cubicBezTo>
                    <a:pt x="-522" y="90700"/>
                    <a:pt x="-522" y="90700"/>
                    <a:pt x="1555" y="90700"/>
                  </a:cubicBezTo>
                  <a:cubicBezTo>
                    <a:pt x="1555" y="90700"/>
                    <a:pt x="1555" y="90700"/>
                    <a:pt x="1555" y="90700"/>
                  </a:cubicBezTo>
                  <a:cubicBezTo>
                    <a:pt x="1555" y="90700"/>
                    <a:pt x="1555" y="90700"/>
                    <a:pt x="3632" y="90700"/>
                  </a:cubicBezTo>
                  <a:cubicBezTo>
                    <a:pt x="3632" y="89300"/>
                    <a:pt x="3632" y="89300"/>
                    <a:pt x="1555" y="87905"/>
                  </a:cubicBezTo>
                  <a:cubicBezTo>
                    <a:pt x="3632" y="89300"/>
                    <a:pt x="3632" y="89300"/>
                    <a:pt x="3632" y="90700"/>
                  </a:cubicBezTo>
                  <a:cubicBezTo>
                    <a:pt x="5709" y="90700"/>
                    <a:pt x="3632" y="89300"/>
                    <a:pt x="3632" y="89300"/>
                  </a:cubicBezTo>
                  <a:cubicBezTo>
                    <a:pt x="5709" y="89300"/>
                    <a:pt x="5709" y="90700"/>
                    <a:pt x="5709" y="90700"/>
                  </a:cubicBezTo>
                  <a:cubicBezTo>
                    <a:pt x="5709" y="89300"/>
                    <a:pt x="5709" y="89300"/>
                    <a:pt x="5709" y="89300"/>
                  </a:cubicBezTo>
                  <a:cubicBezTo>
                    <a:pt x="5709" y="89300"/>
                    <a:pt x="5709" y="89300"/>
                    <a:pt x="5709" y="90700"/>
                  </a:cubicBezTo>
                  <a:cubicBezTo>
                    <a:pt x="5709" y="90700"/>
                    <a:pt x="5709" y="90700"/>
                    <a:pt x="5709" y="90700"/>
                  </a:cubicBezTo>
                  <a:cubicBezTo>
                    <a:pt x="3632" y="93488"/>
                    <a:pt x="7787" y="94883"/>
                    <a:pt x="11947" y="96277"/>
                  </a:cubicBezTo>
                  <a:cubicBezTo>
                    <a:pt x="11947" y="96277"/>
                    <a:pt x="11947" y="96277"/>
                    <a:pt x="11947" y="96277"/>
                  </a:cubicBezTo>
                  <a:cubicBezTo>
                    <a:pt x="14025" y="97672"/>
                    <a:pt x="11947" y="96277"/>
                    <a:pt x="16102" y="96277"/>
                  </a:cubicBezTo>
                  <a:cubicBezTo>
                    <a:pt x="14025" y="96277"/>
                    <a:pt x="14025" y="96277"/>
                    <a:pt x="14025" y="96277"/>
                  </a:cubicBezTo>
                  <a:cubicBezTo>
                    <a:pt x="14025" y="96277"/>
                    <a:pt x="16102" y="96277"/>
                    <a:pt x="16102" y="96277"/>
                  </a:cubicBezTo>
                  <a:cubicBezTo>
                    <a:pt x="16102" y="96277"/>
                    <a:pt x="16102" y="94883"/>
                    <a:pt x="16102" y="94883"/>
                  </a:cubicBezTo>
                  <a:cubicBezTo>
                    <a:pt x="16102" y="96277"/>
                    <a:pt x="18179" y="94883"/>
                    <a:pt x="20257" y="94883"/>
                  </a:cubicBezTo>
                  <a:cubicBezTo>
                    <a:pt x="18179" y="94883"/>
                    <a:pt x="18179" y="96277"/>
                    <a:pt x="18179" y="96277"/>
                  </a:cubicBezTo>
                  <a:cubicBezTo>
                    <a:pt x="18179" y="96277"/>
                    <a:pt x="18179" y="96277"/>
                    <a:pt x="20257" y="96277"/>
                  </a:cubicBezTo>
                  <a:cubicBezTo>
                    <a:pt x="20257" y="96277"/>
                    <a:pt x="20257" y="96277"/>
                    <a:pt x="20257" y="96277"/>
                  </a:cubicBezTo>
                  <a:cubicBezTo>
                    <a:pt x="20257" y="96277"/>
                    <a:pt x="18179" y="96277"/>
                    <a:pt x="18179" y="96277"/>
                  </a:cubicBezTo>
                  <a:cubicBezTo>
                    <a:pt x="18179" y="96277"/>
                    <a:pt x="20257" y="97672"/>
                    <a:pt x="20257" y="97672"/>
                  </a:cubicBezTo>
                  <a:cubicBezTo>
                    <a:pt x="18179" y="97672"/>
                    <a:pt x="20257" y="97672"/>
                    <a:pt x="20257" y="97672"/>
                  </a:cubicBezTo>
                  <a:cubicBezTo>
                    <a:pt x="18179" y="97672"/>
                    <a:pt x="18179" y="97672"/>
                    <a:pt x="18179" y="97672"/>
                  </a:cubicBezTo>
                  <a:cubicBezTo>
                    <a:pt x="18179" y="99072"/>
                    <a:pt x="16102" y="97672"/>
                    <a:pt x="18179" y="99072"/>
                  </a:cubicBezTo>
                  <a:cubicBezTo>
                    <a:pt x="18179" y="97672"/>
                    <a:pt x="16102" y="99072"/>
                    <a:pt x="16102" y="97672"/>
                  </a:cubicBezTo>
                  <a:cubicBezTo>
                    <a:pt x="16102" y="99072"/>
                    <a:pt x="18179" y="100466"/>
                    <a:pt x="20257" y="100466"/>
                  </a:cubicBezTo>
                  <a:cubicBezTo>
                    <a:pt x="20257" y="100466"/>
                    <a:pt x="18179" y="100466"/>
                    <a:pt x="18179" y="100466"/>
                  </a:cubicBezTo>
                  <a:cubicBezTo>
                    <a:pt x="20257" y="101861"/>
                    <a:pt x="20257" y="103255"/>
                    <a:pt x="22334" y="103255"/>
                  </a:cubicBezTo>
                  <a:cubicBezTo>
                    <a:pt x="24412" y="108838"/>
                    <a:pt x="14025" y="114416"/>
                    <a:pt x="26489" y="115816"/>
                  </a:cubicBezTo>
                  <a:cubicBezTo>
                    <a:pt x="36882" y="115816"/>
                    <a:pt x="43114" y="114416"/>
                    <a:pt x="53506" y="114416"/>
                  </a:cubicBezTo>
                  <a:cubicBezTo>
                    <a:pt x="57661" y="114416"/>
                    <a:pt x="63893" y="114416"/>
                    <a:pt x="68048" y="114416"/>
                  </a:cubicBezTo>
                  <a:cubicBezTo>
                    <a:pt x="76363" y="114416"/>
                    <a:pt x="80518" y="115816"/>
                    <a:pt x="90905" y="115816"/>
                  </a:cubicBezTo>
                  <a:cubicBezTo>
                    <a:pt x="95065" y="114416"/>
                    <a:pt x="97143" y="115816"/>
                    <a:pt x="99220" y="115816"/>
                  </a:cubicBezTo>
                  <a:cubicBezTo>
                    <a:pt x="99220" y="115816"/>
                    <a:pt x="99220" y="117211"/>
                    <a:pt x="99220" y="117211"/>
                  </a:cubicBezTo>
                  <a:cubicBezTo>
                    <a:pt x="103375" y="117211"/>
                    <a:pt x="115845" y="115816"/>
                    <a:pt x="117922" y="120000"/>
                  </a:cubicBezTo>
                  <a:cubicBezTo>
                    <a:pt x="122077" y="118605"/>
                    <a:pt x="115845" y="115816"/>
                    <a:pt x="120000" y="1144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59" name="Shape 3159"/>
            <p:cNvSpPr/>
            <p:nvPr/>
          </p:nvSpPr>
          <p:spPr>
            <a:xfrm>
              <a:off x="4725621" y="3446923"/>
              <a:ext cx="1542646" cy="1038533"/>
            </a:xfrm>
            <a:custGeom>
              <a:avLst/>
              <a:gdLst/>
              <a:ahLst/>
              <a:cxnLst/>
              <a:rect l="0" t="0" r="0" b="0"/>
              <a:pathLst>
                <a:path w="120000" h="120000" extrusionOk="0">
                  <a:moveTo>
                    <a:pt x="120000" y="81816"/>
                  </a:moveTo>
                  <a:cubicBezTo>
                    <a:pt x="117550" y="78183"/>
                    <a:pt x="118777" y="74544"/>
                    <a:pt x="117550" y="72727"/>
                  </a:cubicBezTo>
                  <a:cubicBezTo>
                    <a:pt x="116327" y="70911"/>
                    <a:pt x="112655" y="67272"/>
                    <a:pt x="110205" y="67272"/>
                  </a:cubicBezTo>
                  <a:cubicBezTo>
                    <a:pt x="112655" y="65455"/>
                    <a:pt x="110205" y="65455"/>
                    <a:pt x="108977" y="63638"/>
                  </a:cubicBezTo>
                  <a:cubicBezTo>
                    <a:pt x="108977" y="61816"/>
                    <a:pt x="110205" y="60000"/>
                    <a:pt x="108977" y="60000"/>
                  </a:cubicBezTo>
                  <a:cubicBezTo>
                    <a:pt x="108977" y="58183"/>
                    <a:pt x="105305" y="54544"/>
                    <a:pt x="105305" y="52727"/>
                  </a:cubicBezTo>
                  <a:cubicBezTo>
                    <a:pt x="102855" y="52727"/>
                    <a:pt x="99183" y="50911"/>
                    <a:pt x="99183" y="47272"/>
                  </a:cubicBezTo>
                  <a:cubicBezTo>
                    <a:pt x="99183" y="45455"/>
                    <a:pt x="100405" y="45455"/>
                    <a:pt x="99183" y="43638"/>
                  </a:cubicBezTo>
                  <a:cubicBezTo>
                    <a:pt x="99183" y="43638"/>
                    <a:pt x="95511" y="38183"/>
                    <a:pt x="95511" y="38183"/>
                  </a:cubicBezTo>
                  <a:cubicBezTo>
                    <a:pt x="94283" y="38183"/>
                    <a:pt x="91838" y="38183"/>
                    <a:pt x="90611" y="38183"/>
                  </a:cubicBezTo>
                  <a:cubicBezTo>
                    <a:pt x="88161" y="34544"/>
                    <a:pt x="90611" y="34544"/>
                    <a:pt x="90611" y="32727"/>
                  </a:cubicBezTo>
                  <a:cubicBezTo>
                    <a:pt x="86938" y="30911"/>
                    <a:pt x="82038" y="32727"/>
                    <a:pt x="84488" y="27272"/>
                  </a:cubicBezTo>
                  <a:cubicBezTo>
                    <a:pt x="82038" y="27272"/>
                    <a:pt x="84488" y="21816"/>
                    <a:pt x="84488" y="20000"/>
                  </a:cubicBezTo>
                  <a:cubicBezTo>
                    <a:pt x="84488" y="12727"/>
                    <a:pt x="79594" y="0"/>
                    <a:pt x="74694" y="0"/>
                  </a:cubicBezTo>
                  <a:cubicBezTo>
                    <a:pt x="72244" y="0"/>
                    <a:pt x="71022" y="1816"/>
                    <a:pt x="69794" y="3638"/>
                  </a:cubicBezTo>
                  <a:cubicBezTo>
                    <a:pt x="66122" y="5455"/>
                    <a:pt x="68572" y="5455"/>
                    <a:pt x="67344" y="9088"/>
                  </a:cubicBezTo>
                  <a:cubicBezTo>
                    <a:pt x="66122" y="12727"/>
                    <a:pt x="62450" y="14544"/>
                    <a:pt x="61222" y="16361"/>
                  </a:cubicBezTo>
                  <a:cubicBezTo>
                    <a:pt x="61222" y="18183"/>
                    <a:pt x="60000" y="18183"/>
                    <a:pt x="60000" y="20000"/>
                  </a:cubicBezTo>
                  <a:cubicBezTo>
                    <a:pt x="57550" y="23638"/>
                    <a:pt x="55100" y="25455"/>
                    <a:pt x="51427" y="25455"/>
                  </a:cubicBezTo>
                  <a:cubicBezTo>
                    <a:pt x="50205" y="25455"/>
                    <a:pt x="41633" y="27272"/>
                    <a:pt x="40405" y="29088"/>
                  </a:cubicBezTo>
                  <a:cubicBezTo>
                    <a:pt x="41633" y="29088"/>
                    <a:pt x="42855" y="30911"/>
                    <a:pt x="42855" y="32727"/>
                  </a:cubicBezTo>
                  <a:cubicBezTo>
                    <a:pt x="41633" y="34544"/>
                    <a:pt x="41633" y="36361"/>
                    <a:pt x="40405" y="38183"/>
                  </a:cubicBezTo>
                  <a:cubicBezTo>
                    <a:pt x="37961" y="41816"/>
                    <a:pt x="36733" y="40000"/>
                    <a:pt x="33061" y="41816"/>
                  </a:cubicBezTo>
                  <a:cubicBezTo>
                    <a:pt x="29388" y="41816"/>
                    <a:pt x="28161" y="41816"/>
                    <a:pt x="25716" y="43638"/>
                  </a:cubicBezTo>
                  <a:cubicBezTo>
                    <a:pt x="23266" y="45455"/>
                    <a:pt x="19594" y="49088"/>
                    <a:pt x="19594" y="43638"/>
                  </a:cubicBezTo>
                  <a:cubicBezTo>
                    <a:pt x="18366" y="43638"/>
                    <a:pt x="17144" y="45455"/>
                    <a:pt x="15916" y="47272"/>
                  </a:cubicBezTo>
                  <a:cubicBezTo>
                    <a:pt x="13466" y="49088"/>
                    <a:pt x="11022" y="47272"/>
                    <a:pt x="9794" y="47272"/>
                  </a:cubicBezTo>
                  <a:cubicBezTo>
                    <a:pt x="7344" y="49088"/>
                    <a:pt x="4900" y="58183"/>
                    <a:pt x="3672" y="61816"/>
                  </a:cubicBezTo>
                  <a:cubicBezTo>
                    <a:pt x="3672" y="61816"/>
                    <a:pt x="3672" y="63638"/>
                    <a:pt x="2450" y="65455"/>
                  </a:cubicBezTo>
                  <a:cubicBezTo>
                    <a:pt x="1222" y="65455"/>
                    <a:pt x="0" y="65455"/>
                    <a:pt x="0" y="67272"/>
                  </a:cubicBezTo>
                  <a:cubicBezTo>
                    <a:pt x="0" y="69088"/>
                    <a:pt x="1222" y="69088"/>
                    <a:pt x="1222" y="69088"/>
                  </a:cubicBezTo>
                  <a:cubicBezTo>
                    <a:pt x="1222" y="70911"/>
                    <a:pt x="1222" y="74544"/>
                    <a:pt x="1222" y="76361"/>
                  </a:cubicBezTo>
                  <a:cubicBezTo>
                    <a:pt x="1222" y="76361"/>
                    <a:pt x="1222" y="78183"/>
                    <a:pt x="1222" y="78183"/>
                  </a:cubicBezTo>
                  <a:cubicBezTo>
                    <a:pt x="1222" y="78183"/>
                    <a:pt x="1222" y="80000"/>
                    <a:pt x="2450" y="81816"/>
                  </a:cubicBezTo>
                  <a:cubicBezTo>
                    <a:pt x="2450" y="83638"/>
                    <a:pt x="2450" y="85455"/>
                    <a:pt x="3672" y="89088"/>
                  </a:cubicBezTo>
                  <a:cubicBezTo>
                    <a:pt x="3672" y="90911"/>
                    <a:pt x="6122" y="94544"/>
                    <a:pt x="7344" y="94544"/>
                  </a:cubicBezTo>
                  <a:cubicBezTo>
                    <a:pt x="6122" y="94544"/>
                    <a:pt x="6122" y="96361"/>
                    <a:pt x="4900" y="96361"/>
                  </a:cubicBezTo>
                  <a:cubicBezTo>
                    <a:pt x="6122" y="101816"/>
                    <a:pt x="11022" y="105455"/>
                    <a:pt x="13466" y="107272"/>
                  </a:cubicBezTo>
                  <a:cubicBezTo>
                    <a:pt x="14694" y="109088"/>
                    <a:pt x="14694" y="112727"/>
                    <a:pt x="15916" y="114544"/>
                  </a:cubicBezTo>
                  <a:cubicBezTo>
                    <a:pt x="14694" y="116361"/>
                    <a:pt x="15916" y="118183"/>
                    <a:pt x="15916" y="120000"/>
                  </a:cubicBezTo>
                  <a:cubicBezTo>
                    <a:pt x="17144" y="114544"/>
                    <a:pt x="18366" y="110911"/>
                    <a:pt x="19594" y="105455"/>
                  </a:cubicBezTo>
                  <a:cubicBezTo>
                    <a:pt x="20816" y="101816"/>
                    <a:pt x="20816" y="103638"/>
                    <a:pt x="23266" y="101816"/>
                  </a:cubicBezTo>
                  <a:cubicBezTo>
                    <a:pt x="25716" y="101816"/>
                    <a:pt x="26938" y="100000"/>
                    <a:pt x="28161" y="100000"/>
                  </a:cubicBezTo>
                  <a:cubicBezTo>
                    <a:pt x="30611" y="100000"/>
                    <a:pt x="31838" y="101816"/>
                    <a:pt x="33061" y="101816"/>
                  </a:cubicBezTo>
                  <a:cubicBezTo>
                    <a:pt x="34283" y="101816"/>
                    <a:pt x="34283" y="101816"/>
                    <a:pt x="35511" y="101816"/>
                  </a:cubicBezTo>
                  <a:cubicBezTo>
                    <a:pt x="35511" y="101816"/>
                    <a:pt x="35511" y="101816"/>
                    <a:pt x="35511" y="101816"/>
                  </a:cubicBezTo>
                  <a:cubicBezTo>
                    <a:pt x="36733" y="101816"/>
                    <a:pt x="37961" y="101816"/>
                    <a:pt x="37961" y="103638"/>
                  </a:cubicBezTo>
                  <a:cubicBezTo>
                    <a:pt x="37961" y="101816"/>
                    <a:pt x="37961" y="94544"/>
                    <a:pt x="37961" y="92727"/>
                  </a:cubicBezTo>
                  <a:cubicBezTo>
                    <a:pt x="37961" y="90911"/>
                    <a:pt x="39183" y="90911"/>
                    <a:pt x="40405" y="87272"/>
                  </a:cubicBezTo>
                  <a:cubicBezTo>
                    <a:pt x="42855" y="85455"/>
                    <a:pt x="44083" y="81816"/>
                    <a:pt x="46533" y="80000"/>
                  </a:cubicBezTo>
                  <a:cubicBezTo>
                    <a:pt x="48977" y="80000"/>
                    <a:pt x="52655" y="83638"/>
                    <a:pt x="55100" y="87272"/>
                  </a:cubicBezTo>
                  <a:cubicBezTo>
                    <a:pt x="56327" y="89088"/>
                    <a:pt x="56327" y="89088"/>
                    <a:pt x="58777" y="90911"/>
                  </a:cubicBezTo>
                  <a:cubicBezTo>
                    <a:pt x="60000" y="90911"/>
                    <a:pt x="61222" y="90911"/>
                    <a:pt x="62450" y="90911"/>
                  </a:cubicBezTo>
                  <a:cubicBezTo>
                    <a:pt x="63672" y="92727"/>
                    <a:pt x="73466" y="94544"/>
                    <a:pt x="74694" y="92727"/>
                  </a:cubicBezTo>
                  <a:cubicBezTo>
                    <a:pt x="75916" y="92727"/>
                    <a:pt x="75916" y="89088"/>
                    <a:pt x="77144" y="87272"/>
                  </a:cubicBezTo>
                  <a:cubicBezTo>
                    <a:pt x="78366" y="83638"/>
                    <a:pt x="78366" y="85455"/>
                    <a:pt x="80816" y="85455"/>
                  </a:cubicBezTo>
                  <a:cubicBezTo>
                    <a:pt x="83266" y="87272"/>
                    <a:pt x="83266" y="87272"/>
                    <a:pt x="86938" y="85455"/>
                  </a:cubicBezTo>
                  <a:cubicBezTo>
                    <a:pt x="88161" y="83638"/>
                    <a:pt x="90611" y="83638"/>
                    <a:pt x="91838" y="81816"/>
                  </a:cubicBezTo>
                  <a:cubicBezTo>
                    <a:pt x="91838" y="81816"/>
                    <a:pt x="91838" y="81816"/>
                    <a:pt x="91838" y="80000"/>
                  </a:cubicBezTo>
                  <a:cubicBezTo>
                    <a:pt x="91838" y="80000"/>
                    <a:pt x="91838" y="81816"/>
                    <a:pt x="91838" y="81816"/>
                  </a:cubicBezTo>
                  <a:cubicBezTo>
                    <a:pt x="93061" y="81816"/>
                    <a:pt x="94283" y="83638"/>
                    <a:pt x="95511" y="83638"/>
                  </a:cubicBezTo>
                  <a:cubicBezTo>
                    <a:pt x="95511" y="83638"/>
                    <a:pt x="97961" y="81816"/>
                    <a:pt x="99183" y="81816"/>
                  </a:cubicBezTo>
                  <a:cubicBezTo>
                    <a:pt x="101633" y="80000"/>
                    <a:pt x="100405" y="76361"/>
                    <a:pt x="102855" y="78183"/>
                  </a:cubicBezTo>
                  <a:cubicBezTo>
                    <a:pt x="104083" y="78183"/>
                    <a:pt x="104083" y="78183"/>
                    <a:pt x="105305" y="80000"/>
                  </a:cubicBezTo>
                  <a:cubicBezTo>
                    <a:pt x="108977" y="78183"/>
                    <a:pt x="107755" y="80000"/>
                    <a:pt x="111427" y="81816"/>
                  </a:cubicBezTo>
                  <a:cubicBezTo>
                    <a:pt x="111427" y="81816"/>
                    <a:pt x="113877" y="81816"/>
                    <a:pt x="113877" y="81816"/>
                  </a:cubicBezTo>
                  <a:cubicBezTo>
                    <a:pt x="115100" y="81816"/>
                    <a:pt x="116327" y="80000"/>
                    <a:pt x="117550" y="80000"/>
                  </a:cubicBezTo>
                  <a:cubicBezTo>
                    <a:pt x="117550" y="80000"/>
                    <a:pt x="120000" y="81816"/>
                    <a:pt x="120000" y="81816"/>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60" name="Shape 3160"/>
            <p:cNvSpPr/>
            <p:nvPr/>
          </p:nvSpPr>
          <p:spPr>
            <a:xfrm>
              <a:off x="6458342" y="5019103"/>
              <a:ext cx="203850" cy="253568"/>
            </a:xfrm>
            <a:custGeom>
              <a:avLst/>
              <a:gdLst/>
              <a:ahLst/>
              <a:cxnLst/>
              <a:rect l="0" t="0" r="0" b="0"/>
              <a:pathLst>
                <a:path w="120000" h="120000" extrusionOk="0">
                  <a:moveTo>
                    <a:pt x="120000" y="44759"/>
                  </a:moveTo>
                  <a:cubicBezTo>
                    <a:pt x="120000" y="44759"/>
                    <a:pt x="120000" y="44759"/>
                    <a:pt x="120000" y="37299"/>
                  </a:cubicBezTo>
                  <a:cubicBezTo>
                    <a:pt x="110766" y="37299"/>
                    <a:pt x="110766" y="37299"/>
                    <a:pt x="101538" y="37299"/>
                  </a:cubicBezTo>
                  <a:cubicBezTo>
                    <a:pt x="92305" y="29839"/>
                    <a:pt x="92305" y="22379"/>
                    <a:pt x="101538" y="22379"/>
                  </a:cubicBezTo>
                  <a:cubicBezTo>
                    <a:pt x="101538" y="22379"/>
                    <a:pt x="92305" y="22379"/>
                    <a:pt x="92305" y="22379"/>
                  </a:cubicBezTo>
                  <a:cubicBezTo>
                    <a:pt x="101538" y="14919"/>
                    <a:pt x="101538" y="7459"/>
                    <a:pt x="101538" y="7459"/>
                  </a:cubicBezTo>
                  <a:cubicBezTo>
                    <a:pt x="92305" y="-7459"/>
                    <a:pt x="73844" y="14919"/>
                    <a:pt x="64616" y="0"/>
                  </a:cubicBezTo>
                  <a:cubicBezTo>
                    <a:pt x="55383" y="14919"/>
                    <a:pt x="55383" y="29839"/>
                    <a:pt x="36922" y="29839"/>
                  </a:cubicBezTo>
                  <a:cubicBezTo>
                    <a:pt x="18461" y="29839"/>
                    <a:pt x="18461" y="22379"/>
                    <a:pt x="18461" y="22379"/>
                  </a:cubicBezTo>
                  <a:cubicBezTo>
                    <a:pt x="9233" y="22379"/>
                    <a:pt x="0" y="7459"/>
                    <a:pt x="0" y="22379"/>
                  </a:cubicBezTo>
                  <a:cubicBezTo>
                    <a:pt x="0" y="29839"/>
                    <a:pt x="9233" y="44759"/>
                    <a:pt x="9233" y="52219"/>
                  </a:cubicBezTo>
                  <a:cubicBezTo>
                    <a:pt x="18461" y="67139"/>
                    <a:pt x="9233" y="126819"/>
                    <a:pt x="46155" y="119359"/>
                  </a:cubicBezTo>
                  <a:cubicBezTo>
                    <a:pt x="64616" y="119359"/>
                    <a:pt x="73844" y="89519"/>
                    <a:pt x="92305" y="82059"/>
                  </a:cubicBezTo>
                  <a:cubicBezTo>
                    <a:pt x="92305" y="59679"/>
                    <a:pt x="120000" y="59679"/>
                    <a:pt x="120000" y="4475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61" name="Shape 3161"/>
            <p:cNvSpPr/>
            <p:nvPr/>
          </p:nvSpPr>
          <p:spPr>
            <a:xfrm>
              <a:off x="2354296" y="2955358"/>
              <a:ext cx="939372" cy="678886"/>
            </a:xfrm>
            <a:custGeom>
              <a:avLst/>
              <a:gdLst/>
              <a:ahLst/>
              <a:cxnLst/>
              <a:rect l="0" t="0" r="0" b="0"/>
              <a:pathLst>
                <a:path w="120000" h="120000" extrusionOk="0">
                  <a:moveTo>
                    <a:pt x="119681" y="67225"/>
                  </a:moveTo>
                  <a:cubicBezTo>
                    <a:pt x="117668" y="64447"/>
                    <a:pt x="115656" y="58890"/>
                    <a:pt x="115656" y="56112"/>
                  </a:cubicBezTo>
                  <a:cubicBezTo>
                    <a:pt x="115656" y="56112"/>
                    <a:pt x="117668" y="56112"/>
                    <a:pt x="117668" y="56112"/>
                  </a:cubicBezTo>
                  <a:cubicBezTo>
                    <a:pt x="117668" y="53334"/>
                    <a:pt x="115656" y="50556"/>
                    <a:pt x="113643" y="50556"/>
                  </a:cubicBezTo>
                  <a:cubicBezTo>
                    <a:pt x="113643" y="50556"/>
                    <a:pt x="111630" y="53334"/>
                    <a:pt x="111630" y="53334"/>
                  </a:cubicBezTo>
                  <a:cubicBezTo>
                    <a:pt x="109611" y="53334"/>
                    <a:pt x="107599" y="50556"/>
                    <a:pt x="105586" y="50556"/>
                  </a:cubicBezTo>
                  <a:cubicBezTo>
                    <a:pt x="101560" y="45000"/>
                    <a:pt x="97535" y="42227"/>
                    <a:pt x="99547" y="36671"/>
                  </a:cubicBezTo>
                  <a:cubicBezTo>
                    <a:pt x="101560" y="36671"/>
                    <a:pt x="101560" y="36671"/>
                    <a:pt x="103573" y="36671"/>
                  </a:cubicBezTo>
                  <a:cubicBezTo>
                    <a:pt x="99547" y="36671"/>
                    <a:pt x="93509" y="28336"/>
                    <a:pt x="93509" y="28336"/>
                  </a:cubicBezTo>
                  <a:cubicBezTo>
                    <a:pt x="89478" y="22780"/>
                    <a:pt x="89478" y="22780"/>
                    <a:pt x="89478" y="20001"/>
                  </a:cubicBezTo>
                  <a:cubicBezTo>
                    <a:pt x="87465" y="17223"/>
                    <a:pt x="87465" y="11672"/>
                    <a:pt x="87465" y="8894"/>
                  </a:cubicBezTo>
                  <a:cubicBezTo>
                    <a:pt x="85452" y="3338"/>
                    <a:pt x="87465" y="560"/>
                    <a:pt x="81427" y="560"/>
                  </a:cubicBezTo>
                  <a:cubicBezTo>
                    <a:pt x="73375" y="-2218"/>
                    <a:pt x="67331" y="6116"/>
                    <a:pt x="59280" y="8894"/>
                  </a:cubicBezTo>
                  <a:cubicBezTo>
                    <a:pt x="59280" y="11672"/>
                    <a:pt x="53242" y="11672"/>
                    <a:pt x="53242" y="11672"/>
                  </a:cubicBezTo>
                  <a:cubicBezTo>
                    <a:pt x="51229" y="14445"/>
                    <a:pt x="55255" y="17223"/>
                    <a:pt x="51229" y="20001"/>
                  </a:cubicBezTo>
                  <a:cubicBezTo>
                    <a:pt x="51229" y="20001"/>
                    <a:pt x="47198" y="17223"/>
                    <a:pt x="45185" y="17223"/>
                  </a:cubicBezTo>
                  <a:cubicBezTo>
                    <a:pt x="43172" y="17223"/>
                    <a:pt x="41159" y="20001"/>
                    <a:pt x="41159" y="22780"/>
                  </a:cubicBezTo>
                  <a:cubicBezTo>
                    <a:pt x="39147" y="25558"/>
                    <a:pt x="41159" y="31114"/>
                    <a:pt x="37134" y="31114"/>
                  </a:cubicBezTo>
                  <a:cubicBezTo>
                    <a:pt x="35121" y="28336"/>
                    <a:pt x="35121" y="28336"/>
                    <a:pt x="33108" y="28336"/>
                  </a:cubicBezTo>
                  <a:cubicBezTo>
                    <a:pt x="37134" y="45000"/>
                    <a:pt x="29077" y="36671"/>
                    <a:pt x="23039" y="36671"/>
                  </a:cubicBezTo>
                  <a:cubicBezTo>
                    <a:pt x="23039" y="33892"/>
                    <a:pt x="25051" y="33892"/>
                    <a:pt x="25051" y="33892"/>
                  </a:cubicBezTo>
                  <a:cubicBezTo>
                    <a:pt x="25051" y="33892"/>
                    <a:pt x="23039" y="33892"/>
                    <a:pt x="23039" y="33892"/>
                  </a:cubicBezTo>
                  <a:cubicBezTo>
                    <a:pt x="23039" y="33892"/>
                    <a:pt x="19013" y="36671"/>
                    <a:pt x="19013" y="39449"/>
                  </a:cubicBezTo>
                  <a:cubicBezTo>
                    <a:pt x="17000" y="39449"/>
                    <a:pt x="19013" y="47778"/>
                    <a:pt x="19013" y="50556"/>
                  </a:cubicBezTo>
                  <a:cubicBezTo>
                    <a:pt x="19013" y="50556"/>
                    <a:pt x="17000" y="50556"/>
                    <a:pt x="14987" y="50556"/>
                  </a:cubicBezTo>
                  <a:cubicBezTo>
                    <a:pt x="14987" y="50556"/>
                    <a:pt x="17000" y="53334"/>
                    <a:pt x="17000" y="53334"/>
                  </a:cubicBezTo>
                  <a:cubicBezTo>
                    <a:pt x="17000" y="53334"/>
                    <a:pt x="17000" y="58890"/>
                    <a:pt x="17000" y="58890"/>
                  </a:cubicBezTo>
                  <a:cubicBezTo>
                    <a:pt x="14987" y="58890"/>
                    <a:pt x="12975" y="64447"/>
                    <a:pt x="8943" y="64447"/>
                  </a:cubicBezTo>
                  <a:cubicBezTo>
                    <a:pt x="6931" y="67225"/>
                    <a:pt x="2905" y="70003"/>
                    <a:pt x="892" y="70003"/>
                  </a:cubicBezTo>
                  <a:cubicBezTo>
                    <a:pt x="2905" y="70003"/>
                    <a:pt x="4918" y="75554"/>
                    <a:pt x="4918" y="78332"/>
                  </a:cubicBezTo>
                  <a:cubicBezTo>
                    <a:pt x="2905" y="81110"/>
                    <a:pt x="892" y="83889"/>
                    <a:pt x="892" y="83889"/>
                  </a:cubicBezTo>
                  <a:cubicBezTo>
                    <a:pt x="892" y="86667"/>
                    <a:pt x="892" y="89445"/>
                    <a:pt x="892" y="92223"/>
                  </a:cubicBezTo>
                  <a:cubicBezTo>
                    <a:pt x="892" y="95001"/>
                    <a:pt x="-1120" y="97780"/>
                    <a:pt x="892" y="100558"/>
                  </a:cubicBezTo>
                  <a:cubicBezTo>
                    <a:pt x="2905" y="103336"/>
                    <a:pt x="4918" y="97780"/>
                    <a:pt x="6931" y="103336"/>
                  </a:cubicBezTo>
                  <a:cubicBezTo>
                    <a:pt x="6931" y="103336"/>
                    <a:pt x="6931" y="103336"/>
                    <a:pt x="6931" y="103336"/>
                  </a:cubicBezTo>
                  <a:cubicBezTo>
                    <a:pt x="6931" y="103336"/>
                    <a:pt x="6931" y="103336"/>
                    <a:pt x="6931" y="106109"/>
                  </a:cubicBezTo>
                  <a:cubicBezTo>
                    <a:pt x="8943" y="106109"/>
                    <a:pt x="10962" y="111665"/>
                    <a:pt x="10962" y="111665"/>
                  </a:cubicBezTo>
                  <a:cubicBezTo>
                    <a:pt x="10962" y="114443"/>
                    <a:pt x="12975" y="114443"/>
                    <a:pt x="14987" y="111665"/>
                  </a:cubicBezTo>
                  <a:cubicBezTo>
                    <a:pt x="14987" y="114443"/>
                    <a:pt x="17000" y="114443"/>
                    <a:pt x="17000" y="117221"/>
                  </a:cubicBezTo>
                  <a:cubicBezTo>
                    <a:pt x="19013" y="114443"/>
                    <a:pt x="31095" y="103336"/>
                    <a:pt x="33108" y="111665"/>
                  </a:cubicBezTo>
                  <a:cubicBezTo>
                    <a:pt x="33108" y="111665"/>
                    <a:pt x="35121" y="108887"/>
                    <a:pt x="35121" y="108887"/>
                  </a:cubicBezTo>
                  <a:cubicBezTo>
                    <a:pt x="35121" y="108887"/>
                    <a:pt x="41159" y="120000"/>
                    <a:pt x="41159" y="120000"/>
                  </a:cubicBezTo>
                  <a:cubicBezTo>
                    <a:pt x="43172" y="120000"/>
                    <a:pt x="41159" y="114443"/>
                    <a:pt x="41159" y="114443"/>
                  </a:cubicBezTo>
                  <a:cubicBezTo>
                    <a:pt x="41159" y="108887"/>
                    <a:pt x="41159" y="100558"/>
                    <a:pt x="41159" y="97780"/>
                  </a:cubicBezTo>
                  <a:cubicBezTo>
                    <a:pt x="37134" y="95001"/>
                    <a:pt x="41159" y="89445"/>
                    <a:pt x="41159" y="86667"/>
                  </a:cubicBezTo>
                  <a:cubicBezTo>
                    <a:pt x="47198" y="86667"/>
                    <a:pt x="71363" y="81110"/>
                    <a:pt x="73375" y="89445"/>
                  </a:cubicBezTo>
                  <a:cubicBezTo>
                    <a:pt x="75388" y="86667"/>
                    <a:pt x="77401" y="83889"/>
                    <a:pt x="79414" y="83889"/>
                  </a:cubicBezTo>
                  <a:cubicBezTo>
                    <a:pt x="83439" y="83889"/>
                    <a:pt x="89478" y="83889"/>
                    <a:pt x="91496" y="86667"/>
                  </a:cubicBezTo>
                  <a:cubicBezTo>
                    <a:pt x="93509" y="86667"/>
                    <a:pt x="95522" y="86667"/>
                    <a:pt x="97535" y="86667"/>
                  </a:cubicBezTo>
                  <a:cubicBezTo>
                    <a:pt x="99547" y="83889"/>
                    <a:pt x="97535" y="83889"/>
                    <a:pt x="101560" y="86667"/>
                  </a:cubicBezTo>
                  <a:cubicBezTo>
                    <a:pt x="99547" y="83889"/>
                    <a:pt x="99547" y="83889"/>
                    <a:pt x="99547" y="83889"/>
                  </a:cubicBezTo>
                  <a:cubicBezTo>
                    <a:pt x="99547" y="83889"/>
                    <a:pt x="101560" y="83889"/>
                    <a:pt x="101560" y="83889"/>
                  </a:cubicBezTo>
                  <a:cubicBezTo>
                    <a:pt x="101560" y="81110"/>
                    <a:pt x="101560" y="81110"/>
                    <a:pt x="101560" y="81110"/>
                  </a:cubicBezTo>
                  <a:cubicBezTo>
                    <a:pt x="101560" y="81110"/>
                    <a:pt x="101560" y="81110"/>
                    <a:pt x="103573" y="81110"/>
                  </a:cubicBezTo>
                  <a:cubicBezTo>
                    <a:pt x="103573" y="81110"/>
                    <a:pt x="103573" y="78332"/>
                    <a:pt x="103573" y="78332"/>
                  </a:cubicBezTo>
                  <a:cubicBezTo>
                    <a:pt x="103573" y="78332"/>
                    <a:pt x="103573" y="81110"/>
                    <a:pt x="103573" y="81110"/>
                  </a:cubicBezTo>
                  <a:cubicBezTo>
                    <a:pt x="103573" y="75554"/>
                    <a:pt x="107599" y="78332"/>
                    <a:pt x="109611" y="78332"/>
                  </a:cubicBezTo>
                  <a:cubicBezTo>
                    <a:pt x="113643" y="78332"/>
                    <a:pt x="121694" y="72781"/>
                    <a:pt x="119681" y="6722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62" name="Shape 3162"/>
            <p:cNvSpPr/>
            <p:nvPr/>
          </p:nvSpPr>
          <p:spPr>
            <a:xfrm>
              <a:off x="5378978" y="6876553"/>
              <a:ext cx="1109666" cy="1162493"/>
            </a:xfrm>
            <a:custGeom>
              <a:avLst/>
              <a:gdLst/>
              <a:ahLst/>
              <a:cxnLst/>
              <a:rect l="0" t="0" r="0" b="0"/>
              <a:pathLst>
                <a:path w="120000" h="120000" extrusionOk="0">
                  <a:moveTo>
                    <a:pt x="120000" y="56755"/>
                  </a:moveTo>
                  <a:cubicBezTo>
                    <a:pt x="116595" y="55133"/>
                    <a:pt x="118297" y="53511"/>
                    <a:pt x="116595" y="51894"/>
                  </a:cubicBezTo>
                  <a:cubicBezTo>
                    <a:pt x="114887" y="51894"/>
                    <a:pt x="113185" y="50272"/>
                    <a:pt x="111483" y="50272"/>
                  </a:cubicBezTo>
                  <a:cubicBezTo>
                    <a:pt x="108073" y="48650"/>
                    <a:pt x="104668" y="50272"/>
                    <a:pt x="102966" y="47027"/>
                  </a:cubicBezTo>
                  <a:cubicBezTo>
                    <a:pt x="101264" y="47027"/>
                    <a:pt x="99556" y="42161"/>
                    <a:pt x="99556" y="40538"/>
                  </a:cubicBezTo>
                  <a:cubicBezTo>
                    <a:pt x="97854" y="37300"/>
                    <a:pt x="101264" y="32433"/>
                    <a:pt x="94450" y="35677"/>
                  </a:cubicBezTo>
                  <a:cubicBezTo>
                    <a:pt x="94450" y="29188"/>
                    <a:pt x="91040" y="29188"/>
                    <a:pt x="85927" y="27566"/>
                  </a:cubicBezTo>
                  <a:cubicBezTo>
                    <a:pt x="84225" y="25944"/>
                    <a:pt x="82523" y="24322"/>
                    <a:pt x="80821" y="22700"/>
                  </a:cubicBezTo>
                  <a:cubicBezTo>
                    <a:pt x="79119" y="21083"/>
                    <a:pt x="77411" y="19461"/>
                    <a:pt x="77411" y="16216"/>
                  </a:cubicBezTo>
                  <a:cubicBezTo>
                    <a:pt x="75709" y="14594"/>
                    <a:pt x="75709" y="12972"/>
                    <a:pt x="74006" y="11350"/>
                  </a:cubicBezTo>
                  <a:cubicBezTo>
                    <a:pt x="72304" y="8105"/>
                    <a:pt x="65490" y="3244"/>
                    <a:pt x="67192" y="0"/>
                  </a:cubicBezTo>
                  <a:cubicBezTo>
                    <a:pt x="67192" y="0"/>
                    <a:pt x="65490" y="0"/>
                    <a:pt x="63787" y="0"/>
                  </a:cubicBezTo>
                  <a:cubicBezTo>
                    <a:pt x="63787" y="0"/>
                    <a:pt x="62080" y="1622"/>
                    <a:pt x="60377" y="1622"/>
                  </a:cubicBezTo>
                  <a:cubicBezTo>
                    <a:pt x="60377" y="1622"/>
                    <a:pt x="60377" y="3244"/>
                    <a:pt x="58675" y="3244"/>
                  </a:cubicBezTo>
                  <a:cubicBezTo>
                    <a:pt x="58675" y="3244"/>
                    <a:pt x="56973" y="3244"/>
                    <a:pt x="56973" y="3244"/>
                  </a:cubicBezTo>
                  <a:cubicBezTo>
                    <a:pt x="55265" y="3244"/>
                    <a:pt x="51861" y="4866"/>
                    <a:pt x="50159" y="6488"/>
                  </a:cubicBezTo>
                  <a:cubicBezTo>
                    <a:pt x="45046" y="9727"/>
                    <a:pt x="46749" y="8105"/>
                    <a:pt x="43344" y="4866"/>
                  </a:cubicBezTo>
                  <a:cubicBezTo>
                    <a:pt x="43344" y="3244"/>
                    <a:pt x="43344" y="3244"/>
                    <a:pt x="41642" y="3244"/>
                  </a:cubicBezTo>
                  <a:cubicBezTo>
                    <a:pt x="39934" y="1622"/>
                    <a:pt x="34828" y="3244"/>
                    <a:pt x="31418" y="4866"/>
                  </a:cubicBezTo>
                  <a:cubicBezTo>
                    <a:pt x="28013" y="4866"/>
                    <a:pt x="19496" y="4866"/>
                    <a:pt x="16086" y="6488"/>
                  </a:cubicBezTo>
                  <a:cubicBezTo>
                    <a:pt x="14384" y="8105"/>
                    <a:pt x="14384" y="6488"/>
                    <a:pt x="12682" y="8105"/>
                  </a:cubicBezTo>
                  <a:cubicBezTo>
                    <a:pt x="10980" y="9727"/>
                    <a:pt x="12682" y="16216"/>
                    <a:pt x="12682" y="17838"/>
                  </a:cubicBezTo>
                  <a:cubicBezTo>
                    <a:pt x="12682" y="22700"/>
                    <a:pt x="12682" y="25944"/>
                    <a:pt x="12682" y="30811"/>
                  </a:cubicBezTo>
                  <a:cubicBezTo>
                    <a:pt x="12682" y="37300"/>
                    <a:pt x="12682" y="43783"/>
                    <a:pt x="12682" y="48650"/>
                  </a:cubicBezTo>
                  <a:cubicBezTo>
                    <a:pt x="12682" y="53511"/>
                    <a:pt x="14384" y="53511"/>
                    <a:pt x="9272" y="55133"/>
                  </a:cubicBezTo>
                  <a:cubicBezTo>
                    <a:pt x="5868" y="55133"/>
                    <a:pt x="755" y="53511"/>
                    <a:pt x="755" y="55133"/>
                  </a:cubicBezTo>
                  <a:cubicBezTo>
                    <a:pt x="-946" y="56755"/>
                    <a:pt x="755" y="63244"/>
                    <a:pt x="755" y="64866"/>
                  </a:cubicBezTo>
                  <a:cubicBezTo>
                    <a:pt x="755" y="71350"/>
                    <a:pt x="755" y="77838"/>
                    <a:pt x="755" y="82700"/>
                  </a:cubicBezTo>
                  <a:cubicBezTo>
                    <a:pt x="755" y="85944"/>
                    <a:pt x="-946" y="89188"/>
                    <a:pt x="755" y="90811"/>
                  </a:cubicBezTo>
                  <a:cubicBezTo>
                    <a:pt x="755" y="92433"/>
                    <a:pt x="2458" y="92433"/>
                    <a:pt x="4165" y="94055"/>
                  </a:cubicBezTo>
                  <a:cubicBezTo>
                    <a:pt x="5868" y="95677"/>
                    <a:pt x="7570" y="98916"/>
                    <a:pt x="9272" y="100538"/>
                  </a:cubicBezTo>
                  <a:cubicBezTo>
                    <a:pt x="7570" y="103783"/>
                    <a:pt x="10980" y="105405"/>
                    <a:pt x="10980" y="108650"/>
                  </a:cubicBezTo>
                  <a:cubicBezTo>
                    <a:pt x="10980" y="111894"/>
                    <a:pt x="5868" y="115133"/>
                    <a:pt x="9272" y="120000"/>
                  </a:cubicBezTo>
                  <a:cubicBezTo>
                    <a:pt x="12682" y="118377"/>
                    <a:pt x="16086" y="120000"/>
                    <a:pt x="19496" y="118377"/>
                  </a:cubicBezTo>
                  <a:cubicBezTo>
                    <a:pt x="21199" y="118377"/>
                    <a:pt x="21199" y="118377"/>
                    <a:pt x="22901" y="118377"/>
                  </a:cubicBezTo>
                  <a:cubicBezTo>
                    <a:pt x="22901" y="118377"/>
                    <a:pt x="26311" y="116755"/>
                    <a:pt x="26311" y="116755"/>
                  </a:cubicBezTo>
                  <a:cubicBezTo>
                    <a:pt x="29715" y="113511"/>
                    <a:pt x="34828" y="110272"/>
                    <a:pt x="36530" y="105405"/>
                  </a:cubicBezTo>
                  <a:cubicBezTo>
                    <a:pt x="36530" y="102161"/>
                    <a:pt x="36530" y="98916"/>
                    <a:pt x="39934" y="98916"/>
                  </a:cubicBezTo>
                  <a:cubicBezTo>
                    <a:pt x="43344" y="97300"/>
                    <a:pt x="45046" y="98916"/>
                    <a:pt x="48456" y="100538"/>
                  </a:cubicBezTo>
                  <a:cubicBezTo>
                    <a:pt x="50159" y="102161"/>
                    <a:pt x="51861" y="102161"/>
                    <a:pt x="53563" y="102161"/>
                  </a:cubicBezTo>
                  <a:cubicBezTo>
                    <a:pt x="60377" y="105405"/>
                    <a:pt x="68894" y="107027"/>
                    <a:pt x="74006" y="98916"/>
                  </a:cubicBezTo>
                  <a:cubicBezTo>
                    <a:pt x="75709" y="95677"/>
                    <a:pt x="74006" y="92433"/>
                    <a:pt x="77411" y="90811"/>
                  </a:cubicBezTo>
                  <a:cubicBezTo>
                    <a:pt x="82523" y="87566"/>
                    <a:pt x="84225" y="89188"/>
                    <a:pt x="87635" y="84322"/>
                  </a:cubicBezTo>
                  <a:cubicBezTo>
                    <a:pt x="89337" y="82700"/>
                    <a:pt x="89337" y="77838"/>
                    <a:pt x="91040" y="76216"/>
                  </a:cubicBezTo>
                  <a:cubicBezTo>
                    <a:pt x="91040" y="76216"/>
                    <a:pt x="91040" y="74594"/>
                    <a:pt x="92742" y="74594"/>
                  </a:cubicBezTo>
                  <a:cubicBezTo>
                    <a:pt x="94450" y="72972"/>
                    <a:pt x="96152" y="72972"/>
                    <a:pt x="99556" y="71350"/>
                  </a:cubicBezTo>
                  <a:cubicBezTo>
                    <a:pt x="101264" y="69727"/>
                    <a:pt x="102966" y="66488"/>
                    <a:pt x="104668" y="63244"/>
                  </a:cubicBezTo>
                  <a:cubicBezTo>
                    <a:pt x="108073" y="61622"/>
                    <a:pt x="111483" y="63244"/>
                    <a:pt x="113185" y="61622"/>
                  </a:cubicBezTo>
                  <a:cubicBezTo>
                    <a:pt x="116595" y="60000"/>
                    <a:pt x="116595" y="56755"/>
                    <a:pt x="120000" y="56755"/>
                  </a:cubicBezTo>
                  <a:cubicBezTo>
                    <a:pt x="120000" y="56755"/>
                    <a:pt x="120000" y="56755"/>
                    <a:pt x="120000" y="56755"/>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63" name="Shape 3163"/>
            <p:cNvSpPr/>
            <p:nvPr/>
          </p:nvSpPr>
          <p:spPr>
            <a:xfrm>
              <a:off x="3103091" y="3277923"/>
              <a:ext cx="360870" cy="733716"/>
            </a:xfrm>
            <a:custGeom>
              <a:avLst/>
              <a:gdLst/>
              <a:ahLst/>
              <a:cxnLst/>
              <a:rect l="0" t="0" r="0" b="0"/>
              <a:pathLst>
                <a:path w="120000" h="120000" extrusionOk="0">
                  <a:moveTo>
                    <a:pt x="120000" y="35130"/>
                  </a:moveTo>
                  <a:cubicBezTo>
                    <a:pt x="114783" y="32558"/>
                    <a:pt x="114783" y="27415"/>
                    <a:pt x="114783" y="24843"/>
                  </a:cubicBezTo>
                  <a:cubicBezTo>
                    <a:pt x="109566" y="22271"/>
                    <a:pt x="104350" y="19699"/>
                    <a:pt x="104350" y="17128"/>
                  </a:cubicBezTo>
                  <a:cubicBezTo>
                    <a:pt x="104350" y="17128"/>
                    <a:pt x="109566" y="14556"/>
                    <a:pt x="109566" y="11984"/>
                  </a:cubicBezTo>
                  <a:cubicBezTo>
                    <a:pt x="109566" y="11984"/>
                    <a:pt x="104350" y="11984"/>
                    <a:pt x="104350" y="9412"/>
                  </a:cubicBezTo>
                  <a:cubicBezTo>
                    <a:pt x="93911" y="4269"/>
                    <a:pt x="83477" y="-3446"/>
                    <a:pt x="67827" y="1697"/>
                  </a:cubicBezTo>
                  <a:cubicBezTo>
                    <a:pt x="67827" y="4269"/>
                    <a:pt x="57388" y="4269"/>
                    <a:pt x="67827" y="6840"/>
                  </a:cubicBezTo>
                  <a:cubicBezTo>
                    <a:pt x="57388" y="11984"/>
                    <a:pt x="57388" y="17128"/>
                    <a:pt x="41738" y="19699"/>
                  </a:cubicBezTo>
                  <a:cubicBezTo>
                    <a:pt x="36522" y="19699"/>
                    <a:pt x="20872" y="17128"/>
                    <a:pt x="20872" y="22271"/>
                  </a:cubicBezTo>
                  <a:cubicBezTo>
                    <a:pt x="20872" y="22271"/>
                    <a:pt x="20872" y="19699"/>
                    <a:pt x="20872" y="19699"/>
                  </a:cubicBezTo>
                  <a:cubicBezTo>
                    <a:pt x="20872" y="19699"/>
                    <a:pt x="20872" y="22271"/>
                    <a:pt x="20872" y="22271"/>
                  </a:cubicBezTo>
                  <a:cubicBezTo>
                    <a:pt x="15650" y="22271"/>
                    <a:pt x="15650" y="22271"/>
                    <a:pt x="15650" y="22271"/>
                  </a:cubicBezTo>
                  <a:cubicBezTo>
                    <a:pt x="15650" y="22271"/>
                    <a:pt x="15650" y="22271"/>
                    <a:pt x="15650" y="24843"/>
                  </a:cubicBezTo>
                  <a:cubicBezTo>
                    <a:pt x="15650" y="24843"/>
                    <a:pt x="10433" y="24843"/>
                    <a:pt x="10433" y="24843"/>
                  </a:cubicBezTo>
                  <a:cubicBezTo>
                    <a:pt x="10433" y="24843"/>
                    <a:pt x="10433" y="24843"/>
                    <a:pt x="15650" y="27415"/>
                  </a:cubicBezTo>
                  <a:cubicBezTo>
                    <a:pt x="5216" y="24843"/>
                    <a:pt x="10433" y="24843"/>
                    <a:pt x="5216" y="27415"/>
                  </a:cubicBezTo>
                  <a:cubicBezTo>
                    <a:pt x="5216" y="27415"/>
                    <a:pt x="5216" y="29987"/>
                    <a:pt x="0" y="32558"/>
                  </a:cubicBezTo>
                  <a:cubicBezTo>
                    <a:pt x="0" y="37702"/>
                    <a:pt x="0" y="37702"/>
                    <a:pt x="5216" y="42846"/>
                  </a:cubicBezTo>
                  <a:cubicBezTo>
                    <a:pt x="15650" y="47989"/>
                    <a:pt x="20872" y="45417"/>
                    <a:pt x="20872" y="53133"/>
                  </a:cubicBezTo>
                  <a:cubicBezTo>
                    <a:pt x="26088" y="55705"/>
                    <a:pt x="20872" y="55705"/>
                    <a:pt x="26088" y="58276"/>
                  </a:cubicBezTo>
                  <a:cubicBezTo>
                    <a:pt x="26088" y="60848"/>
                    <a:pt x="31305" y="63420"/>
                    <a:pt x="31305" y="68564"/>
                  </a:cubicBezTo>
                  <a:cubicBezTo>
                    <a:pt x="31305" y="71135"/>
                    <a:pt x="31305" y="76279"/>
                    <a:pt x="31305" y="78851"/>
                  </a:cubicBezTo>
                  <a:cubicBezTo>
                    <a:pt x="31305" y="81423"/>
                    <a:pt x="36522" y="104569"/>
                    <a:pt x="31305" y="104569"/>
                  </a:cubicBezTo>
                  <a:cubicBezTo>
                    <a:pt x="31305" y="107141"/>
                    <a:pt x="31305" y="109712"/>
                    <a:pt x="31305" y="112284"/>
                  </a:cubicBezTo>
                  <a:cubicBezTo>
                    <a:pt x="31305" y="114856"/>
                    <a:pt x="36522" y="114856"/>
                    <a:pt x="41738" y="120000"/>
                  </a:cubicBezTo>
                  <a:cubicBezTo>
                    <a:pt x="36522" y="120000"/>
                    <a:pt x="31305" y="120000"/>
                    <a:pt x="31305" y="120000"/>
                  </a:cubicBezTo>
                  <a:cubicBezTo>
                    <a:pt x="41738" y="120000"/>
                    <a:pt x="67827" y="120000"/>
                    <a:pt x="73044" y="117428"/>
                  </a:cubicBezTo>
                  <a:cubicBezTo>
                    <a:pt x="78261" y="117428"/>
                    <a:pt x="78261" y="112284"/>
                    <a:pt x="78261" y="112284"/>
                  </a:cubicBezTo>
                  <a:cubicBezTo>
                    <a:pt x="78261" y="109712"/>
                    <a:pt x="78261" y="104569"/>
                    <a:pt x="78261" y="101997"/>
                  </a:cubicBezTo>
                  <a:cubicBezTo>
                    <a:pt x="78261" y="94282"/>
                    <a:pt x="73044" y="86566"/>
                    <a:pt x="78261" y="78851"/>
                  </a:cubicBezTo>
                  <a:cubicBezTo>
                    <a:pt x="78261" y="73707"/>
                    <a:pt x="78261" y="68564"/>
                    <a:pt x="78261" y="65992"/>
                  </a:cubicBezTo>
                  <a:cubicBezTo>
                    <a:pt x="93911" y="65992"/>
                    <a:pt x="93911" y="55705"/>
                    <a:pt x="99127" y="50561"/>
                  </a:cubicBezTo>
                  <a:cubicBezTo>
                    <a:pt x="104350" y="47989"/>
                    <a:pt x="109566" y="50561"/>
                    <a:pt x="109566" y="45417"/>
                  </a:cubicBezTo>
                  <a:cubicBezTo>
                    <a:pt x="114783" y="45417"/>
                    <a:pt x="109566" y="42846"/>
                    <a:pt x="109566" y="42846"/>
                  </a:cubicBezTo>
                  <a:cubicBezTo>
                    <a:pt x="114783" y="37702"/>
                    <a:pt x="120000" y="40274"/>
                    <a:pt x="120000" y="3513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64" name="Shape 3164"/>
            <p:cNvSpPr/>
            <p:nvPr/>
          </p:nvSpPr>
          <p:spPr>
            <a:xfrm>
              <a:off x="4401380" y="5272530"/>
              <a:ext cx="1464219" cy="1634325"/>
            </a:xfrm>
            <a:custGeom>
              <a:avLst/>
              <a:gdLst/>
              <a:ahLst/>
              <a:cxnLst/>
              <a:rect l="0" t="0" r="0" b="0"/>
              <a:pathLst>
                <a:path w="120000" h="120000" extrusionOk="0">
                  <a:moveTo>
                    <a:pt x="119427" y="61127"/>
                  </a:moveTo>
                  <a:cubicBezTo>
                    <a:pt x="120718" y="59971"/>
                    <a:pt x="119427" y="57660"/>
                    <a:pt x="119427" y="56504"/>
                  </a:cubicBezTo>
                  <a:cubicBezTo>
                    <a:pt x="118136" y="57660"/>
                    <a:pt x="118136" y="56504"/>
                    <a:pt x="116851" y="57660"/>
                  </a:cubicBezTo>
                  <a:cubicBezTo>
                    <a:pt x="114269" y="57660"/>
                    <a:pt x="112978" y="57660"/>
                    <a:pt x="110402" y="57660"/>
                  </a:cubicBezTo>
                  <a:cubicBezTo>
                    <a:pt x="109111" y="57660"/>
                    <a:pt x="107820" y="57660"/>
                    <a:pt x="106529" y="57660"/>
                  </a:cubicBezTo>
                  <a:cubicBezTo>
                    <a:pt x="103953" y="57660"/>
                    <a:pt x="103953" y="58815"/>
                    <a:pt x="102662" y="58815"/>
                  </a:cubicBezTo>
                  <a:cubicBezTo>
                    <a:pt x="102662" y="58815"/>
                    <a:pt x="101371" y="57660"/>
                    <a:pt x="101371" y="56504"/>
                  </a:cubicBezTo>
                  <a:cubicBezTo>
                    <a:pt x="101371" y="55354"/>
                    <a:pt x="102662" y="55354"/>
                    <a:pt x="102662" y="55354"/>
                  </a:cubicBezTo>
                  <a:cubicBezTo>
                    <a:pt x="103953" y="53043"/>
                    <a:pt x="102662" y="51887"/>
                    <a:pt x="102662" y="50737"/>
                  </a:cubicBezTo>
                  <a:cubicBezTo>
                    <a:pt x="101371" y="46114"/>
                    <a:pt x="98795" y="46114"/>
                    <a:pt x="98795" y="41497"/>
                  </a:cubicBezTo>
                  <a:cubicBezTo>
                    <a:pt x="98795" y="39191"/>
                    <a:pt x="98795" y="36880"/>
                    <a:pt x="98795" y="35730"/>
                  </a:cubicBezTo>
                  <a:cubicBezTo>
                    <a:pt x="98795" y="33418"/>
                    <a:pt x="97504" y="32263"/>
                    <a:pt x="97504" y="31107"/>
                  </a:cubicBezTo>
                  <a:cubicBezTo>
                    <a:pt x="97504" y="28801"/>
                    <a:pt x="100080" y="26490"/>
                    <a:pt x="97504" y="25340"/>
                  </a:cubicBezTo>
                  <a:cubicBezTo>
                    <a:pt x="94922" y="23028"/>
                    <a:pt x="82024" y="27646"/>
                    <a:pt x="85897" y="21873"/>
                  </a:cubicBezTo>
                  <a:cubicBezTo>
                    <a:pt x="85897" y="20717"/>
                    <a:pt x="84606" y="21873"/>
                    <a:pt x="83315" y="21873"/>
                  </a:cubicBezTo>
                  <a:cubicBezTo>
                    <a:pt x="82024" y="21873"/>
                    <a:pt x="78157" y="21873"/>
                    <a:pt x="75575" y="21873"/>
                  </a:cubicBezTo>
                  <a:cubicBezTo>
                    <a:pt x="75575" y="24184"/>
                    <a:pt x="76866" y="26490"/>
                    <a:pt x="74289" y="27646"/>
                  </a:cubicBezTo>
                  <a:cubicBezTo>
                    <a:pt x="74289" y="28801"/>
                    <a:pt x="74289" y="29957"/>
                    <a:pt x="74289" y="31107"/>
                  </a:cubicBezTo>
                  <a:cubicBezTo>
                    <a:pt x="69131" y="31107"/>
                    <a:pt x="66550" y="31107"/>
                    <a:pt x="62682" y="31107"/>
                  </a:cubicBezTo>
                  <a:cubicBezTo>
                    <a:pt x="61391" y="31107"/>
                    <a:pt x="60101" y="32263"/>
                    <a:pt x="58810" y="31107"/>
                  </a:cubicBezTo>
                  <a:cubicBezTo>
                    <a:pt x="56233" y="31107"/>
                    <a:pt x="57519" y="31107"/>
                    <a:pt x="56233" y="31107"/>
                  </a:cubicBezTo>
                  <a:cubicBezTo>
                    <a:pt x="54942" y="29957"/>
                    <a:pt x="53652" y="27646"/>
                    <a:pt x="53652" y="26490"/>
                  </a:cubicBezTo>
                  <a:cubicBezTo>
                    <a:pt x="51070" y="25340"/>
                    <a:pt x="48493" y="18411"/>
                    <a:pt x="48493" y="16100"/>
                  </a:cubicBezTo>
                  <a:cubicBezTo>
                    <a:pt x="48493" y="14950"/>
                    <a:pt x="48493" y="13794"/>
                    <a:pt x="45912" y="12639"/>
                  </a:cubicBezTo>
                  <a:cubicBezTo>
                    <a:pt x="42044" y="11483"/>
                    <a:pt x="34304" y="12639"/>
                    <a:pt x="30437" y="12639"/>
                  </a:cubicBezTo>
                  <a:cubicBezTo>
                    <a:pt x="25279" y="12639"/>
                    <a:pt x="18830" y="12639"/>
                    <a:pt x="13672" y="12639"/>
                  </a:cubicBezTo>
                  <a:cubicBezTo>
                    <a:pt x="12381" y="12639"/>
                    <a:pt x="7223" y="14950"/>
                    <a:pt x="5932" y="13794"/>
                  </a:cubicBezTo>
                  <a:cubicBezTo>
                    <a:pt x="4641" y="16100"/>
                    <a:pt x="8514" y="20717"/>
                    <a:pt x="11090" y="21873"/>
                  </a:cubicBezTo>
                  <a:cubicBezTo>
                    <a:pt x="11090" y="25340"/>
                    <a:pt x="20121" y="36880"/>
                    <a:pt x="14957" y="38036"/>
                  </a:cubicBezTo>
                  <a:cubicBezTo>
                    <a:pt x="14957" y="38036"/>
                    <a:pt x="14957" y="38036"/>
                    <a:pt x="14957" y="36880"/>
                  </a:cubicBezTo>
                  <a:cubicBezTo>
                    <a:pt x="13672" y="38036"/>
                    <a:pt x="13672" y="39191"/>
                    <a:pt x="12381" y="40347"/>
                  </a:cubicBezTo>
                  <a:cubicBezTo>
                    <a:pt x="12381" y="39191"/>
                    <a:pt x="13672" y="39191"/>
                    <a:pt x="13672" y="38036"/>
                  </a:cubicBezTo>
                  <a:cubicBezTo>
                    <a:pt x="9799" y="40347"/>
                    <a:pt x="17539" y="50737"/>
                    <a:pt x="18830" y="53043"/>
                  </a:cubicBezTo>
                  <a:cubicBezTo>
                    <a:pt x="21406" y="56504"/>
                    <a:pt x="21406" y="65744"/>
                    <a:pt x="17539" y="69205"/>
                  </a:cubicBezTo>
                  <a:cubicBezTo>
                    <a:pt x="17539" y="69205"/>
                    <a:pt x="17539" y="69205"/>
                    <a:pt x="17539" y="69205"/>
                  </a:cubicBezTo>
                  <a:cubicBezTo>
                    <a:pt x="16248" y="70361"/>
                    <a:pt x="16248" y="70361"/>
                    <a:pt x="13672" y="71517"/>
                  </a:cubicBezTo>
                  <a:cubicBezTo>
                    <a:pt x="12381" y="72667"/>
                    <a:pt x="12381" y="73823"/>
                    <a:pt x="11090" y="76134"/>
                  </a:cubicBezTo>
                  <a:cubicBezTo>
                    <a:pt x="9799" y="77284"/>
                    <a:pt x="9799" y="77284"/>
                    <a:pt x="8514" y="78440"/>
                  </a:cubicBezTo>
                  <a:cubicBezTo>
                    <a:pt x="7223" y="79595"/>
                    <a:pt x="8514" y="79595"/>
                    <a:pt x="7223" y="81901"/>
                  </a:cubicBezTo>
                  <a:cubicBezTo>
                    <a:pt x="7223" y="83057"/>
                    <a:pt x="5932" y="84213"/>
                    <a:pt x="5932" y="87674"/>
                  </a:cubicBezTo>
                  <a:cubicBezTo>
                    <a:pt x="5932" y="89985"/>
                    <a:pt x="3350" y="92291"/>
                    <a:pt x="3350" y="94602"/>
                  </a:cubicBezTo>
                  <a:cubicBezTo>
                    <a:pt x="3350" y="95758"/>
                    <a:pt x="3350" y="96914"/>
                    <a:pt x="2065" y="98064"/>
                  </a:cubicBezTo>
                  <a:cubicBezTo>
                    <a:pt x="2065" y="98064"/>
                    <a:pt x="774" y="100375"/>
                    <a:pt x="774" y="99220"/>
                  </a:cubicBezTo>
                  <a:cubicBezTo>
                    <a:pt x="-516" y="101531"/>
                    <a:pt x="774" y="106148"/>
                    <a:pt x="774" y="108454"/>
                  </a:cubicBezTo>
                  <a:cubicBezTo>
                    <a:pt x="774" y="108454"/>
                    <a:pt x="774" y="108454"/>
                    <a:pt x="774" y="108454"/>
                  </a:cubicBezTo>
                  <a:cubicBezTo>
                    <a:pt x="-516" y="114227"/>
                    <a:pt x="-516" y="111921"/>
                    <a:pt x="3350" y="111921"/>
                  </a:cubicBezTo>
                  <a:cubicBezTo>
                    <a:pt x="5932" y="111921"/>
                    <a:pt x="7223" y="113071"/>
                    <a:pt x="8514" y="111921"/>
                  </a:cubicBezTo>
                  <a:cubicBezTo>
                    <a:pt x="11090" y="111921"/>
                    <a:pt x="12381" y="109610"/>
                    <a:pt x="14957" y="110765"/>
                  </a:cubicBezTo>
                  <a:cubicBezTo>
                    <a:pt x="17539" y="110765"/>
                    <a:pt x="20121" y="114227"/>
                    <a:pt x="22697" y="114227"/>
                  </a:cubicBezTo>
                  <a:cubicBezTo>
                    <a:pt x="27855" y="115382"/>
                    <a:pt x="36886" y="114227"/>
                    <a:pt x="42044" y="114227"/>
                  </a:cubicBezTo>
                  <a:cubicBezTo>
                    <a:pt x="47202" y="114227"/>
                    <a:pt x="51070" y="114227"/>
                    <a:pt x="54942" y="114227"/>
                  </a:cubicBezTo>
                  <a:cubicBezTo>
                    <a:pt x="57519" y="114227"/>
                    <a:pt x="63968" y="113071"/>
                    <a:pt x="65259" y="114227"/>
                  </a:cubicBezTo>
                  <a:cubicBezTo>
                    <a:pt x="66550" y="114227"/>
                    <a:pt x="66550" y="115382"/>
                    <a:pt x="67840" y="116538"/>
                  </a:cubicBezTo>
                  <a:cubicBezTo>
                    <a:pt x="69131" y="117688"/>
                    <a:pt x="70417" y="117688"/>
                    <a:pt x="72999" y="117688"/>
                  </a:cubicBezTo>
                  <a:cubicBezTo>
                    <a:pt x="76866" y="117688"/>
                    <a:pt x="80739" y="117688"/>
                    <a:pt x="83315" y="118844"/>
                  </a:cubicBezTo>
                  <a:cubicBezTo>
                    <a:pt x="84606" y="118844"/>
                    <a:pt x="85897" y="120000"/>
                    <a:pt x="87188" y="120000"/>
                  </a:cubicBezTo>
                  <a:cubicBezTo>
                    <a:pt x="88473" y="120000"/>
                    <a:pt x="89764" y="118844"/>
                    <a:pt x="92346" y="118844"/>
                  </a:cubicBezTo>
                  <a:cubicBezTo>
                    <a:pt x="92346" y="118844"/>
                    <a:pt x="93631" y="120000"/>
                    <a:pt x="93631" y="120000"/>
                  </a:cubicBezTo>
                  <a:cubicBezTo>
                    <a:pt x="96213" y="120000"/>
                    <a:pt x="97504" y="118844"/>
                    <a:pt x="100080" y="118844"/>
                  </a:cubicBezTo>
                  <a:cubicBezTo>
                    <a:pt x="103953" y="117688"/>
                    <a:pt x="109111" y="117688"/>
                    <a:pt x="112978" y="116538"/>
                  </a:cubicBezTo>
                  <a:cubicBezTo>
                    <a:pt x="110402" y="114227"/>
                    <a:pt x="106529" y="110765"/>
                    <a:pt x="102662" y="107298"/>
                  </a:cubicBezTo>
                  <a:cubicBezTo>
                    <a:pt x="101371" y="106148"/>
                    <a:pt x="100080" y="106148"/>
                    <a:pt x="100080" y="103837"/>
                  </a:cubicBezTo>
                  <a:cubicBezTo>
                    <a:pt x="98795" y="99220"/>
                    <a:pt x="100080" y="92291"/>
                    <a:pt x="100080" y="86524"/>
                  </a:cubicBezTo>
                  <a:cubicBezTo>
                    <a:pt x="100080" y="84213"/>
                    <a:pt x="98795" y="76134"/>
                    <a:pt x="100080" y="74978"/>
                  </a:cubicBezTo>
                  <a:cubicBezTo>
                    <a:pt x="101371" y="73823"/>
                    <a:pt x="107820" y="74978"/>
                    <a:pt x="109111" y="74978"/>
                  </a:cubicBezTo>
                  <a:cubicBezTo>
                    <a:pt x="112978" y="74978"/>
                    <a:pt x="115560" y="74978"/>
                    <a:pt x="119427" y="74978"/>
                  </a:cubicBezTo>
                  <a:cubicBezTo>
                    <a:pt x="116851" y="72667"/>
                    <a:pt x="119427" y="70361"/>
                    <a:pt x="119427" y="68050"/>
                  </a:cubicBezTo>
                  <a:cubicBezTo>
                    <a:pt x="119427" y="65744"/>
                    <a:pt x="118136" y="63433"/>
                    <a:pt x="119427" y="61127"/>
                  </a:cubicBezTo>
                  <a:close/>
                  <a:moveTo>
                    <a:pt x="3350" y="4560"/>
                  </a:moveTo>
                  <a:cubicBezTo>
                    <a:pt x="3350" y="4560"/>
                    <a:pt x="3350" y="5710"/>
                    <a:pt x="4641" y="4560"/>
                  </a:cubicBezTo>
                  <a:cubicBezTo>
                    <a:pt x="3350" y="4560"/>
                    <a:pt x="4641" y="5710"/>
                    <a:pt x="3350" y="4560"/>
                  </a:cubicBezTo>
                  <a:cubicBezTo>
                    <a:pt x="3350" y="5710"/>
                    <a:pt x="4641" y="6866"/>
                    <a:pt x="4641" y="8021"/>
                  </a:cubicBezTo>
                  <a:cubicBezTo>
                    <a:pt x="4641" y="8021"/>
                    <a:pt x="4641" y="10333"/>
                    <a:pt x="4641" y="9177"/>
                  </a:cubicBezTo>
                  <a:cubicBezTo>
                    <a:pt x="5932" y="12639"/>
                    <a:pt x="7223" y="11483"/>
                    <a:pt x="7223" y="9177"/>
                  </a:cubicBezTo>
                  <a:cubicBezTo>
                    <a:pt x="8514" y="8021"/>
                    <a:pt x="7223" y="5710"/>
                    <a:pt x="7223" y="5710"/>
                  </a:cubicBezTo>
                  <a:cubicBezTo>
                    <a:pt x="7223" y="4560"/>
                    <a:pt x="8514" y="5710"/>
                    <a:pt x="8514" y="4560"/>
                  </a:cubicBezTo>
                  <a:cubicBezTo>
                    <a:pt x="9799" y="3404"/>
                    <a:pt x="11090" y="2249"/>
                    <a:pt x="13672" y="1093"/>
                  </a:cubicBezTo>
                  <a:cubicBezTo>
                    <a:pt x="9799" y="-2368"/>
                    <a:pt x="4641" y="3404"/>
                    <a:pt x="3350" y="456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65" name="Shape 3165"/>
            <p:cNvSpPr/>
            <p:nvPr/>
          </p:nvSpPr>
          <p:spPr>
            <a:xfrm>
              <a:off x="1972083" y="33819"/>
              <a:ext cx="2457177" cy="2438610"/>
            </a:xfrm>
            <a:custGeom>
              <a:avLst/>
              <a:gdLst/>
              <a:ahLst/>
              <a:cxnLst/>
              <a:rect l="0" t="0" r="0" b="0"/>
              <a:pathLst>
                <a:path w="120000" h="120000" extrusionOk="0">
                  <a:moveTo>
                    <a:pt x="119848" y="90513"/>
                  </a:moveTo>
                  <a:cubicBezTo>
                    <a:pt x="118310" y="88966"/>
                    <a:pt x="118310" y="87414"/>
                    <a:pt x="116006" y="86644"/>
                  </a:cubicBezTo>
                  <a:cubicBezTo>
                    <a:pt x="115234" y="85868"/>
                    <a:pt x="113696" y="85098"/>
                    <a:pt x="112924" y="85098"/>
                  </a:cubicBezTo>
                  <a:cubicBezTo>
                    <a:pt x="112924" y="85098"/>
                    <a:pt x="111386" y="85868"/>
                    <a:pt x="111386" y="85868"/>
                  </a:cubicBezTo>
                  <a:cubicBezTo>
                    <a:pt x="109076" y="85098"/>
                    <a:pt x="109076" y="82775"/>
                    <a:pt x="109076" y="81229"/>
                  </a:cubicBezTo>
                  <a:cubicBezTo>
                    <a:pt x="108310" y="79683"/>
                    <a:pt x="107538" y="78136"/>
                    <a:pt x="106000" y="76584"/>
                  </a:cubicBezTo>
                  <a:cubicBezTo>
                    <a:pt x="105228" y="74268"/>
                    <a:pt x="105228" y="74268"/>
                    <a:pt x="106000" y="73492"/>
                  </a:cubicBezTo>
                  <a:cubicBezTo>
                    <a:pt x="107538" y="71946"/>
                    <a:pt x="108310" y="71946"/>
                    <a:pt x="107538" y="70399"/>
                  </a:cubicBezTo>
                  <a:cubicBezTo>
                    <a:pt x="107538" y="68853"/>
                    <a:pt x="107538" y="68077"/>
                    <a:pt x="107538" y="66531"/>
                  </a:cubicBezTo>
                  <a:cubicBezTo>
                    <a:pt x="107538" y="64984"/>
                    <a:pt x="108310" y="64208"/>
                    <a:pt x="108310" y="62662"/>
                  </a:cubicBezTo>
                  <a:cubicBezTo>
                    <a:pt x="107538" y="58017"/>
                    <a:pt x="108310" y="53378"/>
                    <a:pt x="104462" y="48739"/>
                  </a:cubicBezTo>
                  <a:cubicBezTo>
                    <a:pt x="106772" y="47964"/>
                    <a:pt x="104462" y="43319"/>
                    <a:pt x="104462" y="41002"/>
                  </a:cubicBezTo>
                  <a:cubicBezTo>
                    <a:pt x="103690" y="39456"/>
                    <a:pt x="103690" y="36358"/>
                    <a:pt x="102152" y="34811"/>
                  </a:cubicBezTo>
                  <a:cubicBezTo>
                    <a:pt x="101386" y="34041"/>
                    <a:pt x="99842" y="33265"/>
                    <a:pt x="99076" y="32489"/>
                  </a:cubicBezTo>
                  <a:cubicBezTo>
                    <a:pt x="98304" y="30943"/>
                    <a:pt x="99076" y="29396"/>
                    <a:pt x="97538" y="28620"/>
                  </a:cubicBezTo>
                  <a:cubicBezTo>
                    <a:pt x="96766" y="27850"/>
                    <a:pt x="95994" y="27850"/>
                    <a:pt x="95228" y="27850"/>
                  </a:cubicBezTo>
                  <a:cubicBezTo>
                    <a:pt x="95228" y="27074"/>
                    <a:pt x="94456" y="24757"/>
                    <a:pt x="94456" y="24757"/>
                  </a:cubicBezTo>
                  <a:cubicBezTo>
                    <a:pt x="93690" y="22435"/>
                    <a:pt x="94456" y="22435"/>
                    <a:pt x="95228" y="20889"/>
                  </a:cubicBezTo>
                  <a:cubicBezTo>
                    <a:pt x="95994" y="19337"/>
                    <a:pt x="97538" y="19337"/>
                    <a:pt x="98304" y="17791"/>
                  </a:cubicBezTo>
                  <a:cubicBezTo>
                    <a:pt x="98304" y="17020"/>
                    <a:pt x="99076" y="15474"/>
                    <a:pt x="99076" y="13922"/>
                  </a:cubicBezTo>
                  <a:cubicBezTo>
                    <a:pt x="99076" y="13922"/>
                    <a:pt x="99076" y="13152"/>
                    <a:pt x="99076" y="13152"/>
                  </a:cubicBezTo>
                  <a:cubicBezTo>
                    <a:pt x="99076" y="13152"/>
                    <a:pt x="99076" y="13152"/>
                    <a:pt x="99076" y="12376"/>
                  </a:cubicBezTo>
                  <a:cubicBezTo>
                    <a:pt x="99076" y="11605"/>
                    <a:pt x="98304" y="10829"/>
                    <a:pt x="98304" y="10059"/>
                  </a:cubicBezTo>
                  <a:cubicBezTo>
                    <a:pt x="98304" y="8507"/>
                    <a:pt x="99076" y="6961"/>
                    <a:pt x="99076" y="5414"/>
                  </a:cubicBezTo>
                  <a:cubicBezTo>
                    <a:pt x="99076" y="4638"/>
                    <a:pt x="98304" y="4638"/>
                    <a:pt x="98304" y="4638"/>
                  </a:cubicBezTo>
                  <a:cubicBezTo>
                    <a:pt x="98304" y="3092"/>
                    <a:pt x="100614" y="3868"/>
                    <a:pt x="99842" y="2322"/>
                  </a:cubicBezTo>
                  <a:cubicBezTo>
                    <a:pt x="100614" y="2322"/>
                    <a:pt x="100614" y="2322"/>
                    <a:pt x="100614" y="1546"/>
                  </a:cubicBezTo>
                  <a:cubicBezTo>
                    <a:pt x="99842" y="1546"/>
                    <a:pt x="99076" y="775"/>
                    <a:pt x="98304" y="1546"/>
                  </a:cubicBezTo>
                  <a:cubicBezTo>
                    <a:pt x="97538" y="1546"/>
                    <a:pt x="95228" y="3092"/>
                    <a:pt x="95994" y="775"/>
                  </a:cubicBezTo>
                  <a:cubicBezTo>
                    <a:pt x="95228" y="1546"/>
                    <a:pt x="93690" y="0"/>
                    <a:pt x="92151" y="0"/>
                  </a:cubicBezTo>
                  <a:cubicBezTo>
                    <a:pt x="93690" y="2322"/>
                    <a:pt x="89841" y="1546"/>
                    <a:pt x="89070" y="775"/>
                  </a:cubicBezTo>
                  <a:cubicBezTo>
                    <a:pt x="88303" y="775"/>
                    <a:pt x="89070" y="0"/>
                    <a:pt x="87532" y="775"/>
                  </a:cubicBezTo>
                  <a:cubicBezTo>
                    <a:pt x="86760" y="775"/>
                    <a:pt x="86760" y="1546"/>
                    <a:pt x="86760" y="1546"/>
                  </a:cubicBezTo>
                  <a:cubicBezTo>
                    <a:pt x="85993" y="1546"/>
                    <a:pt x="85222" y="1546"/>
                    <a:pt x="84455" y="2322"/>
                  </a:cubicBezTo>
                  <a:cubicBezTo>
                    <a:pt x="82145" y="3092"/>
                    <a:pt x="82145" y="3868"/>
                    <a:pt x="79835" y="2322"/>
                  </a:cubicBezTo>
                  <a:cubicBezTo>
                    <a:pt x="78297" y="1546"/>
                    <a:pt x="76759" y="1546"/>
                    <a:pt x="75221" y="1546"/>
                  </a:cubicBezTo>
                  <a:cubicBezTo>
                    <a:pt x="74449" y="1546"/>
                    <a:pt x="72911" y="1546"/>
                    <a:pt x="72139" y="1546"/>
                  </a:cubicBezTo>
                  <a:cubicBezTo>
                    <a:pt x="71373" y="2322"/>
                    <a:pt x="70601" y="3092"/>
                    <a:pt x="69063" y="2322"/>
                  </a:cubicBezTo>
                  <a:cubicBezTo>
                    <a:pt x="69063" y="3092"/>
                    <a:pt x="68297" y="2322"/>
                    <a:pt x="67525" y="2322"/>
                  </a:cubicBezTo>
                  <a:cubicBezTo>
                    <a:pt x="66753" y="3092"/>
                    <a:pt x="65987" y="3868"/>
                    <a:pt x="64449" y="3868"/>
                  </a:cubicBezTo>
                  <a:cubicBezTo>
                    <a:pt x="62911" y="3868"/>
                    <a:pt x="60601" y="3868"/>
                    <a:pt x="59063" y="3868"/>
                  </a:cubicBezTo>
                  <a:cubicBezTo>
                    <a:pt x="55981" y="4638"/>
                    <a:pt x="52905" y="6190"/>
                    <a:pt x="51367" y="7737"/>
                  </a:cubicBezTo>
                  <a:cubicBezTo>
                    <a:pt x="49828" y="10059"/>
                    <a:pt x="49828" y="8507"/>
                    <a:pt x="48290" y="8507"/>
                  </a:cubicBezTo>
                  <a:cubicBezTo>
                    <a:pt x="47518" y="10059"/>
                    <a:pt x="45209" y="10059"/>
                    <a:pt x="43670" y="10829"/>
                  </a:cubicBezTo>
                  <a:cubicBezTo>
                    <a:pt x="42899" y="12376"/>
                    <a:pt x="42899" y="13152"/>
                    <a:pt x="40594" y="13922"/>
                  </a:cubicBezTo>
                  <a:cubicBezTo>
                    <a:pt x="39822" y="14698"/>
                    <a:pt x="37512" y="14698"/>
                    <a:pt x="37512" y="14698"/>
                  </a:cubicBezTo>
                  <a:cubicBezTo>
                    <a:pt x="37512" y="15474"/>
                    <a:pt x="39056" y="16244"/>
                    <a:pt x="39822" y="16244"/>
                  </a:cubicBezTo>
                  <a:cubicBezTo>
                    <a:pt x="39822" y="17020"/>
                    <a:pt x="39822" y="17020"/>
                    <a:pt x="40594" y="17020"/>
                  </a:cubicBezTo>
                  <a:cubicBezTo>
                    <a:pt x="40594" y="17791"/>
                    <a:pt x="39822" y="18567"/>
                    <a:pt x="40594" y="18567"/>
                  </a:cubicBezTo>
                  <a:cubicBezTo>
                    <a:pt x="40594" y="19337"/>
                    <a:pt x="40594" y="22435"/>
                    <a:pt x="40594" y="23982"/>
                  </a:cubicBezTo>
                  <a:cubicBezTo>
                    <a:pt x="40594" y="24757"/>
                    <a:pt x="41360" y="26304"/>
                    <a:pt x="41360" y="27850"/>
                  </a:cubicBezTo>
                  <a:cubicBezTo>
                    <a:pt x="41360" y="29396"/>
                    <a:pt x="42132" y="30172"/>
                    <a:pt x="42899" y="31719"/>
                  </a:cubicBezTo>
                  <a:cubicBezTo>
                    <a:pt x="45209" y="34041"/>
                    <a:pt x="43670" y="31719"/>
                    <a:pt x="43670" y="33265"/>
                  </a:cubicBezTo>
                  <a:cubicBezTo>
                    <a:pt x="43670" y="34041"/>
                    <a:pt x="42899" y="34811"/>
                    <a:pt x="42899" y="34811"/>
                  </a:cubicBezTo>
                  <a:cubicBezTo>
                    <a:pt x="44442" y="35587"/>
                    <a:pt x="43670" y="35587"/>
                    <a:pt x="42899" y="35587"/>
                  </a:cubicBezTo>
                  <a:cubicBezTo>
                    <a:pt x="42132" y="35587"/>
                    <a:pt x="40594" y="35587"/>
                    <a:pt x="39822" y="35587"/>
                  </a:cubicBezTo>
                  <a:cubicBezTo>
                    <a:pt x="38284" y="35587"/>
                    <a:pt x="32126" y="34041"/>
                    <a:pt x="34436" y="37134"/>
                  </a:cubicBezTo>
                  <a:cubicBezTo>
                    <a:pt x="31360" y="37904"/>
                    <a:pt x="29822" y="37904"/>
                    <a:pt x="29050" y="40226"/>
                  </a:cubicBezTo>
                  <a:cubicBezTo>
                    <a:pt x="29050" y="41002"/>
                    <a:pt x="28278" y="41002"/>
                    <a:pt x="28278" y="41773"/>
                  </a:cubicBezTo>
                  <a:cubicBezTo>
                    <a:pt x="28278" y="42549"/>
                    <a:pt x="29050" y="41002"/>
                    <a:pt x="29050" y="41773"/>
                  </a:cubicBezTo>
                  <a:cubicBezTo>
                    <a:pt x="29822" y="42549"/>
                    <a:pt x="30588" y="44095"/>
                    <a:pt x="29050" y="44871"/>
                  </a:cubicBezTo>
                  <a:cubicBezTo>
                    <a:pt x="28278" y="45641"/>
                    <a:pt x="26740" y="45641"/>
                    <a:pt x="25974" y="45641"/>
                  </a:cubicBezTo>
                  <a:cubicBezTo>
                    <a:pt x="24436" y="46417"/>
                    <a:pt x="23664" y="47964"/>
                    <a:pt x="22126" y="48739"/>
                  </a:cubicBezTo>
                  <a:cubicBezTo>
                    <a:pt x="20588" y="49510"/>
                    <a:pt x="19816" y="52602"/>
                    <a:pt x="17506" y="52602"/>
                  </a:cubicBezTo>
                  <a:cubicBezTo>
                    <a:pt x="17506" y="52602"/>
                    <a:pt x="16740" y="52602"/>
                    <a:pt x="16740" y="52602"/>
                  </a:cubicBezTo>
                  <a:cubicBezTo>
                    <a:pt x="15968" y="51832"/>
                    <a:pt x="15202" y="52602"/>
                    <a:pt x="14430" y="52602"/>
                  </a:cubicBezTo>
                  <a:cubicBezTo>
                    <a:pt x="12892" y="52602"/>
                    <a:pt x="12120" y="52602"/>
                    <a:pt x="10582" y="53378"/>
                  </a:cubicBezTo>
                  <a:cubicBezTo>
                    <a:pt x="7505" y="53378"/>
                    <a:pt x="5967" y="54154"/>
                    <a:pt x="2119" y="56471"/>
                  </a:cubicBezTo>
                  <a:cubicBezTo>
                    <a:pt x="1347" y="58017"/>
                    <a:pt x="581" y="58017"/>
                    <a:pt x="581" y="59569"/>
                  </a:cubicBezTo>
                  <a:cubicBezTo>
                    <a:pt x="-190" y="61116"/>
                    <a:pt x="-190" y="64208"/>
                    <a:pt x="581" y="65755"/>
                  </a:cubicBezTo>
                  <a:cubicBezTo>
                    <a:pt x="581" y="68077"/>
                    <a:pt x="581" y="68077"/>
                    <a:pt x="2886" y="68853"/>
                  </a:cubicBezTo>
                  <a:cubicBezTo>
                    <a:pt x="6734" y="71946"/>
                    <a:pt x="11353" y="75038"/>
                    <a:pt x="15968" y="77360"/>
                  </a:cubicBezTo>
                  <a:cubicBezTo>
                    <a:pt x="22126" y="81999"/>
                    <a:pt x="28278" y="85868"/>
                    <a:pt x="34436" y="90513"/>
                  </a:cubicBezTo>
                  <a:cubicBezTo>
                    <a:pt x="39822" y="94381"/>
                    <a:pt x="45980" y="99020"/>
                    <a:pt x="52133" y="102889"/>
                  </a:cubicBezTo>
                  <a:cubicBezTo>
                    <a:pt x="53676" y="103665"/>
                    <a:pt x="55215" y="105211"/>
                    <a:pt x="56753" y="105981"/>
                  </a:cubicBezTo>
                  <a:cubicBezTo>
                    <a:pt x="57519" y="107533"/>
                    <a:pt x="57519" y="108304"/>
                    <a:pt x="57519" y="109080"/>
                  </a:cubicBezTo>
                  <a:cubicBezTo>
                    <a:pt x="58291" y="109080"/>
                    <a:pt x="59063" y="109850"/>
                    <a:pt x="59063" y="109850"/>
                  </a:cubicBezTo>
                  <a:cubicBezTo>
                    <a:pt x="59829" y="109850"/>
                    <a:pt x="59829" y="110626"/>
                    <a:pt x="60601" y="110626"/>
                  </a:cubicBezTo>
                  <a:cubicBezTo>
                    <a:pt x="61367" y="111396"/>
                    <a:pt x="61367" y="112172"/>
                    <a:pt x="62139" y="112172"/>
                  </a:cubicBezTo>
                  <a:cubicBezTo>
                    <a:pt x="62139" y="112172"/>
                    <a:pt x="62911" y="112172"/>
                    <a:pt x="62911" y="112172"/>
                  </a:cubicBezTo>
                  <a:cubicBezTo>
                    <a:pt x="63677" y="112172"/>
                    <a:pt x="63677" y="112948"/>
                    <a:pt x="64449" y="112948"/>
                  </a:cubicBezTo>
                  <a:cubicBezTo>
                    <a:pt x="65215" y="112948"/>
                    <a:pt x="67525" y="113719"/>
                    <a:pt x="68297" y="114495"/>
                  </a:cubicBezTo>
                  <a:cubicBezTo>
                    <a:pt x="69063" y="115265"/>
                    <a:pt x="69835" y="116041"/>
                    <a:pt x="69063" y="116817"/>
                  </a:cubicBezTo>
                  <a:cubicBezTo>
                    <a:pt x="69063" y="116817"/>
                    <a:pt x="68297" y="118363"/>
                    <a:pt x="69063" y="119134"/>
                  </a:cubicBezTo>
                  <a:cubicBezTo>
                    <a:pt x="69835" y="121456"/>
                    <a:pt x="78297" y="118363"/>
                    <a:pt x="79835" y="118363"/>
                  </a:cubicBezTo>
                  <a:cubicBezTo>
                    <a:pt x="81374" y="117587"/>
                    <a:pt x="83683" y="117587"/>
                    <a:pt x="85222" y="116041"/>
                  </a:cubicBezTo>
                  <a:cubicBezTo>
                    <a:pt x="85993" y="115265"/>
                    <a:pt x="87532" y="114495"/>
                    <a:pt x="88303" y="112948"/>
                  </a:cubicBezTo>
                  <a:cubicBezTo>
                    <a:pt x="96766" y="105211"/>
                    <a:pt x="107538" y="99796"/>
                    <a:pt x="116772" y="93605"/>
                  </a:cubicBezTo>
                  <a:cubicBezTo>
                    <a:pt x="118310" y="92835"/>
                    <a:pt x="120620" y="92059"/>
                    <a:pt x="119848" y="9051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3166" name="Shape 3166"/>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167" name="Shape 3167"/>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168" name="Shape 3168"/>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3169" name="Shape 3169"/>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170" name="Shape 3170"/>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3171" name="Shape 3171"/>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172" name="Shape 3172"/>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173" name="Shape 3173"/>
          <p:cNvGrpSpPr/>
          <p:nvPr/>
        </p:nvGrpSpPr>
        <p:grpSpPr>
          <a:xfrm>
            <a:off x="632552" y="631470"/>
            <a:ext cx="1273177" cy="1304442"/>
            <a:chOff x="0" y="0"/>
            <a:chExt cx="1273176" cy="1304442"/>
          </a:xfrm>
        </p:grpSpPr>
        <p:sp>
          <p:nvSpPr>
            <p:cNvPr id="3174" name="Shape 3174"/>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175" name="Shape 317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3176" name="Shape 3176"/>
          <p:cNvGrpSpPr/>
          <p:nvPr/>
        </p:nvGrpSpPr>
        <p:grpSpPr>
          <a:xfrm>
            <a:off x="632552" y="11635888"/>
            <a:ext cx="1328635" cy="1329425"/>
            <a:chOff x="0" y="-56246"/>
            <a:chExt cx="1328634" cy="1329422"/>
          </a:xfrm>
        </p:grpSpPr>
        <p:sp>
          <p:nvSpPr>
            <p:cNvPr id="3177" name="Shape 317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178" name="Shape 317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97</a:t>
              </a:fld>
              <a:r>
                <a:rPr lang="en-US" sz="2400" b="0" i="0" u="none" strike="noStrike" cap="none">
                  <a:solidFill>
                    <a:srgbClr val="DDDDDD"/>
                  </a:solidFill>
                  <a:latin typeface="Open Sans Light"/>
                  <a:ea typeface="Open Sans Light"/>
                  <a:cs typeface="Open Sans Light"/>
                  <a:sym typeface="Open Sans Light"/>
                </a:rPr>
                <a:t>￼</a:t>
              </a:r>
            </a:p>
          </p:txBody>
        </p:sp>
        <p:sp>
          <p:nvSpPr>
            <p:cNvPr id="3179" name="Shape 317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180" name="Shape 3180"/>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3181" name="Shape 3181"/>
          <p:cNvSpPr txBox="1">
            <a:spLocks noGrp="1"/>
          </p:cNvSpPr>
          <p:nvPr>
            <p:ph type="title" idx="4294967295"/>
          </p:nvPr>
        </p:nvSpPr>
        <p:spPr>
          <a:xfrm>
            <a:off x="2539933" y="2328041"/>
            <a:ext cx="7307322"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Africa</a:t>
            </a:r>
          </a:p>
        </p:txBody>
      </p:sp>
      <p:sp>
        <p:nvSpPr>
          <p:cNvPr id="3182" name="Shape 3182"/>
          <p:cNvSpPr/>
          <p:nvPr/>
        </p:nvSpPr>
        <p:spPr>
          <a:xfrm>
            <a:off x="11482870" y="2328041"/>
            <a:ext cx="2308115" cy="2428647"/>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183" name="Shape 3183"/>
          <p:cNvSpPr txBox="1"/>
          <p:nvPr/>
        </p:nvSpPr>
        <p:spPr>
          <a:xfrm>
            <a:off x="11816984" y="3267810"/>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3184" name="Shape 3184"/>
          <p:cNvSpPr/>
          <p:nvPr/>
        </p:nvSpPr>
        <p:spPr>
          <a:xfrm>
            <a:off x="18531368" y="3675575"/>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185" name="Shape 3185"/>
          <p:cNvSpPr txBox="1"/>
          <p:nvPr/>
        </p:nvSpPr>
        <p:spPr>
          <a:xfrm>
            <a:off x="18865484" y="4615346"/>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Shape 3190"/>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98</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3191" name="Shape 3191"/>
          <p:cNvGrpSpPr/>
          <p:nvPr/>
        </p:nvGrpSpPr>
        <p:grpSpPr>
          <a:xfrm>
            <a:off x="11387296" y="2304958"/>
            <a:ext cx="9346001" cy="9395387"/>
            <a:chOff x="0" y="0"/>
            <a:chExt cx="9345999" cy="9395385"/>
          </a:xfrm>
        </p:grpSpPr>
        <p:sp>
          <p:nvSpPr>
            <p:cNvPr id="3192" name="Shape 3192"/>
            <p:cNvSpPr/>
            <p:nvPr/>
          </p:nvSpPr>
          <p:spPr>
            <a:xfrm>
              <a:off x="0" y="2190406"/>
              <a:ext cx="8311946" cy="6008055"/>
            </a:xfrm>
            <a:custGeom>
              <a:avLst/>
              <a:gdLst/>
              <a:ahLst/>
              <a:cxnLst/>
              <a:rect l="0" t="0" r="0" b="0"/>
              <a:pathLst>
                <a:path w="120000" h="120000" extrusionOk="0">
                  <a:moveTo>
                    <a:pt x="31066" y="35168"/>
                  </a:moveTo>
                  <a:cubicBezTo>
                    <a:pt x="31066" y="35168"/>
                    <a:pt x="31066" y="35168"/>
                    <a:pt x="31066" y="35168"/>
                  </a:cubicBezTo>
                  <a:moveTo>
                    <a:pt x="33677" y="35828"/>
                  </a:moveTo>
                  <a:cubicBezTo>
                    <a:pt x="33677" y="35828"/>
                    <a:pt x="33677" y="35828"/>
                    <a:pt x="33677" y="35828"/>
                  </a:cubicBezTo>
                  <a:cubicBezTo>
                    <a:pt x="33677" y="35498"/>
                    <a:pt x="33438" y="35498"/>
                    <a:pt x="33677" y="35828"/>
                  </a:cubicBezTo>
                  <a:close/>
                  <a:moveTo>
                    <a:pt x="35333" y="35168"/>
                  </a:moveTo>
                  <a:cubicBezTo>
                    <a:pt x="34861" y="34844"/>
                    <a:pt x="34861" y="35168"/>
                    <a:pt x="35100" y="34844"/>
                  </a:cubicBezTo>
                  <a:cubicBezTo>
                    <a:pt x="34861" y="34844"/>
                    <a:pt x="34861" y="34844"/>
                    <a:pt x="34622" y="35168"/>
                  </a:cubicBezTo>
                  <a:cubicBezTo>
                    <a:pt x="34622" y="35168"/>
                    <a:pt x="34622" y="35168"/>
                    <a:pt x="34622" y="35168"/>
                  </a:cubicBezTo>
                  <a:cubicBezTo>
                    <a:pt x="34861" y="35168"/>
                    <a:pt x="35100" y="35168"/>
                    <a:pt x="35333" y="35168"/>
                  </a:cubicBezTo>
                  <a:close/>
                  <a:moveTo>
                    <a:pt x="36050" y="35168"/>
                  </a:moveTo>
                  <a:cubicBezTo>
                    <a:pt x="36050" y="35168"/>
                    <a:pt x="36050" y="35168"/>
                    <a:pt x="36050" y="35168"/>
                  </a:cubicBezTo>
                  <a:moveTo>
                    <a:pt x="36050" y="34189"/>
                  </a:moveTo>
                  <a:cubicBezTo>
                    <a:pt x="36050" y="34189"/>
                    <a:pt x="36283" y="34189"/>
                    <a:pt x="36283" y="34189"/>
                  </a:cubicBezTo>
                  <a:cubicBezTo>
                    <a:pt x="36283" y="33859"/>
                    <a:pt x="36050" y="33859"/>
                    <a:pt x="36050" y="33859"/>
                  </a:cubicBezTo>
                  <a:cubicBezTo>
                    <a:pt x="36050" y="33859"/>
                    <a:pt x="35811" y="33859"/>
                    <a:pt x="35811" y="33859"/>
                  </a:cubicBezTo>
                  <a:cubicBezTo>
                    <a:pt x="36050" y="33535"/>
                    <a:pt x="35811" y="33535"/>
                    <a:pt x="35572" y="33205"/>
                  </a:cubicBezTo>
                  <a:cubicBezTo>
                    <a:pt x="35572" y="33205"/>
                    <a:pt x="35572" y="33535"/>
                    <a:pt x="35572" y="33535"/>
                  </a:cubicBezTo>
                  <a:cubicBezTo>
                    <a:pt x="35333" y="32881"/>
                    <a:pt x="35572" y="34844"/>
                    <a:pt x="35333" y="33535"/>
                  </a:cubicBezTo>
                  <a:cubicBezTo>
                    <a:pt x="35333" y="33859"/>
                    <a:pt x="35333" y="33535"/>
                    <a:pt x="35100" y="33859"/>
                  </a:cubicBezTo>
                  <a:cubicBezTo>
                    <a:pt x="35572" y="32881"/>
                    <a:pt x="34622" y="33205"/>
                    <a:pt x="35100" y="33859"/>
                  </a:cubicBezTo>
                  <a:cubicBezTo>
                    <a:pt x="34861" y="33535"/>
                    <a:pt x="34622" y="33205"/>
                    <a:pt x="34861" y="33859"/>
                  </a:cubicBezTo>
                  <a:cubicBezTo>
                    <a:pt x="34622" y="33535"/>
                    <a:pt x="34622" y="34189"/>
                    <a:pt x="34622" y="34514"/>
                  </a:cubicBezTo>
                  <a:cubicBezTo>
                    <a:pt x="34622" y="34189"/>
                    <a:pt x="34622" y="33535"/>
                    <a:pt x="34622" y="33535"/>
                  </a:cubicBezTo>
                  <a:cubicBezTo>
                    <a:pt x="34622" y="33205"/>
                    <a:pt x="33911" y="33535"/>
                    <a:pt x="33911" y="33535"/>
                  </a:cubicBezTo>
                  <a:cubicBezTo>
                    <a:pt x="33911" y="33859"/>
                    <a:pt x="33677" y="34514"/>
                    <a:pt x="33911" y="34844"/>
                  </a:cubicBezTo>
                  <a:cubicBezTo>
                    <a:pt x="33911" y="34844"/>
                    <a:pt x="33911" y="34844"/>
                    <a:pt x="33911" y="34844"/>
                  </a:cubicBezTo>
                  <a:cubicBezTo>
                    <a:pt x="33911" y="34844"/>
                    <a:pt x="33911" y="34844"/>
                    <a:pt x="33911" y="34844"/>
                  </a:cubicBezTo>
                  <a:cubicBezTo>
                    <a:pt x="34150" y="35168"/>
                    <a:pt x="34150" y="34514"/>
                    <a:pt x="33911" y="34189"/>
                  </a:cubicBezTo>
                  <a:cubicBezTo>
                    <a:pt x="34150" y="34514"/>
                    <a:pt x="34150" y="34514"/>
                    <a:pt x="34388" y="34514"/>
                  </a:cubicBezTo>
                  <a:cubicBezTo>
                    <a:pt x="34150" y="34844"/>
                    <a:pt x="34150" y="34844"/>
                    <a:pt x="34150" y="34844"/>
                  </a:cubicBezTo>
                  <a:cubicBezTo>
                    <a:pt x="34150" y="34844"/>
                    <a:pt x="34388" y="34844"/>
                    <a:pt x="34622" y="34844"/>
                  </a:cubicBezTo>
                  <a:cubicBezTo>
                    <a:pt x="33911" y="35168"/>
                    <a:pt x="34150" y="34844"/>
                    <a:pt x="34388" y="34844"/>
                  </a:cubicBezTo>
                  <a:cubicBezTo>
                    <a:pt x="34150" y="35168"/>
                    <a:pt x="34388" y="35168"/>
                    <a:pt x="34388" y="35168"/>
                  </a:cubicBezTo>
                  <a:cubicBezTo>
                    <a:pt x="34150" y="35168"/>
                    <a:pt x="33911" y="35168"/>
                    <a:pt x="33911" y="35168"/>
                  </a:cubicBezTo>
                  <a:cubicBezTo>
                    <a:pt x="35811" y="36152"/>
                    <a:pt x="34388" y="35168"/>
                    <a:pt x="34388" y="35168"/>
                  </a:cubicBezTo>
                  <a:cubicBezTo>
                    <a:pt x="34150" y="35168"/>
                    <a:pt x="34622" y="35168"/>
                    <a:pt x="34622" y="35168"/>
                  </a:cubicBezTo>
                  <a:cubicBezTo>
                    <a:pt x="34388" y="34844"/>
                    <a:pt x="34622" y="35168"/>
                    <a:pt x="34622" y="35168"/>
                  </a:cubicBezTo>
                  <a:cubicBezTo>
                    <a:pt x="34622" y="34844"/>
                    <a:pt x="34388" y="34844"/>
                    <a:pt x="34388" y="34844"/>
                  </a:cubicBezTo>
                  <a:cubicBezTo>
                    <a:pt x="34861" y="34844"/>
                    <a:pt x="34388" y="35168"/>
                    <a:pt x="34622" y="34844"/>
                  </a:cubicBezTo>
                  <a:cubicBezTo>
                    <a:pt x="34861" y="35168"/>
                    <a:pt x="34622" y="34514"/>
                    <a:pt x="35333" y="34844"/>
                  </a:cubicBezTo>
                  <a:cubicBezTo>
                    <a:pt x="35100" y="34844"/>
                    <a:pt x="35100" y="34844"/>
                    <a:pt x="35100" y="34514"/>
                  </a:cubicBezTo>
                  <a:cubicBezTo>
                    <a:pt x="35333" y="34844"/>
                    <a:pt x="35333" y="34844"/>
                    <a:pt x="35572" y="35168"/>
                  </a:cubicBezTo>
                  <a:cubicBezTo>
                    <a:pt x="35811" y="34844"/>
                    <a:pt x="35572" y="34514"/>
                    <a:pt x="35333" y="34514"/>
                  </a:cubicBezTo>
                  <a:cubicBezTo>
                    <a:pt x="35572" y="34189"/>
                    <a:pt x="35811" y="34844"/>
                    <a:pt x="35811" y="34844"/>
                  </a:cubicBezTo>
                  <a:cubicBezTo>
                    <a:pt x="36050" y="34844"/>
                    <a:pt x="36050" y="34844"/>
                    <a:pt x="36283" y="34514"/>
                  </a:cubicBezTo>
                  <a:cubicBezTo>
                    <a:pt x="35811" y="34189"/>
                    <a:pt x="36283" y="34514"/>
                    <a:pt x="36050" y="34514"/>
                  </a:cubicBezTo>
                  <a:cubicBezTo>
                    <a:pt x="36050" y="34189"/>
                    <a:pt x="36050" y="34189"/>
                    <a:pt x="36050" y="34189"/>
                  </a:cubicBezTo>
                  <a:close/>
                  <a:moveTo>
                    <a:pt x="33677" y="35828"/>
                  </a:moveTo>
                  <a:cubicBezTo>
                    <a:pt x="33677" y="35828"/>
                    <a:pt x="33677" y="35828"/>
                    <a:pt x="33911" y="35828"/>
                  </a:cubicBezTo>
                  <a:cubicBezTo>
                    <a:pt x="33911" y="35828"/>
                    <a:pt x="33911" y="35828"/>
                    <a:pt x="33677" y="35828"/>
                  </a:cubicBezTo>
                  <a:close/>
                  <a:moveTo>
                    <a:pt x="31305" y="34844"/>
                  </a:moveTo>
                  <a:cubicBezTo>
                    <a:pt x="31305" y="34844"/>
                    <a:pt x="31305" y="34844"/>
                    <a:pt x="31305" y="34844"/>
                  </a:cubicBezTo>
                  <a:moveTo>
                    <a:pt x="31305" y="33859"/>
                  </a:moveTo>
                  <a:cubicBezTo>
                    <a:pt x="31066" y="33859"/>
                    <a:pt x="31066" y="33535"/>
                    <a:pt x="31066" y="33859"/>
                  </a:cubicBezTo>
                  <a:cubicBezTo>
                    <a:pt x="31305" y="33859"/>
                    <a:pt x="31305" y="33859"/>
                    <a:pt x="31305" y="33859"/>
                  </a:cubicBezTo>
                  <a:close/>
                  <a:moveTo>
                    <a:pt x="33438" y="35498"/>
                  </a:moveTo>
                  <a:cubicBezTo>
                    <a:pt x="33200" y="35498"/>
                    <a:pt x="33200" y="35498"/>
                    <a:pt x="32966" y="35498"/>
                  </a:cubicBezTo>
                  <a:cubicBezTo>
                    <a:pt x="33200" y="35498"/>
                    <a:pt x="33438" y="35498"/>
                    <a:pt x="33438" y="35498"/>
                  </a:cubicBezTo>
                  <a:cubicBezTo>
                    <a:pt x="33438" y="35498"/>
                    <a:pt x="33438" y="35498"/>
                    <a:pt x="33438" y="35498"/>
                  </a:cubicBezTo>
                  <a:close/>
                  <a:moveTo>
                    <a:pt x="32016" y="36152"/>
                  </a:moveTo>
                  <a:cubicBezTo>
                    <a:pt x="32016" y="36152"/>
                    <a:pt x="32016" y="36152"/>
                    <a:pt x="32016" y="36152"/>
                  </a:cubicBezTo>
                  <a:moveTo>
                    <a:pt x="36283" y="33859"/>
                  </a:moveTo>
                  <a:cubicBezTo>
                    <a:pt x="36283" y="33859"/>
                    <a:pt x="36283" y="33859"/>
                    <a:pt x="36283" y="33859"/>
                  </a:cubicBezTo>
                  <a:cubicBezTo>
                    <a:pt x="36283" y="33859"/>
                    <a:pt x="36283" y="33859"/>
                    <a:pt x="36283" y="33859"/>
                  </a:cubicBezTo>
                  <a:close/>
                  <a:moveTo>
                    <a:pt x="36283" y="32881"/>
                  </a:moveTo>
                  <a:cubicBezTo>
                    <a:pt x="36283" y="32881"/>
                    <a:pt x="36283" y="32881"/>
                    <a:pt x="36283" y="32881"/>
                  </a:cubicBezTo>
                  <a:moveTo>
                    <a:pt x="36522" y="32551"/>
                  </a:moveTo>
                  <a:cubicBezTo>
                    <a:pt x="36761" y="32551"/>
                    <a:pt x="36761" y="32551"/>
                    <a:pt x="36761" y="32227"/>
                  </a:cubicBezTo>
                  <a:cubicBezTo>
                    <a:pt x="36761" y="32227"/>
                    <a:pt x="36522" y="32551"/>
                    <a:pt x="36522" y="32551"/>
                  </a:cubicBezTo>
                  <a:close/>
                  <a:moveTo>
                    <a:pt x="36994" y="33205"/>
                  </a:moveTo>
                  <a:cubicBezTo>
                    <a:pt x="36761" y="33205"/>
                    <a:pt x="36994" y="33205"/>
                    <a:pt x="36761" y="33205"/>
                  </a:cubicBezTo>
                  <a:cubicBezTo>
                    <a:pt x="36994" y="32881"/>
                    <a:pt x="36761" y="32881"/>
                    <a:pt x="36522" y="32881"/>
                  </a:cubicBezTo>
                  <a:cubicBezTo>
                    <a:pt x="36761" y="32551"/>
                    <a:pt x="36522" y="32551"/>
                    <a:pt x="36283" y="32551"/>
                  </a:cubicBezTo>
                  <a:cubicBezTo>
                    <a:pt x="36522" y="33535"/>
                    <a:pt x="35811" y="32227"/>
                    <a:pt x="36050" y="33205"/>
                  </a:cubicBezTo>
                  <a:cubicBezTo>
                    <a:pt x="35811" y="32551"/>
                    <a:pt x="35811" y="33859"/>
                    <a:pt x="36283" y="33205"/>
                  </a:cubicBezTo>
                  <a:cubicBezTo>
                    <a:pt x="36283" y="33205"/>
                    <a:pt x="36283" y="33205"/>
                    <a:pt x="36283" y="33535"/>
                  </a:cubicBezTo>
                  <a:cubicBezTo>
                    <a:pt x="36283" y="33535"/>
                    <a:pt x="36522" y="33535"/>
                    <a:pt x="36522" y="33535"/>
                  </a:cubicBezTo>
                  <a:cubicBezTo>
                    <a:pt x="36522" y="33205"/>
                    <a:pt x="36522" y="33205"/>
                    <a:pt x="36761" y="33535"/>
                  </a:cubicBezTo>
                  <a:cubicBezTo>
                    <a:pt x="36761" y="33535"/>
                    <a:pt x="36761" y="33535"/>
                    <a:pt x="36994" y="33205"/>
                  </a:cubicBezTo>
                  <a:close/>
                  <a:moveTo>
                    <a:pt x="36522" y="29934"/>
                  </a:moveTo>
                  <a:cubicBezTo>
                    <a:pt x="36522" y="29934"/>
                    <a:pt x="36522" y="29934"/>
                    <a:pt x="36522" y="29934"/>
                  </a:cubicBezTo>
                  <a:moveTo>
                    <a:pt x="36994" y="33535"/>
                  </a:moveTo>
                  <a:cubicBezTo>
                    <a:pt x="36994" y="33535"/>
                    <a:pt x="36994" y="33535"/>
                    <a:pt x="36994" y="33535"/>
                  </a:cubicBezTo>
                  <a:cubicBezTo>
                    <a:pt x="36994" y="33535"/>
                    <a:pt x="36994" y="33535"/>
                    <a:pt x="36994" y="33535"/>
                  </a:cubicBezTo>
                  <a:close/>
                  <a:moveTo>
                    <a:pt x="30355" y="33859"/>
                  </a:moveTo>
                  <a:cubicBezTo>
                    <a:pt x="30355" y="33859"/>
                    <a:pt x="30355" y="33859"/>
                    <a:pt x="30355" y="33859"/>
                  </a:cubicBezTo>
                  <a:moveTo>
                    <a:pt x="35572" y="32881"/>
                  </a:moveTo>
                  <a:cubicBezTo>
                    <a:pt x="35572" y="33205"/>
                    <a:pt x="35572" y="33205"/>
                    <a:pt x="35572" y="32881"/>
                  </a:cubicBezTo>
                  <a:cubicBezTo>
                    <a:pt x="35811" y="33205"/>
                    <a:pt x="35811" y="33205"/>
                    <a:pt x="35811" y="33535"/>
                  </a:cubicBezTo>
                  <a:cubicBezTo>
                    <a:pt x="35811" y="33205"/>
                    <a:pt x="35811" y="32881"/>
                    <a:pt x="35572" y="32881"/>
                  </a:cubicBezTo>
                  <a:close/>
                  <a:moveTo>
                    <a:pt x="35333" y="33535"/>
                  </a:moveTo>
                  <a:cubicBezTo>
                    <a:pt x="35572" y="33535"/>
                    <a:pt x="35572" y="33205"/>
                    <a:pt x="35333" y="33205"/>
                  </a:cubicBezTo>
                  <a:cubicBezTo>
                    <a:pt x="35333" y="33205"/>
                    <a:pt x="35333" y="33205"/>
                    <a:pt x="35333" y="33205"/>
                  </a:cubicBezTo>
                  <a:cubicBezTo>
                    <a:pt x="35333" y="33205"/>
                    <a:pt x="35333" y="33535"/>
                    <a:pt x="35333" y="33535"/>
                  </a:cubicBezTo>
                  <a:close/>
                  <a:moveTo>
                    <a:pt x="35811" y="33535"/>
                  </a:moveTo>
                  <a:cubicBezTo>
                    <a:pt x="36050" y="33535"/>
                    <a:pt x="36050" y="33535"/>
                    <a:pt x="36050" y="33535"/>
                  </a:cubicBezTo>
                  <a:cubicBezTo>
                    <a:pt x="35811" y="33535"/>
                    <a:pt x="36050" y="33535"/>
                    <a:pt x="35811" y="33535"/>
                  </a:cubicBezTo>
                  <a:close/>
                  <a:moveTo>
                    <a:pt x="34622" y="33859"/>
                  </a:moveTo>
                  <a:cubicBezTo>
                    <a:pt x="34622" y="33859"/>
                    <a:pt x="34622" y="34189"/>
                    <a:pt x="34861" y="33859"/>
                  </a:cubicBezTo>
                  <a:cubicBezTo>
                    <a:pt x="34622" y="33859"/>
                    <a:pt x="34622" y="33859"/>
                    <a:pt x="34622" y="33859"/>
                  </a:cubicBezTo>
                  <a:close/>
                  <a:moveTo>
                    <a:pt x="27983" y="35828"/>
                  </a:moveTo>
                  <a:cubicBezTo>
                    <a:pt x="27983" y="35828"/>
                    <a:pt x="27983" y="35498"/>
                    <a:pt x="27983" y="35828"/>
                  </a:cubicBezTo>
                  <a:cubicBezTo>
                    <a:pt x="27983" y="35828"/>
                    <a:pt x="28222" y="35828"/>
                    <a:pt x="27983" y="35828"/>
                  </a:cubicBezTo>
                  <a:close/>
                  <a:moveTo>
                    <a:pt x="24900" y="34514"/>
                  </a:moveTo>
                  <a:cubicBezTo>
                    <a:pt x="24900" y="34514"/>
                    <a:pt x="24900" y="34514"/>
                    <a:pt x="24900" y="34514"/>
                  </a:cubicBezTo>
                  <a:moveTo>
                    <a:pt x="24900" y="34189"/>
                  </a:moveTo>
                  <a:cubicBezTo>
                    <a:pt x="24666" y="34189"/>
                    <a:pt x="24666" y="34189"/>
                    <a:pt x="24666" y="34189"/>
                  </a:cubicBezTo>
                  <a:cubicBezTo>
                    <a:pt x="24666" y="34189"/>
                    <a:pt x="24666" y="34189"/>
                    <a:pt x="24666" y="34514"/>
                  </a:cubicBezTo>
                  <a:cubicBezTo>
                    <a:pt x="24666" y="34514"/>
                    <a:pt x="24666" y="34514"/>
                    <a:pt x="24900" y="34189"/>
                  </a:cubicBezTo>
                  <a:close/>
                  <a:moveTo>
                    <a:pt x="25611" y="33535"/>
                  </a:moveTo>
                  <a:cubicBezTo>
                    <a:pt x="25611" y="33535"/>
                    <a:pt x="25611" y="33535"/>
                    <a:pt x="25611" y="33535"/>
                  </a:cubicBezTo>
                  <a:moveTo>
                    <a:pt x="51700" y="47935"/>
                  </a:moveTo>
                  <a:cubicBezTo>
                    <a:pt x="51700" y="47935"/>
                    <a:pt x="51700" y="47935"/>
                    <a:pt x="51700" y="47935"/>
                  </a:cubicBezTo>
                  <a:cubicBezTo>
                    <a:pt x="51700" y="47935"/>
                    <a:pt x="51700" y="47935"/>
                    <a:pt x="51700" y="47935"/>
                  </a:cubicBezTo>
                  <a:close/>
                  <a:moveTo>
                    <a:pt x="24666" y="33535"/>
                  </a:moveTo>
                  <a:cubicBezTo>
                    <a:pt x="24427" y="32551"/>
                    <a:pt x="24666" y="32227"/>
                    <a:pt x="23950" y="32227"/>
                  </a:cubicBezTo>
                  <a:cubicBezTo>
                    <a:pt x="23716" y="31897"/>
                    <a:pt x="23005" y="31897"/>
                    <a:pt x="23005" y="32551"/>
                  </a:cubicBezTo>
                  <a:cubicBezTo>
                    <a:pt x="23005" y="32881"/>
                    <a:pt x="23716" y="33205"/>
                    <a:pt x="23950" y="33205"/>
                  </a:cubicBezTo>
                  <a:cubicBezTo>
                    <a:pt x="24427" y="33205"/>
                    <a:pt x="24427" y="33205"/>
                    <a:pt x="24666" y="33535"/>
                  </a:cubicBezTo>
                  <a:close/>
                  <a:moveTo>
                    <a:pt x="22294" y="32551"/>
                  </a:moveTo>
                  <a:cubicBezTo>
                    <a:pt x="22294" y="32227"/>
                    <a:pt x="22055" y="32227"/>
                    <a:pt x="22055" y="32551"/>
                  </a:cubicBezTo>
                  <a:cubicBezTo>
                    <a:pt x="22294" y="32551"/>
                    <a:pt x="22055" y="32551"/>
                    <a:pt x="22055" y="32881"/>
                  </a:cubicBezTo>
                  <a:cubicBezTo>
                    <a:pt x="22294" y="32551"/>
                    <a:pt x="22294" y="32551"/>
                    <a:pt x="22294" y="32551"/>
                  </a:cubicBezTo>
                  <a:close/>
                  <a:moveTo>
                    <a:pt x="21816" y="32551"/>
                  </a:moveTo>
                  <a:cubicBezTo>
                    <a:pt x="21816" y="32551"/>
                    <a:pt x="21816" y="32551"/>
                    <a:pt x="21816" y="32551"/>
                  </a:cubicBezTo>
                  <a:cubicBezTo>
                    <a:pt x="21816" y="32227"/>
                    <a:pt x="21583" y="32227"/>
                    <a:pt x="21583" y="32551"/>
                  </a:cubicBezTo>
                  <a:cubicBezTo>
                    <a:pt x="21583" y="32551"/>
                    <a:pt x="21816" y="32551"/>
                    <a:pt x="21816" y="32551"/>
                  </a:cubicBezTo>
                  <a:close/>
                  <a:moveTo>
                    <a:pt x="29172" y="34189"/>
                  </a:moveTo>
                  <a:cubicBezTo>
                    <a:pt x="29172" y="34189"/>
                    <a:pt x="29172" y="34189"/>
                    <a:pt x="29172" y="34189"/>
                  </a:cubicBezTo>
                  <a:cubicBezTo>
                    <a:pt x="29172" y="34189"/>
                    <a:pt x="29405" y="34189"/>
                    <a:pt x="29172" y="34189"/>
                  </a:cubicBezTo>
                  <a:close/>
                  <a:moveTo>
                    <a:pt x="22527" y="33205"/>
                  </a:moveTo>
                  <a:cubicBezTo>
                    <a:pt x="22527" y="33205"/>
                    <a:pt x="22527" y="32881"/>
                    <a:pt x="22294" y="32881"/>
                  </a:cubicBezTo>
                  <a:cubicBezTo>
                    <a:pt x="22294" y="33205"/>
                    <a:pt x="22527" y="33205"/>
                    <a:pt x="22527" y="33205"/>
                  </a:cubicBezTo>
                  <a:close/>
                  <a:moveTo>
                    <a:pt x="26322" y="33535"/>
                  </a:moveTo>
                  <a:cubicBezTo>
                    <a:pt x="26322" y="33535"/>
                    <a:pt x="26322" y="33535"/>
                    <a:pt x="26322" y="33535"/>
                  </a:cubicBezTo>
                  <a:moveTo>
                    <a:pt x="23005" y="14874"/>
                  </a:moveTo>
                  <a:cubicBezTo>
                    <a:pt x="23005" y="15204"/>
                    <a:pt x="23005" y="15529"/>
                    <a:pt x="23238" y="15529"/>
                  </a:cubicBezTo>
                  <a:cubicBezTo>
                    <a:pt x="23238" y="15204"/>
                    <a:pt x="23005" y="14874"/>
                    <a:pt x="23005" y="14550"/>
                  </a:cubicBezTo>
                  <a:cubicBezTo>
                    <a:pt x="22766" y="14550"/>
                    <a:pt x="23005" y="14874"/>
                    <a:pt x="23005" y="14874"/>
                  </a:cubicBezTo>
                  <a:close/>
                  <a:moveTo>
                    <a:pt x="22294" y="32881"/>
                  </a:moveTo>
                  <a:cubicBezTo>
                    <a:pt x="22055" y="32881"/>
                    <a:pt x="22055" y="32881"/>
                    <a:pt x="22294" y="33205"/>
                  </a:cubicBezTo>
                  <a:cubicBezTo>
                    <a:pt x="22294" y="33205"/>
                    <a:pt x="22294" y="32881"/>
                    <a:pt x="22294" y="32881"/>
                  </a:cubicBezTo>
                  <a:close/>
                  <a:moveTo>
                    <a:pt x="27744" y="33859"/>
                  </a:moveTo>
                  <a:cubicBezTo>
                    <a:pt x="27744" y="34189"/>
                    <a:pt x="27272" y="33859"/>
                    <a:pt x="27744" y="34189"/>
                  </a:cubicBezTo>
                  <a:cubicBezTo>
                    <a:pt x="27744" y="34189"/>
                    <a:pt x="27744" y="34189"/>
                    <a:pt x="27744" y="33859"/>
                  </a:cubicBezTo>
                  <a:close/>
                  <a:moveTo>
                    <a:pt x="27983" y="35498"/>
                  </a:moveTo>
                  <a:cubicBezTo>
                    <a:pt x="27983" y="35168"/>
                    <a:pt x="28222" y="35498"/>
                    <a:pt x="27983" y="35168"/>
                  </a:cubicBezTo>
                  <a:cubicBezTo>
                    <a:pt x="27983" y="35498"/>
                    <a:pt x="27744" y="35498"/>
                    <a:pt x="27983" y="35498"/>
                  </a:cubicBezTo>
                  <a:close/>
                  <a:moveTo>
                    <a:pt x="27744" y="34189"/>
                  </a:moveTo>
                  <a:cubicBezTo>
                    <a:pt x="27744" y="34189"/>
                    <a:pt x="27744" y="34189"/>
                    <a:pt x="27744" y="34189"/>
                  </a:cubicBezTo>
                  <a:moveTo>
                    <a:pt x="27983" y="34844"/>
                  </a:moveTo>
                  <a:cubicBezTo>
                    <a:pt x="27983" y="35168"/>
                    <a:pt x="27983" y="35168"/>
                    <a:pt x="27744" y="35168"/>
                  </a:cubicBezTo>
                  <a:cubicBezTo>
                    <a:pt x="27744" y="35168"/>
                    <a:pt x="27983" y="35168"/>
                    <a:pt x="27983" y="35168"/>
                  </a:cubicBezTo>
                  <a:cubicBezTo>
                    <a:pt x="27983" y="35168"/>
                    <a:pt x="27983" y="35168"/>
                    <a:pt x="27983" y="34844"/>
                  </a:cubicBezTo>
                  <a:close/>
                  <a:moveTo>
                    <a:pt x="26561" y="33535"/>
                  </a:moveTo>
                  <a:cubicBezTo>
                    <a:pt x="26561" y="33859"/>
                    <a:pt x="26322" y="33535"/>
                    <a:pt x="26561" y="33859"/>
                  </a:cubicBezTo>
                  <a:cubicBezTo>
                    <a:pt x="26561" y="33859"/>
                    <a:pt x="26561" y="33859"/>
                    <a:pt x="26561" y="33535"/>
                  </a:cubicBezTo>
                  <a:close/>
                  <a:moveTo>
                    <a:pt x="28694" y="33859"/>
                  </a:moveTo>
                  <a:cubicBezTo>
                    <a:pt x="28694" y="33859"/>
                    <a:pt x="28694" y="33859"/>
                    <a:pt x="28694" y="33859"/>
                  </a:cubicBezTo>
                  <a:moveTo>
                    <a:pt x="27272" y="34514"/>
                  </a:moveTo>
                  <a:cubicBezTo>
                    <a:pt x="27272" y="34189"/>
                    <a:pt x="27511" y="33859"/>
                    <a:pt x="27272" y="33859"/>
                  </a:cubicBezTo>
                  <a:cubicBezTo>
                    <a:pt x="27272" y="33859"/>
                    <a:pt x="27272" y="33859"/>
                    <a:pt x="27272" y="33859"/>
                  </a:cubicBezTo>
                  <a:cubicBezTo>
                    <a:pt x="27033" y="33859"/>
                    <a:pt x="27033" y="33859"/>
                    <a:pt x="26800" y="34189"/>
                  </a:cubicBezTo>
                  <a:cubicBezTo>
                    <a:pt x="27033" y="34189"/>
                    <a:pt x="27033" y="34189"/>
                    <a:pt x="27272" y="34514"/>
                  </a:cubicBezTo>
                  <a:close/>
                  <a:moveTo>
                    <a:pt x="27511" y="34189"/>
                  </a:moveTo>
                  <a:cubicBezTo>
                    <a:pt x="27511" y="34189"/>
                    <a:pt x="27744" y="34189"/>
                    <a:pt x="27272" y="34189"/>
                  </a:cubicBezTo>
                  <a:cubicBezTo>
                    <a:pt x="27272" y="34189"/>
                    <a:pt x="27272" y="34189"/>
                    <a:pt x="27511" y="34189"/>
                  </a:cubicBezTo>
                  <a:close/>
                  <a:moveTo>
                    <a:pt x="27744" y="34514"/>
                  </a:moveTo>
                  <a:cubicBezTo>
                    <a:pt x="27744" y="34514"/>
                    <a:pt x="27511" y="34844"/>
                    <a:pt x="27511" y="34844"/>
                  </a:cubicBezTo>
                  <a:cubicBezTo>
                    <a:pt x="27272" y="34514"/>
                    <a:pt x="27744" y="35168"/>
                    <a:pt x="27511" y="34844"/>
                  </a:cubicBezTo>
                  <a:cubicBezTo>
                    <a:pt x="27511" y="34844"/>
                    <a:pt x="27272" y="35168"/>
                    <a:pt x="27272" y="35168"/>
                  </a:cubicBezTo>
                  <a:cubicBezTo>
                    <a:pt x="27272" y="34844"/>
                    <a:pt x="27511" y="34844"/>
                    <a:pt x="27744" y="34844"/>
                  </a:cubicBezTo>
                  <a:cubicBezTo>
                    <a:pt x="27744" y="34844"/>
                    <a:pt x="27744" y="34844"/>
                    <a:pt x="27744" y="34844"/>
                  </a:cubicBezTo>
                  <a:cubicBezTo>
                    <a:pt x="27744" y="34844"/>
                    <a:pt x="27744" y="34844"/>
                    <a:pt x="27744" y="34514"/>
                  </a:cubicBezTo>
                  <a:close/>
                  <a:moveTo>
                    <a:pt x="27744" y="35828"/>
                  </a:moveTo>
                  <a:cubicBezTo>
                    <a:pt x="27744" y="35828"/>
                    <a:pt x="27744" y="35828"/>
                    <a:pt x="27744" y="35828"/>
                  </a:cubicBezTo>
                  <a:moveTo>
                    <a:pt x="37233" y="31572"/>
                  </a:moveTo>
                  <a:cubicBezTo>
                    <a:pt x="37233" y="31572"/>
                    <a:pt x="36994" y="31572"/>
                    <a:pt x="36994" y="31897"/>
                  </a:cubicBezTo>
                  <a:cubicBezTo>
                    <a:pt x="37233" y="31897"/>
                    <a:pt x="37233" y="31897"/>
                    <a:pt x="37233" y="31572"/>
                  </a:cubicBezTo>
                  <a:close/>
                  <a:moveTo>
                    <a:pt x="51461" y="44009"/>
                  </a:moveTo>
                  <a:cubicBezTo>
                    <a:pt x="51227" y="44339"/>
                    <a:pt x="51227" y="44339"/>
                    <a:pt x="50988" y="44663"/>
                  </a:cubicBezTo>
                  <a:cubicBezTo>
                    <a:pt x="51461" y="44663"/>
                    <a:pt x="51700" y="44663"/>
                    <a:pt x="51700" y="44009"/>
                  </a:cubicBezTo>
                  <a:cubicBezTo>
                    <a:pt x="51700" y="44339"/>
                    <a:pt x="51700" y="44339"/>
                    <a:pt x="51938" y="44339"/>
                  </a:cubicBezTo>
                  <a:cubicBezTo>
                    <a:pt x="51700" y="44663"/>
                    <a:pt x="51700" y="43679"/>
                    <a:pt x="51938" y="43679"/>
                  </a:cubicBezTo>
                  <a:cubicBezTo>
                    <a:pt x="51938" y="44009"/>
                    <a:pt x="51938" y="44009"/>
                    <a:pt x="51938" y="44009"/>
                  </a:cubicBezTo>
                  <a:cubicBezTo>
                    <a:pt x="51938" y="43355"/>
                    <a:pt x="51700" y="43025"/>
                    <a:pt x="51938" y="42700"/>
                  </a:cubicBezTo>
                  <a:cubicBezTo>
                    <a:pt x="51938" y="42700"/>
                    <a:pt x="51938" y="42700"/>
                    <a:pt x="51938" y="42700"/>
                  </a:cubicBezTo>
                  <a:cubicBezTo>
                    <a:pt x="51938" y="42371"/>
                    <a:pt x="51938" y="42371"/>
                    <a:pt x="51938" y="42700"/>
                  </a:cubicBezTo>
                  <a:cubicBezTo>
                    <a:pt x="51938" y="42371"/>
                    <a:pt x="52172" y="43679"/>
                    <a:pt x="52172" y="43679"/>
                  </a:cubicBezTo>
                  <a:cubicBezTo>
                    <a:pt x="52172" y="43355"/>
                    <a:pt x="52172" y="42700"/>
                    <a:pt x="52172" y="42371"/>
                  </a:cubicBezTo>
                  <a:cubicBezTo>
                    <a:pt x="51938" y="42046"/>
                    <a:pt x="51700" y="42046"/>
                    <a:pt x="51461" y="41392"/>
                  </a:cubicBezTo>
                  <a:cubicBezTo>
                    <a:pt x="51461" y="41716"/>
                    <a:pt x="51461" y="42046"/>
                    <a:pt x="51700" y="42046"/>
                  </a:cubicBezTo>
                  <a:cubicBezTo>
                    <a:pt x="51461" y="42371"/>
                    <a:pt x="51227" y="43679"/>
                    <a:pt x="51700" y="43679"/>
                  </a:cubicBezTo>
                  <a:cubicBezTo>
                    <a:pt x="51227" y="43679"/>
                    <a:pt x="51227" y="43679"/>
                    <a:pt x="51461" y="44009"/>
                  </a:cubicBezTo>
                  <a:cubicBezTo>
                    <a:pt x="51461" y="44009"/>
                    <a:pt x="51461" y="44009"/>
                    <a:pt x="51461" y="44009"/>
                  </a:cubicBezTo>
                  <a:cubicBezTo>
                    <a:pt x="51461" y="44009"/>
                    <a:pt x="51461" y="44009"/>
                    <a:pt x="51461" y="44009"/>
                  </a:cubicBezTo>
                  <a:close/>
                  <a:moveTo>
                    <a:pt x="51700" y="42046"/>
                  </a:moveTo>
                  <a:cubicBezTo>
                    <a:pt x="51938" y="42046"/>
                    <a:pt x="51938" y="42046"/>
                    <a:pt x="51938" y="42046"/>
                  </a:cubicBezTo>
                  <a:cubicBezTo>
                    <a:pt x="51938" y="41716"/>
                    <a:pt x="51700" y="41392"/>
                    <a:pt x="51700" y="42046"/>
                  </a:cubicBezTo>
                  <a:close/>
                  <a:moveTo>
                    <a:pt x="52172" y="45318"/>
                  </a:moveTo>
                  <a:cubicBezTo>
                    <a:pt x="52172" y="45318"/>
                    <a:pt x="51700" y="44663"/>
                    <a:pt x="51700" y="44993"/>
                  </a:cubicBezTo>
                  <a:cubicBezTo>
                    <a:pt x="51700" y="44993"/>
                    <a:pt x="51700" y="45318"/>
                    <a:pt x="51700" y="45318"/>
                  </a:cubicBezTo>
                  <a:cubicBezTo>
                    <a:pt x="51700" y="45318"/>
                    <a:pt x="51700" y="45318"/>
                    <a:pt x="51938" y="45318"/>
                  </a:cubicBezTo>
                  <a:cubicBezTo>
                    <a:pt x="51700" y="45972"/>
                    <a:pt x="51461" y="46626"/>
                    <a:pt x="52172" y="46626"/>
                  </a:cubicBezTo>
                  <a:cubicBezTo>
                    <a:pt x="51700" y="46626"/>
                    <a:pt x="52172" y="45972"/>
                    <a:pt x="52172" y="46302"/>
                  </a:cubicBezTo>
                  <a:cubicBezTo>
                    <a:pt x="52172" y="45972"/>
                    <a:pt x="52172" y="45972"/>
                    <a:pt x="52172" y="45647"/>
                  </a:cubicBezTo>
                  <a:cubicBezTo>
                    <a:pt x="52172" y="45972"/>
                    <a:pt x="52172" y="45972"/>
                    <a:pt x="52411" y="46302"/>
                  </a:cubicBezTo>
                  <a:cubicBezTo>
                    <a:pt x="52650" y="46302"/>
                    <a:pt x="52411" y="45318"/>
                    <a:pt x="52172" y="45318"/>
                  </a:cubicBezTo>
                  <a:cubicBezTo>
                    <a:pt x="52172" y="45647"/>
                    <a:pt x="52172" y="45318"/>
                    <a:pt x="52172" y="45318"/>
                  </a:cubicBezTo>
                  <a:close/>
                  <a:moveTo>
                    <a:pt x="52650" y="47280"/>
                  </a:moveTo>
                  <a:cubicBezTo>
                    <a:pt x="52172" y="46956"/>
                    <a:pt x="52411" y="48265"/>
                    <a:pt x="52883" y="48265"/>
                  </a:cubicBezTo>
                  <a:cubicBezTo>
                    <a:pt x="52883" y="47610"/>
                    <a:pt x="52883" y="47610"/>
                    <a:pt x="52650" y="47280"/>
                  </a:cubicBezTo>
                  <a:cubicBezTo>
                    <a:pt x="52650" y="47280"/>
                    <a:pt x="52650" y="47280"/>
                    <a:pt x="52650" y="47280"/>
                  </a:cubicBezTo>
                  <a:close/>
                  <a:moveTo>
                    <a:pt x="52650" y="45972"/>
                  </a:moveTo>
                  <a:cubicBezTo>
                    <a:pt x="52650" y="45972"/>
                    <a:pt x="52650" y="45972"/>
                    <a:pt x="52411" y="45972"/>
                  </a:cubicBezTo>
                  <a:cubicBezTo>
                    <a:pt x="52411" y="45972"/>
                    <a:pt x="52411" y="46302"/>
                    <a:pt x="52411" y="46626"/>
                  </a:cubicBezTo>
                  <a:cubicBezTo>
                    <a:pt x="52411" y="46626"/>
                    <a:pt x="52650" y="46626"/>
                    <a:pt x="52650" y="46626"/>
                  </a:cubicBezTo>
                  <a:cubicBezTo>
                    <a:pt x="52650" y="46302"/>
                    <a:pt x="52650" y="46302"/>
                    <a:pt x="52650" y="45972"/>
                  </a:cubicBezTo>
                  <a:close/>
                  <a:moveTo>
                    <a:pt x="44583" y="33535"/>
                  </a:moveTo>
                  <a:cubicBezTo>
                    <a:pt x="44350" y="33859"/>
                    <a:pt x="44350" y="33859"/>
                    <a:pt x="44111" y="33859"/>
                  </a:cubicBezTo>
                  <a:cubicBezTo>
                    <a:pt x="44350" y="33859"/>
                    <a:pt x="44583" y="33535"/>
                    <a:pt x="44583" y="33535"/>
                  </a:cubicBezTo>
                  <a:close/>
                  <a:moveTo>
                    <a:pt x="52650" y="47280"/>
                  </a:moveTo>
                  <a:cubicBezTo>
                    <a:pt x="52883" y="47610"/>
                    <a:pt x="52883" y="47610"/>
                    <a:pt x="52883" y="47610"/>
                  </a:cubicBezTo>
                  <a:cubicBezTo>
                    <a:pt x="53122" y="47610"/>
                    <a:pt x="52883" y="46956"/>
                    <a:pt x="52883" y="46956"/>
                  </a:cubicBezTo>
                  <a:cubicBezTo>
                    <a:pt x="52883" y="46956"/>
                    <a:pt x="52883" y="47280"/>
                    <a:pt x="52650" y="47280"/>
                  </a:cubicBezTo>
                  <a:close/>
                  <a:moveTo>
                    <a:pt x="50038" y="42046"/>
                  </a:moveTo>
                  <a:cubicBezTo>
                    <a:pt x="50038" y="41716"/>
                    <a:pt x="50038" y="41392"/>
                    <a:pt x="49800" y="41716"/>
                  </a:cubicBezTo>
                  <a:cubicBezTo>
                    <a:pt x="49800" y="42046"/>
                    <a:pt x="49800" y="42046"/>
                    <a:pt x="50038" y="42046"/>
                  </a:cubicBezTo>
                  <a:close/>
                  <a:moveTo>
                    <a:pt x="50511" y="41392"/>
                  </a:moveTo>
                  <a:cubicBezTo>
                    <a:pt x="50511" y="41062"/>
                    <a:pt x="50511" y="41062"/>
                    <a:pt x="50511" y="41062"/>
                  </a:cubicBezTo>
                  <a:cubicBezTo>
                    <a:pt x="50277" y="41392"/>
                    <a:pt x="50511" y="41392"/>
                    <a:pt x="50511" y="41392"/>
                  </a:cubicBezTo>
                  <a:close/>
                  <a:moveTo>
                    <a:pt x="50988" y="41392"/>
                  </a:moveTo>
                  <a:cubicBezTo>
                    <a:pt x="50988" y="41392"/>
                    <a:pt x="50988" y="41062"/>
                    <a:pt x="50750" y="41062"/>
                  </a:cubicBezTo>
                  <a:cubicBezTo>
                    <a:pt x="50750" y="41392"/>
                    <a:pt x="50988" y="41392"/>
                    <a:pt x="50988" y="41392"/>
                  </a:cubicBezTo>
                  <a:close/>
                  <a:moveTo>
                    <a:pt x="50038" y="42046"/>
                  </a:moveTo>
                  <a:cubicBezTo>
                    <a:pt x="50038" y="42371"/>
                    <a:pt x="50038" y="42700"/>
                    <a:pt x="50277" y="42700"/>
                  </a:cubicBezTo>
                  <a:cubicBezTo>
                    <a:pt x="49800" y="42700"/>
                    <a:pt x="50511" y="43679"/>
                    <a:pt x="50038" y="43025"/>
                  </a:cubicBezTo>
                  <a:cubicBezTo>
                    <a:pt x="50038" y="43355"/>
                    <a:pt x="50277" y="43355"/>
                    <a:pt x="50277" y="43355"/>
                  </a:cubicBezTo>
                  <a:cubicBezTo>
                    <a:pt x="50511" y="43355"/>
                    <a:pt x="50511" y="43025"/>
                    <a:pt x="50511" y="43025"/>
                  </a:cubicBezTo>
                  <a:cubicBezTo>
                    <a:pt x="50277" y="42700"/>
                    <a:pt x="50511" y="42700"/>
                    <a:pt x="50511" y="42371"/>
                  </a:cubicBezTo>
                  <a:cubicBezTo>
                    <a:pt x="50511" y="42700"/>
                    <a:pt x="50750" y="43679"/>
                    <a:pt x="51227" y="43679"/>
                  </a:cubicBezTo>
                  <a:cubicBezTo>
                    <a:pt x="51461" y="43355"/>
                    <a:pt x="50511" y="42046"/>
                    <a:pt x="50511" y="42046"/>
                  </a:cubicBezTo>
                  <a:cubicBezTo>
                    <a:pt x="50511" y="42046"/>
                    <a:pt x="51700" y="43355"/>
                    <a:pt x="50988" y="42371"/>
                  </a:cubicBezTo>
                  <a:cubicBezTo>
                    <a:pt x="51461" y="43025"/>
                    <a:pt x="51227" y="41062"/>
                    <a:pt x="50750" y="42046"/>
                  </a:cubicBezTo>
                  <a:cubicBezTo>
                    <a:pt x="50750" y="42046"/>
                    <a:pt x="50511" y="42046"/>
                    <a:pt x="50511" y="42046"/>
                  </a:cubicBezTo>
                  <a:cubicBezTo>
                    <a:pt x="50750" y="42046"/>
                    <a:pt x="50750" y="42046"/>
                    <a:pt x="50511" y="42046"/>
                  </a:cubicBezTo>
                  <a:cubicBezTo>
                    <a:pt x="51227" y="42046"/>
                    <a:pt x="50511" y="41392"/>
                    <a:pt x="50277" y="41392"/>
                  </a:cubicBezTo>
                  <a:cubicBezTo>
                    <a:pt x="50277" y="41392"/>
                    <a:pt x="50277" y="41716"/>
                    <a:pt x="50277" y="41716"/>
                  </a:cubicBezTo>
                  <a:cubicBezTo>
                    <a:pt x="50277" y="41392"/>
                    <a:pt x="50277" y="41392"/>
                    <a:pt x="50277" y="41392"/>
                  </a:cubicBezTo>
                  <a:cubicBezTo>
                    <a:pt x="50038" y="41716"/>
                    <a:pt x="50038" y="41716"/>
                    <a:pt x="50277" y="42371"/>
                  </a:cubicBezTo>
                  <a:cubicBezTo>
                    <a:pt x="50038" y="41716"/>
                    <a:pt x="50038" y="41716"/>
                    <a:pt x="50038" y="42046"/>
                  </a:cubicBezTo>
                  <a:close/>
                  <a:moveTo>
                    <a:pt x="51461" y="48589"/>
                  </a:moveTo>
                  <a:cubicBezTo>
                    <a:pt x="51461" y="48589"/>
                    <a:pt x="51227" y="48265"/>
                    <a:pt x="51461" y="48919"/>
                  </a:cubicBezTo>
                  <a:cubicBezTo>
                    <a:pt x="51461" y="48919"/>
                    <a:pt x="51461" y="48589"/>
                    <a:pt x="51461" y="48589"/>
                  </a:cubicBezTo>
                  <a:close/>
                  <a:moveTo>
                    <a:pt x="51461" y="48919"/>
                  </a:moveTo>
                  <a:cubicBezTo>
                    <a:pt x="51461" y="48919"/>
                    <a:pt x="51461" y="48919"/>
                    <a:pt x="51461" y="48919"/>
                  </a:cubicBezTo>
                  <a:moveTo>
                    <a:pt x="44111" y="32227"/>
                  </a:moveTo>
                  <a:cubicBezTo>
                    <a:pt x="44111" y="32227"/>
                    <a:pt x="44111" y="32227"/>
                    <a:pt x="43872" y="32227"/>
                  </a:cubicBezTo>
                  <a:cubicBezTo>
                    <a:pt x="44111" y="32551"/>
                    <a:pt x="44111" y="32551"/>
                    <a:pt x="44111" y="32227"/>
                  </a:cubicBezTo>
                  <a:close/>
                  <a:moveTo>
                    <a:pt x="51461" y="47935"/>
                  </a:moveTo>
                  <a:cubicBezTo>
                    <a:pt x="51700" y="47935"/>
                    <a:pt x="51227" y="47610"/>
                    <a:pt x="51461" y="48265"/>
                  </a:cubicBezTo>
                  <a:cubicBezTo>
                    <a:pt x="51461" y="47610"/>
                    <a:pt x="51461" y="48265"/>
                    <a:pt x="51461" y="47935"/>
                  </a:cubicBezTo>
                  <a:close/>
                  <a:moveTo>
                    <a:pt x="51700" y="47280"/>
                  </a:moveTo>
                  <a:cubicBezTo>
                    <a:pt x="51700" y="47280"/>
                    <a:pt x="51700" y="47280"/>
                    <a:pt x="51461" y="47280"/>
                  </a:cubicBezTo>
                  <a:cubicBezTo>
                    <a:pt x="51700" y="47280"/>
                    <a:pt x="51461" y="47280"/>
                    <a:pt x="51227" y="47280"/>
                  </a:cubicBezTo>
                  <a:cubicBezTo>
                    <a:pt x="51461" y="47280"/>
                    <a:pt x="51461" y="47935"/>
                    <a:pt x="51700" y="47280"/>
                  </a:cubicBezTo>
                  <a:close/>
                  <a:moveTo>
                    <a:pt x="51227" y="48589"/>
                  </a:moveTo>
                  <a:cubicBezTo>
                    <a:pt x="51227" y="48589"/>
                    <a:pt x="51227" y="48589"/>
                    <a:pt x="51227" y="48589"/>
                  </a:cubicBezTo>
                  <a:cubicBezTo>
                    <a:pt x="51461" y="48919"/>
                    <a:pt x="51227" y="48589"/>
                    <a:pt x="51227" y="48589"/>
                  </a:cubicBezTo>
                  <a:close/>
                  <a:moveTo>
                    <a:pt x="50988" y="47280"/>
                  </a:moveTo>
                  <a:cubicBezTo>
                    <a:pt x="50988" y="46956"/>
                    <a:pt x="51227" y="45972"/>
                    <a:pt x="51227" y="46956"/>
                  </a:cubicBezTo>
                  <a:cubicBezTo>
                    <a:pt x="51227" y="46956"/>
                    <a:pt x="51227" y="46626"/>
                    <a:pt x="51227" y="46626"/>
                  </a:cubicBezTo>
                  <a:cubicBezTo>
                    <a:pt x="51461" y="46956"/>
                    <a:pt x="51461" y="46302"/>
                    <a:pt x="51461" y="45972"/>
                  </a:cubicBezTo>
                  <a:cubicBezTo>
                    <a:pt x="51700" y="46302"/>
                    <a:pt x="51700" y="45647"/>
                    <a:pt x="51700" y="45647"/>
                  </a:cubicBezTo>
                  <a:cubicBezTo>
                    <a:pt x="51700" y="45647"/>
                    <a:pt x="51461" y="45647"/>
                    <a:pt x="51461" y="45647"/>
                  </a:cubicBezTo>
                  <a:cubicBezTo>
                    <a:pt x="51700" y="45647"/>
                    <a:pt x="51700" y="45318"/>
                    <a:pt x="51461" y="44993"/>
                  </a:cubicBezTo>
                  <a:cubicBezTo>
                    <a:pt x="51461" y="45318"/>
                    <a:pt x="51227" y="45318"/>
                    <a:pt x="51227" y="45318"/>
                  </a:cubicBezTo>
                  <a:cubicBezTo>
                    <a:pt x="51227" y="45647"/>
                    <a:pt x="51227" y="45647"/>
                    <a:pt x="51461" y="45647"/>
                  </a:cubicBezTo>
                  <a:cubicBezTo>
                    <a:pt x="50988" y="45972"/>
                    <a:pt x="51227" y="45972"/>
                    <a:pt x="51227" y="45972"/>
                  </a:cubicBezTo>
                  <a:cubicBezTo>
                    <a:pt x="51227" y="46302"/>
                    <a:pt x="51227" y="46302"/>
                    <a:pt x="51227" y="46302"/>
                  </a:cubicBezTo>
                  <a:cubicBezTo>
                    <a:pt x="51227" y="46302"/>
                    <a:pt x="51227" y="46302"/>
                    <a:pt x="51227" y="46302"/>
                  </a:cubicBezTo>
                  <a:cubicBezTo>
                    <a:pt x="51227" y="46302"/>
                    <a:pt x="51227" y="46302"/>
                    <a:pt x="51227" y="46302"/>
                  </a:cubicBezTo>
                  <a:cubicBezTo>
                    <a:pt x="50511" y="46956"/>
                    <a:pt x="50988" y="46302"/>
                    <a:pt x="51227" y="46302"/>
                  </a:cubicBezTo>
                  <a:cubicBezTo>
                    <a:pt x="50988" y="46626"/>
                    <a:pt x="50988" y="46956"/>
                    <a:pt x="50988" y="47280"/>
                  </a:cubicBezTo>
                  <a:close/>
                  <a:moveTo>
                    <a:pt x="50750" y="46302"/>
                  </a:moveTo>
                  <a:cubicBezTo>
                    <a:pt x="50750" y="45647"/>
                    <a:pt x="51227" y="44339"/>
                    <a:pt x="50988" y="44009"/>
                  </a:cubicBezTo>
                  <a:cubicBezTo>
                    <a:pt x="50988" y="43679"/>
                    <a:pt x="50750" y="43355"/>
                    <a:pt x="50750" y="43355"/>
                  </a:cubicBezTo>
                  <a:cubicBezTo>
                    <a:pt x="50750" y="43355"/>
                    <a:pt x="50750" y="43355"/>
                    <a:pt x="50511" y="43355"/>
                  </a:cubicBezTo>
                  <a:cubicBezTo>
                    <a:pt x="50750" y="43025"/>
                    <a:pt x="50511" y="43355"/>
                    <a:pt x="50511" y="43679"/>
                  </a:cubicBezTo>
                  <a:cubicBezTo>
                    <a:pt x="50511" y="43679"/>
                    <a:pt x="50277" y="43679"/>
                    <a:pt x="50277" y="43355"/>
                  </a:cubicBezTo>
                  <a:cubicBezTo>
                    <a:pt x="50511" y="43679"/>
                    <a:pt x="50511" y="43679"/>
                    <a:pt x="50511" y="44009"/>
                  </a:cubicBezTo>
                  <a:cubicBezTo>
                    <a:pt x="50511" y="44339"/>
                    <a:pt x="50511" y="44009"/>
                    <a:pt x="50511" y="44339"/>
                  </a:cubicBezTo>
                  <a:cubicBezTo>
                    <a:pt x="50038" y="44663"/>
                    <a:pt x="50511" y="44993"/>
                    <a:pt x="50277" y="45318"/>
                  </a:cubicBezTo>
                  <a:cubicBezTo>
                    <a:pt x="50988" y="44663"/>
                    <a:pt x="50038" y="45972"/>
                    <a:pt x="50511" y="45318"/>
                  </a:cubicBezTo>
                  <a:cubicBezTo>
                    <a:pt x="50511" y="45318"/>
                    <a:pt x="50511" y="45318"/>
                    <a:pt x="50511" y="45318"/>
                  </a:cubicBezTo>
                  <a:cubicBezTo>
                    <a:pt x="50511" y="45318"/>
                    <a:pt x="50511" y="45318"/>
                    <a:pt x="50750" y="45318"/>
                  </a:cubicBezTo>
                  <a:cubicBezTo>
                    <a:pt x="50277" y="45647"/>
                    <a:pt x="50511" y="46302"/>
                    <a:pt x="50511" y="46626"/>
                  </a:cubicBezTo>
                  <a:cubicBezTo>
                    <a:pt x="50750" y="46626"/>
                    <a:pt x="50750" y="46302"/>
                    <a:pt x="50750" y="46302"/>
                  </a:cubicBezTo>
                  <a:close/>
                  <a:moveTo>
                    <a:pt x="50277" y="44009"/>
                  </a:moveTo>
                  <a:cubicBezTo>
                    <a:pt x="50277" y="44009"/>
                    <a:pt x="50277" y="44009"/>
                    <a:pt x="50277" y="43679"/>
                  </a:cubicBezTo>
                  <a:cubicBezTo>
                    <a:pt x="50277" y="44009"/>
                    <a:pt x="50277" y="44009"/>
                    <a:pt x="50277" y="44009"/>
                  </a:cubicBezTo>
                  <a:cubicBezTo>
                    <a:pt x="50038" y="43355"/>
                    <a:pt x="50038" y="44009"/>
                    <a:pt x="50038" y="44339"/>
                  </a:cubicBezTo>
                  <a:cubicBezTo>
                    <a:pt x="50038" y="44339"/>
                    <a:pt x="50277" y="44339"/>
                    <a:pt x="50277" y="44009"/>
                  </a:cubicBezTo>
                  <a:close/>
                  <a:moveTo>
                    <a:pt x="52650" y="46956"/>
                  </a:moveTo>
                  <a:cubicBezTo>
                    <a:pt x="52650" y="46956"/>
                    <a:pt x="52650" y="46956"/>
                    <a:pt x="52650" y="46956"/>
                  </a:cubicBezTo>
                  <a:moveTo>
                    <a:pt x="50988" y="47280"/>
                  </a:moveTo>
                  <a:cubicBezTo>
                    <a:pt x="50750" y="47280"/>
                    <a:pt x="50750" y="47280"/>
                    <a:pt x="50750" y="47280"/>
                  </a:cubicBezTo>
                  <a:cubicBezTo>
                    <a:pt x="50750" y="47280"/>
                    <a:pt x="50750" y="47610"/>
                    <a:pt x="50750" y="47610"/>
                  </a:cubicBezTo>
                  <a:cubicBezTo>
                    <a:pt x="50750" y="47610"/>
                    <a:pt x="50988" y="47610"/>
                    <a:pt x="50988" y="47280"/>
                  </a:cubicBezTo>
                  <a:close/>
                  <a:moveTo>
                    <a:pt x="50988" y="50227"/>
                  </a:moveTo>
                  <a:cubicBezTo>
                    <a:pt x="50988" y="50227"/>
                    <a:pt x="50988" y="50227"/>
                    <a:pt x="50988" y="50227"/>
                  </a:cubicBezTo>
                  <a:moveTo>
                    <a:pt x="37944" y="31897"/>
                  </a:moveTo>
                  <a:cubicBezTo>
                    <a:pt x="37944" y="31897"/>
                    <a:pt x="37944" y="31897"/>
                    <a:pt x="37944" y="31897"/>
                  </a:cubicBezTo>
                  <a:moveTo>
                    <a:pt x="41977" y="31242"/>
                  </a:moveTo>
                  <a:cubicBezTo>
                    <a:pt x="41738" y="31242"/>
                    <a:pt x="41738" y="31242"/>
                    <a:pt x="41738" y="31242"/>
                  </a:cubicBezTo>
                  <a:cubicBezTo>
                    <a:pt x="41738" y="31572"/>
                    <a:pt x="41738" y="31242"/>
                    <a:pt x="41738" y="31572"/>
                  </a:cubicBezTo>
                  <a:cubicBezTo>
                    <a:pt x="41977" y="31242"/>
                    <a:pt x="42211" y="30918"/>
                    <a:pt x="42211" y="30918"/>
                  </a:cubicBezTo>
                  <a:cubicBezTo>
                    <a:pt x="41977" y="30918"/>
                    <a:pt x="41977" y="30918"/>
                    <a:pt x="41977" y="30918"/>
                  </a:cubicBezTo>
                  <a:cubicBezTo>
                    <a:pt x="41977" y="30918"/>
                    <a:pt x="41977" y="30918"/>
                    <a:pt x="41977" y="30918"/>
                  </a:cubicBezTo>
                  <a:cubicBezTo>
                    <a:pt x="41977" y="30918"/>
                    <a:pt x="41977" y="30918"/>
                    <a:pt x="41977" y="30918"/>
                  </a:cubicBezTo>
                  <a:cubicBezTo>
                    <a:pt x="41738" y="30918"/>
                    <a:pt x="41977" y="30918"/>
                    <a:pt x="41977" y="31242"/>
                  </a:cubicBezTo>
                  <a:close/>
                  <a:moveTo>
                    <a:pt x="41266" y="31572"/>
                  </a:moveTo>
                  <a:cubicBezTo>
                    <a:pt x="41500" y="31572"/>
                    <a:pt x="41500" y="31572"/>
                    <a:pt x="41500" y="31242"/>
                  </a:cubicBezTo>
                  <a:cubicBezTo>
                    <a:pt x="41266" y="31242"/>
                    <a:pt x="41500" y="31242"/>
                    <a:pt x="41266" y="31572"/>
                  </a:cubicBezTo>
                  <a:cubicBezTo>
                    <a:pt x="41500" y="31572"/>
                    <a:pt x="41266" y="31572"/>
                    <a:pt x="41266" y="31572"/>
                  </a:cubicBezTo>
                  <a:close/>
                  <a:moveTo>
                    <a:pt x="41977" y="29604"/>
                  </a:moveTo>
                  <a:cubicBezTo>
                    <a:pt x="41977" y="29934"/>
                    <a:pt x="41977" y="29934"/>
                    <a:pt x="42211" y="29934"/>
                  </a:cubicBezTo>
                  <a:cubicBezTo>
                    <a:pt x="42211" y="29604"/>
                    <a:pt x="42211" y="29604"/>
                    <a:pt x="41977" y="29604"/>
                  </a:cubicBezTo>
                  <a:close/>
                  <a:moveTo>
                    <a:pt x="41738" y="29934"/>
                  </a:moveTo>
                  <a:cubicBezTo>
                    <a:pt x="41977" y="29934"/>
                    <a:pt x="41977" y="30258"/>
                    <a:pt x="41977" y="29934"/>
                  </a:cubicBezTo>
                  <a:cubicBezTo>
                    <a:pt x="41977" y="29934"/>
                    <a:pt x="41977" y="29934"/>
                    <a:pt x="41738" y="29934"/>
                  </a:cubicBezTo>
                  <a:close/>
                  <a:moveTo>
                    <a:pt x="43638" y="31572"/>
                  </a:moveTo>
                  <a:cubicBezTo>
                    <a:pt x="43638" y="31572"/>
                    <a:pt x="43638" y="31572"/>
                    <a:pt x="43872" y="31572"/>
                  </a:cubicBezTo>
                  <a:cubicBezTo>
                    <a:pt x="43872" y="31572"/>
                    <a:pt x="43872" y="31572"/>
                    <a:pt x="43872" y="31572"/>
                  </a:cubicBezTo>
                  <a:cubicBezTo>
                    <a:pt x="43638" y="31572"/>
                    <a:pt x="43400" y="31572"/>
                    <a:pt x="43161" y="31572"/>
                  </a:cubicBezTo>
                  <a:cubicBezTo>
                    <a:pt x="43400" y="31572"/>
                    <a:pt x="43400" y="31572"/>
                    <a:pt x="43638" y="31572"/>
                  </a:cubicBezTo>
                  <a:close/>
                  <a:moveTo>
                    <a:pt x="41500" y="31572"/>
                  </a:moveTo>
                  <a:cubicBezTo>
                    <a:pt x="41500" y="31572"/>
                    <a:pt x="41500" y="31572"/>
                    <a:pt x="41266" y="31572"/>
                  </a:cubicBezTo>
                  <a:cubicBezTo>
                    <a:pt x="41266" y="31572"/>
                    <a:pt x="41266" y="31897"/>
                    <a:pt x="41266" y="31897"/>
                  </a:cubicBezTo>
                  <a:cubicBezTo>
                    <a:pt x="41266" y="31897"/>
                    <a:pt x="41500" y="31897"/>
                    <a:pt x="41500" y="31572"/>
                  </a:cubicBezTo>
                  <a:close/>
                  <a:moveTo>
                    <a:pt x="37705" y="31572"/>
                  </a:moveTo>
                  <a:cubicBezTo>
                    <a:pt x="37705" y="31572"/>
                    <a:pt x="37705" y="31572"/>
                    <a:pt x="37705" y="31572"/>
                  </a:cubicBezTo>
                  <a:moveTo>
                    <a:pt x="37705" y="31572"/>
                  </a:moveTo>
                  <a:cubicBezTo>
                    <a:pt x="37705" y="31572"/>
                    <a:pt x="37705" y="31572"/>
                    <a:pt x="37705" y="31572"/>
                  </a:cubicBezTo>
                  <a:moveTo>
                    <a:pt x="38894" y="31572"/>
                  </a:moveTo>
                  <a:cubicBezTo>
                    <a:pt x="38894" y="31572"/>
                    <a:pt x="38655" y="31572"/>
                    <a:pt x="38655" y="31897"/>
                  </a:cubicBezTo>
                  <a:cubicBezTo>
                    <a:pt x="38894" y="31897"/>
                    <a:pt x="38894" y="31572"/>
                    <a:pt x="38894" y="31572"/>
                  </a:cubicBezTo>
                  <a:close/>
                  <a:moveTo>
                    <a:pt x="37472" y="31897"/>
                  </a:moveTo>
                  <a:cubicBezTo>
                    <a:pt x="37472" y="31897"/>
                    <a:pt x="37472" y="31897"/>
                    <a:pt x="37472" y="31897"/>
                  </a:cubicBezTo>
                  <a:moveTo>
                    <a:pt x="39127" y="31572"/>
                  </a:moveTo>
                  <a:cubicBezTo>
                    <a:pt x="39127" y="31897"/>
                    <a:pt x="39127" y="31572"/>
                    <a:pt x="39127" y="31897"/>
                  </a:cubicBezTo>
                  <a:cubicBezTo>
                    <a:pt x="39127" y="31897"/>
                    <a:pt x="39127" y="31572"/>
                    <a:pt x="39127" y="31572"/>
                  </a:cubicBezTo>
                  <a:close/>
                  <a:moveTo>
                    <a:pt x="41977" y="31572"/>
                  </a:moveTo>
                  <a:cubicBezTo>
                    <a:pt x="42211" y="31572"/>
                    <a:pt x="42211" y="31572"/>
                    <a:pt x="42211" y="31572"/>
                  </a:cubicBezTo>
                  <a:cubicBezTo>
                    <a:pt x="42211" y="31242"/>
                    <a:pt x="42211" y="31572"/>
                    <a:pt x="41977" y="31572"/>
                  </a:cubicBezTo>
                  <a:close/>
                  <a:moveTo>
                    <a:pt x="42450" y="31572"/>
                  </a:moveTo>
                  <a:cubicBezTo>
                    <a:pt x="42450" y="31572"/>
                    <a:pt x="42450" y="31572"/>
                    <a:pt x="42450" y="31242"/>
                  </a:cubicBezTo>
                  <a:cubicBezTo>
                    <a:pt x="42211" y="31572"/>
                    <a:pt x="41738" y="31897"/>
                    <a:pt x="41500" y="32227"/>
                  </a:cubicBezTo>
                  <a:cubicBezTo>
                    <a:pt x="41738" y="32551"/>
                    <a:pt x="42211" y="31897"/>
                    <a:pt x="42688" y="31572"/>
                  </a:cubicBezTo>
                  <a:cubicBezTo>
                    <a:pt x="42450" y="31572"/>
                    <a:pt x="42450" y="31572"/>
                    <a:pt x="42450" y="31572"/>
                  </a:cubicBezTo>
                  <a:close/>
                  <a:moveTo>
                    <a:pt x="42450" y="30588"/>
                  </a:moveTo>
                  <a:cubicBezTo>
                    <a:pt x="42450" y="30588"/>
                    <a:pt x="42450" y="30588"/>
                    <a:pt x="42688" y="30588"/>
                  </a:cubicBezTo>
                  <a:cubicBezTo>
                    <a:pt x="42450" y="30258"/>
                    <a:pt x="42450" y="30588"/>
                    <a:pt x="42450" y="30588"/>
                  </a:cubicBezTo>
                  <a:close/>
                  <a:moveTo>
                    <a:pt x="42688" y="30258"/>
                  </a:moveTo>
                  <a:cubicBezTo>
                    <a:pt x="42688" y="30258"/>
                    <a:pt x="42922" y="30258"/>
                    <a:pt x="42922" y="30258"/>
                  </a:cubicBezTo>
                  <a:cubicBezTo>
                    <a:pt x="42922" y="30258"/>
                    <a:pt x="42688" y="30258"/>
                    <a:pt x="42688" y="30258"/>
                  </a:cubicBezTo>
                  <a:close/>
                  <a:moveTo>
                    <a:pt x="43161" y="31897"/>
                  </a:moveTo>
                  <a:cubicBezTo>
                    <a:pt x="43161" y="31572"/>
                    <a:pt x="42922" y="31242"/>
                    <a:pt x="42922" y="31572"/>
                  </a:cubicBezTo>
                  <a:cubicBezTo>
                    <a:pt x="42922" y="31572"/>
                    <a:pt x="42922" y="31572"/>
                    <a:pt x="42922" y="31572"/>
                  </a:cubicBezTo>
                  <a:cubicBezTo>
                    <a:pt x="42450" y="31897"/>
                    <a:pt x="43400" y="31897"/>
                    <a:pt x="43161" y="31897"/>
                  </a:cubicBezTo>
                  <a:close/>
                  <a:moveTo>
                    <a:pt x="43161" y="30588"/>
                  </a:moveTo>
                  <a:cubicBezTo>
                    <a:pt x="43161" y="30588"/>
                    <a:pt x="43161" y="30588"/>
                    <a:pt x="43161" y="30258"/>
                  </a:cubicBezTo>
                  <a:cubicBezTo>
                    <a:pt x="42922" y="30588"/>
                    <a:pt x="43161" y="30588"/>
                    <a:pt x="43161" y="30588"/>
                  </a:cubicBezTo>
                  <a:close/>
                  <a:moveTo>
                    <a:pt x="42450" y="33859"/>
                  </a:moveTo>
                  <a:cubicBezTo>
                    <a:pt x="42450" y="33859"/>
                    <a:pt x="42450" y="33859"/>
                    <a:pt x="42450" y="33859"/>
                  </a:cubicBezTo>
                  <a:moveTo>
                    <a:pt x="41738" y="30918"/>
                  </a:moveTo>
                  <a:cubicBezTo>
                    <a:pt x="41738" y="30918"/>
                    <a:pt x="41738" y="30918"/>
                    <a:pt x="41738" y="30918"/>
                  </a:cubicBezTo>
                  <a:moveTo>
                    <a:pt x="41738" y="31572"/>
                  </a:moveTo>
                  <a:cubicBezTo>
                    <a:pt x="41500" y="31572"/>
                    <a:pt x="41500" y="31897"/>
                    <a:pt x="41500" y="31897"/>
                  </a:cubicBezTo>
                  <a:cubicBezTo>
                    <a:pt x="41500" y="31897"/>
                    <a:pt x="41500" y="31572"/>
                    <a:pt x="41738" y="31572"/>
                  </a:cubicBezTo>
                  <a:close/>
                  <a:moveTo>
                    <a:pt x="41500" y="31572"/>
                  </a:moveTo>
                  <a:cubicBezTo>
                    <a:pt x="41500" y="31572"/>
                    <a:pt x="41500" y="31572"/>
                    <a:pt x="41500" y="31572"/>
                  </a:cubicBezTo>
                  <a:cubicBezTo>
                    <a:pt x="41738" y="31572"/>
                    <a:pt x="41738" y="31572"/>
                    <a:pt x="41500" y="31572"/>
                  </a:cubicBezTo>
                  <a:close/>
                  <a:moveTo>
                    <a:pt x="42211" y="30258"/>
                  </a:moveTo>
                  <a:cubicBezTo>
                    <a:pt x="41977" y="29934"/>
                    <a:pt x="41977" y="30258"/>
                    <a:pt x="41977" y="30258"/>
                  </a:cubicBezTo>
                  <a:cubicBezTo>
                    <a:pt x="42211" y="30258"/>
                    <a:pt x="41977" y="30258"/>
                    <a:pt x="42211" y="30258"/>
                  </a:cubicBezTo>
                  <a:close/>
                  <a:moveTo>
                    <a:pt x="26088" y="33535"/>
                  </a:moveTo>
                  <a:cubicBezTo>
                    <a:pt x="26088" y="33535"/>
                    <a:pt x="26088" y="33205"/>
                    <a:pt x="26088" y="33535"/>
                  </a:cubicBezTo>
                  <a:cubicBezTo>
                    <a:pt x="26088" y="33859"/>
                    <a:pt x="26088" y="33535"/>
                    <a:pt x="26088" y="33535"/>
                  </a:cubicBezTo>
                  <a:cubicBezTo>
                    <a:pt x="26088" y="33859"/>
                    <a:pt x="26088" y="33859"/>
                    <a:pt x="26088" y="33535"/>
                  </a:cubicBezTo>
                  <a:close/>
                  <a:moveTo>
                    <a:pt x="33911" y="7347"/>
                  </a:moveTo>
                  <a:cubicBezTo>
                    <a:pt x="33911" y="7347"/>
                    <a:pt x="33911" y="7347"/>
                    <a:pt x="33911" y="7347"/>
                  </a:cubicBezTo>
                  <a:moveTo>
                    <a:pt x="33438" y="7347"/>
                  </a:moveTo>
                  <a:cubicBezTo>
                    <a:pt x="33677" y="7347"/>
                    <a:pt x="33677" y="7347"/>
                    <a:pt x="33911" y="7347"/>
                  </a:cubicBezTo>
                  <a:cubicBezTo>
                    <a:pt x="33677" y="7347"/>
                    <a:pt x="33200" y="7347"/>
                    <a:pt x="33438" y="7347"/>
                  </a:cubicBezTo>
                  <a:close/>
                  <a:moveTo>
                    <a:pt x="32255" y="7347"/>
                  </a:moveTo>
                  <a:cubicBezTo>
                    <a:pt x="32255" y="7347"/>
                    <a:pt x="32255" y="7347"/>
                    <a:pt x="32255" y="7347"/>
                  </a:cubicBezTo>
                  <a:moveTo>
                    <a:pt x="39605" y="1129"/>
                  </a:moveTo>
                  <a:cubicBezTo>
                    <a:pt x="39605" y="1129"/>
                    <a:pt x="39605" y="1129"/>
                    <a:pt x="39605" y="1129"/>
                  </a:cubicBezTo>
                  <a:cubicBezTo>
                    <a:pt x="39366" y="1453"/>
                    <a:pt x="39366" y="1783"/>
                    <a:pt x="39605" y="1129"/>
                  </a:cubicBezTo>
                  <a:close/>
                  <a:moveTo>
                    <a:pt x="32966" y="7347"/>
                  </a:moveTo>
                  <a:cubicBezTo>
                    <a:pt x="32966" y="7347"/>
                    <a:pt x="33200" y="7347"/>
                    <a:pt x="33200" y="7347"/>
                  </a:cubicBezTo>
                  <a:cubicBezTo>
                    <a:pt x="33200" y="7347"/>
                    <a:pt x="32966" y="7347"/>
                    <a:pt x="32966" y="7347"/>
                  </a:cubicBezTo>
                  <a:close/>
                  <a:moveTo>
                    <a:pt x="34150" y="7347"/>
                  </a:moveTo>
                  <a:cubicBezTo>
                    <a:pt x="34150" y="7347"/>
                    <a:pt x="34388" y="7347"/>
                    <a:pt x="34150" y="7347"/>
                  </a:cubicBezTo>
                  <a:cubicBezTo>
                    <a:pt x="34150" y="7347"/>
                    <a:pt x="34150" y="7347"/>
                    <a:pt x="34150" y="7347"/>
                  </a:cubicBezTo>
                  <a:close/>
                  <a:moveTo>
                    <a:pt x="34861" y="7347"/>
                  </a:moveTo>
                  <a:cubicBezTo>
                    <a:pt x="34861" y="7347"/>
                    <a:pt x="35100" y="7347"/>
                    <a:pt x="35100" y="7347"/>
                  </a:cubicBezTo>
                  <a:cubicBezTo>
                    <a:pt x="34861" y="7347"/>
                    <a:pt x="34622" y="7347"/>
                    <a:pt x="34861" y="7347"/>
                  </a:cubicBezTo>
                  <a:close/>
                  <a:moveTo>
                    <a:pt x="34622" y="7347"/>
                  </a:moveTo>
                  <a:cubicBezTo>
                    <a:pt x="34622" y="7347"/>
                    <a:pt x="34622" y="7347"/>
                    <a:pt x="34622" y="7347"/>
                  </a:cubicBezTo>
                  <a:moveTo>
                    <a:pt x="34622" y="7347"/>
                  </a:moveTo>
                  <a:cubicBezTo>
                    <a:pt x="34622" y="7347"/>
                    <a:pt x="34622" y="7347"/>
                    <a:pt x="34622" y="7347"/>
                  </a:cubicBezTo>
                  <a:moveTo>
                    <a:pt x="34388" y="7347"/>
                  </a:moveTo>
                  <a:cubicBezTo>
                    <a:pt x="34388" y="7347"/>
                    <a:pt x="34388" y="7347"/>
                    <a:pt x="34388" y="7347"/>
                  </a:cubicBezTo>
                  <a:moveTo>
                    <a:pt x="34622" y="7347"/>
                  </a:moveTo>
                  <a:cubicBezTo>
                    <a:pt x="34622" y="7347"/>
                    <a:pt x="34622" y="7347"/>
                    <a:pt x="34622" y="7347"/>
                  </a:cubicBezTo>
                  <a:moveTo>
                    <a:pt x="32255" y="7347"/>
                  </a:moveTo>
                  <a:cubicBezTo>
                    <a:pt x="32488" y="7347"/>
                    <a:pt x="32488" y="7347"/>
                    <a:pt x="32488" y="7347"/>
                  </a:cubicBezTo>
                  <a:cubicBezTo>
                    <a:pt x="32488" y="7347"/>
                    <a:pt x="32488" y="7347"/>
                    <a:pt x="32255" y="7347"/>
                  </a:cubicBezTo>
                  <a:close/>
                  <a:moveTo>
                    <a:pt x="27033" y="9965"/>
                  </a:moveTo>
                  <a:cubicBezTo>
                    <a:pt x="27272" y="10294"/>
                    <a:pt x="27744" y="10294"/>
                    <a:pt x="27983" y="10949"/>
                  </a:cubicBezTo>
                  <a:cubicBezTo>
                    <a:pt x="27983" y="10949"/>
                    <a:pt x="27744" y="11603"/>
                    <a:pt x="27983" y="11927"/>
                  </a:cubicBezTo>
                  <a:cubicBezTo>
                    <a:pt x="28222" y="12257"/>
                    <a:pt x="28222" y="11603"/>
                    <a:pt x="28461" y="11927"/>
                  </a:cubicBezTo>
                  <a:cubicBezTo>
                    <a:pt x="28222" y="11927"/>
                    <a:pt x="28694" y="12257"/>
                    <a:pt x="28933" y="11927"/>
                  </a:cubicBezTo>
                  <a:cubicBezTo>
                    <a:pt x="28933" y="11927"/>
                    <a:pt x="28694" y="11273"/>
                    <a:pt x="28694" y="11603"/>
                  </a:cubicBezTo>
                  <a:cubicBezTo>
                    <a:pt x="28461" y="11603"/>
                    <a:pt x="28461" y="10949"/>
                    <a:pt x="28461" y="10949"/>
                  </a:cubicBezTo>
                  <a:cubicBezTo>
                    <a:pt x="28461" y="10949"/>
                    <a:pt x="28461" y="10294"/>
                    <a:pt x="28461" y="10294"/>
                  </a:cubicBezTo>
                  <a:cubicBezTo>
                    <a:pt x="28222" y="9965"/>
                    <a:pt x="27744" y="9965"/>
                    <a:pt x="27511" y="9640"/>
                  </a:cubicBezTo>
                  <a:cubicBezTo>
                    <a:pt x="27511" y="9640"/>
                    <a:pt x="27511" y="9640"/>
                    <a:pt x="27511" y="9640"/>
                  </a:cubicBezTo>
                  <a:cubicBezTo>
                    <a:pt x="27272" y="9310"/>
                    <a:pt x="27511" y="9310"/>
                    <a:pt x="27511" y="9310"/>
                  </a:cubicBezTo>
                  <a:cubicBezTo>
                    <a:pt x="27511" y="9310"/>
                    <a:pt x="27511" y="8986"/>
                    <a:pt x="27511" y="8986"/>
                  </a:cubicBezTo>
                  <a:cubicBezTo>
                    <a:pt x="27272" y="8986"/>
                    <a:pt x="27033" y="9310"/>
                    <a:pt x="27033" y="9965"/>
                  </a:cubicBezTo>
                  <a:close/>
                  <a:moveTo>
                    <a:pt x="27744" y="9640"/>
                  </a:moveTo>
                  <a:cubicBezTo>
                    <a:pt x="27744" y="9640"/>
                    <a:pt x="27744" y="9640"/>
                    <a:pt x="27744" y="9640"/>
                  </a:cubicBezTo>
                  <a:moveTo>
                    <a:pt x="27744" y="9640"/>
                  </a:moveTo>
                  <a:cubicBezTo>
                    <a:pt x="27744" y="9640"/>
                    <a:pt x="27744" y="9640"/>
                    <a:pt x="27744" y="9640"/>
                  </a:cubicBezTo>
                  <a:moveTo>
                    <a:pt x="27744" y="10949"/>
                  </a:moveTo>
                  <a:cubicBezTo>
                    <a:pt x="27744" y="10619"/>
                    <a:pt x="27744" y="10619"/>
                    <a:pt x="27744" y="10294"/>
                  </a:cubicBezTo>
                  <a:cubicBezTo>
                    <a:pt x="27744" y="10619"/>
                    <a:pt x="27744" y="10949"/>
                    <a:pt x="27744" y="10949"/>
                  </a:cubicBezTo>
                  <a:cubicBezTo>
                    <a:pt x="27744" y="11273"/>
                    <a:pt x="27744" y="10949"/>
                    <a:pt x="27744" y="10949"/>
                  </a:cubicBezTo>
                  <a:close/>
                  <a:moveTo>
                    <a:pt x="27983" y="11927"/>
                  </a:moveTo>
                  <a:cubicBezTo>
                    <a:pt x="27983" y="11603"/>
                    <a:pt x="27983" y="11603"/>
                    <a:pt x="27983" y="11603"/>
                  </a:cubicBezTo>
                  <a:cubicBezTo>
                    <a:pt x="27983" y="11603"/>
                    <a:pt x="27983" y="11603"/>
                    <a:pt x="27983" y="11927"/>
                  </a:cubicBezTo>
                  <a:close/>
                  <a:moveTo>
                    <a:pt x="29405" y="16513"/>
                  </a:moveTo>
                  <a:cubicBezTo>
                    <a:pt x="29405" y="16513"/>
                    <a:pt x="29405" y="16513"/>
                    <a:pt x="29405" y="16513"/>
                  </a:cubicBezTo>
                  <a:moveTo>
                    <a:pt x="28461" y="11273"/>
                  </a:moveTo>
                  <a:cubicBezTo>
                    <a:pt x="28461" y="11273"/>
                    <a:pt x="28461" y="11273"/>
                    <a:pt x="28461" y="11273"/>
                  </a:cubicBezTo>
                  <a:moveTo>
                    <a:pt x="31305" y="8986"/>
                  </a:moveTo>
                  <a:cubicBezTo>
                    <a:pt x="31305" y="8986"/>
                    <a:pt x="31305" y="8986"/>
                    <a:pt x="31305" y="8986"/>
                  </a:cubicBezTo>
                  <a:moveTo>
                    <a:pt x="31538" y="6693"/>
                  </a:moveTo>
                  <a:cubicBezTo>
                    <a:pt x="31538" y="6693"/>
                    <a:pt x="31538" y="6693"/>
                    <a:pt x="31538" y="6693"/>
                  </a:cubicBezTo>
                  <a:moveTo>
                    <a:pt x="31538" y="15204"/>
                  </a:moveTo>
                  <a:cubicBezTo>
                    <a:pt x="31538" y="15204"/>
                    <a:pt x="31538" y="15204"/>
                    <a:pt x="31538" y="15204"/>
                  </a:cubicBezTo>
                  <a:moveTo>
                    <a:pt x="95811" y="73468"/>
                  </a:moveTo>
                  <a:cubicBezTo>
                    <a:pt x="95811" y="73468"/>
                    <a:pt x="95811" y="73468"/>
                    <a:pt x="95811" y="73468"/>
                  </a:cubicBezTo>
                  <a:cubicBezTo>
                    <a:pt x="95811" y="73144"/>
                    <a:pt x="96050" y="73798"/>
                    <a:pt x="96050" y="73798"/>
                  </a:cubicBezTo>
                  <a:cubicBezTo>
                    <a:pt x="96050" y="73144"/>
                    <a:pt x="96283" y="72814"/>
                    <a:pt x="96761" y="72814"/>
                  </a:cubicBezTo>
                  <a:cubicBezTo>
                    <a:pt x="96283" y="72489"/>
                    <a:pt x="95811" y="72814"/>
                    <a:pt x="95811" y="73468"/>
                  </a:cubicBezTo>
                  <a:close/>
                  <a:moveTo>
                    <a:pt x="100788" y="74777"/>
                  </a:moveTo>
                  <a:cubicBezTo>
                    <a:pt x="100788" y="74777"/>
                    <a:pt x="100788" y="74777"/>
                    <a:pt x="100788" y="74777"/>
                  </a:cubicBezTo>
                  <a:moveTo>
                    <a:pt x="95100" y="71835"/>
                  </a:moveTo>
                  <a:cubicBezTo>
                    <a:pt x="95100" y="72159"/>
                    <a:pt x="94622" y="72489"/>
                    <a:pt x="95333" y="71835"/>
                  </a:cubicBezTo>
                  <a:cubicBezTo>
                    <a:pt x="95333" y="71835"/>
                    <a:pt x="95572" y="71505"/>
                    <a:pt x="95811" y="71181"/>
                  </a:cubicBezTo>
                  <a:cubicBezTo>
                    <a:pt x="95811" y="71181"/>
                    <a:pt x="95811" y="71181"/>
                    <a:pt x="95811" y="71181"/>
                  </a:cubicBezTo>
                  <a:cubicBezTo>
                    <a:pt x="95572" y="71505"/>
                    <a:pt x="95100" y="71505"/>
                    <a:pt x="95100" y="71835"/>
                  </a:cubicBezTo>
                  <a:close/>
                  <a:moveTo>
                    <a:pt x="97944" y="74452"/>
                  </a:moveTo>
                  <a:cubicBezTo>
                    <a:pt x="97944" y="74777"/>
                    <a:pt x="97944" y="74777"/>
                    <a:pt x="98183" y="74777"/>
                  </a:cubicBezTo>
                  <a:cubicBezTo>
                    <a:pt x="97944" y="74452"/>
                    <a:pt x="97944" y="74452"/>
                    <a:pt x="97944" y="74452"/>
                  </a:cubicBezTo>
                  <a:close/>
                  <a:moveTo>
                    <a:pt x="101266" y="75106"/>
                  </a:moveTo>
                  <a:cubicBezTo>
                    <a:pt x="101500" y="75431"/>
                    <a:pt x="101738" y="75106"/>
                    <a:pt x="101266" y="74777"/>
                  </a:cubicBezTo>
                  <a:cubicBezTo>
                    <a:pt x="101266" y="75106"/>
                    <a:pt x="101266" y="75106"/>
                    <a:pt x="101266" y="75106"/>
                  </a:cubicBezTo>
                  <a:close/>
                  <a:moveTo>
                    <a:pt x="110277" y="76745"/>
                  </a:moveTo>
                  <a:cubicBezTo>
                    <a:pt x="110277" y="76745"/>
                    <a:pt x="110277" y="76745"/>
                    <a:pt x="110277" y="76745"/>
                  </a:cubicBezTo>
                  <a:moveTo>
                    <a:pt x="39844" y="799"/>
                  </a:moveTo>
                  <a:cubicBezTo>
                    <a:pt x="40077" y="799"/>
                    <a:pt x="40077" y="475"/>
                    <a:pt x="40077" y="475"/>
                  </a:cubicBezTo>
                  <a:cubicBezTo>
                    <a:pt x="40077" y="799"/>
                    <a:pt x="39844" y="799"/>
                    <a:pt x="39844" y="1129"/>
                  </a:cubicBezTo>
                  <a:cubicBezTo>
                    <a:pt x="39844" y="799"/>
                    <a:pt x="39844" y="799"/>
                    <a:pt x="39844" y="799"/>
                  </a:cubicBezTo>
                  <a:close/>
                  <a:moveTo>
                    <a:pt x="110277" y="76415"/>
                  </a:moveTo>
                  <a:cubicBezTo>
                    <a:pt x="110277" y="76415"/>
                    <a:pt x="110511" y="76415"/>
                    <a:pt x="110511" y="76415"/>
                  </a:cubicBezTo>
                  <a:cubicBezTo>
                    <a:pt x="110277" y="76415"/>
                    <a:pt x="110277" y="76415"/>
                    <a:pt x="110277" y="76415"/>
                  </a:cubicBezTo>
                  <a:close/>
                  <a:moveTo>
                    <a:pt x="41266" y="145"/>
                  </a:moveTo>
                  <a:cubicBezTo>
                    <a:pt x="41266" y="145"/>
                    <a:pt x="41266" y="145"/>
                    <a:pt x="41500" y="145"/>
                  </a:cubicBezTo>
                  <a:cubicBezTo>
                    <a:pt x="40788" y="-178"/>
                    <a:pt x="41266" y="145"/>
                    <a:pt x="41266" y="145"/>
                  </a:cubicBezTo>
                  <a:close/>
                  <a:moveTo>
                    <a:pt x="49327" y="5709"/>
                  </a:moveTo>
                  <a:cubicBezTo>
                    <a:pt x="49327" y="5709"/>
                    <a:pt x="49327" y="5709"/>
                    <a:pt x="49566" y="6039"/>
                  </a:cubicBezTo>
                  <a:cubicBezTo>
                    <a:pt x="49566" y="5709"/>
                    <a:pt x="49088" y="5385"/>
                    <a:pt x="49327" y="5709"/>
                  </a:cubicBezTo>
                  <a:close/>
                  <a:moveTo>
                    <a:pt x="21583" y="32551"/>
                  </a:moveTo>
                  <a:cubicBezTo>
                    <a:pt x="21583" y="32551"/>
                    <a:pt x="21583" y="32551"/>
                    <a:pt x="21583" y="32551"/>
                  </a:cubicBezTo>
                  <a:moveTo>
                    <a:pt x="53594" y="10619"/>
                  </a:moveTo>
                  <a:cubicBezTo>
                    <a:pt x="53594" y="10619"/>
                    <a:pt x="53833" y="10619"/>
                    <a:pt x="53833" y="10949"/>
                  </a:cubicBezTo>
                  <a:cubicBezTo>
                    <a:pt x="53833" y="10619"/>
                    <a:pt x="53594" y="10294"/>
                    <a:pt x="53594" y="10619"/>
                  </a:cubicBezTo>
                  <a:close/>
                  <a:moveTo>
                    <a:pt x="40555" y="145"/>
                  </a:moveTo>
                  <a:cubicBezTo>
                    <a:pt x="40788" y="145"/>
                    <a:pt x="40788" y="145"/>
                    <a:pt x="41027" y="145"/>
                  </a:cubicBezTo>
                  <a:cubicBezTo>
                    <a:pt x="40788" y="145"/>
                    <a:pt x="40555" y="475"/>
                    <a:pt x="40555" y="145"/>
                  </a:cubicBezTo>
                  <a:close/>
                  <a:moveTo>
                    <a:pt x="58816" y="68888"/>
                  </a:moveTo>
                  <a:cubicBezTo>
                    <a:pt x="58816" y="68888"/>
                    <a:pt x="59050" y="69212"/>
                    <a:pt x="58816" y="68888"/>
                  </a:cubicBezTo>
                  <a:cubicBezTo>
                    <a:pt x="58816" y="68888"/>
                    <a:pt x="58816" y="68888"/>
                    <a:pt x="58816" y="68888"/>
                  </a:cubicBezTo>
                  <a:close/>
                  <a:moveTo>
                    <a:pt x="58816" y="66925"/>
                  </a:moveTo>
                  <a:cubicBezTo>
                    <a:pt x="58816" y="66925"/>
                    <a:pt x="58816" y="66925"/>
                    <a:pt x="58816" y="66925"/>
                  </a:cubicBezTo>
                  <a:cubicBezTo>
                    <a:pt x="58816" y="66925"/>
                    <a:pt x="58816" y="66925"/>
                    <a:pt x="58816" y="66925"/>
                  </a:cubicBezTo>
                  <a:close/>
                  <a:moveTo>
                    <a:pt x="27511" y="9965"/>
                  </a:moveTo>
                  <a:cubicBezTo>
                    <a:pt x="27511" y="10294"/>
                    <a:pt x="27744" y="10294"/>
                    <a:pt x="27744" y="10294"/>
                  </a:cubicBezTo>
                  <a:cubicBezTo>
                    <a:pt x="27744" y="10294"/>
                    <a:pt x="27511" y="9965"/>
                    <a:pt x="27511" y="9965"/>
                  </a:cubicBezTo>
                  <a:close/>
                  <a:moveTo>
                    <a:pt x="40316" y="475"/>
                  </a:moveTo>
                  <a:cubicBezTo>
                    <a:pt x="40316" y="475"/>
                    <a:pt x="40555" y="475"/>
                    <a:pt x="40555" y="475"/>
                  </a:cubicBezTo>
                  <a:cubicBezTo>
                    <a:pt x="40316" y="475"/>
                    <a:pt x="40316" y="799"/>
                    <a:pt x="40316" y="475"/>
                  </a:cubicBezTo>
                  <a:close/>
                  <a:moveTo>
                    <a:pt x="9961" y="26662"/>
                  </a:moveTo>
                  <a:cubicBezTo>
                    <a:pt x="9961" y="26662"/>
                    <a:pt x="9961" y="26662"/>
                    <a:pt x="10200" y="26662"/>
                  </a:cubicBezTo>
                  <a:cubicBezTo>
                    <a:pt x="9961" y="26333"/>
                    <a:pt x="9722" y="26333"/>
                    <a:pt x="9722" y="26003"/>
                  </a:cubicBezTo>
                  <a:cubicBezTo>
                    <a:pt x="9722" y="26333"/>
                    <a:pt x="9722" y="26662"/>
                    <a:pt x="9488" y="26662"/>
                  </a:cubicBezTo>
                  <a:cubicBezTo>
                    <a:pt x="9488" y="26987"/>
                    <a:pt x="9722" y="26987"/>
                    <a:pt x="9961" y="26662"/>
                  </a:cubicBezTo>
                  <a:close/>
                  <a:moveTo>
                    <a:pt x="11622" y="28295"/>
                  </a:moveTo>
                  <a:cubicBezTo>
                    <a:pt x="11622" y="27971"/>
                    <a:pt x="11622" y="27971"/>
                    <a:pt x="11622" y="27971"/>
                  </a:cubicBezTo>
                  <a:cubicBezTo>
                    <a:pt x="11622" y="27971"/>
                    <a:pt x="11622" y="28295"/>
                    <a:pt x="11622" y="28295"/>
                  </a:cubicBezTo>
                  <a:close/>
                  <a:moveTo>
                    <a:pt x="11622" y="28295"/>
                  </a:moveTo>
                  <a:cubicBezTo>
                    <a:pt x="11622" y="28295"/>
                    <a:pt x="11622" y="28295"/>
                    <a:pt x="11622" y="28295"/>
                  </a:cubicBezTo>
                  <a:moveTo>
                    <a:pt x="14705" y="30588"/>
                  </a:moveTo>
                  <a:cubicBezTo>
                    <a:pt x="14705" y="30588"/>
                    <a:pt x="14705" y="30258"/>
                    <a:pt x="14466" y="30588"/>
                  </a:cubicBezTo>
                  <a:cubicBezTo>
                    <a:pt x="14705" y="30588"/>
                    <a:pt x="14705" y="30588"/>
                    <a:pt x="14705" y="30588"/>
                  </a:cubicBezTo>
                  <a:close/>
                  <a:moveTo>
                    <a:pt x="13044" y="29280"/>
                  </a:moveTo>
                  <a:cubicBezTo>
                    <a:pt x="13516" y="29280"/>
                    <a:pt x="13516" y="28625"/>
                    <a:pt x="13044" y="28950"/>
                  </a:cubicBezTo>
                  <a:cubicBezTo>
                    <a:pt x="13044" y="28950"/>
                    <a:pt x="13044" y="28950"/>
                    <a:pt x="13283" y="28950"/>
                  </a:cubicBezTo>
                  <a:cubicBezTo>
                    <a:pt x="13044" y="28950"/>
                    <a:pt x="13044" y="28950"/>
                    <a:pt x="12805" y="28950"/>
                  </a:cubicBezTo>
                  <a:cubicBezTo>
                    <a:pt x="12805" y="28950"/>
                    <a:pt x="12805" y="28950"/>
                    <a:pt x="12805" y="28950"/>
                  </a:cubicBezTo>
                  <a:cubicBezTo>
                    <a:pt x="12566" y="28950"/>
                    <a:pt x="12333" y="28625"/>
                    <a:pt x="12094" y="28625"/>
                  </a:cubicBezTo>
                  <a:cubicBezTo>
                    <a:pt x="12333" y="28625"/>
                    <a:pt x="12566" y="28950"/>
                    <a:pt x="12805" y="29280"/>
                  </a:cubicBezTo>
                  <a:cubicBezTo>
                    <a:pt x="12805" y="29280"/>
                    <a:pt x="12805" y="29280"/>
                    <a:pt x="12805" y="29280"/>
                  </a:cubicBezTo>
                  <a:cubicBezTo>
                    <a:pt x="13044" y="29280"/>
                    <a:pt x="13044" y="29280"/>
                    <a:pt x="13044" y="29280"/>
                  </a:cubicBezTo>
                  <a:close/>
                  <a:moveTo>
                    <a:pt x="13994" y="30258"/>
                  </a:moveTo>
                  <a:cubicBezTo>
                    <a:pt x="13755" y="29934"/>
                    <a:pt x="13283" y="29934"/>
                    <a:pt x="13283" y="29604"/>
                  </a:cubicBezTo>
                  <a:cubicBezTo>
                    <a:pt x="13283" y="29934"/>
                    <a:pt x="13755" y="30258"/>
                    <a:pt x="13994" y="30588"/>
                  </a:cubicBezTo>
                  <a:cubicBezTo>
                    <a:pt x="13994" y="30588"/>
                    <a:pt x="13994" y="30258"/>
                    <a:pt x="13994" y="30258"/>
                  </a:cubicBezTo>
                  <a:close/>
                  <a:moveTo>
                    <a:pt x="10911" y="27971"/>
                  </a:moveTo>
                  <a:cubicBezTo>
                    <a:pt x="10911" y="27641"/>
                    <a:pt x="10911" y="27641"/>
                    <a:pt x="11144" y="27641"/>
                  </a:cubicBezTo>
                  <a:cubicBezTo>
                    <a:pt x="10911" y="27317"/>
                    <a:pt x="10672" y="27641"/>
                    <a:pt x="10672" y="27641"/>
                  </a:cubicBezTo>
                  <a:cubicBezTo>
                    <a:pt x="10672" y="27641"/>
                    <a:pt x="10672" y="27317"/>
                    <a:pt x="10672" y="27641"/>
                  </a:cubicBezTo>
                  <a:cubicBezTo>
                    <a:pt x="10433" y="27971"/>
                    <a:pt x="11144" y="26987"/>
                    <a:pt x="10200" y="27641"/>
                  </a:cubicBezTo>
                  <a:cubicBezTo>
                    <a:pt x="10433" y="27641"/>
                    <a:pt x="10433" y="27971"/>
                    <a:pt x="10911" y="27971"/>
                  </a:cubicBezTo>
                  <a:close/>
                  <a:moveTo>
                    <a:pt x="10433" y="27317"/>
                  </a:moveTo>
                  <a:cubicBezTo>
                    <a:pt x="10433" y="27317"/>
                    <a:pt x="10672" y="27317"/>
                    <a:pt x="10433" y="26987"/>
                  </a:cubicBezTo>
                  <a:cubicBezTo>
                    <a:pt x="10200" y="27317"/>
                    <a:pt x="9961" y="27317"/>
                    <a:pt x="9961" y="26987"/>
                  </a:cubicBezTo>
                  <a:cubicBezTo>
                    <a:pt x="9961" y="26987"/>
                    <a:pt x="9961" y="26987"/>
                    <a:pt x="9722" y="26987"/>
                  </a:cubicBezTo>
                  <a:cubicBezTo>
                    <a:pt x="9961" y="27317"/>
                    <a:pt x="10200" y="27317"/>
                    <a:pt x="10433" y="27317"/>
                  </a:cubicBezTo>
                  <a:close/>
                  <a:moveTo>
                    <a:pt x="11144" y="27971"/>
                  </a:moveTo>
                  <a:cubicBezTo>
                    <a:pt x="10911" y="27971"/>
                    <a:pt x="10911" y="28295"/>
                    <a:pt x="11144" y="27971"/>
                  </a:cubicBezTo>
                  <a:cubicBezTo>
                    <a:pt x="11144" y="27971"/>
                    <a:pt x="11144" y="27971"/>
                    <a:pt x="11144" y="27971"/>
                  </a:cubicBezTo>
                  <a:close/>
                  <a:moveTo>
                    <a:pt x="11383" y="28295"/>
                  </a:moveTo>
                  <a:cubicBezTo>
                    <a:pt x="11383" y="28295"/>
                    <a:pt x="11144" y="27971"/>
                    <a:pt x="11144" y="27971"/>
                  </a:cubicBezTo>
                  <a:cubicBezTo>
                    <a:pt x="11144" y="27971"/>
                    <a:pt x="11144" y="28295"/>
                    <a:pt x="11144" y="28295"/>
                  </a:cubicBezTo>
                  <a:cubicBezTo>
                    <a:pt x="11144" y="28295"/>
                    <a:pt x="11383" y="28295"/>
                    <a:pt x="11383" y="28295"/>
                  </a:cubicBezTo>
                  <a:close/>
                  <a:moveTo>
                    <a:pt x="11383" y="28295"/>
                  </a:moveTo>
                  <a:cubicBezTo>
                    <a:pt x="11383" y="28295"/>
                    <a:pt x="11383" y="27971"/>
                    <a:pt x="11383" y="27971"/>
                  </a:cubicBezTo>
                  <a:cubicBezTo>
                    <a:pt x="11383" y="28295"/>
                    <a:pt x="11383" y="28295"/>
                    <a:pt x="11383" y="28295"/>
                  </a:cubicBezTo>
                  <a:close/>
                  <a:moveTo>
                    <a:pt x="11622" y="27971"/>
                  </a:moveTo>
                  <a:cubicBezTo>
                    <a:pt x="11383" y="27641"/>
                    <a:pt x="11383" y="27641"/>
                    <a:pt x="11383" y="27971"/>
                  </a:cubicBezTo>
                  <a:cubicBezTo>
                    <a:pt x="11383" y="27971"/>
                    <a:pt x="11383" y="27971"/>
                    <a:pt x="11622" y="27971"/>
                  </a:cubicBezTo>
                  <a:close/>
                  <a:moveTo>
                    <a:pt x="21105" y="32881"/>
                  </a:moveTo>
                  <a:cubicBezTo>
                    <a:pt x="20872" y="32881"/>
                    <a:pt x="20872" y="32881"/>
                    <a:pt x="20872" y="32881"/>
                  </a:cubicBezTo>
                  <a:cubicBezTo>
                    <a:pt x="21105" y="32551"/>
                    <a:pt x="21105" y="32551"/>
                    <a:pt x="21344" y="32551"/>
                  </a:cubicBezTo>
                  <a:cubicBezTo>
                    <a:pt x="21344" y="32551"/>
                    <a:pt x="21344" y="32551"/>
                    <a:pt x="21344" y="32227"/>
                  </a:cubicBezTo>
                  <a:cubicBezTo>
                    <a:pt x="21105" y="32551"/>
                    <a:pt x="21105" y="32551"/>
                    <a:pt x="20872" y="32551"/>
                  </a:cubicBezTo>
                  <a:cubicBezTo>
                    <a:pt x="21344" y="31897"/>
                    <a:pt x="19922" y="31572"/>
                    <a:pt x="20633" y="32551"/>
                  </a:cubicBezTo>
                  <a:cubicBezTo>
                    <a:pt x="20633" y="32551"/>
                    <a:pt x="20633" y="32551"/>
                    <a:pt x="20633" y="32551"/>
                  </a:cubicBezTo>
                  <a:cubicBezTo>
                    <a:pt x="20633" y="32551"/>
                    <a:pt x="20633" y="32551"/>
                    <a:pt x="20633" y="32551"/>
                  </a:cubicBezTo>
                  <a:cubicBezTo>
                    <a:pt x="20633" y="32551"/>
                    <a:pt x="20633" y="32551"/>
                    <a:pt x="20633" y="32551"/>
                  </a:cubicBezTo>
                  <a:cubicBezTo>
                    <a:pt x="20633" y="32551"/>
                    <a:pt x="20633" y="32881"/>
                    <a:pt x="20394" y="32551"/>
                  </a:cubicBezTo>
                  <a:cubicBezTo>
                    <a:pt x="20633" y="32881"/>
                    <a:pt x="20155" y="32551"/>
                    <a:pt x="20155" y="32551"/>
                  </a:cubicBezTo>
                  <a:cubicBezTo>
                    <a:pt x="20394" y="32551"/>
                    <a:pt x="20155" y="32551"/>
                    <a:pt x="20394" y="32881"/>
                  </a:cubicBezTo>
                  <a:cubicBezTo>
                    <a:pt x="20155" y="32551"/>
                    <a:pt x="19683" y="32551"/>
                    <a:pt x="19444" y="32551"/>
                  </a:cubicBezTo>
                  <a:cubicBezTo>
                    <a:pt x="19444" y="32881"/>
                    <a:pt x="20394" y="33205"/>
                    <a:pt x="20394" y="32881"/>
                  </a:cubicBezTo>
                  <a:cubicBezTo>
                    <a:pt x="20394" y="32881"/>
                    <a:pt x="20633" y="32881"/>
                    <a:pt x="20633" y="33205"/>
                  </a:cubicBezTo>
                  <a:cubicBezTo>
                    <a:pt x="20633" y="32881"/>
                    <a:pt x="20394" y="33205"/>
                    <a:pt x="20633" y="32881"/>
                  </a:cubicBezTo>
                  <a:cubicBezTo>
                    <a:pt x="20633" y="32881"/>
                    <a:pt x="20633" y="32881"/>
                    <a:pt x="20633" y="33205"/>
                  </a:cubicBezTo>
                  <a:cubicBezTo>
                    <a:pt x="20872" y="32881"/>
                    <a:pt x="21105" y="33205"/>
                    <a:pt x="21105" y="32881"/>
                  </a:cubicBezTo>
                  <a:close/>
                  <a:moveTo>
                    <a:pt x="26561" y="19784"/>
                  </a:moveTo>
                  <a:cubicBezTo>
                    <a:pt x="26800" y="20114"/>
                    <a:pt x="27033" y="20768"/>
                    <a:pt x="27272" y="21093"/>
                  </a:cubicBezTo>
                  <a:cubicBezTo>
                    <a:pt x="27033" y="20768"/>
                    <a:pt x="27983" y="21423"/>
                    <a:pt x="27983" y="20114"/>
                  </a:cubicBezTo>
                  <a:cubicBezTo>
                    <a:pt x="27744" y="19460"/>
                    <a:pt x="27033" y="19784"/>
                    <a:pt x="26561" y="19130"/>
                  </a:cubicBezTo>
                  <a:cubicBezTo>
                    <a:pt x="26561" y="19460"/>
                    <a:pt x="26561" y="19460"/>
                    <a:pt x="26561" y="19784"/>
                  </a:cubicBezTo>
                  <a:close/>
                  <a:moveTo>
                    <a:pt x="17550" y="31572"/>
                  </a:moveTo>
                  <a:cubicBezTo>
                    <a:pt x="17550" y="31572"/>
                    <a:pt x="17550" y="31572"/>
                    <a:pt x="17550" y="31572"/>
                  </a:cubicBezTo>
                  <a:cubicBezTo>
                    <a:pt x="17550" y="31572"/>
                    <a:pt x="17550" y="31572"/>
                    <a:pt x="17550" y="31572"/>
                  </a:cubicBezTo>
                  <a:close/>
                  <a:moveTo>
                    <a:pt x="21344" y="24694"/>
                  </a:moveTo>
                  <a:cubicBezTo>
                    <a:pt x="21344" y="24694"/>
                    <a:pt x="21105" y="24694"/>
                    <a:pt x="21105" y="24694"/>
                  </a:cubicBezTo>
                  <a:cubicBezTo>
                    <a:pt x="21344" y="25024"/>
                    <a:pt x="21344" y="24694"/>
                    <a:pt x="21344" y="24694"/>
                  </a:cubicBezTo>
                  <a:close/>
                  <a:moveTo>
                    <a:pt x="21344" y="32881"/>
                  </a:moveTo>
                  <a:cubicBezTo>
                    <a:pt x="21105" y="32881"/>
                    <a:pt x="21105" y="32881"/>
                    <a:pt x="21105" y="32881"/>
                  </a:cubicBezTo>
                  <a:cubicBezTo>
                    <a:pt x="21105" y="32881"/>
                    <a:pt x="21344" y="32881"/>
                    <a:pt x="21344" y="32881"/>
                  </a:cubicBezTo>
                  <a:close/>
                  <a:moveTo>
                    <a:pt x="16600" y="31572"/>
                  </a:moveTo>
                  <a:cubicBezTo>
                    <a:pt x="16361" y="31242"/>
                    <a:pt x="16361" y="31242"/>
                    <a:pt x="16127" y="31572"/>
                  </a:cubicBezTo>
                  <a:cubicBezTo>
                    <a:pt x="16361" y="31572"/>
                    <a:pt x="16361" y="31572"/>
                    <a:pt x="16600" y="31572"/>
                  </a:cubicBezTo>
                  <a:close/>
                  <a:moveTo>
                    <a:pt x="17550" y="31897"/>
                  </a:moveTo>
                  <a:cubicBezTo>
                    <a:pt x="17311" y="31572"/>
                    <a:pt x="17311" y="31572"/>
                    <a:pt x="17077" y="31572"/>
                  </a:cubicBezTo>
                  <a:cubicBezTo>
                    <a:pt x="17311" y="32227"/>
                    <a:pt x="17311" y="31897"/>
                    <a:pt x="17550" y="31897"/>
                  </a:cubicBezTo>
                  <a:close/>
                  <a:moveTo>
                    <a:pt x="17077" y="31572"/>
                  </a:moveTo>
                  <a:cubicBezTo>
                    <a:pt x="17077" y="31572"/>
                    <a:pt x="17077" y="31572"/>
                    <a:pt x="16838" y="31572"/>
                  </a:cubicBezTo>
                  <a:cubicBezTo>
                    <a:pt x="17077" y="31897"/>
                    <a:pt x="17077" y="31572"/>
                    <a:pt x="17077" y="31572"/>
                  </a:cubicBezTo>
                  <a:close/>
                  <a:moveTo>
                    <a:pt x="15888" y="31242"/>
                  </a:moveTo>
                  <a:cubicBezTo>
                    <a:pt x="15888" y="31242"/>
                    <a:pt x="15650" y="31242"/>
                    <a:pt x="15888" y="31242"/>
                  </a:cubicBezTo>
                  <a:cubicBezTo>
                    <a:pt x="15888" y="31242"/>
                    <a:pt x="15888" y="31242"/>
                    <a:pt x="15888" y="31242"/>
                  </a:cubicBezTo>
                  <a:close/>
                  <a:moveTo>
                    <a:pt x="17077" y="31572"/>
                  </a:moveTo>
                  <a:cubicBezTo>
                    <a:pt x="17077" y="31572"/>
                    <a:pt x="17311" y="31572"/>
                    <a:pt x="17077" y="31242"/>
                  </a:cubicBezTo>
                  <a:cubicBezTo>
                    <a:pt x="17077" y="31572"/>
                    <a:pt x="17077" y="31572"/>
                    <a:pt x="17077" y="31572"/>
                  </a:cubicBezTo>
                  <a:close/>
                  <a:moveTo>
                    <a:pt x="19444" y="32227"/>
                  </a:moveTo>
                  <a:cubicBezTo>
                    <a:pt x="19922" y="31897"/>
                    <a:pt x="19211" y="31897"/>
                    <a:pt x="18972" y="31897"/>
                  </a:cubicBezTo>
                  <a:cubicBezTo>
                    <a:pt x="18972" y="31897"/>
                    <a:pt x="18261" y="32227"/>
                    <a:pt x="17788" y="32227"/>
                  </a:cubicBezTo>
                  <a:cubicBezTo>
                    <a:pt x="18500" y="32551"/>
                    <a:pt x="18972" y="32227"/>
                    <a:pt x="19444" y="32227"/>
                  </a:cubicBezTo>
                  <a:close/>
                  <a:moveTo>
                    <a:pt x="472" y="96384"/>
                  </a:moveTo>
                  <a:cubicBezTo>
                    <a:pt x="238" y="96384"/>
                    <a:pt x="238" y="96384"/>
                    <a:pt x="0" y="96709"/>
                  </a:cubicBezTo>
                  <a:cubicBezTo>
                    <a:pt x="238" y="96709"/>
                    <a:pt x="472" y="96384"/>
                    <a:pt x="472" y="96384"/>
                  </a:cubicBezTo>
                  <a:close/>
                  <a:moveTo>
                    <a:pt x="4033" y="15529"/>
                  </a:moveTo>
                  <a:cubicBezTo>
                    <a:pt x="4033" y="15859"/>
                    <a:pt x="3794" y="15529"/>
                    <a:pt x="4033" y="15859"/>
                  </a:cubicBezTo>
                  <a:cubicBezTo>
                    <a:pt x="3794" y="16183"/>
                    <a:pt x="4266" y="16513"/>
                    <a:pt x="4505" y="16513"/>
                  </a:cubicBezTo>
                  <a:cubicBezTo>
                    <a:pt x="4505" y="16513"/>
                    <a:pt x="4266" y="15204"/>
                    <a:pt x="4033" y="15529"/>
                  </a:cubicBezTo>
                  <a:close/>
                  <a:moveTo>
                    <a:pt x="1661" y="96709"/>
                  </a:moveTo>
                  <a:cubicBezTo>
                    <a:pt x="1422" y="96384"/>
                    <a:pt x="950" y="96384"/>
                    <a:pt x="950" y="96709"/>
                  </a:cubicBezTo>
                  <a:cubicBezTo>
                    <a:pt x="950" y="97363"/>
                    <a:pt x="1422" y="97363"/>
                    <a:pt x="1661" y="96709"/>
                  </a:cubicBezTo>
                  <a:close/>
                  <a:moveTo>
                    <a:pt x="4033" y="17497"/>
                  </a:moveTo>
                  <a:cubicBezTo>
                    <a:pt x="4266" y="17497"/>
                    <a:pt x="4266" y="17497"/>
                    <a:pt x="4266" y="17497"/>
                  </a:cubicBezTo>
                  <a:cubicBezTo>
                    <a:pt x="4266" y="17497"/>
                    <a:pt x="4033" y="17167"/>
                    <a:pt x="4033" y="17167"/>
                  </a:cubicBezTo>
                  <a:cubicBezTo>
                    <a:pt x="4033" y="17497"/>
                    <a:pt x="4033" y="17497"/>
                    <a:pt x="4033" y="17497"/>
                  </a:cubicBezTo>
                  <a:close/>
                  <a:moveTo>
                    <a:pt x="9250" y="25678"/>
                  </a:moveTo>
                  <a:cubicBezTo>
                    <a:pt x="9011" y="25678"/>
                    <a:pt x="9011" y="25678"/>
                    <a:pt x="9011" y="26003"/>
                  </a:cubicBezTo>
                  <a:cubicBezTo>
                    <a:pt x="9250" y="25678"/>
                    <a:pt x="9011" y="25678"/>
                    <a:pt x="9250" y="25678"/>
                  </a:cubicBezTo>
                  <a:close/>
                  <a:moveTo>
                    <a:pt x="23005" y="14220"/>
                  </a:moveTo>
                  <a:cubicBezTo>
                    <a:pt x="23005" y="14220"/>
                    <a:pt x="23005" y="14220"/>
                    <a:pt x="23005" y="14220"/>
                  </a:cubicBezTo>
                  <a:moveTo>
                    <a:pt x="4505" y="102273"/>
                  </a:moveTo>
                  <a:cubicBezTo>
                    <a:pt x="4266" y="101948"/>
                    <a:pt x="3794" y="101618"/>
                    <a:pt x="4033" y="102273"/>
                  </a:cubicBezTo>
                  <a:cubicBezTo>
                    <a:pt x="4033" y="103257"/>
                    <a:pt x="4744" y="102933"/>
                    <a:pt x="4505" y="102273"/>
                  </a:cubicBezTo>
                  <a:close/>
                  <a:moveTo>
                    <a:pt x="3555" y="101294"/>
                  </a:moveTo>
                  <a:cubicBezTo>
                    <a:pt x="3555" y="101294"/>
                    <a:pt x="3794" y="101618"/>
                    <a:pt x="4033" y="101294"/>
                  </a:cubicBezTo>
                  <a:cubicBezTo>
                    <a:pt x="3794" y="101294"/>
                    <a:pt x="3555" y="100964"/>
                    <a:pt x="3322" y="100640"/>
                  </a:cubicBezTo>
                  <a:cubicBezTo>
                    <a:pt x="3322" y="100964"/>
                    <a:pt x="3322" y="100964"/>
                    <a:pt x="3555" y="101294"/>
                  </a:cubicBezTo>
                  <a:close/>
                  <a:moveTo>
                    <a:pt x="25138" y="31897"/>
                  </a:moveTo>
                  <a:cubicBezTo>
                    <a:pt x="25138" y="31897"/>
                    <a:pt x="25138" y="31897"/>
                    <a:pt x="25138" y="31897"/>
                  </a:cubicBezTo>
                  <a:moveTo>
                    <a:pt x="7116" y="23061"/>
                  </a:moveTo>
                  <a:cubicBezTo>
                    <a:pt x="7116" y="23061"/>
                    <a:pt x="7350" y="23061"/>
                    <a:pt x="7350" y="23061"/>
                  </a:cubicBezTo>
                  <a:cubicBezTo>
                    <a:pt x="7116" y="22731"/>
                    <a:pt x="7116" y="23061"/>
                    <a:pt x="7116" y="23061"/>
                  </a:cubicBezTo>
                  <a:close/>
                  <a:moveTo>
                    <a:pt x="4977" y="17497"/>
                  </a:moveTo>
                  <a:cubicBezTo>
                    <a:pt x="4977" y="17497"/>
                    <a:pt x="4977" y="17497"/>
                    <a:pt x="4977" y="17497"/>
                  </a:cubicBezTo>
                  <a:moveTo>
                    <a:pt x="2844" y="99656"/>
                  </a:moveTo>
                  <a:cubicBezTo>
                    <a:pt x="2844" y="99656"/>
                    <a:pt x="2844" y="99001"/>
                    <a:pt x="2372" y="99001"/>
                  </a:cubicBezTo>
                  <a:cubicBezTo>
                    <a:pt x="2372" y="99331"/>
                    <a:pt x="2372" y="99656"/>
                    <a:pt x="2611" y="99656"/>
                  </a:cubicBezTo>
                  <a:cubicBezTo>
                    <a:pt x="2611" y="99331"/>
                    <a:pt x="2611" y="99986"/>
                    <a:pt x="2611" y="99656"/>
                  </a:cubicBezTo>
                  <a:cubicBezTo>
                    <a:pt x="2611" y="99656"/>
                    <a:pt x="2611" y="99656"/>
                    <a:pt x="2611" y="99986"/>
                  </a:cubicBezTo>
                  <a:cubicBezTo>
                    <a:pt x="2611" y="99986"/>
                    <a:pt x="2844" y="100310"/>
                    <a:pt x="3083" y="100310"/>
                  </a:cubicBezTo>
                  <a:cubicBezTo>
                    <a:pt x="2844" y="99986"/>
                    <a:pt x="2844" y="99986"/>
                    <a:pt x="2844" y="99656"/>
                  </a:cubicBezTo>
                  <a:close/>
                  <a:moveTo>
                    <a:pt x="7350" y="24694"/>
                  </a:moveTo>
                  <a:cubicBezTo>
                    <a:pt x="7116" y="24370"/>
                    <a:pt x="7116" y="23715"/>
                    <a:pt x="6877" y="23715"/>
                  </a:cubicBezTo>
                  <a:cubicBezTo>
                    <a:pt x="7116" y="24040"/>
                    <a:pt x="7116" y="25024"/>
                    <a:pt x="7350" y="24694"/>
                  </a:cubicBezTo>
                  <a:close/>
                  <a:moveTo>
                    <a:pt x="6877" y="23061"/>
                  </a:moveTo>
                  <a:cubicBezTo>
                    <a:pt x="6877" y="23061"/>
                    <a:pt x="6877" y="22731"/>
                    <a:pt x="6877" y="23061"/>
                  </a:cubicBezTo>
                  <a:cubicBezTo>
                    <a:pt x="6877" y="23061"/>
                    <a:pt x="6877" y="23061"/>
                    <a:pt x="6877" y="23061"/>
                  </a:cubicBezTo>
                  <a:close/>
                  <a:moveTo>
                    <a:pt x="8061" y="24040"/>
                  </a:moveTo>
                  <a:cubicBezTo>
                    <a:pt x="8061" y="24040"/>
                    <a:pt x="8061" y="24040"/>
                    <a:pt x="8061" y="24040"/>
                  </a:cubicBezTo>
                  <a:moveTo>
                    <a:pt x="8300" y="26333"/>
                  </a:moveTo>
                  <a:cubicBezTo>
                    <a:pt x="8300" y="26333"/>
                    <a:pt x="8300" y="26333"/>
                    <a:pt x="8300" y="26333"/>
                  </a:cubicBezTo>
                  <a:moveTo>
                    <a:pt x="8538" y="26333"/>
                  </a:moveTo>
                  <a:cubicBezTo>
                    <a:pt x="8538" y="26333"/>
                    <a:pt x="8538" y="26333"/>
                    <a:pt x="8538" y="26333"/>
                  </a:cubicBezTo>
                  <a:cubicBezTo>
                    <a:pt x="8538" y="26333"/>
                    <a:pt x="8538" y="26333"/>
                    <a:pt x="8538" y="26333"/>
                  </a:cubicBezTo>
                  <a:close/>
                  <a:moveTo>
                    <a:pt x="3555" y="101948"/>
                  </a:moveTo>
                  <a:cubicBezTo>
                    <a:pt x="3555" y="101618"/>
                    <a:pt x="3555" y="101618"/>
                    <a:pt x="3322" y="101618"/>
                  </a:cubicBezTo>
                  <a:cubicBezTo>
                    <a:pt x="3322" y="101948"/>
                    <a:pt x="3322" y="101948"/>
                    <a:pt x="3555" y="101948"/>
                  </a:cubicBezTo>
                  <a:close/>
                  <a:moveTo>
                    <a:pt x="6638" y="21747"/>
                  </a:moveTo>
                  <a:cubicBezTo>
                    <a:pt x="6638" y="21747"/>
                    <a:pt x="6405" y="21747"/>
                    <a:pt x="6166" y="21747"/>
                  </a:cubicBezTo>
                  <a:cubicBezTo>
                    <a:pt x="6166" y="21747"/>
                    <a:pt x="6166" y="22077"/>
                    <a:pt x="6166" y="22077"/>
                  </a:cubicBezTo>
                  <a:cubicBezTo>
                    <a:pt x="6405" y="22077"/>
                    <a:pt x="6405" y="22407"/>
                    <a:pt x="6638" y="21747"/>
                  </a:cubicBezTo>
                  <a:close/>
                  <a:moveTo>
                    <a:pt x="5216" y="106204"/>
                  </a:moveTo>
                  <a:cubicBezTo>
                    <a:pt x="4977" y="105550"/>
                    <a:pt x="4977" y="104895"/>
                    <a:pt x="4744" y="104565"/>
                  </a:cubicBezTo>
                  <a:cubicBezTo>
                    <a:pt x="4505" y="103911"/>
                    <a:pt x="4505" y="104241"/>
                    <a:pt x="4266" y="104241"/>
                  </a:cubicBezTo>
                  <a:cubicBezTo>
                    <a:pt x="4033" y="104241"/>
                    <a:pt x="3322" y="106204"/>
                    <a:pt x="3555" y="106528"/>
                  </a:cubicBezTo>
                  <a:cubicBezTo>
                    <a:pt x="3794" y="106528"/>
                    <a:pt x="5216" y="106528"/>
                    <a:pt x="5216" y="106204"/>
                  </a:cubicBezTo>
                  <a:close/>
                  <a:moveTo>
                    <a:pt x="3794" y="102603"/>
                  </a:moveTo>
                  <a:cubicBezTo>
                    <a:pt x="3794" y="102603"/>
                    <a:pt x="3555" y="102603"/>
                    <a:pt x="3555" y="102603"/>
                  </a:cubicBezTo>
                  <a:cubicBezTo>
                    <a:pt x="3794" y="102933"/>
                    <a:pt x="3794" y="102603"/>
                    <a:pt x="3794" y="102603"/>
                  </a:cubicBezTo>
                  <a:close/>
                  <a:moveTo>
                    <a:pt x="5694" y="19784"/>
                  </a:moveTo>
                  <a:cubicBezTo>
                    <a:pt x="5694" y="19784"/>
                    <a:pt x="5694" y="19784"/>
                    <a:pt x="5694" y="19784"/>
                  </a:cubicBezTo>
                  <a:moveTo>
                    <a:pt x="21583" y="23061"/>
                  </a:moveTo>
                  <a:cubicBezTo>
                    <a:pt x="21344" y="23061"/>
                    <a:pt x="21344" y="23061"/>
                    <a:pt x="21344" y="23061"/>
                  </a:cubicBezTo>
                  <a:cubicBezTo>
                    <a:pt x="21344" y="23061"/>
                    <a:pt x="21344" y="23385"/>
                    <a:pt x="21344" y="23385"/>
                  </a:cubicBezTo>
                  <a:cubicBezTo>
                    <a:pt x="21344" y="23385"/>
                    <a:pt x="21344" y="23385"/>
                    <a:pt x="21583" y="23061"/>
                  </a:cubicBezTo>
                  <a:close/>
                  <a:moveTo>
                    <a:pt x="118816" y="73468"/>
                  </a:moveTo>
                  <a:cubicBezTo>
                    <a:pt x="118577" y="73468"/>
                    <a:pt x="118577" y="73468"/>
                    <a:pt x="118816" y="73798"/>
                  </a:cubicBezTo>
                  <a:cubicBezTo>
                    <a:pt x="118816" y="73468"/>
                    <a:pt x="118816" y="73468"/>
                    <a:pt x="118816" y="73468"/>
                  </a:cubicBezTo>
                  <a:close/>
                  <a:moveTo>
                    <a:pt x="69011" y="86889"/>
                  </a:moveTo>
                  <a:cubicBezTo>
                    <a:pt x="69011" y="86565"/>
                    <a:pt x="68772" y="86565"/>
                    <a:pt x="68772" y="86565"/>
                  </a:cubicBezTo>
                  <a:cubicBezTo>
                    <a:pt x="68772" y="86565"/>
                    <a:pt x="68772" y="86889"/>
                    <a:pt x="69011" y="86889"/>
                  </a:cubicBezTo>
                  <a:cubicBezTo>
                    <a:pt x="69011" y="86889"/>
                    <a:pt x="69011" y="86889"/>
                    <a:pt x="69011" y="86889"/>
                  </a:cubicBezTo>
                  <a:close/>
                  <a:moveTo>
                    <a:pt x="68772" y="86235"/>
                  </a:moveTo>
                  <a:cubicBezTo>
                    <a:pt x="68772" y="86235"/>
                    <a:pt x="68772" y="86235"/>
                    <a:pt x="68772" y="86235"/>
                  </a:cubicBezTo>
                  <a:moveTo>
                    <a:pt x="68538" y="86565"/>
                  </a:moveTo>
                  <a:cubicBezTo>
                    <a:pt x="68538" y="86565"/>
                    <a:pt x="68538" y="86565"/>
                    <a:pt x="68538" y="86565"/>
                  </a:cubicBezTo>
                  <a:moveTo>
                    <a:pt x="51227" y="47610"/>
                  </a:moveTo>
                  <a:cubicBezTo>
                    <a:pt x="51227" y="47610"/>
                    <a:pt x="50988" y="47610"/>
                    <a:pt x="51227" y="47610"/>
                  </a:cubicBezTo>
                  <a:cubicBezTo>
                    <a:pt x="51227" y="47610"/>
                    <a:pt x="51227" y="47610"/>
                    <a:pt x="51227" y="47610"/>
                  </a:cubicBezTo>
                  <a:close/>
                  <a:moveTo>
                    <a:pt x="117388" y="74777"/>
                  </a:moveTo>
                  <a:cubicBezTo>
                    <a:pt x="117388" y="74777"/>
                    <a:pt x="117388" y="75106"/>
                    <a:pt x="117388" y="75106"/>
                  </a:cubicBezTo>
                  <a:cubicBezTo>
                    <a:pt x="117388" y="75106"/>
                    <a:pt x="117388" y="75106"/>
                    <a:pt x="117388" y="74777"/>
                  </a:cubicBezTo>
                  <a:close/>
                  <a:moveTo>
                    <a:pt x="117627" y="75106"/>
                  </a:moveTo>
                  <a:cubicBezTo>
                    <a:pt x="117627" y="75106"/>
                    <a:pt x="117627" y="75106"/>
                    <a:pt x="117627" y="75106"/>
                  </a:cubicBezTo>
                  <a:moveTo>
                    <a:pt x="120000" y="71835"/>
                  </a:moveTo>
                  <a:cubicBezTo>
                    <a:pt x="120000" y="71835"/>
                    <a:pt x="120000" y="71835"/>
                    <a:pt x="120000" y="71835"/>
                  </a:cubicBezTo>
                  <a:cubicBezTo>
                    <a:pt x="119761" y="71835"/>
                    <a:pt x="120000" y="71505"/>
                    <a:pt x="119761" y="71835"/>
                  </a:cubicBezTo>
                  <a:cubicBezTo>
                    <a:pt x="119761" y="71181"/>
                    <a:pt x="119050" y="71181"/>
                    <a:pt x="118816" y="70521"/>
                  </a:cubicBezTo>
                  <a:cubicBezTo>
                    <a:pt x="118100" y="69212"/>
                    <a:pt x="118577" y="66925"/>
                    <a:pt x="117155" y="67250"/>
                  </a:cubicBezTo>
                  <a:cubicBezTo>
                    <a:pt x="117155" y="67250"/>
                    <a:pt x="116916" y="67580"/>
                    <a:pt x="116677" y="67580"/>
                  </a:cubicBezTo>
                  <a:cubicBezTo>
                    <a:pt x="116444" y="67580"/>
                    <a:pt x="116677" y="67250"/>
                    <a:pt x="116444" y="67580"/>
                  </a:cubicBezTo>
                  <a:cubicBezTo>
                    <a:pt x="115966" y="67580"/>
                    <a:pt x="115966" y="68888"/>
                    <a:pt x="115966" y="69542"/>
                  </a:cubicBezTo>
                  <a:cubicBezTo>
                    <a:pt x="115966" y="70521"/>
                    <a:pt x="115733" y="71835"/>
                    <a:pt x="115733" y="72814"/>
                  </a:cubicBezTo>
                  <a:cubicBezTo>
                    <a:pt x="115255" y="72489"/>
                    <a:pt x="114783" y="73468"/>
                    <a:pt x="114544" y="73468"/>
                  </a:cubicBezTo>
                  <a:cubicBezTo>
                    <a:pt x="114072" y="74122"/>
                    <a:pt x="112883" y="74122"/>
                    <a:pt x="112172" y="74452"/>
                  </a:cubicBezTo>
                  <a:cubicBezTo>
                    <a:pt x="111461" y="74777"/>
                    <a:pt x="110988" y="75106"/>
                    <a:pt x="110511" y="75761"/>
                  </a:cubicBezTo>
                  <a:cubicBezTo>
                    <a:pt x="110511" y="76091"/>
                    <a:pt x="109800" y="77399"/>
                    <a:pt x="110277" y="77069"/>
                  </a:cubicBezTo>
                  <a:cubicBezTo>
                    <a:pt x="110277" y="77069"/>
                    <a:pt x="110277" y="77399"/>
                    <a:pt x="110277" y="77399"/>
                  </a:cubicBezTo>
                  <a:cubicBezTo>
                    <a:pt x="110277" y="77399"/>
                    <a:pt x="110277" y="77399"/>
                    <a:pt x="110277" y="77399"/>
                  </a:cubicBezTo>
                  <a:cubicBezTo>
                    <a:pt x="110277" y="77399"/>
                    <a:pt x="110277" y="77399"/>
                    <a:pt x="110277" y="77724"/>
                  </a:cubicBezTo>
                  <a:cubicBezTo>
                    <a:pt x="110277" y="77724"/>
                    <a:pt x="110277" y="77724"/>
                    <a:pt x="110277" y="77399"/>
                  </a:cubicBezTo>
                  <a:cubicBezTo>
                    <a:pt x="110277" y="77724"/>
                    <a:pt x="110277" y="77724"/>
                    <a:pt x="110277" y="78053"/>
                  </a:cubicBezTo>
                  <a:cubicBezTo>
                    <a:pt x="110277" y="80016"/>
                    <a:pt x="108144" y="78378"/>
                    <a:pt x="107433" y="79686"/>
                  </a:cubicBezTo>
                  <a:cubicBezTo>
                    <a:pt x="107194" y="80016"/>
                    <a:pt x="107666" y="80346"/>
                    <a:pt x="107433" y="81000"/>
                  </a:cubicBezTo>
                  <a:cubicBezTo>
                    <a:pt x="107433" y="81655"/>
                    <a:pt x="106483" y="82309"/>
                    <a:pt x="106483" y="82309"/>
                  </a:cubicBezTo>
                  <a:cubicBezTo>
                    <a:pt x="106005" y="82963"/>
                    <a:pt x="104350" y="85256"/>
                    <a:pt x="103638" y="84602"/>
                  </a:cubicBezTo>
                  <a:cubicBezTo>
                    <a:pt x="103872" y="84926"/>
                    <a:pt x="103400" y="84602"/>
                    <a:pt x="103161" y="84602"/>
                  </a:cubicBezTo>
                  <a:cubicBezTo>
                    <a:pt x="104350" y="84272"/>
                    <a:pt x="103161" y="84602"/>
                    <a:pt x="102922" y="84602"/>
                  </a:cubicBezTo>
                  <a:cubicBezTo>
                    <a:pt x="102922" y="83942"/>
                    <a:pt x="102922" y="84272"/>
                    <a:pt x="102688" y="83618"/>
                  </a:cubicBezTo>
                  <a:cubicBezTo>
                    <a:pt x="102688" y="82963"/>
                    <a:pt x="103400" y="82309"/>
                    <a:pt x="103400" y="81655"/>
                  </a:cubicBezTo>
                  <a:cubicBezTo>
                    <a:pt x="103638" y="81000"/>
                    <a:pt x="103400" y="79686"/>
                    <a:pt x="102922" y="79362"/>
                  </a:cubicBezTo>
                  <a:cubicBezTo>
                    <a:pt x="102211" y="79032"/>
                    <a:pt x="102450" y="80346"/>
                    <a:pt x="101977" y="80346"/>
                  </a:cubicBezTo>
                  <a:cubicBezTo>
                    <a:pt x="101266" y="80016"/>
                    <a:pt x="101977" y="79032"/>
                    <a:pt x="101977" y="78708"/>
                  </a:cubicBezTo>
                  <a:cubicBezTo>
                    <a:pt x="102211" y="78378"/>
                    <a:pt x="102211" y="77724"/>
                    <a:pt x="101977" y="77069"/>
                  </a:cubicBezTo>
                  <a:cubicBezTo>
                    <a:pt x="101738" y="76745"/>
                    <a:pt x="101500" y="76415"/>
                    <a:pt x="101027" y="76091"/>
                  </a:cubicBezTo>
                  <a:cubicBezTo>
                    <a:pt x="100788" y="76091"/>
                    <a:pt x="100316" y="75761"/>
                    <a:pt x="100316" y="75761"/>
                  </a:cubicBezTo>
                  <a:cubicBezTo>
                    <a:pt x="100077" y="76091"/>
                    <a:pt x="99605" y="76415"/>
                    <a:pt x="100077" y="76745"/>
                  </a:cubicBezTo>
                  <a:cubicBezTo>
                    <a:pt x="99605" y="76745"/>
                    <a:pt x="99844" y="77724"/>
                    <a:pt x="99605" y="78053"/>
                  </a:cubicBezTo>
                  <a:cubicBezTo>
                    <a:pt x="99605" y="78053"/>
                    <a:pt x="99605" y="77724"/>
                    <a:pt x="99605" y="77724"/>
                  </a:cubicBezTo>
                  <a:cubicBezTo>
                    <a:pt x="99605" y="77724"/>
                    <a:pt x="99605" y="78053"/>
                    <a:pt x="99605" y="78053"/>
                  </a:cubicBezTo>
                  <a:cubicBezTo>
                    <a:pt x="99366" y="77724"/>
                    <a:pt x="99366" y="77724"/>
                    <a:pt x="99605" y="77069"/>
                  </a:cubicBezTo>
                  <a:cubicBezTo>
                    <a:pt x="98894" y="78378"/>
                    <a:pt x="98416" y="79686"/>
                    <a:pt x="98894" y="81000"/>
                  </a:cubicBezTo>
                  <a:cubicBezTo>
                    <a:pt x="98894" y="81325"/>
                    <a:pt x="99127" y="81655"/>
                    <a:pt x="99127" y="81655"/>
                  </a:cubicBezTo>
                  <a:cubicBezTo>
                    <a:pt x="99127" y="81979"/>
                    <a:pt x="99127" y="82633"/>
                    <a:pt x="99127" y="82963"/>
                  </a:cubicBezTo>
                  <a:cubicBezTo>
                    <a:pt x="99127" y="83618"/>
                    <a:pt x="99127" y="84602"/>
                    <a:pt x="98655" y="84926"/>
                  </a:cubicBezTo>
                  <a:cubicBezTo>
                    <a:pt x="97472" y="86235"/>
                    <a:pt x="97233" y="82963"/>
                    <a:pt x="97233" y="81979"/>
                  </a:cubicBezTo>
                  <a:cubicBezTo>
                    <a:pt x="97233" y="81000"/>
                    <a:pt x="97472" y="80016"/>
                    <a:pt x="97472" y="79032"/>
                  </a:cubicBezTo>
                  <a:cubicBezTo>
                    <a:pt x="97472" y="77399"/>
                    <a:pt x="97233" y="79032"/>
                    <a:pt x="96994" y="79032"/>
                  </a:cubicBezTo>
                  <a:cubicBezTo>
                    <a:pt x="96761" y="79032"/>
                    <a:pt x="97705" y="76091"/>
                    <a:pt x="97705" y="76091"/>
                  </a:cubicBezTo>
                  <a:cubicBezTo>
                    <a:pt x="97705" y="77069"/>
                    <a:pt x="97944" y="76091"/>
                    <a:pt x="98183" y="76091"/>
                  </a:cubicBezTo>
                  <a:cubicBezTo>
                    <a:pt x="98183" y="76091"/>
                    <a:pt x="98183" y="76415"/>
                    <a:pt x="98183" y="76415"/>
                  </a:cubicBezTo>
                  <a:cubicBezTo>
                    <a:pt x="98416" y="75431"/>
                    <a:pt x="99605" y="75431"/>
                    <a:pt x="100316" y="75761"/>
                  </a:cubicBezTo>
                  <a:cubicBezTo>
                    <a:pt x="100077" y="75106"/>
                    <a:pt x="101027" y="75106"/>
                    <a:pt x="101027" y="75106"/>
                  </a:cubicBezTo>
                  <a:cubicBezTo>
                    <a:pt x="101027" y="74777"/>
                    <a:pt x="100788" y="74777"/>
                    <a:pt x="100788" y="74452"/>
                  </a:cubicBezTo>
                  <a:cubicBezTo>
                    <a:pt x="100788" y="74777"/>
                    <a:pt x="100788" y="74122"/>
                    <a:pt x="100788" y="74122"/>
                  </a:cubicBezTo>
                  <a:cubicBezTo>
                    <a:pt x="100555" y="74122"/>
                    <a:pt x="99366" y="74777"/>
                    <a:pt x="99844" y="73798"/>
                  </a:cubicBezTo>
                  <a:cubicBezTo>
                    <a:pt x="99127" y="73798"/>
                    <a:pt x="98183" y="74777"/>
                    <a:pt x="97705" y="74777"/>
                  </a:cubicBezTo>
                  <a:cubicBezTo>
                    <a:pt x="97233" y="74452"/>
                    <a:pt x="96994" y="74122"/>
                    <a:pt x="96761" y="74122"/>
                  </a:cubicBezTo>
                  <a:cubicBezTo>
                    <a:pt x="96522" y="73798"/>
                    <a:pt x="96050" y="74122"/>
                    <a:pt x="96283" y="73798"/>
                  </a:cubicBezTo>
                  <a:cubicBezTo>
                    <a:pt x="96283" y="74122"/>
                    <a:pt x="96050" y="74122"/>
                    <a:pt x="96050" y="74452"/>
                  </a:cubicBezTo>
                  <a:cubicBezTo>
                    <a:pt x="96050" y="73798"/>
                    <a:pt x="95811" y="73468"/>
                    <a:pt x="95811" y="73468"/>
                  </a:cubicBezTo>
                  <a:cubicBezTo>
                    <a:pt x="95333" y="73798"/>
                    <a:pt x="94861" y="74452"/>
                    <a:pt x="94388" y="74777"/>
                  </a:cubicBezTo>
                  <a:cubicBezTo>
                    <a:pt x="93911" y="74777"/>
                    <a:pt x="93438" y="74777"/>
                    <a:pt x="93200" y="75106"/>
                  </a:cubicBezTo>
                  <a:cubicBezTo>
                    <a:pt x="93911" y="73468"/>
                    <a:pt x="92255" y="75106"/>
                    <a:pt x="92016" y="74777"/>
                  </a:cubicBezTo>
                  <a:cubicBezTo>
                    <a:pt x="92016" y="74122"/>
                    <a:pt x="94150" y="72159"/>
                    <a:pt x="94622" y="71835"/>
                  </a:cubicBezTo>
                  <a:cubicBezTo>
                    <a:pt x="94150" y="71835"/>
                    <a:pt x="93677" y="71505"/>
                    <a:pt x="93438" y="71835"/>
                  </a:cubicBezTo>
                  <a:cubicBezTo>
                    <a:pt x="93438" y="71835"/>
                    <a:pt x="92966" y="71835"/>
                    <a:pt x="92966" y="71835"/>
                  </a:cubicBezTo>
                  <a:cubicBezTo>
                    <a:pt x="92727" y="71835"/>
                    <a:pt x="92727" y="71835"/>
                    <a:pt x="92488" y="71835"/>
                  </a:cubicBezTo>
                  <a:cubicBezTo>
                    <a:pt x="92255" y="71835"/>
                    <a:pt x="92255" y="71835"/>
                    <a:pt x="92255" y="71505"/>
                  </a:cubicBezTo>
                  <a:cubicBezTo>
                    <a:pt x="92016" y="71505"/>
                    <a:pt x="91777" y="71181"/>
                    <a:pt x="91777" y="71505"/>
                  </a:cubicBezTo>
                  <a:cubicBezTo>
                    <a:pt x="91538" y="71505"/>
                    <a:pt x="91538" y="71505"/>
                    <a:pt x="91538" y="71505"/>
                  </a:cubicBezTo>
                  <a:cubicBezTo>
                    <a:pt x="91305" y="71505"/>
                    <a:pt x="91538" y="71181"/>
                    <a:pt x="91066" y="71181"/>
                  </a:cubicBezTo>
                  <a:cubicBezTo>
                    <a:pt x="91066" y="71181"/>
                    <a:pt x="91305" y="71181"/>
                    <a:pt x="91305" y="71181"/>
                  </a:cubicBezTo>
                  <a:cubicBezTo>
                    <a:pt x="90594" y="70521"/>
                    <a:pt x="89883" y="71181"/>
                    <a:pt x="89172" y="70851"/>
                  </a:cubicBezTo>
                  <a:cubicBezTo>
                    <a:pt x="88933" y="70197"/>
                    <a:pt x="88933" y="69212"/>
                    <a:pt x="88461" y="69212"/>
                  </a:cubicBezTo>
                  <a:cubicBezTo>
                    <a:pt x="88694" y="70521"/>
                    <a:pt x="87511" y="70197"/>
                    <a:pt x="87033" y="70197"/>
                  </a:cubicBezTo>
                  <a:cubicBezTo>
                    <a:pt x="85611" y="70197"/>
                    <a:pt x="84427" y="70197"/>
                    <a:pt x="83005" y="70197"/>
                  </a:cubicBezTo>
                  <a:cubicBezTo>
                    <a:pt x="80155" y="70197"/>
                    <a:pt x="77077" y="70197"/>
                    <a:pt x="74227" y="69867"/>
                  </a:cubicBezTo>
                  <a:cubicBezTo>
                    <a:pt x="71144" y="69542"/>
                    <a:pt x="68300" y="68888"/>
                    <a:pt x="65455" y="68558"/>
                  </a:cubicBezTo>
                  <a:cubicBezTo>
                    <a:pt x="64266" y="68234"/>
                    <a:pt x="63083" y="67904"/>
                    <a:pt x="61900" y="67580"/>
                  </a:cubicBezTo>
                  <a:cubicBezTo>
                    <a:pt x="60950" y="67250"/>
                    <a:pt x="60000" y="66595"/>
                    <a:pt x="59050" y="66925"/>
                  </a:cubicBezTo>
                  <a:cubicBezTo>
                    <a:pt x="59050" y="67250"/>
                    <a:pt x="59288" y="67580"/>
                    <a:pt x="59288" y="67904"/>
                  </a:cubicBezTo>
                  <a:cubicBezTo>
                    <a:pt x="59288" y="67904"/>
                    <a:pt x="59288" y="67904"/>
                    <a:pt x="59288" y="67904"/>
                  </a:cubicBezTo>
                  <a:cubicBezTo>
                    <a:pt x="59288" y="67904"/>
                    <a:pt x="59288" y="67904"/>
                    <a:pt x="59288" y="68234"/>
                  </a:cubicBezTo>
                  <a:cubicBezTo>
                    <a:pt x="59288" y="68234"/>
                    <a:pt x="59050" y="67904"/>
                    <a:pt x="59050" y="67904"/>
                  </a:cubicBezTo>
                  <a:cubicBezTo>
                    <a:pt x="59288" y="68234"/>
                    <a:pt x="59288" y="68234"/>
                    <a:pt x="59288" y="68558"/>
                  </a:cubicBezTo>
                  <a:cubicBezTo>
                    <a:pt x="59288" y="68558"/>
                    <a:pt x="59288" y="68558"/>
                    <a:pt x="59050" y="68558"/>
                  </a:cubicBezTo>
                  <a:cubicBezTo>
                    <a:pt x="59050" y="68888"/>
                    <a:pt x="59288" y="68888"/>
                    <a:pt x="59288" y="68888"/>
                  </a:cubicBezTo>
                  <a:cubicBezTo>
                    <a:pt x="59288" y="68888"/>
                    <a:pt x="59288" y="68888"/>
                    <a:pt x="59288" y="68558"/>
                  </a:cubicBezTo>
                  <a:cubicBezTo>
                    <a:pt x="59761" y="69542"/>
                    <a:pt x="58816" y="70521"/>
                    <a:pt x="58577" y="71181"/>
                  </a:cubicBezTo>
                  <a:cubicBezTo>
                    <a:pt x="58577" y="70851"/>
                    <a:pt x="58577" y="70851"/>
                    <a:pt x="58338" y="70851"/>
                  </a:cubicBezTo>
                  <a:cubicBezTo>
                    <a:pt x="58338" y="70851"/>
                    <a:pt x="58338" y="70851"/>
                    <a:pt x="58338" y="71181"/>
                  </a:cubicBezTo>
                  <a:cubicBezTo>
                    <a:pt x="58338" y="70851"/>
                    <a:pt x="58338" y="70851"/>
                    <a:pt x="58338" y="70851"/>
                  </a:cubicBezTo>
                  <a:cubicBezTo>
                    <a:pt x="58338" y="70851"/>
                    <a:pt x="58338" y="70851"/>
                    <a:pt x="58338" y="70851"/>
                  </a:cubicBezTo>
                  <a:cubicBezTo>
                    <a:pt x="58338" y="70851"/>
                    <a:pt x="58577" y="70521"/>
                    <a:pt x="58100" y="70851"/>
                  </a:cubicBezTo>
                  <a:cubicBezTo>
                    <a:pt x="58338" y="70851"/>
                    <a:pt x="58338" y="70851"/>
                    <a:pt x="58100" y="70851"/>
                  </a:cubicBezTo>
                  <a:cubicBezTo>
                    <a:pt x="58338" y="70521"/>
                    <a:pt x="58816" y="69867"/>
                    <a:pt x="58577" y="70851"/>
                  </a:cubicBezTo>
                  <a:cubicBezTo>
                    <a:pt x="58816" y="69867"/>
                    <a:pt x="58816" y="70521"/>
                    <a:pt x="58816" y="70851"/>
                  </a:cubicBezTo>
                  <a:cubicBezTo>
                    <a:pt x="59050" y="70197"/>
                    <a:pt x="59050" y="70197"/>
                    <a:pt x="58816" y="70197"/>
                  </a:cubicBezTo>
                  <a:cubicBezTo>
                    <a:pt x="59050" y="69542"/>
                    <a:pt x="58577" y="69867"/>
                    <a:pt x="58816" y="69867"/>
                  </a:cubicBezTo>
                  <a:cubicBezTo>
                    <a:pt x="58816" y="69542"/>
                    <a:pt x="59288" y="69867"/>
                    <a:pt x="59050" y="69212"/>
                  </a:cubicBezTo>
                  <a:cubicBezTo>
                    <a:pt x="59050" y="69542"/>
                    <a:pt x="57866" y="70521"/>
                    <a:pt x="58577" y="70197"/>
                  </a:cubicBezTo>
                  <a:cubicBezTo>
                    <a:pt x="57866" y="70521"/>
                    <a:pt x="58577" y="69542"/>
                    <a:pt x="58577" y="69212"/>
                  </a:cubicBezTo>
                  <a:cubicBezTo>
                    <a:pt x="58577" y="69867"/>
                    <a:pt x="58816" y="68558"/>
                    <a:pt x="58577" y="69542"/>
                  </a:cubicBezTo>
                  <a:cubicBezTo>
                    <a:pt x="58816" y="69542"/>
                    <a:pt x="58816" y="69212"/>
                    <a:pt x="58816" y="68558"/>
                  </a:cubicBezTo>
                  <a:cubicBezTo>
                    <a:pt x="58816" y="68888"/>
                    <a:pt x="58816" y="68888"/>
                    <a:pt x="58816" y="68888"/>
                  </a:cubicBezTo>
                  <a:cubicBezTo>
                    <a:pt x="58577" y="68888"/>
                    <a:pt x="58577" y="68888"/>
                    <a:pt x="58577" y="68558"/>
                  </a:cubicBezTo>
                  <a:cubicBezTo>
                    <a:pt x="58338" y="68558"/>
                    <a:pt x="58338" y="68558"/>
                    <a:pt x="58100" y="68558"/>
                  </a:cubicBezTo>
                  <a:cubicBezTo>
                    <a:pt x="57866" y="68234"/>
                    <a:pt x="57155" y="67904"/>
                    <a:pt x="56916" y="67580"/>
                  </a:cubicBezTo>
                  <a:cubicBezTo>
                    <a:pt x="56916" y="68558"/>
                    <a:pt x="57155" y="69867"/>
                    <a:pt x="56916" y="70851"/>
                  </a:cubicBezTo>
                  <a:cubicBezTo>
                    <a:pt x="57155" y="70851"/>
                    <a:pt x="57155" y="70851"/>
                    <a:pt x="57388" y="70851"/>
                  </a:cubicBezTo>
                  <a:cubicBezTo>
                    <a:pt x="57155" y="71181"/>
                    <a:pt x="57155" y="71181"/>
                    <a:pt x="56916" y="70851"/>
                  </a:cubicBezTo>
                  <a:cubicBezTo>
                    <a:pt x="56916" y="71181"/>
                    <a:pt x="57155" y="71505"/>
                    <a:pt x="57388" y="71505"/>
                  </a:cubicBezTo>
                  <a:cubicBezTo>
                    <a:pt x="57155" y="71505"/>
                    <a:pt x="57155" y="71505"/>
                    <a:pt x="57155" y="71505"/>
                  </a:cubicBezTo>
                  <a:cubicBezTo>
                    <a:pt x="57155" y="71835"/>
                    <a:pt x="57155" y="71835"/>
                    <a:pt x="57155" y="72159"/>
                  </a:cubicBezTo>
                  <a:cubicBezTo>
                    <a:pt x="56916" y="72159"/>
                    <a:pt x="56916" y="72159"/>
                    <a:pt x="56916" y="71505"/>
                  </a:cubicBezTo>
                  <a:cubicBezTo>
                    <a:pt x="56916" y="71835"/>
                    <a:pt x="56916" y="72159"/>
                    <a:pt x="56916" y="72489"/>
                  </a:cubicBezTo>
                  <a:cubicBezTo>
                    <a:pt x="57155" y="72489"/>
                    <a:pt x="57388" y="72489"/>
                    <a:pt x="57866" y="72814"/>
                  </a:cubicBezTo>
                  <a:cubicBezTo>
                    <a:pt x="57627" y="72814"/>
                    <a:pt x="57388" y="72489"/>
                    <a:pt x="56916" y="72489"/>
                  </a:cubicBezTo>
                  <a:cubicBezTo>
                    <a:pt x="57155" y="72814"/>
                    <a:pt x="57155" y="72814"/>
                    <a:pt x="56916" y="72489"/>
                  </a:cubicBezTo>
                  <a:cubicBezTo>
                    <a:pt x="56916" y="72814"/>
                    <a:pt x="56677" y="73144"/>
                    <a:pt x="56677" y="73798"/>
                  </a:cubicBezTo>
                  <a:cubicBezTo>
                    <a:pt x="56916" y="73468"/>
                    <a:pt x="56677" y="74122"/>
                    <a:pt x="56677" y="74122"/>
                  </a:cubicBezTo>
                  <a:cubicBezTo>
                    <a:pt x="56677" y="74122"/>
                    <a:pt x="56677" y="74122"/>
                    <a:pt x="56677" y="73798"/>
                  </a:cubicBezTo>
                  <a:cubicBezTo>
                    <a:pt x="56677" y="74122"/>
                    <a:pt x="56677" y="74122"/>
                    <a:pt x="56677" y="74452"/>
                  </a:cubicBezTo>
                  <a:cubicBezTo>
                    <a:pt x="56444" y="75431"/>
                    <a:pt x="56205" y="76745"/>
                    <a:pt x="55733" y="77724"/>
                  </a:cubicBezTo>
                  <a:cubicBezTo>
                    <a:pt x="55966" y="77724"/>
                    <a:pt x="55966" y="77724"/>
                    <a:pt x="55966" y="77724"/>
                  </a:cubicBezTo>
                  <a:cubicBezTo>
                    <a:pt x="55733" y="77724"/>
                    <a:pt x="55733" y="78378"/>
                    <a:pt x="55494" y="78378"/>
                  </a:cubicBezTo>
                  <a:cubicBezTo>
                    <a:pt x="55494" y="78378"/>
                    <a:pt x="55733" y="78378"/>
                    <a:pt x="55733" y="78378"/>
                  </a:cubicBezTo>
                  <a:cubicBezTo>
                    <a:pt x="55733" y="78378"/>
                    <a:pt x="55733" y="78378"/>
                    <a:pt x="55733" y="78378"/>
                  </a:cubicBezTo>
                  <a:cubicBezTo>
                    <a:pt x="55733" y="78378"/>
                    <a:pt x="55733" y="78378"/>
                    <a:pt x="55733" y="78378"/>
                  </a:cubicBezTo>
                  <a:cubicBezTo>
                    <a:pt x="55255" y="78708"/>
                    <a:pt x="55022" y="80016"/>
                    <a:pt x="55022" y="80346"/>
                  </a:cubicBezTo>
                  <a:cubicBezTo>
                    <a:pt x="55022" y="81325"/>
                    <a:pt x="55255" y="81979"/>
                    <a:pt x="55255" y="82633"/>
                  </a:cubicBezTo>
                  <a:cubicBezTo>
                    <a:pt x="55255" y="82963"/>
                    <a:pt x="54544" y="83942"/>
                    <a:pt x="55022" y="83942"/>
                  </a:cubicBezTo>
                  <a:cubicBezTo>
                    <a:pt x="54783" y="83942"/>
                    <a:pt x="54783" y="83942"/>
                    <a:pt x="54783" y="84272"/>
                  </a:cubicBezTo>
                  <a:cubicBezTo>
                    <a:pt x="54783" y="84272"/>
                    <a:pt x="54783" y="83942"/>
                    <a:pt x="54783" y="83942"/>
                  </a:cubicBezTo>
                  <a:cubicBezTo>
                    <a:pt x="54305" y="84602"/>
                    <a:pt x="54783" y="86235"/>
                    <a:pt x="55022" y="87219"/>
                  </a:cubicBezTo>
                  <a:cubicBezTo>
                    <a:pt x="55022" y="88197"/>
                    <a:pt x="55255" y="89182"/>
                    <a:pt x="55494" y="90166"/>
                  </a:cubicBezTo>
                  <a:cubicBezTo>
                    <a:pt x="55255" y="88852"/>
                    <a:pt x="55022" y="90820"/>
                    <a:pt x="55494" y="90166"/>
                  </a:cubicBezTo>
                  <a:cubicBezTo>
                    <a:pt x="55494" y="90490"/>
                    <a:pt x="55733" y="90490"/>
                    <a:pt x="55966" y="90820"/>
                  </a:cubicBezTo>
                  <a:cubicBezTo>
                    <a:pt x="55966" y="90820"/>
                    <a:pt x="55966" y="90490"/>
                    <a:pt x="55966" y="90490"/>
                  </a:cubicBezTo>
                  <a:cubicBezTo>
                    <a:pt x="56205" y="90490"/>
                    <a:pt x="57155" y="90166"/>
                    <a:pt x="56677" y="90490"/>
                  </a:cubicBezTo>
                  <a:cubicBezTo>
                    <a:pt x="56916" y="90490"/>
                    <a:pt x="56916" y="90490"/>
                    <a:pt x="57155" y="90820"/>
                  </a:cubicBezTo>
                  <a:cubicBezTo>
                    <a:pt x="57155" y="90820"/>
                    <a:pt x="56916" y="90490"/>
                    <a:pt x="56916" y="90490"/>
                  </a:cubicBezTo>
                  <a:cubicBezTo>
                    <a:pt x="57155" y="90490"/>
                    <a:pt x="57155" y="90490"/>
                    <a:pt x="56916" y="90490"/>
                  </a:cubicBezTo>
                  <a:cubicBezTo>
                    <a:pt x="56677" y="90820"/>
                    <a:pt x="56444" y="90166"/>
                    <a:pt x="55966" y="90490"/>
                  </a:cubicBezTo>
                  <a:cubicBezTo>
                    <a:pt x="55966" y="90820"/>
                    <a:pt x="56205" y="91144"/>
                    <a:pt x="56205" y="91799"/>
                  </a:cubicBezTo>
                  <a:cubicBezTo>
                    <a:pt x="56205" y="91799"/>
                    <a:pt x="55733" y="90820"/>
                    <a:pt x="55733" y="90820"/>
                  </a:cubicBezTo>
                  <a:cubicBezTo>
                    <a:pt x="55494" y="91474"/>
                    <a:pt x="55733" y="92129"/>
                    <a:pt x="55966" y="92783"/>
                  </a:cubicBezTo>
                  <a:cubicBezTo>
                    <a:pt x="55966" y="92783"/>
                    <a:pt x="56444" y="92783"/>
                    <a:pt x="56444" y="93107"/>
                  </a:cubicBezTo>
                  <a:cubicBezTo>
                    <a:pt x="56444" y="93437"/>
                    <a:pt x="56205" y="93437"/>
                    <a:pt x="56205" y="93437"/>
                  </a:cubicBezTo>
                  <a:cubicBezTo>
                    <a:pt x="56205" y="94091"/>
                    <a:pt x="56205" y="94421"/>
                    <a:pt x="56444" y="95076"/>
                  </a:cubicBezTo>
                  <a:cubicBezTo>
                    <a:pt x="56677" y="95400"/>
                    <a:pt x="57155" y="96384"/>
                    <a:pt x="57155" y="96384"/>
                  </a:cubicBezTo>
                  <a:cubicBezTo>
                    <a:pt x="57155" y="96709"/>
                    <a:pt x="57155" y="98023"/>
                    <a:pt x="57388" y="98347"/>
                  </a:cubicBezTo>
                  <a:cubicBezTo>
                    <a:pt x="57388" y="98677"/>
                    <a:pt x="57627" y="98677"/>
                    <a:pt x="57866" y="98677"/>
                  </a:cubicBezTo>
                  <a:cubicBezTo>
                    <a:pt x="58338" y="99001"/>
                    <a:pt x="58577" y="99001"/>
                    <a:pt x="59050" y="99656"/>
                  </a:cubicBezTo>
                  <a:cubicBezTo>
                    <a:pt x="59050" y="99656"/>
                    <a:pt x="59527" y="100310"/>
                    <a:pt x="59761" y="100310"/>
                  </a:cubicBezTo>
                  <a:cubicBezTo>
                    <a:pt x="60000" y="100640"/>
                    <a:pt x="60000" y="100640"/>
                    <a:pt x="60000" y="100640"/>
                  </a:cubicBezTo>
                  <a:cubicBezTo>
                    <a:pt x="60711" y="101294"/>
                    <a:pt x="60711" y="102603"/>
                    <a:pt x="61183" y="103257"/>
                  </a:cubicBezTo>
                  <a:cubicBezTo>
                    <a:pt x="61183" y="103257"/>
                    <a:pt x="61183" y="103257"/>
                    <a:pt x="60950" y="103257"/>
                  </a:cubicBezTo>
                  <a:cubicBezTo>
                    <a:pt x="61183" y="104241"/>
                    <a:pt x="63794" y="103587"/>
                    <a:pt x="64266" y="103911"/>
                  </a:cubicBezTo>
                  <a:cubicBezTo>
                    <a:pt x="63794" y="104241"/>
                    <a:pt x="64977" y="104895"/>
                    <a:pt x="65216" y="105220"/>
                  </a:cubicBezTo>
                  <a:cubicBezTo>
                    <a:pt x="65927" y="105874"/>
                    <a:pt x="66638" y="106204"/>
                    <a:pt x="67350" y="106858"/>
                  </a:cubicBezTo>
                  <a:cubicBezTo>
                    <a:pt x="69011" y="107842"/>
                    <a:pt x="70672" y="107842"/>
                    <a:pt x="72566" y="107842"/>
                  </a:cubicBezTo>
                  <a:cubicBezTo>
                    <a:pt x="72566" y="106858"/>
                    <a:pt x="72566" y="106858"/>
                    <a:pt x="73283" y="106858"/>
                  </a:cubicBezTo>
                  <a:cubicBezTo>
                    <a:pt x="73994" y="107188"/>
                    <a:pt x="74466" y="106858"/>
                    <a:pt x="74938" y="107512"/>
                  </a:cubicBezTo>
                  <a:cubicBezTo>
                    <a:pt x="75416" y="108167"/>
                    <a:pt x="76361" y="109151"/>
                    <a:pt x="76838" y="110130"/>
                  </a:cubicBezTo>
                  <a:cubicBezTo>
                    <a:pt x="77311" y="111114"/>
                    <a:pt x="77550" y="113077"/>
                    <a:pt x="78733" y="113077"/>
                  </a:cubicBezTo>
                  <a:cubicBezTo>
                    <a:pt x="79211" y="113406"/>
                    <a:pt x="79211" y="112752"/>
                    <a:pt x="79444" y="112422"/>
                  </a:cubicBezTo>
                  <a:cubicBezTo>
                    <a:pt x="79922" y="111768"/>
                    <a:pt x="80155" y="111768"/>
                    <a:pt x="80633" y="111768"/>
                  </a:cubicBezTo>
                  <a:cubicBezTo>
                    <a:pt x="82294" y="111768"/>
                    <a:pt x="83005" y="114715"/>
                    <a:pt x="83716" y="116024"/>
                  </a:cubicBezTo>
                  <a:cubicBezTo>
                    <a:pt x="84188" y="117008"/>
                    <a:pt x="84188" y="118316"/>
                    <a:pt x="84900" y="118971"/>
                  </a:cubicBezTo>
                  <a:cubicBezTo>
                    <a:pt x="85138" y="119295"/>
                    <a:pt x="85850" y="119295"/>
                    <a:pt x="86088" y="119625"/>
                  </a:cubicBezTo>
                  <a:cubicBezTo>
                    <a:pt x="86561" y="119949"/>
                    <a:pt x="87033" y="120279"/>
                    <a:pt x="87272" y="119625"/>
                  </a:cubicBezTo>
                  <a:cubicBezTo>
                    <a:pt x="87033" y="119949"/>
                    <a:pt x="87033" y="118971"/>
                    <a:pt x="86800" y="118641"/>
                  </a:cubicBezTo>
                  <a:cubicBezTo>
                    <a:pt x="86561" y="117986"/>
                    <a:pt x="86800" y="117662"/>
                    <a:pt x="86800" y="117008"/>
                  </a:cubicBezTo>
                  <a:cubicBezTo>
                    <a:pt x="86561" y="117008"/>
                    <a:pt x="86561" y="117008"/>
                    <a:pt x="86322" y="117008"/>
                  </a:cubicBezTo>
                  <a:cubicBezTo>
                    <a:pt x="86561" y="117008"/>
                    <a:pt x="86561" y="117332"/>
                    <a:pt x="86322" y="116678"/>
                  </a:cubicBezTo>
                  <a:cubicBezTo>
                    <a:pt x="86561" y="117008"/>
                    <a:pt x="86561" y="117008"/>
                    <a:pt x="86800" y="116678"/>
                  </a:cubicBezTo>
                  <a:cubicBezTo>
                    <a:pt x="86800" y="117008"/>
                    <a:pt x="86800" y="116678"/>
                    <a:pt x="86800" y="117008"/>
                  </a:cubicBezTo>
                  <a:cubicBezTo>
                    <a:pt x="87033" y="116678"/>
                    <a:pt x="87033" y="116024"/>
                    <a:pt x="86800" y="115694"/>
                  </a:cubicBezTo>
                  <a:cubicBezTo>
                    <a:pt x="87033" y="115694"/>
                    <a:pt x="87272" y="116024"/>
                    <a:pt x="87272" y="115039"/>
                  </a:cubicBezTo>
                  <a:cubicBezTo>
                    <a:pt x="87272" y="115369"/>
                    <a:pt x="87272" y="115369"/>
                    <a:pt x="87272" y="115369"/>
                  </a:cubicBezTo>
                  <a:cubicBezTo>
                    <a:pt x="87033" y="115039"/>
                    <a:pt x="87511" y="115039"/>
                    <a:pt x="87511" y="115039"/>
                  </a:cubicBezTo>
                  <a:cubicBezTo>
                    <a:pt x="87511" y="115694"/>
                    <a:pt x="87744" y="114385"/>
                    <a:pt x="87744" y="114385"/>
                  </a:cubicBezTo>
                  <a:cubicBezTo>
                    <a:pt x="87744" y="114715"/>
                    <a:pt x="87983" y="114715"/>
                    <a:pt x="88222" y="114385"/>
                  </a:cubicBezTo>
                  <a:cubicBezTo>
                    <a:pt x="87983" y="114385"/>
                    <a:pt x="87983" y="114385"/>
                    <a:pt x="87744" y="113731"/>
                  </a:cubicBezTo>
                  <a:cubicBezTo>
                    <a:pt x="87983" y="114061"/>
                    <a:pt x="87983" y="114061"/>
                    <a:pt x="87983" y="114061"/>
                  </a:cubicBezTo>
                  <a:cubicBezTo>
                    <a:pt x="88222" y="114061"/>
                    <a:pt x="88222" y="114061"/>
                    <a:pt x="88222" y="114061"/>
                  </a:cubicBezTo>
                  <a:cubicBezTo>
                    <a:pt x="88222" y="114061"/>
                    <a:pt x="88222" y="114061"/>
                    <a:pt x="88222" y="113731"/>
                  </a:cubicBezTo>
                  <a:cubicBezTo>
                    <a:pt x="88461" y="114061"/>
                    <a:pt x="88461" y="114061"/>
                    <a:pt x="88694" y="114061"/>
                  </a:cubicBezTo>
                  <a:cubicBezTo>
                    <a:pt x="88694" y="114061"/>
                    <a:pt x="88461" y="114385"/>
                    <a:pt x="88461" y="114385"/>
                  </a:cubicBezTo>
                  <a:cubicBezTo>
                    <a:pt x="88694" y="114061"/>
                    <a:pt x="88933" y="114061"/>
                    <a:pt x="89172" y="113731"/>
                  </a:cubicBezTo>
                  <a:cubicBezTo>
                    <a:pt x="88222" y="114385"/>
                    <a:pt x="89405" y="113406"/>
                    <a:pt x="89644" y="113406"/>
                  </a:cubicBezTo>
                  <a:cubicBezTo>
                    <a:pt x="89883" y="113077"/>
                    <a:pt x="89883" y="112752"/>
                    <a:pt x="90355" y="112422"/>
                  </a:cubicBezTo>
                  <a:cubicBezTo>
                    <a:pt x="90116" y="112422"/>
                    <a:pt x="90116" y="112098"/>
                    <a:pt x="90116" y="112098"/>
                  </a:cubicBezTo>
                  <a:cubicBezTo>
                    <a:pt x="90116" y="112098"/>
                    <a:pt x="89883" y="111768"/>
                    <a:pt x="89883" y="111768"/>
                  </a:cubicBezTo>
                  <a:cubicBezTo>
                    <a:pt x="90116" y="111768"/>
                    <a:pt x="90116" y="111444"/>
                    <a:pt x="90355" y="111768"/>
                  </a:cubicBezTo>
                  <a:cubicBezTo>
                    <a:pt x="90355" y="111768"/>
                    <a:pt x="90355" y="111768"/>
                    <a:pt x="90355" y="112098"/>
                  </a:cubicBezTo>
                  <a:cubicBezTo>
                    <a:pt x="90355" y="112098"/>
                    <a:pt x="90594" y="112098"/>
                    <a:pt x="90594" y="112098"/>
                  </a:cubicBezTo>
                  <a:cubicBezTo>
                    <a:pt x="90594" y="112098"/>
                    <a:pt x="90355" y="112098"/>
                    <a:pt x="90355" y="112422"/>
                  </a:cubicBezTo>
                  <a:cubicBezTo>
                    <a:pt x="90594" y="112098"/>
                    <a:pt x="91066" y="111768"/>
                    <a:pt x="91538" y="111768"/>
                  </a:cubicBezTo>
                  <a:cubicBezTo>
                    <a:pt x="91305" y="111444"/>
                    <a:pt x="91305" y="111444"/>
                    <a:pt x="91538" y="111114"/>
                  </a:cubicBezTo>
                  <a:cubicBezTo>
                    <a:pt x="91538" y="111114"/>
                    <a:pt x="91538" y="111114"/>
                    <a:pt x="91538" y="111114"/>
                  </a:cubicBezTo>
                  <a:cubicBezTo>
                    <a:pt x="91305" y="111114"/>
                    <a:pt x="91777" y="111444"/>
                    <a:pt x="91777" y="111444"/>
                  </a:cubicBezTo>
                  <a:cubicBezTo>
                    <a:pt x="91777" y="111444"/>
                    <a:pt x="92016" y="111444"/>
                    <a:pt x="92255" y="111444"/>
                  </a:cubicBezTo>
                  <a:cubicBezTo>
                    <a:pt x="92727" y="111444"/>
                    <a:pt x="93438" y="112098"/>
                    <a:pt x="93911" y="111444"/>
                  </a:cubicBezTo>
                  <a:cubicBezTo>
                    <a:pt x="93911" y="111444"/>
                    <a:pt x="93911" y="111444"/>
                    <a:pt x="93677" y="111114"/>
                  </a:cubicBezTo>
                  <a:cubicBezTo>
                    <a:pt x="94150" y="111114"/>
                    <a:pt x="95100" y="111768"/>
                    <a:pt x="95100" y="111444"/>
                  </a:cubicBezTo>
                  <a:cubicBezTo>
                    <a:pt x="95100" y="111768"/>
                    <a:pt x="95100" y="112098"/>
                    <a:pt x="95100" y="112098"/>
                  </a:cubicBezTo>
                  <a:cubicBezTo>
                    <a:pt x="95100" y="112098"/>
                    <a:pt x="95100" y="112098"/>
                    <a:pt x="95100" y="112098"/>
                  </a:cubicBezTo>
                  <a:cubicBezTo>
                    <a:pt x="95100" y="112098"/>
                    <a:pt x="95100" y="112098"/>
                    <a:pt x="94861" y="112098"/>
                  </a:cubicBezTo>
                  <a:cubicBezTo>
                    <a:pt x="95100" y="112098"/>
                    <a:pt x="95572" y="112422"/>
                    <a:pt x="95811" y="112422"/>
                  </a:cubicBezTo>
                  <a:cubicBezTo>
                    <a:pt x="96050" y="112422"/>
                    <a:pt x="95811" y="112098"/>
                    <a:pt x="96050" y="111768"/>
                  </a:cubicBezTo>
                  <a:cubicBezTo>
                    <a:pt x="96283" y="112098"/>
                    <a:pt x="96283" y="112098"/>
                    <a:pt x="96283" y="112098"/>
                  </a:cubicBezTo>
                  <a:cubicBezTo>
                    <a:pt x="96283" y="111768"/>
                    <a:pt x="96522" y="112098"/>
                    <a:pt x="96522" y="112422"/>
                  </a:cubicBezTo>
                  <a:cubicBezTo>
                    <a:pt x="96761" y="112098"/>
                    <a:pt x="96761" y="111768"/>
                    <a:pt x="96522" y="111444"/>
                  </a:cubicBezTo>
                  <a:cubicBezTo>
                    <a:pt x="96522" y="111444"/>
                    <a:pt x="96522" y="111444"/>
                    <a:pt x="96522" y="111444"/>
                  </a:cubicBezTo>
                  <a:cubicBezTo>
                    <a:pt x="96522" y="111444"/>
                    <a:pt x="97233" y="111444"/>
                    <a:pt x="96994" y="111768"/>
                  </a:cubicBezTo>
                  <a:cubicBezTo>
                    <a:pt x="97472" y="111768"/>
                    <a:pt x="97472" y="112098"/>
                    <a:pt x="97705" y="112098"/>
                  </a:cubicBezTo>
                  <a:cubicBezTo>
                    <a:pt x="97705" y="112422"/>
                    <a:pt x="97944" y="111768"/>
                    <a:pt x="97705" y="112752"/>
                  </a:cubicBezTo>
                  <a:cubicBezTo>
                    <a:pt x="97705" y="112098"/>
                    <a:pt x="97705" y="112098"/>
                    <a:pt x="97944" y="112422"/>
                  </a:cubicBezTo>
                  <a:cubicBezTo>
                    <a:pt x="97944" y="112422"/>
                    <a:pt x="98183" y="112098"/>
                    <a:pt x="98183" y="112098"/>
                  </a:cubicBezTo>
                  <a:cubicBezTo>
                    <a:pt x="97944" y="112098"/>
                    <a:pt x="97944" y="112098"/>
                    <a:pt x="97944" y="112098"/>
                  </a:cubicBezTo>
                  <a:cubicBezTo>
                    <a:pt x="98416" y="111768"/>
                    <a:pt x="97705" y="111768"/>
                    <a:pt x="97472" y="111768"/>
                  </a:cubicBezTo>
                  <a:cubicBezTo>
                    <a:pt x="97705" y="111768"/>
                    <a:pt x="97705" y="111768"/>
                    <a:pt x="97705" y="111768"/>
                  </a:cubicBezTo>
                  <a:cubicBezTo>
                    <a:pt x="97233" y="111768"/>
                    <a:pt x="97233" y="111444"/>
                    <a:pt x="96994" y="111114"/>
                  </a:cubicBezTo>
                  <a:cubicBezTo>
                    <a:pt x="96994" y="111114"/>
                    <a:pt x="97233" y="111114"/>
                    <a:pt x="97233" y="111114"/>
                  </a:cubicBezTo>
                  <a:cubicBezTo>
                    <a:pt x="97233" y="111114"/>
                    <a:pt x="96761" y="110784"/>
                    <a:pt x="97472" y="111114"/>
                  </a:cubicBezTo>
                  <a:cubicBezTo>
                    <a:pt x="97233" y="111114"/>
                    <a:pt x="97233" y="111114"/>
                    <a:pt x="97233" y="111114"/>
                  </a:cubicBezTo>
                  <a:cubicBezTo>
                    <a:pt x="97472" y="110784"/>
                    <a:pt x="97472" y="110784"/>
                    <a:pt x="97472" y="110784"/>
                  </a:cubicBezTo>
                  <a:cubicBezTo>
                    <a:pt x="97472" y="110459"/>
                    <a:pt x="97705" y="110459"/>
                    <a:pt x="97472" y="110459"/>
                  </a:cubicBezTo>
                  <a:cubicBezTo>
                    <a:pt x="97472" y="110459"/>
                    <a:pt x="97472" y="110459"/>
                    <a:pt x="97472" y="110459"/>
                  </a:cubicBezTo>
                  <a:cubicBezTo>
                    <a:pt x="97472" y="110459"/>
                    <a:pt x="97472" y="110459"/>
                    <a:pt x="97472" y="110459"/>
                  </a:cubicBezTo>
                  <a:cubicBezTo>
                    <a:pt x="97472" y="110459"/>
                    <a:pt x="97472" y="110130"/>
                    <a:pt x="97472" y="110130"/>
                  </a:cubicBezTo>
                  <a:cubicBezTo>
                    <a:pt x="97472" y="110130"/>
                    <a:pt x="96994" y="110784"/>
                    <a:pt x="96994" y="110459"/>
                  </a:cubicBezTo>
                  <a:cubicBezTo>
                    <a:pt x="96994" y="110130"/>
                    <a:pt x="96994" y="110130"/>
                    <a:pt x="97233" y="110130"/>
                  </a:cubicBezTo>
                  <a:cubicBezTo>
                    <a:pt x="96994" y="110130"/>
                    <a:pt x="96994" y="110130"/>
                    <a:pt x="96994" y="110130"/>
                  </a:cubicBezTo>
                  <a:cubicBezTo>
                    <a:pt x="96994" y="110130"/>
                    <a:pt x="96994" y="110130"/>
                    <a:pt x="96994" y="110130"/>
                  </a:cubicBezTo>
                  <a:cubicBezTo>
                    <a:pt x="96994" y="110130"/>
                    <a:pt x="96994" y="110130"/>
                    <a:pt x="96994" y="110130"/>
                  </a:cubicBezTo>
                  <a:cubicBezTo>
                    <a:pt x="96522" y="110459"/>
                    <a:pt x="95333" y="109805"/>
                    <a:pt x="96761" y="109805"/>
                  </a:cubicBezTo>
                  <a:cubicBezTo>
                    <a:pt x="96761" y="109805"/>
                    <a:pt x="96994" y="110130"/>
                    <a:pt x="97233" y="110130"/>
                  </a:cubicBezTo>
                  <a:cubicBezTo>
                    <a:pt x="97472" y="110130"/>
                    <a:pt x="97472" y="109475"/>
                    <a:pt x="97472" y="109475"/>
                  </a:cubicBezTo>
                  <a:cubicBezTo>
                    <a:pt x="97472" y="109475"/>
                    <a:pt x="98416" y="109475"/>
                    <a:pt x="97944" y="109475"/>
                  </a:cubicBezTo>
                  <a:cubicBezTo>
                    <a:pt x="98183" y="109475"/>
                    <a:pt x="98894" y="109151"/>
                    <a:pt x="99127" y="109475"/>
                  </a:cubicBezTo>
                  <a:cubicBezTo>
                    <a:pt x="99127" y="109151"/>
                    <a:pt x="99127" y="108821"/>
                    <a:pt x="99127" y="108497"/>
                  </a:cubicBezTo>
                  <a:cubicBezTo>
                    <a:pt x="99366" y="108821"/>
                    <a:pt x="99844" y="109475"/>
                    <a:pt x="99127" y="109475"/>
                  </a:cubicBezTo>
                  <a:cubicBezTo>
                    <a:pt x="99366" y="109475"/>
                    <a:pt x="99605" y="109475"/>
                    <a:pt x="99844" y="109475"/>
                  </a:cubicBezTo>
                  <a:cubicBezTo>
                    <a:pt x="99605" y="109151"/>
                    <a:pt x="99844" y="109151"/>
                    <a:pt x="100077" y="108821"/>
                  </a:cubicBezTo>
                  <a:cubicBezTo>
                    <a:pt x="100077" y="109151"/>
                    <a:pt x="100077" y="109151"/>
                    <a:pt x="99844" y="109475"/>
                  </a:cubicBezTo>
                  <a:cubicBezTo>
                    <a:pt x="100077" y="109151"/>
                    <a:pt x="100316" y="109151"/>
                    <a:pt x="100316" y="108821"/>
                  </a:cubicBezTo>
                  <a:cubicBezTo>
                    <a:pt x="100316" y="108821"/>
                    <a:pt x="100316" y="108821"/>
                    <a:pt x="100555" y="108821"/>
                  </a:cubicBezTo>
                  <a:cubicBezTo>
                    <a:pt x="100555" y="108497"/>
                    <a:pt x="100555" y="108497"/>
                    <a:pt x="100788" y="108821"/>
                  </a:cubicBezTo>
                  <a:cubicBezTo>
                    <a:pt x="100555" y="109151"/>
                    <a:pt x="100555" y="109151"/>
                    <a:pt x="100316" y="109151"/>
                  </a:cubicBezTo>
                  <a:cubicBezTo>
                    <a:pt x="100555" y="109151"/>
                    <a:pt x="101738" y="108167"/>
                    <a:pt x="101738" y="108821"/>
                  </a:cubicBezTo>
                  <a:cubicBezTo>
                    <a:pt x="101500" y="108821"/>
                    <a:pt x="101500" y="108821"/>
                    <a:pt x="101266" y="108821"/>
                  </a:cubicBezTo>
                  <a:cubicBezTo>
                    <a:pt x="101500" y="108821"/>
                    <a:pt x="101977" y="109151"/>
                    <a:pt x="102211" y="109151"/>
                  </a:cubicBezTo>
                  <a:cubicBezTo>
                    <a:pt x="102211" y="109151"/>
                    <a:pt x="102211" y="109151"/>
                    <a:pt x="102211" y="109151"/>
                  </a:cubicBezTo>
                  <a:cubicBezTo>
                    <a:pt x="102211" y="108821"/>
                    <a:pt x="102211" y="109151"/>
                    <a:pt x="102450" y="108821"/>
                  </a:cubicBezTo>
                  <a:cubicBezTo>
                    <a:pt x="102450" y="108821"/>
                    <a:pt x="102450" y="108821"/>
                    <a:pt x="102211" y="109151"/>
                  </a:cubicBezTo>
                  <a:cubicBezTo>
                    <a:pt x="102688" y="109151"/>
                    <a:pt x="102450" y="109151"/>
                    <a:pt x="102688" y="109475"/>
                  </a:cubicBezTo>
                  <a:cubicBezTo>
                    <a:pt x="102688" y="109475"/>
                    <a:pt x="102688" y="109475"/>
                    <a:pt x="102688" y="109475"/>
                  </a:cubicBezTo>
                  <a:cubicBezTo>
                    <a:pt x="102688" y="109475"/>
                    <a:pt x="102450" y="109475"/>
                    <a:pt x="102450" y="109151"/>
                  </a:cubicBezTo>
                  <a:cubicBezTo>
                    <a:pt x="102688" y="109805"/>
                    <a:pt x="102450" y="109475"/>
                    <a:pt x="102688" y="109475"/>
                  </a:cubicBezTo>
                  <a:cubicBezTo>
                    <a:pt x="102922" y="109805"/>
                    <a:pt x="103161" y="110459"/>
                    <a:pt x="102688" y="109805"/>
                  </a:cubicBezTo>
                  <a:cubicBezTo>
                    <a:pt x="102688" y="110459"/>
                    <a:pt x="103400" y="110130"/>
                    <a:pt x="103638" y="109805"/>
                  </a:cubicBezTo>
                  <a:cubicBezTo>
                    <a:pt x="103400" y="109805"/>
                    <a:pt x="103400" y="109805"/>
                    <a:pt x="103400" y="109805"/>
                  </a:cubicBezTo>
                  <a:cubicBezTo>
                    <a:pt x="103638" y="109805"/>
                    <a:pt x="104583" y="109475"/>
                    <a:pt x="104111" y="109151"/>
                  </a:cubicBezTo>
                  <a:cubicBezTo>
                    <a:pt x="104111" y="109151"/>
                    <a:pt x="104111" y="109151"/>
                    <a:pt x="104111" y="109151"/>
                  </a:cubicBezTo>
                  <a:cubicBezTo>
                    <a:pt x="104350" y="108167"/>
                    <a:pt x="106483" y="110784"/>
                    <a:pt x="106716" y="111444"/>
                  </a:cubicBezTo>
                  <a:cubicBezTo>
                    <a:pt x="106716" y="111444"/>
                    <a:pt x="106716" y="113077"/>
                    <a:pt x="106716" y="113077"/>
                  </a:cubicBezTo>
                  <a:cubicBezTo>
                    <a:pt x="106716" y="113077"/>
                    <a:pt x="106716" y="113731"/>
                    <a:pt x="106955" y="113731"/>
                  </a:cubicBezTo>
                  <a:cubicBezTo>
                    <a:pt x="106483" y="113077"/>
                    <a:pt x="106955" y="113731"/>
                    <a:pt x="106955" y="113406"/>
                  </a:cubicBezTo>
                  <a:cubicBezTo>
                    <a:pt x="106955" y="113077"/>
                    <a:pt x="107194" y="113406"/>
                    <a:pt x="106716" y="113077"/>
                  </a:cubicBezTo>
                  <a:cubicBezTo>
                    <a:pt x="106716" y="113077"/>
                    <a:pt x="106955" y="113077"/>
                    <a:pt x="106716" y="112752"/>
                  </a:cubicBezTo>
                  <a:cubicBezTo>
                    <a:pt x="107194" y="113077"/>
                    <a:pt x="106955" y="113406"/>
                    <a:pt x="107194" y="113077"/>
                  </a:cubicBezTo>
                  <a:cubicBezTo>
                    <a:pt x="107433" y="113406"/>
                    <a:pt x="106955" y="114061"/>
                    <a:pt x="107194" y="114061"/>
                  </a:cubicBezTo>
                  <a:cubicBezTo>
                    <a:pt x="106955" y="114061"/>
                    <a:pt x="106955" y="114061"/>
                    <a:pt x="106955" y="114061"/>
                  </a:cubicBezTo>
                  <a:cubicBezTo>
                    <a:pt x="106955" y="114061"/>
                    <a:pt x="106955" y="114061"/>
                    <a:pt x="106955" y="114061"/>
                  </a:cubicBezTo>
                  <a:cubicBezTo>
                    <a:pt x="106955" y="114061"/>
                    <a:pt x="106955" y="114061"/>
                    <a:pt x="106955" y="114061"/>
                  </a:cubicBezTo>
                  <a:cubicBezTo>
                    <a:pt x="107194" y="114385"/>
                    <a:pt x="107194" y="114715"/>
                    <a:pt x="107666" y="115039"/>
                  </a:cubicBezTo>
                  <a:cubicBezTo>
                    <a:pt x="107433" y="115039"/>
                    <a:pt x="107666" y="115369"/>
                    <a:pt x="107905" y="115369"/>
                  </a:cubicBezTo>
                  <a:cubicBezTo>
                    <a:pt x="107905" y="115039"/>
                    <a:pt x="107666" y="115039"/>
                    <a:pt x="107666" y="115039"/>
                  </a:cubicBezTo>
                  <a:cubicBezTo>
                    <a:pt x="107905" y="115039"/>
                    <a:pt x="107905" y="115039"/>
                    <a:pt x="108144" y="114715"/>
                  </a:cubicBezTo>
                  <a:cubicBezTo>
                    <a:pt x="107905" y="115369"/>
                    <a:pt x="108144" y="116353"/>
                    <a:pt x="108377" y="115369"/>
                  </a:cubicBezTo>
                  <a:cubicBezTo>
                    <a:pt x="108377" y="115694"/>
                    <a:pt x="108144" y="115694"/>
                    <a:pt x="108144" y="116024"/>
                  </a:cubicBezTo>
                  <a:cubicBezTo>
                    <a:pt x="108144" y="116024"/>
                    <a:pt x="108144" y="116024"/>
                    <a:pt x="108377" y="116024"/>
                  </a:cubicBezTo>
                  <a:cubicBezTo>
                    <a:pt x="108377" y="116024"/>
                    <a:pt x="108377" y="116353"/>
                    <a:pt x="108616" y="116678"/>
                  </a:cubicBezTo>
                  <a:cubicBezTo>
                    <a:pt x="108616" y="116678"/>
                    <a:pt x="108855" y="116678"/>
                    <a:pt x="108616" y="117008"/>
                  </a:cubicBezTo>
                  <a:cubicBezTo>
                    <a:pt x="108855" y="117008"/>
                    <a:pt x="110038" y="117986"/>
                    <a:pt x="109800" y="118316"/>
                  </a:cubicBezTo>
                  <a:cubicBezTo>
                    <a:pt x="109800" y="118316"/>
                    <a:pt x="109800" y="117986"/>
                    <a:pt x="109566" y="117986"/>
                  </a:cubicBezTo>
                  <a:cubicBezTo>
                    <a:pt x="109566" y="118641"/>
                    <a:pt x="110511" y="118316"/>
                    <a:pt x="110511" y="118316"/>
                  </a:cubicBezTo>
                  <a:cubicBezTo>
                    <a:pt x="110511" y="117986"/>
                    <a:pt x="110511" y="117986"/>
                    <a:pt x="110511" y="117986"/>
                  </a:cubicBezTo>
                  <a:cubicBezTo>
                    <a:pt x="110511" y="117986"/>
                    <a:pt x="110750" y="117986"/>
                    <a:pt x="110750" y="117986"/>
                  </a:cubicBezTo>
                  <a:cubicBezTo>
                    <a:pt x="110750" y="117986"/>
                    <a:pt x="110750" y="116024"/>
                    <a:pt x="110988" y="116678"/>
                  </a:cubicBezTo>
                  <a:cubicBezTo>
                    <a:pt x="110750" y="116024"/>
                    <a:pt x="110988" y="114061"/>
                    <a:pt x="110277" y="113731"/>
                  </a:cubicBezTo>
                  <a:cubicBezTo>
                    <a:pt x="110750" y="114061"/>
                    <a:pt x="110038" y="113077"/>
                    <a:pt x="109800" y="112752"/>
                  </a:cubicBezTo>
                  <a:cubicBezTo>
                    <a:pt x="109566" y="112098"/>
                    <a:pt x="109327" y="111444"/>
                    <a:pt x="109088" y="110784"/>
                  </a:cubicBezTo>
                  <a:cubicBezTo>
                    <a:pt x="109088" y="110784"/>
                    <a:pt x="109566" y="111444"/>
                    <a:pt x="109566" y="111444"/>
                  </a:cubicBezTo>
                  <a:cubicBezTo>
                    <a:pt x="109800" y="111768"/>
                    <a:pt x="109566" y="112098"/>
                    <a:pt x="109800" y="112422"/>
                  </a:cubicBezTo>
                  <a:cubicBezTo>
                    <a:pt x="109566" y="112098"/>
                    <a:pt x="109800" y="111768"/>
                    <a:pt x="109566" y="111114"/>
                  </a:cubicBezTo>
                  <a:cubicBezTo>
                    <a:pt x="109327" y="110784"/>
                    <a:pt x="109088" y="110459"/>
                    <a:pt x="108855" y="109805"/>
                  </a:cubicBezTo>
                  <a:cubicBezTo>
                    <a:pt x="108377" y="109151"/>
                    <a:pt x="108144" y="107842"/>
                    <a:pt x="107666" y="107188"/>
                  </a:cubicBezTo>
                  <a:cubicBezTo>
                    <a:pt x="108144" y="107188"/>
                    <a:pt x="107666" y="106858"/>
                    <a:pt x="107666" y="106528"/>
                  </a:cubicBezTo>
                  <a:cubicBezTo>
                    <a:pt x="107666" y="106528"/>
                    <a:pt x="107666" y="106204"/>
                    <a:pt x="107666" y="106204"/>
                  </a:cubicBezTo>
                  <a:cubicBezTo>
                    <a:pt x="107905" y="106204"/>
                    <a:pt x="107666" y="106204"/>
                    <a:pt x="107666" y="106204"/>
                  </a:cubicBezTo>
                  <a:cubicBezTo>
                    <a:pt x="107666" y="106204"/>
                    <a:pt x="107666" y="106204"/>
                    <a:pt x="107666" y="106204"/>
                  </a:cubicBezTo>
                  <a:cubicBezTo>
                    <a:pt x="107666" y="105874"/>
                    <a:pt x="107666" y="106204"/>
                    <a:pt x="107666" y="105874"/>
                  </a:cubicBezTo>
                  <a:cubicBezTo>
                    <a:pt x="107666" y="105874"/>
                    <a:pt x="107666" y="105874"/>
                    <a:pt x="107666" y="105874"/>
                  </a:cubicBezTo>
                  <a:cubicBezTo>
                    <a:pt x="107905" y="105874"/>
                    <a:pt x="107905" y="105550"/>
                    <a:pt x="107666" y="105550"/>
                  </a:cubicBezTo>
                  <a:cubicBezTo>
                    <a:pt x="107905" y="105550"/>
                    <a:pt x="107666" y="104895"/>
                    <a:pt x="108144" y="104565"/>
                  </a:cubicBezTo>
                  <a:cubicBezTo>
                    <a:pt x="107905" y="104241"/>
                    <a:pt x="108144" y="104565"/>
                    <a:pt x="107905" y="104241"/>
                  </a:cubicBezTo>
                  <a:cubicBezTo>
                    <a:pt x="108377" y="104241"/>
                    <a:pt x="108144" y="103911"/>
                    <a:pt x="108377" y="103587"/>
                  </a:cubicBezTo>
                  <a:cubicBezTo>
                    <a:pt x="108377" y="103587"/>
                    <a:pt x="108377" y="103587"/>
                    <a:pt x="108377" y="103911"/>
                  </a:cubicBezTo>
                  <a:cubicBezTo>
                    <a:pt x="108377" y="103587"/>
                    <a:pt x="108144" y="103257"/>
                    <a:pt x="108144" y="102933"/>
                  </a:cubicBezTo>
                  <a:cubicBezTo>
                    <a:pt x="108144" y="103257"/>
                    <a:pt x="108377" y="103587"/>
                    <a:pt x="108377" y="102933"/>
                  </a:cubicBezTo>
                  <a:cubicBezTo>
                    <a:pt x="108377" y="103257"/>
                    <a:pt x="108377" y="103257"/>
                    <a:pt x="108377" y="103587"/>
                  </a:cubicBezTo>
                  <a:cubicBezTo>
                    <a:pt x="108616" y="103257"/>
                    <a:pt x="108855" y="103257"/>
                    <a:pt x="108616" y="103257"/>
                  </a:cubicBezTo>
                  <a:cubicBezTo>
                    <a:pt x="108616" y="103257"/>
                    <a:pt x="108616" y="103257"/>
                    <a:pt x="108616" y="102933"/>
                  </a:cubicBezTo>
                  <a:cubicBezTo>
                    <a:pt x="108616" y="102933"/>
                    <a:pt x="108616" y="102933"/>
                    <a:pt x="108377" y="102933"/>
                  </a:cubicBezTo>
                  <a:cubicBezTo>
                    <a:pt x="108377" y="102933"/>
                    <a:pt x="109088" y="102603"/>
                    <a:pt x="108377" y="102933"/>
                  </a:cubicBezTo>
                  <a:cubicBezTo>
                    <a:pt x="108616" y="102933"/>
                    <a:pt x="108616" y="102933"/>
                    <a:pt x="108377" y="102933"/>
                  </a:cubicBezTo>
                  <a:cubicBezTo>
                    <a:pt x="108616" y="102933"/>
                    <a:pt x="109327" y="102273"/>
                    <a:pt x="109327" y="102273"/>
                  </a:cubicBezTo>
                  <a:cubicBezTo>
                    <a:pt x="109327" y="102273"/>
                    <a:pt x="109327" y="102273"/>
                    <a:pt x="109088" y="101948"/>
                  </a:cubicBezTo>
                  <a:cubicBezTo>
                    <a:pt x="109327" y="102273"/>
                    <a:pt x="109327" y="101948"/>
                    <a:pt x="109088" y="101948"/>
                  </a:cubicBezTo>
                  <a:cubicBezTo>
                    <a:pt x="109327" y="102273"/>
                    <a:pt x="109800" y="101618"/>
                    <a:pt x="109800" y="101294"/>
                  </a:cubicBezTo>
                  <a:cubicBezTo>
                    <a:pt x="110038" y="100964"/>
                    <a:pt x="109800" y="100964"/>
                    <a:pt x="110038" y="100640"/>
                  </a:cubicBezTo>
                  <a:cubicBezTo>
                    <a:pt x="110038" y="100640"/>
                    <a:pt x="110038" y="100640"/>
                    <a:pt x="110038" y="100964"/>
                  </a:cubicBezTo>
                  <a:cubicBezTo>
                    <a:pt x="109800" y="99656"/>
                    <a:pt x="111461" y="99331"/>
                    <a:pt x="111227" y="98677"/>
                  </a:cubicBezTo>
                  <a:cubicBezTo>
                    <a:pt x="111461" y="99656"/>
                    <a:pt x="111700" y="98347"/>
                    <a:pt x="111700" y="98023"/>
                  </a:cubicBezTo>
                  <a:cubicBezTo>
                    <a:pt x="111700" y="97693"/>
                    <a:pt x="111938" y="97693"/>
                    <a:pt x="111700" y="97039"/>
                  </a:cubicBezTo>
                  <a:cubicBezTo>
                    <a:pt x="111938" y="97363"/>
                    <a:pt x="111938" y="97363"/>
                    <a:pt x="111938" y="97363"/>
                  </a:cubicBezTo>
                  <a:cubicBezTo>
                    <a:pt x="112172" y="97363"/>
                    <a:pt x="112172" y="97363"/>
                    <a:pt x="112172" y="97039"/>
                  </a:cubicBezTo>
                  <a:cubicBezTo>
                    <a:pt x="112411" y="97363"/>
                    <a:pt x="112411" y="97039"/>
                    <a:pt x="112650" y="97039"/>
                  </a:cubicBezTo>
                  <a:cubicBezTo>
                    <a:pt x="112650" y="97039"/>
                    <a:pt x="112650" y="97039"/>
                    <a:pt x="112650" y="97039"/>
                  </a:cubicBezTo>
                  <a:cubicBezTo>
                    <a:pt x="112650" y="96709"/>
                    <a:pt x="112650" y="96709"/>
                    <a:pt x="112883" y="97039"/>
                  </a:cubicBezTo>
                  <a:cubicBezTo>
                    <a:pt x="112883" y="97039"/>
                    <a:pt x="112883" y="96709"/>
                    <a:pt x="112883" y="96709"/>
                  </a:cubicBezTo>
                  <a:cubicBezTo>
                    <a:pt x="112883" y="97039"/>
                    <a:pt x="113122" y="96384"/>
                    <a:pt x="113122" y="96384"/>
                  </a:cubicBezTo>
                  <a:cubicBezTo>
                    <a:pt x="113122" y="96384"/>
                    <a:pt x="113122" y="96384"/>
                    <a:pt x="113122" y="96054"/>
                  </a:cubicBezTo>
                  <a:cubicBezTo>
                    <a:pt x="112883" y="96384"/>
                    <a:pt x="112883" y="96384"/>
                    <a:pt x="112883" y="96054"/>
                  </a:cubicBezTo>
                  <a:cubicBezTo>
                    <a:pt x="112883" y="96384"/>
                    <a:pt x="112883" y="96384"/>
                    <a:pt x="112883" y="96384"/>
                  </a:cubicBezTo>
                  <a:cubicBezTo>
                    <a:pt x="112650" y="96709"/>
                    <a:pt x="112172" y="96709"/>
                    <a:pt x="112172" y="96054"/>
                  </a:cubicBezTo>
                  <a:cubicBezTo>
                    <a:pt x="112411" y="96384"/>
                    <a:pt x="112650" y="96384"/>
                    <a:pt x="112650" y="96054"/>
                  </a:cubicBezTo>
                  <a:cubicBezTo>
                    <a:pt x="112650" y="96054"/>
                    <a:pt x="112650" y="96054"/>
                    <a:pt x="112650" y="96054"/>
                  </a:cubicBezTo>
                  <a:cubicBezTo>
                    <a:pt x="112650" y="96054"/>
                    <a:pt x="112650" y="96054"/>
                    <a:pt x="112650" y="96054"/>
                  </a:cubicBezTo>
                  <a:cubicBezTo>
                    <a:pt x="113122" y="95730"/>
                    <a:pt x="112172" y="95730"/>
                    <a:pt x="111938" y="95400"/>
                  </a:cubicBezTo>
                  <a:cubicBezTo>
                    <a:pt x="112172" y="95400"/>
                    <a:pt x="112411" y="95400"/>
                    <a:pt x="112650" y="95400"/>
                  </a:cubicBezTo>
                  <a:cubicBezTo>
                    <a:pt x="112411" y="95076"/>
                    <a:pt x="112650" y="95400"/>
                    <a:pt x="112650" y="95076"/>
                  </a:cubicBezTo>
                  <a:cubicBezTo>
                    <a:pt x="112650" y="95400"/>
                    <a:pt x="112411" y="95076"/>
                    <a:pt x="112883" y="95400"/>
                  </a:cubicBezTo>
                  <a:cubicBezTo>
                    <a:pt x="112883" y="95400"/>
                    <a:pt x="112883" y="95400"/>
                    <a:pt x="112883" y="95400"/>
                  </a:cubicBezTo>
                  <a:cubicBezTo>
                    <a:pt x="112883" y="95400"/>
                    <a:pt x="112883" y="95400"/>
                    <a:pt x="112883" y="95400"/>
                  </a:cubicBezTo>
                  <a:cubicBezTo>
                    <a:pt x="113122" y="95400"/>
                    <a:pt x="113833" y="94746"/>
                    <a:pt x="113361" y="94091"/>
                  </a:cubicBezTo>
                  <a:cubicBezTo>
                    <a:pt x="113361" y="94091"/>
                    <a:pt x="113361" y="94091"/>
                    <a:pt x="113361" y="94091"/>
                  </a:cubicBezTo>
                  <a:cubicBezTo>
                    <a:pt x="113122" y="94091"/>
                    <a:pt x="113361" y="94091"/>
                    <a:pt x="113361" y="94091"/>
                  </a:cubicBezTo>
                  <a:cubicBezTo>
                    <a:pt x="113122" y="94421"/>
                    <a:pt x="113361" y="94746"/>
                    <a:pt x="113122" y="94746"/>
                  </a:cubicBezTo>
                  <a:cubicBezTo>
                    <a:pt x="113122" y="94746"/>
                    <a:pt x="113122" y="94746"/>
                    <a:pt x="113122" y="94746"/>
                  </a:cubicBezTo>
                  <a:cubicBezTo>
                    <a:pt x="113122" y="94421"/>
                    <a:pt x="113122" y="94421"/>
                    <a:pt x="113122" y="94091"/>
                  </a:cubicBezTo>
                  <a:cubicBezTo>
                    <a:pt x="112883" y="94091"/>
                    <a:pt x="112650" y="94421"/>
                    <a:pt x="112172" y="94421"/>
                  </a:cubicBezTo>
                  <a:cubicBezTo>
                    <a:pt x="112172" y="94091"/>
                    <a:pt x="112172" y="93767"/>
                    <a:pt x="112172" y="93767"/>
                  </a:cubicBezTo>
                  <a:cubicBezTo>
                    <a:pt x="112172" y="94421"/>
                    <a:pt x="112883" y="94091"/>
                    <a:pt x="112411" y="93767"/>
                  </a:cubicBezTo>
                  <a:cubicBezTo>
                    <a:pt x="113122" y="94091"/>
                    <a:pt x="112411" y="93767"/>
                    <a:pt x="113122" y="93767"/>
                  </a:cubicBezTo>
                  <a:cubicBezTo>
                    <a:pt x="112883" y="93767"/>
                    <a:pt x="112883" y="93437"/>
                    <a:pt x="112883" y="93437"/>
                  </a:cubicBezTo>
                  <a:cubicBezTo>
                    <a:pt x="112883" y="93767"/>
                    <a:pt x="113361" y="93767"/>
                    <a:pt x="113122" y="93437"/>
                  </a:cubicBezTo>
                  <a:cubicBezTo>
                    <a:pt x="113122" y="93437"/>
                    <a:pt x="113361" y="93767"/>
                    <a:pt x="113361" y="93767"/>
                  </a:cubicBezTo>
                  <a:cubicBezTo>
                    <a:pt x="113361" y="93437"/>
                    <a:pt x="113122" y="93437"/>
                    <a:pt x="113122" y="93107"/>
                  </a:cubicBezTo>
                  <a:cubicBezTo>
                    <a:pt x="113122" y="93107"/>
                    <a:pt x="113122" y="93107"/>
                    <a:pt x="113122" y="93107"/>
                  </a:cubicBezTo>
                  <a:cubicBezTo>
                    <a:pt x="113122" y="93107"/>
                    <a:pt x="112883" y="93107"/>
                    <a:pt x="112883" y="92783"/>
                  </a:cubicBezTo>
                  <a:cubicBezTo>
                    <a:pt x="112883" y="92783"/>
                    <a:pt x="113122" y="93107"/>
                    <a:pt x="113122" y="93107"/>
                  </a:cubicBezTo>
                  <a:cubicBezTo>
                    <a:pt x="113122" y="92783"/>
                    <a:pt x="113122" y="92783"/>
                    <a:pt x="113122" y="92783"/>
                  </a:cubicBezTo>
                  <a:cubicBezTo>
                    <a:pt x="113122" y="92783"/>
                    <a:pt x="113122" y="92783"/>
                    <a:pt x="112883" y="92453"/>
                  </a:cubicBezTo>
                  <a:cubicBezTo>
                    <a:pt x="113361" y="93107"/>
                    <a:pt x="113361" y="93767"/>
                    <a:pt x="113833" y="94421"/>
                  </a:cubicBezTo>
                  <a:cubicBezTo>
                    <a:pt x="113594" y="93767"/>
                    <a:pt x="113122" y="91799"/>
                    <a:pt x="112411" y="92129"/>
                  </a:cubicBezTo>
                  <a:cubicBezTo>
                    <a:pt x="112411" y="92453"/>
                    <a:pt x="112411" y="92453"/>
                    <a:pt x="112172" y="92453"/>
                  </a:cubicBezTo>
                  <a:cubicBezTo>
                    <a:pt x="112172" y="92129"/>
                    <a:pt x="111938" y="92129"/>
                    <a:pt x="111938" y="91799"/>
                  </a:cubicBezTo>
                  <a:cubicBezTo>
                    <a:pt x="111700" y="91799"/>
                    <a:pt x="111461" y="91799"/>
                    <a:pt x="111227" y="91799"/>
                  </a:cubicBezTo>
                  <a:cubicBezTo>
                    <a:pt x="111461" y="91799"/>
                    <a:pt x="111461" y="91799"/>
                    <a:pt x="111700" y="91474"/>
                  </a:cubicBezTo>
                  <a:cubicBezTo>
                    <a:pt x="111700" y="91799"/>
                    <a:pt x="112411" y="92129"/>
                    <a:pt x="112411" y="92129"/>
                  </a:cubicBezTo>
                  <a:cubicBezTo>
                    <a:pt x="112650" y="91799"/>
                    <a:pt x="111700" y="91144"/>
                    <a:pt x="111700" y="91144"/>
                  </a:cubicBezTo>
                  <a:cubicBezTo>
                    <a:pt x="111938" y="91474"/>
                    <a:pt x="111938" y="91474"/>
                    <a:pt x="112172" y="91474"/>
                  </a:cubicBezTo>
                  <a:cubicBezTo>
                    <a:pt x="112172" y="91474"/>
                    <a:pt x="112172" y="91474"/>
                    <a:pt x="112172" y="91144"/>
                  </a:cubicBezTo>
                  <a:cubicBezTo>
                    <a:pt x="112411" y="91474"/>
                    <a:pt x="112172" y="91144"/>
                    <a:pt x="112172" y="90820"/>
                  </a:cubicBezTo>
                  <a:cubicBezTo>
                    <a:pt x="111700" y="90820"/>
                    <a:pt x="111461" y="90166"/>
                    <a:pt x="110988" y="89836"/>
                  </a:cubicBezTo>
                  <a:cubicBezTo>
                    <a:pt x="111461" y="90166"/>
                    <a:pt x="111700" y="90490"/>
                    <a:pt x="111938" y="90820"/>
                  </a:cubicBezTo>
                  <a:cubicBezTo>
                    <a:pt x="111938" y="90820"/>
                    <a:pt x="112172" y="90820"/>
                    <a:pt x="112172" y="90820"/>
                  </a:cubicBezTo>
                  <a:cubicBezTo>
                    <a:pt x="112172" y="90490"/>
                    <a:pt x="112172" y="90490"/>
                    <a:pt x="112172" y="90166"/>
                  </a:cubicBezTo>
                  <a:cubicBezTo>
                    <a:pt x="112172" y="90166"/>
                    <a:pt x="112172" y="90490"/>
                    <a:pt x="112172" y="90490"/>
                  </a:cubicBezTo>
                  <a:cubicBezTo>
                    <a:pt x="111938" y="89836"/>
                    <a:pt x="111227" y="89836"/>
                    <a:pt x="111227" y="89512"/>
                  </a:cubicBezTo>
                  <a:cubicBezTo>
                    <a:pt x="110988" y="89512"/>
                    <a:pt x="110988" y="89512"/>
                    <a:pt x="110750" y="89512"/>
                  </a:cubicBezTo>
                  <a:cubicBezTo>
                    <a:pt x="110750" y="89512"/>
                    <a:pt x="110750" y="89182"/>
                    <a:pt x="110750" y="88852"/>
                  </a:cubicBezTo>
                  <a:cubicBezTo>
                    <a:pt x="110988" y="88852"/>
                    <a:pt x="110750" y="89182"/>
                    <a:pt x="110988" y="88852"/>
                  </a:cubicBezTo>
                  <a:cubicBezTo>
                    <a:pt x="110988" y="88852"/>
                    <a:pt x="110988" y="88527"/>
                    <a:pt x="110988" y="88527"/>
                  </a:cubicBezTo>
                  <a:cubicBezTo>
                    <a:pt x="110988" y="88527"/>
                    <a:pt x="110988" y="89512"/>
                    <a:pt x="110988" y="89512"/>
                  </a:cubicBezTo>
                  <a:cubicBezTo>
                    <a:pt x="110988" y="89512"/>
                    <a:pt x="110988" y="89512"/>
                    <a:pt x="110988" y="89182"/>
                  </a:cubicBezTo>
                  <a:cubicBezTo>
                    <a:pt x="110988" y="89182"/>
                    <a:pt x="110988" y="89512"/>
                    <a:pt x="110988" y="89182"/>
                  </a:cubicBezTo>
                  <a:cubicBezTo>
                    <a:pt x="111227" y="89512"/>
                    <a:pt x="111227" y="89512"/>
                    <a:pt x="111461" y="89512"/>
                  </a:cubicBezTo>
                  <a:cubicBezTo>
                    <a:pt x="111461" y="89512"/>
                    <a:pt x="111227" y="89512"/>
                    <a:pt x="111227" y="89512"/>
                  </a:cubicBezTo>
                  <a:cubicBezTo>
                    <a:pt x="111700" y="89836"/>
                    <a:pt x="111700" y="89512"/>
                    <a:pt x="112172" y="89836"/>
                  </a:cubicBezTo>
                  <a:cubicBezTo>
                    <a:pt x="111938" y="89182"/>
                    <a:pt x="111461" y="89512"/>
                    <a:pt x="111461" y="88852"/>
                  </a:cubicBezTo>
                  <a:cubicBezTo>
                    <a:pt x="111461" y="88852"/>
                    <a:pt x="111700" y="89182"/>
                    <a:pt x="111938" y="89512"/>
                  </a:cubicBezTo>
                  <a:cubicBezTo>
                    <a:pt x="111700" y="88852"/>
                    <a:pt x="111700" y="88527"/>
                    <a:pt x="111461" y="88197"/>
                  </a:cubicBezTo>
                  <a:cubicBezTo>
                    <a:pt x="111461" y="88197"/>
                    <a:pt x="111700" y="88197"/>
                    <a:pt x="111700" y="88197"/>
                  </a:cubicBezTo>
                  <a:cubicBezTo>
                    <a:pt x="111700" y="87873"/>
                    <a:pt x="111700" y="87873"/>
                    <a:pt x="111461" y="87873"/>
                  </a:cubicBezTo>
                  <a:cubicBezTo>
                    <a:pt x="111461" y="87873"/>
                    <a:pt x="111700" y="87873"/>
                    <a:pt x="111700" y="87873"/>
                  </a:cubicBezTo>
                  <a:cubicBezTo>
                    <a:pt x="111700" y="87873"/>
                    <a:pt x="111700" y="87543"/>
                    <a:pt x="111227" y="87543"/>
                  </a:cubicBezTo>
                  <a:cubicBezTo>
                    <a:pt x="111700" y="87543"/>
                    <a:pt x="111700" y="87543"/>
                    <a:pt x="111461" y="87219"/>
                  </a:cubicBezTo>
                  <a:cubicBezTo>
                    <a:pt x="111700" y="87219"/>
                    <a:pt x="111700" y="87219"/>
                    <a:pt x="111461" y="87219"/>
                  </a:cubicBezTo>
                  <a:cubicBezTo>
                    <a:pt x="111700" y="86889"/>
                    <a:pt x="111700" y="87219"/>
                    <a:pt x="111700" y="87219"/>
                  </a:cubicBezTo>
                  <a:cubicBezTo>
                    <a:pt x="111700" y="87219"/>
                    <a:pt x="111700" y="86889"/>
                    <a:pt x="111700" y="86889"/>
                  </a:cubicBezTo>
                  <a:cubicBezTo>
                    <a:pt x="111938" y="87219"/>
                    <a:pt x="111938" y="85910"/>
                    <a:pt x="111938" y="86889"/>
                  </a:cubicBezTo>
                  <a:cubicBezTo>
                    <a:pt x="112411" y="86235"/>
                    <a:pt x="111938" y="86889"/>
                    <a:pt x="112172" y="86889"/>
                  </a:cubicBezTo>
                  <a:cubicBezTo>
                    <a:pt x="111938" y="86889"/>
                    <a:pt x="111700" y="87543"/>
                    <a:pt x="111938" y="87873"/>
                  </a:cubicBezTo>
                  <a:cubicBezTo>
                    <a:pt x="111938" y="87873"/>
                    <a:pt x="111938" y="87543"/>
                    <a:pt x="111938" y="87543"/>
                  </a:cubicBezTo>
                  <a:cubicBezTo>
                    <a:pt x="111938" y="88197"/>
                    <a:pt x="111700" y="87543"/>
                    <a:pt x="111700" y="88197"/>
                  </a:cubicBezTo>
                  <a:cubicBezTo>
                    <a:pt x="111938" y="88197"/>
                    <a:pt x="111938" y="88197"/>
                    <a:pt x="111938" y="87873"/>
                  </a:cubicBezTo>
                  <a:cubicBezTo>
                    <a:pt x="111938" y="88197"/>
                    <a:pt x="111938" y="88197"/>
                    <a:pt x="112172" y="88197"/>
                  </a:cubicBezTo>
                  <a:cubicBezTo>
                    <a:pt x="112172" y="88197"/>
                    <a:pt x="111938" y="88527"/>
                    <a:pt x="112172" y="88197"/>
                  </a:cubicBezTo>
                  <a:cubicBezTo>
                    <a:pt x="111938" y="88197"/>
                    <a:pt x="111938" y="87873"/>
                    <a:pt x="111938" y="88527"/>
                  </a:cubicBezTo>
                  <a:cubicBezTo>
                    <a:pt x="111938" y="88527"/>
                    <a:pt x="111938" y="88527"/>
                    <a:pt x="111938" y="88527"/>
                  </a:cubicBezTo>
                  <a:cubicBezTo>
                    <a:pt x="112172" y="88527"/>
                    <a:pt x="112172" y="88197"/>
                    <a:pt x="112172" y="88527"/>
                  </a:cubicBezTo>
                  <a:cubicBezTo>
                    <a:pt x="112172" y="88527"/>
                    <a:pt x="112411" y="88527"/>
                    <a:pt x="112411" y="88527"/>
                  </a:cubicBezTo>
                  <a:cubicBezTo>
                    <a:pt x="112172" y="88527"/>
                    <a:pt x="112172" y="88527"/>
                    <a:pt x="111938" y="88527"/>
                  </a:cubicBezTo>
                  <a:cubicBezTo>
                    <a:pt x="111938" y="88852"/>
                    <a:pt x="111938" y="88852"/>
                    <a:pt x="112172" y="88852"/>
                  </a:cubicBezTo>
                  <a:cubicBezTo>
                    <a:pt x="111938" y="88852"/>
                    <a:pt x="111938" y="89182"/>
                    <a:pt x="112172" y="89182"/>
                  </a:cubicBezTo>
                  <a:cubicBezTo>
                    <a:pt x="112411" y="89512"/>
                    <a:pt x="111227" y="88197"/>
                    <a:pt x="112411" y="89512"/>
                  </a:cubicBezTo>
                  <a:cubicBezTo>
                    <a:pt x="112411" y="89182"/>
                    <a:pt x="112411" y="89182"/>
                    <a:pt x="112411" y="89182"/>
                  </a:cubicBezTo>
                  <a:cubicBezTo>
                    <a:pt x="112411" y="89182"/>
                    <a:pt x="112411" y="89836"/>
                    <a:pt x="112650" y="88852"/>
                  </a:cubicBezTo>
                  <a:cubicBezTo>
                    <a:pt x="112650" y="89512"/>
                    <a:pt x="112650" y="89182"/>
                    <a:pt x="112411" y="89512"/>
                  </a:cubicBezTo>
                  <a:cubicBezTo>
                    <a:pt x="112883" y="89182"/>
                    <a:pt x="112411" y="89836"/>
                    <a:pt x="112650" y="89512"/>
                  </a:cubicBezTo>
                  <a:cubicBezTo>
                    <a:pt x="112411" y="90166"/>
                    <a:pt x="112650" y="89836"/>
                    <a:pt x="112650" y="89836"/>
                  </a:cubicBezTo>
                  <a:cubicBezTo>
                    <a:pt x="112650" y="89836"/>
                    <a:pt x="112883" y="89836"/>
                    <a:pt x="112883" y="89836"/>
                  </a:cubicBezTo>
                  <a:cubicBezTo>
                    <a:pt x="112883" y="90166"/>
                    <a:pt x="112411" y="90820"/>
                    <a:pt x="112883" y="91799"/>
                  </a:cubicBezTo>
                  <a:cubicBezTo>
                    <a:pt x="112883" y="90820"/>
                    <a:pt x="113122" y="89512"/>
                    <a:pt x="113361" y="88852"/>
                  </a:cubicBezTo>
                  <a:cubicBezTo>
                    <a:pt x="113361" y="88527"/>
                    <a:pt x="113361" y="88527"/>
                    <a:pt x="113361" y="88852"/>
                  </a:cubicBezTo>
                  <a:cubicBezTo>
                    <a:pt x="113594" y="88197"/>
                    <a:pt x="113361" y="88197"/>
                    <a:pt x="113122" y="88527"/>
                  </a:cubicBezTo>
                  <a:cubicBezTo>
                    <a:pt x="113361" y="88197"/>
                    <a:pt x="113361" y="88197"/>
                    <a:pt x="113122" y="88197"/>
                  </a:cubicBezTo>
                  <a:cubicBezTo>
                    <a:pt x="113361" y="87873"/>
                    <a:pt x="113122" y="88197"/>
                    <a:pt x="113361" y="88197"/>
                  </a:cubicBezTo>
                  <a:cubicBezTo>
                    <a:pt x="113361" y="88197"/>
                    <a:pt x="113361" y="88197"/>
                    <a:pt x="113361" y="88197"/>
                  </a:cubicBezTo>
                  <a:cubicBezTo>
                    <a:pt x="113361" y="87543"/>
                    <a:pt x="112650" y="87543"/>
                    <a:pt x="112650" y="86889"/>
                  </a:cubicBezTo>
                  <a:cubicBezTo>
                    <a:pt x="112411" y="86235"/>
                    <a:pt x="112650" y="85910"/>
                    <a:pt x="112883" y="85256"/>
                  </a:cubicBezTo>
                  <a:cubicBezTo>
                    <a:pt x="112883" y="86235"/>
                    <a:pt x="112172" y="85910"/>
                    <a:pt x="112883" y="86889"/>
                  </a:cubicBezTo>
                  <a:cubicBezTo>
                    <a:pt x="112883" y="86889"/>
                    <a:pt x="113594" y="87219"/>
                    <a:pt x="113594" y="87543"/>
                  </a:cubicBezTo>
                  <a:cubicBezTo>
                    <a:pt x="113594" y="87219"/>
                    <a:pt x="113594" y="86889"/>
                    <a:pt x="113833" y="86565"/>
                  </a:cubicBezTo>
                  <a:cubicBezTo>
                    <a:pt x="113833" y="86565"/>
                    <a:pt x="113594" y="86565"/>
                    <a:pt x="113594" y="86565"/>
                  </a:cubicBezTo>
                  <a:cubicBezTo>
                    <a:pt x="113594" y="86565"/>
                    <a:pt x="113833" y="86565"/>
                    <a:pt x="113833" y="86565"/>
                  </a:cubicBezTo>
                  <a:cubicBezTo>
                    <a:pt x="113833" y="86565"/>
                    <a:pt x="113833" y="86565"/>
                    <a:pt x="113833" y="86565"/>
                  </a:cubicBezTo>
                  <a:cubicBezTo>
                    <a:pt x="114072" y="85910"/>
                    <a:pt x="114072" y="85580"/>
                    <a:pt x="114072" y="84926"/>
                  </a:cubicBezTo>
                  <a:cubicBezTo>
                    <a:pt x="114072" y="84926"/>
                    <a:pt x="114072" y="85256"/>
                    <a:pt x="114072" y="85580"/>
                  </a:cubicBezTo>
                  <a:cubicBezTo>
                    <a:pt x="114072" y="84926"/>
                    <a:pt x="114072" y="84272"/>
                    <a:pt x="114072" y="83942"/>
                  </a:cubicBezTo>
                  <a:cubicBezTo>
                    <a:pt x="113833" y="84272"/>
                    <a:pt x="113594" y="83942"/>
                    <a:pt x="113833" y="83618"/>
                  </a:cubicBezTo>
                  <a:cubicBezTo>
                    <a:pt x="113833" y="83618"/>
                    <a:pt x="113833" y="83618"/>
                    <a:pt x="113833" y="83618"/>
                  </a:cubicBezTo>
                  <a:cubicBezTo>
                    <a:pt x="114072" y="83288"/>
                    <a:pt x="113833" y="82633"/>
                    <a:pt x="113833" y="82309"/>
                  </a:cubicBezTo>
                  <a:cubicBezTo>
                    <a:pt x="113833" y="82633"/>
                    <a:pt x="114072" y="82963"/>
                    <a:pt x="113833" y="83288"/>
                  </a:cubicBezTo>
                  <a:cubicBezTo>
                    <a:pt x="114305" y="82963"/>
                    <a:pt x="114305" y="82309"/>
                    <a:pt x="114783" y="81979"/>
                  </a:cubicBezTo>
                  <a:cubicBezTo>
                    <a:pt x="115022" y="81979"/>
                    <a:pt x="115494" y="81655"/>
                    <a:pt x="115494" y="81325"/>
                  </a:cubicBezTo>
                  <a:cubicBezTo>
                    <a:pt x="116205" y="81979"/>
                    <a:pt x="116444" y="80671"/>
                    <a:pt x="116444" y="80016"/>
                  </a:cubicBezTo>
                  <a:cubicBezTo>
                    <a:pt x="116444" y="80016"/>
                    <a:pt x="116677" y="80346"/>
                    <a:pt x="116677" y="80346"/>
                  </a:cubicBezTo>
                  <a:cubicBezTo>
                    <a:pt x="116677" y="80346"/>
                    <a:pt x="116677" y="80016"/>
                    <a:pt x="116677" y="80016"/>
                  </a:cubicBezTo>
                  <a:cubicBezTo>
                    <a:pt x="116677" y="80346"/>
                    <a:pt x="116677" y="80671"/>
                    <a:pt x="116916" y="80671"/>
                  </a:cubicBezTo>
                  <a:cubicBezTo>
                    <a:pt x="116677" y="81000"/>
                    <a:pt x="117155" y="80346"/>
                    <a:pt x="116916" y="80671"/>
                  </a:cubicBezTo>
                  <a:cubicBezTo>
                    <a:pt x="117155" y="80346"/>
                    <a:pt x="117388" y="79362"/>
                    <a:pt x="117388" y="80346"/>
                  </a:cubicBezTo>
                  <a:cubicBezTo>
                    <a:pt x="117627" y="80016"/>
                    <a:pt x="118100" y="80016"/>
                    <a:pt x="118100" y="79686"/>
                  </a:cubicBezTo>
                  <a:cubicBezTo>
                    <a:pt x="118100" y="79362"/>
                    <a:pt x="117866" y="79032"/>
                    <a:pt x="117627" y="79032"/>
                  </a:cubicBezTo>
                  <a:cubicBezTo>
                    <a:pt x="117627" y="79032"/>
                    <a:pt x="117627" y="79032"/>
                    <a:pt x="117627" y="79032"/>
                  </a:cubicBezTo>
                  <a:cubicBezTo>
                    <a:pt x="117866" y="79032"/>
                    <a:pt x="117866" y="79362"/>
                    <a:pt x="118100" y="79362"/>
                  </a:cubicBezTo>
                  <a:cubicBezTo>
                    <a:pt x="118100" y="79686"/>
                    <a:pt x="117866" y="79686"/>
                    <a:pt x="117627" y="80016"/>
                  </a:cubicBezTo>
                  <a:cubicBezTo>
                    <a:pt x="117627" y="79686"/>
                    <a:pt x="117627" y="79686"/>
                    <a:pt x="117866" y="79686"/>
                  </a:cubicBezTo>
                  <a:cubicBezTo>
                    <a:pt x="117627" y="79686"/>
                    <a:pt x="117388" y="79686"/>
                    <a:pt x="117155" y="79362"/>
                  </a:cubicBezTo>
                  <a:cubicBezTo>
                    <a:pt x="117155" y="79362"/>
                    <a:pt x="117155" y="79362"/>
                    <a:pt x="117155" y="79362"/>
                  </a:cubicBezTo>
                  <a:cubicBezTo>
                    <a:pt x="117388" y="79362"/>
                    <a:pt x="117155" y="79362"/>
                    <a:pt x="117155" y="79362"/>
                  </a:cubicBezTo>
                  <a:cubicBezTo>
                    <a:pt x="117155" y="78708"/>
                    <a:pt x="116677" y="79032"/>
                    <a:pt x="116677" y="78708"/>
                  </a:cubicBezTo>
                  <a:cubicBezTo>
                    <a:pt x="116677" y="78708"/>
                    <a:pt x="116677" y="78708"/>
                    <a:pt x="116677" y="78378"/>
                  </a:cubicBezTo>
                  <a:cubicBezTo>
                    <a:pt x="116677" y="78378"/>
                    <a:pt x="116916" y="78053"/>
                    <a:pt x="116916" y="78053"/>
                  </a:cubicBezTo>
                  <a:cubicBezTo>
                    <a:pt x="116916" y="78053"/>
                    <a:pt x="116916" y="78053"/>
                    <a:pt x="116916" y="78053"/>
                  </a:cubicBezTo>
                  <a:cubicBezTo>
                    <a:pt x="116916" y="78053"/>
                    <a:pt x="116677" y="78053"/>
                    <a:pt x="116677" y="78053"/>
                  </a:cubicBezTo>
                  <a:cubicBezTo>
                    <a:pt x="116444" y="77724"/>
                    <a:pt x="116916" y="75761"/>
                    <a:pt x="117155" y="75106"/>
                  </a:cubicBezTo>
                  <a:cubicBezTo>
                    <a:pt x="117155" y="75431"/>
                    <a:pt x="117155" y="74777"/>
                    <a:pt x="117155" y="75431"/>
                  </a:cubicBezTo>
                  <a:cubicBezTo>
                    <a:pt x="117155" y="75106"/>
                    <a:pt x="117155" y="75106"/>
                    <a:pt x="117155" y="75431"/>
                  </a:cubicBezTo>
                  <a:cubicBezTo>
                    <a:pt x="117155" y="75106"/>
                    <a:pt x="117388" y="75106"/>
                    <a:pt x="117388" y="75431"/>
                  </a:cubicBezTo>
                  <a:cubicBezTo>
                    <a:pt x="117388" y="75106"/>
                    <a:pt x="117155" y="75106"/>
                    <a:pt x="117388" y="74777"/>
                  </a:cubicBezTo>
                  <a:cubicBezTo>
                    <a:pt x="117388" y="75106"/>
                    <a:pt x="117388" y="75106"/>
                    <a:pt x="117388" y="75431"/>
                  </a:cubicBezTo>
                  <a:cubicBezTo>
                    <a:pt x="117388" y="75431"/>
                    <a:pt x="117388" y="75106"/>
                    <a:pt x="117388" y="75106"/>
                  </a:cubicBezTo>
                  <a:cubicBezTo>
                    <a:pt x="117388" y="75106"/>
                    <a:pt x="117388" y="75106"/>
                    <a:pt x="117627" y="74777"/>
                  </a:cubicBezTo>
                  <a:cubicBezTo>
                    <a:pt x="117627" y="75106"/>
                    <a:pt x="117627" y="75761"/>
                    <a:pt x="117627" y="74777"/>
                  </a:cubicBezTo>
                  <a:cubicBezTo>
                    <a:pt x="117627" y="74777"/>
                    <a:pt x="117627" y="75106"/>
                    <a:pt x="117627" y="75106"/>
                  </a:cubicBezTo>
                  <a:cubicBezTo>
                    <a:pt x="117627" y="75106"/>
                    <a:pt x="117627" y="75106"/>
                    <a:pt x="117627" y="75106"/>
                  </a:cubicBezTo>
                  <a:cubicBezTo>
                    <a:pt x="117627" y="75106"/>
                    <a:pt x="117627" y="75106"/>
                    <a:pt x="117627" y="75106"/>
                  </a:cubicBezTo>
                  <a:cubicBezTo>
                    <a:pt x="117866" y="75106"/>
                    <a:pt x="117866" y="75106"/>
                    <a:pt x="117866" y="74452"/>
                  </a:cubicBezTo>
                  <a:cubicBezTo>
                    <a:pt x="117866" y="74777"/>
                    <a:pt x="117866" y="74777"/>
                    <a:pt x="117866" y="74777"/>
                  </a:cubicBezTo>
                  <a:cubicBezTo>
                    <a:pt x="117866" y="74777"/>
                    <a:pt x="117866" y="74777"/>
                    <a:pt x="117866" y="74452"/>
                  </a:cubicBezTo>
                  <a:cubicBezTo>
                    <a:pt x="117866" y="74777"/>
                    <a:pt x="117866" y="74777"/>
                    <a:pt x="117866" y="74777"/>
                  </a:cubicBezTo>
                  <a:cubicBezTo>
                    <a:pt x="118100" y="74452"/>
                    <a:pt x="118100" y="73468"/>
                    <a:pt x="118338" y="73144"/>
                  </a:cubicBezTo>
                  <a:cubicBezTo>
                    <a:pt x="118338" y="74452"/>
                    <a:pt x="118100" y="73468"/>
                    <a:pt x="118338" y="73468"/>
                  </a:cubicBezTo>
                  <a:cubicBezTo>
                    <a:pt x="118100" y="73798"/>
                    <a:pt x="118338" y="73798"/>
                    <a:pt x="118577" y="73798"/>
                  </a:cubicBezTo>
                  <a:cubicBezTo>
                    <a:pt x="118100" y="73144"/>
                    <a:pt x="118577" y="73468"/>
                    <a:pt x="118577" y="73468"/>
                  </a:cubicBezTo>
                  <a:cubicBezTo>
                    <a:pt x="118577" y="73468"/>
                    <a:pt x="118577" y="73468"/>
                    <a:pt x="118577" y="73144"/>
                  </a:cubicBezTo>
                  <a:cubicBezTo>
                    <a:pt x="118816" y="73468"/>
                    <a:pt x="118816" y="73468"/>
                    <a:pt x="118816" y="73144"/>
                  </a:cubicBezTo>
                  <a:cubicBezTo>
                    <a:pt x="119050" y="73144"/>
                    <a:pt x="118577" y="73144"/>
                    <a:pt x="118816" y="73144"/>
                  </a:cubicBezTo>
                  <a:cubicBezTo>
                    <a:pt x="119050" y="73468"/>
                    <a:pt x="118577" y="72489"/>
                    <a:pt x="119050" y="73468"/>
                  </a:cubicBezTo>
                  <a:cubicBezTo>
                    <a:pt x="119050" y="73144"/>
                    <a:pt x="119050" y="73144"/>
                    <a:pt x="119050" y="73144"/>
                  </a:cubicBezTo>
                  <a:cubicBezTo>
                    <a:pt x="119050" y="73144"/>
                    <a:pt x="119050" y="73144"/>
                    <a:pt x="119288" y="73144"/>
                  </a:cubicBezTo>
                  <a:cubicBezTo>
                    <a:pt x="119288" y="73144"/>
                    <a:pt x="119050" y="72814"/>
                    <a:pt x="119288" y="73144"/>
                  </a:cubicBezTo>
                  <a:cubicBezTo>
                    <a:pt x="119288" y="73144"/>
                    <a:pt x="119288" y="72814"/>
                    <a:pt x="119288" y="72814"/>
                  </a:cubicBezTo>
                  <a:cubicBezTo>
                    <a:pt x="119288" y="73144"/>
                    <a:pt x="119288" y="72814"/>
                    <a:pt x="119288" y="72814"/>
                  </a:cubicBezTo>
                  <a:cubicBezTo>
                    <a:pt x="119288" y="72814"/>
                    <a:pt x="119288" y="72814"/>
                    <a:pt x="119288" y="72814"/>
                  </a:cubicBezTo>
                  <a:cubicBezTo>
                    <a:pt x="119527" y="72814"/>
                    <a:pt x="119527" y="72489"/>
                    <a:pt x="119527" y="72489"/>
                  </a:cubicBezTo>
                  <a:cubicBezTo>
                    <a:pt x="119527" y="72489"/>
                    <a:pt x="119761" y="72489"/>
                    <a:pt x="119761" y="72489"/>
                  </a:cubicBezTo>
                  <a:cubicBezTo>
                    <a:pt x="119761" y="72489"/>
                    <a:pt x="119761" y="72489"/>
                    <a:pt x="119527" y="72489"/>
                  </a:cubicBezTo>
                  <a:cubicBezTo>
                    <a:pt x="119761" y="72489"/>
                    <a:pt x="120000" y="72159"/>
                    <a:pt x="120000" y="71835"/>
                  </a:cubicBezTo>
                  <a:close/>
                  <a:moveTo>
                    <a:pt x="69250" y="86889"/>
                  </a:moveTo>
                  <a:cubicBezTo>
                    <a:pt x="69011" y="87219"/>
                    <a:pt x="68538" y="87543"/>
                    <a:pt x="68538" y="86889"/>
                  </a:cubicBezTo>
                  <a:cubicBezTo>
                    <a:pt x="68300" y="87219"/>
                    <a:pt x="68061" y="85910"/>
                    <a:pt x="68061" y="85580"/>
                  </a:cubicBezTo>
                  <a:cubicBezTo>
                    <a:pt x="68061" y="84926"/>
                    <a:pt x="68538" y="85580"/>
                    <a:pt x="68772" y="86235"/>
                  </a:cubicBezTo>
                  <a:cubicBezTo>
                    <a:pt x="68538" y="85580"/>
                    <a:pt x="69011" y="85580"/>
                    <a:pt x="69250" y="85910"/>
                  </a:cubicBezTo>
                  <a:cubicBezTo>
                    <a:pt x="68538" y="85910"/>
                    <a:pt x="69011" y="86565"/>
                    <a:pt x="69250" y="86889"/>
                  </a:cubicBezTo>
                  <a:close/>
                  <a:moveTo>
                    <a:pt x="113833" y="86235"/>
                  </a:moveTo>
                  <a:cubicBezTo>
                    <a:pt x="113833" y="86565"/>
                    <a:pt x="113833" y="86235"/>
                    <a:pt x="114072" y="86235"/>
                  </a:cubicBezTo>
                  <a:cubicBezTo>
                    <a:pt x="113833" y="86235"/>
                    <a:pt x="113833" y="86235"/>
                    <a:pt x="113833" y="86235"/>
                  </a:cubicBezTo>
                  <a:close/>
                  <a:moveTo>
                    <a:pt x="115733" y="81979"/>
                  </a:moveTo>
                  <a:cubicBezTo>
                    <a:pt x="115733" y="81979"/>
                    <a:pt x="115733" y="81979"/>
                    <a:pt x="115733" y="81979"/>
                  </a:cubicBezTo>
                  <a:cubicBezTo>
                    <a:pt x="115733" y="81979"/>
                    <a:pt x="115733" y="81979"/>
                    <a:pt x="115733" y="81979"/>
                  </a:cubicBezTo>
                  <a:close/>
                  <a:moveTo>
                    <a:pt x="113833" y="82963"/>
                  </a:moveTo>
                  <a:cubicBezTo>
                    <a:pt x="113833" y="82963"/>
                    <a:pt x="113833" y="83288"/>
                    <a:pt x="113833" y="83618"/>
                  </a:cubicBezTo>
                  <a:cubicBezTo>
                    <a:pt x="113833" y="83288"/>
                    <a:pt x="113833" y="83288"/>
                    <a:pt x="113833" y="82963"/>
                  </a:cubicBezTo>
                  <a:close/>
                  <a:moveTo>
                    <a:pt x="116205" y="81979"/>
                  </a:moveTo>
                  <a:cubicBezTo>
                    <a:pt x="115966" y="82309"/>
                    <a:pt x="115733" y="82309"/>
                    <a:pt x="115494" y="82633"/>
                  </a:cubicBezTo>
                  <a:cubicBezTo>
                    <a:pt x="115494" y="82309"/>
                    <a:pt x="115733" y="81979"/>
                    <a:pt x="115733" y="81979"/>
                  </a:cubicBezTo>
                  <a:cubicBezTo>
                    <a:pt x="115494" y="82309"/>
                    <a:pt x="115022" y="82633"/>
                    <a:pt x="114544" y="82633"/>
                  </a:cubicBezTo>
                  <a:cubicBezTo>
                    <a:pt x="114544" y="82633"/>
                    <a:pt x="114544" y="82633"/>
                    <a:pt x="114544" y="82963"/>
                  </a:cubicBezTo>
                  <a:cubicBezTo>
                    <a:pt x="114305" y="82963"/>
                    <a:pt x="114544" y="82633"/>
                    <a:pt x="114305" y="82963"/>
                  </a:cubicBezTo>
                  <a:cubicBezTo>
                    <a:pt x="114305" y="82963"/>
                    <a:pt x="114305" y="82963"/>
                    <a:pt x="114305" y="82963"/>
                  </a:cubicBezTo>
                  <a:cubicBezTo>
                    <a:pt x="114072" y="82963"/>
                    <a:pt x="114305" y="82963"/>
                    <a:pt x="114072" y="82963"/>
                  </a:cubicBezTo>
                  <a:cubicBezTo>
                    <a:pt x="114305" y="83288"/>
                    <a:pt x="113833" y="83288"/>
                    <a:pt x="113833" y="83618"/>
                  </a:cubicBezTo>
                  <a:cubicBezTo>
                    <a:pt x="113833" y="83942"/>
                    <a:pt x="114072" y="83618"/>
                    <a:pt x="114305" y="83618"/>
                  </a:cubicBezTo>
                  <a:cubicBezTo>
                    <a:pt x="114072" y="83618"/>
                    <a:pt x="115494" y="82633"/>
                    <a:pt x="115255" y="82963"/>
                  </a:cubicBezTo>
                  <a:cubicBezTo>
                    <a:pt x="115494" y="82633"/>
                    <a:pt x="115966" y="82309"/>
                    <a:pt x="116205" y="81979"/>
                  </a:cubicBezTo>
                  <a:close/>
                  <a:moveTo>
                    <a:pt x="114072" y="85580"/>
                  </a:moveTo>
                  <a:cubicBezTo>
                    <a:pt x="114072" y="85580"/>
                    <a:pt x="114072" y="85910"/>
                    <a:pt x="114072" y="85910"/>
                  </a:cubicBezTo>
                  <a:cubicBezTo>
                    <a:pt x="114072" y="85910"/>
                    <a:pt x="114072" y="85580"/>
                    <a:pt x="114072" y="85580"/>
                  </a:cubicBezTo>
                  <a:close/>
                  <a:moveTo>
                    <a:pt x="115255" y="82963"/>
                  </a:moveTo>
                  <a:cubicBezTo>
                    <a:pt x="115022" y="82963"/>
                    <a:pt x="115022" y="83288"/>
                    <a:pt x="114783" y="83288"/>
                  </a:cubicBezTo>
                  <a:cubicBezTo>
                    <a:pt x="115022" y="83288"/>
                    <a:pt x="115255" y="82963"/>
                    <a:pt x="115255" y="82963"/>
                  </a:cubicBezTo>
                  <a:close/>
                  <a:moveTo>
                    <a:pt x="114783" y="83288"/>
                  </a:moveTo>
                  <a:cubicBezTo>
                    <a:pt x="114544" y="83288"/>
                    <a:pt x="114544" y="83288"/>
                    <a:pt x="114544" y="83618"/>
                  </a:cubicBezTo>
                  <a:cubicBezTo>
                    <a:pt x="114544" y="83618"/>
                    <a:pt x="114783" y="83288"/>
                    <a:pt x="114783" y="83288"/>
                  </a:cubicBezTo>
                  <a:close/>
                  <a:moveTo>
                    <a:pt x="117627" y="80671"/>
                  </a:moveTo>
                  <a:cubicBezTo>
                    <a:pt x="117388" y="80346"/>
                    <a:pt x="117388" y="80671"/>
                    <a:pt x="117155" y="81000"/>
                  </a:cubicBezTo>
                  <a:cubicBezTo>
                    <a:pt x="117388" y="81000"/>
                    <a:pt x="117627" y="80671"/>
                    <a:pt x="117627" y="80671"/>
                  </a:cubicBezTo>
                  <a:close/>
                  <a:moveTo>
                    <a:pt x="118100" y="79686"/>
                  </a:moveTo>
                  <a:cubicBezTo>
                    <a:pt x="118100" y="79686"/>
                    <a:pt x="118100" y="79686"/>
                    <a:pt x="118100" y="79686"/>
                  </a:cubicBezTo>
                  <a:moveTo>
                    <a:pt x="117388" y="80671"/>
                  </a:moveTo>
                  <a:cubicBezTo>
                    <a:pt x="117388" y="80671"/>
                    <a:pt x="117388" y="80346"/>
                    <a:pt x="117388" y="80346"/>
                  </a:cubicBezTo>
                  <a:cubicBezTo>
                    <a:pt x="117388" y="80671"/>
                    <a:pt x="117155" y="80671"/>
                    <a:pt x="117388" y="80671"/>
                  </a:cubicBezTo>
                  <a:close/>
                  <a:moveTo>
                    <a:pt x="93677" y="74452"/>
                  </a:moveTo>
                  <a:cubicBezTo>
                    <a:pt x="93677" y="74452"/>
                    <a:pt x="93438" y="74452"/>
                    <a:pt x="93438" y="74777"/>
                  </a:cubicBezTo>
                  <a:cubicBezTo>
                    <a:pt x="93438" y="74777"/>
                    <a:pt x="93438" y="74452"/>
                    <a:pt x="93677" y="74452"/>
                  </a:cubicBezTo>
                  <a:close/>
                  <a:moveTo>
                    <a:pt x="93200" y="74122"/>
                  </a:moveTo>
                  <a:cubicBezTo>
                    <a:pt x="93200" y="74122"/>
                    <a:pt x="93200" y="74122"/>
                    <a:pt x="93200" y="74122"/>
                  </a:cubicBezTo>
                  <a:moveTo>
                    <a:pt x="93438" y="74452"/>
                  </a:moveTo>
                  <a:cubicBezTo>
                    <a:pt x="93438" y="74452"/>
                    <a:pt x="93438" y="74452"/>
                    <a:pt x="93438" y="74452"/>
                  </a:cubicBezTo>
                  <a:moveTo>
                    <a:pt x="58816" y="69867"/>
                  </a:moveTo>
                  <a:cubicBezTo>
                    <a:pt x="59050" y="69867"/>
                    <a:pt x="59050" y="70197"/>
                    <a:pt x="59050" y="69867"/>
                  </a:cubicBezTo>
                  <a:cubicBezTo>
                    <a:pt x="58816" y="69867"/>
                    <a:pt x="58816" y="69867"/>
                    <a:pt x="58816" y="69867"/>
                  </a:cubicBezTo>
                  <a:close/>
                  <a:moveTo>
                    <a:pt x="100555" y="75761"/>
                  </a:moveTo>
                  <a:cubicBezTo>
                    <a:pt x="100555" y="75761"/>
                    <a:pt x="100555" y="76091"/>
                    <a:pt x="100788" y="75761"/>
                  </a:cubicBezTo>
                  <a:cubicBezTo>
                    <a:pt x="100555" y="75761"/>
                    <a:pt x="100555" y="75761"/>
                    <a:pt x="100555" y="75761"/>
                  </a:cubicBezTo>
                  <a:close/>
                  <a:moveTo>
                    <a:pt x="99366" y="76091"/>
                  </a:moveTo>
                  <a:cubicBezTo>
                    <a:pt x="99366" y="76415"/>
                    <a:pt x="99366" y="76415"/>
                    <a:pt x="99366" y="76091"/>
                  </a:cubicBezTo>
                  <a:cubicBezTo>
                    <a:pt x="99366" y="76091"/>
                    <a:pt x="99366" y="76091"/>
                    <a:pt x="99366" y="76091"/>
                  </a:cubicBezTo>
                  <a:close/>
                  <a:moveTo>
                    <a:pt x="93677" y="74122"/>
                  </a:moveTo>
                  <a:cubicBezTo>
                    <a:pt x="93677" y="74122"/>
                    <a:pt x="93677" y="74122"/>
                    <a:pt x="93438" y="74452"/>
                  </a:cubicBezTo>
                  <a:cubicBezTo>
                    <a:pt x="93677" y="74452"/>
                    <a:pt x="93677" y="74122"/>
                    <a:pt x="93677" y="74122"/>
                  </a:cubicBezTo>
                  <a:close/>
                  <a:moveTo>
                    <a:pt x="59050" y="67580"/>
                  </a:moveTo>
                  <a:cubicBezTo>
                    <a:pt x="59050" y="67580"/>
                    <a:pt x="59050" y="67580"/>
                    <a:pt x="59050" y="67580"/>
                  </a:cubicBezTo>
                  <a:moveTo>
                    <a:pt x="93911" y="73798"/>
                  </a:moveTo>
                  <a:cubicBezTo>
                    <a:pt x="93911" y="73798"/>
                    <a:pt x="93911" y="73798"/>
                    <a:pt x="93911" y="73798"/>
                  </a:cubicBezTo>
                  <a:moveTo>
                    <a:pt x="100555" y="75106"/>
                  </a:moveTo>
                  <a:cubicBezTo>
                    <a:pt x="100555" y="75106"/>
                    <a:pt x="100555" y="75106"/>
                    <a:pt x="100555" y="75106"/>
                  </a:cubicBezTo>
                  <a:moveTo>
                    <a:pt x="102922" y="83288"/>
                  </a:moveTo>
                  <a:cubicBezTo>
                    <a:pt x="102922" y="83288"/>
                    <a:pt x="102922" y="83288"/>
                    <a:pt x="102922" y="83288"/>
                  </a:cubicBezTo>
                  <a:moveTo>
                    <a:pt x="107433" y="80346"/>
                  </a:moveTo>
                  <a:cubicBezTo>
                    <a:pt x="107433" y="80346"/>
                    <a:pt x="107433" y="80346"/>
                    <a:pt x="107433" y="80346"/>
                  </a:cubicBezTo>
                  <a:cubicBezTo>
                    <a:pt x="107433" y="80016"/>
                    <a:pt x="107433" y="80346"/>
                    <a:pt x="107433" y="80346"/>
                  </a:cubicBezTo>
                  <a:close/>
                  <a:moveTo>
                    <a:pt x="110277" y="77399"/>
                  </a:moveTo>
                  <a:cubicBezTo>
                    <a:pt x="110277" y="77399"/>
                    <a:pt x="110277" y="77399"/>
                    <a:pt x="110277" y="77399"/>
                  </a:cubicBezTo>
                  <a:moveTo>
                    <a:pt x="97944" y="77399"/>
                  </a:moveTo>
                  <a:cubicBezTo>
                    <a:pt x="97944" y="77399"/>
                    <a:pt x="97944" y="77399"/>
                    <a:pt x="97705" y="77399"/>
                  </a:cubicBezTo>
                  <a:cubicBezTo>
                    <a:pt x="97705" y="77399"/>
                    <a:pt x="97472" y="78378"/>
                    <a:pt x="97472" y="78378"/>
                  </a:cubicBezTo>
                  <a:cubicBezTo>
                    <a:pt x="97705" y="78378"/>
                    <a:pt x="97944" y="77724"/>
                    <a:pt x="97944" y="77399"/>
                  </a:cubicBezTo>
                  <a:close/>
                  <a:moveTo>
                    <a:pt x="97944" y="77069"/>
                  </a:moveTo>
                  <a:cubicBezTo>
                    <a:pt x="97944" y="77069"/>
                    <a:pt x="97944" y="76745"/>
                    <a:pt x="97944" y="77069"/>
                  </a:cubicBezTo>
                  <a:cubicBezTo>
                    <a:pt x="97944" y="77069"/>
                    <a:pt x="97944" y="77069"/>
                    <a:pt x="97944" y="77069"/>
                  </a:cubicBezTo>
                  <a:close/>
                  <a:moveTo>
                    <a:pt x="99127" y="76745"/>
                  </a:moveTo>
                  <a:cubicBezTo>
                    <a:pt x="99127" y="76745"/>
                    <a:pt x="99127" y="76745"/>
                    <a:pt x="99127" y="76745"/>
                  </a:cubicBezTo>
                  <a:moveTo>
                    <a:pt x="98894" y="77724"/>
                  </a:moveTo>
                  <a:cubicBezTo>
                    <a:pt x="98894" y="77399"/>
                    <a:pt x="99127" y="77399"/>
                    <a:pt x="98894" y="77399"/>
                  </a:cubicBezTo>
                  <a:cubicBezTo>
                    <a:pt x="98894" y="77399"/>
                    <a:pt x="98894" y="77399"/>
                    <a:pt x="98894" y="77724"/>
                  </a:cubicBezTo>
                  <a:close/>
                  <a:moveTo>
                    <a:pt x="98894" y="77724"/>
                  </a:moveTo>
                  <a:cubicBezTo>
                    <a:pt x="98894" y="77724"/>
                    <a:pt x="98894" y="77724"/>
                    <a:pt x="98894" y="77724"/>
                  </a:cubicBezTo>
                  <a:moveTo>
                    <a:pt x="99366" y="76091"/>
                  </a:moveTo>
                  <a:cubicBezTo>
                    <a:pt x="99366" y="76091"/>
                    <a:pt x="99366" y="76091"/>
                    <a:pt x="99366" y="76091"/>
                  </a:cubicBezTo>
                  <a:moveTo>
                    <a:pt x="57627" y="72814"/>
                  </a:moveTo>
                  <a:cubicBezTo>
                    <a:pt x="57627" y="72814"/>
                    <a:pt x="57627" y="72814"/>
                    <a:pt x="57627" y="72814"/>
                  </a:cubicBezTo>
                  <a:moveTo>
                    <a:pt x="109800" y="118316"/>
                  </a:moveTo>
                  <a:cubicBezTo>
                    <a:pt x="109800" y="118316"/>
                    <a:pt x="109800" y="118316"/>
                    <a:pt x="109800" y="118316"/>
                  </a:cubicBezTo>
                  <a:moveTo>
                    <a:pt x="109566" y="117986"/>
                  </a:moveTo>
                  <a:cubicBezTo>
                    <a:pt x="109566" y="117986"/>
                    <a:pt x="109566" y="117986"/>
                    <a:pt x="109566" y="117986"/>
                  </a:cubicBezTo>
                  <a:moveTo>
                    <a:pt x="109566" y="111114"/>
                  </a:moveTo>
                  <a:cubicBezTo>
                    <a:pt x="109327" y="111114"/>
                    <a:pt x="109327" y="111444"/>
                    <a:pt x="109566" y="111768"/>
                  </a:cubicBezTo>
                  <a:cubicBezTo>
                    <a:pt x="109566" y="111768"/>
                    <a:pt x="109566" y="111444"/>
                    <a:pt x="109566" y="111114"/>
                  </a:cubicBezTo>
                  <a:close/>
                  <a:moveTo>
                    <a:pt x="109566" y="111768"/>
                  </a:moveTo>
                  <a:cubicBezTo>
                    <a:pt x="109566" y="111768"/>
                    <a:pt x="109566" y="111768"/>
                    <a:pt x="109566" y="111768"/>
                  </a:cubicBezTo>
                  <a:moveTo>
                    <a:pt x="107905" y="106528"/>
                  </a:moveTo>
                  <a:cubicBezTo>
                    <a:pt x="107666" y="106528"/>
                    <a:pt x="107666" y="106528"/>
                    <a:pt x="107905" y="106858"/>
                  </a:cubicBezTo>
                  <a:cubicBezTo>
                    <a:pt x="107905" y="106858"/>
                    <a:pt x="107905" y="106528"/>
                    <a:pt x="107905" y="106528"/>
                  </a:cubicBezTo>
                  <a:close/>
                  <a:moveTo>
                    <a:pt x="56916" y="72159"/>
                  </a:moveTo>
                  <a:cubicBezTo>
                    <a:pt x="56916" y="72159"/>
                    <a:pt x="56916" y="72159"/>
                    <a:pt x="56916" y="72159"/>
                  </a:cubicBezTo>
                  <a:moveTo>
                    <a:pt x="57388" y="72814"/>
                  </a:moveTo>
                  <a:cubicBezTo>
                    <a:pt x="57388" y="72814"/>
                    <a:pt x="57388" y="72814"/>
                    <a:pt x="57388" y="72814"/>
                  </a:cubicBezTo>
                  <a:moveTo>
                    <a:pt x="60000" y="100640"/>
                  </a:moveTo>
                  <a:cubicBezTo>
                    <a:pt x="60000" y="100640"/>
                    <a:pt x="60000" y="100640"/>
                    <a:pt x="60000" y="100640"/>
                  </a:cubicBezTo>
                  <a:moveTo>
                    <a:pt x="53122" y="50557"/>
                  </a:moveTo>
                  <a:cubicBezTo>
                    <a:pt x="53122" y="50557"/>
                    <a:pt x="53122" y="50557"/>
                    <a:pt x="53122" y="50557"/>
                  </a:cubicBezTo>
                  <a:moveTo>
                    <a:pt x="52883" y="49903"/>
                  </a:moveTo>
                  <a:cubicBezTo>
                    <a:pt x="52883" y="49903"/>
                    <a:pt x="52883" y="49573"/>
                    <a:pt x="52883" y="49903"/>
                  </a:cubicBezTo>
                  <a:cubicBezTo>
                    <a:pt x="52650" y="48919"/>
                    <a:pt x="52650" y="49903"/>
                    <a:pt x="52883" y="49903"/>
                  </a:cubicBezTo>
                  <a:close/>
                  <a:moveTo>
                    <a:pt x="52883" y="50557"/>
                  </a:moveTo>
                  <a:cubicBezTo>
                    <a:pt x="52883" y="50557"/>
                    <a:pt x="53361" y="50227"/>
                    <a:pt x="52883" y="49903"/>
                  </a:cubicBezTo>
                  <a:cubicBezTo>
                    <a:pt x="52883" y="50227"/>
                    <a:pt x="52650" y="50557"/>
                    <a:pt x="52883" y="50557"/>
                  </a:cubicBezTo>
                  <a:close/>
                  <a:moveTo>
                    <a:pt x="51938" y="49573"/>
                  </a:moveTo>
                  <a:cubicBezTo>
                    <a:pt x="51700" y="49573"/>
                    <a:pt x="51700" y="49573"/>
                    <a:pt x="51700" y="49903"/>
                  </a:cubicBezTo>
                  <a:cubicBezTo>
                    <a:pt x="51700" y="49903"/>
                    <a:pt x="51700" y="49903"/>
                    <a:pt x="51700" y="49903"/>
                  </a:cubicBezTo>
                  <a:cubicBezTo>
                    <a:pt x="51938" y="49903"/>
                    <a:pt x="51938" y="49903"/>
                    <a:pt x="51938" y="49573"/>
                  </a:cubicBezTo>
                  <a:close/>
                  <a:moveTo>
                    <a:pt x="53122" y="50882"/>
                  </a:moveTo>
                  <a:cubicBezTo>
                    <a:pt x="53122" y="50557"/>
                    <a:pt x="53122" y="50557"/>
                    <a:pt x="52883" y="50557"/>
                  </a:cubicBezTo>
                  <a:cubicBezTo>
                    <a:pt x="52883" y="50882"/>
                    <a:pt x="53122" y="50882"/>
                    <a:pt x="53122" y="50882"/>
                  </a:cubicBezTo>
                  <a:close/>
                  <a:moveTo>
                    <a:pt x="52650" y="49573"/>
                  </a:moveTo>
                  <a:cubicBezTo>
                    <a:pt x="52411" y="49903"/>
                    <a:pt x="52411" y="49903"/>
                    <a:pt x="52411" y="49903"/>
                  </a:cubicBezTo>
                  <a:cubicBezTo>
                    <a:pt x="52172" y="49903"/>
                    <a:pt x="52411" y="49249"/>
                    <a:pt x="52411" y="49573"/>
                  </a:cubicBezTo>
                  <a:cubicBezTo>
                    <a:pt x="52411" y="49249"/>
                    <a:pt x="52411" y="49249"/>
                    <a:pt x="52172" y="49249"/>
                  </a:cubicBezTo>
                  <a:cubicBezTo>
                    <a:pt x="52650" y="49249"/>
                    <a:pt x="52172" y="48919"/>
                    <a:pt x="51938" y="49249"/>
                  </a:cubicBezTo>
                  <a:cubicBezTo>
                    <a:pt x="52172" y="48589"/>
                    <a:pt x="51461" y="50227"/>
                    <a:pt x="52172" y="48589"/>
                  </a:cubicBezTo>
                  <a:cubicBezTo>
                    <a:pt x="52411" y="48919"/>
                    <a:pt x="52411" y="48919"/>
                    <a:pt x="52411" y="49249"/>
                  </a:cubicBezTo>
                  <a:cubicBezTo>
                    <a:pt x="52172" y="46626"/>
                    <a:pt x="52650" y="48919"/>
                    <a:pt x="52411" y="48589"/>
                  </a:cubicBezTo>
                  <a:cubicBezTo>
                    <a:pt x="52411" y="47935"/>
                    <a:pt x="51938" y="46956"/>
                    <a:pt x="51700" y="46626"/>
                  </a:cubicBezTo>
                  <a:cubicBezTo>
                    <a:pt x="51461" y="46956"/>
                    <a:pt x="51700" y="47610"/>
                    <a:pt x="51700" y="47610"/>
                  </a:cubicBezTo>
                  <a:cubicBezTo>
                    <a:pt x="51700" y="47935"/>
                    <a:pt x="51227" y="48589"/>
                    <a:pt x="51938" y="48589"/>
                  </a:cubicBezTo>
                  <a:cubicBezTo>
                    <a:pt x="51700" y="48589"/>
                    <a:pt x="51700" y="48919"/>
                    <a:pt x="51938" y="49249"/>
                  </a:cubicBezTo>
                  <a:cubicBezTo>
                    <a:pt x="51461" y="48919"/>
                    <a:pt x="51461" y="49249"/>
                    <a:pt x="51700" y="49249"/>
                  </a:cubicBezTo>
                  <a:cubicBezTo>
                    <a:pt x="51700" y="49249"/>
                    <a:pt x="51700" y="49249"/>
                    <a:pt x="51700" y="49573"/>
                  </a:cubicBezTo>
                  <a:cubicBezTo>
                    <a:pt x="51938" y="49249"/>
                    <a:pt x="51700" y="49903"/>
                    <a:pt x="51938" y="49573"/>
                  </a:cubicBezTo>
                  <a:cubicBezTo>
                    <a:pt x="51938" y="49573"/>
                    <a:pt x="51938" y="49903"/>
                    <a:pt x="51938" y="49903"/>
                  </a:cubicBezTo>
                  <a:cubicBezTo>
                    <a:pt x="51938" y="49903"/>
                    <a:pt x="51938" y="49903"/>
                    <a:pt x="51938" y="49903"/>
                  </a:cubicBezTo>
                  <a:cubicBezTo>
                    <a:pt x="51938" y="49903"/>
                    <a:pt x="51938" y="49903"/>
                    <a:pt x="51938" y="49903"/>
                  </a:cubicBezTo>
                  <a:cubicBezTo>
                    <a:pt x="51938" y="49903"/>
                    <a:pt x="51938" y="50227"/>
                    <a:pt x="51938" y="50227"/>
                  </a:cubicBezTo>
                  <a:cubicBezTo>
                    <a:pt x="51938" y="50227"/>
                    <a:pt x="51938" y="50227"/>
                    <a:pt x="51938" y="50227"/>
                  </a:cubicBezTo>
                  <a:cubicBezTo>
                    <a:pt x="51938" y="50227"/>
                    <a:pt x="51938" y="50227"/>
                    <a:pt x="51938" y="50227"/>
                  </a:cubicBezTo>
                  <a:cubicBezTo>
                    <a:pt x="51938" y="50227"/>
                    <a:pt x="51938" y="50227"/>
                    <a:pt x="51938" y="50227"/>
                  </a:cubicBezTo>
                  <a:cubicBezTo>
                    <a:pt x="52172" y="49903"/>
                    <a:pt x="52172" y="50557"/>
                    <a:pt x="51938" y="50557"/>
                  </a:cubicBezTo>
                  <a:cubicBezTo>
                    <a:pt x="51938" y="50557"/>
                    <a:pt x="52172" y="50557"/>
                    <a:pt x="52172" y="50557"/>
                  </a:cubicBezTo>
                  <a:cubicBezTo>
                    <a:pt x="52172" y="50882"/>
                    <a:pt x="52172" y="50882"/>
                    <a:pt x="51938" y="50882"/>
                  </a:cubicBezTo>
                  <a:cubicBezTo>
                    <a:pt x="52411" y="51212"/>
                    <a:pt x="52411" y="50557"/>
                    <a:pt x="52411" y="50227"/>
                  </a:cubicBezTo>
                  <a:cubicBezTo>
                    <a:pt x="52411" y="50227"/>
                    <a:pt x="52411" y="50227"/>
                    <a:pt x="52172" y="50227"/>
                  </a:cubicBezTo>
                  <a:cubicBezTo>
                    <a:pt x="52411" y="50227"/>
                    <a:pt x="52411" y="49903"/>
                    <a:pt x="52650" y="49573"/>
                  </a:cubicBezTo>
                  <a:close/>
                  <a:moveTo>
                    <a:pt x="51227" y="48919"/>
                  </a:moveTo>
                  <a:cubicBezTo>
                    <a:pt x="51227" y="48589"/>
                    <a:pt x="50988" y="48919"/>
                    <a:pt x="50988" y="49249"/>
                  </a:cubicBezTo>
                  <a:cubicBezTo>
                    <a:pt x="50988" y="48919"/>
                    <a:pt x="51227" y="48919"/>
                    <a:pt x="51227" y="48919"/>
                  </a:cubicBezTo>
                  <a:close/>
                  <a:moveTo>
                    <a:pt x="51700" y="50227"/>
                  </a:moveTo>
                  <a:cubicBezTo>
                    <a:pt x="51700" y="50227"/>
                    <a:pt x="51700" y="50227"/>
                    <a:pt x="51700" y="50227"/>
                  </a:cubicBezTo>
                  <a:cubicBezTo>
                    <a:pt x="51700" y="50227"/>
                    <a:pt x="51700" y="50557"/>
                    <a:pt x="51700" y="50557"/>
                  </a:cubicBezTo>
                  <a:cubicBezTo>
                    <a:pt x="51700" y="50557"/>
                    <a:pt x="51700" y="50557"/>
                    <a:pt x="51700" y="50227"/>
                  </a:cubicBezTo>
                  <a:close/>
                  <a:moveTo>
                    <a:pt x="50988" y="48589"/>
                  </a:moveTo>
                  <a:cubicBezTo>
                    <a:pt x="50988" y="48589"/>
                    <a:pt x="51227" y="48589"/>
                    <a:pt x="51227" y="48589"/>
                  </a:cubicBezTo>
                  <a:cubicBezTo>
                    <a:pt x="50988" y="48265"/>
                    <a:pt x="50988" y="48589"/>
                    <a:pt x="50988" y="48589"/>
                  </a:cubicBezTo>
                  <a:close/>
                  <a:moveTo>
                    <a:pt x="51700" y="50557"/>
                  </a:moveTo>
                  <a:cubicBezTo>
                    <a:pt x="51700" y="50227"/>
                    <a:pt x="51461" y="49903"/>
                    <a:pt x="51461" y="49573"/>
                  </a:cubicBezTo>
                  <a:cubicBezTo>
                    <a:pt x="51700" y="49573"/>
                    <a:pt x="51700" y="50557"/>
                    <a:pt x="51461" y="49249"/>
                  </a:cubicBezTo>
                  <a:cubicBezTo>
                    <a:pt x="51461" y="49573"/>
                    <a:pt x="51461" y="50882"/>
                    <a:pt x="51700" y="50557"/>
                  </a:cubicBezTo>
                  <a:close/>
                  <a:moveTo>
                    <a:pt x="51461" y="49249"/>
                  </a:moveTo>
                  <a:cubicBezTo>
                    <a:pt x="51461" y="49249"/>
                    <a:pt x="51461" y="48919"/>
                    <a:pt x="51227" y="49249"/>
                  </a:cubicBezTo>
                  <a:cubicBezTo>
                    <a:pt x="51227" y="49249"/>
                    <a:pt x="51227" y="49249"/>
                    <a:pt x="51461" y="49249"/>
                  </a:cubicBezTo>
                  <a:close/>
                  <a:moveTo>
                    <a:pt x="30355" y="27317"/>
                  </a:moveTo>
                  <a:cubicBezTo>
                    <a:pt x="30355" y="27317"/>
                    <a:pt x="30355" y="27317"/>
                    <a:pt x="30355" y="27317"/>
                  </a:cubicBezTo>
                  <a:moveTo>
                    <a:pt x="29883" y="26987"/>
                  </a:moveTo>
                  <a:cubicBezTo>
                    <a:pt x="29883" y="27317"/>
                    <a:pt x="30355" y="26662"/>
                    <a:pt x="30355" y="26662"/>
                  </a:cubicBezTo>
                  <a:cubicBezTo>
                    <a:pt x="30116" y="26987"/>
                    <a:pt x="30116" y="26987"/>
                    <a:pt x="29883" y="26662"/>
                  </a:cubicBezTo>
                  <a:cubicBezTo>
                    <a:pt x="29883" y="26662"/>
                    <a:pt x="29883" y="26987"/>
                    <a:pt x="29883" y="26987"/>
                  </a:cubicBezTo>
                  <a:close/>
                  <a:moveTo>
                    <a:pt x="30594" y="27317"/>
                  </a:moveTo>
                  <a:cubicBezTo>
                    <a:pt x="30594" y="27317"/>
                    <a:pt x="30594" y="27317"/>
                    <a:pt x="30594" y="27317"/>
                  </a:cubicBezTo>
                  <a:cubicBezTo>
                    <a:pt x="30594" y="27317"/>
                    <a:pt x="30594" y="27317"/>
                    <a:pt x="30594" y="27317"/>
                  </a:cubicBezTo>
                  <a:close/>
                  <a:moveTo>
                    <a:pt x="33677" y="15529"/>
                  </a:moveTo>
                  <a:cubicBezTo>
                    <a:pt x="33677" y="15204"/>
                    <a:pt x="33438" y="15204"/>
                    <a:pt x="33438" y="15204"/>
                  </a:cubicBezTo>
                  <a:cubicBezTo>
                    <a:pt x="33677" y="15859"/>
                    <a:pt x="33677" y="15529"/>
                    <a:pt x="33677" y="15529"/>
                  </a:cubicBezTo>
                  <a:close/>
                  <a:moveTo>
                    <a:pt x="54544" y="50227"/>
                  </a:moveTo>
                  <a:cubicBezTo>
                    <a:pt x="54544" y="49903"/>
                    <a:pt x="54783" y="49249"/>
                    <a:pt x="54544" y="48919"/>
                  </a:cubicBezTo>
                  <a:cubicBezTo>
                    <a:pt x="54544" y="48589"/>
                    <a:pt x="54544" y="48919"/>
                    <a:pt x="54544" y="48589"/>
                  </a:cubicBezTo>
                  <a:cubicBezTo>
                    <a:pt x="54305" y="47610"/>
                    <a:pt x="53594" y="47280"/>
                    <a:pt x="53361" y="46626"/>
                  </a:cubicBezTo>
                  <a:cubicBezTo>
                    <a:pt x="53122" y="45972"/>
                    <a:pt x="53361" y="45318"/>
                    <a:pt x="53361" y="44663"/>
                  </a:cubicBezTo>
                  <a:cubicBezTo>
                    <a:pt x="53361" y="44009"/>
                    <a:pt x="53122" y="43355"/>
                    <a:pt x="52883" y="42371"/>
                  </a:cubicBezTo>
                  <a:cubicBezTo>
                    <a:pt x="52883" y="41716"/>
                    <a:pt x="52650" y="41062"/>
                    <a:pt x="52411" y="40408"/>
                  </a:cubicBezTo>
                  <a:cubicBezTo>
                    <a:pt x="52172" y="40083"/>
                    <a:pt x="52172" y="38769"/>
                    <a:pt x="51938" y="38445"/>
                  </a:cubicBezTo>
                  <a:cubicBezTo>
                    <a:pt x="51700" y="37791"/>
                    <a:pt x="51227" y="38115"/>
                    <a:pt x="50988" y="38445"/>
                  </a:cubicBezTo>
                  <a:cubicBezTo>
                    <a:pt x="50511" y="38769"/>
                    <a:pt x="50277" y="38769"/>
                    <a:pt x="49566" y="39099"/>
                  </a:cubicBezTo>
                  <a:cubicBezTo>
                    <a:pt x="49800" y="38445"/>
                    <a:pt x="49566" y="37791"/>
                    <a:pt x="49327" y="37136"/>
                  </a:cubicBezTo>
                  <a:cubicBezTo>
                    <a:pt x="49088" y="36806"/>
                    <a:pt x="48855" y="36152"/>
                    <a:pt x="48855" y="35828"/>
                  </a:cubicBezTo>
                  <a:cubicBezTo>
                    <a:pt x="48855" y="35828"/>
                    <a:pt x="48855" y="35168"/>
                    <a:pt x="49088" y="35498"/>
                  </a:cubicBezTo>
                  <a:cubicBezTo>
                    <a:pt x="48855" y="34844"/>
                    <a:pt x="47666" y="35168"/>
                    <a:pt x="47433" y="34189"/>
                  </a:cubicBezTo>
                  <a:cubicBezTo>
                    <a:pt x="47433" y="33535"/>
                    <a:pt x="48377" y="31572"/>
                    <a:pt x="48616" y="30588"/>
                  </a:cubicBezTo>
                  <a:cubicBezTo>
                    <a:pt x="49088" y="28625"/>
                    <a:pt x="49800" y="26333"/>
                    <a:pt x="50277" y="24370"/>
                  </a:cubicBezTo>
                  <a:cubicBezTo>
                    <a:pt x="50988" y="21747"/>
                    <a:pt x="51938" y="19130"/>
                    <a:pt x="52650" y="16513"/>
                  </a:cubicBezTo>
                  <a:cubicBezTo>
                    <a:pt x="52883" y="15859"/>
                    <a:pt x="54544" y="11603"/>
                    <a:pt x="53833" y="10949"/>
                  </a:cubicBezTo>
                  <a:cubicBezTo>
                    <a:pt x="53833" y="11273"/>
                    <a:pt x="53122" y="8986"/>
                    <a:pt x="52883" y="9310"/>
                  </a:cubicBezTo>
                  <a:cubicBezTo>
                    <a:pt x="52883" y="8986"/>
                    <a:pt x="52411" y="8656"/>
                    <a:pt x="52172" y="8986"/>
                  </a:cubicBezTo>
                  <a:cubicBezTo>
                    <a:pt x="52172" y="8986"/>
                    <a:pt x="52172" y="8986"/>
                    <a:pt x="52172" y="8986"/>
                  </a:cubicBezTo>
                  <a:cubicBezTo>
                    <a:pt x="51461" y="8986"/>
                    <a:pt x="51227" y="8326"/>
                    <a:pt x="50750" y="7672"/>
                  </a:cubicBezTo>
                  <a:cubicBezTo>
                    <a:pt x="50277" y="7018"/>
                    <a:pt x="49327" y="5385"/>
                    <a:pt x="48377" y="5385"/>
                  </a:cubicBezTo>
                  <a:cubicBezTo>
                    <a:pt x="48616" y="5055"/>
                    <a:pt x="48377" y="5385"/>
                    <a:pt x="48144" y="5055"/>
                  </a:cubicBezTo>
                  <a:cubicBezTo>
                    <a:pt x="48144" y="5055"/>
                    <a:pt x="47666" y="4730"/>
                    <a:pt x="47433" y="4730"/>
                  </a:cubicBezTo>
                  <a:cubicBezTo>
                    <a:pt x="47666" y="4400"/>
                    <a:pt x="47666" y="4400"/>
                    <a:pt x="47666" y="4400"/>
                  </a:cubicBezTo>
                  <a:cubicBezTo>
                    <a:pt x="47666" y="4400"/>
                    <a:pt x="47433" y="4076"/>
                    <a:pt x="47194" y="4076"/>
                  </a:cubicBezTo>
                  <a:cubicBezTo>
                    <a:pt x="47666" y="4400"/>
                    <a:pt x="47433" y="4076"/>
                    <a:pt x="47433" y="3746"/>
                  </a:cubicBezTo>
                  <a:cubicBezTo>
                    <a:pt x="47433" y="3416"/>
                    <a:pt x="47905" y="3416"/>
                    <a:pt x="47433" y="3092"/>
                  </a:cubicBezTo>
                  <a:cubicBezTo>
                    <a:pt x="47433" y="3092"/>
                    <a:pt x="47433" y="3416"/>
                    <a:pt x="47433" y="3416"/>
                  </a:cubicBezTo>
                  <a:cubicBezTo>
                    <a:pt x="47433" y="2762"/>
                    <a:pt x="46483" y="2762"/>
                    <a:pt x="46244" y="2108"/>
                  </a:cubicBezTo>
                  <a:cubicBezTo>
                    <a:pt x="46483" y="2108"/>
                    <a:pt x="46483" y="1129"/>
                    <a:pt x="46005" y="1783"/>
                  </a:cubicBezTo>
                  <a:cubicBezTo>
                    <a:pt x="46244" y="1453"/>
                    <a:pt x="46244" y="1453"/>
                    <a:pt x="46244" y="1453"/>
                  </a:cubicBezTo>
                  <a:cubicBezTo>
                    <a:pt x="45772" y="1453"/>
                    <a:pt x="46244" y="1453"/>
                    <a:pt x="46244" y="1453"/>
                  </a:cubicBezTo>
                  <a:cubicBezTo>
                    <a:pt x="46005" y="1783"/>
                    <a:pt x="45533" y="1783"/>
                    <a:pt x="45294" y="2108"/>
                  </a:cubicBezTo>
                  <a:cubicBezTo>
                    <a:pt x="45294" y="1783"/>
                    <a:pt x="45533" y="1453"/>
                    <a:pt x="45294" y="1453"/>
                  </a:cubicBezTo>
                  <a:cubicBezTo>
                    <a:pt x="45772" y="1453"/>
                    <a:pt x="45294" y="1453"/>
                    <a:pt x="45533" y="1453"/>
                  </a:cubicBezTo>
                  <a:cubicBezTo>
                    <a:pt x="46244" y="1783"/>
                    <a:pt x="45294" y="145"/>
                    <a:pt x="45772" y="145"/>
                  </a:cubicBezTo>
                  <a:cubicBezTo>
                    <a:pt x="45294" y="-508"/>
                    <a:pt x="44350" y="1453"/>
                    <a:pt x="43872" y="475"/>
                  </a:cubicBezTo>
                  <a:cubicBezTo>
                    <a:pt x="43872" y="475"/>
                    <a:pt x="43872" y="475"/>
                    <a:pt x="43872" y="799"/>
                  </a:cubicBezTo>
                  <a:cubicBezTo>
                    <a:pt x="43638" y="475"/>
                    <a:pt x="43638" y="475"/>
                    <a:pt x="43400" y="145"/>
                  </a:cubicBezTo>
                  <a:cubicBezTo>
                    <a:pt x="43400" y="475"/>
                    <a:pt x="43400" y="475"/>
                    <a:pt x="43161" y="475"/>
                  </a:cubicBezTo>
                  <a:cubicBezTo>
                    <a:pt x="43161" y="475"/>
                    <a:pt x="43161" y="475"/>
                    <a:pt x="43161" y="475"/>
                  </a:cubicBezTo>
                  <a:cubicBezTo>
                    <a:pt x="43161" y="145"/>
                    <a:pt x="43161" y="145"/>
                    <a:pt x="43400" y="145"/>
                  </a:cubicBezTo>
                  <a:cubicBezTo>
                    <a:pt x="43400" y="145"/>
                    <a:pt x="43400" y="145"/>
                    <a:pt x="43400" y="145"/>
                  </a:cubicBezTo>
                  <a:cubicBezTo>
                    <a:pt x="43400" y="145"/>
                    <a:pt x="43400" y="145"/>
                    <a:pt x="43400" y="145"/>
                  </a:cubicBezTo>
                  <a:cubicBezTo>
                    <a:pt x="43161" y="-178"/>
                    <a:pt x="42922" y="145"/>
                    <a:pt x="42688" y="145"/>
                  </a:cubicBezTo>
                  <a:cubicBezTo>
                    <a:pt x="42688" y="475"/>
                    <a:pt x="42688" y="799"/>
                    <a:pt x="42922" y="799"/>
                  </a:cubicBezTo>
                  <a:cubicBezTo>
                    <a:pt x="42688" y="799"/>
                    <a:pt x="42450" y="799"/>
                    <a:pt x="42450" y="1453"/>
                  </a:cubicBezTo>
                  <a:cubicBezTo>
                    <a:pt x="42450" y="1129"/>
                    <a:pt x="42450" y="799"/>
                    <a:pt x="42211" y="1129"/>
                  </a:cubicBezTo>
                  <a:cubicBezTo>
                    <a:pt x="42688" y="799"/>
                    <a:pt x="42688" y="799"/>
                    <a:pt x="42450" y="475"/>
                  </a:cubicBezTo>
                  <a:cubicBezTo>
                    <a:pt x="42450" y="475"/>
                    <a:pt x="42688" y="475"/>
                    <a:pt x="42688" y="475"/>
                  </a:cubicBezTo>
                  <a:cubicBezTo>
                    <a:pt x="42450" y="145"/>
                    <a:pt x="42211" y="475"/>
                    <a:pt x="41977" y="475"/>
                  </a:cubicBezTo>
                  <a:cubicBezTo>
                    <a:pt x="42450" y="475"/>
                    <a:pt x="41738" y="799"/>
                    <a:pt x="41738" y="799"/>
                  </a:cubicBezTo>
                  <a:cubicBezTo>
                    <a:pt x="41500" y="799"/>
                    <a:pt x="41266" y="475"/>
                    <a:pt x="40788" y="475"/>
                  </a:cubicBezTo>
                  <a:cubicBezTo>
                    <a:pt x="41027" y="475"/>
                    <a:pt x="41027" y="475"/>
                    <a:pt x="41266" y="475"/>
                  </a:cubicBezTo>
                  <a:cubicBezTo>
                    <a:pt x="41027" y="475"/>
                    <a:pt x="41027" y="475"/>
                    <a:pt x="41027" y="145"/>
                  </a:cubicBezTo>
                  <a:cubicBezTo>
                    <a:pt x="41266" y="145"/>
                    <a:pt x="41266" y="475"/>
                    <a:pt x="41266" y="475"/>
                  </a:cubicBezTo>
                  <a:cubicBezTo>
                    <a:pt x="41266" y="-508"/>
                    <a:pt x="39366" y="1783"/>
                    <a:pt x="39127" y="1783"/>
                  </a:cubicBezTo>
                  <a:cubicBezTo>
                    <a:pt x="39605" y="1453"/>
                    <a:pt x="39127" y="1783"/>
                    <a:pt x="38894" y="2108"/>
                  </a:cubicBezTo>
                  <a:cubicBezTo>
                    <a:pt x="38655" y="2108"/>
                    <a:pt x="38416" y="2108"/>
                    <a:pt x="38183" y="2108"/>
                  </a:cubicBezTo>
                  <a:cubicBezTo>
                    <a:pt x="37705" y="2108"/>
                    <a:pt x="37233" y="1129"/>
                    <a:pt x="36994" y="1129"/>
                  </a:cubicBezTo>
                  <a:cubicBezTo>
                    <a:pt x="36761" y="1129"/>
                    <a:pt x="36522" y="1783"/>
                    <a:pt x="36283" y="2108"/>
                  </a:cubicBezTo>
                  <a:cubicBezTo>
                    <a:pt x="36283" y="2438"/>
                    <a:pt x="35811" y="2108"/>
                    <a:pt x="36283" y="2108"/>
                  </a:cubicBezTo>
                  <a:cubicBezTo>
                    <a:pt x="35572" y="1783"/>
                    <a:pt x="36283" y="2762"/>
                    <a:pt x="36283" y="3092"/>
                  </a:cubicBezTo>
                  <a:cubicBezTo>
                    <a:pt x="36522" y="3416"/>
                    <a:pt x="36522" y="4076"/>
                    <a:pt x="36522" y="4730"/>
                  </a:cubicBezTo>
                  <a:cubicBezTo>
                    <a:pt x="36761" y="5385"/>
                    <a:pt x="36522" y="6693"/>
                    <a:pt x="36994" y="7672"/>
                  </a:cubicBezTo>
                  <a:cubicBezTo>
                    <a:pt x="36761" y="7347"/>
                    <a:pt x="37233" y="7672"/>
                    <a:pt x="37472" y="7347"/>
                  </a:cubicBezTo>
                  <a:cubicBezTo>
                    <a:pt x="37233" y="7672"/>
                    <a:pt x="37233" y="7672"/>
                    <a:pt x="37233" y="7672"/>
                  </a:cubicBezTo>
                  <a:cubicBezTo>
                    <a:pt x="37233" y="7672"/>
                    <a:pt x="37233" y="7672"/>
                    <a:pt x="37472" y="7672"/>
                  </a:cubicBezTo>
                  <a:cubicBezTo>
                    <a:pt x="37472" y="8002"/>
                    <a:pt x="37705" y="8002"/>
                    <a:pt x="37705" y="8326"/>
                  </a:cubicBezTo>
                  <a:cubicBezTo>
                    <a:pt x="37233" y="8002"/>
                    <a:pt x="37233" y="8986"/>
                    <a:pt x="37472" y="9310"/>
                  </a:cubicBezTo>
                  <a:cubicBezTo>
                    <a:pt x="37472" y="9310"/>
                    <a:pt x="38416" y="9965"/>
                    <a:pt x="38183" y="9965"/>
                  </a:cubicBezTo>
                  <a:cubicBezTo>
                    <a:pt x="37944" y="10619"/>
                    <a:pt x="37472" y="9965"/>
                    <a:pt x="37233" y="9310"/>
                  </a:cubicBezTo>
                  <a:cubicBezTo>
                    <a:pt x="36994" y="8986"/>
                    <a:pt x="37233" y="8002"/>
                    <a:pt x="37233" y="8002"/>
                  </a:cubicBezTo>
                  <a:cubicBezTo>
                    <a:pt x="36761" y="8002"/>
                    <a:pt x="36994" y="9310"/>
                    <a:pt x="36761" y="9640"/>
                  </a:cubicBezTo>
                  <a:cubicBezTo>
                    <a:pt x="36994" y="8986"/>
                    <a:pt x="37705" y="10619"/>
                    <a:pt x="36994" y="10619"/>
                  </a:cubicBezTo>
                  <a:cubicBezTo>
                    <a:pt x="37233" y="10619"/>
                    <a:pt x="37233" y="10294"/>
                    <a:pt x="37233" y="10294"/>
                  </a:cubicBezTo>
                  <a:cubicBezTo>
                    <a:pt x="36994" y="9965"/>
                    <a:pt x="36761" y="10294"/>
                    <a:pt x="36522" y="10619"/>
                  </a:cubicBezTo>
                  <a:cubicBezTo>
                    <a:pt x="36283" y="9640"/>
                    <a:pt x="36522" y="10619"/>
                    <a:pt x="36522" y="10294"/>
                  </a:cubicBezTo>
                  <a:cubicBezTo>
                    <a:pt x="36283" y="9965"/>
                    <a:pt x="36050" y="9965"/>
                    <a:pt x="35811" y="9640"/>
                  </a:cubicBezTo>
                  <a:cubicBezTo>
                    <a:pt x="35811" y="9310"/>
                    <a:pt x="35333" y="8656"/>
                    <a:pt x="35100" y="8656"/>
                  </a:cubicBezTo>
                  <a:cubicBezTo>
                    <a:pt x="35333" y="8656"/>
                    <a:pt x="35811" y="8326"/>
                    <a:pt x="35811" y="8002"/>
                  </a:cubicBezTo>
                  <a:cubicBezTo>
                    <a:pt x="35811" y="8002"/>
                    <a:pt x="35811" y="8002"/>
                    <a:pt x="36050" y="8002"/>
                  </a:cubicBezTo>
                  <a:cubicBezTo>
                    <a:pt x="35572" y="7347"/>
                    <a:pt x="33911" y="7018"/>
                    <a:pt x="34150" y="8002"/>
                  </a:cubicBezTo>
                  <a:cubicBezTo>
                    <a:pt x="34150" y="8002"/>
                    <a:pt x="33911" y="7672"/>
                    <a:pt x="33911" y="7347"/>
                  </a:cubicBezTo>
                  <a:cubicBezTo>
                    <a:pt x="33911" y="7347"/>
                    <a:pt x="33200" y="7672"/>
                    <a:pt x="33200" y="7347"/>
                  </a:cubicBezTo>
                  <a:cubicBezTo>
                    <a:pt x="33200" y="7672"/>
                    <a:pt x="31538" y="7672"/>
                    <a:pt x="32255" y="7347"/>
                  </a:cubicBezTo>
                  <a:cubicBezTo>
                    <a:pt x="31538" y="7347"/>
                    <a:pt x="32488" y="8656"/>
                    <a:pt x="32488" y="8986"/>
                  </a:cubicBezTo>
                  <a:cubicBezTo>
                    <a:pt x="32255" y="8326"/>
                    <a:pt x="32966" y="9640"/>
                    <a:pt x="32966" y="9640"/>
                  </a:cubicBezTo>
                  <a:cubicBezTo>
                    <a:pt x="32727" y="9310"/>
                    <a:pt x="32016" y="9640"/>
                    <a:pt x="32488" y="8986"/>
                  </a:cubicBezTo>
                  <a:cubicBezTo>
                    <a:pt x="32016" y="9310"/>
                    <a:pt x="32255" y="9640"/>
                    <a:pt x="32255" y="9965"/>
                  </a:cubicBezTo>
                  <a:cubicBezTo>
                    <a:pt x="32255" y="9965"/>
                    <a:pt x="32255" y="9965"/>
                    <a:pt x="32255" y="9965"/>
                  </a:cubicBezTo>
                  <a:cubicBezTo>
                    <a:pt x="32255" y="10294"/>
                    <a:pt x="32016" y="10294"/>
                    <a:pt x="32255" y="10949"/>
                  </a:cubicBezTo>
                  <a:cubicBezTo>
                    <a:pt x="32255" y="11273"/>
                    <a:pt x="32727" y="11927"/>
                    <a:pt x="32966" y="11927"/>
                  </a:cubicBezTo>
                  <a:cubicBezTo>
                    <a:pt x="32727" y="11603"/>
                    <a:pt x="32966" y="12257"/>
                    <a:pt x="32966" y="11927"/>
                  </a:cubicBezTo>
                  <a:cubicBezTo>
                    <a:pt x="32966" y="11927"/>
                    <a:pt x="33200" y="11927"/>
                    <a:pt x="32966" y="11927"/>
                  </a:cubicBezTo>
                  <a:cubicBezTo>
                    <a:pt x="32966" y="11927"/>
                    <a:pt x="33438" y="12257"/>
                    <a:pt x="33200" y="12257"/>
                  </a:cubicBezTo>
                  <a:cubicBezTo>
                    <a:pt x="33677" y="12257"/>
                    <a:pt x="33911" y="12582"/>
                    <a:pt x="33911" y="13241"/>
                  </a:cubicBezTo>
                  <a:cubicBezTo>
                    <a:pt x="34150" y="13241"/>
                    <a:pt x="34150" y="12912"/>
                    <a:pt x="33911" y="12582"/>
                  </a:cubicBezTo>
                  <a:cubicBezTo>
                    <a:pt x="34388" y="12582"/>
                    <a:pt x="34388" y="13241"/>
                    <a:pt x="34150" y="13566"/>
                  </a:cubicBezTo>
                  <a:cubicBezTo>
                    <a:pt x="34622" y="13241"/>
                    <a:pt x="34861" y="13241"/>
                    <a:pt x="35333" y="13241"/>
                  </a:cubicBezTo>
                  <a:cubicBezTo>
                    <a:pt x="35333" y="13241"/>
                    <a:pt x="35100" y="13241"/>
                    <a:pt x="35100" y="13241"/>
                  </a:cubicBezTo>
                  <a:cubicBezTo>
                    <a:pt x="35333" y="13241"/>
                    <a:pt x="35333" y="13241"/>
                    <a:pt x="35333" y="13241"/>
                  </a:cubicBezTo>
                  <a:cubicBezTo>
                    <a:pt x="35572" y="13566"/>
                    <a:pt x="36050" y="13241"/>
                    <a:pt x="35811" y="13241"/>
                  </a:cubicBezTo>
                  <a:cubicBezTo>
                    <a:pt x="36050" y="13896"/>
                    <a:pt x="35811" y="14220"/>
                    <a:pt x="35572" y="14220"/>
                  </a:cubicBezTo>
                  <a:cubicBezTo>
                    <a:pt x="35333" y="13896"/>
                    <a:pt x="35333" y="13896"/>
                    <a:pt x="35100" y="14220"/>
                  </a:cubicBezTo>
                  <a:cubicBezTo>
                    <a:pt x="35572" y="14220"/>
                    <a:pt x="35333" y="15204"/>
                    <a:pt x="35100" y="15529"/>
                  </a:cubicBezTo>
                  <a:cubicBezTo>
                    <a:pt x="34861" y="16837"/>
                    <a:pt x="34388" y="16183"/>
                    <a:pt x="33677" y="15859"/>
                  </a:cubicBezTo>
                  <a:cubicBezTo>
                    <a:pt x="33677" y="15859"/>
                    <a:pt x="33911" y="15859"/>
                    <a:pt x="33911" y="15859"/>
                  </a:cubicBezTo>
                  <a:cubicBezTo>
                    <a:pt x="33677" y="15204"/>
                    <a:pt x="33200" y="16183"/>
                    <a:pt x="32966" y="16183"/>
                  </a:cubicBezTo>
                  <a:cubicBezTo>
                    <a:pt x="32488" y="16183"/>
                    <a:pt x="32488" y="15859"/>
                    <a:pt x="32016" y="15859"/>
                  </a:cubicBezTo>
                  <a:cubicBezTo>
                    <a:pt x="33200" y="15859"/>
                    <a:pt x="31305" y="14220"/>
                    <a:pt x="31777" y="15529"/>
                  </a:cubicBezTo>
                  <a:cubicBezTo>
                    <a:pt x="31538" y="14874"/>
                    <a:pt x="31066" y="15859"/>
                    <a:pt x="31066" y="16183"/>
                  </a:cubicBezTo>
                  <a:cubicBezTo>
                    <a:pt x="31066" y="16183"/>
                    <a:pt x="31305" y="16183"/>
                    <a:pt x="31305" y="15859"/>
                  </a:cubicBezTo>
                  <a:cubicBezTo>
                    <a:pt x="31066" y="15859"/>
                    <a:pt x="31066" y="16183"/>
                    <a:pt x="30827" y="16183"/>
                  </a:cubicBezTo>
                  <a:cubicBezTo>
                    <a:pt x="31066" y="16513"/>
                    <a:pt x="31066" y="16513"/>
                    <a:pt x="30827" y="16513"/>
                  </a:cubicBezTo>
                  <a:cubicBezTo>
                    <a:pt x="31305" y="16183"/>
                    <a:pt x="29405" y="15859"/>
                    <a:pt x="29644" y="17167"/>
                  </a:cubicBezTo>
                  <a:cubicBezTo>
                    <a:pt x="29405" y="17167"/>
                    <a:pt x="29405" y="16837"/>
                    <a:pt x="29172" y="16837"/>
                  </a:cubicBezTo>
                  <a:cubicBezTo>
                    <a:pt x="29172" y="17167"/>
                    <a:pt x="29172" y="17167"/>
                    <a:pt x="29405" y="17497"/>
                  </a:cubicBezTo>
                  <a:cubicBezTo>
                    <a:pt x="29172" y="17167"/>
                    <a:pt x="29172" y="17497"/>
                    <a:pt x="29172" y="17167"/>
                  </a:cubicBezTo>
                  <a:cubicBezTo>
                    <a:pt x="28933" y="17497"/>
                    <a:pt x="28933" y="17497"/>
                    <a:pt x="29172" y="17497"/>
                  </a:cubicBezTo>
                  <a:cubicBezTo>
                    <a:pt x="29172" y="17821"/>
                    <a:pt x="28933" y="18806"/>
                    <a:pt x="28933" y="18806"/>
                  </a:cubicBezTo>
                  <a:cubicBezTo>
                    <a:pt x="29172" y="18806"/>
                    <a:pt x="29883" y="18151"/>
                    <a:pt x="30116" y="18151"/>
                  </a:cubicBezTo>
                  <a:cubicBezTo>
                    <a:pt x="29883" y="18476"/>
                    <a:pt x="29405" y="18476"/>
                    <a:pt x="29172" y="18806"/>
                  </a:cubicBezTo>
                  <a:cubicBezTo>
                    <a:pt x="29405" y="18806"/>
                    <a:pt x="29172" y="18806"/>
                    <a:pt x="29405" y="18806"/>
                  </a:cubicBezTo>
                  <a:cubicBezTo>
                    <a:pt x="29172" y="19130"/>
                    <a:pt x="29172" y="19130"/>
                    <a:pt x="29405" y="19130"/>
                  </a:cubicBezTo>
                  <a:cubicBezTo>
                    <a:pt x="28694" y="19130"/>
                    <a:pt x="29644" y="20438"/>
                    <a:pt x="30116" y="20114"/>
                  </a:cubicBezTo>
                  <a:cubicBezTo>
                    <a:pt x="30116" y="20438"/>
                    <a:pt x="30116" y="20438"/>
                    <a:pt x="29883" y="20438"/>
                  </a:cubicBezTo>
                  <a:cubicBezTo>
                    <a:pt x="29883" y="20438"/>
                    <a:pt x="30116" y="20768"/>
                    <a:pt x="30116" y="21093"/>
                  </a:cubicBezTo>
                  <a:cubicBezTo>
                    <a:pt x="29883" y="21423"/>
                    <a:pt x="29644" y="20438"/>
                    <a:pt x="29172" y="20768"/>
                  </a:cubicBezTo>
                  <a:cubicBezTo>
                    <a:pt x="29644" y="20438"/>
                    <a:pt x="29405" y="19784"/>
                    <a:pt x="29172" y="19460"/>
                  </a:cubicBezTo>
                  <a:cubicBezTo>
                    <a:pt x="28933" y="19784"/>
                    <a:pt x="28694" y="20114"/>
                    <a:pt x="28461" y="20114"/>
                  </a:cubicBezTo>
                  <a:cubicBezTo>
                    <a:pt x="28461" y="20114"/>
                    <a:pt x="28694" y="20114"/>
                    <a:pt x="28694" y="20114"/>
                  </a:cubicBezTo>
                  <a:cubicBezTo>
                    <a:pt x="28461" y="20438"/>
                    <a:pt x="28461" y="20438"/>
                    <a:pt x="28694" y="20768"/>
                  </a:cubicBezTo>
                  <a:cubicBezTo>
                    <a:pt x="28694" y="21093"/>
                    <a:pt x="28694" y="21423"/>
                    <a:pt x="28694" y="21747"/>
                  </a:cubicBezTo>
                  <a:cubicBezTo>
                    <a:pt x="28694" y="22077"/>
                    <a:pt x="28694" y="22077"/>
                    <a:pt x="28933" y="22731"/>
                  </a:cubicBezTo>
                  <a:cubicBezTo>
                    <a:pt x="29172" y="23061"/>
                    <a:pt x="30594" y="23385"/>
                    <a:pt x="30116" y="22407"/>
                  </a:cubicBezTo>
                  <a:cubicBezTo>
                    <a:pt x="30594" y="22407"/>
                    <a:pt x="30827" y="21747"/>
                    <a:pt x="31305" y="22077"/>
                  </a:cubicBezTo>
                  <a:cubicBezTo>
                    <a:pt x="30827" y="22077"/>
                    <a:pt x="30355" y="22407"/>
                    <a:pt x="30355" y="23061"/>
                  </a:cubicBezTo>
                  <a:cubicBezTo>
                    <a:pt x="30355" y="22731"/>
                    <a:pt x="30116" y="23385"/>
                    <a:pt x="30355" y="22731"/>
                  </a:cubicBezTo>
                  <a:cubicBezTo>
                    <a:pt x="30355" y="22731"/>
                    <a:pt x="30355" y="24040"/>
                    <a:pt x="30116" y="24370"/>
                  </a:cubicBezTo>
                  <a:cubicBezTo>
                    <a:pt x="30116" y="24694"/>
                    <a:pt x="29644" y="25024"/>
                    <a:pt x="29883" y="25024"/>
                  </a:cubicBezTo>
                  <a:cubicBezTo>
                    <a:pt x="29644" y="25348"/>
                    <a:pt x="29644" y="25348"/>
                    <a:pt x="29883" y="25678"/>
                  </a:cubicBezTo>
                  <a:cubicBezTo>
                    <a:pt x="29644" y="25348"/>
                    <a:pt x="29644" y="25678"/>
                    <a:pt x="29405" y="26003"/>
                  </a:cubicBezTo>
                  <a:cubicBezTo>
                    <a:pt x="29405" y="26003"/>
                    <a:pt x="29644" y="26003"/>
                    <a:pt x="29644" y="26003"/>
                  </a:cubicBezTo>
                  <a:cubicBezTo>
                    <a:pt x="29405" y="26333"/>
                    <a:pt x="29172" y="26333"/>
                    <a:pt x="28933" y="26003"/>
                  </a:cubicBezTo>
                  <a:cubicBezTo>
                    <a:pt x="29172" y="26333"/>
                    <a:pt x="29172" y="26333"/>
                    <a:pt x="29405" y="26662"/>
                  </a:cubicBezTo>
                  <a:cubicBezTo>
                    <a:pt x="29405" y="26662"/>
                    <a:pt x="29405" y="26333"/>
                    <a:pt x="29405" y="26333"/>
                  </a:cubicBezTo>
                  <a:cubicBezTo>
                    <a:pt x="29405" y="26662"/>
                    <a:pt x="29405" y="26662"/>
                    <a:pt x="29172" y="26662"/>
                  </a:cubicBezTo>
                  <a:cubicBezTo>
                    <a:pt x="29883" y="26662"/>
                    <a:pt x="30116" y="26333"/>
                    <a:pt x="30827" y="26662"/>
                  </a:cubicBezTo>
                  <a:cubicBezTo>
                    <a:pt x="30594" y="26987"/>
                    <a:pt x="30827" y="26662"/>
                    <a:pt x="30827" y="27317"/>
                  </a:cubicBezTo>
                  <a:cubicBezTo>
                    <a:pt x="31066" y="27317"/>
                    <a:pt x="31066" y="27317"/>
                    <a:pt x="31305" y="27317"/>
                  </a:cubicBezTo>
                  <a:cubicBezTo>
                    <a:pt x="31305" y="27317"/>
                    <a:pt x="31066" y="28625"/>
                    <a:pt x="31305" y="28625"/>
                  </a:cubicBezTo>
                  <a:cubicBezTo>
                    <a:pt x="31538" y="29280"/>
                    <a:pt x="31777" y="27641"/>
                    <a:pt x="31777" y="28295"/>
                  </a:cubicBezTo>
                  <a:cubicBezTo>
                    <a:pt x="31777" y="27971"/>
                    <a:pt x="32016" y="27971"/>
                    <a:pt x="32016" y="27641"/>
                  </a:cubicBezTo>
                  <a:cubicBezTo>
                    <a:pt x="31777" y="28295"/>
                    <a:pt x="32255" y="27641"/>
                    <a:pt x="32255" y="27317"/>
                  </a:cubicBezTo>
                  <a:cubicBezTo>
                    <a:pt x="32488" y="27641"/>
                    <a:pt x="32488" y="27971"/>
                    <a:pt x="32488" y="28295"/>
                  </a:cubicBezTo>
                  <a:cubicBezTo>
                    <a:pt x="32488" y="28295"/>
                    <a:pt x="32488" y="28295"/>
                    <a:pt x="32488" y="28295"/>
                  </a:cubicBezTo>
                  <a:cubicBezTo>
                    <a:pt x="32488" y="27971"/>
                    <a:pt x="32488" y="27971"/>
                    <a:pt x="32255" y="27971"/>
                  </a:cubicBezTo>
                  <a:cubicBezTo>
                    <a:pt x="31538" y="28625"/>
                    <a:pt x="33200" y="29280"/>
                    <a:pt x="33677" y="28625"/>
                  </a:cubicBezTo>
                  <a:cubicBezTo>
                    <a:pt x="33438" y="28625"/>
                    <a:pt x="33200" y="28950"/>
                    <a:pt x="33200" y="29280"/>
                  </a:cubicBezTo>
                  <a:cubicBezTo>
                    <a:pt x="33200" y="29280"/>
                    <a:pt x="33200" y="29280"/>
                    <a:pt x="33200" y="29280"/>
                  </a:cubicBezTo>
                  <a:cubicBezTo>
                    <a:pt x="32966" y="29280"/>
                    <a:pt x="32016" y="29934"/>
                    <a:pt x="32488" y="30588"/>
                  </a:cubicBezTo>
                  <a:cubicBezTo>
                    <a:pt x="32016" y="29604"/>
                    <a:pt x="31305" y="31897"/>
                    <a:pt x="31777" y="31572"/>
                  </a:cubicBezTo>
                  <a:cubicBezTo>
                    <a:pt x="31777" y="31572"/>
                    <a:pt x="31777" y="31572"/>
                    <a:pt x="31777" y="31572"/>
                  </a:cubicBezTo>
                  <a:cubicBezTo>
                    <a:pt x="31777" y="30918"/>
                    <a:pt x="30355" y="31572"/>
                    <a:pt x="30116" y="32551"/>
                  </a:cubicBezTo>
                  <a:cubicBezTo>
                    <a:pt x="29883" y="32227"/>
                    <a:pt x="29644" y="31897"/>
                    <a:pt x="30116" y="31897"/>
                  </a:cubicBezTo>
                  <a:cubicBezTo>
                    <a:pt x="29644" y="32227"/>
                    <a:pt x="29172" y="31897"/>
                    <a:pt x="28694" y="32227"/>
                  </a:cubicBezTo>
                  <a:cubicBezTo>
                    <a:pt x="28222" y="32227"/>
                    <a:pt x="27983" y="32551"/>
                    <a:pt x="27744" y="32881"/>
                  </a:cubicBezTo>
                  <a:cubicBezTo>
                    <a:pt x="27983" y="32551"/>
                    <a:pt x="27983" y="33205"/>
                    <a:pt x="27983" y="33205"/>
                  </a:cubicBezTo>
                  <a:cubicBezTo>
                    <a:pt x="27744" y="33205"/>
                    <a:pt x="27744" y="32881"/>
                    <a:pt x="27511" y="32881"/>
                  </a:cubicBezTo>
                  <a:cubicBezTo>
                    <a:pt x="27511" y="32881"/>
                    <a:pt x="27511" y="32881"/>
                    <a:pt x="27511" y="33205"/>
                  </a:cubicBezTo>
                  <a:cubicBezTo>
                    <a:pt x="27511" y="33205"/>
                    <a:pt x="27272" y="32551"/>
                    <a:pt x="27511" y="32551"/>
                  </a:cubicBezTo>
                  <a:cubicBezTo>
                    <a:pt x="27272" y="32551"/>
                    <a:pt x="27744" y="32551"/>
                    <a:pt x="27511" y="32551"/>
                  </a:cubicBezTo>
                  <a:cubicBezTo>
                    <a:pt x="27511" y="32551"/>
                    <a:pt x="27033" y="32227"/>
                    <a:pt x="27511" y="32227"/>
                  </a:cubicBezTo>
                  <a:cubicBezTo>
                    <a:pt x="26800" y="32227"/>
                    <a:pt x="26322" y="31897"/>
                    <a:pt x="25611" y="32551"/>
                  </a:cubicBezTo>
                  <a:cubicBezTo>
                    <a:pt x="25611" y="32227"/>
                    <a:pt x="25850" y="32551"/>
                    <a:pt x="25850" y="32551"/>
                  </a:cubicBezTo>
                  <a:cubicBezTo>
                    <a:pt x="25850" y="32551"/>
                    <a:pt x="25138" y="32551"/>
                    <a:pt x="25138" y="32551"/>
                  </a:cubicBezTo>
                  <a:cubicBezTo>
                    <a:pt x="25138" y="32551"/>
                    <a:pt x="25138" y="32551"/>
                    <a:pt x="25138" y="32551"/>
                  </a:cubicBezTo>
                  <a:cubicBezTo>
                    <a:pt x="24900" y="32227"/>
                    <a:pt x="24666" y="32881"/>
                    <a:pt x="24427" y="33205"/>
                  </a:cubicBezTo>
                  <a:cubicBezTo>
                    <a:pt x="24666" y="33205"/>
                    <a:pt x="24900" y="32881"/>
                    <a:pt x="24900" y="32551"/>
                  </a:cubicBezTo>
                  <a:cubicBezTo>
                    <a:pt x="24900" y="32551"/>
                    <a:pt x="24900" y="32551"/>
                    <a:pt x="24900" y="32551"/>
                  </a:cubicBezTo>
                  <a:cubicBezTo>
                    <a:pt x="24900" y="32551"/>
                    <a:pt x="24900" y="32551"/>
                    <a:pt x="24900" y="32551"/>
                  </a:cubicBezTo>
                  <a:cubicBezTo>
                    <a:pt x="24900" y="32881"/>
                    <a:pt x="24900" y="33205"/>
                    <a:pt x="25377" y="33205"/>
                  </a:cubicBezTo>
                  <a:cubicBezTo>
                    <a:pt x="25377" y="33205"/>
                    <a:pt x="25377" y="33205"/>
                    <a:pt x="25377" y="33205"/>
                  </a:cubicBezTo>
                  <a:cubicBezTo>
                    <a:pt x="25377" y="33205"/>
                    <a:pt x="25377" y="32881"/>
                    <a:pt x="25611" y="32551"/>
                  </a:cubicBezTo>
                  <a:cubicBezTo>
                    <a:pt x="25611" y="32551"/>
                    <a:pt x="25611" y="33205"/>
                    <a:pt x="25377" y="33205"/>
                  </a:cubicBezTo>
                  <a:cubicBezTo>
                    <a:pt x="25611" y="33205"/>
                    <a:pt x="26088" y="33205"/>
                    <a:pt x="25850" y="33535"/>
                  </a:cubicBezTo>
                  <a:cubicBezTo>
                    <a:pt x="26088" y="33205"/>
                    <a:pt x="26800" y="32227"/>
                    <a:pt x="27033" y="33205"/>
                  </a:cubicBezTo>
                  <a:cubicBezTo>
                    <a:pt x="26800" y="32881"/>
                    <a:pt x="26561" y="32881"/>
                    <a:pt x="26561" y="33205"/>
                  </a:cubicBezTo>
                  <a:cubicBezTo>
                    <a:pt x="26561" y="33205"/>
                    <a:pt x="27272" y="33535"/>
                    <a:pt x="27272" y="33535"/>
                  </a:cubicBezTo>
                  <a:cubicBezTo>
                    <a:pt x="27511" y="33535"/>
                    <a:pt x="27511" y="33205"/>
                    <a:pt x="27511" y="33859"/>
                  </a:cubicBezTo>
                  <a:cubicBezTo>
                    <a:pt x="27744" y="33535"/>
                    <a:pt x="27744" y="33535"/>
                    <a:pt x="27983" y="33535"/>
                  </a:cubicBezTo>
                  <a:cubicBezTo>
                    <a:pt x="27983" y="33535"/>
                    <a:pt x="28222" y="33535"/>
                    <a:pt x="28222" y="33535"/>
                  </a:cubicBezTo>
                  <a:cubicBezTo>
                    <a:pt x="28461" y="33535"/>
                    <a:pt x="28461" y="33859"/>
                    <a:pt x="28461" y="34189"/>
                  </a:cubicBezTo>
                  <a:cubicBezTo>
                    <a:pt x="28222" y="33859"/>
                    <a:pt x="28222" y="34189"/>
                    <a:pt x="28222" y="34189"/>
                  </a:cubicBezTo>
                  <a:cubicBezTo>
                    <a:pt x="28461" y="34189"/>
                    <a:pt x="28694" y="33859"/>
                    <a:pt x="28694" y="33535"/>
                  </a:cubicBezTo>
                  <a:cubicBezTo>
                    <a:pt x="28694" y="33859"/>
                    <a:pt x="29405" y="34189"/>
                    <a:pt x="29644" y="33535"/>
                  </a:cubicBezTo>
                  <a:cubicBezTo>
                    <a:pt x="29644" y="33535"/>
                    <a:pt x="29644" y="33535"/>
                    <a:pt x="29644" y="33859"/>
                  </a:cubicBezTo>
                  <a:cubicBezTo>
                    <a:pt x="29644" y="33859"/>
                    <a:pt x="29644" y="33535"/>
                    <a:pt x="29644" y="33535"/>
                  </a:cubicBezTo>
                  <a:cubicBezTo>
                    <a:pt x="29644" y="33535"/>
                    <a:pt x="29644" y="33535"/>
                    <a:pt x="29644" y="33535"/>
                  </a:cubicBezTo>
                  <a:cubicBezTo>
                    <a:pt x="29644" y="33535"/>
                    <a:pt x="29644" y="33535"/>
                    <a:pt x="29883" y="33535"/>
                  </a:cubicBezTo>
                  <a:cubicBezTo>
                    <a:pt x="29644" y="33859"/>
                    <a:pt x="29644" y="33859"/>
                    <a:pt x="29644" y="34189"/>
                  </a:cubicBezTo>
                  <a:cubicBezTo>
                    <a:pt x="29644" y="33859"/>
                    <a:pt x="29644" y="33859"/>
                    <a:pt x="29644" y="34189"/>
                  </a:cubicBezTo>
                  <a:cubicBezTo>
                    <a:pt x="29644" y="34189"/>
                    <a:pt x="29644" y="33859"/>
                    <a:pt x="29644" y="33859"/>
                  </a:cubicBezTo>
                  <a:cubicBezTo>
                    <a:pt x="29644" y="33859"/>
                    <a:pt x="29644" y="33859"/>
                    <a:pt x="29644" y="33859"/>
                  </a:cubicBezTo>
                  <a:cubicBezTo>
                    <a:pt x="29883" y="33859"/>
                    <a:pt x="29883" y="33859"/>
                    <a:pt x="30116" y="33859"/>
                  </a:cubicBezTo>
                  <a:cubicBezTo>
                    <a:pt x="30116" y="33859"/>
                    <a:pt x="29883" y="33859"/>
                    <a:pt x="29883" y="33859"/>
                  </a:cubicBezTo>
                  <a:cubicBezTo>
                    <a:pt x="29883" y="33535"/>
                    <a:pt x="29883" y="33535"/>
                    <a:pt x="30116" y="33535"/>
                  </a:cubicBezTo>
                  <a:cubicBezTo>
                    <a:pt x="30116" y="33535"/>
                    <a:pt x="29883" y="33535"/>
                    <a:pt x="29883" y="33535"/>
                  </a:cubicBezTo>
                  <a:cubicBezTo>
                    <a:pt x="29883" y="33205"/>
                    <a:pt x="30355" y="33205"/>
                    <a:pt x="30594" y="33535"/>
                  </a:cubicBezTo>
                  <a:cubicBezTo>
                    <a:pt x="30116" y="32881"/>
                    <a:pt x="30827" y="33535"/>
                    <a:pt x="30827" y="33535"/>
                  </a:cubicBezTo>
                  <a:cubicBezTo>
                    <a:pt x="31066" y="33205"/>
                    <a:pt x="31066" y="33205"/>
                    <a:pt x="31305" y="32881"/>
                  </a:cubicBezTo>
                  <a:cubicBezTo>
                    <a:pt x="31305" y="33205"/>
                    <a:pt x="31538" y="33205"/>
                    <a:pt x="31777" y="33205"/>
                  </a:cubicBezTo>
                  <a:cubicBezTo>
                    <a:pt x="31777" y="33205"/>
                    <a:pt x="31777" y="33205"/>
                    <a:pt x="31777" y="33205"/>
                  </a:cubicBezTo>
                  <a:cubicBezTo>
                    <a:pt x="31777" y="32881"/>
                    <a:pt x="32016" y="32881"/>
                    <a:pt x="32016" y="33205"/>
                  </a:cubicBezTo>
                  <a:cubicBezTo>
                    <a:pt x="32016" y="32881"/>
                    <a:pt x="32727" y="32881"/>
                    <a:pt x="32255" y="32551"/>
                  </a:cubicBezTo>
                  <a:cubicBezTo>
                    <a:pt x="32488" y="32551"/>
                    <a:pt x="32727" y="32551"/>
                    <a:pt x="32727" y="32551"/>
                  </a:cubicBezTo>
                  <a:cubicBezTo>
                    <a:pt x="32966" y="32227"/>
                    <a:pt x="32966" y="32551"/>
                    <a:pt x="33200" y="32551"/>
                  </a:cubicBezTo>
                  <a:cubicBezTo>
                    <a:pt x="33438" y="32227"/>
                    <a:pt x="34388" y="31897"/>
                    <a:pt x="34622" y="32227"/>
                  </a:cubicBezTo>
                  <a:cubicBezTo>
                    <a:pt x="34622" y="32227"/>
                    <a:pt x="34622" y="32227"/>
                    <a:pt x="34622" y="32227"/>
                  </a:cubicBezTo>
                  <a:cubicBezTo>
                    <a:pt x="34861" y="31897"/>
                    <a:pt x="34388" y="32881"/>
                    <a:pt x="34861" y="31897"/>
                  </a:cubicBezTo>
                  <a:cubicBezTo>
                    <a:pt x="34861" y="32551"/>
                    <a:pt x="34861" y="32227"/>
                    <a:pt x="34861" y="32227"/>
                  </a:cubicBezTo>
                  <a:cubicBezTo>
                    <a:pt x="34861" y="32227"/>
                    <a:pt x="35100" y="31897"/>
                    <a:pt x="35100" y="31897"/>
                  </a:cubicBezTo>
                  <a:cubicBezTo>
                    <a:pt x="35100" y="31897"/>
                    <a:pt x="35100" y="31897"/>
                    <a:pt x="34861" y="31897"/>
                  </a:cubicBezTo>
                  <a:cubicBezTo>
                    <a:pt x="35100" y="31897"/>
                    <a:pt x="35100" y="31897"/>
                    <a:pt x="35333" y="31897"/>
                  </a:cubicBezTo>
                  <a:cubicBezTo>
                    <a:pt x="35333" y="31572"/>
                    <a:pt x="36050" y="31572"/>
                    <a:pt x="36283" y="31242"/>
                  </a:cubicBezTo>
                  <a:cubicBezTo>
                    <a:pt x="36283" y="30918"/>
                    <a:pt x="35811" y="30588"/>
                    <a:pt x="35811" y="30588"/>
                  </a:cubicBezTo>
                  <a:cubicBezTo>
                    <a:pt x="35811" y="29934"/>
                    <a:pt x="36283" y="29934"/>
                    <a:pt x="36050" y="29604"/>
                  </a:cubicBezTo>
                  <a:cubicBezTo>
                    <a:pt x="36283" y="29934"/>
                    <a:pt x="36522" y="29934"/>
                    <a:pt x="36283" y="29604"/>
                  </a:cubicBezTo>
                  <a:cubicBezTo>
                    <a:pt x="36522" y="29604"/>
                    <a:pt x="36522" y="29604"/>
                    <a:pt x="36761" y="29604"/>
                  </a:cubicBezTo>
                  <a:cubicBezTo>
                    <a:pt x="36761" y="29604"/>
                    <a:pt x="36761" y="29280"/>
                    <a:pt x="36522" y="29280"/>
                  </a:cubicBezTo>
                  <a:cubicBezTo>
                    <a:pt x="36761" y="29280"/>
                    <a:pt x="36761" y="29280"/>
                    <a:pt x="36761" y="29280"/>
                  </a:cubicBezTo>
                  <a:cubicBezTo>
                    <a:pt x="36761" y="29280"/>
                    <a:pt x="36761" y="29280"/>
                    <a:pt x="36761" y="29604"/>
                  </a:cubicBezTo>
                  <a:cubicBezTo>
                    <a:pt x="36761" y="29280"/>
                    <a:pt x="36994" y="29280"/>
                    <a:pt x="36994" y="29280"/>
                  </a:cubicBezTo>
                  <a:cubicBezTo>
                    <a:pt x="36761" y="29604"/>
                    <a:pt x="36994" y="29280"/>
                    <a:pt x="36761" y="29604"/>
                  </a:cubicBezTo>
                  <a:cubicBezTo>
                    <a:pt x="36994" y="29604"/>
                    <a:pt x="37472" y="29604"/>
                    <a:pt x="36994" y="29280"/>
                  </a:cubicBezTo>
                  <a:cubicBezTo>
                    <a:pt x="37472" y="29280"/>
                    <a:pt x="38183" y="28950"/>
                    <a:pt x="37705" y="28295"/>
                  </a:cubicBezTo>
                  <a:cubicBezTo>
                    <a:pt x="37705" y="28295"/>
                    <a:pt x="37705" y="28625"/>
                    <a:pt x="37705" y="28625"/>
                  </a:cubicBezTo>
                  <a:cubicBezTo>
                    <a:pt x="38416" y="29280"/>
                    <a:pt x="38655" y="27641"/>
                    <a:pt x="39127" y="27971"/>
                  </a:cubicBezTo>
                  <a:cubicBezTo>
                    <a:pt x="39127" y="27317"/>
                    <a:pt x="40316" y="27641"/>
                    <a:pt x="40555" y="27317"/>
                  </a:cubicBezTo>
                  <a:cubicBezTo>
                    <a:pt x="40316" y="28295"/>
                    <a:pt x="41500" y="27317"/>
                    <a:pt x="41738" y="27641"/>
                  </a:cubicBezTo>
                  <a:cubicBezTo>
                    <a:pt x="40316" y="27641"/>
                    <a:pt x="41027" y="28625"/>
                    <a:pt x="41266" y="29280"/>
                  </a:cubicBezTo>
                  <a:cubicBezTo>
                    <a:pt x="41027" y="28950"/>
                    <a:pt x="40555" y="28295"/>
                    <a:pt x="40077" y="28295"/>
                  </a:cubicBezTo>
                  <a:cubicBezTo>
                    <a:pt x="39366" y="27971"/>
                    <a:pt x="39605" y="28295"/>
                    <a:pt x="39127" y="28950"/>
                  </a:cubicBezTo>
                  <a:cubicBezTo>
                    <a:pt x="38894" y="29280"/>
                    <a:pt x="38416" y="29604"/>
                    <a:pt x="38183" y="29934"/>
                  </a:cubicBezTo>
                  <a:cubicBezTo>
                    <a:pt x="37944" y="30918"/>
                    <a:pt x="38416" y="30588"/>
                    <a:pt x="38894" y="30588"/>
                  </a:cubicBezTo>
                  <a:cubicBezTo>
                    <a:pt x="38894" y="30588"/>
                    <a:pt x="38416" y="31242"/>
                    <a:pt x="38416" y="31242"/>
                  </a:cubicBezTo>
                  <a:cubicBezTo>
                    <a:pt x="38183" y="31242"/>
                    <a:pt x="37944" y="30588"/>
                    <a:pt x="37705" y="31242"/>
                  </a:cubicBezTo>
                  <a:cubicBezTo>
                    <a:pt x="37705" y="31572"/>
                    <a:pt x="37944" y="31572"/>
                    <a:pt x="37944" y="31572"/>
                  </a:cubicBezTo>
                  <a:cubicBezTo>
                    <a:pt x="38183" y="31572"/>
                    <a:pt x="38416" y="31897"/>
                    <a:pt x="38183" y="31572"/>
                  </a:cubicBezTo>
                  <a:cubicBezTo>
                    <a:pt x="38416" y="31572"/>
                    <a:pt x="38416" y="31572"/>
                    <a:pt x="38416" y="31897"/>
                  </a:cubicBezTo>
                  <a:cubicBezTo>
                    <a:pt x="38655" y="31572"/>
                    <a:pt x="38894" y="31572"/>
                    <a:pt x="39127" y="31242"/>
                  </a:cubicBezTo>
                  <a:cubicBezTo>
                    <a:pt x="39127" y="31242"/>
                    <a:pt x="39127" y="31572"/>
                    <a:pt x="39127" y="31572"/>
                  </a:cubicBezTo>
                  <a:cubicBezTo>
                    <a:pt x="39127" y="31572"/>
                    <a:pt x="39366" y="31242"/>
                    <a:pt x="39366" y="31242"/>
                  </a:cubicBezTo>
                  <a:cubicBezTo>
                    <a:pt x="39366" y="31242"/>
                    <a:pt x="39366" y="31572"/>
                    <a:pt x="39127" y="31572"/>
                  </a:cubicBezTo>
                  <a:cubicBezTo>
                    <a:pt x="39605" y="31572"/>
                    <a:pt x="39366" y="31242"/>
                    <a:pt x="39605" y="31572"/>
                  </a:cubicBezTo>
                  <a:cubicBezTo>
                    <a:pt x="39605" y="31242"/>
                    <a:pt x="39605" y="30918"/>
                    <a:pt x="39844" y="31572"/>
                  </a:cubicBezTo>
                  <a:cubicBezTo>
                    <a:pt x="39844" y="31242"/>
                    <a:pt x="39844" y="30918"/>
                    <a:pt x="40077" y="30918"/>
                  </a:cubicBezTo>
                  <a:cubicBezTo>
                    <a:pt x="40077" y="31242"/>
                    <a:pt x="40077" y="31242"/>
                    <a:pt x="40077" y="31572"/>
                  </a:cubicBezTo>
                  <a:cubicBezTo>
                    <a:pt x="40077" y="31242"/>
                    <a:pt x="40316" y="30918"/>
                    <a:pt x="40555" y="30588"/>
                  </a:cubicBezTo>
                  <a:cubicBezTo>
                    <a:pt x="40555" y="30918"/>
                    <a:pt x="40316" y="31242"/>
                    <a:pt x="40316" y="31242"/>
                  </a:cubicBezTo>
                  <a:cubicBezTo>
                    <a:pt x="40555" y="31242"/>
                    <a:pt x="40555" y="31242"/>
                    <a:pt x="40788" y="31242"/>
                  </a:cubicBezTo>
                  <a:cubicBezTo>
                    <a:pt x="40555" y="31242"/>
                    <a:pt x="40555" y="31242"/>
                    <a:pt x="40555" y="31242"/>
                  </a:cubicBezTo>
                  <a:cubicBezTo>
                    <a:pt x="40788" y="31572"/>
                    <a:pt x="41027" y="31572"/>
                    <a:pt x="41027" y="31572"/>
                  </a:cubicBezTo>
                  <a:cubicBezTo>
                    <a:pt x="41266" y="31242"/>
                    <a:pt x="41266" y="31242"/>
                    <a:pt x="41500" y="31242"/>
                  </a:cubicBezTo>
                  <a:cubicBezTo>
                    <a:pt x="41027" y="31242"/>
                    <a:pt x="41738" y="31242"/>
                    <a:pt x="41500" y="31242"/>
                  </a:cubicBezTo>
                  <a:cubicBezTo>
                    <a:pt x="41027" y="31242"/>
                    <a:pt x="41977" y="30918"/>
                    <a:pt x="41977" y="30258"/>
                  </a:cubicBezTo>
                  <a:cubicBezTo>
                    <a:pt x="41977" y="30258"/>
                    <a:pt x="41500" y="30588"/>
                    <a:pt x="41738" y="30258"/>
                  </a:cubicBezTo>
                  <a:cubicBezTo>
                    <a:pt x="41500" y="30918"/>
                    <a:pt x="41738" y="30258"/>
                    <a:pt x="41266" y="30258"/>
                  </a:cubicBezTo>
                  <a:cubicBezTo>
                    <a:pt x="41266" y="30588"/>
                    <a:pt x="41738" y="29934"/>
                    <a:pt x="41738" y="30258"/>
                  </a:cubicBezTo>
                  <a:cubicBezTo>
                    <a:pt x="41738" y="30258"/>
                    <a:pt x="42211" y="29280"/>
                    <a:pt x="41738" y="30258"/>
                  </a:cubicBezTo>
                  <a:cubicBezTo>
                    <a:pt x="41977" y="29604"/>
                    <a:pt x="41738" y="29604"/>
                    <a:pt x="41500" y="29934"/>
                  </a:cubicBezTo>
                  <a:cubicBezTo>
                    <a:pt x="41738" y="29934"/>
                    <a:pt x="41738" y="29604"/>
                    <a:pt x="41500" y="29604"/>
                  </a:cubicBezTo>
                  <a:cubicBezTo>
                    <a:pt x="41977" y="29934"/>
                    <a:pt x="41977" y="29604"/>
                    <a:pt x="42211" y="29280"/>
                  </a:cubicBezTo>
                  <a:cubicBezTo>
                    <a:pt x="41977" y="29280"/>
                    <a:pt x="41977" y="29280"/>
                    <a:pt x="41977" y="29280"/>
                  </a:cubicBezTo>
                  <a:cubicBezTo>
                    <a:pt x="41977" y="28950"/>
                    <a:pt x="42211" y="28950"/>
                    <a:pt x="42211" y="29280"/>
                  </a:cubicBezTo>
                  <a:cubicBezTo>
                    <a:pt x="42450" y="29280"/>
                    <a:pt x="42450" y="29280"/>
                    <a:pt x="42688" y="28950"/>
                  </a:cubicBezTo>
                  <a:cubicBezTo>
                    <a:pt x="42688" y="28950"/>
                    <a:pt x="42688" y="28950"/>
                    <a:pt x="42688" y="28950"/>
                  </a:cubicBezTo>
                  <a:cubicBezTo>
                    <a:pt x="42450" y="29280"/>
                    <a:pt x="41977" y="29604"/>
                    <a:pt x="42450" y="29934"/>
                  </a:cubicBezTo>
                  <a:cubicBezTo>
                    <a:pt x="42450" y="29934"/>
                    <a:pt x="42450" y="29934"/>
                    <a:pt x="42450" y="29604"/>
                  </a:cubicBezTo>
                  <a:cubicBezTo>
                    <a:pt x="42450" y="29934"/>
                    <a:pt x="42450" y="29934"/>
                    <a:pt x="42450" y="29934"/>
                  </a:cubicBezTo>
                  <a:cubicBezTo>
                    <a:pt x="42450" y="29604"/>
                    <a:pt x="42450" y="29604"/>
                    <a:pt x="42688" y="29280"/>
                  </a:cubicBezTo>
                  <a:cubicBezTo>
                    <a:pt x="42450" y="30258"/>
                    <a:pt x="42688" y="29934"/>
                    <a:pt x="42688" y="29934"/>
                  </a:cubicBezTo>
                  <a:cubicBezTo>
                    <a:pt x="42688" y="29934"/>
                    <a:pt x="42922" y="29280"/>
                    <a:pt x="42688" y="29934"/>
                  </a:cubicBezTo>
                  <a:cubicBezTo>
                    <a:pt x="42688" y="29934"/>
                    <a:pt x="42688" y="29934"/>
                    <a:pt x="42922" y="29934"/>
                  </a:cubicBezTo>
                  <a:cubicBezTo>
                    <a:pt x="42922" y="29934"/>
                    <a:pt x="42922" y="29934"/>
                    <a:pt x="42922" y="29934"/>
                  </a:cubicBezTo>
                  <a:cubicBezTo>
                    <a:pt x="42922" y="29934"/>
                    <a:pt x="42922" y="29934"/>
                    <a:pt x="42922" y="29934"/>
                  </a:cubicBezTo>
                  <a:cubicBezTo>
                    <a:pt x="42922" y="29934"/>
                    <a:pt x="42922" y="29934"/>
                    <a:pt x="42922" y="29934"/>
                  </a:cubicBezTo>
                  <a:cubicBezTo>
                    <a:pt x="42922" y="30258"/>
                    <a:pt x="43161" y="29934"/>
                    <a:pt x="42922" y="30258"/>
                  </a:cubicBezTo>
                  <a:cubicBezTo>
                    <a:pt x="43161" y="29934"/>
                    <a:pt x="43638" y="29934"/>
                    <a:pt x="43638" y="30258"/>
                  </a:cubicBezTo>
                  <a:cubicBezTo>
                    <a:pt x="43638" y="29934"/>
                    <a:pt x="43400" y="29934"/>
                    <a:pt x="43400" y="30258"/>
                  </a:cubicBezTo>
                  <a:cubicBezTo>
                    <a:pt x="43400" y="30258"/>
                    <a:pt x="43161" y="30258"/>
                    <a:pt x="43161" y="30258"/>
                  </a:cubicBezTo>
                  <a:cubicBezTo>
                    <a:pt x="43161" y="30588"/>
                    <a:pt x="43400" y="30588"/>
                    <a:pt x="43638" y="30918"/>
                  </a:cubicBezTo>
                  <a:cubicBezTo>
                    <a:pt x="43400" y="30918"/>
                    <a:pt x="43400" y="30918"/>
                    <a:pt x="43161" y="30588"/>
                  </a:cubicBezTo>
                  <a:cubicBezTo>
                    <a:pt x="43161" y="30918"/>
                    <a:pt x="43161" y="30918"/>
                    <a:pt x="43400" y="30918"/>
                  </a:cubicBezTo>
                  <a:cubicBezTo>
                    <a:pt x="43400" y="30918"/>
                    <a:pt x="43400" y="30918"/>
                    <a:pt x="43400" y="30918"/>
                  </a:cubicBezTo>
                  <a:cubicBezTo>
                    <a:pt x="43638" y="30918"/>
                    <a:pt x="43638" y="30918"/>
                    <a:pt x="43638" y="30918"/>
                  </a:cubicBezTo>
                  <a:cubicBezTo>
                    <a:pt x="43638" y="30918"/>
                    <a:pt x="43400" y="30918"/>
                    <a:pt x="43400" y="31242"/>
                  </a:cubicBezTo>
                  <a:cubicBezTo>
                    <a:pt x="43161" y="30918"/>
                    <a:pt x="43872" y="31572"/>
                    <a:pt x="43638" y="31242"/>
                  </a:cubicBezTo>
                  <a:cubicBezTo>
                    <a:pt x="43872" y="31242"/>
                    <a:pt x="43872" y="31242"/>
                    <a:pt x="43638" y="31242"/>
                  </a:cubicBezTo>
                  <a:cubicBezTo>
                    <a:pt x="43872" y="31242"/>
                    <a:pt x="43872" y="31242"/>
                    <a:pt x="43872" y="31572"/>
                  </a:cubicBezTo>
                  <a:cubicBezTo>
                    <a:pt x="43872" y="31572"/>
                    <a:pt x="43638" y="31572"/>
                    <a:pt x="43638" y="31897"/>
                  </a:cubicBezTo>
                  <a:cubicBezTo>
                    <a:pt x="43638" y="31897"/>
                    <a:pt x="43872" y="32227"/>
                    <a:pt x="44111" y="32227"/>
                  </a:cubicBezTo>
                  <a:cubicBezTo>
                    <a:pt x="44350" y="32227"/>
                    <a:pt x="44583" y="31897"/>
                    <a:pt x="44822" y="31897"/>
                  </a:cubicBezTo>
                  <a:cubicBezTo>
                    <a:pt x="44583" y="31897"/>
                    <a:pt x="44583" y="31897"/>
                    <a:pt x="44350" y="32227"/>
                  </a:cubicBezTo>
                  <a:cubicBezTo>
                    <a:pt x="44350" y="32227"/>
                    <a:pt x="44350" y="32227"/>
                    <a:pt x="44583" y="32227"/>
                  </a:cubicBezTo>
                  <a:cubicBezTo>
                    <a:pt x="44111" y="32551"/>
                    <a:pt x="44111" y="32551"/>
                    <a:pt x="44350" y="32881"/>
                  </a:cubicBezTo>
                  <a:cubicBezTo>
                    <a:pt x="44350" y="32881"/>
                    <a:pt x="44583" y="33205"/>
                    <a:pt x="44822" y="33205"/>
                  </a:cubicBezTo>
                  <a:cubicBezTo>
                    <a:pt x="44822" y="33535"/>
                    <a:pt x="44822" y="33535"/>
                    <a:pt x="44583" y="33535"/>
                  </a:cubicBezTo>
                  <a:cubicBezTo>
                    <a:pt x="45061" y="34189"/>
                    <a:pt x="45772" y="33859"/>
                    <a:pt x="46244" y="34514"/>
                  </a:cubicBezTo>
                  <a:cubicBezTo>
                    <a:pt x="46244" y="34514"/>
                    <a:pt x="46955" y="35498"/>
                    <a:pt x="46955" y="34514"/>
                  </a:cubicBezTo>
                  <a:cubicBezTo>
                    <a:pt x="47194" y="34844"/>
                    <a:pt x="47194" y="35168"/>
                    <a:pt x="46955" y="35168"/>
                  </a:cubicBezTo>
                  <a:cubicBezTo>
                    <a:pt x="46955" y="35828"/>
                    <a:pt x="48144" y="36482"/>
                    <a:pt x="48616" y="35828"/>
                  </a:cubicBezTo>
                  <a:cubicBezTo>
                    <a:pt x="48616" y="36152"/>
                    <a:pt x="48855" y="36152"/>
                    <a:pt x="48855" y="36482"/>
                  </a:cubicBezTo>
                  <a:cubicBezTo>
                    <a:pt x="48616" y="36152"/>
                    <a:pt x="48616" y="36482"/>
                    <a:pt x="48377" y="36806"/>
                  </a:cubicBezTo>
                  <a:cubicBezTo>
                    <a:pt x="48616" y="36482"/>
                    <a:pt x="48616" y="36152"/>
                    <a:pt x="48616" y="35828"/>
                  </a:cubicBezTo>
                  <a:cubicBezTo>
                    <a:pt x="48377" y="36152"/>
                    <a:pt x="48377" y="36806"/>
                    <a:pt x="47905" y="36806"/>
                  </a:cubicBezTo>
                  <a:cubicBezTo>
                    <a:pt x="48144" y="36806"/>
                    <a:pt x="48144" y="37136"/>
                    <a:pt x="48377" y="37136"/>
                  </a:cubicBezTo>
                  <a:cubicBezTo>
                    <a:pt x="48377" y="37136"/>
                    <a:pt x="48144" y="37136"/>
                    <a:pt x="48144" y="37136"/>
                  </a:cubicBezTo>
                  <a:cubicBezTo>
                    <a:pt x="48377" y="37461"/>
                    <a:pt x="48377" y="37461"/>
                    <a:pt x="48377" y="37461"/>
                  </a:cubicBezTo>
                  <a:cubicBezTo>
                    <a:pt x="48616" y="37791"/>
                    <a:pt x="48616" y="38115"/>
                    <a:pt x="48855" y="38115"/>
                  </a:cubicBezTo>
                  <a:cubicBezTo>
                    <a:pt x="48855" y="38115"/>
                    <a:pt x="48855" y="38115"/>
                    <a:pt x="48855" y="38115"/>
                  </a:cubicBezTo>
                  <a:cubicBezTo>
                    <a:pt x="48855" y="38115"/>
                    <a:pt x="48855" y="38445"/>
                    <a:pt x="48855" y="38445"/>
                  </a:cubicBezTo>
                  <a:cubicBezTo>
                    <a:pt x="49088" y="38769"/>
                    <a:pt x="49088" y="39753"/>
                    <a:pt x="49566" y="39753"/>
                  </a:cubicBezTo>
                  <a:cubicBezTo>
                    <a:pt x="49088" y="39753"/>
                    <a:pt x="49800" y="40738"/>
                    <a:pt x="49800" y="40738"/>
                  </a:cubicBezTo>
                  <a:cubicBezTo>
                    <a:pt x="49800" y="40738"/>
                    <a:pt x="50038" y="41062"/>
                    <a:pt x="50038" y="41062"/>
                  </a:cubicBezTo>
                  <a:cubicBezTo>
                    <a:pt x="50038" y="40738"/>
                    <a:pt x="50038" y="40738"/>
                    <a:pt x="50277" y="41062"/>
                  </a:cubicBezTo>
                  <a:cubicBezTo>
                    <a:pt x="50277" y="41062"/>
                    <a:pt x="50277" y="41062"/>
                    <a:pt x="50277" y="41062"/>
                  </a:cubicBezTo>
                  <a:cubicBezTo>
                    <a:pt x="50038" y="41062"/>
                    <a:pt x="50038" y="41062"/>
                    <a:pt x="50038" y="40738"/>
                  </a:cubicBezTo>
                  <a:cubicBezTo>
                    <a:pt x="50038" y="40738"/>
                    <a:pt x="50277" y="40738"/>
                    <a:pt x="50277" y="40738"/>
                  </a:cubicBezTo>
                  <a:cubicBezTo>
                    <a:pt x="50277" y="41062"/>
                    <a:pt x="50277" y="40738"/>
                    <a:pt x="50277" y="41062"/>
                  </a:cubicBezTo>
                  <a:cubicBezTo>
                    <a:pt x="50750" y="41062"/>
                    <a:pt x="50511" y="40738"/>
                    <a:pt x="50511" y="40408"/>
                  </a:cubicBezTo>
                  <a:cubicBezTo>
                    <a:pt x="50511" y="40408"/>
                    <a:pt x="50277" y="40408"/>
                    <a:pt x="50277" y="40408"/>
                  </a:cubicBezTo>
                  <a:cubicBezTo>
                    <a:pt x="50511" y="40083"/>
                    <a:pt x="50277" y="40408"/>
                    <a:pt x="50277" y="40083"/>
                  </a:cubicBezTo>
                  <a:cubicBezTo>
                    <a:pt x="50277" y="40083"/>
                    <a:pt x="50277" y="40083"/>
                    <a:pt x="50277" y="40083"/>
                  </a:cubicBezTo>
                  <a:cubicBezTo>
                    <a:pt x="50277" y="39753"/>
                    <a:pt x="50277" y="40083"/>
                    <a:pt x="50277" y="39753"/>
                  </a:cubicBezTo>
                  <a:cubicBezTo>
                    <a:pt x="50277" y="39753"/>
                    <a:pt x="50511" y="40083"/>
                    <a:pt x="50277" y="39753"/>
                  </a:cubicBezTo>
                  <a:cubicBezTo>
                    <a:pt x="50277" y="39753"/>
                    <a:pt x="50038" y="39424"/>
                    <a:pt x="49800" y="39424"/>
                  </a:cubicBezTo>
                  <a:cubicBezTo>
                    <a:pt x="50038" y="39424"/>
                    <a:pt x="50038" y="39424"/>
                    <a:pt x="50038" y="39099"/>
                  </a:cubicBezTo>
                  <a:cubicBezTo>
                    <a:pt x="50038" y="39099"/>
                    <a:pt x="50277" y="39424"/>
                    <a:pt x="50277" y="39753"/>
                  </a:cubicBezTo>
                  <a:cubicBezTo>
                    <a:pt x="50277" y="39424"/>
                    <a:pt x="50277" y="39424"/>
                    <a:pt x="50277" y="39099"/>
                  </a:cubicBezTo>
                  <a:cubicBezTo>
                    <a:pt x="50277" y="39424"/>
                    <a:pt x="50277" y="39424"/>
                    <a:pt x="50277" y="39424"/>
                  </a:cubicBezTo>
                  <a:cubicBezTo>
                    <a:pt x="50511" y="39424"/>
                    <a:pt x="50511" y="39424"/>
                    <a:pt x="50511" y="39424"/>
                  </a:cubicBezTo>
                  <a:cubicBezTo>
                    <a:pt x="50511" y="39753"/>
                    <a:pt x="50511" y="40083"/>
                    <a:pt x="50511" y="40083"/>
                  </a:cubicBezTo>
                  <a:cubicBezTo>
                    <a:pt x="50511" y="40083"/>
                    <a:pt x="50750" y="39753"/>
                    <a:pt x="50750" y="39424"/>
                  </a:cubicBezTo>
                  <a:cubicBezTo>
                    <a:pt x="50750" y="39753"/>
                    <a:pt x="50750" y="40083"/>
                    <a:pt x="50988" y="40083"/>
                  </a:cubicBezTo>
                  <a:cubicBezTo>
                    <a:pt x="50511" y="39753"/>
                    <a:pt x="50988" y="40738"/>
                    <a:pt x="50750" y="40738"/>
                  </a:cubicBezTo>
                  <a:cubicBezTo>
                    <a:pt x="50750" y="41062"/>
                    <a:pt x="50988" y="41716"/>
                    <a:pt x="50988" y="41062"/>
                  </a:cubicBezTo>
                  <a:cubicBezTo>
                    <a:pt x="50988" y="41392"/>
                    <a:pt x="50988" y="41392"/>
                    <a:pt x="51227" y="41716"/>
                  </a:cubicBezTo>
                  <a:cubicBezTo>
                    <a:pt x="51461" y="42046"/>
                    <a:pt x="51461" y="39424"/>
                    <a:pt x="51461" y="39099"/>
                  </a:cubicBezTo>
                  <a:cubicBezTo>
                    <a:pt x="51700" y="40408"/>
                    <a:pt x="51461" y="39099"/>
                    <a:pt x="51461" y="39099"/>
                  </a:cubicBezTo>
                  <a:cubicBezTo>
                    <a:pt x="51938" y="38769"/>
                    <a:pt x="50750" y="40083"/>
                    <a:pt x="51700" y="38769"/>
                  </a:cubicBezTo>
                  <a:cubicBezTo>
                    <a:pt x="51461" y="39424"/>
                    <a:pt x="51461" y="40083"/>
                    <a:pt x="51700" y="40738"/>
                  </a:cubicBezTo>
                  <a:cubicBezTo>
                    <a:pt x="51700" y="40408"/>
                    <a:pt x="51700" y="40408"/>
                    <a:pt x="51700" y="40408"/>
                  </a:cubicBezTo>
                  <a:cubicBezTo>
                    <a:pt x="51227" y="42371"/>
                    <a:pt x="51700" y="40408"/>
                    <a:pt x="51700" y="40738"/>
                  </a:cubicBezTo>
                  <a:cubicBezTo>
                    <a:pt x="51700" y="41062"/>
                    <a:pt x="51938" y="42371"/>
                    <a:pt x="52172" y="42046"/>
                  </a:cubicBezTo>
                  <a:cubicBezTo>
                    <a:pt x="52411" y="42046"/>
                    <a:pt x="52172" y="41392"/>
                    <a:pt x="52650" y="41716"/>
                  </a:cubicBezTo>
                  <a:cubicBezTo>
                    <a:pt x="52172" y="41716"/>
                    <a:pt x="52172" y="43025"/>
                    <a:pt x="52411" y="42371"/>
                  </a:cubicBezTo>
                  <a:cubicBezTo>
                    <a:pt x="52411" y="43025"/>
                    <a:pt x="52172" y="42700"/>
                    <a:pt x="52411" y="43355"/>
                  </a:cubicBezTo>
                  <a:cubicBezTo>
                    <a:pt x="52411" y="43355"/>
                    <a:pt x="52411" y="43025"/>
                    <a:pt x="52411" y="43025"/>
                  </a:cubicBezTo>
                  <a:cubicBezTo>
                    <a:pt x="52411" y="43025"/>
                    <a:pt x="52883" y="43355"/>
                    <a:pt x="52883" y="43355"/>
                  </a:cubicBezTo>
                  <a:cubicBezTo>
                    <a:pt x="52172" y="42371"/>
                    <a:pt x="52650" y="44009"/>
                    <a:pt x="52883" y="44339"/>
                  </a:cubicBezTo>
                  <a:cubicBezTo>
                    <a:pt x="52883" y="44339"/>
                    <a:pt x="52411" y="43355"/>
                    <a:pt x="52411" y="43679"/>
                  </a:cubicBezTo>
                  <a:cubicBezTo>
                    <a:pt x="52411" y="43679"/>
                    <a:pt x="52411" y="44009"/>
                    <a:pt x="52650" y="44009"/>
                  </a:cubicBezTo>
                  <a:cubicBezTo>
                    <a:pt x="52411" y="44009"/>
                    <a:pt x="52411" y="44339"/>
                    <a:pt x="52411" y="44339"/>
                  </a:cubicBezTo>
                  <a:cubicBezTo>
                    <a:pt x="52411" y="44663"/>
                    <a:pt x="52411" y="44663"/>
                    <a:pt x="52650" y="44663"/>
                  </a:cubicBezTo>
                  <a:cubicBezTo>
                    <a:pt x="52411" y="44663"/>
                    <a:pt x="52172" y="44663"/>
                    <a:pt x="52172" y="44663"/>
                  </a:cubicBezTo>
                  <a:cubicBezTo>
                    <a:pt x="52172" y="44993"/>
                    <a:pt x="52650" y="45318"/>
                    <a:pt x="52650" y="45318"/>
                  </a:cubicBezTo>
                  <a:cubicBezTo>
                    <a:pt x="52411" y="45647"/>
                    <a:pt x="52883" y="45318"/>
                    <a:pt x="52650" y="45318"/>
                  </a:cubicBezTo>
                  <a:cubicBezTo>
                    <a:pt x="52650" y="45647"/>
                    <a:pt x="52650" y="46302"/>
                    <a:pt x="53122" y="45972"/>
                  </a:cubicBezTo>
                  <a:cubicBezTo>
                    <a:pt x="52883" y="45972"/>
                    <a:pt x="52883" y="46302"/>
                    <a:pt x="52650" y="46302"/>
                  </a:cubicBezTo>
                  <a:cubicBezTo>
                    <a:pt x="53122" y="46626"/>
                    <a:pt x="52883" y="47935"/>
                    <a:pt x="53594" y="47610"/>
                  </a:cubicBezTo>
                  <a:cubicBezTo>
                    <a:pt x="53122" y="47610"/>
                    <a:pt x="52883" y="48589"/>
                    <a:pt x="52650" y="48589"/>
                  </a:cubicBezTo>
                  <a:cubicBezTo>
                    <a:pt x="52650" y="48919"/>
                    <a:pt x="52650" y="48919"/>
                    <a:pt x="52650" y="49249"/>
                  </a:cubicBezTo>
                  <a:cubicBezTo>
                    <a:pt x="52650" y="49249"/>
                    <a:pt x="52883" y="48919"/>
                    <a:pt x="52650" y="48919"/>
                  </a:cubicBezTo>
                  <a:cubicBezTo>
                    <a:pt x="52883" y="49249"/>
                    <a:pt x="53122" y="48589"/>
                    <a:pt x="52883" y="48265"/>
                  </a:cubicBezTo>
                  <a:cubicBezTo>
                    <a:pt x="53361" y="48265"/>
                    <a:pt x="53594" y="48589"/>
                    <a:pt x="53833" y="48265"/>
                  </a:cubicBezTo>
                  <a:cubicBezTo>
                    <a:pt x="53833" y="48265"/>
                    <a:pt x="53594" y="50227"/>
                    <a:pt x="53833" y="50227"/>
                  </a:cubicBezTo>
                  <a:cubicBezTo>
                    <a:pt x="53833" y="50227"/>
                    <a:pt x="53361" y="50227"/>
                    <a:pt x="53361" y="50557"/>
                  </a:cubicBezTo>
                  <a:cubicBezTo>
                    <a:pt x="53122" y="49903"/>
                    <a:pt x="53833" y="50557"/>
                    <a:pt x="53594" y="50557"/>
                  </a:cubicBezTo>
                  <a:cubicBezTo>
                    <a:pt x="53833" y="50557"/>
                    <a:pt x="53833" y="50227"/>
                    <a:pt x="54072" y="50227"/>
                  </a:cubicBezTo>
                  <a:cubicBezTo>
                    <a:pt x="53833" y="50557"/>
                    <a:pt x="53122" y="50557"/>
                    <a:pt x="53361" y="51212"/>
                  </a:cubicBezTo>
                  <a:cubicBezTo>
                    <a:pt x="53594" y="51212"/>
                    <a:pt x="53594" y="50882"/>
                    <a:pt x="53594" y="50882"/>
                  </a:cubicBezTo>
                  <a:cubicBezTo>
                    <a:pt x="53594" y="50882"/>
                    <a:pt x="53594" y="51212"/>
                    <a:pt x="53594" y="51212"/>
                  </a:cubicBezTo>
                  <a:cubicBezTo>
                    <a:pt x="53833" y="51212"/>
                    <a:pt x="54305" y="50882"/>
                    <a:pt x="54544" y="50227"/>
                  </a:cubicBezTo>
                  <a:close/>
                  <a:moveTo>
                    <a:pt x="40555" y="27971"/>
                  </a:moveTo>
                  <a:cubicBezTo>
                    <a:pt x="40555" y="27971"/>
                    <a:pt x="40555" y="27971"/>
                    <a:pt x="40555" y="27971"/>
                  </a:cubicBezTo>
                  <a:moveTo>
                    <a:pt x="37944" y="28950"/>
                  </a:moveTo>
                  <a:cubicBezTo>
                    <a:pt x="37944" y="28950"/>
                    <a:pt x="37944" y="28950"/>
                    <a:pt x="37944" y="28950"/>
                  </a:cubicBezTo>
                  <a:moveTo>
                    <a:pt x="53361" y="50227"/>
                  </a:moveTo>
                  <a:cubicBezTo>
                    <a:pt x="53594" y="49903"/>
                    <a:pt x="54072" y="48265"/>
                    <a:pt x="53361" y="48589"/>
                  </a:cubicBezTo>
                  <a:cubicBezTo>
                    <a:pt x="53361" y="48589"/>
                    <a:pt x="53361" y="48589"/>
                    <a:pt x="53361" y="48589"/>
                  </a:cubicBezTo>
                  <a:cubicBezTo>
                    <a:pt x="53361" y="48589"/>
                    <a:pt x="53122" y="48589"/>
                    <a:pt x="53122" y="48589"/>
                  </a:cubicBezTo>
                  <a:cubicBezTo>
                    <a:pt x="53361" y="48589"/>
                    <a:pt x="53361" y="48589"/>
                    <a:pt x="53122" y="48919"/>
                  </a:cubicBezTo>
                  <a:cubicBezTo>
                    <a:pt x="53361" y="48589"/>
                    <a:pt x="52650" y="49249"/>
                    <a:pt x="53122" y="49573"/>
                  </a:cubicBezTo>
                  <a:cubicBezTo>
                    <a:pt x="53122" y="49573"/>
                    <a:pt x="53122" y="49573"/>
                    <a:pt x="53122" y="49249"/>
                  </a:cubicBezTo>
                  <a:cubicBezTo>
                    <a:pt x="52883" y="50227"/>
                    <a:pt x="53361" y="49249"/>
                    <a:pt x="53361" y="49249"/>
                  </a:cubicBezTo>
                  <a:cubicBezTo>
                    <a:pt x="53361" y="49249"/>
                    <a:pt x="52883" y="50227"/>
                    <a:pt x="53361" y="49573"/>
                  </a:cubicBezTo>
                  <a:cubicBezTo>
                    <a:pt x="53361" y="49903"/>
                    <a:pt x="53361" y="49903"/>
                    <a:pt x="53122" y="49903"/>
                  </a:cubicBezTo>
                  <a:cubicBezTo>
                    <a:pt x="53361" y="50227"/>
                    <a:pt x="53361" y="50227"/>
                    <a:pt x="53361" y="50227"/>
                  </a:cubicBezTo>
                  <a:close/>
                  <a:moveTo>
                    <a:pt x="38655" y="28625"/>
                  </a:moveTo>
                  <a:cubicBezTo>
                    <a:pt x="38894" y="28295"/>
                    <a:pt x="38894" y="28625"/>
                    <a:pt x="38655" y="28625"/>
                  </a:cubicBezTo>
                  <a:cubicBezTo>
                    <a:pt x="38655" y="28625"/>
                    <a:pt x="38655" y="28625"/>
                    <a:pt x="38416" y="28625"/>
                  </a:cubicBezTo>
                  <a:cubicBezTo>
                    <a:pt x="38655" y="28625"/>
                    <a:pt x="38655" y="28625"/>
                    <a:pt x="38655" y="28625"/>
                  </a:cubicBezTo>
                  <a:close/>
                  <a:moveTo>
                    <a:pt x="111461" y="98677"/>
                  </a:moveTo>
                  <a:cubicBezTo>
                    <a:pt x="111461" y="98677"/>
                    <a:pt x="111461" y="98677"/>
                    <a:pt x="111461" y="98677"/>
                  </a:cubicBezTo>
                  <a:moveTo>
                    <a:pt x="113122" y="96384"/>
                  </a:moveTo>
                  <a:cubicBezTo>
                    <a:pt x="113122" y="96709"/>
                    <a:pt x="112883" y="97039"/>
                    <a:pt x="112883" y="97039"/>
                  </a:cubicBezTo>
                  <a:cubicBezTo>
                    <a:pt x="112883" y="97039"/>
                    <a:pt x="113122" y="96384"/>
                    <a:pt x="113122" y="96384"/>
                  </a:cubicBezTo>
                  <a:close/>
                  <a:moveTo>
                    <a:pt x="112650" y="97039"/>
                  </a:moveTo>
                  <a:cubicBezTo>
                    <a:pt x="112411" y="97039"/>
                    <a:pt x="112411" y="97039"/>
                    <a:pt x="112172" y="97363"/>
                  </a:cubicBezTo>
                  <a:cubicBezTo>
                    <a:pt x="112411" y="97039"/>
                    <a:pt x="112650" y="97039"/>
                    <a:pt x="112650" y="97039"/>
                  </a:cubicBezTo>
                  <a:close/>
                  <a:moveTo>
                    <a:pt x="111938" y="97693"/>
                  </a:moveTo>
                  <a:cubicBezTo>
                    <a:pt x="111938" y="97693"/>
                    <a:pt x="111700" y="97693"/>
                    <a:pt x="111700" y="98023"/>
                  </a:cubicBezTo>
                  <a:cubicBezTo>
                    <a:pt x="111700" y="98023"/>
                    <a:pt x="111938" y="97693"/>
                    <a:pt x="111938" y="97693"/>
                  </a:cubicBezTo>
                  <a:close/>
                  <a:moveTo>
                    <a:pt x="106716" y="111444"/>
                  </a:moveTo>
                  <a:cubicBezTo>
                    <a:pt x="106716" y="111444"/>
                    <a:pt x="106716" y="111444"/>
                    <a:pt x="106716" y="111444"/>
                  </a:cubicBezTo>
                  <a:moveTo>
                    <a:pt x="106955" y="114385"/>
                  </a:moveTo>
                  <a:cubicBezTo>
                    <a:pt x="106955" y="114385"/>
                    <a:pt x="106955" y="114385"/>
                    <a:pt x="106955" y="114385"/>
                  </a:cubicBezTo>
                  <a:moveTo>
                    <a:pt x="109088" y="117332"/>
                  </a:moveTo>
                  <a:cubicBezTo>
                    <a:pt x="109088" y="117332"/>
                    <a:pt x="109088" y="117332"/>
                    <a:pt x="109088" y="117332"/>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93" name="Shape 3193"/>
            <p:cNvSpPr/>
            <p:nvPr/>
          </p:nvSpPr>
          <p:spPr>
            <a:xfrm>
              <a:off x="0" y="2190406"/>
              <a:ext cx="8311946" cy="6008055"/>
            </a:xfrm>
            <a:custGeom>
              <a:avLst/>
              <a:gdLst/>
              <a:ahLst/>
              <a:cxnLst/>
              <a:rect l="0" t="0" r="0" b="0"/>
              <a:pathLst>
                <a:path w="120000" h="120000" extrusionOk="0">
                  <a:moveTo>
                    <a:pt x="31066" y="35168"/>
                  </a:moveTo>
                  <a:cubicBezTo>
                    <a:pt x="31066" y="35168"/>
                    <a:pt x="31066" y="35168"/>
                    <a:pt x="31066" y="35168"/>
                  </a:cubicBezTo>
                  <a:moveTo>
                    <a:pt x="33677" y="35828"/>
                  </a:moveTo>
                  <a:cubicBezTo>
                    <a:pt x="33677" y="35828"/>
                    <a:pt x="33677" y="35828"/>
                    <a:pt x="33677" y="35828"/>
                  </a:cubicBezTo>
                  <a:cubicBezTo>
                    <a:pt x="33677" y="35498"/>
                    <a:pt x="33438" y="35498"/>
                    <a:pt x="33677" y="35828"/>
                  </a:cubicBezTo>
                  <a:close/>
                  <a:moveTo>
                    <a:pt x="35333" y="35168"/>
                  </a:moveTo>
                  <a:cubicBezTo>
                    <a:pt x="34861" y="34844"/>
                    <a:pt x="34861" y="35168"/>
                    <a:pt x="35100" y="34844"/>
                  </a:cubicBezTo>
                  <a:cubicBezTo>
                    <a:pt x="34861" y="34844"/>
                    <a:pt x="34861" y="34844"/>
                    <a:pt x="34622" y="35168"/>
                  </a:cubicBezTo>
                  <a:cubicBezTo>
                    <a:pt x="34622" y="35168"/>
                    <a:pt x="34622" y="35168"/>
                    <a:pt x="34622" y="35168"/>
                  </a:cubicBezTo>
                  <a:cubicBezTo>
                    <a:pt x="34861" y="35168"/>
                    <a:pt x="35100" y="35168"/>
                    <a:pt x="35333" y="35168"/>
                  </a:cubicBezTo>
                  <a:close/>
                  <a:moveTo>
                    <a:pt x="36050" y="35168"/>
                  </a:moveTo>
                  <a:cubicBezTo>
                    <a:pt x="36050" y="35168"/>
                    <a:pt x="36050" y="35168"/>
                    <a:pt x="36050" y="35168"/>
                  </a:cubicBezTo>
                  <a:moveTo>
                    <a:pt x="36050" y="34189"/>
                  </a:moveTo>
                  <a:cubicBezTo>
                    <a:pt x="36050" y="34189"/>
                    <a:pt x="36283" y="34189"/>
                    <a:pt x="36283" y="34189"/>
                  </a:cubicBezTo>
                  <a:cubicBezTo>
                    <a:pt x="36283" y="33859"/>
                    <a:pt x="36050" y="33859"/>
                    <a:pt x="36050" y="33859"/>
                  </a:cubicBezTo>
                  <a:cubicBezTo>
                    <a:pt x="36050" y="33859"/>
                    <a:pt x="35811" y="33859"/>
                    <a:pt x="35811" y="33859"/>
                  </a:cubicBezTo>
                  <a:cubicBezTo>
                    <a:pt x="36050" y="33535"/>
                    <a:pt x="35811" y="33535"/>
                    <a:pt x="35572" y="33205"/>
                  </a:cubicBezTo>
                  <a:cubicBezTo>
                    <a:pt x="35572" y="33205"/>
                    <a:pt x="35572" y="33535"/>
                    <a:pt x="35572" y="33535"/>
                  </a:cubicBezTo>
                  <a:cubicBezTo>
                    <a:pt x="35333" y="32881"/>
                    <a:pt x="35572" y="34844"/>
                    <a:pt x="35333" y="33535"/>
                  </a:cubicBezTo>
                  <a:cubicBezTo>
                    <a:pt x="35333" y="33859"/>
                    <a:pt x="35333" y="33535"/>
                    <a:pt x="35100" y="33859"/>
                  </a:cubicBezTo>
                  <a:cubicBezTo>
                    <a:pt x="35572" y="32881"/>
                    <a:pt x="34622" y="33205"/>
                    <a:pt x="35100" y="33859"/>
                  </a:cubicBezTo>
                  <a:cubicBezTo>
                    <a:pt x="34861" y="33535"/>
                    <a:pt x="34622" y="33205"/>
                    <a:pt x="34861" y="33859"/>
                  </a:cubicBezTo>
                  <a:cubicBezTo>
                    <a:pt x="34622" y="33535"/>
                    <a:pt x="34622" y="34189"/>
                    <a:pt x="34622" y="34514"/>
                  </a:cubicBezTo>
                  <a:cubicBezTo>
                    <a:pt x="34622" y="34189"/>
                    <a:pt x="34622" y="33535"/>
                    <a:pt x="34622" y="33535"/>
                  </a:cubicBezTo>
                  <a:cubicBezTo>
                    <a:pt x="34622" y="33205"/>
                    <a:pt x="33911" y="33535"/>
                    <a:pt x="33911" y="33535"/>
                  </a:cubicBezTo>
                  <a:cubicBezTo>
                    <a:pt x="33911" y="33859"/>
                    <a:pt x="33677" y="34514"/>
                    <a:pt x="33911" y="34844"/>
                  </a:cubicBezTo>
                  <a:cubicBezTo>
                    <a:pt x="33911" y="34844"/>
                    <a:pt x="33911" y="34844"/>
                    <a:pt x="33911" y="34844"/>
                  </a:cubicBezTo>
                  <a:cubicBezTo>
                    <a:pt x="33911" y="34844"/>
                    <a:pt x="33911" y="34844"/>
                    <a:pt x="33911" y="34844"/>
                  </a:cubicBezTo>
                  <a:cubicBezTo>
                    <a:pt x="34150" y="35168"/>
                    <a:pt x="34150" y="34514"/>
                    <a:pt x="33911" y="34189"/>
                  </a:cubicBezTo>
                  <a:cubicBezTo>
                    <a:pt x="34150" y="34514"/>
                    <a:pt x="34150" y="34514"/>
                    <a:pt x="34388" y="34514"/>
                  </a:cubicBezTo>
                  <a:cubicBezTo>
                    <a:pt x="34150" y="34844"/>
                    <a:pt x="34150" y="34844"/>
                    <a:pt x="34150" y="34844"/>
                  </a:cubicBezTo>
                  <a:cubicBezTo>
                    <a:pt x="34150" y="34844"/>
                    <a:pt x="34388" y="34844"/>
                    <a:pt x="34622" y="34844"/>
                  </a:cubicBezTo>
                  <a:cubicBezTo>
                    <a:pt x="33911" y="35168"/>
                    <a:pt x="34150" y="34844"/>
                    <a:pt x="34388" y="34844"/>
                  </a:cubicBezTo>
                  <a:cubicBezTo>
                    <a:pt x="34150" y="35168"/>
                    <a:pt x="34388" y="35168"/>
                    <a:pt x="34388" y="35168"/>
                  </a:cubicBezTo>
                  <a:cubicBezTo>
                    <a:pt x="34150" y="35168"/>
                    <a:pt x="33911" y="35168"/>
                    <a:pt x="33911" y="35168"/>
                  </a:cubicBezTo>
                  <a:cubicBezTo>
                    <a:pt x="35811" y="36152"/>
                    <a:pt x="34388" y="35168"/>
                    <a:pt x="34388" y="35168"/>
                  </a:cubicBezTo>
                  <a:cubicBezTo>
                    <a:pt x="34150" y="35168"/>
                    <a:pt x="34622" y="35168"/>
                    <a:pt x="34622" y="35168"/>
                  </a:cubicBezTo>
                  <a:cubicBezTo>
                    <a:pt x="34388" y="34844"/>
                    <a:pt x="34622" y="35168"/>
                    <a:pt x="34622" y="35168"/>
                  </a:cubicBezTo>
                  <a:cubicBezTo>
                    <a:pt x="34622" y="34844"/>
                    <a:pt x="34388" y="34844"/>
                    <a:pt x="34388" y="34844"/>
                  </a:cubicBezTo>
                  <a:cubicBezTo>
                    <a:pt x="34861" y="34844"/>
                    <a:pt x="34388" y="35168"/>
                    <a:pt x="34622" y="34844"/>
                  </a:cubicBezTo>
                  <a:cubicBezTo>
                    <a:pt x="34861" y="35168"/>
                    <a:pt x="34622" y="34514"/>
                    <a:pt x="35333" y="34844"/>
                  </a:cubicBezTo>
                  <a:cubicBezTo>
                    <a:pt x="35100" y="34844"/>
                    <a:pt x="35100" y="34844"/>
                    <a:pt x="35100" y="34514"/>
                  </a:cubicBezTo>
                  <a:cubicBezTo>
                    <a:pt x="35333" y="34844"/>
                    <a:pt x="35333" y="34844"/>
                    <a:pt x="35572" y="35168"/>
                  </a:cubicBezTo>
                  <a:cubicBezTo>
                    <a:pt x="35811" y="34844"/>
                    <a:pt x="35572" y="34514"/>
                    <a:pt x="35333" y="34514"/>
                  </a:cubicBezTo>
                  <a:cubicBezTo>
                    <a:pt x="35572" y="34189"/>
                    <a:pt x="35811" y="34844"/>
                    <a:pt x="35811" y="34844"/>
                  </a:cubicBezTo>
                  <a:cubicBezTo>
                    <a:pt x="36050" y="34844"/>
                    <a:pt x="36050" y="34844"/>
                    <a:pt x="36283" y="34514"/>
                  </a:cubicBezTo>
                  <a:cubicBezTo>
                    <a:pt x="35811" y="34189"/>
                    <a:pt x="36283" y="34514"/>
                    <a:pt x="36050" y="34514"/>
                  </a:cubicBezTo>
                  <a:cubicBezTo>
                    <a:pt x="36050" y="34189"/>
                    <a:pt x="36050" y="34189"/>
                    <a:pt x="36050" y="34189"/>
                  </a:cubicBezTo>
                  <a:close/>
                  <a:moveTo>
                    <a:pt x="33677" y="35828"/>
                  </a:moveTo>
                  <a:cubicBezTo>
                    <a:pt x="33677" y="35828"/>
                    <a:pt x="33677" y="35828"/>
                    <a:pt x="33911" y="35828"/>
                  </a:cubicBezTo>
                  <a:cubicBezTo>
                    <a:pt x="33911" y="35828"/>
                    <a:pt x="33911" y="35828"/>
                    <a:pt x="33677" y="35828"/>
                  </a:cubicBezTo>
                  <a:close/>
                  <a:moveTo>
                    <a:pt x="31305" y="34844"/>
                  </a:moveTo>
                  <a:cubicBezTo>
                    <a:pt x="31305" y="34844"/>
                    <a:pt x="31305" y="34844"/>
                    <a:pt x="31305" y="34844"/>
                  </a:cubicBezTo>
                  <a:moveTo>
                    <a:pt x="31305" y="33859"/>
                  </a:moveTo>
                  <a:cubicBezTo>
                    <a:pt x="31066" y="33859"/>
                    <a:pt x="31066" y="33535"/>
                    <a:pt x="31066" y="33859"/>
                  </a:cubicBezTo>
                  <a:cubicBezTo>
                    <a:pt x="31305" y="33859"/>
                    <a:pt x="31305" y="33859"/>
                    <a:pt x="31305" y="33859"/>
                  </a:cubicBezTo>
                  <a:close/>
                  <a:moveTo>
                    <a:pt x="33438" y="35498"/>
                  </a:moveTo>
                  <a:cubicBezTo>
                    <a:pt x="33200" y="35498"/>
                    <a:pt x="33200" y="35498"/>
                    <a:pt x="32966" y="35498"/>
                  </a:cubicBezTo>
                  <a:cubicBezTo>
                    <a:pt x="33200" y="35498"/>
                    <a:pt x="33438" y="35498"/>
                    <a:pt x="33438" y="35498"/>
                  </a:cubicBezTo>
                  <a:cubicBezTo>
                    <a:pt x="33438" y="35498"/>
                    <a:pt x="33438" y="35498"/>
                    <a:pt x="33438" y="35498"/>
                  </a:cubicBezTo>
                  <a:close/>
                  <a:moveTo>
                    <a:pt x="32016" y="36152"/>
                  </a:moveTo>
                  <a:cubicBezTo>
                    <a:pt x="32016" y="36152"/>
                    <a:pt x="32016" y="36152"/>
                    <a:pt x="32016" y="36152"/>
                  </a:cubicBezTo>
                  <a:moveTo>
                    <a:pt x="36283" y="33859"/>
                  </a:moveTo>
                  <a:cubicBezTo>
                    <a:pt x="36283" y="33859"/>
                    <a:pt x="36283" y="33859"/>
                    <a:pt x="36283" y="33859"/>
                  </a:cubicBezTo>
                  <a:cubicBezTo>
                    <a:pt x="36283" y="33859"/>
                    <a:pt x="36283" y="33859"/>
                    <a:pt x="36283" y="33859"/>
                  </a:cubicBezTo>
                  <a:close/>
                  <a:moveTo>
                    <a:pt x="36283" y="32881"/>
                  </a:moveTo>
                  <a:cubicBezTo>
                    <a:pt x="36283" y="32881"/>
                    <a:pt x="36283" y="32881"/>
                    <a:pt x="36283" y="32881"/>
                  </a:cubicBezTo>
                  <a:moveTo>
                    <a:pt x="36522" y="32551"/>
                  </a:moveTo>
                  <a:cubicBezTo>
                    <a:pt x="36761" y="32551"/>
                    <a:pt x="36761" y="32551"/>
                    <a:pt x="36761" y="32227"/>
                  </a:cubicBezTo>
                  <a:cubicBezTo>
                    <a:pt x="36761" y="32227"/>
                    <a:pt x="36522" y="32551"/>
                    <a:pt x="36522" y="32551"/>
                  </a:cubicBezTo>
                  <a:close/>
                  <a:moveTo>
                    <a:pt x="36994" y="33205"/>
                  </a:moveTo>
                  <a:cubicBezTo>
                    <a:pt x="36761" y="33205"/>
                    <a:pt x="36994" y="33205"/>
                    <a:pt x="36761" y="33205"/>
                  </a:cubicBezTo>
                  <a:cubicBezTo>
                    <a:pt x="36994" y="32881"/>
                    <a:pt x="36761" y="32881"/>
                    <a:pt x="36522" y="32881"/>
                  </a:cubicBezTo>
                  <a:cubicBezTo>
                    <a:pt x="36761" y="32551"/>
                    <a:pt x="36522" y="32551"/>
                    <a:pt x="36283" y="32551"/>
                  </a:cubicBezTo>
                  <a:cubicBezTo>
                    <a:pt x="36522" y="33535"/>
                    <a:pt x="35811" y="32227"/>
                    <a:pt x="36050" y="33205"/>
                  </a:cubicBezTo>
                  <a:cubicBezTo>
                    <a:pt x="35811" y="32551"/>
                    <a:pt x="35811" y="33859"/>
                    <a:pt x="36283" y="33205"/>
                  </a:cubicBezTo>
                  <a:cubicBezTo>
                    <a:pt x="36283" y="33205"/>
                    <a:pt x="36283" y="33205"/>
                    <a:pt x="36283" y="33535"/>
                  </a:cubicBezTo>
                  <a:cubicBezTo>
                    <a:pt x="36283" y="33535"/>
                    <a:pt x="36522" y="33535"/>
                    <a:pt x="36522" y="33535"/>
                  </a:cubicBezTo>
                  <a:cubicBezTo>
                    <a:pt x="36522" y="33205"/>
                    <a:pt x="36522" y="33205"/>
                    <a:pt x="36761" y="33535"/>
                  </a:cubicBezTo>
                  <a:cubicBezTo>
                    <a:pt x="36761" y="33535"/>
                    <a:pt x="36761" y="33535"/>
                    <a:pt x="36994" y="33205"/>
                  </a:cubicBezTo>
                  <a:close/>
                  <a:moveTo>
                    <a:pt x="36522" y="29934"/>
                  </a:moveTo>
                  <a:cubicBezTo>
                    <a:pt x="36522" y="29934"/>
                    <a:pt x="36522" y="29934"/>
                    <a:pt x="36522" y="29934"/>
                  </a:cubicBezTo>
                  <a:moveTo>
                    <a:pt x="36994" y="33535"/>
                  </a:moveTo>
                  <a:cubicBezTo>
                    <a:pt x="36994" y="33535"/>
                    <a:pt x="36994" y="33535"/>
                    <a:pt x="36994" y="33535"/>
                  </a:cubicBezTo>
                  <a:cubicBezTo>
                    <a:pt x="36994" y="33535"/>
                    <a:pt x="36994" y="33535"/>
                    <a:pt x="36994" y="33535"/>
                  </a:cubicBezTo>
                  <a:close/>
                  <a:moveTo>
                    <a:pt x="30355" y="33859"/>
                  </a:moveTo>
                  <a:cubicBezTo>
                    <a:pt x="30355" y="33859"/>
                    <a:pt x="30355" y="33859"/>
                    <a:pt x="30355" y="33859"/>
                  </a:cubicBezTo>
                  <a:moveTo>
                    <a:pt x="35572" y="32881"/>
                  </a:moveTo>
                  <a:cubicBezTo>
                    <a:pt x="35572" y="33205"/>
                    <a:pt x="35572" y="33205"/>
                    <a:pt x="35572" y="32881"/>
                  </a:cubicBezTo>
                  <a:cubicBezTo>
                    <a:pt x="35811" y="33205"/>
                    <a:pt x="35811" y="33205"/>
                    <a:pt x="35811" y="33535"/>
                  </a:cubicBezTo>
                  <a:cubicBezTo>
                    <a:pt x="35811" y="33205"/>
                    <a:pt x="35811" y="32881"/>
                    <a:pt x="35572" y="32881"/>
                  </a:cubicBezTo>
                  <a:close/>
                  <a:moveTo>
                    <a:pt x="35333" y="33535"/>
                  </a:moveTo>
                  <a:cubicBezTo>
                    <a:pt x="35572" y="33535"/>
                    <a:pt x="35572" y="33205"/>
                    <a:pt x="35333" y="33205"/>
                  </a:cubicBezTo>
                  <a:cubicBezTo>
                    <a:pt x="35333" y="33205"/>
                    <a:pt x="35333" y="33205"/>
                    <a:pt x="35333" y="33205"/>
                  </a:cubicBezTo>
                  <a:cubicBezTo>
                    <a:pt x="35333" y="33205"/>
                    <a:pt x="35333" y="33535"/>
                    <a:pt x="35333" y="33535"/>
                  </a:cubicBezTo>
                  <a:close/>
                  <a:moveTo>
                    <a:pt x="35811" y="33535"/>
                  </a:moveTo>
                  <a:cubicBezTo>
                    <a:pt x="36050" y="33535"/>
                    <a:pt x="36050" y="33535"/>
                    <a:pt x="36050" y="33535"/>
                  </a:cubicBezTo>
                  <a:cubicBezTo>
                    <a:pt x="35811" y="33535"/>
                    <a:pt x="36050" y="33535"/>
                    <a:pt x="35811" y="33535"/>
                  </a:cubicBezTo>
                  <a:close/>
                  <a:moveTo>
                    <a:pt x="34622" y="33859"/>
                  </a:moveTo>
                  <a:cubicBezTo>
                    <a:pt x="34622" y="33859"/>
                    <a:pt x="34622" y="34189"/>
                    <a:pt x="34861" y="33859"/>
                  </a:cubicBezTo>
                  <a:cubicBezTo>
                    <a:pt x="34622" y="33859"/>
                    <a:pt x="34622" y="33859"/>
                    <a:pt x="34622" y="33859"/>
                  </a:cubicBezTo>
                  <a:close/>
                  <a:moveTo>
                    <a:pt x="27983" y="35828"/>
                  </a:moveTo>
                  <a:cubicBezTo>
                    <a:pt x="27983" y="35828"/>
                    <a:pt x="27983" y="35498"/>
                    <a:pt x="27983" y="35828"/>
                  </a:cubicBezTo>
                  <a:cubicBezTo>
                    <a:pt x="27983" y="35828"/>
                    <a:pt x="28222" y="35828"/>
                    <a:pt x="27983" y="35828"/>
                  </a:cubicBezTo>
                  <a:close/>
                  <a:moveTo>
                    <a:pt x="24900" y="34514"/>
                  </a:moveTo>
                  <a:cubicBezTo>
                    <a:pt x="24900" y="34514"/>
                    <a:pt x="24900" y="34514"/>
                    <a:pt x="24900" y="34514"/>
                  </a:cubicBezTo>
                  <a:moveTo>
                    <a:pt x="24900" y="34189"/>
                  </a:moveTo>
                  <a:cubicBezTo>
                    <a:pt x="24666" y="34189"/>
                    <a:pt x="24666" y="34189"/>
                    <a:pt x="24666" y="34189"/>
                  </a:cubicBezTo>
                  <a:cubicBezTo>
                    <a:pt x="24666" y="34189"/>
                    <a:pt x="24666" y="34189"/>
                    <a:pt x="24666" y="34514"/>
                  </a:cubicBezTo>
                  <a:cubicBezTo>
                    <a:pt x="24666" y="34514"/>
                    <a:pt x="24666" y="34514"/>
                    <a:pt x="24900" y="34189"/>
                  </a:cubicBezTo>
                  <a:close/>
                  <a:moveTo>
                    <a:pt x="25611" y="33535"/>
                  </a:moveTo>
                  <a:cubicBezTo>
                    <a:pt x="25611" y="33535"/>
                    <a:pt x="25611" y="33535"/>
                    <a:pt x="25611" y="33535"/>
                  </a:cubicBezTo>
                  <a:moveTo>
                    <a:pt x="51700" y="47935"/>
                  </a:moveTo>
                  <a:cubicBezTo>
                    <a:pt x="51700" y="47935"/>
                    <a:pt x="51700" y="47935"/>
                    <a:pt x="51700" y="47935"/>
                  </a:cubicBezTo>
                  <a:cubicBezTo>
                    <a:pt x="51700" y="47935"/>
                    <a:pt x="51700" y="47935"/>
                    <a:pt x="51700" y="47935"/>
                  </a:cubicBezTo>
                  <a:close/>
                  <a:moveTo>
                    <a:pt x="24666" y="33535"/>
                  </a:moveTo>
                  <a:cubicBezTo>
                    <a:pt x="24427" y="32551"/>
                    <a:pt x="24666" y="32227"/>
                    <a:pt x="23950" y="32227"/>
                  </a:cubicBezTo>
                  <a:cubicBezTo>
                    <a:pt x="23716" y="31897"/>
                    <a:pt x="23005" y="31897"/>
                    <a:pt x="23005" y="32551"/>
                  </a:cubicBezTo>
                  <a:cubicBezTo>
                    <a:pt x="23005" y="32881"/>
                    <a:pt x="23716" y="33205"/>
                    <a:pt x="23950" y="33205"/>
                  </a:cubicBezTo>
                  <a:cubicBezTo>
                    <a:pt x="24427" y="33205"/>
                    <a:pt x="24427" y="33205"/>
                    <a:pt x="24666" y="33535"/>
                  </a:cubicBezTo>
                  <a:close/>
                  <a:moveTo>
                    <a:pt x="22294" y="32551"/>
                  </a:moveTo>
                  <a:cubicBezTo>
                    <a:pt x="22294" y="32227"/>
                    <a:pt x="22055" y="32227"/>
                    <a:pt x="22055" y="32551"/>
                  </a:cubicBezTo>
                  <a:cubicBezTo>
                    <a:pt x="22294" y="32551"/>
                    <a:pt x="22055" y="32551"/>
                    <a:pt x="22055" y="32881"/>
                  </a:cubicBezTo>
                  <a:cubicBezTo>
                    <a:pt x="22294" y="32551"/>
                    <a:pt x="22294" y="32551"/>
                    <a:pt x="22294" y="32551"/>
                  </a:cubicBezTo>
                  <a:close/>
                  <a:moveTo>
                    <a:pt x="21816" y="32551"/>
                  </a:moveTo>
                  <a:cubicBezTo>
                    <a:pt x="21816" y="32551"/>
                    <a:pt x="21816" y="32551"/>
                    <a:pt x="21816" y="32551"/>
                  </a:cubicBezTo>
                  <a:cubicBezTo>
                    <a:pt x="21816" y="32227"/>
                    <a:pt x="21583" y="32227"/>
                    <a:pt x="21583" y="32551"/>
                  </a:cubicBezTo>
                  <a:cubicBezTo>
                    <a:pt x="21583" y="32551"/>
                    <a:pt x="21816" y="32551"/>
                    <a:pt x="21816" y="32551"/>
                  </a:cubicBezTo>
                  <a:close/>
                  <a:moveTo>
                    <a:pt x="29172" y="34189"/>
                  </a:moveTo>
                  <a:cubicBezTo>
                    <a:pt x="29172" y="34189"/>
                    <a:pt x="29172" y="34189"/>
                    <a:pt x="29172" y="34189"/>
                  </a:cubicBezTo>
                  <a:cubicBezTo>
                    <a:pt x="29172" y="34189"/>
                    <a:pt x="29405" y="34189"/>
                    <a:pt x="29172" y="34189"/>
                  </a:cubicBezTo>
                  <a:close/>
                  <a:moveTo>
                    <a:pt x="22527" y="33205"/>
                  </a:moveTo>
                  <a:cubicBezTo>
                    <a:pt x="22527" y="33205"/>
                    <a:pt x="22527" y="32881"/>
                    <a:pt x="22294" y="32881"/>
                  </a:cubicBezTo>
                  <a:cubicBezTo>
                    <a:pt x="22294" y="33205"/>
                    <a:pt x="22527" y="33205"/>
                    <a:pt x="22527" y="33205"/>
                  </a:cubicBezTo>
                  <a:close/>
                  <a:moveTo>
                    <a:pt x="26322" y="33535"/>
                  </a:moveTo>
                  <a:cubicBezTo>
                    <a:pt x="26322" y="33535"/>
                    <a:pt x="26322" y="33535"/>
                    <a:pt x="26322" y="33535"/>
                  </a:cubicBezTo>
                  <a:moveTo>
                    <a:pt x="23005" y="14874"/>
                  </a:moveTo>
                  <a:cubicBezTo>
                    <a:pt x="23005" y="15204"/>
                    <a:pt x="23005" y="15529"/>
                    <a:pt x="23238" y="15529"/>
                  </a:cubicBezTo>
                  <a:cubicBezTo>
                    <a:pt x="23238" y="15204"/>
                    <a:pt x="23005" y="14874"/>
                    <a:pt x="23005" y="14550"/>
                  </a:cubicBezTo>
                  <a:cubicBezTo>
                    <a:pt x="22766" y="14550"/>
                    <a:pt x="23005" y="14874"/>
                    <a:pt x="23005" y="14874"/>
                  </a:cubicBezTo>
                  <a:close/>
                  <a:moveTo>
                    <a:pt x="22294" y="32881"/>
                  </a:moveTo>
                  <a:cubicBezTo>
                    <a:pt x="22055" y="32881"/>
                    <a:pt x="22055" y="32881"/>
                    <a:pt x="22294" y="33205"/>
                  </a:cubicBezTo>
                  <a:cubicBezTo>
                    <a:pt x="22294" y="33205"/>
                    <a:pt x="22294" y="32881"/>
                    <a:pt x="22294" y="32881"/>
                  </a:cubicBezTo>
                  <a:close/>
                  <a:moveTo>
                    <a:pt x="27744" y="33859"/>
                  </a:moveTo>
                  <a:cubicBezTo>
                    <a:pt x="27744" y="34189"/>
                    <a:pt x="27272" y="33859"/>
                    <a:pt x="27744" y="34189"/>
                  </a:cubicBezTo>
                  <a:cubicBezTo>
                    <a:pt x="27744" y="34189"/>
                    <a:pt x="27744" y="34189"/>
                    <a:pt x="27744" y="33859"/>
                  </a:cubicBezTo>
                  <a:close/>
                  <a:moveTo>
                    <a:pt x="27983" y="35498"/>
                  </a:moveTo>
                  <a:cubicBezTo>
                    <a:pt x="27983" y="35168"/>
                    <a:pt x="28222" y="35498"/>
                    <a:pt x="27983" y="35168"/>
                  </a:cubicBezTo>
                  <a:cubicBezTo>
                    <a:pt x="27983" y="35498"/>
                    <a:pt x="27744" y="35498"/>
                    <a:pt x="27983" y="35498"/>
                  </a:cubicBezTo>
                  <a:close/>
                  <a:moveTo>
                    <a:pt x="27744" y="34189"/>
                  </a:moveTo>
                  <a:cubicBezTo>
                    <a:pt x="27744" y="34189"/>
                    <a:pt x="27744" y="34189"/>
                    <a:pt x="27744" y="34189"/>
                  </a:cubicBezTo>
                  <a:moveTo>
                    <a:pt x="27983" y="34844"/>
                  </a:moveTo>
                  <a:cubicBezTo>
                    <a:pt x="27983" y="35168"/>
                    <a:pt x="27983" y="35168"/>
                    <a:pt x="27744" y="35168"/>
                  </a:cubicBezTo>
                  <a:cubicBezTo>
                    <a:pt x="27744" y="35168"/>
                    <a:pt x="27983" y="35168"/>
                    <a:pt x="27983" y="35168"/>
                  </a:cubicBezTo>
                  <a:cubicBezTo>
                    <a:pt x="27983" y="35168"/>
                    <a:pt x="27983" y="35168"/>
                    <a:pt x="27983" y="34844"/>
                  </a:cubicBezTo>
                  <a:close/>
                  <a:moveTo>
                    <a:pt x="26561" y="33535"/>
                  </a:moveTo>
                  <a:cubicBezTo>
                    <a:pt x="26561" y="33859"/>
                    <a:pt x="26322" y="33535"/>
                    <a:pt x="26561" y="33859"/>
                  </a:cubicBezTo>
                  <a:cubicBezTo>
                    <a:pt x="26561" y="33859"/>
                    <a:pt x="26561" y="33859"/>
                    <a:pt x="26561" y="33535"/>
                  </a:cubicBezTo>
                  <a:close/>
                  <a:moveTo>
                    <a:pt x="28694" y="33859"/>
                  </a:moveTo>
                  <a:cubicBezTo>
                    <a:pt x="28694" y="33859"/>
                    <a:pt x="28694" y="33859"/>
                    <a:pt x="28694" y="33859"/>
                  </a:cubicBezTo>
                  <a:moveTo>
                    <a:pt x="27272" y="34514"/>
                  </a:moveTo>
                  <a:cubicBezTo>
                    <a:pt x="27272" y="34189"/>
                    <a:pt x="27511" y="33859"/>
                    <a:pt x="27272" y="33859"/>
                  </a:cubicBezTo>
                  <a:cubicBezTo>
                    <a:pt x="27272" y="33859"/>
                    <a:pt x="27272" y="33859"/>
                    <a:pt x="27272" y="33859"/>
                  </a:cubicBezTo>
                  <a:cubicBezTo>
                    <a:pt x="27033" y="33859"/>
                    <a:pt x="27033" y="33859"/>
                    <a:pt x="26800" y="34189"/>
                  </a:cubicBezTo>
                  <a:cubicBezTo>
                    <a:pt x="27033" y="34189"/>
                    <a:pt x="27033" y="34189"/>
                    <a:pt x="27272" y="34514"/>
                  </a:cubicBezTo>
                  <a:close/>
                  <a:moveTo>
                    <a:pt x="27511" y="34189"/>
                  </a:moveTo>
                  <a:cubicBezTo>
                    <a:pt x="27511" y="34189"/>
                    <a:pt x="27744" y="34189"/>
                    <a:pt x="27272" y="34189"/>
                  </a:cubicBezTo>
                  <a:cubicBezTo>
                    <a:pt x="27272" y="34189"/>
                    <a:pt x="27272" y="34189"/>
                    <a:pt x="27511" y="34189"/>
                  </a:cubicBezTo>
                  <a:close/>
                  <a:moveTo>
                    <a:pt x="27744" y="34514"/>
                  </a:moveTo>
                  <a:cubicBezTo>
                    <a:pt x="27744" y="34514"/>
                    <a:pt x="27511" y="34844"/>
                    <a:pt x="27511" y="34844"/>
                  </a:cubicBezTo>
                  <a:cubicBezTo>
                    <a:pt x="27272" y="34514"/>
                    <a:pt x="27744" y="35168"/>
                    <a:pt x="27511" y="34844"/>
                  </a:cubicBezTo>
                  <a:cubicBezTo>
                    <a:pt x="27511" y="34844"/>
                    <a:pt x="27272" y="35168"/>
                    <a:pt x="27272" y="35168"/>
                  </a:cubicBezTo>
                  <a:cubicBezTo>
                    <a:pt x="27272" y="34844"/>
                    <a:pt x="27511" y="34844"/>
                    <a:pt x="27744" y="34844"/>
                  </a:cubicBezTo>
                  <a:cubicBezTo>
                    <a:pt x="27744" y="34844"/>
                    <a:pt x="27744" y="34844"/>
                    <a:pt x="27744" y="34844"/>
                  </a:cubicBezTo>
                  <a:cubicBezTo>
                    <a:pt x="27744" y="34844"/>
                    <a:pt x="27744" y="34844"/>
                    <a:pt x="27744" y="34514"/>
                  </a:cubicBezTo>
                  <a:close/>
                  <a:moveTo>
                    <a:pt x="27744" y="35828"/>
                  </a:moveTo>
                  <a:cubicBezTo>
                    <a:pt x="27744" y="35828"/>
                    <a:pt x="27744" y="35828"/>
                    <a:pt x="27744" y="35828"/>
                  </a:cubicBezTo>
                  <a:moveTo>
                    <a:pt x="37233" y="31572"/>
                  </a:moveTo>
                  <a:cubicBezTo>
                    <a:pt x="37233" y="31572"/>
                    <a:pt x="36994" y="31572"/>
                    <a:pt x="36994" y="31897"/>
                  </a:cubicBezTo>
                  <a:cubicBezTo>
                    <a:pt x="37233" y="31897"/>
                    <a:pt x="37233" y="31897"/>
                    <a:pt x="37233" y="31572"/>
                  </a:cubicBezTo>
                  <a:close/>
                  <a:moveTo>
                    <a:pt x="51461" y="44009"/>
                  </a:moveTo>
                  <a:cubicBezTo>
                    <a:pt x="51227" y="44339"/>
                    <a:pt x="51227" y="44339"/>
                    <a:pt x="50988" y="44663"/>
                  </a:cubicBezTo>
                  <a:cubicBezTo>
                    <a:pt x="51461" y="44663"/>
                    <a:pt x="51700" y="44663"/>
                    <a:pt x="51700" y="44009"/>
                  </a:cubicBezTo>
                  <a:cubicBezTo>
                    <a:pt x="51700" y="44339"/>
                    <a:pt x="51700" y="44339"/>
                    <a:pt x="51938" y="44339"/>
                  </a:cubicBezTo>
                  <a:cubicBezTo>
                    <a:pt x="51700" y="44663"/>
                    <a:pt x="51700" y="43679"/>
                    <a:pt x="51938" y="43679"/>
                  </a:cubicBezTo>
                  <a:cubicBezTo>
                    <a:pt x="51938" y="44009"/>
                    <a:pt x="51938" y="44009"/>
                    <a:pt x="51938" y="44009"/>
                  </a:cubicBezTo>
                  <a:cubicBezTo>
                    <a:pt x="51938" y="43355"/>
                    <a:pt x="51700" y="43025"/>
                    <a:pt x="51938" y="42700"/>
                  </a:cubicBezTo>
                  <a:cubicBezTo>
                    <a:pt x="51938" y="42700"/>
                    <a:pt x="51938" y="42700"/>
                    <a:pt x="51938" y="42700"/>
                  </a:cubicBezTo>
                  <a:cubicBezTo>
                    <a:pt x="51938" y="42371"/>
                    <a:pt x="51938" y="42371"/>
                    <a:pt x="51938" y="42700"/>
                  </a:cubicBezTo>
                  <a:cubicBezTo>
                    <a:pt x="51938" y="42371"/>
                    <a:pt x="52172" y="43679"/>
                    <a:pt x="52172" y="43679"/>
                  </a:cubicBezTo>
                  <a:cubicBezTo>
                    <a:pt x="52172" y="43355"/>
                    <a:pt x="52172" y="42700"/>
                    <a:pt x="52172" y="42371"/>
                  </a:cubicBezTo>
                  <a:cubicBezTo>
                    <a:pt x="51938" y="42046"/>
                    <a:pt x="51700" y="42046"/>
                    <a:pt x="51461" y="41392"/>
                  </a:cubicBezTo>
                  <a:cubicBezTo>
                    <a:pt x="51461" y="41716"/>
                    <a:pt x="51461" y="42046"/>
                    <a:pt x="51700" y="42046"/>
                  </a:cubicBezTo>
                  <a:cubicBezTo>
                    <a:pt x="51461" y="42371"/>
                    <a:pt x="51227" y="43679"/>
                    <a:pt x="51700" y="43679"/>
                  </a:cubicBezTo>
                  <a:cubicBezTo>
                    <a:pt x="51227" y="43679"/>
                    <a:pt x="51227" y="43679"/>
                    <a:pt x="51461" y="44009"/>
                  </a:cubicBezTo>
                  <a:cubicBezTo>
                    <a:pt x="51461" y="44009"/>
                    <a:pt x="51461" y="44009"/>
                    <a:pt x="51461" y="44009"/>
                  </a:cubicBezTo>
                  <a:cubicBezTo>
                    <a:pt x="51461" y="44009"/>
                    <a:pt x="51461" y="44009"/>
                    <a:pt x="51461" y="44009"/>
                  </a:cubicBezTo>
                  <a:close/>
                  <a:moveTo>
                    <a:pt x="51700" y="42046"/>
                  </a:moveTo>
                  <a:cubicBezTo>
                    <a:pt x="51938" y="42046"/>
                    <a:pt x="51938" y="42046"/>
                    <a:pt x="51938" y="42046"/>
                  </a:cubicBezTo>
                  <a:cubicBezTo>
                    <a:pt x="51938" y="41716"/>
                    <a:pt x="51700" y="41392"/>
                    <a:pt x="51700" y="42046"/>
                  </a:cubicBezTo>
                  <a:close/>
                  <a:moveTo>
                    <a:pt x="52172" y="45318"/>
                  </a:moveTo>
                  <a:cubicBezTo>
                    <a:pt x="52172" y="45318"/>
                    <a:pt x="51700" y="44663"/>
                    <a:pt x="51700" y="44993"/>
                  </a:cubicBezTo>
                  <a:cubicBezTo>
                    <a:pt x="51700" y="44993"/>
                    <a:pt x="51700" y="45318"/>
                    <a:pt x="51700" y="45318"/>
                  </a:cubicBezTo>
                  <a:cubicBezTo>
                    <a:pt x="51700" y="45318"/>
                    <a:pt x="51700" y="45318"/>
                    <a:pt x="51938" y="45318"/>
                  </a:cubicBezTo>
                  <a:cubicBezTo>
                    <a:pt x="51700" y="45972"/>
                    <a:pt x="51461" y="46626"/>
                    <a:pt x="52172" y="46626"/>
                  </a:cubicBezTo>
                  <a:cubicBezTo>
                    <a:pt x="51700" y="46626"/>
                    <a:pt x="52172" y="45972"/>
                    <a:pt x="52172" y="46302"/>
                  </a:cubicBezTo>
                  <a:cubicBezTo>
                    <a:pt x="52172" y="45972"/>
                    <a:pt x="52172" y="45972"/>
                    <a:pt x="52172" y="45647"/>
                  </a:cubicBezTo>
                  <a:cubicBezTo>
                    <a:pt x="52172" y="45972"/>
                    <a:pt x="52172" y="45972"/>
                    <a:pt x="52411" y="46302"/>
                  </a:cubicBezTo>
                  <a:cubicBezTo>
                    <a:pt x="52650" y="46302"/>
                    <a:pt x="52411" y="45318"/>
                    <a:pt x="52172" y="45318"/>
                  </a:cubicBezTo>
                  <a:cubicBezTo>
                    <a:pt x="52172" y="45647"/>
                    <a:pt x="52172" y="45318"/>
                    <a:pt x="52172" y="45318"/>
                  </a:cubicBezTo>
                  <a:close/>
                  <a:moveTo>
                    <a:pt x="52650" y="47280"/>
                  </a:moveTo>
                  <a:cubicBezTo>
                    <a:pt x="52172" y="46956"/>
                    <a:pt x="52411" y="48265"/>
                    <a:pt x="52883" y="48265"/>
                  </a:cubicBezTo>
                  <a:cubicBezTo>
                    <a:pt x="52883" y="47610"/>
                    <a:pt x="52883" y="47610"/>
                    <a:pt x="52650" y="47280"/>
                  </a:cubicBezTo>
                  <a:cubicBezTo>
                    <a:pt x="52650" y="47280"/>
                    <a:pt x="52650" y="47280"/>
                    <a:pt x="52650" y="47280"/>
                  </a:cubicBezTo>
                  <a:close/>
                  <a:moveTo>
                    <a:pt x="52650" y="45972"/>
                  </a:moveTo>
                  <a:cubicBezTo>
                    <a:pt x="52650" y="45972"/>
                    <a:pt x="52650" y="45972"/>
                    <a:pt x="52411" y="45972"/>
                  </a:cubicBezTo>
                  <a:cubicBezTo>
                    <a:pt x="52411" y="45972"/>
                    <a:pt x="52411" y="46302"/>
                    <a:pt x="52411" y="46626"/>
                  </a:cubicBezTo>
                  <a:cubicBezTo>
                    <a:pt x="52411" y="46626"/>
                    <a:pt x="52650" y="46626"/>
                    <a:pt x="52650" y="46626"/>
                  </a:cubicBezTo>
                  <a:cubicBezTo>
                    <a:pt x="52650" y="46302"/>
                    <a:pt x="52650" y="46302"/>
                    <a:pt x="52650" y="45972"/>
                  </a:cubicBezTo>
                  <a:close/>
                  <a:moveTo>
                    <a:pt x="44583" y="33535"/>
                  </a:moveTo>
                  <a:cubicBezTo>
                    <a:pt x="44350" y="33859"/>
                    <a:pt x="44350" y="33859"/>
                    <a:pt x="44111" y="33859"/>
                  </a:cubicBezTo>
                  <a:cubicBezTo>
                    <a:pt x="44350" y="33859"/>
                    <a:pt x="44583" y="33535"/>
                    <a:pt x="44583" y="33535"/>
                  </a:cubicBezTo>
                  <a:close/>
                  <a:moveTo>
                    <a:pt x="52650" y="47280"/>
                  </a:moveTo>
                  <a:cubicBezTo>
                    <a:pt x="52883" y="47610"/>
                    <a:pt x="52883" y="47610"/>
                    <a:pt x="52883" y="47610"/>
                  </a:cubicBezTo>
                  <a:cubicBezTo>
                    <a:pt x="53122" y="47610"/>
                    <a:pt x="52883" y="46956"/>
                    <a:pt x="52883" y="46956"/>
                  </a:cubicBezTo>
                  <a:cubicBezTo>
                    <a:pt x="52883" y="46956"/>
                    <a:pt x="52883" y="47280"/>
                    <a:pt x="52650" y="47280"/>
                  </a:cubicBezTo>
                  <a:close/>
                  <a:moveTo>
                    <a:pt x="50038" y="42046"/>
                  </a:moveTo>
                  <a:cubicBezTo>
                    <a:pt x="50038" y="41716"/>
                    <a:pt x="50038" y="41392"/>
                    <a:pt x="49800" y="41716"/>
                  </a:cubicBezTo>
                  <a:cubicBezTo>
                    <a:pt x="49800" y="42046"/>
                    <a:pt x="49800" y="42046"/>
                    <a:pt x="50038" y="42046"/>
                  </a:cubicBezTo>
                  <a:close/>
                  <a:moveTo>
                    <a:pt x="50511" y="41392"/>
                  </a:moveTo>
                  <a:cubicBezTo>
                    <a:pt x="50511" y="41062"/>
                    <a:pt x="50511" y="41062"/>
                    <a:pt x="50511" y="41062"/>
                  </a:cubicBezTo>
                  <a:cubicBezTo>
                    <a:pt x="50277" y="41392"/>
                    <a:pt x="50511" y="41392"/>
                    <a:pt x="50511" y="41392"/>
                  </a:cubicBezTo>
                  <a:close/>
                  <a:moveTo>
                    <a:pt x="50988" y="41392"/>
                  </a:moveTo>
                  <a:cubicBezTo>
                    <a:pt x="50988" y="41392"/>
                    <a:pt x="50988" y="41062"/>
                    <a:pt x="50750" y="41062"/>
                  </a:cubicBezTo>
                  <a:cubicBezTo>
                    <a:pt x="50750" y="41392"/>
                    <a:pt x="50988" y="41392"/>
                    <a:pt x="50988" y="41392"/>
                  </a:cubicBezTo>
                  <a:close/>
                  <a:moveTo>
                    <a:pt x="50038" y="42046"/>
                  </a:moveTo>
                  <a:cubicBezTo>
                    <a:pt x="50038" y="42371"/>
                    <a:pt x="50038" y="42700"/>
                    <a:pt x="50277" y="42700"/>
                  </a:cubicBezTo>
                  <a:cubicBezTo>
                    <a:pt x="49800" y="42700"/>
                    <a:pt x="50511" y="43679"/>
                    <a:pt x="50038" y="43025"/>
                  </a:cubicBezTo>
                  <a:cubicBezTo>
                    <a:pt x="50038" y="43355"/>
                    <a:pt x="50277" y="43355"/>
                    <a:pt x="50277" y="43355"/>
                  </a:cubicBezTo>
                  <a:cubicBezTo>
                    <a:pt x="50511" y="43355"/>
                    <a:pt x="50511" y="43025"/>
                    <a:pt x="50511" y="43025"/>
                  </a:cubicBezTo>
                  <a:cubicBezTo>
                    <a:pt x="50277" y="42700"/>
                    <a:pt x="50511" y="42700"/>
                    <a:pt x="50511" y="42371"/>
                  </a:cubicBezTo>
                  <a:cubicBezTo>
                    <a:pt x="50511" y="42700"/>
                    <a:pt x="50750" y="43679"/>
                    <a:pt x="51227" y="43679"/>
                  </a:cubicBezTo>
                  <a:cubicBezTo>
                    <a:pt x="51461" y="43355"/>
                    <a:pt x="50511" y="42046"/>
                    <a:pt x="50511" y="42046"/>
                  </a:cubicBezTo>
                  <a:cubicBezTo>
                    <a:pt x="50511" y="42046"/>
                    <a:pt x="51700" y="43355"/>
                    <a:pt x="50988" y="42371"/>
                  </a:cubicBezTo>
                  <a:cubicBezTo>
                    <a:pt x="51461" y="43025"/>
                    <a:pt x="51227" y="41062"/>
                    <a:pt x="50750" y="42046"/>
                  </a:cubicBezTo>
                  <a:cubicBezTo>
                    <a:pt x="50750" y="42046"/>
                    <a:pt x="50511" y="42046"/>
                    <a:pt x="50511" y="42046"/>
                  </a:cubicBezTo>
                  <a:cubicBezTo>
                    <a:pt x="50750" y="42046"/>
                    <a:pt x="50750" y="42046"/>
                    <a:pt x="50511" y="42046"/>
                  </a:cubicBezTo>
                  <a:cubicBezTo>
                    <a:pt x="51227" y="42046"/>
                    <a:pt x="50511" y="41392"/>
                    <a:pt x="50277" y="41392"/>
                  </a:cubicBezTo>
                  <a:cubicBezTo>
                    <a:pt x="50277" y="41392"/>
                    <a:pt x="50277" y="41716"/>
                    <a:pt x="50277" y="41716"/>
                  </a:cubicBezTo>
                  <a:cubicBezTo>
                    <a:pt x="50277" y="41392"/>
                    <a:pt x="50277" y="41392"/>
                    <a:pt x="50277" y="41392"/>
                  </a:cubicBezTo>
                  <a:cubicBezTo>
                    <a:pt x="50038" y="41716"/>
                    <a:pt x="50038" y="41716"/>
                    <a:pt x="50277" y="42371"/>
                  </a:cubicBezTo>
                  <a:cubicBezTo>
                    <a:pt x="50038" y="41716"/>
                    <a:pt x="50038" y="41716"/>
                    <a:pt x="50038" y="42046"/>
                  </a:cubicBezTo>
                  <a:close/>
                  <a:moveTo>
                    <a:pt x="51461" y="48589"/>
                  </a:moveTo>
                  <a:cubicBezTo>
                    <a:pt x="51461" y="48589"/>
                    <a:pt x="51227" y="48265"/>
                    <a:pt x="51461" y="48919"/>
                  </a:cubicBezTo>
                  <a:cubicBezTo>
                    <a:pt x="51461" y="48919"/>
                    <a:pt x="51461" y="48589"/>
                    <a:pt x="51461" y="48589"/>
                  </a:cubicBezTo>
                  <a:close/>
                  <a:moveTo>
                    <a:pt x="51461" y="48919"/>
                  </a:moveTo>
                  <a:cubicBezTo>
                    <a:pt x="51461" y="48919"/>
                    <a:pt x="51461" y="48919"/>
                    <a:pt x="51461" y="48919"/>
                  </a:cubicBezTo>
                  <a:moveTo>
                    <a:pt x="44111" y="32227"/>
                  </a:moveTo>
                  <a:cubicBezTo>
                    <a:pt x="44111" y="32227"/>
                    <a:pt x="44111" y="32227"/>
                    <a:pt x="43872" y="32227"/>
                  </a:cubicBezTo>
                  <a:cubicBezTo>
                    <a:pt x="44111" y="32551"/>
                    <a:pt x="44111" y="32551"/>
                    <a:pt x="44111" y="32227"/>
                  </a:cubicBezTo>
                  <a:close/>
                  <a:moveTo>
                    <a:pt x="51461" y="47935"/>
                  </a:moveTo>
                  <a:cubicBezTo>
                    <a:pt x="51700" y="47935"/>
                    <a:pt x="51227" y="47610"/>
                    <a:pt x="51461" y="48265"/>
                  </a:cubicBezTo>
                  <a:cubicBezTo>
                    <a:pt x="51461" y="47610"/>
                    <a:pt x="51461" y="48265"/>
                    <a:pt x="51461" y="47935"/>
                  </a:cubicBezTo>
                  <a:close/>
                  <a:moveTo>
                    <a:pt x="51700" y="47280"/>
                  </a:moveTo>
                  <a:cubicBezTo>
                    <a:pt x="51700" y="47280"/>
                    <a:pt x="51700" y="47280"/>
                    <a:pt x="51461" y="47280"/>
                  </a:cubicBezTo>
                  <a:cubicBezTo>
                    <a:pt x="51700" y="47280"/>
                    <a:pt x="51461" y="47280"/>
                    <a:pt x="51227" y="47280"/>
                  </a:cubicBezTo>
                  <a:cubicBezTo>
                    <a:pt x="51461" y="47280"/>
                    <a:pt x="51461" y="47935"/>
                    <a:pt x="51700" y="47280"/>
                  </a:cubicBezTo>
                  <a:close/>
                  <a:moveTo>
                    <a:pt x="51227" y="48589"/>
                  </a:moveTo>
                  <a:cubicBezTo>
                    <a:pt x="51227" y="48589"/>
                    <a:pt x="51227" y="48589"/>
                    <a:pt x="51227" y="48589"/>
                  </a:cubicBezTo>
                  <a:cubicBezTo>
                    <a:pt x="51461" y="48919"/>
                    <a:pt x="51227" y="48589"/>
                    <a:pt x="51227" y="48589"/>
                  </a:cubicBezTo>
                  <a:close/>
                  <a:moveTo>
                    <a:pt x="50988" y="47280"/>
                  </a:moveTo>
                  <a:cubicBezTo>
                    <a:pt x="50988" y="46956"/>
                    <a:pt x="51227" y="45972"/>
                    <a:pt x="51227" y="46956"/>
                  </a:cubicBezTo>
                  <a:cubicBezTo>
                    <a:pt x="51227" y="46956"/>
                    <a:pt x="51227" y="46626"/>
                    <a:pt x="51227" y="46626"/>
                  </a:cubicBezTo>
                  <a:cubicBezTo>
                    <a:pt x="51461" y="46956"/>
                    <a:pt x="51461" y="46302"/>
                    <a:pt x="51461" y="45972"/>
                  </a:cubicBezTo>
                  <a:cubicBezTo>
                    <a:pt x="51700" y="46302"/>
                    <a:pt x="51700" y="45647"/>
                    <a:pt x="51700" y="45647"/>
                  </a:cubicBezTo>
                  <a:cubicBezTo>
                    <a:pt x="51700" y="45647"/>
                    <a:pt x="51461" y="45647"/>
                    <a:pt x="51461" y="45647"/>
                  </a:cubicBezTo>
                  <a:cubicBezTo>
                    <a:pt x="51700" y="45647"/>
                    <a:pt x="51700" y="45318"/>
                    <a:pt x="51461" y="44993"/>
                  </a:cubicBezTo>
                  <a:cubicBezTo>
                    <a:pt x="51461" y="45318"/>
                    <a:pt x="51227" y="45318"/>
                    <a:pt x="51227" y="45318"/>
                  </a:cubicBezTo>
                  <a:cubicBezTo>
                    <a:pt x="51227" y="45647"/>
                    <a:pt x="51227" y="45647"/>
                    <a:pt x="51461" y="45647"/>
                  </a:cubicBezTo>
                  <a:cubicBezTo>
                    <a:pt x="50988" y="45972"/>
                    <a:pt x="51227" y="45972"/>
                    <a:pt x="51227" y="45972"/>
                  </a:cubicBezTo>
                  <a:cubicBezTo>
                    <a:pt x="51227" y="46302"/>
                    <a:pt x="51227" y="46302"/>
                    <a:pt x="51227" y="46302"/>
                  </a:cubicBezTo>
                  <a:cubicBezTo>
                    <a:pt x="51227" y="46302"/>
                    <a:pt x="51227" y="46302"/>
                    <a:pt x="51227" y="46302"/>
                  </a:cubicBezTo>
                  <a:cubicBezTo>
                    <a:pt x="51227" y="46302"/>
                    <a:pt x="51227" y="46302"/>
                    <a:pt x="51227" y="46302"/>
                  </a:cubicBezTo>
                  <a:cubicBezTo>
                    <a:pt x="50511" y="46956"/>
                    <a:pt x="50988" y="46302"/>
                    <a:pt x="51227" y="46302"/>
                  </a:cubicBezTo>
                  <a:cubicBezTo>
                    <a:pt x="50988" y="46626"/>
                    <a:pt x="50988" y="46956"/>
                    <a:pt x="50988" y="47280"/>
                  </a:cubicBezTo>
                  <a:close/>
                  <a:moveTo>
                    <a:pt x="50750" y="46302"/>
                  </a:moveTo>
                  <a:cubicBezTo>
                    <a:pt x="50750" y="45647"/>
                    <a:pt x="51227" y="44339"/>
                    <a:pt x="50988" y="44009"/>
                  </a:cubicBezTo>
                  <a:cubicBezTo>
                    <a:pt x="50988" y="43679"/>
                    <a:pt x="50750" y="43355"/>
                    <a:pt x="50750" y="43355"/>
                  </a:cubicBezTo>
                  <a:cubicBezTo>
                    <a:pt x="50750" y="43355"/>
                    <a:pt x="50750" y="43355"/>
                    <a:pt x="50511" y="43355"/>
                  </a:cubicBezTo>
                  <a:cubicBezTo>
                    <a:pt x="50750" y="43025"/>
                    <a:pt x="50511" y="43355"/>
                    <a:pt x="50511" y="43679"/>
                  </a:cubicBezTo>
                  <a:cubicBezTo>
                    <a:pt x="50511" y="43679"/>
                    <a:pt x="50277" y="43679"/>
                    <a:pt x="50277" y="43355"/>
                  </a:cubicBezTo>
                  <a:cubicBezTo>
                    <a:pt x="50511" y="43679"/>
                    <a:pt x="50511" y="43679"/>
                    <a:pt x="50511" y="44009"/>
                  </a:cubicBezTo>
                  <a:cubicBezTo>
                    <a:pt x="50511" y="44339"/>
                    <a:pt x="50511" y="44009"/>
                    <a:pt x="50511" y="44339"/>
                  </a:cubicBezTo>
                  <a:cubicBezTo>
                    <a:pt x="50038" y="44663"/>
                    <a:pt x="50511" y="44993"/>
                    <a:pt x="50277" y="45318"/>
                  </a:cubicBezTo>
                  <a:cubicBezTo>
                    <a:pt x="50988" y="44663"/>
                    <a:pt x="50038" y="45972"/>
                    <a:pt x="50511" y="45318"/>
                  </a:cubicBezTo>
                  <a:cubicBezTo>
                    <a:pt x="50511" y="45318"/>
                    <a:pt x="50511" y="45318"/>
                    <a:pt x="50511" y="45318"/>
                  </a:cubicBezTo>
                  <a:cubicBezTo>
                    <a:pt x="50511" y="45318"/>
                    <a:pt x="50511" y="45318"/>
                    <a:pt x="50750" y="45318"/>
                  </a:cubicBezTo>
                  <a:cubicBezTo>
                    <a:pt x="50277" y="45647"/>
                    <a:pt x="50511" y="46302"/>
                    <a:pt x="50511" y="46626"/>
                  </a:cubicBezTo>
                  <a:cubicBezTo>
                    <a:pt x="50750" y="46626"/>
                    <a:pt x="50750" y="46302"/>
                    <a:pt x="50750" y="46302"/>
                  </a:cubicBezTo>
                  <a:close/>
                  <a:moveTo>
                    <a:pt x="50277" y="44009"/>
                  </a:moveTo>
                  <a:cubicBezTo>
                    <a:pt x="50277" y="44009"/>
                    <a:pt x="50277" y="44009"/>
                    <a:pt x="50277" y="43679"/>
                  </a:cubicBezTo>
                  <a:cubicBezTo>
                    <a:pt x="50277" y="44009"/>
                    <a:pt x="50277" y="44009"/>
                    <a:pt x="50277" y="44009"/>
                  </a:cubicBezTo>
                  <a:cubicBezTo>
                    <a:pt x="50038" y="43355"/>
                    <a:pt x="50038" y="44009"/>
                    <a:pt x="50038" y="44339"/>
                  </a:cubicBezTo>
                  <a:cubicBezTo>
                    <a:pt x="50038" y="44339"/>
                    <a:pt x="50277" y="44339"/>
                    <a:pt x="50277" y="44009"/>
                  </a:cubicBezTo>
                  <a:close/>
                  <a:moveTo>
                    <a:pt x="52650" y="46956"/>
                  </a:moveTo>
                  <a:cubicBezTo>
                    <a:pt x="52650" y="46956"/>
                    <a:pt x="52650" y="46956"/>
                    <a:pt x="52650" y="46956"/>
                  </a:cubicBezTo>
                  <a:moveTo>
                    <a:pt x="50988" y="47280"/>
                  </a:moveTo>
                  <a:cubicBezTo>
                    <a:pt x="50750" y="47280"/>
                    <a:pt x="50750" y="47280"/>
                    <a:pt x="50750" y="47280"/>
                  </a:cubicBezTo>
                  <a:cubicBezTo>
                    <a:pt x="50750" y="47280"/>
                    <a:pt x="50750" y="47610"/>
                    <a:pt x="50750" y="47610"/>
                  </a:cubicBezTo>
                  <a:cubicBezTo>
                    <a:pt x="50750" y="47610"/>
                    <a:pt x="50988" y="47610"/>
                    <a:pt x="50988" y="47280"/>
                  </a:cubicBezTo>
                  <a:close/>
                  <a:moveTo>
                    <a:pt x="50988" y="50227"/>
                  </a:moveTo>
                  <a:cubicBezTo>
                    <a:pt x="50988" y="50227"/>
                    <a:pt x="50988" y="50227"/>
                    <a:pt x="50988" y="50227"/>
                  </a:cubicBezTo>
                  <a:moveTo>
                    <a:pt x="37944" y="31897"/>
                  </a:moveTo>
                  <a:cubicBezTo>
                    <a:pt x="37944" y="31897"/>
                    <a:pt x="37944" y="31897"/>
                    <a:pt x="37944" y="31897"/>
                  </a:cubicBezTo>
                  <a:moveTo>
                    <a:pt x="41977" y="31242"/>
                  </a:moveTo>
                  <a:cubicBezTo>
                    <a:pt x="41738" y="31242"/>
                    <a:pt x="41738" y="31242"/>
                    <a:pt x="41738" y="31242"/>
                  </a:cubicBezTo>
                  <a:cubicBezTo>
                    <a:pt x="41738" y="31572"/>
                    <a:pt x="41738" y="31242"/>
                    <a:pt x="41738" y="31572"/>
                  </a:cubicBezTo>
                  <a:cubicBezTo>
                    <a:pt x="41977" y="31242"/>
                    <a:pt x="42211" y="30918"/>
                    <a:pt x="42211" y="30918"/>
                  </a:cubicBezTo>
                  <a:cubicBezTo>
                    <a:pt x="41977" y="30918"/>
                    <a:pt x="41977" y="30918"/>
                    <a:pt x="41977" y="30918"/>
                  </a:cubicBezTo>
                  <a:cubicBezTo>
                    <a:pt x="41977" y="30918"/>
                    <a:pt x="41977" y="30918"/>
                    <a:pt x="41977" y="30918"/>
                  </a:cubicBezTo>
                  <a:cubicBezTo>
                    <a:pt x="41977" y="30918"/>
                    <a:pt x="41977" y="30918"/>
                    <a:pt x="41977" y="30918"/>
                  </a:cubicBezTo>
                  <a:cubicBezTo>
                    <a:pt x="41738" y="30918"/>
                    <a:pt x="41977" y="30918"/>
                    <a:pt x="41977" y="31242"/>
                  </a:cubicBezTo>
                  <a:close/>
                  <a:moveTo>
                    <a:pt x="41266" y="31572"/>
                  </a:moveTo>
                  <a:cubicBezTo>
                    <a:pt x="41500" y="31572"/>
                    <a:pt x="41500" y="31572"/>
                    <a:pt x="41500" y="31242"/>
                  </a:cubicBezTo>
                  <a:cubicBezTo>
                    <a:pt x="41266" y="31242"/>
                    <a:pt x="41500" y="31242"/>
                    <a:pt x="41266" y="31572"/>
                  </a:cubicBezTo>
                  <a:cubicBezTo>
                    <a:pt x="41500" y="31572"/>
                    <a:pt x="41266" y="31572"/>
                    <a:pt x="41266" y="31572"/>
                  </a:cubicBezTo>
                  <a:close/>
                  <a:moveTo>
                    <a:pt x="41977" y="29604"/>
                  </a:moveTo>
                  <a:cubicBezTo>
                    <a:pt x="41977" y="29934"/>
                    <a:pt x="41977" y="29934"/>
                    <a:pt x="42211" y="29934"/>
                  </a:cubicBezTo>
                  <a:cubicBezTo>
                    <a:pt x="42211" y="29604"/>
                    <a:pt x="42211" y="29604"/>
                    <a:pt x="41977" y="29604"/>
                  </a:cubicBezTo>
                  <a:close/>
                  <a:moveTo>
                    <a:pt x="41738" y="29934"/>
                  </a:moveTo>
                  <a:cubicBezTo>
                    <a:pt x="41977" y="29934"/>
                    <a:pt x="41977" y="30258"/>
                    <a:pt x="41977" y="29934"/>
                  </a:cubicBezTo>
                  <a:cubicBezTo>
                    <a:pt x="41977" y="29934"/>
                    <a:pt x="41977" y="29934"/>
                    <a:pt x="41738" y="29934"/>
                  </a:cubicBezTo>
                  <a:close/>
                  <a:moveTo>
                    <a:pt x="43638" y="31572"/>
                  </a:moveTo>
                  <a:cubicBezTo>
                    <a:pt x="43638" y="31572"/>
                    <a:pt x="43638" y="31572"/>
                    <a:pt x="43872" y="31572"/>
                  </a:cubicBezTo>
                  <a:cubicBezTo>
                    <a:pt x="43872" y="31572"/>
                    <a:pt x="43872" y="31572"/>
                    <a:pt x="43872" y="31572"/>
                  </a:cubicBezTo>
                  <a:cubicBezTo>
                    <a:pt x="43638" y="31572"/>
                    <a:pt x="43400" y="31572"/>
                    <a:pt x="43161" y="31572"/>
                  </a:cubicBezTo>
                  <a:cubicBezTo>
                    <a:pt x="43400" y="31572"/>
                    <a:pt x="43400" y="31572"/>
                    <a:pt x="43638" y="31572"/>
                  </a:cubicBezTo>
                  <a:close/>
                  <a:moveTo>
                    <a:pt x="41500" y="31572"/>
                  </a:moveTo>
                  <a:cubicBezTo>
                    <a:pt x="41500" y="31572"/>
                    <a:pt x="41500" y="31572"/>
                    <a:pt x="41266" y="31572"/>
                  </a:cubicBezTo>
                  <a:cubicBezTo>
                    <a:pt x="41266" y="31572"/>
                    <a:pt x="41266" y="31897"/>
                    <a:pt x="41266" y="31897"/>
                  </a:cubicBezTo>
                  <a:cubicBezTo>
                    <a:pt x="41266" y="31897"/>
                    <a:pt x="41500" y="31897"/>
                    <a:pt x="41500" y="31572"/>
                  </a:cubicBezTo>
                  <a:close/>
                  <a:moveTo>
                    <a:pt x="37705" y="31572"/>
                  </a:moveTo>
                  <a:cubicBezTo>
                    <a:pt x="37705" y="31572"/>
                    <a:pt x="37705" y="31572"/>
                    <a:pt x="37705" y="31572"/>
                  </a:cubicBezTo>
                  <a:moveTo>
                    <a:pt x="37705" y="31572"/>
                  </a:moveTo>
                  <a:cubicBezTo>
                    <a:pt x="37705" y="31572"/>
                    <a:pt x="37705" y="31572"/>
                    <a:pt x="37705" y="31572"/>
                  </a:cubicBezTo>
                  <a:moveTo>
                    <a:pt x="38894" y="31572"/>
                  </a:moveTo>
                  <a:cubicBezTo>
                    <a:pt x="38894" y="31572"/>
                    <a:pt x="38655" y="31572"/>
                    <a:pt x="38655" y="31897"/>
                  </a:cubicBezTo>
                  <a:cubicBezTo>
                    <a:pt x="38894" y="31897"/>
                    <a:pt x="38894" y="31572"/>
                    <a:pt x="38894" y="31572"/>
                  </a:cubicBezTo>
                  <a:close/>
                  <a:moveTo>
                    <a:pt x="37472" y="31897"/>
                  </a:moveTo>
                  <a:cubicBezTo>
                    <a:pt x="37472" y="31897"/>
                    <a:pt x="37472" y="31897"/>
                    <a:pt x="37472" y="31897"/>
                  </a:cubicBezTo>
                  <a:moveTo>
                    <a:pt x="39127" y="31572"/>
                  </a:moveTo>
                  <a:cubicBezTo>
                    <a:pt x="39127" y="31897"/>
                    <a:pt x="39127" y="31572"/>
                    <a:pt x="39127" y="31897"/>
                  </a:cubicBezTo>
                  <a:cubicBezTo>
                    <a:pt x="39127" y="31897"/>
                    <a:pt x="39127" y="31572"/>
                    <a:pt x="39127" y="31572"/>
                  </a:cubicBezTo>
                  <a:close/>
                  <a:moveTo>
                    <a:pt x="41977" y="31572"/>
                  </a:moveTo>
                  <a:cubicBezTo>
                    <a:pt x="42211" y="31572"/>
                    <a:pt x="42211" y="31572"/>
                    <a:pt x="42211" y="31572"/>
                  </a:cubicBezTo>
                  <a:cubicBezTo>
                    <a:pt x="42211" y="31242"/>
                    <a:pt x="42211" y="31572"/>
                    <a:pt x="41977" y="31572"/>
                  </a:cubicBezTo>
                  <a:close/>
                  <a:moveTo>
                    <a:pt x="42450" y="31572"/>
                  </a:moveTo>
                  <a:cubicBezTo>
                    <a:pt x="42450" y="31572"/>
                    <a:pt x="42450" y="31572"/>
                    <a:pt x="42450" y="31242"/>
                  </a:cubicBezTo>
                  <a:cubicBezTo>
                    <a:pt x="42211" y="31572"/>
                    <a:pt x="41738" y="31897"/>
                    <a:pt x="41500" y="32227"/>
                  </a:cubicBezTo>
                  <a:cubicBezTo>
                    <a:pt x="41738" y="32551"/>
                    <a:pt x="42211" y="31897"/>
                    <a:pt x="42688" y="31572"/>
                  </a:cubicBezTo>
                  <a:cubicBezTo>
                    <a:pt x="42450" y="31572"/>
                    <a:pt x="42450" y="31572"/>
                    <a:pt x="42450" y="31572"/>
                  </a:cubicBezTo>
                  <a:close/>
                  <a:moveTo>
                    <a:pt x="42450" y="30588"/>
                  </a:moveTo>
                  <a:cubicBezTo>
                    <a:pt x="42450" y="30588"/>
                    <a:pt x="42450" y="30588"/>
                    <a:pt x="42688" y="30588"/>
                  </a:cubicBezTo>
                  <a:cubicBezTo>
                    <a:pt x="42450" y="30258"/>
                    <a:pt x="42450" y="30588"/>
                    <a:pt x="42450" y="30588"/>
                  </a:cubicBezTo>
                  <a:close/>
                  <a:moveTo>
                    <a:pt x="42688" y="30258"/>
                  </a:moveTo>
                  <a:cubicBezTo>
                    <a:pt x="42688" y="30258"/>
                    <a:pt x="42922" y="30258"/>
                    <a:pt x="42922" y="30258"/>
                  </a:cubicBezTo>
                  <a:cubicBezTo>
                    <a:pt x="42922" y="30258"/>
                    <a:pt x="42688" y="30258"/>
                    <a:pt x="42688" y="30258"/>
                  </a:cubicBezTo>
                  <a:close/>
                  <a:moveTo>
                    <a:pt x="43161" y="31897"/>
                  </a:moveTo>
                  <a:cubicBezTo>
                    <a:pt x="43161" y="31572"/>
                    <a:pt x="42922" y="31242"/>
                    <a:pt x="42922" y="31572"/>
                  </a:cubicBezTo>
                  <a:cubicBezTo>
                    <a:pt x="42922" y="31572"/>
                    <a:pt x="42922" y="31572"/>
                    <a:pt x="42922" y="31572"/>
                  </a:cubicBezTo>
                  <a:cubicBezTo>
                    <a:pt x="42450" y="31897"/>
                    <a:pt x="43400" y="31897"/>
                    <a:pt x="43161" y="31897"/>
                  </a:cubicBezTo>
                  <a:close/>
                  <a:moveTo>
                    <a:pt x="43161" y="30588"/>
                  </a:moveTo>
                  <a:cubicBezTo>
                    <a:pt x="43161" y="30588"/>
                    <a:pt x="43161" y="30588"/>
                    <a:pt x="43161" y="30258"/>
                  </a:cubicBezTo>
                  <a:cubicBezTo>
                    <a:pt x="42922" y="30588"/>
                    <a:pt x="43161" y="30588"/>
                    <a:pt x="43161" y="30588"/>
                  </a:cubicBezTo>
                  <a:close/>
                  <a:moveTo>
                    <a:pt x="42450" y="33859"/>
                  </a:moveTo>
                  <a:cubicBezTo>
                    <a:pt x="42450" y="33859"/>
                    <a:pt x="42450" y="33859"/>
                    <a:pt x="42450" y="33859"/>
                  </a:cubicBezTo>
                  <a:moveTo>
                    <a:pt x="41738" y="30918"/>
                  </a:moveTo>
                  <a:cubicBezTo>
                    <a:pt x="41738" y="30918"/>
                    <a:pt x="41738" y="30918"/>
                    <a:pt x="41738" y="30918"/>
                  </a:cubicBezTo>
                  <a:moveTo>
                    <a:pt x="41738" y="31572"/>
                  </a:moveTo>
                  <a:cubicBezTo>
                    <a:pt x="41500" y="31572"/>
                    <a:pt x="41500" y="31897"/>
                    <a:pt x="41500" y="31897"/>
                  </a:cubicBezTo>
                  <a:cubicBezTo>
                    <a:pt x="41500" y="31897"/>
                    <a:pt x="41500" y="31572"/>
                    <a:pt x="41738" y="31572"/>
                  </a:cubicBezTo>
                  <a:close/>
                  <a:moveTo>
                    <a:pt x="41500" y="31572"/>
                  </a:moveTo>
                  <a:cubicBezTo>
                    <a:pt x="41500" y="31572"/>
                    <a:pt x="41500" y="31572"/>
                    <a:pt x="41500" y="31572"/>
                  </a:cubicBezTo>
                  <a:cubicBezTo>
                    <a:pt x="41738" y="31572"/>
                    <a:pt x="41738" y="31572"/>
                    <a:pt x="41500" y="31572"/>
                  </a:cubicBezTo>
                  <a:close/>
                  <a:moveTo>
                    <a:pt x="42211" y="30258"/>
                  </a:moveTo>
                  <a:cubicBezTo>
                    <a:pt x="41977" y="29934"/>
                    <a:pt x="41977" y="30258"/>
                    <a:pt x="41977" y="30258"/>
                  </a:cubicBezTo>
                  <a:cubicBezTo>
                    <a:pt x="42211" y="30258"/>
                    <a:pt x="41977" y="30258"/>
                    <a:pt x="42211" y="30258"/>
                  </a:cubicBezTo>
                  <a:close/>
                  <a:moveTo>
                    <a:pt x="26088" y="33535"/>
                  </a:moveTo>
                  <a:cubicBezTo>
                    <a:pt x="26088" y="33535"/>
                    <a:pt x="26088" y="33205"/>
                    <a:pt x="26088" y="33535"/>
                  </a:cubicBezTo>
                  <a:cubicBezTo>
                    <a:pt x="26088" y="33859"/>
                    <a:pt x="26088" y="33535"/>
                    <a:pt x="26088" y="33535"/>
                  </a:cubicBezTo>
                  <a:cubicBezTo>
                    <a:pt x="26088" y="33859"/>
                    <a:pt x="26088" y="33859"/>
                    <a:pt x="26088" y="33535"/>
                  </a:cubicBezTo>
                  <a:close/>
                  <a:moveTo>
                    <a:pt x="33911" y="7347"/>
                  </a:moveTo>
                  <a:cubicBezTo>
                    <a:pt x="33911" y="7347"/>
                    <a:pt x="33911" y="7347"/>
                    <a:pt x="33911" y="7347"/>
                  </a:cubicBezTo>
                  <a:moveTo>
                    <a:pt x="33438" y="7347"/>
                  </a:moveTo>
                  <a:cubicBezTo>
                    <a:pt x="33677" y="7347"/>
                    <a:pt x="33677" y="7347"/>
                    <a:pt x="33911" y="7347"/>
                  </a:cubicBezTo>
                  <a:cubicBezTo>
                    <a:pt x="33677" y="7347"/>
                    <a:pt x="33200" y="7347"/>
                    <a:pt x="33438" y="7347"/>
                  </a:cubicBezTo>
                  <a:close/>
                  <a:moveTo>
                    <a:pt x="32255" y="7347"/>
                  </a:moveTo>
                  <a:cubicBezTo>
                    <a:pt x="32255" y="7347"/>
                    <a:pt x="32255" y="7347"/>
                    <a:pt x="32255" y="7347"/>
                  </a:cubicBezTo>
                  <a:moveTo>
                    <a:pt x="39605" y="1129"/>
                  </a:moveTo>
                  <a:cubicBezTo>
                    <a:pt x="39605" y="1129"/>
                    <a:pt x="39605" y="1129"/>
                    <a:pt x="39605" y="1129"/>
                  </a:cubicBezTo>
                  <a:cubicBezTo>
                    <a:pt x="39366" y="1453"/>
                    <a:pt x="39366" y="1783"/>
                    <a:pt x="39605" y="1129"/>
                  </a:cubicBezTo>
                  <a:close/>
                  <a:moveTo>
                    <a:pt x="32966" y="7347"/>
                  </a:moveTo>
                  <a:cubicBezTo>
                    <a:pt x="32966" y="7347"/>
                    <a:pt x="33200" y="7347"/>
                    <a:pt x="33200" y="7347"/>
                  </a:cubicBezTo>
                  <a:cubicBezTo>
                    <a:pt x="33200" y="7347"/>
                    <a:pt x="32966" y="7347"/>
                    <a:pt x="32966" y="7347"/>
                  </a:cubicBezTo>
                  <a:close/>
                  <a:moveTo>
                    <a:pt x="34150" y="7347"/>
                  </a:moveTo>
                  <a:cubicBezTo>
                    <a:pt x="34150" y="7347"/>
                    <a:pt x="34388" y="7347"/>
                    <a:pt x="34150" y="7347"/>
                  </a:cubicBezTo>
                  <a:cubicBezTo>
                    <a:pt x="34150" y="7347"/>
                    <a:pt x="34150" y="7347"/>
                    <a:pt x="34150" y="7347"/>
                  </a:cubicBezTo>
                  <a:close/>
                  <a:moveTo>
                    <a:pt x="34861" y="7347"/>
                  </a:moveTo>
                  <a:cubicBezTo>
                    <a:pt x="34861" y="7347"/>
                    <a:pt x="35100" y="7347"/>
                    <a:pt x="35100" y="7347"/>
                  </a:cubicBezTo>
                  <a:cubicBezTo>
                    <a:pt x="34861" y="7347"/>
                    <a:pt x="34622" y="7347"/>
                    <a:pt x="34861" y="7347"/>
                  </a:cubicBezTo>
                  <a:close/>
                  <a:moveTo>
                    <a:pt x="34622" y="7347"/>
                  </a:moveTo>
                  <a:cubicBezTo>
                    <a:pt x="34622" y="7347"/>
                    <a:pt x="34622" y="7347"/>
                    <a:pt x="34622" y="7347"/>
                  </a:cubicBezTo>
                  <a:moveTo>
                    <a:pt x="34622" y="7347"/>
                  </a:moveTo>
                  <a:cubicBezTo>
                    <a:pt x="34622" y="7347"/>
                    <a:pt x="34622" y="7347"/>
                    <a:pt x="34622" y="7347"/>
                  </a:cubicBezTo>
                  <a:moveTo>
                    <a:pt x="34388" y="7347"/>
                  </a:moveTo>
                  <a:cubicBezTo>
                    <a:pt x="34388" y="7347"/>
                    <a:pt x="34388" y="7347"/>
                    <a:pt x="34388" y="7347"/>
                  </a:cubicBezTo>
                  <a:moveTo>
                    <a:pt x="34622" y="7347"/>
                  </a:moveTo>
                  <a:cubicBezTo>
                    <a:pt x="34622" y="7347"/>
                    <a:pt x="34622" y="7347"/>
                    <a:pt x="34622" y="7347"/>
                  </a:cubicBezTo>
                  <a:moveTo>
                    <a:pt x="32255" y="7347"/>
                  </a:moveTo>
                  <a:cubicBezTo>
                    <a:pt x="32488" y="7347"/>
                    <a:pt x="32488" y="7347"/>
                    <a:pt x="32488" y="7347"/>
                  </a:cubicBezTo>
                  <a:cubicBezTo>
                    <a:pt x="32488" y="7347"/>
                    <a:pt x="32488" y="7347"/>
                    <a:pt x="32255" y="7347"/>
                  </a:cubicBezTo>
                  <a:close/>
                  <a:moveTo>
                    <a:pt x="27033" y="9965"/>
                  </a:moveTo>
                  <a:cubicBezTo>
                    <a:pt x="27272" y="10294"/>
                    <a:pt x="27744" y="10294"/>
                    <a:pt x="27983" y="10949"/>
                  </a:cubicBezTo>
                  <a:cubicBezTo>
                    <a:pt x="27983" y="10949"/>
                    <a:pt x="27744" y="11603"/>
                    <a:pt x="27983" y="11927"/>
                  </a:cubicBezTo>
                  <a:cubicBezTo>
                    <a:pt x="28222" y="12257"/>
                    <a:pt x="28222" y="11603"/>
                    <a:pt x="28461" y="11927"/>
                  </a:cubicBezTo>
                  <a:cubicBezTo>
                    <a:pt x="28222" y="11927"/>
                    <a:pt x="28694" y="12257"/>
                    <a:pt x="28933" y="11927"/>
                  </a:cubicBezTo>
                  <a:cubicBezTo>
                    <a:pt x="28933" y="11927"/>
                    <a:pt x="28694" y="11273"/>
                    <a:pt x="28694" y="11603"/>
                  </a:cubicBezTo>
                  <a:cubicBezTo>
                    <a:pt x="28461" y="11603"/>
                    <a:pt x="28461" y="10949"/>
                    <a:pt x="28461" y="10949"/>
                  </a:cubicBezTo>
                  <a:cubicBezTo>
                    <a:pt x="28461" y="10949"/>
                    <a:pt x="28461" y="10294"/>
                    <a:pt x="28461" y="10294"/>
                  </a:cubicBezTo>
                  <a:cubicBezTo>
                    <a:pt x="28222" y="9965"/>
                    <a:pt x="27744" y="9965"/>
                    <a:pt x="27511" y="9640"/>
                  </a:cubicBezTo>
                  <a:cubicBezTo>
                    <a:pt x="27511" y="9640"/>
                    <a:pt x="27511" y="9640"/>
                    <a:pt x="27511" y="9640"/>
                  </a:cubicBezTo>
                  <a:cubicBezTo>
                    <a:pt x="27272" y="9310"/>
                    <a:pt x="27511" y="9310"/>
                    <a:pt x="27511" y="9310"/>
                  </a:cubicBezTo>
                  <a:cubicBezTo>
                    <a:pt x="27511" y="9310"/>
                    <a:pt x="27511" y="8986"/>
                    <a:pt x="27511" y="8986"/>
                  </a:cubicBezTo>
                  <a:cubicBezTo>
                    <a:pt x="27272" y="8986"/>
                    <a:pt x="27033" y="9310"/>
                    <a:pt x="27033" y="9965"/>
                  </a:cubicBezTo>
                  <a:close/>
                  <a:moveTo>
                    <a:pt x="27744" y="9640"/>
                  </a:moveTo>
                  <a:cubicBezTo>
                    <a:pt x="27744" y="9640"/>
                    <a:pt x="27744" y="9640"/>
                    <a:pt x="27744" y="9640"/>
                  </a:cubicBezTo>
                  <a:moveTo>
                    <a:pt x="27744" y="9640"/>
                  </a:moveTo>
                  <a:cubicBezTo>
                    <a:pt x="27744" y="9640"/>
                    <a:pt x="27744" y="9640"/>
                    <a:pt x="27744" y="9640"/>
                  </a:cubicBezTo>
                  <a:moveTo>
                    <a:pt x="27744" y="10949"/>
                  </a:moveTo>
                  <a:cubicBezTo>
                    <a:pt x="27744" y="10619"/>
                    <a:pt x="27744" y="10619"/>
                    <a:pt x="27744" y="10294"/>
                  </a:cubicBezTo>
                  <a:cubicBezTo>
                    <a:pt x="27744" y="10619"/>
                    <a:pt x="27744" y="10949"/>
                    <a:pt x="27744" y="10949"/>
                  </a:cubicBezTo>
                  <a:cubicBezTo>
                    <a:pt x="27744" y="11273"/>
                    <a:pt x="27744" y="10949"/>
                    <a:pt x="27744" y="10949"/>
                  </a:cubicBezTo>
                  <a:close/>
                  <a:moveTo>
                    <a:pt x="27983" y="11927"/>
                  </a:moveTo>
                  <a:cubicBezTo>
                    <a:pt x="27983" y="11603"/>
                    <a:pt x="27983" y="11603"/>
                    <a:pt x="27983" y="11603"/>
                  </a:cubicBezTo>
                  <a:cubicBezTo>
                    <a:pt x="27983" y="11603"/>
                    <a:pt x="27983" y="11603"/>
                    <a:pt x="27983" y="11927"/>
                  </a:cubicBezTo>
                  <a:close/>
                  <a:moveTo>
                    <a:pt x="29405" y="16513"/>
                  </a:moveTo>
                  <a:cubicBezTo>
                    <a:pt x="29405" y="16513"/>
                    <a:pt x="29405" y="16513"/>
                    <a:pt x="29405" y="16513"/>
                  </a:cubicBezTo>
                  <a:moveTo>
                    <a:pt x="28461" y="11273"/>
                  </a:moveTo>
                  <a:cubicBezTo>
                    <a:pt x="28461" y="11273"/>
                    <a:pt x="28461" y="11273"/>
                    <a:pt x="28461" y="11273"/>
                  </a:cubicBezTo>
                  <a:moveTo>
                    <a:pt x="31305" y="8986"/>
                  </a:moveTo>
                  <a:cubicBezTo>
                    <a:pt x="31305" y="8986"/>
                    <a:pt x="31305" y="8986"/>
                    <a:pt x="31305" y="8986"/>
                  </a:cubicBezTo>
                  <a:moveTo>
                    <a:pt x="31538" y="6693"/>
                  </a:moveTo>
                  <a:cubicBezTo>
                    <a:pt x="31538" y="6693"/>
                    <a:pt x="31538" y="6693"/>
                    <a:pt x="31538" y="6693"/>
                  </a:cubicBezTo>
                  <a:moveTo>
                    <a:pt x="31538" y="15204"/>
                  </a:moveTo>
                  <a:cubicBezTo>
                    <a:pt x="31538" y="15204"/>
                    <a:pt x="31538" y="15204"/>
                    <a:pt x="31538" y="15204"/>
                  </a:cubicBezTo>
                  <a:moveTo>
                    <a:pt x="95811" y="73468"/>
                  </a:moveTo>
                  <a:cubicBezTo>
                    <a:pt x="95811" y="73468"/>
                    <a:pt x="95811" y="73468"/>
                    <a:pt x="95811" y="73468"/>
                  </a:cubicBezTo>
                  <a:cubicBezTo>
                    <a:pt x="95811" y="73144"/>
                    <a:pt x="96050" y="73798"/>
                    <a:pt x="96050" y="73798"/>
                  </a:cubicBezTo>
                  <a:cubicBezTo>
                    <a:pt x="96050" y="73144"/>
                    <a:pt x="96283" y="72814"/>
                    <a:pt x="96761" y="72814"/>
                  </a:cubicBezTo>
                  <a:cubicBezTo>
                    <a:pt x="96283" y="72489"/>
                    <a:pt x="95811" y="72814"/>
                    <a:pt x="95811" y="73468"/>
                  </a:cubicBezTo>
                  <a:close/>
                  <a:moveTo>
                    <a:pt x="100788" y="74777"/>
                  </a:moveTo>
                  <a:cubicBezTo>
                    <a:pt x="100788" y="74777"/>
                    <a:pt x="100788" y="74777"/>
                    <a:pt x="100788" y="74777"/>
                  </a:cubicBezTo>
                  <a:moveTo>
                    <a:pt x="95100" y="71835"/>
                  </a:moveTo>
                  <a:cubicBezTo>
                    <a:pt x="95100" y="72159"/>
                    <a:pt x="94622" y="72489"/>
                    <a:pt x="95333" y="71835"/>
                  </a:cubicBezTo>
                  <a:cubicBezTo>
                    <a:pt x="95333" y="71835"/>
                    <a:pt x="95572" y="71505"/>
                    <a:pt x="95811" y="71181"/>
                  </a:cubicBezTo>
                  <a:cubicBezTo>
                    <a:pt x="95811" y="71181"/>
                    <a:pt x="95811" y="71181"/>
                    <a:pt x="95811" y="71181"/>
                  </a:cubicBezTo>
                  <a:cubicBezTo>
                    <a:pt x="95572" y="71505"/>
                    <a:pt x="95100" y="71505"/>
                    <a:pt x="95100" y="71835"/>
                  </a:cubicBezTo>
                  <a:close/>
                  <a:moveTo>
                    <a:pt x="97944" y="74452"/>
                  </a:moveTo>
                  <a:cubicBezTo>
                    <a:pt x="97944" y="74777"/>
                    <a:pt x="97944" y="74777"/>
                    <a:pt x="98183" y="74777"/>
                  </a:cubicBezTo>
                  <a:cubicBezTo>
                    <a:pt x="97944" y="74452"/>
                    <a:pt x="97944" y="74452"/>
                    <a:pt x="97944" y="74452"/>
                  </a:cubicBezTo>
                  <a:close/>
                  <a:moveTo>
                    <a:pt x="101266" y="75106"/>
                  </a:moveTo>
                  <a:cubicBezTo>
                    <a:pt x="101500" y="75431"/>
                    <a:pt x="101738" y="75106"/>
                    <a:pt x="101266" y="74777"/>
                  </a:cubicBezTo>
                  <a:cubicBezTo>
                    <a:pt x="101266" y="75106"/>
                    <a:pt x="101266" y="75106"/>
                    <a:pt x="101266" y="75106"/>
                  </a:cubicBezTo>
                  <a:close/>
                  <a:moveTo>
                    <a:pt x="110277" y="76745"/>
                  </a:moveTo>
                  <a:cubicBezTo>
                    <a:pt x="110277" y="76745"/>
                    <a:pt x="110277" y="76745"/>
                    <a:pt x="110277" y="76745"/>
                  </a:cubicBezTo>
                  <a:moveTo>
                    <a:pt x="39844" y="799"/>
                  </a:moveTo>
                  <a:cubicBezTo>
                    <a:pt x="40077" y="799"/>
                    <a:pt x="40077" y="475"/>
                    <a:pt x="40077" y="475"/>
                  </a:cubicBezTo>
                  <a:cubicBezTo>
                    <a:pt x="40077" y="799"/>
                    <a:pt x="39844" y="799"/>
                    <a:pt x="39844" y="1129"/>
                  </a:cubicBezTo>
                  <a:cubicBezTo>
                    <a:pt x="39844" y="799"/>
                    <a:pt x="39844" y="799"/>
                    <a:pt x="39844" y="799"/>
                  </a:cubicBezTo>
                  <a:close/>
                  <a:moveTo>
                    <a:pt x="110277" y="76415"/>
                  </a:moveTo>
                  <a:cubicBezTo>
                    <a:pt x="110277" y="76415"/>
                    <a:pt x="110511" y="76415"/>
                    <a:pt x="110511" y="76415"/>
                  </a:cubicBezTo>
                  <a:cubicBezTo>
                    <a:pt x="110277" y="76415"/>
                    <a:pt x="110277" y="76415"/>
                    <a:pt x="110277" y="76415"/>
                  </a:cubicBezTo>
                  <a:close/>
                  <a:moveTo>
                    <a:pt x="41266" y="145"/>
                  </a:moveTo>
                  <a:cubicBezTo>
                    <a:pt x="41266" y="145"/>
                    <a:pt x="41266" y="145"/>
                    <a:pt x="41500" y="145"/>
                  </a:cubicBezTo>
                  <a:cubicBezTo>
                    <a:pt x="40788" y="-178"/>
                    <a:pt x="41266" y="145"/>
                    <a:pt x="41266" y="145"/>
                  </a:cubicBezTo>
                  <a:close/>
                  <a:moveTo>
                    <a:pt x="49327" y="5709"/>
                  </a:moveTo>
                  <a:cubicBezTo>
                    <a:pt x="49327" y="5709"/>
                    <a:pt x="49327" y="5709"/>
                    <a:pt x="49566" y="6039"/>
                  </a:cubicBezTo>
                  <a:cubicBezTo>
                    <a:pt x="49566" y="5709"/>
                    <a:pt x="49088" y="5385"/>
                    <a:pt x="49327" y="5709"/>
                  </a:cubicBezTo>
                  <a:close/>
                  <a:moveTo>
                    <a:pt x="21583" y="32551"/>
                  </a:moveTo>
                  <a:cubicBezTo>
                    <a:pt x="21583" y="32551"/>
                    <a:pt x="21583" y="32551"/>
                    <a:pt x="21583" y="32551"/>
                  </a:cubicBezTo>
                  <a:moveTo>
                    <a:pt x="53594" y="10619"/>
                  </a:moveTo>
                  <a:cubicBezTo>
                    <a:pt x="53594" y="10619"/>
                    <a:pt x="53833" y="10619"/>
                    <a:pt x="53833" y="10949"/>
                  </a:cubicBezTo>
                  <a:cubicBezTo>
                    <a:pt x="53833" y="10619"/>
                    <a:pt x="53594" y="10294"/>
                    <a:pt x="53594" y="10619"/>
                  </a:cubicBezTo>
                  <a:close/>
                  <a:moveTo>
                    <a:pt x="40555" y="145"/>
                  </a:moveTo>
                  <a:cubicBezTo>
                    <a:pt x="40788" y="145"/>
                    <a:pt x="40788" y="145"/>
                    <a:pt x="41027" y="145"/>
                  </a:cubicBezTo>
                  <a:cubicBezTo>
                    <a:pt x="40788" y="145"/>
                    <a:pt x="40555" y="475"/>
                    <a:pt x="40555" y="145"/>
                  </a:cubicBezTo>
                  <a:close/>
                  <a:moveTo>
                    <a:pt x="58816" y="68888"/>
                  </a:moveTo>
                  <a:cubicBezTo>
                    <a:pt x="58816" y="68888"/>
                    <a:pt x="59050" y="69212"/>
                    <a:pt x="58816" y="68888"/>
                  </a:cubicBezTo>
                  <a:cubicBezTo>
                    <a:pt x="58816" y="68888"/>
                    <a:pt x="58816" y="68888"/>
                    <a:pt x="58816" y="68888"/>
                  </a:cubicBezTo>
                  <a:close/>
                  <a:moveTo>
                    <a:pt x="58816" y="66925"/>
                  </a:moveTo>
                  <a:cubicBezTo>
                    <a:pt x="58816" y="66925"/>
                    <a:pt x="58816" y="66925"/>
                    <a:pt x="58816" y="66925"/>
                  </a:cubicBezTo>
                  <a:cubicBezTo>
                    <a:pt x="58816" y="66925"/>
                    <a:pt x="58816" y="66925"/>
                    <a:pt x="58816" y="66925"/>
                  </a:cubicBezTo>
                  <a:close/>
                  <a:moveTo>
                    <a:pt x="27511" y="9965"/>
                  </a:moveTo>
                  <a:cubicBezTo>
                    <a:pt x="27511" y="10294"/>
                    <a:pt x="27744" y="10294"/>
                    <a:pt x="27744" y="10294"/>
                  </a:cubicBezTo>
                  <a:cubicBezTo>
                    <a:pt x="27744" y="10294"/>
                    <a:pt x="27511" y="9965"/>
                    <a:pt x="27511" y="9965"/>
                  </a:cubicBezTo>
                  <a:close/>
                  <a:moveTo>
                    <a:pt x="40316" y="475"/>
                  </a:moveTo>
                  <a:cubicBezTo>
                    <a:pt x="40316" y="475"/>
                    <a:pt x="40555" y="475"/>
                    <a:pt x="40555" y="475"/>
                  </a:cubicBezTo>
                  <a:cubicBezTo>
                    <a:pt x="40316" y="475"/>
                    <a:pt x="40316" y="799"/>
                    <a:pt x="40316" y="475"/>
                  </a:cubicBezTo>
                  <a:close/>
                  <a:moveTo>
                    <a:pt x="9961" y="26662"/>
                  </a:moveTo>
                  <a:cubicBezTo>
                    <a:pt x="9961" y="26662"/>
                    <a:pt x="9961" y="26662"/>
                    <a:pt x="10200" y="26662"/>
                  </a:cubicBezTo>
                  <a:cubicBezTo>
                    <a:pt x="9961" y="26333"/>
                    <a:pt x="9722" y="26333"/>
                    <a:pt x="9722" y="26003"/>
                  </a:cubicBezTo>
                  <a:cubicBezTo>
                    <a:pt x="9722" y="26333"/>
                    <a:pt x="9722" y="26662"/>
                    <a:pt x="9488" y="26662"/>
                  </a:cubicBezTo>
                  <a:cubicBezTo>
                    <a:pt x="9488" y="26987"/>
                    <a:pt x="9722" y="26987"/>
                    <a:pt x="9961" y="26662"/>
                  </a:cubicBezTo>
                  <a:close/>
                  <a:moveTo>
                    <a:pt x="11622" y="28295"/>
                  </a:moveTo>
                  <a:cubicBezTo>
                    <a:pt x="11622" y="27971"/>
                    <a:pt x="11622" y="27971"/>
                    <a:pt x="11622" y="27971"/>
                  </a:cubicBezTo>
                  <a:cubicBezTo>
                    <a:pt x="11622" y="27971"/>
                    <a:pt x="11622" y="28295"/>
                    <a:pt x="11622" y="28295"/>
                  </a:cubicBezTo>
                  <a:close/>
                  <a:moveTo>
                    <a:pt x="11622" y="28295"/>
                  </a:moveTo>
                  <a:cubicBezTo>
                    <a:pt x="11622" y="28295"/>
                    <a:pt x="11622" y="28295"/>
                    <a:pt x="11622" y="28295"/>
                  </a:cubicBezTo>
                  <a:moveTo>
                    <a:pt x="14705" y="30588"/>
                  </a:moveTo>
                  <a:cubicBezTo>
                    <a:pt x="14705" y="30588"/>
                    <a:pt x="14705" y="30258"/>
                    <a:pt x="14466" y="30588"/>
                  </a:cubicBezTo>
                  <a:cubicBezTo>
                    <a:pt x="14705" y="30588"/>
                    <a:pt x="14705" y="30588"/>
                    <a:pt x="14705" y="30588"/>
                  </a:cubicBezTo>
                  <a:close/>
                  <a:moveTo>
                    <a:pt x="13044" y="29280"/>
                  </a:moveTo>
                  <a:cubicBezTo>
                    <a:pt x="13516" y="29280"/>
                    <a:pt x="13516" y="28625"/>
                    <a:pt x="13044" y="28950"/>
                  </a:cubicBezTo>
                  <a:cubicBezTo>
                    <a:pt x="13044" y="28950"/>
                    <a:pt x="13044" y="28950"/>
                    <a:pt x="13283" y="28950"/>
                  </a:cubicBezTo>
                  <a:cubicBezTo>
                    <a:pt x="13044" y="28950"/>
                    <a:pt x="13044" y="28950"/>
                    <a:pt x="12805" y="28950"/>
                  </a:cubicBezTo>
                  <a:cubicBezTo>
                    <a:pt x="12805" y="28950"/>
                    <a:pt x="12805" y="28950"/>
                    <a:pt x="12805" y="28950"/>
                  </a:cubicBezTo>
                  <a:cubicBezTo>
                    <a:pt x="12566" y="28950"/>
                    <a:pt x="12333" y="28625"/>
                    <a:pt x="12094" y="28625"/>
                  </a:cubicBezTo>
                  <a:cubicBezTo>
                    <a:pt x="12333" y="28625"/>
                    <a:pt x="12566" y="28950"/>
                    <a:pt x="12805" y="29280"/>
                  </a:cubicBezTo>
                  <a:cubicBezTo>
                    <a:pt x="12805" y="29280"/>
                    <a:pt x="12805" y="29280"/>
                    <a:pt x="12805" y="29280"/>
                  </a:cubicBezTo>
                  <a:cubicBezTo>
                    <a:pt x="13044" y="29280"/>
                    <a:pt x="13044" y="29280"/>
                    <a:pt x="13044" y="29280"/>
                  </a:cubicBezTo>
                  <a:close/>
                  <a:moveTo>
                    <a:pt x="13994" y="30258"/>
                  </a:moveTo>
                  <a:cubicBezTo>
                    <a:pt x="13755" y="29934"/>
                    <a:pt x="13283" y="29934"/>
                    <a:pt x="13283" y="29604"/>
                  </a:cubicBezTo>
                  <a:cubicBezTo>
                    <a:pt x="13283" y="29934"/>
                    <a:pt x="13755" y="30258"/>
                    <a:pt x="13994" y="30588"/>
                  </a:cubicBezTo>
                  <a:cubicBezTo>
                    <a:pt x="13994" y="30588"/>
                    <a:pt x="13994" y="30258"/>
                    <a:pt x="13994" y="30258"/>
                  </a:cubicBezTo>
                  <a:close/>
                  <a:moveTo>
                    <a:pt x="10911" y="27971"/>
                  </a:moveTo>
                  <a:cubicBezTo>
                    <a:pt x="10911" y="27641"/>
                    <a:pt x="10911" y="27641"/>
                    <a:pt x="11144" y="27641"/>
                  </a:cubicBezTo>
                  <a:cubicBezTo>
                    <a:pt x="10911" y="27317"/>
                    <a:pt x="10672" y="27641"/>
                    <a:pt x="10672" y="27641"/>
                  </a:cubicBezTo>
                  <a:cubicBezTo>
                    <a:pt x="10672" y="27641"/>
                    <a:pt x="10672" y="27317"/>
                    <a:pt x="10672" y="27641"/>
                  </a:cubicBezTo>
                  <a:cubicBezTo>
                    <a:pt x="10433" y="27971"/>
                    <a:pt x="11144" y="26987"/>
                    <a:pt x="10200" y="27641"/>
                  </a:cubicBezTo>
                  <a:cubicBezTo>
                    <a:pt x="10433" y="27641"/>
                    <a:pt x="10433" y="27971"/>
                    <a:pt x="10911" y="27971"/>
                  </a:cubicBezTo>
                  <a:close/>
                  <a:moveTo>
                    <a:pt x="10433" y="27317"/>
                  </a:moveTo>
                  <a:cubicBezTo>
                    <a:pt x="10433" y="27317"/>
                    <a:pt x="10672" y="27317"/>
                    <a:pt x="10433" y="26987"/>
                  </a:cubicBezTo>
                  <a:cubicBezTo>
                    <a:pt x="10200" y="27317"/>
                    <a:pt x="9961" y="27317"/>
                    <a:pt x="9961" y="26987"/>
                  </a:cubicBezTo>
                  <a:cubicBezTo>
                    <a:pt x="9961" y="26987"/>
                    <a:pt x="9961" y="26987"/>
                    <a:pt x="9722" y="26987"/>
                  </a:cubicBezTo>
                  <a:cubicBezTo>
                    <a:pt x="9961" y="27317"/>
                    <a:pt x="10200" y="27317"/>
                    <a:pt x="10433" y="27317"/>
                  </a:cubicBezTo>
                  <a:close/>
                  <a:moveTo>
                    <a:pt x="11144" y="27971"/>
                  </a:moveTo>
                  <a:cubicBezTo>
                    <a:pt x="10911" y="27971"/>
                    <a:pt x="10911" y="28295"/>
                    <a:pt x="11144" y="27971"/>
                  </a:cubicBezTo>
                  <a:cubicBezTo>
                    <a:pt x="11144" y="27971"/>
                    <a:pt x="11144" y="27971"/>
                    <a:pt x="11144" y="27971"/>
                  </a:cubicBezTo>
                  <a:close/>
                  <a:moveTo>
                    <a:pt x="11383" y="28295"/>
                  </a:moveTo>
                  <a:cubicBezTo>
                    <a:pt x="11383" y="28295"/>
                    <a:pt x="11144" y="27971"/>
                    <a:pt x="11144" y="27971"/>
                  </a:cubicBezTo>
                  <a:cubicBezTo>
                    <a:pt x="11144" y="27971"/>
                    <a:pt x="11144" y="28295"/>
                    <a:pt x="11144" y="28295"/>
                  </a:cubicBezTo>
                  <a:cubicBezTo>
                    <a:pt x="11144" y="28295"/>
                    <a:pt x="11383" y="28295"/>
                    <a:pt x="11383" y="28295"/>
                  </a:cubicBezTo>
                  <a:close/>
                  <a:moveTo>
                    <a:pt x="11383" y="28295"/>
                  </a:moveTo>
                  <a:cubicBezTo>
                    <a:pt x="11383" y="28295"/>
                    <a:pt x="11383" y="27971"/>
                    <a:pt x="11383" y="27971"/>
                  </a:cubicBezTo>
                  <a:cubicBezTo>
                    <a:pt x="11383" y="28295"/>
                    <a:pt x="11383" y="28295"/>
                    <a:pt x="11383" y="28295"/>
                  </a:cubicBezTo>
                  <a:close/>
                  <a:moveTo>
                    <a:pt x="11622" y="27971"/>
                  </a:moveTo>
                  <a:cubicBezTo>
                    <a:pt x="11383" y="27641"/>
                    <a:pt x="11383" y="27641"/>
                    <a:pt x="11383" y="27971"/>
                  </a:cubicBezTo>
                  <a:cubicBezTo>
                    <a:pt x="11383" y="27971"/>
                    <a:pt x="11383" y="27971"/>
                    <a:pt x="11622" y="27971"/>
                  </a:cubicBezTo>
                  <a:close/>
                  <a:moveTo>
                    <a:pt x="21105" y="32881"/>
                  </a:moveTo>
                  <a:cubicBezTo>
                    <a:pt x="20872" y="32881"/>
                    <a:pt x="20872" y="32881"/>
                    <a:pt x="20872" y="32881"/>
                  </a:cubicBezTo>
                  <a:cubicBezTo>
                    <a:pt x="21105" y="32551"/>
                    <a:pt x="21105" y="32551"/>
                    <a:pt x="21344" y="32551"/>
                  </a:cubicBezTo>
                  <a:cubicBezTo>
                    <a:pt x="21344" y="32551"/>
                    <a:pt x="21344" y="32551"/>
                    <a:pt x="21344" y="32227"/>
                  </a:cubicBezTo>
                  <a:cubicBezTo>
                    <a:pt x="21105" y="32551"/>
                    <a:pt x="21105" y="32551"/>
                    <a:pt x="20872" y="32551"/>
                  </a:cubicBezTo>
                  <a:cubicBezTo>
                    <a:pt x="21344" y="31897"/>
                    <a:pt x="19922" y="31572"/>
                    <a:pt x="20633" y="32551"/>
                  </a:cubicBezTo>
                  <a:cubicBezTo>
                    <a:pt x="20633" y="32551"/>
                    <a:pt x="20633" y="32551"/>
                    <a:pt x="20633" y="32551"/>
                  </a:cubicBezTo>
                  <a:cubicBezTo>
                    <a:pt x="20633" y="32551"/>
                    <a:pt x="20633" y="32551"/>
                    <a:pt x="20633" y="32551"/>
                  </a:cubicBezTo>
                  <a:cubicBezTo>
                    <a:pt x="20633" y="32551"/>
                    <a:pt x="20633" y="32551"/>
                    <a:pt x="20633" y="32551"/>
                  </a:cubicBezTo>
                  <a:cubicBezTo>
                    <a:pt x="20633" y="32551"/>
                    <a:pt x="20633" y="32881"/>
                    <a:pt x="20394" y="32551"/>
                  </a:cubicBezTo>
                  <a:cubicBezTo>
                    <a:pt x="20633" y="32881"/>
                    <a:pt x="20155" y="32551"/>
                    <a:pt x="20155" y="32551"/>
                  </a:cubicBezTo>
                  <a:cubicBezTo>
                    <a:pt x="20394" y="32551"/>
                    <a:pt x="20155" y="32551"/>
                    <a:pt x="20394" y="32881"/>
                  </a:cubicBezTo>
                  <a:cubicBezTo>
                    <a:pt x="20155" y="32551"/>
                    <a:pt x="19683" y="32551"/>
                    <a:pt x="19444" y="32551"/>
                  </a:cubicBezTo>
                  <a:cubicBezTo>
                    <a:pt x="19444" y="32881"/>
                    <a:pt x="20394" y="33205"/>
                    <a:pt x="20394" y="32881"/>
                  </a:cubicBezTo>
                  <a:cubicBezTo>
                    <a:pt x="20394" y="32881"/>
                    <a:pt x="20633" y="32881"/>
                    <a:pt x="20633" y="33205"/>
                  </a:cubicBezTo>
                  <a:cubicBezTo>
                    <a:pt x="20633" y="32881"/>
                    <a:pt x="20394" y="33205"/>
                    <a:pt x="20633" y="32881"/>
                  </a:cubicBezTo>
                  <a:cubicBezTo>
                    <a:pt x="20633" y="32881"/>
                    <a:pt x="20633" y="32881"/>
                    <a:pt x="20633" y="33205"/>
                  </a:cubicBezTo>
                  <a:cubicBezTo>
                    <a:pt x="20872" y="32881"/>
                    <a:pt x="21105" y="33205"/>
                    <a:pt x="21105" y="32881"/>
                  </a:cubicBezTo>
                  <a:close/>
                  <a:moveTo>
                    <a:pt x="26561" y="19784"/>
                  </a:moveTo>
                  <a:cubicBezTo>
                    <a:pt x="26800" y="20114"/>
                    <a:pt x="27033" y="20768"/>
                    <a:pt x="27272" y="21093"/>
                  </a:cubicBezTo>
                  <a:cubicBezTo>
                    <a:pt x="27033" y="20768"/>
                    <a:pt x="27983" y="21423"/>
                    <a:pt x="27983" y="20114"/>
                  </a:cubicBezTo>
                  <a:cubicBezTo>
                    <a:pt x="27744" y="19460"/>
                    <a:pt x="27033" y="19784"/>
                    <a:pt x="26561" y="19130"/>
                  </a:cubicBezTo>
                  <a:cubicBezTo>
                    <a:pt x="26561" y="19460"/>
                    <a:pt x="26561" y="19460"/>
                    <a:pt x="26561" y="19784"/>
                  </a:cubicBezTo>
                  <a:close/>
                  <a:moveTo>
                    <a:pt x="17550" y="31572"/>
                  </a:moveTo>
                  <a:cubicBezTo>
                    <a:pt x="17550" y="31572"/>
                    <a:pt x="17550" y="31572"/>
                    <a:pt x="17550" y="31572"/>
                  </a:cubicBezTo>
                  <a:cubicBezTo>
                    <a:pt x="17550" y="31572"/>
                    <a:pt x="17550" y="31572"/>
                    <a:pt x="17550" y="31572"/>
                  </a:cubicBezTo>
                  <a:close/>
                  <a:moveTo>
                    <a:pt x="21344" y="24694"/>
                  </a:moveTo>
                  <a:cubicBezTo>
                    <a:pt x="21344" y="24694"/>
                    <a:pt x="21105" y="24694"/>
                    <a:pt x="21105" y="24694"/>
                  </a:cubicBezTo>
                  <a:cubicBezTo>
                    <a:pt x="21344" y="25024"/>
                    <a:pt x="21344" y="24694"/>
                    <a:pt x="21344" y="24694"/>
                  </a:cubicBezTo>
                  <a:close/>
                  <a:moveTo>
                    <a:pt x="21344" y="32881"/>
                  </a:moveTo>
                  <a:cubicBezTo>
                    <a:pt x="21105" y="32881"/>
                    <a:pt x="21105" y="32881"/>
                    <a:pt x="21105" y="32881"/>
                  </a:cubicBezTo>
                  <a:cubicBezTo>
                    <a:pt x="21105" y="32881"/>
                    <a:pt x="21344" y="32881"/>
                    <a:pt x="21344" y="32881"/>
                  </a:cubicBezTo>
                  <a:close/>
                  <a:moveTo>
                    <a:pt x="16600" y="31572"/>
                  </a:moveTo>
                  <a:cubicBezTo>
                    <a:pt x="16361" y="31242"/>
                    <a:pt x="16361" y="31242"/>
                    <a:pt x="16127" y="31572"/>
                  </a:cubicBezTo>
                  <a:cubicBezTo>
                    <a:pt x="16361" y="31572"/>
                    <a:pt x="16361" y="31572"/>
                    <a:pt x="16600" y="31572"/>
                  </a:cubicBezTo>
                  <a:close/>
                  <a:moveTo>
                    <a:pt x="17550" y="31897"/>
                  </a:moveTo>
                  <a:cubicBezTo>
                    <a:pt x="17311" y="31572"/>
                    <a:pt x="17311" y="31572"/>
                    <a:pt x="17077" y="31572"/>
                  </a:cubicBezTo>
                  <a:cubicBezTo>
                    <a:pt x="17311" y="32227"/>
                    <a:pt x="17311" y="31897"/>
                    <a:pt x="17550" y="31897"/>
                  </a:cubicBezTo>
                  <a:close/>
                  <a:moveTo>
                    <a:pt x="17077" y="31572"/>
                  </a:moveTo>
                  <a:cubicBezTo>
                    <a:pt x="17077" y="31572"/>
                    <a:pt x="17077" y="31572"/>
                    <a:pt x="16838" y="31572"/>
                  </a:cubicBezTo>
                  <a:cubicBezTo>
                    <a:pt x="17077" y="31897"/>
                    <a:pt x="17077" y="31572"/>
                    <a:pt x="17077" y="31572"/>
                  </a:cubicBezTo>
                  <a:close/>
                  <a:moveTo>
                    <a:pt x="15888" y="31242"/>
                  </a:moveTo>
                  <a:cubicBezTo>
                    <a:pt x="15888" y="31242"/>
                    <a:pt x="15650" y="31242"/>
                    <a:pt x="15888" y="31242"/>
                  </a:cubicBezTo>
                  <a:cubicBezTo>
                    <a:pt x="15888" y="31242"/>
                    <a:pt x="15888" y="31242"/>
                    <a:pt x="15888" y="31242"/>
                  </a:cubicBezTo>
                  <a:close/>
                  <a:moveTo>
                    <a:pt x="17077" y="31572"/>
                  </a:moveTo>
                  <a:cubicBezTo>
                    <a:pt x="17077" y="31572"/>
                    <a:pt x="17311" y="31572"/>
                    <a:pt x="17077" y="31242"/>
                  </a:cubicBezTo>
                  <a:cubicBezTo>
                    <a:pt x="17077" y="31572"/>
                    <a:pt x="17077" y="31572"/>
                    <a:pt x="17077" y="31572"/>
                  </a:cubicBezTo>
                  <a:close/>
                  <a:moveTo>
                    <a:pt x="19444" y="32227"/>
                  </a:moveTo>
                  <a:cubicBezTo>
                    <a:pt x="19922" y="31897"/>
                    <a:pt x="19211" y="31897"/>
                    <a:pt x="18972" y="31897"/>
                  </a:cubicBezTo>
                  <a:cubicBezTo>
                    <a:pt x="18972" y="31897"/>
                    <a:pt x="18261" y="32227"/>
                    <a:pt x="17788" y="32227"/>
                  </a:cubicBezTo>
                  <a:cubicBezTo>
                    <a:pt x="18500" y="32551"/>
                    <a:pt x="18972" y="32227"/>
                    <a:pt x="19444" y="32227"/>
                  </a:cubicBezTo>
                  <a:close/>
                  <a:moveTo>
                    <a:pt x="472" y="96384"/>
                  </a:moveTo>
                  <a:cubicBezTo>
                    <a:pt x="238" y="96384"/>
                    <a:pt x="238" y="96384"/>
                    <a:pt x="0" y="96709"/>
                  </a:cubicBezTo>
                  <a:cubicBezTo>
                    <a:pt x="238" y="96709"/>
                    <a:pt x="472" y="96384"/>
                    <a:pt x="472" y="96384"/>
                  </a:cubicBezTo>
                  <a:close/>
                  <a:moveTo>
                    <a:pt x="4033" y="15529"/>
                  </a:moveTo>
                  <a:cubicBezTo>
                    <a:pt x="4033" y="15859"/>
                    <a:pt x="3794" y="15529"/>
                    <a:pt x="4033" y="15859"/>
                  </a:cubicBezTo>
                  <a:cubicBezTo>
                    <a:pt x="3794" y="16183"/>
                    <a:pt x="4266" y="16513"/>
                    <a:pt x="4505" y="16513"/>
                  </a:cubicBezTo>
                  <a:cubicBezTo>
                    <a:pt x="4505" y="16513"/>
                    <a:pt x="4266" y="15204"/>
                    <a:pt x="4033" y="15529"/>
                  </a:cubicBezTo>
                  <a:close/>
                  <a:moveTo>
                    <a:pt x="1661" y="96709"/>
                  </a:moveTo>
                  <a:cubicBezTo>
                    <a:pt x="1422" y="96384"/>
                    <a:pt x="950" y="96384"/>
                    <a:pt x="950" y="96709"/>
                  </a:cubicBezTo>
                  <a:cubicBezTo>
                    <a:pt x="950" y="97363"/>
                    <a:pt x="1422" y="97363"/>
                    <a:pt x="1661" y="96709"/>
                  </a:cubicBezTo>
                  <a:close/>
                  <a:moveTo>
                    <a:pt x="4033" y="17497"/>
                  </a:moveTo>
                  <a:cubicBezTo>
                    <a:pt x="4266" y="17497"/>
                    <a:pt x="4266" y="17497"/>
                    <a:pt x="4266" y="17497"/>
                  </a:cubicBezTo>
                  <a:cubicBezTo>
                    <a:pt x="4266" y="17497"/>
                    <a:pt x="4033" y="17167"/>
                    <a:pt x="4033" y="17167"/>
                  </a:cubicBezTo>
                  <a:cubicBezTo>
                    <a:pt x="4033" y="17497"/>
                    <a:pt x="4033" y="17497"/>
                    <a:pt x="4033" y="17497"/>
                  </a:cubicBezTo>
                  <a:close/>
                  <a:moveTo>
                    <a:pt x="9250" y="25678"/>
                  </a:moveTo>
                  <a:cubicBezTo>
                    <a:pt x="9011" y="25678"/>
                    <a:pt x="9011" y="25678"/>
                    <a:pt x="9011" y="26003"/>
                  </a:cubicBezTo>
                  <a:cubicBezTo>
                    <a:pt x="9250" y="25678"/>
                    <a:pt x="9011" y="25678"/>
                    <a:pt x="9250" y="25678"/>
                  </a:cubicBezTo>
                  <a:close/>
                  <a:moveTo>
                    <a:pt x="23005" y="14220"/>
                  </a:moveTo>
                  <a:cubicBezTo>
                    <a:pt x="23005" y="14220"/>
                    <a:pt x="23005" y="14220"/>
                    <a:pt x="23005" y="14220"/>
                  </a:cubicBezTo>
                  <a:moveTo>
                    <a:pt x="4505" y="102273"/>
                  </a:moveTo>
                  <a:cubicBezTo>
                    <a:pt x="4266" y="101948"/>
                    <a:pt x="3794" y="101618"/>
                    <a:pt x="4033" y="102273"/>
                  </a:cubicBezTo>
                  <a:cubicBezTo>
                    <a:pt x="4033" y="103257"/>
                    <a:pt x="4744" y="102933"/>
                    <a:pt x="4505" y="102273"/>
                  </a:cubicBezTo>
                  <a:close/>
                  <a:moveTo>
                    <a:pt x="3555" y="101294"/>
                  </a:moveTo>
                  <a:cubicBezTo>
                    <a:pt x="3555" y="101294"/>
                    <a:pt x="3794" y="101618"/>
                    <a:pt x="4033" y="101294"/>
                  </a:cubicBezTo>
                  <a:cubicBezTo>
                    <a:pt x="3794" y="101294"/>
                    <a:pt x="3555" y="100964"/>
                    <a:pt x="3322" y="100640"/>
                  </a:cubicBezTo>
                  <a:cubicBezTo>
                    <a:pt x="3322" y="100964"/>
                    <a:pt x="3322" y="100964"/>
                    <a:pt x="3555" y="101294"/>
                  </a:cubicBezTo>
                  <a:close/>
                  <a:moveTo>
                    <a:pt x="25138" y="31897"/>
                  </a:moveTo>
                  <a:cubicBezTo>
                    <a:pt x="25138" y="31897"/>
                    <a:pt x="25138" y="31897"/>
                    <a:pt x="25138" y="31897"/>
                  </a:cubicBezTo>
                  <a:moveTo>
                    <a:pt x="7116" y="23061"/>
                  </a:moveTo>
                  <a:cubicBezTo>
                    <a:pt x="7116" y="23061"/>
                    <a:pt x="7350" y="23061"/>
                    <a:pt x="7350" y="23061"/>
                  </a:cubicBezTo>
                  <a:cubicBezTo>
                    <a:pt x="7116" y="22731"/>
                    <a:pt x="7116" y="23061"/>
                    <a:pt x="7116" y="23061"/>
                  </a:cubicBezTo>
                  <a:close/>
                  <a:moveTo>
                    <a:pt x="4977" y="17497"/>
                  </a:moveTo>
                  <a:cubicBezTo>
                    <a:pt x="4977" y="17497"/>
                    <a:pt x="4977" y="17497"/>
                    <a:pt x="4977" y="17497"/>
                  </a:cubicBezTo>
                  <a:moveTo>
                    <a:pt x="2844" y="99656"/>
                  </a:moveTo>
                  <a:cubicBezTo>
                    <a:pt x="2844" y="99656"/>
                    <a:pt x="2844" y="99001"/>
                    <a:pt x="2372" y="99001"/>
                  </a:cubicBezTo>
                  <a:cubicBezTo>
                    <a:pt x="2372" y="99331"/>
                    <a:pt x="2372" y="99656"/>
                    <a:pt x="2611" y="99656"/>
                  </a:cubicBezTo>
                  <a:cubicBezTo>
                    <a:pt x="2611" y="99331"/>
                    <a:pt x="2611" y="99986"/>
                    <a:pt x="2611" y="99656"/>
                  </a:cubicBezTo>
                  <a:cubicBezTo>
                    <a:pt x="2611" y="99656"/>
                    <a:pt x="2611" y="99656"/>
                    <a:pt x="2611" y="99986"/>
                  </a:cubicBezTo>
                  <a:cubicBezTo>
                    <a:pt x="2611" y="99986"/>
                    <a:pt x="2844" y="100310"/>
                    <a:pt x="3083" y="100310"/>
                  </a:cubicBezTo>
                  <a:cubicBezTo>
                    <a:pt x="2844" y="99986"/>
                    <a:pt x="2844" y="99986"/>
                    <a:pt x="2844" y="99656"/>
                  </a:cubicBezTo>
                  <a:close/>
                  <a:moveTo>
                    <a:pt x="7350" y="24694"/>
                  </a:moveTo>
                  <a:cubicBezTo>
                    <a:pt x="7116" y="24370"/>
                    <a:pt x="7116" y="23715"/>
                    <a:pt x="6877" y="23715"/>
                  </a:cubicBezTo>
                  <a:cubicBezTo>
                    <a:pt x="7116" y="24040"/>
                    <a:pt x="7116" y="25024"/>
                    <a:pt x="7350" y="24694"/>
                  </a:cubicBezTo>
                  <a:close/>
                  <a:moveTo>
                    <a:pt x="6877" y="23061"/>
                  </a:moveTo>
                  <a:cubicBezTo>
                    <a:pt x="6877" y="23061"/>
                    <a:pt x="6877" y="22731"/>
                    <a:pt x="6877" y="23061"/>
                  </a:cubicBezTo>
                  <a:cubicBezTo>
                    <a:pt x="6877" y="23061"/>
                    <a:pt x="6877" y="23061"/>
                    <a:pt x="6877" y="23061"/>
                  </a:cubicBezTo>
                  <a:close/>
                  <a:moveTo>
                    <a:pt x="8061" y="24040"/>
                  </a:moveTo>
                  <a:cubicBezTo>
                    <a:pt x="8061" y="24040"/>
                    <a:pt x="8061" y="24040"/>
                    <a:pt x="8061" y="24040"/>
                  </a:cubicBezTo>
                  <a:moveTo>
                    <a:pt x="8300" y="26333"/>
                  </a:moveTo>
                  <a:cubicBezTo>
                    <a:pt x="8300" y="26333"/>
                    <a:pt x="8300" y="26333"/>
                    <a:pt x="8300" y="26333"/>
                  </a:cubicBezTo>
                  <a:moveTo>
                    <a:pt x="8538" y="26333"/>
                  </a:moveTo>
                  <a:cubicBezTo>
                    <a:pt x="8538" y="26333"/>
                    <a:pt x="8538" y="26333"/>
                    <a:pt x="8538" y="26333"/>
                  </a:cubicBezTo>
                  <a:cubicBezTo>
                    <a:pt x="8538" y="26333"/>
                    <a:pt x="8538" y="26333"/>
                    <a:pt x="8538" y="26333"/>
                  </a:cubicBezTo>
                  <a:close/>
                  <a:moveTo>
                    <a:pt x="3555" y="101948"/>
                  </a:moveTo>
                  <a:cubicBezTo>
                    <a:pt x="3555" y="101618"/>
                    <a:pt x="3555" y="101618"/>
                    <a:pt x="3322" y="101618"/>
                  </a:cubicBezTo>
                  <a:cubicBezTo>
                    <a:pt x="3322" y="101948"/>
                    <a:pt x="3322" y="101948"/>
                    <a:pt x="3555" y="101948"/>
                  </a:cubicBezTo>
                  <a:close/>
                  <a:moveTo>
                    <a:pt x="6638" y="21747"/>
                  </a:moveTo>
                  <a:cubicBezTo>
                    <a:pt x="6638" y="21747"/>
                    <a:pt x="6405" y="21747"/>
                    <a:pt x="6166" y="21747"/>
                  </a:cubicBezTo>
                  <a:cubicBezTo>
                    <a:pt x="6166" y="21747"/>
                    <a:pt x="6166" y="22077"/>
                    <a:pt x="6166" y="22077"/>
                  </a:cubicBezTo>
                  <a:cubicBezTo>
                    <a:pt x="6405" y="22077"/>
                    <a:pt x="6405" y="22407"/>
                    <a:pt x="6638" y="21747"/>
                  </a:cubicBezTo>
                  <a:close/>
                  <a:moveTo>
                    <a:pt x="5216" y="106204"/>
                  </a:moveTo>
                  <a:cubicBezTo>
                    <a:pt x="4977" y="105550"/>
                    <a:pt x="4977" y="104895"/>
                    <a:pt x="4744" y="104565"/>
                  </a:cubicBezTo>
                  <a:cubicBezTo>
                    <a:pt x="4505" y="103911"/>
                    <a:pt x="4505" y="104241"/>
                    <a:pt x="4266" y="104241"/>
                  </a:cubicBezTo>
                  <a:cubicBezTo>
                    <a:pt x="4033" y="104241"/>
                    <a:pt x="3322" y="106204"/>
                    <a:pt x="3555" y="106528"/>
                  </a:cubicBezTo>
                  <a:cubicBezTo>
                    <a:pt x="3794" y="106528"/>
                    <a:pt x="5216" y="106528"/>
                    <a:pt x="5216" y="106204"/>
                  </a:cubicBezTo>
                  <a:close/>
                  <a:moveTo>
                    <a:pt x="3794" y="102603"/>
                  </a:moveTo>
                  <a:cubicBezTo>
                    <a:pt x="3794" y="102603"/>
                    <a:pt x="3555" y="102603"/>
                    <a:pt x="3555" y="102603"/>
                  </a:cubicBezTo>
                  <a:cubicBezTo>
                    <a:pt x="3794" y="102933"/>
                    <a:pt x="3794" y="102603"/>
                    <a:pt x="3794" y="102603"/>
                  </a:cubicBezTo>
                  <a:close/>
                  <a:moveTo>
                    <a:pt x="5694" y="19784"/>
                  </a:moveTo>
                  <a:cubicBezTo>
                    <a:pt x="5694" y="19784"/>
                    <a:pt x="5694" y="19784"/>
                    <a:pt x="5694" y="19784"/>
                  </a:cubicBezTo>
                  <a:moveTo>
                    <a:pt x="21583" y="23061"/>
                  </a:moveTo>
                  <a:cubicBezTo>
                    <a:pt x="21344" y="23061"/>
                    <a:pt x="21344" y="23061"/>
                    <a:pt x="21344" y="23061"/>
                  </a:cubicBezTo>
                  <a:cubicBezTo>
                    <a:pt x="21344" y="23061"/>
                    <a:pt x="21344" y="23385"/>
                    <a:pt x="21344" y="23385"/>
                  </a:cubicBezTo>
                  <a:cubicBezTo>
                    <a:pt x="21344" y="23385"/>
                    <a:pt x="21344" y="23385"/>
                    <a:pt x="21583" y="23061"/>
                  </a:cubicBezTo>
                  <a:close/>
                  <a:moveTo>
                    <a:pt x="118816" y="73468"/>
                  </a:moveTo>
                  <a:cubicBezTo>
                    <a:pt x="118577" y="73468"/>
                    <a:pt x="118577" y="73468"/>
                    <a:pt x="118816" y="73798"/>
                  </a:cubicBezTo>
                  <a:cubicBezTo>
                    <a:pt x="118816" y="73468"/>
                    <a:pt x="118816" y="73468"/>
                    <a:pt x="118816" y="73468"/>
                  </a:cubicBezTo>
                  <a:close/>
                  <a:moveTo>
                    <a:pt x="69011" y="86889"/>
                  </a:moveTo>
                  <a:cubicBezTo>
                    <a:pt x="69011" y="86565"/>
                    <a:pt x="68772" y="86565"/>
                    <a:pt x="68772" y="86565"/>
                  </a:cubicBezTo>
                  <a:cubicBezTo>
                    <a:pt x="68772" y="86565"/>
                    <a:pt x="68772" y="86889"/>
                    <a:pt x="69011" y="86889"/>
                  </a:cubicBezTo>
                  <a:cubicBezTo>
                    <a:pt x="69011" y="86889"/>
                    <a:pt x="69011" y="86889"/>
                    <a:pt x="69011" y="86889"/>
                  </a:cubicBezTo>
                  <a:close/>
                  <a:moveTo>
                    <a:pt x="68772" y="86235"/>
                  </a:moveTo>
                  <a:cubicBezTo>
                    <a:pt x="68772" y="86235"/>
                    <a:pt x="68772" y="86235"/>
                    <a:pt x="68772" y="86235"/>
                  </a:cubicBezTo>
                  <a:moveTo>
                    <a:pt x="68538" y="86565"/>
                  </a:moveTo>
                  <a:cubicBezTo>
                    <a:pt x="68538" y="86565"/>
                    <a:pt x="68538" y="86565"/>
                    <a:pt x="68538" y="86565"/>
                  </a:cubicBezTo>
                  <a:moveTo>
                    <a:pt x="51227" y="47610"/>
                  </a:moveTo>
                  <a:cubicBezTo>
                    <a:pt x="51227" y="47610"/>
                    <a:pt x="50988" y="47610"/>
                    <a:pt x="51227" y="47610"/>
                  </a:cubicBezTo>
                  <a:cubicBezTo>
                    <a:pt x="51227" y="47610"/>
                    <a:pt x="51227" y="47610"/>
                    <a:pt x="51227" y="47610"/>
                  </a:cubicBezTo>
                  <a:close/>
                  <a:moveTo>
                    <a:pt x="117388" y="74777"/>
                  </a:moveTo>
                  <a:cubicBezTo>
                    <a:pt x="117388" y="74777"/>
                    <a:pt x="117388" y="75106"/>
                    <a:pt x="117388" y="75106"/>
                  </a:cubicBezTo>
                  <a:cubicBezTo>
                    <a:pt x="117388" y="75106"/>
                    <a:pt x="117388" y="75106"/>
                    <a:pt x="117388" y="74777"/>
                  </a:cubicBezTo>
                  <a:close/>
                  <a:moveTo>
                    <a:pt x="117627" y="75106"/>
                  </a:moveTo>
                  <a:cubicBezTo>
                    <a:pt x="117627" y="75106"/>
                    <a:pt x="117627" y="75106"/>
                    <a:pt x="117627" y="75106"/>
                  </a:cubicBezTo>
                  <a:moveTo>
                    <a:pt x="120000" y="71835"/>
                  </a:moveTo>
                  <a:cubicBezTo>
                    <a:pt x="120000" y="71835"/>
                    <a:pt x="120000" y="71835"/>
                    <a:pt x="120000" y="71835"/>
                  </a:cubicBezTo>
                  <a:cubicBezTo>
                    <a:pt x="119761" y="71835"/>
                    <a:pt x="120000" y="71505"/>
                    <a:pt x="119761" y="71835"/>
                  </a:cubicBezTo>
                  <a:cubicBezTo>
                    <a:pt x="119761" y="71181"/>
                    <a:pt x="119050" y="71181"/>
                    <a:pt x="118816" y="70521"/>
                  </a:cubicBezTo>
                  <a:cubicBezTo>
                    <a:pt x="118100" y="69212"/>
                    <a:pt x="118577" y="66925"/>
                    <a:pt x="117155" y="67250"/>
                  </a:cubicBezTo>
                  <a:cubicBezTo>
                    <a:pt x="117155" y="67250"/>
                    <a:pt x="116916" y="67580"/>
                    <a:pt x="116677" y="67580"/>
                  </a:cubicBezTo>
                  <a:cubicBezTo>
                    <a:pt x="116444" y="67580"/>
                    <a:pt x="116677" y="67250"/>
                    <a:pt x="116444" y="67580"/>
                  </a:cubicBezTo>
                  <a:cubicBezTo>
                    <a:pt x="115966" y="67580"/>
                    <a:pt x="115966" y="68888"/>
                    <a:pt x="115966" y="69542"/>
                  </a:cubicBezTo>
                  <a:cubicBezTo>
                    <a:pt x="115966" y="70521"/>
                    <a:pt x="115733" y="71835"/>
                    <a:pt x="115733" y="72814"/>
                  </a:cubicBezTo>
                  <a:cubicBezTo>
                    <a:pt x="115255" y="72489"/>
                    <a:pt x="114783" y="73468"/>
                    <a:pt x="114544" y="73468"/>
                  </a:cubicBezTo>
                  <a:cubicBezTo>
                    <a:pt x="114072" y="74122"/>
                    <a:pt x="112883" y="74122"/>
                    <a:pt x="112172" y="74452"/>
                  </a:cubicBezTo>
                  <a:cubicBezTo>
                    <a:pt x="111461" y="74777"/>
                    <a:pt x="110988" y="75106"/>
                    <a:pt x="110511" y="75761"/>
                  </a:cubicBezTo>
                  <a:cubicBezTo>
                    <a:pt x="110511" y="76091"/>
                    <a:pt x="109800" y="77399"/>
                    <a:pt x="110277" y="77069"/>
                  </a:cubicBezTo>
                  <a:cubicBezTo>
                    <a:pt x="110277" y="77069"/>
                    <a:pt x="110277" y="77399"/>
                    <a:pt x="110277" y="77399"/>
                  </a:cubicBezTo>
                  <a:cubicBezTo>
                    <a:pt x="110277" y="77399"/>
                    <a:pt x="110277" y="77399"/>
                    <a:pt x="110277" y="77399"/>
                  </a:cubicBezTo>
                  <a:cubicBezTo>
                    <a:pt x="110277" y="77399"/>
                    <a:pt x="110277" y="77399"/>
                    <a:pt x="110277" y="77724"/>
                  </a:cubicBezTo>
                  <a:cubicBezTo>
                    <a:pt x="110277" y="77724"/>
                    <a:pt x="110277" y="77724"/>
                    <a:pt x="110277" y="77399"/>
                  </a:cubicBezTo>
                  <a:cubicBezTo>
                    <a:pt x="110277" y="77724"/>
                    <a:pt x="110277" y="77724"/>
                    <a:pt x="110277" y="78053"/>
                  </a:cubicBezTo>
                  <a:cubicBezTo>
                    <a:pt x="110277" y="80016"/>
                    <a:pt x="108144" y="78378"/>
                    <a:pt x="107433" y="79686"/>
                  </a:cubicBezTo>
                  <a:cubicBezTo>
                    <a:pt x="107194" y="80016"/>
                    <a:pt x="107666" y="80346"/>
                    <a:pt x="107433" y="81000"/>
                  </a:cubicBezTo>
                  <a:cubicBezTo>
                    <a:pt x="107433" y="81655"/>
                    <a:pt x="106483" y="82309"/>
                    <a:pt x="106483" y="82309"/>
                  </a:cubicBezTo>
                  <a:cubicBezTo>
                    <a:pt x="106005" y="82963"/>
                    <a:pt x="104350" y="85256"/>
                    <a:pt x="103638" y="84602"/>
                  </a:cubicBezTo>
                  <a:cubicBezTo>
                    <a:pt x="103872" y="84926"/>
                    <a:pt x="103400" y="84602"/>
                    <a:pt x="103161" y="84602"/>
                  </a:cubicBezTo>
                  <a:cubicBezTo>
                    <a:pt x="104350" y="84272"/>
                    <a:pt x="103161" y="84602"/>
                    <a:pt x="102922" y="84602"/>
                  </a:cubicBezTo>
                  <a:cubicBezTo>
                    <a:pt x="102922" y="83942"/>
                    <a:pt x="102922" y="84272"/>
                    <a:pt x="102688" y="83618"/>
                  </a:cubicBezTo>
                  <a:cubicBezTo>
                    <a:pt x="102688" y="82963"/>
                    <a:pt x="103400" y="82309"/>
                    <a:pt x="103400" y="81655"/>
                  </a:cubicBezTo>
                  <a:cubicBezTo>
                    <a:pt x="103638" y="81000"/>
                    <a:pt x="103400" y="79686"/>
                    <a:pt x="102922" y="79362"/>
                  </a:cubicBezTo>
                  <a:cubicBezTo>
                    <a:pt x="102211" y="79032"/>
                    <a:pt x="102450" y="80346"/>
                    <a:pt x="101977" y="80346"/>
                  </a:cubicBezTo>
                  <a:cubicBezTo>
                    <a:pt x="101266" y="80016"/>
                    <a:pt x="101977" y="79032"/>
                    <a:pt x="101977" y="78708"/>
                  </a:cubicBezTo>
                  <a:cubicBezTo>
                    <a:pt x="102211" y="78378"/>
                    <a:pt x="102211" y="77724"/>
                    <a:pt x="101977" y="77069"/>
                  </a:cubicBezTo>
                  <a:cubicBezTo>
                    <a:pt x="101738" y="76745"/>
                    <a:pt x="101500" y="76415"/>
                    <a:pt x="101027" y="76091"/>
                  </a:cubicBezTo>
                  <a:cubicBezTo>
                    <a:pt x="100788" y="76091"/>
                    <a:pt x="100316" y="75761"/>
                    <a:pt x="100316" y="75761"/>
                  </a:cubicBezTo>
                  <a:cubicBezTo>
                    <a:pt x="100077" y="76091"/>
                    <a:pt x="99605" y="76415"/>
                    <a:pt x="100077" y="76745"/>
                  </a:cubicBezTo>
                  <a:cubicBezTo>
                    <a:pt x="99605" y="76745"/>
                    <a:pt x="99844" y="77724"/>
                    <a:pt x="99605" y="78053"/>
                  </a:cubicBezTo>
                  <a:cubicBezTo>
                    <a:pt x="99605" y="78053"/>
                    <a:pt x="99605" y="77724"/>
                    <a:pt x="99605" y="77724"/>
                  </a:cubicBezTo>
                  <a:cubicBezTo>
                    <a:pt x="99605" y="77724"/>
                    <a:pt x="99605" y="78053"/>
                    <a:pt x="99605" y="78053"/>
                  </a:cubicBezTo>
                  <a:cubicBezTo>
                    <a:pt x="99366" y="77724"/>
                    <a:pt x="99366" y="77724"/>
                    <a:pt x="99605" y="77069"/>
                  </a:cubicBezTo>
                  <a:cubicBezTo>
                    <a:pt x="98894" y="78378"/>
                    <a:pt x="98416" y="79686"/>
                    <a:pt x="98894" y="81000"/>
                  </a:cubicBezTo>
                  <a:cubicBezTo>
                    <a:pt x="98894" y="81325"/>
                    <a:pt x="99127" y="81655"/>
                    <a:pt x="99127" y="81655"/>
                  </a:cubicBezTo>
                  <a:cubicBezTo>
                    <a:pt x="99127" y="81979"/>
                    <a:pt x="99127" y="82633"/>
                    <a:pt x="99127" y="82963"/>
                  </a:cubicBezTo>
                  <a:cubicBezTo>
                    <a:pt x="99127" y="83618"/>
                    <a:pt x="99127" y="84602"/>
                    <a:pt x="98655" y="84926"/>
                  </a:cubicBezTo>
                  <a:cubicBezTo>
                    <a:pt x="97472" y="86235"/>
                    <a:pt x="97233" y="82963"/>
                    <a:pt x="97233" y="81979"/>
                  </a:cubicBezTo>
                  <a:cubicBezTo>
                    <a:pt x="97233" y="81000"/>
                    <a:pt x="97472" y="80016"/>
                    <a:pt x="97472" y="79032"/>
                  </a:cubicBezTo>
                  <a:cubicBezTo>
                    <a:pt x="97472" y="77399"/>
                    <a:pt x="97233" y="79032"/>
                    <a:pt x="96994" y="79032"/>
                  </a:cubicBezTo>
                  <a:cubicBezTo>
                    <a:pt x="96761" y="79032"/>
                    <a:pt x="97705" y="76091"/>
                    <a:pt x="97705" y="76091"/>
                  </a:cubicBezTo>
                  <a:cubicBezTo>
                    <a:pt x="97705" y="77069"/>
                    <a:pt x="97944" y="76091"/>
                    <a:pt x="98183" y="76091"/>
                  </a:cubicBezTo>
                  <a:cubicBezTo>
                    <a:pt x="98183" y="76091"/>
                    <a:pt x="98183" y="76415"/>
                    <a:pt x="98183" y="76415"/>
                  </a:cubicBezTo>
                  <a:cubicBezTo>
                    <a:pt x="98416" y="75431"/>
                    <a:pt x="99605" y="75431"/>
                    <a:pt x="100316" y="75761"/>
                  </a:cubicBezTo>
                  <a:cubicBezTo>
                    <a:pt x="100077" y="75106"/>
                    <a:pt x="101027" y="75106"/>
                    <a:pt x="101027" y="75106"/>
                  </a:cubicBezTo>
                  <a:cubicBezTo>
                    <a:pt x="101027" y="74777"/>
                    <a:pt x="100788" y="74777"/>
                    <a:pt x="100788" y="74452"/>
                  </a:cubicBezTo>
                  <a:cubicBezTo>
                    <a:pt x="100788" y="74777"/>
                    <a:pt x="100788" y="74122"/>
                    <a:pt x="100788" y="74122"/>
                  </a:cubicBezTo>
                  <a:cubicBezTo>
                    <a:pt x="100555" y="74122"/>
                    <a:pt x="99366" y="74777"/>
                    <a:pt x="99844" y="73798"/>
                  </a:cubicBezTo>
                  <a:cubicBezTo>
                    <a:pt x="99127" y="73798"/>
                    <a:pt x="98183" y="74777"/>
                    <a:pt x="97705" y="74777"/>
                  </a:cubicBezTo>
                  <a:cubicBezTo>
                    <a:pt x="97233" y="74452"/>
                    <a:pt x="96994" y="74122"/>
                    <a:pt x="96761" y="74122"/>
                  </a:cubicBezTo>
                  <a:cubicBezTo>
                    <a:pt x="96522" y="73798"/>
                    <a:pt x="96050" y="74122"/>
                    <a:pt x="96283" y="73798"/>
                  </a:cubicBezTo>
                  <a:cubicBezTo>
                    <a:pt x="96283" y="74122"/>
                    <a:pt x="96050" y="74122"/>
                    <a:pt x="96050" y="74452"/>
                  </a:cubicBezTo>
                  <a:cubicBezTo>
                    <a:pt x="96050" y="73798"/>
                    <a:pt x="95811" y="73468"/>
                    <a:pt x="95811" y="73468"/>
                  </a:cubicBezTo>
                  <a:cubicBezTo>
                    <a:pt x="95333" y="73798"/>
                    <a:pt x="94861" y="74452"/>
                    <a:pt x="94388" y="74777"/>
                  </a:cubicBezTo>
                  <a:cubicBezTo>
                    <a:pt x="93911" y="74777"/>
                    <a:pt x="93438" y="74777"/>
                    <a:pt x="93200" y="75106"/>
                  </a:cubicBezTo>
                  <a:cubicBezTo>
                    <a:pt x="93911" y="73468"/>
                    <a:pt x="92255" y="75106"/>
                    <a:pt x="92016" y="74777"/>
                  </a:cubicBezTo>
                  <a:cubicBezTo>
                    <a:pt x="92016" y="74122"/>
                    <a:pt x="94150" y="72159"/>
                    <a:pt x="94622" y="71835"/>
                  </a:cubicBezTo>
                  <a:cubicBezTo>
                    <a:pt x="94150" y="71835"/>
                    <a:pt x="93677" y="71505"/>
                    <a:pt x="93438" y="71835"/>
                  </a:cubicBezTo>
                  <a:cubicBezTo>
                    <a:pt x="93438" y="71835"/>
                    <a:pt x="92966" y="71835"/>
                    <a:pt x="92966" y="71835"/>
                  </a:cubicBezTo>
                  <a:cubicBezTo>
                    <a:pt x="92727" y="71835"/>
                    <a:pt x="92727" y="71835"/>
                    <a:pt x="92488" y="71835"/>
                  </a:cubicBezTo>
                  <a:cubicBezTo>
                    <a:pt x="92255" y="71835"/>
                    <a:pt x="92255" y="71835"/>
                    <a:pt x="92255" y="71505"/>
                  </a:cubicBezTo>
                  <a:cubicBezTo>
                    <a:pt x="92016" y="71505"/>
                    <a:pt x="91777" y="71181"/>
                    <a:pt x="91777" y="71505"/>
                  </a:cubicBezTo>
                  <a:cubicBezTo>
                    <a:pt x="91538" y="71505"/>
                    <a:pt x="91538" y="71505"/>
                    <a:pt x="91538" y="71505"/>
                  </a:cubicBezTo>
                  <a:cubicBezTo>
                    <a:pt x="91305" y="71505"/>
                    <a:pt x="91538" y="71181"/>
                    <a:pt x="91066" y="71181"/>
                  </a:cubicBezTo>
                  <a:cubicBezTo>
                    <a:pt x="91066" y="71181"/>
                    <a:pt x="91305" y="71181"/>
                    <a:pt x="91305" y="71181"/>
                  </a:cubicBezTo>
                  <a:cubicBezTo>
                    <a:pt x="90594" y="70521"/>
                    <a:pt x="89883" y="71181"/>
                    <a:pt x="89172" y="70851"/>
                  </a:cubicBezTo>
                  <a:cubicBezTo>
                    <a:pt x="88933" y="70197"/>
                    <a:pt x="88933" y="69212"/>
                    <a:pt x="88461" y="69212"/>
                  </a:cubicBezTo>
                  <a:cubicBezTo>
                    <a:pt x="88694" y="70521"/>
                    <a:pt x="87511" y="70197"/>
                    <a:pt x="87033" y="70197"/>
                  </a:cubicBezTo>
                  <a:cubicBezTo>
                    <a:pt x="85611" y="70197"/>
                    <a:pt x="84427" y="70197"/>
                    <a:pt x="83005" y="70197"/>
                  </a:cubicBezTo>
                  <a:cubicBezTo>
                    <a:pt x="80155" y="70197"/>
                    <a:pt x="77077" y="70197"/>
                    <a:pt x="74227" y="69867"/>
                  </a:cubicBezTo>
                  <a:cubicBezTo>
                    <a:pt x="71144" y="69542"/>
                    <a:pt x="68300" y="68888"/>
                    <a:pt x="65455" y="68558"/>
                  </a:cubicBezTo>
                  <a:cubicBezTo>
                    <a:pt x="64266" y="68234"/>
                    <a:pt x="63083" y="67904"/>
                    <a:pt x="61900" y="67580"/>
                  </a:cubicBezTo>
                  <a:cubicBezTo>
                    <a:pt x="60950" y="67250"/>
                    <a:pt x="60000" y="66595"/>
                    <a:pt x="59050" y="66925"/>
                  </a:cubicBezTo>
                  <a:cubicBezTo>
                    <a:pt x="59050" y="67250"/>
                    <a:pt x="59288" y="67580"/>
                    <a:pt x="59288" y="67904"/>
                  </a:cubicBezTo>
                  <a:cubicBezTo>
                    <a:pt x="59288" y="67904"/>
                    <a:pt x="59288" y="67904"/>
                    <a:pt x="59288" y="67904"/>
                  </a:cubicBezTo>
                  <a:cubicBezTo>
                    <a:pt x="59288" y="67904"/>
                    <a:pt x="59288" y="67904"/>
                    <a:pt x="59288" y="68234"/>
                  </a:cubicBezTo>
                  <a:cubicBezTo>
                    <a:pt x="59288" y="68234"/>
                    <a:pt x="59050" y="67904"/>
                    <a:pt x="59050" y="67904"/>
                  </a:cubicBezTo>
                  <a:cubicBezTo>
                    <a:pt x="59288" y="68234"/>
                    <a:pt x="59288" y="68234"/>
                    <a:pt x="59288" y="68558"/>
                  </a:cubicBezTo>
                  <a:cubicBezTo>
                    <a:pt x="59288" y="68558"/>
                    <a:pt x="59288" y="68558"/>
                    <a:pt x="59050" y="68558"/>
                  </a:cubicBezTo>
                  <a:cubicBezTo>
                    <a:pt x="59050" y="68888"/>
                    <a:pt x="59288" y="68888"/>
                    <a:pt x="59288" y="68888"/>
                  </a:cubicBezTo>
                  <a:cubicBezTo>
                    <a:pt x="59288" y="68888"/>
                    <a:pt x="59288" y="68888"/>
                    <a:pt x="59288" y="68558"/>
                  </a:cubicBezTo>
                  <a:cubicBezTo>
                    <a:pt x="59761" y="69542"/>
                    <a:pt x="58816" y="70521"/>
                    <a:pt x="58577" y="71181"/>
                  </a:cubicBezTo>
                  <a:cubicBezTo>
                    <a:pt x="58577" y="70851"/>
                    <a:pt x="58577" y="70851"/>
                    <a:pt x="58338" y="70851"/>
                  </a:cubicBezTo>
                  <a:cubicBezTo>
                    <a:pt x="58338" y="70851"/>
                    <a:pt x="58338" y="70851"/>
                    <a:pt x="58338" y="71181"/>
                  </a:cubicBezTo>
                  <a:cubicBezTo>
                    <a:pt x="58338" y="70851"/>
                    <a:pt x="58338" y="70851"/>
                    <a:pt x="58338" y="70851"/>
                  </a:cubicBezTo>
                  <a:cubicBezTo>
                    <a:pt x="58338" y="70851"/>
                    <a:pt x="58338" y="70851"/>
                    <a:pt x="58338" y="70851"/>
                  </a:cubicBezTo>
                  <a:cubicBezTo>
                    <a:pt x="58338" y="70851"/>
                    <a:pt x="58577" y="70521"/>
                    <a:pt x="58100" y="70851"/>
                  </a:cubicBezTo>
                  <a:cubicBezTo>
                    <a:pt x="58338" y="70851"/>
                    <a:pt x="58338" y="70851"/>
                    <a:pt x="58100" y="70851"/>
                  </a:cubicBezTo>
                  <a:cubicBezTo>
                    <a:pt x="58338" y="70521"/>
                    <a:pt x="58816" y="69867"/>
                    <a:pt x="58577" y="70851"/>
                  </a:cubicBezTo>
                  <a:cubicBezTo>
                    <a:pt x="58816" y="69867"/>
                    <a:pt x="58816" y="70521"/>
                    <a:pt x="58816" y="70851"/>
                  </a:cubicBezTo>
                  <a:cubicBezTo>
                    <a:pt x="59050" y="70197"/>
                    <a:pt x="59050" y="70197"/>
                    <a:pt x="58816" y="70197"/>
                  </a:cubicBezTo>
                  <a:cubicBezTo>
                    <a:pt x="59050" y="69542"/>
                    <a:pt x="58577" y="69867"/>
                    <a:pt x="58816" y="69867"/>
                  </a:cubicBezTo>
                  <a:cubicBezTo>
                    <a:pt x="58816" y="69542"/>
                    <a:pt x="59288" y="69867"/>
                    <a:pt x="59050" y="69212"/>
                  </a:cubicBezTo>
                  <a:cubicBezTo>
                    <a:pt x="59050" y="69542"/>
                    <a:pt x="57866" y="70521"/>
                    <a:pt x="58577" y="70197"/>
                  </a:cubicBezTo>
                  <a:cubicBezTo>
                    <a:pt x="57866" y="70521"/>
                    <a:pt x="58577" y="69542"/>
                    <a:pt x="58577" y="69212"/>
                  </a:cubicBezTo>
                  <a:cubicBezTo>
                    <a:pt x="58577" y="69867"/>
                    <a:pt x="58816" y="68558"/>
                    <a:pt x="58577" y="69542"/>
                  </a:cubicBezTo>
                  <a:cubicBezTo>
                    <a:pt x="58816" y="69542"/>
                    <a:pt x="58816" y="69212"/>
                    <a:pt x="58816" y="68558"/>
                  </a:cubicBezTo>
                  <a:cubicBezTo>
                    <a:pt x="58816" y="68888"/>
                    <a:pt x="58816" y="68888"/>
                    <a:pt x="58816" y="68888"/>
                  </a:cubicBezTo>
                  <a:cubicBezTo>
                    <a:pt x="58577" y="68888"/>
                    <a:pt x="58577" y="68888"/>
                    <a:pt x="58577" y="68558"/>
                  </a:cubicBezTo>
                  <a:cubicBezTo>
                    <a:pt x="58338" y="68558"/>
                    <a:pt x="58338" y="68558"/>
                    <a:pt x="58100" y="68558"/>
                  </a:cubicBezTo>
                  <a:cubicBezTo>
                    <a:pt x="57866" y="68234"/>
                    <a:pt x="57155" y="67904"/>
                    <a:pt x="56916" y="67580"/>
                  </a:cubicBezTo>
                  <a:cubicBezTo>
                    <a:pt x="56916" y="68558"/>
                    <a:pt x="57155" y="69867"/>
                    <a:pt x="56916" y="70851"/>
                  </a:cubicBezTo>
                  <a:cubicBezTo>
                    <a:pt x="57155" y="70851"/>
                    <a:pt x="57155" y="70851"/>
                    <a:pt x="57388" y="70851"/>
                  </a:cubicBezTo>
                  <a:cubicBezTo>
                    <a:pt x="57155" y="71181"/>
                    <a:pt x="57155" y="71181"/>
                    <a:pt x="56916" y="70851"/>
                  </a:cubicBezTo>
                  <a:cubicBezTo>
                    <a:pt x="56916" y="71181"/>
                    <a:pt x="57155" y="71505"/>
                    <a:pt x="57388" y="71505"/>
                  </a:cubicBezTo>
                  <a:cubicBezTo>
                    <a:pt x="57155" y="71505"/>
                    <a:pt x="57155" y="71505"/>
                    <a:pt x="57155" y="71505"/>
                  </a:cubicBezTo>
                  <a:cubicBezTo>
                    <a:pt x="57155" y="71835"/>
                    <a:pt x="57155" y="71835"/>
                    <a:pt x="57155" y="72159"/>
                  </a:cubicBezTo>
                  <a:cubicBezTo>
                    <a:pt x="56916" y="72159"/>
                    <a:pt x="56916" y="72159"/>
                    <a:pt x="56916" y="71505"/>
                  </a:cubicBezTo>
                  <a:cubicBezTo>
                    <a:pt x="56916" y="71835"/>
                    <a:pt x="56916" y="72159"/>
                    <a:pt x="56916" y="72489"/>
                  </a:cubicBezTo>
                  <a:cubicBezTo>
                    <a:pt x="57155" y="72489"/>
                    <a:pt x="57388" y="72489"/>
                    <a:pt x="57866" y="72814"/>
                  </a:cubicBezTo>
                  <a:cubicBezTo>
                    <a:pt x="57627" y="72814"/>
                    <a:pt x="57388" y="72489"/>
                    <a:pt x="56916" y="72489"/>
                  </a:cubicBezTo>
                  <a:cubicBezTo>
                    <a:pt x="57155" y="72814"/>
                    <a:pt x="57155" y="72814"/>
                    <a:pt x="56916" y="72489"/>
                  </a:cubicBezTo>
                  <a:cubicBezTo>
                    <a:pt x="56916" y="72814"/>
                    <a:pt x="56677" y="73144"/>
                    <a:pt x="56677" y="73798"/>
                  </a:cubicBezTo>
                  <a:cubicBezTo>
                    <a:pt x="56916" y="73468"/>
                    <a:pt x="56677" y="74122"/>
                    <a:pt x="56677" y="74122"/>
                  </a:cubicBezTo>
                  <a:cubicBezTo>
                    <a:pt x="56677" y="74122"/>
                    <a:pt x="56677" y="74122"/>
                    <a:pt x="56677" y="73798"/>
                  </a:cubicBezTo>
                  <a:cubicBezTo>
                    <a:pt x="56677" y="74122"/>
                    <a:pt x="56677" y="74122"/>
                    <a:pt x="56677" y="74452"/>
                  </a:cubicBezTo>
                  <a:cubicBezTo>
                    <a:pt x="56444" y="75431"/>
                    <a:pt x="56205" y="76745"/>
                    <a:pt x="55733" y="77724"/>
                  </a:cubicBezTo>
                  <a:cubicBezTo>
                    <a:pt x="55966" y="77724"/>
                    <a:pt x="55966" y="77724"/>
                    <a:pt x="55966" y="77724"/>
                  </a:cubicBezTo>
                  <a:cubicBezTo>
                    <a:pt x="55733" y="77724"/>
                    <a:pt x="55733" y="78378"/>
                    <a:pt x="55494" y="78378"/>
                  </a:cubicBezTo>
                  <a:cubicBezTo>
                    <a:pt x="55494" y="78378"/>
                    <a:pt x="55733" y="78378"/>
                    <a:pt x="55733" y="78378"/>
                  </a:cubicBezTo>
                  <a:cubicBezTo>
                    <a:pt x="55733" y="78378"/>
                    <a:pt x="55733" y="78378"/>
                    <a:pt x="55733" y="78378"/>
                  </a:cubicBezTo>
                  <a:cubicBezTo>
                    <a:pt x="55733" y="78378"/>
                    <a:pt x="55733" y="78378"/>
                    <a:pt x="55733" y="78378"/>
                  </a:cubicBezTo>
                  <a:cubicBezTo>
                    <a:pt x="55255" y="78708"/>
                    <a:pt x="55022" y="80016"/>
                    <a:pt x="55022" y="80346"/>
                  </a:cubicBezTo>
                  <a:cubicBezTo>
                    <a:pt x="55022" y="81325"/>
                    <a:pt x="55255" y="81979"/>
                    <a:pt x="55255" y="82633"/>
                  </a:cubicBezTo>
                  <a:cubicBezTo>
                    <a:pt x="55255" y="82963"/>
                    <a:pt x="54544" y="83942"/>
                    <a:pt x="55022" y="83942"/>
                  </a:cubicBezTo>
                  <a:cubicBezTo>
                    <a:pt x="54783" y="83942"/>
                    <a:pt x="54783" y="83942"/>
                    <a:pt x="54783" y="84272"/>
                  </a:cubicBezTo>
                  <a:cubicBezTo>
                    <a:pt x="54783" y="84272"/>
                    <a:pt x="54783" y="83942"/>
                    <a:pt x="54783" y="83942"/>
                  </a:cubicBezTo>
                  <a:cubicBezTo>
                    <a:pt x="54305" y="84602"/>
                    <a:pt x="54783" y="86235"/>
                    <a:pt x="55022" y="87219"/>
                  </a:cubicBezTo>
                  <a:cubicBezTo>
                    <a:pt x="55022" y="88197"/>
                    <a:pt x="55255" y="89182"/>
                    <a:pt x="55494" y="90166"/>
                  </a:cubicBezTo>
                  <a:cubicBezTo>
                    <a:pt x="55255" y="88852"/>
                    <a:pt x="55022" y="90820"/>
                    <a:pt x="55494" y="90166"/>
                  </a:cubicBezTo>
                  <a:cubicBezTo>
                    <a:pt x="55494" y="90490"/>
                    <a:pt x="55733" y="90490"/>
                    <a:pt x="55966" y="90820"/>
                  </a:cubicBezTo>
                  <a:cubicBezTo>
                    <a:pt x="55966" y="90820"/>
                    <a:pt x="55966" y="90490"/>
                    <a:pt x="55966" y="90490"/>
                  </a:cubicBezTo>
                  <a:cubicBezTo>
                    <a:pt x="56205" y="90490"/>
                    <a:pt x="57155" y="90166"/>
                    <a:pt x="56677" y="90490"/>
                  </a:cubicBezTo>
                  <a:cubicBezTo>
                    <a:pt x="56916" y="90490"/>
                    <a:pt x="56916" y="90490"/>
                    <a:pt x="57155" y="90820"/>
                  </a:cubicBezTo>
                  <a:cubicBezTo>
                    <a:pt x="57155" y="90820"/>
                    <a:pt x="56916" y="90490"/>
                    <a:pt x="56916" y="90490"/>
                  </a:cubicBezTo>
                  <a:cubicBezTo>
                    <a:pt x="57155" y="90490"/>
                    <a:pt x="57155" y="90490"/>
                    <a:pt x="56916" y="90490"/>
                  </a:cubicBezTo>
                  <a:cubicBezTo>
                    <a:pt x="56677" y="90820"/>
                    <a:pt x="56444" y="90166"/>
                    <a:pt x="55966" y="90490"/>
                  </a:cubicBezTo>
                  <a:cubicBezTo>
                    <a:pt x="55966" y="90820"/>
                    <a:pt x="56205" y="91144"/>
                    <a:pt x="56205" y="91799"/>
                  </a:cubicBezTo>
                  <a:cubicBezTo>
                    <a:pt x="56205" y="91799"/>
                    <a:pt x="55733" y="90820"/>
                    <a:pt x="55733" y="90820"/>
                  </a:cubicBezTo>
                  <a:cubicBezTo>
                    <a:pt x="55494" y="91474"/>
                    <a:pt x="55733" y="92129"/>
                    <a:pt x="55966" y="92783"/>
                  </a:cubicBezTo>
                  <a:cubicBezTo>
                    <a:pt x="55966" y="92783"/>
                    <a:pt x="56444" y="92783"/>
                    <a:pt x="56444" y="93107"/>
                  </a:cubicBezTo>
                  <a:cubicBezTo>
                    <a:pt x="56444" y="93437"/>
                    <a:pt x="56205" y="93437"/>
                    <a:pt x="56205" y="93437"/>
                  </a:cubicBezTo>
                  <a:cubicBezTo>
                    <a:pt x="56205" y="94091"/>
                    <a:pt x="56205" y="94421"/>
                    <a:pt x="56444" y="95076"/>
                  </a:cubicBezTo>
                  <a:cubicBezTo>
                    <a:pt x="56677" y="95400"/>
                    <a:pt x="57155" y="96384"/>
                    <a:pt x="57155" y="96384"/>
                  </a:cubicBezTo>
                  <a:cubicBezTo>
                    <a:pt x="57155" y="96709"/>
                    <a:pt x="57155" y="98023"/>
                    <a:pt x="57388" y="98347"/>
                  </a:cubicBezTo>
                  <a:cubicBezTo>
                    <a:pt x="57388" y="98677"/>
                    <a:pt x="57627" y="98677"/>
                    <a:pt x="57866" y="98677"/>
                  </a:cubicBezTo>
                  <a:cubicBezTo>
                    <a:pt x="58338" y="99001"/>
                    <a:pt x="58577" y="99001"/>
                    <a:pt x="59050" y="99656"/>
                  </a:cubicBezTo>
                  <a:cubicBezTo>
                    <a:pt x="59050" y="99656"/>
                    <a:pt x="59527" y="100310"/>
                    <a:pt x="59761" y="100310"/>
                  </a:cubicBezTo>
                  <a:cubicBezTo>
                    <a:pt x="60000" y="100640"/>
                    <a:pt x="60000" y="100640"/>
                    <a:pt x="60000" y="100640"/>
                  </a:cubicBezTo>
                  <a:cubicBezTo>
                    <a:pt x="60711" y="101294"/>
                    <a:pt x="60711" y="102603"/>
                    <a:pt x="61183" y="103257"/>
                  </a:cubicBezTo>
                  <a:cubicBezTo>
                    <a:pt x="61183" y="103257"/>
                    <a:pt x="61183" y="103257"/>
                    <a:pt x="60950" y="103257"/>
                  </a:cubicBezTo>
                  <a:cubicBezTo>
                    <a:pt x="61183" y="104241"/>
                    <a:pt x="63794" y="103587"/>
                    <a:pt x="64266" y="103911"/>
                  </a:cubicBezTo>
                  <a:cubicBezTo>
                    <a:pt x="63794" y="104241"/>
                    <a:pt x="64977" y="104895"/>
                    <a:pt x="65216" y="105220"/>
                  </a:cubicBezTo>
                  <a:cubicBezTo>
                    <a:pt x="65927" y="105874"/>
                    <a:pt x="66638" y="106204"/>
                    <a:pt x="67350" y="106858"/>
                  </a:cubicBezTo>
                  <a:cubicBezTo>
                    <a:pt x="69011" y="107842"/>
                    <a:pt x="70672" y="107842"/>
                    <a:pt x="72566" y="107842"/>
                  </a:cubicBezTo>
                  <a:cubicBezTo>
                    <a:pt x="72566" y="106858"/>
                    <a:pt x="72566" y="106858"/>
                    <a:pt x="73283" y="106858"/>
                  </a:cubicBezTo>
                  <a:cubicBezTo>
                    <a:pt x="73994" y="107188"/>
                    <a:pt x="74466" y="106858"/>
                    <a:pt x="74938" y="107512"/>
                  </a:cubicBezTo>
                  <a:cubicBezTo>
                    <a:pt x="75416" y="108167"/>
                    <a:pt x="76361" y="109151"/>
                    <a:pt x="76838" y="110130"/>
                  </a:cubicBezTo>
                  <a:cubicBezTo>
                    <a:pt x="77311" y="111114"/>
                    <a:pt x="77550" y="113077"/>
                    <a:pt x="78733" y="113077"/>
                  </a:cubicBezTo>
                  <a:cubicBezTo>
                    <a:pt x="79211" y="113406"/>
                    <a:pt x="79211" y="112752"/>
                    <a:pt x="79444" y="112422"/>
                  </a:cubicBezTo>
                  <a:cubicBezTo>
                    <a:pt x="79922" y="111768"/>
                    <a:pt x="80155" y="111768"/>
                    <a:pt x="80633" y="111768"/>
                  </a:cubicBezTo>
                  <a:cubicBezTo>
                    <a:pt x="82294" y="111768"/>
                    <a:pt x="83005" y="114715"/>
                    <a:pt x="83716" y="116024"/>
                  </a:cubicBezTo>
                  <a:cubicBezTo>
                    <a:pt x="84188" y="117008"/>
                    <a:pt x="84188" y="118316"/>
                    <a:pt x="84900" y="118971"/>
                  </a:cubicBezTo>
                  <a:cubicBezTo>
                    <a:pt x="85138" y="119295"/>
                    <a:pt x="85850" y="119295"/>
                    <a:pt x="86088" y="119625"/>
                  </a:cubicBezTo>
                  <a:cubicBezTo>
                    <a:pt x="86561" y="119949"/>
                    <a:pt x="87033" y="120279"/>
                    <a:pt x="87272" y="119625"/>
                  </a:cubicBezTo>
                  <a:cubicBezTo>
                    <a:pt x="87033" y="119949"/>
                    <a:pt x="87033" y="118971"/>
                    <a:pt x="86800" y="118641"/>
                  </a:cubicBezTo>
                  <a:cubicBezTo>
                    <a:pt x="86561" y="117986"/>
                    <a:pt x="86800" y="117662"/>
                    <a:pt x="86800" y="117008"/>
                  </a:cubicBezTo>
                  <a:cubicBezTo>
                    <a:pt x="86561" y="117008"/>
                    <a:pt x="86561" y="117008"/>
                    <a:pt x="86322" y="117008"/>
                  </a:cubicBezTo>
                  <a:cubicBezTo>
                    <a:pt x="86561" y="117008"/>
                    <a:pt x="86561" y="117332"/>
                    <a:pt x="86322" y="116678"/>
                  </a:cubicBezTo>
                  <a:cubicBezTo>
                    <a:pt x="86561" y="117008"/>
                    <a:pt x="86561" y="117008"/>
                    <a:pt x="86800" y="116678"/>
                  </a:cubicBezTo>
                  <a:cubicBezTo>
                    <a:pt x="86800" y="117008"/>
                    <a:pt x="86800" y="116678"/>
                    <a:pt x="86800" y="117008"/>
                  </a:cubicBezTo>
                  <a:cubicBezTo>
                    <a:pt x="87033" y="116678"/>
                    <a:pt x="87033" y="116024"/>
                    <a:pt x="86800" y="115694"/>
                  </a:cubicBezTo>
                  <a:cubicBezTo>
                    <a:pt x="87033" y="115694"/>
                    <a:pt x="87272" y="116024"/>
                    <a:pt x="87272" y="115039"/>
                  </a:cubicBezTo>
                  <a:cubicBezTo>
                    <a:pt x="87272" y="115369"/>
                    <a:pt x="87272" y="115369"/>
                    <a:pt x="87272" y="115369"/>
                  </a:cubicBezTo>
                  <a:cubicBezTo>
                    <a:pt x="87033" y="115039"/>
                    <a:pt x="87511" y="115039"/>
                    <a:pt x="87511" y="115039"/>
                  </a:cubicBezTo>
                  <a:cubicBezTo>
                    <a:pt x="87511" y="115694"/>
                    <a:pt x="87744" y="114385"/>
                    <a:pt x="87744" y="114385"/>
                  </a:cubicBezTo>
                  <a:cubicBezTo>
                    <a:pt x="87744" y="114715"/>
                    <a:pt x="87983" y="114715"/>
                    <a:pt x="88222" y="114385"/>
                  </a:cubicBezTo>
                  <a:cubicBezTo>
                    <a:pt x="87983" y="114385"/>
                    <a:pt x="87983" y="114385"/>
                    <a:pt x="87744" y="113731"/>
                  </a:cubicBezTo>
                  <a:cubicBezTo>
                    <a:pt x="87983" y="114061"/>
                    <a:pt x="87983" y="114061"/>
                    <a:pt x="87983" y="114061"/>
                  </a:cubicBezTo>
                  <a:cubicBezTo>
                    <a:pt x="88222" y="114061"/>
                    <a:pt x="88222" y="114061"/>
                    <a:pt x="88222" y="114061"/>
                  </a:cubicBezTo>
                  <a:cubicBezTo>
                    <a:pt x="88222" y="114061"/>
                    <a:pt x="88222" y="114061"/>
                    <a:pt x="88222" y="113731"/>
                  </a:cubicBezTo>
                  <a:cubicBezTo>
                    <a:pt x="88461" y="114061"/>
                    <a:pt x="88461" y="114061"/>
                    <a:pt x="88694" y="114061"/>
                  </a:cubicBezTo>
                  <a:cubicBezTo>
                    <a:pt x="88694" y="114061"/>
                    <a:pt x="88461" y="114385"/>
                    <a:pt x="88461" y="114385"/>
                  </a:cubicBezTo>
                  <a:cubicBezTo>
                    <a:pt x="88694" y="114061"/>
                    <a:pt x="88933" y="114061"/>
                    <a:pt x="89172" y="113731"/>
                  </a:cubicBezTo>
                  <a:cubicBezTo>
                    <a:pt x="88222" y="114385"/>
                    <a:pt x="89405" y="113406"/>
                    <a:pt x="89644" y="113406"/>
                  </a:cubicBezTo>
                  <a:cubicBezTo>
                    <a:pt x="89883" y="113077"/>
                    <a:pt x="89883" y="112752"/>
                    <a:pt x="90355" y="112422"/>
                  </a:cubicBezTo>
                  <a:cubicBezTo>
                    <a:pt x="90116" y="112422"/>
                    <a:pt x="90116" y="112098"/>
                    <a:pt x="90116" y="112098"/>
                  </a:cubicBezTo>
                  <a:cubicBezTo>
                    <a:pt x="90116" y="112098"/>
                    <a:pt x="89883" y="111768"/>
                    <a:pt x="89883" y="111768"/>
                  </a:cubicBezTo>
                  <a:cubicBezTo>
                    <a:pt x="90116" y="111768"/>
                    <a:pt x="90116" y="111444"/>
                    <a:pt x="90355" y="111768"/>
                  </a:cubicBezTo>
                  <a:cubicBezTo>
                    <a:pt x="90355" y="111768"/>
                    <a:pt x="90355" y="111768"/>
                    <a:pt x="90355" y="112098"/>
                  </a:cubicBezTo>
                  <a:cubicBezTo>
                    <a:pt x="90355" y="112098"/>
                    <a:pt x="90594" y="112098"/>
                    <a:pt x="90594" y="112098"/>
                  </a:cubicBezTo>
                  <a:cubicBezTo>
                    <a:pt x="90594" y="112098"/>
                    <a:pt x="90355" y="112098"/>
                    <a:pt x="90355" y="112422"/>
                  </a:cubicBezTo>
                  <a:cubicBezTo>
                    <a:pt x="90594" y="112098"/>
                    <a:pt x="91066" y="111768"/>
                    <a:pt x="91538" y="111768"/>
                  </a:cubicBezTo>
                  <a:cubicBezTo>
                    <a:pt x="91305" y="111444"/>
                    <a:pt x="91305" y="111444"/>
                    <a:pt x="91538" y="111114"/>
                  </a:cubicBezTo>
                  <a:cubicBezTo>
                    <a:pt x="91538" y="111114"/>
                    <a:pt x="91538" y="111114"/>
                    <a:pt x="91538" y="111114"/>
                  </a:cubicBezTo>
                  <a:cubicBezTo>
                    <a:pt x="91305" y="111114"/>
                    <a:pt x="91777" y="111444"/>
                    <a:pt x="91777" y="111444"/>
                  </a:cubicBezTo>
                  <a:cubicBezTo>
                    <a:pt x="91777" y="111444"/>
                    <a:pt x="92016" y="111444"/>
                    <a:pt x="92255" y="111444"/>
                  </a:cubicBezTo>
                  <a:cubicBezTo>
                    <a:pt x="92727" y="111444"/>
                    <a:pt x="93438" y="112098"/>
                    <a:pt x="93911" y="111444"/>
                  </a:cubicBezTo>
                  <a:cubicBezTo>
                    <a:pt x="93911" y="111444"/>
                    <a:pt x="93911" y="111444"/>
                    <a:pt x="93677" y="111114"/>
                  </a:cubicBezTo>
                  <a:cubicBezTo>
                    <a:pt x="94150" y="111114"/>
                    <a:pt x="95100" y="111768"/>
                    <a:pt x="95100" y="111444"/>
                  </a:cubicBezTo>
                  <a:cubicBezTo>
                    <a:pt x="95100" y="111768"/>
                    <a:pt x="95100" y="112098"/>
                    <a:pt x="95100" y="112098"/>
                  </a:cubicBezTo>
                  <a:cubicBezTo>
                    <a:pt x="95100" y="112098"/>
                    <a:pt x="95100" y="112098"/>
                    <a:pt x="95100" y="112098"/>
                  </a:cubicBezTo>
                  <a:cubicBezTo>
                    <a:pt x="95100" y="112098"/>
                    <a:pt x="95100" y="112098"/>
                    <a:pt x="94861" y="112098"/>
                  </a:cubicBezTo>
                  <a:cubicBezTo>
                    <a:pt x="95100" y="112098"/>
                    <a:pt x="95572" y="112422"/>
                    <a:pt x="95811" y="112422"/>
                  </a:cubicBezTo>
                  <a:cubicBezTo>
                    <a:pt x="96050" y="112422"/>
                    <a:pt x="95811" y="112098"/>
                    <a:pt x="96050" y="111768"/>
                  </a:cubicBezTo>
                  <a:cubicBezTo>
                    <a:pt x="96283" y="112098"/>
                    <a:pt x="96283" y="112098"/>
                    <a:pt x="96283" y="112098"/>
                  </a:cubicBezTo>
                  <a:cubicBezTo>
                    <a:pt x="96283" y="111768"/>
                    <a:pt x="96522" y="112098"/>
                    <a:pt x="96522" y="112422"/>
                  </a:cubicBezTo>
                  <a:cubicBezTo>
                    <a:pt x="96761" y="112098"/>
                    <a:pt x="96761" y="111768"/>
                    <a:pt x="96522" y="111444"/>
                  </a:cubicBezTo>
                  <a:cubicBezTo>
                    <a:pt x="96522" y="111444"/>
                    <a:pt x="96522" y="111444"/>
                    <a:pt x="96522" y="111444"/>
                  </a:cubicBezTo>
                  <a:cubicBezTo>
                    <a:pt x="96522" y="111444"/>
                    <a:pt x="97233" y="111444"/>
                    <a:pt x="96994" y="111768"/>
                  </a:cubicBezTo>
                  <a:cubicBezTo>
                    <a:pt x="97472" y="111768"/>
                    <a:pt x="97472" y="112098"/>
                    <a:pt x="97705" y="112098"/>
                  </a:cubicBezTo>
                  <a:cubicBezTo>
                    <a:pt x="97705" y="112422"/>
                    <a:pt x="97944" y="111768"/>
                    <a:pt x="97705" y="112752"/>
                  </a:cubicBezTo>
                  <a:cubicBezTo>
                    <a:pt x="97705" y="112098"/>
                    <a:pt x="97705" y="112098"/>
                    <a:pt x="97944" y="112422"/>
                  </a:cubicBezTo>
                  <a:cubicBezTo>
                    <a:pt x="97944" y="112422"/>
                    <a:pt x="98183" y="112098"/>
                    <a:pt x="98183" y="112098"/>
                  </a:cubicBezTo>
                  <a:cubicBezTo>
                    <a:pt x="97944" y="112098"/>
                    <a:pt x="97944" y="112098"/>
                    <a:pt x="97944" y="112098"/>
                  </a:cubicBezTo>
                  <a:cubicBezTo>
                    <a:pt x="98416" y="111768"/>
                    <a:pt x="97705" y="111768"/>
                    <a:pt x="97472" y="111768"/>
                  </a:cubicBezTo>
                  <a:cubicBezTo>
                    <a:pt x="97705" y="111768"/>
                    <a:pt x="97705" y="111768"/>
                    <a:pt x="97705" y="111768"/>
                  </a:cubicBezTo>
                  <a:cubicBezTo>
                    <a:pt x="97233" y="111768"/>
                    <a:pt x="97233" y="111444"/>
                    <a:pt x="96994" y="111114"/>
                  </a:cubicBezTo>
                  <a:cubicBezTo>
                    <a:pt x="96994" y="111114"/>
                    <a:pt x="97233" y="111114"/>
                    <a:pt x="97233" y="111114"/>
                  </a:cubicBezTo>
                  <a:cubicBezTo>
                    <a:pt x="97233" y="111114"/>
                    <a:pt x="96761" y="110784"/>
                    <a:pt x="97472" y="111114"/>
                  </a:cubicBezTo>
                  <a:cubicBezTo>
                    <a:pt x="97233" y="111114"/>
                    <a:pt x="97233" y="111114"/>
                    <a:pt x="97233" y="111114"/>
                  </a:cubicBezTo>
                  <a:cubicBezTo>
                    <a:pt x="97472" y="110784"/>
                    <a:pt x="97472" y="110784"/>
                    <a:pt x="97472" y="110784"/>
                  </a:cubicBezTo>
                  <a:cubicBezTo>
                    <a:pt x="97472" y="110459"/>
                    <a:pt x="97705" y="110459"/>
                    <a:pt x="97472" y="110459"/>
                  </a:cubicBezTo>
                  <a:cubicBezTo>
                    <a:pt x="97472" y="110459"/>
                    <a:pt x="97472" y="110459"/>
                    <a:pt x="97472" y="110459"/>
                  </a:cubicBezTo>
                  <a:cubicBezTo>
                    <a:pt x="97472" y="110459"/>
                    <a:pt x="97472" y="110459"/>
                    <a:pt x="97472" y="110459"/>
                  </a:cubicBezTo>
                  <a:cubicBezTo>
                    <a:pt x="97472" y="110459"/>
                    <a:pt x="97472" y="110130"/>
                    <a:pt x="97472" y="110130"/>
                  </a:cubicBezTo>
                  <a:cubicBezTo>
                    <a:pt x="97472" y="110130"/>
                    <a:pt x="96994" y="110784"/>
                    <a:pt x="96994" y="110459"/>
                  </a:cubicBezTo>
                  <a:cubicBezTo>
                    <a:pt x="96994" y="110130"/>
                    <a:pt x="96994" y="110130"/>
                    <a:pt x="97233" y="110130"/>
                  </a:cubicBezTo>
                  <a:cubicBezTo>
                    <a:pt x="96994" y="110130"/>
                    <a:pt x="96994" y="110130"/>
                    <a:pt x="96994" y="110130"/>
                  </a:cubicBezTo>
                  <a:cubicBezTo>
                    <a:pt x="96994" y="110130"/>
                    <a:pt x="96994" y="110130"/>
                    <a:pt x="96994" y="110130"/>
                  </a:cubicBezTo>
                  <a:cubicBezTo>
                    <a:pt x="96994" y="110130"/>
                    <a:pt x="96994" y="110130"/>
                    <a:pt x="96994" y="110130"/>
                  </a:cubicBezTo>
                  <a:cubicBezTo>
                    <a:pt x="96522" y="110459"/>
                    <a:pt x="95333" y="109805"/>
                    <a:pt x="96761" y="109805"/>
                  </a:cubicBezTo>
                  <a:cubicBezTo>
                    <a:pt x="96761" y="109805"/>
                    <a:pt x="96994" y="110130"/>
                    <a:pt x="97233" y="110130"/>
                  </a:cubicBezTo>
                  <a:cubicBezTo>
                    <a:pt x="97472" y="110130"/>
                    <a:pt x="97472" y="109475"/>
                    <a:pt x="97472" y="109475"/>
                  </a:cubicBezTo>
                  <a:cubicBezTo>
                    <a:pt x="97472" y="109475"/>
                    <a:pt x="98416" y="109475"/>
                    <a:pt x="97944" y="109475"/>
                  </a:cubicBezTo>
                  <a:cubicBezTo>
                    <a:pt x="98183" y="109475"/>
                    <a:pt x="98894" y="109151"/>
                    <a:pt x="99127" y="109475"/>
                  </a:cubicBezTo>
                  <a:cubicBezTo>
                    <a:pt x="99127" y="109151"/>
                    <a:pt x="99127" y="108821"/>
                    <a:pt x="99127" y="108497"/>
                  </a:cubicBezTo>
                  <a:cubicBezTo>
                    <a:pt x="99366" y="108821"/>
                    <a:pt x="99844" y="109475"/>
                    <a:pt x="99127" y="109475"/>
                  </a:cubicBezTo>
                  <a:cubicBezTo>
                    <a:pt x="99366" y="109475"/>
                    <a:pt x="99605" y="109475"/>
                    <a:pt x="99844" y="109475"/>
                  </a:cubicBezTo>
                  <a:cubicBezTo>
                    <a:pt x="99605" y="109151"/>
                    <a:pt x="99844" y="109151"/>
                    <a:pt x="100077" y="108821"/>
                  </a:cubicBezTo>
                  <a:cubicBezTo>
                    <a:pt x="100077" y="109151"/>
                    <a:pt x="100077" y="109151"/>
                    <a:pt x="99844" y="109475"/>
                  </a:cubicBezTo>
                  <a:cubicBezTo>
                    <a:pt x="100077" y="109151"/>
                    <a:pt x="100316" y="109151"/>
                    <a:pt x="100316" y="108821"/>
                  </a:cubicBezTo>
                  <a:cubicBezTo>
                    <a:pt x="100316" y="108821"/>
                    <a:pt x="100316" y="108821"/>
                    <a:pt x="100555" y="108821"/>
                  </a:cubicBezTo>
                  <a:cubicBezTo>
                    <a:pt x="100555" y="108497"/>
                    <a:pt x="100555" y="108497"/>
                    <a:pt x="100788" y="108821"/>
                  </a:cubicBezTo>
                  <a:cubicBezTo>
                    <a:pt x="100555" y="109151"/>
                    <a:pt x="100555" y="109151"/>
                    <a:pt x="100316" y="109151"/>
                  </a:cubicBezTo>
                  <a:cubicBezTo>
                    <a:pt x="100555" y="109151"/>
                    <a:pt x="101738" y="108167"/>
                    <a:pt x="101738" y="108821"/>
                  </a:cubicBezTo>
                  <a:cubicBezTo>
                    <a:pt x="101500" y="108821"/>
                    <a:pt x="101500" y="108821"/>
                    <a:pt x="101266" y="108821"/>
                  </a:cubicBezTo>
                  <a:cubicBezTo>
                    <a:pt x="101500" y="108821"/>
                    <a:pt x="101977" y="109151"/>
                    <a:pt x="102211" y="109151"/>
                  </a:cubicBezTo>
                  <a:cubicBezTo>
                    <a:pt x="102211" y="109151"/>
                    <a:pt x="102211" y="109151"/>
                    <a:pt x="102211" y="109151"/>
                  </a:cubicBezTo>
                  <a:cubicBezTo>
                    <a:pt x="102211" y="108821"/>
                    <a:pt x="102211" y="109151"/>
                    <a:pt x="102450" y="108821"/>
                  </a:cubicBezTo>
                  <a:cubicBezTo>
                    <a:pt x="102450" y="108821"/>
                    <a:pt x="102450" y="108821"/>
                    <a:pt x="102211" y="109151"/>
                  </a:cubicBezTo>
                  <a:cubicBezTo>
                    <a:pt x="102688" y="109151"/>
                    <a:pt x="102450" y="109151"/>
                    <a:pt x="102688" y="109475"/>
                  </a:cubicBezTo>
                  <a:cubicBezTo>
                    <a:pt x="102688" y="109475"/>
                    <a:pt x="102688" y="109475"/>
                    <a:pt x="102688" y="109475"/>
                  </a:cubicBezTo>
                  <a:cubicBezTo>
                    <a:pt x="102688" y="109475"/>
                    <a:pt x="102450" y="109475"/>
                    <a:pt x="102450" y="109151"/>
                  </a:cubicBezTo>
                  <a:cubicBezTo>
                    <a:pt x="102688" y="109805"/>
                    <a:pt x="102450" y="109475"/>
                    <a:pt x="102688" y="109475"/>
                  </a:cubicBezTo>
                  <a:cubicBezTo>
                    <a:pt x="102922" y="109805"/>
                    <a:pt x="103161" y="110459"/>
                    <a:pt x="102688" y="109805"/>
                  </a:cubicBezTo>
                  <a:cubicBezTo>
                    <a:pt x="102688" y="110459"/>
                    <a:pt x="103400" y="110130"/>
                    <a:pt x="103638" y="109805"/>
                  </a:cubicBezTo>
                  <a:cubicBezTo>
                    <a:pt x="103400" y="109805"/>
                    <a:pt x="103400" y="109805"/>
                    <a:pt x="103400" y="109805"/>
                  </a:cubicBezTo>
                  <a:cubicBezTo>
                    <a:pt x="103638" y="109805"/>
                    <a:pt x="104583" y="109475"/>
                    <a:pt x="104111" y="109151"/>
                  </a:cubicBezTo>
                  <a:cubicBezTo>
                    <a:pt x="104111" y="109151"/>
                    <a:pt x="104111" y="109151"/>
                    <a:pt x="104111" y="109151"/>
                  </a:cubicBezTo>
                  <a:cubicBezTo>
                    <a:pt x="104350" y="108167"/>
                    <a:pt x="106483" y="110784"/>
                    <a:pt x="106716" y="111444"/>
                  </a:cubicBezTo>
                  <a:cubicBezTo>
                    <a:pt x="106716" y="111444"/>
                    <a:pt x="106716" y="113077"/>
                    <a:pt x="106716" y="113077"/>
                  </a:cubicBezTo>
                  <a:cubicBezTo>
                    <a:pt x="106716" y="113077"/>
                    <a:pt x="106716" y="113731"/>
                    <a:pt x="106955" y="113731"/>
                  </a:cubicBezTo>
                  <a:cubicBezTo>
                    <a:pt x="106483" y="113077"/>
                    <a:pt x="106955" y="113731"/>
                    <a:pt x="106955" y="113406"/>
                  </a:cubicBezTo>
                  <a:cubicBezTo>
                    <a:pt x="106955" y="113077"/>
                    <a:pt x="107194" y="113406"/>
                    <a:pt x="106716" y="113077"/>
                  </a:cubicBezTo>
                  <a:cubicBezTo>
                    <a:pt x="106716" y="113077"/>
                    <a:pt x="106955" y="113077"/>
                    <a:pt x="106716" y="112752"/>
                  </a:cubicBezTo>
                  <a:cubicBezTo>
                    <a:pt x="107194" y="113077"/>
                    <a:pt x="106955" y="113406"/>
                    <a:pt x="107194" y="113077"/>
                  </a:cubicBezTo>
                  <a:cubicBezTo>
                    <a:pt x="107433" y="113406"/>
                    <a:pt x="106955" y="114061"/>
                    <a:pt x="107194" y="114061"/>
                  </a:cubicBezTo>
                  <a:cubicBezTo>
                    <a:pt x="106955" y="114061"/>
                    <a:pt x="106955" y="114061"/>
                    <a:pt x="106955" y="114061"/>
                  </a:cubicBezTo>
                  <a:cubicBezTo>
                    <a:pt x="106955" y="114061"/>
                    <a:pt x="106955" y="114061"/>
                    <a:pt x="106955" y="114061"/>
                  </a:cubicBezTo>
                  <a:cubicBezTo>
                    <a:pt x="106955" y="114061"/>
                    <a:pt x="106955" y="114061"/>
                    <a:pt x="106955" y="114061"/>
                  </a:cubicBezTo>
                  <a:cubicBezTo>
                    <a:pt x="107194" y="114385"/>
                    <a:pt x="107194" y="114715"/>
                    <a:pt x="107666" y="115039"/>
                  </a:cubicBezTo>
                  <a:cubicBezTo>
                    <a:pt x="107433" y="115039"/>
                    <a:pt x="107666" y="115369"/>
                    <a:pt x="107905" y="115369"/>
                  </a:cubicBezTo>
                  <a:cubicBezTo>
                    <a:pt x="107905" y="115039"/>
                    <a:pt x="107666" y="115039"/>
                    <a:pt x="107666" y="115039"/>
                  </a:cubicBezTo>
                  <a:cubicBezTo>
                    <a:pt x="107905" y="115039"/>
                    <a:pt x="107905" y="115039"/>
                    <a:pt x="108144" y="114715"/>
                  </a:cubicBezTo>
                  <a:cubicBezTo>
                    <a:pt x="107905" y="115369"/>
                    <a:pt x="108144" y="116353"/>
                    <a:pt x="108377" y="115369"/>
                  </a:cubicBezTo>
                  <a:cubicBezTo>
                    <a:pt x="108377" y="115694"/>
                    <a:pt x="108144" y="115694"/>
                    <a:pt x="108144" y="116024"/>
                  </a:cubicBezTo>
                  <a:cubicBezTo>
                    <a:pt x="108144" y="116024"/>
                    <a:pt x="108144" y="116024"/>
                    <a:pt x="108377" y="116024"/>
                  </a:cubicBezTo>
                  <a:cubicBezTo>
                    <a:pt x="108377" y="116024"/>
                    <a:pt x="108377" y="116353"/>
                    <a:pt x="108616" y="116678"/>
                  </a:cubicBezTo>
                  <a:cubicBezTo>
                    <a:pt x="108616" y="116678"/>
                    <a:pt x="108855" y="116678"/>
                    <a:pt x="108616" y="117008"/>
                  </a:cubicBezTo>
                  <a:cubicBezTo>
                    <a:pt x="108855" y="117008"/>
                    <a:pt x="110038" y="117986"/>
                    <a:pt x="109800" y="118316"/>
                  </a:cubicBezTo>
                  <a:cubicBezTo>
                    <a:pt x="109800" y="118316"/>
                    <a:pt x="109800" y="117986"/>
                    <a:pt x="109566" y="117986"/>
                  </a:cubicBezTo>
                  <a:cubicBezTo>
                    <a:pt x="109566" y="118641"/>
                    <a:pt x="110511" y="118316"/>
                    <a:pt x="110511" y="118316"/>
                  </a:cubicBezTo>
                  <a:cubicBezTo>
                    <a:pt x="110511" y="117986"/>
                    <a:pt x="110511" y="117986"/>
                    <a:pt x="110511" y="117986"/>
                  </a:cubicBezTo>
                  <a:cubicBezTo>
                    <a:pt x="110511" y="117986"/>
                    <a:pt x="110750" y="117986"/>
                    <a:pt x="110750" y="117986"/>
                  </a:cubicBezTo>
                  <a:cubicBezTo>
                    <a:pt x="110750" y="117986"/>
                    <a:pt x="110750" y="116024"/>
                    <a:pt x="110988" y="116678"/>
                  </a:cubicBezTo>
                  <a:cubicBezTo>
                    <a:pt x="110750" y="116024"/>
                    <a:pt x="110988" y="114061"/>
                    <a:pt x="110277" y="113731"/>
                  </a:cubicBezTo>
                  <a:cubicBezTo>
                    <a:pt x="110750" y="114061"/>
                    <a:pt x="110038" y="113077"/>
                    <a:pt x="109800" y="112752"/>
                  </a:cubicBezTo>
                  <a:cubicBezTo>
                    <a:pt x="109566" y="112098"/>
                    <a:pt x="109327" y="111444"/>
                    <a:pt x="109088" y="110784"/>
                  </a:cubicBezTo>
                  <a:cubicBezTo>
                    <a:pt x="109088" y="110784"/>
                    <a:pt x="109566" y="111444"/>
                    <a:pt x="109566" y="111444"/>
                  </a:cubicBezTo>
                  <a:cubicBezTo>
                    <a:pt x="109800" y="111768"/>
                    <a:pt x="109566" y="112098"/>
                    <a:pt x="109800" y="112422"/>
                  </a:cubicBezTo>
                  <a:cubicBezTo>
                    <a:pt x="109566" y="112098"/>
                    <a:pt x="109800" y="111768"/>
                    <a:pt x="109566" y="111114"/>
                  </a:cubicBezTo>
                  <a:cubicBezTo>
                    <a:pt x="109327" y="110784"/>
                    <a:pt x="109088" y="110459"/>
                    <a:pt x="108855" y="109805"/>
                  </a:cubicBezTo>
                  <a:cubicBezTo>
                    <a:pt x="108377" y="109151"/>
                    <a:pt x="108144" y="107842"/>
                    <a:pt x="107666" y="107188"/>
                  </a:cubicBezTo>
                  <a:cubicBezTo>
                    <a:pt x="108144" y="107188"/>
                    <a:pt x="107666" y="106858"/>
                    <a:pt x="107666" y="106528"/>
                  </a:cubicBezTo>
                  <a:cubicBezTo>
                    <a:pt x="107666" y="106528"/>
                    <a:pt x="107666" y="106204"/>
                    <a:pt x="107666" y="106204"/>
                  </a:cubicBezTo>
                  <a:cubicBezTo>
                    <a:pt x="107905" y="106204"/>
                    <a:pt x="107666" y="106204"/>
                    <a:pt x="107666" y="106204"/>
                  </a:cubicBezTo>
                  <a:cubicBezTo>
                    <a:pt x="107666" y="106204"/>
                    <a:pt x="107666" y="106204"/>
                    <a:pt x="107666" y="106204"/>
                  </a:cubicBezTo>
                  <a:cubicBezTo>
                    <a:pt x="107666" y="105874"/>
                    <a:pt x="107666" y="106204"/>
                    <a:pt x="107666" y="105874"/>
                  </a:cubicBezTo>
                  <a:cubicBezTo>
                    <a:pt x="107666" y="105874"/>
                    <a:pt x="107666" y="105874"/>
                    <a:pt x="107666" y="105874"/>
                  </a:cubicBezTo>
                  <a:cubicBezTo>
                    <a:pt x="107905" y="105874"/>
                    <a:pt x="107905" y="105550"/>
                    <a:pt x="107666" y="105550"/>
                  </a:cubicBezTo>
                  <a:cubicBezTo>
                    <a:pt x="107905" y="105550"/>
                    <a:pt x="107666" y="104895"/>
                    <a:pt x="108144" y="104565"/>
                  </a:cubicBezTo>
                  <a:cubicBezTo>
                    <a:pt x="107905" y="104241"/>
                    <a:pt x="108144" y="104565"/>
                    <a:pt x="107905" y="104241"/>
                  </a:cubicBezTo>
                  <a:cubicBezTo>
                    <a:pt x="108377" y="104241"/>
                    <a:pt x="108144" y="103911"/>
                    <a:pt x="108377" y="103587"/>
                  </a:cubicBezTo>
                  <a:cubicBezTo>
                    <a:pt x="108377" y="103587"/>
                    <a:pt x="108377" y="103587"/>
                    <a:pt x="108377" y="103911"/>
                  </a:cubicBezTo>
                  <a:cubicBezTo>
                    <a:pt x="108377" y="103587"/>
                    <a:pt x="108144" y="103257"/>
                    <a:pt x="108144" y="102933"/>
                  </a:cubicBezTo>
                  <a:cubicBezTo>
                    <a:pt x="108144" y="103257"/>
                    <a:pt x="108377" y="103587"/>
                    <a:pt x="108377" y="102933"/>
                  </a:cubicBezTo>
                  <a:cubicBezTo>
                    <a:pt x="108377" y="103257"/>
                    <a:pt x="108377" y="103257"/>
                    <a:pt x="108377" y="103587"/>
                  </a:cubicBezTo>
                  <a:cubicBezTo>
                    <a:pt x="108616" y="103257"/>
                    <a:pt x="108855" y="103257"/>
                    <a:pt x="108616" y="103257"/>
                  </a:cubicBezTo>
                  <a:cubicBezTo>
                    <a:pt x="108616" y="103257"/>
                    <a:pt x="108616" y="103257"/>
                    <a:pt x="108616" y="102933"/>
                  </a:cubicBezTo>
                  <a:cubicBezTo>
                    <a:pt x="108616" y="102933"/>
                    <a:pt x="108616" y="102933"/>
                    <a:pt x="108377" y="102933"/>
                  </a:cubicBezTo>
                  <a:cubicBezTo>
                    <a:pt x="108377" y="102933"/>
                    <a:pt x="109088" y="102603"/>
                    <a:pt x="108377" y="102933"/>
                  </a:cubicBezTo>
                  <a:cubicBezTo>
                    <a:pt x="108616" y="102933"/>
                    <a:pt x="108616" y="102933"/>
                    <a:pt x="108377" y="102933"/>
                  </a:cubicBezTo>
                  <a:cubicBezTo>
                    <a:pt x="108616" y="102933"/>
                    <a:pt x="109327" y="102273"/>
                    <a:pt x="109327" y="102273"/>
                  </a:cubicBezTo>
                  <a:cubicBezTo>
                    <a:pt x="109327" y="102273"/>
                    <a:pt x="109327" y="102273"/>
                    <a:pt x="109088" y="101948"/>
                  </a:cubicBezTo>
                  <a:cubicBezTo>
                    <a:pt x="109327" y="102273"/>
                    <a:pt x="109327" y="101948"/>
                    <a:pt x="109088" y="101948"/>
                  </a:cubicBezTo>
                  <a:cubicBezTo>
                    <a:pt x="109327" y="102273"/>
                    <a:pt x="109800" y="101618"/>
                    <a:pt x="109800" y="101294"/>
                  </a:cubicBezTo>
                  <a:cubicBezTo>
                    <a:pt x="110038" y="100964"/>
                    <a:pt x="109800" y="100964"/>
                    <a:pt x="110038" y="100640"/>
                  </a:cubicBezTo>
                  <a:cubicBezTo>
                    <a:pt x="110038" y="100640"/>
                    <a:pt x="110038" y="100640"/>
                    <a:pt x="110038" y="100964"/>
                  </a:cubicBezTo>
                  <a:cubicBezTo>
                    <a:pt x="109800" y="99656"/>
                    <a:pt x="111461" y="99331"/>
                    <a:pt x="111227" y="98677"/>
                  </a:cubicBezTo>
                  <a:cubicBezTo>
                    <a:pt x="111461" y="99656"/>
                    <a:pt x="111700" y="98347"/>
                    <a:pt x="111700" y="98023"/>
                  </a:cubicBezTo>
                  <a:cubicBezTo>
                    <a:pt x="111700" y="97693"/>
                    <a:pt x="111938" y="97693"/>
                    <a:pt x="111700" y="97039"/>
                  </a:cubicBezTo>
                  <a:cubicBezTo>
                    <a:pt x="111938" y="97363"/>
                    <a:pt x="111938" y="97363"/>
                    <a:pt x="111938" y="97363"/>
                  </a:cubicBezTo>
                  <a:cubicBezTo>
                    <a:pt x="112172" y="97363"/>
                    <a:pt x="112172" y="97363"/>
                    <a:pt x="112172" y="97039"/>
                  </a:cubicBezTo>
                  <a:cubicBezTo>
                    <a:pt x="112411" y="97363"/>
                    <a:pt x="112411" y="97039"/>
                    <a:pt x="112650" y="97039"/>
                  </a:cubicBezTo>
                  <a:cubicBezTo>
                    <a:pt x="112650" y="97039"/>
                    <a:pt x="112650" y="97039"/>
                    <a:pt x="112650" y="97039"/>
                  </a:cubicBezTo>
                  <a:cubicBezTo>
                    <a:pt x="112650" y="96709"/>
                    <a:pt x="112650" y="96709"/>
                    <a:pt x="112883" y="97039"/>
                  </a:cubicBezTo>
                  <a:cubicBezTo>
                    <a:pt x="112883" y="97039"/>
                    <a:pt x="112883" y="96709"/>
                    <a:pt x="112883" y="96709"/>
                  </a:cubicBezTo>
                  <a:cubicBezTo>
                    <a:pt x="112883" y="97039"/>
                    <a:pt x="113122" y="96384"/>
                    <a:pt x="113122" y="96384"/>
                  </a:cubicBezTo>
                  <a:cubicBezTo>
                    <a:pt x="113122" y="96384"/>
                    <a:pt x="113122" y="96384"/>
                    <a:pt x="113122" y="96054"/>
                  </a:cubicBezTo>
                  <a:cubicBezTo>
                    <a:pt x="112883" y="96384"/>
                    <a:pt x="112883" y="96384"/>
                    <a:pt x="112883" y="96054"/>
                  </a:cubicBezTo>
                  <a:cubicBezTo>
                    <a:pt x="112883" y="96384"/>
                    <a:pt x="112883" y="96384"/>
                    <a:pt x="112883" y="96384"/>
                  </a:cubicBezTo>
                  <a:cubicBezTo>
                    <a:pt x="112650" y="96709"/>
                    <a:pt x="112172" y="96709"/>
                    <a:pt x="112172" y="96054"/>
                  </a:cubicBezTo>
                  <a:cubicBezTo>
                    <a:pt x="112411" y="96384"/>
                    <a:pt x="112650" y="96384"/>
                    <a:pt x="112650" y="96054"/>
                  </a:cubicBezTo>
                  <a:cubicBezTo>
                    <a:pt x="112650" y="96054"/>
                    <a:pt x="112650" y="96054"/>
                    <a:pt x="112650" y="96054"/>
                  </a:cubicBezTo>
                  <a:cubicBezTo>
                    <a:pt x="112650" y="96054"/>
                    <a:pt x="112650" y="96054"/>
                    <a:pt x="112650" y="96054"/>
                  </a:cubicBezTo>
                  <a:cubicBezTo>
                    <a:pt x="113122" y="95730"/>
                    <a:pt x="112172" y="95730"/>
                    <a:pt x="111938" y="95400"/>
                  </a:cubicBezTo>
                  <a:cubicBezTo>
                    <a:pt x="112172" y="95400"/>
                    <a:pt x="112411" y="95400"/>
                    <a:pt x="112650" y="95400"/>
                  </a:cubicBezTo>
                  <a:cubicBezTo>
                    <a:pt x="112411" y="95076"/>
                    <a:pt x="112650" y="95400"/>
                    <a:pt x="112650" y="95076"/>
                  </a:cubicBezTo>
                  <a:cubicBezTo>
                    <a:pt x="112650" y="95400"/>
                    <a:pt x="112411" y="95076"/>
                    <a:pt x="112883" y="95400"/>
                  </a:cubicBezTo>
                  <a:cubicBezTo>
                    <a:pt x="112883" y="95400"/>
                    <a:pt x="112883" y="95400"/>
                    <a:pt x="112883" y="95400"/>
                  </a:cubicBezTo>
                  <a:cubicBezTo>
                    <a:pt x="112883" y="95400"/>
                    <a:pt x="112883" y="95400"/>
                    <a:pt x="112883" y="95400"/>
                  </a:cubicBezTo>
                  <a:cubicBezTo>
                    <a:pt x="113122" y="95400"/>
                    <a:pt x="113833" y="94746"/>
                    <a:pt x="113361" y="94091"/>
                  </a:cubicBezTo>
                  <a:cubicBezTo>
                    <a:pt x="113361" y="94091"/>
                    <a:pt x="113361" y="94091"/>
                    <a:pt x="113361" y="94091"/>
                  </a:cubicBezTo>
                  <a:cubicBezTo>
                    <a:pt x="113122" y="94091"/>
                    <a:pt x="113361" y="94091"/>
                    <a:pt x="113361" y="94091"/>
                  </a:cubicBezTo>
                  <a:cubicBezTo>
                    <a:pt x="113122" y="94421"/>
                    <a:pt x="113361" y="94746"/>
                    <a:pt x="113122" y="94746"/>
                  </a:cubicBezTo>
                  <a:cubicBezTo>
                    <a:pt x="113122" y="94746"/>
                    <a:pt x="113122" y="94746"/>
                    <a:pt x="113122" y="94746"/>
                  </a:cubicBezTo>
                  <a:cubicBezTo>
                    <a:pt x="113122" y="94421"/>
                    <a:pt x="113122" y="94421"/>
                    <a:pt x="113122" y="94091"/>
                  </a:cubicBezTo>
                  <a:cubicBezTo>
                    <a:pt x="112883" y="94091"/>
                    <a:pt x="112650" y="94421"/>
                    <a:pt x="112172" y="94421"/>
                  </a:cubicBezTo>
                  <a:cubicBezTo>
                    <a:pt x="112172" y="94091"/>
                    <a:pt x="112172" y="93767"/>
                    <a:pt x="112172" y="93767"/>
                  </a:cubicBezTo>
                  <a:cubicBezTo>
                    <a:pt x="112172" y="94421"/>
                    <a:pt x="112883" y="94091"/>
                    <a:pt x="112411" y="93767"/>
                  </a:cubicBezTo>
                  <a:cubicBezTo>
                    <a:pt x="113122" y="94091"/>
                    <a:pt x="112411" y="93767"/>
                    <a:pt x="113122" y="93767"/>
                  </a:cubicBezTo>
                  <a:cubicBezTo>
                    <a:pt x="112883" y="93767"/>
                    <a:pt x="112883" y="93437"/>
                    <a:pt x="112883" y="93437"/>
                  </a:cubicBezTo>
                  <a:cubicBezTo>
                    <a:pt x="112883" y="93767"/>
                    <a:pt x="113361" y="93767"/>
                    <a:pt x="113122" y="93437"/>
                  </a:cubicBezTo>
                  <a:cubicBezTo>
                    <a:pt x="113122" y="93437"/>
                    <a:pt x="113361" y="93767"/>
                    <a:pt x="113361" y="93767"/>
                  </a:cubicBezTo>
                  <a:cubicBezTo>
                    <a:pt x="113361" y="93437"/>
                    <a:pt x="113122" y="93437"/>
                    <a:pt x="113122" y="93107"/>
                  </a:cubicBezTo>
                  <a:cubicBezTo>
                    <a:pt x="113122" y="93107"/>
                    <a:pt x="113122" y="93107"/>
                    <a:pt x="113122" y="93107"/>
                  </a:cubicBezTo>
                  <a:cubicBezTo>
                    <a:pt x="113122" y="93107"/>
                    <a:pt x="112883" y="93107"/>
                    <a:pt x="112883" y="92783"/>
                  </a:cubicBezTo>
                  <a:cubicBezTo>
                    <a:pt x="112883" y="92783"/>
                    <a:pt x="113122" y="93107"/>
                    <a:pt x="113122" y="93107"/>
                  </a:cubicBezTo>
                  <a:cubicBezTo>
                    <a:pt x="113122" y="92783"/>
                    <a:pt x="113122" y="92783"/>
                    <a:pt x="113122" y="92783"/>
                  </a:cubicBezTo>
                  <a:cubicBezTo>
                    <a:pt x="113122" y="92783"/>
                    <a:pt x="113122" y="92783"/>
                    <a:pt x="112883" y="92453"/>
                  </a:cubicBezTo>
                  <a:cubicBezTo>
                    <a:pt x="113361" y="93107"/>
                    <a:pt x="113361" y="93767"/>
                    <a:pt x="113833" y="94421"/>
                  </a:cubicBezTo>
                  <a:cubicBezTo>
                    <a:pt x="113594" y="93767"/>
                    <a:pt x="113122" y="91799"/>
                    <a:pt x="112411" y="92129"/>
                  </a:cubicBezTo>
                  <a:cubicBezTo>
                    <a:pt x="112411" y="92453"/>
                    <a:pt x="112411" y="92453"/>
                    <a:pt x="112172" y="92453"/>
                  </a:cubicBezTo>
                  <a:cubicBezTo>
                    <a:pt x="112172" y="92129"/>
                    <a:pt x="111938" y="92129"/>
                    <a:pt x="111938" y="91799"/>
                  </a:cubicBezTo>
                  <a:cubicBezTo>
                    <a:pt x="111700" y="91799"/>
                    <a:pt x="111461" y="91799"/>
                    <a:pt x="111227" y="91799"/>
                  </a:cubicBezTo>
                  <a:cubicBezTo>
                    <a:pt x="111461" y="91799"/>
                    <a:pt x="111461" y="91799"/>
                    <a:pt x="111700" y="91474"/>
                  </a:cubicBezTo>
                  <a:cubicBezTo>
                    <a:pt x="111700" y="91799"/>
                    <a:pt x="112411" y="92129"/>
                    <a:pt x="112411" y="92129"/>
                  </a:cubicBezTo>
                  <a:cubicBezTo>
                    <a:pt x="112650" y="91799"/>
                    <a:pt x="111700" y="91144"/>
                    <a:pt x="111700" y="91144"/>
                  </a:cubicBezTo>
                  <a:cubicBezTo>
                    <a:pt x="111938" y="91474"/>
                    <a:pt x="111938" y="91474"/>
                    <a:pt x="112172" y="91474"/>
                  </a:cubicBezTo>
                  <a:cubicBezTo>
                    <a:pt x="112172" y="91474"/>
                    <a:pt x="112172" y="91474"/>
                    <a:pt x="112172" y="91144"/>
                  </a:cubicBezTo>
                  <a:cubicBezTo>
                    <a:pt x="112411" y="91474"/>
                    <a:pt x="112172" y="91144"/>
                    <a:pt x="112172" y="90820"/>
                  </a:cubicBezTo>
                  <a:cubicBezTo>
                    <a:pt x="111700" y="90820"/>
                    <a:pt x="111461" y="90166"/>
                    <a:pt x="110988" y="89836"/>
                  </a:cubicBezTo>
                  <a:cubicBezTo>
                    <a:pt x="111461" y="90166"/>
                    <a:pt x="111700" y="90490"/>
                    <a:pt x="111938" y="90820"/>
                  </a:cubicBezTo>
                  <a:cubicBezTo>
                    <a:pt x="111938" y="90820"/>
                    <a:pt x="112172" y="90820"/>
                    <a:pt x="112172" y="90820"/>
                  </a:cubicBezTo>
                  <a:cubicBezTo>
                    <a:pt x="112172" y="90490"/>
                    <a:pt x="112172" y="90490"/>
                    <a:pt x="112172" y="90166"/>
                  </a:cubicBezTo>
                  <a:cubicBezTo>
                    <a:pt x="112172" y="90166"/>
                    <a:pt x="112172" y="90490"/>
                    <a:pt x="112172" y="90490"/>
                  </a:cubicBezTo>
                  <a:cubicBezTo>
                    <a:pt x="111938" y="89836"/>
                    <a:pt x="111227" y="89836"/>
                    <a:pt x="111227" y="89512"/>
                  </a:cubicBezTo>
                  <a:cubicBezTo>
                    <a:pt x="110988" y="89512"/>
                    <a:pt x="110988" y="89512"/>
                    <a:pt x="110750" y="89512"/>
                  </a:cubicBezTo>
                  <a:cubicBezTo>
                    <a:pt x="110750" y="89512"/>
                    <a:pt x="110750" y="89182"/>
                    <a:pt x="110750" y="88852"/>
                  </a:cubicBezTo>
                  <a:cubicBezTo>
                    <a:pt x="110988" y="88852"/>
                    <a:pt x="110750" y="89182"/>
                    <a:pt x="110988" y="88852"/>
                  </a:cubicBezTo>
                  <a:cubicBezTo>
                    <a:pt x="110988" y="88852"/>
                    <a:pt x="110988" y="88527"/>
                    <a:pt x="110988" y="88527"/>
                  </a:cubicBezTo>
                  <a:cubicBezTo>
                    <a:pt x="110988" y="88527"/>
                    <a:pt x="110988" y="89512"/>
                    <a:pt x="110988" y="89512"/>
                  </a:cubicBezTo>
                  <a:cubicBezTo>
                    <a:pt x="110988" y="89512"/>
                    <a:pt x="110988" y="89512"/>
                    <a:pt x="110988" y="89182"/>
                  </a:cubicBezTo>
                  <a:cubicBezTo>
                    <a:pt x="110988" y="89182"/>
                    <a:pt x="110988" y="89512"/>
                    <a:pt x="110988" y="89182"/>
                  </a:cubicBezTo>
                  <a:cubicBezTo>
                    <a:pt x="111227" y="89512"/>
                    <a:pt x="111227" y="89512"/>
                    <a:pt x="111461" y="89512"/>
                  </a:cubicBezTo>
                  <a:cubicBezTo>
                    <a:pt x="111461" y="89512"/>
                    <a:pt x="111227" y="89512"/>
                    <a:pt x="111227" y="89512"/>
                  </a:cubicBezTo>
                  <a:cubicBezTo>
                    <a:pt x="111700" y="89836"/>
                    <a:pt x="111700" y="89512"/>
                    <a:pt x="112172" y="89836"/>
                  </a:cubicBezTo>
                  <a:cubicBezTo>
                    <a:pt x="111938" y="89182"/>
                    <a:pt x="111461" y="89512"/>
                    <a:pt x="111461" y="88852"/>
                  </a:cubicBezTo>
                  <a:cubicBezTo>
                    <a:pt x="111461" y="88852"/>
                    <a:pt x="111700" y="89182"/>
                    <a:pt x="111938" y="89512"/>
                  </a:cubicBezTo>
                  <a:cubicBezTo>
                    <a:pt x="111700" y="88852"/>
                    <a:pt x="111700" y="88527"/>
                    <a:pt x="111461" y="88197"/>
                  </a:cubicBezTo>
                  <a:cubicBezTo>
                    <a:pt x="111461" y="88197"/>
                    <a:pt x="111700" y="88197"/>
                    <a:pt x="111700" y="88197"/>
                  </a:cubicBezTo>
                  <a:cubicBezTo>
                    <a:pt x="111700" y="87873"/>
                    <a:pt x="111700" y="87873"/>
                    <a:pt x="111461" y="87873"/>
                  </a:cubicBezTo>
                  <a:cubicBezTo>
                    <a:pt x="111461" y="87873"/>
                    <a:pt x="111700" y="87873"/>
                    <a:pt x="111700" y="87873"/>
                  </a:cubicBezTo>
                  <a:cubicBezTo>
                    <a:pt x="111700" y="87873"/>
                    <a:pt x="111700" y="87543"/>
                    <a:pt x="111227" y="87543"/>
                  </a:cubicBezTo>
                  <a:cubicBezTo>
                    <a:pt x="111700" y="87543"/>
                    <a:pt x="111700" y="87543"/>
                    <a:pt x="111461" y="87219"/>
                  </a:cubicBezTo>
                  <a:cubicBezTo>
                    <a:pt x="111700" y="87219"/>
                    <a:pt x="111700" y="87219"/>
                    <a:pt x="111461" y="87219"/>
                  </a:cubicBezTo>
                  <a:cubicBezTo>
                    <a:pt x="111700" y="86889"/>
                    <a:pt x="111700" y="87219"/>
                    <a:pt x="111700" y="87219"/>
                  </a:cubicBezTo>
                  <a:cubicBezTo>
                    <a:pt x="111700" y="87219"/>
                    <a:pt x="111700" y="86889"/>
                    <a:pt x="111700" y="86889"/>
                  </a:cubicBezTo>
                  <a:cubicBezTo>
                    <a:pt x="111938" y="87219"/>
                    <a:pt x="111938" y="85910"/>
                    <a:pt x="111938" y="86889"/>
                  </a:cubicBezTo>
                  <a:cubicBezTo>
                    <a:pt x="112411" y="86235"/>
                    <a:pt x="111938" y="86889"/>
                    <a:pt x="112172" y="86889"/>
                  </a:cubicBezTo>
                  <a:cubicBezTo>
                    <a:pt x="111938" y="86889"/>
                    <a:pt x="111700" y="87543"/>
                    <a:pt x="111938" y="87873"/>
                  </a:cubicBezTo>
                  <a:cubicBezTo>
                    <a:pt x="111938" y="87873"/>
                    <a:pt x="111938" y="87543"/>
                    <a:pt x="111938" y="87543"/>
                  </a:cubicBezTo>
                  <a:cubicBezTo>
                    <a:pt x="111938" y="88197"/>
                    <a:pt x="111700" y="87543"/>
                    <a:pt x="111700" y="88197"/>
                  </a:cubicBezTo>
                  <a:cubicBezTo>
                    <a:pt x="111938" y="88197"/>
                    <a:pt x="111938" y="88197"/>
                    <a:pt x="111938" y="87873"/>
                  </a:cubicBezTo>
                  <a:cubicBezTo>
                    <a:pt x="111938" y="88197"/>
                    <a:pt x="111938" y="88197"/>
                    <a:pt x="112172" y="88197"/>
                  </a:cubicBezTo>
                  <a:cubicBezTo>
                    <a:pt x="112172" y="88197"/>
                    <a:pt x="111938" y="88527"/>
                    <a:pt x="112172" y="88197"/>
                  </a:cubicBezTo>
                  <a:cubicBezTo>
                    <a:pt x="111938" y="88197"/>
                    <a:pt x="111938" y="87873"/>
                    <a:pt x="111938" y="88527"/>
                  </a:cubicBezTo>
                  <a:cubicBezTo>
                    <a:pt x="111938" y="88527"/>
                    <a:pt x="111938" y="88527"/>
                    <a:pt x="111938" y="88527"/>
                  </a:cubicBezTo>
                  <a:cubicBezTo>
                    <a:pt x="112172" y="88527"/>
                    <a:pt x="112172" y="88197"/>
                    <a:pt x="112172" y="88527"/>
                  </a:cubicBezTo>
                  <a:cubicBezTo>
                    <a:pt x="112172" y="88527"/>
                    <a:pt x="112411" y="88527"/>
                    <a:pt x="112411" y="88527"/>
                  </a:cubicBezTo>
                  <a:cubicBezTo>
                    <a:pt x="112172" y="88527"/>
                    <a:pt x="112172" y="88527"/>
                    <a:pt x="111938" y="88527"/>
                  </a:cubicBezTo>
                  <a:cubicBezTo>
                    <a:pt x="111938" y="88852"/>
                    <a:pt x="111938" y="88852"/>
                    <a:pt x="112172" y="88852"/>
                  </a:cubicBezTo>
                  <a:cubicBezTo>
                    <a:pt x="111938" y="88852"/>
                    <a:pt x="111938" y="89182"/>
                    <a:pt x="112172" y="89182"/>
                  </a:cubicBezTo>
                  <a:cubicBezTo>
                    <a:pt x="112411" y="89512"/>
                    <a:pt x="111227" y="88197"/>
                    <a:pt x="112411" y="89512"/>
                  </a:cubicBezTo>
                  <a:cubicBezTo>
                    <a:pt x="112411" y="89182"/>
                    <a:pt x="112411" y="89182"/>
                    <a:pt x="112411" y="89182"/>
                  </a:cubicBezTo>
                  <a:cubicBezTo>
                    <a:pt x="112411" y="89182"/>
                    <a:pt x="112411" y="89836"/>
                    <a:pt x="112650" y="88852"/>
                  </a:cubicBezTo>
                  <a:cubicBezTo>
                    <a:pt x="112650" y="89512"/>
                    <a:pt x="112650" y="89182"/>
                    <a:pt x="112411" y="89512"/>
                  </a:cubicBezTo>
                  <a:cubicBezTo>
                    <a:pt x="112883" y="89182"/>
                    <a:pt x="112411" y="89836"/>
                    <a:pt x="112650" y="89512"/>
                  </a:cubicBezTo>
                  <a:cubicBezTo>
                    <a:pt x="112411" y="90166"/>
                    <a:pt x="112650" y="89836"/>
                    <a:pt x="112650" y="89836"/>
                  </a:cubicBezTo>
                  <a:cubicBezTo>
                    <a:pt x="112650" y="89836"/>
                    <a:pt x="112883" y="89836"/>
                    <a:pt x="112883" y="89836"/>
                  </a:cubicBezTo>
                  <a:cubicBezTo>
                    <a:pt x="112883" y="90166"/>
                    <a:pt x="112411" y="90820"/>
                    <a:pt x="112883" y="91799"/>
                  </a:cubicBezTo>
                  <a:cubicBezTo>
                    <a:pt x="112883" y="90820"/>
                    <a:pt x="113122" y="89512"/>
                    <a:pt x="113361" y="88852"/>
                  </a:cubicBezTo>
                  <a:cubicBezTo>
                    <a:pt x="113361" y="88527"/>
                    <a:pt x="113361" y="88527"/>
                    <a:pt x="113361" y="88852"/>
                  </a:cubicBezTo>
                  <a:cubicBezTo>
                    <a:pt x="113594" y="88197"/>
                    <a:pt x="113361" y="88197"/>
                    <a:pt x="113122" y="88527"/>
                  </a:cubicBezTo>
                  <a:cubicBezTo>
                    <a:pt x="113361" y="88197"/>
                    <a:pt x="113361" y="88197"/>
                    <a:pt x="113122" y="88197"/>
                  </a:cubicBezTo>
                  <a:cubicBezTo>
                    <a:pt x="113361" y="87873"/>
                    <a:pt x="113122" y="88197"/>
                    <a:pt x="113361" y="88197"/>
                  </a:cubicBezTo>
                  <a:cubicBezTo>
                    <a:pt x="113361" y="88197"/>
                    <a:pt x="113361" y="88197"/>
                    <a:pt x="113361" y="88197"/>
                  </a:cubicBezTo>
                  <a:cubicBezTo>
                    <a:pt x="113361" y="87543"/>
                    <a:pt x="112650" y="87543"/>
                    <a:pt x="112650" y="86889"/>
                  </a:cubicBezTo>
                  <a:cubicBezTo>
                    <a:pt x="112411" y="86235"/>
                    <a:pt x="112650" y="85910"/>
                    <a:pt x="112883" y="85256"/>
                  </a:cubicBezTo>
                  <a:cubicBezTo>
                    <a:pt x="112883" y="86235"/>
                    <a:pt x="112172" y="85910"/>
                    <a:pt x="112883" y="86889"/>
                  </a:cubicBezTo>
                  <a:cubicBezTo>
                    <a:pt x="112883" y="86889"/>
                    <a:pt x="113594" y="87219"/>
                    <a:pt x="113594" y="87543"/>
                  </a:cubicBezTo>
                  <a:cubicBezTo>
                    <a:pt x="113594" y="87219"/>
                    <a:pt x="113594" y="86889"/>
                    <a:pt x="113833" y="86565"/>
                  </a:cubicBezTo>
                  <a:cubicBezTo>
                    <a:pt x="113833" y="86565"/>
                    <a:pt x="113594" y="86565"/>
                    <a:pt x="113594" y="86565"/>
                  </a:cubicBezTo>
                  <a:cubicBezTo>
                    <a:pt x="113594" y="86565"/>
                    <a:pt x="113833" y="86565"/>
                    <a:pt x="113833" y="86565"/>
                  </a:cubicBezTo>
                  <a:cubicBezTo>
                    <a:pt x="113833" y="86565"/>
                    <a:pt x="113833" y="86565"/>
                    <a:pt x="113833" y="86565"/>
                  </a:cubicBezTo>
                  <a:cubicBezTo>
                    <a:pt x="114072" y="85910"/>
                    <a:pt x="114072" y="85580"/>
                    <a:pt x="114072" y="84926"/>
                  </a:cubicBezTo>
                  <a:cubicBezTo>
                    <a:pt x="114072" y="84926"/>
                    <a:pt x="114072" y="85256"/>
                    <a:pt x="114072" y="85580"/>
                  </a:cubicBezTo>
                  <a:cubicBezTo>
                    <a:pt x="114072" y="84926"/>
                    <a:pt x="114072" y="84272"/>
                    <a:pt x="114072" y="83942"/>
                  </a:cubicBezTo>
                  <a:cubicBezTo>
                    <a:pt x="113833" y="84272"/>
                    <a:pt x="113594" y="83942"/>
                    <a:pt x="113833" y="83618"/>
                  </a:cubicBezTo>
                  <a:cubicBezTo>
                    <a:pt x="113833" y="83618"/>
                    <a:pt x="113833" y="83618"/>
                    <a:pt x="113833" y="83618"/>
                  </a:cubicBezTo>
                  <a:cubicBezTo>
                    <a:pt x="114072" y="83288"/>
                    <a:pt x="113833" y="82633"/>
                    <a:pt x="113833" y="82309"/>
                  </a:cubicBezTo>
                  <a:cubicBezTo>
                    <a:pt x="113833" y="82633"/>
                    <a:pt x="114072" y="82963"/>
                    <a:pt x="113833" y="83288"/>
                  </a:cubicBezTo>
                  <a:cubicBezTo>
                    <a:pt x="114305" y="82963"/>
                    <a:pt x="114305" y="82309"/>
                    <a:pt x="114783" y="81979"/>
                  </a:cubicBezTo>
                  <a:cubicBezTo>
                    <a:pt x="115022" y="81979"/>
                    <a:pt x="115494" y="81655"/>
                    <a:pt x="115494" y="81325"/>
                  </a:cubicBezTo>
                  <a:cubicBezTo>
                    <a:pt x="116205" y="81979"/>
                    <a:pt x="116444" y="80671"/>
                    <a:pt x="116444" y="80016"/>
                  </a:cubicBezTo>
                  <a:cubicBezTo>
                    <a:pt x="116444" y="80016"/>
                    <a:pt x="116677" y="80346"/>
                    <a:pt x="116677" y="80346"/>
                  </a:cubicBezTo>
                  <a:cubicBezTo>
                    <a:pt x="116677" y="80346"/>
                    <a:pt x="116677" y="80016"/>
                    <a:pt x="116677" y="80016"/>
                  </a:cubicBezTo>
                  <a:cubicBezTo>
                    <a:pt x="116677" y="80346"/>
                    <a:pt x="116677" y="80671"/>
                    <a:pt x="116916" y="80671"/>
                  </a:cubicBezTo>
                  <a:cubicBezTo>
                    <a:pt x="116677" y="81000"/>
                    <a:pt x="117155" y="80346"/>
                    <a:pt x="116916" y="80671"/>
                  </a:cubicBezTo>
                  <a:cubicBezTo>
                    <a:pt x="117155" y="80346"/>
                    <a:pt x="117388" y="79362"/>
                    <a:pt x="117388" y="80346"/>
                  </a:cubicBezTo>
                  <a:cubicBezTo>
                    <a:pt x="117627" y="80016"/>
                    <a:pt x="118100" y="80016"/>
                    <a:pt x="118100" y="79686"/>
                  </a:cubicBezTo>
                  <a:cubicBezTo>
                    <a:pt x="118100" y="79362"/>
                    <a:pt x="117866" y="79032"/>
                    <a:pt x="117627" y="79032"/>
                  </a:cubicBezTo>
                  <a:cubicBezTo>
                    <a:pt x="117627" y="79032"/>
                    <a:pt x="117627" y="79032"/>
                    <a:pt x="117627" y="79032"/>
                  </a:cubicBezTo>
                  <a:cubicBezTo>
                    <a:pt x="117866" y="79032"/>
                    <a:pt x="117866" y="79362"/>
                    <a:pt x="118100" y="79362"/>
                  </a:cubicBezTo>
                  <a:cubicBezTo>
                    <a:pt x="118100" y="79686"/>
                    <a:pt x="117866" y="79686"/>
                    <a:pt x="117627" y="80016"/>
                  </a:cubicBezTo>
                  <a:cubicBezTo>
                    <a:pt x="117627" y="79686"/>
                    <a:pt x="117627" y="79686"/>
                    <a:pt x="117866" y="79686"/>
                  </a:cubicBezTo>
                  <a:cubicBezTo>
                    <a:pt x="117627" y="79686"/>
                    <a:pt x="117388" y="79686"/>
                    <a:pt x="117155" y="79362"/>
                  </a:cubicBezTo>
                  <a:cubicBezTo>
                    <a:pt x="117155" y="79362"/>
                    <a:pt x="117155" y="79362"/>
                    <a:pt x="117155" y="79362"/>
                  </a:cubicBezTo>
                  <a:cubicBezTo>
                    <a:pt x="117388" y="79362"/>
                    <a:pt x="117155" y="79362"/>
                    <a:pt x="117155" y="79362"/>
                  </a:cubicBezTo>
                  <a:cubicBezTo>
                    <a:pt x="117155" y="78708"/>
                    <a:pt x="116677" y="79032"/>
                    <a:pt x="116677" y="78708"/>
                  </a:cubicBezTo>
                  <a:cubicBezTo>
                    <a:pt x="116677" y="78708"/>
                    <a:pt x="116677" y="78708"/>
                    <a:pt x="116677" y="78378"/>
                  </a:cubicBezTo>
                  <a:cubicBezTo>
                    <a:pt x="116677" y="78378"/>
                    <a:pt x="116916" y="78053"/>
                    <a:pt x="116916" y="78053"/>
                  </a:cubicBezTo>
                  <a:cubicBezTo>
                    <a:pt x="116916" y="78053"/>
                    <a:pt x="116916" y="78053"/>
                    <a:pt x="116916" y="78053"/>
                  </a:cubicBezTo>
                  <a:cubicBezTo>
                    <a:pt x="116916" y="78053"/>
                    <a:pt x="116677" y="78053"/>
                    <a:pt x="116677" y="78053"/>
                  </a:cubicBezTo>
                  <a:cubicBezTo>
                    <a:pt x="116444" y="77724"/>
                    <a:pt x="116916" y="75761"/>
                    <a:pt x="117155" y="75106"/>
                  </a:cubicBezTo>
                  <a:cubicBezTo>
                    <a:pt x="117155" y="75431"/>
                    <a:pt x="117155" y="74777"/>
                    <a:pt x="117155" y="75431"/>
                  </a:cubicBezTo>
                  <a:cubicBezTo>
                    <a:pt x="117155" y="75106"/>
                    <a:pt x="117155" y="75106"/>
                    <a:pt x="117155" y="75431"/>
                  </a:cubicBezTo>
                  <a:cubicBezTo>
                    <a:pt x="117155" y="75106"/>
                    <a:pt x="117388" y="75106"/>
                    <a:pt x="117388" y="75431"/>
                  </a:cubicBezTo>
                  <a:cubicBezTo>
                    <a:pt x="117388" y="75106"/>
                    <a:pt x="117155" y="75106"/>
                    <a:pt x="117388" y="74777"/>
                  </a:cubicBezTo>
                  <a:cubicBezTo>
                    <a:pt x="117388" y="75106"/>
                    <a:pt x="117388" y="75106"/>
                    <a:pt x="117388" y="75431"/>
                  </a:cubicBezTo>
                  <a:cubicBezTo>
                    <a:pt x="117388" y="75431"/>
                    <a:pt x="117388" y="75106"/>
                    <a:pt x="117388" y="75106"/>
                  </a:cubicBezTo>
                  <a:cubicBezTo>
                    <a:pt x="117388" y="75106"/>
                    <a:pt x="117388" y="75106"/>
                    <a:pt x="117627" y="74777"/>
                  </a:cubicBezTo>
                  <a:cubicBezTo>
                    <a:pt x="117627" y="75106"/>
                    <a:pt x="117627" y="75761"/>
                    <a:pt x="117627" y="74777"/>
                  </a:cubicBezTo>
                  <a:cubicBezTo>
                    <a:pt x="117627" y="74777"/>
                    <a:pt x="117627" y="75106"/>
                    <a:pt x="117627" y="75106"/>
                  </a:cubicBezTo>
                  <a:cubicBezTo>
                    <a:pt x="117627" y="75106"/>
                    <a:pt x="117627" y="75106"/>
                    <a:pt x="117627" y="75106"/>
                  </a:cubicBezTo>
                  <a:cubicBezTo>
                    <a:pt x="117627" y="75106"/>
                    <a:pt x="117627" y="75106"/>
                    <a:pt x="117627" y="75106"/>
                  </a:cubicBezTo>
                  <a:cubicBezTo>
                    <a:pt x="117866" y="75106"/>
                    <a:pt x="117866" y="75106"/>
                    <a:pt x="117866" y="74452"/>
                  </a:cubicBezTo>
                  <a:cubicBezTo>
                    <a:pt x="117866" y="74777"/>
                    <a:pt x="117866" y="74777"/>
                    <a:pt x="117866" y="74777"/>
                  </a:cubicBezTo>
                  <a:cubicBezTo>
                    <a:pt x="117866" y="74777"/>
                    <a:pt x="117866" y="74777"/>
                    <a:pt x="117866" y="74452"/>
                  </a:cubicBezTo>
                  <a:cubicBezTo>
                    <a:pt x="117866" y="74777"/>
                    <a:pt x="117866" y="74777"/>
                    <a:pt x="117866" y="74777"/>
                  </a:cubicBezTo>
                  <a:cubicBezTo>
                    <a:pt x="118100" y="74452"/>
                    <a:pt x="118100" y="73468"/>
                    <a:pt x="118338" y="73144"/>
                  </a:cubicBezTo>
                  <a:cubicBezTo>
                    <a:pt x="118338" y="74452"/>
                    <a:pt x="118100" y="73468"/>
                    <a:pt x="118338" y="73468"/>
                  </a:cubicBezTo>
                  <a:cubicBezTo>
                    <a:pt x="118100" y="73798"/>
                    <a:pt x="118338" y="73798"/>
                    <a:pt x="118577" y="73798"/>
                  </a:cubicBezTo>
                  <a:cubicBezTo>
                    <a:pt x="118100" y="73144"/>
                    <a:pt x="118577" y="73468"/>
                    <a:pt x="118577" y="73468"/>
                  </a:cubicBezTo>
                  <a:cubicBezTo>
                    <a:pt x="118577" y="73468"/>
                    <a:pt x="118577" y="73468"/>
                    <a:pt x="118577" y="73144"/>
                  </a:cubicBezTo>
                  <a:cubicBezTo>
                    <a:pt x="118816" y="73468"/>
                    <a:pt x="118816" y="73468"/>
                    <a:pt x="118816" y="73144"/>
                  </a:cubicBezTo>
                  <a:cubicBezTo>
                    <a:pt x="119050" y="73144"/>
                    <a:pt x="118577" y="73144"/>
                    <a:pt x="118816" y="73144"/>
                  </a:cubicBezTo>
                  <a:cubicBezTo>
                    <a:pt x="119050" y="73468"/>
                    <a:pt x="118577" y="72489"/>
                    <a:pt x="119050" y="73468"/>
                  </a:cubicBezTo>
                  <a:cubicBezTo>
                    <a:pt x="119050" y="73144"/>
                    <a:pt x="119050" y="73144"/>
                    <a:pt x="119050" y="73144"/>
                  </a:cubicBezTo>
                  <a:cubicBezTo>
                    <a:pt x="119050" y="73144"/>
                    <a:pt x="119050" y="73144"/>
                    <a:pt x="119288" y="73144"/>
                  </a:cubicBezTo>
                  <a:cubicBezTo>
                    <a:pt x="119288" y="73144"/>
                    <a:pt x="119050" y="72814"/>
                    <a:pt x="119288" y="73144"/>
                  </a:cubicBezTo>
                  <a:cubicBezTo>
                    <a:pt x="119288" y="73144"/>
                    <a:pt x="119288" y="72814"/>
                    <a:pt x="119288" y="72814"/>
                  </a:cubicBezTo>
                  <a:cubicBezTo>
                    <a:pt x="119288" y="73144"/>
                    <a:pt x="119288" y="72814"/>
                    <a:pt x="119288" y="72814"/>
                  </a:cubicBezTo>
                  <a:cubicBezTo>
                    <a:pt x="119288" y="72814"/>
                    <a:pt x="119288" y="72814"/>
                    <a:pt x="119288" y="72814"/>
                  </a:cubicBezTo>
                  <a:cubicBezTo>
                    <a:pt x="119527" y="72814"/>
                    <a:pt x="119527" y="72489"/>
                    <a:pt x="119527" y="72489"/>
                  </a:cubicBezTo>
                  <a:cubicBezTo>
                    <a:pt x="119527" y="72489"/>
                    <a:pt x="119761" y="72489"/>
                    <a:pt x="119761" y="72489"/>
                  </a:cubicBezTo>
                  <a:cubicBezTo>
                    <a:pt x="119761" y="72489"/>
                    <a:pt x="119761" y="72489"/>
                    <a:pt x="119527" y="72489"/>
                  </a:cubicBezTo>
                  <a:cubicBezTo>
                    <a:pt x="119761" y="72489"/>
                    <a:pt x="120000" y="72159"/>
                    <a:pt x="120000" y="71835"/>
                  </a:cubicBezTo>
                  <a:close/>
                  <a:moveTo>
                    <a:pt x="69250" y="86889"/>
                  </a:moveTo>
                  <a:cubicBezTo>
                    <a:pt x="69011" y="87219"/>
                    <a:pt x="68538" y="87543"/>
                    <a:pt x="68538" y="86889"/>
                  </a:cubicBezTo>
                  <a:cubicBezTo>
                    <a:pt x="68300" y="87219"/>
                    <a:pt x="68061" y="85910"/>
                    <a:pt x="68061" y="85580"/>
                  </a:cubicBezTo>
                  <a:cubicBezTo>
                    <a:pt x="68061" y="84926"/>
                    <a:pt x="68538" y="85580"/>
                    <a:pt x="68772" y="86235"/>
                  </a:cubicBezTo>
                  <a:cubicBezTo>
                    <a:pt x="68538" y="85580"/>
                    <a:pt x="69011" y="85580"/>
                    <a:pt x="69250" y="85910"/>
                  </a:cubicBezTo>
                  <a:cubicBezTo>
                    <a:pt x="68538" y="85910"/>
                    <a:pt x="69011" y="86565"/>
                    <a:pt x="69250" y="86889"/>
                  </a:cubicBezTo>
                  <a:close/>
                  <a:moveTo>
                    <a:pt x="113833" y="86235"/>
                  </a:moveTo>
                  <a:cubicBezTo>
                    <a:pt x="113833" y="86565"/>
                    <a:pt x="113833" y="86235"/>
                    <a:pt x="114072" y="86235"/>
                  </a:cubicBezTo>
                  <a:cubicBezTo>
                    <a:pt x="113833" y="86235"/>
                    <a:pt x="113833" y="86235"/>
                    <a:pt x="113833" y="86235"/>
                  </a:cubicBezTo>
                  <a:close/>
                  <a:moveTo>
                    <a:pt x="115733" y="81979"/>
                  </a:moveTo>
                  <a:cubicBezTo>
                    <a:pt x="115733" y="81979"/>
                    <a:pt x="115733" y="81979"/>
                    <a:pt x="115733" y="81979"/>
                  </a:cubicBezTo>
                  <a:cubicBezTo>
                    <a:pt x="115733" y="81979"/>
                    <a:pt x="115733" y="81979"/>
                    <a:pt x="115733" y="81979"/>
                  </a:cubicBezTo>
                  <a:close/>
                  <a:moveTo>
                    <a:pt x="113833" y="82963"/>
                  </a:moveTo>
                  <a:cubicBezTo>
                    <a:pt x="113833" y="82963"/>
                    <a:pt x="113833" y="83288"/>
                    <a:pt x="113833" y="83618"/>
                  </a:cubicBezTo>
                  <a:cubicBezTo>
                    <a:pt x="113833" y="83288"/>
                    <a:pt x="113833" y="83288"/>
                    <a:pt x="113833" y="82963"/>
                  </a:cubicBezTo>
                  <a:close/>
                  <a:moveTo>
                    <a:pt x="116205" y="81979"/>
                  </a:moveTo>
                  <a:cubicBezTo>
                    <a:pt x="115966" y="82309"/>
                    <a:pt x="115733" y="82309"/>
                    <a:pt x="115494" y="82633"/>
                  </a:cubicBezTo>
                  <a:cubicBezTo>
                    <a:pt x="115494" y="82309"/>
                    <a:pt x="115733" y="81979"/>
                    <a:pt x="115733" y="81979"/>
                  </a:cubicBezTo>
                  <a:cubicBezTo>
                    <a:pt x="115494" y="82309"/>
                    <a:pt x="115022" y="82633"/>
                    <a:pt x="114544" y="82633"/>
                  </a:cubicBezTo>
                  <a:cubicBezTo>
                    <a:pt x="114544" y="82633"/>
                    <a:pt x="114544" y="82633"/>
                    <a:pt x="114544" y="82963"/>
                  </a:cubicBezTo>
                  <a:cubicBezTo>
                    <a:pt x="114305" y="82963"/>
                    <a:pt x="114544" y="82633"/>
                    <a:pt x="114305" y="82963"/>
                  </a:cubicBezTo>
                  <a:cubicBezTo>
                    <a:pt x="114305" y="82963"/>
                    <a:pt x="114305" y="82963"/>
                    <a:pt x="114305" y="82963"/>
                  </a:cubicBezTo>
                  <a:cubicBezTo>
                    <a:pt x="114072" y="82963"/>
                    <a:pt x="114305" y="82963"/>
                    <a:pt x="114072" y="82963"/>
                  </a:cubicBezTo>
                  <a:cubicBezTo>
                    <a:pt x="114305" y="83288"/>
                    <a:pt x="113833" y="83288"/>
                    <a:pt x="113833" y="83618"/>
                  </a:cubicBezTo>
                  <a:cubicBezTo>
                    <a:pt x="113833" y="83942"/>
                    <a:pt x="114072" y="83618"/>
                    <a:pt x="114305" y="83618"/>
                  </a:cubicBezTo>
                  <a:cubicBezTo>
                    <a:pt x="114072" y="83618"/>
                    <a:pt x="115494" y="82633"/>
                    <a:pt x="115255" y="82963"/>
                  </a:cubicBezTo>
                  <a:cubicBezTo>
                    <a:pt x="115494" y="82633"/>
                    <a:pt x="115966" y="82309"/>
                    <a:pt x="116205" y="81979"/>
                  </a:cubicBezTo>
                  <a:close/>
                  <a:moveTo>
                    <a:pt x="114072" y="85580"/>
                  </a:moveTo>
                  <a:cubicBezTo>
                    <a:pt x="114072" y="85580"/>
                    <a:pt x="114072" y="85910"/>
                    <a:pt x="114072" y="85910"/>
                  </a:cubicBezTo>
                  <a:cubicBezTo>
                    <a:pt x="114072" y="85910"/>
                    <a:pt x="114072" y="85580"/>
                    <a:pt x="114072" y="85580"/>
                  </a:cubicBezTo>
                  <a:close/>
                  <a:moveTo>
                    <a:pt x="115255" y="82963"/>
                  </a:moveTo>
                  <a:cubicBezTo>
                    <a:pt x="115022" y="82963"/>
                    <a:pt x="115022" y="83288"/>
                    <a:pt x="114783" y="83288"/>
                  </a:cubicBezTo>
                  <a:cubicBezTo>
                    <a:pt x="115022" y="83288"/>
                    <a:pt x="115255" y="82963"/>
                    <a:pt x="115255" y="82963"/>
                  </a:cubicBezTo>
                  <a:close/>
                  <a:moveTo>
                    <a:pt x="114783" y="83288"/>
                  </a:moveTo>
                  <a:cubicBezTo>
                    <a:pt x="114544" y="83288"/>
                    <a:pt x="114544" y="83288"/>
                    <a:pt x="114544" y="83618"/>
                  </a:cubicBezTo>
                  <a:cubicBezTo>
                    <a:pt x="114544" y="83618"/>
                    <a:pt x="114783" y="83288"/>
                    <a:pt x="114783" y="83288"/>
                  </a:cubicBezTo>
                  <a:close/>
                  <a:moveTo>
                    <a:pt x="117627" y="80671"/>
                  </a:moveTo>
                  <a:cubicBezTo>
                    <a:pt x="117388" y="80346"/>
                    <a:pt x="117388" y="80671"/>
                    <a:pt x="117155" y="81000"/>
                  </a:cubicBezTo>
                  <a:cubicBezTo>
                    <a:pt x="117388" y="81000"/>
                    <a:pt x="117627" y="80671"/>
                    <a:pt x="117627" y="80671"/>
                  </a:cubicBezTo>
                  <a:close/>
                  <a:moveTo>
                    <a:pt x="118100" y="79686"/>
                  </a:moveTo>
                  <a:cubicBezTo>
                    <a:pt x="118100" y="79686"/>
                    <a:pt x="118100" y="79686"/>
                    <a:pt x="118100" y="79686"/>
                  </a:cubicBezTo>
                  <a:moveTo>
                    <a:pt x="117388" y="80671"/>
                  </a:moveTo>
                  <a:cubicBezTo>
                    <a:pt x="117388" y="80671"/>
                    <a:pt x="117388" y="80346"/>
                    <a:pt x="117388" y="80346"/>
                  </a:cubicBezTo>
                  <a:cubicBezTo>
                    <a:pt x="117388" y="80671"/>
                    <a:pt x="117155" y="80671"/>
                    <a:pt x="117388" y="80671"/>
                  </a:cubicBezTo>
                  <a:close/>
                  <a:moveTo>
                    <a:pt x="93677" y="74452"/>
                  </a:moveTo>
                  <a:cubicBezTo>
                    <a:pt x="93677" y="74452"/>
                    <a:pt x="93438" y="74452"/>
                    <a:pt x="93438" y="74777"/>
                  </a:cubicBezTo>
                  <a:cubicBezTo>
                    <a:pt x="93438" y="74777"/>
                    <a:pt x="93438" y="74452"/>
                    <a:pt x="93677" y="74452"/>
                  </a:cubicBezTo>
                  <a:close/>
                  <a:moveTo>
                    <a:pt x="93200" y="74122"/>
                  </a:moveTo>
                  <a:cubicBezTo>
                    <a:pt x="93200" y="74122"/>
                    <a:pt x="93200" y="74122"/>
                    <a:pt x="93200" y="74122"/>
                  </a:cubicBezTo>
                  <a:moveTo>
                    <a:pt x="93438" y="74452"/>
                  </a:moveTo>
                  <a:cubicBezTo>
                    <a:pt x="93438" y="74452"/>
                    <a:pt x="93438" y="74452"/>
                    <a:pt x="93438" y="74452"/>
                  </a:cubicBezTo>
                  <a:moveTo>
                    <a:pt x="58816" y="69867"/>
                  </a:moveTo>
                  <a:cubicBezTo>
                    <a:pt x="59050" y="69867"/>
                    <a:pt x="59050" y="70197"/>
                    <a:pt x="59050" y="69867"/>
                  </a:cubicBezTo>
                  <a:cubicBezTo>
                    <a:pt x="58816" y="69867"/>
                    <a:pt x="58816" y="69867"/>
                    <a:pt x="58816" y="69867"/>
                  </a:cubicBezTo>
                  <a:close/>
                  <a:moveTo>
                    <a:pt x="100555" y="75761"/>
                  </a:moveTo>
                  <a:cubicBezTo>
                    <a:pt x="100555" y="75761"/>
                    <a:pt x="100555" y="76091"/>
                    <a:pt x="100788" y="75761"/>
                  </a:cubicBezTo>
                  <a:cubicBezTo>
                    <a:pt x="100555" y="75761"/>
                    <a:pt x="100555" y="75761"/>
                    <a:pt x="100555" y="75761"/>
                  </a:cubicBezTo>
                  <a:close/>
                  <a:moveTo>
                    <a:pt x="99366" y="76091"/>
                  </a:moveTo>
                  <a:cubicBezTo>
                    <a:pt x="99366" y="76415"/>
                    <a:pt x="99366" y="76415"/>
                    <a:pt x="99366" y="76091"/>
                  </a:cubicBezTo>
                  <a:cubicBezTo>
                    <a:pt x="99366" y="76091"/>
                    <a:pt x="99366" y="76091"/>
                    <a:pt x="99366" y="76091"/>
                  </a:cubicBezTo>
                  <a:close/>
                  <a:moveTo>
                    <a:pt x="93677" y="74122"/>
                  </a:moveTo>
                  <a:cubicBezTo>
                    <a:pt x="93677" y="74122"/>
                    <a:pt x="93677" y="74122"/>
                    <a:pt x="93438" y="74452"/>
                  </a:cubicBezTo>
                  <a:cubicBezTo>
                    <a:pt x="93677" y="74452"/>
                    <a:pt x="93677" y="74122"/>
                    <a:pt x="93677" y="74122"/>
                  </a:cubicBezTo>
                  <a:close/>
                  <a:moveTo>
                    <a:pt x="59050" y="67580"/>
                  </a:moveTo>
                  <a:cubicBezTo>
                    <a:pt x="59050" y="67580"/>
                    <a:pt x="59050" y="67580"/>
                    <a:pt x="59050" y="67580"/>
                  </a:cubicBezTo>
                  <a:moveTo>
                    <a:pt x="93911" y="73798"/>
                  </a:moveTo>
                  <a:cubicBezTo>
                    <a:pt x="93911" y="73798"/>
                    <a:pt x="93911" y="73798"/>
                    <a:pt x="93911" y="73798"/>
                  </a:cubicBezTo>
                  <a:moveTo>
                    <a:pt x="100555" y="75106"/>
                  </a:moveTo>
                  <a:cubicBezTo>
                    <a:pt x="100555" y="75106"/>
                    <a:pt x="100555" y="75106"/>
                    <a:pt x="100555" y="75106"/>
                  </a:cubicBezTo>
                  <a:moveTo>
                    <a:pt x="102922" y="83288"/>
                  </a:moveTo>
                  <a:cubicBezTo>
                    <a:pt x="102922" y="83288"/>
                    <a:pt x="102922" y="83288"/>
                    <a:pt x="102922" y="83288"/>
                  </a:cubicBezTo>
                  <a:moveTo>
                    <a:pt x="107433" y="80346"/>
                  </a:moveTo>
                  <a:cubicBezTo>
                    <a:pt x="107433" y="80346"/>
                    <a:pt x="107433" y="80346"/>
                    <a:pt x="107433" y="80346"/>
                  </a:cubicBezTo>
                  <a:cubicBezTo>
                    <a:pt x="107433" y="80016"/>
                    <a:pt x="107433" y="80346"/>
                    <a:pt x="107433" y="80346"/>
                  </a:cubicBezTo>
                  <a:close/>
                  <a:moveTo>
                    <a:pt x="110277" y="77399"/>
                  </a:moveTo>
                  <a:cubicBezTo>
                    <a:pt x="110277" y="77399"/>
                    <a:pt x="110277" y="77399"/>
                    <a:pt x="110277" y="77399"/>
                  </a:cubicBezTo>
                  <a:moveTo>
                    <a:pt x="97944" y="77399"/>
                  </a:moveTo>
                  <a:cubicBezTo>
                    <a:pt x="97944" y="77399"/>
                    <a:pt x="97944" y="77399"/>
                    <a:pt x="97705" y="77399"/>
                  </a:cubicBezTo>
                  <a:cubicBezTo>
                    <a:pt x="97705" y="77399"/>
                    <a:pt x="97472" y="78378"/>
                    <a:pt x="97472" y="78378"/>
                  </a:cubicBezTo>
                  <a:cubicBezTo>
                    <a:pt x="97705" y="78378"/>
                    <a:pt x="97944" y="77724"/>
                    <a:pt x="97944" y="77399"/>
                  </a:cubicBezTo>
                  <a:close/>
                  <a:moveTo>
                    <a:pt x="97944" y="77069"/>
                  </a:moveTo>
                  <a:cubicBezTo>
                    <a:pt x="97944" y="77069"/>
                    <a:pt x="97944" y="76745"/>
                    <a:pt x="97944" y="77069"/>
                  </a:cubicBezTo>
                  <a:cubicBezTo>
                    <a:pt x="97944" y="77069"/>
                    <a:pt x="97944" y="77069"/>
                    <a:pt x="97944" y="77069"/>
                  </a:cubicBezTo>
                  <a:close/>
                  <a:moveTo>
                    <a:pt x="99127" y="76745"/>
                  </a:moveTo>
                  <a:cubicBezTo>
                    <a:pt x="99127" y="76745"/>
                    <a:pt x="99127" y="76745"/>
                    <a:pt x="99127" y="76745"/>
                  </a:cubicBezTo>
                  <a:moveTo>
                    <a:pt x="98894" y="77724"/>
                  </a:moveTo>
                  <a:cubicBezTo>
                    <a:pt x="98894" y="77399"/>
                    <a:pt x="99127" y="77399"/>
                    <a:pt x="98894" y="77399"/>
                  </a:cubicBezTo>
                  <a:cubicBezTo>
                    <a:pt x="98894" y="77399"/>
                    <a:pt x="98894" y="77399"/>
                    <a:pt x="98894" y="77724"/>
                  </a:cubicBezTo>
                  <a:close/>
                  <a:moveTo>
                    <a:pt x="98894" y="77724"/>
                  </a:moveTo>
                  <a:cubicBezTo>
                    <a:pt x="98894" y="77724"/>
                    <a:pt x="98894" y="77724"/>
                    <a:pt x="98894" y="77724"/>
                  </a:cubicBezTo>
                  <a:moveTo>
                    <a:pt x="99366" y="76091"/>
                  </a:moveTo>
                  <a:cubicBezTo>
                    <a:pt x="99366" y="76091"/>
                    <a:pt x="99366" y="76091"/>
                    <a:pt x="99366" y="76091"/>
                  </a:cubicBezTo>
                  <a:moveTo>
                    <a:pt x="57627" y="72814"/>
                  </a:moveTo>
                  <a:cubicBezTo>
                    <a:pt x="57627" y="72814"/>
                    <a:pt x="57627" y="72814"/>
                    <a:pt x="57627" y="72814"/>
                  </a:cubicBezTo>
                  <a:moveTo>
                    <a:pt x="109800" y="118316"/>
                  </a:moveTo>
                  <a:cubicBezTo>
                    <a:pt x="109800" y="118316"/>
                    <a:pt x="109800" y="118316"/>
                    <a:pt x="109800" y="118316"/>
                  </a:cubicBezTo>
                  <a:moveTo>
                    <a:pt x="109566" y="117986"/>
                  </a:moveTo>
                  <a:cubicBezTo>
                    <a:pt x="109566" y="117986"/>
                    <a:pt x="109566" y="117986"/>
                    <a:pt x="109566" y="117986"/>
                  </a:cubicBezTo>
                  <a:moveTo>
                    <a:pt x="109566" y="111114"/>
                  </a:moveTo>
                  <a:cubicBezTo>
                    <a:pt x="109327" y="111114"/>
                    <a:pt x="109327" y="111444"/>
                    <a:pt x="109566" y="111768"/>
                  </a:cubicBezTo>
                  <a:cubicBezTo>
                    <a:pt x="109566" y="111768"/>
                    <a:pt x="109566" y="111444"/>
                    <a:pt x="109566" y="111114"/>
                  </a:cubicBezTo>
                  <a:close/>
                  <a:moveTo>
                    <a:pt x="109566" y="111768"/>
                  </a:moveTo>
                  <a:cubicBezTo>
                    <a:pt x="109566" y="111768"/>
                    <a:pt x="109566" y="111768"/>
                    <a:pt x="109566" y="111768"/>
                  </a:cubicBezTo>
                  <a:moveTo>
                    <a:pt x="107905" y="106528"/>
                  </a:moveTo>
                  <a:cubicBezTo>
                    <a:pt x="107666" y="106528"/>
                    <a:pt x="107666" y="106528"/>
                    <a:pt x="107905" y="106858"/>
                  </a:cubicBezTo>
                  <a:cubicBezTo>
                    <a:pt x="107905" y="106858"/>
                    <a:pt x="107905" y="106528"/>
                    <a:pt x="107905" y="106528"/>
                  </a:cubicBezTo>
                  <a:close/>
                  <a:moveTo>
                    <a:pt x="56916" y="72159"/>
                  </a:moveTo>
                  <a:cubicBezTo>
                    <a:pt x="56916" y="72159"/>
                    <a:pt x="56916" y="72159"/>
                    <a:pt x="56916" y="72159"/>
                  </a:cubicBezTo>
                  <a:moveTo>
                    <a:pt x="57388" y="72814"/>
                  </a:moveTo>
                  <a:cubicBezTo>
                    <a:pt x="57388" y="72814"/>
                    <a:pt x="57388" y="72814"/>
                    <a:pt x="57388" y="72814"/>
                  </a:cubicBezTo>
                  <a:moveTo>
                    <a:pt x="60000" y="100640"/>
                  </a:moveTo>
                  <a:cubicBezTo>
                    <a:pt x="60000" y="100640"/>
                    <a:pt x="60000" y="100640"/>
                    <a:pt x="60000" y="100640"/>
                  </a:cubicBezTo>
                  <a:moveTo>
                    <a:pt x="53122" y="50557"/>
                  </a:moveTo>
                  <a:cubicBezTo>
                    <a:pt x="53122" y="50557"/>
                    <a:pt x="53122" y="50557"/>
                    <a:pt x="53122" y="50557"/>
                  </a:cubicBezTo>
                  <a:moveTo>
                    <a:pt x="52883" y="49903"/>
                  </a:moveTo>
                  <a:cubicBezTo>
                    <a:pt x="52883" y="49903"/>
                    <a:pt x="52883" y="49573"/>
                    <a:pt x="52883" y="49903"/>
                  </a:cubicBezTo>
                  <a:cubicBezTo>
                    <a:pt x="52650" y="48919"/>
                    <a:pt x="52650" y="49903"/>
                    <a:pt x="52883" y="49903"/>
                  </a:cubicBezTo>
                  <a:close/>
                  <a:moveTo>
                    <a:pt x="52883" y="50557"/>
                  </a:moveTo>
                  <a:cubicBezTo>
                    <a:pt x="52883" y="50557"/>
                    <a:pt x="53361" y="50227"/>
                    <a:pt x="52883" y="49903"/>
                  </a:cubicBezTo>
                  <a:cubicBezTo>
                    <a:pt x="52883" y="50227"/>
                    <a:pt x="52650" y="50557"/>
                    <a:pt x="52883" y="50557"/>
                  </a:cubicBezTo>
                  <a:close/>
                  <a:moveTo>
                    <a:pt x="51938" y="49573"/>
                  </a:moveTo>
                  <a:cubicBezTo>
                    <a:pt x="51700" y="49573"/>
                    <a:pt x="51700" y="49573"/>
                    <a:pt x="51700" y="49903"/>
                  </a:cubicBezTo>
                  <a:cubicBezTo>
                    <a:pt x="51700" y="49903"/>
                    <a:pt x="51700" y="49903"/>
                    <a:pt x="51700" y="49903"/>
                  </a:cubicBezTo>
                  <a:cubicBezTo>
                    <a:pt x="51938" y="49903"/>
                    <a:pt x="51938" y="49903"/>
                    <a:pt x="51938" y="49573"/>
                  </a:cubicBezTo>
                  <a:close/>
                  <a:moveTo>
                    <a:pt x="53122" y="50882"/>
                  </a:moveTo>
                  <a:cubicBezTo>
                    <a:pt x="53122" y="50557"/>
                    <a:pt x="53122" y="50557"/>
                    <a:pt x="52883" y="50557"/>
                  </a:cubicBezTo>
                  <a:cubicBezTo>
                    <a:pt x="52883" y="50882"/>
                    <a:pt x="53122" y="50882"/>
                    <a:pt x="53122" y="50882"/>
                  </a:cubicBezTo>
                  <a:close/>
                  <a:moveTo>
                    <a:pt x="52650" y="49573"/>
                  </a:moveTo>
                  <a:cubicBezTo>
                    <a:pt x="52411" y="49903"/>
                    <a:pt x="52411" y="49903"/>
                    <a:pt x="52411" y="49903"/>
                  </a:cubicBezTo>
                  <a:cubicBezTo>
                    <a:pt x="52172" y="49903"/>
                    <a:pt x="52411" y="49249"/>
                    <a:pt x="52411" y="49573"/>
                  </a:cubicBezTo>
                  <a:cubicBezTo>
                    <a:pt x="52411" y="49249"/>
                    <a:pt x="52411" y="49249"/>
                    <a:pt x="52172" y="49249"/>
                  </a:cubicBezTo>
                  <a:cubicBezTo>
                    <a:pt x="52650" y="49249"/>
                    <a:pt x="52172" y="48919"/>
                    <a:pt x="51938" y="49249"/>
                  </a:cubicBezTo>
                  <a:cubicBezTo>
                    <a:pt x="52172" y="48589"/>
                    <a:pt x="51461" y="50227"/>
                    <a:pt x="52172" y="48589"/>
                  </a:cubicBezTo>
                  <a:cubicBezTo>
                    <a:pt x="52411" y="48919"/>
                    <a:pt x="52411" y="48919"/>
                    <a:pt x="52411" y="49249"/>
                  </a:cubicBezTo>
                  <a:cubicBezTo>
                    <a:pt x="52172" y="46626"/>
                    <a:pt x="52650" y="48919"/>
                    <a:pt x="52411" y="48589"/>
                  </a:cubicBezTo>
                  <a:cubicBezTo>
                    <a:pt x="52411" y="47935"/>
                    <a:pt x="51938" y="46956"/>
                    <a:pt x="51700" y="46626"/>
                  </a:cubicBezTo>
                  <a:cubicBezTo>
                    <a:pt x="51461" y="46956"/>
                    <a:pt x="51700" y="47610"/>
                    <a:pt x="51700" y="47610"/>
                  </a:cubicBezTo>
                  <a:cubicBezTo>
                    <a:pt x="51700" y="47935"/>
                    <a:pt x="51227" y="48589"/>
                    <a:pt x="51938" y="48589"/>
                  </a:cubicBezTo>
                  <a:cubicBezTo>
                    <a:pt x="51700" y="48589"/>
                    <a:pt x="51700" y="48919"/>
                    <a:pt x="51938" y="49249"/>
                  </a:cubicBezTo>
                  <a:cubicBezTo>
                    <a:pt x="51461" y="48919"/>
                    <a:pt x="51461" y="49249"/>
                    <a:pt x="51700" y="49249"/>
                  </a:cubicBezTo>
                  <a:cubicBezTo>
                    <a:pt x="51700" y="49249"/>
                    <a:pt x="51700" y="49249"/>
                    <a:pt x="51700" y="49573"/>
                  </a:cubicBezTo>
                  <a:cubicBezTo>
                    <a:pt x="51938" y="49249"/>
                    <a:pt x="51700" y="49903"/>
                    <a:pt x="51938" y="49573"/>
                  </a:cubicBezTo>
                  <a:cubicBezTo>
                    <a:pt x="51938" y="49573"/>
                    <a:pt x="51938" y="49903"/>
                    <a:pt x="51938" y="49903"/>
                  </a:cubicBezTo>
                  <a:cubicBezTo>
                    <a:pt x="51938" y="49903"/>
                    <a:pt x="51938" y="49903"/>
                    <a:pt x="51938" y="49903"/>
                  </a:cubicBezTo>
                  <a:cubicBezTo>
                    <a:pt x="51938" y="49903"/>
                    <a:pt x="51938" y="49903"/>
                    <a:pt x="51938" y="49903"/>
                  </a:cubicBezTo>
                  <a:cubicBezTo>
                    <a:pt x="51938" y="49903"/>
                    <a:pt x="51938" y="50227"/>
                    <a:pt x="51938" y="50227"/>
                  </a:cubicBezTo>
                  <a:cubicBezTo>
                    <a:pt x="51938" y="50227"/>
                    <a:pt x="51938" y="50227"/>
                    <a:pt x="51938" y="50227"/>
                  </a:cubicBezTo>
                  <a:cubicBezTo>
                    <a:pt x="51938" y="50227"/>
                    <a:pt x="51938" y="50227"/>
                    <a:pt x="51938" y="50227"/>
                  </a:cubicBezTo>
                  <a:cubicBezTo>
                    <a:pt x="51938" y="50227"/>
                    <a:pt x="51938" y="50227"/>
                    <a:pt x="51938" y="50227"/>
                  </a:cubicBezTo>
                  <a:cubicBezTo>
                    <a:pt x="52172" y="49903"/>
                    <a:pt x="52172" y="50557"/>
                    <a:pt x="51938" y="50557"/>
                  </a:cubicBezTo>
                  <a:cubicBezTo>
                    <a:pt x="51938" y="50557"/>
                    <a:pt x="52172" y="50557"/>
                    <a:pt x="52172" y="50557"/>
                  </a:cubicBezTo>
                  <a:cubicBezTo>
                    <a:pt x="52172" y="50882"/>
                    <a:pt x="52172" y="50882"/>
                    <a:pt x="51938" y="50882"/>
                  </a:cubicBezTo>
                  <a:cubicBezTo>
                    <a:pt x="52411" y="51212"/>
                    <a:pt x="52411" y="50557"/>
                    <a:pt x="52411" y="50227"/>
                  </a:cubicBezTo>
                  <a:cubicBezTo>
                    <a:pt x="52411" y="50227"/>
                    <a:pt x="52411" y="50227"/>
                    <a:pt x="52172" y="50227"/>
                  </a:cubicBezTo>
                  <a:cubicBezTo>
                    <a:pt x="52411" y="50227"/>
                    <a:pt x="52411" y="49903"/>
                    <a:pt x="52650" y="49573"/>
                  </a:cubicBezTo>
                  <a:close/>
                  <a:moveTo>
                    <a:pt x="51227" y="48919"/>
                  </a:moveTo>
                  <a:cubicBezTo>
                    <a:pt x="51227" y="48589"/>
                    <a:pt x="50988" y="48919"/>
                    <a:pt x="50988" y="49249"/>
                  </a:cubicBezTo>
                  <a:cubicBezTo>
                    <a:pt x="50988" y="48919"/>
                    <a:pt x="51227" y="48919"/>
                    <a:pt x="51227" y="48919"/>
                  </a:cubicBezTo>
                  <a:close/>
                  <a:moveTo>
                    <a:pt x="51700" y="50227"/>
                  </a:moveTo>
                  <a:cubicBezTo>
                    <a:pt x="51700" y="50227"/>
                    <a:pt x="51700" y="50227"/>
                    <a:pt x="51700" y="50227"/>
                  </a:cubicBezTo>
                  <a:cubicBezTo>
                    <a:pt x="51700" y="50227"/>
                    <a:pt x="51700" y="50557"/>
                    <a:pt x="51700" y="50557"/>
                  </a:cubicBezTo>
                  <a:cubicBezTo>
                    <a:pt x="51700" y="50557"/>
                    <a:pt x="51700" y="50557"/>
                    <a:pt x="51700" y="50227"/>
                  </a:cubicBezTo>
                  <a:close/>
                  <a:moveTo>
                    <a:pt x="50988" y="48589"/>
                  </a:moveTo>
                  <a:cubicBezTo>
                    <a:pt x="50988" y="48589"/>
                    <a:pt x="51227" y="48589"/>
                    <a:pt x="51227" y="48589"/>
                  </a:cubicBezTo>
                  <a:cubicBezTo>
                    <a:pt x="50988" y="48265"/>
                    <a:pt x="50988" y="48589"/>
                    <a:pt x="50988" y="48589"/>
                  </a:cubicBezTo>
                  <a:close/>
                  <a:moveTo>
                    <a:pt x="51700" y="50557"/>
                  </a:moveTo>
                  <a:cubicBezTo>
                    <a:pt x="51700" y="50227"/>
                    <a:pt x="51461" y="49903"/>
                    <a:pt x="51461" y="49573"/>
                  </a:cubicBezTo>
                  <a:cubicBezTo>
                    <a:pt x="51700" y="49573"/>
                    <a:pt x="51700" y="50557"/>
                    <a:pt x="51461" y="49249"/>
                  </a:cubicBezTo>
                  <a:cubicBezTo>
                    <a:pt x="51461" y="49573"/>
                    <a:pt x="51461" y="50882"/>
                    <a:pt x="51700" y="50557"/>
                  </a:cubicBezTo>
                  <a:close/>
                  <a:moveTo>
                    <a:pt x="51461" y="49249"/>
                  </a:moveTo>
                  <a:cubicBezTo>
                    <a:pt x="51461" y="49249"/>
                    <a:pt x="51461" y="48919"/>
                    <a:pt x="51227" y="49249"/>
                  </a:cubicBezTo>
                  <a:cubicBezTo>
                    <a:pt x="51227" y="49249"/>
                    <a:pt x="51227" y="49249"/>
                    <a:pt x="51461" y="49249"/>
                  </a:cubicBezTo>
                  <a:close/>
                  <a:moveTo>
                    <a:pt x="30355" y="27317"/>
                  </a:moveTo>
                  <a:cubicBezTo>
                    <a:pt x="30355" y="27317"/>
                    <a:pt x="30355" y="27317"/>
                    <a:pt x="30355" y="27317"/>
                  </a:cubicBezTo>
                  <a:moveTo>
                    <a:pt x="29883" y="26987"/>
                  </a:moveTo>
                  <a:cubicBezTo>
                    <a:pt x="29883" y="27317"/>
                    <a:pt x="30355" y="26662"/>
                    <a:pt x="30355" y="26662"/>
                  </a:cubicBezTo>
                  <a:cubicBezTo>
                    <a:pt x="30116" y="26987"/>
                    <a:pt x="30116" y="26987"/>
                    <a:pt x="29883" y="26662"/>
                  </a:cubicBezTo>
                  <a:cubicBezTo>
                    <a:pt x="29883" y="26662"/>
                    <a:pt x="29883" y="26987"/>
                    <a:pt x="29883" y="26987"/>
                  </a:cubicBezTo>
                  <a:close/>
                  <a:moveTo>
                    <a:pt x="30594" y="27317"/>
                  </a:moveTo>
                  <a:cubicBezTo>
                    <a:pt x="30594" y="27317"/>
                    <a:pt x="30594" y="27317"/>
                    <a:pt x="30594" y="27317"/>
                  </a:cubicBezTo>
                  <a:cubicBezTo>
                    <a:pt x="30594" y="27317"/>
                    <a:pt x="30594" y="27317"/>
                    <a:pt x="30594" y="27317"/>
                  </a:cubicBezTo>
                  <a:close/>
                  <a:moveTo>
                    <a:pt x="33677" y="15529"/>
                  </a:moveTo>
                  <a:cubicBezTo>
                    <a:pt x="33677" y="15204"/>
                    <a:pt x="33438" y="15204"/>
                    <a:pt x="33438" y="15204"/>
                  </a:cubicBezTo>
                  <a:cubicBezTo>
                    <a:pt x="33677" y="15859"/>
                    <a:pt x="33677" y="15529"/>
                    <a:pt x="33677" y="15529"/>
                  </a:cubicBezTo>
                  <a:close/>
                  <a:moveTo>
                    <a:pt x="54544" y="50227"/>
                  </a:moveTo>
                  <a:cubicBezTo>
                    <a:pt x="54544" y="49903"/>
                    <a:pt x="54783" y="49249"/>
                    <a:pt x="54544" y="48919"/>
                  </a:cubicBezTo>
                  <a:cubicBezTo>
                    <a:pt x="54544" y="48589"/>
                    <a:pt x="54544" y="48919"/>
                    <a:pt x="54544" y="48589"/>
                  </a:cubicBezTo>
                  <a:cubicBezTo>
                    <a:pt x="54305" y="47610"/>
                    <a:pt x="53594" y="47280"/>
                    <a:pt x="53361" y="46626"/>
                  </a:cubicBezTo>
                  <a:cubicBezTo>
                    <a:pt x="53122" y="45972"/>
                    <a:pt x="53361" y="45318"/>
                    <a:pt x="53361" y="44663"/>
                  </a:cubicBezTo>
                  <a:cubicBezTo>
                    <a:pt x="53361" y="44009"/>
                    <a:pt x="53122" y="43355"/>
                    <a:pt x="52883" y="42371"/>
                  </a:cubicBezTo>
                  <a:cubicBezTo>
                    <a:pt x="52883" y="41716"/>
                    <a:pt x="52650" y="41062"/>
                    <a:pt x="52411" y="40408"/>
                  </a:cubicBezTo>
                  <a:cubicBezTo>
                    <a:pt x="52172" y="40083"/>
                    <a:pt x="52172" y="38769"/>
                    <a:pt x="51938" y="38445"/>
                  </a:cubicBezTo>
                  <a:cubicBezTo>
                    <a:pt x="51700" y="37791"/>
                    <a:pt x="51227" y="38115"/>
                    <a:pt x="50988" y="38445"/>
                  </a:cubicBezTo>
                  <a:cubicBezTo>
                    <a:pt x="50511" y="38769"/>
                    <a:pt x="50277" y="38769"/>
                    <a:pt x="49566" y="39099"/>
                  </a:cubicBezTo>
                  <a:cubicBezTo>
                    <a:pt x="49800" y="38445"/>
                    <a:pt x="49566" y="37791"/>
                    <a:pt x="49327" y="37136"/>
                  </a:cubicBezTo>
                  <a:cubicBezTo>
                    <a:pt x="49088" y="36806"/>
                    <a:pt x="48855" y="36152"/>
                    <a:pt x="48855" y="35828"/>
                  </a:cubicBezTo>
                  <a:cubicBezTo>
                    <a:pt x="48855" y="35828"/>
                    <a:pt x="48855" y="35168"/>
                    <a:pt x="49088" y="35498"/>
                  </a:cubicBezTo>
                  <a:cubicBezTo>
                    <a:pt x="48855" y="34844"/>
                    <a:pt x="47666" y="35168"/>
                    <a:pt x="47433" y="34189"/>
                  </a:cubicBezTo>
                  <a:cubicBezTo>
                    <a:pt x="47433" y="33535"/>
                    <a:pt x="48377" y="31572"/>
                    <a:pt x="48616" y="30588"/>
                  </a:cubicBezTo>
                  <a:cubicBezTo>
                    <a:pt x="49088" y="28625"/>
                    <a:pt x="49800" y="26333"/>
                    <a:pt x="50277" y="24370"/>
                  </a:cubicBezTo>
                  <a:cubicBezTo>
                    <a:pt x="50988" y="21747"/>
                    <a:pt x="51938" y="19130"/>
                    <a:pt x="52650" y="16513"/>
                  </a:cubicBezTo>
                  <a:cubicBezTo>
                    <a:pt x="52883" y="15859"/>
                    <a:pt x="54544" y="11603"/>
                    <a:pt x="53833" y="10949"/>
                  </a:cubicBezTo>
                  <a:cubicBezTo>
                    <a:pt x="53833" y="11273"/>
                    <a:pt x="53122" y="8986"/>
                    <a:pt x="52883" y="9310"/>
                  </a:cubicBezTo>
                  <a:cubicBezTo>
                    <a:pt x="52883" y="8986"/>
                    <a:pt x="52411" y="8656"/>
                    <a:pt x="52172" y="8986"/>
                  </a:cubicBezTo>
                  <a:cubicBezTo>
                    <a:pt x="52172" y="8986"/>
                    <a:pt x="52172" y="8986"/>
                    <a:pt x="52172" y="8986"/>
                  </a:cubicBezTo>
                  <a:cubicBezTo>
                    <a:pt x="51461" y="8986"/>
                    <a:pt x="51227" y="8326"/>
                    <a:pt x="50750" y="7672"/>
                  </a:cubicBezTo>
                  <a:cubicBezTo>
                    <a:pt x="50277" y="7018"/>
                    <a:pt x="49327" y="5385"/>
                    <a:pt x="48377" y="5385"/>
                  </a:cubicBezTo>
                  <a:cubicBezTo>
                    <a:pt x="48616" y="5055"/>
                    <a:pt x="48377" y="5385"/>
                    <a:pt x="48144" y="5055"/>
                  </a:cubicBezTo>
                  <a:cubicBezTo>
                    <a:pt x="48144" y="5055"/>
                    <a:pt x="47666" y="4730"/>
                    <a:pt x="47433" y="4730"/>
                  </a:cubicBezTo>
                  <a:cubicBezTo>
                    <a:pt x="47666" y="4400"/>
                    <a:pt x="47666" y="4400"/>
                    <a:pt x="47666" y="4400"/>
                  </a:cubicBezTo>
                  <a:cubicBezTo>
                    <a:pt x="47666" y="4400"/>
                    <a:pt x="47433" y="4076"/>
                    <a:pt x="47194" y="4076"/>
                  </a:cubicBezTo>
                  <a:cubicBezTo>
                    <a:pt x="47666" y="4400"/>
                    <a:pt x="47433" y="4076"/>
                    <a:pt x="47433" y="3746"/>
                  </a:cubicBezTo>
                  <a:cubicBezTo>
                    <a:pt x="47433" y="3416"/>
                    <a:pt x="47905" y="3416"/>
                    <a:pt x="47433" y="3092"/>
                  </a:cubicBezTo>
                  <a:cubicBezTo>
                    <a:pt x="47433" y="3092"/>
                    <a:pt x="47433" y="3416"/>
                    <a:pt x="47433" y="3416"/>
                  </a:cubicBezTo>
                  <a:cubicBezTo>
                    <a:pt x="47433" y="2762"/>
                    <a:pt x="46483" y="2762"/>
                    <a:pt x="46244" y="2108"/>
                  </a:cubicBezTo>
                  <a:cubicBezTo>
                    <a:pt x="46483" y="2108"/>
                    <a:pt x="46483" y="1129"/>
                    <a:pt x="46005" y="1783"/>
                  </a:cubicBezTo>
                  <a:cubicBezTo>
                    <a:pt x="46244" y="1453"/>
                    <a:pt x="46244" y="1453"/>
                    <a:pt x="46244" y="1453"/>
                  </a:cubicBezTo>
                  <a:cubicBezTo>
                    <a:pt x="45772" y="1453"/>
                    <a:pt x="46244" y="1453"/>
                    <a:pt x="46244" y="1453"/>
                  </a:cubicBezTo>
                  <a:cubicBezTo>
                    <a:pt x="46005" y="1783"/>
                    <a:pt x="45533" y="1783"/>
                    <a:pt x="45294" y="2108"/>
                  </a:cubicBezTo>
                  <a:cubicBezTo>
                    <a:pt x="45294" y="1783"/>
                    <a:pt x="45533" y="1453"/>
                    <a:pt x="45294" y="1453"/>
                  </a:cubicBezTo>
                  <a:cubicBezTo>
                    <a:pt x="45772" y="1453"/>
                    <a:pt x="45294" y="1453"/>
                    <a:pt x="45533" y="1453"/>
                  </a:cubicBezTo>
                  <a:cubicBezTo>
                    <a:pt x="46244" y="1783"/>
                    <a:pt x="45294" y="145"/>
                    <a:pt x="45772" y="145"/>
                  </a:cubicBezTo>
                  <a:cubicBezTo>
                    <a:pt x="45294" y="-508"/>
                    <a:pt x="44350" y="1453"/>
                    <a:pt x="43872" y="475"/>
                  </a:cubicBezTo>
                  <a:cubicBezTo>
                    <a:pt x="43872" y="475"/>
                    <a:pt x="43872" y="475"/>
                    <a:pt x="43872" y="799"/>
                  </a:cubicBezTo>
                  <a:cubicBezTo>
                    <a:pt x="43638" y="475"/>
                    <a:pt x="43638" y="475"/>
                    <a:pt x="43400" y="145"/>
                  </a:cubicBezTo>
                  <a:cubicBezTo>
                    <a:pt x="43400" y="475"/>
                    <a:pt x="43400" y="475"/>
                    <a:pt x="43161" y="475"/>
                  </a:cubicBezTo>
                  <a:cubicBezTo>
                    <a:pt x="43161" y="475"/>
                    <a:pt x="43161" y="475"/>
                    <a:pt x="43161" y="475"/>
                  </a:cubicBezTo>
                  <a:cubicBezTo>
                    <a:pt x="43161" y="145"/>
                    <a:pt x="43161" y="145"/>
                    <a:pt x="43400" y="145"/>
                  </a:cubicBezTo>
                  <a:cubicBezTo>
                    <a:pt x="43400" y="145"/>
                    <a:pt x="43400" y="145"/>
                    <a:pt x="43400" y="145"/>
                  </a:cubicBezTo>
                  <a:cubicBezTo>
                    <a:pt x="43400" y="145"/>
                    <a:pt x="43400" y="145"/>
                    <a:pt x="43400" y="145"/>
                  </a:cubicBezTo>
                  <a:cubicBezTo>
                    <a:pt x="43161" y="-178"/>
                    <a:pt x="42922" y="145"/>
                    <a:pt x="42688" y="145"/>
                  </a:cubicBezTo>
                  <a:cubicBezTo>
                    <a:pt x="42688" y="475"/>
                    <a:pt x="42688" y="799"/>
                    <a:pt x="42922" y="799"/>
                  </a:cubicBezTo>
                  <a:cubicBezTo>
                    <a:pt x="42688" y="799"/>
                    <a:pt x="42450" y="799"/>
                    <a:pt x="42450" y="1453"/>
                  </a:cubicBezTo>
                  <a:cubicBezTo>
                    <a:pt x="42450" y="1129"/>
                    <a:pt x="42450" y="799"/>
                    <a:pt x="42211" y="1129"/>
                  </a:cubicBezTo>
                  <a:cubicBezTo>
                    <a:pt x="42688" y="799"/>
                    <a:pt x="42688" y="799"/>
                    <a:pt x="42450" y="475"/>
                  </a:cubicBezTo>
                  <a:cubicBezTo>
                    <a:pt x="42450" y="475"/>
                    <a:pt x="42688" y="475"/>
                    <a:pt x="42688" y="475"/>
                  </a:cubicBezTo>
                  <a:cubicBezTo>
                    <a:pt x="42450" y="145"/>
                    <a:pt x="42211" y="475"/>
                    <a:pt x="41977" y="475"/>
                  </a:cubicBezTo>
                  <a:cubicBezTo>
                    <a:pt x="42450" y="475"/>
                    <a:pt x="41738" y="799"/>
                    <a:pt x="41738" y="799"/>
                  </a:cubicBezTo>
                  <a:cubicBezTo>
                    <a:pt x="41500" y="799"/>
                    <a:pt x="41266" y="475"/>
                    <a:pt x="40788" y="475"/>
                  </a:cubicBezTo>
                  <a:cubicBezTo>
                    <a:pt x="41027" y="475"/>
                    <a:pt x="41027" y="475"/>
                    <a:pt x="41266" y="475"/>
                  </a:cubicBezTo>
                  <a:cubicBezTo>
                    <a:pt x="41027" y="475"/>
                    <a:pt x="41027" y="475"/>
                    <a:pt x="41027" y="145"/>
                  </a:cubicBezTo>
                  <a:cubicBezTo>
                    <a:pt x="41266" y="145"/>
                    <a:pt x="41266" y="475"/>
                    <a:pt x="41266" y="475"/>
                  </a:cubicBezTo>
                  <a:cubicBezTo>
                    <a:pt x="41266" y="-508"/>
                    <a:pt x="39366" y="1783"/>
                    <a:pt x="39127" y="1783"/>
                  </a:cubicBezTo>
                  <a:cubicBezTo>
                    <a:pt x="39605" y="1453"/>
                    <a:pt x="39127" y="1783"/>
                    <a:pt x="38894" y="2108"/>
                  </a:cubicBezTo>
                  <a:cubicBezTo>
                    <a:pt x="38655" y="2108"/>
                    <a:pt x="38416" y="2108"/>
                    <a:pt x="38183" y="2108"/>
                  </a:cubicBezTo>
                  <a:cubicBezTo>
                    <a:pt x="37705" y="2108"/>
                    <a:pt x="37233" y="1129"/>
                    <a:pt x="36994" y="1129"/>
                  </a:cubicBezTo>
                  <a:cubicBezTo>
                    <a:pt x="36761" y="1129"/>
                    <a:pt x="36522" y="1783"/>
                    <a:pt x="36283" y="2108"/>
                  </a:cubicBezTo>
                  <a:cubicBezTo>
                    <a:pt x="36283" y="2438"/>
                    <a:pt x="35811" y="2108"/>
                    <a:pt x="36283" y="2108"/>
                  </a:cubicBezTo>
                  <a:cubicBezTo>
                    <a:pt x="35572" y="1783"/>
                    <a:pt x="36283" y="2762"/>
                    <a:pt x="36283" y="3092"/>
                  </a:cubicBezTo>
                  <a:cubicBezTo>
                    <a:pt x="36522" y="3416"/>
                    <a:pt x="36522" y="4076"/>
                    <a:pt x="36522" y="4730"/>
                  </a:cubicBezTo>
                  <a:cubicBezTo>
                    <a:pt x="36761" y="5385"/>
                    <a:pt x="36522" y="6693"/>
                    <a:pt x="36994" y="7672"/>
                  </a:cubicBezTo>
                  <a:cubicBezTo>
                    <a:pt x="36761" y="7347"/>
                    <a:pt x="37233" y="7672"/>
                    <a:pt x="37472" y="7347"/>
                  </a:cubicBezTo>
                  <a:cubicBezTo>
                    <a:pt x="37233" y="7672"/>
                    <a:pt x="37233" y="7672"/>
                    <a:pt x="37233" y="7672"/>
                  </a:cubicBezTo>
                  <a:cubicBezTo>
                    <a:pt x="37233" y="7672"/>
                    <a:pt x="37233" y="7672"/>
                    <a:pt x="37472" y="7672"/>
                  </a:cubicBezTo>
                  <a:cubicBezTo>
                    <a:pt x="37472" y="8002"/>
                    <a:pt x="37705" y="8002"/>
                    <a:pt x="37705" y="8326"/>
                  </a:cubicBezTo>
                  <a:cubicBezTo>
                    <a:pt x="37233" y="8002"/>
                    <a:pt x="37233" y="8986"/>
                    <a:pt x="37472" y="9310"/>
                  </a:cubicBezTo>
                  <a:cubicBezTo>
                    <a:pt x="37472" y="9310"/>
                    <a:pt x="38416" y="9965"/>
                    <a:pt x="38183" y="9965"/>
                  </a:cubicBezTo>
                  <a:cubicBezTo>
                    <a:pt x="37944" y="10619"/>
                    <a:pt x="37472" y="9965"/>
                    <a:pt x="37233" y="9310"/>
                  </a:cubicBezTo>
                  <a:cubicBezTo>
                    <a:pt x="36994" y="8986"/>
                    <a:pt x="37233" y="8002"/>
                    <a:pt x="37233" y="8002"/>
                  </a:cubicBezTo>
                  <a:cubicBezTo>
                    <a:pt x="36761" y="8002"/>
                    <a:pt x="36994" y="9310"/>
                    <a:pt x="36761" y="9640"/>
                  </a:cubicBezTo>
                  <a:cubicBezTo>
                    <a:pt x="36994" y="8986"/>
                    <a:pt x="37705" y="10619"/>
                    <a:pt x="36994" y="10619"/>
                  </a:cubicBezTo>
                  <a:cubicBezTo>
                    <a:pt x="37233" y="10619"/>
                    <a:pt x="37233" y="10294"/>
                    <a:pt x="37233" y="10294"/>
                  </a:cubicBezTo>
                  <a:cubicBezTo>
                    <a:pt x="36994" y="9965"/>
                    <a:pt x="36761" y="10294"/>
                    <a:pt x="36522" y="10619"/>
                  </a:cubicBezTo>
                  <a:cubicBezTo>
                    <a:pt x="36283" y="9640"/>
                    <a:pt x="36522" y="10619"/>
                    <a:pt x="36522" y="10294"/>
                  </a:cubicBezTo>
                  <a:cubicBezTo>
                    <a:pt x="36283" y="9965"/>
                    <a:pt x="36050" y="9965"/>
                    <a:pt x="35811" y="9640"/>
                  </a:cubicBezTo>
                  <a:cubicBezTo>
                    <a:pt x="35811" y="9310"/>
                    <a:pt x="35333" y="8656"/>
                    <a:pt x="35100" y="8656"/>
                  </a:cubicBezTo>
                  <a:cubicBezTo>
                    <a:pt x="35333" y="8656"/>
                    <a:pt x="35811" y="8326"/>
                    <a:pt x="35811" y="8002"/>
                  </a:cubicBezTo>
                  <a:cubicBezTo>
                    <a:pt x="35811" y="8002"/>
                    <a:pt x="35811" y="8002"/>
                    <a:pt x="36050" y="8002"/>
                  </a:cubicBezTo>
                  <a:cubicBezTo>
                    <a:pt x="35572" y="7347"/>
                    <a:pt x="33911" y="7018"/>
                    <a:pt x="34150" y="8002"/>
                  </a:cubicBezTo>
                  <a:cubicBezTo>
                    <a:pt x="34150" y="8002"/>
                    <a:pt x="33911" y="7672"/>
                    <a:pt x="33911" y="7347"/>
                  </a:cubicBezTo>
                  <a:cubicBezTo>
                    <a:pt x="33911" y="7347"/>
                    <a:pt x="33200" y="7672"/>
                    <a:pt x="33200" y="7347"/>
                  </a:cubicBezTo>
                  <a:cubicBezTo>
                    <a:pt x="33200" y="7672"/>
                    <a:pt x="31538" y="7672"/>
                    <a:pt x="32255" y="7347"/>
                  </a:cubicBezTo>
                  <a:cubicBezTo>
                    <a:pt x="31538" y="7347"/>
                    <a:pt x="32488" y="8656"/>
                    <a:pt x="32488" y="8986"/>
                  </a:cubicBezTo>
                  <a:cubicBezTo>
                    <a:pt x="32255" y="8326"/>
                    <a:pt x="32966" y="9640"/>
                    <a:pt x="32966" y="9640"/>
                  </a:cubicBezTo>
                  <a:cubicBezTo>
                    <a:pt x="32727" y="9310"/>
                    <a:pt x="32016" y="9640"/>
                    <a:pt x="32488" y="8986"/>
                  </a:cubicBezTo>
                  <a:cubicBezTo>
                    <a:pt x="32016" y="9310"/>
                    <a:pt x="32255" y="9640"/>
                    <a:pt x="32255" y="9965"/>
                  </a:cubicBezTo>
                  <a:cubicBezTo>
                    <a:pt x="32255" y="9965"/>
                    <a:pt x="32255" y="9965"/>
                    <a:pt x="32255" y="9965"/>
                  </a:cubicBezTo>
                  <a:cubicBezTo>
                    <a:pt x="32255" y="10294"/>
                    <a:pt x="32016" y="10294"/>
                    <a:pt x="32255" y="10949"/>
                  </a:cubicBezTo>
                  <a:cubicBezTo>
                    <a:pt x="32255" y="11273"/>
                    <a:pt x="32727" y="11927"/>
                    <a:pt x="32966" y="11927"/>
                  </a:cubicBezTo>
                  <a:cubicBezTo>
                    <a:pt x="32727" y="11603"/>
                    <a:pt x="32966" y="12257"/>
                    <a:pt x="32966" y="11927"/>
                  </a:cubicBezTo>
                  <a:cubicBezTo>
                    <a:pt x="32966" y="11927"/>
                    <a:pt x="33200" y="11927"/>
                    <a:pt x="32966" y="11927"/>
                  </a:cubicBezTo>
                  <a:cubicBezTo>
                    <a:pt x="32966" y="11927"/>
                    <a:pt x="33438" y="12257"/>
                    <a:pt x="33200" y="12257"/>
                  </a:cubicBezTo>
                  <a:cubicBezTo>
                    <a:pt x="33677" y="12257"/>
                    <a:pt x="33911" y="12582"/>
                    <a:pt x="33911" y="13241"/>
                  </a:cubicBezTo>
                  <a:cubicBezTo>
                    <a:pt x="34150" y="13241"/>
                    <a:pt x="34150" y="12912"/>
                    <a:pt x="33911" y="12582"/>
                  </a:cubicBezTo>
                  <a:cubicBezTo>
                    <a:pt x="34388" y="12582"/>
                    <a:pt x="34388" y="13241"/>
                    <a:pt x="34150" y="13566"/>
                  </a:cubicBezTo>
                  <a:cubicBezTo>
                    <a:pt x="34622" y="13241"/>
                    <a:pt x="34861" y="13241"/>
                    <a:pt x="35333" y="13241"/>
                  </a:cubicBezTo>
                  <a:cubicBezTo>
                    <a:pt x="35333" y="13241"/>
                    <a:pt x="35100" y="13241"/>
                    <a:pt x="35100" y="13241"/>
                  </a:cubicBezTo>
                  <a:cubicBezTo>
                    <a:pt x="35333" y="13241"/>
                    <a:pt x="35333" y="13241"/>
                    <a:pt x="35333" y="13241"/>
                  </a:cubicBezTo>
                  <a:cubicBezTo>
                    <a:pt x="35572" y="13566"/>
                    <a:pt x="36050" y="13241"/>
                    <a:pt x="35811" y="13241"/>
                  </a:cubicBezTo>
                  <a:cubicBezTo>
                    <a:pt x="36050" y="13896"/>
                    <a:pt x="35811" y="14220"/>
                    <a:pt x="35572" y="14220"/>
                  </a:cubicBezTo>
                  <a:cubicBezTo>
                    <a:pt x="35333" y="13896"/>
                    <a:pt x="35333" y="13896"/>
                    <a:pt x="35100" y="14220"/>
                  </a:cubicBezTo>
                  <a:cubicBezTo>
                    <a:pt x="35572" y="14220"/>
                    <a:pt x="35333" y="15204"/>
                    <a:pt x="35100" y="15529"/>
                  </a:cubicBezTo>
                  <a:cubicBezTo>
                    <a:pt x="34861" y="16837"/>
                    <a:pt x="34388" y="16183"/>
                    <a:pt x="33677" y="15859"/>
                  </a:cubicBezTo>
                  <a:cubicBezTo>
                    <a:pt x="33677" y="15859"/>
                    <a:pt x="33911" y="15859"/>
                    <a:pt x="33911" y="15859"/>
                  </a:cubicBezTo>
                  <a:cubicBezTo>
                    <a:pt x="33677" y="15204"/>
                    <a:pt x="33200" y="16183"/>
                    <a:pt x="32966" y="16183"/>
                  </a:cubicBezTo>
                  <a:cubicBezTo>
                    <a:pt x="32488" y="16183"/>
                    <a:pt x="32488" y="15859"/>
                    <a:pt x="32016" y="15859"/>
                  </a:cubicBezTo>
                  <a:cubicBezTo>
                    <a:pt x="33200" y="15859"/>
                    <a:pt x="31305" y="14220"/>
                    <a:pt x="31777" y="15529"/>
                  </a:cubicBezTo>
                  <a:cubicBezTo>
                    <a:pt x="31538" y="14874"/>
                    <a:pt x="31066" y="15859"/>
                    <a:pt x="31066" y="16183"/>
                  </a:cubicBezTo>
                  <a:cubicBezTo>
                    <a:pt x="31066" y="16183"/>
                    <a:pt x="31305" y="16183"/>
                    <a:pt x="31305" y="15859"/>
                  </a:cubicBezTo>
                  <a:cubicBezTo>
                    <a:pt x="31066" y="15859"/>
                    <a:pt x="31066" y="16183"/>
                    <a:pt x="30827" y="16183"/>
                  </a:cubicBezTo>
                  <a:cubicBezTo>
                    <a:pt x="31066" y="16513"/>
                    <a:pt x="31066" y="16513"/>
                    <a:pt x="30827" y="16513"/>
                  </a:cubicBezTo>
                  <a:cubicBezTo>
                    <a:pt x="31305" y="16183"/>
                    <a:pt x="29405" y="15859"/>
                    <a:pt x="29644" y="17167"/>
                  </a:cubicBezTo>
                  <a:cubicBezTo>
                    <a:pt x="29405" y="17167"/>
                    <a:pt x="29405" y="16837"/>
                    <a:pt x="29172" y="16837"/>
                  </a:cubicBezTo>
                  <a:cubicBezTo>
                    <a:pt x="29172" y="17167"/>
                    <a:pt x="29172" y="17167"/>
                    <a:pt x="29405" y="17497"/>
                  </a:cubicBezTo>
                  <a:cubicBezTo>
                    <a:pt x="29172" y="17167"/>
                    <a:pt x="29172" y="17497"/>
                    <a:pt x="29172" y="17167"/>
                  </a:cubicBezTo>
                  <a:cubicBezTo>
                    <a:pt x="28933" y="17497"/>
                    <a:pt x="28933" y="17497"/>
                    <a:pt x="29172" y="17497"/>
                  </a:cubicBezTo>
                  <a:cubicBezTo>
                    <a:pt x="29172" y="17821"/>
                    <a:pt x="28933" y="18806"/>
                    <a:pt x="28933" y="18806"/>
                  </a:cubicBezTo>
                  <a:cubicBezTo>
                    <a:pt x="29172" y="18806"/>
                    <a:pt x="29883" y="18151"/>
                    <a:pt x="30116" y="18151"/>
                  </a:cubicBezTo>
                  <a:cubicBezTo>
                    <a:pt x="29883" y="18476"/>
                    <a:pt x="29405" y="18476"/>
                    <a:pt x="29172" y="18806"/>
                  </a:cubicBezTo>
                  <a:cubicBezTo>
                    <a:pt x="29405" y="18806"/>
                    <a:pt x="29172" y="18806"/>
                    <a:pt x="29405" y="18806"/>
                  </a:cubicBezTo>
                  <a:cubicBezTo>
                    <a:pt x="29172" y="19130"/>
                    <a:pt x="29172" y="19130"/>
                    <a:pt x="29405" y="19130"/>
                  </a:cubicBezTo>
                  <a:cubicBezTo>
                    <a:pt x="28694" y="19130"/>
                    <a:pt x="29644" y="20438"/>
                    <a:pt x="30116" y="20114"/>
                  </a:cubicBezTo>
                  <a:cubicBezTo>
                    <a:pt x="30116" y="20438"/>
                    <a:pt x="30116" y="20438"/>
                    <a:pt x="29883" y="20438"/>
                  </a:cubicBezTo>
                  <a:cubicBezTo>
                    <a:pt x="29883" y="20438"/>
                    <a:pt x="30116" y="20768"/>
                    <a:pt x="30116" y="21093"/>
                  </a:cubicBezTo>
                  <a:cubicBezTo>
                    <a:pt x="29883" y="21423"/>
                    <a:pt x="29644" y="20438"/>
                    <a:pt x="29172" y="20768"/>
                  </a:cubicBezTo>
                  <a:cubicBezTo>
                    <a:pt x="29644" y="20438"/>
                    <a:pt x="29405" y="19784"/>
                    <a:pt x="29172" y="19460"/>
                  </a:cubicBezTo>
                  <a:cubicBezTo>
                    <a:pt x="28933" y="19784"/>
                    <a:pt x="28694" y="20114"/>
                    <a:pt x="28461" y="20114"/>
                  </a:cubicBezTo>
                  <a:cubicBezTo>
                    <a:pt x="28461" y="20114"/>
                    <a:pt x="28694" y="20114"/>
                    <a:pt x="28694" y="20114"/>
                  </a:cubicBezTo>
                  <a:cubicBezTo>
                    <a:pt x="28461" y="20438"/>
                    <a:pt x="28461" y="20438"/>
                    <a:pt x="28694" y="20768"/>
                  </a:cubicBezTo>
                  <a:cubicBezTo>
                    <a:pt x="28694" y="21093"/>
                    <a:pt x="28694" y="21423"/>
                    <a:pt x="28694" y="21747"/>
                  </a:cubicBezTo>
                  <a:cubicBezTo>
                    <a:pt x="28694" y="22077"/>
                    <a:pt x="28694" y="22077"/>
                    <a:pt x="28933" y="22731"/>
                  </a:cubicBezTo>
                  <a:cubicBezTo>
                    <a:pt x="29172" y="23061"/>
                    <a:pt x="30594" y="23385"/>
                    <a:pt x="30116" y="22407"/>
                  </a:cubicBezTo>
                  <a:cubicBezTo>
                    <a:pt x="30594" y="22407"/>
                    <a:pt x="30827" y="21747"/>
                    <a:pt x="31305" y="22077"/>
                  </a:cubicBezTo>
                  <a:cubicBezTo>
                    <a:pt x="30827" y="22077"/>
                    <a:pt x="30355" y="22407"/>
                    <a:pt x="30355" y="23061"/>
                  </a:cubicBezTo>
                  <a:cubicBezTo>
                    <a:pt x="30355" y="22731"/>
                    <a:pt x="30116" y="23385"/>
                    <a:pt x="30355" y="22731"/>
                  </a:cubicBezTo>
                  <a:cubicBezTo>
                    <a:pt x="30355" y="22731"/>
                    <a:pt x="30355" y="24040"/>
                    <a:pt x="30116" y="24370"/>
                  </a:cubicBezTo>
                  <a:cubicBezTo>
                    <a:pt x="30116" y="24694"/>
                    <a:pt x="29644" y="25024"/>
                    <a:pt x="29883" y="25024"/>
                  </a:cubicBezTo>
                  <a:cubicBezTo>
                    <a:pt x="29644" y="25348"/>
                    <a:pt x="29644" y="25348"/>
                    <a:pt x="29883" y="25678"/>
                  </a:cubicBezTo>
                  <a:cubicBezTo>
                    <a:pt x="29644" y="25348"/>
                    <a:pt x="29644" y="25678"/>
                    <a:pt x="29405" y="26003"/>
                  </a:cubicBezTo>
                  <a:cubicBezTo>
                    <a:pt x="29405" y="26003"/>
                    <a:pt x="29644" y="26003"/>
                    <a:pt x="29644" y="26003"/>
                  </a:cubicBezTo>
                  <a:cubicBezTo>
                    <a:pt x="29405" y="26333"/>
                    <a:pt x="29172" y="26333"/>
                    <a:pt x="28933" y="26003"/>
                  </a:cubicBezTo>
                  <a:cubicBezTo>
                    <a:pt x="29172" y="26333"/>
                    <a:pt x="29172" y="26333"/>
                    <a:pt x="29405" y="26662"/>
                  </a:cubicBezTo>
                  <a:cubicBezTo>
                    <a:pt x="29405" y="26662"/>
                    <a:pt x="29405" y="26333"/>
                    <a:pt x="29405" y="26333"/>
                  </a:cubicBezTo>
                  <a:cubicBezTo>
                    <a:pt x="29405" y="26662"/>
                    <a:pt x="29405" y="26662"/>
                    <a:pt x="29172" y="26662"/>
                  </a:cubicBezTo>
                  <a:cubicBezTo>
                    <a:pt x="29883" y="26662"/>
                    <a:pt x="30116" y="26333"/>
                    <a:pt x="30827" y="26662"/>
                  </a:cubicBezTo>
                  <a:cubicBezTo>
                    <a:pt x="30594" y="26987"/>
                    <a:pt x="30827" y="26662"/>
                    <a:pt x="30827" y="27317"/>
                  </a:cubicBezTo>
                  <a:cubicBezTo>
                    <a:pt x="31066" y="27317"/>
                    <a:pt x="31066" y="27317"/>
                    <a:pt x="31305" y="27317"/>
                  </a:cubicBezTo>
                  <a:cubicBezTo>
                    <a:pt x="31305" y="27317"/>
                    <a:pt x="31066" y="28625"/>
                    <a:pt x="31305" y="28625"/>
                  </a:cubicBezTo>
                  <a:cubicBezTo>
                    <a:pt x="31538" y="29280"/>
                    <a:pt x="31777" y="27641"/>
                    <a:pt x="31777" y="28295"/>
                  </a:cubicBezTo>
                  <a:cubicBezTo>
                    <a:pt x="31777" y="27971"/>
                    <a:pt x="32016" y="27971"/>
                    <a:pt x="32016" y="27641"/>
                  </a:cubicBezTo>
                  <a:cubicBezTo>
                    <a:pt x="31777" y="28295"/>
                    <a:pt x="32255" y="27641"/>
                    <a:pt x="32255" y="27317"/>
                  </a:cubicBezTo>
                  <a:cubicBezTo>
                    <a:pt x="32488" y="27641"/>
                    <a:pt x="32488" y="27971"/>
                    <a:pt x="32488" y="28295"/>
                  </a:cubicBezTo>
                  <a:cubicBezTo>
                    <a:pt x="32488" y="28295"/>
                    <a:pt x="32488" y="28295"/>
                    <a:pt x="32488" y="28295"/>
                  </a:cubicBezTo>
                  <a:cubicBezTo>
                    <a:pt x="32488" y="27971"/>
                    <a:pt x="32488" y="27971"/>
                    <a:pt x="32255" y="27971"/>
                  </a:cubicBezTo>
                  <a:cubicBezTo>
                    <a:pt x="31538" y="28625"/>
                    <a:pt x="33200" y="29280"/>
                    <a:pt x="33677" y="28625"/>
                  </a:cubicBezTo>
                  <a:cubicBezTo>
                    <a:pt x="33438" y="28625"/>
                    <a:pt x="33200" y="28950"/>
                    <a:pt x="33200" y="29280"/>
                  </a:cubicBezTo>
                  <a:cubicBezTo>
                    <a:pt x="33200" y="29280"/>
                    <a:pt x="33200" y="29280"/>
                    <a:pt x="33200" y="29280"/>
                  </a:cubicBezTo>
                  <a:cubicBezTo>
                    <a:pt x="32966" y="29280"/>
                    <a:pt x="32016" y="29934"/>
                    <a:pt x="32488" y="30588"/>
                  </a:cubicBezTo>
                  <a:cubicBezTo>
                    <a:pt x="32016" y="29604"/>
                    <a:pt x="31305" y="31897"/>
                    <a:pt x="31777" y="31572"/>
                  </a:cubicBezTo>
                  <a:cubicBezTo>
                    <a:pt x="31777" y="31572"/>
                    <a:pt x="31777" y="31572"/>
                    <a:pt x="31777" y="31572"/>
                  </a:cubicBezTo>
                  <a:cubicBezTo>
                    <a:pt x="31777" y="30918"/>
                    <a:pt x="30355" y="31572"/>
                    <a:pt x="30116" y="32551"/>
                  </a:cubicBezTo>
                  <a:cubicBezTo>
                    <a:pt x="29883" y="32227"/>
                    <a:pt x="29644" y="31897"/>
                    <a:pt x="30116" y="31897"/>
                  </a:cubicBezTo>
                  <a:cubicBezTo>
                    <a:pt x="29644" y="32227"/>
                    <a:pt x="29172" y="31897"/>
                    <a:pt x="28694" y="32227"/>
                  </a:cubicBezTo>
                  <a:cubicBezTo>
                    <a:pt x="28222" y="32227"/>
                    <a:pt x="27983" y="32551"/>
                    <a:pt x="27744" y="32881"/>
                  </a:cubicBezTo>
                  <a:cubicBezTo>
                    <a:pt x="27983" y="32551"/>
                    <a:pt x="27983" y="33205"/>
                    <a:pt x="27983" y="33205"/>
                  </a:cubicBezTo>
                  <a:cubicBezTo>
                    <a:pt x="27744" y="33205"/>
                    <a:pt x="27744" y="32881"/>
                    <a:pt x="27511" y="32881"/>
                  </a:cubicBezTo>
                  <a:cubicBezTo>
                    <a:pt x="27511" y="32881"/>
                    <a:pt x="27511" y="32881"/>
                    <a:pt x="27511" y="33205"/>
                  </a:cubicBezTo>
                  <a:cubicBezTo>
                    <a:pt x="27511" y="33205"/>
                    <a:pt x="27272" y="32551"/>
                    <a:pt x="27511" y="32551"/>
                  </a:cubicBezTo>
                  <a:cubicBezTo>
                    <a:pt x="27272" y="32551"/>
                    <a:pt x="27744" y="32551"/>
                    <a:pt x="27511" y="32551"/>
                  </a:cubicBezTo>
                  <a:cubicBezTo>
                    <a:pt x="27511" y="32551"/>
                    <a:pt x="27033" y="32227"/>
                    <a:pt x="27511" y="32227"/>
                  </a:cubicBezTo>
                  <a:cubicBezTo>
                    <a:pt x="26800" y="32227"/>
                    <a:pt x="26322" y="31897"/>
                    <a:pt x="25611" y="32551"/>
                  </a:cubicBezTo>
                  <a:cubicBezTo>
                    <a:pt x="25611" y="32227"/>
                    <a:pt x="25850" y="32551"/>
                    <a:pt x="25850" y="32551"/>
                  </a:cubicBezTo>
                  <a:cubicBezTo>
                    <a:pt x="25850" y="32551"/>
                    <a:pt x="25138" y="32551"/>
                    <a:pt x="25138" y="32551"/>
                  </a:cubicBezTo>
                  <a:cubicBezTo>
                    <a:pt x="25138" y="32551"/>
                    <a:pt x="25138" y="32551"/>
                    <a:pt x="25138" y="32551"/>
                  </a:cubicBezTo>
                  <a:cubicBezTo>
                    <a:pt x="24900" y="32227"/>
                    <a:pt x="24666" y="32881"/>
                    <a:pt x="24427" y="33205"/>
                  </a:cubicBezTo>
                  <a:cubicBezTo>
                    <a:pt x="24666" y="33205"/>
                    <a:pt x="24900" y="32881"/>
                    <a:pt x="24900" y="32551"/>
                  </a:cubicBezTo>
                  <a:cubicBezTo>
                    <a:pt x="24900" y="32551"/>
                    <a:pt x="24900" y="32551"/>
                    <a:pt x="24900" y="32551"/>
                  </a:cubicBezTo>
                  <a:cubicBezTo>
                    <a:pt x="24900" y="32551"/>
                    <a:pt x="24900" y="32551"/>
                    <a:pt x="24900" y="32551"/>
                  </a:cubicBezTo>
                  <a:cubicBezTo>
                    <a:pt x="24900" y="32881"/>
                    <a:pt x="24900" y="33205"/>
                    <a:pt x="25377" y="33205"/>
                  </a:cubicBezTo>
                  <a:cubicBezTo>
                    <a:pt x="25377" y="33205"/>
                    <a:pt x="25377" y="33205"/>
                    <a:pt x="25377" y="33205"/>
                  </a:cubicBezTo>
                  <a:cubicBezTo>
                    <a:pt x="25377" y="33205"/>
                    <a:pt x="25377" y="32881"/>
                    <a:pt x="25611" y="32551"/>
                  </a:cubicBezTo>
                  <a:cubicBezTo>
                    <a:pt x="25611" y="32551"/>
                    <a:pt x="25611" y="33205"/>
                    <a:pt x="25377" y="33205"/>
                  </a:cubicBezTo>
                  <a:cubicBezTo>
                    <a:pt x="25611" y="33205"/>
                    <a:pt x="26088" y="33205"/>
                    <a:pt x="25850" y="33535"/>
                  </a:cubicBezTo>
                  <a:cubicBezTo>
                    <a:pt x="26088" y="33205"/>
                    <a:pt x="26800" y="32227"/>
                    <a:pt x="27033" y="33205"/>
                  </a:cubicBezTo>
                  <a:cubicBezTo>
                    <a:pt x="26800" y="32881"/>
                    <a:pt x="26561" y="32881"/>
                    <a:pt x="26561" y="33205"/>
                  </a:cubicBezTo>
                  <a:cubicBezTo>
                    <a:pt x="26561" y="33205"/>
                    <a:pt x="27272" y="33535"/>
                    <a:pt x="27272" y="33535"/>
                  </a:cubicBezTo>
                  <a:cubicBezTo>
                    <a:pt x="27511" y="33535"/>
                    <a:pt x="27511" y="33205"/>
                    <a:pt x="27511" y="33859"/>
                  </a:cubicBezTo>
                  <a:cubicBezTo>
                    <a:pt x="27744" y="33535"/>
                    <a:pt x="27744" y="33535"/>
                    <a:pt x="27983" y="33535"/>
                  </a:cubicBezTo>
                  <a:cubicBezTo>
                    <a:pt x="27983" y="33535"/>
                    <a:pt x="28222" y="33535"/>
                    <a:pt x="28222" y="33535"/>
                  </a:cubicBezTo>
                  <a:cubicBezTo>
                    <a:pt x="28461" y="33535"/>
                    <a:pt x="28461" y="33859"/>
                    <a:pt x="28461" y="34189"/>
                  </a:cubicBezTo>
                  <a:cubicBezTo>
                    <a:pt x="28222" y="33859"/>
                    <a:pt x="28222" y="34189"/>
                    <a:pt x="28222" y="34189"/>
                  </a:cubicBezTo>
                  <a:cubicBezTo>
                    <a:pt x="28461" y="34189"/>
                    <a:pt x="28694" y="33859"/>
                    <a:pt x="28694" y="33535"/>
                  </a:cubicBezTo>
                  <a:cubicBezTo>
                    <a:pt x="28694" y="33859"/>
                    <a:pt x="29405" y="34189"/>
                    <a:pt x="29644" y="33535"/>
                  </a:cubicBezTo>
                  <a:cubicBezTo>
                    <a:pt x="29644" y="33535"/>
                    <a:pt x="29644" y="33535"/>
                    <a:pt x="29644" y="33859"/>
                  </a:cubicBezTo>
                  <a:cubicBezTo>
                    <a:pt x="29644" y="33859"/>
                    <a:pt x="29644" y="33535"/>
                    <a:pt x="29644" y="33535"/>
                  </a:cubicBezTo>
                  <a:cubicBezTo>
                    <a:pt x="29644" y="33535"/>
                    <a:pt x="29644" y="33535"/>
                    <a:pt x="29644" y="33535"/>
                  </a:cubicBezTo>
                  <a:cubicBezTo>
                    <a:pt x="29644" y="33535"/>
                    <a:pt x="29644" y="33535"/>
                    <a:pt x="29883" y="33535"/>
                  </a:cubicBezTo>
                  <a:cubicBezTo>
                    <a:pt x="29644" y="33859"/>
                    <a:pt x="29644" y="33859"/>
                    <a:pt x="29644" y="34189"/>
                  </a:cubicBezTo>
                  <a:cubicBezTo>
                    <a:pt x="29644" y="33859"/>
                    <a:pt x="29644" y="33859"/>
                    <a:pt x="29644" y="34189"/>
                  </a:cubicBezTo>
                  <a:cubicBezTo>
                    <a:pt x="29644" y="34189"/>
                    <a:pt x="29644" y="33859"/>
                    <a:pt x="29644" y="33859"/>
                  </a:cubicBezTo>
                  <a:cubicBezTo>
                    <a:pt x="29644" y="33859"/>
                    <a:pt x="29644" y="33859"/>
                    <a:pt x="29644" y="33859"/>
                  </a:cubicBezTo>
                  <a:cubicBezTo>
                    <a:pt x="29883" y="33859"/>
                    <a:pt x="29883" y="33859"/>
                    <a:pt x="30116" y="33859"/>
                  </a:cubicBezTo>
                  <a:cubicBezTo>
                    <a:pt x="30116" y="33859"/>
                    <a:pt x="29883" y="33859"/>
                    <a:pt x="29883" y="33859"/>
                  </a:cubicBezTo>
                  <a:cubicBezTo>
                    <a:pt x="29883" y="33535"/>
                    <a:pt x="29883" y="33535"/>
                    <a:pt x="30116" y="33535"/>
                  </a:cubicBezTo>
                  <a:cubicBezTo>
                    <a:pt x="30116" y="33535"/>
                    <a:pt x="29883" y="33535"/>
                    <a:pt x="29883" y="33535"/>
                  </a:cubicBezTo>
                  <a:cubicBezTo>
                    <a:pt x="29883" y="33205"/>
                    <a:pt x="30355" y="33205"/>
                    <a:pt x="30594" y="33535"/>
                  </a:cubicBezTo>
                  <a:cubicBezTo>
                    <a:pt x="30116" y="32881"/>
                    <a:pt x="30827" y="33535"/>
                    <a:pt x="30827" y="33535"/>
                  </a:cubicBezTo>
                  <a:cubicBezTo>
                    <a:pt x="31066" y="33205"/>
                    <a:pt x="31066" y="33205"/>
                    <a:pt x="31305" y="32881"/>
                  </a:cubicBezTo>
                  <a:cubicBezTo>
                    <a:pt x="31305" y="33205"/>
                    <a:pt x="31538" y="33205"/>
                    <a:pt x="31777" y="33205"/>
                  </a:cubicBezTo>
                  <a:cubicBezTo>
                    <a:pt x="31777" y="33205"/>
                    <a:pt x="31777" y="33205"/>
                    <a:pt x="31777" y="33205"/>
                  </a:cubicBezTo>
                  <a:cubicBezTo>
                    <a:pt x="31777" y="32881"/>
                    <a:pt x="32016" y="32881"/>
                    <a:pt x="32016" y="33205"/>
                  </a:cubicBezTo>
                  <a:cubicBezTo>
                    <a:pt x="32016" y="32881"/>
                    <a:pt x="32727" y="32881"/>
                    <a:pt x="32255" y="32551"/>
                  </a:cubicBezTo>
                  <a:cubicBezTo>
                    <a:pt x="32488" y="32551"/>
                    <a:pt x="32727" y="32551"/>
                    <a:pt x="32727" y="32551"/>
                  </a:cubicBezTo>
                  <a:cubicBezTo>
                    <a:pt x="32966" y="32227"/>
                    <a:pt x="32966" y="32551"/>
                    <a:pt x="33200" y="32551"/>
                  </a:cubicBezTo>
                  <a:cubicBezTo>
                    <a:pt x="33438" y="32227"/>
                    <a:pt x="34388" y="31897"/>
                    <a:pt x="34622" y="32227"/>
                  </a:cubicBezTo>
                  <a:cubicBezTo>
                    <a:pt x="34622" y="32227"/>
                    <a:pt x="34622" y="32227"/>
                    <a:pt x="34622" y="32227"/>
                  </a:cubicBezTo>
                  <a:cubicBezTo>
                    <a:pt x="34861" y="31897"/>
                    <a:pt x="34388" y="32881"/>
                    <a:pt x="34861" y="31897"/>
                  </a:cubicBezTo>
                  <a:cubicBezTo>
                    <a:pt x="34861" y="32551"/>
                    <a:pt x="34861" y="32227"/>
                    <a:pt x="34861" y="32227"/>
                  </a:cubicBezTo>
                  <a:cubicBezTo>
                    <a:pt x="34861" y="32227"/>
                    <a:pt x="35100" y="31897"/>
                    <a:pt x="35100" y="31897"/>
                  </a:cubicBezTo>
                  <a:cubicBezTo>
                    <a:pt x="35100" y="31897"/>
                    <a:pt x="35100" y="31897"/>
                    <a:pt x="34861" y="31897"/>
                  </a:cubicBezTo>
                  <a:cubicBezTo>
                    <a:pt x="35100" y="31897"/>
                    <a:pt x="35100" y="31897"/>
                    <a:pt x="35333" y="31897"/>
                  </a:cubicBezTo>
                  <a:cubicBezTo>
                    <a:pt x="35333" y="31572"/>
                    <a:pt x="36050" y="31572"/>
                    <a:pt x="36283" y="31242"/>
                  </a:cubicBezTo>
                  <a:cubicBezTo>
                    <a:pt x="36283" y="30918"/>
                    <a:pt x="35811" y="30588"/>
                    <a:pt x="35811" y="30588"/>
                  </a:cubicBezTo>
                  <a:cubicBezTo>
                    <a:pt x="35811" y="29934"/>
                    <a:pt x="36283" y="29934"/>
                    <a:pt x="36050" y="29604"/>
                  </a:cubicBezTo>
                  <a:cubicBezTo>
                    <a:pt x="36283" y="29934"/>
                    <a:pt x="36522" y="29934"/>
                    <a:pt x="36283" y="29604"/>
                  </a:cubicBezTo>
                  <a:cubicBezTo>
                    <a:pt x="36522" y="29604"/>
                    <a:pt x="36522" y="29604"/>
                    <a:pt x="36761" y="29604"/>
                  </a:cubicBezTo>
                  <a:cubicBezTo>
                    <a:pt x="36761" y="29604"/>
                    <a:pt x="36761" y="29280"/>
                    <a:pt x="36522" y="29280"/>
                  </a:cubicBezTo>
                  <a:cubicBezTo>
                    <a:pt x="36761" y="29280"/>
                    <a:pt x="36761" y="29280"/>
                    <a:pt x="36761" y="29280"/>
                  </a:cubicBezTo>
                  <a:cubicBezTo>
                    <a:pt x="36761" y="29280"/>
                    <a:pt x="36761" y="29280"/>
                    <a:pt x="36761" y="29604"/>
                  </a:cubicBezTo>
                  <a:cubicBezTo>
                    <a:pt x="36761" y="29280"/>
                    <a:pt x="36994" y="29280"/>
                    <a:pt x="36994" y="29280"/>
                  </a:cubicBezTo>
                  <a:cubicBezTo>
                    <a:pt x="36761" y="29604"/>
                    <a:pt x="36994" y="29280"/>
                    <a:pt x="36761" y="29604"/>
                  </a:cubicBezTo>
                  <a:cubicBezTo>
                    <a:pt x="36994" y="29604"/>
                    <a:pt x="37472" y="29604"/>
                    <a:pt x="36994" y="29280"/>
                  </a:cubicBezTo>
                  <a:cubicBezTo>
                    <a:pt x="37472" y="29280"/>
                    <a:pt x="38183" y="28950"/>
                    <a:pt x="37705" y="28295"/>
                  </a:cubicBezTo>
                  <a:cubicBezTo>
                    <a:pt x="37705" y="28295"/>
                    <a:pt x="37705" y="28625"/>
                    <a:pt x="37705" y="28625"/>
                  </a:cubicBezTo>
                  <a:cubicBezTo>
                    <a:pt x="38416" y="29280"/>
                    <a:pt x="38655" y="27641"/>
                    <a:pt x="39127" y="27971"/>
                  </a:cubicBezTo>
                  <a:cubicBezTo>
                    <a:pt x="39127" y="27317"/>
                    <a:pt x="40316" y="27641"/>
                    <a:pt x="40555" y="27317"/>
                  </a:cubicBezTo>
                  <a:cubicBezTo>
                    <a:pt x="40316" y="28295"/>
                    <a:pt x="41500" y="27317"/>
                    <a:pt x="41738" y="27641"/>
                  </a:cubicBezTo>
                  <a:cubicBezTo>
                    <a:pt x="40316" y="27641"/>
                    <a:pt x="41027" y="28625"/>
                    <a:pt x="41266" y="29280"/>
                  </a:cubicBezTo>
                  <a:cubicBezTo>
                    <a:pt x="41027" y="28950"/>
                    <a:pt x="40555" y="28295"/>
                    <a:pt x="40077" y="28295"/>
                  </a:cubicBezTo>
                  <a:cubicBezTo>
                    <a:pt x="39366" y="27971"/>
                    <a:pt x="39605" y="28295"/>
                    <a:pt x="39127" y="28950"/>
                  </a:cubicBezTo>
                  <a:cubicBezTo>
                    <a:pt x="38894" y="29280"/>
                    <a:pt x="38416" y="29604"/>
                    <a:pt x="38183" y="29934"/>
                  </a:cubicBezTo>
                  <a:cubicBezTo>
                    <a:pt x="37944" y="30918"/>
                    <a:pt x="38416" y="30588"/>
                    <a:pt x="38894" y="30588"/>
                  </a:cubicBezTo>
                  <a:cubicBezTo>
                    <a:pt x="38894" y="30588"/>
                    <a:pt x="38416" y="31242"/>
                    <a:pt x="38416" y="31242"/>
                  </a:cubicBezTo>
                  <a:cubicBezTo>
                    <a:pt x="38183" y="31242"/>
                    <a:pt x="37944" y="30588"/>
                    <a:pt x="37705" y="31242"/>
                  </a:cubicBezTo>
                  <a:cubicBezTo>
                    <a:pt x="37705" y="31572"/>
                    <a:pt x="37944" y="31572"/>
                    <a:pt x="37944" y="31572"/>
                  </a:cubicBezTo>
                  <a:cubicBezTo>
                    <a:pt x="38183" y="31572"/>
                    <a:pt x="38416" y="31897"/>
                    <a:pt x="38183" y="31572"/>
                  </a:cubicBezTo>
                  <a:cubicBezTo>
                    <a:pt x="38416" y="31572"/>
                    <a:pt x="38416" y="31572"/>
                    <a:pt x="38416" y="31897"/>
                  </a:cubicBezTo>
                  <a:cubicBezTo>
                    <a:pt x="38655" y="31572"/>
                    <a:pt x="38894" y="31572"/>
                    <a:pt x="39127" y="31242"/>
                  </a:cubicBezTo>
                  <a:cubicBezTo>
                    <a:pt x="39127" y="31242"/>
                    <a:pt x="39127" y="31572"/>
                    <a:pt x="39127" y="31572"/>
                  </a:cubicBezTo>
                  <a:cubicBezTo>
                    <a:pt x="39127" y="31572"/>
                    <a:pt x="39366" y="31242"/>
                    <a:pt x="39366" y="31242"/>
                  </a:cubicBezTo>
                  <a:cubicBezTo>
                    <a:pt x="39366" y="31242"/>
                    <a:pt x="39366" y="31572"/>
                    <a:pt x="39127" y="31572"/>
                  </a:cubicBezTo>
                  <a:cubicBezTo>
                    <a:pt x="39605" y="31572"/>
                    <a:pt x="39366" y="31242"/>
                    <a:pt x="39605" y="31572"/>
                  </a:cubicBezTo>
                  <a:cubicBezTo>
                    <a:pt x="39605" y="31242"/>
                    <a:pt x="39605" y="30918"/>
                    <a:pt x="39844" y="31572"/>
                  </a:cubicBezTo>
                  <a:cubicBezTo>
                    <a:pt x="39844" y="31242"/>
                    <a:pt x="39844" y="30918"/>
                    <a:pt x="40077" y="30918"/>
                  </a:cubicBezTo>
                  <a:cubicBezTo>
                    <a:pt x="40077" y="31242"/>
                    <a:pt x="40077" y="31242"/>
                    <a:pt x="40077" y="31572"/>
                  </a:cubicBezTo>
                  <a:cubicBezTo>
                    <a:pt x="40077" y="31242"/>
                    <a:pt x="40316" y="30918"/>
                    <a:pt x="40555" y="30588"/>
                  </a:cubicBezTo>
                  <a:cubicBezTo>
                    <a:pt x="40555" y="30918"/>
                    <a:pt x="40316" y="31242"/>
                    <a:pt x="40316" y="31242"/>
                  </a:cubicBezTo>
                  <a:cubicBezTo>
                    <a:pt x="40555" y="31242"/>
                    <a:pt x="40555" y="31242"/>
                    <a:pt x="40788" y="31242"/>
                  </a:cubicBezTo>
                  <a:cubicBezTo>
                    <a:pt x="40555" y="31242"/>
                    <a:pt x="40555" y="31242"/>
                    <a:pt x="40555" y="31242"/>
                  </a:cubicBezTo>
                  <a:cubicBezTo>
                    <a:pt x="40788" y="31572"/>
                    <a:pt x="41027" y="31572"/>
                    <a:pt x="41027" y="31572"/>
                  </a:cubicBezTo>
                  <a:cubicBezTo>
                    <a:pt x="41266" y="31242"/>
                    <a:pt x="41266" y="31242"/>
                    <a:pt x="41500" y="31242"/>
                  </a:cubicBezTo>
                  <a:cubicBezTo>
                    <a:pt x="41027" y="31242"/>
                    <a:pt x="41738" y="31242"/>
                    <a:pt x="41500" y="31242"/>
                  </a:cubicBezTo>
                  <a:cubicBezTo>
                    <a:pt x="41027" y="31242"/>
                    <a:pt x="41977" y="30918"/>
                    <a:pt x="41977" y="30258"/>
                  </a:cubicBezTo>
                  <a:cubicBezTo>
                    <a:pt x="41977" y="30258"/>
                    <a:pt x="41500" y="30588"/>
                    <a:pt x="41738" y="30258"/>
                  </a:cubicBezTo>
                  <a:cubicBezTo>
                    <a:pt x="41500" y="30918"/>
                    <a:pt x="41738" y="30258"/>
                    <a:pt x="41266" y="30258"/>
                  </a:cubicBezTo>
                  <a:cubicBezTo>
                    <a:pt x="41266" y="30588"/>
                    <a:pt x="41738" y="29934"/>
                    <a:pt x="41738" y="30258"/>
                  </a:cubicBezTo>
                  <a:cubicBezTo>
                    <a:pt x="41738" y="30258"/>
                    <a:pt x="42211" y="29280"/>
                    <a:pt x="41738" y="30258"/>
                  </a:cubicBezTo>
                  <a:cubicBezTo>
                    <a:pt x="41977" y="29604"/>
                    <a:pt x="41738" y="29604"/>
                    <a:pt x="41500" y="29934"/>
                  </a:cubicBezTo>
                  <a:cubicBezTo>
                    <a:pt x="41738" y="29934"/>
                    <a:pt x="41738" y="29604"/>
                    <a:pt x="41500" y="29604"/>
                  </a:cubicBezTo>
                  <a:cubicBezTo>
                    <a:pt x="41977" y="29934"/>
                    <a:pt x="41977" y="29604"/>
                    <a:pt x="42211" y="29280"/>
                  </a:cubicBezTo>
                  <a:cubicBezTo>
                    <a:pt x="41977" y="29280"/>
                    <a:pt x="41977" y="29280"/>
                    <a:pt x="41977" y="29280"/>
                  </a:cubicBezTo>
                  <a:cubicBezTo>
                    <a:pt x="41977" y="28950"/>
                    <a:pt x="42211" y="28950"/>
                    <a:pt x="42211" y="29280"/>
                  </a:cubicBezTo>
                  <a:cubicBezTo>
                    <a:pt x="42450" y="29280"/>
                    <a:pt x="42450" y="29280"/>
                    <a:pt x="42688" y="28950"/>
                  </a:cubicBezTo>
                  <a:cubicBezTo>
                    <a:pt x="42688" y="28950"/>
                    <a:pt x="42688" y="28950"/>
                    <a:pt x="42688" y="28950"/>
                  </a:cubicBezTo>
                  <a:cubicBezTo>
                    <a:pt x="42450" y="29280"/>
                    <a:pt x="41977" y="29604"/>
                    <a:pt x="42450" y="29934"/>
                  </a:cubicBezTo>
                  <a:cubicBezTo>
                    <a:pt x="42450" y="29934"/>
                    <a:pt x="42450" y="29934"/>
                    <a:pt x="42450" y="29604"/>
                  </a:cubicBezTo>
                  <a:cubicBezTo>
                    <a:pt x="42450" y="29934"/>
                    <a:pt x="42450" y="29934"/>
                    <a:pt x="42450" y="29934"/>
                  </a:cubicBezTo>
                  <a:cubicBezTo>
                    <a:pt x="42450" y="29604"/>
                    <a:pt x="42450" y="29604"/>
                    <a:pt x="42688" y="29280"/>
                  </a:cubicBezTo>
                  <a:cubicBezTo>
                    <a:pt x="42450" y="30258"/>
                    <a:pt x="42688" y="29934"/>
                    <a:pt x="42688" y="29934"/>
                  </a:cubicBezTo>
                  <a:cubicBezTo>
                    <a:pt x="42688" y="29934"/>
                    <a:pt x="42922" y="29280"/>
                    <a:pt x="42688" y="29934"/>
                  </a:cubicBezTo>
                  <a:cubicBezTo>
                    <a:pt x="42688" y="29934"/>
                    <a:pt x="42688" y="29934"/>
                    <a:pt x="42922" y="29934"/>
                  </a:cubicBezTo>
                  <a:cubicBezTo>
                    <a:pt x="42922" y="29934"/>
                    <a:pt x="42922" y="29934"/>
                    <a:pt x="42922" y="29934"/>
                  </a:cubicBezTo>
                  <a:cubicBezTo>
                    <a:pt x="42922" y="29934"/>
                    <a:pt x="42922" y="29934"/>
                    <a:pt x="42922" y="29934"/>
                  </a:cubicBezTo>
                  <a:cubicBezTo>
                    <a:pt x="42922" y="29934"/>
                    <a:pt x="42922" y="29934"/>
                    <a:pt x="42922" y="29934"/>
                  </a:cubicBezTo>
                  <a:cubicBezTo>
                    <a:pt x="42922" y="30258"/>
                    <a:pt x="43161" y="29934"/>
                    <a:pt x="42922" y="30258"/>
                  </a:cubicBezTo>
                  <a:cubicBezTo>
                    <a:pt x="43161" y="29934"/>
                    <a:pt x="43638" y="29934"/>
                    <a:pt x="43638" y="30258"/>
                  </a:cubicBezTo>
                  <a:cubicBezTo>
                    <a:pt x="43638" y="29934"/>
                    <a:pt x="43400" y="29934"/>
                    <a:pt x="43400" y="30258"/>
                  </a:cubicBezTo>
                  <a:cubicBezTo>
                    <a:pt x="43400" y="30258"/>
                    <a:pt x="43161" y="30258"/>
                    <a:pt x="43161" y="30258"/>
                  </a:cubicBezTo>
                  <a:cubicBezTo>
                    <a:pt x="43161" y="30588"/>
                    <a:pt x="43400" y="30588"/>
                    <a:pt x="43638" y="30918"/>
                  </a:cubicBezTo>
                  <a:cubicBezTo>
                    <a:pt x="43400" y="30918"/>
                    <a:pt x="43400" y="30918"/>
                    <a:pt x="43161" y="30588"/>
                  </a:cubicBezTo>
                  <a:cubicBezTo>
                    <a:pt x="43161" y="30918"/>
                    <a:pt x="43161" y="30918"/>
                    <a:pt x="43400" y="30918"/>
                  </a:cubicBezTo>
                  <a:cubicBezTo>
                    <a:pt x="43400" y="30918"/>
                    <a:pt x="43400" y="30918"/>
                    <a:pt x="43400" y="30918"/>
                  </a:cubicBezTo>
                  <a:cubicBezTo>
                    <a:pt x="43638" y="30918"/>
                    <a:pt x="43638" y="30918"/>
                    <a:pt x="43638" y="30918"/>
                  </a:cubicBezTo>
                  <a:cubicBezTo>
                    <a:pt x="43638" y="30918"/>
                    <a:pt x="43400" y="30918"/>
                    <a:pt x="43400" y="31242"/>
                  </a:cubicBezTo>
                  <a:cubicBezTo>
                    <a:pt x="43161" y="30918"/>
                    <a:pt x="43872" y="31572"/>
                    <a:pt x="43638" y="31242"/>
                  </a:cubicBezTo>
                  <a:cubicBezTo>
                    <a:pt x="43872" y="31242"/>
                    <a:pt x="43872" y="31242"/>
                    <a:pt x="43638" y="31242"/>
                  </a:cubicBezTo>
                  <a:cubicBezTo>
                    <a:pt x="43872" y="31242"/>
                    <a:pt x="43872" y="31242"/>
                    <a:pt x="43872" y="31572"/>
                  </a:cubicBezTo>
                  <a:cubicBezTo>
                    <a:pt x="43872" y="31572"/>
                    <a:pt x="43638" y="31572"/>
                    <a:pt x="43638" y="31897"/>
                  </a:cubicBezTo>
                  <a:cubicBezTo>
                    <a:pt x="43638" y="31897"/>
                    <a:pt x="43872" y="32227"/>
                    <a:pt x="44111" y="32227"/>
                  </a:cubicBezTo>
                  <a:cubicBezTo>
                    <a:pt x="44350" y="32227"/>
                    <a:pt x="44583" y="31897"/>
                    <a:pt x="44822" y="31897"/>
                  </a:cubicBezTo>
                  <a:cubicBezTo>
                    <a:pt x="44583" y="31897"/>
                    <a:pt x="44583" y="31897"/>
                    <a:pt x="44350" y="32227"/>
                  </a:cubicBezTo>
                  <a:cubicBezTo>
                    <a:pt x="44350" y="32227"/>
                    <a:pt x="44350" y="32227"/>
                    <a:pt x="44583" y="32227"/>
                  </a:cubicBezTo>
                  <a:cubicBezTo>
                    <a:pt x="44111" y="32551"/>
                    <a:pt x="44111" y="32551"/>
                    <a:pt x="44350" y="32881"/>
                  </a:cubicBezTo>
                  <a:cubicBezTo>
                    <a:pt x="44350" y="32881"/>
                    <a:pt x="44583" y="33205"/>
                    <a:pt x="44822" y="33205"/>
                  </a:cubicBezTo>
                  <a:cubicBezTo>
                    <a:pt x="44822" y="33535"/>
                    <a:pt x="44822" y="33535"/>
                    <a:pt x="44583" y="33535"/>
                  </a:cubicBezTo>
                  <a:cubicBezTo>
                    <a:pt x="45061" y="34189"/>
                    <a:pt x="45772" y="33859"/>
                    <a:pt x="46244" y="34514"/>
                  </a:cubicBezTo>
                  <a:cubicBezTo>
                    <a:pt x="46244" y="34514"/>
                    <a:pt x="46955" y="35498"/>
                    <a:pt x="46955" y="34514"/>
                  </a:cubicBezTo>
                  <a:cubicBezTo>
                    <a:pt x="47194" y="34844"/>
                    <a:pt x="47194" y="35168"/>
                    <a:pt x="46955" y="35168"/>
                  </a:cubicBezTo>
                  <a:cubicBezTo>
                    <a:pt x="46955" y="35828"/>
                    <a:pt x="48144" y="36482"/>
                    <a:pt x="48616" y="35828"/>
                  </a:cubicBezTo>
                  <a:cubicBezTo>
                    <a:pt x="48616" y="36152"/>
                    <a:pt x="48855" y="36152"/>
                    <a:pt x="48855" y="36482"/>
                  </a:cubicBezTo>
                  <a:cubicBezTo>
                    <a:pt x="48616" y="36152"/>
                    <a:pt x="48616" y="36482"/>
                    <a:pt x="48377" y="36806"/>
                  </a:cubicBezTo>
                  <a:cubicBezTo>
                    <a:pt x="48616" y="36482"/>
                    <a:pt x="48616" y="36152"/>
                    <a:pt x="48616" y="35828"/>
                  </a:cubicBezTo>
                  <a:cubicBezTo>
                    <a:pt x="48377" y="36152"/>
                    <a:pt x="48377" y="36806"/>
                    <a:pt x="47905" y="36806"/>
                  </a:cubicBezTo>
                  <a:cubicBezTo>
                    <a:pt x="48144" y="36806"/>
                    <a:pt x="48144" y="37136"/>
                    <a:pt x="48377" y="37136"/>
                  </a:cubicBezTo>
                  <a:cubicBezTo>
                    <a:pt x="48377" y="37136"/>
                    <a:pt x="48144" y="37136"/>
                    <a:pt x="48144" y="37136"/>
                  </a:cubicBezTo>
                  <a:cubicBezTo>
                    <a:pt x="48377" y="37461"/>
                    <a:pt x="48377" y="37461"/>
                    <a:pt x="48377" y="37461"/>
                  </a:cubicBezTo>
                  <a:cubicBezTo>
                    <a:pt x="48616" y="37791"/>
                    <a:pt x="48616" y="38115"/>
                    <a:pt x="48855" y="38115"/>
                  </a:cubicBezTo>
                  <a:cubicBezTo>
                    <a:pt x="48855" y="38115"/>
                    <a:pt x="48855" y="38115"/>
                    <a:pt x="48855" y="38115"/>
                  </a:cubicBezTo>
                  <a:cubicBezTo>
                    <a:pt x="48855" y="38115"/>
                    <a:pt x="48855" y="38445"/>
                    <a:pt x="48855" y="38445"/>
                  </a:cubicBezTo>
                  <a:cubicBezTo>
                    <a:pt x="49088" y="38769"/>
                    <a:pt x="49088" y="39753"/>
                    <a:pt x="49566" y="39753"/>
                  </a:cubicBezTo>
                  <a:cubicBezTo>
                    <a:pt x="49088" y="39753"/>
                    <a:pt x="49800" y="40738"/>
                    <a:pt x="49800" y="40738"/>
                  </a:cubicBezTo>
                  <a:cubicBezTo>
                    <a:pt x="49800" y="40738"/>
                    <a:pt x="50038" y="41062"/>
                    <a:pt x="50038" y="41062"/>
                  </a:cubicBezTo>
                  <a:cubicBezTo>
                    <a:pt x="50038" y="40738"/>
                    <a:pt x="50038" y="40738"/>
                    <a:pt x="50277" y="41062"/>
                  </a:cubicBezTo>
                  <a:cubicBezTo>
                    <a:pt x="50277" y="41062"/>
                    <a:pt x="50277" y="41062"/>
                    <a:pt x="50277" y="41062"/>
                  </a:cubicBezTo>
                  <a:cubicBezTo>
                    <a:pt x="50038" y="41062"/>
                    <a:pt x="50038" y="41062"/>
                    <a:pt x="50038" y="40738"/>
                  </a:cubicBezTo>
                  <a:cubicBezTo>
                    <a:pt x="50038" y="40738"/>
                    <a:pt x="50277" y="40738"/>
                    <a:pt x="50277" y="40738"/>
                  </a:cubicBezTo>
                  <a:cubicBezTo>
                    <a:pt x="50277" y="41062"/>
                    <a:pt x="50277" y="40738"/>
                    <a:pt x="50277" y="41062"/>
                  </a:cubicBezTo>
                  <a:cubicBezTo>
                    <a:pt x="50750" y="41062"/>
                    <a:pt x="50511" y="40738"/>
                    <a:pt x="50511" y="40408"/>
                  </a:cubicBezTo>
                  <a:cubicBezTo>
                    <a:pt x="50511" y="40408"/>
                    <a:pt x="50277" y="40408"/>
                    <a:pt x="50277" y="40408"/>
                  </a:cubicBezTo>
                  <a:cubicBezTo>
                    <a:pt x="50511" y="40083"/>
                    <a:pt x="50277" y="40408"/>
                    <a:pt x="50277" y="40083"/>
                  </a:cubicBezTo>
                  <a:cubicBezTo>
                    <a:pt x="50277" y="40083"/>
                    <a:pt x="50277" y="40083"/>
                    <a:pt x="50277" y="40083"/>
                  </a:cubicBezTo>
                  <a:cubicBezTo>
                    <a:pt x="50277" y="39753"/>
                    <a:pt x="50277" y="40083"/>
                    <a:pt x="50277" y="39753"/>
                  </a:cubicBezTo>
                  <a:cubicBezTo>
                    <a:pt x="50277" y="39753"/>
                    <a:pt x="50511" y="40083"/>
                    <a:pt x="50277" y="39753"/>
                  </a:cubicBezTo>
                  <a:cubicBezTo>
                    <a:pt x="50277" y="39753"/>
                    <a:pt x="50038" y="39424"/>
                    <a:pt x="49800" y="39424"/>
                  </a:cubicBezTo>
                  <a:cubicBezTo>
                    <a:pt x="50038" y="39424"/>
                    <a:pt x="50038" y="39424"/>
                    <a:pt x="50038" y="39099"/>
                  </a:cubicBezTo>
                  <a:cubicBezTo>
                    <a:pt x="50038" y="39099"/>
                    <a:pt x="50277" y="39424"/>
                    <a:pt x="50277" y="39753"/>
                  </a:cubicBezTo>
                  <a:cubicBezTo>
                    <a:pt x="50277" y="39424"/>
                    <a:pt x="50277" y="39424"/>
                    <a:pt x="50277" y="39099"/>
                  </a:cubicBezTo>
                  <a:cubicBezTo>
                    <a:pt x="50277" y="39424"/>
                    <a:pt x="50277" y="39424"/>
                    <a:pt x="50277" y="39424"/>
                  </a:cubicBezTo>
                  <a:cubicBezTo>
                    <a:pt x="50511" y="39424"/>
                    <a:pt x="50511" y="39424"/>
                    <a:pt x="50511" y="39424"/>
                  </a:cubicBezTo>
                  <a:cubicBezTo>
                    <a:pt x="50511" y="39753"/>
                    <a:pt x="50511" y="40083"/>
                    <a:pt x="50511" y="40083"/>
                  </a:cubicBezTo>
                  <a:cubicBezTo>
                    <a:pt x="50511" y="40083"/>
                    <a:pt x="50750" y="39753"/>
                    <a:pt x="50750" y="39424"/>
                  </a:cubicBezTo>
                  <a:cubicBezTo>
                    <a:pt x="50750" y="39753"/>
                    <a:pt x="50750" y="40083"/>
                    <a:pt x="50988" y="40083"/>
                  </a:cubicBezTo>
                  <a:cubicBezTo>
                    <a:pt x="50511" y="39753"/>
                    <a:pt x="50988" y="40738"/>
                    <a:pt x="50750" y="40738"/>
                  </a:cubicBezTo>
                  <a:cubicBezTo>
                    <a:pt x="50750" y="41062"/>
                    <a:pt x="50988" y="41716"/>
                    <a:pt x="50988" y="41062"/>
                  </a:cubicBezTo>
                  <a:cubicBezTo>
                    <a:pt x="50988" y="41392"/>
                    <a:pt x="50988" y="41392"/>
                    <a:pt x="51227" y="41716"/>
                  </a:cubicBezTo>
                  <a:cubicBezTo>
                    <a:pt x="51461" y="42046"/>
                    <a:pt x="51461" y="39424"/>
                    <a:pt x="51461" y="39099"/>
                  </a:cubicBezTo>
                  <a:cubicBezTo>
                    <a:pt x="51700" y="40408"/>
                    <a:pt x="51461" y="39099"/>
                    <a:pt x="51461" y="39099"/>
                  </a:cubicBezTo>
                  <a:cubicBezTo>
                    <a:pt x="51938" y="38769"/>
                    <a:pt x="50750" y="40083"/>
                    <a:pt x="51700" y="38769"/>
                  </a:cubicBezTo>
                  <a:cubicBezTo>
                    <a:pt x="51461" y="39424"/>
                    <a:pt x="51461" y="40083"/>
                    <a:pt x="51700" y="40738"/>
                  </a:cubicBezTo>
                  <a:cubicBezTo>
                    <a:pt x="51700" y="40408"/>
                    <a:pt x="51700" y="40408"/>
                    <a:pt x="51700" y="40408"/>
                  </a:cubicBezTo>
                  <a:cubicBezTo>
                    <a:pt x="51227" y="42371"/>
                    <a:pt x="51700" y="40408"/>
                    <a:pt x="51700" y="40738"/>
                  </a:cubicBezTo>
                  <a:cubicBezTo>
                    <a:pt x="51700" y="41062"/>
                    <a:pt x="51938" y="42371"/>
                    <a:pt x="52172" y="42046"/>
                  </a:cubicBezTo>
                  <a:cubicBezTo>
                    <a:pt x="52411" y="42046"/>
                    <a:pt x="52172" y="41392"/>
                    <a:pt x="52650" y="41716"/>
                  </a:cubicBezTo>
                  <a:cubicBezTo>
                    <a:pt x="52172" y="41716"/>
                    <a:pt x="52172" y="43025"/>
                    <a:pt x="52411" y="42371"/>
                  </a:cubicBezTo>
                  <a:cubicBezTo>
                    <a:pt x="52411" y="43025"/>
                    <a:pt x="52172" y="42700"/>
                    <a:pt x="52411" y="43355"/>
                  </a:cubicBezTo>
                  <a:cubicBezTo>
                    <a:pt x="52411" y="43355"/>
                    <a:pt x="52411" y="43025"/>
                    <a:pt x="52411" y="43025"/>
                  </a:cubicBezTo>
                  <a:cubicBezTo>
                    <a:pt x="52411" y="43025"/>
                    <a:pt x="52883" y="43355"/>
                    <a:pt x="52883" y="43355"/>
                  </a:cubicBezTo>
                  <a:cubicBezTo>
                    <a:pt x="52172" y="42371"/>
                    <a:pt x="52650" y="44009"/>
                    <a:pt x="52883" y="44339"/>
                  </a:cubicBezTo>
                  <a:cubicBezTo>
                    <a:pt x="52883" y="44339"/>
                    <a:pt x="52411" y="43355"/>
                    <a:pt x="52411" y="43679"/>
                  </a:cubicBezTo>
                  <a:cubicBezTo>
                    <a:pt x="52411" y="43679"/>
                    <a:pt x="52411" y="44009"/>
                    <a:pt x="52650" y="44009"/>
                  </a:cubicBezTo>
                  <a:cubicBezTo>
                    <a:pt x="52411" y="44009"/>
                    <a:pt x="52411" y="44339"/>
                    <a:pt x="52411" y="44339"/>
                  </a:cubicBezTo>
                  <a:cubicBezTo>
                    <a:pt x="52411" y="44663"/>
                    <a:pt x="52411" y="44663"/>
                    <a:pt x="52650" y="44663"/>
                  </a:cubicBezTo>
                  <a:cubicBezTo>
                    <a:pt x="52411" y="44663"/>
                    <a:pt x="52172" y="44663"/>
                    <a:pt x="52172" y="44663"/>
                  </a:cubicBezTo>
                  <a:cubicBezTo>
                    <a:pt x="52172" y="44993"/>
                    <a:pt x="52650" y="45318"/>
                    <a:pt x="52650" y="45318"/>
                  </a:cubicBezTo>
                  <a:cubicBezTo>
                    <a:pt x="52411" y="45647"/>
                    <a:pt x="52883" y="45318"/>
                    <a:pt x="52650" y="45318"/>
                  </a:cubicBezTo>
                  <a:cubicBezTo>
                    <a:pt x="52650" y="45647"/>
                    <a:pt x="52650" y="46302"/>
                    <a:pt x="53122" y="45972"/>
                  </a:cubicBezTo>
                  <a:cubicBezTo>
                    <a:pt x="52883" y="45972"/>
                    <a:pt x="52883" y="46302"/>
                    <a:pt x="52650" y="46302"/>
                  </a:cubicBezTo>
                  <a:cubicBezTo>
                    <a:pt x="53122" y="46626"/>
                    <a:pt x="52883" y="47935"/>
                    <a:pt x="53594" y="47610"/>
                  </a:cubicBezTo>
                  <a:cubicBezTo>
                    <a:pt x="53122" y="47610"/>
                    <a:pt x="52883" y="48589"/>
                    <a:pt x="52650" y="48589"/>
                  </a:cubicBezTo>
                  <a:cubicBezTo>
                    <a:pt x="52650" y="48919"/>
                    <a:pt x="52650" y="48919"/>
                    <a:pt x="52650" y="49249"/>
                  </a:cubicBezTo>
                  <a:cubicBezTo>
                    <a:pt x="52650" y="49249"/>
                    <a:pt x="52883" y="48919"/>
                    <a:pt x="52650" y="48919"/>
                  </a:cubicBezTo>
                  <a:cubicBezTo>
                    <a:pt x="52883" y="49249"/>
                    <a:pt x="53122" y="48589"/>
                    <a:pt x="52883" y="48265"/>
                  </a:cubicBezTo>
                  <a:cubicBezTo>
                    <a:pt x="53361" y="48265"/>
                    <a:pt x="53594" y="48589"/>
                    <a:pt x="53833" y="48265"/>
                  </a:cubicBezTo>
                  <a:cubicBezTo>
                    <a:pt x="53833" y="48265"/>
                    <a:pt x="53594" y="50227"/>
                    <a:pt x="53833" y="50227"/>
                  </a:cubicBezTo>
                  <a:cubicBezTo>
                    <a:pt x="53833" y="50227"/>
                    <a:pt x="53361" y="50227"/>
                    <a:pt x="53361" y="50557"/>
                  </a:cubicBezTo>
                  <a:cubicBezTo>
                    <a:pt x="53122" y="49903"/>
                    <a:pt x="53833" y="50557"/>
                    <a:pt x="53594" y="50557"/>
                  </a:cubicBezTo>
                  <a:cubicBezTo>
                    <a:pt x="53833" y="50557"/>
                    <a:pt x="53833" y="50227"/>
                    <a:pt x="54072" y="50227"/>
                  </a:cubicBezTo>
                  <a:cubicBezTo>
                    <a:pt x="53833" y="50557"/>
                    <a:pt x="53122" y="50557"/>
                    <a:pt x="53361" y="51212"/>
                  </a:cubicBezTo>
                  <a:cubicBezTo>
                    <a:pt x="53594" y="51212"/>
                    <a:pt x="53594" y="50882"/>
                    <a:pt x="53594" y="50882"/>
                  </a:cubicBezTo>
                  <a:cubicBezTo>
                    <a:pt x="53594" y="50882"/>
                    <a:pt x="53594" y="51212"/>
                    <a:pt x="53594" y="51212"/>
                  </a:cubicBezTo>
                  <a:cubicBezTo>
                    <a:pt x="53833" y="51212"/>
                    <a:pt x="54305" y="50882"/>
                    <a:pt x="54544" y="50227"/>
                  </a:cubicBezTo>
                  <a:close/>
                  <a:moveTo>
                    <a:pt x="40555" y="27971"/>
                  </a:moveTo>
                  <a:cubicBezTo>
                    <a:pt x="40555" y="27971"/>
                    <a:pt x="40555" y="27971"/>
                    <a:pt x="40555" y="27971"/>
                  </a:cubicBezTo>
                  <a:moveTo>
                    <a:pt x="37944" y="28950"/>
                  </a:moveTo>
                  <a:cubicBezTo>
                    <a:pt x="37944" y="28950"/>
                    <a:pt x="37944" y="28950"/>
                    <a:pt x="37944" y="28950"/>
                  </a:cubicBezTo>
                  <a:moveTo>
                    <a:pt x="53361" y="50227"/>
                  </a:moveTo>
                  <a:cubicBezTo>
                    <a:pt x="53594" y="49903"/>
                    <a:pt x="54072" y="48265"/>
                    <a:pt x="53361" y="48589"/>
                  </a:cubicBezTo>
                  <a:cubicBezTo>
                    <a:pt x="53361" y="48589"/>
                    <a:pt x="53361" y="48589"/>
                    <a:pt x="53361" y="48589"/>
                  </a:cubicBezTo>
                  <a:cubicBezTo>
                    <a:pt x="53361" y="48589"/>
                    <a:pt x="53122" y="48589"/>
                    <a:pt x="53122" y="48589"/>
                  </a:cubicBezTo>
                  <a:cubicBezTo>
                    <a:pt x="53361" y="48589"/>
                    <a:pt x="53361" y="48589"/>
                    <a:pt x="53122" y="48919"/>
                  </a:cubicBezTo>
                  <a:cubicBezTo>
                    <a:pt x="53361" y="48589"/>
                    <a:pt x="52650" y="49249"/>
                    <a:pt x="53122" y="49573"/>
                  </a:cubicBezTo>
                  <a:cubicBezTo>
                    <a:pt x="53122" y="49573"/>
                    <a:pt x="53122" y="49573"/>
                    <a:pt x="53122" y="49249"/>
                  </a:cubicBezTo>
                  <a:cubicBezTo>
                    <a:pt x="52883" y="50227"/>
                    <a:pt x="53361" y="49249"/>
                    <a:pt x="53361" y="49249"/>
                  </a:cubicBezTo>
                  <a:cubicBezTo>
                    <a:pt x="53361" y="49249"/>
                    <a:pt x="52883" y="50227"/>
                    <a:pt x="53361" y="49573"/>
                  </a:cubicBezTo>
                  <a:cubicBezTo>
                    <a:pt x="53361" y="49903"/>
                    <a:pt x="53361" y="49903"/>
                    <a:pt x="53122" y="49903"/>
                  </a:cubicBezTo>
                  <a:cubicBezTo>
                    <a:pt x="53361" y="50227"/>
                    <a:pt x="53361" y="50227"/>
                    <a:pt x="53361" y="50227"/>
                  </a:cubicBezTo>
                  <a:close/>
                  <a:moveTo>
                    <a:pt x="38655" y="28625"/>
                  </a:moveTo>
                  <a:cubicBezTo>
                    <a:pt x="38894" y="28295"/>
                    <a:pt x="38894" y="28625"/>
                    <a:pt x="38655" y="28625"/>
                  </a:cubicBezTo>
                  <a:cubicBezTo>
                    <a:pt x="38655" y="28625"/>
                    <a:pt x="38655" y="28625"/>
                    <a:pt x="38416" y="28625"/>
                  </a:cubicBezTo>
                  <a:cubicBezTo>
                    <a:pt x="38655" y="28625"/>
                    <a:pt x="38655" y="28625"/>
                    <a:pt x="38655" y="28625"/>
                  </a:cubicBezTo>
                  <a:close/>
                  <a:moveTo>
                    <a:pt x="111461" y="98677"/>
                  </a:moveTo>
                  <a:cubicBezTo>
                    <a:pt x="111461" y="98677"/>
                    <a:pt x="111461" y="98677"/>
                    <a:pt x="111461" y="98677"/>
                  </a:cubicBezTo>
                  <a:moveTo>
                    <a:pt x="113122" y="96384"/>
                  </a:moveTo>
                  <a:cubicBezTo>
                    <a:pt x="113122" y="96709"/>
                    <a:pt x="112883" y="97039"/>
                    <a:pt x="112883" y="97039"/>
                  </a:cubicBezTo>
                  <a:cubicBezTo>
                    <a:pt x="112883" y="97039"/>
                    <a:pt x="113122" y="96384"/>
                    <a:pt x="113122" y="96384"/>
                  </a:cubicBezTo>
                  <a:close/>
                  <a:moveTo>
                    <a:pt x="112650" y="97039"/>
                  </a:moveTo>
                  <a:cubicBezTo>
                    <a:pt x="112411" y="97039"/>
                    <a:pt x="112411" y="97039"/>
                    <a:pt x="112172" y="97363"/>
                  </a:cubicBezTo>
                  <a:cubicBezTo>
                    <a:pt x="112411" y="97039"/>
                    <a:pt x="112650" y="97039"/>
                    <a:pt x="112650" y="97039"/>
                  </a:cubicBezTo>
                  <a:close/>
                  <a:moveTo>
                    <a:pt x="111938" y="97693"/>
                  </a:moveTo>
                  <a:cubicBezTo>
                    <a:pt x="111938" y="97693"/>
                    <a:pt x="111700" y="97693"/>
                    <a:pt x="111700" y="98023"/>
                  </a:cubicBezTo>
                  <a:cubicBezTo>
                    <a:pt x="111700" y="98023"/>
                    <a:pt x="111938" y="97693"/>
                    <a:pt x="111938" y="97693"/>
                  </a:cubicBezTo>
                  <a:close/>
                  <a:moveTo>
                    <a:pt x="106716" y="111444"/>
                  </a:moveTo>
                  <a:cubicBezTo>
                    <a:pt x="106716" y="111444"/>
                    <a:pt x="106716" y="111444"/>
                    <a:pt x="106716" y="111444"/>
                  </a:cubicBezTo>
                  <a:moveTo>
                    <a:pt x="106955" y="114385"/>
                  </a:moveTo>
                  <a:cubicBezTo>
                    <a:pt x="106955" y="114385"/>
                    <a:pt x="106955" y="114385"/>
                    <a:pt x="106955" y="114385"/>
                  </a:cubicBezTo>
                  <a:moveTo>
                    <a:pt x="109088" y="117332"/>
                  </a:moveTo>
                  <a:cubicBezTo>
                    <a:pt x="109088" y="117332"/>
                    <a:pt x="109088" y="117332"/>
                    <a:pt x="109088" y="117332"/>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94" name="Shape 3194"/>
            <p:cNvSpPr/>
            <p:nvPr/>
          </p:nvSpPr>
          <p:spPr>
            <a:xfrm>
              <a:off x="4236337" y="7377100"/>
              <a:ext cx="2862718" cy="2018285"/>
            </a:xfrm>
            <a:custGeom>
              <a:avLst/>
              <a:gdLst/>
              <a:ahLst/>
              <a:cxnLst/>
              <a:rect l="0" t="0" r="0" b="0"/>
              <a:pathLst>
                <a:path w="120000" h="120000" extrusionOk="0">
                  <a:moveTo>
                    <a:pt x="17223" y="55536"/>
                  </a:moveTo>
                  <a:cubicBezTo>
                    <a:pt x="16531" y="55536"/>
                    <a:pt x="16531" y="54563"/>
                    <a:pt x="16531" y="54563"/>
                  </a:cubicBezTo>
                  <a:cubicBezTo>
                    <a:pt x="16531" y="55536"/>
                    <a:pt x="17223" y="55536"/>
                    <a:pt x="17223" y="55536"/>
                  </a:cubicBezTo>
                  <a:close/>
                  <a:moveTo>
                    <a:pt x="119866" y="75997"/>
                  </a:moveTo>
                  <a:cubicBezTo>
                    <a:pt x="120552" y="74050"/>
                    <a:pt x="118487" y="69178"/>
                    <a:pt x="117108" y="72098"/>
                  </a:cubicBezTo>
                  <a:cubicBezTo>
                    <a:pt x="117795" y="72098"/>
                    <a:pt x="117795" y="72098"/>
                    <a:pt x="118487" y="72098"/>
                  </a:cubicBezTo>
                  <a:cubicBezTo>
                    <a:pt x="118487" y="73077"/>
                    <a:pt x="117108" y="73077"/>
                    <a:pt x="117108" y="73077"/>
                  </a:cubicBezTo>
                  <a:cubicBezTo>
                    <a:pt x="117795" y="73077"/>
                    <a:pt x="115730" y="72098"/>
                    <a:pt x="116416" y="73077"/>
                  </a:cubicBezTo>
                  <a:cubicBezTo>
                    <a:pt x="117108" y="72098"/>
                    <a:pt x="116416" y="72098"/>
                    <a:pt x="115730" y="72098"/>
                  </a:cubicBezTo>
                  <a:cubicBezTo>
                    <a:pt x="117795" y="73077"/>
                    <a:pt x="112286" y="72098"/>
                    <a:pt x="114351" y="72098"/>
                  </a:cubicBezTo>
                  <a:cubicBezTo>
                    <a:pt x="112286" y="73077"/>
                    <a:pt x="110221" y="74050"/>
                    <a:pt x="108843" y="75023"/>
                  </a:cubicBezTo>
                  <a:cubicBezTo>
                    <a:pt x="107464" y="75023"/>
                    <a:pt x="106772" y="75997"/>
                    <a:pt x="106086" y="76970"/>
                  </a:cubicBezTo>
                  <a:cubicBezTo>
                    <a:pt x="105399" y="77943"/>
                    <a:pt x="104707" y="79895"/>
                    <a:pt x="105399" y="77943"/>
                  </a:cubicBezTo>
                  <a:cubicBezTo>
                    <a:pt x="104707" y="80868"/>
                    <a:pt x="105399" y="83794"/>
                    <a:pt x="104707" y="86713"/>
                  </a:cubicBezTo>
                  <a:cubicBezTo>
                    <a:pt x="104021" y="88665"/>
                    <a:pt x="102642" y="90612"/>
                    <a:pt x="101264" y="91585"/>
                  </a:cubicBezTo>
                  <a:cubicBezTo>
                    <a:pt x="101264" y="91585"/>
                    <a:pt x="101950" y="91585"/>
                    <a:pt x="101950" y="90612"/>
                  </a:cubicBezTo>
                  <a:cubicBezTo>
                    <a:pt x="101264" y="92558"/>
                    <a:pt x="101950" y="92558"/>
                    <a:pt x="102642" y="92558"/>
                  </a:cubicBezTo>
                  <a:cubicBezTo>
                    <a:pt x="101950" y="93537"/>
                    <a:pt x="101264" y="93537"/>
                    <a:pt x="101264" y="94511"/>
                  </a:cubicBezTo>
                  <a:cubicBezTo>
                    <a:pt x="101264" y="94511"/>
                    <a:pt x="101264" y="94511"/>
                    <a:pt x="101264" y="94511"/>
                  </a:cubicBezTo>
                  <a:cubicBezTo>
                    <a:pt x="101264" y="94511"/>
                    <a:pt x="100577" y="94511"/>
                    <a:pt x="99885" y="94511"/>
                  </a:cubicBezTo>
                  <a:cubicBezTo>
                    <a:pt x="99885" y="94511"/>
                    <a:pt x="99885" y="94511"/>
                    <a:pt x="99885" y="94511"/>
                  </a:cubicBezTo>
                  <a:cubicBezTo>
                    <a:pt x="100577" y="97430"/>
                    <a:pt x="99199" y="93537"/>
                    <a:pt x="99885" y="94511"/>
                  </a:cubicBezTo>
                  <a:cubicBezTo>
                    <a:pt x="99199" y="93537"/>
                    <a:pt x="99199" y="93537"/>
                    <a:pt x="99199" y="93537"/>
                  </a:cubicBezTo>
                  <a:cubicBezTo>
                    <a:pt x="99199" y="93537"/>
                    <a:pt x="99199" y="94511"/>
                    <a:pt x="99199" y="94511"/>
                  </a:cubicBezTo>
                  <a:cubicBezTo>
                    <a:pt x="98507" y="93537"/>
                    <a:pt x="98507" y="93537"/>
                    <a:pt x="99199" y="93537"/>
                  </a:cubicBezTo>
                  <a:cubicBezTo>
                    <a:pt x="99199" y="92558"/>
                    <a:pt x="95755" y="92558"/>
                    <a:pt x="96442" y="95484"/>
                  </a:cubicBezTo>
                  <a:cubicBezTo>
                    <a:pt x="95755" y="93537"/>
                    <a:pt x="95063" y="95484"/>
                    <a:pt x="94377" y="95484"/>
                  </a:cubicBezTo>
                  <a:cubicBezTo>
                    <a:pt x="94377" y="95484"/>
                    <a:pt x="94377" y="95484"/>
                    <a:pt x="94377" y="95484"/>
                  </a:cubicBezTo>
                  <a:cubicBezTo>
                    <a:pt x="94377" y="94511"/>
                    <a:pt x="91619" y="95484"/>
                    <a:pt x="90933" y="96457"/>
                  </a:cubicBezTo>
                  <a:cubicBezTo>
                    <a:pt x="93684" y="94511"/>
                    <a:pt x="91619" y="96457"/>
                    <a:pt x="90933" y="96457"/>
                  </a:cubicBezTo>
                  <a:cubicBezTo>
                    <a:pt x="90933" y="96457"/>
                    <a:pt x="90933" y="96457"/>
                    <a:pt x="90933" y="96457"/>
                  </a:cubicBezTo>
                  <a:cubicBezTo>
                    <a:pt x="89554" y="97430"/>
                    <a:pt x="88862" y="97430"/>
                    <a:pt x="87484" y="96457"/>
                  </a:cubicBezTo>
                  <a:cubicBezTo>
                    <a:pt x="86111" y="95484"/>
                    <a:pt x="84040" y="94511"/>
                    <a:pt x="82662" y="93537"/>
                  </a:cubicBezTo>
                  <a:cubicBezTo>
                    <a:pt x="84040" y="95484"/>
                    <a:pt x="82662" y="94511"/>
                    <a:pt x="81975" y="93537"/>
                  </a:cubicBezTo>
                  <a:cubicBezTo>
                    <a:pt x="81975" y="93537"/>
                    <a:pt x="82662" y="93537"/>
                    <a:pt x="82662" y="94511"/>
                  </a:cubicBezTo>
                  <a:cubicBezTo>
                    <a:pt x="81975" y="93537"/>
                    <a:pt x="81975" y="93537"/>
                    <a:pt x="81975" y="93537"/>
                  </a:cubicBezTo>
                  <a:cubicBezTo>
                    <a:pt x="83354" y="94511"/>
                    <a:pt x="81289" y="91585"/>
                    <a:pt x="80597" y="90612"/>
                  </a:cubicBezTo>
                  <a:cubicBezTo>
                    <a:pt x="79910" y="88665"/>
                    <a:pt x="79218" y="86713"/>
                    <a:pt x="78532" y="84767"/>
                  </a:cubicBezTo>
                  <a:cubicBezTo>
                    <a:pt x="76467" y="80868"/>
                    <a:pt x="75088" y="76970"/>
                    <a:pt x="73710" y="73077"/>
                  </a:cubicBezTo>
                  <a:cubicBezTo>
                    <a:pt x="74396" y="75023"/>
                    <a:pt x="75088" y="75997"/>
                    <a:pt x="75088" y="77943"/>
                  </a:cubicBezTo>
                  <a:cubicBezTo>
                    <a:pt x="75775" y="76970"/>
                    <a:pt x="75088" y="75023"/>
                    <a:pt x="74396" y="73077"/>
                  </a:cubicBezTo>
                  <a:cubicBezTo>
                    <a:pt x="73710" y="73077"/>
                    <a:pt x="73710" y="72098"/>
                    <a:pt x="73710" y="71125"/>
                  </a:cubicBezTo>
                  <a:cubicBezTo>
                    <a:pt x="73017" y="70151"/>
                    <a:pt x="73710" y="68205"/>
                    <a:pt x="73017" y="70151"/>
                  </a:cubicBezTo>
                  <a:cubicBezTo>
                    <a:pt x="73017" y="69178"/>
                    <a:pt x="73017" y="68205"/>
                    <a:pt x="73710" y="67226"/>
                  </a:cubicBezTo>
                  <a:cubicBezTo>
                    <a:pt x="73710" y="68205"/>
                    <a:pt x="73710" y="68205"/>
                    <a:pt x="73710" y="68205"/>
                  </a:cubicBezTo>
                  <a:cubicBezTo>
                    <a:pt x="73710" y="66253"/>
                    <a:pt x="73710" y="64306"/>
                    <a:pt x="73710" y="62354"/>
                  </a:cubicBezTo>
                  <a:cubicBezTo>
                    <a:pt x="73710" y="62354"/>
                    <a:pt x="73710" y="62354"/>
                    <a:pt x="73710" y="63333"/>
                  </a:cubicBezTo>
                  <a:cubicBezTo>
                    <a:pt x="72331" y="58461"/>
                    <a:pt x="75775" y="52611"/>
                    <a:pt x="75775" y="47739"/>
                  </a:cubicBezTo>
                  <a:cubicBezTo>
                    <a:pt x="74396" y="49691"/>
                    <a:pt x="72331" y="47739"/>
                    <a:pt x="70266" y="46766"/>
                  </a:cubicBezTo>
                  <a:cubicBezTo>
                    <a:pt x="68887" y="45792"/>
                    <a:pt x="68195" y="45792"/>
                    <a:pt x="67509" y="43846"/>
                  </a:cubicBezTo>
                  <a:cubicBezTo>
                    <a:pt x="66130" y="41894"/>
                    <a:pt x="66822" y="40921"/>
                    <a:pt x="66130" y="38974"/>
                  </a:cubicBezTo>
                  <a:cubicBezTo>
                    <a:pt x="65444" y="37022"/>
                    <a:pt x="64065" y="35075"/>
                    <a:pt x="63373" y="34102"/>
                  </a:cubicBezTo>
                  <a:cubicBezTo>
                    <a:pt x="62687" y="32150"/>
                    <a:pt x="62000" y="30204"/>
                    <a:pt x="61308" y="28257"/>
                  </a:cubicBezTo>
                  <a:cubicBezTo>
                    <a:pt x="59930" y="25332"/>
                    <a:pt x="57865" y="22407"/>
                    <a:pt x="55108" y="24359"/>
                  </a:cubicBezTo>
                  <a:cubicBezTo>
                    <a:pt x="52356" y="25332"/>
                    <a:pt x="53043" y="30204"/>
                    <a:pt x="49599" y="28257"/>
                  </a:cubicBezTo>
                  <a:cubicBezTo>
                    <a:pt x="46842" y="26305"/>
                    <a:pt x="46842" y="23385"/>
                    <a:pt x="45463" y="19487"/>
                  </a:cubicBezTo>
                  <a:cubicBezTo>
                    <a:pt x="44085" y="16561"/>
                    <a:pt x="41333" y="11690"/>
                    <a:pt x="39263" y="10716"/>
                  </a:cubicBezTo>
                  <a:cubicBezTo>
                    <a:pt x="38576" y="9743"/>
                    <a:pt x="37198" y="9743"/>
                    <a:pt x="35819" y="9743"/>
                  </a:cubicBezTo>
                  <a:cubicBezTo>
                    <a:pt x="33754" y="9743"/>
                    <a:pt x="33068" y="9743"/>
                    <a:pt x="33068" y="12668"/>
                  </a:cubicBezTo>
                  <a:cubicBezTo>
                    <a:pt x="27554" y="12668"/>
                    <a:pt x="22731" y="12668"/>
                    <a:pt x="17909" y="9743"/>
                  </a:cubicBezTo>
                  <a:cubicBezTo>
                    <a:pt x="16531" y="7797"/>
                    <a:pt x="14466" y="6818"/>
                    <a:pt x="12401" y="4871"/>
                  </a:cubicBezTo>
                  <a:cubicBezTo>
                    <a:pt x="11709" y="3898"/>
                    <a:pt x="7579" y="1946"/>
                    <a:pt x="8957" y="973"/>
                  </a:cubicBezTo>
                  <a:cubicBezTo>
                    <a:pt x="5508" y="0"/>
                    <a:pt x="2757" y="0"/>
                    <a:pt x="0" y="0"/>
                  </a:cubicBezTo>
                  <a:cubicBezTo>
                    <a:pt x="0" y="973"/>
                    <a:pt x="686" y="3898"/>
                    <a:pt x="686" y="4871"/>
                  </a:cubicBezTo>
                  <a:cubicBezTo>
                    <a:pt x="1378" y="7797"/>
                    <a:pt x="2757" y="11690"/>
                    <a:pt x="2757" y="14615"/>
                  </a:cubicBezTo>
                  <a:cubicBezTo>
                    <a:pt x="2757" y="13642"/>
                    <a:pt x="2757" y="13642"/>
                    <a:pt x="2757" y="13642"/>
                  </a:cubicBezTo>
                  <a:cubicBezTo>
                    <a:pt x="3443" y="14615"/>
                    <a:pt x="2757" y="16561"/>
                    <a:pt x="3443" y="18514"/>
                  </a:cubicBezTo>
                  <a:cubicBezTo>
                    <a:pt x="4135" y="20460"/>
                    <a:pt x="6200" y="21433"/>
                    <a:pt x="6887" y="23385"/>
                  </a:cubicBezTo>
                  <a:cubicBezTo>
                    <a:pt x="8957" y="26305"/>
                    <a:pt x="8957" y="28257"/>
                    <a:pt x="8265" y="31177"/>
                  </a:cubicBezTo>
                  <a:cubicBezTo>
                    <a:pt x="8265" y="30204"/>
                    <a:pt x="8957" y="28257"/>
                    <a:pt x="7579" y="31177"/>
                  </a:cubicBezTo>
                  <a:cubicBezTo>
                    <a:pt x="8957" y="30204"/>
                    <a:pt x="7579" y="31177"/>
                    <a:pt x="8265" y="32150"/>
                  </a:cubicBezTo>
                  <a:cubicBezTo>
                    <a:pt x="8265" y="31177"/>
                    <a:pt x="8957" y="31177"/>
                    <a:pt x="8957" y="32150"/>
                  </a:cubicBezTo>
                  <a:cubicBezTo>
                    <a:pt x="8957" y="31177"/>
                    <a:pt x="8265" y="33129"/>
                    <a:pt x="8265" y="33129"/>
                  </a:cubicBezTo>
                  <a:cubicBezTo>
                    <a:pt x="7579" y="32150"/>
                    <a:pt x="7579" y="32150"/>
                    <a:pt x="6887" y="31177"/>
                  </a:cubicBezTo>
                  <a:cubicBezTo>
                    <a:pt x="6887" y="31177"/>
                    <a:pt x="4822" y="31177"/>
                    <a:pt x="4822" y="31177"/>
                  </a:cubicBezTo>
                  <a:cubicBezTo>
                    <a:pt x="5508" y="32150"/>
                    <a:pt x="11022" y="41894"/>
                    <a:pt x="11709" y="38001"/>
                  </a:cubicBezTo>
                  <a:cubicBezTo>
                    <a:pt x="11709" y="38001"/>
                    <a:pt x="11022" y="38974"/>
                    <a:pt x="11709" y="38974"/>
                  </a:cubicBezTo>
                  <a:cubicBezTo>
                    <a:pt x="11709" y="42873"/>
                    <a:pt x="15844" y="42873"/>
                    <a:pt x="15152" y="47739"/>
                  </a:cubicBezTo>
                  <a:cubicBezTo>
                    <a:pt x="15844" y="43846"/>
                    <a:pt x="14466" y="50664"/>
                    <a:pt x="14466" y="51637"/>
                  </a:cubicBezTo>
                  <a:cubicBezTo>
                    <a:pt x="15152" y="49691"/>
                    <a:pt x="15152" y="51637"/>
                    <a:pt x="15152" y="52611"/>
                  </a:cubicBezTo>
                  <a:cubicBezTo>
                    <a:pt x="15152" y="51637"/>
                    <a:pt x="15152" y="51637"/>
                    <a:pt x="15152" y="51637"/>
                  </a:cubicBezTo>
                  <a:cubicBezTo>
                    <a:pt x="15152" y="52611"/>
                    <a:pt x="15152" y="53590"/>
                    <a:pt x="15152" y="51637"/>
                  </a:cubicBezTo>
                  <a:cubicBezTo>
                    <a:pt x="15152" y="52611"/>
                    <a:pt x="15844" y="53590"/>
                    <a:pt x="15844" y="53590"/>
                  </a:cubicBezTo>
                  <a:cubicBezTo>
                    <a:pt x="15844" y="53590"/>
                    <a:pt x="16531" y="53590"/>
                    <a:pt x="16531" y="53590"/>
                  </a:cubicBezTo>
                  <a:cubicBezTo>
                    <a:pt x="16531" y="53590"/>
                    <a:pt x="17909" y="56509"/>
                    <a:pt x="17223" y="55536"/>
                  </a:cubicBezTo>
                  <a:cubicBezTo>
                    <a:pt x="18601" y="56509"/>
                    <a:pt x="20666" y="58461"/>
                    <a:pt x="21353" y="61381"/>
                  </a:cubicBezTo>
                  <a:cubicBezTo>
                    <a:pt x="22045" y="62354"/>
                    <a:pt x="22045" y="66253"/>
                    <a:pt x="24110" y="65280"/>
                  </a:cubicBezTo>
                  <a:cubicBezTo>
                    <a:pt x="26175" y="63333"/>
                    <a:pt x="24796" y="61381"/>
                    <a:pt x="24110" y="60408"/>
                  </a:cubicBezTo>
                  <a:cubicBezTo>
                    <a:pt x="23424" y="57482"/>
                    <a:pt x="22731" y="55536"/>
                    <a:pt x="21353" y="57482"/>
                  </a:cubicBezTo>
                  <a:cubicBezTo>
                    <a:pt x="21353" y="57482"/>
                    <a:pt x="21353" y="57482"/>
                    <a:pt x="21353" y="56509"/>
                  </a:cubicBezTo>
                  <a:cubicBezTo>
                    <a:pt x="21353" y="57482"/>
                    <a:pt x="21353" y="57482"/>
                    <a:pt x="22045" y="56509"/>
                  </a:cubicBezTo>
                  <a:cubicBezTo>
                    <a:pt x="19974" y="56509"/>
                    <a:pt x="19974" y="50664"/>
                    <a:pt x="19288" y="48718"/>
                  </a:cubicBezTo>
                  <a:cubicBezTo>
                    <a:pt x="18601" y="45792"/>
                    <a:pt x="18601" y="39947"/>
                    <a:pt x="16531" y="38974"/>
                  </a:cubicBezTo>
                  <a:cubicBezTo>
                    <a:pt x="16531" y="39947"/>
                    <a:pt x="17223" y="40921"/>
                    <a:pt x="17223" y="40921"/>
                  </a:cubicBezTo>
                  <a:cubicBezTo>
                    <a:pt x="16531" y="39947"/>
                    <a:pt x="17223" y="38974"/>
                    <a:pt x="16531" y="38001"/>
                  </a:cubicBezTo>
                  <a:cubicBezTo>
                    <a:pt x="16531" y="37022"/>
                    <a:pt x="15844" y="37022"/>
                    <a:pt x="15844" y="37022"/>
                  </a:cubicBezTo>
                  <a:cubicBezTo>
                    <a:pt x="15152" y="35075"/>
                    <a:pt x="14466" y="34102"/>
                    <a:pt x="13779" y="33129"/>
                  </a:cubicBezTo>
                  <a:cubicBezTo>
                    <a:pt x="13779" y="32150"/>
                    <a:pt x="13779" y="30204"/>
                    <a:pt x="13779" y="29230"/>
                  </a:cubicBezTo>
                  <a:cubicBezTo>
                    <a:pt x="13087" y="28257"/>
                    <a:pt x="13087" y="29230"/>
                    <a:pt x="13087" y="28257"/>
                  </a:cubicBezTo>
                  <a:cubicBezTo>
                    <a:pt x="12401" y="27278"/>
                    <a:pt x="11709" y="24359"/>
                    <a:pt x="11022" y="25332"/>
                  </a:cubicBezTo>
                  <a:cubicBezTo>
                    <a:pt x="11022" y="21433"/>
                    <a:pt x="8265" y="19487"/>
                    <a:pt x="7579" y="15588"/>
                  </a:cubicBezTo>
                  <a:cubicBezTo>
                    <a:pt x="7579" y="12668"/>
                    <a:pt x="8265" y="6818"/>
                    <a:pt x="6887" y="4871"/>
                  </a:cubicBezTo>
                  <a:cubicBezTo>
                    <a:pt x="7579" y="5845"/>
                    <a:pt x="11022" y="9743"/>
                    <a:pt x="11022" y="7797"/>
                  </a:cubicBezTo>
                  <a:cubicBezTo>
                    <a:pt x="12401" y="8770"/>
                    <a:pt x="11709" y="10716"/>
                    <a:pt x="13779" y="10716"/>
                  </a:cubicBezTo>
                  <a:cubicBezTo>
                    <a:pt x="13779" y="10716"/>
                    <a:pt x="13779" y="10716"/>
                    <a:pt x="13779" y="10716"/>
                  </a:cubicBezTo>
                  <a:cubicBezTo>
                    <a:pt x="13779" y="10716"/>
                    <a:pt x="13779" y="11690"/>
                    <a:pt x="13779" y="10716"/>
                  </a:cubicBezTo>
                  <a:cubicBezTo>
                    <a:pt x="14466" y="11690"/>
                    <a:pt x="14466" y="11690"/>
                    <a:pt x="13779" y="12668"/>
                  </a:cubicBezTo>
                  <a:cubicBezTo>
                    <a:pt x="13779" y="12668"/>
                    <a:pt x="13779" y="11690"/>
                    <a:pt x="13779" y="11690"/>
                  </a:cubicBezTo>
                  <a:cubicBezTo>
                    <a:pt x="13779" y="16561"/>
                    <a:pt x="15844" y="23385"/>
                    <a:pt x="17909" y="27278"/>
                  </a:cubicBezTo>
                  <a:cubicBezTo>
                    <a:pt x="17223" y="27278"/>
                    <a:pt x="17223" y="27278"/>
                    <a:pt x="17223" y="27278"/>
                  </a:cubicBezTo>
                  <a:cubicBezTo>
                    <a:pt x="18601" y="29230"/>
                    <a:pt x="19974" y="31177"/>
                    <a:pt x="21353" y="33129"/>
                  </a:cubicBezTo>
                  <a:cubicBezTo>
                    <a:pt x="21353" y="33129"/>
                    <a:pt x="21353" y="33129"/>
                    <a:pt x="21353" y="32150"/>
                  </a:cubicBezTo>
                  <a:cubicBezTo>
                    <a:pt x="21353" y="33129"/>
                    <a:pt x="22045" y="33129"/>
                    <a:pt x="22731" y="33129"/>
                  </a:cubicBezTo>
                  <a:cubicBezTo>
                    <a:pt x="22045" y="34102"/>
                    <a:pt x="22731" y="37022"/>
                    <a:pt x="22045" y="37022"/>
                  </a:cubicBezTo>
                  <a:cubicBezTo>
                    <a:pt x="22731" y="38001"/>
                    <a:pt x="24796" y="38001"/>
                    <a:pt x="24796" y="39947"/>
                  </a:cubicBezTo>
                  <a:cubicBezTo>
                    <a:pt x="24796" y="39947"/>
                    <a:pt x="24796" y="39947"/>
                    <a:pt x="24796" y="38974"/>
                  </a:cubicBezTo>
                  <a:cubicBezTo>
                    <a:pt x="24796" y="40921"/>
                    <a:pt x="25489" y="41894"/>
                    <a:pt x="26175" y="41894"/>
                  </a:cubicBezTo>
                  <a:cubicBezTo>
                    <a:pt x="26175" y="41894"/>
                    <a:pt x="26175" y="40921"/>
                    <a:pt x="26175" y="40921"/>
                  </a:cubicBezTo>
                  <a:cubicBezTo>
                    <a:pt x="26175" y="41894"/>
                    <a:pt x="26867" y="42873"/>
                    <a:pt x="26867" y="43846"/>
                  </a:cubicBezTo>
                  <a:cubicBezTo>
                    <a:pt x="27554" y="43846"/>
                    <a:pt x="27554" y="43846"/>
                    <a:pt x="27554" y="44819"/>
                  </a:cubicBezTo>
                  <a:cubicBezTo>
                    <a:pt x="26867" y="43846"/>
                    <a:pt x="26867" y="43846"/>
                    <a:pt x="26867" y="44819"/>
                  </a:cubicBezTo>
                  <a:cubicBezTo>
                    <a:pt x="26867" y="42873"/>
                    <a:pt x="26175" y="46766"/>
                    <a:pt x="26175" y="47739"/>
                  </a:cubicBezTo>
                  <a:cubicBezTo>
                    <a:pt x="26175" y="47739"/>
                    <a:pt x="26175" y="47739"/>
                    <a:pt x="26175" y="47739"/>
                  </a:cubicBezTo>
                  <a:cubicBezTo>
                    <a:pt x="26175" y="47739"/>
                    <a:pt x="26175" y="47739"/>
                    <a:pt x="26175" y="47739"/>
                  </a:cubicBezTo>
                  <a:cubicBezTo>
                    <a:pt x="26867" y="48718"/>
                    <a:pt x="27554" y="48718"/>
                    <a:pt x="26867" y="47739"/>
                  </a:cubicBezTo>
                  <a:cubicBezTo>
                    <a:pt x="27554" y="48718"/>
                    <a:pt x="28246" y="48718"/>
                    <a:pt x="28246" y="47739"/>
                  </a:cubicBezTo>
                  <a:cubicBezTo>
                    <a:pt x="28246" y="48718"/>
                    <a:pt x="28246" y="49691"/>
                    <a:pt x="27554" y="48718"/>
                  </a:cubicBezTo>
                  <a:cubicBezTo>
                    <a:pt x="27554" y="49691"/>
                    <a:pt x="28246" y="49691"/>
                    <a:pt x="28246" y="48718"/>
                  </a:cubicBezTo>
                  <a:cubicBezTo>
                    <a:pt x="28932" y="49691"/>
                    <a:pt x="28246" y="50664"/>
                    <a:pt x="28932" y="50664"/>
                  </a:cubicBezTo>
                  <a:cubicBezTo>
                    <a:pt x="28246" y="49691"/>
                    <a:pt x="30311" y="52611"/>
                    <a:pt x="30311" y="50664"/>
                  </a:cubicBezTo>
                  <a:cubicBezTo>
                    <a:pt x="30311" y="50664"/>
                    <a:pt x="30311" y="51637"/>
                    <a:pt x="30311" y="51637"/>
                  </a:cubicBezTo>
                  <a:cubicBezTo>
                    <a:pt x="30997" y="51637"/>
                    <a:pt x="30997" y="52611"/>
                    <a:pt x="31689" y="52611"/>
                  </a:cubicBezTo>
                  <a:cubicBezTo>
                    <a:pt x="30311" y="52611"/>
                    <a:pt x="31689" y="51637"/>
                    <a:pt x="30997" y="52611"/>
                  </a:cubicBezTo>
                  <a:cubicBezTo>
                    <a:pt x="30997" y="52611"/>
                    <a:pt x="30311" y="52611"/>
                    <a:pt x="30311" y="51637"/>
                  </a:cubicBezTo>
                  <a:cubicBezTo>
                    <a:pt x="30311" y="52611"/>
                    <a:pt x="31689" y="55536"/>
                    <a:pt x="31689" y="52611"/>
                  </a:cubicBezTo>
                  <a:cubicBezTo>
                    <a:pt x="32376" y="57482"/>
                    <a:pt x="31689" y="53590"/>
                    <a:pt x="30997" y="54563"/>
                  </a:cubicBezTo>
                  <a:cubicBezTo>
                    <a:pt x="31689" y="54563"/>
                    <a:pt x="31689" y="55536"/>
                    <a:pt x="32376" y="55536"/>
                  </a:cubicBezTo>
                  <a:cubicBezTo>
                    <a:pt x="30997" y="54563"/>
                    <a:pt x="32376" y="56509"/>
                    <a:pt x="33068" y="56509"/>
                  </a:cubicBezTo>
                  <a:cubicBezTo>
                    <a:pt x="33068" y="55536"/>
                    <a:pt x="33754" y="57482"/>
                    <a:pt x="33754" y="57482"/>
                  </a:cubicBezTo>
                  <a:cubicBezTo>
                    <a:pt x="33068" y="57482"/>
                    <a:pt x="33754" y="56509"/>
                    <a:pt x="33754" y="57482"/>
                  </a:cubicBezTo>
                  <a:cubicBezTo>
                    <a:pt x="33068" y="56509"/>
                    <a:pt x="32376" y="56509"/>
                    <a:pt x="32376" y="55536"/>
                  </a:cubicBezTo>
                  <a:cubicBezTo>
                    <a:pt x="35133" y="60408"/>
                    <a:pt x="37890" y="64306"/>
                    <a:pt x="39955" y="69178"/>
                  </a:cubicBezTo>
                  <a:cubicBezTo>
                    <a:pt x="40641" y="70151"/>
                    <a:pt x="40641" y="73077"/>
                    <a:pt x="41333" y="75023"/>
                  </a:cubicBezTo>
                  <a:cubicBezTo>
                    <a:pt x="42020" y="77943"/>
                    <a:pt x="42712" y="77943"/>
                    <a:pt x="40641" y="80868"/>
                  </a:cubicBezTo>
                  <a:cubicBezTo>
                    <a:pt x="43398" y="80868"/>
                    <a:pt x="40641" y="81842"/>
                    <a:pt x="40641" y="82815"/>
                  </a:cubicBezTo>
                  <a:cubicBezTo>
                    <a:pt x="39955" y="84767"/>
                    <a:pt x="41333" y="87687"/>
                    <a:pt x="42020" y="88665"/>
                  </a:cubicBezTo>
                  <a:cubicBezTo>
                    <a:pt x="44085" y="91585"/>
                    <a:pt x="46155" y="92558"/>
                    <a:pt x="47534" y="94511"/>
                  </a:cubicBezTo>
                  <a:cubicBezTo>
                    <a:pt x="49599" y="97430"/>
                    <a:pt x="50286" y="98409"/>
                    <a:pt x="53043" y="99382"/>
                  </a:cubicBezTo>
                  <a:cubicBezTo>
                    <a:pt x="55800" y="100356"/>
                    <a:pt x="56486" y="101329"/>
                    <a:pt x="58551" y="103281"/>
                  </a:cubicBezTo>
                  <a:cubicBezTo>
                    <a:pt x="60622" y="105227"/>
                    <a:pt x="62687" y="106201"/>
                    <a:pt x="64752" y="107174"/>
                  </a:cubicBezTo>
                  <a:cubicBezTo>
                    <a:pt x="65444" y="107174"/>
                    <a:pt x="66822" y="108147"/>
                    <a:pt x="67509" y="108147"/>
                  </a:cubicBezTo>
                  <a:cubicBezTo>
                    <a:pt x="69574" y="109126"/>
                    <a:pt x="70952" y="110099"/>
                    <a:pt x="73017" y="111072"/>
                  </a:cubicBezTo>
                  <a:cubicBezTo>
                    <a:pt x="71645" y="111072"/>
                    <a:pt x="75088" y="112046"/>
                    <a:pt x="75775" y="112046"/>
                  </a:cubicBezTo>
                  <a:cubicBezTo>
                    <a:pt x="76467" y="113019"/>
                    <a:pt x="78532" y="113998"/>
                    <a:pt x="79910" y="113998"/>
                  </a:cubicBezTo>
                  <a:cubicBezTo>
                    <a:pt x="82662" y="113998"/>
                    <a:pt x="84732" y="110099"/>
                    <a:pt x="87484" y="110099"/>
                  </a:cubicBezTo>
                  <a:cubicBezTo>
                    <a:pt x="86797" y="110099"/>
                    <a:pt x="86797" y="110099"/>
                    <a:pt x="86797" y="110099"/>
                  </a:cubicBezTo>
                  <a:cubicBezTo>
                    <a:pt x="86797" y="110099"/>
                    <a:pt x="87484" y="110099"/>
                    <a:pt x="87484" y="110099"/>
                  </a:cubicBezTo>
                  <a:cubicBezTo>
                    <a:pt x="86797" y="110099"/>
                    <a:pt x="86797" y="110099"/>
                    <a:pt x="86111" y="110099"/>
                  </a:cubicBezTo>
                  <a:cubicBezTo>
                    <a:pt x="86111" y="109126"/>
                    <a:pt x="87484" y="108147"/>
                    <a:pt x="87484" y="110099"/>
                  </a:cubicBezTo>
                  <a:cubicBezTo>
                    <a:pt x="88176" y="109126"/>
                    <a:pt x="87484" y="109126"/>
                    <a:pt x="88176" y="109126"/>
                  </a:cubicBezTo>
                  <a:cubicBezTo>
                    <a:pt x="88176" y="109126"/>
                    <a:pt x="88176" y="110099"/>
                    <a:pt x="87484" y="110099"/>
                  </a:cubicBezTo>
                  <a:cubicBezTo>
                    <a:pt x="88862" y="110099"/>
                    <a:pt x="90241" y="111072"/>
                    <a:pt x="90933" y="111072"/>
                  </a:cubicBezTo>
                  <a:cubicBezTo>
                    <a:pt x="90933" y="111072"/>
                    <a:pt x="89554" y="110099"/>
                    <a:pt x="89554" y="110099"/>
                  </a:cubicBezTo>
                  <a:cubicBezTo>
                    <a:pt x="87484" y="109126"/>
                    <a:pt x="92306" y="110099"/>
                    <a:pt x="90933" y="111072"/>
                  </a:cubicBezTo>
                  <a:cubicBezTo>
                    <a:pt x="92998" y="112046"/>
                    <a:pt x="95755" y="113998"/>
                    <a:pt x="97128" y="116918"/>
                  </a:cubicBezTo>
                  <a:cubicBezTo>
                    <a:pt x="96442" y="116918"/>
                    <a:pt x="96442" y="115944"/>
                    <a:pt x="96442" y="115944"/>
                  </a:cubicBezTo>
                  <a:cubicBezTo>
                    <a:pt x="97128" y="116918"/>
                    <a:pt x="98507" y="120816"/>
                    <a:pt x="99199" y="119843"/>
                  </a:cubicBezTo>
                  <a:cubicBezTo>
                    <a:pt x="99885" y="118870"/>
                    <a:pt x="99199" y="115944"/>
                    <a:pt x="99199" y="114971"/>
                  </a:cubicBezTo>
                  <a:cubicBezTo>
                    <a:pt x="99199" y="113019"/>
                    <a:pt x="100577" y="111072"/>
                    <a:pt x="101264" y="110099"/>
                  </a:cubicBezTo>
                  <a:cubicBezTo>
                    <a:pt x="103329" y="109126"/>
                    <a:pt x="107464" y="111072"/>
                    <a:pt x="106772" y="107174"/>
                  </a:cubicBezTo>
                  <a:cubicBezTo>
                    <a:pt x="106772" y="107174"/>
                    <a:pt x="105399" y="105227"/>
                    <a:pt x="104707" y="105227"/>
                  </a:cubicBezTo>
                  <a:cubicBezTo>
                    <a:pt x="104021" y="104254"/>
                    <a:pt x="103329" y="102302"/>
                    <a:pt x="101950" y="102302"/>
                  </a:cubicBezTo>
                  <a:cubicBezTo>
                    <a:pt x="102642" y="102302"/>
                    <a:pt x="103329" y="102302"/>
                    <a:pt x="104021" y="102302"/>
                  </a:cubicBezTo>
                  <a:cubicBezTo>
                    <a:pt x="103329" y="96457"/>
                    <a:pt x="106772" y="98409"/>
                    <a:pt x="109529" y="97430"/>
                  </a:cubicBezTo>
                  <a:cubicBezTo>
                    <a:pt x="110908" y="96457"/>
                    <a:pt x="112286" y="96457"/>
                    <a:pt x="113665" y="95484"/>
                  </a:cubicBezTo>
                  <a:cubicBezTo>
                    <a:pt x="113665" y="94511"/>
                    <a:pt x="113665" y="93537"/>
                    <a:pt x="114351" y="92558"/>
                  </a:cubicBezTo>
                  <a:cubicBezTo>
                    <a:pt x="115043" y="91585"/>
                    <a:pt x="115730" y="92558"/>
                    <a:pt x="115730" y="90612"/>
                  </a:cubicBezTo>
                  <a:cubicBezTo>
                    <a:pt x="115043" y="90612"/>
                    <a:pt x="115730" y="90612"/>
                    <a:pt x="115043" y="91585"/>
                  </a:cubicBezTo>
                  <a:cubicBezTo>
                    <a:pt x="116416" y="89639"/>
                    <a:pt x="115043" y="91585"/>
                    <a:pt x="115730" y="89639"/>
                  </a:cubicBezTo>
                  <a:cubicBezTo>
                    <a:pt x="116416" y="90612"/>
                    <a:pt x="115730" y="91585"/>
                    <a:pt x="116416" y="92558"/>
                  </a:cubicBezTo>
                  <a:cubicBezTo>
                    <a:pt x="116416" y="92558"/>
                    <a:pt x="117108" y="93537"/>
                    <a:pt x="117108" y="93537"/>
                  </a:cubicBezTo>
                  <a:cubicBezTo>
                    <a:pt x="117108" y="93537"/>
                    <a:pt x="117108" y="93537"/>
                    <a:pt x="117108" y="93537"/>
                  </a:cubicBezTo>
                  <a:cubicBezTo>
                    <a:pt x="117108" y="91585"/>
                    <a:pt x="117795" y="88665"/>
                    <a:pt x="118487" y="86713"/>
                  </a:cubicBezTo>
                  <a:cubicBezTo>
                    <a:pt x="117795" y="86713"/>
                    <a:pt x="117108" y="87687"/>
                    <a:pt x="117795" y="86713"/>
                  </a:cubicBezTo>
                  <a:cubicBezTo>
                    <a:pt x="117108" y="86713"/>
                    <a:pt x="117795" y="85740"/>
                    <a:pt x="117795" y="85740"/>
                  </a:cubicBezTo>
                  <a:cubicBezTo>
                    <a:pt x="118487" y="85740"/>
                    <a:pt x="118487" y="84767"/>
                    <a:pt x="118487" y="84767"/>
                  </a:cubicBezTo>
                  <a:cubicBezTo>
                    <a:pt x="118487" y="84767"/>
                    <a:pt x="117795" y="84767"/>
                    <a:pt x="117795" y="84767"/>
                  </a:cubicBezTo>
                  <a:cubicBezTo>
                    <a:pt x="117795" y="84767"/>
                    <a:pt x="118487" y="84767"/>
                    <a:pt x="118487" y="84767"/>
                  </a:cubicBezTo>
                  <a:cubicBezTo>
                    <a:pt x="117795" y="85740"/>
                    <a:pt x="117108" y="85740"/>
                    <a:pt x="117108" y="84767"/>
                  </a:cubicBezTo>
                  <a:cubicBezTo>
                    <a:pt x="117108" y="83794"/>
                    <a:pt x="117108" y="83794"/>
                    <a:pt x="117108" y="84767"/>
                  </a:cubicBezTo>
                  <a:cubicBezTo>
                    <a:pt x="117108" y="84767"/>
                    <a:pt x="117795" y="82815"/>
                    <a:pt x="117795" y="82815"/>
                  </a:cubicBezTo>
                  <a:cubicBezTo>
                    <a:pt x="117795" y="82815"/>
                    <a:pt x="117795" y="82815"/>
                    <a:pt x="117795" y="83794"/>
                  </a:cubicBezTo>
                  <a:cubicBezTo>
                    <a:pt x="118487" y="79895"/>
                    <a:pt x="119173" y="78922"/>
                    <a:pt x="119866" y="75997"/>
                  </a:cubicBezTo>
                  <a:close/>
                  <a:moveTo>
                    <a:pt x="11709" y="38974"/>
                  </a:moveTo>
                  <a:cubicBezTo>
                    <a:pt x="11022" y="38974"/>
                    <a:pt x="11022" y="38974"/>
                    <a:pt x="11022" y="38974"/>
                  </a:cubicBezTo>
                  <a:cubicBezTo>
                    <a:pt x="11709" y="39947"/>
                    <a:pt x="11709" y="38974"/>
                    <a:pt x="11709" y="38974"/>
                  </a:cubicBezTo>
                  <a:close/>
                  <a:moveTo>
                    <a:pt x="4135" y="28257"/>
                  </a:moveTo>
                  <a:cubicBezTo>
                    <a:pt x="4135" y="28257"/>
                    <a:pt x="4135" y="27278"/>
                    <a:pt x="4135" y="27278"/>
                  </a:cubicBezTo>
                  <a:cubicBezTo>
                    <a:pt x="4135" y="28257"/>
                    <a:pt x="4135" y="28257"/>
                    <a:pt x="3443" y="29230"/>
                  </a:cubicBezTo>
                  <a:cubicBezTo>
                    <a:pt x="3443" y="29230"/>
                    <a:pt x="4135" y="29230"/>
                    <a:pt x="4135" y="29230"/>
                  </a:cubicBezTo>
                  <a:cubicBezTo>
                    <a:pt x="4135" y="29230"/>
                    <a:pt x="4135" y="28257"/>
                    <a:pt x="4135" y="28257"/>
                  </a:cubicBezTo>
                  <a:close/>
                  <a:moveTo>
                    <a:pt x="13087" y="24359"/>
                  </a:moveTo>
                  <a:cubicBezTo>
                    <a:pt x="13087" y="24359"/>
                    <a:pt x="11709" y="21433"/>
                    <a:pt x="11709" y="21433"/>
                  </a:cubicBezTo>
                  <a:cubicBezTo>
                    <a:pt x="11022" y="21433"/>
                    <a:pt x="12401" y="25332"/>
                    <a:pt x="13087" y="24359"/>
                  </a:cubicBezTo>
                  <a:close/>
                  <a:moveTo>
                    <a:pt x="16531" y="25332"/>
                  </a:moveTo>
                  <a:cubicBezTo>
                    <a:pt x="16531" y="25332"/>
                    <a:pt x="16531" y="24359"/>
                    <a:pt x="16531" y="24359"/>
                  </a:cubicBezTo>
                  <a:cubicBezTo>
                    <a:pt x="15152" y="24359"/>
                    <a:pt x="14466" y="26305"/>
                    <a:pt x="15844" y="27278"/>
                  </a:cubicBezTo>
                  <a:cubicBezTo>
                    <a:pt x="15844" y="26305"/>
                    <a:pt x="16531" y="26305"/>
                    <a:pt x="16531" y="25332"/>
                  </a:cubicBezTo>
                  <a:close/>
                  <a:moveTo>
                    <a:pt x="8265" y="6818"/>
                  </a:moveTo>
                  <a:cubicBezTo>
                    <a:pt x="8265" y="6818"/>
                    <a:pt x="8265" y="5845"/>
                    <a:pt x="8265" y="5845"/>
                  </a:cubicBezTo>
                  <a:cubicBezTo>
                    <a:pt x="8265" y="6818"/>
                    <a:pt x="8265" y="6818"/>
                    <a:pt x="8265" y="6818"/>
                  </a:cubicBezTo>
                  <a:close/>
                  <a:moveTo>
                    <a:pt x="74396" y="75023"/>
                  </a:moveTo>
                  <a:cubicBezTo>
                    <a:pt x="74396" y="75023"/>
                    <a:pt x="73710" y="74050"/>
                    <a:pt x="73710" y="75023"/>
                  </a:cubicBezTo>
                  <a:cubicBezTo>
                    <a:pt x="74396" y="75023"/>
                    <a:pt x="74396" y="75023"/>
                    <a:pt x="74396" y="75023"/>
                  </a:cubicBezTo>
                  <a:close/>
                  <a:moveTo>
                    <a:pt x="22045" y="37022"/>
                  </a:moveTo>
                  <a:cubicBezTo>
                    <a:pt x="22045" y="37022"/>
                    <a:pt x="22045" y="37022"/>
                    <a:pt x="22045" y="36049"/>
                  </a:cubicBezTo>
                  <a:cubicBezTo>
                    <a:pt x="22045" y="37022"/>
                    <a:pt x="22045" y="37022"/>
                    <a:pt x="22045" y="37022"/>
                  </a:cubicBezTo>
                  <a:close/>
                  <a:moveTo>
                    <a:pt x="24110" y="38974"/>
                  </a:moveTo>
                  <a:cubicBezTo>
                    <a:pt x="24110" y="38974"/>
                    <a:pt x="24110" y="38974"/>
                    <a:pt x="24110" y="38974"/>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95" name="Shape 3195"/>
            <p:cNvSpPr/>
            <p:nvPr/>
          </p:nvSpPr>
          <p:spPr>
            <a:xfrm>
              <a:off x="4236337" y="7377100"/>
              <a:ext cx="2862718" cy="2018285"/>
            </a:xfrm>
            <a:custGeom>
              <a:avLst/>
              <a:gdLst/>
              <a:ahLst/>
              <a:cxnLst/>
              <a:rect l="0" t="0" r="0" b="0"/>
              <a:pathLst>
                <a:path w="120000" h="120000" extrusionOk="0">
                  <a:moveTo>
                    <a:pt x="17223" y="55536"/>
                  </a:moveTo>
                  <a:cubicBezTo>
                    <a:pt x="16531" y="55536"/>
                    <a:pt x="16531" y="54563"/>
                    <a:pt x="16531" y="54563"/>
                  </a:cubicBezTo>
                  <a:cubicBezTo>
                    <a:pt x="16531" y="55536"/>
                    <a:pt x="17223" y="55536"/>
                    <a:pt x="17223" y="55536"/>
                  </a:cubicBezTo>
                  <a:close/>
                  <a:moveTo>
                    <a:pt x="119866" y="75997"/>
                  </a:moveTo>
                  <a:cubicBezTo>
                    <a:pt x="120552" y="74050"/>
                    <a:pt x="118487" y="69178"/>
                    <a:pt x="117108" y="72098"/>
                  </a:cubicBezTo>
                  <a:cubicBezTo>
                    <a:pt x="117795" y="72098"/>
                    <a:pt x="117795" y="72098"/>
                    <a:pt x="118487" y="72098"/>
                  </a:cubicBezTo>
                  <a:cubicBezTo>
                    <a:pt x="118487" y="73077"/>
                    <a:pt x="117108" y="73077"/>
                    <a:pt x="117108" y="73077"/>
                  </a:cubicBezTo>
                  <a:cubicBezTo>
                    <a:pt x="117795" y="73077"/>
                    <a:pt x="115730" y="72098"/>
                    <a:pt x="116416" y="73077"/>
                  </a:cubicBezTo>
                  <a:cubicBezTo>
                    <a:pt x="117108" y="72098"/>
                    <a:pt x="116416" y="72098"/>
                    <a:pt x="115730" y="72098"/>
                  </a:cubicBezTo>
                  <a:cubicBezTo>
                    <a:pt x="117795" y="73077"/>
                    <a:pt x="112286" y="72098"/>
                    <a:pt x="114351" y="72098"/>
                  </a:cubicBezTo>
                  <a:cubicBezTo>
                    <a:pt x="112286" y="73077"/>
                    <a:pt x="110221" y="74050"/>
                    <a:pt x="108843" y="75023"/>
                  </a:cubicBezTo>
                  <a:cubicBezTo>
                    <a:pt x="107464" y="75023"/>
                    <a:pt x="106772" y="75997"/>
                    <a:pt x="106086" y="76970"/>
                  </a:cubicBezTo>
                  <a:cubicBezTo>
                    <a:pt x="105399" y="77943"/>
                    <a:pt x="104707" y="79895"/>
                    <a:pt x="105399" y="77943"/>
                  </a:cubicBezTo>
                  <a:cubicBezTo>
                    <a:pt x="104707" y="80868"/>
                    <a:pt x="105399" y="83794"/>
                    <a:pt x="104707" y="86713"/>
                  </a:cubicBezTo>
                  <a:cubicBezTo>
                    <a:pt x="104021" y="88665"/>
                    <a:pt x="102642" y="90612"/>
                    <a:pt x="101264" y="91585"/>
                  </a:cubicBezTo>
                  <a:cubicBezTo>
                    <a:pt x="101264" y="91585"/>
                    <a:pt x="101950" y="91585"/>
                    <a:pt x="101950" y="90612"/>
                  </a:cubicBezTo>
                  <a:cubicBezTo>
                    <a:pt x="101264" y="92558"/>
                    <a:pt x="101950" y="92558"/>
                    <a:pt x="102642" y="92558"/>
                  </a:cubicBezTo>
                  <a:cubicBezTo>
                    <a:pt x="101950" y="93537"/>
                    <a:pt x="101264" y="93537"/>
                    <a:pt x="101264" y="94511"/>
                  </a:cubicBezTo>
                  <a:cubicBezTo>
                    <a:pt x="101264" y="94511"/>
                    <a:pt x="101264" y="94511"/>
                    <a:pt x="101264" y="94511"/>
                  </a:cubicBezTo>
                  <a:cubicBezTo>
                    <a:pt x="101264" y="94511"/>
                    <a:pt x="100577" y="94511"/>
                    <a:pt x="99885" y="94511"/>
                  </a:cubicBezTo>
                  <a:cubicBezTo>
                    <a:pt x="99885" y="94511"/>
                    <a:pt x="99885" y="94511"/>
                    <a:pt x="99885" y="94511"/>
                  </a:cubicBezTo>
                  <a:cubicBezTo>
                    <a:pt x="100577" y="97430"/>
                    <a:pt x="99199" y="93537"/>
                    <a:pt x="99885" y="94511"/>
                  </a:cubicBezTo>
                  <a:cubicBezTo>
                    <a:pt x="99199" y="93537"/>
                    <a:pt x="99199" y="93537"/>
                    <a:pt x="99199" y="93537"/>
                  </a:cubicBezTo>
                  <a:cubicBezTo>
                    <a:pt x="99199" y="93537"/>
                    <a:pt x="99199" y="94511"/>
                    <a:pt x="99199" y="94511"/>
                  </a:cubicBezTo>
                  <a:cubicBezTo>
                    <a:pt x="98507" y="93537"/>
                    <a:pt x="98507" y="93537"/>
                    <a:pt x="99199" y="93537"/>
                  </a:cubicBezTo>
                  <a:cubicBezTo>
                    <a:pt x="99199" y="92558"/>
                    <a:pt x="95755" y="92558"/>
                    <a:pt x="96442" y="95484"/>
                  </a:cubicBezTo>
                  <a:cubicBezTo>
                    <a:pt x="95755" y="93537"/>
                    <a:pt x="95063" y="95484"/>
                    <a:pt x="94377" y="95484"/>
                  </a:cubicBezTo>
                  <a:cubicBezTo>
                    <a:pt x="94377" y="95484"/>
                    <a:pt x="94377" y="95484"/>
                    <a:pt x="94377" y="95484"/>
                  </a:cubicBezTo>
                  <a:cubicBezTo>
                    <a:pt x="94377" y="94511"/>
                    <a:pt x="91619" y="95484"/>
                    <a:pt x="90933" y="96457"/>
                  </a:cubicBezTo>
                  <a:cubicBezTo>
                    <a:pt x="93684" y="94511"/>
                    <a:pt x="91619" y="96457"/>
                    <a:pt x="90933" y="96457"/>
                  </a:cubicBezTo>
                  <a:cubicBezTo>
                    <a:pt x="90933" y="96457"/>
                    <a:pt x="90933" y="96457"/>
                    <a:pt x="90933" y="96457"/>
                  </a:cubicBezTo>
                  <a:cubicBezTo>
                    <a:pt x="89554" y="97430"/>
                    <a:pt x="88862" y="97430"/>
                    <a:pt x="87484" y="96457"/>
                  </a:cubicBezTo>
                  <a:cubicBezTo>
                    <a:pt x="86111" y="95484"/>
                    <a:pt x="84040" y="94511"/>
                    <a:pt x="82662" y="93537"/>
                  </a:cubicBezTo>
                  <a:cubicBezTo>
                    <a:pt x="84040" y="95484"/>
                    <a:pt x="82662" y="94511"/>
                    <a:pt x="81975" y="93537"/>
                  </a:cubicBezTo>
                  <a:cubicBezTo>
                    <a:pt x="81975" y="93537"/>
                    <a:pt x="82662" y="93537"/>
                    <a:pt x="82662" y="94511"/>
                  </a:cubicBezTo>
                  <a:cubicBezTo>
                    <a:pt x="81975" y="93537"/>
                    <a:pt x="81975" y="93537"/>
                    <a:pt x="81975" y="93537"/>
                  </a:cubicBezTo>
                  <a:cubicBezTo>
                    <a:pt x="83354" y="94511"/>
                    <a:pt x="81289" y="91585"/>
                    <a:pt x="80597" y="90612"/>
                  </a:cubicBezTo>
                  <a:cubicBezTo>
                    <a:pt x="79910" y="88665"/>
                    <a:pt x="79218" y="86713"/>
                    <a:pt x="78532" y="84767"/>
                  </a:cubicBezTo>
                  <a:cubicBezTo>
                    <a:pt x="76467" y="80868"/>
                    <a:pt x="75088" y="76970"/>
                    <a:pt x="73710" y="73077"/>
                  </a:cubicBezTo>
                  <a:cubicBezTo>
                    <a:pt x="74396" y="75023"/>
                    <a:pt x="75088" y="75997"/>
                    <a:pt x="75088" y="77943"/>
                  </a:cubicBezTo>
                  <a:cubicBezTo>
                    <a:pt x="75775" y="76970"/>
                    <a:pt x="75088" y="75023"/>
                    <a:pt x="74396" y="73077"/>
                  </a:cubicBezTo>
                  <a:cubicBezTo>
                    <a:pt x="73710" y="73077"/>
                    <a:pt x="73710" y="72098"/>
                    <a:pt x="73710" y="71125"/>
                  </a:cubicBezTo>
                  <a:cubicBezTo>
                    <a:pt x="73017" y="70151"/>
                    <a:pt x="73710" y="68205"/>
                    <a:pt x="73017" y="70151"/>
                  </a:cubicBezTo>
                  <a:cubicBezTo>
                    <a:pt x="73017" y="69178"/>
                    <a:pt x="73017" y="68205"/>
                    <a:pt x="73710" y="67226"/>
                  </a:cubicBezTo>
                  <a:cubicBezTo>
                    <a:pt x="73710" y="68205"/>
                    <a:pt x="73710" y="68205"/>
                    <a:pt x="73710" y="68205"/>
                  </a:cubicBezTo>
                  <a:cubicBezTo>
                    <a:pt x="73710" y="66253"/>
                    <a:pt x="73710" y="64306"/>
                    <a:pt x="73710" y="62354"/>
                  </a:cubicBezTo>
                  <a:cubicBezTo>
                    <a:pt x="73710" y="62354"/>
                    <a:pt x="73710" y="62354"/>
                    <a:pt x="73710" y="63333"/>
                  </a:cubicBezTo>
                  <a:cubicBezTo>
                    <a:pt x="72331" y="58461"/>
                    <a:pt x="75775" y="52611"/>
                    <a:pt x="75775" y="47739"/>
                  </a:cubicBezTo>
                  <a:cubicBezTo>
                    <a:pt x="74396" y="49691"/>
                    <a:pt x="72331" y="47739"/>
                    <a:pt x="70266" y="46766"/>
                  </a:cubicBezTo>
                  <a:cubicBezTo>
                    <a:pt x="68887" y="45792"/>
                    <a:pt x="68195" y="45792"/>
                    <a:pt x="67509" y="43846"/>
                  </a:cubicBezTo>
                  <a:cubicBezTo>
                    <a:pt x="66130" y="41894"/>
                    <a:pt x="66822" y="40921"/>
                    <a:pt x="66130" y="38974"/>
                  </a:cubicBezTo>
                  <a:cubicBezTo>
                    <a:pt x="65444" y="37022"/>
                    <a:pt x="64065" y="35075"/>
                    <a:pt x="63373" y="34102"/>
                  </a:cubicBezTo>
                  <a:cubicBezTo>
                    <a:pt x="62687" y="32150"/>
                    <a:pt x="62000" y="30204"/>
                    <a:pt x="61308" y="28257"/>
                  </a:cubicBezTo>
                  <a:cubicBezTo>
                    <a:pt x="59930" y="25332"/>
                    <a:pt x="57865" y="22407"/>
                    <a:pt x="55108" y="24359"/>
                  </a:cubicBezTo>
                  <a:cubicBezTo>
                    <a:pt x="52356" y="25332"/>
                    <a:pt x="53043" y="30204"/>
                    <a:pt x="49599" y="28257"/>
                  </a:cubicBezTo>
                  <a:cubicBezTo>
                    <a:pt x="46842" y="26305"/>
                    <a:pt x="46842" y="23385"/>
                    <a:pt x="45463" y="19487"/>
                  </a:cubicBezTo>
                  <a:cubicBezTo>
                    <a:pt x="44085" y="16561"/>
                    <a:pt x="41333" y="11690"/>
                    <a:pt x="39263" y="10716"/>
                  </a:cubicBezTo>
                  <a:cubicBezTo>
                    <a:pt x="38576" y="9743"/>
                    <a:pt x="37198" y="9743"/>
                    <a:pt x="35819" y="9743"/>
                  </a:cubicBezTo>
                  <a:cubicBezTo>
                    <a:pt x="33754" y="9743"/>
                    <a:pt x="33068" y="9743"/>
                    <a:pt x="33068" y="12668"/>
                  </a:cubicBezTo>
                  <a:cubicBezTo>
                    <a:pt x="27554" y="12668"/>
                    <a:pt x="22731" y="12668"/>
                    <a:pt x="17909" y="9743"/>
                  </a:cubicBezTo>
                  <a:cubicBezTo>
                    <a:pt x="16531" y="7797"/>
                    <a:pt x="14466" y="6818"/>
                    <a:pt x="12401" y="4871"/>
                  </a:cubicBezTo>
                  <a:cubicBezTo>
                    <a:pt x="11709" y="3898"/>
                    <a:pt x="7579" y="1946"/>
                    <a:pt x="8957" y="973"/>
                  </a:cubicBezTo>
                  <a:cubicBezTo>
                    <a:pt x="5508" y="0"/>
                    <a:pt x="2757" y="0"/>
                    <a:pt x="0" y="0"/>
                  </a:cubicBezTo>
                  <a:cubicBezTo>
                    <a:pt x="0" y="973"/>
                    <a:pt x="686" y="3898"/>
                    <a:pt x="686" y="4871"/>
                  </a:cubicBezTo>
                  <a:cubicBezTo>
                    <a:pt x="1378" y="7797"/>
                    <a:pt x="2757" y="11690"/>
                    <a:pt x="2757" y="14615"/>
                  </a:cubicBezTo>
                  <a:cubicBezTo>
                    <a:pt x="2757" y="13642"/>
                    <a:pt x="2757" y="13642"/>
                    <a:pt x="2757" y="13642"/>
                  </a:cubicBezTo>
                  <a:cubicBezTo>
                    <a:pt x="3443" y="14615"/>
                    <a:pt x="2757" y="16561"/>
                    <a:pt x="3443" y="18514"/>
                  </a:cubicBezTo>
                  <a:cubicBezTo>
                    <a:pt x="4135" y="20460"/>
                    <a:pt x="6200" y="21433"/>
                    <a:pt x="6887" y="23385"/>
                  </a:cubicBezTo>
                  <a:cubicBezTo>
                    <a:pt x="8957" y="26305"/>
                    <a:pt x="8957" y="28257"/>
                    <a:pt x="8265" y="31177"/>
                  </a:cubicBezTo>
                  <a:cubicBezTo>
                    <a:pt x="8265" y="30204"/>
                    <a:pt x="8957" y="28257"/>
                    <a:pt x="7579" y="31177"/>
                  </a:cubicBezTo>
                  <a:cubicBezTo>
                    <a:pt x="8957" y="30204"/>
                    <a:pt x="7579" y="31177"/>
                    <a:pt x="8265" y="32150"/>
                  </a:cubicBezTo>
                  <a:cubicBezTo>
                    <a:pt x="8265" y="31177"/>
                    <a:pt x="8957" y="31177"/>
                    <a:pt x="8957" y="32150"/>
                  </a:cubicBezTo>
                  <a:cubicBezTo>
                    <a:pt x="8957" y="31177"/>
                    <a:pt x="8265" y="33129"/>
                    <a:pt x="8265" y="33129"/>
                  </a:cubicBezTo>
                  <a:cubicBezTo>
                    <a:pt x="7579" y="32150"/>
                    <a:pt x="7579" y="32150"/>
                    <a:pt x="6887" y="31177"/>
                  </a:cubicBezTo>
                  <a:cubicBezTo>
                    <a:pt x="6887" y="31177"/>
                    <a:pt x="4822" y="31177"/>
                    <a:pt x="4822" y="31177"/>
                  </a:cubicBezTo>
                  <a:cubicBezTo>
                    <a:pt x="5508" y="32150"/>
                    <a:pt x="11022" y="41894"/>
                    <a:pt x="11709" y="38001"/>
                  </a:cubicBezTo>
                  <a:cubicBezTo>
                    <a:pt x="11709" y="38001"/>
                    <a:pt x="11022" y="38974"/>
                    <a:pt x="11709" y="38974"/>
                  </a:cubicBezTo>
                  <a:cubicBezTo>
                    <a:pt x="11709" y="42873"/>
                    <a:pt x="15844" y="42873"/>
                    <a:pt x="15152" y="47739"/>
                  </a:cubicBezTo>
                  <a:cubicBezTo>
                    <a:pt x="15844" y="43846"/>
                    <a:pt x="14466" y="50664"/>
                    <a:pt x="14466" y="51637"/>
                  </a:cubicBezTo>
                  <a:cubicBezTo>
                    <a:pt x="15152" y="49691"/>
                    <a:pt x="15152" y="51637"/>
                    <a:pt x="15152" y="52611"/>
                  </a:cubicBezTo>
                  <a:cubicBezTo>
                    <a:pt x="15152" y="51637"/>
                    <a:pt x="15152" y="51637"/>
                    <a:pt x="15152" y="51637"/>
                  </a:cubicBezTo>
                  <a:cubicBezTo>
                    <a:pt x="15152" y="52611"/>
                    <a:pt x="15152" y="53590"/>
                    <a:pt x="15152" y="51637"/>
                  </a:cubicBezTo>
                  <a:cubicBezTo>
                    <a:pt x="15152" y="52611"/>
                    <a:pt x="15844" y="53590"/>
                    <a:pt x="15844" y="53590"/>
                  </a:cubicBezTo>
                  <a:cubicBezTo>
                    <a:pt x="15844" y="53590"/>
                    <a:pt x="16531" y="53590"/>
                    <a:pt x="16531" y="53590"/>
                  </a:cubicBezTo>
                  <a:cubicBezTo>
                    <a:pt x="16531" y="53590"/>
                    <a:pt x="17909" y="56509"/>
                    <a:pt x="17223" y="55536"/>
                  </a:cubicBezTo>
                  <a:cubicBezTo>
                    <a:pt x="18601" y="56509"/>
                    <a:pt x="20666" y="58461"/>
                    <a:pt x="21353" y="61381"/>
                  </a:cubicBezTo>
                  <a:cubicBezTo>
                    <a:pt x="22045" y="62354"/>
                    <a:pt x="22045" y="66253"/>
                    <a:pt x="24110" y="65280"/>
                  </a:cubicBezTo>
                  <a:cubicBezTo>
                    <a:pt x="26175" y="63333"/>
                    <a:pt x="24796" y="61381"/>
                    <a:pt x="24110" y="60408"/>
                  </a:cubicBezTo>
                  <a:cubicBezTo>
                    <a:pt x="23424" y="57482"/>
                    <a:pt x="22731" y="55536"/>
                    <a:pt x="21353" y="57482"/>
                  </a:cubicBezTo>
                  <a:cubicBezTo>
                    <a:pt x="21353" y="57482"/>
                    <a:pt x="21353" y="57482"/>
                    <a:pt x="21353" y="56509"/>
                  </a:cubicBezTo>
                  <a:cubicBezTo>
                    <a:pt x="21353" y="57482"/>
                    <a:pt x="21353" y="57482"/>
                    <a:pt x="22045" y="56509"/>
                  </a:cubicBezTo>
                  <a:cubicBezTo>
                    <a:pt x="19974" y="56509"/>
                    <a:pt x="19974" y="50664"/>
                    <a:pt x="19288" y="48718"/>
                  </a:cubicBezTo>
                  <a:cubicBezTo>
                    <a:pt x="18601" y="45792"/>
                    <a:pt x="18601" y="39947"/>
                    <a:pt x="16531" y="38974"/>
                  </a:cubicBezTo>
                  <a:cubicBezTo>
                    <a:pt x="16531" y="39947"/>
                    <a:pt x="17223" y="40921"/>
                    <a:pt x="17223" y="40921"/>
                  </a:cubicBezTo>
                  <a:cubicBezTo>
                    <a:pt x="16531" y="39947"/>
                    <a:pt x="17223" y="38974"/>
                    <a:pt x="16531" y="38001"/>
                  </a:cubicBezTo>
                  <a:cubicBezTo>
                    <a:pt x="16531" y="37022"/>
                    <a:pt x="15844" y="37022"/>
                    <a:pt x="15844" y="37022"/>
                  </a:cubicBezTo>
                  <a:cubicBezTo>
                    <a:pt x="15152" y="35075"/>
                    <a:pt x="14466" y="34102"/>
                    <a:pt x="13779" y="33129"/>
                  </a:cubicBezTo>
                  <a:cubicBezTo>
                    <a:pt x="13779" y="32150"/>
                    <a:pt x="13779" y="30204"/>
                    <a:pt x="13779" y="29230"/>
                  </a:cubicBezTo>
                  <a:cubicBezTo>
                    <a:pt x="13087" y="28257"/>
                    <a:pt x="13087" y="29230"/>
                    <a:pt x="13087" y="28257"/>
                  </a:cubicBezTo>
                  <a:cubicBezTo>
                    <a:pt x="12401" y="27278"/>
                    <a:pt x="11709" y="24359"/>
                    <a:pt x="11022" y="25332"/>
                  </a:cubicBezTo>
                  <a:cubicBezTo>
                    <a:pt x="11022" y="21433"/>
                    <a:pt x="8265" y="19487"/>
                    <a:pt x="7579" y="15588"/>
                  </a:cubicBezTo>
                  <a:cubicBezTo>
                    <a:pt x="7579" y="12668"/>
                    <a:pt x="8265" y="6818"/>
                    <a:pt x="6887" y="4871"/>
                  </a:cubicBezTo>
                  <a:cubicBezTo>
                    <a:pt x="7579" y="5845"/>
                    <a:pt x="11022" y="9743"/>
                    <a:pt x="11022" y="7797"/>
                  </a:cubicBezTo>
                  <a:cubicBezTo>
                    <a:pt x="12401" y="8770"/>
                    <a:pt x="11709" y="10716"/>
                    <a:pt x="13779" y="10716"/>
                  </a:cubicBezTo>
                  <a:cubicBezTo>
                    <a:pt x="13779" y="10716"/>
                    <a:pt x="13779" y="10716"/>
                    <a:pt x="13779" y="10716"/>
                  </a:cubicBezTo>
                  <a:cubicBezTo>
                    <a:pt x="13779" y="10716"/>
                    <a:pt x="13779" y="11690"/>
                    <a:pt x="13779" y="10716"/>
                  </a:cubicBezTo>
                  <a:cubicBezTo>
                    <a:pt x="14466" y="11690"/>
                    <a:pt x="14466" y="11690"/>
                    <a:pt x="13779" y="12668"/>
                  </a:cubicBezTo>
                  <a:cubicBezTo>
                    <a:pt x="13779" y="12668"/>
                    <a:pt x="13779" y="11690"/>
                    <a:pt x="13779" y="11690"/>
                  </a:cubicBezTo>
                  <a:cubicBezTo>
                    <a:pt x="13779" y="16561"/>
                    <a:pt x="15844" y="23385"/>
                    <a:pt x="17909" y="27278"/>
                  </a:cubicBezTo>
                  <a:cubicBezTo>
                    <a:pt x="17223" y="27278"/>
                    <a:pt x="17223" y="27278"/>
                    <a:pt x="17223" y="27278"/>
                  </a:cubicBezTo>
                  <a:cubicBezTo>
                    <a:pt x="18601" y="29230"/>
                    <a:pt x="19974" y="31177"/>
                    <a:pt x="21353" y="33129"/>
                  </a:cubicBezTo>
                  <a:cubicBezTo>
                    <a:pt x="21353" y="33129"/>
                    <a:pt x="21353" y="33129"/>
                    <a:pt x="21353" y="32150"/>
                  </a:cubicBezTo>
                  <a:cubicBezTo>
                    <a:pt x="21353" y="33129"/>
                    <a:pt x="22045" y="33129"/>
                    <a:pt x="22731" y="33129"/>
                  </a:cubicBezTo>
                  <a:cubicBezTo>
                    <a:pt x="22045" y="34102"/>
                    <a:pt x="22731" y="37022"/>
                    <a:pt x="22045" y="37022"/>
                  </a:cubicBezTo>
                  <a:cubicBezTo>
                    <a:pt x="22731" y="38001"/>
                    <a:pt x="24796" y="38001"/>
                    <a:pt x="24796" y="39947"/>
                  </a:cubicBezTo>
                  <a:cubicBezTo>
                    <a:pt x="24796" y="39947"/>
                    <a:pt x="24796" y="39947"/>
                    <a:pt x="24796" y="38974"/>
                  </a:cubicBezTo>
                  <a:cubicBezTo>
                    <a:pt x="24796" y="40921"/>
                    <a:pt x="25489" y="41894"/>
                    <a:pt x="26175" y="41894"/>
                  </a:cubicBezTo>
                  <a:cubicBezTo>
                    <a:pt x="26175" y="41894"/>
                    <a:pt x="26175" y="40921"/>
                    <a:pt x="26175" y="40921"/>
                  </a:cubicBezTo>
                  <a:cubicBezTo>
                    <a:pt x="26175" y="41894"/>
                    <a:pt x="26867" y="42873"/>
                    <a:pt x="26867" y="43846"/>
                  </a:cubicBezTo>
                  <a:cubicBezTo>
                    <a:pt x="27554" y="43846"/>
                    <a:pt x="27554" y="43846"/>
                    <a:pt x="27554" y="44819"/>
                  </a:cubicBezTo>
                  <a:cubicBezTo>
                    <a:pt x="26867" y="43846"/>
                    <a:pt x="26867" y="43846"/>
                    <a:pt x="26867" y="44819"/>
                  </a:cubicBezTo>
                  <a:cubicBezTo>
                    <a:pt x="26867" y="42873"/>
                    <a:pt x="26175" y="46766"/>
                    <a:pt x="26175" y="47739"/>
                  </a:cubicBezTo>
                  <a:cubicBezTo>
                    <a:pt x="26175" y="47739"/>
                    <a:pt x="26175" y="47739"/>
                    <a:pt x="26175" y="47739"/>
                  </a:cubicBezTo>
                  <a:cubicBezTo>
                    <a:pt x="26175" y="47739"/>
                    <a:pt x="26175" y="47739"/>
                    <a:pt x="26175" y="47739"/>
                  </a:cubicBezTo>
                  <a:cubicBezTo>
                    <a:pt x="26867" y="48718"/>
                    <a:pt x="27554" y="48718"/>
                    <a:pt x="26867" y="47739"/>
                  </a:cubicBezTo>
                  <a:cubicBezTo>
                    <a:pt x="27554" y="48718"/>
                    <a:pt x="28246" y="48718"/>
                    <a:pt x="28246" y="47739"/>
                  </a:cubicBezTo>
                  <a:cubicBezTo>
                    <a:pt x="28246" y="48718"/>
                    <a:pt x="28246" y="49691"/>
                    <a:pt x="27554" y="48718"/>
                  </a:cubicBezTo>
                  <a:cubicBezTo>
                    <a:pt x="27554" y="49691"/>
                    <a:pt x="28246" y="49691"/>
                    <a:pt x="28246" y="48718"/>
                  </a:cubicBezTo>
                  <a:cubicBezTo>
                    <a:pt x="28932" y="49691"/>
                    <a:pt x="28246" y="50664"/>
                    <a:pt x="28932" y="50664"/>
                  </a:cubicBezTo>
                  <a:cubicBezTo>
                    <a:pt x="28246" y="49691"/>
                    <a:pt x="30311" y="52611"/>
                    <a:pt x="30311" y="50664"/>
                  </a:cubicBezTo>
                  <a:cubicBezTo>
                    <a:pt x="30311" y="50664"/>
                    <a:pt x="30311" y="51637"/>
                    <a:pt x="30311" y="51637"/>
                  </a:cubicBezTo>
                  <a:cubicBezTo>
                    <a:pt x="30997" y="51637"/>
                    <a:pt x="30997" y="52611"/>
                    <a:pt x="31689" y="52611"/>
                  </a:cubicBezTo>
                  <a:cubicBezTo>
                    <a:pt x="30311" y="52611"/>
                    <a:pt x="31689" y="51637"/>
                    <a:pt x="30997" y="52611"/>
                  </a:cubicBezTo>
                  <a:cubicBezTo>
                    <a:pt x="30997" y="52611"/>
                    <a:pt x="30311" y="52611"/>
                    <a:pt x="30311" y="51637"/>
                  </a:cubicBezTo>
                  <a:cubicBezTo>
                    <a:pt x="30311" y="52611"/>
                    <a:pt x="31689" y="55536"/>
                    <a:pt x="31689" y="52611"/>
                  </a:cubicBezTo>
                  <a:cubicBezTo>
                    <a:pt x="32376" y="57482"/>
                    <a:pt x="31689" y="53590"/>
                    <a:pt x="30997" y="54563"/>
                  </a:cubicBezTo>
                  <a:cubicBezTo>
                    <a:pt x="31689" y="54563"/>
                    <a:pt x="31689" y="55536"/>
                    <a:pt x="32376" y="55536"/>
                  </a:cubicBezTo>
                  <a:cubicBezTo>
                    <a:pt x="30997" y="54563"/>
                    <a:pt x="32376" y="56509"/>
                    <a:pt x="33068" y="56509"/>
                  </a:cubicBezTo>
                  <a:cubicBezTo>
                    <a:pt x="33068" y="55536"/>
                    <a:pt x="33754" y="57482"/>
                    <a:pt x="33754" y="57482"/>
                  </a:cubicBezTo>
                  <a:cubicBezTo>
                    <a:pt x="33068" y="57482"/>
                    <a:pt x="33754" y="56509"/>
                    <a:pt x="33754" y="57482"/>
                  </a:cubicBezTo>
                  <a:cubicBezTo>
                    <a:pt x="33068" y="56509"/>
                    <a:pt x="32376" y="56509"/>
                    <a:pt x="32376" y="55536"/>
                  </a:cubicBezTo>
                  <a:cubicBezTo>
                    <a:pt x="35133" y="60408"/>
                    <a:pt x="37890" y="64306"/>
                    <a:pt x="39955" y="69178"/>
                  </a:cubicBezTo>
                  <a:cubicBezTo>
                    <a:pt x="40641" y="70151"/>
                    <a:pt x="40641" y="73077"/>
                    <a:pt x="41333" y="75023"/>
                  </a:cubicBezTo>
                  <a:cubicBezTo>
                    <a:pt x="42020" y="77943"/>
                    <a:pt x="42712" y="77943"/>
                    <a:pt x="40641" y="80868"/>
                  </a:cubicBezTo>
                  <a:cubicBezTo>
                    <a:pt x="43398" y="80868"/>
                    <a:pt x="40641" y="81842"/>
                    <a:pt x="40641" y="82815"/>
                  </a:cubicBezTo>
                  <a:cubicBezTo>
                    <a:pt x="39955" y="84767"/>
                    <a:pt x="41333" y="87687"/>
                    <a:pt x="42020" y="88665"/>
                  </a:cubicBezTo>
                  <a:cubicBezTo>
                    <a:pt x="44085" y="91585"/>
                    <a:pt x="46155" y="92558"/>
                    <a:pt x="47534" y="94511"/>
                  </a:cubicBezTo>
                  <a:cubicBezTo>
                    <a:pt x="49599" y="97430"/>
                    <a:pt x="50286" y="98409"/>
                    <a:pt x="53043" y="99382"/>
                  </a:cubicBezTo>
                  <a:cubicBezTo>
                    <a:pt x="55800" y="100356"/>
                    <a:pt x="56486" y="101329"/>
                    <a:pt x="58551" y="103281"/>
                  </a:cubicBezTo>
                  <a:cubicBezTo>
                    <a:pt x="60622" y="105227"/>
                    <a:pt x="62687" y="106201"/>
                    <a:pt x="64752" y="107174"/>
                  </a:cubicBezTo>
                  <a:cubicBezTo>
                    <a:pt x="65444" y="107174"/>
                    <a:pt x="66822" y="108147"/>
                    <a:pt x="67509" y="108147"/>
                  </a:cubicBezTo>
                  <a:cubicBezTo>
                    <a:pt x="69574" y="109126"/>
                    <a:pt x="70952" y="110099"/>
                    <a:pt x="73017" y="111072"/>
                  </a:cubicBezTo>
                  <a:cubicBezTo>
                    <a:pt x="71645" y="111072"/>
                    <a:pt x="75088" y="112046"/>
                    <a:pt x="75775" y="112046"/>
                  </a:cubicBezTo>
                  <a:cubicBezTo>
                    <a:pt x="76467" y="113019"/>
                    <a:pt x="78532" y="113998"/>
                    <a:pt x="79910" y="113998"/>
                  </a:cubicBezTo>
                  <a:cubicBezTo>
                    <a:pt x="82662" y="113998"/>
                    <a:pt x="84732" y="110099"/>
                    <a:pt x="87484" y="110099"/>
                  </a:cubicBezTo>
                  <a:cubicBezTo>
                    <a:pt x="86797" y="110099"/>
                    <a:pt x="86797" y="110099"/>
                    <a:pt x="86797" y="110099"/>
                  </a:cubicBezTo>
                  <a:cubicBezTo>
                    <a:pt x="86797" y="110099"/>
                    <a:pt x="87484" y="110099"/>
                    <a:pt x="87484" y="110099"/>
                  </a:cubicBezTo>
                  <a:cubicBezTo>
                    <a:pt x="86797" y="110099"/>
                    <a:pt x="86797" y="110099"/>
                    <a:pt x="86111" y="110099"/>
                  </a:cubicBezTo>
                  <a:cubicBezTo>
                    <a:pt x="86111" y="109126"/>
                    <a:pt x="87484" y="108147"/>
                    <a:pt x="87484" y="110099"/>
                  </a:cubicBezTo>
                  <a:cubicBezTo>
                    <a:pt x="88176" y="109126"/>
                    <a:pt x="87484" y="109126"/>
                    <a:pt x="88176" y="109126"/>
                  </a:cubicBezTo>
                  <a:cubicBezTo>
                    <a:pt x="88176" y="109126"/>
                    <a:pt x="88176" y="110099"/>
                    <a:pt x="87484" y="110099"/>
                  </a:cubicBezTo>
                  <a:cubicBezTo>
                    <a:pt x="88862" y="110099"/>
                    <a:pt x="90241" y="111072"/>
                    <a:pt x="90933" y="111072"/>
                  </a:cubicBezTo>
                  <a:cubicBezTo>
                    <a:pt x="90933" y="111072"/>
                    <a:pt x="89554" y="110099"/>
                    <a:pt x="89554" y="110099"/>
                  </a:cubicBezTo>
                  <a:cubicBezTo>
                    <a:pt x="87484" y="109126"/>
                    <a:pt x="92306" y="110099"/>
                    <a:pt x="90933" y="111072"/>
                  </a:cubicBezTo>
                  <a:cubicBezTo>
                    <a:pt x="92998" y="112046"/>
                    <a:pt x="95755" y="113998"/>
                    <a:pt x="97128" y="116918"/>
                  </a:cubicBezTo>
                  <a:cubicBezTo>
                    <a:pt x="96442" y="116918"/>
                    <a:pt x="96442" y="115944"/>
                    <a:pt x="96442" y="115944"/>
                  </a:cubicBezTo>
                  <a:cubicBezTo>
                    <a:pt x="97128" y="116918"/>
                    <a:pt x="98507" y="120816"/>
                    <a:pt x="99199" y="119843"/>
                  </a:cubicBezTo>
                  <a:cubicBezTo>
                    <a:pt x="99885" y="118870"/>
                    <a:pt x="99199" y="115944"/>
                    <a:pt x="99199" y="114971"/>
                  </a:cubicBezTo>
                  <a:cubicBezTo>
                    <a:pt x="99199" y="113019"/>
                    <a:pt x="100577" y="111072"/>
                    <a:pt x="101264" y="110099"/>
                  </a:cubicBezTo>
                  <a:cubicBezTo>
                    <a:pt x="103329" y="109126"/>
                    <a:pt x="107464" y="111072"/>
                    <a:pt x="106772" y="107174"/>
                  </a:cubicBezTo>
                  <a:cubicBezTo>
                    <a:pt x="106772" y="107174"/>
                    <a:pt x="105399" y="105227"/>
                    <a:pt x="104707" y="105227"/>
                  </a:cubicBezTo>
                  <a:cubicBezTo>
                    <a:pt x="104021" y="104254"/>
                    <a:pt x="103329" y="102302"/>
                    <a:pt x="101950" y="102302"/>
                  </a:cubicBezTo>
                  <a:cubicBezTo>
                    <a:pt x="102642" y="102302"/>
                    <a:pt x="103329" y="102302"/>
                    <a:pt x="104021" y="102302"/>
                  </a:cubicBezTo>
                  <a:cubicBezTo>
                    <a:pt x="103329" y="96457"/>
                    <a:pt x="106772" y="98409"/>
                    <a:pt x="109529" y="97430"/>
                  </a:cubicBezTo>
                  <a:cubicBezTo>
                    <a:pt x="110908" y="96457"/>
                    <a:pt x="112286" y="96457"/>
                    <a:pt x="113665" y="95484"/>
                  </a:cubicBezTo>
                  <a:cubicBezTo>
                    <a:pt x="113665" y="94511"/>
                    <a:pt x="113665" y="93537"/>
                    <a:pt x="114351" y="92558"/>
                  </a:cubicBezTo>
                  <a:cubicBezTo>
                    <a:pt x="115043" y="91585"/>
                    <a:pt x="115730" y="92558"/>
                    <a:pt x="115730" y="90612"/>
                  </a:cubicBezTo>
                  <a:cubicBezTo>
                    <a:pt x="115043" y="90612"/>
                    <a:pt x="115730" y="90612"/>
                    <a:pt x="115043" y="91585"/>
                  </a:cubicBezTo>
                  <a:cubicBezTo>
                    <a:pt x="116416" y="89639"/>
                    <a:pt x="115043" y="91585"/>
                    <a:pt x="115730" y="89639"/>
                  </a:cubicBezTo>
                  <a:cubicBezTo>
                    <a:pt x="116416" y="90612"/>
                    <a:pt x="115730" y="91585"/>
                    <a:pt x="116416" y="92558"/>
                  </a:cubicBezTo>
                  <a:cubicBezTo>
                    <a:pt x="116416" y="92558"/>
                    <a:pt x="117108" y="93537"/>
                    <a:pt x="117108" y="93537"/>
                  </a:cubicBezTo>
                  <a:cubicBezTo>
                    <a:pt x="117108" y="93537"/>
                    <a:pt x="117108" y="93537"/>
                    <a:pt x="117108" y="93537"/>
                  </a:cubicBezTo>
                  <a:cubicBezTo>
                    <a:pt x="117108" y="91585"/>
                    <a:pt x="117795" y="88665"/>
                    <a:pt x="118487" y="86713"/>
                  </a:cubicBezTo>
                  <a:cubicBezTo>
                    <a:pt x="117795" y="86713"/>
                    <a:pt x="117108" y="87687"/>
                    <a:pt x="117795" y="86713"/>
                  </a:cubicBezTo>
                  <a:cubicBezTo>
                    <a:pt x="117108" y="86713"/>
                    <a:pt x="117795" y="85740"/>
                    <a:pt x="117795" y="85740"/>
                  </a:cubicBezTo>
                  <a:cubicBezTo>
                    <a:pt x="118487" y="85740"/>
                    <a:pt x="118487" y="84767"/>
                    <a:pt x="118487" y="84767"/>
                  </a:cubicBezTo>
                  <a:cubicBezTo>
                    <a:pt x="118487" y="84767"/>
                    <a:pt x="117795" y="84767"/>
                    <a:pt x="117795" y="84767"/>
                  </a:cubicBezTo>
                  <a:cubicBezTo>
                    <a:pt x="117795" y="84767"/>
                    <a:pt x="118487" y="84767"/>
                    <a:pt x="118487" y="84767"/>
                  </a:cubicBezTo>
                  <a:cubicBezTo>
                    <a:pt x="117795" y="85740"/>
                    <a:pt x="117108" y="85740"/>
                    <a:pt x="117108" y="84767"/>
                  </a:cubicBezTo>
                  <a:cubicBezTo>
                    <a:pt x="117108" y="83794"/>
                    <a:pt x="117108" y="83794"/>
                    <a:pt x="117108" y="84767"/>
                  </a:cubicBezTo>
                  <a:cubicBezTo>
                    <a:pt x="117108" y="84767"/>
                    <a:pt x="117795" y="82815"/>
                    <a:pt x="117795" y="82815"/>
                  </a:cubicBezTo>
                  <a:cubicBezTo>
                    <a:pt x="117795" y="82815"/>
                    <a:pt x="117795" y="82815"/>
                    <a:pt x="117795" y="83794"/>
                  </a:cubicBezTo>
                  <a:cubicBezTo>
                    <a:pt x="118487" y="79895"/>
                    <a:pt x="119173" y="78922"/>
                    <a:pt x="119866" y="75997"/>
                  </a:cubicBezTo>
                  <a:close/>
                  <a:moveTo>
                    <a:pt x="11709" y="38974"/>
                  </a:moveTo>
                  <a:cubicBezTo>
                    <a:pt x="11022" y="38974"/>
                    <a:pt x="11022" y="38974"/>
                    <a:pt x="11022" y="38974"/>
                  </a:cubicBezTo>
                  <a:cubicBezTo>
                    <a:pt x="11709" y="39947"/>
                    <a:pt x="11709" y="38974"/>
                    <a:pt x="11709" y="38974"/>
                  </a:cubicBezTo>
                  <a:close/>
                  <a:moveTo>
                    <a:pt x="4135" y="28257"/>
                  </a:moveTo>
                  <a:cubicBezTo>
                    <a:pt x="4135" y="28257"/>
                    <a:pt x="4135" y="27278"/>
                    <a:pt x="4135" y="27278"/>
                  </a:cubicBezTo>
                  <a:cubicBezTo>
                    <a:pt x="4135" y="28257"/>
                    <a:pt x="4135" y="28257"/>
                    <a:pt x="3443" y="29230"/>
                  </a:cubicBezTo>
                  <a:cubicBezTo>
                    <a:pt x="3443" y="29230"/>
                    <a:pt x="4135" y="29230"/>
                    <a:pt x="4135" y="29230"/>
                  </a:cubicBezTo>
                  <a:cubicBezTo>
                    <a:pt x="4135" y="29230"/>
                    <a:pt x="4135" y="28257"/>
                    <a:pt x="4135" y="28257"/>
                  </a:cubicBezTo>
                  <a:close/>
                  <a:moveTo>
                    <a:pt x="13087" y="24359"/>
                  </a:moveTo>
                  <a:cubicBezTo>
                    <a:pt x="13087" y="24359"/>
                    <a:pt x="11709" y="21433"/>
                    <a:pt x="11709" y="21433"/>
                  </a:cubicBezTo>
                  <a:cubicBezTo>
                    <a:pt x="11022" y="21433"/>
                    <a:pt x="12401" y="25332"/>
                    <a:pt x="13087" y="24359"/>
                  </a:cubicBezTo>
                  <a:close/>
                  <a:moveTo>
                    <a:pt x="16531" y="25332"/>
                  </a:moveTo>
                  <a:cubicBezTo>
                    <a:pt x="16531" y="25332"/>
                    <a:pt x="16531" y="24359"/>
                    <a:pt x="16531" y="24359"/>
                  </a:cubicBezTo>
                  <a:cubicBezTo>
                    <a:pt x="15152" y="24359"/>
                    <a:pt x="14466" y="26305"/>
                    <a:pt x="15844" y="27278"/>
                  </a:cubicBezTo>
                  <a:cubicBezTo>
                    <a:pt x="15844" y="26305"/>
                    <a:pt x="16531" y="26305"/>
                    <a:pt x="16531" y="25332"/>
                  </a:cubicBezTo>
                  <a:close/>
                  <a:moveTo>
                    <a:pt x="8265" y="6818"/>
                  </a:moveTo>
                  <a:cubicBezTo>
                    <a:pt x="8265" y="6818"/>
                    <a:pt x="8265" y="5845"/>
                    <a:pt x="8265" y="5845"/>
                  </a:cubicBezTo>
                  <a:cubicBezTo>
                    <a:pt x="8265" y="6818"/>
                    <a:pt x="8265" y="6818"/>
                    <a:pt x="8265" y="6818"/>
                  </a:cubicBezTo>
                  <a:close/>
                  <a:moveTo>
                    <a:pt x="74396" y="75023"/>
                  </a:moveTo>
                  <a:cubicBezTo>
                    <a:pt x="74396" y="75023"/>
                    <a:pt x="73710" y="74050"/>
                    <a:pt x="73710" y="75023"/>
                  </a:cubicBezTo>
                  <a:cubicBezTo>
                    <a:pt x="74396" y="75023"/>
                    <a:pt x="74396" y="75023"/>
                    <a:pt x="74396" y="75023"/>
                  </a:cubicBezTo>
                  <a:close/>
                  <a:moveTo>
                    <a:pt x="22045" y="37022"/>
                  </a:moveTo>
                  <a:cubicBezTo>
                    <a:pt x="22045" y="37022"/>
                    <a:pt x="22045" y="37022"/>
                    <a:pt x="22045" y="36049"/>
                  </a:cubicBezTo>
                  <a:cubicBezTo>
                    <a:pt x="22045" y="37022"/>
                    <a:pt x="22045" y="37022"/>
                    <a:pt x="22045" y="37022"/>
                  </a:cubicBezTo>
                  <a:close/>
                  <a:moveTo>
                    <a:pt x="24110" y="38974"/>
                  </a:moveTo>
                  <a:cubicBezTo>
                    <a:pt x="24110" y="38974"/>
                    <a:pt x="24110" y="38974"/>
                    <a:pt x="24110" y="38974"/>
                  </a:cubicBezTo>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96" name="Shape 3196"/>
            <p:cNvSpPr/>
            <p:nvPr/>
          </p:nvSpPr>
          <p:spPr>
            <a:xfrm>
              <a:off x="6784228" y="0"/>
              <a:ext cx="2561771" cy="3591378"/>
            </a:xfrm>
            <a:custGeom>
              <a:avLst/>
              <a:gdLst/>
              <a:ahLst/>
              <a:cxnLst/>
              <a:rect l="0" t="0" r="0" b="0"/>
              <a:pathLst>
                <a:path w="120000" h="120000" extrusionOk="0">
                  <a:moveTo>
                    <a:pt x="55383" y="81095"/>
                  </a:moveTo>
                  <a:cubicBezTo>
                    <a:pt x="54612" y="81095"/>
                    <a:pt x="54612" y="81095"/>
                    <a:pt x="54612" y="81095"/>
                  </a:cubicBezTo>
                  <a:cubicBezTo>
                    <a:pt x="53076" y="82742"/>
                    <a:pt x="56919" y="82189"/>
                    <a:pt x="55383" y="81095"/>
                  </a:cubicBezTo>
                  <a:close/>
                  <a:moveTo>
                    <a:pt x="63845" y="92603"/>
                  </a:moveTo>
                  <a:cubicBezTo>
                    <a:pt x="64611" y="92056"/>
                    <a:pt x="64611" y="92056"/>
                    <a:pt x="65381" y="91509"/>
                  </a:cubicBezTo>
                  <a:cubicBezTo>
                    <a:pt x="64611" y="91509"/>
                    <a:pt x="63845" y="92056"/>
                    <a:pt x="63845" y="92056"/>
                  </a:cubicBezTo>
                  <a:cubicBezTo>
                    <a:pt x="63845" y="92056"/>
                    <a:pt x="62304" y="92603"/>
                    <a:pt x="63845" y="92603"/>
                  </a:cubicBezTo>
                  <a:close/>
                  <a:moveTo>
                    <a:pt x="56919" y="80548"/>
                  </a:moveTo>
                  <a:cubicBezTo>
                    <a:pt x="57690" y="79454"/>
                    <a:pt x="55383" y="80001"/>
                    <a:pt x="55383" y="80548"/>
                  </a:cubicBezTo>
                  <a:cubicBezTo>
                    <a:pt x="55383" y="81642"/>
                    <a:pt x="56919" y="81095"/>
                    <a:pt x="56919" y="80548"/>
                  </a:cubicBezTo>
                  <a:close/>
                  <a:moveTo>
                    <a:pt x="54612" y="78902"/>
                  </a:moveTo>
                  <a:cubicBezTo>
                    <a:pt x="53076" y="79454"/>
                    <a:pt x="54612" y="80001"/>
                    <a:pt x="55383" y="78902"/>
                  </a:cubicBezTo>
                  <a:cubicBezTo>
                    <a:pt x="55383" y="78902"/>
                    <a:pt x="54612" y="78902"/>
                    <a:pt x="54612" y="78902"/>
                  </a:cubicBezTo>
                  <a:close/>
                  <a:moveTo>
                    <a:pt x="63074" y="87123"/>
                  </a:moveTo>
                  <a:cubicBezTo>
                    <a:pt x="62304" y="86576"/>
                    <a:pt x="59226" y="86029"/>
                    <a:pt x="58461" y="86029"/>
                  </a:cubicBezTo>
                  <a:cubicBezTo>
                    <a:pt x="55383" y="85482"/>
                    <a:pt x="53841" y="87669"/>
                    <a:pt x="56919" y="87669"/>
                  </a:cubicBezTo>
                  <a:cubicBezTo>
                    <a:pt x="54612" y="87669"/>
                    <a:pt x="56148" y="88769"/>
                    <a:pt x="57690" y="88769"/>
                  </a:cubicBezTo>
                  <a:cubicBezTo>
                    <a:pt x="56919" y="88769"/>
                    <a:pt x="56919" y="88769"/>
                    <a:pt x="56148" y="88769"/>
                  </a:cubicBezTo>
                  <a:cubicBezTo>
                    <a:pt x="56148" y="88769"/>
                    <a:pt x="58461" y="90410"/>
                    <a:pt x="58461" y="88769"/>
                  </a:cubicBezTo>
                  <a:cubicBezTo>
                    <a:pt x="58461" y="88769"/>
                    <a:pt x="59226" y="89316"/>
                    <a:pt x="58461" y="89316"/>
                  </a:cubicBezTo>
                  <a:cubicBezTo>
                    <a:pt x="59226" y="89316"/>
                    <a:pt x="59226" y="89316"/>
                    <a:pt x="59226" y="89316"/>
                  </a:cubicBezTo>
                  <a:cubicBezTo>
                    <a:pt x="59226" y="89316"/>
                    <a:pt x="58461" y="90410"/>
                    <a:pt x="59997" y="88769"/>
                  </a:cubicBezTo>
                  <a:cubicBezTo>
                    <a:pt x="59997" y="89316"/>
                    <a:pt x="59997" y="88769"/>
                    <a:pt x="59997" y="89316"/>
                  </a:cubicBezTo>
                  <a:cubicBezTo>
                    <a:pt x="59997" y="89316"/>
                    <a:pt x="59226" y="89863"/>
                    <a:pt x="58461" y="89863"/>
                  </a:cubicBezTo>
                  <a:cubicBezTo>
                    <a:pt x="59226" y="91509"/>
                    <a:pt x="63074" y="88216"/>
                    <a:pt x="63074" y="87123"/>
                  </a:cubicBezTo>
                  <a:close/>
                  <a:moveTo>
                    <a:pt x="54612" y="85482"/>
                  </a:moveTo>
                  <a:cubicBezTo>
                    <a:pt x="54612" y="85482"/>
                    <a:pt x="53841" y="85482"/>
                    <a:pt x="53841" y="85482"/>
                  </a:cubicBezTo>
                  <a:cubicBezTo>
                    <a:pt x="54612" y="86029"/>
                    <a:pt x="54612" y="86029"/>
                    <a:pt x="54612" y="85482"/>
                  </a:cubicBezTo>
                  <a:close/>
                  <a:moveTo>
                    <a:pt x="48456" y="77808"/>
                  </a:moveTo>
                  <a:cubicBezTo>
                    <a:pt x="48456" y="77808"/>
                    <a:pt x="48456" y="77261"/>
                    <a:pt x="48456" y="76714"/>
                  </a:cubicBezTo>
                  <a:cubicBezTo>
                    <a:pt x="47691" y="77261"/>
                    <a:pt x="46920" y="77808"/>
                    <a:pt x="47691" y="78355"/>
                  </a:cubicBezTo>
                  <a:cubicBezTo>
                    <a:pt x="47691" y="78355"/>
                    <a:pt x="48456" y="77808"/>
                    <a:pt x="48456" y="77808"/>
                  </a:cubicBezTo>
                  <a:close/>
                  <a:moveTo>
                    <a:pt x="49227" y="80001"/>
                  </a:moveTo>
                  <a:cubicBezTo>
                    <a:pt x="49227" y="80001"/>
                    <a:pt x="49227" y="80001"/>
                    <a:pt x="49227" y="80001"/>
                  </a:cubicBezTo>
                  <a:moveTo>
                    <a:pt x="46920" y="76162"/>
                  </a:moveTo>
                  <a:cubicBezTo>
                    <a:pt x="47691" y="75615"/>
                    <a:pt x="47691" y="75068"/>
                    <a:pt x="46920" y="74521"/>
                  </a:cubicBezTo>
                  <a:cubicBezTo>
                    <a:pt x="46920" y="75068"/>
                    <a:pt x="46920" y="75068"/>
                    <a:pt x="46920" y="75068"/>
                  </a:cubicBezTo>
                  <a:cubicBezTo>
                    <a:pt x="46149" y="75068"/>
                    <a:pt x="46149" y="75615"/>
                    <a:pt x="46149" y="76162"/>
                  </a:cubicBezTo>
                  <a:cubicBezTo>
                    <a:pt x="46149" y="76162"/>
                    <a:pt x="46149" y="76162"/>
                    <a:pt x="46149" y="76162"/>
                  </a:cubicBezTo>
                  <a:cubicBezTo>
                    <a:pt x="46920" y="76162"/>
                    <a:pt x="46920" y="76162"/>
                    <a:pt x="46920" y="76162"/>
                  </a:cubicBezTo>
                  <a:close/>
                  <a:moveTo>
                    <a:pt x="39229" y="67400"/>
                  </a:moveTo>
                  <a:cubicBezTo>
                    <a:pt x="39229" y="67400"/>
                    <a:pt x="39229" y="67400"/>
                    <a:pt x="39229" y="67400"/>
                  </a:cubicBezTo>
                  <a:cubicBezTo>
                    <a:pt x="38458" y="67400"/>
                    <a:pt x="37687" y="67400"/>
                    <a:pt x="37687" y="67947"/>
                  </a:cubicBezTo>
                  <a:cubicBezTo>
                    <a:pt x="37687" y="67947"/>
                    <a:pt x="38458" y="67947"/>
                    <a:pt x="39229" y="67400"/>
                  </a:cubicBezTo>
                  <a:close/>
                  <a:moveTo>
                    <a:pt x="6920" y="58080"/>
                  </a:moveTo>
                  <a:cubicBezTo>
                    <a:pt x="6920" y="57533"/>
                    <a:pt x="5384" y="57533"/>
                    <a:pt x="4613" y="58080"/>
                  </a:cubicBezTo>
                  <a:cubicBezTo>
                    <a:pt x="5384" y="58632"/>
                    <a:pt x="6149" y="58632"/>
                    <a:pt x="6920" y="58080"/>
                  </a:cubicBezTo>
                  <a:close/>
                  <a:moveTo>
                    <a:pt x="9998" y="62466"/>
                  </a:moveTo>
                  <a:cubicBezTo>
                    <a:pt x="9998" y="62466"/>
                    <a:pt x="9998" y="62466"/>
                    <a:pt x="9998" y="62466"/>
                  </a:cubicBezTo>
                  <a:moveTo>
                    <a:pt x="46920" y="73974"/>
                  </a:moveTo>
                  <a:cubicBezTo>
                    <a:pt x="45384" y="73974"/>
                    <a:pt x="45384" y="74521"/>
                    <a:pt x="46149" y="73974"/>
                  </a:cubicBezTo>
                  <a:cubicBezTo>
                    <a:pt x="46149" y="74521"/>
                    <a:pt x="46149" y="74521"/>
                    <a:pt x="46920" y="73974"/>
                  </a:cubicBezTo>
                  <a:close/>
                  <a:moveTo>
                    <a:pt x="44613" y="72328"/>
                  </a:moveTo>
                  <a:cubicBezTo>
                    <a:pt x="43843" y="71781"/>
                    <a:pt x="43843" y="71781"/>
                    <a:pt x="43072" y="71781"/>
                  </a:cubicBezTo>
                  <a:cubicBezTo>
                    <a:pt x="43843" y="71781"/>
                    <a:pt x="44613" y="71781"/>
                    <a:pt x="43843" y="72328"/>
                  </a:cubicBezTo>
                  <a:cubicBezTo>
                    <a:pt x="44613" y="72328"/>
                    <a:pt x="44613" y="72328"/>
                    <a:pt x="44613" y="72328"/>
                  </a:cubicBezTo>
                  <a:close/>
                  <a:moveTo>
                    <a:pt x="46149" y="75615"/>
                  </a:moveTo>
                  <a:cubicBezTo>
                    <a:pt x="46149" y="75615"/>
                    <a:pt x="46149" y="75615"/>
                    <a:pt x="46149" y="75615"/>
                  </a:cubicBezTo>
                  <a:cubicBezTo>
                    <a:pt x="46149" y="75615"/>
                    <a:pt x="44613" y="75615"/>
                    <a:pt x="45384" y="76162"/>
                  </a:cubicBezTo>
                  <a:cubicBezTo>
                    <a:pt x="45384" y="76162"/>
                    <a:pt x="46149" y="75615"/>
                    <a:pt x="46149" y="75615"/>
                  </a:cubicBezTo>
                  <a:close/>
                  <a:moveTo>
                    <a:pt x="96919" y="119453"/>
                  </a:moveTo>
                  <a:cubicBezTo>
                    <a:pt x="96919" y="119453"/>
                    <a:pt x="96148" y="119453"/>
                    <a:pt x="96148" y="120000"/>
                  </a:cubicBezTo>
                  <a:cubicBezTo>
                    <a:pt x="96148" y="120000"/>
                    <a:pt x="96919" y="120000"/>
                    <a:pt x="96919" y="120000"/>
                  </a:cubicBezTo>
                  <a:cubicBezTo>
                    <a:pt x="96919" y="120000"/>
                    <a:pt x="96919" y="120000"/>
                    <a:pt x="96919" y="119453"/>
                  </a:cubicBezTo>
                  <a:close/>
                  <a:moveTo>
                    <a:pt x="90763" y="117806"/>
                  </a:moveTo>
                  <a:cubicBezTo>
                    <a:pt x="90763" y="117806"/>
                    <a:pt x="90763" y="117806"/>
                    <a:pt x="90763" y="117806"/>
                  </a:cubicBezTo>
                  <a:moveTo>
                    <a:pt x="83843" y="113425"/>
                  </a:moveTo>
                  <a:cubicBezTo>
                    <a:pt x="83843" y="113425"/>
                    <a:pt x="83843" y="112878"/>
                    <a:pt x="83843" y="113425"/>
                  </a:cubicBezTo>
                  <a:cubicBezTo>
                    <a:pt x="83843" y="113972"/>
                    <a:pt x="83843" y="113425"/>
                    <a:pt x="83843" y="113425"/>
                  </a:cubicBezTo>
                  <a:close/>
                  <a:moveTo>
                    <a:pt x="83843" y="113425"/>
                  </a:moveTo>
                  <a:cubicBezTo>
                    <a:pt x="83843" y="112878"/>
                    <a:pt x="84613" y="112878"/>
                    <a:pt x="83843" y="112878"/>
                  </a:cubicBezTo>
                  <a:cubicBezTo>
                    <a:pt x="83843" y="112878"/>
                    <a:pt x="83843" y="112878"/>
                    <a:pt x="83843" y="113425"/>
                  </a:cubicBezTo>
                  <a:close/>
                  <a:moveTo>
                    <a:pt x="93070" y="118353"/>
                  </a:moveTo>
                  <a:cubicBezTo>
                    <a:pt x="93070" y="118353"/>
                    <a:pt x="93070" y="118353"/>
                    <a:pt x="93070" y="118353"/>
                  </a:cubicBezTo>
                  <a:moveTo>
                    <a:pt x="93841" y="118353"/>
                  </a:moveTo>
                  <a:cubicBezTo>
                    <a:pt x="93841" y="118353"/>
                    <a:pt x="93070" y="118353"/>
                    <a:pt x="93070" y="118353"/>
                  </a:cubicBezTo>
                  <a:cubicBezTo>
                    <a:pt x="93070" y="118353"/>
                    <a:pt x="93070" y="118353"/>
                    <a:pt x="93841" y="118353"/>
                  </a:cubicBezTo>
                  <a:close/>
                  <a:moveTo>
                    <a:pt x="4613" y="58080"/>
                  </a:moveTo>
                  <a:cubicBezTo>
                    <a:pt x="4613" y="58080"/>
                    <a:pt x="4613" y="58080"/>
                    <a:pt x="4613" y="58080"/>
                  </a:cubicBezTo>
                  <a:moveTo>
                    <a:pt x="63845" y="86029"/>
                  </a:moveTo>
                  <a:cubicBezTo>
                    <a:pt x="63845" y="86029"/>
                    <a:pt x="63845" y="85482"/>
                    <a:pt x="63845" y="85482"/>
                  </a:cubicBezTo>
                  <a:cubicBezTo>
                    <a:pt x="63845" y="85482"/>
                    <a:pt x="63845" y="87123"/>
                    <a:pt x="64611" y="87123"/>
                  </a:cubicBezTo>
                  <a:cubicBezTo>
                    <a:pt x="66152" y="87123"/>
                    <a:pt x="64611" y="84382"/>
                    <a:pt x="63845" y="86029"/>
                  </a:cubicBezTo>
                  <a:close/>
                  <a:moveTo>
                    <a:pt x="95383" y="118906"/>
                  </a:moveTo>
                  <a:cubicBezTo>
                    <a:pt x="95383" y="118906"/>
                    <a:pt x="95383" y="118906"/>
                    <a:pt x="95383" y="118906"/>
                  </a:cubicBezTo>
                  <a:cubicBezTo>
                    <a:pt x="94612" y="118906"/>
                    <a:pt x="94612" y="119453"/>
                    <a:pt x="95383" y="118906"/>
                  </a:cubicBezTo>
                  <a:close/>
                  <a:moveTo>
                    <a:pt x="66152" y="92056"/>
                  </a:moveTo>
                  <a:cubicBezTo>
                    <a:pt x="66152" y="92056"/>
                    <a:pt x="66152" y="92056"/>
                    <a:pt x="66152" y="92056"/>
                  </a:cubicBezTo>
                  <a:moveTo>
                    <a:pt x="63845" y="93150"/>
                  </a:moveTo>
                  <a:cubicBezTo>
                    <a:pt x="63845" y="93697"/>
                    <a:pt x="63845" y="93150"/>
                    <a:pt x="63845" y="93150"/>
                  </a:cubicBezTo>
                  <a:cubicBezTo>
                    <a:pt x="63845" y="93150"/>
                    <a:pt x="63845" y="93150"/>
                    <a:pt x="63845" y="93150"/>
                  </a:cubicBezTo>
                  <a:close/>
                  <a:moveTo>
                    <a:pt x="65381" y="92056"/>
                  </a:moveTo>
                  <a:cubicBezTo>
                    <a:pt x="65381" y="92056"/>
                    <a:pt x="64611" y="92056"/>
                    <a:pt x="64611" y="92603"/>
                  </a:cubicBezTo>
                  <a:cubicBezTo>
                    <a:pt x="65381" y="92056"/>
                    <a:pt x="65381" y="92056"/>
                    <a:pt x="66152" y="91509"/>
                  </a:cubicBezTo>
                  <a:cubicBezTo>
                    <a:pt x="66152" y="91509"/>
                    <a:pt x="65381" y="92056"/>
                    <a:pt x="65381" y="92056"/>
                  </a:cubicBezTo>
                  <a:close/>
                  <a:moveTo>
                    <a:pt x="71537" y="104658"/>
                  </a:moveTo>
                  <a:cubicBezTo>
                    <a:pt x="71537" y="104658"/>
                    <a:pt x="71537" y="104658"/>
                    <a:pt x="71537" y="104658"/>
                  </a:cubicBezTo>
                  <a:moveTo>
                    <a:pt x="83843" y="113425"/>
                  </a:moveTo>
                  <a:cubicBezTo>
                    <a:pt x="83843" y="113425"/>
                    <a:pt x="83072" y="112878"/>
                    <a:pt x="83072" y="112878"/>
                  </a:cubicBezTo>
                  <a:cubicBezTo>
                    <a:pt x="83072" y="113425"/>
                    <a:pt x="83072" y="113425"/>
                    <a:pt x="83843" y="113425"/>
                  </a:cubicBezTo>
                  <a:close/>
                  <a:moveTo>
                    <a:pt x="81536" y="112326"/>
                  </a:moveTo>
                  <a:cubicBezTo>
                    <a:pt x="80765" y="112326"/>
                    <a:pt x="80765" y="112326"/>
                    <a:pt x="80765" y="112326"/>
                  </a:cubicBezTo>
                  <a:cubicBezTo>
                    <a:pt x="80765" y="112326"/>
                    <a:pt x="81536" y="112326"/>
                    <a:pt x="81536" y="112326"/>
                  </a:cubicBezTo>
                  <a:close/>
                  <a:moveTo>
                    <a:pt x="77687" y="110138"/>
                  </a:moveTo>
                  <a:cubicBezTo>
                    <a:pt x="77687" y="110138"/>
                    <a:pt x="76922" y="110138"/>
                    <a:pt x="77687" y="110685"/>
                  </a:cubicBezTo>
                  <a:cubicBezTo>
                    <a:pt x="77687" y="110138"/>
                    <a:pt x="77687" y="110138"/>
                    <a:pt x="77687" y="110138"/>
                  </a:cubicBezTo>
                  <a:close/>
                  <a:moveTo>
                    <a:pt x="83843" y="23015"/>
                  </a:moveTo>
                  <a:cubicBezTo>
                    <a:pt x="84613" y="23015"/>
                    <a:pt x="85379" y="23015"/>
                    <a:pt x="85379" y="23562"/>
                  </a:cubicBezTo>
                  <a:cubicBezTo>
                    <a:pt x="85379" y="23015"/>
                    <a:pt x="84613" y="23015"/>
                    <a:pt x="84613" y="22468"/>
                  </a:cubicBezTo>
                  <a:cubicBezTo>
                    <a:pt x="84613" y="23015"/>
                    <a:pt x="84613" y="22468"/>
                    <a:pt x="83843" y="23015"/>
                  </a:cubicBezTo>
                  <a:close/>
                  <a:moveTo>
                    <a:pt x="87691" y="23015"/>
                  </a:moveTo>
                  <a:cubicBezTo>
                    <a:pt x="88456" y="24656"/>
                    <a:pt x="89227" y="23562"/>
                    <a:pt x="87691" y="22468"/>
                  </a:cubicBezTo>
                  <a:cubicBezTo>
                    <a:pt x="86920" y="23015"/>
                    <a:pt x="87691" y="23015"/>
                    <a:pt x="87691" y="23015"/>
                  </a:cubicBezTo>
                  <a:close/>
                  <a:moveTo>
                    <a:pt x="92305" y="28495"/>
                  </a:moveTo>
                  <a:cubicBezTo>
                    <a:pt x="92305" y="28495"/>
                    <a:pt x="93841" y="30136"/>
                    <a:pt x="93841" y="30136"/>
                  </a:cubicBezTo>
                  <a:cubicBezTo>
                    <a:pt x="95383" y="31236"/>
                    <a:pt x="96148" y="31236"/>
                    <a:pt x="97690" y="32330"/>
                  </a:cubicBezTo>
                  <a:cubicBezTo>
                    <a:pt x="96919" y="31236"/>
                    <a:pt x="93841" y="29042"/>
                    <a:pt x="92305" y="28495"/>
                  </a:cubicBezTo>
                  <a:close/>
                  <a:moveTo>
                    <a:pt x="99226" y="37810"/>
                  </a:moveTo>
                  <a:cubicBezTo>
                    <a:pt x="101533" y="39998"/>
                    <a:pt x="100768" y="36711"/>
                    <a:pt x="99997" y="37810"/>
                  </a:cubicBezTo>
                  <a:cubicBezTo>
                    <a:pt x="99997" y="36711"/>
                    <a:pt x="99226" y="37263"/>
                    <a:pt x="99226" y="37810"/>
                  </a:cubicBezTo>
                  <a:close/>
                  <a:moveTo>
                    <a:pt x="99997" y="34523"/>
                  </a:moveTo>
                  <a:cubicBezTo>
                    <a:pt x="100768" y="35070"/>
                    <a:pt x="100768" y="36164"/>
                    <a:pt x="102304" y="36164"/>
                  </a:cubicBezTo>
                  <a:cubicBezTo>
                    <a:pt x="103074" y="36164"/>
                    <a:pt x="103074" y="34523"/>
                    <a:pt x="103840" y="35070"/>
                  </a:cubicBezTo>
                  <a:cubicBezTo>
                    <a:pt x="103840" y="33970"/>
                    <a:pt x="102304" y="34523"/>
                    <a:pt x="101533" y="34523"/>
                  </a:cubicBezTo>
                  <a:cubicBezTo>
                    <a:pt x="102304" y="33970"/>
                    <a:pt x="101533" y="33423"/>
                    <a:pt x="100768" y="33423"/>
                  </a:cubicBezTo>
                  <a:cubicBezTo>
                    <a:pt x="101533" y="34523"/>
                    <a:pt x="99997" y="34523"/>
                    <a:pt x="99997" y="34523"/>
                  </a:cubicBezTo>
                  <a:close/>
                  <a:moveTo>
                    <a:pt x="85379" y="24109"/>
                  </a:moveTo>
                  <a:cubicBezTo>
                    <a:pt x="84613" y="24109"/>
                    <a:pt x="84613" y="24656"/>
                    <a:pt x="83843" y="24109"/>
                  </a:cubicBezTo>
                  <a:cubicBezTo>
                    <a:pt x="83843" y="24109"/>
                    <a:pt x="83843" y="24656"/>
                    <a:pt x="83072" y="24656"/>
                  </a:cubicBezTo>
                  <a:cubicBezTo>
                    <a:pt x="84613" y="24656"/>
                    <a:pt x="85379" y="24656"/>
                    <a:pt x="86149" y="24109"/>
                  </a:cubicBezTo>
                  <a:cubicBezTo>
                    <a:pt x="85379" y="24109"/>
                    <a:pt x="85379" y="24109"/>
                    <a:pt x="85379" y="24109"/>
                  </a:cubicBezTo>
                  <a:close/>
                  <a:moveTo>
                    <a:pt x="83072" y="22468"/>
                  </a:moveTo>
                  <a:cubicBezTo>
                    <a:pt x="83072" y="22468"/>
                    <a:pt x="83072" y="22468"/>
                    <a:pt x="83072" y="22468"/>
                  </a:cubicBezTo>
                  <a:cubicBezTo>
                    <a:pt x="83843" y="22468"/>
                    <a:pt x="83072" y="21916"/>
                    <a:pt x="82306" y="21916"/>
                  </a:cubicBezTo>
                  <a:cubicBezTo>
                    <a:pt x="82306" y="22468"/>
                    <a:pt x="82306" y="22468"/>
                    <a:pt x="83072" y="22468"/>
                  </a:cubicBezTo>
                  <a:close/>
                  <a:moveTo>
                    <a:pt x="82306" y="25208"/>
                  </a:moveTo>
                  <a:cubicBezTo>
                    <a:pt x="82306" y="25755"/>
                    <a:pt x="82306" y="25755"/>
                    <a:pt x="83072" y="25755"/>
                  </a:cubicBezTo>
                  <a:cubicBezTo>
                    <a:pt x="82306" y="24109"/>
                    <a:pt x="82306" y="25208"/>
                    <a:pt x="82306" y="25208"/>
                  </a:cubicBezTo>
                  <a:close/>
                  <a:moveTo>
                    <a:pt x="103074" y="38357"/>
                  </a:moveTo>
                  <a:cubicBezTo>
                    <a:pt x="103840" y="37810"/>
                    <a:pt x="104611" y="37810"/>
                    <a:pt x="103840" y="37263"/>
                  </a:cubicBezTo>
                  <a:cubicBezTo>
                    <a:pt x="103840" y="37263"/>
                    <a:pt x="103074" y="37263"/>
                    <a:pt x="103074" y="38357"/>
                  </a:cubicBezTo>
                  <a:close/>
                  <a:moveTo>
                    <a:pt x="107688" y="46025"/>
                  </a:moveTo>
                  <a:cubicBezTo>
                    <a:pt x="107688" y="46025"/>
                    <a:pt x="107688" y="46025"/>
                    <a:pt x="107688" y="46025"/>
                  </a:cubicBezTo>
                  <a:moveTo>
                    <a:pt x="106917" y="47671"/>
                  </a:moveTo>
                  <a:cubicBezTo>
                    <a:pt x="106917" y="47671"/>
                    <a:pt x="101533" y="49865"/>
                    <a:pt x="103074" y="49865"/>
                  </a:cubicBezTo>
                  <a:cubicBezTo>
                    <a:pt x="103840" y="50412"/>
                    <a:pt x="105381" y="49318"/>
                    <a:pt x="106152" y="48765"/>
                  </a:cubicBezTo>
                  <a:cubicBezTo>
                    <a:pt x="106152" y="48765"/>
                    <a:pt x="106152" y="48765"/>
                    <a:pt x="106917" y="48765"/>
                  </a:cubicBezTo>
                  <a:cubicBezTo>
                    <a:pt x="106917" y="48765"/>
                    <a:pt x="108459" y="48218"/>
                    <a:pt x="108459" y="48218"/>
                  </a:cubicBezTo>
                  <a:cubicBezTo>
                    <a:pt x="108459" y="48218"/>
                    <a:pt x="107688" y="48218"/>
                    <a:pt x="107688" y="48218"/>
                  </a:cubicBezTo>
                  <a:cubicBezTo>
                    <a:pt x="107688" y="47671"/>
                    <a:pt x="107688" y="47671"/>
                    <a:pt x="106917" y="47671"/>
                  </a:cubicBezTo>
                  <a:close/>
                  <a:moveTo>
                    <a:pt x="98455" y="118906"/>
                  </a:moveTo>
                  <a:cubicBezTo>
                    <a:pt x="98455" y="118906"/>
                    <a:pt x="98455" y="118906"/>
                    <a:pt x="98455" y="118906"/>
                  </a:cubicBezTo>
                  <a:moveTo>
                    <a:pt x="108459" y="49318"/>
                  </a:moveTo>
                  <a:cubicBezTo>
                    <a:pt x="106917" y="49318"/>
                    <a:pt x="105381" y="48765"/>
                    <a:pt x="104611" y="49865"/>
                  </a:cubicBezTo>
                  <a:cubicBezTo>
                    <a:pt x="103074" y="50412"/>
                    <a:pt x="103840" y="50412"/>
                    <a:pt x="105381" y="50958"/>
                  </a:cubicBezTo>
                  <a:cubicBezTo>
                    <a:pt x="106152" y="51505"/>
                    <a:pt x="109224" y="51505"/>
                    <a:pt x="109995" y="50958"/>
                  </a:cubicBezTo>
                  <a:cubicBezTo>
                    <a:pt x="110766" y="50958"/>
                    <a:pt x="110766" y="50412"/>
                    <a:pt x="109995" y="50412"/>
                  </a:cubicBezTo>
                  <a:cubicBezTo>
                    <a:pt x="109224" y="50958"/>
                    <a:pt x="107688" y="50412"/>
                    <a:pt x="109995" y="49318"/>
                  </a:cubicBezTo>
                  <a:cubicBezTo>
                    <a:pt x="109224" y="49865"/>
                    <a:pt x="108459" y="49318"/>
                    <a:pt x="108459" y="49318"/>
                  </a:cubicBezTo>
                  <a:close/>
                  <a:moveTo>
                    <a:pt x="99997" y="49865"/>
                  </a:moveTo>
                  <a:cubicBezTo>
                    <a:pt x="99997" y="50958"/>
                    <a:pt x="104611" y="48218"/>
                    <a:pt x="104611" y="47671"/>
                  </a:cubicBezTo>
                  <a:cubicBezTo>
                    <a:pt x="103074" y="48218"/>
                    <a:pt x="101533" y="48218"/>
                    <a:pt x="100768" y="48765"/>
                  </a:cubicBezTo>
                  <a:cubicBezTo>
                    <a:pt x="101533" y="48218"/>
                    <a:pt x="103074" y="48218"/>
                    <a:pt x="103840" y="47671"/>
                  </a:cubicBezTo>
                  <a:cubicBezTo>
                    <a:pt x="101533" y="47671"/>
                    <a:pt x="99226" y="48218"/>
                    <a:pt x="99997" y="49865"/>
                  </a:cubicBezTo>
                  <a:close/>
                  <a:moveTo>
                    <a:pt x="103840" y="36711"/>
                  </a:moveTo>
                  <a:cubicBezTo>
                    <a:pt x="103840" y="37263"/>
                    <a:pt x="103840" y="37263"/>
                    <a:pt x="104611" y="37263"/>
                  </a:cubicBezTo>
                  <a:cubicBezTo>
                    <a:pt x="104611" y="36711"/>
                    <a:pt x="103840" y="36711"/>
                    <a:pt x="103840" y="36711"/>
                  </a:cubicBezTo>
                  <a:close/>
                  <a:moveTo>
                    <a:pt x="102304" y="50958"/>
                  </a:moveTo>
                  <a:cubicBezTo>
                    <a:pt x="103074" y="50958"/>
                    <a:pt x="103074" y="50412"/>
                    <a:pt x="102304" y="50412"/>
                  </a:cubicBezTo>
                  <a:cubicBezTo>
                    <a:pt x="101533" y="50958"/>
                    <a:pt x="101533" y="51505"/>
                    <a:pt x="102304" y="50958"/>
                  </a:cubicBezTo>
                  <a:close/>
                  <a:moveTo>
                    <a:pt x="82306" y="20275"/>
                  </a:moveTo>
                  <a:cubicBezTo>
                    <a:pt x="82306" y="20275"/>
                    <a:pt x="83843" y="21369"/>
                    <a:pt x="82306" y="19728"/>
                  </a:cubicBezTo>
                  <a:cubicBezTo>
                    <a:pt x="82306" y="19728"/>
                    <a:pt x="82306" y="19728"/>
                    <a:pt x="82306" y="20275"/>
                  </a:cubicBezTo>
                  <a:close/>
                  <a:moveTo>
                    <a:pt x="29995" y="9314"/>
                  </a:moveTo>
                  <a:cubicBezTo>
                    <a:pt x="30766" y="8220"/>
                    <a:pt x="29230" y="8220"/>
                    <a:pt x="28459" y="8767"/>
                  </a:cubicBezTo>
                  <a:cubicBezTo>
                    <a:pt x="29230" y="9314"/>
                    <a:pt x="29230" y="9314"/>
                    <a:pt x="29995" y="9314"/>
                  </a:cubicBezTo>
                  <a:close/>
                  <a:moveTo>
                    <a:pt x="58461" y="3287"/>
                  </a:moveTo>
                  <a:cubicBezTo>
                    <a:pt x="59226" y="3834"/>
                    <a:pt x="62304" y="4933"/>
                    <a:pt x="60768" y="3834"/>
                  </a:cubicBezTo>
                  <a:cubicBezTo>
                    <a:pt x="60768" y="3287"/>
                    <a:pt x="58461" y="2740"/>
                    <a:pt x="58461" y="3287"/>
                  </a:cubicBezTo>
                  <a:close/>
                  <a:moveTo>
                    <a:pt x="27688" y="7673"/>
                  </a:moveTo>
                  <a:cubicBezTo>
                    <a:pt x="26923" y="8220"/>
                    <a:pt x="29995" y="8767"/>
                    <a:pt x="30766" y="8220"/>
                  </a:cubicBezTo>
                  <a:cubicBezTo>
                    <a:pt x="29995" y="7673"/>
                    <a:pt x="27688" y="7126"/>
                    <a:pt x="27688" y="7673"/>
                  </a:cubicBezTo>
                  <a:close/>
                  <a:moveTo>
                    <a:pt x="29995" y="9314"/>
                  </a:moveTo>
                  <a:cubicBezTo>
                    <a:pt x="29230" y="9314"/>
                    <a:pt x="27688" y="8767"/>
                    <a:pt x="26923" y="9314"/>
                  </a:cubicBezTo>
                  <a:cubicBezTo>
                    <a:pt x="26923" y="9314"/>
                    <a:pt x="29995" y="10413"/>
                    <a:pt x="29995" y="9314"/>
                  </a:cubicBezTo>
                  <a:close/>
                  <a:moveTo>
                    <a:pt x="20768" y="14247"/>
                  </a:moveTo>
                  <a:cubicBezTo>
                    <a:pt x="20768" y="14247"/>
                    <a:pt x="20768" y="14247"/>
                    <a:pt x="20768" y="14247"/>
                  </a:cubicBezTo>
                  <a:moveTo>
                    <a:pt x="3843" y="35617"/>
                  </a:moveTo>
                  <a:cubicBezTo>
                    <a:pt x="3843" y="35617"/>
                    <a:pt x="3843" y="35617"/>
                    <a:pt x="3843" y="35617"/>
                  </a:cubicBezTo>
                  <a:moveTo>
                    <a:pt x="17690" y="21369"/>
                  </a:moveTo>
                  <a:cubicBezTo>
                    <a:pt x="17690" y="21916"/>
                    <a:pt x="20768" y="22468"/>
                    <a:pt x="20768" y="21916"/>
                  </a:cubicBezTo>
                  <a:cubicBezTo>
                    <a:pt x="20768" y="21916"/>
                    <a:pt x="15383" y="18628"/>
                    <a:pt x="17690" y="21369"/>
                  </a:cubicBezTo>
                  <a:close/>
                  <a:moveTo>
                    <a:pt x="62304" y="4386"/>
                  </a:moveTo>
                  <a:cubicBezTo>
                    <a:pt x="62304" y="4386"/>
                    <a:pt x="62304" y="4386"/>
                    <a:pt x="62304" y="4386"/>
                  </a:cubicBezTo>
                  <a:moveTo>
                    <a:pt x="81536" y="23562"/>
                  </a:moveTo>
                  <a:cubicBezTo>
                    <a:pt x="81536" y="23562"/>
                    <a:pt x="81536" y="23562"/>
                    <a:pt x="81536" y="24109"/>
                  </a:cubicBezTo>
                  <a:cubicBezTo>
                    <a:pt x="83072" y="24109"/>
                    <a:pt x="82306" y="23562"/>
                    <a:pt x="81536" y="23562"/>
                  </a:cubicBezTo>
                  <a:close/>
                  <a:moveTo>
                    <a:pt x="3843" y="36711"/>
                  </a:moveTo>
                  <a:cubicBezTo>
                    <a:pt x="3843" y="36711"/>
                    <a:pt x="3843" y="37263"/>
                    <a:pt x="4613" y="36711"/>
                  </a:cubicBezTo>
                  <a:cubicBezTo>
                    <a:pt x="3843" y="36711"/>
                    <a:pt x="3843" y="36711"/>
                    <a:pt x="3843" y="36711"/>
                  </a:cubicBezTo>
                  <a:close/>
                  <a:moveTo>
                    <a:pt x="81536" y="19181"/>
                  </a:moveTo>
                  <a:cubicBezTo>
                    <a:pt x="81536" y="19181"/>
                    <a:pt x="81536" y="19181"/>
                    <a:pt x="82306" y="19181"/>
                  </a:cubicBezTo>
                  <a:cubicBezTo>
                    <a:pt x="81536" y="18628"/>
                    <a:pt x="81536" y="18628"/>
                    <a:pt x="81536" y="19181"/>
                  </a:cubicBezTo>
                  <a:close/>
                  <a:moveTo>
                    <a:pt x="82306" y="20822"/>
                  </a:moveTo>
                  <a:cubicBezTo>
                    <a:pt x="82306" y="21369"/>
                    <a:pt x="83072" y="22468"/>
                    <a:pt x="83843" y="22468"/>
                  </a:cubicBezTo>
                  <a:cubicBezTo>
                    <a:pt x="83843" y="21916"/>
                    <a:pt x="83072" y="21369"/>
                    <a:pt x="82306" y="20822"/>
                  </a:cubicBezTo>
                  <a:close/>
                  <a:moveTo>
                    <a:pt x="73844" y="12054"/>
                  </a:moveTo>
                  <a:cubicBezTo>
                    <a:pt x="73844" y="12601"/>
                    <a:pt x="73844" y="13701"/>
                    <a:pt x="73073" y="13701"/>
                  </a:cubicBezTo>
                  <a:cubicBezTo>
                    <a:pt x="73844" y="14247"/>
                    <a:pt x="73073" y="14794"/>
                    <a:pt x="73844" y="14794"/>
                  </a:cubicBezTo>
                  <a:cubicBezTo>
                    <a:pt x="74609" y="14794"/>
                    <a:pt x="75380" y="14794"/>
                    <a:pt x="76151" y="14247"/>
                  </a:cubicBezTo>
                  <a:cubicBezTo>
                    <a:pt x="76922" y="13701"/>
                    <a:pt x="75380" y="12054"/>
                    <a:pt x="73844" y="12054"/>
                  </a:cubicBezTo>
                  <a:close/>
                  <a:moveTo>
                    <a:pt x="79994" y="20275"/>
                  </a:moveTo>
                  <a:cubicBezTo>
                    <a:pt x="80765" y="20275"/>
                    <a:pt x="81536" y="19728"/>
                    <a:pt x="79994" y="19728"/>
                  </a:cubicBezTo>
                  <a:cubicBezTo>
                    <a:pt x="80765" y="19181"/>
                    <a:pt x="79994" y="19728"/>
                    <a:pt x="79229" y="19181"/>
                  </a:cubicBezTo>
                  <a:cubicBezTo>
                    <a:pt x="79229" y="19181"/>
                    <a:pt x="79994" y="19728"/>
                    <a:pt x="79994" y="20275"/>
                  </a:cubicBezTo>
                  <a:close/>
                  <a:moveTo>
                    <a:pt x="79994" y="16988"/>
                  </a:moveTo>
                  <a:cubicBezTo>
                    <a:pt x="79994" y="16988"/>
                    <a:pt x="80765" y="17535"/>
                    <a:pt x="80765" y="18082"/>
                  </a:cubicBezTo>
                  <a:cubicBezTo>
                    <a:pt x="80765" y="17535"/>
                    <a:pt x="80765" y="16441"/>
                    <a:pt x="79994" y="16988"/>
                  </a:cubicBezTo>
                  <a:close/>
                  <a:moveTo>
                    <a:pt x="42306" y="70134"/>
                  </a:moveTo>
                  <a:cubicBezTo>
                    <a:pt x="41536" y="70134"/>
                    <a:pt x="41536" y="70134"/>
                    <a:pt x="40765" y="70687"/>
                  </a:cubicBezTo>
                  <a:cubicBezTo>
                    <a:pt x="41536" y="70687"/>
                    <a:pt x="41536" y="70687"/>
                    <a:pt x="41536" y="70687"/>
                  </a:cubicBezTo>
                  <a:cubicBezTo>
                    <a:pt x="42306" y="70687"/>
                    <a:pt x="42306" y="70687"/>
                    <a:pt x="42306" y="70134"/>
                  </a:cubicBezTo>
                  <a:close/>
                  <a:moveTo>
                    <a:pt x="105381" y="106851"/>
                  </a:moveTo>
                  <a:cubicBezTo>
                    <a:pt x="105381" y="106851"/>
                    <a:pt x="105381" y="106851"/>
                    <a:pt x="106152" y="106851"/>
                  </a:cubicBezTo>
                  <a:cubicBezTo>
                    <a:pt x="105381" y="106851"/>
                    <a:pt x="106152" y="106851"/>
                    <a:pt x="105381" y="106851"/>
                  </a:cubicBezTo>
                  <a:cubicBezTo>
                    <a:pt x="107688" y="105752"/>
                    <a:pt x="105381" y="106851"/>
                    <a:pt x="105381" y="106851"/>
                  </a:cubicBezTo>
                  <a:cubicBezTo>
                    <a:pt x="104611" y="106851"/>
                    <a:pt x="104611" y="107398"/>
                    <a:pt x="105381" y="106851"/>
                  </a:cubicBezTo>
                  <a:close/>
                  <a:moveTo>
                    <a:pt x="106152" y="105752"/>
                  </a:moveTo>
                  <a:cubicBezTo>
                    <a:pt x="106152" y="105752"/>
                    <a:pt x="106152" y="105205"/>
                    <a:pt x="106152" y="105205"/>
                  </a:cubicBezTo>
                  <a:cubicBezTo>
                    <a:pt x="106152" y="105752"/>
                    <a:pt x="106152" y="105752"/>
                    <a:pt x="106152" y="105752"/>
                  </a:cubicBezTo>
                  <a:close/>
                  <a:moveTo>
                    <a:pt x="106152" y="106298"/>
                  </a:moveTo>
                  <a:cubicBezTo>
                    <a:pt x="106152" y="106298"/>
                    <a:pt x="105381" y="106298"/>
                    <a:pt x="106152" y="106298"/>
                  </a:cubicBezTo>
                  <a:cubicBezTo>
                    <a:pt x="106152" y="106298"/>
                    <a:pt x="106152" y="106298"/>
                    <a:pt x="106152" y="106298"/>
                  </a:cubicBezTo>
                  <a:close/>
                  <a:moveTo>
                    <a:pt x="106917" y="90957"/>
                  </a:moveTo>
                  <a:cubicBezTo>
                    <a:pt x="106917" y="90957"/>
                    <a:pt x="106917" y="90957"/>
                    <a:pt x="106152" y="90957"/>
                  </a:cubicBezTo>
                  <a:cubicBezTo>
                    <a:pt x="106152" y="90957"/>
                    <a:pt x="106917" y="90957"/>
                    <a:pt x="106917" y="90410"/>
                  </a:cubicBezTo>
                  <a:cubicBezTo>
                    <a:pt x="103840" y="89316"/>
                    <a:pt x="106917" y="92603"/>
                    <a:pt x="106152" y="91509"/>
                  </a:cubicBezTo>
                  <a:cubicBezTo>
                    <a:pt x="106917" y="91509"/>
                    <a:pt x="106917" y="91509"/>
                    <a:pt x="106917" y="90957"/>
                  </a:cubicBezTo>
                  <a:close/>
                  <a:moveTo>
                    <a:pt x="106152" y="104658"/>
                  </a:moveTo>
                  <a:cubicBezTo>
                    <a:pt x="106152" y="104658"/>
                    <a:pt x="106152" y="104658"/>
                    <a:pt x="106152" y="104658"/>
                  </a:cubicBezTo>
                  <a:cubicBezTo>
                    <a:pt x="106152" y="104658"/>
                    <a:pt x="106152" y="104658"/>
                    <a:pt x="105381" y="104658"/>
                  </a:cubicBezTo>
                  <a:cubicBezTo>
                    <a:pt x="106152" y="104658"/>
                    <a:pt x="106152" y="104658"/>
                    <a:pt x="106152" y="104658"/>
                  </a:cubicBezTo>
                  <a:close/>
                  <a:moveTo>
                    <a:pt x="107688" y="110685"/>
                  </a:moveTo>
                  <a:cubicBezTo>
                    <a:pt x="108459" y="110138"/>
                    <a:pt x="108459" y="110685"/>
                    <a:pt x="108459" y="110138"/>
                  </a:cubicBezTo>
                  <a:cubicBezTo>
                    <a:pt x="108459" y="110138"/>
                    <a:pt x="108459" y="110685"/>
                    <a:pt x="107688" y="110685"/>
                  </a:cubicBezTo>
                  <a:close/>
                  <a:moveTo>
                    <a:pt x="106152" y="104658"/>
                  </a:moveTo>
                  <a:cubicBezTo>
                    <a:pt x="106152" y="104658"/>
                    <a:pt x="106152" y="104658"/>
                    <a:pt x="106152" y="105205"/>
                  </a:cubicBezTo>
                  <a:cubicBezTo>
                    <a:pt x="106152" y="105205"/>
                    <a:pt x="106152" y="104658"/>
                    <a:pt x="106152" y="104658"/>
                  </a:cubicBezTo>
                  <a:close/>
                  <a:moveTo>
                    <a:pt x="105381" y="107945"/>
                  </a:moveTo>
                  <a:cubicBezTo>
                    <a:pt x="106152" y="107398"/>
                    <a:pt x="106917" y="107945"/>
                    <a:pt x="106152" y="107398"/>
                  </a:cubicBezTo>
                  <a:cubicBezTo>
                    <a:pt x="105381" y="107398"/>
                    <a:pt x="105381" y="107398"/>
                    <a:pt x="105381" y="107945"/>
                  </a:cubicBezTo>
                  <a:close/>
                  <a:moveTo>
                    <a:pt x="107688" y="89316"/>
                  </a:moveTo>
                  <a:cubicBezTo>
                    <a:pt x="107688" y="89316"/>
                    <a:pt x="107688" y="89316"/>
                    <a:pt x="107688" y="89316"/>
                  </a:cubicBezTo>
                  <a:cubicBezTo>
                    <a:pt x="107688" y="89316"/>
                    <a:pt x="107688" y="89863"/>
                    <a:pt x="107688" y="89863"/>
                  </a:cubicBezTo>
                  <a:cubicBezTo>
                    <a:pt x="108459" y="89863"/>
                    <a:pt x="108459" y="89863"/>
                    <a:pt x="107688" y="89316"/>
                  </a:cubicBezTo>
                  <a:close/>
                  <a:moveTo>
                    <a:pt x="107688" y="90957"/>
                  </a:moveTo>
                  <a:cubicBezTo>
                    <a:pt x="107688" y="90957"/>
                    <a:pt x="107688" y="90957"/>
                    <a:pt x="108459" y="90957"/>
                  </a:cubicBezTo>
                  <a:cubicBezTo>
                    <a:pt x="107688" y="90410"/>
                    <a:pt x="107688" y="90410"/>
                    <a:pt x="107688" y="90957"/>
                  </a:cubicBezTo>
                  <a:close/>
                  <a:moveTo>
                    <a:pt x="108459" y="111779"/>
                  </a:moveTo>
                  <a:cubicBezTo>
                    <a:pt x="108459" y="111779"/>
                    <a:pt x="108459" y="111779"/>
                    <a:pt x="108459" y="111779"/>
                  </a:cubicBezTo>
                  <a:moveTo>
                    <a:pt x="109224" y="87123"/>
                  </a:moveTo>
                  <a:cubicBezTo>
                    <a:pt x="109224" y="87123"/>
                    <a:pt x="109224" y="87123"/>
                    <a:pt x="109224" y="87123"/>
                  </a:cubicBezTo>
                  <a:cubicBezTo>
                    <a:pt x="109224" y="87123"/>
                    <a:pt x="109224" y="87123"/>
                    <a:pt x="109224" y="87123"/>
                  </a:cubicBezTo>
                  <a:close/>
                  <a:moveTo>
                    <a:pt x="108459" y="89316"/>
                  </a:moveTo>
                  <a:cubicBezTo>
                    <a:pt x="108459" y="89316"/>
                    <a:pt x="109224" y="89316"/>
                    <a:pt x="108459" y="88769"/>
                  </a:cubicBezTo>
                  <a:cubicBezTo>
                    <a:pt x="108459" y="89316"/>
                    <a:pt x="109224" y="89316"/>
                    <a:pt x="108459" y="89316"/>
                  </a:cubicBezTo>
                  <a:close/>
                  <a:moveTo>
                    <a:pt x="107688" y="91509"/>
                  </a:moveTo>
                  <a:cubicBezTo>
                    <a:pt x="107688" y="91509"/>
                    <a:pt x="108459" y="90957"/>
                    <a:pt x="108459" y="90957"/>
                  </a:cubicBezTo>
                  <a:cubicBezTo>
                    <a:pt x="107688" y="90957"/>
                    <a:pt x="107688" y="91509"/>
                    <a:pt x="107688" y="91509"/>
                  </a:cubicBezTo>
                  <a:close/>
                  <a:moveTo>
                    <a:pt x="109224" y="114519"/>
                  </a:moveTo>
                  <a:cubicBezTo>
                    <a:pt x="109224" y="114519"/>
                    <a:pt x="109224" y="114519"/>
                    <a:pt x="109995" y="113972"/>
                  </a:cubicBezTo>
                  <a:cubicBezTo>
                    <a:pt x="109995" y="113972"/>
                    <a:pt x="109224" y="114519"/>
                    <a:pt x="109224" y="114519"/>
                  </a:cubicBezTo>
                  <a:close/>
                  <a:moveTo>
                    <a:pt x="105381" y="103564"/>
                  </a:moveTo>
                  <a:cubicBezTo>
                    <a:pt x="104611" y="103564"/>
                    <a:pt x="104611" y="103564"/>
                    <a:pt x="103840" y="103564"/>
                  </a:cubicBezTo>
                  <a:cubicBezTo>
                    <a:pt x="103840" y="104111"/>
                    <a:pt x="106152" y="104111"/>
                    <a:pt x="106152" y="104111"/>
                  </a:cubicBezTo>
                  <a:cubicBezTo>
                    <a:pt x="106152" y="104111"/>
                    <a:pt x="106152" y="104111"/>
                    <a:pt x="106152" y="104111"/>
                  </a:cubicBezTo>
                  <a:cubicBezTo>
                    <a:pt x="106152" y="104111"/>
                    <a:pt x="106152" y="104111"/>
                    <a:pt x="106152" y="104111"/>
                  </a:cubicBezTo>
                  <a:cubicBezTo>
                    <a:pt x="106152" y="104111"/>
                    <a:pt x="105381" y="103564"/>
                    <a:pt x="105381" y="103564"/>
                  </a:cubicBezTo>
                  <a:close/>
                  <a:moveTo>
                    <a:pt x="107688" y="89863"/>
                  </a:moveTo>
                  <a:cubicBezTo>
                    <a:pt x="107688" y="90410"/>
                    <a:pt x="106917" y="90410"/>
                    <a:pt x="107688" y="90410"/>
                  </a:cubicBezTo>
                  <a:cubicBezTo>
                    <a:pt x="107688" y="89863"/>
                    <a:pt x="107688" y="89863"/>
                    <a:pt x="107688" y="89863"/>
                  </a:cubicBezTo>
                  <a:close/>
                  <a:moveTo>
                    <a:pt x="100768" y="41644"/>
                  </a:moveTo>
                  <a:cubicBezTo>
                    <a:pt x="100768" y="42738"/>
                    <a:pt x="105381" y="41644"/>
                    <a:pt x="103074" y="40550"/>
                  </a:cubicBezTo>
                  <a:cubicBezTo>
                    <a:pt x="101533" y="39998"/>
                    <a:pt x="99997" y="40550"/>
                    <a:pt x="100768" y="41644"/>
                  </a:cubicBezTo>
                  <a:close/>
                  <a:moveTo>
                    <a:pt x="111531" y="60273"/>
                  </a:moveTo>
                  <a:cubicBezTo>
                    <a:pt x="112302" y="59179"/>
                    <a:pt x="109995" y="59179"/>
                    <a:pt x="109224" y="58632"/>
                  </a:cubicBezTo>
                  <a:cubicBezTo>
                    <a:pt x="109224" y="59179"/>
                    <a:pt x="106152" y="62466"/>
                    <a:pt x="107688" y="63013"/>
                  </a:cubicBezTo>
                  <a:cubicBezTo>
                    <a:pt x="108459" y="63560"/>
                    <a:pt x="110766" y="60820"/>
                    <a:pt x="111531" y="60273"/>
                  </a:cubicBezTo>
                  <a:close/>
                  <a:moveTo>
                    <a:pt x="72302" y="12601"/>
                  </a:moveTo>
                  <a:cubicBezTo>
                    <a:pt x="70766" y="12601"/>
                    <a:pt x="71537" y="13701"/>
                    <a:pt x="72302" y="14247"/>
                  </a:cubicBezTo>
                  <a:cubicBezTo>
                    <a:pt x="72302" y="13701"/>
                    <a:pt x="72302" y="13154"/>
                    <a:pt x="72302" y="12601"/>
                  </a:cubicBezTo>
                  <a:close/>
                  <a:moveTo>
                    <a:pt x="110766" y="61372"/>
                  </a:moveTo>
                  <a:cubicBezTo>
                    <a:pt x="110766" y="61372"/>
                    <a:pt x="110766" y="61372"/>
                    <a:pt x="110766" y="61372"/>
                  </a:cubicBezTo>
                  <a:moveTo>
                    <a:pt x="109995" y="58080"/>
                  </a:moveTo>
                  <a:cubicBezTo>
                    <a:pt x="109224" y="58080"/>
                    <a:pt x="109224" y="58080"/>
                    <a:pt x="109224" y="58080"/>
                  </a:cubicBezTo>
                  <a:cubicBezTo>
                    <a:pt x="110766" y="58632"/>
                    <a:pt x="110766" y="58632"/>
                    <a:pt x="109995" y="58080"/>
                  </a:cubicBezTo>
                  <a:close/>
                  <a:moveTo>
                    <a:pt x="107688" y="60820"/>
                  </a:moveTo>
                  <a:cubicBezTo>
                    <a:pt x="106917" y="60820"/>
                    <a:pt x="106152" y="61372"/>
                    <a:pt x="106917" y="61919"/>
                  </a:cubicBezTo>
                  <a:cubicBezTo>
                    <a:pt x="107688" y="61372"/>
                    <a:pt x="107688" y="61372"/>
                    <a:pt x="107688" y="60820"/>
                  </a:cubicBezTo>
                  <a:close/>
                  <a:moveTo>
                    <a:pt x="103840" y="98630"/>
                  </a:moveTo>
                  <a:cubicBezTo>
                    <a:pt x="103840" y="98630"/>
                    <a:pt x="104611" y="98630"/>
                    <a:pt x="104611" y="98630"/>
                  </a:cubicBezTo>
                  <a:cubicBezTo>
                    <a:pt x="104611" y="98630"/>
                    <a:pt x="103840" y="98083"/>
                    <a:pt x="103840" y="98083"/>
                  </a:cubicBezTo>
                  <a:cubicBezTo>
                    <a:pt x="103840" y="98083"/>
                    <a:pt x="103840" y="98083"/>
                    <a:pt x="103840" y="98083"/>
                  </a:cubicBezTo>
                  <a:cubicBezTo>
                    <a:pt x="103840" y="98083"/>
                    <a:pt x="101533" y="96984"/>
                    <a:pt x="101533" y="97536"/>
                  </a:cubicBezTo>
                  <a:cubicBezTo>
                    <a:pt x="101533" y="98083"/>
                    <a:pt x="103074" y="98083"/>
                    <a:pt x="103840" y="98630"/>
                  </a:cubicBezTo>
                  <a:close/>
                  <a:moveTo>
                    <a:pt x="23845" y="15341"/>
                  </a:moveTo>
                  <a:cubicBezTo>
                    <a:pt x="23074" y="15341"/>
                    <a:pt x="23074" y="15341"/>
                    <a:pt x="22304" y="15888"/>
                  </a:cubicBezTo>
                  <a:cubicBezTo>
                    <a:pt x="23074" y="15888"/>
                    <a:pt x="28459" y="19181"/>
                    <a:pt x="29230" y="18082"/>
                  </a:cubicBezTo>
                  <a:cubicBezTo>
                    <a:pt x="29230" y="16441"/>
                    <a:pt x="23845" y="14247"/>
                    <a:pt x="23845" y="15341"/>
                  </a:cubicBezTo>
                  <a:close/>
                  <a:moveTo>
                    <a:pt x="103074" y="100271"/>
                  </a:moveTo>
                  <a:cubicBezTo>
                    <a:pt x="103840" y="100271"/>
                    <a:pt x="104611" y="99724"/>
                    <a:pt x="104611" y="99724"/>
                  </a:cubicBezTo>
                  <a:cubicBezTo>
                    <a:pt x="103840" y="99724"/>
                    <a:pt x="104611" y="99724"/>
                    <a:pt x="103840" y="99724"/>
                  </a:cubicBezTo>
                  <a:cubicBezTo>
                    <a:pt x="103840" y="99724"/>
                    <a:pt x="103074" y="99724"/>
                    <a:pt x="103074" y="100271"/>
                  </a:cubicBezTo>
                  <a:close/>
                  <a:moveTo>
                    <a:pt x="106152" y="101917"/>
                  </a:moveTo>
                  <a:cubicBezTo>
                    <a:pt x="106152" y="101917"/>
                    <a:pt x="106152" y="101917"/>
                    <a:pt x="106152" y="101917"/>
                  </a:cubicBezTo>
                  <a:moveTo>
                    <a:pt x="103074" y="94796"/>
                  </a:moveTo>
                  <a:cubicBezTo>
                    <a:pt x="103074" y="94796"/>
                    <a:pt x="103074" y="94796"/>
                    <a:pt x="103840" y="94796"/>
                  </a:cubicBezTo>
                  <a:cubicBezTo>
                    <a:pt x="103074" y="94244"/>
                    <a:pt x="103840" y="94796"/>
                    <a:pt x="103074" y="94244"/>
                  </a:cubicBezTo>
                  <a:cubicBezTo>
                    <a:pt x="103074" y="94244"/>
                    <a:pt x="103074" y="94796"/>
                    <a:pt x="103074" y="94796"/>
                  </a:cubicBezTo>
                  <a:close/>
                  <a:moveTo>
                    <a:pt x="59997" y="81642"/>
                  </a:moveTo>
                  <a:cubicBezTo>
                    <a:pt x="59997" y="81642"/>
                    <a:pt x="59997" y="81642"/>
                    <a:pt x="59997" y="81642"/>
                  </a:cubicBezTo>
                  <a:moveTo>
                    <a:pt x="59997" y="82189"/>
                  </a:moveTo>
                  <a:cubicBezTo>
                    <a:pt x="59997" y="82189"/>
                    <a:pt x="59997" y="82742"/>
                    <a:pt x="60768" y="82742"/>
                  </a:cubicBezTo>
                  <a:cubicBezTo>
                    <a:pt x="60768" y="82189"/>
                    <a:pt x="59997" y="82189"/>
                    <a:pt x="59997" y="82189"/>
                  </a:cubicBezTo>
                  <a:close/>
                  <a:moveTo>
                    <a:pt x="79229" y="108492"/>
                  </a:moveTo>
                  <a:cubicBezTo>
                    <a:pt x="79229" y="107945"/>
                    <a:pt x="79229" y="107945"/>
                    <a:pt x="79229" y="107945"/>
                  </a:cubicBezTo>
                  <a:cubicBezTo>
                    <a:pt x="79229" y="107945"/>
                    <a:pt x="79229" y="109039"/>
                    <a:pt x="79229" y="109039"/>
                  </a:cubicBezTo>
                  <a:cubicBezTo>
                    <a:pt x="79229" y="109039"/>
                    <a:pt x="79994" y="109039"/>
                    <a:pt x="79229" y="108492"/>
                  </a:cubicBezTo>
                  <a:close/>
                  <a:moveTo>
                    <a:pt x="78458" y="109039"/>
                  </a:moveTo>
                  <a:cubicBezTo>
                    <a:pt x="78458" y="109039"/>
                    <a:pt x="79229" y="108492"/>
                    <a:pt x="78458" y="107945"/>
                  </a:cubicBezTo>
                  <a:cubicBezTo>
                    <a:pt x="78458" y="107945"/>
                    <a:pt x="78458" y="108492"/>
                    <a:pt x="78458" y="109039"/>
                  </a:cubicBezTo>
                  <a:close/>
                  <a:moveTo>
                    <a:pt x="103840" y="118353"/>
                  </a:moveTo>
                  <a:cubicBezTo>
                    <a:pt x="103840" y="118353"/>
                    <a:pt x="103840" y="118353"/>
                    <a:pt x="103840" y="118353"/>
                  </a:cubicBezTo>
                  <a:moveTo>
                    <a:pt x="100768" y="118353"/>
                  </a:moveTo>
                  <a:cubicBezTo>
                    <a:pt x="100768" y="118353"/>
                    <a:pt x="101533" y="117806"/>
                    <a:pt x="100768" y="118906"/>
                  </a:cubicBezTo>
                  <a:cubicBezTo>
                    <a:pt x="101533" y="118906"/>
                    <a:pt x="100768" y="118906"/>
                    <a:pt x="100768" y="118353"/>
                  </a:cubicBezTo>
                  <a:close/>
                  <a:moveTo>
                    <a:pt x="100768" y="118353"/>
                  </a:moveTo>
                  <a:cubicBezTo>
                    <a:pt x="100768" y="118353"/>
                    <a:pt x="100768" y="118353"/>
                    <a:pt x="100768" y="118353"/>
                  </a:cubicBezTo>
                  <a:moveTo>
                    <a:pt x="102304" y="118353"/>
                  </a:moveTo>
                  <a:cubicBezTo>
                    <a:pt x="101533" y="118353"/>
                    <a:pt x="101533" y="118353"/>
                    <a:pt x="101533" y="118353"/>
                  </a:cubicBezTo>
                  <a:cubicBezTo>
                    <a:pt x="101533" y="118906"/>
                    <a:pt x="101533" y="118353"/>
                    <a:pt x="102304" y="118353"/>
                  </a:cubicBezTo>
                  <a:close/>
                  <a:moveTo>
                    <a:pt x="105381" y="118906"/>
                  </a:moveTo>
                  <a:cubicBezTo>
                    <a:pt x="104611" y="118353"/>
                    <a:pt x="104611" y="118906"/>
                    <a:pt x="104611" y="119453"/>
                  </a:cubicBezTo>
                  <a:cubicBezTo>
                    <a:pt x="105381" y="119453"/>
                    <a:pt x="104611" y="118906"/>
                    <a:pt x="105381" y="118906"/>
                  </a:cubicBezTo>
                  <a:close/>
                  <a:moveTo>
                    <a:pt x="99997" y="117806"/>
                  </a:moveTo>
                  <a:cubicBezTo>
                    <a:pt x="99997" y="117806"/>
                    <a:pt x="99226" y="117259"/>
                    <a:pt x="99997" y="117806"/>
                  </a:cubicBezTo>
                  <a:cubicBezTo>
                    <a:pt x="99997" y="117806"/>
                    <a:pt x="99997" y="117806"/>
                    <a:pt x="99997" y="117806"/>
                  </a:cubicBezTo>
                  <a:close/>
                  <a:moveTo>
                    <a:pt x="102304" y="118353"/>
                  </a:moveTo>
                  <a:cubicBezTo>
                    <a:pt x="102304" y="118353"/>
                    <a:pt x="102304" y="118353"/>
                    <a:pt x="102304" y="118353"/>
                  </a:cubicBezTo>
                  <a:cubicBezTo>
                    <a:pt x="102304" y="118906"/>
                    <a:pt x="102304" y="118353"/>
                    <a:pt x="102304" y="118353"/>
                  </a:cubicBezTo>
                  <a:close/>
                  <a:moveTo>
                    <a:pt x="98455" y="118906"/>
                  </a:moveTo>
                  <a:cubicBezTo>
                    <a:pt x="98455" y="118906"/>
                    <a:pt x="98455" y="118906"/>
                    <a:pt x="98455" y="118906"/>
                  </a:cubicBezTo>
                  <a:moveTo>
                    <a:pt x="100768" y="117806"/>
                  </a:moveTo>
                  <a:cubicBezTo>
                    <a:pt x="100768" y="117806"/>
                    <a:pt x="100768" y="117806"/>
                    <a:pt x="100768" y="117259"/>
                  </a:cubicBezTo>
                  <a:cubicBezTo>
                    <a:pt x="99997" y="117806"/>
                    <a:pt x="99997" y="118353"/>
                    <a:pt x="99226" y="118906"/>
                  </a:cubicBezTo>
                  <a:cubicBezTo>
                    <a:pt x="99997" y="118353"/>
                    <a:pt x="99997" y="118353"/>
                    <a:pt x="100768" y="117806"/>
                  </a:cubicBezTo>
                  <a:close/>
                  <a:moveTo>
                    <a:pt x="98455" y="118353"/>
                  </a:moveTo>
                  <a:cubicBezTo>
                    <a:pt x="98455" y="118353"/>
                    <a:pt x="98455" y="118353"/>
                    <a:pt x="98455" y="118353"/>
                  </a:cubicBezTo>
                  <a:moveTo>
                    <a:pt x="98455" y="118906"/>
                  </a:moveTo>
                  <a:cubicBezTo>
                    <a:pt x="98455" y="118906"/>
                    <a:pt x="98455" y="118906"/>
                    <a:pt x="98455" y="118906"/>
                  </a:cubicBezTo>
                  <a:moveTo>
                    <a:pt x="98455" y="118353"/>
                  </a:moveTo>
                  <a:cubicBezTo>
                    <a:pt x="98455" y="118353"/>
                    <a:pt x="98455" y="118353"/>
                    <a:pt x="98455" y="118353"/>
                  </a:cubicBezTo>
                  <a:moveTo>
                    <a:pt x="109995" y="80548"/>
                  </a:moveTo>
                  <a:cubicBezTo>
                    <a:pt x="109995" y="80548"/>
                    <a:pt x="109995" y="80548"/>
                    <a:pt x="109995" y="80548"/>
                  </a:cubicBezTo>
                  <a:moveTo>
                    <a:pt x="99997" y="118353"/>
                  </a:moveTo>
                  <a:cubicBezTo>
                    <a:pt x="99997" y="118353"/>
                    <a:pt x="99997" y="118353"/>
                    <a:pt x="99997" y="118353"/>
                  </a:cubicBezTo>
                  <a:moveTo>
                    <a:pt x="105381" y="118353"/>
                  </a:moveTo>
                  <a:cubicBezTo>
                    <a:pt x="104611" y="118353"/>
                    <a:pt x="105381" y="117806"/>
                    <a:pt x="104611" y="118353"/>
                  </a:cubicBezTo>
                  <a:cubicBezTo>
                    <a:pt x="105381" y="118906"/>
                    <a:pt x="105381" y="118353"/>
                    <a:pt x="105381" y="118353"/>
                  </a:cubicBezTo>
                  <a:close/>
                  <a:moveTo>
                    <a:pt x="99226" y="118906"/>
                  </a:moveTo>
                  <a:cubicBezTo>
                    <a:pt x="99226" y="118906"/>
                    <a:pt x="99226" y="118906"/>
                    <a:pt x="99226" y="118906"/>
                  </a:cubicBezTo>
                  <a:moveTo>
                    <a:pt x="98455" y="118353"/>
                  </a:moveTo>
                  <a:cubicBezTo>
                    <a:pt x="98455" y="118353"/>
                    <a:pt x="98455" y="118353"/>
                    <a:pt x="98455" y="118353"/>
                  </a:cubicBezTo>
                  <a:moveTo>
                    <a:pt x="113844" y="73974"/>
                  </a:moveTo>
                  <a:cubicBezTo>
                    <a:pt x="113844" y="73974"/>
                    <a:pt x="113844" y="73974"/>
                    <a:pt x="113844" y="73974"/>
                  </a:cubicBezTo>
                  <a:moveTo>
                    <a:pt x="119994" y="61372"/>
                  </a:moveTo>
                  <a:cubicBezTo>
                    <a:pt x="119994" y="61372"/>
                    <a:pt x="119994" y="61372"/>
                    <a:pt x="119994" y="61372"/>
                  </a:cubicBezTo>
                  <a:moveTo>
                    <a:pt x="110766" y="118353"/>
                  </a:moveTo>
                  <a:cubicBezTo>
                    <a:pt x="110766" y="117806"/>
                    <a:pt x="110766" y="118353"/>
                    <a:pt x="110766" y="118353"/>
                  </a:cubicBezTo>
                  <a:cubicBezTo>
                    <a:pt x="110766" y="118353"/>
                    <a:pt x="110766" y="118353"/>
                    <a:pt x="110766" y="118353"/>
                  </a:cubicBezTo>
                  <a:close/>
                  <a:moveTo>
                    <a:pt x="109995" y="83288"/>
                  </a:moveTo>
                  <a:cubicBezTo>
                    <a:pt x="109995" y="83288"/>
                    <a:pt x="109995" y="83288"/>
                    <a:pt x="110766" y="83288"/>
                  </a:cubicBezTo>
                  <a:cubicBezTo>
                    <a:pt x="109995" y="83288"/>
                    <a:pt x="110766" y="83288"/>
                    <a:pt x="109995" y="83288"/>
                  </a:cubicBezTo>
                  <a:close/>
                  <a:moveTo>
                    <a:pt x="109995" y="81642"/>
                  </a:moveTo>
                  <a:cubicBezTo>
                    <a:pt x="109995" y="81642"/>
                    <a:pt x="109995" y="81642"/>
                    <a:pt x="109995" y="81095"/>
                  </a:cubicBezTo>
                  <a:cubicBezTo>
                    <a:pt x="109995" y="81642"/>
                    <a:pt x="109995" y="81642"/>
                    <a:pt x="109995" y="81642"/>
                  </a:cubicBezTo>
                  <a:close/>
                  <a:moveTo>
                    <a:pt x="119994" y="59179"/>
                  </a:moveTo>
                  <a:cubicBezTo>
                    <a:pt x="119994" y="58632"/>
                    <a:pt x="119994" y="58632"/>
                    <a:pt x="119994" y="58080"/>
                  </a:cubicBezTo>
                  <a:cubicBezTo>
                    <a:pt x="118458" y="59726"/>
                    <a:pt x="113844" y="60273"/>
                    <a:pt x="113844" y="61372"/>
                  </a:cubicBezTo>
                  <a:cubicBezTo>
                    <a:pt x="113073" y="60820"/>
                    <a:pt x="113073" y="61372"/>
                    <a:pt x="113073" y="60820"/>
                  </a:cubicBezTo>
                  <a:cubicBezTo>
                    <a:pt x="110766" y="61919"/>
                    <a:pt x="111531" y="64660"/>
                    <a:pt x="108459" y="65206"/>
                  </a:cubicBezTo>
                  <a:cubicBezTo>
                    <a:pt x="108459" y="64660"/>
                    <a:pt x="112302" y="61919"/>
                    <a:pt x="110766" y="61919"/>
                  </a:cubicBezTo>
                  <a:cubicBezTo>
                    <a:pt x="109995" y="61372"/>
                    <a:pt x="107688" y="64660"/>
                    <a:pt x="106917" y="63560"/>
                  </a:cubicBezTo>
                  <a:cubicBezTo>
                    <a:pt x="106917" y="63560"/>
                    <a:pt x="106152" y="64107"/>
                    <a:pt x="106152" y="64660"/>
                  </a:cubicBezTo>
                  <a:cubicBezTo>
                    <a:pt x="105381" y="64660"/>
                    <a:pt x="107688" y="60273"/>
                    <a:pt x="104611" y="61919"/>
                  </a:cubicBezTo>
                  <a:cubicBezTo>
                    <a:pt x="105381" y="61372"/>
                    <a:pt x="106152" y="60820"/>
                    <a:pt x="106152" y="60820"/>
                  </a:cubicBezTo>
                  <a:cubicBezTo>
                    <a:pt x="105381" y="60820"/>
                    <a:pt x="105381" y="60820"/>
                    <a:pt x="105381" y="60273"/>
                  </a:cubicBezTo>
                  <a:cubicBezTo>
                    <a:pt x="108459" y="61919"/>
                    <a:pt x="109224" y="58080"/>
                    <a:pt x="108459" y="58080"/>
                  </a:cubicBezTo>
                  <a:cubicBezTo>
                    <a:pt x="109995" y="57533"/>
                    <a:pt x="106917" y="56986"/>
                    <a:pt x="106152" y="57533"/>
                  </a:cubicBezTo>
                  <a:cubicBezTo>
                    <a:pt x="105381" y="57533"/>
                    <a:pt x="104611" y="59179"/>
                    <a:pt x="104611" y="58080"/>
                  </a:cubicBezTo>
                  <a:cubicBezTo>
                    <a:pt x="103840" y="58080"/>
                    <a:pt x="103074" y="59179"/>
                    <a:pt x="102304" y="59179"/>
                  </a:cubicBezTo>
                  <a:cubicBezTo>
                    <a:pt x="102304" y="59179"/>
                    <a:pt x="103840" y="58080"/>
                    <a:pt x="103840" y="58080"/>
                  </a:cubicBezTo>
                  <a:cubicBezTo>
                    <a:pt x="103074" y="57533"/>
                    <a:pt x="100768" y="58080"/>
                    <a:pt x="102304" y="57533"/>
                  </a:cubicBezTo>
                  <a:cubicBezTo>
                    <a:pt x="100768" y="57533"/>
                    <a:pt x="100768" y="57533"/>
                    <a:pt x="99997" y="57533"/>
                  </a:cubicBezTo>
                  <a:cubicBezTo>
                    <a:pt x="99997" y="57533"/>
                    <a:pt x="99226" y="56986"/>
                    <a:pt x="99226" y="56986"/>
                  </a:cubicBezTo>
                  <a:cubicBezTo>
                    <a:pt x="99997" y="57533"/>
                    <a:pt x="102304" y="57533"/>
                    <a:pt x="103074" y="57533"/>
                  </a:cubicBezTo>
                  <a:cubicBezTo>
                    <a:pt x="103840" y="57533"/>
                    <a:pt x="106152" y="58080"/>
                    <a:pt x="105381" y="56986"/>
                  </a:cubicBezTo>
                  <a:cubicBezTo>
                    <a:pt x="106152" y="56986"/>
                    <a:pt x="109995" y="56986"/>
                    <a:pt x="109995" y="56439"/>
                  </a:cubicBezTo>
                  <a:cubicBezTo>
                    <a:pt x="110766" y="57533"/>
                    <a:pt x="113844" y="58632"/>
                    <a:pt x="115380" y="58632"/>
                  </a:cubicBezTo>
                  <a:cubicBezTo>
                    <a:pt x="119229" y="58080"/>
                    <a:pt x="116151" y="57533"/>
                    <a:pt x="116151" y="55892"/>
                  </a:cubicBezTo>
                  <a:cubicBezTo>
                    <a:pt x="116916" y="56986"/>
                    <a:pt x="118458" y="56986"/>
                    <a:pt x="119229" y="57533"/>
                  </a:cubicBezTo>
                  <a:cubicBezTo>
                    <a:pt x="119229" y="56986"/>
                    <a:pt x="119229" y="56439"/>
                    <a:pt x="119229" y="55892"/>
                  </a:cubicBezTo>
                  <a:cubicBezTo>
                    <a:pt x="119229" y="55892"/>
                    <a:pt x="118458" y="56439"/>
                    <a:pt x="118458" y="56439"/>
                  </a:cubicBezTo>
                  <a:cubicBezTo>
                    <a:pt x="118458" y="55892"/>
                    <a:pt x="117687" y="55892"/>
                    <a:pt x="118458" y="55892"/>
                  </a:cubicBezTo>
                  <a:cubicBezTo>
                    <a:pt x="117687" y="55345"/>
                    <a:pt x="117687" y="55345"/>
                    <a:pt x="117687" y="55892"/>
                  </a:cubicBezTo>
                  <a:cubicBezTo>
                    <a:pt x="117687" y="55892"/>
                    <a:pt x="117687" y="55345"/>
                    <a:pt x="117687" y="55345"/>
                  </a:cubicBezTo>
                  <a:cubicBezTo>
                    <a:pt x="117687" y="55345"/>
                    <a:pt x="117687" y="55892"/>
                    <a:pt x="116916" y="55892"/>
                  </a:cubicBezTo>
                  <a:cubicBezTo>
                    <a:pt x="117687" y="55345"/>
                    <a:pt x="116916" y="55345"/>
                    <a:pt x="116916" y="54793"/>
                  </a:cubicBezTo>
                  <a:cubicBezTo>
                    <a:pt x="116916" y="54793"/>
                    <a:pt x="116916" y="54793"/>
                    <a:pt x="116916" y="54793"/>
                  </a:cubicBezTo>
                  <a:cubicBezTo>
                    <a:pt x="116151" y="55345"/>
                    <a:pt x="118458" y="54246"/>
                    <a:pt x="116151" y="55345"/>
                  </a:cubicBezTo>
                  <a:cubicBezTo>
                    <a:pt x="116916" y="54246"/>
                    <a:pt x="115380" y="54793"/>
                    <a:pt x="115380" y="55345"/>
                  </a:cubicBezTo>
                  <a:cubicBezTo>
                    <a:pt x="115380" y="54793"/>
                    <a:pt x="116151" y="54793"/>
                    <a:pt x="116151" y="54246"/>
                  </a:cubicBezTo>
                  <a:cubicBezTo>
                    <a:pt x="116151" y="54246"/>
                    <a:pt x="115380" y="54246"/>
                    <a:pt x="115380" y="54246"/>
                  </a:cubicBezTo>
                  <a:cubicBezTo>
                    <a:pt x="115380" y="54246"/>
                    <a:pt x="116151" y="54246"/>
                    <a:pt x="116151" y="54246"/>
                  </a:cubicBezTo>
                  <a:cubicBezTo>
                    <a:pt x="115380" y="53699"/>
                    <a:pt x="114609" y="54246"/>
                    <a:pt x="115380" y="53152"/>
                  </a:cubicBezTo>
                  <a:cubicBezTo>
                    <a:pt x="115380" y="53152"/>
                    <a:pt x="115380" y="53699"/>
                    <a:pt x="115380" y="53699"/>
                  </a:cubicBezTo>
                  <a:cubicBezTo>
                    <a:pt x="114609" y="53152"/>
                    <a:pt x="115380" y="53152"/>
                    <a:pt x="114609" y="53699"/>
                  </a:cubicBezTo>
                  <a:cubicBezTo>
                    <a:pt x="114609" y="52605"/>
                    <a:pt x="114609" y="53152"/>
                    <a:pt x="114609" y="53152"/>
                  </a:cubicBezTo>
                  <a:cubicBezTo>
                    <a:pt x="114609" y="53152"/>
                    <a:pt x="114609" y="53152"/>
                    <a:pt x="114609" y="53152"/>
                  </a:cubicBezTo>
                  <a:cubicBezTo>
                    <a:pt x="114609" y="53152"/>
                    <a:pt x="114609" y="53152"/>
                    <a:pt x="113844" y="52605"/>
                  </a:cubicBezTo>
                  <a:cubicBezTo>
                    <a:pt x="113844" y="53152"/>
                    <a:pt x="113844" y="53699"/>
                    <a:pt x="114609" y="54246"/>
                  </a:cubicBezTo>
                  <a:cubicBezTo>
                    <a:pt x="113073" y="53699"/>
                    <a:pt x="113073" y="53152"/>
                    <a:pt x="113073" y="52052"/>
                  </a:cubicBezTo>
                  <a:cubicBezTo>
                    <a:pt x="112302" y="52605"/>
                    <a:pt x="112302" y="52605"/>
                    <a:pt x="112302" y="53699"/>
                  </a:cubicBezTo>
                  <a:cubicBezTo>
                    <a:pt x="112302" y="53152"/>
                    <a:pt x="112302" y="52605"/>
                    <a:pt x="111531" y="52605"/>
                  </a:cubicBezTo>
                  <a:cubicBezTo>
                    <a:pt x="111531" y="52605"/>
                    <a:pt x="111531" y="53152"/>
                    <a:pt x="111531" y="53699"/>
                  </a:cubicBezTo>
                  <a:cubicBezTo>
                    <a:pt x="110766" y="53152"/>
                    <a:pt x="111531" y="52605"/>
                    <a:pt x="109995" y="52052"/>
                  </a:cubicBezTo>
                  <a:cubicBezTo>
                    <a:pt x="109224" y="51505"/>
                    <a:pt x="108459" y="53152"/>
                    <a:pt x="107688" y="52052"/>
                  </a:cubicBezTo>
                  <a:cubicBezTo>
                    <a:pt x="107688" y="52052"/>
                    <a:pt x="107688" y="52052"/>
                    <a:pt x="107688" y="52052"/>
                  </a:cubicBezTo>
                  <a:cubicBezTo>
                    <a:pt x="107688" y="52052"/>
                    <a:pt x="107688" y="52052"/>
                    <a:pt x="107688" y="52052"/>
                  </a:cubicBezTo>
                  <a:cubicBezTo>
                    <a:pt x="105381" y="52052"/>
                    <a:pt x="103840" y="52605"/>
                    <a:pt x="104611" y="54246"/>
                  </a:cubicBezTo>
                  <a:cubicBezTo>
                    <a:pt x="104611" y="53699"/>
                    <a:pt x="104611" y="52605"/>
                    <a:pt x="103074" y="53152"/>
                  </a:cubicBezTo>
                  <a:cubicBezTo>
                    <a:pt x="107688" y="50958"/>
                    <a:pt x="99997" y="50412"/>
                    <a:pt x="101533" y="53152"/>
                  </a:cubicBezTo>
                  <a:cubicBezTo>
                    <a:pt x="100768" y="52052"/>
                    <a:pt x="100768" y="52605"/>
                    <a:pt x="99997" y="53152"/>
                  </a:cubicBezTo>
                  <a:cubicBezTo>
                    <a:pt x="100768" y="52052"/>
                    <a:pt x="99226" y="52605"/>
                    <a:pt x="98455" y="53152"/>
                  </a:cubicBezTo>
                  <a:cubicBezTo>
                    <a:pt x="99226" y="52605"/>
                    <a:pt x="103840" y="50412"/>
                    <a:pt x="101533" y="49865"/>
                  </a:cubicBezTo>
                  <a:cubicBezTo>
                    <a:pt x="99226" y="49318"/>
                    <a:pt x="97690" y="52052"/>
                    <a:pt x="97690" y="52605"/>
                  </a:cubicBezTo>
                  <a:cubicBezTo>
                    <a:pt x="97690" y="52052"/>
                    <a:pt x="97690" y="52052"/>
                    <a:pt x="96919" y="52052"/>
                  </a:cubicBezTo>
                  <a:cubicBezTo>
                    <a:pt x="96919" y="51505"/>
                    <a:pt x="98455" y="51505"/>
                    <a:pt x="98455" y="50958"/>
                  </a:cubicBezTo>
                  <a:cubicBezTo>
                    <a:pt x="98455" y="49865"/>
                    <a:pt x="96919" y="50958"/>
                    <a:pt x="95383" y="50412"/>
                  </a:cubicBezTo>
                  <a:cubicBezTo>
                    <a:pt x="95383" y="50412"/>
                    <a:pt x="98455" y="50412"/>
                    <a:pt x="99226" y="49865"/>
                  </a:cubicBezTo>
                  <a:cubicBezTo>
                    <a:pt x="99226" y="49318"/>
                    <a:pt x="99226" y="47671"/>
                    <a:pt x="99997" y="47671"/>
                  </a:cubicBezTo>
                  <a:cubicBezTo>
                    <a:pt x="99226" y="47671"/>
                    <a:pt x="96919" y="47671"/>
                    <a:pt x="96148" y="46577"/>
                  </a:cubicBezTo>
                  <a:cubicBezTo>
                    <a:pt x="96919" y="47124"/>
                    <a:pt x="99997" y="48218"/>
                    <a:pt x="99997" y="47124"/>
                  </a:cubicBezTo>
                  <a:cubicBezTo>
                    <a:pt x="99997" y="47124"/>
                    <a:pt x="99226" y="46577"/>
                    <a:pt x="99997" y="46025"/>
                  </a:cubicBezTo>
                  <a:cubicBezTo>
                    <a:pt x="100768" y="45478"/>
                    <a:pt x="103074" y="46025"/>
                    <a:pt x="103840" y="44931"/>
                  </a:cubicBezTo>
                  <a:cubicBezTo>
                    <a:pt x="103074" y="46025"/>
                    <a:pt x="98455" y="46025"/>
                    <a:pt x="101533" y="47124"/>
                  </a:cubicBezTo>
                  <a:cubicBezTo>
                    <a:pt x="103074" y="47124"/>
                    <a:pt x="104611" y="46577"/>
                    <a:pt x="105381" y="46025"/>
                  </a:cubicBezTo>
                  <a:cubicBezTo>
                    <a:pt x="105381" y="45478"/>
                    <a:pt x="105381" y="45478"/>
                    <a:pt x="105381" y="44931"/>
                  </a:cubicBezTo>
                  <a:cubicBezTo>
                    <a:pt x="105381" y="44384"/>
                    <a:pt x="106917" y="44384"/>
                    <a:pt x="106917" y="43290"/>
                  </a:cubicBezTo>
                  <a:cubicBezTo>
                    <a:pt x="106917" y="42738"/>
                    <a:pt x="104611" y="41644"/>
                    <a:pt x="103840" y="42191"/>
                  </a:cubicBezTo>
                  <a:cubicBezTo>
                    <a:pt x="100768" y="43290"/>
                    <a:pt x="103840" y="43290"/>
                    <a:pt x="103840" y="44384"/>
                  </a:cubicBezTo>
                  <a:cubicBezTo>
                    <a:pt x="103074" y="43837"/>
                    <a:pt x="102304" y="42738"/>
                    <a:pt x="100768" y="43290"/>
                  </a:cubicBezTo>
                  <a:cubicBezTo>
                    <a:pt x="100768" y="42738"/>
                    <a:pt x="100768" y="41644"/>
                    <a:pt x="99997" y="42191"/>
                  </a:cubicBezTo>
                  <a:cubicBezTo>
                    <a:pt x="100768" y="41644"/>
                    <a:pt x="99997" y="41097"/>
                    <a:pt x="99226" y="40550"/>
                  </a:cubicBezTo>
                  <a:cubicBezTo>
                    <a:pt x="100768" y="41644"/>
                    <a:pt x="99997" y="39998"/>
                    <a:pt x="101533" y="39998"/>
                  </a:cubicBezTo>
                  <a:cubicBezTo>
                    <a:pt x="101533" y="39998"/>
                    <a:pt x="103074" y="39998"/>
                    <a:pt x="103074" y="39998"/>
                  </a:cubicBezTo>
                  <a:cubicBezTo>
                    <a:pt x="103840" y="39998"/>
                    <a:pt x="104611" y="39451"/>
                    <a:pt x="104611" y="38904"/>
                  </a:cubicBezTo>
                  <a:cubicBezTo>
                    <a:pt x="104611" y="38357"/>
                    <a:pt x="103074" y="37810"/>
                    <a:pt x="103074" y="37810"/>
                  </a:cubicBezTo>
                  <a:cubicBezTo>
                    <a:pt x="102304" y="37810"/>
                    <a:pt x="100768" y="39451"/>
                    <a:pt x="99997" y="39451"/>
                  </a:cubicBezTo>
                  <a:cubicBezTo>
                    <a:pt x="100768" y="38904"/>
                    <a:pt x="99226" y="37263"/>
                    <a:pt x="98455" y="37810"/>
                  </a:cubicBezTo>
                  <a:cubicBezTo>
                    <a:pt x="97690" y="37810"/>
                    <a:pt x="97690" y="38904"/>
                    <a:pt x="97690" y="38904"/>
                  </a:cubicBezTo>
                  <a:cubicBezTo>
                    <a:pt x="96919" y="38904"/>
                    <a:pt x="96148" y="38904"/>
                    <a:pt x="95383" y="38904"/>
                  </a:cubicBezTo>
                  <a:cubicBezTo>
                    <a:pt x="96148" y="38357"/>
                    <a:pt x="96919" y="38904"/>
                    <a:pt x="97690" y="38904"/>
                  </a:cubicBezTo>
                  <a:cubicBezTo>
                    <a:pt x="97690" y="38357"/>
                    <a:pt x="98455" y="37263"/>
                    <a:pt x="98455" y="37263"/>
                  </a:cubicBezTo>
                  <a:cubicBezTo>
                    <a:pt x="97690" y="35617"/>
                    <a:pt x="94612" y="37810"/>
                    <a:pt x="93841" y="37263"/>
                  </a:cubicBezTo>
                  <a:cubicBezTo>
                    <a:pt x="94612" y="37263"/>
                    <a:pt x="94612" y="36711"/>
                    <a:pt x="95383" y="36711"/>
                  </a:cubicBezTo>
                  <a:cubicBezTo>
                    <a:pt x="94612" y="36711"/>
                    <a:pt x="93841" y="36164"/>
                    <a:pt x="93070" y="36164"/>
                  </a:cubicBezTo>
                  <a:cubicBezTo>
                    <a:pt x="94612" y="36164"/>
                    <a:pt x="95383" y="36711"/>
                    <a:pt x="96148" y="36711"/>
                  </a:cubicBezTo>
                  <a:cubicBezTo>
                    <a:pt x="96919" y="36164"/>
                    <a:pt x="97690" y="36164"/>
                    <a:pt x="97690" y="36164"/>
                  </a:cubicBezTo>
                  <a:cubicBezTo>
                    <a:pt x="99226" y="35617"/>
                    <a:pt x="100768" y="36711"/>
                    <a:pt x="99226" y="35070"/>
                  </a:cubicBezTo>
                  <a:cubicBezTo>
                    <a:pt x="99226" y="34523"/>
                    <a:pt x="96919" y="33423"/>
                    <a:pt x="96919" y="33423"/>
                  </a:cubicBezTo>
                  <a:cubicBezTo>
                    <a:pt x="95383" y="33423"/>
                    <a:pt x="92305" y="35070"/>
                    <a:pt x="91534" y="34523"/>
                  </a:cubicBezTo>
                  <a:cubicBezTo>
                    <a:pt x="93070" y="34523"/>
                    <a:pt x="95383" y="33423"/>
                    <a:pt x="94612" y="32330"/>
                  </a:cubicBezTo>
                  <a:cubicBezTo>
                    <a:pt x="94612" y="31236"/>
                    <a:pt x="93070" y="32330"/>
                    <a:pt x="91534" y="32876"/>
                  </a:cubicBezTo>
                  <a:cubicBezTo>
                    <a:pt x="92305" y="32876"/>
                    <a:pt x="93070" y="32876"/>
                    <a:pt x="93841" y="32876"/>
                  </a:cubicBezTo>
                  <a:cubicBezTo>
                    <a:pt x="93070" y="33423"/>
                    <a:pt x="92305" y="32330"/>
                    <a:pt x="91534" y="32876"/>
                  </a:cubicBezTo>
                  <a:cubicBezTo>
                    <a:pt x="91534" y="32876"/>
                    <a:pt x="91534" y="32876"/>
                    <a:pt x="91534" y="32876"/>
                  </a:cubicBezTo>
                  <a:cubicBezTo>
                    <a:pt x="91534" y="33970"/>
                    <a:pt x="90763" y="32876"/>
                    <a:pt x="90763" y="32876"/>
                  </a:cubicBezTo>
                  <a:cubicBezTo>
                    <a:pt x="90763" y="32876"/>
                    <a:pt x="89998" y="32330"/>
                    <a:pt x="89998" y="32330"/>
                  </a:cubicBezTo>
                  <a:cubicBezTo>
                    <a:pt x="89998" y="32330"/>
                    <a:pt x="89227" y="33423"/>
                    <a:pt x="88456" y="33423"/>
                  </a:cubicBezTo>
                  <a:cubicBezTo>
                    <a:pt x="88456" y="32876"/>
                    <a:pt x="88456" y="32876"/>
                    <a:pt x="88456" y="32876"/>
                  </a:cubicBezTo>
                  <a:cubicBezTo>
                    <a:pt x="89227" y="32876"/>
                    <a:pt x="89998" y="32876"/>
                    <a:pt x="89998" y="32330"/>
                  </a:cubicBezTo>
                  <a:cubicBezTo>
                    <a:pt x="89998" y="32330"/>
                    <a:pt x="89227" y="32330"/>
                    <a:pt x="89227" y="32876"/>
                  </a:cubicBezTo>
                  <a:cubicBezTo>
                    <a:pt x="89998" y="32330"/>
                    <a:pt x="89998" y="31783"/>
                    <a:pt x="89227" y="32330"/>
                  </a:cubicBezTo>
                  <a:cubicBezTo>
                    <a:pt x="89227" y="32330"/>
                    <a:pt x="89227" y="32330"/>
                    <a:pt x="89227" y="31783"/>
                  </a:cubicBezTo>
                  <a:cubicBezTo>
                    <a:pt x="89227" y="31783"/>
                    <a:pt x="88456" y="31783"/>
                    <a:pt x="88456" y="31783"/>
                  </a:cubicBezTo>
                  <a:cubicBezTo>
                    <a:pt x="88456" y="32330"/>
                    <a:pt x="88456" y="32330"/>
                    <a:pt x="88456" y="32876"/>
                  </a:cubicBezTo>
                  <a:cubicBezTo>
                    <a:pt x="87691" y="32330"/>
                    <a:pt x="87691" y="31783"/>
                    <a:pt x="86920" y="31236"/>
                  </a:cubicBezTo>
                  <a:cubicBezTo>
                    <a:pt x="87691" y="30683"/>
                    <a:pt x="88456" y="31236"/>
                    <a:pt x="89227" y="31783"/>
                  </a:cubicBezTo>
                  <a:cubicBezTo>
                    <a:pt x="89227" y="30683"/>
                    <a:pt x="88456" y="30683"/>
                    <a:pt x="89227" y="30136"/>
                  </a:cubicBezTo>
                  <a:cubicBezTo>
                    <a:pt x="88456" y="30136"/>
                    <a:pt x="88456" y="30136"/>
                    <a:pt x="87691" y="30683"/>
                  </a:cubicBezTo>
                  <a:cubicBezTo>
                    <a:pt x="89227" y="29589"/>
                    <a:pt x="90763" y="27943"/>
                    <a:pt x="93070" y="28495"/>
                  </a:cubicBezTo>
                  <a:cubicBezTo>
                    <a:pt x="91534" y="27396"/>
                    <a:pt x="93070" y="28495"/>
                    <a:pt x="93070" y="28495"/>
                  </a:cubicBezTo>
                  <a:cubicBezTo>
                    <a:pt x="92305" y="27943"/>
                    <a:pt x="92305" y="26849"/>
                    <a:pt x="90763" y="26302"/>
                  </a:cubicBezTo>
                  <a:cubicBezTo>
                    <a:pt x="89998" y="26302"/>
                    <a:pt x="87691" y="25755"/>
                    <a:pt x="89998" y="26849"/>
                  </a:cubicBezTo>
                  <a:cubicBezTo>
                    <a:pt x="88456" y="27396"/>
                    <a:pt x="87691" y="26302"/>
                    <a:pt x="86920" y="27396"/>
                  </a:cubicBezTo>
                  <a:cubicBezTo>
                    <a:pt x="86920" y="26302"/>
                    <a:pt x="86149" y="26849"/>
                    <a:pt x="85379" y="26849"/>
                  </a:cubicBezTo>
                  <a:cubicBezTo>
                    <a:pt x="86920" y="26849"/>
                    <a:pt x="86149" y="26849"/>
                    <a:pt x="86149" y="26302"/>
                  </a:cubicBezTo>
                  <a:cubicBezTo>
                    <a:pt x="85379" y="26302"/>
                    <a:pt x="85379" y="26302"/>
                    <a:pt x="84613" y="26302"/>
                  </a:cubicBezTo>
                  <a:cubicBezTo>
                    <a:pt x="85379" y="25208"/>
                    <a:pt x="86149" y="25208"/>
                    <a:pt x="87691" y="25755"/>
                  </a:cubicBezTo>
                  <a:cubicBezTo>
                    <a:pt x="87691" y="24656"/>
                    <a:pt x="84613" y="24656"/>
                    <a:pt x="83843" y="25208"/>
                  </a:cubicBezTo>
                  <a:cubicBezTo>
                    <a:pt x="82306" y="25755"/>
                    <a:pt x="83843" y="26302"/>
                    <a:pt x="83843" y="27396"/>
                  </a:cubicBezTo>
                  <a:cubicBezTo>
                    <a:pt x="83843" y="26849"/>
                    <a:pt x="82306" y="26302"/>
                    <a:pt x="81536" y="25208"/>
                  </a:cubicBezTo>
                  <a:cubicBezTo>
                    <a:pt x="80765" y="24109"/>
                    <a:pt x="79994" y="23015"/>
                    <a:pt x="79229" y="22468"/>
                  </a:cubicBezTo>
                  <a:cubicBezTo>
                    <a:pt x="79229" y="21916"/>
                    <a:pt x="78458" y="21916"/>
                    <a:pt x="78458" y="21369"/>
                  </a:cubicBezTo>
                  <a:cubicBezTo>
                    <a:pt x="77687" y="20822"/>
                    <a:pt x="78458" y="21369"/>
                    <a:pt x="78458" y="20822"/>
                  </a:cubicBezTo>
                  <a:cubicBezTo>
                    <a:pt x="78458" y="20275"/>
                    <a:pt x="77687" y="18082"/>
                    <a:pt x="78458" y="18082"/>
                  </a:cubicBezTo>
                  <a:cubicBezTo>
                    <a:pt x="77687" y="16988"/>
                    <a:pt x="77687" y="18082"/>
                    <a:pt x="78458" y="17535"/>
                  </a:cubicBezTo>
                  <a:cubicBezTo>
                    <a:pt x="77687" y="16988"/>
                    <a:pt x="77687" y="18082"/>
                    <a:pt x="76151" y="16988"/>
                  </a:cubicBezTo>
                  <a:cubicBezTo>
                    <a:pt x="76922" y="16988"/>
                    <a:pt x="76922" y="17535"/>
                    <a:pt x="77687" y="18082"/>
                  </a:cubicBezTo>
                  <a:cubicBezTo>
                    <a:pt x="76922" y="17535"/>
                    <a:pt x="75380" y="15341"/>
                    <a:pt x="73844" y="15341"/>
                  </a:cubicBezTo>
                  <a:cubicBezTo>
                    <a:pt x="73844" y="15341"/>
                    <a:pt x="73844" y="15888"/>
                    <a:pt x="73844" y="15888"/>
                  </a:cubicBezTo>
                  <a:cubicBezTo>
                    <a:pt x="73073" y="15341"/>
                    <a:pt x="69995" y="14794"/>
                    <a:pt x="70766" y="13154"/>
                  </a:cubicBezTo>
                  <a:cubicBezTo>
                    <a:pt x="71537" y="12054"/>
                    <a:pt x="76151" y="10960"/>
                    <a:pt x="73844" y="9861"/>
                  </a:cubicBezTo>
                  <a:cubicBezTo>
                    <a:pt x="74609" y="9861"/>
                    <a:pt x="74609" y="9314"/>
                    <a:pt x="73844" y="9314"/>
                  </a:cubicBezTo>
                  <a:cubicBezTo>
                    <a:pt x="73073" y="8767"/>
                    <a:pt x="72302" y="9314"/>
                    <a:pt x="72302" y="9861"/>
                  </a:cubicBezTo>
                  <a:cubicBezTo>
                    <a:pt x="70766" y="10413"/>
                    <a:pt x="68459" y="10960"/>
                    <a:pt x="68459" y="12601"/>
                  </a:cubicBezTo>
                  <a:cubicBezTo>
                    <a:pt x="67688" y="12054"/>
                    <a:pt x="67688" y="12054"/>
                    <a:pt x="67688" y="12054"/>
                  </a:cubicBezTo>
                  <a:cubicBezTo>
                    <a:pt x="68459" y="11507"/>
                    <a:pt x="70766" y="9314"/>
                    <a:pt x="69995" y="8767"/>
                  </a:cubicBezTo>
                  <a:cubicBezTo>
                    <a:pt x="72302" y="8767"/>
                    <a:pt x="74609" y="4933"/>
                    <a:pt x="71537" y="5480"/>
                  </a:cubicBezTo>
                  <a:cubicBezTo>
                    <a:pt x="74609" y="3287"/>
                    <a:pt x="71537" y="-546"/>
                    <a:pt x="67688" y="546"/>
                  </a:cubicBezTo>
                  <a:cubicBezTo>
                    <a:pt x="65381" y="1099"/>
                    <a:pt x="64611" y="2193"/>
                    <a:pt x="64611" y="3287"/>
                  </a:cubicBezTo>
                  <a:cubicBezTo>
                    <a:pt x="64611" y="3834"/>
                    <a:pt x="66917" y="6027"/>
                    <a:pt x="64611" y="5480"/>
                  </a:cubicBezTo>
                  <a:cubicBezTo>
                    <a:pt x="66152" y="6027"/>
                    <a:pt x="64611" y="5480"/>
                    <a:pt x="63845" y="5480"/>
                  </a:cubicBezTo>
                  <a:cubicBezTo>
                    <a:pt x="63845" y="6027"/>
                    <a:pt x="63074" y="6027"/>
                    <a:pt x="63845" y="7126"/>
                  </a:cubicBezTo>
                  <a:cubicBezTo>
                    <a:pt x="63845" y="6574"/>
                    <a:pt x="63074" y="5480"/>
                    <a:pt x="63074" y="5480"/>
                  </a:cubicBezTo>
                  <a:cubicBezTo>
                    <a:pt x="63074" y="5480"/>
                    <a:pt x="61533" y="5480"/>
                    <a:pt x="61533" y="5480"/>
                  </a:cubicBezTo>
                  <a:cubicBezTo>
                    <a:pt x="61533" y="8220"/>
                    <a:pt x="63845" y="10960"/>
                    <a:pt x="63845" y="14247"/>
                  </a:cubicBezTo>
                  <a:cubicBezTo>
                    <a:pt x="62304" y="12054"/>
                    <a:pt x="61533" y="9314"/>
                    <a:pt x="59997" y="7126"/>
                  </a:cubicBezTo>
                  <a:cubicBezTo>
                    <a:pt x="59226" y="6027"/>
                    <a:pt x="55383" y="3287"/>
                    <a:pt x="55383" y="6027"/>
                  </a:cubicBezTo>
                  <a:cubicBezTo>
                    <a:pt x="55383" y="6027"/>
                    <a:pt x="56919" y="7673"/>
                    <a:pt x="56919" y="7673"/>
                  </a:cubicBezTo>
                  <a:cubicBezTo>
                    <a:pt x="56919" y="8767"/>
                    <a:pt x="55383" y="10413"/>
                    <a:pt x="55383" y="11507"/>
                  </a:cubicBezTo>
                  <a:cubicBezTo>
                    <a:pt x="52305" y="10960"/>
                    <a:pt x="56148" y="8767"/>
                    <a:pt x="54612" y="7673"/>
                  </a:cubicBezTo>
                  <a:cubicBezTo>
                    <a:pt x="53076" y="6574"/>
                    <a:pt x="48456" y="9314"/>
                    <a:pt x="48456" y="10960"/>
                  </a:cubicBezTo>
                  <a:cubicBezTo>
                    <a:pt x="46920" y="9314"/>
                    <a:pt x="46920" y="16441"/>
                    <a:pt x="45384" y="13154"/>
                  </a:cubicBezTo>
                  <a:cubicBezTo>
                    <a:pt x="45384" y="11507"/>
                    <a:pt x="48456" y="8220"/>
                    <a:pt x="44613" y="9861"/>
                  </a:cubicBezTo>
                  <a:cubicBezTo>
                    <a:pt x="45384" y="9314"/>
                    <a:pt x="46920" y="9314"/>
                    <a:pt x="48456" y="8220"/>
                  </a:cubicBezTo>
                  <a:cubicBezTo>
                    <a:pt x="49227" y="7673"/>
                    <a:pt x="50763" y="6574"/>
                    <a:pt x="52305" y="5480"/>
                  </a:cubicBezTo>
                  <a:cubicBezTo>
                    <a:pt x="54612" y="3287"/>
                    <a:pt x="54612" y="1646"/>
                    <a:pt x="49998" y="1099"/>
                  </a:cubicBezTo>
                  <a:cubicBezTo>
                    <a:pt x="50763" y="1099"/>
                    <a:pt x="50763" y="1099"/>
                    <a:pt x="50763" y="1646"/>
                  </a:cubicBezTo>
                  <a:cubicBezTo>
                    <a:pt x="49227" y="1099"/>
                    <a:pt x="49227" y="1646"/>
                    <a:pt x="49227" y="2193"/>
                  </a:cubicBezTo>
                  <a:cubicBezTo>
                    <a:pt x="49227" y="1646"/>
                    <a:pt x="48456" y="1646"/>
                    <a:pt x="48456" y="1099"/>
                  </a:cubicBezTo>
                  <a:cubicBezTo>
                    <a:pt x="47691" y="1646"/>
                    <a:pt x="47691" y="2740"/>
                    <a:pt x="46920" y="3287"/>
                  </a:cubicBezTo>
                  <a:cubicBezTo>
                    <a:pt x="47691" y="2740"/>
                    <a:pt x="46920" y="1099"/>
                    <a:pt x="46149" y="546"/>
                  </a:cubicBezTo>
                  <a:cubicBezTo>
                    <a:pt x="44613" y="546"/>
                    <a:pt x="44613" y="1646"/>
                    <a:pt x="43843" y="2193"/>
                  </a:cubicBezTo>
                  <a:cubicBezTo>
                    <a:pt x="42306" y="3287"/>
                    <a:pt x="38458" y="3834"/>
                    <a:pt x="40000" y="5480"/>
                  </a:cubicBezTo>
                  <a:cubicBezTo>
                    <a:pt x="38458" y="4386"/>
                    <a:pt x="37687" y="7126"/>
                    <a:pt x="37687" y="7673"/>
                  </a:cubicBezTo>
                  <a:cubicBezTo>
                    <a:pt x="37687" y="6574"/>
                    <a:pt x="36151" y="8220"/>
                    <a:pt x="36922" y="8767"/>
                  </a:cubicBezTo>
                  <a:cubicBezTo>
                    <a:pt x="36151" y="8220"/>
                    <a:pt x="36151" y="7673"/>
                    <a:pt x="35380" y="8220"/>
                  </a:cubicBezTo>
                  <a:cubicBezTo>
                    <a:pt x="36151" y="6574"/>
                    <a:pt x="39229" y="5480"/>
                    <a:pt x="36151" y="4933"/>
                  </a:cubicBezTo>
                  <a:cubicBezTo>
                    <a:pt x="39229" y="4386"/>
                    <a:pt x="40765" y="3287"/>
                    <a:pt x="43072" y="1646"/>
                  </a:cubicBezTo>
                  <a:cubicBezTo>
                    <a:pt x="45384" y="-546"/>
                    <a:pt x="42306" y="0"/>
                    <a:pt x="40000" y="546"/>
                  </a:cubicBezTo>
                  <a:cubicBezTo>
                    <a:pt x="40000" y="546"/>
                    <a:pt x="40000" y="546"/>
                    <a:pt x="40000" y="546"/>
                  </a:cubicBezTo>
                  <a:cubicBezTo>
                    <a:pt x="39229" y="546"/>
                    <a:pt x="40000" y="546"/>
                    <a:pt x="39229" y="546"/>
                  </a:cubicBezTo>
                  <a:cubicBezTo>
                    <a:pt x="39229" y="546"/>
                    <a:pt x="39229" y="546"/>
                    <a:pt x="39229" y="0"/>
                  </a:cubicBezTo>
                  <a:cubicBezTo>
                    <a:pt x="39229" y="546"/>
                    <a:pt x="30766" y="2193"/>
                    <a:pt x="33844" y="3287"/>
                  </a:cubicBezTo>
                  <a:cubicBezTo>
                    <a:pt x="33073" y="3287"/>
                    <a:pt x="32302" y="2193"/>
                    <a:pt x="32302" y="3287"/>
                  </a:cubicBezTo>
                  <a:cubicBezTo>
                    <a:pt x="32302" y="2740"/>
                    <a:pt x="31537" y="3287"/>
                    <a:pt x="30766" y="3834"/>
                  </a:cubicBezTo>
                  <a:cubicBezTo>
                    <a:pt x="30766" y="4933"/>
                    <a:pt x="30766" y="4386"/>
                    <a:pt x="31537" y="5480"/>
                  </a:cubicBezTo>
                  <a:cubicBezTo>
                    <a:pt x="30766" y="4933"/>
                    <a:pt x="27688" y="4933"/>
                    <a:pt x="29995" y="6027"/>
                  </a:cubicBezTo>
                  <a:cubicBezTo>
                    <a:pt x="29995" y="6027"/>
                    <a:pt x="29230" y="6027"/>
                    <a:pt x="28459" y="6027"/>
                  </a:cubicBezTo>
                  <a:cubicBezTo>
                    <a:pt x="29995" y="7126"/>
                    <a:pt x="30766" y="7673"/>
                    <a:pt x="32302" y="7126"/>
                  </a:cubicBezTo>
                  <a:cubicBezTo>
                    <a:pt x="32302" y="7673"/>
                    <a:pt x="31537" y="8220"/>
                    <a:pt x="30766" y="8767"/>
                  </a:cubicBezTo>
                  <a:cubicBezTo>
                    <a:pt x="31537" y="8220"/>
                    <a:pt x="32302" y="8220"/>
                    <a:pt x="33073" y="8220"/>
                  </a:cubicBezTo>
                  <a:cubicBezTo>
                    <a:pt x="29995" y="9314"/>
                    <a:pt x="32302" y="9314"/>
                    <a:pt x="33073" y="10413"/>
                  </a:cubicBezTo>
                  <a:cubicBezTo>
                    <a:pt x="31537" y="9861"/>
                    <a:pt x="31537" y="9861"/>
                    <a:pt x="29995" y="9861"/>
                  </a:cubicBezTo>
                  <a:cubicBezTo>
                    <a:pt x="29230" y="9861"/>
                    <a:pt x="26923" y="9314"/>
                    <a:pt x="26923" y="9861"/>
                  </a:cubicBezTo>
                  <a:cubicBezTo>
                    <a:pt x="26923" y="9314"/>
                    <a:pt x="24611" y="8767"/>
                    <a:pt x="24611" y="9314"/>
                  </a:cubicBezTo>
                  <a:cubicBezTo>
                    <a:pt x="25381" y="9314"/>
                    <a:pt x="24611" y="9861"/>
                    <a:pt x="25381" y="9314"/>
                  </a:cubicBezTo>
                  <a:cubicBezTo>
                    <a:pt x="24611" y="9861"/>
                    <a:pt x="24611" y="9861"/>
                    <a:pt x="23845" y="9861"/>
                  </a:cubicBezTo>
                  <a:cubicBezTo>
                    <a:pt x="24611" y="10413"/>
                    <a:pt x="25381" y="10413"/>
                    <a:pt x="26152" y="10413"/>
                  </a:cubicBezTo>
                  <a:cubicBezTo>
                    <a:pt x="25381" y="10413"/>
                    <a:pt x="23074" y="10413"/>
                    <a:pt x="23845" y="10960"/>
                  </a:cubicBezTo>
                  <a:cubicBezTo>
                    <a:pt x="23074" y="10960"/>
                    <a:pt x="23074" y="10960"/>
                    <a:pt x="22304" y="10960"/>
                  </a:cubicBezTo>
                  <a:cubicBezTo>
                    <a:pt x="23074" y="12054"/>
                    <a:pt x="25381" y="11507"/>
                    <a:pt x="26152" y="11507"/>
                  </a:cubicBezTo>
                  <a:cubicBezTo>
                    <a:pt x="26152" y="12054"/>
                    <a:pt x="25381" y="12054"/>
                    <a:pt x="25381" y="12054"/>
                  </a:cubicBezTo>
                  <a:cubicBezTo>
                    <a:pt x="24611" y="12054"/>
                    <a:pt x="24611" y="12054"/>
                    <a:pt x="23845" y="12601"/>
                  </a:cubicBezTo>
                  <a:cubicBezTo>
                    <a:pt x="23845" y="12054"/>
                    <a:pt x="23074" y="12054"/>
                    <a:pt x="23074" y="12054"/>
                  </a:cubicBezTo>
                  <a:cubicBezTo>
                    <a:pt x="21538" y="12054"/>
                    <a:pt x="21538" y="12601"/>
                    <a:pt x="23074" y="13154"/>
                  </a:cubicBezTo>
                  <a:cubicBezTo>
                    <a:pt x="19226" y="13154"/>
                    <a:pt x="26923" y="13701"/>
                    <a:pt x="24611" y="12601"/>
                  </a:cubicBezTo>
                  <a:cubicBezTo>
                    <a:pt x="28459" y="14247"/>
                    <a:pt x="30766" y="9314"/>
                    <a:pt x="33844" y="13701"/>
                  </a:cubicBezTo>
                  <a:cubicBezTo>
                    <a:pt x="33073" y="13154"/>
                    <a:pt x="30766" y="11507"/>
                    <a:pt x="29995" y="12054"/>
                  </a:cubicBezTo>
                  <a:cubicBezTo>
                    <a:pt x="29230" y="12601"/>
                    <a:pt x="29995" y="13154"/>
                    <a:pt x="30766" y="13701"/>
                  </a:cubicBezTo>
                  <a:cubicBezTo>
                    <a:pt x="29230" y="13154"/>
                    <a:pt x="29995" y="12601"/>
                    <a:pt x="27688" y="12601"/>
                  </a:cubicBezTo>
                  <a:cubicBezTo>
                    <a:pt x="27688" y="12601"/>
                    <a:pt x="24611" y="13154"/>
                    <a:pt x="24611" y="13701"/>
                  </a:cubicBezTo>
                  <a:cubicBezTo>
                    <a:pt x="23845" y="14794"/>
                    <a:pt x="29995" y="15888"/>
                    <a:pt x="31537" y="15888"/>
                  </a:cubicBezTo>
                  <a:cubicBezTo>
                    <a:pt x="29995" y="16441"/>
                    <a:pt x="28459" y="15888"/>
                    <a:pt x="28459" y="17535"/>
                  </a:cubicBezTo>
                  <a:cubicBezTo>
                    <a:pt x="28459" y="17535"/>
                    <a:pt x="29230" y="17535"/>
                    <a:pt x="29230" y="17535"/>
                  </a:cubicBezTo>
                  <a:cubicBezTo>
                    <a:pt x="29230" y="18082"/>
                    <a:pt x="29230" y="18082"/>
                    <a:pt x="29230" y="18628"/>
                  </a:cubicBezTo>
                  <a:cubicBezTo>
                    <a:pt x="29230" y="18628"/>
                    <a:pt x="30766" y="18628"/>
                    <a:pt x="29995" y="19181"/>
                  </a:cubicBezTo>
                  <a:cubicBezTo>
                    <a:pt x="29995" y="19181"/>
                    <a:pt x="31537" y="19728"/>
                    <a:pt x="30766" y="20275"/>
                  </a:cubicBezTo>
                  <a:cubicBezTo>
                    <a:pt x="29995" y="20822"/>
                    <a:pt x="27688" y="19181"/>
                    <a:pt x="26923" y="19181"/>
                  </a:cubicBezTo>
                  <a:cubicBezTo>
                    <a:pt x="24611" y="18082"/>
                    <a:pt x="21538" y="17535"/>
                    <a:pt x="19226" y="18082"/>
                  </a:cubicBezTo>
                  <a:cubicBezTo>
                    <a:pt x="19226" y="18628"/>
                    <a:pt x="19997" y="19728"/>
                    <a:pt x="20768" y="19728"/>
                  </a:cubicBezTo>
                  <a:cubicBezTo>
                    <a:pt x="21538" y="20275"/>
                    <a:pt x="22304" y="20822"/>
                    <a:pt x="22304" y="20822"/>
                  </a:cubicBezTo>
                  <a:cubicBezTo>
                    <a:pt x="23845" y="21916"/>
                    <a:pt x="23845" y="21916"/>
                    <a:pt x="21538" y="21916"/>
                  </a:cubicBezTo>
                  <a:cubicBezTo>
                    <a:pt x="22304" y="22468"/>
                    <a:pt x="23845" y="23015"/>
                    <a:pt x="24611" y="23015"/>
                  </a:cubicBezTo>
                  <a:cubicBezTo>
                    <a:pt x="23845" y="24109"/>
                    <a:pt x="19997" y="21369"/>
                    <a:pt x="19226" y="21916"/>
                  </a:cubicBezTo>
                  <a:cubicBezTo>
                    <a:pt x="18461" y="22468"/>
                    <a:pt x="19226" y="25208"/>
                    <a:pt x="19997" y="25755"/>
                  </a:cubicBezTo>
                  <a:cubicBezTo>
                    <a:pt x="18461" y="25755"/>
                    <a:pt x="16154" y="18082"/>
                    <a:pt x="13841" y="21369"/>
                  </a:cubicBezTo>
                  <a:cubicBezTo>
                    <a:pt x="14612" y="21369"/>
                    <a:pt x="15383" y="21916"/>
                    <a:pt x="15383" y="22468"/>
                  </a:cubicBezTo>
                  <a:cubicBezTo>
                    <a:pt x="14612" y="21369"/>
                    <a:pt x="13076" y="21369"/>
                    <a:pt x="13841" y="22468"/>
                  </a:cubicBezTo>
                  <a:cubicBezTo>
                    <a:pt x="13076" y="21916"/>
                    <a:pt x="9998" y="24109"/>
                    <a:pt x="10769" y="25208"/>
                  </a:cubicBezTo>
                  <a:cubicBezTo>
                    <a:pt x="10769" y="24656"/>
                    <a:pt x="13076" y="26302"/>
                    <a:pt x="13076" y="26302"/>
                  </a:cubicBezTo>
                  <a:cubicBezTo>
                    <a:pt x="13841" y="26849"/>
                    <a:pt x="15383" y="27943"/>
                    <a:pt x="16919" y="28495"/>
                  </a:cubicBezTo>
                  <a:cubicBezTo>
                    <a:pt x="15383" y="27943"/>
                    <a:pt x="13076" y="26849"/>
                    <a:pt x="11534" y="26302"/>
                  </a:cubicBezTo>
                  <a:cubicBezTo>
                    <a:pt x="10769" y="25755"/>
                    <a:pt x="9227" y="24656"/>
                    <a:pt x="8462" y="26302"/>
                  </a:cubicBezTo>
                  <a:cubicBezTo>
                    <a:pt x="7691" y="27943"/>
                    <a:pt x="12305" y="30683"/>
                    <a:pt x="10769" y="32330"/>
                  </a:cubicBezTo>
                  <a:cubicBezTo>
                    <a:pt x="9227" y="31236"/>
                    <a:pt x="8462" y="31236"/>
                    <a:pt x="7691" y="32330"/>
                  </a:cubicBezTo>
                  <a:cubicBezTo>
                    <a:pt x="7691" y="32876"/>
                    <a:pt x="9227" y="33970"/>
                    <a:pt x="9998" y="34523"/>
                  </a:cubicBezTo>
                  <a:cubicBezTo>
                    <a:pt x="8462" y="33970"/>
                    <a:pt x="7691" y="32876"/>
                    <a:pt x="6920" y="32330"/>
                  </a:cubicBezTo>
                  <a:cubicBezTo>
                    <a:pt x="6920" y="33423"/>
                    <a:pt x="6149" y="34523"/>
                    <a:pt x="5384" y="35617"/>
                  </a:cubicBezTo>
                  <a:cubicBezTo>
                    <a:pt x="5384" y="36164"/>
                    <a:pt x="5384" y="36164"/>
                    <a:pt x="5384" y="36711"/>
                  </a:cubicBezTo>
                  <a:cubicBezTo>
                    <a:pt x="4613" y="37263"/>
                    <a:pt x="3843" y="37810"/>
                    <a:pt x="3843" y="38904"/>
                  </a:cubicBezTo>
                  <a:cubicBezTo>
                    <a:pt x="4613" y="41644"/>
                    <a:pt x="9998" y="39998"/>
                    <a:pt x="9227" y="38357"/>
                  </a:cubicBezTo>
                  <a:cubicBezTo>
                    <a:pt x="9227" y="38904"/>
                    <a:pt x="9227" y="38357"/>
                    <a:pt x="9998" y="38904"/>
                  </a:cubicBezTo>
                  <a:cubicBezTo>
                    <a:pt x="7691" y="40550"/>
                    <a:pt x="9998" y="41097"/>
                    <a:pt x="9998" y="42738"/>
                  </a:cubicBezTo>
                  <a:cubicBezTo>
                    <a:pt x="10769" y="43837"/>
                    <a:pt x="9998" y="46025"/>
                    <a:pt x="9998" y="46025"/>
                  </a:cubicBezTo>
                  <a:cubicBezTo>
                    <a:pt x="8462" y="46025"/>
                    <a:pt x="8462" y="46577"/>
                    <a:pt x="8462" y="46577"/>
                  </a:cubicBezTo>
                  <a:cubicBezTo>
                    <a:pt x="7691" y="46025"/>
                    <a:pt x="8462" y="46577"/>
                    <a:pt x="7691" y="46577"/>
                  </a:cubicBezTo>
                  <a:cubicBezTo>
                    <a:pt x="7691" y="46577"/>
                    <a:pt x="7691" y="46577"/>
                    <a:pt x="7691" y="46577"/>
                  </a:cubicBezTo>
                  <a:cubicBezTo>
                    <a:pt x="7691" y="46577"/>
                    <a:pt x="6920" y="47124"/>
                    <a:pt x="6920" y="47124"/>
                  </a:cubicBezTo>
                  <a:cubicBezTo>
                    <a:pt x="6149" y="47671"/>
                    <a:pt x="3843" y="48218"/>
                    <a:pt x="5384" y="48765"/>
                  </a:cubicBezTo>
                  <a:cubicBezTo>
                    <a:pt x="4613" y="48765"/>
                    <a:pt x="2306" y="49865"/>
                    <a:pt x="3077" y="50958"/>
                  </a:cubicBezTo>
                  <a:cubicBezTo>
                    <a:pt x="765" y="50412"/>
                    <a:pt x="-770" y="53152"/>
                    <a:pt x="765" y="53152"/>
                  </a:cubicBezTo>
                  <a:cubicBezTo>
                    <a:pt x="765" y="53699"/>
                    <a:pt x="0" y="54246"/>
                    <a:pt x="0" y="54246"/>
                  </a:cubicBezTo>
                  <a:cubicBezTo>
                    <a:pt x="765" y="54793"/>
                    <a:pt x="2306" y="55892"/>
                    <a:pt x="3077" y="55345"/>
                  </a:cubicBezTo>
                  <a:cubicBezTo>
                    <a:pt x="3843" y="55345"/>
                    <a:pt x="1536" y="55892"/>
                    <a:pt x="3843" y="55345"/>
                  </a:cubicBezTo>
                  <a:cubicBezTo>
                    <a:pt x="3077" y="56986"/>
                    <a:pt x="5384" y="55345"/>
                    <a:pt x="6149" y="55345"/>
                  </a:cubicBezTo>
                  <a:cubicBezTo>
                    <a:pt x="4613" y="55892"/>
                    <a:pt x="6149" y="56986"/>
                    <a:pt x="6920" y="55345"/>
                  </a:cubicBezTo>
                  <a:cubicBezTo>
                    <a:pt x="6920" y="55892"/>
                    <a:pt x="6920" y="56439"/>
                    <a:pt x="6149" y="56986"/>
                  </a:cubicBezTo>
                  <a:cubicBezTo>
                    <a:pt x="6920" y="56986"/>
                    <a:pt x="10769" y="56986"/>
                    <a:pt x="8462" y="55892"/>
                  </a:cubicBezTo>
                  <a:cubicBezTo>
                    <a:pt x="10769" y="56986"/>
                    <a:pt x="10769" y="55892"/>
                    <a:pt x="12305" y="54793"/>
                  </a:cubicBezTo>
                  <a:cubicBezTo>
                    <a:pt x="13076" y="55345"/>
                    <a:pt x="13076" y="55345"/>
                    <a:pt x="13841" y="56439"/>
                  </a:cubicBezTo>
                  <a:cubicBezTo>
                    <a:pt x="13841" y="56986"/>
                    <a:pt x="12305" y="56986"/>
                    <a:pt x="13841" y="56986"/>
                  </a:cubicBezTo>
                  <a:cubicBezTo>
                    <a:pt x="12305" y="56986"/>
                    <a:pt x="9998" y="56986"/>
                    <a:pt x="9227" y="58080"/>
                  </a:cubicBezTo>
                  <a:cubicBezTo>
                    <a:pt x="9998" y="58632"/>
                    <a:pt x="13076" y="58080"/>
                    <a:pt x="14612" y="57533"/>
                  </a:cubicBezTo>
                  <a:cubicBezTo>
                    <a:pt x="14612" y="58632"/>
                    <a:pt x="9998" y="58632"/>
                    <a:pt x="8462" y="58632"/>
                  </a:cubicBezTo>
                  <a:cubicBezTo>
                    <a:pt x="7691" y="58632"/>
                    <a:pt x="3843" y="59726"/>
                    <a:pt x="6149" y="60820"/>
                  </a:cubicBezTo>
                  <a:cubicBezTo>
                    <a:pt x="6149" y="60820"/>
                    <a:pt x="6149" y="60820"/>
                    <a:pt x="6920" y="60820"/>
                  </a:cubicBezTo>
                  <a:cubicBezTo>
                    <a:pt x="6149" y="61372"/>
                    <a:pt x="6920" y="61372"/>
                    <a:pt x="7691" y="61372"/>
                  </a:cubicBezTo>
                  <a:cubicBezTo>
                    <a:pt x="8462" y="60820"/>
                    <a:pt x="8462" y="60273"/>
                    <a:pt x="8462" y="59726"/>
                  </a:cubicBezTo>
                  <a:cubicBezTo>
                    <a:pt x="6920" y="61919"/>
                    <a:pt x="9998" y="61372"/>
                    <a:pt x="11534" y="61372"/>
                  </a:cubicBezTo>
                  <a:cubicBezTo>
                    <a:pt x="13841" y="61919"/>
                    <a:pt x="11534" y="61372"/>
                    <a:pt x="10769" y="62466"/>
                  </a:cubicBezTo>
                  <a:cubicBezTo>
                    <a:pt x="8462" y="64660"/>
                    <a:pt x="14612" y="64660"/>
                    <a:pt x="16919" y="64660"/>
                  </a:cubicBezTo>
                  <a:cubicBezTo>
                    <a:pt x="16919" y="64660"/>
                    <a:pt x="14612" y="63560"/>
                    <a:pt x="14612" y="63013"/>
                  </a:cubicBezTo>
                  <a:cubicBezTo>
                    <a:pt x="15383" y="62466"/>
                    <a:pt x="16154" y="63560"/>
                    <a:pt x="16919" y="64107"/>
                  </a:cubicBezTo>
                  <a:cubicBezTo>
                    <a:pt x="16154" y="63013"/>
                    <a:pt x="16154" y="62466"/>
                    <a:pt x="17690" y="62466"/>
                  </a:cubicBezTo>
                  <a:cubicBezTo>
                    <a:pt x="16919" y="63013"/>
                    <a:pt x="17690" y="64107"/>
                    <a:pt x="18461" y="63560"/>
                  </a:cubicBezTo>
                  <a:cubicBezTo>
                    <a:pt x="18461" y="63560"/>
                    <a:pt x="18461" y="63013"/>
                    <a:pt x="18461" y="63013"/>
                  </a:cubicBezTo>
                  <a:cubicBezTo>
                    <a:pt x="18461" y="63013"/>
                    <a:pt x="19226" y="63013"/>
                    <a:pt x="19226" y="63013"/>
                  </a:cubicBezTo>
                  <a:cubicBezTo>
                    <a:pt x="18461" y="62466"/>
                    <a:pt x="19226" y="62466"/>
                    <a:pt x="19997" y="63013"/>
                  </a:cubicBezTo>
                  <a:cubicBezTo>
                    <a:pt x="19226" y="62466"/>
                    <a:pt x="19997" y="63013"/>
                    <a:pt x="19226" y="61919"/>
                  </a:cubicBezTo>
                  <a:cubicBezTo>
                    <a:pt x="19226" y="61919"/>
                    <a:pt x="19997" y="61919"/>
                    <a:pt x="19997" y="62466"/>
                  </a:cubicBezTo>
                  <a:cubicBezTo>
                    <a:pt x="19997" y="61919"/>
                    <a:pt x="19997" y="61919"/>
                    <a:pt x="19226" y="61372"/>
                  </a:cubicBezTo>
                  <a:cubicBezTo>
                    <a:pt x="21538" y="61919"/>
                    <a:pt x="19997" y="61919"/>
                    <a:pt x="21538" y="61919"/>
                  </a:cubicBezTo>
                  <a:cubicBezTo>
                    <a:pt x="22304" y="61372"/>
                    <a:pt x="22304" y="59726"/>
                    <a:pt x="23074" y="61919"/>
                  </a:cubicBezTo>
                  <a:cubicBezTo>
                    <a:pt x="23074" y="61372"/>
                    <a:pt x="23074" y="61372"/>
                    <a:pt x="23845" y="60820"/>
                  </a:cubicBezTo>
                  <a:cubicBezTo>
                    <a:pt x="24611" y="61372"/>
                    <a:pt x="26152" y="60820"/>
                    <a:pt x="27688" y="61919"/>
                  </a:cubicBezTo>
                  <a:cubicBezTo>
                    <a:pt x="27688" y="60820"/>
                    <a:pt x="29995" y="61372"/>
                    <a:pt x="29230" y="62466"/>
                  </a:cubicBezTo>
                  <a:cubicBezTo>
                    <a:pt x="29995" y="61919"/>
                    <a:pt x="29995" y="61919"/>
                    <a:pt x="30766" y="61919"/>
                  </a:cubicBezTo>
                  <a:cubicBezTo>
                    <a:pt x="30766" y="61919"/>
                    <a:pt x="30766" y="61919"/>
                    <a:pt x="30766" y="62466"/>
                  </a:cubicBezTo>
                  <a:cubicBezTo>
                    <a:pt x="30766" y="62466"/>
                    <a:pt x="31537" y="62466"/>
                    <a:pt x="32302" y="61919"/>
                  </a:cubicBezTo>
                  <a:cubicBezTo>
                    <a:pt x="32302" y="63013"/>
                    <a:pt x="33844" y="63013"/>
                    <a:pt x="33073" y="64107"/>
                  </a:cubicBezTo>
                  <a:cubicBezTo>
                    <a:pt x="33844" y="63560"/>
                    <a:pt x="34615" y="65206"/>
                    <a:pt x="35380" y="65206"/>
                  </a:cubicBezTo>
                  <a:cubicBezTo>
                    <a:pt x="36151" y="65753"/>
                    <a:pt x="36922" y="65753"/>
                    <a:pt x="37687" y="65753"/>
                  </a:cubicBezTo>
                  <a:cubicBezTo>
                    <a:pt x="37687" y="66300"/>
                    <a:pt x="36922" y="66300"/>
                    <a:pt x="37687" y="66847"/>
                  </a:cubicBezTo>
                  <a:cubicBezTo>
                    <a:pt x="38458" y="66300"/>
                    <a:pt x="41536" y="67400"/>
                    <a:pt x="39229" y="67947"/>
                  </a:cubicBezTo>
                  <a:cubicBezTo>
                    <a:pt x="39229" y="67947"/>
                    <a:pt x="40000" y="67947"/>
                    <a:pt x="40000" y="67947"/>
                  </a:cubicBezTo>
                  <a:cubicBezTo>
                    <a:pt x="40000" y="67947"/>
                    <a:pt x="40000" y="68494"/>
                    <a:pt x="39229" y="68494"/>
                  </a:cubicBezTo>
                  <a:cubicBezTo>
                    <a:pt x="40765" y="67947"/>
                    <a:pt x="38458" y="68494"/>
                    <a:pt x="40765" y="68494"/>
                  </a:cubicBezTo>
                  <a:cubicBezTo>
                    <a:pt x="40000" y="69041"/>
                    <a:pt x="39229" y="69041"/>
                    <a:pt x="39229" y="69587"/>
                  </a:cubicBezTo>
                  <a:cubicBezTo>
                    <a:pt x="40000" y="69587"/>
                    <a:pt x="40765" y="69041"/>
                    <a:pt x="40765" y="68494"/>
                  </a:cubicBezTo>
                  <a:cubicBezTo>
                    <a:pt x="40765" y="69041"/>
                    <a:pt x="41536" y="69041"/>
                    <a:pt x="40765" y="69587"/>
                  </a:cubicBezTo>
                  <a:cubicBezTo>
                    <a:pt x="41536" y="69587"/>
                    <a:pt x="41536" y="69587"/>
                    <a:pt x="41536" y="69587"/>
                  </a:cubicBezTo>
                  <a:cubicBezTo>
                    <a:pt x="41536" y="69587"/>
                    <a:pt x="42306" y="70134"/>
                    <a:pt x="43072" y="70134"/>
                  </a:cubicBezTo>
                  <a:cubicBezTo>
                    <a:pt x="43072" y="70134"/>
                    <a:pt x="42306" y="70134"/>
                    <a:pt x="42306" y="70134"/>
                  </a:cubicBezTo>
                  <a:cubicBezTo>
                    <a:pt x="43072" y="70687"/>
                    <a:pt x="43072" y="70687"/>
                    <a:pt x="43843" y="70687"/>
                  </a:cubicBezTo>
                  <a:cubicBezTo>
                    <a:pt x="42306" y="70687"/>
                    <a:pt x="43072" y="70687"/>
                    <a:pt x="43072" y="71234"/>
                  </a:cubicBezTo>
                  <a:cubicBezTo>
                    <a:pt x="43072" y="71234"/>
                    <a:pt x="43072" y="71234"/>
                    <a:pt x="43072" y="71234"/>
                  </a:cubicBezTo>
                  <a:cubicBezTo>
                    <a:pt x="43072" y="71234"/>
                    <a:pt x="43072" y="71234"/>
                    <a:pt x="43072" y="71234"/>
                  </a:cubicBezTo>
                  <a:cubicBezTo>
                    <a:pt x="43843" y="71234"/>
                    <a:pt x="44613" y="71781"/>
                    <a:pt x="45384" y="72328"/>
                  </a:cubicBezTo>
                  <a:cubicBezTo>
                    <a:pt x="45384" y="72328"/>
                    <a:pt x="45384" y="72328"/>
                    <a:pt x="45384" y="72328"/>
                  </a:cubicBezTo>
                  <a:cubicBezTo>
                    <a:pt x="44613" y="72875"/>
                    <a:pt x="45384" y="72875"/>
                    <a:pt x="46149" y="72875"/>
                  </a:cubicBezTo>
                  <a:cubicBezTo>
                    <a:pt x="45384" y="73427"/>
                    <a:pt x="45384" y="73427"/>
                    <a:pt x="45384" y="73427"/>
                  </a:cubicBezTo>
                  <a:cubicBezTo>
                    <a:pt x="45384" y="73427"/>
                    <a:pt x="45384" y="73427"/>
                    <a:pt x="45384" y="73427"/>
                  </a:cubicBezTo>
                  <a:cubicBezTo>
                    <a:pt x="44613" y="73974"/>
                    <a:pt x="46149" y="73974"/>
                    <a:pt x="46149" y="73427"/>
                  </a:cubicBezTo>
                  <a:cubicBezTo>
                    <a:pt x="46920" y="73974"/>
                    <a:pt x="48456" y="74521"/>
                    <a:pt x="47691" y="75068"/>
                  </a:cubicBezTo>
                  <a:cubicBezTo>
                    <a:pt x="47691" y="75068"/>
                    <a:pt x="47691" y="74521"/>
                    <a:pt x="48456" y="74521"/>
                  </a:cubicBezTo>
                  <a:cubicBezTo>
                    <a:pt x="48456" y="75068"/>
                    <a:pt x="48456" y="75068"/>
                    <a:pt x="48456" y="75068"/>
                  </a:cubicBezTo>
                  <a:cubicBezTo>
                    <a:pt x="48456" y="75068"/>
                    <a:pt x="48456" y="75068"/>
                    <a:pt x="47691" y="75615"/>
                  </a:cubicBezTo>
                  <a:cubicBezTo>
                    <a:pt x="49227" y="75615"/>
                    <a:pt x="48456" y="75615"/>
                    <a:pt x="48456" y="76162"/>
                  </a:cubicBezTo>
                  <a:cubicBezTo>
                    <a:pt x="48456" y="76162"/>
                    <a:pt x="48456" y="76162"/>
                    <a:pt x="49998" y="76162"/>
                  </a:cubicBezTo>
                  <a:cubicBezTo>
                    <a:pt x="49227" y="76162"/>
                    <a:pt x="47691" y="76162"/>
                    <a:pt x="46920" y="76714"/>
                  </a:cubicBezTo>
                  <a:cubicBezTo>
                    <a:pt x="46920" y="76714"/>
                    <a:pt x="47691" y="77261"/>
                    <a:pt x="47691" y="76714"/>
                  </a:cubicBezTo>
                  <a:cubicBezTo>
                    <a:pt x="48456" y="77808"/>
                    <a:pt x="48456" y="76162"/>
                    <a:pt x="49227" y="76714"/>
                  </a:cubicBezTo>
                  <a:cubicBezTo>
                    <a:pt x="48456" y="77261"/>
                    <a:pt x="48456" y="78355"/>
                    <a:pt x="48456" y="78902"/>
                  </a:cubicBezTo>
                  <a:cubicBezTo>
                    <a:pt x="49998" y="79454"/>
                    <a:pt x="49998" y="78355"/>
                    <a:pt x="49998" y="77261"/>
                  </a:cubicBezTo>
                  <a:cubicBezTo>
                    <a:pt x="50763" y="77808"/>
                    <a:pt x="49998" y="78902"/>
                    <a:pt x="49998" y="79454"/>
                  </a:cubicBezTo>
                  <a:cubicBezTo>
                    <a:pt x="49227" y="80001"/>
                    <a:pt x="48456" y="80001"/>
                    <a:pt x="48456" y="80548"/>
                  </a:cubicBezTo>
                  <a:cubicBezTo>
                    <a:pt x="49227" y="80548"/>
                    <a:pt x="51534" y="82189"/>
                    <a:pt x="50763" y="81095"/>
                  </a:cubicBezTo>
                  <a:cubicBezTo>
                    <a:pt x="52305" y="82189"/>
                    <a:pt x="53841" y="80548"/>
                    <a:pt x="52305" y="79454"/>
                  </a:cubicBezTo>
                  <a:cubicBezTo>
                    <a:pt x="52305" y="79454"/>
                    <a:pt x="53076" y="79454"/>
                    <a:pt x="53076" y="79454"/>
                  </a:cubicBezTo>
                  <a:cubicBezTo>
                    <a:pt x="53076" y="78902"/>
                    <a:pt x="53076" y="78355"/>
                    <a:pt x="52305" y="77808"/>
                  </a:cubicBezTo>
                  <a:cubicBezTo>
                    <a:pt x="52305" y="77261"/>
                    <a:pt x="49998" y="76714"/>
                    <a:pt x="51534" y="76162"/>
                  </a:cubicBezTo>
                  <a:cubicBezTo>
                    <a:pt x="50763" y="76714"/>
                    <a:pt x="53076" y="78355"/>
                    <a:pt x="53841" y="78902"/>
                  </a:cubicBezTo>
                  <a:cubicBezTo>
                    <a:pt x="53841" y="78355"/>
                    <a:pt x="53841" y="77808"/>
                    <a:pt x="54612" y="77261"/>
                  </a:cubicBezTo>
                  <a:cubicBezTo>
                    <a:pt x="54612" y="77808"/>
                    <a:pt x="54612" y="78355"/>
                    <a:pt x="53841" y="78902"/>
                  </a:cubicBezTo>
                  <a:cubicBezTo>
                    <a:pt x="55383" y="78355"/>
                    <a:pt x="56919" y="78902"/>
                    <a:pt x="56919" y="77808"/>
                  </a:cubicBezTo>
                  <a:cubicBezTo>
                    <a:pt x="57690" y="78902"/>
                    <a:pt x="55383" y="79454"/>
                    <a:pt x="55383" y="80001"/>
                  </a:cubicBezTo>
                  <a:cubicBezTo>
                    <a:pt x="56919" y="80001"/>
                    <a:pt x="57690" y="78355"/>
                    <a:pt x="58461" y="78902"/>
                  </a:cubicBezTo>
                  <a:cubicBezTo>
                    <a:pt x="58461" y="78355"/>
                    <a:pt x="56919" y="80001"/>
                    <a:pt x="56919" y="80548"/>
                  </a:cubicBezTo>
                  <a:cubicBezTo>
                    <a:pt x="57690" y="81095"/>
                    <a:pt x="58461" y="78902"/>
                    <a:pt x="58461" y="79454"/>
                  </a:cubicBezTo>
                  <a:cubicBezTo>
                    <a:pt x="59226" y="80001"/>
                    <a:pt x="58461" y="80001"/>
                    <a:pt x="58461" y="80548"/>
                  </a:cubicBezTo>
                  <a:cubicBezTo>
                    <a:pt x="58461" y="80548"/>
                    <a:pt x="60768" y="80001"/>
                    <a:pt x="59997" y="80001"/>
                  </a:cubicBezTo>
                  <a:cubicBezTo>
                    <a:pt x="59226" y="80548"/>
                    <a:pt x="59997" y="80001"/>
                    <a:pt x="59226" y="80548"/>
                  </a:cubicBezTo>
                  <a:cubicBezTo>
                    <a:pt x="59997" y="80548"/>
                    <a:pt x="60768" y="80548"/>
                    <a:pt x="60768" y="80548"/>
                  </a:cubicBezTo>
                  <a:cubicBezTo>
                    <a:pt x="60768" y="81095"/>
                    <a:pt x="59226" y="80548"/>
                    <a:pt x="58461" y="81095"/>
                  </a:cubicBezTo>
                  <a:cubicBezTo>
                    <a:pt x="60768" y="81642"/>
                    <a:pt x="60768" y="81095"/>
                    <a:pt x="62304" y="81642"/>
                  </a:cubicBezTo>
                  <a:cubicBezTo>
                    <a:pt x="62304" y="81642"/>
                    <a:pt x="59997" y="81642"/>
                    <a:pt x="60768" y="82189"/>
                  </a:cubicBezTo>
                  <a:cubicBezTo>
                    <a:pt x="60768" y="82189"/>
                    <a:pt x="61533" y="82189"/>
                    <a:pt x="61533" y="81642"/>
                  </a:cubicBezTo>
                  <a:cubicBezTo>
                    <a:pt x="61533" y="82189"/>
                    <a:pt x="62304" y="82189"/>
                    <a:pt x="63074" y="82189"/>
                  </a:cubicBezTo>
                  <a:cubicBezTo>
                    <a:pt x="62304" y="82189"/>
                    <a:pt x="62304" y="82189"/>
                    <a:pt x="62304" y="82189"/>
                  </a:cubicBezTo>
                  <a:cubicBezTo>
                    <a:pt x="63074" y="82189"/>
                    <a:pt x="62304" y="82189"/>
                    <a:pt x="63074" y="82189"/>
                  </a:cubicBezTo>
                  <a:cubicBezTo>
                    <a:pt x="62304" y="82742"/>
                    <a:pt x="62304" y="82742"/>
                    <a:pt x="61533" y="82189"/>
                  </a:cubicBezTo>
                  <a:cubicBezTo>
                    <a:pt x="61533" y="82742"/>
                    <a:pt x="62304" y="82742"/>
                    <a:pt x="62304" y="83288"/>
                  </a:cubicBezTo>
                  <a:cubicBezTo>
                    <a:pt x="63074" y="83288"/>
                    <a:pt x="63074" y="82742"/>
                    <a:pt x="63074" y="82189"/>
                  </a:cubicBezTo>
                  <a:cubicBezTo>
                    <a:pt x="63074" y="82189"/>
                    <a:pt x="63074" y="83288"/>
                    <a:pt x="63845" y="83288"/>
                  </a:cubicBezTo>
                  <a:cubicBezTo>
                    <a:pt x="62304" y="84929"/>
                    <a:pt x="56148" y="81642"/>
                    <a:pt x="54612" y="83835"/>
                  </a:cubicBezTo>
                  <a:cubicBezTo>
                    <a:pt x="52305" y="86029"/>
                    <a:pt x="62304" y="84929"/>
                    <a:pt x="62304" y="85482"/>
                  </a:cubicBezTo>
                  <a:cubicBezTo>
                    <a:pt x="63074" y="84929"/>
                    <a:pt x="63074" y="84929"/>
                    <a:pt x="63845" y="84929"/>
                  </a:cubicBezTo>
                  <a:cubicBezTo>
                    <a:pt x="63845" y="84929"/>
                    <a:pt x="63845" y="84929"/>
                    <a:pt x="63074" y="85482"/>
                  </a:cubicBezTo>
                  <a:cubicBezTo>
                    <a:pt x="63845" y="85482"/>
                    <a:pt x="64611" y="84382"/>
                    <a:pt x="65381" y="84382"/>
                  </a:cubicBezTo>
                  <a:cubicBezTo>
                    <a:pt x="64611" y="84929"/>
                    <a:pt x="65381" y="85482"/>
                    <a:pt x="66152" y="85482"/>
                  </a:cubicBezTo>
                  <a:cubicBezTo>
                    <a:pt x="65381" y="85482"/>
                    <a:pt x="65381" y="86029"/>
                    <a:pt x="65381" y="86029"/>
                  </a:cubicBezTo>
                  <a:cubicBezTo>
                    <a:pt x="68459" y="86029"/>
                    <a:pt x="65381" y="86029"/>
                    <a:pt x="66152" y="86576"/>
                  </a:cubicBezTo>
                  <a:cubicBezTo>
                    <a:pt x="65381" y="86576"/>
                    <a:pt x="65381" y="86576"/>
                    <a:pt x="65381" y="87123"/>
                  </a:cubicBezTo>
                  <a:cubicBezTo>
                    <a:pt x="65381" y="87123"/>
                    <a:pt x="65381" y="87123"/>
                    <a:pt x="66152" y="87123"/>
                  </a:cubicBezTo>
                  <a:cubicBezTo>
                    <a:pt x="65381" y="87123"/>
                    <a:pt x="66917" y="86576"/>
                    <a:pt x="66917" y="86576"/>
                  </a:cubicBezTo>
                  <a:cubicBezTo>
                    <a:pt x="66917" y="86576"/>
                    <a:pt x="65381" y="87669"/>
                    <a:pt x="65381" y="87123"/>
                  </a:cubicBezTo>
                  <a:cubicBezTo>
                    <a:pt x="66152" y="87123"/>
                    <a:pt x="66152" y="88769"/>
                    <a:pt x="66152" y="88769"/>
                  </a:cubicBezTo>
                  <a:cubicBezTo>
                    <a:pt x="66917" y="88769"/>
                    <a:pt x="66917" y="87669"/>
                    <a:pt x="66917" y="87669"/>
                  </a:cubicBezTo>
                  <a:cubicBezTo>
                    <a:pt x="66917" y="88216"/>
                    <a:pt x="66917" y="88216"/>
                    <a:pt x="67688" y="87669"/>
                  </a:cubicBezTo>
                  <a:cubicBezTo>
                    <a:pt x="67688" y="88216"/>
                    <a:pt x="67688" y="88216"/>
                    <a:pt x="66917" y="88769"/>
                  </a:cubicBezTo>
                  <a:cubicBezTo>
                    <a:pt x="67688" y="88216"/>
                    <a:pt x="68459" y="88769"/>
                    <a:pt x="68459" y="88769"/>
                  </a:cubicBezTo>
                  <a:cubicBezTo>
                    <a:pt x="67688" y="88216"/>
                    <a:pt x="67688" y="89316"/>
                    <a:pt x="68459" y="89316"/>
                  </a:cubicBezTo>
                  <a:cubicBezTo>
                    <a:pt x="67688" y="88769"/>
                    <a:pt x="66152" y="89863"/>
                    <a:pt x="66917" y="88769"/>
                  </a:cubicBezTo>
                  <a:cubicBezTo>
                    <a:pt x="66152" y="88769"/>
                    <a:pt x="66152" y="90410"/>
                    <a:pt x="66917" y="89863"/>
                  </a:cubicBezTo>
                  <a:cubicBezTo>
                    <a:pt x="66917" y="89863"/>
                    <a:pt x="66917" y="90410"/>
                    <a:pt x="66917" y="90957"/>
                  </a:cubicBezTo>
                  <a:cubicBezTo>
                    <a:pt x="66917" y="90410"/>
                    <a:pt x="67688" y="90410"/>
                    <a:pt x="67688" y="89863"/>
                  </a:cubicBezTo>
                  <a:cubicBezTo>
                    <a:pt x="67688" y="90410"/>
                    <a:pt x="68459" y="90957"/>
                    <a:pt x="67688" y="90957"/>
                  </a:cubicBezTo>
                  <a:cubicBezTo>
                    <a:pt x="67688" y="90957"/>
                    <a:pt x="67688" y="90957"/>
                    <a:pt x="67688" y="91509"/>
                  </a:cubicBezTo>
                  <a:cubicBezTo>
                    <a:pt x="67688" y="91509"/>
                    <a:pt x="66152" y="92056"/>
                    <a:pt x="66152" y="92056"/>
                  </a:cubicBezTo>
                  <a:cubicBezTo>
                    <a:pt x="66152" y="92056"/>
                    <a:pt x="66152" y="92056"/>
                    <a:pt x="66152" y="92056"/>
                  </a:cubicBezTo>
                  <a:cubicBezTo>
                    <a:pt x="65381" y="92056"/>
                    <a:pt x="65381" y="92603"/>
                    <a:pt x="64611" y="92603"/>
                  </a:cubicBezTo>
                  <a:cubicBezTo>
                    <a:pt x="66152" y="92603"/>
                    <a:pt x="63845" y="93697"/>
                    <a:pt x="63074" y="94244"/>
                  </a:cubicBezTo>
                  <a:cubicBezTo>
                    <a:pt x="63074" y="94244"/>
                    <a:pt x="63845" y="94244"/>
                    <a:pt x="63845" y="94244"/>
                  </a:cubicBezTo>
                  <a:cubicBezTo>
                    <a:pt x="63845" y="93697"/>
                    <a:pt x="64611" y="93697"/>
                    <a:pt x="65381" y="93150"/>
                  </a:cubicBezTo>
                  <a:cubicBezTo>
                    <a:pt x="64611" y="93697"/>
                    <a:pt x="63845" y="94244"/>
                    <a:pt x="65381" y="93697"/>
                  </a:cubicBezTo>
                  <a:cubicBezTo>
                    <a:pt x="65381" y="93697"/>
                    <a:pt x="64611" y="93697"/>
                    <a:pt x="64611" y="93697"/>
                  </a:cubicBezTo>
                  <a:cubicBezTo>
                    <a:pt x="64611" y="93697"/>
                    <a:pt x="65381" y="93697"/>
                    <a:pt x="65381" y="93697"/>
                  </a:cubicBezTo>
                  <a:cubicBezTo>
                    <a:pt x="66152" y="94244"/>
                    <a:pt x="67688" y="93150"/>
                    <a:pt x="68459" y="92603"/>
                  </a:cubicBezTo>
                  <a:cubicBezTo>
                    <a:pt x="67688" y="92603"/>
                    <a:pt x="67688" y="92603"/>
                    <a:pt x="66917" y="92603"/>
                  </a:cubicBezTo>
                  <a:cubicBezTo>
                    <a:pt x="67688" y="92056"/>
                    <a:pt x="68459" y="92056"/>
                    <a:pt x="68459" y="91509"/>
                  </a:cubicBezTo>
                  <a:cubicBezTo>
                    <a:pt x="68459" y="91509"/>
                    <a:pt x="68459" y="91509"/>
                    <a:pt x="68459" y="91509"/>
                  </a:cubicBezTo>
                  <a:cubicBezTo>
                    <a:pt x="67688" y="92056"/>
                    <a:pt x="67688" y="93150"/>
                    <a:pt x="69230" y="92603"/>
                  </a:cubicBezTo>
                  <a:cubicBezTo>
                    <a:pt x="68459" y="93150"/>
                    <a:pt x="68459" y="93150"/>
                    <a:pt x="67688" y="93150"/>
                  </a:cubicBezTo>
                  <a:cubicBezTo>
                    <a:pt x="68459" y="93150"/>
                    <a:pt x="69230" y="93150"/>
                    <a:pt x="69230" y="93150"/>
                  </a:cubicBezTo>
                  <a:cubicBezTo>
                    <a:pt x="69230" y="93697"/>
                    <a:pt x="70766" y="93697"/>
                    <a:pt x="71537" y="93150"/>
                  </a:cubicBezTo>
                  <a:cubicBezTo>
                    <a:pt x="69995" y="94796"/>
                    <a:pt x="66152" y="93150"/>
                    <a:pt x="65381" y="94244"/>
                  </a:cubicBezTo>
                  <a:cubicBezTo>
                    <a:pt x="65381" y="94244"/>
                    <a:pt x="66152" y="94244"/>
                    <a:pt x="66152" y="94244"/>
                  </a:cubicBezTo>
                  <a:cubicBezTo>
                    <a:pt x="65381" y="94796"/>
                    <a:pt x="64611" y="94244"/>
                    <a:pt x="63845" y="94796"/>
                  </a:cubicBezTo>
                  <a:cubicBezTo>
                    <a:pt x="64611" y="94244"/>
                    <a:pt x="63845" y="94796"/>
                    <a:pt x="64611" y="94244"/>
                  </a:cubicBezTo>
                  <a:cubicBezTo>
                    <a:pt x="64611" y="95343"/>
                    <a:pt x="66917" y="94796"/>
                    <a:pt x="66917" y="94796"/>
                  </a:cubicBezTo>
                  <a:cubicBezTo>
                    <a:pt x="66917" y="95343"/>
                    <a:pt x="64611" y="94796"/>
                    <a:pt x="64611" y="95343"/>
                  </a:cubicBezTo>
                  <a:cubicBezTo>
                    <a:pt x="64611" y="95343"/>
                    <a:pt x="65381" y="95343"/>
                    <a:pt x="65381" y="95343"/>
                  </a:cubicBezTo>
                  <a:cubicBezTo>
                    <a:pt x="63845" y="95890"/>
                    <a:pt x="65381" y="95343"/>
                    <a:pt x="64611" y="95890"/>
                  </a:cubicBezTo>
                  <a:cubicBezTo>
                    <a:pt x="64611" y="95890"/>
                    <a:pt x="65381" y="95890"/>
                    <a:pt x="65381" y="95890"/>
                  </a:cubicBezTo>
                  <a:cubicBezTo>
                    <a:pt x="65381" y="95890"/>
                    <a:pt x="64611" y="95890"/>
                    <a:pt x="64611" y="95890"/>
                  </a:cubicBezTo>
                  <a:cubicBezTo>
                    <a:pt x="65381" y="95890"/>
                    <a:pt x="64611" y="95890"/>
                    <a:pt x="64611" y="95890"/>
                  </a:cubicBezTo>
                  <a:cubicBezTo>
                    <a:pt x="64611" y="95890"/>
                    <a:pt x="64611" y="95890"/>
                    <a:pt x="64611" y="95890"/>
                  </a:cubicBezTo>
                  <a:cubicBezTo>
                    <a:pt x="64611" y="96437"/>
                    <a:pt x="64611" y="96437"/>
                    <a:pt x="64611" y="96437"/>
                  </a:cubicBezTo>
                  <a:cubicBezTo>
                    <a:pt x="64611" y="96437"/>
                    <a:pt x="64611" y="96437"/>
                    <a:pt x="64611" y="95890"/>
                  </a:cubicBezTo>
                  <a:cubicBezTo>
                    <a:pt x="64611" y="96437"/>
                    <a:pt x="64611" y="96437"/>
                    <a:pt x="64611" y="96984"/>
                  </a:cubicBezTo>
                  <a:cubicBezTo>
                    <a:pt x="64611" y="96984"/>
                    <a:pt x="64611" y="96984"/>
                    <a:pt x="64611" y="96984"/>
                  </a:cubicBezTo>
                  <a:cubicBezTo>
                    <a:pt x="64611" y="97536"/>
                    <a:pt x="64611" y="97536"/>
                    <a:pt x="64611" y="97536"/>
                  </a:cubicBezTo>
                  <a:cubicBezTo>
                    <a:pt x="66152" y="96437"/>
                    <a:pt x="66917" y="95343"/>
                    <a:pt x="68459" y="94244"/>
                  </a:cubicBezTo>
                  <a:cubicBezTo>
                    <a:pt x="68459" y="94244"/>
                    <a:pt x="66917" y="95343"/>
                    <a:pt x="67688" y="95890"/>
                  </a:cubicBezTo>
                  <a:cubicBezTo>
                    <a:pt x="67688" y="95343"/>
                    <a:pt x="68459" y="95343"/>
                    <a:pt x="68459" y="95343"/>
                  </a:cubicBezTo>
                  <a:cubicBezTo>
                    <a:pt x="68459" y="95890"/>
                    <a:pt x="68459" y="95343"/>
                    <a:pt x="69230" y="95343"/>
                  </a:cubicBezTo>
                  <a:cubicBezTo>
                    <a:pt x="69230" y="95343"/>
                    <a:pt x="69230" y="95343"/>
                    <a:pt x="69230" y="95343"/>
                  </a:cubicBezTo>
                  <a:cubicBezTo>
                    <a:pt x="69230" y="94796"/>
                    <a:pt x="69230" y="94244"/>
                    <a:pt x="68459" y="94244"/>
                  </a:cubicBezTo>
                  <a:cubicBezTo>
                    <a:pt x="69230" y="94244"/>
                    <a:pt x="69230" y="93697"/>
                    <a:pt x="69995" y="94244"/>
                  </a:cubicBezTo>
                  <a:cubicBezTo>
                    <a:pt x="69230" y="94244"/>
                    <a:pt x="69230" y="94244"/>
                    <a:pt x="69230" y="94244"/>
                  </a:cubicBezTo>
                  <a:cubicBezTo>
                    <a:pt x="69995" y="94796"/>
                    <a:pt x="70766" y="94796"/>
                    <a:pt x="70766" y="94244"/>
                  </a:cubicBezTo>
                  <a:cubicBezTo>
                    <a:pt x="70766" y="94244"/>
                    <a:pt x="69995" y="94244"/>
                    <a:pt x="69995" y="94244"/>
                  </a:cubicBezTo>
                  <a:cubicBezTo>
                    <a:pt x="70766" y="93697"/>
                    <a:pt x="70766" y="93697"/>
                    <a:pt x="71537" y="93697"/>
                  </a:cubicBezTo>
                  <a:cubicBezTo>
                    <a:pt x="71537" y="94244"/>
                    <a:pt x="69995" y="94796"/>
                    <a:pt x="69995" y="95343"/>
                  </a:cubicBezTo>
                  <a:cubicBezTo>
                    <a:pt x="69995" y="95343"/>
                    <a:pt x="69995" y="95343"/>
                    <a:pt x="70766" y="95343"/>
                  </a:cubicBezTo>
                  <a:cubicBezTo>
                    <a:pt x="70766" y="95343"/>
                    <a:pt x="70766" y="95343"/>
                    <a:pt x="70766" y="95343"/>
                  </a:cubicBezTo>
                  <a:cubicBezTo>
                    <a:pt x="71537" y="94796"/>
                    <a:pt x="71537" y="94244"/>
                    <a:pt x="73073" y="94244"/>
                  </a:cubicBezTo>
                  <a:cubicBezTo>
                    <a:pt x="71537" y="94244"/>
                    <a:pt x="71537" y="94796"/>
                    <a:pt x="70766" y="95343"/>
                  </a:cubicBezTo>
                  <a:cubicBezTo>
                    <a:pt x="71537" y="95343"/>
                    <a:pt x="72302" y="95343"/>
                    <a:pt x="73073" y="94796"/>
                  </a:cubicBezTo>
                  <a:cubicBezTo>
                    <a:pt x="72302" y="96437"/>
                    <a:pt x="67688" y="95343"/>
                    <a:pt x="66152" y="95890"/>
                  </a:cubicBezTo>
                  <a:cubicBezTo>
                    <a:pt x="67688" y="95890"/>
                    <a:pt x="66152" y="96437"/>
                    <a:pt x="65381" y="96984"/>
                  </a:cubicBezTo>
                  <a:cubicBezTo>
                    <a:pt x="66917" y="96437"/>
                    <a:pt x="65381" y="97536"/>
                    <a:pt x="66152" y="96984"/>
                  </a:cubicBezTo>
                  <a:cubicBezTo>
                    <a:pt x="65381" y="97536"/>
                    <a:pt x="63845" y="98630"/>
                    <a:pt x="65381" y="99177"/>
                  </a:cubicBezTo>
                  <a:cubicBezTo>
                    <a:pt x="65381" y="98630"/>
                    <a:pt x="66152" y="98630"/>
                    <a:pt x="66152" y="98083"/>
                  </a:cubicBezTo>
                  <a:cubicBezTo>
                    <a:pt x="66917" y="98630"/>
                    <a:pt x="69995" y="96437"/>
                    <a:pt x="70766" y="96437"/>
                  </a:cubicBezTo>
                  <a:cubicBezTo>
                    <a:pt x="70766" y="96437"/>
                    <a:pt x="70766" y="96437"/>
                    <a:pt x="69995" y="96984"/>
                  </a:cubicBezTo>
                  <a:cubicBezTo>
                    <a:pt x="71537" y="98083"/>
                    <a:pt x="72302" y="96437"/>
                    <a:pt x="73073" y="96437"/>
                  </a:cubicBezTo>
                  <a:cubicBezTo>
                    <a:pt x="72302" y="96984"/>
                    <a:pt x="72302" y="97536"/>
                    <a:pt x="71537" y="97536"/>
                  </a:cubicBezTo>
                  <a:cubicBezTo>
                    <a:pt x="70766" y="97536"/>
                    <a:pt x="69995" y="96984"/>
                    <a:pt x="69995" y="96984"/>
                  </a:cubicBezTo>
                  <a:cubicBezTo>
                    <a:pt x="68459" y="97536"/>
                    <a:pt x="68459" y="96984"/>
                    <a:pt x="67688" y="97536"/>
                  </a:cubicBezTo>
                  <a:cubicBezTo>
                    <a:pt x="67688" y="98083"/>
                    <a:pt x="64611" y="99177"/>
                    <a:pt x="66152" y="98630"/>
                  </a:cubicBezTo>
                  <a:cubicBezTo>
                    <a:pt x="65381" y="99177"/>
                    <a:pt x="64611" y="100824"/>
                    <a:pt x="66917" y="99177"/>
                  </a:cubicBezTo>
                  <a:cubicBezTo>
                    <a:pt x="64611" y="100271"/>
                    <a:pt x="66152" y="99724"/>
                    <a:pt x="66917" y="99724"/>
                  </a:cubicBezTo>
                  <a:cubicBezTo>
                    <a:pt x="66152" y="99724"/>
                    <a:pt x="65381" y="99724"/>
                    <a:pt x="66152" y="100271"/>
                  </a:cubicBezTo>
                  <a:cubicBezTo>
                    <a:pt x="66917" y="100271"/>
                    <a:pt x="68459" y="99724"/>
                    <a:pt x="69230" y="99177"/>
                  </a:cubicBezTo>
                  <a:cubicBezTo>
                    <a:pt x="69230" y="99177"/>
                    <a:pt x="69230" y="99177"/>
                    <a:pt x="69230" y="99177"/>
                  </a:cubicBezTo>
                  <a:cubicBezTo>
                    <a:pt x="69995" y="99724"/>
                    <a:pt x="69230" y="99177"/>
                    <a:pt x="69230" y="99724"/>
                  </a:cubicBezTo>
                  <a:cubicBezTo>
                    <a:pt x="69230" y="99724"/>
                    <a:pt x="69995" y="99724"/>
                    <a:pt x="69995" y="99724"/>
                  </a:cubicBezTo>
                  <a:cubicBezTo>
                    <a:pt x="69230" y="99724"/>
                    <a:pt x="67688" y="101371"/>
                    <a:pt x="69230" y="99724"/>
                  </a:cubicBezTo>
                  <a:cubicBezTo>
                    <a:pt x="68459" y="100271"/>
                    <a:pt x="68459" y="100271"/>
                    <a:pt x="67688" y="100824"/>
                  </a:cubicBezTo>
                  <a:cubicBezTo>
                    <a:pt x="68459" y="100824"/>
                    <a:pt x="69230" y="100271"/>
                    <a:pt x="69230" y="100271"/>
                  </a:cubicBezTo>
                  <a:cubicBezTo>
                    <a:pt x="69230" y="100824"/>
                    <a:pt x="67688" y="100824"/>
                    <a:pt x="67688" y="101371"/>
                  </a:cubicBezTo>
                  <a:cubicBezTo>
                    <a:pt x="68459" y="101371"/>
                    <a:pt x="67688" y="101371"/>
                    <a:pt x="67688" y="101371"/>
                  </a:cubicBezTo>
                  <a:cubicBezTo>
                    <a:pt x="68459" y="101371"/>
                    <a:pt x="69230" y="100824"/>
                    <a:pt x="69995" y="100824"/>
                  </a:cubicBezTo>
                  <a:cubicBezTo>
                    <a:pt x="70766" y="100824"/>
                    <a:pt x="66917" y="101917"/>
                    <a:pt x="68459" y="101371"/>
                  </a:cubicBezTo>
                  <a:cubicBezTo>
                    <a:pt x="67688" y="101371"/>
                    <a:pt x="67688" y="101917"/>
                    <a:pt x="67688" y="102464"/>
                  </a:cubicBezTo>
                  <a:cubicBezTo>
                    <a:pt x="67688" y="101371"/>
                    <a:pt x="67688" y="103564"/>
                    <a:pt x="69230" y="102464"/>
                  </a:cubicBezTo>
                  <a:cubicBezTo>
                    <a:pt x="68459" y="102464"/>
                    <a:pt x="68459" y="103011"/>
                    <a:pt x="68459" y="103564"/>
                  </a:cubicBezTo>
                  <a:cubicBezTo>
                    <a:pt x="69230" y="103011"/>
                    <a:pt x="68459" y="103564"/>
                    <a:pt x="68459" y="103564"/>
                  </a:cubicBezTo>
                  <a:cubicBezTo>
                    <a:pt x="71537" y="103011"/>
                    <a:pt x="71537" y="98630"/>
                    <a:pt x="73844" y="96984"/>
                  </a:cubicBezTo>
                  <a:cubicBezTo>
                    <a:pt x="72302" y="98083"/>
                    <a:pt x="73844" y="97536"/>
                    <a:pt x="74609" y="96984"/>
                  </a:cubicBezTo>
                  <a:cubicBezTo>
                    <a:pt x="73844" y="97536"/>
                    <a:pt x="73073" y="97536"/>
                    <a:pt x="72302" y="98083"/>
                  </a:cubicBezTo>
                  <a:cubicBezTo>
                    <a:pt x="73073" y="98083"/>
                    <a:pt x="73844" y="98083"/>
                    <a:pt x="74609" y="98083"/>
                  </a:cubicBezTo>
                  <a:cubicBezTo>
                    <a:pt x="72302" y="99177"/>
                    <a:pt x="73073" y="98083"/>
                    <a:pt x="72302" y="99177"/>
                  </a:cubicBezTo>
                  <a:cubicBezTo>
                    <a:pt x="71537" y="100824"/>
                    <a:pt x="69995" y="102464"/>
                    <a:pt x="69230" y="103564"/>
                  </a:cubicBezTo>
                  <a:cubicBezTo>
                    <a:pt x="69230" y="103564"/>
                    <a:pt x="69995" y="103564"/>
                    <a:pt x="69995" y="103564"/>
                  </a:cubicBezTo>
                  <a:cubicBezTo>
                    <a:pt x="68459" y="104658"/>
                    <a:pt x="70766" y="103564"/>
                    <a:pt x="70766" y="103564"/>
                  </a:cubicBezTo>
                  <a:cubicBezTo>
                    <a:pt x="69995" y="104658"/>
                    <a:pt x="69995" y="104111"/>
                    <a:pt x="69995" y="104111"/>
                  </a:cubicBezTo>
                  <a:cubicBezTo>
                    <a:pt x="70766" y="104111"/>
                    <a:pt x="70766" y="103564"/>
                    <a:pt x="71537" y="103011"/>
                  </a:cubicBezTo>
                  <a:cubicBezTo>
                    <a:pt x="72302" y="104111"/>
                    <a:pt x="73073" y="102464"/>
                    <a:pt x="73073" y="102464"/>
                  </a:cubicBezTo>
                  <a:cubicBezTo>
                    <a:pt x="73844" y="103564"/>
                    <a:pt x="71537" y="102464"/>
                    <a:pt x="72302" y="103564"/>
                  </a:cubicBezTo>
                  <a:cubicBezTo>
                    <a:pt x="70766" y="103564"/>
                    <a:pt x="69995" y="105205"/>
                    <a:pt x="71537" y="104111"/>
                  </a:cubicBezTo>
                  <a:cubicBezTo>
                    <a:pt x="69995" y="105752"/>
                    <a:pt x="72302" y="104658"/>
                    <a:pt x="71537" y="104111"/>
                  </a:cubicBezTo>
                  <a:cubicBezTo>
                    <a:pt x="71537" y="104658"/>
                    <a:pt x="71537" y="105205"/>
                    <a:pt x="72302" y="104658"/>
                  </a:cubicBezTo>
                  <a:cubicBezTo>
                    <a:pt x="70766" y="105752"/>
                    <a:pt x="72302" y="105205"/>
                    <a:pt x="72302" y="104658"/>
                  </a:cubicBezTo>
                  <a:cubicBezTo>
                    <a:pt x="72302" y="105205"/>
                    <a:pt x="72302" y="106298"/>
                    <a:pt x="72302" y="104658"/>
                  </a:cubicBezTo>
                  <a:cubicBezTo>
                    <a:pt x="72302" y="106851"/>
                    <a:pt x="73073" y="105205"/>
                    <a:pt x="73073" y="105205"/>
                  </a:cubicBezTo>
                  <a:cubicBezTo>
                    <a:pt x="73073" y="105205"/>
                    <a:pt x="73073" y="105752"/>
                    <a:pt x="73073" y="105752"/>
                  </a:cubicBezTo>
                  <a:cubicBezTo>
                    <a:pt x="73844" y="104658"/>
                    <a:pt x="73844" y="103011"/>
                    <a:pt x="76922" y="103011"/>
                  </a:cubicBezTo>
                  <a:cubicBezTo>
                    <a:pt x="76151" y="103011"/>
                    <a:pt x="76151" y="103011"/>
                    <a:pt x="76151" y="103011"/>
                  </a:cubicBezTo>
                  <a:cubicBezTo>
                    <a:pt x="76922" y="103011"/>
                    <a:pt x="76922" y="103011"/>
                    <a:pt x="76922" y="103011"/>
                  </a:cubicBezTo>
                  <a:cubicBezTo>
                    <a:pt x="75380" y="103011"/>
                    <a:pt x="74609" y="103564"/>
                    <a:pt x="73844" y="104111"/>
                  </a:cubicBezTo>
                  <a:cubicBezTo>
                    <a:pt x="74609" y="104111"/>
                    <a:pt x="73073" y="105752"/>
                    <a:pt x="73844" y="106298"/>
                  </a:cubicBezTo>
                  <a:cubicBezTo>
                    <a:pt x="73844" y="105752"/>
                    <a:pt x="73844" y="105752"/>
                    <a:pt x="73844" y="106298"/>
                  </a:cubicBezTo>
                  <a:cubicBezTo>
                    <a:pt x="74609" y="106298"/>
                    <a:pt x="74609" y="105752"/>
                    <a:pt x="74609" y="105752"/>
                  </a:cubicBezTo>
                  <a:cubicBezTo>
                    <a:pt x="74609" y="105752"/>
                    <a:pt x="74609" y="106298"/>
                    <a:pt x="74609" y="106851"/>
                  </a:cubicBezTo>
                  <a:cubicBezTo>
                    <a:pt x="75380" y="106851"/>
                    <a:pt x="75380" y="108492"/>
                    <a:pt x="75380" y="107398"/>
                  </a:cubicBezTo>
                  <a:cubicBezTo>
                    <a:pt x="75380" y="107398"/>
                    <a:pt x="75380" y="107398"/>
                    <a:pt x="75380" y="107945"/>
                  </a:cubicBezTo>
                  <a:cubicBezTo>
                    <a:pt x="76151" y="107398"/>
                    <a:pt x="76151" y="107398"/>
                    <a:pt x="76151" y="107398"/>
                  </a:cubicBezTo>
                  <a:cubicBezTo>
                    <a:pt x="76151" y="106851"/>
                    <a:pt x="76151" y="106851"/>
                    <a:pt x="76151" y="106298"/>
                  </a:cubicBezTo>
                  <a:cubicBezTo>
                    <a:pt x="76151" y="107398"/>
                    <a:pt x="76151" y="104658"/>
                    <a:pt x="76151" y="106851"/>
                  </a:cubicBezTo>
                  <a:cubicBezTo>
                    <a:pt x="76922" y="106851"/>
                    <a:pt x="76922" y="106298"/>
                    <a:pt x="76922" y="106298"/>
                  </a:cubicBezTo>
                  <a:cubicBezTo>
                    <a:pt x="76922" y="106851"/>
                    <a:pt x="76151" y="107945"/>
                    <a:pt x="76151" y="108492"/>
                  </a:cubicBezTo>
                  <a:cubicBezTo>
                    <a:pt x="76151" y="108492"/>
                    <a:pt x="76151" y="108492"/>
                    <a:pt x="76151" y="108492"/>
                  </a:cubicBezTo>
                  <a:cubicBezTo>
                    <a:pt x="76151" y="109039"/>
                    <a:pt x="76922" y="110138"/>
                    <a:pt x="77687" y="110138"/>
                  </a:cubicBezTo>
                  <a:cubicBezTo>
                    <a:pt x="78458" y="109591"/>
                    <a:pt x="77687" y="107398"/>
                    <a:pt x="78458" y="106851"/>
                  </a:cubicBezTo>
                  <a:cubicBezTo>
                    <a:pt x="78458" y="107398"/>
                    <a:pt x="78458" y="107398"/>
                    <a:pt x="78458" y="107945"/>
                  </a:cubicBezTo>
                  <a:cubicBezTo>
                    <a:pt x="78458" y="107945"/>
                    <a:pt x="78458" y="107398"/>
                    <a:pt x="78458" y="107398"/>
                  </a:cubicBezTo>
                  <a:cubicBezTo>
                    <a:pt x="79229" y="106298"/>
                    <a:pt x="78458" y="106298"/>
                    <a:pt x="76922" y="105205"/>
                  </a:cubicBezTo>
                  <a:cubicBezTo>
                    <a:pt x="77687" y="105205"/>
                    <a:pt x="77687" y="105205"/>
                    <a:pt x="77687" y="105205"/>
                  </a:cubicBezTo>
                  <a:cubicBezTo>
                    <a:pt x="77687" y="105752"/>
                    <a:pt x="79994" y="107398"/>
                    <a:pt x="80765" y="105752"/>
                  </a:cubicBezTo>
                  <a:cubicBezTo>
                    <a:pt x="79994" y="106851"/>
                    <a:pt x="81536" y="107398"/>
                    <a:pt x="83072" y="107398"/>
                  </a:cubicBezTo>
                  <a:cubicBezTo>
                    <a:pt x="81536" y="107398"/>
                    <a:pt x="80765" y="106298"/>
                    <a:pt x="79229" y="106851"/>
                  </a:cubicBezTo>
                  <a:cubicBezTo>
                    <a:pt x="79994" y="106851"/>
                    <a:pt x="80765" y="106851"/>
                    <a:pt x="79229" y="107398"/>
                  </a:cubicBezTo>
                  <a:cubicBezTo>
                    <a:pt x="82306" y="107945"/>
                    <a:pt x="78458" y="107398"/>
                    <a:pt x="79994" y="107945"/>
                  </a:cubicBezTo>
                  <a:cubicBezTo>
                    <a:pt x="79994" y="107398"/>
                    <a:pt x="79994" y="107398"/>
                    <a:pt x="79994" y="107398"/>
                  </a:cubicBezTo>
                  <a:cubicBezTo>
                    <a:pt x="79994" y="107945"/>
                    <a:pt x="80765" y="107945"/>
                    <a:pt x="80765" y="107398"/>
                  </a:cubicBezTo>
                  <a:cubicBezTo>
                    <a:pt x="80765" y="107945"/>
                    <a:pt x="80765" y="107945"/>
                    <a:pt x="79994" y="107945"/>
                  </a:cubicBezTo>
                  <a:cubicBezTo>
                    <a:pt x="79994" y="107945"/>
                    <a:pt x="79994" y="107945"/>
                    <a:pt x="80765" y="107945"/>
                  </a:cubicBezTo>
                  <a:cubicBezTo>
                    <a:pt x="79229" y="108492"/>
                    <a:pt x="79229" y="109039"/>
                    <a:pt x="79994" y="109039"/>
                  </a:cubicBezTo>
                  <a:cubicBezTo>
                    <a:pt x="79994" y="109591"/>
                    <a:pt x="78458" y="109591"/>
                    <a:pt x="78458" y="110138"/>
                  </a:cubicBezTo>
                  <a:cubicBezTo>
                    <a:pt x="78458" y="110138"/>
                    <a:pt x="78458" y="110138"/>
                    <a:pt x="78458" y="110138"/>
                  </a:cubicBezTo>
                  <a:cubicBezTo>
                    <a:pt x="79229" y="109591"/>
                    <a:pt x="78458" y="110138"/>
                    <a:pt x="79229" y="109591"/>
                  </a:cubicBezTo>
                  <a:cubicBezTo>
                    <a:pt x="79229" y="109591"/>
                    <a:pt x="78458" y="110138"/>
                    <a:pt x="78458" y="110138"/>
                  </a:cubicBezTo>
                  <a:cubicBezTo>
                    <a:pt x="79994" y="110138"/>
                    <a:pt x="80765" y="109039"/>
                    <a:pt x="80765" y="107945"/>
                  </a:cubicBezTo>
                  <a:cubicBezTo>
                    <a:pt x="80765" y="110138"/>
                    <a:pt x="81536" y="107398"/>
                    <a:pt x="82306" y="109039"/>
                  </a:cubicBezTo>
                  <a:cubicBezTo>
                    <a:pt x="81536" y="108492"/>
                    <a:pt x="79229" y="110138"/>
                    <a:pt x="78458" y="110685"/>
                  </a:cubicBezTo>
                  <a:cubicBezTo>
                    <a:pt x="79994" y="110138"/>
                    <a:pt x="79994" y="110685"/>
                    <a:pt x="79994" y="111232"/>
                  </a:cubicBezTo>
                  <a:cubicBezTo>
                    <a:pt x="79994" y="110685"/>
                    <a:pt x="80765" y="110685"/>
                    <a:pt x="80765" y="110138"/>
                  </a:cubicBezTo>
                  <a:cubicBezTo>
                    <a:pt x="80765" y="110685"/>
                    <a:pt x="79229" y="111779"/>
                    <a:pt x="79994" y="111232"/>
                  </a:cubicBezTo>
                  <a:cubicBezTo>
                    <a:pt x="79994" y="111779"/>
                    <a:pt x="79994" y="111779"/>
                    <a:pt x="79994" y="111779"/>
                  </a:cubicBezTo>
                  <a:cubicBezTo>
                    <a:pt x="80765" y="112326"/>
                    <a:pt x="79994" y="111232"/>
                    <a:pt x="80765" y="112326"/>
                  </a:cubicBezTo>
                  <a:cubicBezTo>
                    <a:pt x="80765" y="112326"/>
                    <a:pt x="81536" y="112326"/>
                    <a:pt x="81536" y="112326"/>
                  </a:cubicBezTo>
                  <a:cubicBezTo>
                    <a:pt x="80765" y="111232"/>
                    <a:pt x="81536" y="111232"/>
                    <a:pt x="82306" y="110685"/>
                  </a:cubicBezTo>
                  <a:cubicBezTo>
                    <a:pt x="82306" y="111232"/>
                    <a:pt x="82306" y="111232"/>
                    <a:pt x="82306" y="111232"/>
                  </a:cubicBezTo>
                  <a:cubicBezTo>
                    <a:pt x="81536" y="111232"/>
                    <a:pt x="80765" y="112326"/>
                    <a:pt x="82306" y="111779"/>
                  </a:cubicBezTo>
                  <a:cubicBezTo>
                    <a:pt x="81536" y="111779"/>
                    <a:pt x="81536" y="112326"/>
                    <a:pt x="81536" y="112326"/>
                  </a:cubicBezTo>
                  <a:cubicBezTo>
                    <a:pt x="82306" y="112326"/>
                    <a:pt x="81536" y="113425"/>
                    <a:pt x="81536" y="112326"/>
                  </a:cubicBezTo>
                  <a:cubicBezTo>
                    <a:pt x="82306" y="112878"/>
                    <a:pt x="83072" y="112326"/>
                    <a:pt x="83843" y="111779"/>
                  </a:cubicBezTo>
                  <a:cubicBezTo>
                    <a:pt x="83072" y="112326"/>
                    <a:pt x="82306" y="112878"/>
                    <a:pt x="82306" y="112878"/>
                  </a:cubicBezTo>
                  <a:cubicBezTo>
                    <a:pt x="82306" y="113425"/>
                    <a:pt x="82306" y="113425"/>
                    <a:pt x="83072" y="112878"/>
                  </a:cubicBezTo>
                  <a:cubicBezTo>
                    <a:pt x="82306" y="113972"/>
                    <a:pt x="83843" y="112326"/>
                    <a:pt x="84613" y="112326"/>
                  </a:cubicBezTo>
                  <a:cubicBezTo>
                    <a:pt x="83843" y="112326"/>
                    <a:pt x="83843" y="112878"/>
                    <a:pt x="83843" y="113425"/>
                  </a:cubicBezTo>
                  <a:cubicBezTo>
                    <a:pt x="83843" y="113425"/>
                    <a:pt x="83843" y="113425"/>
                    <a:pt x="83843" y="113425"/>
                  </a:cubicBezTo>
                  <a:cubicBezTo>
                    <a:pt x="83843" y="113425"/>
                    <a:pt x="83843" y="113425"/>
                    <a:pt x="83843" y="113972"/>
                  </a:cubicBezTo>
                  <a:cubicBezTo>
                    <a:pt x="84613" y="113425"/>
                    <a:pt x="84613" y="112878"/>
                    <a:pt x="85379" y="113425"/>
                  </a:cubicBezTo>
                  <a:cubicBezTo>
                    <a:pt x="85379" y="113425"/>
                    <a:pt x="85379" y="113972"/>
                    <a:pt x="85379" y="114519"/>
                  </a:cubicBezTo>
                  <a:cubicBezTo>
                    <a:pt x="85379" y="113425"/>
                    <a:pt x="85379" y="112878"/>
                    <a:pt x="86149" y="112878"/>
                  </a:cubicBezTo>
                  <a:cubicBezTo>
                    <a:pt x="85379" y="112878"/>
                    <a:pt x="85379" y="113972"/>
                    <a:pt x="85379" y="114519"/>
                  </a:cubicBezTo>
                  <a:cubicBezTo>
                    <a:pt x="85379" y="113972"/>
                    <a:pt x="85379" y="113972"/>
                    <a:pt x="86149" y="113425"/>
                  </a:cubicBezTo>
                  <a:cubicBezTo>
                    <a:pt x="86149" y="114519"/>
                    <a:pt x="86149" y="115066"/>
                    <a:pt x="86920" y="115619"/>
                  </a:cubicBezTo>
                  <a:cubicBezTo>
                    <a:pt x="87691" y="115619"/>
                    <a:pt x="87691" y="115619"/>
                    <a:pt x="87691" y="116165"/>
                  </a:cubicBezTo>
                  <a:cubicBezTo>
                    <a:pt x="88456" y="115619"/>
                    <a:pt x="88456" y="115619"/>
                    <a:pt x="88456" y="115619"/>
                  </a:cubicBezTo>
                  <a:cubicBezTo>
                    <a:pt x="88456" y="115619"/>
                    <a:pt x="88456" y="115619"/>
                    <a:pt x="88456" y="115619"/>
                  </a:cubicBezTo>
                  <a:cubicBezTo>
                    <a:pt x="88456" y="115619"/>
                    <a:pt x="88456" y="115619"/>
                    <a:pt x="89227" y="115619"/>
                  </a:cubicBezTo>
                  <a:cubicBezTo>
                    <a:pt x="89227" y="115619"/>
                    <a:pt x="88456" y="115619"/>
                    <a:pt x="88456" y="116165"/>
                  </a:cubicBezTo>
                  <a:cubicBezTo>
                    <a:pt x="89227" y="116165"/>
                    <a:pt x="89227" y="115619"/>
                    <a:pt x="89227" y="115619"/>
                  </a:cubicBezTo>
                  <a:cubicBezTo>
                    <a:pt x="89998" y="116165"/>
                    <a:pt x="89998" y="116165"/>
                    <a:pt x="88456" y="116165"/>
                  </a:cubicBezTo>
                  <a:cubicBezTo>
                    <a:pt x="89227" y="116165"/>
                    <a:pt x="89227" y="116165"/>
                    <a:pt x="89227" y="116165"/>
                  </a:cubicBezTo>
                  <a:cubicBezTo>
                    <a:pt x="89227" y="116712"/>
                    <a:pt x="89227" y="116165"/>
                    <a:pt x="89227" y="116712"/>
                  </a:cubicBezTo>
                  <a:cubicBezTo>
                    <a:pt x="89227" y="116712"/>
                    <a:pt x="89227" y="116165"/>
                    <a:pt x="89227" y="116165"/>
                  </a:cubicBezTo>
                  <a:cubicBezTo>
                    <a:pt x="89998" y="116165"/>
                    <a:pt x="89998" y="116165"/>
                    <a:pt x="89998" y="116712"/>
                  </a:cubicBezTo>
                  <a:cubicBezTo>
                    <a:pt x="89998" y="116165"/>
                    <a:pt x="89998" y="115619"/>
                    <a:pt x="89998" y="115066"/>
                  </a:cubicBezTo>
                  <a:cubicBezTo>
                    <a:pt x="89998" y="116712"/>
                    <a:pt x="90763" y="115619"/>
                    <a:pt x="90763" y="115619"/>
                  </a:cubicBezTo>
                  <a:cubicBezTo>
                    <a:pt x="90763" y="115619"/>
                    <a:pt x="89998" y="116165"/>
                    <a:pt x="90763" y="115619"/>
                  </a:cubicBezTo>
                  <a:cubicBezTo>
                    <a:pt x="90763" y="116165"/>
                    <a:pt x="89998" y="116165"/>
                    <a:pt x="89998" y="116712"/>
                  </a:cubicBezTo>
                  <a:cubicBezTo>
                    <a:pt x="89998" y="116712"/>
                    <a:pt x="89998" y="117259"/>
                    <a:pt x="89998" y="117259"/>
                  </a:cubicBezTo>
                  <a:cubicBezTo>
                    <a:pt x="90763" y="116712"/>
                    <a:pt x="90763" y="116712"/>
                    <a:pt x="90763" y="117259"/>
                  </a:cubicBezTo>
                  <a:cubicBezTo>
                    <a:pt x="90763" y="116712"/>
                    <a:pt x="90763" y="116165"/>
                    <a:pt x="91534" y="116165"/>
                  </a:cubicBezTo>
                  <a:cubicBezTo>
                    <a:pt x="90763" y="116165"/>
                    <a:pt x="90763" y="116712"/>
                    <a:pt x="90763" y="117259"/>
                  </a:cubicBezTo>
                  <a:cubicBezTo>
                    <a:pt x="91534" y="117259"/>
                    <a:pt x="91534" y="116712"/>
                    <a:pt x="91534" y="116712"/>
                  </a:cubicBezTo>
                  <a:cubicBezTo>
                    <a:pt x="91534" y="116712"/>
                    <a:pt x="91534" y="117259"/>
                    <a:pt x="91534" y="117806"/>
                  </a:cubicBezTo>
                  <a:cubicBezTo>
                    <a:pt x="91534" y="117259"/>
                    <a:pt x="92305" y="117259"/>
                    <a:pt x="93070" y="117259"/>
                  </a:cubicBezTo>
                  <a:cubicBezTo>
                    <a:pt x="92305" y="117259"/>
                    <a:pt x="91534" y="117806"/>
                    <a:pt x="90763" y="117806"/>
                  </a:cubicBezTo>
                  <a:cubicBezTo>
                    <a:pt x="91534" y="117806"/>
                    <a:pt x="91534" y="117806"/>
                    <a:pt x="90763" y="117806"/>
                  </a:cubicBezTo>
                  <a:cubicBezTo>
                    <a:pt x="92305" y="118353"/>
                    <a:pt x="91534" y="117806"/>
                    <a:pt x="92305" y="118353"/>
                  </a:cubicBezTo>
                  <a:cubicBezTo>
                    <a:pt x="92305" y="117806"/>
                    <a:pt x="93070" y="117259"/>
                    <a:pt x="93070" y="117259"/>
                  </a:cubicBezTo>
                  <a:cubicBezTo>
                    <a:pt x="93841" y="117259"/>
                    <a:pt x="92305" y="117806"/>
                    <a:pt x="93841" y="117259"/>
                  </a:cubicBezTo>
                  <a:cubicBezTo>
                    <a:pt x="93070" y="117259"/>
                    <a:pt x="92305" y="117806"/>
                    <a:pt x="92305" y="118353"/>
                  </a:cubicBezTo>
                  <a:cubicBezTo>
                    <a:pt x="93841" y="118353"/>
                    <a:pt x="91534" y="118353"/>
                    <a:pt x="92305" y="118353"/>
                  </a:cubicBezTo>
                  <a:cubicBezTo>
                    <a:pt x="92305" y="118353"/>
                    <a:pt x="93070" y="118353"/>
                    <a:pt x="93070" y="117806"/>
                  </a:cubicBezTo>
                  <a:cubicBezTo>
                    <a:pt x="93070" y="118353"/>
                    <a:pt x="93070" y="118353"/>
                    <a:pt x="93841" y="117806"/>
                  </a:cubicBezTo>
                  <a:cubicBezTo>
                    <a:pt x="93841" y="118353"/>
                    <a:pt x="93841" y="117806"/>
                    <a:pt x="93841" y="118353"/>
                  </a:cubicBezTo>
                  <a:cubicBezTo>
                    <a:pt x="93841" y="118353"/>
                    <a:pt x="93841" y="118353"/>
                    <a:pt x="93841" y="118353"/>
                  </a:cubicBezTo>
                  <a:cubicBezTo>
                    <a:pt x="93841" y="118353"/>
                    <a:pt x="93841" y="118353"/>
                    <a:pt x="93841" y="118906"/>
                  </a:cubicBezTo>
                  <a:cubicBezTo>
                    <a:pt x="93841" y="117806"/>
                    <a:pt x="93841" y="118906"/>
                    <a:pt x="93841" y="118906"/>
                  </a:cubicBezTo>
                  <a:cubicBezTo>
                    <a:pt x="93841" y="118353"/>
                    <a:pt x="94612" y="118353"/>
                    <a:pt x="94612" y="118353"/>
                  </a:cubicBezTo>
                  <a:cubicBezTo>
                    <a:pt x="94612" y="118353"/>
                    <a:pt x="94612" y="118906"/>
                    <a:pt x="94612" y="118906"/>
                  </a:cubicBezTo>
                  <a:cubicBezTo>
                    <a:pt x="95383" y="118353"/>
                    <a:pt x="93841" y="118353"/>
                    <a:pt x="95383" y="117806"/>
                  </a:cubicBezTo>
                  <a:cubicBezTo>
                    <a:pt x="94612" y="117806"/>
                    <a:pt x="94612" y="118353"/>
                    <a:pt x="95383" y="118353"/>
                  </a:cubicBezTo>
                  <a:cubicBezTo>
                    <a:pt x="95383" y="118353"/>
                    <a:pt x="95383" y="118353"/>
                    <a:pt x="95383" y="118353"/>
                  </a:cubicBezTo>
                  <a:cubicBezTo>
                    <a:pt x="95383" y="118353"/>
                    <a:pt x="95383" y="119453"/>
                    <a:pt x="96148" y="117806"/>
                  </a:cubicBezTo>
                  <a:cubicBezTo>
                    <a:pt x="96148" y="118353"/>
                    <a:pt x="96148" y="118353"/>
                    <a:pt x="96148" y="118906"/>
                  </a:cubicBezTo>
                  <a:cubicBezTo>
                    <a:pt x="96148" y="118353"/>
                    <a:pt x="96148" y="118353"/>
                    <a:pt x="96148" y="118906"/>
                  </a:cubicBezTo>
                  <a:cubicBezTo>
                    <a:pt x="96148" y="118906"/>
                    <a:pt x="95383" y="118906"/>
                    <a:pt x="94612" y="119453"/>
                  </a:cubicBezTo>
                  <a:cubicBezTo>
                    <a:pt x="95383" y="119453"/>
                    <a:pt x="96148" y="118906"/>
                    <a:pt x="96919" y="118906"/>
                  </a:cubicBezTo>
                  <a:cubicBezTo>
                    <a:pt x="96148" y="118906"/>
                    <a:pt x="96148" y="119453"/>
                    <a:pt x="95383" y="120000"/>
                  </a:cubicBezTo>
                  <a:cubicBezTo>
                    <a:pt x="96148" y="119453"/>
                    <a:pt x="97690" y="119453"/>
                    <a:pt x="97690" y="118906"/>
                  </a:cubicBezTo>
                  <a:cubicBezTo>
                    <a:pt x="97690" y="118906"/>
                    <a:pt x="96919" y="118906"/>
                    <a:pt x="96919" y="119453"/>
                  </a:cubicBezTo>
                  <a:cubicBezTo>
                    <a:pt x="96919" y="118906"/>
                    <a:pt x="96919" y="118906"/>
                    <a:pt x="96919" y="119453"/>
                  </a:cubicBezTo>
                  <a:cubicBezTo>
                    <a:pt x="97690" y="118906"/>
                    <a:pt x="98455" y="118353"/>
                    <a:pt x="98455" y="118353"/>
                  </a:cubicBezTo>
                  <a:cubicBezTo>
                    <a:pt x="98455" y="118353"/>
                    <a:pt x="98455" y="118906"/>
                    <a:pt x="99226" y="118353"/>
                  </a:cubicBezTo>
                  <a:cubicBezTo>
                    <a:pt x="99226" y="118353"/>
                    <a:pt x="99226" y="118353"/>
                    <a:pt x="99226" y="118906"/>
                  </a:cubicBezTo>
                  <a:cubicBezTo>
                    <a:pt x="99226" y="118353"/>
                    <a:pt x="99226" y="118353"/>
                    <a:pt x="99226" y="118906"/>
                  </a:cubicBezTo>
                  <a:cubicBezTo>
                    <a:pt x="99226" y="118353"/>
                    <a:pt x="99997" y="118353"/>
                    <a:pt x="99226" y="118353"/>
                  </a:cubicBezTo>
                  <a:cubicBezTo>
                    <a:pt x="99226" y="118353"/>
                    <a:pt x="99226" y="117806"/>
                    <a:pt x="99226" y="118353"/>
                  </a:cubicBezTo>
                  <a:cubicBezTo>
                    <a:pt x="99226" y="117806"/>
                    <a:pt x="99226" y="117806"/>
                    <a:pt x="99226" y="117806"/>
                  </a:cubicBezTo>
                  <a:cubicBezTo>
                    <a:pt x="99226" y="117806"/>
                    <a:pt x="99226" y="117806"/>
                    <a:pt x="99997" y="117806"/>
                  </a:cubicBezTo>
                  <a:cubicBezTo>
                    <a:pt x="99226" y="117806"/>
                    <a:pt x="99226" y="117806"/>
                    <a:pt x="99997" y="117259"/>
                  </a:cubicBezTo>
                  <a:cubicBezTo>
                    <a:pt x="99997" y="117259"/>
                    <a:pt x="99997" y="117259"/>
                    <a:pt x="99997" y="117259"/>
                  </a:cubicBezTo>
                  <a:cubicBezTo>
                    <a:pt x="99997" y="117259"/>
                    <a:pt x="99997" y="117259"/>
                    <a:pt x="99997" y="117259"/>
                  </a:cubicBezTo>
                  <a:cubicBezTo>
                    <a:pt x="99997" y="117259"/>
                    <a:pt x="99997" y="117259"/>
                    <a:pt x="100768" y="117259"/>
                  </a:cubicBezTo>
                  <a:cubicBezTo>
                    <a:pt x="100768" y="117259"/>
                    <a:pt x="100768" y="117259"/>
                    <a:pt x="100768" y="117259"/>
                  </a:cubicBezTo>
                  <a:cubicBezTo>
                    <a:pt x="100768" y="117259"/>
                    <a:pt x="99997" y="117259"/>
                    <a:pt x="99997" y="117259"/>
                  </a:cubicBezTo>
                  <a:cubicBezTo>
                    <a:pt x="100768" y="116712"/>
                    <a:pt x="100768" y="116712"/>
                    <a:pt x="100768" y="116165"/>
                  </a:cubicBezTo>
                  <a:cubicBezTo>
                    <a:pt x="100768" y="115619"/>
                    <a:pt x="98455" y="117259"/>
                    <a:pt x="100768" y="115619"/>
                  </a:cubicBezTo>
                  <a:cubicBezTo>
                    <a:pt x="100768" y="116165"/>
                    <a:pt x="100768" y="116165"/>
                    <a:pt x="101533" y="116165"/>
                  </a:cubicBezTo>
                  <a:cubicBezTo>
                    <a:pt x="101533" y="116712"/>
                    <a:pt x="100768" y="116712"/>
                    <a:pt x="100768" y="117259"/>
                  </a:cubicBezTo>
                  <a:cubicBezTo>
                    <a:pt x="101533" y="117259"/>
                    <a:pt x="102304" y="116165"/>
                    <a:pt x="101533" y="115619"/>
                  </a:cubicBezTo>
                  <a:cubicBezTo>
                    <a:pt x="102304" y="116165"/>
                    <a:pt x="102304" y="116165"/>
                    <a:pt x="102304" y="115619"/>
                  </a:cubicBezTo>
                  <a:cubicBezTo>
                    <a:pt x="102304" y="116165"/>
                    <a:pt x="99997" y="118906"/>
                    <a:pt x="101533" y="117259"/>
                  </a:cubicBezTo>
                  <a:cubicBezTo>
                    <a:pt x="99997" y="118906"/>
                    <a:pt x="101533" y="117806"/>
                    <a:pt x="102304" y="117259"/>
                  </a:cubicBezTo>
                  <a:cubicBezTo>
                    <a:pt x="102304" y="118353"/>
                    <a:pt x="103074" y="116712"/>
                    <a:pt x="102304" y="116712"/>
                  </a:cubicBezTo>
                  <a:cubicBezTo>
                    <a:pt x="102304" y="116712"/>
                    <a:pt x="103074" y="116712"/>
                    <a:pt x="103074" y="116712"/>
                  </a:cubicBezTo>
                  <a:cubicBezTo>
                    <a:pt x="102304" y="117259"/>
                    <a:pt x="103074" y="117806"/>
                    <a:pt x="102304" y="117806"/>
                  </a:cubicBezTo>
                  <a:cubicBezTo>
                    <a:pt x="103840" y="117259"/>
                    <a:pt x="102304" y="118353"/>
                    <a:pt x="102304" y="118906"/>
                  </a:cubicBezTo>
                  <a:cubicBezTo>
                    <a:pt x="102304" y="118353"/>
                    <a:pt x="103074" y="118353"/>
                    <a:pt x="103074" y="117806"/>
                  </a:cubicBezTo>
                  <a:cubicBezTo>
                    <a:pt x="103074" y="118353"/>
                    <a:pt x="103074" y="118353"/>
                    <a:pt x="103074" y="118353"/>
                  </a:cubicBezTo>
                  <a:cubicBezTo>
                    <a:pt x="103074" y="118353"/>
                    <a:pt x="103074" y="118353"/>
                    <a:pt x="103074" y="118353"/>
                  </a:cubicBezTo>
                  <a:cubicBezTo>
                    <a:pt x="103074" y="118353"/>
                    <a:pt x="103074" y="118353"/>
                    <a:pt x="103074" y="118353"/>
                  </a:cubicBezTo>
                  <a:cubicBezTo>
                    <a:pt x="103074" y="118353"/>
                    <a:pt x="103074" y="118353"/>
                    <a:pt x="103840" y="118906"/>
                  </a:cubicBezTo>
                  <a:cubicBezTo>
                    <a:pt x="103074" y="117806"/>
                    <a:pt x="103074" y="117806"/>
                    <a:pt x="103840" y="117259"/>
                  </a:cubicBezTo>
                  <a:cubicBezTo>
                    <a:pt x="103840" y="117806"/>
                    <a:pt x="103840" y="117806"/>
                    <a:pt x="103840" y="118353"/>
                  </a:cubicBezTo>
                  <a:cubicBezTo>
                    <a:pt x="103840" y="118353"/>
                    <a:pt x="103840" y="117806"/>
                    <a:pt x="104611" y="117259"/>
                  </a:cubicBezTo>
                  <a:cubicBezTo>
                    <a:pt x="103840" y="120000"/>
                    <a:pt x="105381" y="117259"/>
                    <a:pt x="105381" y="116712"/>
                  </a:cubicBezTo>
                  <a:cubicBezTo>
                    <a:pt x="105381" y="117259"/>
                    <a:pt x="105381" y="117806"/>
                    <a:pt x="105381" y="117806"/>
                  </a:cubicBezTo>
                  <a:cubicBezTo>
                    <a:pt x="105381" y="117806"/>
                    <a:pt x="105381" y="117806"/>
                    <a:pt x="105381" y="117806"/>
                  </a:cubicBezTo>
                  <a:cubicBezTo>
                    <a:pt x="105381" y="118353"/>
                    <a:pt x="105381" y="118906"/>
                    <a:pt x="105381" y="119453"/>
                  </a:cubicBezTo>
                  <a:cubicBezTo>
                    <a:pt x="106152" y="118906"/>
                    <a:pt x="106152" y="117806"/>
                    <a:pt x="106152" y="117259"/>
                  </a:cubicBezTo>
                  <a:cubicBezTo>
                    <a:pt x="106152" y="117806"/>
                    <a:pt x="106152" y="118353"/>
                    <a:pt x="106152" y="118906"/>
                  </a:cubicBezTo>
                  <a:cubicBezTo>
                    <a:pt x="106152" y="118906"/>
                    <a:pt x="106152" y="118906"/>
                    <a:pt x="106152" y="118906"/>
                  </a:cubicBezTo>
                  <a:cubicBezTo>
                    <a:pt x="106152" y="118906"/>
                    <a:pt x="106152" y="119453"/>
                    <a:pt x="105381" y="119453"/>
                  </a:cubicBezTo>
                  <a:cubicBezTo>
                    <a:pt x="106152" y="119453"/>
                    <a:pt x="106152" y="119453"/>
                    <a:pt x="106917" y="119453"/>
                  </a:cubicBezTo>
                  <a:cubicBezTo>
                    <a:pt x="106152" y="119453"/>
                    <a:pt x="106152" y="119453"/>
                    <a:pt x="106152" y="118906"/>
                  </a:cubicBezTo>
                  <a:cubicBezTo>
                    <a:pt x="106917" y="119453"/>
                    <a:pt x="106917" y="119453"/>
                    <a:pt x="106917" y="118906"/>
                  </a:cubicBezTo>
                  <a:cubicBezTo>
                    <a:pt x="107688" y="120000"/>
                    <a:pt x="107688" y="117806"/>
                    <a:pt x="106917" y="117806"/>
                  </a:cubicBezTo>
                  <a:cubicBezTo>
                    <a:pt x="107688" y="117806"/>
                    <a:pt x="107688" y="117806"/>
                    <a:pt x="107688" y="117806"/>
                  </a:cubicBezTo>
                  <a:cubicBezTo>
                    <a:pt x="107688" y="117806"/>
                    <a:pt x="107688" y="117806"/>
                    <a:pt x="107688" y="117259"/>
                  </a:cubicBezTo>
                  <a:cubicBezTo>
                    <a:pt x="107688" y="117806"/>
                    <a:pt x="107688" y="117806"/>
                    <a:pt x="107688" y="118353"/>
                  </a:cubicBezTo>
                  <a:cubicBezTo>
                    <a:pt x="109224" y="117806"/>
                    <a:pt x="109995" y="117806"/>
                    <a:pt x="110766" y="117259"/>
                  </a:cubicBezTo>
                  <a:cubicBezTo>
                    <a:pt x="110766" y="117259"/>
                    <a:pt x="109995" y="117259"/>
                    <a:pt x="110766" y="117259"/>
                  </a:cubicBezTo>
                  <a:cubicBezTo>
                    <a:pt x="110766" y="117259"/>
                    <a:pt x="110766" y="117259"/>
                    <a:pt x="110766" y="117259"/>
                  </a:cubicBezTo>
                  <a:cubicBezTo>
                    <a:pt x="110766" y="117259"/>
                    <a:pt x="110766" y="117259"/>
                    <a:pt x="110766" y="117259"/>
                  </a:cubicBezTo>
                  <a:cubicBezTo>
                    <a:pt x="109995" y="117259"/>
                    <a:pt x="109995" y="117259"/>
                    <a:pt x="109995" y="117259"/>
                  </a:cubicBezTo>
                  <a:cubicBezTo>
                    <a:pt x="109995" y="117259"/>
                    <a:pt x="109995" y="117259"/>
                    <a:pt x="110766" y="117259"/>
                  </a:cubicBezTo>
                  <a:cubicBezTo>
                    <a:pt x="109995" y="116712"/>
                    <a:pt x="110766" y="116712"/>
                    <a:pt x="109224" y="116712"/>
                  </a:cubicBezTo>
                  <a:cubicBezTo>
                    <a:pt x="112302" y="114519"/>
                    <a:pt x="108459" y="117259"/>
                    <a:pt x="109995" y="116712"/>
                  </a:cubicBezTo>
                  <a:cubicBezTo>
                    <a:pt x="109995" y="116712"/>
                    <a:pt x="109224" y="117259"/>
                    <a:pt x="109224" y="117259"/>
                  </a:cubicBezTo>
                  <a:cubicBezTo>
                    <a:pt x="109224" y="117259"/>
                    <a:pt x="109224" y="116712"/>
                    <a:pt x="109224" y="116712"/>
                  </a:cubicBezTo>
                  <a:cubicBezTo>
                    <a:pt x="107688" y="116165"/>
                    <a:pt x="108459" y="117259"/>
                    <a:pt x="106917" y="116712"/>
                  </a:cubicBezTo>
                  <a:cubicBezTo>
                    <a:pt x="106917" y="116712"/>
                    <a:pt x="107688" y="116712"/>
                    <a:pt x="108459" y="116165"/>
                  </a:cubicBezTo>
                  <a:cubicBezTo>
                    <a:pt x="107688" y="116165"/>
                    <a:pt x="107688" y="116165"/>
                    <a:pt x="107688" y="115619"/>
                  </a:cubicBezTo>
                  <a:cubicBezTo>
                    <a:pt x="107688" y="116165"/>
                    <a:pt x="110766" y="116165"/>
                    <a:pt x="109224" y="116165"/>
                  </a:cubicBezTo>
                  <a:cubicBezTo>
                    <a:pt x="109995" y="116165"/>
                    <a:pt x="109995" y="116165"/>
                    <a:pt x="109995" y="115619"/>
                  </a:cubicBezTo>
                  <a:cubicBezTo>
                    <a:pt x="108459" y="116165"/>
                    <a:pt x="109995" y="115619"/>
                    <a:pt x="109995" y="115066"/>
                  </a:cubicBezTo>
                  <a:cubicBezTo>
                    <a:pt x="109995" y="115619"/>
                    <a:pt x="109224" y="115619"/>
                    <a:pt x="108459" y="115619"/>
                  </a:cubicBezTo>
                  <a:cubicBezTo>
                    <a:pt x="109224" y="115619"/>
                    <a:pt x="109995" y="115619"/>
                    <a:pt x="109995" y="115066"/>
                  </a:cubicBezTo>
                  <a:cubicBezTo>
                    <a:pt x="109995" y="115066"/>
                    <a:pt x="107688" y="115066"/>
                    <a:pt x="107688" y="115066"/>
                  </a:cubicBezTo>
                  <a:cubicBezTo>
                    <a:pt x="108459" y="115066"/>
                    <a:pt x="109224" y="115066"/>
                    <a:pt x="109224" y="114519"/>
                  </a:cubicBezTo>
                  <a:cubicBezTo>
                    <a:pt x="108459" y="114519"/>
                    <a:pt x="108459" y="115066"/>
                    <a:pt x="107688" y="115066"/>
                  </a:cubicBezTo>
                  <a:cubicBezTo>
                    <a:pt x="108459" y="114519"/>
                    <a:pt x="109224" y="114519"/>
                    <a:pt x="109224" y="113972"/>
                  </a:cubicBezTo>
                  <a:cubicBezTo>
                    <a:pt x="109224" y="113972"/>
                    <a:pt x="109224" y="113972"/>
                    <a:pt x="109224" y="113972"/>
                  </a:cubicBezTo>
                  <a:cubicBezTo>
                    <a:pt x="109224" y="113425"/>
                    <a:pt x="106917" y="113972"/>
                    <a:pt x="106917" y="114519"/>
                  </a:cubicBezTo>
                  <a:cubicBezTo>
                    <a:pt x="107688" y="113972"/>
                    <a:pt x="108459" y="113425"/>
                    <a:pt x="109224" y="113425"/>
                  </a:cubicBezTo>
                  <a:cubicBezTo>
                    <a:pt x="108459" y="113425"/>
                    <a:pt x="107688" y="113425"/>
                    <a:pt x="107688" y="113425"/>
                  </a:cubicBezTo>
                  <a:cubicBezTo>
                    <a:pt x="107688" y="113425"/>
                    <a:pt x="108459" y="113425"/>
                    <a:pt x="109224" y="112878"/>
                  </a:cubicBezTo>
                  <a:cubicBezTo>
                    <a:pt x="108459" y="112878"/>
                    <a:pt x="108459" y="112878"/>
                    <a:pt x="107688" y="112878"/>
                  </a:cubicBezTo>
                  <a:cubicBezTo>
                    <a:pt x="107688" y="112878"/>
                    <a:pt x="111531" y="111779"/>
                    <a:pt x="106917" y="112878"/>
                  </a:cubicBezTo>
                  <a:cubicBezTo>
                    <a:pt x="107688" y="112878"/>
                    <a:pt x="107688" y="112878"/>
                    <a:pt x="108459" y="112878"/>
                  </a:cubicBezTo>
                  <a:cubicBezTo>
                    <a:pt x="109224" y="111232"/>
                    <a:pt x="108459" y="111779"/>
                    <a:pt x="106917" y="111779"/>
                  </a:cubicBezTo>
                  <a:cubicBezTo>
                    <a:pt x="106917" y="111779"/>
                    <a:pt x="108459" y="111779"/>
                    <a:pt x="107688" y="111232"/>
                  </a:cubicBezTo>
                  <a:cubicBezTo>
                    <a:pt x="108459" y="110685"/>
                    <a:pt x="107688" y="111232"/>
                    <a:pt x="108459" y="110685"/>
                  </a:cubicBezTo>
                  <a:cubicBezTo>
                    <a:pt x="107688" y="111232"/>
                    <a:pt x="106917" y="111232"/>
                    <a:pt x="106917" y="111232"/>
                  </a:cubicBezTo>
                  <a:cubicBezTo>
                    <a:pt x="106917" y="111232"/>
                    <a:pt x="106917" y="111232"/>
                    <a:pt x="106917" y="110685"/>
                  </a:cubicBezTo>
                  <a:cubicBezTo>
                    <a:pt x="108459" y="111232"/>
                    <a:pt x="107688" y="109591"/>
                    <a:pt x="107688" y="109591"/>
                  </a:cubicBezTo>
                  <a:cubicBezTo>
                    <a:pt x="106917" y="109591"/>
                    <a:pt x="106917" y="109591"/>
                    <a:pt x="106917" y="110138"/>
                  </a:cubicBezTo>
                  <a:cubicBezTo>
                    <a:pt x="106917" y="107945"/>
                    <a:pt x="106152" y="109591"/>
                    <a:pt x="103840" y="108492"/>
                  </a:cubicBezTo>
                  <a:cubicBezTo>
                    <a:pt x="104611" y="108492"/>
                    <a:pt x="105381" y="108492"/>
                    <a:pt x="106152" y="107945"/>
                  </a:cubicBezTo>
                  <a:cubicBezTo>
                    <a:pt x="106152" y="108492"/>
                    <a:pt x="106152" y="108492"/>
                    <a:pt x="106152" y="108492"/>
                  </a:cubicBezTo>
                  <a:cubicBezTo>
                    <a:pt x="106152" y="108492"/>
                    <a:pt x="105381" y="107945"/>
                    <a:pt x="105381" y="108492"/>
                  </a:cubicBezTo>
                  <a:cubicBezTo>
                    <a:pt x="105381" y="107945"/>
                    <a:pt x="105381" y="107945"/>
                    <a:pt x="105381" y="107945"/>
                  </a:cubicBezTo>
                  <a:cubicBezTo>
                    <a:pt x="106917" y="107945"/>
                    <a:pt x="103840" y="107945"/>
                    <a:pt x="103074" y="107945"/>
                  </a:cubicBezTo>
                  <a:cubicBezTo>
                    <a:pt x="105381" y="107398"/>
                    <a:pt x="103840" y="107945"/>
                    <a:pt x="103840" y="107398"/>
                  </a:cubicBezTo>
                  <a:cubicBezTo>
                    <a:pt x="104611" y="107398"/>
                    <a:pt x="104611" y="107398"/>
                    <a:pt x="104611" y="107398"/>
                  </a:cubicBezTo>
                  <a:cubicBezTo>
                    <a:pt x="104611" y="107398"/>
                    <a:pt x="104611" y="107398"/>
                    <a:pt x="104611" y="107398"/>
                  </a:cubicBezTo>
                  <a:cubicBezTo>
                    <a:pt x="103840" y="106298"/>
                    <a:pt x="103840" y="107398"/>
                    <a:pt x="104611" y="106851"/>
                  </a:cubicBezTo>
                  <a:cubicBezTo>
                    <a:pt x="103840" y="106851"/>
                    <a:pt x="103840" y="106851"/>
                    <a:pt x="104611" y="106298"/>
                  </a:cubicBezTo>
                  <a:cubicBezTo>
                    <a:pt x="104611" y="106851"/>
                    <a:pt x="106152" y="106298"/>
                    <a:pt x="106152" y="106298"/>
                  </a:cubicBezTo>
                  <a:cubicBezTo>
                    <a:pt x="106152" y="106298"/>
                    <a:pt x="105381" y="105205"/>
                    <a:pt x="106152" y="105205"/>
                  </a:cubicBezTo>
                  <a:cubicBezTo>
                    <a:pt x="104611" y="105205"/>
                    <a:pt x="104611" y="105752"/>
                    <a:pt x="103840" y="105205"/>
                  </a:cubicBezTo>
                  <a:cubicBezTo>
                    <a:pt x="106152" y="105752"/>
                    <a:pt x="105381" y="105752"/>
                    <a:pt x="104611" y="105205"/>
                  </a:cubicBezTo>
                  <a:cubicBezTo>
                    <a:pt x="105381" y="105205"/>
                    <a:pt x="105381" y="105205"/>
                    <a:pt x="106152" y="105205"/>
                  </a:cubicBezTo>
                  <a:cubicBezTo>
                    <a:pt x="105381" y="105205"/>
                    <a:pt x="104611" y="104658"/>
                    <a:pt x="103840" y="104658"/>
                  </a:cubicBezTo>
                  <a:cubicBezTo>
                    <a:pt x="104611" y="105205"/>
                    <a:pt x="105381" y="105205"/>
                    <a:pt x="105381" y="104658"/>
                  </a:cubicBezTo>
                  <a:cubicBezTo>
                    <a:pt x="106152" y="104658"/>
                    <a:pt x="104611" y="104111"/>
                    <a:pt x="104611" y="104111"/>
                  </a:cubicBezTo>
                  <a:cubicBezTo>
                    <a:pt x="104611" y="104111"/>
                    <a:pt x="104611" y="104111"/>
                    <a:pt x="104611" y="104111"/>
                  </a:cubicBezTo>
                  <a:cubicBezTo>
                    <a:pt x="104611" y="104111"/>
                    <a:pt x="103074" y="103564"/>
                    <a:pt x="103840" y="103564"/>
                  </a:cubicBezTo>
                  <a:cubicBezTo>
                    <a:pt x="103840" y="103564"/>
                    <a:pt x="106152" y="103564"/>
                    <a:pt x="106152" y="103564"/>
                  </a:cubicBezTo>
                  <a:cubicBezTo>
                    <a:pt x="106152" y="103564"/>
                    <a:pt x="104611" y="103564"/>
                    <a:pt x="104611" y="103564"/>
                  </a:cubicBezTo>
                  <a:cubicBezTo>
                    <a:pt x="104611" y="103564"/>
                    <a:pt x="106152" y="103564"/>
                    <a:pt x="104611" y="103011"/>
                  </a:cubicBezTo>
                  <a:cubicBezTo>
                    <a:pt x="105381" y="103011"/>
                    <a:pt x="107688" y="103564"/>
                    <a:pt x="104611" y="103011"/>
                  </a:cubicBezTo>
                  <a:cubicBezTo>
                    <a:pt x="105381" y="103011"/>
                    <a:pt x="105381" y="103011"/>
                    <a:pt x="106152" y="103011"/>
                  </a:cubicBezTo>
                  <a:cubicBezTo>
                    <a:pt x="104611" y="102464"/>
                    <a:pt x="106152" y="103011"/>
                    <a:pt x="105381" y="102464"/>
                  </a:cubicBezTo>
                  <a:cubicBezTo>
                    <a:pt x="106152" y="103011"/>
                    <a:pt x="105381" y="102464"/>
                    <a:pt x="106152" y="102464"/>
                  </a:cubicBezTo>
                  <a:cubicBezTo>
                    <a:pt x="106152" y="101917"/>
                    <a:pt x="103074" y="103011"/>
                    <a:pt x="103840" y="101917"/>
                  </a:cubicBezTo>
                  <a:cubicBezTo>
                    <a:pt x="104611" y="102464"/>
                    <a:pt x="105381" y="101917"/>
                    <a:pt x="106152" y="101917"/>
                  </a:cubicBezTo>
                  <a:cubicBezTo>
                    <a:pt x="106152" y="101371"/>
                    <a:pt x="105381" y="100824"/>
                    <a:pt x="104611" y="100824"/>
                  </a:cubicBezTo>
                  <a:cubicBezTo>
                    <a:pt x="105381" y="100824"/>
                    <a:pt x="104611" y="100824"/>
                    <a:pt x="105381" y="100824"/>
                  </a:cubicBezTo>
                  <a:cubicBezTo>
                    <a:pt x="105381" y="99724"/>
                    <a:pt x="103840" y="100824"/>
                    <a:pt x="103074" y="100824"/>
                  </a:cubicBezTo>
                  <a:cubicBezTo>
                    <a:pt x="101533" y="99724"/>
                    <a:pt x="103074" y="100271"/>
                    <a:pt x="103074" y="99724"/>
                  </a:cubicBezTo>
                  <a:cubicBezTo>
                    <a:pt x="103840" y="99177"/>
                    <a:pt x="104611" y="99724"/>
                    <a:pt x="104611" y="99177"/>
                  </a:cubicBezTo>
                  <a:cubicBezTo>
                    <a:pt x="103840" y="98630"/>
                    <a:pt x="102304" y="98083"/>
                    <a:pt x="101533" y="98083"/>
                  </a:cubicBezTo>
                  <a:cubicBezTo>
                    <a:pt x="102304" y="98083"/>
                    <a:pt x="100768" y="97536"/>
                    <a:pt x="100768" y="97536"/>
                  </a:cubicBezTo>
                  <a:cubicBezTo>
                    <a:pt x="100768" y="96984"/>
                    <a:pt x="103840" y="99177"/>
                    <a:pt x="100768" y="96984"/>
                  </a:cubicBezTo>
                  <a:cubicBezTo>
                    <a:pt x="101533" y="96984"/>
                    <a:pt x="100768" y="96437"/>
                    <a:pt x="101533" y="96984"/>
                  </a:cubicBezTo>
                  <a:cubicBezTo>
                    <a:pt x="101533" y="96437"/>
                    <a:pt x="100768" y="96437"/>
                    <a:pt x="102304" y="96437"/>
                  </a:cubicBezTo>
                  <a:cubicBezTo>
                    <a:pt x="101533" y="96437"/>
                    <a:pt x="103074" y="96437"/>
                    <a:pt x="103074" y="96437"/>
                  </a:cubicBezTo>
                  <a:cubicBezTo>
                    <a:pt x="103074" y="96437"/>
                    <a:pt x="103074" y="95890"/>
                    <a:pt x="103074" y="95890"/>
                  </a:cubicBezTo>
                  <a:cubicBezTo>
                    <a:pt x="103074" y="95890"/>
                    <a:pt x="102304" y="95890"/>
                    <a:pt x="102304" y="95890"/>
                  </a:cubicBezTo>
                  <a:cubicBezTo>
                    <a:pt x="103074" y="95890"/>
                    <a:pt x="103074" y="95890"/>
                    <a:pt x="103074" y="95890"/>
                  </a:cubicBezTo>
                  <a:cubicBezTo>
                    <a:pt x="103074" y="95343"/>
                    <a:pt x="103074" y="95343"/>
                    <a:pt x="103074" y="95343"/>
                  </a:cubicBezTo>
                  <a:cubicBezTo>
                    <a:pt x="102304" y="95343"/>
                    <a:pt x="102304" y="94244"/>
                    <a:pt x="101533" y="94796"/>
                  </a:cubicBezTo>
                  <a:cubicBezTo>
                    <a:pt x="101533" y="94244"/>
                    <a:pt x="101533" y="94244"/>
                    <a:pt x="101533" y="94244"/>
                  </a:cubicBezTo>
                  <a:cubicBezTo>
                    <a:pt x="103074" y="94244"/>
                    <a:pt x="101533" y="94244"/>
                    <a:pt x="102304" y="93697"/>
                  </a:cubicBezTo>
                  <a:cubicBezTo>
                    <a:pt x="102304" y="93697"/>
                    <a:pt x="101533" y="93697"/>
                    <a:pt x="101533" y="93150"/>
                  </a:cubicBezTo>
                  <a:cubicBezTo>
                    <a:pt x="103074" y="93697"/>
                    <a:pt x="103074" y="93697"/>
                    <a:pt x="103074" y="93697"/>
                  </a:cubicBezTo>
                  <a:cubicBezTo>
                    <a:pt x="103074" y="93150"/>
                    <a:pt x="103074" y="93150"/>
                    <a:pt x="102304" y="92603"/>
                  </a:cubicBezTo>
                  <a:cubicBezTo>
                    <a:pt x="103074" y="92603"/>
                    <a:pt x="103074" y="93150"/>
                    <a:pt x="103840" y="93150"/>
                  </a:cubicBezTo>
                  <a:cubicBezTo>
                    <a:pt x="103840" y="93150"/>
                    <a:pt x="103840" y="93150"/>
                    <a:pt x="104611" y="92603"/>
                  </a:cubicBezTo>
                  <a:cubicBezTo>
                    <a:pt x="104611" y="92603"/>
                    <a:pt x="103840" y="92603"/>
                    <a:pt x="103840" y="92603"/>
                  </a:cubicBezTo>
                  <a:cubicBezTo>
                    <a:pt x="104611" y="92056"/>
                    <a:pt x="103840" y="92603"/>
                    <a:pt x="104611" y="92056"/>
                  </a:cubicBezTo>
                  <a:cubicBezTo>
                    <a:pt x="104611" y="92056"/>
                    <a:pt x="104611" y="92056"/>
                    <a:pt x="104611" y="92603"/>
                  </a:cubicBezTo>
                  <a:cubicBezTo>
                    <a:pt x="105381" y="91509"/>
                    <a:pt x="104611" y="92056"/>
                    <a:pt x="103074" y="90957"/>
                  </a:cubicBezTo>
                  <a:cubicBezTo>
                    <a:pt x="104611" y="90957"/>
                    <a:pt x="103840" y="90957"/>
                    <a:pt x="104611" y="90957"/>
                  </a:cubicBezTo>
                  <a:cubicBezTo>
                    <a:pt x="104611" y="90410"/>
                    <a:pt x="103840" y="89863"/>
                    <a:pt x="103840" y="89316"/>
                  </a:cubicBezTo>
                  <a:cubicBezTo>
                    <a:pt x="103840" y="89316"/>
                    <a:pt x="103840" y="89316"/>
                    <a:pt x="104611" y="89316"/>
                  </a:cubicBezTo>
                  <a:cubicBezTo>
                    <a:pt x="103840" y="88769"/>
                    <a:pt x="103074" y="89316"/>
                    <a:pt x="103074" y="88769"/>
                  </a:cubicBezTo>
                  <a:cubicBezTo>
                    <a:pt x="103840" y="88769"/>
                    <a:pt x="104611" y="88216"/>
                    <a:pt x="105381" y="88216"/>
                  </a:cubicBezTo>
                  <a:cubicBezTo>
                    <a:pt x="104611" y="89316"/>
                    <a:pt x="104611" y="89863"/>
                    <a:pt x="105381" y="90957"/>
                  </a:cubicBezTo>
                  <a:cubicBezTo>
                    <a:pt x="105381" y="90410"/>
                    <a:pt x="106152" y="90410"/>
                    <a:pt x="106917" y="90410"/>
                  </a:cubicBezTo>
                  <a:cubicBezTo>
                    <a:pt x="106152" y="89863"/>
                    <a:pt x="106917" y="90957"/>
                    <a:pt x="106917" y="90410"/>
                  </a:cubicBezTo>
                  <a:cubicBezTo>
                    <a:pt x="106152" y="89863"/>
                    <a:pt x="106152" y="89863"/>
                    <a:pt x="106152" y="89316"/>
                  </a:cubicBezTo>
                  <a:cubicBezTo>
                    <a:pt x="106917" y="89863"/>
                    <a:pt x="106917" y="89863"/>
                    <a:pt x="106917" y="89863"/>
                  </a:cubicBezTo>
                  <a:cubicBezTo>
                    <a:pt x="106917" y="89316"/>
                    <a:pt x="106917" y="88216"/>
                    <a:pt x="108459" y="89316"/>
                  </a:cubicBezTo>
                  <a:cubicBezTo>
                    <a:pt x="107688" y="88216"/>
                    <a:pt x="108459" y="89316"/>
                    <a:pt x="108459" y="88769"/>
                  </a:cubicBezTo>
                  <a:cubicBezTo>
                    <a:pt x="108459" y="88769"/>
                    <a:pt x="108459" y="88769"/>
                    <a:pt x="108459" y="88769"/>
                  </a:cubicBezTo>
                  <a:cubicBezTo>
                    <a:pt x="108459" y="88769"/>
                    <a:pt x="108459" y="88216"/>
                    <a:pt x="109224" y="87669"/>
                  </a:cubicBezTo>
                  <a:cubicBezTo>
                    <a:pt x="109224" y="87669"/>
                    <a:pt x="108459" y="87669"/>
                    <a:pt x="108459" y="88216"/>
                  </a:cubicBezTo>
                  <a:cubicBezTo>
                    <a:pt x="108459" y="87669"/>
                    <a:pt x="109224" y="87669"/>
                    <a:pt x="109224" y="87669"/>
                  </a:cubicBezTo>
                  <a:cubicBezTo>
                    <a:pt x="108459" y="87669"/>
                    <a:pt x="108459" y="87669"/>
                    <a:pt x="109224" y="87669"/>
                  </a:cubicBezTo>
                  <a:cubicBezTo>
                    <a:pt x="109224" y="87123"/>
                    <a:pt x="109224" y="87123"/>
                    <a:pt x="109224" y="87123"/>
                  </a:cubicBezTo>
                  <a:cubicBezTo>
                    <a:pt x="108459" y="87123"/>
                    <a:pt x="108459" y="87123"/>
                    <a:pt x="107688" y="86576"/>
                  </a:cubicBezTo>
                  <a:cubicBezTo>
                    <a:pt x="107688" y="86576"/>
                    <a:pt x="109224" y="86576"/>
                    <a:pt x="109995" y="86576"/>
                  </a:cubicBezTo>
                  <a:cubicBezTo>
                    <a:pt x="109224" y="86576"/>
                    <a:pt x="109224" y="86576"/>
                    <a:pt x="109224" y="86029"/>
                  </a:cubicBezTo>
                  <a:cubicBezTo>
                    <a:pt x="109224" y="86029"/>
                    <a:pt x="109995" y="86029"/>
                    <a:pt x="109995" y="86576"/>
                  </a:cubicBezTo>
                  <a:cubicBezTo>
                    <a:pt x="109995" y="86029"/>
                    <a:pt x="109995" y="86029"/>
                    <a:pt x="109995" y="86029"/>
                  </a:cubicBezTo>
                  <a:cubicBezTo>
                    <a:pt x="109995" y="86029"/>
                    <a:pt x="109995" y="86029"/>
                    <a:pt x="109995" y="86029"/>
                  </a:cubicBezTo>
                  <a:cubicBezTo>
                    <a:pt x="109995" y="85482"/>
                    <a:pt x="109995" y="86029"/>
                    <a:pt x="110766" y="85482"/>
                  </a:cubicBezTo>
                  <a:cubicBezTo>
                    <a:pt x="109995" y="84929"/>
                    <a:pt x="110766" y="85482"/>
                    <a:pt x="109995" y="85482"/>
                  </a:cubicBezTo>
                  <a:cubicBezTo>
                    <a:pt x="110766" y="84929"/>
                    <a:pt x="109995" y="84382"/>
                    <a:pt x="109224" y="83835"/>
                  </a:cubicBezTo>
                  <a:cubicBezTo>
                    <a:pt x="111531" y="85482"/>
                    <a:pt x="109995" y="84382"/>
                    <a:pt x="109995" y="84382"/>
                  </a:cubicBezTo>
                  <a:cubicBezTo>
                    <a:pt x="110766" y="84929"/>
                    <a:pt x="109995" y="83835"/>
                    <a:pt x="109995" y="83288"/>
                  </a:cubicBezTo>
                  <a:cubicBezTo>
                    <a:pt x="110766" y="83835"/>
                    <a:pt x="109995" y="82742"/>
                    <a:pt x="109995" y="82742"/>
                  </a:cubicBezTo>
                  <a:cubicBezTo>
                    <a:pt x="110766" y="82189"/>
                    <a:pt x="109995" y="82742"/>
                    <a:pt x="109995" y="82742"/>
                  </a:cubicBezTo>
                  <a:cubicBezTo>
                    <a:pt x="109995" y="82189"/>
                    <a:pt x="110766" y="81642"/>
                    <a:pt x="109224" y="81642"/>
                  </a:cubicBezTo>
                  <a:cubicBezTo>
                    <a:pt x="109224" y="81095"/>
                    <a:pt x="109995" y="81095"/>
                    <a:pt x="109995" y="81095"/>
                  </a:cubicBezTo>
                  <a:cubicBezTo>
                    <a:pt x="109224" y="81095"/>
                    <a:pt x="109224" y="81095"/>
                    <a:pt x="109224" y="81095"/>
                  </a:cubicBezTo>
                  <a:cubicBezTo>
                    <a:pt x="109995" y="80548"/>
                    <a:pt x="109224" y="79454"/>
                    <a:pt x="108459" y="79454"/>
                  </a:cubicBezTo>
                  <a:cubicBezTo>
                    <a:pt x="109995" y="78902"/>
                    <a:pt x="109224" y="77808"/>
                    <a:pt x="109995" y="77808"/>
                  </a:cubicBezTo>
                  <a:cubicBezTo>
                    <a:pt x="109995" y="77261"/>
                    <a:pt x="109995" y="77261"/>
                    <a:pt x="109995" y="76714"/>
                  </a:cubicBezTo>
                  <a:cubicBezTo>
                    <a:pt x="109224" y="76162"/>
                    <a:pt x="106917" y="76714"/>
                    <a:pt x="109224" y="76162"/>
                  </a:cubicBezTo>
                  <a:cubicBezTo>
                    <a:pt x="108459" y="75615"/>
                    <a:pt x="107688" y="75615"/>
                    <a:pt x="106917" y="75615"/>
                  </a:cubicBezTo>
                  <a:cubicBezTo>
                    <a:pt x="106917" y="75068"/>
                    <a:pt x="106917" y="75615"/>
                    <a:pt x="106917" y="75068"/>
                  </a:cubicBezTo>
                  <a:cubicBezTo>
                    <a:pt x="106917" y="75068"/>
                    <a:pt x="107688" y="75615"/>
                    <a:pt x="107688" y="75068"/>
                  </a:cubicBezTo>
                  <a:cubicBezTo>
                    <a:pt x="108459" y="75615"/>
                    <a:pt x="109224" y="76162"/>
                    <a:pt x="109995" y="75615"/>
                  </a:cubicBezTo>
                  <a:cubicBezTo>
                    <a:pt x="109224" y="76162"/>
                    <a:pt x="109995" y="76162"/>
                    <a:pt x="110766" y="75615"/>
                  </a:cubicBezTo>
                  <a:cubicBezTo>
                    <a:pt x="109995" y="75615"/>
                    <a:pt x="110766" y="75615"/>
                    <a:pt x="110766" y="75615"/>
                  </a:cubicBezTo>
                  <a:cubicBezTo>
                    <a:pt x="111531" y="76162"/>
                    <a:pt x="111531" y="75068"/>
                    <a:pt x="113073" y="75068"/>
                  </a:cubicBezTo>
                  <a:cubicBezTo>
                    <a:pt x="112302" y="74521"/>
                    <a:pt x="111531" y="74521"/>
                    <a:pt x="111531" y="74521"/>
                  </a:cubicBezTo>
                  <a:cubicBezTo>
                    <a:pt x="112302" y="74521"/>
                    <a:pt x="113073" y="75068"/>
                    <a:pt x="113073" y="74521"/>
                  </a:cubicBezTo>
                  <a:cubicBezTo>
                    <a:pt x="113073" y="73974"/>
                    <a:pt x="113073" y="73974"/>
                    <a:pt x="112302" y="73974"/>
                  </a:cubicBezTo>
                  <a:cubicBezTo>
                    <a:pt x="113073" y="73974"/>
                    <a:pt x="113073" y="73427"/>
                    <a:pt x="112302" y="72875"/>
                  </a:cubicBezTo>
                  <a:cubicBezTo>
                    <a:pt x="113073" y="73427"/>
                    <a:pt x="113844" y="73427"/>
                    <a:pt x="114609" y="73427"/>
                  </a:cubicBezTo>
                  <a:cubicBezTo>
                    <a:pt x="113844" y="72875"/>
                    <a:pt x="113844" y="72875"/>
                    <a:pt x="114609" y="72875"/>
                  </a:cubicBezTo>
                  <a:cubicBezTo>
                    <a:pt x="113844" y="72328"/>
                    <a:pt x="116151" y="72328"/>
                    <a:pt x="115380" y="71234"/>
                  </a:cubicBezTo>
                  <a:cubicBezTo>
                    <a:pt x="116151" y="71234"/>
                    <a:pt x="116151" y="71234"/>
                    <a:pt x="115380" y="70687"/>
                  </a:cubicBezTo>
                  <a:cubicBezTo>
                    <a:pt x="116151" y="70687"/>
                    <a:pt x="116151" y="70687"/>
                    <a:pt x="116916" y="70134"/>
                  </a:cubicBezTo>
                  <a:cubicBezTo>
                    <a:pt x="115380" y="70687"/>
                    <a:pt x="116916" y="70134"/>
                    <a:pt x="116916" y="69587"/>
                  </a:cubicBezTo>
                  <a:cubicBezTo>
                    <a:pt x="116916" y="69587"/>
                    <a:pt x="118458" y="66300"/>
                    <a:pt x="119229" y="66300"/>
                  </a:cubicBezTo>
                  <a:cubicBezTo>
                    <a:pt x="118458" y="66300"/>
                    <a:pt x="118458" y="66300"/>
                    <a:pt x="117687" y="66300"/>
                  </a:cubicBezTo>
                  <a:cubicBezTo>
                    <a:pt x="118458" y="65753"/>
                    <a:pt x="118458" y="65753"/>
                    <a:pt x="119229" y="65753"/>
                  </a:cubicBezTo>
                  <a:cubicBezTo>
                    <a:pt x="118458" y="65753"/>
                    <a:pt x="118458" y="65753"/>
                    <a:pt x="118458" y="65753"/>
                  </a:cubicBezTo>
                  <a:cubicBezTo>
                    <a:pt x="118458" y="65753"/>
                    <a:pt x="119229" y="65206"/>
                    <a:pt x="119229" y="65206"/>
                  </a:cubicBezTo>
                  <a:cubicBezTo>
                    <a:pt x="118458" y="65206"/>
                    <a:pt x="118458" y="65206"/>
                    <a:pt x="117687" y="65206"/>
                  </a:cubicBezTo>
                  <a:cubicBezTo>
                    <a:pt x="117687" y="64660"/>
                    <a:pt x="118458" y="64660"/>
                    <a:pt x="119229" y="64107"/>
                  </a:cubicBezTo>
                  <a:cubicBezTo>
                    <a:pt x="119229" y="64107"/>
                    <a:pt x="119229" y="64107"/>
                    <a:pt x="118458" y="64107"/>
                  </a:cubicBezTo>
                  <a:cubicBezTo>
                    <a:pt x="118458" y="64107"/>
                    <a:pt x="120765" y="65206"/>
                    <a:pt x="118458" y="63560"/>
                  </a:cubicBezTo>
                  <a:cubicBezTo>
                    <a:pt x="119229" y="64107"/>
                    <a:pt x="119229" y="63560"/>
                    <a:pt x="118458" y="63560"/>
                  </a:cubicBezTo>
                  <a:cubicBezTo>
                    <a:pt x="119229" y="63560"/>
                    <a:pt x="119229" y="63013"/>
                    <a:pt x="119229" y="63013"/>
                  </a:cubicBezTo>
                  <a:cubicBezTo>
                    <a:pt x="119229" y="63013"/>
                    <a:pt x="118458" y="62466"/>
                    <a:pt x="118458" y="63013"/>
                  </a:cubicBezTo>
                  <a:cubicBezTo>
                    <a:pt x="117687" y="63013"/>
                    <a:pt x="119994" y="61919"/>
                    <a:pt x="119229" y="62466"/>
                  </a:cubicBezTo>
                  <a:cubicBezTo>
                    <a:pt x="119994" y="61919"/>
                    <a:pt x="118458" y="61919"/>
                    <a:pt x="118458" y="61919"/>
                  </a:cubicBezTo>
                  <a:cubicBezTo>
                    <a:pt x="119229" y="61372"/>
                    <a:pt x="119994" y="60820"/>
                    <a:pt x="119229" y="60820"/>
                  </a:cubicBezTo>
                  <a:cubicBezTo>
                    <a:pt x="119229" y="60820"/>
                    <a:pt x="119229" y="60820"/>
                    <a:pt x="119994" y="60820"/>
                  </a:cubicBezTo>
                  <a:cubicBezTo>
                    <a:pt x="119229" y="60820"/>
                    <a:pt x="118458" y="60273"/>
                    <a:pt x="119994" y="59726"/>
                  </a:cubicBezTo>
                  <a:cubicBezTo>
                    <a:pt x="119229" y="60273"/>
                    <a:pt x="119229" y="59726"/>
                    <a:pt x="119229" y="59726"/>
                  </a:cubicBezTo>
                  <a:cubicBezTo>
                    <a:pt x="119229" y="59726"/>
                    <a:pt x="119994" y="59179"/>
                    <a:pt x="119994" y="59179"/>
                  </a:cubicBezTo>
                  <a:close/>
                  <a:moveTo>
                    <a:pt x="110766" y="118353"/>
                  </a:moveTo>
                  <a:cubicBezTo>
                    <a:pt x="109995" y="118353"/>
                    <a:pt x="109995" y="117259"/>
                    <a:pt x="109995" y="118353"/>
                  </a:cubicBezTo>
                  <a:cubicBezTo>
                    <a:pt x="110766" y="118353"/>
                    <a:pt x="110766" y="118353"/>
                    <a:pt x="110766" y="118353"/>
                  </a:cubicBezTo>
                  <a:close/>
                  <a:moveTo>
                    <a:pt x="109995" y="118906"/>
                  </a:moveTo>
                  <a:cubicBezTo>
                    <a:pt x="109224" y="118906"/>
                    <a:pt x="108459" y="118906"/>
                    <a:pt x="109224" y="119453"/>
                  </a:cubicBezTo>
                  <a:cubicBezTo>
                    <a:pt x="109995" y="118906"/>
                    <a:pt x="109224" y="118906"/>
                    <a:pt x="109995" y="119453"/>
                  </a:cubicBezTo>
                  <a:cubicBezTo>
                    <a:pt x="110766" y="118353"/>
                    <a:pt x="109224" y="118906"/>
                    <a:pt x="109995" y="119453"/>
                  </a:cubicBezTo>
                  <a:cubicBezTo>
                    <a:pt x="109995" y="118906"/>
                    <a:pt x="109995" y="118906"/>
                    <a:pt x="109995" y="118906"/>
                  </a:cubicBezTo>
                  <a:close/>
                  <a:moveTo>
                    <a:pt x="107688" y="119453"/>
                  </a:moveTo>
                  <a:cubicBezTo>
                    <a:pt x="107688" y="119453"/>
                    <a:pt x="107688" y="119453"/>
                    <a:pt x="107688" y="119453"/>
                  </a:cubicBezTo>
                  <a:moveTo>
                    <a:pt x="108459" y="118906"/>
                  </a:moveTo>
                  <a:cubicBezTo>
                    <a:pt x="107688" y="118353"/>
                    <a:pt x="107688" y="118353"/>
                    <a:pt x="107688" y="119453"/>
                  </a:cubicBezTo>
                  <a:cubicBezTo>
                    <a:pt x="107688" y="118906"/>
                    <a:pt x="107688" y="118906"/>
                    <a:pt x="107688" y="118906"/>
                  </a:cubicBezTo>
                  <a:cubicBezTo>
                    <a:pt x="107688" y="118906"/>
                    <a:pt x="107688" y="119453"/>
                    <a:pt x="107688" y="119453"/>
                  </a:cubicBezTo>
                  <a:cubicBezTo>
                    <a:pt x="107688" y="118353"/>
                    <a:pt x="107688" y="119453"/>
                    <a:pt x="108459" y="118906"/>
                  </a:cubicBezTo>
                  <a:close/>
                  <a:moveTo>
                    <a:pt x="109995" y="118353"/>
                  </a:moveTo>
                  <a:cubicBezTo>
                    <a:pt x="109995" y="118353"/>
                    <a:pt x="109995" y="118353"/>
                    <a:pt x="109995" y="117806"/>
                  </a:cubicBezTo>
                  <a:cubicBezTo>
                    <a:pt x="109995" y="118353"/>
                    <a:pt x="110766" y="117806"/>
                    <a:pt x="110766" y="117806"/>
                  </a:cubicBezTo>
                  <a:cubicBezTo>
                    <a:pt x="109995" y="117806"/>
                    <a:pt x="108459" y="117806"/>
                    <a:pt x="108459" y="118353"/>
                  </a:cubicBezTo>
                  <a:cubicBezTo>
                    <a:pt x="108459" y="118353"/>
                    <a:pt x="109224" y="118353"/>
                    <a:pt x="109224" y="118353"/>
                  </a:cubicBezTo>
                  <a:cubicBezTo>
                    <a:pt x="109224" y="118353"/>
                    <a:pt x="109224" y="118353"/>
                    <a:pt x="109224" y="118906"/>
                  </a:cubicBezTo>
                  <a:cubicBezTo>
                    <a:pt x="109224" y="118906"/>
                    <a:pt x="109995" y="118353"/>
                    <a:pt x="109995" y="118353"/>
                  </a:cubicBezTo>
                  <a:close/>
                  <a:moveTo>
                    <a:pt x="105381" y="119453"/>
                  </a:moveTo>
                  <a:cubicBezTo>
                    <a:pt x="105381" y="119453"/>
                    <a:pt x="105381" y="119453"/>
                    <a:pt x="105381" y="119453"/>
                  </a:cubicBezTo>
                  <a:moveTo>
                    <a:pt x="105381" y="118906"/>
                  </a:moveTo>
                  <a:cubicBezTo>
                    <a:pt x="105381" y="118906"/>
                    <a:pt x="105381" y="118353"/>
                    <a:pt x="105381" y="117806"/>
                  </a:cubicBezTo>
                  <a:cubicBezTo>
                    <a:pt x="105381" y="118353"/>
                    <a:pt x="105381" y="118353"/>
                    <a:pt x="105381" y="118906"/>
                  </a:cubicBezTo>
                  <a:close/>
                  <a:moveTo>
                    <a:pt x="108459" y="118906"/>
                  </a:moveTo>
                  <a:cubicBezTo>
                    <a:pt x="108459" y="118906"/>
                    <a:pt x="107688" y="118906"/>
                    <a:pt x="108459" y="119453"/>
                  </a:cubicBezTo>
                  <a:cubicBezTo>
                    <a:pt x="108459" y="119453"/>
                    <a:pt x="108459" y="119453"/>
                    <a:pt x="108459" y="118906"/>
                  </a:cubicBezTo>
                  <a:cubicBezTo>
                    <a:pt x="108459" y="118906"/>
                    <a:pt x="108459" y="119453"/>
                    <a:pt x="108459" y="119453"/>
                  </a:cubicBezTo>
                  <a:cubicBezTo>
                    <a:pt x="108459" y="118906"/>
                    <a:pt x="108459" y="118906"/>
                    <a:pt x="108459" y="118906"/>
                  </a:cubicBezTo>
                  <a:close/>
                  <a:moveTo>
                    <a:pt x="107688" y="118353"/>
                  </a:moveTo>
                  <a:cubicBezTo>
                    <a:pt x="108459" y="118906"/>
                    <a:pt x="108459" y="118906"/>
                    <a:pt x="108459" y="118353"/>
                  </a:cubicBezTo>
                  <a:cubicBezTo>
                    <a:pt x="108459" y="118353"/>
                    <a:pt x="107688" y="118353"/>
                    <a:pt x="107688" y="118353"/>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97" name="Shape 3197"/>
            <p:cNvSpPr/>
            <p:nvPr/>
          </p:nvSpPr>
          <p:spPr>
            <a:xfrm>
              <a:off x="3299685" y="607627"/>
              <a:ext cx="5947931" cy="5785014"/>
            </a:xfrm>
            <a:custGeom>
              <a:avLst/>
              <a:gdLst/>
              <a:ahLst/>
              <a:cxnLst/>
              <a:rect l="0" t="0" r="0" b="0"/>
              <a:pathLst>
                <a:path w="120000" h="120000" extrusionOk="0">
                  <a:moveTo>
                    <a:pt x="58348" y="51328"/>
                  </a:moveTo>
                  <a:cubicBezTo>
                    <a:pt x="58017" y="51328"/>
                    <a:pt x="58017" y="51328"/>
                    <a:pt x="58017" y="51669"/>
                  </a:cubicBezTo>
                  <a:cubicBezTo>
                    <a:pt x="58348" y="51328"/>
                    <a:pt x="58348" y="51328"/>
                    <a:pt x="58348" y="51328"/>
                  </a:cubicBezTo>
                  <a:close/>
                  <a:moveTo>
                    <a:pt x="58348" y="51328"/>
                  </a:moveTo>
                  <a:cubicBezTo>
                    <a:pt x="58348" y="51669"/>
                    <a:pt x="58348" y="51669"/>
                    <a:pt x="58348" y="51669"/>
                  </a:cubicBezTo>
                  <a:cubicBezTo>
                    <a:pt x="58348" y="51669"/>
                    <a:pt x="58348" y="51328"/>
                    <a:pt x="58348" y="51328"/>
                  </a:cubicBezTo>
                  <a:close/>
                  <a:moveTo>
                    <a:pt x="54372" y="45551"/>
                  </a:moveTo>
                  <a:cubicBezTo>
                    <a:pt x="54372" y="45551"/>
                    <a:pt x="54040" y="45551"/>
                    <a:pt x="54040" y="45892"/>
                  </a:cubicBezTo>
                  <a:cubicBezTo>
                    <a:pt x="54372" y="45892"/>
                    <a:pt x="54372" y="45551"/>
                    <a:pt x="54372" y="45551"/>
                  </a:cubicBezTo>
                  <a:close/>
                  <a:moveTo>
                    <a:pt x="53378" y="35690"/>
                  </a:moveTo>
                  <a:cubicBezTo>
                    <a:pt x="53709" y="35690"/>
                    <a:pt x="53709" y="36031"/>
                    <a:pt x="53709" y="35690"/>
                  </a:cubicBezTo>
                  <a:cubicBezTo>
                    <a:pt x="54040" y="36031"/>
                    <a:pt x="54372" y="36031"/>
                    <a:pt x="54703" y="36372"/>
                  </a:cubicBezTo>
                  <a:cubicBezTo>
                    <a:pt x="55697" y="36372"/>
                    <a:pt x="55366" y="36031"/>
                    <a:pt x="55366" y="35014"/>
                  </a:cubicBezTo>
                  <a:cubicBezTo>
                    <a:pt x="55366" y="34332"/>
                    <a:pt x="55366" y="33651"/>
                    <a:pt x="54703" y="33315"/>
                  </a:cubicBezTo>
                  <a:cubicBezTo>
                    <a:pt x="53709" y="32634"/>
                    <a:pt x="53709" y="33651"/>
                    <a:pt x="53046" y="33651"/>
                  </a:cubicBezTo>
                  <a:cubicBezTo>
                    <a:pt x="53378" y="33651"/>
                    <a:pt x="53046" y="33651"/>
                    <a:pt x="53378" y="33651"/>
                  </a:cubicBezTo>
                  <a:cubicBezTo>
                    <a:pt x="53378" y="33991"/>
                    <a:pt x="53378" y="33991"/>
                    <a:pt x="53378" y="33991"/>
                  </a:cubicBezTo>
                  <a:cubicBezTo>
                    <a:pt x="53378" y="33991"/>
                    <a:pt x="53378" y="33991"/>
                    <a:pt x="53378" y="33651"/>
                  </a:cubicBezTo>
                  <a:cubicBezTo>
                    <a:pt x="53378" y="33991"/>
                    <a:pt x="53046" y="33991"/>
                    <a:pt x="53046" y="33991"/>
                  </a:cubicBezTo>
                  <a:cubicBezTo>
                    <a:pt x="53046" y="33991"/>
                    <a:pt x="53378" y="33991"/>
                    <a:pt x="53378" y="33991"/>
                  </a:cubicBezTo>
                  <a:cubicBezTo>
                    <a:pt x="53046" y="34332"/>
                    <a:pt x="52715" y="34673"/>
                    <a:pt x="52715" y="35355"/>
                  </a:cubicBezTo>
                  <a:cubicBezTo>
                    <a:pt x="52715" y="35014"/>
                    <a:pt x="53046" y="35014"/>
                    <a:pt x="53046" y="35014"/>
                  </a:cubicBezTo>
                  <a:cubicBezTo>
                    <a:pt x="53046" y="35355"/>
                    <a:pt x="53046" y="35355"/>
                    <a:pt x="53046" y="35355"/>
                  </a:cubicBezTo>
                  <a:cubicBezTo>
                    <a:pt x="53046" y="35355"/>
                    <a:pt x="53046" y="35014"/>
                    <a:pt x="53378" y="35014"/>
                  </a:cubicBezTo>
                  <a:cubicBezTo>
                    <a:pt x="53046" y="36031"/>
                    <a:pt x="53378" y="35014"/>
                    <a:pt x="53378" y="35355"/>
                  </a:cubicBezTo>
                  <a:cubicBezTo>
                    <a:pt x="53378" y="35355"/>
                    <a:pt x="53378" y="35690"/>
                    <a:pt x="53378" y="35690"/>
                  </a:cubicBezTo>
                  <a:close/>
                  <a:moveTo>
                    <a:pt x="58348" y="38752"/>
                  </a:moveTo>
                  <a:cubicBezTo>
                    <a:pt x="58348" y="38752"/>
                    <a:pt x="57354" y="38070"/>
                    <a:pt x="56691" y="38411"/>
                  </a:cubicBezTo>
                  <a:cubicBezTo>
                    <a:pt x="56691" y="38411"/>
                    <a:pt x="55366" y="37053"/>
                    <a:pt x="55366" y="38070"/>
                  </a:cubicBezTo>
                  <a:cubicBezTo>
                    <a:pt x="55035" y="37729"/>
                    <a:pt x="53709" y="38411"/>
                    <a:pt x="54372" y="39093"/>
                  </a:cubicBezTo>
                  <a:cubicBezTo>
                    <a:pt x="54372" y="38752"/>
                    <a:pt x="54372" y="39433"/>
                    <a:pt x="54703" y="39774"/>
                  </a:cubicBezTo>
                  <a:cubicBezTo>
                    <a:pt x="54372" y="39433"/>
                    <a:pt x="53709" y="39093"/>
                    <a:pt x="53709" y="39433"/>
                  </a:cubicBezTo>
                  <a:cubicBezTo>
                    <a:pt x="53709" y="39774"/>
                    <a:pt x="53709" y="39774"/>
                    <a:pt x="53709" y="39774"/>
                  </a:cubicBezTo>
                  <a:cubicBezTo>
                    <a:pt x="53378" y="40109"/>
                    <a:pt x="54372" y="44529"/>
                    <a:pt x="54703" y="44529"/>
                  </a:cubicBezTo>
                  <a:cubicBezTo>
                    <a:pt x="54372" y="44529"/>
                    <a:pt x="54372" y="44870"/>
                    <a:pt x="54372" y="45210"/>
                  </a:cubicBezTo>
                  <a:cubicBezTo>
                    <a:pt x="54703" y="44870"/>
                    <a:pt x="55035" y="44870"/>
                    <a:pt x="55366" y="44870"/>
                  </a:cubicBezTo>
                  <a:cubicBezTo>
                    <a:pt x="55366" y="44870"/>
                    <a:pt x="55366" y="44870"/>
                    <a:pt x="55366" y="44870"/>
                  </a:cubicBezTo>
                  <a:cubicBezTo>
                    <a:pt x="55366" y="44870"/>
                    <a:pt x="55366" y="44870"/>
                    <a:pt x="55366" y="44870"/>
                  </a:cubicBezTo>
                  <a:cubicBezTo>
                    <a:pt x="55697" y="44194"/>
                    <a:pt x="56360" y="42149"/>
                    <a:pt x="55035" y="42489"/>
                  </a:cubicBezTo>
                  <a:cubicBezTo>
                    <a:pt x="55366" y="41813"/>
                    <a:pt x="57023" y="43171"/>
                    <a:pt x="57686" y="41813"/>
                  </a:cubicBezTo>
                  <a:cubicBezTo>
                    <a:pt x="57686" y="41473"/>
                    <a:pt x="57686" y="41132"/>
                    <a:pt x="57686" y="41132"/>
                  </a:cubicBezTo>
                  <a:cubicBezTo>
                    <a:pt x="57686" y="40791"/>
                    <a:pt x="57686" y="40791"/>
                    <a:pt x="58017" y="40450"/>
                  </a:cubicBezTo>
                  <a:cubicBezTo>
                    <a:pt x="58017" y="40109"/>
                    <a:pt x="58680" y="39093"/>
                    <a:pt x="58348" y="38752"/>
                  </a:cubicBezTo>
                  <a:close/>
                  <a:moveTo>
                    <a:pt x="59011" y="36372"/>
                  </a:moveTo>
                  <a:cubicBezTo>
                    <a:pt x="59342" y="36031"/>
                    <a:pt x="59342" y="35690"/>
                    <a:pt x="59342" y="35690"/>
                  </a:cubicBezTo>
                  <a:cubicBezTo>
                    <a:pt x="59342" y="35355"/>
                    <a:pt x="59342" y="36372"/>
                    <a:pt x="59342" y="35355"/>
                  </a:cubicBezTo>
                  <a:cubicBezTo>
                    <a:pt x="59342" y="35355"/>
                    <a:pt x="59674" y="35690"/>
                    <a:pt x="59674" y="35690"/>
                  </a:cubicBezTo>
                  <a:cubicBezTo>
                    <a:pt x="59674" y="35690"/>
                    <a:pt x="59674" y="35355"/>
                    <a:pt x="59674" y="35014"/>
                  </a:cubicBezTo>
                  <a:cubicBezTo>
                    <a:pt x="59674" y="35355"/>
                    <a:pt x="59674" y="35355"/>
                    <a:pt x="59674" y="35355"/>
                  </a:cubicBezTo>
                  <a:cubicBezTo>
                    <a:pt x="59674" y="35014"/>
                    <a:pt x="59674" y="35014"/>
                    <a:pt x="59674" y="35014"/>
                  </a:cubicBezTo>
                  <a:cubicBezTo>
                    <a:pt x="60005" y="35355"/>
                    <a:pt x="59674" y="36031"/>
                    <a:pt x="60005" y="36372"/>
                  </a:cubicBezTo>
                  <a:cubicBezTo>
                    <a:pt x="60336" y="36372"/>
                    <a:pt x="60999" y="36372"/>
                    <a:pt x="60999" y="36031"/>
                  </a:cubicBezTo>
                  <a:cubicBezTo>
                    <a:pt x="60999" y="36372"/>
                    <a:pt x="61993" y="36712"/>
                    <a:pt x="61331" y="35690"/>
                  </a:cubicBezTo>
                  <a:cubicBezTo>
                    <a:pt x="61662" y="36031"/>
                    <a:pt x="61993" y="36372"/>
                    <a:pt x="61993" y="35690"/>
                  </a:cubicBezTo>
                  <a:cubicBezTo>
                    <a:pt x="61993" y="36712"/>
                    <a:pt x="62656" y="36031"/>
                    <a:pt x="62325" y="35355"/>
                  </a:cubicBezTo>
                  <a:cubicBezTo>
                    <a:pt x="62325" y="35690"/>
                    <a:pt x="62656" y="36031"/>
                    <a:pt x="62987" y="36031"/>
                  </a:cubicBezTo>
                  <a:cubicBezTo>
                    <a:pt x="62987" y="35690"/>
                    <a:pt x="62987" y="35690"/>
                    <a:pt x="62987" y="35355"/>
                  </a:cubicBezTo>
                  <a:cubicBezTo>
                    <a:pt x="62987" y="36372"/>
                    <a:pt x="64644" y="35690"/>
                    <a:pt x="64313" y="34332"/>
                  </a:cubicBezTo>
                  <a:cubicBezTo>
                    <a:pt x="64976" y="34673"/>
                    <a:pt x="64644" y="35355"/>
                    <a:pt x="65307" y="35690"/>
                  </a:cubicBezTo>
                  <a:cubicBezTo>
                    <a:pt x="66301" y="35690"/>
                    <a:pt x="67627" y="35014"/>
                    <a:pt x="66964" y="33991"/>
                  </a:cubicBezTo>
                  <a:cubicBezTo>
                    <a:pt x="67627" y="33991"/>
                    <a:pt x="66632" y="33991"/>
                    <a:pt x="66964" y="33651"/>
                  </a:cubicBezTo>
                  <a:cubicBezTo>
                    <a:pt x="67295" y="34673"/>
                    <a:pt x="67627" y="33651"/>
                    <a:pt x="67627" y="33651"/>
                  </a:cubicBezTo>
                  <a:cubicBezTo>
                    <a:pt x="67627" y="33651"/>
                    <a:pt x="66632" y="33315"/>
                    <a:pt x="66964" y="33651"/>
                  </a:cubicBezTo>
                  <a:cubicBezTo>
                    <a:pt x="66632" y="33651"/>
                    <a:pt x="67958" y="31271"/>
                    <a:pt x="66632" y="31952"/>
                  </a:cubicBezTo>
                  <a:cubicBezTo>
                    <a:pt x="66632" y="31952"/>
                    <a:pt x="66632" y="31952"/>
                    <a:pt x="66964" y="31611"/>
                  </a:cubicBezTo>
                  <a:cubicBezTo>
                    <a:pt x="66301" y="31271"/>
                    <a:pt x="66301" y="31611"/>
                    <a:pt x="65638" y="31611"/>
                  </a:cubicBezTo>
                  <a:cubicBezTo>
                    <a:pt x="65638" y="31611"/>
                    <a:pt x="65638" y="30935"/>
                    <a:pt x="65307" y="30935"/>
                  </a:cubicBezTo>
                  <a:cubicBezTo>
                    <a:pt x="64644" y="30935"/>
                    <a:pt x="64644" y="31271"/>
                    <a:pt x="63982" y="31611"/>
                  </a:cubicBezTo>
                  <a:cubicBezTo>
                    <a:pt x="63650" y="31611"/>
                    <a:pt x="63650" y="31271"/>
                    <a:pt x="63319" y="31271"/>
                  </a:cubicBezTo>
                  <a:cubicBezTo>
                    <a:pt x="63319" y="31611"/>
                    <a:pt x="62987" y="31611"/>
                    <a:pt x="62656" y="31952"/>
                  </a:cubicBezTo>
                  <a:cubicBezTo>
                    <a:pt x="62656" y="31952"/>
                    <a:pt x="62987" y="31952"/>
                    <a:pt x="62987" y="31952"/>
                  </a:cubicBezTo>
                  <a:cubicBezTo>
                    <a:pt x="62656" y="31952"/>
                    <a:pt x="60999" y="32634"/>
                    <a:pt x="62325" y="32975"/>
                  </a:cubicBezTo>
                  <a:cubicBezTo>
                    <a:pt x="61993" y="32975"/>
                    <a:pt x="61662" y="32975"/>
                    <a:pt x="61331" y="33315"/>
                  </a:cubicBezTo>
                  <a:cubicBezTo>
                    <a:pt x="61662" y="32975"/>
                    <a:pt x="60336" y="31952"/>
                    <a:pt x="60336" y="32975"/>
                  </a:cubicBezTo>
                  <a:cubicBezTo>
                    <a:pt x="60336" y="32293"/>
                    <a:pt x="59674" y="32975"/>
                    <a:pt x="60005" y="32975"/>
                  </a:cubicBezTo>
                  <a:cubicBezTo>
                    <a:pt x="59674" y="32634"/>
                    <a:pt x="59674" y="32634"/>
                    <a:pt x="59342" y="32293"/>
                  </a:cubicBezTo>
                  <a:cubicBezTo>
                    <a:pt x="59342" y="32293"/>
                    <a:pt x="59342" y="32975"/>
                    <a:pt x="59342" y="32975"/>
                  </a:cubicBezTo>
                  <a:cubicBezTo>
                    <a:pt x="59011" y="33315"/>
                    <a:pt x="59011" y="32634"/>
                    <a:pt x="58680" y="32975"/>
                  </a:cubicBezTo>
                  <a:cubicBezTo>
                    <a:pt x="58680" y="32975"/>
                    <a:pt x="58680" y="32634"/>
                    <a:pt x="58680" y="32634"/>
                  </a:cubicBezTo>
                  <a:cubicBezTo>
                    <a:pt x="58680" y="32634"/>
                    <a:pt x="58680" y="32634"/>
                    <a:pt x="58680" y="32634"/>
                  </a:cubicBezTo>
                  <a:cubicBezTo>
                    <a:pt x="59011" y="32634"/>
                    <a:pt x="59011" y="31952"/>
                    <a:pt x="58680" y="31611"/>
                  </a:cubicBezTo>
                  <a:cubicBezTo>
                    <a:pt x="58680" y="31952"/>
                    <a:pt x="58348" y="31952"/>
                    <a:pt x="58348" y="31952"/>
                  </a:cubicBezTo>
                  <a:cubicBezTo>
                    <a:pt x="58348" y="31611"/>
                    <a:pt x="58348" y="31611"/>
                    <a:pt x="58017" y="31271"/>
                  </a:cubicBezTo>
                  <a:cubicBezTo>
                    <a:pt x="58017" y="31611"/>
                    <a:pt x="58017" y="31271"/>
                    <a:pt x="57686" y="31611"/>
                  </a:cubicBezTo>
                  <a:cubicBezTo>
                    <a:pt x="57686" y="31271"/>
                    <a:pt x="57686" y="31611"/>
                    <a:pt x="57686" y="31271"/>
                  </a:cubicBezTo>
                  <a:cubicBezTo>
                    <a:pt x="57354" y="31611"/>
                    <a:pt x="57354" y="31952"/>
                    <a:pt x="57354" y="31952"/>
                  </a:cubicBezTo>
                  <a:cubicBezTo>
                    <a:pt x="57354" y="31611"/>
                    <a:pt x="57354" y="31271"/>
                    <a:pt x="57354" y="31271"/>
                  </a:cubicBezTo>
                  <a:cubicBezTo>
                    <a:pt x="57354" y="31271"/>
                    <a:pt x="57686" y="31271"/>
                    <a:pt x="58017" y="30935"/>
                  </a:cubicBezTo>
                  <a:cubicBezTo>
                    <a:pt x="57686" y="31271"/>
                    <a:pt x="57023" y="30935"/>
                    <a:pt x="56691" y="30595"/>
                  </a:cubicBezTo>
                  <a:cubicBezTo>
                    <a:pt x="57023" y="30595"/>
                    <a:pt x="57686" y="30935"/>
                    <a:pt x="58017" y="30935"/>
                  </a:cubicBezTo>
                  <a:cubicBezTo>
                    <a:pt x="57354" y="30595"/>
                    <a:pt x="59011" y="30935"/>
                    <a:pt x="58348" y="30254"/>
                  </a:cubicBezTo>
                  <a:cubicBezTo>
                    <a:pt x="58017" y="29913"/>
                    <a:pt x="57023" y="29913"/>
                    <a:pt x="56691" y="29572"/>
                  </a:cubicBezTo>
                  <a:cubicBezTo>
                    <a:pt x="57023" y="29572"/>
                    <a:pt x="57686" y="29572"/>
                    <a:pt x="57686" y="29572"/>
                  </a:cubicBezTo>
                  <a:cubicBezTo>
                    <a:pt x="58017" y="28896"/>
                    <a:pt x="55366" y="28896"/>
                    <a:pt x="55035" y="30254"/>
                  </a:cubicBezTo>
                  <a:cubicBezTo>
                    <a:pt x="55035" y="29231"/>
                    <a:pt x="55697" y="28896"/>
                    <a:pt x="55035" y="28214"/>
                  </a:cubicBezTo>
                  <a:cubicBezTo>
                    <a:pt x="54703" y="27874"/>
                    <a:pt x="53046" y="27874"/>
                    <a:pt x="52715" y="27874"/>
                  </a:cubicBezTo>
                  <a:cubicBezTo>
                    <a:pt x="52715" y="28214"/>
                    <a:pt x="52715" y="28214"/>
                    <a:pt x="52384" y="28214"/>
                  </a:cubicBezTo>
                  <a:cubicBezTo>
                    <a:pt x="52384" y="28214"/>
                    <a:pt x="52384" y="28555"/>
                    <a:pt x="52715" y="28896"/>
                  </a:cubicBezTo>
                  <a:cubicBezTo>
                    <a:pt x="52715" y="28896"/>
                    <a:pt x="52715" y="28896"/>
                    <a:pt x="52715" y="28896"/>
                  </a:cubicBezTo>
                  <a:cubicBezTo>
                    <a:pt x="52715" y="28896"/>
                    <a:pt x="52715" y="28896"/>
                    <a:pt x="52715" y="28896"/>
                  </a:cubicBezTo>
                  <a:cubicBezTo>
                    <a:pt x="52715" y="28896"/>
                    <a:pt x="52384" y="28896"/>
                    <a:pt x="52384" y="28896"/>
                  </a:cubicBezTo>
                  <a:cubicBezTo>
                    <a:pt x="52384" y="29231"/>
                    <a:pt x="53046" y="29913"/>
                    <a:pt x="53378" y="29572"/>
                  </a:cubicBezTo>
                  <a:cubicBezTo>
                    <a:pt x="53046" y="29572"/>
                    <a:pt x="53046" y="30254"/>
                    <a:pt x="53709" y="30254"/>
                  </a:cubicBezTo>
                  <a:cubicBezTo>
                    <a:pt x="53709" y="30254"/>
                    <a:pt x="53709" y="30254"/>
                    <a:pt x="54040" y="30595"/>
                  </a:cubicBezTo>
                  <a:cubicBezTo>
                    <a:pt x="53709" y="30254"/>
                    <a:pt x="53709" y="30595"/>
                    <a:pt x="53709" y="30595"/>
                  </a:cubicBezTo>
                  <a:cubicBezTo>
                    <a:pt x="54372" y="30595"/>
                    <a:pt x="54372" y="30595"/>
                    <a:pt x="55035" y="30595"/>
                  </a:cubicBezTo>
                  <a:cubicBezTo>
                    <a:pt x="55035" y="30595"/>
                    <a:pt x="55035" y="30595"/>
                    <a:pt x="55035" y="30254"/>
                  </a:cubicBezTo>
                  <a:cubicBezTo>
                    <a:pt x="55035" y="30254"/>
                    <a:pt x="55035" y="30595"/>
                    <a:pt x="55035" y="30595"/>
                  </a:cubicBezTo>
                  <a:cubicBezTo>
                    <a:pt x="55697" y="29913"/>
                    <a:pt x="56029" y="31271"/>
                    <a:pt x="56029" y="31611"/>
                  </a:cubicBezTo>
                  <a:cubicBezTo>
                    <a:pt x="56691" y="32634"/>
                    <a:pt x="56029" y="32975"/>
                    <a:pt x="56360" y="33991"/>
                  </a:cubicBezTo>
                  <a:cubicBezTo>
                    <a:pt x="56360" y="34332"/>
                    <a:pt x="56691" y="34332"/>
                    <a:pt x="56691" y="34673"/>
                  </a:cubicBezTo>
                  <a:cubicBezTo>
                    <a:pt x="56691" y="34673"/>
                    <a:pt x="56691" y="35014"/>
                    <a:pt x="56691" y="35355"/>
                  </a:cubicBezTo>
                  <a:cubicBezTo>
                    <a:pt x="56691" y="35690"/>
                    <a:pt x="57354" y="36372"/>
                    <a:pt x="57354" y="35690"/>
                  </a:cubicBezTo>
                  <a:cubicBezTo>
                    <a:pt x="57354" y="36031"/>
                    <a:pt x="57354" y="36031"/>
                    <a:pt x="57686" y="36031"/>
                  </a:cubicBezTo>
                  <a:cubicBezTo>
                    <a:pt x="57354" y="35690"/>
                    <a:pt x="57686" y="35355"/>
                    <a:pt x="57686" y="35355"/>
                  </a:cubicBezTo>
                  <a:cubicBezTo>
                    <a:pt x="57686" y="35355"/>
                    <a:pt x="57686" y="35690"/>
                    <a:pt x="57686" y="36031"/>
                  </a:cubicBezTo>
                  <a:cubicBezTo>
                    <a:pt x="57686" y="35690"/>
                    <a:pt x="57686" y="35690"/>
                    <a:pt x="58017" y="35690"/>
                  </a:cubicBezTo>
                  <a:cubicBezTo>
                    <a:pt x="58017" y="36372"/>
                    <a:pt x="58680" y="36372"/>
                    <a:pt x="59011" y="36372"/>
                  </a:cubicBezTo>
                  <a:close/>
                  <a:moveTo>
                    <a:pt x="60005" y="53032"/>
                  </a:moveTo>
                  <a:cubicBezTo>
                    <a:pt x="60005" y="52692"/>
                    <a:pt x="60005" y="52692"/>
                    <a:pt x="60005" y="52351"/>
                  </a:cubicBezTo>
                  <a:cubicBezTo>
                    <a:pt x="59674" y="52692"/>
                    <a:pt x="59674" y="52692"/>
                    <a:pt x="59674" y="52692"/>
                  </a:cubicBezTo>
                  <a:cubicBezTo>
                    <a:pt x="59674" y="52692"/>
                    <a:pt x="59674" y="52692"/>
                    <a:pt x="59674" y="52692"/>
                  </a:cubicBezTo>
                  <a:cubicBezTo>
                    <a:pt x="59674" y="52692"/>
                    <a:pt x="59674" y="53032"/>
                    <a:pt x="59674" y="53032"/>
                  </a:cubicBezTo>
                  <a:cubicBezTo>
                    <a:pt x="59674" y="53032"/>
                    <a:pt x="59674" y="53032"/>
                    <a:pt x="60005" y="53032"/>
                  </a:cubicBezTo>
                  <a:close/>
                  <a:moveTo>
                    <a:pt x="67295" y="50311"/>
                  </a:moveTo>
                  <a:cubicBezTo>
                    <a:pt x="67295" y="50311"/>
                    <a:pt x="67295" y="50652"/>
                    <a:pt x="67627" y="50652"/>
                  </a:cubicBezTo>
                  <a:cubicBezTo>
                    <a:pt x="67627" y="50311"/>
                    <a:pt x="67295" y="50652"/>
                    <a:pt x="67295" y="50311"/>
                  </a:cubicBezTo>
                  <a:close/>
                  <a:moveTo>
                    <a:pt x="53046" y="44194"/>
                  </a:moveTo>
                  <a:cubicBezTo>
                    <a:pt x="53378" y="43853"/>
                    <a:pt x="53046" y="43171"/>
                    <a:pt x="53046" y="42489"/>
                  </a:cubicBezTo>
                  <a:cubicBezTo>
                    <a:pt x="52715" y="42830"/>
                    <a:pt x="52715" y="42830"/>
                    <a:pt x="52384" y="43171"/>
                  </a:cubicBezTo>
                  <a:cubicBezTo>
                    <a:pt x="52715" y="42149"/>
                    <a:pt x="51390" y="41132"/>
                    <a:pt x="51390" y="42149"/>
                  </a:cubicBezTo>
                  <a:cubicBezTo>
                    <a:pt x="51058" y="41473"/>
                    <a:pt x="52052" y="41132"/>
                    <a:pt x="52052" y="40791"/>
                  </a:cubicBezTo>
                  <a:cubicBezTo>
                    <a:pt x="52384" y="40450"/>
                    <a:pt x="52052" y="40450"/>
                    <a:pt x="52052" y="40109"/>
                  </a:cubicBezTo>
                  <a:cubicBezTo>
                    <a:pt x="52052" y="39774"/>
                    <a:pt x="52715" y="40109"/>
                    <a:pt x="52384" y="39433"/>
                  </a:cubicBezTo>
                  <a:cubicBezTo>
                    <a:pt x="52384" y="39093"/>
                    <a:pt x="51721" y="39093"/>
                    <a:pt x="51721" y="38752"/>
                  </a:cubicBezTo>
                  <a:cubicBezTo>
                    <a:pt x="51721" y="39093"/>
                    <a:pt x="50727" y="39774"/>
                    <a:pt x="50395" y="39433"/>
                  </a:cubicBezTo>
                  <a:cubicBezTo>
                    <a:pt x="50395" y="39433"/>
                    <a:pt x="50395" y="39093"/>
                    <a:pt x="50064" y="39093"/>
                  </a:cubicBezTo>
                  <a:cubicBezTo>
                    <a:pt x="50395" y="39093"/>
                    <a:pt x="49401" y="38411"/>
                    <a:pt x="49733" y="39093"/>
                  </a:cubicBezTo>
                  <a:cubicBezTo>
                    <a:pt x="49733" y="39093"/>
                    <a:pt x="49733" y="39093"/>
                    <a:pt x="50064" y="39093"/>
                  </a:cubicBezTo>
                  <a:cubicBezTo>
                    <a:pt x="49733" y="40109"/>
                    <a:pt x="49401" y="38411"/>
                    <a:pt x="48733" y="39433"/>
                  </a:cubicBezTo>
                  <a:cubicBezTo>
                    <a:pt x="48733" y="39774"/>
                    <a:pt x="49401" y="40109"/>
                    <a:pt x="49401" y="40450"/>
                  </a:cubicBezTo>
                  <a:cubicBezTo>
                    <a:pt x="49064" y="40109"/>
                    <a:pt x="48733" y="39774"/>
                    <a:pt x="48402" y="40109"/>
                  </a:cubicBezTo>
                  <a:cubicBezTo>
                    <a:pt x="48402" y="40450"/>
                    <a:pt x="49733" y="41473"/>
                    <a:pt x="49401" y="40450"/>
                  </a:cubicBezTo>
                  <a:cubicBezTo>
                    <a:pt x="49733" y="40791"/>
                    <a:pt x="49733" y="41132"/>
                    <a:pt x="50064" y="41132"/>
                  </a:cubicBezTo>
                  <a:cubicBezTo>
                    <a:pt x="49733" y="41132"/>
                    <a:pt x="49733" y="41132"/>
                    <a:pt x="49401" y="40791"/>
                  </a:cubicBezTo>
                  <a:cubicBezTo>
                    <a:pt x="49401" y="41132"/>
                    <a:pt x="49401" y="41473"/>
                    <a:pt x="49401" y="41473"/>
                  </a:cubicBezTo>
                  <a:cubicBezTo>
                    <a:pt x="49401" y="41473"/>
                    <a:pt x="49401" y="41473"/>
                    <a:pt x="49733" y="41473"/>
                  </a:cubicBezTo>
                  <a:cubicBezTo>
                    <a:pt x="49733" y="41473"/>
                    <a:pt x="50064" y="42149"/>
                    <a:pt x="49401" y="42149"/>
                  </a:cubicBezTo>
                  <a:cubicBezTo>
                    <a:pt x="49401" y="42149"/>
                    <a:pt x="49401" y="42149"/>
                    <a:pt x="49733" y="42149"/>
                  </a:cubicBezTo>
                  <a:cubicBezTo>
                    <a:pt x="49401" y="42149"/>
                    <a:pt x="49401" y="42149"/>
                    <a:pt x="49401" y="42149"/>
                  </a:cubicBezTo>
                  <a:cubicBezTo>
                    <a:pt x="49401" y="41132"/>
                    <a:pt x="49401" y="42149"/>
                    <a:pt x="49401" y="41813"/>
                  </a:cubicBezTo>
                  <a:cubicBezTo>
                    <a:pt x="49401" y="41813"/>
                    <a:pt x="49733" y="42489"/>
                    <a:pt x="49401" y="42489"/>
                  </a:cubicBezTo>
                  <a:cubicBezTo>
                    <a:pt x="49401" y="42830"/>
                    <a:pt x="48733" y="42830"/>
                    <a:pt x="48402" y="42830"/>
                  </a:cubicBezTo>
                  <a:cubicBezTo>
                    <a:pt x="48733" y="42489"/>
                    <a:pt x="48733" y="42489"/>
                    <a:pt x="48402" y="42489"/>
                  </a:cubicBezTo>
                  <a:cubicBezTo>
                    <a:pt x="48402" y="42489"/>
                    <a:pt x="48402" y="42149"/>
                    <a:pt x="48402" y="42149"/>
                  </a:cubicBezTo>
                  <a:cubicBezTo>
                    <a:pt x="48070" y="41132"/>
                    <a:pt x="47076" y="41813"/>
                    <a:pt x="47739" y="43171"/>
                  </a:cubicBezTo>
                  <a:cubicBezTo>
                    <a:pt x="48070" y="43853"/>
                    <a:pt x="48402" y="44194"/>
                    <a:pt x="48733" y="44529"/>
                  </a:cubicBezTo>
                  <a:cubicBezTo>
                    <a:pt x="49733" y="45210"/>
                    <a:pt x="50064" y="46233"/>
                    <a:pt x="50727" y="46909"/>
                  </a:cubicBezTo>
                  <a:cubicBezTo>
                    <a:pt x="52052" y="47931"/>
                    <a:pt x="51058" y="45892"/>
                    <a:pt x="51390" y="45210"/>
                  </a:cubicBezTo>
                  <a:cubicBezTo>
                    <a:pt x="51390" y="45892"/>
                    <a:pt x="51721" y="46233"/>
                    <a:pt x="52052" y="46233"/>
                  </a:cubicBezTo>
                  <a:cubicBezTo>
                    <a:pt x="52384" y="46233"/>
                    <a:pt x="53046" y="45551"/>
                    <a:pt x="53046" y="45551"/>
                  </a:cubicBezTo>
                  <a:cubicBezTo>
                    <a:pt x="53046" y="45210"/>
                    <a:pt x="53378" y="45210"/>
                    <a:pt x="53046" y="45210"/>
                  </a:cubicBezTo>
                  <a:cubicBezTo>
                    <a:pt x="53046" y="45210"/>
                    <a:pt x="53046" y="45210"/>
                    <a:pt x="53046" y="44870"/>
                  </a:cubicBezTo>
                  <a:cubicBezTo>
                    <a:pt x="53046" y="44870"/>
                    <a:pt x="53046" y="44870"/>
                    <a:pt x="52715" y="44870"/>
                  </a:cubicBezTo>
                  <a:cubicBezTo>
                    <a:pt x="53378" y="44870"/>
                    <a:pt x="53046" y="44194"/>
                    <a:pt x="53046" y="44194"/>
                  </a:cubicBezTo>
                  <a:close/>
                  <a:moveTo>
                    <a:pt x="63650" y="56429"/>
                  </a:moveTo>
                  <a:cubicBezTo>
                    <a:pt x="63650" y="56770"/>
                    <a:pt x="64313" y="57452"/>
                    <a:pt x="64313" y="56429"/>
                  </a:cubicBezTo>
                  <a:cubicBezTo>
                    <a:pt x="64313" y="55072"/>
                    <a:pt x="62987" y="55748"/>
                    <a:pt x="63650" y="56429"/>
                  </a:cubicBezTo>
                  <a:close/>
                  <a:moveTo>
                    <a:pt x="62656" y="50311"/>
                  </a:moveTo>
                  <a:cubicBezTo>
                    <a:pt x="62325" y="50987"/>
                    <a:pt x="64313" y="49971"/>
                    <a:pt x="62656" y="49971"/>
                  </a:cubicBezTo>
                  <a:cubicBezTo>
                    <a:pt x="62656" y="50311"/>
                    <a:pt x="62656" y="49971"/>
                    <a:pt x="62656" y="50311"/>
                  </a:cubicBezTo>
                  <a:close/>
                  <a:moveTo>
                    <a:pt x="59342" y="53032"/>
                  </a:moveTo>
                  <a:cubicBezTo>
                    <a:pt x="59674" y="53032"/>
                    <a:pt x="59674" y="53032"/>
                    <a:pt x="59674" y="53032"/>
                  </a:cubicBezTo>
                  <a:cubicBezTo>
                    <a:pt x="59342" y="52692"/>
                    <a:pt x="59342" y="53032"/>
                    <a:pt x="59342" y="53032"/>
                  </a:cubicBezTo>
                  <a:cubicBezTo>
                    <a:pt x="59342" y="53032"/>
                    <a:pt x="59342" y="53032"/>
                    <a:pt x="59342" y="52692"/>
                  </a:cubicBezTo>
                  <a:cubicBezTo>
                    <a:pt x="59342" y="53032"/>
                    <a:pt x="59342" y="53032"/>
                    <a:pt x="59342" y="53032"/>
                  </a:cubicBezTo>
                  <a:close/>
                  <a:moveTo>
                    <a:pt x="60005" y="53708"/>
                  </a:moveTo>
                  <a:cubicBezTo>
                    <a:pt x="60005" y="53368"/>
                    <a:pt x="60005" y="53368"/>
                    <a:pt x="60005" y="53368"/>
                  </a:cubicBezTo>
                  <a:cubicBezTo>
                    <a:pt x="60005" y="53368"/>
                    <a:pt x="60005" y="53708"/>
                    <a:pt x="60005" y="53708"/>
                  </a:cubicBezTo>
                  <a:close/>
                  <a:moveTo>
                    <a:pt x="66301" y="50652"/>
                  </a:moveTo>
                  <a:cubicBezTo>
                    <a:pt x="66301" y="50652"/>
                    <a:pt x="66301" y="50652"/>
                    <a:pt x="66301" y="50652"/>
                  </a:cubicBezTo>
                  <a:moveTo>
                    <a:pt x="49733" y="54390"/>
                  </a:moveTo>
                  <a:cubicBezTo>
                    <a:pt x="49733" y="54390"/>
                    <a:pt x="49733" y="54049"/>
                    <a:pt x="49733" y="53708"/>
                  </a:cubicBezTo>
                  <a:cubicBezTo>
                    <a:pt x="49401" y="54049"/>
                    <a:pt x="49733" y="54390"/>
                    <a:pt x="49733" y="54390"/>
                  </a:cubicBezTo>
                  <a:close/>
                  <a:moveTo>
                    <a:pt x="49064" y="50311"/>
                  </a:moveTo>
                  <a:cubicBezTo>
                    <a:pt x="49064" y="50311"/>
                    <a:pt x="49064" y="50311"/>
                    <a:pt x="49064" y="50311"/>
                  </a:cubicBezTo>
                  <a:moveTo>
                    <a:pt x="54040" y="52692"/>
                  </a:moveTo>
                  <a:cubicBezTo>
                    <a:pt x="54040" y="53032"/>
                    <a:pt x="54372" y="53708"/>
                    <a:pt x="54040" y="52351"/>
                  </a:cubicBezTo>
                  <a:cubicBezTo>
                    <a:pt x="54372" y="52692"/>
                    <a:pt x="54372" y="53032"/>
                    <a:pt x="54040" y="53032"/>
                  </a:cubicBezTo>
                  <a:cubicBezTo>
                    <a:pt x="55035" y="53032"/>
                    <a:pt x="54040" y="51669"/>
                    <a:pt x="54040" y="52692"/>
                  </a:cubicBezTo>
                  <a:close/>
                  <a:moveTo>
                    <a:pt x="48733" y="52010"/>
                  </a:moveTo>
                  <a:cubicBezTo>
                    <a:pt x="48733" y="51669"/>
                    <a:pt x="49064" y="50987"/>
                    <a:pt x="48733" y="50652"/>
                  </a:cubicBezTo>
                  <a:cubicBezTo>
                    <a:pt x="48733" y="50652"/>
                    <a:pt x="48402" y="50987"/>
                    <a:pt x="48402" y="50987"/>
                  </a:cubicBezTo>
                  <a:cubicBezTo>
                    <a:pt x="48402" y="50311"/>
                    <a:pt x="47076" y="49630"/>
                    <a:pt x="46745" y="49289"/>
                  </a:cubicBezTo>
                  <a:cubicBezTo>
                    <a:pt x="46745" y="49289"/>
                    <a:pt x="46745" y="49630"/>
                    <a:pt x="46745" y="49630"/>
                  </a:cubicBezTo>
                  <a:cubicBezTo>
                    <a:pt x="45088" y="48613"/>
                    <a:pt x="45751" y="47250"/>
                    <a:pt x="45419" y="45551"/>
                  </a:cubicBezTo>
                  <a:cubicBezTo>
                    <a:pt x="45088" y="44870"/>
                    <a:pt x="45088" y="44194"/>
                    <a:pt x="44757" y="43512"/>
                  </a:cubicBezTo>
                  <a:cubicBezTo>
                    <a:pt x="44757" y="42830"/>
                    <a:pt x="44757" y="42489"/>
                    <a:pt x="44757" y="42489"/>
                  </a:cubicBezTo>
                  <a:cubicBezTo>
                    <a:pt x="44757" y="42149"/>
                    <a:pt x="43100" y="40109"/>
                    <a:pt x="43431" y="41132"/>
                  </a:cubicBezTo>
                  <a:cubicBezTo>
                    <a:pt x="43100" y="40791"/>
                    <a:pt x="42768" y="40450"/>
                    <a:pt x="42437" y="40450"/>
                  </a:cubicBezTo>
                  <a:cubicBezTo>
                    <a:pt x="42437" y="40791"/>
                    <a:pt x="42437" y="40791"/>
                    <a:pt x="42437" y="41132"/>
                  </a:cubicBezTo>
                  <a:cubicBezTo>
                    <a:pt x="41774" y="40791"/>
                    <a:pt x="42437" y="43512"/>
                    <a:pt x="42437" y="43853"/>
                  </a:cubicBezTo>
                  <a:cubicBezTo>
                    <a:pt x="42437" y="43853"/>
                    <a:pt x="42437" y="43853"/>
                    <a:pt x="42437" y="43853"/>
                  </a:cubicBezTo>
                  <a:cubicBezTo>
                    <a:pt x="42437" y="44194"/>
                    <a:pt x="42437" y="44870"/>
                    <a:pt x="42768" y="45210"/>
                  </a:cubicBezTo>
                  <a:cubicBezTo>
                    <a:pt x="42768" y="45551"/>
                    <a:pt x="42437" y="44870"/>
                    <a:pt x="42768" y="45551"/>
                  </a:cubicBezTo>
                  <a:cubicBezTo>
                    <a:pt x="42437" y="45551"/>
                    <a:pt x="42106" y="45551"/>
                    <a:pt x="42437" y="45892"/>
                  </a:cubicBezTo>
                  <a:cubicBezTo>
                    <a:pt x="41774" y="45892"/>
                    <a:pt x="41774" y="45551"/>
                    <a:pt x="42106" y="44870"/>
                  </a:cubicBezTo>
                  <a:cubicBezTo>
                    <a:pt x="41443" y="44870"/>
                    <a:pt x="42106" y="43171"/>
                    <a:pt x="41443" y="42830"/>
                  </a:cubicBezTo>
                  <a:cubicBezTo>
                    <a:pt x="41443" y="42830"/>
                    <a:pt x="41443" y="42830"/>
                    <a:pt x="41443" y="42830"/>
                  </a:cubicBezTo>
                  <a:cubicBezTo>
                    <a:pt x="41443" y="42489"/>
                    <a:pt x="40780" y="41473"/>
                    <a:pt x="40117" y="41473"/>
                  </a:cubicBezTo>
                  <a:cubicBezTo>
                    <a:pt x="39123" y="41473"/>
                    <a:pt x="40449" y="42489"/>
                    <a:pt x="40780" y="42489"/>
                  </a:cubicBezTo>
                  <a:cubicBezTo>
                    <a:pt x="39455" y="42149"/>
                    <a:pt x="40780" y="42489"/>
                    <a:pt x="40117" y="42489"/>
                  </a:cubicBezTo>
                  <a:cubicBezTo>
                    <a:pt x="40449" y="42489"/>
                    <a:pt x="40449" y="42830"/>
                    <a:pt x="40449" y="43171"/>
                  </a:cubicBezTo>
                  <a:cubicBezTo>
                    <a:pt x="40117" y="42830"/>
                    <a:pt x="39786" y="42489"/>
                    <a:pt x="40449" y="43171"/>
                  </a:cubicBezTo>
                  <a:cubicBezTo>
                    <a:pt x="40449" y="43171"/>
                    <a:pt x="39786" y="42489"/>
                    <a:pt x="40117" y="43171"/>
                  </a:cubicBezTo>
                  <a:cubicBezTo>
                    <a:pt x="39786" y="42830"/>
                    <a:pt x="40117" y="43171"/>
                    <a:pt x="40117" y="42830"/>
                  </a:cubicBezTo>
                  <a:cubicBezTo>
                    <a:pt x="39786" y="42830"/>
                    <a:pt x="39455" y="43171"/>
                    <a:pt x="39455" y="43512"/>
                  </a:cubicBezTo>
                  <a:cubicBezTo>
                    <a:pt x="39123" y="43512"/>
                    <a:pt x="38792" y="43171"/>
                    <a:pt x="39123" y="43171"/>
                  </a:cubicBezTo>
                  <a:cubicBezTo>
                    <a:pt x="38792" y="43171"/>
                    <a:pt x="39123" y="43512"/>
                    <a:pt x="38792" y="43853"/>
                  </a:cubicBezTo>
                  <a:cubicBezTo>
                    <a:pt x="39123" y="42830"/>
                    <a:pt x="38792" y="43512"/>
                    <a:pt x="38461" y="43512"/>
                  </a:cubicBezTo>
                  <a:cubicBezTo>
                    <a:pt x="39455" y="42830"/>
                    <a:pt x="39455" y="41813"/>
                    <a:pt x="38129" y="41473"/>
                  </a:cubicBezTo>
                  <a:cubicBezTo>
                    <a:pt x="37135" y="41132"/>
                    <a:pt x="37467" y="42149"/>
                    <a:pt x="36804" y="42149"/>
                  </a:cubicBezTo>
                  <a:cubicBezTo>
                    <a:pt x="37798" y="41813"/>
                    <a:pt x="36472" y="42489"/>
                    <a:pt x="36141" y="42149"/>
                  </a:cubicBezTo>
                  <a:cubicBezTo>
                    <a:pt x="36804" y="42149"/>
                    <a:pt x="37135" y="40450"/>
                    <a:pt x="36804" y="40109"/>
                  </a:cubicBezTo>
                  <a:cubicBezTo>
                    <a:pt x="36141" y="39433"/>
                    <a:pt x="34153" y="40791"/>
                    <a:pt x="33821" y="41132"/>
                  </a:cubicBezTo>
                  <a:cubicBezTo>
                    <a:pt x="33490" y="41132"/>
                    <a:pt x="32827" y="41473"/>
                    <a:pt x="32496" y="41813"/>
                  </a:cubicBezTo>
                  <a:cubicBezTo>
                    <a:pt x="32496" y="42149"/>
                    <a:pt x="32496" y="42489"/>
                    <a:pt x="32496" y="42830"/>
                  </a:cubicBezTo>
                  <a:cubicBezTo>
                    <a:pt x="32165" y="43512"/>
                    <a:pt x="30839" y="43853"/>
                    <a:pt x="31502" y="44870"/>
                  </a:cubicBezTo>
                  <a:cubicBezTo>
                    <a:pt x="31833" y="44529"/>
                    <a:pt x="32496" y="44870"/>
                    <a:pt x="32827" y="44870"/>
                  </a:cubicBezTo>
                  <a:cubicBezTo>
                    <a:pt x="32496" y="44870"/>
                    <a:pt x="32496" y="44870"/>
                    <a:pt x="32827" y="45210"/>
                  </a:cubicBezTo>
                  <a:cubicBezTo>
                    <a:pt x="31502" y="45210"/>
                    <a:pt x="32827" y="45892"/>
                    <a:pt x="32827" y="45210"/>
                  </a:cubicBezTo>
                  <a:cubicBezTo>
                    <a:pt x="32827" y="45892"/>
                    <a:pt x="34153" y="45210"/>
                    <a:pt x="34816" y="45551"/>
                  </a:cubicBezTo>
                  <a:cubicBezTo>
                    <a:pt x="34816" y="45551"/>
                    <a:pt x="33490" y="45892"/>
                    <a:pt x="35147" y="45551"/>
                  </a:cubicBezTo>
                  <a:cubicBezTo>
                    <a:pt x="35147" y="45551"/>
                    <a:pt x="33490" y="45551"/>
                    <a:pt x="34484" y="45892"/>
                  </a:cubicBezTo>
                  <a:cubicBezTo>
                    <a:pt x="34153" y="45892"/>
                    <a:pt x="32496" y="45892"/>
                    <a:pt x="32165" y="46568"/>
                  </a:cubicBezTo>
                  <a:cubicBezTo>
                    <a:pt x="31502" y="47250"/>
                    <a:pt x="32496" y="47931"/>
                    <a:pt x="33159" y="48272"/>
                  </a:cubicBezTo>
                  <a:cubicBezTo>
                    <a:pt x="34484" y="48613"/>
                    <a:pt x="35478" y="47931"/>
                    <a:pt x="36472" y="48613"/>
                  </a:cubicBezTo>
                  <a:cubicBezTo>
                    <a:pt x="37135" y="48613"/>
                    <a:pt x="38129" y="49289"/>
                    <a:pt x="38461" y="49630"/>
                  </a:cubicBezTo>
                  <a:cubicBezTo>
                    <a:pt x="38129" y="49971"/>
                    <a:pt x="37798" y="49971"/>
                    <a:pt x="37467" y="49630"/>
                  </a:cubicBezTo>
                  <a:cubicBezTo>
                    <a:pt x="37467" y="49971"/>
                    <a:pt x="37467" y="49971"/>
                    <a:pt x="37135" y="49971"/>
                  </a:cubicBezTo>
                  <a:cubicBezTo>
                    <a:pt x="36141" y="49630"/>
                    <a:pt x="35478" y="49289"/>
                    <a:pt x="34484" y="49289"/>
                  </a:cubicBezTo>
                  <a:cubicBezTo>
                    <a:pt x="34153" y="49289"/>
                    <a:pt x="32827" y="49289"/>
                    <a:pt x="32496" y="49630"/>
                  </a:cubicBezTo>
                  <a:cubicBezTo>
                    <a:pt x="32165" y="50311"/>
                    <a:pt x="32496" y="50652"/>
                    <a:pt x="32827" y="51328"/>
                  </a:cubicBezTo>
                  <a:cubicBezTo>
                    <a:pt x="32827" y="51328"/>
                    <a:pt x="32827" y="51328"/>
                    <a:pt x="32827" y="51328"/>
                  </a:cubicBezTo>
                  <a:cubicBezTo>
                    <a:pt x="33490" y="52351"/>
                    <a:pt x="34816" y="52351"/>
                    <a:pt x="35810" y="53032"/>
                  </a:cubicBezTo>
                  <a:cubicBezTo>
                    <a:pt x="35478" y="53032"/>
                    <a:pt x="35810" y="54390"/>
                    <a:pt x="36141" y="55072"/>
                  </a:cubicBezTo>
                  <a:cubicBezTo>
                    <a:pt x="35147" y="55072"/>
                    <a:pt x="38461" y="55407"/>
                    <a:pt x="37798" y="55072"/>
                  </a:cubicBezTo>
                  <a:cubicBezTo>
                    <a:pt x="38129" y="54731"/>
                    <a:pt x="38461" y="54731"/>
                    <a:pt x="38129" y="55072"/>
                  </a:cubicBezTo>
                  <a:cubicBezTo>
                    <a:pt x="38792" y="54731"/>
                    <a:pt x="39455" y="55072"/>
                    <a:pt x="39786" y="54731"/>
                  </a:cubicBezTo>
                  <a:cubicBezTo>
                    <a:pt x="40449" y="54731"/>
                    <a:pt x="40449" y="54390"/>
                    <a:pt x="40780" y="54390"/>
                  </a:cubicBezTo>
                  <a:cubicBezTo>
                    <a:pt x="41443" y="54049"/>
                    <a:pt x="42106" y="54049"/>
                    <a:pt x="42437" y="53368"/>
                  </a:cubicBezTo>
                  <a:cubicBezTo>
                    <a:pt x="43431" y="52692"/>
                    <a:pt x="42768" y="52692"/>
                    <a:pt x="43431" y="53368"/>
                  </a:cubicBezTo>
                  <a:cubicBezTo>
                    <a:pt x="43431" y="53368"/>
                    <a:pt x="44757" y="54049"/>
                    <a:pt x="44425" y="54049"/>
                  </a:cubicBezTo>
                  <a:cubicBezTo>
                    <a:pt x="44757" y="54049"/>
                    <a:pt x="44757" y="54049"/>
                    <a:pt x="44425" y="54390"/>
                  </a:cubicBezTo>
                  <a:cubicBezTo>
                    <a:pt x="44757" y="54731"/>
                    <a:pt x="45088" y="54731"/>
                    <a:pt x="45419" y="54390"/>
                  </a:cubicBezTo>
                  <a:cubicBezTo>
                    <a:pt x="45751" y="55072"/>
                    <a:pt x="46745" y="54731"/>
                    <a:pt x="47076" y="54390"/>
                  </a:cubicBezTo>
                  <a:cubicBezTo>
                    <a:pt x="48070" y="54049"/>
                    <a:pt x="47739" y="54049"/>
                    <a:pt x="47408" y="53368"/>
                  </a:cubicBezTo>
                  <a:cubicBezTo>
                    <a:pt x="47739" y="53368"/>
                    <a:pt x="47739" y="53368"/>
                    <a:pt x="47739" y="53708"/>
                  </a:cubicBezTo>
                  <a:cubicBezTo>
                    <a:pt x="47408" y="53368"/>
                    <a:pt x="47408" y="53032"/>
                    <a:pt x="47739" y="53032"/>
                  </a:cubicBezTo>
                  <a:cubicBezTo>
                    <a:pt x="47739" y="52351"/>
                    <a:pt x="46413" y="54049"/>
                    <a:pt x="46413" y="54049"/>
                  </a:cubicBezTo>
                  <a:cubicBezTo>
                    <a:pt x="46745" y="53368"/>
                    <a:pt x="46745" y="53032"/>
                    <a:pt x="46745" y="52692"/>
                  </a:cubicBezTo>
                  <a:cubicBezTo>
                    <a:pt x="46745" y="53368"/>
                    <a:pt x="46413" y="52351"/>
                    <a:pt x="46413" y="52010"/>
                  </a:cubicBezTo>
                  <a:cubicBezTo>
                    <a:pt x="46413" y="52351"/>
                    <a:pt x="47076" y="52692"/>
                    <a:pt x="47408" y="52351"/>
                  </a:cubicBezTo>
                  <a:cubicBezTo>
                    <a:pt x="47408" y="52351"/>
                    <a:pt x="47408" y="52010"/>
                    <a:pt x="47076" y="52010"/>
                  </a:cubicBezTo>
                  <a:cubicBezTo>
                    <a:pt x="47408" y="52010"/>
                    <a:pt x="47408" y="52010"/>
                    <a:pt x="47408" y="51669"/>
                  </a:cubicBezTo>
                  <a:cubicBezTo>
                    <a:pt x="47739" y="51669"/>
                    <a:pt x="48070" y="52010"/>
                    <a:pt x="48070" y="52351"/>
                  </a:cubicBezTo>
                  <a:cubicBezTo>
                    <a:pt x="48070" y="52010"/>
                    <a:pt x="48402" y="51669"/>
                    <a:pt x="48402" y="51669"/>
                  </a:cubicBezTo>
                  <a:cubicBezTo>
                    <a:pt x="48402" y="52010"/>
                    <a:pt x="48733" y="52692"/>
                    <a:pt x="48733" y="52010"/>
                  </a:cubicBezTo>
                  <a:close/>
                  <a:moveTo>
                    <a:pt x="48733" y="53032"/>
                  </a:moveTo>
                  <a:cubicBezTo>
                    <a:pt x="48733" y="52692"/>
                    <a:pt x="48733" y="52692"/>
                    <a:pt x="48402" y="52692"/>
                  </a:cubicBezTo>
                  <a:cubicBezTo>
                    <a:pt x="48402" y="52692"/>
                    <a:pt x="48402" y="53032"/>
                    <a:pt x="48402" y="53032"/>
                  </a:cubicBezTo>
                  <a:cubicBezTo>
                    <a:pt x="48733" y="53032"/>
                    <a:pt x="48733" y="53032"/>
                    <a:pt x="48733" y="53032"/>
                  </a:cubicBezTo>
                  <a:close/>
                  <a:moveTo>
                    <a:pt x="49401" y="55072"/>
                  </a:moveTo>
                  <a:cubicBezTo>
                    <a:pt x="50064" y="54731"/>
                    <a:pt x="49064" y="53708"/>
                    <a:pt x="49064" y="55072"/>
                  </a:cubicBezTo>
                  <a:cubicBezTo>
                    <a:pt x="49401" y="54731"/>
                    <a:pt x="49401" y="54731"/>
                    <a:pt x="49401" y="55072"/>
                  </a:cubicBezTo>
                  <a:close/>
                  <a:moveTo>
                    <a:pt x="48070" y="55407"/>
                  </a:moveTo>
                  <a:cubicBezTo>
                    <a:pt x="48070" y="54731"/>
                    <a:pt x="47739" y="54731"/>
                    <a:pt x="47408" y="55072"/>
                  </a:cubicBezTo>
                  <a:cubicBezTo>
                    <a:pt x="47739" y="55407"/>
                    <a:pt x="47739" y="55748"/>
                    <a:pt x="48070" y="55407"/>
                  </a:cubicBezTo>
                  <a:close/>
                  <a:moveTo>
                    <a:pt x="51058" y="57111"/>
                  </a:moveTo>
                  <a:cubicBezTo>
                    <a:pt x="51058" y="57111"/>
                    <a:pt x="51058" y="57111"/>
                    <a:pt x="51058" y="57111"/>
                  </a:cubicBezTo>
                  <a:moveTo>
                    <a:pt x="53709" y="53368"/>
                  </a:moveTo>
                  <a:cubicBezTo>
                    <a:pt x="53709" y="53708"/>
                    <a:pt x="53709" y="54049"/>
                    <a:pt x="53709" y="54049"/>
                  </a:cubicBezTo>
                  <a:cubicBezTo>
                    <a:pt x="53709" y="54049"/>
                    <a:pt x="52715" y="51669"/>
                    <a:pt x="52384" y="52351"/>
                  </a:cubicBezTo>
                  <a:cubicBezTo>
                    <a:pt x="52715" y="51328"/>
                    <a:pt x="50727" y="52010"/>
                    <a:pt x="51721" y="53032"/>
                  </a:cubicBezTo>
                  <a:cubicBezTo>
                    <a:pt x="51721" y="53032"/>
                    <a:pt x="51390" y="52351"/>
                    <a:pt x="51390" y="52692"/>
                  </a:cubicBezTo>
                  <a:cubicBezTo>
                    <a:pt x="51058" y="53032"/>
                    <a:pt x="51390" y="53032"/>
                    <a:pt x="51058" y="53708"/>
                  </a:cubicBezTo>
                  <a:cubicBezTo>
                    <a:pt x="51058" y="53708"/>
                    <a:pt x="49401" y="54731"/>
                    <a:pt x="50727" y="54731"/>
                  </a:cubicBezTo>
                  <a:cubicBezTo>
                    <a:pt x="50727" y="54731"/>
                    <a:pt x="50727" y="54731"/>
                    <a:pt x="51058" y="54731"/>
                  </a:cubicBezTo>
                  <a:cubicBezTo>
                    <a:pt x="51390" y="54731"/>
                    <a:pt x="51390" y="55407"/>
                    <a:pt x="51390" y="54731"/>
                  </a:cubicBezTo>
                  <a:cubicBezTo>
                    <a:pt x="51721" y="55407"/>
                    <a:pt x="53046" y="55748"/>
                    <a:pt x="53378" y="55748"/>
                  </a:cubicBezTo>
                  <a:cubicBezTo>
                    <a:pt x="53709" y="55748"/>
                    <a:pt x="54703" y="54731"/>
                    <a:pt x="54703" y="54731"/>
                  </a:cubicBezTo>
                  <a:cubicBezTo>
                    <a:pt x="54372" y="54049"/>
                    <a:pt x="54040" y="54390"/>
                    <a:pt x="53709" y="53368"/>
                  </a:cubicBezTo>
                  <a:close/>
                  <a:moveTo>
                    <a:pt x="53709" y="52692"/>
                  </a:moveTo>
                  <a:cubicBezTo>
                    <a:pt x="53709" y="52351"/>
                    <a:pt x="53378" y="52351"/>
                    <a:pt x="53046" y="52351"/>
                  </a:cubicBezTo>
                  <a:cubicBezTo>
                    <a:pt x="53378" y="52692"/>
                    <a:pt x="53378" y="53032"/>
                    <a:pt x="53709" y="53032"/>
                  </a:cubicBezTo>
                  <a:cubicBezTo>
                    <a:pt x="53709" y="53032"/>
                    <a:pt x="53709" y="53032"/>
                    <a:pt x="53709" y="52692"/>
                  </a:cubicBezTo>
                  <a:close/>
                  <a:moveTo>
                    <a:pt x="52384" y="51328"/>
                  </a:moveTo>
                  <a:cubicBezTo>
                    <a:pt x="52384" y="51669"/>
                    <a:pt x="52384" y="51328"/>
                    <a:pt x="52715" y="51669"/>
                  </a:cubicBezTo>
                  <a:cubicBezTo>
                    <a:pt x="52715" y="51669"/>
                    <a:pt x="52384" y="51669"/>
                    <a:pt x="52384" y="51328"/>
                  </a:cubicBezTo>
                  <a:close/>
                  <a:moveTo>
                    <a:pt x="49733" y="56089"/>
                  </a:moveTo>
                  <a:cubicBezTo>
                    <a:pt x="49733" y="56089"/>
                    <a:pt x="49733" y="56089"/>
                    <a:pt x="49733" y="56089"/>
                  </a:cubicBezTo>
                  <a:moveTo>
                    <a:pt x="49064" y="49630"/>
                  </a:moveTo>
                  <a:cubicBezTo>
                    <a:pt x="49401" y="49630"/>
                    <a:pt x="49401" y="49630"/>
                    <a:pt x="49401" y="49971"/>
                  </a:cubicBezTo>
                  <a:cubicBezTo>
                    <a:pt x="49401" y="48272"/>
                    <a:pt x="49401" y="49971"/>
                    <a:pt x="49733" y="49630"/>
                  </a:cubicBezTo>
                  <a:cubicBezTo>
                    <a:pt x="49401" y="49289"/>
                    <a:pt x="49401" y="49289"/>
                    <a:pt x="49064" y="49289"/>
                  </a:cubicBezTo>
                  <a:cubicBezTo>
                    <a:pt x="49064" y="49289"/>
                    <a:pt x="49064" y="49289"/>
                    <a:pt x="49064" y="49630"/>
                  </a:cubicBezTo>
                  <a:close/>
                  <a:moveTo>
                    <a:pt x="76910" y="64927"/>
                  </a:moveTo>
                  <a:cubicBezTo>
                    <a:pt x="76910" y="64927"/>
                    <a:pt x="76910" y="64927"/>
                    <a:pt x="76910" y="64927"/>
                  </a:cubicBezTo>
                  <a:moveTo>
                    <a:pt x="66964" y="30595"/>
                  </a:moveTo>
                  <a:cubicBezTo>
                    <a:pt x="66964" y="30595"/>
                    <a:pt x="66964" y="30595"/>
                    <a:pt x="66964" y="30935"/>
                  </a:cubicBezTo>
                  <a:cubicBezTo>
                    <a:pt x="66964" y="30595"/>
                    <a:pt x="67295" y="30595"/>
                    <a:pt x="67627" y="30595"/>
                  </a:cubicBezTo>
                  <a:cubicBezTo>
                    <a:pt x="67295" y="30254"/>
                    <a:pt x="67627" y="29913"/>
                    <a:pt x="67295" y="29572"/>
                  </a:cubicBezTo>
                  <a:cubicBezTo>
                    <a:pt x="66964" y="29231"/>
                    <a:pt x="66964" y="30595"/>
                    <a:pt x="66964" y="30595"/>
                  </a:cubicBezTo>
                  <a:close/>
                  <a:moveTo>
                    <a:pt x="66301" y="61866"/>
                  </a:moveTo>
                  <a:cubicBezTo>
                    <a:pt x="66301" y="62206"/>
                    <a:pt x="66964" y="63229"/>
                    <a:pt x="66964" y="62547"/>
                  </a:cubicBezTo>
                  <a:cubicBezTo>
                    <a:pt x="66964" y="62206"/>
                    <a:pt x="66632" y="61866"/>
                    <a:pt x="66301" y="61866"/>
                  </a:cubicBezTo>
                  <a:close/>
                  <a:moveTo>
                    <a:pt x="76248" y="69688"/>
                  </a:moveTo>
                  <a:cubicBezTo>
                    <a:pt x="76248" y="69688"/>
                    <a:pt x="76248" y="69688"/>
                    <a:pt x="76248" y="69347"/>
                  </a:cubicBezTo>
                  <a:cubicBezTo>
                    <a:pt x="76248" y="69347"/>
                    <a:pt x="76248" y="69688"/>
                    <a:pt x="76248" y="69688"/>
                  </a:cubicBezTo>
                  <a:close/>
                  <a:moveTo>
                    <a:pt x="66301" y="61530"/>
                  </a:moveTo>
                  <a:cubicBezTo>
                    <a:pt x="66301" y="61530"/>
                    <a:pt x="66301" y="61530"/>
                    <a:pt x="66301" y="61530"/>
                  </a:cubicBezTo>
                  <a:moveTo>
                    <a:pt x="69283" y="70704"/>
                  </a:moveTo>
                  <a:cubicBezTo>
                    <a:pt x="68952" y="71045"/>
                    <a:pt x="69283" y="71386"/>
                    <a:pt x="69283" y="72068"/>
                  </a:cubicBezTo>
                  <a:cubicBezTo>
                    <a:pt x="69620" y="71727"/>
                    <a:pt x="70283" y="71727"/>
                    <a:pt x="70614" y="71386"/>
                  </a:cubicBezTo>
                  <a:cubicBezTo>
                    <a:pt x="70614" y="71045"/>
                    <a:pt x="71277" y="70028"/>
                    <a:pt x="71277" y="69688"/>
                  </a:cubicBezTo>
                  <a:cubicBezTo>
                    <a:pt x="70946" y="69006"/>
                    <a:pt x="69283" y="69688"/>
                    <a:pt x="69283" y="70704"/>
                  </a:cubicBezTo>
                  <a:close/>
                  <a:moveTo>
                    <a:pt x="76579" y="64927"/>
                  </a:moveTo>
                  <a:cubicBezTo>
                    <a:pt x="76579" y="64927"/>
                    <a:pt x="76579" y="64927"/>
                    <a:pt x="76579" y="64927"/>
                  </a:cubicBezTo>
                  <a:moveTo>
                    <a:pt x="75254" y="65609"/>
                  </a:moveTo>
                  <a:cubicBezTo>
                    <a:pt x="75254" y="66285"/>
                    <a:pt x="75585" y="65950"/>
                    <a:pt x="75585" y="65609"/>
                  </a:cubicBezTo>
                  <a:cubicBezTo>
                    <a:pt x="75585" y="65609"/>
                    <a:pt x="75585" y="65609"/>
                    <a:pt x="75254" y="65609"/>
                  </a:cubicBezTo>
                  <a:close/>
                  <a:moveTo>
                    <a:pt x="68621" y="51669"/>
                  </a:moveTo>
                  <a:cubicBezTo>
                    <a:pt x="68621" y="51328"/>
                    <a:pt x="68621" y="51328"/>
                    <a:pt x="68289" y="51669"/>
                  </a:cubicBezTo>
                  <a:cubicBezTo>
                    <a:pt x="68621" y="51328"/>
                    <a:pt x="68621" y="51669"/>
                    <a:pt x="68621" y="51669"/>
                  </a:cubicBezTo>
                  <a:close/>
                  <a:moveTo>
                    <a:pt x="76579" y="53708"/>
                  </a:moveTo>
                  <a:cubicBezTo>
                    <a:pt x="76248" y="54390"/>
                    <a:pt x="77242" y="54731"/>
                    <a:pt x="77905" y="54390"/>
                  </a:cubicBezTo>
                  <a:cubicBezTo>
                    <a:pt x="78567" y="53708"/>
                    <a:pt x="76910" y="53708"/>
                    <a:pt x="76910" y="53368"/>
                  </a:cubicBezTo>
                  <a:cubicBezTo>
                    <a:pt x="76910" y="53708"/>
                    <a:pt x="76579" y="53708"/>
                    <a:pt x="76579" y="53708"/>
                  </a:cubicBezTo>
                  <a:close/>
                  <a:moveTo>
                    <a:pt x="74591" y="77845"/>
                  </a:moveTo>
                  <a:cubicBezTo>
                    <a:pt x="74591" y="77504"/>
                    <a:pt x="74591" y="77504"/>
                    <a:pt x="74591" y="77504"/>
                  </a:cubicBezTo>
                  <a:cubicBezTo>
                    <a:pt x="74591" y="77504"/>
                    <a:pt x="74591" y="77504"/>
                    <a:pt x="74591" y="77504"/>
                  </a:cubicBezTo>
                  <a:cubicBezTo>
                    <a:pt x="74591" y="77504"/>
                    <a:pt x="74591" y="77504"/>
                    <a:pt x="74591" y="77845"/>
                  </a:cubicBezTo>
                  <a:close/>
                  <a:moveTo>
                    <a:pt x="74922" y="67307"/>
                  </a:moveTo>
                  <a:cubicBezTo>
                    <a:pt x="74591" y="67307"/>
                    <a:pt x="76248" y="69006"/>
                    <a:pt x="76248" y="67648"/>
                  </a:cubicBezTo>
                  <a:cubicBezTo>
                    <a:pt x="75916" y="67307"/>
                    <a:pt x="75254" y="67307"/>
                    <a:pt x="74922" y="67307"/>
                  </a:cubicBezTo>
                  <a:close/>
                  <a:moveTo>
                    <a:pt x="75916" y="90762"/>
                  </a:moveTo>
                  <a:cubicBezTo>
                    <a:pt x="75916" y="90762"/>
                    <a:pt x="75916" y="90762"/>
                    <a:pt x="75916" y="90762"/>
                  </a:cubicBezTo>
                  <a:moveTo>
                    <a:pt x="76248" y="69688"/>
                  </a:moveTo>
                  <a:cubicBezTo>
                    <a:pt x="76248" y="69688"/>
                    <a:pt x="75916" y="69347"/>
                    <a:pt x="75916" y="69688"/>
                  </a:cubicBezTo>
                  <a:cubicBezTo>
                    <a:pt x="75916" y="69688"/>
                    <a:pt x="75916" y="69688"/>
                    <a:pt x="76248" y="69688"/>
                  </a:cubicBezTo>
                  <a:close/>
                  <a:moveTo>
                    <a:pt x="72271" y="53368"/>
                  </a:moveTo>
                  <a:cubicBezTo>
                    <a:pt x="71940" y="53032"/>
                    <a:pt x="71940" y="53032"/>
                    <a:pt x="71609" y="53032"/>
                  </a:cubicBezTo>
                  <a:cubicBezTo>
                    <a:pt x="71940" y="53368"/>
                    <a:pt x="72271" y="53368"/>
                    <a:pt x="71940" y="53708"/>
                  </a:cubicBezTo>
                  <a:cubicBezTo>
                    <a:pt x="71940" y="53708"/>
                    <a:pt x="72271" y="53368"/>
                    <a:pt x="72271" y="53368"/>
                  </a:cubicBezTo>
                  <a:close/>
                  <a:moveTo>
                    <a:pt x="67958" y="61190"/>
                  </a:moveTo>
                  <a:cubicBezTo>
                    <a:pt x="67958" y="61190"/>
                    <a:pt x="67958" y="61190"/>
                    <a:pt x="67958" y="61190"/>
                  </a:cubicBezTo>
                  <a:moveTo>
                    <a:pt x="71609" y="54390"/>
                  </a:moveTo>
                  <a:cubicBezTo>
                    <a:pt x="71609" y="54390"/>
                    <a:pt x="71609" y="54390"/>
                    <a:pt x="71609" y="54390"/>
                  </a:cubicBezTo>
                  <a:moveTo>
                    <a:pt x="71277" y="52010"/>
                  </a:moveTo>
                  <a:cubicBezTo>
                    <a:pt x="70614" y="52692"/>
                    <a:pt x="71277" y="52692"/>
                    <a:pt x="71940" y="52010"/>
                  </a:cubicBezTo>
                  <a:cubicBezTo>
                    <a:pt x="71940" y="52010"/>
                    <a:pt x="72271" y="50987"/>
                    <a:pt x="71940" y="50987"/>
                  </a:cubicBezTo>
                  <a:cubicBezTo>
                    <a:pt x="71940" y="50987"/>
                    <a:pt x="71609" y="51669"/>
                    <a:pt x="71277" y="52010"/>
                  </a:cubicBezTo>
                  <a:close/>
                  <a:moveTo>
                    <a:pt x="69952" y="50987"/>
                  </a:moveTo>
                  <a:cubicBezTo>
                    <a:pt x="69952" y="51328"/>
                    <a:pt x="69952" y="51328"/>
                    <a:pt x="70283" y="51328"/>
                  </a:cubicBezTo>
                  <a:cubicBezTo>
                    <a:pt x="70283" y="51328"/>
                    <a:pt x="69952" y="51328"/>
                    <a:pt x="69952" y="50987"/>
                  </a:cubicBezTo>
                  <a:close/>
                  <a:moveTo>
                    <a:pt x="71277" y="65950"/>
                  </a:moveTo>
                  <a:cubicBezTo>
                    <a:pt x="71277" y="65950"/>
                    <a:pt x="71277" y="65950"/>
                    <a:pt x="71277" y="65950"/>
                  </a:cubicBezTo>
                  <a:moveTo>
                    <a:pt x="71609" y="50311"/>
                  </a:moveTo>
                  <a:cubicBezTo>
                    <a:pt x="71609" y="50311"/>
                    <a:pt x="71277" y="50652"/>
                    <a:pt x="71277" y="50652"/>
                  </a:cubicBezTo>
                  <a:cubicBezTo>
                    <a:pt x="71609" y="50652"/>
                    <a:pt x="71940" y="50311"/>
                    <a:pt x="72271" y="49971"/>
                  </a:cubicBezTo>
                  <a:cubicBezTo>
                    <a:pt x="72271" y="49971"/>
                    <a:pt x="71940" y="49630"/>
                    <a:pt x="71940" y="49971"/>
                  </a:cubicBezTo>
                  <a:cubicBezTo>
                    <a:pt x="71940" y="49971"/>
                    <a:pt x="71609" y="49971"/>
                    <a:pt x="71609" y="50311"/>
                  </a:cubicBezTo>
                  <a:close/>
                  <a:moveTo>
                    <a:pt x="69952" y="50652"/>
                  </a:moveTo>
                  <a:cubicBezTo>
                    <a:pt x="69952" y="50987"/>
                    <a:pt x="69952" y="50987"/>
                    <a:pt x="70283" y="50987"/>
                  </a:cubicBezTo>
                  <a:cubicBezTo>
                    <a:pt x="70283" y="50652"/>
                    <a:pt x="69952" y="50652"/>
                    <a:pt x="69952" y="50311"/>
                  </a:cubicBezTo>
                  <a:cubicBezTo>
                    <a:pt x="70614" y="50652"/>
                    <a:pt x="70946" y="50311"/>
                    <a:pt x="70283" y="49971"/>
                  </a:cubicBezTo>
                  <a:cubicBezTo>
                    <a:pt x="70283" y="49971"/>
                    <a:pt x="69620" y="50311"/>
                    <a:pt x="69620" y="50311"/>
                  </a:cubicBezTo>
                  <a:cubicBezTo>
                    <a:pt x="69620" y="50311"/>
                    <a:pt x="69620" y="50311"/>
                    <a:pt x="69283" y="50311"/>
                  </a:cubicBezTo>
                  <a:cubicBezTo>
                    <a:pt x="69283" y="50652"/>
                    <a:pt x="69952" y="50652"/>
                    <a:pt x="69952" y="50652"/>
                  </a:cubicBezTo>
                  <a:close/>
                  <a:moveTo>
                    <a:pt x="67958" y="61530"/>
                  </a:moveTo>
                  <a:cubicBezTo>
                    <a:pt x="67958" y="61530"/>
                    <a:pt x="67958" y="61530"/>
                    <a:pt x="67958" y="61530"/>
                  </a:cubicBezTo>
                  <a:moveTo>
                    <a:pt x="67958" y="61530"/>
                  </a:moveTo>
                  <a:cubicBezTo>
                    <a:pt x="67627" y="61530"/>
                    <a:pt x="67295" y="61190"/>
                    <a:pt x="66964" y="61190"/>
                  </a:cubicBezTo>
                  <a:cubicBezTo>
                    <a:pt x="67295" y="62206"/>
                    <a:pt x="67958" y="61866"/>
                    <a:pt x="67958" y="62547"/>
                  </a:cubicBezTo>
                  <a:cubicBezTo>
                    <a:pt x="67958" y="62206"/>
                    <a:pt x="68289" y="62547"/>
                    <a:pt x="68621" y="62206"/>
                  </a:cubicBezTo>
                  <a:cubicBezTo>
                    <a:pt x="67958" y="62206"/>
                    <a:pt x="67958" y="62206"/>
                    <a:pt x="67958" y="61530"/>
                  </a:cubicBezTo>
                  <a:close/>
                  <a:moveTo>
                    <a:pt x="68289" y="60508"/>
                  </a:moveTo>
                  <a:cubicBezTo>
                    <a:pt x="67958" y="60508"/>
                    <a:pt x="68289" y="60849"/>
                    <a:pt x="68621" y="60849"/>
                  </a:cubicBezTo>
                  <a:cubicBezTo>
                    <a:pt x="68621" y="60508"/>
                    <a:pt x="68621" y="60508"/>
                    <a:pt x="68289" y="60508"/>
                  </a:cubicBezTo>
                  <a:close/>
                  <a:moveTo>
                    <a:pt x="67958" y="61866"/>
                  </a:moveTo>
                  <a:cubicBezTo>
                    <a:pt x="68289" y="61866"/>
                    <a:pt x="68289" y="62206"/>
                    <a:pt x="68289" y="61866"/>
                  </a:cubicBezTo>
                  <a:cubicBezTo>
                    <a:pt x="68289" y="61866"/>
                    <a:pt x="68289" y="61866"/>
                    <a:pt x="67958" y="61866"/>
                  </a:cubicBezTo>
                  <a:close/>
                  <a:moveTo>
                    <a:pt x="40117" y="42489"/>
                  </a:moveTo>
                  <a:cubicBezTo>
                    <a:pt x="40117" y="42489"/>
                    <a:pt x="40117" y="42489"/>
                    <a:pt x="40117" y="42489"/>
                  </a:cubicBezTo>
                  <a:moveTo>
                    <a:pt x="49064" y="28896"/>
                  </a:moveTo>
                  <a:cubicBezTo>
                    <a:pt x="48733" y="29231"/>
                    <a:pt x="48733" y="29572"/>
                    <a:pt x="48402" y="29572"/>
                  </a:cubicBezTo>
                  <a:cubicBezTo>
                    <a:pt x="48733" y="29913"/>
                    <a:pt x="49401" y="29231"/>
                    <a:pt x="49733" y="28896"/>
                  </a:cubicBezTo>
                  <a:cubicBezTo>
                    <a:pt x="49401" y="28896"/>
                    <a:pt x="49064" y="28896"/>
                    <a:pt x="49064" y="28896"/>
                  </a:cubicBezTo>
                  <a:close/>
                  <a:moveTo>
                    <a:pt x="47076" y="32634"/>
                  </a:moveTo>
                  <a:cubicBezTo>
                    <a:pt x="47076" y="32634"/>
                    <a:pt x="48070" y="32293"/>
                    <a:pt x="48070" y="31952"/>
                  </a:cubicBezTo>
                  <a:cubicBezTo>
                    <a:pt x="48070" y="31271"/>
                    <a:pt x="47076" y="32293"/>
                    <a:pt x="47076" y="32634"/>
                  </a:cubicBezTo>
                  <a:close/>
                  <a:moveTo>
                    <a:pt x="48733" y="24812"/>
                  </a:moveTo>
                  <a:cubicBezTo>
                    <a:pt x="48402" y="24477"/>
                    <a:pt x="47408" y="24812"/>
                    <a:pt x="47739" y="25153"/>
                  </a:cubicBezTo>
                  <a:cubicBezTo>
                    <a:pt x="48070" y="25493"/>
                    <a:pt x="49401" y="25493"/>
                    <a:pt x="48733" y="24812"/>
                  </a:cubicBezTo>
                  <a:close/>
                  <a:moveTo>
                    <a:pt x="52052" y="36712"/>
                  </a:moveTo>
                  <a:cubicBezTo>
                    <a:pt x="52052" y="36712"/>
                    <a:pt x="52052" y="36712"/>
                    <a:pt x="52052" y="36712"/>
                  </a:cubicBezTo>
                  <a:moveTo>
                    <a:pt x="48070" y="54049"/>
                  </a:moveTo>
                  <a:cubicBezTo>
                    <a:pt x="48070" y="53708"/>
                    <a:pt x="48402" y="53708"/>
                    <a:pt x="48070" y="53708"/>
                  </a:cubicBezTo>
                  <a:cubicBezTo>
                    <a:pt x="48070" y="53708"/>
                    <a:pt x="48070" y="53708"/>
                    <a:pt x="48070" y="54049"/>
                  </a:cubicBezTo>
                  <a:close/>
                  <a:moveTo>
                    <a:pt x="47739" y="23454"/>
                  </a:moveTo>
                  <a:cubicBezTo>
                    <a:pt x="47739" y="23454"/>
                    <a:pt x="47739" y="23454"/>
                    <a:pt x="47739" y="23454"/>
                  </a:cubicBezTo>
                  <a:moveTo>
                    <a:pt x="51058" y="39093"/>
                  </a:moveTo>
                  <a:cubicBezTo>
                    <a:pt x="51390" y="39093"/>
                    <a:pt x="52384" y="38411"/>
                    <a:pt x="51390" y="38070"/>
                  </a:cubicBezTo>
                  <a:cubicBezTo>
                    <a:pt x="51058" y="38070"/>
                    <a:pt x="50064" y="39093"/>
                    <a:pt x="50727" y="39093"/>
                  </a:cubicBezTo>
                  <a:cubicBezTo>
                    <a:pt x="50727" y="39093"/>
                    <a:pt x="50727" y="39093"/>
                    <a:pt x="50727" y="39093"/>
                  </a:cubicBezTo>
                  <a:cubicBezTo>
                    <a:pt x="50727" y="39433"/>
                    <a:pt x="50727" y="39093"/>
                    <a:pt x="51058" y="39093"/>
                  </a:cubicBezTo>
                  <a:close/>
                  <a:moveTo>
                    <a:pt x="45751" y="34332"/>
                  </a:moveTo>
                  <a:cubicBezTo>
                    <a:pt x="45088" y="35014"/>
                    <a:pt x="46413" y="35355"/>
                    <a:pt x="46745" y="34332"/>
                  </a:cubicBezTo>
                  <a:cubicBezTo>
                    <a:pt x="46745" y="33651"/>
                    <a:pt x="45751" y="33651"/>
                    <a:pt x="45751" y="34332"/>
                  </a:cubicBezTo>
                  <a:close/>
                  <a:moveTo>
                    <a:pt x="46745" y="29231"/>
                  </a:moveTo>
                  <a:cubicBezTo>
                    <a:pt x="46082" y="28896"/>
                    <a:pt x="45751" y="29913"/>
                    <a:pt x="46082" y="30254"/>
                  </a:cubicBezTo>
                  <a:cubicBezTo>
                    <a:pt x="46413" y="30595"/>
                    <a:pt x="47076" y="30595"/>
                    <a:pt x="47076" y="30254"/>
                  </a:cubicBezTo>
                  <a:cubicBezTo>
                    <a:pt x="47408" y="29913"/>
                    <a:pt x="46745" y="29572"/>
                    <a:pt x="46745" y="29572"/>
                  </a:cubicBezTo>
                  <a:cubicBezTo>
                    <a:pt x="46745" y="29572"/>
                    <a:pt x="46413" y="29572"/>
                    <a:pt x="46413" y="29572"/>
                  </a:cubicBezTo>
                  <a:cubicBezTo>
                    <a:pt x="46413" y="29572"/>
                    <a:pt x="46413" y="29572"/>
                    <a:pt x="46745" y="29231"/>
                  </a:cubicBezTo>
                  <a:close/>
                  <a:moveTo>
                    <a:pt x="42437" y="39774"/>
                  </a:moveTo>
                  <a:cubicBezTo>
                    <a:pt x="42768" y="39774"/>
                    <a:pt x="42768" y="39774"/>
                    <a:pt x="42768" y="39774"/>
                  </a:cubicBezTo>
                  <a:cubicBezTo>
                    <a:pt x="42437" y="39433"/>
                    <a:pt x="42768" y="39774"/>
                    <a:pt x="42437" y="39774"/>
                  </a:cubicBezTo>
                  <a:close/>
                  <a:moveTo>
                    <a:pt x="47739" y="30935"/>
                  </a:moveTo>
                  <a:cubicBezTo>
                    <a:pt x="47408" y="29913"/>
                    <a:pt x="45419" y="31611"/>
                    <a:pt x="46413" y="31611"/>
                  </a:cubicBezTo>
                  <a:cubicBezTo>
                    <a:pt x="47076" y="31611"/>
                    <a:pt x="47739" y="31271"/>
                    <a:pt x="47739" y="30935"/>
                  </a:cubicBezTo>
                  <a:close/>
                  <a:moveTo>
                    <a:pt x="45419" y="39774"/>
                  </a:moveTo>
                  <a:cubicBezTo>
                    <a:pt x="45088" y="38752"/>
                    <a:pt x="43431" y="39433"/>
                    <a:pt x="43431" y="40109"/>
                  </a:cubicBezTo>
                  <a:cubicBezTo>
                    <a:pt x="43431" y="40450"/>
                    <a:pt x="45088" y="42149"/>
                    <a:pt x="45088" y="42149"/>
                  </a:cubicBezTo>
                  <a:cubicBezTo>
                    <a:pt x="44757" y="41813"/>
                    <a:pt x="46413" y="40450"/>
                    <a:pt x="45419" y="39774"/>
                  </a:cubicBezTo>
                  <a:close/>
                  <a:moveTo>
                    <a:pt x="50064" y="29572"/>
                  </a:moveTo>
                  <a:cubicBezTo>
                    <a:pt x="49733" y="29231"/>
                    <a:pt x="49064" y="29572"/>
                    <a:pt x="49064" y="30254"/>
                  </a:cubicBezTo>
                  <a:cubicBezTo>
                    <a:pt x="49064" y="30254"/>
                    <a:pt x="49733" y="30595"/>
                    <a:pt x="50064" y="30595"/>
                  </a:cubicBezTo>
                  <a:cubicBezTo>
                    <a:pt x="49733" y="30595"/>
                    <a:pt x="49733" y="30595"/>
                    <a:pt x="49401" y="30935"/>
                  </a:cubicBezTo>
                  <a:cubicBezTo>
                    <a:pt x="49401" y="30935"/>
                    <a:pt x="50064" y="31271"/>
                    <a:pt x="50395" y="31271"/>
                  </a:cubicBezTo>
                  <a:cubicBezTo>
                    <a:pt x="50064" y="31271"/>
                    <a:pt x="49733" y="31271"/>
                    <a:pt x="49733" y="31271"/>
                  </a:cubicBezTo>
                  <a:cubicBezTo>
                    <a:pt x="49733" y="31611"/>
                    <a:pt x="49733" y="31952"/>
                    <a:pt x="50395" y="31952"/>
                  </a:cubicBezTo>
                  <a:cubicBezTo>
                    <a:pt x="49733" y="32293"/>
                    <a:pt x="49401" y="31611"/>
                    <a:pt x="49401" y="31271"/>
                  </a:cubicBezTo>
                  <a:cubicBezTo>
                    <a:pt x="49064" y="31611"/>
                    <a:pt x="49064" y="30254"/>
                    <a:pt x="48402" y="30254"/>
                  </a:cubicBezTo>
                  <a:cubicBezTo>
                    <a:pt x="48070" y="30254"/>
                    <a:pt x="47739" y="31271"/>
                    <a:pt x="48733" y="30935"/>
                  </a:cubicBezTo>
                  <a:cubicBezTo>
                    <a:pt x="48402" y="30935"/>
                    <a:pt x="48070" y="31952"/>
                    <a:pt x="48733" y="31611"/>
                  </a:cubicBezTo>
                  <a:cubicBezTo>
                    <a:pt x="48402" y="31952"/>
                    <a:pt x="48402" y="32634"/>
                    <a:pt x="49064" y="32293"/>
                  </a:cubicBezTo>
                  <a:cubicBezTo>
                    <a:pt x="49064" y="32293"/>
                    <a:pt x="47739" y="31952"/>
                    <a:pt x="47739" y="32293"/>
                  </a:cubicBezTo>
                  <a:cubicBezTo>
                    <a:pt x="47739" y="32293"/>
                    <a:pt x="48070" y="32634"/>
                    <a:pt x="48070" y="32634"/>
                  </a:cubicBezTo>
                  <a:cubicBezTo>
                    <a:pt x="47739" y="32634"/>
                    <a:pt x="47408" y="32975"/>
                    <a:pt x="47408" y="32975"/>
                  </a:cubicBezTo>
                  <a:cubicBezTo>
                    <a:pt x="47408" y="33651"/>
                    <a:pt x="48733" y="32975"/>
                    <a:pt x="49401" y="32975"/>
                  </a:cubicBezTo>
                  <a:cubicBezTo>
                    <a:pt x="50064" y="32634"/>
                    <a:pt x="50064" y="32634"/>
                    <a:pt x="50727" y="32634"/>
                  </a:cubicBezTo>
                  <a:cubicBezTo>
                    <a:pt x="50064" y="32975"/>
                    <a:pt x="50064" y="32975"/>
                    <a:pt x="49733" y="33315"/>
                  </a:cubicBezTo>
                  <a:cubicBezTo>
                    <a:pt x="49733" y="33315"/>
                    <a:pt x="49733" y="33315"/>
                    <a:pt x="50064" y="33315"/>
                  </a:cubicBezTo>
                  <a:cubicBezTo>
                    <a:pt x="49733" y="33315"/>
                    <a:pt x="49401" y="33315"/>
                    <a:pt x="49733" y="33315"/>
                  </a:cubicBezTo>
                  <a:cubicBezTo>
                    <a:pt x="49733" y="33651"/>
                    <a:pt x="49064" y="33651"/>
                    <a:pt x="49733" y="33651"/>
                  </a:cubicBezTo>
                  <a:cubicBezTo>
                    <a:pt x="49733" y="33651"/>
                    <a:pt x="49401" y="33651"/>
                    <a:pt x="49064" y="33651"/>
                  </a:cubicBezTo>
                  <a:cubicBezTo>
                    <a:pt x="49733" y="34332"/>
                    <a:pt x="49401" y="33651"/>
                    <a:pt x="49401" y="33991"/>
                  </a:cubicBezTo>
                  <a:cubicBezTo>
                    <a:pt x="49064" y="33991"/>
                    <a:pt x="49401" y="33991"/>
                    <a:pt x="49401" y="33991"/>
                  </a:cubicBezTo>
                  <a:cubicBezTo>
                    <a:pt x="49064" y="33991"/>
                    <a:pt x="49064" y="33991"/>
                    <a:pt x="49064" y="33991"/>
                  </a:cubicBezTo>
                  <a:cubicBezTo>
                    <a:pt x="49401" y="33991"/>
                    <a:pt x="49401" y="33991"/>
                    <a:pt x="49733" y="33991"/>
                  </a:cubicBezTo>
                  <a:cubicBezTo>
                    <a:pt x="50064" y="34673"/>
                    <a:pt x="48402" y="33651"/>
                    <a:pt x="49733" y="34332"/>
                  </a:cubicBezTo>
                  <a:cubicBezTo>
                    <a:pt x="48733" y="34332"/>
                    <a:pt x="50395" y="36372"/>
                    <a:pt x="50395" y="34673"/>
                  </a:cubicBezTo>
                  <a:cubicBezTo>
                    <a:pt x="50395" y="35014"/>
                    <a:pt x="50395" y="35355"/>
                    <a:pt x="50727" y="35014"/>
                  </a:cubicBezTo>
                  <a:cubicBezTo>
                    <a:pt x="50727" y="35355"/>
                    <a:pt x="51390" y="35014"/>
                    <a:pt x="51721" y="35014"/>
                  </a:cubicBezTo>
                  <a:cubicBezTo>
                    <a:pt x="51390" y="35014"/>
                    <a:pt x="51390" y="34673"/>
                    <a:pt x="51390" y="34332"/>
                  </a:cubicBezTo>
                  <a:cubicBezTo>
                    <a:pt x="51390" y="34673"/>
                    <a:pt x="51721" y="34673"/>
                    <a:pt x="52052" y="34673"/>
                  </a:cubicBezTo>
                  <a:cubicBezTo>
                    <a:pt x="51721" y="34673"/>
                    <a:pt x="51721" y="34673"/>
                    <a:pt x="52052" y="34673"/>
                  </a:cubicBezTo>
                  <a:cubicBezTo>
                    <a:pt x="51721" y="34332"/>
                    <a:pt x="51721" y="34332"/>
                    <a:pt x="51721" y="33991"/>
                  </a:cubicBezTo>
                  <a:cubicBezTo>
                    <a:pt x="51390" y="33991"/>
                    <a:pt x="51721" y="33991"/>
                    <a:pt x="51390" y="33991"/>
                  </a:cubicBezTo>
                  <a:cubicBezTo>
                    <a:pt x="51390" y="33991"/>
                    <a:pt x="51390" y="33991"/>
                    <a:pt x="51390" y="33991"/>
                  </a:cubicBezTo>
                  <a:cubicBezTo>
                    <a:pt x="51721" y="33991"/>
                    <a:pt x="51390" y="33991"/>
                    <a:pt x="51721" y="33991"/>
                  </a:cubicBezTo>
                  <a:cubicBezTo>
                    <a:pt x="51721" y="33991"/>
                    <a:pt x="51390" y="33651"/>
                    <a:pt x="51390" y="33651"/>
                  </a:cubicBezTo>
                  <a:cubicBezTo>
                    <a:pt x="51721" y="33651"/>
                    <a:pt x="51721" y="33651"/>
                    <a:pt x="51721" y="33651"/>
                  </a:cubicBezTo>
                  <a:cubicBezTo>
                    <a:pt x="51390" y="33651"/>
                    <a:pt x="51390" y="33315"/>
                    <a:pt x="51721" y="33651"/>
                  </a:cubicBezTo>
                  <a:cubicBezTo>
                    <a:pt x="51390" y="32634"/>
                    <a:pt x="52052" y="33651"/>
                    <a:pt x="52052" y="33651"/>
                  </a:cubicBezTo>
                  <a:cubicBezTo>
                    <a:pt x="52052" y="33315"/>
                    <a:pt x="52052" y="32634"/>
                    <a:pt x="51721" y="32634"/>
                  </a:cubicBezTo>
                  <a:cubicBezTo>
                    <a:pt x="52384" y="31952"/>
                    <a:pt x="51721" y="29913"/>
                    <a:pt x="51058" y="29572"/>
                  </a:cubicBezTo>
                  <a:cubicBezTo>
                    <a:pt x="51390" y="29572"/>
                    <a:pt x="51058" y="29231"/>
                    <a:pt x="50727" y="29231"/>
                  </a:cubicBezTo>
                  <a:cubicBezTo>
                    <a:pt x="50727" y="29231"/>
                    <a:pt x="51058" y="29231"/>
                    <a:pt x="51058" y="29231"/>
                  </a:cubicBezTo>
                  <a:cubicBezTo>
                    <a:pt x="50727" y="29572"/>
                    <a:pt x="50395" y="29572"/>
                    <a:pt x="50727" y="30254"/>
                  </a:cubicBezTo>
                  <a:cubicBezTo>
                    <a:pt x="50727" y="30254"/>
                    <a:pt x="50395" y="29913"/>
                    <a:pt x="50395" y="29913"/>
                  </a:cubicBezTo>
                  <a:cubicBezTo>
                    <a:pt x="50395" y="30254"/>
                    <a:pt x="50727" y="30254"/>
                    <a:pt x="50727" y="30254"/>
                  </a:cubicBezTo>
                  <a:cubicBezTo>
                    <a:pt x="50395" y="29913"/>
                    <a:pt x="50395" y="29913"/>
                    <a:pt x="50064" y="29572"/>
                  </a:cubicBezTo>
                  <a:close/>
                  <a:moveTo>
                    <a:pt x="52715" y="25834"/>
                  </a:moveTo>
                  <a:cubicBezTo>
                    <a:pt x="52715" y="26516"/>
                    <a:pt x="54372" y="26175"/>
                    <a:pt x="54703" y="26175"/>
                  </a:cubicBezTo>
                  <a:cubicBezTo>
                    <a:pt x="55035" y="26175"/>
                    <a:pt x="55035" y="25493"/>
                    <a:pt x="55035" y="25153"/>
                  </a:cubicBezTo>
                  <a:cubicBezTo>
                    <a:pt x="54703" y="24812"/>
                    <a:pt x="53378" y="25493"/>
                    <a:pt x="53378" y="24812"/>
                  </a:cubicBezTo>
                  <a:cubicBezTo>
                    <a:pt x="53046" y="25153"/>
                    <a:pt x="52715" y="25493"/>
                    <a:pt x="52715" y="25834"/>
                  </a:cubicBezTo>
                  <a:close/>
                  <a:moveTo>
                    <a:pt x="58680" y="29572"/>
                  </a:moveTo>
                  <a:cubicBezTo>
                    <a:pt x="58348" y="29572"/>
                    <a:pt x="58348" y="29572"/>
                    <a:pt x="58348" y="29572"/>
                  </a:cubicBezTo>
                  <a:cubicBezTo>
                    <a:pt x="58348" y="29572"/>
                    <a:pt x="58680" y="29572"/>
                    <a:pt x="58680" y="29572"/>
                  </a:cubicBezTo>
                  <a:close/>
                  <a:moveTo>
                    <a:pt x="58348" y="28555"/>
                  </a:moveTo>
                  <a:cubicBezTo>
                    <a:pt x="57686" y="27192"/>
                    <a:pt x="57354" y="30254"/>
                    <a:pt x="58348" y="29572"/>
                  </a:cubicBezTo>
                  <a:cubicBezTo>
                    <a:pt x="58017" y="29231"/>
                    <a:pt x="58017" y="28896"/>
                    <a:pt x="58348" y="28555"/>
                  </a:cubicBezTo>
                  <a:close/>
                  <a:moveTo>
                    <a:pt x="58017" y="25834"/>
                  </a:moveTo>
                  <a:cubicBezTo>
                    <a:pt x="57354" y="25153"/>
                    <a:pt x="56360" y="25493"/>
                    <a:pt x="56691" y="26516"/>
                  </a:cubicBezTo>
                  <a:cubicBezTo>
                    <a:pt x="57354" y="27533"/>
                    <a:pt x="58348" y="26851"/>
                    <a:pt x="58017" y="25834"/>
                  </a:cubicBezTo>
                  <a:close/>
                  <a:moveTo>
                    <a:pt x="62987" y="29231"/>
                  </a:moveTo>
                  <a:cubicBezTo>
                    <a:pt x="62987" y="29231"/>
                    <a:pt x="62987" y="28896"/>
                    <a:pt x="62656" y="28896"/>
                  </a:cubicBezTo>
                  <a:cubicBezTo>
                    <a:pt x="62987" y="28896"/>
                    <a:pt x="62987" y="29231"/>
                    <a:pt x="62987" y="29231"/>
                  </a:cubicBezTo>
                  <a:close/>
                  <a:moveTo>
                    <a:pt x="65307" y="29913"/>
                  </a:moveTo>
                  <a:cubicBezTo>
                    <a:pt x="65307" y="29572"/>
                    <a:pt x="65638" y="29572"/>
                    <a:pt x="65307" y="29572"/>
                  </a:cubicBezTo>
                  <a:cubicBezTo>
                    <a:pt x="64976" y="29913"/>
                    <a:pt x="65307" y="29913"/>
                    <a:pt x="65307" y="29913"/>
                  </a:cubicBezTo>
                  <a:close/>
                  <a:moveTo>
                    <a:pt x="40117" y="42830"/>
                  </a:moveTo>
                  <a:cubicBezTo>
                    <a:pt x="40117" y="42830"/>
                    <a:pt x="40117" y="42830"/>
                    <a:pt x="40117" y="42830"/>
                  </a:cubicBezTo>
                  <a:moveTo>
                    <a:pt x="52715" y="41473"/>
                  </a:moveTo>
                  <a:cubicBezTo>
                    <a:pt x="52052" y="41132"/>
                    <a:pt x="52384" y="42149"/>
                    <a:pt x="52715" y="42149"/>
                  </a:cubicBezTo>
                  <a:cubicBezTo>
                    <a:pt x="53046" y="42149"/>
                    <a:pt x="53046" y="41473"/>
                    <a:pt x="53046" y="41473"/>
                  </a:cubicBezTo>
                  <a:cubicBezTo>
                    <a:pt x="52715" y="41473"/>
                    <a:pt x="53046" y="41473"/>
                    <a:pt x="52715" y="41473"/>
                  </a:cubicBezTo>
                  <a:close/>
                  <a:moveTo>
                    <a:pt x="53709" y="42149"/>
                  </a:moveTo>
                  <a:cubicBezTo>
                    <a:pt x="53709" y="42149"/>
                    <a:pt x="53709" y="42149"/>
                    <a:pt x="53709" y="42149"/>
                  </a:cubicBezTo>
                  <a:moveTo>
                    <a:pt x="52715" y="32975"/>
                  </a:moveTo>
                  <a:cubicBezTo>
                    <a:pt x="52384" y="33315"/>
                    <a:pt x="52384" y="33651"/>
                    <a:pt x="52384" y="33991"/>
                  </a:cubicBezTo>
                  <a:cubicBezTo>
                    <a:pt x="52715" y="33651"/>
                    <a:pt x="52715" y="33315"/>
                    <a:pt x="52715" y="32975"/>
                  </a:cubicBezTo>
                  <a:cubicBezTo>
                    <a:pt x="53046" y="33991"/>
                    <a:pt x="53378" y="32975"/>
                    <a:pt x="53046" y="32975"/>
                  </a:cubicBezTo>
                  <a:cubicBezTo>
                    <a:pt x="52715" y="32975"/>
                    <a:pt x="52715" y="32975"/>
                    <a:pt x="52715" y="32975"/>
                  </a:cubicBezTo>
                  <a:close/>
                  <a:moveTo>
                    <a:pt x="52715" y="42489"/>
                  </a:moveTo>
                  <a:cubicBezTo>
                    <a:pt x="53046" y="42830"/>
                    <a:pt x="53046" y="42489"/>
                    <a:pt x="52715" y="42149"/>
                  </a:cubicBezTo>
                  <a:cubicBezTo>
                    <a:pt x="52715" y="42149"/>
                    <a:pt x="52715" y="42489"/>
                    <a:pt x="52715" y="42489"/>
                  </a:cubicBezTo>
                  <a:close/>
                  <a:moveTo>
                    <a:pt x="53378" y="36712"/>
                  </a:moveTo>
                  <a:cubicBezTo>
                    <a:pt x="53378" y="36712"/>
                    <a:pt x="53378" y="36712"/>
                    <a:pt x="53378" y="36712"/>
                  </a:cubicBezTo>
                  <a:moveTo>
                    <a:pt x="54040" y="31952"/>
                  </a:moveTo>
                  <a:cubicBezTo>
                    <a:pt x="54040" y="32634"/>
                    <a:pt x="54703" y="32293"/>
                    <a:pt x="54372" y="31611"/>
                  </a:cubicBezTo>
                  <a:cubicBezTo>
                    <a:pt x="54372" y="31611"/>
                    <a:pt x="54040" y="31952"/>
                    <a:pt x="54040" y="31952"/>
                  </a:cubicBezTo>
                  <a:close/>
                  <a:moveTo>
                    <a:pt x="47408" y="31271"/>
                  </a:moveTo>
                  <a:cubicBezTo>
                    <a:pt x="47076" y="31611"/>
                    <a:pt x="46745" y="31611"/>
                    <a:pt x="46413" y="31952"/>
                  </a:cubicBezTo>
                  <a:cubicBezTo>
                    <a:pt x="46745" y="32293"/>
                    <a:pt x="48402" y="31611"/>
                    <a:pt x="47408" y="31271"/>
                  </a:cubicBezTo>
                  <a:close/>
                  <a:moveTo>
                    <a:pt x="38129" y="57111"/>
                  </a:moveTo>
                  <a:cubicBezTo>
                    <a:pt x="38129" y="57111"/>
                    <a:pt x="38129" y="57111"/>
                    <a:pt x="38461" y="56770"/>
                  </a:cubicBezTo>
                  <a:cubicBezTo>
                    <a:pt x="38129" y="56770"/>
                    <a:pt x="38129" y="56770"/>
                    <a:pt x="38129" y="57111"/>
                  </a:cubicBezTo>
                  <a:close/>
                  <a:moveTo>
                    <a:pt x="38461" y="55072"/>
                  </a:moveTo>
                  <a:cubicBezTo>
                    <a:pt x="38461" y="55072"/>
                    <a:pt x="38461" y="55072"/>
                    <a:pt x="38129" y="55072"/>
                  </a:cubicBezTo>
                  <a:cubicBezTo>
                    <a:pt x="38461" y="55407"/>
                    <a:pt x="38461" y="55072"/>
                    <a:pt x="38461" y="55072"/>
                  </a:cubicBezTo>
                  <a:close/>
                  <a:moveTo>
                    <a:pt x="39123" y="56429"/>
                  </a:moveTo>
                  <a:cubicBezTo>
                    <a:pt x="39123" y="56429"/>
                    <a:pt x="39123" y="56429"/>
                    <a:pt x="38792" y="56429"/>
                  </a:cubicBezTo>
                  <a:cubicBezTo>
                    <a:pt x="39455" y="56429"/>
                    <a:pt x="39123" y="56429"/>
                    <a:pt x="39123" y="56429"/>
                  </a:cubicBezTo>
                  <a:close/>
                  <a:moveTo>
                    <a:pt x="38792" y="55072"/>
                  </a:moveTo>
                  <a:cubicBezTo>
                    <a:pt x="38792" y="55072"/>
                    <a:pt x="38792" y="55072"/>
                    <a:pt x="38792" y="55072"/>
                  </a:cubicBezTo>
                  <a:moveTo>
                    <a:pt x="36472" y="56089"/>
                  </a:moveTo>
                  <a:cubicBezTo>
                    <a:pt x="36472" y="56089"/>
                    <a:pt x="36141" y="55748"/>
                    <a:pt x="36141" y="55748"/>
                  </a:cubicBezTo>
                  <a:cubicBezTo>
                    <a:pt x="36141" y="56089"/>
                    <a:pt x="36141" y="56089"/>
                    <a:pt x="36472" y="56089"/>
                  </a:cubicBezTo>
                  <a:close/>
                  <a:moveTo>
                    <a:pt x="37467" y="55748"/>
                  </a:moveTo>
                  <a:cubicBezTo>
                    <a:pt x="37467" y="55748"/>
                    <a:pt x="37467" y="56089"/>
                    <a:pt x="37798" y="55748"/>
                  </a:cubicBezTo>
                  <a:cubicBezTo>
                    <a:pt x="37467" y="55748"/>
                    <a:pt x="37467" y="55748"/>
                    <a:pt x="37467" y="55748"/>
                  </a:cubicBezTo>
                  <a:close/>
                  <a:moveTo>
                    <a:pt x="36141" y="56429"/>
                  </a:moveTo>
                  <a:cubicBezTo>
                    <a:pt x="36141" y="56429"/>
                    <a:pt x="35810" y="56429"/>
                    <a:pt x="35810" y="56770"/>
                  </a:cubicBezTo>
                  <a:cubicBezTo>
                    <a:pt x="36141" y="56770"/>
                    <a:pt x="36141" y="56429"/>
                    <a:pt x="36141" y="56429"/>
                  </a:cubicBezTo>
                  <a:close/>
                  <a:moveTo>
                    <a:pt x="40449" y="57111"/>
                  </a:moveTo>
                  <a:cubicBezTo>
                    <a:pt x="40449" y="57111"/>
                    <a:pt x="40117" y="56770"/>
                    <a:pt x="40117" y="56770"/>
                  </a:cubicBezTo>
                  <a:cubicBezTo>
                    <a:pt x="40117" y="57111"/>
                    <a:pt x="40117" y="57111"/>
                    <a:pt x="40449" y="57111"/>
                  </a:cubicBezTo>
                  <a:close/>
                  <a:moveTo>
                    <a:pt x="39786" y="56089"/>
                  </a:moveTo>
                  <a:cubicBezTo>
                    <a:pt x="39455" y="56089"/>
                    <a:pt x="39455" y="56089"/>
                    <a:pt x="39455" y="56429"/>
                  </a:cubicBezTo>
                  <a:cubicBezTo>
                    <a:pt x="39455" y="56089"/>
                    <a:pt x="39455" y="56089"/>
                    <a:pt x="39786" y="56089"/>
                  </a:cubicBezTo>
                  <a:close/>
                  <a:moveTo>
                    <a:pt x="76910" y="53032"/>
                  </a:moveTo>
                  <a:cubicBezTo>
                    <a:pt x="76579" y="52351"/>
                    <a:pt x="76579" y="53032"/>
                    <a:pt x="76910" y="53368"/>
                  </a:cubicBezTo>
                  <a:cubicBezTo>
                    <a:pt x="76910" y="53368"/>
                    <a:pt x="76910" y="53032"/>
                    <a:pt x="76910" y="53032"/>
                  </a:cubicBezTo>
                  <a:close/>
                  <a:moveTo>
                    <a:pt x="45088" y="55748"/>
                  </a:moveTo>
                  <a:cubicBezTo>
                    <a:pt x="44757" y="55407"/>
                    <a:pt x="44757" y="55407"/>
                    <a:pt x="44425" y="55407"/>
                  </a:cubicBezTo>
                  <a:cubicBezTo>
                    <a:pt x="44757" y="55748"/>
                    <a:pt x="45088" y="56089"/>
                    <a:pt x="45088" y="55748"/>
                  </a:cubicBezTo>
                  <a:close/>
                  <a:moveTo>
                    <a:pt x="40117" y="57452"/>
                  </a:moveTo>
                  <a:cubicBezTo>
                    <a:pt x="40117" y="57452"/>
                    <a:pt x="40117" y="57452"/>
                    <a:pt x="40117" y="57452"/>
                  </a:cubicBezTo>
                  <a:cubicBezTo>
                    <a:pt x="40117" y="57452"/>
                    <a:pt x="40117" y="57452"/>
                    <a:pt x="40117" y="57452"/>
                  </a:cubicBezTo>
                  <a:close/>
                  <a:moveTo>
                    <a:pt x="39786" y="56770"/>
                  </a:moveTo>
                  <a:cubicBezTo>
                    <a:pt x="39786" y="56770"/>
                    <a:pt x="39786" y="56429"/>
                    <a:pt x="39786" y="56429"/>
                  </a:cubicBezTo>
                  <a:cubicBezTo>
                    <a:pt x="39786" y="56770"/>
                    <a:pt x="39786" y="56770"/>
                    <a:pt x="39786" y="56770"/>
                  </a:cubicBezTo>
                  <a:cubicBezTo>
                    <a:pt x="39786" y="56770"/>
                    <a:pt x="39786" y="56770"/>
                    <a:pt x="39786" y="56770"/>
                  </a:cubicBezTo>
                  <a:close/>
                  <a:moveTo>
                    <a:pt x="47739" y="52010"/>
                  </a:moveTo>
                  <a:cubicBezTo>
                    <a:pt x="47739" y="52010"/>
                    <a:pt x="47408" y="52010"/>
                    <a:pt x="47739" y="52351"/>
                  </a:cubicBezTo>
                  <a:cubicBezTo>
                    <a:pt x="47739" y="52351"/>
                    <a:pt x="47739" y="52010"/>
                    <a:pt x="47739" y="52010"/>
                  </a:cubicBezTo>
                  <a:close/>
                  <a:moveTo>
                    <a:pt x="36804" y="49630"/>
                  </a:moveTo>
                  <a:cubicBezTo>
                    <a:pt x="36804" y="49630"/>
                    <a:pt x="36804" y="49630"/>
                    <a:pt x="36472" y="49630"/>
                  </a:cubicBezTo>
                  <a:cubicBezTo>
                    <a:pt x="36804" y="49630"/>
                    <a:pt x="36804" y="49630"/>
                    <a:pt x="36804" y="49630"/>
                  </a:cubicBezTo>
                  <a:close/>
                  <a:moveTo>
                    <a:pt x="35478" y="54731"/>
                  </a:moveTo>
                  <a:cubicBezTo>
                    <a:pt x="35478" y="54731"/>
                    <a:pt x="35478" y="54390"/>
                    <a:pt x="35147" y="54390"/>
                  </a:cubicBezTo>
                  <a:cubicBezTo>
                    <a:pt x="35147" y="54731"/>
                    <a:pt x="35147" y="54390"/>
                    <a:pt x="35478" y="54731"/>
                  </a:cubicBezTo>
                  <a:close/>
                  <a:moveTo>
                    <a:pt x="33490" y="48272"/>
                  </a:moveTo>
                  <a:cubicBezTo>
                    <a:pt x="33490" y="48272"/>
                    <a:pt x="33159" y="48272"/>
                    <a:pt x="33159" y="48272"/>
                  </a:cubicBezTo>
                  <a:cubicBezTo>
                    <a:pt x="33159" y="48272"/>
                    <a:pt x="33490" y="48272"/>
                    <a:pt x="33490" y="48272"/>
                  </a:cubicBezTo>
                  <a:close/>
                  <a:moveTo>
                    <a:pt x="33490" y="48613"/>
                  </a:moveTo>
                  <a:cubicBezTo>
                    <a:pt x="33490" y="48613"/>
                    <a:pt x="33821" y="48613"/>
                    <a:pt x="33821" y="48613"/>
                  </a:cubicBezTo>
                  <a:cubicBezTo>
                    <a:pt x="33490" y="48272"/>
                    <a:pt x="33490" y="48613"/>
                    <a:pt x="33490" y="48613"/>
                  </a:cubicBezTo>
                  <a:close/>
                  <a:moveTo>
                    <a:pt x="40117" y="42489"/>
                  </a:moveTo>
                  <a:cubicBezTo>
                    <a:pt x="40117" y="42489"/>
                    <a:pt x="40117" y="42489"/>
                    <a:pt x="40117" y="42489"/>
                  </a:cubicBezTo>
                  <a:moveTo>
                    <a:pt x="38129" y="49630"/>
                  </a:moveTo>
                  <a:cubicBezTo>
                    <a:pt x="37798" y="49630"/>
                    <a:pt x="37798" y="49630"/>
                    <a:pt x="37467" y="49630"/>
                  </a:cubicBezTo>
                  <a:cubicBezTo>
                    <a:pt x="37798" y="49630"/>
                    <a:pt x="37798" y="49630"/>
                    <a:pt x="38129" y="49630"/>
                  </a:cubicBezTo>
                  <a:close/>
                  <a:moveTo>
                    <a:pt x="34153" y="48272"/>
                  </a:moveTo>
                  <a:cubicBezTo>
                    <a:pt x="34153" y="48272"/>
                    <a:pt x="34153" y="48272"/>
                    <a:pt x="33821" y="48272"/>
                  </a:cubicBezTo>
                  <a:cubicBezTo>
                    <a:pt x="33821" y="48613"/>
                    <a:pt x="34153" y="48272"/>
                    <a:pt x="34153" y="48272"/>
                  </a:cubicBezTo>
                  <a:close/>
                  <a:moveTo>
                    <a:pt x="35147" y="54390"/>
                  </a:moveTo>
                  <a:cubicBezTo>
                    <a:pt x="35147" y="54390"/>
                    <a:pt x="35147" y="54390"/>
                    <a:pt x="35147" y="54390"/>
                  </a:cubicBezTo>
                  <a:cubicBezTo>
                    <a:pt x="35147" y="54390"/>
                    <a:pt x="35147" y="54390"/>
                    <a:pt x="35147" y="54390"/>
                  </a:cubicBezTo>
                  <a:close/>
                  <a:moveTo>
                    <a:pt x="33159" y="48272"/>
                  </a:moveTo>
                  <a:cubicBezTo>
                    <a:pt x="33159" y="48613"/>
                    <a:pt x="33159" y="48613"/>
                    <a:pt x="33490" y="48613"/>
                  </a:cubicBezTo>
                  <a:cubicBezTo>
                    <a:pt x="33159" y="48613"/>
                    <a:pt x="33159" y="48613"/>
                    <a:pt x="33159" y="48272"/>
                  </a:cubicBezTo>
                  <a:close/>
                  <a:moveTo>
                    <a:pt x="35810" y="56770"/>
                  </a:moveTo>
                  <a:cubicBezTo>
                    <a:pt x="35478" y="56429"/>
                    <a:pt x="35478" y="56429"/>
                    <a:pt x="35478" y="56429"/>
                  </a:cubicBezTo>
                  <a:cubicBezTo>
                    <a:pt x="35478" y="56770"/>
                    <a:pt x="35478" y="56770"/>
                    <a:pt x="35810" y="56770"/>
                  </a:cubicBezTo>
                  <a:close/>
                  <a:moveTo>
                    <a:pt x="34816" y="53708"/>
                  </a:moveTo>
                  <a:cubicBezTo>
                    <a:pt x="34816" y="53708"/>
                    <a:pt x="34816" y="53708"/>
                    <a:pt x="34816" y="53708"/>
                  </a:cubicBezTo>
                  <a:moveTo>
                    <a:pt x="32827" y="48272"/>
                  </a:moveTo>
                  <a:cubicBezTo>
                    <a:pt x="33159" y="48272"/>
                    <a:pt x="32827" y="48272"/>
                    <a:pt x="32496" y="48272"/>
                  </a:cubicBezTo>
                  <a:cubicBezTo>
                    <a:pt x="32827" y="48272"/>
                    <a:pt x="32827" y="48272"/>
                    <a:pt x="32827" y="48272"/>
                  </a:cubicBezTo>
                  <a:close/>
                  <a:moveTo>
                    <a:pt x="72934" y="66967"/>
                  </a:moveTo>
                  <a:cubicBezTo>
                    <a:pt x="72603" y="66967"/>
                    <a:pt x="72271" y="66626"/>
                    <a:pt x="72271" y="66626"/>
                  </a:cubicBezTo>
                  <a:cubicBezTo>
                    <a:pt x="72603" y="66626"/>
                    <a:pt x="71940" y="66285"/>
                    <a:pt x="71940" y="66285"/>
                  </a:cubicBezTo>
                  <a:cubicBezTo>
                    <a:pt x="72271" y="66967"/>
                    <a:pt x="71609" y="66285"/>
                    <a:pt x="71277" y="66285"/>
                  </a:cubicBezTo>
                  <a:cubicBezTo>
                    <a:pt x="71277" y="66285"/>
                    <a:pt x="70946" y="66967"/>
                    <a:pt x="70614" y="66626"/>
                  </a:cubicBezTo>
                  <a:cubicBezTo>
                    <a:pt x="70946" y="66626"/>
                    <a:pt x="70946" y="66285"/>
                    <a:pt x="70946" y="65950"/>
                  </a:cubicBezTo>
                  <a:cubicBezTo>
                    <a:pt x="70946" y="65950"/>
                    <a:pt x="70946" y="65609"/>
                    <a:pt x="70614" y="65268"/>
                  </a:cubicBezTo>
                  <a:cubicBezTo>
                    <a:pt x="70283" y="64927"/>
                    <a:pt x="69952" y="64927"/>
                    <a:pt x="69283" y="64587"/>
                  </a:cubicBezTo>
                  <a:cubicBezTo>
                    <a:pt x="68952" y="64246"/>
                    <a:pt x="68289" y="63570"/>
                    <a:pt x="67627" y="63570"/>
                  </a:cubicBezTo>
                  <a:cubicBezTo>
                    <a:pt x="66964" y="63229"/>
                    <a:pt x="67295" y="63229"/>
                    <a:pt x="66964" y="63910"/>
                  </a:cubicBezTo>
                  <a:cubicBezTo>
                    <a:pt x="66964" y="63570"/>
                    <a:pt x="66632" y="63570"/>
                    <a:pt x="66632" y="63229"/>
                  </a:cubicBezTo>
                  <a:cubicBezTo>
                    <a:pt x="66301" y="63229"/>
                    <a:pt x="66301" y="62888"/>
                    <a:pt x="66632" y="62888"/>
                  </a:cubicBezTo>
                  <a:cubicBezTo>
                    <a:pt x="66301" y="62206"/>
                    <a:pt x="65970" y="62547"/>
                    <a:pt x="65970" y="62206"/>
                  </a:cubicBezTo>
                  <a:cubicBezTo>
                    <a:pt x="64644" y="62888"/>
                    <a:pt x="65970" y="65950"/>
                    <a:pt x="65638" y="66967"/>
                  </a:cubicBezTo>
                  <a:cubicBezTo>
                    <a:pt x="65638" y="67648"/>
                    <a:pt x="64313" y="67989"/>
                    <a:pt x="64976" y="68665"/>
                  </a:cubicBezTo>
                  <a:cubicBezTo>
                    <a:pt x="65307" y="69006"/>
                    <a:pt x="66301" y="68330"/>
                    <a:pt x="66301" y="67989"/>
                  </a:cubicBezTo>
                  <a:cubicBezTo>
                    <a:pt x="66964" y="68665"/>
                    <a:pt x="66632" y="70369"/>
                    <a:pt x="67958" y="69347"/>
                  </a:cubicBezTo>
                  <a:cubicBezTo>
                    <a:pt x="68289" y="68665"/>
                    <a:pt x="68621" y="67989"/>
                    <a:pt x="68952" y="67307"/>
                  </a:cubicBezTo>
                  <a:cubicBezTo>
                    <a:pt x="68621" y="67307"/>
                    <a:pt x="69283" y="65950"/>
                    <a:pt x="69283" y="66626"/>
                  </a:cubicBezTo>
                  <a:cubicBezTo>
                    <a:pt x="69283" y="66626"/>
                    <a:pt x="69283" y="66967"/>
                    <a:pt x="69283" y="66967"/>
                  </a:cubicBezTo>
                  <a:cubicBezTo>
                    <a:pt x="69620" y="66967"/>
                    <a:pt x="69952" y="66967"/>
                    <a:pt x="69952" y="66967"/>
                  </a:cubicBezTo>
                  <a:cubicBezTo>
                    <a:pt x="70283" y="66967"/>
                    <a:pt x="70283" y="66967"/>
                    <a:pt x="70283" y="67307"/>
                  </a:cubicBezTo>
                  <a:cubicBezTo>
                    <a:pt x="69952" y="66967"/>
                    <a:pt x="70614" y="67648"/>
                    <a:pt x="70614" y="67648"/>
                  </a:cubicBezTo>
                  <a:cubicBezTo>
                    <a:pt x="71609" y="68330"/>
                    <a:pt x="72271" y="67648"/>
                    <a:pt x="72934" y="66967"/>
                  </a:cubicBezTo>
                  <a:close/>
                  <a:moveTo>
                    <a:pt x="90834" y="67989"/>
                  </a:moveTo>
                  <a:cubicBezTo>
                    <a:pt x="90834" y="67648"/>
                    <a:pt x="90834" y="67648"/>
                    <a:pt x="90502" y="67648"/>
                  </a:cubicBezTo>
                  <a:cubicBezTo>
                    <a:pt x="90502" y="67989"/>
                    <a:pt x="90502" y="67989"/>
                    <a:pt x="90834" y="67989"/>
                  </a:cubicBezTo>
                  <a:close/>
                  <a:moveTo>
                    <a:pt x="90834" y="65609"/>
                  </a:moveTo>
                  <a:cubicBezTo>
                    <a:pt x="91165" y="65609"/>
                    <a:pt x="91165" y="65609"/>
                    <a:pt x="91165" y="65609"/>
                  </a:cubicBezTo>
                  <a:cubicBezTo>
                    <a:pt x="90834" y="65609"/>
                    <a:pt x="91165" y="65609"/>
                    <a:pt x="90834" y="65609"/>
                  </a:cubicBezTo>
                  <a:close/>
                  <a:moveTo>
                    <a:pt x="92159" y="67648"/>
                  </a:moveTo>
                  <a:cubicBezTo>
                    <a:pt x="90834" y="67648"/>
                    <a:pt x="91828" y="68330"/>
                    <a:pt x="92159" y="68665"/>
                  </a:cubicBezTo>
                  <a:cubicBezTo>
                    <a:pt x="92159" y="68330"/>
                    <a:pt x="92159" y="67989"/>
                    <a:pt x="92159" y="67648"/>
                  </a:cubicBezTo>
                  <a:close/>
                  <a:moveTo>
                    <a:pt x="90171" y="62206"/>
                  </a:moveTo>
                  <a:cubicBezTo>
                    <a:pt x="90171" y="62206"/>
                    <a:pt x="90834" y="62888"/>
                    <a:pt x="90502" y="62206"/>
                  </a:cubicBezTo>
                  <a:cubicBezTo>
                    <a:pt x="90502" y="62206"/>
                    <a:pt x="90502" y="62206"/>
                    <a:pt x="90502" y="62206"/>
                  </a:cubicBezTo>
                  <a:cubicBezTo>
                    <a:pt x="90502" y="61866"/>
                    <a:pt x="90502" y="62206"/>
                    <a:pt x="90502" y="61866"/>
                  </a:cubicBezTo>
                  <a:cubicBezTo>
                    <a:pt x="90171" y="62206"/>
                    <a:pt x="90171" y="62206"/>
                    <a:pt x="90171" y="62206"/>
                  </a:cubicBezTo>
                  <a:close/>
                  <a:moveTo>
                    <a:pt x="90834" y="62206"/>
                  </a:moveTo>
                  <a:cubicBezTo>
                    <a:pt x="90834" y="62206"/>
                    <a:pt x="90502" y="61866"/>
                    <a:pt x="90834" y="62206"/>
                  </a:cubicBezTo>
                  <a:cubicBezTo>
                    <a:pt x="90834" y="62206"/>
                    <a:pt x="90834" y="62206"/>
                    <a:pt x="90834" y="62206"/>
                  </a:cubicBezTo>
                  <a:close/>
                  <a:moveTo>
                    <a:pt x="90834" y="62888"/>
                  </a:moveTo>
                  <a:cubicBezTo>
                    <a:pt x="91165" y="63229"/>
                    <a:pt x="91165" y="63229"/>
                    <a:pt x="91496" y="63570"/>
                  </a:cubicBezTo>
                  <a:cubicBezTo>
                    <a:pt x="91165" y="63229"/>
                    <a:pt x="90834" y="62888"/>
                    <a:pt x="90834" y="62547"/>
                  </a:cubicBezTo>
                  <a:cubicBezTo>
                    <a:pt x="90834" y="62547"/>
                    <a:pt x="90834" y="62888"/>
                    <a:pt x="90834" y="62888"/>
                  </a:cubicBezTo>
                  <a:close/>
                  <a:moveTo>
                    <a:pt x="92822" y="70704"/>
                  </a:moveTo>
                  <a:cubicBezTo>
                    <a:pt x="93153" y="71045"/>
                    <a:pt x="93484" y="71045"/>
                    <a:pt x="93484" y="71045"/>
                  </a:cubicBezTo>
                  <a:cubicBezTo>
                    <a:pt x="93484" y="70704"/>
                    <a:pt x="93153" y="70704"/>
                    <a:pt x="93153" y="70704"/>
                  </a:cubicBezTo>
                  <a:cubicBezTo>
                    <a:pt x="93153" y="70704"/>
                    <a:pt x="92822" y="70704"/>
                    <a:pt x="92822" y="70704"/>
                  </a:cubicBezTo>
                  <a:close/>
                  <a:moveTo>
                    <a:pt x="98786" y="75805"/>
                  </a:moveTo>
                  <a:cubicBezTo>
                    <a:pt x="98786" y="75805"/>
                    <a:pt x="98786" y="75805"/>
                    <a:pt x="98786" y="75805"/>
                  </a:cubicBezTo>
                  <a:moveTo>
                    <a:pt x="98786" y="76487"/>
                  </a:moveTo>
                  <a:cubicBezTo>
                    <a:pt x="98786" y="76487"/>
                    <a:pt x="98786" y="76487"/>
                    <a:pt x="98786" y="76487"/>
                  </a:cubicBezTo>
                  <a:cubicBezTo>
                    <a:pt x="98786" y="76828"/>
                    <a:pt x="98786" y="76828"/>
                    <a:pt x="98786" y="76487"/>
                  </a:cubicBezTo>
                  <a:close/>
                  <a:moveTo>
                    <a:pt x="92822" y="70369"/>
                  </a:moveTo>
                  <a:cubicBezTo>
                    <a:pt x="92822" y="70369"/>
                    <a:pt x="93153" y="70369"/>
                    <a:pt x="92822" y="70028"/>
                  </a:cubicBezTo>
                  <a:cubicBezTo>
                    <a:pt x="92822" y="70028"/>
                    <a:pt x="92822" y="70369"/>
                    <a:pt x="92822" y="70369"/>
                  </a:cubicBezTo>
                  <a:close/>
                  <a:moveTo>
                    <a:pt x="98786" y="76828"/>
                  </a:moveTo>
                  <a:cubicBezTo>
                    <a:pt x="99118" y="76828"/>
                    <a:pt x="99118" y="76828"/>
                    <a:pt x="99118" y="76828"/>
                  </a:cubicBezTo>
                  <a:cubicBezTo>
                    <a:pt x="98786" y="76828"/>
                    <a:pt x="98786" y="76828"/>
                    <a:pt x="99118" y="76487"/>
                  </a:cubicBezTo>
                  <a:cubicBezTo>
                    <a:pt x="99118" y="76487"/>
                    <a:pt x="99118" y="76487"/>
                    <a:pt x="98786" y="76828"/>
                  </a:cubicBezTo>
                  <a:close/>
                  <a:moveTo>
                    <a:pt x="94147" y="72408"/>
                  </a:moveTo>
                  <a:cubicBezTo>
                    <a:pt x="94479" y="72408"/>
                    <a:pt x="94479" y="72068"/>
                    <a:pt x="94147" y="72068"/>
                  </a:cubicBezTo>
                  <a:cubicBezTo>
                    <a:pt x="94147" y="72068"/>
                    <a:pt x="94147" y="72068"/>
                    <a:pt x="94147" y="72408"/>
                  </a:cubicBezTo>
                  <a:close/>
                  <a:moveTo>
                    <a:pt x="98455" y="75805"/>
                  </a:moveTo>
                  <a:cubicBezTo>
                    <a:pt x="98455" y="75805"/>
                    <a:pt x="98455" y="75805"/>
                    <a:pt x="98455" y="75805"/>
                  </a:cubicBezTo>
                  <a:moveTo>
                    <a:pt x="75916" y="43171"/>
                  </a:moveTo>
                  <a:cubicBezTo>
                    <a:pt x="75916" y="43171"/>
                    <a:pt x="75916" y="43171"/>
                    <a:pt x="75916" y="43171"/>
                  </a:cubicBezTo>
                  <a:moveTo>
                    <a:pt x="87846" y="52010"/>
                  </a:moveTo>
                  <a:cubicBezTo>
                    <a:pt x="87846" y="52010"/>
                    <a:pt x="87846" y="52351"/>
                    <a:pt x="88177" y="52010"/>
                  </a:cubicBezTo>
                  <a:cubicBezTo>
                    <a:pt x="87846" y="52010"/>
                    <a:pt x="87846" y="52010"/>
                    <a:pt x="87846" y="52010"/>
                  </a:cubicBezTo>
                  <a:close/>
                  <a:moveTo>
                    <a:pt x="99780" y="77845"/>
                  </a:moveTo>
                  <a:cubicBezTo>
                    <a:pt x="99449" y="77845"/>
                    <a:pt x="99780" y="78526"/>
                    <a:pt x="100112" y="78526"/>
                  </a:cubicBezTo>
                  <a:cubicBezTo>
                    <a:pt x="100112" y="78186"/>
                    <a:pt x="100112" y="78186"/>
                    <a:pt x="99780" y="78186"/>
                  </a:cubicBezTo>
                  <a:cubicBezTo>
                    <a:pt x="100112" y="78186"/>
                    <a:pt x="100112" y="77845"/>
                    <a:pt x="99780" y="77845"/>
                  </a:cubicBezTo>
                  <a:close/>
                  <a:moveTo>
                    <a:pt x="84532" y="51328"/>
                  </a:moveTo>
                  <a:cubicBezTo>
                    <a:pt x="84863" y="51328"/>
                    <a:pt x="85195" y="51328"/>
                    <a:pt x="84863" y="50987"/>
                  </a:cubicBezTo>
                  <a:cubicBezTo>
                    <a:pt x="84863" y="50987"/>
                    <a:pt x="84863" y="50987"/>
                    <a:pt x="84532" y="51328"/>
                  </a:cubicBezTo>
                  <a:close/>
                  <a:moveTo>
                    <a:pt x="77573" y="44529"/>
                  </a:moveTo>
                  <a:cubicBezTo>
                    <a:pt x="77242" y="44194"/>
                    <a:pt x="76910" y="44529"/>
                    <a:pt x="76910" y="44870"/>
                  </a:cubicBezTo>
                  <a:cubicBezTo>
                    <a:pt x="77242" y="45551"/>
                    <a:pt x="77573" y="44870"/>
                    <a:pt x="77573" y="44529"/>
                  </a:cubicBezTo>
                  <a:close/>
                  <a:moveTo>
                    <a:pt x="75254" y="43512"/>
                  </a:moveTo>
                  <a:cubicBezTo>
                    <a:pt x="75585" y="43853"/>
                    <a:pt x="75585" y="43853"/>
                    <a:pt x="75916" y="44194"/>
                  </a:cubicBezTo>
                  <a:cubicBezTo>
                    <a:pt x="75916" y="43512"/>
                    <a:pt x="75916" y="43512"/>
                    <a:pt x="75916" y="43171"/>
                  </a:cubicBezTo>
                  <a:cubicBezTo>
                    <a:pt x="75585" y="43512"/>
                    <a:pt x="75585" y="43512"/>
                    <a:pt x="75585" y="43512"/>
                  </a:cubicBezTo>
                  <a:cubicBezTo>
                    <a:pt x="75585" y="43171"/>
                    <a:pt x="75585" y="43171"/>
                    <a:pt x="75254" y="43512"/>
                  </a:cubicBezTo>
                  <a:close/>
                  <a:moveTo>
                    <a:pt x="73265" y="41132"/>
                  </a:moveTo>
                  <a:cubicBezTo>
                    <a:pt x="72934" y="40791"/>
                    <a:pt x="71940" y="40450"/>
                    <a:pt x="72271" y="41132"/>
                  </a:cubicBezTo>
                  <a:cubicBezTo>
                    <a:pt x="71940" y="39774"/>
                    <a:pt x="67958" y="41473"/>
                    <a:pt x="71609" y="42489"/>
                  </a:cubicBezTo>
                  <a:cubicBezTo>
                    <a:pt x="71277" y="42149"/>
                    <a:pt x="70946" y="42149"/>
                    <a:pt x="70946" y="42489"/>
                  </a:cubicBezTo>
                  <a:cubicBezTo>
                    <a:pt x="70946" y="42149"/>
                    <a:pt x="70614" y="42149"/>
                    <a:pt x="70283" y="42149"/>
                  </a:cubicBezTo>
                  <a:cubicBezTo>
                    <a:pt x="69952" y="42149"/>
                    <a:pt x="69952" y="42149"/>
                    <a:pt x="70283" y="42489"/>
                  </a:cubicBezTo>
                  <a:cubicBezTo>
                    <a:pt x="70283" y="42149"/>
                    <a:pt x="69952" y="42149"/>
                    <a:pt x="69952" y="42149"/>
                  </a:cubicBezTo>
                  <a:cubicBezTo>
                    <a:pt x="69620" y="42149"/>
                    <a:pt x="70946" y="43512"/>
                    <a:pt x="71277" y="43512"/>
                  </a:cubicBezTo>
                  <a:cubicBezTo>
                    <a:pt x="71277" y="43853"/>
                    <a:pt x="70614" y="42830"/>
                    <a:pt x="70614" y="43171"/>
                  </a:cubicBezTo>
                  <a:cubicBezTo>
                    <a:pt x="70614" y="43512"/>
                    <a:pt x="70614" y="43512"/>
                    <a:pt x="70946" y="43512"/>
                  </a:cubicBezTo>
                  <a:cubicBezTo>
                    <a:pt x="70283" y="43512"/>
                    <a:pt x="70283" y="42830"/>
                    <a:pt x="69952" y="42489"/>
                  </a:cubicBezTo>
                  <a:cubicBezTo>
                    <a:pt x="69620" y="42830"/>
                    <a:pt x="69952" y="43171"/>
                    <a:pt x="70283" y="43512"/>
                  </a:cubicBezTo>
                  <a:cubicBezTo>
                    <a:pt x="69952" y="43512"/>
                    <a:pt x="69952" y="43171"/>
                    <a:pt x="69620" y="43171"/>
                  </a:cubicBezTo>
                  <a:cubicBezTo>
                    <a:pt x="69952" y="42830"/>
                    <a:pt x="69620" y="42149"/>
                    <a:pt x="69283" y="41813"/>
                  </a:cubicBezTo>
                  <a:cubicBezTo>
                    <a:pt x="69283" y="42149"/>
                    <a:pt x="69283" y="42489"/>
                    <a:pt x="69283" y="42489"/>
                  </a:cubicBezTo>
                  <a:cubicBezTo>
                    <a:pt x="68952" y="42489"/>
                    <a:pt x="69283" y="42489"/>
                    <a:pt x="68952" y="42489"/>
                  </a:cubicBezTo>
                  <a:cubicBezTo>
                    <a:pt x="68952" y="42149"/>
                    <a:pt x="68952" y="41813"/>
                    <a:pt x="68621" y="41813"/>
                  </a:cubicBezTo>
                  <a:cubicBezTo>
                    <a:pt x="68621" y="42149"/>
                    <a:pt x="68621" y="42489"/>
                    <a:pt x="68952" y="42830"/>
                  </a:cubicBezTo>
                  <a:cubicBezTo>
                    <a:pt x="68952" y="42830"/>
                    <a:pt x="68621" y="42489"/>
                    <a:pt x="68289" y="42489"/>
                  </a:cubicBezTo>
                  <a:cubicBezTo>
                    <a:pt x="68289" y="42830"/>
                    <a:pt x="68289" y="43171"/>
                    <a:pt x="67958" y="43853"/>
                  </a:cubicBezTo>
                  <a:cubicBezTo>
                    <a:pt x="68289" y="43512"/>
                    <a:pt x="67958" y="43512"/>
                    <a:pt x="67627" y="43512"/>
                  </a:cubicBezTo>
                  <a:cubicBezTo>
                    <a:pt x="68289" y="43171"/>
                    <a:pt x="66301" y="43171"/>
                    <a:pt x="68289" y="43171"/>
                  </a:cubicBezTo>
                  <a:cubicBezTo>
                    <a:pt x="67627" y="42489"/>
                    <a:pt x="68289" y="42489"/>
                    <a:pt x="67958" y="41813"/>
                  </a:cubicBezTo>
                  <a:cubicBezTo>
                    <a:pt x="67627" y="42149"/>
                    <a:pt x="67627" y="42489"/>
                    <a:pt x="67295" y="42830"/>
                  </a:cubicBezTo>
                  <a:cubicBezTo>
                    <a:pt x="67627" y="42149"/>
                    <a:pt x="67958" y="41473"/>
                    <a:pt x="67958" y="40791"/>
                  </a:cubicBezTo>
                  <a:cubicBezTo>
                    <a:pt x="67958" y="39774"/>
                    <a:pt x="67295" y="39774"/>
                    <a:pt x="66964" y="39433"/>
                  </a:cubicBezTo>
                  <a:cubicBezTo>
                    <a:pt x="66632" y="38752"/>
                    <a:pt x="66964" y="38411"/>
                    <a:pt x="66301" y="38070"/>
                  </a:cubicBezTo>
                  <a:cubicBezTo>
                    <a:pt x="65638" y="37729"/>
                    <a:pt x="64644" y="38752"/>
                    <a:pt x="64313" y="39093"/>
                  </a:cubicBezTo>
                  <a:cubicBezTo>
                    <a:pt x="64644" y="39093"/>
                    <a:pt x="64976" y="39433"/>
                    <a:pt x="64976" y="39774"/>
                  </a:cubicBezTo>
                  <a:cubicBezTo>
                    <a:pt x="64644" y="38752"/>
                    <a:pt x="63319" y="39433"/>
                    <a:pt x="64313" y="40109"/>
                  </a:cubicBezTo>
                  <a:cubicBezTo>
                    <a:pt x="63982" y="39774"/>
                    <a:pt x="62987" y="39433"/>
                    <a:pt x="63319" y="40109"/>
                  </a:cubicBezTo>
                  <a:cubicBezTo>
                    <a:pt x="63650" y="40791"/>
                    <a:pt x="64644" y="40450"/>
                    <a:pt x="64976" y="40791"/>
                  </a:cubicBezTo>
                  <a:cubicBezTo>
                    <a:pt x="64644" y="40450"/>
                    <a:pt x="63319" y="40109"/>
                    <a:pt x="63650" y="40791"/>
                  </a:cubicBezTo>
                  <a:cubicBezTo>
                    <a:pt x="63319" y="40450"/>
                    <a:pt x="62987" y="40450"/>
                    <a:pt x="63319" y="40791"/>
                  </a:cubicBezTo>
                  <a:cubicBezTo>
                    <a:pt x="63319" y="40791"/>
                    <a:pt x="63319" y="40791"/>
                    <a:pt x="63650" y="40791"/>
                  </a:cubicBezTo>
                  <a:cubicBezTo>
                    <a:pt x="63982" y="41132"/>
                    <a:pt x="64313" y="41473"/>
                    <a:pt x="64644" y="41473"/>
                  </a:cubicBezTo>
                  <a:cubicBezTo>
                    <a:pt x="63982" y="41473"/>
                    <a:pt x="63319" y="40791"/>
                    <a:pt x="62987" y="41813"/>
                  </a:cubicBezTo>
                  <a:cubicBezTo>
                    <a:pt x="62987" y="42149"/>
                    <a:pt x="63650" y="43512"/>
                    <a:pt x="63982" y="42489"/>
                  </a:cubicBezTo>
                  <a:cubicBezTo>
                    <a:pt x="63982" y="42830"/>
                    <a:pt x="63982" y="43171"/>
                    <a:pt x="64644" y="42830"/>
                  </a:cubicBezTo>
                  <a:cubicBezTo>
                    <a:pt x="63650" y="43171"/>
                    <a:pt x="64976" y="43512"/>
                    <a:pt x="64976" y="44194"/>
                  </a:cubicBezTo>
                  <a:cubicBezTo>
                    <a:pt x="64644" y="43512"/>
                    <a:pt x="63982" y="43171"/>
                    <a:pt x="63650" y="43512"/>
                  </a:cubicBezTo>
                  <a:cubicBezTo>
                    <a:pt x="63650" y="43512"/>
                    <a:pt x="63650" y="43512"/>
                    <a:pt x="63650" y="43512"/>
                  </a:cubicBezTo>
                  <a:cubicBezTo>
                    <a:pt x="63650" y="43512"/>
                    <a:pt x="63650" y="43512"/>
                    <a:pt x="63650" y="43512"/>
                  </a:cubicBezTo>
                  <a:cubicBezTo>
                    <a:pt x="63650" y="43853"/>
                    <a:pt x="63650" y="44194"/>
                    <a:pt x="63319" y="44194"/>
                  </a:cubicBezTo>
                  <a:cubicBezTo>
                    <a:pt x="62987" y="44194"/>
                    <a:pt x="63319" y="44194"/>
                    <a:pt x="62987" y="44194"/>
                  </a:cubicBezTo>
                  <a:cubicBezTo>
                    <a:pt x="63650" y="44529"/>
                    <a:pt x="63650" y="44870"/>
                    <a:pt x="63982" y="45210"/>
                  </a:cubicBezTo>
                  <a:cubicBezTo>
                    <a:pt x="63982" y="45210"/>
                    <a:pt x="64313" y="45210"/>
                    <a:pt x="64644" y="45210"/>
                  </a:cubicBezTo>
                  <a:cubicBezTo>
                    <a:pt x="64644" y="45551"/>
                    <a:pt x="64976" y="47250"/>
                    <a:pt x="64644" y="47591"/>
                  </a:cubicBezTo>
                  <a:cubicBezTo>
                    <a:pt x="64313" y="45892"/>
                    <a:pt x="64644" y="47250"/>
                    <a:pt x="64313" y="46909"/>
                  </a:cubicBezTo>
                  <a:cubicBezTo>
                    <a:pt x="64313" y="46909"/>
                    <a:pt x="64644" y="46909"/>
                    <a:pt x="64644" y="46909"/>
                  </a:cubicBezTo>
                  <a:cubicBezTo>
                    <a:pt x="64644" y="46568"/>
                    <a:pt x="64644" y="46568"/>
                    <a:pt x="64313" y="46568"/>
                  </a:cubicBezTo>
                  <a:cubicBezTo>
                    <a:pt x="64313" y="46568"/>
                    <a:pt x="62987" y="47591"/>
                    <a:pt x="62656" y="47591"/>
                  </a:cubicBezTo>
                  <a:cubicBezTo>
                    <a:pt x="63319" y="47250"/>
                    <a:pt x="63650" y="46568"/>
                    <a:pt x="63982" y="46568"/>
                  </a:cubicBezTo>
                  <a:cubicBezTo>
                    <a:pt x="63982" y="46568"/>
                    <a:pt x="63982" y="46568"/>
                    <a:pt x="64313" y="46233"/>
                  </a:cubicBezTo>
                  <a:cubicBezTo>
                    <a:pt x="64313" y="46568"/>
                    <a:pt x="64313" y="46568"/>
                    <a:pt x="64313" y="46233"/>
                  </a:cubicBezTo>
                  <a:cubicBezTo>
                    <a:pt x="64976" y="46568"/>
                    <a:pt x="63982" y="45551"/>
                    <a:pt x="63650" y="45210"/>
                  </a:cubicBezTo>
                  <a:cubicBezTo>
                    <a:pt x="62987" y="44870"/>
                    <a:pt x="62987" y="44529"/>
                    <a:pt x="62656" y="43512"/>
                  </a:cubicBezTo>
                  <a:cubicBezTo>
                    <a:pt x="62656" y="43171"/>
                    <a:pt x="62656" y="42830"/>
                    <a:pt x="62656" y="42489"/>
                  </a:cubicBezTo>
                  <a:cubicBezTo>
                    <a:pt x="62656" y="42149"/>
                    <a:pt x="62325" y="42149"/>
                    <a:pt x="62325" y="41813"/>
                  </a:cubicBezTo>
                  <a:cubicBezTo>
                    <a:pt x="61993" y="41473"/>
                    <a:pt x="62656" y="40109"/>
                    <a:pt x="62987" y="39433"/>
                  </a:cubicBezTo>
                  <a:cubicBezTo>
                    <a:pt x="62987" y="39093"/>
                    <a:pt x="63650" y="38752"/>
                    <a:pt x="63319" y="38411"/>
                  </a:cubicBezTo>
                  <a:cubicBezTo>
                    <a:pt x="62987" y="38070"/>
                    <a:pt x="62325" y="38411"/>
                    <a:pt x="61993" y="38411"/>
                  </a:cubicBezTo>
                  <a:cubicBezTo>
                    <a:pt x="61662" y="38752"/>
                    <a:pt x="59342" y="39774"/>
                    <a:pt x="60336" y="40450"/>
                  </a:cubicBezTo>
                  <a:cubicBezTo>
                    <a:pt x="60005" y="40450"/>
                    <a:pt x="59674" y="41132"/>
                    <a:pt x="59674" y="41473"/>
                  </a:cubicBezTo>
                  <a:cubicBezTo>
                    <a:pt x="59674" y="41473"/>
                    <a:pt x="60005" y="42489"/>
                    <a:pt x="59674" y="42149"/>
                  </a:cubicBezTo>
                  <a:cubicBezTo>
                    <a:pt x="59674" y="42489"/>
                    <a:pt x="59342" y="43171"/>
                    <a:pt x="59342" y="43171"/>
                  </a:cubicBezTo>
                  <a:cubicBezTo>
                    <a:pt x="59342" y="43512"/>
                    <a:pt x="59342" y="44194"/>
                    <a:pt x="59674" y="44194"/>
                  </a:cubicBezTo>
                  <a:cubicBezTo>
                    <a:pt x="59342" y="44529"/>
                    <a:pt x="59342" y="45892"/>
                    <a:pt x="59674" y="46233"/>
                  </a:cubicBezTo>
                  <a:cubicBezTo>
                    <a:pt x="59674" y="46909"/>
                    <a:pt x="61331" y="47250"/>
                    <a:pt x="61662" y="46568"/>
                  </a:cubicBezTo>
                  <a:cubicBezTo>
                    <a:pt x="61662" y="47250"/>
                    <a:pt x="62325" y="47250"/>
                    <a:pt x="62656" y="47591"/>
                  </a:cubicBezTo>
                  <a:cubicBezTo>
                    <a:pt x="61662" y="47931"/>
                    <a:pt x="60999" y="47591"/>
                    <a:pt x="60005" y="47591"/>
                  </a:cubicBezTo>
                  <a:cubicBezTo>
                    <a:pt x="60668" y="47591"/>
                    <a:pt x="60336" y="48272"/>
                    <a:pt x="60668" y="48613"/>
                  </a:cubicBezTo>
                  <a:cubicBezTo>
                    <a:pt x="60999" y="49289"/>
                    <a:pt x="61331" y="49289"/>
                    <a:pt x="61993" y="49630"/>
                  </a:cubicBezTo>
                  <a:cubicBezTo>
                    <a:pt x="61662" y="49630"/>
                    <a:pt x="61662" y="49630"/>
                    <a:pt x="61662" y="49630"/>
                  </a:cubicBezTo>
                  <a:cubicBezTo>
                    <a:pt x="61662" y="49971"/>
                    <a:pt x="61993" y="49971"/>
                    <a:pt x="62325" y="49630"/>
                  </a:cubicBezTo>
                  <a:cubicBezTo>
                    <a:pt x="61993" y="49630"/>
                    <a:pt x="61993" y="49630"/>
                    <a:pt x="61993" y="49630"/>
                  </a:cubicBezTo>
                  <a:cubicBezTo>
                    <a:pt x="61993" y="49630"/>
                    <a:pt x="62987" y="49630"/>
                    <a:pt x="62987" y="49630"/>
                  </a:cubicBezTo>
                  <a:cubicBezTo>
                    <a:pt x="62656" y="49289"/>
                    <a:pt x="62325" y="49289"/>
                    <a:pt x="62987" y="48948"/>
                  </a:cubicBezTo>
                  <a:cubicBezTo>
                    <a:pt x="62987" y="49289"/>
                    <a:pt x="62987" y="49289"/>
                    <a:pt x="62987" y="49289"/>
                  </a:cubicBezTo>
                  <a:cubicBezTo>
                    <a:pt x="63319" y="49630"/>
                    <a:pt x="63319" y="49289"/>
                    <a:pt x="63319" y="48948"/>
                  </a:cubicBezTo>
                  <a:cubicBezTo>
                    <a:pt x="62987" y="49630"/>
                    <a:pt x="63650" y="50652"/>
                    <a:pt x="64644" y="50311"/>
                  </a:cubicBezTo>
                  <a:cubicBezTo>
                    <a:pt x="64644" y="50311"/>
                    <a:pt x="64313" y="50311"/>
                    <a:pt x="63982" y="50311"/>
                  </a:cubicBezTo>
                  <a:cubicBezTo>
                    <a:pt x="64313" y="49971"/>
                    <a:pt x="64644" y="49971"/>
                    <a:pt x="64976" y="49971"/>
                  </a:cubicBezTo>
                  <a:cubicBezTo>
                    <a:pt x="64976" y="50311"/>
                    <a:pt x="65970" y="49971"/>
                    <a:pt x="66301" y="49971"/>
                  </a:cubicBezTo>
                  <a:cubicBezTo>
                    <a:pt x="66964" y="49971"/>
                    <a:pt x="66964" y="50311"/>
                    <a:pt x="67958" y="50311"/>
                  </a:cubicBezTo>
                  <a:cubicBezTo>
                    <a:pt x="67627" y="50311"/>
                    <a:pt x="67627" y="50311"/>
                    <a:pt x="67627" y="50311"/>
                  </a:cubicBezTo>
                  <a:cubicBezTo>
                    <a:pt x="67627" y="50311"/>
                    <a:pt x="67627" y="50311"/>
                    <a:pt x="67627" y="50311"/>
                  </a:cubicBezTo>
                  <a:cubicBezTo>
                    <a:pt x="67627" y="50311"/>
                    <a:pt x="68289" y="49971"/>
                    <a:pt x="68289" y="49971"/>
                  </a:cubicBezTo>
                  <a:cubicBezTo>
                    <a:pt x="67958" y="49630"/>
                    <a:pt x="67295" y="49630"/>
                    <a:pt x="66632" y="48948"/>
                  </a:cubicBezTo>
                  <a:cubicBezTo>
                    <a:pt x="66964" y="49289"/>
                    <a:pt x="68952" y="50652"/>
                    <a:pt x="69283" y="50311"/>
                  </a:cubicBezTo>
                  <a:cubicBezTo>
                    <a:pt x="69283" y="50311"/>
                    <a:pt x="68289" y="49289"/>
                    <a:pt x="67958" y="49289"/>
                  </a:cubicBezTo>
                  <a:cubicBezTo>
                    <a:pt x="68621" y="49289"/>
                    <a:pt x="69283" y="49289"/>
                    <a:pt x="69620" y="49289"/>
                  </a:cubicBezTo>
                  <a:cubicBezTo>
                    <a:pt x="69952" y="49630"/>
                    <a:pt x="70283" y="49630"/>
                    <a:pt x="70614" y="49630"/>
                  </a:cubicBezTo>
                  <a:cubicBezTo>
                    <a:pt x="71940" y="49289"/>
                    <a:pt x="70614" y="48613"/>
                    <a:pt x="70283" y="48272"/>
                  </a:cubicBezTo>
                  <a:cubicBezTo>
                    <a:pt x="70283" y="48272"/>
                    <a:pt x="70283" y="47591"/>
                    <a:pt x="70283" y="47591"/>
                  </a:cubicBezTo>
                  <a:cubicBezTo>
                    <a:pt x="70283" y="47931"/>
                    <a:pt x="70283" y="47931"/>
                    <a:pt x="70614" y="47931"/>
                  </a:cubicBezTo>
                  <a:cubicBezTo>
                    <a:pt x="70614" y="47931"/>
                    <a:pt x="70614" y="47591"/>
                    <a:pt x="70614" y="47250"/>
                  </a:cubicBezTo>
                  <a:cubicBezTo>
                    <a:pt x="70614" y="47250"/>
                    <a:pt x="70614" y="47591"/>
                    <a:pt x="70283" y="47250"/>
                  </a:cubicBezTo>
                  <a:cubicBezTo>
                    <a:pt x="70614" y="47250"/>
                    <a:pt x="70614" y="47250"/>
                    <a:pt x="70614" y="47250"/>
                  </a:cubicBezTo>
                  <a:cubicBezTo>
                    <a:pt x="70614" y="47250"/>
                    <a:pt x="70946" y="47250"/>
                    <a:pt x="70946" y="47591"/>
                  </a:cubicBezTo>
                  <a:cubicBezTo>
                    <a:pt x="70614" y="47591"/>
                    <a:pt x="70614" y="47591"/>
                    <a:pt x="70614" y="47591"/>
                  </a:cubicBezTo>
                  <a:cubicBezTo>
                    <a:pt x="70614" y="47591"/>
                    <a:pt x="70614" y="47591"/>
                    <a:pt x="70946" y="47931"/>
                  </a:cubicBezTo>
                  <a:cubicBezTo>
                    <a:pt x="70614" y="47931"/>
                    <a:pt x="70614" y="47931"/>
                    <a:pt x="70614" y="47591"/>
                  </a:cubicBezTo>
                  <a:cubicBezTo>
                    <a:pt x="70946" y="47931"/>
                    <a:pt x="70946" y="47931"/>
                    <a:pt x="71277" y="48272"/>
                  </a:cubicBezTo>
                  <a:cubicBezTo>
                    <a:pt x="71277" y="47931"/>
                    <a:pt x="71277" y="47931"/>
                    <a:pt x="71277" y="47931"/>
                  </a:cubicBezTo>
                  <a:cubicBezTo>
                    <a:pt x="71277" y="48272"/>
                    <a:pt x="71277" y="48613"/>
                    <a:pt x="71609" y="48613"/>
                  </a:cubicBezTo>
                  <a:cubicBezTo>
                    <a:pt x="71609" y="47591"/>
                    <a:pt x="72271" y="49630"/>
                    <a:pt x="72603" y="49630"/>
                  </a:cubicBezTo>
                  <a:cubicBezTo>
                    <a:pt x="72603" y="49630"/>
                    <a:pt x="72603" y="49630"/>
                    <a:pt x="72603" y="49630"/>
                  </a:cubicBezTo>
                  <a:cubicBezTo>
                    <a:pt x="72603" y="49630"/>
                    <a:pt x="72603" y="49630"/>
                    <a:pt x="72271" y="49630"/>
                  </a:cubicBezTo>
                  <a:cubicBezTo>
                    <a:pt x="72603" y="49289"/>
                    <a:pt x="72603" y="49289"/>
                    <a:pt x="72934" y="48948"/>
                  </a:cubicBezTo>
                  <a:cubicBezTo>
                    <a:pt x="72603" y="49630"/>
                    <a:pt x="72603" y="49289"/>
                    <a:pt x="72934" y="49289"/>
                  </a:cubicBezTo>
                  <a:cubicBezTo>
                    <a:pt x="72934" y="49289"/>
                    <a:pt x="72934" y="49289"/>
                    <a:pt x="72934" y="49289"/>
                  </a:cubicBezTo>
                  <a:cubicBezTo>
                    <a:pt x="73265" y="49289"/>
                    <a:pt x="73265" y="49289"/>
                    <a:pt x="73265" y="49630"/>
                  </a:cubicBezTo>
                  <a:cubicBezTo>
                    <a:pt x="73265" y="49630"/>
                    <a:pt x="73265" y="49630"/>
                    <a:pt x="72934" y="49971"/>
                  </a:cubicBezTo>
                  <a:cubicBezTo>
                    <a:pt x="73597" y="49971"/>
                    <a:pt x="73597" y="49630"/>
                    <a:pt x="73928" y="49630"/>
                  </a:cubicBezTo>
                  <a:cubicBezTo>
                    <a:pt x="73928" y="49630"/>
                    <a:pt x="73928" y="49630"/>
                    <a:pt x="73928" y="49630"/>
                  </a:cubicBezTo>
                  <a:cubicBezTo>
                    <a:pt x="73597" y="49630"/>
                    <a:pt x="73597" y="49630"/>
                    <a:pt x="73597" y="49971"/>
                  </a:cubicBezTo>
                  <a:cubicBezTo>
                    <a:pt x="73597" y="50311"/>
                    <a:pt x="74260" y="50311"/>
                    <a:pt x="74260" y="50652"/>
                  </a:cubicBezTo>
                  <a:cubicBezTo>
                    <a:pt x="75254" y="51328"/>
                    <a:pt x="74260" y="50987"/>
                    <a:pt x="73928" y="51669"/>
                  </a:cubicBezTo>
                  <a:cubicBezTo>
                    <a:pt x="73928" y="52010"/>
                    <a:pt x="73928" y="52692"/>
                    <a:pt x="74591" y="52351"/>
                  </a:cubicBezTo>
                  <a:cubicBezTo>
                    <a:pt x="74922" y="52010"/>
                    <a:pt x="74922" y="50987"/>
                    <a:pt x="75585" y="51669"/>
                  </a:cubicBezTo>
                  <a:cubicBezTo>
                    <a:pt x="75585" y="51328"/>
                    <a:pt x="75585" y="50987"/>
                    <a:pt x="75916" y="51328"/>
                  </a:cubicBezTo>
                  <a:cubicBezTo>
                    <a:pt x="75916" y="51328"/>
                    <a:pt x="75585" y="51328"/>
                    <a:pt x="75585" y="51328"/>
                  </a:cubicBezTo>
                  <a:cubicBezTo>
                    <a:pt x="75254" y="51669"/>
                    <a:pt x="76248" y="50987"/>
                    <a:pt x="75585" y="51669"/>
                  </a:cubicBezTo>
                  <a:cubicBezTo>
                    <a:pt x="75916" y="51328"/>
                    <a:pt x="75916" y="51669"/>
                    <a:pt x="75585" y="51669"/>
                  </a:cubicBezTo>
                  <a:cubicBezTo>
                    <a:pt x="75916" y="52010"/>
                    <a:pt x="75916" y="51669"/>
                    <a:pt x="75916" y="51669"/>
                  </a:cubicBezTo>
                  <a:cubicBezTo>
                    <a:pt x="75916" y="51669"/>
                    <a:pt x="75916" y="51669"/>
                    <a:pt x="75916" y="51669"/>
                  </a:cubicBezTo>
                  <a:cubicBezTo>
                    <a:pt x="75916" y="51669"/>
                    <a:pt x="75916" y="51669"/>
                    <a:pt x="75916" y="51669"/>
                  </a:cubicBezTo>
                  <a:cubicBezTo>
                    <a:pt x="75916" y="52010"/>
                    <a:pt x="76579" y="52692"/>
                    <a:pt x="76910" y="52351"/>
                  </a:cubicBezTo>
                  <a:cubicBezTo>
                    <a:pt x="76910" y="52351"/>
                    <a:pt x="76910" y="52351"/>
                    <a:pt x="76910" y="52351"/>
                  </a:cubicBezTo>
                  <a:cubicBezTo>
                    <a:pt x="76910" y="52351"/>
                    <a:pt x="76910" y="52010"/>
                    <a:pt x="76579" y="52010"/>
                  </a:cubicBezTo>
                  <a:cubicBezTo>
                    <a:pt x="77573" y="51669"/>
                    <a:pt x="76579" y="52692"/>
                    <a:pt x="77573" y="53032"/>
                  </a:cubicBezTo>
                  <a:cubicBezTo>
                    <a:pt x="77573" y="53032"/>
                    <a:pt x="77242" y="53032"/>
                    <a:pt x="77573" y="53032"/>
                  </a:cubicBezTo>
                  <a:cubicBezTo>
                    <a:pt x="77573" y="53032"/>
                    <a:pt x="77573" y="52692"/>
                    <a:pt x="77573" y="52692"/>
                  </a:cubicBezTo>
                  <a:cubicBezTo>
                    <a:pt x="77573" y="53032"/>
                    <a:pt x="77905" y="53032"/>
                    <a:pt x="78236" y="53032"/>
                  </a:cubicBezTo>
                  <a:cubicBezTo>
                    <a:pt x="78899" y="54390"/>
                    <a:pt x="79561" y="55072"/>
                    <a:pt x="79230" y="56770"/>
                  </a:cubicBezTo>
                  <a:cubicBezTo>
                    <a:pt x="78899" y="57111"/>
                    <a:pt x="78899" y="57111"/>
                    <a:pt x="78899" y="57452"/>
                  </a:cubicBezTo>
                  <a:cubicBezTo>
                    <a:pt x="78567" y="57787"/>
                    <a:pt x="78236" y="58128"/>
                    <a:pt x="78236" y="58469"/>
                  </a:cubicBezTo>
                  <a:cubicBezTo>
                    <a:pt x="77905" y="59826"/>
                    <a:pt x="78899" y="59826"/>
                    <a:pt x="79561" y="60849"/>
                  </a:cubicBezTo>
                  <a:cubicBezTo>
                    <a:pt x="79230" y="60849"/>
                    <a:pt x="78899" y="60849"/>
                    <a:pt x="78567" y="60849"/>
                  </a:cubicBezTo>
                  <a:cubicBezTo>
                    <a:pt x="78567" y="60849"/>
                    <a:pt x="78567" y="61530"/>
                    <a:pt x="78236" y="61530"/>
                  </a:cubicBezTo>
                  <a:cubicBezTo>
                    <a:pt x="77905" y="61530"/>
                    <a:pt x="78236" y="61190"/>
                    <a:pt x="77573" y="61530"/>
                  </a:cubicBezTo>
                  <a:cubicBezTo>
                    <a:pt x="77905" y="61530"/>
                    <a:pt x="77573" y="61866"/>
                    <a:pt x="77573" y="61866"/>
                  </a:cubicBezTo>
                  <a:cubicBezTo>
                    <a:pt x="77242" y="61530"/>
                    <a:pt x="76910" y="61530"/>
                    <a:pt x="76910" y="61866"/>
                  </a:cubicBezTo>
                  <a:cubicBezTo>
                    <a:pt x="76910" y="61866"/>
                    <a:pt x="77573" y="62888"/>
                    <a:pt x="77905" y="62206"/>
                  </a:cubicBezTo>
                  <a:cubicBezTo>
                    <a:pt x="77905" y="62547"/>
                    <a:pt x="77905" y="62547"/>
                    <a:pt x="77573" y="62888"/>
                  </a:cubicBezTo>
                  <a:cubicBezTo>
                    <a:pt x="77573" y="62547"/>
                    <a:pt x="77905" y="62547"/>
                    <a:pt x="77905" y="63229"/>
                  </a:cubicBezTo>
                  <a:cubicBezTo>
                    <a:pt x="77573" y="63229"/>
                    <a:pt x="77573" y="62888"/>
                    <a:pt x="77242" y="62888"/>
                  </a:cubicBezTo>
                  <a:cubicBezTo>
                    <a:pt x="78236" y="62547"/>
                    <a:pt x="75585" y="61866"/>
                    <a:pt x="74922" y="61866"/>
                  </a:cubicBezTo>
                  <a:cubicBezTo>
                    <a:pt x="75254" y="62888"/>
                    <a:pt x="73928" y="64246"/>
                    <a:pt x="75585" y="64927"/>
                  </a:cubicBezTo>
                  <a:cubicBezTo>
                    <a:pt x="75585" y="64927"/>
                    <a:pt x="75585" y="64927"/>
                    <a:pt x="75254" y="64587"/>
                  </a:cubicBezTo>
                  <a:cubicBezTo>
                    <a:pt x="75585" y="64927"/>
                    <a:pt x="75585" y="64927"/>
                    <a:pt x="75585" y="64927"/>
                  </a:cubicBezTo>
                  <a:cubicBezTo>
                    <a:pt x="75916" y="65268"/>
                    <a:pt x="76248" y="64927"/>
                    <a:pt x="76579" y="64927"/>
                  </a:cubicBezTo>
                  <a:cubicBezTo>
                    <a:pt x="76579" y="64587"/>
                    <a:pt x="76579" y="64587"/>
                    <a:pt x="76910" y="64587"/>
                  </a:cubicBezTo>
                  <a:cubicBezTo>
                    <a:pt x="76579" y="64587"/>
                    <a:pt x="76910" y="64587"/>
                    <a:pt x="77242" y="64587"/>
                  </a:cubicBezTo>
                  <a:cubicBezTo>
                    <a:pt x="76910" y="64587"/>
                    <a:pt x="76910" y="64587"/>
                    <a:pt x="76910" y="64587"/>
                  </a:cubicBezTo>
                  <a:cubicBezTo>
                    <a:pt x="77242" y="64246"/>
                    <a:pt x="77242" y="64246"/>
                    <a:pt x="77573" y="64246"/>
                  </a:cubicBezTo>
                  <a:cubicBezTo>
                    <a:pt x="77573" y="64246"/>
                    <a:pt x="77573" y="64246"/>
                    <a:pt x="77242" y="63910"/>
                  </a:cubicBezTo>
                  <a:cubicBezTo>
                    <a:pt x="77905" y="64246"/>
                    <a:pt x="77242" y="63910"/>
                    <a:pt x="77573" y="63910"/>
                  </a:cubicBezTo>
                  <a:cubicBezTo>
                    <a:pt x="77573" y="63910"/>
                    <a:pt x="77242" y="63910"/>
                    <a:pt x="77242" y="63570"/>
                  </a:cubicBezTo>
                  <a:cubicBezTo>
                    <a:pt x="77573" y="63570"/>
                    <a:pt x="79230" y="64246"/>
                    <a:pt x="78899" y="63570"/>
                  </a:cubicBezTo>
                  <a:cubicBezTo>
                    <a:pt x="78899" y="63570"/>
                    <a:pt x="78236" y="63910"/>
                    <a:pt x="78899" y="63570"/>
                  </a:cubicBezTo>
                  <a:cubicBezTo>
                    <a:pt x="78567" y="63229"/>
                    <a:pt x="78567" y="63229"/>
                    <a:pt x="78236" y="62888"/>
                  </a:cubicBezTo>
                  <a:cubicBezTo>
                    <a:pt x="78236" y="62888"/>
                    <a:pt x="78236" y="62888"/>
                    <a:pt x="78567" y="62888"/>
                  </a:cubicBezTo>
                  <a:cubicBezTo>
                    <a:pt x="78567" y="62888"/>
                    <a:pt x="78567" y="62888"/>
                    <a:pt x="78567" y="62547"/>
                  </a:cubicBezTo>
                  <a:cubicBezTo>
                    <a:pt x="78899" y="62547"/>
                    <a:pt x="78236" y="63229"/>
                    <a:pt x="78899" y="63570"/>
                  </a:cubicBezTo>
                  <a:cubicBezTo>
                    <a:pt x="78899" y="63229"/>
                    <a:pt x="78899" y="62888"/>
                    <a:pt x="79230" y="63229"/>
                  </a:cubicBezTo>
                  <a:cubicBezTo>
                    <a:pt x="79230" y="63229"/>
                    <a:pt x="79230" y="62888"/>
                    <a:pt x="79230" y="62888"/>
                  </a:cubicBezTo>
                  <a:cubicBezTo>
                    <a:pt x="79230" y="63229"/>
                    <a:pt x="79230" y="63229"/>
                    <a:pt x="79561" y="63570"/>
                  </a:cubicBezTo>
                  <a:cubicBezTo>
                    <a:pt x="79230" y="63229"/>
                    <a:pt x="79230" y="63570"/>
                    <a:pt x="79561" y="63570"/>
                  </a:cubicBezTo>
                  <a:cubicBezTo>
                    <a:pt x="79561" y="63570"/>
                    <a:pt x="79230" y="63570"/>
                    <a:pt x="79230" y="63570"/>
                  </a:cubicBezTo>
                  <a:cubicBezTo>
                    <a:pt x="79230" y="63910"/>
                    <a:pt x="79230" y="63910"/>
                    <a:pt x="79561" y="63910"/>
                  </a:cubicBezTo>
                  <a:cubicBezTo>
                    <a:pt x="79561" y="63570"/>
                    <a:pt x="79893" y="63570"/>
                    <a:pt x="79561" y="63229"/>
                  </a:cubicBezTo>
                  <a:cubicBezTo>
                    <a:pt x="79893" y="63229"/>
                    <a:pt x="79561" y="62888"/>
                    <a:pt x="80224" y="63229"/>
                  </a:cubicBezTo>
                  <a:cubicBezTo>
                    <a:pt x="80224" y="63229"/>
                    <a:pt x="79893" y="63229"/>
                    <a:pt x="79893" y="63229"/>
                  </a:cubicBezTo>
                  <a:cubicBezTo>
                    <a:pt x="79893" y="63229"/>
                    <a:pt x="79893" y="63229"/>
                    <a:pt x="79893" y="63229"/>
                  </a:cubicBezTo>
                  <a:cubicBezTo>
                    <a:pt x="79893" y="63229"/>
                    <a:pt x="79893" y="62888"/>
                    <a:pt x="80224" y="62888"/>
                  </a:cubicBezTo>
                  <a:cubicBezTo>
                    <a:pt x="80224" y="62888"/>
                    <a:pt x="80556" y="62888"/>
                    <a:pt x="80224" y="63570"/>
                  </a:cubicBezTo>
                  <a:cubicBezTo>
                    <a:pt x="80224" y="63570"/>
                    <a:pt x="80224" y="63229"/>
                    <a:pt x="80224" y="63229"/>
                  </a:cubicBezTo>
                  <a:cubicBezTo>
                    <a:pt x="80224" y="63570"/>
                    <a:pt x="80224" y="63570"/>
                    <a:pt x="80224" y="63570"/>
                  </a:cubicBezTo>
                  <a:cubicBezTo>
                    <a:pt x="80224" y="63570"/>
                    <a:pt x="80224" y="63570"/>
                    <a:pt x="80224" y="63570"/>
                  </a:cubicBezTo>
                  <a:cubicBezTo>
                    <a:pt x="80224" y="63570"/>
                    <a:pt x="80224" y="63910"/>
                    <a:pt x="80556" y="63910"/>
                  </a:cubicBezTo>
                  <a:cubicBezTo>
                    <a:pt x="80556" y="63570"/>
                    <a:pt x="80224" y="63910"/>
                    <a:pt x="80556" y="63570"/>
                  </a:cubicBezTo>
                  <a:cubicBezTo>
                    <a:pt x="80556" y="63910"/>
                    <a:pt x="80887" y="64246"/>
                    <a:pt x="81218" y="64587"/>
                  </a:cubicBezTo>
                  <a:cubicBezTo>
                    <a:pt x="81218" y="64587"/>
                    <a:pt x="81218" y="64246"/>
                    <a:pt x="81218" y="64246"/>
                  </a:cubicBezTo>
                  <a:cubicBezTo>
                    <a:pt x="81218" y="64587"/>
                    <a:pt x="81881" y="65609"/>
                    <a:pt x="81881" y="64587"/>
                  </a:cubicBezTo>
                  <a:cubicBezTo>
                    <a:pt x="81881" y="64587"/>
                    <a:pt x="81881" y="64587"/>
                    <a:pt x="81881" y="64587"/>
                  </a:cubicBezTo>
                  <a:cubicBezTo>
                    <a:pt x="81881" y="64587"/>
                    <a:pt x="81881" y="64927"/>
                    <a:pt x="81881" y="65268"/>
                  </a:cubicBezTo>
                  <a:cubicBezTo>
                    <a:pt x="81881" y="64587"/>
                    <a:pt x="81881" y="64927"/>
                    <a:pt x="82212" y="65268"/>
                  </a:cubicBezTo>
                  <a:cubicBezTo>
                    <a:pt x="82212" y="64927"/>
                    <a:pt x="82212" y="64927"/>
                    <a:pt x="82212" y="64927"/>
                  </a:cubicBezTo>
                  <a:cubicBezTo>
                    <a:pt x="82212" y="64927"/>
                    <a:pt x="82212" y="65268"/>
                    <a:pt x="82212" y="65268"/>
                  </a:cubicBezTo>
                  <a:cubicBezTo>
                    <a:pt x="82212" y="64246"/>
                    <a:pt x="82544" y="64927"/>
                    <a:pt x="82212" y="64927"/>
                  </a:cubicBezTo>
                  <a:cubicBezTo>
                    <a:pt x="82212" y="64927"/>
                    <a:pt x="82212" y="64927"/>
                    <a:pt x="82212" y="64587"/>
                  </a:cubicBezTo>
                  <a:cubicBezTo>
                    <a:pt x="82875" y="64927"/>
                    <a:pt x="82212" y="64587"/>
                    <a:pt x="82544" y="64927"/>
                  </a:cubicBezTo>
                  <a:cubicBezTo>
                    <a:pt x="82544" y="64587"/>
                    <a:pt x="82875" y="64927"/>
                    <a:pt x="82875" y="65268"/>
                  </a:cubicBezTo>
                  <a:cubicBezTo>
                    <a:pt x="82875" y="65268"/>
                    <a:pt x="82875" y="65268"/>
                    <a:pt x="82875" y="64927"/>
                  </a:cubicBezTo>
                  <a:cubicBezTo>
                    <a:pt x="82875" y="64927"/>
                    <a:pt x="82875" y="65268"/>
                    <a:pt x="82875" y="65268"/>
                  </a:cubicBezTo>
                  <a:cubicBezTo>
                    <a:pt x="82875" y="65268"/>
                    <a:pt x="83206" y="64927"/>
                    <a:pt x="83206" y="64927"/>
                  </a:cubicBezTo>
                  <a:cubicBezTo>
                    <a:pt x="83206" y="65609"/>
                    <a:pt x="82544" y="65609"/>
                    <a:pt x="82212" y="65609"/>
                  </a:cubicBezTo>
                  <a:cubicBezTo>
                    <a:pt x="82212" y="65609"/>
                    <a:pt x="82212" y="65950"/>
                    <a:pt x="82212" y="65950"/>
                  </a:cubicBezTo>
                  <a:cubicBezTo>
                    <a:pt x="82544" y="65609"/>
                    <a:pt x="83206" y="66285"/>
                    <a:pt x="83538" y="66626"/>
                  </a:cubicBezTo>
                  <a:cubicBezTo>
                    <a:pt x="83538" y="66285"/>
                    <a:pt x="83538" y="66285"/>
                    <a:pt x="83869" y="65950"/>
                  </a:cubicBezTo>
                  <a:cubicBezTo>
                    <a:pt x="83869" y="66285"/>
                    <a:pt x="83538" y="66285"/>
                    <a:pt x="83869" y="66285"/>
                  </a:cubicBezTo>
                  <a:cubicBezTo>
                    <a:pt x="84201" y="66285"/>
                    <a:pt x="83869" y="66626"/>
                    <a:pt x="83538" y="66626"/>
                  </a:cubicBezTo>
                  <a:cubicBezTo>
                    <a:pt x="83869" y="66626"/>
                    <a:pt x="83869" y="66626"/>
                    <a:pt x="83869" y="66285"/>
                  </a:cubicBezTo>
                  <a:cubicBezTo>
                    <a:pt x="83869" y="66626"/>
                    <a:pt x="83869" y="66626"/>
                    <a:pt x="83869" y="66626"/>
                  </a:cubicBezTo>
                  <a:cubicBezTo>
                    <a:pt x="83869" y="66626"/>
                    <a:pt x="84201" y="66626"/>
                    <a:pt x="84201" y="66626"/>
                  </a:cubicBezTo>
                  <a:cubicBezTo>
                    <a:pt x="84201" y="66626"/>
                    <a:pt x="84201" y="66626"/>
                    <a:pt x="83869" y="66626"/>
                  </a:cubicBezTo>
                  <a:cubicBezTo>
                    <a:pt x="84201" y="66626"/>
                    <a:pt x="85526" y="66967"/>
                    <a:pt x="85195" y="66626"/>
                  </a:cubicBezTo>
                  <a:cubicBezTo>
                    <a:pt x="85526" y="66626"/>
                    <a:pt x="85526" y="66626"/>
                    <a:pt x="85857" y="66626"/>
                  </a:cubicBezTo>
                  <a:cubicBezTo>
                    <a:pt x="85526" y="66626"/>
                    <a:pt x="85857" y="66967"/>
                    <a:pt x="85857" y="67307"/>
                  </a:cubicBezTo>
                  <a:cubicBezTo>
                    <a:pt x="85857" y="66967"/>
                    <a:pt x="85857" y="66967"/>
                    <a:pt x="86189" y="67307"/>
                  </a:cubicBezTo>
                  <a:cubicBezTo>
                    <a:pt x="86189" y="66967"/>
                    <a:pt x="86189" y="66967"/>
                    <a:pt x="86189" y="66967"/>
                  </a:cubicBezTo>
                  <a:cubicBezTo>
                    <a:pt x="86189" y="67648"/>
                    <a:pt x="88840" y="67648"/>
                    <a:pt x="89171" y="67648"/>
                  </a:cubicBezTo>
                  <a:cubicBezTo>
                    <a:pt x="89502" y="67648"/>
                    <a:pt x="90171" y="67989"/>
                    <a:pt x="90171" y="67648"/>
                  </a:cubicBezTo>
                  <a:cubicBezTo>
                    <a:pt x="90502" y="67307"/>
                    <a:pt x="90171" y="67307"/>
                    <a:pt x="89839" y="67307"/>
                  </a:cubicBezTo>
                  <a:cubicBezTo>
                    <a:pt x="90502" y="67307"/>
                    <a:pt x="90171" y="67307"/>
                    <a:pt x="90171" y="66967"/>
                  </a:cubicBezTo>
                  <a:cubicBezTo>
                    <a:pt x="90171" y="66967"/>
                    <a:pt x="89839" y="66626"/>
                    <a:pt x="89839" y="66626"/>
                  </a:cubicBezTo>
                  <a:cubicBezTo>
                    <a:pt x="89839" y="66626"/>
                    <a:pt x="89839" y="66626"/>
                    <a:pt x="89839" y="66967"/>
                  </a:cubicBezTo>
                  <a:cubicBezTo>
                    <a:pt x="89839" y="66626"/>
                    <a:pt x="89839" y="66626"/>
                    <a:pt x="89839" y="66626"/>
                  </a:cubicBezTo>
                  <a:cubicBezTo>
                    <a:pt x="89502" y="66626"/>
                    <a:pt x="89502" y="66626"/>
                    <a:pt x="89502" y="66285"/>
                  </a:cubicBezTo>
                  <a:cubicBezTo>
                    <a:pt x="89171" y="66285"/>
                    <a:pt x="89171" y="65950"/>
                    <a:pt x="88508" y="65950"/>
                  </a:cubicBezTo>
                  <a:cubicBezTo>
                    <a:pt x="88508" y="65950"/>
                    <a:pt x="88840" y="65950"/>
                    <a:pt x="88840" y="65950"/>
                  </a:cubicBezTo>
                  <a:cubicBezTo>
                    <a:pt x="88508" y="65950"/>
                    <a:pt x="88177" y="65609"/>
                    <a:pt x="88177" y="65609"/>
                  </a:cubicBezTo>
                  <a:cubicBezTo>
                    <a:pt x="88177" y="65609"/>
                    <a:pt x="88177" y="65268"/>
                    <a:pt x="87846" y="65609"/>
                  </a:cubicBezTo>
                  <a:cubicBezTo>
                    <a:pt x="87846" y="65609"/>
                    <a:pt x="87846" y="65268"/>
                    <a:pt x="87846" y="65268"/>
                  </a:cubicBezTo>
                  <a:cubicBezTo>
                    <a:pt x="87846" y="65609"/>
                    <a:pt x="87846" y="65609"/>
                    <a:pt x="87514" y="65609"/>
                  </a:cubicBezTo>
                  <a:cubicBezTo>
                    <a:pt x="87846" y="64927"/>
                    <a:pt x="87514" y="65268"/>
                    <a:pt x="87183" y="65268"/>
                  </a:cubicBezTo>
                  <a:cubicBezTo>
                    <a:pt x="86852" y="64927"/>
                    <a:pt x="85857" y="64587"/>
                    <a:pt x="85526" y="63910"/>
                  </a:cubicBezTo>
                  <a:cubicBezTo>
                    <a:pt x="86520" y="63570"/>
                    <a:pt x="85857" y="63910"/>
                    <a:pt x="85857" y="63910"/>
                  </a:cubicBezTo>
                  <a:cubicBezTo>
                    <a:pt x="86189" y="63910"/>
                    <a:pt x="86189" y="63910"/>
                    <a:pt x="86520" y="63910"/>
                  </a:cubicBezTo>
                  <a:cubicBezTo>
                    <a:pt x="86520" y="64246"/>
                    <a:pt x="87183" y="64246"/>
                    <a:pt x="87183" y="64587"/>
                  </a:cubicBezTo>
                  <a:cubicBezTo>
                    <a:pt x="87183" y="64246"/>
                    <a:pt x="86852" y="63910"/>
                    <a:pt x="86852" y="63570"/>
                  </a:cubicBezTo>
                  <a:cubicBezTo>
                    <a:pt x="87183" y="63910"/>
                    <a:pt x="87183" y="63910"/>
                    <a:pt x="87514" y="64246"/>
                  </a:cubicBezTo>
                  <a:cubicBezTo>
                    <a:pt x="87514" y="64246"/>
                    <a:pt x="87514" y="64246"/>
                    <a:pt x="87514" y="64246"/>
                  </a:cubicBezTo>
                  <a:cubicBezTo>
                    <a:pt x="87846" y="64587"/>
                    <a:pt x="88177" y="64587"/>
                    <a:pt x="88177" y="64246"/>
                  </a:cubicBezTo>
                  <a:cubicBezTo>
                    <a:pt x="88177" y="64246"/>
                    <a:pt x="88508" y="65268"/>
                    <a:pt x="88508" y="64587"/>
                  </a:cubicBezTo>
                  <a:cubicBezTo>
                    <a:pt x="88508" y="64587"/>
                    <a:pt x="88508" y="64927"/>
                    <a:pt x="88840" y="64927"/>
                  </a:cubicBezTo>
                  <a:cubicBezTo>
                    <a:pt x="88840" y="64927"/>
                    <a:pt x="88508" y="64587"/>
                    <a:pt x="88508" y="64246"/>
                  </a:cubicBezTo>
                  <a:cubicBezTo>
                    <a:pt x="88840" y="64587"/>
                    <a:pt x="89839" y="65268"/>
                    <a:pt x="89171" y="64587"/>
                  </a:cubicBezTo>
                  <a:cubicBezTo>
                    <a:pt x="89171" y="64927"/>
                    <a:pt x="89502" y="64927"/>
                    <a:pt x="89839" y="64587"/>
                  </a:cubicBezTo>
                  <a:cubicBezTo>
                    <a:pt x="89839" y="64927"/>
                    <a:pt x="90171" y="65609"/>
                    <a:pt x="89839" y="64587"/>
                  </a:cubicBezTo>
                  <a:cubicBezTo>
                    <a:pt x="89839" y="64927"/>
                    <a:pt x="90502" y="65268"/>
                    <a:pt x="90171" y="64927"/>
                  </a:cubicBezTo>
                  <a:cubicBezTo>
                    <a:pt x="90502" y="64927"/>
                    <a:pt x="90502" y="64927"/>
                    <a:pt x="90502" y="65268"/>
                  </a:cubicBezTo>
                  <a:cubicBezTo>
                    <a:pt x="90502" y="65268"/>
                    <a:pt x="90502" y="65268"/>
                    <a:pt x="90502" y="65268"/>
                  </a:cubicBezTo>
                  <a:cubicBezTo>
                    <a:pt x="90502" y="65268"/>
                    <a:pt x="90502" y="65268"/>
                    <a:pt x="90502" y="65268"/>
                  </a:cubicBezTo>
                  <a:cubicBezTo>
                    <a:pt x="90502" y="65268"/>
                    <a:pt x="90834" y="65609"/>
                    <a:pt x="90834" y="65609"/>
                  </a:cubicBezTo>
                  <a:cubicBezTo>
                    <a:pt x="90834" y="65268"/>
                    <a:pt x="90502" y="64927"/>
                    <a:pt x="90502" y="64587"/>
                  </a:cubicBezTo>
                  <a:cubicBezTo>
                    <a:pt x="90502" y="64587"/>
                    <a:pt x="90502" y="64587"/>
                    <a:pt x="90502" y="64587"/>
                  </a:cubicBezTo>
                  <a:cubicBezTo>
                    <a:pt x="90502" y="64587"/>
                    <a:pt x="90502" y="64587"/>
                    <a:pt x="90502" y="64587"/>
                  </a:cubicBezTo>
                  <a:cubicBezTo>
                    <a:pt x="90834" y="64587"/>
                    <a:pt x="90834" y="64927"/>
                    <a:pt x="91165" y="64587"/>
                  </a:cubicBezTo>
                  <a:cubicBezTo>
                    <a:pt x="91165" y="64587"/>
                    <a:pt x="91165" y="64587"/>
                    <a:pt x="91165" y="64587"/>
                  </a:cubicBezTo>
                  <a:cubicBezTo>
                    <a:pt x="90834" y="64587"/>
                    <a:pt x="90834" y="64246"/>
                    <a:pt x="90834" y="64246"/>
                  </a:cubicBezTo>
                  <a:cubicBezTo>
                    <a:pt x="90834" y="63910"/>
                    <a:pt x="90502" y="63910"/>
                    <a:pt x="90502" y="63910"/>
                  </a:cubicBezTo>
                  <a:cubicBezTo>
                    <a:pt x="90502" y="63910"/>
                    <a:pt x="90502" y="63910"/>
                    <a:pt x="90502" y="63910"/>
                  </a:cubicBezTo>
                  <a:cubicBezTo>
                    <a:pt x="90502" y="63910"/>
                    <a:pt x="90171" y="63910"/>
                    <a:pt x="90171" y="63910"/>
                  </a:cubicBezTo>
                  <a:cubicBezTo>
                    <a:pt x="90834" y="63910"/>
                    <a:pt x="89839" y="63570"/>
                    <a:pt x="90502" y="63910"/>
                  </a:cubicBezTo>
                  <a:cubicBezTo>
                    <a:pt x="90171" y="63570"/>
                    <a:pt x="90171" y="62888"/>
                    <a:pt x="89502" y="62547"/>
                  </a:cubicBezTo>
                  <a:cubicBezTo>
                    <a:pt x="90171" y="62547"/>
                    <a:pt x="90502" y="63229"/>
                    <a:pt x="90834" y="63570"/>
                  </a:cubicBezTo>
                  <a:cubicBezTo>
                    <a:pt x="91165" y="63570"/>
                    <a:pt x="90171" y="62206"/>
                    <a:pt x="90171" y="61530"/>
                  </a:cubicBezTo>
                  <a:cubicBezTo>
                    <a:pt x="89839" y="61866"/>
                    <a:pt x="89839" y="61866"/>
                    <a:pt x="89502" y="61866"/>
                  </a:cubicBezTo>
                  <a:cubicBezTo>
                    <a:pt x="89839" y="61866"/>
                    <a:pt x="89502" y="61530"/>
                    <a:pt x="89171" y="61530"/>
                  </a:cubicBezTo>
                  <a:cubicBezTo>
                    <a:pt x="89171" y="61530"/>
                    <a:pt x="89502" y="61530"/>
                    <a:pt x="89171" y="61530"/>
                  </a:cubicBezTo>
                  <a:cubicBezTo>
                    <a:pt x="89171" y="61530"/>
                    <a:pt x="89171" y="61190"/>
                    <a:pt x="89171" y="61190"/>
                  </a:cubicBezTo>
                  <a:cubicBezTo>
                    <a:pt x="88840" y="61530"/>
                    <a:pt x="88840" y="61530"/>
                    <a:pt x="88840" y="61190"/>
                  </a:cubicBezTo>
                  <a:cubicBezTo>
                    <a:pt x="89171" y="61190"/>
                    <a:pt x="89502" y="60849"/>
                    <a:pt x="89171" y="60508"/>
                  </a:cubicBezTo>
                  <a:cubicBezTo>
                    <a:pt x="88840" y="60849"/>
                    <a:pt x="89502" y="60508"/>
                    <a:pt x="89171" y="60508"/>
                  </a:cubicBezTo>
                  <a:cubicBezTo>
                    <a:pt x="89171" y="60849"/>
                    <a:pt x="89171" y="60849"/>
                    <a:pt x="89171" y="60849"/>
                  </a:cubicBezTo>
                  <a:cubicBezTo>
                    <a:pt x="89171" y="60167"/>
                    <a:pt x="88840" y="60849"/>
                    <a:pt x="88840" y="60849"/>
                  </a:cubicBezTo>
                  <a:cubicBezTo>
                    <a:pt x="88508" y="60508"/>
                    <a:pt x="88840" y="60508"/>
                    <a:pt x="88508" y="60167"/>
                  </a:cubicBezTo>
                  <a:cubicBezTo>
                    <a:pt x="88508" y="60167"/>
                    <a:pt x="88508" y="60167"/>
                    <a:pt x="88508" y="60508"/>
                  </a:cubicBezTo>
                  <a:cubicBezTo>
                    <a:pt x="88508" y="60167"/>
                    <a:pt x="88508" y="60167"/>
                    <a:pt x="88177" y="59826"/>
                  </a:cubicBezTo>
                  <a:cubicBezTo>
                    <a:pt x="88508" y="60167"/>
                    <a:pt x="88177" y="59826"/>
                    <a:pt x="88177" y="59826"/>
                  </a:cubicBezTo>
                  <a:cubicBezTo>
                    <a:pt x="88177" y="60167"/>
                    <a:pt x="88177" y="60508"/>
                    <a:pt x="88508" y="60508"/>
                  </a:cubicBezTo>
                  <a:cubicBezTo>
                    <a:pt x="88177" y="60167"/>
                    <a:pt x="88177" y="60508"/>
                    <a:pt x="88177" y="60167"/>
                  </a:cubicBezTo>
                  <a:cubicBezTo>
                    <a:pt x="88177" y="61530"/>
                    <a:pt x="87846" y="60167"/>
                    <a:pt x="87846" y="60167"/>
                  </a:cubicBezTo>
                  <a:cubicBezTo>
                    <a:pt x="87846" y="59826"/>
                    <a:pt x="87514" y="59826"/>
                    <a:pt x="87183" y="59826"/>
                  </a:cubicBezTo>
                  <a:cubicBezTo>
                    <a:pt x="87183" y="60167"/>
                    <a:pt x="87183" y="60167"/>
                    <a:pt x="87514" y="60508"/>
                  </a:cubicBezTo>
                  <a:cubicBezTo>
                    <a:pt x="87183" y="60167"/>
                    <a:pt x="86852" y="59826"/>
                    <a:pt x="87183" y="59826"/>
                  </a:cubicBezTo>
                  <a:cubicBezTo>
                    <a:pt x="86852" y="59826"/>
                    <a:pt x="86852" y="59826"/>
                    <a:pt x="86852" y="59826"/>
                  </a:cubicBezTo>
                  <a:cubicBezTo>
                    <a:pt x="86852" y="59826"/>
                    <a:pt x="86852" y="59491"/>
                    <a:pt x="86852" y="59491"/>
                  </a:cubicBezTo>
                  <a:cubicBezTo>
                    <a:pt x="86520" y="60508"/>
                    <a:pt x="86852" y="59491"/>
                    <a:pt x="86520" y="59826"/>
                  </a:cubicBezTo>
                  <a:cubicBezTo>
                    <a:pt x="86852" y="59826"/>
                    <a:pt x="86852" y="59491"/>
                    <a:pt x="86852" y="59491"/>
                  </a:cubicBezTo>
                  <a:cubicBezTo>
                    <a:pt x="86520" y="59491"/>
                    <a:pt x="86520" y="59491"/>
                    <a:pt x="86520" y="59491"/>
                  </a:cubicBezTo>
                  <a:cubicBezTo>
                    <a:pt x="86520" y="59150"/>
                    <a:pt x="86520" y="59150"/>
                    <a:pt x="86189" y="59150"/>
                  </a:cubicBezTo>
                  <a:cubicBezTo>
                    <a:pt x="86189" y="59150"/>
                    <a:pt x="86520" y="59150"/>
                    <a:pt x="86520" y="58809"/>
                  </a:cubicBezTo>
                  <a:cubicBezTo>
                    <a:pt x="86189" y="58809"/>
                    <a:pt x="86189" y="58809"/>
                    <a:pt x="85857" y="58809"/>
                  </a:cubicBezTo>
                  <a:cubicBezTo>
                    <a:pt x="86189" y="58809"/>
                    <a:pt x="85857" y="58809"/>
                    <a:pt x="85857" y="58809"/>
                  </a:cubicBezTo>
                  <a:cubicBezTo>
                    <a:pt x="85857" y="58809"/>
                    <a:pt x="86189" y="58809"/>
                    <a:pt x="86189" y="58809"/>
                  </a:cubicBezTo>
                  <a:cubicBezTo>
                    <a:pt x="85857" y="58128"/>
                    <a:pt x="85526" y="58809"/>
                    <a:pt x="85195" y="59150"/>
                  </a:cubicBezTo>
                  <a:cubicBezTo>
                    <a:pt x="85195" y="58809"/>
                    <a:pt x="85195" y="58809"/>
                    <a:pt x="85195" y="58809"/>
                  </a:cubicBezTo>
                  <a:cubicBezTo>
                    <a:pt x="85526" y="58809"/>
                    <a:pt x="85526" y="57787"/>
                    <a:pt x="84863" y="58128"/>
                  </a:cubicBezTo>
                  <a:cubicBezTo>
                    <a:pt x="84863" y="58128"/>
                    <a:pt x="84863" y="57787"/>
                    <a:pt x="84532" y="58128"/>
                  </a:cubicBezTo>
                  <a:cubicBezTo>
                    <a:pt x="84532" y="57787"/>
                    <a:pt x="84863" y="58128"/>
                    <a:pt x="84532" y="57787"/>
                  </a:cubicBezTo>
                  <a:cubicBezTo>
                    <a:pt x="85526" y="58128"/>
                    <a:pt x="84863" y="57787"/>
                    <a:pt x="84863" y="57787"/>
                  </a:cubicBezTo>
                  <a:cubicBezTo>
                    <a:pt x="84863" y="57787"/>
                    <a:pt x="84863" y="57787"/>
                    <a:pt x="84863" y="57787"/>
                  </a:cubicBezTo>
                  <a:cubicBezTo>
                    <a:pt x="84863" y="57452"/>
                    <a:pt x="84863" y="57452"/>
                    <a:pt x="84532" y="57452"/>
                  </a:cubicBezTo>
                  <a:cubicBezTo>
                    <a:pt x="84532" y="57452"/>
                    <a:pt x="84201" y="57452"/>
                    <a:pt x="83869" y="57452"/>
                  </a:cubicBezTo>
                  <a:cubicBezTo>
                    <a:pt x="84201" y="57111"/>
                    <a:pt x="84201" y="57452"/>
                    <a:pt x="84201" y="57111"/>
                  </a:cubicBezTo>
                  <a:cubicBezTo>
                    <a:pt x="84201" y="57111"/>
                    <a:pt x="85195" y="57787"/>
                    <a:pt x="85526" y="57787"/>
                  </a:cubicBezTo>
                  <a:cubicBezTo>
                    <a:pt x="85195" y="57452"/>
                    <a:pt x="85526" y="57787"/>
                    <a:pt x="85857" y="57787"/>
                  </a:cubicBezTo>
                  <a:cubicBezTo>
                    <a:pt x="85857" y="57111"/>
                    <a:pt x="85195" y="56770"/>
                    <a:pt x="84532" y="56429"/>
                  </a:cubicBezTo>
                  <a:cubicBezTo>
                    <a:pt x="84532" y="56429"/>
                    <a:pt x="84532" y="56429"/>
                    <a:pt x="84863" y="56089"/>
                  </a:cubicBezTo>
                  <a:cubicBezTo>
                    <a:pt x="84863" y="56429"/>
                    <a:pt x="86189" y="56770"/>
                    <a:pt x="85195" y="56429"/>
                  </a:cubicBezTo>
                  <a:cubicBezTo>
                    <a:pt x="85857" y="56429"/>
                    <a:pt x="85195" y="55748"/>
                    <a:pt x="84863" y="56089"/>
                  </a:cubicBezTo>
                  <a:cubicBezTo>
                    <a:pt x="84863" y="55748"/>
                    <a:pt x="85195" y="55748"/>
                    <a:pt x="85526" y="56089"/>
                  </a:cubicBezTo>
                  <a:cubicBezTo>
                    <a:pt x="85526" y="56089"/>
                    <a:pt x="85526" y="56089"/>
                    <a:pt x="85526" y="56089"/>
                  </a:cubicBezTo>
                  <a:cubicBezTo>
                    <a:pt x="85857" y="55748"/>
                    <a:pt x="85857" y="56089"/>
                    <a:pt x="85526" y="55748"/>
                  </a:cubicBezTo>
                  <a:cubicBezTo>
                    <a:pt x="85526" y="55748"/>
                    <a:pt x="85857" y="55748"/>
                    <a:pt x="85857" y="55748"/>
                  </a:cubicBezTo>
                  <a:cubicBezTo>
                    <a:pt x="85857" y="55748"/>
                    <a:pt x="85857" y="56089"/>
                    <a:pt x="85857" y="56089"/>
                  </a:cubicBezTo>
                  <a:cubicBezTo>
                    <a:pt x="86520" y="55748"/>
                    <a:pt x="86189" y="56429"/>
                    <a:pt x="86520" y="56429"/>
                  </a:cubicBezTo>
                  <a:cubicBezTo>
                    <a:pt x="86520" y="56429"/>
                    <a:pt x="86520" y="56429"/>
                    <a:pt x="86852" y="56429"/>
                  </a:cubicBezTo>
                  <a:cubicBezTo>
                    <a:pt x="86520" y="56770"/>
                    <a:pt x="87514" y="56429"/>
                    <a:pt x="87183" y="55748"/>
                  </a:cubicBezTo>
                  <a:cubicBezTo>
                    <a:pt x="87514" y="56089"/>
                    <a:pt x="86852" y="56770"/>
                    <a:pt x="87183" y="57111"/>
                  </a:cubicBezTo>
                  <a:cubicBezTo>
                    <a:pt x="87846" y="57452"/>
                    <a:pt x="88177" y="55748"/>
                    <a:pt x="88508" y="55407"/>
                  </a:cubicBezTo>
                  <a:cubicBezTo>
                    <a:pt x="88177" y="55748"/>
                    <a:pt x="88177" y="56429"/>
                    <a:pt x="88508" y="56770"/>
                  </a:cubicBezTo>
                  <a:cubicBezTo>
                    <a:pt x="88177" y="56770"/>
                    <a:pt x="87846" y="57111"/>
                    <a:pt x="87846" y="57452"/>
                  </a:cubicBezTo>
                  <a:cubicBezTo>
                    <a:pt x="87846" y="57452"/>
                    <a:pt x="87846" y="57452"/>
                    <a:pt x="87846" y="57452"/>
                  </a:cubicBezTo>
                  <a:cubicBezTo>
                    <a:pt x="88177" y="57787"/>
                    <a:pt x="88177" y="57787"/>
                    <a:pt x="88508" y="57452"/>
                  </a:cubicBezTo>
                  <a:cubicBezTo>
                    <a:pt x="88508" y="57452"/>
                    <a:pt x="88177" y="57787"/>
                    <a:pt x="88177" y="57787"/>
                  </a:cubicBezTo>
                  <a:cubicBezTo>
                    <a:pt x="88177" y="57787"/>
                    <a:pt x="88840" y="57452"/>
                    <a:pt x="88840" y="57452"/>
                  </a:cubicBezTo>
                  <a:cubicBezTo>
                    <a:pt x="88840" y="57787"/>
                    <a:pt x="88177" y="58128"/>
                    <a:pt x="88840" y="58469"/>
                  </a:cubicBezTo>
                  <a:cubicBezTo>
                    <a:pt x="88840" y="58128"/>
                    <a:pt x="89171" y="58128"/>
                    <a:pt x="89171" y="57787"/>
                  </a:cubicBezTo>
                  <a:cubicBezTo>
                    <a:pt x="89171" y="58128"/>
                    <a:pt x="88508" y="58469"/>
                    <a:pt x="89171" y="58128"/>
                  </a:cubicBezTo>
                  <a:cubicBezTo>
                    <a:pt x="88508" y="58469"/>
                    <a:pt x="89171" y="58469"/>
                    <a:pt x="89171" y="58809"/>
                  </a:cubicBezTo>
                  <a:cubicBezTo>
                    <a:pt x="89171" y="58809"/>
                    <a:pt x="89171" y="58809"/>
                    <a:pt x="89171" y="58809"/>
                  </a:cubicBezTo>
                  <a:cubicBezTo>
                    <a:pt x="89502" y="58809"/>
                    <a:pt x="89171" y="58809"/>
                    <a:pt x="89502" y="58809"/>
                  </a:cubicBezTo>
                  <a:cubicBezTo>
                    <a:pt x="89171" y="58469"/>
                    <a:pt x="89171" y="58128"/>
                    <a:pt x="89502" y="57787"/>
                  </a:cubicBezTo>
                  <a:cubicBezTo>
                    <a:pt x="89171" y="59491"/>
                    <a:pt x="89502" y="58128"/>
                    <a:pt x="89502" y="58128"/>
                  </a:cubicBezTo>
                  <a:cubicBezTo>
                    <a:pt x="89502" y="58469"/>
                    <a:pt x="89502" y="58469"/>
                    <a:pt x="89502" y="58809"/>
                  </a:cubicBezTo>
                  <a:cubicBezTo>
                    <a:pt x="89502" y="58469"/>
                    <a:pt x="89839" y="58469"/>
                    <a:pt x="89839" y="58469"/>
                  </a:cubicBezTo>
                  <a:cubicBezTo>
                    <a:pt x="89839" y="58469"/>
                    <a:pt x="89839" y="58809"/>
                    <a:pt x="89839" y="58809"/>
                  </a:cubicBezTo>
                  <a:cubicBezTo>
                    <a:pt x="89839" y="58809"/>
                    <a:pt x="89839" y="58809"/>
                    <a:pt x="89839" y="58809"/>
                  </a:cubicBezTo>
                  <a:cubicBezTo>
                    <a:pt x="89839" y="58809"/>
                    <a:pt x="90171" y="58469"/>
                    <a:pt x="90171" y="58469"/>
                  </a:cubicBezTo>
                  <a:cubicBezTo>
                    <a:pt x="90171" y="58809"/>
                    <a:pt x="90171" y="58469"/>
                    <a:pt x="90502" y="58809"/>
                  </a:cubicBezTo>
                  <a:cubicBezTo>
                    <a:pt x="90171" y="58809"/>
                    <a:pt x="90502" y="58809"/>
                    <a:pt x="90171" y="58809"/>
                  </a:cubicBezTo>
                  <a:cubicBezTo>
                    <a:pt x="90502" y="58809"/>
                    <a:pt x="90502" y="58809"/>
                    <a:pt x="90502" y="58809"/>
                  </a:cubicBezTo>
                  <a:cubicBezTo>
                    <a:pt x="90502" y="58809"/>
                    <a:pt x="90502" y="58809"/>
                    <a:pt x="90502" y="59150"/>
                  </a:cubicBezTo>
                  <a:cubicBezTo>
                    <a:pt x="90834" y="59150"/>
                    <a:pt x="90502" y="58469"/>
                    <a:pt x="90502" y="58469"/>
                  </a:cubicBezTo>
                  <a:cubicBezTo>
                    <a:pt x="90502" y="58128"/>
                    <a:pt x="90502" y="58128"/>
                    <a:pt x="90502" y="58128"/>
                  </a:cubicBezTo>
                  <a:cubicBezTo>
                    <a:pt x="90834" y="57787"/>
                    <a:pt x="90502" y="58469"/>
                    <a:pt x="90502" y="58128"/>
                  </a:cubicBezTo>
                  <a:cubicBezTo>
                    <a:pt x="90171" y="57787"/>
                    <a:pt x="90502" y="58128"/>
                    <a:pt x="90502" y="57787"/>
                  </a:cubicBezTo>
                  <a:cubicBezTo>
                    <a:pt x="90171" y="57452"/>
                    <a:pt x="90502" y="57787"/>
                    <a:pt x="90171" y="57452"/>
                  </a:cubicBezTo>
                  <a:cubicBezTo>
                    <a:pt x="90502" y="57452"/>
                    <a:pt x="90502" y="57452"/>
                    <a:pt x="90171" y="57452"/>
                  </a:cubicBezTo>
                  <a:cubicBezTo>
                    <a:pt x="89839" y="57111"/>
                    <a:pt x="89839" y="57111"/>
                    <a:pt x="90171" y="57111"/>
                  </a:cubicBezTo>
                  <a:cubicBezTo>
                    <a:pt x="90171" y="57111"/>
                    <a:pt x="89839" y="57111"/>
                    <a:pt x="89839" y="57111"/>
                  </a:cubicBezTo>
                  <a:cubicBezTo>
                    <a:pt x="90502" y="57111"/>
                    <a:pt x="90171" y="56770"/>
                    <a:pt x="89839" y="56429"/>
                  </a:cubicBezTo>
                  <a:cubicBezTo>
                    <a:pt x="89839" y="56429"/>
                    <a:pt x="91165" y="57787"/>
                    <a:pt x="90502" y="56429"/>
                  </a:cubicBezTo>
                  <a:cubicBezTo>
                    <a:pt x="90834" y="56770"/>
                    <a:pt x="90834" y="56770"/>
                    <a:pt x="91165" y="56770"/>
                  </a:cubicBezTo>
                  <a:cubicBezTo>
                    <a:pt x="90834" y="56770"/>
                    <a:pt x="90834" y="56770"/>
                    <a:pt x="90502" y="56429"/>
                  </a:cubicBezTo>
                  <a:cubicBezTo>
                    <a:pt x="91165" y="56429"/>
                    <a:pt x="90834" y="56429"/>
                    <a:pt x="90502" y="56089"/>
                  </a:cubicBezTo>
                  <a:cubicBezTo>
                    <a:pt x="90834" y="56429"/>
                    <a:pt x="90834" y="56429"/>
                    <a:pt x="91165" y="56089"/>
                  </a:cubicBezTo>
                  <a:cubicBezTo>
                    <a:pt x="90834" y="55748"/>
                    <a:pt x="90502" y="55748"/>
                    <a:pt x="90171" y="55748"/>
                  </a:cubicBezTo>
                  <a:cubicBezTo>
                    <a:pt x="90502" y="55748"/>
                    <a:pt x="91165" y="55748"/>
                    <a:pt x="91496" y="55407"/>
                  </a:cubicBezTo>
                  <a:cubicBezTo>
                    <a:pt x="91165" y="55407"/>
                    <a:pt x="90502" y="55407"/>
                    <a:pt x="90171" y="55072"/>
                  </a:cubicBezTo>
                  <a:cubicBezTo>
                    <a:pt x="90171" y="55407"/>
                    <a:pt x="90502" y="55072"/>
                    <a:pt x="90834" y="54731"/>
                  </a:cubicBezTo>
                  <a:cubicBezTo>
                    <a:pt x="90502" y="54731"/>
                    <a:pt x="90502" y="54731"/>
                    <a:pt x="90171" y="54731"/>
                  </a:cubicBezTo>
                  <a:cubicBezTo>
                    <a:pt x="90502" y="54390"/>
                    <a:pt x="91165" y="55072"/>
                    <a:pt x="91496" y="54390"/>
                  </a:cubicBezTo>
                  <a:cubicBezTo>
                    <a:pt x="91496" y="54390"/>
                    <a:pt x="91165" y="54390"/>
                    <a:pt x="90834" y="54390"/>
                  </a:cubicBezTo>
                  <a:cubicBezTo>
                    <a:pt x="91496" y="54049"/>
                    <a:pt x="90834" y="53708"/>
                    <a:pt x="90502" y="54049"/>
                  </a:cubicBezTo>
                  <a:cubicBezTo>
                    <a:pt x="90834" y="53368"/>
                    <a:pt x="91165" y="54049"/>
                    <a:pt x="91496" y="53708"/>
                  </a:cubicBezTo>
                  <a:cubicBezTo>
                    <a:pt x="91496" y="53368"/>
                    <a:pt x="91165" y="53368"/>
                    <a:pt x="90834" y="53368"/>
                  </a:cubicBezTo>
                  <a:cubicBezTo>
                    <a:pt x="90834" y="53032"/>
                    <a:pt x="91496" y="52692"/>
                    <a:pt x="90502" y="53368"/>
                  </a:cubicBezTo>
                  <a:cubicBezTo>
                    <a:pt x="90502" y="53032"/>
                    <a:pt x="90502" y="53032"/>
                    <a:pt x="90834" y="53032"/>
                  </a:cubicBezTo>
                  <a:cubicBezTo>
                    <a:pt x="90502" y="53368"/>
                    <a:pt x="90502" y="53032"/>
                    <a:pt x="90171" y="52692"/>
                  </a:cubicBezTo>
                  <a:cubicBezTo>
                    <a:pt x="90171" y="52692"/>
                    <a:pt x="90171" y="53708"/>
                    <a:pt x="90171" y="53708"/>
                  </a:cubicBezTo>
                  <a:cubicBezTo>
                    <a:pt x="90171" y="53368"/>
                    <a:pt x="90171" y="53368"/>
                    <a:pt x="89839" y="53368"/>
                  </a:cubicBezTo>
                  <a:cubicBezTo>
                    <a:pt x="89839" y="53368"/>
                    <a:pt x="89839" y="54049"/>
                    <a:pt x="89839" y="54049"/>
                  </a:cubicBezTo>
                  <a:cubicBezTo>
                    <a:pt x="89839" y="53368"/>
                    <a:pt x="88840" y="53368"/>
                    <a:pt x="89171" y="54049"/>
                  </a:cubicBezTo>
                  <a:cubicBezTo>
                    <a:pt x="88840" y="53368"/>
                    <a:pt x="88840" y="53708"/>
                    <a:pt x="88840" y="54049"/>
                  </a:cubicBezTo>
                  <a:cubicBezTo>
                    <a:pt x="88840" y="53708"/>
                    <a:pt x="89502" y="52692"/>
                    <a:pt x="88840" y="52351"/>
                  </a:cubicBezTo>
                  <a:cubicBezTo>
                    <a:pt x="88840" y="52351"/>
                    <a:pt x="88840" y="52692"/>
                    <a:pt x="88840" y="52692"/>
                  </a:cubicBezTo>
                  <a:cubicBezTo>
                    <a:pt x="88840" y="52351"/>
                    <a:pt x="88840" y="53368"/>
                    <a:pt x="88508" y="53708"/>
                  </a:cubicBezTo>
                  <a:cubicBezTo>
                    <a:pt x="88840" y="52351"/>
                    <a:pt x="87514" y="53032"/>
                    <a:pt x="87514" y="53708"/>
                  </a:cubicBezTo>
                  <a:cubicBezTo>
                    <a:pt x="87514" y="53368"/>
                    <a:pt x="88177" y="53368"/>
                    <a:pt x="88177" y="52692"/>
                  </a:cubicBezTo>
                  <a:cubicBezTo>
                    <a:pt x="87846" y="53032"/>
                    <a:pt x="87514" y="53032"/>
                    <a:pt x="87183" y="53368"/>
                  </a:cubicBezTo>
                  <a:cubicBezTo>
                    <a:pt x="87514" y="53368"/>
                    <a:pt x="87514" y="53032"/>
                    <a:pt x="87846" y="53032"/>
                  </a:cubicBezTo>
                  <a:cubicBezTo>
                    <a:pt x="87514" y="53032"/>
                    <a:pt x="87514" y="53032"/>
                    <a:pt x="87183" y="53032"/>
                  </a:cubicBezTo>
                  <a:cubicBezTo>
                    <a:pt x="87514" y="52692"/>
                    <a:pt x="87846" y="52692"/>
                    <a:pt x="88177" y="52692"/>
                  </a:cubicBezTo>
                  <a:cubicBezTo>
                    <a:pt x="88177" y="52351"/>
                    <a:pt x="87846" y="52351"/>
                    <a:pt x="87514" y="52351"/>
                  </a:cubicBezTo>
                  <a:cubicBezTo>
                    <a:pt x="87846" y="52351"/>
                    <a:pt x="87514" y="51669"/>
                    <a:pt x="87183" y="52010"/>
                  </a:cubicBezTo>
                  <a:cubicBezTo>
                    <a:pt x="87514" y="51669"/>
                    <a:pt x="86852" y="51328"/>
                    <a:pt x="86852" y="52010"/>
                  </a:cubicBezTo>
                  <a:cubicBezTo>
                    <a:pt x="86520" y="51328"/>
                    <a:pt x="86520" y="52010"/>
                    <a:pt x="86520" y="52351"/>
                  </a:cubicBezTo>
                  <a:cubicBezTo>
                    <a:pt x="86520" y="51669"/>
                    <a:pt x="86189" y="51669"/>
                    <a:pt x="86852" y="51328"/>
                  </a:cubicBezTo>
                  <a:cubicBezTo>
                    <a:pt x="85857" y="50987"/>
                    <a:pt x="86189" y="52010"/>
                    <a:pt x="86520" y="52351"/>
                  </a:cubicBezTo>
                  <a:cubicBezTo>
                    <a:pt x="86189" y="52351"/>
                    <a:pt x="86189" y="51669"/>
                    <a:pt x="85857" y="51669"/>
                  </a:cubicBezTo>
                  <a:cubicBezTo>
                    <a:pt x="85526" y="51328"/>
                    <a:pt x="85526" y="52351"/>
                    <a:pt x="85857" y="52692"/>
                  </a:cubicBezTo>
                  <a:cubicBezTo>
                    <a:pt x="85526" y="52010"/>
                    <a:pt x="85526" y="51328"/>
                    <a:pt x="85195" y="50987"/>
                  </a:cubicBezTo>
                  <a:cubicBezTo>
                    <a:pt x="85526" y="51669"/>
                    <a:pt x="85195" y="52010"/>
                    <a:pt x="85195" y="52351"/>
                  </a:cubicBezTo>
                  <a:cubicBezTo>
                    <a:pt x="85195" y="52351"/>
                    <a:pt x="84863" y="52351"/>
                    <a:pt x="84863" y="52010"/>
                  </a:cubicBezTo>
                  <a:cubicBezTo>
                    <a:pt x="85195" y="52010"/>
                    <a:pt x="85526" y="51328"/>
                    <a:pt x="84863" y="51669"/>
                  </a:cubicBezTo>
                  <a:cubicBezTo>
                    <a:pt x="84863" y="51328"/>
                    <a:pt x="84863" y="51328"/>
                    <a:pt x="84863" y="51328"/>
                  </a:cubicBezTo>
                  <a:cubicBezTo>
                    <a:pt x="84532" y="51328"/>
                    <a:pt x="84532" y="51328"/>
                    <a:pt x="84532" y="51669"/>
                  </a:cubicBezTo>
                  <a:cubicBezTo>
                    <a:pt x="84532" y="51328"/>
                    <a:pt x="84532" y="51328"/>
                    <a:pt x="84532" y="51669"/>
                  </a:cubicBezTo>
                  <a:cubicBezTo>
                    <a:pt x="84863" y="50652"/>
                    <a:pt x="84201" y="51669"/>
                    <a:pt x="83538" y="51669"/>
                  </a:cubicBezTo>
                  <a:cubicBezTo>
                    <a:pt x="83869" y="51328"/>
                    <a:pt x="83869" y="51328"/>
                    <a:pt x="84201" y="50987"/>
                  </a:cubicBezTo>
                  <a:cubicBezTo>
                    <a:pt x="83869" y="50987"/>
                    <a:pt x="83538" y="50987"/>
                    <a:pt x="83538" y="51328"/>
                  </a:cubicBezTo>
                  <a:cubicBezTo>
                    <a:pt x="83538" y="51328"/>
                    <a:pt x="83538" y="51328"/>
                    <a:pt x="83538" y="50987"/>
                  </a:cubicBezTo>
                  <a:cubicBezTo>
                    <a:pt x="83538" y="51328"/>
                    <a:pt x="83538" y="51328"/>
                    <a:pt x="83206" y="51328"/>
                  </a:cubicBezTo>
                  <a:cubicBezTo>
                    <a:pt x="83206" y="50652"/>
                    <a:pt x="84201" y="50987"/>
                    <a:pt x="84201" y="50652"/>
                  </a:cubicBezTo>
                  <a:cubicBezTo>
                    <a:pt x="83869" y="50652"/>
                    <a:pt x="83869" y="50652"/>
                    <a:pt x="83869" y="50987"/>
                  </a:cubicBezTo>
                  <a:cubicBezTo>
                    <a:pt x="83869" y="50652"/>
                    <a:pt x="83869" y="50652"/>
                    <a:pt x="83869" y="50652"/>
                  </a:cubicBezTo>
                  <a:cubicBezTo>
                    <a:pt x="83538" y="50652"/>
                    <a:pt x="83538" y="50652"/>
                    <a:pt x="83538" y="50987"/>
                  </a:cubicBezTo>
                  <a:cubicBezTo>
                    <a:pt x="83538" y="50311"/>
                    <a:pt x="82875" y="50652"/>
                    <a:pt x="83206" y="50987"/>
                  </a:cubicBezTo>
                  <a:cubicBezTo>
                    <a:pt x="83206" y="50311"/>
                    <a:pt x="82544" y="50652"/>
                    <a:pt x="82212" y="50987"/>
                  </a:cubicBezTo>
                  <a:cubicBezTo>
                    <a:pt x="82544" y="50311"/>
                    <a:pt x="82212" y="50652"/>
                    <a:pt x="81881" y="50652"/>
                  </a:cubicBezTo>
                  <a:cubicBezTo>
                    <a:pt x="82212" y="50652"/>
                    <a:pt x="82544" y="50311"/>
                    <a:pt x="82875" y="50311"/>
                  </a:cubicBezTo>
                  <a:cubicBezTo>
                    <a:pt x="82875" y="50311"/>
                    <a:pt x="82875" y="50311"/>
                    <a:pt x="82875" y="50311"/>
                  </a:cubicBezTo>
                  <a:cubicBezTo>
                    <a:pt x="82212" y="50311"/>
                    <a:pt x="81881" y="50311"/>
                    <a:pt x="81218" y="50311"/>
                  </a:cubicBezTo>
                  <a:cubicBezTo>
                    <a:pt x="81218" y="50311"/>
                    <a:pt x="81550" y="50311"/>
                    <a:pt x="81550" y="50311"/>
                  </a:cubicBezTo>
                  <a:cubicBezTo>
                    <a:pt x="81550" y="50311"/>
                    <a:pt x="81218" y="50311"/>
                    <a:pt x="81218" y="50311"/>
                  </a:cubicBezTo>
                  <a:cubicBezTo>
                    <a:pt x="82212" y="49971"/>
                    <a:pt x="82212" y="49971"/>
                    <a:pt x="82875" y="49971"/>
                  </a:cubicBezTo>
                  <a:cubicBezTo>
                    <a:pt x="82544" y="49971"/>
                    <a:pt x="82544" y="49971"/>
                    <a:pt x="82212" y="49971"/>
                  </a:cubicBezTo>
                  <a:cubicBezTo>
                    <a:pt x="83206" y="49971"/>
                    <a:pt x="82544" y="49289"/>
                    <a:pt x="81881" y="49630"/>
                  </a:cubicBezTo>
                  <a:cubicBezTo>
                    <a:pt x="82212" y="49630"/>
                    <a:pt x="82544" y="49289"/>
                    <a:pt x="82875" y="49289"/>
                  </a:cubicBezTo>
                  <a:cubicBezTo>
                    <a:pt x="82212" y="48948"/>
                    <a:pt x="81550" y="48948"/>
                    <a:pt x="81550" y="49630"/>
                  </a:cubicBezTo>
                  <a:cubicBezTo>
                    <a:pt x="81550" y="49630"/>
                    <a:pt x="81550" y="49630"/>
                    <a:pt x="81550" y="49289"/>
                  </a:cubicBezTo>
                  <a:cubicBezTo>
                    <a:pt x="81550" y="49289"/>
                    <a:pt x="81550" y="49289"/>
                    <a:pt x="81550" y="49289"/>
                  </a:cubicBezTo>
                  <a:cubicBezTo>
                    <a:pt x="81550" y="49289"/>
                    <a:pt x="82212" y="48948"/>
                    <a:pt x="81550" y="48948"/>
                  </a:cubicBezTo>
                  <a:cubicBezTo>
                    <a:pt x="81550" y="48948"/>
                    <a:pt x="81881" y="48948"/>
                    <a:pt x="82212" y="48948"/>
                  </a:cubicBezTo>
                  <a:cubicBezTo>
                    <a:pt x="81881" y="48613"/>
                    <a:pt x="81218" y="48613"/>
                    <a:pt x="81218" y="48948"/>
                  </a:cubicBezTo>
                  <a:cubicBezTo>
                    <a:pt x="81218" y="47931"/>
                    <a:pt x="83206" y="49289"/>
                    <a:pt x="83538" y="48613"/>
                  </a:cubicBezTo>
                  <a:cubicBezTo>
                    <a:pt x="84201" y="47250"/>
                    <a:pt x="80556" y="48272"/>
                    <a:pt x="80224" y="48613"/>
                  </a:cubicBezTo>
                  <a:cubicBezTo>
                    <a:pt x="80556" y="47931"/>
                    <a:pt x="82212" y="47250"/>
                    <a:pt x="82875" y="46909"/>
                  </a:cubicBezTo>
                  <a:cubicBezTo>
                    <a:pt x="82544" y="46568"/>
                    <a:pt x="82212" y="45892"/>
                    <a:pt x="81550" y="45892"/>
                  </a:cubicBezTo>
                  <a:cubicBezTo>
                    <a:pt x="81550" y="45892"/>
                    <a:pt x="80887" y="46233"/>
                    <a:pt x="81550" y="46233"/>
                  </a:cubicBezTo>
                  <a:cubicBezTo>
                    <a:pt x="81218" y="46568"/>
                    <a:pt x="80887" y="46909"/>
                    <a:pt x="80887" y="46909"/>
                  </a:cubicBezTo>
                  <a:cubicBezTo>
                    <a:pt x="80556" y="47250"/>
                    <a:pt x="79893" y="47591"/>
                    <a:pt x="80224" y="48272"/>
                  </a:cubicBezTo>
                  <a:cubicBezTo>
                    <a:pt x="79893" y="47931"/>
                    <a:pt x="81550" y="45892"/>
                    <a:pt x="80556" y="46233"/>
                  </a:cubicBezTo>
                  <a:cubicBezTo>
                    <a:pt x="80556" y="46233"/>
                    <a:pt x="79561" y="47250"/>
                    <a:pt x="79561" y="47591"/>
                  </a:cubicBezTo>
                  <a:cubicBezTo>
                    <a:pt x="79561" y="47250"/>
                    <a:pt x="79561" y="47250"/>
                    <a:pt x="79893" y="47250"/>
                  </a:cubicBezTo>
                  <a:cubicBezTo>
                    <a:pt x="79561" y="46909"/>
                    <a:pt x="79893" y="46909"/>
                    <a:pt x="79561" y="46909"/>
                  </a:cubicBezTo>
                  <a:cubicBezTo>
                    <a:pt x="79893" y="46568"/>
                    <a:pt x="80224" y="46233"/>
                    <a:pt x="80556" y="45892"/>
                  </a:cubicBezTo>
                  <a:cubicBezTo>
                    <a:pt x="80887" y="45892"/>
                    <a:pt x="80556" y="45210"/>
                    <a:pt x="80887" y="45551"/>
                  </a:cubicBezTo>
                  <a:cubicBezTo>
                    <a:pt x="81550" y="44529"/>
                    <a:pt x="79561" y="44529"/>
                    <a:pt x="79230" y="45210"/>
                  </a:cubicBezTo>
                  <a:cubicBezTo>
                    <a:pt x="79230" y="45210"/>
                    <a:pt x="78899" y="45551"/>
                    <a:pt x="78899" y="45892"/>
                  </a:cubicBezTo>
                  <a:cubicBezTo>
                    <a:pt x="78899" y="45210"/>
                    <a:pt x="79561" y="44870"/>
                    <a:pt x="79230" y="44529"/>
                  </a:cubicBezTo>
                  <a:cubicBezTo>
                    <a:pt x="79230" y="44194"/>
                    <a:pt x="78567" y="45210"/>
                    <a:pt x="78567" y="45210"/>
                  </a:cubicBezTo>
                  <a:cubicBezTo>
                    <a:pt x="78236" y="45892"/>
                    <a:pt x="78567" y="46909"/>
                    <a:pt x="78236" y="47591"/>
                  </a:cubicBezTo>
                  <a:cubicBezTo>
                    <a:pt x="78236" y="47250"/>
                    <a:pt x="78567" y="45551"/>
                    <a:pt x="77905" y="45892"/>
                  </a:cubicBezTo>
                  <a:cubicBezTo>
                    <a:pt x="77573" y="45892"/>
                    <a:pt x="77905" y="46568"/>
                    <a:pt x="77905" y="46568"/>
                  </a:cubicBezTo>
                  <a:cubicBezTo>
                    <a:pt x="77573" y="45892"/>
                    <a:pt x="77905" y="45892"/>
                    <a:pt x="78236" y="45210"/>
                  </a:cubicBezTo>
                  <a:cubicBezTo>
                    <a:pt x="78899" y="43853"/>
                    <a:pt x="77573" y="44194"/>
                    <a:pt x="77905" y="44870"/>
                  </a:cubicBezTo>
                  <a:cubicBezTo>
                    <a:pt x="77242" y="44870"/>
                    <a:pt x="76910" y="45551"/>
                    <a:pt x="76910" y="45892"/>
                  </a:cubicBezTo>
                  <a:cubicBezTo>
                    <a:pt x="76910" y="45892"/>
                    <a:pt x="76910" y="45892"/>
                    <a:pt x="76910" y="45892"/>
                  </a:cubicBezTo>
                  <a:cubicBezTo>
                    <a:pt x="76910" y="45892"/>
                    <a:pt x="77242" y="45551"/>
                    <a:pt x="76910" y="45210"/>
                  </a:cubicBezTo>
                  <a:cubicBezTo>
                    <a:pt x="76910" y="45210"/>
                    <a:pt x="76579" y="45210"/>
                    <a:pt x="76579" y="45551"/>
                  </a:cubicBezTo>
                  <a:cubicBezTo>
                    <a:pt x="76579" y="45210"/>
                    <a:pt x="76910" y="44870"/>
                    <a:pt x="77242" y="44529"/>
                  </a:cubicBezTo>
                  <a:cubicBezTo>
                    <a:pt x="77242" y="44194"/>
                    <a:pt x="77905" y="44194"/>
                    <a:pt x="77573" y="43512"/>
                  </a:cubicBezTo>
                  <a:cubicBezTo>
                    <a:pt x="77242" y="43171"/>
                    <a:pt x="76579" y="42830"/>
                    <a:pt x="76248" y="42830"/>
                  </a:cubicBezTo>
                  <a:cubicBezTo>
                    <a:pt x="75916" y="42830"/>
                    <a:pt x="75585" y="44529"/>
                    <a:pt x="75916" y="45210"/>
                  </a:cubicBezTo>
                  <a:cubicBezTo>
                    <a:pt x="75585" y="44529"/>
                    <a:pt x="76248" y="43853"/>
                    <a:pt x="75585" y="43853"/>
                  </a:cubicBezTo>
                  <a:cubicBezTo>
                    <a:pt x="75254" y="44194"/>
                    <a:pt x="75254" y="44529"/>
                    <a:pt x="75254" y="44870"/>
                  </a:cubicBezTo>
                  <a:cubicBezTo>
                    <a:pt x="75254" y="44529"/>
                    <a:pt x="75585" y="44194"/>
                    <a:pt x="75254" y="43512"/>
                  </a:cubicBezTo>
                  <a:cubicBezTo>
                    <a:pt x="75254" y="44529"/>
                    <a:pt x="75254" y="43512"/>
                    <a:pt x="75254" y="43512"/>
                  </a:cubicBezTo>
                  <a:cubicBezTo>
                    <a:pt x="75254" y="43512"/>
                    <a:pt x="74922" y="44529"/>
                    <a:pt x="74922" y="44529"/>
                  </a:cubicBezTo>
                  <a:cubicBezTo>
                    <a:pt x="74922" y="44194"/>
                    <a:pt x="74922" y="43853"/>
                    <a:pt x="74591" y="43853"/>
                  </a:cubicBezTo>
                  <a:cubicBezTo>
                    <a:pt x="74922" y="43853"/>
                    <a:pt x="74922" y="43171"/>
                    <a:pt x="74922" y="42830"/>
                  </a:cubicBezTo>
                  <a:cubicBezTo>
                    <a:pt x="74922" y="42830"/>
                    <a:pt x="74922" y="42830"/>
                    <a:pt x="74922" y="42830"/>
                  </a:cubicBezTo>
                  <a:cubicBezTo>
                    <a:pt x="74591" y="42489"/>
                    <a:pt x="74591" y="43512"/>
                    <a:pt x="74591" y="43512"/>
                  </a:cubicBezTo>
                  <a:cubicBezTo>
                    <a:pt x="74591" y="43853"/>
                    <a:pt x="74591" y="42830"/>
                    <a:pt x="74591" y="42830"/>
                  </a:cubicBezTo>
                  <a:cubicBezTo>
                    <a:pt x="74260" y="43171"/>
                    <a:pt x="74260" y="44529"/>
                    <a:pt x="73928" y="44870"/>
                  </a:cubicBezTo>
                  <a:cubicBezTo>
                    <a:pt x="74260" y="44529"/>
                    <a:pt x="73928" y="43512"/>
                    <a:pt x="73597" y="43853"/>
                  </a:cubicBezTo>
                  <a:cubicBezTo>
                    <a:pt x="73928" y="43853"/>
                    <a:pt x="74260" y="43512"/>
                    <a:pt x="73928" y="43171"/>
                  </a:cubicBezTo>
                  <a:cubicBezTo>
                    <a:pt x="73928" y="43512"/>
                    <a:pt x="73597" y="43853"/>
                    <a:pt x="73597" y="43853"/>
                  </a:cubicBezTo>
                  <a:cubicBezTo>
                    <a:pt x="73597" y="43512"/>
                    <a:pt x="73928" y="43171"/>
                    <a:pt x="73265" y="43512"/>
                  </a:cubicBezTo>
                  <a:cubicBezTo>
                    <a:pt x="73928" y="43171"/>
                    <a:pt x="74922" y="42149"/>
                    <a:pt x="73928" y="41813"/>
                  </a:cubicBezTo>
                  <a:cubicBezTo>
                    <a:pt x="72934" y="41473"/>
                    <a:pt x="73265" y="43171"/>
                    <a:pt x="72603" y="43512"/>
                  </a:cubicBezTo>
                  <a:cubicBezTo>
                    <a:pt x="72934" y="43171"/>
                    <a:pt x="73265" y="42489"/>
                    <a:pt x="73265" y="42149"/>
                  </a:cubicBezTo>
                  <a:cubicBezTo>
                    <a:pt x="73265" y="41813"/>
                    <a:pt x="72271" y="42489"/>
                    <a:pt x="72603" y="42489"/>
                  </a:cubicBezTo>
                  <a:cubicBezTo>
                    <a:pt x="72271" y="42489"/>
                    <a:pt x="72271" y="42830"/>
                    <a:pt x="72271" y="43171"/>
                  </a:cubicBezTo>
                  <a:cubicBezTo>
                    <a:pt x="72271" y="42489"/>
                    <a:pt x="73597" y="41813"/>
                    <a:pt x="73265" y="41132"/>
                  </a:cubicBezTo>
                  <a:close/>
                  <a:moveTo>
                    <a:pt x="91165" y="77169"/>
                  </a:moveTo>
                  <a:cubicBezTo>
                    <a:pt x="91165" y="77169"/>
                    <a:pt x="91496" y="77169"/>
                    <a:pt x="91165" y="76828"/>
                  </a:cubicBezTo>
                  <a:cubicBezTo>
                    <a:pt x="91165" y="76828"/>
                    <a:pt x="91165" y="77169"/>
                    <a:pt x="91165" y="77169"/>
                  </a:cubicBezTo>
                  <a:close/>
                  <a:moveTo>
                    <a:pt x="91828" y="67307"/>
                  </a:moveTo>
                  <a:cubicBezTo>
                    <a:pt x="91496" y="67307"/>
                    <a:pt x="91496" y="67307"/>
                    <a:pt x="91496" y="67307"/>
                  </a:cubicBezTo>
                  <a:cubicBezTo>
                    <a:pt x="91828" y="67307"/>
                    <a:pt x="91165" y="67307"/>
                    <a:pt x="91165" y="67307"/>
                  </a:cubicBezTo>
                  <a:cubicBezTo>
                    <a:pt x="91165" y="67648"/>
                    <a:pt x="91828" y="67648"/>
                    <a:pt x="91828" y="67307"/>
                  </a:cubicBezTo>
                  <a:close/>
                  <a:moveTo>
                    <a:pt x="88508" y="52692"/>
                  </a:moveTo>
                  <a:cubicBezTo>
                    <a:pt x="88508" y="52351"/>
                    <a:pt x="88508" y="52692"/>
                    <a:pt x="88177" y="52692"/>
                  </a:cubicBezTo>
                  <a:cubicBezTo>
                    <a:pt x="88508" y="52692"/>
                    <a:pt x="88508" y="52692"/>
                    <a:pt x="88508" y="52692"/>
                  </a:cubicBezTo>
                  <a:close/>
                  <a:moveTo>
                    <a:pt x="91165" y="62547"/>
                  </a:moveTo>
                  <a:cubicBezTo>
                    <a:pt x="91165" y="62547"/>
                    <a:pt x="91165" y="62547"/>
                    <a:pt x="91165" y="62547"/>
                  </a:cubicBezTo>
                  <a:cubicBezTo>
                    <a:pt x="91165" y="62888"/>
                    <a:pt x="91165" y="62888"/>
                    <a:pt x="91165" y="62547"/>
                  </a:cubicBezTo>
                  <a:close/>
                  <a:moveTo>
                    <a:pt x="91165" y="56429"/>
                  </a:moveTo>
                  <a:cubicBezTo>
                    <a:pt x="91165" y="56429"/>
                    <a:pt x="91165" y="56429"/>
                    <a:pt x="91165" y="56429"/>
                  </a:cubicBezTo>
                  <a:cubicBezTo>
                    <a:pt x="91165" y="56429"/>
                    <a:pt x="91165" y="56770"/>
                    <a:pt x="91496" y="56770"/>
                  </a:cubicBezTo>
                  <a:cubicBezTo>
                    <a:pt x="91828" y="56429"/>
                    <a:pt x="91165" y="56770"/>
                    <a:pt x="91496" y="56770"/>
                  </a:cubicBezTo>
                  <a:cubicBezTo>
                    <a:pt x="91496" y="56429"/>
                    <a:pt x="91496" y="56429"/>
                    <a:pt x="91165" y="56429"/>
                  </a:cubicBezTo>
                  <a:close/>
                  <a:moveTo>
                    <a:pt x="91496" y="65609"/>
                  </a:moveTo>
                  <a:cubicBezTo>
                    <a:pt x="91496" y="65609"/>
                    <a:pt x="91165" y="65609"/>
                    <a:pt x="91165" y="65950"/>
                  </a:cubicBezTo>
                  <a:cubicBezTo>
                    <a:pt x="91828" y="66285"/>
                    <a:pt x="91496" y="65609"/>
                    <a:pt x="91828" y="65609"/>
                  </a:cubicBezTo>
                  <a:cubicBezTo>
                    <a:pt x="91828" y="65268"/>
                    <a:pt x="91496" y="65268"/>
                    <a:pt x="91496" y="65609"/>
                  </a:cubicBezTo>
                  <a:close/>
                  <a:moveTo>
                    <a:pt x="89502" y="53032"/>
                  </a:moveTo>
                  <a:cubicBezTo>
                    <a:pt x="89502" y="53032"/>
                    <a:pt x="89839" y="53032"/>
                    <a:pt x="89839" y="52692"/>
                  </a:cubicBezTo>
                  <a:cubicBezTo>
                    <a:pt x="89502" y="52692"/>
                    <a:pt x="89502" y="52692"/>
                    <a:pt x="89502" y="53032"/>
                  </a:cubicBezTo>
                  <a:close/>
                  <a:moveTo>
                    <a:pt x="99780" y="79208"/>
                  </a:moveTo>
                  <a:cubicBezTo>
                    <a:pt x="100112" y="79208"/>
                    <a:pt x="100112" y="79208"/>
                    <a:pt x="100443" y="79208"/>
                  </a:cubicBezTo>
                  <a:cubicBezTo>
                    <a:pt x="100443" y="78867"/>
                    <a:pt x="100112" y="78867"/>
                    <a:pt x="99780" y="79208"/>
                  </a:cubicBezTo>
                  <a:close/>
                  <a:moveTo>
                    <a:pt x="110390" y="83627"/>
                  </a:moveTo>
                  <a:cubicBezTo>
                    <a:pt x="110390" y="83627"/>
                    <a:pt x="110390" y="83627"/>
                    <a:pt x="110390" y="83963"/>
                  </a:cubicBezTo>
                  <a:cubicBezTo>
                    <a:pt x="110390" y="83627"/>
                    <a:pt x="110390" y="83627"/>
                    <a:pt x="110390" y="83627"/>
                  </a:cubicBezTo>
                  <a:close/>
                  <a:moveTo>
                    <a:pt x="112047" y="86002"/>
                  </a:moveTo>
                  <a:cubicBezTo>
                    <a:pt x="112047" y="86002"/>
                    <a:pt x="112047" y="85667"/>
                    <a:pt x="112047" y="85667"/>
                  </a:cubicBezTo>
                  <a:cubicBezTo>
                    <a:pt x="112047" y="85667"/>
                    <a:pt x="112047" y="86002"/>
                    <a:pt x="112047" y="86002"/>
                  </a:cubicBezTo>
                  <a:close/>
                  <a:moveTo>
                    <a:pt x="110721" y="84303"/>
                  </a:moveTo>
                  <a:cubicBezTo>
                    <a:pt x="110721" y="84303"/>
                    <a:pt x="110721" y="84303"/>
                    <a:pt x="110721" y="84303"/>
                  </a:cubicBezTo>
                  <a:moveTo>
                    <a:pt x="113704" y="91103"/>
                  </a:moveTo>
                  <a:cubicBezTo>
                    <a:pt x="113704" y="91103"/>
                    <a:pt x="113704" y="91103"/>
                    <a:pt x="113704" y="91103"/>
                  </a:cubicBezTo>
                  <a:moveTo>
                    <a:pt x="115360" y="90086"/>
                  </a:moveTo>
                  <a:cubicBezTo>
                    <a:pt x="115692" y="90086"/>
                    <a:pt x="115692" y="90086"/>
                    <a:pt x="115692" y="90086"/>
                  </a:cubicBezTo>
                  <a:cubicBezTo>
                    <a:pt x="115692" y="90086"/>
                    <a:pt x="116023" y="90086"/>
                    <a:pt x="116023" y="90086"/>
                  </a:cubicBezTo>
                  <a:cubicBezTo>
                    <a:pt x="115692" y="89745"/>
                    <a:pt x="115692" y="89745"/>
                    <a:pt x="115360" y="90086"/>
                  </a:cubicBezTo>
                  <a:close/>
                  <a:moveTo>
                    <a:pt x="119337" y="93824"/>
                  </a:moveTo>
                  <a:cubicBezTo>
                    <a:pt x="119337" y="93824"/>
                    <a:pt x="119337" y="93824"/>
                    <a:pt x="119337" y="93824"/>
                  </a:cubicBezTo>
                  <a:moveTo>
                    <a:pt x="114698" y="90762"/>
                  </a:moveTo>
                  <a:cubicBezTo>
                    <a:pt x="115029" y="90762"/>
                    <a:pt x="115029" y="90762"/>
                    <a:pt x="115029" y="90762"/>
                  </a:cubicBezTo>
                  <a:cubicBezTo>
                    <a:pt x="115029" y="90762"/>
                    <a:pt x="115029" y="90421"/>
                    <a:pt x="115029" y="90421"/>
                  </a:cubicBezTo>
                  <a:cubicBezTo>
                    <a:pt x="115029" y="90421"/>
                    <a:pt x="115029" y="90762"/>
                    <a:pt x="114698" y="90762"/>
                  </a:cubicBezTo>
                  <a:close/>
                  <a:moveTo>
                    <a:pt x="115029" y="90762"/>
                  </a:moveTo>
                  <a:cubicBezTo>
                    <a:pt x="115360" y="90762"/>
                    <a:pt x="115029" y="90762"/>
                    <a:pt x="115029" y="90762"/>
                  </a:cubicBezTo>
                  <a:cubicBezTo>
                    <a:pt x="115360" y="90762"/>
                    <a:pt x="115029" y="90762"/>
                    <a:pt x="115029" y="90762"/>
                  </a:cubicBezTo>
                  <a:close/>
                  <a:moveTo>
                    <a:pt x="113704" y="91103"/>
                  </a:moveTo>
                  <a:cubicBezTo>
                    <a:pt x="113704" y="91103"/>
                    <a:pt x="113704" y="91444"/>
                    <a:pt x="113704" y="91103"/>
                  </a:cubicBezTo>
                  <a:cubicBezTo>
                    <a:pt x="113704" y="91103"/>
                    <a:pt x="113704" y="91103"/>
                    <a:pt x="113704" y="91103"/>
                  </a:cubicBezTo>
                  <a:close/>
                  <a:moveTo>
                    <a:pt x="100775" y="79543"/>
                  </a:moveTo>
                  <a:cubicBezTo>
                    <a:pt x="101106" y="79543"/>
                    <a:pt x="101106" y="79543"/>
                    <a:pt x="101106" y="79543"/>
                  </a:cubicBezTo>
                  <a:cubicBezTo>
                    <a:pt x="101106" y="79543"/>
                    <a:pt x="101106" y="79208"/>
                    <a:pt x="100775" y="79543"/>
                  </a:cubicBezTo>
                  <a:cubicBezTo>
                    <a:pt x="100775" y="79543"/>
                    <a:pt x="100775" y="79543"/>
                    <a:pt x="100775" y="79543"/>
                  </a:cubicBezTo>
                  <a:close/>
                  <a:moveTo>
                    <a:pt x="82875" y="47591"/>
                  </a:moveTo>
                  <a:cubicBezTo>
                    <a:pt x="82544" y="47591"/>
                    <a:pt x="82544" y="47250"/>
                    <a:pt x="82212" y="47931"/>
                  </a:cubicBezTo>
                  <a:cubicBezTo>
                    <a:pt x="82875" y="47931"/>
                    <a:pt x="82544" y="47931"/>
                    <a:pt x="82875" y="47591"/>
                  </a:cubicBezTo>
                  <a:close/>
                  <a:moveTo>
                    <a:pt x="101437" y="79884"/>
                  </a:moveTo>
                  <a:cubicBezTo>
                    <a:pt x="101437" y="79884"/>
                    <a:pt x="101437" y="80225"/>
                    <a:pt x="101769" y="79543"/>
                  </a:cubicBezTo>
                  <a:cubicBezTo>
                    <a:pt x="101437" y="79543"/>
                    <a:pt x="101437" y="79884"/>
                    <a:pt x="101437" y="79884"/>
                  </a:cubicBezTo>
                  <a:close/>
                  <a:moveTo>
                    <a:pt x="105745" y="80906"/>
                  </a:moveTo>
                  <a:cubicBezTo>
                    <a:pt x="106076" y="81247"/>
                    <a:pt x="106076" y="80906"/>
                    <a:pt x="106076" y="80906"/>
                  </a:cubicBezTo>
                  <a:cubicBezTo>
                    <a:pt x="106076" y="80906"/>
                    <a:pt x="106076" y="80906"/>
                    <a:pt x="106076" y="80906"/>
                  </a:cubicBezTo>
                  <a:cubicBezTo>
                    <a:pt x="106076" y="80906"/>
                    <a:pt x="106076" y="80566"/>
                    <a:pt x="106076" y="80566"/>
                  </a:cubicBezTo>
                  <a:cubicBezTo>
                    <a:pt x="105745" y="80566"/>
                    <a:pt x="105745" y="80906"/>
                    <a:pt x="105745" y="80906"/>
                  </a:cubicBezTo>
                  <a:close/>
                  <a:moveTo>
                    <a:pt x="107071" y="81247"/>
                  </a:moveTo>
                  <a:cubicBezTo>
                    <a:pt x="107071" y="81247"/>
                    <a:pt x="107402" y="81247"/>
                    <a:pt x="107071" y="80906"/>
                  </a:cubicBezTo>
                  <a:cubicBezTo>
                    <a:pt x="107071" y="80906"/>
                    <a:pt x="107071" y="81247"/>
                    <a:pt x="107071" y="81247"/>
                  </a:cubicBezTo>
                  <a:close/>
                  <a:moveTo>
                    <a:pt x="100112" y="78526"/>
                  </a:moveTo>
                  <a:cubicBezTo>
                    <a:pt x="100112" y="78867"/>
                    <a:pt x="99780" y="78867"/>
                    <a:pt x="100112" y="78867"/>
                  </a:cubicBezTo>
                  <a:cubicBezTo>
                    <a:pt x="100112" y="78867"/>
                    <a:pt x="100112" y="78867"/>
                    <a:pt x="100112" y="78867"/>
                  </a:cubicBezTo>
                  <a:cubicBezTo>
                    <a:pt x="100112" y="78867"/>
                    <a:pt x="100443" y="78867"/>
                    <a:pt x="100775" y="78867"/>
                  </a:cubicBezTo>
                  <a:cubicBezTo>
                    <a:pt x="100443" y="78867"/>
                    <a:pt x="100443" y="78867"/>
                    <a:pt x="100443" y="78526"/>
                  </a:cubicBezTo>
                  <a:cubicBezTo>
                    <a:pt x="100443" y="78867"/>
                    <a:pt x="100443" y="78526"/>
                    <a:pt x="100112" y="78526"/>
                  </a:cubicBezTo>
                  <a:close/>
                  <a:moveTo>
                    <a:pt x="100443" y="78526"/>
                  </a:moveTo>
                  <a:cubicBezTo>
                    <a:pt x="100443" y="78526"/>
                    <a:pt x="100443" y="78186"/>
                    <a:pt x="100443" y="78186"/>
                  </a:cubicBezTo>
                  <a:cubicBezTo>
                    <a:pt x="100443" y="78186"/>
                    <a:pt x="100443" y="78186"/>
                    <a:pt x="100443" y="78526"/>
                  </a:cubicBezTo>
                  <a:close/>
                  <a:moveTo>
                    <a:pt x="108396" y="82605"/>
                  </a:moveTo>
                  <a:cubicBezTo>
                    <a:pt x="108396" y="82605"/>
                    <a:pt x="108396" y="82605"/>
                    <a:pt x="108396" y="82605"/>
                  </a:cubicBezTo>
                  <a:cubicBezTo>
                    <a:pt x="108065" y="82605"/>
                    <a:pt x="108396" y="82605"/>
                    <a:pt x="108396" y="82605"/>
                  </a:cubicBezTo>
                  <a:close/>
                  <a:moveTo>
                    <a:pt x="109721" y="82946"/>
                  </a:moveTo>
                  <a:cubicBezTo>
                    <a:pt x="110058" y="82946"/>
                    <a:pt x="110058" y="82946"/>
                    <a:pt x="110058" y="82946"/>
                  </a:cubicBezTo>
                  <a:cubicBezTo>
                    <a:pt x="110058" y="82946"/>
                    <a:pt x="110058" y="82946"/>
                    <a:pt x="110058" y="82605"/>
                  </a:cubicBezTo>
                  <a:cubicBezTo>
                    <a:pt x="110058" y="82605"/>
                    <a:pt x="109721" y="82605"/>
                    <a:pt x="109721" y="82946"/>
                  </a:cubicBezTo>
                  <a:close/>
                  <a:moveTo>
                    <a:pt x="110390" y="83627"/>
                  </a:moveTo>
                  <a:cubicBezTo>
                    <a:pt x="110390" y="83627"/>
                    <a:pt x="110390" y="83963"/>
                    <a:pt x="110390" y="83627"/>
                  </a:cubicBezTo>
                  <a:cubicBezTo>
                    <a:pt x="110390" y="83627"/>
                    <a:pt x="110390" y="83627"/>
                    <a:pt x="110390" y="83627"/>
                  </a:cubicBezTo>
                  <a:close/>
                  <a:moveTo>
                    <a:pt x="107071" y="81247"/>
                  </a:moveTo>
                  <a:cubicBezTo>
                    <a:pt x="107071" y="81247"/>
                    <a:pt x="107071" y="81247"/>
                    <a:pt x="107071" y="81247"/>
                  </a:cubicBezTo>
                  <a:moveTo>
                    <a:pt x="108065" y="82946"/>
                  </a:moveTo>
                  <a:cubicBezTo>
                    <a:pt x="108065" y="82946"/>
                    <a:pt x="108396" y="82946"/>
                    <a:pt x="108396" y="82946"/>
                  </a:cubicBezTo>
                  <a:cubicBezTo>
                    <a:pt x="108065" y="82946"/>
                    <a:pt x="108065" y="82946"/>
                    <a:pt x="108065" y="82946"/>
                  </a:cubicBezTo>
                  <a:close/>
                  <a:moveTo>
                    <a:pt x="107402" y="81588"/>
                  </a:moveTo>
                  <a:cubicBezTo>
                    <a:pt x="107402" y="81588"/>
                    <a:pt x="107402" y="81588"/>
                    <a:pt x="107402" y="81588"/>
                  </a:cubicBezTo>
                  <a:moveTo>
                    <a:pt x="75254" y="52351"/>
                  </a:moveTo>
                  <a:cubicBezTo>
                    <a:pt x="75585" y="52692"/>
                    <a:pt x="75916" y="53032"/>
                    <a:pt x="76248" y="53032"/>
                  </a:cubicBezTo>
                  <a:cubicBezTo>
                    <a:pt x="75916" y="52692"/>
                    <a:pt x="75916" y="52351"/>
                    <a:pt x="75585" y="52010"/>
                  </a:cubicBezTo>
                  <a:cubicBezTo>
                    <a:pt x="75585" y="52351"/>
                    <a:pt x="75254" y="52351"/>
                    <a:pt x="75254" y="52351"/>
                  </a:cubicBezTo>
                  <a:close/>
                  <a:moveTo>
                    <a:pt x="78236" y="83287"/>
                  </a:moveTo>
                  <a:cubicBezTo>
                    <a:pt x="78236" y="83287"/>
                    <a:pt x="78236" y="83287"/>
                    <a:pt x="78236" y="83287"/>
                  </a:cubicBezTo>
                  <a:moveTo>
                    <a:pt x="77905" y="86684"/>
                  </a:moveTo>
                  <a:cubicBezTo>
                    <a:pt x="77905" y="86684"/>
                    <a:pt x="77905" y="86684"/>
                    <a:pt x="77905" y="87024"/>
                  </a:cubicBezTo>
                  <a:cubicBezTo>
                    <a:pt x="78236" y="86343"/>
                    <a:pt x="78236" y="86343"/>
                    <a:pt x="77905" y="86343"/>
                  </a:cubicBezTo>
                  <a:cubicBezTo>
                    <a:pt x="77905" y="86343"/>
                    <a:pt x="77905" y="86343"/>
                    <a:pt x="77905" y="86343"/>
                  </a:cubicBezTo>
                  <a:cubicBezTo>
                    <a:pt x="77905" y="86343"/>
                    <a:pt x="77905" y="86343"/>
                    <a:pt x="77905" y="86002"/>
                  </a:cubicBezTo>
                  <a:cubicBezTo>
                    <a:pt x="77905" y="86343"/>
                    <a:pt x="77905" y="86343"/>
                    <a:pt x="77905" y="86684"/>
                  </a:cubicBezTo>
                  <a:close/>
                  <a:moveTo>
                    <a:pt x="77573" y="89404"/>
                  </a:moveTo>
                  <a:cubicBezTo>
                    <a:pt x="77573" y="89404"/>
                    <a:pt x="78236" y="89064"/>
                    <a:pt x="78236" y="89064"/>
                  </a:cubicBezTo>
                  <a:cubicBezTo>
                    <a:pt x="77905" y="89064"/>
                    <a:pt x="77573" y="89404"/>
                    <a:pt x="77573" y="89404"/>
                  </a:cubicBezTo>
                  <a:close/>
                  <a:moveTo>
                    <a:pt x="78236" y="80225"/>
                  </a:moveTo>
                  <a:cubicBezTo>
                    <a:pt x="78236" y="80225"/>
                    <a:pt x="78567" y="80566"/>
                    <a:pt x="78567" y="80566"/>
                  </a:cubicBezTo>
                  <a:cubicBezTo>
                    <a:pt x="78567" y="80566"/>
                    <a:pt x="78236" y="80566"/>
                    <a:pt x="78236" y="80225"/>
                  </a:cubicBezTo>
                  <a:close/>
                  <a:moveTo>
                    <a:pt x="78236" y="82946"/>
                  </a:moveTo>
                  <a:cubicBezTo>
                    <a:pt x="78236" y="82946"/>
                    <a:pt x="78236" y="82946"/>
                    <a:pt x="78236" y="82946"/>
                  </a:cubicBezTo>
                  <a:moveTo>
                    <a:pt x="77905" y="84644"/>
                  </a:moveTo>
                  <a:cubicBezTo>
                    <a:pt x="77905" y="84644"/>
                    <a:pt x="77905" y="84644"/>
                    <a:pt x="77905" y="84644"/>
                  </a:cubicBezTo>
                  <a:moveTo>
                    <a:pt x="76248" y="82946"/>
                  </a:moveTo>
                  <a:cubicBezTo>
                    <a:pt x="76248" y="82605"/>
                    <a:pt x="76248" y="82605"/>
                    <a:pt x="76248" y="82605"/>
                  </a:cubicBezTo>
                  <a:cubicBezTo>
                    <a:pt x="76248" y="82605"/>
                    <a:pt x="76248" y="82946"/>
                    <a:pt x="76248" y="82946"/>
                  </a:cubicBezTo>
                  <a:cubicBezTo>
                    <a:pt x="76248" y="82946"/>
                    <a:pt x="76248" y="82946"/>
                    <a:pt x="76248" y="82946"/>
                  </a:cubicBezTo>
                  <a:close/>
                  <a:moveTo>
                    <a:pt x="76910" y="84644"/>
                  </a:moveTo>
                  <a:cubicBezTo>
                    <a:pt x="76910" y="84644"/>
                    <a:pt x="76910" y="84644"/>
                    <a:pt x="76910" y="84985"/>
                  </a:cubicBezTo>
                  <a:cubicBezTo>
                    <a:pt x="76910" y="84644"/>
                    <a:pt x="76910" y="84644"/>
                    <a:pt x="76910" y="84644"/>
                  </a:cubicBezTo>
                  <a:close/>
                  <a:moveTo>
                    <a:pt x="76579" y="85667"/>
                  </a:moveTo>
                  <a:cubicBezTo>
                    <a:pt x="75916" y="86343"/>
                    <a:pt x="76910" y="86002"/>
                    <a:pt x="76910" y="85326"/>
                  </a:cubicBezTo>
                  <a:cubicBezTo>
                    <a:pt x="76910" y="85667"/>
                    <a:pt x="76579" y="85326"/>
                    <a:pt x="76579" y="85667"/>
                  </a:cubicBezTo>
                  <a:close/>
                  <a:moveTo>
                    <a:pt x="76910" y="79543"/>
                  </a:moveTo>
                  <a:cubicBezTo>
                    <a:pt x="76910" y="79543"/>
                    <a:pt x="76910" y="79543"/>
                    <a:pt x="76910" y="79543"/>
                  </a:cubicBezTo>
                  <a:moveTo>
                    <a:pt x="77905" y="86002"/>
                  </a:moveTo>
                  <a:cubicBezTo>
                    <a:pt x="78236" y="86002"/>
                    <a:pt x="78236" y="85667"/>
                    <a:pt x="78236" y="85326"/>
                  </a:cubicBezTo>
                  <a:cubicBezTo>
                    <a:pt x="77905" y="85326"/>
                    <a:pt x="77905" y="85667"/>
                    <a:pt x="77905" y="86002"/>
                  </a:cubicBezTo>
                  <a:close/>
                  <a:moveTo>
                    <a:pt x="77242" y="79884"/>
                  </a:moveTo>
                  <a:cubicBezTo>
                    <a:pt x="76910" y="79543"/>
                    <a:pt x="77242" y="79884"/>
                    <a:pt x="77573" y="79884"/>
                  </a:cubicBezTo>
                  <a:cubicBezTo>
                    <a:pt x="77242" y="79884"/>
                    <a:pt x="77242" y="79884"/>
                    <a:pt x="77242" y="79884"/>
                  </a:cubicBezTo>
                  <a:close/>
                  <a:moveTo>
                    <a:pt x="76579" y="86684"/>
                  </a:moveTo>
                  <a:cubicBezTo>
                    <a:pt x="76579" y="86684"/>
                    <a:pt x="76579" y="87024"/>
                    <a:pt x="76910" y="87024"/>
                  </a:cubicBezTo>
                  <a:cubicBezTo>
                    <a:pt x="76910" y="86684"/>
                    <a:pt x="76910" y="86343"/>
                    <a:pt x="77242" y="86002"/>
                  </a:cubicBezTo>
                  <a:cubicBezTo>
                    <a:pt x="77242" y="86343"/>
                    <a:pt x="76910" y="86684"/>
                    <a:pt x="76910" y="87024"/>
                  </a:cubicBezTo>
                  <a:cubicBezTo>
                    <a:pt x="77242" y="86684"/>
                    <a:pt x="77573" y="86343"/>
                    <a:pt x="77573" y="85667"/>
                  </a:cubicBezTo>
                  <a:cubicBezTo>
                    <a:pt x="77573" y="86002"/>
                    <a:pt x="77573" y="86343"/>
                    <a:pt x="77573" y="86684"/>
                  </a:cubicBezTo>
                  <a:cubicBezTo>
                    <a:pt x="77573" y="86343"/>
                    <a:pt x="77573" y="85667"/>
                    <a:pt x="77905" y="85326"/>
                  </a:cubicBezTo>
                  <a:cubicBezTo>
                    <a:pt x="77905" y="86002"/>
                    <a:pt x="77573" y="86343"/>
                    <a:pt x="77573" y="86684"/>
                  </a:cubicBezTo>
                  <a:cubicBezTo>
                    <a:pt x="77573" y="86343"/>
                    <a:pt x="77905" y="85667"/>
                    <a:pt x="77905" y="85326"/>
                  </a:cubicBezTo>
                  <a:cubicBezTo>
                    <a:pt x="77905" y="85326"/>
                    <a:pt x="77242" y="84985"/>
                    <a:pt x="77242" y="84985"/>
                  </a:cubicBezTo>
                  <a:cubicBezTo>
                    <a:pt x="77242" y="84985"/>
                    <a:pt x="77242" y="84985"/>
                    <a:pt x="77573" y="84985"/>
                  </a:cubicBezTo>
                  <a:cubicBezTo>
                    <a:pt x="77573" y="84985"/>
                    <a:pt x="77242" y="84644"/>
                    <a:pt x="77242" y="84644"/>
                  </a:cubicBezTo>
                  <a:cubicBezTo>
                    <a:pt x="77242" y="85326"/>
                    <a:pt x="77242" y="85667"/>
                    <a:pt x="76910" y="86343"/>
                  </a:cubicBezTo>
                  <a:cubicBezTo>
                    <a:pt x="77242" y="85667"/>
                    <a:pt x="77242" y="85326"/>
                    <a:pt x="76910" y="84985"/>
                  </a:cubicBezTo>
                  <a:cubicBezTo>
                    <a:pt x="77242" y="85667"/>
                    <a:pt x="76910" y="86002"/>
                    <a:pt x="76579" y="86684"/>
                  </a:cubicBezTo>
                  <a:close/>
                  <a:moveTo>
                    <a:pt x="75585" y="93483"/>
                  </a:moveTo>
                  <a:cubicBezTo>
                    <a:pt x="74260" y="93824"/>
                    <a:pt x="75916" y="94841"/>
                    <a:pt x="76579" y="94506"/>
                  </a:cubicBezTo>
                  <a:cubicBezTo>
                    <a:pt x="77573" y="94506"/>
                    <a:pt x="76248" y="93483"/>
                    <a:pt x="75585" y="93483"/>
                  </a:cubicBezTo>
                  <a:close/>
                  <a:moveTo>
                    <a:pt x="74260" y="77504"/>
                  </a:moveTo>
                  <a:cubicBezTo>
                    <a:pt x="74260" y="77504"/>
                    <a:pt x="74260" y="77504"/>
                    <a:pt x="74260" y="77504"/>
                  </a:cubicBezTo>
                  <a:moveTo>
                    <a:pt x="74591" y="77504"/>
                  </a:moveTo>
                  <a:cubicBezTo>
                    <a:pt x="74591" y="77504"/>
                    <a:pt x="74591" y="77504"/>
                    <a:pt x="74591" y="77504"/>
                  </a:cubicBezTo>
                  <a:moveTo>
                    <a:pt x="73597" y="50987"/>
                  </a:moveTo>
                  <a:cubicBezTo>
                    <a:pt x="73928" y="50311"/>
                    <a:pt x="72934" y="50311"/>
                    <a:pt x="72934" y="50652"/>
                  </a:cubicBezTo>
                  <a:cubicBezTo>
                    <a:pt x="72934" y="50987"/>
                    <a:pt x="72934" y="51669"/>
                    <a:pt x="73597" y="51328"/>
                  </a:cubicBezTo>
                  <a:cubicBezTo>
                    <a:pt x="73597" y="51328"/>
                    <a:pt x="73597" y="51328"/>
                    <a:pt x="73597" y="50987"/>
                  </a:cubicBezTo>
                  <a:close/>
                  <a:moveTo>
                    <a:pt x="73928" y="54390"/>
                  </a:moveTo>
                  <a:cubicBezTo>
                    <a:pt x="73265" y="56770"/>
                    <a:pt x="76248" y="57452"/>
                    <a:pt x="76248" y="55072"/>
                  </a:cubicBezTo>
                  <a:cubicBezTo>
                    <a:pt x="76579" y="53368"/>
                    <a:pt x="74260" y="52692"/>
                    <a:pt x="73928" y="54390"/>
                  </a:cubicBezTo>
                  <a:close/>
                  <a:moveTo>
                    <a:pt x="75916" y="52351"/>
                  </a:moveTo>
                  <a:cubicBezTo>
                    <a:pt x="75916" y="52351"/>
                    <a:pt x="76248" y="52351"/>
                    <a:pt x="76248" y="52351"/>
                  </a:cubicBezTo>
                  <a:cubicBezTo>
                    <a:pt x="75916" y="52010"/>
                    <a:pt x="75916" y="52010"/>
                    <a:pt x="75916" y="52351"/>
                  </a:cubicBezTo>
                  <a:close/>
                  <a:moveTo>
                    <a:pt x="74591" y="78186"/>
                  </a:moveTo>
                  <a:cubicBezTo>
                    <a:pt x="74591" y="78186"/>
                    <a:pt x="74260" y="78186"/>
                    <a:pt x="74260" y="78526"/>
                  </a:cubicBezTo>
                  <a:cubicBezTo>
                    <a:pt x="74591" y="78526"/>
                    <a:pt x="74260" y="78186"/>
                    <a:pt x="74591" y="78186"/>
                  </a:cubicBezTo>
                  <a:close/>
                  <a:moveTo>
                    <a:pt x="74922" y="77169"/>
                  </a:moveTo>
                  <a:cubicBezTo>
                    <a:pt x="74922" y="77169"/>
                    <a:pt x="74922" y="77169"/>
                    <a:pt x="74922" y="77169"/>
                  </a:cubicBezTo>
                  <a:cubicBezTo>
                    <a:pt x="74922" y="77169"/>
                    <a:pt x="74591" y="77169"/>
                    <a:pt x="74922" y="77169"/>
                  </a:cubicBezTo>
                  <a:close/>
                  <a:moveTo>
                    <a:pt x="76579" y="84303"/>
                  </a:moveTo>
                  <a:cubicBezTo>
                    <a:pt x="76579" y="84303"/>
                    <a:pt x="76579" y="84644"/>
                    <a:pt x="76579" y="84644"/>
                  </a:cubicBezTo>
                  <a:cubicBezTo>
                    <a:pt x="76579" y="84303"/>
                    <a:pt x="76579" y="83963"/>
                    <a:pt x="76579" y="84303"/>
                  </a:cubicBezTo>
                  <a:close/>
                  <a:moveTo>
                    <a:pt x="76579" y="79208"/>
                  </a:moveTo>
                  <a:cubicBezTo>
                    <a:pt x="76579" y="79208"/>
                    <a:pt x="76579" y="79208"/>
                    <a:pt x="76579" y="79208"/>
                  </a:cubicBezTo>
                  <a:moveTo>
                    <a:pt x="74591" y="79208"/>
                  </a:moveTo>
                  <a:cubicBezTo>
                    <a:pt x="74591" y="79208"/>
                    <a:pt x="74591" y="79208"/>
                    <a:pt x="74591" y="79208"/>
                  </a:cubicBezTo>
                  <a:moveTo>
                    <a:pt x="76248" y="84644"/>
                  </a:moveTo>
                  <a:cubicBezTo>
                    <a:pt x="76248" y="84644"/>
                    <a:pt x="76579" y="84644"/>
                    <a:pt x="76248" y="84303"/>
                  </a:cubicBezTo>
                  <a:cubicBezTo>
                    <a:pt x="76248" y="84644"/>
                    <a:pt x="76248" y="84644"/>
                    <a:pt x="76248" y="84644"/>
                  </a:cubicBezTo>
                  <a:close/>
                  <a:moveTo>
                    <a:pt x="74591" y="71727"/>
                  </a:moveTo>
                  <a:cubicBezTo>
                    <a:pt x="74922" y="71045"/>
                    <a:pt x="74260" y="69688"/>
                    <a:pt x="73597" y="71045"/>
                  </a:cubicBezTo>
                  <a:cubicBezTo>
                    <a:pt x="73265" y="72068"/>
                    <a:pt x="74591" y="73085"/>
                    <a:pt x="74591" y="71727"/>
                  </a:cubicBezTo>
                  <a:close/>
                  <a:moveTo>
                    <a:pt x="88840" y="60508"/>
                  </a:moveTo>
                  <a:cubicBezTo>
                    <a:pt x="89171" y="60167"/>
                    <a:pt x="89171" y="60167"/>
                    <a:pt x="88840" y="60167"/>
                  </a:cubicBezTo>
                  <a:cubicBezTo>
                    <a:pt x="88840" y="60167"/>
                    <a:pt x="88840" y="60167"/>
                    <a:pt x="88840" y="60508"/>
                  </a:cubicBezTo>
                  <a:cubicBezTo>
                    <a:pt x="88840" y="60167"/>
                    <a:pt x="88840" y="60167"/>
                    <a:pt x="88840" y="60167"/>
                  </a:cubicBezTo>
                  <a:cubicBezTo>
                    <a:pt x="88508" y="60508"/>
                    <a:pt x="88508" y="60849"/>
                    <a:pt x="88840" y="60508"/>
                  </a:cubicBezTo>
                  <a:cubicBezTo>
                    <a:pt x="88840" y="60849"/>
                    <a:pt x="88840" y="60849"/>
                    <a:pt x="88840" y="60508"/>
                  </a:cubicBezTo>
                  <a:cubicBezTo>
                    <a:pt x="88840" y="60508"/>
                    <a:pt x="88840" y="60508"/>
                    <a:pt x="88840" y="60508"/>
                  </a:cubicBezTo>
                  <a:close/>
                  <a:moveTo>
                    <a:pt x="85526" y="58128"/>
                  </a:moveTo>
                  <a:cubicBezTo>
                    <a:pt x="85526" y="58128"/>
                    <a:pt x="85526" y="58128"/>
                    <a:pt x="85526" y="58128"/>
                  </a:cubicBezTo>
                  <a:moveTo>
                    <a:pt x="88177" y="64927"/>
                  </a:moveTo>
                  <a:cubicBezTo>
                    <a:pt x="88177" y="64927"/>
                    <a:pt x="88508" y="65268"/>
                    <a:pt x="88840" y="65268"/>
                  </a:cubicBezTo>
                  <a:cubicBezTo>
                    <a:pt x="88508" y="65268"/>
                    <a:pt x="88508" y="64927"/>
                    <a:pt x="88177" y="64927"/>
                  </a:cubicBezTo>
                  <a:close/>
                  <a:moveTo>
                    <a:pt x="89171" y="65268"/>
                  </a:moveTo>
                  <a:cubicBezTo>
                    <a:pt x="89171" y="65268"/>
                    <a:pt x="89171" y="65268"/>
                    <a:pt x="89171" y="65268"/>
                  </a:cubicBezTo>
                  <a:moveTo>
                    <a:pt x="87183" y="64927"/>
                  </a:moveTo>
                  <a:cubicBezTo>
                    <a:pt x="87183" y="64927"/>
                    <a:pt x="87183" y="64927"/>
                    <a:pt x="86852" y="64927"/>
                  </a:cubicBezTo>
                  <a:cubicBezTo>
                    <a:pt x="86852" y="64927"/>
                    <a:pt x="87183" y="64927"/>
                    <a:pt x="87183" y="64927"/>
                  </a:cubicBezTo>
                  <a:close/>
                  <a:moveTo>
                    <a:pt x="89171" y="72068"/>
                  </a:moveTo>
                  <a:cubicBezTo>
                    <a:pt x="89502" y="71386"/>
                    <a:pt x="88508" y="71727"/>
                    <a:pt x="88840" y="72408"/>
                  </a:cubicBezTo>
                  <a:cubicBezTo>
                    <a:pt x="88840" y="73085"/>
                    <a:pt x="89171" y="72408"/>
                    <a:pt x="89171" y="72068"/>
                  </a:cubicBezTo>
                  <a:close/>
                  <a:moveTo>
                    <a:pt x="87183" y="64587"/>
                  </a:moveTo>
                  <a:cubicBezTo>
                    <a:pt x="87183" y="64587"/>
                    <a:pt x="87183" y="64587"/>
                    <a:pt x="86852" y="64587"/>
                  </a:cubicBezTo>
                  <a:cubicBezTo>
                    <a:pt x="87183" y="64587"/>
                    <a:pt x="87183" y="64587"/>
                    <a:pt x="87183" y="64587"/>
                  </a:cubicBezTo>
                  <a:close/>
                  <a:moveTo>
                    <a:pt x="86852" y="64927"/>
                  </a:moveTo>
                  <a:cubicBezTo>
                    <a:pt x="86852" y="64927"/>
                    <a:pt x="86852" y="64927"/>
                    <a:pt x="87183" y="64927"/>
                  </a:cubicBezTo>
                  <a:cubicBezTo>
                    <a:pt x="86852" y="64927"/>
                    <a:pt x="86852" y="64927"/>
                    <a:pt x="86852" y="64927"/>
                  </a:cubicBezTo>
                  <a:close/>
                  <a:moveTo>
                    <a:pt x="89502" y="61190"/>
                  </a:moveTo>
                  <a:cubicBezTo>
                    <a:pt x="89502" y="61190"/>
                    <a:pt x="89502" y="61190"/>
                    <a:pt x="89839" y="61530"/>
                  </a:cubicBezTo>
                  <a:cubicBezTo>
                    <a:pt x="89839" y="61190"/>
                    <a:pt x="89839" y="61190"/>
                    <a:pt x="89502" y="61190"/>
                  </a:cubicBezTo>
                  <a:close/>
                  <a:moveTo>
                    <a:pt x="82875" y="49971"/>
                  </a:moveTo>
                  <a:cubicBezTo>
                    <a:pt x="82544" y="49971"/>
                    <a:pt x="82544" y="49971"/>
                    <a:pt x="82212" y="49971"/>
                  </a:cubicBezTo>
                  <a:cubicBezTo>
                    <a:pt x="82544" y="50311"/>
                    <a:pt x="82875" y="50311"/>
                    <a:pt x="83206" y="49971"/>
                  </a:cubicBezTo>
                  <a:cubicBezTo>
                    <a:pt x="82875" y="49971"/>
                    <a:pt x="82875" y="49971"/>
                    <a:pt x="82875" y="49971"/>
                  </a:cubicBezTo>
                  <a:close/>
                  <a:moveTo>
                    <a:pt x="82212" y="47591"/>
                  </a:moveTo>
                  <a:cubicBezTo>
                    <a:pt x="82212" y="47250"/>
                    <a:pt x="82212" y="47250"/>
                    <a:pt x="81881" y="47250"/>
                  </a:cubicBezTo>
                  <a:cubicBezTo>
                    <a:pt x="81881" y="47591"/>
                    <a:pt x="82212" y="47591"/>
                    <a:pt x="82212" y="47591"/>
                  </a:cubicBezTo>
                  <a:cubicBezTo>
                    <a:pt x="81881" y="47591"/>
                    <a:pt x="81881" y="47591"/>
                    <a:pt x="81881" y="47931"/>
                  </a:cubicBezTo>
                  <a:cubicBezTo>
                    <a:pt x="82212" y="47931"/>
                    <a:pt x="82212" y="47931"/>
                    <a:pt x="82212" y="47591"/>
                  </a:cubicBezTo>
                  <a:close/>
                  <a:moveTo>
                    <a:pt x="86520" y="59150"/>
                  </a:moveTo>
                  <a:cubicBezTo>
                    <a:pt x="86520" y="59150"/>
                    <a:pt x="86520" y="59150"/>
                    <a:pt x="86520" y="59150"/>
                  </a:cubicBezTo>
                  <a:moveTo>
                    <a:pt x="87514" y="57452"/>
                  </a:moveTo>
                  <a:cubicBezTo>
                    <a:pt x="87514" y="57452"/>
                    <a:pt x="87514" y="57787"/>
                    <a:pt x="87514" y="57787"/>
                  </a:cubicBezTo>
                  <a:cubicBezTo>
                    <a:pt x="87514" y="57787"/>
                    <a:pt x="87514" y="57787"/>
                    <a:pt x="87514" y="57452"/>
                  </a:cubicBezTo>
                  <a:close/>
                  <a:moveTo>
                    <a:pt x="86189" y="57452"/>
                  </a:moveTo>
                  <a:cubicBezTo>
                    <a:pt x="85857" y="57452"/>
                    <a:pt x="85857" y="57452"/>
                    <a:pt x="85857" y="57452"/>
                  </a:cubicBezTo>
                  <a:cubicBezTo>
                    <a:pt x="86189" y="57452"/>
                    <a:pt x="86189" y="57452"/>
                    <a:pt x="86189" y="57452"/>
                  </a:cubicBezTo>
                  <a:close/>
                  <a:moveTo>
                    <a:pt x="77242" y="66967"/>
                  </a:moveTo>
                  <a:cubicBezTo>
                    <a:pt x="77242" y="66626"/>
                    <a:pt x="75916" y="66285"/>
                    <a:pt x="75916" y="66626"/>
                  </a:cubicBezTo>
                  <a:cubicBezTo>
                    <a:pt x="76248" y="66967"/>
                    <a:pt x="76910" y="67307"/>
                    <a:pt x="77242" y="66967"/>
                  </a:cubicBezTo>
                  <a:close/>
                  <a:moveTo>
                    <a:pt x="79893" y="63229"/>
                  </a:moveTo>
                  <a:cubicBezTo>
                    <a:pt x="79893" y="63229"/>
                    <a:pt x="79893" y="63570"/>
                    <a:pt x="79893" y="63910"/>
                  </a:cubicBezTo>
                  <a:cubicBezTo>
                    <a:pt x="80224" y="63910"/>
                    <a:pt x="79893" y="63229"/>
                    <a:pt x="79893" y="63229"/>
                  </a:cubicBezTo>
                  <a:close/>
                  <a:moveTo>
                    <a:pt x="88840" y="75805"/>
                  </a:moveTo>
                  <a:cubicBezTo>
                    <a:pt x="88840" y="75805"/>
                    <a:pt x="88840" y="75805"/>
                    <a:pt x="88840" y="76146"/>
                  </a:cubicBezTo>
                  <a:cubicBezTo>
                    <a:pt x="88840" y="76146"/>
                    <a:pt x="88840" y="75805"/>
                    <a:pt x="88840" y="75805"/>
                  </a:cubicBezTo>
                  <a:close/>
                  <a:moveTo>
                    <a:pt x="82875" y="69347"/>
                  </a:moveTo>
                  <a:cubicBezTo>
                    <a:pt x="82875" y="69347"/>
                    <a:pt x="82875" y="69347"/>
                    <a:pt x="82875" y="69347"/>
                  </a:cubicBezTo>
                  <a:moveTo>
                    <a:pt x="81550" y="65268"/>
                  </a:moveTo>
                  <a:cubicBezTo>
                    <a:pt x="81881" y="65268"/>
                    <a:pt x="81550" y="65268"/>
                    <a:pt x="81218" y="65268"/>
                  </a:cubicBezTo>
                  <a:cubicBezTo>
                    <a:pt x="81550" y="65268"/>
                    <a:pt x="81550" y="65268"/>
                    <a:pt x="81550" y="65268"/>
                  </a:cubicBezTo>
                  <a:close/>
                  <a:moveTo>
                    <a:pt x="80224" y="64246"/>
                  </a:moveTo>
                  <a:cubicBezTo>
                    <a:pt x="80224" y="64246"/>
                    <a:pt x="80556" y="64246"/>
                    <a:pt x="80556" y="63910"/>
                  </a:cubicBezTo>
                  <a:cubicBezTo>
                    <a:pt x="80556" y="63910"/>
                    <a:pt x="80556" y="63910"/>
                    <a:pt x="80224" y="64246"/>
                  </a:cubicBezTo>
                  <a:close/>
                  <a:moveTo>
                    <a:pt x="76248" y="74448"/>
                  </a:moveTo>
                  <a:cubicBezTo>
                    <a:pt x="76248" y="74448"/>
                    <a:pt x="76579" y="74448"/>
                    <a:pt x="76579" y="74107"/>
                  </a:cubicBezTo>
                  <a:cubicBezTo>
                    <a:pt x="76248" y="74107"/>
                    <a:pt x="76248" y="74448"/>
                    <a:pt x="76248" y="74448"/>
                  </a:cubicBezTo>
                  <a:close/>
                  <a:moveTo>
                    <a:pt x="79893" y="68330"/>
                  </a:moveTo>
                  <a:cubicBezTo>
                    <a:pt x="80224" y="68665"/>
                    <a:pt x="80556" y="68665"/>
                    <a:pt x="80556" y="68330"/>
                  </a:cubicBezTo>
                  <a:cubicBezTo>
                    <a:pt x="80224" y="68330"/>
                    <a:pt x="79893" y="67989"/>
                    <a:pt x="79893" y="68330"/>
                  </a:cubicBezTo>
                  <a:close/>
                  <a:moveTo>
                    <a:pt x="86520" y="71386"/>
                  </a:moveTo>
                  <a:cubicBezTo>
                    <a:pt x="86520" y="71386"/>
                    <a:pt x="86189" y="71386"/>
                    <a:pt x="86520" y="71386"/>
                  </a:cubicBezTo>
                  <a:cubicBezTo>
                    <a:pt x="86520" y="71386"/>
                    <a:pt x="86520" y="71386"/>
                    <a:pt x="86520" y="71386"/>
                  </a:cubicBezTo>
                  <a:close/>
                  <a:moveTo>
                    <a:pt x="88840" y="75805"/>
                  </a:moveTo>
                  <a:cubicBezTo>
                    <a:pt x="88508" y="75465"/>
                    <a:pt x="88508" y="75465"/>
                    <a:pt x="88508" y="75805"/>
                  </a:cubicBezTo>
                  <a:cubicBezTo>
                    <a:pt x="88508" y="75805"/>
                    <a:pt x="88508" y="76146"/>
                    <a:pt x="88508" y="76146"/>
                  </a:cubicBezTo>
                  <a:cubicBezTo>
                    <a:pt x="88508" y="76146"/>
                    <a:pt x="88840" y="75805"/>
                    <a:pt x="88840" y="75805"/>
                  </a:cubicBezTo>
                  <a:close/>
                  <a:moveTo>
                    <a:pt x="84201" y="71045"/>
                  </a:moveTo>
                  <a:cubicBezTo>
                    <a:pt x="84201" y="71045"/>
                    <a:pt x="84201" y="71045"/>
                    <a:pt x="84201" y="71045"/>
                  </a:cubicBezTo>
                  <a:moveTo>
                    <a:pt x="83538" y="69688"/>
                  </a:moveTo>
                  <a:cubicBezTo>
                    <a:pt x="83538" y="69688"/>
                    <a:pt x="83538" y="69688"/>
                    <a:pt x="83538" y="69688"/>
                  </a:cubicBezTo>
                  <a:moveTo>
                    <a:pt x="84532" y="67648"/>
                  </a:moveTo>
                  <a:cubicBezTo>
                    <a:pt x="85526" y="67648"/>
                    <a:pt x="84201" y="66967"/>
                    <a:pt x="83538" y="66967"/>
                  </a:cubicBezTo>
                  <a:cubicBezTo>
                    <a:pt x="83869" y="66967"/>
                    <a:pt x="83869" y="66967"/>
                    <a:pt x="83869" y="66967"/>
                  </a:cubicBezTo>
                  <a:cubicBezTo>
                    <a:pt x="83869" y="66967"/>
                    <a:pt x="83869" y="66967"/>
                    <a:pt x="83869" y="66967"/>
                  </a:cubicBezTo>
                  <a:cubicBezTo>
                    <a:pt x="84532" y="66967"/>
                    <a:pt x="83869" y="67307"/>
                    <a:pt x="84532" y="67648"/>
                  </a:cubicBezTo>
                  <a:close/>
                  <a:moveTo>
                    <a:pt x="68289" y="38070"/>
                  </a:moveTo>
                  <a:cubicBezTo>
                    <a:pt x="67958" y="37729"/>
                    <a:pt x="67627" y="37729"/>
                    <a:pt x="66964" y="37729"/>
                  </a:cubicBezTo>
                  <a:cubicBezTo>
                    <a:pt x="66964" y="39093"/>
                    <a:pt x="67627" y="39093"/>
                    <a:pt x="68289" y="40109"/>
                  </a:cubicBezTo>
                  <a:cubicBezTo>
                    <a:pt x="68952" y="40791"/>
                    <a:pt x="68952" y="40791"/>
                    <a:pt x="70283" y="40450"/>
                  </a:cubicBezTo>
                  <a:cubicBezTo>
                    <a:pt x="71277" y="40109"/>
                    <a:pt x="72271" y="40109"/>
                    <a:pt x="71277" y="39093"/>
                  </a:cubicBezTo>
                  <a:cubicBezTo>
                    <a:pt x="71277" y="38752"/>
                    <a:pt x="70614" y="38070"/>
                    <a:pt x="70283" y="38070"/>
                  </a:cubicBezTo>
                  <a:cubicBezTo>
                    <a:pt x="69620" y="37394"/>
                    <a:pt x="68952" y="38070"/>
                    <a:pt x="68289" y="38070"/>
                  </a:cubicBezTo>
                  <a:close/>
                  <a:moveTo>
                    <a:pt x="41443" y="58128"/>
                  </a:moveTo>
                  <a:cubicBezTo>
                    <a:pt x="41443" y="58128"/>
                    <a:pt x="41112" y="57787"/>
                    <a:pt x="41112" y="57787"/>
                  </a:cubicBezTo>
                  <a:cubicBezTo>
                    <a:pt x="41112" y="58128"/>
                    <a:pt x="41112" y="58128"/>
                    <a:pt x="41112" y="58469"/>
                  </a:cubicBezTo>
                  <a:cubicBezTo>
                    <a:pt x="41112" y="58128"/>
                    <a:pt x="41112" y="58469"/>
                    <a:pt x="41443" y="58128"/>
                  </a:cubicBezTo>
                  <a:close/>
                  <a:moveTo>
                    <a:pt x="34816" y="56429"/>
                  </a:moveTo>
                  <a:cubicBezTo>
                    <a:pt x="34816" y="56429"/>
                    <a:pt x="34816" y="56429"/>
                    <a:pt x="34484" y="56429"/>
                  </a:cubicBezTo>
                  <a:cubicBezTo>
                    <a:pt x="34816" y="56429"/>
                    <a:pt x="35147" y="56770"/>
                    <a:pt x="34816" y="56429"/>
                  </a:cubicBezTo>
                  <a:close/>
                  <a:moveTo>
                    <a:pt x="41112" y="59826"/>
                  </a:moveTo>
                  <a:cubicBezTo>
                    <a:pt x="41112" y="59826"/>
                    <a:pt x="41112" y="59826"/>
                    <a:pt x="41112" y="59826"/>
                  </a:cubicBezTo>
                  <a:cubicBezTo>
                    <a:pt x="41112" y="59826"/>
                    <a:pt x="41112" y="60167"/>
                    <a:pt x="41112" y="59826"/>
                  </a:cubicBezTo>
                  <a:close/>
                  <a:moveTo>
                    <a:pt x="8963" y="86002"/>
                  </a:moveTo>
                  <a:cubicBezTo>
                    <a:pt x="8963" y="86002"/>
                    <a:pt x="8963" y="86002"/>
                    <a:pt x="8963" y="85667"/>
                  </a:cubicBezTo>
                  <a:cubicBezTo>
                    <a:pt x="8963" y="85667"/>
                    <a:pt x="8626" y="86002"/>
                    <a:pt x="8626" y="86343"/>
                  </a:cubicBezTo>
                  <a:cubicBezTo>
                    <a:pt x="8626" y="86343"/>
                    <a:pt x="8963" y="86002"/>
                    <a:pt x="8963" y="86002"/>
                  </a:cubicBezTo>
                  <a:close/>
                  <a:moveTo>
                    <a:pt x="41443" y="58469"/>
                  </a:moveTo>
                  <a:cubicBezTo>
                    <a:pt x="41112" y="58809"/>
                    <a:pt x="41112" y="58809"/>
                    <a:pt x="41112" y="58469"/>
                  </a:cubicBezTo>
                  <a:cubicBezTo>
                    <a:pt x="41112" y="58809"/>
                    <a:pt x="41112" y="58809"/>
                    <a:pt x="41112" y="58809"/>
                  </a:cubicBezTo>
                  <a:cubicBezTo>
                    <a:pt x="41112" y="58809"/>
                    <a:pt x="41112" y="58469"/>
                    <a:pt x="41443" y="58469"/>
                  </a:cubicBezTo>
                  <a:close/>
                  <a:moveTo>
                    <a:pt x="41112" y="60167"/>
                  </a:moveTo>
                  <a:cubicBezTo>
                    <a:pt x="41112" y="60167"/>
                    <a:pt x="41443" y="59826"/>
                    <a:pt x="41443" y="59826"/>
                  </a:cubicBezTo>
                  <a:cubicBezTo>
                    <a:pt x="41112" y="59826"/>
                    <a:pt x="41112" y="60167"/>
                    <a:pt x="41112" y="60167"/>
                  </a:cubicBezTo>
                  <a:close/>
                  <a:moveTo>
                    <a:pt x="40780" y="58128"/>
                  </a:moveTo>
                  <a:cubicBezTo>
                    <a:pt x="40780" y="58128"/>
                    <a:pt x="40780" y="58469"/>
                    <a:pt x="40780" y="58469"/>
                  </a:cubicBezTo>
                  <a:cubicBezTo>
                    <a:pt x="41112" y="58128"/>
                    <a:pt x="40780" y="58128"/>
                    <a:pt x="40780" y="58128"/>
                  </a:cubicBezTo>
                  <a:close/>
                  <a:moveTo>
                    <a:pt x="80887" y="111502"/>
                  </a:moveTo>
                  <a:cubicBezTo>
                    <a:pt x="80887" y="111502"/>
                    <a:pt x="80556" y="111502"/>
                    <a:pt x="80887" y="111502"/>
                  </a:cubicBezTo>
                  <a:cubicBezTo>
                    <a:pt x="80887" y="111502"/>
                    <a:pt x="80887" y="111502"/>
                    <a:pt x="80887" y="111502"/>
                  </a:cubicBezTo>
                  <a:close/>
                  <a:moveTo>
                    <a:pt x="80887" y="112518"/>
                  </a:moveTo>
                  <a:cubicBezTo>
                    <a:pt x="80887" y="112518"/>
                    <a:pt x="80887" y="112518"/>
                    <a:pt x="80887" y="112518"/>
                  </a:cubicBezTo>
                  <a:cubicBezTo>
                    <a:pt x="80887" y="112859"/>
                    <a:pt x="80887" y="112518"/>
                    <a:pt x="80887" y="112518"/>
                  </a:cubicBezTo>
                  <a:close/>
                  <a:moveTo>
                    <a:pt x="109721" y="103344"/>
                  </a:moveTo>
                  <a:cubicBezTo>
                    <a:pt x="109721" y="103344"/>
                    <a:pt x="109059" y="103680"/>
                    <a:pt x="109059" y="103344"/>
                  </a:cubicBezTo>
                  <a:cubicBezTo>
                    <a:pt x="109721" y="103004"/>
                    <a:pt x="108065" y="103004"/>
                    <a:pt x="108065" y="102663"/>
                  </a:cubicBezTo>
                  <a:cubicBezTo>
                    <a:pt x="107733" y="103004"/>
                    <a:pt x="107402" y="103004"/>
                    <a:pt x="107402" y="103344"/>
                  </a:cubicBezTo>
                  <a:cubicBezTo>
                    <a:pt x="107402" y="103344"/>
                    <a:pt x="107402" y="103344"/>
                    <a:pt x="107402" y="103344"/>
                  </a:cubicBezTo>
                  <a:cubicBezTo>
                    <a:pt x="107402" y="103344"/>
                    <a:pt x="107071" y="103680"/>
                    <a:pt x="106739" y="103680"/>
                  </a:cubicBezTo>
                  <a:cubicBezTo>
                    <a:pt x="106739" y="103680"/>
                    <a:pt x="106739" y="103680"/>
                    <a:pt x="106739" y="103680"/>
                  </a:cubicBezTo>
                  <a:cubicBezTo>
                    <a:pt x="107071" y="103004"/>
                    <a:pt x="106739" y="103680"/>
                    <a:pt x="106739" y="103344"/>
                  </a:cubicBezTo>
                  <a:cubicBezTo>
                    <a:pt x="106739" y="103344"/>
                    <a:pt x="106408" y="103344"/>
                    <a:pt x="106076" y="103344"/>
                  </a:cubicBezTo>
                  <a:cubicBezTo>
                    <a:pt x="106408" y="103680"/>
                    <a:pt x="106408" y="103004"/>
                    <a:pt x="106076" y="103680"/>
                  </a:cubicBezTo>
                  <a:cubicBezTo>
                    <a:pt x="106408" y="103680"/>
                    <a:pt x="106076" y="103680"/>
                    <a:pt x="105745" y="103680"/>
                  </a:cubicBezTo>
                  <a:cubicBezTo>
                    <a:pt x="106076" y="103680"/>
                    <a:pt x="106076" y="103680"/>
                    <a:pt x="106076" y="103344"/>
                  </a:cubicBezTo>
                  <a:cubicBezTo>
                    <a:pt x="105414" y="103680"/>
                    <a:pt x="105745" y="103680"/>
                    <a:pt x="105745" y="103344"/>
                  </a:cubicBezTo>
                  <a:cubicBezTo>
                    <a:pt x="105414" y="103680"/>
                    <a:pt x="105082" y="103344"/>
                    <a:pt x="104751" y="103344"/>
                  </a:cubicBezTo>
                  <a:cubicBezTo>
                    <a:pt x="104751" y="103344"/>
                    <a:pt x="104751" y="103344"/>
                    <a:pt x="105082" y="103004"/>
                  </a:cubicBezTo>
                  <a:cubicBezTo>
                    <a:pt x="104420" y="103004"/>
                    <a:pt x="103757" y="103344"/>
                    <a:pt x="103757" y="103004"/>
                  </a:cubicBezTo>
                  <a:cubicBezTo>
                    <a:pt x="103757" y="103004"/>
                    <a:pt x="103757" y="103004"/>
                    <a:pt x="103426" y="103004"/>
                  </a:cubicBezTo>
                  <a:cubicBezTo>
                    <a:pt x="103426" y="102322"/>
                    <a:pt x="102763" y="102322"/>
                    <a:pt x="102763" y="101640"/>
                  </a:cubicBezTo>
                  <a:cubicBezTo>
                    <a:pt x="102431" y="101640"/>
                    <a:pt x="102431" y="101640"/>
                    <a:pt x="102100" y="101640"/>
                  </a:cubicBezTo>
                  <a:cubicBezTo>
                    <a:pt x="102431" y="101305"/>
                    <a:pt x="102431" y="100964"/>
                    <a:pt x="102431" y="100623"/>
                  </a:cubicBezTo>
                  <a:cubicBezTo>
                    <a:pt x="102431" y="100623"/>
                    <a:pt x="102431" y="100623"/>
                    <a:pt x="102431" y="100623"/>
                  </a:cubicBezTo>
                  <a:cubicBezTo>
                    <a:pt x="102431" y="100623"/>
                    <a:pt x="102431" y="100283"/>
                    <a:pt x="102431" y="99942"/>
                  </a:cubicBezTo>
                  <a:cubicBezTo>
                    <a:pt x="102431" y="99942"/>
                    <a:pt x="102431" y="99942"/>
                    <a:pt x="102431" y="99942"/>
                  </a:cubicBezTo>
                  <a:cubicBezTo>
                    <a:pt x="102100" y="99942"/>
                    <a:pt x="103094" y="99601"/>
                    <a:pt x="102100" y="100283"/>
                  </a:cubicBezTo>
                  <a:cubicBezTo>
                    <a:pt x="102100" y="99942"/>
                    <a:pt x="102100" y="99942"/>
                    <a:pt x="102100" y="99942"/>
                  </a:cubicBezTo>
                  <a:cubicBezTo>
                    <a:pt x="101769" y="99942"/>
                    <a:pt x="101437" y="100283"/>
                    <a:pt x="101106" y="100623"/>
                  </a:cubicBezTo>
                  <a:cubicBezTo>
                    <a:pt x="100775" y="99942"/>
                    <a:pt x="99780" y="100283"/>
                    <a:pt x="99118" y="100623"/>
                  </a:cubicBezTo>
                  <a:cubicBezTo>
                    <a:pt x="99780" y="100283"/>
                    <a:pt x="100112" y="99601"/>
                    <a:pt x="100775" y="99601"/>
                  </a:cubicBezTo>
                  <a:cubicBezTo>
                    <a:pt x="101437" y="99260"/>
                    <a:pt x="101106" y="99942"/>
                    <a:pt x="101769" y="99260"/>
                  </a:cubicBezTo>
                  <a:cubicBezTo>
                    <a:pt x="102100" y="98925"/>
                    <a:pt x="103426" y="97221"/>
                    <a:pt x="102100" y="97562"/>
                  </a:cubicBezTo>
                  <a:cubicBezTo>
                    <a:pt x="102100" y="97562"/>
                    <a:pt x="102100" y="97562"/>
                    <a:pt x="101769" y="97562"/>
                  </a:cubicBezTo>
                  <a:cubicBezTo>
                    <a:pt x="102100" y="97562"/>
                    <a:pt x="102431" y="97562"/>
                    <a:pt x="102431" y="97562"/>
                  </a:cubicBezTo>
                  <a:cubicBezTo>
                    <a:pt x="100775" y="94506"/>
                    <a:pt x="96135" y="100623"/>
                    <a:pt x="95473" y="101981"/>
                  </a:cubicBezTo>
                  <a:cubicBezTo>
                    <a:pt x="95141" y="102663"/>
                    <a:pt x="94810" y="103680"/>
                    <a:pt x="94147" y="104361"/>
                  </a:cubicBezTo>
                  <a:cubicBezTo>
                    <a:pt x="93484" y="105043"/>
                    <a:pt x="92822" y="105724"/>
                    <a:pt x="92159" y="106400"/>
                  </a:cubicBezTo>
                  <a:cubicBezTo>
                    <a:pt x="91165" y="107082"/>
                    <a:pt x="91165" y="107764"/>
                    <a:pt x="90834" y="108781"/>
                  </a:cubicBezTo>
                  <a:cubicBezTo>
                    <a:pt x="90502" y="109462"/>
                    <a:pt x="89839" y="109803"/>
                    <a:pt x="89171" y="110479"/>
                  </a:cubicBezTo>
                  <a:cubicBezTo>
                    <a:pt x="90502" y="110138"/>
                    <a:pt x="92159" y="109803"/>
                    <a:pt x="93484" y="109121"/>
                  </a:cubicBezTo>
                  <a:cubicBezTo>
                    <a:pt x="93816" y="109121"/>
                    <a:pt x="94147" y="109121"/>
                    <a:pt x="94147" y="108781"/>
                  </a:cubicBezTo>
                  <a:cubicBezTo>
                    <a:pt x="94147" y="108781"/>
                    <a:pt x="94147" y="108781"/>
                    <a:pt x="94147" y="108440"/>
                  </a:cubicBezTo>
                  <a:cubicBezTo>
                    <a:pt x="94479" y="108440"/>
                    <a:pt x="94810" y="108099"/>
                    <a:pt x="95141" y="108440"/>
                  </a:cubicBezTo>
                  <a:cubicBezTo>
                    <a:pt x="95804" y="107764"/>
                    <a:pt x="95141" y="105384"/>
                    <a:pt x="95473" y="104020"/>
                  </a:cubicBezTo>
                  <a:cubicBezTo>
                    <a:pt x="95473" y="104020"/>
                    <a:pt x="95804" y="103344"/>
                    <a:pt x="96135" y="103004"/>
                  </a:cubicBezTo>
                  <a:cubicBezTo>
                    <a:pt x="96467" y="102663"/>
                    <a:pt x="96467" y="103004"/>
                    <a:pt x="96798" y="103004"/>
                  </a:cubicBezTo>
                  <a:cubicBezTo>
                    <a:pt x="97792" y="102663"/>
                    <a:pt x="98124" y="102322"/>
                    <a:pt x="98455" y="103344"/>
                  </a:cubicBezTo>
                  <a:cubicBezTo>
                    <a:pt x="99118" y="104020"/>
                    <a:pt x="98786" y="105043"/>
                    <a:pt x="99449" y="105724"/>
                  </a:cubicBezTo>
                  <a:cubicBezTo>
                    <a:pt x="99449" y="105724"/>
                    <a:pt x="100112" y="106400"/>
                    <a:pt x="100112" y="106400"/>
                  </a:cubicBezTo>
                  <a:cubicBezTo>
                    <a:pt x="100112" y="106400"/>
                    <a:pt x="100443" y="107423"/>
                    <a:pt x="100443" y="106741"/>
                  </a:cubicBezTo>
                  <a:cubicBezTo>
                    <a:pt x="100775" y="106741"/>
                    <a:pt x="100775" y="106741"/>
                    <a:pt x="100775" y="107082"/>
                  </a:cubicBezTo>
                  <a:cubicBezTo>
                    <a:pt x="100775" y="106741"/>
                    <a:pt x="100775" y="106741"/>
                    <a:pt x="101106" y="106741"/>
                  </a:cubicBezTo>
                  <a:cubicBezTo>
                    <a:pt x="101106" y="106741"/>
                    <a:pt x="101106" y="106741"/>
                    <a:pt x="101106" y="107082"/>
                  </a:cubicBezTo>
                  <a:cubicBezTo>
                    <a:pt x="101437" y="106741"/>
                    <a:pt x="101769" y="106400"/>
                    <a:pt x="102100" y="106400"/>
                  </a:cubicBezTo>
                  <a:cubicBezTo>
                    <a:pt x="101769" y="106400"/>
                    <a:pt x="102431" y="106400"/>
                    <a:pt x="102100" y="106060"/>
                  </a:cubicBezTo>
                  <a:cubicBezTo>
                    <a:pt x="102100" y="105724"/>
                    <a:pt x="102100" y="105724"/>
                    <a:pt x="102100" y="105724"/>
                  </a:cubicBezTo>
                  <a:cubicBezTo>
                    <a:pt x="102100" y="105724"/>
                    <a:pt x="102100" y="106060"/>
                    <a:pt x="102100" y="106060"/>
                  </a:cubicBezTo>
                  <a:cubicBezTo>
                    <a:pt x="103094" y="106400"/>
                    <a:pt x="104751" y="104361"/>
                    <a:pt x="103426" y="103680"/>
                  </a:cubicBezTo>
                  <a:cubicBezTo>
                    <a:pt x="103757" y="103680"/>
                    <a:pt x="104088" y="104020"/>
                    <a:pt x="104088" y="104361"/>
                  </a:cubicBezTo>
                  <a:cubicBezTo>
                    <a:pt x="104088" y="104020"/>
                    <a:pt x="104420" y="103680"/>
                    <a:pt x="104420" y="104020"/>
                  </a:cubicBezTo>
                  <a:cubicBezTo>
                    <a:pt x="104420" y="104361"/>
                    <a:pt x="104420" y="104361"/>
                    <a:pt x="104420" y="104020"/>
                  </a:cubicBezTo>
                  <a:cubicBezTo>
                    <a:pt x="104420" y="104361"/>
                    <a:pt x="103757" y="105043"/>
                    <a:pt x="103757" y="105384"/>
                  </a:cubicBezTo>
                  <a:cubicBezTo>
                    <a:pt x="104751" y="105384"/>
                    <a:pt x="105082" y="104361"/>
                    <a:pt x="106076" y="104361"/>
                  </a:cubicBezTo>
                  <a:cubicBezTo>
                    <a:pt x="106076" y="104702"/>
                    <a:pt x="104751" y="105043"/>
                    <a:pt x="105414" y="105724"/>
                  </a:cubicBezTo>
                  <a:cubicBezTo>
                    <a:pt x="105082" y="105724"/>
                    <a:pt x="104751" y="105384"/>
                    <a:pt x="104420" y="105043"/>
                  </a:cubicBezTo>
                  <a:cubicBezTo>
                    <a:pt x="104751" y="105384"/>
                    <a:pt x="103426" y="106741"/>
                    <a:pt x="103094" y="107082"/>
                  </a:cubicBezTo>
                  <a:cubicBezTo>
                    <a:pt x="103094" y="107082"/>
                    <a:pt x="103426" y="107082"/>
                    <a:pt x="103426" y="106741"/>
                  </a:cubicBezTo>
                  <a:cubicBezTo>
                    <a:pt x="103094" y="107423"/>
                    <a:pt x="102763" y="107082"/>
                    <a:pt x="102763" y="108099"/>
                  </a:cubicBezTo>
                  <a:cubicBezTo>
                    <a:pt x="102763" y="107764"/>
                    <a:pt x="102763" y="107764"/>
                    <a:pt x="103094" y="107423"/>
                  </a:cubicBezTo>
                  <a:cubicBezTo>
                    <a:pt x="102431" y="108099"/>
                    <a:pt x="102763" y="109121"/>
                    <a:pt x="103426" y="109462"/>
                  </a:cubicBezTo>
                  <a:cubicBezTo>
                    <a:pt x="103094" y="109121"/>
                    <a:pt x="103757" y="110820"/>
                    <a:pt x="103426" y="109121"/>
                  </a:cubicBezTo>
                  <a:cubicBezTo>
                    <a:pt x="103426" y="109121"/>
                    <a:pt x="103426" y="109121"/>
                    <a:pt x="103426" y="109121"/>
                  </a:cubicBezTo>
                  <a:cubicBezTo>
                    <a:pt x="103426" y="109121"/>
                    <a:pt x="103426" y="109121"/>
                    <a:pt x="103426" y="109121"/>
                  </a:cubicBezTo>
                  <a:cubicBezTo>
                    <a:pt x="103757" y="109462"/>
                    <a:pt x="103757" y="109803"/>
                    <a:pt x="103757" y="109462"/>
                  </a:cubicBezTo>
                  <a:cubicBezTo>
                    <a:pt x="103757" y="109803"/>
                    <a:pt x="104088" y="109462"/>
                    <a:pt x="104420" y="109803"/>
                  </a:cubicBezTo>
                  <a:cubicBezTo>
                    <a:pt x="104088" y="109462"/>
                    <a:pt x="104420" y="109462"/>
                    <a:pt x="104420" y="109462"/>
                  </a:cubicBezTo>
                  <a:cubicBezTo>
                    <a:pt x="104420" y="109462"/>
                    <a:pt x="104088" y="109121"/>
                    <a:pt x="104420" y="109462"/>
                  </a:cubicBezTo>
                  <a:cubicBezTo>
                    <a:pt x="104420" y="109121"/>
                    <a:pt x="104088" y="109121"/>
                    <a:pt x="104420" y="109121"/>
                  </a:cubicBezTo>
                  <a:cubicBezTo>
                    <a:pt x="104420" y="109121"/>
                    <a:pt x="104420" y="109121"/>
                    <a:pt x="104420" y="109121"/>
                  </a:cubicBezTo>
                  <a:cubicBezTo>
                    <a:pt x="104420" y="108781"/>
                    <a:pt x="104420" y="108781"/>
                    <a:pt x="104751" y="109121"/>
                  </a:cubicBezTo>
                  <a:cubicBezTo>
                    <a:pt x="104751" y="109121"/>
                    <a:pt x="104751" y="108781"/>
                    <a:pt x="104751" y="108781"/>
                  </a:cubicBezTo>
                  <a:cubicBezTo>
                    <a:pt x="104751" y="108781"/>
                    <a:pt x="104751" y="108781"/>
                    <a:pt x="104751" y="109121"/>
                  </a:cubicBezTo>
                  <a:cubicBezTo>
                    <a:pt x="104751" y="108781"/>
                    <a:pt x="104751" y="108781"/>
                    <a:pt x="104751" y="108781"/>
                  </a:cubicBezTo>
                  <a:cubicBezTo>
                    <a:pt x="104751" y="108781"/>
                    <a:pt x="105082" y="108781"/>
                    <a:pt x="104751" y="108440"/>
                  </a:cubicBezTo>
                  <a:cubicBezTo>
                    <a:pt x="105082" y="108781"/>
                    <a:pt x="105082" y="108440"/>
                    <a:pt x="105082" y="108099"/>
                  </a:cubicBezTo>
                  <a:cubicBezTo>
                    <a:pt x="105082" y="107764"/>
                    <a:pt x="105414" y="107764"/>
                    <a:pt x="105414" y="107423"/>
                  </a:cubicBezTo>
                  <a:cubicBezTo>
                    <a:pt x="105414" y="107423"/>
                    <a:pt x="105745" y="107423"/>
                    <a:pt x="105745" y="107423"/>
                  </a:cubicBezTo>
                  <a:cubicBezTo>
                    <a:pt x="105745" y="107082"/>
                    <a:pt x="105414" y="107082"/>
                    <a:pt x="105414" y="107082"/>
                  </a:cubicBezTo>
                  <a:cubicBezTo>
                    <a:pt x="105414" y="107082"/>
                    <a:pt x="105414" y="107423"/>
                    <a:pt x="105745" y="107082"/>
                  </a:cubicBezTo>
                  <a:cubicBezTo>
                    <a:pt x="105414" y="107082"/>
                    <a:pt x="105414" y="107082"/>
                    <a:pt x="105414" y="106741"/>
                  </a:cubicBezTo>
                  <a:cubicBezTo>
                    <a:pt x="105745" y="106741"/>
                    <a:pt x="105414" y="106741"/>
                    <a:pt x="105745" y="106741"/>
                  </a:cubicBezTo>
                  <a:cubicBezTo>
                    <a:pt x="105745" y="106741"/>
                    <a:pt x="105745" y="106400"/>
                    <a:pt x="105745" y="106060"/>
                  </a:cubicBezTo>
                  <a:cubicBezTo>
                    <a:pt x="106076" y="107082"/>
                    <a:pt x="106739" y="106400"/>
                    <a:pt x="106076" y="106060"/>
                  </a:cubicBezTo>
                  <a:cubicBezTo>
                    <a:pt x="106739" y="106400"/>
                    <a:pt x="106739" y="105384"/>
                    <a:pt x="107071" y="105724"/>
                  </a:cubicBezTo>
                  <a:cubicBezTo>
                    <a:pt x="107071" y="105384"/>
                    <a:pt x="107733" y="105724"/>
                    <a:pt x="107733" y="105043"/>
                  </a:cubicBezTo>
                  <a:cubicBezTo>
                    <a:pt x="108065" y="105043"/>
                    <a:pt x="108065" y="104702"/>
                    <a:pt x="108396" y="104702"/>
                  </a:cubicBezTo>
                  <a:cubicBezTo>
                    <a:pt x="108396" y="104702"/>
                    <a:pt x="109721" y="103680"/>
                    <a:pt x="109721" y="103344"/>
                  </a:cubicBezTo>
                  <a:close/>
                  <a:moveTo>
                    <a:pt x="89502" y="110138"/>
                  </a:moveTo>
                  <a:cubicBezTo>
                    <a:pt x="89839" y="109803"/>
                    <a:pt x="89839" y="109462"/>
                    <a:pt x="90171" y="109462"/>
                  </a:cubicBezTo>
                  <a:cubicBezTo>
                    <a:pt x="90171" y="109121"/>
                    <a:pt x="89839" y="109121"/>
                    <a:pt x="89502" y="109121"/>
                  </a:cubicBezTo>
                  <a:cubicBezTo>
                    <a:pt x="90502" y="109462"/>
                    <a:pt x="90834" y="107764"/>
                    <a:pt x="91165" y="107082"/>
                  </a:cubicBezTo>
                  <a:cubicBezTo>
                    <a:pt x="91828" y="106400"/>
                    <a:pt x="92822" y="105724"/>
                    <a:pt x="93484" y="105043"/>
                  </a:cubicBezTo>
                  <a:cubicBezTo>
                    <a:pt x="94147" y="104361"/>
                    <a:pt x="94479" y="103344"/>
                    <a:pt x="94810" y="102663"/>
                  </a:cubicBezTo>
                  <a:cubicBezTo>
                    <a:pt x="95141" y="101981"/>
                    <a:pt x="95141" y="101640"/>
                    <a:pt x="94479" y="101305"/>
                  </a:cubicBezTo>
                  <a:cubicBezTo>
                    <a:pt x="94147" y="101305"/>
                    <a:pt x="93484" y="101305"/>
                    <a:pt x="93153" y="101640"/>
                  </a:cubicBezTo>
                  <a:cubicBezTo>
                    <a:pt x="93153" y="101305"/>
                    <a:pt x="93816" y="101305"/>
                    <a:pt x="92822" y="101305"/>
                  </a:cubicBezTo>
                  <a:cubicBezTo>
                    <a:pt x="93816" y="100964"/>
                    <a:pt x="94810" y="101640"/>
                    <a:pt x="95473" y="100623"/>
                  </a:cubicBezTo>
                  <a:cubicBezTo>
                    <a:pt x="95804" y="100283"/>
                    <a:pt x="96135" y="98925"/>
                    <a:pt x="96135" y="98584"/>
                  </a:cubicBezTo>
                  <a:cubicBezTo>
                    <a:pt x="96135" y="98584"/>
                    <a:pt x="96135" y="98584"/>
                    <a:pt x="96135" y="98925"/>
                  </a:cubicBezTo>
                  <a:cubicBezTo>
                    <a:pt x="96798" y="98243"/>
                    <a:pt x="96467" y="98584"/>
                    <a:pt x="96467" y="98584"/>
                  </a:cubicBezTo>
                  <a:cubicBezTo>
                    <a:pt x="96798" y="97902"/>
                    <a:pt x="97130" y="97902"/>
                    <a:pt x="97461" y="97221"/>
                  </a:cubicBezTo>
                  <a:cubicBezTo>
                    <a:pt x="97792" y="96886"/>
                    <a:pt x="97792" y="95522"/>
                    <a:pt x="98455" y="95522"/>
                  </a:cubicBezTo>
                  <a:cubicBezTo>
                    <a:pt x="97792" y="95182"/>
                    <a:pt x="98786" y="95182"/>
                    <a:pt x="98786" y="95182"/>
                  </a:cubicBezTo>
                  <a:cubicBezTo>
                    <a:pt x="98786" y="94841"/>
                    <a:pt x="101769" y="94165"/>
                    <a:pt x="102100" y="93824"/>
                  </a:cubicBezTo>
                  <a:cubicBezTo>
                    <a:pt x="102763" y="93824"/>
                    <a:pt x="103094" y="93483"/>
                    <a:pt x="103757" y="93483"/>
                  </a:cubicBezTo>
                  <a:cubicBezTo>
                    <a:pt x="104088" y="93142"/>
                    <a:pt x="105414" y="92801"/>
                    <a:pt x="104751" y="93483"/>
                  </a:cubicBezTo>
                  <a:cubicBezTo>
                    <a:pt x="105414" y="93142"/>
                    <a:pt x="105745" y="92801"/>
                    <a:pt x="106076" y="92466"/>
                  </a:cubicBezTo>
                  <a:cubicBezTo>
                    <a:pt x="106076" y="92801"/>
                    <a:pt x="107071" y="92125"/>
                    <a:pt x="107071" y="92125"/>
                  </a:cubicBezTo>
                  <a:cubicBezTo>
                    <a:pt x="107071" y="92125"/>
                    <a:pt x="107071" y="92125"/>
                    <a:pt x="107071" y="92125"/>
                  </a:cubicBezTo>
                  <a:cubicBezTo>
                    <a:pt x="107071" y="92125"/>
                    <a:pt x="107402" y="91785"/>
                    <a:pt x="107402" y="91785"/>
                  </a:cubicBezTo>
                  <a:cubicBezTo>
                    <a:pt x="107071" y="91444"/>
                    <a:pt x="108065" y="90762"/>
                    <a:pt x="108065" y="90086"/>
                  </a:cubicBezTo>
                  <a:cubicBezTo>
                    <a:pt x="108065" y="90421"/>
                    <a:pt x="108065" y="90421"/>
                    <a:pt x="108065" y="90421"/>
                  </a:cubicBezTo>
                  <a:cubicBezTo>
                    <a:pt x="108065" y="90086"/>
                    <a:pt x="107733" y="89745"/>
                    <a:pt x="108065" y="89745"/>
                  </a:cubicBezTo>
                  <a:cubicBezTo>
                    <a:pt x="108396" y="89404"/>
                    <a:pt x="108396" y="89404"/>
                    <a:pt x="108065" y="89064"/>
                  </a:cubicBezTo>
                  <a:cubicBezTo>
                    <a:pt x="108396" y="89064"/>
                    <a:pt x="109059" y="88723"/>
                    <a:pt x="109059" y="88382"/>
                  </a:cubicBezTo>
                  <a:cubicBezTo>
                    <a:pt x="109390" y="88047"/>
                    <a:pt x="110058" y="88047"/>
                    <a:pt x="110390" y="87706"/>
                  </a:cubicBezTo>
                  <a:cubicBezTo>
                    <a:pt x="111053" y="87024"/>
                    <a:pt x="111053" y="85667"/>
                    <a:pt x="111384" y="85326"/>
                  </a:cubicBezTo>
                  <a:cubicBezTo>
                    <a:pt x="111053" y="85326"/>
                    <a:pt x="111384" y="85667"/>
                    <a:pt x="111384" y="85326"/>
                  </a:cubicBezTo>
                  <a:cubicBezTo>
                    <a:pt x="111053" y="85326"/>
                    <a:pt x="110721" y="85326"/>
                    <a:pt x="110390" y="85326"/>
                  </a:cubicBezTo>
                  <a:cubicBezTo>
                    <a:pt x="110721" y="85326"/>
                    <a:pt x="111053" y="85326"/>
                    <a:pt x="111384" y="84985"/>
                  </a:cubicBezTo>
                  <a:cubicBezTo>
                    <a:pt x="111053" y="84644"/>
                    <a:pt x="110058" y="84985"/>
                    <a:pt x="110058" y="84985"/>
                  </a:cubicBezTo>
                  <a:cubicBezTo>
                    <a:pt x="110058" y="84985"/>
                    <a:pt x="110390" y="84985"/>
                    <a:pt x="110721" y="84985"/>
                  </a:cubicBezTo>
                  <a:cubicBezTo>
                    <a:pt x="110390" y="84644"/>
                    <a:pt x="110721" y="84644"/>
                    <a:pt x="110390" y="84644"/>
                  </a:cubicBezTo>
                  <a:cubicBezTo>
                    <a:pt x="110721" y="84644"/>
                    <a:pt x="110721" y="84644"/>
                    <a:pt x="110721" y="84644"/>
                  </a:cubicBezTo>
                  <a:cubicBezTo>
                    <a:pt x="110721" y="84644"/>
                    <a:pt x="110390" y="84644"/>
                    <a:pt x="110058" y="84303"/>
                  </a:cubicBezTo>
                  <a:cubicBezTo>
                    <a:pt x="110721" y="84303"/>
                    <a:pt x="110721" y="83627"/>
                    <a:pt x="110058" y="83963"/>
                  </a:cubicBezTo>
                  <a:cubicBezTo>
                    <a:pt x="110058" y="83963"/>
                    <a:pt x="110058" y="83963"/>
                    <a:pt x="110058" y="83963"/>
                  </a:cubicBezTo>
                  <a:cubicBezTo>
                    <a:pt x="110390" y="83627"/>
                    <a:pt x="110058" y="83627"/>
                    <a:pt x="110390" y="83287"/>
                  </a:cubicBezTo>
                  <a:cubicBezTo>
                    <a:pt x="110058" y="83627"/>
                    <a:pt x="110390" y="82946"/>
                    <a:pt x="110390" y="83287"/>
                  </a:cubicBezTo>
                  <a:cubicBezTo>
                    <a:pt x="110058" y="83287"/>
                    <a:pt x="110390" y="83287"/>
                    <a:pt x="110058" y="83287"/>
                  </a:cubicBezTo>
                  <a:cubicBezTo>
                    <a:pt x="110058" y="82946"/>
                    <a:pt x="110058" y="82946"/>
                    <a:pt x="110058" y="82946"/>
                  </a:cubicBezTo>
                  <a:cubicBezTo>
                    <a:pt x="109721" y="82946"/>
                    <a:pt x="109721" y="82946"/>
                    <a:pt x="109390" y="82946"/>
                  </a:cubicBezTo>
                  <a:cubicBezTo>
                    <a:pt x="109390" y="82946"/>
                    <a:pt x="109721" y="82605"/>
                    <a:pt x="109721" y="82605"/>
                  </a:cubicBezTo>
                  <a:cubicBezTo>
                    <a:pt x="109059" y="82605"/>
                    <a:pt x="109390" y="82605"/>
                    <a:pt x="108727" y="82605"/>
                  </a:cubicBezTo>
                  <a:cubicBezTo>
                    <a:pt x="109390" y="82264"/>
                    <a:pt x="108727" y="82605"/>
                    <a:pt x="108396" y="82605"/>
                  </a:cubicBezTo>
                  <a:cubicBezTo>
                    <a:pt x="108396" y="82946"/>
                    <a:pt x="108065" y="83287"/>
                    <a:pt x="108065" y="83627"/>
                  </a:cubicBezTo>
                  <a:cubicBezTo>
                    <a:pt x="108065" y="83287"/>
                    <a:pt x="108065" y="83287"/>
                    <a:pt x="107733" y="83287"/>
                  </a:cubicBezTo>
                  <a:cubicBezTo>
                    <a:pt x="108065" y="82946"/>
                    <a:pt x="108065" y="82605"/>
                    <a:pt x="107733" y="82264"/>
                  </a:cubicBezTo>
                  <a:cubicBezTo>
                    <a:pt x="107071" y="81923"/>
                    <a:pt x="106408" y="82605"/>
                    <a:pt x="106076" y="82605"/>
                  </a:cubicBezTo>
                  <a:cubicBezTo>
                    <a:pt x="106408" y="82605"/>
                    <a:pt x="106739" y="82605"/>
                    <a:pt x="107071" y="82605"/>
                  </a:cubicBezTo>
                  <a:cubicBezTo>
                    <a:pt x="105414" y="82605"/>
                    <a:pt x="106076" y="84644"/>
                    <a:pt x="104751" y="84644"/>
                  </a:cubicBezTo>
                  <a:cubicBezTo>
                    <a:pt x="105082" y="84985"/>
                    <a:pt x="104420" y="85667"/>
                    <a:pt x="104088" y="85667"/>
                  </a:cubicBezTo>
                  <a:cubicBezTo>
                    <a:pt x="104420" y="85326"/>
                    <a:pt x="104420" y="85326"/>
                    <a:pt x="104088" y="85326"/>
                  </a:cubicBezTo>
                  <a:cubicBezTo>
                    <a:pt x="104420" y="85326"/>
                    <a:pt x="104420" y="85326"/>
                    <a:pt x="104420" y="84985"/>
                  </a:cubicBezTo>
                  <a:cubicBezTo>
                    <a:pt x="104088" y="84644"/>
                    <a:pt x="103426" y="84644"/>
                    <a:pt x="103094" y="84985"/>
                  </a:cubicBezTo>
                  <a:cubicBezTo>
                    <a:pt x="103094" y="84644"/>
                    <a:pt x="103094" y="84644"/>
                    <a:pt x="103094" y="84644"/>
                  </a:cubicBezTo>
                  <a:cubicBezTo>
                    <a:pt x="103426" y="84644"/>
                    <a:pt x="104088" y="84644"/>
                    <a:pt x="104420" y="84985"/>
                  </a:cubicBezTo>
                  <a:cubicBezTo>
                    <a:pt x="104420" y="84644"/>
                    <a:pt x="104420" y="84644"/>
                    <a:pt x="104088" y="84303"/>
                  </a:cubicBezTo>
                  <a:cubicBezTo>
                    <a:pt x="104420" y="84303"/>
                    <a:pt x="104420" y="84303"/>
                    <a:pt x="104420" y="83963"/>
                  </a:cubicBezTo>
                  <a:cubicBezTo>
                    <a:pt x="104420" y="83963"/>
                    <a:pt x="104420" y="83963"/>
                    <a:pt x="104420" y="83963"/>
                  </a:cubicBezTo>
                  <a:cubicBezTo>
                    <a:pt x="104751" y="83963"/>
                    <a:pt x="105745" y="83287"/>
                    <a:pt x="105414" y="83287"/>
                  </a:cubicBezTo>
                  <a:cubicBezTo>
                    <a:pt x="105745" y="83287"/>
                    <a:pt x="106076" y="82946"/>
                    <a:pt x="106076" y="82264"/>
                  </a:cubicBezTo>
                  <a:cubicBezTo>
                    <a:pt x="105745" y="82946"/>
                    <a:pt x="105082" y="83627"/>
                    <a:pt x="104751" y="83627"/>
                  </a:cubicBezTo>
                  <a:cubicBezTo>
                    <a:pt x="105082" y="83287"/>
                    <a:pt x="105414" y="82946"/>
                    <a:pt x="105745" y="82605"/>
                  </a:cubicBezTo>
                  <a:cubicBezTo>
                    <a:pt x="106076" y="82605"/>
                    <a:pt x="106739" y="81923"/>
                    <a:pt x="106076" y="82264"/>
                  </a:cubicBezTo>
                  <a:cubicBezTo>
                    <a:pt x="106076" y="81923"/>
                    <a:pt x="107733" y="80906"/>
                    <a:pt x="106739" y="81588"/>
                  </a:cubicBezTo>
                  <a:cubicBezTo>
                    <a:pt x="107733" y="80906"/>
                    <a:pt x="104751" y="81247"/>
                    <a:pt x="104751" y="81247"/>
                  </a:cubicBezTo>
                  <a:cubicBezTo>
                    <a:pt x="104751" y="80906"/>
                    <a:pt x="104751" y="81247"/>
                    <a:pt x="104420" y="80566"/>
                  </a:cubicBezTo>
                  <a:cubicBezTo>
                    <a:pt x="104420" y="80566"/>
                    <a:pt x="104420" y="80566"/>
                    <a:pt x="104420" y="80566"/>
                  </a:cubicBezTo>
                  <a:cubicBezTo>
                    <a:pt x="104420" y="80906"/>
                    <a:pt x="104420" y="80906"/>
                    <a:pt x="104088" y="81247"/>
                  </a:cubicBezTo>
                  <a:cubicBezTo>
                    <a:pt x="104088" y="80906"/>
                    <a:pt x="104088" y="80906"/>
                    <a:pt x="104088" y="80566"/>
                  </a:cubicBezTo>
                  <a:cubicBezTo>
                    <a:pt x="103757" y="81247"/>
                    <a:pt x="104420" y="80566"/>
                    <a:pt x="104088" y="80566"/>
                  </a:cubicBezTo>
                  <a:cubicBezTo>
                    <a:pt x="104088" y="81247"/>
                    <a:pt x="103757" y="81588"/>
                    <a:pt x="103426" y="81923"/>
                  </a:cubicBezTo>
                  <a:cubicBezTo>
                    <a:pt x="103757" y="81588"/>
                    <a:pt x="104088" y="80906"/>
                    <a:pt x="103757" y="80906"/>
                  </a:cubicBezTo>
                  <a:cubicBezTo>
                    <a:pt x="103757" y="80906"/>
                    <a:pt x="103426" y="81247"/>
                    <a:pt x="103094" y="81247"/>
                  </a:cubicBezTo>
                  <a:cubicBezTo>
                    <a:pt x="103426" y="81247"/>
                    <a:pt x="103426" y="80906"/>
                    <a:pt x="103426" y="80566"/>
                  </a:cubicBezTo>
                  <a:cubicBezTo>
                    <a:pt x="103426" y="80566"/>
                    <a:pt x="103426" y="80566"/>
                    <a:pt x="103426" y="80566"/>
                  </a:cubicBezTo>
                  <a:cubicBezTo>
                    <a:pt x="103094" y="80906"/>
                    <a:pt x="103094" y="81247"/>
                    <a:pt x="102763" y="81588"/>
                  </a:cubicBezTo>
                  <a:cubicBezTo>
                    <a:pt x="103094" y="81247"/>
                    <a:pt x="103094" y="81247"/>
                    <a:pt x="103094" y="80906"/>
                  </a:cubicBezTo>
                  <a:cubicBezTo>
                    <a:pt x="102100" y="81247"/>
                    <a:pt x="103426" y="80906"/>
                    <a:pt x="102763" y="80906"/>
                  </a:cubicBezTo>
                  <a:cubicBezTo>
                    <a:pt x="102763" y="81247"/>
                    <a:pt x="102431" y="81588"/>
                    <a:pt x="102431" y="81923"/>
                  </a:cubicBezTo>
                  <a:cubicBezTo>
                    <a:pt x="102431" y="81588"/>
                    <a:pt x="102763" y="80566"/>
                    <a:pt x="102431" y="81247"/>
                  </a:cubicBezTo>
                  <a:cubicBezTo>
                    <a:pt x="102431" y="81247"/>
                    <a:pt x="102763" y="80906"/>
                    <a:pt x="102431" y="80566"/>
                  </a:cubicBezTo>
                  <a:cubicBezTo>
                    <a:pt x="102431" y="80566"/>
                    <a:pt x="102431" y="80906"/>
                    <a:pt x="102431" y="80566"/>
                  </a:cubicBezTo>
                  <a:cubicBezTo>
                    <a:pt x="102431" y="80225"/>
                    <a:pt x="102431" y="80566"/>
                    <a:pt x="102431" y="80906"/>
                  </a:cubicBezTo>
                  <a:cubicBezTo>
                    <a:pt x="102431" y="80566"/>
                    <a:pt x="102431" y="80566"/>
                    <a:pt x="102431" y="80225"/>
                  </a:cubicBezTo>
                  <a:cubicBezTo>
                    <a:pt x="102100" y="80906"/>
                    <a:pt x="102431" y="80566"/>
                    <a:pt x="102100" y="80225"/>
                  </a:cubicBezTo>
                  <a:cubicBezTo>
                    <a:pt x="102100" y="80225"/>
                    <a:pt x="102100" y="80225"/>
                    <a:pt x="102100" y="80566"/>
                  </a:cubicBezTo>
                  <a:cubicBezTo>
                    <a:pt x="102100" y="80225"/>
                    <a:pt x="102100" y="79884"/>
                    <a:pt x="102100" y="79884"/>
                  </a:cubicBezTo>
                  <a:cubicBezTo>
                    <a:pt x="101769" y="79884"/>
                    <a:pt x="101769" y="80225"/>
                    <a:pt x="102100" y="80566"/>
                  </a:cubicBezTo>
                  <a:cubicBezTo>
                    <a:pt x="102100" y="80225"/>
                    <a:pt x="101769" y="80225"/>
                    <a:pt x="101769" y="79884"/>
                  </a:cubicBezTo>
                  <a:cubicBezTo>
                    <a:pt x="101769" y="79884"/>
                    <a:pt x="101437" y="80225"/>
                    <a:pt x="101437" y="80225"/>
                  </a:cubicBezTo>
                  <a:cubicBezTo>
                    <a:pt x="101769" y="79884"/>
                    <a:pt x="101106" y="79884"/>
                    <a:pt x="101106" y="79884"/>
                  </a:cubicBezTo>
                  <a:cubicBezTo>
                    <a:pt x="101106" y="79884"/>
                    <a:pt x="100775" y="79884"/>
                    <a:pt x="100775" y="79884"/>
                  </a:cubicBezTo>
                  <a:cubicBezTo>
                    <a:pt x="100775" y="79884"/>
                    <a:pt x="100443" y="79884"/>
                    <a:pt x="100443" y="79884"/>
                  </a:cubicBezTo>
                  <a:cubicBezTo>
                    <a:pt x="101106" y="79543"/>
                    <a:pt x="100775" y="79884"/>
                    <a:pt x="100775" y="79543"/>
                  </a:cubicBezTo>
                  <a:cubicBezTo>
                    <a:pt x="100443" y="79884"/>
                    <a:pt x="100443" y="79543"/>
                    <a:pt x="100443" y="79208"/>
                  </a:cubicBezTo>
                  <a:cubicBezTo>
                    <a:pt x="100112" y="79543"/>
                    <a:pt x="99780" y="79543"/>
                    <a:pt x="99449" y="79543"/>
                  </a:cubicBezTo>
                  <a:cubicBezTo>
                    <a:pt x="101437" y="79208"/>
                    <a:pt x="99780" y="79543"/>
                    <a:pt x="99780" y="79543"/>
                  </a:cubicBezTo>
                  <a:cubicBezTo>
                    <a:pt x="99780" y="79543"/>
                    <a:pt x="100112" y="79208"/>
                    <a:pt x="100112" y="79208"/>
                  </a:cubicBezTo>
                  <a:cubicBezTo>
                    <a:pt x="100112" y="79208"/>
                    <a:pt x="100112" y="79208"/>
                    <a:pt x="99780" y="79208"/>
                  </a:cubicBezTo>
                  <a:cubicBezTo>
                    <a:pt x="100775" y="79208"/>
                    <a:pt x="99449" y="79208"/>
                    <a:pt x="99449" y="79208"/>
                  </a:cubicBezTo>
                  <a:cubicBezTo>
                    <a:pt x="100112" y="78526"/>
                    <a:pt x="99449" y="79208"/>
                    <a:pt x="99449" y="79208"/>
                  </a:cubicBezTo>
                  <a:cubicBezTo>
                    <a:pt x="99780" y="79208"/>
                    <a:pt x="99780" y="78867"/>
                    <a:pt x="99780" y="78867"/>
                  </a:cubicBezTo>
                  <a:cubicBezTo>
                    <a:pt x="99449" y="78526"/>
                    <a:pt x="98455" y="78867"/>
                    <a:pt x="99449" y="78526"/>
                  </a:cubicBezTo>
                  <a:cubicBezTo>
                    <a:pt x="99118" y="78526"/>
                    <a:pt x="98786" y="78526"/>
                    <a:pt x="98455" y="78526"/>
                  </a:cubicBezTo>
                  <a:cubicBezTo>
                    <a:pt x="98786" y="78526"/>
                    <a:pt x="98786" y="78186"/>
                    <a:pt x="99118" y="78186"/>
                  </a:cubicBezTo>
                  <a:cubicBezTo>
                    <a:pt x="99118" y="78186"/>
                    <a:pt x="98786" y="78526"/>
                    <a:pt x="98786" y="78526"/>
                  </a:cubicBezTo>
                  <a:cubicBezTo>
                    <a:pt x="99118" y="78526"/>
                    <a:pt x="99449" y="78526"/>
                    <a:pt x="99780" y="78526"/>
                  </a:cubicBezTo>
                  <a:cubicBezTo>
                    <a:pt x="99118" y="77504"/>
                    <a:pt x="100112" y="78867"/>
                    <a:pt x="99780" y="78186"/>
                  </a:cubicBezTo>
                  <a:cubicBezTo>
                    <a:pt x="99449" y="78186"/>
                    <a:pt x="99449" y="78186"/>
                    <a:pt x="99449" y="78526"/>
                  </a:cubicBezTo>
                  <a:cubicBezTo>
                    <a:pt x="99449" y="78186"/>
                    <a:pt x="99780" y="77845"/>
                    <a:pt x="99780" y="77845"/>
                  </a:cubicBezTo>
                  <a:cubicBezTo>
                    <a:pt x="99780" y="77169"/>
                    <a:pt x="99449" y="77504"/>
                    <a:pt x="99449" y="77169"/>
                  </a:cubicBezTo>
                  <a:cubicBezTo>
                    <a:pt x="99118" y="77504"/>
                    <a:pt x="99118" y="77504"/>
                    <a:pt x="98786" y="77169"/>
                  </a:cubicBezTo>
                  <a:cubicBezTo>
                    <a:pt x="99118" y="77169"/>
                    <a:pt x="98786" y="77169"/>
                    <a:pt x="99118" y="76828"/>
                  </a:cubicBezTo>
                  <a:cubicBezTo>
                    <a:pt x="98786" y="76828"/>
                    <a:pt x="98455" y="76828"/>
                    <a:pt x="98124" y="76828"/>
                  </a:cubicBezTo>
                  <a:cubicBezTo>
                    <a:pt x="99118" y="76828"/>
                    <a:pt x="98455" y="76146"/>
                    <a:pt x="98124" y="75465"/>
                  </a:cubicBezTo>
                  <a:cubicBezTo>
                    <a:pt x="98124" y="75805"/>
                    <a:pt x="98124" y="75805"/>
                    <a:pt x="97792" y="75805"/>
                  </a:cubicBezTo>
                  <a:cubicBezTo>
                    <a:pt x="98124" y="76146"/>
                    <a:pt x="97792" y="75805"/>
                    <a:pt x="97461" y="75805"/>
                  </a:cubicBezTo>
                  <a:cubicBezTo>
                    <a:pt x="97792" y="75465"/>
                    <a:pt x="98124" y="75465"/>
                    <a:pt x="97792" y="75465"/>
                  </a:cubicBezTo>
                  <a:cubicBezTo>
                    <a:pt x="97792" y="75465"/>
                    <a:pt x="97792" y="75465"/>
                    <a:pt x="97792" y="75465"/>
                  </a:cubicBezTo>
                  <a:cubicBezTo>
                    <a:pt x="97792" y="75465"/>
                    <a:pt x="97792" y="75465"/>
                    <a:pt x="97461" y="75465"/>
                  </a:cubicBezTo>
                  <a:cubicBezTo>
                    <a:pt x="97461" y="74789"/>
                    <a:pt x="96798" y="75805"/>
                    <a:pt x="96798" y="76146"/>
                  </a:cubicBezTo>
                  <a:cubicBezTo>
                    <a:pt x="97461" y="75124"/>
                    <a:pt x="96798" y="75805"/>
                    <a:pt x="96798" y="75805"/>
                  </a:cubicBezTo>
                  <a:cubicBezTo>
                    <a:pt x="96798" y="75805"/>
                    <a:pt x="97130" y="75124"/>
                    <a:pt x="97461" y="75124"/>
                  </a:cubicBezTo>
                  <a:cubicBezTo>
                    <a:pt x="97130" y="75465"/>
                    <a:pt x="96798" y="75465"/>
                    <a:pt x="97130" y="75124"/>
                  </a:cubicBezTo>
                  <a:cubicBezTo>
                    <a:pt x="97130" y="75124"/>
                    <a:pt x="97130" y="74789"/>
                    <a:pt x="97130" y="74448"/>
                  </a:cubicBezTo>
                  <a:cubicBezTo>
                    <a:pt x="96798" y="74789"/>
                    <a:pt x="96798" y="74789"/>
                    <a:pt x="96467" y="75124"/>
                  </a:cubicBezTo>
                  <a:cubicBezTo>
                    <a:pt x="96467" y="74448"/>
                    <a:pt x="96135" y="75465"/>
                    <a:pt x="96135" y="75465"/>
                  </a:cubicBezTo>
                  <a:cubicBezTo>
                    <a:pt x="96135" y="75124"/>
                    <a:pt x="96467" y="75124"/>
                    <a:pt x="96135" y="75124"/>
                  </a:cubicBezTo>
                  <a:cubicBezTo>
                    <a:pt x="96798" y="74789"/>
                    <a:pt x="96467" y="74107"/>
                    <a:pt x="96467" y="73766"/>
                  </a:cubicBezTo>
                  <a:cubicBezTo>
                    <a:pt x="96135" y="74107"/>
                    <a:pt x="96135" y="73766"/>
                    <a:pt x="96135" y="74107"/>
                  </a:cubicBezTo>
                  <a:cubicBezTo>
                    <a:pt x="96135" y="73766"/>
                    <a:pt x="96135" y="73766"/>
                    <a:pt x="96135" y="73766"/>
                  </a:cubicBezTo>
                  <a:cubicBezTo>
                    <a:pt x="95804" y="73766"/>
                    <a:pt x="95804" y="73766"/>
                    <a:pt x="96135" y="73425"/>
                  </a:cubicBezTo>
                  <a:cubicBezTo>
                    <a:pt x="95804" y="73425"/>
                    <a:pt x="95141" y="74107"/>
                    <a:pt x="95141" y="73766"/>
                  </a:cubicBezTo>
                  <a:cubicBezTo>
                    <a:pt x="94810" y="74107"/>
                    <a:pt x="95804" y="73766"/>
                    <a:pt x="95473" y="73085"/>
                  </a:cubicBezTo>
                  <a:cubicBezTo>
                    <a:pt x="95473" y="73085"/>
                    <a:pt x="95473" y="73085"/>
                    <a:pt x="95473" y="73425"/>
                  </a:cubicBezTo>
                  <a:cubicBezTo>
                    <a:pt x="95473" y="73085"/>
                    <a:pt x="95473" y="73085"/>
                    <a:pt x="95473" y="73085"/>
                  </a:cubicBezTo>
                  <a:cubicBezTo>
                    <a:pt x="95473" y="73085"/>
                    <a:pt x="95473" y="73425"/>
                    <a:pt x="95141" y="73425"/>
                  </a:cubicBezTo>
                  <a:cubicBezTo>
                    <a:pt x="95473" y="72749"/>
                    <a:pt x="95141" y="72749"/>
                    <a:pt x="95141" y="73425"/>
                  </a:cubicBezTo>
                  <a:cubicBezTo>
                    <a:pt x="95141" y="72749"/>
                    <a:pt x="95141" y="72749"/>
                    <a:pt x="94810" y="73085"/>
                  </a:cubicBezTo>
                  <a:cubicBezTo>
                    <a:pt x="94810" y="73085"/>
                    <a:pt x="94810" y="72749"/>
                    <a:pt x="94810" y="72749"/>
                  </a:cubicBezTo>
                  <a:cubicBezTo>
                    <a:pt x="94479" y="72749"/>
                    <a:pt x="94479" y="72749"/>
                    <a:pt x="94810" y="72408"/>
                  </a:cubicBezTo>
                  <a:cubicBezTo>
                    <a:pt x="94479" y="72408"/>
                    <a:pt x="94479" y="72749"/>
                    <a:pt x="94479" y="72749"/>
                  </a:cubicBezTo>
                  <a:cubicBezTo>
                    <a:pt x="94810" y="72068"/>
                    <a:pt x="93816" y="72749"/>
                    <a:pt x="94147" y="71727"/>
                  </a:cubicBezTo>
                  <a:cubicBezTo>
                    <a:pt x="94147" y="71727"/>
                    <a:pt x="94147" y="72068"/>
                    <a:pt x="94147" y="72068"/>
                  </a:cubicBezTo>
                  <a:cubicBezTo>
                    <a:pt x="94147" y="71727"/>
                    <a:pt x="94147" y="71386"/>
                    <a:pt x="93816" y="71386"/>
                  </a:cubicBezTo>
                  <a:cubicBezTo>
                    <a:pt x="93816" y="71727"/>
                    <a:pt x="94479" y="71045"/>
                    <a:pt x="93816" y="72068"/>
                  </a:cubicBezTo>
                  <a:cubicBezTo>
                    <a:pt x="93816" y="71727"/>
                    <a:pt x="93816" y="71727"/>
                    <a:pt x="93816" y="71386"/>
                  </a:cubicBezTo>
                  <a:cubicBezTo>
                    <a:pt x="93484" y="71727"/>
                    <a:pt x="93484" y="71727"/>
                    <a:pt x="93153" y="72068"/>
                  </a:cubicBezTo>
                  <a:cubicBezTo>
                    <a:pt x="93484" y="71727"/>
                    <a:pt x="93816" y="71045"/>
                    <a:pt x="93484" y="71386"/>
                  </a:cubicBezTo>
                  <a:cubicBezTo>
                    <a:pt x="93484" y="71386"/>
                    <a:pt x="93484" y="71045"/>
                    <a:pt x="93484" y="71045"/>
                  </a:cubicBezTo>
                  <a:cubicBezTo>
                    <a:pt x="93484" y="71045"/>
                    <a:pt x="93153" y="71045"/>
                    <a:pt x="93153" y="71386"/>
                  </a:cubicBezTo>
                  <a:cubicBezTo>
                    <a:pt x="93153" y="71045"/>
                    <a:pt x="93484" y="71045"/>
                    <a:pt x="93484" y="71045"/>
                  </a:cubicBezTo>
                  <a:cubicBezTo>
                    <a:pt x="92490" y="70704"/>
                    <a:pt x="92822" y="72068"/>
                    <a:pt x="93153" y="72408"/>
                  </a:cubicBezTo>
                  <a:cubicBezTo>
                    <a:pt x="92822" y="72408"/>
                    <a:pt x="92822" y="72408"/>
                    <a:pt x="92822" y="72408"/>
                  </a:cubicBezTo>
                  <a:cubicBezTo>
                    <a:pt x="92822" y="72408"/>
                    <a:pt x="93153" y="72408"/>
                    <a:pt x="93153" y="72408"/>
                  </a:cubicBezTo>
                  <a:cubicBezTo>
                    <a:pt x="92159" y="72408"/>
                    <a:pt x="92822" y="73425"/>
                    <a:pt x="93484" y="73425"/>
                  </a:cubicBezTo>
                  <a:cubicBezTo>
                    <a:pt x="93153" y="73425"/>
                    <a:pt x="93153" y="73425"/>
                    <a:pt x="92822" y="73425"/>
                  </a:cubicBezTo>
                  <a:cubicBezTo>
                    <a:pt x="93153" y="73425"/>
                    <a:pt x="93484" y="73766"/>
                    <a:pt x="92822" y="73766"/>
                  </a:cubicBezTo>
                  <a:cubicBezTo>
                    <a:pt x="93153" y="74107"/>
                    <a:pt x="93153" y="74107"/>
                    <a:pt x="92822" y="74107"/>
                  </a:cubicBezTo>
                  <a:cubicBezTo>
                    <a:pt x="92822" y="74107"/>
                    <a:pt x="93153" y="74448"/>
                    <a:pt x="93484" y="74448"/>
                  </a:cubicBezTo>
                  <a:cubicBezTo>
                    <a:pt x="92490" y="75124"/>
                    <a:pt x="93153" y="74107"/>
                    <a:pt x="93153" y="74448"/>
                  </a:cubicBezTo>
                  <a:cubicBezTo>
                    <a:pt x="93153" y="74448"/>
                    <a:pt x="92822" y="74448"/>
                    <a:pt x="92822" y="74448"/>
                  </a:cubicBezTo>
                  <a:cubicBezTo>
                    <a:pt x="92822" y="74789"/>
                    <a:pt x="93153" y="74789"/>
                    <a:pt x="93153" y="74789"/>
                  </a:cubicBezTo>
                  <a:cubicBezTo>
                    <a:pt x="92822" y="74789"/>
                    <a:pt x="92822" y="74789"/>
                    <a:pt x="92822" y="74789"/>
                  </a:cubicBezTo>
                  <a:cubicBezTo>
                    <a:pt x="92822" y="74789"/>
                    <a:pt x="92822" y="74789"/>
                    <a:pt x="92822" y="75124"/>
                  </a:cubicBezTo>
                  <a:cubicBezTo>
                    <a:pt x="92822" y="75124"/>
                    <a:pt x="92822" y="75124"/>
                    <a:pt x="92822" y="75124"/>
                  </a:cubicBezTo>
                  <a:cubicBezTo>
                    <a:pt x="92822" y="75124"/>
                    <a:pt x="92822" y="75124"/>
                    <a:pt x="92822" y="75124"/>
                  </a:cubicBezTo>
                  <a:cubicBezTo>
                    <a:pt x="92822" y="75465"/>
                    <a:pt x="92822" y="75465"/>
                    <a:pt x="93153" y="75805"/>
                  </a:cubicBezTo>
                  <a:cubicBezTo>
                    <a:pt x="93153" y="75805"/>
                    <a:pt x="93153" y="76146"/>
                    <a:pt x="93153" y="76487"/>
                  </a:cubicBezTo>
                  <a:cubicBezTo>
                    <a:pt x="93153" y="76146"/>
                    <a:pt x="92822" y="75124"/>
                    <a:pt x="92159" y="75465"/>
                  </a:cubicBezTo>
                  <a:cubicBezTo>
                    <a:pt x="91828" y="75805"/>
                    <a:pt x="92490" y="76828"/>
                    <a:pt x="91828" y="76487"/>
                  </a:cubicBezTo>
                  <a:cubicBezTo>
                    <a:pt x="91828" y="76828"/>
                    <a:pt x="91165" y="77169"/>
                    <a:pt x="91165" y="78186"/>
                  </a:cubicBezTo>
                  <a:cubicBezTo>
                    <a:pt x="91165" y="77504"/>
                    <a:pt x="91165" y="77169"/>
                    <a:pt x="90834" y="76828"/>
                  </a:cubicBezTo>
                  <a:cubicBezTo>
                    <a:pt x="90834" y="77169"/>
                    <a:pt x="90834" y="77504"/>
                    <a:pt x="90834" y="77845"/>
                  </a:cubicBezTo>
                  <a:cubicBezTo>
                    <a:pt x="90834" y="77504"/>
                    <a:pt x="90834" y="76828"/>
                    <a:pt x="90502" y="76487"/>
                  </a:cubicBezTo>
                  <a:cubicBezTo>
                    <a:pt x="90171" y="76828"/>
                    <a:pt x="90502" y="77504"/>
                    <a:pt x="90171" y="77845"/>
                  </a:cubicBezTo>
                  <a:cubicBezTo>
                    <a:pt x="90171" y="78186"/>
                    <a:pt x="89502" y="78526"/>
                    <a:pt x="89171" y="78867"/>
                  </a:cubicBezTo>
                  <a:cubicBezTo>
                    <a:pt x="89502" y="78186"/>
                    <a:pt x="90834" y="77504"/>
                    <a:pt x="90171" y="76828"/>
                  </a:cubicBezTo>
                  <a:cubicBezTo>
                    <a:pt x="89502" y="75805"/>
                    <a:pt x="88508" y="76146"/>
                    <a:pt x="88177" y="77169"/>
                  </a:cubicBezTo>
                  <a:cubicBezTo>
                    <a:pt x="88177" y="76828"/>
                    <a:pt x="88177" y="77169"/>
                    <a:pt x="88177" y="77169"/>
                  </a:cubicBezTo>
                  <a:cubicBezTo>
                    <a:pt x="87846" y="76828"/>
                    <a:pt x="88177" y="76828"/>
                    <a:pt x="87514" y="76828"/>
                  </a:cubicBezTo>
                  <a:cubicBezTo>
                    <a:pt x="87514" y="76487"/>
                    <a:pt x="87846" y="76487"/>
                    <a:pt x="88177" y="76487"/>
                  </a:cubicBezTo>
                  <a:cubicBezTo>
                    <a:pt x="87846" y="76487"/>
                    <a:pt x="87846" y="76146"/>
                    <a:pt x="87846" y="76146"/>
                  </a:cubicBezTo>
                  <a:cubicBezTo>
                    <a:pt x="88177" y="76146"/>
                    <a:pt x="88177" y="76487"/>
                    <a:pt x="88177" y="76487"/>
                  </a:cubicBezTo>
                  <a:cubicBezTo>
                    <a:pt x="88508" y="76828"/>
                    <a:pt x="88177" y="75805"/>
                    <a:pt x="88177" y="75805"/>
                  </a:cubicBezTo>
                  <a:cubicBezTo>
                    <a:pt x="88177" y="75805"/>
                    <a:pt x="88508" y="75805"/>
                    <a:pt x="88508" y="76146"/>
                  </a:cubicBezTo>
                  <a:cubicBezTo>
                    <a:pt x="88508" y="75805"/>
                    <a:pt x="88508" y="75805"/>
                    <a:pt x="88508" y="75805"/>
                  </a:cubicBezTo>
                  <a:cubicBezTo>
                    <a:pt x="88508" y="75805"/>
                    <a:pt x="88177" y="75805"/>
                    <a:pt x="88177" y="75805"/>
                  </a:cubicBezTo>
                  <a:cubicBezTo>
                    <a:pt x="88177" y="75805"/>
                    <a:pt x="88508" y="75465"/>
                    <a:pt x="88508" y="75465"/>
                  </a:cubicBezTo>
                  <a:cubicBezTo>
                    <a:pt x="88177" y="75124"/>
                    <a:pt x="87846" y="75124"/>
                    <a:pt x="87846" y="75465"/>
                  </a:cubicBezTo>
                  <a:cubicBezTo>
                    <a:pt x="88177" y="73425"/>
                    <a:pt x="86852" y="74448"/>
                    <a:pt x="85857" y="74107"/>
                  </a:cubicBezTo>
                  <a:cubicBezTo>
                    <a:pt x="86189" y="74107"/>
                    <a:pt x="86852" y="73766"/>
                    <a:pt x="87183" y="73766"/>
                  </a:cubicBezTo>
                  <a:cubicBezTo>
                    <a:pt x="87514" y="73766"/>
                    <a:pt x="86852" y="71045"/>
                    <a:pt x="86852" y="71045"/>
                  </a:cubicBezTo>
                  <a:cubicBezTo>
                    <a:pt x="86852" y="71045"/>
                    <a:pt x="86520" y="71727"/>
                    <a:pt x="86520" y="71727"/>
                  </a:cubicBezTo>
                  <a:cubicBezTo>
                    <a:pt x="86520" y="71727"/>
                    <a:pt x="86520" y="71727"/>
                    <a:pt x="86520" y="71727"/>
                  </a:cubicBezTo>
                  <a:cubicBezTo>
                    <a:pt x="86520" y="71727"/>
                    <a:pt x="86520" y="71727"/>
                    <a:pt x="86520" y="71727"/>
                  </a:cubicBezTo>
                  <a:cubicBezTo>
                    <a:pt x="86189" y="71727"/>
                    <a:pt x="85857" y="71045"/>
                    <a:pt x="85857" y="71386"/>
                  </a:cubicBezTo>
                  <a:cubicBezTo>
                    <a:pt x="85195" y="71386"/>
                    <a:pt x="84863" y="71386"/>
                    <a:pt x="84532" y="71386"/>
                  </a:cubicBezTo>
                  <a:cubicBezTo>
                    <a:pt x="84532" y="71386"/>
                    <a:pt x="83869" y="71045"/>
                    <a:pt x="84201" y="70704"/>
                  </a:cubicBezTo>
                  <a:cubicBezTo>
                    <a:pt x="83869" y="71045"/>
                    <a:pt x="83869" y="70704"/>
                    <a:pt x="84201" y="70369"/>
                  </a:cubicBezTo>
                  <a:cubicBezTo>
                    <a:pt x="83869" y="70369"/>
                    <a:pt x="83869" y="70028"/>
                    <a:pt x="83538" y="70028"/>
                  </a:cubicBezTo>
                  <a:cubicBezTo>
                    <a:pt x="83538" y="70369"/>
                    <a:pt x="83538" y="70369"/>
                    <a:pt x="83206" y="70704"/>
                  </a:cubicBezTo>
                  <a:cubicBezTo>
                    <a:pt x="83869" y="70028"/>
                    <a:pt x="82544" y="69347"/>
                    <a:pt x="82875" y="70028"/>
                  </a:cubicBezTo>
                  <a:cubicBezTo>
                    <a:pt x="82212" y="70028"/>
                    <a:pt x="83206" y="69688"/>
                    <a:pt x="82544" y="70028"/>
                  </a:cubicBezTo>
                  <a:cubicBezTo>
                    <a:pt x="82875" y="69688"/>
                    <a:pt x="81881" y="69006"/>
                    <a:pt x="81218" y="68665"/>
                  </a:cubicBezTo>
                  <a:cubicBezTo>
                    <a:pt x="80887" y="68665"/>
                    <a:pt x="79561" y="69688"/>
                    <a:pt x="80224" y="70028"/>
                  </a:cubicBezTo>
                  <a:cubicBezTo>
                    <a:pt x="79561" y="69688"/>
                    <a:pt x="79230" y="69688"/>
                    <a:pt x="78567" y="70028"/>
                  </a:cubicBezTo>
                  <a:cubicBezTo>
                    <a:pt x="79230" y="69688"/>
                    <a:pt x="77905" y="69688"/>
                    <a:pt x="77573" y="69688"/>
                  </a:cubicBezTo>
                  <a:cubicBezTo>
                    <a:pt x="77242" y="69688"/>
                    <a:pt x="76579" y="69347"/>
                    <a:pt x="76248" y="70028"/>
                  </a:cubicBezTo>
                  <a:cubicBezTo>
                    <a:pt x="75585" y="70704"/>
                    <a:pt x="76910" y="72068"/>
                    <a:pt x="76910" y="72408"/>
                  </a:cubicBezTo>
                  <a:cubicBezTo>
                    <a:pt x="76910" y="72408"/>
                    <a:pt x="76910" y="72408"/>
                    <a:pt x="76910" y="72749"/>
                  </a:cubicBezTo>
                  <a:cubicBezTo>
                    <a:pt x="76910" y="73085"/>
                    <a:pt x="76579" y="74448"/>
                    <a:pt x="76910" y="74107"/>
                  </a:cubicBezTo>
                  <a:cubicBezTo>
                    <a:pt x="76910" y="74448"/>
                    <a:pt x="77242" y="74107"/>
                    <a:pt x="77573" y="74107"/>
                  </a:cubicBezTo>
                  <a:cubicBezTo>
                    <a:pt x="77242" y="74107"/>
                    <a:pt x="76910" y="74789"/>
                    <a:pt x="77573" y="74789"/>
                  </a:cubicBezTo>
                  <a:cubicBezTo>
                    <a:pt x="77242" y="74789"/>
                    <a:pt x="77573" y="75465"/>
                    <a:pt x="77905" y="75465"/>
                  </a:cubicBezTo>
                  <a:cubicBezTo>
                    <a:pt x="77905" y="75465"/>
                    <a:pt x="77905" y="75465"/>
                    <a:pt x="77573" y="75465"/>
                  </a:cubicBezTo>
                  <a:cubicBezTo>
                    <a:pt x="77905" y="75805"/>
                    <a:pt x="77905" y="75805"/>
                    <a:pt x="77905" y="75805"/>
                  </a:cubicBezTo>
                  <a:cubicBezTo>
                    <a:pt x="77905" y="75805"/>
                    <a:pt x="77905" y="75805"/>
                    <a:pt x="77573" y="75805"/>
                  </a:cubicBezTo>
                  <a:cubicBezTo>
                    <a:pt x="77905" y="75805"/>
                    <a:pt x="77905" y="75805"/>
                    <a:pt x="78236" y="75805"/>
                  </a:cubicBezTo>
                  <a:cubicBezTo>
                    <a:pt x="77905" y="76146"/>
                    <a:pt x="77905" y="76828"/>
                    <a:pt x="78236" y="77169"/>
                  </a:cubicBezTo>
                  <a:cubicBezTo>
                    <a:pt x="78236" y="76828"/>
                    <a:pt x="77905" y="76828"/>
                    <a:pt x="77573" y="76828"/>
                  </a:cubicBezTo>
                  <a:cubicBezTo>
                    <a:pt x="77905" y="77169"/>
                    <a:pt x="77905" y="77504"/>
                    <a:pt x="77573" y="77845"/>
                  </a:cubicBezTo>
                  <a:cubicBezTo>
                    <a:pt x="77905" y="77504"/>
                    <a:pt x="77905" y="77504"/>
                    <a:pt x="77905" y="77504"/>
                  </a:cubicBezTo>
                  <a:cubicBezTo>
                    <a:pt x="77573" y="78186"/>
                    <a:pt x="77573" y="79208"/>
                    <a:pt x="77242" y="78867"/>
                  </a:cubicBezTo>
                  <a:cubicBezTo>
                    <a:pt x="77242" y="79208"/>
                    <a:pt x="77242" y="79884"/>
                    <a:pt x="77573" y="79884"/>
                  </a:cubicBezTo>
                  <a:cubicBezTo>
                    <a:pt x="77573" y="79884"/>
                    <a:pt x="77573" y="79884"/>
                    <a:pt x="77573" y="79884"/>
                  </a:cubicBezTo>
                  <a:cubicBezTo>
                    <a:pt x="78236" y="80225"/>
                    <a:pt x="79230" y="80566"/>
                    <a:pt x="79893" y="81588"/>
                  </a:cubicBezTo>
                  <a:cubicBezTo>
                    <a:pt x="80556" y="82605"/>
                    <a:pt x="80887" y="83963"/>
                    <a:pt x="80887" y="84985"/>
                  </a:cubicBezTo>
                  <a:cubicBezTo>
                    <a:pt x="80887" y="86002"/>
                    <a:pt x="80556" y="86684"/>
                    <a:pt x="80224" y="87365"/>
                  </a:cubicBezTo>
                  <a:cubicBezTo>
                    <a:pt x="79893" y="88047"/>
                    <a:pt x="79230" y="88382"/>
                    <a:pt x="78899" y="88723"/>
                  </a:cubicBezTo>
                  <a:cubicBezTo>
                    <a:pt x="78567" y="89064"/>
                    <a:pt x="77573" y="89404"/>
                    <a:pt x="77573" y="89745"/>
                  </a:cubicBezTo>
                  <a:cubicBezTo>
                    <a:pt x="77573" y="89745"/>
                    <a:pt x="77573" y="89745"/>
                    <a:pt x="77573" y="90086"/>
                  </a:cubicBezTo>
                  <a:cubicBezTo>
                    <a:pt x="77905" y="89745"/>
                    <a:pt x="77573" y="89745"/>
                    <a:pt x="77905" y="89745"/>
                  </a:cubicBezTo>
                  <a:cubicBezTo>
                    <a:pt x="77905" y="90421"/>
                    <a:pt x="78236" y="90421"/>
                    <a:pt x="78236" y="90762"/>
                  </a:cubicBezTo>
                  <a:cubicBezTo>
                    <a:pt x="78236" y="90762"/>
                    <a:pt x="78567" y="90762"/>
                    <a:pt x="78567" y="90762"/>
                  </a:cubicBezTo>
                  <a:cubicBezTo>
                    <a:pt x="78567" y="91103"/>
                    <a:pt x="78899" y="90762"/>
                    <a:pt x="78236" y="91103"/>
                  </a:cubicBezTo>
                  <a:cubicBezTo>
                    <a:pt x="78567" y="91103"/>
                    <a:pt x="78567" y="91103"/>
                    <a:pt x="78899" y="91103"/>
                  </a:cubicBezTo>
                  <a:cubicBezTo>
                    <a:pt x="78236" y="91444"/>
                    <a:pt x="78899" y="91103"/>
                    <a:pt x="78567" y="91103"/>
                  </a:cubicBezTo>
                  <a:cubicBezTo>
                    <a:pt x="78899" y="91444"/>
                    <a:pt x="78236" y="91103"/>
                    <a:pt x="78899" y="91444"/>
                  </a:cubicBezTo>
                  <a:cubicBezTo>
                    <a:pt x="78567" y="91785"/>
                    <a:pt x="78899" y="92125"/>
                    <a:pt x="79230" y="92125"/>
                  </a:cubicBezTo>
                  <a:cubicBezTo>
                    <a:pt x="78899" y="92125"/>
                    <a:pt x="78899" y="92125"/>
                    <a:pt x="79230" y="92125"/>
                  </a:cubicBezTo>
                  <a:cubicBezTo>
                    <a:pt x="78899" y="92125"/>
                    <a:pt x="78899" y="92466"/>
                    <a:pt x="78899" y="92466"/>
                  </a:cubicBezTo>
                  <a:cubicBezTo>
                    <a:pt x="79561" y="92801"/>
                    <a:pt x="78899" y="93483"/>
                    <a:pt x="79561" y="93483"/>
                  </a:cubicBezTo>
                  <a:cubicBezTo>
                    <a:pt x="79561" y="93824"/>
                    <a:pt x="79561" y="93483"/>
                    <a:pt x="79561" y="93824"/>
                  </a:cubicBezTo>
                  <a:cubicBezTo>
                    <a:pt x="79561" y="94165"/>
                    <a:pt x="79893" y="94841"/>
                    <a:pt x="80556" y="95182"/>
                  </a:cubicBezTo>
                  <a:cubicBezTo>
                    <a:pt x="79893" y="95522"/>
                    <a:pt x="79893" y="96204"/>
                    <a:pt x="79893" y="96545"/>
                  </a:cubicBezTo>
                  <a:cubicBezTo>
                    <a:pt x="79893" y="96545"/>
                    <a:pt x="80224" y="96886"/>
                    <a:pt x="80224" y="96886"/>
                  </a:cubicBezTo>
                  <a:cubicBezTo>
                    <a:pt x="80224" y="97221"/>
                    <a:pt x="79893" y="97562"/>
                    <a:pt x="80224" y="97902"/>
                  </a:cubicBezTo>
                  <a:cubicBezTo>
                    <a:pt x="79893" y="97221"/>
                    <a:pt x="79561" y="96204"/>
                    <a:pt x="79230" y="97221"/>
                  </a:cubicBezTo>
                  <a:cubicBezTo>
                    <a:pt x="78899" y="97902"/>
                    <a:pt x="79561" y="98243"/>
                    <a:pt x="79893" y="98925"/>
                  </a:cubicBezTo>
                  <a:cubicBezTo>
                    <a:pt x="78899" y="97562"/>
                    <a:pt x="77905" y="97562"/>
                    <a:pt x="77242" y="98584"/>
                  </a:cubicBezTo>
                  <a:cubicBezTo>
                    <a:pt x="77242" y="98584"/>
                    <a:pt x="77242" y="98584"/>
                    <a:pt x="77242" y="98584"/>
                  </a:cubicBezTo>
                  <a:cubicBezTo>
                    <a:pt x="77905" y="97902"/>
                    <a:pt x="77905" y="97221"/>
                    <a:pt x="76910" y="96545"/>
                  </a:cubicBezTo>
                  <a:cubicBezTo>
                    <a:pt x="76579" y="96204"/>
                    <a:pt x="75585" y="95863"/>
                    <a:pt x="75585" y="95863"/>
                  </a:cubicBezTo>
                  <a:cubicBezTo>
                    <a:pt x="75585" y="96204"/>
                    <a:pt x="76248" y="95863"/>
                    <a:pt x="75916" y="95863"/>
                  </a:cubicBezTo>
                  <a:cubicBezTo>
                    <a:pt x="75585" y="95182"/>
                    <a:pt x="74922" y="94841"/>
                    <a:pt x="74922" y="94165"/>
                  </a:cubicBezTo>
                  <a:cubicBezTo>
                    <a:pt x="74591" y="93824"/>
                    <a:pt x="74591" y="93142"/>
                    <a:pt x="74591" y="92466"/>
                  </a:cubicBezTo>
                  <a:cubicBezTo>
                    <a:pt x="74591" y="91785"/>
                    <a:pt x="74260" y="91444"/>
                    <a:pt x="73928" y="90762"/>
                  </a:cubicBezTo>
                  <a:cubicBezTo>
                    <a:pt x="73928" y="90086"/>
                    <a:pt x="73928" y="89745"/>
                    <a:pt x="73928" y="89064"/>
                  </a:cubicBezTo>
                  <a:cubicBezTo>
                    <a:pt x="73928" y="89404"/>
                    <a:pt x="73265" y="89404"/>
                    <a:pt x="72934" y="89404"/>
                  </a:cubicBezTo>
                  <a:cubicBezTo>
                    <a:pt x="72603" y="89404"/>
                    <a:pt x="72271" y="89404"/>
                    <a:pt x="71940" y="89064"/>
                  </a:cubicBezTo>
                  <a:cubicBezTo>
                    <a:pt x="71940" y="89404"/>
                    <a:pt x="71940" y="89404"/>
                    <a:pt x="72271" y="89404"/>
                  </a:cubicBezTo>
                  <a:cubicBezTo>
                    <a:pt x="71609" y="88723"/>
                    <a:pt x="69952" y="89404"/>
                    <a:pt x="69620" y="90086"/>
                  </a:cubicBezTo>
                  <a:cubicBezTo>
                    <a:pt x="69620" y="89064"/>
                    <a:pt x="69952" y="89064"/>
                    <a:pt x="68952" y="88723"/>
                  </a:cubicBezTo>
                  <a:cubicBezTo>
                    <a:pt x="68289" y="88382"/>
                    <a:pt x="67295" y="88382"/>
                    <a:pt x="66632" y="88382"/>
                  </a:cubicBezTo>
                  <a:cubicBezTo>
                    <a:pt x="66301" y="88047"/>
                    <a:pt x="66632" y="88047"/>
                    <a:pt x="66301" y="87706"/>
                  </a:cubicBezTo>
                  <a:cubicBezTo>
                    <a:pt x="64644" y="86002"/>
                    <a:pt x="61993" y="84985"/>
                    <a:pt x="59674" y="86343"/>
                  </a:cubicBezTo>
                  <a:cubicBezTo>
                    <a:pt x="60668" y="85667"/>
                    <a:pt x="59342" y="86343"/>
                    <a:pt x="59342" y="86684"/>
                  </a:cubicBezTo>
                  <a:cubicBezTo>
                    <a:pt x="60336" y="86002"/>
                    <a:pt x="59011" y="83287"/>
                    <a:pt x="58680" y="82605"/>
                  </a:cubicBezTo>
                  <a:cubicBezTo>
                    <a:pt x="58348" y="81923"/>
                    <a:pt x="58680" y="82264"/>
                    <a:pt x="58017" y="81923"/>
                  </a:cubicBezTo>
                  <a:cubicBezTo>
                    <a:pt x="57023" y="81588"/>
                    <a:pt x="57354" y="82605"/>
                    <a:pt x="57023" y="83287"/>
                  </a:cubicBezTo>
                  <a:cubicBezTo>
                    <a:pt x="57354" y="82946"/>
                    <a:pt x="57023" y="82264"/>
                    <a:pt x="57354" y="81923"/>
                  </a:cubicBezTo>
                  <a:cubicBezTo>
                    <a:pt x="56691" y="82605"/>
                    <a:pt x="56360" y="81247"/>
                    <a:pt x="56360" y="81247"/>
                  </a:cubicBezTo>
                  <a:cubicBezTo>
                    <a:pt x="56360" y="81247"/>
                    <a:pt x="56691" y="80906"/>
                    <a:pt x="56691" y="80566"/>
                  </a:cubicBezTo>
                  <a:cubicBezTo>
                    <a:pt x="56360" y="80225"/>
                    <a:pt x="56360" y="78186"/>
                    <a:pt x="56360" y="77845"/>
                  </a:cubicBezTo>
                  <a:cubicBezTo>
                    <a:pt x="56360" y="77504"/>
                    <a:pt x="57354" y="76146"/>
                    <a:pt x="57023" y="75465"/>
                  </a:cubicBezTo>
                  <a:cubicBezTo>
                    <a:pt x="57023" y="75465"/>
                    <a:pt x="57686" y="74448"/>
                    <a:pt x="58017" y="74107"/>
                  </a:cubicBezTo>
                  <a:cubicBezTo>
                    <a:pt x="58017" y="74448"/>
                    <a:pt x="57686" y="74448"/>
                    <a:pt x="57686" y="74107"/>
                  </a:cubicBezTo>
                  <a:cubicBezTo>
                    <a:pt x="58017" y="74107"/>
                    <a:pt x="58017" y="74107"/>
                    <a:pt x="58017" y="74107"/>
                  </a:cubicBezTo>
                  <a:cubicBezTo>
                    <a:pt x="57686" y="74107"/>
                    <a:pt x="57686" y="74107"/>
                    <a:pt x="57686" y="73766"/>
                  </a:cubicBezTo>
                  <a:cubicBezTo>
                    <a:pt x="58017" y="73766"/>
                    <a:pt x="58017" y="73766"/>
                    <a:pt x="57686" y="73425"/>
                  </a:cubicBezTo>
                  <a:cubicBezTo>
                    <a:pt x="58017" y="73425"/>
                    <a:pt x="58017" y="73425"/>
                    <a:pt x="58017" y="73425"/>
                  </a:cubicBezTo>
                  <a:cubicBezTo>
                    <a:pt x="58017" y="73766"/>
                    <a:pt x="58680" y="73425"/>
                    <a:pt x="58017" y="73085"/>
                  </a:cubicBezTo>
                  <a:cubicBezTo>
                    <a:pt x="58348" y="73085"/>
                    <a:pt x="58348" y="73085"/>
                    <a:pt x="58348" y="73085"/>
                  </a:cubicBezTo>
                  <a:cubicBezTo>
                    <a:pt x="58348" y="72749"/>
                    <a:pt x="58348" y="72749"/>
                    <a:pt x="58017" y="72749"/>
                  </a:cubicBezTo>
                  <a:cubicBezTo>
                    <a:pt x="58348" y="72749"/>
                    <a:pt x="58680" y="72749"/>
                    <a:pt x="59011" y="73085"/>
                  </a:cubicBezTo>
                  <a:cubicBezTo>
                    <a:pt x="58680" y="72749"/>
                    <a:pt x="58680" y="72749"/>
                    <a:pt x="58348" y="72749"/>
                  </a:cubicBezTo>
                  <a:cubicBezTo>
                    <a:pt x="58680" y="72408"/>
                    <a:pt x="58680" y="72408"/>
                    <a:pt x="58680" y="72068"/>
                  </a:cubicBezTo>
                  <a:cubicBezTo>
                    <a:pt x="59011" y="72068"/>
                    <a:pt x="58680" y="72068"/>
                    <a:pt x="58680" y="71727"/>
                  </a:cubicBezTo>
                  <a:cubicBezTo>
                    <a:pt x="58680" y="72068"/>
                    <a:pt x="59342" y="72068"/>
                    <a:pt x="59342" y="72068"/>
                  </a:cubicBezTo>
                  <a:cubicBezTo>
                    <a:pt x="59342" y="71727"/>
                    <a:pt x="59342" y="71727"/>
                    <a:pt x="59011" y="71727"/>
                  </a:cubicBezTo>
                  <a:cubicBezTo>
                    <a:pt x="59011" y="71727"/>
                    <a:pt x="59011" y="71727"/>
                    <a:pt x="59011" y="71727"/>
                  </a:cubicBezTo>
                  <a:cubicBezTo>
                    <a:pt x="59011" y="71727"/>
                    <a:pt x="58680" y="71386"/>
                    <a:pt x="59011" y="71386"/>
                  </a:cubicBezTo>
                  <a:cubicBezTo>
                    <a:pt x="60336" y="71045"/>
                    <a:pt x="58680" y="71386"/>
                    <a:pt x="59011" y="71045"/>
                  </a:cubicBezTo>
                  <a:cubicBezTo>
                    <a:pt x="59342" y="71386"/>
                    <a:pt x="59674" y="71386"/>
                    <a:pt x="60005" y="71386"/>
                  </a:cubicBezTo>
                  <a:cubicBezTo>
                    <a:pt x="60005" y="71045"/>
                    <a:pt x="61662" y="70028"/>
                    <a:pt x="60336" y="69688"/>
                  </a:cubicBezTo>
                  <a:cubicBezTo>
                    <a:pt x="60336" y="69688"/>
                    <a:pt x="60668" y="69688"/>
                    <a:pt x="60668" y="69688"/>
                  </a:cubicBezTo>
                  <a:cubicBezTo>
                    <a:pt x="60336" y="69347"/>
                    <a:pt x="59674" y="69006"/>
                    <a:pt x="59342" y="69006"/>
                  </a:cubicBezTo>
                  <a:cubicBezTo>
                    <a:pt x="59011" y="69006"/>
                    <a:pt x="59011" y="69347"/>
                    <a:pt x="58680" y="69347"/>
                  </a:cubicBezTo>
                  <a:cubicBezTo>
                    <a:pt x="59342" y="68665"/>
                    <a:pt x="58680" y="69347"/>
                    <a:pt x="59011" y="69006"/>
                  </a:cubicBezTo>
                  <a:cubicBezTo>
                    <a:pt x="59011" y="69006"/>
                    <a:pt x="59011" y="69006"/>
                    <a:pt x="59011" y="69006"/>
                  </a:cubicBezTo>
                  <a:cubicBezTo>
                    <a:pt x="58680" y="68665"/>
                    <a:pt x="58017" y="68665"/>
                    <a:pt x="57354" y="68330"/>
                  </a:cubicBezTo>
                  <a:cubicBezTo>
                    <a:pt x="57686" y="68665"/>
                    <a:pt x="57686" y="68665"/>
                    <a:pt x="57686" y="68665"/>
                  </a:cubicBezTo>
                  <a:cubicBezTo>
                    <a:pt x="57354" y="68665"/>
                    <a:pt x="56691" y="68330"/>
                    <a:pt x="57354" y="68330"/>
                  </a:cubicBezTo>
                  <a:cubicBezTo>
                    <a:pt x="57354" y="67989"/>
                    <a:pt x="57023" y="67989"/>
                    <a:pt x="57023" y="67648"/>
                  </a:cubicBezTo>
                  <a:cubicBezTo>
                    <a:pt x="57354" y="68330"/>
                    <a:pt x="58680" y="69006"/>
                    <a:pt x="59342" y="68665"/>
                  </a:cubicBezTo>
                  <a:cubicBezTo>
                    <a:pt x="59342" y="68665"/>
                    <a:pt x="59342" y="68665"/>
                    <a:pt x="59011" y="68665"/>
                  </a:cubicBezTo>
                  <a:cubicBezTo>
                    <a:pt x="59342" y="68665"/>
                    <a:pt x="59674" y="68665"/>
                    <a:pt x="60005" y="69006"/>
                  </a:cubicBezTo>
                  <a:cubicBezTo>
                    <a:pt x="60005" y="69006"/>
                    <a:pt x="60668" y="69347"/>
                    <a:pt x="60999" y="69006"/>
                  </a:cubicBezTo>
                  <a:cubicBezTo>
                    <a:pt x="60668" y="69006"/>
                    <a:pt x="60999" y="69006"/>
                    <a:pt x="60668" y="69006"/>
                  </a:cubicBezTo>
                  <a:cubicBezTo>
                    <a:pt x="60668" y="69006"/>
                    <a:pt x="60668" y="69006"/>
                    <a:pt x="60668" y="68665"/>
                  </a:cubicBezTo>
                  <a:cubicBezTo>
                    <a:pt x="60999" y="69006"/>
                    <a:pt x="60999" y="68665"/>
                    <a:pt x="61331" y="69006"/>
                  </a:cubicBezTo>
                  <a:cubicBezTo>
                    <a:pt x="61331" y="69006"/>
                    <a:pt x="61331" y="69006"/>
                    <a:pt x="61331" y="69006"/>
                  </a:cubicBezTo>
                  <a:cubicBezTo>
                    <a:pt x="61331" y="68665"/>
                    <a:pt x="61662" y="68330"/>
                    <a:pt x="60999" y="67989"/>
                  </a:cubicBezTo>
                  <a:cubicBezTo>
                    <a:pt x="61331" y="67989"/>
                    <a:pt x="61331" y="67989"/>
                    <a:pt x="61331" y="67989"/>
                  </a:cubicBezTo>
                  <a:cubicBezTo>
                    <a:pt x="61993" y="67989"/>
                    <a:pt x="61331" y="67648"/>
                    <a:pt x="61331" y="67648"/>
                  </a:cubicBezTo>
                  <a:cubicBezTo>
                    <a:pt x="61331" y="67648"/>
                    <a:pt x="61331" y="67648"/>
                    <a:pt x="61662" y="67648"/>
                  </a:cubicBezTo>
                  <a:cubicBezTo>
                    <a:pt x="61662" y="67307"/>
                    <a:pt x="61662" y="67307"/>
                    <a:pt x="61662" y="67307"/>
                  </a:cubicBezTo>
                  <a:cubicBezTo>
                    <a:pt x="61662" y="67307"/>
                    <a:pt x="61662" y="67307"/>
                    <a:pt x="61662" y="67307"/>
                  </a:cubicBezTo>
                  <a:cubicBezTo>
                    <a:pt x="61662" y="67307"/>
                    <a:pt x="61662" y="67648"/>
                    <a:pt x="61662" y="67648"/>
                  </a:cubicBezTo>
                  <a:cubicBezTo>
                    <a:pt x="61662" y="67648"/>
                    <a:pt x="61993" y="67989"/>
                    <a:pt x="61993" y="67989"/>
                  </a:cubicBezTo>
                  <a:cubicBezTo>
                    <a:pt x="61662" y="67307"/>
                    <a:pt x="61993" y="67648"/>
                    <a:pt x="62325" y="67989"/>
                  </a:cubicBezTo>
                  <a:cubicBezTo>
                    <a:pt x="61993" y="67989"/>
                    <a:pt x="62325" y="67989"/>
                    <a:pt x="62656" y="67989"/>
                  </a:cubicBezTo>
                  <a:cubicBezTo>
                    <a:pt x="62325" y="67648"/>
                    <a:pt x="62325" y="67648"/>
                    <a:pt x="62325" y="67307"/>
                  </a:cubicBezTo>
                  <a:cubicBezTo>
                    <a:pt x="62987" y="68665"/>
                    <a:pt x="64313" y="66285"/>
                    <a:pt x="63982" y="65609"/>
                  </a:cubicBezTo>
                  <a:cubicBezTo>
                    <a:pt x="63982" y="65609"/>
                    <a:pt x="63982" y="65609"/>
                    <a:pt x="64313" y="65609"/>
                  </a:cubicBezTo>
                  <a:cubicBezTo>
                    <a:pt x="64976" y="63910"/>
                    <a:pt x="63650" y="64587"/>
                    <a:pt x="62656" y="64246"/>
                  </a:cubicBezTo>
                  <a:cubicBezTo>
                    <a:pt x="61993" y="63910"/>
                    <a:pt x="61662" y="63570"/>
                    <a:pt x="61331" y="63229"/>
                  </a:cubicBezTo>
                  <a:cubicBezTo>
                    <a:pt x="60999" y="63229"/>
                    <a:pt x="59342" y="62547"/>
                    <a:pt x="60005" y="62888"/>
                  </a:cubicBezTo>
                  <a:cubicBezTo>
                    <a:pt x="59674" y="62888"/>
                    <a:pt x="59342" y="62888"/>
                    <a:pt x="59342" y="62547"/>
                  </a:cubicBezTo>
                  <a:cubicBezTo>
                    <a:pt x="59674" y="62547"/>
                    <a:pt x="60336" y="62888"/>
                    <a:pt x="60668" y="62547"/>
                  </a:cubicBezTo>
                  <a:cubicBezTo>
                    <a:pt x="60668" y="62888"/>
                    <a:pt x="60668" y="62888"/>
                    <a:pt x="60336" y="62888"/>
                  </a:cubicBezTo>
                  <a:cubicBezTo>
                    <a:pt x="60668" y="62888"/>
                    <a:pt x="60999" y="62888"/>
                    <a:pt x="61331" y="62888"/>
                  </a:cubicBezTo>
                  <a:cubicBezTo>
                    <a:pt x="61331" y="62888"/>
                    <a:pt x="60999" y="62547"/>
                    <a:pt x="60999" y="62547"/>
                  </a:cubicBezTo>
                  <a:cubicBezTo>
                    <a:pt x="61662" y="62547"/>
                    <a:pt x="61993" y="63229"/>
                    <a:pt x="62656" y="63229"/>
                  </a:cubicBezTo>
                  <a:cubicBezTo>
                    <a:pt x="61993" y="63229"/>
                    <a:pt x="62987" y="63910"/>
                    <a:pt x="63319" y="63910"/>
                  </a:cubicBezTo>
                  <a:cubicBezTo>
                    <a:pt x="63982" y="64246"/>
                    <a:pt x="63982" y="63910"/>
                    <a:pt x="64313" y="63229"/>
                  </a:cubicBezTo>
                  <a:cubicBezTo>
                    <a:pt x="64644" y="63229"/>
                    <a:pt x="65307" y="62206"/>
                    <a:pt x="65307" y="61866"/>
                  </a:cubicBezTo>
                  <a:cubicBezTo>
                    <a:pt x="65307" y="60849"/>
                    <a:pt x="64644" y="61530"/>
                    <a:pt x="64313" y="60849"/>
                  </a:cubicBezTo>
                  <a:cubicBezTo>
                    <a:pt x="64644" y="60508"/>
                    <a:pt x="64644" y="61530"/>
                    <a:pt x="64313" y="60508"/>
                  </a:cubicBezTo>
                  <a:cubicBezTo>
                    <a:pt x="64976" y="60167"/>
                    <a:pt x="65638" y="60167"/>
                    <a:pt x="65970" y="61190"/>
                  </a:cubicBezTo>
                  <a:cubicBezTo>
                    <a:pt x="66301" y="60849"/>
                    <a:pt x="66632" y="61190"/>
                    <a:pt x="66964" y="61190"/>
                  </a:cubicBezTo>
                  <a:cubicBezTo>
                    <a:pt x="66964" y="61190"/>
                    <a:pt x="66964" y="60849"/>
                    <a:pt x="66964" y="60508"/>
                  </a:cubicBezTo>
                  <a:cubicBezTo>
                    <a:pt x="67295" y="60849"/>
                    <a:pt x="67627" y="60849"/>
                    <a:pt x="67627" y="61190"/>
                  </a:cubicBezTo>
                  <a:cubicBezTo>
                    <a:pt x="67958" y="60508"/>
                    <a:pt x="66632" y="59491"/>
                    <a:pt x="66632" y="59491"/>
                  </a:cubicBezTo>
                  <a:cubicBezTo>
                    <a:pt x="66632" y="59491"/>
                    <a:pt x="66632" y="59491"/>
                    <a:pt x="66632" y="59491"/>
                  </a:cubicBezTo>
                  <a:cubicBezTo>
                    <a:pt x="66632" y="59150"/>
                    <a:pt x="66632" y="59150"/>
                    <a:pt x="66301" y="59150"/>
                  </a:cubicBezTo>
                  <a:cubicBezTo>
                    <a:pt x="66632" y="59150"/>
                    <a:pt x="66632" y="59150"/>
                    <a:pt x="66632" y="59150"/>
                  </a:cubicBezTo>
                  <a:cubicBezTo>
                    <a:pt x="65970" y="59150"/>
                    <a:pt x="66301" y="59491"/>
                    <a:pt x="65970" y="59491"/>
                  </a:cubicBezTo>
                  <a:cubicBezTo>
                    <a:pt x="65970" y="59150"/>
                    <a:pt x="66301" y="59150"/>
                    <a:pt x="66632" y="58809"/>
                  </a:cubicBezTo>
                  <a:cubicBezTo>
                    <a:pt x="66301" y="58809"/>
                    <a:pt x="66301" y="58809"/>
                    <a:pt x="66301" y="58809"/>
                  </a:cubicBezTo>
                  <a:cubicBezTo>
                    <a:pt x="66301" y="58809"/>
                    <a:pt x="66301" y="58809"/>
                    <a:pt x="66301" y="58809"/>
                  </a:cubicBezTo>
                  <a:cubicBezTo>
                    <a:pt x="66301" y="58809"/>
                    <a:pt x="66632" y="58809"/>
                    <a:pt x="66632" y="58809"/>
                  </a:cubicBezTo>
                  <a:cubicBezTo>
                    <a:pt x="66301" y="59150"/>
                    <a:pt x="66964" y="59150"/>
                    <a:pt x="66632" y="59491"/>
                  </a:cubicBezTo>
                  <a:cubicBezTo>
                    <a:pt x="66964" y="59826"/>
                    <a:pt x="67295" y="59491"/>
                    <a:pt x="67295" y="59150"/>
                  </a:cubicBezTo>
                  <a:cubicBezTo>
                    <a:pt x="67295" y="59491"/>
                    <a:pt x="67295" y="59491"/>
                    <a:pt x="67295" y="59826"/>
                  </a:cubicBezTo>
                  <a:cubicBezTo>
                    <a:pt x="67295" y="59826"/>
                    <a:pt x="67295" y="59826"/>
                    <a:pt x="67295" y="59491"/>
                  </a:cubicBezTo>
                  <a:cubicBezTo>
                    <a:pt x="67295" y="60167"/>
                    <a:pt x="67627" y="60167"/>
                    <a:pt x="67958" y="60508"/>
                  </a:cubicBezTo>
                  <a:cubicBezTo>
                    <a:pt x="67958" y="60508"/>
                    <a:pt x="67627" y="60508"/>
                    <a:pt x="67627" y="60508"/>
                  </a:cubicBezTo>
                  <a:cubicBezTo>
                    <a:pt x="68289" y="60849"/>
                    <a:pt x="69620" y="58809"/>
                    <a:pt x="69620" y="58469"/>
                  </a:cubicBezTo>
                  <a:cubicBezTo>
                    <a:pt x="70283" y="56770"/>
                    <a:pt x="68621" y="56429"/>
                    <a:pt x="68621" y="55072"/>
                  </a:cubicBezTo>
                  <a:cubicBezTo>
                    <a:pt x="68621" y="55407"/>
                    <a:pt x="68621" y="55072"/>
                    <a:pt x="68289" y="54731"/>
                  </a:cubicBezTo>
                  <a:cubicBezTo>
                    <a:pt x="67958" y="54390"/>
                    <a:pt x="69620" y="55407"/>
                    <a:pt x="67958" y="54390"/>
                  </a:cubicBezTo>
                  <a:cubicBezTo>
                    <a:pt x="67958" y="54390"/>
                    <a:pt x="67958" y="54049"/>
                    <a:pt x="67958" y="54049"/>
                  </a:cubicBezTo>
                  <a:cubicBezTo>
                    <a:pt x="68289" y="54390"/>
                    <a:pt x="68289" y="54390"/>
                    <a:pt x="68289" y="54049"/>
                  </a:cubicBezTo>
                  <a:cubicBezTo>
                    <a:pt x="68952" y="54731"/>
                    <a:pt x="69952" y="52692"/>
                    <a:pt x="68289" y="53032"/>
                  </a:cubicBezTo>
                  <a:cubicBezTo>
                    <a:pt x="69283" y="52351"/>
                    <a:pt x="68952" y="51669"/>
                    <a:pt x="67958" y="52010"/>
                  </a:cubicBezTo>
                  <a:cubicBezTo>
                    <a:pt x="67958" y="51669"/>
                    <a:pt x="68621" y="52692"/>
                    <a:pt x="67958" y="51669"/>
                  </a:cubicBezTo>
                  <a:cubicBezTo>
                    <a:pt x="67958" y="51669"/>
                    <a:pt x="67958" y="51669"/>
                    <a:pt x="67958" y="51669"/>
                  </a:cubicBezTo>
                  <a:cubicBezTo>
                    <a:pt x="67627" y="51328"/>
                    <a:pt x="67295" y="51328"/>
                    <a:pt x="66964" y="51328"/>
                  </a:cubicBezTo>
                  <a:cubicBezTo>
                    <a:pt x="66964" y="51328"/>
                    <a:pt x="67295" y="51328"/>
                    <a:pt x="67627" y="51328"/>
                  </a:cubicBezTo>
                  <a:cubicBezTo>
                    <a:pt x="67627" y="51328"/>
                    <a:pt x="67627" y="51328"/>
                    <a:pt x="67295" y="50987"/>
                  </a:cubicBezTo>
                  <a:cubicBezTo>
                    <a:pt x="67295" y="50987"/>
                    <a:pt x="67627" y="50987"/>
                    <a:pt x="67627" y="50987"/>
                  </a:cubicBezTo>
                  <a:cubicBezTo>
                    <a:pt x="67627" y="50987"/>
                    <a:pt x="67627" y="50987"/>
                    <a:pt x="67958" y="50987"/>
                  </a:cubicBezTo>
                  <a:cubicBezTo>
                    <a:pt x="67295" y="50652"/>
                    <a:pt x="66301" y="50652"/>
                    <a:pt x="65970" y="50652"/>
                  </a:cubicBezTo>
                  <a:cubicBezTo>
                    <a:pt x="65638" y="50652"/>
                    <a:pt x="64976" y="50987"/>
                    <a:pt x="64313" y="50652"/>
                  </a:cubicBezTo>
                  <a:cubicBezTo>
                    <a:pt x="64313" y="50652"/>
                    <a:pt x="64644" y="50987"/>
                    <a:pt x="64644" y="50987"/>
                  </a:cubicBezTo>
                  <a:cubicBezTo>
                    <a:pt x="64644" y="50987"/>
                    <a:pt x="64644" y="50987"/>
                    <a:pt x="64644" y="50987"/>
                  </a:cubicBezTo>
                  <a:cubicBezTo>
                    <a:pt x="64644" y="50987"/>
                    <a:pt x="64644" y="51669"/>
                    <a:pt x="64644" y="52010"/>
                  </a:cubicBezTo>
                  <a:cubicBezTo>
                    <a:pt x="64644" y="51669"/>
                    <a:pt x="64976" y="52351"/>
                    <a:pt x="64976" y="52351"/>
                  </a:cubicBezTo>
                  <a:cubicBezTo>
                    <a:pt x="64644" y="52351"/>
                    <a:pt x="64644" y="52351"/>
                    <a:pt x="64644" y="52351"/>
                  </a:cubicBezTo>
                  <a:cubicBezTo>
                    <a:pt x="64976" y="52692"/>
                    <a:pt x="64976" y="53032"/>
                    <a:pt x="65307" y="52692"/>
                  </a:cubicBezTo>
                  <a:cubicBezTo>
                    <a:pt x="65307" y="52692"/>
                    <a:pt x="65307" y="52692"/>
                    <a:pt x="64976" y="52692"/>
                  </a:cubicBezTo>
                  <a:cubicBezTo>
                    <a:pt x="65307" y="52692"/>
                    <a:pt x="65638" y="53032"/>
                    <a:pt x="65970" y="53032"/>
                  </a:cubicBezTo>
                  <a:cubicBezTo>
                    <a:pt x="65638" y="53032"/>
                    <a:pt x="65307" y="53032"/>
                    <a:pt x="65638" y="53368"/>
                  </a:cubicBezTo>
                  <a:cubicBezTo>
                    <a:pt x="64976" y="53368"/>
                    <a:pt x="65307" y="53368"/>
                    <a:pt x="65307" y="53708"/>
                  </a:cubicBezTo>
                  <a:cubicBezTo>
                    <a:pt x="65307" y="53708"/>
                    <a:pt x="65638" y="53708"/>
                    <a:pt x="65638" y="54049"/>
                  </a:cubicBezTo>
                  <a:cubicBezTo>
                    <a:pt x="65970" y="54049"/>
                    <a:pt x="64976" y="54049"/>
                    <a:pt x="65307" y="54049"/>
                  </a:cubicBezTo>
                  <a:cubicBezTo>
                    <a:pt x="64976" y="54049"/>
                    <a:pt x="64976" y="54049"/>
                    <a:pt x="64976" y="54049"/>
                  </a:cubicBezTo>
                  <a:cubicBezTo>
                    <a:pt x="64644" y="54731"/>
                    <a:pt x="64976" y="55407"/>
                    <a:pt x="64644" y="56429"/>
                  </a:cubicBezTo>
                  <a:cubicBezTo>
                    <a:pt x="64644" y="56429"/>
                    <a:pt x="64644" y="56089"/>
                    <a:pt x="64644" y="56089"/>
                  </a:cubicBezTo>
                  <a:cubicBezTo>
                    <a:pt x="64313" y="56770"/>
                    <a:pt x="64313" y="57787"/>
                    <a:pt x="64313" y="58128"/>
                  </a:cubicBezTo>
                  <a:cubicBezTo>
                    <a:pt x="64313" y="58128"/>
                    <a:pt x="63982" y="58128"/>
                    <a:pt x="63650" y="58128"/>
                  </a:cubicBezTo>
                  <a:cubicBezTo>
                    <a:pt x="63982" y="58469"/>
                    <a:pt x="63650" y="58469"/>
                    <a:pt x="63650" y="58809"/>
                  </a:cubicBezTo>
                  <a:cubicBezTo>
                    <a:pt x="63650" y="58809"/>
                    <a:pt x="63650" y="58809"/>
                    <a:pt x="63650" y="58469"/>
                  </a:cubicBezTo>
                  <a:cubicBezTo>
                    <a:pt x="63650" y="58809"/>
                    <a:pt x="63650" y="58809"/>
                    <a:pt x="63650" y="59150"/>
                  </a:cubicBezTo>
                  <a:cubicBezTo>
                    <a:pt x="63319" y="58809"/>
                    <a:pt x="63650" y="58809"/>
                    <a:pt x="63319" y="59150"/>
                  </a:cubicBezTo>
                  <a:cubicBezTo>
                    <a:pt x="63982" y="57787"/>
                    <a:pt x="61331" y="56770"/>
                    <a:pt x="62325" y="55407"/>
                  </a:cubicBezTo>
                  <a:cubicBezTo>
                    <a:pt x="62325" y="55748"/>
                    <a:pt x="62325" y="55748"/>
                    <a:pt x="62656" y="56089"/>
                  </a:cubicBezTo>
                  <a:cubicBezTo>
                    <a:pt x="62987" y="55072"/>
                    <a:pt x="62325" y="53368"/>
                    <a:pt x="61331" y="53368"/>
                  </a:cubicBezTo>
                  <a:cubicBezTo>
                    <a:pt x="60336" y="52692"/>
                    <a:pt x="60668" y="54049"/>
                    <a:pt x="60668" y="54731"/>
                  </a:cubicBezTo>
                  <a:cubicBezTo>
                    <a:pt x="60336" y="54731"/>
                    <a:pt x="60336" y="54731"/>
                    <a:pt x="60336" y="54731"/>
                  </a:cubicBezTo>
                  <a:cubicBezTo>
                    <a:pt x="60336" y="55072"/>
                    <a:pt x="60336" y="55748"/>
                    <a:pt x="60005" y="56089"/>
                  </a:cubicBezTo>
                  <a:cubicBezTo>
                    <a:pt x="60005" y="55748"/>
                    <a:pt x="59342" y="55072"/>
                    <a:pt x="59674" y="54390"/>
                  </a:cubicBezTo>
                  <a:cubicBezTo>
                    <a:pt x="59674" y="54390"/>
                    <a:pt x="59674" y="54390"/>
                    <a:pt x="59674" y="54390"/>
                  </a:cubicBezTo>
                  <a:cubicBezTo>
                    <a:pt x="59674" y="54390"/>
                    <a:pt x="59674" y="54390"/>
                    <a:pt x="59674" y="54390"/>
                  </a:cubicBezTo>
                  <a:cubicBezTo>
                    <a:pt x="59342" y="53708"/>
                    <a:pt x="59011" y="53368"/>
                    <a:pt x="58680" y="53032"/>
                  </a:cubicBezTo>
                  <a:cubicBezTo>
                    <a:pt x="59011" y="53032"/>
                    <a:pt x="59342" y="52692"/>
                    <a:pt x="59011" y="53032"/>
                  </a:cubicBezTo>
                  <a:cubicBezTo>
                    <a:pt x="59342" y="53032"/>
                    <a:pt x="59011" y="53032"/>
                    <a:pt x="59011" y="53032"/>
                  </a:cubicBezTo>
                  <a:cubicBezTo>
                    <a:pt x="59342" y="53032"/>
                    <a:pt x="59342" y="52692"/>
                    <a:pt x="59342" y="52692"/>
                  </a:cubicBezTo>
                  <a:cubicBezTo>
                    <a:pt x="59342" y="52692"/>
                    <a:pt x="59674" y="52692"/>
                    <a:pt x="59674" y="52351"/>
                  </a:cubicBezTo>
                  <a:cubicBezTo>
                    <a:pt x="59342" y="52351"/>
                    <a:pt x="58680" y="52351"/>
                    <a:pt x="58348" y="52351"/>
                  </a:cubicBezTo>
                  <a:cubicBezTo>
                    <a:pt x="58680" y="52351"/>
                    <a:pt x="58680" y="52010"/>
                    <a:pt x="59011" y="52010"/>
                  </a:cubicBezTo>
                  <a:cubicBezTo>
                    <a:pt x="58348" y="51669"/>
                    <a:pt x="58348" y="52351"/>
                    <a:pt x="58017" y="52351"/>
                  </a:cubicBezTo>
                  <a:cubicBezTo>
                    <a:pt x="58017" y="52351"/>
                    <a:pt x="57354" y="52010"/>
                    <a:pt x="58017" y="52010"/>
                  </a:cubicBezTo>
                  <a:cubicBezTo>
                    <a:pt x="57686" y="52010"/>
                    <a:pt x="57354" y="52010"/>
                    <a:pt x="57023" y="52010"/>
                  </a:cubicBezTo>
                  <a:cubicBezTo>
                    <a:pt x="57354" y="52010"/>
                    <a:pt x="57023" y="52010"/>
                    <a:pt x="57354" y="51669"/>
                  </a:cubicBezTo>
                  <a:cubicBezTo>
                    <a:pt x="57354" y="51669"/>
                    <a:pt x="58017" y="50987"/>
                    <a:pt x="57686" y="50652"/>
                  </a:cubicBezTo>
                  <a:cubicBezTo>
                    <a:pt x="57686" y="50652"/>
                    <a:pt x="57354" y="50652"/>
                    <a:pt x="57354" y="50652"/>
                  </a:cubicBezTo>
                  <a:cubicBezTo>
                    <a:pt x="57354" y="50987"/>
                    <a:pt x="57686" y="50311"/>
                    <a:pt x="57686" y="50311"/>
                  </a:cubicBezTo>
                  <a:cubicBezTo>
                    <a:pt x="57354" y="49971"/>
                    <a:pt x="57686" y="50652"/>
                    <a:pt x="57686" y="50311"/>
                  </a:cubicBezTo>
                  <a:cubicBezTo>
                    <a:pt x="57686" y="50311"/>
                    <a:pt x="58017" y="50652"/>
                    <a:pt x="58348" y="50652"/>
                  </a:cubicBezTo>
                  <a:cubicBezTo>
                    <a:pt x="58348" y="50311"/>
                    <a:pt x="58017" y="49971"/>
                    <a:pt x="58017" y="49971"/>
                  </a:cubicBezTo>
                  <a:cubicBezTo>
                    <a:pt x="58017" y="49971"/>
                    <a:pt x="58017" y="49971"/>
                    <a:pt x="58017" y="50311"/>
                  </a:cubicBezTo>
                  <a:cubicBezTo>
                    <a:pt x="58017" y="49971"/>
                    <a:pt x="57354" y="49630"/>
                    <a:pt x="57686" y="49289"/>
                  </a:cubicBezTo>
                  <a:cubicBezTo>
                    <a:pt x="57354" y="48948"/>
                    <a:pt x="57686" y="48948"/>
                    <a:pt x="57354" y="49289"/>
                  </a:cubicBezTo>
                  <a:cubicBezTo>
                    <a:pt x="57354" y="48948"/>
                    <a:pt x="56691" y="48613"/>
                    <a:pt x="56691" y="48272"/>
                  </a:cubicBezTo>
                  <a:cubicBezTo>
                    <a:pt x="57354" y="48613"/>
                    <a:pt x="55697" y="44194"/>
                    <a:pt x="55366" y="45892"/>
                  </a:cubicBezTo>
                  <a:cubicBezTo>
                    <a:pt x="55366" y="45551"/>
                    <a:pt x="55366" y="45210"/>
                    <a:pt x="55035" y="45892"/>
                  </a:cubicBezTo>
                  <a:cubicBezTo>
                    <a:pt x="55366" y="43853"/>
                    <a:pt x="53709" y="45892"/>
                    <a:pt x="55035" y="45551"/>
                  </a:cubicBezTo>
                  <a:cubicBezTo>
                    <a:pt x="54372" y="45551"/>
                    <a:pt x="53378" y="46909"/>
                    <a:pt x="54372" y="46568"/>
                  </a:cubicBezTo>
                  <a:cubicBezTo>
                    <a:pt x="54372" y="46568"/>
                    <a:pt x="54372" y="46909"/>
                    <a:pt x="54040" y="46909"/>
                  </a:cubicBezTo>
                  <a:cubicBezTo>
                    <a:pt x="54040" y="47250"/>
                    <a:pt x="53709" y="46909"/>
                    <a:pt x="53709" y="46909"/>
                  </a:cubicBezTo>
                  <a:cubicBezTo>
                    <a:pt x="53378" y="47591"/>
                    <a:pt x="53378" y="47250"/>
                    <a:pt x="53378" y="47591"/>
                  </a:cubicBezTo>
                  <a:cubicBezTo>
                    <a:pt x="53378" y="47931"/>
                    <a:pt x="53046" y="47931"/>
                    <a:pt x="53378" y="47931"/>
                  </a:cubicBezTo>
                  <a:cubicBezTo>
                    <a:pt x="53378" y="48272"/>
                    <a:pt x="53378" y="49971"/>
                    <a:pt x="54040" y="48948"/>
                  </a:cubicBezTo>
                  <a:cubicBezTo>
                    <a:pt x="53709" y="49289"/>
                    <a:pt x="53709" y="49289"/>
                    <a:pt x="54040" y="49630"/>
                  </a:cubicBezTo>
                  <a:cubicBezTo>
                    <a:pt x="53709" y="49630"/>
                    <a:pt x="53709" y="49630"/>
                    <a:pt x="53709" y="49630"/>
                  </a:cubicBezTo>
                  <a:cubicBezTo>
                    <a:pt x="53378" y="49971"/>
                    <a:pt x="53046" y="50311"/>
                    <a:pt x="53378" y="50987"/>
                  </a:cubicBezTo>
                  <a:cubicBezTo>
                    <a:pt x="53378" y="51328"/>
                    <a:pt x="53709" y="51328"/>
                    <a:pt x="53709" y="51669"/>
                  </a:cubicBezTo>
                  <a:cubicBezTo>
                    <a:pt x="53709" y="51669"/>
                    <a:pt x="53709" y="51669"/>
                    <a:pt x="53709" y="51669"/>
                  </a:cubicBezTo>
                  <a:cubicBezTo>
                    <a:pt x="54040" y="52010"/>
                    <a:pt x="55035" y="52692"/>
                    <a:pt x="55366" y="52010"/>
                  </a:cubicBezTo>
                  <a:cubicBezTo>
                    <a:pt x="55366" y="52692"/>
                    <a:pt x="56691" y="52351"/>
                    <a:pt x="56360" y="53032"/>
                  </a:cubicBezTo>
                  <a:cubicBezTo>
                    <a:pt x="56360" y="53032"/>
                    <a:pt x="56691" y="53032"/>
                    <a:pt x="56691" y="53032"/>
                  </a:cubicBezTo>
                  <a:cubicBezTo>
                    <a:pt x="56360" y="53368"/>
                    <a:pt x="56360" y="53368"/>
                    <a:pt x="56029" y="53708"/>
                  </a:cubicBezTo>
                  <a:cubicBezTo>
                    <a:pt x="56029" y="53708"/>
                    <a:pt x="56029" y="53032"/>
                    <a:pt x="56029" y="53368"/>
                  </a:cubicBezTo>
                  <a:cubicBezTo>
                    <a:pt x="56360" y="53032"/>
                    <a:pt x="56360" y="53032"/>
                    <a:pt x="56360" y="52692"/>
                  </a:cubicBezTo>
                  <a:cubicBezTo>
                    <a:pt x="56360" y="52692"/>
                    <a:pt x="55035" y="54049"/>
                    <a:pt x="56029" y="53708"/>
                  </a:cubicBezTo>
                  <a:cubicBezTo>
                    <a:pt x="55697" y="54049"/>
                    <a:pt x="55697" y="54390"/>
                    <a:pt x="55366" y="54049"/>
                  </a:cubicBezTo>
                  <a:cubicBezTo>
                    <a:pt x="55366" y="55072"/>
                    <a:pt x="56029" y="55072"/>
                    <a:pt x="56360" y="54390"/>
                  </a:cubicBezTo>
                  <a:cubicBezTo>
                    <a:pt x="55697" y="54731"/>
                    <a:pt x="56360" y="54049"/>
                    <a:pt x="56029" y="54731"/>
                  </a:cubicBezTo>
                  <a:cubicBezTo>
                    <a:pt x="56029" y="54390"/>
                    <a:pt x="56029" y="54049"/>
                    <a:pt x="56360" y="54049"/>
                  </a:cubicBezTo>
                  <a:cubicBezTo>
                    <a:pt x="56029" y="54390"/>
                    <a:pt x="56360" y="54049"/>
                    <a:pt x="56360" y="54390"/>
                  </a:cubicBezTo>
                  <a:cubicBezTo>
                    <a:pt x="56360" y="54731"/>
                    <a:pt x="56029" y="55407"/>
                    <a:pt x="56691" y="55072"/>
                  </a:cubicBezTo>
                  <a:cubicBezTo>
                    <a:pt x="56360" y="55748"/>
                    <a:pt x="55697" y="56429"/>
                    <a:pt x="55035" y="56770"/>
                  </a:cubicBezTo>
                  <a:cubicBezTo>
                    <a:pt x="54703" y="57111"/>
                    <a:pt x="54372" y="56770"/>
                    <a:pt x="54372" y="58128"/>
                  </a:cubicBezTo>
                  <a:cubicBezTo>
                    <a:pt x="54703" y="58809"/>
                    <a:pt x="55366" y="59150"/>
                    <a:pt x="54703" y="59826"/>
                  </a:cubicBezTo>
                  <a:cubicBezTo>
                    <a:pt x="54703" y="60167"/>
                    <a:pt x="54040" y="60167"/>
                    <a:pt x="54040" y="60167"/>
                  </a:cubicBezTo>
                  <a:cubicBezTo>
                    <a:pt x="54040" y="60508"/>
                    <a:pt x="54703" y="61190"/>
                    <a:pt x="54703" y="60849"/>
                  </a:cubicBezTo>
                  <a:cubicBezTo>
                    <a:pt x="54703" y="60508"/>
                    <a:pt x="54372" y="61190"/>
                    <a:pt x="54372" y="61190"/>
                  </a:cubicBezTo>
                  <a:cubicBezTo>
                    <a:pt x="54372" y="60508"/>
                    <a:pt x="53709" y="60167"/>
                    <a:pt x="53709" y="59826"/>
                  </a:cubicBezTo>
                  <a:cubicBezTo>
                    <a:pt x="53709" y="59826"/>
                    <a:pt x="54040" y="60167"/>
                    <a:pt x="54040" y="60167"/>
                  </a:cubicBezTo>
                  <a:cubicBezTo>
                    <a:pt x="54040" y="60167"/>
                    <a:pt x="54040" y="59826"/>
                    <a:pt x="54372" y="59826"/>
                  </a:cubicBezTo>
                  <a:cubicBezTo>
                    <a:pt x="54372" y="60167"/>
                    <a:pt x="55035" y="60167"/>
                    <a:pt x="54703" y="59491"/>
                  </a:cubicBezTo>
                  <a:cubicBezTo>
                    <a:pt x="54703" y="59491"/>
                    <a:pt x="54703" y="59491"/>
                    <a:pt x="54372" y="59491"/>
                  </a:cubicBezTo>
                  <a:cubicBezTo>
                    <a:pt x="56029" y="56770"/>
                    <a:pt x="54372" y="59491"/>
                    <a:pt x="54703" y="58809"/>
                  </a:cubicBezTo>
                  <a:cubicBezTo>
                    <a:pt x="54372" y="58809"/>
                    <a:pt x="54040" y="59491"/>
                    <a:pt x="54040" y="59491"/>
                  </a:cubicBezTo>
                  <a:cubicBezTo>
                    <a:pt x="54040" y="59150"/>
                    <a:pt x="54040" y="59491"/>
                    <a:pt x="53709" y="59491"/>
                  </a:cubicBezTo>
                  <a:cubicBezTo>
                    <a:pt x="54040" y="59150"/>
                    <a:pt x="54040" y="58809"/>
                    <a:pt x="54040" y="58809"/>
                  </a:cubicBezTo>
                  <a:cubicBezTo>
                    <a:pt x="54040" y="58809"/>
                    <a:pt x="53709" y="58809"/>
                    <a:pt x="53709" y="58809"/>
                  </a:cubicBezTo>
                  <a:cubicBezTo>
                    <a:pt x="53709" y="58469"/>
                    <a:pt x="53709" y="57787"/>
                    <a:pt x="54040" y="58128"/>
                  </a:cubicBezTo>
                  <a:cubicBezTo>
                    <a:pt x="53709" y="57787"/>
                    <a:pt x="54040" y="56770"/>
                    <a:pt x="54040" y="56429"/>
                  </a:cubicBezTo>
                  <a:cubicBezTo>
                    <a:pt x="53709" y="56429"/>
                    <a:pt x="53709" y="57111"/>
                    <a:pt x="53378" y="57111"/>
                  </a:cubicBezTo>
                  <a:cubicBezTo>
                    <a:pt x="53378" y="56770"/>
                    <a:pt x="53378" y="56429"/>
                    <a:pt x="53709" y="56089"/>
                  </a:cubicBezTo>
                  <a:cubicBezTo>
                    <a:pt x="53378" y="57111"/>
                    <a:pt x="53378" y="56429"/>
                    <a:pt x="53046" y="56429"/>
                  </a:cubicBezTo>
                  <a:cubicBezTo>
                    <a:pt x="53046" y="56089"/>
                    <a:pt x="52384" y="55748"/>
                    <a:pt x="52384" y="56089"/>
                  </a:cubicBezTo>
                  <a:cubicBezTo>
                    <a:pt x="52384" y="55748"/>
                    <a:pt x="52052" y="55748"/>
                    <a:pt x="52052" y="55748"/>
                  </a:cubicBezTo>
                  <a:cubicBezTo>
                    <a:pt x="52052" y="55748"/>
                    <a:pt x="52052" y="56089"/>
                    <a:pt x="52052" y="56089"/>
                  </a:cubicBezTo>
                  <a:cubicBezTo>
                    <a:pt x="51721" y="56089"/>
                    <a:pt x="51721" y="56429"/>
                    <a:pt x="51390" y="56089"/>
                  </a:cubicBezTo>
                  <a:cubicBezTo>
                    <a:pt x="51390" y="56429"/>
                    <a:pt x="51390" y="56089"/>
                    <a:pt x="51058" y="56089"/>
                  </a:cubicBezTo>
                  <a:cubicBezTo>
                    <a:pt x="51390" y="56429"/>
                    <a:pt x="51721" y="56770"/>
                    <a:pt x="51390" y="57111"/>
                  </a:cubicBezTo>
                  <a:cubicBezTo>
                    <a:pt x="51390" y="56770"/>
                    <a:pt x="51390" y="56770"/>
                    <a:pt x="51390" y="56770"/>
                  </a:cubicBezTo>
                  <a:cubicBezTo>
                    <a:pt x="51390" y="56770"/>
                    <a:pt x="51390" y="56770"/>
                    <a:pt x="51390" y="56770"/>
                  </a:cubicBezTo>
                  <a:cubicBezTo>
                    <a:pt x="51390" y="57111"/>
                    <a:pt x="51721" y="57452"/>
                    <a:pt x="51721" y="57787"/>
                  </a:cubicBezTo>
                  <a:cubicBezTo>
                    <a:pt x="52052" y="56429"/>
                    <a:pt x="52715" y="57787"/>
                    <a:pt x="53046" y="58128"/>
                  </a:cubicBezTo>
                  <a:cubicBezTo>
                    <a:pt x="52052" y="58809"/>
                    <a:pt x="51721" y="57452"/>
                    <a:pt x="51390" y="56770"/>
                  </a:cubicBezTo>
                  <a:cubicBezTo>
                    <a:pt x="51058" y="57111"/>
                    <a:pt x="51390" y="57787"/>
                    <a:pt x="51390" y="57787"/>
                  </a:cubicBezTo>
                  <a:cubicBezTo>
                    <a:pt x="51058" y="57787"/>
                    <a:pt x="51058" y="58128"/>
                    <a:pt x="50395" y="57787"/>
                  </a:cubicBezTo>
                  <a:cubicBezTo>
                    <a:pt x="50064" y="57787"/>
                    <a:pt x="49733" y="57787"/>
                    <a:pt x="49064" y="57787"/>
                  </a:cubicBezTo>
                  <a:cubicBezTo>
                    <a:pt x="48733" y="57787"/>
                    <a:pt x="48402" y="57787"/>
                    <a:pt x="48402" y="58128"/>
                  </a:cubicBezTo>
                  <a:cubicBezTo>
                    <a:pt x="47739" y="58128"/>
                    <a:pt x="47739" y="57452"/>
                    <a:pt x="47408" y="58128"/>
                  </a:cubicBezTo>
                  <a:cubicBezTo>
                    <a:pt x="47076" y="57787"/>
                    <a:pt x="46082" y="57452"/>
                    <a:pt x="46082" y="56770"/>
                  </a:cubicBezTo>
                  <a:cubicBezTo>
                    <a:pt x="45751" y="57452"/>
                    <a:pt x="44425" y="56770"/>
                    <a:pt x="44757" y="56089"/>
                  </a:cubicBezTo>
                  <a:cubicBezTo>
                    <a:pt x="44425" y="56429"/>
                    <a:pt x="44425" y="56089"/>
                    <a:pt x="44425" y="56429"/>
                  </a:cubicBezTo>
                  <a:cubicBezTo>
                    <a:pt x="44425" y="56089"/>
                    <a:pt x="44094" y="56089"/>
                    <a:pt x="44094" y="55748"/>
                  </a:cubicBezTo>
                  <a:cubicBezTo>
                    <a:pt x="44425" y="55748"/>
                    <a:pt x="44094" y="54731"/>
                    <a:pt x="43762" y="54731"/>
                  </a:cubicBezTo>
                  <a:cubicBezTo>
                    <a:pt x="43431" y="54390"/>
                    <a:pt x="43100" y="54390"/>
                    <a:pt x="42437" y="54731"/>
                  </a:cubicBezTo>
                  <a:cubicBezTo>
                    <a:pt x="42106" y="54731"/>
                    <a:pt x="41443" y="55072"/>
                    <a:pt x="41112" y="55072"/>
                  </a:cubicBezTo>
                  <a:cubicBezTo>
                    <a:pt x="40780" y="55407"/>
                    <a:pt x="40117" y="56429"/>
                    <a:pt x="40780" y="56089"/>
                  </a:cubicBezTo>
                  <a:cubicBezTo>
                    <a:pt x="40780" y="56089"/>
                    <a:pt x="40780" y="56770"/>
                    <a:pt x="41112" y="56089"/>
                  </a:cubicBezTo>
                  <a:cubicBezTo>
                    <a:pt x="41112" y="56429"/>
                    <a:pt x="41112" y="56429"/>
                    <a:pt x="41112" y="56429"/>
                  </a:cubicBezTo>
                  <a:cubicBezTo>
                    <a:pt x="41112" y="56429"/>
                    <a:pt x="40780" y="56429"/>
                    <a:pt x="40780" y="56429"/>
                  </a:cubicBezTo>
                  <a:cubicBezTo>
                    <a:pt x="40780" y="56429"/>
                    <a:pt x="40780" y="56429"/>
                    <a:pt x="40780" y="56429"/>
                  </a:cubicBezTo>
                  <a:cubicBezTo>
                    <a:pt x="41112" y="56429"/>
                    <a:pt x="41443" y="56429"/>
                    <a:pt x="41774" y="56429"/>
                  </a:cubicBezTo>
                  <a:cubicBezTo>
                    <a:pt x="41112" y="56089"/>
                    <a:pt x="42768" y="55748"/>
                    <a:pt x="42768" y="56089"/>
                  </a:cubicBezTo>
                  <a:cubicBezTo>
                    <a:pt x="43100" y="56089"/>
                    <a:pt x="42768" y="55748"/>
                    <a:pt x="42768" y="55748"/>
                  </a:cubicBezTo>
                  <a:cubicBezTo>
                    <a:pt x="42768" y="55748"/>
                    <a:pt x="43100" y="55407"/>
                    <a:pt x="42768" y="55407"/>
                  </a:cubicBezTo>
                  <a:cubicBezTo>
                    <a:pt x="43100" y="55407"/>
                    <a:pt x="43431" y="55072"/>
                    <a:pt x="43762" y="55072"/>
                  </a:cubicBezTo>
                  <a:cubicBezTo>
                    <a:pt x="43762" y="56429"/>
                    <a:pt x="43762" y="55407"/>
                    <a:pt x="43100" y="56089"/>
                  </a:cubicBezTo>
                  <a:cubicBezTo>
                    <a:pt x="42768" y="56089"/>
                    <a:pt x="43100" y="57111"/>
                    <a:pt x="42768" y="56429"/>
                  </a:cubicBezTo>
                  <a:cubicBezTo>
                    <a:pt x="42768" y="56429"/>
                    <a:pt x="42768" y="56429"/>
                    <a:pt x="42768" y="56429"/>
                  </a:cubicBezTo>
                  <a:cubicBezTo>
                    <a:pt x="42768" y="56429"/>
                    <a:pt x="42768" y="56429"/>
                    <a:pt x="42768" y="56429"/>
                  </a:cubicBezTo>
                  <a:cubicBezTo>
                    <a:pt x="42768" y="56770"/>
                    <a:pt x="42106" y="56770"/>
                    <a:pt x="41443" y="57111"/>
                  </a:cubicBezTo>
                  <a:cubicBezTo>
                    <a:pt x="41443" y="56770"/>
                    <a:pt x="41443" y="56770"/>
                    <a:pt x="41774" y="56770"/>
                  </a:cubicBezTo>
                  <a:cubicBezTo>
                    <a:pt x="41443" y="56770"/>
                    <a:pt x="41443" y="56770"/>
                    <a:pt x="41443" y="56770"/>
                  </a:cubicBezTo>
                  <a:cubicBezTo>
                    <a:pt x="41443" y="57111"/>
                    <a:pt x="41112" y="59150"/>
                    <a:pt x="42106" y="59491"/>
                  </a:cubicBezTo>
                  <a:cubicBezTo>
                    <a:pt x="41774" y="59826"/>
                    <a:pt x="41774" y="60167"/>
                    <a:pt x="42106" y="60508"/>
                  </a:cubicBezTo>
                  <a:cubicBezTo>
                    <a:pt x="42106" y="60167"/>
                    <a:pt x="41774" y="60167"/>
                    <a:pt x="41774" y="59826"/>
                  </a:cubicBezTo>
                  <a:cubicBezTo>
                    <a:pt x="41774" y="60167"/>
                    <a:pt x="41774" y="60167"/>
                    <a:pt x="41774" y="60508"/>
                  </a:cubicBezTo>
                  <a:cubicBezTo>
                    <a:pt x="41443" y="60167"/>
                    <a:pt x="41443" y="60167"/>
                    <a:pt x="41443" y="59826"/>
                  </a:cubicBezTo>
                  <a:cubicBezTo>
                    <a:pt x="41774" y="60167"/>
                    <a:pt x="41774" y="59826"/>
                    <a:pt x="41443" y="59491"/>
                  </a:cubicBezTo>
                  <a:cubicBezTo>
                    <a:pt x="41112" y="60849"/>
                    <a:pt x="41774" y="59491"/>
                    <a:pt x="41443" y="59826"/>
                  </a:cubicBezTo>
                  <a:cubicBezTo>
                    <a:pt x="41443" y="60167"/>
                    <a:pt x="41443" y="60508"/>
                    <a:pt x="41443" y="60508"/>
                  </a:cubicBezTo>
                  <a:cubicBezTo>
                    <a:pt x="41443" y="60849"/>
                    <a:pt x="41774" y="61190"/>
                    <a:pt x="41774" y="61530"/>
                  </a:cubicBezTo>
                  <a:cubicBezTo>
                    <a:pt x="41774" y="61190"/>
                    <a:pt x="41112" y="60167"/>
                    <a:pt x="41112" y="60849"/>
                  </a:cubicBezTo>
                  <a:cubicBezTo>
                    <a:pt x="41112" y="60167"/>
                    <a:pt x="40449" y="59826"/>
                    <a:pt x="40449" y="59150"/>
                  </a:cubicBezTo>
                  <a:cubicBezTo>
                    <a:pt x="40780" y="59491"/>
                    <a:pt x="40780" y="59491"/>
                    <a:pt x="41112" y="59826"/>
                  </a:cubicBezTo>
                  <a:cubicBezTo>
                    <a:pt x="41443" y="59491"/>
                    <a:pt x="40780" y="58128"/>
                    <a:pt x="40780" y="58809"/>
                  </a:cubicBezTo>
                  <a:cubicBezTo>
                    <a:pt x="40780" y="58469"/>
                    <a:pt x="40780" y="58128"/>
                    <a:pt x="40449" y="57787"/>
                  </a:cubicBezTo>
                  <a:cubicBezTo>
                    <a:pt x="40449" y="58128"/>
                    <a:pt x="40449" y="58469"/>
                    <a:pt x="40449" y="58809"/>
                  </a:cubicBezTo>
                  <a:cubicBezTo>
                    <a:pt x="39786" y="58128"/>
                    <a:pt x="40449" y="57452"/>
                    <a:pt x="39455" y="57452"/>
                  </a:cubicBezTo>
                  <a:cubicBezTo>
                    <a:pt x="39455" y="57452"/>
                    <a:pt x="39455" y="57452"/>
                    <a:pt x="39455" y="57452"/>
                  </a:cubicBezTo>
                  <a:cubicBezTo>
                    <a:pt x="39455" y="57452"/>
                    <a:pt x="39455" y="57111"/>
                    <a:pt x="39123" y="57111"/>
                  </a:cubicBezTo>
                  <a:cubicBezTo>
                    <a:pt x="39123" y="57111"/>
                    <a:pt x="39123" y="57111"/>
                    <a:pt x="39123" y="57111"/>
                  </a:cubicBezTo>
                  <a:cubicBezTo>
                    <a:pt x="39123" y="57111"/>
                    <a:pt x="39123" y="56770"/>
                    <a:pt x="39123" y="56770"/>
                  </a:cubicBezTo>
                  <a:cubicBezTo>
                    <a:pt x="38792" y="56770"/>
                    <a:pt x="38129" y="57111"/>
                    <a:pt x="37798" y="57452"/>
                  </a:cubicBezTo>
                  <a:cubicBezTo>
                    <a:pt x="37798" y="57111"/>
                    <a:pt x="37798" y="57111"/>
                    <a:pt x="37798" y="57111"/>
                  </a:cubicBezTo>
                  <a:cubicBezTo>
                    <a:pt x="37798" y="57111"/>
                    <a:pt x="37135" y="57452"/>
                    <a:pt x="37135" y="57452"/>
                  </a:cubicBezTo>
                  <a:cubicBezTo>
                    <a:pt x="36472" y="56770"/>
                    <a:pt x="33490" y="57452"/>
                    <a:pt x="33490" y="56429"/>
                  </a:cubicBezTo>
                  <a:cubicBezTo>
                    <a:pt x="33159" y="56089"/>
                    <a:pt x="33821" y="56089"/>
                    <a:pt x="33821" y="55407"/>
                  </a:cubicBezTo>
                  <a:cubicBezTo>
                    <a:pt x="34153" y="55748"/>
                    <a:pt x="34153" y="55748"/>
                    <a:pt x="34153" y="55407"/>
                  </a:cubicBezTo>
                  <a:cubicBezTo>
                    <a:pt x="34484" y="55407"/>
                    <a:pt x="35147" y="55748"/>
                    <a:pt x="35147" y="55072"/>
                  </a:cubicBezTo>
                  <a:cubicBezTo>
                    <a:pt x="35147" y="55072"/>
                    <a:pt x="33821" y="53368"/>
                    <a:pt x="33490" y="53032"/>
                  </a:cubicBezTo>
                  <a:cubicBezTo>
                    <a:pt x="33821" y="53708"/>
                    <a:pt x="32496" y="52692"/>
                    <a:pt x="33159" y="53708"/>
                  </a:cubicBezTo>
                  <a:cubicBezTo>
                    <a:pt x="32496" y="53032"/>
                    <a:pt x="31833" y="53032"/>
                    <a:pt x="31171" y="52692"/>
                  </a:cubicBezTo>
                  <a:cubicBezTo>
                    <a:pt x="30508" y="52351"/>
                    <a:pt x="29845" y="51328"/>
                    <a:pt x="28845" y="50652"/>
                  </a:cubicBezTo>
                  <a:cubicBezTo>
                    <a:pt x="28514" y="50311"/>
                    <a:pt x="27851" y="49630"/>
                    <a:pt x="27188" y="49630"/>
                  </a:cubicBezTo>
                  <a:cubicBezTo>
                    <a:pt x="26526" y="49289"/>
                    <a:pt x="26857" y="49630"/>
                    <a:pt x="26194" y="49971"/>
                  </a:cubicBezTo>
                  <a:cubicBezTo>
                    <a:pt x="25863" y="50311"/>
                    <a:pt x="25532" y="50311"/>
                    <a:pt x="25200" y="50652"/>
                  </a:cubicBezTo>
                  <a:cubicBezTo>
                    <a:pt x="25532" y="50652"/>
                    <a:pt x="24206" y="50311"/>
                    <a:pt x="24869" y="50311"/>
                  </a:cubicBezTo>
                  <a:cubicBezTo>
                    <a:pt x="25200" y="50311"/>
                    <a:pt x="25532" y="48272"/>
                    <a:pt x="25532" y="47931"/>
                  </a:cubicBezTo>
                  <a:cubicBezTo>
                    <a:pt x="25200" y="47931"/>
                    <a:pt x="25200" y="47931"/>
                    <a:pt x="25200" y="48272"/>
                  </a:cubicBezTo>
                  <a:cubicBezTo>
                    <a:pt x="25200" y="48272"/>
                    <a:pt x="25200" y="48272"/>
                    <a:pt x="25200" y="48272"/>
                  </a:cubicBezTo>
                  <a:cubicBezTo>
                    <a:pt x="25200" y="48272"/>
                    <a:pt x="25200" y="48272"/>
                    <a:pt x="25200" y="48272"/>
                  </a:cubicBezTo>
                  <a:cubicBezTo>
                    <a:pt x="25200" y="48272"/>
                    <a:pt x="25200" y="48272"/>
                    <a:pt x="25200" y="48272"/>
                  </a:cubicBezTo>
                  <a:cubicBezTo>
                    <a:pt x="24869" y="48272"/>
                    <a:pt x="24869" y="48272"/>
                    <a:pt x="24869" y="48272"/>
                  </a:cubicBezTo>
                  <a:cubicBezTo>
                    <a:pt x="24869" y="48272"/>
                    <a:pt x="24538" y="48272"/>
                    <a:pt x="24869" y="48272"/>
                  </a:cubicBezTo>
                  <a:cubicBezTo>
                    <a:pt x="24538" y="48272"/>
                    <a:pt x="24538" y="48272"/>
                    <a:pt x="24538" y="48613"/>
                  </a:cubicBezTo>
                  <a:cubicBezTo>
                    <a:pt x="24538" y="48272"/>
                    <a:pt x="24869" y="48272"/>
                    <a:pt x="24869" y="48272"/>
                  </a:cubicBezTo>
                  <a:cubicBezTo>
                    <a:pt x="24869" y="48272"/>
                    <a:pt x="24869" y="48272"/>
                    <a:pt x="25200" y="48272"/>
                  </a:cubicBezTo>
                  <a:cubicBezTo>
                    <a:pt x="24869" y="48272"/>
                    <a:pt x="24538" y="48948"/>
                    <a:pt x="24538" y="48948"/>
                  </a:cubicBezTo>
                  <a:cubicBezTo>
                    <a:pt x="24538" y="48948"/>
                    <a:pt x="24538" y="48948"/>
                    <a:pt x="24538" y="48613"/>
                  </a:cubicBezTo>
                  <a:cubicBezTo>
                    <a:pt x="24206" y="48948"/>
                    <a:pt x="24538" y="49289"/>
                    <a:pt x="24869" y="49289"/>
                  </a:cubicBezTo>
                  <a:cubicBezTo>
                    <a:pt x="24538" y="49289"/>
                    <a:pt x="24538" y="49289"/>
                    <a:pt x="24538" y="49289"/>
                  </a:cubicBezTo>
                  <a:cubicBezTo>
                    <a:pt x="24538" y="48948"/>
                    <a:pt x="24206" y="49289"/>
                    <a:pt x="24206" y="49289"/>
                  </a:cubicBezTo>
                  <a:cubicBezTo>
                    <a:pt x="24206" y="49630"/>
                    <a:pt x="24206" y="49630"/>
                    <a:pt x="24206" y="49971"/>
                  </a:cubicBezTo>
                  <a:cubicBezTo>
                    <a:pt x="24206" y="49630"/>
                    <a:pt x="23875" y="49630"/>
                    <a:pt x="23875" y="49971"/>
                  </a:cubicBezTo>
                  <a:cubicBezTo>
                    <a:pt x="23875" y="49971"/>
                    <a:pt x="24206" y="49971"/>
                    <a:pt x="24206" y="49971"/>
                  </a:cubicBezTo>
                  <a:cubicBezTo>
                    <a:pt x="24206" y="49971"/>
                    <a:pt x="24206" y="49971"/>
                    <a:pt x="24206" y="49971"/>
                  </a:cubicBezTo>
                  <a:cubicBezTo>
                    <a:pt x="24206" y="49971"/>
                    <a:pt x="24206" y="49971"/>
                    <a:pt x="23875" y="49971"/>
                  </a:cubicBezTo>
                  <a:cubicBezTo>
                    <a:pt x="23875" y="49971"/>
                    <a:pt x="23875" y="50311"/>
                    <a:pt x="23875" y="50311"/>
                  </a:cubicBezTo>
                  <a:cubicBezTo>
                    <a:pt x="22881" y="48948"/>
                    <a:pt x="23212" y="47250"/>
                    <a:pt x="22218" y="45892"/>
                  </a:cubicBezTo>
                  <a:cubicBezTo>
                    <a:pt x="22218" y="45892"/>
                    <a:pt x="21555" y="46568"/>
                    <a:pt x="22218" y="46568"/>
                  </a:cubicBezTo>
                  <a:cubicBezTo>
                    <a:pt x="21887" y="46568"/>
                    <a:pt x="22218" y="46568"/>
                    <a:pt x="21887" y="46568"/>
                  </a:cubicBezTo>
                  <a:cubicBezTo>
                    <a:pt x="21887" y="46909"/>
                    <a:pt x="22218" y="46909"/>
                    <a:pt x="22549" y="47250"/>
                  </a:cubicBezTo>
                  <a:cubicBezTo>
                    <a:pt x="21887" y="46909"/>
                    <a:pt x="20893" y="47931"/>
                    <a:pt x="20561" y="48272"/>
                  </a:cubicBezTo>
                  <a:cubicBezTo>
                    <a:pt x="20230" y="47931"/>
                    <a:pt x="20893" y="47931"/>
                    <a:pt x="20893" y="47591"/>
                  </a:cubicBezTo>
                  <a:cubicBezTo>
                    <a:pt x="20230" y="47931"/>
                    <a:pt x="19567" y="47931"/>
                    <a:pt x="18904" y="48272"/>
                  </a:cubicBezTo>
                  <a:cubicBezTo>
                    <a:pt x="18573" y="48272"/>
                    <a:pt x="18242" y="48948"/>
                    <a:pt x="18242" y="49289"/>
                  </a:cubicBezTo>
                  <a:cubicBezTo>
                    <a:pt x="18242" y="48948"/>
                    <a:pt x="18242" y="48948"/>
                    <a:pt x="18573" y="48613"/>
                  </a:cubicBezTo>
                  <a:cubicBezTo>
                    <a:pt x="17910" y="48948"/>
                    <a:pt x="18573" y="48272"/>
                    <a:pt x="18573" y="48272"/>
                  </a:cubicBezTo>
                  <a:cubicBezTo>
                    <a:pt x="18573" y="48272"/>
                    <a:pt x="18242" y="48613"/>
                    <a:pt x="18242" y="48613"/>
                  </a:cubicBezTo>
                  <a:cubicBezTo>
                    <a:pt x="18242" y="48613"/>
                    <a:pt x="18573" y="48272"/>
                    <a:pt x="18573" y="47931"/>
                  </a:cubicBezTo>
                  <a:cubicBezTo>
                    <a:pt x="18242" y="48272"/>
                    <a:pt x="18242" y="48272"/>
                    <a:pt x="18242" y="48613"/>
                  </a:cubicBezTo>
                  <a:cubicBezTo>
                    <a:pt x="18242" y="48272"/>
                    <a:pt x="18242" y="48272"/>
                    <a:pt x="18242" y="47931"/>
                  </a:cubicBezTo>
                  <a:cubicBezTo>
                    <a:pt x="18242" y="48272"/>
                    <a:pt x="18242" y="48613"/>
                    <a:pt x="17910" y="48613"/>
                  </a:cubicBezTo>
                  <a:cubicBezTo>
                    <a:pt x="17910" y="48613"/>
                    <a:pt x="18242" y="48272"/>
                    <a:pt x="18242" y="48272"/>
                  </a:cubicBezTo>
                  <a:cubicBezTo>
                    <a:pt x="17910" y="48948"/>
                    <a:pt x="18242" y="48272"/>
                    <a:pt x="18242" y="48272"/>
                  </a:cubicBezTo>
                  <a:cubicBezTo>
                    <a:pt x="17910" y="48272"/>
                    <a:pt x="17910" y="48272"/>
                    <a:pt x="17910" y="48613"/>
                  </a:cubicBezTo>
                  <a:cubicBezTo>
                    <a:pt x="17910" y="48272"/>
                    <a:pt x="17579" y="48272"/>
                    <a:pt x="17579" y="48272"/>
                  </a:cubicBezTo>
                  <a:cubicBezTo>
                    <a:pt x="17579" y="48272"/>
                    <a:pt x="17579" y="48272"/>
                    <a:pt x="17579" y="48272"/>
                  </a:cubicBezTo>
                  <a:cubicBezTo>
                    <a:pt x="17247" y="48613"/>
                    <a:pt x="17247" y="48272"/>
                    <a:pt x="16916" y="48948"/>
                  </a:cubicBezTo>
                  <a:cubicBezTo>
                    <a:pt x="16916" y="48272"/>
                    <a:pt x="16916" y="48948"/>
                    <a:pt x="16916" y="48613"/>
                  </a:cubicBezTo>
                  <a:cubicBezTo>
                    <a:pt x="16916" y="48613"/>
                    <a:pt x="17247" y="48272"/>
                    <a:pt x="16585" y="48948"/>
                  </a:cubicBezTo>
                  <a:cubicBezTo>
                    <a:pt x="17247" y="48272"/>
                    <a:pt x="15922" y="48948"/>
                    <a:pt x="16253" y="49289"/>
                  </a:cubicBezTo>
                  <a:cubicBezTo>
                    <a:pt x="16253" y="49630"/>
                    <a:pt x="16253" y="49289"/>
                    <a:pt x="16253" y="49630"/>
                  </a:cubicBezTo>
                  <a:cubicBezTo>
                    <a:pt x="16253" y="49630"/>
                    <a:pt x="16253" y="49630"/>
                    <a:pt x="16585" y="49289"/>
                  </a:cubicBezTo>
                  <a:cubicBezTo>
                    <a:pt x="16585" y="49971"/>
                    <a:pt x="16253" y="49630"/>
                    <a:pt x="15922" y="49630"/>
                  </a:cubicBezTo>
                  <a:cubicBezTo>
                    <a:pt x="15922" y="49630"/>
                    <a:pt x="16585" y="49971"/>
                    <a:pt x="15591" y="49289"/>
                  </a:cubicBezTo>
                  <a:cubicBezTo>
                    <a:pt x="15591" y="49289"/>
                    <a:pt x="15922" y="49971"/>
                    <a:pt x="15591" y="49630"/>
                  </a:cubicBezTo>
                  <a:cubicBezTo>
                    <a:pt x="15922" y="50311"/>
                    <a:pt x="15259" y="49630"/>
                    <a:pt x="15591" y="49289"/>
                  </a:cubicBezTo>
                  <a:cubicBezTo>
                    <a:pt x="15591" y="49289"/>
                    <a:pt x="16253" y="48613"/>
                    <a:pt x="16253" y="49289"/>
                  </a:cubicBezTo>
                  <a:cubicBezTo>
                    <a:pt x="16253" y="48948"/>
                    <a:pt x="16916" y="47931"/>
                    <a:pt x="16585" y="48613"/>
                  </a:cubicBezTo>
                  <a:cubicBezTo>
                    <a:pt x="17247" y="47591"/>
                    <a:pt x="16916" y="48613"/>
                    <a:pt x="16916" y="48613"/>
                  </a:cubicBezTo>
                  <a:cubicBezTo>
                    <a:pt x="17247" y="48272"/>
                    <a:pt x="18242" y="47250"/>
                    <a:pt x="18573" y="47931"/>
                  </a:cubicBezTo>
                  <a:cubicBezTo>
                    <a:pt x="18904" y="47931"/>
                    <a:pt x="20561" y="46909"/>
                    <a:pt x="20561" y="46909"/>
                  </a:cubicBezTo>
                  <a:cubicBezTo>
                    <a:pt x="20561" y="46909"/>
                    <a:pt x="20561" y="46568"/>
                    <a:pt x="20230" y="46233"/>
                  </a:cubicBezTo>
                  <a:cubicBezTo>
                    <a:pt x="20230" y="46568"/>
                    <a:pt x="19898" y="46909"/>
                    <a:pt x="19898" y="46909"/>
                  </a:cubicBezTo>
                  <a:cubicBezTo>
                    <a:pt x="19898" y="46909"/>
                    <a:pt x="19898" y="46909"/>
                    <a:pt x="19898" y="46568"/>
                  </a:cubicBezTo>
                  <a:cubicBezTo>
                    <a:pt x="19898" y="46909"/>
                    <a:pt x="19898" y="46909"/>
                    <a:pt x="19567" y="46909"/>
                  </a:cubicBezTo>
                  <a:cubicBezTo>
                    <a:pt x="19567" y="46909"/>
                    <a:pt x="19567" y="46568"/>
                    <a:pt x="19567" y="46568"/>
                  </a:cubicBezTo>
                  <a:cubicBezTo>
                    <a:pt x="19567" y="46568"/>
                    <a:pt x="19567" y="46568"/>
                    <a:pt x="19567" y="46568"/>
                  </a:cubicBezTo>
                  <a:cubicBezTo>
                    <a:pt x="19567" y="46568"/>
                    <a:pt x="19236" y="46568"/>
                    <a:pt x="19236" y="46568"/>
                  </a:cubicBezTo>
                  <a:cubicBezTo>
                    <a:pt x="19236" y="46568"/>
                    <a:pt x="19236" y="46568"/>
                    <a:pt x="19236" y="46568"/>
                  </a:cubicBezTo>
                  <a:cubicBezTo>
                    <a:pt x="18904" y="46568"/>
                    <a:pt x="19236" y="46568"/>
                    <a:pt x="18904" y="46568"/>
                  </a:cubicBezTo>
                  <a:cubicBezTo>
                    <a:pt x="18904" y="46568"/>
                    <a:pt x="18573" y="47250"/>
                    <a:pt x="18573" y="47250"/>
                  </a:cubicBezTo>
                  <a:cubicBezTo>
                    <a:pt x="18573" y="47250"/>
                    <a:pt x="18573" y="46909"/>
                    <a:pt x="18573" y="46909"/>
                  </a:cubicBezTo>
                  <a:cubicBezTo>
                    <a:pt x="18242" y="47250"/>
                    <a:pt x="16916" y="47250"/>
                    <a:pt x="17579" y="47250"/>
                  </a:cubicBezTo>
                  <a:cubicBezTo>
                    <a:pt x="17247" y="47250"/>
                    <a:pt x="17247" y="47250"/>
                    <a:pt x="16916" y="47250"/>
                  </a:cubicBezTo>
                  <a:cubicBezTo>
                    <a:pt x="17910" y="47250"/>
                    <a:pt x="16916" y="47250"/>
                    <a:pt x="17247" y="47250"/>
                  </a:cubicBezTo>
                  <a:cubicBezTo>
                    <a:pt x="17247" y="47250"/>
                    <a:pt x="17247" y="47250"/>
                    <a:pt x="17247" y="47250"/>
                  </a:cubicBezTo>
                  <a:cubicBezTo>
                    <a:pt x="17247" y="47250"/>
                    <a:pt x="16916" y="47250"/>
                    <a:pt x="16916" y="47250"/>
                  </a:cubicBezTo>
                  <a:cubicBezTo>
                    <a:pt x="16916" y="47250"/>
                    <a:pt x="16253" y="47591"/>
                    <a:pt x="16253" y="47931"/>
                  </a:cubicBezTo>
                  <a:cubicBezTo>
                    <a:pt x="15922" y="47931"/>
                    <a:pt x="15259" y="47931"/>
                    <a:pt x="14928" y="48272"/>
                  </a:cubicBezTo>
                  <a:cubicBezTo>
                    <a:pt x="15259" y="47931"/>
                    <a:pt x="15591" y="47591"/>
                    <a:pt x="15922" y="47250"/>
                  </a:cubicBezTo>
                  <a:cubicBezTo>
                    <a:pt x="15259" y="47591"/>
                    <a:pt x="15591" y="46568"/>
                    <a:pt x="15259" y="46568"/>
                  </a:cubicBezTo>
                  <a:cubicBezTo>
                    <a:pt x="15259" y="46909"/>
                    <a:pt x="15259" y="46909"/>
                    <a:pt x="14928" y="47250"/>
                  </a:cubicBezTo>
                  <a:cubicBezTo>
                    <a:pt x="14928" y="47250"/>
                    <a:pt x="14928" y="47250"/>
                    <a:pt x="15259" y="47250"/>
                  </a:cubicBezTo>
                  <a:cubicBezTo>
                    <a:pt x="15259" y="47250"/>
                    <a:pt x="13934" y="46909"/>
                    <a:pt x="14265" y="47591"/>
                  </a:cubicBezTo>
                  <a:cubicBezTo>
                    <a:pt x="13934" y="46909"/>
                    <a:pt x="13934" y="47591"/>
                    <a:pt x="13602" y="47250"/>
                  </a:cubicBezTo>
                  <a:cubicBezTo>
                    <a:pt x="13602" y="47250"/>
                    <a:pt x="13602" y="47931"/>
                    <a:pt x="13934" y="47931"/>
                  </a:cubicBezTo>
                  <a:cubicBezTo>
                    <a:pt x="13602" y="47931"/>
                    <a:pt x="13602" y="47591"/>
                    <a:pt x="13271" y="47250"/>
                  </a:cubicBezTo>
                  <a:cubicBezTo>
                    <a:pt x="13271" y="47591"/>
                    <a:pt x="13271" y="47931"/>
                    <a:pt x="13602" y="48272"/>
                  </a:cubicBezTo>
                  <a:cubicBezTo>
                    <a:pt x="13271" y="47931"/>
                    <a:pt x="13271" y="48272"/>
                    <a:pt x="13271" y="47931"/>
                  </a:cubicBezTo>
                  <a:cubicBezTo>
                    <a:pt x="12940" y="48272"/>
                    <a:pt x="13271" y="48613"/>
                    <a:pt x="13602" y="48613"/>
                  </a:cubicBezTo>
                  <a:cubicBezTo>
                    <a:pt x="13271" y="48613"/>
                    <a:pt x="13602" y="49289"/>
                    <a:pt x="13602" y="49289"/>
                  </a:cubicBezTo>
                  <a:cubicBezTo>
                    <a:pt x="12608" y="48613"/>
                    <a:pt x="11614" y="47591"/>
                    <a:pt x="10951" y="46568"/>
                  </a:cubicBezTo>
                  <a:cubicBezTo>
                    <a:pt x="10951" y="46568"/>
                    <a:pt x="10289" y="45210"/>
                    <a:pt x="9957" y="45210"/>
                  </a:cubicBezTo>
                  <a:cubicBezTo>
                    <a:pt x="10289" y="45210"/>
                    <a:pt x="8963" y="44529"/>
                    <a:pt x="8963" y="44529"/>
                  </a:cubicBezTo>
                  <a:cubicBezTo>
                    <a:pt x="6638" y="50987"/>
                    <a:pt x="3987" y="57452"/>
                    <a:pt x="1668" y="63570"/>
                  </a:cubicBezTo>
                  <a:cubicBezTo>
                    <a:pt x="1005" y="65268"/>
                    <a:pt x="-1314" y="68330"/>
                    <a:pt x="1005" y="69347"/>
                  </a:cubicBezTo>
                  <a:cubicBezTo>
                    <a:pt x="1999" y="69688"/>
                    <a:pt x="1668" y="69006"/>
                    <a:pt x="1999" y="70369"/>
                  </a:cubicBezTo>
                  <a:cubicBezTo>
                    <a:pt x="1999" y="71386"/>
                    <a:pt x="2993" y="72408"/>
                    <a:pt x="2662" y="73425"/>
                  </a:cubicBezTo>
                  <a:cubicBezTo>
                    <a:pt x="3656" y="73085"/>
                    <a:pt x="3987" y="73085"/>
                    <a:pt x="4650" y="72749"/>
                  </a:cubicBezTo>
                  <a:cubicBezTo>
                    <a:pt x="4981" y="72408"/>
                    <a:pt x="5644" y="72068"/>
                    <a:pt x="5975" y="72749"/>
                  </a:cubicBezTo>
                  <a:cubicBezTo>
                    <a:pt x="6307" y="73085"/>
                    <a:pt x="6638" y="74448"/>
                    <a:pt x="6638" y="75124"/>
                  </a:cubicBezTo>
                  <a:cubicBezTo>
                    <a:pt x="6969" y="75805"/>
                    <a:pt x="7301" y="76487"/>
                    <a:pt x="7632" y="77504"/>
                  </a:cubicBezTo>
                  <a:cubicBezTo>
                    <a:pt x="7964" y="79208"/>
                    <a:pt x="7301" y="80566"/>
                    <a:pt x="8626" y="81923"/>
                  </a:cubicBezTo>
                  <a:cubicBezTo>
                    <a:pt x="9295" y="82605"/>
                    <a:pt x="9957" y="82946"/>
                    <a:pt x="9957" y="83627"/>
                  </a:cubicBezTo>
                  <a:cubicBezTo>
                    <a:pt x="9957" y="84303"/>
                    <a:pt x="8963" y="85326"/>
                    <a:pt x="9295" y="85667"/>
                  </a:cubicBezTo>
                  <a:cubicBezTo>
                    <a:pt x="9626" y="86002"/>
                    <a:pt x="9957" y="84985"/>
                    <a:pt x="9957" y="84985"/>
                  </a:cubicBezTo>
                  <a:cubicBezTo>
                    <a:pt x="9957" y="84985"/>
                    <a:pt x="9957" y="84985"/>
                    <a:pt x="9626" y="84985"/>
                  </a:cubicBezTo>
                  <a:cubicBezTo>
                    <a:pt x="9626" y="85326"/>
                    <a:pt x="9626" y="84985"/>
                    <a:pt x="9957" y="84303"/>
                  </a:cubicBezTo>
                  <a:cubicBezTo>
                    <a:pt x="9957" y="84985"/>
                    <a:pt x="9957" y="84985"/>
                    <a:pt x="10289" y="84985"/>
                  </a:cubicBezTo>
                  <a:cubicBezTo>
                    <a:pt x="9957" y="84985"/>
                    <a:pt x="8963" y="86002"/>
                    <a:pt x="9957" y="86002"/>
                  </a:cubicBezTo>
                  <a:cubicBezTo>
                    <a:pt x="8963" y="86002"/>
                    <a:pt x="9626" y="85667"/>
                    <a:pt x="8963" y="86002"/>
                  </a:cubicBezTo>
                  <a:cubicBezTo>
                    <a:pt x="8963" y="86002"/>
                    <a:pt x="8963" y="86002"/>
                    <a:pt x="9295" y="86002"/>
                  </a:cubicBezTo>
                  <a:cubicBezTo>
                    <a:pt x="8963" y="86343"/>
                    <a:pt x="8963" y="86684"/>
                    <a:pt x="9295" y="86684"/>
                  </a:cubicBezTo>
                  <a:cubicBezTo>
                    <a:pt x="8963" y="86343"/>
                    <a:pt x="8295" y="86684"/>
                    <a:pt x="8963" y="87024"/>
                  </a:cubicBezTo>
                  <a:cubicBezTo>
                    <a:pt x="8963" y="86684"/>
                    <a:pt x="8963" y="87365"/>
                    <a:pt x="8963" y="87365"/>
                  </a:cubicBezTo>
                  <a:cubicBezTo>
                    <a:pt x="8626" y="87024"/>
                    <a:pt x="8626" y="87024"/>
                    <a:pt x="8626" y="86684"/>
                  </a:cubicBezTo>
                  <a:cubicBezTo>
                    <a:pt x="8626" y="86684"/>
                    <a:pt x="8295" y="87365"/>
                    <a:pt x="8295" y="87365"/>
                  </a:cubicBezTo>
                  <a:cubicBezTo>
                    <a:pt x="8295" y="87365"/>
                    <a:pt x="8626" y="87365"/>
                    <a:pt x="8295" y="87706"/>
                  </a:cubicBezTo>
                  <a:cubicBezTo>
                    <a:pt x="8626" y="88047"/>
                    <a:pt x="9295" y="87706"/>
                    <a:pt x="9626" y="87706"/>
                  </a:cubicBezTo>
                  <a:cubicBezTo>
                    <a:pt x="8963" y="87706"/>
                    <a:pt x="8626" y="88047"/>
                    <a:pt x="8963" y="88382"/>
                  </a:cubicBezTo>
                  <a:cubicBezTo>
                    <a:pt x="8963" y="87706"/>
                    <a:pt x="8626" y="87706"/>
                    <a:pt x="8626" y="88382"/>
                  </a:cubicBezTo>
                  <a:cubicBezTo>
                    <a:pt x="8626" y="88723"/>
                    <a:pt x="8963" y="89745"/>
                    <a:pt x="9295" y="89745"/>
                  </a:cubicBezTo>
                  <a:cubicBezTo>
                    <a:pt x="9295" y="89404"/>
                    <a:pt x="9957" y="89064"/>
                    <a:pt x="9957" y="88723"/>
                  </a:cubicBezTo>
                  <a:cubicBezTo>
                    <a:pt x="9957" y="89064"/>
                    <a:pt x="9957" y="88723"/>
                    <a:pt x="9957" y="89064"/>
                  </a:cubicBezTo>
                  <a:cubicBezTo>
                    <a:pt x="10289" y="89064"/>
                    <a:pt x="10289" y="88723"/>
                    <a:pt x="10620" y="88723"/>
                  </a:cubicBezTo>
                  <a:cubicBezTo>
                    <a:pt x="10289" y="89064"/>
                    <a:pt x="10289" y="88723"/>
                    <a:pt x="10620" y="89064"/>
                  </a:cubicBezTo>
                  <a:cubicBezTo>
                    <a:pt x="9295" y="88382"/>
                    <a:pt x="10951" y="90762"/>
                    <a:pt x="10951" y="90762"/>
                  </a:cubicBezTo>
                  <a:cubicBezTo>
                    <a:pt x="10951" y="90421"/>
                    <a:pt x="10620" y="89745"/>
                    <a:pt x="10289" y="90421"/>
                  </a:cubicBezTo>
                  <a:cubicBezTo>
                    <a:pt x="10289" y="90086"/>
                    <a:pt x="10289" y="89745"/>
                    <a:pt x="9626" y="89745"/>
                  </a:cubicBezTo>
                  <a:cubicBezTo>
                    <a:pt x="9957" y="90086"/>
                    <a:pt x="9626" y="90086"/>
                    <a:pt x="9957" y="90421"/>
                  </a:cubicBezTo>
                  <a:cubicBezTo>
                    <a:pt x="9957" y="90421"/>
                    <a:pt x="9957" y="90421"/>
                    <a:pt x="9957" y="90421"/>
                  </a:cubicBezTo>
                  <a:cubicBezTo>
                    <a:pt x="10289" y="90762"/>
                    <a:pt x="9957" y="92125"/>
                    <a:pt x="10620" y="91444"/>
                  </a:cubicBezTo>
                  <a:cubicBezTo>
                    <a:pt x="10289" y="91785"/>
                    <a:pt x="10289" y="92466"/>
                    <a:pt x="9957" y="92801"/>
                  </a:cubicBezTo>
                  <a:cubicBezTo>
                    <a:pt x="10289" y="92801"/>
                    <a:pt x="10289" y="92466"/>
                    <a:pt x="10620" y="92125"/>
                  </a:cubicBezTo>
                  <a:cubicBezTo>
                    <a:pt x="10289" y="92466"/>
                    <a:pt x="10289" y="93483"/>
                    <a:pt x="10620" y="92466"/>
                  </a:cubicBezTo>
                  <a:cubicBezTo>
                    <a:pt x="10620" y="92801"/>
                    <a:pt x="10620" y="92801"/>
                    <a:pt x="10620" y="93142"/>
                  </a:cubicBezTo>
                  <a:cubicBezTo>
                    <a:pt x="10620" y="93142"/>
                    <a:pt x="12277" y="92801"/>
                    <a:pt x="11946" y="91785"/>
                  </a:cubicBezTo>
                  <a:cubicBezTo>
                    <a:pt x="12277" y="92466"/>
                    <a:pt x="10951" y="93483"/>
                    <a:pt x="12277" y="93142"/>
                  </a:cubicBezTo>
                  <a:cubicBezTo>
                    <a:pt x="11614" y="93142"/>
                    <a:pt x="11946" y="93824"/>
                    <a:pt x="11946" y="94165"/>
                  </a:cubicBezTo>
                  <a:cubicBezTo>
                    <a:pt x="11614" y="93142"/>
                    <a:pt x="11283" y="93142"/>
                    <a:pt x="10620" y="93483"/>
                  </a:cubicBezTo>
                  <a:cubicBezTo>
                    <a:pt x="10951" y="93483"/>
                    <a:pt x="10951" y="93483"/>
                    <a:pt x="10951" y="93483"/>
                  </a:cubicBezTo>
                  <a:cubicBezTo>
                    <a:pt x="10620" y="93824"/>
                    <a:pt x="9626" y="94506"/>
                    <a:pt x="10289" y="94841"/>
                  </a:cubicBezTo>
                  <a:cubicBezTo>
                    <a:pt x="10289" y="94841"/>
                    <a:pt x="10951" y="94506"/>
                    <a:pt x="10620" y="94506"/>
                  </a:cubicBezTo>
                  <a:cubicBezTo>
                    <a:pt x="10620" y="94506"/>
                    <a:pt x="10951" y="94165"/>
                    <a:pt x="10951" y="94165"/>
                  </a:cubicBezTo>
                  <a:cubicBezTo>
                    <a:pt x="10289" y="94841"/>
                    <a:pt x="11946" y="94841"/>
                    <a:pt x="11946" y="94506"/>
                  </a:cubicBezTo>
                  <a:cubicBezTo>
                    <a:pt x="11946" y="95182"/>
                    <a:pt x="11283" y="94506"/>
                    <a:pt x="10951" y="94506"/>
                  </a:cubicBezTo>
                  <a:cubicBezTo>
                    <a:pt x="10620" y="94841"/>
                    <a:pt x="10620" y="94841"/>
                    <a:pt x="9957" y="95182"/>
                  </a:cubicBezTo>
                  <a:cubicBezTo>
                    <a:pt x="10289" y="95182"/>
                    <a:pt x="10620" y="95522"/>
                    <a:pt x="10951" y="95182"/>
                  </a:cubicBezTo>
                  <a:cubicBezTo>
                    <a:pt x="10951" y="95522"/>
                    <a:pt x="10289" y="95182"/>
                    <a:pt x="9957" y="95522"/>
                  </a:cubicBezTo>
                  <a:cubicBezTo>
                    <a:pt x="9957" y="95863"/>
                    <a:pt x="11614" y="96886"/>
                    <a:pt x="10620" y="96204"/>
                  </a:cubicBezTo>
                  <a:cubicBezTo>
                    <a:pt x="10951" y="96545"/>
                    <a:pt x="11614" y="96886"/>
                    <a:pt x="11614" y="96204"/>
                  </a:cubicBezTo>
                  <a:cubicBezTo>
                    <a:pt x="11946" y="96545"/>
                    <a:pt x="11946" y="96545"/>
                    <a:pt x="12277" y="96545"/>
                  </a:cubicBezTo>
                  <a:cubicBezTo>
                    <a:pt x="11946" y="96545"/>
                    <a:pt x="11614" y="96545"/>
                    <a:pt x="11614" y="96886"/>
                  </a:cubicBezTo>
                  <a:cubicBezTo>
                    <a:pt x="11946" y="96886"/>
                    <a:pt x="12608" y="96886"/>
                    <a:pt x="11946" y="97221"/>
                  </a:cubicBezTo>
                  <a:cubicBezTo>
                    <a:pt x="12608" y="97562"/>
                    <a:pt x="12940" y="97221"/>
                    <a:pt x="12940" y="96545"/>
                  </a:cubicBezTo>
                  <a:cubicBezTo>
                    <a:pt x="13271" y="97221"/>
                    <a:pt x="12277" y="97221"/>
                    <a:pt x="11946" y="97221"/>
                  </a:cubicBezTo>
                  <a:cubicBezTo>
                    <a:pt x="11946" y="97562"/>
                    <a:pt x="12277" y="97562"/>
                    <a:pt x="12277" y="97562"/>
                  </a:cubicBezTo>
                  <a:cubicBezTo>
                    <a:pt x="12277" y="97562"/>
                    <a:pt x="11946" y="97562"/>
                    <a:pt x="11614" y="97562"/>
                  </a:cubicBezTo>
                  <a:cubicBezTo>
                    <a:pt x="12277" y="97902"/>
                    <a:pt x="12608" y="97902"/>
                    <a:pt x="12940" y="97562"/>
                  </a:cubicBezTo>
                  <a:cubicBezTo>
                    <a:pt x="12940" y="97562"/>
                    <a:pt x="12940" y="97902"/>
                    <a:pt x="12608" y="97902"/>
                  </a:cubicBezTo>
                  <a:cubicBezTo>
                    <a:pt x="12940" y="97902"/>
                    <a:pt x="13271" y="98243"/>
                    <a:pt x="13271" y="98243"/>
                  </a:cubicBezTo>
                  <a:cubicBezTo>
                    <a:pt x="13602" y="97902"/>
                    <a:pt x="13602" y="97221"/>
                    <a:pt x="13934" y="97221"/>
                  </a:cubicBezTo>
                  <a:cubicBezTo>
                    <a:pt x="13934" y="97562"/>
                    <a:pt x="13602" y="97902"/>
                    <a:pt x="13271" y="98584"/>
                  </a:cubicBezTo>
                  <a:cubicBezTo>
                    <a:pt x="13271" y="98243"/>
                    <a:pt x="13602" y="98243"/>
                    <a:pt x="13602" y="98243"/>
                  </a:cubicBezTo>
                  <a:cubicBezTo>
                    <a:pt x="13602" y="98925"/>
                    <a:pt x="14265" y="98243"/>
                    <a:pt x="14597" y="98243"/>
                  </a:cubicBezTo>
                  <a:cubicBezTo>
                    <a:pt x="13934" y="98584"/>
                    <a:pt x="13934" y="99601"/>
                    <a:pt x="13602" y="99260"/>
                  </a:cubicBezTo>
                  <a:cubicBezTo>
                    <a:pt x="13602" y="99601"/>
                    <a:pt x="14265" y="100623"/>
                    <a:pt x="14597" y="99601"/>
                  </a:cubicBezTo>
                  <a:cubicBezTo>
                    <a:pt x="14597" y="99942"/>
                    <a:pt x="14597" y="99942"/>
                    <a:pt x="14597" y="99942"/>
                  </a:cubicBezTo>
                  <a:cubicBezTo>
                    <a:pt x="14597" y="99601"/>
                    <a:pt x="15259" y="99601"/>
                    <a:pt x="14928" y="98925"/>
                  </a:cubicBezTo>
                  <a:cubicBezTo>
                    <a:pt x="15259" y="99260"/>
                    <a:pt x="14265" y="100623"/>
                    <a:pt x="15259" y="100283"/>
                  </a:cubicBezTo>
                  <a:cubicBezTo>
                    <a:pt x="15259" y="100623"/>
                    <a:pt x="14928" y="100623"/>
                    <a:pt x="14928" y="100623"/>
                  </a:cubicBezTo>
                  <a:cubicBezTo>
                    <a:pt x="14928" y="100623"/>
                    <a:pt x="14928" y="100283"/>
                    <a:pt x="14597" y="100283"/>
                  </a:cubicBezTo>
                  <a:cubicBezTo>
                    <a:pt x="14265" y="100283"/>
                    <a:pt x="14597" y="100964"/>
                    <a:pt x="14597" y="100623"/>
                  </a:cubicBezTo>
                  <a:cubicBezTo>
                    <a:pt x="14928" y="100964"/>
                    <a:pt x="14928" y="100964"/>
                    <a:pt x="14928" y="100964"/>
                  </a:cubicBezTo>
                  <a:cubicBezTo>
                    <a:pt x="15259" y="100964"/>
                    <a:pt x="15591" y="100623"/>
                    <a:pt x="15922" y="100623"/>
                  </a:cubicBezTo>
                  <a:cubicBezTo>
                    <a:pt x="15591" y="100964"/>
                    <a:pt x="15922" y="101981"/>
                    <a:pt x="16253" y="101305"/>
                  </a:cubicBezTo>
                  <a:cubicBezTo>
                    <a:pt x="15922" y="101305"/>
                    <a:pt x="15922" y="101640"/>
                    <a:pt x="15591" y="101305"/>
                  </a:cubicBezTo>
                  <a:cubicBezTo>
                    <a:pt x="15591" y="102663"/>
                    <a:pt x="15591" y="100964"/>
                    <a:pt x="15591" y="101640"/>
                  </a:cubicBezTo>
                  <a:cubicBezTo>
                    <a:pt x="15591" y="101981"/>
                    <a:pt x="15591" y="101981"/>
                    <a:pt x="15591" y="101640"/>
                  </a:cubicBezTo>
                  <a:cubicBezTo>
                    <a:pt x="15259" y="102322"/>
                    <a:pt x="17579" y="102663"/>
                    <a:pt x="18242" y="102663"/>
                  </a:cubicBezTo>
                  <a:cubicBezTo>
                    <a:pt x="20230" y="103004"/>
                    <a:pt x="22218" y="103344"/>
                    <a:pt x="24206" y="103680"/>
                  </a:cubicBezTo>
                  <a:cubicBezTo>
                    <a:pt x="28514" y="104361"/>
                    <a:pt x="32827" y="105043"/>
                    <a:pt x="37467" y="105384"/>
                  </a:cubicBezTo>
                  <a:cubicBezTo>
                    <a:pt x="41443" y="105724"/>
                    <a:pt x="45751" y="105724"/>
                    <a:pt x="50064" y="105724"/>
                  </a:cubicBezTo>
                  <a:cubicBezTo>
                    <a:pt x="50727" y="105724"/>
                    <a:pt x="57354" y="106400"/>
                    <a:pt x="57023" y="104702"/>
                  </a:cubicBezTo>
                  <a:cubicBezTo>
                    <a:pt x="57686" y="104702"/>
                    <a:pt x="57686" y="105724"/>
                    <a:pt x="58017" y="106060"/>
                  </a:cubicBezTo>
                  <a:cubicBezTo>
                    <a:pt x="59011" y="106741"/>
                    <a:pt x="60005" y="106060"/>
                    <a:pt x="60999" y="106741"/>
                  </a:cubicBezTo>
                  <a:cubicBezTo>
                    <a:pt x="60999" y="106741"/>
                    <a:pt x="60668" y="106741"/>
                    <a:pt x="60668" y="106741"/>
                  </a:cubicBezTo>
                  <a:cubicBezTo>
                    <a:pt x="61331" y="106741"/>
                    <a:pt x="60999" y="107082"/>
                    <a:pt x="61331" y="107082"/>
                  </a:cubicBezTo>
                  <a:cubicBezTo>
                    <a:pt x="61331" y="107082"/>
                    <a:pt x="61662" y="107082"/>
                    <a:pt x="61662" y="107082"/>
                  </a:cubicBezTo>
                  <a:cubicBezTo>
                    <a:pt x="62325" y="107423"/>
                    <a:pt x="62656" y="107082"/>
                    <a:pt x="63650" y="107082"/>
                  </a:cubicBezTo>
                  <a:cubicBezTo>
                    <a:pt x="64313" y="107082"/>
                    <a:pt x="64976" y="107764"/>
                    <a:pt x="65638" y="107082"/>
                  </a:cubicBezTo>
                  <a:cubicBezTo>
                    <a:pt x="65970" y="106741"/>
                    <a:pt x="65970" y="106060"/>
                    <a:pt x="66632" y="106060"/>
                  </a:cubicBezTo>
                  <a:cubicBezTo>
                    <a:pt x="66632" y="106060"/>
                    <a:pt x="66632" y="106400"/>
                    <a:pt x="66632" y="106400"/>
                  </a:cubicBezTo>
                  <a:cubicBezTo>
                    <a:pt x="66964" y="106400"/>
                    <a:pt x="66632" y="105384"/>
                    <a:pt x="67295" y="105384"/>
                  </a:cubicBezTo>
                  <a:cubicBezTo>
                    <a:pt x="67295" y="105043"/>
                    <a:pt x="66964" y="106060"/>
                    <a:pt x="66964" y="106060"/>
                  </a:cubicBezTo>
                  <a:cubicBezTo>
                    <a:pt x="67295" y="106060"/>
                    <a:pt x="67295" y="105724"/>
                    <a:pt x="67295" y="105724"/>
                  </a:cubicBezTo>
                  <a:cubicBezTo>
                    <a:pt x="67627" y="105724"/>
                    <a:pt x="67295" y="105384"/>
                    <a:pt x="67295" y="105724"/>
                  </a:cubicBezTo>
                  <a:cubicBezTo>
                    <a:pt x="67627" y="105384"/>
                    <a:pt x="67627" y="105043"/>
                    <a:pt x="67295" y="104702"/>
                  </a:cubicBezTo>
                  <a:cubicBezTo>
                    <a:pt x="67627" y="104702"/>
                    <a:pt x="69283" y="105043"/>
                    <a:pt x="69620" y="105043"/>
                  </a:cubicBezTo>
                  <a:cubicBezTo>
                    <a:pt x="70283" y="105384"/>
                    <a:pt x="70283" y="105724"/>
                    <a:pt x="70614" y="106060"/>
                  </a:cubicBezTo>
                  <a:cubicBezTo>
                    <a:pt x="71277" y="106741"/>
                    <a:pt x="71277" y="106400"/>
                    <a:pt x="71940" y="106741"/>
                  </a:cubicBezTo>
                  <a:cubicBezTo>
                    <a:pt x="72271" y="106741"/>
                    <a:pt x="72271" y="106741"/>
                    <a:pt x="72603" y="107082"/>
                  </a:cubicBezTo>
                  <a:cubicBezTo>
                    <a:pt x="72603" y="107082"/>
                    <a:pt x="72603" y="107423"/>
                    <a:pt x="72603" y="107423"/>
                  </a:cubicBezTo>
                  <a:cubicBezTo>
                    <a:pt x="72934" y="107764"/>
                    <a:pt x="72934" y="107764"/>
                    <a:pt x="72934" y="108099"/>
                  </a:cubicBezTo>
                  <a:cubicBezTo>
                    <a:pt x="73265" y="108440"/>
                    <a:pt x="73597" y="109121"/>
                    <a:pt x="73597" y="109462"/>
                  </a:cubicBezTo>
                  <a:cubicBezTo>
                    <a:pt x="73597" y="109462"/>
                    <a:pt x="73597" y="109462"/>
                    <a:pt x="73597" y="109121"/>
                  </a:cubicBezTo>
                  <a:cubicBezTo>
                    <a:pt x="73597" y="109462"/>
                    <a:pt x="73597" y="109803"/>
                    <a:pt x="73597" y="109803"/>
                  </a:cubicBezTo>
                  <a:cubicBezTo>
                    <a:pt x="74260" y="109462"/>
                    <a:pt x="75585" y="110479"/>
                    <a:pt x="76579" y="110138"/>
                  </a:cubicBezTo>
                  <a:cubicBezTo>
                    <a:pt x="76579" y="110138"/>
                    <a:pt x="76579" y="110138"/>
                    <a:pt x="76579" y="110138"/>
                  </a:cubicBezTo>
                  <a:cubicBezTo>
                    <a:pt x="76579" y="110138"/>
                    <a:pt x="76910" y="110138"/>
                    <a:pt x="77242" y="110138"/>
                  </a:cubicBezTo>
                  <a:cubicBezTo>
                    <a:pt x="77242" y="110479"/>
                    <a:pt x="77905" y="109803"/>
                    <a:pt x="77905" y="110138"/>
                  </a:cubicBezTo>
                  <a:cubicBezTo>
                    <a:pt x="78236" y="110138"/>
                    <a:pt x="78236" y="110138"/>
                    <a:pt x="78236" y="110138"/>
                  </a:cubicBezTo>
                  <a:cubicBezTo>
                    <a:pt x="78236" y="110138"/>
                    <a:pt x="77905" y="110138"/>
                    <a:pt x="78567" y="110138"/>
                  </a:cubicBezTo>
                  <a:cubicBezTo>
                    <a:pt x="78236" y="110138"/>
                    <a:pt x="78236" y="110138"/>
                    <a:pt x="78236" y="110138"/>
                  </a:cubicBezTo>
                  <a:cubicBezTo>
                    <a:pt x="78236" y="110138"/>
                    <a:pt x="78236" y="110138"/>
                    <a:pt x="78236" y="110138"/>
                  </a:cubicBezTo>
                  <a:cubicBezTo>
                    <a:pt x="78236" y="110479"/>
                    <a:pt x="78236" y="110479"/>
                    <a:pt x="78236" y="110479"/>
                  </a:cubicBezTo>
                  <a:cubicBezTo>
                    <a:pt x="78567" y="110138"/>
                    <a:pt x="78567" y="110138"/>
                    <a:pt x="78899" y="110138"/>
                  </a:cubicBezTo>
                  <a:cubicBezTo>
                    <a:pt x="78899" y="110138"/>
                    <a:pt x="78899" y="110138"/>
                    <a:pt x="78899" y="110138"/>
                  </a:cubicBezTo>
                  <a:cubicBezTo>
                    <a:pt x="79230" y="110479"/>
                    <a:pt x="80224" y="110820"/>
                    <a:pt x="80224" y="110820"/>
                  </a:cubicBezTo>
                  <a:cubicBezTo>
                    <a:pt x="80224" y="110820"/>
                    <a:pt x="80224" y="111161"/>
                    <a:pt x="80556" y="111502"/>
                  </a:cubicBezTo>
                  <a:cubicBezTo>
                    <a:pt x="80556" y="111161"/>
                    <a:pt x="80556" y="111161"/>
                    <a:pt x="80556" y="111161"/>
                  </a:cubicBezTo>
                  <a:cubicBezTo>
                    <a:pt x="80556" y="111161"/>
                    <a:pt x="80887" y="111161"/>
                    <a:pt x="80887" y="111161"/>
                  </a:cubicBezTo>
                  <a:cubicBezTo>
                    <a:pt x="80887" y="111161"/>
                    <a:pt x="81218" y="112859"/>
                    <a:pt x="81550" y="112183"/>
                  </a:cubicBezTo>
                  <a:cubicBezTo>
                    <a:pt x="81550" y="112518"/>
                    <a:pt x="81550" y="112518"/>
                    <a:pt x="81881" y="112518"/>
                  </a:cubicBezTo>
                  <a:cubicBezTo>
                    <a:pt x="81550" y="112518"/>
                    <a:pt x="81218" y="112518"/>
                    <a:pt x="80887" y="112518"/>
                  </a:cubicBezTo>
                  <a:cubicBezTo>
                    <a:pt x="80887" y="112859"/>
                    <a:pt x="81550" y="112859"/>
                    <a:pt x="81218" y="113200"/>
                  </a:cubicBezTo>
                  <a:cubicBezTo>
                    <a:pt x="80887" y="113882"/>
                    <a:pt x="80224" y="112518"/>
                    <a:pt x="79893" y="113200"/>
                  </a:cubicBezTo>
                  <a:cubicBezTo>
                    <a:pt x="79893" y="112183"/>
                    <a:pt x="79230" y="113541"/>
                    <a:pt x="79561" y="112518"/>
                  </a:cubicBezTo>
                  <a:cubicBezTo>
                    <a:pt x="79230" y="112859"/>
                    <a:pt x="78899" y="111161"/>
                    <a:pt x="78236" y="112183"/>
                  </a:cubicBezTo>
                  <a:cubicBezTo>
                    <a:pt x="79230" y="112183"/>
                    <a:pt x="79230" y="113200"/>
                    <a:pt x="79230" y="113541"/>
                  </a:cubicBezTo>
                  <a:cubicBezTo>
                    <a:pt x="78899" y="114558"/>
                    <a:pt x="78899" y="115921"/>
                    <a:pt x="78567" y="116603"/>
                  </a:cubicBezTo>
                  <a:cubicBezTo>
                    <a:pt x="78567" y="117279"/>
                    <a:pt x="77573" y="118301"/>
                    <a:pt x="77573" y="118977"/>
                  </a:cubicBezTo>
                  <a:cubicBezTo>
                    <a:pt x="77573" y="120000"/>
                    <a:pt x="77573" y="118977"/>
                    <a:pt x="78236" y="119659"/>
                  </a:cubicBezTo>
                  <a:cubicBezTo>
                    <a:pt x="78236" y="119318"/>
                    <a:pt x="79230" y="118642"/>
                    <a:pt x="79230" y="118642"/>
                  </a:cubicBezTo>
                  <a:cubicBezTo>
                    <a:pt x="79561" y="117279"/>
                    <a:pt x="80887" y="117619"/>
                    <a:pt x="81881" y="117619"/>
                  </a:cubicBezTo>
                  <a:cubicBezTo>
                    <a:pt x="81881" y="117619"/>
                    <a:pt x="81550" y="117619"/>
                    <a:pt x="81218" y="117619"/>
                  </a:cubicBezTo>
                  <a:cubicBezTo>
                    <a:pt x="81881" y="116603"/>
                    <a:pt x="82875" y="116938"/>
                    <a:pt x="83206" y="116603"/>
                  </a:cubicBezTo>
                  <a:cubicBezTo>
                    <a:pt x="83538" y="116262"/>
                    <a:pt x="83206" y="116262"/>
                    <a:pt x="83206" y="115580"/>
                  </a:cubicBezTo>
                  <a:cubicBezTo>
                    <a:pt x="82544" y="116603"/>
                    <a:pt x="81881" y="115921"/>
                    <a:pt x="82544" y="114898"/>
                  </a:cubicBezTo>
                  <a:cubicBezTo>
                    <a:pt x="83206" y="114222"/>
                    <a:pt x="84863" y="113541"/>
                    <a:pt x="85526" y="113541"/>
                  </a:cubicBezTo>
                  <a:cubicBezTo>
                    <a:pt x="85195" y="113541"/>
                    <a:pt x="85526" y="113541"/>
                    <a:pt x="85857" y="113541"/>
                  </a:cubicBezTo>
                  <a:cubicBezTo>
                    <a:pt x="85857" y="113541"/>
                    <a:pt x="85857" y="113541"/>
                    <a:pt x="85857" y="113541"/>
                  </a:cubicBezTo>
                  <a:cubicBezTo>
                    <a:pt x="85857" y="113882"/>
                    <a:pt x="86189" y="113200"/>
                    <a:pt x="85857" y="113882"/>
                  </a:cubicBezTo>
                  <a:cubicBezTo>
                    <a:pt x="86189" y="113541"/>
                    <a:pt x="86189" y="113541"/>
                    <a:pt x="86520" y="113541"/>
                  </a:cubicBezTo>
                  <a:cubicBezTo>
                    <a:pt x="86189" y="113541"/>
                    <a:pt x="86189" y="113541"/>
                    <a:pt x="86520" y="113200"/>
                  </a:cubicBezTo>
                  <a:cubicBezTo>
                    <a:pt x="85857" y="113541"/>
                    <a:pt x="85857" y="113541"/>
                    <a:pt x="86189" y="112859"/>
                  </a:cubicBezTo>
                  <a:cubicBezTo>
                    <a:pt x="85526" y="113541"/>
                    <a:pt x="85857" y="113200"/>
                    <a:pt x="85195" y="113541"/>
                  </a:cubicBezTo>
                  <a:cubicBezTo>
                    <a:pt x="85526" y="113200"/>
                    <a:pt x="85857" y="112859"/>
                    <a:pt x="86189" y="112859"/>
                  </a:cubicBezTo>
                  <a:cubicBezTo>
                    <a:pt x="85857" y="112859"/>
                    <a:pt x="86189" y="112859"/>
                    <a:pt x="86189" y="112859"/>
                  </a:cubicBezTo>
                  <a:cubicBezTo>
                    <a:pt x="85526" y="113882"/>
                    <a:pt x="87183" y="112518"/>
                    <a:pt x="87183" y="112518"/>
                  </a:cubicBezTo>
                  <a:cubicBezTo>
                    <a:pt x="88177" y="111842"/>
                    <a:pt x="88508" y="110820"/>
                    <a:pt x="89502" y="110138"/>
                  </a:cubicBezTo>
                  <a:close/>
                  <a:moveTo>
                    <a:pt x="73597" y="109121"/>
                  </a:moveTo>
                  <a:cubicBezTo>
                    <a:pt x="73597" y="109121"/>
                    <a:pt x="73597" y="109121"/>
                    <a:pt x="73597" y="109121"/>
                  </a:cubicBezTo>
                  <a:moveTo>
                    <a:pt x="8963" y="86343"/>
                  </a:moveTo>
                  <a:cubicBezTo>
                    <a:pt x="8963" y="86343"/>
                    <a:pt x="8626" y="86343"/>
                    <a:pt x="8626" y="86343"/>
                  </a:cubicBezTo>
                  <a:cubicBezTo>
                    <a:pt x="8963" y="86343"/>
                    <a:pt x="8963" y="86343"/>
                    <a:pt x="8963" y="86343"/>
                  </a:cubicBezTo>
                  <a:close/>
                  <a:moveTo>
                    <a:pt x="8295" y="86343"/>
                  </a:moveTo>
                  <a:cubicBezTo>
                    <a:pt x="8295" y="86343"/>
                    <a:pt x="8295" y="86343"/>
                    <a:pt x="8295" y="86343"/>
                  </a:cubicBezTo>
                  <a:moveTo>
                    <a:pt x="58017" y="68330"/>
                  </a:moveTo>
                  <a:cubicBezTo>
                    <a:pt x="58017" y="68330"/>
                    <a:pt x="58017" y="68330"/>
                    <a:pt x="58017" y="68330"/>
                  </a:cubicBezTo>
                  <a:moveTo>
                    <a:pt x="60005" y="69006"/>
                  </a:moveTo>
                  <a:cubicBezTo>
                    <a:pt x="60005" y="69006"/>
                    <a:pt x="59674" y="69006"/>
                    <a:pt x="59674" y="69006"/>
                  </a:cubicBezTo>
                  <a:cubicBezTo>
                    <a:pt x="60005" y="69347"/>
                    <a:pt x="60005" y="69006"/>
                    <a:pt x="60005" y="69006"/>
                  </a:cubicBezTo>
                  <a:close/>
                  <a:moveTo>
                    <a:pt x="60668" y="69347"/>
                  </a:moveTo>
                  <a:cubicBezTo>
                    <a:pt x="60668" y="69347"/>
                    <a:pt x="60668" y="69347"/>
                    <a:pt x="60668" y="69347"/>
                  </a:cubicBezTo>
                  <a:moveTo>
                    <a:pt x="60005" y="71727"/>
                  </a:moveTo>
                  <a:cubicBezTo>
                    <a:pt x="60005" y="71727"/>
                    <a:pt x="60005" y="71727"/>
                    <a:pt x="60005" y="71727"/>
                  </a:cubicBezTo>
                  <a:moveTo>
                    <a:pt x="60336" y="69347"/>
                  </a:moveTo>
                  <a:cubicBezTo>
                    <a:pt x="60668" y="69347"/>
                    <a:pt x="60668" y="69347"/>
                    <a:pt x="60668" y="69347"/>
                  </a:cubicBezTo>
                  <a:cubicBezTo>
                    <a:pt x="60668" y="69347"/>
                    <a:pt x="60668" y="69347"/>
                    <a:pt x="60668" y="69347"/>
                  </a:cubicBezTo>
                  <a:cubicBezTo>
                    <a:pt x="60668" y="69347"/>
                    <a:pt x="60668" y="69347"/>
                    <a:pt x="60336" y="69347"/>
                  </a:cubicBezTo>
                  <a:close/>
                  <a:moveTo>
                    <a:pt x="60336" y="71386"/>
                  </a:moveTo>
                  <a:cubicBezTo>
                    <a:pt x="60336" y="71386"/>
                    <a:pt x="60336" y="71727"/>
                    <a:pt x="60668" y="71727"/>
                  </a:cubicBezTo>
                  <a:cubicBezTo>
                    <a:pt x="60336" y="71727"/>
                    <a:pt x="60336" y="71727"/>
                    <a:pt x="60336" y="71386"/>
                  </a:cubicBezTo>
                  <a:close/>
                  <a:moveTo>
                    <a:pt x="65307" y="60508"/>
                  </a:moveTo>
                  <a:cubicBezTo>
                    <a:pt x="65307" y="60508"/>
                    <a:pt x="65307" y="60508"/>
                    <a:pt x="65307" y="60508"/>
                  </a:cubicBezTo>
                  <a:moveTo>
                    <a:pt x="68289" y="54731"/>
                  </a:moveTo>
                  <a:cubicBezTo>
                    <a:pt x="68621" y="54731"/>
                    <a:pt x="68621" y="54731"/>
                    <a:pt x="68621" y="54731"/>
                  </a:cubicBezTo>
                  <a:cubicBezTo>
                    <a:pt x="68621" y="54731"/>
                    <a:pt x="68621" y="54731"/>
                    <a:pt x="68289" y="54731"/>
                  </a:cubicBezTo>
                  <a:close/>
                  <a:moveTo>
                    <a:pt x="62325" y="63910"/>
                  </a:moveTo>
                  <a:cubicBezTo>
                    <a:pt x="62325" y="63910"/>
                    <a:pt x="62325" y="63910"/>
                    <a:pt x="62325" y="63910"/>
                  </a:cubicBezTo>
                  <a:moveTo>
                    <a:pt x="41774" y="59491"/>
                  </a:moveTo>
                  <a:cubicBezTo>
                    <a:pt x="41774" y="59491"/>
                    <a:pt x="42106" y="59826"/>
                    <a:pt x="41443" y="59150"/>
                  </a:cubicBezTo>
                  <a:cubicBezTo>
                    <a:pt x="41443" y="59491"/>
                    <a:pt x="41443" y="59491"/>
                    <a:pt x="41774" y="59491"/>
                  </a:cubicBezTo>
                  <a:close/>
                  <a:moveTo>
                    <a:pt x="52384" y="58128"/>
                  </a:moveTo>
                  <a:cubicBezTo>
                    <a:pt x="52384" y="58128"/>
                    <a:pt x="52715" y="58128"/>
                    <a:pt x="52715" y="57787"/>
                  </a:cubicBezTo>
                  <a:cubicBezTo>
                    <a:pt x="52384" y="58128"/>
                    <a:pt x="52384" y="58128"/>
                    <a:pt x="52384" y="58128"/>
                  </a:cubicBezTo>
                  <a:close/>
                  <a:moveTo>
                    <a:pt x="62656" y="63570"/>
                  </a:moveTo>
                  <a:cubicBezTo>
                    <a:pt x="62656" y="63570"/>
                    <a:pt x="62656" y="63570"/>
                    <a:pt x="62656" y="63570"/>
                  </a:cubicBezTo>
                  <a:moveTo>
                    <a:pt x="41112" y="57111"/>
                  </a:moveTo>
                  <a:cubicBezTo>
                    <a:pt x="41112" y="57111"/>
                    <a:pt x="41112" y="57111"/>
                    <a:pt x="41112" y="57111"/>
                  </a:cubicBezTo>
                  <a:cubicBezTo>
                    <a:pt x="41443" y="57452"/>
                    <a:pt x="41112" y="57111"/>
                    <a:pt x="41112" y="57111"/>
                  </a:cubicBezTo>
                  <a:close/>
                  <a:moveTo>
                    <a:pt x="59011" y="72408"/>
                  </a:moveTo>
                  <a:cubicBezTo>
                    <a:pt x="59011" y="72408"/>
                    <a:pt x="59342" y="72408"/>
                    <a:pt x="59342" y="72408"/>
                  </a:cubicBezTo>
                  <a:cubicBezTo>
                    <a:pt x="58680" y="72408"/>
                    <a:pt x="59011" y="72408"/>
                    <a:pt x="59011" y="72408"/>
                  </a:cubicBezTo>
                  <a:close/>
                  <a:moveTo>
                    <a:pt x="71609" y="107082"/>
                  </a:moveTo>
                  <a:cubicBezTo>
                    <a:pt x="71609" y="107082"/>
                    <a:pt x="71609" y="107082"/>
                    <a:pt x="71609" y="107082"/>
                  </a:cubicBezTo>
                  <a:moveTo>
                    <a:pt x="69283" y="105384"/>
                  </a:moveTo>
                  <a:cubicBezTo>
                    <a:pt x="69283" y="105384"/>
                    <a:pt x="69283" y="105384"/>
                    <a:pt x="69283" y="105384"/>
                  </a:cubicBezTo>
                  <a:moveTo>
                    <a:pt x="68289" y="105043"/>
                  </a:moveTo>
                  <a:cubicBezTo>
                    <a:pt x="68289" y="105043"/>
                    <a:pt x="67958" y="105043"/>
                    <a:pt x="68289" y="105384"/>
                  </a:cubicBezTo>
                  <a:cubicBezTo>
                    <a:pt x="68289" y="105384"/>
                    <a:pt x="68289" y="105384"/>
                    <a:pt x="68289" y="105043"/>
                  </a:cubicBezTo>
                  <a:close/>
                  <a:moveTo>
                    <a:pt x="68289" y="105043"/>
                  </a:moveTo>
                  <a:cubicBezTo>
                    <a:pt x="68289" y="105043"/>
                    <a:pt x="68289" y="105043"/>
                    <a:pt x="68289" y="105043"/>
                  </a:cubicBezTo>
                  <a:moveTo>
                    <a:pt x="74922" y="110138"/>
                  </a:moveTo>
                  <a:cubicBezTo>
                    <a:pt x="74591" y="110138"/>
                    <a:pt x="74591" y="110138"/>
                    <a:pt x="74260" y="110138"/>
                  </a:cubicBezTo>
                  <a:cubicBezTo>
                    <a:pt x="74260" y="110479"/>
                    <a:pt x="74591" y="110479"/>
                    <a:pt x="74591" y="110820"/>
                  </a:cubicBezTo>
                  <a:cubicBezTo>
                    <a:pt x="74922" y="110479"/>
                    <a:pt x="74922" y="110479"/>
                    <a:pt x="74922" y="110138"/>
                  </a:cubicBezTo>
                  <a:close/>
                  <a:moveTo>
                    <a:pt x="75585" y="110820"/>
                  </a:moveTo>
                  <a:cubicBezTo>
                    <a:pt x="75585" y="110820"/>
                    <a:pt x="75585" y="110820"/>
                    <a:pt x="75585" y="111161"/>
                  </a:cubicBezTo>
                  <a:cubicBezTo>
                    <a:pt x="75585" y="111161"/>
                    <a:pt x="75585" y="110820"/>
                    <a:pt x="75585" y="110820"/>
                  </a:cubicBezTo>
                  <a:close/>
                  <a:moveTo>
                    <a:pt x="67627" y="105043"/>
                  </a:moveTo>
                  <a:cubicBezTo>
                    <a:pt x="67627" y="105043"/>
                    <a:pt x="67627" y="105043"/>
                    <a:pt x="67627" y="105043"/>
                  </a:cubicBezTo>
                  <a:moveTo>
                    <a:pt x="77242" y="111161"/>
                  </a:moveTo>
                  <a:cubicBezTo>
                    <a:pt x="77573" y="111502"/>
                    <a:pt x="77905" y="111502"/>
                    <a:pt x="78236" y="111161"/>
                  </a:cubicBezTo>
                  <a:cubicBezTo>
                    <a:pt x="77573" y="111502"/>
                    <a:pt x="78236" y="111161"/>
                    <a:pt x="78236" y="110820"/>
                  </a:cubicBezTo>
                  <a:cubicBezTo>
                    <a:pt x="78236" y="110820"/>
                    <a:pt x="78236" y="110820"/>
                    <a:pt x="78236" y="110820"/>
                  </a:cubicBezTo>
                  <a:cubicBezTo>
                    <a:pt x="78236" y="110820"/>
                    <a:pt x="78236" y="110479"/>
                    <a:pt x="78236" y="110479"/>
                  </a:cubicBezTo>
                  <a:cubicBezTo>
                    <a:pt x="77905" y="111161"/>
                    <a:pt x="78236" y="110479"/>
                    <a:pt x="77573" y="110479"/>
                  </a:cubicBezTo>
                  <a:cubicBezTo>
                    <a:pt x="77573" y="110820"/>
                    <a:pt x="76579" y="110479"/>
                    <a:pt x="76910" y="111161"/>
                  </a:cubicBezTo>
                  <a:cubicBezTo>
                    <a:pt x="76579" y="110820"/>
                    <a:pt x="76248" y="110138"/>
                    <a:pt x="75916" y="110820"/>
                  </a:cubicBezTo>
                  <a:cubicBezTo>
                    <a:pt x="75916" y="111161"/>
                    <a:pt x="77242" y="111161"/>
                    <a:pt x="77242" y="111161"/>
                  </a:cubicBezTo>
                  <a:close/>
                  <a:moveTo>
                    <a:pt x="67958" y="105043"/>
                  </a:moveTo>
                  <a:cubicBezTo>
                    <a:pt x="67627" y="105043"/>
                    <a:pt x="67627" y="105043"/>
                    <a:pt x="67627" y="105384"/>
                  </a:cubicBezTo>
                  <a:cubicBezTo>
                    <a:pt x="67958" y="105384"/>
                    <a:pt x="67958" y="105384"/>
                    <a:pt x="67958" y="105043"/>
                  </a:cubicBezTo>
                  <a:close/>
                  <a:moveTo>
                    <a:pt x="66301" y="106741"/>
                  </a:moveTo>
                  <a:cubicBezTo>
                    <a:pt x="66301" y="106741"/>
                    <a:pt x="66301" y="106741"/>
                    <a:pt x="66301" y="106741"/>
                  </a:cubicBezTo>
                  <a:moveTo>
                    <a:pt x="104088" y="109462"/>
                  </a:moveTo>
                  <a:cubicBezTo>
                    <a:pt x="104088" y="109803"/>
                    <a:pt x="104088" y="109803"/>
                    <a:pt x="104088" y="109803"/>
                  </a:cubicBezTo>
                  <a:cubicBezTo>
                    <a:pt x="104088" y="109803"/>
                    <a:pt x="104088" y="109803"/>
                    <a:pt x="104088" y="109462"/>
                  </a:cubicBezTo>
                  <a:close/>
                  <a:moveTo>
                    <a:pt x="87183" y="112518"/>
                  </a:moveTo>
                  <a:cubicBezTo>
                    <a:pt x="87183" y="112518"/>
                    <a:pt x="87183" y="112518"/>
                    <a:pt x="86852" y="112859"/>
                  </a:cubicBezTo>
                  <a:cubicBezTo>
                    <a:pt x="87183" y="112518"/>
                    <a:pt x="87514" y="112518"/>
                    <a:pt x="87183" y="112518"/>
                  </a:cubicBezTo>
                  <a:close/>
                  <a:moveTo>
                    <a:pt x="87183" y="112518"/>
                  </a:moveTo>
                  <a:cubicBezTo>
                    <a:pt x="87183" y="112518"/>
                    <a:pt x="87183" y="112518"/>
                    <a:pt x="87183" y="112518"/>
                  </a:cubicBezTo>
                  <a:cubicBezTo>
                    <a:pt x="87183" y="112859"/>
                    <a:pt x="87183" y="112518"/>
                    <a:pt x="87183" y="112518"/>
                  </a:cubicBezTo>
                  <a:close/>
                  <a:moveTo>
                    <a:pt x="86520" y="112859"/>
                  </a:moveTo>
                  <a:cubicBezTo>
                    <a:pt x="86520" y="112859"/>
                    <a:pt x="86520" y="112859"/>
                    <a:pt x="86520" y="112859"/>
                  </a:cubicBezTo>
                  <a:cubicBezTo>
                    <a:pt x="86520" y="112859"/>
                    <a:pt x="86520" y="112859"/>
                    <a:pt x="86520" y="112859"/>
                  </a:cubicBezTo>
                  <a:close/>
                  <a:moveTo>
                    <a:pt x="87183" y="112859"/>
                  </a:moveTo>
                  <a:cubicBezTo>
                    <a:pt x="87183" y="112859"/>
                    <a:pt x="86852" y="112859"/>
                    <a:pt x="86852" y="112859"/>
                  </a:cubicBezTo>
                  <a:cubicBezTo>
                    <a:pt x="87183" y="112859"/>
                    <a:pt x="87183" y="112859"/>
                    <a:pt x="87183" y="112859"/>
                  </a:cubicBezTo>
                  <a:close/>
                  <a:moveTo>
                    <a:pt x="102431" y="108099"/>
                  </a:moveTo>
                  <a:cubicBezTo>
                    <a:pt x="102431" y="108099"/>
                    <a:pt x="102431" y="108440"/>
                    <a:pt x="102431" y="108440"/>
                  </a:cubicBezTo>
                  <a:cubicBezTo>
                    <a:pt x="102431" y="108440"/>
                    <a:pt x="102431" y="108099"/>
                    <a:pt x="102431" y="108099"/>
                  </a:cubicBezTo>
                  <a:close/>
                  <a:moveTo>
                    <a:pt x="76579" y="110820"/>
                  </a:moveTo>
                  <a:cubicBezTo>
                    <a:pt x="76579" y="110820"/>
                    <a:pt x="76579" y="110820"/>
                    <a:pt x="76910" y="110479"/>
                  </a:cubicBezTo>
                  <a:cubicBezTo>
                    <a:pt x="76579" y="110479"/>
                    <a:pt x="76579" y="110820"/>
                    <a:pt x="76579" y="110820"/>
                  </a:cubicBezTo>
                  <a:close/>
                  <a:moveTo>
                    <a:pt x="101769" y="107764"/>
                  </a:moveTo>
                  <a:cubicBezTo>
                    <a:pt x="101437" y="107423"/>
                    <a:pt x="101437" y="107423"/>
                    <a:pt x="101437" y="107764"/>
                  </a:cubicBezTo>
                  <a:cubicBezTo>
                    <a:pt x="101437" y="107764"/>
                    <a:pt x="101769" y="107764"/>
                    <a:pt x="101769" y="107764"/>
                  </a:cubicBezTo>
                  <a:close/>
                  <a:moveTo>
                    <a:pt x="77905" y="110138"/>
                  </a:moveTo>
                  <a:cubicBezTo>
                    <a:pt x="77905" y="110138"/>
                    <a:pt x="77905" y="110138"/>
                    <a:pt x="77573" y="110138"/>
                  </a:cubicBezTo>
                  <a:cubicBezTo>
                    <a:pt x="77905" y="110479"/>
                    <a:pt x="77905" y="110138"/>
                    <a:pt x="77905" y="110138"/>
                  </a:cubicBezTo>
                  <a:close/>
                  <a:moveTo>
                    <a:pt x="77242" y="110479"/>
                  </a:moveTo>
                  <a:cubicBezTo>
                    <a:pt x="77242" y="110479"/>
                    <a:pt x="77242" y="110479"/>
                    <a:pt x="77242" y="110479"/>
                  </a:cubicBezTo>
                  <a:moveTo>
                    <a:pt x="78236" y="120000"/>
                  </a:moveTo>
                  <a:cubicBezTo>
                    <a:pt x="78236" y="120000"/>
                    <a:pt x="77905" y="120000"/>
                    <a:pt x="78236" y="120000"/>
                  </a:cubicBezTo>
                  <a:cubicBezTo>
                    <a:pt x="78236" y="120000"/>
                    <a:pt x="78236" y="120000"/>
                    <a:pt x="78236" y="120000"/>
                  </a:cubicBezTo>
                  <a:close/>
                  <a:moveTo>
                    <a:pt x="78236" y="111842"/>
                  </a:moveTo>
                  <a:cubicBezTo>
                    <a:pt x="78236" y="111842"/>
                    <a:pt x="78236" y="111842"/>
                    <a:pt x="78236" y="111842"/>
                  </a:cubicBezTo>
                  <a:moveTo>
                    <a:pt x="78236" y="111502"/>
                  </a:moveTo>
                  <a:cubicBezTo>
                    <a:pt x="78236" y="111502"/>
                    <a:pt x="78236" y="111502"/>
                    <a:pt x="78236" y="111502"/>
                  </a:cubicBezTo>
                  <a:cubicBezTo>
                    <a:pt x="78236" y="111502"/>
                    <a:pt x="78236" y="111502"/>
                    <a:pt x="78236" y="111502"/>
                  </a:cubicBezTo>
                  <a:close/>
                  <a:moveTo>
                    <a:pt x="90171" y="109462"/>
                  </a:moveTo>
                  <a:cubicBezTo>
                    <a:pt x="90171" y="109462"/>
                    <a:pt x="90171" y="109462"/>
                    <a:pt x="90171" y="109462"/>
                  </a:cubicBezTo>
                  <a:moveTo>
                    <a:pt x="90171" y="109121"/>
                  </a:moveTo>
                  <a:cubicBezTo>
                    <a:pt x="90171" y="109121"/>
                    <a:pt x="90171" y="109121"/>
                    <a:pt x="90171" y="109121"/>
                  </a:cubicBezTo>
                  <a:moveTo>
                    <a:pt x="94147" y="104361"/>
                  </a:moveTo>
                  <a:cubicBezTo>
                    <a:pt x="93816" y="104361"/>
                    <a:pt x="93816" y="104702"/>
                    <a:pt x="93816" y="104702"/>
                  </a:cubicBezTo>
                  <a:cubicBezTo>
                    <a:pt x="94147" y="104702"/>
                    <a:pt x="93816" y="104702"/>
                    <a:pt x="94147" y="104361"/>
                  </a:cubicBezTo>
                  <a:close/>
                  <a:moveTo>
                    <a:pt x="94479" y="103344"/>
                  </a:moveTo>
                  <a:cubicBezTo>
                    <a:pt x="94479" y="103344"/>
                    <a:pt x="94479" y="103344"/>
                    <a:pt x="94479" y="103344"/>
                  </a:cubicBezTo>
                  <a:cubicBezTo>
                    <a:pt x="94479" y="103344"/>
                    <a:pt x="94479" y="103344"/>
                    <a:pt x="94479" y="103344"/>
                  </a:cubicBezTo>
                  <a:close/>
                  <a:moveTo>
                    <a:pt x="90171" y="109121"/>
                  </a:moveTo>
                  <a:cubicBezTo>
                    <a:pt x="90171" y="109121"/>
                    <a:pt x="90171" y="109121"/>
                    <a:pt x="90171" y="109121"/>
                  </a:cubicBezTo>
                  <a:moveTo>
                    <a:pt x="90502" y="109121"/>
                  </a:moveTo>
                  <a:cubicBezTo>
                    <a:pt x="90834" y="109121"/>
                    <a:pt x="90834" y="108781"/>
                    <a:pt x="90834" y="108440"/>
                  </a:cubicBezTo>
                  <a:cubicBezTo>
                    <a:pt x="90502" y="108440"/>
                    <a:pt x="90502" y="108781"/>
                    <a:pt x="90171" y="109121"/>
                  </a:cubicBezTo>
                  <a:cubicBezTo>
                    <a:pt x="90171" y="109121"/>
                    <a:pt x="90502" y="109121"/>
                    <a:pt x="90502" y="109121"/>
                  </a:cubicBezTo>
                  <a:close/>
                  <a:moveTo>
                    <a:pt x="96135" y="100283"/>
                  </a:moveTo>
                  <a:cubicBezTo>
                    <a:pt x="96135" y="100283"/>
                    <a:pt x="96135" y="100283"/>
                    <a:pt x="96135" y="100283"/>
                  </a:cubicBezTo>
                  <a:moveTo>
                    <a:pt x="103094" y="95863"/>
                  </a:moveTo>
                  <a:cubicBezTo>
                    <a:pt x="103757" y="95863"/>
                    <a:pt x="106076" y="95863"/>
                    <a:pt x="105414" y="95182"/>
                  </a:cubicBezTo>
                  <a:cubicBezTo>
                    <a:pt x="105082" y="94506"/>
                    <a:pt x="101769" y="94506"/>
                    <a:pt x="101106" y="95182"/>
                  </a:cubicBezTo>
                  <a:cubicBezTo>
                    <a:pt x="101769" y="95522"/>
                    <a:pt x="102431" y="95522"/>
                    <a:pt x="103094" y="95863"/>
                  </a:cubicBezTo>
                  <a:close/>
                  <a:moveTo>
                    <a:pt x="101769" y="94165"/>
                  </a:moveTo>
                  <a:cubicBezTo>
                    <a:pt x="101769" y="94165"/>
                    <a:pt x="101769" y="94165"/>
                    <a:pt x="101769" y="94165"/>
                  </a:cubicBezTo>
                  <a:moveTo>
                    <a:pt x="90171" y="108781"/>
                  </a:moveTo>
                  <a:cubicBezTo>
                    <a:pt x="90502" y="108781"/>
                    <a:pt x="90502" y="108440"/>
                    <a:pt x="90834" y="108440"/>
                  </a:cubicBezTo>
                  <a:cubicBezTo>
                    <a:pt x="90502" y="108440"/>
                    <a:pt x="90502" y="108781"/>
                    <a:pt x="90171" y="108781"/>
                  </a:cubicBezTo>
                  <a:close/>
                  <a:moveTo>
                    <a:pt x="117680" y="94506"/>
                  </a:moveTo>
                  <a:cubicBezTo>
                    <a:pt x="117680" y="94506"/>
                    <a:pt x="117680" y="94165"/>
                    <a:pt x="117680" y="94165"/>
                  </a:cubicBezTo>
                  <a:cubicBezTo>
                    <a:pt x="117680" y="94506"/>
                    <a:pt x="117680" y="94506"/>
                    <a:pt x="117680" y="94506"/>
                  </a:cubicBezTo>
                  <a:close/>
                  <a:moveTo>
                    <a:pt x="117017" y="95522"/>
                  </a:moveTo>
                  <a:cubicBezTo>
                    <a:pt x="117017" y="95522"/>
                    <a:pt x="117017" y="95522"/>
                    <a:pt x="117017" y="95522"/>
                  </a:cubicBezTo>
                  <a:moveTo>
                    <a:pt x="117680" y="94506"/>
                  </a:moveTo>
                  <a:cubicBezTo>
                    <a:pt x="117680" y="94506"/>
                    <a:pt x="117680" y="94506"/>
                    <a:pt x="117680" y="94165"/>
                  </a:cubicBezTo>
                  <a:cubicBezTo>
                    <a:pt x="117680" y="94841"/>
                    <a:pt x="117680" y="94506"/>
                    <a:pt x="117680" y="94506"/>
                  </a:cubicBezTo>
                  <a:cubicBezTo>
                    <a:pt x="117680" y="94506"/>
                    <a:pt x="117349" y="94841"/>
                    <a:pt x="117349" y="94841"/>
                  </a:cubicBezTo>
                  <a:cubicBezTo>
                    <a:pt x="117680" y="94841"/>
                    <a:pt x="117680" y="94841"/>
                    <a:pt x="117680" y="94506"/>
                  </a:cubicBezTo>
                  <a:close/>
                  <a:moveTo>
                    <a:pt x="117680" y="94841"/>
                  </a:moveTo>
                  <a:cubicBezTo>
                    <a:pt x="117680" y="94841"/>
                    <a:pt x="117680" y="94841"/>
                    <a:pt x="117680" y="94841"/>
                  </a:cubicBezTo>
                  <a:moveTo>
                    <a:pt x="118011" y="92801"/>
                  </a:moveTo>
                  <a:cubicBezTo>
                    <a:pt x="117680" y="92801"/>
                    <a:pt x="117680" y="93142"/>
                    <a:pt x="117349" y="92801"/>
                  </a:cubicBezTo>
                  <a:cubicBezTo>
                    <a:pt x="117680" y="93142"/>
                    <a:pt x="118011" y="93142"/>
                    <a:pt x="118011" y="92801"/>
                  </a:cubicBezTo>
                  <a:close/>
                  <a:moveTo>
                    <a:pt x="120000" y="95182"/>
                  </a:moveTo>
                  <a:cubicBezTo>
                    <a:pt x="120000" y="94841"/>
                    <a:pt x="119668" y="93483"/>
                    <a:pt x="119337" y="93142"/>
                  </a:cubicBezTo>
                  <a:cubicBezTo>
                    <a:pt x="119337" y="93483"/>
                    <a:pt x="119337" y="93824"/>
                    <a:pt x="119337" y="94165"/>
                  </a:cubicBezTo>
                  <a:cubicBezTo>
                    <a:pt x="119005" y="94165"/>
                    <a:pt x="119005" y="94165"/>
                    <a:pt x="119005" y="94165"/>
                  </a:cubicBezTo>
                  <a:cubicBezTo>
                    <a:pt x="119005" y="93824"/>
                    <a:pt x="119005" y="93824"/>
                    <a:pt x="119005" y="93824"/>
                  </a:cubicBezTo>
                  <a:cubicBezTo>
                    <a:pt x="118674" y="93824"/>
                    <a:pt x="119005" y="93824"/>
                    <a:pt x="119005" y="93824"/>
                  </a:cubicBezTo>
                  <a:cubicBezTo>
                    <a:pt x="118674" y="93483"/>
                    <a:pt x="118674" y="92801"/>
                    <a:pt x="119005" y="92466"/>
                  </a:cubicBezTo>
                  <a:cubicBezTo>
                    <a:pt x="119005" y="92466"/>
                    <a:pt x="118674" y="92466"/>
                    <a:pt x="118674" y="92466"/>
                  </a:cubicBezTo>
                  <a:cubicBezTo>
                    <a:pt x="118674" y="92801"/>
                    <a:pt x="118674" y="93824"/>
                    <a:pt x="118343" y="94165"/>
                  </a:cubicBezTo>
                  <a:cubicBezTo>
                    <a:pt x="118343" y="94165"/>
                    <a:pt x="118343" y="94165"/>
                    <a:pt x="118011" y="93824"/>
                  </a:cubicBezTo>
                  <a:cubicBezTo>
                    <a:pt x="118343" y="94165"/>
                    <a:pt x="118011" y="94165"/>
                    <a:pt x="117680" y="93824"/>
                  </a:cubicBezTo>
                  <a:cubicBezTo>
                    <a:pt x="118011" y="93824"/>
                    <a:pt x="118011" y="92801"/>
                    <a:pt x="117680" y="93483"/>
                  </a:cubicBezTo>
                  <a:cubicBezTo>
                    <a:pt x="117680" y="93142"/>
                    <a:pt x="117680" y="93142"/>
                    <a:pt x="118011" y="93142"/>
                  </a:cubicBezTo>
                  <a:cubicBezTo>
                    <a:pt x="117349" y="93142"/>
                    <a:pt x="117680" y="93142"/>
                    <a:pt x="117349" y="92801"/>
                  </a:cubicBezTo>
                  <a:cubicBezTo>
                    <a:pt x="118011" y="93142"/>
                    <a:pt x="118674" y="91785"/>
                    <a:pt x="118011" y="91444"/>
                  </a:cubicBezTo>
                  <a:cubicBezTo>
                    <a:pt x="118011" y="92125"/>
                    <a:pt x="117680" y="91444"/>
                    <a:pt x="117680" y="92466"/>
                  </a:cubicBezTo>
                  <a:cubicBezTo>
                    <a:pt x="117680" y="91785"/>
                    <a:pt x="117680" y="92466"/>
                    <a:pt x="117680" y="92125"/>
                  </a:cubicBezTo>
                  <a:cubicBezTo>
                    <a:pt x="117680" y="92125"/>
                    <a:pt x="117349" y="92466"/>
                    <a:pt x="117349" y="92466"/>
                  </a:cubicBezTo>
                  <a:cubicBezTo>
                    <a:pt x="117349" y="92125"/>
                    <a:pt x="117349" y="92125"/>
                    <a:pt x="117349" y="92125"/>
                  </a:cubicBezTo>
                  <a:cubicBezTo>
                    <a:pt x="117349" y="92125"/>
                    <a:pt x="117349" y="92466"/>
                    <a:pt x="117349" y="92466"/>
                  </a:cubicBezTo>
                  <a:cubicBezTo>
                    <a:pt x="117017" y="92466"/>
                    <a:pt x="117017" y="92466"/>
                    <a:pt x="117017" y="92801"/>
                  </a:cubicBezTo>
                  <a:cubicBezTo>
                    <a:pt x="117017" y="92466"/>
                    <a:pt x="117017" y="92466"/>
                    <a:pt x="117349" y="92125"/>
                  </a:cubicBezTo>
                  <a:cubicBezTo>
                    <a:pt x="117017" y="92466"/>
                    <a:pt x="118011" y="91444"/>
                    <a:pt x="117017" y="92125"/>
                  </a:cubicBezTo>
                  <a:cubicBezTo>
                    <a:pt x="117017" y="92125"/>
                    <a:pt x="117349" y="91785"/>
                    <a:pt x="117349" y="91785"/>
                  </a:cubicBezTo>
                  <a:cubicBezTo>
                    <a:pt x="117017" y="91785"/>
                    <a:pt x="117349" y="91785"/>
                    <a:pt x="117017" y="91785"/>
                  </a:cubicBezTo>
                  <a:cubicBezTo>
                    <a:pt x="117017" y="91785"/>
                    <a:pt x="117017" y="91785"/>
                    <a:pt x="117017" y="92125"/>
                  </a:cubicBezTo>
                  <a:cubicBezTo>
                    <a:pt x="117017" y="91785"/>
                    <a:pt x="117017" y="91785"/>
                    <a:pt x="117017" y="91785"/>
                  </a:cubicBezTo>
                  <a:cubicBezTo>
                    <a:pt x="117017" y="92125"/>
                    <a:pt x="117017" y="92125"/>
                    <a:pt x="117017" y="92125"/>
                  </a:cubicBezTo>
                  <a:cubicBezTo>
                    <a:pt x="117017" y="92125"/>
                    <a:pt x="116686" y="91785"/>
                    <a:pt x="116686" y="91785"/>
                  </a:cubicBezTo>
                  <a:cubicBezTo>
                    <a:pt x="116686" y="91785"/>
                    <a:pt x="117017" y="91785"/>
                    <a:pt x="117017" y="91785"/>
                  </a:cubicBezTo>
                  <a:cubicBezTo>
                    <a:pt x="117017" y="91785"/>
                    <a:pt x="116686" y="91785"/>
                    <a:pt x="117017" y="91785"/>
                  </a:cubicBezTo>
                  <a:cubicBezTo>
                    <a:pt x="116686" y="91785"/>
                    <a:pt x="116686" y="91785"/>
                    <a:pt x="116354" y="92125"/>
                  </a:cubicBezTo>
                  <a:cubicBezTo>
                    <a:pt x="116686" y="91444"/>
                    <a:pt x="117017" y="91444"/>
                    <a:pt x="116686" y="91444"/>
                  </a:cubicBezTo>
                  <a:cubicBezTo>
                    <a:pt x="116686" y="91444"/>
                    <a:pt x="116686" y="91444"/>
                    <a:pt x="116686" y="91444"/>
                  </a:cubicBezTo>
                  <a:cubicBezTo>
                    <a:pt x="116686" y="91444"/>
                    <a:pt x="116686" y="91103"/>
                    <a:pt x="116686" y="91103"/>
                  </a:cubicBezTo>
                  <a:cubicBezTo>
                    <a:pt x="117680" y="90762"/>
                    <a:pt x="116023" y="89745"/>
                    <a:pt x="116023" y="90762"/>
                  </a:cubicBezTo>
                  <a:cubicBezTo>
                    <a:pt x="115692" y="90762"/>
                    <a:pt x="115692" y="90762"/>
                    <a:pt x="115692" y="91103"/>
                  </a:cubicBezTo>
                  <a:cubicBezTo>
                    <a:pt x="115360" y="90421"/>
                    <a:pt x="115360" y="90762"/>
                    <a:pt x="115360" y="90421"/>
                  </a:cubicBezTo>
                  <a:cubicBezTo>
                    <a:pt x="115360" y="90762"/>
                    <a:pt x="115360" y="91444"/>
                    <a:pt x="115029" y="91103"/>
                  </a:cubicBezTo>
                  <a:cubicBezTo>
                    <a:pt x="115029" y="91103"/>
                    <a:pt x="115029" y="91444"/>
                    <a:pt x="115029" y="91444"/>
                  </a:cubicBezTo>
                  <a:cubicBezTo>
                    <a:pt x="115029" y="91444"/>
                    <a:pt x="115029" y="91444"/>
                    <a:pt x="114698" y="91103"/>
                  </a:cubicBezTo>
                  <a:cubicBezTo>
                    <a:pt x="114698" y="91444"/>
                    <a:pt x="114698" y="91444"/>
                    <a:pt x="114698" y="91103"/>
                  </a:cubicBezTo>
                  <a:cubicBezTo>
                    <a:pt x="114698" y="91444"/>
                    <a:pt x="114698" y="91785"/>
                    <a:pt x="114698" y="91785"/>
                  </a:cubicBezTo>
                  <a:cubicBezTo>
                    <a:pt x="114698" y="91785"/>
                    <a:pt x="115360" y="91103"/>
                    <a:pt x="114698" y="92125"/>
                  </a:cubicBezTo>
                  <a:cubicBezTo>
                    <a:pt x="114698" y="91785"/>
                    <a:pt x="114698" y="91103"/>
                    <a:pt x="114366" y="90762"/>
                  </a:cubicBezTo>
                  <a:cubicBezTo>
                    <a:pt x="114366" y="90762"/>
                    <a:pt x="114366" y="91103"/>
                    <a:pt x="114366" y="91103"/>
                  </a:cubicBezTo>
                  <a:cubicBezTo>
                    <a:pt x="114366" y="91103"/>
                    <a:pt x="114366" y="91444"/>
                    <a:pt x="114366" y="91444"/>
                  </a:cubicBezTo>
                  <a:cubicBezTo>
                    <a:pt x="114366" y="91444"/>
                    <a:pt x="114366" y="91444"/>
                    <a:pt x="114366" y="91444"/>
                  </a:cubicBezTo>
                  <a:cubicBezTo>
                    <a:pt x="114366" y="91444"/>
                    <a:pt x="114366" y="91444"/>
                    <a:pt x="114366" y="91444"/>
                  </a:cubicBezTo>
                  <a:cubicBezTo>
                    <a:pt x="114366" y="91444"/>
                    <a:pt x="114366" y="91444"/>
                    <a:pt x="114366" y="91444"/>
                  </a:cubicBezTo>
                  <a:cubicBezTo>
                    <a:pt x="114366" y="91444"/>
                    <a:pt x="114366" y="91444"/>
                    <a:pt x="114366" y="91444"/>
                  </a:cubicBezTo>
                  <a:cubicBezTo>
                    <a:pt x="114366" y="90762"/>
                    <a:pt x="114366" y="91444"/>
                    <a:pt x="114035" y="91444"/>
                  </a:cubicBezTo>
                  <a:cubicBezTo>
                    <a:pt x="114366" y="91103"/>
                    <a:pt x="114366" y="91103"/>
                    <a:pt x="114035" y="91103"/>
                  </a:cubicBezTo>
                  <a:cubicBezTo>
                    <a:pt x="114035" y="91103"/>
                    <a:pt x="114035" y="91444"/>
                    <a:pt x="114035" y="91444"/>
                  </a:cubicBezTo>
                  <a:cubicBezTo>
                    <a:pt x="113704" y="91103"/>
                    <a:pt x="114035" y="91103"/>
                    <a:pt x="114035" y="91444"/>
                  </a:cubicBezTo>
                  <a:cubicBezTo>
                    <a:pt x="113704" y="91444"/>
                    <a:pt x="113372" y="91444"/>
                    <a:pt x="113372" y="91785"/>
                  </a:cubicBezTo>
                  <a:cubicBezTo>
                    <a:pt x="113372" y="91444"/>
                    <a:pt x="113372" y="91103"/>
                    <a:pt x="113372" y="91103"/>
                  </a:cubicBezTo>
                  <a:cubicBezTo>
                    <a:pt x="113372" y="91103"/>
                    <a:pt x="113372" y="91103"/>
                    <a:pt x="113372" y="91103"/>
                  </a:cubicBezTo>
                  <a:cubicBezTo>
                    <a:pt x="113372" y="90762"/>
                    <a:pt x="113372" y="90421"/>
                    <a:pt x="113041" y="91444"/>
                  </a:cubicBezTo>
                  <a:cubicBezTo>
                    <a:pt x="113041" y="90762"/>
                    <a:pt x="113704" y="90762"/>
                    <a:pt x="113704" y="90086"/>
                  </a:cubicBezTo>
                  <a:cubicBezTo>
                    <a:pt x="113372" y="90762"/>
                    <a:pt x="113041" y="90086"/>
                    <a:pt x="112709" y="90762"/>
                  </a:cubicBezTo>
                  <a:cubicBezTo>
                    <a:pt x="112709" y="90421"/>
                    <a:pt x="112709" y="90421"/>
                    <a:pt x="112709" y="90086"/>
                  </a:cubicBezTo>
                  <a:cubicBezTo>
                    <a:pt x="112378" y="90762"/>
                    <a:pt x="112047" y="91444"/>
                    <a:pt x="112047" y="91785"/>
                  </a:cubicBezTo>
                  <a:cubicBezTo>
                    <a:pt x="111715" y="90762"/>
                    <a:pt x="112378" y="90086"/>
                    <a:pt x="112047" y="88382"/>
                  </a:cubicBezTo>
                  <a:cubicBezTo>
                    <a:pt x="112378" y="89404"/>
                    <a:pt x="112378" y="88047"/>
                    <a:pt x="112047" y="87706"/>
                  </a:cubicBezTo>
                  <a:cubicBezTo>
                    <a:pt x="112047" y="87706"/>
                    <a:pt x="111715" y="88047"/>
                    <a:pt x="111715" y="87365"/>
                  </a:cubicBezTo>
                  <a:cubicBezTo>
                    <a:pt x="112378" y="87024"/>
                    <a:pt x="112047" y="87706"/>
                    <a:pt x="112047" y="87024"/>
                  </a:cubicBezTo>
                  <a:cubicBezTo>
                    <a:pt x="112047" y="86684"/>
                    <a:pt x="112378" y="86684"/>
                    <a:pt x="112378" y="86684"/>
                  </a:cubicBezTo>
                  <a:cubicBezTo>
                    <a:pt x="112047" y="86684"/>
                    <a:pt x="112047" y="86684"/>
                    <a:pt x="111715" y="87024"/>
                  </a:cubicBezTo>
                  <a:cubicBezTo>
                    <a:pt x="111715" y="87024"/>
                    <a:pt x="112378" y="86684"/>
                    <a:pt x="112047" y="87024"/>
                  </a:cubicBezTo>
                  <a:cubicBezTo>
                    <a:pt x="111715" y="87024"/>
                    <a:pt x="111715" y="87024"/>
                    <a:pt x="111715" y="86684"/>
                  </a:cubicBezTo>
                  <a:cubicBezTo>
                    <a:pt x="111053" y="87365"/>
                    <a:pt x="110721" y="88047"/>
                    <a:pt x="110721" y="88723"/>
                  </a:cubicBezTo>
                  <a:cubicBezTo>
                    <a:pt x="110721" y="88723"/>
                    <a:pt x="110721" y="88723"/>
                    <a:pt x="110390" y="88723"/>
                  </a:cubicBezTo>
                  <a:cubicBezTo>
                    <a:pt x="111053" y="88723"/>
                    <a:pt x="110721" y="89404"/>
                    <a:pt x="110390" y="89745"/>
                  </a:cubicBezTo>
                  <a:cubicBezTo>
                    <a:pt x="110721" y="89745"/>
                    <a:pt x="110390" y="89745"/>
                    <a:pt x="110721" y="89745"/>
                  </a:cubicBezTo>
                  <a:cubicBezTo>
                    <a:pt x="110390" y="90086"/>
                    <a:pt x="110390" y="92466"/>
                    <a:pt x="111053" y="92466"/>
                  </a:cubicBezTo>
                  <a:cubicBezTo>
                    <a:pt x="111053" y="92466"/>
                    <a:pt x="110390" y="92801"/>
                    <a:pt x="110390" y="92801"/>
                  </a:cubicBezTo>
                  <a:cubicBezTo>
                    <a:pt x="110390" y="92801"/>
                    <a:pt x="110390" y="93483"/>
                    <a:pt x="111053" y="93142"/>
                  </a:cubicBezTo>
                  <a:cubicBezTo>
                    <a:pt x="110721" y="93142"/>
                    <a:pt x="110721" y="93483"/>
                    <a:pt x="110721" y="93483"/>
                  </a:cubicBezTo>
                  <a:cubicBezTo>
                    <a:pt x="111053" y="93142"/>
                    <a:pt x="110721" y="93483"/>
                    <a:pt x="111053" y="93142"/>
                  </a:cubicBezTo>
                  <a:cubicBezTo>
                    <a:pt x="110721" y="93483"/>
                    <a:pt x="110721" y="93824"/>
                    <a:pt x="111053" y="93824"/>
                  </a:cubicBezTo>
                  <a:cubicBezTo>
                    <a:pt x="110721" y="93824"/>
                    <a:pt x="110390" y="93824"/>
                    <a:pt x="110390" y="93483"/>
                  </a:cubicBezTo>
                  <a:cubicBezTo>
                    <a:pt x="110390" y="94165"/>
                    <a:pt x="110390" y="95182"/>
                    <a:pt x="110058" y="95182"/>
                  </a:cubicBezTo>
                  <a:cubicBezTo>
                    <a:pt x="110058" y="95182"/>
                    <a:pt x="110058" y="94841"/>
                    <a:pt x="110058" y="94506"/>
                  </a:cubicBezTo>
                  <a:cubicBezTo>
                    <a:pt x="110058" y="94841"/>
                    <a:pt x="109721" y="95182"/>
                    <a:pt x="109721" y="95522"/>
                  </a:cubicBezTo>
                  <a:cubicBezTo>
                    <a:pt x="110058" y="95522"/>
                    <a:pt x="111715" y="94165"/>
                    <a:pt x="110721" y="95522"/>
                  </a:cubicBezTo>
                  <a:cubicBezTo>
                    <a:pt x="110721" y="95182"/>
                    <a:pt x="110721" y="95182"/>
                    <a:pt x="110721" y="95182"/>
                  </a:cubicBezTo>
                  <a:cubicBezTo>
                    <a:pt x="110390" y="95522"/>
                    <a:pt x="109721" y="96545"/>
                    <a:pt x="110058" y="97221"/>
                  </a:cubicBezTo>
                  <a:cubicBezTo>
                    <a:pt x="110721" y="97902"/>
                    <a:pt x="111384" y="96886"/>
                    <a:pt x="111715" y="96545"/>
                  </a:cubicBezTo>
                  <a:cubicBezTo>
                    <a:pt x="111715" y="96886"/>
                    <a:pt x="112709" y="96204"/>
                    <a:pt x="113041" y="96204"/>
                  </a:cubicBezTo>
                  <a:cubicBezTo>
                    <a:pt x="113372" y="96204"/>
                    <a:pt x="114035" y="96204"/>
                    <a:pt x="114035" y="95863"/>
                  </a:cubicBezTo>
                  <a:cubicBezTo>
                    <a:pt x="114035" y="95863"/>
                    <a:pt x="114035" y="96204"/>
                    <a:pt x="114035" y="95863"/>
                  </a:cubicBezTo>
                  <a:cubicBezTo>
                    <a:pt x="114366" y="95863"/>
                    <a:pt x="114366" y="95863"/>
                    <a:pt x="114366" y="95522"/>
                  </a:cubicBezTo>
                  <a:cubicBezTo>
                    <a:pt x="114698" y="95863"/>
                    <a:pt x="115029" y="95522"/>
                    <a:pt x="114698" y="95182"/>
                  </a:cubicBezTo>
                  <a:cubicBezTo>
                    <a:pt x="114698" y="95522"/>
                    <a:pt x="114698" y="95182"/>
                    <a:pt x="114698" y="95522"/>
                  </a:cubicBezTo>
                  <a:cubicBezTo>
                    <a:pt x="115029" y="95182"/>
                    <a:pt x="115029" y="94841"/>
                    <a:pt x="115029" y="94506"/>
                  </a:cubicBezTo>
                  <a:cubicBezTo>
                    <a:pt x="115029" y="94841"/>
                    <a:pt x="115029" y="95522"/>
                    <a:pt x="115360" y="95182"/>
                  </a:cubicBezTo>
                  <a:cubicBezTo>
                    <a:pt x="115360" y="95522"/>
                    <a:pt x="115029" y="95522"/>
                    <a:pt x="114698" y="95863"/>
                  </a:cubicBezTo>
                  <a:cubicBezTo>
                    <a:pt x="115029" y="95522"/>
                    <a:pt x="115360" y="95182"/>
                    <a:pt x="115360" y="95863"/>
                  </a:cubicBezTo>
                  <a:cubicBezTo>
                    <a:pt x="115360" y="95863"/>
                    <a:pt x="115360" y="95522"/>
                    <a:pt x="115360" y="95522"/>
                  </a:cubicBezTo>
                  <a:cubicBezTo>
                    <a:pt x="115692" y="95522"/>
                    <a:pt x="114698" y="96204"/>
                    <a:pt x="115692" y="95522"/>
                  </a:cubicBezTo>
                  <a:cubicBezTo>
                    <a:pt x="115692" y="95522"/>
                    <a:pt x="115692" y="95522"/>
                    <a:pt x="115692" y="95522"/>
                  </a:cubicBezTo>
                  <a:cubicBezTo>
                    <a:pt x="115692" y="95522"/>
                    <a:pt x="115692" y="95522"/>
                    <a:pt x="115692" y="95863"/>
                  </a:cubicBezTo>
                  <a:cubicBezTo>
                    <a:pt x="115692" y="95863"/>
                    <a:pt x="115692" y="95522"/>
                    <a:pt x="115692" y="95863"/>
                  </a:cubicBezTo>
                  <a:cubicBezTo>
                    <a:pt x="116023" y="95522"/>
                    <a:pt x="116023" y="95182"/>
                    <a:pt x="115692" y="94841"/>
                  </a:cubicBezTo>
                  <a:cubicBezTo>
                    <a:pt x="115692" y="94841"/>
                    <a:pt x="115692" y="94841"/>
                    <a:pt x="115692" y="94841"/>
                  </a:cubicBezTo>
                  <a:cubicBezTo>
                    <a:pt x="115692" y="94841"/>
                    <a:pt x="116023" y="95182"/>
                    <a:pt x="116354" y="95182"/>
                  </a:cubicBezTo>
                  <a:cubicBezTo>
                    <a:pt x="116354" y="94841"/>
                    <a:pt x="116354" y="94841"/>
                    <a:pt x="116354" y="94506"/>
                  </a:cubicBezTo>
                  <a:cubicBezTo>
                    <a:pt x="116023" y="95182"/>
                    <a:pt x="116354" y="94841"/>
                    <a:pt x="116686" y="94506"/>
                  </a:cubicBezTo>
                  <a:cubicBezTo>
                    <a:pt x="116686" y="95182"/>
                    <a:pt x="115692" y="96545"/>
                    <a:pt x="115692" y="96886"/>
                  </a:cubicBezTo>
                  <a:cubicBezTo>
                    <a:pt x="115692" y="97221"/>
                    <a:pt x="116686" y="96545"/>
                    <a:pt x="116686" y="96204"/>
                  </a:cubicBezTo>
                  <a:cubicBezTo>
                    <a:pt x="116686" y="96204"/>
                    <a:pt x="116686" y="96204"/>
                    <a:pt x="116686" y="96204"/>
                  </a:cubicBezTo>
                  <a:cubicBezTo>
                    <a:pt x="116686" y="96204"/>
                    <a:pt x="116686" y="95522"/>
                    <a:pt x="116686" y="95863"/>
                  </a:cubicBezTo>
                  <a:cubicBezTo>
                    <a:pt x="116686" y="95522"/>
                    <a:pt x="116686" y="95522"/>
                    <a:pt x="116686" y="95182"/>
                  </a:cubicBezTo>
                  <a:cubicBezTo>
                    <a:pt x="117017" y="95522"/>
                    <a:pt x="116686" y="95182"/>
                    <a:pt x="117017" y="95182"/>
                  </a:cubicBezTo>
                  <a:cubicBezTo>
                    <a:pt x="117017" y="95522"/>
                    <a:pt x="117349" y="94841"/>
                    <a:pt x="117349" y="94506"/>
                  </a:cubicBezTo>
                  <a:cubicBezTo>
                    <a:pt x="117349" y="94841"/>
                    <a:pt x="117349" y="94841"/>
                    <a:pt x="117349" y="95182"/>
                  </a:cubicBezTo>
                  <a:cubicBezTo>
                    <a:pt x="117349" y="94841"/>
                    <a:pt x="117680" y="94165"/>
                    <a:pt x="117017" y="93824"/>
                  </a:cubicBezTo>
                  <a:cubicBezTo>
                    <a:pt x="118011" y="93824"/>
                    <a:pt x="118011" y="94841"/>
                    <a:pt x="118011" y="95182"/>
                  </a:cubicBezTo>
                  <a:cubicBezTo>
                    <a:pt x="118343" y="96545"/>
                    <a:pt x="118674" y="95522"/>
                    <a:pt x="118674" y="94841"/>
                  </a:cubicBezTo>
                  <a:cubicBezTo>
                    <a:pt x="119005" y="95182"/>
                    <a:pt x="119005" y="95863"/>
                    <a:pt x="119005" y="95522"/>
                  </a:cubicBezTo>
                  <a:cubicBezTo>
                    <a:pt x="119005" y="95863"/>
                    <a:pt x="119337" y="96545"/>
                    <a:pt x="119337" y="95863"/>
                  </a:cubicBezTo>
                  <a:cubicBezTo>
                    <a:pt x="119337" y="95863"/>
                    <a:pt x="120000" y="95863"/>
                    <a:pt x="120000" y="95182"/>
                  </a:cubicBezTo>
                  <a:close/>
                  <a:moveTo>
                    <a:pt x="111053" y="101305"/>
                  </a:moveTo>
                  <a:cubicBezTo>
                    <a:pt x="110721" y="101305"/>
                    <a:pt x="110390" y="101305"/>
                    <a:pt x="110721" y="100964"/>
                  </a:cubicBezTo>
                  <a:cubicBezTo>
                    <a:pt x="110721" y="100964"/>
                    <a:pt x="110721" y="100964"/>
                    <a:pt x="110721" y="100964"/>
                  </a:cubicBezTo>
                  <a:cubicBezTo>
                    <a:pt x="110721" y="100964"/>
                    <a:pt x="110058" y="100623"/>
                    <a:pt x="110058" y="100964"/>
                  </a:cubicBezTo>
                  <a:cubicBezTo>
                    <a:pt x="110058" y="100964"/>
                    <a:pt x="110058" y="100964"/>
                    <a:pt x="110058" y="101305"/>
                  </a:cubicBezTo>
                  <a:cubicBezTo>
                    <a:pt x="110058" y="100964"/>
                    <a:pt x="110058" y="100964"/>
                    <a:pt x="110058" y="100623"/>
                  </a:cubicBezTo>
                  <a:cubicBezTo>
                    <a:pt x="109721" y="100964"/>
                    <a:pt x="109059" y="102322"/>
                    <a:pt x="110058" y="100964"/>
                  </a:cubicBezTo>
                  <a:cubicBezTo>
                    <a:pt x="109721" y="101305"/>
                    <a:pt x="109721" y="101640"/>
                    <a:pt x="109390" y="101981"/>
                  </a:cubicBezTo>
                  <a:cubicBezTo>
                    <a:pt x="109721" y="101981"/>
                    <a:pt x="110058" y="101640"/>
                    <a:pt x="110058" y="101640"/>
                  </a:cubicBezTo>
                  <a:cubicBezTo>
                    <a:pt x="109721" y="101981"/>
                    <a:pt x="109721" y="102322"/>
                    <a:pt x="109721" y="102663"/>
                  </a:cubicBezTo>
                  <a:cubicBezTo>
                    <a:pt x="109390" y="102322"/>
                    <a:pt x="109390" y="102322"/>
                    <a:pt x="109059" y="102663"/>
                  </a:cubicBezTo>
                  <a:cubicBezTo>
                    <a:pt x="109390" y="102322"/>
                    <a:pt x="109390" y="102322"/>
                    <a:pt x="109390" y="101981"/>
                  </a:cubicBezTo>
                  <a:cubicBezTo>
                    <a:pt x="109390" y="101981"/>
                    <a:pt x="109059" y="102322"/>
                    <a:pt x="109059" y="102322"/>
                  </a:cubicBezTo>
                  <a:cubicBezTo>
                    <a:pt x="109059" y="102322"/>
                    <a:pt x="109059" y="102322"/>
                    <a:pt x="109059" y="101981"/>
                  </a:cubicBezTo>
                  <a:cubicBezTo>
                    <a:pt x="109390" y="101981"/>
                    <a:pt x="110058" y="100964"/>
                    <a:pt x="109059" y="101981"/>
                  </a:cubicBezTo>
                  <a:cubicBezTo>
                    <a:pt x="109390" y="101640"/>
                    <a:pt x="109390" y="101640"/>
                    <a:pt x="109390" y="101640"/>
                  </a:cubicBezTo>
                  <a:cubicBezTo>
                    <a:pt x="109721" y="101640"/>
                    <a:pt x="109721" y="101305"/>
                    <a:pt x="109721" y="100964"/>
                  </a:cubicBezTo>
                  <a:cubicBezTo>
                    <a:pt x="109390" y="101640"/>
                    <a:pt x="109721" y="100623"/>
                    <a:pt x="109721" y="100283"/>
                  </a:cubicBezTo>
                  <a:cubicBezTo>
                    <a:pt x="109390" y="99601"/>
                    <a:pt x="109059" y="99942"/>
                    <a:pt x="109390" y="99260"/>
                  </a:cubicBezTo>
                  <a:cubicBezTo>
                    <a:pt x="108727" y="99260"/>
                    <a:pt x="108727" y="100283"/>
                    <a:pt x="108727" y="100623"/>
                  </a:cubicBezTo>
                  <a:cubicBezTo>
                    <a:pt x="108727" y="100623"/>
                    <a:pt x="108727" y="100623"/>
                    <a:pt x="108727" y="100623"/>
                  </a:cubicBezTo>
                  <a:cubicBezTo>
                    <a:pt x="108727" y="101305"/>
                    <a:pt x="107733" y="102663"/>
                    <a:pt x="109059" y="103004"/>
                  </a:cubicBezTo>
                  <a:cubicBezTo>
                    <a:pt x="110058" y="103004"/>
                    <a:pt x="110390" y="101640"/>
                    <a:pt x="111053" y="101305"/>
                  </a:cubicBezTo>
                  <a:close/>
                  <a:moveTo>
                    <a:pt x="107071" y="101640"/>
                  </a:moveTo>
                  <a:cubicBezTo>
                    <a:pt x="107071" y="101640"/>
                    <a:pt x="107402" y="101640"/>
                    <a:pt x="107402" y="101305"/>
                  </a:cubicBezTo>
                  <a:cubicBezTo>
                    <a:pt x="106408" y="101640"/>
                    <a:pt x="106408" y="102322"/>
                    <a:pt x="105082" y="101981"/>
                  </a:cubicBezTo>
                  <a:cubicBezTo>
                    <a:pt x="105414" y="102322"/>
                    <a:pt x="105082" y="101981"/>
                    <a:pt x="105082" y="101981"/>
                  </a:cubicBezTo>
                  <a:cubicBezTo>
                    <a:pt x="104751" y="101981"/>
                    <a:pt x="104751" y="102322"/>
                    <a:pt x="104420" y="102322"/>
                  </a:cubicBezTo>
                  <a:cubicBezTo>
                    <a:pt x="104751" y="101981"/>
                    <a:pt x="104088" y="101640"/>
                    <a:pt x="104088" y="101305"/>
                  </a:cubicBezTo>
                  <a:cubicBezTo>
                    <a:pt x="103757" y="101305"/>
                    <a:pt x="103426" y="102663"/>
                    <a:pt x="104088" y="101981"/>
                  </a:cubicBezTo>
                  <a:cubicBezTo>
                    <a:pt x="104088" y="102663"/>
                    <a:pt x="104751" y="102663"/>
                    <a:pt x="105082" y="102663"/>
                  </a:cubicBezTo>
                  <a:cubicBezTo>
                    <a:pt x="104420" y="102663"/>
                    <a:pt x="105745" y="102663"/>
                    <a:pt x="105745" y="102663"/>
                  </a:cubicBezTo>
                  <a:cubicBezTo>
                    <a:pt x="105414" y="102663"/>
                    <a:pt x="106076" y="102322"/>
                    <a:pt x="106076" y="102322"/>
                  </a:cubicBezTo>
                  <a:cubicBezTo>
                    <a:pt x="105745" y="103004"/>
                    <a:pt x="106739" y="102322"/>
                    <a:pt x="106076" y="102663"/>
                  </a:cubicBezTo>
                  <a:cubicBezTo>
                    <a:pt x="106408" y="103004"/>
                    <a:pt x="106739" y="103004"/>
                    <a:pt x="107071" y="102663"/>
                  </a:cubicBezTo>
                  <a:cubicBezTo>
                    <a:pt x="107071" y="102663"/>
                    <a:pt x="107071" y="102663"/>
                    <a:pt x="106739" y="102663"/>
                  </a:cubicBezTo>
                  <a:cubicBezTo>
                    <a:pt x="107071" y="102663"/>
                    <a:pt x="107071" y="102322"/>
                    <a:pt x="106739" y="102322"/>
                  </a:cubicBezTo>
                  <a:cubicBezTo>
                    <a:pt x="106739" y="102322"/>
                    <a:pt x="106739" y="102322"/>
                    <a:pt x="107071" y="102322"/>
                  </a:cubicBezTo>
                  <a:cubicBezTo>
                    <a:pt x="106408" y="102322"/>
                    <a:pt x="106739" y="102322"/>
                    <a:pt x="106739" y="102322"/>
                  </a:cubicBezTo>
                  <a:cubicBezTo>
                    <a:pt x="106739" y="102322"/>
                    <a:pt x="106739" y="102322"/>
                    <a:pt x="106739" y="102322"/>
                  </a:cubicBezTo>
                  <a:cubicBezTo>
                    <a:pt x="107402" y="101981"/>
                    <a:pt x="106739" y="102322"/>
                    <a:pt x="106739" y="101981"/>
                  </a:cubicBezTo>
                  <a:cubicBezTo>
                    <a:pt x="107071" y="101981"/>
                    <a:pt x="107071" y="101981"/>
                    <a:pt x="107071" y="101640"/>
                  </a:cubicBezTo>
                  <a:close/>
                  <a:moveTo>
                    <a:pt x="115029" y="95522"/>
                  </a:moveTo>
                  <a:cubicBezTo>
                    <a:pt x="115029" y="95522"/>
                    <a:pt x="115029" y="95522"/>
                    <a:pt x="115029" y="95522"/>
                  </a:cubicBezTo>
                  <a:cubicBezTo>
                    <a:pt x="114698" y="95182"/>
                    <a:pt x="115029" y="95522"/>
                    <a:pt x="115029" y="95522"/>
                  </a:cubicBezTo>
                  <a:close/>
                  <a:moveTo>
                    <a:pt x="58680" y="72408"/>
                  </a:moveTo>
                  <a:cubicBezTo>
                    <a:pt x="58680" y="72408"/>
                    <a:pt x="58680" y="72408"/>
                    <a:pt x="58680" y="72408"/>
                  </a:cubicBezTo>
                  <a:cubicBezTo>
                    <a:pt x="59011" y="72408"/>
                    <a:pt x="58680" y="72408"/>
                    <a:pt x="58680" y="72408"/>
                  </a:cubicBezTo>
                  <a:close/>
                  <a:moveTo>
                    <a:pt x="115360" y="96204"/>
                  </a:moveTo>
                  <a:cubicBezTo>
                    <a:pt x="115360" y="96204"/>
                    <a:pt x="115360" y="96204"/>
                    <a:pt x="115360" y="96204"/>
                  </a:cubicBezTo>
                  <a:moveTo>
                    <a:pt x="78899" y="95522"/>
                  </a:moveTo>
                  <a:cubicBezTo>
                    <a:pt x="78899" y="95522"/>
                    <a:pt x="78899" y="95522"/>
                    <a:pt x="78899" y="95522"/>
                  </a:cubicBezTo>
                  <a:moveTo>
                    <a:pt x="78899" y="95863"/>
                  </a:moveTo>
                  <a:cubicBezTo>
                    <a:pt x="78899" y="96204"/>
                    <a:pt x="78899" y="96204"/>
                    <a:pt x="78899" y="96204"/>
                  </a:cubicBezTo>
                  <a:cubicBezTo>
                    <a:pt x="79230" y="96204"/>
                    <a:pt x="79230" y="95863"/>
                    <a:pt x="79230" y="95863"/>
                  </a:cubicBezTo>
                  <a:cubicBezTo>
                    <a:pt x="79230" y="95863"/>
                    <a:pt x="78899" y="95863"/>
                    <a:pt x="78899" y="95863"/>
                  </a:cubicBezTo>
                  <a:close/>
                  <a:moveTo>
                    <a:pt x="79230" y="85326"/>
                  </a:moveTo>
                  <a:cubicBezTo>
                    <a:pt x="79230" y="85326"/>
                    <a:pt x="79230" y="85326"/>
                    <a:pt x="79230" y="85326"/>
                  </a:cubicBezTo>
                  <a:moveTo>
                    <a:pt x="78567" y="94841"/>
                  </a:moveTo>
                  <a:cubicBezTo>
                    <a:pt x="78567" y="94841"/>
                    <a:pt x="78567" y="94841"/>
                    <a:pt x="78567" y="94841"/>
                  </a:cubicBezTo>
                  <a:moveTo>
                    <a:pt x="79893" y="94841"/>
                  </a:moveTo>
                  <a:cubicBezTo>
                    <a:pt x="79893" y="94841"/>
                    <a:pt x="79893" y="94841"/>
                    <a:pt x="79893" y="94841"/>
                  </a:cubicBezTo>
                  <a:moveTo>
                    <a:pt x="79561" y="95522"/>
                  </a:moveTo>
                  <a:cubicBezTo>
                    <a:pt x="79561" y="95522"/>
                    <a:pt x="79561" y="95522"/>
                    <a:pt x="79561" y="95522"/>
                  </a:cubicBezTo>
                  <a:moveTo>
                    <a:pt x="77905" y="93483"/>
                  </a:moveTo>
                  <a:cubicBezTo>
                    <a:pt x="77905" y="93483"/>
                    <a:pt x="77905" y="93483"/>
                    <a:pt x="77905" y="93483"/>
                  </a:cubicBezTo>
                  <a:moveTo>
                    <a:pt x="77905" y="92466"/>
                  </a:moveTo>
                  <a:cubicBezTo>
                    <a:pt x="77905" y="92466"/>
                    <a:pt x="77905" y="92466"/>
                    <a:pt x="77905" y="92466"/>
                  </a:cubicBezTo>
                  <a:moveTo>
                    <a:pt x="58348" y="73766"/>
                  </a:moveTo>
                  <a:cubicBezTo>
                    <a:pt x="58348" y="73766"/>
                    <a:pt x="58017" y="73766"/>
                    <a:pt x="58017" y="73766"/>
                  </a:cubicBezTo>
                  <a:cubicBezTo>
                    <a:pt x="58348" y="74448"/>
                    <a:pt x="58348" y="73766"/>
                    <a:pt x="58348" y="73766"/>
                  </a:cubicBezTo>
                  <a:close/>
                  <a:moveTo>
                    <a:pt x="58348" y="73766"/>
                  </a:moveTo>
                  <a:cubicBezTo>
                    <a:pt x="58348" y="73766"/>
                    <a:pt x="58348" y="73766"/>
                    <a:pt x="58348" y="73766"/>
                  </a:cubicBezTo>
                  <a:moveTo>
                    <a:pt x="77573" y="91444"/>
                  </a:moveTo>
                  <a:cubicBezTo>
                    <a:pt x="77573" y="91444"/>
                    <a:pt x="77573" y="91444"/>
                    <a:pt x="77573" y="91444"/>
                  </a:cubicBezTo>
                  <a:moveTo>
                    <a:pt x="77573" y="92801"/>
                  </a:moveTo>
                  <a:cubicBezTo>
                    <a:pt x="77573" y="93142"/>
                    <a:pt x="77573" y="93142"/>
                    <a:pt x="77905" y="93142"/>
                  </a:cubicBezTo>
                  <a:cubicBezTo>
                    <a:pt x="77905" y="93142"/>
                    <a:pt x="77905" y="92801"/>
                    <a:pt x="77573" y="92801"/>
                  </a:cubicBezTo>
                  <a:close/>
                  <a:moveTo>
                    <a:pt x="58680" y="73425"/>
                  </a:moveTo>
                  <a:cubicBezTo>
                    <a:pt x="58680" y="73425"/>
                    <a:pt x="58680" y="73425"/>
                    <a:pt x="58680" y="73425"/>
                  </a:cubicBezTo>
                  <a:moveTo>
                    <a:pt x="68621" y="19376"/>
                  </a:moveTo>
                  <a:cubicBezTo>
                    <a:pt x="68621" y="19376"/>
                    <a:pt x="68621" y="19376"/>
                    <a:pt x="68621" y="19376"/>
                  </a:cubicBezTo>
                  <a:moveTo>
                    <a:pt x="108727" y="89064"/>
                  </a:moveTo>
                  <a:cubicBezTo>
                    <a:pt x="108727" y="89064"/>
                    <a:pt x="108727" y="89064"/>
                    <a:pt x="108727" y="89064"/>
                  </a:cubicBezTo>
                  <a:moveTo>
                    <a:pt x="108727" y="89404"/>
                  </a:moveTo>
                  <a:cubicBezTo>
                    <a:pt x="108727" y="89404"/>
                    <a:pt x="108396" y="89404"/>
                    <a:pt x="108396" y="89404"/>
                  </a:cubicBezTo>
                  <a:cubicBezTo>
                    <a:pt x="108396" y="89404"/>
                    <a:pt x="108396" y="89404"/>
                    <a:pt x="108727" y="89404"/>
                  </a:cubicBezTo>
                  <a:close/>
                  <a:moveTo>
                    <a:pt x="108396" y="89064"/>
                  </a:moveTo>
                  <a:cubicBezTo>
                    <a:pt x="108396" y="89064"/>
                    <a:pt x="108396" y="89064"/>
                    <a:pt x="108396" y="89064"/>
                  </a:cubicBezTo>
                  <a:moveTo>
                    <a:pt x="107733" y="91103"/>
                  </a:moveTo>
                  <a:cubicBezTo>
                    <a:pt x="107733" y="91103"/>
                    <a:pt x="108065" y="91103"/>
                    <a:pt x="107733" y="90762"/>
                  </a:cubicBezTo>
                  <a:cubicBezTo>
                    <a:pt x="107733" y="91103"/>
                    <a:pt x="107733" y="91103"/>
                    <a:pt x="107733" y="91103"/>
                  </a:cubicBezTo>
                  <a:close/>
                  <a:moveTo>
                    <a:pt x="79561" y="84985"/>
                  </a:moveTo>
                  <a:cubicBezTo>
                    <a:pt x="79561" y="84985"/>
                    <a:pt x="79561" y="84985"/>
                    <a:pt x="79561" y="84985"/>
                  </a:cubicBezTo>
                  <a:moveTo>
                    <a:pt x="108396" y="90086"/>
                  </a:moveTo>
                  <a:cubicBezTo>
                    <a:pt x="108396" y="90086"/>
                    <a:pt x="108396" y="90086"/>
                    <a:pt x="108396" y="90086"/>
                  </a:cubicBezTo>
                  <a:moveTo>
                    <a:pt x="80887" y="85326"/>
                  </a:moveTo>
                  <a:cubicBezTo>
                    <a:pt x="80887" y="85326"/>
                    <a:pt x="80887" y="85326"/>
                    <a:pt x="80887" y="85326"/>
                  </a:cubicBezTo>
                  <a:moveTo>
                    <a:pt x="80224" y="82605"/>
                  </a:moveTo>
                  <a:cubicBezTo>
                    <a:pt x="80224" y="82605"/>
                    <a:pt x="80224" y="82264"/>
                    <a:pt x="79893" y="82264"/>
                  </a:cubicBezTo>
                  <a:cubicBezTo>
                    <a:pt x="80224" y="82605"/>
                    <a:pt x="80224" y="82605"/>
                    <a:pt x="80224" y="82605"/>
                  </a:cubicBezTo>
                  <a:close/>
                  <a:moveTo>
                    <a:pt x="79893" y="87365"/>
                  </a:moveTo>
                  <a:cubicBezTo>
                    <a:pt x="80224" y="87024"/>
                    <a:pt x="80224" y="87024"/>
                    <a:pt x="80556" y="86684"/>
                  </a:cubicBezTo>
                  <a:cubicBezTo>
                    <a:pt x="80224" y="87024"/>
                    <a:pt x="80224" y="87024"/>
                    <a:pt x="79893" y="87365"/>
                  </a:cubicBezTo>
                  <a:close/>
                  <a:moveTo>
                    <a:pt x="80556" y="82946"/>
                  </a:moveTo>
                  <a:cubicBezTo>
                    <a:pt x="80556" y="82946"/>
                    <a:pt x="80224" y="82946"/>
                    <a:pt x="80224" y="82946"/>
                  </a:cubicBezTo>
                  <a:cubicBezTo>
                    <a:pt x="80556" y="83287"/>
                    <a:pt x="80556" y="82946"/>
                    <a:pt x="80556" y="82946"/>
                  </a:cubicBezTo>
                  <a:close/>
                  <a:moveTo>
                    <a:pt x="80556" y="83963"/>
                  </a:moveTo>
                  <a:cubicBezTo>
                    <a:pt x="80556" y="83963"/>
                    <a:pt x="80556" y="84303"/>
                    <a:pt x="80556" y="84303"/>
                  </a:cubicBezTo>
                  <a:cubicBezTo>
                    <a:pt x="80887" y="84303"/>
                    <a:pt x="80556" y="84303"/>
                    <a:pt x="80556" y="83963"/>
                  </a:cubicBezTo>
                  <a:close/>
                  <a:moveTo>
                    <a:pt x="110721" y="89404"/>
                  </a:moveTo>
                  <a:cubicBezTo>
                    <a:pt x="110721" y="89404"/>
                    <a:pt x="110721" y="89404"/>
                    <a:pt x="110721" y="89404"/>
                  </a:cubicBezTo>
                  <a:moveTo>
                    <a:pt x="7632" y="89064"/>
                  </a:moveTo>
                  <a:cubicBezTo>
                    <a:pt x="7632" y="89064"/>
                    <a:pt x="7632" y="89064"/>
                    <a:pt x="7632" y="89064"/>
                  </a:cubicBezTo>
                  <a:moveTo>
                    <a:pt x="12940" y="47931"/>
                  </a:moveTo>
                  <a:cubicBezTo>
                    <a:pt x="12940" y="47931"/>
                    <a:pt x="13271" y="47591"/>
                    <a:pt x="12940" y="47591"/>
                  </a:cubicBezTo>
                  <a:cubicBezTo>
                    <a:pt x="12940" y="47591"/>
                    <a:pt x="12940" y="47591"/>
                    <a:pt x="12940" y="47931"/>
                  </a:cubicBezTo>
                  <a:close/>
                  <a:moveTo>
                    <a:pt x="4650" y="86684"/>
                  </a:moveTo>
                  <a:cubicBezTo>
                    <a:pt x="4650" y="86343"/>
                    <a:pt x="4981" y="86343"/>
                    <a:pt x="4650" y="86343"/>
                  </a:cubicBezTo>
                  <a:cubicBezTo>
                    <a:pt x="4650" y="86343"/>
                    <a:pt x="4650" y="86343"/>
                    <a:pt x="4650" y="86684"/>
                  </a:cubicBezTo>
                  <a:close/>
                  <a:moveTo>
                    <a:pt x="7964" y="87024"/>
                  </a:moveTo>
                  <a:cubicBezTo>
                    <a:pt x="7964" y="87024"/>
                    <a:pt x="7964" y="87024"/>
                    <a:pt x="7964" y="86684"/>
                  </a:cubicBezTo>
                  <a:cubicBezTo>
                    <a:pt x="7632" y="86684"/>
                    <a:pt x="7964" y="86684"/>
                    <a:pt x="7964" y="87024"/>
                  </a:cubicBezTo>
                  <a:close/>
                  <a:moveTo>
                    <a:pt x="7964" y="86343"/>
                  </a:moveTo>
                  <a:cubicBezTo>
                    <a:pt x="7632" y="86684"/>
                    <a:pt x="7632" y="86684"/>
                    <a:pt x="7632" y="86684"/>
                  </a:cubicBezTo>
                  <a:cubicBezTo>
                    <a:pt x="7964" y="86684"/>
                    <a:pt x="7964" y="86684"/>
                    <a:pt x="7964" y="86343"/>
                  </a:cubicBezTo>
                  <a:cubicBezTo>
                    <a:pt x="7964" y="86343"/>
                    <a:pt x="7964" y="86343"/>
                    <a:pt x="7964" y="86343"/>
                  </a:cubicBezTo>
                  <a:close/>
                  <a:moveTo>
                    <a:pt x="7632" y="88382"/>
                  </a:moveTo>
                  <a:cubicBezTo>
                    <a:pt x="7632" y="88382"/>
                    <a:pt x="7632" y="88047"/>
                    <a:pt x="7632" y="88047"/>
                  </a:cubicBezTo>
                  <a:cubicBezTo>
                    <a:pt x="8295" y="88382"/>
                    <a:pt x="7632" y="88047"/>
                    <a:pt x="8295" y="88047"/>
                  </a:cubicBezTo>
                  <a:cubicBezTo>
                    <a:pt x="8295" y="88047"/>
                    <a:pt x="7964" y="88382"/>
                    <a:pt x="7964" y="88382"/>
                  </a:cubicBezTo>
                  <a:cubicBezTo>
                    <a:pt x="8963" y="88723"/>
                    <a:pt x="7301" y="87024"/>
                    <a:pt x="7632" y="88382"/>
                  </a:cubicBezTo>
                  <a:close/>
                  <a:moveTo>
                    <a:pt x="6638" y="87365"/>
                  </a:moveTo>
                  <a:cubicBezTo>
                    <a:pt x="6307" y="87365"/>
                    <a:pt x="5975" y="87365"/>
                    <a:pt x="5644" y="87365"/>
                  </a:cubicBezTo>
                  <a:cubicBezTo>
                    <a:pt x="5975" y="87706"/>
                    <a:pt x="5313" y="88047"/>
                    <a:pt x="4981" y="88047"/>
                  </a:cubicBezTo>
                  <a:cubicBezTo>
                    <a:pt x="5313" y="88047"/>
                    <a:pt x="4981" y="88047"/>
                    <a:pt x="4981" y="88047"/>
                  </a:cubicBezTo>
                  <a:cubicBezTo>
                    <a:pt x="5975" y="88047"/>
                    <a:pt x="5644" y="86684"/>
                    <a:pt x="4981" y="87365"/>
                  </a:cubicBezTo>
                  <a:cubicBezTo>
                    <a:pt x="5644" y="87024"/>
                    <a:pt x="4981" y="86684"/>
                    <a:pt x="4650" y="86684"/>
                  </a:cubicBezTo>
                  <a:cubicBezTo>
                    <a:pt x="4319" y="87024"/>
                    <a:pt x="4650" y="87706"/>
                    <a:pt x="4650" y="88047"/>
                  </a:cubicBezTo>
                  <a:cubicBezTo>
                    <a:pt x="4650" y="88047"/>
                    <a:pt x="4319" y="88047"/>
                    <a:pt x="4319" y="88047"/>
                  </a:cubicBezTo>
                  <a:cubicBezTo>
                    <a:pt x="4650" y="88382"/>
                    <a:pt x="4981" y="88382"/>
                    <a:pt x="4981" y="88723"/>
                  </a:cubicBezTo>
                  <a:cubicBezTo>
                    <a:pt x="4981" y="88723"/>
                    <a:pt x="4650" y="88723"/>
                    <a:pt x="4650" y="88723"/>
                  </a:cubicBezTo>
                  <a:cubicBezTo>
                    <a:pt x="5313" y="88723"/>
                    <a:pt x="3987" y="88723"/>
                    <a:pt x="4650" y="89064"/>
                  </a:cubicBezTo>
                  <a:cubicBezTo>
                    <a:pt x="4981" y="89064"/>
                    <a:pt x="5313" y="89064"/>
                    <a:pt x="5313" y="89064"/>
                  </a:cubicBezTo>
                  <a:cubicBezTo>
                    <a:pt x="5313" y="89064"/>
                    <a:pt x="5313" y="89064"/>
                    <a:pt x="4981" y="89064"/>
                  </a:cubicBezTo>
                  <a:cubicBezTo>
                    <a:pt x="5644" y="89404"/>
                    <a:pt x="6307" y="87365"/>
                    <a:pt x="6638" y="87365"/>
                  </a:cubicBezTo>
                  <a:close/>
                  <a:moveTo>
                    <a:pt x="5975" y="91785"/>
                  </a:moveTo>
                  <a:cubicBezTo>
                    <a:pt x="5975" y="91785"/>
                    <a:pt x="5975" y="91785"/>
                    <a:pt x="5975" y="91785"/>
                  </a:cubicBezTo>
                  <a:cubicBezTo>
                    <a:pt x="5975" y="91785"/>
                    <a:pt x="5975" y="91785"/>
                    <a:pt x="5644" y="91444"/>
                  </a:cubicBezTo>
                  <a:cubicBezTo>
                    <a:pt x="5975" y="91444"/>
                    <a:pt x="5975" y="91444"/>
                    <a:pt x="5975" y="91444"/>
                  </a:cubicBezTo>
                  <a:cubicBezTo>
                    <a:pt x="5975" y="91444"/>
                    <a:pt x="5975" y="91444"/>
                    <a:pt x="5975" y="91444"/>
                  </a:cubicBezTo>
                  <a:cubicBezTo>
                    <a:pt x="5975" y="91444"/>
                    <a:pt x="5975" y="91444"/>
                    <a:pt x="5644" y="91444"/>
                  </a:cubicBezTo>
                  <a:cubicBezTo>
                    <a:pt x="5644" y="91103"/>
                    <a:pt x="4981" y="90086"/>
                    <a:pt x="5644" y="90421"/>
                  </a:cubicBezTo>
                  <a:cubicBezTo>
                    <a:pt x="5644" y="90086"/>
                    <a:pt x="5313" y="90086"/>
                    <a:pt x="5313" y="90086"/>
                  </a:cubicBezTo>
                  <a:cubicBezTo>
                    <a:pt x="5313" y="90086"/>
                    <a:pt x="5313" y="90086"/>
                    <a:pt x="5313" y="89745"/>
                  </a:cubicBezTo>
                  <a:cubicBezTo>
                    <a:pt x="5644" y="90086"/>
                    <a:pt x="5644" y="90086"/>
                    <a:pt x="5644" y="90086"/>
                  </a:cubicBezTo>
                  <a:cubicBezTo>
                    <a:pt x="5644" y="90086"/>
                    <a:pt x="5313" y="89404"/>
                    <a:pt x="5313" y="89404"/>
                  </a:cubicBezTo>
                  <a:cubicBezTo>
                    <a:pt x="5644" y="89745"/>
                    <a:pt x="5644" y="89745"/>
                    <a:pt x="5975" y="89745"/>
                  </a:cubicBezTo>
                  <a:cubicBezTo>
                    <a:pt x="5975" y="89064"/>
                    <a:pt x="5313" y="89404"/>
                    <a:pt x="4650" y="89064"/>
                  </a:cubicBezTo>
                  <a:cubicBezTo>
                    <a:pt x="4650" y="89745"/>
                    <a:pt x="4981" y="89404"/>
                    <a:pt x="4981" y="89745"/>
                  </a:cubicBezTo>
                  <a:cubicBezTo>
                    <a:pt x="4981" y="89745"/>
                    <a:pt x="5313" y="90086"/>
                    <a:pt x="4981" y="89745"/>
                  </a:cubicBezTo>
                  <a:cubicBezTo>
                    <a:pt x="4981" y="91103"/>
                    <a:pt x="4981" y="89404"/>
                    <a:pt x="5313" y="90421"/>
                  </a:cubicBezTo>
                  <a:cubicBezTo>
                    <a:pt x="4981" y="90086"/>
                    <a:pt x="5313" y="90421"/>
                    <a:pt x="5313" y="90421"/>
                  </a:cubicBezTo>
                  <a:cubicBezTo>
                    <a:pt x="5313" y="90421"/>
                    <a:pt x="4981" y="90421"/>
                    <a:pt x="4981" y="90421"/>
                  </a:cubicBezTo>
                  <a:cubicBezTo>
                    <a:pt x="5313" y="91103"/>
                    <a:pt x="5644" y="91444"/>
                    <a:pt x="5644" y="92125"/>
                  </a:cubicBezTo>
                  <a:cubicBezTo>
                    <a:pt x="5975" y="91785"/>
                    <a:pt x="5644" y="91785"/>
                    <a:pt x="5975" y="92125"/>
                  </a:cubicBezTo>
                  <a:cubicBezTo>
                    <a:pt x="5975" y="92125"/>
                    <a:pt x="5975" y="91785"/>
                    <a:pt x="5975" y="91785"/>
                  </a:cubicBezTo>
                  <a:close/>
                  <a:moveTo>
                    <a:pt x="10289" y="93483"/>
                  </a:moveTo>
                  <a:cubicBezTo>
                    <a:pt x="10289" y="93483"/>
                    <a:pt x="10289" y="93483"/>
                    <a:pt x="10289" y="93824"/>
                  </a:cubicBezTo>
                  <a:cubicBezTo>
                    <a:pt x="10620" y="93483"/>
                    <a:pt x="11283" y="93142"/>
                    <a:pt x="11614" y="92801"/>
                  </a:cubicBezTo>
                  <a:cubicBezTo>
                    <a:pt x="10951" y="92801"/>
                    <a:pt x="10620" y="93142"/>
                    <a:pt x="10289" y="93483"/>
                  </a:cubicBezTo>
                  <a:close/>
                  <a:moveTo>
                    <a:pt x="10620" y="45210"/>
                  </a:moveTo>
                  <a:cubicBezTo>
                    <a:pt x="10620" y="45551"/>
                    <a:pt x="10620" y="45551"/>
                    <a:pt x="10951" y="45551"/>
                  </a:cubicBezTo>
                  <a:cubicBezTo>
                    <a:pt x="10620" y="45210"/>
                    <a:pt x="10620" y="45210"/>
                    <a:pt x="10620" y="45210"/>
                  </a:cubicBezTo>
                  <a:close/>
                  <a:moveTo>
                    <a:pt x="5975" y="92125"/>
                  </a:moveTo>
                  <a:cubicBezTo>
                    <a:pt x="5975" y="92125"/>
                    <a:pt x="5975" y="92125"/>
                    <a:pt x="5975" y="92466"/>
                  </a:cubicBezTo>
                  <a:cubicBezTo>
                    <a:pt x="5975" y="92125"/>
                    <a:pt x="5975" y="92466"/>
                    <a:pt x="5975" y="92125"/>
                  </a:cubicBezTo>
                  <a:close/>
                  <a:moveTo>
                    <a:pt x="5975" y="90762"/>
                  </a:moveTo>
                  <a:cubicBezTo>
                    <a:pt x="5644" y="90421"/>
                    <a:pt x="5644" y="90421"/>
                    <a:pt x="5644" y="90421"/>
                  </a:cubicBezTo>
                  <a:cubicBezTo>
                    <a:pt x="5644" y="90421"/>
                    <a:pt x="5644" y="90421"/>
                    <a:pt x="5644" y="90421"/>
                  </a:cubicBezTo>
                  <a:cubicBezTo>
                    <a:pt x="5644" y="90421"/>
                    <a:pt x="5644" y="90421"/>
                    <a:pt x="5644" y="90762"/>
                  </a:cubicBezTo>
                  <a:cubicBezTo>
                    <a:pt x="5644" y="90762"/>
                    <a:pt x="5644" y="90762"/>
                    <a:pt x="5644" y="90762"/>
                  </a:cubicBezTo>
                  <a:cubicBezTo>
                    <a:pt x="5644" y="90762"/>
                    <a:pt x="5975" y="90762"/>
                    <a:pt x="5975" y="90762"/>
                  </a:cubicBezTo>
                  <a:close/>
                  <a:moveTo>
                    <a:pt x="4981" y="89745"/>
                  </a:moveTo>
                  <a:cubicBezTo>
                    <a:pt x="4981" y="89745"/>
                    <a:pt x="4981" y="89745"/>
                    <a:pt x="4981" y="89745"/>
                  </a:cubicBezTo>
                  <a:moveTo>
                    <a:pt x="7632" y="86343"/>
                  </a:moveTo>
                  <a:cubicBezTo>
                    <a:pt x="7632" y="86343"/>
                    <a:pt x="7632" y="86343"/>
                    <a:pt x="7632" y="86343"/>
                  </a:cubicBezTo>
                  <a:moveTo>
                    <a:pt x="9626" y="90086"/>
                  </a:moveTo>
                  <a:cubicBezTo>
                    <a:pt x="9626" y="90086"/>
                    <a:pt x="9626" y="89745"/>
                    <a:pt x="9626" y="89745"/>
                  </a:cubicBezTo>
                  <a:cubicBezTo>
                    <a:pt x="8963" y="90086"/>
                    <a:pt x="9626" y="90086"/>
                    <a:pt x="9626" y="90086"/>
                  </a:cubicBezTo>
                  <a:close/>
                  <a:moveTo>
                    <a:pt x="7632" y="87365"/>
                  </a:moveTo>
                  <a:cubicBezTo>
                    <a:pt x="7632" y="87365"/>
                    <a:pt x="7632" y="87706"/>
                    <a:pt x="7964" y="87706"/>
                  </a:cubicBezTo>
                  <a:cubicBezTo>
                    <a:pt x="7964" y="87365"/>
                    <a:pt x="7632" y="87365"/>
                    <a:pt x="7632" y="87365"/>
                  </a:cubicBezTo>
                  <a:close/>
                  <a:moveTo>
                    <a:pt x="10289" y="91444"/>
                  </a:moveTo>
                  <a:cubicBezTo>
                    <a:pt x="9957" y="91785"/>
                    <a:pt x="9957" y="92125"/>
                    <a:pt x="9626" y="92466"/>
                  </a:cubicBezTo>
                  <a:cubicBezTo>
                    <a:pt x="10289" y="92466"/>
                    <a:pt x="10289" y="92125"/>
                    <a:pt x="10289" y="91444"/>
                  </a:cubicBezTo>
                  <a:close/>
                  <a:moveTo>
                    <a:pt x="9295" y="90421"/>
                  </a:moveTo>
                  <a:cubicBezTo>
                    <a:pt x="9295" y="90762"/>
                    <a:pt x="9295" y="90762"/>
                    <a:pt x="9295" y="91103"/>
                  </a:cubicBezTo>
                  <a:cubicBezTo>
                    <a:pt x="9626" y="91103"/>
                    <a:pt x="9626" y="90762"/>
                    <a:pt x="9626" y="90421"/>
                  </a:cubicBezTo>
                  <a:cubicBezTo>
                    <a:pt x="9626" y="91103"/>
                    <a:pt x="9626" y="91103"/>
                    <a:pt x="9295" y="91103"/>
                  </a:cubicBezTo>
                  <a:cubicBezTo>
                    <a:pt x="8963" y="91444"/>
                    <a:pt x="9295" y="91785"/>
                    <a:pt x="9626" y="91785"/>
                  </a:cubicBezTo>
                  <a:cubicBezTo>
                    <a:pt x="9626" y="91103"/>
                    <a:pt x="9626" y="91444"/>
                    <a:pt x="9957" y="91103"/>
                  </a:cubicBezTo>
                  <a:cubicBezTo>
                    <a:pt x="9626" y="91444"/>
                    <a:pt x="9626" y="91785"/>
                    <a:pt x="9626" y="91785"/>
                  </a:cubicBezTo>
                  <a:cubicBezTo>
                    <a:pt x="10620" y="91785"/>
                    <a:pt x="9626" y="90086"/>
                    <a:pt x="9295" y="90421"/>
                  </a:cubicBezTo>
                  <a:close/>
                  <a:moveTo>
                    <a:pt x="9957" y="89404"/>
                  </a:moveTo>
                  <a:cubicBezTo>
                    <a:pt x="9957" y="89404"/>
                    <a:pt x="9957" y="89404"/>
                    <a:pt x="9957" y="89404"/>
                  </a:cubicBezTo>
                  <a:cubicBezTo>
                    <a:pt x="9626" y="89064"/>
                    <a:pt x="9295" y="89404"/>
                    <a:pt x="9295" y="90086"/>
                  </a:cubicBezTo>
                  <a:cubicBezTo>
                    <a:pt x="9626" y="89745"/>
                    <a:pt x="9626" y="89745"/>
                    <a:pt x="9957" y="89404"/>
                  </a:cubicBezTo>
                  <a:close/>
                  <a:moveTo>
                    <a:pt x="9295" y="90086"/>
                  </a:moveTo>
                  <a:cubicBezTo>
                    <a:pt x="9295" y="90086"/>
                    <a:pt x="9295" y="90086"/>
                    <a:pt x="9295" y="90086"/>
                  </a:cubicBezTo>
                  <a:moveTo>
                    <a:pt x="7964" y="87024"/>
                  </a:moveTo>
                  <a:cubicBezTo>
                    <a:pt x="7964" y="87024"/>
                    <a:pt x="7964" y="87024"/>
                    <a:pt x="7964" y="87024"/>
                  </a:cubicBezTo>
                  <a:moveTo>
                    <a:pt x="8626" y="87706"/>
                  </a:moveTo>
                  <a:cubicBezTo>
                    <a:pt x="8626" y="87706"/>
                    <a:pt x="8295" y="87706"/>
                    <a:pt x="8295" y="87706"/>
                  </a:cubicBezTo>
                  <a:cubicBezTo>
                    <a:pt x="8626" y="87706"/>
                    <a:pt x="8626" y="87706"/>
                    <a:pt x="8626" y="87706"/>
                  </a:cubicBezTo>
                  <a:close/>
                  <a:moveTo>
                    <a:pt x="8295" y="88382"/>
                  </a:moveTo>
                  <a:cubicBezTo>
                    <a:pt x="8295" y="88723"/>
                    <a:pt x="8295" y="89064"/>
                    <a:pt x="8626" y="89064"/>
                  </a:cubicBezTo>
                  <a:cubicBezTo>
                    <a:pt x="8626" y="89064"/>
                    <a:pt x="8295" y="89064"/>
                    <a:pt x="8295" y="89064"/>
                  </a:cubicBezTo>
                  <a:cubicBezTo>
                    <a:pt x="8626" y="89064"/>
                    <a:pt x="8626" y="90086"/>
                    <a:pt x="8963" y="90086"/>
                  </a:cubicBezTo>
                  <a:cubicBezTo>
                    <a:pt x="8963" y="90086"/>
                    <a:pt x="8963" y="89745"/>
                    <a:pt x="8963" y="90086"/>
                  </a:cubicBezTo>
                  <a:cubicBezTo>
                    <a:pt x="9295" y="89745"/>
                    <a:pt x="8963" y="89745"/>
                    <a:pt x="8963" y="89404"/>
                  </a:cubicBezTo>
                  <a:cubicBezTo>
                    <a:pt x="9295" y="89404"/>
                    <a:pt x="8626" y="88382"/>
                    <a:pt x="8295" y="88382"/>
                  </a:cubicBezTo>
                  <a:close/>
                  <a:moveTo>
                    <a:pt x="5644" y="90086"/>
                  </a:moveTo>
                  <a:cubicBezTo>
                    <a:pt x="5644" y="90086"/>
                    <a:pt x="5313" y="90086"/>
                    <a:pt x="5644" y="90421"/>
                  </a:cubicBezTo>
                  <a:cubicBezTo>
                    <a:pt x="5644" y="90086"/>
                    <a:pt x="5644" y="90086"/>
                    <a:pt x="5644" y="90086"/>
                  </a:cubicBezTo>
                  <a:close/>
                  <a:moveTo>
                    <a:pt x="45751" y="20057"/>
                  </a:moveTo>
                  <a:cubicBezTo>
                    <a:pt x="46413" y="20057"/>
                    <a:pt x="46082" y="20733"/>
                    <a:pt x="46082" y="21074"/>
                  </a:cubicBezTo>
                  <a:cubicBezTo>
                    <a:pt x="47076" y="20392"/>
                    <a:pt x="46745" y="20392"/>
                    <a:pt x="46745" y="21415"/>
                  </a:cubicBezTo>
                  <a:cubicBezTo>
                    <a:pt x="47076" y="21074"/>
                    <a:pt x="47076" y="21074"/>
                    <a:pt x="47076" y="21415"/>
                  </a:cubicBezTo>
                  <a:cubicBezTo>
                    <a:pt x="47076" y="21415"/>
                    <a:pt x="47076" y="21415"/>
                    <a:pt x="47076" y="21074"/>
                  </a:cubicBezTo>
                  <a:cubicBezTo>
                    <a:pt x="47408" y="21756"/>
                    <a:pt x="47076" y="21756"/>
                    <a:pt x="46745" y="21756"/>
                  </a:cubicBezTo>
                  <a:cubicBezTo>
                    <a:pt x="47076" y="21756"/>
                    <a:pt x="47076" y="21756"/>
                    <a:pt x="47408" y="22097"/>
                  </a:cubicBezTo>
                  <a:cubicBezTo>
                    <a:pt x="47408" y="22097"/>
                    <a:pt x="46082" y="22097"/>
                    <a:pt x="46082" y="22432"/>
                  </a:cubicBezTo>
                  <a:cubicBezTo>
                    <a:pt x="45751" y="23795"/>
                    <a:pt x="47408" y="22773"/>
                    <a:pt x="47739" y="22773"/>
                  </a:cubicBezTo>
                  <a:cubicBezTo>
                    <a:pt x="47739" y="23454"/>
                    <a:pt x="48402" y="23454"/>
                    <a:pt x="48733" y="23454"/>
                  </a:cubicBezTo>
                  <a:cubicBezTo>
                    <a:pt x="49064" y="23795"/>
                    <a:pt x="49064" y="24136"/>
                    <a:pt x="49401" y="24812"/>
                  </a:cubicBezTo>
                  <a:cubicBezTo>
                    <a:pt x="50064" y="25834"/>
                    <a:pt x="50727" y="24812"/>
                    <a:pt x="50395" y="23795"/>
                  </a:cubicBezTo>
                  <a:cubicBezTo>
                    <a:pt x="50395" y="23454"/>
                    <a:pt x="50064" y="23113"/>
                    <a:pt x="50064" y="22773"/>
                  </a:cubicBezTo>
                  <a:cubicBezTo>
                    <a:pt x="50064" y="22432"/>
                    <a:pt x="50064" y="22097"/>
                    <a:pt x="50064" y="22097"/>
                  </a:cubicBezTo>
                  <a:cubicBezTo>
                    <a:pt x="50064" y="21756"/>
                    <a:pt x="49733" y="21415"/>
                    <a:pt x="49401" y="21415"/>
                  </a:cubicBezTo>
                  <a:cubicBezTo>
                    <a:pt x="49401" y="21074"/>
                    <a:pt x="49064" y="21415"/>
                    <a:pt x="49064" y="20392"/>
                  </a:cubicBezTo>
                  <a:cubicBezTo>
                    <a:pt x="48733" y="20057"/>
                    <a:pt x="48070" y="20057"/>
                    <a:pt x="47739" y="21074"/>
                  </a:cubicBezTo>
                  <a:cubicBezTo>
                    <a:pt x="47739" y="20392"/>
                    <a:pt x="48070" y="19716"/>
                    <a:pt x="47408" y="19376"/>
                  </a:cubicBezTo>
                  <a:cubicBezTo>
                    <a:pt x="47076" y="19035"/>
                    <a:pt x="46413" y="19376"/>
                    <a:pt x="45751" y="19035"/>
                  </a:cubicBezTo>
                  <a:cubicBezTo>
                    <a:pt x="45751" y="19376"/>
                    <a:pt x="45751" y="19716"/>
                    <a:pt x="45751" y="20057"/>
                  </a:cubicBezTo>
                  <a:close/>
                  <a:moveTo>
                    <a:pt x="45088" y="25493"/>
                  </a:moveTo>
                  <a:cubicBezTo>
                    <a:pt x="45419" y="25834"/>
                    <a:pt x="45419" y="26851"/>
                    <a:pt x="45419" y="27192"/>
                  </a:cubicBezTo>
                  <a:cubicBezTo>
                    <a:pt x="47076" y="29231"/>
                    <a:pt x="45419" y="24136"/>
                    <a:pt x="45088" y="25493"/>
                  </a:cubicBezTo>
                  <a:close/>
                  <a:moveTo>
                    <a:pt x="49733" y="16314"/>
                  </a:moveTo>
                  <a:cubicBezTo>
                    <a:pt x="49733" y="16655"/>
                    <a:pt x="50395" y="17677"/>
                    <a:pt x="50727" y="17677"/>
                  </a:cubicBezTo>
                  <a:cubicBezTo>
                    <a:pt x="51058" y="16655"/>
                    <a:pt x="49733" y="15297"/>
                    <a:pt x="49733" y="16314"/>
                  </a:cubicBezTo>
                  <a:close/>
                  <a:moveTo>
                    <a:pt x="39455" y="25493"/>
                  </a:moveTo>
                  <a:cubicBezTo>
                    <a:pt x="39786" y="26175"/>
                    <a:pt x="40780" y="26516"/>
                    <a:pt x="41443" y="25834"/>
                  </a:cubicBezTo>
                  <a:cubicBezTo>
                    <a:pt x="41774" y="25834"/>
                    <a:pt x="41774" y="25493"/>
                    <a:pt x="42106" y="25153"/>
                  </a:cubicBezTo>
                  <a:cubicBezTo>
                    <a:pt x="42106" y="24812"/>
                    <a:pt x="41443" y="24812"/>
                    <a:pt x="41443" y="24812"/>
                  </a:cubicBezTo>
                  <a:cubicBezTo>
                    <a:pt x="41443" y="24136"/>
                    <a:pt x="42768" y="24136"/>
                    <a:pt x="42106" y="23454"/>
                  </a:cubicBezTo>
                  <a:cubicBezTo>
                    <a:pt x="41443" y="23454"/>
                    <a:pt x="40780" y="23454"/>
                    <a:pt x="40449" y="23795"/>
                  </a:cubicBezTo>
                  <a:cubicBezTo>
                    <a:pt x="39455" y="24136"/>
                    <a:pt x="39786" y="24477"/>
                    <a:pt x="39455" y="25493"/>
                  </a:cubicBezTo>
                  <a:close/>
                  <a:moveTo>
                    <a:pt x="39786" y="22432"/>
                  </a:moveTo>
                  <a:cubicBezTo>
                    <a:pt x="39786" y="22773"/>
                    <a:pt x="40449" y="22432"/>
                    <a:pt x="40449" y="22432"/>
                  </a:cubicBezTo>
                  <a:cubicBezTo>
                    <a:pt x="40449" y="22432"/>
                    <a:pt x="41112" y="22773"/>
                    <a:pt x="41112" y="22773"/>
                  </a:cubicBezTo>
                  <a:cubicBezTo>
                    <a:pt x="41112" y="22773"/>
                    <a:pt x="41774" y="22773"/>
                    <a:pt x="42106" y="22773"/>
                  </a:cubicBezTo>
                  <a:cubicBezTo>
                    <a:pt x="43100" y="22773"/>
                    <a:pt x="43100" y="21415"/>
                    <a:pt x="42106" y="21074"/>
                  </a:cubicBezTo>
                  <a:cubicBezTo>
                    <a:pt x="41443" y="20733"/>
                    <a:pt x="39786" y="21756"/>
                    <a:pt x="39786" y="22432"/>
                  </a:cubicBezTo>
                  <a:close/>
                  <a:moveTo>
                    <a:pt x="51058" y="22432"/>
                  </a:moveTo>
                  <a:cubicBezTo>
                    <a:pt x="51390" y="22773"/>
                    <a:pt x="51390" y="23454"/>
                    <a:pt x="51390" y="23454"/>
                  </a:cubicBezTo>
                  <a:cubicBezTo>
                    <a:pt x="51390" y="23795"/>
                    <a:pt x="52384" y="23454"/>
                    <a:pt x="52384" y="23795"/>
                  </a:cubicBezTo>
                  <a:cubicBezTo>
                    <a:pt x="52384" y="24136"/>
                    <a:pt x="51721" y="23795"/>
                    <a:pt x="51721" y="24136"/>
                  </a:cubicBezTo>
                  <a:cubicBezTo>
                    <a:pt x="51721" y="24136"/>
                    <a:pt x="52384" y="25493"/>
                    <a:pt x="52384" y="24812"/>
                  </a:cubicBezTo>
                  <a:cubicBezTo>
                    <a:pt x="52384" y="24812"/>
                    <a:pt x="52384" y="24812"/>
                    <a:pt x="52384" y="24812"/>
                  </a:cubicBezTo>
                  <a:cubicBezTo>
                    <a:pt x="53046" y="24477"/>
                    <a:pt x="54372" y="24136"/>
                    <a:pt x="53378" y="23454"/>
                  </a:cubicBezTo>
                  <a:cubicBezTo>
                    <a:pt x="54372" y="22773"/>
                    <a:pt x="53378" y="22773"/>
                    <a:pt x="53046" y="22432"/>
                  </a:cubicBezTo>
                  <a:cubicBezTo>
                    <a:pt x="52715" y="22097"/>
                    <a:pt x="52715" y="21756"/>
                    <a:pt x="52052" y="21415"/>
                  </a:cubicBezTo>
                  <a:cubicBezTo>
                    <a:pt x="50727" y="20733"/>
                    <a:pt x="51721" y="21756"/>
                    <a:pt x="51058" y="22432"/>
                  </a:cubicBezTo>
                  <a:close/>
                  <a:moveTo>
                    <a:pt x="55035" y="9179"/>
                  </a:moveTo>
                  <a:cubicBezTo>
                    <a:pt x="55366" y="9855"/>
                    <a:pt x="56029" y="9179"/>
                    <a:pt x="56029" y="8838"/>
                  </a:cubicBezTo>
                  <a:cubicBezTo>
                    <a:pt x="56360" y="9179"/>
                    <a:pt x="56029" y="8838"/>
                    <a:pt x="56360" y="9179"/>
                  </a:cubicBezTo>
                  <a:cubicBezTo>
                    <a:pt x="56360" y="9179"/>
                    <a:pt x="55366" y="9855"/>
                    <a:pt x="56029" y="10196"/>
                  </a:cubicBezTo>
                  <a:cubicBezTo>
                    <a:pt x="56691" y="9514"/>
                    <a:pt x="57023" y="8838"/>
                    <a:pt x="58017" y="9514"/>
                  </a:cubicBezTo>
                  <a:cubicBezTo>
                    <a:pt x="57023" y="9179"/>
                    <a:pt x="56029" y="10878"/>
                    <a:pt x="57023" y="10537"/>
                  </a:cubicBezTo>
                  <a:cubicBezTo>
                    <a:pt x="56029" y="10878"/>
                    <a:pt x="56029" y="11554"/>
                    <a:pt x="57023" y="11554"/>
                  </a:cubicBezTo>
                  <a:cubicBezTo>
                    <a:pt x="57354" y="11554"/>
                    <a:pt x="58017" y="11218"/>
                    <a:pt x="58348" y="11218"/>
                  </a:cubicBezTo>
                  <a:cubicBezTo>
                    <a:pt x="59011" y="10878"/>
                    <a:pt x="59342" y="10196"/>
                    <a:pt x="59674" y="10196"/>
                  </a:cubicBezTo>
                  <a:cubicBezTo>
                    <a:pt x="59342" y="10878"/>
                    <a:pt x="59011" y="11218"/>
                    <a:pt x="58017" y="11554"/>
                  </a:cubicBezTo>
                  <a:cubicBezTo>
                    <a:pt x="57354" y="11894"/>
                    <a:pt x="56691" y="11894"/>
                    <a:pt x="57354" y="12917"/>
                  </a:cubicBezTo>
                  <a:cubicBezTo>
                    <a:pt x="58348" y="13934"/>
                    <a:pt x="58680" y="12576"/>
                    <a:pt x="59011" y="11894"/>
                  </a:cubicBezTo>
                  <a:cubicBezTo>
                    <a:pt x="59342" y="10878"/>
                    <a:pt x="60668" y="10878"/>
                    <a:pt x="61331" y="10537"/>
                  </a:cubicBezTo>
                  <a:cubicBezTo>
                    <a:pt x="60999" y="11218"/>
                    <a:pt x="59674" y="10878"/>
                    <a:pt x="59342" y="11894"/>
                  </a:cubicBezTo>
                  <a:cubicBezTo>
                    <a:pt x="58680" y="12576"/>
                    <a:pt x="59342" y="14275"/>
                    <a:pt x="59674" y="13258"/>
                  </a:cubicBezTo>
                  <a:cubicBezTo>
                    <a:pt x="59011" y="13934"/>
                    <a:pt x="60336" y="13593"/>
                    <a:pt x="60668" y="13258"/>
                  </a:cubicBezTo>
                  <a:cubicBezTo>
                    <a:pt x="60999" y="12917"/>
                    <a:pt x="60668" y="12576"/>
                    <a:pt x="60999" y="11894"/>
                  </a:cubicBezTo>
                  <a:cubicBezTo>
                    <a:pt x="60999" y="12235"/>
                    <a:pt x="60999" y="12235"/>
                    <a:pt x="60999" y="12576"/>
                  </a:cubicBezTo>
                  <a:cubicBezTo>
                    <a:pt x="60999" y="12576"/>
                    <a:pt x="61662" y="11894"/>
                    <a:pt x="61993" y="11894"/>
                  </a:cubicBezTo>
                  <a:cubicBezTo>
                    <a:pt x="61993" y="12235"/>
                    <a:pt x="61331" y="12576"/>
                    <a:pt x="61331" y="13258"/>
                  </a:cubicBezTo>
                  <a:cubicBezTo>
                    <a:pt x="61331" y="12917"/>
                    <a:pt x="64976" y="11218"/>
                    <a:pt x="63319" y="9855"/>
                  </a:cubicBezTo>
                  <a:cubicBezTo>
                    <a:pt x="63319" y="10196"/>
                    <a:pt x="63650" y="10196"/>
                    <a:pt x="63650" y="10196"/>
                  </a:cubicBezTo>
                  <a:cubicBezTo>
                    <a:pt x="63650" y="9514"/>
                    <a:pt x="64313" y="8838"/>
                    <a:pt x="64644" y="8497"/>
                  </a:cubicBezTo>
                  <a:cubicBezTo>
                    <a:pt x="64644" y="9179"/>
                    <a:pt x="63650" y="10196"/>
                    <a:pt x="63650" y="10878"/>
                  </a:cubicBezTo>
                  <a:cubicBezTo>
                    <a:pt x="64313" y="11554"/>
                    <a:pt x="64644" y="10878"/>
                    <a:pt x="65307" y="10878"/>
                  </a:cubicBezTo>
                  <a:cubicBezTo>
                    <a:pt x="64976" y="10878"/>
                    <a:pt x="63650" y="12235"/>
                    <a:pt x="63319" y="12576"/>
                  </a:cubicBezTo>
                  <a:cubicBezTo>
                    <a:pt x="63650" y="12576"/>
                    <a:pt x="64313" y="12235"/>
                    <a:pt x="64644" y="12235"/>
                  </a:cubicBezTo>
                  <a:cubicBezTo>
                    <a:pt x="63982" y="13258"/>
                    <a:pt x="62656" y="13258"/>
                    <a:pt x="61993" y="13593"/>
                  </a:cubicBezTo>
                  <a:cubicBezTo>
                    <a:pt x="60999" y="14275"/>
                    <a:pt x="61993" y="15297"/>
                    <a:pt x="62987" y="15638"/>
                  </a:cubicBezTo>
                  <a:cubicBezTo>
                    <a:pt x="62325" y="16314"/>
                    <a:pt x="63650" y="16655"/>
                    <a:pt x="64313" y="16314"/>
                  </a:cubicBezTo>
                  <a:cubicBezTo>
                    <a:pt x="63650" y="16995"/>
                    <a:pt x="63319" y="16314"/>
                    <a:pt x="62656" y="16995"/>
                  </a:cubicBezTo>
                  <a:cubicBezTo>
                    <a:pt x="62987" y="16655"/>
                    <a:pt x="62987" y="16655"/>
                    <a:pt x="62987" y="16995"/>
                  </a:cubicBezTo>
                  <a:cubicBezTo>
                    <a:pt x="62656" y="15638"/>
                    <a:pt x="60999" y="13934"/>
                    <a:pt x="59674" y="14275"/>
                  </a:cubicBezTo>
                  <a:cubicBezTo>
                    <a:pt x="58348" y="14956"/>
                    <a:pt x="59674" y="15638"/>
                    <a:pt x="60336" y="15973"/>
                  </a:cubicBezTo>
                  <a:cubicBezTo>
                    <a:pt x="59674" y="15973"/>
                    <a:pt x="59342" y="15973"/>
                    <a:pt x="59342" y="16655"/>
                  </a:cubicBezTo>
                  <a:cubicBezTo>
                    <a:pt x="59342" y="16995"/>
                    <a:pt x="60336" y="16995"/>
                    <a:pt x="60668" y="17336"/>
                  </a:cubicBezTo>
                  <a:cubicBezTo>
                    <a:pt x="60999" y="18012"/>
                    <a:pt x="61331" y="19376"/>
                    <a:pt x="61993" y="19376"/>
                  </a:cubicBezTo>
                  <a:cubicBezTo>
                    <a:pt x="61662" y="19376"/>
                    <a:pt x="60999" y="19035"/>
                    <a:pt x="60999" y="19376"/>
                  </a:cubicBezTo>
                  <a:cubicBezTo>
                    <a:pt x="60668" y="20057"/>
                    <a:pt x="62987" y="19716"/>
                    <a:pt x="63319" y="19035"/>
                  </a:cubicBezTo>
                  <a:cubicBezTo>
                    <a:pt x="63319" y="19716"/>
                    <a:pt x="63319" y="19716"/>
                    <a:pt x="62987" y="20057"/>
                  </a:cubicBezTo>
                  <a:cubicBezTo>
                    <a:pt x="62987" y="20057"/>
                    <a:pt x="62325" y="20057"/>
                    <a:pt x="62325" y="20057"/>
                  </a:cubicBezTo>
                  <a:cubicBezTo>
                    <a:pt x="62325" y="20392"/>
                    <a:pt x="62987" y="20392"/>
                    <a:pt x="62987" y="20392"/>
                  </a:cubicBezTo>
                  <a:cubicBezTo>
                    <a:pt x="62656" y="20392"/>
                    <a:pt x="62987" y="20733"/>
                    <a:pt x="62987" y="21074"/>
                  </a:cubicBezTo>
                  <a:cubicBezTo>
                    <a:pt x="62325" y="20057"/>
                    <a:pt x="60336" y="19376"/>
                    <a:pt x="59674" y="21074"/>
                  </a:cubicBezTo>
                  <a:cubicBezTo>
                    <a:pt x="59342" y="21415"/>
                    <a:pt x="59674" y="21415"/>
                    <a:pt x="59674" y="21756"/>
                  </a:cubicBezTo>
                  <a:cubicBezTo>
                    <a:pt x="59674" y="21756"/>
                    <a:pt x="58680" y="23113"/>
                    <a:pt x="59674" y="23113"/>
                  </a:cubicBezTo>
                  <a:cubicBezTo>
                    <a:pt x="59342" y="23113"/>
                    <a:pt x="59342" y="23113"/>
                    <a:pt x="59342" y="23113"/>
                  </a:cubicBezTo>
                  <a:cubicBezTo>
                    <a:pt x="60005" y="23113"/>
                    <a:pt x="60336" y="22773"/>
                    <a:pt x="60668" y="22097"/>
                  </a:cubicBezTo>
                  <a:cubicBezTo>
                    <a:pt x="60668" y="22432"/>
                    <a:pt x="60336" y="23113"/>
                    <a:pt x="60336" y="23454"/>
                  </a:cubicBezTo>
                  <a:cubicBezTo>
                    <a:pt x="60668" y="23454"/>
                    <a:pt x="60999" y="23113"/>
                    <a:pt x="60999" y="23113"/>
                  </a:cubicBezTo>
                  <a:cubicBezTo>
                    <a:pt x="61331" y="22432"/>
                    <a:pt x="60999" y="21756"/>
                    <a:pt x="61331" y="21074"/>
                  </a:cubicBezTo>
                  <a:cubicBezTo>
                    <a:pt x="61331" y="21415"/>
                    <a:pt x="60999" y="22097"/>
                    <a:pt x="61331" y="22097"/>
                  </a:cubicBezTo>
                  <a:cubicBezTo>
                    <a:pt x="61331" y="22432"/>
                    <a:pt x="61331" y="22432"/>
                    <a:pt x="61331" y="22773"/>
                  </a:cubicBezTo>
                  <a:cubicBezTo>
                    <a:pt x="61662" y="22773"/>
                    <a:pt x="61662" y="22773"/>
                    <a:pt x="61993" y="22773"/>
                  </a:cubicBezTo>
                  <a:cubicBezTo>
                    <a:pt x="61662" y="22773"/>
                    <a:pt x="61662" y="22773"/>
                    <a:pt x="61331" y="22773"/>
                  </a:cubicBezTo>
                  <a:cubicBezTo>
                    <a:pt x="61331" y="23113"/>
                    <a:pt x="61662" y="23454"/>
                    <a:pt x="61993" y="23113"/>
                  </a:cubicBezTo>
                  <a:cubicBezTo>
                    <a:pt x="61662" y="23454"/>
                    <a:pt x="60668" y="23454"/>
                    <a:pt x="60999" y="24136"/>
                  </a:cubicBezTo>
                  <a:cubicBezTo>
                    <a:pt x="61331" y="23795"/>
                    <a:pt x="61662" y="23795"/>
                    <a:pt x="61993" y="23795"/>
                  </a:cubicBezTo>
                  <a:cubicBezTo>
                    <a:pt x="61662" y="23795"/>
                    <a:pt x="61662" y="24136"/>
                    <a:pt x="61662" y="24136"/>
                  </a:cubicBezTo>
                  <a:cubicBezTo>
                    <a:pt x="61662" y="24136"/>
                    <a:pt x="61662" y="24136"/>
                    <a:pt x="61662" y="23795"/>
                  </a:cubicBezTo>
                  <a:cubicBezTo>
                    <a:pt x="61331" y="24136"/>
                    <a:pt x="61331" y="24136"/>
                    <a:pt x="61331" y="24136"/>
                  </a:cubicBezTo>
                  <a:cubicBezTo>
                    <a:pt x="61662" y="24136"/>
                    <a:pt x="61662" y="24136"/>
                    <a:pt x="61331" y="24477"/>
                  </a:cubicBezTo>
                  <a:cubicBezTo>
                    <a:pt x="61331" y="24477"/>
                    <a:pt x="61331" y="24812"/>
                    <a:pt x="61331" y="24812"/>
                  </a:cubicBezTo>
                  <a:cubicBezTo>
                    <a:pt x="61662" y="25153"/>
                    <a:pt x="61993" y="24812"/>
                    <a:pt x="61993" y="24477"/>
                  </a:cubicBezTo>
                  <a:cubicBezTo>
                    <a:pt x="61993" y="24812"/>
                    <a:pt x="61662" y="25834"/>
                    <a:pt x="62656" y="25153"/>
                  </a:cubicBezTo>
                  <a:cubicBezTo>
                    <a:pt x="63319" y="24812"/>
                    <a:pt x="62656" y="23113"/>
                    <a:pt x="63319" y="22773"/>
                  </a:cubicBezTo>
                  <a:cubicBezTo>
                    <a:pt x="63319" y="23113"/>
                    <a:pt x="62656" y="25493"/>
                    <a:pt x="62987" y="25834"/>
                  </a:cubicBezTo>
                  <a:cubicBezTo>
                    <a:pt x="62656" y="25834"/>
                    <a:pt x="61662" y="25493"/>
                    <a:pt x="61993" y="26175"/>
                  </a:cubicBezTo>
                  <a:cubicBezTo>
                    <a:pt x="61662" y="25834"/>
                    <a:pt x="61331" y="25493"/>
                    <a:pt x="60999" y="25834"/>
                  </a:cubicBezTo>
                  <a:cubicBezTo>
                    <a:pt x="60999" y="25153"/>
                    <a:pt x="60668" y="24477"/>
                    <a:pt x="60336" y="24477"/>
                  </a:cubicBezTo>
                  <a:cubicBezTo>
                    <a:pt x="60005" y="24136"/>
                    <a:pt x="59342" y="24477"/>
                    <a:pt x="59011" y="24477"/>
                  </a:cubicBezTo>
                  <a:cubicBezTo>
                    <a:pt x="59011" y="24812"/>
                    <a:pt x="59342" y="26516"/>
                    <a:pt x="60336" y="26175"/>
                  </a:cubicBezTo>
                  <a:cubicBezTo>
                    <a:pt x="60005" y="26516"/>
                    <a:pt x="60005" y="26175"/>
                    <a:pt x="60336" y="26516"/>
                  </a:cubicBezTo>
                  <a:cubicBezTo>
                    <a:pt x="59674" y="26851"/>
                    <a:pt x="60336" y="26851"/>
                    <a:pt x="60668" y="26851"/>
                  </a:cubicBezTo>
                  <a:cubicBezTo>
                    <a:pt x="59674" y="26851"/>
                    <a:pt x="60668" y="26851"/>
                    <a:pt x="60336" y="26851"/>
                  </a:cubicBezTo>
                  <a:cubicBezTo>
                    <a:pt x="60336" y="26851"/>
                    <a:pt x="59342" y="27192"/>
                    <a:pt x="59011" y="27192"/>
                  </a:cubicBezTo>
                  <a:cubicBezTo>
                    <a:pt x="59011" y="27192"/>
                    <a:pt x="58348" y="28896"/>
                    <a:pt x="58348" y="29231"/>
                  </a:cubicBezTo>
                  <a:cubicBezTo>
                    <a:pt x="58348" y="29231"/>
                    <a:pt x="58348" y="29231"/>
                    <a:pt x="58348" y="29231"/>
                  </a:cubicBezTo>
                  <a:cubicBezTo>
                    <a:pt x="58348" y="29231"/>
                    <a:pt x="58680" y="29913"/>
                    <a:pt x="59011" y="29913"/>
                  </a:cubicBezTo>
                  <a:cubicBezTo>
                    <a:pt x="59011" y="29572"/>
                    <a:pt x="59011" y="29231"/>
                    <a:pt x="59011" y="28896"/>
                  </a:cubicBezTo>
                  <a:cubicBezTo>
                    <a:pt x="59011" y="29231"/>
                    <a:pt x="59011" y="29572"/>
                    <a:pt x="59011" y="29913"/>
                  </a:cubicBezTo>
                  <a:cubicBezTo>
                    <a:pt x="59342" y="29231"/>
                    <a:pt x="59011" y="28896"/>
                    <a:pt x="59011" y="28214"/>
                  </a:cubicBezTo>
                  <a:cubicBezTo>
                    <a:pt x="59011" y="29572"/>
                    <a:pt x="59674" y="29572"/>
                    <a:pt x="60336" y="29913"/>
                  </a:cubicBezTo>
                  <a:cubicBezTo>
                    <a:pt x="60005" y="29572"/>
                    <a:pt x="60005" y="29231"/>
                    <a:pt x="60005" y="28896"/>
                  </a:cubicBezTo>
                  <a:cubicBezTo>
                    <a:pt x="60005" y="29231"/>
                    <a:pt x="60336" y="29572"/>
                    <a:pt x="60668" y="29913"/>
                  </a:cubicBezTo>
                  <a:cubicBezTo>
                    <a:pt x="60668" y="29231"/>
                    <a:pt x="60999" y="28896"/>
                    <a:pt x="60668" y="28896"/>
                  </a:cubicBezTo>
                  <a:cubicBezTo>
                    <a:pt x="61331" y="28896"/>
                    <a:pt x="60999" y="29572"/>
                    <a:pt x="61662" y="29572"/>
                  </a:cubicBezTo>
                  <a:cubicBezTo>
                    <a:pt x="62987" y="30254"/>
                    <a:pt x="61993" y="29231"/>
                    <a:pt x="61993" y="28896"/>
                  </a:cubicBezTo>
                  <a:cubicBezTo>
                    <a:pt x="62325" y="29572"/>
                    <a:pt x="62987" y="28896"/>
                    <a:pt x="62656" y="28214"/>
                  </a:cubicBezTo>
                  <a:cubicBezTo>
                    <a:pt x="62656" y="28555"/>
                    <a:pt x="62987" y="29231"/>
                    <a:pt x="63319" y="29231"/>
                  </a:cubicBezTo>
                  <a:cubicBezTo>
                    <a:pt x="63982" y="28896"/>
                    <a:pt x="63319" y="28214"/>
                    <a:pt x="63319" y="27874"/>
                  </a:cubicBezTo>
                  <a:cubicBezTo>
                    <a:pt x="63319" y="28214"/>
                    <a:pt x="63982" y="29572"/>
                    <a:pt x="64313" y="29231"/>
                  </a:cubicBezTo>
                  <a:cubicBezTo>
                    <a:pt x="64644" y="28896"/>
                    <a:pt x="63982" y="27874"/>
                    <a:pt x="63650" y="27533"/>
                  </a:cubicBezTo>
                  <a:cubicBezTo>
                    <a:pt x="63982" y="27874"/>
                    <a:pt x="64313" y="28555"/>
                    <a:pt x="64644" y="27874"/>
                  </a:cubicBezTo>
                  <a:cubicBezTo>
                    <a:pt x="64313" y="28555"/>
                    <a:pt x="64976" y="28896"/>
                    <a:pt x="65307" y="28214"/>
                  </a:cubicBezTo>
                  <a:cubicBezTo>
                    <a:pt x="65638" y="28896"/>
                    <a:pt x="65307" y="29231"/>
                    <a:pt x="65638" y="29913"/>
                  </a:cubicBezTo>
                  <a:cubicBezTo>
                    <a:pt x="65970" y="29572"/>
                    <a:pt x="66301" y="29572"/>
                    <a:pt x="66632" y="29231"/>
                  </a:cubicBezTo>
                  <a:cubicBezTo>
                    <a:pt x="66964" y="28896"/>
                    <a:pt x="66964" y="28214"/>
                    <a:pt x="67295" y="27874"/>
                  </a:cubicBezTo>
                  <a:cubicBezTo>
                    <a:pt x="67295" y="28214"/>
                    <a:pt x="67295" y="28214"/>
                    <a:pt x="67295" y="28214"/>
                  </a:cubicBezTo>
                  <a:cubicBezTo>
                    <a:pt x="68289" y="27192"/>
                    <a:pt x="66964" y="25834"/>
                    <a:pt x="66964" y="26851"/>
                  </a:cubicBezTo>
                  <a:cubicBezTo>
                    <a:pt x="66632" y="26851"/>
                    <a:pt x="66632" y="26516"/>
                    <a:pt x="66301" y="26175"/>
                  </a:cubicBezTo>
                  <a:cubicBezTo>
                    <a:pt x="66301" y="26175"/>
                    <a:pt x="66632" y="25834"/>
                    <a:pt x="66301" y="25834"/>
                  </a:cubicBezTo>
                  <a:cubicBezTo>
                    <a:pt x="65970" y="25493"/>
                    <a:pt x="65638" y="25834"/>
                    <a:pt x="65638" y="26516"/>
                  </a:cubicBezTo>
                  <a:cubicBezTo>
                    <a:pt x="65638" y="26175"/>
                    <a:pt x="65638" y="26175"/>
                    <a:pt x="65638" y="25834"/>
                  </a:cubicBezTo>
                  <a:cubicBezTo>
                    <a:pt x="64976" y="25493"/>
                    <a:pt x="64313" y="26516"/>
                    <a:pt x="63982" y="25834"/>
                  </a:cubicBezTo>
                  <a:cubicBezTo>
                    <a:pt x="64976" y="25834"/>
                    <a:pt x="63982" y="24812"/>
                    <a:pt x="63982" y="24477"/>
                  </a:cubicBezTo>
                  <a:cubicBezTo>
                    <a:pt x="64313" y="24812"/>
                    <a:pt x="65970" y="26516"/>
                    <a:pt x="66632" y="25153"/>
                  </a:cubicBezTo>
                  <a:cubicBezTo>
                    <a:pt x="66632" y="25493"/>
                    <a:pt x="67295" y="24477"/>
                    <a:pt x="66964" y="24136"/>
                  </a:cubicBezTo>
                  <a:cubicBezTo>
                    <a:pt x="66964" y="23795"/>
                    <a:pt x="66301" y="23113"/>
                    <a:pt x="66632" y="22773"/>
                  </a:cubicBezTo>
                  <a:cubicBezTo>
                    <a:pt x="66964" y="22773"/>
                    <a:pt x="68621" y="22432"/>
                    <a:pt x="68289" y="22097"/>
                  </a:cubicBezTo>
                  <a:cubicBezTo>
                    <a:pt x="68289" y="21756"/>
                    <a:pt x="67627" y="21756"/>
                    <a:pt x="67627" y="21756"/>
                  </a:cubicBezTo>
                  <a:cubicBezTo>
                    <a:pt x="67627" y="21074"/>
                    <a:pt x="68621" y="21415"/>
                    <a:pt x="68621" y="21074"/>
                  </a:cubicBezTo>
                  <a:cubicBezTo>
                    <a:pt x="68952" y="20392"/>
                    <a:pt x="67627" y="20392"/>
                    <a:pt x="67295" y="20392"/>
                  </a:cubicBezTo>
                  <a:cubicBezTo>
                    <a:pt x="67958" y="19716"/>
                    <a:pt x="68952" y="20392"/>
                    <a:pt x="68289" y="19376"/>
                  </a:cubicBezTo>
                  <a:cubicBezTo>
                    <a:pt x="68289" y="18694"/>
                    <a:pt x="67958" y="18353"/>
                    <a:pt x="67295" y="19035"/>
                  </a:cubicBezTo>
                  <a:cubicBezTo>
                    <a:pt x="67958" y="18353"/>
                    <a:pt x="65970" y="18353"/>
                    <a:pt x="65970" y="19716"/>
                  </a:cubicBezTo>
                  <a:cubicBezTo>
                    <a:pt x="65638" y="19035"/>
                    <a:pt x="66301" y="18353"/>
                    <a:pt x="65307" y="18694"/>
                  </a:cubicBezTo>
                  <a:cubicBezTo>
                    <a:pt x="65638" y="18353"/>
                    <a:pt x="65970" y="18694"/>
                    <a:pt x="66301" y="18694"/>
                  </a:cubicBezTo>
                  <a:cubicBezTo>
                    <a:pt x="66632" y="18353"/>
                    <a:pt x="66964" y="18353"/>
                    <a:pt x="67295" y="18012"/>
                  </a:cubicBezTo>
                  <a:cubicBezTo>
                    <a:pt x="66632" y="18012"/>
                    <a:pt x="65970" y="18012"/>
                    <a:pt x="65638" y="18353"/>
                  </a:cubicBezTo>
                  <a:cubicBezTo>
                    <a:pt x="65970" y="18012"/>
                    <a:pt x="66964" y="17677"/>
                    <a:pt x="67295" y="17677"/>
                  </a:cubicBezTo>
                  <a:cubicBezTo>
                    <a:pt x="67295" y="17677"/>
                    <a:pt x="68621" y="18353"/>
                    <a:pt x="68289" y="17677"/>
                  </a:cubicBezTo>
                  <a:cubicBezTo>
                    <a:pt x="67958" y="17677"/>
                    <a:pt x="67958" y="17677"/>
                    <a:pt x="68289" y="17336"/>
                  </a:cubicBezTo>
                  <a:cubicBezTo>
                    <a:pt x="67958" y="17336"/>
                    <a:pt x="67295" y="17677"/>
                    <a:pt x="66632" y="17677"/>
                  </a:cubicBezTo>
                  <a:cubicBezTo>
                    <a:pt x="65970" y="17677"/>
                    <a:pt x="66301" y="17677"/>
                    <a:pt x="65638" y="17336"/>
                  </a:cubicBezTo>
                  <a:cubicBezTo>
                    <a:pt x="65970" y="17336"/>
                    <a:pt x="65970" y="17336"/>
                    <a:pt x="66301" y="17336"/>
                  </a:cubicBezTo>
                  <a:cubicBezTo>
                    <a:pt x="66301" y="17336"/>
                    <a:pt x="66301" y="16995"/>
                    <a:pt x="65970" y="16995"/>
                  </a:cubicBezTo>
                  <a:cubicBezTo>
                    <a:pt x="66301" y="16995"/>
                    <a:pt x="66301" y="16995"/>
                    <a:pt x="66301" y="16655"/>
                  </a:cubicBezTo>
                  <a:cubicBezTo>
                    <a:pt x="66301" y="17336"/>
                    <a:pt x="66964" y="17336"/>
                    <a:pt x="67295" y="16995"/>
                  </a:cubicBezTo>
                  <a:cubicBezTo>
                    <a:pt x="66964" y="16995"/>
                    <a:pt x="66301" y="16655"/>
                    <a:pt x="66301" y="16655"/>
                  </a:cubicBezTo>
                  <a:cubicBezTo>
                    <a:pt x="66301" y="16655"/>
                    <a:pt x="68289" y="17336"/>
                    <a:pt x="67627" y="16314"/>
                  </a:cubicBezTo>
                  <a:cubicBezTo>
                    <a:pt x="67958" y="16655"/>
                    <a:pt x="68621" y="16314"/>
                    <a:pt x="68289" y="15973"/>
                  </a:cubicBezTo>
                  <a:cubicBezTo>
                    <a:pt x="68621" y="15973"/>
                    <a:pt x="68621" y="16314"/>
                    <a:pt x="68621" y="16314"/>
                  </a:cubicBezTo>
                  <a:cubicBezTo>
                    <a:pt x="68952" y="15973"/>
                    <a:pt x="68621" y="15297"/>
                    <a:pt x="68621" y="15297"/>
                  </a:cubicBezTo>
                  <a:cubicBezTo>
                    <a:pt x="68289" y="14615"/>
                    <a:pt x="67958" y="15297"/>
                    <a:pt x="67627" y="14956"/>
                  </a:cubicBezTo>
                  <a:cubicBezTo>
                    <a:pt x="67958" y="14615"/>
                    <a:pt x="68289" y="14956"/>
                    <a:pt x="68952" y="14615"/>
                  </a:cubicBezTo>
                  <a:cubicBezTo>
                    <a:pt x="68621" y="15297"/>
                    <a:pt x="69620" y="14956"/>
                    <a:pt x="69952" y="14956"/>
                  </a:cubicBezTo>
                  <a:cubicBezTo>
                    <a:pt x="69952" y="14615"/>
                    <a:pt x="70283" y="13934"/>
                    <a:pt x="69952" y="14275"/>
                  </a:cubicBezTo>
                  <a:cubicBezTo>
                    <a:pt x="69952" y="13934"/>
                    <a:pt x="70614" y="13258"/>
                    <a:pt x="69952" y="12917"/>
                  </a:cubicBezTo>
                  <a:cubicBezTo>
                    <a:pt x="69620" y="12917"/>
                    <a:pt x="69283" y="13934"/>
                    <a:pt x="68952" y="13593"/>
                  </a:cubicBezTo>
                  <a:cubicBezTo>
                    <a:pt x="69283" y="13258"/>
                    <a:pt x="68952" y="13258"/>
                    <a:pt x="68952" y="12917"/>
                  </a:cubicBezTo>
                  <a:cubicBezTo>
                    <a:pt x="69283" y="13258"/>
                    <a:pt x="70283" y="13258"/>
                    <a:pt x="70283" y="12576"/>
                  </a:cubicBezTo>
                  <a:cubicBezTo>
                    <a:pt x="70283" y="12235"/>
                    <a:pt x="69620" y="11554"/>
                    <a:pt x="69620" y="11218"/>
                  </a:cubicBezTo>
                  <a:cubicBezTo>
                    <a:pt x="69952" y="11554"/>
                    <a:pt x="69952" y="11554"/>
                    <a:pt x="69952" y="12235"/>
                  </a:cubicBezTo>
                  <a:cubicBezTo>
                    <a:pt x="70946" y="11894"/>
                    <a:pt x="71609" y="8497"/>
                    <a:pt x="71940" y="7816"/>
                  </a:cubicBezTo>
                  <a:cubicBezTo>
                    <a:pt x="72271" y="7134"/>
                    <a:pt x="72934" y="5777"/>
                    <a:pt x="71609" y="6458"/>
                  </a:cubicBezTo>
                  <a:cubicBezTo>
                    <a:pt x="70946" y="6799"/>
                    <a:pt x="69952" y="8157"/>
                    <a:pt x="69283" y="8838"/>
                  </a:cubicBezTo>
                  <a:cubicBezTo>
                    <a:pt x="69620" y="8157"/>
                    <a:pt x="69620" y="8497"/>
                    <a:pt x="69283" y="8497"/>
                  </a:cubicBezTo>
                  <a:cubicBezTo>
                    <a:pt x="69283" y="8497"/>
                    <a:pt x="71277" y="6458"/>
                    <a:pt x="70946" y="6458"/>
                  </a:cubicBezTo>
                  <a:cubicBezTo>
                    <a:pt x="70614" y="6458"/>
                    <a:pt x="69952" y="6799"/>
                    <a:pt x="69620" y="6799"/>
                  </a:cubicBezTo>
                  <a:cubicBezTo>
                    <a:pt x="70283" y="6799"/>
                    <a:pt x="69283" y="6458"/>
                    <a:pt x="68952" y="6117"/>
                  </a:cubicBezTo>
                  <a:cubicBezTo>
                    <a:pt x="69952" y="6458"/>
                    <a:pt x="70946" y="6458"/>
                    <a:pt x="71609" y="5436"/>
                  </a:cubicBezTo>
                  <a:cubicBezTo>
                    <a:pt x="70614" y="6117"/>
                    <a:pt x="72271" y="5095"/>
                    <a:pt x="71940" y="4760"/>
                  </a:cubicBezTo>
                  <a:cubicBezTo>
                    <a:pt x="72934" y="5095"/>
                    <a:pt x="73928" y="676"/>
                    <a:pt x="72271" y="1357"/>
                  </a:cubicBezTo>
                  <a:cubicBezTo>
                    <a:pt x="72271" y="1357"/>
                    <a:pt x="71940" y="1357"/>
                    <a:pt x="71940" y="1357"/>
                  </a:cubicBezTo>
                  <a:cubicBezTo>
                    <a:pt x="71940" y="1698"/>
                    <a:pt x="71609" y="1698"/>
                    <a:pt x="71609" y="1698"/>
                  </a:cubicBezTo>
                  <a:cubicBezTo>
                    <a:pt x="71940" y="1357"/>
                    <a:pt x="71277" y="1016"/>
                    <a:pt x="70946" y="676"/>
                  </a:cubicBezTo>
                  <a:cubicBezTo>
                    <a:pt x="71277" y="1016"/>
                    <a:pt x="70283" y="-681"/>
                    <a:pt x="70614" y="676"/>
                  </a:cubicBezTo>
                  <a:cubicBezTo>
                    <a:pt x="70283" y="340"/>
                    <a:pt x="69952" y="340"/>
                    <a:pt x="70283" y="0"/>
                  </a:cubicBezTo>
                  <a:cubicBezTo>
                    <a:pt x="69952" y="0"/>
                    <a:pt x="69952" y="0"/>
                    <a:pt x="69952" y="340"/>
                  </a:cubicBezTo>
                  <a:cubicBezTo>
                    <a:pt x="69952" y="340"/>
                    <a:pt x="69952" y="676"/>
                    <a:pt x="70283" y="676"/>
                  </a:cubicBezTo>
                  <a:cubicBezTo>
                    <a:pt x="69952" y="676"/>
                    <a:pt x="69952" y="676"/>
                    <a:pt x="69952" y="340"/>
                  </a:cubicBezTo>
                  <a:cubicBezTo>
                    <a:pt x="69283" y="676"/>
                    <a:pt x="69283" y="1698"/>
                    <a:pt x="68289" y="2039"/>
                  </a:cubicBezTo>
                  <a:cubicBezTo>
                    <a:pt x="68621" y="1357"/>
                    <a:pt x="69283" y="1016"/>
                    <a:pt x="69283" y="0"/>
                  </a:cubicBezTo>
                  <a:cubicBezTo>
                    <a:pt x="68952" y="0"/>
                    <a:pt x="68952" y="0"/>
                    <a:pt x="68952" y="340"/>
                  </a:cubicBezTo>
                  <a:cubicBezTo>
                    <a:pt x="68952" y="340"/>
                    <a:pt x="68952" y="340"/>
                    <a:pt x="68952" y="0"/>
                  </a:cubicBezTo>
                  <a:cubicBezTo>
                    <a:pt x="68621" y="340"/>
                    <a:pt x="68621" y="340"/>
                    <a:pt x="68289" y="340"/>
                  </a:cubicBezTo>
                  <a:cubicBezTo>
                    <a:pt x="67958" y="340"/>
                    <a:pt x="67627" y="0"/>
                    <a:pt x="67295" y="340"/>
                  </a:cubicBezTo>
                  <a:cubicBezTo>
                    <a:pt x="67295" y="0"/>
                    <a:pt x="67295" y="340"/>
                    <a:pt x="67295" y="0"/>
                  </a:cubicBezTo>
                  <a:cubicBezTo>
                    <a:pt x="66632" y="0"/>
                    <a:pt x="65638" y="676"/>
                    <a:pt x="66632" y="1016"/>
                  </a:cubicBezTo>
                  <a:cubicBezTo>
                    <a:pt x="66301" y="1016"/>
                    <a:pt x="66301" y="340"/>
                    <a:pt x="65638" y="340"/>
                  </a:cubicBezTo>
                  <a:cubicBezTo>
                    <a:pt x="64313" y="340"/>
                    <a:pt x="65970" y="2039"/>
                    <a:pt x="65970" y="2380"/>
                  </a:cubicBezTo>
                  <a:cubicBezTo>
                    <a:pt x="65638" y="2039"/>
                    <a:pt x="64976" y="1357"/>
                    <a:pt x="64644" y="1016"/>
                  </a:cubicBezTo>
                  <a:cubicBezTo>
                    <a:pt x="63982" y="1016"/>
                    <a:pt x="63650" y="1357"/>
                    <a:pt x="62987" y="1357"/>
                  </a:cubicBezTo>
                  <a:cubicBezTo>
                    <a:pt x="62987" y="1698"/>
                    <a:pt x="63650" y="2380"/>
                    <a:pt x="63982" y="2380"/>
                  </a:cubicBezTo>
                  <a:cubicBezTo>
                    <a:pt x="63650" y="2715"/>
                    <a:pt x="64313" y="2715"/>
                    <a:pt x="64313" y="3056"/>
                  </a:cubicBezTo>
                  <a:cubicBezTo>
                    <a:pt x="64313" y="3396"/>
                    <a:pt x="64313" y="3396"/>
                    <a:pt x="63982" y="4078"/>
                  </a:cubicBezTo>
                  <a:cubicBezTo>
                    <a:pt x="64313" y="3396"/>
                    <a:pt x="62656" y="2039"/>
                    <a:pt x="62656" y="2039"/>
                  </a:cubicBezTo>
                  <a:cubicBezTo>
                    <a:pt x="62656" y="2380"/>
                    <a:pt x="62656" y="2380"/>
                    <a:pt x="62656" y="2380"/>
                  </a:cubicBezTo>
                  <a:cubicBezTo>
                    <a:pt x="62325" y="2380"/>
                    <a:pt x="62656" y="2380"/>
                    <a:pt x="62325" y="2380"/>
                  </a:cubicBezTo>
                  <a:cubicBezTo>
                    <a:pt x="62325" y="2039"/>
                    <a:pt x="62325" y="1698"/>
                    <a:pt x="61993" y="2380"/>
                  </a:cubicBezTo>
                  <a:cubicBezTo>
                    <a:pt x="61993" y="1357"/>
                    <a:pt x="60668" y="2380"/>
                    <a:pt x="61662" y="2715"/>
                  </a:cubicBezTo>
                  <a:cubicBezTo>
                    <a:pt x="61331" y="3056"/>
                    <a:pt x="62325" y="3056"/>
                    <a:pt x="62656" y="3056"/>
                  </a:cubicBezTo>
                  <a:cubicBezTo>
                    <a:pt x="62325" y="3396"/>
                    <a:pt x="61331" y="3056"/>
                    <a:pt x="61993" y="3396"/>
                  </a:cubicBezTo>
                  <a:cubicBezTo>
                    <a:pt x="60668" y="2380"/>
                    <a:pt x="60668" y="3056"/>
                    <a:pt x="61331" y="4078"/>
                  </a:cubicBezTo>
                  <a:cubicBezTo>
                    <a:pt x="60999" y="4078"/>
                    <a:pt x="60668" y="3396"/>
                    <a:pt x="60668" y="3737"/>
                  </a:cubicBezTo>
                  <a:cubicBezTo>
                    <a:pt x="60005" y="3737"/>
                    <a:pt x="60668" y="4419"/>
                    <a:pt x="60999" y="4419"/>
                  </a:cubicBezTo>
                  <a:cubicBezTo>
                    <a:pt x="59674" y="4078"/>
                    <a:pt x="60668" y="5436"/>
                    <a:pt x="60999" y="5777"/>
                  </a:cubicBezTo>
                  <a:cubicBezTo>
                    <a:pt x="61662" y="6117"/>
                    <a:pt x="62325" y="6458"/>
                    <a:pt x="62987" y="7134"/>
                  </a:cubicBezTo>
                  <a:cubicBezTo>
                    <a:pt x="61993" y="7134"/>
                    <a:pt x="60999" y="5777"/>
                    <a:pt x="60336" y="5436"/>
                  </a:cubicBezTo>
                  <a:cubicBezTo>
                    <a:pt x="60336" y="6117"/>
                    <a:pt x="60668" y="6117"/>
                    <a:pt x="60999" y="6458"/>
                  </a:cubicBezTo>
                  <a:cubicBezTo>
                    <a:pt x="60005" y="6458"/>
                    <a:pt x="60668" y="6458"/>
                    <a:pt x="60005" y="5777"/>
                  </a:cubicBezTo>
                  <a:cubicBezTo>
                    <a:pt x="59674" y="5095"/>
                    <a:pt x="59011" y="5436"/>
                    <a:pt x="59011" y="4760"/>
                  </a:cubicBezTo>
                  <a:cubicBezTo>
                    <a:pt x="59011" y="4419"/>
                    <a:pt x="58348" y="4760"/>
                    <a:pt x="58348" y="5095"/>
                  </a:cubicBezTo>
                  <a:cubicBezTo>
                    <a:pt x="58348" y="4760"/>
                    <a:pt x="58680" y="5777"/>
                    <a:pt x="58680" y="5777"/>
                  </a:cubicBezTo>
                  <a:cubicBezTo>
                    <a:pt x="58348" y="6117"/>
                    <a:pt x="58017" y="5777"/>
                    <a:pt x="58017" y="6458"/>
                  </a:cubicBezTo>
                  <a:cubicBezTo>
                    <a:pt x="58017" y="7134"/>
                    <a:pt x="59342" y="6799"/>
                    <a:pt x="59342" y="7475"/>
                  </a:cubicBezTo>
                  <a:cubicBezTo>
                    <a:pt x="59342" y="7134"/>
                    <a:pt x="59011" y="6458"/>
                    <a:pt x="59342" y="7475"/>
                  </a:cubicBezTo>
                  <a:cubicBezTo>
                    <a:pt x="59342" y="7134"/>
                    <a:pt x="59011" y="7134"/>
                    <a:pt x="59011" y="7134"/>
                  </a:cubicBezTo>
                  <a:cubicBezTo>
                    <a:pt x="58680" y="7134"/>
                    <a:pt x="58680" y="7475"/>
                    <a:pt x="59011" y="7816"/>
                  </a:cubicBezTo>
                  <a:cubicBezTo>
                    <a:pt x="58680" y="7134"/>
                    <a:pt x="57354" y="6458"/>
                    <a:pt x="58017" y="7475"/>
                  </a:cubicBezTo>
                  <a:cubicBezTo>
                    <a:pt x="57686" y="7475"/>
                    <a:pt x="57686" y="6799"/>
                    <a:pt x="57354" y="6799"/>
                  </a:cubicBezTo>
                  <a:cubicBezTo>
                    <a:pt x="56691" y="6799"/>
                    <a:pt x="57023" y="7816"/>
                    <a:pt x="56360" y="7475"/>
                  </a:cubicBezTo>
                  <a:cubicBezTo>
                    <a:pt x="56691" y="7816"/>
                    <a:pt x="56691" y="7816"/>
                    <a:pt x="56691" y="8157"/>
                  </a:cubicBezTo>
                  <a:cubicBezTo>
                    <a:pt x="56360" y="8157"/>
                    <a:pt x="56360" y="7816"/>
                    <a:pt x="56360" y="7816"/>
                  </a:cubicBezTo>
                  <a:cubicBezTo>
                    <a:pt x="56029" y="7816"/>
                    <a:pt x="55035" y="8497"/>
                    <a:pt x="55035" y="9179"/>
                  </a:cubicBezTo>
                  <a:close/>
                  <a:moveTo>
                    <a:pt x="67295" y="23113"/>
                  </a:moveTo>
                  <a:cubicBezTo>
                    <a:pt x="66964" y="23113"/>
                    <a:pt x="66632" y="23113"/>
                    <a:pt x="66964" y="23454"/>
                  </a:cubicBezTo>
                  <a:cubicBezTo>
                    <a:pt x="67295" y="23454"/>
                    <a:pt x="66964" y="23113"/>
                    <a:pt x="67295" y="23113"/>
                  </a:cubicBezTo>
                  <a:close/>
                  <a:moveTo>
                    <a:pt x="38461" y="24136"/>
                  </a:moveTo>
                  <a:cubicBezTo>
                    <a:pt x="38461" y="24477"/>
                    <a:pt x="38461" y="24477"/>
                    <a:pt x="38461" y="24477"/>
                  </a:cubicBezTo>
                  <a:cubicBezTo>
                    <a:pt x="39455" y="25834"/>
                    <a:pt x="38792" y="23113"/>
                    <a:pt x="38792" y="23454"/>
                  </a:cubicBezTo>
                  <a:cubicBezTo>
                    <a:pt x="38461" y="23454"/>
                    <a:pt x="37798" y="23454"/>
                    <a:pt x="38461" y="24136"/>
                  </a:cubicBezTo>
                  <a:close/>
                  <a:moveTo>
                    <a:pt x="58680" y="22432"/>
                  </a:moveTo>
                  <a:cubicBezTo>
                    <a:pt x="58680" y="22773"/>
                    <a:pt x="58680" y="22773"/>
                    <a:pt x="58680" y="22773"/>
                  </a:cubicBezTo>
                  <a:cubicBezTo>
                    <a:pt x="58680" y="22773"/>
                    <a:pt x="59011" y="22432"/>
                    <a:pt x="58680" y="22097"/>
                  </a:cubicBezTo>
                  <a:cubicBezTo>
                    <a:pt x="58680" y="22097"/>
                    <a:pt x="58680" y="22432"/>
                    <a:pt x="58680" y="22432"/>
                  </a:cubicBezTo>
                  <a:close/>
                  <a:moveTo>
                    <a:pt x="52052" y="15973"/>
                  </a:moveTo>
                  <a:cubicBezTo>
                    <a:pt x="52052" y="16314"/>
                    <a:pt x="52384" y="16314"/>
                    <a:pt x="52384" y="15973"/>
                  </a:cubicBezTo>
                  <a:cubicBezTo>
                    <a:pt x="52052" y="16314"/>
                    <a:pt x="52052" y="16655"/>
                    <a:pt x="52384" y="16655"/>
                  </a:cubicBezTo>
                  <a:cubicBezTo>
                    <a:pt x="52384" y="16995"/>
                    <a:pt x="52384" y="16995"/>
                    <a:pt x="52384" y="16655"/>
                  </a:cubicBezTo>
                  <a:cubicBezTo>
                    <a:pt x="52384" y="16995"/>
                    <a:pt x="52384" y="16995"/>
                    <a:pt x="52384" y="16995"/>
                  </a:cubicBezTo>
                  <a:cubicBezTo>
                    <a:pt x="52052" y="17336"/>
                    <a:pt x="53378" y="18012"/>
                    <a:pt x="53709" y="16995"/>
                  </a:cubicBezTo>
                  <a:cubicBezTo>
                    <a:pt x="54040" y="18012"/>
                    <a:pt x="53046" y="18012"/>
                    <a:pt x="53046" y="18353"/>
                  </a:cubicBezTo>
                  <a:cubicBezTo>
                    <a:pt x="52715" y="19035"/>
                    <a:pt x="53378" y="18694"/>
                    <a:pt x="53378" y="19035"/>
                  </a:cubicBezTo>
                  <a:cubicBezTo>
                    <a:pt x="53378" y="19376"/>
                    <a:pt x="54040" y="19035"/>
                    <a:pt x="53709" y="18694"/>
                  </a:cubicBezTo>
                  <a:cubicBezTo>
                    <a:pt x="54040" y="18694"/>
                    <a:pt x="54040" y="18694"/>
                    <a:pt x="54372" y="18694"/>
                  </a:cubicBezTo>
                  <a:cubicBezTo>
                    <a:pt x="54040" y="19035"/>
                    <a:pt x="54040" y="19035"/>
                    <a:pt x="54040" y="19376"/>
                  </a:cubicBezTo>
                  <a:cubicBezTo>
                    <a:pt x="54372" y="19035"/>
                    <a:pt x="54703" y="18012"/>
                    <a:pt x="54703" y="19035"/>
                  </a:cubicBezTo>
                  <a:cubicBezTo>
                    <a:pt x="54703" y="18694"/>
                    <a:pt x="54703" y="18694"/>
                    <a:pt x="54703" y="18353"/>
                  </a:cubicBezTo>
                  <a:cubicBezTo>
                    <a:pt x="55035" y="18694"/>
                    <a:pt x="55035" y="18694"/>
                    <a:pt x="55366" y="18353"/>
                  </a:cubicBezTo>
                  <a:cubicBezTo>
                    <a:pt x="54703" y="19035"/>
                    <a:pt x="56029" y="18694"/>
                    <a:pt x="56360" y="18694"/>
                  </a:cubicBezTo>
                  <a:cubicBezTo>
                    <a:pt x="56029" y="19035"/>
                    <a:pt x="55035" y="19035"/>
                    <a:pt x="55035" y="19035"/>
                  </a:cubicBezTo>
                  <a:cubicBezTo>
                    <a:pt x="55366" y="19716"/>
                    <a:pt x="56691" y="19035"/>
                    <a:pt x="56691" y="19035"/>
                  </a:cubicBezTo>
                  <a:cubicBezTo>
                    <a:pt x="56029" y="19716"/>
                    <a:pt x="54703" y="19376"/>
                    <a:pt x="54372" y="20057"/>
                  </a:cubicBezTo>
                  <a:cubicBezTo>
                    <a:pt x="54040" y="20733"/>
                    <a:pt x="55035" y="21074"/>
                    <a:pt x="55035" y="21415"/>
                  </a:cubicBezTo>
                  <a:cubicBezTo>
                    <a:pt x="54703" y="21415"/>
                    <a:pt x="54703" y="21415"/>
                    <a:pt x="54372" y="21074"/>
                  </a:cubicBezTo>
                  <a:cubicBezTo>
                    <a:pt x="54703" y="21415"/>
                    <a:pt x="56029" y="22432"/>
                    <a:pt x="56029" y="22097"/>
                  </a:cubicBezTo>
                  <a:cubicBezTo>
                    <a:pt x="55697" y="22097"/>
                    <a:pt x="55366" y="22097"/>
                    <a:pt x="55366" y="22432"/>
                  </a:cubicBezTo>
                  <a:cubicBezTo>
                    <a:pt x="55366" y="22773"/>
                    <a:pt x="55697" y="22773"/>
                    <a:pt x="55697" y="22773"/>
                  </a:cubicBezTo>
                  <a:cubicBezTo>
                    <a:pt x="56360" y="23454"/>
                    <a:pt x="57686" y="23113"/>
                    <a:pt x="57023" y="22773"/>
                  </a:cubicBezTo>
                  <a:cubicBezTo>
                    <a:pt x="57354" y="22432"/>
                    <a:pt x="57686" y="23113"/>
                    <a:pt x="58017" y="23454"/>
                  </a:cubicBezTo>
                  <a:cubicBezTo>
                    <a:pt x="57686" y="22773"/>
                    <a:pt x="57023" y="22097"/>
                    <a:pt x="57354" y="21756"/>
                  </a:cubicBezTo>
                  <a:cubicBezTo>
                    <a:pt x="57354" y="21756"/>
                    <a:pt x="58017" y="23454"/>
                    <a:pt x="58348" y="23113"/>
                  </a:cubicBezTo>
                  <a:cubicBezTo>
                    <a:pt x="58680" y="23113"/>
                    <a:pt x="58348" y="21756"/>
                    <a:pt x="58348" y="21415"/>
                  </a:cubicBezTo>
                  <a:cubicBezTo>
                    <a:pt x="58348" y="21756"/>
                    <a:pt x="58680" y="21756"/>
                    <a:pt x="58680" y="22097"/>
                  </a:cubicBezTo>
                  <a:cubicBezTo>
                    <a:pt x="59011" y="21756"/>
                    <a:pt x="59011" y="21415"/>
                    <a:pt x="58680" y="21415"/>
                  </a:cubicBezTo>
                  <a:cubicBezTo>
                    <a:pt x="59011" y="20733"/>
                    <a:pt x="58348" y="20057"/>
                    <a:pt x="58680" y="19716"/>
                  </a:cubicBezTo>
                  <a:cubicBezTo>
                    <a:pt x="58680" y="20057"/>
                    <a:pt x="58680" y="20733"/>
                    <a:pt x="59011" y="21415"/>
                  </a:cubicBezTo>
                  <a:cubicBezTo>
                    <a:pt x="59342" y="20733"/>
                    <a:pt x="59674" y="20057"/>
                    <a:pt x="59342" y="19716"/>
                  </a:cubicBezTo>
                  <a:cubicBezTo>
                    <a:pt x="59674" y="20392"/>
                    <a:pt x="59674" y="19716"/>
                    <a:pt x="60005" y="19376"/>
                  </a:cubicBezTo>
                  <a:cubicBezTo>
                    <a:pt x="60336" y="19035"/>
                    <a:pt x="60668" y="19035"/>
                    <a:pt x="60668" y="18694"/>
                  </a:cubicBezTo>
                  <a:cubicBezTo>
                    <a:pt x="60668" y="18012"/>
                    <a:pt x="60005" y="16655"/>
                    <a:pt x="60005" y="18012"/>
                  </a:cubicBezTo>
                  <a:cubicBezTo>
                    <a:pt x="60005" y="17677"/>
                    <a:pt x="59342" y="16995"/>
                    <a:pt x="59342" y="17677"/>
                  </a:cubicBezTo>
                  <a:cubicBezTo>
                    <a:pt x="59011" y="17336"/>
                    <a:pt x="59011" y="17677"/>
                    <a:pt x="59011" y="18012"/>
                  </a:cubicBezTo>
                  <a:cubicBezTo>
                    <a:pt x="58680" y="17336"/>
                    <a:pt x="59342" y="15638"/>
                    <a:pt x="58680" y="16655"/>
                  </a:cubicBezTo>
                  <a:cubicBezTo>
                    <a:pt x="59011" y="15973"/>
                    <a:pt x="58680" y="15973"/>
                    <a:pt x="58680" y="15638"/>
                  </a:cubicBezTo>
                  <a:cubicBezTo>
                    <a:pt x="58680" y="15638"/>
                    <a:pt x="58348" y="15638"/>
                    <a:pt x="58348" y="15638"/>
                  </a:cubicBezTo>
                  <a:cubicBezTo>
                    <a:pt x="58348" y="15297"/>
                    <a:pt x="58680" y="15297"/>
                    <a:pt x="58348" y="15297"/>
                  </a:cubicBezTo>
                  <a:cubicBezTo>
                    <a:pt x="58348" y="14956"/>
                    <a:pt x="58348" y="14275"/>
                    <a:pt x="58017" y="14275"/>
                  </a:cubicBezTo>
                  <a:cubicBezTo>
                    <a:pt x="57354" y="14275"/>
                    <a:pt x="57686" y="14956"/>
                    <a:pt x="58017" y="15297"/>
                  </a:cubicBezTo>
                  <a:cubicBezTo>
                    <a:pt x="57686" y="14956"/>
                    <a:pt x="57686" y="15297"/>
                    <a:pt x="58017" y="15638"/>
                  </a:cubicBezTo>
                  <a:cubicBezTo>
                    <a:pt x="58017" y="15638"/>
                    <a:pt x="58017" y="15297"/>
                    <a:pt x="57686" y="15297"/>
                  </a:cubicBezTo>
                  <a:cubicBezTo>
                    <a:pt x="58017" y="15297"/>
                    <a:pt x="58017" y="15638"/>
                    <a:pt x="57686" y="15638"/>
                  </a:cubicBezTo>
                  <a:cubicBezTo>
                    <a:pt x="57354" y="15297"/>
                    <a:pt x="57354" y="14956"/>
                    <a:pt x="57354" y="14275"/>
                  </a:cubicBezTo>
                  <a:cubicBezTo>
                    <a:pt x="57023" y="14275"/>
                    <a:pt x="56691" y="13258"/>
                    <a:pt x="56691" y="14275"/>
                  </a:cubicBezTo>
                  <a:cubicBezTo>
                    <a:pt x="56691" y="13934"/>
                    <a:pt x="56691" y="13593"/>
                    <a:pt x="56360" y="13593"/>
                  </a:cubicBezTo>
                  <a:cubicBezTo>
                    <a:pt x="56029" y="13934"/>
                    <a:pt x="56029" y="13593"/>
                    <a:pt x="56029" y="13258"/>
                  </a:cubicBezTo>
                  <a:cubicBezTo>
                    <a:pt x="56029" y="12917"/>
                    <a:pt x="55697" y="12576"/>
                    <a:pt x="55366" y="12235"/>
                  </a:cubicBezTo>
                  <a:cubicBezTo>
                    <a:pt x="55366" y="11894"/>
                    <a:pt x="54040" y="9514"/>
                    <a:pt x="54040" y="10537"/>
                  </a:cubicBezTo>
                  <a:cubicBezTo>
                    <a:pt x="54040" y="10537"/>
                    <a:pt x="53709" y="10537"/>
                    <a:pt x="53709" y="10537"/>
                  </a:cubicBezTo>
                  <a:cubicBezTo>
                    <a:pt x="53046" y="10537"/>
                    <a:pt x="54372" y="11554"/>
                    <a:pt x="54372" y="11554"/>
                  </a:cubicBezTo>
                  <a:cubicBezTo>
                    <a:pt x="54040" y="11554"/>
                    <a:pt x="54040" y="11554"/>
                    <a:pt x="54040" y="11554"/>
                  </a:cubicBezTo>
                  <a:cubicBezTo>
                    <a:pt x="54040" y="11554"/>
                    <a:pt x="53709" y="11554"/>
                    <a:pt x="53709" y="11554"/>
                  </a:cubicBezTo>
                  <a:cubicBezTo>
                    <a:pt x="53709" y="11554"/>
                    <a:pt x="53709" y="11894"/>
                    <a:pt x="53709" y="11894"/>
                  </a:cubicBezTo>
                  <a:cubicBezTo>
                    <a:pt x="53709" y="11894"/>
                    <a:pt x="53709" y="11894"/>
                    <a:pt x="53378" y="12235"/>
                  </a:cubicBezTo>
                  <a:cubicBezTo>
                    <a:pt x="53378" y="11218"/>
                    <a:pt x="52715" y="12917"/>
                    <a:pt x="52715" y="12917"/>
                  </a:cubicBezTo>
                  <a:cubicBezTo>
                    <a:pt x="52715" y="12917"/>
                    <a:pt x="53709" y="13258"/>
                    <a:pt x="53709" y="13258"/>
                  </a:cubicBezTo>
                  <a:cubicBezTo>
                    <a:pt x="53046" y="13593"/>
                    <a:pt x="53709" y="13934"/>
                    <a:pt x="54040" y="13934"/>
                  </a:cubicBezTo>
                  <a:cubicBezTo>
                    <a:pt x="53709" y="13934"/>
                    <a:pt x="53046" y="13593"/>
                    <a:pt x="52384" y="13934"/>
                  </a:cubicBezTo>
                  <a:cubicBezTo>
                    <a:pt x="52715" y="14275"/>
                    <a:pt x="52715" y="14615"/>
                    <a:pt x="53046" y="14956"/>
                  </a:cubicBezTo>
                  <a:cubicBezTo>
                    <a:pt x="52715" y="14615"/>
                    <a:pt x="52384" y="14956"/>
                    <a:pt x="52052" y="14956"/>
                  </a:cubicBezTo>
                  <a:cubicBezTo>
                    <a:pt x="52052" y="15297"/>
                    <a:pt x="52715" y="15638"/>
                    <a:pt x="53046" y="15297"/>
                  </a:cubicBezTo>
                  <a:cubicBezTo>
                    <a:pt x="53046" y="15297"/>
                    <a:pt x="52715" y="15297"/>
                    <a:pt x="52715" y="15638"/>
                  </a:cubicBezTo>
                  <a:cubicBezTo>
                    <a:pt x="53046" y="15638"/>
                    <a:pt x="53709" y="15297"/>
                    <a:pt x="54040" y="15638"/>
                  </a:cubicBezTo>
                  <a:cubicBezTo>
                    <a:pt x="53378" y="15638"/>
                    <a:pt x="53378" y="15973"/>
                    <a:pt x="53709" y="16314"/>
                  </a:cubicBezTo>
                  <a:cubicBezTo>
                    <a:pt x="53709" y="16314"/>
                    <a:pt x="52052" y="15638"/>
                    <a:pt x="52052" y="15973"/>
                  </a:cubicBezTo>
                  <a:close/>
                  <a:moveTo>
                    <a:pt x="61662" y="25493"/>
                  </a:moveTo>
                  <a:cubicBezTo>
                    <a:pt x="61993" y="25153"/>
                    <a:pt x="61662" y="24812"/>
                    <a:pt x="61331" y="25153"/>
                  </a:cubicBezTo>
                  <a:cubicBezTo>
                    <a:pt x="61662" y="25153"/>
                    <a:pt x="61331" y="25493"/>
                    <a:pt x="61662" y="25493"/>
                  </a:cubicBezTo>
                  <a:close/>
                  <a:moveTo>
                    <a:pt x="52715" y="13593"/>
                  </a:moveTo>
                  <a:cubicBezTo>
                    <a:pt x="53709" y="13934"/>
                    <a:pt x="53046" y="12917"/>
                    <a:pt x="52384" y="13593"/>
                  </a:cubicBezTo>
                  <a:cubicBezTo>
                    <a:pt x="52715" y="13593"/>
                    <a:pt x="52715" y="13593"/>
                    <a:pt x="52715" y="13593"/>
                  </a:cubicBezTo>
                  <a:close/>
                  <a:moveTo>
                    <a:pt x="13934" y="46909"/>
                  </a:moveTo>
                  <a:cubicBezTo>
                    <a:pt x="13934" y="46909"/>
                    <a:pt x="13934" y="46909"/>
                    <a:pt x="13934" y="46568"/>
                  </a:cubicBezTo>
                  <a:cubicBezTo>
                    <a:pt x="13602" y="46909"/>
                    <a:pt x="13934" y="46909"/>
                    <a:pt x="13934" y="46909"/>
                  </a:cubicBezTo>
                  <a:close/>
                  <a:moveTo>
                    <a:pt x="37798" y="28214"/>
                  </a:moveTo>
                  <a:cubicBezTo>
                    <a:pt x="37798" y="28214"/>
                    <a:pt x="37798" y="28214"/>
                    <a:pt x="37798" y="28214"/>
                  </a:cubicBezTo>
                  <a:moveTo>
                    <a:pt x="21887" y="45892"/>
                  </a:moveTo>
                  <a:cubicBezTo>
                    <a:pt x="22218" y="45892"/>
                    <a:pt x="22218" y="45892"/>
                    <a:pt x="22218" y="45551"/>
                  </a:cubicBezTo>
                  <a:cubicBezTo>
                    <a:pt x="21887" y="45892"/>
                    <a:pt x="21887" y="45892"/>
                    <a:pt x="21887" y="45892"/>
                  </a:cubicBezTo>
                  <a:close/>
                  <a:moveTo>
                    <a:pt x="24869" y="47931"/>
                  </a:moveTo>
                  <a:cubicBezTo>
                    <a:pt x="24869" y="47931"/>
                    <a:pt x="24869" y="47931"/>
                    <a:pt x="24869" y="47931"/>
                  </a:cubicBezTo>
                  <a:cubicBezTo>
                    <a:pt x="24538" y="47931"/>
                    <a:pt x="24869" y="47931"/>
                    <a:pt x="24869" y="47931"/>
                  </a:cubicBezTo>
                  <a:close/>
                  <a:moveTo>
                    <a:pt x="13934" y="47250"/>
                  </a:moveTo>
                  <a:cubicBezTo>
                    <a:pt x="13934" y="47250"/>
                    <a:pt x="13934" y="47250"/>
                    <a:pt x="13934" y="47591"/>
                  </a:cubicBezTo>
                  <a:cubicBezTo>
                    <a:pt x="14265" y="47250"/>
                    <a:pt x="13934" y="47250"/>
                    <a:pt x="13934" y="47250"/>
                  </a:cubicBezTo>
                  <a:close/>
                  <a:moveTo>
                    <a:pt x="25200" y="42149"/>
                  </a:moveTo>
                  <a:cubicBezTo>
                    <a:pt x="25200" y="42149"/>
                    <a:pt x="25200" y="42149"/>
                    <a:pt x="25200" y="42149"/>
                  </a:cubicBezTo>
                  <a:moveTo>
                    <a:pt x="13934" y="46568"/>
                  </a:moveTo>
                  <a:cubicBezTo>
                    <a:pt x="14265" y="46568"/>
                    <a:pt x="14265" y="46568"/>
                    <a:pt x="14265" y="46568"/>
                  </a:cubicBezTo>
                  <a:cubicBezTo>
                    <a:pt x="13934" y="46568"/>
                    <a:pt x="14265" y="46568"/>
                    <a:pt x="13934" y="46568"/>
                  </a:cubicBezTo>
                  <a:close/>
                  <a:moveTo>
                    <a:pt x="15591" y="47250"/>
                  </a:moveTo>
                  <a:cubicBezTo>
                    <a:pt x="15922" y="47250"/>
                    <a:pt x="15922" y="47250"/>
                    <a:pt x="15591" y="46909"/>
                  </a:cubicBezTo>
                  <a:cubicBezTo>
                    <a:pt x="15259" y="46909"/>
                    <a:pt x="15591" y="46909"/>
                    <a:pt x="15591" y="47250"/>
                  </a:cubicBezTo>
                  <a:close/>
                  <a:moveTo>
                    <a:pt x="37467" y="29231"/>
                  </a:moveTo>
                  <a:cubicBezTo>
                    <a:pt x="37135" y="29231"/>
                    <a:pt x="36472" y="29572"/>
                    <a:pt x="36804" y="29913"/>
                  </a:cubicBezTo>
                  <a:cubicBezTo>
                    <a:pt x="36804" y="30254"/>
                    <a:pt x="37467" y="30254"/>
                    <a:pt x="37798" y="30254"/>
                  </a:cubicBezTo>
                  <a:cubicBezTo>
                    <a:pt x="37135" y="30254"/>
                    <a:pt x="36472" y="29913"/>
                    <a:pt x="36141" y="30254"/>
                  </a:cubicBezTo>
                  <a:cubicBezTo>
                    <a:pt x="35810" y="30254"/>
                    <a:pt x="36141" y="30595"/>
                    <a:pt x="35810" y="30935"/>
                  </a:cubicBezTo>
                  <a:cubicBezTo>
                    <a:pt x="35810" y="30935"/>
                    <a:pt x="37135" y="31271"/>
                    <a:pt x="37135" y="31271"/>
                  </a:cubicBezTo>
                  <a:cubicBezTo>
                    <a:pt x="36804" y="30595"/>
                    <a:pt x="33490" y="32634"/>
                    <a:pt x="37135" y="31952"/>
                  </a:cubicBezTo>
                  <a:cubicBezTo>
                    <a:pt x="36804" y="32293"/>
                    <a:pt x="36472" y="32293"/>
                    <a:pt x="36141" y="32634"/>
                  </a:cubicBezTo>
                  <a:cubicBezTo>
                    <a:pt x="35810" y="32634"/>
                    <a:pt x="35147" y="32293"/>
                    <a:pt x="34816" y="32634"/>
                  </a:cubicBezTo>
                  <a:cubicBezTo>
                    <a:pt x="34153" y="32975"/>
                    <a:pt x="35147" y="33991"/>
                    <a:pt x="35810" y="33315"/>
                  </a:cubicBezTo>
                  <a:cubicBezTo>
                    <a:pt x="35810" y="34673"/>
                    <a:pt x="35478" y="33315"/>
                    <a:pt x="36141" y="33651"/>
                  </a:cubicBezTo>
                  <a:cubicBezTo>
                    <a:pt x="35478" y="34332"/>
                    <a:pt x="36141" y="33991"/>
                    <a:pt x="36472" y="33991"/>
                  </a:cubicBezTo>
                  <a:cubicBezTo>
                    <a:pt x="36141" y="33991"/>
                    <a:pt x="36472" y="33651"/>
                    <a:pt x="36804" y="33651"/>
                  </a:cubicBezTo>
                  <a:cubicBezTo>
                    <a:pt x="36472" y="35014"/>
                    <a:pt x="37798" y="33991"/>
                    <a:pt x="37135" y="33315"/>
                  </a:cubicBezTo>
                  <a:cubicBezTo>
                    <a:pt x="37798" y="33651"/>
                    <a:pt x="36472" y="32293"/>
                    <a:pt x="37467" y="33651"/>
                  </a:cubicBezTo>
                  <a:cubicBezTo>
                    <a:pt x="37798" y="33315"/>
                    <a:pt x="37798" y="32975"/>
                    <a:pt x="37798" y="32634"/>
                  </a:cubicBezTo>
                  <a:cubicBezTo>
                    <a:pt x="37798" y="33315"/>
                    <a:pt x="38129" y="32975"/>
                    <a:pt x="38461" y="32975"/>
                  </a:cubicBezTo>
                  <a:cubicBezTo>
                    <a:pt x="38461" y="32975"/>
                    <a:pt x="38461" y="32975"/>
                    <a:pt x="38461" y="32975"/>
                  </a:cubicBezTo>
                  <a:cubicBezTo>
                    <a:pt x="38129" y="32975"/>
                    <a:pt x="37798" y="33651"/>
                    <a:pt x="37798" y="33991"/>
                  </a:cubicBezTo>
                  <a:cubicBezTo>
                    <a:pt x="37798" y="33651"/>
                    <a:pt x="38129" y="33651"/>
                    <a:pt x="38129" y="33651"/>
                  </a:cubicBezTo>
                  <a:cubicBezTo>
                    <a:pt x="37467" y="34332"/>
                    <a:pt x="39123" y="34332"/>
                    <a:pt x="38792" y="33651"/>
                  </a:cubicBezTo>
                  <a:cubicBezTo>
                    <a:pt x="39123" y="34332"/>
                    <a:pt x="39123" y="33991"/>
                    <a:pt x="39123" y="33651"/>
                  </a:cubicBezTo>
                  <a:cubicBezTo>
                    <a:pt x="39123" y="33991"/>
                    <a:pt x="39123" y="33651"/>
                    <a:pt x="39123" y="33991"/>
                  </a:cubicBezTo>
                  <a:cubicBezTo>
                    <a:pt x="39123" y="33991"/>
                    <a:pt x="40449" y="33991"/>
                    <a:pt x="40449" y="33991"/>
                  </a:cubicBezTo>
                  <a:cubicBezTo>
                    <a:pt x="40449" y="34332"/>
                    <a:pt x="38129" y="35014"/>
                    <a:pt x="38129" y="35014"/>
                  </a:cubicBezTo>
                  <a:cubicBezTo>
                    <a:pt x="36804" y="34673"/>
                    <a:pt x="37467" y="36372"/>
                    <a:pt x="38461" y="36372"/>
                  </a:cubicBezTo>
                  <a:cubicBezTo>
                    <a:pt x="39786" y="36712"/>
                    <a:pt x="40117" y="35690"/>
                    <a:pt x="40780" y="35355"/>
                  </a:cubicBezTo>
                  <a:cubicBezTo>
                    <a:pt x="41443" y="35355"/>
                    <a:pt x="41443" y="35014"/>
                    <a:pt x="41774" y="35014"/>
                  </a:cubicBezTo>
                  <a:cubicBezTo>
                    <a:pt x="42106" y="34673"/>
                    <a:pt x="42768" y="35014"/>
                    <a:pt x="42106" y="35014"/>
                  </a:cubicBezTo>
                  <a:cubicBezTo>
                    <a:pt x="42437" y="35014"/>
                    <a:pt x="42768" y="35355"/>
                    <a:pt x="42768" y="35014"/>
                  </a:cubicBezTo>
                  <a:cubicBezTo>
                    <a:pt x="42768" y="34673"/>
                    <a:pt x="42768" y="35014"/>
                    <a:pt x="43100" y="34673"/>
                  </a:cubicBezTo>
                  <a:cubicBezTo>
                    <a:pt x="43100" y="35355"/>
                    <a:pt x="44094" y="35355"/>
                    <a:pt x="44425" y="35014"/>
                  </a:cubicBezTo>
                  <a:cubicBezTo>
                    <a:pt x="44757" y="34332"/>
                    <a:pt x="45088" y="33315"/>
                    <a:pt x="45088" y="32634"/>
                  </a:cubicBezTo>
                  <a:cubicBezTo>
                    <a:pt x="45088" y="31952"/>
                    <a:pt x="45088" y="31271"/>
                    <a:pt x="44425" y="31611"/>
                  </a:cubicBezTo>
                  <a:cubicBezTo>
                    <a:pt x="44094" y="31611"/>
                    <a:pt x="44094" y="32634"/>
                    <a:pt x="44094" y="32634"/>
                  </a:cubicBezTo>
                  <a:cubicBezTo>
                    <a:pt x="43762" y="32293"/>
                    <a:pt x="43431" y="31271"/>
                    <a:pt x="43100" y="32293"/>
                  </a:cubicBezTo>
                  <a:cubicBezTo>
                    <a:pt x="43100" y="31952"/>
                    <a:pt x="43762" y="30935"/>
                    <a:pt x="42768" y="31271"/>
                  </a:cubicBezTo>
                  <a:cubicBezTo>
                    <a:pt x="42768" y="30935"/>
                    <a:pt x="43100" y="30935"/>
                    <a:pt x="43100" y="30595"/>
                  </a:cubicBezTo>
                  <a:cubicBezTo>
                    <a:pt x="43100" y="30254"/>
                    <a:pt x="43100" y="29913"/>
                    <a:pt x="42768" y="29913"/>
                  </a:cubicBezTo>
                  <a:cubicBezTo>
                    <a:pt x="42768" y="29231"/>
                    <a:pt x="43100" y="28896"/>
                    <a:pt x="42768" y="28214"/>
                  </a:cubicBezTo>
                  <a:cubicBezTo>
                    <a:pt x="42106" y="28555"/>
                    <a:pt x="42106" y="28896"/>
                    <a:pt x="41774" y="29572"/>
                  </a:cubicBezTo>
                  <a:cubicBezTo>
                    <a:pt x="41443" y="29913"/>
                    <a:pt x="40780" y="29913"/>
                    <a:pt x="41443" y="30595"/>
                  </a:cubicBezTo>
                  <a:cubicBezTo>
                    <a:pt x="41774" y="30595"/>
                    <a:pt x="41774" y="29913"/>
                    <a:pt x="41774" y="30935"/>
                  </a:cubicBezTo>
                  <a:cubicBezTo>
                    <a:pt x="42106" y="31611"/>
                    <a:pt x="41443" y="31271"/>
                    <a:pt x="41443" y="31952"/>
                  </a:cubicBezTo>
                  <a:cubicBezTo>
                    <a:pt x="41443" y="31952"/>
                    <a:pt x="42106" y="32293"/>
                    <a:pt x="42106" y="32293"/>
                  </a:cubicBezTo>
                  <a:cubicBezTo>
                    <a:pt x="42437" y="32634"/>
                    <a:pt x="42106" y="32975"/>
                    <a:pt x="42106" y="33315"/>
                  </a:cubicBezTo>
                  <a:cubicBezTo>
                    <a:pt x="41112" y="32634"/>
                    <a:pt x="39786" y="33315"/>
                    <a:pt x="40117" y="31611"/>
                  </a:cubicBezTo>
                  <a:cubicBezTo>
                    <a:pt x="39455" y="31611"/>
                    <a:pt x="39786" y="31611"/>
                    <a:pt x="39455" y="31611"/>
                  </a:cubicBezTo>
                  <a:cubicBezTo>
                    <a:pt x="40117" y="31611"/>
                    <a:pt x="39786" y="31271"/>
                    <a:pt x="39455" y="30935"/>
                  </a:cubicBezTo>
                  <a:cubicBezTo>
                    <a:pt x="39123" y="29913"/>
                    <a:pt x="38792" y="30935"/>
                    <a:pt x="38461" y="30254"/>
                  </a:cubicBezTo>
                  <a:cubicBezTo>
                    <a:pt x="38129" y="29913"/>
                    <a:pt x="38129" y="28555"/>
                    <a:pt x="37467" y="29231"/>
                  </a:cubicBezTo>
                  <a:close/>
                  <a:moveTo>
                    <a:pt x="34816" y="31271"/>
                  </a:moveTo>
                  <a:cubicBezTo>
                    <a:pt x="34816" y="30935"/>
                    <a:pt x="35478" y="30254"/>
                    <a:pt x="35147" y="29913"/>
                  </a:cubicBezTo>
                  <a:cubicBezTo>
                    <a:pt x="34816" y="29913"/>
                    <a:pt x="34153" y="30595"/>
                    <a:pt x="34153" y="30595"/>
                  </a:cubicBezTo>
                  <a:cubicBezTo>
                    <a:pt x="33159" y="31611"/>
                    <a:pt x="34153" y="32634"/>
                    <a:pt x="34816" y="31271"/>
                  </a:cubicBezTo>
                  <a:close/>
                  <a:moveTo>
                    <a:pt x="32165" y="30595"/>
                  </a:moveTo>
                  <a:cubicBezTo>
                    <a:pt x="32165" y="30595"/>
                    <a:pt x="32165" y="30595"/>
                    <a:pt x="31833" y="30935"/>
                  </a:cubicBezTo>
                  <a:cubicBezTo>
                    <a:pt x="32165" y="30935"/>
                    <a:pt x="32496" y="30595"/>
                    <a:pt x="32496" y="30254"/>
                  </a:cubicBezTo>
                  <a:cubicBezTo>
                    <a:pt x="32165" y="30254"/>
                    <a:pt x="32165" y="30595"/>
                    <a:pt x="32165" y="30595"/>
                  </a:cubicBezTo>
                  <a:close/>
                  <a:moveTo>
                    <a:pt x="25532" y="42149"/>
                  </a:moveTo>
                  <a:cubicBezTo>
                    <a:pt x="25863" y="42149"/>
                    <a:pt x="25863" y="42489"/>
                    <a:pt x="26194" y="42489"/>
                  </a:cubicBezTo>
                  <a:cubicBezTo>
                    <a:pt x="25532" y="42149"/>
                    <a:pt x="26194" y="42830"/>
                    <a:pt x="26526" y="43171"/>
                  </a:cubicBezTo>
                  <a:cubicBezTo>
                    <a:pt x="26857" y="43512"/>
                    <a:pt x="26857" y="43853"/>
                    <a:pt x="26857" y="44194"/>
                  </a:cubicBezTo>
                  <a:cubicBezTo>
                    <a:pt x="27188" y="45210"/>
                    <a:pt x="27188" y="45551"/>
                    <a:pt x="28183" y="45210"/>
                  </a:cubicBezTo>
                  <a:cubicBezTo>
                    <a:pt x="28514" y="45210"/>
                    <a:pt x="28514" y="44870"/>
                    <a:pt x="28845" y="44529"/>
                  </a:cubicBezTo>
                  <a:cubicBezTo>
                    <a:pt x="28845" y="44529"/>
                    <a:pt x="29514" y="44870"/>
                    <a:pt x="29845" y="44870"/>
                  </a:cubicBezTo>
                  <a:cubicBezTo>
                    <a:pt x="30176" y="44529"/>
                    <a:pt x="30839" y="42830"/>
                    <a:pt x="30839" y="42489"/>
                  </a:cubicBezTo>
                  <a:cubicBezTo>
                    <a:pt x="30839" y="42489"/>
                    <a:pt x="30839" y="42489"/>
                    <a:pt x="31502" y="42489"/>
                  </a:cubicBezTo>
                  <a:cubicBezTo>
                    <a:pt x="31833" y="42149"/>
                    <a:pt x="32165" y="41473"/>
                    <a:pt x="32496" y="41132"/>
                  </a:cubicBezTo>
                  <a:cubicBezTo>
                    <a:pt x="33159" y="40791"/>
                    <a:pt x="35478" y="40109"/>
                    <a:pt x="35810" y="39433"/>
                  </a:cubicBezTo>
                  <a:cubicBezTo>
                    <a:pt x="36141" y="38752"/>
                    <a:pt x="35147" y="37394"/>
                    <a:pt x="34484" y="37053"/>
                  </a:cubicBezTo>
                  <a:cubicBezTo>
                    <a:pt x="33490" y="35690"/>
                    <a:pt x="33821" y="37053"/>
                    <a:pt x="32496" y="37053"/>
                  </a:cubicBezTo>
                  <a:cubicBezTo>
                    <a:pt x="33159" y="36372"/>
                    <a:pt x="32165" y="36031"/>
                    <a:pt x="32165" y="36712"/>
                  </a:cubicBezTo>
                  <a:cubicBezTo>
                    <a:pt x="32165" y="36712"/>
                    <a:pt x="32165" y="36372"/>
                    <a:pt x="32496" y="36372"/>
                  </a:cubicBezTo>
                  <a:cubicBezTo>
                    <a:pt x="31833" y="36031"/>
                    <a:pt x="31502" y="35014"/>
                    <a:pt x="30839" y="34673"/>
                  </a:cubicBezTo>
                  <a:cubicBezTo>
                    <a:pt x="29845" y="34332"/>
                    <a:pt x="28845" y="34673"/>
                    <a:pt x="27851" y="35014"/>
                  </a:cubicBezTo>
                  <a:cubicBezTo>
                    <a:pt x="28514" y="35690"/>
                    <a:pt x="28183" y="37053"/>
                    <a:pt x="27851" y="37729"/>
                  </a:cubicBezTo>
                  <a:cubicBezTo>
                    <a:pt x="27851" y="38070"/>
                    <a:pt x="27188" y="38752"/>
                    <a:pt x="26857" y="39093"/>
                  </a:cubicBezTo>
                  <a:cubicBezTo>
                    <a:pt x="26857" y="39433"/>
                    <a:pt x="27520" y="40109"/>
                    <a:pt x="26526" y="39433"/>
                  </a:cubicBezTo>
                  <a:cubicBezTo>
                    <a:pt x="26857" y="40450"/>
                    <a:pt x="25863" y="40791"/>
                    <a:pt x="25863" y="41132"/>
                  </a:cubicBezTo>
                  <a:cubicBezTo>
                    <a:pt x="25532" y="41473"/>
                    <a:pt x="25532" y="41813"/>
                    <a:pt x="25200" y="42149"/>
                  </a:cubicBezTo>
                  <a:cubicBezTo>
                    <a:pt x="25200" y="42149"/>
                    <a:pt x="25532" y="42149"/>
                    <a:pt x="25532" y="42149"/>
                  </a:cubicBezTo>
                  <a:close/>
                  <a:moveTo>
                    <a:pt x="30839" y="29231"/>
                  </a:moveTo>
                  <a:cubicBezTo>
                    <a:pt x="30839" y="29231"/>
                    <a:pt x="31171" y="28896"/>
                    <a:pt x="31171" y="29231"/>
                  </a:cubicBezTo>
                  <a:cubicBezTo>
                    <a:pt x="30839" y="29572"/>
                    <a:pt x="31171" y="29231"/>
                    <a:pt x="30839" y="29572"/>
                  </a:cubicBezTo>
                  <a:cubicBezTo>
                    <a:pt x="30839" y="29572"/>
                    <a:pt x="31171" y="29572"/>
                    <a:pt x="31171" y="29572"/>
                  </a:cubicBezTo>
                  <a:cubicBezTo>
                    <a:pt x="31171" y="29572"/>
                    <a:pt x="30839" y="29572"/>
                    <a:pt x="30839" y="29913"/>
                  </a:cubicBezTo>
                  <a:cubicBezTo>
                    <a:pt x="31502" y="30254"/>
                    <a:pt x="31833" y="29231"/>
                    <a:pt x="32165" y="30254"/>
                  </a:cubicBezTo>
                  <a:cubicBezTo>
                    <a:pt x="32165" y="30254"/>
                    <a:pt x="32165" y="29913"/>
                    <a:pt x="32165" y="29913"/>
                  </a:cubicBezTo>
                  <a:cubicBezTo>
                    <a:pt x="32165" y="29913"/>
                    <a:pt x="32165" y="30254"/>
                    <a:pt x="32165" y="30254"/>
                  </a:cubicBezTo>
                  <a:cubicBezTo>
                    <a:pt x="32165" y="29913"/>
                    <a:pt x="32496" y="29572"/>
                    <a:pt x="32496" y="29231"/>
                  </a:cubicBezTo>
                  <a:cubicBezTo>
                    <a:pt x="32496" y="29572"/>
                    <a:pt x="32827" y="29913"/>
                    <a:pt x="32496" y="30254"/>
                  </a:cubicBezTo>
                  <a:cubicBezTo>
                    <a:pt x="32827" y="29913"/>
                    <a:pt x="32827" y="29913"/>
                    <a:pt x="32496" y="29913"/>
                  </a:cubicBezTo>
                  <a:cubicBezTo>
                    <a:pt x="32827" y="29913"/>
                    <a:pt x="32496" y="30595"/>
                    <a:pt x="32827" y="30595"/>
                  </a:cubicBezTo>
                  <a:cubicBezTo>
                    <a:pt x="32827" y="30595"/>
                    <a:pt x="33490" y="30595"/>
                    <a:pt x="33490" y="30254"/>
                  </a:cubicBezTo>
                  <a:cubicBezTo>
                    <a:pt x="33490" y="30254"/>
                    <a:pt x="33490" y="30254"/>
                    <a:pt x="33490" y="30254"/>
                  </a:cubicBezTo>
                  <a:cubicBezTo>
                    <a:pt x="33490" y="30254"/>
                    <a:pt x="33490" y="29913"/>
                    <a:pt x="33490" y="29913"/>
                  </a:cubicBezTo>
                  <a:cubicBezTo>
                    <a:pt x="33490" y="29913"/>
                    <a:pt x="33490" y="29231"/>
                    <a:pt x="33490" y="28896"/>
                  </a:cubicBezTo>
                  <a:cubicBezTo>
                    <a:pt x="33490" y="28896"/>
                    <a:pt x="33821" y="28896"/>
                    <a:pt x="33821" y="28896"/>
                  </a:cubicBezTo>
                  <a:cubicBezTo>
                    <a:pt x="33821" y="29231"/>
                    <a:pt x="33821" y="29572"/>
                    <a:pt x="33821" y="29913"/>
                  </a:cubicBezTo>
                  <a:cubicBezTo>
                    <a:pt x="34153" y="29572"/>
                    <a:pt x="34484" y="29572"/>
                    <a:pt x="34484" y="29231"/>
                  </a:cubicBezTo>
                  <a:cubicBezTo>
                    <a:pt x="34484" y="28896"/>
                    <a:pt x="34153" y="28555"/>
                    <a:pt x="34484" y="28214"/>
                  </a:cubicBezTo>
                  <a:cubicBezTo>
                    <a:pt x="34816" y="28896"/>
                    <a:pt x="34816" y="27874"/>
                    <a:pt x="34816" y="27874"/>
                  </a:cubicBezTo>
                  <a:cubicBezTo>
                    <a:pt x="35147" y="27533"/>
                    <a:pt x="35147" y="27533"/>
                    <a:pt x="35478" y="27533"/>
                  </a:cubicBezTo>
                  <a:cubicBezTo>
                    <a:pt x="35478" y="27874"/>
                    <a:pt x="34816" y="29572"/>
                    <a:pt x="35478" y="29572"/>
                  </a:cubicBezTo>
                  <a:cubicBezTo>
                    <a:pt x="35810" y="29572"/>
                    <a:pt x="35810" y="28896"/>
                    <a:pt x="36141" y="28555"/>
                  </a:cubicBezTo>
                  <a:cubicBezTo>
                    <a:pt x="36472" y="28214"/>
                    <a:pt x="36804" y="28214"/>
                    <a:pt x="36804" y="27192"/>
                  </a:cubicBezTo>
                  <a:cubicBezTo>
                    <a:pt x="37467" y="27874"/>
                    <a:pt x="36804" y="27192"/>
                    <a:pt x="36804" y="26851"/>
                  </a:cubicBezTo>
                  <a:cubicBezTo>
                    <a:pt x="36804" y="26851"/>
                    <a:pt x="37467" y="26175"/>
                    <a:pt x="37467" y="26175"/>
                  </a:cubicBezTo>
                  <a:cubicBezTo>
                    <a:pt x="37467" y="25834"/>
                    <a:pt x="37467" y="25153"/>
                    <a:pt x="36804" y="25153"/>
                  </a:cubicBezTo>
                  <a:cubicBezTo>
                    <a:pt x="36472" y="24812"/>
                    <a:pt x="36141" y="25493"/>
                    <a:pt x="36804" y="25493"/>
                  </a:cubicBezTo>
                  <a:cubicBezTo>
                    <a:pt x="36141" y="25834"/>
                    <a:pt x="36804" y="26175"/>
                    <a:pt x="36141" y="25493"/>
                  </a:cubicBezTo>
                  <a:cubicBezTo>
                    <a:pt x="36141" y="25834"/>
                    <a:pt x="36141" y="25834"/>
                    <a:pt x="36472" y="25834"/>
                  </a:cubicBezTo>
                  <a:cubicBezTo>
                    <a:pt x="35810" y="25834"/>
                    <a:pt x="35810" y="25493"/>
                    <a:pt x="35810" y="25493"/>
                  </a:cubicBezTo>
                  <a:cubicBezTo>
                    <a:pt x="34484" y="25493"/>
                    <a:pt x="33821" y="26516"/>
                    <a:pt x="33159" y="27192"/>
                  </a:cubicBezTo>
                  <a:cubicBezTo>
                    <a:pt x="32827" y="27533"/>
                    <a:pt x="30508" y="28555"/>
                    <a:pt x="30839" y="29231"/>
                  </a:cubicBezTo>
                  <a:close/>
                  <a:moveTo>
                    <a:pt x="8295" y="87365"/>
                  </a:moveTo>
                  <a:cubicBezTo>
                    <a:pt x="8295" y="87365"/>
                    <a:pt x="8626" y="87365"/>
                    <a:pt x="8626" y="87365"/>
                  </a:cubicBezTo>
                  <a:cubicBezTo>
                    <a:pt x="8295" y="87365"/>
                    <a:pt x="8295" y="87365"/>
                    <a:pt x="8295" y="87365"/>
                  </a:cubicBezTo>
                  <a:close/>
                  <a:moveTo>
                    <a:pt x="14928" y="103344"/>
                  </a:moveTo>
                  <a:cubicBezTo>
                    <a:pt x="14928" y="103004"/>
                    <a:pt x="14928" y="102663"/>
                    <a:pt x="14597" y="103004"/>
                  </a:cubicBezTo>
                  <a:cubicBezTo>
                    <a:pt x="14597" y="102663"/>
                    <a:pt x="14928" y="102322"/>
                    <a:pt x="14597" y="101981"/>
                  </a:cubicBezTo>
                  <a:cubicBezTo>
                    <a:pt x="14928" y="101640"/>
                    <a:pt x="13271" y="100283"/>
                    <a:pt x="13271" y="99942"/>
                  </a:cubicBezTo>
                  <a:cubicBezTo>
                    <a:pt x="12940" y="99260"/>
                    <a:pt x="12940" y="98584"/>
                    <a:pt x="11946" y="97902"/>
                  </a:cubicBezTo>
                  <a:cubicBezTo>
                    <a:pt x="11614" y="97562"/>
                    <a:pt x="10951" y="97562"/>
                    <a:pt x="10620" y="97221"/>
                  </a:cubicBezTo>
                  <a:cubicBezTo>
                    <a:pt x="10289" y="96886"/>
                    <a:pt x="10289" y="96545"/>
                    <a:pt x="9957" y="96545"/>
                  </a:cubicBezTo>
                  <a:cubicBezTo>
                    <a:pt x="9295" y="96204"/>
                    <a:pt x="8626" y="96204"/>
                    <a:pt x="9295" y="97221"/>
                  </a:cubicBezTo>
                  <a:cubicBezTo>
                    <a:pt x="9295" y="97221"/>
                    <a:pt x="9626" y="96886"/>
                    <a:pt x="9957" y="97221"/>
                  </a:cubicBezTo>
                  <a:cubicBezTo>
                    <a:pt x="9957" y="96886"/>
                    <a:pt x="9626" y="96886"/>
                    <a:pt x="9626" y="96886"/>
                  </a:cubicBezTo>
                  <a:cubicBezTo>
                    <a:pt x="9626" y="96886"/>
                    <a:pt x="9957" y="96886"/>
                    <a:pt x="10289" y="96886"/>
                  </a:cubicBezTo>
                  <a:cubicBezTo>
                    <a:pt x="9957" y="97221"/>
                    <a:pt x="9957" y="97221"/>
                    <a:pt x="9957" y="97562"/>
                  </a:cubicBezTo>
                  <a:cubicBezTo>
                    <a:pt x="9626" y="96545"/>
                    <a:pt x="9295" y="97902"/>
                    <a:pt x="9295" y="97902"/>
                  </a:cubicBezTo>
                  <a:cubicBezTo>
                    <a:pt x="9295" y="97902"/>
                    <a:pt x="9626" y="97902"/>
                    <a:pt x="9626" y="97902"/>
                  </a:cubicBezTo>
                  <a:cubicBezTo>
                    <a:pt x="9626" y="97902"/>
                    <a:pt x="9626" y="97902"/>
                    <a:pt x="9957" y="97902"/>
                  </a:cubicBezTo>
                  <a:cubicBezTo>
                    <a:pt x="9957" y="97902"/>
                    <a:pt x="9957" y="98243"/>
                    <a:pt x="9957" y="98243"/>
                  </a:cubicBezTo>
                  <a:cubicBezTo>
                    <a:pt x="9957" y="98243"/>
                    <a:pt x="10289" y="98243"/>
                    <a:pt x="10289" y="98243"/>
                  </a:cubicBezTo>
                  <a:cubicBezTo>
                    <a:pt x="9957" y="98243"/>
                    <a:pt x="10289" y="99260"/>
                    <a:pt x="10620" y="98584"/>
                  </a:cubicBezTo>
                  <a:cubicBezTo>
                    <a:pt x="10620" y="98584"/>
                    <a:pt x="10620" y="98925"/>
                    <a:pt x="10620" y="98925"/>
                  </a:cubicBezTo>
                  <a:cubicBezTo>
                    <a:pt x="10620" y="98925"/>
                    <a:pt x="10620" y="98584"/>
                    <a:pt x="10620" y="98584"/>
                  </a:cubicBezTo>
                  <a:cubicBezTo>
                    <a:pt x="10620" y="98584"/>
                    <a:pt x="10951" y="99260"/>
                    <a:pt x="10951" y="99260"/>
                  </a:cubicBezTo>
                  <a:cubicBezTo>
                    <a:pt x="10951" y="99260"/>
                    <a:pt x="10951" y="99260"/>
                    <a:pt x="11283" y="99260"/>
                  </a:cubicBezTo>
                  <a:cubicBezTo>
                    <a:pt x="10951" y="99601"/>
                    <a:pt x="11283" y="99601"/>
                    <a:pt x="11614" y="99601"/>
                  </a:cubicBezTo>
                  <a:cubicBezTo>
                    <a:pt x="11283" y="99601"/>
                    <a:pt x="10620" y="99601"/>
                    <a:pt x="10951" y="99942"/>
                  </a:cubicBezTo>
                  <a:cubicBezTo>
                    <a:pt x="11283" y="99942"/>
                    <a:pt x="10620" y="99601"/>
                    <a:pt x="11283" y="100283"/>
                  </a:cubicBezTo>
                  <a:cubicBezTo>
                    <a:pt x="11614" y="99942"/>
                    <a:pt x="11283" y="100623"/>
                    <a:pt x="11614" y="100283"/>
                  </a:cubicBezTo>
                  <a:cubicBezTo>
                    <a:pt x="11283" y="100623"/>
                    <a:pt x="11614" y="100623"/>
                    <a:pt x="11946" y="100283"/>
                  </a:cubicBezTo>
                  <a:cubicBezTo>
                    <a:pt x="11614" y="100623"/>
                    <a:pt x="11946" y="100964"/>
                    <a:pt x="11946" y="100623"/>
                  </a:cubicBezTo>
                  <a:cubicBezTo>
                    <a:pt x="11946" y="100964"/>
                    <a:pt x="11614" y="100964"/>
                    <a:pt x="11614" y="100964"/>
                  </a:cubicBezTo>
                  <a:cubicBezTo>
                    <a:pt x="11614" y="101305"/>
                    <a:pt x="12277" y="101640"/>
                    <a:pt x="12277" y="101305"/>
                  </a:cubicBezTo>
                  <a:cubicBezTo>
                    <a:pt x="12277" y="101305"/>
                    <a:pt x="12277" y="101305"/>
                    <a:pt x="12277" y="101305"/>
                  </a:cubicBezTo>
                  <a:cubicBezTo>
                    <a:pt x="12608" y="101640"/>
                    <a:pt x="13271" y="101640"/>
                    <a:pt x="13271" y="100964"/>
                  </a:cubicBezTo>
                  <a:cubicBezTo>
                    <a:pt x="13271" y="101640"/>
                    <a:pt x="12277" y="101305"/>
                    <a:pt x="12608" y="102322"/>
                  </a:cubicBezTo>
                  <a:cubicBezTo>
                    <a:pt x="12940" y="102322"/>
                    <a:pt x="12940" y="102322"/>
                    <a:pt x="12940" y="102663"/>
                  </a:cubicBezTo>
                  <a:cubicBezTo>
                    <a:pt x="13271" y="102663"/>
                    <a:pt x="13602" y="102663"/>
                    <a:pt x="13602" y="103004"/>
                  </a:cubicBezTo>
                  <a:cubicBezTo>
                    <a:pt x="13934" y="103344"/>
                    <a:pt x="14597" y="103680"/>
                    <a:pt x="14928" y="103344"/>
                  </a:cubicBezTo>
                  <a:close/>
                  <a:moveTo>
                    <a:pt x="8295" y="89064"/>
                  </a:moveTo>
                  <a:cubicBezTo>
                    <a:pt x="8295" y="88723"/>
                    <a:pt x="8295" y="88723"/>
                    <a:pt x="8295" y="88382"/>
                  </a:cubicBezTo>
                  <a:cubicBezTo>
                    <a:pt x="7964" y="88723"/>
                    <a:pt x="7964" y="89064"/>
                    <a:pt x="8295" y="89064"/>
                  </a:cubicBezTo>
                  <a:cubicBezTo>
                    <a:pt x="8295" y="89064"/>
                    <a:pt x="8295" y="89064"/>
                    <a:pt x="8295" y="89064"/>
                  </a:cubicBezTo>
                  <a:close/>
                  <a:moveTo>
                    <a:pt x="8295" y="87365"/>
                  </a:moveTo>
                  <a:cubicBezTo>
                    <a:pt x="8295" y="87365"/>
                    <a:pt x="8295" y="87024"/>
                    <a:pt x="8295" y="87365"/>
                  </a:cubicBezTo>
                  <a:cubicBezTo>
                    <a:pt x="8295" y="87365"/>
                    <a:pt x="8295" y="87365"/>
                    <a:pt x="8295" y="87365"/>
                  </a:cubicBezTo>
                  <a:close/>
                  <a:moveTo>
                    <a:pt x="7964" y="88382"/>
                  </a:moveTo>
                  <a:cubicBezTo>
                    <a:pt x="7964" y="88382"/>
                    <a:pt x="7964" y="88382"/>
                    <a:pt x="7632" y="88382"/>
                  </a:cubicBezTo>
                  <a:cubicBezTo>
                    <a:pt x="7964" y="88723"/>
                    <a:pt x="7964" y="88382"/>
                    <a:pt x="7964" y="88382"/>
                  </a:cubicBezTo>
                  <a:close/>
                  <a:moveTo>
                    <a:pt x="9957" y="94506"/>
                  </a:moveTo>
                  <a:cubicBezTo>
                    <a:pt x="9957" y="94506"/>
                    <a:pt x="9957" y="94506"/>
                    <a:pt x="9957" y="94165"/>
                  </a:cubicBezTo>
                  <a:cubicBezTo>
                    <a:pt x="9626" y="94506"/>
                    <a:pt x="9957" y="95182"/>
                    <a:pt x="9957" y="94506"/>
                  </a:cubicBezTo>
                  <a:close/>
                  <a:moveTo>
                    <a:pt x="10289" y="93483"/>
                  </a:moveTo>
                  <a:cubicBezTo>
                    <a:pt x="9626" y="93483"/>
                    <a:pt x="9957" y="93824"/>
                    <a:pt x="9957" y="94165"/>
                  </a:cubicBezTo>
                  <a:cubicBezTo>
                    <a:pt x="9957" y="93824"/>
                    <a:pt x="10289" y="93824"/>
                    <a:pt x="10289" y="93483"/>
                  </a:cubicBezTo>
                  <a:close/>
                  <a:moveTo>
                    <a:pt x="9626" y="92125"/>
                  </a:moveTo>
                  <a:cubicBezTo>
                    <a:pt x="8963" y="92125"/>
                    <a:pt x="9957" y="92466"/>
                    <a:pt x="9626" y="92466"/>
                  </a:cubicBezTo>
                  <a:cubicBezTo>
                    <a:pt x="9957" y="92125"/>
                    <a:pt x="9957" y="92125"/>
                    <a:pt x="9957" y="91785"/>
                  </a:cubicBezTo>
                  <a:cubicBezTo>
                    <a:pt x="9626" y="91785"/>
                    <a:pt x="9626" y="91785"/>
                    <a:pt x="9626" y="92125"/>
                  </a:cubicBezTo>
                  <a:close/>
                  <a:moveTo>
                    <a:pt x="8626" y="90762"/>
                  </a:moveTo>
                  <a:cubicBezTo>
                    <a:pt x="8626" y="90762"/>
                    <a:pt x="8626" y="90762"/>
                    <a:pt x="8626" y="90762"/>
                  </a:cubicBezTo>
                  <a:cubicBezTo>
                    <a:pt x="8295" y="90762"/>
                    <a:pt x="8626" y="90762"/>
                    <a:pt x="8626" y="90762"/>
                  </a:cubicBezTo>
                  <a:close/>
                  <a:moveTo>
                    <a:pt x="8626" y="90086"/>
                  </a:moveTo>
                  <a:cubicBezTo>
                    <a:pt x="8626" y="90086"/>
                    <a:pt x="7964" y="88723"/>
                    <a:pt x="7632" y="88723"/>
                  </a:cubicBezTo>
                  <a:cubicBezTo>
                    <a:pt x="7632" y="89064"/>
                    <a:pt x="8295" y="90086"/>
                    <a:pt x="8626" y="90086"/>
                  </a:cubicBezTo>
                  <a:close/>
                  <a:moveTo>
                    <a:pt x="8963" y="91103"/>
                  </a:moveTo>
                  <a:cubicBezTo>
                    <a:pt x="8963" y="91103"/>
                    <a:pt x="8963" y="91103"/>
                    <a:pt x="8963" y="91103"/>
                  </a:cubicBezTo>
                  <a:moveTo>
                    <a:pt x="8963" y="90421"/>
                  </a:moveTo>
                  <a:cubicBezTo>
                    <a:pt x="8963" y="90762"/>
                    <a:pt x="8963" y="90762"/>
                    <a:pt x="8963" y="90762"/>
                  </a:cubicBezTo>
                  <a:cubicBezTo>
                    <a:pt x="8963" y="90762"/>
                    <a:pt x="8626" y="90086"/>
                    <a:pt x="8963" y="90421"/>
                  </a:cubicBezTo>
                  <a:close/>
                  <a:moveTo>
                    <a:pt x="10951" y="99601"/>
                  </a:moveTo>
                  <a:cubicBezTo>
                    <a:pt x="10951" y="99260"/>
                    <a:pt x="10951" y="98925"/>
                    <a:pt x="10289" y="98925"/>
                  </a:cubicBezTo>
                  <a:cubicBezTo>
                    <a:pt x="10620" y="99260"/>
                    <a:pt x="10620" y="98925"/>
                    <a:pt x="10289" y="98925"/>
                  </a:cubicBezTo>
                  <a:cubicBezTo>
                    <a:pt x="10289" y="99260"/>
                    <a:pt x="10620" y="99601"/>
                    <a:pt x="10951" y="99601"/>
                  </a:cubicBezTo>
                  <a:close/>
                  <a:moveTo>
                    <a:pt x="8626" y="90762"/>
                  </a:moveTo>
                  <a:cubicBezTo>
                    <a:pt x="8626" y="90762"/>
                    <a:pt x="8626" y="90421"/>
                    <a:pt x="8626" y="90421"/>
                  </a:cubicBezTo>
                  <a:cubicBezTo>
                    <a:pt x="8626" y="90762"/>
                    <a:pt x="8626" y="90762"/>
                    <a:pt x="8626" y="90762"/>
                  </a:cubicBezTo>
                  <a:close/>
                  <a:moveTo>
                    <a:pt x="8963" y="91444"/>
                  </a:moveTo>
                  <a:cubicBezTo>
                    <a:pt x="8963" y="91785"/>
                    <a:pt x="8963" y="92125"/>
                    <a:pt x="8963" y="92125"/>
                  </a:cubicBezTo>
                  <a:cubicBezTo>
                    <a:pt x="9295" y="91785"/>
                    <a:pt x="9295" y="91444"/>
                    <a:pt x="8963" y="91103"/>
                  </a:cubicBezTo>
                  <a:cubicBezTo>
                    <a:pt x="8963" y="91444"/>
                    <a:pt x="8963" y="91444"/>
                    <a:pt x="8963" y="91444"/>
                  </a:cubicBezTo>
                  <a:close/>
                  <a:moveTo>
                    <a:pt x="8626" y="90421"/>
                  </a:moveTo>
                  <a:cubicBezTo>
                    <a:pt x="8626" y="90421"/>
                    <a:pt x="8626" y="90421"/>
                    <a:pt x="8626" y="90421"/>
                  </a:cubicBezTo>
                  <a:moveTo>
                    <a:pt x="8626" y="91444"/>
                  </a:moveTo>
                  <a:cubicBezTo>
                    <a:pt x="8626" y="91444"/>
                    <a:pt x="8626" y="91444"/>
                    <a:pt x="8626" y="91444"/>
                  </a:cubicBezTo>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198" name="Shape 3198"/>
            <p:cNvSpPr/>
            <p:nvPr/>
          </p:nvSpPr>
          <p:spPr>
            <a:xfrm>
              <a:off x="3299685" y="607627"/>
              <a:ext cx="5947931" cy="5785014"/>
            </a:xfrm>
            <a:custGeom>
              <a:avLst/>
              <a:gdLst/>
              <a:ahLst/>
              <a:cxnLst/>
              <a:rect l="0" t="0" r="0" b="0"/>
              <a:pathLst>
                <a:path w="120000" h="120000" extrusionOk="0">
                  <a:moveTo>
                    <a:pt x="58348" y="51328"/>
                  </a:moveTo>
                  <a:cubicBezTo>
                    <a:pt x="58017" y="51328"/>
                    <a:pt x="58017" y="51328"/>
                    <a:pt x="58017" y="51669"/>
                  </a:cubicBezTo>
                  <a:cubicBezTo>
                    <a:pt x="58348" y="51328"/>
                    <a:pt x="58348" y="51328"/>
                    <a:pt x="58348" y="51328"/>
                  </a:cubicBezTo>
                  <a:close/>
                  <a:moveTo>
                    <a:pt x="58348" y="51328"/>
                  </a:moveTo>
                  <a:cubicBezTo>
                    <a:pt x="58348" y="51669"/>
                    <a:pt x="58348" y="51669"/>
                    <a:pt x="58348" y="51669"/>
                  </a:cubicBezTo>
                  <a:cubicBezTo>
                    <a:pt x="58348" y="51669"/>
                    <a:pt x="58348" y="51328"/>
                    <a:pt x="58348" y="51328"/>
                  </a:cubicBezTo>
                  <a:close/>
                  <a:moveTo>
                    <a:pt x="54372" y="45551"/>
                  </a:moveTo>
                  <a:cubicBezTo>
                    <a:pt x="54372" y="45551"/>
                    <a:pt x="54040" y="45551"/>
                    <a:pt x="54040" y="45892"/>
                  </a:cubicBezTo>
                  <a:cubicBezTo>
                    <a:pt x="54372" y="45892"/>
                    <a:pt x="54372" y="45551"/>
                    <a:pt x="54372" y="45551"/>
                  </a:cubicBezTo>
                  <a:close/>
                  <a:moveTo>
                    <a:pt x="53378" y="35690"/>
                  </a:moveTo>
                  <a:cubicBezTo>
                    <a:pt x="53709" y="35690"/>
                    <a:pt x="53709" y="36031"/>
                    <a:pt x="53709" y="35690"/>
                  </a:cubicBezTo>
                  <a:cubicBezTo>
                    <a:pt x="54040" y="36031"/>
                    <a:pt x="54372" y="36031"/>
                    <a:pt x="54703" y="36372"/>
                  </a:cubicBezTo>
                  <a:cubicBezTo>
                    <a:pt x="55697" y="36372"/>
                    <a:pt x="55366" y="36031"/>
                    <a:pt x="55366" y="35014"/>
                  </a:cubicBezTo>
                  <a:cubicBezTo>
                    <a:pt x="55366" y="34332"/>
                    <a:pt x="55366" y="33651"/>
                    <a:pt x="54703" y="33315"/>
                  </a:cubicBezTo>
                  <a:cubicBezTo>
                    <a:pt x="53709" y="32634"/>
                    <a:pt x="53709" y="33651"/>
                    <a:pt x="53046" y="33651"/>
                  </a:cubicBezTo>
                  <a:cubicBezTo>
                    <a:pt x="53378" y="33651"/>
                    <a:pt x="53046" y="33651"/>
                    <a:pt x="53378" y="33651"/>
                  </a:cubicBezTo>
                  <a:cubicBezTo>
                    <a:pt x="53378" y="33991"/>
                    <a:pt x="53378" y="33991"/>
                    <a:pt x="53378" y="33991"/>
                  </a:cubicBezTo>
                  <a:cubicBezTo>
                    <a:pt x="53378" y="33991"/>
                    <a:pt x="53378" y="33991"/>
                    <a:pt x="53378" y="33651"/>
                  </a:cubicBezTo>
                  <a:cubicBezTo>
                    <a:pt x="53378" y="33991"/>
                    <a:pt x="53046" y="33991"/>
                    <a:pt x="53046" y="33991"/>
                  </a:cubicBezTo>
                  <a:cubicBezTo>
                    <a:pt x="53046" y="33991"/>
                    <a:pt x="53378" y="33991"/>
                    <a:pt x="53378" y="33991"/>
                  </a:cubicBezTo>
                  <a:cubicBezTo>
                    <a:pt x="53046" y="34332"/>
                    <a:pt x="52715" y="34673"/>
                    <a:pt x="52715" y="35355"/>
                  </a:cubicBezTo>
                  <a:cubicBezTo>
                    <a:pt x="52715" y="35014"/>
                    <a:pt x="53046" y="35014"/>
                    <a:pt x="53046" y="35014"/>
                  </a:cubicBezTo>
                  <a:cubicBezTo>
                    <a:pt x="53046" y="35355"/>
                    <a:pt x="53046" y="35355"/>
                    <a:pt x="53046" y="35355"/>
                  </a:cubicBezTo>
                  <a:cubicBezTo>
                    <a:pt x="53046" y="35355"/>
                    <a:pt x="53046" y="35014"/>
                    <a:pt x="53378" y="35014"/>
                  </a:cubicBezTo>
                  <a:cubicBezTo>
                    <a:pt x="53046" y="36031"/>
                    <a:pt x="53378" y="35014"/>
                    <a:pt x="53378" y="35355"/>
                  </a:cubicBezTo>
                  <a:cubicBezTo>
                    <a:pt x="53378" y="35355"/>
                    <a:pt x="53378" y="35690"/>
                    <a:pt x="53378" y="35690"/>
                  </a:cubicBezTo>
                  <a:close/>
                  <a:moveTo>
                    <a:pt x="58348" y="38752"/>
                  </a:moveTo>
                  <a:cubicBezTo>
                    <a:pt x="58348" y="38752"/>
                    <a:pt x="57354" y="38070"/>
                    <a:pt x="56691" y="38411"/>
                  </a:cubicBezTo>
                  <a:cubicBezTo>
                    <a:pt x="56691" y="38411"/>
                    <a:pt x="55366" y="37053"/>
                    <a:pt x="55366" y="38070"/>
                  </a:cubicBezTo>
                  <a:cubicBezTo>
                    <a:pt x="55035" y="37729"/>
                    <a:pt x="53709" y="38411"/>
                    <a:pt x="54372" y="39093"/>
                  </a:cubicBezTo>
                  <a:cubicBezTo>
                    <a:pt x="54372" y="38752"/>
                    <a:pt x="54372" y="39433"/>
                    <a:pt x="54703" y="39774"/>
                  </a:cubicBezTo>
                  <a:cubicBezTo>
                    <a:pt x="54372" y="39433"/>
                    <a:pt x="53709" y="39093"/>
                    <a:pt x="53709" y="39433"/>
                  </a:cubicBezTo>
                  <a:cubicBezTo>
                    <a:pt x="53709" y="39774"/>
                    <a:pt x="53709" y="39774"/>
                    <a:pt x="53709" y="39774"/>
                  </a:cubicBezTo>
                  <a:cubicBezTo>
                    <a:pt x="53378" y="40109"/>
                    <a:pt x="54372" y="44529"/>
                    <a:pt x="54703" y="44529"/>
                  </a:cubicBezTo>
                  <a:cubicBezTo>
                    <a:pt x="54372" y="44529"/>
                    <a:pt x="54372" y="44870"/>
                    <a:pt x="54372" y="45210"/>
                  </a:cubicBezTo>
                  <a:cubicBezTo>
                    <a:pt x="54703" y="44870"/>
                    <a:pt x="55035" y="44870"/>
                    <a:pt x="55366" y="44870"/>
                  </a:cubicBezTo>
                  <a:cubicBezTo>
                    <a:pt x="55366" y="44870"/>
                    <a:pt x="55366" y="44870"/>
                    <a:pt x="55366" y="44870"/>
                  </a:cubicBezTo>
                  <a:cubicBezTo>
                    <a:pt x="55366" y="44870"/>
                    <a:pt x="55366" y="44870"/>
                    <a:pt x="55366" y="44870"/>
                  </a:cubicBezTo>
                  <a:cubicBezTo>
                    <a:pt x="55697" y="44194"/>
                    <a:pt x="56360" y="42149"/>
                    <a:pt x="55035" y="42489"/>
                  </a:cubicBezTo>
                  <a:cubicBezTo>
                    <a:pt x="55366" y="41813"/>
                    <a:pt x="57023" y="43171"/>
                    <a:pt x="57686" y="41813"/>
                  </a:cubicBezTo>
                  <a:cubicBezTo>
                    <a:pt x="57686" y="41473"/>
                    <a:pt x="57686" y="41132"/>
                    <a:pt x="57686" y="41132"/>
                  </a:cubicBezTo>
                  <a:cubicBezTo>
                    <a:pt x="57686" y="40791"/>
                    <a:pt x="57686" y="40791"/>
                    <a:pt x="58017" y="40450"/>
                  </a:cubicBezTo>
                  <a:cubicBezTo>
                    <a:pt x="58017" y="40109"/>
                    <a:pt x="58680" y="39093"/>
                    <a:pt x="58348" y="38752"/>
                  </a:cubicBezTo>
                  <a:close/>
                  <a:moveTo>
                    <a:pt x="59011" y="36372"/>
                  </a:moveTo>
                  <a:cubicBezTo>
                    <a:pt x="59342" y="36031"/>
                    <a:pt x="59342" y="35690"/>
                    <a:pt x="59342" y="35690"/>
                  </a:cubicBezTo>
                  <a:cubicBezTo>
                    <a:pt x="59342" y="35355"/>
                    <a:pt x="59342" y="36372"/>
                    <a:pt x="59342" y="35355"/>
                  </a:cubicBezTo>
                  <a:cubicBezTo>
                    <a:pt x="59342" y="35355"/>
                    <a:pt x="59674" y="35690"/>
                    <a:pt x="59674" y="35690"/>
                  </a:cubicBezTo>
                  <a:cubicBezTo>
                    <a:pt x="59674" y="35690"/>
                    <a:pt x="59674" y="35355"/>
                    <a:pt x="59674" y="35014"/>
                  </a:cubicBezTo>
                  <a:cubicBezTo>
                    <a:pt x="59674" y="35355"/>
                    <a:pt x="59674" y="35355"/>
                    <a:pt x="59674" y="35355"/>
                  </a:cubicBezTo>
                  <a:cubicBezTo>
                    <a:pt x="59674" y="35014"/>
                    <a:pt x="59674" y="35014"/>
                    <a:pt x="59674" y="35014"/>
                  </a:cubicBezTo>
                  <a:cubicBezTo>
                    <a:pt x="60005" y="35355"/>
                    <a:pt x="59674" y="36031"/>
                    <a:pt x="60005" y="36372"/>
                  </a:cubicBezTo>
                  <a:cubicBezTo>
                    <a:pt x="60336" y="36372"/>
                    <a:pt x="60999" y="36372"/>
                    <a:pt x="60999" y="36031"/>
                  </a:cubicBezTo>
                  <a:cubicBezTo>
                    <a:pt x="60999" y="36372"/>
                    <a:pt x="61993" y="36712"/>
                    <a:pt x="61331" y="35690"/>
                  </a:cubicBezTo>
                  <a:cubicBezTo>
                    <a:pt x="61662" y="36031"/>
                    <a:pt x="61993" y="36372"/>
                    <a:pt x="61993" y="35690"/>
                  </a:cubicBezTo>
                  <a:cubicBezTo>
                    <a:pt x="61993" y="36712"/>
                    <a:pt x="62656" y="36031"/>
                    <a:pt x="62325" y="35355"/>
                  </a:cubicBezTo>
                  <a:cubicBezTo>
                    <a:pt x="62325" y="35690"/>
                    <a:pt x="62656" y="36031"/>
                    <a:pt x="62987" y="36031"/>
                  </a:cubicBezTo>
                  <a:cubicBezTo>
                    <a:pt x="62987" y="35690"/>
                    <a:pt x="62987" y="35690"/>
                    <a:pt x="62987" y="35355"/>
                  </a:cubicBezTo>
                  <a:cubicBezTo>
                    <a:pt x="62987" y="36372"/>
                    <a:pt x="64644" y="35690"/>
                    <a:pt x="64313" y="34332"/>
                  </a:cubicBezTo>
                  <a:cubicBezTo>
                    <a:pt x="64976" y="34673"/>
                    <a:pt x="64644" y="35355"/>
                    <a:pt x="65307" y="35690"/>
                  </a:cubicBezTo>
                  <a:cubicBezTo>
                    <a:pt x="66301" y="35690"/>
                    <a:pt x="67627" y="35014"/>
                    <a:pt x="66964" y="33991"/>
                  </a:cubicBezTo>
                  <a:cubicBezTo>
                    <a:pt x="67627" y="33991"/>
                    <a:pt x="66632" y="33991"/>
                    <a:pt x="66964" y="33651"/>
                  </a:cubicBezTo>
                  <a:cubicBezTo>
                    <a:pt x="67295" y="34673"/>
                    <a:pt x="67627" y="33651"/>
                    <a:pt x="67627" y="33651"/>
                  </a:cubicBezTo>
                  <a:cubicBezTo>
                    <a:pt x="67627" y="33651"/>
                    <a:pt x="66632" y="33315"/>
                    <a:pt x="66964" y="33651"/>
                  </a:cubicBezTo>
                  <a:cubicBezTo>
                    <a:pt x="66632" y="33651"/>
                    <a:pt x="67958" y="31271"/>
                    <a:pt x="66632" y="31952"/>
                  </a:cubicBezTo>
                  <a:cubicBezTo>
                    <a:pt x="66632" y="31952"/>
                    <a:pt x="66632" y="31952"/>
                    <a:pt x="66964" y="31611"/>
                  </a:cubicBezTo>
                  <a:cubicBezTo>
                    <a:pt x="66301" y="31271"/>
                    <a:pt x="66301" y="31611"/>
                    <a:pt x="65638" y="31611"/>
                  </a:cubicBezTo>
                  <a:cubicBezTo>
                    <a:pt x="65638" y="31611"/>
                    <a:pt x="65638" y="30935"/>
                    <a:pt x="65307" y="30935"/>
                  </a:cubicBezTo>
                  <a:cubicBezTo>
                    <a:pt x="64644" y="30935"/>
                    <a:pt x="64644" y="31271"/>
                    <a:pt x="63982" y="31611"/>
                  </a:cubicBezTo>
                  <a:cubicBezTo>
                    <a:pt x="63650" y="31611"/>
                    <a:pt x="63650" y="31271"/>
                    <a:pt x="63319" y="31271"/>
                  </a:cubicBezTo>
                  <a:cubicBezTo>
                    <a:pt x="63319" y="31611"/>
                    <a:pt x="62987" y="31611"/>
                    <a:pt x="62656" y="31952"/>
                  </a:cubicBezTo>
                  <a:cubicBezTo>
                    <a:pt x="62656" y="31952"/>
                    <a:pt x="62987" y="31952"/>
                    <a:pt x="62987" y="31952"/>
                  </a:cubicBezTo>
                  <a:cubicBezTo>
                    <a:pt x="62656" y="31952"/>
                    <a:pt x="60999" y="32634"/>
                    <a:pt x="62325" y="32975"/>
                  </a:cubicBezTo>
                  <a:cubicBezTo>
                    <a:pt x="61993" y="32975"/>
                    <a:pt x="61662" y="32975"/>
                    <a:pt x="61331" y="33315"/>
                  </a:cubicBezTo>
                  <a:cubicBezTo>
                    <a:pt x="61662" y="32975"/>
                    <a:pt x="60336" y="31952"/>
                    <a:pt x="60336" y="32975"/>
                  </a:cubicBezTo>
                  <a:cubicBezTo>
                    <a:pt x="60336" y="32293"/>
                    <a:pt x="59674" y="32975"/>
                    <a:pt x="60005" y="32975"/>
                  </a:cubicBezTo>
                  <a:cubicBezTo>
                    <a:pt x="59674" y="32634"/>
                    <a:pt x="59674" y="32634"/>
                    <a:pt x="59342" y="32293"/>
                  </a:cubicBezTo>
                  <a:cubicBezTo>
                    <a:pt x="59342" y="32293"/>
                    <a:pt x="59342" y="32975"/>
                    <a:pt x="59342" y="32975"/>
                  </a:cubicBezTo>
                  <a:cubicBezTo>
                    <a:pt x="59011" y="33315"/>
                    <a:pt x="59011" y="32634"/>
                    <a:pt x="58680" y="32975"/>
                  </a:cubicBezTo>
                  <a:cubicBezTo>
                    <a:pt x="58680" y="32975"/>
                    <a:pt x="58680" y="32634"/>
                    <a:pt x="58680" y="32634"/>
                  </a:cubicBezTo>
                  <a:cubicBezTo>
                    <a:pt x="58680" y="32634"/>
                    <a:pt x="58680" y="32634"/>
                    <a:pt x="58680" y="32634"/>
                  </a:cubicBezTo>
                  <a:cubicBezTo>
                    <a:pt x="59011" y="32634"/>
                    <a:pt x="59011" y="31952"/>
                    <a:pt x="58680" y="31611"/>
                  </a:cubicBezTo>
                  <a:cubicBezTo>
                    <a:pt x="58680" y="31952"/>
                    <a:pt x="58348" y="31952"/>
                    <a:pt x="58348" y="31952"/>
                  </a:cubicBezTo>
                  <a:cubicBezTo>
                    <a:pt x="58348" y="31611"/>
                    <a:pt x="58348" y="31611"/>
                    <a:pt x="58017" y="31271"/>
                  </a:cubicBezTo>
                  <a:cubicBezTo>
                    <a:pt x="58017" y="31611"/>
                    <a:pt x="58017" y="31271"/>
                    <a:pt x="57686" y="31611"/>
                  </a:cubicBezTo>
                  <a:cubicBezTo>
                    <a:pt x="57686" y="31271"/>
                    <a:pt x="57686" y="31611"/>
                    <a:pt x="57686" y="31271"/>
                  </a:cubicBezTo>
                  <a:cubicBezTo>
                    <a:pt x="57354" y="31611"/>
                    <a:pt x="57354" y="31952"/>
                    <a:pt x="57354" y="31952"/>
                  </a:cubicBezTo>
                  <a:cubicBezTo>
                    <a:pt x="57354" y="31611"/>
                    <a:pt x="57354" y="31271"/>
                    <a:pt x="57354" y="31271"/>
                  </a:cubicBezTo>
                  <a:cubicBezTo>
                    <a:pt x="57354" y="31271"/>
                    <a:pt x="57686" y="31271"/>
                    <a:pt x="58017" y="30935"/>
                  </a:cubicBezTo>
                  <a:cubicBezTo>
                    <a:pt x="57686" y="31271"/>
                    <a:pt x="57023" y="30935"/>
                    <a:pt x="56691" y="30595"/>
                  </a:cubicBezTo>
                  <a:cubicBezTo>
                    <a:pt x="57023" y="30595"/>
                    <a:pt x="57686" y="30935"/>
                    <a:pt x="58017" y="30935"/>
                  </a:cubicBezTo>
                  <a:cubicBezTo>
                    <a:pt x="57354" y="30595"/>
                    <a:pt x="59011" y="30935"/>
                    <a:pt x="58348" y="30254"/>
                  </a:cubicBezTo>
                  <a:cubicBezTo>
                    <a:pt x="58017" y="29913"/>
                    <a:pt x="57023" y="29913"/>
                    <a:pt x="56691" y="29572"/>
                  </a:cubicBezTo>
                  <a:cubicBezTo>
                    <a:pt x="57023" y="29572"/>
                    <a:pt x="57686" y="29572"/>
                    <a:pt x="57686" y="29572"/>
                  </a:cubicBezTo>
                  <a:cubicBezTo>
                    <a:pt x="58017" y="28896"/>
                    <a:pt x="55366" y="28896"/>
                    <a:pt x="55035" y="30254"/>
                  </a:cubicBezTo>
                  <a:cubicBezTo>
                    <a:pt x="55035" y="29231"/>
                    <a:pt x="55697" y="28896"/>
                    <a:pt x="55035" y="28214"/>
                  </a:cubicBezTo>
                  <a:cubicBezTo>
                    <a:pt x="54703" y="27874"/>
                    <a:pt x="53046" y="27874"/>
                    <a:pt x="52715" y="27874"/>
                  </a:cubicBezTo>
                  <a:cubicBezTo>
                    <a:pt x="52715" y="28214"/>
                    <a:pt x="52715" y="28214"/>
                    <a:pt x="52384" y="28214"/>
                  </a:cubicBezTo>
                  <a:cubicBezTo>
                    <a:pt x="52384" y="28214"/>
                    <a:pt x="52384" y="28555"/>
                    <a:pt x="52715" y="28896"/>
                  </a:cubicBezTo>
                  <a:cubicBezTo>
                    <a:pt x="52715" y="28896"/>
                    <a:pt x="52715" y="28896"/>
                    <a:pt x="52715" y="28896"/>
                  </a:cubicBezTo>
                  <a:cubicBezTo>
                    <a:pt x="52715" y="28896"/>
                    <a:pt x="52715" y="28896"/>
                    <a:pt x="52715" y="28896"/>
                  </a:cubicBezTo>
                  <a:cubicBezTo>
                    <a:pt x="52715" y="28896"/>
                    <a:pt x="52384" y="28896"/>
                    <a:pt x="52384" y="28896"/>
                  </a:cubicBezTo>
                  <a:cubicBezTo>
                    <a:pt x="52384" y="29231"/>
                    <a:pt x="53046" y="29913"/>
                    <a:pt x="53378" y="29572"/>
                  </a:cubicBezTo>
                  <a:cubicBezTo>
                    <a:pt x="53046" y="29572"/>
                    <a:pt x="53046" y="30254"/>
                    <a:pt x="53709" y="30254"/>
                  </a:cubicBezTo>
                  <a:cubicBezTo>
                    <a:pt x="53709" y="30254"/>
                    <a:pt x="53709" y="30254"/>
                    <a:pt x="54040" y="30595"/>
                  </a:cubicBezTo>
                  <a:cubicBezTo>
                    <a:pt x="53709" y="30254"/>
                    <a:pt x="53709" y="30595"/>
                    <a:pt x="53709" y="30595"/>
                  </a:cubicBezTo>
                  <a:cubicBezTo>
                    <a:pt x="54372" y="30595"/>
                    <a:pt x="54372" y="30595"/>
                    <a:pt x="55035" y="30595"/>
                  </a:cubicBezTo>
                  <a:cubicBezTo>
                    <a:pt x="55035" y="30595"/>
                    <a:pt x="55035" y="30595"/>
                    <a:pt x="55035" y="30254"/>
                  </a:cubicBezTo>
                  <a:cubicBezTo>
                    <a:pt x="55035" y="30254"/>
                    <a:pt x="55035" y="30595"/>
                    <a:pt x="55035" y="30595"/>
                  </a:cubicBezTo>
                  <a:cubicBezTo>
                    <a:pt x="55697" y="29913"/>
                    <a:pt x="56029" y="31271"/>
                    <a:pt x="56029" y="31611"/>
                  </a:cubicBezTo>
                  <a:cubicBezTo>
                    <a:pt x="56691" y="32634"/>
                    <a:pt x="56029" y="32975"/>
                    <a:pt x="56360" y="33991"/>
                  </a:cubicBezTo>
                  <a:cubicBezTo>
                    <a:pt x="56360" y="34332"/>
                    <a:pt x="56691" y="34332"/>
                    <a:pt x="56691" y="34673"/>
                  </a:cubicBezTo>
                  <a:cubicBezTo>
                    <a:pt x="56691" y="34673"/>
                    <a:pt x="56691" y="35014"/>
                    <a:pt x="56691" y="35355"/>
                  </a:cubicBezTo>
                  <a:cubicBezTo>
                    <a:pt x="56691" y="35690"/>
                    <a:pt x="57354" y="36372"/>
                    <a:pt x="57354" y="35690"/>
                  </a:cubicBezTo>
                  <a:cubicBezTo>
                    <a:pt x="57354" y="36031"/>
                    <a:pt x="57354" y="36031"/>
                    <a:pt x="57686" y="36031"/>
                  </a:cubicBezTo>
                  <a:cubicBezTo>
                    <a:pt x="57354" y="35690"/>
                    <a:pt x="57686" y="35355"/>
                    <a:pt x="57686" y="35355"/>
                  </a:cubicBezTo>
                  <a:cubicBezTo>
                    <a:pt x="57686" y="35355"/>
                    <a:pt x="57686" y="35690"/>
                    <a:pt x="57686" y="36031"/>
                  </a:cubicBezTo>
                  <a:cubicBezTo>
                    <a:pt x="57686" y="35690"/>
                    <a:pt x="57686" y="35690"/>
                    <a:pt x="58017" y="35690"/>
                  </a:cubicBezTo>
                  <a:cubicBezTo>
                    <a:pt x="58017" y="36372"/>
                    <a:pt x="58680" y="36372"/>
                    <a:pt x="59011" y="36372"/>
                  </a:cubicBezTo>
                  <a:close/>
                  <a:moveTo>
                    <a:pt x="60005" y="53032"/>
                  </a:moveTo>
                  <a:cubicBezTo>
                    <a:pt x="60005" y="52692"/>
                    <a:pt x="60005" y="52692"/>
                    <a:pt x="60005" y="52351"/>
                  </a:cubicBezTo>
                  <a:cubicBezTo>
                    <a:pt x="59674" y="52692"/>
                    <a:pt x="59674" y="52692"/>
                    <a:pt x="59674" y="52692"/>
                  </a:cubicBezTo>
                  <a:cubicBezTo>
                    <a:pt x="59674" y="52692"/>
                    <a:pt x="59674" y="52692"/>
                    <a:pt x="59674" y="52692"/>
                  </a:cubicBezTo>
                  <a:cubicBezTo>
                    <a:pt x="59674" y="52692"/>
                    <a:pt x="59674" y="53032"/>
                    <a:pt x="59674" y="53032"/>
                  </a:cubicBezTo>
                  <a:cubicBezTo>
                    <a:pt x="59674" y="53032"/>
                    <a:pt x="59674" y="53032"/>
                    <a:pt x="60005" y="53032"/>
                  </a:cubicBezTo>
                  <a:close/>
                  <a:moveTo>
                    <a:pt x="67295" y="50311"/>
                  </a:moveTo>
                  <a:cubicBezTo>
                    <a:pt x="67295" y="50311"/>
                    <a:pt x="67295" y="50652"/>
                    <a:pt x="67627" y="50652"/>
                  </a:cubicBezTo>
                  <a:cubicBezTo>
                    <a:pt x="67627" y="50311"/>
                    <a:pt x="67295" y="50652"/>
                    <a:pt x="67295" y="50311"/>
                  </a:cubicBezTo>
                  <a:close/>
                  <a:moveTo>
                    <a:pt x="53046" y="44194"/>
                  </a:moveTo>
                  <a:cubicBezTo>
                    <a:pt x="53378" y="43853"/>
                    <a:pt x="53046" y="43171"/>
                    <a:pt x="53046" y="42489"/>
                  </a:cubicBezTo>
                  <a:cubicBezTo>
                    <a:pt x="52715" y="42830"/>
                    <a:pt x="52715" y="42830"/>
                    <a:pt x="52384" y="43171"/>
                  </a:cubicBezTo>
                  <a:cubicBezTo>
                    <a:pt x="52715" y="42149"/>
                    <a:pt x="51390" y="41132"/>
                    <a:pt x="51390" y="42149"/>
                  </a:cubicBezTo>
                  <a:cubicBezTo>
                    <a:pt x="51058" y="41473"/>
                    <a:pt x="52052" y="41132"/>
                    <a:pt x="52052" y="40791"/>
                  </a:cubicBezTo>
                  <a:cubicBezTo>
                    <a:pt x="52384" y="40450"/>
                    <a:pt x="52052" y="40450"/>
                    <a:pt x="52052" y="40109"/>
                  </a:cubicBezTo>
                  <a:cubicBezTo>
                    <a:pt x="52052" y="39774"/>
                    <a:pt x="52715" y="40109"/>
                    <a:pt x="52384" y="39433"/>
                  </a:cubicBezTo>
                  <a:cubicBezTo>
                    <a:pt x="52384" y="39093"/>
                    <a:pt x="51721" y="39093"/>
                    <a:pt x="51721" y="38752"/>
                  </a:cubicBezTo>
                  <a:cubicBezTo>
                    <a:pt x="51721" y="39093"/>
                    <a:pt x="50727" y="39774"/>
                    <a:pt x="50395" y="39433"/>
                  </a:cubicBezTo>
                  <a:cubicBezTo>
                    <a:pt x="50395" y="39433"/>
                    <a:pt x="50395" y="39093"/>
                    <a:pt x="50064" y="39093"/>
                  </a:cubicBezTo>
                  <a:cubicBezTo>
                    <a:pt x="50395" y="39093"/>
                    <a:pt x="49401" y="38411"/>
                    <a:pt x="49733" y="39093"/>
                  </a:cubicBezTo>
                  <a:cubicBezTo>
                    <a:pt x="49733" y="39093"/>
                    <a:pt x="49733" y="39093"/>
                    <a:pt x="50064" y="39093"/>
                  </a:cubicBezTo>
                  <a:cubicBezTo>
                    <a:pt x="49733" y="40109"/>
                    <a:pt x="49401" y="38411"/>
                    <a:pt x="48733" y="39433"/>
                  </a:cubicBezTo>
                  <a:cubicBezTo>
                    <a:pt x="48733" y="39774"/>
                    <a:pt x="49401" y="40109"/>
                    <a:pt x="49401" y="40450"/>
                  </a:cubicBezTo>
                  <a:cubicBezTo>
                    <a:pt x="49064" y="40109"/>
                    <a:pt x="48733" y="39774"/>
                    <a:pt x="48402" y="40109"/>
                  </a:cubicBezTo>
                  <a:cubicBezTo>
                    <a:pt x="48402" y="40450"/>
                    <a:pt x="49733" y="41473"/>
                    <a:pt x="49401" y="40450"/>
                  </a:cubicBezTo>
                  <a:cubicBezTo>
                    <a:pt x="49733" y="40791"/>
                    <a:pt x="49733" y="41132"/>
                    <a:pt x="50064" y="41132"/>
                  </a:cubicBezTo>
                  <a:cubicBezTo>
                    <a:pt x="49733" y="41132"/>
                    <a:pt x="49733" y="41132"/>
                    <a:pt x="49401" y="40791"/>
                  </a:cubicBezTo>
                  <a:cubicBezTo>
                    <a:pt x="49401" y="41132"/>
                    <a:pt x="49401" y="41473"/>
                    <a:pt x="49401" y="41473"/>
                  </a:cubicBezTo>
                  <a:cubicBezTo>
                    <a:pt x="49401" y="41473"/>
                    <a:pt x="49401" y="41473"/>
                    <a:pt x="49733" y="41473"/>
                  </a:cubicBezTo>
                  <a:cubicBezTo>
                    <a:pt x="49733" y="41473"/>
                    <a:pt x="50064" y="42149"/>
                    <a:pt x="49401" y="42149"/>
                  </a:cubicBezTo>
                  <a:cubicBezTo>
                    <a:pt x="49401" y="42149"/>
                    <a:pt x="49401" y="42149"/>
                    <a:pt x="49733" y="42149"/>
                  </a:cubicBezTo>
                  <a:cubicBezTo>
                    <a:pt x="49401" y="42149"/>
                    <a:pt x="49401" y="42149"/>
                    <a:pt x="49401" y="42149"/>
                  </a:cubicBezTo>
                  <a:cubicBezTo>
                    <a:pt x="49401" y="41132"/>
                    <a:pt x="49401" y="42149"/>
                    <a:pt x="49401" y="41813"/>
                  </a:cubicBezTo>
                  <a:cubicBezTo>
                    <a:pt x="49401" y="41813"/>
                    <a:pt x="49733" y="42489"/>
                    <a:pt x="49401" y="42489"/>
                  </a:cubicBezTo>
                  <a:cubicBezTo>
                    <a:pt x="49401" y="42830"/>
                    <a:pt x="48733" y="42830"/>
                    <a:pt x="48402" y="42830"/>
                  </a:cubicBezTo>
                  <a:cubicBezTo>
                    <a:pt x="48733" y="42489"/>
                    <a:pt x="48733" y="42489"/>
                    <a:pt x="48402" y="42489"/>
                  </a:cubicBezTo>
                  <a:cubicBezTo>
                    <a:pt x="48402" y="42489"/>
                    <a:pt x="48402" y="42149"/>
                    <a:pt x="48402" y="42149"/>
                  </a:cubicBezTo>
                  <a:cubicBezTo>
                    <a:pt x="48070" y="41132"/>
                    <a:pt x="47076" y="41813"/>
                    <a:pt x="47739" y="43171"/>
                  </a:cubicBezTo>
                  <a:cubicBezTo>
                    <a:pt x="48070" y="43853"/>
                    <a:pt x="48402" y="44194"/>
                    <a:pt x="48733" y="44529"/>
                  </a:cubicBezTo>
                  <a:cubicBezTo>
                    <a:pt x="49733" y="45210"/>
                    <a:pt x="50064" y="46233"/>
                    <a:pt x="50727" y="46909"/>
                  </a:cubicBezTo>
                  <a:cubicBezTo>
                    <a:pt x="52052" y="47931"/>
                    <a:pt x="51058" y="45892"/>
                    <a:pt x="51390" y="45210"/>
                  </a:cubicBezTo>
                  <a:cubicBezTo>
                    <a:pt x="51390" y="45892"/>
                    <a:pt x="51721" y="46233"/>
                    <a:pt x="52052" y="46233"/>
                  </a:cubicBezTo>
                  <a:cubicBezTo>
                    <a:pt x="52384" y="46233"/>
                    <a:pt x="53046" y="45551"/>
                    <a:pt x="53046" y="45551"/>
                  </a:cubicBezTo>
                  <a:cubicBezTo>
                    <a:pt x="53046" y="45210"/>
                    <a:pt x="53378" y="45210"/>
                    <a:pt x="53046" y="45210"/>
                  </a:cubicBezTo>
                  <a:cubicBezTo>
                    <a:pt x="53046" y="45210"/>
                    <a:pt x="53046" y="45210"/>
                    <a:pt x="53046" y="44870"/>
                  </a:cubicBezTo>
                  <a:cubicBezTo>
                    <a:pt x="53046" y="44870"/>
                    <a:pt x="53046" y="44870"/>
                    <a:pt x="52715" y="44870"/>
                  </a:cubicBezTo>
                  <a:cubicBezTo>
                    <a:pt x="53378" y="44870"/>
                    <a:pt x="53046" y="44194"/>
                    <a:pt x="53046" y="44194"/>
                  </a:cubicBezTo>
                  <a:close/>
                  <a:moveTo>
                    <a:pt x="63650" y="56429"/>
                  </a:moveTo>
                  <a:cubicBezTo>
                    <a:pt x="63650" y="56770"/>
                    <a:pt x="64313" y="57452"/>
                    <a:pt x="64313" y="56429"/>
                  </a:cubicBezTo>
                  <a:cubicBezTo>
                    <a:pt x="64313" y="55072"/>
                    <a:pt x="62987" y="55748"/>
                    <a:pt x="63650" y="56429"/>
                  </a:cubicBezTo>
                  <a:close/>
                  <a:moveTo>
                    <a:pt x="62656" y="50311"/>
                  </a:moveTo>
                  <a:cubicBezTo>
                    <a:pt x="62325" y="50987"/>
                    <a:pt x="64313" y="49971"/>
                    <a:pt x="62656" y="49971"/>
                  </a:cubicBezTo>
                  <a:cubicBezTo>
                    <a:pt x="62656" y="50311"/>
                    <a:pt x="62656" y="49971"/>
                    <a:pt x="62656" y="50311"/>
                  </a:cubicBezTo>
                  <a:close/>
                  <a:moveTo>
                    <a:pt x="59342" y="53032"/>
                  </a:moveTo>
                  <a:cubicBezTo>
                    <a:pt x="59674" y="53032"/>
                    <a:pt x="59674" y="53032"/>
                    <a:pt x="59674" y="53032"/>
                  </a:cubicBezTo>
                  <a:cubicBezTo>
                    <a:pt x="59342" y="52692"/>
                    <a:pt x="59342" y="53032"/>
                    <a:pt x="59342" y="53032"/>
                  </a:cubicBezTo>
                  <a:cubicBezTo>
                    <a:pt x="59342" y="53032"/>
                    <a:pt x="59342" y="53032"/>
                    <a:pt x="59342" y="52692"/>
                  </a:cubicBezTo>
                  <a:cubicBezTo>
                    <a:pt x="59342" y="53032"/>
                    <a:pt x="59342" y="53032"/>
                    <a:pt x="59342" y="53032"/>
                  </a:cubicBezTo>
                  <a:close/>
                  <a:moveTo>
                    <a:pt x="60005" y="53708"/>
                  </a:moveTo>
                  <a:cubicBezTo>
                    <a:pt x="60005" y="53368"/>
                    <a:pt x="60005" y="53368"/>
                    <a:pt x="60005" y="53368"/>
                  </a:cubicBezTo>
                  <a:cubicBezTo>
                    <a:pt x="60005" y="53368"/>
                    <a:pt x="60005" y="53708"/>
                    <a:pt x="60005" y="53708"/>
                  </a:cubicBezTo>
                  <a:close/>
                  <a:moveTo>
                    <a:pt x="66301" y="50652"/>
                  </a:moveTo>
                  <a:cubicBezTo>
                    <a:pt x="66301" y="50652"/>
                    <a:pt x="66301" y="50652"/>
                    <a:pt x="66301" y="50652"/>
                  </a:cubicBezTo>
                  <a:moveTo>
                    <a:pt x="49733" y="54390"/>
                  </a:moveTo>
                  <a:cubicBezTo>
                    <a:pt x="49733" y="54390"/>
                    <a:pt x="49733" y="54049"/>
                    <a:pt x="49733" y="53708"/>
                  </a:cubicBezTo>
                  <a:cubicBezTo>
                    <a:pt x="49401" y="54049"/>
                    <a:pt x="49733" y="54390"/>
                    <a:pt x="49733" y="54390"/>
                  </a:cubicBezTo>
                  <a:close/>
                  <a:moveTo>
                    <a:pt x="49064" y="50311"/>
                  </a:moveTo>
                  <a:cubicBezTo>
                    <a:pt x="49064" y="50311"/>
                    <a:pt x="49064" y="50311"/>
                    <a:pt x="49064" y="50311"/>
                  </a:cubicBezTo>
                  <a:moveTo>
                    <a:pt x="54040" y="52692"/>
                  </a:moveTo>
                  <a:cubicBezTo>
                    <a:pt x="54040" y="53032"/>
                    <a:pt x="54372" y="53708"/>
                    <a:pt x="54040" y="52351"/>
                  </a:cubicBezTo>
                  <a:cubicBezTo>
                    <a:pt x="54372" y="52692"/>
                    <a:pt x="54372" y="53032"/>
                    <a:pt x="54040" y="53032"/>
                  </a:cubicBezTo>
                  <a:cubicBezTo>
                    <a:pt x="55035" y="53032"/>
                    <a:pt x="54040" y="51669"/>
                    <a:pt x="54040" y="52692"/>
                  </a:cubicBezTo>
                  <a:close/>
                  <a:moveTo>
                    <a:pt x="48733" y="52010"/>
                  </a:moveTo>
                  <a:cubicBezTo>
                    <a:pt x="48733" y="51669"/>
                    <a:pt x="49064" y="50987"/>
                    <a:pt x="48733" y="50652"/>
                  </a:cubicBezTo>
                  <a:cubicBezTo>
                    <a:pt x="48733" y="50652"/>
                    <a:pt x="48402" y="50987"/>
                    <a:pt x="48402" y="50987"/>
                  </a:cubicBezTo>
                  <a:cubicBezTo>
                    <a:pt x="48402" y="50311"/>
                    <a:pt x="47076" y="49630"/>
                    <a:pt x="46745" y="49289"/>
                  </a:cubicBezTo>
                  <a:cubicBezTo>
                    <a:pt x="46745" y="49289"/>
                    <a:pt x="46745" y="49630"/>
                    <a:pt x="46745" y="49630"/>
                  </a:cubicBezTo>
                  <a:cubicBezTo>
                    <a:pt x="45088" y="48613"/>
                    <a:pt x="45751" y="47250"/>
                    <a:pt x="45419" y="45551"/>
                  </a:cubicBezTo>
                  <a:cubicBezTo>
                    <a:pt x="45088" y="44870"/>
                    <a:pt x="45088" y="44194"/>
                    <a:pt x="44757" y="43512"/>
                  </a:cubicBezTo>
                  <a:cubicBezTo>
                    <a:pt x="44757" y="42830"/>
                    <a:pt x="44757" y="42489"/>
                    <a:pt x="44757" y="42489"/>
                  </a:cubicBezTo>
                  <a:cubicBezTo>
                    <a:pt x="44757" y="42149"/>
                    <a:pt x="43100" y="40109"/>
                    <a:pt x="43431" y="41132"/>
                  </a:cubicBezTo>
                  <a:cubicBezTo>
                    <a:pt x="43100" y="40791"/>
                    <a:pt x="42768" y="40450"/>
                    <a:pt x="42437" y="40450"/>
                  </a:cubicBezTo>
                  <a:cubicBezTo>
                    <a:pt x="42437" y="40791"/>
                    <a:pt x="42437" y="40791"/>
                    <a:pt x="42437" y="41132"/>
                  </a:cubicBezTo>
                  <a:cubicBezTo>
                    <a:pt x="41774" y="40791"/>
                    <a:pt x="42437" y="43512"/>
                    <a:pt x="42437" y="43853"/>
                  </a:cubicBezTo>
                  <a:cubicBezTo>
                    <a:pt x="42437" y="43853"/>
                    <a:pt x="42437" y="43853"/>
                    <a:pt x="42437" y="43853"/>
                  </a:cubicBezTo>
                  <a:cubicBezTo>
                    <a:pt x="42437" y="44194"/>
                    <a:pt x="42437" y="44870"/>
                    <a:pt x="42768" y="45210"/>
                  </a:cubicBezTo>
                  <a:cubicBezTo>
                    <a:pt x="42768" y="45551"/>
                    <a:pt x="42437" y="44870"/>
                    <a:pt x="42768" y="45551"/>
                  </a:cubicBezTo>
                  <a:cubicBezTo>
                    <a:pt x="42437" y="45551"/>
                    <a:pt x="42106" y="45551"/>
                    <a:pt x="42437" y="45892"/>
                  </a:cubicBezTo>
                  <a:cubicBezTo>
                    <a:pt x="41774" y="45892"/>
                    <a:pt x="41774" y="45551"/>
                    <a:pt x="42106" y="44870"/>
                  </a:cubicBezTo>
                  <a:cubicBezTo>
                    <a:pt x="41443" y="44870"/>
                    <a:pt x="42106" y="43171"/>
                    <a:pt x="41443" y="42830"/>
                  </a:cubicBezTo>
                  <a:cubicBezTo>
                    <a:pt x="41443" y="42830"/>
                    <a:pt x="41443" y="42830"/>
                    <a:pt x="41443" y="42830"/>
                  </a:cubicBezTo>
                  <a:cubicBezTo>
                    <a:pt x="41443" y="42489"/>
                    <a:pt x="40780" y="41473"/>
                    <a:pt x="40117" y="41473"/>
                  </a:cubicBezTo>
                  <a:cubicBezTo>
                    <a:pt x="39123" y="41473"/>
                    <a:pt x="40449" y="42489"/>
                    <a:pt x="40780" y="42489"/>
                  </a:cubicBezTo>
                  <a:cubicBezTo>
                    <a:pt x="39455" y="42149"/>
                    <a:pt x="40780" y="42489"/>
                    <a:pt x="40117" y="42489"/>
                  </a:cubicBezTo>
                  <a:cubicBezTo>
                    <a:pt x="40449" y="42489"/>
                    <a:pt x="40449" y="42830"/>
                    <a:pt x="40449" y="43171"/>
                  </a:cubicBezTo>
                  <a:cubicBezTo>
                    <a:pt x="40117" y="42830"/>
                    <a:pt x="39786" y="42489"/>
                    <a:pt x="40449" y="43171"/>
                  </a:cubicBezTo>
                  <a:cubicBezTo>
                    <a:pt x="40449" y="43171"/>
                    <a:pt x="39786" y="42489"/>
                    <a:pt x="40117" y="43171"/>
                  </a:cubicBezTo>
                  <a:cubicBezTo>
                    <a:pt x="39786" y="42830"/>
                    <a:pt x="40117" y="43171"/>
                    <a:pt x="40117" y="42830"/>
                  </a:cubicBezTo>
                  <a:cubicBezTo>
                    <a:pt x="39786" y="42830"/>
                    <a:pt x="39455" y="43171"/>
                    <a:pt x="39455" y="43512"/>
                  </a:cubicBezTo>
                  <a:cubicBezTo>
                    <a:pt x="39123" y="43512"/>
                    <a:pt x="38792" y="43171"/>
                    <a:pt x="39123" y="43171"/>
                  </a:cubicBezTo>
                  <a:cubicBezTo>
                    <a:pt x="38792" y="43171"/>
                    <a:pt x="39123" y="43512"/>
                    <a:pt x="38792" y="43853"/>
                  </a:cubicBezTo>
                  <a:cubicBezTo>
                    <a:pt x="39123" y="42830"/>
                    <a:pt x="38792" y="43512"/>
                    <a:pt x="38461" y="43512"/>
                  </a:cubicBezTo>
                  <a:cubicBezTo>
                    <a:pt x="39455" y="42830"/>
                    <a:pt x="39455" y="41813"/>
                    <a:pt x="38129" y="41473"/>
                  </a:cubicBezTo>
                  <a:cubicBezTo>
                    <a:pt x="37135" y="41132"/>
                    <a:pt x="37467" y="42149"/>
                    <a:pt x="36804" y="42149"/>
                  </a:cubicBezTo>
                  <a:cubicBezTo>
                    <a:pt x="37798" y="41813"/>
                    <a:pt x="36472" y="42489"/>
                    <a:pt x="36141" y="42149"/>
                  </a:cubicBezTo>
                  <a:cubicBezTo>
                    <a:pt x="36804" y="42149"/>
                    <a:pt x="37135" y="40450"/>
                    <a:pt x="36804" y="40109"/>
                  </a:cubicBezTo>
                  <a:cubicBezTo>
                    <a:pt x="36141" y="39433"/>
                    <a:pt x="34153" y="40791"/>
                    <a:pt x="33821" y="41132"/>
                  </a:cubicBezTo>
                  <a:cubicBezTo>
                    <a:pt x="33490" y="41132"/>
                    <a:pt x="32827" y="41473"/>
                    <a:pt x="32496" y="41813"/>
                  </a:cubicBezTo>
                  <a:cubicBezTo>
                    <a:pt x="32496" y="42149"/>
                    <a:pt x="32496" y="42489"/>
                    <a:pt x="32496" y="42830"/>
                  </a:cubicBezTo>
                  <a:cubicBezTo>
                    <a:pt x="32165" y="43512"/>
                    <a:pt x="30839" y="43853"/>
                    <a:pt x="31502" y="44870"/>
                  </a:cubicBezTo>
                  <a:cubicBezTo>
                    <a:pt x="31833" y="44529"/>
                    <a:pt x="32496" y="44870"/>
                    <a:pt x="32827" y="44870"/>
                  </a:cubicBezTo>
                  <a:cubicBezTo>
                    <a:pt x="32496" y="44870"/>
                    <a:pt x="32496" y="44870"/>
                    <a:pt x="32827" y="45210"/>
                  </a:cubicBezTo>
                  <a:cubicBezTo>
                    <a:pt x="31502" y="45210"/>
                    <a:pt x="32827" y="45892"/>
                    <a:pt x="32827" y="45210"/>
                  </a:cubicBezTo>
                  <a:cubicBezTo>
                    <a:pt x="32827" y="45892"/>
                    <a:pt x="34153" y="45210"/>
                    <a:pt x="34816" y="45551"/>
                  </a:cubicBezTo>
                  <a:cubicBezTo>
                    <a:pt x="34816" y="45551"/>
                    <a:pt x="33490" y="45892"/>
                    <a:pt x="35147" y="45551"/>
                  </a:cubicBezTo>
                  <a:cubicBezTo>
                    <a:pt x="35147" y="45551"/>
                    <a:pt x="33490" y="45551"/>
                    <a:pt x="34484" y="45892"/>
                  </a:cubicBezTo>
                  <a:cubicBezTo>
                    <a:pt x="34153" y="45892"/>
                    <a:pt x="32496" y="45892"/>
                    <a:pt x="32165" y="46568"/>
                  </a:cubicBezTo>
                  <a:cubicBezTo>
                    <a:pt x="31502" y="47250"/>
                    <a:pt x="32496" y="47931"/>
                    <a:pt x="33159" y="48272"/>
                  </a:cubicBezTo>
                  <a:cubicBezTo>
                    <a:pt x="34484" y="48613"/>
                    <a:pt x="35478" y="47931"/>
                    <a:pt x="36472" y="48613"/>
                  </a:cubicBezTo>
                  <a:cubicBezTo>
                    <a:pt x="37135" y="48613"/>
                    <a:pt x="38129" y="49289"/>
                    <a:pt x="38461" y="49630"/>
                  </a:cubicBezTo>
                  <a:cubicBezTo>
                    <a:pt x="38129" y="49971"/>
                    <a:pt x="37798" y="49971"/>
                    <a:pt x="37467" y="49630"/>
                  </a:cubicBezTo>
                  <a:cubicBezTo>
                    <a:pt x="37467" y="49971"/>
                    <a:pt x="37467" y="49971"/>
                    <a:pt x="37135" y="49971"/>
                  </a:cubicBezTo>
                  <a:cubicBezTo>
                    <a:pt x="36141" y="49630"/>
                    <a:pt x="35478" y="49289"/>
                    <a:pt x="34484" y="49289"/>
                  </a:cubicBezTo>
                  <a:cubicBezTo>
                    <a:pt x="34153" y="49289"/>
                    <a:pt x="32827" y="49289"/>
                    <a:pt x="32496" y="49630"/>
                  </a:cubicBezTo>
                  <a:cubicBezTo>
                    <a:pt x="32165" y="50311"/>
                    <a:pt x="32496" y="50652"/>
                    <a:pt x="32827" y="51328"/>
                  </a:cubicBezTo>
                  <a:cubicBezTo>
                    <a:pt x="32827" y="51328"/>
                    <a:pt x="32827" y="51328"/>
                    <a:pt x="32827" y="51328"/>
                  </a:cubicBezTo>
                  <a:cubicBezTo>
                    <a:pt x="33490" y="52351"/>
                    <a:pt x="34816" y="52351"/>
                    <a:pt x="35810" y="53032"/>
                  </a:cubicBezTo>
                  <a:cubicBezTo>
                    <a:pt x="35478" y="53032"/>
                    <a:pt x="35810" y="54390"/>
                    <a:pt x="36141" y="55072"/>
                  </a:cubicBezTo>
                  <a:cubicBezTo>
                    <a:pt x="35147" y="55072"/>
                    <a:pt x="38461" y="55407"/>
                    <a:pt x="37798" y="55072"/>
                  </a:cubicBezTo>
                  <a:cubicBezTo>
                    <a:pt x="38129" y="54731"/>
                    <a:pt x="38461" y="54731"/>
                    <a:pt x="38129" y="55072"/>
                  </a:cubicBezTo>
                  <a:cubicBezTo>
                    <a:pt x="38792" y="54731"/>
                    <a:pt x="39455" y="55072"/>
                    <a:pt x="39786" y="54731"/>
                  </a:cubicBezTo>
                  <a:cubicBezTo>
                    <a:pt x="40449" y="54731"/>
                    <a:pt x="40449" y="54390"/>
                    <a:pt x="40780" y="54390"/>
                  </a:cubicBezTo>
                  <a:cubicBezTo>
                    <a:pt x="41443" y="54049"/>
                    <a:pt x="42106" y="54049"/>
                    <a:pt x="42437" y="53368"/>
                  </a:cubicBezTo>
                  <a:cubicBezTo>
                    <a:pt x="43431" y="52692"/>
                    <a:pt x="42768" y="52692"/>
                    <a:pt x="43431" y="53368"/>
                  </a:cubicBezTo>
                  <a:cubicBezTo>
                    <a:pt x="43431" y="53368"/>
                    <a:pt x="44757" y="54049"/>
                    <a:pt x="44425" y="54049"/>
                  </a:cubicBezTo>
                  <a:cubicBezTo>
                    <a:pt x="44757" y="54049"/>
                    <a:pt x="44757" y="54049"/>
                    <a:pt x="44425" y="54390"/>
                  </a:cubicBezTo>
                  <a:cubicBezTo>
                    <a:pt x="44757" y="54731"/>
                    <a:pt x="45088" y="54731"/>
                    <a:pt x="45419" y="54390"/>
                  </a:cubicBezTo>
                  <a:cubicBezTo>
                    <a:pt x="45751" y="55072"/>
                    <a:pt x="46745" y="54731"/>
                    <a:pt x="47076" y="54390"/>
                  </a:cubicBezTo>
                  <a:cubicBezTo>
                    <a:pt x="48070" y="54049"/>
                    <a:pt x="47739" y="54049"/>
                    <a:pt x="47408" y="53368"/>
                  </a:cubicBezTo>
                  <a:cubicBezTo>
                    <a:pt x="47739" y="53368"/>
                    <a:pt x="47739" y="53368"/>
                    <a:pt x="47739" y="53708"/>
                  </a:cubicBezTo>
                  <a:cubicBezTo>
                    <a:pt x="47408" y="53368"/>
                    <a:pt x="47408" y="53032"/>
                    <a:pt x="47739" y="53032"/>
                  </a:cubicBezTo>
                  <a:cubicBezTo>
                    <a:pt x="47739" y="52351"/>
                    <a:pt x="46413" y="54049"/>
                    <a:pt x="46413" y="54049"/>
                  </a:cubicBezTo>
                  <a:cubicBezTo>
                    <a:pt x="46745" y="53368"/>
                    <a:pt x="46745" y="53032"/>
                    <a:pt x="46745" y="52692"/>
                  </a:cubicBezTo>
                  <a:cubicBezTo>
                    <a:pt x="46745" y="53368"/>
                    <a:pt x="46413" y="52351"/>
                    <a:pt x="46413" y="52010"/>
                  </a:cubicBezTo>
                  <a:cubicBezTo>
                    <a:pt x="46413" y="52351"/>
                    <a:pt x="47076" y="52692"/>
                    <a:pt x="47408" y="52351"/>
                  </a:cubicBezTo>
                  <a:cubicBezTo>
                    <a:pt x="47408" y="52351"/>
                    <a:pt x="47408" y="52010"/>
                    <a:pt x="47076" y="52010"/>
                  </a:cubicBezTo>
                  <a:cubicBezTo>
                    <a:pt x="47408" y="52010"/>
                    <a:pt x="47408" y="52010"/>
                    <a:pt x="47408" y="51669"/>
                  </a:cubicBezTo>
                  <a:cubicBezTo>
                    <a:pt x="47739" y="51669"/>
                    <a:pt x="48070" y="52010"/>
                    <a:pt x="48070" y="52351"/>
                  </a:cubicBezTo>
                  <a:cubicBezTo>
                    <a:pt x="48070" y="52010"/>
                    <a:pt x="48402" y="51669"/>
                    <a:pt x="48402" y="51669"/>
                  </a:cubicBezTo>
                  <a:cubicBezTo>
                    <a:pt x="48402" y="52010"/>
                    <a:pt x="48733" y="52692"/>
                    <a:pt x="48733" y="52010"/>
                  </a:cubicBezTo>
                  <a:close/>
                  <a:moveTo>
                    <a:pt x="48733" y="53032"/>
                  </a:moveTo>
                  <a:cubicBezTo>
                    <a:pt x="48733" y="52692"/>
                    <a:pt x="48733" y="52692"/>
                    <a:pt x="48402" y="52692"/>
                  </a:cubicBezTo>
                  <a:cubicBezTo>
                    <a:pt x="48402" y="52692"/>
                    <a:pt x="48402" y="53032"/>
                    <a:pt x="48402" y="53032"/>
                  </a:cubicBezTo>
                  <a:cubicBezTo>
                    <a:pt x="48733" y="53032"/>
                    <a:pt x="48733" y="53032"/>
                    <a:pt x="48733" y="53032"/>
                  </a:cubicBezTo>
                  <a:close/>
                  <a:moveTo>
                    <a:pt x="49401" y="55072"/>
                  </a:moveTo>
                  <a:cubicBezTo>
                    <a:pt x="50064" y="54731"/>
                    <a:pt x="49064" y="53708"/>
                    <a:pt x="49064" y="55072"/>
                  </a:cubicBezTo>
                  <a:cubicBezTo>
                    <a:pt x="49401" y="54731"/>
                    <a:pt x="49401" y="54731"/>
                    <a:pt x="49401" y="55072"/>
                  </a:cubicBezTo>
                  <a:close/>
                  <a:moveTo>
                    <a:pt x="48070" y="55407"/>
                  </a:moveTo>
                  <a:cubicBezTo>
                    <a:pt x="48070" y="54731"/>
                    <a:pt x="47739" y="54731"/>
                    <a:pt x="47408" y="55072"/>
                  </a:cubicBezTo>
                  <a:cubicBezTo>
                    <a:pt x="47739" y="55407"/>
                    <a:pt x="47739" y="55748"/>
                    <a:pt x="48070" y="55407"/>
                  </a:cubicBezTo>
                  <a:close/>
                  <a:moveTo>
                    <a:pt x="51058" y="57111"/>
                  </a:moveTo>
                  <a:cubicBezTo>
                    <a:pt x="51058" y="57111"/>
                    <a:pt x="51058" y="57111"/>
                    <a:pt x="51058" y="57111"/>
                  </a:cubicBezTo>
                  <a:moveTo>
                    <a:pt x="53709" y="53368"/>
                  </a:moveTo>
                  <a:cubicBezTo>
                    <a:pt x="53709" y="53708"/>
                    <a:pt x="53709" y="54049"/>
                    <a:pt x="53709" y="54049"/>
                  </a:cubicBezTo>
                  <a:cubicBezTo>
                    <a:pt x="53709" y="54049"/>
                    <a:pt x="52715" y="51669"/>
                    <a:pt x="52384" y="52351"/>
                  </a:cubicBezTo>
                  <a:cubicBezTo>
                    <a:pt x="52715" y="51328"/>
                    <a:pt x="50727" y="52010"/>
                    <a:pt x="51721" y="53032"/>
                  </a:cubicBezTo>
                  <a:cubicBezTo>
                    <a:pt x="51721" y="53032"/>
                    <a:pt x="51390" y="52351"/>
                    <a:pt x="51390" y="52692"/>
                  </a:cubicBezTo>
                  <a:cubicBezTo>
                    <a:pt x="51058" y="53032"/>
                    <a:pt x="51390" y="53032"/>
                    <a:pt x="51058" y="53708"/>
                  </a:cubicBezTo>
                  <a:cubicBezTo>
                    <a:pt x="51058" y="53708"/>
                    <a:pt x="49401" y="54731"/>
                    <a:pt x="50727" y="54731"/>
                  </a:cubicBezTo>
                  <a:cubicBezTo>
                    <a:pt x="50727" y="54731"/>
                    <a:pt x="50727" y="54731"/>
                    <a:pt x="51058" y="54731"/>
                  </a:cubicBezTo>
                  <a:cubicBezTo>
                    <a:pt x="51390" y="54731"/>
                    <a:pt x="51390" y="55407"/>
                    <a:pt x="51390" y="54731"/>
                  </a:cubicBezTo>
                  <a:cubicBezTo>
                    <a:pt x="51721" y="55407"/>
                    <a:pt x="53046" y="55748"/>
                    <a:pt x="53378" y="55748"/>
                  </a:cubicBezTo>
                  <a:cubicBezTo>
                    <a:pt x="53709" y="55748"/>
                    <a:pt x="54703" y="54731"/>
                    <a:pt x="54703" y="54731"/>
                  </a:cubicBezTo>
                  <a:cubicBezTo>
                    <a:pt x="54372" y="54049"/>
                    <a:pt x="54040" y="54390"/>
                    <a:pt x="53709" y="53368"/>
                  </a:cubicBezTo>
                  <a:close/>
                  <a:moveTo>
                    <a:pt x="53709" y="52692"/>
                  </a:moveTo>
                  <a:cubicBezTo>
                    <a:pt x="53709" y="52351"/>
                    <a:pt x="53378" y="52351"/>
                    <a:pt x="53046" y="52351"/>
                  </a:cubicBezTo>
                  <a:cubicBezTo>
                    <a:pt x="53378" y="52692"/>
                    <a:pt x="53378" y="53032"/>
                    <a:pt x="53709" y="53032"/>
                  </a:cubicBezTo>
                  <a:cubicBezTo>
                    <a:pt x="53709" y="53032"/>
                    <a:pt x="53709" y="53032"/>
                    <a:pt x="53709" y="52692"/>
                  </a:cubicBezTo>
                  <a:close/>
                  <a:moveTo>
                    <a:pt x="52384" y="51328"/>
                  </a:moveTo>
                  <a:cubicBezTo>
                    <a:pt x="52384" y="51669"/>
                    <a:pt x="52384" y="51328"/>
                    <a:pt x="52715" y="51669"/>
                  </a:cubicBezTo>
                  <a:cubicBezTo>
                    <a:pt x="52715" y="51669"/>
                    <a:pt x="52384" y="51669"/>
                    <a:pt x="52384" y="51328"/>
                  </a:cubicBezTo>
                  <a:close/>
                  <a:moveTo>
                    <a:pt x="49733" y="56089"/>
                  </a:moveTo>
                  <a:cubicBezTo>
                    <a:pt x="49733" y="56089"/>
                    <a:pt x="49733" y="56089"/>
                    <a:pt x="49733" y="56089"/>
                  </a:cubicBezTo>
                  <a:moveTo>
                    <a:pt x="49064" y="49630"/>
                  </a:moveTo>
                  <a:cubicBezTo>
                    <a:pt x="49401" y="49630"/>
                    <a:pt x="49401" y="49630"/>
                    <a:pt x="49401" y="49971"/>
                  </a:cubicBezTo>
                  <a:cubicBezTo>
                    <a:pt x="49401" y="48272"/>
                    <a:pt x="49401" y="49971"/>
                    <a:pt x="49733" y="49630"/>
                  </a:cubicBezTo>
                  <a:cubicBezTo>
                    <a:pt x="49401" y="49289"/>
                    <a:pt x="49401" y="49289"/>
                    <a:pt x="49064" y="49289"/>
                  </a:cubicBezTo>
                  <a:cubicBezTo>
                    <a:pt x="49064" y="49289"/>
                    <a:pt x="49064" y="49289"/>
                    <a:pt x="49064" y="49630"/>
                  </a:cubicBezTo>
                  <a:close/>
                  <a:moveTo>
                    <a:pt x="76910" y="64927"/>
                  </a:moveTo>
                  <a:cubicBezTo>
                    <a:pt x="76910" y="64927"/>
                    <a:pt x="76910" y="64927"/>
                    <a:pt x="76910" y="64927"/>
                  </a:cubicBezTo>
                  <a:moveTo>
                    <a:pt x="66964" y="30595"/>
                  </a:moveTo>
                  <a:cubicBezTo>
                    <a:pt x="66964" y="30595"/>
                    <a:pt x="66964" y="30595"/>
                    <a:pt x="66964" y="30935"/>
                  </a:cubicBezTo>
                  <a:cubicBezTo>
                    <a:pt x="66964" y="30595"/>
                    <a:pt x="67295" y="30595"/>
                    <a:pt x="67627" y="30595"/>
                  </a:cubicBezTo>
                  <a:cubicBezTo>
                    <a:pt x="67295" y="30254"/>
                    <a:pt x="67627" y="29913"/>
                    <a:pt x="67295" y="29572"/>
                  </a:cubicBezTo>
                  <a:cubicBezTo>
                    <a:pt x="66964" y="29231"/>
                    <a:pt x="66964" y="30595"/>
                    <a:pt x="66964" y="30595"/>
                  </a:cubicBezTo>
                  <a:close/>
                  <a:moveTo>
                    <a:pt x="66301" y="61866"/>
                  </a:moveTo>
                  <a:cubicBezTo>
                    <a:pt x="66301" y="62206"/>
                    <a:pt x="66964" y="63229"/>
                    <a:pt x="66964" y="62547"/>
                  </a:cubicBezTo>
                  <a:cubicBezTo>
                    <a:pt x="66964" y="62206"/>
                    <a:pt x="66632" y="61866"/>
                    <a:pt x="66301" y="61866"/>
                  </a:cubicBezTo>
                  <a:close/>
                  <a:moveTo>
                    <a:pt x="76248" y="69688"/>
                  </a:moveTo>
                  <a:cubicBezTo>
                    <a:pt x="76248" y="69688"/>
                    <a:pt x="76248" y="69688"/>
                    <a:pt x="76248" y="69347"/>
                  </a:cubicBezTo>
                  <a:cubicBezTo>
                    <a:pt x="76248" y="69347"/>
                    <a:pt x="76248" y="69688"/>
                    <a:pt x="76248" y="69688"/>
                  </a:cubicBezTo>
                  <a:close/>
                  <a:moveTo>
                    <a:pt x="66301" y="61530"/>
                  </a:moveTo>
                  <a:cubicBezTo>
                    <a:pt x="66301" y="61530"/>
                    <a:pt x="66301" y="61530"/>
                    <a:pt x="66301" y="61530"/>
                  </a:cubicBezTo>
                  <a:moveTo>
                    <a:pt x="69283" y="70704"/>
                  </a:moveTo>
                  <a:cubicBezTo>
                    <a:pt x="68952" y="71045"/>
                    <a:pt x="69283" y="71386"/>
                    <a:pt x="69283" y="72068"/>
                  </a:cubicBezTo>
                  <a:cubicBezTo>
                    <a:pt x="69620" y="71727"/>
                    <a:pt x="70283" y="71727"/>
                    <a:pt x="70614" y="71386"/>
                  </a:cubicBezTo>
                  <a:cubicBezTo>
                    <a:pt x="70614" y="71045"/>
                    <a:pt x="71277" y="70028"/>
                    <a:pt x="71277" y="69688"/>
                  </a:cubicBezTo>
                  <a:cubicBezTo>
                    <a:pt x="70946" y="69006"/>
                    <a:pt x="69283" y="69688"/>
                    <a:pt x="69283" y="70704"/>
                  </a:cubicBezTo>
                  <a:close/>
                  <a:moveTo>
                    <a:pt x="76579" y="64927"/>
                  </a:moveTo>
                  <a:cubicBezTo>
                    <a:pt x="76579" y="64927"/>
                    <a:pt x="76579" y="64927"/>
                    <a:pt x="76579" y="64927"/>
                  </a:cubicBezTo>
                  <a:moveTo>
                    <a:pt x="75254" y="65609"/>
                  </a:moveTo>
                  <a:cubicBezTo>
                    <a:pt x="75254" y="66285"/>
                    <a:pt x="75585" y="65950"/>
                    <a:pt x="75585" y="65609"/>
                  </a:cubicBezTo>
                  <a:cubicBezTo>
                    <a:pt x="75585" y="65609"/>
                    <a:pt x="75585" y="65609"/>
                    <a:pt x="75254" y="65609"/>
                  </a:cubicBezTo>
                  <a:close/>
                  <a:moveTo>
                    <a:pt x="68621" y="51669"/>
                  </a:moveTo>
                  <a:cubicBezTo>
                    <a:pt x="68621" y="51328"/>
                    <a:pt x="68621" y="51328"/>
                    <a:pt x="68289" y="51669"/>
                  </a:cubicBezTo>
                  <a:cubicBezTo>
                    <a:pt x="68621" y="51328"/>
                    <a:pt x="68621" y="51669"/>
                    <a:pt x="68621" y="51669"/>
                  </a:cubicBezTo>
                  <a:close/>
                  <a:moveTo>
                    <a:pt x="76579" y="53708"/>
                  </a:moveTo>
                  <a:cubicBezTo>
                    <a:pt x="76248" y="54390"/>
                    <a:pt x="77242" y="54731"/>
                    <a:pt x="77905" y="54390"/>
                  </a:cubicBezTo>
                  <a:cubicBezTo>
                    <a:pt x="78567" y="53708"/>
                    <a:pt x="76910" y="53708"/>
                    <a:pt x="76910" y="53368"/>
                  </a:cubicBezTo>
                  <a:cubicBezTo>
                    <a:pt x="76910" y="53708"/>
                    <a:pt x="76579" y="53708"/>
                    <a:pt x="76579" y="53708"/>
                  </a:cubicBezTo>
                  <a:close/>
                  <a:moveTo>
                    <a:pt x="74591" y="77845"/>
                  </a:moveTo>
                  <a:cubicBezTo>
                    <a:pt x="74591" y="77504"/>
                    <a:pt x="74591" y="77504"/>
                    <a:pt x="74591" y="77504"/>
                  </a:cubicBezTo>
                  <a:cubicBezTo>
                    <a:pt x="74591" y="77504"/>
                    <a:pt x="74591" y="77504"/>
                    <a:pt x="74591" y="77504"/>
                  </a:cubicBezTo>
                  <a:cubicBezTo>
                    <a:pt x="74591" y="77504"/>
                    <a:pt x="74591" y="77504"/>
                    <a:pt x="74591" y="77845"/>
                  </a:cubicBezTo>
                  <a:close/>
                  <a:moveTo>
                    <a:pt x="74922" y="67307"/>
                  </a:moveTo>
                  <a:cubicBezTo>
                    <a:pt x="74591" y="67307"/>
                    <a:pt x="76248" y="69006"/>
                    <a:pt x="76248" y="67648"/>
                  </a:cubicBezTo>
                  <a:cubicBezTo>
                    <a:pt x="75916" y="67307"/>
                    <a:pt x="75254" y="67307"/>
                    <a:pt x="74922" y="67307"/>
                  </a:cubicBezTo>
                  <a:close/>
                  <a:moveTo>
                    <a:pt x="75916" y="90762"/>
                  </a:moveTo>
                  <a:cubicBezTo>
                    <a:pt x="75916" y="90762"/>
                    <a:pt x="75916" y="90762"/>
                    <a:pt x="75916" y="90762"/>
                  </a:cubicBezTo>
                  <a:moveTo>
                    <a:pt x="76248" y="69688"/>
                  </a:moveTo>
                  <a:cubicBezTo>
                    <a:pt x="76248" y="69688"/>
                    <a:pt x="75916" y="69347"/>
                    <a:pt x="75916" y="69688"/>
                  </a:cubicBezTo>
                  <a:cubicBezTo>
                    <a:pt x="75916" y="69688"/>
                    <a:pt x="75916" y="69688"/>
                    <a:pt x="76248" y="69688"/>
                  </a:cubicBezTo>
                  <a:close/>
                  <a:moveTo>
                    <a:pt x="72271" y="53368"/>
                  </a:moveTo>
                  <a:cubicBezTo>
                    <a:pt x="71940" y="53032"/>
                    <a:pt x="71940" y="53032"/>
                    <a:pt x="71609" y="53032"/>
                  </a:cubicBezTo>
                  <a:cubicBezTo>
                    <a:pt x="71940" y="53368"/>
                    <a:pt x="72271" y="53368"/>
                    <a:pt x="71940" y="53708"/>
                  </a:cubicBezTo>
                  <a:cubicBezTo>
                    <a:pt x="71940" y="53708"/>
                    <a:pt x="72271" y="53368"/>
                    <a:pt x="72271" y="53368"/>
                  </a:cubicBezTo>
                  <a:close/>
                  <a:moveTo>
                    <a:pt x="67958" y="61190"/>
                  </a:moveTo>
                  <a:cubicBezTo>
                    <a:pt x="67958" y="61190"/>
                    <a:pt x="67958" y="61190"/>
                    <a:pt x="67958" y="61190"/>
                  </a:cubicBezTo>
                  <a:moveTo>
                    <a:pt x="71609" y="54390"/>
                  </a:moveTo>
                  <a:cubicBezTo>
                    <a:pt x="71609" y="54390"/>
                    <a:pt x="71609" y="54390"/>
                    <a:pt x="71609" y="54390"/>
                  </a:cubicBezTo>
                  <a:moveTo>
                    <a:pt x="71277" y="52010"/>
                  </a:moveTo>
                  <a:cubicBezTo>
                    <a:pt x="70614" y="52692"/>
                    <a:pt x="71277" y="52692"/>
                    <a:pt x="71940" y="52010"/>
                  </a:cubicBezTo>
                  <a:cubicBezTo>
                    <a:pt x="71940" y="52010"/>
                    <a:pt x="72271" y="50987"/>
                    <a:pt x="71940" y="50987"/>
                  </a:cubicBezTo>
                  <a:cubicBezTo>
                    <a:pt x="71940" y="50987"/>
                    <a:pt x="71609" y="51669"/>
                    <a:pt x="71277" y="52010"/>
                  </a:cubicBezTo>
                  <a:close/>
                  <a:moveTo>
                    <a:pt x="69952" y="50987"/>
                  </a:moveTo>
                  <a:cubicBezTo>
                    <a:pt x="69952" y="51328"/>
                    <a:pt x="69952" y="51328"/>
                    <a:pt x="70283" y="51328"/>
                  </a:cubicBezTo>
                  <a:cubicBezTo>
                    <a:pt x="70283" y="51328"/>
                    <a:pt x="69952" y="51328"/>
                    <a:pt x="69952" y="50987"/>
                  </a:cubicBezTo>
                  <a:close/>
                  <a:moveTo>
                    <a:pt x="71277" y="65950"/>
                  </a:moveTo>
                  <a:cubicBezTo>
                    <a:pt x="71277" y="65950"/>
                    <a:pt x="71277" y="65950"/>
                    <a:pt x="71277" y="65950"/>
                  </a:cubicBezTo>
                  <a:moveTo>
                    <a:pt x="71609" y="50311"/>
                  </a:moveTo>
                  <a:cubicBezTo>
                    <a:pt x="71609" y="50311"/>
                    <a:pt x="71277" y="50652"/>
                    <a:pt x="71277" y="50652"/>
                  </a:cubicBezTo>
                  <a:cubicBezTo>
                    <a:pt x="71609" y="50652"/>
                    <a:pt x="71940" y="50311"/>
                    <a:pt x="72271" y="49971"/>
                  </a:cubicBezTo>
                  <a:cubicBezTo>
                    <a:pt x="72271" y="49971"/>
                    <a:pt x="71940" y="49630"/>
                    <a:pt x="71940" y="49971"/>
                  </a:cubicBezTo>
                  <a:cubicBezTo>
                    <a:pt x="71940" y="49971"/>
                    <a:pt x="71609" y="49971"/>
                    <a:pt x="71609" y="50311"/>
                  </a:cubicBezTo>
                  <a:close/>
                  <a:moveTo>
                    <a:pt x="69952" y="50652"/>
                  </a:moveTo>
                  <a:cubicBezTo>
                    <a:pt x="69952" y="50987"/>
                    <a:pt x="69952" y="50987"/>
                    <a:pt x="70283" y="50987"/>
                  </a:cubicBezTo>
                  <a:cubicBezTo>
                    <a:pt x="70283" y="50652"/>
                    <a:pt x="69952" y="50652"/>
                    <a:pt x="69952" y="50311"/>
                  </a:cubicBezTo>
                  <a:cubicBezTo>
                    <a:pt x="70614" y="50652"/>
                    <a:pt x="70946" y="50311"/>
                    <a:pt x="70283" y="49971"/>
                  </a:cubicBezTo>
                  <a:cubicBezTo>
                    <a:pt x="70283" y="49971"/>
                    <a:pt x="69620" y="50311"/>
                    <a:pt x="69620" y="50311"/>
                  </a:cubicBezTo>
                  <a:cubicBezTo>
                    <a:pt x="69620" y="50311"/>
                    <a:pt x="69620" y="50311"/>
                    <a:pt x="69283" y="50311"/>
                  </a:cubicBezTo>
                  <a:cubicBezTo>
                    <a:pt x="69283" y="50652"/>
                    <a:pt x="69952" y="50652"/>
                    <a:pt x="69952" y="50652"/>
                  </a:cubicBezTo>
                  <a:close/>
                  <a:moveTo>
                    <a:pt x="67958" y="61530"/>
                  </a:moveTo>
                  <a:cubicBezTo>
                    <a:pt x="67958" y="61530"/>
                    <a:pt x="67958" y="61530"/>
                    <a:pt x="67958" y="61530"/>
                  </a:cubicBezTo>
                  <a:moveTo>
                    <a:pt x="67958" y="61530"/>
                  </a:moveTo>
                  <a:cubicBezTo>
                    <a:pt x="67627" y="61530"/>
                    <a:pt x="67295" y="61190"/>
                    <a:pt x="66964" y="61190"/>
                  </a:cubicBezTo>
                  <a:cubicBezTo>
                    <a:pt x="67295" y="62206"/>
                    <a:pt x="67958" y="61866"/>
                    <a:pt x="67958" y="62547"/>
                  </a:cubicBezTo>
                  <a:cubicBezTo>
                    <a:pt x="67958" y="62206"/>
                    <a:pt x="68289" y="62547"/>
                    <a:pt x="68621" y="62206"/>
                  </a:cubicBezTo>
                  <a:cubicBezTo>
                    <a:pt x="67958" y="62206"/>
                    <a:pt x="67958" y="62206"/>
                    <a:pt x="67958" y="61530"/>
                  </a:cubicBezTo>
                  <a:close/>
                  <a:moveTo>
                    <a:pt x="68289" y="60508"/>
                  </a:moveTo>
                  <a:cubicBezTo>
                    <a:pt x="67958" y="60508"/>
                    <a:pt x="68289" y="60849"/>
                    <a:pt x="68621" y="60849"/>
                  </a:cubicBezTo>
                  <a:cubicBezTo>
                    <a:pt x="68621" y="60508"/>
                    <a:pt x="68621" y="60508"/>
                    <a:pt x="68289" y="60508"/>
                  </a:cubicBezTo>
                  <a:close/>
                  <a:moveTo>
                    <a:pt x="67958" y="61866"/>
                  </a:moveTo>
                  <a:cubicBezTo>
                    <a:pt x="68289" y="61866"/>
                    <a:pt x="68289" y="62206"/>
                    <a:pt x="68289" y="61866"/>
                  </a:cubicBezTo>
                  <a:cubicBezTo>
                    <a:pt x="68289" y="61866"/>
                    <a:pt x="68289" y="61866"/>
                    <a:pt x="67958" y="61866"/>
                  </a:cubicBezTo>
                  <a:close/>
                  <a:moveTo>
                    <a:pt x="40117" y="42489"/>
                  </a:moveTo>
                  <a:cubicBezTo>
                    <a:pt x="40117" y="42489"/>
                    <a:pt x="40117" y="42489"/>
                    <a:pt x="40117" y="42489"/>
                  </a:cubicBezTo>
                  <a:moveTo>
                    <a:pt x="49064" y="28896"/>
                  </a:moveTo>
                  <a:cubicBezTo>
                    <a:pt x="48733" y="29231"/>
                    <a:pt x="48733" y="29572"/>
                    <a:pt x="48402" y="29572"/>
                  </a:cubicBezTo>
                  <a:cubicBezTo>
                    <a:pt x="48733" y="29913"/>
                    <a:pt x="49401" y="29231"/>
                    <a:pt x="49733" y="28896"/>
                  </a:cubicBezTo>
                  <a:cubicBezTo>
                    <a:pt x="49401" y="28896"/>
                    <a:pt x="49064" y="28896"/>
                    <a:pt x="49064" y="28896"/>
                  </a:cubicBezTo>
                  <a:close/>
                  <a:moveTo>
                    <a:pt x="47076" y="32634"/>
                  </a:moveTo>
                  <a:cubicBezTo>
                    <a:pt x="47076" y="32634"/>
                    <a:pt x="48070" y="32293"/>
                    <a:pt x="48070" y="31952"/>
                  </a:cubicBezTo>
                  <a:cubicBezTo>
                    <a:pt x="48070" y="31271"/>
                    <a:pt x="47076" y="32293"/>
                    <a:pt x="47076" y="32634"/>
                  </a:cubicBezTo>
                  <a:close/>
                  <a:moveTo>
                    <a:pt x="48733" y="24812"/>
                  </a:moveTo>
                  <a:cubicBezTo>
                    <a:pt x="48402" y="24477"/>
                    <a:pt x="47408" y="24812"/>
                    <a:pt x="47739" y="25153"/>
                  </a:cubicBezTo>
                  <a:cubicBezTo>
                    <a:pt x="48070" y="25493"/>
                    <a:pt x="49401" y="25493"/>
                    <a:pt x="48733" y="24812"/>
                  </a:cubicBezTo>
                  <a:close/>
                  <a:moveTo>
                    <a:pt x="52052" y="36712"/>
                  </a:moveTo>
                  <a:cubicBezTo>
                    <a:pt x="52052" y="36712"/>
                    <a:pt x="52052" y="36712"/>
                    <a:pt x="52052" y="36712"/>
                  </a:cubicBezTo>
                  <a:moveTo>
                    <a:pt x="48070" y="54049"/>
                  </a:moveTo>
                  <a:cubicBezTo>
                    <a:pt x="48070" y="53708"/>
                    <a:pt x="48402" y="53708"/>
                    <a:pt x="48070" y="53708"/>
                  </a:cubicBezTo>
                  <a:cubicBezTo>
                    <a:pt x="48070" y="53708"/>
                    <a:pt x="48070" y="53708"/>
                    <a:pt x="48070" y="54049"/>
                  </a:cubicBezTo>
                  <a:close/>
                  <a:moveTo>
                    <a:pt x="47739" y="23454"/>
                  </a:moveTo>
                  <a:cubicBezTo>
                    <a:pt x="47739" y="23454"/>
                    <a:pt x="47739" y="23454"/>
                    <a:pt x="47739" y="23454"/>
                  </a:cubicBezTo>
                  <a:moveTo>
                    <a:pt x="51058" y="39093"/>
                  </a:moveTo>
                  <a:cubicBezTo>
                    <a:pt x="51390" y="39093"/>
                    <a:pt x="52384" y="38411"/>
                    <a:pt x="51390" y="38070"/>
                  </a:cubicBezTo>
                  <a:cubicBezTo>
                    <a:pt x="51058" y="38070"/>
                    <a:pt x="50064" y="39093"/>
                    <a:pt x="50727" y="39093"/>
                  </a:cubicBezTo>
                  <a:cubicBezTo>
                    <a:pt x="50727" y="39093"/>
                    <a:pt x="50727" y="39093"/>
                    <a:pt x="50727" y="39093"/>
                  </a:cubicBezTo>
                  <a:cubicBezTo>
                    <a:pt x="50727" y="39433"/>
                    <a:pt x="50727" y="39093"/>
                    <a:pt x="51058" y="39093"/>
                  </a:cubicBezTo>
                  <a:close/>
                  <a:moveTo>
                    <a:pt x="45751" y="34332"/>
                  </a:moveTo>
                  <a:cubicBezTo>
                    <a:pt x="45088" y="35014"/>
                    <a:pt x="46413" y="35355"/>
                    <a:pt x="46745" y="34332"/>
                  </a:cubicBezTo>
                  <a:cubicBezTo>
                    <a:pt x="46745" y="33651"/>
                    <a:pt x="45751" y="33651"/>
                    <a:pt x="45751" y="34332"/>
                  </a:cubicBezTo>
                  <a:close/>
                  <a:moveTo>
                    <a:pt x="46745" y="29231"/>
                  </a:moveTo>
                  <a:cubicBezTo>
                    <a:pt x="46082" y="28896"/>
                    <a:pt x="45751" y="29913"/>
                    <a:pt x="46082" y="30254"/>
                  </a:cubicBezTo>
                  <a:cubicBezTo>
                    <a:pt x="46413" y="30595"/>
                    <a:pt x="47076" y="30595"/>
                    <a:pt x="47076" y="30254"/>
                  </a:cubicBezTo>
                  <a:cubicBezTo>
                    <a:pt x="47408" y="29913"/>
                    <a:pt x="46745" y="29572"/>
                    <a:pt x="46745" y="29572"/>
                  </a:cubicBezTo>
                  <a:cubicBezTo>
                    <a:pt x="46745" y="29572"/>
                    <a:pt x="46413" y="29572"/>
                    <a:pt x="46413" y="29572"/>
                  </a:cubicBezTo>
                  <a:cubicBezTo>
                    <a:pt x="46413" y="29572"/>
                    <a:pt x="46413" y="29572"/>
                    <a:pt x="46745" y="29231"/>
                  </a:cubicBezTo>
                  <a:close/>
                  <a:moveTo>
                    <a:pt x="42437" y="39774"/>
                  </a:moveTo>
                  <a:cubicBezTo>
                    <a:pt x="42768" y="39774"/>
                    <a:pt x="42768" y="39774"/>
                    <a:pt x="42768" y="39774"/>
                  </a:cubicBezTo>
                  <a:cubicBezTo>
                    <a:pt x="42437" y="39433"/>
                    <a:pt x="42768" y="39774"/>
                    <a:pt x="42437" y="39774"/>
                  </a:cubicBezTo>
                  <a:close/>
                  <a:moveTo>
                    <a:pt x="47739" y="30935"/>
                  </a:moveTo>
                  <a:cubicBezTo>
                    <a:pt x="47408" y="29913"/>
                    <a:pt x="45419" y="31611"/>
                    <a:pt x="46413" y="31611"/>
                  </a:cubicBezTo>
                  <a:cubicBezTo>
                    <a:pt x="47076" y="31611"/>
                    <a:pt x="47739" y="31271"/>
                    <a:pt x="47739" y="30935"/>
                  </a:cubicBezTo>
                  <a:close/>
                  <a:moveTo>
                    <a:pt x="45419" y="39774"/>
                  </a:moveTo>
                  <a:cubicBezTo>
                    <a:pt x="45088" y="38752"/>
                    <a:pt x="43431" y="39433"/>
                    <a:pt x="43431" y="40109"/>
                  </a:cubicBezTo>
                  <a:cubicBezTo>
                    <a:pt x="43431" y="40450"/>
                    <a:pt x="45088" y="42149"/>
                    <a:pt x="45088" y="42149"/>
                  </a:cubicBezTo>
                  <a:cubicBezTo>
                    <a:pt x="44757" y="41813"/>
                    <a:pt x="46413" y="40450"/>
                    <a:pt x="45419" y="39774"/>
                  </a:cubicBezTo>
                  <a:close/>
                  <a:moveTo>
                    <a:pt x="50064" y="29572"/>
                  </a:moveTo>
                  <a:cubicBezTo>
                    <a:pt x="49733" y="29231"/>
                    <a:pt x="49064" y="29572"/>
                    <a:pt x="49064" y="30254"/>
                  </a:cubicBezTo>
                  <a:cubicBezTo>
                    <a:pt x="49064" y="30254"/>
                    <a:pt x="49733" y="30595"/>
                    <a:pt x="50064" y="30595"/>
                  </a:cubicBezTo>
                  <a:cubicBezTo>
                    <a:pt x="49733" y="30595"/>
                    <a:pt x="49733" y="30595"/>
                    <a:pt x="49401" y="30935"/>
                  </a:cubicBezTo>
                  <a:cubicBezTo>
                    <a:pt x="49401" y="30935"/>
                    <a:pt x="50064" y="31271"/>
                    <a:pt x="50395" y="31271"/>
                  </a:cubicBezTo>
                  <a:cubicBezTo>
                    <a:pt x="50064" y="31271"/>
                    <a:pt x="49733" y="31271"/>
                    <a:pt x="49733" y="31271"/>
                  </a:cubicBezTo>
                  <a:cubicBezTo>
                    <a:pt x="49733" y="31611"/>
                    <a:pt x="49733" y="31952"/>
                    <a:pt x="50395" y="31952"/>
                  </a:cubicBezTo>
                  <a:cubicBezTo>
                    <a:pt x="49733" y="32293"/>
                    <a:pt x="49401" y="31611"/>
                    <a:pt x="49401" y="31271"/>
                  </a:cubicBezTo>
                  <a:cubicBezTo>
                    <a:pt x="49064" y="31611"/>
                    <a:pt x="49064" y="30254"/>
                    <a:pt x="48402" y="30254"/>
                  </a:cubicBezTo>
                  <a:cubicBezTo>
                    <a:pt x="48070" y="30254"/>
                    <a:pt x="47739" y="31271"/>
                    <a:pt x="48733" y="30935"/>
                  </a:cubicBezTo>
                  <a:cubicBezTo>
                    <a:pt x="48402" y="30935"/>
                    <a:pt x="48070" y="31952"/>
                    <a:pt x="48733" y="31611"/>
                  </a:cubicBezTo>
                  <a:cubicBezTo>
                    <a:pt x="48402" y="31952"/>
                    <a:pt x="48402" y="32634"/>
                    <a:pt x="49064" y="32293"/>
                  </a:cubicBezTo>
                  <a:cubicBezTo>
                    <a:pt x="49064" y="32293"/>
                    <a:pt x="47739" y="31952"/>
                    <a:pt x="47739" y="32293"/>
                  </a:cubicBezTo>
                  <a:cubicBezTo>
                    <a:pt x="47739" y="32293"/>
                    <a:pt x="48070" y="32634"/>
                    <a:pt x="48070" y="32634"/>
                  </a:cubicBezTo>
                  <a:cubicBezTo>
                    <a:pt x="47739" y="32634"/>
                    <a:pt x="47408" y="32975"/>
                    <a:pt x="47408" y="32975"/>
                  </a:cubicBezTo>
                  <a:cubicBezTo>
                    <a:pt x="47408" y="33651"/>
                    <a:pt x="48733" y="32975"/>
                    <a:pt x="49401" y="32975"/>
                  </a:cubicBezTo>
                  <a:cubicBezTo>
                    <a:pt x="50064" y="32634"/>
                    <a:pt x="50064" y="32634"/>
                    <a:pt x="50727" y="32634"/>
                  </a:cubicBezTo>
                  <a:cubicBezTo>
                    <a:pt x="50064" y="32975"/>
                    <a:pt x="50064" y="32975"/>
                    <a:pt x="49733" y="33315"/>
                  </a:cubicBezTo>
                  <a:cubicBezTo>
                    <a:pt x="49733" y="33315"/>
                    <a:pt x="49733" y="33315"/>
                    <a:pt x="50064" y="33315"/>
                  </a:cubicBezTo>
                  <a:cubicBezTo>
                    <a:pt x="49733" y="33315"/>
                    <a:pt x="49401" y="33315"/>
                    <a:pt x="49733" y="33315"/>
                  </a:cubicBezTo>
                  <a:cubicBezTo>
                    <a:pt x="49733" y="33651"/>
                    <a:pt x="49064" y="33651"/>
                    <a:pt x="49733" y="33651"/>
                  </a:cubicBezTo>
                  <a:cubicBezTo>
                    <a:pt x="49733" y="33651"/>
                    <a:pt x="49401" y="33651"/>
                    <a:pt x="49064" y="33651"/>
                  </a:cubicBezTo>
                  <a:cubicBezTo>
                    <a:pt x="49733" y="34332"/>
                    <a:pt x="49401" y="33651"/>
                    <a:pt x="49401" y="33991"/>
                  </a:cubicBezTo>
                  <a:cubicBezTo>
                    <a:pt x="49064" y="33991"/>
                    <a:pt x="49401" y="33991"/>
                    <a:pt x="49401" y="33991"/>
                  </a:cubicBezTo>
                  <a:cubicBezTo>
                    <a:pt x="49064" y="33991"/>
                    <a:pt x="49064" y="33991"/>
                    <a:pt x="49064" y="33991"/>
                  </a:cubicBezTo>
                  <a:cubicBezTo>
                    <a:pt x="49401" y="33991"/>
                    <a:pt x="49401" y="33991"/>
                    <a:pt x="49733" y="33991"/>
                  </a:cubicBezTo>
                  <a:cubicBezTo>
                    <a:pt x="50064" y="34673"/>
                    <a:pt x="48402" y="33651"/>
                    <a:pt x="49733" y="34332"/>
                  </a:cubicBezTo>
                  <a:cubicBezTo>
                    <a:pt x="48733" y="34332"/>
                    <a:pt x="50395" y="36372"/>
                    <a:pt x="50395" y="34673"/>
                  </a:cubicBezTo>
                  <a:cubicBezTo>
                    <a:pt x="50395" y="35014"/>
                    <a:pt x="50395" y="35355"/>
                    <a:pt x="50727" y="35014"/>
                  </a:cubicBezTo>
                  <a:cubicBezTo>
                    <a:pt x="50727" y="35355"/>
                    <a:pt x="51390" y="35014"/>
                    <a:pt x="51721" y="35014"/>
                  </a:cubicBezTo>
                  <a:cubicBezTo>
                    <a:pt x="51390" y="35014"/>
                    <a:pt x="51390" y="34673"/>
                    <a:pt x="51390" y="34332"/>
                  </a:cubicBezTo>
                  <a:cubicBezTo>
                    <a:pt x="51390" y="34673"/>
                    <a:pt x="51721" y="34673"/>
                    <a:pt x="52052" y="34673"/>
                  </a:cubicBezTo>
                  <a:cubicBezTo>
                    <a:pt x="51721" y="34673"/>
                    <a:pt x="51721" y="34673"/>
                    <a:pt x="52052" y="34673"/>
                  </a:cubicBezTo>
                  <a:cubicBezTo>
                    <a:pt x="51721" y="34332"/>
                    <a:pt x="51721" y="34332"/>
                    <a:pt x="51721" y="33991"/>
                  </a:cubicBezTo>
                  <a:cubicBezTo>
                    <a:pt x="51390" y="33991"/>
                    <a:pt x="51721" y="33991"/>
                    <a:pt x="51390" y="33991"/>
                  </a:cubicBezTo>
                  <a:cubicBezTo>
                    <a:pt x="51390" y="33991"/>
                    <a:pt x="51390" y="33991"/>
                    <a:pt x="51390" y="33991"/>
                  </a:cubicBezTo>
                  <a:cubicBezTo>
                    <a:pt x="51721" y="33991"/>
                    <a:pt x="51390" y="33991"/>
                    <a:pt x="51721" y="33991"/>
                  </a:cubicBezTo>
                  <a:cubicBezTo>
                    <a:pt x="51721" y="33991"/>
                    <a:pt x="51390" y="33651"/>
                    <a:pt x="51390" y="33651"/>
                  </a:cubicBezTo>
                  <a:cubicBezTo>
                    <a:pt x="51721" y="33651"/>
                    <a:pt x="51721" y="33651"/>
                    <a:pt x="51721" y="33651"/>
                  </a:cubicBezTo>
                  <a:cubicBezTo>
                    <a:pt x="51390" y="33651"/>
                    <a:pt x="51390" y="33315"/>
                    <a:pt x="51721" y="33651"/>
                  </a:cubicBezTo>
                  <a:cubicBezTo>
                    <a:pt x="51390" y="32634"/>
                    <a:pt x="52052" y="33651"/>
                    <a:pt x="52052" y="33651"/>
                  </a:cubicBezTo>
                  <a:cubicBezTo>
                    <a:pt x="52052" y="33315"/>
                    <a:pt x="52052" y="32634"/>
                    <a:pt x="51721" y="32634"/>
                  </a:cubicBezTo>
                  <a:cubicBezTo>
                    <a:pt x="52384" y="31952"/>
                    <a:pt x="51721" y="29913"/>
                    <a:pt x="51058" y="29572"/>
                  </a:cubicBezTo>
                  <a:cubicBezTo>
                    <a:pt x="51390" y="29572"/>
                    <a:pt x="51058" y="29231"/>
                    <a:pt x="50727" y="29231"/>
                  </a:cubicBezTo>
                  <a:cubicBezTo>
                    <a:pt x="50727" y="29231"/>
                    <a:pt x="51058" y="29231"/>
                    <a:pt x="51058" y="29231"/>
                  </a:cubicBezTo>
                  <a:cubicBezTo>
                    <a:pt x="50727" y="29572"/>
                    <a:pt x="50395" y="29572"/>
                    <a:pt x="50727" y="30254"/>
                  </a:cubicBezTo>
                  <a:cubicBezTo>
                    <a:pt x="50727" y="30254"/>
                    <a:pt x="50395" y="29913"/>
                    <a:pt x="50395" y="29913"/>
                  </a:cubicBezTo>
                  <a:cubicBezTo>
                    <a:pt x="50395" y="30254"/>
                    <a:pt x="50727" y="30254"/>
                    <a:pt x="50727" y="30254"/>
                  </a:cubicBezTo>
                  <a:cubicBezTo>
                    <a:pt x="50395" y="29913"/>
                    <a:pt x="50395" y="29913"/>
                    <a:pt x="50064" y="29572"/>
                  </a:cubicBezTo>
                  <a:close/>
                  <a:moveTo>
                    <a:pt x="52715" y="25834"/>
                  </a:moveTo>
                  <a:cubicBezTo>
                    <a:pt x="52715" y="26516"/>
                    <a:pt x="54372" y="26175"/>
                    <a:pt x="54703" y="26175"/>
                  </a:cubicBezTo>
                  <a:cubicBezTo>
                    <a:pt x="55035" y="26175"/>
                    <a:pt x="55035" y="25493"/>
                    <a:pt x="55035" y="25153"/>
                  </a:cubicBezTo>
                  <a:cubicBezTo>
                    <a:pt x="54703" y="24812"/>
                    <a:pt x="53378" y="25493"/>
                    <a:pt x="53378" y="24812"/>
                  </a:cubicBezTo>
                  <a:cubicBezTo>
                    <a:pt x="53046" y="25153"/>
                    <a:pt x="52715" y="25493"/>
                    <a:pt x="52715" y="25834"/>
                  </a:cubicBezTo>
                  <a:close/>
                  <a:moveTo>
                    <a:pt x="58680" y="29572"/>
                  </a:moveTo>
                  <a:cubicBezTo>
                    <a:pt x="58348" y="29572"/>
                    <a:pt x="58348" y="29572"/>
                    <a:pt x="58348" y="29572"/>
                  </a:cubicBezTo>
                  <a:cubicBezTo>
                    <a:pt x="58348" y="29572"/>
                    <a:pt x="58680" y="29572"/>
                    <a:pt x="58680" y="29572"/>
                  </a:cubicBezTo>
                  <a:close/>
                  <a:moveTo>
                    <a:pt x="58348" y="28555"/>
                  </a:moveTo>
                  <a:cubicBezTo>
                    <a:pt x="57686" y="27192"/>
                    <a:pt x="57354" y="30254"/>
                    <a:pt x="58348" y="29572"/>
                  </a:cubicBezTo>
                  <a:cubicBezTo>
                    <a:pt x="58017" y="29231"/>
                    <a:pt x="58017" y="28896"/>
                    <a:pt x="58348" y="28555"/>
                  </a:cubicBezTo>
                  <a:close/>
                  <a:moveTo>
                    <a:pt x="58017" y="25834"/>
                  </a:moveTo>
                  <a:cubicBezTo>
                    <a:pt x="57354" y="25153"/>
                    <a:pt x="56360" y="25493"/>
                    <a:pt x="56691" y="26516"/>
                  </a:cubicBezTo>
                  <a:cubicBezTo>
                    <a:pt x="57354" y="27533"/>
                    <a:pt x="58348" y="26851"/>
                    <a:pt x="58017" y="25834"/>
                  </a:cubicBezTo>
                  <a:close/>
                  <a:moveTo>
                    <a:pt x="62987" y="29231"/>
                  </a:moveTo>
                  <a:cubicBezTo>
                    <a:pt x="62987" y="29231"/>
                    <a:pt x="62987" y="28896"/>
                    <a:pt x="62656" y="28896"/>
                  </a:cubicBezTo>
                  <a:cubicBezTo>
                    <a:pt x="62987" y="28896"/>
                    <a:pt x="62987" y="29231"/>
                    <a:pt x="62987" y="29231"/>
                  </a:cubicBezTo>
                  <a:close/>
                  <a:moveTo>
                    <a:pt x="65307" y="29913"/>
                  </a:moveTo>
                  <a:cubicBezTo>
                    <a:pt x="65307" y="29572"/>
                    <a:pt x="65638" y="29572"/>
                    <a:pt x="65307" y="29572"/>
                  </a:cubicBezTo>
                  <a:cubicBezTo>
                    <a:pt x="64976" y="29913"/>
                    <a:pt x="65307" y="29913"/>
                    <a:pt x="65307" y="29913"/>
                  </a:cubicBezTo>
                  <a:close/>
                  <a:moveTo>
                    <a:pt x="40117" y="42830"/>
                  </a:moveTo>
                  <a:cubicBezTo>
                    <a:pt x="40117" y="42830"/>
                    <a:pt x="40117" y="42830"/>
                    <a:pt x="40117" y="42830"/>
                  </a:cubicBezTo>
                  <a:moveTo>
                    <a:pt x="52715" y="41473"/>
                  </a:moveTo>
                  <a:cubicBezTo>
                    <a:pt x="52052" y="41132"/>
                    <a:pt x="52384" y="42149"/>
                    <a:pt x="52715" y="42149"/>
                  </a:cubicBezTo>
                  <a:cubicBezTo>
                    <a:pt x="53046" y="42149"/>
                    <a:pt x="53046" y="41473"/>
                    <a:pt x="53046" y="41473"/>
                  </a:cubicBezTo>
                  <a:cubicBezTo>
                    <a:pt x="52715" y="41473"/>
                    <a:pt x="53046" y="41473"/>
                    <a:pt x="52715" y="41473"/>
                  </a:cubicBezTo>
                  <a:close/>
                  <a:moveTo>
                    <a:pt x="53709" y="42149"/>
                  </a:moveTo>
                  <a:cubicBezTo>
                    <a:pt x="53709" y="42149"/>
                    <a:pt x="53709" y="42149"/>
                    <a:pt x="53709" y="42149"/>
                  </a:cubicBezTo>
                  <a:moveTo>
                    <a:pt x="52715" y="32975"/>
                  </a:moveTo>
                  <a:cubicBezTo>
                    <a:pt x="52384" y="33315"/>
                    <a:pt x="52384" y="33651"/>
                    <a:pt x="52384" y="33991"/>
                  </a:cubicBezTo>
                  <a:cubicBezTo>
                    <a:pt x="52715" y="33651"/>
                    <a:pt x="52715" y="33315"/>
                    <a:pt x="52715" y="32975"/>
                  </a:cubicBezTo>
                  <a:cubicBezTo>
                    <a:pt x="53046" y="33991"/>
                    <a:pt x="53378" y="32975"/>
                    <a:pt x="53046" y="32975"/>
                  </a:cubicBezTo>
                  <a:cubicBezTo>
                    <a:pt x="52715" y="32975"/>
                    <a:pt x="52715" y="32975"/>
                    <a:pt x="52715" y="32975"/>
                  </a:cubicBezTo>
                  <a:close/>
                  <a:moveTo>
                    <a:pt x="52715" y="42489"/>
                  </a:moveTo>
                  <a:cubicBezTo>
                    <a:pt x="53046" y="42830"/>
                    <a:pt x="53046" y="42489"/>
                    <a:pt x="52715" y="42149"/>
                  </a:cubicBezTo>
                  <a:cubicBezTo>
                    <a:pt x="52715" y="42149"/>
                    <a:pt x="52715" y="42489"/>
                    <a:pt x="52715" y="42489"/>
                  </a:cubicBezTo>
                  <a:close/>
                  <a:moveTo>
                    <a:pt x="53378" y="36712"/>
                  </a:moveTo>
                  <a:cubicBezTo>
                    <a:pt x="53378" y="36712"/>
                    <a:pt x="53378" y="36712"/>
                    <a:pt x="53378" y="36712"/>
                  </a:cubicBezTo>
                  <a:moveTo>
                    <a:pt x="54040" y="31952"/>
                  </a:moveTo>
                  <a:cubicBezTo>
                    <a:pt x="54040" y="32634"/>
                    <a:pt x="54703" y="32293"/>
                    <a:pt x="54372" y="31611"/>
                  </a:cubicBezTo>
                  <a:cubicBezTo>
                    <a:pt x="54372" y="31611"/>
                    <a:pt x="54040" y="31952"/>
                    <a:pt x="54040" y="31952"/>
                  </a:cubicBezTo>
                  <a:close/>
                  <a:moveTo>
                    <a:pt x="47408" y="31271"/>
                  </a:moveTo>
                  <a:cubicBezTo>
                    <a:pt x="47076" y="31611"/>
                    <a:pt x="46745" y="31611"/>
                    <a:pt x="46413" y="31952"/>
                  </a:cubicBezTo>
                  <a:cubicBezTo>
                    <a:pt x="46745" y="32293"/>
                    <a:pt x="48402" y="31611"/>
                    <a:pt x="47408" y="31271"/>
                  </a:cubicBezTo>
                  <a:close/>
                  <a:moveTo>
                    <a:pt x="38129" y="57111"/>
                  </a:moveTo>
                  <a:cubicBezTo>
                    <a:pt x="38129" y="57111"/>
                    <a:pt x="38129" y="57111"/>
                    <a:pt x="38461" y="56770"/>
                  </a:cubicBezTo>
                  <a:cubicBezTo>
                    <a:pt x="38129" y="56770"/>
                    <a:pt x="38129" y="56770"/>
                    <a:pt x="38129" y="57111"/>
                  </a:cubicBezTo>
                  <a:close/>
                  <a:moveTo>
                    <a:pt x="38461" y="55072"/>
                  </a:moveTo>
                  <a:cubicBezTo>
                    <a:pt x="38461" y="55072"/>
                    <a:pt x="38461" y="55072"/>
                    <a:pt x="38129" y="55072"/>
                  </a:cubicBezTo>
                  <a:cubicBezTo>
                    <a:pt x="38461" y="55407"/>
                    <a:pt x="38461" y="55072"/>
                    <a:pt x="38461" y="55072"/>
                  </a:cubicBezTo>
                  <a:close/>
                  <a:moveTo>
                    <a:pt x="39123" y="56429"/>
                  </a:moveTo>
                  <a:cubicBezTo>
                    <a:pt x="39123" y="56429"/>
                    <a:pt x="39123" y="56429"/>
                    <a:pt x="38792" y="56429"/>
                  </a:cubicBezTo>
                  <a:cubicBezTo>
                    <a:pt x="39455" y="56429"/>
                    <a:pt x="39123" y="56429"/>
                    <a:pt x="39123" y="56429"/>
                  </a:cubicBezTo>
                  <a:close/>
                  <a:moveTo>
                    <a:pt x="38792" y="55072"/>
                  </a:moveTo>
                  <a:cubicBezTo>
                    <a:pt x="38792" y="55072"/>
                    <a:pt x="38792" y="55072"/>
                    <a:pt x="38792" y="55072"/>
                  </a:cubicBezTo>
                  <a:moveTo>
                    <a:pt x="36472" y="56089"/>
                  </a:moveTo>
                  <a:cubicBezTo>
                    <a:pt x="36472" y="56089"/>
                    <a:pt x="36141" y="55748"/>
                    <a:pt x="36141" y="55748"/>
                  </a:cubicBezTo>
                  <a:cubicBezTo>
                    <a:pt x="36141" y="56089"/>
                    <a:pt x="36141" y="56089"/>
                    <a:pt x="36472" y="56089"/>
                  </a:cubicBezTo>
                  <a:close/>
                  <a:moveTo>
                    <a:pt x="37467" y="55748"/>
                  </a:moveTo>
                  <a:cubicBezTo>
                    <a:pt x="37467" y="55748"/>
                    <a:pt x="37467" y="56089"/>
                    <a:pt x="37798" y="55748"/>
                  </a:cubicBezTo>
                  <a:cubicBezTo>
                    <a:pt x="37467" y="55748"/>
                    <a:pt x="37467" y="55748"/>
                    <a:pt x="37467" y="55748"/>
                  </a:cubicBezTo>
                  <a:close/>
                  <a:moveTo>
                    <a:pt x="36141" y="56429"/>
                  </a:moveTo>
                  <a:cubicBezTo>
                    <a:pt x="36141" y="56429"/>
                    <a:pt x="35810" y="56429"/>
                    <a:pt x="35810" y="56770"/>
                  </a:cubicBezTo>
                  <a:cubicBezTo>
                    <a:pt x="36141" y="56770"/>
                    <a:pt x="36141" y="56429"/>
                    <a:pt x="36141" y="56429"/>
                  </a:cubicBezTo>
                  <a:close/>
                  <a:moveTo>
                    <a:pt x="40449" y="57111"/>
                  </a:moveTo>
                  <a:cubicBezTo>
                    <a:pt x="40449" y="57111"/>
                    <a:pt x="40117" y="56770"/>
                    <a:pt x="40117" y="56770"/>
                  </a:cubicBezTo>
                  <a:cubicBezTo>
                    <a:pt x="40117" y="57111"/>
                    <a:pt x="40117" y="57111"/>
                    <a:pt x="40449" y="57111"/>
                  </a:cubicBezTo>
                  <a:close/>
                  <a:moveTo>
                    <a:pt x="39786" y="56089"/>
                  </a:moveTo>
                  <a:cubicBezTo>
                    <a:pt x="39455" y="56089"/>
                    <a:pt x="39455" y="56089"/>
                    <a:pt x="39455" y="56429"/>
                  </a:cubicBezTo>
                  <a:cubicBezTo>
                    <a:pt x="39455" y="56089"/>
                    <a:pt x="39455" y="56089"/>
                    <a:pt x="39786" y="56089"/>
                  </a:cubicBezTo>
                  <a:close/>
                  <a:moveTo>
                    <a:pt x="76910" y="53032"/>
                  </a:moveTo>
                  <a:cubicBezTo>
                    <a:pt x="76579" y="52351"/>
                    <a:pt x="76579" y="53032"/>
                    <a:pt x="76910" y="53368"/>
                  </a:cubicBezTo>
                  <a:cubicBezTo>
                    <a:pt x="76910" y="53368"/>
                    <a:pt x="76910" y="53032"/>
                    <a:pt x="76910" y="53032"/>
                  </a:cubicBezTo>
                  <a:close/>
                  <a:moveTo>
                    <a:pt x="45088" y="55748"/>
                  </a:moveTo>
                  <a:cubicBezTo>
                    <a:pt x="44757" y="55407"/>
                    <a:pt x="44757" y="55407"/>
                    <a:pt x="44425" y="55407"/>
                  </a:cubicBezTo>
                  <a:cubicBezTo>
                    <a:pt x="44757" y="55748"/>
                    <a:pt x="45088" y="56089"/>
                    <a:pt x="45088" y="55748"/>
                  </a:cubicBezTo>
                  <a:close/>
                  <a:moveTo>
                    <a:pt x="40117" y="57452"/>
                  </a:moveTo>
                  <a:cubicBezTo>
                    <a:pt x="40117" y="57452"/>
                    <a:pt x="40117" y="57452"/>
                    <a:pt x="40117" y="57452"/>
                  </a:cubicBezTo>
                  <a:cubicBezTo>
                    <a:pt x="40117" y="57452"/>
                    <a:pt x="40117" y="57452"/>
                    <a:pt x="40117" y="57452"/>
                  </a:cubicBezTo>
                  <a:close/>
                  <a:moveTo>
                    <a:pt x="39786" y="56770"/>
                  </a:moveTo>
                  <a:cubicBezTo>
                    <a:pt x="39786" y="56770"/>
                    <a:pt x="39786" y="56429"/>
                    <a:pt x="39786" y="56429"/>
                  </a:cubicBezTo>
                  <a:cubicBezTo>
                    <a:pt x="39786" y="56770"/>
                    <a:pt x="39786" y="56770"/>
                    <a:pt x="39786" y="56770"/>
                  </a:cubicBezTo>
                  <a:cubicBezTo>
                    <a:pt x="39786" y="56770"/>
                    <a:pt x="39786" y="56770"/>
                    <a:pt x="39786" y="56770"/>
                  </a:cubicBezTo>
                  <a:close/>
                  <a:moveTo>
                    <a:pt x="47739" y="52010"/>
                  </a:moveTo>
                  <a:cubicBezTo>
                    <a:pt x="47739" y="52010"/>
                    <a:pt x="47408" y="52010"/>
                    <a:pt x="47739" y="52351"/>
                  </a:cubicBezTo>
                  <a:cubicBezTo>
                    <a:pt x="47739" y="52351"/>
                    <a:pt x="47739" y="52010"/>
                    <a:pt x="47739" y="52010"/>
                  </a:cubicBezTo>
                  <a:close/>
                  <a:moveTo>
                    <a:pt x="36804" y="49630"/>
                  </a:moveTo>
                  <a:cubicBezTo>
                    <a:pt x="36804" y="49630"/>
                    <a:pt x="36804" y="49630"/>
                    <a:pt x="36472" y="49630"/>
                  </a:cubicBezTo>
                  <a:cubicBezTo>
                    <a:pt x="36804" y="49630"/>
                    <a:pt x="36804" y="49630"/>
                    <a:pt x="36804" y="49630"/>
                  </a:cubicBezTo>
                  <a:close/>
                  <a:moveTo>
                    <a:pt x="35478" y="54731"/>
                  </a:moveTo>
                  <a:cubicBezTo>
                    <a:pt x="35478" y="54731"/>
                    <a:pt x="35478" y="54390"/>
                    <a:pt x="35147" y="54390"/>
                  </a:cubicBezTo>
                  <a:cubicBezTo>
                    <a:pt x="35147" y="54731"/>
                    <a:pt x="35147" y="54390"/>
                    <a:pt x="35478" y="54731"/>
                  </a:cubicBezTo>
                  <a:close/>
                  <a:moveTo>
                    <a:pt x="33490" y="48272"/>
                  </a:moveTo>
                  <a:cubicBezTo>
                    <a:pt x="33490" y="48272"/>
                    <a:pt x="33159" y="48272"/>
                    <a:pt x="33159" y="48272"/>
                  </a:cubicBezTo>
                  <a:cubicBezTo>
                    <a:pt x="33159" y="48272"/>
                    <a:pt x="33490" y="48272"/>
                    <a:pt x="33490" y="48272"/>
                  </a:cubicBezTo>
                  <a:close/>
                  <a:moveTo>
                    <a:pt x="33490" y="48613"/>
                  </a:moveTo>
                  <a:cubicBezTo>
                    <a:pt x="33490" y="48613"/>
                    <a:pt x="33821" y="48613"/>
                    <a:pt x="33821" y="48613"/>
                  </a:cubicBezTo>
                  <a:cubicBezTo>
                    <a:pt x="33490" y="48272"/>
                    <a:pt x="33490" y="48613"/>
                    <a:pt x="33490" y="48613"/>
                  </a:cubicBezTo>
                  <a:close/>
                  <a:moveTo>
                    <a:pt x="40117" y="42489"/>
                  </a:moveTo>
                  <a:cubicBezTo>
                    <a:pt x="40117" y="42489"/>
                    <a:pt x="40117" y="42489"/>
                    <a:pt x="40117" y="42489"/>
                  </a:cubicBezTo>
                  <a:moveTo>
                    <a:pt x="38129" y="49630"/>
                  </a:moveTo>
                  <a:cubicBezTo>
                    <a:pt x="37798" y="49630"/>
                    <a:pt x="37798" y="49630"/>
                    <a:pt x="37467" y="49630"/>
                  </a:cubicBezTo>
                  <a:cubicBezTo>
                    <a:pt x="37798" y="49630"/>
                    <a:pt x="37798" y="49630"/>
                    <a:pt x="38129" y="49630"/>
                  </a:cubicBezTo>
                  <a:close/>
                  <a:moveTo>
                    <a:pt x="34153" y="48272"/>
                  </a:moveTo>
                  <a:cubicBezTo>
                    <a:pt x="34153" y="48272"/>
                    <a:pt x="34153" y="48272"/>
                    <a:pt x="33821" y="48272"/>
                  </a:cubicBezTo>
                  <a:cubicBezTo>
                    <a:pt x="33821" y="48613"/>
                    <a:pt x="34153" y="48272"/>
                    <a:pt x="34153" y="48272"/>
                  </a:cubicBezTo>
                  <a:close/>
                  <a:moveTo>
                    <a:pt x="35147" y="54390"/>
                  </a:moveTo>
                  <a:cubicBezTo>
                    <a:pt x="35147" y="54390"/>
                    <a:pt x="35147" y="54390"/>
                    <a:pt x="35147" y="54390"/>
                  </a:cubicBezTo>
                  <a:cubicBezTo>
                    <a:pt x="35147" y="54390"/>
                    <a:pt x="35147" y="54390"/>
                    <a:pt x="35147" y="54390"/>
                  </a:cubicBezTo>
                  <a:close/>
                  <a:moveTo>
                    <a:pt x="33159" y="48272"/>
                  </a:moveTo>
                  <a:cubicBezTo>
                    <a:pt x="33159" y="48613"/>
                    <a:pt x="33159" y="48613"/>
                    <a:pt x="33490" y="48613"/>
                  </a:cubicBezTo>
                  <a:cubicBezTo>
                    <a:pt x="33159" y="48613"/>
                    <a:pt x="33159" y="48613"/>
                    <a:pt x="33159" y="48272"/>
                  </a:cubicBezTo>
                  <a:close/>
                  <a:moveTo>
                    <a:pt x="35810" y="56770"/>
                  </a:moveTo>
                  <a:cubicBezTo>
                    <a:pt x="35478" y="56429"/>
                    <a:pt x="35478" y="56429"/>
                    <a:pt x="35478" y="56429"/>
                  </a:cubicBezTo>
                  <a:cubicBezTo>
                    <a:pt x="35478" y="56770"/>
                    <a:pt x="35478" y="56770"/>
                    <a:pt x="35810" y="56770"/>
                  </a:cubicBezTo>
                  <a:close/>
                  <a:moveTo>
                    <a:pt x="34816" y="53708"/>
                  </a:moveTo>
                  <a:cubicBezTo>
                    <a:pt x="34816" y="53708"/>
                    <a:pt x="34816" y="53708"/>
                    <a:pt x="34816" y="53708"/>
                  </a:cubicBezTo>
                  <a:moveTo>
                    <a:pt x="32827" y="48272"/>
                  </a:moveTo>
                  <a:cubicBezTo>
                    <a:pt x="33159" y="48272"/>
                    <a:pt x="32827" y="48272"/>
                    <a:pt x="32496" y="48272"/>
                  </a:cubicBezTo>
                  <a:cubicBezTo>
                    <a:pt x="32827" y="48272"/>
                    <a:pt x="32827" y="48272"/>
                    <a:pt x="32827" y="48272"/>
                  </a:cubicBezTo>
                  <a:close/>
                  <a:moveTo>
                    <a:pt x="72934" y="66967"/>
                  </a:moveTo>
                  <a:cubicBezTo>
                    <a:pt x="72603" y="66967"/>
                    <a:pt x="72271" y="66626"/>
                    <a:pt x="72271" y="66626"/>
                  </a:cubicBezTo>
                  <a:cubicBezTo>
                    <a:pt x="72603" y="66626"/>
                    <a:pt x="71940" y="66285"/>
                    <a:pt x="71940" y="66285"/>
                  </a:cubicBezTo>
                  <a:cubicBezTo>
                    <a:pt x="72271" y="66967"/>
                    <a:pt x="71609" y="66285"/>
                    <a:pt x="71277" y="66285"/>
                  </a:cubicBezTo>
                  <a:cubicBezTo>
                    <a:pt x="71277" y="66285"/>
                    <a:pt x="70946" y="66967"/>
                    <a:pt x="70614" y="66626"/>
                  </a:cubicBezTo>
                  <a:cubicBezTo>
                    <a:pt x="70946" y="66626"/>
                    <a:pt x="70946" y="66285"/>
                    <a:pt x="70946" y="65950"/>
                  </a:cubicBezTo>
                  <a:cubicBezTo>
                    <a:pt x="70946" y="65950"/>
                    <a:pt x="70946" y="65609"/>
                    <a:pt x="70614" y="65268"/>
                  </a:cubicBezTo>
                  <a:cubicBezTo>
                    <a:pt x="70283" y="64927"/>
                    <a:pt x="69952" y="64927"/>
                    <a:pt x="69283" y="64587"/>
                  </a:cubicBezTo>
                  <a:cubicBezTo>
                    <a:pt x="68952" y="64246"/>
                    <a:pt x="68289" y="63570"/>
                    <a:pt x="67627" y="63570"/>
                  </a:cubicBezTo>
                  <a:cubicBezTo>
                    <a:pt x="66964" y="63229"/>
                    <a:pt x="67295" y="63229"/>
                    <a:pt x="66964" y="63910"/>
                  </a:cubicBezTo>
                  <a:cubicBezTo>
                    <a:pt x="66964" y="63570"/>
                    <a:pt x="66632" y="63570"/>
                    <a:pt x="66632" y="63229"/>
                  </a:cubicBezTo>
                  <a:cubicBezTo>
                    <a:pt x="66301" y="63229"/>
                    <a:pt x="66301" y="62888"/>
                    <a:pt x="66632" y="62888"/>
                  </a:cubicBezTo>
                  <a:cubicBezTo>
                    <a:pt x="66301" y="62206"/>
                    <a:pt x="65970" y="62547"/>
                    <a:pt x="65970" y="62206"/>
                  </a:cubicBezTo>
                  <a:cubicBezTo>
                    <a:pt x="64644" y="62888"/>
                    <a:pt x="65970" y="65950"/>
                    <a:pt x="65638" y="66967"/>
                  </a:cubicBezTo>
                  <a:cubicBezTo>
                    <a:pt x="65638" y="67648"/>
                    <a:pt x="64313" y="67989"/>
                    <a:pt x="64976" y="68665"/>
                  </a:cubicBezTo>
                  <a:cubicBezTo>
                    <a:pt x="65307" y="69006"/>
                    <a:pt x="66301" y="68330"/>
                    <a:pt x="66301" y="67989"/>
                  </a:cubicBezTo>
                  <a:cubicBezTo>
                    <a:pt x="66964" y="68665"/>
                    <a:pt x="66632" y="70369"/>
                    <a:pt x="67958" y="69347"/>
                  </a:cubicBezTo>
                  <a:cubicBezTo>
                    <a:pt x="68289" y="68665"/>
                    <a:pt x="68621" y="67989"/>
                    <a:pt x="68952" y="67307"/>
                  </a:cubicBezTo>
                  <a:cubicBezTo>
                    <a:pt x="68621" y="67307"/>
                    <a:pt x="69283" y="65950"/>
                    <a:pt x="69283" y="66626"/>
                  </a:cubicBezTo>
                  <a:cubicBezTo>
                    <a:pt x="69283" y="66626"/>
                    <a:pt x="69283" y="66967"/>
                    <a:pt x="69283" y="66967"/>
                  </a:cubicBezTo>
                  <a:cubicBezTo>
                    <a:pt x="69620" y="66967"/>
                    <a:pt x="69952" y="66967"/>
                    <a:pt x="69952" y="66967"/>
                  </a:cubicBezTo>
                  <a:cubicBezTo>
                    <a:pt x="70283" y="66967"/>
                    <a:pt x="70283" y="66967"/>
                    <a:pt x="70283" y="67307"/>
                  </a:cubicBezTo>
                  <a:cubicBezTo>
                    <a:pt x="69952" y="66967"/>
                    <a:pt x="70614" y="67648"/>
                    <a:pt x="70614" y="67648"/>
                  </a:cubicBezTo>
                  <a:cubicBezTo>
                    <a:pt x="71609" y="68330"/>
                    <a:pt x="72271" y="67648"/>
                    <a:pt x="72934" y="66967"/>
                  </a:cubicBezTo>
                  <a:close/>
                  <a:moveTo>
                    <a:pt x="90834" y="67989"/>
                  </a:moveTo>
                  <a:cubicBezTo>
                    <a:pt x="90834" y="67648"/>
                    <a:pt x="90834" y="67648"/>
                    <a:pt x="90502" y="67648"/>
                  </a:cubicBezTo>
                  <a:cubicBezTo>
                    <a:pt x="90502" y="67989"/>
                    <a:pt x="90502" y="67989"/>
                    <a:pt x="90834" y="67989"/>
                  </a:cubicBezTo>
                  <a:close/>
                  <a:moveTo>
                    <a:pt x="90834" y="65609"/>
                  </a:moveTo>
                  <a:cubicBezTo>
                    <a:pt x="91165" y="65609"/>
                    <a:pt x="91165" y="65609"/>
                    <a:pt x="91165" y="65609"/>
                  </a:cubicBezTo>
                  <a:cubicBezTo>
                    <a:pt x="90834" y="65609"/>
                    <a:pt x="91165" y="65609"/>
                    <a:pt x="90834" y="65609"/>
                  </a:cubicBezTo>
                  <a:close/>
                  <a:moveTo>
                    <a:pt x="92159" y="67648"/>
                  </a:moveTo>
                  <a:cubicBezTo>
                    <a:pt x="90834" y="67648"/>
                    <a:pt x="91828" y="68330"/>
                    <a:pt x="92159" y="68665"/>
                  </a:cubicBezTo>
                  <a:cubicBezTo>
                    <a:pt x="92159" y="68330"/>
                    <a:pt x="92159" y="67989"/>
                    <a:pt x="92159" y="67648"/>
                  </a:cubicBezTo>
                  <a:close/>
                  <a:moveTo>
                    <a:pt x="90171" y="62206"/>
                  </a:moveTo>
                  <a:cubicBezTo>
                    <a:pt x="90171" y="62206"/>
                    <a:pt x="90834" y="62888"/>
                    <a:pt x="90502" y="62206"/>
                  </a:cubicBezTo>
                  <a:cubicBezTo>
                    <a:pt x="90502" y="62206"/>
                    <a:pt x="90502" y="62206"/>
                    <a:pt x="90502" y="62206"/>
                  </a:cubicBezTo>
                  <a:cubicBezTo>
                    <a:pt x="90502" y="61866"/>
                    <a:pt x="90502" y="62206"/>
                    <a:pt x="90502" y="61866"/>
                  </a:cubicBezTo>
                  <a:cubicBezTo>
                    <a:pt x="90171" y="62206"/>
                    <a:pt x="90171" y="62206"/>
                    <a:pt x="90171" y="62206"/>
                  </a:cubicBezTo>
                  <a:close/>
                  <a:moveTo>
                    <a:pt x="90834" y="62206"/>
                  </a:moveTo>
                  <a:cubicBezTo>
                    <a:pt x="90834" y="62206"/>
                    <a:pt x="90502" y="61866"/>
                    <a:pt x="90834" y="62206"/>
                  </a:cubicBezTo>
                  <a:cubicBezTo>
                    <a:pt x="90834" y="62206"/>
                    <a:pt x="90834" y="62206"/>
                    <a:pt x="90834" y="62206"/>
                  </a:cubicBezTo>
                  <a:close/>
                  <a:moveTo>
                    <a:pt x="90834" y="62888"/>
                  </a:moveTo>
                  <a:cubicBezTo>
                    <a:pt x="91165" y="63229"/>
                    <a:pt x="91165" y="63229"/>
                    <a:pt x="91496" y="63570"/>
                  </a:cubicBezTo>
                  <a:cubicBezTo>
                    <a:pt x="91165" y="63229"/>
                    <a:pt x="90834" y="62888"/>
                    <a:pt x="90834" y="62547"/>
                  </a:cubicBezTo>
                  <a:cubicBezTo>
                    <a:pt x="90834" y="62547"/>
                    <a:pt x="90834" y="62888"/>
                    <a:pt x="90834" y="62888"/>
                  </a:cubicBezTo>
                  <a:close/>
                  <a:moveTo>
                    <a:pt x="92822" y="70704"/>
                  </a:moveTo>
                  <a:cubicBezTo>
                    <a:pt x="93153" y="71045"/>
                    <a:pt x="93484" y="71045"/>
                    <a:pt x="93484" y="71045"/>
                  </a:cubicBezTo>
                  <a:cubicBezTo>
                    <a:pt x="93484" y="70704"/>
                    <a:pt x="93153" y="70704"/>
                    <a:pt x="93153" y="70704"/>
                  </a:cubicBezTo>
                  <a:cubicBezTo>
                    <a:pt x="93153" y="70704"/>
                    <a:pt x="92822" y="70704"/>
                    <a:pt x="92822" y="70704"/>
                  </a:cubicBezTo>
                  <a:close/>
                  <a:moveTo>
                    <a:pt x="98786" y="75805"/>
                  </a:moveTo>
                  <a:cubicBezTo>
                    <a:pt x="98786" y="75805"/>
                    <a:pt x="98786" y="75805"/>
                    <a:pt x="98786" y="75805"/>
                  </a:cubicBezTo>
                  <a:moveTo>
                    <a:pt x="98786" y="76487"/>
                  </a:moveTo>
                  <a:cubicBezTo>
                    <a:pt x="98786" y="76487"/>
                    <a:pt x="98786" y="76487"/>
                    <a:pt x="98786" y="76487"/>
                  </a:cubicBezTo>
                  <a:cubicBezTo>
                    <a:pt x="98786" y="76828"/>
                    <a:pt x="98786" y="76828"/>
                    <a:pt x="98786" y="76487"/>
                  </a:cubicBezTo>
                  <a:close/>
                  <a:moveTo>
                    <a:pt x="92822" y="70369"/>
                  </a:moveTo>
                  <a:cubicBezTo>
                    <a:pt x="92822" y="70369"/>
                    <a:pt x="93153" y="70369"/>
                    <a:pt x="92822" y="70028"/>
                  </a:cubicBezTo>
                  <a:cubicBezTo>
                    <a:pt x="92822" y="70028"/>
                    <a:pt x="92822" y="70369"/>
                    <a:pt x="92822" y="70369"/>
                  </a:cubicBezTo>
                  <a:close/>
                  <a:moveTo>
                    <a:pt x="98786" y="76828"/>
                  </a:moveTo>
                  <a:cubicBezTo>
                    <a:pt x="99118" y="76828"/>
                    <a:pt x="99118" y="76828"/>
                    <a:pt x="99118" y="76828"/>
                  </a:cubicBezTo>
                  <a:cubicBezTo>
                    <a:pt x="98786" y="76828"/>
                    <a:pt x="98786" y="76828"/>
                    <a:pt x="99118" y="76487"/>
                  </a:cubicBezTo>
                  <a:cubicBezTo>
                    <a:pt x="99118" y="76487"/>
                    <a:pt x="99118" y="76487"/>
                    <a:pt x="98786" y="76828"/>
                  </a:cubicBezTo>
                  <a:close/>
                  <a:moveTo>
                    <a:pt x="94147" y="72408"/>
                  </a:moveTo>
                  <a:cubicBezTo>
                    <a:pt x="94479" y="72408"/>
                    <a:pt x="94479" y="72068"/>
                    <a:pt x="94147" y="72068"/>
                  </a:cubicBezTo>
                  <a:cubicBezTo>
                    <a:pt x="94147" y="72068"/>
                    <a:pt x="94147" y="72068"/>
                    <a:pt x="94147" y="72408"/>
                  </a:cubicBezTo>
                  <a:close/>
                  <a:moveTo>
                    <a:pt x="98455" y="75805"/>
                  </a:moveTo>
                  <a:cubicBezTo>
                    <a:pt x="98455" y="75805"/>
                    <a:pt x="98455" y="75805"/>
                    <a:pt x="98455" y="75805"/>
                  </a:cubicBezTo>
                  <a:moveTo>
                    <a:pt x="75916" y="43171"/>
                  </a:moveTo>
                  <a:cubicBezTo>
                    <a:pt x="75916" y="43171"/>
                    <a:pt x="75916" y="43171"/>
                    <a:pt x="75916" y="43171"/>
                  </a:cubicBezTo>
                  <a:moveTo>
                    <a:pt x="87846" y="52010"/>
                  </a:moveTo>
                  <a:cubicBezTo>
                    <a:pt x="87846" y="52010"/>
                    <a:pt x="87846" y="52351"/>
                    <a:pt x="88177" y="52010"/>
                  </a:cubicBezTo>
                  <a:cubicBezTo>
                    <a:pt x="87846" y="52010"/>
                    <a:pt x="87846" y="52010"/>
                    <a:pt x="87846" y="52010"/>
                  </a:cubicBezTo>
                  <a:close/>
                  <a:moveTo>
                    <a:pt x="99780" y="77845"/>
                  </a:moveTo>
                  <a:cubicBezTo>
                    <a:pt x="99449" y="77845"/>
                    <a:pt x="99780" y="78526"/>
                    <a:pt x="100112" y="78526"/>
                  </a:cubicBezTo>
                  <a:cubicBezTo>
                    <a:pt x="100112" y="78186"/>
                    <a:pt x="100112" y="78186"/>
                    <a:pt x="99780" y="78186"/>
                  </a:cubicBezTo>
                  <a:cubicBezTo>
                    <a:pt x="100112" y="78186"/>
                    <a:pt x="100112" y="77845"/>
                    <a:pt x="99780" y="77845"/>
                  </a:cubicBezTo>
                  <a:close/>
                  <a:moveTo>
                    <a:pt x="84532" y="51328"/>
                  </a:moveTo>
                  <a:cubicBezTo>
                    <a:pt x="84863" y="51328"/>
                    <a:pt x="85195" y="51328"/>
                    <a:pt x="84863" y="50987"/>
                  </a:cubicBezTo>
                  <a:cubicBezTo>
                    <a:pt x="84863" y="50987"/>
                    <a:pt x="84863" y="50987"/>
                    <a:pt x="84532" y="51328"/>
                  </a:cubicBezTo>
                  <a:close/>
                  <a:moveTo>
                    <a:pt x="77573" y="44529"/>
                  </a:moveTo>
                  <a:cubicBezTo>
                    <a:pt x="77242" y="44194"/>
                    <a:pt x="76910" y="44529"/>
                    <a:pt x="76910" y="44870"/>
                  </a:cubicBezTo>
                  <a:cubicBezTo>
                    <a:pt x="77242" y="45551"/>
                    <a:pt x="77573" y="44870"/>
                    <a:pt x="77573" y="44529"/>
                  </a:cubicBezTo>
                  <a:close/>
                  <a:moveTo>
                    <a:pt x="75254" y="43512"/>
                  </a:moveTo>
                  <a:cubicBezTo>
                    <a:pt x="75585" y="43853"/>
                    <a:pt x="75585" y="43853"/>
                    <a:pt x="75916" y="44194"/>
                  </a:cubicBezTo>
                  <a:cubicBezTo>
                    <a:pt x="75916" y="43512"/>
                    <a:pt x="75916" y="43512"/>
                    <a:pt x="75916" y="43171"/>
                  </a:cubicBezTo>
                  <a:cubicBezTo>
                    <a:pt x="75585" y="43512"/>
                    <a:pt x="75585" y="43512"/>
                    <a:pt x="75585" y="43512"/>
                  </a:cubicBezTo>
                  <a:cubicBezTo>
                    <a:pt x="75585" y="43171"/>
                    <a:pt x="75585" y="43171"/>
                    <a:pt x="75254" y="43512"/>
                  </a:cubicBezTo>
                  <a:close/>
                  <a:moveTo>
                    <a:pt x="73265" y="41132"/>
                  </a:moveTo>
                  <a:cubicBezTo>
                    <a:pt x="72934" y="40791"/>
                    <a:pt x="71940" y="40450"/>
                    <a:pt x="72271" y="41132"/>
                  </a:cubicBezTo>
                  <a:cubicBezTo>
                    <a:pt x="71940" y="39774"/>
                    <a:pt x="67958" y="41473"/>
                    <a:pt x="71609" y="42489"/>
                  </a:cubicBezTo>
                  <a:cubicBezTo>
                    <a:pt x="71277" y="42149"/>
                    <a:pt x="70946" y="42149"/>
                    <a:pt x="70946" y="42489"/>
                  </a:cubicBezTo>
                  <a:cubicBezTo>
                    <a:pt x="70946" y="42149"/>
                    <a:pt x="70614" y="42149"/>
                    <a:pt x="70283" y="42149"/>
                  </a:cubicBezTo>
                  <a:cubicBezTo>
                    <a:pt x="69952" y="42149"/>
                    <a:pt x="69952" y="42149"/>
                    <a:pt x="70283" y="42489"/>
                  </a:cubicBezTo>
                  <a:cubicBezTo>
                    <a:pt x="70283" y="42149"/>
                    <a:pt x="69952" y="42149"/>
                    <a:pt x="69952" y="42149"/>
                  </a:cubicBezTo>
                  <a:cubicBezTo>
                    <a:pt x="69620" y="42149"/>
                    <a:pt x="70946" y="43512"/>
                    <a:pt x="71277" y="43512"/>
                  </a:cubicBezTo>
                  <a:cubicBezTo>
                    <a:pt x="71277" y="43853"/>
                    <a:pt x="70614" y="42830"/>
                    <a:pt x="70614" y="43171"/>
                  </a:cubicBezTo>
                  <a:cubicBezTo>
                    <a:pt x="70614" y="43512"/>
                    <a:pt x="70614" y="43512"/>
                    <a:pt x="70946" y="43512"/>
                  </a:cubicBezTo>
                  <a:cubicBezTo>
                    <a:pt x="70283" y="43512"/>
                    <a:pt x="70283" y="42830"/>
                    <a:pt x="69952" y="42489"/>
                  </a:cubicBezTo>
                  <a:cubicBezTo>
                    <a:pt x="69620" y="42830"/>
                    <a:pt x="69952" y="43171"/>
                    <a:pt x="70283" y="43512"/>
                  </a:cubicBezTo>
                  <a:cubicBezTo>
                    <a:pt x="69952" y="43512"/>
                    <a:pt x="69952" y="43171"/>
                    <a:pt x="69620" y="43171"/>
                  </a:cubicBezTo>
                  <a:cubicBezTo>
                    <a:pt x="69952" y="42830"/>
                    <a:pt x="69620" y="42149"/>
                    <a:pt x="69283" y="41813"/>
                  </a:cubicBezTo>
                  <a:cubicBezTo>
                    <a:pt x="69283" y="42149"/>
                    <a:pt x="69283" y="42489"/>
                    <a:pt x="69283" y="42489"/>
                  </a:cubicBezTo>
                  <a:cubicBezTo>
                    <a:pt x="68952" y="42489"/>
                    <a:pt x="69283" y="42489"/>
                    <a:pt x="68952" y="42489"/>
                  </a:cubicBezTo>
                  <a:cubicBezTo>
                    <a:pt x="68952" y="42149"/>
                    <a:pt x="68952" y="41813"/>
                    <a:pt x="68621" y="41813"/>
                  </a:cubicBezTo>
                  <a:cubicBezTo>
                    <a:pt x="68621" y="42149"/>
                    <a:pt x="68621" y="42489"/>
                    <a:pt x="68952" y="42830"/>
                  </a:cubicBezTo>
                  <a:cubicBezTo>
                    <a:pt x="68952" y="42830"/>
                    <a:pt x="68621" y="42489"/>
                    <a:pt x="68289" y="42489"/>
                  </a:cubicBezTo>
                  <a:cubicBezTo>
                    <a:pt x="68289" y="42830"/>
                    <a:pt x="68289" y="43171"/>
                    <a:pt x="67958" y="43853"/>
                  </a:cubicBezTo>
                  <a:cubicBezTo>
                    <a:pt x="68289" y="43512"/>
                    <a:pt x="67958" y="43512"/>
                    <a:pt x="67627" y="43512"/>
                  </a:cubicBezTo>
                  <a:cubicBezTo>
                    <a:pt x="68289" y="43171"/>
                    <a:pt x="66301" y="43171"/>
                    <a:pt x="68289" y="43171"/>
                  </a:cubicBezTo>
                  <a:cubicBezTo>
                    <a:pt x="67627" y="42489"/>
                    <a:pt x="68289" y="42489"/>
                    <a:pt x="67958" y="41813"/>
                  </a:cubicBezTo>
                  <a:cubicBezTo>
                    <a:pt x="67627" y="42149"/>
                    <a:pt x="67627" y="42489"/>
                    <a:pt x="67295" y="42830"/>
                  </a:cubicBezTo>
                  <a:cubicBezTo>
                    <a:pt x="67627" y="42149"/>
                    <a:pt x="67958" y="41473"/>
                    <a:pt x="67958" y="40791"/>
                  </a:cubicBezTo>
                  <a:cubicBezTo>
                    <a:pt x="67958" y="39774"/>
                    <a:pt x="67295" y="39774"/>
                    <a:pt x="66964" y="39433"/>
                  </a:cubicBezTo>
                  <a:cubicBezTo>
                    <a:pt x="66632" y="38752"/>
                    <a:pt x="66964" y="38411"/>
                    <a:pt x="66301" y="38070"/>
                  </a:cubicBezTo>
                  <a:cubicBezTo>
                    <a:pt x="65638" y="37729"/>
                    <a:pt x="64644" y="38752"/>
                    <a:pt x="64313" y="39093"/>
                  </a:cubicBezTo>
                  <a:cubicBezTo>
                    <a:pt x="64644" y="39093"/>
                    <a:pt x="64976" y="39433"/>
                    <a:pt x="64976" y="39774"/>
                  </a:cubicBezTo>
                  <a:cubicBezTo>
                    <a:pt x="64644" y="38752"/>
                    <a:pt x="63319" y="39433"/>
                    <a:pt x="64313" y="40109"/>
                  </a:cubicBezTo>
                  <a:cubicBezTo>
                    <a:pt x="63982" y="39774"/>
                    <a:pt x="62987" y="39433"/>
                    <a:pt x="63319" y="40109"/>
                  </a:cubicBezTo>
                  <a:cubicBezTo>
                    <a:pt x="63650" y="40791"/>
                    <a:pt x="64644" y="40450"/>
                    <a:pt x="64976" y="40791"/>
                  </a:cubicBezTo>
                  <a:cubicBezTo>
                    <a:pt x="64644" y="40450"/>
                    <a:pt x="63319" y="40109"/>
                    <a:pt x="63650" y="40791"/>
                  </a:cubicBezTo>
                  <a:cubicBezTo>
                    <a:pt x="63319" y="40450"/>
                    <a:pt x="62987" y="40450"/>
                    <a:pt x="63319" y="40791"/>
                  </a:cubicBezTo>
                  <a:cubicBezTo>
                    <a:pt x="63319" y="40791"/>
                    <a:pt x="63319" y="40791"/>
                    <a:pt x="63650" y="40791"/>
                  </a:cubicBezTo>
                  <a:cubicBezTo>
                    <a:pt x="63982" y="41132"/>
                    <a:pt x="64313" y="41473"/>
                    <a:pt x="64644" y="41473"/>
                  </a:cubicBezTo>
                  <a:cubicBezTo>
                    <a:pt x="63982" y="41473"/>
                    <a:pt x="63319" y="40791"/>
                    <a:pt x="62987" y="41813"/>
                  </a:cubicBezTo>
                  <a:cubicBezTo>
                    <a:pt x="62987" y="42149"/>
                    <a:pt x="63650" y="43512"/>
                    <a:pt x="63982" y="42489"/>
                  </a:cubicBezTo>
                  <a:cubicBezTo>
                    <a:pt x="63982" y="42830"/>
                    <a:pt x="63982" y="43171"/>
                    <a:pt x="64644" y="42830"/>
                  </a:cubicBezTo>
                  <a:cubicBezTo>
                    <a:pt x="63650" y="43171"/>
                    <a:pt x="64976" y="43512"/>
                    <a:pt x="64976" y="44194"/>
                  </a:cubicBezTo>
                  <a:cubicBezTo>
                    <a:pt x="64644" y="43512"/>
                    <a:pt x="63982" y="43171"/>
                    <a:pt x="63650" y="43512"/>
                  </a:cubicBezTo>
                  <a:cubicBezTo>
                    <a:pt x="63650" y="43512"/>
                    <a:pt x="63650" y="43512"/>
                    <a:pt x="63650" y="43512"/>
                  </a:cubicBezTo>
                  <a:cubicBezTo>
                    <a:pt x="63650" y="43512"/>
                    <a:pt x="63650" y="43512"/>
                    <a:pt x="63650" y="43512"/>
                  </a:cubicBezTo>
                  <a:cubicBezTo>
                    <a:pt x="63650" y="43853"/>
                    <a:pt x="63650" y="44194"/>
                    <a:pt x="63319" y="44194"/>
                  </a:cubicBezTo>
                  <a:cubicBezTo>
                    <a:pt x="62987" y="44194"/>
                    <a:pt x="63319" y="44194"/>
                    <a:pt x="62987" y="44194"/>
                  </a:cubicBezTo>
                  <a:cubicBezTo>
                    <a:pt x="63650" y="44529"/>
                    <a:pt x="63650" y="44870"/>
                    <a:pt x="63982" y="45210"/>
                  </a:cubicBezTo>
                  <a:cubicBezTo>
                    <a:pt x="63982" y="45210"/>
                    <a:pt x="64313" y="45210"/>
                    <a:pt x="64644" y="45210"/>
                  </a:cubicBezTo>
                  <a:cubicBezTo>
                    <a:pt x="64644" y="45551"/>
                    <a:pt x="64976" y="47250"/>
                    <a:pt x="64644" y="47591"/>
                  </a:cubicBezTo>
                  <a:cubicBezTo>
                    <a:pt x="64313" y="45892"/>
                    <a:pt x="64644" y="47250"/>
                    <a:pt x="64313" y="46909"/>
                  </a:cubicBezTo>
                  <a:cubicBezTo>
                    <a:pt x="64313" y="46909"/>
                    <a:pt x="64644" y="46909"/>
                    <a:pt x="64644" y="46909"/>
                  </a:cubicBezTo>
                  <a:cubicBezTo>
                    <a:pt x="64644" y="46568"/>
                    <a:pt x="64644" y="46568"/>
                    <a:pt x="64313" y="46568"/>
                  </a:cubicBezTo>
                  <a:cubicBezTo>
                    <a:pt x="64313" y="46568"/>
                    <a:pt x="62987" y="47591"/>
                    <a:pt x="62656" y="47591"/>
                  </a:cubicBezTo>
                  <a:cubicBezTo>
                    <a:pt x="63319" y="47250"/>
                    <a:pt x="63650" y="46568"/>
                    <a:pt x="63982" y="46568"/>
                  </a:cubicBezTo>
                  <a:cubicBezTo>
                    <a:pt x="63982" y="46568"/>
                    <a:pt x="63982" y="46568"/>
                    <a:pt x="64313" y="46233"/>
                  </a:cubicBezTo>
                  <a:cubicBezTo>
                    <a:pt x="64313" y="46568"/>
                    <a:pt x="64313" y="46568"/>
                    <a:pt x="64313" y="46233"/>
                  </a:cubicBezTo>
                  <a:cubicBezTo>
                    <a:pt x="64976" y="46568"/>
                    <a:pt x="63982" y="45551"/>
                    <a:pt x="63650" y="45210"/>
                  </a:cubicBezTo>
                  <a:cubicBezTo>
                    <a:pt x="62987" y="44870"/>
                    <a:pt x="62987" y="44529"/>
                    <a:pt x="62656" y="43512"/>
                  </a:cubicBezTo>
                  <a:cubicBezTo>
                    <a:pt x="62656" y="43171"/>
                    <a:pt x="62656" y="42830"/>
                    <a:pt x="62656" y="42489"/>
                  </a:cubicBezTo>
                  <a:cubicBezTo>
                    <a:pt x="62656" y="42149"/>
                    <a:pt x="62325" y="42149"/>
                    <a:pt x="62325" y="41813"/>
                  </a:cubicBezTo>
                  <a:cubicBezTo>
                    <a:pt x="61993" y="41473"/>
                    <a:pt x="62656" y="40109"/>
                    <a:pt x="62987" y="39433"/>
                  </a:cubicBezTo>
                  <a:cubicBezTo>
                    <a:pt x="62987" y="39093"/>
                    <a:pt x="63650" y="38752"/>
                    <a:pt x="63319" y="38411"/>
                  </a:cubicBezTo>
                  <a:cubicBezTo>
                    <a:pt x="62987" y="38070"/>
                    <a:pt x="62325" y="38411"/>
                    <a:pt x="61993" y="38411"/>
                  </a:cubicBezTo>
                  <a:cubicBezTo>
                    <a:pt x="61662" y="38752"/>
                    <a:pt x="59342" y="39774"/>
                    <a:pt x="60336" y="40450"/>
                  </a:cubicBezTo>
                  <a:cubicBezTo>
                    <a:pt x="60005" y="40450"/>
                    <a:pt x="59674" y="41132"/>
                    <a:pt x="59674" y="41473"/>
                  </a:cubicBezTo>
                  <a:cubicBezTo>
                    <a:pt x="59674" y="41473"/>
                    <a:pt x="60005" y="42489"/>
                    <a:pt x="59674" y="42149"/>
                  </a:cubicBezTo>
                  <a:cubicBezTo>
                    <a:pt x="59674" y="42489"/>
                    <a:pt x="59342" y="43171"/>
                    <a:pt x="59342" y="43171"/>
                  </a:cubicBezTo>
                  <a:cubicBezTo>
                    <a:pt x="59342" y="43512"/>
                    <a:pt x="59342" y="44194"/>
                    <a:pt x="59674" y="44194"/>
                  </a:cubicBezTo>
                  <a:cubicBezTo>
                    <a:pt x="59342" y="44529"/>
                    <a:pt x="59342" y="45892"/>
                    <a:pt x="59674" y="46233"/>
                  </a:cubicBezTo>
                  <a:cubicBezTo>
                    <a:pt x="59674" y="46909"/>
                    <a:pt x="61331" y="47250"/>
                    <a:pt x="61662" y="46568"/>
                  </a:cubicBezTo>
                  <a:cubicBezTo>
                    <a:pt x="61662" y="47250"/>
                    <a:pt x="62325" y="47250"/>
                    <a:pt x="62656" y="47591"/>
                  </a:cubicBezTo>
                  <a:cubicBezTo>
                    <a:pt x="61662" y="47931"/>
                    <a:pt x="60999" y="47591"/>
                    <a:pt x="60005" y="47591"/>
                  </a:cubicBezTo>
                  <a:cubicBezTo>
                    <a:pt x="60668" y="47591"/>
                    <a:pt x="60336" y="48272"/>
                    <a:pt x="60668" y="48613"/>
                  </a:cubicBezTo>
                  <a:cubicBezTo>
                    <a:pt x="60999" y="49289"/>
                    <a:pt x="61331" y="49289"/>
                    <a:pt x="61993" y="49630"/>
                  </a:cubicBezTo>
                  <a:cubicBezTo>
                    <a:pt x="61662" y="49630"/>
                    <a:pt x="61662" y="49630"/>
                    <a:pt x="61662" y="49630"/>
                  </a:cubicBezTo>
                  <a:cubicBezTo>
                    <a:pt x="61662" y="49971"/>
                    <a:pt x="61993" y="49971"/>
                    <a:pt x="62325" y="49630"/>
                  </a:cubicBezTo>
                  <a:cubicBezTo>
                    <a:pt x="61993" y="49630"/>
                    <a:pt x="61993" y="49630"/>
                    <a:pt x="61993" y="49630"/>
                  </a:cubicBezTo>
                  <a:cubicBezTo>
                    <a:pt x="61993" y="49630"/>
                    <a:pt x="62987" y="49630"/>
                    <a:pt x="62987" y="49630"/>
                  </a:cubicBezTo>
                  <a:cubicBezTo>
                    <a:pt x="62656" y="49289"/>
                    <a:pt x="62325" y="49289"/>
                    <a:pt x="62987" y="48948"/>
                  </a:cubicBezTo>
                  <a:cubicBezTo>
                    <a:pt x="62987" y="49289"/>
                    <a:pt x="62987" y="49289"/>
                    <a:pt x="62987" y="49289"/>
                  </a:cubicBezTo>
                  <a:cubicBezTo>
                    <a:pt x="63319" y="49630"/>
                    <a:pt x="63319" y="49289"/>
                    <a:pt x="63319" y="48948"/>
                  </a:cubicBezTo>
                  <a:cubicBezTo>
                    <a:pt x="62987" y="49630"/>
                    <a:pt x="63650" y="50652"/>
                    <a:pt x="64644" y="50311"/>
                  </a:cubicBezTo>
                  <a:cubicBezTo>
                    <a:pt x="64644" y="50311"/>
                    <a:pt x="64313" y="50311"/>
                    <a:pt x="63982" y="50311"/>
                  </a:cubicBezTo>
                  <a:cubicBezTo>
                    <a:pt x="64313" y="49971"/>
                    <a:pt x="64644" y="49971"/>
                    <a:pt x="64976" y="49971"/>
                  </a:cubicBezTo>
                  <a:cubicBezTo>
                    <a:pt x="64976" y="50311"/>
                    <a:pt x="65970" y="49971"/>
                    <a:pt x="66301" y="49971"/>
                  </a:cubicBezTo>
                  <a:cubicBezTo>
                    <a:pt x="66964" y="49971"/>
                    <a:pt x="66964" y="50311"/>
                    <a:pt x="67958" y="50311"/>
                  </a:cubicBezTo>
                  <a:cubicBezTo>
                    <a:pt x="67627" y="50311"/>
                    <a:pt x="67627" y="50311"/>
                    <a:pt x="67627" y="50311"/>
                  </a:cubicBezTo>
                  <a:cubicBezTo>
                    <a:pt x="67627" y="50311"/>
                    <a:pt x="67627" y="50311"/>
                    <a:pt x="67627" y="50311"/>
                  </a:cubicBezTo>
                  <a:cubicBezTo>
                    <a:pt x="67627" y="50311"/>
                    <a:pt x="68289" y="49971"/>
                    <a:pt x="68289" y="49971"/>
                  </a:cubicBezTo>
                  <a:cubicBezTo>
                    <a:pt x="67958" y="49630"/>
                    <a:pt x="67295" y="49630"/>
                    <a:pt x="66632" y="48948"/>
                  </a:cubicBezTo>
                  <a:cubicBezTo>
                    <a:pt x="66964" y="49289"/>
                    <a:pt x="68952" y="50652"/>
                    <a:pt x="69283" y="50311"/>
                  </a:cubicBezTo>
                  <a:cubicBezTo>
                    <a:pt x="69283" y="50311"/>
                    <a:pt x="68289" y="49289"/>
                    <a:pt x="67958" y="49289"/>
                  </a:cubicBezTo>
                  <a:cubicBezTo>
                    <a:pt x="68621" y="49289"/>
                    <a:pt x="69283" y="49289"/>
                    <a:pt x="69620" y="49289"/>
                  </a:cubicBezTo>
                  <a:cubicBezTo>
                    <a:pt x="69952" y="49630"/>
                    <a:pt x="70283" y="49630"/>
                    <a:pt x="70614" y="49630"/>
                  </a:cubicBezTo>
                  <a:cubicBezTo>
                    <a:pt x="71940" y="49289"/>
                    <a:pt x="70614" y="48613"/>
                    <a:pt x="70283" y="48272"/>
                  </a:cubicBezTo>
                  <a:cubicBezTo>
                    <a:pt x="70283" y="48272"/>
                    <a:pt x="70283" y="47591"/>
                    <a:pt x="70283" y="47591"/>
                  </a:cubicBezTo>
                  <a:cubicBezTo>
                    <a:pt x="70283" y="47931"/>
                    <a:pt x="70283" y="47931"/>
                    <a:pt x="70614" y="47931"/>
                  </a:cubicBezTo>
                  <a:cubicBezTo>
                    <a:pt x="70614" y="47931"/>
                    <a:pt x="70614" y="47591"/>
                    <a:pt x="70614" y="47250"/>
                  </a:cubicBezTo>
                  <a:cubicBezTo>
                    <a:pt x="70614" y="47250"/>
                    <a:pt x="70614" y="47591"/>
                    <a:pt x="70283" y="47250"/>
                  </a:cubicBezTo>
                  <a:cubicBezTo>
                    <a:pt x="70614" y="47250"/>
                    <a:pt x="70614" y="47250"/>
                    <a:pt x="70614" y="47250"/>
                  </a:cubicBezTo>
                  <a:cubicBezTo>
                    <a:pt x="70614" y="47250"/>
                    <a:pt x="70946" y="47250"/>
                    <a:pt x="70946" y="47591"/>
                  </a:cubicBezTo>
                  <a:cubicBezTo>
                    <a:pt x="70614" y="47591"/>
                    <a:pt x="70614" y="47591"/>
                    <a:pt x="70614" y="47591"/>
                  </a:cubicBezTo>
                  <a:cubicBezTo>
                    <a:pt x="70614" y="47591"/>
                    <a:pt x="70614" y="47591"/>
                    <a:pt x="70946" y="47931"/>
                  </a:cubicBezTo>
                  <a:cubicBezTo>
                    <a:pt x="70614" y="47931"/>
                    <a:pt x="70614" y="47931"/>
                    <a:pt x="70614" y="47591"/>
                  </a:cubicBezTo>
                  <a:cubicBezTo>
                    <a:pt x="70946" y="47931"/>
                    <a:pt x="70946" y="47931"/>
                    <a:pt x="71277" y="48272"/>
                  </a:cubicBezTo>
                  <a:cubicBezTo>
                    <a:pt x="71277" y="47931"/>
                    <a:pt x="71277" y="47931"/>
                    <a:pt x="71277" y="47931"/>
                  </a:cubicBezTo>
                  <a:cubicBezTo>
                    <a:pt x="71277" y="48272"/>
                    <a:pt x="71277" y="48613"/>
                    <a:pt x="71609" y="48613"/>
                  </a:cubicBezTo>
                  <a:cubicBezTo>
                    <a:pt x="71609" y="47591"/>
                    <a:pt x="72271" y="49630"/>
                    <a:pt x="72603" y="49630"/>
                  </a:cubicBezTo>
                  <a:cubicBezTo>
                    <a:pt x="72603" y="49630"/>
                    <a:pt x="72603" y="49630"/>
                    <a:pt x="72603" y="49630"/>
                  </a:cubicBezTo>
                  <a:cubicBezTo>
                    <a:pt x="72603" y="49630"/>
                    <a:pt x="72603" y="49630"/>
                    <a:pt x="72271" y="49630"/>
                  </a:cubicBezTo>
                  <a:cubicBezTo>
                    <a:pt x="72603" y="49289"/>
                    <a:pt x="72603" y="49289"/>
                    <a:pt x="72934" y="48948"/>
                  </a:cubicBezTo>
                  <a:cubicBezTo>
                    <a:pt x="72603" y="49630"/>
                    <a:pt x="72603" y="49289"/>
                    <a:pt x="72934" y="49289"/>
                  </a:cubicBezTo>
                  <a:cubicBezTo>
                    <a:pt x="72934" y="49289"/>
                    <a:pt x="72934" y="49289"/>
                    <a:pt x="72934" y="49289"/>
                  </a:cubicBezTo>
                  <a:cubicBezTo>
                    <a:pt x="73265" y="49289"/>
                    <a:pt x="73265" y="49289"/>
                    <a:pt x="73265" y="49630"/>
                  </a:cubicBezTo>
                  <a:cubicBezTo>
                    <a:pt x="73265" y="49630"/>
                    <a:pt x="73265" y="49630"/>
                    <a:pt x="72934" y="49971"/>
                  </a:cubicBezTo>
                  <a:cubicBezTo>
                    <a:pt x="73597" y="49971"/>
                    <a:pt x="73597" y="49630"/>
                    <a:pt x="73928" y="49630"/>
                  </a:cubicBezTo>
                  <a:cubicBezTo>
                    <a:pt x="73928" y="49630"/>
                    <a:pt x="73928" y="49630"/>
                    <a:pt x="73928" y="49630"/>
                  </a:cubicBezTo>
                  <a:cubicBezTo>
                    <a:pt x="73597" y="49630"/>
                    <a:pt x="73597" y="49630"/>
                    <a:pt x="73597" y="49971"/>
                  </a:cubicBezTo>
                  <a:cubicBezTo>
                    <a:pt x="73597" y="50311"/>
                    <a:pt x="74260" y="50311"/>
                    <a:pt x="74260" y="50652"/>
                  </a:cubicBezTo>
                  <a:cubicBezTo>
                    <a:pt x="75254" y="51328"/>
                    <a:pt x="74260" y="50987"/>
                    <a:pt x="73928" y="51669"/>
                  </a:cubicBezTo>
                  <a:cubicBezTo>
                    <a:pt x="73928" y="52010"/>
                    <a:pt x="73928" y="52692"/>
                    <a:pt x="74591" y="52351"/>
                  </a:cubicBezTo>
                  <a:cubicBezTo>
                    <a:pt x="74922" y="52010"/>
                    <a:pt x="74922" y="50987"/>
                    <a:pt x="75585" y="51669"/>
                  </a:cubicBezTo>
                  <a:cubicBezTo>
                    <a:pt x="75585" y="51328"/>
                    <a:pt x="75585" y="50987"/>
                    <a:pt x="75916" y="51328"/>
                  </a:cubicBezTo>
                  <a:cubicBezTo>
                    <a:pt x="75916" y="51328"/>
                    <a:pt x="75585" y="51328"/>
                    <a:pt x="75585" y="51328"/>
                  </a:cubicBezTo>
                  <a:cubicBezTo>
                    <a:pt x="75254" y="51669"/>
                    <a:pt x="76248" y="50987"/>
                    <a:pt x="75585" y="51669"/>
                  </a:cubicBezTo>
                  <a:cubicBezTo>
                    <a:pt x="75916" y="51328"/>
                    <a:pt x="75916" y="51669"/>
                    <a:pt x="75585" y="51669"/>
                  </a:cubicBezTo>
                  <a:cubicBezTo>
                    <a:pt x="75916" y="52010"/>
                    <a:pt x="75916" y="51669"/>
                    <a:pt x="75916" y="51669"/>
                  </a:cubicBezTo>
                  <a:cubicBezTo>
                    <a:pt x="75916" y="51669"/>
                    <a:pt x="75916" y="51669"/>
                    <a:pt x="75916" y="51669"/>
                  </a:cubicBezTo>
                  <a:cubicBezTo>
                    <a:pt x="75916" y="51669"/>
                    <a:pt x="75916" y="51669"/>
                    <a:pt x="75916" y="51669"/>
                  </a:cubicBezTo>
                  <a:cubicBezTo>
                    <a:pt x="75916" y="52010"/>
                    <a:pt x="76579" y="52692"/>
                    <a:pt x="76910" y="52351"/>
                  </a:cubicBezTo>
                  <a:cubicBezTo>
                    <a:pt x="76910" y="52351"/>
                    <a:pt x="76910" y="52351"/>
                    <a:pt x="76910" y="52351"/>
                  </a:cubicBezTo>
                  <a:cubicBezTo>
                    <a:pt x="76910" y="52351"/>
                    <a:pt x="76910" y="52010"/>
                    <a:pt x="76579" y="52010"/>
                  </a:cubicBezTo>
                  <a:cubicBezTo>
                    <a:pt x="77573" y="51669"/>
                    <a:pt x="76579" y="52692"/>
                    <a:pt x="77573" y="53032"/>
                  </a:cubicBezTo>
                  <a:cubicBezTo>
                    <a:pt x="77573" y="53032"/>
                    <a:pt x="77242" y="53032"/>
                    <a:pt x="77573" y="53032"/>
                  </a:cubicBezTo>
                  <a:cubicBezTo>
                    <a:pt x="77573" y="53032"/>
                    <a:pt x="77573" y="52692"/>
                    <a:pt x="77573" y="52692"/>
                  </a:cubicBezTo>
                  <a:cubicBezTo>
                    <a:pt x="77573" y="53032"/>
                    <a:pt x="77905" y="53032"/>
                    <a:pt x="78236" y="53032"/>
                  </a:cubicBezTo>
                  <a:cubicBezTo>
                    <a:pt x="78899" y="54390"/>
                    <a:pt x="79561" y="55072"/>
                    <a:pt x="79230" y="56770"/>
                  </a:cubicBezTo>
                  <a:cubicBezTo>
                    <a:pt x="78899" y="57111"/>
                    <a:pt x="78899" y="57111"/>
                    <a:pt x="78899" y="57452"/>
                  </a:cubicBezTo>
                  <a:cubicBezTo>
                    <a:pt x="78567" y="57787"/>
                    <a:pt x="78236" y="58128"/>
                    <a:pt x="78236" y="58469"/>
                  </a:cubicBezTo>
                  <a:cubicBezTo>
                    <a:pt x="77905" y="59826"/>
                    <a:pt x="78899" y="59826"/>
                    <a:pt x="79561" y="60849"/>
                  </a:cubicBezTo>
                  <a:cubicBezTo>
                    <a:pt x="79230" y="60849"/>
                    <a:pt x="78899" y="60849"/>
                    <a:pt x="78567" y="60849"/>
                  </a:cubicBezTo>
                  <a:cubicBezTo>
                    <a:pt x="78567" y="60849"/>
                    <a:pt x="78567" y="61530"/>
                    <a:pt x="78236" y="61530"/>
                  </a:cubicBezTo>
                  <a:cubicBezTo>
                    <a:pt x="77905" y="61530"/>
                    <a:pt x="78236" y="61190"/>
                    <a:pt x="77573" y="61530"/>
                  </a:cubicBezTo>
                  <a:cubicBezTo>
                    <a:pt x="77905" y="61530"/>
                    <a:pt x="77573" y="61866"/>
                    <a:pt x="77573" y="61866"/>
                  </a:cubicBezTo>
                  <a:cubicBezTo>
                    <a:pt x="77242" y="61530"/>
                    <a:pt x="76910" y="61530"/>
                    <a:pt x="76910" y="61866"/>
                  </a:cubicBezTo>
                  <a:cubicBezTo>
                    <a:pt x="76910" y="61866"/>
                    <a:pt x="77573" y="62888"/>
                    <a:pt x="77905" y="62206"/>
                  </a:cubicBezTo>
                  <a:cubicBezTo>
                    <a:pt x="77905" y="62547"/>
                    <a:pt x="77905" y="62547"/>
                    <a:pt x="77573" y="62888"/>
                  </a:cubicBezTo>
                  <a:cubicBezTo>
                    <a:pt x="77573" y="62547"/>
                    <a:pt x="77905" y="62547"/>
                    <a:pt x="77905" y="63229"/>
                  </a:cubicBezTo>
                  <a:cubicBezTo>
                    <a:pt x="77573" y="63229"/>
                    <a:pt x="77573" y="62888"/>
                    <a:pt x="77242" y="62888"/>
                  </a:cubicBezTo>
                  <a:cubicBezTo>
                    <a:pt x="78236" y="62547"/>
                    <a:pt x="75585" y="61866"/>
                    <a:pt x="74922" y="61866"/>
                  </a:cubicBezTo>
                  <a:cubicBezTo>
                    <a:pt x="75254" y="62888"/>
                    <a:pt x="73928" y="64246"/>
                    <a:pt x="75585" y="64927"/>
                  </a:cubicBezTo>
                  <a:cubicBezTo>
                    <a:pt x="75585" y="64927"/>
                    <a:pt x="75585" y="64927"/>
                    <a:pt x="75254" y="64587"/>
                  </a:cubicBezTo>
                  <a:cubicBezTo>
                    <a:pt x="75585" y="64927"/>
                    <a:pt x="75585" y="64927"/>
                    <a:pt x="75585" y="64927"/>
                  </a:cubicBezTo>
                  <a:cubicBezTo>
                    <a:pt x="75916" y="65268"/>
                    <a:pt x="76248" y="64927"/>
                    <a:pt x="76579" y="64927"/>
                  </a:cubicBezTo>
                  <a:cubicBezTo>
                    <a:pt x="76579" y="64587"/>
                    <a:pt x="76579" y="64587"/>
                    <a:pt x="76910" y="64587"/>
                  </a:cubicBezTo>
                  <a:cubicBezTo>
                    <a:pt x="76579" y="64587"/>
                    <a:pt x="76910" y="64587"/>
                    <a:pt x="77242" y="64587"/>
                  </a:cubicBezTo>
                  <a:cubicBezTo>
                    <a:pt x="76910" y="64587"/>
                    <a:pt x="76910" y="64587"/>
                    <a:pt x="76910" y="64587"/>
                  </a:cubicBezTo>
                  <a:cubicBezTo>
                    <a:pt x="77242" y="64246"/>
                    <a:pt x="77242" y="64246"/>
                    <a:pt x="77573" y="64246"/>
                  </a:cubicBezTo>
                  <a:cubicBezTo>
                    <a:pt x="77573" y="64246"/>
                    <a:pt x="77573" y="64246"/>
                    <a:pt x="77242" y="63910"/>
                  </a:cubicBezTo>
                  <a:cubicBezTo>
                    <a:pt x="77905" y="64246"/>
                    <a:pt x="77242" y="63910"/>
                    <a:pt x="77573" y="63910"/>
                  </a:cubicBezTo>
                  <a:cubicBezTo>
                    <a:pt x="77573" y="63910"/>
                    <a:pt x="77242" y="63910"/>
                    <a:pt x="77242" y="63570"/>
                  </a:cubicBezTo>
                  <a:cubicBezTo>
                    <a:pt x="77573" y="63570"/>
                    <a:pt x="79230" y="64246"/>
                    <a:pt x="78899" y="63570"/>
                  </a:cubicBezTo>
                  <a:cubicBezTo>
                    <a:pt x="78899" y="63570"/>
                    <a:pt x="78236" y="63910"/>
                    <a:pt x="78899" y="63570"/>
                  </a:cubicBezTo>
                  <a:cubicBezTo>
                    <a:pt x="78567" y="63229"/>
                    <a:pt x="78567" y="63229"/>
                    <a:pt x="78236" y="62888"/>
                  </a:cubicBezTo>
                  <a:cubicBezTo>
                    <a:pt x="78236" y="62888"/>
                    <a:pt x="78236" y="62888"/>
                    <a:pt x="78567" y="62888"/>
                  </a:cubicBezTo>
                  <a:cubicBezTo>
                    <a:pt x="78567" y="62888"/>
                    <a:pt x="78567" y="62888"/>
                    <a:pt x="78567" y="62547"/>
                  </a:cubicBezTo>
                  <a:cubicBezTo>
                    <a:pt x="78899" y="62547"/>
                    <a:pt x="78236" y="63229"/>
                    <a:pt x="78899" y="63570"/>
                  </a:cubicBezTo>
                  <a:cubicBezTo>
                    <a:pt x="78899" y="63229"/>
                    <a:pt x="78899" y="62888"/>
                    <a:pt x="79230" y="63229"/>
                  </a:cubicBezTo>
                  <a:cubicBezTo>
                    <a:pt x="79230" y="63229"/>
                    <a:pt x="79230" y="62888"/>
                    <a:pt x="79230" y="62888"/>
                  </a:cubicBezTo>
                  <a:cubicBezTo>
                    <a:pt x="79230" y="63229"/>
                    <a:pt x="79230" y="63229"/>
                    <a:pt x="79561" y="63570"/>
                  </a:cubicBezTo>
                  <a:cubicBezTo>
                    <a:pt x="79230" y="63229"/>
                    <a:pt x="79230" y="63570"/>
                    <a:pt x="79561" y="63570"/>
                  </a:cubicBezTo>
                  <a:cubicBezTo>
                    <a:pt x="79561" y="63570"/>
                    <a:pt x="79230" y="63570"/>
                    <a:pt x="79230" y="63570"/>
                  </a:cubicBezTo>
                  <a:cubicBezTo>
                    <a:pt x="79230" y="63910"/>
                    <a:pt x="79230" y="63910"/>
                    <a:pt x="79561" y="63910"/>
                  </a:cubicBezTo>
                  <a:cubicBezTo>
                    <a:pt x="79561" y="63570"/>
                    <a:pt x="79893" y="63570"/>
                    <a:pt x="79561" y="63229"/>
                  </a:cubicBezTo>
                  <a:cubicBezTo>
                    <a:pt x="79893" y="63229"/>
                    <a:pt x="79561" y="62888"/>
                    <a:pt x="80224" y="63229"/>
                  </a:cubicBezTo>
                  <a:cubicBezTo>
                    <a:pt x="80224" y="63229"/>
                    <a:pt x="79893" y="63229"/>
                    <a:pt x="79893" y="63229"/>
                  </a:cubicBezTo>
                  <a:cubicBezTo>
                    <a:pt x="79893" y="63229"/>
                    <a:pt x="79893" y="63229"/>
                    <a:pt x="79893" y="63229"/>
                  </a:cubicBezTo>
                  <a:cubicBezTo>
                    <a:pt x="79893" y="63229"/>
                    <a:pt x="79893" y="62888"/>
                    <a:pt x="80224" y="62888"/>
                  </a:cubicBezTo>
                  <a:cubicBezTo>
                    <a:pt x="80224" y="62888"/>
                    <a:pt x="80556" y="62888"/>
                    <a:pt x="80224" y="63570"/>
                  </a:cubicBezTo>
                  <a:cubicBezTo>
                    <a:pt x="80224" y="63570"/>
                    <a:pt x="80224" y="63229"/>
                    <a:pt x="80224" y="63229"/>
                  </a:cubicBezTo>
                  <a:cubicBezTo>
                    <a:pt x="80224" y="63570"/>
                    <a:pt x="80224" y="63570"/>
                    <a:pt x="80224" y="63570"/>
                  </a:cubicBezTo>
                  <a:cubicBezTo>
                    <a:pt x="80224" y="63570"/>
                    <a:pt x="80224" y="63570"/>
                    <a:pt x="80224" y="63570"/>
                  </a:cubicBezTo>
                  <a:cubicBezTo>
                    <a:pt x="80224" y="63570"/>
                    <a:pt x="80224" y="63910"/>
                    <a:pt x="80556" y="63910"/>
                  </a:cubicBezTo>
                  <a:cubicBezTo>
                    <a:pt x="80556" y="63570"/>
                    <a:pt x="80224" y="63910"/>
                    <a:pt x="80556" y="63570"/>
                  </a:cubicBezTo>
                  <a:cubicBezTo>
                    <a:pt x="80556" y="63910"/>
                    <a:pt x="80887" y="64246"/>
                    <a:pt x="81218" y="64587"/>
                  </a:cubicBezTo>
                  <a:cubicBezTo>
                    <a:pt x="81218" y="64587"/>
                    <a:pt x="81218" y="64246"/>
                    <a:pt x="81218" y="64246"/>
                  </a:cubicBezTo>
                  <a:cubicBezTo>
                    <a:pt x="81218" y="64587"/>
                    <a:pt x="81881" y="65609"/>
                    <a:pt x="81881" y="64587"/>
                  </a:cubicBezTo>
                  <a:cubicBezTo>
                    <a:pt x="81881" y="64587"/>
                    <a:pt x="81881" y="64587"/>
                    <a:pt x="81881" y="64587"/>
                  </a:cubicBezTo>
                  <a:cubicBezTo>
                    <a:pt x="81881" y="64587"/>
                    <a:pt x="81881" y="64927"/>
                    <a:pt x="81881" y="65268"/>
                  </a:cubicBezTo>
                  <a:cubicBezTo>
                    <a:pt x="81881" y="64587"/>
                    <a:pt x="81881" y="64927"/>
                    <a:pt x="82212" y="65268"/>
                  </a:cubicBezTo>
                  <a:cubicBezTo>
                    <a:pt x="82212" y="64927"/>
                    <a:pt x="82212" y="64927"/>
                    <a:pt x="82212" y="64927"/>
                  </a:cubicBezTo>
                  <a:cubicBezTo>
                    <a:pt x="82212" y="64927"/>
                    <a:pt x="82212" y="65268"/>
                    <a:pt x="82212" y="65268"/>
                  </a:cubicBezTo>
                  <a:cubicBezTo>
                    <a:pt x="82212" y="64246"/>
                    <a:pt x="82544" y="64927"/>
                    <a:pt x="82212" y="64927"/>
                  </a:cubicBezTo>
                  <a:cubicBezTo>
                    <a:pt x="82212" y="64927"/>
                    <a:pt x="82212" y="64927"/>
                    <a:pt x="82212" y="64587"/>
                  </a:cubicBezTo>
                  <a:cubicBezTo>
                    <a:pt x="82875" y="64927"/>
                    <a:pt x="82212" y="64587"/>
                    <a:pt x="82544" y="64927"/>
                  </a:cubicBezTo>
                  <a:cubicBezTo>
                    <a:pt x="82544" y="64587"/>
                    <a:pt x="82875" y="64927"/>
                    <a:pt x="82875" y="65268"/>
                  </a:cubicBezTo>
                  <a:cubicBezTo>
                    <a:pt x="82875" y="65268"/>
                    <a:pt x="82875" y="65268"/>
                    <a:pt x="82875" y="64927"/>
                  </a:cubicBezTo>
                  <a:cubicBezTo>
                    <a:pt x="82875" y="64927"/>
                    <a:pt x="82875" y="65268"/>
                    <a:pt x="82875" y="65268"/>
                  </a:cubicBezTo>
                  <a:cubicBezTo>
                    <a:pt x="82875" y="65268"/>
                    <a:pt x="83206" y="64927"/>
                    <a:pt x="83206" y="64927"/>
                  </a:cubicBezTo>
                  <a:cubicBezTo>
                    <a:pt x="83206" y="65609"/>
                    <a:pt x="82544" y="65609"/>
                    <a:pt x="82212" y="65609"/>
                  </a:cubicBezTo>
                  <a:cubicBezTo>
                    <a:pt x="82212" y="65609"/>
                    <a:pt x="82212" y="65950"/>
                    <a:pt x="82212" y="65950"/>
                  </a:cubicBezTo>
                  <a:cubicBezTo>
                    <a:pt x="82544" y="65609"/>
                    <a:pt x="83206" y="66285"/>
                    <a:pt x="83538" y="66626"/>
                  </a:cubicBezTo>
                  <a:cubicBezTo>
                    <a:pt x="83538" y="66285"/>
                    <a:pt x="83538" y="66285"/>
                    <a:pt x="83869" y="65950"/>
                  </a:cubicBezTo>
                  <a:cubicBezTo>
                    <a:pt x="83869" y="66285"/>
                    <a:pt x="83538" y="66285"/>
                    <a:pt x="83869" y="66285"/>
                  </a:cubicBezTo>
                  <a:cubicBezTo>
                    <a:pt x="84201" y="66285"/>
                    <a:pt x="83869" y="66626"/>
                    <a:pt x="83538" y="66626"/>
                  </a:cubicBezTo>
                  <a:cubicBezTo>
                    <a:pt x="83869" y="66626"/>
                    <a:pt x="83869" y="66626"/>
                    <a:pt x="83869" y="66285"/>
                  </a:cubicBezTo>
                  <a:cubicBezTo>
                    <a:pt x="83869" y="66626"/>
                    <a:pt x="83869" y="66626"/>
                    <a:pt x="83869" y="66626"/>
                  </a:cubicBezTo>
                  <a:cubicBezTo>
                    <a:pt x="83869" y="66626"/>
                    <a:pt x="84201" y="66626"/>
                    <a:pt x="84201" y="66626"/>
                  </a:cubicBezTo>
                  <a:cubicBezTo>
                    <a:pt x="84201" y="66626"/>
                    <a:pt x="84201" y="66626"/>
                    <a:pt x="83869" y="66626"/>
                  </a:cubicBezTo>
                  <a:cubicBezTo>
                    <a:pt x="84201" y="66626"/>
                    <a:pt x="85526" y="66967"/>
                    <a:pt x="85195" y="66626"/>
                  </a:cubicBezTo>
                  <a:cubicBezTo>
                    <a:pt x="85526" y="66626"/>
                    <a:pt x="85526" y="66626"/>
                    <a:pt x="85857" y="66626"/>
                  </a:cubicBezTo>
                  <a:cubicBezTo>
                    <a:pt x="85526" y="66626"/>
                    <a:pt x="85857" y="66967"/>
                    <a:pt x="85857" y="67307"/>
                  </a:cubicBezTo>
                  <a:cubicBezTo>
                    <a:pt x="85857" y="66967"/>
                    <a:pt x="85857" y="66967"/>
                    <a:pt x="86189" y="67307"/>
                  </a:cubicBezTo>
                  <a:cubicBezTo>
                    <a:pt x="86189" y="66967"/>
                    <a:pt x="86189" y="66967"/>
                    <a:pt x="86189" y="66967"/>
                  </a:cubicBezTo>
                  <a:cubicBezTo>
                    <a:pt x="86189" y="67648"/>
                    <a:pt x="88840" y="67648"/>
                    <a:pt x="89171" y="67648"/>
                  </a:cubicBezTo>
                  <a:cubicBezTo>
                    <a:pt x="89502" y="67648"/>
                    <a:pt x="90171" y="67989"/>
                    <a:pt x="90171" y="67648"/>
                  </a:cubicBezTo>
                  <a:cubicBezTo>
                    <a:pt x="90502" y="67307"/>
                    <a:pt x="90171" y="67307"/>
                    <a:pt x="89839" y="67307"/>
                  </a:cubicBezTo>
                  <a:cubicBezTo>
                    <a:pt x="90502" y="67307"/>
                    <a:pt x="90171" y="67307"/>
                    <a:pt x="90171" y="66967"/>
                  </a:cubicBezTo>
                  <a:cubicBezTo>
                    <a:pt x="90171" y="66967"/>
                    <a:pt x="89839" y="66626"/>
                    <a:pt x="89839" y="66626"/>
                  </a:cubicBezTo>
                  <a:cubicBezTo>
                    <a:pt x="89839" y="66626"/>
                    <a:pt x="89839" y="66626"/>
                    <a:pt x="89839" y="66967"/>
                  </a:cubicBezTo>
                  <a:cubicBezTo>
                    <a:pt x="89839" y="66626"/>
                    <a:pt x="89839" y="66626"/>
                    <a:pt x="89839" y="66626"/>
                  </a:cubicBezTo>
                  <a:cubicBezTo>
                    <a:pt x="89502" y="66626"/>
                    <a:pt x="89502" y="66626"/>
                    <a:pt x="89502" y="66285"/>
                  </a:cubicBezTo>
                  <a:cubicBezTo>
                    <a:pt x="89171" y="66285"/>
                    <a:pt x="89171" y="65950"/>
                    <a:pt x="88508" y="65950"/>
                  </a:cubicBezTo>
                  <a:cubicBezTo>
                    <a:pt x="88508" y="65950"/>
                    <a:pt x="88840" y="65950"/>
                    <a:pt x="88840" y="65950"/>
                  </a:cubicBezTo>
                  <a:cubicBezTo>
                    <a:pt x="88508" y="65950"/>
                    <a:pt x="88177" y="65609"/>
                    <a:pt x="88177" y="65609"/>
                  </a:cubicBezTo>
                  <a:cubicBezTo>
                    <a:pt x="88177" y="65609"/>
                    <a:pt x="88177" y="65268"/>
                    <a:pt x="87846" y="65609"/>
                  </a:cubicBezTo>
                  <a:cubicBezTo>
                    <a:pt x="87846" y="65609"/>
                    <a:pt x="87846" y="65268"/>
                    <a:pt x="87846" y="65268"/>
                  </a:cubicBezTo>
                  <a:cubicBezTo>
                    <a:pt x="87846" y="65609"/>
                    <a:pt x="87846" y="65609"/>
                    <a:pt x="87514" y="65609"/>
                  </a:cubicBezTo>
                  <a:cubicBezTo>
                    <a:pt x="87846" y="64927"/>
                    <a:pt x="87514" y="65268"/>
                    <a:pt x="87183" y="65268"/>
                  </a:cubicBezTo>
                  <a:cubicBezTo>
                    <a:pt x="86852" y="64927"/>
                    <a:pt x="85857" y="64587"/>
                    <a:pt x="85526" y="63910"/>
                  </a:cubicBezTo>
                  <a:cubicBezTo>
                    <a:pt x="86520" y="63570"/>
                    <a:pt x="85857" y="63910"/>
                    <a:pt x="85857" y="63910"/>
                  </a:cubicBezTo>
                  <a:cubicBezTo>
                    <a:pt x="86189" y="63910"/>
                    <a:pt x="86189" y="63910"/>
                    <a:pt x="86520" y="63910"/>
                  </a:cubicBezTo>
                  <a:cubicBezTo>
                    <a:pt x="86520" y="64246"/>
                    <a:pt x="87183" y="64246"/>
                    <a:pt x="87183" y="64587"/>
                  </a:cubicBezTo>
                  <a:cubicBezTo>
                    <a:pt x="87183" y="64246"/>
                    <a:pt x="86852" y="63910"/>
                    <a:pt x="86852" y="63570"/>
                  </a:cubicBezTo>
                  <a:cubicBezTo>
                    <a:pt x="87183" y="63910"/>
                    <a:pt x="87183" y="63910"/>
                    <a:pt x="87514" y="64246"/>
                  </a:cubicBezTo>
                  <a:cubicBezTo>
                    <a:pt x="87514" y="64246"/>
                    <a:pt x="87514" y="64246"/>
                    <a:pt x="87514" y="64246"/>
                  </a:cubicBezTo>
                  <a:cubicBezTo>
                    <a:pt x="87846" y="64587"/>
                    <a:pt x="88177" y="64587"/>
                    <a:pt x="88177" y="64246"/>
                  </a:cubicBezTo>
                  <a:cubicBezTo>
                    <a:pt x="88177" y="64246"/>
                    <a:pt x="88508" y="65268"/>
                    <a:pt x="88508" y="64587"/>
                  </a:cubicBezTo>
                  <a:cubicBezTo>
                    <a:pt x="88508" y="64587"/>
                    <a:pt x="88508" y="64927"/>
                    <a:pt x="88840" y="64927"/>
                  </a:cubicBezTo>
                  <a:cubicBezTo>
                    <a:pt x="88840" y="64927"/>
                    <a:pt x="88508" y="64587"/>
                    <a:pt x="88508" y="64246"/>
                  </a:cubicBezTo>
                  <a:cubicBezTo>
                    <a:pt x="88840" y="64587"/>
                    <a:pt x="89839" y="65268"/>
                    <a:pt x="89171" y="64587"/>
                  </a:cubicBezTo>
                  <a:cubicBezTo>
                    <a:pt x="89171" y="64927"/>
                    <a:pt x="89502" y="64927"/>
                    <a:pt x="89839" y="64587"/>
                  </a:cubicBezTo>
                  <a:cubicBezTo>
                    <a:pt x="89839" y="64927"/>
                    <a:pt x="90171" y="65609"/>
                    <a:pt x="89839" y="64587"/>
                  </a:cubicBezTo>
                  <a:cubicBezTo>
                    <a:pt x="89839" y="64927"/>
                    <a:pt x="90502" y="65268"/>
                    <a:pt x="90171" y="64927"/>
                  </a:cubicBezTo>
                  <a:cubicBezTo>
                    <a:pt x="90502" y="64927"/>
                    <a:pt x="90502" y="64927"/>
                    <a:pt x="90502" y="65268"/>
                  </a:cubicBezTo>
                  <a:cubicBezTo>
                    <a:pt x="90502" y="65268"/>
                    <a:pt x="90502" y="65268"/>
                    <a:pt x="90502" y="65268"/>
                  </a:cubicBezTo>
                  <a:cubicBezTo>
                    <a:pt x="90502" y="65268"/>
                    <a:pt x="90502" y="65268"/>
                    <a:pt x="90502" y="65268"/>
                  </a:cubicBezTo>
                  <a:cubicBezTo>
                    <a:pt x="90502" y="65268"/>
                    <a:pt x="90834" y="65609"/>
                    <a:pt x="90834" y="65609"/>
                  </a:cubicBezTo>
                  <a:cubicBezTo>
                    <a:pt x="90834" y="65268"/>
                    <a:pt x="90502" y="64927"/>
                    <a:pt x="90502" y="64587"/>
                  </a:cubicBezTo>
                  <a:cubicBezTo>
                    <a:pt x="90502" y="64587"/>
                    <a:pt x="90502" y="64587"/>
                    <a:pt x="90502" y="64587"/>
                  </a:cubicBezTo>
                  <a:cubicBezTo>
                    <a:pt x="90502" y="64587"/>
                    <a:pt x="90502" y="64587"/>
                    <a:pt x="90502" y="64587"/>
                  </a:cubicBezTo>
                  <a:cubicBezTo>
                    <a:pt x="90834" y="64587"/>
                    <a:pt x="90834" y="64927"/>
                    <a:pt x="91165" y="64587"/>
                  </a:cubicBezTo>
                  <a:cubicBezTo>
                    <a:pt x="91165" y="64587"/>
                    <a:pt x="91165" y="64587"/>
                    <a:pt x="91165" y="64587"/>
                  </a:cubicBezTo>
                  <a:cubicBezTo>
                    <a:pt x="90834" y="64587"/>
                    <a:pt x="90834" y="64246"/>
                    <a:pt x="90834" y="64246"/>
                  </a:cubicBezTo>
                  <a:cubicBezTo>
                    <a:pt x="90834" y="63910"/>
                    <a:pt x="90502" y="63910"/>
                    <a:pt x="90502" y="63910"/>
                  </a:cubicBezTo>
                  <a:cubicBezTo>
                    <a:pt x="90502" y="63910"/>
                    <a:pt x="90502" y="63910"/>
                    <a:pt x="90502" y="63910"/>
                  </a:cubicBezTo>
                  <a:cubicBezTo>
                    <a:pt x="90502" y="63910"/>
                    <a:pt x="90171" y="63910"/>
                    <a:pt x="90171" y="63910"/>
                  </a:cubicBezTo>
                  <a:cubicBezTo>
                    <a:pt x="90834" y="63910"/>
                    <a:pt x="89839" y="63570"/>
                    <a:pt x="90502" y="63910"/>
                  </a:cubicBezTo>
                  <a:cubicBezTo>
                    <a:pt x="90171" y="63570"/>
                    <a:pt x="90171" y="62888"/>
                    <a:pt x="89502" y="62547"/>
                  </a:cubicBezTo>
                  <a:cubicBezTo>
                    <a:pt x="90171" y="62547"/>
                    <a:pt x="90502" y="63229"/>
                    <a:pt x="90834" y="63570"/>
                  </a:cubicBezTo>
                  <a:cubicBezTo>
                    <a:pt x="91165" y="63570"/>
                    <a:pt x="90171" y="62206"/>
                    <a:pt x="90171" y="61530"/>
                  </a:cubicBezTo>
                  <a:cubicBezTo>
                    <a:pt x="89839" y="61866"/>
                    <a:pt x="89839" y="61866"/>
                    <a:pt x="89502" y="61866"/>
                  </a:cubicBezTo>
                  <a:cubicBezTo>
                    <a:pt x="89839" y="61866"/>
                    <a:pt x="89502" y="61530"/>
                    <a:pt x="89171" y="61530"/>
                  </a:cubicBezTo>
                  <a:cubicBezTo>
                    <a:pt x="89171" y="61530"/>
                    <a:pt x="89502" y="61530"/>
                    <a:pt x="89171" y="61530"/>
                  </a:cubicBezTo>
                  <a:cubicBezTo>
                    <a:pt x="89171" y="61530"/>
                    <a:pt x="89171" y="61190"/>
                    <a:pt x="89171" y="61190"/>
                  </a:cubicBezTo>
                  <a:cubicBezTo>
                    <a:pt x="88840" y="61530"/>
                    <a:pt x="88840" y="61530"/>
                    <a:pt x="88840" y="61190"/>
                  </a:cubicBezTo>
                  <a:cubicBezTo>
                    <a:pt x="89171" y="61190"/>
                    <a:pt x="89502" y="60849"/>
                    <a:pt x="89171" y="60508"/>
                  </a:cubicBezTo>
                  <a:cubicBezTo>
                    <a:pt x="88840" y="60849"/>
                    <a:pt x="89502" y="60508"/>
                    <a:pt x="89171" y="60508"/>
                  </a:cubicBezTo>
                  <a:cubicBezTo>
                    <a:pt x="89171" y="60849"/>
                    <a:pt x="89171" y="60849"/>
                    <a:pt x="89171" y="60849"/>
                  </a:cubicBezTo>
                  <a:cubicBezTo>
                    <a:pt x="89171" y="60167"/>
                    <a:pt x="88840" y="60849"/>
                    <a:pt x="88840" y="60849"/>
                  </a:cubicBezTo>
                  <a:cubicBezTo>
                    <a:pt x="88508" y="60508"/>
                    <a:pt x="88840" y="60508"/>
                    <a:pt x="88508" y="60167"/>
                  </a:cubicBezTo>
                  <a:cubicBezTo>
                    <a:pt x="88508" y="60167"/>
                    <a:pt x="88508" y="60167"/>
                    <a:pt x="88508" y="60508"/>
                  </a:cubicBezTo>
                  <a:cubicBezTo>
                    <a:pt x="88508" y="60167"/>
                    <a:pt x="88508" y="60167"/>
                    <a:pt x="88177" y="59826"/>
                  </a:cubicBezTo>
                  <a:cubicBezTo>
                    <a:pt x="88508" y="60167"/>
                    <a:pt x="88177" y="59826"/>
                    <a:pt x="88177" y="59826"/>
                  </a:cubicBezTo>
                  <a:cubicBezTo>
                    <a:pt x="88177" y="60167"/>
                    <a:pt x="88177" y="60508"/>
                    <a:pt x="88508" y="60508"/>
                  </a:cubicBezTo>
                  <a:cubicBezTo>
                    <a:pt x="88177" y="60167"/>
                    <a:pt x="88177" y="60508"/>
                    <a:pt x="88177" y="60167"/>
                  </a:cubicBezTo>
                  <a:cubicBezTo>
                    <a:pt x="88177" y="61530"/>
                    <a:pt x="87846" y="60167"/>
                    <a:pt x="87846" y="60167"/>
                  </a:cubicBezTo>
                  <a:cubicBezTo>
                    <a:pt x="87846" y="59826"/>
                    <a:pt x="87514" y="59826"/>
                    <a:pt x="87183" y="59826"/>
                  </a:cubicBezTo>
                  <a:cubicBezTo>
                    <a:pt x="87183" y="60167"/>
                    <a:pt x="87183" y="60167"/>
                    <a:pt x="87514" y="60508"/>
                  </a:cubicBezTo>
                  <a:cubicBezTo>
                    <a:pt x="87183" y="60167"/>
                    <a:pt x="86852" y="59826"/>
                    <a:pt x="87183" y="59826"/>
                  </a:cubicBezTo>
                  <a:cubicBezTo>
                    <a:pt x="86852" y="59826"/>
                    <a:pt x="86852" y="59826"/>
                    <a:pt x="86852" y="59826"/>
                  </a:cubicBezTo>
                  <a:cubicBezTo>
                    <a:pt x="86852" y="59826"/>
                    <a:pt x="86852" y="59491"/>
                    <a:pt x="86852" y="59491"/>
                  </a:cubicBezTo>
                  <a:cubicBezTo>
                    <a:pt x="86520" y="60508"/>
                    <a:pt x="86852" y="59491"/>
                    <a:pt x="86520" y="59826"/>
                  </a:cubicBezTo>
                  <a:cubicBezTo>
                    <a:pt x="86852" y="59826"/>
                    <a:pt x="86852" y="59491"/>
                    <a:pt x="86852" y="59491"/>
                  </a:cubicBezTo>
                  <a:cubicBezTo>
                    <a:pt x="86520" y="59491"/>
                    <a:pt x="86520" y="59491"/>
                    <a:pt x="86520" y="59491"/>
                  </a:cubicBezTo>
                  <a:cubicBezTo>
                    <a:pt x="86520" y="59150"/>
                    <a:pt x="86520" y="59150"/>
                    <a:pt x="86189" y="59150"/>
                  </a:cubicBezTo>
                  <a:cubicBezTo>
                    <a:pt x="86189" y="59150"/>
                    <a:pt x="86520" y="59150"/>
                    <a:pt x="86520" y="58809"/>
                  </a:cubicBezTo>
                  <a:cubicBezTo>
                    <a:pt x="86189" y="58809"/>
                    <a:pt x="86189" y="58809"/>
                    <a:pt x="85857" y="58809"/>
                  </a:cubicBezTo>
                  <a:cubicBezTo>
                    <a:pt x="86189" y="58809"/>
                    <a:pt x="85857" y="58809"/>
                    <a:pt x="85857" y="58809"/>
                  </a:cubicBezTo>
                  <a:cubicBezTo>
                    <a:pt x="85857" y="58809"/>
                    <a:pt x="86189" y="58809"/>
                    <a:pt x="86189" y="58809"/>
                  </a:cubicBezTo>
                  <a:cubicBezTo>
                    <a:pt x="85857" y="58128"/>
                    <a:pt x="85526" y="58809"/>
                    <a:pt x="85195" y="59150"/>
                  </a:cubicBezTo>
                  <a:cubicBezTo>
                    <a:pt x="85195" y="58809"/>
                    <a:pt x="85195" y="58809"/>
                    <a:pt x="85195" y="58809"/>
                  </a:cubicBezTo>
                  <a:cubicBezTo>
                    <a:pt x="85526" y="58809"/>
                    <a:pt x="85526" y="57787"/>
                    <a:pt x="84863" y="58128"/>
                  </a:cubicBezTo>
                  <a:cubicBezTo>
                    <a:pt x="84863" y="58128"/>
                    <a:pt x="84863" y="57787"/>
                    <a:pt x="84532" y="58128"/>
                  </a:cubicBezTo>
                  <a:cubicBezTo>
                    <a:pt x="84532" y="57787"/>
                    <a:pt x="84863" y="58128"/>
                    <a:pt x="84532" y="57787"/>
                  </a:cubicBezTo>
                  <a:cubicBezTo>
                    <a:pt x="85526" y="58128"/>
                    <a:pt x="84863" y="57787"/>
                    <a:pt x="84863" y="57787"/>
                  </a:cubicBezTo>
                  <a:cubicBezTo>
                    <a:pt x="84863" y="57787"/>
                    <a:pt x="84863" y="57787"/>
                    <a:pt x="84863" y="57787"/>
                  </a:cubicBezTo>
                  <a:cubicBezTo>
                    <a:pt x="84863" y="57452"/>
                    <a:pt x="84863" y="57452"/>
                    <a:pt x="84532" y="57452"/>
                  </a:cubicBezTo>
                  <a:cubicBezTo>
                    <a:pt x="84532" y="57452"/>
                    <a:pt x="84201" y="57452"/>
                    <a:pt x="83869" y="57452"/>
                  </a:cubicBezTo>
                  <a:cubicBezTo>
                    <a:pt x="84201" y="57111"/>
                    <a:pt x="84201" y="57452"/>
                    <a:pt x="84201" y="57111"/>
                  </a:cubicBezTo>
                  <a:cubicBezTo>
                    <a:pt x="84201" y="57111"/>
                    <a:pt x="85195" y="57787"/>
                    <a:pt x="85526" y="57787"/>
                  </a:cubicBezTo>
                  <a:cubicBezTo>
                    <a:pt x="85195" y="57452"/>
                    <a:pt x="85526" y="57787"/>
                    <a:pt x="85857" y="57787"/>
                  </a:cubicBezTo>
                  <a:cubicBezTo>
                    <a:pt x="85857" y="57111"/>
                    <a:pt x="85195" y="56770"/>
                    <a:pt x="84532" y="56429"/>
                  </a:cubicBezTo>
                  <a:cubicBezTo>
                    <a:pt x="84532" y="56429"/>
                    <a:pt x="84532" y="56429"/>
                    <a:pt x="84863" y="56089"/>
                  </a:cubicBezTo>
                  <a:cubicBezTo>
                    <a:pt x="84863" y="56429"/>
                    <a:pt x="86189" y="56770"/>
                    <a:pt x="85195" y="56429"/>
                  </a:cubicBezTo>
                  <a:cubicBezTo>
                    <a:pt x="85857" y="56429"/>
                    <a:pt x="85195" y="55748"/>
                    <a:pt x="84863" y="56089"/>
                  </a:cubicBezTo>
                  <a:cubicBezTo>
                    <a:pt x="84863" y="55748"/>
                    <a:pt x="85195" y="55748"/>
                    <a:pt x="85526" y="56089"/>
                  </a:cubicBezTo>
                  <a:cubicBezTo>
                    <a:pt x="85526" y="56089"/>
                    <a:pt x="85526" y="56089"/>
                    <a:pt x="85526" y="56089"/>
                  </a:cubicBezTo>
                  <a:cubicBezTo>
                    <a:pt x="85857" y="55748"/>
                    <a:pt x="85857" y="56089"/>
                    <a:pt x="85526" y="55748"/>
                  </a:cubicBezTo>
                  <a:cubicBezTo>
                    <a:pt x="85526" y="55748"/>
                    <a:pt x="85857" y="55748"/>
                    <a:pt x="85857" y="55748"/>
                  </a:cubicBezTo>
                  <a:cubicBezTo>
                    <a:pt x="85857" y="55748"/>
                    <a:pt x="85857" y="56089"/>
                    <a:pt x="85857" y="56089"/>
                  </a:cubicBezTo>
                  <a:cubicBezTo>
                    <a:pt x="86520" y="55748"/>
                    <a:pt x="86189" y="56429"/>
                    <a:pt x="86520" y="56429"/>
                  </a:cubicBezTo>
                  <a:cubicBezTo>
                    <a:pt x="86520" y="56429"/>
                    <a:pt x="86520" y="56429"/>
                    <a:pt x="86852" y="56429"/>
                  </a:cubicBezTo>
                  <a:cubicBezTo>
                    <a:pt x="86520" y="56770"/>
                    <a:pt x="87514" y="56429"/>
                    <a:pt x="87183" y="55748"/>
                  </a:cubicBezTo>
                  <a:cubicBezTo>
                    <a:pt x="87514" y="56089"/>
                    <a:pt x="86852" y="56770"/>
                    <a:pt x="87183" y="57111"/>
                  </a:cubicBezTo>
                  <a:cubicBezTo>
                    <a:pt x="87846" y="57452"/>
                    <a:pt x="88177" y="55748"/>
                    <a:pt x="88508" y="55407"/>
                  </a:cubicBezTo>
                  <a:cubicBezTo>
                    <a:pt x="88177" y="55748"/>
                    <a:pt x="88177" y="56429"/>
                    <a:pt x="88508" y="56770"/>
                  </a:cubicBezTo>
                  <a:cubicBezTo>
                    <a:pt x="88177" y="56770"/>
                    <a:pt x="87846" y="57111"/>
                    <a:pt x="87846" y="57452"/>
                  </a:cubicBezTo>
                  <a:cubicBezTo>
                    <a:pt x="87846" y="57452"/>
                    <a:pt x="87846" y="57452"/>
                    <a:pt x="87846" y="57452"/>
                  </a:cubicBezTo>
                  <a:cubicBezTo>
                    <a:pt x="88177" y="57787"/>
                    <a:pt x="88177" y="57787"/>
                    <a:pt x="88508" y="57452"/>
                  </a:cubicBezTo>
                  <a:cubicBezTo>
                    <a:pt x="88508" y="57452"/>
                    <a:pt x="88177" y="57787"/>
                    <a:pt x="88177" y="57787"/>
                  </a:cubicBezTo>
                  <a:cubicBezTo>
                    <a:pt x="88177" y="57787"/>
                    <a:pt x="88840" y="57452"/>
                    <a:pt x="88840" y="57452"/>
                  </a:cubicBezTo>
                  <a:cubicBezTo>
                    <a:pt x="88840" y="57787"/>
                    <a:pt x="88177" y="58128"/>
                    <a:pt x="88840" y="58469"/>
                  </a:cubicBezTo>
                  <a:cubicBezTo>
                    <a:pt x="88840" y="58128"/>
                    <a:pt x="89171" y="58128"/>
                    <a:pt x="89171" y="57787"/>
                  </a:cubicBezTo>
                  <a:cubicBezTo>
                    <a:pt x="89171" y="58128"/>
                    <a:pt x="88508" y="58469"/>
                    <a:pt x="89171" y="58128"/>
                  </a:cubicBezTo>
                  <a:cubicBezTo>
                    <a:pt x="88508" y="58469"/>
                    <a:pt x="89171" y="58469"/>
                    <a:pt x="89171" y="58809"/>
                  </a:cubicBezTo>
                  <a:cubicBezTo>
                    <a:pt x="89171" y="58809"/>
                    <a:pt x="89171" y="58809"/>
                    <a:pt x="89171" y="58809"/>
                  </a:cubicBezTo>
                  <a:cubicBezTo>
                    <a:pt x="89502" y="58809"/>
                    <a:pt x="89171" y="58809"/>
                    <a:pt x="89502" y="58809"/>
                  </a:cubicBezTo>
                  <a:cubicBezTo>
                    <a:pt x="89171" y="58469"/>
                    <a:pt x="89171" y="58128"/>
                    <a:pt x="89502" y="57787"/>
                  </a:cubicBezTo>
                  <a:cubicBezTo>
                    <a:pt x="89171" y="59491"/>
                    <a:pt x="89502" y="58128"/>
                    <a:pt x="89502" y="58128"/>
                  </a:cubicBezTo>
                  <a:cubicBezTo>
                    <a:pt x="89502" y="58469"/>
                    <a:pt x="89502" y="58469"/>
                    <a:pt x="89502" y="58809"/>
                  </a:cubicBezTo>
                  <a:cubicBezTo>
                    <a:pt x="89502" y="58469"/>
                    <a:pt x="89839" y="58469"/>
                    <a:pt x="89839" y="58469"/>
                  </a:cubicBezTo>
                  <a:cubicBezTo>
                    <a:pt x="89839" y="58469"/>
                    <a:pt x="89839" y="58809"/>
                    <a:pt x="89839" y="58809"/>
                  </a:cubicBezTo>
                  <a:cubicBezTo>
                    <a:pt x="89839" y="58809"/>
                    <a:pt x="89839" y="58809"/>
                    <a:pt x="89839" y="58809"/>
                  </a:cubicBezTo>
                  <a:cubicBezTo>
                    <a:pt x="89839" y="58809"/>
                    <a:pt x="90171" y="58469"/>
                    <a:pt x="90171" y="58469"/>
                  </a:cubicBezTo>
                  <a:cubicBezTo>
                    <a:pt x="90171" y="58809"/>
                    <a:pt x="90171" y="58469"/>
                    <a:pt x="90502" y="58809"/>
                  </a:cubicBezTo>
                  <a:cubicBezTo>
                    <a:pt x="90171" y="58809"/>
                    <a:pt x="90502" y="58809"/>
                    <a:pt x="90171" y="58809"/>
                  </a:cubicBezTo>
                  <a:cubicBezTo>
                    <a:pt x="90502" y="58809"/>
                    <a:pt x="90502" y="58809"/>
                    <a:pt x="90502" y="58809"/>
                  </a:cubicBezTo>
                  <a:cubicBezTo>
                    <a:pt x="90502" y="58809"/>
                    <a:pt x="90502" y="58809"/>
                    <a:pt x="90502" y="59150"/>
                  </a:cubicBezTo>
                  <a:cubicBezTo>
                    <a:pt x="90834" y="59150"/>
                    <a:pt x="90502" y="58469"/>
                    <a:pt x="90502" y="58469"/>
                  </a:cubicBezTo>
                  <a:cubicBezTo>
                    <a:pt x="90502" y="58128"/>
                    <a:pt x="90502" y="58128"/>
                    <a:pt x="90502" y="58128"/>
                  </a:cubicBezTo>
                  <a:cubicBezTo>
                    <a:pt x="90834" y="57787"/>
                    <a:pt x="90502" y="58469"/>
                    <a:pt x="90502" y="58128"/>
                  </a:cubicBezTo>
                  <a:cubicBezTo>
                    <a:pt x="90171" y="57787"/>
                    <a:pt x="90502" y="58128"/>
                    <a:pt x="90502" y="57787"/>
                  </a:cubicBezTo>
                  <a:cubicBezTo>
                    <a:pt x="90171" y="57452"/>
                    <a:pt x="90502" y="57787"/>
                    <a:pt x="90171" y="57452"/>
                  </a:cubicBezTo>
                  <a:cubicBezTo>
                    <a:pt x="90502" y="57452"/>
                    <a:pt x="90502" y="57452"/>
                    <a:pt x="90171" y="57452"/>
                  </a:cubicBezTo>
                  <a:cubicBezTo>
                    <a:pt x="89839" y="57111"/>
                    <a:pt x="89839" y="57111"/>
                    <a:pt x="90171" y="57111"/>
                  </a:cubicBezTo>
                  <a:cubicBezTo>
                    <a:pt x="90171" y="57111"/>
                    <a:pt x="89839" y="57111"/>
                    <a:pt x="89839" y="57111"/>
                  </a:cubicBezTo>
                  <a:cubicBezTo>
                    <a:pt x="90502" y="57111"/>
                    <a:pt x="90171" y="56770"/>
                    <a:pt x="89839" y="56429"/>
                  </a:cubicBezTo>
                  <a:cubicBezTo>
                    <a:pt x="89839" y="56429"/>
                    <a:pt x="91165" y="57787"/>
                    <a:pt x="90502" y="56429"/>
                  </a:cubicBezTo>
                  <a:cubicBezTo>
                    <a:pt x="90834" y="56770"/>
                    <a:pt x="90834" y="56770"/>
                    <a:pt x="91165" y="56770"/>
                  </a:cubicBezTo>
                  <a:cubicBezTo>
                    <a:pt x="90834" y="56770"/>
                    <a:pt x="90834" y="56770"/>
                    <a:pt x="90502" y="56429"/>
                  </a:cubicBezTo>
                  <a:cubicBezTo>
                    <a:pt x="91165" y="56429"/>
                    <a:pt x="90834" y="56429"/>
                    <a:pt x="90502" y="56089"/>
                  </a:cubicBezTo>
                  <a:cubicBezTo>
                    <a:pt x="90834" y="56429"/>
                    <a:pt x="90834" y="56429"/>
                    <a:pt x="91165" y="56089"/>
                  </a:cubicBezTo>
                  <a:cubicBezTo>
                    <a:pt x="90834" y="55748"/>
                    <a:pt x="90502" y="55748"/>
                    <a:pt x="90171" y="55748"/>
                  </a:cubicBezTo>
                  <a:cubicBezTo>
                    <a:pt x="90502" y="55748"/>
                    <a:pt x="91165" y="55748"/>
                    <a:pt x="91496" y="55407"/>
                  </a:cubicBezTo>
                  <a:cubicBezTo>
                    <a:pt x="91165" y="55407"/>
                    <a:pt x="90502" y="55407"/>
                    <a:pt x="90171" y="55072"/>
                  </a:cubicBezTo>
                  <a:cubicBezTo>
                    <a:pt x="90171" y="55407"/>
                    <a:pt x="90502" y="55072"/>
                    <a:pt x="90834" y="54731"/>
                  </a:cubicBezTo>
                  <a:cubicBezTo>
                    <a:pt x="90502" y="54731"/>
                    <a:pt x="90502" y="54731"/>
                    <a:pt x="90171" y="54731"/>
                  </a:cubicBezTo>
                  <a:cubicBezTo>
                    <a:pt x="90502" y="54390"/>
                    <a:pt x="91165" y="55072"/>
                    <a:pt x="91496" y="54390"/>
                  </a:cubicBezTo>
                  <a:cubicBezTo>
                    <a:pt x="91496" y="54390"/>
                    <a:pt x="91165" y="54390"/>
                    <a:pt x="90834" y="54390"/>
                  </a:cubicBezTo>
                  <a:cubicBezTo>
                    <a:pt x="91496" y="54049"/>
                    <a:pt x="90834" y="53708"/>
                    <a:pt x="90502" y="54049"/>
                  </a:cubicBezTo>
                  <a:cubicBezTo>
                    <a:pt x="90834" y="53368"/>
                    <a:pt x="91165" y="54049"/>
                    <a:pt x="91496" y="53708"/>
                  </a:cubicBezTo>
                  <a:cubicBezTo>
                    <a:pt x="91496" y="53368"/>
                    <a:pt x="91165" y="53368"/>
                    <a:pt x="90834" y="53368"/>
                  </a:cubicBezTo>
                  <a:cubicBezTo>
                    <a:pt x="90834" y="53032"/>
                    <a:pt x="91496" y="52692"/>
                    <a:pt x="90502" y="53368"/>
                  </a:cubicBezTo>
                  <a:cubicBezTo>
                    <a:pt x="90502" y="53032"/>
                    <a:pt x="90502" y="53032"/>
                    <a:pt x="90834" y="53032"/>
                  </a:cubicBezTo>
                  <a:cubicBezTo>
                    <a:pt x="90502" y="53368"/>
                    <a:pt x="90502" y="53032"/>
                    <a:pt x="90171" y="52692"/>
                  </a:cubicBezTo>
                  <a:cubicBezTo>
                    <a:pt x="90171" y="52692"/>
                    <a:pt x="90171" y="53708"/>
                    <a:pt x="90171" y="53708"/>
                  </a:cubicBezTo>
                  <a:cubicBezTo>
                    <a:pt x="90171" y="53368"/>
                    <a:pt x="90171" y="53368"/>
                    <a:pt x="89839" y="53368"/>
                  </a:cubicBezTo>
                  <a:cubicBezTo>
                    <a:pt x="89839" y="53368"/>
                    <a:pt x="89839" y="54049"/>
                    <a:pt x="89839" y="54049"/>
                  </a:cubicBezTo>
                  <a:cubicBezTo>
                    <a:pt x="89839" y="53368"/>
                    <a:pt x="88840" y="53368"/>
                    <a:pt x="89171" y="54049"/>
                  </a:cubicBezTo>
                  <a:cubicBezTo>
                    <a:pt x="88840" y="53368"/>
                    <a:pt x="88840" y="53708"/>
                    <a:pt x="88840" y="54049"/>
                  </a:cubicBezTo>
                  <a:cubicBezTo>
                    <a:pt x="88840" y="53708"/>
                    <a:pt x="89502" y="52692"/>
                    <a:pt x="88840" y="52351"/>
                  </a:cubicBezTo>
                  <a:cubicBezTo>
                    <a:pt x="88840" y="52351"/>
                    <a:pt x="88840" y="52692"/>
                    <a:pt x="88840" y="52692"/>
                  </a:cubicBezTo>
                  <a:cubicBezTo>
                    <a:pt x="88840" y="52351"/>
                    <a:pt x="88840" y="53368"/>
                    <a:pt x="88508" y="53708"/>
                  </a:cubicBezTo>
                  <a:cubicBezTo>
                    <a:pt x="88840" y="52351"/>
                    <a:pt x="87514" y="53032"/>
                    <a:pt x="87514" y="53708"/>
                  </a:cubicBezTo>
                  <a:cubicBezTo>
                    <a:pt x="87514" y="53368"/>
                    <a:pt x="88177" y="53368"/>
                    <a:pt x="88177" y="52692"/>
                  </a:cubicBezTo>
                  <a:cubicBezTo>
                    <a:pt x="87846" y="53032"/>
                    <a:pt x="87514" y="53032"/>
                    <a:pt x="87183" y="53368"/>
                  </a:cubicBezTo>
                  <a:cubicBezTo>
                    <a:pt x="87514" y="53368"/>
                    <a:pt x="87514" y="53032"/>
                    <a:pt x="87846" y="53032"/>
                  </a:cubicBezTo>
                  <a:cubicBezTo>
                    <a:pt x="87514" y="53032"/>
                    <a:pt x="87514" y="53032"/>
                    <a:pt x="87183" y="53032"/>
                  </a:cubicBezTo>
                  <a:cubicBezTo>
                    <a:pt x="87514" y="52692"/>
                    <a:pt x="87846" y="52692"/>
                    <a:pt x="88177" y="52692"/>
                  </a:cubicBezTo>
                  <a:cubicBezTo>
                    <a:pt x="88177" y="52351"/>
                    <a:pt x="87846" y="52351"/>
                    <a:pt x="87514" y="52351"/>
                  </a:cubicBezTo>
                  <a:cubicBezTo>
                    <a:pt x="87846" y="52351"/>
                    <a:pt x="87514" y="51669"/>
                    <a:pt x="87183" y="52010"/>
                  </a:cubicBezTo>
                  <a:cubicBezTo>
                    <a:pt x="87514" y="51669"/>
                    <a:pt x="86852" y="51328"/>
                    <a:pt x="86852" y="52010"/>
                  </a:cubicBezTo>
                  <a:cubicBezTo>
                    <a:pt x="86520" y="51328"/>
                    <a:pt x="86520" y="52010"/>
                    <a:pt x="86520" y="52351"/>
                  </a:cubicBezTo>
                  <a:cubicBezTo>
                    <a:pt x="86520" y="51669"/>
                    <a:pt x="86189" y="51669"/>
                    <a:pt x="86852" y="51328"/>
                  </a:cubicBezTo>
                  <a:cubicBezTo>
                    <a:pt x="85857" y="50987"/>
                    <a:pt x="86189" y="52010"/>
                    <a:pt x="86520" y="52351"/>
                  </a:cubicBezTo>
                  <a:cubicBezTo>
                    <a:pt x="86189" y="52351"/>
                    <a:pt x="86189" y="51669"/>
                    <a:pt x="85857" y="51669"/>
                  </a:cubicBezTo>
                  <a:cubicBezTo>
                    <a:pt x="85526" y="51328"/>
                    <a:pt x="85526" y="52351"/>
                    <a:pt x="85857" y="52692"/>
                  </a:cubicBezTo>
                  <a:cubicBezTo>
                    <a:pt x="85526" y="52010"/>
                    <a:pt x="85526" y="51328"/>
                    <a:pt x="85195" y="50987"/>
                  </a:cubicBezTo>
                  <a:cubicBezTo>
                    <a:pt x="85526" y="51669"/>
                    <a:pt x="85195" y="52010"/>
                    <a:pt x="85195" y="52351"/>
                  </a:cubicBezTo>
                  <a:cubicBezTo>
                    <a:pt x="85195" y="52351"/>
                    <a:pt x="84863" y="52351"/>
                    <a:pt x="84863" y="52010"/>
                  </a:cubicBezTo>
                  <a:cubicBezTo>
                    <a:pt x="85195" y="52010"/>
                    <a:pt x="85526" y="51328"/>
                    <a:pt x="84863" y="51669"/>
                  </a:cubicBezTo>
                  <a:cubicBezTo>
                    <a:pt x="84863" y="51328"/>
                    <a:pt x="84863" y="51328"/>
                    <a:pt x="84863" y="51328"/>
                  </a:cubicBezTo>
                  <a:cubicBezTo>
                    <a:pt x="84532" y="51328"/>
                    <a:pt x="84532" y="51328"/>
                    <a:pt x="84532" y="51669"/>
                  </a:cubicBezTo>
                  <a:cubicBezTo>
                    <a:pt x="84532" y="51328"/>
                    <a:pt x="84532" y="51328"/>
                    <a:pt x="84532" y="51669"/>
                  </a:cubicBezTo>
                  <a:cubicBezTo>
                    <a:pt x="84863" y="50652"/>
                    <a:pt x="84201" y="51669"/>
                    <a:pt x="83538" y="51669"/>
                  </a:cubicBezTo>
                  <a:cubicBezTo>
                    <a:pt x="83869" y="51328"/>
                    <a:pt x="83869" y="51328"/>
                    <a:pt x="84201" y="50987"/>
                  </a:cubicBezTo>
                  <a:cubicBezTo>
                    <a:pt x="83869" y="50987"/>
                    <a:pt x="83538" y="50987"/>
                    <a:pt x="83538" y="51328"/>
                  </a:cubicBezTo>
                  <a:cubicBezTo>
                    <a:pt x="83538" y="51328"/>
                    <a:pt x="83538" y="51328"/>
                    <a:pt x="83538" y="50987"/>
                  </a:cubicBezTo>
                  <a:cubicBezTo>
                    <a:pt x="83538" y="51328"/>
                    <a:pt x="83538" y="51328"/>
                    <a:pt x="83206" y="51328"/>
                  </a:cubicBezTo>
                  <a:cubicBezTo>
                    <a:pt x="83206" y="50652"/>
                    <a:pt x="84201" y="50987"/>
                    <a:pt x="84201" y="50652"/>
                  </a:cubicBezTo>
                  <a:cubicBezTo>
                    <a:pt x="83869" y="50652"/>
                    <a:pt x="83869" y="50652"/>
                    <a:pt x="83869" y="50987"/>
                  </a:cubicBezTo>
                  <a:cubicBezTo>
                    <a:pt x="83869" y="50652"/>
                    <a:pt x="83869" y="50652"/>
                    <a:pt x="83869" y="50652"/>
                  </a:cubicBezTo>
                  <a:cubicBezTo>
                    <a:pt x="83538" y="50652"/>
                    <a:pt x="83538" y="50652"/>
                    <a:pt x="83538" y="50987"/>
                  </a:cubicBezTo>
                  <a:cubicBezTo>
                    <a:pt x="83538" y="50311"/>
                    <a:pt x="82875" y="50652"/>
                    <a:pt x="83206" y="50987"/>
                  </a:cubicBezTo>
                  <a:cubicBezTo>
                    <a:pt x="83206" y="50311"/>
                    <a:pt x="82544" y="50652"/>
                    <a:pt x="82212" y="50987"/>
                  </a:cubicBezTo>
                  <a:cubicBezTo>
                    <a:pt x="82544" y="50311"/>
                    <a:pt x="82212" y="50652"/>
                    <a:pt x="81881" y="50652"/>
                  </a:cubicBezTo>
                  <a:cubicBezTo>
                    <a:pt x="82212" y="50652"/>
                    <a:pt x="82544" y="50311"/>
                    <a:pt x="82875" y="50311"/>
                  </a:cubicBezTo>
                  <a:cubicBezTo>
                    <a:pt x="82875" y="50311"/>
                    <a:pt x="82875" y="50311"/>
                    <a:pt x="82875" y="50311"/>
                  </a:cubicBezTo>
                  <a:cubicBezTo>
                    <a:pt x="82212" y="50311"/>
                    <a:pt x="81881" y="50311"/>
                    <a:pt x="81218" y="50311"/>
                  </a:cubicBezTo>
                  <a:cubicBezTo>
                    <a:pt x="81218" y="50311"/>
                    <a:pt x="81550" y="50311"/>
                    <a:pt x="81550" y="50311"/>
                  </a:cubicBezTo>
                  <a:cubicBezTo>
                    <a:pt x="81550" y="50311"/>
                    <a:pt x="81218" y="50311"/>
                    <a:pt x="81218" y="50311"/>
                  </a:cubicBezTo>
                  <a:cubicBezTo>
                    <a:pt x="82212" y="49971"/>
                    <a:pt x="82212" y="49971"/>
                    <a:pt x="82875" y="49971"/>
                  </a:cubicBezTo>
                  <a:cubicBezTo>
                    <a:pt x="82544" y="49971"/>
                    <a:pt x="82544" y="49971"/>
                    <a:pt x="82212" y="49971"/>
                  </a:cubicBezTo>
                  <a:cubicBezTo>
                    <a:pt x="83206" y="49971"/>
                    <a:pt x="82544" y="49289"/>
                    <a:pt x="81881" y="49630"/>
                  </a:cubicBezTo>
                  <a:cubicBezTo>
                    <a:pt x="82212" y="49630"/>
                    <a:pt x="82544" y="49289"/>
                    <a:pt x="82875" y="49289"/>
                  </a:cubicBezTo>
                  <a:cubicBezTo>
                    <a:pt x="82212" y="48948"/>
                    <a:pt x="81550" y="48948"/>
                    <a:pt x="81550" y="49630"/>
                  </a:cubicBezTo>
                  <a:cubicBezTo>
                    <a:pt x="81550" y="49630"/>
                    <a:pt x="81550" y="49630"/>
                    <a:pt x="81550" y="49289"/>
                  </a:cubicBezTo>
                  <a:cubicBezTo>
                    <a:pt x="81550" y="49289"/>
                    <a:pt x="81550" y="49289"/>
                    <a:pt x="81550" y="49289"/>
                  </a:cubicBezTo>
                  <a:cubicBezTo>
                    <a:pt x="81550" y="49289"/>
                    <a:pt x="82212" y="48948"/>
                    <a:pt x="81550" y="48948"/>
                  </a:cubicBezTo>
                  <a:cubicBezTo>
                    <a:pt x="81550" y="48948"/>
                    <a:pt x="81881" y="48948"/>
                    <a:pt x="82212" y="48948"/>
                  </a:cubicBezTo>
                  <a:cubicBezTo>
                    <a:pt x="81881" y="48613"/>
                    <a:pt x="81218" y="48613"/>
                    <a:pt x="81218" y="48948"/>
                  </a:cubicBezTo>
                  <a:cubicBezTo>
                    <a:pt x="81218" y="47931"/>
                    <a:pt x="83206" y="49289"/>
                    <a:pt x="83538" y="48613"/>
                  </a:cubicBezTo>
                  <a:cubicBezTo>
                    <a:pt x="84201" y="47250"/>
                    <a:pt x="80556" y="48272"/>
                    <a:pt x="80224" y="48613"/>
                  </a:cubicBezTo>
                  <a:cubicBezTo>
                    <a:pt x="80556" y="47931"/>
                    <a:pt x="82212" y="47250"/>
                    <a:pt x="82875" y="46909"/>
                  </a:cubicBezTo>
                  <a:cubicBezTo>
                    <a:pt x="82544" y="46568"/>
                    <a:pt x="82212" y="45892"/>
                    <a:pt x="81550" y="45892"/>
                  </a:cubicBezTo>
                  <a:cubicBezTo>
                    <a:pt x="81550" y="45892"/>
                    <a:pt x="80887" y="46233"/>
                    <a:pt x="81550" y="46233"/>
                  </a:cubicBezTo>
                  <a:cubicBezTo>
                    <a:pt x="81218" y="46568"/>
                    <a:pt x="80887" y="46909"/>
                    <a:pt x="80887" y="46909"/>
                  </a:cubicBezTo>
                  <a:cubicBezTo>
                    <a:pt x="80556" y="47250"/>
                    <a:pt x="79893" y="47591"/>
                    <a:pt x="80224" y="48272"/>
                  </a:cubicBezTo>
                  <a:cubicBezTo>
                    <a:pt x="79893" y="47931"/>
                    <a:pt x="81550" y="45892"/>
                    <a:pt x="80556" y="46233"/>
                  </a:cubicBezTo>
                  <a:cubicBezTo>
                    <a:pt x="80556" y="46233"/>
                    <a:pt x="79561" y="47250"/>
                    <a:pt x="79561" y="47591"/>
                  </a:cubicBezTo>
                  <a:cubicBezTo>
                    <a:pt x="79561" y="47250"/>
                    <a:pt x="79561" y="47250"/>
                    <a:pt x="79893" y="47250"/>
                  </a:cubicBezTo>
                  <a:cubicBezTo>
                    <a:pt x="79561" y="46909"/>
                    <a:pt x="79893" y="46909"/>
                    <a:pt x="79561" y="46909"/>
                  </a:cubicBezTo>
                  <a:cubicBezTo>
                    <a:pt x="79893" y="46568"/>
                    <a:pt x="80224" y="46233"/>
                    <a:pt x="80556" y="45892"/>
                  </a:cubicBezTo>
                  <a:cubicBezTo>
                    <a:pt x="80887" y="45892"/>
                    <a:pt x="80556" y="45210"/>
                    <a:pt x="80887" y="45551"/>
                  </a:cubicBezTo>
                  <a:cubicBezTo>
                    <a:pt x="81550" y="44529"/>
                    <a:pt x="79561" y="44529"/>
                    <a:pt x="79230" y="45210"/>
                  </a:cubicBezTo>
                  <a:cubicBezTo>
                    <a:pt x="79230" y="45210"/>
                    <a:pt x="78899" y="45551"/>
                    <a:pt x="78899" y="45892"/>
                  </a:cubicBezTo>
                  <a:cubicBezTo>
                    <a:pt x="78899" y="45210"/>
                    <a:pt x="79561" y="44870"/>
                    <a:pt x="79230" y="44529"/>
                  </a:cubicBezTo>
                  <a:cubicBezTo>
                    <a:pt x="79230" y="44194"/>
                    <a:pt x="78567" y="45210"/>
                    <a:pt x="78567" y="45210"/>
                  </a:cubicBezTo>
                  <a:cubicBezTo>
                    <a:pt x="78236" y="45892"/>
                    <a:pt x="78567" y="46909"/>
                    <a:pt x="78236" y="47591"/>
                  </a:cubicBezTo>
                  <a:cubicBezTo>
                    <a:pt x="78236" y="47250"/>
                    <a:pt x="78567" y="45551"/>
                    <a:pt x="77905" y="45892"/>
                  </a:cubicBezTo>
                  <a:cubicBezTo>
                    <a:pt x="77573" y="45892"/>
                    <a:pt x="77905" y="46568"/>
                    <a:pt x="77905" y="46568"/>
                  </a:cubicBezTo>
                  <a:cubicBezTo>
                    <a:pt x="77573" y="45892"/>
                    <a:pt x="77905" y="45892"/>
                    <a:pt x="78236" y="45210"/>
                  </a:cubicBezTo>
                  <a:cubicBezTo>
                    <a:pt x="78899" y="43853"/>
                    <a:pt x="77573" y="44194"/>
                    <a:pt x="77905" y="44870"/>
                  </a:cubicBezTo>
                  <a:cubicBezTo>
                    <a:pt x="77242" y="44870"/>
                    <a:pt x="76910" y="45551"/>
                    <a:pt x="76910" y="45892"/>
                  </a:cubicBezTo>
                  <a:cubicBezTo>
                    <a:pt x="76910" y="45892"/>
                    <a:pt x="76910" y="45892"/>
                    <a:pt x="76910" y="45892"/>
                  </a:cubicBezTo>
                  <a:cubicBezTo>
                    <a:pt x="76910" y="45892"/>
                    <a:pt x="77242" y="45551"/>
                    <a:pt x="76910" y="45210"/>
                  </a:cubicBezTo>
                  <a:cubicBezTo>
                    <a:pt x="76910" y="45210"/>
                    <a:pt x="76579" y="45210"/>
                    <a:pt x="76579" y="45551"/>
                  </a:cubicBezTo>
                  <a:cubicBezTo>
                    <a:pt x="76579" y="45210"/>
                    <a:pt x="76910" y="44870"/>
                    <a:pt x="77242" y="44529"/>
                  </a:cubicBezTo>
                  <a:cubicBezTo>
                    <a:pt x="77242" y="44194"/>
                    <a:pt x="77905" y="44194"/>
                    <a:pt x="77573" y="43512"/>
                  </a:cubicBezTo>
                  <a:cubicBezTo>
                    <a:pt x="77242" y="43171"/>
                    <a:pt x="76579" y="42830"/>
                    <a:pt x="76248" y="42830"/>
                  </a:cubicBezTo>
                  <a:cubicBezTo>
                    <a:pt x="75916" y="42830"/>
                    <a:pt x="75585" y="44529"/>
                    <a:pt x="75916" y="45210"/>
                  </a:cubicBezTo>
                  <a:cubicBezTo>
                    <a:pt x="75585" y="44529"/>
                    <a:pt x="76248" y="43853"/>
                    <a:pt x="75585" y="43853"/>
                  </a:cubicBezTo>
                  <a:cubicBezTo>
                    <a:pt x="75254" y="44194"/>
                    <a:pt x="75254" y="44529"/>
                    <a:pt x="75254" y="44870"/>
                  </a:cubicBezTo>
                  <a:cubicBezTo>
                    <a:pt x="75254" y="44529"/>
                    <a:pt x="75585" y="44194"/>
                    <a:pt x="75254" y="43512"/>
                  </a:cubicBezTo>
                  <a:cubicBezTo>
                    <a:pt x="75254" y="44529"/>
                    <a:pt x="75254" y="43512"/>
                    <a:pt x="75254" y="43512"/>
                  </a:cubicBezTo>
                  <a:cubicBezTo>
                    <a:pt x="75254" y="43512"/>
                    <a:pt x="74922" y="44529"/>
                    <a:pt x="74922" y="44529"/>
                  </a:cubicBezTo>
                  <a:cubicBezTo>
                    <a:pt x="74922" y="44194"/>
                    <a:pt x="74922" y="43853"/>
                    <a:pt x="74591" y="43853"/>
                  </a:cubicBezTo>
                  <a:cubicBezTo>
                    <a:pt x="74922" y="43853"/>
                    <a:pt x="74922" y="43171"/>
                    <a:pt x="74922" y="42830"/>
                  </a:cubicBezTo>
                  <a:cubicBezTo>
                    <a:pt x="74922" y="42830"/>
                    <a:pt x="74922" y="42830"/>
                    <a:pt x="74922" y="42830"/>
                  </a:cubicBezTo>
                  <a:cubicBezTo>
                    <a:pt x="74591" y="42489"/>
                    <a:pt x="74591" y="43512"/>
                    <a:pt x="74591" y="43512"/>
                  </a:cubicBezTo>
                  <a:cubicBezTo>
                    <a:pt x="74591" y="43853"/>
                    <a:pt x="74591" y="42830"/>
                    <a:pt x="74591" y="42830"/>
                  </a:cubicBezTo>
                  <a:cubicBezTo>
                    <a:pt x="74260" y="43171"/>
                    <a:pt x="74260" y="44529"/>
                    <a:pt x="73928" y="44870"/>
                  </a:cubicBezTo>
                  <a:cubicBezTo>
                    <a:pt x="74260" y="44529"/>
                    <a:pt x="73928" y="43512"/>
                    <a:pt x="73597" y="43853"/>
                  </a:cubicBezTo>
                  <a:cubicBezTo>
                    <a:pt x="73928" y="43853"/>
                    <a:pt x="74260" y="43512"/>
                    <a:pt x="73928" y="43171"/>
                  </a:cubicBezTo>
                  <a:cubicBezTo>
                    <a:pt x="73928" y="43512"/>
                    <a:pt x="73597" y="43853"/>
                    <a:pt x="73597" y="43853"/>
                  </a:cubicBezTo>
                  <a:cubicBezTo>
                    <a:pt x="73597" y="43512"/>
                    <a:pt x="73928" y="43171"/>
                    <a:pt x="73265" y="43512"/>
                  </a:cubicBezTo>
                  <a:cubicBezTo>
                    <a:pt x="73928" y="43171"/>
                    <a:pt x="74922" y="42149"/>
                    <a:pt x="73928" y="41813"/>
                  </a:cubicBezTo>
                  <a:cubicBezTo>
                    <a:pt x="72934" y="41473"/>
                    <a:pt x="73265" y="43171"/>
                    <a:pt x="72603" y="43512"/>
                  </a:cubicBezTo>
                  <a:cubicBezTo>
                    <a:pt x="72934" y="43171"/>
                    <a:pt x="73265" y="42489"/>
                    <a:pt x="73265" y="42149"/>
                  </a:cubicBezTo>
                  <a:cubicBezTo>
                    <a:pt x="73265" y="41813"/>
                    <a:pt x="72271" y="42489"/>
                    <a:pt x="72603" y="42489"/>
                  </a:cubicBezTo>
                  <a:cubicBezTo>
                    <a:pt x="72271" y="42489"/>
                    <a:pt x="72271" y="42830"/>
                    <a:pt x="72271" y="43171"/>
                  </a:cubicBezTo>
                  <a:cubicBezTo>
                    <a:pt x="72271" y="42489"/>
                    <a:pt x="73597" y="41813"/>
                    <a:pt x="73265" y="41132"/>
                  </a:cubicBezTo>
                  <a:close/>
                  <a:moveTo>
                    <a:pt x="91165" y="77169"/>
                  </a:moveTo>
                  <a:cubicBezTo>
                    <a:pt x="91165" y="77169"/>
                    <a:pt x="91496" y="77169"/>
                    <a:pt x="91165" y="76828"/>
                  </a:cubicBezTo>
                  <a:cubicBezTo>
                    <a:pt x="91165" y="76828"/>
                    <a:pt x="91165" y="77169"/>
                    <a:pt x="91165" y="77169"/>
                  </a:cubicBezTo>
                  <a:close/>
                  <a:moveTo>
                    <a:pt x="91828" y="67307"/>
                  </a:moveTo>
                  <a:cubicBezTo>
                    <a:pt x="91496" y="67307"/>
                    <a:pt x="91496" y="67307"/>
                    <a:pt x="91496" y="67307"/>
                  </a:cubicBezTo>
                  <a:cubicBezTo>
                    <a:pt x="91828" y="67307"/>
                    <a:pt x="91165" y="67307"/>
                    <a:pt x="91165" y="67307"/>
                  </a:cubicBezTo>
                  <a:cubicBezTo>
                    <a:pt x="91165" y="67648"/>
                    <a:pt x="91828" y="67648"/>
                    <a:pt x="91828" y="67307"/>
                  </a:cubicBezTo>
                  <a:close/>
                  <a:moveTo>
                    <a:pt x="88508" y="52692"/>
                  </a:moveTo>
                  <a:cubicBezTo>
                    <a:pt x="88508" y="52351"/>
                    <a:pt x="88508" y="52692"/>
                    <a:pt x="88177" y="52692"/>
                  </a:cubicBezTo>
                  <a:cubicBezTo>
                    <a:pt x="88508" y="52692"/>
                    <a:pt x="88508" y="52692"/>
                    <a:pt x="88508" y="52692"/>
                  </a:cubicBezTo>
                  <a:close/>
                  <a:moveTo>
                    <a:pt x="91165" y="62547"/>
                  </a:moveTo>
                  <a:cubicBezTo>
                    <a:pt x="91165" y="62547"/>
                    <a:pt x="91165" y="62547"/>
                    <a:pt x="91165" y="62547"/>
                  </a:cubicBezTo>
                  <a:cubicBezTo>
                    <a:pt x="91165" y="62888"/>
                    <a:pt x="91165" y="62888"/>
                    <a:pt x="91165" y="62547"/>
                  </a:cubicBezTo>
                  <a:close/>
                  <a:moveTo>
                    <a:pt x="91165" y="56429"/>
                  </a:moveTo>
                  <a:cubicBezTo>
                    <a:pt x="91165" y="56429"/>
                    <a:pt x="91165" y="56429"/>
                    <a:pt x="91165" y="56429"/>
                  </a:cubicBezTo>
                  <a:cubicBezTo>
                    <a:pt x="91165" y="56429"/>
                    <a:pt x="91165" y="56770"/>
                    <a:pt x="91496" y="56770"/>
                  </a:cubicBezTo>
                  <a:cubicBezTo>
                    <a:pt x="91828" y="56429"/>
                    <a:pt x="91165" y="56770"/>
                    <a:pt x="91496" y="56770"/>
                  </a:cubicBezTo>
                  <a:cubicBezTo>
                    <a:pt x="91496" y="56429"/>
                    <a:pt x="91496" y="56429"/>
                    <a:pt x="91165" y="56429"/>
                  </a:cubicBezTo>
                  <a:close/>
                  <a:moveTo>
                    <a:pt x="91496" y="65609"/>
                  </a:moveTo>
                  <a:cubicBezTo>
                    <a:pt x="91496" y="65609"/>
                    <a:pt x="91165" y="65609"/>
                    <a:pt x="91165" y="65950"/>
                  </a:cubicBezTo>
                  <a:cubicBezTo>
                    <a:pt x="91828" y="66285"/>
                    <a:pt x="91496" y="65609"/>
                    <a:pt x="91828" y="65609"/>
                  </a:cubicBezTo>
                  <a:cubicBezTo>
                    <a:pt x="91828" y="65268"/>
                    <a:pt x="91496" y="65268"/>
                    <a:pt x="91496" y="65609"/>
                  </a:cubicBezTo>
                  <a:close/>
                  <a:moveTo>
                    <a:pt x="89502" y="53032"/>
                  </a:moveTo>
                  <a:cubicBezTo>
                    <a:pt x="89502" y="53032"/>
                    <a:pt x="89839" y="53032"/>
                    <a:pt x="89839" y="52692"/>
                  </a:cubicBezTo>
                  <a:cubicBezTo>
                    <a:pt x="89502" y="52692"/>
                    <a:pt x="89502" y="52692"/>
                    <a:pt x="89502" y="53032"/>
                  </a:cubicBezTo>
                  <a:close/>
                  <a:moveTo>
                    <a:pt x="99780" y="79208"/>
                  </a:moveTo>
                  <a:cubicBezTo>
                    <a:pt x="100112" y="79208"/>
                    <a:pt x="100112" y="79208"/>
                    <a:pt x="100443" y="79208"/>
                  </a:cubicBezTo>
                  <a:cubicBezTo>
                    <a:pt x="100443" y="78867"/>
                    <a:pt x="100112" y="78867"/>
                    <a:pt x="99780" y="79208"/>
                  </a:cubicBezTo>
                  <a:close/>
                  <a:moveTo>
                    <a:pt x="110390" y="83627"/>
                  </a:moveTo>
                  <a:cubicBezTo>
                    <a:pt x="110390" y="83627"/>
                    <a:pt x="110390" y="83627"/>
                    <a:pt x="110390" y="83963"/>
                  </a:cubicBezTo>
                  <a:cubicBezTo>
                    <a:pt x="110390" y="83627"/>
                    <a:pt x="110390" y="83627"/>
                    <a:pt x="110390" y="83627"/>
                  </a:cubicBezTo>
                  <a:close/>
                  <a:moveTo>
                    <a:pt x="112047" y="86002"/>
                  </a:moveTo>
                  <a:cubicBezTo>
                    <a:pt x="112047" y="86002"/>
                    <a:pt x="112047" y="85667"/>
                    <a:pt x="112047" y="85667"/>
                  </a:cubicBezTo>
                  <a:cubicBezTo>
                    <a:pt x="112047" y="85667"/>
                    <a:pt x="112047" y="86002"/>
                    <a:pt x="112047" y="86002"/>
                  </a:cubicBezTo>
                  <a:close/>
                  <a:moveTo>
                    <a:pt x="110721" y="84303"/>
                  </a:moveTo>
                  <a:cubicBezTo>
                    <a:pt x="110721" y="84303"/>
                    <a:pt x="110721" y="84303"/>
                    <a:pt x="110721" y="84303"/>
                  </a:cubicBezTo>
                  <a:moveTo>
                    <a:pt x="113704" y="91103"/>
                  </a:moveTo>
                  <a:cubicBezTo>
                    <a:pt x="113704" y="91103"/>
                    <a:pt x="113704" y="91103"/>
                    <a:pt x="113704" y="91103"/>
                  </a:cubicBezTo>
                  <a:moveTo>
                    <a:pt x="115360" y="90086"/>
                  </a:moveTo>
                  <a:cubicBezTo>
                    <a:pt x="115692" y="90086"/>
                    <a:pt x="115692" y="90086"/>
                    <a:pt x="115692" y="90086"/>
                  </a:cubicBezTo>
                  <a:cubicBezTo>
                    <a:pt x="115692" y="90086"/>
                    <a:pt x="116023" y="90086"/>
                    <a:pt x="116023" y="90086"/>
                  </a:cubicBezTo>
                  <a:cubicBezTo>
                    <a:pt x="115692" y="89745"/>
                    <a:pt x="115692" y="89745"/>
                    <a:pt x="115360" y="90086"/>
                  </a:cubicBezTo>
                  <a:close/>
                  <a:moveTo>
                    <a:pt x="119337" y="93824"/>
                  </a:moveTo>
                  <a:cubicBezTo>
                    <a:pt x="119337" y="93824"/>
                    <a:pt x="119337" y="93824"/>
                    <a:pt x="119337" y="93824"/>
                  </a:cubicBezTo>
                  <a:moveTo>
                    <a:pt x="114698" y="90762"/>
                  </a:moveTo>
                  <a:cubicBezTo>
                    <a:pt x="115029" y="90762"/>
                    <a:pt x="115029" y="90762"/>
                    <a:pt x="115029" y="90762"/>
                  </a:cubicBezTo>
                  <a:cubicBezTo>
                    <a:pt x="115029" y="90762"/>
                    <a:pt x="115029" y="90421"/>
                    <a:pt x="115029" y="90421"/>
                  </a:cubicBezTo>
                  <a:cubicBezTo>
                    <a:pt x="115029" y="90421"/>
                    <a:pt x="115029" y="90762"/>
                    <a:pt x="114698" y="90762"/>
                  </a:cubicBezTo>
                  <a:close/>
                  <a:moveTo>
                    <a:pt x="115029" y="90762"/>
                  </a:moveTo>
                  <a:cubicBezTo>
                    <a:pt x="115360" y="90762"/>
                    <a:pt x="115029" y="90762"/>
                    <a:pt x="115029" y="90762"/>
                  </a:cubicBezTo>
                  <a:cubicBezTo>
                    <a:pt x="115360" y="90762"/>
                    <a:pt x="115029" y="90762"/>
                    <a:pt x="115029" y="90762"/>
                  </a:cubicBezTo>
                  <a:close/>
                  <a:moveTo>
                    <a:pt x="113704" y="91103"/>
                  </a:moveTo>
                  <a:cubicBezTo>
                    <a:pt x="113704" y="91103"/>
                    <a:pt x="113704" y="91444"/>
                    <a:pt x="113704" y="91103"/>
                  </a:cubicBezTo>
                  <a:cubicBezTo>
                    <a:pt x="113704" y="91103"/>
                    <a:pt x="113704" y="91103"/>
                    <a:pt x="113704" y="91103"/>
                  </a:cubicBezTo>
                  <a:close/>
                  <a:moveTo>
                    <a:pt x="100775" y="79543"/>
                  </a:moveTo>
                  <a:cubicBezTo>
                    <a:pt x="101106" y="79543"/>
                    <a:pt x="101106" y="79543"/>
                    <a:pt x="101106" y="79543"/>
                  </a:cubicBezTo>
                  <a:cubicBezTo>
                    <a:pt x="101106" y="79543"/>
                    <a:pt x="101106" y="79208"/>
                    <a:pt x="100775" y="79543"/>
                  </a:cubicBezTo>
                  <a:cubicBezTo>
                    <a:pt x="100775" y="79543"/>
                    <a:pt x="100775" y="79543"/>
                    <a:pt x="100775" y="79543"/>
                  </a:cubicBezTo>
                  <a:close/>
                  <a:moveTo>
                    <a:pt x="82875" y="47591"/>
                  </a:moveTo>
                  <a:cubicBezTo>
                    <a:pt x="82544" y="47591"/>
                    <a:pt x="82544" y="47250"/>
                    <a:pt x="82212" y="47931"/>
                  </a:cubicBezTo>
                  <a:cubicBezTo>
                    <a:pt x="82875" y="47931"/>
                    <a:pt x="82544" y="47931"/>
                    <a:pt x="82875" y="47591"/>
                  </a:cubicBezTo>
                  <a:close/>
                  <a:moveTo>
                    <a:pt x="101437" y="79884"/>
                  </a:moveTo>
                  <a:cubicBezTo>
                    <a:pt x="101437" y="79884"/>
                    <a:pt x="101437" y="80225"/>
                    <a:pt x="101769" y="79543"/>
                  </a:cubicBezTo>
                  <a:cubicBezTo>
                    <a:pt x="101437" y="79543"/>
                    <a:pt x="101437" y="79884"/>
                    <a:pt x="101437" y="79884"/>
                  </a:cubicBezTo>
                  <a:close/>
                  <a:moveTo>
                    <a:pt x="105745" y="80906"/>
                  </a:moveTo>
                  <a:cubicBezTo>
                    <a:pt x="106076" y="81247"/>
                    <a:pt x="106076" y="80906"/>
                    <a:pt x="106076" y="80906"/>
                  </a:cubicBezTo>
                  <a:cubicBezTo>
                    <a:pt x="106076" y="80906"/>
                    <a:pt x="106076" y="80906"/>
                    <a:pt x="106076" y="80906"/>
                  </a:cubicBezTo>
                  <a:cubicBezTo>
                    <a:pt x="106076" y="80906"/>
                    <a:pt x="106076" y="80566"/>
                    <a:pt x="106076" y="80566"/>
                  </a:cubicBezTo>
                  <a:cubicBezTo>
                    <a:pt x="105745" y="80566"/>
                    <a:pt x="105745" y="80906"/>
                    <a:pt x="105745" y="80906"/>
                  </a:cubicBezTo>
                  <a:close/>
                  <a:moveTo>
                    <a:pt x="107071" y="81247"/>
                  </a:moveTo>
                  <a:cubicBezTo>
                    <a:pt x="107071" y="81247"/>
                    <a:pt x="107402" y="81247"/>
                    <a:pt x="107071" y="80906"/>
                  </a:cubicBezTo>
                  <a:cubicBezTo>
                    <a:pt x="107071" y="80906"/>
                    <a:pt x="107071" y="81247"/>
                    <a:pt x="107071" y="81247"/>
                  </a:cubicBezTo>
                  <a:close/>
                  <a:moveTo>
                    <a:pt x="100112" y="78526"/>
                  </a:moveTo>
                  <a:cubicBezTo>
                    <a:pt x="100112" y="78867"/>
                    <a:pt x="99780" y="78867"/>
                    <a:pt x="100112" y="78867"/>
                  </a:cubicBezTo>
                  <a:cubicBezTo>
                    <a:pt x="100112" y="78867"/>
                    <a:pt x="100112" y="78867"/>
                    <a:pt x="100112" y="78867"/>
                  </a:cubicBezTo>
                  <a:cubicBezTo>
                    <a:pt x="100112" y="78867"/>
                    <a:pt x="100443" y="78867"/>
                    <a:pt x="100775" y="78867"/>
                  </a:cubicBezTo>
                  <a:cubicBezTo>
                    <a:pt x="100443" y="78867"/>
                    <a:pt x="100443" y="78867"/>
                    <a:pt x="100443" y="78526"/>
                  </a:cubicBezTo>
                  <a:cubicBezTo>
                    <a:pt x="100443" y="78867"/>
                    <a:pt x="100443" y="78526"/>
                    <a:pt x="100112" y="78526"/>
                  </a:cubicBezTo>
                  <a:close/>
                  <a:moveTo>
                    <a:pt x="100443" y="78526"/>
                  </a:moveTo>
                  <a:cubicBezTo>
                    <a:pt x="100443" y="78526"/>
                    <a:pt x="100443" y="78186"/>
                    <a:pt x="100443" y="78186"/>
                  </a:cubicBezTo>
                  <a:cubicBezTo>
                    <a:pt x="100443" y="78186"/>
                    <a:pt x="100443" y="78186"/>
                    <a:pt x="100443" y="78526"/>
                  </a:cubicBezTo>
                  <a:close/>
                  <a:moveTo>
                    <a:pt x="108396" y="82605"/>
                  </a:moveTo>
                  <a:cubicBezTo>
                    <a:pt x="108396" y="82605"/>
                    <a:pt x="108396" y="82605"/>
                    <a:pt x="108396" y="82605"/>
                  </a:cubicBezTo>
                  <a:cubicBezTo>
                    <a:pt x="108065" y="82605"/>
                    <a:pt x="108396" y="82605"/>
                    <a:pt x="108396" y="82605"/>
                  </a:cubicBezTo>
                  <a:close/>
                  <a:moveTo>
                    <a:pt x="109721" y="82946"/>
                  </a:moveTo>
                  <a:cubicBezTo>
                    <a:pt x="110058" y="82946"/>
                    <a:pt x="110058" y="82946"/>
                    <a:pt x="110058" y="82946"/>
                  </a:cubicBezTo>
                  <a:cubicBezTo>
                    <a:pt x="110058" y="82946"/>
                    <a:pt x="110058" y="82946"/>
                    <a:pt x="110058" y="82605"/>
                  </a:cubicBezTo>
                  <a:cubicBezTo>
                    <a:pt x="110058" y="82605"/>
                    <a:pt x="109721" y="82605"/>
                    <a:pt x="109721" y="82946"/>
                  </a:cubicBezTo>
                  <a:close/>
                  <a:moveTo>
                    <a:pt x="110390" y="83627"/>
                  </a:moveTo>
                  <a:cubicBezTo>
                    <a:pt x="110390" y="83627"/>
                    <a:pt x="110390" y="83963"/>
                    <a:pt x="110390" y="83627"/>
                  </a:cubicBezTo>
                  <a:cubicBezTo>
                    <a:pt x="110390" y="83627"/>
                    <a:pt x="110390" y="83627"/>
                    <a:pt x="110390" y="83627"/>
                  </a:cubicBezTo>
                  <a:close/>
                  <a:moveTo>
                    <a:pt x="107071" y="81247"/>
                  </a:moveTo>
                  <a:cubicBezTo>
                    <a:pt x="107071" y="81247"/>
                    <a:pt x="107071" y="81247"/>
                    <a:pt x="107071" y="81247"/>
                  </a:cubicBezTo>
                  <a:moveTo>
                    <a:pt x="108065" y="82946"/>
                  </a:moveTo>
                  <a:cubicBezTo>
                    <a:pt x="108065" y="82946"/>
                    <a:pt x="108396" y="82946"/>
                    <a:pt x="108396" y="82946"/>
                  </a:cubicBezTo>
                  <a:cubicBezTo>
                    <a:pt x="108065" y="82946"/>
                    <a:pt x="108065" y="82946"/>
                    <a:pt x="108065" y="82946"/>
                  </a:cubicBezTo>
                  <a:close/>
                  <a:moveTo>
                    <a:pt x="107402" y="81588"/>
                  </a:moveTo>
                  <a:cubicBezTo>
                    <a:pt x="107402" y="81588"/>
                    <a:pt x="107402" y="81588"/>
                    <a:pt x="107402" y="81588"/>
                  </a:cubicBezTo>
                  <a:moveTo>
                    <a:pt x="75254" y="52351"/>
                  </a:moveTo>
                  <a:cubicBezTo>
                    <a:pt x="75585" y="52692"/>
                    <a:pt x="75916" y="53032"/>
                    <a:pt x="76248" y="53032"/>
                  </a:cubicBezTo>
                  <a:cubicBezTo>
                    <a:pt x="75916" y="52692"/>
                    <a:pt x="75916" y="52351"/>
                    <a:pt x="75585" y="52010"/>
                  </a:cubicBezTo>
                  <a:cubicBezTo>
                    <a:pt x="75585" y="52351"/>
                    <a:pt x="75254" y="52351"/>
                    <a:pt x="75254" y="52351"/>
                  </a:cubicBezTo>
                  <a:close/>
                  <a:moveTo>
                    <a:pt x="78236" y="83287"/>
                  </a:moveTo>
                  <a:cubicBezTo>
                    <a:pt x="78236" y="83287"/>
                    <a:pt x="78236" y="83287"/>
                    <a:pt x="78236" y="83287"/>
                  </a:cubicBezTo>
                  <a:moveTo>
                    <a:pt x="77905" y="86684"/>
                  </a:moveTo>
                  <a:cubicBezTo>
                    <a:pt x="77905" y="86684"/>
                    <a:pt x="77905" y="86684"/>
                    <a:pt x="77905" y="87024"/>
                  </a:cubicBezTo>
                  <a:cubicBezTo>
                    <a:pt x="78236" y="86343"/>
                    <a:pt x="78236" y="86343"/>
                    <a:pt x="77905" y="86343"/>
                  </a:cubicBezTo>
                  <a:cubicBezTo>
                    <a:pt x="77905" y="86343"/>
                    <a:pt x="77905" y="86343"/>
                    <a:pt x="77905" y="86343"/>
                  </a:cubicBezTo>
                  <a:cubicBezTo>
                    <a:pt x="77905" y="86343"/>
                    <a:pt x="77905" y="86343"/>
                    <a:pt x="77905" y="86002"/>
                  </a:cubicBezTo>
                  <a:cubicBezTo>
                    <a:pt x="77905" y="86343"/>
                    <a:pt x="77905" y="86343"/>
                    <a:pt x="77905" y="86684"/>
                  </a:cubicBezTo>
                  <a:close/>
                  <a:moveTo>
                    <a:pt x="77573" y="89404"/>
                  </a:moveTo>
                  <a:cubicBezTo>
                    <a:pt x="77573" y="89404"/>
                    <a:pt x="78236" y="89064"/>
                    <a:pt x="78236" y="89064"/>
                  </a:cubicBezTo>
                  <a:cubicBezTo>
                    <a:pt x="77905" y="89064"/>
                    <a:pt x="77573" y="89404"/>
                    <a:pt x="77573" y="89404"/>
                  </a:cubicBezTo>
                  <a:close/>
                  <a:moveTo>
                    <a:pt x="78236" y="80225"/>
                  </a:moveTo>
                  <a:cubicBezTo>
                    <a:pt x="78236" y="80225"/>
                    <a:pt x="78567" y="80566"/>
                    <a:pt x="78567" y="80566"/>
                  </a:cubicBezTo>
                  <a:cubicBezTo>
                    <a:pt x="78567" y="80566"/>
                    <a:pt x="78236" y="80566"/>
                    <a:pt x="78236" y="80225"/>
                  </a:cubicBezTo>
                  <a:close/>
                  <a:moveTo>
                    <a:pt x="78236" y="82946"/>
                  </a:moveTo>
                  <a:cubicBezTo>
                    <a:pt x="78236" y="82946"/>
                    <a:pt x="78236" y="82946"/>
                    <a:pt x="78236" y="82946"/>
                  </a:cubicBezTo>
                  <a:moveTo>
                    <a:pt x="77905" y="84644"/>
                  </a:moveTo>
                  <a:cubicBezTo>
                    <a:pt x="77905" y="84644"/>
                    <a:pt x="77905" y="84644"/>
                    <a:pt x="77905" y="84644"/>
                  </a:cubicBezTo>
                  <a:moveTo>
                    <a:pt x="76248" y="82946"/>
                  </a:moveTo>
                  <a:cubicBezTo>
                    <a:pt x="76248" y="82605"/>
                    <a:pt x="76248" y="82605"/>
                    <a:pt x="76248" y="82605"/>
                  </a:cubicBezTo>
                  <a:cubicBezTo>
                    <a:pt x="76248" y="82605"/>
                    <a:pt x="76248" y="82946"/>
                    <a:pt x="76248" y="82946"/>
                  </a:cubicBezTo>
                  <a:cubicBezTo>
                    <a:pt x="76248" y="82946"/>
                    <a:pt x="76248" y="82946"/>
                    <a:pt x="76248" y="82946"/>
                  </a:cubicBezTo>
                  <a:close/>
                  <a:moveTo>
                    <a:pt x="76910" y="84644"/>
                  </a:moveTo>
                  <a:cubicBezTo>
                    <a:pt x="76910" y="84644"/>
                    <a:pt x="76910" y="84644"/>
                    <a:pt x="76910" y="84985"/>
                  </a:cubicBezTo>
                  <a:cubicBezTo>
                    <a:pt x="76910" y="84644"/>
                    <a:pt x="76910" y="84644"/>
                    <a:pt x="76910" y="84644"/>
                  </a:cubicBezTo>
                  <a:close/>
                  <a:moveTo>
                    <a:pt x="76579" y="85667"/>
                  </a:moveTo>
                  <a:cubicBezTo>
                    <a:pt x="75916" y="86343"/>
                    <a:pt x="76910" y="86002"/>
                    <a:pt x="76910" y="85326"/>
                  </a:cubicBezTo>
                  <a:cubicBezTo>
                    <a:pt x="76910" y="85667"/>
                    <a:pt x="76579" y="85326"/>
                    <a:pt x="76579" y="85667"/>
                  </a:cubicBezTo>
                  <a:close/>
                  <a:moveTo>
                    <a:pt x="76910" y="79543"/>
                  </a:moveTo>
                  <a:cubicBezTo>
                    <a:pt x="76910" y="79543"/>
                    <a:pt x="76910" y="79543"/>
                    <a:pt x="76910" y="79543"/>
                  </a:cubicBezTo>
                  <a:moveTo>
                    <a:pt x="77905" y="86002"/>
                  </a:moveTo>
                  <a:cubicBezTo>
                    <a:pt x="78236" y="86002"/>
                    <a:pt x="78236" y="85667"/>
                    <a:pt x="78236" y="85326"/>
                  </a:cubicBezTo>
                  <a:cubicBezTo>
                    <a:pt x="77905" y="85326"/>
                    <a:pt x="77905" y="85667"/>
                    <a:pt x="77905" y="86002"/>
                  </a:cubicBezTo>
                  <a:close/>
                  <a:moveTo>
                    <a:pt x="77242" y="79884"/>
                  </a:moveTo>
                  <a:cubicBezTo>
                    <a:pt x="76910" y="79543"/>
                    <a:pt x="77242" y="79884"/>
                    <a:pt x="77573" y="79884"/>
                  </a:cubicBezTo>
                  <a:cubicBezTo>
                    <a:pt x="77242" y="79884"/>
                    <a:pt x="77242" y="79884"/>
                    <a:pt x="77242" y="79884"/>
                  </a:cubicBezTo>
                  <a:close/>
                  <a:moveTo>
                    <a:pt x="76579" y="86684"/>
                  </a:moveTo>
                  <a:cubicBezTo>
                    <a:pt x="76579" y="86684"/>
                    <a:pt x="76579" y="87024"/>
                    <a:pt x="76910" y="87024"/>
                  </a:cubicBezTo>
                  <a:cubicBezTo>
                    <a:pt x="76910" y="86684"/>
                    <a:pt x="76910" y="86343"/>
                    <a:pt x="77242" y="86002"/>
                  </a:cubicBezTo>
                  <a:cubicBezTo>
                    <a:pt x="77242" y="86343"/>
                    <a:pt x="76910" y="86684"/>
                    <a:pt x="76910" y="87024"/>
                  </a:cubicBezTo>
                  <a:cubicBezTo>
                    <a:pt x="77242" y="86684"/>
                    <a:pt x="77573" y="86343"/>
                    <a:pt x="77573" y="85667"/>
                  </a:cubicBezTo>
                  <a:cubicBezTo>
                    <a:pt x="77573" y="86002"/>
                    <a:pt x="77573" y="86343"/>
                    <a:pt x="77573" y="86684"/>
                  </a:cubicBezTo>
                  <a:cubicBezTo>
                    <a:pt x="77573" y="86343"/>
                    <a:pt x="77573" y="85667"/>
                    <a:pt x="77905" y="85326"/>
                  </a:cubicBezTo>
                  <a:cubicBezTo>
                    <a:pt x="77905" y="86002"/>
                    <a:pt x="77573" y="86343"/>
                    <a:pt x="77573" y="86684"/>
                  </a:cubicBezTo>
                  <a:cubicBezTo>
                    <a:pt x="77573" y="86343"/>
                    <a:pt x="77905" y="85667"/>
                    <a:pt x="77905" y="85326"/>
                  </a:cubicBezTo>
                  <a:cubicBezTo>
                    <a:pt x="77905" y="85326"/>
                    <a:pt x="77242" y="84985"/>
                    <a:pt x="77242" y="84985"/>
                  </a:cubicBezTo>
                  <a:cubicBezTo>
                    <a:pt x="77242" y="84985"/>
                    <a:pt x="77242" y="84985"/>
                    <a:pt x="77573" y="84985"/>
                  </a:cubicBezTo>
                  <a:cubicBezTo>
                    <a:pt x="77573" y="84985"/>
                    <a:pt x="77242" y="84644"/>
                    <a:pt x="77242" y="84644"/>
                  </a:cubicBezTo>
                  <a:cubicBezTo>
                    <a:pt x="77242" y="85326"/>
                    <a:pt x="77242" y="85667"/>
                    <a:pt x="76910" y="86343"/>
                  </a:cubicBezTo>
                  <a:cubicBezTo>
                    <a:pt x="77242" y="85667"/>
                    <a:pt x="77242" y="85326"/>
                    <a:pt x="76910" y="84985"/>
                  </a:cubicBezTo>
                  <a:cubicBezTo>
                    <a:pt x="77242" y="85667"/>
                    <a:pt x="76910" y="86002"/>
                    <a:pt x="76579" y="86684"/>
                  </a:cubicBezTo>
                  <a:close/>
                  <a:moveTo>
                    <a:pt x="75585" y="93483"/>
                  </a:moveTo>
                  <a:cubicBezTo>
                    <a:pt x="74260" y="93824"/>
                    <a:pt x="75916" y="94841"/>
                    <a:pt x="76579" y="94506"/>
                  </a:cubicBezTo>
                  <a:cubicBezTo>
                    <a:pt x="77573" y="94506"/>
                    <a:pt x="76248" y="93483"/>
                    <a:pt x="75585" y="93483"/>
                  </a:cubicBezTo>
                  <a:close/>
                  <a:moveTo>
                    <a:pt x="74260" y="77504"/>
                  </a:moveTo>
                  <a:cubicBezTo>
                    <a:pt x="74260" y="77504"/>
                    <a:pt x="74260" y="77504"/>
                    <a:pt x="74260" y="77504"/>
                  </a:cubicBezTo>
                  <a:moveTo>
                    <a:pt x="74591" y="77504"/>
                  </a:moveTo>
                  <a:cubicBezTo>
                    <a:pt x="74591" y="77504"/>
                    <a:pt x="74591" y="77504"/>
                    <a:pt x="74591" y="77504"/>
                  </a:cubicBezTo>
                  <a:moveTo>
                    <a:pt x="73597" y="50987"/>
                  </a:moveTo>
                  <a:cubicBezTo>
                    <a:pt x="73928" y="50311"/>
                    <a:pt x="72934" y="50311"/>
                    <a:pt x="72934" y="50652"/>
                  </a:cubicBezTo>
                  <a:cubicBezTo>
                    <a:pt x="72934" y="50987"/>
                    <a:pt x="72934" y="51669"/>
                    <a:pt x="73597" y="51328"/>
                  </a:cubicBezTo>
                  <a:cubicBezTo>
                    <a:pt x="73597" y="51328"/>
                    <a:pt x="73597" y="51328"/>
                    <a:pt x="73597" y="50987"/>
                  </a:cubicBezTo>
                  <a:close/>
                  <a:moveTo>
                    <a:pt x="73928" y="54390"/>
                  </a:moveTo>
                  <a:cubicBezTo>
                    <a:pt x="73265" y="56770"/>
                    <a:pt x="76248" y="57452"/>
                    <a:pt x="76248" y="55072"/>
                  </a:cubicBezTo>
                  <a:cubicBezTo>
                    <a:pt x="76579" y="53368"/>
                    <a:pt x="74260" y="52692"/>
                    <a:pt x="73928" y="54390"/>
                  </a:cubicBezTo>
                  <a:close/>
                  <a:moveTo>
                    <a:pt x="75916" y="52351"/>
                  </a:moveTo>
                  <a:cubicBezTo>
                    <a:pt x="75916" y="52351"/>
                    <a:pt x="76248" y="52351"/>
                    <a:pt x="76248" y="52351"/>
                  </a:cubicBezTo>
                  <a:cubicBezTo>
                    <a:pt x="75916" y="52010"/>
                    <a:pt x="75916" y="52010"/>
                    <a:pt x="75916" y="52351"/>
                  </a:cubicBezTo>
                  <a:close/>
                  <a:moveTo>
                    <a:pt x="74591" y="78186"/>
                  </a:moveTo>
                  <a:cubicBezTo>
                    <a:pt x="74591" y="78186"/>
                    <a:pt x="74260" y="78186"/>
                    <a:pt x="74260" y="78526"/>
                  </a:cubicBezTo>
                  <a:cubicBezTo>
                    <a:pt x="74591" y="78526"/>
                    <a:pt x="74260" y="78186"/>
                    <a:pt x="74591" y="78186"/>
                  </a:cubicBezTo>
                  <a:close/>
                  <a:moveTo>
                    <a:pt x="74922" y="77169"/>
                  </a:moveTo>
                  <a:cubicBezTo>
                    <a:pt x="74922" y="77169"/>
                    <a:pt x="74922" y="77169"/>
                    <a:pt x="74922" y="77169"/>
                  </a:cubicBezTo>
                  <a:cubicBezTo>
                    <a:pt x="74922" y="77169"/>
                    <a:pt x="74591" y="77169"/>
                    <a:pt x="74922" y="77169"/>
                  </a:cubicBezTo>
                  <a:close/>
                  <a:moveTo>
                    <a:pt x="76579" y="84303"/>
                  </a:moveTo>
                  <a:cubicBezTo>
                    <a:pt x="76579" y="84303"/>
                    <a:pt x="76579" y="84644"/>
                    <a:pt x="76579" y="84644"/>
                  </a:cubicBezTo>
                  <a:cubicBezTo>
                    <a:pt x="76579" y="84303"/>
                    <a:pt x="76579" y="83963"/>
                    <a:pt x="76579" y="84303"/>
                  </a:cubicBezTo>
                  <a:close/>
                  <a:moveTo>
                    <a:pt x="76579" y="79208"/>
                  </a:moveTo>
                  <a:cubicBezTo>
                    <a:pt x="76579" y="79208"/>
                    <a:pt x="76579" y="79208"/>
                    <a:pt x="76579" y="79208"/>
                  </a:cubicBezTo>
                  <a:moveTo>
                    <a:pt x="74591" y="79208"/>
                  </a:moveTo>
                  <a:cubicBezTo>
                    <a:pt x="74591" y="79208"/>
                    <a:pt x="74591" y="79208"/>
                    <a:pt x="74591" y="79208"/>
                  </a:cubicBezTo>
                  <a:moveTo>
                    <a:pt x="76248" y="84644"/>
                  </a:moveTo>
                  <a:cubicBezTo>
                    <a:pt x="76248" y="84644"/>
                    <a:pt x="76579" y="84644"/>
                    <a:pt x="76248" y="84303"/>
                  </a:cubicBezTo>
                  <a:cubicBezTo>
                    <a:pt x="76248" y="84644"/>
                    <a:pt x="76248" y="84644"/>
                    <a:pt x="76248" y="84644"/>
                  </a:cubicBezTo>
                  <a:close/>
                  <a:moveTo>
                    <a:pt x="74591" y="71727"/>
                  </a:moveTo>
                  <a:cubicBezTo>
                    <a:pt x="74922" y="71045"/>
                    <a:pt x="74260" y="69688"/>
                    <a:pt x="73597" y="71045"/>
                  </a:cubicBezTo>
                  <a:cubicBezTo>
                    <a:pt x="73265" y="72068"/>
                    <a:pt x="74591" y="73085"/>
                    <a:pt x="74591" y="71727"/>
                  </a:cubicBezTo>
                  <a:close/>
                  <a:moveTo>
                    <a:pt x="88840" y="60508"/>
                  </a:moveTo>
                  <a:cubicBezTo>
                    <a:pt x="89171" y="60167"/>
                    <a:pt x="89171" y="60167"/>
                    <a:pt x="88840" y="60167"/>
                  </a:cubicBezTo>
                  <a:cubicBezTo>
                    <a:pt x="88840" y="60167"/>
                    <a:pt x="88840" y="60167"/>
                    <a:pt x="88840" y="60508"/>
                  </a:cubicBezTo>
                  <a:cubicBezTo>
                    <a:pt x="88840" y="60167"/>
                    <a:pt x="88840" y="60167"/>
                    <a:pt x="88840" y="60167"/>
                  </a:cubicBezTo>
                  <a:cubicBezTo>
                    <a:pt x="88508" y="60508"/>
                    <a:pt x="88508" y="60849"/>
                    <a:pt x="88840" y="60508"/>
                  </a:cubicBezTo>
                  <a:cubicBezTo>
                    <a:pt x="88840" y="60849"/>
                    <a:pt x="88840" y="60849"/>
                    <a:pt x="88840" y="60508"/>
                  </a:cubicBezTo>
                  <a:cubicBezTo>
                    <a:pt x="88840" y="60508"/>
                    <a:pt x="88840" y="60508"/>
                    <a:pt x="88840" y="60508"/>
                  </a:cubicBezTo>
                  <a:close/>
                  <a:moveTo>
                    <a:pt x="85526" y="58128"/>
                  </a:moveTo>
                  <a:cubicBezTo>
                    <a:pt x="85526" y="58128"/>
                    <a:pt x="85526" y="58128"/>
                    <a:pt x="85526" y="58128"/>
                  </a:cubicBezTo>
                  <a:moveTo>
                    <a:pt x="88177" y="64927"/>
                  </a:moveTo>
                  <a:cubicBezTo>
                    <a:pt x="88177" y="64927"/>
                    <a:pt x="88508" y="65268"/>
                    <a:pt x="88840" y="65268"/>
                  </a:cubicBezTo>
                  <a:cubicBezTo>
                    <a:pt x="88508" y="65268"/>
                    <a:pt x="88508" y="64927"/>
                    <a:pt x="88177" y="64927"/>
                  </a:cubicBezTo>
                  <a:close/>
                  <a:moveTo>
                    <a:pt x="89171" y="65268"/>
                  </a:moveTo>
                  <a:cubicBezTo>
                    <a:pt x="89171" y="65268"/>
                    <a:pt x="89171" y="65268"/>
                    <a:pt x="89171" y="65268"/>
                  </a:cubicBezTo>
                  <a:moveTo>
                    <a:pt x="87183" y="64927"/>
                  </a:moveTo>
                  <a:cubicBezTo>
                    <a:pt x="87183" y="64927"/>
                    <a:pt x="87183" y="64927"/>
                    <a:pt x="86852" y="64927"/>
                  </a:cubicBezTo>
                  <a:cubicBezTo>
                    <a:pt x="86852" y="64927"/>
                    <a:pt x="87183" y="64927"/>
                    <a:pt x="87183" y="64927"/>
                  </a:cubicBezTo>
                  <a:close/>
                  <a:moveTo>
                    <a:pt x="89171" y="72068"/>
                  </a:moveTo>
                  <a:cubicBezTo>
                    <a:pt x="89502" y="71386"/>
                    <a:pt x="88508" y="71727"/>
                    <a:pt x="88840" y="72408"/>
                  </a:cubicBezTo>
                  <a:cubicBezTo>
                    <a:pt x="88840" y="73085"/>
                    <a:pt x="89171" y="72408"/>
                    <a:pt x="89171" y="72068"/>
                  </a:cubicBezTo>
                  <a:close/>
                  <a:moveTo>
                    <a:pt x="87183" y="64587"/>
                  </a:moveTo>
                  <a:cubicBezTo>
                    <a:pt x="87183" y="64587"/>
                    <a:pt x="87183" y="64587"/>
                    <a:pt x="86852" y="64587"/>
                  </a:cubicBezTo>
                  <a:cubicBezTo>
                    <a:pt x="87183" y="64587"/>
                    <a:pt x="87183" y="64587"/>
                    <a:pt x="87183" y="64587"/>
                  </a:cubicBezTo>
                  <a:close/>
                  <a:moveTo>
                    <a:pt x="86852" y="64927"/>
                  </a:moveTo>
                  <a:cubicBezTo>
                    <a:pt x="86852" y="64927"/>
                    <a:pt x="86852" y="64927"/>
                    <a:pt x="87183" y="64927"/>
                  </a:cubicBezTo>
                  <a:cubicBezTo>
                    <a:pt x="86852" y="64927"/>
                    <a:pt x="86852" y="64927"/>
                    <a:pt x="86852" y="64927"/>
                  </a:cubicBezTo>
                  <a:close/>
                  <a:moveTo>
                    <a:pt x="89502" y="61190"/>
                  </a:moveTo>
                  <a:cubicBezTo>
                    <a:pt x="89502" y="61190"/>
                    <a:pt x="89502" y="61190"/>
                    <a:pt x="89839" y="61530"/>
                  </a:cubicBezTo>
                  <a:cubicBezTo>
                    <a:pt x="89839" y="61190"/>
                    <a:pt x="89839" y="61190"/>
                    <a:pt x="89502" y="61190"/>
                  </a:cubicBezTo>
                  <a:close/>
                  <a:moveTo>
                    <a:pt x="82875" y="49971"/>
                  </a:moveTo>
                  <a:cubicBezTo>
                    <a:pt x="82544" y="49971"/>
                    <a:pt x="82544" y="49971"/>
                    <a:pt x="82212" y="49971"/>
                  </a:cubicBezTo>
                  <a:cubicBezTo>
                    <a:pt x="82544" y="50311"/>
                    <a:pt x="82875" y="50311"/>
                    <a:pt x="83206" y="49971"/>
                  </a:cubicBezTo>
                  <a:cubicBezTo>
                    <a:pt x="82875" y="49971"/>
                    <a:pt x="82875" y="49971"/>
                    <a:pt x="82875" y="49971"/>
                  </a:cubicBezTo>
                  <a:close/>
                  <a:moveTo>
                    <a:pt x="82212" y="47591"/>
                  </a:moveTo>
                  <a:cubicBezTo>
                    <a:pt x="82212" y="47250"/>
                    <a:pt x="82212" y="47250"/>
                    <a:pt x="81881" y="47250"/>
                  </a:cubicBezTo>
                  <a:cubicBezTo>
                    <a:pt x="81881" y="47591"/>
                    <a:pt x="82212" y="47591"/>
                    <a:pt x="82212" y="47591"/>
                  </a:cubicBezTo>
                  <a:cubicBezTo>
                    <a:pt x="81881" y="47591"/>
                    <a:pt x="81881" y="47591"/>
                    <a:pt x="81881" y="47931"/>
                  </a:cubicBezTo>
                  <a:cubicBezTo>
                    <a:pt x="82212" y="47931"/>
                    <a:pt x="82212" y="47931"/>
                    <a:pt x="82212" y="47591"/>
                  </a:cubicBezTo>
                  <a:close/>
                  <a:moveTo>
                    <a:pt x="86520" y="59150"/>
                  </a:moveTo>
                  <a:cubicBezTo>
                    <a:pt x="86520" y="59150"/>
                    <a:pt x="86520" y="59150"/>
                    <a:pt x="86520" y="59150"/>
                  </a:cubicBezTo>
                  <a:moveTo>
                    <a:pt x="87514" y="57452"/>
                  </a:moveTo>
                  <a:cubicBezTo>
                    <a:pt x="87514" y="57452"/>
                    <a:pt x="87514" y="57787"/>
                    <a:pt x="87514" y="57787"/>
                  </a:cubicBezTo>
                  <a:cubicBezTo>
                    <a:pt x="87514" y="57787"/>
                    <a:pt x="87514" y="57787"/>
                    <a:pt x="87514" y="57452"/>
                  </a:cubicBezTo>
                  <a:close/>
                  <a:moveTo>
                    <a:pt x="86189" y="57452"/>
                  </a:moveTo>
                  <a:cubicBezTo>
                    <a:pt x="85857" y="57452"/>
                    <a:pt x="85857" y="57452"/>
                    <a:pt x="85857" y="57452"/>
                  </a:cubicBezTo>
                  <a:cubicBezTo>
                    <a:pt x="86189" y="57452"/>
                    <a:pt x="86189" y="57452"/>
                    <a:pt x="86189" y="57452"/>
                  </a:cubicBezTo>
                  <a:close/>
                  <a:moveTo>
                    <a:pt x="77242" y="66967"/>
                  </a:moveTo>
                  <a:cubicBezTo>
                    <a:pt x="77242" y="66626"/>
                    <a:pt x="75916" y="66285"/>
                    <a:pt x="75916" y="66626"/>
                  </a:cubicBezTo>
                  <a:cubicBezTo>
                    <a:pt x="76248" y="66967"/>
                    <a:pt x="76910" y="67307"/>
                    <a:pt x="77242" y="66967"/>
                  </a:cubicBezTo>
                  <a:close/>
                  <a:moveTo>
                    <a:pt x="79893" y="63229"/>
                  </a:moveTo>
                  <a:cubicBezTo>
                    <a:pt x="79893" y="63229"/>
                    <a:pt x="79893" y="63570"/>
                    <a:pt x="79893" y="63910"/>
                  </a:cubicBezTo>
                  <a:cubicBezTo>
                    <a:pt x="80224" y="63910"/>
                    <a:pt x="79893" y="63229"/>
                    <a:pt x="79893" y="63229"/>
                  </a:cubicBezTo>
                  <a:close/>
                  <a:moveTo>
                    <a:pt x="88840" y="75805"/>
                  </a:moveTo>
                  <a:cubicBezTo>
                    <a:pt x="88840" y="75805"/>
                    <a:pt x="88840" y="75805"/>
                    <a:pt x="88840" y="76146"/>
                  </a:cubicBezTo>
                  <a:cubicBezTo>
                    <a:pt x="88840" y="76146"/>
                    <a:pt x="88840" y="75805"/>
                    <a:pt x="88840" y="75805"/>
                  </a:cubicBezTo>
                  <a:close/>
                  <a:moveTo>
                    <a:pt x="82875" y="69347"/>
                  </a:moveTo>
                  <a:cubicBezTo>
                    <a:pt x="82875" y="69347"/>
                    <a:pt x="82875" y="69347"/>
                    <a:pt x="82875" y="69347"/>
                  </a:cubicBezTo>
                  <a:moveTo>
                    <a:pt x="81550" y="65268"/>
                  </a:moveTo>
                  <a:cubicBezTo>
                    <a:pt x="81881" y="65268"/>
                    <a:pt x="81550" y="65268"/>
                    <a:pt x="81218" y="65268"/>
                  </a:cubicBezTo>
                  <a:cubicBezTo>
                    <a:pt x="81550" y="65268"/>
                    <a:pt x="81550" y="65268"/>
                    <a:pt x="81550" y="65268"/>
                  </a:cubicBezTo>
                  <a:close/>
                  <a:moveTo>
                    <a:pt x="80224" y="64246"/>
                  </a:moveTo>
                  <a:cubicBezTo>
                    <a:pt x="80224" y="64246"/>
                    <a:pt x="80556" y="64246"/>
                    <a:pt x="80556" y="63910"/>
                  </a:cubicBezTo>
                  <a:cubicBezTo>
                    <a:pt x="80556" y="63910"/>
                    <a:pt x="80556" y="63910"/>
                    <a:pt x="80224" y="64246"/>
                  </a:cubicBezTo>
                  <a:close/>
                  <a:moveTo>
                    <a:pt x="76248" y="74448"/>
                  </a:moveTo>
                  <a:cubicBezTo>
                    <a:pt x="76248" y="74448"/>
                    <a:pt x="76579" y="74448"/>
                    <a:pt x="76579" y="74107"/>
                  </a:cubicBezTo>
                  <a:cubicBezTo>
                    <a:pt x="76248" y="74107"/>
                    <a:pt x="76248" y="74448"/>
                    <a:pt x="76248" y="74448"/>
                  </a:cubicBezTo>
                  <a:close/>
                  <a:moveTo>
                    <a:pt x="79893" y="68330"/>
                  </a:moveTo>
                  <a:cubicBezTo>
                    <a:pt x="80224" y="68665"/>
                    <a:pt x="80556" y="68665"/>
                    <a:pt x="80556" y="68330"/>
                  </a:cubicBezTo>
                  <a:cubicBezTo>
                    <a:pt x="80224" y="68330"/>
                    <a:pt x="79893" y="67989"/>
                    <a:pt x="79893" y="68330"/>
                  </a:cubicBezTo>
                  <a:close/>
                  <a:moveTo>
                    <a:pt x="86520" y="71386"/>
                  </a:moveTo>
                  <a:cubicBezTo>
                    <a:pt x="86520" y="71386"/>
                    <a:pt x="86189" y="71386"/>
                    <a:pt x="86520" y="71386"/>
                  </a:cubicBezTo>
                  <a:cubicBezTo>
                    <a:pt x="86520" y="71386"/>
                    <a:pt x="86520" y="71386"/>
                    <a:pt x="86520" y="71386"/>
                  </a:cubicBezTo>
                  <a:close/>
                  <a:moveTo>
                    <a:pt x="88840" y="75805"/>
                  </a:moveTo>
                  <a:cubicBezTo>
                    <a:pt x="88508" y="75465"/>
                    <a:pt x="88508" y="75465"/>
                    <a:pt x="88508" y="75805"/>
                  </a:cubicBezTo>
                  <a:cubicBezTo>
                    <a:pt x="88508" y="75805"/>
                    <a:pt x="88508" y="76146"/>
                    <a:pt x="88508" y="76146"/>
                  </a:cubicBezTo>
                  <a:cubicBezTo>
                    <a:pt x="88508" y="76146"/>
                    <a:pt x="88840" y="75805"/>
                    <a:pt x="88840" y="75805"/>
                  </a:cubicBezTo>
                  <a:close/>
                  <a:moveTo>
                    <a:pt x="84201" y="71045"/>
                  </a:moveTo>
                  <a:cubicBezTo>
                    <a:pt x="84201" y="71045"/>
                    <a:pt x="84201" y="71045"/>
                    <a:pt x="84201" y="71045"/>
                  </a:cubicBezTo>
                  <a:moveTo>
                    <a:pt x="83538" y="69688"/>
                  </a:moveTo>
                  <a:cubicBezTo>
                    <a:pt x="83538" y="69688"/>
                    <a:pt x="83538" y="69688"/>
                    <a:pt x="83538" y="69688"/>
                  </a:cubicBezTo>
                  <a:moveTo>
                    <a:pt x="84532" y="67648"/>
                  </a:moveTo>
                  <a:cubicBezTo>
                    <a:pt x="85526" y="67648"/>
                    <a:pt x="84201" y="66967"/>
                    <a:pt x="83538" y="66967"/>
                  </a:cubicBezTo>
                  <a:cubicBezTo>
                    <a:pt x="83869" y="66967"/>
                    <a:pt x="83869" y="66967"/>
                    <a:pt x="83869" y="66967"/>
                  </a:cubicBezTo>
                  <a:cubicBezTo>
                    <a:pt x="83869" y="66967"/>
                    <a:pt x="83869" y="66967"/>
                    <a:pt x="83869" y="66967"/>
                  </a:cubicBezTo>
                  <a:cubicBezTo>
                    <a:pt x="84532" y="66967"/>
                    <a:pt x="83869" y="67307"/>
                    <a:pt x="84532" y="67648"/>
                  </a:cubicBezTo>
                  <a:close/>
                  <a:moveTo>
                    <a:pt x="68289" y="38070"/>
                  </a:moveTo>
                  <a:cubicBezTo>
                    <a:pt x="67958" y="37729"/>
                    <a:pt x="67627" y="37729"/>
                    <a:pt x="66964" y="37729"/>
                  </a:cubicBezTo>
                  <a:cubicBezTo>
                    <a:pt x="66964" y="39093"/>
                    <a:pt x="67627" y="39093"/>
                    <a:pt x="68289" y="40109"/>
                  </a:cubicBezTo>
                  <a:cubicBezTo>
                    <a:pt x="68952" y="40791"/>
                    <a:pt x="68952" y="40791"/>
                    <a:pt x="70283" y="40450"/>
                  </a:cubicBezTo>
                  <a:cubicBezTo>
                    <a:pt x="71277" y="40109"/>
                    <a:pt x="72271" y="40109"/>
                    <a:pt x="71277" y="39093"/>
                  </a:cubicBezTo>
                  <a:cubicBezTo>
                    <a:pt x="71277" y="38752"/>
                    <a:pt x="70614" y="38070"/>
                    <a:pt x="70283" y="38070"/>
                  </a:cubicBezTo>
                  <a:cubicBezTo>
                    <a:pt x="69620" y="37394"/>
                    <a:pt x="68952" y="38070"/>
                    <a:pt x="68289" y="38070"/>
                  </a:cubicBezTo>
                  <a:close/>
                  <a:moveTo>
                    <a:pt x="41443" y="58128"/>
                  </a:moveTo>
                  <a:cubicBezTo>
                    <a:pt x="41443" y="58128"/>
                    <a:pt x="41112" y="57787"/>
                    <a:pt x="41112" y="57787"/>
                  </a:cubicBezTo>
                  <a:cubicBezTo>
                    <a:pt x="41112" y="58128"/>
                    <a:pt x="41112" y="58128"/>
                    <a:pt x="41112" y="58469"/>
                  </a:cubicBezTo>
                  <a:cubicBezTo>
                    <a:pt x="41112" y="58128"/>
                    <a:pt x="41112" y="58469"/>
                    <a:pt x="41443" y="58128"/>
                  </a:cubicBezTo>
                  <a:close/>
                  <a:moveTo>
                    <a:pt x="34816" y="56429"/>
                  </a:moveTo>
                  <a:cubicBezTo>
                    <a:pt x="34816" y="56429"/>
                    <a:pt x="34816" y="56429"/>
                    <a:pt x="34484" y="56429"/>
                  </a:cubicBezTo>
                  <a:cubicBezTo>
                    <a:pt x="34816" y="56429"/>
                    <a:pt x="35147" y="56770"/>
                    <a:pt x="34816" y="56429"/>
                  </a:cubicBezTo>
                  <a:close/>
                  <a:moveTo>
                    <a:pt x="41112" y="59826"/>
                  </a:moveTo>
                  <a:cubicBezTo>
                    <a:pt x="41112" y="59826"/>
                    <a:pt x="41112" y="59826"/>
                    <a:pt x="41112" y="59826"/>
                  </a:cubicBezTo>
                  <a:cubicBezTo>
                    <a:pt x="41112" y="59826"/>
                    <a:pt x="41112" y="60167"/>
                    <a:pt x="41112" y="59826"/>
                  </a:cubicBezTo>
                  <a:close/>
                  <a:moveTo>
                    <a:pt x="8963" y="86002"/>
                  </a:moveTo>
                  <a:cubicBezTo>
                    <a:pt x="8963" y="86002"/>
                    <a:pt x="8963" y="86002"/>
                    <a:pt x="8963" y="85667"/>
                  </a:cubicBezTo>
                  <a:cubicBezTo>
                    <a:pt x="8963" y="85667"/>
                    <a:pt x="8626" y="86002"/>
                    <a:pt x="8626" y="86343"/>
                  </a:cubicBezTo>
                  <a:cubicBezTo>
                    <a:pt x="8626" y="86343"/>
                    <a:pt x="8963" y="86002"/>
                    <a:pt x="8963" y="86002"/>
                  </a:cubicBezTo>
                  <a:close/>
                  <a:moveTo>
                    <a:pt x="41443" y="58469"/>
                  </a:moveTo>
                  <a:cubicBezTo>
                    <a:pt x="41112" y="58809"/>
                    <a:pt x="41112" y="58809"/>
                    <a:pt x="41112" y="58469"/>
                  </a:cubicBezTo>
                  <a:cubicBezTo>
                    <a:pt x="41112" y="58809"/>
                    <a:pt x="41112" y="58809"/>
                    <a:pt x="41112" y="58809"/>
                  </a:cubicBezTo>
                  <a:cubicBezTo>
                    <a:pt x="41112" y="58809"/>
                    <a:pt x="41112" y="58469"/>
                    <a:pt x="41443" y="58469"/>
                  </a:cubicBezTo>
                  <a:close/>
                  <a:moveTo>
                    <a:pt x="41112" y="60167"/>
                  </a:moveTo>
                  <a:cubicBezTo>
                    <a:pt x="41112" y="60167"/>
                    <a:pt x="41443" y="59826"/>
                    <a:pt x="41443" y="59826"/>
                  </a:cubicBezTo>
                  <a:cubicBezTo>
                    <a:pt x="41112" y="59826"/>
                    <a:pt x="41112" y="60167"/>
                    <a:pt x="41112" y="60167"/>
                  </a:cubicBezTo>
                  <a:close/>
                  <a:moveTo>
                    <a:pt x="40780" y="58128"/>
                  </a:moveTo>
                  <a:cubicBezTo>
                    <a:pt x="40780" y="58128"/>
                    <a:pt x="40780" y="58469"/>
                    <a:pt x="40780" y="58469"/>
                  </a:cubicBezTo>
                  <a:cubicBezTo>
                    <a:pt x="41112" y="58128"/>
                    <a:pt x="40780" y="58128"/>
                    <a:pt x="40780" y="58128"/>
                  </a:cubicBezTo>
                  <a:close/>
                  <a:moveTo>
                    <a:pt x="80887" y="111502"/>
                  </a:moveTo>
                  <a:cubicBezTo>
                    <a:pt x="80887" y="111502"/>
                    <a:pt x="80556" y="111502"/>
                    <a:pt x="80887" y="111502"/>
                  </a:cubicBezTo>
                  <a:cubicBezTo>
                    <a:pt x="80887" y="111502"/>
                    <a:pt x="80887" y="111502"/>
                    <a:pt x="80887" y="111502"/>
                  </a:cubicBezTo>
                  <a:close/>
                  <a:moveTo>
                    <a:pt x="80887" y="112518"/>
                  </a:moveTo>
                  <a:cubicBezTo>
                    <a:pt x="80887" y="112518"/>
                    <a:pt x="80887" y="112518"/>
                    <a:pt x="80887" y="112518"/>
                  </a:cubicBezTo>
                  <a:cubicBezTo>
                    <a:pt x="80887" y="112859"/>
                    <a:pt x="80887" y="112518"/>
                    <a:pt x="80887" y="112518"/>
                  </a:cubicBezTo>
                  <a:close/>
                  <a:moveTo>
                    <a:pt x="109721" y="103344"/>
                  </a:moveTo>
                  <a:cubicBezTo>
                    <a:pt x="109721" y="103344"/>
                    <a:pt x="109059" y="103680"/>
                    <a:pt x="109059" y="103344"/>
                  </a:cubicBezTo>
                  <a:cubicBezTo>
                    <a:pt x="109721" y="103004"/>
                    <a:pt x="108065" y="103004"/>
                    <a:pt x="108065" y="102663"/>
                  </a:cubicBezTo>
                  <a:cubicBezTo>
                    <a:pt x="107733" y="103004"/>
                    <a:pt x="107402" y="103004"/>
                    <a:pt x="107402" y="103344"/>
                  </a:cubicBezTo>
                  <a:cubicBezTo>
                    <a:pt x="107402" y="103344"/>
                    <a:pt x="107402" y="103344"/>
                    <a:pt x="107402" y="103344"/>
                  </a:cubicBezTo>
                  <a:cubicBezTo>
                    <a:pt x="107402" y="103344"/>
                    <a:pt x="107071" y="103680"/>
                    <a:pt x="106739" y="103680"/>
                  </a:cubicBezTo>
                  <a:cubicBezTo>
                    <a:pt x="106739" y="103680"/>
                    <a:pt x="106739" y="103680"/>
                    <a:pt x="106739" y="103680"/>
                  </a:cubicBezTo>
                  <a:cubicBezTo>
                    <a:pt x="107071" y="103004"/>
                    <a:pt x="106739" y="103680"/>
                    <a:pt x="106739" y="103344"/>
                  </a:cubicBezTo>
                  <a:cubicBezTo>
                    <a:pt x="106739" y="103344"/>
                    <a:pt x="106408" y="103344"/>
                    <a:pt x="106076" y="103344"/>
                  </a:cubicBezTo>
                  <a:cubicBezTo>
                    <a:pt x="106408" y="103680"/>
                    <a:pt x="106408" y="103004"/>
                    <a:pt x="106076" y="103680"/>
                  </a:cubicBezTo>
                  <a:cubicBezTo>
                    <a:pt x="106408" y="103680"/>
                    <a:pt x="106076" y="103680"/>
                    <a:pt x="105745" y="103680"/>
                  </a:cubicBezTo>
                  <a:cubicBezTo>
                    <a:pt x="106076" y="103680"/>
                    <a:pt x="106076" y="103680"/>
                    <a:pt x="106076" y="103344"/>
                  </a:cubicBezTo>
                  <a:cubicBezTo>
                    <a:pt x="105414" y="103680"/>
                    <a:pt x="105745" y="103680"/>
                    <a:pt x="105745" y="103344"/>
                  </a:cubicBezTo>
                  <a:cubicBezTo>
                    <a:pt x="105414" y="103680"/>
                    <a:pt x="105082" y="103344"/>
                    <a:pt x="104751" y="103344"/>
                  </a:cubicBezTo>
                  <a:cubicBezTo>
                    <a:pt x="104751" y="103344"/>
                    <a:pt x="104751" y="103344"/>
                    <a:pt x="105082" y="103004"/>
                  </a:cubicBezTo>
                  <a:cubicBezTo>
                    <a:pt x="104420" y="103004"/>
                    <a:pt x="103757" y="103344"/>
                    <a:pt x="103757" y="103004"/>
                  </a:cubicBezTo>
                  <a:cubicBezTo>
                    <a:pt x="103757" y="103004"/>
                    <a:pt x="103757" y="103004"/>
                    <a:pt x="103426" y="103004"/>
                  </a:cubicBezTo>
                  <a:cubicBezTo>
                    <a:pt x="103426" y="102322"/>
                    <a:pt x="102763" y="102322"/>
                    <a:pt x="102763" y="101640"/>
                  </a:cubicBezTo>
                  <a:cubicBezTo>
                    <a:pt x="102431" y="101640"/>
                    <a:pt x="102431" y="101640"/>
                    <a:pt x="102100" y="101640"/>
                  </a:cubicBezTo>
                  <a:cubicBezTo>
                    <a:pt x="102431" y="101305"/>
                    <a:pt x="102431" y="100964"/>
                    <a:pt x="102431" y="100623"/>
                  </a:cubicBezTo>
                  <a:cubicBezTo>
                    <a:pt x="102431" y="100623"/>
                    <a:pt x="102431" y="100623"/>
                    <a:pt x="102431" y="100623"/>
                  </a:cubicBezTo>
                  <a:cubicBezTo>
                    <a:pt x="102431" y="100623"/>
                    <a:pt x="102431" y="100283"/>
                    <a:pt x="102431" y="99942"/>
                  </a:cubicBezTo>
                  <a:cubicBezTo>
                    <a:pt x="102431" y="99942"/>
                    <a:pt x="102431" y="99942"/>
                    <a:pt x="102431" y="99942"/>
                  </a:cubicBezTo>
                  <a:cubicBezTo>
                    <a:pt x="102100" y="99942"/>
                    <a:pt x="103094" y="99601"/>
                    <a:pt x="102100" y="100283"/>
                  </a:cubicBezTo>
                  <a:cubicBezTo>
                    <a:pt x="102100" y="99942"/>
                    <a:pt x="102100" y="99942"/>
                    <a:pt x="102100" y="99942"/>
                  </a:cubicBezTo>
                  <a:cubicBezTo>
                    <a:pt x="101769" y="99942"/>
                    <a:pt x="101437" y="100283"/>
                    <a:pt x="101106" y="100623"/>
                  </a:cubicBezTo>
                  <a:cubicBezTo>
                    <a:pt x="100775" y="99942"/>
                    <a:pt x="99780" y="100283"/>
                    <a:pt x="99118" y="100623"/>
                  </a:cubicBezTo>
                  <a:cubicBezTo>
                    <a:pt x="99780" y="100283"/>
                    <a:pt x="100112" y="99601"/>
                    <a:pt x="100775" y="99601"/>
                  </a:cubicBezTo>
                  <a:cubicBezTo>
                    <a:pt x="101437" y="99260"/>
                    <a:pt x="101106" y="99942"/>
                    <a:pt x="101769" y="99260"/>
                  </a:cubicBezTo>
                  <a:cubicBezTo>
                    <a:pt x="102100" y="98925"/>
                    <a:pt x="103426" y="97221"/>
                    <a:pt x="102100" y="97562"/>
                  </a:cubicBezTo>
                  <a:cubicBezTo>
                    <a:pt x="102100" y="97562"/>
                    <a:pt x="102100" y="97562"/>
                    <a:pt x="101769" y="97562"/>
                  </a:cubicBezTo>
                  <a:cubicBezTo>
                    <a:pt x="102100" y="97562"/>
                    <a:pt x="102431" y="97562"/>
                    <a:pt x="102431" y="97562"/>
                  </a:cubicBezTo>
                  <a:cubicBezTo>
                    <a:pt x="100775" y="94506"/>
                    <a:pt x="96135" y="100623"/>
                    <a:pt x="95473" y="101981"/>
                  </a:cubicBezTo>
                  <a:cubicBezTo>
                    <a:pt x="95141" y="102663"/>
                    <a:pt x="94810" y="103680"/>
                    <a:pt x="94147" y="104361"/>
                  </a:cubicBezTo>
                  <a:cubicBezTo>
                    <a:pt x="93484" y="105043"/>
                    <a:pt x="92822" y="105724"/>
                    <a:pt x="92159" y="106400"/>
                  </a:cubicBezTo>
                  <a:cubicBezTo>
                    <a:pt x="91165" y="107082"/>
                    <a:pt x="91165" y="107764"/>
                    <a:pt x="90834" y="108781"/>
                  </a:cubicBezTo>
                  <a:cubicBezTo>
                    <a:pt x="90502" y="109462"/>
                    <a:pt x="89839" y="109803"/>
                    <a:pt x="89171" y="110479"/>
                  </a:cubicBezTo>
                  <a:cubicBezTo>
                    <a:pt x="90502" y="110138"/>
                    <a:pt x="92159" y="109803"/>
                    <a:pt x="93484" y="109121"/>
                  </a:cubicBezTo>
                  <a:cubicBezTo>
                    <a:pt x="93816" y="109121"/>
                    <a:pt x="94147" y="109121"/>
                    <a:pt x="94147" y="108781"/>
                  </a:cubicBezTo>
                  <a:cubicBezTo>
                    <a:pt x="94147" y="108781"/>
                    <a:pt x="94147" y="108781"/>
                    <a:pt x="94147" y="108440"/>
                  </a:cubicBezTo>
                  <a:cubicBezTo>
                    <a:pt x="94479" y="108440"/>
                    <a:pt x="94810" y="108099"/>
                    <a:pt x="95141" y="108440"/>
                  </a:cubicBezTo>
                  <a:cubicBezTo>
                    <a:pt x="95804" y="107764"/>
                    <a:pt x="95141" y="105384"/>
                    <a:pt x="95473" y="104020"/>
                  </a:cubicBezTo>
                  <a:cubicBezTo>
                    <a:pt x="95473" y="104020"/>
                    <a:pt x="95804" y="103344"/>
                    <a:pt x="96135" y="103004"/>
                  </a:cubicBezTo>
                  <a:cubicBezTo>
                    <a:pt x="96467" y="102663"/>
                    <a:pt x="96467" y="103004"/>
                    <a:pt x="96798" y="103004"/>
                  </a:cubicBezTo>
                  <a:cubicBezTo>
                    <a:pt x="97792" y="102663"/>
                    <a:pt x="98124" y="102322"/>
                    <a:pt x="98455" y="103344"/>
                  </a:cubicBezTo>
                  <a:cubicBezTo>
                    <a:pt x="99118" y="104020"/>
                    <a:pt x="98786" y="105043"/>
                    <a:pt x="99449" y="105724"/>
                  </a:cubicBezTo>
                  <a:cubicBezTo>
                    <a:pt x="99449" y="105724"/>
                    <a:pt x="100112" y="106400"/>
                    <a:pt x="100112" y="106400"/>
                  </a:cubicBezTo>
                  <a:cubicBezTo>
                    <a:pt x="100112" y="106400"/>
                    <a:pt x="100443" y="107423"/>
                    <a:pt x="100443" y="106741"/>
                  </a:cubicBezTo>
                  <a:cubicBezTo>
                    <a:pt x="100775" y="106741"/>
                    <a:pt x="100775" y="106741"/>
                    <a:pt x="100775" y="107082"/>
                  </a:cubicBezTo>
                  <a:cubicBezTo>
                    <a:pt x="100775" y="106741"/>
                    <a:pt x="100775" y="106741"/>
                    <a:pt x="101106" y="106741"/>
                  </a:cubicBezTo>
                  <a:cubicBezTo>
                    <a:pt x="101106" y="106741"/>
                    <a:pt x="101106" y="106741"/>
                    <a:pt x="101106" y="107082"/>
                  </a:cubicBezTo>
                  <a:cubicBezTo>
                    <a:pt x="101437" y="106741"/>
                    <a:pt x="101769" y="106400"/>
                    <a:pt x="102100" y="106400"/>
                  </a:cubicBezTo>
                  <a:cubicBezTo>
                    <a:pt x="101769" y="106400"/>
                    <a:pt x="102431" y="106400"/>
                    <a:pt x="102100" y="106060"/>
                  </a:cubicBezTo>
                  <a:cubicBezTo>
                    <a:pt x="102100" y="105724"/>
                    <a:pt x="102100" y="105724"/>
                    <a:pt x="102100" y="105724"/>
                  </a:cubicBezTo>
                  <a:cubicBezTo>
                    <a:pt x="102100" y="105724"/>
                    <a:pt x="102100" y="106060"/>
                    <a:pt x="102100" y="106060"/>
                  </a:cubicBezTo>
                  <a:cubicBezTo>
                    <a:pt x="103094" y="106400"/>
                    <a:pt x="104751" y="104361"/>
                    <a:pt x="103426" y="103680"/>
                  </a:cubicBezTo>
                  <a:cubicBezTo>
                    <a:pt x="103757" y="103680"/>
                    <a:pt x="104088" y="104020"/>
                    <a:pt x="104088" y="104361"/>
                  </a:cubicBezTo>
                  <a:cubicBezTo>
                    <a:pt x="104088" y="104020"/>
                    <a:pt x="104420" y="103680"/>
                    <a:pt x="104420" y="104020"/>
                  </a:cubicBezTo>
                  <a:cubicBezTo>
                    <a:pt x="104420" y="104361"/>
                    <a:pt x="104420" y="104361"/>
                    <a:pt x="104420" y="104020"/>
                  </a:cubicBezTo>
                  <a:cubicBezTo>
                    <a:pt x="104420" y="104361"/>
                    <a:pt x="103757" y="105043"/>
                    <a:pt x="103757" y="105384"/>
                  </a:cubicBezTo>
                  <a:cubicBezTo>
                    <a:pt x="104751" y="105384"/>
                    <a:pt x="105082" y="104361"/>
                    <a:pt x="106076" y="104361"/>
                  </a:cubicBezTo>
                  <a:cubicBezTo>
                    <a:pt x="106076" y="104702"/>
                    <a:pt x="104751" y="105043"/>
                    <a:pt x="105414" y="105724"/>
                  </a:cubicBezTo>
                  <a:cubicBezTo>
                    <a:pt x="105082" y="105724"/>
                    <a:pt x="104751" y="105384"/>
                    <a:pt x="104420" y="105043"/>
                  </a:cubicBezTo>
                  <a:cubicBezTo>
                    <a:pt x="104751" y="105384"/>
                    <a:pt x="103426" y="106741"/>
                    <a:pt x="103094" y="107082"/>
                  </a:cubicBezTo>
                  <a:cubicBezTo>
                    <a:pt x="103094" y="107082"/>
                    <a:pt x="103426" y="107082"/>
                    <a:pt x="103426" y="106741"/>
                  </a:cubicBezTo>
                  <a:cubicBezTo>
                    <a:pt x="103094" y="107423"/>
                    <a:pt x="102763" y="107082"/>
                    <a:pt x="102763" y="108099"/>
                  </a:cubicBezTo>
                  <a:cubicBezTo>
                    <a:pt x="102763" y="107764"/>
                    <a:pt x="102763" y="107764"/>
                    <a:pt x="103094" y="107423"/>
                  </a:cubicBezTo>
                  <a:cubicBezTo>
                    <a:pt x="102431" y="108099"/>
                    <a:pt x="102763" y="109121"/>
                    <a:pt x="103426" y="109462"/>
                  </a:cubicBezTo>
                  <a:cubicBezTo>
                    <a:pt x="103094" y="109121"/>
                    <a:pt x="103757" y="110820"/>
                    <a:pt x="103426" y="109121"/>
                  </a:cubicBezTo>
                  <a:cubicBezTo>
                    <a:pt x="103426" y="109121"/>
                    <a:pt x="103426" y="109121"/>
                    <a:pt x="103426" y="109121"/>
                  </a:cubicBezTo>
                  <a:cubicBezTo>
                    <a:pt x="103426" y="109121"/>
                    <a:pt x="103426" y="109121"/>
                    <a:pt x="103426" y="109121"/>
                  </a:cubicBezTo>
                  <a:cubicBezTo>
                    <a:pt x="103757" y="109462"/>
                    <a:pt x="103757" y="109803"/>
                    <a:pt x="103757" y="109462"/>
                  </a:cubicBezTo>
                  <a:cubicBezTo>
                    <a:pt x="103757" y="109803"/>
                    <a:pt x="104088" y="109462"/>
                    <a:pt x="104420" y="109803"/>
                  </a:cubicBezTo>
                  <a:cubicBezTo>
                    <a:pt x="104088" y="109462"/>
                    <a:pt x="104420" y="109462"/>
                    <a:pt x="104420" y="109462"/>
                  </a:cubicBezTo>
                  <a:cubicBezTo>
                    <a:pt x="104420" y="109462"/>
                    <a:pt x="104088" y="109121"/>
                    <a:pt x="104420" y="109462"/>
                  </a:cubicBezTo>
                  <a:cubicBezTo>
                    <a:pt x="104420" y="109121"/>
                    <a:pt x="104088" y="109121"/>
                    <a:pt x="104420" y="109121"/>
                  </a:cubicBezTo>
                  <a:cubicBezTo>
                    <a:pt x="104420" y="109121"/>
                    <a:pt x="104420" y="109121"/>
                    <a:pt x="104420" y="109121"/>
                  </a:cubicBezTo>
                  <a:cubicBezTo>
                    <a:pt x="104420" y="108781"/>
                    <a:pt x="104420" y="108781"/>
                    <a:pt x="104751" y="109121"/>
                  </a:cubicBezTo>
                  <a:cubicBezTo>
                    <a:pt x="104751" y="109121"/>
                    <a:pt x="104751" y="108781"/>
                    <a:pt x="104751" y="108781"/>
                  </a:cubicBezTo>
                  <a:cubicBezTo>
                    <a:pt x="104751" y="108781"/>
                    <a:pt x="104751" y="108781"/>
                    <a:pt x="104751" y="109121"/>
                  </a:cubicBezTo>
                  <a:cubicBezTo>
                    <a:pt x="104751" y="108781"/>
                    <a:pt x="104751" y="108781"/>
                    <a:pt x="104751" y="108781"/>
                  </a:cubicBezTo>
                  <a:cubicBezTo>
                    <a:pt x="104751" y="108781"/>
                    <a:pt x="105082" y="108781"/>
                    <a:pt x="104751" y="108440"/>
                  </a:cubicBezTo>
                  <a:cubicBezTo>
                    <a:pt x="105082" y="108781"/>
                    <a:pt x="105082" y="108440"/>
                    <a:pt x="105082" y="108099"/>
                  </a:cubicBezTo>
                  <a:cubicBezTo>
                    <a:pt x="105082" y="107764"/>
                    <a:pt x="105414" y="107764"/>
                    <a:pt x="105414" y="107423"/>
                  </a:cubicBezTo>
                  <a:cubicBezTo>
                    <a:pt x="105414" y="107423"/>
                    <a:pt x="105745" y="107423"/>
                    <a:pt x="105745" y="107423"/>
                  </a:cubicBezTo>
                  <a:cubicBezTo>
                    <a:pt x="105745" y="107082"/>
                    <a:pt x="105414" y="107082"/>
                    <a:pt x="105414" y="107082"/>
                  </a:cubicBezTo>
                  <a:cubicBezTo>
                    <a:pt x="105414" y="107082"/>
                    <a:pt x="105414" y="107423"/>
                    <a:pt x="105745" y="107082"/>
                  </a:cubicBezTo>
                  <a:cubicBezTo>
                    <a:pt x="105414" y="107082"/>
                    <a:pt x="105414" y="107082"/>
                    <a:pt x="105414" y="106741"/>
                  </a:cubicBezTo>
                  <a:cubicBezTo>
                    <a:pt x="105745" y="106741"/>
                    <a:pt x="105414" y="106741"/>
                    <a:pt x="105745" y="106741"/>
                  </a:cubicBezTo>
                  <a:cubicBezTo>
                    <a:pt x="105745" y="106741"/>
                    <a:pt x="105745" y="106400"/>
                    <a:pt x="105745" y="106060"/>
                  </a:cubicBezTo>
                  <a:cubicBezTo>
                    <a:pt x="106076" y="107082"/>
                    <a:pt x="106739" y="106400"/>
                    <a:pt x="106076" y="106060"/>
                  </a:cubicBezTo>
                  <a:cubicBezTo>
                    <a:pt x="106739" y="106400"/>
                    <a:pt x="106739" y="105384"/>
                    <a:pt x="107071" y="105724"/>
                  </a:cubicBezTo>
                  <a:cubicBezTo>
                    <a:pt x="107071" y="105384"/>
                    <a:pt x="107733" y="105724"/>
                    <a:pt x="107733" y="105043"/>
                  </a:cubicBezTo>
                  <a:cubicBezTo>
                    <a:pt x="108065" y="105043"/>
                    <a:pt x="108065" y="104702"/>
                    <a:pt x="108396" y="104702"/>
                  </a:cubicBezTo>
                  <a:cubicBezTo>
                    <a:pt x="108396" y="104702"/>
                    <a:pt x="109721" y="103680"/>
                    <a:pt x="109721" y="103344"/>
                  </a:cubicBezTo>
                  <a:close/>
                  <a:moveTo>
                    <a:pt x="89502" y="110138"/>
                  </a:moveTo>
                  <a:cubicBezTo>
                    <a:pt x="89839" y="109803"/>
                    <a:pt x="89839" y="109462"/>
                    <a:pt x="90171" y="109462"/>
                  </a:cubicBezTo>
                  <a:cubicBezTo>
                    <a:pt x="90171" y="109121"/>
                    <a:pt x="89839" y="109121"/>
                    <a:pt x="89502" y="109121"/>
                  </a:cubicBezTo>
                  <a:cubicBezTo>
                    <a:pt x="90502" y="109462"/>
                    <a:pt x="90834" y="107764"/>
                    <a:pt x="91165" y="107082"/>
                  </a:cubicBezTo>
                  <a:cubicBezTo>
                    <a:pt x="91828" y="106400"/>
                    <a:pt x="92822" y="105724"/>
                    <a:pt x="93484" y="105043"/>
                  </a:cubicBezTo>
                  <a:cubicBezTo>
                    <a:pt x="94147" y="104361"/>
                    <a:pt x="94479" y="103344"/>
                    <a:pt x="94810" y="102663"/>
                  </a:cubicBezTo>
                  <a:cubicBezTo>
                    <a:pt x="95141" y="101981"/>
                    <a:pt x="95141" y="101640"/>
                    <a:pt x="94479" y="101305"/>
                  </a:cubicBezTo>
                  <a:cubicBezTo>
                    <a:pt x="94147" y="101305"/>
                    <a:pt x="93484" y="101305"/>
                    <a:pt x="93153" y="101640"/>
                  </a:cubicBezTo>
                  <a:cubicBezTo>
                    <a:pt x="93153" y="101305"/>
                    <a:pt x="93816" y="101305"/>
                    <a:pt x="92822" y="101305"/>
                  </a:cubicBezTo>
                  <a:cubicBezTo>
                    <a:pt x="93816" y="100964"/>
                    <a:pt x="94810" y="101640"/>
                    <a:pt x="95473" y="100623"/>
                  </a:cubicBezTo>
                  <a:cubicBezTo>
                    <a:pt x="95804" y="100283"/>
                    <a:pt x="96135" y="98925"/>
                    <a:pt x="96135" y="98584"/>
                  </a:cubicBezTo>
                  <a:cubicBezTo>
                    <a:pt x="96135" y="98584"/>
                    <a:pt x="96135" y="98584"/>
                    <a:pt x="96135" y="98925"/>
                  </a:cubicBezTo>
                  <a:cubicBezTo>
                    <a:pt x="96798" y="98243"/>
                    <a:pt x="96467" y="98584"/>
                    <a:pt x="96467" y="98584"/>
                  </a:cubicBezTo>
                  <a:cubicBezTo>
                    <a:pt x="96798" y="97902"/>
                    <a:pt x="97130" y="97902"/>
                    <a:pt x="97461" y="97221"/>
                  </a:cubicBezTo>
                  <a:cubicBezTo>
                    <a:pt x="97792" y="96886"/>
                    <a:pt x="97792" y="95522"/>
                    <a:pt x="98455" y="95522"/>
                  </a:cubicBezTo>
                  <a:cubicBezTo>
                    <a:pt x="97792" y="95182"/>
                    <a:pt x="98786" y="95182"/>
                    <a:pt x="98786" y="95182"/>
                  </a:cubicBezTo>
                  <a:cubicBezTo>
                    <a:pt x="98786" y="94841"/>
                    <a:pt x="101769" y="94165"/>
                    <a:pt x="102100" y="93824"/>
                  </a:cubicBezTo>
                  <a:cubicBezTo>
                    <a:pt x="102763" y="93824"/>
                    <a:pt x="103094" y="93483"/>
                    <a:pt x="103757" y="93483"/>
                  </a:cubicBezTo>
                  <a:cubicBezTo>
                    <a:pt x="104088" y="93142"/>
                    <a:pt x="105414" y="92801"/>
                    <a:pt x="104751" y="93483"/>
                  </a:cubicBezTo>
                  <a:cubicBezTo>
                    <a:pt x="105414" y="93142"/>
                    <a:pt x="105745" y="92801"/>
                    <a:pt x="106076" y="92466"/>
                  </a:cubicBezTo>
                  <a:cubicBezTo>
                    <a:pt x="106076" y="92801"/>
                    <a:pt x="107071" y="92125"/>
                    <a:pt x="107071" y="92125"/>
                  </a:cubicBezTo>
                  <a:cubicBezTo>
                    <a:pt x="107071" y="92125"/>
                    <a:pt x="107071" y="92125"/>
                    <a:pt x="107071" y="92125"/>
                  </a:cubicBezTo>
                  <a:cubicBezTo>
                    <a:pt x="107071" y="92125"/>
                    <a:pt x="107402" y="91785"/>
                    <a:pt x="107402" y="91785"/>
                  </a:cubicBezTo>
                  <a:cubicBezTo>
                    <a:pt x="107071" y="91444"/>
                    <a:pt x="108065" y="90762"/>
                    <a:pt x="108065" y="90086"/>
                  </a:cubicBezTo>
                  <a:cubicBezTo>
                    <a:pt x="108065" y="90421"/>
                    <a:pt x="108065" y="90421"/>
                    <a:pt x="108065" y="90421"/>
                  </a:cubicBezTo>
                  <a:cubicBezTo>
                    <a:pt x="108065" y="90086"/>
                    <a:pt x="107733" y="89745"/>
                    <a:pt x="108065" y="89745"/>
                  </a:cubicBezTo>
                  <a:cubicBezTo>
                    <a:pt x="108396" y="89404"/>
                    <a:pt x="108396" y="89404"/>
                    <a:pt x="108065" y="89064"/>
                  </a:cubicBezTo>
                  <a:cubicBezTo>
                    <a:pt x="108396" y="89064"/>
                    <a:pt x="109059" y="88723"/>
                    <a:pt x="109059" y="88382"/>
                  </a:cubicBezTo>
                  <a:cubicBezTo>
                    <a:pt x="109390" y="88047"/>
                    <a:pt x="110058" y="88047"/>
                    <a:pt x="110390" y="87706"/>
                  </a:cubicBezTo>
                  <a:cubicBezTo>
                    <a:pt x="111053" y="87024"/>
                    <a:pt x="111053" y="85667"/>
                    <a:pt x="111384" y="85326"/>
                  </a:cubicBezTo>
                  <a:cubicBezTo>
                    <a:pt x="111053" y="85326"/>
                    <a:pt x="111384" y="85667"/>
                    <a:pt x="111384" y="85326"/>
                  </a:cubicBezTo>
                  <a:cubicBezTo>
                    <a:pt x="111053" y="85326"/>
                    <a:pt x="110721" y="85326"/>
                    <a:pt x="110390" y="85326"/>
                  </a:cubicBezTo>
                  <a:cubicBezTo>
                    <a:pt x="110721" y="85326"/>
                    <a:pt x="111053" y="85326"/>
                    <a:pt x="111384" y="84985"/>
                  </a:cubicBezTo>
                  <a:cubicBezTo>
                    <a:pt x="111053" y="84644"/>
                    <a:pt x="110058" y="84985"/>
                    <a:pt x="110058" y="84985"/>
                  </a:cubicBezTo>
                  <a:cubicBezTo>
                    <a:pt x="110058" y="84985"/>
                    <a:pt x="110390" y="84985"/>
                    <a:pt x="110721" y="84985"/>
                  </a:cubicBezTo>
                  <a:cubicBezTo>
                    <a:pt x="110390" y="84644"/>
                    <a:pt x="110721" y="84644"/>
                    <a:pt x="110390" y="84644"/>
                  </a:cubicBezTo>
                  <a:cubicBezTo>
                    <a:pt x="110721" y="84644"/>
                    <a:pt x="110721" y="84644"/>
                    <a:pt x="110721" y="84644"/>
                  </a:cubicBezTo>
                  <a:cubicBezTo>
                    <a:pt x="110721" y="84644"/>
                    <a:pt x="110390" y="84644"/>
                    <a:pt x="110058" y="84303"/>
                  </a:cubicBezTo>
                  <a:cubicBezTo>
                    <a:pt x="110721" y="84303"/>
                    <a:pt x="110721" y="83627"/>
                    <a:pt x="110058" y="83963"/>
                  </a:cubicBezTo>
                  <a:cubicBezTo>
                    <a:pt x="110058" y="83963"/>
                    <a:pt x="110058" y="83963"/>
                    <a:pt x="110058" y="83963"/>
                  </a:cubicBezTo>
                  <a:cubicBezTo>
                    <a:pt x="110390" y="83627"/>
                    <a:pt x="110058" y="83627"/>
                    <a:pt x="110390" y="83287"/>
                  </a:cubicBezTo>
                  <a:cubicBezTo>
                    <a:pt x="110058" y="83627"/>
                    <a:pt x="110390" y="82946"/>
                    <a:pt x="110390" y="83287"/>
                  </a:cubicBezTo>
                  <a:cubicBezTo>
                    <a:pt x="110058" y="83287"/>
                    <a:pt x="110390" y="83287"/>
                    <a:pt x="110058" y="83287"/>
                  </a:cubicBezTo>
                  <a:cubicBezTo>
                    <a:pt x="110058" y="82946"/>
                    <a:pt x="110058" y="82946"/>
                    <a:pt x="110058" y="82946"/>
                  </a:cubicBezTo>
                  <a:cubicBezTo>
                    <a:pt x="109721" y="82946"/>
                    <a:pt x="109721" y="82946"/>
                    <a:pt x="109390" y="82946"/>
                  </a:cubicBezTo>
                  <a:cubicBezTo>
                    <a:pt x="109390" y="82946"/>
                    <a:pt x="109721" y="82605"/>
                    <a:pt x="109721" y="82605"/>
                  </a:cubicBezTo>
                  <a:cubicBezTo>
                    <a:pt x="109059" y="82605"/>
                    <a:pt x="109390" y="82605"/>
                    <a:pt x="108727" y="82605"/>
                  </a:cubicBezTo>
                  <a:cubicBezTo>
                    <a:pt x="109390" y="82264"/>
                    <a:pt x="108727" y="82605"/>
                    <a:pt x="108396" y="82605"/>
                  </a:cubicBezTo>
                  <a:cubicBezTo>
                    <a:pt x="108396" y="82946"/>
                    <a:pt x="108065" y="83287"/>
                    <a:pt x="108065" y="83627"/>
                  </a:cubicBezTo>
                  <a:cubicBezTo>
                    <a:pt x="108065" y="83287"/>
                    <a:pt x="108065" y="83287"/>
                    <a:pt x="107733" y="83287"/>
                  </a:cubicBezTo>
                  <a:cubicBezTo>
                    <a:pt x="108065" y="82946"/>
                    <a:pt x="108065" y="82605"/>
                    <a:pt x="107733" y="82264"/>
                  </a:cubicBezTo>
                  <a:cubicBezTo>
                    <a:pt x="107071" y="81923"/>
                    <a:pt x="106408" y="82605"/>
                    <a:pt x="106076" y="82605"/>
                  </a:cubicBezTo>
                  <a:cubicBezTo>
                    <a:pt x="106408" y="82605"/>
                    <a:pt x="106739" y="82605"/>
                    <a:pt x="107071" y="82605"/>
                  </a:cubicBezTo>
                  <a:cubicBezTo>
                    <a:pt x="105414" y="82605"/>
                    <a:pt x="106076" y="84644"/>
                    <a:pt x="104751" y="84644"/>
                  </a:cubicBezTo>
                  <a:cubicBezTo>
                    <a:pt x="105082" y="84985"/>
                    <a:pt x="104420" y="85667"/>
                    <a:pt x="104088" y="85667"/>
                  </a:cubicBezTo>
                  <a:cubicBezTo>
                    <a:pt x="104420" y="85326"/>
                    <a:pt x="104420" y="85326"/>
                    <a:pt x="104088" y="85326"/>
                  </a:cubicBezTo>
                  <a:cubicBezTo>
                    <a:pt x="104420" y="85326"/>
                    <a:pt x="104420" y="85326"/>
                    <a:pt x="104420" y="84985"/>
                  </a:cubicBezTo>
                  <a:cubicBezTo>
                    <a:pt x="104088" y="84644"/>
                    <a:pt x="103426" y="84644"/>
                    <a:pt x="103094" y="84985"/>
                  </a:cubicBezTo>
                  <a:cubicBezTo>
                    <a:pt x="103094" y="84644"/>
                    <a:pt x="103094" y="84644"/>
                    <a:pt x="103094" y="84644"/>
                  </a:cubicBezTo>
                  <a:cubicBezTo>
                    <a:pt x="103426" y="84644"/>
                    <a:pt x="104088" y="84644"/>
                    <a:pt x="104420" y="84985"/>
                  </a:cubicBezTo>
                  <a:cubicBezTo>
                    <a:pt x="104420" y="84644"/>
                    <a:pt x="104420" y="84644"/>
                    <a:pt x="104088" y="84303"/>
                  </a:cubicBezTo>
                  <a:cubicBezTo>
                    <a:pt x="104420" y="84303"/>
                    <a:pt x="104420" y="84303"/>
                    <a:pt x="104420" y="83963"/>
                  </a:cubicBezTo>
                  <a:cubicBezTo>
                    <a:pt x="104420" y="83963"/>
                    <a:pt x="104420" y="83963"/>
                    <a:pt x="104420" y="83963"/>
                  </a:cubicBezTo>
                  <a:cubicBezTo>
                    <a:pt x="104751" y="83963"/>
                    <a:pt x="105745" y="83287"/>
                    <a:pt x="105414" y="83287"/>
                  </a:cubicBezTo>
                  <a:cubicBezTo>
                    <a:pt x="105745" y="83287"/>
                    <a:pt x="106076" y="82946"/>
                    <a:pt x="106076" y="82264"/>
                  </a:cubicBezTo>
                  <a:cubicBezTo>
                    <a:pt x="105745" y="82946"/>
                    <a:pt x="105082" y="83627"/>
                    <a:pt x="104751" y="83627"/>
                  </a:cubicBezTo>
                  <a:cubicBezTo>
                    <a:pt x="105082" y="83287"/>
                    <a:pt x="105414" y="82946"/>
                    <a:pt x="105745" y="82605"/>
                  </a:cubicBezTo>
                  <a:cubicBezTo>
                    <a:pt x="106076" y="82605"/>
                    <a:pt x="106739" y="81923"/>
                    <a:pt x="106076" y="82264"/>
                  </a:cubicBezTo>
                  <a:cubicBezTo>
                    <a:pt x="106076" y="81923"/>
                    <a:pt x="107733" y="80906"/>
                    <a:pt x="106739" y="81588"/>
                  </a:cubicBezTo>
                  <a:cubicBezTo>
                    <a:pt x="107733" y="80906"/>
                    <a:pt x="104751" y="81247"/>
                    <a:pt x="104751" y="81247"/>
                  </a:cubicBezTo>
                  <a:cubicBezTo>
                    <a:pt x="104751" y="80906"/>
                    <a:pt x="104751" y="81247"/>
                    <a:pt x="104420" y="80566"/>
                  </a:cubicBezTo>
                  <a:cubicBezTo>
                    <a:pt x="104420" y="80566"/>
                    <a:pt x="104420" y="80566"/>
                    <a:pt x="104420" y="80566"/>
                  </a:cubicBezTo>
                  <a:cubicBezTo>
                    <a:pt x="104420" y="80906"/>
                    <a:pt x="104420" y="80906"/>
                    <a:pt x="104088" y="81247"/>
                  </a:cubicBezTo>
                  <a:cubicBezTo>
                    <a:pt x="104088" y="80906"/>
                    <a:pt x="104088" y="80906"/>
                    <a:pt x="104088" y="80566"/>
                  </a:cubicBezTo>
                  <a:cubicBezTo>
                    <a:pt x="103757" y="81247"/>
                    <a:pt x="104420" y="80566"/>
                    <a:pt x="104088" y="80566"/>
                  </a:cubicBezTo>
                  <a:cubicBezTo>
                    <a:pt x="104088" y="81247"/>
                    <a:pt x="103757" y="81588"/>
                    <a:pt x="103426" y="81923"/>
                  </a:cubicBezTo>
                  <a:cubicBezTo>
                    <a:pt x="103757" y="81588"/>
                    <a:pt x="104088" y="80906"/>
                    <a:pt x="103757" y="80906"/>
                  </a:cubicBezTo>
                  <a:cubicBezTo>
                    <a:pt x="103757" y="80906"/>
                    <a:pt x="103426" y="81247"/>
                    <a:pt x="103094" y="81247"/>
                  </a:cubicBezTo>
                  <a:cubicBezTo>
                    <a:pt x="103426" y="81247"/>
                    <a:pt x="103426" y="80906"/>
                    <a:pt x="103426" y="80566"/>
                  </a:cubicBezTo>
                  <a:cubicBezTo>
                    <a:pt x="103426" y="80566"/>
                    <a:pt x="103426" y="80566"/>
                    <a:pt x="103426" y="80566"/>
                  </a:cubicBezTo>
                  <a:cubicBezTo>
                    <a:pt x="103094" y="80906"/>
                    <a:pt x="103094" y="81247"/>
                    <a:pt x="102763" y="81588"/>
                  </a:cubicBezTo>
                  <a:cubicBezTo>
                    <a:pt x="103094" y="81247"/>
                    <a:pt x="103094" y="81247"/>
                    <a:pt x="103094" y="80906"/>
                  </a:cubicBezTo>
                  <a:cubicBezTo>
                    <a:pt x="102100" y="81247"/>
                    <a:pt x="103426" y="80906"/>
                    <a:pt x="102763" y="80906"/>
                  </a:cubicBezTo>
                  <a:cubicBezTo>
                    <a:pt x="102763" y="81247"/>
                    <a:pt x="102431" y="81588"/>
                    <a:pt x="102431" y="81923"/>
                  </a:cubicBezTo>
                  <a:cubicBezTo>
                    <a:pt x="102431" y="81588"/>
                    <a:pt x="102763" y="80566"/>
                    <a:pt x="102431" y="81247"/>
                  </a:cubicBezTo>
                  <a:cubicBezTo>
                    <a:pt x="102431" y="81247"/>
                    <a:pt x="102763" y="80906"/>
                    <a:pt x="102431" y="80566"/>
                  </a:cubicBezTo>
                  <a:cubicBezTo>
                    <a:pt x="102431" y="80566"/>
                    <a:pt x="102431" y="80906"/>
                    <a:pt x="102431" y="80566"/>
                  </a:cubicBezTo>
                  <a:cubicBezTo>
                    <a:pt x="102431" y="80225"/>
                    <a:pt x="102431" y="80566"/>
                    <a:pt x="102431" y="80906"/>
                  </a:cubicBezTo>
                  <a:cubicBezTo>
                    <a:pt x="102431" y="80566"/>
                    <a:pt x="102431" y="80566"/>
                    <a:pt x="102431" y="80225"/>
                  </a:cubicBezTo>
                  <a:cubicBezTo>
                    <a:pt x="102100" y="80906"/>
                    <a:pt x="102431" y="80566"/>
                    <a:pt x="102100" y="80225"/>
                  </a:cubicBezTo>
                  <a:cubicBezTo>
                    <a:pt x="102100" y="80225"/>
                    <a:pt x="102100" y="80225"/>
                    <a:pt x="102100" y="80566"/>
                  </a:cubicBezTo>
                  <a:cubicBezTo>
                    <a:pt x="102100" y="80225"/>
                    <a:pt x="102100" y="79884"/>
                    <a:pt x="102100" y="79884"/>
                  </a:cubicBezTo>
                  <a:cubicBezTo>
                    <a:pt x="101769" y="79884"/>
                    <a:pt x="101769" y="80225"/>
                    <a:pt x="102100" y="80566"/>
                  </a:cubicBezTo>
                  <a:cubicBezTo>
                    <a:pt x="102100" y="80225"/>
                    <a:pt x="101769" y="80225"/>
                    <a:pt x="101769" y="79884"/>
                  </a:cubicBezTo>
                  <a:cubicBezTo>
                    <a:pt x="101769" y="79884"/>
                    <a:pt x="101437" y="80225"/>
                    <a:pt x="101437" y="80225"/>
                  </a:cubicBezTo>
                  <a:cubicBezTo>
                    <a:pt x="101769" y="79884"/>
                    <a:pt x="101106" y="79884"/>
                    <a:pt x="101106" y="79884"/>
                  </a:cubicBezTo>
                  <a:cubicBezTo>
                    <a:pt x="101106" y="79884"/>
                    <a:pt x="100775" y="79884"/>
                    <a:pt x="100775" y="79884"/>
                  </a:cubicBezTo>
                  <a:cubicBezTo>
                    <a:pt x="100775" y="79884"/>
                    <a:pt x="100443" y="79884"/>
                    <a:pt x="100443" y="79884"/>
                  </a:cubicBezTo>
                  <a:cubicBezTo>
                    <a:pt x="101106" y="79543"/>
                    <a:pt x="100775" y="79884"/>
                    <a:pt x="100775" y="79543"/>
                  </a:cubicBezTo>
                  <a:cubicBezTo>
                    <a:pt x="100443" y="79884"/>
                    <a:pt x="100443" y="79543"/>
                    <a:pt x="100443" y="79208"/>
                  </a:cubicBezTo>
                  <a:cubicBezTo>
                    <a:pt x="100112" y="79543"/>
                    <a:pt x="99780" y="79543"/>
                    <a:pt x="99449" y="79543"/>
                  </a:cubicBezTo>
                  <a:cubicBezTo>
                    <a:pt x="101437" y="79208"/>
                    <a:pt x="99780" y="79543"/>
                    <a:pt x="99780" y="79543"/>
                  </a:cubicBezTo>
                  <a:cubicBezTo>
                    <a:pt x="99780" y="79543"/>
                    <a:pt x="100112" y="79208"/>
                    <a:pt x="100112" y="79208"/>
                  </a:cubicBezTo>
                  <a:cubicBezTo>
                    <a:pt x="100112" y="79208"/>
                    <a:pt x="100112" y="79208"/>
                    <a:pt x="99780" y="79208"/>
                  </a:cubicBezTo>
                  <a:cubicBezTo>
                    <a:pt x="100775" y="79208"/>
                    <a:pt x="99449" y="79208"/>
                    <a:pt x="99449" y="79208"/>
                  </a:cubicBezTo>
                  <a:cubicBezTo>
                    <a:pt x="100112" y="78526"/>
                    <a:pt x="99449" y="79208"/>
                    <a:pt x="99449" y="79208"/>
                  </a:cubicBezTo>
                  <a:cubicBezTo>
                    <a:pt x="99780" y="79208"/>
                    <a:pt x="99780" y="78867"/>
                    <a:pt x="99780" y="78867"/>
                  </a:cubicBezTo>
                  <a:cubicBezTo>
                    <a:pt x="99449" y="78526"/>
                    <a:pt x="98455" y="78867"/>
                    <a:pt x="99449" y="78526"/>
                  </a:cubicBezTo>
                  <a:cubicBezTo>
                    <a:pt x="99118" y="78526"/>
                    <a:pt x="98786" y="78526"/>
                    <a:pt x="98455" y="78526"/>
                  </a:cubicBezTo>
                  <a:cubicBezTo>
                    <a:pt x="98786" y="78526"/>
                    <a:pt x="98786" y="78186"/>
                    <a:pt x="99118" y="78186"/>
                  </a:cubicBezTo>
                  <a:cubicBezTo>
                    <a:pt x="99118" y="78186"/>
                    <a:pt x="98786" y="78526"/>
                    <a:pt x="98786" y="78526"/>
                  </a:cubicBezTo>
                  <a:cubicBezTo>
                    <a:pt x="99118" y="78526"/>
                    <a:pt x="99449" y="78526"/>
                    <a:pt x="99780" y="78526"/>
                  </a:cubicBezTo>
                  <a:cubicBezTo>
                    <a:pt x="99118" y="77504"/>
                    <a:pt x="100112" y="78867"/>
                    <a:pt x="99780" y="78186"/>
                  </a:cubicBezTo>
                  <a:cubicBezTo>
                    <a:pt x="99449" y="78186"/>
                    <a:pt x="99449" y="78186"/>
                    <a:pt x="99449" y="78526"/>
                  </a:cubicBezTo>
                  <a:cubicBezTo>
                    <a:pt x="99449" y="78186"/>
                    <a:pt x="99780" y="77845"/>
                    <a:pt x="99780" y="77845"/>
                  </a:cubicBezTo>
                  <a:cubicBezTo>
                    <a:pt x="99780" y="77169"/>
                    <a:pt x="99449" y="77504"/>
                    <a:pt x="99449" y="77169"/>
                  </a:cubicBezTo>
                  <a:cubicBezTo>
                    <a:pt x="99118" y="77504"/>
                    <a:pt x="99118" y="77504"/>
                    <a:pt x="98786" y="77169"/>
                  </a:cubicBezTo>
                  <a:cubicBezTo>
                    <a:pt x="99118" y="77169"/>
                    <a:pt x="98786" y="77169"/>
                    <a:pt x="99118" y="76828"/>
                  </a:cubicBezTo>
                  <a:cubicBezTo>
                    <a:pt x="98786" y="76828"/>
                    <a:pt x="98455" y="76828"/>
                    <a:pt x="98124" y="76828"/>
                  </a:cubicBezTo>
                  <a:cubicBezTo>
                    <a:pt x="99118" y="76828"/>
                    <a:pt x="98455" y="76146"/>
                    <a:pt x="98124" y="75465"/>
                  </a:cubicBezTo>
                  <a:cubicBezTo>
                    <a:pt x="98124" y="75805"/>
                    <a:pt x="98124" y="75805"/>
                    <a:pt x="97792" y="75805"/>
                  </a:cubicBezTo>
                  <a:cubicBezTo>
                    <a:pt x="98124" y="76146"/>
                    <a:pt x="97792" y="75805"/>
                    <a:pt x="97461" y="75805"/>
                  </a:cubicBezTo>
                  <a:cubicBezTo>
                    <a:pt x="97792" y="75465"/>
                    <a:pt x="98124" y="75465"/>
                    <a:pt x="97792" y="75465"/>
                  </a:cubicBezTo>
                  <a:cubicBezTo>
                    <a:pt x="97792" y="75465"/>
                    <a:pt x="97792" y="75465"/>
                    <a:pt x="97792" y="75465"/>
                  </a:cubicBezTo>
                  <a:cubicBezTo>
                    <a:pt x="97792" y="75465"/>
                    <a:pt x="97792" y="75465"/>
                    <a:pt x="97461" y="75465"/>
                  </a:cubicBezTo>
                  <a:cubicBezTo>
                    <a:pt x="97461" y="74789"/>
                    <a:pt x="96798" y="75805"/>
                    <a:pt x="96798" y="76146"/>
                  </a:cubicBezTo>
                  <a:cubicBezTo>
                    <a:pt x="97461" y="75124"/>
                    <a:pt x="96798" y="75805"/>
                    <a:pt x="96798" y="75805"/>
                  </a:cubicBezTo>
                  <a:cubicBezTo>
                    <a:pt x="96798" y="75805"/>
                    <a:pt x="97130" y="75124"/>
                    <a:pt x="97461" y="75124"/>
                  </a:cubicBezTo>
                  <a:cubicBezTo>
                    <a:pt x="97130" y="75465"/>
                    <a:pt x="96798" y="75465"/>
                    <a:pt x="97130" y="75124"/>
                  </a:cubicBezTo>
                  <a:cubicBezTo>
                    <a:pt x="97130" y="75124"/>
                    <a:pt x="97130" y="74789"/>
                    <a:pt x="97130" y="74448"/>
                  </a:cubicBezTo>
                  <a:cubicBezTo>
                    <a:pt x="96798" y="74789"/>
                    <a:pt x="96798" y="74789"/>
                    <a:pt x="96467" y="75124"/>
                  </a:cubicBezTo>
                  <a:cubicBezTo>
                    <a:pt x="96467" y="74448"/>
                    <a:pt x="96135" y="75465"/>
                    <a:pt x="96135" y="75465"/>
                  </a:cubicBezTo>
                  <a:cubicBezTo>
                    <a:pt x="96135" y="75124"/>
                    <a:pt x="96467" y="75124"/>
                    <a:pt x="96135" y="75124"/>
                  </a:cubicBezTo>
                  <a:cubicBezTo>
                    <a:pt x="96798" y="74789"/>
                    <a:pt x="96467" y="74107"/>
                    <a:pt x="96467" y="73766"/>
                  </a:cubicBezTo>
                  <a:cubicBezTo>
                    <a:pt x="96135" y="74107"/>
                    <a:pt x="96135" y="73766"/>
                    <a:pt x="96135" y="74107"/>
                  </a:cubicBezTo>
                  <a:cubicBezTo>
                    <a:pt x="96135" y="73766"/>
                    <a:pt x="96135" y="73766"/>
                    <a:pt x="96135" y="73766"/>
                  </a:cubicBezTo>
                  <a:cubicBezTo>
                    <a:pt x="95804" y="73766"/>
                    <a:pt x="95804" y="73766"/>
                    <a:pt x="96135" y="73425"/>
                  </a:cubicBezTo>
                  <a:cubicBezTo>
                    <a:pt x="95804" y="73425"/>
                    <a:pt x="95141" y="74107"/>
                    <a:pt x="95141" y="73766"/>
                  </a:cubicBezTo>
                  <a:cubicBezTo>
                    <a:pt x="94810" y="74107"/>
                    <a:pt x="95804" y="73766"/>
                    <a:pt x="95473" y="73085"/>
                  </a:cubicBezTo>
                  <a:cubicBezTo>
                    <a:pt x="95473" y="73085"/>
                    <a:pt x="95473" y="73085"/>
                    <a:pt x="95473" y="73425"/>
                  </a:cubicBezTo>
                  <a:cubicBezTo>
                    <a:pt x="95473" y="73085"/>
                    <a:pt x="95473" y="73085"/>
                    <a:pt x="95473" y="73085"/>
                  </a:cubicBezTo>
                  <a:cubicBezTo>
                    <a:pt x="95473" y="73085"/>
                    <a:pt x="95473" y="73425"/>
                    <a:pt x="95141" y="73425"/>
                  </a:cubicBezTo>
                  <a:cubicBezTo>
                    <a:pt x="95473" y="72749"/>
                    <a:pt x="95141" y="72749"/>
                    <a:pt x="95141" y="73425"/>
                  </a:cubicBezTo>
                  <a:cubicBezTo>
                    <a:pt x="95141" y="72749"/>
                    <a:pt x="95141" y="72749"/>
                    <a:pt x="94810" y="73085"/>
                  </a:cubicBezTo>
                  <a:cubicBezTo>
                    <a:pt x="94810" y="73085"/>
                    <a:pt x="94810" y="72749"/>
                    <a:pt x="94810" y="72749"/>
                  </a:cubicBezTo>
                  <a:cubicBezTo>
                    <a:pt x="94479" y="72749"/>
                    <a:pt x="94479" y="72749"/>
                    <a:pt x="94810" y="72408"/>
                  </a:cubicBezTo>
                  <a:cubicBezTo>
                    <a:pt x="94479" y="72408"/>
                    <a:pt x="94479" y="72749"/>
                    <a:pt x="94479" y="72749"/>
                  </a:cubicBezTo>
                  <a:cubicBezTo>
                    <a:pt x="94810" y="72068"/>
                    <a:pt x="93816" y="72749"/>
                    <a:pt x="94147" y="71727"/>
                  </a:cubicBezTo>
                  <a:cubicBezTo>
                    <a:pt x="94147" y="71727"/>
                    <a:pt x="94147" y="72068"/>
                    <a:pt x="94147" y="72068"/>
                  </a:cubicBezTo>
                  <a:cubicBezTo>
                    <a:pt x="94147" y="71727"/>
                    <a:pt x="94147" y="71386"/>
                    <a:pt x="93816" y="71386"/>
                  </a:cubicBezTo>
                  <a:cubicBezTo>
                    <a:pt x="93816" y="71727"/>
                    <a:pt x="94479" y="71045"/>
                    <a:pt x="93816" y="72068"/>
                  </a:cubicBezTo>
                  <a:cubicBezTo>
                    <a:pt x="93816" y="71727"/>
                    <a:pt x="93816" y="71727"/>
                    <a:pt x="93816" y="71386"/>
                  </a:cubicBezTo>
                  <a:cubicBezTo>
                    <a:pt x="93484" y="71727"/>
                    <a:pt x="93484" y="71727"/>
                    <a:pt x="93153" y="72068"/>
                  </a:cubicBezTo>
                  <a:cubicBezTo>
                    <a:pt x="93484" y="71727"/>
                    <a:pt x="93816" y="71045"/>
                    <a:pt x="93484" y="71386"/>
                  </a:cubicBezTo>
                  <a:cubicBezTo>
                    <a:pt x="93484" y="71386"/>
                    <a:pt x="93484" y="71045"/>
                    <a:pt x="93484" y="71045"/>
                  </a:cubicBezTo>
                  <a:cubicBezTo>
                    <a:pt x="93484" y="71045"/>
                    <a:pt x="93153" y="71045"/>
                    <a:pt x="93153" y="71386"/>
                  </a:cubicBezTo>
                  <a:cubicBezTo>
                    <a:pt x="93153" y="71045"/>
                    <a:pt x="93484" y="71045"/>
                    <a:pt x="93484" y="71045"/>
                  </a:cubicBezTo>
                  <a:cubicBezTo>
                    <a:pt x="92490" y="70704"/>
                    <a:pt x="92822" y="72068"/>
                    <a:pt x="93153" y="72408"/>
                  </a:cubicBezTo>
                  <a:cubicBezTo>
                    <a:pt x="92822" y="72408"/>
                    <a:pt x="92822" y="72408"/>
                    <a:pt x="92822" y="72408"/>
                  </a:cubicBezTo>
                  <a:cubicBezTo>
                    <a:pt x="92822" y="72408"/>
                    <a:pt x="93153" y="72408"/>
                    <a:pt x="93153" y="72408"/>
                  </a:cubicBezTo>
                  <a:cubicBezTo>
                    <a:pt x="92159" y="72408"/>
                    <a:pt x="92822" y="73425"/>
                    <a:pt x="93484" y="73425"/>
                  </a:cubicBezTo>
                  <a:cubicBezTo>
                    <a:pt x="93153" y="73425"/>
                    <a:pt x="93153" y="73425"/>
                    <a:pt x="92822" y="73425"/>
                  </a:cubicBezTo>
                  <a:cubicBezTo>
                    <a:pt x="93153" y="73425"/>
                    <a:pt x="93484" y="73766"/>
                    <a:pt x="92822" y="73766"/>
                  </a:cubicBezTo>
                  <a:cubicBezTo>
                    <a:pt x="93153" y="74107"/>
                    <a:pt x="93153" y="74107"/>
                    <a:pt x="92822" y="74107"/>
                  </a:cubicBezTo>
                  <a:cubicBezTo>
                    <a:pt x="92822" y="74107"/>
                    <a:pt x="93153" y="74448"/>
                    <a:pt x="93484" y="74448"/>
                  </a:cubicBezTo>
                  <a:cubicBezTo>
                    <a:pt x="92490" y="75124"/>
                    <a:pt x="93153" y="74107"/>
                    <a:pt x="93153" y="74448"/>
                  </a:cubicBezTo>
                  <a:cubicBezTo>
                    <a:pt x="93153" y="74448"/>
                    <a:pt x="92822" y="74448"/>
                    <a:pt x="92822" y="74448"/>
                  </a:cubicBezTo>
                  <a:cubicBezTo>
                    <a:pt x="92822" y="74789"/>
                    <a:pt x="93153" y="74789"/>
                    <a:pt x="93153" y="74789"/>
                  </a:cubicBezTo>
                  <a:cubicBezTo>
                    <a:pt x="92822" y="74789"/>
                    <a:pt x="92822" y="74789"/>
                    <a:pt x="92822" y="74789"/>
                  </a:cubicBezTo>
                  <a:cubicBezTo>
                    <a:pt x="92822" y="74789"/>
                    <a:pt x="92822" y="74789"/>
                    <a:pt x="92822" y="75124"/>
                  </a:cubicBezTo>
                  <a:cubicBezTo>
                    <a:pt x="92822" y="75124"/>
                    <a:pt x="92822" y="75124"/>
                    <a:pt x="92822" y="75124"/>
                  </a:cubicBezTo>
                  <a:cubicBezTo>
                    <a:pt x="92822" y="75124"/>
                    <a:pt x="92822" y="75124"/>
                    <a:pt x="92822" y="75124"/>
                  </a:cubicBezTo>
                  <a:cubicBezTo>
                    <a:pt x="92822" y="75465"/>
                    <a:pt x="92822" y="75465"/>
                    <a:pt x="93153" y="75805"/>
                  </a:cubicBezTo>
                  <a:cubicBezTo>
                    <a:pt x="93153" y="75805"/>
                    <a:pt x="93153" y="76146"/>
                    <a:pt x="93153" y="76487"/>
                  </a:cubicBezTo>
                  <a:cubicBezTo>
                    <a:pt x="93153" y="76146"/>
                    <a:pt x="92822" y="75124"/>
                    <a:pt x="92159" y="75465"/>
                  </a:cubicBezTo>
                  <a:cubicBezTo>
                    <a:pt x="91828" y="75805"/>
                    <a:pt x="92490" y="76828"/>
                    <a:pt x="91828" y="76487"/>
                  </a:cubicBezTo>
                  <a:cubicBezTo>
                    <a:pt x="91828" y="76828"/>
                    <a:pt x="91165" y="77169"/>
                    <a:pt x="91165" y="78186"/>
                  </a:cubicBezTo>
                  <a:cubicBezTo>
                    <a:pt x="91165" y="77504"/>
                    <a:pt x="91165" y="77169"/>
                    <a:pt x="90834" y="76828"/>
                  </a:cubicBezTo>
                  <a:cubicBezTo>
                    <a:pt x="90834" y="77169"/>
                    <a:pt x="90834" y="77504"/>
                    <a:pt x="90834" y="77845"/>
                  </a:cubicBezTo>
                  <a:cubicBezTo>
                    <a:pt x="90834" y="77504"/>
                    <a:pt x="90834" y="76828"/>
                    <a:pt x="90502" y="76487"/>
                  </a:cubicBezTo>
                  <a:cubicBezTo>
                    <a:pt x="90171" y="76828"/>
                    <a:pt x="90502" y="77504"/>
                    <a:pt x="90171" y="77845"/>
                  </a:cubicBezTo>
                  <a:cubicBezTo>
                    <a:pt x="90171" y="78186"/>
                    <a:pt x="89502" y="78526"/>
                    <a:pt x="89171" y="78867"/>
                  </a:cubicBezTo>
                  <a:cubicBezTo>
                    <a:pt x="89502" y="78186"/>
                    <a:pt x="90834" y="77504"/>
                    <a:pt x="90171" y="76828"/>
                  </a:cubicBezTo>
                  <a:cubicBezTo>
                    <a:pt x="89502" y="75805"/>
                    <a:pt x="88508" y="76146"/>
                    <a:pt x="88177" y="77169"/>
                  </a:cubicBezTo>
                  <a:cubicBezTo>
                    <a:pt x="88177" y="76828"/>
                    <a:pt x="88177" y="77169"/>
                    <a:pt x="88177" y="77169"/>
                  </a:cubicBezTo>
                  <a:cubicBezTo>
                    <a:pt x="87846" y="76828"/>
                    <a:pt x="88177" y="76828"/>
                    <a:pt x="87514" y="76828"/>
                  </a:cubicBezTo>
                  <a:cubicBezTo>
                    <a:pt x="87514" y="76487"/>
                    <a:pt x="87846" y="76487"/>
                    <a:pt x="88177" y="76487"/>
                  </a:cubicBezTo>
                  <a:cubicBezTo>
                    <a:pt x="87846" y="76487"/>
                    <a:pt x="87846" y="76146"/>
                    <a:pt x="87846" y="76146"/>
                  </a:cubicBezTo>
                  <a:cubicBezTo>
                    <a:pt x="88177" y="76146"/>
                    <a:pt x="88177" y="76487"/>
                    <a:pt x="88177" y="76487"/>
                  </a:cubicBezTo>
                  <a:cubicBezTo>
                    <a:pt x="88508" y="76828"/>
                    <a:pt x="88177" y="75805"/>
                    <a:pt x="88177" y="75805"/>
                  </a:cubicBezTo>
                  <a:cubicBezTo>
                    <a:pt x="88177" y="75805"/>
                    <a:pt x="88508" y="75805"/>
                    <a:pt x="88508" y="76146"/>
                  </a:cubicBezTo>
                  <a:cubicBezTo>
                    <a:pt x="88508" y="75805"/>
                    <a:pt x="88508" y="75805"/>
                    <a:pt x="88508" y="75805"/>
                  </a:cubicBezTo>
                  <a:cubicBezTo>
                    <a:pt x="88508" y="75805"/>
                    <a:pt x="88177" y="75805"/>
                    <a:pt x="88177" y="75805"/>
                  </a:cubicBezTo>
                  <a:cubicBezTo>
                    <a:pt x="88177" y="75805"/>
                    <a:pt x="88508" y="75465"/>
                    <a:pt x="88508" y="75465"/>
                  </a:cubicBezTo>
                  <a:cubicBezTo>
                    <a:pt x="88177" y="75124"/>
                    <a:pt x="87846" y="75124"/>
                    <a:pt x="87846" y="75465"/>
                  </a:cubicBezTo>
                  <a:cubicBezTo>
                    <a:pt x="88177" y="73425"/>
                    <a:pt x="86852" y="74448"/>
                    <a:pt x="85857" y="74107"/>
                  </a:cubicBezTo>
                  <a:cubicBezTo>
                    <a:pt x="86189" y="74107"/>
                    <a:pt x="86852" y="73766"/>
                    <a:pt x="87183" y="73766"/>
                  </a:cubicBezTo>
                  <a:cubicBezTo>
                    <a:pt x="87514" y="73766"/>
                    <a:pt x="86852" y="71045"/>
                    <a:pt x="86852" y="71045"/>
                  </a:cubicBezTo>
                  <a:cubicBezTo>
                    <a:pt x="86852" y="71045"/>
                    <a:pt x="86520" y="71727"/>
                    <a:pt x="86520" y="71727"/>
                  </a:cubicBezTo>
                  <a:cubicBezTo>
                    <a:pt x="86520" y="71727"/>
                    <a:pt x="86520" y="71727"/>
                    <a:pt x="86520" y="71727"/>
                  </a:cubicBezTo>
                  <a:cubicBezTo>
                    <a:pt x="86520" y="71727"/>
                    <a:pt x="86520" y="71727"/>
                    <a:pt x="86520" y="71727"/>
                  </a:cubicBezTo>
                  <a:cubicBezTo>
                    <a:pt x="86189" y="71727"/>
                    <a:pt x="85857" y="71045"/>
                    <a:pt x="85857" y="71386"/>
                  </a:cubicBezTo>
                  <a:cubicBezTo>
                    <a:pt x="85195" y="71386"/>
                    <a:pt x="84863" y="71386"/>
                    <a:pt x="84532" y="71386"/>
                  </a:cubicBezTo>
                  <a:cubicBezTo>
                    <a:pt x="84532" y="71386"/>
                    <a:pt x="83869" y="71045"/>
                    <a:pt x="84201" y="70704"/>
                  </a:cubicBezTo>
                  <a:cubicBezTo>
                    <a:pt x="83869" y="71045"/>
                    <a:pt x="83869" y="70704"/>
                    <a:pt x="84201" y="70369"/>
                  </a:cubicBezTo>
                  <a:cubicBezTo>
                    <a:pt x="83869" y="70369"/>
                    <a:pt x="83869" y="70028"/>
                    <a:pt x="83538" y="70028"/>
                  </a:cubicBezTo>
                  <a:cubicBezTo>
                    <a:pt x="83538" y="70369"/>
                    <a:pt x="83538" y="70369"/>
                    <a:pt x="83206" y="70704"/>
                  </a:cubicBezTo>
                  <a:cubicBezTo>
                    <a:pt x="83869" y="70028"/>
                    <a:pt x="82544" y="69347"/>
                    <a:pt x="82875" y="70028"/>
                  </a:cubicBezTo>
                  <a:cubicBezTo>
                    <a:pt x="82212" y="70028"/>
                    <a:pt x="83206" y="69688"/>
                    <a:pt x="82544" y="70028"/>
                  </a:cubicBezTo>
                  <a:cubicBezTo>
                    <a:pt x="82875" y="69688"/>
                    <a:pt x="81881" y="69006"/>
                    <a:pt x="81218" y="68665"/>
                  </a:cubicBezTo>
                  <a:cubicBezTo>
                    <a:pt x="80887" y="68665"/>
                    <a:pt x="79561" y="69688"/>
                    <a:pt x="80224" y="70028"/>
                  </a:cubicBezTo>
                  <a:cubicBezTo>
                    <a:pt x="79561" y="69688"/>
                    <a:pt x="79230" y="69688"/>
                    <a:pt x="78567" y="70028"/>
                  </a:cubicBezTo>
                  <a:cubicBezTo>
                    <a:pt x="79230" y="69688"/>
                    <a:pt x="77905" y="69688"/>
                    <a:pt x="77573" y="69688"/>
                  </a:cubicBezTo>
                  <a:cubicBezTo>
                    <a:pt x="77242" y="69688"/>
                    <a:pt x="76579" y="69347"/>
                    <a:pt x="76248" y="70028"/>
                  </a:cubicBezTo>
                  <a:cubicBezTo>
                    <a:pt x="75585" y="70704"/>
                    <a:pt x="76910" y="72068"/>
                    <a:pt x="76910" y="72408"/>
                  </a:cubicBezTo>
                  <a:cubicBezTo>
                    <a:pt x="76910" y="72408"/>
                    <a:pt x="76910" y="72408"/>
                    <a:pt x="76910" y="72749"/>
                  </a:cubicBezTo>
                  <a:cubicBezTo>
                    <a:pt x="76910" y="73085"/>
                    <a:pt x="76579" y="74448"/>
                    <a:pt x="76910" y="74107"/>
                  </a:cubicBezTo>
                  <a:cubicBezTo>
                    <a:pt x="76910" y="74448"/>
                    <a:pt x="77242" y="74107"/>
                    <a:pt x="77573" y="74107"/>
                  </a:cubicBezTo>
                  <a:cubicBezTo>
                    <a:pt x="77242" y="74107"/>
                    <a:pt x="76910" y="74789"/>
                    <a:pt x="77573" y="74789"/>
                  </a:cubicBezTo>
                  <a:cubicBezTo>
                    <a:pt x="77242" y="74789"/>
                    <a:pt x="77573" y="75465"/>
                    <a:pt x="77905" y="75465"/>
                  </a:cubicBezTo>
                  <a:cubicBezTo>
                    <a:pt x="77905" y="75465"/>
                    <a:pt x="77905" y="75465"/>
                    <a:pt x="77573" y="75465"/>
                  </a:cubicBezTo>
                  <a:cubicBezTo>
                    <a:pt x="77905" y="75805"/>
                    <a:pt x="77905" y="75805"/>
                    <a:pt x="77905" y="75805"/>
                  </a:cubicBezTo>
                  <a:cubicBezTo>
                    <a:pt x="77905" y="75805"/>
                    <a:pt x="77905" y="75805"/>
                    <a:pt x="77573" y="75805"/>
                  </a:cubicBezTo>
                  <a:cubicBezTo>
                    <a:pt x="77905" y="75805"/>
                    <a:pt x="77905" y="75805"/>
                    <a:pt x="78236" y="75805"/>
                  </a:cubicBezTo>
                  <a:cubicBezTo>
                    <a:pt x="77905" y="76146"/>
                    <a:pt x="77905" y="76828"/>
                    <a:pt x="78236" y="77169"/>
                  </a:cubicBezTo>
                  <a:cubicBezTo>
                    <a:pt x="78236" y="76828"/>
                    <a:pt x="77905" y="76828"/>
                    <a:pt x="77573" y="76828"/>
                  </a:cubicBezTo>
                  <a:cubicBezTo>
                    <a:pt x="77905" y="77169"/>
                    <a:pt x="77905" y="77504"/>
                    <a:pt x="77573" y="77845"/>
                  </a:cubicBezTo>
                  <a:cubicBezTo>
                    <a:pt x="77905" y="77504"/>
                    <a:pt x="77905" y="77504"/>
                    <a:pt x="77905" y="77504"/>
                  </a:cubicBezTo>
                  <a:cubicBezTo>
                    <a:pt x="77573" y="78186"/>
                    <a:pt x="77573" y="79208"/>
                    <a:pt x="77242" y="78867"/>
                  </a:cubicBezTo>
                  <a:cubicBezTo>
                    <a:pt x="77242" y="79208"/>
                    <a:pt x="77242" y="79884"/>
                    <a:pt x="77573" y="79884"/>
                  </a:cubicBezTo>
                  <a:cubicBezTo>
                    <a:pt x="77573" y="79884"/>
                    <a:pt x="77573" y="79884"/>
                    <a:pt x="77573" y="79884"/>
                  </a:cubicBezTo>
                  <a:cubicBezTo>
                    <a:pt x="78236" y="80225"/>
                    <a:pt x="79230" y="80566"/>
                    <a:pt x="79893" y="81588"/>
                  </a:cubicBezTo>
                  <a:cubicBezTo>
                    <a:pt x="80556" y="82605"/>
                    <a:pt x="80887" y="83963"/>
                    <a:pt x="80887" y="84985"/>
                  </a:cubicBezTo>
                  <a:cubicBezTo>
                    <a:pt x="80887" y="86002"/>
                    <a:pt x="80556" y="86684"/>
                    <a:pt x="80224" y="87365"/>
                  </a:cubicBezTo>
                  <a:cubicBezTo>
                    <a:pt x="79893" y="88047"/>
                    <a:pt x="79230" y="88382"/>
                    <a:pt x="78899" y="88723"/>
                  </a:cubicBezTo>
                  <a:cubicBezTo>
                    <a:pt x="78567" y="89064"/>
                    <a:pt x="77573" y="89404"/>
                    <a:pt x="77573" y="89745"/>
                  </a:cubicBezTo>
                  <a:cubicBezTo>
                    <a:pt x="77573" y="89745"/>
                    <a:pt x="77573" y="89745"/>
                    <a:pt x="77573" y="90086"/>
                  </a:cubicBezTo>
                  <a:cubicBezTo>
                    <a:pt x="77905" y="89745"/>
                    <a:pt x="77573" y="89745"/>
                    <a:pt x="77905" y="89745"/>
                  </a:cubicBezTo>
                  <a:cubicBezTo>
                    <a:pt x="77905" y="90421"/>
                    <a:pt x="78236" y="90421"/>
                    <a:pt x="78236" y="90762"/>
                  </a:cubicBezTo>
                  <a:cubicBezTo>
                    <a:pt x="78236" y="90762"/>
                    <a:pt x="78567" y="90762"/>
                    <a:pt x="78567" y="90762"/>
                  </a:cubicBezTo>
                  <a:cubicBezTo>
                    <a:pt x="78567" y="91103"/>
                    <a:pt x="78899" y="90762"/>
                    <a:pt x="78236" y="91103"/>
                  </a:cubicBezTo>
                  <a:cubicBezTo>
                    <a:pt x="78567" y="91103"/>
                    <a:pt x="78567" y="91103"/>
                    <a:pt x="78899" y="91103"/>
                  </a:cubicBezTo>
                  <a:cubicBezTo>
                    <a:pt x="78236" y="91444"/>
                    <a:pt x="78899" y="91103"/>
                    <a:pt x="78567" y="91103"/>
                  </a:cubicBezTo>
                  <a:cubicBezTo>
                    <a:pt x="78899" y="91444"/>
                    <a:pt x="78236" y="91103"/>
                    <a:pt x="78899" y="91444"/>
                  </a:cubicBezTo>
                  <a:cubicBezTo>
                    <a:pt x="78567" y="91785"/>
                    <a:pt x="78899" y="92125"/>
                    <a:pt x="79230" y="92125"/>
                  </a:cubicBezTo>
                  <a:cubicBezTo>
                    <a:pt x="78899" y="92125"/>
                    <a:pt x="78899" y="92125"/>
                    <a:pt x="79230" y="92125"/>
                  </a:cubicBezTo>
                  <a:cubicBezTo>
                    <a:pt x="78899" y="92125"/>
                    <a:pt x="78899" y="92466"/>
                    <a:pt x="78899" y="92466"/>
                  </a:cubicBezTo>
                  <a:cubicBezTo>
                    <a:pt x="79561" y="92801"/>
                    <a:pt x="78899" y="93483"/>
                    <a:pt x="79561" y="93483"/>
                  </a:cubicBezTo>
                  <a:cubicBezTo>
                    <a:pt x="79561" y="93824"/>
                    <a:pt x="79561" y="93483"/>
                    <a:pt x="79561" y="93824"/>
                  </a:cubicBezTo>
                  <a:cubicBezTo>
                    <a:pt x="79561" y="94165"/>
                    <a:pt x="79893" y="94841"/>
                    <a:pt x="80556" y="95182"/>
                  </a:cubicBezTo>
                  <a:cubicBezTo>
                    <a:pt x="79893" y="95522"/>
                    <a:pt x="79893" y="96204"/>
                    <a:pt x="79893" y="96545"/>
                  </a:cubicBezTo>
                  <a:cubicBezTo>
                    <a:pt x="79893" y="96545"/>
                    <a:pt x="80224" y="96886"/>
                    <a:pt x="80224" y="96886"/>
                  </a:cubicBezTo>
                  <a:cubicBezTo>
                    <a:pt x="80224" y="97221"/>
                    <a:pt x="79893" y="97562"/>
                    <a:pt x="80224" y="97902"/>
                  </a:cubicBezTo>
                  <a:cubicBezTo>
                    <a:pt x="79893" y="97221"/>
                    <a:pt x="79561" y="96204"/>
                    <a:pt x="79230" y="97221"/>
                  </a:cubicBezTo>
                  <a:cubicBezTo>
                    <a:pt x="78899" y="97902"/>
                    <a:pt x="79561" y="98243"/>
                    <a:pt x="79893" y="98925"/>
                  </a:cubicBezTo>
                  <a:cubicBezTo>
                    <a:pt x="78899" y="97562"/>
                    <a:pt x="77905" y="97562"/>
                    <a:pt x="77242" y="98584"/>
                  </a:cubicBezTo>
                  <a:cubicBezTo>
                    <a:pt x="77242" y="98584"/>
                    <a:pt x="77242" y="98584"/>
                    <a:pt x="77242" y="98584"/>
                  </a:cubicBezTo>
                  <a:cubicBezTo>
                    <a:pt x="77905" y="97902"/>
                    <a:pt x="77905" y="97221"/>
                    <a:pt x="76910" y="96545"/>
                  </a:cubicBezTo>
                  <a:cubicBezTo>
                    <a:pt x="76579" y="96204"/>
                    <a:pt x="75585" y="95863"/>
                    <a:pt x="75585" y="95863"/>
                  </a:cubicBezTo>
                  <a:cubicBezTo>
                    <a:pt x="75585" y="96204"/>
                    <a:pt x="76248" y="95863"/>
                    <a:pt x="75916" y="95863"/>
                  </a:cubicBezTo>
                  <a:cubicBezTo>
                    <a:pt x="75585" y="95182"/>
                    <a:pt x="74922" y="94841"/>
                    <a:pt x="74922" y="94165"/>
                  </a:cubicBezTo>
                  <a:cubicBezTo>
                    <a:pt x="74591" y="93824"/>
                    <a:pt x="74591" y="93142"/>
                    <a:pt x="74591" y="92466"/>
                  </a:cubicBezTo>
                  <a:cubicBezTo>
                    <a:pt x="74591" y="91785"/>
                    <a:pt x="74260" y="91444"/>
                    <a:pt x="73928" y="90762"/>
                  </a:cubicBezTo>
                  <a:cubicBezTo>
                    <a:pt x="73928" y="90086"/>
                    <a:pt x="73928" y="89745"/>
                    <a:pt x="73928" y="89064"/>
                  </a:cubicBezTo>
                  <a:cubicBezTo>
                    <a:pt x="73928" y="89404"/>
                    <a:pt x="73265" y="89404"/>
                    <a:pt x="72934" y="89404"/>
                  </a:cubicBezTo>
                  <a:cubicBezTo>
                    <a:pt x="72603" y="89404"/>
                    <a:pt x="72271" y="89404"/>
                    <a:pt x="71940" y="89064"/>
                  </a:cubicBezTo>
                  <a:cubicBezTo>
                    <a:pt x="71940" y="89404"/>
                    <a:pt x="71940" y="89404"/>
                    <a:pt x="72271" y="89404"/>
                  </a:cubicBezTo>
                  <a:cubicBezTo>
                    <a:pt x="71609" y="88723"/>
                    <a:pt x="69952" y="89404"/>
                    <a:pt x="69620" y="90086"/>
                  </a:cubicBezTo>
                  <a:cubicBezTo>
                    <a:pt x="69620" y="89064"/>
                    <a:pt x="69952" y="89064"/>
                    <a:pt x="68952" y="88723"/>
                  </a:cubicBezTo>
                  <a:cubicBezTo>
                    <a:pt x="68289" y="88382"/>
                    <a:pt x="67295" y="88382"/>
                    <a:pt x="66632" y="88382"/>
                  </a:cubicBezTo>
                  <a:cubicBezTo>
                    <a:pt x="66301" y="88047"/>
                    <a:pt x="66632" y="88047"/>
                    <a:pt x="66301" y="87706"/>
                  </a:cubicBezTo>
                  <a:cubicBezTo>
                    <a:pt x="64644" y="86002"/>
                    <a:pt x="61993" y="84985"/>
                    <a:pt x="59674" y="86343"/>
                  </a:cubicBezTo>
                  <a:cubicBezTo>
                    <a:pt x="60668" y="85667"/>
                    <a:pt x="59342" y="86343"/>
                    <a:pt x="59342" y="86684"/>
                  </a:cubicBezTo>
                  <a:cubicBezTo>
                    <a:pt x="60336" y="86002"/>
                    <a:pt x="59011" y="83287"/>
                    <a:pt x="58680" y="82605"/>
                  </a:cubicBezTo>
                  <a:cubicBezTo>
                    <a:pt x="58348" y="81923"/>
                    <a:pt x="58680" y="82264"/>
                    <a:pt x="58017" y="81923"/>
                  </a:cubicBezTo>
                  <a:cubicBezTo>
                    <a:pt x="57023" y="81588"/>
                    <a:pt x="57354" y="82605"/>
                    <a:pt x="57023" y="83287"/>
                  </a:cubicBezTo>
                  <a:cubicBezTo>
                    <a:pt x="57354" y="82946"/>
                    <a:pt x="57023" y="82264"/>
                    <a:pt x="57354" y="81923"/>
                  </a:cubicBezTo>
                  <a:cubicBezTo>
                    <a:pt x="56691" y="82605"/>
                    <a:pt x="56360" y="81247"/>
                    <a:pt x="56360" y="81247"/>
                  </a:cubicBezTo>
                  <a:cubicBezTo>
                    <a:pt x="56360" y="81247"/>
                    <a:pt x="56691" y="80906"/>
                    <a:pt x="56691" y="80566"/>
                  </a:cubicBezTo>
                  <a:cubicBezTo>
                    <a:pt x="56360" y="80225"/>
                    <a:pt x="56360" y="78186"/>
                    <a:pt x="56360" y="77845"/>
                  </a:cubicBezTo>
                  <a:cubicBezTo>
                    <a:pt x="56360" y="77504"/>
                    <a:pt x="57354" y="76146"/>
                    <a:pt x="57023" y="75465"/>
                  </a:cubicBezTo>
                  <a:cubicBezTo>
                    <a:pt x="57023" y="75465"/>
                    <a:pt x="57686" y="74448"/>
                    <a:pt x="58017" y="74107"/>
                  </a:cubicBezTo>
                  <a:cubicBezTo>
                    <a:pt x="58017" y="74448"/>
                    <a:pt x="57686" y="74448"/>
                    <a:pt x="57686" y="74107"/>
                  </a:cubicBezTo>
                  <a:cubicBezTo>
                    <a:pt x="58017" y="74107"/>
                    <a:pt x="58017" y="74107"/>
                    <a:pt x="58017" y="74107"/>
                  </a:cubicBezTo>
                  <a:cubicBezTo>
                    <a:pt x="57686" y="74107"/>
                    <a:pt x="57686" y="74107"/>
                    <a:pt x="57686" y="73766"/>
                  </a:cubicBezTo>
                  <a:cubicBezTo>
                    <a:pt x="58017" y="73766"/>
                    <a:pt x="58017" y="73766"/>
                    <a:pt x="57686" y="73425"/>
                  </a:cubicBezTo>
                  <a:cubicBezTo>
                    <a:pt x="58017" y="73425"/>
                    <a:pt x="58017" y="73425"/>
                    <a:pt x="58017" y="73425"/>
                  </a:cubicBezTo>
                  <a:cubicBezTo>
                    <a:pt x="58017" y="73766"/>
                    <a:pt x="58680" y="73425"/>
                    <a:pt x="58017" y="73085"/>
                  </a:cubicBezTo>
                  <a:cubicBezTo>
                    <a:pt x="58348" y="73085"/>
                    <a:pt x="58348" y="73085"/>
                    <a:pt x="58348" y="73085"/>
                  </a:cubicBezTo>
                  <a:cubicBezTo>
                    <a:pt x="58348" y="72749"/>
                    <a:pt x="58348" y="72749"/>
                    <a:pt x="58017" y="72749"/>
                  </a:cubicBezTo>
                  <a:cubicBezTo>
                    <a:pt x="58348" y="72749"/>
                    <a:pt x="58680" y="72749"/>
                    <a:pt x="59011" y="73085"/>
                  </a:cubicBezTo>
                  <a:cubicBezTo>
                    <a:pt x="58680" y="72749"/>
                    <a:pt x="58680" y="72749"/>
                    <a:pt x="58348" y="72749"/>
                  </a:cubicBezTo>
                  <a:cubicBezTo>
                    <a:pt x="58680" y="72408"/>
                    <a:pt x="58680" y="72408"/>
                    <a:pt x="58680" y="72068"/>
                  </a:cubicBezTo>
                  <a:cubicBezTo>
                    <a:pt x="59011" y="72068"/>
                    <a:pt x="58680" y="72068"/>
                    <a:pt x="58680" y="71727"/>
                  </a:cubicBezTo>
                  <a:cubicBezTo>
                    <a:pt x="58680" y="72068"/>
                    <a:pt x="59342" y="72068"/>
                    <a:pt x="59342" y="72068"/>
                  </a:cubicBezTo>
                  <a:cubicBezTo>
                    <a:pt x="59342" y="71727"/>
                    <a:pt x="59342" y="71727"/>
                    <a:pt x="59011" y="71727"/>
                  </a:cubicBezTo>
                  <a:cubicBezTo>
                    <a:pt x="59011" y="71727"/>
                    <a:pt x="59011" y="71727"/>
                    <a:pt x="59011" y="71727"/>
                  </a:cubicBezTo>
                  <a:cubicBezTo>
                    <a:pt x="59011" y="71727"/>
                    <a:pt x="58680" y="71386"/>
                    <a:pt x="59011" y="71386"/>
                  </a:cubicBezTo>
                  <a:cubicBezTo>
                    <a:pt x="60336" y="71045"/>
                    <a:pt x="58680" y="71386"/>
                    <a:pt x="59011" y="71045"/>
                  </a:cubicBezTo>
                  <a:cubicBezTo>
                    <a:pt x="59342" y="71386"/>
                    <a:pt x="59674" y="71386"/>
                    <a:pt x="60005" y="71386"/>
                  </a:cubicBezTo>
                  <a:cubicBezTo>
                    <a:pt x="60005" y="71045"/>
                    <a:pt x="61662" y="70028"/>
                    <a:pt x="60336" y="69688"/>
                  </a:cubicBezTo>
                  <a:cubicBezTo>
                    <a:pt x="60336" y="69688"/>
                    <a:pt x="60668" y="69688"/>
                    <a:pt x="60668" y="69688"/>
                  </a:cubicBezTo>
                  <a:cubicBezTo>
                    <a:pt x="60336" y="69347"/>
                    <a:pt x="59674" y="69006"/>
                    <a:pt x="59342" y="69006"/>
                  </a:cubicBezTo>
                  <a:cubicBezTo>
                    <a:pt x="59011" y="69006"/>
                    <a:pt x="59011" y="69347"/>
                    <a:pt x="58680" y="69347"/>
                  </a:cubicBezTo>
                  <a:cubicBezTo>
                    <a:pt x="59342" y="68665"/>
                    <a:pt x="58680" y="69347"/>
                    <a:pt x="59011" y="69006"/>
                  </a:cubicBezTo>
                  <a:cubicBezTo>
                    <a:pt x="59011" y="69006"/>
                    <a:pt x="59011" y="69006"/>
                    <a:pt x="59011" y="69006"/>
                  </a:cubicBezTo>
                  <a:cubicBezTo>
                    <a:pt x="58680" y="68665"/>
                    <a:pt x="58017" y="68665"/>
                    <a:pt x="57354" y="68330"/>
                  </a:cubicBezTo>
                  <a:cubicBezTo>
                    <a:pt x="57686" y="68665"/>
                    <a:pt x="57686" y="68665"/>
                    <a:pt x="57686" y="68665"/>
                  </a:cubicBezTo>
                  <a:cubicBezTo>
                    <a:pt x="57354" y="68665"/>
                    <a:pt x="56691" y="68330"/>
                    <a:pt x="57354" y="68330"/>
                  </a:cubicBezTo>
                  <a:cubicBezTo>
                    <a:pt x="57354" y="67989"/>
                    <a:pt x="57023" y="67989"/>
                    <a:pt x="57023" y="67648"/>
                  </a:cubicBezTo>
                  <a:cubicBezTo>
                    <a:pt x="57354" y="68330"/>
                    <a:pt x="58680" y="69006"/>
                    <a:pt x="59342" y="68665"/>
                  </a:cubicBezTo>
                  <a:cubicBezTo>
                    <a:pt x="59342" y="68665"/>
                    <a:pt x="59342" y="68665"/>
                    <a:pt x="59011" y="68665"/>
                  </a:cubicBezTo>
                  <a:cubicBezTo>
                    <a:pt x="59342" y="68665"/>
                    <a:pt x="59674" y="68665"/>
                    <a:pt x="60005" y="69006"/>
                  </a:cubicBezTo>
                  <a:cubicBezTo>
                    <a:pt x="60005" y="69006"/>
                    <a:pt x="60668" y="69347"/>
                    <a:pt x="60999" y="69006"/>
                  </a:cubicBezTo>
                  <a:cubicBezTo>
                    <a:pt x="60668" y="69006"/>
                    <a:pt x="60999" y="69006"/>
                    <a:pt x="60668" y="69006"/>
                  </a:cubicBezTo>
                  <a:cubicBezTo>
                    <a:pt x="60668" y="69006"/>
                    <a:pt x="60668" y="69006"/>
                    <a:pt x="60668" y="68665"/>
                  </a:cubicBezTo>
                  <a:cubicBezTo>
                    <a:pt x="60999" y="69006"/>
                    <a:pt x="60999" y="68665"/>
                    <a:pt x="61331" y="69006"/>
                  </a:cubicBezTo>
                  <a:cubicBezTo>
                    <a:pt x="61331" y="69006"/>
                    <a:pt x="61331" y="69006"/>
                    <a:pt x="61331" y="69006"/>
                  </a:cubicBezTo>
                  <a:cubicBezTo>
                    <a:pt x="61331" y="68665"/>
                    <a:pt x="61662" y="68330"/>
                    <a:pt x="60999" y="67989"/>
                  </a:cubicBezTo>
                  <a:cubicBezTo>
                    <a:pt x="61331" y="67989"/>
                    <a:pt x="61331" y="67989"/>
                    <a:pt x="61331" y="67989"/>
                  </a:cubicBezTo>
                  <a:cubicBezTo>
                    <a:pt x="61993" y="67989"/>
                    <a:pt x="61331" y="67648"/>
                    <a:pt x="61331" y="67648"/>
                  </a:cubicBezTo>
                  <a:cubicBezTo>
                    <a:pt x="61331" y="67648"/>
                    <a:pt x="61331" y="67648"/>
                    <a:pt x="61662" y="67648"/>
                  </a:cubicBezTo>
                  <a:cubicBezTo>
                    <a:pt x="61662" y="67307"/>
                    <a:pt x="61662" y="67307"/>
                    <a:pt x="61662" y="67307"/>
                  </a:cubicBezTo>
                  <a:cubicBezTo>
                    <a:pt x="61662" y="67307"/>
                    <a:pt x="61662" y="67307"/>
                    <a:pt x="61662" y="67307"/>
                  </a:cubicBezTo>
                  <a:cubicBezTo>
                    <a:pt x="61662" y="67307"/>
                    <a:pt x="61662" y="67648"/>
                    <a:pt x="61662" y="67648"/>
                  </a:cubicBezTo>
                  <a:cubicBezTo>
                    <a:pt x="61662" y="67648"/>
                    <a:pt x="61993" y="67989"/>
                    <a:pt x="61993" y="67989"/>
                  </a:cubicBezTo>
                  <a:cubicBezTo>
                    <a:pt x="61662" y="67307"/>
                    <a:pt x="61993" y="67648"/>
                    <a:pt x="62325" y="67989"/>
                  </a:cubicBezTo>
                  <a:cubicBezTo>
                    <a:pt x="61993" y="67989"/>
                    <a:pt x="62325" y="67989"/>
                    <a:pt x="62656" y="67989"/>
                  </a:cubicBezTo>
                  <a:cubicBezTo>
                    <a:pt x="62325" y="67648"/>
                    <a:pt x="62325" y="67648"/>
                    <a:pt x="62325" y="67307"/>
                  </a:cubicBezTo>
                  <a:cubicBezTo>
                    <a:pt x="62987" y="68665"/>
                    <a:pt x="64313" y="66285"/>
                    <a:pt x="63982" y="65609"/>
                  </a:cubicBezTo>
                  <a:cubicBezTo>
                    <a:pt x="63982" y="65609"/>
                    <a:pt x="63982" y="65609"/>
                    <a:pt x="64313" y="65609"/>
                  </a:cubicBezTo>
                  <a:cubicBezTo>
                    <a:pt x="64976" y="63910"/>
                    <a:pt x="63650" y="64587"/>
                    <a:pt x="62656" y="64246"/>
                  </a:cubicBezTo>
                  <a:cubicBezTo>
                    <a:pt x="61993" y="63910"/>
                    <a:pt x="61662" y="63570"/>
                    <a:pt x="61331" y="63229"/>
                  </a:cubicBezTo>
                  <a:cubicBezTo>
                    <a:pt x="60999" y="63229"/>
                    <a:pt x="59342" y="62547"/>
                    <a:pt x="60005" y="62888"/>
                  </a:cubicBezTo>
                  <a:cubicBezTo>
                    <a:pt x="59674" y="62888"/>
                    <a:pt x="59342" y="62888"/>
                    <a:pt x="59342" y="62547"/>
                  </a:cubicBezTo>
                  <a:cubicBezTo>
                    <a:pt x="59674" y="62547"/>
                    <a:pt x="60336" y="62888"/>
                    <a:pt x="60668" y="62547"/>
                  </a:cubicBezTo>
                  <a:cubicBezTo>
                    <a:pt x="60668" y="62888"/>
                    <a:pt x="60668" y="62888"/>
                    <a:pt x="60336" y="62888"/>
                  </a:cubicBezTo>
                  <a:cubicBezTo>
                    <a:pt x="60668" y="62888"/>
                    <a:pt x="60999" y="62888"/>
                    <a:pt x="61331" y="62888"/>
                  </a:cubicBezTo>
                  <a:cubicBezTo>
                    <a:pt x="61331" y="62888"/>
                    <a:pt x="60999" y="62547"/>
                    <a:pt x="60999" y="62547"/>
                  </a:cubicBezTo>
                  <a:cubicBezTo>
                    <a:pt x="61662" y="62547"/>
                    <a:pt x="61993" y="63229"/>
                    <a:pt x="62656" y="63229"/>
                  </a:cubicBezTo>
                  <a:cubicBezTo>
                    <a:pt x="61993" y="63229"/>
                    <a:pt x="62987" y="63910"/>
                    <a:pt x="63319" y="63910"/>
                  </a:cubicBezTo>
                  <a:cubicBezTo>
                    <a:pt x="63982" y="64246"/>
                    <a:pt x="63982" y="63910"/>
                    <a:pt x="64313" y="63229"/>
                  </a:cubicBezTo>
                  <a:cubicBezTo>
                    <a:pt x="64644" y="63229"/>
                    <a:pt x="65307" y="62206"/>
                    <a:pt x="65307" y="61866"/>
                  </a:cubicBezTo>
                  <a:cubicBezTo>
                    <a:pt x="65307" y="60849"/>
                    <a:pt x="64644" y="61530"/>
                    <a:pt x="64313" y="60849"/>
                  </a:cubicBezTo>
                  <a:cubicBezTo>
                    <a:pt x="64644" y="60508"/>
                    <a:pt x="64644" y="61530"/>
                    <a:pt x="64313" y="60508"/>
                  </a:cubicBezTo>
                  <a:cubicBezTo>
                    <a:pt x="64976" y="60167"/>
                    <a:pt x="65638" y="60167"/>
                    <a:pt x="65970" y="61190"/>
                  </a:cubicBezTo>
                  <a:cubicBezTo>
                    <a:pt x="66301" y="60849"/>
                    <a:pt x="66632" y="61190"/>
                    <a:pt x="66964" y="61190"/>
                  </a:cubicBezTo>
                  <a:cubicBezTo>
                    <a:pt x="66964" y="61190"/>
                    <a:pt x="66964" y="60849"/>
                    <a:pt x="66964" y="60508"/>
                  </a:cubicBezTo>
                  <a:cubicBezTo>
                    <a:pt x="67295" y="60849"/>
                    <a:pt x="67627" y="60849"/>
                    <a:pt x="67627" y="61190"/>
                  </a:cubicBezTo>
                  <a:cubicBezTo>
                    <a:pt x="67958" y="60508"/>
                    <a:pt x="66632" y="59491"/>
                    <a:pt x="66632" y="59491"/>
                  </a:cubicBezTo>
                  <a:cubicBezTo>
                    <a:pt x="66632" y="59491"/>
                    <a:pt x="66632" y="59491"/>
                    <a:pt x="66632" y="59491"/>
                  </a:cubicBezTo>
                  <a:cubicBezTo>
                    <a:pt x="66632" y="59150"/>
                    <a:pt x="66632" y="59150"/>
                    <a:pt x="66301" y="59150"/>
                  </a:cubicBezTo>
                  <a:cubicBezTo>
                    <a:pt x="66632" y="59150"/>
                    <a:pt x="66632" y="59150"/>
                    <a:pt x="66632" y="59150"/>
                  </a:cubicBezTo>
                  <a:cubicBezTo>
                    <a:pt x="65970" y="59150"/>
                    <a:pt x="66301" y="59491"/>
                    <a:pt x="65970" y="59491"/>
                  </a:cubicBezTo>
                  <a:cubicBezTo>
                    <a:pt x="65970" y="59150"/>
                    <a:pt x="66301" y="59150"/>
                    <a:pt x="66632" y="58809"/>
                  </a:cubicBezTo>
                  <a:cubicBezTo>
                    <a:pt x="66301" y="58809"/>
                    <a:pt x="66301" y="58809"/>
                    <a:pt x="66301" y="58809"/>
                  </a:cubicBezTo>
                  <a:cubicBezTo>
                    <a:pt x="66301" y="58809"/>
                    <a:pt x="66301" y="58809"/>
                    <a:pt x="66301" y="58809"/>
                  </a:cubicBezTo>
                  <a:cubicBezTo>
                    <a:pt x="66301" y="58809"/>
                    <a:pt x="66632" y="58809"/>
                    <a:pt x="66632" y="58809"/>
                  </a:cubicBezTo>
                  <a:cubicBezTo>
                    <a:pt x="66301" y="59150"/>
                    <a:pt x="66964" y="59150"/>
                    <a:pt x="66632" y="59491"/>
                  </a:cubicBezTo>
                  <a:cubicBezTo>
                    <a:pt x="66964" y="59826"/>
                    <a:pt x="67295" y="59491"/>
                    <a:pt x="67295" y="59150"/>
                  </a:cubicBezTo>
                  <a:cubicBezTo>
                    <a:pt x="67295" y="59491"/>
                    <a:pt x="67295" y="59491"/>
                    <a:pt x="67295" y="59826"/>
                  </a:cubicBezTo>
                  <a:cubicBezTo>
                    <a:pt x="67295" y="59826"/>
                    <a:pt x="67295" y="59826"/>
                    <a:pt x="67295" y="59491"/>
                  </a:cubicBezTo>
                  <a:cubicBezTo>
                    <a:pt x="67295" y="60167"/>
                    <a:pt x="67627" y="60167"/>
                    <a:pt x="67958" y="60508"/>
                  </a:cubicBezTo>
                  <a:cubicBezTo>
                    <a:pt x="67958" y="60508"/>
                    <a:pt x="67627" y="60508"/>
                    <a:pt x="67627" y="60508"/>
                  </a:cubicBezTo>
                  <a:cubicBezTo>
                    <a:pt x="68289" y="60849"/>
                    <a:pt x="69620" y="58809"/>
                    <a:pt x="69620" y="58469"/>
                  </a:cubicBezTo>
                  <a:cubicBezTo>
                    <a:pt x="70283" y="56770"/>
                    <a:pt x="68621" y="56429"/>
                    <a:pt x="68621" y="55072"/>
                  </a:cubicBezTo>
                  <a:cubicBezTo>
                    <a:pt x="68621" y="55407"/>
                    <a:pt x="68621" y="55072"/>
                    <a:pt x="68289" y="54731"/>
                  </a:cubicBezTo>
                  <a:cubicBezTo>
                    <a:pt x="67958" y="54390"/>
                    <a:pt x="69620" y="55407"/>
                    <a:pt x="67958" y="54390"/>
                  </a:cubicBezTo>
                  <a:cubicBezTo>
                    <a:pt x="67958" y="54390"/>
                    <a:pt x="67958" y="54049"/>
                    <a:pt x="67958" y="54049"/>
                  </a:cubicBezTo>
                  <a:cubicBezTo>
                    <a:pt x="68289" y="54390"/>
                    <a:pt x="68289" y="54390"/>
                    <a:pt x="68289" y="54049"/>
                  </a:cubicBezTo>
                  <a:cubicBezTo>
                    <a:pt x="68952" y="54731"/>
                    <a:pt x="69952" y="52692"/>
                    <a:pt x="68289" y="53032"/>
                  </a:cubicBezTo>
                  <a:cubicBezTo>
                    <a:pt x="69283" y="52351"/>
                    <a:pt x="68952" y="51669"/>
                    <a:pt x="67958" y="52010"/>
                  </a:cubicBezTo>
                  <a:cubicBezTo>
                    <a:pt x="67958" y="51669"/>
                    <a:pt x="68621" y="52692"/>
                    <a:pt x="67958" y="51669"/>
                  </a:cubicBezTo>
                  <a:cubicBezTo>
                    <a:pt x="67958" y="51669"/>
                    <a:pt x="67958" y="51669"/>
                    <a:pt x="67958" y="51669"/>
                  </a:cubicBezTo>
                  <a:cubicBezTo>
                    <a:pt x="67627" y="51328"/>
                    <a:pt x="67295" y="51328"/>
                    <a:pt x="66964" y="51328"/>
                  </a:cubicBezTo>
                  <a:cubicBezTo>
                    <a:pt x="66964" y="51328"/>
                    <a:pt x="67295" y="51328"/>
                    <a:pt x="67627" y="51328"/>
                  </a:cubicBezTo>
                  <a:cubicBezTo>
                    <a:pt x="67627" y="51328"/>
                    <a:pt x="67627" y="51328"/>
                    <a:pt x="67295" y="50987"/>
                  </a:cubicBezTo>
                  <a:cubicBezTo>
                    <a:pt x="67295" y="50987"/>
                    <a:pt x="67627" y="50987"/>
                    <a:pt x="67627" y="50987"/>
                  </a:cubicBezTo>
                  <a:cubicBezTo>
                    <a:pt x="67627" y="50987"/>
                    <a:pt x="67627" y="50987"/>
                    <a:pt x="67958" y="50987"/>
                  </a:cubicBezTo>
                  <a:cubicBezTo>
                    <a:pt x="67295" y="50652"/>
                    <a:pt x="66301" y="50652"/>
                    <a:pt x="65970" y="50652"/>
                  </a:cubicBezTo>
                  <a:cubicBezTo>
                    <a:pt x="65638" y="50652"/>
                    <a:pt x="64976" y="50987"/>
                    <a:pt x="64313" y="50652"/>
                  </a:cubicBezTo>
                  <a:cubicBezTo>
                    <a:pt x="64313" y="50652"/>
                    <a:pt x="64644" y="50987"/>
                    <a:pt x="64644" y="50987"/>
                  </a:cubicBezTo>
                  <a:cubicBezTo>
                    <a:pt x="64644" y="50987"/>
                    <a:pt x="64644" y="50987"/>
                    <a:pt x="64644" y="50987"/>
                  </a:cubicBezTo>
                  <a:cubicBezTo>
                    <a:pt x="64644" y="50987"/>
                    <a:pt x="64644" y="51669"/>
                    <a:pt x="64644" y="52010"/>
                  </a:cubicBezTo>
                  <a:cubicBezTo>
                    <a:pt x="64644" y="51669"/>
                    <a:pt x="64976" y="52351"/>
                    <a:pt x="64976" y="52351"/>
                  </a:cubicBezTo>
                  <a:cubicBezTo>
                    <a:pt x="64644" y="52351"/>
                    <a:pt x="64644" y="52351"/>
                    <a:pt x="64644" y="52351"/>
                  </a:cubicBezTo>
                  <a:cubicBezTo>
                    <a:pt x="64976" y="52692"/>
                    <a:pt x="64976" y="53032"/>
                    <a:pt x="65307" y="52692"/>
                  </a:cubicBezTo>
                  <a:cubicBezTo>
                    <a:pt x="65307" y="52692"/>
                    <a:pt x="65307" y="52692"/>
                    <a:pt x="64976" y="52692"/>
                  </a:cubicBezTo>
                  <a:cubicBezTo>
                    <a:pt x="65307" y="52692"/>
                    <a:pt x="65638" y="53032"/>
                    <a:pt x="65970" y="53032"/>
                  </a:cubicBezTo>
                  <a:cubicBezTo>
                    <a:pt x="65638" y="53032"/>
                    <a:pt x="65307" y="53032"/>
                    <a:pt x="65638" y="53368"/>
                  </a:cubicBezTo>
                  <a:cubicBezTo>
                    <a:pt x="64976" y="53368"/>
                    <a:pt x="65307" y="53368"/>
                    <a:pt x="65307" y="53708"/>
                  </a:cubicBezTo>
                  <a:cubicBezTo>
                    <a:pt x="65307" y="53708"/>
                    <a:pt x="65638" y="53708"/>
                    <a:pt x="65638" y="54049"/>
                  </a:cubicBezTo>
                  <a:cubicBezTo>
                    <a:pt x="65970" y="54049"/>
                    <a:pt x="64976" y="54049"/>
                    <a:pt x="65307" y="54049"/>
                  </a:cubicBezTo>
                  <a:cubicBezTo>
                    <a:pt x="64976" y="54049"/>
                    <a:pt x="64976" y="54049"/>
                    <a:pt x="64976" y="54049"/>
                  </a:cubicBezTo>
                  <a:cubicBezTo>
                    <a:pt x="64644" y="54731"/>
                    <a:pt x="64976" y="55407"/>
                    <a:pt x="64644" y="56429"/>
                  </a:cubicBezTo>
                  <a:cubicBezTo>
                    <a:pt x="64644" y="56429"/>
                    <a:pt x="64644" y="56089"/>
                    <a:pt x="64644" y="56089"/>
                  </a:cubicBezTo>
                  <a:cubicBezTo>
                    <a:pt x="64313" y="56770"/>
                    <a:pt x="64313" y="57787"/>
                    <a:pt x="64313" y="58128"/>
                  </a:cubicBezTo>
                  <a:cubicBezTo>
                    <a:pt x="64313" y="58128"/>
                    <a:pt x="63982" y="58128"/>
                    <a:pt x="63650" y="58128"/>
                  </a:cubicBezTo>
                  <a:cubicBezTo>
                    <a:pt x="63982" y="58469"/>
                    <a:pt x="63650" y="58469"/>
                    <a:pt x="63650" y="58809"/>
                  </a:cubicBezTo>
                  <a:cubicBezTo>
                    <a:pt x="63650" y="58809"/>
                    <a:pt x="63650" y="58809"/>
                    <a:pt x="63650" y="58469"/>
                  </a:cubicBezTo>
                  <a:cubicBezTo>
                    <a:pt x="63650" y="58809"/>
                    <a:pt x="63650" y="58809"/>
                    <a:pt x="63650" y="59150"/>
                  </a:cubicBezTo>
                  <a:cubicBezTo>
                    <a:pt x="63319" y="58809"/>
                    <a:pt x="63650" y="58809"/>
                    <a:pt x="63319" y="59150"/>
                  </a:cubicBezTo>
                  <a:cubicBezTo>
                    <a:pt x="63982" y="57787"/>
                    <a:pt x="61331" y="56770"/>
                    <a:pt x="62325" y="55407"/>
                  </a:cubicBezTo>
                  <a:cubicBezTo>
                    <a:pt x="62325" y="55748"/>
                    <a:pt x="62325" y="55748"/>
                    <a:pt x="62656" y="56089"/>
                  </a:cubicBezTo>
                  <a:cubicBezTo>
                    <a:pt x="62987" y="55072"/>
                    <a:pt x="62325" y="53368"/>
                    <a:pt x="61331" y="53368"/>
                  </a:cubicBezTo>
                  <a:cubicBezTo>
                    <a:pt x="60336" y="52692"/>
                    <a:pt x="60668" y="54049"/>
                    <a:pt x="60668" y="54731"/>
                  </a:cubicBezTo>
                  <a:cubicBezTo>
                    <a:pt x="60336" y="54731"/>
                    <a:pt x="60336" y="54731"/>
                    <a:pt x="60336" y="54731"/>
                  </a:cubicBezTo>
                  <a:cubicBezTo>
                    <a:pt x="60336" y="55072"/>
                    <a:pt x="60336" y="55748"/>
                    <a:pt x="60005" y="56089"/>
                  </a:cubicBezTo>
                  <a:cubicBezTo>
                    <a:pt x="60005" y="55748"/>
                    <a:pt x="59342" y="55072"/>
                    <a:pt x="59674" y="54390"/>
                  </a:cubicBezTo>
                  <a:cubicBezTo>
                    <a:pt x="59674" y="54390"/>
                    <a:pt x="59674" y="54390"/>
                    <a:pt x="59674" y="54390"/>
                  </a:cubicBezTo>
                  <a:cubicBezTo>
                    <a:pt x="59674" y="54390"/>
                    <a:pt x="59674" y="54390"/>
                    <a:pt x="59674" y="54390"/>
                  </a:cubicBezTo>
                  <a:cubicBezTo>
                    <a:pt x="59342" y="53708"/>
                    <a:pt x="59011" y="53368"/>
                    <a:pt x="58680" y="53032"/>
                  </a:cubicBezTo>
                  <a:cubicBezTo>
                    <a:pt x="59011" y="53032"/>
                    <a:pt x="59342" y="52692"/>
                    <a:pt x="59011" y="53032"/>
                  </a:cubicBezTo>
                  <a:cubicBezTo>
                    <a:pt x="59342" y="53032"/>
                    <a:pt x="59011" y="53032"/>
                    <a:pt x="59011" y="53032"/>
                  </a:cubicBezTo>
                  <a:cubicBezTo>
                    <a:pt x="59342" y="53032"/>
                    <a:pt x="59342" y="52692"/>
                    <a:pt x="59342" y="52692"/>
                  </a:cubicBezTo>
                  <a:cubicBezTo>
                    <a:pt x="59342" y="52692"/>
                    <a:pt x="59674" y="52692"/>
                    <a:pt x="59674" y="52351"/>
                  </a:cubicBezTo>
                  <a:cubicBezTo>
                    <a:pt x="59342" y="52351"/>
                    <a:pt x="58680" y="52351"/>
                    <a:pt x="58348" y="52351"/>
                  </a:cubicBezTo>
                  <a:cubicBezTo>
                    <a:pt x="58680" y="52351"/>
                    <a:pt x="58680" y="52010"/>
                    <a:pt x="59011" y="52010"/>
                  </a:cubicBezTo>
                  <a:cubicBezTo>
                    <a:pt x="58348" y="51669"/>
                    <a:pt x="58348" y="52351"/>
                    <a:pt x="58017" y="52351"/>
                  </a:cubicBezTo>
                  <a:cubicBezTo>
                    <a:pt x="58017" y="52351"/>
                    <a:pt x="57354" y="52010"/>
                    <a:pt x="58017" y="52010"/>
                  </a:cubicBezTo>
                  <a:cubicBezTo>
                    <a:pt x="57686" y="52010"/>
                    <a:pt x="57354" y="52010"/>
                    <a:pt x="57023" y="52010"/>
                  </a:cubicBezTo>
                  <a:cubicBezTo>
                    <a:pt x="57354" y="52010"/>
                    <a:pt x="57023" y="52010"/>
                    <a:pt x="57354" y="51669"/>
                  </a:cubicBezTo>
                  <a:cubicBezTo>
                    <a:pt x="57354" y="51669"/>
                    <a:pt x="58017" y="50987"/>
                    <a:pt x="57686" y="50652"/>
                  </a:cubicBezTo>
                  <a:cubicBezTo>
                    <a:pt x="57686" y="50652"/>
                    <a:pt x="57354" y="50652"/>
                    <a:pt x="57354" y="50652"/>
                  </a:cubicBezTo>
                  <a:cubicBezTo>
                    <a:pt x="57354" y="50987"/>
                    <a:pt x="57686" y="50311"/>
                    <a:pt x="57686" y="50311"/>
                  </a:cubicBezTo>
                  <a:cubicBezTo>
                    <a:pt x="57354" y="49971"/>
                    <a:pt x="57686" y="50652"/>
                    <a:pt x="57686" y="50311"/>
                  </a:cubicBezTo>
                  <a:cubicBezTo>
                    <a:pt x="57686" y="50311"/>
                    <a:pt x="58017" y="50652"/>
                    <a:pt x="58348" y="50652"/>
                  </a:cubicBezTo>
                  <a:cubicBezTo>
                    <a:pt x="58348" y="50311"/>
                    <a:pt x="58017" y="49971"/>
                    <a:pt x="58017" y="49971"/>
                  </a:cubicBezTo>
                  <a:cubicBezTo>
                    <a:pt x="58017" y="49971"/>
                    <a:pt x="58017" y="49971"/>
                    <a:pt x="58017" y="50311"/>
                  </a:cubicBezTo>
                  <a:cubicBezTo>
                    <a:pt x="58017" y="49971"/>
                    <a:pt x="57354" y="49630"/>
                    <a:pt x="57686" y="49289"/>
                  </a:cubicBezTo>
                  <a:cubicBezTo>
                    <a:pt x="57354" y="48948"/>
                    <a:pt x="57686" y="48948"/>
                    <a:pt x="57354" y="49289"/>
                  </a:cubicBezTo>
                  <a:cubicBezTo>
                    <a:pt x="57354" y="48948"/>
                    <a:pt x="56691" y="48613"/>
                    <a:pt x="56691" y="48272"/>
                  </a:cubicBezTo>
                  <a:cubicBezTo>
                    <a:pt x="57354" y="48613"/>
                    <a:pt x="55697" y="44194"/>
                    <a:pt x="55366" y="45892"/>
                  </a:cubicBezTo>
                  <a:cubicBezTo>
                    <a:pt x="55366" y="45551"/>
                    <a:pt x="55366" y="45210"/>
                    <a:pt x="55035" y="45892"/>
                  </a:cubicBezTo>
                  <a:cubicBezTo>
                    <a:pt x="55366" y="43853"/>
                    <a:pt x="53709" y="45892"/>
                    <a:pt x="55035" y="45551"/>
                  </a:cubicBezTo>
                  <a:cubicBezTo>
                    <a:pt x="54372" y="45551"/>
                    <a:pt x="53378" y="46909"/>
                    <a:pt x="54372" y="46568"/>
                  </a:cubicBezTo>
                  <a:cubicBezTo>
                    <a:pt x="54372" y="46568"/>
                    <a:pt x="54372" y="46909"/>
                    <a:pt x="54040" y="46909"/>
                  </a:cubicBezTo>
                  <a:cubicBezTo>
                    <a:pt x="54040" y="47250"/>
                    <a:pt x="53709" y="46909"/>
                    <a:pt x="53709" y="46909"/>
                  </a:cubicBezTo>
                  <a:cubicBezTo>
                    <a:pt x="53378" y="47591"/>
                    <a:pt x="53378" y="47250"/>
                    <a:pt x="53378" y="47591"/>
                  </a:cubicBezTo>
                  <a:cubicBezTo>
                    <a:pt x="53378" y="47931"/>
                    <a:pt x="53046" y="47931"/>
                    <a:pt x="53378" y="47931"/>
                  </a:cubicBezTo>
                  <a:cubicBezTo>
                    <a:pt x="53378" y="48272"/>
                    <a:pt x="53378" y="49971"/>
                    <a:pt x="54040" y="48948"/>
                  </a:cubicBezTo>
                  <a:cubicBezTo>
                    <a:pt x="53709" y="49289"/>
                    <a:pt x="53709" y="49289"/>
                    <a:pt x="54040" y="49630"/>
                  </a:cubicBezTo>
                  <a:cubicBezTo>
                    <a:pt x="53709" y="49630"/>
                    <a:pt x="53709" y="49630"/>
                    <a:pt x="53709" y="49630"/>
                  </a:cubicBezTo>
                  <a:cubicBezTo>
                    <a:pt x="53378" y="49971"/>
                    <a:pt x="53046" y="50311"/>
                    <a:pt x="53378" y="50987"/>
                  </a:cubicBezTo>
                  <a:cubicBezTo>
                    <a:pt x="53378" y="51328"/>
                    <a:pt x="53709" y="51328"/>
                    <a:pt x="53709" y="51669"/>
                  </a:cubicBezTo>
                  <a:cubicBezTo>
                    <a:pt x="53709" y="51669"/>
                    <a:pt x="53709" y="51669"/>
                    <a:pt x="53709" y="51669"/>
                  </a:cubicBezTo>
                  <a:cubicBezTo>
                    <a:pt x="54040" y="52010"/>
                    <a:pt x="55035" y="52692"/>
                    <a:pt x="55366" y="52010"/>
                  </a:cubicBezTo>
                  <a:cubicBezTo>
                    <a:pt x="55366" y="52692"/>
                    <a:pt x="56691" y="52351"/>
                    <a:pt x="56360" y="53032"/>
                  </a:cubicBezTo>
                  <a:cubicBezTo>
                    <a:pt x="56360" y="53032"/>
                    <a:pt x="56691" y="53032"/>
                    <a:pt x="56691" y="53032"/>
                  </a:cubicBezTo>
                  <a:cubicBezTo>
                    <a:pt x="56360" y="53368"/>
                    <a:pt x="56360" y="53368"/>
                    <a:pt x="56029" y="53708"/>
                  </a:cubicBezTo>
                  <a:cubicBezTo>
                    <a:pt x="56029" y="53708"/>
                    <a:pt x="56029" y="53032"/>
                    <a:pt x="56029" y="53368"/>
                  </a:cubicBezTo>
                  <a:cubicBezTo>
                    <a:pt x="56360" y="53032"/>
                    <a:pt x="56360" y="53032"/>
                    <a:pt x="56360" y="52692"/>
                  </a:cubicBezTo>
                  <a:cubicBezTo>
                    <a:pt x="56360" y="52692"/>
                    <a:pt x="55035" y="54049"/>
                    <a:pt x="56029" y="53708"/>
                  </a:cubicBezTo>
                  <a:cubicBezTo>
                    <a:pt x="55697" y="54049"/>
                    <a:pt x="55697" y="54390"/>
                    <a:pt x="55366" y="54049"/>
                  </a:cubicBezTo>
                  <a:cubicBezTo>
                    <a:pt x="55366" y="55072"/>
                    <a:pt x="56029" y="55072"/>
                    <a:pt x="56360" y="54390"/>
                  </a:cubicBezTo>
                  <a:cubicBezTo>
                    <a:pt x="55697" y="54731"/>
                    <a:pt x="56360" y="54049"/>
                    <a:pt x="56029" y="54731"/>
                  </a:cubicBezTo>
                  <a:cubicBezTo>
                    <a:pt x="56029" y="54390"/>
                    <a:pt x="56029" y="54049"/>
                    <a:pt x="56360" y="54049"/>
                  </a:cubicBezTo>
                  <a:cubicBezTo>
                    <a:pt x="56029" y="54390"/>
                    <a:pt x="56360" y="54049"/>
                    <a:pt x="56360" y="54390"/>
                  </a:cubicBezTo>
                  <a:cubicBezTo>
                    <a:pt x="56360" y="54731"/>
                    <a:pt x="56029" y="55407"/>
                    <a:pt x="56691" y="55072"/>
                  </a:cubicBezTo>
                  <a:cubicBezTo>
                    <a:pt x="56360" y="55748"/>
                    <a:pt x="55697" y="56429"/>
                    <a:pt x="55035" y="56770"/>
                  </a:cubicBezTo>
                  <a:cubicBezTo>
                    <a:pt x="54703" y="57111"/>
                    <a:pt x="54372" y="56770"/>
                    <a:pt x="54372" y="58128"/>
                  </a:cubicBezTo>
                  <a:cubicBezTo>
                    <a:pt x="54703" y="58809"/>
                    <a:pt x="55366" y="59150"/>
                    <a:pt x="54703" y="59826"/>
                  </a:cubicBezTo>
                  <a:cubicBezTo>
                    <a:pt x="54703" y="60167"/>
                    <a:pt x="54040" y="60167"/>
                    <a:pt x="54040" y="60167"/>
                  </a:cubicBezTo>
                  <a:cubicBezTo>
                    <a:pt x="54040" y="60508"/>
                    <a:pt x="54703" y="61190"/>
                    <a:pt x="54703" y="60849"/>
                  </a:cubicBezTo>
                  <a:cubicBezTo>
                    <a:pt x="54703" y="60508"/>
                    <a:pt x="54372" y="61190"/>
                    <a:pt x="54372" y="61190"/>
                  </a:cubicBezTo>
                  <a:cubicBezTo>
                    <a:pt x="54372" y="60508"/>
                    <a:pt x="53709" y="60167"/>
                    <a:pt x="53709" y="59826"/>
                  </a:cubicBezTo>
                  <a:cubicBezTo>
                    <a:pt x="53709" y="59826"/>
                    <a:pt x="54040" y="60167"/>
                    <a:pt x="54040" y="60167"/>
                  </a:cubicBezTo>
                  <a:cubicBezTo>
                    <a:pt x="54040" y="60167"/>
                    <a:pt x="54040" y="59826"/>
                    <a:pt x="54372" y="59826"/>
                  </a:cubicBezTo>
                  <a:cubicBezTo>
                    <a:pt x="54372" y="60167"/>
                    <a:pt x="55035" y="60167"/>
                    <a:pt x="54703" y="59491"/>
                  </a:cubicBezTo>
                  <a:cubicBezTo>
                    <a:pt x="54703" y="59491"/>
                    <a:pt x="54703" y="59491"/>
                    <a:pt x="54372" y="59491"/>
                  </a:cubicBezTo>
                  <a:cubicBezTo>
                    <a:pt x="56029" y="56770"/>
                    <a:pt x="54372" y="59491"/>
                    <a:pt x="54703" y="58809"/>
                  </a:cubicBezTo>
                  <a:cubicBezTo>
                    <a:pt x="54372" y="58809"/>
                    <a:pt x="54040" y="59491"/>
                    <a:pt x="54040" y="59491"/>
                  </a:cubicBezTo>
                  <a:cubicBezTo>
                    <a:pt x="54040" y="59150"/>
                    <a:pt x="54040" y="59491"/>
                    <a:pt x="53709" y="59491"/>
                  </a:cubicBezTo>
                  <a:cubicBezTo>
                    <a:pt x="54040" y="59150"/>
                    <a:pt x="54040" y="58809"/>
                    <a:pt x="54040" y="58809"/>
                  </a:cubicBezTo>
                  <a:cubicBezTo>
                    <a:pt x="54040" y="58809"/>
                    <a:pt x="53709" y="58809"/>
                    <a:pt x="53709" y="58809"/>
                  </a:cubicBezTo>
                  <a:cubicBezTo>
                    <a:pt x="53709" y="58469"/>
                    <a:pt x="53709" y="57787"/>
                    <a:pt x="54040" y="58128"/>
                  </a:cubicBezTo>
                  <a:cubicBezTo>
                    <a:pt x="53709" y="57787"/>
                    <a:pt x="54040" y="56770"/>
                    <a:pt x="54040" y="56429"/>
                  </a:cubicBezTo>
                  <a:cubicBezTo>
                    <a:pt x="53709" y="56429"/>
                    <a:pt x="53709" y="57111"/>
                    <a:pt x="53378" y="57111"/>
                  </a:cubicBezTo>
                  <a:cubicBezTo>
                    <a:pt x="53378" y="56770"/>
                    <a:pt x="53378" y="56429"/>
                    <a:pt x="53709" y="56089"/>
                  </a:cubicBezTo>
                  <a:cubicBezTo>
                    <a:pt x="53378" y="57111"/>
                    <a:pt x="53378" y="56429"/>
                    <a:pt x="53046" y="56429"/>
                  </a:cubicBezTo>
                  <a:cubicBezTo>
                    <a:pt x="53046" y="56089"/>
                    <a:pt x="52384" y="55748"/>
                    <a:pt x="52384" y="56089"/>
                  </a:cubicBezTo>
                  <a:cubicBezTo>
                    <a:pt x="52384" y="55748"/>
                    <a:pt x="52052" y="55748"/>
                    <a:pt x="52052" y="55748"/>
                  </a:cubicBezTo>
                  <a:cubicBezTo>
                    <a:pt x="52052" y="55748"/>
                    <a:pt x="52052" y="56089"/>
                    <a:pt x="52052" y="56089"/>
                  </a:cubicBezTo>
                  <a:cubicBezTo>
                    <a:pt x="51721" y="56089"/>
                    <a:pt x="51721" y="56429"/>
                    <a:pt x="51390" y="56089"/>
                  </a:cubicBezTo>
                  <a:cubicBezTo>
                    <a:pt x="51390" y="56429"/>
                    <a:pt x="51390" y="56089"/>
                    <a:pt x="51058" y="56089"/>
                  </a:cubicBezTo>
                  <a:cubicBezTo>
                    <a:pt x="51390" y="56429"/>
                    <a:pt x="51721" y="56770"/>
                    <a:pt x="51390" y="57111"/>
                  </a:cubicBezTo>
                  <a:cubicBezTo>
                    <a:pt x="51390" y="56770"/>
                    <a:pt x="51390" y="56770"/>
                    <a:pt x="51390" y="56770"/>
                  </a:cubicBezTo>
                  <a:cubicBezTo>
                    <a:pt x="51390" y="56770"/>
                    <a:pt x="51390" y="56770"/>
                    <a:pt x="51390" y="56770"/>
                  </a:cubicBezTo>
                  <a:cubicBezTo>
                    <a:pt x="51390" y="57111"/>
                    <a:pt x="51721" y="57452"/>
                    <a:pt x="51721" y="57787"/>
                  </a:cubicBezTo>
                  <a:cubicBezTo>
                    <a:pt x="52052" y="56429"/>
                    <a:pt x="52715" y="57787"/>
                    <a:pt x="53046" y="58128"/>
                  </a:cubicBezTo>
                  <a:cubicBezTo>
                    <a:pt x="52052" y="58809"/>
                    <a:pt x="51721" y="57452"/>
                    <a:pt x="51390" y="56770"/>
                  </a:cubicBezTo>
                  <a:cubicBezTo>
                    <a:pt x="51058" y="57111"/>
                    <a:pt x="51390" y="57787"/>
                    <a:pt x="51390" y="57787"/>
                  </a:cubicBezTo>
                  <a:cubicBezTo>
                    <a:pt x="51058" y="57787"/>
                    <a:pt x="51058" y="58128"/>
                    <a:pt x="50395" y="57787"/>
                  </a:cubicBezTo>
                  <a:cubicBezTo>
                    <a:pt x="50064" y="57787"/>
                    <a:pt x="49733" y="57787"/>
                    <a:pt x="49064" y="57787"/>
                  </a:cubicBezTo>
                  <a:cubicBezTo>
                    <a:pt x="48733" y="57787"/>
                    <a:pt x="48402" y="57787"/>
                    <a:pt x="48402" y="58128"/>
                  </a:cubicBezTo>
                  <a:cubicBezTo>
                    <a:pt x="47739" y="58128"/>
                    <a:pt x="47739" y="57452"/>
                    <a:pt x="47408" y="58128"/>
                  </a:cubicBezTo>
                  <a:cubicBezTo>
                    <a:pt x="47076" y="57787"/>
                    <a:pt x="46082" y="57452"/>
                    <a:pt x="46082" y="56770"/>
                  </a:cubicBezTo>
                  <a:cubicBezTo>
                    <a:pt x="45751" y="57452"/>
                    <a:pt x="44425" y="56770"/>
                    <a:pt x="44757" y="56089"/>
                  </a:cubicBezTo>
                  <a:cubicBezTo>
                    <a:pt x="44425" y="56429"/>
                    <a:pt x="44425" y="56089"/>
                    <a:pt x="44425" y="56429"/>
                  </a:cubicBezTo>
                  <a:cubicBezTo>
                    <a:pt x="44425" y="56089"/>
                    <a:pt x="44094" y="56089"/>
                    <a:pt x="44094" y="55748"/>
                  </a:cubicBezTo>
                  <a:cubicBezTo>
                    <a:pt x="44425" y="55748"/>
                    <a:pt x="44094" y="54731"/>
                    <a:pt x="43762" y="54731"/>
                  </a:cubicBezTo>
                  <a:cubicBezTo>
                    <a:pt x="43431" y="54390"/>
                    <a:pt x="43100" y="54390"/>
                    <a:pt x="42437" y="54731"/>
                  </a:cubicBezTo>
                  <a:cubicBezTo>
                    <a:pt x="42106" y="54731"/>
                    <a:pt x="41443" y="55072"/>
                    <a:pt x="41112" y="55072"/>
                  </a:cubicBezTo>
                  <a:cubicBezTo>
                    <a:pt x="40780" y="55407"/>
                    <a:pt x="40117" y="56429"/>
                    <a:pt x="40780" y="56089"/>
                  </a:cubicBezTo>
                  <a:cubicBezTo>
                    <a:pt x="40780" y="56089"/>
                    <a:pt x="40780" y="56770"/>
                    <a:pt x="41112" y="56089"/>
                  </a:cubicBezTo>
                  <a:cubicBezTo>
                    <a:pt x="41112" y="56429"/>
                    <a:pt x="41112" y="56429"/>
                    <a:pt x="41112" y="56429"/>
                  </a:cubicBezTo>
                  <a:cubicBezTo>
                    <a:pt x="41112" y="56429"/>
                    <a:pt x="40780" y="56429"/>
                    <a:pt x="40780" y="56429"/>
                  </a:cubicBezTo>
                  <a:cubicBezTo>
                    <a:pt x="40780" y="56429"/>
                    <a:pt x="40780" y="56429"/>
                    <a:pt x="40780" y="56429"/>
                  </a:cubicBezTo>
                  <a:cubicBezTo>
                    <a:pt x="41112" y="56429"/>
                    <a:pt x="41443" y="56429"/>
                    <a:pt x="41774" y="56429"/>
                  </a:cubicBezTo>
                  <a:cubicBezTo>
                    <a:pt x="41112" y="56089"/>
                    <a:pt x="42768" y="55748"/>
                    <a:pt x="42768" y="56089"/>
                  </a:cubicBezTo>
                  <a:cubicBezTo>
                    <a:pt x="43100" y="56089"/>
                    <a:pt x="42768" y="55748"/>
                    <a:pt x="42768" y="55748"/>
                  </a:cubicBezTo>
                  <a:cubicBezTo>
                    <a:pt x="42768" y="55748"/>
                    <a:pt x="43100" y="55407"/>
                    <a:pt x="42768" y="55407"/>
                  </a:cubicBezTo>
                  <a:cubicBezTo>
                    <a:pt x="43100" y="55407"/>
                    <a:pt x="43431" y="55072"/>
                    <a:pt x="43762" y="55072"/>
                  </a:cubicBezTo>
                  <a:cubicBezTo>
                    <a:pt x="43762" y="56429"/>
                    <a:pt x="43762" y="55407"/>
                    <a:pt x="43100" y="56089"/>
                  </a:cubicBezTo>
                  <a:cubicBezTo>
                    <a:pt x="42768" y="56089"/>
                    <a:pt x="43100" y="57111"/>
                    <a:pt x="42768" y="56429"/>
                  </a:cubicBezTo>
                  <a:cubicBezTo>
                    <a:pt x="42768" y="56429"/>
                    <a:pt x="42768" y="56429"/>
                    <a:pt x="42768" y="56429"/>
                  </a:cubicBezTo>
                  <a:cubicBezTo>
                    <a:pt x="42768" y="56429"/>
                    <a:pt x="42768" y="56429"/>
                    <a:pt x="42768" y="56429"/>
                  </a:cubicBezTo>
                  <a:cubicBezTo>
                    <a:pt x="42768" y="56770"/>
                    <a:pt x="42106" y="56770"/>
                    <a:pt x="41443" y="57111"/>
                  </a:cubicBezTo>
                  <a:cubicBezTo>
                    <a:pt x="41443" y="56770"/>
                    <a:pt x="41443" y="56770"/>
                    <a:pt x="41774" y="56770"/>
                  </a:cubicBezTo>
                  <a:cubicBezTo>
                    <a:pt x="41443" y="56770"/>
                    <a:pt x="41443" y="56770"/>
                    <a:pt x="41443" y="56770"/>
                  </a:cubicBezTo>
                  <a:cubicBezTo>
                    <a:pt x="41443" y="57111"/>
                    <a:pt x="41112" y="59150"/>
                    <a:pt x="42106" y="59491"/>
                  </a:cubicBezTo>
                  <a:cubicBezTo>
                    <a:pt x="41774" y="59826"/>
                    <a:pt x="41774" y="60167"/>
                    <a:pt x="42106" y="60508"/>
                  </a:cubicBezTo>
                  <a:cubicBezTo>
                    <a:pt x="42106" y="60167"/>
                    <a:pt x="41774" y="60167"/>
                    <a:pt x="41774" y="59826"/>
                  </a:cubicBezTo>
                  <a:cubicBezTo>
                    <a:pt x="41774" y="60167"/>
                    <a:pt x="41774" y="60167"/>
                    <a:pt x="41774" y="60508"/>
                  </a:cubicBezTo>
                  <a:cubicBezTo>
                    <a:pt x="41443" y="60167"/>
                    <a:pt x="41443" y="60167"/>
                    <a:pt x="41443" y="59826"/>
                  </a:cubicBezTo>
                  <a:cubicBezTo>
                    <a:pt x="41774" y="60167"/>
                    <a:pt x="41774" y="59826"/>
                    <a:pt x="41443" y="59491"/>
                  </a:cubicBezTo>
                  <a:cubicBezTo>
                    <a:pt x="41112" y="60849"/>
                    <a:pt x="41774" y="59491"/>
                    <a:pt x="41443" y="59826"/>
                  </a:cubicBezTo>
                  <a:cubicBezTo>
                    <a:pt x="41443" y="60167"/>
                    <a:pt x="41443" y="60508"/>
                    <a:pt x="41443" y="60508"/>
                  </a:cubicBezTo>
                  <a:cubicBezTo>
                    <a:pt x="41443" y="60849"/>
                    <a:pt x="41774" y="61190"/>
                    <a:pt x="41774" y="61530"/>
                  </a:cubicBezTo>
                  <a:cubicBezTo>
                    <a:pt x="41774" y="61190"/>
                    <a:pt x="41112" y="60167"/>
                    <a:pt x="41112" y="60849"/>
                  </a:cubicBezTo>
                  <a:cubicBezTo>
                    <a:pt x="41112" y="60167"/>
                    <a:pt x="40449" y="59826"/>
                    <a:pt x="40449" y="59150"/>
                  </a:cubicBezTo>
                  <a:cubicBezTo>
                    <a:pt x="40780" y="59491"/>
                    <a:pt x="40780" y="59491"/>
                    <a:pt x="41112" y="59826"/>
                  </a:cubicBezTo>
                  <a:cubicBezTo>
                    <a:pt x="41443" y="59491"/>
                    <a:pt x="40780" y="58128"/>
                    <a:pt x="40780" y="58809"/>
                  </a:cubicBezTo>
                  <a:cubicBezTo>
                    <a:pt x="40780" y="58469"/>
                    <a:pt x="40780" y="58128"/>
                    <a:pt x="40449" y="57787"/>
                  </a:cubicBezTo>
                  <a:cubicBezTo>
                    <a:pt x="40449" y="58128"/>
                    <a:pt x="40449" y="58469"/>
                    <a:pt x="40449" y="58809"/>
                  </a:cubicBezTo>
                  <a:cubicBezTo>
                    <a:pt x="39786" y="58128"/>
                    <a:pt x="40449" y="57452"/>
                    <a:pt x="39455" y="57452"/>
                  </a:cubicBezTo>
                  <a:cubicBezTo>
                    <a:pt x="39455" y="57452"/>
                    <a:pt x="39455" y="57452"/>
                    <a:pt x="39455" y="57452"/>
                  </a:cubicBezTo>
                  <a:cubicBezTo>
                    <a:pt x="39455" y="57452"/>
                    <a:pt x="39455" y="57111"/>
                    <a:pt x="39123" y="57111"/>
                  </a:cubicBezTo>
                  <a:cubicBezTo>
                    <a:pt x="39123" y="57111"/>
                    <a:pt x="39123" y="57111"/>
                    <a:pt x="39123" y="57111"/>
                  </a:cubicBezTo>
                  <a:cubicBezTo>
                    <a:pt x="39123" y="57111"/>
                    <a:pt x="39123" y="56770"/>
                    <a:pt x="39123" y="56770"/>
                  </a:cubicBezTo>
                  <a:cubicBezTo>
                    <a:pt x="38792" y="56770"/>
                    <a:pt x="38129" y="57111"/>
                    <a:pt x="37798" y="57452"/>
                  </a:cubicBezTo>
                  <a:cubicBezTo>
                    <a:pt x="37798" y="57111"/>
                    <a:pt x="37798" y="57111"/>
                    <a:pt x="37798" y="57111"/>
                  </a:cubicBezTo>
                  <a:cubicBezTo>
                    <a:pt x="37798" y="57111"/>
                    <a:pt x="37135" y="57452"/>
                    <a:pt x="37135" y="57452"/>
                  </a:cubicBezTo>
                  <a:cubicBezTo>
                    <a:pt x="36472" y="56770"/>
                    <a:pt x="33490" y="57452"/>
                    <a:pt x="33490" y="56429"/>
                  </a:cubicBezTo>
                  <a:cubicBezTo>
                    <a:pt x="33159" y="56089"/>
                    <a:pt x="33821" y="56089"/>
                    <a:pt x="33821" y="55407"/>
                  </a:cubicBezTo>
                  <a:cubicBezTo>
                    <a:pt x="34153" y="55748"/>
                    <a:pt x="34153" y="55748"/>
                    <a:pt x="34153" y="55407"/>
                  </a:cubicBezTo>
                  <a:cubicBezTo>
                    <a:pt x="34484" y="55407"/>
                    <a:pt x="35147" y="55748"/>
                    <a:pt x="35147" y="55072"/>
                  </a:cubicBezTo>
                  <a:cubicBezTo>
                    <a:pt x="35147" y="55072"/>
                    <a:pt x="33821" y="53368"/>
                    <a:pt x="33490" y="53032"/>
                  </a:cubicBezTo>
                  <a:cubicBezTo>
                    <a:pt x="33821" y="53708"/>
                    <a:pt x="32496" y="52692"/>
                    <a:pt x="33159" y="53708"/>
                  </a:cubicBezTo>
                  <a:cubicBezTo>
                    <a:pt x="32496" y="53032"/>
                    <a:pt x="31833" y="53032"/>
                    <a:pt x="31171" y="52692"/>
                  </a:cubicBezTo>
                  <a:cubicBezTo>
                    <a:pt x="30508" y="52351"/>
                    <a:pt x="29845" y="51328"/>
                    <a:pt x="28845" y="50652"/>
                  </a:cubicBezTo>
                  <a:cubicBezTo>
                    <a:pt x="28514" y="50311"/>
                    <a:pt x="27851" y="49630"/>
                    <a:pt x="27188" y="49630"/>
                  </a:cubicBezTo>
                  <a:cubicBezTo>
                    <a:pt x="26526" y="49289"/>
                    <a:pt x="26857" y="49630"/>
                    <a:pt x="26194" y="49971"/>
                  </a:cubicBezTo>
                  <a:cubicBezTo>
                    <a:pt x="25863" y="50311"/>
                    <a:pt x="25532" y="50311"/>
                    <a:pt x="25200" y="50652"/>
                  </a:cubicBezTo>
                  <a:cubicBezTo>
                    <a:pt x="25532" y="50652"/>
                    <a:pt x="24206" y="50311"/>
                    <a:pt x="24869" y="50311"/>
                  </a:cubicBezTo>
                  <a:cubicBezTo>
                    <a:pt x="25200" y="50311"/>
                    <a:pt x="25532" y="48272"/>
                    <a:pt x="25532" y="47931"/>
                  </a:cubicBezTo>
                  <a:cubicBezTo>
                    <a:pt x="25200" y="47931"/>
                    <a:pt x="25200" y="47931"/>
                    <a:pt x="25200" y="48272"/>
                  </a:cubicBezTo>
                  <a:cubicBezTo>
                    <a:pt x="25200" y="48272"/>
                    <a:pt x="25200" y="48272"/>
                    <a:pt x="25200" y="48272"/>
                  </a:cubicBezTo>
                  <a:cubicBezTo>
                    <a:pt x="25200" y="48272"/>
                    <a:pt x="25200" y="48272"/>
                    <a:pt x="25200" y="48272"/>
                  </a:cubicBezTo>
                  <a:cubicBezTo>
                    <a:pt x="25200" y="48272"/>
                    <a:pt x="25200" y="48272"/>
                    <a:pt x="25200" y="48272"/>
                  </a:cubicBezTo>
                  <a:cubicBezTo>
                    <a:pt x="24869" y="48272"/>
                    <a:pt x="24869" y="48272"/>
                    <a:pt x="24869" y="48272"/>
                  </a:cubicBezTo>
                  <a:cubicBezTo>
                    <a:pt x="24869" y="48272"/>
                    <a:pt x="24538" y="48272"/>
                    <a:pt x="24869" y="48272"/>
                  </a:cubicBezTo>
                  <a:cubicBezTo>
                    <a:pt x="24538" y="48272"/>
                    <a:pt x="24538" y="48272"/>
                    <a:pt x="24538" y="48613"/>
                  </a:cubicBezTo>
                  <a:cubicBezTo>
                    <a:pt x="24538" y="48272"/>
                    <a:pt x="24869" y="48272"/>
                    <a:pt x="24869" y="48272"/>
                  </a:cubicBezTo>
                  <a:cubicBezTo>
                    <a:pt x="24869" y="48272"/>
                    <a:pt x="24869" y="48272"/>
                    <a:pt x="25200" y="48272"/>
                  </a:cubicBezTo>
                  <a:cubicBezTo>
                    <a:pt x="24869" y="48272"/>
                    <a:pt x="24538" y="48948"/>
                    <a:pt x="24538" y="48948"/>
                  </a:cubicBezTo>
                  <a:cubicBezTo>
                    <a:pt x="24538" y="48948"/>
                    <a:pt x="24538" y="48948"/>
                    <a:pt x="24538" y="48613"/>
                  </a:cubicBezTo>
                  <a:cubicBezTo>
                    <a:pt x="24206" y="48948"/>
                    <a:pt x="24538" y="49289"/>
                    <a:pt x="24869" y="49289"/>
                  </a:cubicBezTo>
                  <a:cubicBezTo>
                    <a:pt x="24538" y="49289"/>
                    <a:pt x="24538" y="49289"/>
                    <a:pt x="24538" y="49289"/>
                  </a:cubicBezTo>
                  <a:cubicBezTo>
                    <a:pt x="24538" y="48948"/>
                    <a:pt x="24206" y="49289"/>
                    <a:pt x="24206" y="49289"/>
                  </a:cubicBezTo>
                  <a:cubicBezTo>
                    <a:pt x="24206" y="49630"/>
                    <a:pt x="24206" y="49630"/>
                    <a:pt x="24206" y="49971"/>
                  </a:cubicBezTo>
                  <a:cubicBezTo>
                    <a:pt x="24206" y="49630"/>
                    <a:pt x="23875" y="49630"/>
                    <a:pt x="23875" y="49971"/>
                  </a:cubicBezTo>
                  <a:cubicBezTo>
                    <a:pt x="23875" y="49971"/>
                    <a:pt x="24206" y="49971"/>
                    <a:pt x="24206" y="49971"/>
                  </a:cubicBezTo>
                  <a:cubicBezTo>
                    <a:pt x="24206" y="49971"/>
                    <a:pt x="24206" y="49971"/>
                    <a:pt x="24206" y="49971"/>
                  </a:cubicBezTo>
                  <a:cubicBezTo>
                    <a:pt x="24206" y="49971"/>
                    <a:pt x="24206" y="49971"/>
                    <a:pt x="23875" y="49971"/>
                  </a:cubicBezTo>
                  <a:cubicBezTo>
                    <a:pt x="23875" y="49971"/>
                    <a:pt x="23875" y="50311"/>
                    <a:pt x="23875" y="50311"/>
                  </a:cubicBezTo>
                  <a:cubicBezTo>
                    <a:pt x="22881" y="48948"/>
                    <a:pt x="23212" y="47250"/>
                    <a:pt x="22218" y="45892"/>
                  </a:cubicBezTo>
                  <a:cubicBezTo>
                    <a:pt x="22218" y="45892"/>
                    <a:pt x="21555" y="46568"/>
                    <a:pt x="22218" y="46568"/>
                  </a:cubicBezTo>
                  <a:cubicBezTo>
                    <a:pt x="21887" y="46568"/>
                    <a:pt x="22218" y="46568"/>
                    <a:pt x="21887" y="46568"/>
                  </a:cubicBezTo>
                  <a:cubicBezTo>
                    <a:pt x="21887" y="46909"/>
                    <a:pt x="22218" y="46909"/>
                    <a:pt x="22549" y="47250"/>
                  </a:cubicBezTo>
                  <a:cubicBezTo>
                    <a:pt x="21887" y="46909"/>
                    <a:pt x="20893" y="47931"/>
                    <a:pt x="20561" y="48272"/>
                  </a:cubicBezTo>
                  <a:cubicBezTo>
                    <a:pt x="20230" y="47931"/>
                    <a:pt x="20893" y="47931"/>
                    <a:pt x="20893" y="47591"/>
                  </a:cubicBezTo>
                  <a:cubicBezTo>
                    <a:pt x="20230" y="47931"/>
                    <a:pt x="19567" y="47931"/>
                    <a:pt x="18904" y="48272"/>
                  </a:cubicBezTo>
                  <a:cubicBezTo>
                    <a:pt x="18573" y="48272"/>
                    <a:pt x="18242" y="48948"/>
                    <a:pt x="18242" y="49289"/>
                  </a:cubicBezTo>
                  <a:cubicBezTo>
                    <a:pt x="18242" y="48948"/>
                    <a:pt x="18242" y="48948"/>
                    <a:pt x="18573" y="48613"/>
                  </a:cubicBezTo>
                  <a:cubicBezTo>
                    <a:pt x="17910" y="48948"/>
                    <a:pt x="18573" y="48272"/>
                    <a:pt x="18573" y="48272"/>
                  </a:cubicBezTo>
                  <a:cubicBezTo>
                    <a:pt x="18573" y="48272"/>
                    <a:pt x="18242" y="48613"/>
                    <a:pt x="18242" y="48613"/>
                  </a:cubicBezTo>
                  <a:cubicBezTo>
                    <a:pt x="18242" y="48613"/>
                    <a:pt x="18573" y="48272"/>
                    <a:pt x="18573" y="47931"/>
                  </a:cubicBezTo>
                  <a:cubicBezTo>
                    <a:pt x="18242" y="48272"/>
                    <a:pt x="18242" y="48272"/>
                    <a:pt x="18242" y="48613"/>
                  </a:cubicBezTo>
                  <a:cubicBezTo>
                    <a:pt x="18242" y="48272"/>
                    <a:pt x="18242" y="48272"/>
                    <a:pt x="18242" y="47931"/>
                  </a:cubicBezTo>
                  <a:cubicBezTo>
                    <a:pt x="18242" y="48272"/>
                    <a:pt x="18242" y="48613"/>
                    <a:pt x="17910" y="48613"/>
                  </a:cubicBezTo>
                  <a:cubicBezTo>
                    <a:pt x="17910" y="48613"/>
                    <a:pt x="18242" y="48272"/>
                    <a:pt x="18242" y="48272"/>
                  </a:cubicBezTo>
                  <a:cubicBezTo>
                    <a:pt x="17910" y="48948"/>
                    <a:pt x="18242" y="48272"/>
                    <a:pt x="18242" y="48272"/>
                  </a:cubicBezTo>
                  <a:cubicBezTo>
                    <a:pt x="17910" y="48272"/>
                    <a:pt x="17910" y="48272"/>
                    <a:pt x="17910" y="48613"/>
                  </a:cubicBezTo>
                  <a:cubicBezTo>
                    <a:pt x="17910" y="48272"/>
                    <a:pt x="17579" y="48272"/>
                    <a:pt x="17579" y="48272"/>
                  </a:cubicBezTo>
                  <a:cubicBezTo>
                    <a:pt x="17579" y="48272"/>
                    <a:pt x="17579" y="48272"/>
                    <a:pt x="17579" y="48272"/>
                  </a:cubicBezTo>
                  <a:cubicBezTo>
                    <a:pt x="17247" y="48613"/>
                    <a:pt x="17247" y="48272"/>
                    <a:pt x="16916" y="48948"/>
                  </a:cubicBezTo>
                  <a:cubicBezTo>
                    <a:pt x="16916" y="48272"/>
                    <a:pt x="16916" y="48948"/>
                    <a:pt x="16916" y="48613"/>
                  </a:cubicBezTo>
                  <a:cubicBezTo>
                    <a:pt x="16916" y="48613"/>
                    <a:pt x="17247" y="48272"/>
                    <a:pt x="16585" y="48948"/>
                  </a:cubicBezTo>
                  <a:cubicBezTo>
                    <a:pt x="17247" y="48272"/>
                    <a:pt x="15922" y="48948"/>
                    <a:pt x="16253" y="49289"/>
                  </a:cubicBezTo>
                  <a:cubicBezTo>
                    <a:pt x="16253" y="49630"/>
                    <a:pt x="16253" y="49289"/>
                    <a:pt x="16253" y="49630"/>
                  </a:cubicBezTo>
                  <a:cubicBezTo>
                    <a:pt x="16253" y="49630"/>
                    <a:pt x="16253" y="49630"/>
                    <a:pt x="16585" y="49289"/>
                  </a:cubicBezTo>
                  <a:cubicBezTo>
                    <a:pt x="16585" y="49971"/>
                    <a:pt x="16253" y="49630"/>
                    <a:pt x="15922" y="49630"/>
                  </a:cubicBezTo>
                  <a:cubicBezTo>
                    <a:pt x="15922" y="49630"/>
                    <a:pt x="16585" y="49971"/>
                    <a:pt x="15591" y="49289"/>
                  </a:cubicBezTo>
                  <a:cubicBezTo>
                    <a:pt x="15591" y="49289"/>
                    <a:pt x="15922" y="49971"/>
                    <a:pt x="15591" y="49630"/>
                  </a:cubicBezTo>
                  <a:cubicBezTo>
                    <a:pt x="15922" y="50311"/>
                    <a:pt x="15259" y="49630"/>
                    <a:pt x="15591" y="49289"/>
                  </a:cubicBezTo>
                  <a:cubicBezTo>
                    <a:pt x="15591" y="49289"/>
                    <a:pt x="16253" y="48613"/>
                    <a:pt x="16253" y="49289"/>
                  </a:cubicBezTo>
                  <a:cubicBezTo>
                    <a:pt x="16253" y="48948"/>
                    <a:pt x="16916" y="47931"/>
                    <a:pt x="16585" y="48613"/>
                  </a:cubicBezTo>
                  <a:cubicBezTo>
                    <a:pt x="17247" y="47591"/>
                    <a:pt x="16916" y="48613"/>
                    <a:pt x="16916" y="48613"/>
                  </a:cubicBezTo>
                  <a:cubicBezTo>
                    <a:pt x="17247" y="48272"/>
                    <a:pt x="18242" y="47250"/>
                    <a:pt x="18573" y="47931"/>
                  </a:cubicBezTo>
                  <a:cubicBezTo>
                    <a:pt x="18904" y="47931"/>
                    <a:pt x="20561" y="46909"/>
                    <a:pt x="20561" y="46909"/>
                  </a:cubicBezTo>
                  <a:cubicBezTo>
                    <a:pt x="20561" y="46909"/>
                    <a:pt x="20561" y="46568"/>
                    <a:pt x="20230" y="46233"/>
                  </a:cubicBezTo>
                  <a:cubicBezTo>
                    <a:pt x="20230" y="46568"/>
                    <a:pt x="19898" y="46909"/>
                    <a:pt x="19898" y="46909"/>
                  </a:cubicBezTo>
                  <a:cubicBezTo>
                    <a:pt x="19898" y="46909"/>
                    <a:pt x="19898" y="46909"/>
                    <a:pt x="19898" y="46568"/>
                  </a:cubicBezTo>
                  <a:cubicBezTo>
                    <a:pt x="19898" y="46909"/>
                    <a:pt x="19898" y="46909"/>
                    <a:pt x="19567" y="46909"/>
                  </a:cubicBezTo>
                  <a:cubicBezTo>
                    <a:pt x="19567" y="46909"/>
                    <a:pt x="19567" y="46568"/>
                    <a:pt x="19567" y="46568"/>
                  </a:cubicBezTo>
                  <a:cubicBezTo>
                    <a:pt x="19567" y="46568"/>
                    <a:pt x="19567" y="46568"/>
                    <a:pt x="19567" y="46568"/>
                  </a:cubicBezTo>
                  <a:cubicBezTo>
                    <a:pt x="19567" y="46568"/>
                    <a:pt x="19236" y="46568"/>
                    <a:pt x="19236" y="46568"/>
                  </a:cubicBezTo>
                  <a:cubicBezTo>
                    <a:pt x="19236" y="46568"/>
                    <a:pt x="19236" y="46568"/>
                    <a:pt x="19236" y="46568"/>
                  </a:cubicBezTo>
                  <a:cubicBezTo>
                    <a:pt x="18904" y="46568"/>
                    <a:pt x="19236" y="46568"/>
                    <a:pt x="18904" y="46568"/>
                  </a:cubicBezTo>
                  <a:cubicBezTo>
                    <a:pt x="18904" y="46568"/>
                    <a:pt x="18573" y="47250"/>
                    <a:pt x="18573" y="47250"/>
                  </a:cubicBezTo>
                  <a:cubicBezTo>
                    <a:pt x="18573" y="47250"/>
                    <a:pt x="18573" y="46909"/>
                    <a:pt x="18573" y="46909"/>
                  </a:cubicBezTo>
                  <a:cubicBezTo>
                    <a:pt x="18242" y="47250"/>
                    <a:pt x="16916" y="47250"/>
                    <a:pt x="17579" y="47250"/>
                  </a:cubicBezTo>
                  <a:cubicBezTo>
                    <a:pt x="17247" y="47250"/>
                    <a:pt x="17247" y="47250"/>
                    <a:pt x="16916" y="47250"/>
                  </a:cubicBezTo>
                  <a:cubicBezTo>
                    <a:pt x="17910" y="47250"/>
                    <a:pt x="16916" y="47250"/>
                    <a:pt x="17247" y="47250"/>
                  </a:cubicBezTo>
                  <a:cubicBezTo>
                    <a:pt x="17247" y="47250"/>
                    <a:pt x="17247" y="47250"/>
                    <a:pt x="17247" y="47250"/>
                  </a:cubicBezTo>
                  <a:cubicBezTo>
                    <a:pt x="17247" y="47250"/>
                    <a:pt x="16916" y="47250"/>
                    <a:pt x="16916" y="47250"/>
                  </a:cubicBezTo>
                  <a:cubicBezTo>
                    <a:pt x="16916" y="47250"/>
                    <a:pt x="16253" y="47591"/>
                    <a:pt x="16253" y="47931"/>
                  </a:cubicBezTo>
                  <a:cubicBezTo>
                    <a:pt x="15922" y="47931"/>
                    <a:pt x="15259" y="47931"/>
                    <a:pt x="14928" y="48272"/>
                  </a:cubicBezTo>
                  <a:cubicBezTo>
                    <a:pt x="15259" y="47931"/>
                    <a:pt x="15591" y="47591"/>
                    <a:pt x="15922" y="47250"/>
                  </a:cubicBezTo>
                  <a:cubicBezTo>
                    <a:pt x="15259" y="47591"/>
                    <a:pt x="15591" y="46568"/>
                    <a:pt x="15259" y="46568"/>
                  </a:cubicBezTo>
                  <a:cubicBezTo>
                    <a:pt x="15259" y="46909"/>
                    <a:pt x="15259" y="46909"/>
                    <a:pt x="14928" y="47250"/>
                  </a:cubicBezTo>
                  <a:cubicBezTo>
                    <a:pt x="14928" y="47250"/>
                    <a:pt x="14928" y="47250"/>
                    <a:pt x="15259" y="47250"/>
                  </a:cubicBezTo>
                  <a:cubicBezTo>
                    <a:pt x="15259" y="47250"/>
                    <a:pt x="13934" y="46909"/>
                    <a:pt x="14265" y="47591"/>
                  </a:cubicBezTo>
                  <a:cubicBezTo>
                    <a:pt x="13934" y="46909"/>
                    <a:pt x="13934" y="47591"/>
                    <a:pt x="13602" y="47250"/>
                  </a:cubicBezTo>
                  <a:cubicBezTo>
                    <a:pt x="13602" y="47250"/>
                    <a:pt x="13602" y="47931"/>
                    <a:pt x="13934" y="47931"/>
                  </a:cubicBezTo>
                  <a:cubicBezTo>
                    <a:pt x="13602" y="47931"/>
                    <a:pt x="13602" y="47591"/>
                    <a:pt x="13271" y="47250"/>
                  </a:cubicBezTo>
                  <a:cubicBezTo>
                    <a:pt x="13271" y="47591"/>
                    <a:pt x="13271" y="47931"/>
                    <a:pt x="13602" y="48272"/>
                  </a:cubicBezTo>
                  <a:cubicBezTo>
                    <a:pt x="13271" y="47931"/>
                    <a:pt x="13271" y="48272"/>
                    <a:pt x="13271" y="47931"/>
                  </a:cubicBezTo>
                  <a:cubicBezTo>
                    <a:pt x="12940" y="48272"/>
                    <a:pt x="13271" y="48613"/>
                    <a:pt x="13602" y="48613"/>
                  </a:cubicBezTo>
                  <a:cubicBezTo>
                    <a:pt x="13271" y="48613"/>
                    <a:pt x="13602" y="49289"/>
                    <a:pt x="13602" y="49289"/>
                  </a:cubicBezTo>
                  <a:cubicBezTo>
                    <a:pt x="12608" y="48613"/>
                    <a:pt x="11614" y="47591"/>
                    <a:pt x="10951" y="46568"/>
                  </a:cubicBezTo>
                  <a:cubicBezTo>
                    <a:pt x="10951" y="46568"/>
                    <a:pt x="10289" y="45210"/>
                    <a:pt x="9957" y="45210"/>
                  </a:cubicBezTo>
                  <a:cubicBezTo>
                    <a:pt x="10289" y="45210"/>
                    <a:pt x="8963" y="44529"/>
                    <a:pt x="8963" y="44529"/>
                  </a:cubicBezTo>
                  <a:cubicBezTo>
                    <a:pt x="6638" y="50987"/>
                    <a:pt x="3987" y="57452"/>
                    <a:pt x="1668" y="63570"/>
                  </a:cubicBezTo>
                  <a:cubicBezTo>
                    <a:pt x="1005" y="65268"/>
                    <a:pt x="-1314" y="68330"/>
                    <a:pt x="1005" y="69347"/>
                  </a:cubicBezTo>
                  <a:cubicBezTo>
                    <a:pt x="1999" y="69688"/>
                    <a:pt x="1668" y="69006"/>
                    <a:pt x="1999" y="70369"/>
                  </a:cubicBezTo>
                  <a:cubicBezTo>
                    <a:pt x="1999" y="71386"/>
                    <a:pt x="2993" y="72408"/>
                    <a:pt x="2662" y="73425"/>
                  </a:cubicBezTo>
                  <a:cubicBezTo>
                    <a:pt x="3656" y="73085"/>
                    <a:pt x="3987" y="73085"/>
                    <a:pt x="4650" y="72749"/>
                  </a:cubicBezTo>
                  <a:cubicBezTo>
                    <a:pt x="4981" y="72408"/>
                    <a:pt x="5644" y="72068"/>
                    <a:pt x="5975" y="72749"/>
                  </a:cubicBezTo>
                  <a:cubicBezTo>
                    <a:pt x="6307" y="73085"/>
                    <a:pt x="6638" y="74448"/>
                    <a:pt x="6638" y="75124"/>
                  </a:cubicBezTo>
                  <a:cubicBezTo>
                    <a:pt x="6969" y="75805"/>
                    <a:pt x="7301" y="76487"/>
                    <a:pt x="7632" y="77504"/>
                  </a:cubicBezTo>
                  <a:cubicBezTo>
                    <a:pt x="7964" y="79208"/>
                    <a:pt x="7301" y="80566"/>
                    <a:pt x="8626" y="81923"/>
                  </a:cubicBezTo>
                  <a:cubicBezTo>
                    <a:pt x="9295" y="82605"/>
                    <a:pt x="9957" y="82946"/>
                    <a:pt x="9957" y="83627"/>
                  </a:cubicBezTo>
                  <a:cubicBezTo>
                    <a:pt x="9957" y="84303"/>
                    <a:pt x="8963" y="85326"/>
                    <a:pt x="9295" y="85667"/>
                  </a:cubicBezTo>
                  <a:cubicBezTo>
                    <a:pt x="9626" y="86002"/>
                    <a:pt x="9957" y="84985"/>
                    <a:pt x="9957" y="84985"/>
                  </a:cubicBezTo>
                  <a:cubicBezTo>
                    <a:pt x="9957" y="84985"/>
                    <a:pt x="9957" y="84985"/>
                    <a:pt x="9626" y="84985"/>
                  </a:cubicBezTo>
                  <a:cubicBezTo>
                    <a:pt x="9626" y="85326"/>
                    <a:pt x="9626" y="84985"/>
                    <a:pt x="9957" y="84303"/>
                  </a:cubicBezTo>
                  <a:cubicBezTo>
                    <a:pt x="9957" y="84985"/>
                    <a:pt x="9957" y="84985"/>
                    <a:pt x="10289" y="84985"/>
                  </a:cubicBezTo>
                  <a:cubicBezTo>
                    <a:pt x="9957" y="84985"/>
                    <a:pt x="8963" y="86002"/>
                    <a:pt x="9957" y="86002"/>
                  </a:cubicBezTo>
                  <a:cubicBezTo>
                    <a:pt x="8963" y="86002"/>
                    <a:pt x="9626" y="85667"/>
                    <a:pt x="8963" y="86002"/>
                  </a:cubicBezTo>
                  <a:cubicBezTo>
                    <a:pt x="8963" y="86002"/>
                    <a:pt x="8963" y="86002"/>
                    <a:pt x="9295" y="86002"/>
                  </a:cubicBezTo>
                  <a:cubicBezTo>
                    <a:pt x="8963" y="86343"/>
                    <a:pt x="8963" y="86684"/>
                    <a:pt x="9295" y="86684"/>
                  </a:cubicBezTo>
                  <a:cubicBezTo>
                    <a:pt x="8963" y="86343"/>
                    <a:pt x="8295" y="86684"/>
                    <a:pt x="8963" y="87024"/>
                  </a:cubicBezTo>
                  <a:cubicBezTo>
                    <a:pt x="8963" y="86684"/>
                    <a:pt x="8963" y="87365"/>
                    <a:pt x="8963" y="87365"/>
                  </a:cubicBezTo>
                  <a:cubicBezTo>
                    <a:pt x="8626" y="87024"/>
                    <a:pt x="8626" y="87024"/>
                    <a:pt x="8626" y="86684"/>
                  </a:cubicBezTo>
                  <a:cubicBezTo>
                    <a:pt x="8626" y="86684"/>
                    <a:pt x="8295" y="87365"/>
                    <a:pt x="8295" y="87365"/>
                  </a:cubicBezTo>
                  <a:cubicBezTo>
                    <a:pt x="8295" y="87365"/>
                    <a:pt x="8626" y="87365"/>
                    <a:pt x="8295" y="87706"/>
                  </a:cubicBezTo>
                  <a:cubicBezTo>
                    <a:pt x="8626" y="88047"/>
                    <a:pt x="9295" y="87706"/>
                    <a:pt x="9626" y="87706"/>
                  </a:cubicBezTo>
                  <a:cubicBezTo>
                    <a:pt x="8963" y="87706"/>
                    <a:pt x="8626" y="88047"/>
                    <a:pt x="8963" y="88382"/>
                  </a:cubicBezTo>
                  <a:cubicBezTo>
                    <a:pt x="8963" y="87706"/>
                    <a:pt x="8626" y="87706"/>
                    <a:pt x="8626" y="88382"/>
                  </a:cubicBezTo>
                  <a:cubicBezTo>
                    <a:pt x="8626" y="88723"/>
                    <a:pt x="8963" y="89745"/>
                    <a:pt x="9295" y="89745"/>
                  </a:cubicBezTo>
                  <a:cubicBezTo>
                    <a:pt x="9295" y="89404"/>
                    <a:pt x="9957" y="89064"/>
                    <a:pt x="9957" y="88723"/>
                  </a:cubicBezTo>
                  <a:cubicBezTo>
                    <a:pt x="9957" y="89064"/>
                    <a:pt x="9957" y="88723"/>
                    <a:pt x="9957" y="89064"/>
                  </a:cubicBezTo>
                  <a:cubicBezTo>
                    <a:pt x="10289" y="89064"/>
                    <a:pt x="10289" y="88723"/>
                    <a:pt x="10620" y="88723"/>
                  </a:cubicBezTo>
                  <a:cubicBezTo>
                    <a:pt x="10289" y="89064"/>
                    <a:pt x="10289" y="88723"/>
                    <a:pt x="10620" y="89064"/>
                  </a:cubicBezTo>
                  <a:cubicBezTo>
                    <a:pt x="9295" y="88382"/>
                    <a:pt x="10951" y="90762"/>
                    <a:pt x="10951" y="90762"/>
                  </a:cubicBezTo>
                  <a:cubicBezTo>
                    <a:pt x="10951" y="90421"/>
                    <a:pt x="10620" y="89745"/>
                    <a:pt x="10289" y="90421"/>
                  </a:cubicBezTo>
                  <a:cubicBezTo>
                    <a:pt x="10289" y="90086"/>
                    <a:pt x="10289" y="89745"/>
                    <a:pt x="9626" y="89745"/>
                  </a:cubicBezTo>
                  <a:cubicBezTo>
                    <a:pt x="9957" y="90086"/>
                    <a:pt x="9626" y="90086"/>
                    <a:pt x="9957" y="90421"/>
                  </a:cubicBezTo>
                  <a:cubicBezTo>
                    <a:pt x="9957" y="90421"/>
                    <a:pt x="9957" y="90421"/>
                    <a:pt x="9957" y="90421"/>
                  </a:cubicBezTo>
                  <a:cubicBezTo>
                    <a:pt x="10289" y="90762"/>
                    <a:pt x="9957" y="92125"/>
                    <a:pt x="10620" y="91444"/>
                  </a:cubicBezTo>
                  <a:cubicBezTo>
                    <a:pt x="10289" y="91785"/>
                    <a:pt x="10289" y="92466"/>
                    <a:pt x="9957" y="92801"/>
                  </a:cubicBezTo>
                  <a:cubicBezTo>
                    <a:pt x="10289" y="92801"/>
                    <a:pt x="10289" y="92466"/>
                    <a:pt x="10620" y="92125"/>
                  </a:cubicBezTo>
                  <a:cubicBezTo>
                    <a:pt x="10289" y="92466"/>
                    <a:pt x="10289" y="93483"/>
                    <a:pt x="10620" y="92466"/>
                  </a:cubicBezTo>
                  <a:cubicBezTo>
                    <a:pt x="10620" y="92801"/>
                    <a:pt x="10620" y="92801"/>
                    <a:pt x="10620" y="93142"/>
                  </a:cubicBezTo>
                  <a:cubicBezTo>
                    <a:pt x="10620" y="93142"/>
                    <a:pt x="12277" y="92801"/>
                    <a:pt x="11946" y="91785"/>
                  </a:cubicBezTo>
                  <a:cubicBezTo>
                    <a:pt x="12277" y="92466"/>
                    <a:pt x="10951" y="93483"/>
                    <a:pt x="12277" y="93142"/>
                  </a:cubicBezTo>
                  <a:cubicBezTo>
                    <a:pt x="11614" y="93142"/>
                    <a:pt x="11946" y="93824"/>
                    <a:pt x="11946" y="94165"/>
                  </a:cubicBezTo>
                  <a:cubicBezTo>
                    <a:pt x="11614" y="93142"/>
                    <a:pt x="11283" y="93142"/>
                    <a:pt x="10620" y="93483"/>
                  </a:cubicBezTo>
                  <a:cubicBezTo>
                    <a:pt x="10951" y="93483"/>
                    <a:pt x="10951" y="93483"/>
                    <a:pt x="10951" y="93483"/>
                  </a:cubicBezTo>
                  <a:cubicBezTo>
                    <a:pt x="10620" y="93824"/>
                    <a:pt x="9626" y="94506"/>
                    <a:pt x="10289" y="94841"/>
                  </a:cubicBezTo>
                  <a:cubicBezTo>
                    <a:pt x="10289" y="94841"/>
                    <a:pt x="10951" y="94506"/>
                    <a:pt x="10620" y="94506"/>
                  </a:cubicBezTo>
                  <a:cubicBezTo>
                    <a:pt x="10620" y="94506"/>
                    <a:pt x="10951" y="94165"/>
                    <a:pt x="10951" y="94165"/>
                  </a:cubicBezTo>
                  <a:cubicBezTo>
                    <a:pt x="10289" y="94841"/>
                    <a:pt x="11946" y="94841"/>
                    <a:pt x="11946" y="94506"/>
                  </a:cubicBezTo>
                  <a:cubicBezTo>
                    <a:pt x="11946" y="95182"/>
                    <a:pt x="11283" y="94506"/>
                    <a:pt x="10951" y="94506"/>
                  </a:cubicBezTo>
                  <a:cubicBezTo>
                    <a:pt x="10620" y="94841"/>
                    <a:pt x="10620" y="94841"/>
                    <a:pt x="9957" y="95182"/>
                  </a:cubicBezTo>
                  <a:cubicBezTo>
                    <a:pt x="10289" y="95182"/>
                    <a:pt x="10620" y="95522"/>
                    <a:pt x="10951" y="95182"/>
                  </a:cubicBezTo>
                  <a:cubicBezTo>
                    <a:pt x="10951" y="95522"/>
                    <a:pt x="10289" y="95182"/>
                    <a:pt x="9957" y="95522"/>
                  </a:cubicBezTo>
                  <a:cubicBezTo>
                    <a:pt x="9957" y="95863"/>
                    <a:pt x="11614" y="96886"/>
                    <a:pt x="10620" y="96204"/>
                  </a:cubicBezTo>
                  <a:cubicBezTo>
                    <a:pt x="10951" y="96545"/>
                    <a:pt x="11614" y="96886"/>
                    <a:pt x="11614" y="96204"/>
                  </a:cubicBezTo>
                  <a:cubicBezTo>
                    <a:pt x="11946" y="96545"/>
                    <a:pt x="11946" y="96545"/>
                    <a:pt x="12277" y="96545"/>
                  </a:cubicBezTo>
                  <a:cubicBezTo>
                    <a:pt x="11946" y="96545"/>
                    <a:pt x="11614" y="96545"/>
                    <a:pt x="11614" y="96886"/>
                  </a:cubicBezTo>
                  <a:cubicBezTo>
                    <a:pt x="11946" y="96886"/>
                    <a:pt x="12608" y="96886"/>
                    <a:pt x="11946" y="97221"/>
                  </a:cubicBezTo>
                  <a:cubicBezTo>
                    <a:pt x="12608" y="97562"/>
                    <a:pt x="12940" y="97221"/>
                    <a:pt x="12940" y="96545"/>
                  </a:cubicBezTo>
                  <a:cubicBezTo>
                    <a:pt x="13271" y="97221"/>
                    <a:pt x="12277" y="97221"/>
                    <a:pt x="11946" y="97221"/>
                  </a:cubicBezTo>
                  <a:cubicBezTo>
                    <a:pt x="11946" y="97562"/>
                    <a:pt x="12277" y="97562"/>
                    <a:pt x="12277" y="97562"/>
                  </a:cubicBezTo>
                  <a:cubicBezTo>
                    <a:pt x="12277" y="97562"/>
                    <a:pt x="11946" y="97562"/>
                    <a:pt x="11614" y="97562"/>
                  </a:cubicBezTo>
                  <a:cubicBezTo>
                    <a:pt x="12277" y="97902"/>
                    <a:pt x="12608" y="97902"/>
                    <a:pt x="12940" y="97562"/>
                  </a:cubicBezTo>
                  <a:cubicBezTo>
                    <a:pt x="12940" y="97562"/>
                    <a:pt x="12940" y="97902"/>
                    <a:pt x="12608" y="97902"/>
                  </a:cubicBezTo>
                  <a:cubicBezTo>
                    <a:pt x="12940" y="97902"/>
                    <a:pt x="13271" y="98243"/>
                    <a:pt x="13271" y="98243"/>
                  </a:cubicBezTo>
                  <a:cubicBezTo>
                    <a:pt x="13602" y="97902"/>
                    <a:pt x="13602" y="97221"/>
                    <a:pt x="13934" y="97221"/>
                  </a:cubicBezTo>
                  <a:cubicBezTo>
                    <a:pt x="13934" y="97562"/>
                    <a:pt x="13602" y="97902"/>
                    <a:pt x="13271" y="98584"/>
                  </a:cubicBezTo>
                  <a:cubicBezTo>
                    <a:pt x="13271" y="98243"/>
                    <a:pt x="13602" y="98243"/>
                    <a:pt x="13602" y="98243"/>
                  </a:cubicBezTo>
                  <a:cubicBezTo>
                    <a:pt x="13602" y="98925"/>
                    <a:pt x="14265" y="98243"/>
                    <a:pt x="14597" y="98243"/>
                  </a:cubicBezTo>
                  <a:cubicBezTo>
                    <a:pt x="13934" y="98584"/>
                    <a:pt x="13934" y="99601"/>
                    <a:pt x="13602" y="99260"/>
                  </a:cubicBezTo>
                  <a:cubicBezTo>
                    <a:pt x="13602" y="99601"/>
                    <a:pt x="14265" y="100623"/>
                    <a:pt x="14597" y="99601"/>
                  </a:cubicBezTo>
                  <a:cubicBezTo>
                    <a:pt x="14597" y="99942"/>
                    <a:pt x="14597" y="99942"/>
                    <a:pt x="14597" y="99942"/>
                  </a:cubicBezTo>
                  <a:cubicBezTo>
                    <a:pt x="14597" y="99601"/>
                    <a:pt x="15259" y="99601"/>
                    <a:pt x="14928" y="98925"/>
                  </a:cubicBezTo>
                  <a:cubicBezTo>
                    <a:pt x="15259" y="99260"/>
                    <a:pt x="14265" y="100623"/>
                    <a:pt x="15259" y="100283"/>
                  </a:cubicBezTo>
                  <a:cubicBezTo>
                    <a:pt x="15259" y="100623"/>
                    <a:pt x="14928" y="100623"/>
                    <a:pt x="14928" y="100623"/>
                  </a:cubicBezTo>
                  <a:cubicBezTo>
                    <a:pt x="14928" y="100623"/>
                    <a:pt x="14928" y="100283"/>
                    <a:pt x="14597" y="100283"/>
                  </a:cubicBezTo>
                  <a:cubicBezTo>
                    <a:pt x="14265" y="100283"/>
                    <a:pt x="14597" y="100964"/>
                    <a:pt x="14597" y="100623"/>
                  </a:cubicBezTo>
                  <a:cubicBezTo>
                    <a:pt x="14928" y="100964"/>
                    <a:pt x="14928" y="100964"/>
                    <a:pt x="14928" y="100964"/>
                  </a:cubicBezTo>
                  <a:cubicBezTo>
                    <a:pt x="15259" y="100964"/>
                    <a:pt x="15591" y="100623"/>
                    <a:pt x="15922" y="100623"/>
                  </a:cubicBezTo>
                  <a:cubicBezTo>
                    <a:pt x="15591" y="100964"/>
                    <a:pt x="15922" y="101981"/>
                    <a:pt x="16253" y="101305"/>
                  </a:cubicBezTo>
                  <a:cubicBezTo>
                    <a:pt x="15922" y="101305"/>
                    <a:pt x="15922" y="101640"/>
                    <a:pt x="15591" y="101305"/>
                  </a:cubicBezTo>
                  <a:cubicBezTo>
                    <a:pt x="15591" y="102663"/>
                    <a:pt x="15591" y="100964"/>
                    <a:pt x="15591" y="101640"/>
                  </a:cubicBezTo>
                  <a:cubicBezTo>
                    <a:pt x="15591" y="101981"/>
                    <a:pt x="15591" y="101981"/>
                    <a:pt x="15591" y="101640"/>
                  </a:cubicBezTo>
                  <a:cubicBezTo>
                    <a:pt x="15259" y="102322"/>
                    <a:pt x="17579" y="102663"/>
                    <a:pt x="18242" y="102663"/>
                  </a:cubicBezTo>
                  <a:cubicBezTo>
                    <a:pt x="20230" y="103004"/>
                    <a:pt x="22218" y="103344"/>
                    <a:pt x="24206" y="103680"/>
                  </a:cubicBezTo>
                  <a:cubicBezTo>
                    <a:pt x="28514" y="104361"/>
                    <a:pt x="32827" y="105043"/>
                    <a:pt x="37467" y="105384"/>
                  </a:cubicBezTo>
                  <a:cubicBezTo>
                    <a:pt x="41443" y="105724"/>
                    <a:pt x="45751" y="105724"/>
                    <a:pt x="50064" y="105724"/>
                  </a:cubicBezTo>
                  <a:cubicBezTo>
                    <a:pt x="50727" y="105724"/>
                    <a:pt x="57354" y="106400"/>
                    <a:pt x="57023" y="104702"/>
                  </a:cubicBezTo>
                  <a:cubicBezTo>
                    <a:pt x="57686" y="104702"/>
                    <a:pt x="57686" y="105724"/>
                    <a:pt x="58017" y="106060"/>
                  </a:cubicBezTo>
                  <a:cubicBezTo>
                    <a:pt x="59011" y="106741"/>
                    <a:pt x="60005" y="106060"/>
                    <a:pt x="60999" y="106741"/>
                  </a:cubicBezTo>
                  <a:cubicBezTo>
                    <a:pt x="60999" y="106741"/>
                    <a:pt x="60668" y="106741"/>
                    <a:pt x="60668" y="106741"/>
                  </a:cubicBezTo>
                  <a:cubicBezTo>
                    <a:pt x="61331" y="106741"/>
                    <a:pt x="60999" y="107082"/>
                    <a:pt x="61331" y="107082"/>
                  </a:cubicBezTo>
                  <a:cubicBezTo>
                    <a:pt x="61331" y="107082"/>
                    <a:pt x="61662" y="107082"/>
                    <a:pt x="61662" y="107082"/>
                  </a:cubicBezTo>
                  <a:cubicBezTo>
                    <a:pt x="62325" y="107423"/>
                    <a:pt x="62656" y="107082"/>
                    <a:pt x="63650" y="107082"/>
                  </a:cubicBezTo>
                  <a:cubicBezTo>
                    <a:pt x="64313" y="107082"/>
                    <a:pt x="64976" y="107764"/>
                    <a:pt x="65638" y="107082"/>
                  </a:cubicBezTo>
                  <a:cubicBezTo>
                    <a:pt x="65970" y="106741"/>
                    <a:pt x="65970" y="106060"/>
                    <a:pt x="66632" y="106060"/>
                  </a:cubicBezTo>
                  <a:cubicBezTo>
                    <a:pt x="66632" y="106060"/>
                    <a:pt x="66632" y="106400"/>
                    <a:pt x="66632" y="106400"/>
                  </a:cubicBezTo>
                  <a:cubicBezTo>
                    <a:pt x="66964" y="106400"/>
                    <a:pt x="66632" y="105384"/>
                    <a:pt x="67295" y="105384"/>
                  </a:cubicBezTo>
                  <a:cubicBezTo>
                    <a:pt x="67295" y="105043"/>
                    <a:pt x="66964" y="106060"/>
                    <a:pt x="66964" y="106060"/>
                  </a:cubicBezTo>
                  <a:cubicBezTo>
                    <a:pt x="67295" y="106060"/>
                    <a:pt x="67295" y="105724"/>
                    <a:pt x="67295" y="105724"/>
                  </a:cubicBezTo>
                  <a:cubicBezTo>
                    <a:pt x="67627" y="105724"/>
                    <a:pt x="67295" y="105384"/>
                    <a:pt x="67295" y="105724"/>
                  </a:cubicBezTo>
                  <a:cubicBezTo>
                    <a:pt x="67627" y="105384"/>
                    <a:pt x="67627" y="105043"/>
                    <a:pt x="67295" y="104702"/>
                  </a:cubicBezTo>
                  <a:cubicBezTo>
                    <a:pt x="67627" y="104702"/>
                    <a:pt x="69283" y="105043"/>
                    <a:pt x="69620" y="105043"/>
                  </a:cubicBezTo>
                  <a:cubicBezTo>
                    <a:pt x="70283" y="105384"/>
                    <a:pt x="70283" y="105724"/>
                    <a:pt x="70614" y="106060"/>
                  </a:cubicBezTo>
                  <a:cubicBezTo>
                    <a:pt x="71277" y="106741"/>
                    <a:pt x="71277" y="106400"/>
                    <a:pt x="71940" y="106741"/>
                  </a:cubicBezTo>
                  <a:cubicBezTo>
                    <a:pt x="72271" y="106741"/>
                    <a:pt x="72271" y="106741"/>
                    <a:pt x="72603" y="107082"/>
                  </a:cubicBezTo>
                  <a:cubicBezTo>
                    <a:pt x="72603" y="107082"/>
                    <a:pt x="72603" y="107423"/>
                    <a:pt x="72603" y="107423"/>
                  </a:cubicBezTo>
                  <a:cubicBezTo>
                    <a:pt x="72934" y="107764"/>
                    <a:pt x="72934" y="107764"/>
                    <a:pt x="72934" y="108099"/>
                  </a:cubicBezTo>
                  <a:cubicBezTo>
                    <a:pt x="73265" y="108440"/>
                    <a:pt x="73597" y="109121"/>
                    <a:pt x="73597" y="109462"/>
                  </a:cubicBezTo>
                  <a:cubicBezTo>
                    <a:pt x="73597" y="109462"/>
                    <a:pt x="73597" y="109462"/>
                    <a:pt x="73597" y="109121"/>
                  </a:cubicBezTo>
                  <a:cubicBezTo>
                    <a:pt x="73597" y="109462"/>
                    <a:pt x="73597" y="109803"/>
                    <a:pt x="73597" y="109803"/>
                  </a:cubicBezTo>
                  <a:cubicBezTo>
                    <a:pt x="74260" y="109462"/>
                    <a:pt x="75585" y="110479"/>
                    <a:pt x="76579" y="110138"/>
                  </a:cubicBezTo>
                  <a:cubicBezTo>
                    <a:pt x="76579" y="110138"/>
                    <a:pt x="76579" y="110138"/>
                    <a:pt x="76579" y="110138"/>
                  </a:cubicBezTo>
                  <a:cubicBezTo>
                    <a:pt x="76579" y="110138"/>
                    <a:pt x="76910" y="110138"/>
                    <a:pt x="77242" y="110138"/>
                  </a:cubicBezTo>
                  <a:cubicBezTo>
                    <a:pt x="77242" y="110479"/>
                    <a:pt x="77905" y="109803"/>
                    <a:pt x="77905" y="110138"/>
                  </a:cubicBezTo>
                  <a:cubicBezTo>
                    <a:pt x="78236" y="110138"/>
                    <a:pt x="78236" y="110138"/>
                    <a:pt x="78236" y="110138"/>
                  </a:cubicBezTo>
                  <a:cubicBezTo>
                    <a:pt x="78236" y="110138"/>
                    <a:pt x="77905" y="110138"/>
                    <a:pt x="78567" y="110138"/>
                  </a:cubicBezTo>
                  <a:cubicBezTo>
                    <a:pt x="78236" y="110138"/>
                    <a:pt x="78236" y="110138"/>
                    <a:pt x="78236" y="110138"/>
                  </a:cubicBezTo>
                  <a:cubicBezTo>
                    <a:pt x="78236" y="110138"/>
                    <a:pt x="78236" y="110138"/>
                    <a:pt x="78236" y="110138"/>
                  </a:cubicBezTo>
                  <a:cubicBezTo>
                    <a:pt x="78236" y="110479"/>
                    <a:pt x="78236" y="110479"/>
                    <a:pt x="78236" y="110479"/>
                  </a:cubicBezTo>
                  <a:cubicBezTo>
                    <a:pt x="78567" y="110138"/>
                    <a:pt x="78567" y="110138"/>
                    <a:pt x="78899" y="110138"/>
                  </a:cubicBezTo>
                  <a:cubicBezTo>
                    <a:pt x="78899" y="110138"/>
                    <a:pt x="78899" y="110138"/>
                    <a:pt x="78899" y="110138"/>
                  </a:cubicBezTo>
                  <a:cubicBezTo>
                    <a:pt x="79230" y="110479"/>
                    <a:pt x="80224" y="110820"/>
                    <a:pt x="80224" y="110820"/>
                  </a:cubicBezTo>
                  <a:cubicBezTo>
                    <a:pt x="80224" y="110820"/>
                    <a:pt x="80224" y="111161"/>
                    <a:pt x="80556" y="111502"/>
                  </a:cubicBezTo>
                  <a:cubicBezTo>
                    <a:pt x="80556" y="111161"/>
                    <a:pt x="80556" y="111161"/>
                    <a:pt x="80556" y="111161"/>
                  </a:cubicBezTo>
                  <a:cubicBezTo>
                    <a:pt x="80556" y="111161"/>
                    <a:pt x="80887" y="111161"/>
                    <a:pt x="80887" y="111161"/>
                  </a:cubicBezTo>
                  <a:cubicBezTo>
                    <a:pt x="80887" y="111161"/>
                    <a:pt x="81218" y="112859"/>
                    <a:pt x="81550" y="112183"/>
                  </a:cubicBezTo>
                  <a:cubicBezTo>
                    <a:pt x="81550" y="112518"/>
                    <a:pt x="81550" y="112518"/>
                    <a:pt x="81881" y="112518"/>
                  </a:cubicBezTo>
                  <a:cubicBezTo>
                    <a:pt x="81550" y="112518"/>
                    <a:pt x="81218" y="112518"/>
                    <a:pt x="80887" y="112518"/>
                  </a:cubicBezTo>
                  <a:cubicBezTo>
                    <a:pt x="80887" y="112859"/>
                    <a:pt x="81550" y="112859"/>
                    <a:pt x="81218" y="113200"/>
                  </a:cubicBezTo>
                  <a:cubicBezTo>
                    <a:pt x="80887" y="113882"/>
                    <a:pt x="80224" y="112518"/>
                    <a:pt x="79893" y="113200"/>
                  </a:cubicBezTo>
                  <a:cubicBezTo>
                    <a:pt x="79893" y="112183"/>
                    <a:pt x="79230" y="113541"/>
                    <a:pt x="79561" y="112518"/>
                  </a:cubicBezTo>
                  <a:cubicBezTo>
                    <a:pt x="79230" y="112859"/>
                    <a:pt x="78899" y="111161"/>
                    <a:pt x="78236" y="112183"/>
                  </a:cubicBezTo>
                  <a:cubicBezTo>
                    <a:pt x="79230" y="112183"/>
                    <a:pt x="79230" y="113200"/>
                    <a:pt x="79230" y="113541"/>
                  </a:cubicBezTo>
                  <a:cubicBezTo>
                    <a:pt x="78899" y="114558"/>
                    <a:pt x="78899" y="115921"/>
                    <a:pt x="78567" y="116603"/>
                  </a:cubicBezTo>
                  <a:cubicBezTo>
                    <a:pt x="78567" y="117279"/>
                    <a:pt x="77573" y="118301"/>
                    <a:pt x="77573" y="118977"/>
                  </a:cubicBezTo>
                  <a:cubicBezTo>
                    <a:pt x="77573" y="120000"/>
                    <a:pt x="77573" y="118977"/>
                    <a:pt x="78236" y="119659"/>
                  </a:cubicBezTo>
                  <a:cubicBezTo>
                    <a:pt x="78236" y="119318"/>
                    <a:pt x="79230" y="118642"/>
                    <a:pt x="79230" y="118642"/>
                  </a:cubicBezTo>
                  <a:cubicBezTo>
                    <a:pt x="79561" y="117279"/>
                    <a:pt x="80887" y="117619"/>
                    <a:pt x="81881" y="117619"/>
                  </a:cubicBezTo>
                  <a:cubicBezTo>
                    <a:pt x="81881" y="117619"/>
                    <a:pt x="81550" y="117619"/>
                    <a:pt x="81218" y="117619"/>
                  </a:cubicBezTo>
                  <a:cubicBezTo>
                    <a:pt x="81881" y="116603"/>
                    <a:pt x="82875" y="116938"/>
                    <a:pt x="83206" y="116603"/>
                  </a:cubicBezTo>
                  <a:cubicBezTo>
                    <a:pt x="83538" y="116262"/>
                    <a:pt x="83206" y="116262"/>
                    <a:pt x="83206" y="115580"/>
                  </a:cubicBezTo>
                  <a:cubicBezTo>
                    <a:pt x="82544" y="116603"/>
                    <a:pt x="81881" y="115921"/>
                    <a:pt x="82544" y="114898"/>
                  </a:cubicBezTo>
                  <a:cubicBezTo>
                    <a:pt x="83206" y="114222"/>
                    <a:pt x="84863" y="113541"/>
                    <a:pt x="85526" y="113541"/>
                  </a:cubicBezTo>
                  <a:cubicBezTo>
                    <a:pt x="85195" y="113541"/>
                    <a:pt x="85526" y="113541"/>
                    <a:pt x="85857" y="113541"/>
                  </a:cubicBezTo>
                  <a:cubicBezTo>
                    <a:pt x="85857" y="113541"/>
                    <a:pt x="85857" y="113541"/>
                    <a:pt x="85857" y="113541"/>
                  </a:cubicBezTo>
                  <a:cubicBezTo>
                    <a:pt x="85857" y="113882"/>
                    <a:pt x="86189" y="113200"/>
                    <a:pt x="85857" y="113882"/>
                  </a:cubicBezTo>
                  <a:cubicBezTo>
                    <a:pt x="86189" y="113541"/>
                    <a:pt x="86189" y="113541"/>
                    <a:pt x="86520" y="113541"/>
                  </a:cubicBezTo>
                  <a:cubicBezTo>
                    <a:pt x="86189" y="113541"/>
                    <a:pt x="86189" y="113541"/>
                    <a:pt x="86520" y="113200"/>
                  </a:cubicBezTo>
                  <a:cubicBezTo>
                    <a:pt x="85857" y="113541"/>
                    <a:pt x="85857" y="113541"/>
                    <a:pt x="86189" y="112859"/>
                  </a:cubicBezTo>
                  <a:cubicBezTo>
                    <a:pt x="85526" y="113541"/>
                    <a:pt x="85857" y="113200"/>
                    <a:pt x="85195" y="113541"/>
                  </a:cubicBezTo>
                  <a:cubicBezTo>
                    <a:pt x="85526" y="113200"/>
                    <a:pt x="85857" y="112859"/>
                    <a:pt x="86189" y="112859"/>
                  </a:cubicBezTo>
                  <a:cubicBezTo>
                    <a:pt x="85857" y="112859"/>
                    <a:pt x="86189" y="112859"/>
                    <a:pt x="86189" y="112859"/>
                  </a:cubicBezTo>
                  <a:cubicBezTo>
                    <a:pt x="85526" y="113882"/>
                    <a:pt x="87183" y="112518"/>
                    <a:pt x="87183" y="112518"/>
                  </a:cubicBezTo>
                  <a:cubicBezTo>
                    <a:pt x="88177" y="111842"/>
                    <a:pt x="88508" y="110820"/>
                    <a:pt x="89502" y="110138"/>
                  </a:cubicBezTo>
                  <a:close/>
                  <a:moveTo>
                    <a:pt x="73597" y="109121"/>
                  </a:moveTo>
                  <a:cubicBezTo>
                    <a:pt x="73597" y="109121"/>
                    <a:pt x="73597" y="109121"/>
                    <a:pt x="73597" y="109121"/>
                  </a:cubicBezTo>
                  <a:moveTo>
                    <a:pt x="8963" y="86343"/>
                  </a:moveTo>
                  <a:cubicBezTo>
                    <a:pt x="8963" y="86343"/>
                    <a:pt x="8626" y="86343"/>
                    <a:pt x="8626" y="86343"/>
                  </a:cubicBezTo>
                  <a:cubicBezTo>
                    <a:pt x="8963" y="86343"/>
                    <a:pt x="8963" y="86343"/>
                    <a:pt x="8963" y="86343"/>
                  </a:cubicBezTo>
                  <a:close/>
                  <a:moveTo>
                    <a:pt x="8295" y="86343"/>
                  </a:moveTo>
                  <a:cubicBezTo>
                    <a:pt x="8295" y="86343"/>
                    <a:pt x="8295" y="86343"/>
                    <a:pt x="8295" y="86343"/>
                  </a:cubicBezTo>
                  <a:moveTo>
                    <a:pt x="58017" y="68330"/>
                  </a:moveTo>
                  <a:cubicBezTo>
                    <a:pt x="58017" y="68330"/>
                    <a:pt x="58017" y="68330"/>
                    <a:pt x="58017" y="68330"/>
                  </a:cubicBezTo>
                  <a:moveTo>
                    <a:pt x="60005" y="69006"/>
                  </a:moveTo>
                  <a:cubicBezTo>
                    <a:pt x="60005" y="69006"/>
                    <a:pt x="59674" y="69006"/>
                    <a:pt x="59674" y="69006"/>
                  </a:cubicBezTo>
                  <a:cubicBezTo>
                    <a:pt x="60005" y="69347"/>
                    <a:pt x="60005" y="69006"/>
                    <a:pt x="60005" y="69006"/>
                  </a:cubicBezTo>
                  <a:close/>
                  <a:moveTo>
                    <a:pt x="60668" y="69347"/>
                  </a:moveTo>
                  <a:cubicBezTo>
                    <a:pt x="60668" y="69347"/>
                    <a:pt x="60668" y="69347"/>
                    <a:pt x="60668" y="69347"/>
                  </a:cubicBezTo>
                  <a:moveTo>
                    <a:pt x="60005" y="71727"/>
                  </a:moveTo>
                  <a:cubicBezTo>
                    <a:pt x="60005" y="71727"/>
                    <a:pt x="60005" y="71727"/>
                    <a:pt x="60005" y="71727"/>
                  </a:cubicBezTo>
                  <a:moveTo>
                    <a:pt x="60336" y="69347"/>
                  </a:moveTo>
                  <a:cubicBezTo>
                    <a:pt x="60668" y="69347"/>
                    <a:pt x="60668" y="69347"/>
                    <a:pt x="60668" y="69347"/>
                  </a:cubicBezTo>
                  <a:cubicBezTo>
                    <a:pt x="60668" y="69347"/>
                    <a:pt x="60668" y="69347"/>
                    <a:pt x="60668" y="69347"/>
                  </a:cubicBezTo>
                  <a:cubicBezTo>
                    <a:pt x="60668" y="69347"/>
                    <a:pt x="60668" y="69347"/>
                    <a:pt x="60336" y="69347"/>
                  </a:cubicBezTo>
                  <a:close/>
                  <a:moveTo>
                    <a:pt x="60336" y="71386"/>
                  </a:moveTo>
                  <a:cubicBezTo>
                    <a:pt x="60336" y="71386"/>
                    <a:pt x="60336" y="71727"/>
                    <a:pt x="60668" y="71727"/>
                  </a:cubicBezTo>
                  <a:cubicBezTo>
                    <a:pt x="60336" y="71727"/>
                    <a:pt x="60336" y="71727"/>
                    <a:pt x="60336" y="71386"/>
                  </a:cubicBezTo>
                  <a:close/>
                  <a:moveTo>
                    <a:pt x="65307" y="60508"/>
                  </a:moveTo>
                  <a:cubicBezTo>
                    <a:pt x="65307" y="60508"/>
                    <a:pt x="65307" y="60508"/>
                    <a:pt x="65307" y="60508"/>
                  </a:cubicBezTo>
                  <a:moveTo>
                    <a:pt x="68289" y="54731"/>
                  </a:moveTo>
                  <a:cubicBezTo>
                    <a:pt x="68621" y="54731"/>
                    <a:pt x="68621" y="54731"/>
                    <a:pt x="68621" y="54731"/>
                  </a:cubicBezTo>
                  <a:cubicBezTo>
                    <a:pt x="68621" y="54731"/>
                    <a:pt x="68621" y="54731"/>
                    <a:pt x="68289" y="54731"/>
                  </a:cubicBezTo>
                  <a:close/>
                  <a:moveTo>
                    <a:pt x="62325" y="63910"/>
                  </a:moveTo>
                  <a:cubicBezTo>
                    <a:pt x="62325" y="63910"/>
                    <a:pt x="62325" y="63910"/>
                    <a:pt x="62325" y="63910"/>
                  </a:cubicBezTo>
                  <a:moveTo>
                    <a:pt x="41774" y="59491"/>
                  </a:moveTo>
                  <a:cubicBezTo>
                    <a:pt x="41774" y="59491"/>
                    <a:pt x="42106" y="59826"/>
                    <a:pt x="41443" y="59150"/>
                  </a:cubicBezTo>
                  <a:cubicBezTo>
                    <a:pt x="41443" y="59491"/>
                    <a:pt x="41443" y="59491"/>
                    <a:pt x="41774" y="59491"/>
                  </a:cubicBezTo>
                  <a:close/>
                  <a:moveTo>
                    <a:pt x="52384" y="58128"/>
                  </a:moveTo>
                  <a:cubicBezTo>
                    <a:pt x="52384" y="58128"/>
                    <a:pt x="52715" y="58128"/>
                    <a:pt x="52715" y="57787"/>
                  </a:cubicBezTo>
                  <a:cubicBezTo>
                    <a:pt x="52384" y="58128"/>
                    <a:pt x="52384" y="58128"/>
                    <a:pt x="52384" y="58128"/>
                  </a:cubicBezTo>
                  <a:close/>
                  <a:moveTo>
                    <a:pt x="62656" y="63570"/>
                  </a:moveTo>
                  <a:cubicBezTo>
                    <a:pt x="62656" y="63570"/>
                    <a:pt x="62656" y="63570"/>
                    <a:pt x="62656" y="63570"/>
                  </a:cubicBezTo>
                  <a:moveTo>
                    <a:pt x="41112" y="57111"/>
                  </a:moveTo>
                  <a:cubicBezTo>
                    <a:pt x="41112" y="57111"/>
                    <a:pt x="41112" y="57111"/>
                    <a:pt x="41112" y="57111"/>
                  </a:cubicBezTo>
                  <a:cubicBezTo>
                    <a:pt x="41443" y="57452"/>
                    <a:pt x="41112" y="57111"/>
                    <a:pt x="41112" y="57111"/>
                  </a:cubicBezTo>
                  <a:close/>
                  <a:moveTo>
                    <a:pt x="59011" y="72408"/>
                  </a:moveTo>
                  <a:cubicBezTo>
                    <a:pt x="59011" y="72408"/>
                    <a:pt x="59342" y="72408"/>
                    <a:pt x="59342" y="72408"/>
                  </a:cubicBezTo>
                  <a:cubicBezTo>
                    <a:pt x="58680" y="72408"/>
                    <a:pt x="59011" y="72408"/>
                    <a:pt x="59011" y="72408"/>
                  </a:cubicBezTo>
                  <a:close/>
                  <a:moveTo>
                    <a:pt x="71609" y="107082"/>
                  </a:moveTo>
                  <a:cubicBezTo>
                    <a:pt x="71609" y="107082"/>
                    <a:pt x="71609" y="107082"/>
                    <a:pt x="71609" y="107082"/>
                  </a:cubicBezTo>
                  <a:moveTo>
                    <a:pt x="69283" y="105384"/>
                  </a:moveTo>
                  <a:cubicBezTo>
                    <a:pt x="69283" y="105384"/>
                    <a:pt x="69283" y="105384"/>
                    <a:pt x="69283" y="105384"/>
                  </a:cubicBezTo>
                  <a:moveTo>
                    <a:pt x="68289" y="105043"/>
                  </a:moveTo>
                  <a:cubicBezTo>
                    <a:pt x="68289" y="105043"/>
                    <a:pt x="67958" y="105043"/>
                    <a:pt x="68289" y="105384"/>
                  </a:cubicBezTo>
                  <a:cubicBezTo>
                    <a:pt x="68289" y="105384"/>
                    <a:pt x="68289" y="105384"/>
                    <a:pt x="68289" y="105043"/>
                  </a:cubicBezTo>
                  <a:close/>
                  <a:moveTo>
                    <a:pt x="68289" y="105043"/>
                  </a:moveTo>
                  <a:cubicBezTo>
                    <a:pt x="68289" y="105043"/>
                    <a:pt x="68289" y="105043"/>
                    <a:pt x="68289" y="105043"/>
                  </a:cubicBezTo>
                  <a:moveTo>
                    <a:pt x="74922" y="110138"/>
                  </a:moveTo>
                  <a:cubicBezTo>
                    <a:pt x="74591" y="110138"/>
                    <a:pt x="74591" y="110138"/>
                    <a:pt x="74260" y="110138"/>
                  </a:cubicBezTo>
                  <a:cubicBezTo>
                    <a:pt x="74260" y="110479"/>
                    <a:pt x="74591" y="110479"/>
                    <a:pt x="74591" y="110820"/>
                  </a:cubicBezTo>
                  <a:cubicBezTo>
                    <a:pt x="74922" y="110479"/>
                    <a:pt x="74922" y="110479"/>
                    <a:pt x="74922" y="110138"/>
                  </a:cubicBezTo>
                  <a:close/>
                  <a:moveTo>
                    <a:pt x="75585" y="110820"/>
                  </a:moveTo>
                  <a:cubicBezTo>
                    <a:pt x="75585" y="110820"/>
                    <a:pt x="75585" y="110820"/>
                    <a:pt x="75585" y="111161"/>
                  </a:cubicBezTo>
                  <a:cubicBezTo>
                    <a:pt x="75585" y="111161"/>
                    <a:pt x="75585" y="110820"/>
                    <a:pt x="75585" y="110820"/>
                  </a:cubicBezTo>
                  <a:close/>
                  <a:moveTo>
                    <a:pt x="67627" y="105043"/>
                  </a:moveTo>
                  <a:cubicBezTo>
                    <a:pt x="67627" y="105043"/>
                    <a:pt x="67627" y="105043"/>
                    <a:pt x="67627" y="105043"/>
                  </a:cubicBezTo>
                  <a:moveTo>
                    <a:pt x="77242" y="111161"/>
                  </a:moveTo>
                  <a:cubicBezTo>
                    <a:pt x="77573" y="111502"/>
                    <a:pt x="77905" y="111502"/>
                    <a:pt x="78236" y="111161"/>
                  </a:cubicBezTo>
                  <a:cubicBezTo>
                    <a:pt x="77573" y="111502"/>
                    <a:pt x="78236" y="111161"/>
                    <a:pt x="78236" y="110820"/>
                  </a:cubicBezTo>
                  <a:cubicBezTo>
                    <a:pt x="78236" y="110820"/>
                    <a:pt x="78236" y="110820"/>
                    <a:pt x="78236" y="110820"/>
                  </a:cubicBezTo>
                  <a:cubicBezTo>
                    <a:pt x="78236" y="110820"/>
                    <a:pt x="78236" y="110479"/>
                    <a:pt x="78236" y="110479"/>
                  </a:cubicBezTo>
                  <a:cubicBezTo>
                    <a:pt x="77905" y="111161"/>
                    <a:pt x="78236" y="110479"/>
                    <a:pt x="77573" y="110479"/>
                  </a:cubicBezTo>
                  <a:cubicBezTo>
                    <a:pt x="77573" y="110820"/>
                    <a:pt x="76579" y="110479"/>
                    <a:pt x="76910" y="111161"/>
                  </a:cubicBezTo>
                  <a:cubicBezTo>
                    <a:pt x="76579" y="110820"/>
                    <a:pt x="76248" y="110138"/>
                    <a:pt x="75916" y="110820"/>
                  </a:cubicBezTo>
                  <a:cubicBezTo>
                    <a:pt x="75916" y="111161"/>
                    <a:pt x="77242" y="111161"/>
                    <a:pt x="77242" y="111161"/>
                  </a:cubicBezTo>
                  <a:close/>
                  <a:moveTo>
                    <a:pt x="67958" y="105043"/>
                  </a:moveTo>
                  <a:cubicBezTo>
                    <a:pt x="67627" y="105043"/>
                    <a:pt x="67627" y="105043"/>
                    <a:pt x="67627" y="105384"/>
                  </a:cubicBezTo>
                  <a:cubicBezTo>
                    <a:pt x="67958" y="105384"/>
                    <a:pt x="67958" y="105384"/>
                    <a:pt x="67958" y="105043"/>
                  </a:cubicBezTo>
                  <a:close/>
                  <a:moveTo>
                    <a:pt x="66301" y="106741"/>
                  </a:moveTo>
                  <a:cubicBezTo>
                    <a:pt x="66301" y="106741"/>
                    <a:pt x="66301" y="106741"/>
                    <a:pt x="66301" y="106741"/>
                  </a:cubicBezTo>
                  <a:moveTo>
                    <a:pt x="104088" y="109462"/>
                  </a:moveTo>
                  <a:cubicBezTo>
                    <a:pt x="104088" y="109803"/>
                    <a:pt x="104088" y="109803"/>
                    <a:pt x="104088" y="109803"/>
                  </a:cubicBezTo>
                  <a:cubicBezTo>
                    <a:pt x="104088" y="109803"/>
                    <a:pt x="104088" y="109803"/>
                    <a:pt x="104088" y="109462"/>
                  </a:cubicBezTo>
                  <a:close/>
                  <a:moveTo>
                    <a:pt x="87183" y="112518"/>
                  </a:moveTo>
                  <a:cubicBezTo>
                    <a:pt x="87183" y="112518"/>
                    <a:pt x="87183" y="112518"/>
                    <a:pt x="86852" y="112859"/>
                  </a:cubicBezTo>
                  <a:cubicBezTo>
                    <a:pt x="87183" y="112518"/>
                    <a:pt x="87514" y="112518"/>
                    <a:pt x="87183" y="112518"/>
                  </a:cubicBezTo>
                  <a:close/>
                  <a:moveTo>
                    <a:pt x="87183" y="112518"/>
                  </a:moveTo>
                  <a:cubicBezTo>
                    <a:pt x="87183" y="112518"/>
                    <a:pt x="87183" y="112518"/>
                    <a:pt x="87183" y="112518"/>
                  </a:cubicBezTo>
                  <a:cubicBezTo>
                    <a:pt x="87183" y="112859"/>
                    <a:pt x="87183" y="112518"/>
                    <a:pt x="87183" y="112518"/>
                  </a:cubicBezTo>
                  <a:close/>
                  <a:moveTo>
                    <a:pt x="86520" y="112859"/>
                  </a:moveTo>
                  <a:cubicBezTo>
                    <a:pt x="86520" y="112859"/>
                    <a:pt x="86520" y="112859"/>
                    <a:pt x="86520" y="112859"/>
                  </a:cubicBezTo>
                  <a:cubicBezTo>
                    <a:pt x="86520" y="112859"/>
                    <a:pt x="86520" y="112859"/>
                    <a:pt x="86520" y="112859"/>
                  </a:cubicBezTo>
                  <a:close/>
                  <a:moveTo>
                    <a:pt x="87183" y="112859"/>
                  </a:moveTo>
                  <a:cubicBezTo>
                    <a:pt x="87183" y="112859"/>
                    <a:pt x="86852" y="112859"/>
                    <a:pt x="86852" y="112859"/>
                  </a:cubicBezTo>
                  <a:cubicBezTo>
                    <a:pt x="87183" y="112859"/>
                    <a:pt x="87183" y="112859"/>
                    <a:pt x="87183" y="112859"/>
                  </a:cubicBezTo>
                  <a:close/>
                  <a:moveTo>
                    <a:pt x="102431" y="108099"/>
                  </a:moveTo>
                  <a:cubicBezTo>
                    <a:pt x="102431" y="108099"/>
                    <a:pt x="102431" y="108440"/>
                    <a:pt x="102431" y="108440"/>
                  </a:cubicBezTo>
                  <a:cubicBezTo>
                    <a:pt x="102431" y="108440"/>
                    <a:pt x="102431" y="108099"/>
                    <a:pt x="102431" y="108099"/>
                  </a:cubicBezTo>
                  <a:close/>
                  <a:moveTo>
                    <a:pt x="76579" y="110820"/>
                  </a:moveTo>
                  <a:cubicBezTo>
                    <a:pt x="76579" y="110820"/>
                    <a:pt x="76579" y="110820"/>
                    <a:pt x="76910" y="110479"/>
                  </a:cubicBezTo>
                  <a:cubicBezTo>
                    <a:pt x="76579" y="110479"/>
                    <a:pt x="76579" y="110820"/>
                    <a:pt x="76579" y="110820"/>
                  </a:cubicBezTo>
                  <a:close/>
                  <a:moveTo>
                    <a:pt x="101769" y="107764"/>
                  </a:moveTo>
                  <a:cubicBezTo>
                    <a:pt x="101437" y="107423"/>
                    <a:pt x="101437" y="107423"/>
                    <a:pt x="101437" y="107764"/>
                  </a:cubicBezTo>
                  <a:cubicBezTo>
                    <a:pt x="101437" y="107764"/>
                    <a:pt x="101769" y="107764"/>
                    <a:pt x="101769" y="107764"/>
                  </a:cubicBezTo>
                  <a:close/>
                  <a:moveTo>
                    <a:pt x="77905" y="110138"/>
                  </a:moveTo>
                  <a:cubicBezTo>
                    <a:pt x="77905" y="110138"/>
                    <a:pt x="77905" y="110138"/>
                    <a:pt x="77573" y="110138"/>
                  </a:cubicBezTo>
                  <a:cubicBezTo>
                    <a:pt x="77905" y="110479"/>
                    <a:pt x="77905" y="110138"/>
                    <a:pt x="77905" y="110138"/>
                  </a:cubicBezTo>
                  <a:close/>
                  <a:moveTo>
                    <a:pt x="77242" y="110479"/>
                  </a:moveTo>
                  <a:cubicBezTo>
                    <a:pt x="77242" y="110479"/>
                    <a:pt x="77242" y="110479"/>
                    <a:pt x="77242" y="110479"/>
                  </a:cubicBezTo>
                  <a:moveTo>
                    <a:pt x="78236" y="120000"/>
                  </a:moveTo>
                  <a:cubicBezTo>
                    <a:pt x="78236" y="120000"/>
                    <a:pt x="77905" y="120000"/>
                    <a:pt x="78236" y="120000"/>
                  </a:cubicBezTo>
                  <a:cubicBezTo>
                    <a:pt x="78236" y="120000"/>
                    <a:pt x="78236" y="120000"/>
                    <a:pt x="78236" y="120000"/>
                  </a:cubicBezTo>
                  <a:close/>
                  <a:moveTo>
                    <a:pt x="78236" y="111842"/>
                  </a:moveTo>
                  <a:cubicBezTo>
                    <a:pt x="78236" y="111842"/>
                    <a:pt x="78236" y="111842"/>
                    <a:pt x="78236" y="111842"/>
                  </a:cubicBezTo>
                  <a:moveTo>
                    <a:pt x="78236" y="111502"/>
                  </a:moveTo>
                  <a:cubicBezTo>
                    <a:pt x="78236" y="111502"/>
                    <a:pt x="78236" y="111502"/>
                    <a:pt x="78236" y="111502"/>
                  </a:cubicBezTo>
                  <a:cubicBezTo>
                    <a:pt x="78236" y="111502"/>
                    <a:pt x="78236" y="111502"/>
                    <a:pt x="78236" y="111502"/>
                  </a:cubicBezTo>
                  <a:close/>
                  <a:moveTo>
                    <a:pt x="90171" y="109462"/>
                  </a:moveTo>
                  <a:cubicBezTo>
                    <a:pt x="90171" y="109462"/>
                    <a:pt x="90171" y="109462"/>
                    <a:pt x="90171" y="109462"/>
                  </a:cubicBezTo>
                  <a:moveTo>
                    <a:pt x="90171" y="109121"/>
                  </a:moveTo>
                  <a:cubicBezTo>
                    <a:pt x="90171" y="109121"/>
                    <a:pt x="90171" y="109121"/>
                    <a:pt x="90171" y="109121"/>
                  </a:cubicBezTo>
                  <a:moveTo>
                    <a:pt x="94147" y="104361"/>
                  </a:moveTo>
                  <a:cubicBezTo>
                    <a:pt x="93816" y="104361"/>
                    <a:pt x="93816" y="104702"/>
                    <a:pt x="93816" y="104702"/>
                  </a:cubicBezTo>
                  <a:cubicBezTo>
                    <a:pt x="94147" y="104702"/>
                    <a:pt x="93816" y="104702"/>
                    <a:pt x="94147" y="104361"/>
                  </a:cubicBezTo>
                  <a:close/>
                  <a:moveTo>
                    <a:pt x="94479" y="103344"/>
                  </a:moveTo>
                  <a:cubicBezTo>
                    <a:pt x="94479" y="103344"/>
                    <a:pt x="94479" y="103344"/>
                    <a:pt x="94479" y="103344"/>
                  </a:cubicBezTo>
                  <a:cubicBezTo>
                    <a:pt x="94479" y="103344"/>
                    <a:pt x="94479" y="103344"/>
                    <a:pt x="94479" y="103344"/>
                  </a:cubicBezTo>
                  <a:close/>
                  <a:moveTo>
                    <a:pt x="90171" y="109121"/>
                  </a:moveTo>
                  <a:cubicBezTo>
                    <a:pt x="90171" y="109121"/>
                    <a:pt x="90171" y="109121"/>
                    <a:pt x="90171" y="109121"/>
                  </a:cubicBezTo>
                  <a:moveTo>
                    <a:pt x="90502" y="109121"/>
                  </a:moveTo>
                  <a:cubicBezTo>
                    <a:pt x="90834" y="109121"/>
                    <a:pt x="90834" y="108781"/>
                    <a:pt x="90834" y="108440"/>
                  </a:cubicBezTo>
                  <a:cubicBezTo>
                    <a:pt x="90502" y="108440"/>
                    <a:pt x="90502" y="108781"/>
                    <a:pt x="90171" y="109121"/>
                  </a:cubicBezTo>
                  <a:cubicBezTo>
                    <a:pt x="90171" y="109121"/>
                    <a:pt x="90502" y="109121"/>
                    <a:pt x="90502" y="109121"/>
                  </a:cubicBezTo>
                  <a:close/>
                  <a:moveTo>
                    <a:pt x="96135" y="100283"/>
                  </a:moveTo>
                  <a:cubicBezTo>
                    <a:pt x="96135" y="100283"/>
                    <a:pt x="96135" y="100283"/>
                    <a:pt x="96135" y="100283"/>
                  </a:cubicBezTo>
                  <a:moveTo>
                    <a:pt x="103094" y="95863"/>
                  </a:moveTo>
                  <a:cubicBezTo>
                    <a:pt x="103757" y="95863"/>
                    <a:pt x="106076" y="95863"/>
                    <a:pt x="105414" y="95182"/>
                  </a:cubicBezTo>
                  <a:cubicBezTo>
                    <a:pt x="105082" y="94506"/>
                    <a:pt x="101769" y="94506"/>
                    <a:pt x="101106" y="95182"/>
                  </a:cubicBezTo>
                  <a:cubicBezTo>
                    <a:pt x="101769" y="95522"/>
                    <a:pt x="102431" y="95522"/>
                    <a:pt x="103094" y="95863"/>
                  </a:cubicBezTo>
                  <a:close/>
                  <a:moveTo>
                    <a:pt x="101769" y="94165"/>
                  </a:moveTo>
                  <a:cubicBezTo>
                    <a:pt x="101769" y="94165"/>
                    <a:pt x="101769" y="94165"/>
                    <a:pt x="101769" y="94165"/>
                  </a:cubicBezTo>
                  <a:moveTo>
                    <a:pt x="90171" y="108781"/>
                  </a:moveTo>
                  <a:cubicBezTo>
                    <a:pt x="90502" y="108781"/>
                    <a:pt x="90502" y="108440"/>
                    <a:pt x="90834" y="108440"/>
                  </a:cubicBezTo>
                  <a:cubicBezTo>
                    <a:pt x="90502" y="108440"/>
                    <a:pt x="90502" y="108781"/>
                    <a:pt x="90171" y="108781"/>
                  </a:cubicBezTo>
                  <a:close/>
                  <a:moveTo>
                    <a:pt x="117680" y="94506"/>
                  </a:moveTo>
                  <a:cubicBezTo>
                    <a:pt x="117680" y="94506"/>
                    <a:pt x="117680" y="94165"/>
                    <a:pt x="117680" y="94165"/>
                  </a:cubicBezTo>
                  <a:cubicBezTo>
                    <a:pt x="117680" y="94506"/>
                    <a:pt x="117680" y="94506"/>
                    <a:pt x="117680" y="94506"/>
                  </a:cubicBezTo>
                  <a:close/>
                  <a:moveTo>
                    <a:pt x="117017" y="95522"/>
                  </a:moveTo>
                  <a:cubicBezTo>
                    <a:pt x="117017" y="95522"/>
                    <a:pt x="117017" y="95522"/>
                    <a:pt x="117017" y="95522"/>
                  </a:cubicBezTo>
                  <a:moveTo>
                    <a:pt x="117680" y="94506"/>
                  </a:moveTo>
                  <a:cubicBezTo>
                    <a:pt x="117680" y="94506"/>
                    <a:pt x="117680" y="94506"/>
                    <a:pt x="117680" y="94165"/>
                  </a:cubicBezTo>
                  <a:cubicBezTo>
                    <a:pt x="117680" y="94841"/>
                    <a:pt x="117680" y="94506"/>
                    <a:pt x="117680" y="94506"/>
                  </a:cubicBezTo>
                  <a:cubicBezTo>
                    <a:pt x="117680" y="94506"/>
                    <a:pt x="117349" y="94841"/>
                    <a:pt x="117349" y="94841"/>
                  </a:cubicBezTo>
                  <a:cubicBezTo>
                    <a:pt x="117680" y="94841"/>
                    <a:pt x="117680" y="94841"/>
                    <a:pt x="117680" y="94506"/>
                  </a:cubicBezTo>
                  <a:close/>
                  <a:moveTo>
                    <a:pt x="117680" y="94841"/>
                  </a:moveTo>
                  <a:cubicBezTo>
                    <a:pt x="117680" y="94841"/>
                    <a:pt x="117680" y="94841"/>
                    <a:pt x="117680" y="94841"/>
                  </a:cubicBezTo>
                  <a:moveTo>
                    <a:pt x="118011" y="92801"/>
                  </a:moveTo>
                  <a:cubicBezTo>
                    <a:pt x="117680" y="92801"/>
                    <a:pt x="117680" y="93142"/>
                    <a:pt x="117349" y="92801"/>
                  </a:cubicBezTo>
                  <a:cubicBezTo>
                    <a:pt x="117680" y="93142"/>
                    <a:pt x="118011" y="93142"/>
                    <a:pt x="118011" y="92801"/>
                  </a:cubicBezTo>
                  <a:close/>
                  <a:moveTo>
                    <a:pt x="120000" y="95182"/>
                  </a:moveTo>
                  <a:cubicBezTo>
                    <a:pt x="120000" y="94841"/>
                    <a:pt x="119668" y="93483"/>
                    <a:pt x="119337" y="93142"/>
                  </a:cubicBezTo>
                  <a:cubicBezTo>
                    <a:pt x="119337" y="93483"/>
                    <a:pt x="119337" y="93824"/>
                    <a:pt x="119337" y="94165"/>
                  </a:cubicBezTo>
                  <a:cubicBezTo>
                    <a:pt x="119005" y="94165"/>
                    <a:pt x="119005" y="94165"/>
                    <a:pt x="119005" y="94165"/>
                  </a:cubicBezTo>
                  <a:cubicBezTo>
                    <a:pt x="119005" y="93824"/>
                    <a:pt x="119005" y="93824"/>
                    <a:pt x="119005" y="93824"/>
                  </a:cubicBezTo>
                  <a:cubicBezTo>
                    <a:pt x="118674" y="93824"/>
                    <a:pt x="119005" y="93824"/>
                    <a:pt x="119005" y="93824"/>
                  </a:cubicBezTo>
                  <a:cubicBezTo>
                    <a:pt x="118674" y="93483"/>
                    <a:pt x="118674" y="92801"/>
                    <a:pt x="119005" y="92466"/>
                  </a:cubicBezTo>
                  <a:cubicBezTo>
                    <a:pt x="119005" y="92466"/>
                    <a:pt x="118674" y="92466"/>
                    <a:pt x="118674" y="92466"/>
                  </a:cubicBezTo>
                  <a:cubicBezTo>
                    <a:pt x="118674" y="92801"/>
                    <a:pt x="118674" y="93824"/>
                    <a:pt x="118343" y="94165"/>
                  </a:cubicBezTo>
                  <a:cubicBezTo>
                    <a:pt x="118343" y="94165"/>
                    <a:pt x="118343" y="94165"/>
                    <a:pt x="118011" y="93824"/>
                  </a:cubicBezTo>
                  <a:cubicBezTo>
                    <a:pt x="118343" y="94165"/>
                    <a:pt x="118011" y="94165"/>
                    <a:pt x="117680" y="93824"/>
                  </a:cubicBezTo>
                  <a:cubicBezTo>
                    <a:pt x="118011" y="93824"/>
                    <a:pt x="118011" y="92801"/>
                    <a:pt x="117680" y="93483"/>
                  </a:cubicBezTo>
                  <a:cubicBezTo>
                    <a:pt x="117680" y="93142"/>
                    <a:pt x="117680" y="93142"/>
                    <a:pt x="118011" y="93142"/>
                  </a:cubicBezTo>
                  <a:cubicBezTo>
                    <a:pt x="117349" y="93142"/>
                    <a:pt x="117680" y="93142"/>
                    <a:pt x="117349" y="92801"/>
                  </a:cubicBezTo>
                  <a:cubicBezTo>
                    <a:pt x="118011" y="93142"/>
                    <a:pt x="118674" y="91785"/>
                    <a:pt x="118011" y="91444"/>
                  </a:cubicBezTo>
                  <a:cubicBezTo>
                    <a:pt x="118011" y="92125"/>
                    <a:pt x="117680" y="91444"/>
                    <a:pt x="117680" y="92466"/>
                  </a:cubicBezTo>
                  <a:cubicBezTo>
                    <a:pt x="117680" y="91785"/>
                    <a:pt x="117680" y="92466"/>
                    <a:pt x="117680" y="92125"/>
                  </a:cubicBezTo>
                  <a:cubicBezTo>
                    <a:pt x="117680" y="92125"/>
                    <a:pt x="117349" y="92466"/>
                    <a:pt x="117349" y="92466"/>
                  </a:cubicBezTo>
                  <a:cubicBezTo>
                    <a:pt x="117349" y="92125"/>
                    <a:pt x="117349" y="92125"/>
                    <a:pt x="117349" y="92125"/>
                  </a:cubicBezTo>
                  <a:cubicBezTo>
                    <a:pt x="117349" y="92125"/>
                    <a:pt x="117349" y="92466"/>
                    <a:pt x="117349" y="92466"/>
                  </a:cubicBezTo>
                  <a:cubicBezTo>
                    <a:pt x="117017" y="92466"/>
                    <a:pt x="117017" y="92466"/>
                    <a:pt x="117017" y="92801"/>
                  </a:cubicBezTo>
                  <a:cubicBezTo>
                    <a:pt x="117017" y="92466"/>
                    <a:pt x="117017" y="92466"/>
                    <a:pt x="117349" y="92125"/>
                  </a:cubicBezTo>
                  <a:cubicBezTo>
                    <a:pt x="117017" y="92466"/>
                    <a:pt x="118011" y="91444"/>
                    <a:pt x="117017" y="92125"/>
                  </a:cubicBezTo>
                  <a:cubicBezTo>
                    <a:pt x="117017" y="92125"/>
                    <a:pt x="117349" y="91785"/>
                    <a:pt x="117349" y="91785"/>
                  </a:cubicBezTo>
                  <a:cubicBezTo>
                    <a:pt x="117017" y="91785"/>
                    <a:pt x="117349" y="91785"/>
                    <a:pt x="117017" y="91785"/>
                  </a:cubicBezTo>
                  <a:cubicBezTo>
                    <a:pt x="117017" y="91785"/>
                    <a:pt x="117017" y="91785"/>
                    <a:pt x="117017" y="92125"/>
                  </a:cubicBezTo>
                  <a:cubicBezTo>
                    <a:pt x="117017" y="91785"/>
                    <a:pt x="117017" y="91785"/>
                    <a:pt x="117017" y="91785"/>
                  </a:cubicBezTo>
                  <a:cubicBezTo>
                    <a:pt x="117017" y="92125"/>
                    <a:pt x="117017" y="92125"/>
                    <a:pt x="117017" y="92125"/>
                  </a:cubicBezTo>
                  <a:cubicBezTo>
                    <a:pt x="117017" y="92125"/>
                    <a:pt x="116686" y="91785"/>
                    <a:pt x="116686" y="91785"/>
                  </a:cubicBezTo>
                  <a:cubicBezTo>
                    <a:pt x="116686" y="91785"/>
                    <a:pt x="117017" y="91785"/>
                    <a:pt x="117017" y="91785"/>
                  </a:cubicBezTo>
                  <a:cubicBezTo>
                    <a:pt x="117017" y="91785"/>
                    <a:pt x="116686" y="91785"/>
                    <a:pt x="117017" y="91785"/>
                  </a:cubicBezTo>
                  <a:cubicBezTo>
                    <a:pt x="116686" y="91785"/>
                    <a:pt x="116686" y="91785"/>
                    <a:pt x="116354" y="92125"/>
                  </a:cubicBezTo>
                  <a:cubicBezTo>
                    <a:pt x="116686" y="91444"/>
                    <a:pt x="117017" y="91444"/>
                    <a:pt x="116686" y="91444"/>
                  </a:cubicBezTo>
                  <a:cubicBezTo>
                    <a:pt x="116686" y="91444"/>
                    <a:pt x="116686" y="91444"/>
                    <a:pt x="116686" y="91444"/>
                  </a:cubicBezTo>
                  <a:cubicBezTo>
                    <a:pt x="116686" y="91444"/>
                    <a:pt x="116686" y="91103"/>
                    <a:pt x="116686" y="91103"/>
                  </a:cubicBezTo>
                  <a:cubicBezTo>
                    <a:pt x="117680" y="90762"/>
                    <a:pt x="116023" y="89745"/>
                    <a:pt x="116023" y="90762"/>
                  </a:cubicBezTo>
                  <a:cubicBezTo>
                    <a:pt x="115692" y="90762"/>
                    <a:pt x="115692" y="90762"/>
                    <a:pt x="115692" y="91103"/>
                  </a:cubicBezTo>
                  <a:cubicBezTo>
                    <a:pt x="115360" y="90421"/>
                    <a:pt x="115360" y="90762"/>
                    <a:pt x="115360" y="90421"/>
                  </a:cubicBezTo>
                  <a:cubicBezTo>
                    <a:pt x="115360" y="90762"/>
                    <a:pt x="115360" y="91444"/>
                    <a:pt x="115029" y="91103"/>
                  </a:cubicBezTo>
                  <a:cubicBezTo>
                    <a:pt x="115029" y="91103"/>
                    <a:pt x="115029" y="91444"/>
                    <a:pt x="115029" y="91444"/>
                  </a:cubicBezTo>
                  <a:cubicBezTo>
                    <a:pt x="115029" y="91444"/>
                    <a:pt x="115029" y="91444"/>
                    <a:pt x="114698" y="91103"/>
                  </a:cubicBezTo>
                  <a:cubicBezTo>
                    <a:pt x="114698" y="91444"/>
                    <a:pt x="114698" y="91444"/>
                    <a:pt x="114698" y="91103"/>
                  </a:cubicBezTo>
                  <a:cubicBezTo>
                    <a:pt x="114698" y="91444"/>
                    <a:pt x="114698" y="91785"/>
                    <a:pt x="114698" y="91785"/>
                  </a:cubicBezTo>
                  <a:cubicBezTo>
                    <a:pt x="114698" y="91785"/>
                    <a:pt x="115360" y="91103"/>
                    <a:pt x="114698" y="92125"/>
                  </a:cubicBezTo>
                  <a:cubicBezTo>
                    <a:pt x="114698" y="91785"/>
                    <a:pt x="114698" y="91103"/>
                    <a:pt x="114366" y="90762"/>
                  </a:cubicBezTo>
                  <a:cubicBezTo>
                    <a:pt x="114366" y="90762"/>
                    <a:pt x="114366" y="91103"/>
                    <a:pt x="114366" y="91103"/>
                  </a:cubicBezTo>
                  <a:cubicBezTo>
                    <a:pt x="114366" y="91103"/>
                    <a:pt x="114366" y="91444"/>
                    <a:pt x="114366" y="91444"/>
                  </a:cubicBezTo>
                  <a:cubicBezTo>
                    <a:pt x="114366" y="91444"/>
                    <a:pt x="114366" y="91444"/>
                    <a:pt x="114366" y="91444"/>
                  </a:cubicBezTo>
                  <a:cubicBezTo>
                    <a:pt x="114366" y="91444"/>
                    <a:pt x="114366" y="91444"/>
                    <a:pt x="114366" y="91444"/>
                  </a:cubicBezTo>
                  <a:cubicBezTo>
                    <a:pt x="114366" y="91444"/>
                    <a:pt x="114366" y="91444"/>
                    <a:pt x="114366" y="91444"/>
                  </a:cubicBezTo>
                  <a:cubicBezTo>
                    <a:pt x="114366" y="91444"/>
                    <a:pt x="114366" y="91444"/>
                    <a:pt x="114366" y="91444"/>
                  </a:cubicBezTo>
                  <a:cubicBezTo>
                    <a:pt x="114366" y="90762"/>
                    <a:pt x="114366" y="91444"/>
                    <a:pt x="114035" y="91444"/>
                  </a:cubicBezTo>
                  <a:cubicBezTo>
                    <a:pt x="114366" y="91103"/>
                    <a:pt x="114366" y="91103"/>
                    <a:pt x="114035" y="91103"/>
                  </a:cubicBezTo>
                  <a:cubicBezTo>
                    <a:pt x="114035" y="91103"/>
                    <a:pt x="114035" y="91444"/>
                    <a:pt x="114035" y="91444"/>
                  </a:cubicBezTo>
                  <a:cubicBezTo>
                    <a:pt x="113704" y="91103"/>
                    <a:pt x="114035" y="91103"/>
                    <a:pt x="114035" y="91444"/>
                  </a:cubicBezTo>
                  <a:cubicBezTo>
                    <a:pt x="113704" y="91444"/>
                    <a:pt x="113372" y="91444"/>
                    <a:pt x="113372" y="91785"/>
                  </a:cubicBezTo>
                  <a:cubicBezTo>
                    <a:pt x="113372" y="91444"/>
                    <a:pt x="113372" y="91103"/>
                    <a:pt x="113372" y="91103"/>
                  </a:cubicBezTo>
                  <a:cubicBezTo>
                    <a:pt x="113372" y="91103"/>
                    <a:pt x="113372" y="91103"/>
                    <a:pt x="113372" y="91103"/>
                  </a:cubicBezTo>
                  <a:cubicBezTo>
                    <a:pt x="113372" y="90762"/>
                    <a:pt x="113372" y="90421"/>
                    <a:pt x="113041" y="91444"/>
                  </a:cubicBezTo>
                  <a:cubicBezTo>
                    <a:pt x="113041" y="90762"/>
                    <a:pt x="113704" y="90762"/>
                    <a:pt x="113704" y="90086"/>
                  </a:cubicBezTo>
                  <a:cubicBezTo>
                    <a:pt x="113372" y="90762"/>
                    <a:pt x="113041" y="90086"/>
                    <a:pt x="112709" y="90762"/>
                  </a:cubicBezTo>
                  <a:cubicBezTo>
                    <a:pt x="112709" y="90421"/>
                    <a:pt x="112709" y="90421"/>
                    <a:pt x="112709" y="90086"/>
                  </a:cubicBezTo>
                  <a:cubicBezTo>
                    <a:pt x="112378" y="90762"/>
                    <a:pt x="112047" y="91444"/>
                    <a:pt x="112047" y="91785"/>
                  </a:cubicBezTo>
                  <a:cubicBezTo>
                    <a:pt x="111715" y="90762"/>
                    <a:pt x="112378" y="90086"/>
                    <a:pt x="112047" y="88382"/>
                  </a:cubicBezTo>
                  <a:cubicBezTo>
                    <a:pt x="112378" y="89404"/>
                    <a:pt x="112378" y="88047"/>
                    <a:pt x="112047" y="87706"/>
                  </a:cubicBezTo>
                  <a:cubicBezTo>
                    <a:pt x="112047" y="87706"/>
                    <a:pt x="111715" y="88047"/>
                    <a:pt x="111715" y="87365"/>
                  </a:cubicBezTo>
                  <a:cubicBezTo>
                    <a:pt x="112378" y="87024"/>
                    <a:pt x="112047" y="87706"/>
                    <a:pt x="112047" y="87024"/>
                  </a:cubicBezTo>
                  <a:cubicBezTo>
                    <a:pt x="112047" y="86684"/>
                    <a:pt x="112378" y="86684"/>
                    <a:pt x="112378" y="86684"/>
                  </a:cubicBezTo>
                  <a:cubicBezTo>
                    <a:pt x="112047" y="86684"/>
                    <a:pt x="112047" y="86684"/>
                    <a:pt x="111715" y="87024"/>
                  </a:cubicBezTo>
                  <a:cubicBezTo>
                    <a:pt x="111715" y="87024"/>
                    <a:pt x="112378" y="86684"/>
                    <a:pt x="112047" y="87024"/>
                  </a:cubicBezTo>
                  <a:cubicBezTo>
                    <a:pt x="111715" y="87024"/>
                    <a:pt x="111715" y="87024"/>
                    <a:pt x="111715" y="86684"/>
                  </a:cubicBezTo>
                  <a:cubicBezTo>
                    <a:pt x="111053" y="87365"/>
                    <a:pt x="110721" y="88047"/>
                    <a:pt x="110721" y="88723"/>
                  </a:cubicBezTo>
                  <a:cubicBezTo>
                    <a:pt x="110721" y="88723"/>
                    <a:pt x="110721" y="88723"/>
                    <a:pt x="110390" y="88723"/>
                  </a:cubicBezTo>
                  <a:cubicBezTo>
                    <a:pt x="111053" y="88723"/>
                    <a:pt x="110721" y="89404"/>
                    <a:pt x="110390" y="89745"/>
                  </a:cubicBezTo>
                  <a:cubicBezTo>
                    <a:pt x="110721" y="89745"/>
                    <a:pt x="110390" y="89745"/>
                    <a:pt x="110721" y="89745"/>
                  </a:cubicBezTo>
                  <a:cubicBezTo>
                    <a:pt x="110390" y="90086"/>
                    <a:pt x="110390" y="92466"/>
                    <a:pt x="111053" y="92466"/>
                  </a:cubicBezTo>
                  <a:cubicBezTo>
                    <a:pt x="111053" y="92466"/>
                    <a:pt x="110390" y="92801"/>
                    <a:pt x="110390" y="92801"/>
                  </a:cubicBezTo>
                  <a:cubicBezTo>
                    <a:pt x="110390" y="92801"/>
                    <a:pt x="110390" y="93483"/>
                    <a:pt x="111053" y="93142"/>
                  </a:cubicBezTo>
                  <a:cubicBezTo>
                    <a:pt x="110721" y="93142"/>
                    <a:pt x="110721" y="93483"/>
                    <a:pt x="110721" y="93483"/>
                  </a:cubicBezTo>
                  <a:cubicBezTo>
                    <a:pt x="111053" y="93142"/>
                    <a:pt x="110721" y="93483"/>
                    <a:pt x="111053" y="93142"/>
                  </a:cubicBezTo>
                  <a:cubicBezTo>
                    <a:pt x="110721" y="93483"/>
                    <a:pt x="110721" y="93824"/>
                    <a:pt x="111053" y="93824"/>
                  </a:cubicBezTo>
                  <a:cubicBezTo>
                    <a:pt x="110721" y="93824"/>
                    <a:pt x="110390" y="93824"/>
                    <a:pt x="110390" y="93483"/>
                  </a:cubicBezTo>
                  <a:cubicBezTo>
                    <a:pt x="110390" y="94165"/>
                    <a:pt x="110390" y="95182"/>
                    <a:pt x="110058" y="95182"/>
                  </a:cubicBezTo>
                  <a:cubicBezTo>
                    <a:pt x="110058" y="95182"/>
                    <a:pt x="110058" y="94841"/>
                    <a:pt x="110058" y="94506"/>
                  </a:cubicBezTo>
                  <a:cubicBezTo>
                    <a:pt x="110058" y="94841"/>
                    <a:pt x="109721" y="95182"/>
                    <a:pt x="109721" y="95522"/>
                  </a:cubicBezTo>
                  <a:cubicBezTo>
                    <a:pt x="110058" y="95522"/>
                    <a:pt x="111715" y="94165"/>
                    <a:pt x="110721" y="95522"/>
                  </a:cubicBezTo>
                  <a:cubicBezTo>
                    <a:pt x="110721" y="95182"/>
                    <a:pt x="110721" y="95182"/>
                    <a:pt x="110721" y="95182"/>
                  </a:cubicBezTo>
                  <a:cubicBezTo>
                    <a:pt x="110390" y="95522"/>
                    <a:pt x="109721" y="96545"/>
                    <a:pt x="110058" y="97221"/>
                  </a:cubicBezTo>
                  <a:cubicBezTo>
                    <a:pt x="110721" y="97902"/>
                    <a:pt x="111384" y="96886"/>
                    <a:pt x="111715" y="96545"/>
                  </a:cubicBezTo>
                  <a:cubicBezTo>
                    <a:pt x="111715" y="96886"/>
                    <a:pt x="112709" y="96204"/>
                    <a:pt x="113041" y="96204"/>
                  </a:cubicBezTo>
                  <a:cubicBezTo>
                    <a:pt x="113372" y="96204"/>
                    <a:pt x="114035" y="96204"/>
                    <a:pt x="114035" y="95863"/>
                  </a:cubicBezTo>
                  <a:cubicBezTo>
                    <a:pt x="114035" y="95863"/>
                    <a:pt x="114035" y="96204"/>
                    <a:pt x="114035" y="95863"/>
                  </a:cubicBezTo>
                  <a:cubicBezTo>
                    <a:pt x="114366" y="95863"/>
                    <a:pt x="114366" y="95863"/>
                    <a:pt x="114366" y="95522"/>
                  </a:cubicBezTo>
                  <a:cubicBezTo>
                    <a:pt x="114698" y="95863"/>
                    <a:pt x="115029" y="95522"/>
                    <a:pt x="114698" y="95182"/>
                  </a:cubicBezTo>
                  <a:cubicBezTo>
                    <a:pt x="114698" y="95522"/>
                    <a:pt x="114698" y="95182"/>
                    <a:pt x="114698" y="95522"/>
                  </a:cubicBezTo>
                  <a:cubicBezTo>
                    <a:pt x="115029" y="95182"/>
                    <a:pt x="115029" y="94841"/>
                    <a:pt x="115029" y="94506"/>
                  </a:cubicBezTo>
                  <a:cubicBezTo>
                    <a:pt x="115029" y="94841"/>
                    <a:pt x="115029" y="95522"/>
                    <a:pt x="115360" y="95182"/>
                  </a:cubicBezTo>
                  <a:cubicBezTo>
                    <a:pt x="115360" y="95522"/>
                    <a:pt x="115029" y="95522"/>
                    <a:pt x="114698" y="95863"/>
                  </a:cubicBezTo>
                  <a:cubicBezTo>
                    <a:pt x="115029" y="95522"/>
                    <a:pt x="115360" y="95182"/>
                    <a:pt x="115360" y="95863"/>
                  </a:cubicBezTo>
                  <a:cubicBezTo>
                    <a:pt x="115360" y="95863"/>
                    <a:pt x="115360" y="95522"/>
                    <a:pt x="115360" y="95522"/>
                  </a:cubicBezTo>
                  <a:cubicBezTo>
                    <a:pt x="115692" y="95522"/>
                    <a:pt x="114698" y="96204"/>
                    <a:pt x="115692" y="95522"/>
                  </a:cubicBezTo>
                  <a:cubicBezTo>
                    <a:pt x="115692" y="95522"/>
                    <a:pt x="115692" y="95522"/>
                    <a:pt x="115692" y="95522"/>
                  </a:cubicBezTo>
                  <a:cubicBezTo>
                    <a:pt x="115692" y="95522"/>
                    <a:pt x="115692" y="95522"/>
                    <a:pt x="115692" y="95863"/>
                  </a:cubicBezTo>
                  <a:cubicBezTo>
                    <a:pt x="115692" y="95863"/>
                    <a:pt x="115692" y="95522"/>
                    <a:pt x="115692" y="95863"/>
                  </a:cubicBezTo>
                  <a:cubicBezTo>
                    <a:pt x="116023" y="95522"/>
                    <a:pt x="116023" y="95182"/>
                    <a:pt x="115692" y="94841"/>
                  </a:cubicBezTo>
                  <a:cubicBezTo>
                    <a:pt x="115692" y="94841"/>
                    <a:pt x="115692" y="94841"/>
                    <a:pt x="115692" y="94841"/>
                  </a:cubicBezTo>
                  <a:cubicBezTo>
                    <a:pt x="115692" y="94841"/>
                    <a:pt x="116023" y="95182"/>
                    <a:pt x="116354" y="95182"/>
                  </a:cubicBezTo>
                  <a:cubicBezTo>
                    <a:pt x="116354" y="94841"/>
                    <a:pt x="116354" y="94841"/>
                    <a:pt x="116354" y="94506"/>
                  </a:cubicBezTo>
                  <a:cubicBezTo>
                    <a:pt x="116023" y="95182"/>
                    <a:pt x="116354" y="94841"/>
                    <a:pt x="116686" y="94506"/>
                  </a:cubicBezTo>
                  <a:cubicBezTo>
                    <a:pt x="116686" y="95182"/>
                    <a:pt x="115692" y="96545"/>
                    <a:pt x="115692" y="96886"/>
                  </a:cubicBezTo>
                  <a:cubicBezTo>
                    <a:pt x="115692" y="97221"/>
                    <a:pt x="116686" y="96545"/>
                    <a:pt x="116686" y="96204"/>
                  </a:cubicBezTo>
                  <a:cubicBezTo>
                    <a:pt x="116686" y="96204"/>
                    <a:pt x="116686" y="96204"/>
                    <a:pt x="116686" y="96204"/>
                  </a:cubicBezTo>
                  <a:cubicBezTo>
                    <a:pt x="116686" y="96204"/>
                    <a:pt x="116686" y="95522"/>
                    <a:pt x="116686" y="95863"/>
                  </a:cubicBezTo>
                  <a:cubicBezTo>
                    <a:pt x="116686" y="95522"/>
                    <a:pt x="116686" y="95522"/>
                    <a:pt x="116686" y="95182"/>
                  </a:cubicBezTo>
                  <a:cubicBezTo>
                    <a:pt x="117017" y="95522"/>
                    <a:pt x="116686" y="95182"/>
                    <a:pt x="117017" y="95182"/>
                  </a:cubicBezTo>
                  <a:cubicBezTo>
                    <a:pt x="117017" y="95522"/>
                    <a:pt x="117349" y="94841"/>
                    <a:pt x="117349" y="94506"/>
                  </a:cubicBezTo>
                  <a:cubicBezTo>
                    <a:pt x="117349" y="94841"/>
                    <a:pt x="117349" y="94841"/>
                    <a:pt x="117349" y="95182"/>
                  </a:cubicBezTo>
                  <a:cubicBezTo>
                    <a:pt x="117349" y="94841"/>
                    <a:pt x="117680" y="94165"/>
                    <a:pt x="117017" y="93824"/>
                  </a:cubicBezTo>
                  <a:cubicBezTo>
                    <a:pt x="118011" y="93824"/>
                    <a:pt x="118011" y="94841"/>
                    <a:pt x="118011" y="95182"/>
                  </a:cubicBezTo>
                  <a:cubicBezTo>
                    <a:pt x="118343" y="96545"/>
                    <a:pt x="118674" y="95522"/>
                    <a:pt x="118674" y="94841"/>
                  </a:cubicBezTo>
                  <a:cubicBezTo>
                    <a:pt x="119005" y="95182"/>
                    <a:pt x="119005" y="95863"/>
                    <a:pt x="119005" y="95522"/>
                  </a:cubicBezTo>
                  <a:cubicBezTo>
                    <a:pt x="119005" y="95863"/>
                    <a:pt x="119337" y="96545"/>
                    <a:pt x="119337" y="95863"/>
                  </a:cubicBezTo>
                  <a:cubicBezTo>
                    <a:pt x="119337" y="95863"/>
                    <a:pt x="120000" y="95863"/>
                    <a:pt x="120000" y="95182"/>
                  </a:cubicBezTo>
                  <a:close/>
                  <a:moveTo>
                    <a:pt x="111053" y="101305"/>
                  </a:moveTo>
                  <a:cubicBezTo>
                    <a:pt x="110721" y="101305"/>
                    <a:pt x="110390" y="101305"/>
                    <a:pt x="110721" y="100964"/>
                  </a:cubicBezTo>
                  <a:cubicBezTo>
                    <a:pt x="110721" y="100964"/>
                    <a:pt x="110721" y="100964"/>
                    <a:pt x="110721" y="100964"/>
                  </a:cubicBezTo>
                  <a:cubicBezTo>
                    <a:pt x="110721" y="100964"/>
                    <a:pt x="110058" y="100623"/>
                    <a:pt x="110058" y="100964"/>
                  </a:cubicBezTo>
                  <a:cubicBezTo>
                    <a:pt x="110058" y="100964"/>
                    <a:pt x="110058" y="100964"/>
                    <a:pt x="110058" y="101305"/>
                  </a:cubicBezTo>
                  <a:cubicBezTo>
                    <a:pt x="110058" y="100964"/>
                    <a:pt x="110058" y="100964"/>
                    <a:pt x="110058" y="100623"/>
                  </a:cubicBezTo>
                  <a:cubicBezTo>
                    <a:pt x="109721" y="100964"/>
                    <a:pt x="109059" y="102322"/>
                    <a:pt x="110058" y="100964"/>
                  </a:cubicBezTo>
                  <a:cubicBezTo>
                    <a:pt x="109721" y="101305"/>
                    <a:pt x="109721" y="101640"/>
                    <a:pt x="109390" y="101981"/>
                  </a:cubicBezTo>
                  <a:cubicBezTo>
                    <a:pt x="109721" y="101981"/>
                    <a:pt x="110058" y="101640"/>
                    <a:pt x="110058" y="101640"/>
                  </a:cubicBezTo>
                  <a:cubicBezTo>
                    <a:pt x="109721" y="101981"/>
                    <a:pt x="109721" y="102322"/>
                    <a:pt x="109721" y="102663"/>
                  </a:cubicBezTo>
                  <a:cubicBezTo>
                    <a:pt x="109390" y="102322"/>
                    <a:pt x="109390" y="102322"/>
                    <a:pt x="109059" y="102663"/>
                  </a:cubicBezTo>
                  <a:cubicBezTo>
                    <a:pt x="109390" y="102322"/>
                    <a:pt x="109390" y="102322"/>
                    <a:pt x="109390" y="101981"/>
                  </a:cubicBezTo>
                  <a:cubicBezTo>
                    <a:pt x="109390" y="101981"/>
                    <a:pt x="109059" y="102322"/>
                    <a:pt x="109059" y="102322"/>
                  </a:cubicBezTo>
                  <a:cubicBezTo>
                    <a:pt x="109059" y="102322"/>
                    <a:pt x="109059" y="102322"/>
                    <a:pt x="109059" y="101981"/>
                  </a:cubicBezTo>
                  <a:cubicBezTo>
                    <a:pt x="109390" y="101981"/>
                    <a:pt x="110058" y="100964"/>
                    <a:pt x="109059" y="101981"/>
                  </a:cubicBezTo>
                  <a:cubicBezTo>
                    <a:pt x="109390" y="101640"/>
                    <a:pt x="109390" y="101640"/>
                    <a:pt x="109390" y="101640"/>
                  </a:cubicBezTo>
                  <a:cubicBezTo>
                    <a:pt x="109721" y="101640"/>
                    <a:pt x="109721" y="101305"/>
                    <a:pt x="109721" y="100964"/>
                  </a:cubicBezTo>
                  <a:cubicBezTo>
                    <a:pt x="109390" y="101640"/>
                    <a:pt x="109721" y="100623"/>
                    <a:pt x="109721" y="100283"/>
                  </a:cubicBezTo>
                  <a:cubicBezTo>
                    <a:pt x="109390" y="99601"/>
                    <a:pt x="109059" y="99942"/>
                    <a:pt x="109390" y="99260"/>
                  </a:cubicBezTo>
                  <a:cubicBezTo>
                    <a:pt x="108727" y="99260"/>
                    <a:pt x="108727" y="100283"/>
                    <a:pt x="108727" y="100623"/>
                  </a:cubicBezTo>
                  <a:cubicBezTo>
                    <a:pt x="108727" y="100623"/>
                    <a:pt x="108727" y="100623"/>
                    <a:pt x="108727" y="100623"/>
                  </a:cubicBezTo>
                  <a:cubicBezTo>
                    <a:pt x="108727" y="101305"/>
                    <a:pt x="107733" y="102663"/>
                    <a:pt x="109059" y="103004"/>
                  </a:cubicBezTo>
                  <a:cubicBezTo>
                    <a:pt x="110058" y="103004"/>
                    <a:pt x="110390" y="101640"/>
                    <a:pt x="111053" y="101305"/>
                  </a:cubicBezTo>
                  <a:close/>
                  <a:moveTo>
                    <a:pt x="107071" y="101640"/>
                  </a:moveTo>
                  <a:cubicBezTo>
                    <a:pt x="107071" y="101640"/>
                    <a:pt x="107402" y="101640"/>
                    <a:pt x="107402" y="101305"/>
                  </a:cubicBezTo>
                  <a:cubicBezTo>
                    <a:pt x="106408" y="101640"/>
                    <a:pt x="106408" y="102322"/>
                    <a:pt x="105082" y="101981"/>
                  </a:cubicBezTo>
                  <a:cubicBezTo>
                    <a:pt x="105414" y="102322"/>
                    <a:pt x="105082" y="101981"/>
                    <a:pt x="105082" y="101981"/>
                  </a:cubicBezTo>
                  <a:cubicBezTo>
                    <a:pt x="104751" y="101981"/>
                    <a:pt x="104751" y="102322"/>
                    <a:pt x="104420" y="102322"/>
                  </a:cubicBezTo>
                  <a:cubicBezTo>
                    <a:pt x="104751" y="101981"/>
                    <a:pt x="104088" y="101640"/>
                    <a:pt x="104088" y="101305"/>
                  </a:cubicBezTo>
                  <a:cubicBezTo>
                    <a:pt x="103757" y="101305"/>
                    <a:pt x="103426" y="102663"/>
                    <a:pt x="104088" y="101981"/>
                  </a:cubicBezTo>
                  <a:cubicBezTo>
                    <a:pt x="104088" y="102663"/>
                    <a:pt x="104751" y="102663"/>
                    <a:pt x="105082" y="102663"/>
                  </a:cubicBezTo>
                  <a:cubicBezTo>
                    <a:pt x="104420" y="102663"/>
                    <a:pt x="105745" y="102663"/>
                    <a:pt x="105745" y="102663"/>
                  </a:cubicBezTo>
                  <a:cubicBezTo>
                    <a:pt x="105414" y="102663"/>
                    <a:pt x="106076" y="102322"/>
                    <a:pt x="106076" y="102322"/>
                  </a:cubicBezTo>
                  <a:cubicBezTo>
                    <a:pt x="105745" y="103004"/>
                    <a:pt x="106739" y="102322"/>
                    <a:pt x="106076" y="102663"/>
                  </a:cubicBezTo>
                  <a:cubicBezTo>
                    <a:pt x="106408" y="103004"/>
                    <a:pt x="106739" y="103004"/>
                    <a:pt x="107071" y="102663"/>
                  </a:cubicBezTo>
                  <a:cubicBezTo>
                    <a:pt x="107071" y="102663"/>
                    <a:pt x="107071" y="102663"/>
                    <a:pt x="106739" y="102663"/>
                  </a:cubicBezTo>
                  <a:cubicBezTo>
                    <a:pt x="107071" y="102663"/>
                    <a:pt x="107071" y="102322"/>
                    <a:pt x="106739" y="102322"/>
                  </a:cubicBezTo>
                  <a:cubicBezTo>
                    <a:pt x="106739" y="102322"/>
                    <a:pt x="106739" y="102322"/>
                    <a:pt x="107071" y="102322"/>
                  </a:cubicBezTo>
                  <a:cubicBezTo>
                    <a:pt x="106408" y="102322"/>
                    <a:pt x="106739" y="102322"/>
                    <a:pt x="106739" y="102322"/>
                  </a:cubicBezTo>
                  <a:cubicBezTo>
                    <a:pt x="106739" y="102322"/>
                    <a:pt x="106739" y="102322"/>
                    <a:pt x="106739" y="102322"/>
                  </a:cubicBezTo>
                  <a:cubicBezTo>
                    <a:pt x="107402" y="101981"/>
                    <a:pt x="106739" y="102322"/>
                    <a:pt x="106739" y="101981"/>
                  </a:cubicBezTo>
                  <a:cubicBezTo>
                    <a:pt x="107071" y="101981"/>
                    <a:pt x="107071" y="101981"/>
                    <a:pt x="107071" y="101640"/>
                  </a:cubicBezTo>
                  <a:close/>
                  <a:moveTo>
                    <a:pt x="115029" y="95522"/>
                  </a:moveTo>
                  <a:cubicBezTo>
                    <a:pt x="115029" y="95522"/>
                    <a:pt x="115029" y="95522"/>
                    <a:pt x="115029" y="95522"/>
                  </a:cubicBezTo>
                  <a:cubicBezTo>
                    <a:pt x="114698" y="95182"/>
                    <a:pt x="115029" y="95522"/>
                    <a:pt x="115029" y="95522"/>
                  </a:cubicBezTo>
                  <a:close/>
                  <a:moveTo>
                    <a:pt x="58680" y="72408"/>
                  </a:moveTo>
                  <a:cubicBezTo>
                    <a:pt x="58680" y="72408"/>
                    <a:pt x="58680" y="72408"/>
                    <a:pt x="58680" y="72408"/>
                  </a:cubicBezTo>
                  <a:cubicBezTo>
                    <a:pt x="59011" y="72408"/>
                    <a:pt x="58680" y="72408"/>
                    <a:pt x="58680" y="72408"/>
                  </a:cubicBezTo>
                  <a:close/>
                  <a:moveTo>
                    <a:pt x="115360" y="96204"/>
                  </a:moveTo>
                  <a:cubicBezTo>
                    <a:pt x="115360" y="96204"/>
                    <a:pt x="115360" y="96204"/>
                    <a:pt x="115360" y="96204"/>
                  </a:cubicBezTo>
                  <a:moveTo>
                    <a:pt x="78899" y="95522"/>
                  </a:moveTo>
                  <a:cubicBezTo>
                    <a:pt x="78899" y="95522"/>
                    <a:pt x="78899" y="95522"/>
                    <a:pt x="78899" y="95522"/>
                  </a:cubicBezTo>
                  <a:moveTo>
                    <a:pt x="78899" y="95863"/>
                  </a:moveTo>
                  <a:cubicBezTo>
                    <a:pt x="78899" y="96204"/>
                    <a:pt x="78899" y="96204"/>
                    <a:pt x="78899" y="96204"/>
                  </a:cubicBezTo>
                  <a:cubicBezTo>
                    <a:pt x="79230" y="96204"/>
                    <a:pt x="79230" y="95863"/>
                    <a:pt x="79230" y="95863"/>
                  </a:cubicBezTo>
                  <a:cubicBezTo>
                    <a:pt x="79230" y="95863"/>
                    <a:pt x="78899" y="95863"/>
                    <a:pt x="78899" y="95863"/>
                  </a:cubicBezTo>
                  <a:close/>
                  <a:moveTo>
                    <a:pt x="79230" y="85326"/>
                  </a:moveTo>
                  <a:cubicBezTo>
                    <a:pt x="79230" y="85326"/>
                    <a:pt x="79230" y="85326"/>
                    <a:pt x="79230" y="85326"/>
                  </a:cubicBezTo>
                  <a:moveTo>
                    <a:pt x="78567" y="94841"/>
                  </a:moveTo>
                  <a:cubicBezTo>
                    <a:pt x="78567" y="94841"/>
                    <a:pt x="78567" y="94841"/>
                    <a:pt x="78567" y="94841"/>
                  </a:cubicBezTo>
                  <a:moveTo>
                    <a:pt x="79893" y="94841"/>
                  </a:moveTo>
                  <a:cubicBezTo>
                    <a:pt x="79893" y="94841"/>
                    <a:pt x="79893" y="94841"/>
                    <a:pt x="79893" y="94841"/>
                  </a:cubicBezTo>
                  <a:moveTo>
                    <a:pt x="79561" y="95522"/>
                  </a:moveTo>
                  <a:cubicBezTo>
                    <a:pt x="79561" y="95522"/>
                    <a:pt x="79561" y="95522"/>
                    <a:pt x="79561" y="95522"/>
                  </a:cubicBezTo>
                  <a:moveTo>
                    <a:pt x="77905" y="93483"/>
                  </a:moveTo>
                  <a:cubicBezTo>
                    <a:pt x="77905" y="93483"/>
                    <a:pt x="77905" y="93483"/>
                    <a:pt x="77905" y="93483"/>
                  </a:cubicBezTo>
                  <a:moveTo>
                    <a:pt x="77905" y="92466"/>
                  </a:moveTo>
                  <a:cubicBezTo>
                    <a:pt x="77905" y="92466"/>
                    <a:pt x="77905" y="92466"/>
                    <a:pt x="77905" y="92466"/>
                  </a:cubicBezTo>
                  <a:moveTo>
                    <a:pt x="58348" y="73766"/>
                  </a:moveTo>
                  <a:cubicBezTo>
                    <a:pt x="58348" y="73766"/>
                    <a:pt x="58017" y="73766"/>
                    <a:pt x="58017" y="73766"/>
                  </a:cubicBezTo>
                  <a:cubicBezTo>
                    <a:pt x="58348" y="74448"/>
                    <a:pt x="58348" y="73766"/>
                    <a:pt x="58348" y="73766"/>
                  </a:cubicBezTo>
                  <a:close/>
                  <a:moveTo>
                    <a:pt x="58348" y="73766"/>
                  </a:moveTo>
                  <a:cubicBezTo>
                    <a:pt x="58348" y="73766"/>
                    <a:pt x="58348" y="73766"/>
                    <a:pt x="58348" y="73766"/>
                  </a:cubicBezTo>
                  <a:moveTo>
                    <a:pt x="77573" y="91444"/>
                  </a:moveTo>
                  <a:cubicBezTo>
                    <a:pt x="77573" y="91444"/>
                    <a:pt x="77573" y="91444"/>
                    <a:pt x="77573" y="91444"/>
                  </a:cubicBezTo>
                  <a:moveTo>
                    <a:pt x="77573" y="92801"/>
                  </a:moveTo>
                  <a:cubicBezTo>
                    <a:pt x="77573" y="93142"/>
                    <a:pt x="77573" y="93142"/>
                    <a:pt x="77905" y="93142"/>
                  </a:cubicBezTo>
                  <a:cubicBezTo>
                    <a:pt x="77905" y="93142"/>
                    <a:pt x="77905" y="92801"/>
                    <a:pt x="77573" y="92801"/>
                  </a:cubicBezTo>
                  <a:close/>
                  <a:moveTo>
                    <a:pt x="58680" y="73425"/>
                  </a:moveTo>
                  <a:cubicBezTo>
                    <a:pt x="58680" y="73425"/>
                    <a:pt x="58680" y="73425"/>
                    <a:pt x="58680" y="73425"/>
                  </a:cubicBezTo>
                  <a:moveTo>
                    <a:pt x="68621" y="19376"/>
                  </a:moveTo>
                  <a:cubicBezTo>
                    <a:pt x="68621" y="19376"/>
                    <a:pt x="68621" y="19376"/>
                    <a:pt x="68621" y="19376"/>
                  </a:cubicBezTo>
                  <a:moveTo>
                    <a:pt x="108727" y="89064"/>
                  </a:moveTo>
                  <a:cubicBezTo>
                    <a:pt x="108727" y="89064"/>
                    <a:pt x="108727" y="89064"/>
                    <a:pt x="108727" y="89064"/>
                  </a:cubicBezTo>
                  <a:moveTo>
                    <a:pt x="108727" y="89404"/>
                  </a:moveTo>
                  <a:cubicBezTo>
                    <a:pt x="108727" y="89404"/>
                    <a:pt x="108396" y="89404"/>
                    <a:pt x="108396" y="89404"/>
                  </a:cubicBezTo>
                  <a:cubicBezTo>
                    <a:pt x="108396" y="89404"/>
                    <a:pt x="108396" y="89404"/>
                    <a:pt x="108727" y="89404"/>
                  </a:cubicBezTo>
                  <a:close/>
                  <a:moveTo>
                    <a:pt x="108396" y="89064"/>
                  </a:moveTo>
                  <a:cubicBezTo>
                    <a:pt x="108396" y="89064"/>
                    <a:pt x="108396" y="89064"/>
                    <a:pt x="108396" y="89064"/>
                  </a:cubicBezTo>
                  <a:moveTo>
                    <a:pt x="107733" y="91103"/>
                  </a:moveTo>
                  <a:cubicBezTo>
                    <a:pt x="107733" y="91103"/>
                    <a:pt x="108065" y="91103"/>
                    <a:pt x="107733" y="90762"/>
                  </a:cubicBezTo>
                  <a:cubicBezTo>
                    <a:pt x="107733" y="91103"/>
                    <a:pt x="107733" y="91103"/>
                    <a:pt x="107733" y="91103"/>
                  </a:cubicBezTo>
                  <a:close/>
                  <a:moveTo>
                    <a:pt x="79561" y="84985"/>
                  </a:moveTo>
                  <a:cubicBezTo>
                    <a:pt x="79561" y="84985"/>
                    <a:pt x="79561" y="84985"/>
                    <a:pt x="79561" y="84985"/>
                  </a:cubicBezTo>
                  <a:moveTo>
                    <a:pt x="108396" y="90086"/>
                  </a:moveTo>
                  <a:cubicBezTo>
                    <a:pt x="108396" y="90086"/>
                    <a:pt x="108396" y="90086"/>
                    <a:pt x="108396" y="90086"/>
                  </a:cubicBezTo>
                  <a:moveTo>
                    <a:pt x="80887" y="85326"/>
                  </a:moveTo>
                  <a:cubicBezTo>
                    <a:pt x="80887" y="85326"/>
                    <a:pt x="80887" y="85326"/>
                    <a:pt x="80887" y="85326"/>
                  </a:cubicBezTo>
                  <a:moveTo>
                    <a:pt x="80224" y="82605"/>
                  </a:moveTo>
                  <a:cubicBezTo>
                    <a:pt x="80224" y="82605"/>
                    <a:pt x="80224" y="82264"/>
                    <a:pt x="79893" y="82264"/>
                  </a:cubicBezTo>
                  <a:cubicBezTo>
                    <a:pt x="80224" y="82605"/>
                    <a:pt x="80224" y="82605"/>
                    <a:pt x="80224" y="82605"/>
                  </a:cubicBezTo>
                  <a:close/>
                  <a:moveTo>
                    <a:pt x="79893" y="87365"/>
                  </a:moveTo>
                  <a:cubicBezTo>
                    <a:pt x="80224" y="87024"/>
                    <a:pt x="80224" y="87024"/>
                    <a:pt x="80556" y="86684"/>
                  </a:cubicBezTo>
                  <a:cubicBezTo>
                    <a:pt x="80224" y="87024"/>
                    <a:pt x="80224" y="87024"/>
                    <a:pt x="79893" y="87365"/>
                  </a:cubicBezTo>
                  <a:close/>
                  <a:moveTo>
                    <a:pt x="80556" y="82946"/>
                  </a:moveTo>
                  <a:cubicBezTo>
                    <a:pt x="80556" y="82946"/>
                    <a:pt x="80224" y="82946"/>
                    <a:pt x="80224" y="82946"/>
                  </a:cubicBezTo>
                  <a:cubicBezTo>
                    <a:pt x="80556" y="83287"/>
                    <a:pt x="80556" y="82946"/>
                    <a:pt x="80556" y="82946"/>
                  </a:cubicBezTo>
                  <a:close/>
                  <a:moveTo>
                    <a:pt x="80556" y="83963"/>
                  </a:moveTo>
                  <a:cubicBezTo>
                    <a:pt x="80556" y="83963"/>
                    <a:pt x="80556" y="84303"/>
                    <a:pt x="80556" y="84303"/>
                  </a:cubicBezTo>
                  <a:cubicBezTo>
                    <a:pt x="80887" y="84303"/>
                    <a:pt x="80556" y="84303"/>
                    <a:pt x="80556" y="83963"/>
                  </a:cubicBezTo>
                  <a:close/>
                  <a:moveTo>
                    <a:pt x="110721" y="89404"/>
                  </a:moveTo>
                  <a:cubicBezTo>
                    <a:pt x="110721" y="89404"/>
                    <a:pt x="110721" y="89404"/>
                    <a:pt x="110721" y="89404"/>
                  </a:cubicBezTo>
                  <a:moveTo>
                    <a:pt x="7632" y="89064"/>
                  </a:moveTo>
                  <a:cubicBezTo>
                    <a:pt x="7632" y="89064"/>
                    <a:pt x="7632" y="89064"/>
                    <a:pt x="7632" y="89064"/>
                  </a:cubicBezTo>
                  <a:moveTo>
                    <a:pt x="12940" y="47931"/>
                  </a:moveTo>
                  <a:cubicBezTo>
                    <a:pt x="12940" y="47931"/>
                    <a:pt x="13271" y="47591"/>
                    <a:pt x="12940" y="47591"/>
                  </a:cubicBezTo>
                  <a:cubicBezTo>
                    <a:pt x="12940" y="47591"/>
                    <a:pt x="12940" y="47591"/>
                    <a:pt x="12940" y="47931"/>
                  </a:cubicBezTo>
                  <a:close/>
                  <a:moveTo>
                    <a:pt x="4650" y="86684"/>
                  </a:moveTo>
                  <a:cubicBezTo>
                    <a:pt x="4650" y="86343"/>
                    <a:pt x="4981" y="86343"/>
                    <a:pt x="4650" y="86343"/>
                  </a:cubicBezTo>
                  <a:cubicBezTo>
                    <a:pt x="4650" y="86343"/>
                    <a:pt x="4650" y="86343"/>
                    <a:pt x="4650" y="86684"/>
                  </a:cubicBezTo>
                  <a:close/>
                  <a:moveTo>
                    <a:pt x="7964" y="87024"/>
                  </a:moveTo>
                  <a:cubicBezTo>
                    <a:pt x="7964" y="87024"/>
                    <a:pt x="7964" y="87024"/>
                    <a:pt x="7964" y="86684"/>
                  </a:cubicBezTo>
                  <a:cubicBezTo>
                    <a:pt x="7632" y="86684"/>
                    <a:pt x="7964" y="86684"/>
                    <a:pt x="7964" y="87024"/>
                  </a:cubicBezTo>
                  <a:close/>
                  <a:moveTo>
                    <a:pt x="7964" y="86343"/>
                  </a:moveTo>
                  <a:cubicBezTo>
                    <a:pt x="7632" y="86684"/>
                    <a:pt x="7632" y="86684"/>
                    <a:pt x="7632" y="86684"/>
                  </a:cubicBezTo>
                  <a:cubicBezTo>
                    <a:pt x="7964" y="86684"/>
                    <a:pt x="7964" y="86684"/>
                    <a:pt x="7964" y="86343"/>
                  </a:cubicBezTo>
                  <a:cubicBezTo>
                    <a:pt x="7964" y="86343"/>
                    <a:pt x="7964" y="86343"/>
                    <a:pt x="7964" y="86343"/>
                  </a:cubicBezTo>
                  <a:close/>
                  <a:moveTo>
                    <a:pt x="7632" y="88382"/>
                  </a:moveTo>
                  <a:cubicBezTo>
                    <a:pt x="7632" y="88382"/>
                    <a:pt x="7632" y="88047"/>
                    <a:pt x="7632" y="88047"/>
                  </a:cubicBezTo>
                  <a:cubicBezTo>
                    <a:pt x="8295" y="88382"/>
                    <a:pt x="7632" y="88047"/>
                    <a:pt x="8295" y="88047"/>
                  </a:cubicBezTo>
                  <a:cubicBezTo>
                    <a:pt x="8295" y="88047"/>
                    <a:pt x="7964" y="88382"/>
                    <a:pt x="7964" y="88382"/>
                  </a:cubicBezTo>
                  <a:cubicBezTo>
                    <a:pt x="8963" y="88723"/>
                    <a:pt x="7301" y="87024"/>
                    <a:pt x="7632" y="88382"/>
                  </a:cubicBezTo>
                  <a:close/>
                  <a:moveTo>
                    <a:pt x="6638" y="87365"/>
                  </a:moveTo>
                  <a:cubicBezTo>
                    <a:pt x="6307" y="87365"/>
                    <a:pt x="5975" y="87365"/>
                    <a:pt x="5644" y="87365"/>
                  </a:cubicBezTo>
                  <a:cubicBezTo>
                    <a:pt x="5975" y="87706"/>
                    <a:pt x="5313" y="88047"/>
                    <a:pt x="4981" y="88047"/>
                  </a:cubicBezTo>
                  <a:cubicBezTo>
                    <a:pt x="5313" y="88047"/>
                    <a:pt x="4981" y="88047"/>
                    <a:pt x="4981" y="88047"/>
                  </a:cubicBezTo>
                  <a:cubicBezTo>
                    <a:pt x="5975" y="88047"/>
                    <a:pt x="5644" y="86684"/>
                    <a:pt x="4981" y="87365"/>
                  </a:cubicBezTo>
                  <a:cubicBezTo>
                    <a:pt x="5644" y="87024"/>
                    <a:pt x="4981" y="86684"/>
                    <a:pt x="4650" y="86684"/>
                  </a:cubicBezTo>
                  <a:cubicBezTo>
                    <a:pt x="4319" y="87024"/>
                    <a:pt x="4650" y="87706"/>
                    <a:pt x="4650" y="88047"/>
                  </a:cubicBezTo>
                  <a:cubicBezTo>
                    <a:pt x="4650" y="88047"/>
                    <a:pt x="4319" y="88047"/>
                    <a:pt x="4319" y="88047"/>
                  </a:cubicBezTo>
                  <a:cubicBezTo>
                    <a:pt x="4650" y="88382"/>
                    <a:pt x="4981" y="88382"/>
                    <a:pt x="4981" y="88723"/>
                  </a:cubicBezTo>
                  <a:cubicBezTo>
                    <a:pt x="4981" y="88723"/>
                    <a:pt x="4650" y="88723"/>
                    <a:pt x="4650" y="88723"/>
                  </a:cubicBezTo>
                  <a:cubicBezTo>
                    <a:pt x="5313" y="88723"/>
                    <a:pt x="3987" y="88723"/>
                    <a:pt x="4650" y="89064"/>
                  </a:cubicBezTo>
                  <a:cubicBezTo>
                    <a:pt x="4981" y="89064"/>
                    <a:pt x="5313" y="89064"/>
                    <a:pt x="5313" y="89064"/>
                  </a:cubicBezTo>
                  <a:cubicBezTo>
                    <a:pt x="5313" y="89064"/>
                    <a:pt x="5313" y="89064"/>
                    <a:pt x="4981" y="89064"/>
                  </a:cubicBezTo>
                  <a:cubicBezTo>
                    <a:pt x="5644" y="89404"/>
                    <a:pt x="6307" y="87365"/>
                    <a:pt x="6638" y="87365"/>
                  </a:cubicBezTo>
                  <a:close/>
                  <a:moveTo>
                    <a:pt x="5975" y="91785"/>
                  </a:moveTo>
                  <a:cubicBezTo>
                    <a:pt x="5975" y="91785"/>
                    <a:pt x="5975" y="91785"/>
                    <a:pt x="5975" y="91785"/>
                  </a:cubicBezTo>
                  <a:cubicBezTo>
                    <a:pt x="5975" y="91785"/>
                    <a:pt x="5975" y="91785"/>
                    <a:pt x="5644" y="91444"/>
                  </a:cubicBezTo>
                  <a:cubicBezTo>
                    <a:pt x="5975" y="91444"/>
                    <a:pt x="5975" y="91444"/>
                    <a:pt x="5975" y="91444"/>
                  </a:cubicBezTo>
                  <a:cubicBezTo>
                    <a:pt x="5975" y="91444"/>
                    <a:pt x="5975" y="91444"/>
                    <a:pt x="5975" y="91444"/>
                  </a:cubicBezTo>
                  <a:cubicBezTo>
                    <a:pt x="5975" y="91444"/>
                    <a:pt x="5975" y="91444"/>
                    <a:pt x="5644" y="91444"/>
                  </a:cubicBezTo>
                  <a:cubicBezTo>
                    <a:pt x="5644" y="91103"/>
                    <a:pt x="4981" y="90086"/>
                    <a:pt x="5644" y="90421"/>
                  </a:cubicBezTo>
                  <a:cubicBezTo>
                    <a:pt x="5644" y="90086"/>
                    <a:pt x="5313" y="90086"/>
                    <a:pt x="5313" y="90086"/>
                  </a:cubicBezTo>
                  <a:cubicBezTo>
                    <a:pt x="5313" y="90086"/>
                    <a:pt x="5313" y="90086"/>
                    <a:pt x="5313" y="89745"/>
                  </a:cubicBezTo>
                  <a:cubicBezTo>
                    <a:pt x="5644" y="90086"/>
                    <a:pt x="5644" y="90086"/>
                    <a:pt x="5644" y="90086"/>
                  </a:cubicBezTo>
                  <a:cubicBezTo>
                    <a:pt x="5644" y="90086"/>
                    <a:pt x="5313" y="89404"/>
                    <a:pt x="5313" y="89404"/>
                  </a:cubicBezTo>
                  <a:cubicBezTo>
                    <a:pt x="5644" y="89745"/>
                    <a:pt x="5644" y="89745"/>
                    <a:pt x="5975" y="89745"/>
                  </a:cubicBezTo>
                  <a:cubicBezTo>
                    <a:pt x="5975" y="89064"/>
                    <a:pt x="5313" y="89404"/>
                    <a:pt x="4650" y="89064"/>
                  </a:cubicBezTo>
                  <a:cubicBezTo>
                    <a:pt x="4650" y="89745"/>
                    <a:pt x="4981" y="89404"/>
                    <a:pt x="4981" y="89745"/>
                  </a:cubicBezTo>
                  <a:cubicBezTo>
                    <a:pt x="4981" y="89745"/>
                    <a:pt x="5313" y="90086"/>
                    <a:pt x="4981" y="89745"/>
                  </a:cubicBezTo>
                  <a:cubicBezTo>
                    <a:pt x="4981" y="91103"/>
                    <a:pt x="4981" y="89404"/>
                    <a:pt x="5313" y="90421"/>
                  </a:cubicBezTo>
                  <a:cubicBezTo>
                    <a:pt x="4981" y="90086"/>
                    <a:pt x="5313" y="90421"/>
                    <a:pt x="5313" y="90421"/>
                  </a:cubicBezTo>
                  <a:cubicBezTo>
                    <a:pt x="5313" y="90421"/>
                    <a:pt x="4981" y="90421"/>
                    <a:pt x="4981" y="90421"/>
                  </a:cubicBezTo>
                  <a:cubicBezTo>
                    <a:pt x="5313" y="91103"/>
                    <a:pt x="5644" y="91444"/>
                    <a:pt x="5644" y="92125"/>
                  </a:cubicBezTo>
                  <a:cubicBezTo>
                    <a:pt x="5975" y="91785"/>
                    <a:pt x="5644" y="91785"/>
                    <a:pt x="5975" y="92125"/>
                  </a:cubicBezTo>
                  <a:cubicBezTo>
                    <a:pt x="5975" y="92125"/>
                    <a:pt x="5975" y="91785"/>
                    <a:pt x="5975" y="91785"/>
                  </a:cubicBezTo>
                  <a:close/>
                  <a:moveTo>
                    <a:pt x="10289" y="93483"/>
                  </a:moveTo>
                  <a:cubicBezTo>
                    <a:pt x="10289" y="93483"/>
                    <a:pt x="10289" y="93483"/>
                    <a:pt x="10289" y="93824"/>
                  </a:cubicBezTo>
                  <a:cubicBezTo>
                    <a:pt x="10620" y="93483"/>
                    <a:pt x="11283" y="93142"/>
                    <a:pt x="11614" y="92801"/>
                  </a:cubicBezTo>
                  <a:cubicBezTo>
                    <a:pt x="10951" y="92801"/>
                    <a:pt x="10620" y="93142"/>
                    <a:pt x="10289" y="93483"/>
                  </a:cubicBezTo>
                  <a:close/>
                  <a:moveTo>
                    <a:pt x="10620" y="45210"/>
                  </a:moveTo>
                  <a:cubicBezTo>
                    <a:pt x="10620" y="45551"/>
                    <a:pt x="10620" y="45551"/>
                    <a:pt x="10951" y="45551"/>
                  </a:cubicBezTo>
                  <a:cubicBezTo>
                    <a:pt x="10620" y="45210"/>
                    <a:pt x="10620" y="45210"/>
                    <a:pt x="10620" y="45210"/>
                  </a:cubicBezTo>
                  <a:close/>
                  <a:moveTo>
                    <a:pt x="5975" y="92125"/>
                  </a:moveTo>
                  <a:cubicBezTo>
                    <a:pt x="5975" y="92125"/>
                    <a:pt x="5975" y="92125"/>
                    <a:pt x="5975" y="92466"/>
                  </a:cubicBezTo>
                  <a:cubicBezTo>
                    <a:pt x="5975" y="92125"/>
                    <a:pt x="5975" y="92466"/>
                    <a:pt x="5975" y="92125"/>
                  </a:cubicBezTo>
                  <a:close/>
                  <a:moveTo>
                    <a:pt x="5975" y="90762"/>
                  </a:moveTo>
                  <a:cubicBezTo>
                    <a:pt x="5644" y="90421"/>
                    <a:pt x="5644" y="90421"/>
                    <a:pt x="5644" y="90421"/>
                  </a:cubicBezTo>
                  <a:cubicBezTo>
                    <a:pt x="5644" y="90421"/>
                    <a:pt x="5644" y="90421"/>
                    <a:pt x="5644" y="90421"/>
                  </a:cubicBezTo>
                  <a:cubicBezTo>
                    <a:pt x="5644" y="90421"/>
                    <a:pt x="5644" y="90421"/>
                    <a:pt x="5644" y="90762"/>
                  </a:cubicBezTo>
                  <a:cubicBezTo>
                    <a:pt x="5644" y="90762"/>
                    <a:pt x="5644" y="90762"/>
                    <a:pt x="5644" y="90762"/>
                  </a:cubicBezTo>
                  <a:cubicBezTo>
                    <a:pt x="5644" y="90762"/>
                    <a:pt x="5975" y="90762"/>
                    <a:pt x="5975" y="90762"/>
                  </a:cubicBezTo>
                  <a:close/>
                  <a:moveTo>
                    <a:pt x="4981" y="89745"/>
                  </a:moveTo>
                  <a:cubicBezTo>
                    <a:pt x="4981" y="89745"/>
                    <a:pt x="4981" y="89745"/>
                    <a:pt x="4981" y="89745"/>
                  </a:cubicBezTo>
                  <a:moveTo>
                    <a:pt x="7632" y="86343"/>
                  </a:moveTo>
                  <a:cubicBezTo>
                    <a:pt x="7632" y="86343"/>
                    <a:pt x="7632" y="86343"/>
                    <a:pt x="7632" y="86343"/>
                  </a:cubicBezTo>
                  <a:moveTo>
                    <a:pt x="9626" y="90086"/>
                  </a:moveTo>
                  <a:cubicBezTo>
                    <a:pt x="9626" y="90086"/>
                    <a:pt x="9626" y="89745"/>
                    <a:pt x="9626" y="89745"/>
                  </a:cubicBezTo>
                  <a:cubicBezTo>
                    <a:pt x="8963" y="90086"/>
                    <a:pt x="9626" y="90086"/>
                    <a:pt x="9626" y="90086"/>
                  </a:cubicBezTo>
                  <a:close/>
                  <a:moveTo>
                    <a:pt x="7632" y="87365"/>
                  </a:moveTo>
                  <a:cubicBezTo>
                    <a:pt x="7632" y="87365"/>
                    <a:pt x="7632" y="87706"/>
                    <a:pt x="7964" y="87706"/>
                  </a:cubicBezTo>
                  <a:cubicBezTo>
                    <a:pt x="7964" y="87365"/>
                    <a:pt x="7632" y="87365"/>
                    <a:pt x="7632" y="87365"/>
                  </a:cubicBezTo>
                  <a:close/>
                  <a:moveTo>
                    <a:pt x="10289" y="91444"/>
                  </a:moveTo>
                  <a:cubicBezTo>
                    <a:pt x="9957" y="91785"/>
                    <a:pt x="9957" y="92125"/>
                    <a:pt x="9626" y="92466"/>
                  </a:cubicBezTo>
                  <a:cubicBezTo>
                    <a:pt x="10289" y="92466"/>
                    <a:pt x="10289" y="92125"/>
                    <a:pt x="10289" y="91444"/>
                  </a:cubicBezTo>
                  <a:close/>
                  <a:moveTo>
                    <a:pt x="9295" y="90421"/>
                  </a:moveTo>
                  <a:cubicBezTo>
                    <a:pt x="9295" y="90762"/>
                    <a:pt x="9295" y="90762"/>
                    <a:pt x="9295" y="91103"/>
                  </a:cubicBezTo>
                  <a:cubicBezTo>
                    <a:pt x="9626" y="91103"/>
                    <a:pt x="9626" y="90762"/>
                    <a:pt x="9626" y="90421"/>
                  </a:cubicBezTo>
                  <a:cubicBezTo>
                    <a:pt x="9626" y="91103"/>
                    <a:pt x="9626" y="91103"/>
                    <a:pt x="9295" y="91103"/>
                  </a:cubicBezTo>
                  <a:cubicBezTo>
                    <a:pt x="8963" y="91444"/>
                    <a:pt x="9295" y="91785"/>
                    <a:pt x="9626" y="91785"/>
                  </a:cubicBezTo>
                  <a:cubicBezTo>
                    <a:pt x="9626" y="91103"/>
                    <a:pt x="9626" y="91444"/>
                    <a:pt x="9957" y="91103"/>
                  </a:cubicBezTo>
                  <a:cubicBezTo>
                    <a:pt x="9626" y="91444"/>
                    <a:pt x="9626" y="91785"/>
                    <a:pt x="9626" y="91785"/>
                  </a:cubicBezTo>
                  <a:cubicBezTo>
                    <a:pt x="10620" y="91785"/>
                    <a:pt x="9626" y="90086"/>
                    <a:pt x="9295" y="90421"/>
                  </a:cubicBezTo>
                  <a:close/>
                  <a:moveTo>
                    <a:pt x="9957" y="89404"/>
                  </a:moveTo>
                  <a:cubicBezTo>
                    <a:pt x="9957" y="89404"/>
                    <a:pt x="9957" y="89404"/>
                    <a:pt x="9957" y="89404"/>
                  </a:cubicBezTo>
                  <a:cubicBezTo>
                    <a:pt x="9626" y="89064"/>
                    <a:pt x="9295" y="89404"/>
                    <a:pt x="9295" y="90086"/>
                  </a:cubicBezTo>
                  <a:cubicBezTo>
                    <a:pt x="9626" y="89745"/>
                    <a:pt x="9626" y="89745"/>
                    <a:pt x="9957" y="89404"/>
                  </a:cubicBezTo>
                  <a:close/>
                  <a:moveTo>
                    <a:pt x="9295" y="90086"/>
                  </a:moveTo>
                  <a:cubicBezTo>
                    <a:pt x="9295" y="90086"/>
                    <a:pt x="9295" y="90086"/>
                    <a:pt x="9295" y="90086"/>
                  </a:cubicBezTo>
                  <a:moveTo>
                    <a:pt x="7964" y="87024"/>
                  </a:moveTo>
                  <a:cubicBezTo>
                    <a:pt x="7964" y="87024"/>
                    <a:pt x="7964" y="87024"/>
                    <a:pt x="7964" y="87024"/>
                  </a:cubicBezTo>
                  <a:moveTo>
                    <a:pt x="8626" y="87706"/>
                  </a:moveTo>
                  <a:cubicBezTo>
                    <a:pt x="8626" y="87706"/>
                    <a:pt x="8295" y="87706"/>
                    <a:pt x="8295" y="87706"/>
                  </a:cubicBezTo>
                  <a:cubicBezTo>
                    <a:pt x="8626" y="87706"/>
                    <a:pt x="8626" y="87706"/>
                    <a:pt x="8626" y="87706"/>
                  </a:cubicBezTo>
                  <a:close/>
                  <a:moveTo>
                    <a:pt x="8295" y="88382"/>
                  </a:moveTo>
                  <a:cubicBezTo>
                    <a:pt x="8295" y="88723"/>
                    <a:pt x="8295" y="89064"/>
                    <a:pt x="8626" y="89064"/>
                  </a:cubicBezTo>
                  <a:cubicBezTo>
                    <a:pt x="8626" y="89064"/>
                    <a:pt x="8295" y="89064"/>
                    <a:pt x="8295" y="89064"/>
                  </a:cubicBezTo>
                  <a:cubicBezTo>
                    <a:pt x="8626" y="89064"/>
                    <a:pt x="8626" y="90086"/>
                    <a:pt x="8963" y="90086"/>
                  </a:cubicBezTo>
                  <a:cubicBezTo>
                    <a:pt x="8963" y="90086"/>
                    <a:pt x="8963" y="89745"/>
                    <a:pt x="8963" y="90086"/>
                  </a:cubicBezTo>
                  <a:cubicBezTo>
                    <a:pt x="9295" y="89745"/>
                    <a:pt x="8963" y="89745"/>
                    <a:pt x="8963" y="89404"/>
                  </a:cubicBezTo>
                  <a:cubicBezTo>
                    <a:pt x="9295" y="89404"/>
                    <a:pt x="8626" y="88382"/>
                    <a:pt x="8295" y="88382"/>
                  </a:cubicBezTo>
                  <a:close/>
                  <a:moveTo>
                    <a:pt x="5644" y="90086"/>
                  </a:moveTo>
                  <a:cubicBezTo>
                    <a:pt x="5644" y="90086"/>
                    <a:pt x="5313" y="90086"/>
                    <a:pt x="5644" y="90421"/>
                  </a:cubicBezTo>
                  <a:cubicBezTo>
                    <a:pt x="5644" y="90086"/>
                    <a:pt x="5644" y="90086"/>
                    <a:pt x="5644" y="90086"/>
                  </a:cubicBezTo>
                  <a:close/>
                  <a:moveTo>
                    <a:pt x="45751" y="20057"/>
                  </a:moveTo>
                  <a:cubicBezTo>
                    <a:pt x="46413" y="20057"/>
                    <a:pt x="46082" y="20733"/>
                    <a:pt x="46082" y="21074"/>
                  </a:cubicBezTo>
                  <a:cubicBezTo>
                    <a:pt x="47076" y="20392"/>
                    <a:pt x="46745" y="20392"/>
                    <a:pt x="46745" y="21415"/>
                  </a:cubicBezTo>
                  <a:cubicBezTo>
                    <a:pt x="47076" y="21074"/>
                    <a:pt x="47076" y="21074"/>
                    <a:pt x="47076" y="21415"/>
                  </a:cubicBezTo>
                  <a:cubicBezTo>
                    <a:pt x="47076" y="21415"/>
                    <a:pt x="47076" y="21415"/>
                    <a:pt x="47076" y="21074"/>
                  </a:cubicBezTo>
                  <a:cubicBezTo>
                    <a:pt x="47408" y="21756"/>
                    <a:pt x="47076" y="21756"/>
                    <a:pt x="46745" y="21756"/>
                  </a:cubicBezTo>
                  <a:cubicBezTo>
                    <a:pt x="47076" y="21756"/>
                    <a:pt x="47076" y="21756"/>
                    <a:pt x="47408" y="22097"/>
                  </a:cubicBezTo>
                  <a:cubicBezTo>
                    <a:pt x="47408" y="22097"/>
                    <a:pt x="46082" y="22097"/>
                    <a:pt x="46082" y="22432"/>
                  </a:cubicBezTo>
                  <a:cubicBezTo>
                    <a:pt x="45751" y="23795"/>
                    <a:pt x="47408" y="22773"/>
                    <a:pt x="47739" y="22773"/>
                  </a:cubicBezTo>
                  <a:cubicBezTo>
                    <a:pt x="47739" y="23454"/>
                    <a:pt x="48402" y="23454"/>
                    <a:pt x="48733" y="23454"/>
                  </a:cubicBezTo>
                  <a:cubicBezTo>
                    <a:pt x="49064" y="23795"/>
                    <a:pt x="49064" y="24136"/>
                    <a:pt x="49401" y="24812"/>
                  </a:cubicBezTo>
                  <a:cubicBezTo>
                    <a:pt x="50064" y="25834"/>
                    <a:pt x="50727" y="24812"/>
                    <a:pt x="50395" y="23795"/>
                  </a:cubicBezTo>
                  <a:cubicBezTo>
                    <a:pt x="50395" y="23454"/>
                    <a:pt x="50064" y="23113"/>
                    <a:pt x="50064" y="22773"/>
                  </a:cubicBezTo>
                  <a:cubicBezTo>
                    <a:pt x="50064" y="22432"/>
                    <a:pt x="50064" y="22097"/>
                    <a:pt x="50064" y="22097"/>
                  </a:cubicBezTo>
                  <a:cubicBezTo>
                    <a:pt x="50064" y="21756"/>
                    <a:pt x="49733" y="21415"/>
                    <a:pt x="49401" y="21415"/>
                  </a:cubicBezTo>
                  <a:cubicBezTo>
                    <a:pt x="49401" y="21074"/>
                    <a:pt x="49064" y="21415"/>
                    <a:pt x="49064" y="20392"/>
                  </a:cubicBezTo>
                  <a:cubicBezTo>
                    <a:pt x="48733" y="20057"/>
                    <a:pt x="48070" y="20057"/>
                    <a:pt x="47739" y="21074"/>
                  </a:cubicBezTo>
                  <a:cubicBezTo>
                    <a:pt x="47739" y="20392"/>
                    <a:pt x="48070" y="19716"/>
                    <a:pt x="47408" y="19376"/>
                  </a:cubicBezTo>
                  <a:cubicBezTo>
                    <a:pt x="47076" y="19035"/>
                    <a:pt x="46413" y="19376"/>
                    <a:pt x="45751" y="19035"/>
                  </a:cubicBezTo>
                  <a:cubicBezTo>
                    <a:pt x="45751" y="19376"/>
                    <a:pt x="45751" y="19716"/>
                    <a:pt x="45751" y="20057"/>
                  </a:cubicBezTo>
                  <a:close/>
                  <a:moveTo>
                    <a:pt x="45088" y="25493"/>
                  </a:moveTo>
                  <a:cubicBezTo>
                    <a:pt x="45419" y="25834"/>
                    <a:pt x="45419" y="26851"/>
                    <a:pt x="45419" y="27192"/>
                  </a:cubicBezTo>
                  <a:cubicBezTo>
                    <a:pt x="47076" y="29231"/>
                    <a:pt x="45419" y="24136"/>
                    <a:pt x="45088" y="25493"/>
                  </a:cubicBezTo>
                  <a:close/>
                  <a:moveTo>
                    <a:pt x="49733" y="16314"/>
                  </a:moveTo>
                  <a:cubicBezTo>
                    <a:pt x="49733" y="16655"/>
                    <a:pt x="50395" y="17677"/>
                    <a:pt x="50727" y="17677"/>
                  </a:cubicBezTo>
                  <a:cubicBezTo>
                    <a:pt x="51058" y="16655"/>
                    <a:pt x="49733" y="15297"/>
                    <a:pt x="49733" y="16314"/>
                  </a:cubicBezTo>
                  <a:close/>
                  <a:moveTo>
                    <a:pt x="39455" y="25493"/>
                  </a:moveTo>
                  <a:cubicBezTo>
                    <a:pt x="39786" y="26175"/>
                    <a:pt x="40780" y="26516"/>
                    <a:pt x="41443" y="25834"/>
                  </a:cubicBezTo>
                  <a:cubicBezTo>
                    <a:pt x="41774" y="25834"/>
                    <a:pt x="41774" y="25493"/>
                    <a:pt x="42106" y="25153"/>
                  </a:cubicBezTo>
                  <a:cubicBezTo>
                    <a:pt x="42106" y="24812"/>
                    <a:pt x="41443" y="24812"/>
                    <a:pt x="41443" y="24812"/>
                  </a:cubicBezTo>
                  <a:cubicBezTo>
                    <a:pt x="41443" y="24136"/>
                    <a:pt x="42768" y="24136"/>
                    <a:pt x="42106" y="23454"/>
                  </a:cubicBezTo>
                  <a:cubicBezTo>
                    <a:pt x="41443" y="23454"/>
                    <a:pt x="40780" y="23454"/>
                    <a:pt x="40449" y="23795"/>
                  </a:cubicBezTo>
                  <a:cubicBezTo>
                    <a:pt x="39455" y="24136"/>
                    <a:pt x="39786" y="24477"/>
                    <a:pt x="39455" y="25493"/>
                  </a:cubicBezTo>
                  <a:close/>
                  <a:moveTo>
                    <a:pt x="39786" y="22432"/>
                  </a:moveTo>
                  <a:cubicBezTo>
                    <a:pt x="39786" y="22773"/>
                    <a:pt x="40449" y="22432"/>
                    <a:pt x="40449" y="22432"/>
                  </a:cubicBezTo>
                  <a:cubicBezTo>
                    <a:pt x="40449" y="22432"/>
                    <a:pt x="41112" y="22773"/>
                    <a:pt x="41112" y="22773"/>
                  </a:cubicBezTo>
                  <a:cubicBezTo>
                    <a:pt x="41112" y="22773"/>
                    <a:pt x="41774" y="22773"/>
                    <a:pt x="42106" y="22773"/>
                  </a:cubicBezTo>
                  <a:cubicBezTo>
                    <a:pt x="43100" y="22773"/>
                    <a:pt x="43100" y="21415"/>
                    <a:pt x="42106" y="21074"/>
                  </a:cubicBezTo>
                  <a:cubicBezTo>
                    <a:pt x="41443" y="20733"/>
                    <a:pt x="39786" y="21756"/>
                    <a:pt x="39786" y="22432"/>
                  </a:cubicBezTo>
                  <a:close/>
                  <a:moveTo>
                    <a:pt x="51058" y="22432"/>
                  </a:moveTo>
                  <a:cubicBezTo>
                    <a:pt x="51390" y="22773"/>
                    <a:pt x="51390" y="23454"/>
                    <a:pt x="51390" y="23454"/>
                  </a:cubicBezTo>
                  <a:cubicBezTo>
                    <a:pt x="51390" y="23795"/>
                    <a:pt x="52384" y="23454"/>
                    <a:pt x="52384" y="23795"/>
                  </a:cubicBezTo>
                  <a:cubicBezTo>
                    <a:pt x="52384" y="24136"/>
                    <a:pt x="51721" y="23795"/>
                    <a:pt x="51721" y="24136"/>
                  </a:cubicBezTo>
                  <a:cubicBezTo>
                    <a:pt x="51721" y="24136"/>
                    <a:pt x="52384" y="25493"/>
                    <a:pt x="52384" y="24812"/>
                  </a:cubicBezTo>
                  <a:cubicBezTo>
                    <a:pt x="52384" y="24812"/>
                    <a:pt x="52384" y="24812"/>
                    <a:pt x="52384" y="24812"/>
                  </a:cubicBezTo>
                  <a:cubicBezTo>
                    <a:pt x="53046" y="24477"/>
                    <a:pt x="54372" y="24136"/>
                    <a:pt x="53378" y="23454"/>
                  </a:cubicBezTo>
                  <a:cubicBezTo>
                    <a:pt x="54372" y="22773"/>
                    <a:pt x="53378" y="22773"/>
                    <a:pt x="53046" y="22432"/>
                  </a:cubicBezTo>
                  <a:cubicBezTo>
                    <a:pt x="52715" y="22097"/>
                    <a:pt x="52715" y="21756"/>
                    <a:pt x="52052" y="21415"/>
                  </a:cubicBezTo>
                  <a:cubicBezTo>
                    <a:pt x="50727" y="20733"/>
                    <a:pt x="51721" y="21756"/>
                    <a:pt x="51058" y="22432"/>
                  </a:cubicBezTo>
                  <a:close/>
                  <a:moveTo>
                    <a:pt x="55035" y="9179"/>
                  </a:moveTo>
                  <a:cubicBezTo>
                    <a:pt x="55366" y="9855"/>
                    <a:pt x="56029" y="9179"/>
                    <a:pt x="56029" y="8838"/>
                  </a:cubicBezTo>
                  <a:cubicBezTo>
                    <a:pt x="56360" y="9179"/>
                    <a:pt x="56029" y="8838"/>
                    <a:pt x="56360" y="9179"/>
                  </a:cubicBezTo>
                  <a:cubicBezTo>
                    <a:pt x="56360" y="9179"/>
                    <a:pt x="55366" y="9855"/>
                    <a:pt x="56029" y="10196"/>
                  </a:cubicBezTo>
                  <a:cubicBezTo>
                    <a:pt x="56691" y="9514"/>
                    <a:pt x="57023" y="8838"/>
                    <a:pt x="58017" y="9514"/>
                  </a:cubicBezTo>
                  <a:cubicBezTo>
                    <a:pt x="57023" y="9179"/>
                    <a:pt x="56029" y="10878"/>
                    <a:pt x="57023" y="10537"/>
                  </a:cubicBezTo>
                  <a:cubicBezTo>
                    <a:pt x="56029" y="10878"/>
                    <a:pt x="56029" y="11554"/>
                    <a:pt x="57023" y="11554"/>
                  </a:cubicBezTo>
                  <a:cubicBezTo>
                    <a:pt x="57354" y="11554"/>
                    <a:pt x="58017" y="11218"/>
                    <a:pt x="58348" y="11218"/>
                  </a:cubicBezTo>
                  <a:cubicBezTo>
                    <a:pt x="59011" y="10878"/>
                    <a:pt x="59342" y="10196"/>
                    <a:pt x="59674" y="10196"/>
                  </a:cubicBezTo>
                  <a:cubicBezTo>
                    <a:pt x="59342" y="10878"/>
                    <a:pt x="59011" y="11218"/>
                    <a:pt x="58017" y="11554"/>
                  </a:cubicBezTo>
                  <a:cubicBezTo>
                    <a:pt x="57354" y="11894"/>
                    <a:pt x="56691" y="11894"/>
                    <a:pt x="57354" y="12917"/>
                  </a:cubicBezTo>
                  <a:cubicBezTo>
                    <a:pt x="58348" y="13934"/>
                    <a:pt x="58680" y="12576"/>
                    <a:pt x="59011" y="11894"/>
                  </a:cubicBezTo>
                  <a:cubicBezTo>
                    <a:pt x="59342" y="10878"/>
                    <a:pt x="60668" y="10878"/>
                    <a:pt x="61331" y="10537"/>
                  </a:cubicBezTo>
                  <a:cubicBezTo>
                    <a:pt x="60999" y="11218"/>
                    <a:pt x="59674" y="10878"/>
                    <a:pt x="59342" y="11894"/>
                  </a:cubicBezTo>
                  <a:cubicBezTo>
                    <a:pt x="58680" y="12576"/>
                    <a:pt x="59342" y="14275"/>
                    <a:pt x="59674" y="13258"/>
                  </a:cubicBezTo>
                  <a:cubicBezTo>
                    <a:pt x="59011" y="13934"/>
                    <a:pt x="60336" y="13593"/>
                    <a:pt x="60668" y="13258"/>
                  </a:cubicBezTo>
                  <a:cubicBezTo>
                    <a:pt x="60999" y="12917"/>
                    <a:pt x="60668" y="12576"/>
                    <a:pt x="60999" y="11894"/>
                  </a:cubicBezTo>
                  <a:cubicBezTo>
                    <a:pt x="60999" y="12235"/>
                    <a:pt x="60999" y="12235"/>
                    <a:pt x="60999" y="12576"/>
                  </a:cubicBezTo>
                  <a:cubicBezTo>
                    <a:pt x="60999" y="12576"/>
                    <a:pt x="61662" y="11894"/>
                    <a:pt x="61993" y="11894"/>
                  </a:cubicBezTo>
                  <a:cubicBezTo>
                    <a:pt x="61993" y="12235"/>
                    <a:pt x="61331" y="12576"/>
                    <a:pt x="61331" y="13258"/>
                  </a:cubicBezTo>
                  <a:cubicBezTo>
                    <a:pt x="61331" y="12917"/>
                    <a:pt x="64976" y="11218"/>
                    <a:pt x="63319" y="9855"/>
                  </a:cubicBezTo>
                  <a:cubicBezTo>
                    <a:pt x="63319" y="10196"/>
                    <a:pt x="63650" y="10196"/>
                    <a:pt x="63650" y="10196"/>
                  </a:cubicBezTo>
                  <a:cubicBezTo>
                    <a:pt x="63650" y="9514"/>
                    <a:pt x="64313" y="8838"/>
                    <a:pt x="64644" y="8497"/>
                  </a:cubicBezTo>
                  <a:cubicBezTo>
                    <a:pt x="64644" y="9179"/>
                    <a:pt x="63650" y="10196"/>
                    <a:pt x="63650" y="10878"/>
                  </a:cubicBezTo>
                  <a:cubicBezTo>
                    <a:pt x="64313" y="11554"/>
                    <a:pt x="64644" y="10878"/>
                    <a:pt x="65307" y="10878"/>
                  </a:cubicBezTo>
                  <a:cubicBezTo>
                    <a:pt x="64976" y="10878"/>
                    <a:pt x="63650" y="12235"/>
                    <a:pt x="63319" y="12576"/>
                  </a:cubicBezTo>
                  <a:cubicBezTo>
                    <a:pt x="63650" y="12576"/>
                    <a:pt x="64313" y="12235"/>
                    <a:pt x="64644" y="12235"/>
                  </a:cubicBezTo>
                  <a:cubicBezTo>
                    <a:pt x="63982" y="13258"/>
                    <a:pt x="62656" y="13258"/>
                    <a:pt x="61993" y="13593"/>
                  </a:cubicBezTo>
                  <a:cubicBezTo>
                    <a:pt x="60999" y="14275"/>
                    <a:pt x="61993" y="15297"/>
                    <a:pt x="62987" y="15638"/>
                  </a:cubicBezTo>
                  <a:cubicBezTo>
                    <a:pt x="62325" y="16314"/>
                    <a:pt x="63650" y="16655"/>
                    <a:pt x="64313" y="16314"/>
                  </a:cubicBezTo>
                  <a:cubicBezTo>
                    <a:pt x="63650" y="16995"/>
                    <a:pt x="63319" y="16314"/>
                    <a:pt x="62656" y="16995"/>
                  </a:cubicBezTo>
                  <a:cubicBezTo>
                    <a:pt x="62987" y="16655"/>
                    <a:pt x="62987" y="16655"/>
                    <a:pt x="62987" y="16995"/>
                  </a:cubicBezTo>
                  <a:cubicBezTo>
                    <a:pt x="62656" y="15638"/>
                    <a:pt x="60999" y="13934"/>
                    <a:pt x="59674" y="14275"/>
                  </a:cubicBezTo>
                  <a:cubicBezTo>
                    <a:pt x="58348" y="14956"/>
                    <a:pt x="59674" y="15638"/>
                    <a:pt x="60336" y="15973"/>
                  </a:cubicBezTo>
                  <a:cubicBezTo>
                    <a:pt x="59674" y="15973"/>
                    <a:pt x="59342" y="15973"/>
                    <a:pt x="59342" y="16655"/>
                  </a:cubicBezTo>
                  <a:cubicBezTo>
                    <a:pt x="59342" y="16995"/>
                    <a:pt x="60336" y="16995"/>
                    <a:pt x="60668" y="17336"/>
                  </a:cubicBezTo>
                  <a:cubicBezTo>
                    <a:pt x="60999" y="18012"/>
                    <a:pt x="61331" y="19376"/>
                    <a:pt x="61993" y="19376"/>
                  </a:cubicBezTo>
                  <a:cubicBezTo>
                    <a:pt x="61662" y="19376"/>
                    <a:pt x="60999" y="19035"/>
                    <a:pt x="60999" y="19376"/>
                  </a:cubicBezTo>
                  <a:cubicBezTo>
                    <a:pt x="60668" y="20057"/>
                    <a:pt x="62987" y="19716"/>
                    <a:pt x="63319" y="19035"/>
                  </a:cubicBezTo>
                  <a:cubicBezTo>
                    <a:pt x="63319" y="19716"/>
                    <a:pt x="63319" y="19716"/>
                    <a:pt x="62987" y="20057"/>
                  </a:cubicBezTo>
                  <a:cubicBezTo>
                    <a:pt x="62987" y="20057"/>
                    <a:pt x="62325" y="20057"/>
                    <a:pt x="62325" y="20057"/>
                  </a:cubicBezTo>
                  <a:cubicBezTo>
                    <a:pt x="62325" y="20392"/>
                    <a:pt x="62987" y="20392"/>
                    <a:pt x="62987" y="20392"/>
                  </a:cubicBezTo>
                  <a:cubicBezTo>
                    <a:pt x="62656" y="20392"/>
                    <a:pt x="62987" y="20733"/>
                    <a:pt x="62987" y="21074"/>
                  </a:cubicBezTo>
                  <a:cubicBezTo>
                    <a:pt x="62325" y="20057"/>
                    <a:pt x="60336" y="19376"/>
                    <a:pt x="59674" y="21074"/>
                  </a:cubicBezTo>
                  <a:cubicBezTo>
                    <a:pt x="59342" y="21415"/>
                    <a:pt x="59674" y="21415"/>
                    <a:pt x="59674" y="21756"/>
                  </a:cubicBezTo>
                  <a:cubicBezTo>
                    <a:pt x="59674" y="21756"/>
                    <a:pt x="58680" y="23113"/>
                    <a:pt x="59674" y="23113"/>
                  </a:cubicBezTo>
                  <a:cubicBezTo>
                    <a:pt x="59342" y="23113"/>
                    <a:pt x="59342" y="23113"/>
                    <a:pt x="59342" y="23113"/>
                  </a:cubicBezTo>
                  <a:cubicBezTo>
                    <a:pt x="60005" y="23113"/>
                    <a:pt x="60336" y="22773"/>
                    <a:pt x="60668" y="22097"/>
                  </a:cubicBezTo>
                  <a:cubicBezTo>
                    <a:pt x="60668" y="22432"/>
                    <a:pt x="60336" y="23113"/>
                    <a:pt x="60336" y="23454"/>
                  </a:cubicBezTo>
                  <a:cubicBezTo>
                    <a:pt x="60668" y="23454"/>
                    <a:pt x="60999" y="23113"/>
                    <a:pt x="60999" y="23113"/>
                  </a:cubicBezTo>
                  <a:cubicBezTo>
                    <a:pt x="61331" y="22432"/>
                    <a:pt x="60999" y="21756"/>
                    <a:pt x="61331" y="21074"/>
                  </a:cubicBezTo>
                  <a:cubicBezTo>
                    <a:pt x="61331" y="21415"/>
                    <a:pt x="60999" y="22097"/>
                    <a:pt x="61331" y="22097"/>
                  </a:cubicBezTo>
                  <a:cubicBezTo>
                    <a:pt x="61331" y="22432"/>
                    <a:pt x="61331" y="22432"/>
                    <a:pt x="61331" y="22773"/>
                  </a:cubicBezTo>
                  <a:cubicBezTo>
                    <a:pt x="61662" y="22773"/>
                    <a:pt x="61662" y="22773"/>
                    <a:pt x="61993" y="22773"/>
                  </a:cubicBezTo>
                  <a:cubicBezTo>
                    <a:pt x="61662" y="22773"/>
                    <a:pt x="61662" y="22773"/>
                    <a:pt x="61331" y="22773"/>
                  </a:cubicBezTo>
                  <a:cubicBezTo>
                    <a:pt x="61331" y="23113"/>
                    <a:pt x="61662" y="23454"/>
                    <a:pt x="61993" y="23113"/>
                  </a:cubicBezTo>
                  <a:cubicBezTo>
                    <a:pt x="61662" y="23454"/>
                    <a:pt x="60668" y="23454"/>
                    <a:pt x="60999" y="24136"/>
                  </a:cubicBezTo>
                  <a:cubicBezTo>
                    <a:pt x="61331" y="23795"/>
                    <a:pt x="61662" y="23795"/>
                    <a:pt x="61993" y="23795"/>
                  </a:cubicBezTo>
                  <a:cubicBezTo>
                    <a:pt x="61662" y="23795"/>
                    <a:pt x="61662" y="24136"/>
                    <a:pt x="61662" y="24136"/>
                  </a:cubicBezTo>
                  <a:cubicBezTo>
                    <a:pt x="61662" y="24136"/>
                    <a:pt x="61662" y="24136"/>
                    <a:pt x="61662" y="23795"/>
                  </a:cubicBezTo>
                  <a:cubicBezTo>
                    <a:pt x="61331" y="24136"/>
                    <a:pt x="61331" y="24136"/>
                    <a:pt x="61331" y="24136"/>
                  </a:cubicBezTo>
                  <a:cubicBezTo>
                    <a:pt x="61662" y="24136"/>
                    <a:pt x="61662" y="24136"/>
                    <a:pt x="61331" y="24477"/>
                  </a:cubicBezTo>
                  <a:cubicBezTo>
                    <a:pt x="61331" y="24477"/>
                    <a:pt x="61331" y="24812"/>
                    <a:pt x="61331" y="24812"/>
                  </a:cubicBezTo>
                  <a:cubicBezTo>
                    <a:pt x="61662" y="25153"/>
                    <a:pt x="61993" y="24812"/>
                    <a:pt x="61993" y="24477"/>
                  </a:cubicBezTo>
                  <a:cubicBezTo>
                    <a:pt x="61993" y="24812"/>
                    <a:pt x="61662" y="25834"/>
                    <a:pt x="62656" y="25153"/>
                  </a:cubicBezTo>
                  <a:cubicBezTo>
                    <a:pt x="63319" y="24812"/>
                    <a:pt x="62656" y="23113"/>
                    <a:pt x="63319" y="22773"/>
                  </a:cubicBezTo>
                  <a:cubicBezTo>
                    <a:pt x="63319" y="23113"/>
                    <a:pt x="62656" y="25493"/>
                    <a:pt x="62987" y="25834"/>
                  </a:cubicBezTo>
                  <a:cubicBezTo>
                    <a:pt x="62656" y="25834"/>
                    <a:pt x="61662" y="25493"/>
                    <a:pt x="61993" y="26175"/>
                  </a:cubicBezTo>
                  <a:cubicBezTo>
                    <a:pt x="61662" y="25834"/>
                    <a:pt x="61331" y="25493"/>
                    <a:pt x="60999" y="25834"/>
                  </a:cubicBezTo>
                  <a:cubicBezTo>
                    <a:pt x="60999" y="25153"/>
                    <a:pt x="60668" y="24477"/>
                    <a:pt x="60336" y="24477"/>
                  </a:cubicBezTo>
                  <a:cubicBezTo>
                    <a:pt x="60005" y="24136"/>
                    <a:pt x="59342" y="24477"/>
                    <a:pt x="59011" y="24477"/>
                  </a:cubicBezTo>
                  <a:cubicBezTo>
                    <a:pt x="59011" y="24812"/>
                    <a:pt x="59342" y="26516"/>
                    <a:pt x="60336" y="26175"/>
                  </a:cubicBezTo>
                  <a:cubicBezTo>
                    <a:pt x="60005" y="26516"/>
                    <a:pt x="60005" y="26175"/>
                    <a:pt x="60336" y="26516"/>
                  </a:cubicBezTo>
                  <a:cubicBezTo>
                    <a:pt x="59674" y="26851"/>
                    <a:pt x="60336" y="26851"/>
                    <a:pt x="60668" y="26851"/>
                  </a:cubicBezTo>
                  <a:cubicBezTo>
                    <a:pt x="59674" y="26851"/>
                    <a:pt x="60668" y="26851"/>
                    <a:pt x="60336" y="26851"/>
                  </a:cubicBezTo>
                  <a:cubicBezTo>
                    <a:pt x="60336" y="26851"/>
                    <a:pt x="59342" y="27192"/>
                    <a:pt x="59011" y="27192"/>
                  </a:cubicBezTo>
                  <a:cubicBezTo>
                    <a:pt x="59011" y="27192"/>
                    <a:pt x="58348" y="28896"/>
                    <a:pt x="58348" y="29231"/>
                  </a:cubicBezTo>
                  <a:cubicBezTo>
                    <a:pt x="58348" y="29231"/>
                    <a:pt x="58348" y="29231"/>
                    <a:pt x="58348" y="29231"/>
                  </a:cubicBezTo>
                  <a:cubicBezTo>
                    <a:pt x="58348" y="29231"/>
                    <a:pt x="58680" y="29913"/>
                    <a:pt x="59011" y="29913"/>
                  </a:cubicBezTo>
                  <a:cubicBezTo>
                    <a:pt x="59011" y="29572"/>
                    <a:pt x="59011" y="29231"/>
                    <a:pt x="59011" y="28896"/>
                  </a:cubicBezTo>
                  <a:cubicBezTo>
                    <a:pt x="59011" y="29231"/>
                    <a:pt x="59011" y="29572"/>
                    <a:pt x="59011" y="29913"/>
                  </a:cubicBezTo>
                  <a:cubicBezTo>
                    <a:pt x="59342" y="29231"/>
                    <a:pt x="59011" y="28896"/>
                    <a:pt x="59011" y="28214"/>
                  </a:cubicBezTo>
                  <a:cubicBezTo>
                    <a:pt x="59011" y="29572"/>
                    <a:pt x="59674" y="29572"/>
                    <a:pt x="60336" y="29913"/>
                  </a:cubicBezTo>
                  <a:cubicBezTo>
                    <a:pt x="60005" y="29572"/>
                    <a:pt x="60005" y="29231"/>
                    <a:pt x="60005" y="28896"/>
                  </a:cubicBezTo>
                  <a:cubicBezTo>
                    <a:pt x="60005" y="29231"/>
                    <a:pt x="60336" y="29572"/>
                    <a:pt x="60668" y="29913"/>
                  </a:cubicBezTo>
                  <a:cubicBezTo>
                    <a:pt x="60668" y="29231"/>
                    <a:pt x="60999" y="28896"/>
                    <a:pt x="60668" y="28896"/>
                  </a:cubicBezTo>
                  <a:cubicBezTo>
                    <a:pt x="61331" y="28896"/>
                    <a:pt x="60999" y="29572"/>
                    <a:pt x="61662" y="29572"/>
                  </a:cubicBezTo>
                  <a:cubicBezTo>
                    <a:pt x="62987" y="30254"/>
                    <a:pt x="61993" y="29231"/>
                    <a:pt x="61993" y="28896"/>
                  </a:cubicBezTo>
                  <a:cubicBezTo>
                    <a:pt x="62325" y="29572"/>
                    <a:pt x="62987" y="28896"/>
                    <a:pt x="62656" y="28214"/>
                  </a:cubicBezTo>
                  <a:cubicBezTo>
                    <a:pt x="62656" y="28555"/>
                    <a:pt x="62987" y="29231"/>
                    <a:pt x="63319" y="29231"/>
                  </a:cubicBezTo>
                  <a:cubicBezTo>
                    <a:pt x="63982" y="28896"/>
                    <a:pt x="63319" y="28214"/>
                    <a:pt x="63319" y="27874"/>
                  </a:cubicBezTo>
                  <a:cubicBezTo>
                    <a:pt x="63319" y="28214"/>
                    <a:pt x="63982" y="29572"/>
                    <a:pt x="64313" y="29231"/>
                  </a:cubicBezTo>
                  <a:cubicBezTo>
                    <a:pt x="64644" y="28896"/>
                    <a:pt x="63982" y="27874"/>
                    <a:pt x="63650" y="27533"/>
                  </a:cubicBezTo>
                  <a:cubicBezTo>
                    <a:pt x="63982" y="27874"/>
                    <a:pt x="64313" y="28555"/>
                    <a:pt x="64644" y="27874"/>
                  </a:cubicBezTo>
                  <a:cubicBezTo>
                    <a:pt x="64313" y="28555"/>
                    <a:pt x="64976" y="28896"/>
                    <a:pt x="65307" y="28214"/>
                  </a:cubicBezTo>
                  <a:cubicBezTo>
                    <a:pt x="65638" y="28896"/>
                    <a:pt x="65307" y="29231"/>
                    <a:pt x="65638" y="29913"/>
                  </a:cubicBezTo>
                  <a:cubicBezTo>
                    <a:pt x="65970" y="29572"/>
                    <a:pt x="66301" y="29572"/>
                    <a:pt x="66632" y="29231"/>
                  </a:cubicBezTo>
                  <a:cubicBezTo>
                    <a:pt x="66964" y="28896"/>
                    <a:pt x="66964" y="28214"/>
                    <a:pt x="67295" y="27874"/>
                  </a:cubicBezTo>
                  <a:cubicBezTo>
                    <a:pt x="67295" y="28214"/>
                    <a:pt x="67295" y="28214"/>
                    <a:pt x="67295" y="28214"/>
                  </a:cubicBezTo>
                  <a:cubicBezTo>
                    <a:pt x="68289" y="27192"/>
                    <a:pt x="66964" y="25834"/>
                    <a:pt x="66964" y="26851"/>
                  </a:cubicBezTo>
                  <a:cubicBezTo>
                    <a:pt x="66632" y="26851"/>
                    <a:pt x="66632" y="26516"/>
                    <a:pt x="66301" y="26175"/>
                  </a:cubicBezTo>
                  <a:cubicBezTo>
                    <a:pt x="66301" y="26175"/>
                    <a:pt x="66632" y="25834"/>
                    <a:pt x="66301" y="25834"/>
                  </a:cubicBezTo>
                  <a:cubicBezTo>
                    <a:pt x="65970" y="25493"/>
                    <a:pt x="65638" y="25834"/>
                    <a:pt x="65638" y="26516"/>
                  </a:cubicBezTo>
                  <a:cubicBezTo>
                    <a:pt x="65638" y="26175"/>
                    <a:pt x="65638" y="26175"/>
                    <a:pt x="65638" y="25834"/>
                  </a:cubicBezTo>
                  <a:cubicBezTo>
                    <a:pt x="64976" y="25493"/>
                    <a:pt x="64313" y="26516"/>
                    <a:pt x="63982" y="25834"/>
                  </a:cubicBezTo>
                  <a:cubicBezTo>
                    <a:pt x="64976" y="25834"/>
                    <a:pt x="63982" y="24812"/>
                    <a:pt x="63982" y="24477"/>
                  </a:cubicBezTo>
                  <a:cubicBezTo>
                    <a:pt x="64313" y="24812"/>
                    <a:pt x="65970" y="26516"/>
                    <a:pt x="66632" y="25153"/>
                  </a:cubicBezTo>
                  <a:cubicBezTo>
                    <a:pt x="66632" y="25493"/>
                    <a:pt x="67295" y="24477"/>
                    <a:pt x="66964" y="24136"/>
                  </a:cubicBezTo>
                  <a:cubicBezTo>
                    <a:pt x="66964" y="23795"/>
                    <a:pt x="66301" y="23113"/>
                    <a:pt x="66632" y="22773"/>
                  </a:cubicBezTo>
                  <a:cubicBezTo>
                    <a:pt x="66964" y="22773"/>
                    <a:pt x="68621" y="22432"/>
                    <a:pt x="68289" y="22097"/>
                  </a:cubicBezTo>
                  <a:cubicBezTo>
                    <a:pt x="68289" y="21756"/>
                    <a:pt x="67627" y="21756"/>
                    <a:pt x="67627" y="21756"/>
                  </a:cubicBezTo>
                  <a:cubicBezTo>
                    <a:pt x="67627" y="21074"/>
                    <a:pt x="68621" y="21415"/>
                    <a:pt x="68621" y="21074"/>
                  </a:cubicBezTo>
                  <a:cubicBezTo>
                    <a:pt x="68952" y="20392"/>
                    <a:pt x="67627" y="20392"/>
                    <a:pt x="67295" y="20392"/>
                  </a:cubicBezTo>
                  <a:cubicBezTo>
                    <a:pt x="67958" y="19716"/>
                    <a:pt x="68952" y="20392"/>
                    <a:pt x="68289" y="19376"/>
                  </a:cubicBezTo>
                  <a:cubicBezTo>
                    <a:pt x="68289" y="18694"/>
                    <a:pt x="67958" y="18353"/>
                    <a:pt x="67295" y="19035"/>
                  </a:cubicBezTo>
                  <a:cubicBezTo>
                    <a:pt x="67958" y="18353"/>
                    <a:pt x="65970" y="18353"/>
                    <a:pt x="65970" y="19716"/>
                  </a:cubicBezTo>
                  <a:cubicBezTo>
                    <a:pt x="65638" y="19035"/>
                    <a:pt x="66301" y="18353"/>
                    <a:pt x="65307" y="18694"/>
                  </a:cubicBezTo>
                  <a:cubicBezTo>
                    <a:pt x="65638" y="18353"/>
                    <a:pt x="65970" y="18694"/>
                    <a:pt x="66301" y="18694"/>
                  </a:cubicBezTo>
                  <a:cubicBezTo>
                    <a:pt x="66632" y="18353"/>
                    <a:pt x="66964" y="18353"/>
                    <a:pt x="67295" y="18012"/>
                  </a:cubicBezTo>
                  <a:cubicBezTo>
                    <a:pt x="66632" y="18012"/>
                    <a:pt x="65970" y="18012"/>
                    <a:pt x="65638" y="18353"/>
                  </a:cubicBezTo>
                  <a:cubicBezTo>
                    <a:pt x="65970" y="18012"/>
                    <a:pt x="66964" y="17677"/>
                    <a:pt x="67295" y="17677"/>
                  </a:cubicBezTo>
                  <a:cubicBezTo>
                    <a:pt x="67295" y="17677"/>
                    <a:pt x="68621" y="18353"/>
                    <a:pt x="68289" y="17677"/>
                  </a:cubicBezTo>
                  <a:cubicBezTo>
                    <a:pt x="67958" y="17677"/>
                    <a:pt x="67958" y="17677"/>
                    <a:pt x="68289" y="17336"/>
                  </a:cubicBezTo>
                  <a:cubicBezTo>
                    <a:pt x="67958" y="17336"/>
                    <a:pt x="67295" y="17677"/>
                    <a:pt x="66632" y="17677"/>
                  </a:cubicBezTo>
                  <a:cubicBezTo>
                    <a:pt x="65970" y="17677"/>
                    <a:pt x="66301" y="17677"/>
                    <a:pt x="65638" y="17336"/>
                  </a:cubicBezTo>
                  <a:cubicBezTo>
                    <a:pt x="65970" y="17336"/>
                    <a:pt x="65970" y="17336"/>
                    <a:pt x="66301" y="17336"/>
                  </a:cubicBezTo>
                  <a:cubicBezTo>
                    <a:pt x="66301" y="17336"/>
                    <a:pt x="66301" y="16995"/>
                    <a:pt x="65970" y="16995"/>
                  </a:cubicBezTo>
                  <a:cubicBezTo>
                    <a:pt x="66301" y="16995"/>
                    <a:pt x="66301" y="16995"/>
                    <a:pt x="66301" y="16655"/>
                  </a:cubicBezTo>
                  <a:cubicBezTo>
                    <a:pt x="66301" y="17336"/>
                    <a:pt x="66964" y="17336"/>
                    <a:pt x="67295" y="16995"/>
                  </a:cubicBezTo>
                  <a:cubicBezTo>
                    <a:pt x="66964" y="16995"/>
                    <a:pt x="66301" y="16655"/>
                    <a:pt x="66301" y="16655"/>
                  </a:cubicBezTo>
                  <a:cubicBezTo>
                    <a:pt x="66301" y="16655"/>
                    <a:pt x="68289" y="17336"/>
                    <a:pt x="67627" y="16314"/>
                  </a:cubicBezTo>
                  <a:cubicBezTo>
                    <a:pt x="67958" y="16655"/>
                    <a:pt x="68621" y="16314"/>
                    <a:pt x="68289" y="15973"/>
                  </a:cubicBezTo>
                  <a:cubicBezTo>
                    <a:pt x="68621" y="15973"/>
                    <a:pt x="68621" y="16314"/>
                    <a:pt x="68621" y="16314"/>
                  </a:cubicBezTo>
                  <a:cubicBezTo>
                    <a:pt x="68952" y="15973"/>
                    <a:pt x="68621" y="15297"/>
                    <a:pt x="68621" y="15297"/>
                  </a:cubicBezTo>
                  <a:cubicBezTo>
                    <a:pt x="68289" y="14615"/>
                    <a:pt x="67958" y="15297"/>
                    <a:pt x="67627" y="14956"/>
                  </a:cubicBezTo>
                  <a:cubicBezTo>
                    <a:pt x="67958" y="14615"/>
                    <a:pt x="68289" y="14956"/>
                    <a:pt x="68952" y="14615"/>
                  </a:cubicBezTo>
                  <a:cubicBezTo>
                    <a:pt x="68621" y="15297"/>
                    <a:pt x="69620" y="14956"/>
                    <a:pt x="69952" y="14956"/>
                  </a:cubicBezTo>
                  <a:cubicBezTo>
                    <a:pt x="69952" y="14615"/>
                    <a:pt x="70283" y="13934"/>
                    <a:pt x="69952" y="14275"/>
                  </a:cubicBezTo>
                  <a:cubicBezTo>
                    <a:pt x="69952" y="13934"/>
                    <a:pt x="70614" y="13258"/>
                    <a:pt x="69952" y="12917"/>
                  </a:cubicBezTo>
                  <a:cubicBezTo>
                    <a:pt x="69620" y="12917"/>
                    <a:pt x="69283" y="13934"/>
                    <a:pt x="68952" y="13593"/>
                  </a:cubicBezTo>
                  <a:cubicBezTo>
                    <a:pt x="69283" y="13258"/>
                    <a:pt x="68952" y="13258"/>
                    <a:pt x="68952" y="12917"/>
                  </a:cubicBezTo>
                  <a:cubicBezTo>
                    <a:pt x="69283" y="13258"/>
                    <a:pt x="70283" y="13258"/>
                    <a:pt x="70283" y="12576"/>
                  </a:cubicBezTo>
                  <a:cubicBezTo>
                    <a:pt x="70283" y="12235"/>
                    <a:pt x="69620" y="11554"/>
                    <a:pt x="69620" y="11218"/>
                  </a:cubicBezTo>
                  <a:cubicBezTo>
                    <a:pt x="69952" y="11554"/>
                    <a:pt x="69952" y="11554"/>
                    <a:pt x="69952" y="12235"/>
                  </a:cubicBezTo>
                  <a:cubicBezTo>
                    <a:pt x="70946" y="11894"/>
                    <a:pt x="71609" y="8497"/>
                    <a:pt x="71940" y="7816"/>
                  </a:cubicBezTo>
                  <a:cubicBezTo>
                    <a:pt x="72271" y="7134"/>
                    <a:pt x="72934" y="5777"/>
                    <a:pt x="71609" y="6458"/>
                  </a:cubicBezTo>
                  <a:cubicBezTo>
                    <a:pt x="70946" y="6799"/>
                    <a:pt x="69952" y="8157"/>
                    <a:pt x="69283" y="8838"/>
                  </a:cubicBezTo>
                  <a:cubicBezTo>
                    <a:pt x="69620" y="8157"/>
                    <a:pt x="69620" y="8497"/>
                    <a:pt x="69283" y="8497"/>
                  </a:cubicBezTo>
                  <a:cubicBezTo>
                    <a:pt x="69283" y="8497"/>
                    <a:pt x="71277" y="6458"/>
                    <a:pt x="70946" y="6458"/>
                  </a:cubicBezTo>
                  <a:cubicBezTo>
                    <a:pt x="70614" y="6458"/>
                    <a:pt x="69952" y="6799"/>
                    <a:pt x="69620" y="6799"/>
                  </a:cubicBezTo>
                  <a:cubicBezTo>
                    <a:pt x="70283" y="6799"/>
                    <a:pt x="69283" y="6458"/>
                    <a:pt x="68952" y="6117"/>
                  </a:cubicBezTo>
                  <a:cubicBezTo>
                    <a:pt x="69952" y="6458"/>
                    <a:pt x="70946" y="6458"/>
                    <a:pt x="71609" y="5436"/>
                  </a:cubicBezTo>
                  <a:cubicBezTo>
                    <a:pt x="70614" y="6117"/>
                    <a:pt x="72271" y="5095"/>
                    <a:pt x="71940" y="4760"/>
                  </a:cubicBezTo>
                  <a:cubicBezTo>
                    <a:pt x="72934" y="5095"/>
                    <a:pt x="73928" y="676"/>
                    <a:pt x="72271" y="1357"/>
                  </a:cubicBezTo>
                  <a:cubicBezTo>
                    <a:pt x="72271" y="1357"/>
                    <a:pt x="71940" y="1357"/>
                    <a:pt x="71940" y="1357"/>
                  </a:cubicBezTo>
                  <a:cubicBezTo>
                    <a:pt x="71940" y="1698"/>
                    <a:pt x="71609" y="1698"/>
                    <a:pt x="71609" y="1698"/>
                  </a:cubicBezTo>
                  <a:cubicBezTo>
                    <a:pt x="71940" y="1357"/>
                    <a:pt x="71277" y="1016"/>
                    <a:pt x="70946" y="676"/>
                  </a:cubicBezTo>
                  <a:cubicBezTo>
                    <a:pt x="71277" y="1016"/>
                    <a:pt x="70283" y="-681"/>
                    <a:pt x="70614" y="676"/>
                  </a:cubicBezTo>
                  <a:cubicBezTo>
                    <a:pt x="70283" y="340"/>
                    <a:pt x="69952" y="340"/>
                    <a:pt x="70283" y="0"/>
                  </a:cubicBezTo>
                  <a:cubicBezTo>
                    <a:pt x="69952" y="0"/>
                    <a:pt x="69952" y="0"/>
                    <a:pt x="69952" y="340"/>
                  </a:cubicBezTo>
                  <a:cubicBezTo>
                    <a:pt x="69952" y="340"/>
                    <a:pt x="69952" y="676"/>
                    <a:pt x="70283" y="676"/>
                  </a:cubicBezTo>
                  <a:cubicBezTo>
                    <a:pt x="69952" y="676"/>
                    <a:pt x="69952" y="676"/>
                    <a:pt x="69952" y="340"/>
                  </a:cubicBezTo>
                  <a:cubicBezTo>
                    <a:pt x="69283" y="676"/>
                    <a:pt x="69283" y="1698"/>
                    <a:pt x="68289" y="2039"/>
                  </a:cubicBezTo>
                  <a:cubicBezTo>
                    <a:pt x="68621" y="1357"/>
                    <a:pt x="69283" y="1016"/>
                    <a:pt x="69283" y="0"/>
                  </a:cubicBezTo>
                  <a:cubicBezTo>
                    <a:pt x="68952" y="0"/>
                    <a:pt x="68952" y="0"/>
                    <a:pt x="68952" y="340"/>
                  </a:cubicBezTo>
                  <a:cubicBezTo>
                    <a:pt x="68952" y="340"/>
                    <a:pt x="68952" y="340"/>
                    <a:pt x="68952" y="0"/>
                  </a:cubicBezTo>
                  <a:cubicBezTo>
                    <a:pt x="68621" y="340"/>
                    <a:pt x="68621" y="340"/>
                    <a:pt x="68289" y="340"/>
                  </a:cubicBezTo>
                  <a:cubicBezTo>
                    <a:pt x="67958" y="340"/>
                    <a:pt x="67627" y="0"/>
                    <a:pt x="67295" y="340"/>
                  </a:cubicBezTo>
                  <a:cubicBezTo>
                    <a:pt x="67295" y="0"/>
                    <a:pt x="67295" y="340"/>
                    <a:pt x="67295" y="0"/>
                  </a:cubicBezTo>
                  <a:cubicBezTo>
                    <a:pt x="66632" y="0"/>
                    <a:pt x="65638" y="676"/>
                    <a:pt x="66632" y="1016"/>
                  </a:cubicBezTo>
                  <a:cubicBezTo>
                    <a:pt x="66301" y="1016"/>
                    <a:pt x="66301" y="340"/>
                    <a:pt x="65638" y="340"/>
                  </a:cubicBezTo>
                  <a:cubicBezTo>
                    <a:pt x="64313" y="340"/>
                    <a:pt x="65970" y="2039"/>
                    <a:pt x="65970" y="2380"/>
                  </a:cubicBezTo>
                  <a:cubicBezTo>
                    <a:pt x="65638" y="2039"/>
                    <a:pt x="64976" y="1357"/>
                    <a:pt x="64644" y="1016"/>
                  </a:cubicBezTo>
                  <a:cubicBezTo>
                    <a:pt x="63982" y="1016"/>
                    <a:pt x="63650" y="1357"/>
                    <a:pt x="62987" y="1357"/>
                  </a:cubicBezTo>
                  <a:cubicBezTo>
                    <a:pt x="62987" y="1698"/>
                    <a:pt x="63650" y="2380"/>
                    <a:pt x="63982" y="2380"/>
                  </a:cubicBezTo>
                  <a:cubicBezTo>
                    <a:pt x="63650" y="2715"/>
                    <a:pt x="64313" y="2715"/>
                    <a:pt x="64313" y="3056"/>
                  </a:cubicBezTo>
                  <a:cubicBezTo>
                    <a:pt x="64313" y="3396"/>
                    <a:pt x="64313" y="3396"/>
                    <a:pt x="63982" y="4078"/>
                  </a:cubicBezTo>
                  <a:cubicBezTo>
                    <a:pt x="64313" y="3396"/>
                    <a:pt x="62656" y="2039"/>
                    <a:pt x="62656" y="2039"/>
                  </a:cubicBezTo>
                  <a:cubicBezTo>
                    <a:pt x="62656" y="2380"/>
                    <a:pt x="62656" y="2380"/>
                    <a:pt x="62656" y="2380"/>
                  </a:cubicBezTo>
                  <a:cubicBezTo>
                    <a:pt x="62325" y="2380"/>
                    <a:pt x="62656" y="2380"/>
                    <a:pt x="62325" y="2380"/>
                  </a:cubicBezTo>
                  <a:cubicBezTo>
                    <a:pt x="62325" y="2039"/>
                    <a:pt x="62325" y="1698"/>
                    <a:pt x="61993" y="2380"/>
                  </a:cubicBezTo>
                  <a:cubicBezTo>
                    <a:pt x="61993" y="1357"/>
                    <a:pt x="60668" y="2380"/>
                    <a:pt x="61662" y="2715"/>
                  </a:cubicBezTo>
                  <a:cubicBezTo>
                    <a:pt x="61331" y="3056"/>
                    <a:pt x="62325" y="3056"/>
                    <a:pt x="62656" y="3056"/>
                  </a:cubicBezTo>
                  <a:cubicBezTo>
                    <a:pt x="62325" y="3396"/>
                    <a:pt x="61331" y="3056"/>
                    <a:pt x="61993" y="3396"/>
                  </a:cubicBezTo>
                  <a:cubicBezTo>
                    <a:pt x="60668" y="2380"/>
                    <a:pt x="60668" y="3056"/>
                    <a:pt x="61331" y="4078"/>
                  </a:cubicBezTo>
                  <a:cubicBezTo>
                    <a:pt x="60999" y="4078"/>
                    <a:pt x="60668" y="3396"/>
                    <a:pt x="60668" y="3737"/>
                  </a:cubicBezTo>
                  <a:cubicBezTo>
                    <a:pt x="60005" y="3737"/>
                    <a:pt x="60668" y="4419"/>
                    <a:pt x="60999" y="4419"/>
                  </a:cubicBezTo>
                  <a:cubicBezTo>
                    <a:pt x="59674" y="4078"/>
                    <a:pt x="60668" y="5436"/>
                    <a:pt x="60999" y="5777"/>
                  </a:cubicBezTo>
                  <a:cubicBezTo>
                    <a:pt x="61662" y="6117"/>
                    <a:pt x="62325" y="6458"/>
                    <a:pt x="62987" y="7134"/>
                  </a:cubicBezTo>
                  <a:cubicBezTo>
                    <a:pt x="61993" y="7134"/>
                    <a:pt x="60999" y="5777"/>
                    <a:pt x="60336" y="5436"/>
                  </a:cubicBezTo>
                  <a:cubicBezTo>
                    <a:pt x="60336" y="6117"/>
                    <a:pt x="60668" y="6117"/>
                    <a:pt x="60999" y="6458"/>
                  </a:cubicBezTo>
                  <a:cubicBezTo>
                    <a:pt x="60005" y="6458"/>
                    <a:pt x="60668" y="6458"/>
                    <a:pt x="60005" y="5777"/>
                  </a:cubicBezTo>
                  <a:cubicBezTo>
                    <a:pt x="59674" y="5095"/>
                    <a:pt x="59011" y="5436"/>
                    <a:pt x="59011" y="4760"/>
                  </a:cubicBezTo>
                  <a:cubicBezTo>
                    <a:pt x="59011" y="4419"/>
                    <a:pt x="58348" y="4760"/>
                    <a:pt x="58348" y="5095"/>
                  </a:cubicBezTo>
                  <a:cubicBezTo>
                    <a:pt x="58348" y="4760"/>
                    <a:pt x="58680" y="5777"/>
                    <a:pt x="58680" y="5777"/>
                  </a:cubicBezTo>
                  <a:cubicBezTo>
                    <a:pt x="58348" y="6117"/>
                    <a:pt x="58017" y="5777"/>
                    <a:pt x="58017" y="6458"/>
                  </a:cubicBezTo>
                  <a:cubicBezTo>
                    <a:pt x="58017" y="7134"/>
                    <a:pt x="59342" y="6799"/>
                    <a:pt x="59342" y="7475"/>
                  </a:cubicBezTo>
                  <a:cubicBezTo>
                    <a:pt x="59342" y="7134"/>
                    <a:pt x="59011" y="6458"/>
                    <a:pt x="59342" y="7475"/>
                  </a:cubicBezTo>
                  <a:cubicBezTo>
                    <a:pt x="59342" y="7134"/>
                    <a:pt x="59011" y="7134"/>
                    <a:pt x="59011" y="7134"/>
                  </a:cubicBezTo>
                  <a:cubicBezTo>
                    <a:pt x="58680" y="7134"/>
                    <a:pt x="58680" y="7475"/>
                    <a:pt x="59011" y="7816"/>
                  </a:cubicBezTo>
                  <a:cubicBezTo>
                    <a:pt x="58680" y="7134"/>
                    <a:pt x="57354" y="6458"/>
                    <a:pt x="58017" y="7475"/>
                  </a:cubicBezTo>
                  <a:cubicBezTo>
                    <a:pt x="57686" y="7475"/>
                    <a:pt x="57686" y="6799"/>
                    <a:pt x="57354" y="6799"/>
                  </a:cubicBezTo>
                  <a:cubicBezTo>
                    <a:pt x="56691" y="6799"/>
                    <a:pt x="57023" y="7816"/>
                    <a:pt x="56360" y="7475"/>
                  </a:cubicBezTo>
                  <a:cubicBezTo>
                    <a:pt x="56691" y="7816"/>
                    <a:pt x="56691" y="7816"/>
                    <a:pt x="56691" y="8157"/>
                  </a:cubicBezTo>
                  <a:cubicBezTo>
                    <a:pt x="56360" y="8157"/>
                    <a:pt x="56360" y="7816"/>
                    <a:pt x="56360" y="7816"/>
                  </a:cubicBezTo>
                  <a:cubicBezTo>
                    <a:pt x="56029" y="7816"/>
                    <a:pt x="55035" y="8497"/>
                    <a:pt x="55035" y="9179"/>
                  </a:cubicBezTo>
                  <a:close/>
                  <a:moveTo>
                    <a:pt x="67295" y="23113"/>
                  </a:moveTo>
                  <a:cubicBezTo>
                    <a:pt x="66964" y="23113"/>
                    <a:pt x="66632" y="23113"/>
                    <a:pt x="66964" y="23454"/>
                  </a:cubicBezTo>
                  <a:cubicBezTo>
                    <a:pt x="67295" y="23454"/>
                    <a:pt x="66964" y="23113"/>
                    <a:pt x="67295" y="23113"/>
                  </a:cubicBezTo>
                  <a:close/>
                  <a:moveTo>
                    <a:pt x="38461" y="24136"/>
                  </a:moveTo>
                  <a:cubicBezTo>
                    <a:pt x="38461" y="24477"/>
                    <a:pt x="38461" y="24477"/>
                    <a:pt x="38461" y="24477"/>
                  </a:cubicBezTo>
                  <a:cubicBezTo>
                    <a:pt x="39455" y="25834"/>
                    <a:pt x="38792" y="23113"/>
                    <a:pt x="38792" y="23454"/>
                  </a:cubicBezTo>
                  <a:cubicBezTo>
                    <a:pt x="38461" y="23454"/>
                    <a:pt x="37798" y="23454"/>
                    <a:pt x="38461" y="24136"/>
                  </a:cubicBezTo>
                  <a:close/>
                  <a:moveTo>
                    <a:pt x="58680" y="22432"/>
                  </a:moveTo>
                  <a:cubicBezTo>
                    <a:pt x="58680" y="22773"/>
                    <a:pt x="58680" y="22773"/>
                    <a:pt x="58680" y="22773"/>
                  </a:cubicBezTo>
                  <a:cubicBezTo>
                    <a:pt x="58680" y="22773"/>
                    <a:pt x="59011" y="22432"/>
                    <a:pt x="58680" y="22097"/>
                  </a:cubicBezTo>
                  <a:cubicBezTo>
                    <a:pt x="58680" y="22097"/>
                    <a:pt x="58680" y="22432"/>
                    <a:pt x="58680" y="22432"/>
                  </a:cubicBezTo>
                  <a:close/>
                  <a:moveTo>
                    <a:pt x="52052" y="15973"/>
                  </a:moveTo>
                  <a:cubicBezTo>
                    <a:pt x="52052" y="16314"/>
                    <a:pt x="52384" y="16314"/>
                    <a:pt x="52384" y="15973"/>
                  </a:cubicBezTo>
                  <a:cubicBezTo>
                    <a:pt x="52052" y="16314"/>
                    <a:pt x="52052" y="16655"/>
                    <a:pt x="52384" y="16655"/>
                  </a:cubicBezTo>
                  <a:cubicBezTo>
                    <a:pt x="52384" y="16995"/>
                    <a:pt x="52384" y="16995"/>
                    <a:pt x="52384" y="16655"/>
                  </a:cubicBezTo>
                  <a:cubicBezTo>
                    <a:pt x="52384" y="16995"/>
                    <a:pt x="52384" y="16995"/>
                    <a:pt x="52384" y="16995"/>
                  </a:cubicBezTo>
                  <a:cubicBezTo>
                    <a:pt x="52052" y="17336"/>
                    <a:pt x="53378" y="18012"/>
                    <a:pt x="53709" y="16995"/>
                  </a:cubicBezTo>
                  <a:cubicBezTo>
                    <a:pt x="54040" y="18012"/>
                    <a:pt x="53046" y="18012"/>
                    <a:pt x="53046" y="18353"/>
                  </a:cubicBezTo>
                  <a:cubicBezTo>
                    <a:pt x="52715" y="19035"/>
                    <a:pt x="53378" y="18694"/>
                    <a:pt x="53378" y="19035"/>
                  </a:cubicBezTo>
                  <a:cubicBezTo>
                    <a:pt x="53378" y="19376"/>
                    <a:pt x="54040" y="19035"/>
                    <a:pt x="53709" y="18694"/>
                  </a:cubicBezTo>
                  <a:cubicBezTo>
                    <a:pt x="54040" y="18694"/>
                    <a:pt x="54040" y="18694"/>
                    <a:pt x="54372" y="18694"/>
                  </a:cubicBezTo>
                  <a:cubicBezTo>
                    <a:pt x="54040" y="19035"/>
                    <a:pt x="54040" y="19035"/>
                    <a:pt x="54040" y="19376"/>
                  </a:cubicBezTo>
                  <a:cubicBezTo>
                    <a:pt x="54372" y="19035"/>
                    <a:pt x="54703" y="18012"/>
                    <a:pt x="54703" y="19035"/>
                  </a:cubicBezTo>
                  <a:cubicBezTo>
                    <a:pt x="54703" y="18694"/>
                    <a:pt x="54703" y="18694"/>
                    <a:pt x="54703" y="18353"/>
                  </a:cubicBezTo>
                  <a:cubicBezTo>
                    <a:pt x="55035" y="18694"/>
                    <a:pt x="55035" y="18694"/>
                    <a:pt x="55366" y="18353"/>
                  </a:cubicBezTo>
                  <a:cubicBezTo>
                    <a:pt x="54703" y="19035"/>
                    <a:pt x="56029" y="18694"/>
                    <a:pt x="56360" y="18694"/>
                  </a:cubicBezTo>
                  <a:cubicBezTo>
                    <a:pt x="56029" y="19035"/>
                    <a:pt x="55035" y="19035"/>
                    <a:pt x="55035" y="19035"/>
                  </a:cubicBezTo>
                  <a:cubicBezTo>
                    <a:pt x="55366" y="19716"/>
                    <a:pt x="56691" y="19035"/>
                    <a:pt x="56691" y="19035"/>
                  </a:cubicBezTo>
                  <a:cubicBezTo>
                    <a:pt x="56029" y="19716"/>
                    <a:pt x="54703" y="19376"/>
                    <a:pt x="54372" y="20057"/>
                  </a:cubicBezTo>
                  <a:cubicBezTo>
                    <a:pt x="54040" y="20733"/>
                    <a:pt x="55035" y="21074"/>
                    <a:pt x="55035" y="21415"/>
                  </a:cubicBezTo>
                  <a:cubicBezTo>
                    <a:pt x="54703" y="21415"/>
                    <a:pt x="54703" y="21415"/>
                    <a:pt x="54372" y="21074"/>
                  </a:cubicBezTo>
                  <a:cubicBezTo>
                    <a:pt x="54703" y="21415"/>
                    <a:pt x="56029" y="22432"/>
                    <a:pt x="56029" y="22097"/>
                  </a:cubicBezTo>
                  <a:cubicBezTo>
                    <a:pt x="55697" y="22097"/>
                    <a:pt x="55366" y="22097"/>
                    <a:pt x="55366" y="22432"/>
                  </a:cubicBezTo>
                  <a:cubicBezTo>
                    <a:pt x="55366" y="22773"/>
                    <a:pt x="55697" y="22773"/>
                    <a:pt x="55697" y="22773"/>
                  </a:cubicBezTo>
                  <a:cubicBezTo>
                    <a:pt x="56360" y="23454"/>
                    <a:pt x="57686" y="23113"/>
                    <a:pt x="57023" y="22773"/>
                  </a:cubicBezTo>
                  <a:cubicBezTo>
                    <a:pt x="57354" y="22432"/>
                    <a:pt x="57686" y="23113"/>
                    <a:pt x="58017" y="23454"/>
                  </a:cubicBezTo>
                  <a:cubicBezTo>
                    <a:pt x="57686" y="22773"/>
                    <a:pt x="57023" y="22097"/>
                    <a:pt x="57354" y="21756"/>
                  </a:cubicBezTo>
                  <a:cubicBezTo>
                    <a:pt x="57354" y="21756"/>
                    <a:pt x="58017" y="23454"/>
                    <a:pt x="58348" y="23113"/>
                  </a:cubicBezTo>
                  <a:cubicBezTo>
                    <a:pt x="58680" y="23113"/>
                    <a:pt x="58348" y="21756"/>
                    <a:pt x="58348" y="21415"/>
                  </a:cubicBezTo>
                  <a:cubicBezTo>
                    <a:pt x="58348" y="21756"/>
                    <a:pt x="58680" y="21756"/>
                    <a:pt x="58680" y="22097"/>
                  </a:cubicBezTo>
                  <a:cubicBezTo>
                    <a:pt x="59011" y="21756"/>
                    <a:pt x="59011" y="21415"/>
                    <a:pt x="58680" y="21415"/>
                  </a:cubicBezTo>
                  <a:cubicBezTo>
                    <a:pt x="59011" y="20733"/>
                    <a:pt x="58348" y="20057"/>
                    <a:pt x="58680" y="19716"/>
                  </a:cubicBezTo>
                  <a:cubicBezTo>
                    <a:pt x="58680" y="20057"/>
                    <a:pt x="58680" y="20733"/>
                    <a:pt x="59011" y="21415"/>
                  </a:cubicBezTo>
                  <a:cubicBezTo>
                    <a:pt x="59342" y="20733"/>
                    <a:pt x="59674" y="20057"/>
                    <a:pt x="59342" y="19716"/>
                  </a:cubicBezTo>
                  <a:cubicBezTo>
                    <a:pt x="59674" y="20392"/>
                    <a:pt x="59674" y="19716"/>
                    <a:pt x="60005" y="19376"/>
                  </a:cubicBezTo>
                  <a:cubicBezTo>
                    <a:pt x="60336" y="19035"/>
                    <a:pt x="60668" y="19035"/>
                    <a:pt x="60668" y="18694"/>
                  </a:cubicBezTo>
                  <a:cubicBezTo>
                    <a:pt x="60668" y="18012"/>
                    <a:pt x="60005" y="16655"/>
                    <a:pt x="60005" y="18012"/>
                  </a:cubicBezTo>
                  <a:cubicBezTo>
                    <a:pt x="60005" y="17677"/>
                    <a:pt x="59342" y="16995"/>
                    <a:pt x="59342" y="17677"/>
                  </a:cubicBezTo>
                  <a:cubicBezTo>
                    <a:pt x="59011" y="17336"/>
                    <a:pt x="59011" y="17677"/>
                    <a:pt x="59011" y="18012"/>
                  </a:cubicBezTo>
                  <a:cubicBezTo>
                    <a:pt x="58680" y="17336"/>
                    <a:pt x="59342" y="15638"/>
                    <a:pt x="58680" y="16655"/>
                  </a:cubicBezTo>
                  <a:cubicBezTo>
                    <a:pt x="59011" y="15973"/>
                    <a:pt x="58680" y="15973"/>
                    <a:pt x="58680" y="15638"/>
                  </a:cubicBezTo>
                  <a:cubicBezTo>
                    <a:pt x="58680" y="15638"/>
                    <a:pt x="58348" y="15638"/>
                    <a:pt x="58348" y="15638"/>
                  </a:cubicBezTo>
                  <a:cubicBezTo>
                    <a:pt x="58348" y="15297"/>
                    <a:pt x="58680" y="15297"/>
                    <a:pt x="58348" y="15297"/>
                  </a:cubicBezTo>
                  <a:cubicBezTo>
                    <a:pt x="58348" y="14956"/>
                    <a:pt x="58348" y="14275"/>
                    <a:pt x="58017" y="14275"/>
                  </a:cubicBezTo>
                  <a:cubicBezTo>
                    <a:pt x="57354" y="14275"/>
                    <a:pt x="57686" y="14956"/>
                    <a:pt x="58017" y="15297"/>
                  </a:cubicBezTo>
                  <a:cubicBezTo>
                    <a:pt x="57686" y="14956"/>
                    <a:pt x="57686" y="15297"/>
                    <a:pt x="58017" y="15638"/>
                  </a:cubicBezTo>
                  <a:cubicBezTo>
                    <a:pt x="58017" y="15638"/>
                    <a:pt x="58017" y="15297"/>
                    <a:pt x="57686" y="15297"/>
                  </a:cubicBezTo>
                  <a:cubicBezTo>
                    <a:pt x="58017" y="15297"/>
                    <a:pt x="58017" y="15638"/>
                    <a:pt x="57686" y="15638"/>
                  </a:cubicBezTo>
                  <a:cubicBezTo>
                    <a:pt x="57354" y="15297"/>
                    <a:pt x="57354" y="14956"/>
                    <a:pt x="57354" y="14275"/>
                  </a:cubicBezTo>
                  <a:cubicBezTo>
                    <a:pt x="57023" y="14275"/>
                    <a:pt x="56691" y="13258"/>
                    <a:pt x="56691" y="14275"/>
                  </a:cubicBezTo>
                  <a:cubicBezTo>
                    <a:pt x="56691" y="13934"/>
                    <a:pt x="56691" y="13593"/>
                    <a:pt x="56360" y="13593"/>
                  </a:cubicBezTo>
                  <a:cubicBezTo>
                    <a:pt x="56029" y="13934"/>
                    <a:pt x="56029" y="13593"/>
                    <a:pt x="56029" y="13258"/>
                  </a:cubicBezTo>
                  <a:cubicBezTo>
                    <a:pt x="56029" y="12917"/>
                    <a:pt x="55697" y="12576"/>
                    <a:pt x="55366" y="12235"/>
                  </a:cubicBezTo>
                  <a:cubicBezTo>
                    <a:pt x="55366" y="11894"/>
                    <a:pt x="54040" y="9514"/>
                    <a:pt x="54040" y="10537"/>
                  </a:cubicBezTo>
                  <a:cubicBezTo>
                    <a:pt x="54040" y="10537"/>
                    <a:pt x="53709" y="10537"/>
                    <a:pt x="53709" y="10537"/>
                  </a:cubicBezTo>
                  <a:cubicBezTo>
                    <a:pt x="53046" y="10537"/>
                    <a:pt x="54372" y="11554"/>
                    <a:pt x="54372" y="11554"/>
                  </a:cubicBezTo>
                  <a:cubicBezTo>
                    <a:pt x="54040" y="11554"/>
                    <a:pt x="54040" y="11554"/>
                    <a:pt x="54040" y="11554"/>
                  </a:cubicBezTo>
                  <a:cubicBezTo>
                    <a:pt x="54040" y="11554"/>
                    <a:pt x="53709" y="11554"/>
                    <a:pt x="53709" y="11554"/>
                  </a:cubicBezTo>
                  <a:cubicBezTo>
                    <a:pt x="53709" y="11554"/>
                    <a:pt x="53709" y="11894"/>
                    <a:pt x="53709" y="11894"/>
                  </a:cubicBezTo>
                  <a:cubicBezTo>
                    <a:pt x="53709" y="11894"/>
                    <a:pt x="53709" y="11894"/>
                    <a:pt x="53378" y="12235"/>
                  </a:cubicBezTo>
                  <a:cubicBezTo>
                    <a:pt x="53378" y="11218"/>
                    <a:pt x="52715" y="12917"/>
                    <a:pt x="52715" y="12917"/>
                  </a:cubicBezTo>
                  <a:cubicBezTo>
                    <a:pt x="52715" y="12917"/>
                    <a:pt x="53709" y="13258"/>
                    <a:pt x="53709" y="13258"/>
                  </a:cubicBezTo>
                  <a:cubicBezTo>
                    <a:pt x="53046" y="13593"/>
                    <a:pt x="53709" y="13934"/>
                    <a:pt x="54040" y="13934"/>
                  </a:cubicBezTo>
                  <a:cubicBezTo>
                    <a:pt x="53709" y="13934"/>
                    <a:pt x="53046" y="13593"/>
                    <a:pt x="52384" y="13934"/>
                  </a:cubicBezTo>
                  <a:cubicBezTo>
                    <a:pt x="52715" y="14275"/>
                    <a:pt x="52715" y="14615"/>
                    <a:pt x="53046" y="14956"/>
                  </a:cubicBezTo>
                  <a:cubicBezTo>
                    <a:pt x="52715" y="14615"/>
                    <a:pt x="52384" y="14956"/>
                    <a:pt x="52052" y="14956"/>
                  </a:cubicBezTo>
                  <a:cubicBezTo>
                    <a:pt x="52052" y="15297"/>
                    <a:pt x="52715" y="15638"/>
                    <a:pt x="53046" y="15297"/>
                  </a:cubicBezTo>
                  <a:cubicBezTo>
                    <a:pt x="53046" y="15297"/>
                    <a:pt x="52715" y="15297"/>
                    <a:pt x="52715" y="15638"/>
                  </a:cubicBezTo>
                  <a:cubicBezTo>
                    <a:pt x="53046" y="15638"/>
                    <a:pt x="53709" y="15297"/>
                    <a:pt x="54040" y="15638"/>
                  </a:cubicBezTo>
                  <a:cubicBezTo>
                    <a:pt x="53378" y="15638"/>
                    <a:pt x="53378" y="15973"/>
                    <a:pt x="53709" y="16314"/>
                  </a:cubicBezTo>
                  <a:cubicBezTo>
                    <a:pt x="53709" y="16314"/>
                    <a:pt x="52052" y="15638"/>
                    <a:pt x="52052" y="15973"/>
                  </a:cubicBezTo>
                  <a:close/>
                  <a:moveTo>
                    <a:pt x="61662" y="25493"/>
                  </a:moveTo>
                  <a:cubicBezTo>
                    <a:pt x="61993" y="25153"/>
                    <a:pt x="61662" y="24812"/>
                    <a:pt x="61331" y="25153"/>
                  </a:cubicBezTo>
                  <a:cubicBezTo>
                    <a:pt x="61662" y="25153"/>
                    <a:pt x="61331" y="25493"/>
                    <a:pt x="61662" y="25493"/>
                  </a:cubicBezTo>
                  <a:close/>
                  <a:moveTo>
                    <a:pt x="52715" y="13593"/>
                  </a:moveTo>
                  <a:cubicBezTo>
                    <a:pt x="53709" y="13934"/>
                    <a:pt x="53046" y="12917"/>
                    <a:pt x="52384" y="13593"/>
                  </a:cubicBezTo>
                  <a:cubicBezTo>
                    <a:pt x="52715" y="13593"/>
                    <a:pt x="52715" y="13593"/>
                    <a:pt x="52715" y="13593"/>
                  </a:cubicBezTo>
                  <a:close/>
                  <a:moveTo>
                    <a:pt x="13934" y="46909"/>
                  </a:moveTo>
                  <a:cubicBezTo>
                    <a:pt x="13934" y="46909"/>
                    <a:pt x="13934" y="46909"/>
                    <a:pt x="13934" y="46568"/>
                  </a:cubicBezTo>
                  <a:cubicBezTo>
                    <a:pt x="13602" y="46909"/>
                    <a:pt x="13934" y="46909"/>
                    <a:pt x="13934" y="46909"/>
                  </a:cubicBezTo>
                  <a:close/>
                  <a:moveTo>
                    <a:pt x="37798" y="28214"/>
                  </a:moveTo>
                  <a:cubicBezTo>
                    <a:pt x="37798" y="28214"/>
                    <a:pt x="37798" y="28214"/>
                    <a:pt x="37798" y="28214"/>
                  </a:cubicBezTo>
                  <a:moveTo>
                    <a:pt x="21887" y="45892"/>
                  </a:moveTo>
                  <a:cubicBezTo>
                    <a:pt x="22218" y="45892"/>
                    <a:pt x="22218" y="45892"/>
                    <a:pt x="22218" y="45551"/>
                  </a:cubicBezTo>
                  <a:cubicBezTo>
                    <a:pt x="21887" y="45892"/>
                    <a:pt x="21887" y="45892"/>
                    <a:pt x="21887" y="45892"/>
                  </a:cubicBezTo>
                  <a:close/>
                  <a:moveTo>
                    <a:pt x="24869" y="47931"/>
                  </a:moveTo>
                  <a:cubicBezTo>
                    <a:pt x="24869" y="47931"/>
                    <a:pt x="24869" y="47931"/>
                    <a:pt x="24869" y="47931"/>
                  </a:cubicBezTo>
                  <a:cubicBezTo>
                    <a:pt x="24538" y="47931"/>
                    <a:pt x="24869" y="47931"/>
                    <a:pt x="24869" y="47931"/>
                  </a:cubicBezTo>
                  <a:close/>
                  <a:moveTo>
                    <a:pt x="13934" y="47250"/>
                  </a:moveTo>
                  <a:cubicBezTo>
                    <a:pt x="13934" y="47250"/>
                    <a:pt x="13934" y="47250"/>
                    <a:pt x="13934" y="47591"/>
                  </a:cubicBezTo>
                  <a:cubicBezTo>
                    <a:pt x="14265" y="47250"/>
                    <a:pt x="13934" y="47250"/>
                    <a:pt x="13934" y="47250"/>
                  </a:cubicBezTo>
                  <a:close/>
                  <a:moveTo>
                    <a:pt x="25200" y="42149"/>
                  </a:moveTo>
                  <a:cubicBezTo>
                    <a:pt x="25200" y="42149"/>
                    <a:pt x="25200" y="42149"/>
                    <a:pt x="25200" y="42149"/>
                  </a:cubicBezTo>
                  <a:moveTo>
                    <a:pt x="13934" y="46568"/>
                  </a:moveTo>
                  <a:cubicBezTo>
                    <a:pt x="14265" y="46568"/>
                    <a:pt x="14265" y="46568"/>
                    <a:pt x="14265" y="46568"/>
                  </a:cubicBezTo>
                  <a:cubicBezTo>
                    <a:pt x="13934" y="46568"/>
                    <a:pt x="14265" y="46568"/>
                    <a:pt x="13934" y="46568"/>
                  </a:cubicBezTo>
                  <a:close/>
                  <a:moveTo>
                    <a:pt x="15591" y="47250"/>
                  </a:moveTo>
                  <a:cubicBezTo>
                    <a:pt x="15922" y="47250"/>
                    <a:pt x="15922" y="47250"/>
                    <a:pt x="15591" y="46909"/>
                  </a:cubicBezTo>
                  <a:cubicBezTo>
                    <a:pt x="15259" y="46909"/>
                    <a:pt x="15591" y="46909"/>
                    <a:pt x="15591" y="47250"/>
                  </a:cubicBezTo>
                  <a:close/>
                  <a:moveTo>
                    <a:pt x="37467" y="29231"/>
                  </a:moveTo>
                  <a:cubicBezTo>
                    <a:pt x="37135" y="29231"/>
                    <a:pt x="36472" y="29572"/>
                    <a:pt x="36804" y="29913"/>
                  </a:cubicBezTo>
                  <a:cubicBezTo>
                    <a:pt x="36804" y="30254"/>
                    <a:pt x="37467" y="30254"/>
                    <a:pt x="37798" y="30254"/>
                  </a:cubicBezTo>
                  <a:cubicBezTo>
                    <a:pt x="37135" y="30254"/>
                    <a:pt x="36472" y="29913"/>
                    <a:pt x="36141" y="30254"/>
                  </a:cubicBezTo>
                  <a:cubicBezTo>
                    <a:pt x="35810" y="30254"/>
                    <a:pt x="36141" y="30595"/>
                    <a:pt x="35810" y="30935"/>
                  </a:cubicBezTo>
                  <a:cubicBezTo>
                    <a:pt x="35810" y="30935"/>
                    <a:pt x="37135" y="31271"/>
                    <a:pt x="37135" y="31271"/>
                  </a:cubicBezTo>
                  <a:cubicBezTo>
                    <a:pt x="36804" y="30595"/>
                    <a:pt x="33490" y="32634"/>
                    <a:pt x="37135" y="31952"/>
                  </a:cubicBezTo>
                  <a:cubicBezTo>
                    <a:pt x="36804" y="32293"/>
                    <a:pt x="36472" y="32293"/>
                    <a:pt x="36141" y="32634"/>
                  </a:cubicBezTo>
                  <a:cubicBezTo>
                    <a:pt x="35810" y="32634"/>
                    <a:pt x="35147" y="32293"/>
                    <a:pt x="34816" y="32634"/>
                  </a:cubicBezTo>
                  <a:cubicBezTo>
                    <a:pt x="34153" y="32975"/>
                    <a:pt x="35147" y="33991"/>
                    <a:pt x="35810" y="33315"/>
                  </a:cubicBezTo>
                  <a:cubicBezTo>
                    <a:pt x="35810" y="34673"/>
                    <a:pt x="35478" y="33315"/>
                    <a:pt x="36141" y="33651"/>
                  </a:cubicBezTo>
                  <a:cubicBezTo>
                    <a:pt x="35478" y="34332"/>
                    <a:pt x="36141" y="33991"/>
                    <a:pt x="36472" y="33991"/>
                  </a:cubicBezTo>
                  <a:cubicBezTo>
                    <a:pt x="36141" y="33991"/>
                    <a:pt x="36472" y="33651"/>
                    <a:pt x="36804" y="33651"/>
                  </a:cubicBezTo>
                  <a:cubicBezTo>
                    <a:pt x="36472" y="35014"/>
                    <a:pt x="37798" y="33991"/>
                    <a:pt x="37135" y="33315"/>
                  </a:cubicBezTo>
                  <a:cubicBezTo>
                    <a:pt x="37798" y="33651"/>
                    <a:pt x="36472" y="32293"/>
                    <a:pt x="37467" y="33651"/>
                  </a:cubicBezTo>
                  <a:cubicBezTo>
                    <a:pt x="37798" y="33315"/>
                    <a:pt x="37798" y="32975"/>
                    <a:pt x="37798" y="32634"/>
                  </a:cubicBezTo>
                  <a:cubicBezTo>
                    <a:pt x="37798" y="33315"/>
                    <a:pt x="38129" y="32975"/>
                    <a:pt x="38461" y="32975"/>
                  </a:cubicBezTo>
                  <a:cubicBezTo>
                    <a:pt x="38461" y="32975"/>
                    <a:pt x="38461" y="32975"/>
                    <a:pt x="38461" y="32975"/>
                  </a:cubicBezTo>
                  <a:cubicBezTo>
                    <a:pt x="38129" y="32975"/>
                    <a:pt x="37798" y="33651"/>
                    <a:pt x="37798" y="33991"/>
                  </a:cubicBezTo>
                  <a:cubicBezTo>
                    <a:pt x="37798" y="33651"/>
                    <a:pt x="38129" y="33651"/>
                    <a:pt x="38129" y="33651"/>
                  </a:cubicBezTo>
                  <a:cubicBezTo>
                    <a:pt x="37467" y="34332"/>
                    <a:pt x="39123" y="34332"/>
                    <a:pt x="38792" y="33651"/>
                  </a:cubicBezTo>
                  <a:cubicBezTo>
                    <a:pt x="39123" y="34332"/>
                    <a:pt x="39123" y="33991"/>
                    <a:pt x="39123" y="33651"/>
                  </a:cubicBezTo>
                  <a:cubicBezTo>
                    <a:pt x="39123" y="33991"/>
                    <a:pt x="39123" y="33651"/>
                    <a:pt x="39123" y="33991"/>
                  </a:cubicBezTo>
                  <a:cubicBezTo>
                    <a:pt x="39123" y="33991"/>
                    <a:pt x="40449" y="33991"/>
                    <a:pt x="40449" y="33991"/>
                  </a:cubicBezTo>
                  <a:cubicBezTo>
                    <a:pt x="40449" y="34332"/>
                    <a:pt x="38129" y="35014"/>
                    <a:pt x="38129" y="35014"/>
                  </a:cubicBezTo>
                  <a:cubicBezTo>
                    <a:pt x="36804" y="34673"/>
                    <a:pt x="37467" y="36372"/>
                    <a:pt x="38461" y="36372"/>
                  </a:cubicBezTo>
                  <a:cubicBezTo>
                    <a:pt x="39786" y="36712"/>
                    <a:pt x="40117" y="35690"/>
                    <a:pt x="40780" y="35355"/>
                  </a:cubicBezTo>
                  <a:cubicBezTo>
                    <a:pt x="41443" y="35355"/>
                    <a:pt x="41443" y="35014"/>
                    <a:pt x="41774" y="35014"/>
                  </a:cubicBezTo>
                  <a:cubicBezTo>
                    <a:pt x="42106" y="34673"/>
                    <a:pt x="42768" y="35014"/>
                    <a:pt x="42106" y="35014"/>
                  </a:cubicBezTo>
                  <a:cubicBezTo>
                    <a:pt x="42437" y="35014"/>
                    <a:pt x="42768" y="35355"/>
                    <a:pt x="42768" y="35014"/>
                  </a:cubicBezTo>
                  <a:cubicBezTo>
                    <a:pt x="42768" y="34673"/>
                    <a:pt x="42768" y="35014"/>
                    <a:pt x="43100" y="34673"/>
                  </a:cubicBezTo>
                  <a:cubicBezTo>
                    <a:pt x="43100" y="35355"/>
                    <a:pt x="44094" y="35355"/>
                    <a:pt x="44425" y="35014"/>
                  </a:cubicBezTo>
                  <a:cubicBezTo>
                    <a:pt x="44757" y="34332"/>
                    <a:pt x="45088" y="33315"/>
                    <a:pt x="45088" y="32634"/>
                  </a:cubicBezTo>
                  <a:cubicBezTo>
                    <a:pt x="45088" y="31952"/>
                    <a:pt x="45088" y="31271"/>
                    <a:pt x="44425" y="31611"/>
                  </a:cubicBezTo>
                  <a:cubicBezTo>
                    <a:pt x="44094" y="31611"/>
                    <a:pt x="44094" y="32634"/>
                    <a:pt x="44094" y="32634"/>
                  </a:cubicBezTo>
                  <a:cubicBezTo>
                    <a:pt x="43762" y="32293"/>
                    <a:pt x="43431" y="31271"/>
                    <a:pt x="43100" y="32293"/>
                  </a:cubicBezTo>
                  <a:cubicBezTo>
                    <a:pt x="43100" y="31952"/>
                    <a:pt x="43762" y="30935"/>
                    <a:pt x="42768" y="31271"/>
                  </a:cubicBezTo>
                  <a:cubicBezTo>
                    <a:pt x="42768" y="30935"/>
                    <a:pt x="43100" y="30935"/>
                    <a:pt x="43100" y="30595"/>
                  </a:cubicBezTo>
                  <a:cubicBezTo>
                    <a:pt x="43100" y="30254"/>
                    <a:pt x="43100" y="29913"/>
                    <a:pt x="42768" y="29913"/>
                  </a:cubicBezTo>
                  <a:cubicBezTo>
                    <a:pt x="42768" y="29231"/>
                    <a:pt x="43100" y="28896"/>
                    <a:pt x="42768" y="28214"/>
                  </a:cubicBezTo>
                  <a:cubicBezTo>
                    <a:pt x="42106" y="28555"/>
                    <a:pt x="42106" y="28896"/>
                    <a:pt x="41774" y="29572"/>
                  </a:cubicBezTo>
                  <a:cubicBezTo>
                    <a:pt x="41443" y="29913"/>
                    <a:pt x="40780" y="29913"/>
                    <a:pt x="41443" y="30595"/>
                  </a:cubicBezTo>
                  <a:cubicBezTo>
                    <a:pt x="41774" y="30595"/>
                    <a:pt x="41774" y="29913"/>
                    <a:pt x="41774" y="30935"/>
                  </a:cubicBezTo>
                  <a:cubicBezTo>
                    <a:pt x="42106" y="31611"/>
                    <a:pt x="41443" y="31271"/>
                    <a:pt x="41443" y="31952"/>
                  </a:cubicBezTo>
                  <a:cubicBezTo>
                    <a:pt x="41443" y="31952"/>
                    <a:pt x="42106" y="32293"/>
                    <a:pt x="42106" y="32293"/>
                  </a:cubicBezTo>
                  <a:cubicBezTo>
                    <a:pt x="42437" y="32634"/>
                    <a:pt x="42106" y="32975"/>
                    <a:pt x="42106" y="33315"/>
                  </a:cubicBezTo>
                  <a:cubicBezTo>
                    <a:pt x="41112" y="32634"/>
                    <a:pt x="39786" y="33315"/>
                    <a:pt x="40117" y="31611"/>
                  </a:cubicBezTo>
                  <a:cubicBezTo>
                    <a:pt x="39455" y="31611"/>
                    <a:pt x="39786" y="31611"/>
                    <a:pt x="39455" y="31611"/>
                  </a:cubicBezTo>
                  <a:cubicBezTo>
                    <a:pt x="40117" y="31611"/>
                    <a:pt x="39786" y="31271"/>
                    <a:pt x="39455" y="30935"/>
                  </a:cubicBezTo>
                  <a:cubicBezTo>
                    <a:pt x="39123" y="29913"/>
                    <a:pt x="38792" y="30935"/>
                    <a:pt x="38461" y="30254"/>
                  </a:cubicBezTo>
                  <a:cubicBezTo>
                    <a:pt x="38129" y="29913"/>
                    <a:pt x="38129" y="28555"/>
                    <a:pt x="37467" y="29231"/>
                  </a:cubicBezTo>
                  <a:close/>
                  <a:moveTo>
                    <a:pt x="34816" y="31271"/>
                  </a:moveTo>
                  <a:cubicBezTo>
                    <a:pt x="34816" y="30935"/>
                    <a:pt x="35478" y="30254"/>
                    <a:pt x="35147" y="29913"/>
                  </a:cubicBezTo>
                  <a:cubicBezTo>
                    <a:pt x="34816" y="29913"/>
                    <a:pt x="34153" y="30595"/>
                    <a:pt x="34153" y="30595"/>
                  </a:cubicBezTo>
                  <a:cubicBezTo>
                    <a:pt x="33159" y="31611"/>
                    <a:pt x="34153" y="32634"/>
                    <a:pt x="34816" y="31271"/>
                  </a:cubicBezTo>
                  <a:close/>
                  <a:moveTo>
                    <a:pt x="32165" y="30595"/>
                  </a:moveTo>
                  <a:cubicBezTo>
                    <a:pt x="32165" y="30595"/>
                    <a:pt x="32165" y="30595"/>
                    <a:pt x="31833" y="30935"/>
                  </a:cubicBezTo>
                  <a:cubicBezTo>
                    <a:pt x="32165" y="30935"/>
                    <a:pt x="32496" y="30595"/>
                    <a:pt x="32496" y="30254"/>
                  </a:cubicBezTo>
                  <a:cubicBezTo>
                    <a:pt x="32165" y="30254"/>
                    <a:pt x="32165" y="30595"/>
                    <a:pt x="32165" y="30595"/>
                  </a:cubicBezTo>
                  <a:close/>
                  <a:moveTo>
                    <a:pt x="25532" y="42149"/>
                  </a:moveTo>
                  <a:cubicBezTo>
                    <a:pt x="25863" y="42149"/>
                    <a:pt x="25863" y="42489"/>
                    <a:pt x="26194" y="42489"/>
                  </a:cubicBezTo>
                  <a:cubicBezTo>
                    <a:pt x="25532" y="42149"/>
                    <a:pt x="26194" y="42830"/>
                    <a:pt x="26526" y="43171"/>
                  </a:cubicBezTo>
                  <a:cubicBezTo>
                    <a:pt x="26857" y="43512"/>
                    <a:pt x="26857" y="43853"/>
                    <a:pt x="26857" y="44194"/>
                  </a:cubicBezTo>
                  <a:cubicBezTo>
                    <a:pt x="27188" y="45210"/>
                    <a:pt x="27188" y="45551"/>
                    <a:pt x="28183" y="45210"/>
                  </a:cubicBezTo>
                  <a:cubicBezTo>
                    <a:pt x="28514" y="45210"/>
                    <a:pt x="28514" y="44870"/>
                    <a:pt x="28845" y="44529"/>
                  </a:cubicBezTo>
                  <a:cubicBezTo>
                    <a:pt x="28845" y="44529"/>
                    <a:pt x="29514" y="44870"/>
                    <a:pt x="29845" y="44870"/>
                  </a:cubicBezTo>
                  <a:cubicBezTo>
                    <a:pt x="30176" y="44529"/>
                    <a:pt x="30839" y="42830"/>
                    <a:pt x="30839" y="42489"/>
                  </a:cubicBezTo>
                  <a:cubicBezTo>
                    <a:pt x="30839" y="42489"/>
                    <a:pt x="30839" y="42489"/>
                    <a:pt x="31502" y="42489"/>
                  </a:cubicBezTo>
                  <a:cubicBezTo>
                    <a:pt x="31833" y="42149"/>
                    <a:pt x="32165" y="41473"/>
                    <a:pt x="32496" y="41132"/>
                  </a:cubicBezTo>
                  <a:cubicBezTo>
                    <a:pt x="33159" y="40791"/>
                    <a:pt x="35478" y="40109"/>
                    <a:pt x="35810" y="39433"/>
                  </a:cubicBezTo>
                  <a:cubicBezTo>
                    <a:pt x="36141" y="38752"/>
                    <a:pt x="35147" y="37394"/>
                    <a:pt x="34484" y="37053"/>
                  </a:cubicBezTo>
                  <a:cubicBezTo>
                    <a:pt x="33490" y="35690"/>
                    <a:pt x="33821" y="37053"/>
                    <a:pt x="32496" y="37053"/>
                  </a:cubicBezTo>
                  <a:cubicBezTo>
                    <a:pt x="33159" y="36372"/>
                    <a:pt x="32165" y="36031"/>
                    <a:pt x="32165" y="36712"/>
                  </a:cubicBezTo>
                  <a:cubicBezTo>
                    <a:pt x="32165" y="36712"/>
                    <a:pt x="32165" y="36372"/>
                    <a:pt x="32496" y="36372"/>
                  </a:cubicBezTo>
                  <a:cubicBezTo>
                    <a:pt x="31833" y="36031"/>
                    <a:pt x="31502" y="35014"/>
                    <a:pt x="30839" y="34673"/>
                  </a:cubicBezTo>
                  <a:cubicBezTo>
                    <a:pt x="29845" y="34332"/>
                    <a:pt x="28845" y="34673"/>
                    <a:pt x="27851" y="35014"/>
                  </a:cubicBezTo>
                  <a:cubicBezTo>
                    <a:pt x="28514" y="35690"/>
                    <a:pt x="28183" y="37053"/>
                    <a:pt x="27851" y="37729"/>
                  </a:cubicBezTo>
                  <a:cubicBezTo>
                    <a:pt x="27851" y="38070"/>
                    <a:pt x="27188" y="38752"/>
                    <a:pt x="26857" y="39093"/>
                  </a:cubicBezTo>
                  <a:cubicBezTo>
                    <a:pt x="26857" y="39433"/>
                    <a:pt x="27520" y="40109"/>
                    <a:pt x="26526" y="39433"/>
                  </a:cubicBezTo>
                  <a:cubicBezTo>
                    <a:pt x="26857" y="40450"/>
                    <a:pt x="25863" y="40791"/>
                    <a:pt x="25863" y="41132"/>
                  </a:cubicBezTo>
                  <a:cubicBezTo>
                    <a:pt x="25532" y="41473"/>
                    <a:pt x="25532" y="41813"/>
                    <a:pt x="25200" y="42149"/>
                  </a:cubicBezTo>
                  <a:cubicBezTo>
                    <a:pt x="25200" y="42149"/>
                    <a:pt x="25532" y="42149"/>
                    <a:pt x="25532" y="42149"/>
                  </a:cubicBezTo>
                  <a:close/>
                  <a:moveTo>
                    <a:pt x="30839" y="29231"/>
                  </a:moveTo>
                  <a:cubicBezTo>
                    <a:pt x="30839" y="29231"/>
                    <a:pt x="31171" y="28896"/>
                    <a:pt x="31171" y="29231"/>
                  </a:cubicBezTo>
                  <a:cubicBezTo>
                    <a:pt x="30839" y="29572"/>
                    <a:pt x="31171" y="29231"/>
                    <a:pt x="30839" y="29572"/>
                  </a:cubicBezTo>
                  <a:cubicBezTo>
                    <a:pt x="30839" y="29572"/>
                    <a:pt x="31171" y="29572"/>
                    <a:pt x="31171" y="29572"/>
                  </a:cubicBezTo>
                  <a:cubicBezTo>
                    <a:pt x="31171" y="29572"/>
                    <a:pt x="30839" y="29572"/>
                    <a:pt x="30839" y="29913"/>
                  </a:cubicBezTo>
                  <a:cubicBezTo>
                    <a:pt x="31502" y="30254"/>
                    <a:pt x="31833" y="29231"/>
                    <a:pt x="32165" y="30254"/>
                  </a:cubicBezTo>
                  <a:cubicBezTo>
                    <a:pt x="32165" y="30254"/>
                    <a:pt x="32165" y="29913"/>
                    <a:pt x="32165" y="29913"/>
                  </a:cubicBezTo>
                  <a:cubicBezTo>
                    <a:pt x="32165" y="29913"/>
                    <a:pt x="32165" y="30254"/>
                    <a:pt x="32165" y="30254"/>
                  </a:cubicBezTo>
                  <a:cubicBezTo>
                    <a:pt x="32165" y="29913"/>
                    <a:pt x="32496" y="29572"/>
                    <a:pt x="32496" y="29231"/>
                  </a:cubicBezTo>
                  <a:cubicBezTo>
                    <a:pt x="32496" y="29572"/>
                    <a:pt x="32827" y="29913"/>
                    <a:pt x="32496" y="30254"/>
                  </a:cubicBezTo>
                  <a:cubicBezTo>
                    <a:pt x="32827" y="29913"/>
                    <a:pt x="32827" y="29913"/>
                    <a:pt x="32496" y="29913"/>
                  </a:cubicBezTo>
                  <a:cubicBezTo>
                    <a:pt x="32827" y="29913"/>
                    <a:pt x="32496" y="30595"/>
                    <a:pt x="32827" y="30595"/>
                  </a:cubicBezTo>
                  <a:cubicBezTo>
                    <a:pt x="32827" y="30595"/>
                    <a:pt x="33490" y="30595"/>
                    <a:pt x="33490" y="30254"/>
                  </a:cubicBezTo>
                  <a:cubicBezTo>
                    <a:pt x="33490" y="30254"/>
                    <a:pt x="33490" y="30254"/>
                    <a:pt x="33490" y="30254"/>
                  </a:cubicBezTo>
                  <a:cubicBezTo>
                    <a:pt x="33490" y="30254"/>
                    <a:pt x="33490" y="29913"/>
                    <a:pt x="33490" y="29913"/>
                  </a:cubicBezTo>
                  <a:cubicBezTo>
                    <a:pt x="33490" y="29913"/>
                    <a:pt x="33490" y="29231"/>
                    <a:pt x="33490" y="28896"/>
                  </a:cubicBezTo>
                  <a:cubicBezTo>
                    <a:pt x="33490" y="28896"/>
                    <a:pt x="33821" y="28896"/>
                    <a:pt x="33821" y="28896"/>
                  </a:cubicBezTo>
                  <a:cubicBezTo>
                    <a:pt x="33821" y="29231"/>
                    <a:pt x="33821" y="29572"/>
                    <a:pt x="33821" y="29913"/>
                  </a:cubicBezTo>
                  <a:cubicBezTo>
                    <a:pt x="34153" y="29572"/>
                    <a:pt x="34484" y="29572"/>
                    <a:pt x="34484" y="29231"/>
                  </a:cubicBezTo>
                  <a:cubicBezTo>
                    <a:pt x="34484" y="28896"/>
                    <a:pt x="34153" y="28555"/>
                    <a:pt x="34484" y="28214"/>
                  </a:cubicBezTo>
                  <a:cubicBezTo>
                    <a:pt x="34816" y="28896"/>
                    <a:pt x="34816" y="27874"/>
                    <a:pt x="34816" y="27874"/>
                  </a:cubicBezTo>
                  <a:cubicBezTo>
                    <a:pt x="35147" y="27533"/>
                    <a:pt x="35147" y="27533"/>
                    <a:pt x="35478" y="27533"/>
                  </a:cubicBezTo>
                  <a:cubicBezTo>
                    <a:pt x="35478" y="27874"/>
                    <a:pt x="34816" y="29572"/>
                    <a:pt x="35478" y="29572"/>
                  </a:cubicBezTo>
                  <a:cubicBezTo>
                    <a:pt x="35810" y="29572"/>
                    <a:pt x="35810" y="28896"/>
                    <a:pt x="36141" y="28555"/>
                  </a:cubicBezTo>
                  <a:cubicBezTo>
                    <a:pt x="36472" y="28214"/>
                    <a:pt x="36804" y="28214"/>
                    <a:pt x="36804" y="27192"/>
                  </a:cubicBezTo>
                  <a:cubicBezTo>
                    <a:pt x="37467" y="27874"/>
                    <a:pt x="36804" y="27192"/>
                    <a:pt x="36804" y="26851"/>
                  </a:cubicBezTo>
                  <a:cubicBezTo>
                    <a:pt x="36804" y="26851"/>
                    <a:pt x="37467" y="26175"/>
                    <a:pt x="37467" y="26175"/>
                  </a:cubicBezTo>
                  <a:cubicBezTo>
                    <a:pt x="37467" y="25834"/>
                    <a:pt x="37467" y="25153"/>
                    <a:pt x="36804" y="25153"/>
                  </a:cubicBezTo>
                  <a:cubicBezTo>
                    <a:pt x="36472" y="24812"/>
                    <a:pt x="36141" y="25493"/>
                    <a:pt x="36804" y="25493"/>
                  </a:cubicBezTo>
                  <a:cubicBezTo>
                    <a:pt x="36141" y="25834"/>
                    <a:pt x="36804" y="26175"/>
                    <a:pt x="36141" y="25493"/>
                  </a:cubicBezTo>
                  <a:cubicBezTo>
                    <a:pt x="36141" y="25834"/>
                    <a:pt x="36141" y="25834"/>
                    <a:pt x="36472" y="25834"/>
                  </a:cubicBezTo>
                  <a:cubicBezTo>
                    <a:pt x="35810" y="25834"/>
                    <a:pt x="35810" y="25493"/>
                    <a:pt x="35810" y="25493"/>
                  </a:cubicBezTo>
                  <a:cubicBezTo>
                    <a:pt x="34484" y="25493"/>
                    <a:pt x="33821" y="26516"/>
                    <a:pt x="33159" y="27192"/>
                  </a:cubicBezTo>
                  <a:cubicBezTo>
                    <a:pt x="32827" y="27533"/>
                    <a:pt x="30508" y="28555"/>
                    <a:pt x="30839" y="29231"/>
                  </a:cubicBezTo>
                  <a:close/>
                  <a:moveTo>
                    <a:pt x="8295" y="87365"/>
                  </a:moveTo>
                  <a:cubicBezTo>
                    <a:pt x="8295" y="87365"/>
                    <a:pt x="8626" y="87365"/>
                    <a:pt x="8626" y="87365"/>
                  </a:cubicBezTo>
                  <a:cubicBezTo>
                    <a:pt x="8295" y="87365"/>
                    <a:pt x="8295" y="87365"/>
                    <a:pt x="8295" y="87365"/>
                  </a:cubicBezTo>
                  <a:close/>
                  <a:moveTo>
                    <a:pt x="14928" y="103344"/>
                  </a:moveTo>
                  <a:cubicBezTo>
                    <a:pt x="14928" y="103004"/>
                    <a:pt x="14928" y="102663"/>
                    <a:pt x="14597" y="103004"/>
                  </a:cubicBezTo>
                  <a:cubicBezTo>
                    <a:pt x="14597" y="102663"/>
                    <a:pt x="14928" y="102322"/>
                    <a:pt x="14597" y="101981"/>
                  </a:cubicBezTo>
                  <a:cubicBezTo>
                    <a:pt x="14928" y="101640"/>
                    <a:pt x="13271" y="100283"/>
                    <a:pt x="13271" y="99942"/>
                  </a:cubicBezTo>
                  <a:cubicBezTo>
                    <a:pt x="12940" y="99260"/>
                    <a:pt x="12940" y="98584"/>
                    <a:pt x="11946" y="97902"/>
                  </a:cubicBezTo>
                  <a:cubicBezTo>
                    <a:pt x="11614" y="97562"/>
                    <a:pt x="10951" y="97562"/>
                    <a:pt x="10620" y="97221"/>
                  </a:cubicBezTo>
                  <a:cubicBezTo>
                    <a:pt x="10289" y="96886"/>
                    <a:pt x="10289" y="96545"/>
                    <a:pt x="9957" y="96545"/>
                  </a:cubicBezTo>
                  <a:cubicBezTo>
                    <a:pt x="9295" y="96204"/>
                    <a:pt x="8626" y="96204"/>
                    <a:pt x="9295" y="97221"/>
                  </a:cubicBezTo>
                  <a:cubicBezTo>
                    <a:pt x="9295" y="97221"/>
                    <a:pt x="9626" y="96886"/>
                    <a:pt x="9957" y="97221"/>
                  </a:cubicBezTo>
                  <a:cubicBezTo>
                    <a:pt x="9957" y="96886"/>
                    <a:pt x="9626" y="96886"/>
                    <a:pt x="9626" y="96886"/>
                  </a:cubicBezTo>
                  <a:cubicBezTo>
                    <a:pt x="9626" y="96886"/>
                    <a:pt x="9957" y="96886"/>
                    <a:pt x="10289" y="96886"/>
                  </a:cubicBezTo>
                  <a:cubicBezTo>
                    <a:pt x="9957" y="97221"/>
                    <a:pt x="9957" y="97221"/>
                    <a:pt x="9957" y="97562"/>
                  </a:cubicBezTo>
                  <a:cubicBezTo>
                    <a:pt x="9626" y="96545"/>
                    <a:pt x="9295" y="97902"/>
                    <a:pt x="9295" y="97902"/>
                  </a:cubicBezTo>
                  <a:cubicBezTo>
                    <a:pt x="9295" y="97902"/>
                    <a:pt x="9626" y="97902"/>
                    <a:pt x="9626" y="97902"/>
                  </a:cubicBezTo>
                  <a:cubicBezTo>
                    <a:pt x="9626" y="97902"/>
                    <a:pt x="9626" y="97902"/>
                    <a:pt x="9957" y="97902"/>
                  </a:cubicBezTo>
                  <a:cubicBezTo>
                    <a:pt x="9957" y="97902"/>
                    <a:pt x="9957" y="98243"/>
                    <a:pt x="9957" y="98243"/>
                  </a:cubicBezTo>
                  <a:cubicBezTo>
                    <a:pt x="9957" y="98243"/>
                    <a:pt x="10289" y="98243"/>
                    <a:pt x="10289" y="98243"/>
                  </a:cubicBezTo>
                  <a:cubicBezTo>
                    <a:pt x="9957" y="98243"/>
                    <a:pt x="10289" y="99260"/>
                    <a:pt x="10620" y="98584"/>
                  </a:cubicBezTo>
                  <a:cubicBezTo>
                    <a:pt x="10620" y="98584"/>
                    <a:pt x="10620" y="98925"/>
                    <a:pt x="10620" y="98925"/>
                  </a:cubicBezTo>
                  <a:cubicBezTo>
                    <a:pt x="10620" y="98925"/>
                    <a:pt x="10620" y="98584"/>
                    <a:pt x="10620" y="98584"/>
                  </a:cubicBezTo>
                  <a:cubicBezTo>
                    <a:pt x="10620" y="98584"/>
                    <a:pt x="10951" y="99260"/>
                    <a:pt x="10951" y="99260"/>
                  </a:cubicBezTo>
                  <a:cubicBezTo>
                    <a:pt x="10951" y="99260"/>
                    <a:pt x="10951" y="99260"/>
                    <a:pt x="11283" y="99260"/>
                  </a:cubicBezTo>
                  <a:cubicBezTo>
                    <a:pt x="10951" y="99601"/>
                    <a:pt x="11283" y="99601"/>
                    <a:pt x="11614" y="99601"/>
                  </a:cubicBezTo>
                  <a:cubicBezTo>
                    <a:pt x="11283" y="99601"/>
                    <a:pt x="10620" y="99601"/>
                    <a:pt x="10951" y="99942"/>
                  </a:cubicBezTo>
                  <a:cubicBezTo>
                    <a:pt x="11283" y="99942"/>
                    <a:pt x="10620" y="99601"/>
                    <a:pt x="11283" y="100283"/>
                  </a:cubicBezTo>
                  <a:cubicBezTo>
                    <a:pt x="11614" y="99942"/>
                    <a:pt x="11283" y="100623"/>
                    <a:pt x="11614" y="100283"/>
                  </a:cubicBezTo>
                  <a:cubicBezTo>
                    <a:pt x="11283" y="100623"/>
                    <a:pt x="11614" y="100623"/>
                    <a:pt x="11946" y="100283"/>
                  </a:cubicBezTo>
                  <a:cubicBezTo>
                    <a:pt x="11614" y="100623"/>
                    <a:pt x="11946" y="100964"/>
                    <a:pt x="11946" y="100623"/>
                  </a:cubicBezTo>
                  <a:cubicBezTo>
                    <a:pt x="11946" y="100964"/>
                    <a:pt x="11614" y="100964"/>
                    <a:pt x="11614" y="100964"/>
                  </a:cubicBezTo>
                  <a:cubicBezTo>
                    <a:pt x="11614" y="101305"/>
                    <a:pt x="12277" y="101640"/>
                    <a:pt x="12277" y="101305"/>
                  </a:cubicBezTo>
                  <a:cubicBezTo>
                    <a:pt x="12277" y="101305"/>
                    <a:pt x="12277" y="101305"/>
                    <a:pt x="12277" y="101305"/>
                  </a:cubicBezTo>
                  <a:cubicBezTo>
                    <a:pt x="12608" y="101640"/>
                    <a:pt x="13271" y="101640"/>
                    <a:pt x="13271" y="100964"/>
                  </a:cubicBezTo>
                  <a:cubicBezTo>
                    <a:pt x="13271" y="101640"/>
                    <a:pt x="12277" y="101305"/>
                    <a:pt x="12608" y="102322"/>
                  </a:cubicBezTo>
                  <a:cubicBezTo>
                    <a:pt x="12940" y="102322"/>
                    <a:pt x="12940" y="102322"/>
                    <a:pt x="12940" y="102663"/>
                  </a:cubicBezTo>
                  <a:cubicBezTo>
                    <a:pt x="13271" y="102663"/>
                    <a:pt x="13602" y="102663"/>
                    <a:pt x="13602" y="103004"/>
                  </a:cubicBezTo>
                  <a:cubicBezTo>
                    <a:pt x="13934" y="103344"/>
                    <a:pt x="14597" y="103680"/>
                    <a:pt x="14928" y="103344"/>
                  </a:cubicBezTo>
                  <a:close/>
                  <a:moveTo>
                    <a:pt x="8295" y="89064"/>
                  </a:moveTo>
                  <a:cubicBezTo>
                    <a:pt x="8295" y="88723"/>
                    <a:pt x="8295" y="88723"/>
                    <a:pt x="8295" y="88382"/>
                  </a:cubicBezTo>
                  <a:cubicBezTo>
                    <a:pt x="7964" y="88723"/>
                    <a:pt x="7964" y="89064"/>
                    <a:pt x="8295" y="89064"/>
                  </a:cubicBezTo>
                  <a:cubicBezTo>
                    <a:pt x="8295" y="89064"/>
                    <a:pt x="8295" y="89064"/>
                    <a:pt x="8295" y="89064"/>
                  </a:cubicBezTo>
                  <a:close/>
                  <a:moveTo>
                    <a:pt x="8295" y="87365"/>
                  </a:moveTo>
                  <a:cubicBezTo>
                    <a:pt x="8295" y="87365"/>
                    <a:pt x="8295" y="87024"/>
                    <a:pt x="8295" y="87365"/>
                  </a:cubicBezTo>
                  <a:cubicBezTo>
                    <a:pt x="8295" y="87365"/>
                    <a:pt x="8295" y="87365"/>
                    <a:pt x="8295" y="87365"/>
                  </a:cubicBezTo>
                  <a:close/>
                  <a:moveTo>
                    <a:pt x="7964" y="88382"/>
                  </a:moveTo>
                  <a:cubicBezTo>
                    <a:pt x="7964" y="88382"/>
                    <a:pt x="7964" y="88382"/>
                    <a:pt x="7632" y="88382"/>
                  </a:cubicBezTo>
                  <a:cubicBezTo>
                    <a:pt x="7964" y="88723"/>
                    <a:pt x="7964" y="88382"/>
                    <a:pt x="7964" y="88382"/>
                  </a:cubicBezTo>
                  <a:close/>
                  <a:moveTo>
                    <a:pt x="9957" y="94506"/>
                  </a:moveTo>
                  <a:cubicBezTo>
                    <a:pt x="9957" y="94506"/>
                    <a:pt x="9957" y="94506"/>
                    <a:pt x="9957" y="94165"/>
                  </a:cubicBezTo>
                  <a:cubicBezTo>
                    <a:pt x="9626" y="94506"/>
                    <a:pt x="9957" y="95182"/>
                    <a:pt x="9957" y="94506"/>
                  </a:cubicBezTo>
                  <a:close/>
                  <a:moveTo>
                    <a:pt x="10289" y="93483"/>
                  </a:moveTo>
                  <a:cubicBezTo>
                    <a:pt x="9626" y="93483"/>
                    <a:pt x="9957" y="93824"/>
                    <a:pt x="9957" y="94165"/>
                  </a:cubicBezTo>
                  <a:cubicBezTo>
                    <a:pt x="9957" y="93824"/>
                    <a:pt x="10289" y="93824"/>
                    <a:pt x="10289" y="93483"/>
                  </a:cubicBezTo>
                  <a:close/>
                  <a:moveTo>
                    <a:pt x="9626" y="92125"/>
                  </a:moveTo>
                  <a:cubicBezTo>
                    <a:pt x="8963" y="92125"/>
                    <a:pt x="9957" y="92466"/>
                    <a:pt x="9626" y="92466"/>
                  </a:cubicBezTo>
                  <a:cubicBezTo>
                    <a:pt x="9957" y="92125"/>
                    <a:pt x="9957" y="92125"/>
                    <a:pt x="9957" y="91785"/>
                  </a:cubicBezTo>
                  <a:cubicBezTo>
                    <a:pt x="9626" y="91785"/>
                    <a:pt x="9626" y="91785"/>
                    <a:pt x="9626" y="92125"/>
                  </a:cubicBezTo>
                  <a:close/>
                  <a:moveTo>
                    <a:pt x="8626" y="90762"/>
                  </a:moveTo>
                  <a:cubicBezTo>
                    <a:pt x="8626" y="90762"/>
                    <a:pt x="8626" y="90762"/>
                    <a:pt x="8626" y="90762"/>
                  </a:cubicBezTo>
                  <a:cubicBezTo>
                    <a:pt x="8295" y="90762"/>
                    <a:pt x="8626" y="90762"/>
                    <a:pt x="8626" y="90762"/>
                  </a:cubicBezTo>
                  <a:close/>
                  <a:moveTo>
                    <a:pt x="8626" y="90086"/>
                  </a:moveTo>
                  <a:cubicBezTo>
                    <a:pt x="8626" y="90086"/>
                    <a:pt x="7964" y="88723"/>
                    <a:pt x="7632" y="88723"/>
                  </a:cubicBezTo>
                  <a:cubicBezTo>
                    <a:pt x="7632" y="89064"/>
                    <a:pt x="8295" y="90086"/>
                    <a:pt x="8626" y="90086"/>
                  </a:cubicBezTo>
                  <a:close/>
                  <a:moveTo>
                    <a:pt x="8963" y="91103"/>
                  </a:moveTo>
                  <a:cubicBezTo>
                    <a:pt x="8963" y="91103"/>
                    <a:pt x="8963" y="91103"/>
                    <a:pt x="8963" y="91103"/>
                  </a:cubicBezTo>
                  <a:moveTo>
                    <a:pt x="8963" y="90421"/>
                  </a:moveTo>
                  <a:cubicBezTo>
                    <a:pt x="8963" y="90762"/>
                    <a:pt x="8963" y="90762"/>
                    <a:pt x="8963" y="90762"/>
                  </a:cubicBezTo>
                  <a:cubicBezTo>
                    <a:pt x="8963" y="90762"/>
                    <a:pt x="8626" y="90086"/>
                    <a:pt x="8963" y="90421"/>
                  </a:cubicBezTo>
                  <a:close/>
                  <a:moveTo>
                    <a:pt x="10951" y="99601"/>
                  </a:moveTo>
                  <a:cubicBezTo>
                    <a:pt x="10951" y="99260"/>
                    <a:pt x="10951" y="98925"/>
                    <a:pt x="10289" y="98925"/>
                  </a:cubicBezTo>
                  <a:cubicBezTo>
                    <a:pt x="10620" y="99260"/>
                    <a:pt x="10620" y="98925"/>
                    <a:pt x="10289" y="98925"/>
                  </a:cubicBezTo>
                  <a:cubicBezTo>
                    <a:pt x="10289" y="99260"/>
                    <a:pt x="10620" y="99601"/>
                    <a:pt x="10951" y="99601"/>
                  </a:cubicBezTo>
                  <a:close/>
                  <a:moveTo>
                    <a:pt x="8626" y="90762"/>
                  </a:moveTo>
                  <a:cubicBezTo>
                    <a:pt x="8626" y="90762"/>
                    <a:pt x="8626" y="90421"/>
                    <a:pt x="8626" y="90421"/>
                  </a:cubicBezTo>
                  <a:cubicBezTo>
                    <a:pt x="8626" y="90762"/>
                    <a:pt x="8626" y="90762"/>
                    <a:pt x="8626" y="90762"/>
                  </a:cubicBezTo>
                  <a:close/>
                  <a:moveTo>
                    <a:pt x="8963" y="91444"/>
                  </a:moveTo>
                  <a:cubicBezTo>
                    <a:pt x="8963" y="91785"/>
                    <a:pt x="8963" y="92125"/>
                    <a:pt x="8963" y="92125"/>
                  </a:cubicBezTo>
                  <a:cubicBezTo>
                    <a:pt x="9295" y="91785"/>
                    <a:pt x="9295" y="91444"/>
                    <a:pt x="8963" y="91103"/>
                  </a:cubicBezTo>
                  <a:cubicBezTo>
                    <a:pt x="8963" y="91444"/>
                    <a:pt x="8963" y="91444"/>
                    <a:pt x="8963" y="91444"/>
                  </a:cubicBezTo>
                  <a:close/>
                  <a:moveTo>
                    <a:pt x="8626" y="90421"/>
                  </a:moveTo>
                  <a:cubicBezTo>
                    <a:pt x="8626" y="90421"/>
                    <a:pt x="8626" y="90421"/>
                    <a:pt x="8626" y="90421"/>
                  </a:cubicBezTo>
                  <a:moveTo>
                    <a:pt x="8626" y="91444"/>
                  </a:moveTo>
                  <a:cubicBezTo>
                    <a:pt x="8626" y="91444"/>
                    <a:pt x="8626" y="91444"/>
                    <a:pt x="8626" y="91444"/>
                  </a:cubicBezTo>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3199" name="Shape 3199"/>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00" name="Shape 3200"/>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201" name="Shape 3201"/>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3202" name="Shape 3202"/>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203" name="Shape 3203"/>
          <p:cNvGrpSpPr/>
          <p:nvPr/>
        </p:nvGrpSpPr>
        <p:grpSpPr>
          <a:xfrm>
            <a:off x="632552" y="631470"/>
            <a:ext cx="1273177" cy="1304442"/>
            <a:chOff x="0" y="0"/>
            <a:chExt cx="1273176" cy="1304442"/>
          </a:xfrm>
        </p:grpSpPr>
        <p:sp>
          <p:nvSpPr>
            <p:cNvPr id="3204" name="Shape 3204"/>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05" name="Shape 3205"/>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3206" name="Shape 3206"/>
          <p:cNvGrpSpPr/>
          <p:nvPr/>
        </p:nvGrpSpPr>
        <p:grpSpPr>
          <a:xfrm>
            <a:off x="632552" y="11635888"/>
            <a:ext cx="1328635" cy="1329425"/>
            <a:chOff x="0" y="-56246"/>
            <a:chExt cx="1328634" cy="1329422"/>
          </a:xfrm>
        </p:grpSpPr>
        <p:sp>
          <p:nvSpPr>
            <p:cNvPr id="3207" name="Shape 3207"/>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08" name="Shape 3208"/>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98</a:t>
              </a:fld>
              <a:r>
                <a:rPr lang="en-US" sz="2400" b="0" i="0" u="none" strike="noStrike" cap="none">
                  <a:solidFill>
                    <a:srgbClr val="DDDDDD"/>
                  </a:solidFill>
                  <a:latin typeface="Open Sans Light"/>
                  <a:ea typeface="Open Sans Light"/>
                  <a:cs typeface="Open Sans Light"/>
                  <a:sym typeface="Open Sans Light"/>
                </a:rPr>
                <a:t>￼</a:t>
              </a:r>
            </a:p>
          </p:txBody>
        </p:sp>
        <p:sp>
          <p:nvSpPr>
            <p:cNvPr id="3209" name="Shape 3209"/>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210" name="Shape 3210"/>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3211" name="Shape 3211"/>
          <p:cNvSpPr txBox="1">
            <a:spLocks noGrp="1"/>
          </p:cNvSpPr>
          <p:nvPr>
            <p:ph type="title" idx="4294967295"/>
          </p:nvPr>
        </p:nvSpPr>
        <p:spPr>
          <a:xfrm>
            <a:off x="2539933" y="2328041"/>
            <a:ext cx="8256744"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North America</a:t>
            </a:r>
          </a:p>
        </p:txBody>
      </p:sp>
      <p:sp>
        <p:nvSpPr>
          <p:cNvPr id="3212" name="Shape 3212"/>
          <p:cNvSpPr/>
          <p:nvPr/>
        </p:nvSpPr>
        <p:spPr>
          <a:xfrm>
            <a:off x="14097437" y="7398967"/>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13" name="Shape 3213"/>
          <p:cNvSpPr txBox="1"/>
          <p:nvPr/>
        </p:nvSpPr>
        <p:spPr>
          <a:xfrm>
            <a:off x="14431553" y="8338736"/>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3214" name="Shape 3214"/>
          <p:cNvSpPr/>
          <p:nvPr/>
        </p:nvSpPr>
        <p:spPr>
          <a:xfrm>
            <a:off x="17158329" y="3341908"/>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15" name="Shape 3215"/>
          <p:cNvSpPr txBox="1"/>
          <p:nvPr/>
        </p:nvSpPr>
        <p:spPr>
          <a:xfrm>
            <a:off x="17492445" y="4281680"/>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219"/>
        <p:cNvGrpSpPr/>
        <p:nvPr/>
      </p:nvGrpSpPr>
      <p:grpSpPr>
        <a:xfrm>
          <a:off x="0" y="0"/>
          <a:ext cx="0" cy="0"/>
          <a:chOff x="0" y="0"/>
          <a:chExt cx="0" cy="0"/>
        </a:xfrm>
      </p:grpSpPr>
      <p:sp>
        <p:nvSpPr>
          <p:cNvPr id="3220" name="Shape 3220"/>
          <p:cNvSpPr txBox="1">
            <a:spLocks noGrp="1"/>
          </p:cNvSpPr>
          <p:nvPr>
            <p:ph type="sldNum" idx="12"/>
          </p:nvPr>
        </p:nvSpPr>
        <p:spPr>
          <a:xfrm>
            <a:off x="11935468" y="13073061"/>
            <a:ext cx="503536" cy="5619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99</a:t>
            </a:fld>
            <a:endParaRPr lang="en-US" sz="2400" b="0" i="0" u="none" strike="noStrike" cap="none">
              <a:solidFill>
                <a:srgbClr val="DDDDDD"/>
              </a:solidFill>
              <a:latin typeface="Open Sans Light"/>
              <a:ea typeface="Open Sans Light"/>
              <a:cs typeface="Open Sans Light"/>
              <a:sym typeface="Open Sans Light"/>
            </a:endParaRPr>
          </a:p>
        </p:txBody>
      </p:sp>
      <p:grpSp>
        <p:nvGrpSpPr>
          <p:cNvPr id="3221" name="Shape 3221"/>
          <p:cNvGrpSpPr/>
          <p:nvPr/>
        </p:nvGrpSpPr>
        <p:grpSpPr>
          <a:xfrm>
            <a:off x="15239906" y="3469128"/>
            <a:ext cx="4245541" cy="7565666"/>
            <a:chOff x="0" y="0"/>
            <a:chExt cx="4245539" cy="7565666"/>
          </a:xfrm>
        </p:grpSpPr>
        <p:sp>
          <p:nvSpPr>
            <p:cNvPr id="3222" name="Shape 3222"/>
            <p:cNvSpPr/>
            <p:nvPr/>
          </p:nvSpPr>
          <p:spPr>
            <a:xfrm>
              <a:off x="719081" y="23353"/>
              <a:ext cx="1241156" cy="1091967"/>
            </a:xfrm>
            <a:custGeom>
              <a:avLst/>
              <a:gdLst/>
              <a:ahLst/>
              <a:cxnLst/>
              <a:rect l="0" t="0" r="0" b="0"/>
              <a:pathLst>
                <a:path w="120000" h="120000" extrusionOk="0">
                  <a:moveTo>
                    <a:pt x="66816" y="21577"/>
                  </a:moveTo>
                  <a:cubicBezTo>
                    <a:pt x="66816" y="21577"/>
                    <a:pt x="66816" y="21577"/>
                    <a:pt x="66816" y="21577"/>
                  </a:cubicBezTo>
                  <a:moveTo>
                    <a:pt x="80455" y="13528"/>
                  </a:moveTo>
                  <a:cubicBezTo>
                    <a:pt x="81816" y="13528"/>
                    <a:pt x="83183" y="15140"/>
                    <a:pt x="84544" y="13528"/>
                  </a:cubicBezTo>
                  <a:cubicBezTo>
                    <a:pt x="84544" y="11921"/>
                    <a:pt x="84544" y="11921"/>
                    <a:pt x="84544" y="10309"/>
                  </a:cubicBezTo>
                  <a:cubicBezTo>
                    <a:pt x="83183" y="13528"/>
                    <a:pt x="79088" y="11921"/>
                    <a:pt x="80455" y="13528"/>
                  </a:cubicBezTo>
                  <a:close/>
                  <a:moveTo>
                    <a:pt x="120000" y="40889"/>
                  </a:moveTo>
                  <a:cubicBezTo>
                    <a:pt x="118638" y="37670"/>
                    <a:pt x="110455" y="36058"/>
                    <a:pt x="109088" y="40889"/>
                  </a:cubicBezTo>
                  <a:cubicBezTo>
                    <a:pt x="109088" y="39282"/>
                    <a:pt x="109088" y="39282"/>
                    <a:pt x="109088" y="39282"/>
                  </a:cubicBezTo>
                  <a:cubicBezTo>
                    <a:pt x="107727" y="40889"/>
                    <a:pt x="106361" y="39282"/>
                    <a:pt x="103638" y="37670"/>
                  </a:cubicBezTo>
                  <a:cubicBezTo>
                    <a:pt x="107727" y="37670"/>
                    <a:pt x="107727" y="39282"/>
                    <a:pt x="109088" y="34452"/>
                  </a:cubicBezTo>
                  <a:cubicBezTo>
                    <a:pt x="109088" y="34452"/>
                    <a:pt x="109088" y="32839"/>
                    <a:pt x="110455" y="32839"/>
                  </a:cubicBezTo>
                  <a:cubicBezTo>
                    <a:pt x="109088" y="32839"/>
                    <a:pt x="109088" y="32839"/>
                    <a:pt x="109088" y="32839"/>
                  </a:cubicBezTo>
                  <a:cubicBezTo>
                    <a:pt x="110455" y="31233"/>
                    <a:pt x="113183" y="31233"/>
                    <a:pt x="110455" y="28014"/>
                  </a:cubicBezTo>
                  <a:cubicBezTo>
                    <a:pt x="109088" y="28014"/>
                    <a:pt x="106361" y="24796"/>
                    <a:pt x="103638" y="24796"/>
                  </a:cubicBezTo>
                  <a:cubicBezTo>
                    <a:pt x="103638" y="24796"/>
                    <a:pt x="105000" y="24796"/>
                    <a:pt x="105000" y="26402"/>
                  </a:cubicBezTo>
                  <a:cubicBezTo>
                    <a:pt x="103638" y="24796"/>
                    <a:pt x="103638" y="24796"/>
                    <a:pt x="102272" y="24796"/>
                  </a:cubicBezTo>
                  <a:cubicBezTo>
                    <a:pt x="102272" y="26402"/>
                    <a:pt x="102272" y="26402"/>
                    <a:pt x="103638" y="28014"/>
                  </a:cubicBezTo>
                  <a:cubicBezTo>
                    <a:pt x="102272" y="26402"/>
                    <a:pt x="103638" y="26402"/>
                    <a:pt x="102272" y="26402"/>
                  </a:cubicBezTo>
                  <a:cubicBezTo>
                    <a:pt x="102272" y="26402"/>
                    <a:pt x="102272" y="26402"/>
                    <a:pt x="102272" y="26402"/>
                  </a:cubicBezTo>
                  <a:cubicBezTo>
                    <a:pt x="102272" y="24796"/>
                    <a:pt x="100911" y="23184"/>
                    <a:pt x="98183" y="23184"/>
                  </a:cubicBezTo>
                  <a:cubicBezTo>
                    <a:pt x="99544" y="24796"/>
                    <a:pt x="99544" y="24796"/>
                    <a:pt x="100911" y="24796"/>
                  </a:cubicBezTo>
                  <a:cubicBezTo>
                    <a:pt x="100911" y="24796"/>
                    <a:pt x="99544" y="24796"/>
                    <a:pt x="99544" y="24796"/>
                  </a:cubicBezTo>
                  <a:cubicBezTo>
                    <a:pt x="99544" y="24796"/>
                    <a:pt x="99544" y="26402"/>
                    <a:pt x="99544" y="28014"/>
                  </a:cubicBezTo>
                  <a:cubicBezTo>
                    <a:pt x="99544" y="26402"/>
                    <a:pt x="99544" y="24796"/>
                    <a:pt x="98183" y="23184"/>
                  </a:cubicBezTo>
                  <a:cubicBezTo>
                    <a:pt x="98183" y="24796"/>
                    <a:pt x="98183" y="24796"/>
                    <a:pt x="98183" y="26402"/>
                  </a:cubicBezTo>
                  <a:cubicBezTo>
                    <a:pt x="98183" y="24796"/>
                    <a:pt x="96816" y="21577"/>
                    <a:pt x="95455" y="21577"/>
                  </a:cubicBezTo>
                  <a:cubicBezTo>
                    <a:pt x="95455" y="23184"/>
                    <a:pt x="94088" y="23184"/>
                    <a:pt x="94088" y="23184"/>
                  </a:cubicBezTo>
                  <a:cubicBezTo>
                    <a:pt x="94088" y="23184"/>
                    <a:pt x="92727" y="23184"/>
                    <a:pt x="92727" y="23184"/>
                  </a:cubicBezTo>
                  <a:cubicBezTo>
                    <a:pt x="92727" y="23184"/>
                    <a:pt x="92727" y="23184"/>
                    <a:pt x="92727" y="23184"/>
                  </a:cubicBezTo>
                  <a:cubicBezTo>
                    <a:pt x="92727" y="23184"/>
                    <a:pt x="92727" y="23184"/>
                    <a:pt x="91361" y="23184"/>
                  </a:cubicBezTo>
                  <a:cubicBezTo>
                    <a:pt x="95455" y="23184"/>
                    <a:pt x="95455" y="18359"/>
                    <a:pt x="92727" y="19965"/>
                  </a:cubicBezTo>
                  <a:cubicBezTo>
                    <a:pt x="92727" y="19965"/>
                    <a:pt x="92727" y="19965"/>
                    <a:pt x="92727" y="19965"/>
                  </a:cubicBezTo>
                  <a:cubicBezTo>
                    <a:pt x="92727" y="19965"/>
                    <a:pt x="92727" y="19965"/>
                    <a:pt x="92727" y="19965"/>
                  </a:cubicBezTo>
                  <a:cubicBezTo>
                    <a:pt x="92727" y="19965"/>
                    <a:pt x="92727" y="19965"/>
                    <a:pt x="92727" y="19965"/>
                  </a:cubicBezTo>
                  <a:cubicBezTo>
                    <a:pt x="94088" y="18359"/>
                    <a:pt x="94088" y="18359"/>
                    <a:pt x="91361" y="18359"/>
                  </a:cubicBezTo>
                  <a:cubicBezTo>
                    <a:pt x="94088" y="16746"/>
                    <a:pt x="99544" y="18359"/>
                    <a:pt x="102272" y="15140"/>
                  </a:cubicBezTo>
                  <a:cubicBezTo>
                    <a:pt x="98183" y="16746"/>
                    <a:pt x="94088" y="15140"/>
                    <a:pt x="91361" y="16746"/>
                  </a:cubicBezTo>
                  <a:cubicBezTo>
                    <a:pt x="90000" y="16746"/>
                    <a:pt x="87272" y="16746"/>
                    <a:pt x="84544" y="16746"/>
                  </a:cubicBezTo>
                  <a:cubicBezTo>
                    <a:pt x="83183" y="16746"/>
                    <a:pt x="81816" y="16746"/>
                    <a:pt x="80455" y="16746"/>
                  </a:cubicBezTo>
                  <a:cubicBezTo>
                    <a:pt x="80455" y="16746"/>
                    <a:pt x="80455" y="16746"/>
                    <a:pt x="81816" y="18359"/>
                  </a:cubicBezTo>
                  <a:cubicBezTo>
                    <a:pt x="83183" y="16746"/>
                    <a:pt x="84544" y="16746"/>
                    <a:pt x="85911" y="18359"/>
                  </a:cubicBezTo>
                  <a:cubicBezTo>
                    <a:pt x="84544" y="18359"/>
                    <a:pt x="81816" y="18359"/>
                    <a:pt x="80455" y="19965"/>
                  </a:cubicBezTo>
                  <a:cubicBezTo>
                    <a:pt x="80455" y="19965"/>
                    <a:pt x="80455" y="19965"/>
                    <a:pt x="79088" y="19965"/>
                  </a:cubicBezTo>
                  <a:cubicBezTo>
                    <a:pt x="80455" y="19965"/>
                    <a:pt x="79088" y="19965"/>
                    <a:pt x="79088" y="19965"/>
                  </a:cubicBezTo>
                  <a:cubicBezTo>
                    <a:pt x="79088" y="19965"/>
                    <a:pt x="80455" y="19965"/>
                    <a:pt x="80455" y="19965"/>
                  </a:cubicBezTo>
                  <a:cubicBezTo>
                    <a:pt x="79088" y="19965"/>
                    <a:pt x="77727" y="21577"/>
                    <a:pt x="77727" y="21577"/>
                  </a:cubicBezTo>
                  <a:cubicBezTo>
                    <a:pt x="77727" y="21577"/>
                    <a:pt x="77727" y="21577"/>
                    <a:pt x="77727" y="21577"/>
                  </a:cubicBezTo>
                  <a:cubicBezTo>
                    <a:pt x="77727" y="21577"/>
                    <a:pt x="76361" y="21577"/>
                    <a:pt x="76361" y="21577"/>
                  </a:cubicBezTo>
                  <a:cubicBezTo>
                    <a:pt x="76361" y="23184"/>
                    <a:pt x="75000" y="23184"/>
                    <a:pt x="72272" y="23184"/>
                  </a:cubicBezTo>
                  <a:cubicBezTo>
                    <a:pt x="73638" y="23184"/>
                    <a:pt x="73638" y="23184"/>
                    <a:pt x="73638" y="23184"/>
                  </a:cubicBezTo>
                  <a:cubicBezTo>
                    <a:pt x="70911" y="21577"/>
                    <a:pt x="69544" y="21577"/>
                    <a:pt x="66816" y="19965"/>
                  </a:cubicBezTo>
                  <a:cubicBezTo>
                    <a:pt x="66816" y="19965"/>
                    <a:pt x="68183" y="21577"/>
                    <a:pt x="68183" y="21577"/>
                  </a:cubicBezTo>
                  <a:cubicBezTo>
                    <a:pt x="66816" y="21577"/>
                    <a:pt x="66816" y="19965"/>
                    <a:pt x="66816" y="19965"/>
                  </a:cubicBezTo>
                  <a:cubicBezTo>
                    <a:pt x="66816" y="19965"/>
                    <a:pt x="66816" y="19965"/>
                    <a:pt x="66816" y="19965"/>
                  </a:cubicBezTo>
                  <a:cubicBezTo>
                    <a:pt x="65455" y="19965"/>
                    <a:pt x="64088" y="18359"/>
                    <a:pt x="65455" y="16746"/>
                  </a:cubicBezTo>
                  <a:cubicBezTo>
                    <a:pt x="61361" y="15140"/>
                    <a:pt x="55911" y="16746"/>
                    <a:pt x="51816" y="18359"/>
                  </a:cubicBezTo>
                  <a:cubicBezTo>
                    <a:pt x="50455" y="18359"/>
                    <a:pt x="49088" y="18359"/>
                    <a:pt x="47727" y="18359"/>
                  </a:cubicBezTo>
                  <a:cubicBezTo>
                    <a:pt x="46361" y="18359"/>
                    <a:pt x="43638" y="15140"/>
                    <a:pt x="46361" y="13528"/>
                  </a:cubicBezTo>
                  <a:cubicBezTo>
                    <a:pt x="45000" y="13528"/>
                    <a:pt x="45000" y="13528"/>
                    <a:pt x="45000" y="13528"/>
                  </a:cubicBezTo>
                  <a:cubicBezTo>
                    <a:pt x="45000" y="13528"/>
                    <a:pt x="45000" y="13528"/>
                    <a:pt x="45000" y="13528"/>
                  </a:cubicBezTo>
                  <a:cubicBezTo>
                    <a:pt x="45000" y="13528"/>
                    <a:pt x="45000" y="11921"/>
                    <a:pt x="45000" y="10309"/>
                  </a:cubicBezTo>
                  <a:cubicBezTo>
                    <a:pt x="43638" y="10309"/>
                    <a:pt x="42272" y="8703"/>
                    <a:pt x="40911" y="8703"/>
                  </a:cubicBezTo>
                  <a:cubicBezTo>
                    <a:pt x="38183" y="7091"/>
                    <a:pt x="35455" y="8703"/>
                    <a:pt x="34088" y="8703"/>
                  </a:cubicBezTo>
                  <a:cubicBezTo>
                    <a:pt x="31361" y="7091"/>
                    <a:pt x="32727" y="-2564"/>
                    <a:pt x="28638" y="654"/>
                  </a:cubicBezTo>
                  <a:cubicBezTo>
                    <a:pt x="27272" y="2266"/>
                    <a:pt x="27272" y="3872"/>
                    <a:pt x="28638" y="5484"/>
                  </a:cubicBezTo>
                  <a:cubicBezTo>
                    <a:pt x="27272" y="7091"/>
                    <a:pt x="30000" y="5484"/>
                    <a:pt x="31361" y="5484"/>
                  </a:cubicBezTo>
                  <a:cubicBezTo>
                    <a:pt x="34088" y="7091"/>
                    <a:pt x="31361" y="8703"/>
                    <a:pt x="28638" y="7091"/>
                  </a:cubicBezTo>
                  <a:cubicBezTo>
                    <a:pt x="30000" y="7091"/>
                    <a:pt x="30000" y="7091"/>
                    <a:pt x="28638" y="7091"/>
                  </a:cubicBezTo>
                  <a:cubicBezTo>
                    <a:pt x="30000" y="7091"/>
                    <a:pt x="30000" y="7091"/>
                    <a:pt x="30000" y="7091"/>
                  </a:cubicBezTo>
                  <a:cubicBezTo>
                    <a:pt x="30000" y="8703"/>
                    <a:pt x="30000" y="8703"/>
                    <a:pt x="30000" y="8703"/>
                  </a:cubicBezTo>
                  <a:cubicBezTo>
                    <a:pt x="30000" y="8703"/>
                    <a:pt x="30000" y="8703"/>
                    <a:pt x="28638" y="8703"/>
                  </a:cubicBezTo>
                  <a:cubicBezTo>
                    <a:pt x="28638" y="8703"/>
                    <a:pt x="27272" y="10309"/>
                    <a:pt x="25911" y="10309"/>
                  </a:cubicBezTo>
                  <a:cubicBezTo>
                    <a:pt x="25911" y="10309"/>
                    <a:pt x="25911" y="10309"/>
                    <a:pt x="25911" y="10309"/>
                  </a:cubicBezTo>
                  <a:cubicBezTo>
                    <a:pt x="23183" y="10309"/>
                    <a:pt x="20455" y="13528"/>
                    <a:pt x="17727" y="13528"/>
                  </a:cubicBezTo>
                  <a:cubicBezTo>
                    <a:pt x="17727" y="13528"/>
                    <a:pt x="17727" y="13528"/>
                    <a:pt x="17727" y="13528"/>
                  </a:cubicBezTo>
                  <a:cubicBezTo>
                    <a:pt x="17727" y="13528"/>
                    <a:pt x="17727" y="15140"/>
                    <a:pt x="17727" y="15140"/>
                  </a:cubicBezTo>
                  <a:cubicBezTo>
                    <a:pt x="17727" y="15140"/>
                    <a:pt x="16361" y="15140"/>
                    <a:pt x="16361" y="15140"/>
                  </a:cubicBezTo>
                  <a:cubicBezTo>
                    <a:pt x="17727" y="18359"/>
                    <a:pt x="20455" y="23184"/>
                    <a:pt x="21816" y="26402"/>
                  </a:cubicBezTo>
                  <a:cubicBezTo>
                    <a:pt x="21816" y="32839"/>
                    <a:pt x="13638" y="34452"/>
                    <a:pt x="15000" y="31233"/>
                  </a:cubicBezTo>
                  <a:cubicBezTo>
                    <a:pt x="15000" y="31233"/>
                    <a:pt x="15000" y="31233"/>
                    <a:pt x="15000" y="31233"/>
                  </a:cubicBezTo>
                  <a:cubicBezTo>
                    <a:pt x="15000" y="31233"/>
                    <a:pt x="15000" y="31233"/>
                    <a:pt x="15000" y="29621"/>
                  </a:cubicBezTo>
                  <a:cubicBezTo>
                    <a:pt x="15000" y="29621"/>
                    <a:pt x="13638" y="29621"/>
                    <a:pt x="13638" y="29621"/>
                  </a:cubicBezTo>
                  <a:cubicBezTo>
                    <a:pt x="13638" y="29621"/>
                    <a:pt x="13638" y="29621"/>
                    <a:pt x="13638" y="29621"/>
                  </a:cubicBezTo>
                  <a:cubicBezTo>
                    <a:pt x="13638" y="29621"/>
                    <a:pt x="13638" y="29621"/>
                    <a:pt x="12272" y="28014"/>
                  </a:cubicBezTo>
                  <a:cubicBezTo>
                    <a:pt x="12272" y="28014"/>
                    <a:pt x="12272" y="29621"/>
                    <a:pt x="13638" y="28014"/>
                  </a:cubicBezTo>
                  <a:cubicBezTo>
                    <a:pt x="13638" y="28014"/>
                    <a:pt x="12272" y="28014"/>
                    <a:pt x="12272" y="28014"/>
                  </a:cubicBezTo>
                  <a:cubicBezTo>
                    <a:pt x="12272" y="28014"/>
                    <a:pt x="12272" y="28014"/>
                    <a:pt x="12272" y="28014"/>
                  </a:cubicBezTo>
                  <a:cubicBezTo>
                    <a:pt x="13638" y="28014"/>
                    <a:pt x="12272" y="28014"/>
                    <a:pt x="13638" y="28014"/>
                  </a:cubicBezTo>
                  <a:cubicBezTo>
                    <a:pt x="9544" y="24796"/>
                    <a:pt x="13638" y="23184"/>
                    <a:pt x="15000" y="19965"/>
                  </a:cubicBezTo>
                  <a:cubicBezTo>
                    <a:pt x="16361" y="16746"/>
                    <a:pt x="16361" y="15140"/>
                    <a:pt x="15000" y="13528"/>
                  </a:cubicBezTo>
                  <a:cubicBezTo>
                    <a:pt x="15000" y="13528"/>
                    <a:pt x="15000" y="13528"/>
                    <a:pt x="16361" y="13528"/>
                  </a:cubicBezTo>
                  <a:cubicBezTo>
                    <a:pt x="13638" y="11921"/>
                    <a:pt x="12272" y="8703"/>
                    <a:pt x="13638" y="7091"/>
                  </a:cubicBezTo>
                  <a:cubicBezTo>
                    <a:pt x="15000" y="5484"/>
                    <a:pt x="17727" y="5484"/>
                    <a:pt x="19088" y="3872"/>
                  </a:cubicBezTo>
                  <a:cubicBezTo>
                    <a:pt x="16361" y="5484"/>
                    <a:pt x="13638" y="5484"/>
                    <a:pt x="12272" y="8703"/>
                  </a:cubicBezTo>
                  <a:cubicBezTo>
                    <a:pt x="10911" y="8703"/>
                    <a:pt x="10911" y="10309"/>
                    <a:pt x="9544" y="11921"/>
                  </a:cubicBezTo>
                  <a:cubicBezTo>
                    <a:pt x="9544" y="11921"/>
                    <a:pt x="8183" y="11921"/>
                    <a:pt x="8183" y="11921"/>
                  </a:cubicBezTo>
                  <a:cubicBezTo>
                    <a:pt x="5455" y="15140"/>
                    <a:pt x="5455" y="19965"/>
                    <a:pt x="4088" y="23184"/>
                  </a:cubicBezTo>
                  <a:cubicBezTo>
                    <a:pt x="2727" y="26402"/>
                    <a:pt x="2727" y="29621"/>
                    <a:pt x="0" y="32839"/>
                  </a:cubicBezTo>
                  <a:cubicBezTo>
                    <a:pt x="1361" y="32839"/>
                    <a:pt x="2727" y="31233"/>
                    <a:pt x="4088" y="31233"/>
                  </a:cubicBezTo>
                  <a:cubicBezTo>
                    <a:pt x="4088" y="32839"/>
                    <a:pt x="5455" y="32839"/>
                    <a:pt x="6816" y="34452"/>
                  </a:cubicBezTo>
                  <a:cubicBezTo>
                    <a:pt x="6816" y="36058"/>
                    <a:pt x="9544" y="40889"/>
                    <a:pt x="9544" y="42501"/>
                  </a:cubicBezTo>
                  <a:cubicBezTo>
                    <a:pt x="9544" y="44107"/>
                    <a:pt x="6816" y="45720"/>
                    <a:pt x="8183" y="48938"/>
                  </a:cubicBezTo>
                  <a:cubicBezTo>
                    <a:pt x="9544" y="50545"/>
                    <a:pt x="10911" y="50545"/>
                    <a:pt x="10911" y="52157"/>
                  </a:cubicBezTo>
                  <a:cubicBezTo>
                    <a:pt x="12272" y="53763"/>
                    <a:pt x="12272" y="53763"/>
                    <a:pt x="13638" y="55375"/>
                  </a:cubicBezTo>
                  <a:cubicBezTo>
                    <a:pt x="16361" y="55375"/>
                    <a:pt x="20455" y="53763"/>
                    <a:pt x="21816" y="53763"/>
                  </a:cubicBezTo>
                  <a:cubicBezTo>
                    <a:pt x="24544" y="53763"/>
                    <a:pt x="25911" y="53763"/>
                    <a:pt x="27272" y="55375"/>
                  </a:cubicBezTo>
                  <a:cubicBezTo>
                    <a:pt x="28638" y="55375"/>
                    <a:pt x="28638" y="55375"/>
                    <a:pt x="30000" y="55375"/>
                  </a:cubicBezTo>
                  <a:cubicBezTo>
                    <a:pt x="30000" y="56982"/>
                    <a:pt x="31361" y="58594"/>
                    <a:pt x="32727" y="58594"/>
                  </a:cubicBezTo>
                  <a:cubicBezTo>
                    <a:pt x="34088" y="61812"/>
                    <a:pt x="34088" y="63419"/>
                    <a:pt x="36816" y="63419"/>
                  </a:cubicBezTo>
                  <a:cubicBezTo>
                    <a:pt x="40911" y="65031"/>
                    <a:pt x="49088" y="60200"/>
                    <a:pt x="53183" y="63419"/>
                  </a:cubicBezTo>
                  <a:cubicBezTo>
                    <a:pt x="53183" y="65031"/>
                    <a:pt x="51816" y="68250"/>
                    <a:pt x="50455" y="71468"/>
                  </a:cubicBezTo>
                  <a:cubicBezTo>
                    <a:pt x="50455" y="71468"/>
                    <a:pt x="50455" y="71468"/>
                    <a:pt x="49088" y="73075"/>
                  </a:cubicBezTo>
                  <a:cubicBezTo>
                    <a:pt x="49088" y="74687"/>
                    <a:pt x="49088" y="74687"/>
                    <a:pt x="49088" y="76293"/>
                  </a:cubicBezTo>
                  <a:cubicBezTo>
                    <a:pt x="49088" y="81124"/>
                    <a:pt x="49088" y="84343"/>
                    <a:pt x="51816" y="89173"/>
                  </a:cubicBezTo>
                  <a:cubicBezTo>
                    <a:pt x="53183" y="92392"/>
                    <a:pt x="54544" y="90780"/>
                    <a:pt x="53183" y="93998"/>
                  </a:cubicBezTo>
                  <a:cubicBezTo>
                    <a:pt x="51816" y="95611"/>
                    <a:pt x="50455" y="97217"/>
                    <a:pt x="49088" y="98829"/>
                  </a:cubicBezTo>
                  <a:cubicBezTo>
                    <a:pt x="53183" y="95611"/>
                    <a:pt x="55911" y="106873"/>
                    <a:pt x="57272" y="110091"/>
                  </a:cubicBezTo>
                  <a:cubicBezTo>
                    <a:pt x="58638" y="114922"/>
                    <a:pt x="61361" y="121359"/>
                    <a:pt x="65455" y="119747"/>
                  </a:cubicBezTo>
                  <a:cubicBezTo>
                    <a:pt x="68183" y="118141"/>
                    <a:pt x="68183" y="116528"/>
                    <a:pt x="69544" y="118141"/>
                  </a:cubicBezTo>
                  <a:cubicBezTo>
                    <a:pt x="70911" y="118141"/>
                    <a:pt x="68183" y="121359"/>
                    <a:pt x="70911" y="118141"/>
                  </a:cubicBezTo>
                  <a:cubicBezTo>
                    <a:pt x="73638" y="116528"/>
                    <a:pt x="76361" y="113310"/>
                    <a:pt x="80455" y="111703"/>
                  </a:cubicBezTo>
                  <a:cubicBezTo>
                    <a:pt x="80455" y="113310"/>
                    <a:pt x="80455" y="113310"/>
                    <a:pt x="80455" y="113310"/>
                  </a:cubicBezTo>
                  <a:cubicBezTo>
                    <a:pt x="80455" y="111703"/>
                    <a:pt x="81816" y="111703"/>
                    <a:pt x="83183" y="110091"/>
                  </a:cubicBezTo>
                  <a:cubicBezTo>
                    <a:pt x="83183" y="110091"/>
                    <a:pt x="81816" y="108485"/>
                    <a:pt x="83183" y="108485"/>
                  </a:cubicBezTo>
                  <a:cubicBezTo>
                    <a:pt x="83183" y="106873"/>
                    <a:pt x="84544" y="106873"/>
                    <a:pt x="84544" y="106873"/>
                  </a:cubicBezTo>
                  <a:cubicBezTo>
                    <a:pt x="87272" y="105266"/>
                    <a:pt x="90000" y="103654"/>
                    <a:pt x="87272" y="102048"/>
                  </a:cubicBezTo>
                  <a:cubicBezTo>
                    <a:pt x="85911" y="102048"/>
                    <a:pt x="83183" y="103654"/>
                    <a:pt x="83183" y="102048"/>
                  </a:cubicBezTo>
                  <a:cubicBezTo>
                    <a:pt x="83183" y="102048"/>
                    <a:pt x="81816" y="97217"/>
                    <a:pt x="81816" y="97217"/>
                  </a:cubicBezTo>
                  <a:cubicBezTo>
                    <a:pt x="81816" y="92392"/>
                    <a:pt x="81816" y="90780"/>
                    <a:pt x="79088" y="87561"/>
                  </a:cubicBezTo>
                  <a:cubicBezTo>
                    <a:pt x="77727" y="85955"/>
                    <a:pt x="77727" y="85955"/>
                    <a:pt x="76361" y="84343"/>
                  </a:cubicBezTo>
                  <a:cubicBezTo>
                    <a:pt x="76361" y="81124"/>
                    <a:pt x="76361" y="84343"/>
                    <a:pt x="77727" y="84343"/>
                  </a:cubicBezTo>
                  <a:cubicBezTo>
                    <a:pt x="81816" y="84343"/>
                    <a:pt x="83183" y="87561"/>
                    <a:pt x="87272" y="87561"/>
                  </a:cubicBezTo>
                  <a:cubicBezTo>
                    <a:pt x="88638" y="85955"/>
                    <a:pt x="88638" y="85955"/>
                    <a:pt x="90000" y="87561"/>
                  </a:cubicBezTo>
                  <a:cubicBezTo>
                    <a:pt x="91361" y="89173"/>
                    <a:pt x="91361" y="90780"/>
                    <a:pt x="94088" y="90780"/>
                  </a:cubicBezTo>
                  <a:cubicBezTo>
                    <a:pt x="95455" y="89173"/>
                    <a:pt x="94088" y="87561"/>
                    <a:pt x="94088" y="87561"/>
                  </a:cubicBezTo>
                  <a:cubicBezTo>
                    <a:pt x="95455" y="85955"/>
                    <a:pt x="94088" y="87561"/>
                    <a:pt x="95455" y="85955"/>
                  </a:cubicBezTo>
                  <a:cubicBezTo>
                    <a:pt x="98183" y="84343"/>
                    <a:pt x="99544" y="85955"/>
                    <a:pt x="102272" y="84343"/>
                  </a:cubicBezTo>
                  <a:cubicBezTo>
                    <a:pt x="105000" y="82736"/>
                    <a:pt x="106361" y="82736"/>
                    <a:pt x="106361" y="81124"/>
                  </a:cubicBezTo>
                  <a:cubicBezTo>
                    <a:pt x="109088" y="81124"/>
                    <a:pt x="113183" y="77905"/>
                    <a:pt x="113183" y="76293"/>
                  </a:cubicBezTo>
                  <a:cubicBezTo>
                    <a:pt x="113183" y="73075"/>
                    <a:pt x="109088" y="69856"/>
                    <a:pt x="109088" y="69856"/>
                  </a:cubicBezTo>
                  <a:cubicBezTo>
                    <a:pt x="106361" y="66637"/>
                    <a:pt x="106361" y="66637"/>
                    <a:pt x="107727" y="65031"/>
                  </a:cubicBezTo>
                  <a:cubicBezTo>
                    <a:pt x="107727" y="63419"/>
                    <a:pt x="109088" y="63419"/>
                    <a:pt x="109088" y="63419"/>
                  </a:cubicBezTo>
                  <a:cubicBezTo>
                    <a:pt x="109088" y="61812"/>
                    <a:pt x="107727" y="61812"/>
                    <a:pt x="109088" y="60200"/>
                  </a:cubicBezTo>
                  <a:cubicBezTo>
                    <a:pt x="109088" y="60200"/>
                    <a:pt x="107727" y="58594"/>
                    <a:pt x="109088" y="56982"/>
                  </a:cubicBezTo>
                  <a:cubicBezTo>
                    <a:pt x="109088" y="58594"/>
                    <a:pt x="110455" y="56982"/>
                    <a:pt x="110455" y="56982"/>
                  </a:cubicBezTo>
                  <a:cubicBezTo>
                    <a:pt x="111816" y="56982"/>
                    <a:pt x="114544" y="56982"/>
                    <a:pt x="115911" y="55375"/>
                  </a:cubicBezTo>
                  <a:cubicBezTo>
                    <a:pt x="115911" y="52157"/>
                    <a:pt x="114544" y="53763"/>
                    <a:pt x="113183" y="52157"/>
                  </a:cubicBezTo>
                  <a:cubicBezTo>
                    <a:pt x="113183" y="53763"/>
                    <a:pt x="111816" y="48938"/>
                    <a:pt x="111816" y="48938"/>
                  </a:cubicBezTo>
                  <a:cubicBezTo>
                    <a:pt x="113183" y="47326"/>
                    <a:pt x="114544" y="45720"/>
                    <a:pt x="115911" y="45720"/>
                  </a:cubicBezTo>
                  <a:cubicBezTo>
                    <a:pt x="117272" y="44107"/>
                    <a:pt x="120000" y="42501"/>
                    <a:pt x="120000" y="40889"/>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23" name="Shape 3223"/>
            <p:cNvSpPr/>
            <p:nvPr/>
          </p:nvSpPr>
          <p:spPr>
            <a:xfrm>
              <a:off x="2088291" y="4157014"/>
              <a:ext cx="477746" cy="541513"/>
            </a:xfrm>
            <a:custGeom>
              <a:avLst/>
              <a:gdLst/>
              <a:ahLst/>
              <a:cxnLst/>
              <a:rect l="0" t="0" r="0" b="0"/>
              <a:pathLst>
                <a:path w="120000" h="120000" extrusionOk="0">
                  <a:moveTo>
                    <a:pt x="120000" y="64861"/>
                  </a:moveTo>
                  <a:cubicBezTo>
                    <a:pt x="116472" y="58379"/>
                    <a:pt x="112938" y="58379"/>
                    <a:pt x="109411" y="51892"/>
                  </a:cubicBezTo>
                  <a:cubicBezTo>
                    <a:pt x="105883" y="48645"/>
                    <a:pt x="105883" y="48645"/>
                    <a:pt x="102355" y="45405"/>
                  </a:cubicBezTo>
                  <a:cubicBezTo>
                    <a:pt x="98822" y="42158"/>
                    <a:pt x="95294" y="38917"/>
                    <a:pt x="91766" y="35677"/>
                  </a:cubicBezTo>
                  <a:cubicBezTo>
                    <a:pt x="88233" y="35677"/>
                    <a:pt x="88233" y="32430"/>
                    <a:pt x="88233" y="32430"/>
                  </a:cubicBezTo>
                  <a:cubicBezTo>
                    <a:pt x="84705" y="29189"/>
                    <a:pt x="81177" y="32430"/>
                    <a:pt x="77644" y="29189"/>
                  </a:cubicBezTo>
                  <a:cubicBezTo>
                    <a:pt x="70588" y="32430"/>
                    <a:pt x="70588" y="19461"/>
                    <a:pt x="63527" y="16215"/>
                  </a:cubicBezTo>
                  <a:cubicBezTo>
                    <a:pt x="63527" y="16215"/>
                    <a:pt x="63527" y="22702"/>
                    <a:pt x="60000" y="22702"/>
                  </a:cubicBezTo>
                  <a:cubicBezTo>
                    <a:pt x="52938" y="22702"/>
                    <a:pt x="60000" y="22702"/>
                    <a:pt x="56472" y="19461"/>
                  </a:cubicBezTo>
                  <a:cubicBezTo>
                    <a:pt x="56472" y="19461"/>
                    <a:pt x="52938" y="16215"/>
                    <a:pt x="52938" y="12974"/>
                  </a:cubicBezTo>
                  <a:cubicBezTo>
                    <a:pt x="49411" y="9728"/>
                    <a:pt x="45883" y="9728"/>
                    <a:pt x="45883" y="6487"/>
                  </a:cubicBezTo>
                  <a:cubicBezTo>
                    <a:pt x="38822" y="3240"/>
                    <a:pt x="38822" y="0"/>
                    <a:pt x="31766" y="0"/>
                  </a:cubicBezTo>
                  <a:cubicBezTo>
                    <a:pt x="28233" y="0"/>
                    <a:pt x="24705" y="9728"/>
                    <a:pt x="17644" y="3240"/>
                  </a:cubicBezTo>
                  <a:cubicBezTo>
                    <a:pt x="17644" y="6487"/>
                    <a:pt x="14116" y="6487"/>
                    <a:pt x="14116" y="9728"/>
                  </a:cubicBezTo>
                  <a:cubicBezTo>
                    <a:pt x="14116" y="12974"/>
                    <a:pt x="14116" y="16215"/>
                    <a:pt x="14116" y="19461"/>
                  </a:cubicBezTo>
                  <a:cubicBezTo>
                    <a:pt x="14116" y="19461"/>
                    <a:pt x="10588" y="25943"/>
                    <a:pt x="10588" y="29189"/>
                  </a:cubicBezTo>
                  <a:cubicBezTo>
                    <a:pt x="7061" y="38917"/>
                    <a:pt x="7061" y="48645"/>
                    <a:pt x="7061" y="61620"/>
                  </a:cubicBezTo>
                  <a:cubicBezTo>
                    <a:pt x="7061" y="64861"/>
                    <a:pt x="10588" y="68107"/>
                    <a:pt x="7061" y="74594"/>
                  </a:cubicBezTo>
                  <a:cubicBezTo>
                    <a:pt x="7061" y="74594"/>
                    <a:pt x="3527" y="71348"/>
                    <a:pt x="3527" y="74594"/>
                  </a:cubicBezTo>
                  <a:cubicBezTo>
                    <a:pt x="0" y="74594"/>
                    <a:pt x="3527" y="77835"/>
                    <a:pt x="3527" y="77835"/>
                  </a:cubicBezTo>
                  <a:cubicBezTo>
                    <a:pt x="0" y="81082"/>
                    <a:pt x="0" y="81082"/>
                    <a:pt x="0" y="84322"/>
                  </a:cubicBezTo>
                  <a:cubicBezTo>
                    <a:pt x="0" y="90810"/>
                    <a:pt x="3527" y="94050"/>
                    <a:pt x="7061" y="100538"/>
                  </a:cubicBezTo>
                  <a:cubicBezTo>
                    <a:pt x="7061" y="100538"/>
                    <a:pt x="10588" y="103779"/>
                    <a:pt x="14116" y="107025"/>
                  </a:cubicBezTo>
                  <a:cubicBezTo>
                    <a:pt x="17644" y="107025"/>
                    <a:pt x="14116" y="107025"/>
                    <a:pt x="21177" y="107025"/>
                  </a:cubicBezTo>
                  <a:cubicBezTo>
                    <a:pt x="31766" y="107025"/>
                    <a:pt x="35294" y="113512"/>
                    <a:pt x="45883" y="116753"/>
                  </a:cubicBezTo>
                  <a:cubicBezTo>
                    <a:pt x="45883" y="123240"/>
                    <a:pt x="56472" y="116753"/>
                    <a:pt x="63527" y="116753"/>
                  </a:cubicBezTo>
                  <a:cubicBezTo>
                    <a:pt x="67061" y="116753"/>
                    <a:pt x="77644" y="116753"/>
                    <a:pt x="81177" y="119999"/>
                  </a:cubicBezTo>
                  <a:cubicBezTo>
                    <a:pt x="81177" y="119999"/>
                    <a:pt x="95294" y="113512"/>
                    <a:pt x="95294" y="113512"/>
                  </a:cubicBezTo>
                  <a:cubicBezTo>
                    <a:pt x="95294" y="110266"/>
                    <a:pt x="95294" y="110266"/>
                    <a:pt x="95294" y="110266"/>
                  </a:cubicBezTo>
                  <a:cubicBezTo>
                    <a:pt x="95294" y="113512"/>
                    <a:pt x="95294" y="110266"/>
                    <a:pt x="95294" y="113512"/>
                  </a:cubicBezTo>
                  <a:cubicBezTo>
                    <a:pt x="109411" y="110266"/>
                    <a:pt x="109411" y="97297"/>
                    <a:pt x="116472" y="90810"/>
                  </a:cubicBezTo>
                  <a:cubicBezTo>
                    <a:pt x="102355" y="84322"/>
                    <a:pt x="116472" y="68107"/>
                    <a:pt x="120000" y="648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24" name="Shape 3224"/>
            <p:cNvSpPr/>
            <p:nvPr/>
          </p:nvSpPr>
          <p:spPr>
            <a:xfrm>
              <a:off x="2130157" y="614362"/>
              <a:ext cx="366930" cy="391757"/>
            </a:xfrm>
            <a:custGeom>
              <a:avLst/>
              <a:gdLst/>
              <a:ahLst/>
              <a:cxnLst/>
              <a:rect l="0" t="0" r="0" b="0"/>
              <a:pathLst>
                <a:path w="120000" h="120000" extrusionOk="0">
                  <a:moveTo>
                    <a:pt x="120000" y="67292"/>
                  </a:moveTo>
                  <a:cubicBezTo>
                    <a:pt x="110766" y="62802"/>
                    <a:pt x="106155" y="53836"/>
                    <a:pt x="106155" y="40374"/>
                  </a:cubicBezTo>
                  <a:cubicBezTo>
                    <a:pt x="106155" y="31401"/>
                    <a:pt x="106155" y="31401"/>
                    <a:pt x="110766" y="26918"/>
                  </a:cubicBezTo>
                  <a:cubicBezTo>
                    <a:pt x="110766" y="22434"/>
                    <a:pt x="120000" y="13461"/>
                    <a:pt x="120000" y="4489"/>
                  </a:cubicBezTo>
                  <a:cubicBezTo>
                    <a:pt x="115383" y="0"/>
                    <a:pt x="87694" y="0"/>
                    <a:pt x="83077" y="0"/>
                  </a:cubicBezTo>
                  <a:cubicBezTo>
                    <a:pt x="87694" y="4489"/>
                    <a:pt x="92305" y="4489"/>
                    <a:pt x="92305" y="4489"/>
                  </a:cubicBezTo>
                  <a:cubicBezTo>
                    <a:pt x="92305" y="4489"/>
                    <a:pt x="87694" y="4489"/>
                    <a:pt x="83077" y="4489"/>
                  </a:cubicBezTo>
                  <a:cubicBezTo>
                    <a:pt x="83077" y="0"/>
                    <a:pt x="55383" y="-4483"/>
                    <a:pt x="64616" y="8972"/>
                  </a:cubicBezTo>
                  <a:cubicBezTo>
                    <a:pt x="60000" y="4489"/>
                    <a:pt x="36922" y="0"/>
                    <a:pt x="27694" y="0"/>
                  </a:cubicBezTo>
                  <a:cubicBezTo>
                    <a:pt x="23077" y="4489"/>
                    <a:pt x="23077" y="13461"/>
                    <a:pt x="18461" y="22434"/>
                  </a:cubicBezTo>
                  <a:cubicBezTo>
                    <a:pt x="23077" y="22434"/>
                    <a:pt x="18461" y="22434"/>
                    <a:pt x="23077" y="22434"/>
                  </a:cubicBezTo>
                  <a:cubicBezTo>
                    <a:pt x="23077" y="22434"/>
                    <a:pt x="23077" y="22434"/>
                    <a:pt x="23077" y="22434"/>
                  </a:cubicBezTo>
                  <a:cubicBezTo>
                    <a:pt x="23077" y="26918"/>
                    <a:pt x="23077" y="26918"/>
                    <a:pt x="23077" y="26918"/>
                  </a:cubicBezTo>
                  <a:cubicBezTo>
                    <a:pt x="13844" y="31401"/>
                    <a:pt x="4616" y="26918"/>
                    <a:pt x="4616" y="31401"/>
                  </a:cubicBezTo>
                  <a:cubicBezTo>
                    <a:pt x="4616" y="35890"/>
                    <a:pt x="0" y="58319"/>
                    <a:pt x="0" y="58319"/>
                  </a:cubicBezTo>
                  <a:cubicBezTo>
                    <a:pt x="0" y="58319"/>
                    <a:pt x="9233" y="76264"/>
                    <a:pt x="9233" y="76264"/>
                  </a:cubicBezTo>
                  <a:cubicBezTo>
                    <a:pt x="13844" y="80748"/>
                    <a:pt x="18461" y="76264"/>
                    <a:pt x="18461" y="80748"/>
                  </a:cubicBezTo>
                  <a:cubicBezTo>
                    <a:pt x="23077" y="85237"/>
                    <a:pt x="23077" y="94204"/>
                    <a:pt x="27694" y="98693"/>
                  </a:cubicBezTo>
                  <a:cubicBezTo>
                    <a:pt x="32305" y="103176"/>
                    <a:pt x="32305" y="112149"/>
                    <a:pt x="36922" y="116638"/>
                  </a:cubicBezTo>
                  <a:cubicBezTo>
                    <a:pt x="46155" y="121122"/>
                    <a:pt x="60000" y="121122"/>
                    <a:pt x="60000" y="116638"/>
                  </a:cubicBezTo>
                  <a:cubicBezTo>
                    <a:pt x="64616" y="112149"/>
                    <a:pt x="55383" y="112149"/>
                    <a:pt x="55383" y="107666"/>
                  </a:cubicBezTo>
                  <a:cubicBezTo>
                    <a:pt x="60000" y="98693"/>
                    <a:pt x="60000" y="103176"/>
                    <a:pt x="64616" y="103176"/>
                  </a:cubicBezTo>
                  <a:cubicBezTo>
                    <a:pt x="73844" y="103176"/>
                    <a:pt x="83077" y="103176"/>
                    <a:pt x="92305" y="98693"/>
                  </a:cubicBezTo>
                  <a:cubicBezTo>
                    <a:pt x="92305" y="107666"/>
                    <a:pt x="106155" y="107666"/>
                    <a:pt x="110766" y="98693"/>
                  </a:cubicBezTo>
                  <a:cubicBezTo>
                    <a:pt x="115383" y="89720"/>
                    <a:pt x="110766" y="89720"/>
                    <a:pt x="115383" y="85237"/>
                  </a:cubicBezTo>
                  <a:cubicBezTo>
                    <a:pt x="115383" y="80748"/>
                    <a:pt x="120000" y="76264"/>
                    <a:pt x="120000" y="67292"/>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25" name="Shape 3225"/>
            <p:cNvSpPr/>
            <p:nvPr/>
          </p:nvSpPr>
          <p:spPr>
            <a:xfrm>
              <a:off x="0" y="1186620"/>
              <a:ext cx="1157427" cy="1755585"/>
            </a:xfrm>
            <a:custGeom>
              <a:avLst/>
              <a:gdLst/>
              <a:ahLst/>
              <a:cxnLst/>
              <a:rect l="0" t="0" r="0" b="0"/>
              <a:pathLst>
                <a:path w="120000" h="120000" extrusionOk="0">
                  <a:moveTo>
                    <a:pt x="120000" y="80000"/>
                  </a:moveTo>
                  <a:cubicBezTo>
                    <a:pt x="117072" y="78000"/>
                    <a:pt x="114144" y="71000"/>
                    <a:pt x="109755" y="71000"/>
                  </a:cubicBezTo>
                  <a:cubicBezTo>
                    <a:pt x="106827" y="70000"/>
                    <a:pt x="106827" y="71000"/>
                    <a:pt x="105366" y="71000"/>
                  </a:cubicBezTo>
                  <a:cubicBezTo>
                    <a:pt x="102438" y="71000"/>
                    <a:pt x="102438" y="70000"/>
                    <a:pt x="100977" y="71000"/>
                  </a:cubicBezTo>
                  <a:cubicBezTo>
                    <a:pt x="100977" y="68000"/>
                    <a:pt x="102438" y="63000"/>
                    <a:pt x="100977" y="62000"/>
                  </a:cubicBezTo>
                  <a:cubicBezTo>
                    <a:pt x="102438" y="61000"/>
                    <a:pt x="100977" y="61000"/>
                    <a:pt x="102438" y="61000"/>
                  </a:cubicBezTo>
                  <a:cubicBezTo>
                    <a:pt x="99511" y="61000"/>
                    <a:pt x="98050" y="63000"/>
                    <a:pt x="96583" y="64000"/>
                  </a:cubicBezTo>
                  <a:cubicBezTo>
                    <a:pt x="93661" y="65000"/>
                    <a:pt x="90733" y="64000"/>
                    <a:pt x="86338" y="64000"/>
                  </a:cubicBezTo>
                  <a:cubicBezTo>
                    <a:pt x="87805" y="61000"/>
                    <a:pt x="80488" y="60000"/>
                    <a:pt x="76100" y="61000"/>
                  </a:cubicBezTo>
                  <a:cubicBezTo>
                    <a:pt x="80488" y="58000"/>
                    <a:pt x="79022" y="58000"/>
                    <a:pt x="76100" y="56000"/>
                  </a:cubicBezTo>
                  <a:cubicBezTo>
                    <a:pt x="74633" y="54000"/>
                    <a:pt x="73172" y="52000"/>
                    <a:pt x="71705" y="51000"/>
                  </a:cubicBezTo>
                  <a:cubicBezTo>
                    <a:pt x="73172" y="50000"/>
                    <a:pt x="70244" y="49000"/>
                    <a:pt x="68777" y="48000"/>
                  </a:cubicBezTo>
                  <a:cubicBezTo>
                    <a:pt x="68777" y="48000"/>
                    <a:pt x="68777" y="48000"/>
                    <a:pt x="68777" y="47000"/>
                  </a:cubicBezTo>
                  <a:cubicBezTo>
                    <a:pt x="73172" y="48000"/>
                    <a:pt x="70244" y="46000"/>
                    <a:pt x="71705" y="44000"/>
                  </a:cubicBezTo>
                  <a:cubicBezTo>
                    <a:pt x="73172" y="42000"/>
                    <a:pt x="76100" y="42000"/>
                    <a:pt x="77561" y="41000"/>
                  </a:cubicBezTo>
                  <a:cubicBezTo>
                    <a:pt x="77561" y="40000"/>
                    <a:pt x="77561" y="39000"/>
                    <a:pt x="77561" y="38000"/>
                  </a:cubicBezTo>
                  <a:cubicBezTo>
                    <a:pt x="77561" y="37000"/>
                    <a:pt x="79022" y="35000"/>
                    <a:pt x="79022" y="35000"/>
                  </a:cubicBezTo>
                  <a:cubicBezTo>
                    <a:pt x="80488" y="33000"/>
                    <a:pt x="79022" y="33000"/>
                    <a:pt x="80488" y="33000"/>
                  </a:cubicBezTo>
                  <a:cubicBezTo>
                    <a:pt x="84877" y="30000"/>
                    <a:pt x="90733" y="29000"/>
                    <a:pt x="93661" y="28000"/>
                  </a:cubicBezTo>
                  <a:cubicBezTo>
                    <a:pt x="95122" y="28000"/>
                    <a:pt x="96583" y="28000"/>
                    <a:pt x="98050" y="28000"/>
                  </a:cubicBezTo>
                  <a:cubicBezTo>
                    <a:pt x="98050" y="28000"/>
                    <a:pt x="99511" y="26000"/>
                    <a:pt x="100977" y="26000"/>
                  </a:cubicBezTo>
                  <a:cubicBezTo>
                    <a:pt x="100977" y="26000"/>
                    <a:pt x="100977" y="27000"/>
                    <a:pt x="100977" y="27000"/>
                  </a:cubicBezTo>
                  <a:cubicBezTo>
                    <a:pt x="102438" y="26000"/>
                    <a:pt x="103900" y="26000"/>
                    <a:pt x="105366" y="28000"/>
                  </a:cubicBezTo>
                  <a:cubicBezTo>
                    <a:pt x="106827" y="28000"/>
                    <a:pt x="108294" y="28000"/>
                    <a:pt x="106827" y="26000"/>
                  </a:cubicBezTo>
                  <a:cubicBezTo>
                    <a:pt x="105366" y="24000"/>
                    <a:pt x="102438" y="25000"/>
                    <a:pt x="100977" y="24000"/>
                  </a:cubicBezTo>
                  <a:cubicBezTo>
                    <a:pt x="100977" y="23000"/>
                    <a:pt x="106827" y="18000"/>
                    <a:pt x="106827" y="17000"/>
                  </a:cubicBezTo>
                  <a:cubicBezTo>
                    <a:pt x="105366" y="17000"/>
                    <a:pt x="103900" y="16000"/>
                    <a:pt x="103900" y="16000"/>
                  </a:cubicBezTo>
                  <a:cubicBezTo>
                    <a:pt x="102438" y="16000"/>
                    <a:pt x="100977" y="15000"/>
                    <a:pt x="100977" y="15000"/>
                  </a:cubicBezTo>
                  <a:cubicBezTo>
                    <a:pt x="96583" y="14000"/>
                    <a:pt x="96583" y="15000"/>
                    <a:pt x="93661" y="15000"/>
                  </a:cubicBezTo>
                  <a:cubicBezTo>
                    <a:pt x="93661" y="15000"/>
                    <a:pt x="93661" y="15000"/>
                    <a:pt x="93661" y="14000"/>
                  </a:cubicBezTo>
                  <a:cubicBezTo>
                    <a:pt x="93661" y="14000"/>
                    <a:pt x="93661" y="15000"/>
                    <a:pt x="93661" y="15000"/>
                  </a:cubicBezTo>
                  <a:cubicBezTo>
                    <a:pt x="90733" y="13000"/>
                    <a:pt x="89266" y="14000"/>
                    <a:pt x="87805" y="15000"/>
                  </a:cubicBezTo>
                  <a:cubicBezTo>
                    <a:pt x="86338" y="15000"/>
                    <a:pt x="81950" y="15000"/>
                    <a:pt x="81950" y="15000"/>
                  </a:cubicBezTo>
                  <a:cubicBezTo>
                    <a:pt x="80488" y="15000"/>
                    <a:pt x="77561" y="15000"/>
                    <a:pt x="77561" y="14000"/>
                  </a:cubicBezTo>
                  <a:cubicBezTo>
                    <a:pt x="76100" y="13000"/>
                    <a:pt x="77561" y="12000"/>
                    <a:pt x="76100" y="11000"/>
                  </a:cubicBezTo>
                  <a:cubicBezTo>
                    <a:pt x="76100" y="11000"/>
                    <a:pt x="74633" y="11000"/>
                    <a:pt x="74633" y="11000"/>
                  </a:cubicBezTo>
                  <a:cubicBezTo>
                    <a:pt x="73172" y="10000"/>
                    <a:pt x="74633" y="10000"/>
                    <a:pt x="73172" y="9000"/>
                  </a:cubicBezTo>
                  <a:cubicBezTo>
                    <a:pt x="73172" y="8000"/>
                    <a:pt x="71705" y="8000"/>
                    <a:pt x="70244" y="8000"/>
                  </a:cubicBezTo>
                  <a:cubicBezTo>
                    <a:pt x="68777" y="7000"/>
                    <a:pt x="67316" y="7000"/>
                    <a:pt x="65855" y="5000"/>
                  </a:cubicBezTo>
                  <a:cubicBezTo>
                    <a:pt x="67316" y="4000"/>
                    <a:pt x="64388" y="2000"/>
                    <a:pt x="61461" y="2000"/>
                  </a:cubicBezTo>
                  <a:cubicBezTo>
                    <a:pt x="61461" y="0"/>
                    <a:pt x="55611" y="1000"/>
                    <a:pt x="54144" y="0"/>
                  </a:cubicBezTo>
                  <a:cubicBezTo>
                    <a:pt x="54144" y="1000"/>
                    <a:pt x="57072" y="2000"/>
                    <a:pt x="57072" y="3000"/>
                  </a:cubicBezTo>
                  <a:cubicBezTo>
                    <a:pt x="57072" y="4000"/>
                    <a:pt x="57072" y="5000"/>
                    <a:pt x="57072" y="6000"/>
                  </a:cubicBezTo>
                  <a:cubicBezTo>
                    <a:pt x="57072" y="6000"/>
                    <a:pt x="57072" y="6000"/>
                    <a:pt x="55611" y="6000"/>
                  </a:cubicBezTo>
                  <a:cubicBezTo>
                    <a:pt x="54144" y="10000"/>
                    <a:pt x="51222" y="13000"/>
                    <a:pt x="45366" y="16000"/>
                  </a:cubicBezTo>
                  <a:cubicBezTo>
                    <a:pt x="39511" y="18000"/>
                    <a:pt x="30733" y="18000"/>
                    <a:pt x="29266" y="22000"/>
                  </a:cubicBezTo>
                  <a:cubicBezTo>
                    <a:pt x="27805" y="20000"/>
                    <a:pt x="27805" y="24000"/>
                    <a:pt x="26338" y="25000"/>
                  </a:cubicBezTo>
                  <a:cubicBezTo>
                    <a:pt x="26338" y="26000"/>
                    <a:pt x="24877" y="28000"/>
                    <a:pt x="24877" y="29000"/>
                  </a:cubicBezTo>
                  <a:cubicBezTo>
                    <a:pt x="23416" y="31000"/>
                    <a:pt x="21950" y="33000"/>
                    <a:pt x="19022" y="31000"/>
                  </a:cubicBezTo>
                  <a:cubicBezTo>
                    <a:pt x="17561" y="31000"/>
                    <a:pt x="17561" y="30000"/>
                    <a:pt x="17561" y="29000"/>
                  </a:cubicBezTo>
                  <a:cubicBezTo>
                    <a:pt x="16100" y="29000"/>
                    <a:pt x="16100" y="29000"/>
                    <a:pt x="14633" y="29000"/>
                  </a:cubicBezTo>
                  <a:cubicBezTo>
                    <a:pt x="13172" y="28000"/>
                    <a:pt x="11705" y="28000"/>
                    <a:pt x="10244" y="27000"/>
                  </a:cubicBezTo>
                  <a:cubicBezTo>
                    <a:pt x="10244" y="27000"/>
                    <a:pt x="4388" y="30000"/>
                    <a:pt x="8777" y="27000"/>
                  </a:cubicBezTo>
                  <a:cubicBezTo>
                    <a:pt x="5855" y="27000"/>
                    <a:pt x="10244" y="25000"/>
                    <a:pt x="10244" y="24000"/>
                  </a:cubicBezTo>
                  <a:cubicBezTo>
                    <a:pt x="11705" y="24000"/>
                    <a:pt x="10244" y="22000"/>
                    <a:pt x="8777" y="22000"/>
                  </a:cubicBezTo>
                  <a:cubicBezTo>
                    <a:pt x="5855" y="23000"/>
                    <a:pt x="1461" y="26000"/>
                    <a:pt x="0" y="28000"/>
                  </a:cubicBezTo>
                  <a:cubicBezTo>
                    <a:pt x="0" y="30000"/>
                    <a:pt x="1461" y="30000"/>
                    <a:pt x="1461" y="31000"/>
                  </a:cubicBezTo>
                  <a:cubicBezTo>
                    <a:pt x="1461" y="33000"/>
                    <a:pt x="1461" y="33000"/>
                    <a:pt x="2927" y="34000"/>
                  </a:cubicBezTo>
                  <a:cubicBezTo>
                    <a:pt x="4388" y="36000"/>
                    <a:pt x="4388" y="36000"/>
                    <a:pt x="2927" y="38000"/>
                  </a:cubicBezTo>
                  <a:cubicBezTo>
                    <a:pt x="2927" y="38000"/>
                    <a:pt x="0" y="37000"/>
                    <a:pt x="1461" y="39000"/>
                  </a:cubicBezTo>
                  <a:cubicBezTo>
                    <a:pt x="2927" y="40000"/>
                    <a:pt x="10244" y="42000"/>
                    <a:pt x="11705" y="43000"/>
                  </a:cubicBezTo>
                  <a:cubicBezTo>
                    <a:pt x="16100" y="45000"/>
                    <a:pt x="17561" y="49000"/>
                    <a:pt x="20488" y="52000"/>
                  </a:cubicBezTo>
                  <a:cubicBezTo>
                    <a:pt x="21950" y="53000"/>
                    <a:pt x="26338" y="57000"/>
                    <a:pt x="24877" y="59000"/>
                  </a:cubicBezTo>
                  <a:cubicBezTo>
                    <a:pt x="26338" y="59000"/>
                    <a:pt x="26338" y="59000"/>
                    <a:pt x="26338" y="59000"/>
                  </a:cubicBezTo>
                  <a:cubicBezTo>
                    <a:pt x="26338" y="59000"/>
                    <a:pt x="26338" y="59000"/>
                    <a:pt x="26338" y="59000"/>
                  </a:cubicBezTo>
                  <a:cubicBezTo>
                    <a:pt x="26338" y="61000"/>
                    <a:pt x="29266" y="64000"/>
                    <a:pt x="30733" y="66000"/>
                  </a:cubicBezTo>
                  <a:cubicBezTo>
                    <a:pt x="30733" y="67000"/>
                    <a:pt x="33661" y="69000"/>
                    <a:pt x="33661" y="70000"/>
                  </a:cubicBezTo>
                  <a:cubicBezTo>
                    <a:pt x="35122" y="71000"/>
                    <a:pt x="35122" y="71000"/>
                    <a:pt x="35122" y="72000"/>
                  </a:cubicBezTo>
                  <a:cubicBezTo>
                    <a:pt x="35122" y="73000"/>
                    <a:pt x="36583" y="73000"/>
                    <a:pt x="38050" y="74000"/>
                  </a:cubicBezTo>
                  <a:cubicBezTo>
                    <a:pt x="39511" y="75000"/>
                    <a:pt x="39511" y="76000"/>
                    <a:pt x="39511" y="78000"/>
                  </a:cubicBezTo>
                  <a:cubicBezTo>
                    <a:pt x="42438" y="80000"/>
                    <a:pt x="49755" y="86000"/>
                    <a:pt x="48294" y="90000"/>
                  </a:cubicBezTo>
                  <a:cubicBezTo>
                    <a:pt x="45366" y="89000"/>
                    <a:pt x="48294" y="91000"/>
                    <a:pt x="48294" y="92000"/>
                  </a:cubicBezTo>
                  <a:cubicBezTo>
                    <a:pt x="48294" y="92000"/>
                    <a:pt x="48294" y="92000"/>
                    <a:pt x="48294" y="93000"/>
                  </a:cubicBezTo>
                  <a:cubicBezTo>
                    <a:pt x="49755" y="94000"/>
                    <a:pt x="51222" y="95000"/>
                    <a:pt x="52683" y="96000"/>
                  </a:cubicBezTo>
                  <a:cubicBezTo>
                    <a:pt x="54144" y="97000"/>
                    <a:pt x="57072" y="98000"/>
                    <a:pt x="57072" y="99000"/>
                  </a:cubicBezTo>
                  <a:cubicBezTo>
                    <a:pt x="58538" y="101000"/>
                    <a:pt x="67316" y="104000"/>
                    <a:pt x="71705" y="105000"/>
                  </a:cubicBezTo>
                  <a:cubicBezTo>
                    <a:pt x="76100" y="107000"/>
                    <a:pt x="83416" y="109000"/>
                    <a:pt x="87805" y="111000"/>
                  </a:cubicBezTo>
                  <a:cubicBezTo>
                    <a:pt x="89266" y="112000"/>
                    <a:pt x="95122" y="112000"/>
                    <a:pt x="93661" y="115000"/>
                  </a:cubicBezTo>
                  <a:cubicBezTo>
                    <a:pt x="98050" y="116000"/>
                    <a:pt x="100977" y="119000"/>
                    <a:pt x="103900" y="120000"/>
                  </a:cubicBezTo>
                  <a:cubicBezTo>
                    <a:pt x="108294" y="120000"/>
                    <a:pt x="108294" y="118000"/>
                    <a:pt x="108294" y="117000"/>
                  </a:cubicBezTo>
                  <a:cubicBezTo>
                    <a:pt x="109755" y="116000"/>
                    <a:pt x="108294" y="116000"/>
                    <a:pt x="108294" y="115000"/>
                  </a:cubicBezTo>
                  <a:cubicBezTo>
                    <a:pt x="109755" y="115000"/>
                    <a:pt x="111222" y="115000"/>
                    <a:pt x="111222" y="115000"/>
                  </a:cubicBezTo>
                  <a:cubicBezTo>
                    <a:pt x="111222" y="114000"/>
                    <a:pt x="112683" y="113000"/>
                    <a:pt x="109755" y="113000"/>
                  </a:cubicBezTo>
                  <a:cubicBezTo>
                    <a:pt x="111222" y="111000"/>
                    <a:pt x="114144" y="110000"/>
                    <a:pt x="115611" y="109000"/>
                  </a:cubicBezTo>
                  <a:cubicBezTo>
                    <a:pt x="115611" y="109000"/>
                    <a:pt x="118538" y="106000"/>
                    <a:pt x="118538" y="106000"/>
                  </a:cubicBezTo>
                  <a:cubicBezTo>
                    <a:pt x="117072" y="105000"/>
                    <a:pt x="115611" y="106000"/>
                    <a:pt x="114144" y="105000"/>
                  </a:cubicBezTo>
                  <a:cubicBezTo>
                    <a:pt x="111222" y="102000"/>
                    <a:pt x="114144" y="100000"/>
                    <a:pt x="114144" y="98000"/>
                  </a:cubicBezTo>
                  <a:cubicBezTo>
                    <a:pt x="114144" y="97000"/>
                    <a:pt x="112683" y="97000"/>
                    <a:pt x="114144" y="96000"/>
                  </a:cubicBezTo>
                  <a:cubicBezTo>
                    <a:pt x="114144" y="95000"/>
                    <a:pt x="115611" y="94000"/>
                    <a:pt x="115611" y="94000"/>
                  </a:cubicBezTo>
                  <a:cubicBezTo>
                    <a:pt x="117072" y="92000"/>
                    <a:pt x="118538" y="91000"/>
                    <a:pt x="115611" y="88000"/>
                  </a:cubicBezTo>
                  <a:cubicBezTo>
                    <a:pt x="118538" y="88000"/>
                    <a:pt x="117072" y="85000"/>
                    <a:pt x="117072" y="83000"/>
                  </a:cubicBezTo>
                  <a:cubicBezTo>
                    <a:pt x="117072" y="82000"/>
                    <a:pt x="118538" y="82000"/>
                    <a:pt x="120000" y="8000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26" name="Shape 3226"/>
            <p:cNvSpPr/>
            <p:nvPr/>
          </p:nvSpPr>
          <p:spPr>
            <a:xfrm>
              <a:off x="1703038" y="3032036"/>
              <a:ext cx="764497" cy="845622"/>
            </a:xfrm>
            <a:custGeom>
              <a:avLst/>
              <a:gdLst/>
              <a:ahLst/>
              <a:cxnLst/>
              <a:rect l="0" t="0" r="0" b="0"/>
              <a:pathLst>
                <a:path w="120000" h="120000" extrusionOk="0">
                  <a:moveTo>
                    <a:pt x="120000" y="72320"/>
                  </a:moveTo>
                  <a:cubicBezTo>
                    <a:pt x="120000" y="70247"/>
                    <a:pt x="117784" y="70247"/>
                    <a:pt x="120000" y="68174"/>
                  </a:cubicBezTo>
                  <a:cubicBezTo>
                    <a:pt x="113359" y="64028"/>
                    <a:pt x="113359" y="68174"/>
                    <a:pt x="106718" y="68174"/>
                  </a:cubicBezTo>
                  <a:cubicBezTo>
                    <a:pt x="102287" y="68174"/>
                    <a:pt x="102287" y="61954"/>
                    <a:pt x="102287" y="57808"/>
                  </a:cubicBezTo>
                  <a:cubicBezTo>
                    <a:pt x="100072" y="55735"/>
                    <a:pt x="102287" y="51589"/>
                    <a:pt x="100072" y="49516"/>
                  </a:cubicBezTo>
                  <a:cubicBezTo>
                    <a:pt x="100072" y="45370"/>
                    <a:pt x="97862" y="45370"/>
                    <a:pt x="93431" y="43297"/>
                  </a:cubicBezTo>
                  <a:cubicBezTo>
                    <a:pt x="91221" y="41224"/>
                    <a:pt x="86790" y="39151"/>
                    <a:pt x="86790" y="43297"/>
                  </a:cubicBezTo>
                  <a:cubicBezTo>
                    <a:pt x="82365" y="41224"/>
                    <a:pt x="77934" y="41224"/>
                    <a:pt x="73509" y="41224"/>
                  </a:cubicBezTo>
                  <a:cubicBezTo>
                    <a:pt x="73509" y="41224"/>
                    <a:pt x="66868" y="41224"/>
                    <a:pt x="66868" y="41224"/>
                  </a:cubicBezTo>
                  <a:cubicBezTo>
                    <a:pt x="66868" y="39151"/>
                    <a:pt x="66868" y="32932"/>
                    <a:pt x="66868" y="30859"/>
                  </a:cubicBezTo>
                  <a:cubicBezTo>
                    <a:pt x="69078" y="26713"/>
                    <a:pt x="69078" y="24640"/>
                    <a:pt x="66868" y="20494"/>
                  </a:cubicBezTo>
                  <a:cubicBezTo>
                    <a:pt x="66868" y="20494"/>
                    <a:pt x="69078" y="20494"/>
                    <a:pt x="69078" y="20494"/>
                  </a:cubicBezTo>
                  <a:cubicBezTo>
                    <a:pt x="66868" y="20494"/>
                    <a:pt x="69078" y="20494"/>
                    <a:pt x="66868" y="20494"/>
                  </a:cubicBezTo>
                  <a:cubicBezTo>
                    <a:pt x="66868" y="18421"/>
                    <a:pt x="66868" y="16348"/>
                    <a:pt x="64653" y="14275"/>
                  </a:cubicBezTo>
                  <a:cubicBezTo>
                    <a:pt x="64653" y="14275"/>
                    <a:pt x="64653" y="10129"/>
                    <a:pt x="64653" y="10129"/>
                  </a:cubicBezTo>
                  <a:cubicBezTo>
                    <a:pt x="58012" y="-4382"/>
                    <a:pt x="35869" y="-236"/>
                    <a:pt x="22588" y="3909"/>
                  </a:cubicBezTo>
                  <a:cubicBezTo>
                    <a:pt x="13732" y="5983"/>
                    <a:pt x="13732" y="3909"/>
                    <a:pt x="9307" y="12202"/>
                  </a:cubicBezTo>
                  <a:cubicBezTo>
                    <a:pt x="7091" y="16348"/>
                    <a:pt x="7091" y="18421"/>
                    <a:pt x="4876" y="24640"/>
                  </a:cubicBezTo>
                  <a:cubicBezTo>
                    <a:pt x="4876" y="28786"/>
                    <a:pt x="-1764" y="37078"/>
                    <a:pt x="450" y="41224"/>
                  </a:cubicBezTo>
                  <a:cubicBezTo>
                    <a:pt x="450" y="43297"/>
                    <a:pt x="2660" y="43297"/>
                    <a:pt x="4876" y="45370"/>
                  </a:cubicBezTo>
                  <a:cubicBezTo>
                    <a:pt x="7091" y="47443"/>
                    <a:pt x="9307" y="51589"/>
                    <a:pt x="11516" y="55735"/>
                  </a:cubicBezTo>
                  <a:cubicBezTo>
                    <a:pt x="15947" y="57808"/>
                    <a:pt x="18163" y="59881"/>
                    <a:pt x="22588" y="61954"/>
                  </a:cubicBezTo>
                  <a:cubicBezTo>
                    <a:pt x="24803" y="64028"/>
                    <a:pt x="24803" y="64028"/>
                    <a:pt x="29229" y="66101"/>
                  </a:cubicBezTo>
                  <a:cubicBezTo>
                    <a:pt x="31444" y="66101"/>
                    <a:pt x="33659" y="66101"/>
                    <a:pt x="35869" y="68174"/>
                  </a:cubicBezTo>
                  <a:cubicBezTo>
                    <a:pt x="42516" y="70247"/>
                    <a:pt x="51366" y="76466"/>
                    <a:pt x="55797" y="78539"/>
                  </a:cubicBezTo>
                  <a:cubicBezTo>
                    <a:pt x="60222" y="82685"/>
                    <a:pt x="69078" y="82685"/>
                    <a:pt x="71294" y="88904"/>
                  </a:cubicBezTo>
                  <a:cubicBezTo>
                    <a:pt x="73509" y="90977"/>
                    <a:pt x="69078" y="95123"/>
                    <a:pt x="69078" y="97196"/>
                  </a:cubicBezTo>
                  <a:cubicBezTo>
                    <a:pt x="66868" y="99269"/>
                    <a:pt x="64653" y="99269"/>
                    <a:pt x="64653" y="99269"/>
                  </a:cubicBezTo>
                  <a:cubicBezTo>
                    <a:pt x="64653" y="103415"/>
                    <a:pt x="64653" y="105488"/>
                    <a:pt x="62438" y="109634"/>
                  </a:cubicBezTo>
                  <a:cubicBezTo>
                    <a:pt x="62438" y="111707"/>
                    <a:pt x="55797" y="113780"/>
                    <a:pt x="58012" y="115853"/>
                  </a:cubicBezTo>
                  <a:cubicBezTo>
                    <a:pt x="64653" y="113780"/>
                    <a:pt x="77934" y="117926"/>
                    <a:pt x="84575" y="120000"/>
                  </a:cubicBezTo>
                  <a:cubicBezTo>
                    <a:pt x="84575" y="120000"/>
                    <a:pt x="91221" y="120000"/>
                    <a:pt x="89006" y="120000"/>
                  </a:cubicBezTo>
                  <a:cubicBezTo>
                    <a:pt x="91221" y="120000"/>
                    <a:pt x="91221" y="117926"/>
                    <a:pt x="93431" y="117926"/>
                  </a:cubicBezTo>
                  <a:cubicBezTo>
                    <a:pt x="95647" y="115853"/>
                    <a:pt x="97862" y="120000"/>
                    <a:pt x="100072" y="117926"/>
                  </a:cubicBezTo>
                  <a:cubicBezTo>
                    <a:pt x="102287" y="115853"/>
                    <a:pt x="102287" y="113780"/>
                    <a:pt x="104503" y="111707"/>
                  </a:cubicBezTo>
                  <a:cubicBezTo>
                    <a:pt x="104503" y="111707"/>
                    <a:pt x="106718" y="109634"/>
                    <a:pt x="106718" y="109634"/>
                  </a:cubicBezTo>
                  <a:cubicBezTo>
                    <a:pt x="108928" y="109634"/>
                    <a:pt x="111143" y="107561"/>
                    <a:pt x="111143" y="107561"/>
                  </a:cubicBezTo>
                  <a:cubicBezTo>
                    <a:pt x="113359" y="103415"/>
                    <a:pt x="115574" y="99269"/>
                    <a:pt x="115574" y="95123"/>
                  </a:cubicBezTo>
                  <a:cubicBezTo>
                    <a:pt x="115574" y="88904"/>
                    <a:pt x="120000" y="80612"/>
                    <a:pt x="120000" y="72320"/>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27" name="Shape 3227"/>
            <p:cNvSpPr/>
            <p:nvPr/>
          </p:nvSpPr>
          <p:spPr>
            <a:xfrm>
              <a:off x="1827691" y="379308"/>
              <a:ext cx="442834" cy="693030"/>
            </a:xfrm>
            <a:custGeom>
              <a:avLst/>
              <a:gdLst/>
              <a:ahLst/>
              <a:cxnLst/>
              <a:rect l="0" t="0" r="0" b="0"/>
              <a:pathLst>
                <a:path w="120000" h="120000" extrusionOk="0">
                  <a:moveTo>
                    <a:pt x="120000" y="106784"/>
                  </a:moveTo>
                  <a:cubicBezTo>
                    <a:pt x="112367" y="106784"/>
                    <a:pt x="108551" y="99157"/>
                    <a:pt x="104734" y="96614"/>
                  </a:cubicBezTo>
                  <a:cubicBezTo>
                    <a:pt x="100918" y="91529"/>
                    <a:pt x="100918" y="91529"/>
                    <a:pt x="100918" y="88987"/>
                  </a:cubicBezTo>
                  <a:cubicBezTo>
                    <a:pt x="97102" y="83902"/>
                    <a:pt x="97102" y="86444"/>
                    <a:pt x="89469" y="83902"/>
                  </a:cubicBezTo>
                  <a:cubicBezTo>
                    <a:pt x="93286" y="83902"/>
                    <a:pt x="85653" y="78817"/>
                    <a:pt x="85653" y="78817"/>
                  </a:cubicBezTo>
                  <a:cubicBezTo>
                    <a:pt x="81837" y="73732"/>
                    <a:pt x="81837" y="73732"/>
                    <a:pt x="81837" y="68647"/>
                  </a:cubicBezTo>
                  <a:cubicBezTo>
                    <a:pt x="85653" y="58477"/>
                    <a:pt x="85653" y="58477"/>
                    <a:pt x="100918" y="55934"/>
                  </a:cubicBezTo>
                  <a:cubicBezTo>
                    <a:pt x="100918" y="53392"/>
                    <a:pt x="100918" y="55934"/>
                    <a:pt x="100918" y="53392"/>
                  </a:cubicBezTo>
                  <a:cubicBezTo>
                    <a:pt x="100918" y="53392"/>
                    <a:pt x="100918" y="53392"/>
                    <a:pt x="100918" y="53392"/>
                  </a:cubicBezTo>
                  <a:cubicBezTo>
                    <a:pt x="97102" y="53392"/>
                    <a:pt x="100918" y="53392"/>
                    <a:pt x="97102" y="53392"/>
                  </a:cubicBezTo>
                  <a:cubicBezTo>
                    <a:pt x="104734" y="48307"/>
                    <a:pt x="100918" y="30509"/>
                    <a:pt x="93286" y="35594"/>
                  </a:cubicBezTo>
                  <a:cubicBezTo>
                    <a:pt x="89469" y="30509"/>
                    <a:pt x="66572" y="20339"/>
                    <a:pt x="66572" y="33052"/>
                  </a:cubicBezTo>
                  <a:cubicBezTo>
                    <a:pt x="66572" y="35594"/>
                    <a:pt x="66572" y="35594"/>
                    <a:pt x="62756" y="35594"/>
                  </a:cubicBezTo>
                  <a:cubicBezTo>
                    <a:pt x="70388" y="27967"/>
                    <a:pt x="70388" y="17797"/>
                    <a:pt x="62756" y="15254"/>
                  </a:cubicBezTo>
                  <a:cubicBezTo>
                    <a:pt x="62756" y="15254"/>
                    <a:pt x="62756" y="15254"/>
                    <a:pt x="62756" y="15254"/>
                  </a:cubicBezTo>
                  <a:cubicBezTo>
                    <a:pt x="58939" y="7627"/>
                    <a:pt x="47491" y="5084"/>
                    <a:pt x="36042" y="2542"/>
                  </a:cubicBezTo>
                  <a:cubicBezTo>
                    <a:pt x="39858" y="2542"/>
                    <a:pt x="43674" y="5084"/>
                    <a:pt x="47491" y="5084"/>
                  </a:cubicBezTo>
                  <a:cubicBezTo>
                    <a:pt x="39858" y="2542"/>
                    <a:pt x="36042" y="2542"/>
                    <a:pt x="32226" y="0"/>
                  </a:cubicBezTo>
                  <a:cubicBezTo>
                    <a:pt x="43674" y="5084"/>
                    <a:pt x="20777" y="10169"/>
                    <a:pt x="16961" y="15254"/>
                  </a:cubicBezTo>
                  <a:cubicBezTo>
                    <a:pt x="13144" y="17797"/>
                    <a:pt x="13144" y="17797"/>
                    <a:pt x="16961" y="20339"/>
                  </a:cubicBezTo>
                  <a:cubicBezTo>
                    <a:pt x="16961" y="20339"/>
                    <a:pt x="20777" y="22882"/>
                    <a:pt x="20777" y="20339"/>
                  </a:cubicBezTo>
                  <a:cubicBezTo>
                    <a:pt x="20777" y="22882"/>
                    <a:pt x="24593" y="20339"/>
                    <a:pt x="24593" y="22882"/>
                  </a:cubicBezTo>
                  <a:cubicBezTo>
                    <a:pt x="24593" y="27967"/>
                    <a:pt x="13144" y="27967"/>
                    <a:pt x="9328" y="27967"/>
                  </a:cubicBezTo>
                  <a:cubicBezTo>
                    <a:pt x="5512" y="30509"/>
                    <a:pt x="5512" y="30509"/>
                    <a:pt x="1696" y="35594"/>
                  </a:cubicBezTo>
                  <a:cubicBezTo>
                    <a:pt x="1696" y="35594"/>
                    <a:pt x="1696" y="38137"/>
                    <a:pt x="1696" y="38137"/>
                  </a:cubicBezTo>
                  <a:cubicBezTo>
                    <a:pt x="1696" y="43222"/>
                    <a:pt x="-2120" y="38137"/>
                    <a:pt x="1696" y="45764"/>
                  </a:cubicBezTo>
                  <a:cubicBezTo>
                    <a:pt x="5512" y="50849"/>
                    <a:pt x="13144" y="53392"/>
                    <a:pt x="24593" y="53392"/>
                  </a:cubicBezTo>
                  <a:cubicBezTo>
                    <a:pt x="36042" y="55934"/>
                    <a:pt x="28409" y="55934"/>
                    <a:pt x="28409" y="63562"/>
                  </a:cubicBezTo>
                  <a:cubicBezTo>
                    <a:pt x="32226" y="68647"/>
                    <a:pt x="28409" y="63562"/>
                    <a:pt x="36042" y="66104"/>
                  </a:cubicBezTo>
                  <a:cubicBezTo>
                    <a:pt x="39858" y="68647"/>
                    <a:pt x="36042" y="68647"/>
                    <a:pt x="39858" y="71189"/>
                  </a:cubicBezTo>
                  <a:cubicBezTo>
                    <a:pt x="43674" y="76274"/>
                    <a:pt x="43674" y="73732"/>
                    <a:pt x="39858" y="78817"/>
                  </a:cubicBezTo>
                  <a:cubicBezTo>
                    <a:pt x="39858" y="78817"/>
                    <a:pt x="36042" y="81359"/>
                    <a:pt x="36042" y="81359"/>
                  </a:cubicBezTo>
                  <a:cubicBezTo>
                    <a:pt x="36042" y="81359"/>
                    <a:pt x="36042" y="83902"/>
                    <a:pt x="36042" y="83902"/>
                  </a:cubicBezTo>
                  <a:cubicBezTo>
                    <a:pt x="36042" y="86444"/>
                    <a:pt x="36042" y="86444"/>
                    <a:pt x="32226" y="88987"/>
                  </a:cubicBezTo>
                  <a:cubicBezTo>
                    <a:pt x="32226" y="91529"/>
                    <a:pt x="32226" y="96614"/>
                    <a:pt x="36042" y="99157"/>
                  </a:cubicBezTo>
                  <a:cubicBezTo>
                    <a:pt x="36042" y="101699"/>
                    <a:pt x="36042" y="101699"/>
                    <a:pt x="39858" y="101699"/>
                  </a:cubicBezTo>
                  <a:cubicBezTo>
                    <a:pt x="39858" y="104242"/>
                    <a:pt x="39858" y="104242"/>
                    <a:pt x="39858" y="106784"/>
                  </a:cubicBezTo>
                  <a:cubicBezTo>
                    <a:pt x="39858" y="109327"/>
                    <a:pt x="36042" y="109327"/>
                    <a:pt x="39858" y="109327"/>
                  </a:cubicBezTo>
                  <a:cubicBezTo>
                    <a:pt x="39858" y="114412"/>
                    <a:pt x="62756" y="122039"/>
                    <a:pt x="70388" y="119497"/>
                  </a:cubicBezTo>
                  <a:cubicBezTo>
                    <a:pt x="70388" y="116954"/>
                    <a:pt x="70388" y="114412"/>
                    <a:pt x="74204" y="114412"/>
                  </a:cubicBezTo>
                  <a:cubicBezTo>
                    <a:pt x="74204" y="114412"/>
                    <a:pt x="78021" y="114412"/>
                    <a:pt x="78021" y="114412"/>
                  </a:cubicBezTo>
                  <a:cubicBezTo>
                    <a:pt x="81837" y="114412"/>
                    <a:pt x="81837" y="111869"/>
                    <a:pt x="85653" y="111869"/>
                  </a:cubicBezTo>
                  <a:cubicBezTo>
                    <a:pt x="89469" y="111869"/>
                    <a:pt x="93286" y="109327"/>
                    <a:pt x="93286" y="109327"/>
                  </a:cubicBezTo>
                  <a:cubicBezTo>
                    <a:pt x="97102" y="109327"/>
                    <a:pt x="97102" y="106784"/>
                    <a:pt x="97102" y="106784"/>
                  </a:cubicBezTo>
                  <a:cubicBezTo>
                    <a:pt x="104734" y="106784"/>
                    <a:pt x="112367" y="109327"/>
                    <a:pt x="120000" y="106784"/>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28" name="Shape 3228"/>
            <p:cNvSpPr/>
            <p:nvPr/>
          </p:nvSpPr>
          <p:spPr>
            <a:xfrm>
              <a:off x="2440446" y="642837"/>
              <a:ext cx="268426" cy="338752"/>
            </a:xfrm>
            <a:custGeom>
              <a:avLst/>
              <a:gdLst/>
              <a:ahLst/>
              <a:cxnLst/>
              <a:rect l="0" t="0" r="0" b="0"/>
              <a:pathLst>
                <a:path w="120000" h="120000" extrusionOk="0">
                  <a:moveTo>
                    <a:pt x="120000" y="52626"/>
                  </a:moveTo>
                  <a:cubicBezTo>
                    <a:pt x="120000" y="47443"/>
                    <a:pt x="120000" y="42261"/>
                    <a:pt x="113683" y="42261"/>
                  </a:cubicBezTo>
                  <a:cubicBezTo>
                    <a:pt x="107366" y="31895"/>
                    <a:pt x="113683" y="42261"/>
                    <a:pt x="101050" y="47443"/>
                  </a:cubicBezTo>
                  <a:cubicBezTo>
                    <a:pt x="113683" y="37078"/>
                    <a:pt x="94738" y="21530"/>
                    <a:pt x="94738" y="31895"/>
                  </a:cubicBezTo>
                  <a:cubicBezTo>
                    <a:pt x="94738" y="26713"/>
                    <a:pt x="94738" y="26713"/>
                    <a:pt x="88422" y="26713"/>
                  </a:cubicBezTo>
                  <a:cubicBezTo>
                    <a:pt x="75788" y="11165"/>
                    <a:pt x="63155" y="11165"/>
                    <a:pt x="44211" y="5983"/>
                  </a:cubicBezTo>
                  <a:cubicBezTo>
                    <a:pt x="25261" y="800"/>
                    <a:pt x="37894" y="-4382"/>
                    <a:pt x="25261" y="5983"/>
                  </a:cubicBezTo>
                  <a:cubicBezTo>
                    <a:pt x="18950" y="11165"/>
                    <a:pt x="6316" y="16348"/>
                    <a:pt x="6316" y="21530"/>
                  </a:cubicBezTo>
                  <a:cubicBezTo>
                    <a:pt x="0" y="31895"/>
                    <a:pt x="6316" y="52626"/>
                    <a:pt x="12633" y="57808"/>
                  </a:cubicBezTo>
                  <a:cubicBezTo>
                    <a:pt x="12633" y="62991"/>
                    <a:pt x="18950" y="62991"/>
                    <a:pt x="18950" y="68174"/>
                  </a:cubicBezTo>
                  <a:cubicBezTo>
                    <a:pt x="25261" y="78539"/>
                    <a:pt x="18950" y="83721"/>
                    <a:pt x="18950" y="88904"/>
                  </a:cubicBezTo>
                  <a:cubicBezTo>
                    <a:pt x="12633" y="94087"/>
                    <a:pt x="12633" y="109634"/>
                    <a:pt x="0" y="114817"/>
                  </a:cubicBezTo>
                  <a:cubicBezTo>
                    <a:pt x="12633" y="120000"/>
                    <a:pt x="12633" y="120000"/>
                    <a:pt x="25261" y="114817"/>
                  </a:cubicBezTo>
                  <a:cubicBezTo>
                    <a:pt x="31577" y="114817"/>
                    <a:pt x="56844" y="109634"/>
                    <a:pt x="50527" y="120000"/>
                  </a:cubicBezTo>
                  <a:cubicBezTo>
                    <a:pt x="75788" y="120000"/>
                    <a:pt x="82105" y="104452"/>
                    <a:pt x="88422" y="94087"/>
                  </a:cubicBezTo>
                  <a:cubicBezTo>
                    <a:pt x="94738" y="78539"/>
                    <a:pt x="113683" y="68174"/>
                    <a:pt x="120000" y="52626"/>
                  </a:cubicBezTo>
                  <a:close/>
                </a:path>
              </a:pathLst>
            </a:custGeom>
            <a:solidFill>
              <a:srgbClr val="DEDEDE"/>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29" name="Shape 3229"/>
            <p:cNvSpPr/>
            <p:nvPr/>
          </p:nvSpPr>
          <p:spPr>
            <a:xfrm>
              <a:off x="27089" y="1053350"/>
              <a:ext cx="522074" cy="597289"/>
            </a:xfrm>
            <a:custGeom>
              <a:avLst/>
              <a:gdLst/>
              <a:ahLst/>
              <a:cxnLst/>
              <a:rect l="0" t="0" r="0" b="0"/>
              <a:pathLst>
                <a:path w="120000" h="120000" extrusionOk="0">
                  <a:moveTo>
                    <a:pt x="120000" y="44187"/>
                  </a:moveTo>
                  <a:cubicBezTo>
                    <a:pt x="120000" y="41243"/>
                    <a:pt x="120000" y="38293"/>
                    <a:pt x="120000" y="35349"/>
                  </a:cubicBezTo>
                  <a:cubicBezTo>
                    <a:pt x="120000" y="32405"/>
                    <a:pt x="113511" y="29456"/>
                    <a:pt x="113511" y="26512"/>
                  </a:cubicBezTo>
                  <a:cubicBezTo>
                    <a:pt x="116755" y="29456"/>
                    <a:pt x="116755" y="29456"/>
                    <a:pt x="120000" y="26512"/>
                  </a:cubicBezTo>
                  <a:cubicBezTo>
                    <a:pt x="113511" y="26512"/>
                    <a:pt x="110272" y="20618"/>
                    <a:pt x="103783" y="20618"/>
                  </a:cubicBezTo>
                  <a:cubicBezTo>
                    <a:pt x="97300" y="14730"/>
                    <a:pt x="100538" y="20618"/>
                    <a:pt x="94055" y="20618"/>
                  </a:cubicBezTo>
                  <a:cubicBezTo>
                    <a:pt x="84322" y="23568"/>
                    <a:pt x="74594" y="11781"/>
                    <a:pt x="64866" y="8837"/>
                  </a:cubicBezTo>
                  <a:cubicBezTo>
                    <a:pt x="58377" y="5893"/>
                    <a:pt x="51894" y="2943"/>
                    <a:pt x="45405" y="0"/>
                  </a:cubicBezTo>
                  <a:cubicBezTo>
                    <a:pt x="45405" y="0"/>
                    <a:pt x="45405" y="0"/>
                    <a:pt x="45405" y="2943"/>
                  </a:cubicBezTo>
                  <a:cubicBezTo>
                    <a:pt x="45405" y="2943"/>
                    <a:pt x="45405" y="2943"/>
                    <a:pt x="42161" y="5893"/>
                  </a:cubicBezTo>
                  <a:cubicBezTo>
                    <a:pt x="42161" y="2943"/>
                    <a:pt x="25944" y="5893"/>
                    <a:pt x="29188" y="8837"/>
                  </a:cubicBezTo>
                  <a:cubicBezTo>
                    <a:pt x="29188" y="8837"/>
                    <a:pt x="29188" y="8837"/>
                    <a:pt x="29188" y="5893"/>
                  </a:cubicBezTo>
                  <a:cubicBezTo>
                    <a:pt x="25944" y="8837"/>
                    <a:pt x="19461" y="8837"/>
                    <a:pt x="19461" y="11781"/>
                  </a:cubicBezTo>
                  <a:cubicBezTo>
                    <a:pt x="19461" y="11781"/>
                    <a:pt x="22700" y="17674"/>
                    <a:pt x="22700" y="20618"/>
                  </a:cubicBezTo>
                  <a:cubicBezTo>
                    <a:pt x="19461" y="20618"/>
                    <a:pt x="19461" y="17674"/>
                    <a:pt x="19461" y="17674"/>
                  </a:cubicBezTo>
                  <a:cubicBezTo>
                    <a:pt x="22700" y="26512"/>
                    <a:pt x="3244" y="35349"/>
                    <a:pt x="16216" y="38293"/>
                  </a:cubicBezTo>
                  <a:cubicBezTo>
                    <a:pt x="12972" y="38293"/>
                    <a:pt x="12972" y="38293"/>
                    <a:pt x="12972" y="35349"/>
                  </a:cubicBezTo>
                  <a:cubicBezTo>
                    <a:pt x="9727" y="38293"/>
                    <a:pt x="6488" y="41243"/>
                    <a:pt x="6488" y="44187"/>
                  </a:cubicBezTo>
                  <a:cubicBezTo>
                    <a:pt x="6488" y="44187"/>
                    <a:pt x="3244" y="44187"/>
                    <a:pt x="3244" y="44187"/>
                  </a:cubicBezTo>
                  <a:cubicBezTo>
                    <a:pt x="0" y="47130"/>
                    <a:pt x="6488" y="47130"/>
                    <a:pt x="6488" y="50080"/>
                  </a:cubicBezTo>
                  <a:cubicBezTo>
                    <a:pt x="6488" y="55968"/>
                    <a:pt x="6488" y="70699"/>
                    <a:pt x="0" y="67749"/>
                  </a:cubicBezTo>
                  <a:cubicBezTo>
                    <a:pt x="3244" y="70699"/>
                    <a:pt x="9727" y="76587"/>
                    <a:pt x="16216" y="76587"/>
                  </a:cubicBezTo>
                  <a:cubicBezTo>
                    <a:pt x="16216" y="76587"/>
                    <a:pt x="16216" y="76587"/>
                    <a:pt x="16216" y="76587"/>
                  </a:cubicBezTo>
                  <a:cubicBezTo>
                    <a:pt x="19461" y="76587"/>
                    <a:pt x="19461" y="70699"/>
                    <a:pt x="22700" y="70699"/>
                  </a:cubicBezTo>
                  <a:cubicBezTo>
                    <a:pt x="22700" y="70699"/>
                    <a:pt x="19461" y="70699"/>
                    <a:pt x="19461" y="73643"/>
                  </a:cubicBezTo>
                  <a:cubicBezTo>
                    <a:pt x="22700" y="73643"/>
                    <a:pt x="22700" y="73643"/>
                    <a:pt x="22700" y="73643"/>
                  </a:cubicBezTo>
                  <a:cubicBezTo>
                    <a:pt x="22700" y="73643"/>
                    <a:pt x="19461" y="73643"/>
                    <a:pt x="19461" y="73643"/>
                  </a:cubicBezTo>
                  <a:cubicBezTo>
                    <a:pt x="25944" y="76587"/>
                    <a:pt x="22700" y="64805"/>
                    <a:pt x="25944" y="64805"/>
                  </a:cubicBezTo>
                  <a:cubicBezTo>
                    <a:pt x="22700" y="67749"/>
                    <a:pt x="25944" y="70699"/>
                    <a:pt x="25944" y="73643"/>
                  </a:cubicBezTo>
                  <a:cubicBezTo>
                    <a:pt x="25944" y="76587"/>
                    <a:pt x="22700" y="85424"/>
                    <a:pt x="19461" y="88374"/>
                  </a:cubicBezTo>
                  <a:cubicBezTo>
                    <a:pt x="22700" y="88374"/>
                    <a:pt x="19461" y="85424"/>
                    <a:pt x="19461" y="85424"/>
                  </a:cubicBezTo>
                  <a:cubicBezTo>
                    <a:pt x="19461" y="88374"/>
                    <a:pt x="16216" y="88374"/>
                    <a:pt x="16216" y="88374"/>
                  </a:cubicBezTo>
                  <a:cubicBezTo>
                    <a:pt x="16216" y="91317"/>
                    <a:pt x="12972" y="88374"/>
                    <a:pt x="16216" y="88374"/>
                  </a:cubicBezTo>
                  <a:cubicBezTo>
                    <a:pt x="16216" y="91317"/>
                    <a:pt x="16216" y="94261"/>
                    <a:pt x="16216" y="97211"/>
                  </a:cubicBezTo>
                  <a:cubicBezTo>
                    <a:pt x="16216" y="100155"/>
                    <a:pt x="16216" y="100155"/>
                    <a:pt x="12972" y="103099"/>
                  </a:cubicBezTo>
                  <a:cubicBezTo>
                    <a:pt x="12972" y="103099"/>
                    <a:pt x="6488" y="106048"/>
                    <a:pt x="12972" y="106048"/>
                  </a:cubicBezTo>
                  <a:cubicBezTo>
                    <a:pt x="6488" y="114886"/>
                    <a:pt x="16216" y="108992"/>
                    <a:pt x="16216" y="108992"/>
                  </a:cubicBezTo>
                  <a:cubicBezTo>
                    <a:pt x="16216" y="108992"/>
                    <a:pt x="19461" y="108992"/>
                    <a:pt x="22700" y="108992"/>
                  </a:cubicBezTo>
                  <a:cubicBezTo>
                    <a:pt x="32433" y="111936"/>
                    <a:pt x="29188" y="114886"/>
                    <a:pt x="35677" y="117830"/>
                  </a:cubicBezTo>
                  <a:cubicBezTo>
                    <a:pt x="45405" y="126667"/>
                    <a:pt x="48650" y="106048"/>
                    <a:pt x="51894" y="100155"/>
                  </a:cubicBezTo>
                  <a:cubicBezTo>
                    <a:pt x="55133" y="97211"/>
                    <a:pt x="55133" y="85424"/>
                    <a:pt x="58377" y="91317"/>
                  </a:cubicBezTo>
                  <a:cubicBezTo>
                    <a:pt x="64866" y="79536"/>
                    <a:pt x="81083" y="79536"/>
                    <a:pt x="94055" y="73643"/>
                  </a:cubicBezTo>
                  <a:cubicBezTo>
                    <a:pt x="107027" y="64805"/>
                    <a:pt x="113511" y="55968"/>
                    <a:pt x="116755" y="44187"/>
                  </a:cubicBezTo>
                  <a:cubicBezTo>
                    <a:pt x="120000" y="44187"/>
                    <a:pt x="120000" y="44187"/>
                    <a:pt x="120000" y="44187"/>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30" name="Shape 3230"/>
            <p:cNvSpPr/>
            <p:nvPr/>
          </p:nvSpPr>
          <p:spPr>
            <a:xfrm>
              <a:off x="207176" y="0"/>
              <a:ext cx="1105396" cy="1581307"/>
            </a:xfrm>
            <a:custGeom>
              <a:avLst/>
              <a:gdLst/>
              <a:ahLst/>
              <a:cxnLst/>
              <a:rect l="0" t="0" r="0" b="0"/>
              <a:pathLst>
                <a:path w="120000" h="120000" extrusionOk="0">
                  <a:moveTo>
                    <a:pt x="11157" y="71111"/>
                  </a:moveTo>
                  <a:cubicBezTo>
                    <a:pt x="12693" y="71111"/>
                    <a:pt x="12693" y="71111"/>
                    <a:pt x="12693" y="71111"/>
                  </a:cubicBezTo>
                  <a:cubicBezTo>
                    <a:pt x="12693" y="70000"/>
                    <a:pt x="11157" y="71111"/>
                    <a:pt x="11157" y="71111"/>
                  </a:cubicBezTo>
                  <a:close/>
                  <a:moveTo>
                    <a:pt x="11157" y="71111"/>
                  </a:moveTo>
                  <a:cubicBezTo>
                    <a:pt x="11157" y="71111"/>
                    <a:pt x="11157" y="71111"/>
                    <a:pt x="12693" y="71111"/>
                  </a:cubicBezTo>
                  <a:cubicBezTo>
                    <a:pt x="12693" y="71111"/>
                    <a:pt x="11157" y="70000"/>
                    <a:pt x="11157" y="71111"/>
                  </a:cubicBezTo>
                  <a:close/>
                  <a:moveTo>
                    <a:pt x="120000" y="81111"/>
                  </a:moveTo>
                  <a:cubicBezTo>
                    <a:pt x="120000" y="77777"/>
                    <a:pt x="116933" y="67777"/>
                    <a:pt x="110799" y="70000"/>
                  </a:cubicBezTo>
                  <a:cubicBezTo>
                    <a:pt x="112335" y="66666"/>
                    <a:pt x="116933" y="67777"/>
                    <a:pt x="115402" y="64444"/>
                  </a:cubicBezTo>
                  <a:cubicBezTo>
                    <a:pt x="113866" y="62222"/>
                    <a:pt x="112335" y="61111"/>
                    <a:pt x="110799" y="57777"/>
                  </a:cubicBezTo>
                  <a:cubicBezTo>
                    <a:pt x="110799" y="55555"/>
                    <a:pt x="110799" y="53333"/>
                    <a:pt x="112335" y="51111"/>
                  </a:cubicBezTo>
                  <a:cubicBezTo>
                    <a:pt x="112335" y="48888"/>
                    <a:pt x="115402" y="46666"/>
                    <a:pt x="115402" y="45555"/>
                  </a:cubicBezTo>
                  <a:cubicBezTo>
                    <a:pt x="110799" y="43333"/>
                    <a:pt x="103135" y="45555"/>
                    <a:pt x="98537" y="45555"/>
                  </a:cubicBezTo>
                  <a:cubicBezTo>
                    <a:pt x="97006" y="45555"/>
                    <a:pt x="97006" y="46666"/>
                    <a:pt x="93940" y="45555"/>
                  </a:cubicBezTo>
                  <a:cubicBezTo>
                    <a:pt x="92403" y="44444"/>
                    <a:pt x="90873" y="41111"/>
                    <a:pt x="89342" y="40000"/>
                  </a:cubicBezTo>
                  <a:cubicBezTo>
                    <a:pt x="87806" y="40000"/>
                    <a:pt x="83208" y="38888"/>
                    <a:pt x="83208" y="38888"/>
                  </a:cubicBezTo>
                  <a:cubicBezTo>
                    <a:pt x="80142" y="38888"/>
                    <a:pt x="78611" y="40000"/>
                    <a:pt x="75544" y="40000"/>
                  </a:cubicBezTo>
                  <a:cubicBezTo>
                    <a:pt x="74008" y="40000"/>
                    <a:pt x="74008" y="40000"/>
                    <a:pt x="72477" y="38888"/>
                  </a:cubicBezTo>
                  <a:cubicBezTo>
                    <a:pt x="69410" y="38888"/>
                    <a:pt x="67880" y="38888"/>
                    <a:pt x="66343" y="36666"/>
                  </a:cubicBezTo>
                  <a:cubicBezTo>
                    <a:pt x="66343" y="35555"/>
                    <a:pt x="64813" y="36666"/>
                    <a:pt x="64813" y="33333"/>
                  </a:cubicBezTo>
                  <a:cubicBezTo>
                    <a:pt x="64813" y="33333"/>
                    <a:pt x="66343" y="33333"/>
                    <a:pt x="66343" y="32222"/>
                  </a:cubicBezTo>
                  <a:cubicBezTo>
                    <a:pt x="66343" y="30000"/>
                    <a:pt x="64813" y="30000"/>
                    <a:pt x="63282" y="27777"/>
                  </a:cubicBezTo>
                  <a:cubicBezTo>
                    <a:pt x="61746" y="25555"/>
                    <a:pt x="61746" y="24444"/>
                    <a:pt x="61746" y="24444"/>
                  </a:cubicBezTo>
                  <a:cubicBezTo>
                    <a:pt x="61746" y="24444"/>
                    <a:pt x="60215" y="24444"/>
                    <a:pt x="60215" y="23333"/>
                  </a:cubicBezTo>
                  <a:cubicBezTo>
                    <a:pt x="58679" y="23333"/>
                    <a:pt x="57148" y="24444"/>
                    <a:pt x="55612" y="24444"/>
                  </a:cubicBezTo>
                  <a:cubicBezTo>
                    <a:pt x="60215" y="20000"/>
                    <a:pt x="60215" y="13333"/>
                    <a:pt x="64813" y="10000"/>
                  </a:cubicBezTo>
                  <a:cubicBezTo>
                    <a:pt x="66343" y="8888"/>
                    <a:pt x="67880" y="8888"/>
                    <a:pt x="67880" y="7777"/>
                  </a:cubicBezTo>
                  <a:cubicBezTo>
                    <a:pt x="69410" y="7777"/>
                    <a:pt x="69410" y="6666"/>
                    <a:pt x="70947" y="5555"/>
                  </a:cubicBezTo>
                  <a:cubicBezTo>
                    <a:pt x="72477" y="4444"/>
                    <a:pt x="78611" y="4444"/>
                    <a:pt x="78611" y="3333"/>
                  </a:cubicBezTo>
                  <a:cubicBezTo>
                    <a:pt x="78611" y="1111"/>
                    <a:pt x="74008" y="0"/>
                    <a:pt x="72477" y="0"/>
                  </a:cubicBezTo>
                  <a:cubicBezTo>
                    <a:pt x="72477" y="0"/>
                    <a:pt x="72477" y="0"/>
                    <a:pt x="72477" y="0"/>
                  </a:cubicBezTo>
                  <a:cubicBezTo>
                    <a:pt x="74008" y="0"/>
                    <a:pt x="72477" y="0"/>
                    <a:pt x="74008" y="0"/>
                  </a:cubicBezTo>
                  <a:cubicBezTo>
                    <a:pt x="72477" y="0"/>
                    <a:pt x="72477" y="0"/>
                    <a:pt x="74008" y="0"/>
                  </a:cubicBezTo>
                  <a:cubicBezTo>
                    <a:pt x="72477" y="0"/>
                    <a:pt x="72477" y="0"/>
                    <a:pt x="72477" y="1111"/>
                  </a:cubicBezTo>
                  <a:cubicBezTo>
                    <a:pt x="72477" y="1111"/>
                    <a:pt x="72477" y="0"/>
                    <a:pt x="72477" y="0"/>
                  </a:cubicBezTo>
                  <a:cubicBezTo>
                    <a:pt x="72477" y="1111"/>
                    <a:pt x="72477" y="1111"/>
                    <a:pt x="70947" y="1111"/>
                  </a:cubicBezTo>
                  <a:cubicBezTo>
                    <a:pt x="70947" y="1111"/>
                    <a:pt x="72477" y="1111"/>
                    <a:pt x="72477" y="1111"/>
                  </a:cubicBezTo>
                  <a:cubicBezTo>
                    <a:pt x="70947" y="1111"/>
                    <a:pt x="70947" y="1111"/>
                    <a:pt x="70947" y="1111"/>
                  </a:cubicBezTo>
                  <a:cubicBezTo>
                    <a:pt x="70947" y="2222"/>
                    <a:pt x="70947" y="2222"/>
                    <a:pt x="69410" y="2222"/>
                  </a:cubicBezTo>
                  <a:cubicBezTo>
                    <a:pt x="69410" y="2222"/>
                    <a:pt x="70947" y="2222"/>
                    <a:pt x="70947" y="1111"/>
                  </a:cubicBezTo>
                  <a:cubicBezTo>
                    <a:pt x="69410" y="1111"/>
                    <a:pt x="69410" y="2222"/>
                    <a:pt x="67880" y="2222"/>
                  </a:cubicBezTo>
                  <a:cubicBezTo>
                    <a:pt x="69410" y="4444"/>
                    <a:pt x="66343" y="4444"/>
                    <a:pt x="63282" y="5555"/>
                  </a:cubicBezTo>
                  <a:cubicBezTo>
                    <a:pt x="60215" y="6666"/>
                    <a:pt x="58679" y="8888"/>
                    <a:pt x="54082" y="8888"/>
                  </a:cubicBezTo>
                  <a:cubicBezTo>
                    <a:pt x="49484" y="8888"/>
                    <a:pt x="49484" y="6666"/>
                    <a:pt x="47948" y="10000"/>
                  </a:cubicBezTo>
                  <a:cubicBezTo>
                    <a:pt x="46417" y="10000"/>
                    <a:pt x="46417" y="13333"/>
                    <a:pt x="44887" y="12222"/>
                  </a:cubicBezTo>
                  <a:cubicBezTo>
                    <a:pt x="44887" y="12222"/>
                    <a:pt x="44887" y="12222"/>
                    <a:pt x="44887" y="12222"/>
                  </a:cubicBezTo>
                  <a:cubicBezTo>
                    <a:pt x="44887" y="12222"/>
                    <a:pt x="44887" y="12222"/>
                    <a:pt x="44887" y="12222"/>
                  </a:cubicBezTo>
                  <a:cubicBezTo>
                    <a:pt x="44887" y="12222"/>
                    <a:pt x="44887" y="12222"/>
                    <a:pt x="44887" y="12222"/>
                  </a:cubicBezTo>
                  <a:cubicBezTo>
                    <a:pt x="44887" y="11111"/>
                    <a:pt x="43350" y="12222"/>
                    <a:pt x="44887" y="12222"/>
                  </a:cubicBezTo>
                  <a:cubicBezTo>
                    <a:pt x="44887" y="11111"/>
                    <a:pt x="44887" y="11111"/>
                    <a:pt x="47948" y="11111"/>
                  </a:cubicBezTo>
                  <a:cubicBezTo>
                    <a:pt x="44887" y="11111"/>
                    <a:pt x="43350" y="10000"/>
                    <a:pt x="40284" y="10000"/>
                  </a:cubicBezTo>
                  <a:cubicBezTo>
                    <a:pt x="40284" y="11111"/>
                    <a:pt x="38753" y="12222"/>
                    <a:pt x="37217" y="12222"/>
                  </a:cubicBezTo>
                  <a:cubicBezTo>
                    <a:pt x="37217" y="12222"/>
                    <a:pt x="37217" y="12222"/>
                    <a:pt x="37217" y="12222"/>
                  </a:cubicBezTo>
                  <a:cubicBezTo>
                    <a:pt x="37217" y="12222"/>
                    <a:pt x="37217" y="12222"/>
                    <a:pt x="37217" y="12222"/>
                  </a:cubicBezTo>
                  <a:cubicBezTo>
                    <a:pt x="37217" y="12222"/>
                    <a:pt x="37217" y="12222"/>
                    <a:pt x="37217" y="13333"/>
                  </a:cubicBezTo>
                  <a:cubicBezTo>
                    <a:pt x="35686" y="13333"/>
                    <a:pt x="34155" y="13333"/>
                    <a:pt x="35686" y="14444"/>
                  </a:cubicBezTo>
                  <a:cubicBezTo>
                    <a:pt x="35686" y="14444"/>
                    <a:pt x="35686" y="14444"/>
                    <a:pt x="35686" y="14444"/>
                  </a:cubicBezTo>
                  <a:cubicBezTo>
                    <a:pt x="35686" y="14444"/>
                    <a:pt x="34155" y="15555"/>
                    <a:pt x="34155" y="15555"/>
                  </a:cubicBezTo>
                  <a:cubicBezTo>
                    <a:pt x="35686" y="15555"/>
                    <a:pt x="34155" y="16666"/>
                    <a:pt x="32619" y="16666"/>
                  </a:cubicBezTo>
                  <a:cubicBezTo>
                    <a:pt x="34155" y="16666"/>
                    <a:pt x="34155" y="16666"/>
                    <a:pt x="34155" y="16666"/>
                  </a:cubicBezTo>
                  <a:cubicBezTo>
                    <a:pt x="34155" y="17777"/>
                    <a:pt x="34155" y="18888"/>
                    <a:pt x="32619" y="20000"/>
                  </a:cubicBezTo>
                  <a:cubicBezTo>
                    <a:pt x="35686" y="20000"/>
                    <a:pt x="34155" y="22222"/>
                    <a:pt x="31089" y="22222"/>
                  </a:cubicBezTo>
                  <a:cubicBezTo>
                    <a:pt x="31089" y="22222"/>
                    <a:pt x="32619" y="22222"/>
                    <a:pt x="32619" y="22222"/>
                  </a:cubicBezTo>
                  <a:cubicBezTo>
                    <a:pt x="29552" y="22222"/>
                    <a:pt x="29552" y="24444"/>
                    <a:pt x="26491" y="25555"/>
                  </a:cubicBezTo>
                  <a:cubicBezTo>
                    <a:pt x="24955" y="26666"/>
                    <a:pt x="23424" y="27777"/>
                    <a:pt x="20357" y="28888"/>
                  </a:cubicBezTo>
                  <a:cubicBezTo>
                    <a:pt x="23424" y="28888"/>
                    <a:pt x="23424" y="30000"/>
                    <a:pt x="23424" y="32222"/>
                  </a:cubicBezTo>
                  <a:cubicBezTo>
                    <a:pt x="23424" y="32222"/>
                    <a:pt x="23424" y="32222"/>
                    <a:pt x="23424" y="32222"/>
                  </a:cubicBezTo>
                  <a:cubicBezTo>
                    <a:pt x="23424" y="33333"/>
                    <a:pt x="20357" y="33333"/>
                    <a:pt x="21888" y="32222"/>
                  </a:cubicBezTo>
                  <a:cubicBezTo>
                    <a:pt x="21888" y="32222"/>
                    <a:pt x="21888" y="32222"/>
                    <a:pt x="21888" y="32222"/>
                  </a:cubicBezTo>
                  <a:cubicBezTo>
                    <a:pt x="21888" y="32222"/>
                    <a:pt x="21888" y="32222"/>
                    <a:pt x="21888" y="32222"/>
                  </a:cubicBezTo>
                  <a:cubicBezTo>
                    <a:pt x="21888" y="32222"/>
                    <a:pt x="21888" y="32222"/>
                    <a:pt x="21888" y="31111"/>
                  </a:cubicBezTo>
                  <a:cubicBezTo>
                    <a:pt x="20357" y="31111"/>
                    <a:pt x="21888" y="31111"/>
                    <a:pt x="20357" y="31111"/>
                  </a:cubicBezTo>
                  <a:cubicBezTo>
                    <a:pt x="20357" y="31111"/>
                    <a:pt x="21888" y="31111"/>
                    <a:pt x="20357" y="31111"/>
                  </a:cubicBezTo>
                  <a:cubicBezTo>
                    <a:pt x="20357" y="31111"/>
                    <a:pt x="20357" y="31111"/>
                    <a:pt x="20357" y="30000"/>
                  </a:cubicBezTo>
                  <a:cubicBezTo>
                    <a:pt x="18821" y="30000"/>
                    <a:pt x="17291" y="28888"/>
                    <a:pt x="17291" y="27777"/>
                  </a:cubicBezTo>
                  <a:cubicBezTo>
                    <a:pt x="14224" y="28888"/>
                    <a:pt x="17291" y="31111"/>
                    <a:pt x="18821" y="33333"/>
                  </a:cubicBezTo>
                  <a:cubicBezTo>
                    <a:pt x="15760" y="33333"/>
                    <a:pt x="15760" y="37777"/>
                    <a:pt x="12693" y="34444"/>
                  </a:cubicBezTo>
                  <a:cubicBezTo>
                    <a:pt x="12693" y="36666"/>
                    <a:pt x="9626" y="37777"/>
                    <a:pt x="14224" y="38888"/>
                  </a:cubicBezTo>
                  <a:cubicBezTo>
                    <a:pt x="14224" y="38888"/>
                    <a:pt x="12693" y="38888"/>
                    <a:pt x="12693" y="38888"/>
                  </a:cubicBezTo>
                  <a:cubicBezTo>
                    <a:pt x="12693" y="40000"/>
                    <a:pt x="14224" y="40000"/>
                    <a:pt x="12693" y="41111"/>
                  </a:cubicBezTo>
                  <a:cubicBezTo>
                    <a:pt x="12693" y="41111"/>
                    <a:pt x="14224" y="41111"/>
                    <a:pt x="14224" y="42222"/>
                  </a:cubicBezTo>
                  <a:cubicBezTo>
                    <a:pt x="14224" y="42222"/>
                    <a:pt x="15760" y="42222"/>
                    <a:pt x="15760" y="42222"/>
                  </a:cubicBezTo>
                  <a:cubicBezTo>
                    <a:pt x="15760" y="42222"/>
                    <a:pt x="17291" y="43333"/>
                    <a:pt x="17291" y="44444"/>
                  </a:cubicBezTo>
                  <a:cubicBezTo>
                    <a:pt x="17291" y="44444"/>
                    <a:pt x="15760" y="44444"/>
                    <a:pt x="15760" y="45555"/>
                  </a:cubicBezTo>
                  <a:cubicBezTo>
                    <a:pt x="15760" y="45555"/>
                    <a:pt x="15760" y="44444"/>
                    <a:pt x="15760" y="44444"/>
                  </a:cubicBezTo>
                  <a:cubicBezTo>
                    <a:pt x="15760" y="48888"/>
                    <a:pt x="18821" y="47777"/>
                    <a:pt x="14224" y="50000"/>
                  </a:cubicBezTo>
                  <a:cubicBezTo>
                    <a:pt x="18821" y="51111"/>
                    <a:pt x="15760" y="54444"/>
                    <a:pt x="17291" y="56666"/>
                  </a:cubicBezTo>
                  <a:cubicBezTo>
                    <a:pt x="17291" y="55555"/>
                    <a:pt x="17291" y="55555"/>
                    <a:pt x="17291" y="55555"/>
                  </a:cubicBezTo>
                  <a:cubicBezTo>
                    <a:pt x="17291" y="55555"/>
                    <a:pt x="17291" y="56666"/>
                    <a:pt x="17291" y="56666"/>
                  </a:cubicBezTo>
                  <a:cubicBezTo>
                    <a:pt x="17291" y="56666"/>
                    <a:pt x="17291" y="56666"/>
                    <a:pt x="17291" y="56666"/>
                  </a:cubicBezTo>
                  <a:cubicBezTo>
                    <a:pt x="17291" y="57777"/>
                    <a:pt x="15760" y="58888"/>
                    <a:pt x="17291" y="58888"/>
                  </a:cubicBezTo>
                  <a:cubicBezTo>
                    <a:pt x="15760" y="60000"/>
                    <a:pt x="15760" y="61111"/>
                    <a:pt x="17291" y="62222"/>
                  </a:cubicBezTo>
                  <a:cubicBezTo>
                    <a:pt x="17291" y="61111"/>
                    <a:pt x="17291" y="61111"/>
                    <a:pt x="17291" y="60000"/>
                  </a:cubicBezTo>
                  <a:cubicBezTo>
                    <a:pt x="17291" y="60000"/>
                    <a:pt x="18821" y="61111"/>
                    <a:pt x="18821" y="61111"/>
                  </a:cubicBezTo>
                  <a:cubicBezTo>
                    <a:pt x="17291" y="61111"/>
                    <a:pt x="18821" y="61111"/>
                    <a:pt x="18821" y="61111"/>
                  </a:cubicBezTo>
                  <a:cubicBezTo>
                    <a:pt x="15760" y="62222"/>
                    <a:pt x="18821" y="62222"/>
                    <a:pt x="20357" y="62222"/>
                  </a:cubicBezTo>
                  <a:cubicBezTo>
                    <a:pt x="18821" y="62222"/>
                    <a:pt x="18821" y="62222"/>
                    <a:pt x="18821" y="63333"/>
                  </a:cubicBezTo>
                  <a:cubicBezTo>
                    <a:pt x="18821" y="63333"/>
                    <a:pt x="18821" y="63333"/>
                    <a:pt x="18821" y="63333"/>
                  </a:cubicBezTo>
                  <a:cubicBezTo>
                    <a:pt x="18821" y="63333"/>
                    <a:pt x="18821" y="63333"/>
                    <a:pt x="18821" y="63333"/>
                  </a:cubicBezTo>
                  <a:cubicBezTo>
                    <a:pt x="18821" y="63333"/>
                    <a:pt x="18821" y="63333"/>
                    <a:pt x="18821" y="63333"/>
                  </a:cubicBezTo>
                  <a:cubicBezTo>
                    <a:pt x="18821" y="63333"/>
                    <a:pt x="18821" y="63333"/>
                    <a:pt x="18821" y="63333"/>
                  </a:cubicBezTo>
                  <a:cubicBezTo>
                    <a:pt x="18821" y="63333"/>
                    <a:pt x="18821" y="63333"/>
                    <a:pt x="18821" y="63333"/>
                  </a:cubicBezTo>
                  <a:cubicBezTo>
                    <a:pt x="18821" y="63333"/>
                    <a:pt x="18821" y="63333"/>
                    <a:pt x="18821" y="63333"/>
                  </a:cubicBezTo>
                  <a:cubicBezTo>
                    <a:pt x="18821" y="63333"/>
                    <a:pt x="18821" y="64444"/>
                    <a:pt x="18821" y="64444"/>
                  </a:cubicBezTo>
                  <a:cubicBezTo>
                    <a:pt x="17291" y="64444"/>
                    <a:pt x="17291" y="64444"/>
                    <a:pt x="17291" y="64444"/>
                  </a:cubicBezTo>
                  <a:cubicBezTo>
                    <a:pt x="17291" y="64444"/>
                    <a:pt x="17291" y="64444"/>
                    <a:pt x="17291" y="64444"/>
                  </a:cubicBezTo>
                  <a:cubicBezTo>
                    <a:pt x="17291" y="64444"/>
                    <a:pt x="17291" y="64444"/>
                    <a:pt x="17291" y="64444"/>
                  </a:cubicBezTo>
                  <a:cubicBezTo>
                    <a:pt x="17291" y="64444"/>
                    <a:pt x="17291" y="64444"/>
                    <a:pt x="17291" y="64444"/>
                  </a:cubicBezTo>
                  <a:cubicBezTo>
                    <a:pt x="17291" y="64444"/>
                    <a:pt x="17291" y="64444"/>
                    <a:pt x="17291" y="64444"/>
                  </a:cubicBezTo>
                  <a:cubicBezTo>
                    <a:pt x="17291" y="65555"/>
                    <a:pt x="17291" y="64444"/>
                    <a:pt x="17291" y="65555"/>
                  </a:cubicBezTo>
                  <a:cubicBezTo>
                    <a:pt x="15760" y="65555"/>
                    <a:pt x="17291" y="65555"/>
                    <a:pt x="15760" y="65555"/>
                  </a:cubicBezTo>
                  <a:cubicBezTo>
                    <a:pt x="15760" y="66666"/>
                    <a:pt x="15760" y="67777"/>
                    <a:pt x="12693" y="67777"/>
                  </a:cubicBezTo>
                  <a:cubicBezTo>
                    <a:pt x="14224" y="67777"/>
                    <a:pt x="12693" y="68888"/>
                    <a:pt x="12693" y="68888"/>
                  </a:cubicBezTo>
                  <a:cubicBezTo>
                    <a:pt x="12693" y="68888"/>
                    <a:pt x="14224" y="67777"/>
                    <a:pt x="14224" y="67777"/>
                  </a:cubicBezTo>
                  <a:cubicBezTo>
                    <a:pt x="14224" y="68888"/>
                    <a:pt x="14224" y="68888"/>
                    <a:pt x="12693" y="68888"/>
                  </a:cubicBezTo>
                  <a:cubicBezTo>
                    <a:pt x="12693" y="68888"/>
                    <a:pt x="12693" y="68888"/>
                    <a:pt x="12693" y="68888"/>
                  </a:cubicBezTo>
                  <a:cubicBezTo>
                    <a:pt x="14224" y="68888"/>
                    <a:pt x="14224" y="68888"/>
                    <a:pt x="14224" y="68888"/>
                  </a:cubicBezTo>
                  <a:cubicBezTo>
                    <a:pt x="14224" y="70000"/>
                    <a:pt x="14224" y="68888"/>
                    <a:pt x="12693" y="70000"/>
                  </a:cubicBezTo>
                  <a:cubicBezTo>
                    <a:pt x="12693" y="70000"/>
                    <a:pt x="12693" y="70000"/>
                    <a:pt x="14224" y="70000"/>
                  </a:cubicBezTo>
                  <a:cubicBezTo>
                    <a:pt x="12693" y="70000"/>
                    <a:pt x="12693" y="70000"/>
                    <a:pt x="12693" y="70000"/>
                  </a:cubicBezTo>
                  <a:cubicBezTo>
                    <a:pt x="12693" y="70000"/>
                    <a:pt x="12693" y="70000"/>
                    <a:pt x="12693" y="70000"/>
                  </a:cubicBezTo>
                  <a:cubicBezTo>
                    <a:pt x="12693" y="70000"/>
                    <a:pt x="12693" y="70000"/>
                    <a:pt x="12693" y="70000"/>
                  </a:cubicBezTo>
                  <a:cubicBezTo>
                    <a:pt x="12693" y="71111"/>
                    <a:pt x="12693" y="71111"/>
                    <a:pt x="11157" y="71111"/>
                  </a:cubicBezTo>
                  <a:cubicBezTo>
                    <a:pt x="11157" y="71111"/>
                    <a:pt x="11157" y="71111"/>
                    <a:pt x="11157" y="71111"/>
                  </a:cubicBezTo>
                  <a:cubicBezTo>
                    <a:pt x="11157" y="72222"/>
                    <a:pt x="6559" y="72222"/>
                    <a:pt x="5029" y="72222"/>
                  </a:cubicBezTo>
                  <a:cubicBezTo>
                    <a:pt x="5029" y="72222"/>
                    <a:pt x="5029" y="72222"/>
                    <a:pt x="5029" y="72222"/>
                  </a:cubicBezTo>
                  <a:cubicBezTo>
                    <a:pt x="3492" y="73333"/>
                    <a:pt x="3492" y="74444"/>
                    <a:pt x="3492" y="74444"/>
                  </a:cubicBezTo>
                  <a:cubicBezTo>
                    <a:pt x="3492" y="74444"/>
                    <a:pt x="3492" y="75555"/>
                    <a:pt x="3492" y="75555"/>
                  </a:cubicBezTo>
                  <a:cubicBezTo>
                    <a:pt x="5029" y="75555"/>
                    <a:pt x="5029" y="75555"/>
                    <a:pt x="5029" y="76666"/>
                  </a:cubicBezTo>
                  <a:cubicBezTo>
                    <a:pt x="3492" y="76666"/>
                    <a:pt x="1962" y="76666"/>
                    <a:pt x="426" y="77777"/>
                  </a:cubicBezTo>
                  <a:cubicBezTo>
                    <a:pt x="-1104" y="78888"/>
                    <a:pt x="1962" y="78888"/>
                    <a:pt x="1962" y="78888"/>
                  </a:cubicBezTo>
                  <a:cubicBezTo>
                    <a:pt x="5029" y="81111"/>
                    <a:pt x="8096" y="83333"/>
                    <a:pt x="12693" y="84444"/>
                  </a:cubicBezTo>
                  <a:cubicBezTo>
                    <a:pt x="15760" y="85555"/>
                    <a:pt x="18821" y="88888"/>
                    <a:pt x="23424" y="87777"/>
                  </a:cubicBezTo>
                  <a:cubicBezTo>
                    <a:pt x="24955" y="87777"/>
                    <a:pt x="24955" y="87777"/>
                    <a:pt x="24955" y="87777"/>
                  </a:cubicBezTo>
                  <a:cubicBezTo>
                    <a:pt x="26491" y="87777"/>
                    <a:pt x="26491" y="86666"/>
                    <a:pt x="26491" y="86666"/>
                  </a:cubicBezTo>
                  <a:cubicBezTo>
                    <a:pt x="26491" y="86666"/>
                    <a:pt x="26491" y="86666"/>
                    <a:pt x="28022" y="86666"/>
                  </a:cubicBezTo>
                  <a:cubicBezTo>
                    <a:pt x="29552" y="86666"/>
                    <a:pt x="29552" y="87777"/>
                    <a:pt x="32619" y="88888"/>
                  </a:cubicBezTo>
                  <a:cubicBezTo>
                    <a:pt x="34155" y="90000"/>
                    <a:pt x="41820" y="90000"/>
                    <a:pt x="41820" y="92222"/>
                  </a:cubicBezTo>
                  <a:cubicBezTo>
                    <a:pt x="44887" y="92222"/>
                    <a:pt x="47948" y="94444"/>
                    <a:pt x="46417" y="95555"/>
                  </a:cubicBezTo>
                  <a:cubicBezTo>
                    <a:pt x="49484" y="97777"/>
                    <a:pt x="52551" y="97777"/>
                    <a:pt x="54082" y="100000"/>
                  </a:cubicBezTo>
                  <a:cubicBezTo>
                    <a:pt x="54082" y="100000"/>
                    <a:pt x="54082" y="101111"/>
                    <a:pt x="54082" y="102222"/>
                  </a:cubicBezTo>
                  <a:cubicBezTo>
                    <a:pt x="55612" y="102222"/>
                    <a:pt x="57148" y="102222"/>
                    <a:pt x="57148" y="102222"/>
                  </a:cubicBezTo>
                  <a:cubicBezTo>
                    <a:pt x="57148" y="102222"/>
                    <a:pt x="57148" y="102222"/>
                    <a:pt x="58679" y="103333"/>
                  </a:cubicBezTo>
                  <a:cubicBezTo>
                    <a:pt x="58679" y="104444"/>
                    <a:pt x="57148" y="105555"/>
                    <a:pt x="58679" y="105555"/>
                  </a:cubicBezTo>
                  <a:cubicBezTo>
                    <a:pt x="58679" y="106666"/>
                    <a:pt x="61746" y="106666"/>
                    <a:pt x="63282" y="106666"/>
                  </a:cubicBezTo>
                  <a:cubicBezTo>
                    <a:pt x="63282" y="106666"/>
                    <a:pt x="67880" y="106666"/>
                    <a:pt x="69410" y="106666"/>
                  </a:cubicBezTo>
                  <a:cubicBezTo>
                    <a:pt x="70947" y="105555"/>
                    <a:pt x="72477" y="104444"/>
                    <a:pt x="75544" y="106666"/>
                  </a:cubicBezTo>
                  <a:cubicBezTo>
                    <a:pt x="75544" y="106666"/>
                    <a:pt x="75544" y="105555"/>
                    <a:pt x="75544" y="105555"/>
                  </a:cubicBezTo>
                  <a:cubicBezTo>
                    <a:pt x="75544" y="106666"/>
                    <a:pt x="75544" y="106666"/>
                    <a:pt x="75544" y="106666"/>
                  </a:cubicBezTo>
                  <a:cubicBezTo>
                    <a:pt x="78611" y="106666"/>
                    <a:pt x="78611" y="105555"/>
                    <a:pt x="83208" y="106666"/>
                  </a:cubicBezTo>
                  <a:cubicBezTo>
                    <a:pt x="83208" y="106666"/>
                    <a:pt x="84739" y="107777"/>
                    <a:pt x="86275" y="107777"/>
                  </a:cubicBezTo>
                  <a:cubicBezTo>
                    <a:pt x="86275" y="107777"/>
                    <a:pt x="87806" y="108888"/>
                    <a:pt x="89342" y="108888"/>
                  </a:cubicBezTo>
                  <a:cubicBezTo>
                    <a:pt x="89342" y="110000"/>
                    <a:pt x="83208" y="115555"/>
                    <a:pt x="83208" y="116666"/>
                  </a:cubicBezTo>
                  <a:cubicBezTo>
                    <a:pt x="84739" y="117777"/>
                    <a:pt x="86275" y="116666"/>
                    <a:pt x="87806" y="117777"/>
                  </a:cubicBezTo>
                  <a:cubicBezTo>
                    <a:pt x="87806" y="117777"/>
                    <a:pt x="89342" y="118888"/>
                    <a:pt x="89342" y="120000"/>
                  </a:cubicBezTo>
                  <a:cubicBezTo>
                    <a:pt x="92403" y="113333"/>
                    <a:pt x="97006" y="102222"/>
                    <a:pt x="93940" y="96666"/>
                  </a:cubicBezTo>
                  <a:cubicBezTo>
                    <a:pt x="93940" y="94444"/>
                    <a:pt x="92403" y="94444"/>
                    <a:pt x="90873" y="92222"/>
                  </a:cubicBezTo>
                  <a:cubicBezTo>
                    <a:pt x="89342" y="90000"/>
                    <a:pt x="89342" y="88888"/>
                    <a:pt x="89342" y="85555"/>
                  </a:cubicBezTo>
                  <a:cubicBezTo>
                    <a:pt x="90873" y="85555"/>
                    <a:pt x="92403" y="84444"/>
                    <a:pt x="93940" y="84444"/>
                  </a:cubicBezTo>
                  <a:cubicBezTo>
                    <a:pt x="95470" y="84444"/>
                    <a:pt x="97006" y="85555"/>
                    <a:pt x="98537" y="85555"/>
                  </a:cubicBezTo>
                  <a:cubicBezTo>
                    <a:pt x="98537" y="82222"/>
                    <a:pt x="95470" y="82222"/>
                    <a:pt x="90873" y="82222"/>
                  </a:cubicBezTo>
                  <a:cubicBezTo>
                    <a:pt x="90873" y="81111"/>
                    <a:pt x="90873" y="78888"/>
                    <a:pt x="90873" y="77777"/>
                  </a:cubicBezTo>
                  <a:cubicBezTo>
                    <a:pt x="95470" y="76666"/>
                    <a:pt x="103135" y="77777"/>
                    <a:pt x="107738" y="77777"/>
                  </a:cubicBezTo>
                  <a:cubicBezTo>
                    <a:pt x="106201" y="76666"/>
                    <a:pt x="107738" y="76666"/>
                    <a:pt x="107738" y="75555"/>
                  </a:cubicBezTo>
                  <a:cubicBezTo>
                    <a:pt x="110799" y="78888"/>
                    <a:pt x="110799" y="74444"/>
                    <a:pt x="115402" y="74444"/>
                  </a:cubicBezTo>
                  <a:cubicBezTo>
                    <a:pt x="116933" y="74444"/>
                    <a:pt x="118469" y="76666"/>
                    <a:pt x="118469" y="77777"/>
                  </a:cubicBezTo>
                  <a:cubicBezTo>
                    <a:pt x="118469" y="78888"/>
                    <a:pt x="118469" y="83333"/>
                    <a:pt x="120000" y="8111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31" name="Shape 3231"/>
            <p:cNvSpPr/>
            <p:nvPr/>
          </p:nvSpPr>
          <p:spPr>
            <a:xfrm>
              <a:off x="512868" y="2852501"/>
              <a:ext cx="841567" cy="4713164"/>
            </a:xfrm>
            <a:custGeom>
              <a:avLst/>
              <a:gdLst/>
              <a:ahLst/>
              <a:cxnLst/>
              <a:rect l="0" t="0" r="0" b="0"/>
              <a:pathLst>
                <a:path w="120000" h="120000" extrusionOk="0">
                  <a:moveTo>
                    <a:pt x="17246" y="95033"/>
                  </a:moveTo>
                  <a:cubicBezTo>
                    <a:pt x="19260" y="94661"/>
                    <a:pt x="19260" y="94283"/>
                    <a:pt x="17246" y="94283"/>
                  </a:cubicBezTo>
                  <a:cubicBezTo>
                    <a:pt x="15231" y="94661"/>
                    <a:pt x="15231" y="94661"/>
                    <a:pt x="17246" y="95033"/>
                  </a:cubicBezTo>
                  <a:close/>
                  <a:moveTo>
                    <a:pt x="17246" y="98755"/>
                  </a:moveTo>
                  <a:cubicBezTo>
                    <a:pt x="17246" y="98755"/>
                    <a:pt x="17246" y="98755"/>
                    <a:pt x="19260" y="98755"/>
                  </a:cubicBezTo>
                  <a:cubicBezTo>
                    <a:pt x="17246" y="98383"/>
                    <a:pt x="17246" y="97638"/>
                    <a:pt x="13217" y="98011"/>
                  </a:cubicBezTo>
                  <a:cubicBezTo>
                    <a:pt x="15231" y="98011"/>
                    <a:pt x="15231" y="98383"/>
                    <a:pt x="17246" y="98383"/>
                  </a:cubicBezTo>
                  <a:cubicBezTo>
                    <a:pt x="15231" y="98383"/>
                    <a:pt x="13217" y="99127"/>
                    <a:pt x="17246" y="99127"/>
                  </a:cubicBezTo>
                  <a:cubicBezTo>
                    <a:pt x="17246" y="99127"/>
                    <a:pt x="17246" y="99505"/>
                    <a:pt x="17246" y="99505"/>
                  </a:cubicBezTo>
                  <a:cubicBezTo>
                    <a:pt x="19260" y="99505"/>
                    <a:pt x="17246" y="99127"/>
                    <a:pt x="19260" y="99505"/>
                  </a:cubicBezTo>
                  <a:cubicBezTo>
                    <a:pt x="19260" y="99127"/>
                    <a:pt x="17246" y="98755"/>
                    <a:pt x="17246" y="98755"/>
                  </a:cubicBezTo>
                  <a:close/>
                  <a:moveTo>
                    <a:pt x="19260" y="80872"/>
                  </a:moveTo>
                  <a:cubicBezTo>
                    <a:pt x="19260" y="80872"/>
                    <a:pt x="19260" y="80872"/>
                    <a:pt x="19260" y="80494"/>
                  </a:cubicBezTo>
                  <a:cubicBezTo>
                    <a:pt x="19260" y="80494"/>
                    <a:pt x="17246" y="79750"/>
                    <a:pt x="15231" y="80494"/>
                  </a:cubicBezTo>
                  <a:cubicBezTo>
                    <a:pt x="15231" y="81244"/>
                    <a:pt x="17246" y="81244"/>
                    <a:pt x="19260" y="80872"/>
                  </a:cubicBezTo>
                  <a:close/>
                  <a:moveTo>
                    <a:pt x="17246" y="89811"/>
                  </a:moveTo>
                  <a:cubicBezTo>
                    <a:pt x="15231" y="89438"/>
                    <a:pt x="13217" y="89438"/>
                    <a:pt x="15231" y="89811"/>
                  </a:cubicBezTo>
                  <a:cubicBezTo>
                    <a:pt x="15231" y="89811"/>
                    <a:pt x="15231" y="89811"/>
                    <a:pt x="15231" y="89811"/>
                  </a:cubicBezTo>
                  <a:cubicBezTo>
                    <a:pt x="15231" y="89811"/>
                    <a:pt x="15231" y="90188"/>
                    <a:pt x="15231" y="90188"/>
                  </a:cubicBezTo>
                  <a:cubicBezTo>
                    <a:pt x="17246" y="90188"/>
                    <a:pt x="17246" y="90188"/>
                    <a:pt x="17246" y="89811"/>
                  </a:cubicBezTo>
                  <a:close/>
                  <a:moveTo>
                    <a:pt x="19260" y="100250"/>
                  </a:moveTo>
                  <a:cubicBezTo>
                    <a:pt x="19260" y="100250"/>
                    <a:pt x="17246" y="99877"/>
                    <a:pt x="17246" y="99877"/>
                  </a:cubicBezTo>
                  <a:cubicBezTo>
                    <a:pt x="17246" y="100250"/>
                    <a:pt x="17246" y="100622"/>
                    <a:pt x="19260" y="100994"/>
                  </a:cubicBezTo>
                  <a:cubicBezTo>
                    <a:pt x="19260" y="100994"/>
                    <a:pt x="19260" y="100622"/>
                    <a:pt x="19260" y="100250"/>
                  </a:cubicBezTo>
                  <a:close/>
                  <a:moveTo>
                    <a:pt x="15231" y="97638"/>
                  </a:moveTo>
                  <a:cubicBezTo>
                    <a:pt x="13217" y="97638"/>
                    <a:pt x="11203" y="97638"/>
                    <a:pt x="11203" y="98011"/>
                  </a:cubicBezTo>
                  <a:cubicBezTo>
                    <a:pt x="13217" y="98011"/>
                    <a:pt x="13217" y="98011"/>
                    <a:pt x="15231" y="97638"/>
                  </a:cubicBezTo>
                  <a:close/>
                  <a:moveTo>
                    <a:pt x="21274" y="78261"/>
                  </a:moveTo>
                  <a:cubicBezTo>
                    <a:pt x="25302" y="78261"/>
                    <a:pt x="19260" y="77888"/>
                    <a:pt x="17246" y="78633"/>
                  </a:cubicBezTo>
                  <a:cubicBezTo>
                    <a:pt x="19260" y="78633"/>
                    <a:pt x="21274" y="78633"/>
                    <a:pt x="21274" y="78261"/>
                  </a:cubicBezTo>
                  <a:close/>
                  <a:moveTo>
                    <a:pt x="9189" y="99127"/>
                  </a:moveTo>
                  <a:cubicBezTo>
                    <a:pt x="9189" y="99505"/>
                    <a:pt x="9189" y="99505"/>
                    <a:pt x="11203" y="99505"/>
                  </a:cubicBezTo>
                  <a:cubicBezTo>
                    <a:pt x="11203" y="99505"/>
                    <a:pt x="9189" y="99505"/>
                    <a:pt x="9189" y="99505"/>
                  </a:cubicBezTo>
                  <a:cubicBezTo>
                    <a:pt x="11203" y="99505"/>
                    <a:pt x="13217" y="99877"/>
                    <a:pt x="13217" y="99505"/>
                  </a:cubicBezTo>
                  <a:cubicBezTo>
                    <a:pt x="13217" y="99505"/>
                    <a:pt x="13217" y="99505"/>
                    <a:pt x="13217" y="99505"/>
                  </a:cubicBezTo>
                  <a:cubicBezTo>
                    <a:pt x="13217" y="99505"/>
                    <a:pt x="13217" y="99505"/>
                    <a:pt x="11203" y="99505"/>
                  </a:cubicBezTo>
                  <a:cubicBezTo>
                    <a:pt x="11203" y="99505"/>
                    <a:pt x="13217" y="99505"/>
                    <a:pt x="13217" y="99505"/>
                  </a:cubicBezTo>
                  <a:cubicBezTo>
                    <a:pt x="13217" y="99127"/>
                    <a:pt x="11203" y="99127"/>
                    <a:pt x="11203" y="98755"/>
                  </a:cubicBezTo>
                  <a:cubicBezTo>
                    <a:pt x="11203" y="98755"/>
                    <a:pt x="11203" y="99127"/>
                    <a:pt x="11203" y="99127"/>
                  </a:cubicBezTo>
                  <a:cubicBezTo>
                    <a:pt x="11203" y="99127"/>
                    <a:pt x="11203" y="98755"/>
                    <a:pt x="11203" y="98755"/>
                  </a:cubicBezTo>
                  <a:cubicBezTo>
                    <a:pt x="11203" y="99127"/>
                    <a:pt x="11203" y="99127"/>
                    <a:pt x="11203" y="99127"/>
                  </a:cubicBezTo>
                  <a:cubicBezTo>
                    <a:pt x="9189" y="99127"/>
                    <a:pt x="9189" y="99127"/>
                    <a:pt x="9189" y="99127"/>
                  </a:cubicBezTo>
                  <a:close/>
                  <a:moveTo>
                    <a:pt x="21274" y="75650"/>
                  </a:moveTo>
                  <a:cubicBezTo>
                    <a:pt x="21274" y="76022"/>
                    <a:pt x="21274" y="76022"/>
                    <a:pt x="21274" y="76400"/>
                  </a:cubicBezTo>
                  <a:cubicBezTo>
                    <a:pt x="23288" y="76022"/>
                    <a:pt x="23288" y="76022"/>
                    <a:pt x="23288" y="76022"/>
                  </a:cubicBezTo>
                  <a:cubicBezTo>
                    <a:pt x="23288" y="76022"/>
                    <a:pt x="21274" y="75650"/>
                    <a:pt x="21274" y="75650"/>
                  </a:cubicBezTo>
                  <a:cubicBezTo>
                    <a:pt x="21274" y="75650"/>
                    <a:pt x="21274" y="75650"/>
                    <a:pt x="21274" y="75650"/>
                  </a:cubicBezTo>
                  <a:close/>
                  <a:moveTo>
                    <a:pt x="21274" y="80494"/>
                  </a:moveTo>
                  <a:cubicBezTo>
                    <a:pt x="21274" y="80494"/>
                    <a:pt x="21274" y="80494"/>
                    <a:pt x="21274" y="80494"/>
                  </a:cubicBezTo>
                  <a:moveTo>
                    <a:pt x="23288" y="81244"/>
                  </a:moveTo>
                  <a:cubicBezTo>
                    <a:pt x="21274" y="81244"/>
                    <a:pt x="21274" y="81244"/>
                    <a:pt x="21274" y="81616"/>
                  </a:cubicBezTo>
                  <a:cubicBezTo>
                    <a:pt x="21274" y="81616"/>
                    <a:pt x="23288" y="81244"/>
                    <a:pt x="23288" y="81244"/>
                  </a:cubicBezTo>
                  <a:close/>
                  <a:moveTo>
                    <a:pt x="23288" y="79750"/>
                  </a:moveTo>
                  <a:cubicBezTo>
                    <a:pt x="23288" y="79750"/>
                    <a:pt x="23288" y="79750"/>
                    <a:pt x="21274" y="79750"/>
                  </a:cubicBezTo>
                  <a:cubicBezTo>
                    <a:pt x="23288" y="80122"/>
                    <a:pt x="23288" y="79750"/>
                    <a:pt x="23288" y="79750"/>
                  </a:cubicBezTo>
                  <a:close/>
                  <a:moveTo>
                    <a:pt x="21274" y="77888"/>
                  </a:moveTo>
                  <a:cubicBezTo>
                    <a:pt x="23288" y="77888"/>
                    <a:pt x="21274" y="77888"/>
                    <a:pt x="19260" y="77888"/>
                  </a:cubicBezTo>
                  <a:cubicBezTo>
                    <a:pt x="19260" y="77888"/>
                    <a:pt x="21274" y="77888"/>
                    <a:pt x="21274" y="77888"/>
                  </a:cubicBezTo>
                  <a:close/>
                  <a:moveTo>
                    <a:pt x="23288" y="81988"/>
                  </a:moveTo>
                  <a:cubicBezTo>
                    <a:pt x="25302" y="81616"/>
                    <a:pt x="25302" y="81616"/>
                    <a:pt x="25302" y="81616"/>
                  </a:cubicBezTo>
                  <a:cubicBezTo>
                    <a:pt x="25302" y="81616"/>
                    <a:pt x="25302" y="81244"/>
                    <a:pt x="25302" y="81244"/>
                  </a:cubicBezTo>
                  <a:cubicBezTo>
                    <a:pt x="23288" y="81244"/>
                    <a:pt x="23288" y="81616"/>
                    <a:pt x="23288" y="81988"/>
                  </a:cubicBezTo>
                  <a:close/>
                  <a:moveTo>
                    <a:pt x="17246" y="88322"/>
                  </a:moveTo>
                  <a:cubicBezTo>
                    <a:pt x="17246" y="88694"/>
                    <a:pt x="15231" y="88322"/>
                    <a:pt x="15231" y="88694"/>
                  </a:cubicBezTo>
                  <a:cubicBezTo>
                    <a:pt x="17246" y="89066"/>
                    <a:pt x="21274" y="89066"/>
                    <a:pt x="23288" y="88694"/>
                  </a:cubicBezTo>
                  <a:cubicBezTo>
                    <a:pt x="23288" y="88694"/>
                    <a:pt x="23288" y="89066"/>
                    <a:pt x="23288" y="89066"/>
                  </a:cubicBezTo>
                  <a:cubicBezTo>
                    <a:pt x="25302" y="88694"/>
                    <a:pt x="25302" y="88694"/>
                    <a:pt x="23288" y="88694"/>
                  </a:cubicBezTo>
                  <a:cubicBezTo>
                    <a:pt x="21274" y="88694"/>
                    <a:pt x="19260" y="88322"/>
                    <a:pt x="17246" y="88322"/>
                  </a:cubicBezTo>
                  <a:cubicBezTo>
                    <a:pt x="17246" y="88322"/>
                    <a:pt x="19260" y="88322"/>
                    <a:pt x="19260" y="88694"/>
                  </a:cubicBezTo>
                  <a:cubicBezTo>
                    <a:pt x="19260" y="88694"/>
                    <a:pt x="17246" y="88322"/>
                    <a:pt x="17246" y="88322"/>
                  </a:cubicBezTo>
                  <a:close/>
                  <a:moveTo>
                    <a:pt x="19260" y="79377"/>
                  </a:moveTo>
                  <a:cubicBezTo>
                    <a:pt x="21274" y="79750"/>
                    <a:pt x="25302" y="80122"/>
                    <a:pt x="25302" y="79377"/>
                  </a:cubicBezTo>
                  <a:cubicBezTo>
                    <a:pt x="25302" y="79377"/>
                    <a:pt x="21274" y="79377"/>
                    <a:pt x="19260" y="79377"/>
                  </a:cubicBezTo>
                  <a:close/>
                  <a:moveTo>
                    <a:pt x="23288" y="75650"/>
                  </a:moveTo>
                  <a:cubicBezTo>
                    <a:pt x="23288" y="75650"/>
                    <a:pt x="23288" y="75277"/>
                    <a:pt x="21274" y="75650"/>
                  </a:cubicBezTo>
                  <a:cubicBezTo>
                    <a:pt x="25302" y="76022"/>
                    <a:pt x="23288" y="75650"/>
                    <a:pt x="23288" y="75650"/>
                  </a:cubicBezTo>
                  <a:close/>
                  <a:moveTo>
                    <a:pt x="21274" y="101738"/>
                  </a:moveTo>
                  <a:cubicBezTo>
                    <a:pt x="19260" y="100994"/>
                    <a:pt x="19260" y="101738"/>
                    <a:pt x="21274" y="101738"/>
                  </a:cubicBezTo>
                  <a:cubicBezTo>
                    <a:pt x="21274" y="101738"/>
                    <a:pt x="21274" y="101738"/>
                    <a:pt x="21274" y="101738"/>
                  </a:cubicBezTo>
                  <a:close/>
                  <a:moveTo>
                    <a:pt x="23288" y="76400"/>
                  </a:moveTo>
                  <a:cubicBezTo>
                    <a:pt x="23288" y="76022"/>
                    <a:pt x="25302" y="76400"/>
                    <a:pt x="25302" y="76022"/>
                  </a:cubicBezTo>
                  <a:cubicBezTo>
                    <a:pt x="23288" y="76022"/>
                    <a:pt x="23288" y="76022"/>
                    <a:pt x="23288" y="76022"/>
                  </a:cubicBezTo>
                  <a:cubicBezTo>
                    <a:pt x="23288" y="76400"/>
                    <a:pt x="23288" y="76400"/>
                    <a:pt x="23288" y="76400"/>
                  </a:cubicBezTo>
                  <a:close/>
                  <a:moveTo>
                    <a:pt x="31351" y="74905"/>
                  </a:moveTo>
                  <a:cubicBezTo>
                    <a:pt x="31351" y="74905"/>
                    <a:pt x="31351" y="75277"/>
                    <a:pt x="33365" y="75277"/>
                  </a:cubicBezTo>
                  <a:cubicBezTo>
                    <a:pt x="33365" y="74905"/>
                    <a:pt x="33365" y="74905"/>
                    <a:pt x="31351" y="74905"/>
                  </a:cubicBezTo>
                  <a:close/>
                  <a:moveTo>
                    <a:pt x="25302" y="106583"/>
                  </a:moveTo>
                  <a:cubicBezTo>
                    <a:pt x="25302" y="106583"/>
                    <a:pt x="25302" y="105838"/>
                    <a:pt x="25302" y="105838"/>
                  </a:cubicBezTo>
                  <a:cubicBezTo>
                    <a:pt x="25302" y="105466"/>
                    <a:pt x="21274" y="106211"/>
                    <a:pt x="21274" y="106583"/>
                  </a:cubicBezTo>
                  <a:cubicBezTo>
                    <a:pt x="21274" y="106211"/>
                    <a:pt x="23288" y="106211"/>
                    <a:pt x="23288" y="106211"/>
                  </a:cubicBezTo>
                  <a:cubicBezTo>
                    <a:pt x="23288" y="106211"/>
                    <a:pt x="23288" y="106583"/>
                    <a:pt x="21274" y="106583"/>
                  </a:cubicBezTo>
                  <a:cubicBezTo>
                    <a:pt x="23288" y="106583"/>
                    <a:pt x="23288" y="106583"/>
                    <a:pt x="23288" y="106211"/>
                  </a:cubicBezTo>
                  <a:cubicBezTo>
                    <a:pt x="23288" y="106583"/>
                    <a:pt x="23288" y="106583"/>
                    <a:pt x="23288" y="106955"/>
                  </a:cubicBezTo>
                  <a:cubicBezTo>
                    <a:pt x="23288" y="106955"/>
                    <a:pt x="23288" y="106955"/>
                    <a:pt x="25302" y="106583"/>
                  </a:cubicBezTo>
                  <a:close/>
                  <a:moveTo>
                    <a:pt x="67613" y="112544"/>
                  </a:moveTo>
                  <a:cubicBezTo>
                    <a:pt x="67613" y="112544"/>
                    <a:pt x="67613" y="112544"/>
                    <a:pt x="67613" y="112544"/>
                  </a:cubicBezTo>
                  <a:moveTo>
                    <a:pt x="23288" y="105466"/>
                  </a:moveTo>
                  <a:cubicBezTo>
                    <a:pt x="27317" y="105838"/>
                    <a:pt x="23288" y="104722"/>
                    <a:pt x="23288" y="104722"/>
                  </a:cubicBezTo>
                  <a:cubicBezTo>
                    <a:pt x="19260" y="104350"/>
                    <a:pt x="23288" y="105466"/>
                    <a:pt x="23288" y="105466"/>
                  </a:cubicBezTo>
                  <a:close/>
                  <a:moveTo>
                    <a:pt x="17246" y="103227"/>
                  </a:moveTo>
                  <a:cubicBezTo>
                    <a:pt x="17246" y="103600"/>
                    <a:pt x="19260" y="103977"/>
                    <a:pt x="21274" y="103600"/>
                  </a:cubicBezTo>
                  <a:cubicBezTo>
                    <a:pt x="19260" y="103600"/>
                    <a:pt x="19260" y="103600"/>
                    <a:pt x="19260" y="103600"/>
                  </a:cubicBezTo>
                  <a:cubicBezTo>
                    <a:pt x="19260" y="103600"/>
                    <a:pt x="19260" y="103600"/>
                    <a:pt x="19260" y="103600"/>
                  </a:cubicBezTo>
                  <a:cubicBezTo>
                    <a:pt x="19260" y="103227"/>
                    <a:pt x="19260" y="103227"/>
                    <a:pt x="17246" y="103227"/>
                  </a:cubicBezTo>
                  <a:cubicBezTo>
                    <a:pt x="17246" y="102855"/>
                    <a:pt x="17246" y="102855"/>
                    <a:pt x="15231" y="102855"/>
                  </a:cubicBezTo>
                  <a:cubicBezTo>
                    <a:pt x="15231" y="102855"/>
                    <a:pt x="15231" y="103227"/>
                    <a:pt x="17246" y="103227"/>
                  </a:cubicBezTo>
                  <a:close/>
                  <a:moveTo>
                    <a:pt x="9189" y="88694"/>
                  </a:moveTo>
                  <a:cubicBezTo>
                    <a:pt x="9189" y="88694"/>
                    <a:pt x="9189" y="88694"/>
                    <a:pt x="9189" y="89066"/>
                  </a:cubicBezTo>
                  <a:cubicBezTo>
                    <a:pt x="7169" y="88694"/>
                    <a:pt x="7169" y="88694"/>
                    <a:pt x="5155" y="89066"/>
                  </a:cubicBezTo>
                  <a:cubicBezTo>
                    <a:pt x="7169" y="89066"/>
                    <a:pt x="9189" y="89438"/>
                    <a:pt x="11203" y="89066"/>
                  </a:cubicBezTo>
                  <a:cubicBezTo>
                    <a:pt x="13217" y="89066"/>
                    <a:pt x="11203" y="87950"/>
                    <a:pt x="9189" y="88694"/>
                  </a:cubicBezTo>
                  <a:close/>
                  <a:moveTo>
                    <a:pt x="21274" y="74533"/>
                  </a:moveTo>
                  <a:cubicBezTo>
                    <a:pt x="19260" y="74905"/>
                    <a:pt x="21274" y="74905"/>
                    <a:pt x="23288" y="74905"/>
                  </a:cubicBezTo>
                  <a:cubicBezTo>
                    <a:pt x="23288" y="74905"/>
                    <a:pt x="23288" y="74905"/>
                    <a:pt x="23288" y="74905"/>
                  </a:cubicBezTo>
                  <a:cubicBezTo>
                    <a:pt x="21274" y="74533"/>
                    <a:pt x="23288" y="74533"/>
                    <a:pt x="23288" y="74533"/>
                  </a:cubicBezTo>
                  <a:cubicBezTo>
                    <a:pt x="23288" y="74533"/>
                    <a:pt x="23288" y="74905"/>
                    <a:pt x="23288" y="74905"/>
                  </a:cubicBezTo>
                  <a:cubicBezTo>
                    <a:pt x="23288" y="74905"/>
                    <a:pt x="25302" y="74905"/>
                    <a:pt x="25302" y="74905"/>
                  </a:cubicBezTo>
                  <a:cubicBezTo>
                    <a:pt x="25302" y="74533"/>
                    <a:pt x="23288" y="74533"/>
                    <a:pt x="23288" y="74533"/>
                  </a:cubicBezTo>
                  <a:cubicBezTo>
                    <a:pt x="23288" y="74533"/>
                    <a:pt x="21274" y="74533"/>
                    <a:pt x="21274" y="74533"/>
                  </a:cubicBezTo>
                  <a:close/>
                  <a:moveTo>
                    <a:pt x="11203" y="104350"/>
                  </a:moveTo>
                  <a:cubicBezTo>
                    <a:pt x="13217" y="104350"/>
                    <a:pt x="13217" y="103977"/>
                    <a:pt x="13217" y="103977"/>
                  </a:cubicBezTo>
                  <a:cubicBezTo>
                    <a:pt x="13217" y="103977"/>
                    <a:pt x="13217" y="103977"/>
                    <a:pt x="13217" y="103977"/>
                  </a:cubicBezTo>
                  <a:cubicBezTo>
                    <a:pt x="13217" y="103600"/>
                    <a:pt x="13217" y="103600"/>
                    <a:pt x="15231" y="103227"/>
                  </a:cubicBezTo>
                  <a:cubicBezTo>
                    <a:pt x="13217" y="103227"/>
                    <a:pt x="13217" y="103227"/>
                    <a:pt x="13217" y="103227"/>
                  </a:cubicBezTo>
                  <a:cubicBezTo>
                    <a:pt x="11203" y="103600"/>
                    <a:pt x="11203" y="103977"/>
                    <a:pt x="11203" y="103977"/>
                  </a:cubicBezTo>
                  <a:cubicBezTo>
                    <a:pt x="11203" y="103977"/>
                    <a:pt x="11203" y="103977"/>
                    <a:pt x="11203" y="103977"/>
                  </a:cubicBezTo>
                  <a:cubicBezTo>
                    <a:pt x="11203" y="104350"/>
                    <a:pt x="11203" y="104350"/>
                    <a:pt x="11203" y="104722"/>
                  </a:cubicBezTo>
                  <a:cubicBezTo>
                    <a:pt x="11203" y="104350"/>
                    <a:pt x="11203" y="104350"/>
                    <a:pt x="11203" y="104350"/>
                  </a:cubicBezTo>
                  <a:close/>
                  <a:moveTo>
                    <a:pt x="27317" y="80494"/>
                  </a:moveTo>
                  <a:cubicBezTo>
                    <a:pt x="25302" y="79750"/>
                    <a:pt x="25302" y="80494"/>
                    <a:pt x="25302" y="80872"/>
                  </a:cubicBezTo>
                  <a:cubicBezTo>
                    <a:pt x="25302" y="81244"/>
                    <a:pt x="27317" y="81244"/>
                    <a:pt x="25302" y="80494"/>
                  </a:cubicBezTo>
                  <a:cubicBezTo>
                    <a:pt x="27317" y="80872"/>
                    <a:pt x="27317" y="80494"/>
                    <a:pt x="27317" y="80494"/>
                  </a:cubicBezTo>
                  <a:close/>
                  <a:moveTo>
                    <a:pt x="5155" y="91305"/>
                  </a:moveTo>
                  <a:cubicBezTo>
                    <a:pt x="5155" y="91305"/>
                    <a:pt x="1126" y="91677"/>
                    <a:pt x="1126" y="91677"/>
                  </a:cubicBezTo>
                  <a:cubicBezTo>
                    <a:pt x="1126" y="92050"/>
                    <a:pt x="3140" y="91677"/>
                    <a:pt x="5155" y="91677"/>
                  </a:cubicBezTo>
                  <a:cubicBezTo>
                    <a:pt x="5155" y="91677"/>
                    <a:pt x="5155" y="91677"/>
                    <a:pt x="5155" y="91305"/>
                  </a:cubicBezTo>
                  <a:close/>
                  <a:moveTo>
                    <a:pt x="7169" y="97638"/>
                  </a:moveTo>
                  <a:cubicBezTo>
                    <a:pt x="9189" y="97266"/>
                    <a:pt x="13217" y="97266"/>
                    <a:pt x="11203" y="96894"/>
                  </a:cubicBezTo>
                  <a:cubicBezTo>
                    <a:pt x="9189" y="96894"/>
                    <a:pt x="9189" y="96894"/>
                    <a:pt x="7169" y="96894"/>
                  </a:cubicBezTo>
                  <a:cubicBezTo>
                    <a:pt x="9189" y="96894"/>
                    <a:pt x="9189" y="96894"/>
                    <a:pt x="9189" y="96522"/>
                  </a:cubicBezTo>
                  <a:cubicBezTo>
                    <a:pt x="9189" y="96522"/>
                    <a:pt x="9189" y="96894"/>
                    <a:pt x="9189" y="96894"/>
                  </a:cubicBezTo>
                  <a:cubicBezTo>
                    <a:pt x="7169" y="96522"/>
                    <a:pt x="7169" y="96522"/>
                    <a:pt x="5155" y="96522"/>
                  </a:cubicBezTo>
                  <a:cubicBezTo>
                    <a:pt x="5155" y="96522"/>
                    <a:pt x="5155" y="96522"/>
                    <a:pt x="5155" y="96522"/>
                  </a:cubicBezTo>
                  <a:cubicBezTo>
                    <a:pt x="3140" y="96522"/>
                    <a:pt x="5155" y="96894"/>
                    <a:pt x="7169" y="96894"/>
                  </a:cubicBezTo>
                  <a:cubicBezTo>
                    <a:pt x="7169" y="97266"/>
                    <a:pt x="5155" y="97266"/>
                    <a:pt x="5155" y="97266"/>
                  </a:cubicBezTo>
                  <a:cubicBezTo>
                    <a:pt x="5155" y="96894"/>
                    <a:pt x="5155" y="96894"/>
                    <a:pt x="5155" y="96894"/>
                  </a:cubicBezTo>
                  <a:cubicBezTo>
                    <a:pt x="3140" y="96894"/>
                    <a:pt x="3140" y="97266"/>
                    <a:pt x="3140" y="97638"/>
                  </a:cubicBezTo>
                  <a:cubicBezTo>
                    <a:pt x="3140" y="97638"/>
                    <a:pt x="5155" y="97638"/>
                    <a:pt x="5155" y="97638"/>
                  </a:cubicBezTo>
                  <a:cubicBezTo>
                    <a:pt x="5155" y="97638"/>
                    <a:pt x="5155" y="97638"/>
                    <a:pt x="5155" y="97638"/>
                  </a:cubicBezTo>
                  <a:cubicBezTo>
                    <a:pt x="5155" y="97638"/>
                    <a:pt x="5155" y="97638"/>
                    <a:pt x="7169" y="97638"/>
                  </a:cubicBezTo>
                  <a:cubicBezTo>
                    <a:pt x="3140" y="98383"/>
                    <a:pt x="7169" y="98011"/>
                    <a:pt x="7169" y="97638"/>
                  </a:cubicBezTo>
                  <a:close/>
                  <a:moveTo>
                    <a:pt x="13217" y="101366"/>
                  </a:moveTo>
                  <a:cubicBezTo>
                    <a:pt x="13217" y="101366"/>
                    <a:pt x="13217" y="101366"/>
                    <a:pt x="13217" y="101366"/>
                  </a:cubicBezTo>
                  <a:cubicBezTo>
                    <a:pt x="13217" y="101366"/>
                    <a:pt x="13217" y="101366"/>
                    <a:pt x="13217" y="101366"/>
                  </a:cubicBezTo>
                  <a:cubicBezTo>
                    <a:pt x="13217" y="101366"/>
                    <a:pt x="13217" y="101738"/>
                    <a:pt x="13217" y="101738"/>
                  </a:cubicBezTo>
                  <a:cubicBezTo>
                    <a:pt x="15231" y="101366"/>
                    <a:pt x="15231" y="101366"/>
                    <a:pt x="13217" y="100994"/>
                  </a:cubicBezTo>
                  <a:cubicBezTo>
                    <a:pt x="13217" y="100994"/>
                    <a:pt x="15231" y="101366"/>
                    <a:pt x="15231" y="101366"/>
                  </a:cubicBezTo>
                  <a:cubicBezTo>
                    <a:pt x="13217" y="100622"/>
                    <a:pt x="11203" y="100994"/>
                    <a:pt x="9189" y="101366"/>
                  </a:cubicBezTo>
                  <a:cubicBezTo>
                    <a:pt x="11203" y="101366"/>
                    <a:pt x="11203" y="101366"/>
                    <a:pt x="11203" y="101366"/>
                  </a:cubicBezTo>
                  <a:cubicBezTo>
                    <a:pt x="11203" y="101366"/>
                    <a:pt x="9189" y="101738"/>
                    <a:pt x="9189" y="101738"/>
                  </a:cubicBezTo>
                  <a:cubicBezTo>
                    <a:pt x="9189" y="102111"/>
                    <a:pt x="11203" y="101738"/>
                    <a:pt x="13217" y="101366"/>
                  </a:cubicBezTo>
                  <a:close/>
                  <a:moveTo>
                    <a:pt x="73661" y="117388"/>
                  </a:moveTo>
                  <a:cubicBezTo>
                    <a:pt x="73661" y="117388"/>
                    <a:pt x="73661" y="117388"/>
                    <a:pt x="73661" y="117388"/>
                  </a:cubicBezTo>
                  <a:cubicBezTo>
                    <a:pt x="73661" y="117388"/>
                    <a:pt x="73661" y="117388"/>
                    <a:pt x="73661" y="117766"/>
                  </a:cubicBezTo>
                  <a:cubicBezTo>
                    <a:pt x="73661" y="117766"/>
                    <a:pt x="73661" y="117388"/>
                    <a:pt x="73661" y="117388"/>
                  </a:cubicBezTo>
                  <a:close/>
                  <a:moveTo>
                    <a:pt x="107908" y="119255"/>
                  </a:moveTo>
                  <a:cubicBezTo>
                    <a:pt x="107908" y="119255"/>
                    <a:pt x="109928" y="119255"/>
                    <a:pt x="107908" y="119627"/>
                  </a:cubicBezTo>
                  <a:cubicBezTo>
                    <a:pt x="109928" y="119255"/>
                    <a:pt x="107908" y="119255"/>
                    <a:pt x="107908" y="118511"/>
                  </a:cubicBezTo>
                  <a:cubicBezTo>
                    <a:pt x="107908" y="118883"/>
                    <a:pt x="107908" y="118883"/>
                    <a:pt x="107908" y="119255"/>
                  </a:cubicBezTo>
                  <a:cubicBezTo>
                    <a:pt x="105894" y="118883"/>
                    <a:pt x="105894" y="119255"/>
                    <a:pt x="107908" y="119255"/>
                  </a:cubicBezTo>
                  <a:close/>
                  <a:moveTo>
                    <a:pt x="69633" y="116644"/>
                  </a:moveTo>
                  <a:cubicBezTo>
                    <a:pt x="69633" y="116272"/>
                    <a:pt x="69633" y="116272"/>
                    <a:pt x="69633" y="116272"/>
                  </a:cubicBezTo>
                  <a:cubicBezTo>
                    <a:pt x="69633" y="116272"/>
                    <a:pt x="67613" y="116272"/>
                    <a:pt x="67613" y="116272"/>
                  </a:cubicBezTo>
                  <a:cubicBezTo>
                    <a:pt x="67613" y="116272"/>
                    <a:pt x="65598" y="116272"/>
                    <a:pt x="65598" y="116272"/>
                  </a:cubicBezTo>
                  <a:cubicBezTo>
                    <a:pt x="65598" y="116272"/>
                    <a:pt x="65598" y="116272"/>
                    <a:pt x="65598" y="115900"/>
                  </a:cubicBezTo>
                  <a:cubicBezTo>
                    <a:pt x="67613" y="116272"/>
                    <a:pt x="67613" y="115900"/>
                    <a:pt x="69633" y="115900"/>
                  </a:cubicBezTo>
                  <a:cubicBezTo>
                    <a:pt x="67613" y="115900"/>
                    <a:pt x="67613" y="115900"/>
                    <a:pt x="65598" y="115900"/>
                  </a:cubicBezTo>
                  <a:cubicBezTo>
                    <a:pt x="65598" y="115900"/>
                    <a:pt x="67613" y="115900"/>
                    <a:pt x="67613" y="115900"/>
                  </a:cubicBezTo>
                  <a:cubicBezTo>
                    <a:pt x="65598" y="115900"/>
                    <a:pt x="65598" y="115900"/>
                    <a:pt x="63584" y="115900"/>
                  </a:cubicBezTo>
                  <a:cubicBezTo>
                    <a:pt x="63584" y="115900"/>
                    <a:pt x="63584" y="115900"/>
                    <a:pt x="63584" y="115900"/>
                  </a:cubicBezTo>
                  <a:cubicBezTo>
                    <a:pt x="63584" y="115900"/>
                    <a:pt x="63584" y="115900"/>
                    <a:pt x="63584" y="115900"/>
                  </a:cubicBezTo>
                  <a:cubicBezTo>
                    <a:pt x="61570" y="115900"/>
                    <a:pt x="61570" y="115900"/>
                    <a:pt x="61570" y="115900"/>
                  </a:cubicBezTo>
                  <a:cubicBezTo>
                    <a:pt x="61570" y="116272"/>
                    <a:pt x="61570" y="115900"/>
                    <a:pt x="61570" y="116272"/>
                  </a:cubicBezTo>
                  <a:cubicBezTo>
                    <a:pt x="59556" y="116272"/>
                    <a:pt x="63584" y="116644"/>
                    <a:pt x="65598" y="116272"/>
                  </a:cubicBezTo>
                  <a:cubicBezTo>
                    <a:pt x="65598" y="116644"/>
                    <a:pt x="65598" y="116644"/>
                    <a:pt x="65598" y="116644"/>
                  </a:cubicBezTo>
                  <a:cubicBezTo>
                    <a:pt x="65598" y="116644"/>
                    <a:pt x="65598" y="116272"/>
                    <a:pt x="65598" y="116272"/>
                  </a:cubicBezTo>
                  <a:cubicBezTo>
                    <a:pt x="67613" y="116644"/>
                    <a:pt x="67613" y="116644"/>
                    <a:pt x="67613" y="117016"/>
                  </a:cubicBezTo>
                  <a:cubicBezTo>
                    <a:pt x="67613" y="117016"/>
                    <a:pt x="67613" y="117016"/>
                    <a:pt x="67613" y="116644"/>
                  </a:cubicBezTo>
                  <a:cubicBezTo>
                    <a:pt x="67613" y="116644"/>
                    <a:pt x="67613" y="117016"/>
                    <a:pt x="67613" y="117016"/>
                  </a:cubicBezTo>
                  <a:cubicBezTo>
                    <a:pt x="67613" y="117016"/>
                    <a:pt x="67613" y="117016"/>
                    <a:pt x="69633" y="116644"/>
                  </a:cubicBezTo>
                  <a:cubicBezTo>
                    <a:pt x="69633" y="116644"/>
                    <a:pt x="67613" y="116644"/>
                    <a:pt x="67613" y="116644"/>
                  </a:cubicBezTo>
                  <a:cubicBezTo>
                    <a:pt x="69633" y="116644"/>
                    <a:pt x="69633" y="116644"/>
                    <a:pt x="69633" y="116644"/>
                  </a:cubicBezTo>
                  <a:cubicBezTo>
                    <a:pt x="69633" y="116644"/>
                    <a:pt x="69633" y="116644"/>
                    <a:pt x="69633" y="116644"/>
                  </a:cubicBezTo>
                  <a:close/>
                  <a:moveTo>
                    <a:pt x="61570" y="115900"/>
                  </a:moveTo>
                  <a:cubicBezTo>
                    <a:pt x="61570" y="115900"/>
                    <a:pt x="61570" y="115900"/>
                    <a:pt x="61570" y="115900"/>
                  </a:cubicBezTo>
                  <a:cubicBezTo>
                    <a:pt x="61570" y="115527"/>
                    <a:pt x="61570" y="115900"/>
                    <a:pt x="61570" y="115527"/>
                  </a:cubicBezTo>
                  <a:cubicBezTo>
                    <a:pt x="59556" y="115527"/>
                    <a:pt x="53513" y="115155"/>
                    <a:pt x="55527" y="115900"/>
                  </a:cubicBezTo>
                  <a:cubicBezTo>
                    <a:pt x="55527" y="115900"/>
                    <a:pt x="57541" y="115900"/>
                    <a:pt x="57541" y="115900"/>
                  </a:cubicBezTo>
                  <a:cubicBezTo>
                    <a:pt x="57541" y="115900"/>
                    <a:pt x="55527" y="115900"/>
                    <a:pt x="57541" y="115900"/>
                  </a:cubicBezTo>
                  <a:cubicBezTo>
                    <a:pt x="57541" y="115527"/>
                    <a:pt x="57541" y="115527"/>
                    <a:pt x="59556" y="115900"/>
                  </a:cubicBezTo>
                  <a:cubicBezTo>
                    <a:pt x="59556" y="115900"/>
                    <a:pt x="59556" y="115900"/>
                    <a:pt x="59556" y="115900"/>
                  </a:cubicBezTo>
                  <a:cubicBezTo>
                    <a:pt x="59556" y="115900"/>
                    <a:pt x="59556" y="115900"/>
                    <a:pt x="61570" y="115900"/>
                  </a:cubicBezTo>
                  <a:close/>
                  <a:moveTo>
                    <a:pt x="105894" y="119627"/>
                  </a:moveTo>
                  <a:cubicBezTo>
                    <a:pt x="105894" y="119627"/>
                    <a:pt x="99852" y="119627"/>
                    <a:pt x="103880" y="120000"/>
                  </a:cubicBezTo>
                  <a:cubicBezTo>
                    <a:pt x="103880" y="120000"/>
                    <a:pt x="103880" y="119627"/>
                    <a:pt x="103880" y="119627"/>
                  </a:cubicBezTo>
                  <a:cubicBezTo>
                    <a:pt x="105894" y="120000"/>
                    <a:pt x="105894" y="120000"/>
                    <a:pt x="105894" y="120000"/>
                  </a:cubicBezTo>
                  <a:cubicBezTo>
                    <a:pt x="105894" y="120000"/>
                    <a:pt x="105894" y="119627"/>
                    <a:pt x="105894" y="119627"/>
                  </a:cubicBezTo>
                  <a:close/>
                  <a:moveTo>
                    <a:pt x="25302" y="109938"/>
                  </a:moveTo>
                  <a:cubicBezTo>
                    <a:pt x="25302" y="109938"/>
                    <a:pt x="25302" y="109938"/>
                    <a:pt x="23288" y="109938"/>
                  </a:cubicBezTo>
                  <a:cubicBezTo>
                    <a:pt x="23288" y="109938"/>
                    <a:pt x="23288" y="109938"/>
                    <a:pt x="23288" y="109938"/>
                  </a:cubicBezTo>
                  <a:cubicBezTo>
                    <a:pt x="23288" y="110311"/>
                    <a:pt x="23288" y="109938"/>
                    <a:pt x="25302" y="109938"/>
                  </a:cubicBezTo>
                  <a:cubicBezTo>
                    <a:pt x="25302" y="110311"/>
                    <a:pt x="23288" y="110311"/>
                    <a:pt x="23288" y="110311"/>
                  </a:cubicBezTo>
                  <a:cubicBezTo>
                    <a:pt x="25302" y="110311"/>
                    <a:pt x="25302" y="109938"/>
                    <a:pt x="25302" y="109938"/>
                  </a:cubicBezTo>
                  <a:close/>
                  <a:moveTo>
                    <a:pt x="45450" y="112544"/>
                  </a:moveTo>
                  <a:cubicBezTo>
                    <a:pt x="43436" y="112544"/>
                    <a:pt x="43436" y="112172"/>
                    <a:pt x="43436" y="112544"/>
                  </a:cubicBezTo>
                  <a:cubicBezTo>
                    <a:pt x="43436" y="112544"/>
                    <a:pt x="43436" y="112544"/>
                    <a:pt x="43436" y="112544"/>
                  </a:cubicBezTo>
                  <a:cubicBezTo>
                    <a:pt x="43436" y="112544"/>
                    <a:pt x="43436" y="112544"/>
                    <a:pt x="43436" y="112544"/>
                  </a:cubicBezTo>
                  <a:cubicBezTo>
                    <a:pt x="43436" y="112544"/>
                    <a:pt x="43436" y="112544"/>
                    <a:pt x="43436" y="112544"/>
                  </a:cubicBezTo>
                  <a:cubicBezTo>
                    <a:pt x="41422" y="112916"/>
                    <a:pt x="41422" y="112916"/>
                    <a:pt x="43436" y="112916"/>
                  </a:cubicBezTo>
                  <a:cubicBezTo>
                    <a:pt x="45450" y="112916"/>
                    <a:pt x="45450" y="112544"/>
                    <a:pt x="45450" y="112544"/>
                  </a:cubicBezTo>
                  <a:close/>
                  <a:moveTo>
                    <a:pt x="33365" y="112544"/>
                  </a:moveTo>
                  <a:cubicBezTo>
                    <a:pt x="33365" y="112172"/>
                    <a:pt x="31351" y="112172"/>
                    <a:pt x="29337" y="112172"/>
                  </a:cubicBezTo>
                  <a:cubicBezTo>
                    <a:pt x="31351" y="112544"/>
                    <a:pt x="31351" y="112544"/>
                    <a:pt x="33365" y="112544"/>
                  </a:cubicBezTo>
                  <a:close/>
                  <a:moveTo>
                    <a:pt x="109928" y="120000"/>
                  </a:moveTo>
                  <a:cubicBezTo>
                    <a:pt x="109928" y="119627"/>
                    <a:pt x="109928" y="119627"/>
                    <a:pt x="107908" y="119627"/>
                  </a:cubicBezTo>
                  <a:cubicBezTo>
                    <a:pt x="107908" y="119627"/>
                    <a:pt x="109928" y="120000"/>
                    <a:pt x="109928" y="120000"/>
                  </a:cubicBezTo>
                  <a:close/>
                  <a:moveTo>
                    <a:pt x="111943" y="119255"/>
                  </a:moveTo>
                  <a:cubicBezTo>
                    <a:pt x="109928" y="119255"/>
                    <a:pt x="109928" y="119255"/>
                    <a:pt x="109928" y="119627"/>
                  </a:cubicBezTo>
                  <a:cubicBezTo>
                    <a:pt x="109928" y="119627"/>
                    <a:pt x="109928" y="119255"/>
                    <a:pt x="111943" y="119255"/>
                  </a:cubicBezTo>
                  <a:close/>
                  <a:moveTo>
                    <a:pt x="111943" y="120000"/>
                  </a:moveTo>
                  <a:cubicBezTo>
                    <a:pt x="111943" y="119627"/>
                    <a:pt x="111943" y="119627"/>
                    <a:pt x="111943" y="119627"/>
                  </a:cubicBezTo>
                  <a:cubicBezTo>
                    <a:pt x="109928" y="120000"/>
                    <a:pt x="111943" y="120000"/>
                    <a:pt x="111943" y="120000"/>
                  </a:cubicBezTo>
                  <a:close/>
                  <a:moveTo>
                    <a:pt x="17246" y="76772"/>
                  </a:moveTo>
                  <a:cubicBezTo>
                    <a:pt x="17246" y="77144"/>
                    <a:pt x="17246" y="77144"/>
                    <a:pt x="21274" y="77144"/>
                  </a:cubicBezTo>
                  <a:cubicBezTo>
                    <a:pt x="19260" y="76772"/>
                    <a:pt x="19260" y="76772"/>
                    <a:pt x="17246" y="76772"/>
                  </a:cubicBezTo>
                  <a:close/>
                  <a:moveTo>
                    <a:pt x="11203" y="104722"/>
                  </a:moveTo>
                  <a:cubicBezTo>
                    <a:pt x="13217" y="104722"/>
                    <a:pt x="13217" y="104722"/>
                    <a:pt x="13217" y="104350"/>
                  </a:cubicBezTo>
                  <a:cubicBezTo>
                    <a:pt x="13217" y="104350"/>
                    <a:pt x="13217" y="104350"/>
                    <a:pt x="13217" y="104350"/>
                  </a:cubicBezTo>
                  <a:cubicBezTo>
                    <a:pt x="11203" y="104350"/>
                    <a:pt x="13217" y="104350"/>
                    <a:pt x="11203" y="104722"/>
                  </a:cubicBezTo>
                  <a:close/>
                  <a:moveTo>
                    <a:pt x="17246" y="90188"/>
                  </a:moveTo>
                  <a:cubicBezTo>
                    <a:pt x="17246" y="90188"/>
                    <a:pt x="17246" y="90188"/>
                    <a:pt x="17246" y="90188"/>
                  </a:cubicBezTo>
                  <a:cubicBezTo>
                    <a:pt x="17246" y="90188"/>
                    <a:pt x="17246" y="90188"/>
                    <a:pt x="15231" y="90188"/>
                  </a:cubicBezTo>
                  <a:cubicBezTo>
                    <a:pt x="17246" y="90561"/>
                    <a:pt x="17246" y="90561"/>
                    <a:pt x="19260" y="90561"/>
                  </a:cubicBezTo>
                  <a:cubicBezTo>
                    <a:pt x="17246" y="90561"/>
                    <a:pt x="19260" y="90188"/>
                    <a:pt x="17246" y="90188"/>
                  </a:cubicBezTo>
                  <a:close/>
                  <a:moveTo>
                    <a:pt x="27317" y="77516"/>
                  </a:moveTo>
                  <a:cubicBezTo>
                    <a:pt x="27317" y="77516"/>
                    <a:pt x="27317" y="77516"/>
                    <a:pt x="27317" y="77516"/>
                  </a:cubicBezTo>
                  <a:moveTo>
                    <a:pt x="17246" y="90561"/>
                  </a:moveTo>
                  <a:cubicBezTo>
                    <a:pt x="17246" y="90561"/>
                    <a:pt x="17246" y="90561"/>
                    <a:pt x="15231" y="90561"/>
                  </a:cubicBezTo>
                  <a:cubicBezTo>
                    <a:pt x="15231" y="90933"/>
                    <a:pt x="17246" y="90933"/>
                    <a:pt x="17246" y="90561"/>
                  </a:cubicBezTo>
                  <a:close/>
                  <a:moveTo>
                    <a:pt x="29337" y="106955"/>
                  </a:moveTo>
                  <a:cubicBezTo>
                    <a:pt x="29337" y="106955"/>
                    <a:pt x="29337" y="106955"/>
                    <a:pt x="29337" y="106955"/>
                  </a:cubicBezTo>
                  <a:moveTo>
                    <a:pt x="3140" y="95405"/>
                  </a:moveTo>
                  <a:cubicBezTo>
                    <a:pt x="3140" y="95405"/>
                    <a:pt x="3140" y="95405"/>
                    <a:pt x="5155" y="95405"/>
                  </a:cubicBezTo>
                  <a:cubicBezTo>
                    <a:pt x="5155" y="95777"/>
                    <a:pt x="5155" y="95777"/>
                    <a:pt x="5155" y="96150"/>
                  </a:cubicBezTo>
                  <a:cubicBezTo>
                    <a:pt x="5155" y="95777"/>
                    <a:pt x="5155" y="95777"/>
                    <a:pt x="5155" y="95777"/>
                  </a:cubicBezTo>
                  <a:cubicBezTo>
                    <a:pt x="5155" y="95777"/>
                    <a:pt x="5155" y="95777"/>
                    <a:pt x="7169" y="96150"/>
                  </a:cubicBezTo>
                  <a:cubicBezTo>
                    <a:pt x="7169" y="95405"/>
                    <a:pt x="5155" y="95405"/>
                    <a:pt x="3140" y="95033"/>
                  </a:cubicBezTo>
                  <a:cubicBezTo>
                    <a:pt x="3140" y="95033"/>
                    <a:pt x="1126" y="95033"/>
                    <a:pt x="3140" y="95405"/>
                  </a:cubicBezTo>
                  <a:cubicBezTo>
                    <a:pt x="1126" y="95777"/>
                    <a:pt x="3140" y="95405"/>
                    <a:pt x="1126" y="95777"/>
                  </a:cubicBezTo>
                  <a:cubicBezTo>
                    <a:pt x="1126" y="95777"/>
                    <a:pt x="3140" y="95777"/>
                    <a:pt x="3140" y="95405"/>
                  </a:cubicBezTo>
                  <a:close/>
                  <a:moveTo>
                    <a:pt x="9189" y="103600"/>
                  </a:moveTo>
                  <a:cubicBezTo>
                    <a:pt x="9189" y="103600"/>
                    <a:pt x="9189" y="103600"/>
                    <a:pt x="9189" y="103600"/>
                  </a:cubicBezTo>
                  <a:moveTo>
                    <a:pt x="13217" y="105094"/>
                  </a:moveTo>
                  <a:cubicBezTo>
                    <a:pt x="13217" y="105094"/>
                    <a:pt x="13217" y="105094"/>
                    <a:pt x="13217" y="104722"/>
                  </a:cubicBezTo>
                  <a:cubicBezTo>
                    <a:pt x="13217" y="104722"/>
                    <a:pt x="11203" y="104722"/>
                    <a:pt x="11203" y="104722"/>
                  </a:cubicBezTo>
                  <a:cubicBezTo>
                    <a:pt x="11203" y="105094"/>
                    <a:pt x="11203" y="105094"/>
                    <a:pt x="13217" y="105094"/>
                  </a:cubicBezTo>
                  <a:close/>
                  <a:moveTo>
                    <a:pt x="1126" y="93538"/>
                  </a:moveTo>
                  <a:cubicBezTo>
                    <a:pt x="3140" y="93538"/>
                    <a:pt x="3140" y="93538"/>
                    <a:pt x="3140" y="93166"/>
                  </a:cubicBezTo>
                  <a:cubicBezTo>
                    <a:pt x="3140" y="93166"/>
                    <a:pt x="3140" y="93166"/>
                    <a:pt x="3140" y="93166"/>
                  </a:cubicBezTo>
                  <a:cubicBezTo>
                    <a:pt x="5155" y="93166"/>
                    <a:pt x="5155" y="93166"/>
                    <a:pt x="3140" y="92794"/>
                  </a:cubicBezTo>
                  <a:cubicBezTo>
                    <a:pt x="5155" y="92794"/>
                    <a:pt x="5155" y="92794"/>
                    <a:pt x="5155" y="92794"/>
                  </a:cubicBezTo>
                  <a:cubicBezTo>
                    <a:pt x="3140" y="92794"/>
                    <a:pt x="3140" y="92794"/>
                    <a:pt x="3140" y="93166"/>
                  </a:cubicBezTo>
                  <a:cubicBezTo>
                    <a:pt x="3140" y="93166"/>
                    <a:pt x="3140" y="93166"/>
                    <a:pt x="3140" y="93166"/>
                  </a:cubicBezTo>
                  <a:cubicBezTo>
                    <a:pt x="1126" y="93166"/>
                    <a:pt x="3140" y="93166"/>
                    <a:pt x="1126" y="93166"/>
                  </a:cubicBezTo>
                  <a:cubicBezTo>
                    <a:pt x="1126" y="93166"/>
                    <a:pt x="1126" y="93166"/>
                    <a:pt x="1126" y="93538"/>
                  </a:cubicBezTo>
                  <a:cubicBezTo>
                    <a:pt x="1126" y="93538"/>
                    <a:pt x="1126" y="93538"/>
                    <a:pt x="1126" y="93538"/>
                  </a:cubicBezTo>
                  <a:close/>
                  <a:moveTo>
                    <a:pt x="15231" y="76772"/>
                  </a:moveTo>
                  <a:cubicBezTo>
                    <a:pt x="15231" y="77144"/>
                    <a:pt x="17246" y="77144"/>
                    <a:pt x="17246" y="77144"/>
                  </a:cubicBezTo>
                  <a:cubicBezTo>
                    <a:pt x="17246" y="77144"/>
                    <a:pt x="17246" y="76772"/>
                    <a:pt x="17246" y="76772"/>
                  </a:cubicBezTo>
                  <a:cubicBezTo>
                    <a:pt x="17246" y="76772"/>
                    <a:pt x="19260" y="76772"/>
                    <a:pt x="19260" y="76772"/>
                  </a:cubicBezTo>
                  <a:cubicBezTo>
                    <a:pt x="17246" y="76400"/>
                    <a:pt x="19260" y="76400"/>
                    <a:pt x="17246" y="76772"/>
                  </a:cubicBezTo>
                  <a:cubicBezTo>
                    <a:pt x="15231" y="76400"/>
                    <a:pt x="15231" y="76772"/>
                    <a:pt x="15231" y="76772"/>
                  </a:cubicBezTo>
                  <a:close/>
                  <a:moveTo>
                    <a:pt x="11203" y="73788"/>
                  </a:moveTo>
                  <a:cubicBezTo>
                    <a:pt x="11203" y="73788"/>
                    <a:pt x="13217" y="74161"/>
                    <a:pt x="13217" y="73788"/>
                  </a:cubicBezTo>
                  <a:cubicBezTo>
                    <a:pt x="11203" y="73416"/>
                    <a:pt x="11203" y="73788"/>
                    <a:pt x="11203" y="73788"/>
                  </a:cubicBezTo>
                  <a:close/>
                  <a:moveTo>
                    <a:pt x="5155" y="87950"/>
                  </a:moveTo>
                  <a:cubicBezTo>
                    <a:pt x="5155" y="88322"/>
                    <a:pt x="5155" y="88322"/>
                    <a:pt x="7169" y="88694"/>
                  </a:cubicBezTo>
                  <a:cubicBezTo>
                    <a:pt x="9189" y="88322"/>
                    <a:pt x="7169" y="88322"/>
                    <a:pt x="7169" y="88322"/>
                  </a:cubicBezTo>
                  <a:cubicBezTo>
                    <a:pt x="7169" y="87950"/>
                    <a:pt x="7169" y="87950"/>
                    <a:pt x="7169" y="87950"/>
                  </a:cubicBezTo>
                  <a:cubicBezTo>
                    <a:pt x="7169" y="87950"/>
                    <a:pt x="7169" y="87950"/>
                    <a:pt x="5155" y="87950"/>
                  </a:cubicBezTo>
                  <a:close/>
                  <a:moveTo>
                    <a:pt x="65598" y="115900"/>
                  </a:moveTo>
                  <a:cubicBezTo>
                    <a:pt x="65598" y="115527"/>
                    <a:pt x="67613" y="115527"/>
                    <a:pt x="69633" y="115527"/>
                  </a:cubicBezTo>
                  <a:cubicBezTo>
                    <a:pt x="67613" y="115527"/>
                    <a:pt x="65598" y="115527"/>
                    <a:pt x="63584" y="115527"/>
                  </a:cubicBezTo>
                  <a:cubicBezTo>
                    <a:pt x="65598" y="115527"/>
                    <a:pt x="65598" y="115527"/>
                    <a:pt x="65598" y="115900"/>
                  </a:cubicBezTo>
                  <a:close/>
                  <a:moveTo>
                    <a:pt x="29337" y="107700"/>
                  </a:moveTo>
                  <a:cubicBezTo>
                    <a:pt x="31351" y="108072"/>
                    <a:pt x="29337" y="107327"/>
                    <a:pt x="27317" y="107327"/>
                  </a:cubicBezTo>
                  <a:cubicBezTo>
                    <a:pt x="27317" y="107327"/>
                    <a:pt x="27317" y="107327"/>
                    <a:pt x="27317" y="107327"/>
                  </a:cubicBezTo>
                  <a:cubicBezTo>
                    <a:pt x="25302" y="107327"/>
                    <a:pt x="25302" y="107327"/>
                    <a:pt x="25302" y="107700"/>
                  </a:cubicBezTo>
                  <a:cubicBezTo>
                    <a:pt x="27317" y="107327"/>
                    <a:pt x="27317" y="107327"/>
                    <a:pt x="29337" y="107700"/>
                  </a:cubicBezTo>
                  <a:close/>
                  <a:moveTo>
                    <a:pt x="15231" y="103977"/>
                  </a:moveTo>
                  <a:cubicBezTo>
                    <a:pt x="15231" y="103977"/>
                    <a:pt x="15231" y="103600"/>
                    <a:pt x="15231" y="103600"/>
                  </a:cubicBezTo>
                  <a:cubicBezTo>
                    <a:pt x="13217" y="103977"/>
                    <a:pt x="13217" y="103977"/>
                    <a:pt x="13217" y="104350"/>
                  </a:cubicBezTo>
                  <a:cubicBezTo>
                    <a:pt x="13217" y="104350"/>
                    <a:pt x="15231" y="103977"/>
                    <a:pt x="15231" y="103977"/>
                  </a:cubicBezTo>
                  <a:close/>
                  <a:moveTo>
                    <a:pt x="7169" y="92422"/>
                  </a:moveTo>
                  <a:cubicBezTo>
                    <a:pt x="7169" y="92422"/>
                    <a:pt x="7169" y="92050"/>
                    <a:pt x="5155" y="92050"/>
                  </a:cubicBezTo>
                  <a:cubicBezTo>
                    <a:pt x="5155" y="92422"/>
                    <a:pt x="7169" y="92794"/>
                    <a:pt x="7169" y="92422"/>
                  </a:cubicBezTo>
                  <a:close/>
                  <a:moveTo>
                    <a:pt x="23288" y="82361"/>
                  </a:moveTo>
                  <a:cubicBezTo>
                    <a:pt x="23288" y="82361"/>
                    <a:pt x="23288" y="82361"/>
                    <a:pt x="23288" y="82361"/>
                  </a:cubicBezTo>
                  <a:moveTo>
                    <a:pt x="83732" y="115900"/>
                  </a:moveTo>
                  <a:cubicBezTo>
                    <a:pt x="83732" y="115900"/>
                    <a:pt x="81718" y="115527"/>
                    <a:pt x="79704" y="115900"/>
                  </a:cubicBezTo>
                  <a:cubicBezTo>
                    <a:pt x="79704" y="115527"/>
                    <a:pt x="79704" y="115527"/>
                    <a:pt x="77689" y="115527"/>
                  </a:cubicBezTo>
                  <a:cubicBezTo>
                    <a:pt x="77689" y="115527"/>
                    <a:pt x="77689" y="115527"/>
                    <a:pt x="77689" y="115900"/>
                  </a:cubicBezTo>
                  <a:cubicBezTo>
                    <a:pt x="77689" y="115900"/>
                    <a:pt x="77689" y="115900"/>
                    <a:pt x="77689" y="115900"/>
                  </a:cubicBezTo>
                  <a:cubicBezTo>
                    <a:pt x="77689" y="115900"/>
                    <a:pt x="77689" y="115900"/>
                    <a:pt x="77689" y="115900"/>
                  </a:cubicBezTo>
                  <a:cubicBezTo>
                    <a:pt x="75675" y="115527"/>
                    <a:pt x="75675" y="115527"/>
                    <a:pt x="75675" y="115900"/>
                  </a:cubicBezTo>
                  <a:cubicBezTo>
                    <a:pt x="75675" y="115900"/>
                    <a:pt x="75675" y="115900"/>
                    <a:pt x="75675" y="115900"/>
                  </a:cubicBezTo>
                  <a:cubicBezTo>
                    <a:pt x="75675" y="116272"/>
                    <a:pt x="75675" y="116272"/>
                    <a:pt x="75675" y="116272"/>
                  </a:cubicBezTo>
                  <a:cubicBezTo>
                    <a:pt x="77689" y="116272"/>
                    <a:pt x="79704" y="116272"/>
                    <a:pt x="79704" y="115900"/>
                  </a:cubicBezTo>
                  <a:cubicBezTo>
                    <a:pt x="81718" y="116272"/>
                    <a:pt x="81718" y="116272"/>
                    <a:pt x="81718" y="115900"/>
                  </a:cubicBezTo>
                  <a:cubicBezTo>
                    <a:pt x="83732" y="115900"/>
                    <a:pt x="83732" y="115900"/>
                    <a:pt x="83732" y="115900"/>
                  </a:cubicBezTo>
                  <a:close/>
                  <a:moveTo>
                    <a:pt x="27317" y="109938"/>
                  </a:moveTo>
                  <a:cubicBezTo>
                    <a:pt x="27317" y="110311"/>
                    <a:pt x="27317" y="110311"/>
                    <a:pt x="27317" y="109938"/>
                  </a:cubicBezTo>
                  <a:cubicBezTo>
                    <a:pt x="29337" y="110311"/>
                    <a:pt x="29337" y="109938"/>
                    <a:pt x="29337" y="109938"/>
                  </a:cubicBezTo>
                  <a:cubicBezTo>
                    <a:pt x="29337" y="109566"/>
                    <a:pt x="29337" y="109566"/>
                    <a:pt x="29337" y="109566"/>
                  </a:cubicBezTo>
                  <a:cubicBezTo>
                    <a:pt x="29337" y="109566"/>
                    <a:pt x="27317" y="109566"/>
                    <a:pt x="27317" y="109566"/>
                  </a:cubicBezTo>
                  <a:cubicBezTo>
                    <a:pt x="27317" y="109566"/>
                    <a:pt x="27317" y="109566"/>
                    <a:pt x="27317" y="109938"/>
                  </a:cubicBezTo>
                  <a:cubicBezTo>
                    <a:pt x="27317" y="109938"/>
                    <a:pt x="27317" y="109566"/>
                    <a:pt x="27317" y="109938"/>
                  </a:cubicBezTo>
                  <a:cubicBezTo>
                    <a:pt x="27317" y="109938"/>
                    <a:pt x="27317" y="109938"/>
                    <a:pt x="27317" y="109938"/>
                  </a:cubicBezTo>
                  <a:cubicBezTo>
                    <a:pt x="27317" y="109938"/>
                    <a:pt x="25302" y="109938"/>
                    <a:pt x="25302" y="109566"/>
                  </a:cubicBezTo>
                  <a:cubicBezTo>
                    <a:pt x="25302" y="109938"/>
                    <a:pt x="25302" y="109938"/>
                    <a:pt x="27317" y="109938"/>
                  </a:cubicBezTo>
                  <a:close/>
                  <a:moveTo>
                    <a:pt x="25302" y="104722"/>
                  </a:moveTo>
                  <a:cubicBezTo>
                    <a:pt x="25302" y="103977"/>
                    <a:pt x="19260" y="103227"/>
                    <a:pt x="21274" y="103977"/>
                  </a:cubicBezTo>
                  <a:cubicBezTo>
                    <a:pt x="21274" y="103977"/>
                    <a:pt x="21274" y="103977"/>
                    <a:pt x="21274" y="103977"/>
                  </a:cubicBezTo>
                  <a:cubicBezTo>
                    <a:pt x="23288" y="104350"/>
                    <a:pt x="25302" y="104722"/>
                    <a:pt x="25302" y="105094"/>
                  </a:cubicBezTo>
                  <a:cubicBezTo>
                    <a:pt x="25302" y="104722"/>
                    <a:pt x="25302" y="104722"/>
                    <a:pt x="25302" y="104722"/>
                  </a:cubicBezTo>
                  <a:close/>
                  <a:moveTo>
                    <a:pt x="21274" y="102483"/>
                  </a:moveTo>
                  <a:cubicBezTo>
                    <a:pt x="19260" y="102855"/>
                    <a:pt x="21274" y="103600"/>
                    <a:pt x="23288" y="103227"/>
                  </a:cubicBezTo>
                  <a:cubicBezTo>
                    <a:pt x="23288" y="103227"/>
                    <a:pt x="21274" y="102111"/>
                    <a:pt x="21274" y="102111"/>
                  </a:cubicBezTo>
                  <a:cubicBezTo>
                    <a:pt x="21274" y="102483"/>
                    <a:pt x="21274" y="102483"/>
                    <a:pt x="21274" y="102483"/>
                  </a:cubicBezTo>
                  <a:close/>
                  <a:moveTo>
                    <a:pt x="7169" y="102111"/>
                  </a:moveTo>
                  <a:cubicBezTo>
                    <a:pt x="9189" y="101738"/>
                    <a:pt x="9189" y="101366"/>
                    <a:pt x="7169" y="101366"/>
                  </a:cubicBezTo>
                  <a:cubicBezTo>
                    <a:pt x="7169" y="101366"/>
                    <a:pt x="7169" y="101366"/>
                    <a:pt x="7169" y="101366"/>
                  </a:cubicBezTo>
                  <a:cubicBezTo>
                    <a:pt x="7169" y="101366"/>
                    <a:pt x="7169" y="100994"/>
                    <a:pt x="7169" y="100994"/>
                  </a:cubicBezTo>
                  <a:cubicBezTo>
                    <a:pt x="5155" y="101366"/>
                    <a:pt x="5155" y="102111"/>
                    <a:pt x="5155" y="102483"/>
                  </a:cubicBezTo>
                  <a:cubicBezTo>
                    <a:pt x="7169" y="102483"/>
                    <a:pt x="5155" y="102483"/>
                    <a:pt x="7169" y="102111"/>
                  </a:cubicBezTo>
                  <a:cubicBezTo>
                    <a:pt x="7169" y="102111"/>
                    <a:pt x="7169" y="101738"/>
                    <a:pt x="7169" y="102111"/>
                  </a:cubicBezTo>
                  <a:close/>
                  <a:moveTo>
                    <a:pt x="7169" y="99127"/>
                  </a:moveTo>
                  <a:cubicBezTo>
                    <a:pt x="9189" y="99505"/>
                    <a:pt x="9189" y="99505"/>
                    <a:pt x="9189" y="98755"/>
                  </a:cubicBezTo>
                  <a:cubicBezTo>
                    <a:pt x="9189" y="98755"/>
                    <a:pt x="9189" y="98755"/>
                    <a:pt x="7169" y="98755"/>
                  </a:cubicBezTo>
                  <a:cubicBezTo>
                    <a:pt x="9189" y="99127"/>
                    <a:pt x="7169" y="99127"/>
                    <a:pt x="7169" y="99127"/>
                  </a:cubicBezTo>
                  <a:close/>
                  <a:moveTo>
                    <a:pt x="5155" y="99127"/>
                  </a:moveTo>
                  <a:cubicBezTo>
                    <a:pt x="5155" y="99127"/>
                    <a:pt x="5155" y="98755"/>
                    <a:pt x="5155" y="98383"/>
                  </a:cubicBezTo>
                  <a:cubicBezTo>
                    <a:pt x="5155" y="98755"/>
                    <a:pt x="5155" y="98383"/>
                    <a:pt x="7169" y="98383"/>
                  </a:cubicBezTo>
                  <a:cubicBezTo>
                    <a:pt x="7169" y="98383"/>
                    <a:pt x="7169" y="98383"/>
                    <a:pt x="7169" y="98383"/>
                  </a:cubicBezTo>
                  <a:cubicBezTo>
                    <a:pt x="5155" y="98383"/>
                    <a:pt x="5155" y="98011"/>
                    <a:pt x="5155" y="98383"/>
                  </a:cubicBezTo>
                  <a:cubicBezTo>
                    <a:pt x="3140" y="98011"/>
                    <a:pt x="5155" y="98011"/>
                    <a:pt x="3140" y="98383"/>
                  </a:cubicBezTo>
                  <a:cubicBezTo>
                    <a:pt x="3140" y="98383"/>
                    <a:pt x="3140" y="98383"/>
                    <a:pt x="3140" y="98755"/>
                  </a:cubicBezTo>
                  <a:cubicBezTo>
                    <a:pt x="3140" y="98755"/>
                    <a:pt x="3140" y="98755"/>
                    <a:pt x="3140" y="98755"/>
                  </a:cubicBezTo>
                  <a:cubicBezTo>
                    <a:pt x="3140" y="99127"/>
                    <a:pt x="3140" y="98755"/>
                    <a:pt x="3140" y="98755"/>
                  </a:cubicBezTo>
                  <a:cubicBezTo>
                    <a:pt x="3140" y="99127"/>
                    <a:pt x="3140" y="99127"/>
                    <a:pt x="3140" y="99127"/>
                  </a:cubicBezTo>
                  <a:cubicBezTo>
                    <a:pt x="3140" y="99127"/>
                    <a:pt x="5155" y="99127"/>
                    <a:pt x="5155" y="99127"/>
                  </a:cubicBezTo>
                  <a:close/>
                  <a:moveTo>
                    <a:pt x="7169" y="93166"/>
                  </a:moveTo>
                  <a:cubicBezTo>
                    <a:pt x="9189" y="93538"/>
                    <a:pt x="9189" y="93538"/>
                    <a:pt x="9189" y="93538"/>
                  </a:cubicBezTo>
                  <a:cubicBezTo>
                    <a:pt x="11203" y="93538"/>
                    <a:pt x="11203" y="93166"/>
                    <a:pt x="9189" y="92794"/>
                  </a:cubicBezTo>
                  <a:cubicBezTo>
                    <a:pt x="9189" y="92794"/>
                    <a:pt x="9189" y="92794"/>
                    <a:pt x="9189" y="92794"/>
                  </a:cubicBezTo>
                  <a:cubicBezTo>
                    <a:pt x="9189" y="92794"/>
                    <a:pt x="7169" y="92794"/>
                    <a:pt x="7169" y="92794"/>
                  </a:cubicBezTo>
                  <a:cubicBezTo>
                    <a:pt x="7169" y="92794"/>
                    <a:pt x="7169" y="92794"/>
                    <a:pt x="7169" y="92794"/>
                  </a:cubicBezTo>
                  <a:cubicBezTo>
                    <a:pt x="7169" y="92794"/>
                    <a:pt x="7169" y="92794"/>
                    <a:pt x="5155" y="93166"/>
                  </a:cubicBezTo>
                  <a:cubicBezTo>
                    <a:pt x="7169" y="93166"/>
                    <a:pt x="7169" y="93166"/>
                    <a:pt x="7169" y="93166"/>
                  </a:cubicBezTo>
                  <a:cubicBezTo>
                    <a:pt x="7169" y="93166"/>
                    <a:pt x="7169" y="93166"/>
                    <a:pt x="7169" y="93166"/>
                  </a:cubicBezTo>
                  <a:cubicBezTo>
                    <a:pt x="7169" y="93166"/>
                    <a:pt x="9189" y="93166"/>
                    <a:pt x="7169" y="93166"/>
                  </a:cubicBezTo>
                  <a:close/>
                  <a:moveTo>
                    <a:pt x="5155" y="92794"/>
                  </a:moveTo>
                  <a:cubicBezTo>
                    <a:pt x="7169" y="92794"/>
                    <a:pt x="5155" y="92422"/>
                    <a:pt x="3140" y="92050"/>
                  </a:cubicBezTo>
                  <a:cubicBezTo>
                    <a:pt x="3140" y="92050"/>
                    <a:pt x="5155" y="92422"/>
                    <a:pt x="5155" y="92422"/>
                  </a:cubicBezTo>
                  <a:cubicBezTo>
                    <a:pt x="3140" y="92050"/>
                    <a:pt x="3140" y="92422"/>
                    <a:pt x="3140" y="92050"/>
                  </a:cubicBezTo>
                  <a:cubicBezTo>
                    <a:pt x="3140" y="92050"/>
                    <a:pt x="3140" y="92422"/>
                    <a:pt x="1126" y="92422"/>
                  </a:cubicBezTo>
                  <a:cubicBezTo>
                    <a:pt x="3140" y="92050"/>
                    <a:pt x="3140" y="92050"/>
                    <a:pt x="3140" y="92050"/>
                  </a:cubicBezTo>
                  <a:cubicBezTo>
                    <a:pt x="1126" y="92050"/>
                    <a:pt x="-887" y="92794"/>
                    <a:pt x="3140" y="92422"/>
                  </a:cubicBezTo>
                  <a:cubicBezTo>
                    <a:pt x="3140" y="92422"/>
                    <a:pt x="3140" y="92794"/>
                    <a:pt x="3140" y="92794"/>
                  </a:cubicBezTo>
                  <a:cubicBezTo>
                    <a:pt x="3140" y="92794"/>
                    <a:pt x="5155" y="92422"/>
                    <a:pt x="5155" y="92422"/>
                  </a:cubicBezTo>
                  <a:cubicBezTo>
                    <a:pt x="5155" y="92422"/>
                    <a:pt x="5155" y="92794"/>
                    <a:pt x="5155" y="92794"/>
                  </a:cubicBezTo>
                  <a:close/>
                  <a:moveTo>
                    <a:pt x="19260" y="86088"/>
                  </a:moveTo>
                  <a:cubicBezTo>
                    <a:pt x="21274" y="86088"/>
                    <a:pt x="21274" y="85716"/>
                    <a:pt x="23288" y="85716"/>
                  </a:cubicBezTo>
                  <a:cubicBezTo>
                    <a:pt x="21274" y="85338"/>
                    <a:pt x="21274" y="85716"/>
                    <a:pt x="21274" y="85716"/>
                  </a:cubicBezTo>
                  <a:cubicBezTo>
                    <a:pt x="19260" y="85716"/>
                    <a:pt x="19260" y="85716"/>
                    <a:pt x="19260" y="86088"/>
                  </a:cubicBezTo>
                  <a:close/>
                  <a:moveTo>
                    <a:pt x="9189" y="81616"/>
                  </a:moveTo>
                  <a:cubicBezTo>
                    <a:pt x="7169" y="81616"/>
                    <a:pt x="7169" y="81616"/>
                    <a:pt x="9189" y="81988"/>
                  </a:cubicBezTo>
                  <a:cubicBezTo>
                    <a:pt x="9189" y="81988"/>
                    <a:pt x="7169" y="81988"/>
                    <a:pt x="7169" y="81988"/>
                  </a:cubicBezTo>
                  <a:cubicBezTo>
                    <a:pt x="9189" y="81988"/>
                    <a:pt x="9189" y="81988"/>
                    <a:pt x="11203" y="81988"/>
                  </a:cubicBezTo>
                  <a:cubicBezTo>
                    <a:pt x="5155" y="81988"/>
                    <a:pt x="9189" y="82733"/>
                    <a:pt x="11203" y="81988"/>
                  </a:cubicBezTo>
                  <a:cubicBezTo>
                    <a:pt x="11203" y="81988"/>
                    <a:pt x="13217" y="81244"/>
                    <a:pt x="11203" y="81244"/>
                  </a:cubicBezTo>
                  <a:cubicBezTo>
                    <a:pt x="9189" y="81616"/>
                    <a:pt x="11203" y="81616"/>
                    <a:pt x="9189" y="81616"/>
                  </a:cubicBezTo>
                  <a:cubicBezTo>
                    <a:pt x="9189" y="81616"/>
                    <a:pt x="11203" y="81988"/>
                    <a:pt x="9189" y="81616"/>
                  </a:cubicBezTo>
                  <a:close/>
                  <a:moveTo>
                    <a:pt x="15231" y="80494"/>
                  </a:moveTo>
                  <a:cubicBezTo>
                    <a:pt x="15231" y="80494"/>
                    <a:pt x="15231" y="80494"/>
                    <a:pt x="15231" y="80494"/>
                  </a:cubicBezTo>
                  <a:moveTo>
                    <a:pt x="21274" y="80494"/>
                  </a:moveTo>
                  <a:cubicBezTo>
                    <a:pt x="21274" y="80494"/>
                    <a:pt x="23288" y="80494"/>
                    <a:pt x="25302" y="80122"/>
                  </a:cubicBezTo>
                  <a:cubicBezTo>
                    <a:pt x="21274" y="79750"/>
                    <a:pt x="19260" y="80122"/>
                    <a:pt x="21274" y="80494"/>
                  </a:cubicBezTo>
                  <a:close/>
                  <a:moveTo>
                    <a:pt x="17246" y="79750"/>
                  </a:moveTo>
                  <a:cubicBezTo>
                    <a:pt x="17246" y="79750"/>
                    <a:pt x="17246" y="79377"/>
                    <a:pt x="15231" y="79377"/>
                  </a:cubicBezTo>
                  <a:cubicBezTo>
                    <a:pt x="17246" y="80122"/>
                    <a:pt x="17246" y="79750"/>
                    <a:pt x="17246" y="79750"/>
                  </a:cubicBezTo>
                  <a:close/>
                  <a:moveTo>
                    <a:pt x="17246" y="77516"/>
                  </a:moveTo>
                  <a:cubicBezTo>
                    <a:pt x="15231" y="77888"/>
                    <a:pt x="15231" y="77888"/>
                    <a:pt x="17246" y="77888"/>
                  </a:cubicBezTo>
                  <a:cubicBezTo>
                    <a:pt x="17246" y="77888"/>
                    <a:pt x="17246" y="77888"/>
                    <a:pt x="17246" y="77516"/>
                  </a:cubicBezTo>
                  <a:close/>
                  <a:moveTo>
                    <a:pt x="23288" y="76400"/>
                  </a:moveTo>
                  <a:cubicBezTo>
                    <a:pt x="21274" y="76400"/>
                    <a:pt x="21274" y="76400"/>
                    <a:pt x="21274" y="76400"/>
                  </a:cubicBezTo>
                  <a:cubicBezTo>
                    <a:pt x="21274" y="76400"/>
                    <a:pt x="21274" y="76400"/>
                    <a:pt x="23288" y="76772"/>
                  </a:cubicBezTo>
                  <a:cubicBezTo>
                    <a:pt x="23288" y="76400"/>
                    <a:pt x="23288" y="76400"/>
                    <a:pt x="23288" y="76400"/>
                  </a:cubicBezTo>
                  <a:close/>
                  <a:moveTo>
                    <a:pt x="115971" y="116272"/>
                  </a:moveTo>
                  <a:cubicBezTo>
                    <a:pt x="109928" y="115900"/>
                    <a:pt x="113957" y="116272"/>
                    <a:pt x="115971" y="116644"/>
                  </a:cubicBezTo>
                  <a:cubicBezTo>
                    <a:pt x="115971" y="116644"/>
                    <a:pt x="115971" y="116272"/>
                    <a:pt x="115971" y="116272"/>
                  </a:cubicBezTo>
                  <a:close/>
                  <a:moveTo>
                    <a:pt x="115971" y="117388"/>
                  </a:moveTo>
                  <a:cubicBezTo>
                    <a:pt x="115971" y="117388"/>
                    <a:pt x="115971" y="117388"/>
                    <a:pt x="115971" y="117388"/>
                  </a:cubicBezTo>
                  <a:moveTo>
                    <a:pt x="120000" y="117016"/>
                  </a:moveTo>
                  <a:cubicBezTo>
                    <a:pt x="120000" y="117016"/>
                    <a:pt x="120000" y="117016"/>
                    <a:pt x="120000" y="117016"/>
                  </a:cubicBezTo>
                  <a:moveTo>
                    <a:pt x="1126" y="84966"/>
                  </a:moveTo>
                  <a:cubicBezTo>
                    <a:pt x="1126" y="85338"/>
                    <a:pt x="5155" y="85338"/>
                    <a:pt x="3140" y="84966"/>
                  </a:cubicBezTo>
                  <a:cubicBezTo>
                    <a:pt x="3140" y="84594"/>
                    <a:pt x="5155" y="84966"/>
                    <a:pt x="3140" y="84594"/>
                  </a:cubicBezTo>
                  <a:cubicBezTo>
                    <a:pt x="3140" y="84594"/>
                    <a:pt x="3140" y="84594"/>
                    <a:pt x="3140" y="84594"/>
                  </a:cubicBezTo>
                  <a:cubicBezTo>
                    <a:pt x="1126" y="84594"/>
                    <a:pt x="3140" y="84594"/>
                    <a:pt x="1126" y="84594"/>
                  </a:cubicBezTo>
                  <a:cubicBezTo>
                    <a:pt x="1126" y="84222"/>
                    <a:pt x="5155" y="84222"/>
                    <a:pt x="7169" y="84222"/>
                  </a:cubicBezTo>
                  <a:cubicBezTo>
                    <a:pt x="7169" y="84222"/>
                    <a:pt x="9189" y="83850"/>
                    <a:pt x="9189" y="83477"/>
                  </a:cubicBezTo>
                  <a:cubicBezTo>
                    <a:pt x="9189" y="83850"/>
                    <a:pt x="7169" y="84594"/>
                    <a:pt x="11203" y="84966"/>
                  </a:cubicBezTo>
                  <a:cubicBezTo>
                    <a:pt x="11203" y="84966"/>
                    <a:pt x="11203" y="84594"/>
                    <a:pt x="11203" y="84594"/>
                  </a:cubicBezTo>
                  <a:cubicBezTo>
                    <a:pt x="13217" y="84966"/>
                    <a:pt x="15231" y="85338"/>
                    <a:pt x="17246" y="84966"/>
                  </a:cubicBezTo>
                  <a:cubicBezTo>
                    <a:pt x="15231" y="84966"/>
                    <a:pt x="15231" y="84966"/>
                    <a:pt x="13217" y="84966"/>
                  </a:cubicBezTo>
                  <a:cubicBezTo>
                    <a:pt x="15231" y="84966"/>
                    <a:pt x="13217" y="84594"/>
                    <a:pt x="15231" y="84594"/>
                  </a:cubicBezTo>
                  <a:cubicBezTo>
                    <a:pt x="15231" y="84594"/>
                    <a:pt x="15231" y="84594"/>
                    <a:pt x="15231" y="84594"/>
                  </a:cubicBezTo>
                  <a:cubicBezTo>
                    <a:pt x="17246" y="84594"/>
                    <a:pt x="17246" y="84966"/>
                    <a:pt x="21274" y="84966"/>
                  </a:cubicBezTo>
                  <a:cubicBezTo>
                    <a:pt x="17246" y="85716"/>
                    <a:pt x="25302" y="85338"/>
                    <a:pt x="21274" y="86088"/>
                  </a:cubicBezTo>
                  <a:cubicBezTo>
                    <a:pt x="23288" y="86088"/>
                    <a:pt x="21274" y="86088"/>
                    <a:pt x="23288" y="86461"/>
                  </a:cubicBezTo>
                  <a:cubicBezTo>
                    <a:pt x="21274" y="85716"/>
                    <a:pt x="21274" y="86088"/>
                    <a:pt x="21274" y="86833"/>
                  </a:cubicBezTo>
                  <a:cubicBezTo>
                    <a:pt x="21274" y="86461"/>
                    <a:pt x="19260" y="86461"/>
                    <a:pt x="19260" y="86088"/>
                  </a:cubicBezTo>
                  <a:cubicBezTo>
                    <a:pt x="19260" y="86088"/>
                    <a:pt x="19260" y="86088"/>
                    <a:pt x="19260" y="86461"/>
                  </a:cubicBezTo>
                  <a:cubicBezTo>
                    <a:pt x="19260" y="86088"/>
                    <a:pt x="17246" y="86088"/>
                    <a:pt x="17246" y="86088"/>
                  </a:cubicBezTo>
                  <a:cubicBezTo>
                    <a:pt x="17246" y="86461"/>
                    <a:pt x="15231" y="86833"/>
                    <a:pt x="15231" y="87205"/>
                  </a:cubicBezTo>
                  <a:cubicBezTo>
                    <a:pt x="15231" y="87205"/>
                    <a:pt x="15231" y="86833"/>
                    <a:pt x="15231" y="86833"/>
                  </a:cubicBezTo>
                  <a:cubicBezTo>
                    <a:pt x="15231" y="86833"/>
                    <a:pt x="17246" y="87205"/>
                    <a:pt x="17246" y="87205"/>
                  </a:cubicBezTo>
                  <a:cubicBezTo>
                    <a:pt x="17246" y="87577"/>
                    <a:pt x="17246" y="87205"/>
                    <a:pt x="17246" y="87205"/>
                  </a:cubicBezTo>
                  <a:cubicBezTo>
                    <a:pt x="17246" y="87577"/>
                    <a:pt x="19260" y="87577"/>
                    <a:pt x="21274" y="87205"/>
                  </a:cubicBezTo>
                  <a:cubicBezTo>
                    <a:pt x="21274" y="87577"/>
                    <a:pt x="21274" y="87577"/>
                    <a:pt x="19260" y="87577"/>
                  </a:cubicBezTo>
                  <a:cubicBezTo>
                    <a:pt x="19260" y="87577"/>
                    <a:pt x="21274" y="87577"/>
                    <a:pt x="21274" y="87577"/>
                  </a:cubicBezTo>
                  <a:cubicBezTo>
                    <a:pt x="21274" y="87577"/>
                    <a:pt x="19260" y="87577"/>
                    <a:pt x="19260" y="87577"/>
                  </a:cubicBezTo>
                  <a:cubicBezTo>
                    <a:pt x="19260" y="87577"/>
                    <a:pt x="19260" y="87950"/>
                    <a:pt x="21274" y="87950"/>
                  </a:cubicBezTo>
                  <a:cubicBezTo>
                    <a:pt x="19260" y="87950"/>
                    <a:pt x="19260" y="87950"/>
                    <a:pt x="17246" y="87950"/>
                  </a:cubicBezTo>
                  <a:cubicBezTo>
                    <a:pt x="19260" y="87950"/>
                    <a:pt x="19260" y="87950"/>
                    <a:pt x="19260" y="87950"/>
                  </a:cubicBezTo>
                  <a:cubicBezTo>
                    <a:pt x="17246" y="87950"/>
                    <a:pt x="17246" y="87950"/>
                    <a:pt x="15231" y="87950"/>
                  </a:cubicBezTo>
                  <a:cubicBezTo>
                    <a:pt x="17246" y="87577"/>
                    <a:pt x="17246" y="87577"/>
                    <a:pt x="17246" y="87577"/>
                  </a:cubicBezTo>
                  <a:cubicBezTo>
                    <a:pt x="17246" y="87577"/>
                    <a:pt x="17246" y="87577"/>
                    <a:pt x="17246" y="87577"/>
                  </a:cubicBezTo>
                  <a:cubicBezTo>
                    <a:pt x="15231" y="87205"/>
                    <a:pt x="17246" y="87577"/>
                    <a:pt x="15231" y="87577"/>
                  </a:cubicBezTo>
                  <a:cubicBezTo>
                    <a:pt x="15231" y="87577"/>
                    <a:pt x="15231" y="87577"/>
                    <a:pt x="15231" y="87577"/>
                  </a:cubicBezTo>
                  <a:cubicBezTo>
                    <a:pt x="15231" y="87577"/>
                    <a:pt x="13217" y="87577"/>
                    <a:pt x="15231" y="87950"/>
                  </a:cubicBezTo>
                  <a:cubicBezTo>
                    <a:pt x="11203" y="87577"/>
                    <a:pt x="13217" y="88322"/>
                    <a:pt x="17246" y="88322"/>
                  </a:cubicBezTo>
                  <a:cubicBezTo>
                    <a:pt x="17246" y="88322"/>
                    <a:pt x="17246" y="88322"/>
                    <a:pt x="17246" y="88322"/>
                  </a:cubicBezTo>
                  <a:cubicBezTo>
                    <a:pt x="23288" y="88322"/>
                    <a:pt x="23288" y="88694"/>
                    <a:pt x="25302" y="87205"/>
                  </a:cubicBezTo>
                  <a:cubicBezTo>
                    <a:pt x="25302" y="87577"/>
                    <a:pt x="27317" y="87577"/>
                    <a:pt x="27317" y="87577"/>
                  </a:cubicBezTo>
                  <a:cubicBezTo>
                    <a:pt x="25302" y="87950"/>
                    <a:pt x="25302" y="88322"/>
                    <a:pt x="27317" y="88322"/>
                  </a:cubicBezTo>
                  <a:cubicBezTo>
                    <a:pt x="27317" y="88322"/>
                    <a:pt x="27317" y="88322"/>
                    <a:pt x="27317" y="88694"/>
                  </a:cubicBezTo>
                  <a:cubicBezTo>
                    <a:pt x="27317" y="88694"/>
                    <a:pt x="29337" y="88694"/>
                    <a:pt x="27317" y="88694"/>
                  </a:cubicBezTo>
                  <a:cubicBezTo>
                    <a:pt x="29337" y="88694"/>
                    <a:pt x="29337" y="89066"/>
                    <a:pt x="31351" y="89066"/>
                  </a:cubicBezTo>
                  <a:cubicBezTo>
                    <a:pt x="29337" y="89066"/>
                    <a:pt x="27317" y="89066"/>
                    <a:pt x="27317" y="88694"/>
                  </a:cubicBezTo>
                  <a:cubicBezTo>
                    <a:pt x="27317" y="89066"/>
                    <a:pt x="29337" y="90188"/>
                    <a:pt x="31351" y="89066"/>
                  </a:cubicBezTo>
                  <a:cubicBezTo>
                    <a:pt x="31351" y="89438"/>
                    <a:pt x="31351" y="89438"/>
                    <a:pt x="31351" y="89811"/>
                  </a:cubicBezTo>
                  <a:cubicBezTo>
                    <a:pt x="27317" y="89811"/>
                    <a:pt x="29337" y="89438"/>
                    <a:pt x="27317" y="89811"/>
                  </a:cubicBezTo>
                  <a:cubicBezTo>
                    <a:pt x="27317" y="89438"/>
                    <a:pt x="27317" y="89438"/>
                    <a:pt x="25302" y="89438"/>
                  </a:cubicBezTo>
                  <a:cubicBezTo>
                    <a:pt x="25302" y="89438"/>
                    <a:pt x="25302" y="89066"/>
                    <a:pt x="25302" y="89066"/>
                  </a:cubicBezTo>
                  <a:cubicBezTo>
                    <a:pt x="25302" y="89066"/>
                    <a:pt x="23288" y="89438"/>
                    <a:pt x="23288" y="89438"/>
                  </a:cubicBezTo>
                  <a:cubicBezTo>
                    <a:pt x="23288" y="89066"/>
                    <a:pt x="19260" y="89066"/>
                    <a:pt x="17246" y="89066"/>
                  </a:cubicBezTo>
                  <a:cubicBezTo>
                    <a:pt x="19260" y="89438"/>
                    <a:pt x="19260" y="89438"/>
                    <a:pt x="19260" y="89811"/>
                  </a:cubicBezTo>
                  <a:cubicBezTo>
                    <a:pt x="17246" y="89811"/>
                    <a:pt x="19260" y="89438"/>
                    <a:pt x="17246" y="89066"/>
                  </a:cubicBezTo>
                  <a:cubicBezTo>
                    <a:pt x="13217" y="88694"/>
                    <a:pt x="11203" y="89438"/>
                    <a:pt x="15231" y="89066"/>
                  </a:cubicBezTo>
                  <a:cubicBezTo>
                    <a:pt x="15231" y="89811"/>
                    <a:pt x="19260" y="89811"/>
                    <a:pt x="19260" y="90188"/>
                  </a:cubicBezTo>
                  <a:cubicBezTo>
                    <a:pt x="19260" y="90188"/>
                    <a:pt x="21274" y="90188"/>
                    <a:pt x="21274" y="90188"/>
                  </a:cubicBezTo>
                  <a:cubicBezTo>
                    <a:pt x="19260" y="90188"/>
                    <a:pt x="19260" y="90188"/>
                    <a:pt x="19260" y="90188"/>
                  </a:cubicBezTo>
                  <a:cubicBezTo>
                    <a:pt x="21274" y="90561"/>
                    <a:pt x="21274" y="90561"/>
                    <a:pt x="23288" y="90561"/>
                  </a:cubicBezTo>
                  <a:cubicBezTo>
                    <a:pt x="21274" y="90561"/>
                    <a:pt x="21274" y="90933"/>
                    <a:pt x="21274" y="91305"/>
                  </a:cubicBezTo>
                  <a:cubicBezTo>
                    <a:pt x="19260" y="90188"/>
                    <a:pt x="15231" y="91305"/>
                    <a:pt x="17246" y="91305"/>
                  </a:cubicBezTo>
                  <a:cubicBezTo>
                    <a:pt x="17246" y="91305"/>
                    <a:pt x="17246" y="91677"/>
                    <a:pt x="19260" y="91677"/>
                  </a:cubicBezTo>
                  <a:cubicBezTo>
                    <a:pt x="17246" y="91677"/>
                    <a:pt x="17246" y="91677"/>
                    <a:pt x="17246" y="91677"/>
                  </a:cubicBezTo>
                  <a:cubicBezTo>
                    <a:pt x="19260" y="91677"/>
                    <a:pt x="21274" y="91677"/>
                    <a:pt x="21274" y="91677"/>
                  </a:cubicBezTo>
                  <a:cubicBezTo>
                    <a:pt x="19260" y="91677"/>
                    <a:pt x="17246" y="91677"/>
                    <a:pt x="17246" y="91677"/>
                  </a:cubicBezTo>
                  <a:cubicBezTo>
                    <a:pt x="15231" y="92050"/>
                    <a:pt x="15231" y="92050"/>
                    <a:pt x="17246" y="92422"/>
                  </a:cubicBezTo>
                  <a:cubicBezTo>
                    <a:pt x="17246" y="92422"/>
                    <a:pt x="17246" y="92794"/>
                    <a:pt x="17246" y="93166"/>
                  </a:cubicBezTo>
                  <a:cubicBezTo>
                    <a:pt x="17246" y="92794"/>
                    <a:pt x="17246" y="92794"/>
                    <a:pt x="17246" y="92794"/>
                  </a:cubicBezTo>
                  <a:cubicBezTo>
                    <a:pt x="17246" y="93538"/>
                    <a:pt x="15231" y="94283"/>
                    <a:pt x="19260" y="94661"/>
                  </a:cubicBezTo>
                  <a:cubicBezTo>
                    <a:pt x="19260" y="94283"/>
                    <a:pt x="21274" y="93911"/>
                    <a:pt x="19260" y="93538"/>
                  </a:cubicBezTo>
                  <a:cubicBezTo>
                    <a:pt x="21274" y="93538"/>
                    <a:pt x="21274" y="93166"/>
                    <a:pt x="21274" y="92794"/>
                  </a:cubicBezTo>
                  <a:cubicBezTo>
                    <a:pt x="23288" y="92794"/>
                    <a:pt x="23288" y="92794"/>
                    <a:pt x="25302" y="92794"/>
                  </a:cubicBezTo>
                  <a:cubicBezTo>
                    <a:pt x="21274" y="92794"/>
                    <a:pt x="21274" y="93538"/>
                    <a:pt x="23288" y="93911"/>
                  </a:cubicBezTo>
                  <a:cubicBezTo>
                    <a:pt x="19260" y="93166"/>
                    <a:pt x="21274" y="94283"/>
                    <a:pt x="21274" y="94661"/>
                  </a:cubicBezTo>
                  <a:cubicBezTo>
                    <a:pt x="23288" y="95033"/>
                    <a:pt x="25302" y="95033"/>
                    <a:pt x="25302" y="95405"/>
                  </a:cubicBezTo>
                  <a:cubicBezTo>
                    <a:pt x="23288" y="95405"/>
                    <a:pt x="23288" y="94283"/>
                    <a:pt x="21274" y="95033"/>
                  </a:cubicBezTo>
                  <a:cubicBezTo>
                    <a:pt x="19260" y="93911"/>
                    <a:pt x="15231" y="95777"/>
                    <a:pt x="21274" y="95405"/>
                  </a:cubicBezTo>
                  <a:cubicBezTo>
                    <a:pt x="21274" y="95405"/>
                    <a:pt x="21274" y="95405"/>
                    <a:pt x="21274" y="95405"/>
                  </a:cubicBezTo>
                  <a:cubicBezTo>
                    <a:pt x="13217" y="95405"/>
                    <a:pt x="21274" y="96522"/>
                    <a:pt x="23288" y="95777"/>
                  </a:cubicBezTo>
                  <a:cubicBezTo>
                    <a:pt x="23288" y="95777"/>
                    <a:pt x="23288" y="96150"/>
                    <a:pt x="23288" y="96150"/>
                  </a:cubicBezTo>
                  <a:cubicBezTo>
                    <a:pt x="21274" y="96150"/>
                    <a:pt x="23288" y="96522"/>
                    <a:pt x="23288" y="96522"/>
                  </a:cubicBezTo>
                  <a:cubicBezTo>
                    <a:pt x="23288" y="96522"/>
                    <a:pt x="17246" y="96150"/>
                    <a:pt x="17246" y="96150"/>
                  </a:cubicBezTo>
                  <a:cubicBezTo>
                    <a:pt x="15231" y="96522"/>
                    <a:pt x="21274" y="97266"/>
                    <a:pt x="21274" y="97266"/>
                  </a:cubicBezTo>
                  <a:cubicBezTo>
                    <a:pt x="21274" y="97266"/>
                    <a:pt x="23288" y="97266"/>
                    <a:pt x="23288" y="97266"/>
                  </a:cubicBezTo>
                  <a:cubicBezTo>
                    <a:pt x="21274" y="97266"/>
                    <a:pt x="21274" y="97266"/>
                    <a:pt x="19260" y="97266"/>
                  </a:cubicBezTo>
                  <a:cubicBezTo>
                    <a:pt x="19260" y="96894"/>
                    <a:pt x="19260" y="97266"/>
                    <a:pt x="17246" y="96894"/>
                  </a:cubicBezTo>
                  <a:cubicBezTo>
                    <a:pt x="17246" y="96522"/>
                    <a:pt x="17246" y="96522"/>
                    <a:pt x="15231" y="96522"/>
                  </a:cubicBezTo>
                  <a:cubicBezTo>
                    <a:pt x="15231" y="96522"/>
                    <a:pt x="15231" y="96894"/>
                    <a:pt x="15231" y="96894"/>
                  </a:cubicBezTo>
                  <a:cubicBezTo>
                    <a:pt x="13217" y="96894"/>
                    <a:pt x="15231" y="96894"/>
                    <a:pt x="13217" y="97266"/>
                  </a:cubicBezTo>
                  <a:cubicBezTo>
                    <a:pt x="13217" y="97266"/>
                    <a:pt x="15231" y="97266"/>
                    <a:pt x="15231" y="97266"/>
                  </a:cubicBezTo>
                  <a:cubicBezTo>
                    <a:pt x="15231" y="97266"/>
                    <a:pt x="13217" y="97266"/>
                    <a:pt x="13217" y="97266"/>
                  </a:cubicBezTo>
                  <a:cubicBezTo>
                    <a:pt x="15231" y="97266"/>
                    <a:pt x="15231" y="97266"/>
                    <a:pt x="15231" y="97266"/>
                  </a:cubicBezTo>
                  <a:cubicBezTo>
                    <a:pt x="15231" y="97266"/>
                    <a:pt x="15231" y="97266"/>
                    <a:pt x="15231" y="97266"/>
                  </a:cubicBezTo>
                  <a:cubicBezTo>
                    <a:pt x="15231" y="97638"/>
                    <a:pt x="17246" y="98011"/>
                    <a:pt x="17246" y="97266"/>
                  </a:cubicBezTo>
                  <a:cubicBezTo>
                    <a:pt x="17246" y="97638"/>
                    <a:pt x="19260" y="97638"/>
                    <a:pt x="19260" y="98011"/>
                  </a:cubicBezTo>
                  <a:cubicBezTo>
                    <a:pt x="19260" y="98011"/>
                    <a:pt x="21274" y="97638"/>
                    <a:pt x="21274" y="97638"/>
                  </a:cubicBezTo>
                  <a:cubicBezTo>
                    <a:pt x="21274" y="97638"/>
                    <a:pt x="21274" y="98011"/>
                    <a:pt x="21274" y="98011"/>
                  </a:cubicBezTo>
                  <a:cubicBezTo>
                    <a:pt x="21274" y="98011"/>
                    <a:pt x="21274" y="98011"/>
                    <a:pt x="21274" y="98011"/>
                  </a:cubicBezTo>
                  <a:cubicBezTo>
                    <a:pt x="23288" y="98011"/>
                    <a:pt x="21274" y="98383"/>
                    <a:pt x="23288" y="98383"/>
                  </a:cubicBezTo>
                  <a:cubicBezTo>
                    <a:pt x="23288" y="98383"/>
                    <a:pt x="21274" y="98383"/>
                    <a:pt x="19260" y="98011"/>
                  </a:cubicBezTo>
                  <a:cubicBezTo>
                    <a:pt x="19260" y="98383"/>
                    <a:pt x="19260" y="98383"/>
                    <a:pt x="21274" y="98383"/>
                  </a:cubicBezTo>
                  <a:cubicBezTo>
                    <a:pt x="19260" y="98383"/>
                    <a:pt x="19260" y="98383"/>
                    <a:pt x="17246" y="98011"/>
                  </a:cubicBezTo>
                  <a:cubicBezTo>
                    <a:pt x="19260" y="98383"/>
                    <a:pt x="19260" y="98755"/>
                    <a:pt x="21274" y="99127"/>
                  </a:cubicBezTo>
                  <a:cubicBezTo>
                    <a:pt x="19260" y="99127"/>
                    <a:pt x="21274" y="98755"/>
                    <a:pt x="21274" y="99127"/>
                  </a:cubicBezTo>
                  <a:cubicBezTo>
                    <a:pt x="19260" y="99505"/>
                    <a:pt x="23288" y="99505"/>
                    <a:pt x="25302" y="99127"/>
                  </a:cubicBezTo>
                  <a:cubicBezTo>
                    <a:pt x="25302" y="98755"/>
                    <a:pt x="25302" y="98383"/>
                    <a:pt x="27317" y="98011"/>
                  </a:cubicBezTo>
                  <a:cubicBezTo>
                    <a:pt x="25302" y="98383"/>
                    <a:pt x="25302" y="98755"/>
                    <a:pt x="29337" y="98755"/>
                  </a:cubicBezTo>
                  <a:cubicBezTo>
                    <a:pt x="29337" y="98755"/>
                    <a:pt x="27317" y="99127"/>
                    <a:pt x="27317" y="99127"/>
                  </a:cubicBezTo>
                  <a:cubicBezTo>
                    <a:pt x="25302" y="98383"/>
                    <a:pt x="23288" y="99127"/>
                    <a:pt x="25302" y="99505"/>
                  </a:cubicBezTo>
                  <a:cubicBezTo>
                    <a:pt x="25302" y="99505"/>
                    <a:pt x="23288" y="99505"/>
                    <a:pt x="23288" y="99505"/>
                  </a:cubicBezTo>
                  <a:cubicBezTo>
                    <a:pt x="23288" y="99505"/>
                    <a:pt x="23288" y="99877"/>
                    <a:pt x="25302" y="99877"/>
                  </a:cubicBezTo>
                  <a:cubicBezTo>
                    <a:pt x="23288" y="99505"/>
                    <a:pt x="17246" y="99505"/>
                    <a:pt x="19260" y="100250"/>
                  </a:cubicBezTo>
                  <a:cubicBezTo>
                    <a:pt x="19260" y="100250"/>
                    <a:pt x="21274" y="100250"/>
                    <a:pt x="21274" y="99877"/>
                  </a:cubicBezTo>
                  <a:cubicBezTo>
                    <a:pt x="19260" y="100250"/>
                    <a:pt x="21274" y="101366"/>
                    <a:pt x="21274" y="100622"/>
                  </a:cubicBezTo>
                  <a:cubicBezTo>
                    <a:pt x="23288" y="100994"/>
                    <a:pt x="25302" y="100994"/>
                    <a:pt x="25302" y="100622"/>
                  </a:cubicBezTo>
                  <a:cubicBezTo>
                    <a:pt x="25302" y="100622"/>
                    <a:pt x="25302" y="100622"/>
                    <a:pt x="25302" y="100622"/>
                  </a:cubicBezTo>
                  <a:cubicBezTo>
                    <a:pt x="25302" y="100994"/>
                    <a:pt x="25302" y="100994"/>
                    <a:pt x="25302" y="101366"/>
                  </a:cubicBezTo>
                  <a:cubicBezTo>
                    <a:pt x="25302" y="100994"/>
                    <a:pt x="25302" y="100994"/>
                    <a:pt x="25302" y="100994"/>
                  </a:cubicBezTo>
                  <a:cubicBezTo>
                    <a:pt x="25302" y="101366"/>
                    <a:pt x="25302" y="101738"/>
                    <a:pt x="27317" y="101738"/>
                  </a:cubicBezTo>
                  <a:cubicBezTo>
                    <a:pt x="27317" y="102111"/>
                    <a:pt x="27317" y="102111"/>
                    <a:pt x="27317" y="102483"/>
                  </a:cubicBezTo>
                  <a:cubicBezTo>
                    <a:pt x="27317" y="102111"/>
                    <a:pt x="25302" y="101738"/>
                    <a:pt x="23288" y="101366"/>
                  </a:cubicBezTo>
                  <a:cubicBezTo>
                    <a:pt x="23288" y="101738"/>
                    <a:pt x="23288" y="102111"/>
                    <a:pt x="25302" y="102111"/>
                  </a:cubicBezTo>
                  <a:cubicBezTo>
                    <a:pt x="23288" y="102483"/>
                    <a:pt x="23288" y="102483"/>
                    <a:pt x="23288" y="102483"/>
                  </a:cubicBezTo>
                  <a:cubicBezTo>
                    <a:pt x="23288" y="102483"/>
                    <a:pt x="25302" y="102483"/>
                    <a:pt x="25302" y="102483"/>
                  </a:cubicBezTo>
                  <a:cubicBezTo>
                    <a:pt x="25302" y="102855"/>
                    <a:pt x="25302" y="102855"/>
                    <a:pt x="25302" y="103227"/>
                  </a:cubicBezTo>
                  <a:cubicBezTo>
                    <a:pt x="25302" y="103227"/>
                    <a:pt x="25302" y="102855"/>
                    <a:pt x="27317" y="102855"/>
                  </a:cubicBezTo>
                  <a:cubicBezTo>
                    <a:pt x="27317" y="102855"/>
                    <a:pt x="27317" y="102855"/>
                    <a:pt x="27317" y="102855"/>
                  </a:cubicBezTo>
                  <a:cubicBezTo>
                    <a:pt x="27317" y="102855"/>
                    <a:pt x="27317" y="102855"/>
                    <a:pt x="27317" y="102855"/>
                  </a:cubicBezTo>
                  <a:cubicBezTo>
                    <a:pt x="27317" y="102855"/>
                    <a:pt x="29337" y="102855"/>
                    <a:pt x="29337" y="102855"/>
                  </a:cubicBezTo>
                  <a:cubicBezTo>
                    <a:pt x="29337" y="102855"/>
                    <a:pt x="27317" y="102855"/>
                    <a:pt x="27317" y="102855"/>
                  </a:cubicBezTo>
                  <a:cubicBezTo>
                    <a:pt x="29337" y="103600"/>
                    <a:pt x="29337" y="103600"/>
                    <a:pt x="29337" y="103977"/>
                  </a:cubicBezTo>
                  <a:cubicBezTo>
                    <a:pt x="29337" y="103977"/>
                    <a:pt x="27317" y="103600"/>
                    <a:pt x="27317" y="103227"/>
                  </a:cubicBezTo>
                  <a:cubicBezTo>
                    <a:pt x="27317" y="103977"/>
                    <a:pt x="27317" y="104350"/>
                    <a:pt x="31351" y="104722"/>
                  </a:cubicBezTo>
                  <a:cubicBezTo>
                    <a:pt x="31351" y="103977"/>
                    <a:pt x="31351" y="103227"/>
                    <a:pt x="29337" y="102483"/>
                  </a:cubicBezTo>
                  <a:cubicBezTo>
                    <a:pt x="31351" y="103227"/>
                    <a:pt x="31351" y="103977"/>
                    <a:pt x="33365" y="104350"/>
                  </a:cubicBezTo>
                  <a:cubicBezTo>
                    <a:pt x="33365" y="103977"/>
                    <a:pt x="33365" y="103600"/>
                    <a:pt x="35379" y="103600"/>
                  </a:cubicBezTo>
                  <a:cubicBezTo>
                    <a:pt x="35379" y="103600"/>
                    <a:pt x="33365" y="103600"/>
                    <a:pt x="33365" y="103600"/>
                  </a:cubicBezTo>
                  <a:cubicBezTo>
                    <a:pt x="35379" y="103227"/>
                    <a:pt x="35379" y="103227"/>
                    <a:pt x="33365" y="103227"/>
                  </a:cubicBezTo>
                  <a:cubicBezTo>
                    <a:pt x="33365" y="103227"/>
                    <a:pt x="33365" y="102855"/>
                    <a:pt x="35379" y="103227"/>
                  </a:cubicBezTo>
                  <a:cubicBezTo>
                    <a:pt x="33365" y="103227"/>
                    <a:pt x="31351" y="102855"/>
                    <a:pt x="31351" y="102483"/>
                  </a:cubicBezTo>
                  <a:cubicBezTo>
                    <a:pt x="31351" y="102483"/>
                    <a:pt x="37394" y="103227"/>
                    <a:pt x="39408" y="103227"/>
                  </a:cubicBezTo>
                  <a:cubicBezTo>
                    <a:pt x="43436" y="103227"/>
                    <a:pt x="35379" y="101738"/>
                    <a:pt x="33365" y="102483"/>
                  </a:cubicBezTo>
                  <a:cubicBezTo>
                    <a:pt x="35379" y="101738"/>
                    <a:pt x="29337" y="102111"/>
                    <a:pt x="33365" y="101738"/>
                  </a:cubicBezTo>
                  <a:cubicBezTo>
                    <a:pt x="35379" y="102111"/>
                    <a:pt x="39408" y="102483"/>
                    <a:pt x="41422" y="102855"/>
                  </a:cubicBezTo>
                  <a:cubicBezTo>
                    <a:pt x="41422" y="103227"/>
                    <a:pt x="43436" y="103977"/>
                    <a:pt x="39408" y="103600"/>
                  </a:cubicBezTo>
                  <a:cubicBezTo>
                    <a:pt x="39408" y="104350"/>
                    <a:pt x="45450" y="105094"/>
                    <a:pt x="39408" y="105466"/>
                  </a:cubicBezTo>
                  <a:cubicBezTo>
                    <a:pt x="39408" y="105466"/>
                    <a:pt x="41422" y="105838"/>
                    <a:pt x="41422" y="105838"/>
                  </a:cubicBezTo>
                  <a:cubicBezTo>
                    <a:pt x="39408" y="105466"/>
                    <a:pt x="37394" y="105466"/>
                    <a:pt x="35379" y="105838"/>
                  </a:cubicBezTo>
                  <a:cubicBezTo>
                    <a:pt x="37394" y="105466"/>
                    <a:pt x="37394" y="105466"/>
                    <a:pt x="39408" y="105094"/>
                  </a:cubicBezTo>
                  <a:cubicBezTo>
                    <a:pt x="43436" y="105094"/>
                    <a:pt x="37394" y="102855"/>
                    <a:pt x="35379" y="104350"/>
                  </a:cubicBezTo>
                  <a:cubicBezTo>
                    <a:pt x="37394" y="104350"/>
                    <a:pt x="35379" y="103977"/>
                    <a:pt x="35379" y="103977"/>
                  </a:cubicBezTo>
                  <a:cubicBezTo>
                    <a:pt x="35379" y="104350"/>
                    <a:pt x="35379" y="104722"/>
                    <a:pt x="37394" y="104722"/>
                  </a:cubicBezTo>
                  <a:cubicBezTo>
                    <a:pt x="37394" y="104722"/>
                    <a:pt x="37394" y="104350"/>
                    <a:pt x="37394" y="104350"/>
                  </a:cubicBezTo>
                  <a:cubicBezTo>
                    <a:pt x="37394" y="105094"/>
                    <a:pt x="35379" y="105094"/>
                    <a:pt x="33365" y="105094"/>
                  </a:cubicBezTo>
                  <a:cubicBezTo>
                    <a:pt x="37394" y="103977"/>
                    <a:pt x="31351" y="105094"/>
                    <a:pt x="27317" y="104722"/>
                  </a:cubicBezTo>
                  <a:cubicBezTo>
                    <a:pt x="29337" y="104722"/>
                    <a:pt x="29337" y="104350"/>
                    <a:pt x="27317" y="104722"/>
                  </a:cubicBezTo>
                  <a:cubicBezTo>
                    <a:pt x="27317" y="104722"/>
                    <a:pt x="27317" y="104350"/>
                    <a:pt x="25302" y="103977"/>
                  </a:cubicBezTo>
                  <a:cubicBezTo>
                    <a:pt x="25302" y="104350"/>
                    <a:pt x="27317" y="104722"/>
                    <a:pt x="27317" y="105094"/>
                  </a:cubicBezTo>
                  <a:cubicBezTo>
                    <a:pt x="27317" y="105466"/>
                    <a:pt x="25302" y="105838"/>
                    <a:pt x="27317" y="105466"/>
                  </a:cubicBezTo>
                  <a:cubicBezTo>
                    <a:pt x="27317" y="105838"/>
                    <a:pt x="27317" y="105838"/>
                    <a:pt x="29337" y="105838"/>
                  </a:cubicBezTo>
                  <a:cubicBezTo>
                    <a:pt x="29337" y="105838"/>
                    <a:pt x="27317" y="106211"/>
                    <a:pt x="27317" y="106211"/>
                  </a:cubicBezTo>
                  <a:cubicBezTo>
                    <a:pt x="27317" y="106211"/>
                    <a:pt x="27317" y="106211"/>
                    <a:pt x="27317" y="106211"/>
                  </a:cubicBezTo>
                  <a:cubicBezTo>
                    <a:pt x="25302" y="106211"/>
                    <a:pt x="27317" y="106211"/>
                    <a:pt x="27317" y="106583"/>
                  </a:cubicBezTo>
                  <a:cubicBezTo>
                    <a:pt x="25302" y="106955"/>
                    <a:pt x="27317" y="106583"/>
                    <a:pt x="27317" y="106955"/>
                  </a:cubicBezTo>
                  <a:cubicBezTo>
                    <a:pt x="27317" y="106583"/>
                    <a:pt x="29337" y="106583"/>
                    <a:pt x="29337" y="106211"/>
                  </a:cubicBezTo>
                  <a:cubicBezTo>
                    <a:pt x="29337" y="106211"/>
                    <a:pt x="31351" y="106211"/>
                    <a:pt x="31351" y="106211"/>
                  </a:cubicBezTo>
                  <a:cubicBezTo>
                    <a:pt x="31351" y="106583"/>
                    <a:pt x="31351" y="106583"/>
                    <a:pt x="31351" y="106583"/>
                  </a:cubicBezTo>
                  <a:cubicBezTo>
                    <a:pt x="33365" y="106211"/>
                    <a:pt x="33365" y="106211"/>
                    <a:pt x="31351" y="105838"/>
                  </a:cubicBezTo>
                  <a:cubicBezTo>
                    <a:pt x="31351" y="105838"/>
                    <a:pt x="33365" y="105838"/>
                    <a:pt x="33365" y="105838"/>
                  </a:cubicBezTo>
                  <a:cubicBezTo>
                    <a:pt x="33365" y="105838"/>
                    <a:pt x="35379" y="105838"/>
                    <a:pt x="37394" y="106211"/>
                  </a:cubicBezTo>
                  <a:cubicBezTo>
                    <a:pt x="35379" y="105838"/>
                    <a:pt x="35379" y="106211"/>
                    <a:pt x="33365" y="106211"/>
                  </a:cubicBezTo>
                  <a:cubicBezTo>
                    <a:pt x="33365" y="106211"/>
                    <a:pt x="35379" y="106211"/>
                    <a:pt x="35379" y="106211"/>
                  </a:cubicBezTo>
                  <a:cubicBezTo>
                    <a:pt x="33365" y="106211"/>
                    <a:pt x="29337" y="106955"/>
                    <a:pt x="31351" y="106955"/>
                  </a:cubicBezTo>
                  <a:cubicBezTo>
                    <a:pt x="31351" y="106955"/>
                    <a:pt x="29337" y="107327"/>
                    <a:pt x="29337" y="107327"/>
                  </a:cubicBezTo>
                  <a:cubicBezTo>
                    <a:pt x="27317" y="106955"/>
                    <a:pt x="29337" y="106955"/>
                    <a:pt x="27317" y="107327"/>
                  </a:cubicBezTo>
                  <a:cubicBezTo>
                    <a:pt x="29337" y="107327"/>
                    <a:pt x="31351" y="107327"/>
                    <a:pt x="33365" y="107700"/>
                  </a:cubicBezTo>
                  <a:cubicBezTo>
                    <a:pt x="31351" y="107700"/>
                    <a:pt x="31351" y="107700"/>
                    <a:pt x="31351" y="107700"/>
                  </a:cubicBezTo>
                  <a:cubicBezTo>
                    <a:pt x="29337" y="107700"/>
                    <a:pt x="31351" y="107700"/>
                    <a:pt x="31351" y="108072"/>
                  </a:cubicBezTo>
                  <a:cubicBezTo>
                    <a:pt x="29337" y="108072"/>
                    <a:pt x="29337" y="107700"/>
                    <a:pt x="29337" y="108072"/>
                  </a:cubicBezTo>
                  <a:cubicBezTo>
                    <a:pt x="29337" y="108072"/>
                    <a:pt x="31351" y="108444"/>
                    <a:pt x="33365" y="108444"/>
                  </a:cubicBezTo>
                  <a:cubicBezTo>
                    <a:pt x="31351" y="108072"/>
                    <a:pt x="33365" y="108072"/>
                    <a:pt x="33365" y="108072"/>
                  </a:cubicBezTo>
                  <a:cubicBezTo>
                    <a:pt x="33365" y="109194"/>
                    <a:pt x="35379" y="107700"/>
                    <a:pt x="35379" y="107327"/>
                  </a:cubicBezTo>
                  <a:cubicBezTo>
                    <a:pt x="35379" y="107327"/>
                    <a:pt x="41422" y="106583"/>
                    <a:pt x="37394" y="106211"/>
                  </a:cubicBezTo>
                  <a:cubicBezTo>
                    <a:pt x="37394" y="106583"/>
                    <a:pt x="35379" y="106583"/>
                    <a:pt x="35379" y="106955"/>
                  </a:cubicBezTo>
                  <a:cubicBezTo>
                    <a:pt x="35379" y="106583"/>
                    <a:pt x="37394" y="106211"/>
                    <a:pt x="37394" y="105838"/>
                  </a:cubicBezTo>
                  <a:cubicBezTo>
                    <a:pt x="39408" y="106211"/>
                    <a:pt x="41422" y="106211"/>
                    <a:pt x="43436" y="106211"/>
                  </a:cubicBezTo>
                  <a:cubicBezTo>
                    <a:pt x="41422" y="106211"/>
                    <a:pt x="41422" y="106211"/>
                    <a:pt x="43436" y="106583"/>
                  </a:cubicBezTo>
                  <a:cubicBezTo>
                    <a:pt x="43436" y="106583"/>
                    <a:pt x="43436" y="106211"/>
                    <a:pt x="43436" y="106583"/>
                  </a:cubicBezTo>
                  <a:cubicBezTo>
                    <a:pt x="43436" y="105838"/>
                    <a:pt x="53513" y="105838"/>
                    <a:pt x="55527" y="106583"/>
                  </a:cubicBezTo>
                  <a:cubicBezTo>
                    <a:pt x="51499" y="106583"/>
                    <a:pt x="49485" y="106583"/>
                    <a:pt x="47465" y="106583"/>
                  </a:cubicBezTo>
                  <a:cubicBezTo>
                    <a:pt x="45450" y="106583"/>
                    <a:pt x="43436" y="106955"/>
                    <a:pt x="43436" y="107327"/>
                  </a:cubicBezTo>
                  <a:cubicBezTo>
                    <a:pt x="41422" y="106955"/>
                    <a:pt x="41422" y="107327"/>
                    <a:pt x="39408" y="107327"/>
                  </a:cubicBezTo>
                  <a:cubicBezTo>
                    <a:pt x="41422" y="107327"/>
                    <a:pt x="41422" y="107327"/>
                    <a:pt x="41422" y="106955"/>
                  </a:cubicBezTo>
                  <a:cubicBezTo>
                    <a:pt x="39408" y="107327"/>
                    <a:pt x="39408" y="107327"/>
                    <a:pt x="39408" y="107327"/>
                  </a:cubicBezTo>
                  <a:cubicBezTo>
                    <a:pt x="41422" y="106211"/>
                    <a:pt x="33365" y="107327"/>
                    <a:pt x="37394" y="108072"/>
                  </a:cubicBezTo>
                  <a:cubicBezTo>
                    <a:pt x="35379" y="108444"/>
                    <a:pt x="37394" y="108444"/>
                    <a:pt x="39408" y="108444"/>
                  </a:cubicBezTo>
                  <a:cubicBezTo>
                    <a:pt x="39408" y="108444"/>
                    <a:pt x="39408" y="108444"/>
                    <a:pt x="37394" y="108444"/>
                  </a:cubicBezTo>
                  <a:cubicBezTo>
                    <a:pt x="37394" y="108444"/>
                    <a:pt x="39408" y="108822"/>
                    <a:pt x="39408" y="108822"/>
                  </a:cubicBezTo>
                  <a:cubicBezTo>
                    <a:pt x="37394" y="108822"/>
                    <a:pt x="37394" y="108822"/>
                    <a:pt x="37394" y="108822"/>
                  </a:cubicBezTo>
                  <a:cubicBezTo>
                    <a:pt x="39408" y="108822"/>
                    <a:pt x="39408" y="108822"/>
                    <a:pt x="39408" y="109194"/>
                  </a:cubicBezTo>
                  <a:cubicBezTo>
                    <a:pt x="39408" y="109194"/>
                    <a:pt x="37394" y="109194"/>
                    <a:pt x="37394" y="109194"/>
                  </a:cubicBezTo>
                  <a:cubicBezTo>
                    <a:pt x="37394" y="108444"/>
                    <a:pt x="33365" y="108822"/>
                    <a:pt x="31351" y="108444"/>
                  </a:cubicBezTo>
                  <a:cubicBezTo>
                    <a:pt x="33365" y="109194"/>
                    <a:pt x="37394" y="109194"/>
                    <a:pt x="37394" y="109566"/>
                  </a:cubicBezTo>
                  <a:cubicBezTo>
                    <a:pt x="37394" y="109566"/>
                    <a:pt x="37394" y="109566"/>
                    <a:pt x="37394" y="109566"/>
                  </a:cubicBezTo>
                  <a:cubicBezTo>
                    <a:pt x="39408" y="109938"/>
                    <a:pt x="41422" y="110311"/>
                    <a:pt x="43436" y="109938"/>
                  </a:cubicBezTo>
                  <a:cubicBezTo>
                    <a:pt x="41422" y="109566"/>
                    <a:pt x="41422" y="109566"/>
                    <a:pt x="39408" y="109194"/>
                  </a:cubicBezTo>
                  <a:cubicBezTo>
                    <a:pt x="41422" y="109566"/>
                    <a:pt x="41422" y="109566"/>
                    <a:pt x="41422" y="109194"/>
                  </a:cubicBezTo>
                  <a:cubicBezTo>
                    <a:pt x="41422" y="108822"/>
                    <a:pt x="41422" y="109194"/>
                    <a:pt x="43436" y="108822"/>
                  </a:cubicBezTo>
                  <a:cubicBezTo>
                    <a:pt x="41422" y="108822"/>
                    <a:pt x="41422" y="108822"/>
                    <a:pt x="41422" y="108822"/>
                  </a:cubicBezTo>
                  <a:cubicBezTo>
                    <a:pt x="41422" y="108822"/>
                    <a:pt x="41422" y="108822"/>
                    <a:pt x="41422" y="108822"/>
                  </a:cubicBezTo>
                  <a:cubicBezTo>
                    <a:pt x="43436" y="108822"/>
                    <a:pt x="41422" y="108822"/>
                    <a:pt x="41422" y="108822"/>
                  </a:cubicBezTo>
                  <a:cubicBezTo>
                    <a:pt x="43436" y="108822"/>
                    <a:pt x="43436" y="108822"/>
                    <a:pt x="43436" y="108822"/>
                  </a:cubicBezTo>
                  <a:cubicBezTo>
                    <a:pt x="45450" y="108822"/>
                    <a:pt x="43436" y="108822"/>
                    <a:pt x="43436" y="108822"/>
                  </a:cubicBezTo>
                  <a:cubicBezTo>
                    <a:pt x="47465" y="108822"/>
                    <a:pt x="43436" y="108072"/>
                    <a:pt x="41422" y="108444"/>
                  </a:cubicBezTo>
                  <a:cubicBezTo>
                    <a:pt x="41422" y="108072"/>
                    <a:pt x="43436" y="108072"/>
                    <a:pt x="45450" y="108072"/>
                  </a:cubicBezTo>
                  <a:cubicBezTo>
                    <a:pt x="45450" y="108072"/>
                    <a:pt x="43436" y="108072"/>
                    <a:pt x="43436" y="108072"/>
                  </a:cubicBezTo>
                  <a:cubicBezTo>
                    <a:pt x="47465" y="108822"/>
                    <a:pt x="47465" y="108444"/>
                    <a:pt x="49485" y="108072"/>
                  </a:cubicBezTo>
                  <a:cubicBezTo>
                    <a:pt x="51499" y="107700"/>
                    <a:pt x="55527" y="107327"/>
                    <a:pt x="55527" y="106955"/>
                  </a:cubicBezTo>
                  <a:cubicBezTo>
                    <a:pt x="61570" y="107700"/>
                    <a:pt x="57541" y="107700"/>
                    <a:pt x="55527" y="108444"/>
                  </a:cubicBezTo>
                  <a:cubicBezTo>
                    <a:pt x="53513" y="108444"/>
                    <a:pt x="53513" y="108822"/>
                    <a:pt x="51499" y="108822"/>
                  </a:cubicBezTo>
                  <a:cubicBezTo>
                    <a:pt x="51499" y="108822"/>
                    <a:pt x="51499" y="109194"/>
                    <a:pt x="51499" y="109566"/>
                  </a:cubicBezTo>
                  <a:cubicBezTo>
                    <a:pt x="49485" y="109938"/>
                    <a:pt x="51499" y="110311"/>
                    <a:pt x="47465" y="110311"/>
                  </a:cubicBezTo>
                  <a:cubicBezTo>
                    <a:pt x="49485" y="109938"/>
                    <a:pt x="53513" y="109194"/>
                    <a:pt x="49485" y="108822"/>
                  </a:cubicBezTo>
                  <a:cubicBezTo>
                    <a:pt x="47465" y="108822"/>
                    <a:pt x="49485" y="109566"/>
                    <a:pt x="45450" y="109566"/>
                  </a:cubicBezTo>
                  <a:cubicBezTo>
                    <a:pt x="51499" y="109566"/>
                    <a:pt x="43436" y="108444"/>
                    <a:pt x="41422" y="109566"/>
                  </a:cubicBezTo>
                  <a:cubicBezTo>
                    <a:pt x="41422" y="109938"/>
                    <a:pt x="47465" y="110683"/>
                    <a:pt x="47465" y="110683"/>
                  </a:cubicBezTo>
                  <a:cubicBezTo>
                    <a:pt x="49485" y="110683"/>
                    <a:pt x="47465" y="111055"/>
                    <a:pt x="49485" y="110683"/>
                  </a:cubicBezTo>
                  <a:cubicBezTo>
                    <a:pt x="51499" y="111800"/>
                    <a:pt x="61570" y="111800"/>
                    <a:pt x="61570" y="110311"/>
                  </a:cubicBezTo>
                  <a:cubicBezTo>
                    <a:pt x="61570" y="109938"/>
                    <a:pt x="63584" y="107700"/>
                    <a:pt x="63584" y="107700"/>
                  </a:cubicBezTo>
                  <a:cubicBezTo>
                    <a:pt x="63584" y="107327"/>
                    <a:pt x="63584" y="107327"/>
                    <a:pt x="63584" y="106955"/>
                  </a:cubicBezTo>
                  <a:cubicBezTo>
                    <a:pt x="63584" y="106955"/>
                    <a:pt x="63584" y="106955"/>
                    <a:pt x="63584" y="106955"/>
                  </a:cubicBezTo>
                  <a:cubicBezTo>
                    <a:pt x="65598" y="106955"/>
                    <a:pt x="65598" y="106583"/>
                    <a:pt x="67613" y="106583"/>
                  </a:cubicBezTo>
                  <a:cubicBezTo>
                    <a:pt x="67613" y="106583"/>
                    <a:pt x="67613" y="106583"/>
                    <a:pt x="67613" y="106955"/>
                  </a:cubicBezTo>
                  <a:cubicBezTo>
                    <a:pt x="71647" y="106211"/>
                    <a:pt x="77689" y="106211"/>
                    <a:pt x="79704" y="105838"/>
                  </a:cubicBezTo>
                  <a:cubicBezTo>
                    <a:pt x="83732" y="105094"/>
                    <a:pt x="79704" y="104722"/>
                    <a:pt x="85746" y="105094"/>
                  </a:cubicBezTo>
                  <a:cubicBezTo>
                    <a:pt x="87761" y="105094"/>
                    <a:pt x="93809" y="105466"/>
                    <a:pt x="93809" y="105466"/>
                  </a:cubicBezTo>
                  <a:cubicBezTo>
                    <a:pt x="93809" y="104722"/>
                    <a:pt x="81718" y="104350"/>
                    <a:pt x="77689" y="104350"/>
                  </a:cubicBezTo>
                  <a:cubicBezTo>
                    <a:pt x="73661" y="103977"/>
                    <a:pt x="69633" y="103977"/>
                    <a:pt x="65598" y="103977"/>
                  </a:cubicBezTo>
                  <a:cubicBezTo>
                    <a:pt x="61570" y="103977"/>
                    <a:pt x="53513" y="104350"/>
                    <a:pt x="49485" y="103977"/>
                  </a:cubicBezTo>
                  <a:cubicBezTo>
                    <a:pt x="49485" y="103977"/>
                    <a:pt x="45450" y="102855"/>
                    <a:pt x="43436" y="102483"/>
                  </a:cubicBezTo>
                  <a:cubicBezTo>
                    <a:pt x="43436" y="102111"/>
                    <a:pt x="43436" y="101738"/>
                    <a:pt x="43436" y="101366"/>
                  </a:cubicBezTo>
                  <a:cubicBezTo>
                    <a:pt x="43436" y="100994"/>
                    <a:pt x="43436" y="100994"/>
                    <a:pt x="43436" y="100622"/>
                  </a:cubicBezTo>
                  <a:cubicBezTo>
                    <a:pt x="43436" y="100250"/>
                    <a:pt x="45450" y="100250"/>
                    <a:pt x="45450" y="99505"/>
                  </a:cubicBezTo>
                  <a:cubicBezTo>
                    <a:pt x="45450" y="98755"/>
                    <a:pt x="41422" y="98755"/>
                    <a:pt x="39408" y="98755"/>
                  </a:cubicBezTo>
                  <a:cubicBezTo>
                    <a:pt x="35379" y="99127"/>
                    <a:pt x="33365" y="99505"/>
                    <a:pt x="31351" y="98383"/>
                  </a:cubicBezTo>
                  <a:cubicBezTo>
                    <a:pt x="31351" y="98011"/>
                    <a:pt x="29337" y="96894"/>
                    <a:pt x="29337" y="96522"/>
                  </a:cubicBezTo>
                  <a:cubicBezTo>
                    <a:pt x="29337" y="95777"/>
                    <a:pt x="27317" y="95405"/>
                    <a:pt x="27317" y="95033"/>
                  </a:cubicBezTo>
                  <a:cubicBezTo>
                    <a:pt x="27317" y="94661"/>
                    <a:pt x="27317" y="94661"/>
                    <a:pt x="29337" y="94283"/>
                  </a:cubicBezTo>
                  <a:cubicBezTo>
                    <a:pt x="29337" y="93538"/>
                    <a:pt x="31351" y="93911"/>
                    <a:pt x="33365" y="93538"/>
                  </a:cubicBezTo>
                  <a:cubicBezTo>
                    <a:pt x="29337" y="92794"/>
                    <a:pt x="37394" y="92422"/>
                    <a:pt x="39408" y="92050"/>
                  </a:cubicBezTo>
                  <a:cubicBezTo>
                    <a:pt x="41422" y="91305"/>
                    <a:pt x="39408" y="90561"/>
                    <a:pt x="43436" y="90188"/>
                  </a:cubicBezTo>
                  <a:cubicBezTo>
                    <a:pt x="43436" y="89811"/>
                    <a:pt x="43436" y="89438"/>
                    <a:pt x="43436" y="89066"/>
                  </a:cubicBezTo>
                  <a:cubicBezTo>
                    <a:pt x="41422" y="88694"/>
                    <a:pt x="41422" y="88694"/>
                    <a:pt x="43436" y="87950"/>
                  </a:cubicBezTo>
                  <a:cubicBezTo>
                    <a:pt x="43436" y="87577"/>
                    <a:pt x="43436" y="87205"/>
                    <a:pt x="43436" y="86833"/>
                  </a:cubicBezTo>
                  <a:cubicBezTo>
                    <a:pt x="45450" y="86833"/>
                    <a:pt x="47465" y="86833"/>
                    <a:pt x="47465" y="86088"/>
                  </a:cubicBezTo>
                  <a:cubicBezTo>
                    <a:pt x="51499" y="86461"/>
                    <a:pt x="47465" y="85338"/>
                    <a:pt x="49485" y="84966"/>
                  </a:cubicBezTo>
                  <a:cubicBezTo>
                    <a:pt x="49485" y="84222"/>
                    <a:pt x="51499" y="84594"/>
                    <a:pt x="51499" y="83850"/>
                  </a:cubicBezTo>
                  <a:cubicBezTo>
                    <a:pt x="51499" y="83477"/>
                    <a:pt x="51499" y="82733"/>
                    <a:pt x="49485" y="82361"/>
                  </a:cubicBezTo>
                  <a:cubicBezTo>
                    <a:pt x="55527" y="81988"/>
                    <a:pt x="49485" y="81244"/>
                    <a:pt x="51499" y="80494"/>
                  </a:cubicBezTo>
                  <a:cubicBezTo>
                    <a:pt x="53513" y="80122"/>
                    <a:pt x="61570" y="79750"/>
                    <a:pt x="53513" y="78633"/>
                  </a:cubicBezTo>
                  <a:cubicBezTo>
                    <a:pt x="53513" y="78633"/>
                    <a:pt x="47465" y="78261"/>
                    <a:pt x="47465" y="78261"/>
                  </a:cubicBezTo>
                  <a:cubicBezTo>
                    <a:pt x="45450" y="77516"/>
                    <a:pt x="51499" y="77888"/>
                    <a:pt x="51499" y="77888"/>
                  </a:cubicBezTo>
                  <a:cubicBezTo>
                    <a:pt x="55527" y="77888"/>
                    <a:pt x="59556" y="77888"/>
                    <a:pt x="59556" y="77144"/>
                  </a:cubicBezTo>
                  <a:cubicBezTo>
                    <a:pt x="59556" y="76400"/>
                    <a:pt x="57541" y="76772"/>
                    <a:pt x="53513" y="76400"/>
                  </a:cubicBezTo>
                  <a:cubicBezTo>
                    <a:pt x="49485" y="76400"/>
                    <a:pt x="49485" y="76022"/>
                    <a:pt x="49485" y="75650"/>
                  </a:cubicBezTo>
                  <a:cubicBezTo>
                    <a:pt x="51499" y="74905"/>
                    <a:pt x="53513" y="74533"/>
                    <a:pt x="51499" y="74533"/>
                  </a:cubicBezTo>
                  <a:cubicBezTo>
                    <a:pt x="53513" y="74161"/>
                    <a:pt x="49485" y="73416"/>
                    <a:pt x="49485" y="73044"/>
                  </a:cubicBezTo>
                  <a:cubicBezTo>
                    <a:pt x="49485" y="72672"/>
                    <a:pt x="51499" y="73044"/>
                    <a:pt x="51499" y="72672"/>
                  </a:cubicBezTo>
                  <a:cubicBezTo>
                    <a:pt x="51499" y="72300"/>
                    <a:pt x="47465" y="72672"/>
                    <a:pt x="47465" y="72300"/>
                  </a:cubicBezTo>
                  <a:cubicBezTo>
                    <a:pt x="45450" y="71555"/>
                    <a:pt x="47465" y="70805"/>
                    <a:pt x="47465" y="70061"/>
                  </a:cubicBezTo>
                  <a:cubicBezTo>
                    <a:pt x="47465" y="70061"/>
                    <a:pt x="45450" y="69688"/>
                    <a:pt x="45450" y="69688"/>
                  </a:cubicBezTo>
                  <a:cubicBezTo>
                    <a:pt x="47465" y="69316"/>
                    <a:pt x="49485" y="69316"/>
                    <a:pt x="49485" y="69316"/>
                  </a:cubicBezTo>
                  <a:cubicBezTo>
                    <a:pt x="51499" y="68572"/>
                    <a:pt x="51499" y="68944"/>
                    <a:pt x="49485" y="67827"/>
                  </a:cubicBezTo>
                  <a:cubicBezTo>
                    <a:pt x="49485" y="67455"/>
                    <a:pt x="49485" y="67083"/>
                    <a:pt x="49485" y="66333"/>
                  </a:cubicBezTo>
                  <a:cubicBezTo>
                    <a:pt x="49485" y="65588"/>
                    <a:pt x="49485" y="65216"/>
                    <a:pt x="49485" y="64472"/>
                  </a:cubicBezTo>
                  <a:cubicBezTo>
                    <a:pt x="49485" y="64100"/>
                    <a:pt x="51499" y="63355"/>
                    <a:pt x="51499" y="62983"/>
                  </a:cubicBezTo>
                  <a:cubicBezTo>
                    <a:pt x="51499" y="62983"/>
                    <a:pt x="47465" y="62611"/>
                    <a:pt x="51499" y="62611"/>
                  </a:cubicBezTo>
                  <a:cubicBezTo>
                    <a:pt x="53513" y="61861"/>
                    <a:pt x="51499" y="61488"/>
                    <a:pt x="51499" y="60744"/>
                  </a:cubicBezTo>
                  <a:cubicBezTo>
                    <a:pt x="55527" y="61116"/>
                    <a:pt x="55527" y="60372"/>
                    <a:pt x="55527" y="60000"/>
                  </a:cubicBezTo>
                  <a:cubicBezTo>
                    <a:pt x="55527" y="59255"/>
                    <a:pt x="55527" y="59255"/>
                    <a:pt x="57541" y="58511"/>
                  </a:cubicBezTo>
                  <a:cubicBezTo>
                    <a:pt x="59556" y="58511"/>
                    <a:pt x="61570" y="58511"/>
                    <a:pt x="61570" y="58138"/>
                  </a:cubicBezTo>
                  <a:cubicBezTo>
                    <a:pt x="63584" y="57766"/>
                    <a:pt x="59556" y="55527"/>
                    <a:pt x="59556" y="54783"/>
                  </a:cubicBezTo>
                  <a:cubicBezTo>
                    <a:pt x="59556" y="54411"/>
                    <a:pt x="59556" y="53294"/>
                    <a:pt x="57541" y="52916"/>
                  </a:cubicBezTo>
                  <a:cubicBezTo>
                    <a:pt x="59556" y="52544"/>
                    <a:pt x="59556" y="51800"/>
                    <a:pt x="61570" y="51427"/>
                  </a:cubicBezTo>
                  <a:cubicBezTo>
                    <a:pt x="63584" y="51055"/>
                    <a:pt x="63584" y="51427"/>
                    <a:pt x="65598" y="51427"/>
                  </a:cubicBezTo>
                  <a:cubicBezTo>
                    <a:pt x="65598" y="51055"/>
                    <a:pt x="63584" y="51055"/>
                    <a:pt x="65598" y="50683"/>
                  </a:cubicBezTo>
                  <a:cubicBezTo>
                    <a:pt x="67613" y="50683"/>
                    <a:pt x="67613" y="50683"/>
                    <a:pt x="69633" y="50311"/>
                  </a:cubicBezTo>
                  <a:cubicBezTo>
                    <a:pt x="69633" y="49938"/>
                    <a:pt x="69633" y="49194"/>
                    <a:pt x="69633" y="48822"/>
                  </a:cubicBezTo>
                  <a:cubicBezTo>
                    <a:pt x="69633" y="48822"/>
                    <a:pt x="67613" y="48444"/>
                    <a:pt x="67613" y="48072"/>
                  </a:cubicBezTo>
                  <a:cubicBezTo>
                    <a:pt x="67613" y="48072"/>
                    <a:pt x="67613" y="48072"/>
                    <a:pt x="67613" y="48072"/>
                  </a:cubicBezTo>
                  <a:cubicBezTo>
                    <a:pt x="67613" y="47700"/>
                    <a:pt x="69633" y="47700"/>
                    <a:pt x="69633" y="47327"/>
                  </a:cubicBezTo>
                  <a:cubicBezTo>
                    <a:pt x="71647" y="46583"/>
                    <a:pt x="69633" y="46211"/>
                    <a:pt x="71647" y="45466"/>
                  </a:cubicBezTo>
                  <a:cubicBezTo>
                    <a:pt x="73661" y="45094"/>
                    <a:pt x="75675" y="45094"/>
                    <a:pt x="75675" y="44722"/>
                  </a:cubicBezTo>
                  <a:cubicBezTo>
                    <a:pt x="75675" y="43977"/>
                    <a:pt x="75675" y="43600"/>
                    <a:pt x="75675" y="43227"/>
                  </a:cubicBezTo>
                  <a:cubicBezTo>
                    <a:pt x="75675" y="42855"/>
                    <a:pt x="77689" y="41738"/>
                    <a:pt x="73661" y="42111"/>
                  </a:cubicBezTo>
                  <a:cubicBezTo>
                    <a:pt x="71647" y="41738"/>
                    <a:pt x="73661" y="41366"/>
                    <a:pt x="73661" y="41366"/>
                  </a:cubicBezTo>
                  <a:cubicBezTo>
                    <a:pt x="73661" y="40994"/>
                    <a:pt x="73661" y="40250"/>
                    <a:pt x="71647" y="40250"/>
                  </a:cubicBezTo>
                  <a:cubicBezTo>
                    <a:pt x="71647" y="39505"/>
                    <a:pt x="69633" y="39127"/>
                    <a:pt x="69633" y="38755"/>
                  </a:cubicBezTo>
                  <a:cubicBezTo>
                    <a:pt x="73661" y="38383"/>
                    <a:pt x="69633" y="38011"/>
                    <a:pt x="67613" y="37638"/>
                  </a:cubicBezTo>
                  <a:cubicBezTo>
                    <a:pt x="65598" y="37266"/>
                    <a:pt x="65598" y="36522"/>
                    <a:pt x="67613" y="35777"/>
                  </a:cubicBezTo>
                  <a:cubicBezTo>
                    <a:pt x="67613" y="35777"/>
                    <a:pt x="67613" y="36150"/>
                    <a:pt x="69633" y="36150"/>
                  </a:cubicBezTo>
                  <a:cubicBezTo>
                    <a:pt x="69633" y="36150"/>
                    <a:pt x="69633" y="35777"/>
                    <a:pt x="71647" y="35777"/>
                  </a:cubicBezTo>
                  <a:cubicBezTo>
                    <a:pt x="67613" y="35033"/>
                    <a:pt x="71647" y="34283"/>
                    <a:pt x="71647" y="33911"/>
                  </a:cubicBezTo>
                  <a:cubicBezTo>
                    <a:pt x="79704" y="34283"/>
                    <a:pt x="73661" y="31677"/>
                    <a:pt x="73661" y="30933"/>
                  </a:cubicBezTo>
                  <a:cubicBezTo>
                    <a:pt x="73661" y="30561"/>
                    <a:pt x="75675" y="30188"/>
                    <a:pt x="77689" y="29811"/>
                  </a:cubicBezTo>
                  <a:cubicBezTo>
                    <a:pt x="77689" y="29438"/>
                    <a:pt x="77689" y="28694"/>
                    <a:pt x="79704" y="28322"/>
                  </a:cubicBezTo>
                  <a:cubicBezTo>
                    <a:pt x="81718" y="27577"/>
                    <a:pt x="83732" y="27205"/>
                    <a:pt x="85746" y="26833"/>
                  </a:cubicBezTo>
                  <a:cubicBezTo>
                    <a:pt x="85746" y="26461"/>
                    <a:pt x="87761" y="25716"/>
                    <a:pt x="87761" y="25338"/>
                  </a:cubicBezTo>
                  <a:cubicBezTo>
                    <a:pt x="89780" y="24966"/>
                    <a:pt x="95823" y="24966"/>
                    <a:pt x="95823" y="24594"/>
                  </a:cubicBezTo>
                  <a:cubicBezTo>
                    <a:pt x="97837" y="24222"/>
                    <a:pt x="91795" y="23850"/>
                    <a:pt x="91795" y="23105"/>
                  </a:cubicBezTo>
                  <a:cubicBezTo>
                    <a:pt x="91795" y="22733"/>
                    <a:pt x="93809" y="22733"/>
                    <a:pt x="95823" y="22361"/>
                  </a:cubicBezTo>
                  <a:cubicBezTo>
                    <a:pt x="95823" y="21988"/>
                    <a:pt x="93809" y="21616"/>
                    <a:pt x="93809" y="21244"/>
                  </a:cubicBezTo>
                  <a:cubicBezTo>
                    <a:pt x="91795" y="20494"/>
                    <a:pt x="93809" y="19750"/>
                    <a:pt x="93809" y="19377"/>
                  </a:cubicBezTo>
                  <a:cubicBezTo>
                    <a:pt x="93809" y="19005"/>
                    <a:pt x="89780" y="18633"/>
                    <a:pt x="93809" y="18261"/>
                  </a:cubicBezTo>
                  <a:cubicBezTo>
                    <a:pt x="95823" y="17516"/>
                    <a:pt x="101866" y="17516"/>
                    <a:pt x="105894" y="16772"/>
                  </a:cubicBezTo>
                  <a:cubicBezTo>
                    <a:pt x="111943" y="16400"/>
                    <a:pt x="115971" y="13788"/>
                    <a:pt x="107908" y="13788"/>
                  </a:cubicBezTo>
                  <a:cubicBezTo>
                    <a:pt x="105894" y="13788"/>
                    <a:pt x="103880" y="14161"/>
                    <a:pt x="101866" y="13416"/>
                  </a:cubicBezTo>
                  <a:cubicBezTo>
                    <a:pt x="101866" y="13416"/>
                    <a:pt x="101866" y="12300"/>
                    <a:pt x="101866" y="12300"/>
                  </a:cubicBezTo>
                  <a:cubicBezTo>
                    <a:pt x="99852" y="11555"/>
                    <a:pt x="99852" y="10433"/>
                    <a:pt x="97837" y="9688"/>
                  </a:cubicBezTo>
                  <a:cubicBezTo>
                    <a:pt x="97837" y="9316"/>
                    <a:pt x="93809" y="8944"/>
                    <a:pt x="93809" y="8944"/>
                  </a:cubicBezTo>
                  <a:cubicBezTo>
                    <a:pt x="93809" y="8572"/>
                    <a:pt x="93809" y="8200"/>
                    <a:pt x="93809" y="8200"/>
                  </a:cubicBezTo>
                  <a:cubicBezTo>
                    <a:pt x="93809" y="7827"/>
                    <a:pt x="89780" y="7455"/>
                    <a:pt x="91795" y="7083"/>
                  </a:cubicBezTo>
                  <a:cubicBezTo>
                    <a:pt x="89780" y="7083"/>
                    <a:pt x="91795" y="6705"/>
                    <a:pt x="89780" y="6705"/>
                  </a:cubicBezTo>
                  <a:cubicBezTo>
                    <a:pt x="95823" y="6705"/>
                    <a:pt x="91795" y="5961"/>
                    <a:pt x="91795" y="5961"/>
                  </a:cubicBezTo>
                  <a:cubicBezTo>
                    <a:pt x="93809" y="4844"/>
                    <a:pt x="93809" y="5216"/>
                    <a:pt x="91795" y="4472"/>
                  </a:cubicBezTo>
                  <a:cubicBezTo>
                    <a:pt x="87761" y="3727"/>
                    <a:pt x="83732" y="2233"/>
                    <a:pt x="85746" y="1488"/>
                  </a:cubicBezTo>
                  <a:cubicBezTo>
                    <a:pt x="83732" y="1488"/>
                    <a:pt x="81718" y="744"/>
                    <a:pt x="79704" y="0"/>
                  </a:cubicBezTo>
                  <a:cubicBezTo>
                    <a:pt x="77689" y="372"/>
                    <a:pt x="77689" y="372"/>
                    <a:pt x="75675" y="744"/>
                  </a:cubicBezTo>
                  <a:cubicBezTo>
                    <a:pt x="75675" y="744"/>
                    <a:pt x="77689" y="1116"/>
                    <a:pt x="75675" y="1488"/>
                  </a:cubicBezTo>
                  <a:cubicBezTo>
                    <a:pt x="75675" y="1861"/>
                    <a:pt x="71647" y="2233"/>
                    <a:pt x="69633" y="2233"/>
                  </a:cubicBezTo>
                  <a:cubicBezTo>
                    <a:pt x="71647" y="2611"/>
                    <a:pt x="71647" y="4844"/>
                    <a:pt x="71647" y="5216"/>
                  </a:cubicBezTo>
                  <a:cubicBezTo>
                    <a:pt x="75675" y="6333"/>
                    <a:pt x="71647" y="8200"/>
                    <a:pt x="71647" y="9316"/>
                  </a:cubicBezTo>
                  <a:cubicBezTo>
                    <a:pt x="73661" y="10433"/>
                    <a:pt x="71647" y="11555"/>
                    <a:pt x="71647" y="12672"/>
                  </a:cubicBezTo>
                  <a:cubicBezTo>
                    <a:pt x="69633" y="13044"/>
                    <a:pt x="69633" y="14533"/>
                    <a:pt x="67613" y="14161"/>
                  </a:cubicBezTo>
                  <a:cubicBezTo>
                    <a:pt x="65598" y="14533"/>
                    <a:pt x="65598" y="14905"/>
                    <a:pt x="65598" y="15277"/>
                  </a:cubicBezTo>
                  <a:cubicBezTo>
                    <a:pt x="69633" y="14905"/>
                    <a:pt x="67613" y="16772"/>
                    <a:pt x="67613" y="17516"/>
                  </a:cubicBezTo>
                  <a:cubicBezTo>
                    <a:pt x="67613" y="18261"/>
                    <a:pt x="67613" y="19005"/>
                    <a:pt x="67613" y="19377"/>
                  </a:cubicBezTo>
                  <a:cubicBezTo>
                    <a:pt x="67613" y="20494"/>
                    <a:pt x="65598" y="20494"/>
                    <a:pt x="65598" y="21244"/>
                  </a:cubicBezTo>
                  <a:cubicBezTo>
                    <a:pt x="63584" y="21988"/>
                    <a:pt x="65598" y="22733"/>
                    <a:pt x="65598" y="23105"/>
                  </a:cubicBezTo>
                  <a:cubicBezTo>
                    <a:pt x="63584" y="24594"/>
                    <a:pt x="63584" y="25338"/>
                    <a:pt x="61570" y="26461"/>
                  </a:cubicBezTo>
                  <a:cubicBezTo>
                    <a:pt x="59556" y="26833"/>
                    <a:pt x="59556" y="27950"/>
                    <a:pt x="59556" y="28322"/>
                  </a:cubicBezTo>
                  <a:cubicBezTo>
                    <a:pt x="57541" y="29066"/>
                    <a:pt x="53513" y="29438"/>
                    <a:pt x="55527" y="30188"/>
                  </a:cubicBezTo>
                  <a:cubicBezTo>
                    <a:pt x="55527" y="30933"/>
                    <a:pt x="57541" y="31677"/>
                    <a:pt x="57541" y="32422"/>
                  </a:cubicBezTo>
                  <a:cubicBezTo>
                    <a:pt x="57541" y="32794"/>
                    <a:pt x="55527" y="33538"/>
                    <a:pt x="53513" y="33538"/>
                  </a:cubicBezTo>
                  <a:cubicBezTo>
                    <a:pt x="49485" y="36150"/>
                    <a:pt x="59556" y="39127"/>
                    <a:pt x="53513" y="41366"/>
                  </a:cubicBezTo>
                  <a:cubicBezTo>
                    <a:pt x="53513" y="41366"/>
                    <a:pt x="51499" y="41366"/>
                    <a:pt x="51499" y="41738"/>
                  </a:cubicBezTo>
                  <a:cubicBezTo>
                    <a:pt x="51499" y="41738"/>
                    <a:pt x="51499" y="42111"/>
                    <a:pt x="51499" y="42483"/>
                  </a:cubicBezTo>
                  <a:cubicBezTo>
                    <a:pt x="51499" y="43227"/>
                    <a:pt x="51499" y="43227"/>
                    <a:pt x="49485" y="43977"/>
                  </a:cubicBezTo>
                  <a:cubicBezTo>
                    <a:pt x="47465" y="45466"/>
                    <a:pt x="47465" y="46955"/>
                    <a:pt x="41422" y="48072"/>
                  </a:cubicBezTo>
                  <a:cubicBezTo>
                    <a:pt x="39408" y="48822"/>
                    <a:pt x="39408" y="49566"/>
                    <a:pt x="37394" y="49938"/>
                  </a:cubicBezTo>
                  <a:cubicBezTo>
                    <a:pt x="37394" y="50683"/>
                    <a:pt x="37394" y="51427"/>
                    <a:pt x="35379" y="51427"/>
                  </a:cubicBezTo>
                  <a:cubicBezTo>
                    <a:pt x="35379" y="52172"/>
                    <a:pt x="35379" y="52544"/>
                    <a:pt x="33365" y="51800"/>
                  </a:cubicBezTo>
                  <a:cubicBezTo>
                    <a:pt x="33365" y="52172"/>
                    <a:pt x="33365" y="52172"/>
                    <a:pt x="33365" y="52172"/>
                  </a:cubicBezTo>
                  <a:cubicBezTo>
                    <a:pt x="35379" y="53294"/>
                    <a:pt x="31351" y="53294"/>
                    <a:pt x="29337" y="53666"/>
                  </a:cubicBezTo>
                  <a:cubicBezTo>
                    <a:pt x="27317" y="53666"/>
                    <a:pt x="27317" y="53294"/>
                    <a:pt x="27317" y="53666"/>
                  </a:cubicBezTo>
                  <a:cubicBezTo>
                    <a:pt x="25302" y="53666"/>
                    <a:pt x="27317" y="54411"/>
                    <a:pt x="27317" y="54783"/>
                  </a:cubicBezTo>
                  <a:cubicBezTo>
                    <a:pt x="27317" y="55527"/>
                    <a:pt x="29337" y="55900"/>
                    <a:pt x="29337" y="56644"/>
                  </a:cubicBezTo>
                  <a:cubicBezTo>
                    <a:pt x="29337" y="57388"/>
                    <a:pt x="29337" y="57766"/>
                    <a:pt x="29337" y="58511"/>
                  </a:cubicBezTo>
                  <a:cubicBezTo>
                    <a:pt x="29337" y="58511"/>
                    <a:pt x="29337" y="58138"/>
                    <a:pt x="29337" y="58138"/>
                  </a:cubicBezTo>
                  <a:cubicBezTo>
                    <a:pt x="29337" y="58511"/>
                    <a:pt x="31351" y="59255"/>
                    <a:pt x="31351" y="59627"/>
                  </a:cubicBezTo>
                  <a:cubicBezTo>
                    <a:pt x="31351" y="60000"/>
                    <a:pt x="31351" y="59627"/>
                    <a:pt x="31351" y="59627"/>
                  </a:cubicBezTo>
                  <a:cubicBezTo>
                    <a:pt x="31351" y="60372"/>
                    <a:pt x="29337" y="61116"/>
                    <a:pt x="29337" y="61861"/>
                  </a:cubicBezTo>
                  <a:cubicBezTo>
                    <a:pt x="27317" y="61116"/>
                    <a:pt x="25302" y="62983"/>
                    <a:pt x="25302" y="63355"/>
                  </a:cubicBezTo>
                  <a:cubicBezTo>
                    <a:pt x="23288" y="64472"/>
                    <a:pt x="21274" y="65588"/>
                    <a:pt x="23288" y="66705"/>
                  </a:cubicBezTo>
                  <a:cubicBezTo>
                    <a:pt x="25302" y="67083"/>
                    <a:pt x="25302" y="67827"/>
                    <a:pt x="29337" y="67083"/>
                  </a:cubicBezTo>
                  <a:cubicBezTo>
                    <a:pt x="27317" y="67083"/>
                    <a:pt x="25302" y="67455"/>
                    <a:pt x="25302" y="67827"/>
                  </a:cubicBezTo>
                  <a:cubicBezTo>
                    <a:pt x="27317" y="67827"/>
                    <a:pt x="29337" y="67827"/>
                    <a:pt x="29337" y="67827"/>
                  </a:cubicBezTo>
                  <a:cubicBezTo>
                    <a:pt x="35379" y="68200"/>
                    <a:pt x="31351" y="67083"/>
                    <a:pt x="35379" y="67083"/>
                  </a:cubicBezTo>
                  <a:cubicBezTo>
                    <a:pt x="39408" y="67083"/>
                    <a:pt x="39408" y="67827"/>
                    <a:pt x="39408" y="67827"/>
                  </a:cubicBezTo>
                  <a:cubicBezTo>
                    <a:pt x="43436" y="67827"/>
                    <a:pt x="43436" y="67083"/>
                    <a:pt x="43436" y="66705"/>
                  </a:cubicBezTo>
                  <a:cubicBezTo>
                    <a:pt x="43436" y="66705"/>
                    <a:pt x="43436" y="67083"/>
                    <a:pt x="43436" y="67455"/>
                  </a:cubicBezTo>
                  <a:cubicBezTo>
                    <a:pt x="41422" y="67827"/>
                    <a:pt x="39408" y="67827"/>
                    <a:pt x="37394" y="68200"/>
                  </a:cubicBezTo>
                  <a:cubicBezTo>
                    <a:pt x="37394" y="68572"/>
                    <a:pt x="39408" y="68944"/>
                    <a:pt x="41422" y="68572"/>
                  </a:cubicBezTo>
                  <a:cubicBezTo>
                    <a:pt x="41422" y="68572"/>
                    <a:pt x="43436" y="68944"/>
                    <a:pt x="43436" y="68944"/>
                  </a:cubicBezTo>
                  <a:cubicBezTo>
                    <a:pt x="41422" y="69316"/>
                    <a:pt x="41422" y="69316"/>
                    <a:pt x="43436" y="69316"/>
                  </a:cubicBezTo>
                  <a:cubicBezTo>
                    <a:pt x="43436" y="69688"/>
                    <a:pt x="41422" y="69688"/>
                    <a:pt x="43436" y="70061"/>
                  </a:cubicBezTo>
                  <a:cubicBezTo>
                    <a:pt x="39408" y="68572"/>
                    <a:pt x="35379" y="69688"/>
                    <a:pt x="41422" y="70433"/>
                  </a:cubicBezTo>
                  <a:cubicBezTo>
                    <a:pt x="33365" y="69316"/>
                    <a:pt x="39408" y="71555"/>
                    <a:pt x="39408" y="72300"/>
                  </a:cubicBezTo>
                  <a:cubicBezTo>
                    <a:pt x="35379" y="71555"/>
                    <a:pt x="31351" y="73788"/>
                    <a:pt x="35379" y="73788"/>
                  </a:cubicBezTo>
                  <a:cubicBezTo>
                    <a:pt x="33365" y="74161"/>
                    <a:pt x="35379" y="74533"/>
                    <a:pt x="37394" y="74161"/>
                  </a:cubicBezTo>
                  <a:cubicBezTo>
                    <a:pt x="37394" y="74161"/>
                    <a:pt x="37394" y="74533"/>
                    <a:pt x="37394" y="74533"/>
                  </a:cubicBezTo>
                  <a:cubicBezTo>
                    <a:pt x="35379" y="74533"/>
                    <a:pt x="35379" y="74533"/>
                    <a:pt x="35379" y="74533"/>
                  </a:cubicBezTo>
                  <a:cubicBezTo>
                    <a:pt x="33365" y="74905"/>
                    <a:pt x="33365" y="75277"/>
                    <a:pt x="33365" y="75650"/>
                  </a:cubicBezTo>
                  <a:cubicBezTo>
                    <a:pt x="31351" y="75277"/>
                    <a:pt x="33365" y="75277"/>
                    <a:pt x="31351" y="75650"/>
                  </a:cubicBezTo>
                  <a:cubicBezTo>
                    <a:pt x="31351" y="75650"/>
                    <a:pt x="31351" y="76022"/>
                    <a:pt x="33365" y="75650"/>
                  </a:cubicBezTo>
                  <a:cubicBezTo>
                    <a:pt x="31351" y="76022"/>
                    <a:pt x="37394" y="76400"/>
                    <a:pt x="39408" y="76772"/>
                  </a:cubicBezTo>
                  <a:cubicBezTo>
                    <a:pt x="39408" y="76772"/>
                    <a:pt x="39408" y="76400"/>
                    <a:pt x="39408" y="76400"/>
                  </a:cubicBezTo>
                  <a:cubicBezTo>
                    <a:pt x="39408" y="77144"/>
                    <a:pt x="39408" y="77516"/>
                    <a:pt x="35379" y="78261"/>
                  </a:cubicBezTo>
                  <a:cubicBezTo>
                    <a:pt x="31351" y="78633"/>
                    <a:pt x="31351" y="78261"/>
                    <a:pt x="31351" y="79005"/>
                  </a:cubicBezTo>
                  <a:cubicBezTo>
                    <a:pt x="31351" y="79377"/>
                    <a:pt x="27317" y="79005"/>
                    <a:pt x="29337" y="79377"/>
                  </a:cubicBezTo>
                  <a:cubicBezTo>
                    <a:pt x="29337" y="79750"/>
                    <a:pt x="31351" y="79377"/>
                    <a:pt x="31351" y="79377"/>
                  </a:cubicBezTo>
                  <a:cubicBezTo>
                    <a:pt x="33365" y="79377"/>
                    <a:pt x="37394" y="80122"/>
                    <a:pt x="37394" y="80122"/>
                  </a:cubicBezTo>
                  <a:cubicBezTo>
                    <a:pt x="37394" y="80494"/>
                    <a:pt x="31351" y="79005"/>
                    <a:pt x="31351" y="79750"/>
                  </a:cubicBezTo>
                  <a:cubicBezTo>
                    <a:pt x="29337" y="79750"/>
                    <a:pt x="29337" y="79750"/>
                    <a:pt x="29337" y="80122"/>
                  </a:cubicBezTo>
                  <a:cubicBezTo>
                    <a:pt x="27317" y="79750"/>
                    <a:pt x="27317" y="80872"/>
                    <a:pt x="27317" y="81244"/>
                  </a:cubicBezTo>
                  <a:cubicBezTo>
                    <a:pt x="29337" y="80872"/>
                    <a:pt x="31351" y="80494"/>
                    <a:pt x="33365" y="80872"/>
                  </a:cubicBezTo>
                  <a:cubicBezTo>
                    <a:pt x="33365" y="80872"/>
                    <a:pt x="33365" y="80872"/>
                    <a:pt x="33365" y="80872"/>
                  </a:cubicBezTo>
                  <a:cubicBezTo>
                    <a:pt x="31351" y="80872"/>
                    <a:pt x="27317" y="81244"/>
                    <a:pt x="27317" y="81616"/>
                  </a:cubicBezTo>
                  <a:cubicBezTo>
                    <a:pt x="25302" y="81988"/>
                    <a:pt x="27317" y="82733"/>
                    <a:pt x="25302" y="83105"/>
                  </a:cubicBezTo>
                  <a:cubicBezTo>
                    <a:pt x="27317" y="82733"/>
                    <a:pt x="29337" y="82361"/>
                    <a:pt x="31351" y="81988"/>
                  </a:cubicBezTo>
                  <a:cubicBezTo>
                    <a:pt x="29337" y="82361"/>
                    <a:pt x="27317" y="82733"/>
                    <a:pt x="29337" y="83105"/>
                  </a:cubicBezTo>
                  <a:cubicBezTo>
                    <a:pt x="27317" y="83105"/>
                    <a:pt x="25302" y="83477"/>
                    <a:pt x="25302" y="83850"/>
                  </a:cubicBezTo>
                  <a:cubicBezTo>
                    <a:pt x="25302" y="83850"/>
                    <a:pt x="25302" y="83850"/>
                    <a:pt x="25302" y="83850"/>
                  </a:cubicBezTo>
                  <a:cubicBezTo>
                    <a:pt x="21274" y="84594"/>
                    <a:pt x="25302" y="83477"/>
                    <a:pt x="25302" y="83105"/>
                  </a:cubicBezTo>
                  <a:cubicBezTo>
                    <a:pt x="25302" y="81988"/>
                    <a:pt x="19260" y="82733"/>
                    <a:pt x="23288" y="83105"/>
                  </a:cubicBezTo>
                  <a:cubicBezTo>
                    <a:pt x="23288" y="83105"/>
                    <a:pt x="21274" y="83105"/>
                    <a:pt x="21274" y="83105"/>
                  </a:cubicBezTo>
                  <a:cubicBezTo>
                    <a:pt x="21274" y="82733"/>
                    <a:pt x="21274" y="82733"/>
                    <a:pt x="21274" y="82733"/>
                  </a:cubicBezTo>
                  <a:cubicBezTo>
                    <a:pt x="19260" y="83105"/>
                    <a:pt x="17246" y="83105"/>
                    <a:pt x="15231" y="82361"/>
                  </a:cubicBezTo>
                  <a:cubicBezTo>
                    <a:pt x="17246" y="83105"/>
                    <a:pt x="23288" y="82361"/>
                    <a:pt x="21274" y="81988"/>
                  </a:cubicBezTo>
                  <a:cubicBezTo>
                    <a:pt x="21274" y="81988"/>
                    <a:pt x="19260" y="82361"/>
                    <a:pt x="19260" y="82361"/>
                  </a:cubicBezTo>
                  <a:cubicBezTo>
                    <a:pt x="21274" y="81988"/>
                    <a:pt x="21274" y="82361"/>
                    <a:pt x="19260" y="81988"/>
                  </a:cubicBezTo>
                  <a:cubicBezTo>
                    <a:pt x="21274" y="81988"/>
                    <a:pt x="21274" y="81988"/>
                    <a:pt x="21274" y="81616"/>
                  </a:cubicBezTo>
                  <a:cubicBezTo>
                    <a:pt x="21274" y="81616"/>
                    <a:pt x="19260" y="81616"/>
                    <a:pt x="19260" y="81616"/>
                  </a:cubicBezTo>
                  <a:cubicBezTo>
                    <a:pt x="21274" y="81616"/>
                    <a:pt x="21274" y="81616"/>
                    <a:pt x="19260" y="81616"/>
                  </a:cubicBezTo>
                  <a:cubicBezTo>
                    <a:pt x="19260" y="81616"/>
                    <a:pt x="21274" y="81616"/>
                    <a:pt x="21274" y="81244"/>
                  </a:cubicBezTo>
                  <a:cubicBezTo>
                    <a:pt x="15231" y="81244"/>
                    <a:pt x="17246" y="81616"/>
                    <a:pt x="15231" y="81988"/>
                  </a:cubicBezTo>
                  <a:cubicBezTo>
                    <a:pt x="15231" y="81616"/>
                    <a:pt x="15231" y="81616"/>
                    <a:pt x="15231" y="81244"/>
                  </a:cubicBezTo>
                  <a:cubicBezTo>
                    <a:pt x="13217" y="81244"/>
                    <a:pt x="11203" y="81988"/>
                    <a:pt x="13217" y="81988"/>
                  </a:cubicBezTo>
                  <a:cubicBezTo>
                    <a:pt x="11203" y="82361"/>
                    <a:pt x="11203" y="82361"/>
                    <a:pt x="11203" y="82733"/>
                  </a:cubicBezTo>
                  <a:cubicBezTo>
                    <a:pt x="11203" y="82733"/>
                    <a:pt x="11203" y="82733"/>
                    <a:pt x="11203" y="82733"/>
                  </a:cubicBezTo>
                  <a:cubicBezTo>
                    <a:pt x="9189" y="82361"/>
                    <a:pt x="9189" y="82361"/>
                    <a:pt x="9189" y="83105"/>
                  </a:cubicBezTo>
                  <a:cubicBezTo>
                    <a:pt x="7169" y="82733"/>
                    <a:pt x="7169" y="82733"/>
                    <a:pt x="9189" y="83105"/>
                  </a:cubicBezTo>
                  <a:cubicBezTo>
                    <a:pt x="7169" y="83105"/>
                    <a:pt x="7169" y="83105"/>
                    <a:pt x="7169" y="83105"/>
                  </a:cubicBezTo>
                  <a:cubicBezTo>
                    <a:pt x="7169" y="83105"/>
                    <a:pt x="7169" y="83105"/>
                    <a:pt x="5155" y="83477"/>
                  </a:cubicBezTo>
                  <a:cubicBezTo>
                    <a:pt x="5155" y="83105"/>
                    <a:pt x="-2901" y="84222"/>
                    <a:pt x="1126" y="84966"/>
                  </a:cubicBezTo>
                  <a:close/>
                  <a:moveTo>
                    <a:pt x="101866" y="117016"/>
                  </a:moveTo>
                  <a:cubicBezTo>
                    <a:pt x="103880" y="117388"/>
                    <a:pt x="105894" y="117016"/>
                    <a:pt x="107908" y="117016"/>
                  </a:cubicBezTo>
                  <a:cubicBezTo>
                    <a:pt x="105894" y="117016"/>
                    <a:pt x="111943" y="118138"/>
                    <a:pt x="111943" y="116644"/>
                  </a:cubicBezTo>
                  <a:cubicBezTo>
                    <a:pt x="111943" y="115900"/>
                    <a:pt x="105894" y="115900"/>
                    <a:pt x="103880" y="115900"/>
                  </a:cubicBezTo>
                  <a:cubicBezTo>
                    <a:pt x="99852" y="115900"/>
                    <a:pt x="91795" y="115900"/>
                    <a:pt x="97837" y="115900"/>
                  </a:cubicBezTo>
                  <a:cubicBezTo>
                    <a:pt x="97837" y="116644"/>
                    <a:pt x="97837" y="117388"/>
                    <a:pt x="101866" y="117016"/>
                  </a:cubicBezTo>
                  <a:cubicBezTo>
                    <a:pt x="101866" y="117016"/>
                    <a:pt x="103880" y="117016"/>
                    <a:pt x="103880" y="117016"/>
                  </a:cubicBezTo>
                  <a:cubicBezTo>
                    <a:pt x="103880" y="117016"/>
                    <a:pt x="101866" y="117016"/>
                    <a:pt x="101866" y="117016"/>
                  </a:cubicBezTo>
                  <a:close/>
                  <a:moveTo>
                    <a:pt x="17246" y="72672"/>
                  </a:moveTo>
                  <a:cubicBezTo>
                    <a:pt x="19260" y="73044"/>
                    <a:pt x="23288" y="73044"/>
                    <a:pt x="25302" y="73044"/>
                  </a:cubicBezTo>
                  <a:cubicBezTo>
                    <a:pt x="25302" y="72672"/>
                    <a:pt x="25302" y="72672"/>
                    <a:pt x="25302" y="72300"/>
                  </a:cubicBezTo>
                  <a:cubicBezTo>
                    <a:pt x="25302" y="72300"/>
                    <a:pt x="27317" y="72300"/>
                    <a:pt x="29337" y="72300"/>
                  </a:cubicBezTo>
                  <a:cubicBezTo>
                    <a:pt x="27317" y="72300"/>
                    <a:pt x="27317" y="71927"/>
                    <a:pt x="27317" y="71927"/>
                  </a:cubicBezTo>
                  <a:cubicBezTo>
                    <a:pt x="27317" y="71927"/>
                    <a:pt x="27317" y="71927"/>
                    <a:pt x="27317" y="71927"/>
                  </a:cubicBezTo>
                  <a:cubicBezTo>
                    <a:pt x="27317" y="71927"/>
                    <a:pt x="27317" y="71555"/>
                    <a:pt x="25302" y="71555"/>
                  </a:cubicBezTo>
                  <a:cubicBezTo>
                    <a:pt x="31351" y="71555"/>
                    <a:pt x="23288" y="70433"/>
                    <a:pt x="25302" y="70061"/>
                  </a:cubicBezTo>
                  <a:cubicBezTo>
                    <a:pt x="25302" y="70433"/>
                    <a:pt x="25302" y="70061"/>
                    <a:pt x="27317" y="70433"/>
                  </a:cubicBezTo>
                  <a:cubicBezTo>
                    <a:pt x="25302" y="69688"/>
                    <a:pt x="29337" y="69688"/>
                    <a:pt x="29337" y="69316"/>
                  </a:cubicBezTo>
                  <a:cubicBezTo>
                    <a:pt x="31351" y="68944"/>
                    <a:pt x="27317" y="68572"/>
                    <a:pt x="29337" y="68200"/>
                  </a:cubicBezTo>
                  <a:cubicBezTo>
                    <a:pt x="27317" y="67827"/>
                    <a:pt x="25302" y="67827"/>
                    <a:pt x="25302" y="68200"/>
                  </a:cubicBezTo>
                  <a:cubicBezTo>
                    <a:pt x="23288" y="68200"/>
                    <a:pt x="23288" y="68200"/>
                    <a:pt x="21274" y="68200"/>
                  </a:cubicBezTo>
                  <a:cubicBezTo>
                    <a:pt x="23288" y="68200"/>
                    <a:pt x="23288" y="68200"/>
                    <a:pt x="23288" y="68200"/>
                  </a:cubicBezTo>
                  <a:cubicBezTo>
                    <a:pt x="23288" y="68200"/>
                    <a:pt x="23288" y="67827"/>
                    <a:pt x="23288" y="67827"/>
                  </a:cubicBezTo>
                  <a:cubicBezTo>
                    <a:pt x="23288" y="67827"/>
                    <a:pt x="23288" y="67827"/>
                    <a:pt x="21274" y="67827"/>
                  </a:cubicBezTo>
                  <a:cubicBezTo>
                    <a:pt x="21274" y="68572"/>
                    <a:pt x="19260" y="69688"/>
                    <a:pt x="19260" y="70433"/>
                  </a:cubicBezTo>
                  <a:cubicBezTo>
                    <a:pt x="19260" y="71177"/>
                    <a:pt x="17246" y="71927"/>
                    <a:pt x="17246" y="72672"/>
                  </a:cubicBezTo>
                  <a:close/>
                  <a:moveTo>
                    <a:pt x="73661" y="115155"/>
                  </a:moveTo>
                  <a:cubicBezTo>
                    <a:pt x="73661" y="115155"/>
                    <a:pt x="73661" y="115155"/>
                    <a:pt x="73661" y="115527"/>
                  </a:cubicBezTo>
                  <a:cubicBezTo>
                    <a:pt x="73661" y="115155"/>
                    <a:pt x="75675" y="115155"/>
                    <a:pt x="73661" y="114783"/>
                  </a:cubicBezTo>
                  <a:cubicBezTo>
                    <a:pt x="73661" y="115155"/>
                    <a:pt x="75675" y="115527"/>
                    <a:pt x="77689" y="114783"/>
                  </a:cubicBezTo>
                  <a:cubicBezTo>
                    <a:pt x="77689" y="115155"/>
                    <a:pt x="77689" y="115155"/>
                    <a:pt x="77689" y="115155"/>
                  </a:cubicBezTo>
                  <a:cubicBezTo>
                    <a:pt x="77689" y="115155"/>
                    <a:pt x="77689" y="115155"/>
                    <a:pt x="77689" y="114783"/>
                  </a:cubicBezTo>
                  <a:cubicBezTo>
                    <a:pt x="77689" y="114783"/>
                    <a:pt x="77689" y="115155"/>
                    <a:pt x="77689" y="115155"/>
                  </a:cubicBezTo>
                  <a:cubicBezTo>
                    <a:pt x="77689" y="115155"/>
                    <a:pt x="79704" y="114783"/>
                    <a:pt x="79704" y="114783"/>
                  </a:cubicBezTo>
                  <a:cubicBezTo>
                    <a:pt x="75675" y="115900"/>
                    <a:pt x="87761" y="116272"/>
                    <a:pt x="89780" y="115527"/>
                  </a:cubicBezTo>
                  <a:cubicBezTo>
                    <a:pt x="89780" y="115527"/>
                    <a:pt x="87761" y="115527"/>
                    <a:pt x="87761" y="115155"/>
                  </a:cubicBezTo>
                  <a:cubicBezTo>
                    <a:pt x="87761" y="115527"/>
                    <a:pt x="89780" y="115527"/>
                    <a:pt x="91795" y="115527"/>
                  </a:cubicBezTo>
                  <a:cubicBezTo>
                    <a:pt x="93809" y="114411"/>
                    <a:pt x="91795" y="112916"/>
                    <a:pt x="91795" y="111427"/>
                  </a:cubicBezTo>
                  <a:cubicBezTo>
                    <a:pt x="91795" y="112544"/>
                    <a:pt x="91795" y="114038"/>
                    <a:pt x="91795" y="115155"/>
                  </a:cubicBezTo>
                  <a:cubicBezTo>
                    <a:pt x="91795" y="112916"/>
                    <a:pt x="91795" y="110311"/>
                    <a:pt x="91795" y="108072"/>
                  </a:cubicBezTo>
                  <a:cubicBezTo>
                    <a:pt x="91795" y="106955"/>
                    <a:pt x="93809" y="106211"/>
                    <a:pt x="89780" y="106211"/>
                  </a:cubicBezTo>
                  <a:cubicBezTo>
                    <a:pt x="89780" y="106211"/>
                    <a:pt x="87761" y="106583"/>
                    <a:pt x="85746" y="106583"/>
                  </a:cubicBezTo>
                  <a:cubicBezTo>
                    <a:pt x="85746" y="106583"/>
                    <a:pt x="85746" y="106583"/>
                    <a:pt x="83732" y="106211"/>
                  </a:cubicBezTo>
                  <a:cubicBezTo>
                    <a:pt x="81718" y="106211"/>
                    <a:pt x="83732" y="105838"/>
                    <a:pt x="81718" y="105838"/>
                  </a:cubicBezTo>
                  <a:cubicBezTo>
                    <a:pt x="77689" y="105838"/>
                    <a:pt x="79704" y="106583"/>
                    <a:pt x="77689" y="106583"/>
                  </a:cubicBezTo>
                  <a:cubicBezTo>
                    <a:pt x="73661" y="107700"/>
                    <a:pt x="71647" y="106211"/>
                    <a:pt x="69633" y="106955"/>
                  </a:cubicBezTo>
                  <a:cubicBezTo>
                    <a:pt x="71647" y="107327"/>
                    <a:pt x="69633" y="106955"/>
                    <a:pt x="69633" y="107327"/>
                  </a:cubicBezTo>
                  <a:cubicBezTo>
                    <a:pt x="75675" y="107327"/>
                    <a:pt x="69633" y="108822"/>
                    <a:pt x="69633" y="107700"/>
                  </a:cubicBezTo>
                  <a:cubicBezTo>
                    <a:pt x="67613" y="108072"/>
                    <a:pt x="67613" y="109566"/>
                    <a:pt x="71647" y="109938"/>
                  </a:cubicBezTo>
                  <a:cubicBezTo>
                    <a:pt x="73661" y="109938"/>
                    <a:pt x="75675" y="109194"/>
                    <a:pt x="79704" y="109194"/>
                  </a:cubicBezTo>
                  <a:cubicBezTo>
                    <a:pt x="85746" y="109566"/>
                    <a:pt x="83732" y="109938"/>
                    <a:pt x="79704" y="110311"/>
                  </a:cubicBezTo>
                  <a:cubicBezTo>
                    <a:pt x="73661" y="110683"/>
                    <a:pt x="67613" y="111427"/>
                    <a:pt x="73661" y="112544"/>
                  </a:cubicBezTo>
                  <a:cubicBezTo>
                    <a:pt x="77689" y="113294"/>
                    <a:pt x="85746" y="113294"/>
                    <a:pt x="87761" y="114038"/>
                  </a:cubicBezTo>
                  <a:cubicBezTo>
                    <a:pt x="85746" y="113666"/>
                    <a:pt x="83732" y="114038"/>
                    <a:pt x="85746" y="114411"/>
                  </a:cubicBezTo>
                  <a:cubicBezTo>
                    <a:pt x="83732" y="114038"/>
                    <a:pt x="81718" y="114411"/>
                    <a:pt x="81718" y="114783"/>
                  </a:cubicBezTo>
                  <a:cubicBezTo>
                    <a:pt x="81718" y="114411"/>
                    <a:pt x="83732" y="114038"/>
                    <a:pt x="83732" y="114038"/>
                  </a:cubicBezTo>
                  <a:cubicBezTo>
                    <a:pt x="83732" y="113666"/>
                    <a:pt x="79704" y="112916"/>
                    <a:pt x="79704" y="113666"/>
                  </a:cubicBezTo>
                  <a:cubicBezTo>
                    <a:pt x="79704" y="113666"/>
                    <a:pt x="77689" y="112916"/>
                    <a:pt x="75675" y="113294"/>
                  </a:cubicBezTo>
                  <a:cubicBezTo>
                    <a:pt x="75675" y="113294"/>
                    <a:pt x="77689" y="114038"/>
                    <a:pt x="77689" y="114411"/>
                  </a:cubicBezTo>
                  <a:cubicBezTo>
                    <a:pt x="75675" y="114038"/>
                    <a:pt x="75675" y="114038"/>
                    <a:pt x="75675" y="114038"/>
                  </a:cubicBezTo>
                  <a:cubicBezTo>
                    <a:pt x="75675" y="112916"/>
                    <a:pt x="69633" y="112916"/>
                    <a:pt x="73661" y="113666"/>
                  </a:cubicBezTo>
                  <a:cubicBezTo>
                    <a:pt x="71647" y="113666"/>
                    <a:pt x="71647" y="113666"/>
                    <a:pt x="71647" y="113666"/>
                  </a:cubicBezTo>
                  <a:cubicBezTo>
                    <a:pt x="69633" y="113294"/>
                    <a:pt x="65598" y="112916"/>
                    <a:pt x="61570" y="112544"/>
                  </a:cubicBezTo>
                  <a:cubicBezTo>
                    <a:pt x="61570" y="112544"/>
                    <a:pt x="63584" y="112544"/>
                    <a:pt x="63584" y="112916"/>
                  </a:cubicBezTo>
                  <a:cubicBezTo>
                    <a:pt x="63584" y="112916"/>
                    <a:pt x="63584" y="112916"/>
                    <a:pt x="61570" y="112544"/>
                  </a:cubicBezTo>
                  <a:cubicBezTo>
                    <a:pt x="63584" y="113294"/>
                    <a:pt x="65598" y="113294"/>
                    <a:pt x="67613" y="113294"/>
                  </a:cubicBezTo>
                  <a:cubicBezTo>
                    <a:pt x="69633" y="113666"/>
                    <a:pt x="69633" y="114038"/>
                    <a:pt x="71647" y="114411"/>
                  </a:cubicBezTo>
                  <a:cubicBezTo>
                    <a:pt x="71647" y="114038"/>
                    <a:pt x="71647" y="114038"/>
                    <a:pt x="69633" y="114038"/>
                  </a:cubicBezTo>
                  <a:cubicBezTo>
                    <a:pt x="71647" y="114038"/>
                    <a:pt x="71647" y="114411"/>
                    <a:pt x="71647" y="114411"/>
                  </a:cubicBezTo>
                  <a:cubicBezTo>
                    <a:pt x="69633" y="114038"/>
                    <a:pt x="67613" y="113666"/>
                    <a:pt x="65598" y="113666"/>
                  </a:cubicBezTo>
                  <a:cubicBezTo>
                    <a:pt x="65598" y="114038"/>
                    <a:pt x="65598" y="114038"/>
                    <a:pt x="65598" y="114411"/>
                  </a:cubicBezTo>
                  <a:cubicBezTo>
                    <a:pt x="65598" y="114411"/>
                    <a:pt x="65598" y="114411"/>
                    <a:pt x="63584" y="114411"/>
                  </a:cubicBezTo>
                  <a:cubicBezTo>
                    <a:pt x="63584" y="114411"/>
                    <a:pt x="63584" y="114411"/>
                    <a:pt x="63584" y="114411"/>
                  </a:cubicBezTo>
                  <a:cubicBezTo>
                    <a:pt x="63584" y="114038"/>
                    <a:pt x="65598" y="113666"/>
                    <a:pt x="65598" y="113294"/>
                  </a:cubicBezTo>
                  <a:cubicBezTo>
                    <a:pt x="65598" y="113294"/>
                    <a:pt x="63584" y="113294"/>
                    <a:pt x="61570" y="113294"/>
                  </a:cubicBezTo>
                  <a:cubicBezTo>
                    <a:pt x="61570" y="113666"/>
                    <a:pt x="61570" y="113666"/>
                    <a:pt x="61570" y="114038"/>
                  </a:cubicBezTo>
                  <a:cubicBezTo>
                    <a:pt x="61570" y="114038"/>
                    <a:pt x="59556" y="113666"/>
                    <a:pt x="59556" y="113666"/>
                  </a:cubicBezTo>
                  <a:cubicBezTo>
                    <a:pt x="59556" y="114038"/>
                    <a:pt x="59556" y="114038"/>
                    <a:pt x="59556" y="114038"/>
                  </a:cubicBezTo>
                  <a:cubicBezTo>
                    <a:pt x="59556" y="113666"/>
                    <a:pt x="57541" y="113294"/>
                    <a:pt x="55527" y="113666"/>
                  </a:cubicBezTo>
                  <a:cubicBezTo>
                    <a:pt x="55527" y="113666"/>
                    <a:pt x="55527" y="113666"/>
                    <a:pt x="57541" y="113666"/>
                  </a:cubicBezTo>
                  <a:cubicBezTo>
                    <a:pt x="55527" y="113666"/>
                    <a:pt x="55527" y="113666"/>
                    <a:pt x="53513" y="113666"/>
                  </a:cubicBezTo>
                  <a:cubicBezTo>
                    <a:pt x="53513" y="113666"/>
                    <a:pt x="55527" y="113666"/>
                    <a:pt x="53513" y="113666"/>
                  </a:cubicBezTo>
                  <a:cubicBezTo>
                    <a:pt x="53513" y="113666"/>
                    <a:pt x="53513" y="113666"/>
                    <a:pt x="53513" y="113666"/>
                  </a:cubicBezTo>
                  <a:cubicBezTo>
                    <a:pt x="53513" y="113666"/>
                    <a:pt x="53513" y="114038"/>
                    <a:pt x="55527" y="114038"/>
                  </a:cubicBezTo>
                  <a:cubicBezTo>
                    <a:pt x="51499" y="114038"/>
                    <a:pt x="51499" y="113666"/>
                    <a:pt x="49485" y="113666"/>
                  </a:cubicBezTo>
                  <a:cubicBezTo>
                    <a:pt x="51499" y="114038"/>
                    <a:pt x="51499" y="114038"/>
                    <a:pt x="53513" y="114411"/>
                  </a:cubicBezTo>
                  <a:cubicBezTo>
                    <a:pt x="53513" y="114411"/>
                    <a:pt x="51499" y="114038"/>
                    <a:pt x="51499" y="114038"/>
                  </a:cubicBezTo>
                  <a:cubicBezTo>
                    <a:pt x="51499" y="114038"/>
                    <a:pt x="51499" y="114411"/>
                    <a:pt x="51499" y="114411"/>
                  </a:cubicBezTo>
                  <a:cubicBezTo>
                    <a:pt x="51499" y="114038"/>
                    <a:pt x="49485" y="114038"/>
                    <a:pt x="47465" y="114038"/>
                  </a:cubicBezTo>
                  <a:cubicBezTo>
                    <a:pt x="47465" y="114038"/>
                    <a:pt x="49485" y="114038"/>
                    <a:pt x="49485" y="114038"/>
                  </a:cubicBezTo>
                  <a:cubicBezTo>
                    <a:pt x="49485" y="114038"/>
                    <a:pt x="47465" y="114038"/>
                    <a:pt x="47465" y="114038"/>
                  </a:cubicBezTo>
                  <a:cubicBezTo>
                    <a:pt x="47465" y="114038"/>
                    <a:pt x="47465" y="114411"/>
                    <a:pt x="47465" y="114411"/>
                  </a:cubicBezTo>
                  <a:cubicBezTo>
                    <a:pt x="49485" y="114411"/>
                    <a:pt x="47465" y="114411"/>
                    <a:pt x="49485" y="114411"/>
                  </a:cubicBezTo>
                  <a:cubicBezTo>
                    <a:pt x="49485" y="114411"/>
                    <a:pt x="49485" y="114411"/>
                    <a:pt x="49485" y="114411"/>
                  </a:cubicBezTo>
                  <a:cubicBezTo>
                    <a:pt x="49485" y="114411"/>
                    <a:pt x="47465" y="114411"/>
                    <a:pt x="47465" y="114411"/>
                  </a:cubicBezTo>
                  <a:cubicBezTo>
                    <a:pt x="49485" y="114783"/>
                    <a:pt x="51499" y="114411"/>
                    <a:pt x="53513" y="114411"/>
                  </a:cubicBezTo>
                  <a:cubicBezTo>
                    <a:pt x="51499" y="114411"/>
                    <a:pt x="51499" y="114783"/>
                    <a:pt x="51499" y="114783"/>
                  </a:cubicBezTo>
                  <a:cubicBezTo>
                    <a:pt x="51499" y="114783"/>
                    <a:pt x="53513" y="114783"/>
                    <a:pt x="53513" y="114783"/>
                  </a:cubicBezTo>
                  <a:cubicBezTo>
                    <a:pt x="53513" y="114783"/>
                    <a:pt x="53513" y="114411"/>
                    <a:pt x="53513" y="114411"/>
                  </a:cubicBezTo>
                  <a:cubicBezTo>
                    <a:pt x="53513" y="114411"/>
                    <a:pt x="53513" y="114411"/>
                    <a:pt x="53513" y="114411"/>
                  </a:cubicBezTo>
                  <a:cubicBezTo>
                    <a:pt x="53513" y="114411"/>
                    <a:pt x="53513" y="114411"/>
                    <a:pt x="53513" y="114783"/>
                  </a:cubicBezTo>
                  <a:cubicBezTo>
                    <a:pt x="53513" y="114783"/>
                    <a:pt x="53513" y="114783"/>
                    <a:pt x="53513" y="114783"/>
                  </a:cubicBezTo>
                  <a:cubicBezTo>
                    <a:pt x="53513" y="114783"/>
                    <a:pt x="53513" y="114411"/>
                    <a:pt x="55527" y="114411"/>
                  </a:cubicBezTo>
                  <a:cubicBezTo>
                    <a:pt x="55527" y="114783"/>
                    <a:pt x="55527" y="114783"/>
                    <a:pt x="55527" y="114783"/>
                  </a:cubicBezTo>
                  <a:cubicBezTo>
                    <a:pt x="55527" y="114783"/>
                    <a:pt x="55527" y="114783"/>
                    <a:pt x="55527" y="114783"/>
                  </a:cubicBezTo>
                  <a:cubicBezTo>
                    <a:pt x="55527" y="114411"/>
                    <a:pt x="55527" y="114411"/>
                    <a:pt x="57541" y="114411"/>
                  </a:cubicBezTo>
                  <a:cubicBezTo>
                    <a:pt x="55527" y="114411"/>
                    <a:pt x="55527" y="114411"/>
                    <a:pt x="55527" y="114411"/>
                  </a:cubicBezTo>
                  <a:cubicBezTo>
                    <a:pt x="55527" y="114411"/>
                    <a:pt x="57541" y="114411"/>
                    <a:pt x="57541" y="114411"/>
                  </a:cubicBezTo>
                  <a:cubicBezTo>
                    <a:pt x="57541" y="114411"/>
                    <a:pt x="57541" y="114038"/>
                    <a:pt x="57541" y="114038"/>
                  </a:cubicBezTo>
                  <a:cubicBezTo>
                    <a:pt x="57541" y="114411"/>
                    <a:pt x="57541" y="114038"/>
                    <a:pt x="57541" y="114038"/>
                  </a:cubicBezTo>
                  <a:cubicBezTo>
                    <a:pt x="57541" y="114411"/>
                    <a:pt x="57541" y="114411"/>
                    <a:pt x="59556" y="114411"/>
                  </a:cubicBezTo>
                  <a:cubicBezTo>
                    <a:pt x="57541" y="114783"/>
                    <a:pt x="57541" y="114783"/>
                    <a:pt x="57541" y="114783"/>
                  </a:cubicBezTo>
                  <a:cubicBezTo>
                    <a:pt x="59556" y="114783"/>
                    <a:pt x="57541" y="114783"/>
                    <a:pt x="59556" y="114783"/>
                  </a:cubicBezTo>
                  <a:cubicBezTo>
                    <a:pt x="59556" y="114411"/>
                    <a:pt x="59556" y="114783"/>
                    <a:pt x="59556" y="114783"/>
                  </a:cubicBezTo>
                  <a:cubicBezTo>
                    <a:pt x="61570" y="114783"/>
                    <a:pt x="59556" y="114411"/>
                    <a:pt x="59556" y="114411"/>
                  </a:cubicBezTo>
                  <a:cubicBezTo>
                    <a:pt x="61570" y="114411"/>
                    <a:pt x="61570" y="114411"/>
                    <a:pt x="61570" y="114411"/>
                  </a:cubicBezTo>
                  <a:cubicBezTo>
                    <a:pt x="61570" y="114783"/>
                    <a:pt x="61570" y="115155"/>
                    <a:pt x="61570" y="115155"/>
                  </a:cubicBezTo>
                  <a:cubicBezTo>
                    <a:pt x="61570" y="114783"/>
                    <a:pt x="61570" y="114783"/>
                    <a:pt x="63584" y="114783"/>
                  </a:cubicBezTo>
                  <a:cubicBezTo>
                    <a:pt x="63584" y="114783"/>
                    <a:pt x="63584" y="114783"/>
                    <a:pt x="61570" y="115155"/>
                  </a:cubicBezTo>
                  <a:cubicBezTo>
                    <a:pt x="65598" y="115155"/>
                    <a:pt x="65598" y="114783"/>
                    <a:pt x="67613" y="114783"/>
                  </a:cubicBezTo>
                  <a:cubicBezTo>
                    <a:pt x="67613" y="115155"/>
                    <a:pt x="61570" y="115155"/>
                    <a:pt x="63584" y="115527"/>
                  </a:cubicBezTo>
                  <a:cubicBezTo>
                    <a:pt x="63584" y="115527"/>
                    <a:pt x="67613" y="115155"/>
                    <a:pt x="69633" y="115527"/>
                  </a:cubicBezTo>
                  <a:cubicBezTo>
                    <a:pt x="69633" y="115155"/>
                    <a:pt x="71647" y="115155"/>
                    <a:pt x="71647" y="114783"/>
                  </a:cubicBezTo>
                  <a:cubicBezTo>
                    <a:pt x="69633" y="115527"/>
                    <a:pt x="71647" y="115527"/>
                    <a:pt x="73661" y="115155"/>
                  </a:cubicBezTo>
                  <a:close/>
                  <a:moveTo>
                    <a:pt x="91795" y="109566"/>
                  </a:moveTo>
                  <a:cubicBezTo>
                    <a:pt x="91795" y="109566"/>
                    <a:pt x="91795" y="109566"/>
                    <a:pt x="91795" y="109194"/>
                  </a:cubicBezTo>
                  <a:cubicBezTo>
                    <a:pt x="91795" y="109566"/>
                    <a:pt x="91795" y="109938"/>
                    <a:pt x="91795" y="109938"/>
                  </a:cubicBezTo>
                  <a:cubicBezTo>
                    <a:pt x="91795" y="109938"/>
                    <a:pt x="91795" y="109938"/>
                    <a:pt x="91795" y="109566"/>
                  </a:cubicBezTo>
                  <a:close/>
                  <a:moveTo>
                    <a:pt x="17246" y="100250"/>
                  </a:moveTo>
                  <a:cubicBezTo>
                    <a:pt x="17246" y="99505"/>
                    <a:pt x="17246" y="99127"/>
                    <a:pt x="13217" y="99127"/>
                  </a:cubicBezTo>
                  <a:cubicBezTo>
                    <a:pt x="13217" y="99127"/>
                    <a:pt x="15231" y="99505"/>
                    <a:pt x="15231" y="99505"/>
                  </a:cubicBezTo>
                  <a:cubicBezTo>
                    <a:pt x="15231" y="99505"/>
                    <a:pt x="15231" y="99505"/>
                    <a:pt x="15231" y="99877"/>
                  </a:cubicBezTo>
                  <a:cubicBezTo>
                    <a:pt x="13217" y="99877"/>
                    <a:pt x="9189" y="99505"/>
                    <a:pt x="9189" y="100250"/>
                  </a:cubicBezTo>
                  <a:cubicBezTo>
                    <a:pt x="9189" y="99877"/>
                    <a:pt x="11203" y="99877"/>
                    <a:pt x="11203" y="99877"/>
                  </a:cubicBezTo>
                  <a:cubicBezTo>
                    <a:pt x="11203" y="100622"/>
                    <a:pt x="11203" y="100622"/>
                    <a:pt x="11203" y="100250"/>
                  </a:cubicBezTo>
                  <a:cubicBezTo>
                    <a:pt x="11203" y="100250"/>
                    <a:pt x="13217" y="100250"/>
                    <a:pt x="13217" y="100250"/>
                  </a:cubicBezTo>
                  <a:cubicBezTo>
                    <a:pt x="11203" y="100994"/>
                    <a:pt x="15231" y="99877"/>
                    <a:pt x="17246" y="100622"/>
                  </a:cubicBezTo>
                  <a:cubicBezTo>
                    <a:pt x="17246" y="100250"/>
                    <a:pt x="17246" y="100250"/>
                    <a:pt x="17246" y="100250"/>
                  </a:cubicBezTo>
                  <a:close/>
                  <a:moveTo>
                    <a:pt x="19260" y="105466"/>
                  </a:moveTo>
                  <a:cubicBezTo>
                    <a:pt x="23288" y="105466"/>
                    <a:pt x="23288" y="105094"/>
                    <a:pt x="19260" y="104350"/>
                  </a:cubicBezTo>
                  <a:cubicBezTo>
                    <a:pt x="17246" y="103977"/>
                    <a:pt x="17246" y="104722"/>
                    <a:pt x="19260" y="104722"/>
                  </a:cubicBezTo>
                  <a:cubicBezTo>
                    <a:pt x="19260" y="104722"/>
                    <a:pt x="19260" y="104722"/>
                    <a:pt x="19260" y="104722"/>
                  </a:cubicBezTo>
                  <a:cubicBezTo>
                    <a:pt x="19260" y="104722"/>
                    <a:pt x="21274" y="104722"/>
                    <a:pt x="21274" y="105094"/>
                  </a:cubicBezTo>
                  <a:cubicBezTo>
                    <a:pt x="19260" y="105094"/>
                    <a:pt x="19260" y="104722"/>
                    <a:pt x="19260" y="104722"/>
                  </a:cubicBezTo>
                  <a:cubicBezTo>
                    <a:pt x="19260" y="105094"/>
                    <a:pt x="19260" y="105094"/>
                    <a:pt x="19260" y="105466"/>
                  </a:cubicBezTo>
                  <a:close/>
                  <a:moveTo>
                    <a:pt x="61570" y="113294"/>
                  </a:moveTo>
                  <a:cubicBezTo>
                    <a:pt x="61570" y="112916"/>
                    <a:pt x="61570" y="112916"/>
                    <a:pt x="61570" y="112544"/>
                  </a:cubicBezTo>
                  <a:cubicBezTo>
                    <a:pt x="61570" y="112916"/>
                    <a:pt x="61570" y="112916"/>
                    <a:pt x="59556" y="112916"/>
                  </a:cubicBezTo>
                  <a:cubicBezTo>
                    <a:pt x="61570" y="112172"/>
                    <a:pt x="59556" y="112172"/>
                    <a:pt x="59556" y="112544"/>
                  </a:cubicBezTo>
                  <a:cubicBezTo>
                    <a:pt x="59556" y="112544"/>
                    <a:pt x="59556" y="112544"/>
                    <a:pt x="59556" y="112172"/>
                  </a:cubicBezTo>
                  <a:cubicBezTo>
                    <a:pt x="59556" y="112544"/>
                    <a:pt x="59556" y="112544"/>
                    <a:pt x="57541" y="112916"/>
                  </a:cubicBezTo>
                  <a:cubicBezTo>
                    <a:pt x="57541" y="112544"/>
                    <a:pt x="57541" y="112172"/>
                    <a:pt x="55527" y="111800"/>
                  </a:cubicBezTo>
                  <a:cubicBezTo>
                    <a:pt x="55527" y="112172"/>
                    <a:pt x="55527" y="112172"/>
                    <a:pt x="55527" y="112172"/>
                  </a:cubicBezTo>
                  <a:cubicBezTo>
                    <a:pt x="55527" y="112172"/>
                    <a:pt x="55527" y="111800"/>
                    <a:pt x="55527" y="111800"/>
                  </a:cubicBezTo>
                  <a:cubicBezTo>
                    <a:pt x="53513" y="111800"/>
                    <a:pt x="55527" y="111800"/>
                    <a:pt x="53513" y="111800"/>
                  </a:cubicBezTo>
                  <a:cubicBezTo>
                    <a:pt x="51499" y="111800"/>
                    <a:pt x="51499" y="112544"/>
                    <a:pt x="53513" y="112916"/>
                  </a:cubicBezTo>
                  <a:cubicBezTo>
                    <a:pt x="53513" y="112916"/>
                    <a:pt x="53513" y="112916"/>
                    <a:pt x="53513" y="112916"/>
                  </a:cubicBezTo>
                  <a:cubicBezTo>
                    <a:pt x="53513" y="112916"/>
                    <a:pt x="53513" y="112916"/>
                    <a:pt x="53513" y="113294"/>
                  </a:cubicBezTo>
                  <a:cubicBezTo>
                    <a:pt x="53513" y="112916"/>
                    <a:pt x="55527" y="112544"/>
                    <a:pt x="55527" y="112544"/>
                  </a:cubicBezTo>
                  <a:cubicBezTo>
                    <a:pt x="55527" y="112544"/>
                    <a:pt x="55527" y="112544"/>
                    <a:pt x="55527" y="112544"/>
                  </a:cubicBezTo>
                  <a:cubicBezTo>
                    <a:pt x="55527" y="112916"/>
                    <a:pt x="55527" y="112544"/>
                    <a:pt x="55527" y="112916"/>
                  </a:cubicBezTo>
                  <a:cubicBezTo>
                    <a:pt x="55527" y="112916"/>
                    <a:pt x="55527" y="112916"/>
                    <a:pt x="57541" y="112916"/>
                  </a:cubicBezTo>
                  <a:cubicBezTo>
                    <a:pt x="57541" y="112916"/>
                    <a:pt x="57541" y="112916"/>
                    <a:pt x="57541" y="112916"/>
                  </a:cubicBezTo>
                  <a:cubicBezTo>
                    <a:pt x="57541" y="112916"/>
                    <a:pt x="57541" y="112916"/>
                    <a:pt x="57541" y="112916"/>
                  </a:cubicBezTo>
                  <a:cubicBezTo>
                    <a:pt x="57541" y="112916"/>
                    <a:pt x="57541" y="112916"/>
                    <a:pt x="55527" y="113294"/>
                  </a:cubicBezTo>
                  <a:cubicBezTo>
                    <a:pt x="57541" y="113294"/>
                    <a:pt x="57541" y="113294"/>
                    <a:pt x="59556" y="113666"/>
                  </a:cubicBezTo>
                  <a:cubicBezTo>
                    <a:pt x="59556" y="113666"/>
                    <a:pt x="59556" y="113294"/>
                    <a:pt x="59556" y="113294"/>
                  </a:cubicBezTo>
                  <a:cubicBezTo>
                    <a:pt x="59556" y="113294"/>
                    <a:pt x="59556" y="113666"/>
                    <a:pt x="59556" y="113666"/>
                  </a:cubicBezTo>
                  <a:cubicBezTo>
                    <a:pt x="59556" y="113294"/>
                    <a:pt x="59556" y="113666"/>
                    <a:pt x="59556" y="113294"/>
                  </a:cubicBezTo>
                  <a:cubicBezTo>
                    <a:pt x="59556" y="113294"/>
                    <a:pt x="59556" y="113294"/>
                    <a:pt x="59556" y="113294"/>
                  </a:cubicBezTo>
                  <a:cubicBezTo>
                    <a:pt x="59556" y="113294"/>
                    <a:pt x="59556" y="113294"/>
                    <a:pt x="61570" y="113294"/>
                  </a:cubicBezTo>
                  <a:close/>
                  <a:moveTo>
                    <a:pt x="7169" y="95405"/>
                  </a:moveTo>
                  <a:cubicBezTo>
                    <a:pt x="7169" y="95777"/>
                    <a:pt x="7169" y="95777"/>
                    <a:pt x="9189" y="96150"/>
                  </a:cubicBezTo>
                  <a:cubicBezTo>
                    <a:pt x="9189" y="95777"/>
                    <a:pt x="9189" y="95777"/>
                    <a:pt x="9189" y="95777"/>
                  </a:cubicBezTo>
                  <a:cubicBezTo>
                    <a:pt x="9189" y="95405"/>
                    <a:pt x="9189" y="95405"/>
                    <a:pt x="9189" y="95405"/>
                  </a:cubicBezTo>
                  <a:cubicBezTo>
                    <a:pt x="9189" y="95405"/>
                    <a:pt x="9189" y="95033"/>
                    <a:pt x="9189" y="95033"/>
                  </a:cubicBezTo>
                  <a:cubicBezTo>
                    <a:pt x="9189" y="95033"/>
                    <a:pt x="9189" y="95033"/>
                    <a:pt x="9189" y="95033"/>
                  </a:cubicBezTo>
                  <a:cubicBezTo>
                    <a:pt x="9189" y="94661"/>
                    <a:pt x="9189" y="94661"/>
                    <a:pt x="9189" y="94283"/>
                  </a:cubicBezTo>
                  <a:cubicBezTo>
                    <a:pt x="9189" y="94661"/>
                    <a:pt x="9189" y="94661"/>
                    <a:pt x="9189" y="94661"/>
                  </a:cubicBezTo>
                  <a:cubicBezTo>
                    <a:pt x="9189" y="94661"/>
                    <a:pt x="11203" y="94283"/>
                    <a:pt x="11203" y="94283"/>
                  </a:cubicBezTo>
                  <a:cubicBezTo>
                    <a:pt x="11203" y="94283"/>
                    <a:pt x="13217" y="94283"/>
                    <a:pt x="11203" y="93911"/>
                  </a:cubicBezTo>
                  <a:cubicBezTo>
                    <a:pt x="13217" y="93911"/>
                    <a:pt x="13217" y="93911"/>
                    <a:pt x="13217" y="93911"/>
                  </a:cubicBezTo>
                  <a:cubicBezTo>
                    <a:pt x="13217" y="93911"/>
                    <a:pt x="13217" y="94283"/>
                    <a:pt x="13217" y="94283"/>
                  </a:cubicBezTo>
                  <a:cubicBezTo>
                    <a:pt x="13217" y="94283"/>
                    <a:pt x="13217" y="94283"/>
                    <a:pt x="13217" y="94283"/>
                  </a:cubicBezTo>
                  <a:cubicBezTo>
                    <a:pt x="13217" y="94283"/>
                    <a:pt x="13217" y="94283"/>
                    <a:pt x="13217" y="94661"/>
                  </a:cubicBezTo>
                  <a:cubicBezTo>
                    <a:pt x="11203" y="94661"/>
                    <a:pt x="9189" y="94661"/>
                    <a:pt x="11203" y="94661"/>
                  </a:cubicBezTo>
                  <a:cubicBezTo>
                    <a:pt x="13217" y="95033"/>
                    <a:pt x="11203" y="95033"/>
                    <a:pt x="13217" y="95033"/>
                  </a:cubicBezTo>
                  <a:cubicBezTo>
                    <a:pt x="11203" y="95033"/>
                    <a:pt x="11203" y="95033"/>
                    <a:pt x="11203" y="95033"/>
                  </a:cubicBezTo>
                  <a:cubicBezTo>
                    <a:pt x="11203" y="95033"/>
                    <a:pt x="11203" y="95033"/>
                    <a:pt x="11203" y="95033"/>
                  </a:cubicBezTo>
                  <a:cubicBezTo>
                    <a:pt x="11203" y="95405"/>
                    <a:pt x="9189" y="95033"/>
                    <a:pt x="9189" y="95033"/>
                  </a:cubicBezTo>
                  <a:cubicBezTo>
                    <a:pt x="11203" y="95405"/>
                    <a:pt x="11203" y="95405"/>
                    <a:pt x="11203" y="95777"/>
                  </a:cubicBezTo>
                  <a:cubicBezTo>
                    <a:pt x="11203" y="95405"/>
                    <a:pt x="11203" y="95405"/>
                    <a:pt x="11203" y="95405"/>
                  </a:cubicBezTo>
                  <a:cubicBezTo>
                    <a:pt x="13217" y="95777"/>
                    <a:pt x="11203" y="95405"/>
                    <a:pt x="13217" y="95777"/>
                  </a:cubicBezTo>
                  <a:cubicBezTo>
                    <a:pt x="11203" y="95777"/>
                    <a:pt x="11203" y="95777"/>
                    <a:pt x="11203" y="96150"/>
                  </a:cubicBezTo>
                  <a:cubicBezTo>
                    <a:pt x="13217" y="96150"/>
                    <a:pt x="13217" y="96150"/>
                    <a:pt x="13217" y="96150"/>
                  </a:cubicBezTo>
                  <a:cubicBezTo>
                    <a:pt x="11203" y="96150"/>
                    <a:pt x="11203" y="96150"/>
                    <a:pt x="11203" y="96522"/>
                  </a:cubicBezTo>
                  <a:cubicBezTo>
                    <a:pt x="11203" y="96522"/>
                    <a:pt x="11203" y="96150"/>
                    <a:pt x="11203" y="96150"/>
                  </a:cubicBezTo>
                  <a:cubicBezTo>
                    <a:pt x="13217" y="96522"/>
                    <a:pt x="11203" y="96522"/>
                    <a:pt x="13217" y="96522"/>
                  </a:cubicBezTo>
                  <a:cubicBezTo>
                    <a:pt x="15231" y="96522"/>
                    <a:pt x="15231" y="96522"/>
                    <a:pt x="13217" y="96150"/>
                  </a:cubicBezTo>
                  <a:cubicBezTo>
                    <a:pt x="17246" y="96150"/>
                    <a:pt x="15231" y="96150"/>
                    <a:pt x="15231" y="95777"/>
                  </a:cubicBezTo>
                  <a:cubicBezTo>
                    <a:pt x="15231" y="95777"/>
                    <a:pt x="15231" y="95777"/>
                    <a:pt x="15231" y="95777"/>
                  </a:cubicBezTo>
                  <a:cubicBezTo>
                    <a:pt x="15231" y="95777"/>
                    <a:pt x="17246" y="95777"/>
                    <a:pt x="15231" y="95777"/>
                  </a:cubicBezTo>
                  <a:cubicBezTo>
                    <a:pt x="15231" y="95777"/>
                    <a:pt x="17246" y="95777"/>
                    <a:pt x="15231" y="95405"/>
                  </a:cubicBezTo>
                  <a:cubicBezTo>
                    <a:pt x="17246" y="95033"/>
                    <a:pt x="15231" y="94661"/>
                    <a:pt x="15231" y="95405"/>
                  </a:cubicBezTo>
                  <a:cubicBezTo>
                    <a:pt x="15231" y="94661"/>
                    <a:pt x="17246" y="92794"/>
                    <a:pt x="15231" y="92422"/>
                  </a:cubicBezTo>
                  <a:cubicBezTo>
                    <a:pt x="15231" y="92050"/>
                    <a:pt x="15231" y="91677"/>
                    <a:pt x="15231" y="91677"/>
                  </a:cubicBezTo>
                  <a:cubicBezTo>
                    <a:pt x="15231" y="91677"/>
                    <a:pt x="13217" y="92050"/>
                    <a:pt x="13217" y="92050"/>
                  </a:cubicBezTo>
                  <a:cubicBezTo>
                    <a:pt x="15231" y="91677"/>
                    <a:pt x="13217" y="91305"/>
                    <a:pt x="11203" y="91677"/>
                  </a:cubicBezTo>
                  <a:cubicBezTo>
                    <a:pt x="11203" y="91677"/>
                    <a:pt x="11203" y="91677"/>
                    <a:pt x="11203" y="91677"/>
                  </a:cubicBezTo>
                  <a:cubicBezTo>
                    <a:pt x="11203" y="91677"/>
                    <a:pt x="9189" y="91677"/>
                    <a:pt x="9189" y="91677"/>
                  </a:cubicBezTo>
                  <a:cubicBezTo>
                    <a:pt x="9189" y="92050"/>
                    <a:pt x="9189" y="92050"/>
                    <a:pt x="9189" y="92050"/>
                  </a:cubicBezTo>
                  <a:cubicBezTo>
                    <a:pt x="7169" y="92050"/>
                    <a:pt x="9189" y="92050"/>
                    <a:pt x="11203" y="92050"/>
                  </a:cubicBezTo>
                  <a:cubicBezTo>
                    <a:pt x="9189" y="92050"/>
                    <a:pt x="9189" y="92422"/>
                    <a:pt x="9189" y="92422"/>
                  </a:cubicBezTo>
                  <a:cubicBezTo>
                    <a:pt x="9189" y="92422"/>
                    <a:pt x="9189" y="92422"/>
                    <a:pt x="9189" y="92422"/>
                  </a:cubicBezTo>
                  <a:cubicBezTo>
                    <a:pt x="9189" y="92422"/>
                    <a:pt x="9189" y="92422"/>
                    <a:pt x="9189" y="92422"/>
                  </a:cubicBezTo>
                  <a:cubicBezTo>
                    <a:pt x="9189" y="92422"/>
                    <a:pt x="11203" y="92422"/>
                    <a:pt x="11203" y="92422"/>
                  </a:cubicBezTo>
                  <a:cubicBezTo>
                    <a:pt x="11203" y="92422"/>
                    <a:pt x="11203" y="92794"/>
                    <a:pt x="11203" y="92794"/>
                  </a:cubicBezTo>
                  <a:cubicBezTo>
                    <a:pt x="11203" y="92794"/>
                    <a:pt x="11203" y="92422"/>
                    <a:pt x="9189" y="92794"/>
                  </a:cubicBezTo>
                  <a:cubicBezTo>
                    <a:pt x="11203" y="92794"/>
                    <a:pt x="11203" y="92794"/>
                    <a:pt x="11203" y="93166"/>
                  </a:cubicBezTo>
                  <a:cubicBezTo>
                    <a:pt x="11203" y="93166"/>
                    <a:pt x="11203" y="93166"/>
                    <a:pt x="11203" y="93538"/>
                  </a:cubicBezTo>
                  <a:cubicBezTo>
                    <a:pt x="11203" y="93538"/>
                    <a:pt x="11203" y="93911"/>
                    <a:pt x="11203" y="93911"/>
                  </a:cubicBezTo>
                  <a:cubicBezTo>
                    <a:pt x="9189" y="93911"/>
                    <a:pt x="9189" y="93538"/>
                    <a:pt x="7169" y="93538"/>
                  </a:cubicBezTo>
                  <a:cubicBezTo>
                    <a:pt x="7169" y="93538"/>
                    <a:pt x="9189" y="93538"/>
                    <a:pt x="9189" y="93538"/>
                  </a:cubicBezTo>
                  <a:cubicBezTo>
                    <a:pt x="7169" y="93538"/>
                    <a:pt x="7169" y="93538"/>
                    <a:pt x="7169" y="93911"/>
                  </a:cubicBezTo>
                  <a:cubicBezTo>
                    <a:pt x="7169" y="93911"/>
                    <a:pt x="7169" y="93538"/>
                    <a:pt x="7169" y="93538"/>
                  </a:cubicBezTo>
                  <a:cubicBezTo>
                    <a:pt x="7169" y="93911"/>
                    <a:pt x="7169" y="93911"/>
                    <a:pt x="7169" y="93911"/>
                  </a:cubicBezTo>
                  <a:cubicBezTo>
                    <a:pt x="7169" y="93911"/>
                    <a:pt x="5155" y="93911"/>
                    <a:pt x="5155" y="93538"/>
                  </a:cubicBezTo>
                  <a:cubicBezTo>
                    <a:pt x="5155" y="93911"/>
                    <a:pt x="5155" y="94283"/>
                    <a:pt x="7169" y="94661"/>
                  </a:cubicBezTo>
                  <a:cubicBezTo>
                    <a:pt x="5155" y="93911"/>
                    <a:pt x="1126" y="93166"/>
                    <a:pt x="3140" y="94283"/>
                  </a:cubicBezTo>
                  <a:cubicBezTo>
                    <a:pt x="3140" y="94283"/>
                    <a:pt x="3140" y="94283"/>
                    <a:pt x="5155" y="94283"/>
                  </a:cubicBezTo>
                  <a:cubicBezTo>
                    <a:pt x="5155" y="94661"/>
                    <a:pt x="3140" y="94283"/>
                    <a:pt x="5155" y="94661"/>
                  </a:cubicBezTo>
                  <a:cubicBezTo>
                    <a:pt x="5155" y="94661"/>
                    <a:pt x="5155" y="94661"/>
                    <a:pt x="5155" y="94661"/>
                  </a:cubicBezTo>
                  <a:cubicBezTo>
                    <a:pt x="5155" y="94661"/>
                    <a:pt x="5155" y="94661"/>
                    <a:pt x="5155" y="94661"/>
                  </a:cubicBezTo>
                  <a:cubicBezTo>
                    <a:pt x="5155" y="95033"/>
                    <a:pt x="5155" y="95033"/>
                    <a:pt x="7169" y="95405"/>
                  </a:cubicBezTo>
                  <a:close/>
                  <a:moveTo>
                    <a:pt x="9189" y="90561"/>
                  </a:moveTo>
                  <a:cubicBezTo>
                    <a:pt x="11203" y="90561"/>
                    <a:pt x="11203" y="90188"/>
                    <a:pt x="11203" y="89811"/>
                  </a:cubicBezTo>
                  <a:cubicBezTo>
                    <a:pt x="11203" y="89811"/>
                    <a:pt x="11203" y="89811"/>
                    <a:pt x="9189" y="89811"/>
                  </a:cubicBezTo>
                  <a:cubicBezTo>
                    <a:pt x="9189" y="89438"/>
                    <a:pt x="9189" y="89438"/>
                    <a:pt x="7169" y="89438"/>
                  </a:cubicBezTo>
                  <a:cubicBezTo>
                    <a:pt x="7169" y="89438"/>
                    <a:pt x="7169" y="89438"/>
                    <a:pt x="7169" y="89438"/>
                  </a:cubicBezTo>
                  <a:cubicBezTo>
                    <a:pt x="7169" y="89438"/>
                    <a:pt x="7169" y="89438"/>
                    <a:pt x="5155" y="89438"/>
                  </a:cubicBezTo>
                  <a:cubicBezTo>
                    <a:pt x="7169" y="89438"/>
                    <a:pt x="7169" y="89811"/>
                    <a:pt x="7169" y="89811"/>
                  </a:cubicBezTo>
                  <a:cubicBezTo>
                    <a:pt x="7169" y="90188"/>
                    <a:pt x="7169" y="90561"/>
                    <a:pt x="9189" y="90561"/>
                  </a:cubicBezTo>
                  <a:close/>
                  <a:moveTo>
                    <a:pt x="41422" y="112172"/>
                  </a:moveTo>
                  <a:cubicBezTo>
                    <a:pt x="41422" y="112172"/>
                    <a:pt x="41422" y="112172"/>
                    <a:pt x="41422" y="111800"/>
                  </a:cubicBezTo>
                  <a:cubicBezTo>
                    <a:pt x="41422" y="112172"/>
                    <a:pt x="41422" y="111800"/>
                    <a:pt x="41422" y="111800"/>
                  </a:cubicBezTo>
                  <a:cubicBezTo>
                    <a:pt x="43436" y="112172"/>
                    <a:pt x="43436" y="112172"/>
                    <a:pt x="43436" y="111800"/>
                  </a:cubicBezTo>
                  <a:cubicBezTo>
                    <a:pt x="43436" y="111800"/>
                    <a:pt x="43436" y="111800"/>
                    <a:pt x="43436" y="111427"/>
                  </a:cubicBezTo>
                  <a:cubicBezTo>
                    <a:pt x="43436" y="111427"/>
                    <a:pt x="43436" y="111800"/>
                    <a:pt x="43436" y="111800"/>
                  </a:cubicBezTo>
                  <a:cubicBezTo>
                    <a:pt x="43436" y="111427"/>
                    <a:pt x="43436" y="111427"/>
                    <a:pt x="43436" y="111427"/>
                  </a:cubicBezTo>
                  <a:cubicBezTo>
                    <a:pt x="43436" y="111427"/>
                    <a:pt x="43436" y="111427"/>
                    <a:pt x="45450" y="111427"/>
                  </a:cubicBezTo>
                  <a:cubicBezTo>
                    <a:pt x="45450" y="111427"/>
                    <a:pt x="45450" y="111427"/>
                    <a:pt x="45450" y="111055"/>
                  </a:cubicBezTo>
                  <a:cubicBezTo>
                    <a:pt x="45450" y="111055"/>
                    <a:pt x="45450" y="111055"/>
                    <a:pt x="45450" y="111055"/>
                  </a:cubicBezTo>
                  <a:cubicBezTo>
                    <a:pt x="43436" y="111055"/>
                    <a:pt x="43436" y="110683"/>
                    <a:pt x="43436" y="110683"/>
                  </a:cubicBezTo>
                  <a:cubicBezTo>
                    <a:pt x="43436" y="110683"/>
                    <a:pt x="43436" y="111055"/>
                    <a:pt x="41422" y="111055"/>
                  </a:cubicBezTo>
                  <a:cubicBezTo>
                    <a:pt x="41422" y="110683"/>
                    <a:pt x="43436" y="110311"/>
                    <a:pt x="39408" y="109938"/>
                  </a:cubicBezTo>
                  <a:cubicBezTo>
                    <a:pt x="39408" y="110311"/>
                    <a:pt x="39408" y="110683"/>
                    <a:pt x="39408" y="110683"/>
                  </a:cubicBezTo>
                  <a:cubicBezTo>
                    <a:pt x="39408" y="110311"/>
                    <a:pt x="39408" y="109938"/>
                    <a:pt x="37394" y="109938"/>
                  </a:cubicBezTo>
                  <a:cubicBezTo>
                    <a:pt x="37394" y="109938"/>
                    <a:pt x="37394" y="110311"/>
                    <a:pt x="37394" y="110683"/>
                  </a:cubicBezTo>
                  <a:cubicBezTo>
                    <a:pt x="37394" y="110683"/>
                    <a:pt x="35379" y="109938"/>
                    <a:pt x="35379" y="109938"/>
                  </a:cubicBezTo>
                  <a:cubicBezTo>
                    <a:pt x="35379" y="109938"/>
                    <a:pt x="35379" y="109938"/>
                    <a:pt x="35379" y="109566"/>
                  </a:cubicBezTo>
                  <a:cubicBezTo>
                    <a:pt x="35379" y="109566"/>
                    <a:pt x="35379" y="109566"/>
                    <a:pt x="35379" y="109566"/>
                  </a:cubicBezTo>
                  <a:cubicBezTo>
                    <a:pt x="35379" y="109566"/>
                    <a:pt x="35379" y="109938"/>
                    <a:pt x="35379" y="109938"/>
                  </a:cubicBezTo>
                  <a:cubicBezTo>
                    <a:pt x="35379" y="109938"/>
                    <a:pt x="35379" y="109566"/>
                    <a:pt x="35379" y="109566"/>
                  </a:cubicBezTo>
                  <a:cubicBezTo>
                    <a:pt x="33365" y="109566"/>
                    <a:pt x="33365" y="109566"/>
                    <a:pt x="33365" y="109566"/>
                  </a:cubicBezTo>
                  <a:cubicBezTo>
                    <a:pt x="33365" y="109938"/>
                    <a:pt x="33365" y="109938"/>
                    <a:pt x="33365" y="109938"/>
                  </a:cubicBezTo>
                  <a:cubicBezTo>
                    <a:pt x="31351" y="109938"/>
                    <a:pt x="27317" y="109566"/>
                    <a:pt x="31351" y="110311"/>
                  </a:cubicBezTo>
                  <a:cubicBezTo>
                    <a:pt x="31351" y="110683"/>
                    <a:pt x="33365" y="110683"/>
                    <a:pt x="35379" y="110311"/>
                  </a:cubicBezTo>
                  <a:cubicBezTo>
                    <a:pt x="35379" y="110311"/>
                    <a:pt x="33365" y="110683"/>
                    <a:pt x="33365" y="110683"/>
                  </a:cubicBezTo>
                  <a:cubicBezTo>
                    <a:pt x="33365" y="110683"/>
                    <a:pt x="35379" y="110683"/>
                    <a:pt x="35379" y="110683"/>
                  </a:cubicBezTo>
                  <a:cubicBezTo>
                    <a:pt x="33365" y="111055"/>
                    <a:pt x="31351" y="110311"/>
                    <a:pt x="29337" y="110311"/>
                  </a:cubicBezTo>
                  <a:cubicBezTo>
                    <a:pt x="25302" y="110311"/>
                    <a:pt x="29337" y="110683"/>
                    <a:pt x="27317" y="111055"/>
                  </a:cubicBezTo>
                  <a:cubicBezTo>
                    <a:pt x="29337" y="111055"/>
                    <a:pt x="31351" y="110683"/>
                    <a:pt x="31351" y="110683"/>
                  </a:cubicBezTo>
                  <a:cubicBezTo>
                    <a:pt x="31351" y="111055"/>
                    <a:pt x="31351" y="111055"/>
                    <a:pt x="31351" y="111055"/>
                  </a:cubicBezTo>
                  <a:cubicBezTo>
                    <a:pt x="31351" y="111427"/>
                    <a:pt x="31351" y="111427"/>
                    <a:pt x="31351" y="111800"/>
                  </a:cubicBezTo>
                  <a:cubicBezTo>
                    <a:pt x="31351" y="111800"/>
                    <a:pt x="33365" y="112172"/>
                    <a:pt x="33365" y="112172"/>
                  </a:cubicBezTo>
                  <a:cubicBezTo>
                    <a:pt x="33365" y="111800"/>
                    <a:pt x="33365" y="111427"/>
                    <a:pt x="35379" y="111055"/>
                  </a:cubicBezTo>
                  <a:cubicBezTo>
                    <a:pt x="35379" y="111427"/>
                    <a:pt x="35379" y="111427"/>
                    <a:pt x="35379" y="111427"/>
                  </a:cubicBezTo>
                  <a:cubicBezTo>
                    <a:pt x="35379" y="111427"/>
                    <a:pt x="37394" y="111427"/>
                    <a:pt x="37394" y="111427"/>
                  </a:cubicBezTo>
                  <a:cubicBezTo>
                    <a:pt x="37394" y="111427"/>
                    <a:pt x="39408" y="111427"/>
                    <a:pt x="37394" y="111427"/>
                  </a:cubicBezTo>
                  <a:cubicBezTo>
                    <a:pt x="37394" y="111427"/>
                    <a:pt x="37394" y="111427"/>
                    <a:pt x="39408" y="111427"/>
                  </a:cubicBezTo>
                  <a:cubicBezTo>
                    <a:pt x="39408" y="111427"/>
                    <a:pt x="37394" y="111427"/>
                    <a:pt x="37394" y="111427"/>
                  </a:cubicBezTo>
                  <a:cubicBezTo>
                    <a:pt x="39408" y="111427"/>
                    <a:pt x="39408" y="111427"/>
                    <a:pt x="39408" y="111427"/>
                  </a:cubicBezTo>
                  <a:cubicBezTo>
                    <a:pt x="39408" y="111427"/>
                    <a:pt x="37394" y="111800"/>
                    <a:pt x="37394" y="111800"/>
                  </a:cubicBezTo>
                  <a:cubicBezTo>
                    <a:pt x="37394" y="111800"/>
                    <a:pt x="37394" y="111800"/>
                    <a:pt x="37394" y="111800"/>
                  </a:cubicBezTo>
                  <a:cubicBezTo>
                    <a:pt x="37394" y="112172"/>
                    <a:pt x="37394" y="112172"/>
                    <a:pt x="37394" y="112172"/>
                  </a:cubicBezTo>
                  <a:cubicBezTo>
                    <a:pt x="37394" y="112172"/>
                    <a:pt x="37394" y="112172"/>
                    <a:pt x="37394" y="112172"/>
                  </a:cubicBezTo>
                  <a:cubicBezTo>
                    <a:pt x="37394" y="112172"/>
                    <a:pt x="37394" y="112172"/>
                    <a:pt x="37394" y="112172"/>
                  </a:cubicBezTo>
                  <a:cubicBezTo>
                    <a:pt x="37394" y="112172"/>
                    <a:pt x="35379" y="112172"/>
                    <a:pt x="35379" y="112172"/>
                  </a:cubicBezTo>
                  <a:cubicBezTo>
                    <a:pt x="35379" y="112544"/>
                    <a:pt x="35379" y="112172"/>
                    <a:pt x="37394" y="112172"/>
                  </a:cubicBezTo>
                  <a:cubicBezTo>
                    <a:pt x="37394" y="112172"/>
                    <a:pt x="37394" y="112544"/>
                    <a:pt x="35379" y="112544"/>
                  </a:cubicBezTo>
                  <a:cubicBezTo>
                    <a:pt x="37394" y="112544"/>
                    <a:pt x="37394" y="112544"/>
                    <a:pt x="39408" y="112544"/>
                  </a:cubicBezTo>
                  <a:cubicBezTo>
                    <a:pt x="39408" y="112172"/>
                    <a:pt x="39408" y="112172"/>
                    <a:pt x="39408" y="112172"/>
                  </a:cubicBezTo>
                  <a:cubicBezTo>
                    <a:pt x="41422" y="112544"/>
                    <a:pt x="41422" y="112172"/>
                    <a:pt x="41422" y="112172"/>
                  </a:cubicBezTo>
                  <a:close/>
                  <a:moveTo>
                    <a:pt x="47465" y="112544"/>
                  </a:moveTo>
                  <a:cubicBezTo>
                    <a:pt x="47465" y="112544"/>
                    <a:pt x="49485" y="112916"/>
                    <a:pt x="47465" y="113294"/>
                  </a:cubicBezTo>
                  <a:cubicBezTo>
                    <a:pt x="49485" y="113294"/>
                    <a:pt x="49485" y="113294"/>
                    <a:pt x="49485" y="113294"/>
                  </a:cubicBezTo>
                  <a:cubicBezTo>
                    <a:pt x="51499" y="112916"/>
                    <a:pt x="49485" y="113294"/>
                    <a:pt x="51499" y="112916"/>
                  </a:cubicBezTo>
                  <a:cubicBezTo>
                    <a:pt x="51499" y="112916"/>
                    <a:pt x="49485" y="112544"/>
                    <a:pt x="49485" y="112172"/>
                  </a:cubicBezTo>
                  <a:cubicBezTo>
                    <a:pt x="49485" y="112544"/>
                    <a:pt x="51499" y="112916"/>
                    <a:pt x="51499" y="112172"/>
                  </a:cubicBezTo>
                  <a:cubicBezTo>
                    <a:pt x="51499" y="112172"/>
                    <a:pt x="51499" y="112544"/>
                    <a:pt x="51499" y="112172"/>
                  </a:cubicBezTo>
                  <a:cubicBezTo>
                    <a:pt x="51499" y="112172"/>
                    <a:pt x="51499" y="112172"/>
                    <a:pt x="51499" y="112172"/>
                  </a:cubicBezTo>
                  <a:cubicBezTo>
                    <a:pt x="51499" y="112172"/>
                    <a:pt x="51499" y="111800"/>
                    <a:pt x="51499" y="111800"/>
                  </a:cubicBezTo>
                  <a:cubicBezTo>
                    <a:pt x="51499" y="111800"/>
                    <a:pt x="51499" y="112172"/>
                    <a:pt x="51499" y="112172"/>
                  </a:cubicBezTo>
                  <a:cubicBezTo>
                    <a:pt x="51499" y="111800"/>
                    <a:pt x="51499" y="111800"/>
                    <a:pt x="53513" y="111800"/>
                  </a:cubicBezTo>
                  <a:cubicBezTo>
                    <a:pt x="49485" y="111800"/>
                    <a:pt x="51499" y="111427"/>
                    <a:pt x="49485" y="111800"/>
                  </a:cubicBezTo>
                  <a:cubicBezTo>
                    <a:pt x="49485" y="111427"/>
                    <a:pt x="49485" y="111800"/>
                    <a:pt x="47465" y="111427"/>
                  </a:cubicBezTo>
                  <a:cubicBezTo>
                    <a:pt x="47465" y="111427"/>
                    <a:pt x="49485" y="111427"/>
                    <a:pt x="49485" y="111427"/>
                  </a:cubicBezTo>
                  <a:cubicBezTo>
                    <a:pt x="47465" y="111427"/>
                    <a:pt x="47465" y="111800"/>
                    <a:pt x="47465" y="111800"/>
                  </a:cubicBezTo>
                  <a:cubicBezTo>
                    <a:pt x="47465" y="111800"/>
                    <a:pt x="47465" y="111800"/>
                    <a:pt x="47465" y="111800"/>
                  </a:cubicBezTo>
                  <a:cubicBezTo>
                    <a:pt x="47465" y="111800"/>
                    <a:pt x="47465" y="111800"/>
                    <a:pt x="47465" y="111800"/>
                  </a:cubicBezTo>
                  <a:cubicBezTo>
                    <a:pt x="45450" y="111800"/>
                    <a:pt x="45450" y="111800"/>
                    <a:pt x="45450" y="111800"/>
                  </a:cubicBezTo>
                  <a:cubicBezTo>
                    <a:pt x="45450" y="111800"/>
                    <a:pt x="45450" y="112172"/>
                    <a:pt x="45450" y="112544"/>
                  </a:cubicBezTo>
                  <a:cubicBezTo>
                    <a:pt x="45450" y="112544"/>
                    <a:pt x="45450" y="112172"/>
                    <a:pt x="47465" y="112172"/>
                  </a:cubicBezTo>
                  <a:cubicBezTo>
                    <a:pt x="47465" y="112172"/>
                    <a:pt x="47465" y="112544"/>
                    <a:pt x="47465" y="112544"/>
                  </a:cubicBezTo>
                  <a:cubicBezTo>
                    <a:pt x="45450" y="112544"/>
                    <a:pt x="47465" y="112544"/>
                    <a:pt x="47465" y="112544"/>
                  </a:cubicBezTo>
                  <a:cubicBezTo>
                    <a:pt x="47465" y="112544"/>
                    <a:pt x="47465" y="112544"/>
                    <a:pt x="47465" y="112544"/>
                  </a:cubicBezTo>
                  <a:close/>
                  <a:moveTo>
                    <a:pt x="11203" y="103977"/>
                  </a:moveTo>
                  <a:cubicBezTo>
                    <a:pt x="11203" y="103600"/>
                    <a:pt x="13217" y="102855"/>
                    <a:pt x="11203" y="102483"/>
                  </a:cubicBezTo>
                  <a:cubicBezTo>
                    <a:pt x="11203" y="102483"/>
                    <a:pt x="9189" y="102483"/>
                    <a:pt x="9189" y="102483"/>
                  </a:cubicBezTo>
                  <a:cubicBezTo>
                    <a:pt x="11203" y="102855"/>
                    <a:pt x="11203" y="103227"/>
                    <a:pt x="11203" y="103227"/>
                  </a:cubicBezTo>
                  <a:cubicBezTo>
                    <a:pt x="11203" y="103227"/>
                    <a:pt x="11203" y="103600"/>
                    <a:pt x="11203" y="103600"/>
                  </a:cubicBezTo>
                  <a:cubicBezTo>
                    <a:pt x="9189" y="103600"/>
                    <a:pt x="9189" y="103600"/>
                    <a:pt x="9189" y="103227"/>
                  </a:cubicBezTo>
                  <a:cubicBezTo>
                    <a:pt x="9189" y="103600"/>
                    <a:pt x="9189" y="103600"/>
                    <a:pt x="9189" y="103600"/>
                  </a:cubicBezTo>
                  <a:cubicBezTo>
                    <a:pt x="7169" y="103977"/>
                    <a:pt x="7169" y="103977"/>
                    <a:pt x="9189" y="103977"/>
                  </a:cubicBezTo>
                  <a:cubicBezTo>
                    <a:pt x="9189" y="104350"/>
                    <a:pt x="9189" y="104350"/>
                    <a:pt x="9189" y="104350"/>
                  </a:cubicBezTo>
                  <a:cubicBezTo>
                    <a:pt x="9189" y="104350"/>
                    <a:pt x="9189" y="104350"/>
                    <a:pt x="9189" y="104350"/>
                  </a:cubicBezTo>
                  <a:cubicBezTo>
                    <a:pt x="9189" y="104350"/>
                    <a:pt x="9189" y="104350"/>
                    <a:pt x="9189" y="104350"/>
                  </a:cubicBezTo>
                  <a:cubicBezTo>
                    <a:pt x="9189" y="104350"/>
                    <a:pt x="9189" y="104350"/>
                    <a:pt x="11203" y="103977"/>
                  </a:cubicBezTo>
                  <a:close/>
                  <a:moveTo>
                    <a:pt x="99852" y="118511"/>
                  </a:moveTo>
                  <a:cubicBezTo>
                    <a:pt x="99852" y="118511"/>
                    <a:pt x="97837" y="118511"/>
                    <a:pt x="99852" y="118138"/>
                  </a:cubicBezTo>
                  <a:cubicBezTo>
                    <a:pt x="99852" y="118138"/>
                    <a:pt x="97837" y="118138"/>
                    <a:pt x="97837" y="118138"/>
                  </a:cubicBezTo>
                  <a:cubicBezTo>
                    <a:pt x="97837" y="117766"/>
                    <a:pt x="97837" y="117766"/>
                    <a:pt x="95823" y="117766"/>
                  </a:cubicBezTo>
                  <a:cubicBezTo>
                    <a:pt x="95823" y="117388"/>
                    <a:pt x="93809" y="117388"/>
                    <a:pt x="91795" y="117766"/>
                  </a:cubicBezTo>
                  <a:cubicBezTo>
                    <a:pt x="91795" y="117766"/>
                    <a:pt x="93809" y="117388"/>
                    <a:pt x="93809" y="117388"/>
                  </a:cubicBezTo>
                  <a:cubicBezTo>
                    <a:pt x="91795" y="117388"/>
                    <a:pt x="91795" y="117388"/>
                    <a:pt x="89780" y="117388"/>
                  </a:cubicBezTo>
                  <a:cubicBezTo>
                    <a:pt x="91795" y="117388"/>
                    <a:pt x="95823" y="117388"/>
                    <a:pt x="97837" y="117388"/>
                  </a:cubicBezTo>
                  <a:cubicBezTo>
                    <a:pt x="97837" y="117016"/>
                    <a:pt x="97837" y="117388"/>
                    <a:pt x="95823" y="117016"/>
                  </a:cubicBezTo>
                  <a:cubicBezTo>
                    <a:pt x="95823" y="117016"/>
                    <a:pt x="95823" y="117016"/>
                    <a:pt x="95823" y="117016"/>
                  </a:cubicBezTo>
                  <a:cubicBezTo>
                    <a:pt x="93809" y="116644"/>
                    <a:pt x="89780" y="117016"/>
                    <a:pt x="85746" y="116272"/>
                  </a:cubicBezTo>
                  <a:cubicBezTo>
                    <a:pt x="85746" y="116272"/>
                    <a:pt x="85746" y="116272"/>
                    <a:pt x="85746" y="116272"/>
                  </a:cubicBezTo>
                  <a:cubicBezTo>
                    <a:pt x="87761" y="116644"/>
                    <a:pt x="93809" y="117016"/>
                    <a:pt x="91795" y="116272"/>
                  </a:cubicBezTo>
                  <a:cubicBezTo>
                    <a:pt x="95823" y="116644"/>
                    <a:pt x="93809" y="116644"/>
                    <a:pt x="93809" y="116272"/>
                  </a:cubicBezTo>
                  <a:cubicBezTo>
                    <a:pt x="97837" y="116272"/>
                    <a:pt x="95823" y="115900"/>
                    <a:pt x="93809" y="115900"/>
                  </a:cubicBezTo>
                  <a:cubicBezTo>
                    <a:pt x="91795" y="115900"/>
                    <a:pt x="87761" y="116272"/>
                    <a:pt x="83732" y="116272"/>
                  </a:cubicBezTo>
                  <a:cubicBezTo>
                    <a:pt x="83732" y="116272"/>
                    <a:pt x="85746" y="116272"/>
                    <a:pt x="85746" y="116272"/>
                  </a:cubicBezTo>
                  <a:cubicBezTo>
                    <a:pt x="83732" y="116272"/>
                    <a:pt x="83732" y="116272"/>
                    <a:pt x="81718" y="116272"/>
                  </a:cubicBezTo>
                  <a:cubicBezTo>
                    <a:pt x="81718" y="116272"/>
                    <a:pt x="83732" y="116272"/>
                    <a:pt x="83732" y="116272"/>
                  </a:cubicBezTo>
                  <a:cubicBezTo>
                    <a:pt x="81718" y="116272"/>
                    <a:pt x="81718" y="116272"/>
                    <a:pt x="81718" y="116272"/>
                  </a:cubicBezTo>
                  <a:cubicBezTo>
                    <a:pt x="81718" y="116272"/>
                    <a:pt x="81718" y="116272"/>
                    <a:pt x="81718" y="116272"/>
                  </a:cubicBezTo>
                  <a:cubicBezTo>
                    <a:pt x="79704" y="116272"/>
                    <a:pt x="79704" y="116272"/>
                    <a:pt x="79704" y="116644"/>
                  </a:cubicBezTo>
                  <a:cubicBezTo>
                    <a:pt x="79704" y="115900"/>
                    <a:pt x="75675" y="116644"/>
                    <a:pt x="73661" y="116644"/>
                  </a:cubicBezTo>
                  <a:cubicBezTo>
                    <a:pt x="73661" y="116644"/>
                    <a:pt x="75675" y="117016"/>
                    <a:pt x="75675" y="117016"/>
                  </a:cubicBezTo>
                  <a:cubicBezTo>
                    <a:pt x="75675" y="117016"/>
                    <a:pt x="75675" y="117016"/>
                    <a:pt x="75675" y="117016"/>
                  </a:cubicBezTo>
                  <a:cubicBezTo>
                    <a:pt x="75675" y="117016"/>
                    <a:pt x="75675" y="117016"/>
                    <a:pt x="75675" y="117016"/>
                  </a:cubicBezTo>
                  <a:cubicBezTo>
                    <a:pt x="75675" y="117016"/>
                    <a:pt x="75675" y="117016"/>
                    <a:pt x="75675" y="117016"/>
                  </a:cubicBezTo>
                  <a:cubicBezTo>
                    <a:pt x="77689" y="117388"/>
                    <a:pt x="79704" y="117016"/>
                    <a:pt x="79704" y="117016"/>
                  </a:cubicBezTo>
                  <a:cubicBezTo>
                    <a:pt x="79704" y="117016"/>
                    <a:pt x="79704" y="117016"/>
                    <a:pt x="77689" y="117388"/>
                  </a:cubicBezTo>
                  <a:cubicBezTo>
                    <a:pt x="77689" y="117388"/>
                    <a:pt x="79704" y="117388"/>
                    <a:pt x="79704" y="117388"/>
                  </a:cubicBezTo>
                  <a:cubicBezTo>
                    <a:pt x="79704" y="117388"/>
                    <a:pt x="77689" y="117388"/>
                    <a:pt x="77689" y="117388"/>
                  </a:cubicBezTo>
                  <a:cubicBezTo>
                    <a:pt x="77689" y="117388"/>
                    <a:pt x="79704" y="117766"/>
                    <a:pt x="79704" y="117766"/>
                  </a:cubicBezTo>
                  <a:cubicBezTo>
                    <a:pt x="79704" y="117766"/>
                    <a:pt x="79704" y="117766"/>
                    <a:pt x="81718" y="117388"/>
                  </a:cubicBezTo>
                  <a:cubicBezTo>
                    <a:pt x="81718" y="117766"/>
                    <a:pt x="81718" y="117766"/>
                    <a:pt x="81718" y="117766"/>
                  </a:cubicBezTo>
                  <a:cubicBezTo>
                    <a:pt x="81718" y="117766"/>
                    <a:pt x="81718" y="117766"/>
                    <a:pt x="79704" y="117766"/>
                  </a:cubicBezTo>
                  <a:cubicBezTo>
                    <a:pt x="79704" y="117766"/>
                    <a:pt x="81718" y="118138"/>
                    <a:pt x="81718" y="118138"/>
                  </a:cubicBezTo>
                  <a:cubicBezTo>
                    <a:pt x="81718" y="118138"/>
                    <a:pt x="81718" y="117766"/>
                    <a:pt x="81718" y="117766"/>
                  </a:cubicBezTo>
                  <a:cubicBezTo>
                    <a:pt x="83732" y="118138"/>
                    <a:pt x="83732" y="118138"/>
                    <a:pt x="85746" y="118138"/>
                  </a:cubicBezTo>
                  <a:cubicBezTo>
                    <a:pt x="83732" y="118138"/>
                    <a:pt x="85746" y="118138"/>
                    <a:pt x="85746" y="118138"/>
                  </a:cubicBezTo>
                  <a:cubicBezTo>
                    <a:pt x="83732" y="118138"/>
                    <a:pt x="83732" y="118138"/>
                    <a:pt x="83732" y="117766"/>
                  </a:cubicBezTo>
                  <a:cubicBezTo>
                    <a:pt x="83732" y="117766"/>
                    <a:pt x="83732" y="117766"/>
                    <a:pt x="83732" y="117766"/>
                  </a:cubicBezTo>
                  <a:cubicBezTo>
                    <a:pt x="83732" y="117388"/>
                    <a:pt x="83732" y="117766"/>
                    <a:pt x="83732" y="117388"/>
                  </a:cubicBezTo>
                  <a:cubicBezTo>
                    <a:pt x="81718" y="117388"/>
                    <a:pt x="81718" y="117388"/>
                    <a:pt x="81718" y="117388"/>
                  </a:cubicBezTo>
                  <a:cubicBezTo>
                    <a:pt x="81718" y="117388"/>
                    <a:pt x="81718" y="117388"/>
                    <a:pt x="81718" y="117016"/>
                  </a:cubicBezTo>
                  <a:cubicBezTo>
                    <a:pt x="81718" y="117016"/>
                    <a:pt x="81718" y="117016"/>
                    <a:pt x="83732" y="117016"/>
                  </a:cubicBezTo>
                  <a:cubicBezTo>
                    <a:pt x="83732" y="117016"/>
                    <a:pt x="83732" y="117016"/>
                    <a:pt x="83732" y="117016"/>
                  </a:cubicBezTo>
                  <a:cubicBezTo>
                    <a:pt x="81718" y="116644"/>
                    <a:pt x="81718" y="116644"/>
                    <a:pt x="81718" y="116644"/>
                  </a:cubicBezTo>
                  <a:cubicBezTo>
                    <a:pt x="81718" y="116644"/>
                    <a:pt x="83732" y="116644"/>
                    <a:pt x="83732" y="116644"/>
                  </a:cubicBezTo>
                  <a:cubicBezTo>
                    <a:pt x="83732" y="117016"/>
                    <a:pt x="85746" y="117016"/>
                    <a:pt x="85746" y="117016"/>
                  </a:cubicBezTo>
                  <a:cubicBezTo>
                    <a:pt x="85746" y="117016"/>
                    <a:pt x="85746" y="117016"/>
                    <a:pt x="85746" y="116644"/>
                  </a:cubicBezTo>
                  <a:cubicBezTo>
                    <a:pt x="85746" y="117388"/>
                    <a:pt x="87761" y="117388"/>
                    <a:pt x="89780" y="117016"/>
                  </a:cubicBezTo>
                  <a:cubicBezTo>
                    <a:pt x="89780" y="117388"/>
                    <a:pt x="87761" y="117388"/>
                    <a:pt x="87761" y="117766"/>
                  </a:cubicBezTo>
                  <a:cubicBezTo>
                    <a:pt x="87761" y="117766"/>
                    <a:pt x="89780" y="117766"/>
                    <a:pt x="89780" y="117388"/>
                  </a:cubicBezTo>
                  <a:cubicBezTo>
                    <a:pt x="89780" y="117766"/>
                    <a:pt x="89780" y="117766"/>
                    <a:pt x="89780" y="117766"/>
                  </a:cubicBezTo>
                  <a:cubicBezTo>
                    <a:pt x="85746" y="117766"/>
                    <a:pt x="89780" y="118883"/>
                    <a:pt x="89780" y="117766"/>
                  </a:cubicBezTo>
                  <a:cubicBezTo>
                    <a:pt x="91795" y="118138"/>
                    <a:pt x="91795" y="118138"/>
                    <a:pt x="91795" y="118138"/>
                  </a:cubicBezTo>
                  <a:cubicBezTo>
                    <a:pt x="91795" y="118138"/>
                    <a:pt x="91795" y="117766"/>
                    <a:pt x="91795" y="117766"/>
                  </a:cubicBezTo>
                  <a:cubicBezTo>
                    <a:pt x="93809" y="118138"/>
                    <a:pt x="97837" y="118138"/>
                    <a:pt x="95823" y="118883"/>
                  </a:cubicBezTo>
                  <a:cubicBezTo>
                    <a:pt x="97837" y="118883"/>
                    <a:pt x="97837" y="118511"/>
                    <a:pt x="97837" y="118511"/>
                  </a:cubicBezTo>
                  <a:cubicBezTo>
                    <a:pt x="99852" y="119255"/>
                    <a:pt x="101866" y="118883"/>
                    <a:pt x="99852" y="118511"/>
                  </a:cubicBezTo>
                  <a:close/>
                  <a:moveTo>
                    <a:pt x="23288" y="108072"/>
                  </a:moveTo>
                  <a:cubicBezTo>
                    <a:pt x="25302" y="108444"/>
                    <a:pt x="25302" y="108444"/>
                    <a:pt x="25302" y="108444"/>
                  </a:cubicBezTo>
                  <a:cubicBezTo>
                    <a:pt x="25302" y="108444"/>
                    <a:pt x="25302" y="108444"/>
                    <a:pt x="25302" y="108444"/>
                  </a:cubicBezTo>
                  <a:cubicBezTo>
                    <a:pt x="27317" y="108822"/>
                    <a:pt x="27317" y="108822"/>
                    <a:pt x="27317" y="108822"/>
                  </a:cubicBezTo>
                  <a:cubicBezTo>
                    <a:pt x="27317" y="108822"/>
                    <a:pt x="27317" y="108822"/>
                    <a:pt x="29337" y="109194"/>
                  </a:cubicBezTo>
                  <a:cubicBezTo>
                    <a:pt x="27317" y="109194"/>
                    <a:pt x="27317" y="109194"/>
                    <a:pt x="27317" y="109194"/>
                  </a:cubicBezTo>
                  <a:cubicBezTo>
                    <a:pt x="29337" y="109194"/>
                    <a:pt x="27317" y="109194"/>
                    <a:pt x="29337" y="109194"/>
                  </a:cubicBezTo>
                  <a:cubicBezTo>
                    <a:pt x="31351" y="109566"/>
                    <a:pt x="31351" y="109566"/>
                    <a:pt x="33365" y="109566"/>
                  </a:cubicBezTo>
                  <a:cubicBezTo>
                    <a:pt x="33365" y="109194"/>
                    <a:pt x="31351" y="109194"/>
                    <a:pt x="29337" y="109194"/>
                  </a:cubicBezTo>
                  <a:cubicBezTo>
                    <a:pt x="31351" y="109194"/>
                    <a:pt x="31351" y="108822"/>
                    <a:pt x="29337" y="108822"/>
                  </a:cubicBezTo>
                  <a:cubicBezTo>
                    <a:pt x="29337" y="108822"/>
                    <a:pt x="31351" y="108822"/>
                    <a:pt x="31351" y="108822"/>
                  </a:cubicBezTo>
                  <a:cubicBezTo>
                    <a:pt x="29337" y="108822"/>
                    <a:pt x="29337" y="108444"/>
                    <a:pt x="29337" y="108444"/>
                  </a:cubicBezTo>
                  <a:cubicBezTo>
                    <a:pt x="29337" y="108822"/>
                    <a:pt x="29337" y="108822"/>
                    <a:pt x="29337" y="109194"/>
                  </a:cubicBezTo>
                  <a:cubicBezTo>
                    <a:pt x="27317" y="108444"/>
                    <a:pt x="27317" y="108444"/>
                    <a:pt x="27317" y="108072"/>
                  </a:cubicBezTo>
                  <a:cubicBezTo>
                    <a:pt x="27317" y="108444"/>
                    <a:pt x="27317" y="108444"/>
                    <a:pt x="27317" y="108444"/>
                  </a:cubicBezTo>
                  <a:cubicBezTo>
                    <a:pt x="25302" y="108444"/>
                    <a:pt x="25302" y="108072"/>
                    <a:pt x="23288" y="108072"/>
                  </a:cubicBezTo>
                  <a:cubicBezTo>
                    <a:pt x="23288" y="108072"/>
                    <a:pt x="23288" y="108072"/>
                    <a:pt x="23288" y="108072"/>
                  </a:cubicBezTo>
                  <a:cubicBezTo>
                    <a:pt x="23288" y="108072"/>
                    <a:pt x="23288" y="108072"/>
                    <a:pt x="23288" y="108072"/>
                  </a:cubicBezTo>
                  <a:cubicBezTo>
                    <a:pt x="21274" y="108072"/>
                    <a:pt x="21274" y="107700"/>
                    <a:pt x="21274" y="107700"/>
                  </a:cubicBezTo>
                  <a:cubicBezTo>
                    <a:pt x="21274" y="107700"/>
                    <a:pt x="21274" y="107700"/>
                    <a:pt x="21274" y="107700"/>
                  </a:cubicBezTo>
                  <a:cubicBezTo>
                    <a:pt x="21274" y="107700"/>
                    <a:pt x="21274" y="108072"/>
                    <a:pt x="19260" y="108072"/>
                  </a:cubicBezTo>
                  <a:cubicBezTo>
                    <a:pt x="19260" y="107700"/>
                    <a:pt x="13217" y="106955"/>
                    <a:pt x="13217" y="106955"/>
                  </a:cubicBezTo>
                  <a:cubicBezTo>
                    <a:pt x="15231" y="107327"/>
                    <a:pt x="13217" y="107700"/>
                    <a:pt x="17246" y="107700"/>
                  </a:cubicBezTo>
                  <a:cubicBezTo>
                    <a:pt x="17246" y="108072"/>
                    <a:pt x="17246" y="108444"/>
                    <a:pt x="19260" y="108072"/>
                  </a:cubicBezTo>
                  <a:cubicBezTo>
                    <a:pt x="21274" y="108444"/>
                    <a:pt x="21274" y="108444"/>
                    <a:pt x="21274" y="108072"/>
                  </a:cubicBezTo>
                  <a:cubicBezTo>
                    <a:pt x="23288" y="108444"/>
                    <a:pt x="23288" y="108072"/>
                    <a:pt x="23288" y="108072"/>
                  </a:cubicBezTo>
                  <a:close/>
                  <a:moveTo>
                    <a:pt x="11203" y="89811"/>
                  </a:moveTo>
                  <a:cubicBezTo>
                    <a:pt x="11203" y="90188"/>
                    <a:pt x="11203" y="90561"/>
                    <a:pt x="11203" y="90933"/>
                  </a:cubicBezTo>
                  <a:cubicBezTo>
                    <a:pt x="11203" y="90188"/>
                    <a:pt x="7169" y="90933"/>
                    <a:pt x="9189" y="91305"/>
                  </a:cubicBezTo>
                  <a:cubicBezTo>
                    <a:pt x="11203" y="91677"/>
                    <a:pt x="15231" y="91677"/>
                    <a:pt x="15231" y="91305"/>
                  </a:cubicBezTo>
                  <a:cubicBezTo>
                    <a:pt x="15231" y="91305"/>
                    <a:pt x="15231" y="91305"/>
                    <a:pt x="15231" y="91305"/>
                  </a:cubicBezTo>
                  <a:cubicBezTo>
                    <a:pt x="15231" y="91305"/>
                    <a:pt x="15231" y="91305"/>
                    <a:pt x="15231" y="91305"/>
                  </a:cubicBezTo>
                  <a:cubicBezTo>
                    <a:pt x="15231" y="90933"/>
                    <a:pt x="13217" y="90933"/>
                    <a:pt x="13217" y="90561"/>
                  </a:cubicBezTo>
                  <a:cubicBezTo>
                    <a:pt x="15231" y="90188"/>
                    <a:pt x="13217" y="89811"/>
                    <a:pt x="13217" y="89438"/>
                  </a:cubicBezTo>
                  <a:cubicBezTo>
                    <a:pt x="11203" y="89438"/>
                    <a:pt x="11203" y="89811"/>
                    <a:pt x="11203" y="89811"/>
                  </a:cubicBezTo>
                  <a:close/>
                  <a:moveTo>
                    <a:pt x="1126" y="91305"/>
                  </a:moveTo>
                  <a:cubicBezTo>
                    <a:pt x="1126" y="91305"/>
                    <a:pt x="1126" y="91305"/>
                    <a:pt x="3140" y="91305"/>
                  </a:cubicBezTo>
                  <a:cubicBezTo>
                    <a:pt x="3140" y="91305"/>
                    <a:pt x="1126" y="91305"/>
                    <a:pt x="1126" y="91305"/>
                  </a:cubicBezTo>
                  <a:cubicBezTo>
                    <a:pt x="3140" y="91305"/>
                    <a:pt x="3140" y="91305"/>
                    <a:pt x="3140" y="91305"/>
                  </a:cubicBezTo>
                  <a:cubicBezTo>
                    <a:pt x="1126" y="91305"/>
                    <a:pt x="3140" y="91305"/>
                    <a:pt x="1126" y="91305"/>
                  </a:cubicBezTo>
                  <a:cubicBezTo>
                    <a:pt x="3140" y="91677"/>
                    <a:pt x="5155" y="90933"/>
                    <a:pt x="5155" y="90561"/>
                  </a:cubicBezTo>
                  <a:cubicBezTo>
                    <a:pt x="5155" y="90561"/>
                    <a:pt x="3140" y="90561"/>
                    <a:pt x="3140" y="90561"/>
                  </a:cubicBezTo>
                  <a:cubicBezTo>
                    <a:pt x="3140" y="90561"/>
                    <a:pt x="3140" y="90561"/>
                    <a:pt x="3140" y="90561"/>
                  </a:cubicBezTo>
                  <a:cubicBezTo>
                    <a:pt x="3140" y="90561"/>
                    <a:pt x="3140" y="90561"/>
                    <a:pt x="3140" y="90561"/>
                  </a:cubicBezTo>
                  <a:cubicBezTo>
                    <a:pt x="1126" y="90561"/>
                    <a:pt x="1126" y="90561"/>
                    <a:pt x="1126" y="91305"/>
                  </a:cubicBezTo>
                  <a:close/>
                  <a:moveTo>
                    <a:pt x="19260" y="79005"/>
                  </a:moveTo>
                  <a:cubicBezTo>
                    <a:pt x="21274" y="79005"/>
                    <a:pt x="23288" y="79377"/>
                    <a:pt x="25302" y="79377"/>
                  </a:cubicBezTo>
                  <a:cubicBezTo>
                    <a:pt x="27317" y="78261"/>
                    <a:pt x="17246" y="78633"/>
                    <a:pt x="19260" y="79005"/>
                  </a:cubicBezTo>
                  <a:close/>
                  <a:moveTo>
                    <a:pt x="17246" y="77144"/>
                  </a:moveTo>
                  <a:cubicBezTo>
                    <a:pt x="17246" y="77516"/>
                    <a:pt x="17246" y="77516"/>
                    <a:pt x="17246" y="77516"/>
                  </a:cubicBezTo>
                  <a:cubicBezTo>
                    <a:pt x="17246" y="78261"/>
                    <a:pt x="21274" y="77516"/>
                    <a:pt x="23288" y="77516"/>
                  </a:cubicBezTo>
                  <a:cubicBezTo>
                    <a:pt x="21274" y="77144"/>
                    <a:pt x="19260" y="77144"/>
                    <a:pt x="17246" y="77144"/>
                  </a:cubicBezTo>
                  <a:close/>
                  <a:moveTo>
                    <a:pt x="31351" y="77144"/>
                  </a:moveTo>
                  <a:cubicBezTo>
                    <a:pt x="27317" y="77144"/>
                    <a:pt x="29337" y="77888"/>
                    <a:pt x="33365" y="77888"/>
                  </a:cubicBezTo>
                  <a:cubicBezTo>
                    <a:pt x="31351" y="77888"/>
                    <a:pt x="31351" y="77888"/>
                    <a:pt x="29337" y="77888"/>
                  </a:cubicBezTo>
                  <a:cubicBezTo>
                    <a:pt x="31351" y="78633"/>
                    <a:pt x="39408" y="77516"/>
                    <a:pt x="35379" y="77144"/>
                  </a:cubicBezTo>
                  <a:cubicBezTo>
                    <a:pt x="39408" y="77516"/>
                    <a:pt x="39408" y="76400"/>
                    <a:pt x="35379" y="76772"/>
                  </a:cubicBezTo>
                  <a:cubicBezTo>
                    <a:pt x="35379" y="76400"/>
                    <a:pt x="35379" y="76400"/>
                    <a:pt x="33365" y="76400"/>
                  </a:cubicBezTo>
                  <a:cubicBezTo>
                    <a:pt x="33365" y="76400"/>
                    <a:pt x="35379" y="76772"/>
                    <a:pt x="35379" y="76772"/>
                  </a:cubicBezTo>
                  <a:cubicBezTo>
                    <a:pt x="33365" y="76400"/>
                    <a:pt x="31351" y="76772"/>
                    <a:pt x="33365" y="77144"/>
                  </a:cubicBezTo>
                  <a:cubicBezTo>
                    <a:pt x="33365" y="77144"/>
                    <a:pt x="33365" y="77144"/>
                    <a:pt x="33365" y="77144"/>
                  </a:cubicBezTo>
                  <a:cubicBezTo>
                    <a:pt x="33365" y="77144"/>
                    <a:pt x="31351" y="77144"/>
                    <a:pt x="31351" y="77144"/>
                  </a:cubicBezTo>
                  <a:cubicBezTo>
                    <a:pt x="31351" y="77144"/>
                    <a:pt x="31351" y="77144"/>
                    <a:pt x="31351" y="77144"/>
                  </a:cubicBezTo>
                  <a:cubicBezTo>
                    <a:pt x="31351" y="77144"/>
                    <a:pt x="31351" y="77144"/>
                    <a:pt x="31351" y="77144"/>
                  </a:cubicBezTo>
                  <a:close/>
                  <a:moveTo>
                    <a:pt x="67613" y="110311"/>
                  </a:moveTo>
                  <a:cubicBezTo>
                    <a:pt x="65598" y="110311"/>
                    <a:pt x="63584" y="111055"/>
                    <a:pt x="65598" y="111427"/>
                  </a:cubicBezTo>
                  <a:cubicBezTo>
                    <a:pt x="59556" y="111055"/>
                    <a:pt x="63584" y="112916"/>
                    <a:pt x="67613" y="112916"/>
                  </a:cubicBezTo>
                  <a:cubicBezTo>
                    <a:pt x="67613" y="112544"/>
                    <a:pt x="65598" y="112172"/>
                    <a:pt x="65598" y="111800"/>
                  </a:cubicBezTo>
                  <a:cubicBezTo>
                    <a:pt x="71647" y="112916"/>
                    <a:pt x="67613" y="110683"/>
                    <a:pt x="67613" y="110311"/>
                  </a:cubicBezTo>
                  <a:close/>
                  <a:moveTo>
                    <a:pt x="5155" y="90561"/>
                  </a:moveTo>
                  <a:cubicBezTo>
                    <a:pt x="5155" y="90933"/>
                    <a:pt x="5155" y="91305"/>
                    <a:pt x="5155" y="91305"/>
                  </a:cubicBezTo>
                  <a:cubicBezTo>
                    <a:pt x="5155" y="91305"/>
                    <a:pt x="5155" y="91305"/>
                    <a:pt x="5155" y="91677"/>
                  </a:cubicBezTo>
                  <a:cubicBezTo>
                    <a:pt x="7169" y="91305"/>
                    <a:pt x="9189" y="90933"/>
                    <a:pt x="7169" y="90933"/>
                  </a:cubicBezTo>
                  <a:cubicBezTo>
                    <a:pt x="7169" y="90188"/>
                    <a:pt x="5155" y="89438"/>
                    <a:pt x="5155" y="89066"/>
                  </a:cubicBezTo>
                  <a:cubicBezTo>
                    <a:pt x="3140" y="89066"/>
                    <a:pt x="3140" y="89066"/>
                    <a:pt x="3140" y="89438"/>
                  </a:cubicBezTo>
                  <a:cubicBezTo>
                    <a:pt x="1126" y="89066"/>
                    <a:pt x="1126" y="89811"/>
                    <a:pt x="3140" y="89811"/>
                  </a:cubicBezTo>
                  <a:cubicBezTo>
                    <a:pt x="3140" y="89811"/>
                    <a:pt x="3140" y="90188"/>
                    <a:pt x="1126" y="90188"/>
                  </a:cubicBezTo>
                  <a:cubicBezTo>
                    <a:pt x="3140" y="90188"/>
                    <a:pt x="3140" y="90188"/>
                    <a:pt x="3140" y="90188"/>
                  </a:cubicBezTo>
                  <a:cubicBezTo>
                    <a:pt x="3140" y="90188"/>
                    <a:pt x="3140" y="90188"/>
                    <a:pt x="3140" y="90188"/>
                  </a:cubicBezTo>
                  <a:cubicBezTo>
                    <a:pt x="3140" y="90188"/>
                    <a:pt x="5155" y="90188"/>
                    <a:pt x="5155" y="90188"/>
                  </a:cubicBezTo>
                  <a:cubicBezTo>
                    <a:pt x="1126" y="90561"/>
                    <a:pt x="1126" y="90561"/>
                    <a:pt x="5155" y="90188"/>
                  </a:cubicBezTo>
                  <a:cubicBezTo>
                    <a:pt x="5155" y="90561"/>
                    <a:pt x="5155" y="90561"/>
                    <a:pt x="5155" y="90561"/>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32" name="Shape 3232"/>
            <p:cNvSpPr/>
            <p:nvPr/>
          </p:nvSpPr>
          <p:spPr>
            <a:xfrm>
              <a:off x="662441" y="686854"/>
              <a:ext cx="3583097" cy="3880223"/>
            </a:xfrm>
            <a:custGeom>
              <a:avLst/>
              <a:gdLst/>
              <a:ahLst/>
              <a:cxnLst/>
              <a:rect l="0" t="0" r="0" b="0"/>
              <a:pathLst>
                <a:path w="120000" h="120000" extrusionOk="0">
                  <a:moveTo>
                    <a:pt x="72755" y="13583"/>
                  </a:moveTo>
                  <a:cubicBezTo>
                    <a:pt x="72755" y="14944"/>
                    <a:pt x="74172" y="13133"/>
                    <a:pt x="73227" y="13583"/>
                  </a:cubicBezTo>
                  <a:cubicBezTo>
                    <a:pt x="72755" y="13583"/>
                    <a:pt x="72755" y="13583"/>
                    <a:pt x="72755" y="13583"/>
                  </a:cubicBezTo>
                  <a:close/>
                  <a:moveTo>
                    <a:pt x="70394" y="15850"/>
                  </a:moveTo>
                  <a:cubicBezTo>
                    <a:pt x="70866" y="16300"/>
                    <a:pt x="71811" y="15850"/>
                    <a:pt x="71811" y="15394"/>
                  </a:cubicBezTo>
                  <a:cubicBezTo>
                    <a:pt x="71338" y="14944"/>
                    <a:pt x="70394" y="15850"/>
                    <a:pt x="70394" y="15850"/>
                  </a:cubicBezTo>
                  <a:close/>
                  <a:moveTo>
                    <a:pt x="73700" y="14488"/>
                  </a:moveTo>
                  <a:cubicBezTo>
                    <a:pt x="73227" y="14488"/>
                    <a:pt x="72283" y="14488"/>
                    <a:pt x="72283" y="14944"/>
                  </a:cubicBezTo>
                  <a:cubicBezTo>
                    <a:pt x="72283" y="14944"/>
                    <a:pt x="72283" y="14944"/>
                    <a:pt x="72283" y="14944"/>
                  </a:cubicBezTo>
                  <a:cubicBezTo>
                    <a:pt x="72755" y="16300"/>
                    <a:pt x="75116" y="14488"/>
                    <a:pt x="73700" y="14488"/>
                  </a:cubicBezTo>
                  <a:close/>
                  <a:moveTo>
                    <a:pt x="80788" y="17205"/>
                  </a:moveTo>
                  <a:cubicBezTo>
                    <a:pt x="80788" y="17205"/>
                    <a:pt x="80788" y="17205"/>
                    <a:pt x="80788" y="16755"/>
                  </a:cubicBezTo>
                  <a:cubicBezTo>
                    <a:pt x="80316" y="17205"/>
                    <a:pt x="80788" y="17205"/>
                    <a:pt x="80788" y="17205"/>
                  </a:cubicBezTo>
                  <a:close/>
                  <a:moveTo>
                    <a:pt x="70394" y="17205"/>
                  </a:moveTo>
                  <a:cubicBezTo>
                    <a:pt x="70394" y="17205"/>
                    <a:pt x="69922" y="17661"/>
                    <a:pt x="70394" y="17661"/>
                  </a:cubicBezTo>
                  <a:cubicBezTo>
                    <a:pt x="70866" y="17661"/>
                    <a:pt x="70866" y="17205"/>
                    <a:pt x="70866" y="16755"/>
                  </a:cubicBezTo>
                  <a:cubicBezTo>
                    <a:pt x="70866" y="16755"/>
                    <a:pt x="70866" y="17205"/>
                    <a:pt x="70866" y="17205"/>
                  </a:cubicBezTo>
                  <a:cubicBezTo>
                    <a:pt x="70866" y="17205"/>
                    <a:pt x="70866" y="17205"/>
                    <a:pt x="70866" y="16755"/>
                  </a:cubicBezTo>
                  <a:cubicBezTo>
                    <a:pt x="70866" y="17205"/>
                    <a:pt x="70394" y="17205"/>
                    <a:pt x="70394" y="17205"/>
                  </a:cubicBezTo>
                  <a:close/>
                  <a:moveTo>
                    <a:pt x="68505" y="18566"/>
                  </a:moveTo>
                  <a:cubicBezTo>
                    <a:pt x="67561" y="19016"/>
                    <a:pt x="67561" y="19922"/>
                    <a:pt x="68505" y="19016"/>
                  </a:cubicBezTo>
                  <a:cubicBezTo>
                    <a:pt x="69450" y="19016"/>
                    <a:pt x="69922" y="18566"/>
                    <a:pt x="69922" y="17661"/>
                  </a:cubicBezTo>
                  <a:cubicBezTo>
                    <a:pt x="69922" y="17205"/>
                    <a:pt x="69922" y="16755"/>
                    <a:pt x="69450" y="17205"/>
                  </a:cubicBezTo>
                  <a:cubicBezTo>
                    <a:pt x="69450" y="17205"/>
                    <a:pt x="69450" y="16755"/>
                    <a:pt x="69450" y="16755"/>
                  </a:cubicBezTo>
                  <a:cubicBezTo>
                    <a:pt x="69450" y="17205"/>
                    <a:pt x="69450" y="17205"/>
                    <a:pt x="69450" y="17205"/>
                  </a:cubicBezTo>
                  <a:cubicBezTo>
                    <a:pt x="69450" y="17205"/>
                    <a:pt x="69450" y="16755"/>
                    <a:pt x="69450" y="16755"/>
                  </a:cubicBezTo>
                  <a:cubicBezTo>
                    <a:pt x="68505" y="17205"/>
                    <a:pt x="68505" y="18111"/>
                    <a:pt x="68505" y="18566"/>
                  </a:cubicBezTo>
                  <a:close/>
                  <a:moveTo>
                    <a:pt x="85038" y="87394"/>
                  </a:moveTo>
                  <a:cubicBezTo>
                    <a:pt x="84566" y="87394"/>
                    <a:pt x="85038" y="86944"/>
                    <a:pt x="84566" y="86944"/>
                  </a:cubicBezTo>
                  <a:cubicBezTo>
                    <a:pt x="84566" y="87394"/>
                    <a:pt x="84566" y="86944"/>
                    <a:pt x="84566" y="86944"/>
                  </a:cubicBezTo>
                  <a:cubicBezTo>
                    <a:pt x="84566" y="87394"/>
                    <a:pt x="84566" y="87394"/>
                    <a:pt x="85038" y="87394"/>
                  </a:cubicBezTo>
                  <a:close/>
                  <a:moveTo>
                    <a:pt x="81261" y="89661"/>
                  </a:moveTo>
                  <a:cubicBezTo>
                    <a:pt x="80788" y="89661"/>
                    <a:pt x="80316" y="90111"/>
                    <a:pt x="79844" y="90566"/>
                  </a:cubicBezTo>
                  <a:cubicBezTo>
                    <a:pt x="80316" y="90111"/>
                    <a:pt x="81261" y="89661"/>
                    <a:pt x="81261" y="89661"/>
                  </a:cubicBezTo>
                  <a:close/>
                  <a:moveTo>
                    <a:pt x="78427" y="98266"/>
                  </a:moveTo>
                  <a:cubicBezTo>
                    <a:pt x="77950" y="98266"/>
                    <a:pt x="77950" y="99172"/>
                    <a:pt x="77950" y="99622"/>
                  </a:cubicBezTo>
                  <a:cubicBezTo>
                    <a:pt x="78427" y="99172"/>
                    <a:pt x="78427" y="98716"/>
                    <a:pt x="78427" y="98266"/>
                  </a:cubicBezTo>
                  <a:close/>
                  <a:moveTo>
                    <a:pt x="75588" y="15850"/>
                  </a:moveTo>
                  <a:cubicBezTo>
                    <a:pt x="75116" y="16300"/>
                    <a:pt x="72755" y="15394"/>
                    <a:pt x="71811" y="15850"/>
                  </a:cubicBezTo>
                  <a:cubicBezTo>
                    <a:pt x="71338" y="15850"/>
                    <a:pt x="70866" y="17205"/>
                    <a:pt x="71811" y="17205"/>
                  </a:cubicBezTo>
                  <a:cubicBezTo>
                    <a:pt x="71811" y="17205"/>
                    <a:pt x="71811" y="17205"/>
                    <a:pt x="71811" y="17205"/>
                  </a:cubicBezTo>
                  <a:cubicBezTo>
                    <a:pt x="71811" y="17205"/>
                    <a:pt x="71338" y="17205"/>
                    <a:pt x="71338" y="16755"/>
                  </a:cubicBezTo>
                  <a:cubicBezTo>
                    <a:pt x="71338" y="17205"/>
                    <a:pt x="71338" y="17205"/>
                    <a:pt x="71338" y="17661"/>
                  </a:cubicBezTo>
                  <a:cubicBezTo>
                    <a:pt x="70866" y="18111"/>
                    <a:pt x="71338" y="18566"/>
                    <a:pt x="72283" y="18111"/>
                  </a:cubicBezTo>
                  <a:cubicBezTo>
                    <a:pt x="71811" y="18566"/>
                    <a:pt x="71811" y="18566"/>
                    <a:pt x="71811" y="18566"/>
                  </a:cubicBezTo>
                  <a:cubicBezTo>
                    <a:pt x="71811" y="18566"/>
                    <a:pt x="71811" y="18566"/>
                    <a:pt x="71811" y="18566"/>
                  </a:cubicBezTo>
                  <a:cubicBezTo>
                    <a:pt x="71811" y="18566"/>
                    <a:pt x="71338" y="18566"/>
                    <a:pt x="71338" y="18566"/>
                  </a:cubicBezTo>
                  <a:cubicBezTo>
                    <a:pt x="70866" y="19472"/>
                    <a:pt x="71338" y="20827"/>
                    <a:pt x="72755" y="20377"/>
                  </a:cubicBezTo>
                  <a:cubicBezTo>
                    <a:pt x="72755" y="20377"/>
                    <a:pt x="72283" y="20377"/>
                    <a:pt x="72283" y="20377"/>
                  </a:cubicBezTo>
                  <a:cubicBezTo>
                    <a:pt x="72755" y="20377"/>
                    <a:pt x="72755" y="20377"/>
                    <a:pt x="72755" y="19922"/>
                  </a:cubicBezTo>
                  <a:cubicBezTo>
                    <a:pt x="72755" y="20377"/>
                    <a:pt x="72755" y="20377"/>
                    <a:pt x="72755" y="20377"/>
                  </a:cubicBezTo>
                  <a:cubicBezTo>
                    <a:pt x="72755" y="19922"/>
                    <a:pt x="72755" y="19922"/>
                    <a:pt x="72755" y="19472"/>
                  </a:cubicBezTo>
                  <a:cubicBezTo>
                    <a:pt x="72755" y="19922"/>
                    <a:pt x="72755" y="20827"/>
                    <a:pt x="73227" y="19922"/>
                  </a:cubicBezTo>
                  <a:cubicBezTo>
                    <a:pt x="73700" y="20377"/>
                    <a:pt x="74644" y="20827"/>
                    <a:pt x="74172" y="19922"/>
                  </a:cubicBezTo>
                  <a:cubicBezTo>
                    <a:pt x="74644" y="20827"/>
                    <a:pt x="75116" y="20377"/>
                    <a:pt x="75116" y="19472"/>
                  </a:cubicBezTo>
                  <a:cubicBezTo>
                    <a:pt x="75116" y="19472"/>
                    <a:pt x="75116" y="19472"/>
                    <a:pt x="75116" y="19472"/>
                  </a:cubicBezTo>
                  <a:cubicBezTo>
                    <a:pt x="75116" y="19472"/>
                    <a:pt x="75116" y="19922"/>
                    <a:pt x="75116" y="19922"/>
                  </a:cubicBezTo>
                  <a:cubicBezTo>
                    <a:pt x="75116" y="19922"/>
                    <a:pt x="75588" y="19472"/>
                    <a:pt x="75588" y="19472"/>
                  </a:cubicBezTo>
                  <a:cubicBezTo>
                    <a:pt x="75588" y="19922"/>
                    <a:pt x="75588" y="19922"/>
                    <a:pt x="76061" y="19922"/>
                  </a:cubicBezTo>
                  <a:cubicBezTo>
                    <a:pt x="76061" y="19922"/>
                    <a:pt x="76061" y="19922"/>
                    <a:pt x="76061" y="19922"/>
                  </a:cubicBezTo>
                  <a:cubicBezTo>
                    <a:pt x="76061" y="19922"/>
                    <a:pt x="76061" y="19922"/>
                    <a:pt x="76061" y="19922"/>
                  </a:cubicBezTo>
                  <a:cubicBezTo>
                    <a:pt x="76061" y="19922"/>
                    <a:pt x="76061" y="19472"/>
                    <a:pt x="76061" y="19472"/>
                  </a:cubicBezTo>
                  <a:cubicBezTo>
                    <a:pt x="76061" y="19922"/>
                    <a:pt x="76533" y="19922"/>
                    <a:pt x="77005" y="19472"/>
                  </a:cubicBezTo>
                  <a:cubicBezTo>
                    <a:pt x="77005" y="19472"/>
                    <a:pt x="77005" y="19472"/>
                    <a:pt x="76533" y="19472"/>
                  </a:cubicBezTo>
                  <a:cubicBezTo>
                    <a:pt x="76533" y="19016"/>
                    <a:pt x="76533" y="19016"/>
                    <a:pt x="76533" y="19016"/>
                  </a:cubicBezTo>
                  <a:cubicBezTo>
                    <a:pt x="76533" y="19016"/>
                    <a:pt x="77005" y="19472"/>
                    <a:pt x="77005" y="19472"/>
                  </a:cubicBezTo>
                  <a:cubicBezTo>
                    <a:pt x="77477" y="19016"/>
                    <a:pt x="77005" y="19016"/>
                    <a:pt x="77005" y="19016"/>
                  </a:cubicBezTo>
                  <a:cubicBezTo>
                    <a:pt x="77005" y="19016"/>
                    <a:pt x="77005" y="18566"/>
                    <a:pt x="77005" y="18566"/>
                  </a:cubicBezTo>
                  <a:cubicBezTo>
                    <a:pt x="77477" y="19016"/>
                    <a:pt x="77950" y="18566"/>
                    <a:pt x="77477" y="18111"/>
                  </a:cubicBezTo>
                  <a:cubicBezTo>
                    <a:pt x="77950" y="18111"/>
                    <a:pt x="77950" y="17661"/>
                    <a:pt x="77950" y="17205"/>
                  </a:cubicBezTo>
                  <a:cubicBezTo>
                    <a:pt x="77950" y="17205"/>
                    <a:pt x="77950" y="17661"/>
                    <a:pt x="77950" y="17661"/>
                  </a:cubicBezTo>
                  <a:cubicBezTo>
                    <a:pt x="77950" y="16300"/>
                    <a:pt x="78900" y="16300"/>
                    <a:pt x="77477" y="15850"/>
                  </a:cubicBezTo>
                  <a:cubicBezTo>
                    <a:pt x="77005" y="15850"/>
                    <a:pt x="76061" y="15394"/>
                    <a:pt x="75588" y="15850"/>
                  </a:cubicBezTo>
                  <a:close/>
                  <a:moveTo>
                    <a:pt x="120000" y="36227"/>
                  </a:moveTo>
                  <a:cubicBezTo>
                    <a:pt x="120000" y="36227"/>
                    <a:pt x="120000" y="35772"/>
                    <a:pt x="120000" y="35772"/>
                  </a:cubicBezTo>
                  <a:cubicBezTo>
                    <a:pt x="120000" y="35772"/>
                    <a:pt x="119527" y="35772"/>
                    <a:pt x="119527" y="36227"/>
                  </a:cubicBezTo>
                  <a:cubicBezTo>
                    <a:pt x="119527" y="36227"/>
                    <a:pt x="119527" y="35772"/>
                    <a:pt x="119527" y="35772"/>
                  </a:cubicBezTo>
                  <a:cubicBezTo>
                    <a:pt x="120000" y="35772"/>
                    <a:pt x="119527" y="33511"/>
                    <a:pt x="119055" y="33511"/>
                  </a:cubicBezTo>
                  <a:cubicBezTo>
                    <a:pt x="119055" y="33055"/>
                    <a:pt x="119055" y="32150"/>
                    <a:pt x="118583" y="31700"/>
                  </a:cubicBezTo>
                  <a:cubicBezTo>
                    <a:pt x="118111" y="30338"/>
                    <a:pt x="117166" y="29888"/>
                    <a:pt x="115277" y="30338"/>
                  </a:cubicBezTo>
                  <a:cubicBezTo>
                    <a:pt x="115277" y="30338"/>
                    <a:pt x="115277" y="30338"/>
                    <a:pt x="115750" y="30338"/>
                  </a:cubicBezTo>
                  <a:cubicBezTo>
                    <a:pt x="115277" y="29888"/>
                    <a:pt x="114805" y="30338"/>
                    <a:pt x="114333" y="29888"/>
                  </a:cubicBezTo>
                  <a:cubicBezTo>
                    <a:pt x="114805" y="30338"/>
                    <a:pt x="114805" y="30338"/>
                    <a:pt x="114805" y="30338"/>
                  </a:cubicBezTo>
                  <a:cubicBezTo>
                    <a:pt x="112438" y="29888"/>
                    <a:pt x="110077" y="27172"/>
                    <a:pt x="108661" y="26266"/>
                  </a:cubicBezTo>
                  <a:cubicBezTo>
                    <a:pt x="107244" y="24905"/>
                    <a:pt x="105355" y="24000"/>
                    <a:pt x="103938" y="23544"/>
                  </a:cubicBezTo>
                  <a:cubicBezTo>
                    <a:pt x="102994" y="23094"/>
                    <a:pt x="102050" y="23544"/>
                    <a:pt x="100627" y="23544"/>
                  </a:cubicBezTo>
                  <a:cubicBezTo>
                    <a:pt x="100627" y="23544"/>
                    <a:pt x="100627" y="24000"/>
                    <a:pt x="100627" y="24000"/>
                  </a:cubicBezTo>
                  <a:cubicBezTo>
                    <a:pt x="100627" y="23544"/>
                    <a:pt x="100155" y="23544"/>
                    <a:pt x="100155" y="23544"/>
                  </a:cubicBezTo>
                  <a:cubicBezTo>
                    <a:pt x="100155" y="24000"/>
                    <a:pt x="100155" y="24000"/>
                    <a:pt x="100155" y="24000"/>
                  </a:cubicBezTo>
                  <a:cubicBezTo>
                    <a:pt x="100155" y="24000"/>
                    <a:pt x="100155" y="24000"/>
                    <a:pt x="99683" y="24000"/>
                  </a:cubicBezTo>
                  <a:cubicBezTo>
                    <a:pt x="99683" y="24000"/>
                    <a:pt x="99211" y="23544"/>
                    <a:pt x="98738" y="23544"/>
                  </a:cubicBezTo>
                  <a:cubicBezTo>
                    <a:pt x="98738" y="23544"/>
                    <a:pt x="99211" y="23544"/>
                    <a:pt x="98738" y="23544"/>
                  </a:cubicBezTo>
                  <a:cubicBezTo>
                    <a:pt x="98738" y="23544"/>
                    <a:pt x="99211" y="23544"/>
                    <a:pt x="99211" y="23544"/>
                  </a:cubicBezTo>
                  <a:cubicBezTo>
                    <a:pt x="98738" y="23094"/>
                    <a:pt x="98266" y="23094"/>
                    <a:pt x="97794" y="23094"/>
                  </a:cubicBezTo>
                  <a:cubicBezTo>
                    <a:pt x="98266" y="23544"/>
                    <a:pt x="98266" y="23094"/>
                    <a:pt x="98266" y="23544"/>
                  </a:cubicBezTo>
                  <a:cubicBezTo>
                    <a:pt x="97794" y="23544"/>
                    <a:pt x="97794" y="23544"/>
                    <a:pt x="97322" y="23544"/>
                  </a:cubicBezTo>
                  <a:cubicBezTo>
                    <a:pt x="97322" y="23544"/>
                    <a:pt x="97322" y="23544"/>
                    <a:pt x="97322" y="23544"/>
                  </a:cubicBezTo>
                  <a:cubicBezTo>
                    <a:pt x="96850" y="23544"/>
                    <a:pt x="96377" y="23094"/>
                    <a:pt x="96377" y="23094"/>
                  </a:cubicBezTo>
                  <a:cubicBezTo>
                    <a:pt x="95433" y="22638"/>
                    <a:pt x="94488" y="21733"/>
                    <a:pt x="93544" y="22188"/>
                  </a:cubicBezTo>
                  <a:cubicBezTo>
                    <a:pt x="93544" y="22188"/>
                    <a:pt x="93544" y="22188"/>
                    <a:pt x="93544" y="22638"/>
                  </a:cubicBezTo>
                  <a:cubicBezTo>
                    <a:pt x="93544" y="22638"/>
                    <a:pt x="93544" y="22638"/>
                    <a:pt x="93544" y="22188"/>
                  </a:cubicBezTo>
                  <a:cubicBezTo>
                    <a:pt x="93544" y="22638"/>
                    <a:pt x="93544" y="22638"/>
                    <a:pt x="93544" y="22638"/>
                  </a:cubicBezTo>
                  <a:cubicBezTo>
                    <a:pt x="93544" y="22638"/>
                    <a:pt x="93544" y="22638"/>
                    <a:pt x="93544" y="22638"/>
                  </a:cubicBezTo>
                  <a:cubicBezTo>
                    <a:pt x="93544" y="22638"/>
                    <a:pt x="93544" y="22638"/>
                    <a:pt x="93544" y="22638"/>
                  </a:cubicBezTo>
                  <a:cubicBezTo>
                    <a:pt x="93544" y="22638"/>
                    <a:pt x="93544" y="22638"/>
                    <a:pt x="93072" y="22188"/>
                  </a:cubicBezTo>
                  <a:cubicBezTo>
                    <a:pt x="93072" y="22638"/>
                    <a:pt x="93072" y="22638"/>
                    <a:pt x="93072" y="22638"/>
                  </a:cubicBezTo>
                  <a:cubicBezTo>
                    <a:pt x="93072" y="22638"/>
                    <a:pt x="93072" y="22638"/>
                    <a:pt x="93072" y="22638"/>
                  </a:cubicBezTo>
                  <a:cubicBezTo>
                    <a:pt x="93072" y="22638"/>
                    <a:pt x="93072" y="22638"/>
                    <a:pt x="93072" y="22638"/>
                  </a:cubicBezTo>
                  <a:cubicBezTo>
                    <a:pt x="93072" y="22638"/>
                    <a:pt x="92600" y="22638"/>
                    <a:pt x="93072" y="22638"/>
                  </a:cubicBezTo>
                  <a:cubicBezTo>
                    <a:pt x="93072" y="22638"/>
                    <a:pt x="92600" y="22638"/>
                    <a:pt x="92600" y="22638"/>
                  </a:cubicBezTo>
                  <a:cubicBezTo>
                    <a:pt x="92600" y="22638"/>
                    <a:pt x="92600" y="22638"/>
                    <a:pt x="92600" y="22638"/>
                  </a:cubicBezTo>
                  <a:cubicBezTo>
                    <a:pt x="92600" y="22638"/>
                    <a:pt x="92600" y="22638"/>
                    <a:pt x="92600" y="22638"/>
                  </a:cubicBezTo>
                  <a:cubicBezTo>
                    <a:pt x="92600" y="22638"/>
                    <a:pt x="92600" y="22638"/>
                    <a:pt x="92600" y="22638"/>
                  </a:cubicBezTo>
                  <a:cubicBezTo>
                    <a:pt x="92600" y="22638"/>
                    <a:pt x="92600" y="22638"/>
                    <a:pt x="92127" y="23094"/>
                  </a:cubicBezTo>
                  <a:cubicBezTo>
                    <a:pt x="92127" y="23094"/>
                    <a:pt x="92127" y="22638"/>
                    <a:pt x="92127" y="22638"/>
                  </a:cubicBezTo>
                  <a:cubicBezTo>
                    <a:pt x="92127" y="22638"/>
                    <a:pt x="92127" y="23094"/>
                    <a:pt x="92127" y="23094"/>
                  </a:cubicBezTo>
                  <a:cubicBezTo>
                    <a:pt x="92127" y="23094"/>
                    <a:pt x="91655" y="23094"/>
                    <a:pt x="91655" y="23544"/>
                  </a:cubicBezTo>
                  <a:cubicBezTo>
                    <a:pt x="91655" y="23544"/>
                    <a:pt x="91655" y="23094"/>
                    <a:pt x="91655" y="23094"/>
                  </a:cubicBezTo>
                  <a:cubicBezTo>
                    <a:pt x="91655" y="23544"/>
                    <a:pt x="91655" y="23094"/>
                    <a:pt x="91655" y="23094"/>
                  </a:cubicBezTo>
                  <a:cubicBezTo>
                    <a:pt x="91655" y="23544"/>
                    <a:pt x="91655" y="23544"/>
                    <a:pt x="91183" y="23544"/>
                  </a:cubicBezTo>
                  <a:cubicBezTo>
                    <a:pt x="91183" y="23544"/>
                    <a:pt x="91183" y="23544"/>
                    <a:pt x="91183" y="23544"/>
                  </a:cubicBezTo>
                  <a:cubicBezTo>
                    <a:pt x="91183" y="23544"/>
                    <a:pt x="91183" y="23544"/>
                    <a:pt x="91183" y="23544"/>
                  </a:cubicBezTo>
                  <a:cubicBezTo>
                    <a:pt x="91183" y="23544"/>
                    <a:pt x="91183" y="23544"/>
                    <a:pt x="91183" y="23544"/>
                  </a:cubicBezTo>
                  <a:cubicBezTo>
                    <a:pt x="91183" y="23544"/>
                    <a:pt x="91183" y="23544"/>
                    <a:pt x="90711" y="23544"/>
                  </a:cubicBezTo>
                  <a:cubicBezTo>
                    <a:pt x="90711" y="23544"/>
                    <a:pt x="90711" y="23544"/>
                    <a:pt x="90711" y="23544"/>
                  </a:cubicBezTo>
                  <a:cubicBezTo>
                    <a:pt x="91183" y="23544"/>
                    <a:pt x="91183" y="23094"/>
                    <a:pt x="91183" y="23094"/>
                  </a:cubicBezTo>
                  <a:cubicBezTo>
                    <a:pt x="91655" y="23094"/>
                    <a:pt x="91655" y="22638"/>
                    <a:pt x="91655" y="22638"/>
                  </a:cubicBezTo>
                  <a:cubicBezTo>
                    <a:pt x="91655" y="22638"/>
                    <a:pt x="91655" y="22638"/>
                    <a:pt x="91655" y="22638"/>
                  </a:cubicBezTo>
                  <a:cubicBezTo>
                    <a:pt x="91655" y="22638"/>
                    <a:pt x="91655" y="22638"/>
                    <a:pt x="91655" y="22638"/>
                  </a:cubicBezTo>
                  <a:cubicBezTo>
                    <a:pt x="91655" y="22188"/>
                    <a:pt x="91655" y="22638"/>
                    <a:pt x="91655" y="22188"/>
                  </a:cubicBezTo>
                  <a:cubicBezTo>
                    <a:pt x="91655" y="22188"/>
                    <a:pt x="91183" y="22188"/>
                    <a:pt x="91183" y="22638"/>
                  </a:cubicBezTo>
                  <a:cubicBezTo>
                    <a:pt x="90711" y="22638"/>
                    <a:pt x="90711" y="22638"/>
                    <a:pt x="90711" y="23094"/>
                  </a:cubicBezTo>
                  <a:cubicBezTo>
                    <a:pt x="90711" y="23094"/>
                    <a:pt x="90711" y="23094"/>
                    <a:pt x="90711" y="23094"/>
                  </a:cubicBezTo>
                  <a:cubicBezTo>
                    <a:pt x="90711" y="24000"/>
                    <a:pt x="89761" y="24000"/>
                    <a:pt x="89761" y="24905"/>
                  </a:cubicBezTo>
                  <a:cubicBezTo>
                    <a:pt x="89288" y="24905"/>
                    <a:pt x="89761" y="23094"/>
                    <a:pt x="90238" y="22638"/>
                  </a:cubicBezTo>
                  <a:cubicBezTo>
                    <a:pt x="90238" y="22638"/>
                    <a:pt x="89761" y="22638"/>
                    <a:pt x="89761" y="23094"/>
                  </a:cubicBezTo>
                  <a:cubicBezTo>
                    <a:pt x="90238" y="22638"/>
                    <a:pt x="90238" y="22638"/>
                    <a:pt x="90238" y="22188"/>
                  </a:cubicBezTo>
                  <a:cubicBezTo>
                    <a:pt x="90238" y="22188"/>
                    <a:pt x="90238" y="22188"/>
                    <a:pt x="90238" y="22188"/>
                  </a:cubicBezTo>
                  <a:cubicBezTo>
                    <a:pt x="91655" y="22188"/>
                    <a:pt x="89761" y="20827"/>
                    <a:pt x="89761" y="22188"/>
                  </a:cubicBezTo>
                  <a:cubicBezTo>
                    <a:pt x="89761" y="22188"/>
                    <a:pt x="89761" y="22188"/>
                    <a:pt x="89761" y="22188"/>
                  </a:cubicBezTo>
                  <a:cubicBezTo>
                    <a:pt x="89761" y="22188"/>
                    <a:pt x="89761" y="22188"/>
                    <a:pt x="89761" y="22188"/>
                  </a:cubicBezTo>
                  <a:cubicBezTo>
                    <a:pt x="89761" y="22188"/>
                    <a:pt x="89761" y="22188"/>
                    <a:pt x="89761" y="21733"/>
                  </a:cubicBezTo>
                  <a:cubicBezTo>
                    <a:pt x="89761" y="21733"/>
                    <a:pt x="89761" y="22188"/>
                    <a:pt x="89288" y="21733"/>
                  </a:cubicBezTo>
                  <a:cubicBezTo>
                    <a:pt x="89761" y="21733"/>
                    <a:pt x="89761" y="21733"/>
                    <a:pt x="90238" y="21733"/>
                  </a:cubicBezTo>
                  <a:cubicBezTo>
                    <a:pt x="90238" y="21733"/>
                    <a:pt x="89761" y="21733"/>
                    <a:pt x="89761" y="21733"/>
                  </a:cubicBezTo>
                  <a:cubicBezTo>
                    <a:pt x="89761" y="21283"/>
                    <a:pt x="90238" y="21283"/>
                    <a:pt x="90238" y="21283"/>
                  </a:cubicBezTo>
                  <a:cubicBezTo>
                    <a:pt x="90238" y="21283"/>
                    <a:pt x="90238" y="21283"/>
                    <a:pt x="89761" y="21283"/>
                  </a:cubicBezTo>
                  <a:cubicBezTo>
                    <a:pt x="90711" y="20827"/>
                    <a:pt x="90238" y="21283"/>
                    <a:pt x="90238" y="20827"/>
                  </a:cubicBezTo>
                  <a:cubicBezTo>
                    <a:pt x="90238" y="20827"/>
                    <a:pt x="90238" y="20827"/>
                    <a:pt x="90238" y="20827"/>
                  </a:cubicBezTo>
                  <a:cubicBezTo>
                    <a:pt x="90238" y="20827"/>
                    <a:pt x="90238" y="20827"/>
                    <a:pt x="90238" y="20827"/>
                  </a:cubicBezTo>
                  <a:cubicBezTo>
                    <a:pt x="90238" y="20827"/>
                    <a:pt x="90238" y="20827"/>
                    <a:pt x="90238" y="20377"/>
                  </a:cubicBezTo>
                  <a:cubicBezTo>
                    <a:pt x="90238" y="20377"/>
                    <a:pt x="89761" y="20827"/>
                    <a:pt x="89761" y="20827"/>
                  </a:cubicBezTo>
                  <a:cubicBezTo>
                    <a:pt x="89761" y="20827"/>
                    <a:pt x="90238" y="20377"/>
                    <a:pt x="90238" y="20377"/>
                  </a:cubicBezTo>
                  <a:cubicBezTo>
                    <a:pt x="89761" y="20377"/>
                    <a:pt x="89761" y="20377"/>
                    <a:pt x="89761" y="20377"/>
                  </a:cubicBezTo>
                  <a:cubicBezTo>
                    <a:pt x="89761" y="20377"/>
                    <a:pt x="89761" y="20377"/>
                    <a:pt x="89288" y="20377"/>
                  </a:cubicBezTo>
                  <a:cubicBezTo>
                    <a:pt x="89761" y="20377"/>
                    <a:pt x="89761" y="20377"/>
                    <a:pt x="89761" y="20377"/>
                  </a:cubicBezTo>
                  <a:cubicBezTo>
                    <a:pt x="89761" y="20377"/>
                    <a:pt x="89288" y="20377"/>
                    <a:pt x="89288" y="20377"/>
                  </a:cubicBezTo>
                  <a:cubicBezTo>
                    <a:pt x="89288" y="20377"/>
                    <a:pt x="89761" y="20377"/>
                    <a:pt x="89288" y="20377"/>
                  </a:cubicBezTo>
                  <a:cubicBezTo>
                    <a:pt x="89288" y="19922"/>
                    <a:pt x="89288" y="19922"/>
                    <a:pt x="89288" y="19922"/>
                  </a:cubicBezTo>
                  <a:cubicBezTo>
                    <a:pt x="89288" y="19922"/>
                    <a:pt x="89288" y="19922"/>
                    <a:pt x="89288" y="19922"/>
                  </a:cubicBezTo>
                  <a:cubicBezTo>
                    <a:pt x="89288" y="19922"/>
                    <a:pt x="89288" y="19922"/>
                    <a:pt x="88816" y="19922"/>
                  </a:cubicBezTo>
                  <a:cubicBezTo>
                    <a:pt x="88816" y="19922"/>
                    <a:pt x="89288" y="19922"/>
                    <a:pt x="88816" y="19922"/>
                  </a:cubicBezTo>
                  <a:cubicBezTo>
                    <a:pt x="89288" y="19922"/>
                    <a:pt x="89288" y="19472"/>
                    <a:pt x="89288" y="19472"/>
                  </a:cubicBezTo>
                  <a:cubicBezTo>
                    <a:pt x="89288" y="19472"/>
                    <a:pt x="89288" y="19472"/>
                    <a:pt x="88816" y="19922"/>
                  </a:cubicBezTo>
                  <a:cubicBezTo>
                    <a:pt x="88816" y="19922"/>
                    <a:pt x="88816" y="19922"/>
                    <a:pt x="88816" y="19922"/>
                  </a:cubicBezTo>
                  <a:cubicBezTo>
                    <a:pt x="88816" y="19922"/>
                    <a:pt x="88816" y="19922"/>
                    <a:pt x="88816" y="19922"/>
                  </a:cubicBezTo>
                  <a:cubicBezTo>
                    <a:pt x="88816" y="19472"/>
                    <a:pt x="88816" y="19922"/>
                    <a:pt x="88816" y="19472"/>
                  </a:cubicBezTo>
                  <a:cubicBezTo>
                    <a:pt x="88344" y="19472"/>
                    <a:pt x="88816" y="19472"/>
                    <a:pt x="88344" y="19472"/>
                  </a:cubicBezTo>
                  <a:cubicBezTo>
                    <a:pt x="88344" y="19472"/>
                    <a:pt x="87872" y="20827"/>
                    <a:pt x="87872" y="19922"/>
                  </a:cubicBezTo>
                  <a:cubicBezTo>
                    <a:pt x="87872" y="19922"/>
                    <a:pt x="87400" y="19922"/>
                    <a:pt x="87400" y="19922"/>
                  </a:cubicBezTo>
                  <a:cubicBezTo>
                    <a:pt x="87872" y="19922"/>
                    <a:pt x="87872" y="19922"/>
                    <a:pt x="87872" y="19472"/>
                  </a:cubicBezTo>
                  <a:cubicBezTo>
                    <a:pt x="87872" y="19472"/>
                    <a:pt x="87400" y="19472"/>
                    <a:pt x="87400" y="19472"/>
                  </a:cubicBezTo>
                  <a:cubicBezTo>
                    <a:pt x="87872" y="19472"/>
                    <a:pt x="87872" y="19472"/>
                    <a:pt x="87872" y="19016"/>
                  </a:cubicBezTo>
                  <a:cubicBezTo>
                    <a:pt x="87872" y="19472"/>
                    <a:pt x="87400" y="19472"/>
                    <a:pt x="87400" y="19472"/>
                  </a:cubicBezTo>
                  <a:cubicBezTo>
                    <a:pt x="87400" y="19472"/>
                    <a:pt x="87400" y="19472"/>
                    <a:pt x="87400" y="19472"/>
                  </a:cubicBezTo>
                  <a:cubicBezTo>
                    <a:pt x="87400" y="19472"/>
                    <a:pt x="87400" y="19472"/>
                    <a:pt x="87400" y="19922"/>
                  </a:cubicBezTo>
                  <a:cubicBezTo>
                    <a:pt x="87400" y="19922"/>
                    <a:pt x="87400" y="19472"/>
                    <a:pt x="87400" y="19472"/>
                  </a:cubicBezTo>
                  <a:cubicBezTo>
                    <a:pt x="87400" y="19472"/>
                    <a:pt x="87400" y="19472"/>
                    <a:pt x="87400" y="19472"/>
                  </a:cubicBezTo>
                  <a:cubicBezTo>
                    <a:pt x="87400" y="19472"/>
                    <a:pt x="87400" y="19016"/>
                    <a:pt x="87400" y="19016"/>
                  </a:cubicBezTo>
                  <a:cubicBezTo>
                    <a:pt x="87400" y="19016"/>
                    <a:pt x="87400" y="19472"/>
                    <a:pt x="87400" y="19472"/>
                  </a:cubicBezTo>
                  <a:cubicBezTo>
                    <a:pt x="87400" y="19472"/>
                    <a:pt x="87400" y="19016"/>
                    <a:pt x="87400" y="19016"/>
                  </a:cubicBezTo>
                  <a:cubicBezTo>
                    <a:pt x="87400" y="19016"/>
                    <a:pt x="87400" y="19472"/>
                    <a:pt x="86927" y="19016"/>
                  </a:cubicBezTo>
                  <a:cubicBezTo>
                    <a:pt x="86927" y="19016"/>
                    <a:pt x="87400" y="19016"/>
                    <a:pt x="87400" y="19016"/>
                  </a:cubicBezTo>
                  <a:cubicBezTo>
                    <a:pt x="87400" y="19016"/>
                    <a:pt x="86927" y="19016"/>
                    <a:pt x="86927" y="19016"/>
                  </a:cubicBezTo>
                  <a:cubicBezTo>
                    <a:pt x="86927" y="19016"/>
                    <a:pt x="86927" y="19016"/>
                    <a:pt x="86927" y="19016"/>
                  </a:cubicBezTo>
                  <a:cubicBezTo>
                    <a:pt x="86927" y="19016"/>
                    <a:pt x="86927" y="19016"/>
                    <a:pt x="86927" y="19472"/>
                  </a:cubicBezTo>
                  <a:cubicBezTo>
                    <a:pt x="86455" y="19016"/>
                    <a:pt x="86455" y="19016"/>
                    <a:pt x="86455" y="18566"/>
                  </a:cubicBezTo>
                  <a:cubicBezTo>
                    <a:pt x="86455" y="19016"/>
                    <a:pt x="86455" y="19016"/>
                    <a:pt x="86455" y="19016"/>
                  </a:cubicBezTo>
                  <a:cubicBezTo>
                    <a:pt x="86455" y="19016"/>
                    <a:pt x="86455" y="19016"/>
                    <a:pt x="86455" y="19016"/>
                  </a:cubicBezTo>
                  <a:cubicBezTo>
                    <a:pt x="86455" y="19016"/>
                    <a:pt x="86455" y="19016"/>
                    <a:pt x="85983" y="19016"/>
                  </a:cubicBezTo>
                  <a:cubicBezTo>
                    <a:pt x="85983" y="19016"/>
                    <a:pt x="86455" y="19016"/>
                    <a:pt x="85983" y="19016"/>
                  </a:cubicBezTo>
                  <a:cubicBezTo>
                    <a:pt x="85983" y="19016"/>
                    <a:pt x="85983" y="19016"/>
                    <a:pt x="85983" y="18566"/>
                  </a:cubicBezTo>
                  <a:cubicBezTo>
                    <a:pt x="85983" y="18566"/>
                    <a:pt x="85983" y="18566"/>
                    <a:pt x="85983" y="19016"/>
                  </a:cubicBezTo>
                  <a:cubicBezTo>
                    <a:pt x="85983" y="19016"/>
                    <a:pt x="85983" y="18566"/>
                    <a:pt x="85983" y="18566"/>
                  </a:cubicBezTo>
                  <a:cubicBezTo>
                    <a:pt x="85983" y="18566"/>
                    <a:pt x="85983" y="19016"/>
                    <a:pt x="85983" y="19016"/>
                  </a:cubicBezTo>
                  <a:cubicBezTo>
                    <a:pt x="85983" y="18566"/>
                    <a:pt x="85983" y="19016"/>
                    <a:pt x="85983" y="18566"/>
                  </a:cubicBezTo>
                  <a:cubicBezTo>
                    <a:pt x="85983" y="18566"/>
                    <a:pt x="85983" y="18566"/>
                    <a:pt x="85983" y="18566"/>
                  </a:cubicBezTo>
                  <a:cubicBezTo>
                    <a:pt x="85983" y="18566"/>
                    <a:pt x="85983" y="18566"/>
                    <a:pt x="85983" y="18566"/>
                  </a:cubicBezTo>
                  <a:cubicBezTo>
                    <a:pt x="85983" y="18566"/>
                    <a:pt x="85511" y="18566"/>
                    <a:pt x="85511" y="19016"/>
                  </a:cubicBezTo>
                  <a:cubicBezTo>
                    <a:pt x="85511" y="19016"/>
                    <a:pt x="85511" y="18566"/>
                    <a:pt x="85511" y="18566"/>
                  </a:cubicBezTo>
                  <a:cubicBezTo>
                    <a:pt x="85511" y="18566"/>
                    <a:pt x="85511" y="19016"/>
                    <a:pt x="85511" y="19016"/>
                  </a:cubicBezTo>
                  <a:cubicBezTo>
                    <a:pt x="85511" y="18566"/>
                    <a:pt x="85511" y="18566"/>
                    <a:pt x="85511" y="18566"/>
                  </a:cubicBezTo>
                  <a:cubicBezTo>
                    <a:pt x="85511" y="18566"/>
                    <a:pt x="85511" y="18566"/>
                    <a:pt x="85511" y="18566"/>
                  </a:cubicBezTo>
                  <a:cubicBezTo>
                    <a:pt x="85511" y="18566"/>
                    <a:pt x="85511" y="18566"/>
                    <a:pt x="85511" y="18566"/>
                  </a:cubicBezTo>
                  <a:cubicBezTo>
                    <a:pt x="85038" y="18566"/>
                    <a:pt x="85038" y="18566"/>
                    <a:pt x="85038" y="18566"/>
                  </a:cubicBezTo>
                  <a:cubicBezTo>
                    <a:pt x="85038" y="18111"/>
                    <a:pt x="85038" y="18111"/>
                    <a:pt x="85038" y="18111"/>
                  </a:cubicBezTo>
                  <a:cubicBezTo>
                    <a:pt x="85511" y="18111"/>
                    <a:pt x="85038" y="18111"/>
                    <a:pt x="85038" y="18111"/>
                  </a:cubicBezTo>
                  <a:cubicBezTo>
                    <a:pt x="85038" y="18111"/>
                    <a:pt x="85038" y="18111"/>
                    <a:pt x="85038" y="18111"/>
                  </a:cubicBezTo>
                  <a:cubicBezTo>
                    <a:pt x="85038" y="18111"/>
                    <a:pt x="85038" y="18111"/>
                    <a:pt x="85038" y="18566"/>
                  </a:cubicBezTo>
                  <a:cubicBezTo>
                    <a:pt x="85038" y="18566"/>
                    <a:pt x="85038" y="18111"/>
                    <a:pt x="85038" y="18111"/>
                  </a:cubicBezTo>
                  <a:cubicBezTo>
                    <a:pt x="85038" y="18566"/>
                    <a:pt x="85038" y="18566"/>
                    <a:pt x="84566" y="18566"/>
                  </a:cubicBezTo>
                  <a:cubicBezTo>
                    <a:pt x="84566" y="18566"/>
                    <a:pt x="84566" y="18566"/>
                    <a:pt x="84566" y="18111"/>
                  </a:cubicBezTo>
                  <a:cubicBezTo>
                    <a:pt x="84566" y="18111"/>
                    <a:pt x="84566" y="18566"/>
                    <a:pt x="84566" y="18566"/>
                  </a:cubicBezTo>
                  <a:cubicBezTo>
                    <a:pt x="84566" y="18111"/>
                    <a:pt x="84566" y="18111"/>
                    <a:pt x="84566" y="18111"/>
                  </a:cubicBezTo>
                  <a:cubicBezTo>
                    <a:pt x="84566" y="18111"/>
                    <a:pt x="84094" y="18111"/>
                    <a:pt x="84094" y="18111"/>
                  </a:cubicBezTo>
                  <a:cubicBezTo>
                    <a:pt x="84094" y="18111"/>
                    <a:pt x="84094" y="18111"/>
                    <a:pt x="84094" y="18111"/>
                  </a:cubicBezTo>
                  <a:cubicBezTo>
                    <a:pt x="83622" y="18111"/>
                    <a:pt x="83622" y="18111"/>
                    <a:pt x="83622" y="18111"/>
                  </a:cubicBezTo>
                  <a:cubicBezTo>
                    <a:pt x="83622" y="18111"/>
                    <a:pt x="83622" y="18111"/>
                    <a:pt x="84094" y="18111"/>
                  </a:cubicBezTo>
                  <a:cubicBezTo>
                    <a:pt x="84094" y="18111"/>
                    <a:pt x="83622" y="17661"/>
                    <a:pt x="83622" y="17661"/>
                  </a:cubicBezTo>
                  <a:cubicBezTo>
                    <a:pt x="83622" y="17661"/>
                    <a:pt x="83622" y="17661"/>
                    <a:pt x="83622" y="17661"/>
                  </a:cubicBezTo>
                  <a:cubicBezTo>
                    <a:pt x="83622" y="17661"/>
                    <a:pt x="83622" y="17661"/>
                    <a:pt x="83622" y="17661"/>
                  </a:cubicBezTo>
                  <a:cubicBezTo>
                    <a:pt x="83622" y="17661"/>
                    <a:pt x="83622" y="18111"/>
                    <a:pt x="83622" y="18111"/>
                  </a:cubicBezTo>
                  <a:cubicBezTo>
                    <a:pt x="83622" y="17661"/>
                    <a:pt x="83622" y="18111"/>
                    <a:pt x="83622" y="17661"/>
                  </a:cubicBezTo>
                  <a:cubicBezTo>
                    <a:pt x="83622" y="17661"/>
                    <a:pt x="83622" y="17661"/>
                    <a:pt x="83150" y="18111"/>
                  </a:cubicBezTo>
                  <a:cubicBezTo>
                    <a:pt x="83150" y="18111"/>
                    <a:pt x="83150" y="17661"/>
                    <a:pt x="83150" y="17661"/>
                  </a:cubicBezTo>
                  <a:cubicBezTo>
                    <a:pt x="83150" y="17661"/>
                    <a:pt x="83150" y="17661"/>
                    <a:pt x="83150" y="17661"/>
                  </a:cubicBezTo>
                  <a:cubicBezTo>
                    <a:pt x="83150" y="17661"/>
                    <a:pt x="83150" y="17661"/>
                    <a:pt x="83150" y="17205"/>
                  </a:cubicBezTo>
                  <a:cubicBezTo>
                    <a:pt x="83150" y="17205"/>
                    <a:pt x="83150" y="17661"/>
                    <a:pt x="83150" y="17661"/>
                  </a:cubicBezTo>
                  <a:cubicBezTo>
                    <a:pt x="83150" y="17661"/>
                    <a:pt x="83150" y="17661"/>
                    <a:pt x="83150" y="17661"/>
                  </a:cubicBezTo>
                  <a:cubicBezTo>
                    <a:pt x="83150" y="17661"/>
                    <a:pt x="83150" y="17661"/>
                    <a:pt x="82677" y="18111"/>
                  </a:cubicBezTo>
                  <a:cubicBezTo>
                    <a:pt x="83150" y="17661"/>
                    <a:pt x="82677" y="17661"/>
                    <a:pt x="82677" y="17205"/>
                  </a:cubicBezTo>
                  <a:cubicBezTo>
                    <a:pt x="82677" y="17661"/>
                    <a:pt x="82677" y="17661"/>
                    <a:pt x="82677" y="17661"/>
                  </a:cubicBezTo>
                  <a:cubicBezTo>
                    <a:pt x="82677" y="17661"/>
                    <a:pt x="82677" y="17661"/>
                    <a:pt x="82677" y="17205"/>
                  </a:cubicBezTo>
                  <a:cubicBezTo>
                    <a:pt x="82205" y="17661"/>
                    <a:pt x="82205" y="17205"/>
                    <a:pt x="82205" y="17661"/>
                  </a:cubicBezTo>
                  <a:cubicBezTo>
                    <a:pt x="82205" y="17661"/>
                    <a:pt x="82205" y="17661"/>
                    <a:pt x="82205" y="17661"/>
                  </a:cubicBezTo>
                  <a:cubicBezTo>
                    <a:pt x="82205" y="17661"/>
                    <a:pt x="82205" y="17205"/>
                    <a:pt x="82205" y="17205"/>
                  </a:cubicBezTo>
                  <a:cubicBezTo>
                    <a:pt x="82205" y="17205"/>
                    <a:pt x="82205" y="17205"/>
                    <a:pt x="81733" y="17205"/>
                  </a:cubicBezTo>
                  <a:cubicBezTo>
                    <a:pt x="82205" y="17205"/>
                    <a:pt x="82205" y="17205"/>
                    <a:pt x="82205" y="17205"/>
                  </a:cubicBezTo>
                  <a:cubicBezTo>
                    <a:pt x="82205" y="17205"/>
                    <a:pt x="81733" y="17205"/>
                    <a:pt x="81733" y="17205"/>
                  </a:cubicBezTo>
                  <a:cubicBezTo>
                    <a:pt x="81733" y="17205"/>
                    <a:pt x="81733" y="17205"/>
                    <a:pt x="81733" y="17205"/>
                  </a:cubicBezTo>
                  <a:cubicBezTo>
                    <a:pt x="81733" y="17205"/>
                    <a:pt x="81733" y="17205"/>
                    <a:pt x="81733" y="17205"/>
                  </a:cubicBezTo>
                  <a:cubicBezTo>
                    <a:pt x="81733" y="17205"/>
                    <a:pt x="81733" y="17205"/>
                    <a:pt x="81733" y="17205"/>
                  </a:cubicBezTo>
                  <a:cubicBezTo>
                    <a:pt x="81261" y="17205"/>
                    <a:pt x="81733" y="17205"/>
                    <a:pt x="81733" y="17205"/>
                  </a:cubicBezTo>
                  <a:cubicBezTo>
                    <a:pt x="81733" y="17205"/>
                    <a:pt x="81733" y="17205"/>
                    <a:pt x="81261" y="17205"/>
                  </a:cubicBezTo>
                  <a:cubicBezTo>
                    <a:pt x="81261" y="17205"/>
                    <a:pt x="81261" y="17205"/>
                    <a:pt x="81261" y="17205"/>
                  </a:cubicBezTo>
                  <a:cubicBezTo>
                    <a:pt x="81733" y="17205"/>
                    <a:pt x="81261" y="16755"/>
                    <a:pt x="81261" y="17205"/>
                  </a:cubicBezTo>
                  <a:cubicBezTo>
                    <a:pt x="81261" y="17205"/>
                    <a:pt x="81261" y="17205"/>
                    <a:pt x="81261" y="17205"/>
                  </a:cubicBezTo>
                  <a:cubicBezTo>
                    <a:pt x="81261" y="17205"/>
                    <a:pt x="81261" y="17205"/>
                    <a:pt x="81733" y="17661"/>
                  </a:cubicBezTo>
                  <a:cubicBezTo>
                    <a:pt x="81733" y="17661"/>
                    <a:pt x="81733" y="17661"/>
                    <a:pt x="81733" y="17661"/>
                  </a:cubicBezTo>
                  <a:cubicBezTo>
                    <a:pt x="81261" y="17205"/>
                    <a:pt x="80788" y="17205"/>
                    <a:pt x="80316" y="17661"/>
                  </a:cubicBezTo>
                  <a:cubicBezTo>
                    <a:pt x="80316" y="17205"/>
                    <a:pt x="80316" y="17205"/>
                    <a:pt x="80316" y="17205"/>
                  </a:cubicBezTo>
                  <a:cubicBezTo>
                    <a:pt x="80316" y="17205"/>
                    <a:pt x="79844" y="17205"/>
                    <a:pt x="79844" y="17661"/>
                  </a:cubicBezTo>
                  <a:cubicBezTo>
                    <a:pt x="79844" y="17205"/>
                    <a:pt x="79844" y="17205"/>
                    <a:pt x="79372" y="17205"/>
                  </a:cubicBezTo>
                  <a:cubicBezTo>
                    <a:pt x="78900" y="17661"/>
                    <a:pt x="79372" y="18111"/>
                    <a:pt x="78900" y="18111"/>
                  </a:cubicBezTo>
                  <a:cubicBezTo>
                    <a:pt x="78900" y="18566"/>
                    <a:pt x="78900" y="18566"/>
                    <a:pt x="78900" y="18566"/>
                  </a:cubicBezTo>
                  <a:cubicBezTo>
                    <a:pt x="78900" y="18566"/>
                    <a:pt x="78900" y="18566"/>
                    <a:pt x="78900" y="18566"/>
                  </a:cubicBezTo>
                  <a:cubicBezTo>
                    <a:pt x="78900" y="19016"/>
                    <a:pt x="77477" y="19472"/>
                    <a:pt x="78900" y="19472"/>
                  </a:cubicBezTo>
                  <a:cubicBezTo>
                    <a:pt x="78427" y="19922"/>
                    <a:pt x="78427" y="19922"/>
                    <a:pt x="77950" y="19472"/>
                  </a:cubicBezTo>
                  <a:cubicBezTo>
                    <a:pt x="78427" y="19922"/>
                    <a:pt x="78427" y="19922"/>
                    <a:pt x="78427" y="19922"/>
                  </a:cubicBezTo>
                  <a:cubicBezTo>
                    <a:pt x="77950" y="19922"/>
                    <a:pt x="77950" y="19922"/>
                    <a:pt x="77950" y="19472"/>
                  </a:cubicBezTo>
                  <a:cubicBezTo>
                    <a:pt x="77005" y="19472"/>
                    <a:pt x="77005" y="20377"/>
                    <a:pt x="76533" y="20827"/>
                  </a:cubicBezTo>
                  <a:cubicBezTo>
                    <a:pt x="76533" y="20827"/>
                    <a:pt x="76061" y="20827"/>
                    <a:pt x="76061" y="20827"/>
                  </a:cubicBezTo>
                  <a:cubicBezTo>
                    <a:pt x="75588" y="21283"/>
                    <a:pt x="75588" y="21733"/>
                    <a:pt x="75588" y="22188"/>
                  </a:cubicBezTo>
                  <a:cubicBezTo>
                    <a:pt x="75116" y="22638"/>
                    <a:pt x="75116" y="23094"/>
                    <a:pt x="74644" y="23094"/>
                  </a:cubicBezTo>
                  <a:cubicBezTo>
                    <a:pt x="75116" y="22638"/>
                    <a:pt x="75588" y="20827"/>
                    <a:pt x="75116" y="20377"/>
                  </a:cubicBezTo>
                  <a:cubicBezTo>
                    <a:pt x="75116" y="20377"/>
                    <a:pt x="75116" y="20377"/>
                    <a:pt x="75116" y="20827"/>
                  </a:cubicBezTo>
                  <a:cubicBezTo>
                    <a:pt x="74644" y="20827"/>
                    <a:pt x="74644" y="20827"/>
                    <a:pt x="74644" y="21283"/>
                  </a:cubicBezTo>
                  <a:cubicBezTo>
                    <a:pt x="74644" y="20827"/>
                    <a:pt x="74644" y="20827"/>
                    <a:pt x="74172" y="20827"/>
                  </a:cubicBezTo>
                  <a:cubicBezTo>
                    <a:pt x="74172" y="20827"/>
                    <a:pt x="74172" y="20827"/>
                    <a:pt x="74172" y="20827"/>
                  </a:cubicBezTo>
                  <a:cubicBezTo>
                    <a:pt x="74172" y="20827"/>
                    <a:pt x="74172" y="21283"/>
                    <a:pt x="74172" y="21283"/>
                  </a:cubicBezTo>
                  <a:cubicBezTo>
                    <a:pt x="74172" y="21283"/>
                    <a:pt x="74172" y="21283"/>
                    <a:pt x="73700" y="21283"/>
                  </a:cubicBezTo>
                  <a:cubicBezTo>
                    <a:pt x="74172" y="20827"/>
                    <a:pt x="73700" y="20827"/>
                    <a:pt x="73700" y="20827"/>
                  </a:cubicBezTo>
                  <a:cubicBezTo>
                    <a:pt x="73700" y="20377"/>
                    <a:pt x="72755" y="20827"/>
                    <a:pt x="72283" y="21283"/>
                  </a:cubicBezTo>
                  <a:cubicBezTo>
                    <a:pt x="72283" y="21283"/>
                    <a:pt x="72283" y="21283"/>
                    <a:pt x="72283" y="20827"/>
                  </a:cubicBezTo>
                  <a:cubicBezTo>
                    <a:pt x="72283" y="20827"/>
                    <a:pt x="72283" y="21283"/>
                    <a:pt x="72283" y="20827"/>
                  </a:cubicBezTo>
                  <a:cubicBezTo>
                    <a:pt x="71811" y="20827"/>
                    <a:pt x="71811" y="20377"/>
                    <a:pt x="71338" y="20377"/>
                  </a:cubicBezTo>
                  <a:cubicBezTo>
                    <a:pt x="71811" y="20377"/>
                    <a:pt x="70866" y="19016"/>
                    <a:pt x="70394" y="18566"/>
                  </a:cubicBezTo>
                  <a:cubicBezTo>
                    <a:pt x="71338" y="18111"/>
                    <a:pt x="70866" y="18111"/>
                    <a:pt x="70866" y="18111"/>
                  </a:cubicBezTo>
                  <a:cubicBezTo>
                    <a:pt x="70394" y="18111"/>
                    <a:pt x="70394" y="18111"/>
                    <a:pt x="70394" y="18111"/>
                  </a:cubicBezTo>
                  <a:cubicBezTo>
                    <a:pt x="70394" y="18566"/>
                    <a:pt x="69922" y="18566"/>
                    <a:pt x="69450" y="19016"/>
                  </a:cubicBezTo>
                  <a:cubicBezTo>
                    <a:pt x="69450" y="19016"/>
                    <a:pt x="69450" y="19016"/>
                    <a:pt x="69450" y="19016"/>
                  </a:cubicBezTo>
                  <a:cubicBezTo>
                    <a:pt x="68505" y="19472"/>
                    <a:pt x="67561" y="19922"/>
                    <a:pt x="66616" y="20377"/>
                  </a:cubicBezTo>
                  <a:cubicBezTo>
                    <a:pt x="67088" y="19472"/>
                    <a:pt x="65666" y="19922"/>
                    <a:pt x="65194" y="19922"/>
                  </a:cubicBezTo>
                  <a:cubicBezTo>
                    <a:pt x="66144" y="19472"/>
                    <a:pt x="67088" y="19472"/>
                    <a:pt x="67561" y="19472"/>
                  </a:cubicBezTo>
                  <a:cubicBezTo>
                    <a:pt x="67561" y="19472"/>
                    <a:pt x="68033" y="18566"/>
                    <a:pt x="68505" y="18111"/>
                  </a:cubicBezTo>
                  <a:cubicBezTo>
                    <a:pt x="68505" y="17661"/>
                    <a:pt x="68033" y="17205"/>
                    <a:pt x="68977" y="16755"/>
                  </a:cubicBezTo>
                  <a:cubicBezTo>
                    <a:pt x="68977" y="16755"/>
                    <a:pt x="68505" y="16755"/>
                    <a:pt x="68505" y="16755"/>
                  </a:cubicBezTo>
                  <a:cubicBezTo>
                    <a:pt x="68977" y="16755"/>
                    <a:pt x="68977" y="16755"/>
                    <a:pt x="68505" y="16755"/>
                  </a:cubicBezTo>
                  <a:cubicBezTo>
                    <a:pt x="69450" y="16755"/>
                    <a:pt x="69450" y="16300"/>
                    <a:pt x="69922" y="15850"/>
                  </a:cubicBezTo>
                  <a:cubicBezTo>
                    <a:pt x="69450" y="15850"/>
                    <a:pt x="69450" y="15394"/>
                    <a:pt x="69450" y="15394"/>
                  </a:cubicBezTo>
                  <a:cubicBezTo>
                    <a:pt x="70866" y="15394"/>
                    <a:pt x="72755" y="13133"/>
                    <a:pt x="73227" y="12227"/>
                  </a:cubicBezTo>
                  <a:cubicBezTo>
                    <a:pt x="73700" y="12227"/>
                    <a:pt x="74172" y="11322"/>
                    <a:pt x="73700" y="10866"/>
                  </a:cubicBezTo>
                  <a:cubicBezTo>
                    <a:pt x="73700" y="10416"/>
                    <a:pt x="73227" y="10416"/>
                    <a:pt x="72755" y="9961"/>
                  </a:cubicBezTo>
                  <a:cubicBezTo>
                    <a:pt x="72755" y="9961"/>
                    <a:pt x="72283" y="9961"/>
                    <a:pt x="71811" y="9511"/>
                  </a:cubicBezTo>
                  <a:cubicBezTo>
                    <a:pt x="71338" y="9511"/>
                    <a:pt x="71811" y="8605"/>
                    <a:pt x="71338" y="9511"/>
                  </a:cubicBezTo>
                  <a:cubicBezTo>
                    <a:pt x="71338" y="9055"/>
                    <a:pt x="71338" y="9055"/>
                    <a:pt x="71338" y="9055"/>
                  </a:cubicBezTo>
                  <a:cubicBezTo>
                    <a:pt x="71811" y="9055"/>
                    <a:pt x="71338" y="8150"/>
                    <a:pt x="70866" y="8150"/>
                  </a:cubicBezTo>
                  <a:cubicBezTo>
                    <a:pt x="70866" y="7700"/>
                    <a:pt x="70866" y="7244"/>
                    <a:pt x="70866" y="6794"/>
                  </a:cubicBezTo>
                  <a:cubicBezTo>
                    <a:pt x="70394" y="5888"/>
                    <a:pt x="70394" y="4983"/>
                    <a:pt x="70394" y="4077"/>
                  </a:cubicBezTo>
                  <a:cubicBezTo>
                    <a:pt x="69922" y="4077"/>
                    <a:pt x="69922" y="4527"/>
                    <a:pt x="69922" y="4527"/>
                  </a:cubicBezTo>
                  <a:cubicBezTo>
                    <a:pt x="69922" y="3622"/>
                    <a:pt x="69922" y="3172"/>
                    <a:pt x="68977" y="2716"/>
                  </a:cubicBezTo>
                  <a:cubicBezTo>
                    <a:pt x="68977" y="2716"/>
                    <a:pt x="68977" y="3622"/>
                    <a:pt x="68977" y="4077"/>
                  </a:cubicBezTo>
                  <a:cubicBezTo>
                    <a:pt x="68977" y="3622"/>
                    <a:pt x="68977" y="3172"/>
                    <a:pt x="68505" y="3172"/>
                  </a:cubicBezTo>
                  <a:cubicBezTo>
                    <a:pt x="68033" y="4077"/>
                    <a:pt x="67088" y="5433"/>
                    <a:pt x="66144" y="6338"/>
                  </a:cubicBezTo>
                  <a:cubicBezTo>
                    <a:pt x="65666" y="7700"/>
                    <a:pt x="65194" y="9511"/>
                    <a:pt x="63305" y="9055"/>
                  </a:cubicBezTo>
                  <a:cubicBezTo>
                    <a:pt x="63305" y="8605"/>
                    <a:pt x="62361" y="8150"/>
                    <a:pt x="61888" y="8605"/>
                  </a:cubicBezTo>
                  <a:cubicBezTo>
                    <a:pt x="61416" y="8605"/>
                    <a:pt x="61416" y="9055"/>
                    <a:pt x="60944" y="9055"/>
                  </a:cubicBezTo>
                  <a:cubicBezTo>
                    <a:pt x="60000" y="9055"/>
                    <a:pt x="58583" y="8150"/>
                    <a:pt x="58583" y="7700"/>
                  </a:cubicBezTo>
                  <a:cubicBezTo>
                    <a:pt x="57638" y="8150"/>
                    <a:pt x="55277" y="7700"/>
                    <a:pt x="54805" y="8605"/>
                  </a:cubicBezTo>
                  <a:cubicBezTo>
                    <a:pt x="54805" y="8605"/>
                    <a:pt x="55750" y="9511"/>
                    <a:pt x="55277" y="9961"/>
                  </a:cubicBezTo>
                  <a:cubicBezTo>
                    <a:pt x="55277" y="9961"/>
                    <a:pt x="53383" y="9511"/>
                    <a:pt x="53383" y="9511"/>
                  </a:cubicBezTo>
                  <a:cubicBezTo>
                    <a:pt x="52438" y="9511"/>
                    <a:pt x="51494" y="9511"/>
                    <a:pt x="51494" y="9511"/>
                  </a:cubicBezTo>
                  <a:cubicBezTo>
                    <a:pt x="51022" y="9511"/>
                    <a:pt x="51022" y="9961"/>
                    <a:pt x="50550" y="10416"/>
                  </a:cubicBezTo>
                  <a:cubicBezTo>
                    <a:pt x="50077" y="10416"/>
                    <a:pt x="49605" y="10416"/>
                    <a:pt x="49133" y="10416"/>
                  </a:cubicBezTo>
                  <a:cubicBezTo>
                    <a:pt x="49133" y="10416"/>
                    <a:pt x="48661" y="10866"/>
                    <a:pt x="48661" y="10866"/>
                  </a:cubicBezTo>
                  <a:cubicBezTo>
                    <a:pt x="48188" y="10866"/>
                    <a:pt x="48188" y="10866"/>
                    <a:pt x="48188" y="10866"/>
                  </a:cubicBezTo>
                  <a:cubicBezTo>
                    <a:pt x="47716" y="10866"/>
                    <a:pt x="47716" y="11322"/>
                    <a:pt x="47244" y="11772"/>
                  </a:cubicBezTo>
                  <a:cubicBezTo>
                    <a:pt x="46300" y="12227"/>
                    <a:pt x="43938" y="10866"/>
                    <a:pt x="43938" y="9961"/>
                  </a:cubicBezTo>
                  <a:cubicBezTo>
                    <a:pt x="43466" y="9511"/>
                    <a:pt x="43938" y="9511"/>
                    <a:pt x="43938" y="9055"/>
                  </a:cubicBezTo>
                  <a:cubicBezTo>
                    <a:pt x="43466" y="8605"/>
                    <a:pt x="43466" y="8150"/>
                    <a:pt x="42994" y="7700"/>
                  </a:cubicBezTo>
                  <a:cubicBezTo>
                    <a:pt x="42994" y="7244"/>
                    <a:pt x="43466" y="5433"/>
                    <a:pt x="43466" y="4983"/>
                  </a:cubicBezTo>
                  <a:cubicBezTo>
                    <a:pt x="43938" y="3622"/>
                    <a:pt x="44883" y="4077"/>
                    <a:pt x="43938" y="2716"/>
                  </a:cubicBezTo>
                  <a:cubicBezTo>
                    <a:pt x="43466" y="2716"/>
                    <a:pt x="43466" y="2266"/>
                    <a:pt x="42994" y="2266"/>
                  </a:cubicBezTo>
                  <a:cubicBezTo>
                    <a:pt x="42994" y="1811"/>
                    <a:pt x="42522" y="2266"/>
                    <a:pt x="42522" y="1811"/>
                  </a:cubicBezTo>
                  <a:cubicBezTo>
                    <a:pt x="42522" y="1361"/>
                    <a:pt x="43466" y="455"/>
                    <a:pt x="42522" y="0"/>
                  </a:cubicBezTo>
                  <a:cubicBezTo>
                    <a:pt x="42522" y="0"/>
                    <a:pt x="41100" y="0"/>
                    <a:pt x="40627" y="0"/>
                  </a:cubicBezTo>
                  <a:cubicBezTo>
                    <a:pt x="42050" y="905"/>
                    <a:pt x="39683" y="2266"/>
                    <a:pt x="38738" y="2266"/>
                  </a:cubicBezTo>
                  <a:cubicBezTo>
                    <a:pt x="38266" y="3172"/>
                    <a:pt x="36850" y="2716"/>
                    <a:pt x="35433" y="3172"/>
                  </a:cubicBezTo>
                  <a:cubicBezTo>
                    <a:pt x="34016" y="3622"/>
                    <a:pt x="34961" y="4077"/>
                    <a:pt x="34488" y="4527"/>
                  </a:cubicBezTo>
                  <a:cubicBezTo>
                    <a:pt x="34016" y="5433"/>
                    <a:pt x="33072" y="4077"/>
                    <a:pt x="32600" y="3622"/>
                  </a:cubicBezTo>
                  <a:cubicBezTo>
                    <a:pt x="32600" y="3622"/>
                    <a:pt x="31655" y="4077"/>
                    <a:pt x="31183" y="3622"/>
                  </a:cubicBezTo>
                  <a:cubicBezTo>
                    <a:pt x="31183" y="3622"/>
                    <a:pt x="30711" y="4077"/>
                    <a:pt x="30711" y="3622"/>
                  </a:cubicBezTo>
                  <a:cubicBezTo>
                    <a:pt x="30238" y="3622"/>
                    <a:pt x="30238" y="3172"/>
                    <a:pt x="30238" y="3172"/>
                  </a:cubicBezTo>
                  <a:cubicBezTo>
                    <a:pt x="30238" y="3172"/>
                    <a:pt x="28344" y="3172"/>
                    <a:pt x="28344" y="2716"/>
                  </a:cubicBezTo>
                  <a:cubicBezTo>
                    <a:pt x="28344" y="3172"/>
                    <a:pt x="28816" y="3622"/>
                    <a:pt x="28816" y="3622"/>
                  </a:cubicBezTo>
                  <a:cubicBezTo>
                    <a:pt x="28816" y="4077"/>
                    <a:pt x="29761" y="4077"/>
                    <a:pt x="29761" y="4527"/>
                  </a:cubicBezTo>
                  <a:cubicBezTo>
                    <a:pt x="30238" y="4983"/>
                    <a:pt x="29761" y="5433"/>
                    <a:pt x="30238" y="5888"/>
                  </a:cubicBezTo>
                  <a:cubicBezTo>
                    <a:pt x="30238" y="6338"/>
                    <a:pt x="30711" y="6794"/>
                    <a:pt x="30711" y="7244"/>
                  </a:cubicBezTo>
                  <a:cubicBezTo>
                    <a:pt x="31183" y="8150"/>
                    <a:pt x="30238" y="7700"/>
                    <a:pt x="31183" y="8150"/>
                  </a:cubicBezTo>
                  <a:cubicBezTo>
                    <a:pt x="31655" y="8605"/>
                    <a:pt x="32600" y="7700"/>
                    <a:pt x="32600" y="8605"/>
                  </a:cubicBezTo>
                  <a:cubicBezTo>
                    <a:pt x="32600" y="9055"/>
                    <a:pt x="32127" y="9055"/>
                    <a:pt x="32127" y="9055"/>
                  </a:cubicBezTo>
                  <a:cubicBezTo>
                    <a:pt x="31655" y="9055"/>
                    <a:pt x="31183" y="9511"/>
                    <a:pt x="30711" y="9511"/>
                  </a:cubicBezTo>
                  <a:cubicBezTo>
                    <a:pt x="30711" y="9961"/>
                    <a:pt x="30711" y="9961"/>
                    <a:pt x="30711" y="10416"/>
                  </a:cubicBezTo>
                  <a:cubicBezTo>
                    <a:pt x="30238" y="10416"/>
                    <a:pt x="29761" y="10866"/>
                    <a:pt x="29761" y="11322"/>
                  </a:cubicBezTo>
                  <a:cubicBezTo>
                    <a:pt x="29761" y="11322"/>
                    <a:pt x="29761" y="11322"/>
                    <a:pt x="29761" y="10866"/>
                  </a:cubicBezTo>
                  <a:cubicBezTo>
                    <a:pt x="28816" y="11322"/>
                    <a:pt x="27872" y="11772"/>
                    <a:pt x="27400" y="11772"/>
                  </a:cubicBezTo>
                  <a:cubicBezTo>
                    <a:pt x="26927" y="12227"/>
                    <a:pt x="26927" y="12677"/>
                    <a:pt x="26455" y="13133"/>
                  </a:cubicBezTo>
                  <a:cubicBezTo>
                    <a:pt x="25511" y="13583"/>
                    <a:pt x="26455" y="12677"/>
                    <a:pt x="25983" y="12677"/>
                  </a:cubicBezTo>
                  <a:cubicBezTo>
                    <a:pt x="25038" y="12227"/>
                    <a:pt x="24566" y="13133"/>
                    <a:pt x="23622" y="13133"/>
                  </a:cubicBezTo>
                  <a:cubicBezTo>
                    <a:pt x="23150" y="13133"/>
                    <a:pt x="23150" y="12677"/>
                    <a:pt x="22677" y="12227"/>
                  </a:cubicBezTo>
                  <a:cubicBezTo>
                    <a:pt x="22677" y="12227"/>
                    <a:pt x="21261" y="11772"/>
                    <a:pt x="21261" y="11772"/>
                  </a:cubicBezTo>
                  <a:cubicBezTo>
                    <a:pt x="20788" y="11322"/>
                    <a:pt x="21733" y="9961"/>
                    <a:pt x="20788" y="9511"/>
                  </a:cubicBezTo>
                  <a:cubicBezTo>
                    <a:pt x="19372" y="8605"/>
                    <a:pt x="18900" y="11322"/>
                    <a:pt x="17950" y="9511"/>
                  </a:cubicBezTo>
                  <a:cubicBezTo>
                    <a:pt x="17950" y="9961"/>
                    <a:pt x="17477" y="9961"/>
                    <a:pt x="17950" y="10416"/>
                  </a:cubicBezTo>
                  <a:cubicBezTo>
                    <a:pt x="16533" y="10416"/>
                    <a:pt x="14172" y="9961"/>
                    <a:pt x="12755" y="10416"/>
                  </a:cubicBezTo>
                  <a:cubicBezTo>
                    <a:pt x="12755" y="10866"/>
                    <a:pt x="12755" y="11772"/>
                    <a:pt x="12755" y="12227"/>
                  </a:cubicBezTo>
                  <a:cubicBezTo>
                    <a:pt x="14172" y="12227"/>
                    <a:pt x="15116" y="12227"/>
                    <a:pt x="15116" y="13583"/>
                  </a:cubicBezTo>
                  <a:cubicBezTo>
                    <a:pt x="14644" y="13583"/>
                    <a:pt x="14172" y="13133"/>
                    <a:pt x="13700" y="13133"/>
                  </a:cubicBezTo>
                  <a:cubicBezTo>
                    <a:pt x="13227" y="13133"/>
                    <a:pt x="12755" y="13583"/>
                    <a:pt x="12283" y="13583"/>
                  </a:cubicBezTo>
                  <a:cubicBezTo>
                    <a:pt x="12283" y="14944"/>
                    <a:pt x="12283" y="15394"/>
                    <a:pt x="12755" y="16300"/>
                  </a:cubicBezTo>
                  <a:cubicBezTo>
                    <a:pt x="13227" y="17205"/>
                    <a:pt x="13227" y="17205"/>
                    <a:pt x="13700" y="17661"/>
                  </a:cubicBezTo>
                  <a:cubicBezTo>
                    <a:pt x="14644" y="19472"/>
                    <a:pt x="13700" y="21733"/>
                    <a:pt x="13227" y="24000"/>
                  </a:cubicBezTo>
                  <a:cubicBezTo>
                    <a:pt x="13227" y="24905"/>
                    <a:pt x="13227" y="27172"/>
                    <a:pt x="12283" y="27622"/>
                  </a:cubicBezTo>
                  <a:cubicBezTo>
                    <a:pt x="12283" y="28077"/>
                    <a:pt x="11811" y="28077"/>
                    <a:pt x="11811" y="28077"/>
                  </a:cubicBezTo>
                  <a:cubicBezTo>
                    <a:pt x="11338" y="27172"/>
                    <a:pt x="10866" y="27172"/>
                    <a:pt x="10394" y="27622"/>
                  </a:cubicBezTo>
                  <a:cubicBezTo>
                    <a:pt x="10394" y="27622"/>
                    <a:pt x="10394" y="27172"/>
                    <a:pt x="10394" y="27172"/>
                  </a:cubicBezTo>
                  <a:cubicBezTo>
                    <a:pt x="9922" y="27172"/>
                    <a:pt x="9922" y="28077"/>
                    <a:pt x="9450" y="28077"/>
                  </a:cubicBezTo>
                  <a:cubicBezTo>
                    <a:pt x="8977" y="28077"/>
                    <a:pt x="8505" y="28077"/>
                    <a:pt x="8505" y="28077"/>
                  </a:cubicBezTo>
                  <a:cubicBezTo>
                    <a:pt x="7561" y="28527"/>
                    <a:pt x="7088" y="28527"/>
                    <a:pt x="6144" y="28527"/>
                  </a:cubicBezTo>
                  <a:cubicBezTo>
                    <a:pt x="5666" y="28983"/>
                    <a:pt x="4722" y="29433"/>
                    <a:pt x="4250" y="29888"/>
                  </a:cubicBezTo>
                  <a:cubicBezTo>
                    <a:pt x="3777" y="30338"/>
                    <a:pt x="3777" y="29888"/>
                    <a:pt x="3305" y="30794"/>
                  </a:cubicBezTo>
                  <a:cubicBezTo>
                    <a:pt x="3305" y="31244"/>
                    <a:pt x="2833" y="32605"/>
                    <a:pt x="2833" y="33511"/>
                  </a:cubicBezTo>
                  <a:cubicBezTo>
                    <a:pt x="2361" y="33961"/>
                    <a:pt x="2833" y="33961"/>
                    <a:pt x="2361" y="34416"/>
                  </a:cubicBezTo>
                  <a:cubicBezTo>
                    <a:pt x="2361" y="34866"/>
                    <a:pt x="1416" y="34866"/>
                    <a:pt x="944" y="35322"/>
                  </a:cubicBezTo>
                  <a:cubicBezTo>
                    <a:pt x="472" y="35772"/>
                    <a:pt x="1416" y="37133"/>
                    <a:pt x="0" y="36677"/>
                  </a:cubicBezTo>
                  <a:cubicBezTo>
                    <a:pt x="0" y="37133"/>
                    <a:pt x="0" y="37133"/>
                    <a:pt x="0" y="37133"/>
                  </a:cubicBezTo>
                  <a:cubicBezTo>
                    <a:pt x="472" y="37583"/>
                    <a:pt x="1416" y="38038"/>
                    <a:pt x="944" y="38488"/>
                  </a:cubicBezTo>
                  <a:cubicBezTo>
                    <a:pt x="1416" y="38944"/>
                    <a:pt x="1888" y="39850"/>
                    <a:pt x="2361" y="40755"/>
                  </a:cubicBezTo>
                  <a:cubicBezTo>
                    <a:pt x="3305" y="41661"/>
                    <a:pt x="3777" y="41661"/>
                    <a:pt x="2361" y="43016"/>
                  </a:cubicBezTo>
                  <a:cubicBezTo>
                    <a:pt x="3777" y="42566"/>
                    <a:pt x="6144" y="43016"/>
                    <a:pt x="5666" y="44377"/>
                  </a:cubicBezTo>
                  <a:cubicBezTo>
                    <a:pt x="7088" y="44377"/>
                    <a:pt x="8033" y="44827"/>
                    <a:pt x="8977" y="44377"/>
                  </a:cubicBezTo>
                  <a:cubicBezTo>
                    <a:pt x="9450" y="43922"/>
                    <a:pt x="9922" y="43016"/>
                    <a:pt x="10866" y="43016"/>
                  </a:cubicBezTo>
                  <a:cubicBezTo>
                    <a:pt x="10394" y="43016"/>
                    <a:pt x="10866" y="43016"/>
                    <a:pt x="10394" y="43472"/>
                  </a:cubicBezTo>
                  <a:cubicBezTo>
                    <a:pt x="10866" y="43922"/>
                    <a:pt x="10394" y="46188"/>
                    <a:pt x="10394" y="47544"/>
                  </a:cubicBezTo>
                  <a:cubicBezTo>
                    <a:pt x="10866" y="47544"/>
                    <a:pt x="11338" y="47544"/>
                    <a:pt x="11811" y="47544"/>
                  </a:cubicBezTo>
                  <a:cubicBezTo>
                    <a:pt x="12755" y="47544"/>
                    <a:pt x="13227" y="47544"/>
                    <a:pt x="13700" y="47544"/>
                  </a:cubicBezTo>
                  <a:cubicBezTo>
                    <a:pt x="14644" y="47544"/>
                    <a:pt x="15588" y="47544"/>
                    <a:pt x="16061" y="47544"/>
                  </a:cubicBezTo>
                  <a:cubicBezTo>
                    <a:pt x="16061" y="48455"/>
                    <a:pt x="17477" y="47094"/>
                    <a:pt x="17950" y="47094"/>
                  </a:cubicBezTo>
                  <a:cubicBezTo>
                    <a:pt x="18427" y="46638"/>
                    <a:pt x="18900" y="46638"/>
                    <a:pt x="18900" y="46638"/>
                  </a:cubicBezTo>
                  <a:cubicBezTo>
                    <a:pt x="19372" y="46638"/>
                    <a:pt x="19372" y="46188"/>
                    <a:pt x="19844" y="46188"/>
                  </a:cubicBezTo>
                  <a:cubicBezTo>
                    <a:pt x="21261" y="45283"/>
                    <a:pt x="22205" y="44377"/>
                    <a:pt x="24094" y="43922"/>
                  </a:cubicBezTo>
                  <a:cubicBezTo>
                    <a:pt x="24566" y="43922"/>
                    <a:pt x="25038" y="43922"/>
                    <a:pt x="25511" y="43922"/>
                  </a:cubicBezTo>
                  <a:cubicBezTo>
                    <a:pt x="25511" y="43922"/>
                    <a:pt x="25983" y="43922"/>
                    <a:pt x="25983" y="43922"/>
                  </a:cubicBezTo>
                  <a:cubicBezTo>
                    <a:pt x="26455" y="43922"/>
                    <a:pt x="25983" y="43472"/>
                    <a:pt x="26927" y="43922"/>
                  </a:cubicBezTo>
                  <a:cubicBezTo>
                    <a:pt x="26927" y="43922"/>
                    <a:pt x="26927" y="44827"/>
                    <a:pt x="26927" y="45283"/>
                  </a:cubicBezTo>
                  <a:cubicBezTo>
                    <a:pt x="26455" y="46188"/>
                    <a:pt x="26455" y="45733"/>
                    <a:pt x="26455" y="46638"/>
                  </a:cubicBezTo>
                  <a:cubicBezTo>
                    <a:pt x="26455" y="47094"/>
                    <a:pt x="26455" y="48000"/>
                    <a:pt x="26455" y="48455"/>
                  </a:cubicBezTo>
                  <a:cubicBezTo>
                    <a:pt x="26455" y="48905"/>
                    <a:pt x="27400" y="49361"/>
                    <a:pt x="27400" y="49811"/>
                  </a:cubicBezTo>
                  <a:cubicBezTo>
                    <a:pt x="27400" y="49811"/>
                    <a:pt x="27400" y="49811"/>
                    <a:pt x="27400" y="49361"/>
                  </a:cubicBezTo>
                  <a:cubicBezTo>
                    <a:pt x="27872" y="50266"/>
                    <a:pt x="27872" y="50266"/>
                    <a:pt x="28344" y="50716"/>
                  </a:cubicBezTo>
                  <a:cubicBezTo>
                    <a:pt x="28816" y="50716"/>
                    <a:pt x="28344" y="50716"/>
                    <a:pt x="28816" y="50716"/>
                  </a:cubicBezTo>
                  <a:cubicBezTo>
                    <a:pt x="29761" y="51172"/>
                    <a:pt x="29761" y="52077"/>
                    <a:pt x="31183" y="52077"/>
                  </a:cubicBezTo>
                  <a:cubicBezTo>
                    <a:pt x="31655" y="52077"/>
                    <a:pt x="32127" y="52077"/>
                    <a:pt x="32600" y="52527"/>
                  </a:cubicBezTo>
                  <a:cubicBezTo>
                    <a:pt x="33072" y="52527"/>
                    <a:pt x="33072" y="52527"/>
                    <a:pt x="33544" y="52527"/>
                  </a:cubicBezTo>
                  <a:cubicBezTo>
                    <a:pt x="33544" y="52527"/>
                    <a:pt x="33544" y="52983"/>
                    <a:pt x="34016" y="52983"/>
                  </a:cubicBezTo>
                  <a:cubicBezTo>
                    <a:pt x="34016" y="52983"/>
                    <a:pt x="34488" y="53433"/>
                    <a:pt x="34961" y="53433"/>
                  </a:cubicBezTo>
                  <a:cubicBezTo>
                    <a:pt x="35433" y="53433"/>
                    <a:pt x="36377" y="53888"/>
                    <a:pt x="36377" y="53888"/>
                  </a:cubicBezTo>
                  <a:cubicBezTo>
                    <a:pt x="37322" y="54338"/>
                    <a:pt x="36850" y="54794"/>
                    <a:pt x="37794" y="54794"/>
                  </a:cubicBezTo>
                  <a:cubicBezTo>
                    <a:pt x="38738" y="55244"/>
                    <a:pt x="39683" y="54794"/>
                    <a:pt x="40155" y="55244"/>
                  </a:cubicBezTo>
                  <a:cubicBezTo>
                    <a:pt x="40627" y="55244"/>
                    <a:pt x="41572" y="55700"/>
                    <a:pt x="41572" y="56150"/>
                  </a:cubicBezTo>
                  <a:cubicBezTo>
                    <a:pt x="41572" y="56605"/>
                    <a:pt x="41572" y="56605"/>
                    <a:pt x="41572" y="56605"/>
                  </a:cubicBezTo>
                  <a:cubicBezTo>
                    <a:pt x="41572" y="57511"/>
                    <a:pt x="42994" y="60227"/>
                    <a:pt x="41100" y="59772"/>
                  </a:cubicBezTo>
                  <a:cubicBezTo>
                    <a:pt x="42050" y="60677"/>
                    <a:pt x="42050" y="60677"/>
                    <a:pt x="42522" y="62038"/>
                  </a:cubicBezTo>
                  <a:cubicBezTo>
                    <a:pt x="42522" y="63394"/>
                    <a:pt x="42050" y="62944"/>
                    <a:pt x="43466" y="63394"/>
                  </a:cubicBezTo>
                  <a:cubicBezTo>
                    <a:pt x="44883" y="63394"/>
                    <a:pt x="46300" y="62944"/>
                    <a:pt x="47244" y="63394"/>
                  </a:cubicBezTo>
                  <a:cubicBezTo>
                    <a:pt x="48188" y="63850"/>
                    <a:pt x="47716" y="62944"/>
                    <a:pt x="48188" y="63850"/>
                  </a:cubicBezTo>
                  <a:cubicBezTo>
                    <a:pt x="48188" y="64300"/>
                    <a:pt x="47244" y="65661"/>
                    <a:pt x="47716" y="66111"/>
                  </a:cubicBezTo>
                  <a:cubicBezTo>
                    <a:pt x="48188" y="66566"/>
                    <a:pt x="49133" y="67016"/>
                    <a:pt x="49605" y="67016"/>
                  </a:cubicBezTo>
                  <a:cubicBezTo>
                    <a:pt x="50077" y="67472"/>
                    <a:pt x="50077" y="68827"/>
                    <a:pt x="50550" y="69283"/>
                  </a:cubicBezTo>
                  <a:cubicBezTo>
                    <a:pt x="50077" y="69733"/>
                    <a:pt x="49605" y="71544"/>
                    <a:pt x="49605" y="72000"/>
                  </a:cubicBezTo>
                  <a:cubicBezTo>
                    <a:pt x="49133" y="72905"/>
                    <a:pt x="48188" y="73811"/>
                    <a:pt x="49605" y="74716"/>
                  </a:cubicBezTo>
                  <a:cubicBezTo>
                    <a:pt x="49133" y="74716"/>
                    <a:pt x="49133" y="75172"/>
                    <a:pt x="48661" y="75172"/>
                  </a:cubicBezTo>
                  <a:cubicBezTo>
                    <a:pt x="48661" y="75622"/>
                    <a:pt x="49133" y="76077"/>
                    <a:pt x="49133" y="76983"/>
                  </a:cubicBezTo>
                  <a:cubicBezTo>
                    <a:pt x="49605" y="76983"/>
                    <a:pt x="49133" y="76983"/>
                    <a:pt x="49605" y="76983"/>
                  </a:cubicBezTo>
                  <a:cubicBezTo>
                    <a:pt x="49605" y="76983"/>
                    <a:pt x="49133" y="76983"/>
                    <a:pt x="49133" y="76983"/>
                  </a:cubicBezTo>
                  <a:cubicBezTo>
                    <a:pt x="49605" y="77433"/>
                    <a:pt x="49605" y="78338"/>
                    <a:pt x="49605" y="78794"/>
                  </a:cubicBezTo>
                  <a:cubicBezTo>
                    <a:pt x="49605" y="79244"/>
                    <a:pt x="48661" y="80605"/>
                    <a:pt x="49133" y="81055"/>
                  </a:cubicBezTo>
                  <a:cubicBezTo>
                    <a:pt x="49133" y="81511"/>
                    <a:pt x="51494" y="81511"/>
                    <a:pt x="51966" y="81511"/>
                  </a:cubicBezTo>
                  <a:cubicBezTo>
                    <a:pt x="52438" y="81961"/>
                    <a:pt x="52438" y="81961"/>
                    <a:pt x="53383" y="81961"/>
                  </a:cubicBezTo>
                  <a:cubicBezTo>
                    <a:pt x="53855" y="81055"/>
                    <a:pt x="53855" y="81511"/>
                    <a:pt x="54333" y="81961"/>
                  </a:cubicBezTo>
                  <a:cubicBezTo>
                    <a:pt x="55277" y="81961"/>
                    <a:pt x="56222" y="81961"/>
                    <a:pt x="56222" y="82866"/>
                  </a:cubicBezTo>
                  <a:cubicBezTo>
                    <a:pt x="56694" y="84227"/>
                    <a:pt x="56222" y="86944"/>
                    <a:pt x="57638" y="87394"/>
                  </a:cubicBezTo>
                  <a:cubicBezTo>
                    <a:pt x="57638" y="87394"/>
                    <a:pt x="58111" y="86944"/>
                    <a:pt x="58583" y="86944"/>
                  </a:cubicBezTo>
                  <a:cubicBezTo>
                    <a:pt x="59527" y="86944"/>
                    <a:pt x="59527" y="86944"/>
                    <a:pt x="60472" y="87394"/>
                  </a:cubicBezTo>
                  <a:cubicBezTo>
                    <a:pt x="60000" y="87850"/>
                    <a:pt x="60472" y="90111"/>
                    <a:pt x="60000" y="91016"/>
                  </a:cubicBezTo>
                  <a:cubicBezTo>
                    <a:pt x="59527" y="91922"/>
                    <a:pt x="59055" y="92377"/>
                    <a:pt x="60000" y="92827"/>
                  </a:cubicBezTo>
                  <a:cubicBezTo>
                    <a:pt x="60000" y="92377"/>
                    <a:pt x="60472" y="92377"/>
                    <a:pt x="60944" y="92377"/>
                  </a:cubicBezTo>
                  <a:cubicBezTo>
                    <a:pt x="60944" y="91922"/>
                    <a:pt x="60944" y="92377"/>
                    <a:pt x="60944" y="91922"/>
                  </a:cubicBezTo>
                  <a:cubicBezTo>
                    <a:pt x="60944" y="92377"/>
                    <a:pt x="60944" y="92377"/>
                    <a:pt x="60944" y="92377"/>
                  </a:cubicBezTo>
                  <a:cubicBezTo>
                    <a:pt x="61888" y="91922"/>
                    <a:pt x="62361" y="94188"/>
                    <a:pt x="62361" y="95094"/>
                  </a:cubicBezTo>
                  <a:cubicBezTo>
                    <a:pt x="62361" y="96000"/>
                    <a:pt x="62361" y="96905"/>
                    <a:pt x="61888" y="97361"/>
                  </a:cubicBezTo>
                  <a:cubicBezTo>
                    <a:pt x="61416" y="97361"/>
                    <a:pt x="60944" y="97811"/>
                    <a:pt x="60944" y="97811"/>
                  </a:cubicBezTo>
                  <a:cubicBezTo>
                    <a:pt x="60472" y="98266"/>
                    <a:pt x="60472" y="98266"/>
                    <a:pt x="60472" y="98266"/>
                  </a:cubicBezTo>
                  <a:cubicBezTo>
                    <a:pt x="60000" y="98266"/>
                    <a:pt x="60472" y="98266"/>
                    <a:pt x="60000" y="98266"/>
                  </a:cubicBezTo>
                  <a:cubicBezTo>
                    <a:pt x="60000" y="98266"/>
                    <a:pt x="59527" y="98716"/>
                    <a:pt x="59055" y="98716"/>
                  </a:cubicBezTo>
                  <a:cubicBezTo>
                    <a:pt x="58583" y="99172"/>
                    <a:pt x="58583" y="99622"/>
                    <a:pt x="58111" y="99622"/>
                  </a:cubicBezTo>
                  <a:cubicBezTo>
                    <a:pt x="58111" y="99622"/>
                    <a:pt x="58111" y="99622"/>
                    <a:pt x="58111" y="99622"/>
                  </a:cubicBezTo>
                  <a:cubicBezTo>
                    <a:pt x="57166" y="99622"/>
                    <a:pt x="56694" y="100527"/>
                    <a:pt x="55750" y="100983"/>
                  </a:cubicBezTo>
                  <a:cubicBezTo>
                    <a:pt x="56222" y="101433"/>
                    <a:pt x="56222" y="101433"/>
                    <a:pt x="56222" y="101433"/>
                  </a:cubicBezTo>
                  <a:cubicBezTo>
                    <a:pt x="55277" y="101433"/>
                    <a:pt x="53855" y="103700"/>
                    <a:pt x="53383" y="104150"/>
                  </a:cubicBezTo>
                  <a:cubicBezTo>
                    <a:pt x="52911" y="104605"/>
                    <a:pt x="52911" y="105055"/>
                    <a:pt x="52438" y="105511"/>
                  </a:cubicBezTo>
                  <a:cubicBezTo>
                    <a:pt x="51966" y="105511"/>
                    <a:pt x="51494" y="105961"/>
                    <a:pt x="51494" y="106416"/>
                  </a:cubicBezTo>
                  <a:cubicBezTo>
                    <a:pt x="51022" y="106866"/>
                    <a:pt x="51022" y="107322"/>
                    <a:pt x="50077" y="107772"/>
                  </a:cubicBezTo>
                  <a:cubicBezTo>
                    <a:pt x="51022" y="108677"/>
                    <a:pt x="51022" y="107322"/>
                    <a:pt x="51966" y="107322"/>
                  </a:cubicBezTo>
                  <a:cubicBezTo>
                    <a:pt x="52438" y="107322"/>
                    <a:pt x="52911" y="107322"/>
                    <a:pt x="53383" y="107772"/>
                  </a:cubicBezTo>
                  <a:cubicBezTo>
                    <a:pt x="54333" y="108677"/>
                    <a:pt x="54805" y="109133"/>
                    <a:pt x="55277" y="110038"/>
                  </a:cubicBezTo>
                  <a:cubicBezTo>
                    <a:pt x="55750" y="110488"/>
                    <a:pt x="54805" y="110488"/>
                    <a:pt x="55750" y="110488"/>
                  </a:cubicBezTo>
                  <a:cubicBezTo>
                    <a:pt x="55750" y="110488"/>
                    <a:pt x="56222" y="110038"/>
                    <a:pt x="56222" y="110038"/>
                  </a:cubicBezTo>
                  <a:cubicBezTo>
                    <a:pt x="56694" y="110038"/>
                    <a:pt x="57638" y="111850"/>
                    <a:pt x="58111" y="111394"/>
                  </a:cubicBezTo>
                  <a:cubicBezTo>
                    <a:pt x="58583" y="111850"/>
                    <a:pt x="59055" y="111850"/>
                    <a:pt x="59527" y="111850"/>
                  </a:cubicBezTo>
                  <a:cubicBezTo>
                    <a:pt x="60000" y="112300"/>
                    <a:pt x="60000" y="112755"/>
                    <a:pt x="60472" y="113205"/>
                  </a:cubicBezTo>
                  <a:cubicBezTo>
                    <a:pt x="60944" y="113661"/>
                    <a:pt x="61888" y="113661"/>
                    <a:pt x="62361" y="114111"/>
                  </a:cubicBezTo>
                  <a:cubicBezTo>
                    <a:pt x="62361" y="114566"/>
                    <a:pt x="63777" y="116377"/>
                    <a:pt x="63777" y="116377"/>
                  </a:cubicBezTo>
                  <a:cubicBezTo>
                    <a:pt x="63777" y="116827"/>
                    <a:pt x="61416" y="119544"/>
                    <a:pt x="63305" y="120000"/>
                  </a:cubicBezTo>
                  <a:cubicBezTo>
                    <a:pt x="64722" y="120000"/>
                    <a:pt x="66616" y="115016"/>
                    <a:pt x="67088" y="114111"/>
                  </a:cubicBezTo>
                  <a:cubicBezTo>
                    <a:pt x="67088" y="114111"/>
                    <a:pt x="67088" y="114111"/>
                    <a:pt x="67088" y="114111"/>
                  </a:cubicBezTo>
                  <a:cubicBezTo>
                    <a:pt x="67088" y="114111"/>
                    <a:pt x="67088" y="114111"/>
                    <a:pt x="67088" y="113661"/>
                  </a:cubicBezTo>
                  <a:cubicBezTo>
                    <a:pt x="67088" y="114111"/>
                    <a:pt x="67088" y="114111"/>
                    <a:pt x="66616" y="114111"/>
                  </a:cubicBezTo>
                  <a:cubicBezTo>
                    <a:pt x="66616" y="114111"/>
                    <a:pt x="66616" y="113661"/>
                    <a:pt x="67088" y="113661"/>
                  </a:cubicBezTo>
                  <a:cubicBezTo>
                    <a:pt x="66144" y="113205"/>
                    <a:pt x="67561" y="112755"/>
                    <a:pt x="67088" y="112300"/>
                  </a:cubicBezTo>
                  <a:cubicBezTo>
                    <a:pt x="67088" y="112300"/>
                    <a:pt x="67088" y="112300"/>
                    <a:pt x="67088" y="112300"/>
                  </a:cubicBezTo>
                  <a:cubicBezTo>
                    <a:pt x="67088" y="112300"/>
                    <a:pt x="67561" y="112300"/>
                    <a:pt x="67561" y="112755"/>
                  </a:cubicBezTo>
                  <a:cubicBezTo>
                    <a:pt x="67561" y="111850"/>
                    <a:pt x="67561" y="111394"/>
                    <a:pt x="68505" y="111394"/>
                  </a:cubicBezTo>
                  <a:cubicBezTo>
                    <a:pt x="68505" y="110488"/>
                    <a:pt x="68505" y="110944"/>
                    <a:pt x="68977" y="110488"/>
                  </a:cubicBezTo>
                  <a:cubicBezTo>
                    <a:pt x="68977" y="110038"/>
                    <a:pt x="69450" y="108227"/>
                    <a:pt x="69450" y="109583"/>
                  </a:cubicBezTo>
                  <a:cubicBezTo>
                    <a:pt x="69450" y="109133"/>
                    <a:pt x="69922" y="108227"/>
                    <a:pt x="70394" y="108227"/>
                  </a:cubicBezTo>
                  <a:cubicBezTo>
                    <a:pt x="69922" y="108227"/>
                    <a:pt x="70394" y="108227"/>
                    <a:pt x="69922" y="107772"/>
                  </a:cubicBezTo>
                  <a:cubicBezTo>
                    <a:pt x="69450" y="107772"/>
                    <a:pt x="69450" y="107772"/>
                    <a:pt x="69450" y="107772"/>
                  </a:cubicBezTo>
                  <a:cubicBezTo>
                    <a:pt x="69450" y="107322"/>
                    <a:pt x="69450" y="107322"/>
                    <a:pt x="69450" y="106866"/>
                  </a:cubicBezTo>
                  <a:cubicBezTo>
                    <a:pt x="69450" y="107772"/>
                    <a:pt x="70394" y="107772"/>
                    <a:pt x="70866" y="108227"/>
                  </a:cubicBezTo>
                  <a:cubicBezTo>
                    <a:pt x="70866" y="107772"/>
                    <a:pt x="72755" y="107322"/>
                    <a:pt x="71811" y="108677"/>
                  </a:cubicBezTo>
                  <a:cubicBezTo>
                    <a:pt x="71811" y="108227"/>
                    <a:pt x="71338" y="108227"/>
                    <a:pt x="71338" y="108227"/>
                  </a:cubicBezTo>
                  <a:cubicBezTo>
                    <a:pt x="71338" y="108227"/>
                    <a:pt x="71338" y="108227"/>
                    <a:pt x="71338" y="108227"/>
                  </a:cubicBezTo>
                  <a:cubicBezTo>
                    <a:pt x="71811" y="109133"/>
                    <a:pt x="71338" y="110038"/>
                    <a:pt x="70394" y="110038"/>
                  </a:cubicBezTo>
                  <a:cubicBezTo>
                    <a:pt x="70394" y="110038"/>
                    <a:pt x="70394" y="110488"/>
                    <a:pt x="70866" y="110488"/>
                  </a:cubicBezTo>
                  <a:cubicBezTo>
                    <a:pt x="70866" y="110488"/>
                    <a:pt x="70394" y="110944"/>
                    <a:pt x="70394" y="110944"/>
                  </a:cubicBezTo>
                  <a:cubicBezTo>
                    <a:pt x="69922" y="110038"/>
                    <a:pt x="70394" y="112300"/>
                    <a:pt x="68977" y="111850"/>
                  </a:cubicBezTo>
                  <a:cubicBezTo>
                    <a:pt x="68977" y="112300"/>
                    <a:pt x="68977" y="112300"/>
                    <a:pt x="68977" y="112300"/>
                  </a:cubicBezTo>
                  <a:cubicBezTo>
                    <a:pt x="68977" y="112300"/>
                    <a:pt x="68977" y="112300"/>
                    <a:pt x="68977" y="112300"/>
                  </a:cubicBezTo>
                  <a:cubicBezTo>
                    <a:pt x="68505" y="113205"/>
                    <a:pt x="67561" y="113205"/>
                    <a:pt x="67088" y="113205"/>
                  </a:cubicBezTo>
                  <a:cubicBezTo>
                    <a:pt x="67561" y="113661"/>
                    <a:pt x="67561" y="114111"/>
                    <a:pt x="67088" y="114111"/>
                  </a:cubicBezTo>
                  <a:cubicBezTo>
                    <a:pt x="68033" y="113205"/>
                    <a:pt x="69450" y="112300"/>
                    <a:pt x="70394" y="111394"/>
                  </a:cubicBezTo>
                  <a:cubicBezTo>
                    <a:pt x="71338" y="110488"/>
                    <a:pt x="72283" y="109133"/>
                    <a:pt x="72755" y="107772"/>
                  </a:cubicBezTo>
                  <a:cubicBezTo>
                    <a:pt x="73700" y="105961"/>
                    <a:pt x="74172" y="105055"/>
                    <a:pt x="75116" y="103700"/>
                  </a:cubicBezTo>
                  <a:cubicBezTo>
                    <a:pt x="76061" y="103244"/>
                    <a:pt x="77005" y="102794"/>
                    <a:pt x="77477" y="101888"/>
                  </a:cubicBezTo>
                  <a:cubicBezTo>
                    <a:pt x="77005" y="101888"/>
                    <a:pt x="77005" y="101888"/>
                    <a:pt x="77005" y="101433"/>
                  </a:cubicBezTo>
                  <a:cubicBezTo>
                    <a:pt x="77005" y="101433"/>
                    <a:pt x="77005" y="101888"/>
                    <a:pt x="77477" y="101888"/>
                  </a:cubicBezTo>
                  <a:cubicBezTo>
                    <a:pt x="77477" y="101433"/>
                    <a:pt x="77950" y="100527"/>
                    <a:pt x="77950" y="99622"/>
                  </a:cubicBezTo>
                  <a:cubicBezTo>
                    <a:pt x="77950" y="99172"/>
                    <a:pt x="77477" y="98716"/>
                    <a:pt x="77950" y="98266"/>
                  </a:cubicBezTo>
                  <a:cubicBezTo>
                    <a:pt x="77950" y="97811"/>
                    <a:pt x="77950" y="97811"/>
                    <a:pt x="77950" y="97811"/>
                  </a:cubicBezTo>
                  <a:cubicBezTo>
                    <a:pt x="77950" y="97811"/>
                    <a:pt x="77950" y="97811"/>
                    <a:pt x="77950" y="97811"/>
                  </a:cubicBezTo>
                  <a:cubicBezTo>
                    <a:pt x="77950" y="97811"/>
                    <a:pt x="77950" y="97361"/>
                    <a:pt x="78427" y="97361"/>
                  </a:cubicBezTo>
                  <a:cubicBezTo>
                    <a:pt x="77950" y="97361"/>
                    <a:pt x="77950" y="97361"/>
                    <a:pt x="77950" y="97361"/>
                  </a:cubicBezTo>
                  <a:cubicBezTo>
                    <a:pt x="77477" y="97361"/>
                    <a:pt x="78427" y="95094"/>
                    <a:pt x="77005" y="94638"/>
                  </a:cubicBezTo>
                  <a:cubicBezTo>
                    <a:pt x="77477" y="94638"/>
                    <a:pt x="77477" y="94188"/>
                    <a:pt x="77477" y="93733"/>
                  </a:cubicBezTo>
                  <a:cubicBezTo>
                    <a:pt x="77477" y="95094"/>
                    <a:pt x="77950" y="93733"/>
                    <a:pt x="77950" y="93283"/>
                  </a:cubicBezTo>
                  <a:cubicBezTo>
                    <a:pt x="77950" y="93283"/>
                    <a:pt x="77477" y="93283"/>
                    <a:pt x="77477" y="93283"/>
                  </a:cubicBezTo>
                  <a:cubicBezTo>
                    <a:pt x="77477" y="93283"/>
                    <a:pt x="77477" y="93283"/>
                    <a:pt x="77950" y="93283"/>
                  </a:cubicBezTo>
                  <a:cubicBezTo>
                    <a:pt x="77950" y="93283"/>
                    <a:pt x="77950" y="93283"/>
                    <a:pt x="77950" y="93283"/>
                  </a:cubicBezTo>
                  <a:cubicBezTo>
                    <a:pt x="77950" y="93283"/>
                    <a:pt x="77950" y="93283"/>
                    <a:pt x="77950" y="93283"/>
                  </a:cubicBezTo>
                  <a:cubicBezTo>
                    <a:pt x="77950" y="93283"/>
                    <a:pt x="77950" y="93283"/>
                    <a:pt x="77950" y="93283"/>
                  </a:cubicBezTo>
                  <a:cubicBezTo>
                    <a:pt x="77950" y="92827"/>
                    <a:pt x="78427" y="92827"/>
                    <a:pt x="78427" y="92377"/>
                  </a:cubicBezTo>
                  <a:cubicBezTo>
                    <a:pt x="78427" y="92377"/>
                    <a:pt x="78427" y="92377"/>
                    <a:pt x="77950" y="92377"/>
                  </a:cubicBezTo>
                  <a:cubicBezTo>
                    <a:pt x="77950" y="92377"/>
                    <a:pt x="78427" y="92377"/>
                    <a:pt x="78427" y="92377"/>
                  </a:cubicBezTo>
                  <a:cubicBezTo>
                    <a:pt x="77950" y="92377"/>
                    <a:pt x="77950" y="92377"/>
                    <a:pt x="77477" y="92377"/>
                  </a:cubicBezTo>
                  <a:cubicBezTo>
                    <a:pt x="77477" y="91922"/>
                    <a:pt x="77950" y="92377"/>
                    <a:pt x="77950" y="91922"/>
                  </a:cubicBezTo>
                  <a:cubicBezTo>
                    <a:pt x="77477" y="91922"/>
                    <a:pt x="77477" y="91922"/>
                    <a:pt x="77477" y="91922"/>
                  </a:cubicBezTo>
                  <a:cubicBezTo>
                    <a:pt x="77477" y="91922"/>
                    <a:pt x="77477" y="91922"/>
                    <a:pt x="77477" y="91472"/>
                  </a:cubicBezTo>
                  <a:cubicBezTo>
                    <a:pt x="77950" y="92377"/>
                    <a:pt x="78900" y="91922"/>
                    <a:pt x="77950" y="91472"/>
                  </a:cubicBezTo>
                  <a:cubicBezTo>
                    <a:pt x="77950" y="91472"/>
                    <a:pt x="78427" y="91472"/>
                    <a:pt x="78427" y="91472"/>
                  </a:cubicBezTo>
                  <a:cubicBezTo>
                    <a:pt x="78427" y="91472"/>
                    <a:pt x="78427" y="91472"/>
                    <a:pt x="78427" y="91472"/>
                  </a:cubicBezTo>
                  <a:cubicBezTo>
                    <a:pt x="78427" y="91472"/>
                    <a:pt x="78427" y="91472"/>
                    <a:pt x="78427" y="91472"/>
                  </a:cubicBezTo>
                  <a:cubicBezTo>
                    <a:pt x="78427" y="91472"/>
                    <a:pt x="78427" y="91472"/>
                    <a:pt x="78427" y="91472"/>
                  </a:cubicBezTo>
                  <a:cubicBezTo>
                    <a:pt x="78427" y="91472"/>
                    <a:pt x="78427" y="91472"/>
                    <a:pt x="78427" y="91472"/>
                  </a:cubicBezTo>
                  <a:cubicBezTo>
                    <a:pt x="78427" y="91472"/>
                    <a:pt x="78427" y="91472"/>
                    <a:pt x="78900" y="91472"/>
                  </a:cubicBezTo>
                  <a:cubicBezTo>
                    <a:pt x="78427" y="91472"/>
                    <a:pt x="78427" y="91472"/>
                    <a:pt x="78427" y="91472"/>
                  </a:cubicBezTo>
                  <a:cubicBezTo>
                    <a:pt x="78427" y="91472"/>
                    <a:pt x="78900" y="91472"/>
                    <a:pt x="78900" y="91472"/>
                  </a:cubicBezTo>
                  <a:cubicBezTo>
                    <a:pt x="78900" y="91472"/>
                    <a:pt x="79372" y="91472"/>
                    <a:pt x="79372" y="91472"/>
                  </a:cubicBezTo>
                  <a:cubicBezTo>
                    <a:pt x="78900" y="91922"/>
                    <a:pt x="78900" y="91472"/>
                    <a:pt x="78900" y="91922"/>
                  </a:cubicBezTo>
                  <a:cubicBezTo>
                    <a:pt x="79372" y="91472"/>
                    <a:pt x="79844" y="91016"/>
                    <a:pt x="79844" y="90566"/>
                  </a:cubicBezTo>
                  <a:cubicBezTo>
                    <a:pt x="79844" y="90566"/>
                    <a:pt x="79372" y="90566"/>
                    <a:pt x="79372" y="90566"/>
                  </a:cubicBezTo>
                  <a:cubicBezTo>
                    <a:pt x="79372" y="90566"/>
                    <a:pt x="79844" y="90566"/>
                    <a:pt x="79844" y="90566"/>
                  </a:cubicBezTo>
                  <a:cubicBezTo>
                    <a:pt x="79844" y="90566"/>
                    <a:pt x="79372" y="90566"/>
                    <a:pt x="79844" y="90566"/>
                  </a:cubicBezTo>
                  <a:cubicBezTo>
                    <a:pt x="80316" y="90111"/>
                    <a:pt x="81733" y="89661"/>
                    <a:pt x="82205" y="88755"/>
                  </a:cubicBezTo>
                  <a:cubicBezTo>
                    <a:pt x="82677" y="88300"/>
                    <a:pt x="83622" y="87394"/>
                    <a:pt x="84566" y="87394"/>
                  </a:cubicBezTo>
                  <a:cubicBezTo>
                    <a:pt x="84566" y="87394"/>
                    <a:pt x="84566" y="87394"/>
                    <a:pt x="84566" y="86944"/>
                  </a:cubicBezTo>
                  <a:cubicBezTo>
                    <a:pt x="84566" y="86944"/>
                    <a:pt x="84566" y="86944"/>
                    <a:pt x="84566" y="86944"/>
                  </a:cubicBezTo>
                  <a:cubicBezTo>
                    <a:pt x="84566" y="86944"/>
                    <a:pt x="84566" y="86944"/>
                    <a:pt x="84566" y="87394"/>
                  </a:cubicBezTo>
                  <a:cubicBezTo>
                    <a:pt x="85038" y="87394"/>
                    <a:pt x="85038" y="87394"/>
                    <a:pt x="85511" y="86944"/>
                  </a:cubicBezTo>
                  <a:cubicBezTo>
                    <a:pt x="85511" y="86944"/>
                    <a:pt x="85038" y="86944"/>
                    <a:pt x="85038" y="86944"/>
                  </a:cubicBezTo>
                  <a:cubicBezTo>
                    <a:pt x="85983" y="86488"/>
                    <a:pt x="86927" y="86944"/>
                    <a:pt x="87400" y="86488"/>
                  </a:cubicBezTo>
                  <a:cubicBezTo>
                    <a:pt x="87400" y="86488"/>
                    <a:pt x="88344" y="86038"/>
                    <a:pt x="87872" y="86038"/>
                  </a:cubicBezTo>
                  <a:cubicBezTo>
                    <a:pt x="88344" y="85583"/>
                    <a:pt x="88344" y="85583"/>
                    <a:pt x="88816" y="85583"/>
                  </a:cubicBezTo>
                  <a:cubicBezTo>
                    <a:pt x="88816" y="85583"/>
                    <a:pt x="88816" y="85583"/>
                    <a:pt x="88816" y="85583"/>
                  </a:cubicBezTo>
                  <a:cubicBezTo>
                    <a:pt x="89288" y="85133"/>
                    <a:pt x="89761" y="85583"/>
                    <a:pt x="90238" y="85133"/>
                  </a:cubicBezTo>
                  <a:cubicBezTo>
                    <a:pt x="90238" y="85133"/>
                    <a:pt x="90238" y="85133"/>
                    <a:pt x="90238" y="84677"/>
                  </a:cubicBezTo>
                  <a:cubicBezTo>
                    <a:pt x="90238" y="84677"/>
                    <a:pt x="89761" y="85133"/>
                    <a:pt x="89761" y="85133"/>
                  </a:cubicBezTo>
                  <a:cubicBezTo>
                    <a:pt x="89761" y="85133"/>
                    <a:pt x="89761" y="84677"/>
                    <a:pt x="89761" y="84677"/>
                  </a:cubicBezTo>
                  <a:cubicBezTo>
                    <a:pt x="89761" y="84677"/>
                    <a:pt x="89761" y="84677"/>
                    <a:pt x="89761" y="85133"/>
                  </a:cubicBezTo>
                  <a:cubicBezTo>
                    <a:pt x="89761" y="84677"/>
                    <a:pt x="89761" y="84677"/>
                    <a:pt x="89761" y="84677"/>
                  </a:cubicBezTo>
                  <a:cubicBezTo>
                    <a:pt x="89761" y="84677"/>
                    <a:pt x="89761" y="84677"/>
                    <a:pt x="89761" y="84677"/>
                  </a:cubicBezTo>
                  <a:cubicBezTo>
                    <a:pt x="89761" y="84227"/>
                    <a:pt x="90711" y="84227"/>
                    <a:pt x="90711" y="83772"/>
                  </a:cubicBezTo>
                  <a:cubicBezTo>
                    <a:pt x="90711" y="84227"/>
                    <a:pt x="90711" y="84227"/>
                    <a:pt x="90711" y="84227"/>
                  </a:cubicBezTo>
                  <a:cubicBezTo>
                    <a:pt x="91183" y="84227"/>
                    <a:pt x="91655" y="84227"/>
                    <a:pt x="91655" y="83772"/>
                  </a:cubicBezTo>
                  <a:cubicBezTo>
                    <a:pt x="91655" y="83772"/>
                    <a:pt x="91655" y="84227"/>
                    <a:pt x="91655" y="84227"/>
                  </a:cubicBezTo>
                  <a:cubicBezTo>
                    <a:pt x="92127" y="83772"/>
                    <a:pt x="92600" y="83772"/>
                    <a:pt x="93072" y="84227"/>
                  </a:cubicBezTo>
                  <a:cubicBezTo>
                    <a:pt x="92600" y="84227"/>
                    <a:pt x="92127" y="84227"/>
                    <a:pt x="91655" y="84227"/>
                  </a:cubicBezTo>
                  <a:cubicBezTo>
                    <a:pt x="92127" y="84227"/>
                    <a:pt x="93072" y="84227"/>
                    <a:pt x="93072" y="84227"/>
                  </a:cubicBezTo>
                  <a:cubicBezTo>
                    <a:pt x="93544" y="84227"/>
                    <a:pt x="94016" y="84227"/>
                    <a:pt x="94488" y="83772"/>
                  </a:cubicBezTo>
                  <a:cubicBezTo>
                    <a:pt x="94488" y="83772"/>
                    <a:pt x="94488" y="83772"/>
                    <a:pt x="94488" y="83772"/>
                  </a:cubicBezTo>
                  <a:cubicBezTo>
                    <a:pt x="94488" y="83772"/>
                    <a:pt x="94016" y="83322"/>
                    <a:pt x="94961" y="83322"/>
                  </a:cubicBezTo>
                  <a:cubicBezTo>
                    <a:pt x="94961" y="83322"/>
                    <a:pt x="94488" y="83772"/>
                    <a:pt x="94488" y="83772"/>
                  </a:cubicBezTo>
                  <a:cubicBezTo>
                    <a:pt x="95433" y="84227"/>
                    <a:pt x="96850" y="83772"/>
                    <a:pt x="97794" y="84227"/>
                  </a:cubicBezTo>
                  <a:cubicBezTo>
                    <a:pt x="97794" y="83772"/>
                    <a:pt x="98266" y="83772"/>
                    <a:pt x="98266" y="83322"/>
                  </a:cubicBezTo>
                  <a:cubicBezTo>
                    <a:pt x="97322" y="83322"/>
                    <a:pt x="98266" y="82416"/>
                    <a:pt x="98738" y="81961"/>
                  </a:cubicBezTo>
                  <a:cubicBezTo>
                    <a:pt x="99211" y="81511"/>
                    <a:pt x="100627" y="81511"/>
                    <a:pt x="101100" y="81055"/>
                  </a:cubicBezTo>
                  <a:cubicBezTo>
                    <a:pt x="101100" y="80605"/>
                    <a:pt x="101100" y="79700"/>
                    <a:pt x="101100" y="79244"/>
                  </a:cubicBezTo>
                  <a:cubicBezTo>
                    <a:pt x="101572" y="77433"/>
                    <a:pt x="102522" y="77433"/>
                    <a:pt x="103466" y="75622"/>
                  </a:cubicBezTo>
                  <a:cubicBezTo>
                    <a:pt x="102994" y="75622"/>
                    <a:pt x="102994" y="75622"/>
                    <a:pt x="102994" y="75622"/>
                  </a:cubicBezTo>
                  <a:cubicBezTo>
                    <a:pt x="103466" y="76077"/>
                    <a:pt x="103938" y="74266"/>
                    <a:pt x="103938" y="73811"/>
                  </a:cubicBezTo>
                  <a:cubicBezTo>
                    <a:pt x="104411" y="73361"/>
                    <a:pt x="104883" y="73361"/>
                    <a:pt x="104883" y="72905"/>
                  </a:cubicBezTo>
                  <a:cubicBezTo>
                    <a:pt x="105355" y="72000"/>
                    <a:pt x="104883" y="71094"/>
                    <a:pt x="104883" y="70638"/>
                  </a:cubicBezTo>
                  <a:cubicBezTo>
                    <a:pt x="104883" y="69283"/>
                    <a:pt x="105827" y="68827"/>
                    <a:pt x="106300" y="67922"/>
                  </a:cubicBezTo>
                  <a:cubicBezTo>
                    <a:pt x="106772" y="67016"/>
                    <a:pt x="106772" y="64755"/>
                    <a:pt x="107244" y="63394"/>
                  </a:cubicBezTo>
                  <a:cubicBezTo>
                    <a:pt x="107716" y="62038"/>
                    <a:pt x="107244" y="60677"/>
                    <a:pt x="107244" y="59322"/>
                  </a:cubicBezTo>
                  <a:cubicBezTo>
                    <a:pt x="107244" y="58416"/>
                    <a:pt x="107244" y="57055"/>
                    <a:pt x="107244" y="56150"/>
                  </a:cubicBezTo>
                  <a:cubicBezTo>
                    <a:pt x="107244" y="56150"/>
                    <a:pt x="107244" y="56605"/>
                    <a:pt x="107244" y="57055"/>
                  </a:cubicBezTo>
                  <a:cubicBezTo>
                    <a:pt x="107244" y="56605"/>
                    <a:pt x="106772" y="57055"/>
                    <a:pt x="107244" y="56605"/>
                  </a:cubicBezTo>
                  <a:cubicBezTo>
                    <a:pt x="107244" y="56605"/>
                    <a:pt x="107244" y="56150"/>
                    <a:pt x="106772" y="56150"/>
                  </a:cubicBezTo>
                  <a:cubicBezTo>
                    <a:pt x="106772" y="56150"/>
                    <a:pt x="107244" y="56150"/>
                    <a:pt x="107244" y="56150"/>
                  </a:cubicBezTo>
                  <a:cubicBezTo>
                    <a:pt x="107244" y="55700"/>
                    <a:pt x="106772" y="55700"/>
                    <a:pt x="106772" y="55700"/>
                  </a:cubicBezTo>
                  <a:cubicBezTo>
                    <a:pt x="106772" y="55700"/>
                    <a:pt x="107244" y="55700"/>
                    <a:pt x="107244" y="56150"/>
                  </a:cubicBezTo>
                  <a:cubicBezTo>
                    <a:pt x="107244" y="55700"/>
                    <a:pt x="107244" y="55244"/>
                    <a:pt x="107244" y="54794"/>
                  </a:cubicBezTo>
                  <a:cubicBezTo>
                    <a:pt x="106772" y="55244"/>
                    <a:pt x="106772" y="55244"/>
                    <a:pt x="106772" y="55244"/>
                  </a:cubicBezTo>
                  <a:cubicBezTo>
                    <a:pt x="106772" y="55244"/>
                    <a:pt x="106772" y="54794"/>
                    <a:pt x="107244" y="54338"/>
                  </a:cubicBezTo>
                  <a:cubicBezTo>
                    <a:pt x="107244" y="54338"/>
                    <a:pt x="107244" y="54338"/>
                    <a:pt x="107244" y="54794"/>
                  </a:cubicBezTo>
                  <a:cubicBezTo>
                    <a:pt x="107244" y="54338"/>
                    <a:pt x="107716" y="54338"/>
                    <a:pt x="107716" y="53888"/>
                  </a:cubicBezTo>
                  <a:cubicBezTo>
                    <a:pt x="107244" y="53888"/>
                    <a:pt x="107716" y="53433"/>
                    <a:pt x="108188" y="52983"/>
                  </a:cubicBezTo>
                  <a:cubicBezTo>
                    <a:pt x="107716" y="52983"/>
                    <a:pt x="107244" y="52983"/>
                    <a:pt x="107716" y="52527"/>
                  </a:cubicBezTo>
                  <a:cubicBezTo>
                    <a:pt x="107716" y="52527"/>
                    <a:pt x="107716" y="52527"/>
                    <a:pt x="107716" y="52527"/>
                  </a:cubicBezTo>
                  <a:cubicBezTo>
                    <a:pt x="107716" y="53433"/>
                    <a:pt x="108188" y="52983"/>
                    <a:pt x="108188" y="52077"/>
                  </a:cubicBezTo>
                  <a:cubicBezTo>
                    <a:pt x="108188" y="52527"/>
                    <a:pt x="108661" y="52527"/>
                    <a:pt x="108661" y="53433"/>
                  </a:cubicBezTo>
                  <a:cubicBezTo>
                    <a:pt x="108661" y="52983"/>
                    <a:pt x="108661" y="53433"/>
                    <a:pt x="108661" y="53433"/>
                  </a:cubicBezTo>
                  <a:cubicBezTo>
                    <a:pt x="110550" y="52983"/>
                    <a:pt x="111494" y="50266"/>
                    <a:pt x="111966" y="48905"/>
                  </a:cubicBezTo>
                  <a:cubicBezTo>
                    <a:pt x="111966" y="48905"/>
                    <a:pt x="111966" y="48905"/>
                    <a:pt x="111966" y="48905"/>
                  </a:cubicBezTo>
                  <a:cubicBezTo>
                    <a:pt x="111966" y="48455"/>
                    <a:pt x="111966" y="48905"/>
                    <a:pt x="111966" y="48455"/>
                  </a:cubicBezTo>
                  <a:cubicBezTo>
                    <a:pt x="111966" y="48455"/>
                    <a:pt x="111966" y="48455"/>
                    <a:pt x="111966" y="48455"/>
                  </a:cubicBezTo>
                  <a:cubicBezTo>
                    <a:pt x="111966" y="48455"/>
                    <a:pt x="111966" y="48905"/>
                    <a:pt x="111966" y="48905"/>
                  </a:cubicBezTo>
                  <a:cubicBezTo>
                    <a:pt x="111966" y="48455"/>
                    <a:pt x="111966" y="48455"/>
                    <a:pt x="112438" y="48455"/>
                  </a:cubicBezTo>
                  <a:cubicBezTo>
                    <a:pt x="112438" y="48455"/>
                    <a:pt x="112438" y="48455"/>
                    <a:pt x="112438" y="48455"/>
                  </a:cubicBezTo>
                  <a:cubicBezTo>
                    <a:pt x="112438" y="48455"/>
                    <a:pt x="112438" y="48000"/>
                    <a:pt x="112438" y="48000"/>
                  </a:cubicBezTo>
                  <a:cubicBezTo>
                    <a:pt x="112438" y="48000"/>
                    <a:pt x="112438" y="48455"/>
                    <a:pt x="112438" y="48455"/>
                  </a:cubicBezTo>
                  <a:cubicBezTo>
                    <a:pt x="112438" y="48000"/>
                    <a:pt x="112438" y="48000"/>
                    <a:pt x="112438" y="48000"/>
                  </a:cubicBezTo>
                  <a:cubicBezTo>
                    <a:pt x="112438" y="48000"/>
                    <a:pt x="112438" y="48455"/>
                    <a:pt x="112438" y="48455"/>
                  </a:cubicBezTo>
                  <a:cubicBezTo>
                    <a:pt x="112438" y="48455"/>
                    <a:pt x="111966" y="48455"/>
                    <a:pt x="111966" y="48905"/>
                  </a:cubicBezTo>
                  <a:cubicBezTo>
                    <a:pt x="112911" y="48455"/>
                    <a:pt x="112911" y="48000"/>
                    <a:pt x="112438" y="47544"/>
                  </a:cubicBezTo>
                  <a:cubicBezTo>
                    <a:pt x="112438" y="47544"/>
                    <a:pt x="112911" y="48000"/>
                    <a:pt x="112911" y="48000"/>
                  </a:cubicBezTo>
                  <a:cubicBezTo>
                    <a:pt x="113383" y="47094"/>
                    <a:pt x="114333" y="46638"/>
                    <a:pt x="115277" y="45733"/>
                  </a:cubicBezTo>
                  <a:cubicBezTo>
                    <a:pt x="115750" y="45283"/>
                    <a:pt x="116222" y="44377"/>
                    <a:pt x="117166" y="43922"/>
                  </a:cubicBezTo>
                  <a:cubicBezTo>
                    <a:pt x="116694" y="43922"/>
                    <a:pt x="116694" y="43922"/>
                    <a:pt x="116694" y="43922"/>
                  </a:cubicBezTo>
                  <a:cubicBezTo>
                    <a:pt x="116694" y="43472"/>
                    <a:pt x="116694" y="43472"/>
                    <a:pt x="116222" y="43472"/>
                  </a:cubicBezTo>
                  <a:cubicBezTo>
                    <a:pt x="116694" y="43472"/>
                    <a:pt x="116694" y="43472"/>
                    <a:pt x="116694" y="43922"/>
                  </a:cubicBezTo>
                  <a:cubicBezTo>
                    <a:pt x="116694" y="43472"/>
                    <a:pt x="116694" y="43472"/>
                    <a:pt x="117166" y="43472"/>
                  </a:cubicBezTo>
                  <a:cubicBezTo>
                    <a:pt x="117166" y="43472"/>
                    <a:pt x="117166" y="43472"/>
                    <a:pt x="117166" y="43472"/>
                  </a:cubicBezTo>
                  <a:cubicBezTo>
                    <a:pt x="118111" y="43016"/>
                    <a:pt x="120000" y="39850"/>
                    <a:pt x="119527" y="38944"/>
                  </a:cubicBezTo>
                  <a:cubicBezTo>
                    <a:pt x="119527" y="38944"/>
                    <a:pt x="120000" y="38944"/>
                    <a:pt x="120000" y="38944"/>
                  </a:cubicBezTo>
                  <a:cubicBezTo>
                    <a:pt x="120000" y="38488"/>
                    <a:pt x="120000" y="38038"/>
                    <a:pt x="120000" y="38038"/>
                  </a:cubicBezTo>
                  <a:cubicBezTo>
                    <a:pt x="120000" y="37583"/>
                    <a:pt x="119527" y="38038"/>
                    <a:pt x="119527" y="38038"/>
                  </a:cubicBezTo>
                  <a:cubicBezTo>
                    <a:pt x="120000" y="37583"/>
                    <a:pt x="119527" y="37583"/>
                    <a:pt x="120000" y="37583"/>
                  </a:cubicBezTo>
                  <a:cubicBezTo>
                    <a:pt x="120000" y="37583"/>
                    <a:pt x="120000" y="37583"/>
                    <a:pt x="120000" y="37583"/>
                  </a:cubicBezTo>
                  <a:cubicBezTo>
                    <a:pt x="119527" y="37583"/>
                    <a:pt x="120000" y="37583"/>
                    <a:pt x="119527" y="37133"/>
                  </a:cubicBezTo>
                  <a:cubicBezTo>
                    <a:pt x="120000" y="37133"/>
                    <a:pt x="120000" y="36677"/>
                    <a:pt x="120000" y="36227"/>
                  </a:cubicBezTo>
                  <a:close/>
                </a:path>
              </a:pathLst>
            </a:custGeom>
            <a:solidFill>
              <a:srgbClr val="C0C0C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33" name="Shape 3233"/>
            <p:cNvSpPr/>
            <p:nvPr/>
          </p:nvSpPr>
          <p:spPr>
            <a:xfrm>
              <a:off x="1058920" y="2106698"/>
              <a:ext cx="1113101" cy="1299562"/>
            </a:xfrm>
            <a:custGeom>
              <a:avLst/>
              <a:gdLst/>
              <a:ahLst/>
              <a:cxnLst/>
              <a:rect l="0" t="0" r="0" b="0"/>
              <a:pathLst>
                <a:path w="120000" h="120000" extrusionOk="0">
                  <a:moveTo>
                    <a:pt x="120000" y="75727"/>
                  </a:moveTo>
                  <a:cubicBezTo>
                    <a:pt x="116961" y="74376"/>
                    <a:pt x="118483" y="71670"/>
                    <a:pt x="116961" y="68964"/>
                  </a:cubicBezTo>
                  <a:cubicBezTo>
                    <a:pt x="116961" y="68964"/>
                    <a:pt x="113922" y="68964"/>
                    <a:pt x="112405" y="67614"/>
                  </a:cubicBezTo>
                  <a:cubicBezTo>
                    <a:pt x="110883" y="66264"/>
                    <a:pt x="110883" y="64908"/>
                    <a:pt x="110883" y="63557"/>
                  </a:cubicBezTo>
                  <a:cubicBezTo>
                    <a:pt x="110883" y="62207"/>
                    <a:pt x="112405" y="60851"/>
                    <a:pt x="112405" y="59501"/>
                  </a:cubicBezTo>
                  <a:cubicBezTo>
                    <a:pt x="112405" y="58151"/>
                    <a:pt x="112405" y="59501"/>
                    <a:pt x="110883" y="58151"/>
                  </a:cubicBezTo>
                  <a:cubicBezTo>
                    <a:pt x="109366" y="56795"/>
                    <a:pt x="103288" y="58151"/>
                    <a:pt x="100255" y="58151"/>
                  </a:cubicBezTo>
                  <a:cubicBezTo>
                    <a:pt x="95694" y="58151"/>
                    <a:pt x="94177" y="59501"/>
                    <a:pt x="94177" y="55445"/>
                  </a:cubicBezTo>
                  <a:cubicBezTo>
                    <a:pt x="92655" y="51388"/>
                    <a:pt x="92655" y="50032"/>
                    <a:pt x="89622" y="47332"/>
                  </a:cubicBezTo>
                  <a:cubicBezTo>
                    <a:pt x="95694" y="48682"/>
                    <a:pt x="91138" y="40569"/>
                    <a:pt x="91138" y="39219"/>
                  </a:cubicBezTo>
                  <a:cubicBezTo>
                    <a:pt x="91138" y="36513"/>
                    <a:pt x="92655" y="37863"/>
                    <a:pt x="89622" y="35157"/>
                  </a:cubicBezTo>
                  <a:cubicBezTo>
                    <a:pt x="86583" y="32456"/>
                    <a:pt x="85061" y="32456"/>
                    <a:pt x="82027" y="32456"/>
                  </a:cubicBezTo>
                  <a:cubicBezTo>
                    <a:pt x="78988" y="33807"/>
                    <a:pt x="77466" y="32456"/>
                    <a:pt x="75950" y="31100"/>
                  </a:cubicBezTo>
                  <a:cubicBezTo>
                    <a:pt x="74427" y="29750"/>
                    <a:pt x="74427" y="29750"/>
                    <a:pt x="71394" y="29750"/>
                  </a:cubicBezTo>
                  <a:cubicBezTo>
                    <a:pt x="68355" y="28400"/>
                    <a:pt x="68355" y="28400"/>
                    <a:pt x="66833" y="27044"/>
                  </a:cubicBezTo>
                  <a:cubicBezTo>
                    <a:pt x="65316" y="25694"/>
                    <a:pt x="62277" y="24344"/>
                    <a:pt x="59238" y="24344"/>
                  </a:cubicBezTo>
                  <a:cubicBezTo>
                    <a:pt x="56200" y="22988"/>
                    <a:pt x="54683" y="24344"/>
                    <a:pt x="53166" y="24344"/>
                  </a:cubicBezTo>
                  <a:cubicBezTo>
                    <a:pt x="51644" y="22988"/>
                    <a:pt x="51644" y="21637"/>
                    <a:pt x="50127" y="20282"/>
                  </a:cubicBezTo>
                  <a:cubicBezTo>
                    <a:pt x="48605" y="20282"/>
                    <a:pt x="50127" y="20282"/>
                    <a:pt x="48605" y="20282"/>
                  </a:cubicBezTo>
                  <a:cubicBezTo>
                    <a:pt x="47088" y="18931"/>
                    <a:pt x="45572" y="18931"/>
                    <a:pt x="45572" y="16225"/>
                  </a:cubicBezTo>
                  <a:cubicBezTo>
                    <a:pt x="45572" y="17581"/>
                    <a:pt x="45572" y="17581"/>
                    <a:pt x="45572" y="17581"/>
                  </a:cubicBezTo>
                  <a:cubicBezTo>
                    <a:pt x="45572" y="16225"/>
                    <a:pt x="44050" y="14875"/>
                    <a:pt x="42533" y="13525"/>
                  </a:cubicBezTo>
                  <a:cubicBezTo>
                    <a:pt x="42533" y="12169"/>
                    <a:pt x="42533" y="10818"/>
                    <a:pt x="42533" y="9468"/>
                  </a:cubicBezTo>
                  <a:cubicBezTo>
                    <a:pt x="42533" y="8112"/>
                    <a:pt x="42533" y="6762"/>
                    <a:pt x="42533" y="5406"/>
                  </a:cubicBezTo>
                  <a:cubicBezTo>
                    <a:pt x="42533" y="1350"/>
                    <a:pt x="44050" y="0"/>
                    <a:pt x="41011" y="0"/>
                  </a:cubicBezTo>
                  <a:cubicBezTo>
                    <a:pt x="41011" y="0"/>
                    <a:pt x="39494" y="1350"/>
                    <a:pt x="39494" y="0"/>
                  </a:cubicBezTo>
                  <a:cubicBezTo>
                    <a:pt x="36455" y="1350"/>
                    <a:pt x="30377" y="1350"/>
                    <a:pt x="27344" y="2706"/>
                  </a:cubicBezTo>
                  <a:cubicBezTo>
                    <a:pt x="25822" y="4056"/>
                    <a:pt x="24305" y="4056"/>
                    <a:pt x="22783" y="5406"/>
                  </a:cubicBezTo>
                  <a:cubicBezTo>
                    <a:pt x="21266" y="5406"/>
                    <a:pt x="19744" y="8112"/>
                    <a:pt x="19744" y="8112"/>
                  </a:cubicBezTo>
                  <a:cubicBezTo>
                    <a:pt x="18227" y="8112"/>
                    <a:pt x="16711" y="8112"/>
                    <a:pt x="16711" y="8112"/>
                  </a:cubicBezTo>
                  <a:cubicBezTo>
                    <a:pt x="15188" y="8112"/>
                    <a:pt x="9116" y="14875"/>
                    <a:pt x="9116" y="10818"/>
                  </a:cubicBezTo>
                  <a:cubicBezTo>
                    <a:pt x="7594" y="10818"/>
                    <a:pt x="4555" y="9468"/>
                    <a:pt x="1516" y="10818"/>
                  </a:cubicBezTo>
                  <a:cubicBezTo>
                    <a:pt x="4555" y="14875"/>
                    <a:pt x="10633" y="21637"/>
                    <a:pt x="9116" y="25694"/>
                  </a:cubicBezTo>
                  <a:cubicBezTo>
                    <a:pt x="9116" y="25694"/>
                    <a:pt x="7594" y="27044"/>
                    <a:pt x="7594" y="27044"/>
                  </a:cubicBezTo>
                  <a:cubicBezTo>
                    <a:pt x="7594" y="28400"/>
                    <a:pt x="7594" y="29750"/>
                    <a:pt x="7594" y="31100"/>
                  </a:cubicBezTo>
                  <a:cubicBezTo>
                    <a:pt x="7594" y="32456"/>
                    <a:pt x="7594" y="33807"/>
                    <a:pt x="6077" y="33807"/>
                  </a:cubicBezTo>
                  <a:cubicBezTo>
                    <a:pt x="7594" y="36513"/>
                    <a:pt x="9116" y="39219"/>
                    <a:pt x="7594" y="40569"/>
                  </a:cubicBezTo>
                  <a:cubicBezTo>
                    <a:pt x="4555" y="43275"/>
                    <a:pt x="4555" y="43275"/>
                    <a:pt x="4555" y="47332"/>
                  </a:cubicBezTo>
                  <a:cubicBezTo>
                    <a:pt x="4555" y="47332"/>
                    <a:pt x="6077" y="47332"/>
                    <a:pt x="6077" y="48682"/>
                  </a:cubicBezTo>
                  <a:cubicBezTo>
                    <a:pt x="6077" y="48682"/>
                    <a:pt x="4555" y="50032"/>
                    <a:pt x="4555" y="50032"/>
                  </a:cubicBezTo>
                  <a:cubicBezTo>
                    <a:pt x="4555" y="52738"/>
                    <a:pt x="3038" y="51388"/>
                    <a:pt x="4555" y="55445"/>
                  </a:cubicBezTo>
                  <a:cubicBezTo>
                    <a:pt x="4555" y="56795"/>
                    <a:pt x="7594" y="56795"/>
                    <a:pt x="7594" y="56795"/>
                  </a:cubicBezTo>
                  <a:cubicBezTo>
                    <a:pt x="9116" y="59501"/>
                    <a:pt x="7594" y="56795"/>
                    <a:pt x="7594" y="59501"/>
                  </a:cubicBezTo>
                  <a:cubicBezTo>
                    <a:pt x="7594" y="58151"/>
                    <a:pt x="6077" y="62207"/>
                    <a:pt x="7594" y="60851"/>
                  </a:cubicBezTo>
                  <a:cubicBezTo>
                    <a:pt x="4555" y="63557"/>
                    <a:pt x="3038" y="64908"/>
                    <a:pt x="0" y="67614"/>
                  </a:cubicBezTo>
                  <a:cubicBezTo>
                    <a:pt x="3038" y="67614"/>
                    <a:pt x="1516" y="74376"/>
                    <a:pt x="6077" y="74376"/>
                  </a:cubicBezTo>
                  <a:cubicBezTo>
                    <a:pt x="4555" y="77083"/>
                    <a:pt x="7594" y="82489"/>
                    <a:pt x="10633" y="85195"/>
                  </a:cubicBezTo>
                  <a:cubicBezTo>
                    <a:pt x="12150" y="87902"/>
                    <a:pt x="12150" y="86546"/>
                    <a:pt x="10633" y="90602"/>
                  </a:cubicBezTo>
                  <a:cubicBezTo>
                    <a:pt x="10633" y="90602"/>
                    <a:pt x="13672" y="93308"/>
                    <a:pt x="9116" y="93308"/>
                  </a:cubicBezTo>
                  <a:cubicBezTo>
                    <a:pt x="10633" y="93308"/>
                    <a:pt x="9116" y="94658"/>
                    <a:pt x="10633" y="94658"/>
                  </a:cubicBezTo>
                  <a:cubicBezTo>
                    <a:pt x="7594" y="97365"/>
                    <a:pt x="10633" y="96014"/>
                    <a:pt x="10633" y="97365"/>
                  </a:cubicBezTo>
                  <a:cubicBezTo>
                    <a:pt x="12150" y="97365"/>
                    <a:pt x="10633" y="100071"/>
                    <a:pt x="12150" y="100071"/>
                  </a:cubicBezTo>
                  <a:cubicBezTo>
                    <a:pt x="12150" y="101421"/>
                    <a:pt x="13672" y="102777"/>
                    <a:pt x="15188" y="105477"/>
                  </a:cubicBezTo>
                  <a:cubicBezTo>
                    <a:pt x="15188" y="106833"/>
                    <a:pt x="15188" y="108184"/>
                    <a:pt x="16711" y="110890"/>
                  </a:cubicBezTo>
                  <a:cubicBezTo>
                    <a:pt x="16711" y="113590"/>
                    <a:pt x="18227" y="123059"/>
                    <a:pt x="24305" y="119002"/>
                  </a:cubicBezTo>
                  <a:cubicBezTo>
                    <a:pt x="25822" y="117652"/>
                    <a:pt x="27344" y="114946"/>
                    <a:pt x="28861" y="113590"/>
                  </a:cubicBezTo>
                  <a:cubicBezTo>
                    <a:pt x="30377" y="112240"/>
                    <a:pt x="31900" y="113590"/>
                    <a:pt x="33416" y="112240"/>
                  </a:cubicBezTo>
                  <a:cubicBezTo>
                    <a:pt x="33416" y="110890"/>
                    <a:pt x="33416" y="109534"/>
                    <a:pt x="33416" y="109534"/>
                  </a:cubicBezTo>
                  <a:cubicBezTo>
                    <a:pt x="36455" y="108184"/>
                    <a:pt x="34938" y="109534"/>
                    <a:pt x="37972" y="109534"/>
                  </a:cubicBezTo>
                  <a:cubicBezTo>
                    <a:pt x="39494" y="110890"/>
                    <a:pt x="39494" y="110890"/>
                    <a:pt x="41011" y="110890"/>
                  </a:cubicBezTo>
                  <a:cubicBezTo>
                    <a:pt x="44050" y="112240"/>
                    <a:pt x="47088" y="110890"/>
                    <a:pt x="48605" y="112240"/>
                  </a:cubicBezTo>
                  <a:cubicBezTo>
                    <a:pt x="51644" y="113590"/>
                    <a:pt x="51644" y="116296"/>
                    <a:pt x="53166" y="119002"/>
                  </a:cubicBezTo>
                  <a:cubicBezTo>
                    <a:pt x="53166" y="116296"/>
                    <a:pt x="54683" y="112240"/>
                    <a:pt x="57722" y="110890"/>
                  </a:cubicBezTo>
                  <a:cubicBezTo>
                    <a:pt x="60761" y="109534"/>
                    <a:pt x="66833" y="109534"/>
                    <a:pt x="69872" y="112240"/>
                  </a:cubicBezTo>
                  <a:cubicBezTo>
                    <a:pt x="69872" y="110890"/>
                    <a:pt x="71394" y="108184"/>
                    <a:pt x="72911" y="105477"/>
                  </a:cubicBezTo>
                  <a:cubicBezTo>
                    <a:pt x="72911" y="102777"/>
                    <a:pt x="72911" y="100071"/>
                    <a:pt x="72911" y="97365"/>
                  </a:cubicBezTo>
                  <a:cubicBezTo>
                    <a:pt x="74427" y="96014"/>
                    <a:pt x="77466" y="89252"/>
                    <a:pt x="78988" y="87902"/>
                  </a:cubicBezTo>
                  <a:cubicBezTo>
                    <a:pt x="82027" y="86546"/>
                    <a:pt x="88100" y="86546"/>
                    <a:pt x="91138" y="86546"/>
                  </a:cubicBezTo>
                  <a:cubicBezTo>
                    <a:pt x="94177" y="85195"/>
                    <a:pt x="100255" y="85195"/>
                    <a:pt x="103288" y="85195"/>
                  </a:cubicBezTo>
                  <a:cubicBezTo>
                    <a:pt x="107850" y="86546"/>
                    <a:pt x="115444" y="89252"/>
                    <a:pt x="113922" y="93308"/>
                  </a:cubicBezTo>
                  <a:cubicBezTo>
                    <a:pt x="115444" y="93308"/>
                    <a:pt x="115444" y="91958"/>
                    <a:pt x="116961" y="91958"/>
                  </a:cubicBezTo>
                  <a:cubicBezTo>
                    <a:pt x="112405" y="89252"/>
                    <a:pt x="115444" y="86546"/>
                    <a:pt x="116961" y="83839"/>
                  </a:cubicBezTo>
                  <a:cubicBezTo>
                    <a:pt x="118483" y="82489"/>
                    <a:pt x="118483" y="77083"/>
                    <a:pt x="120000" y="75727"/>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sp>
          <p:nvSpPr>
            <p:cNvPr id="3234" name="Shape 3234"/>
            <p:cNvSpPr/>
            <p:nvPr/>
          </p:nvSpPr>
          <p:spPr>
            <a:xfrm>
              <a:off x="704306" y="3293319"/>
              <a:ext cx="1819870" cy="4121925"/>
            </a:xfrm>
            <a:custGeom>
              <a:avLst/>
              <a:gdLst/>
              <a:ahLst/>
              <a:cxnLst/>
              <a:rect l="0" t="0" r="0" b="0"/>
              <a:pathLst>
                <a:path w="120000" h="120000" extrusionOk="0">
                  <a:moveTo>
                    <a:pt x="58605" y="118872"/>
                  </a:moveTo>
                  <a:cubicBezTo>
                    <a:pt x="57672" y="118872"/>
                    <a:pt x="56744" y="118442"/>
                    <a:pt x="56744" y="118872"/>
                  </a:cubicBezTo>
                  <a:cubicBezTo>
                    <a:pt x="56744" y="118872"/>
                    <a:pt x="55816" y="118442"/>
                    <a:pt x="55816" y="118442"/>
                  </a:cubicBezTo>
                  <a:cubicBezTo>
                    <a:pt x="55816" y="118872"/>
                    <a:pt x="55816" y="118872"/>
                    <a:pt x="55816" y="118872"/>
                  </a:cubicBezTo>
                  <a:cubicBezTo>
                    <a:pt x="54883" y="118872"/>
                    <a:pt x="54883" y="118872"/>
                    <a:pt x="53955" y="118872"/>
                  </a:cubicBezTo>
                  <a:cubicBezTo>
                    <a:pt x="53955" y="118872"/>
                    <a:pt x="54883" y="118872"/>
                    <a:pt x="54883" y="118872"/>
                  </a:cubicBezTo>
                  <a:cubicBezTo>
                    <a:pt x="53955" y="118872"/>
                    <a:pt x="53022" y="118872"/>
                    <a:pt x="53955" y="119720"/>
                  </a:cubicBezTo>
                  <a:cubicBezTo>
                    <a:pt x="53955" y="119296"/>
                    <a:pt x="54883" y="119296"/>
                    <a:pt x="54883" y="119296"/>
                  </a:cubicBezTo>
                  <a:cubicBezTo>
                    <a:pt x="54883" y="119296"/>
                    <a:pt x="54883" y="119296"/>
                    <a:pt x="54883" y="119296"/>
                  </a:cubicBezTo>
                  <a:cubicBezTo>
                    <a:pt x="54883" y="119296"/>
                    <a:pt x="55816" y="118872"/>
                    <a:pt x="55816" y="118872"/>
                  </a:cubicBezTo>
                  <a:cubicBezTo>
                    <a:pt x="55816" y="118872"/>
                    <a:pt x="55816" y="119296"/>
                    <a:pt x="55816" y="119296"/>
                  </a:cubicBezTo>
                  <a:cubicBezTo>
                    <a:pt x="56744" y="118872"/>
                    <a:pt x="57672" y="118872"/>
                    <a:pt x="57672" y="118872"/>
                  </a:cubicBezTo>
                  <a:cubicBezTo>
                    <a:pt x="57672" y="118872"/>
                    <a:pt x="57672" y="118872"/>
                    <a:pt x="57672" y="119296"/>
                  </a:cubicBezTo>
                  <a:cubicBezTo>
                    <a:pt x="58605" y="118872"/>
                    <a:pt x="58605" y="118872"/>
                    <a:pt x="58605" y="118872"/>
                  </a:cubicBezTo>
                  <a:close/>
                  <a:moveTo>
                    <a:pt x="120000" y="13207"/>
                  </a:moveTo>
                  <a:cubicBezTo>
                    <a:pt x="120000" y="12353"/>
                    <a:pt x="118138" y="10650"/>
                    <a:pt x="117211" y="11075"/>
                  </a:cubicBezTo>
                  <a:cubicBezTo>
                    <a:pt x="117211" y="11075"/>
                    <a:pt x="117211" y="11075"/>
                    <a:pt x="117211" y="10650"/>
                  </a:cubicBezTo>
                  <a:cubicBezTo>
                    <a:pt x="117211" y="11075"/>
                    <a:pt x="117211" y="10650"/>
                    <a:pt x="117211" y="11075"/>
                  </a:cubicBezTo>
                  <a:cubicBezTo>
                    <a:pt x="116277" y="11075"/>
                    <a:pt x="115350" y="11075"/>
                    <a:pt x="115350" y="11504"/>
                  </a:cubicBezTo>
                  <a:cubicBezTo>
                    <a:pt x="115350" y="11075"/>
                    <a:pt x="114416" y="11075"/>
                    <a:pt x="114416" y="11075"/>
                  </a:cubicBezTo>
                  <a:cubicBezTo>
                    <a:pt x="113488" y="12783"/>
                    <a:pt x="114416" y="14061"/>
                    <a:pt x="110700" y="15339"/>
                  </a:cubicBezTo>
                  <a:cubicBezTo>
                    <a:pt x="109766" y="15339"/>
                    <a:pt x="108838" y="15764"/>
                    <a:pt x="107905" y="16188"/>
                  </a:cubicBezTo>
                  <a:cubicBezTo>
                    <a:pt x="107905" y="16618"/>
                    <a:pt x="107905" y="16618"/>
                    <a:pt x="106977" y="16618"/>
                  </a:cubicBezTo>
                  <a:cubicBezTo>
                    <a:pt x="106977" y="16618"/>
                    <a:pt x="106044" y="16188"/>
                    <a:pt x="105116" y="16188"/>
                  </a:cubicBezTo>
                  <a:cubicBezTo>
                    <a:pt x="105116" y="16618"/>
                    <a:pt x="104183" y="17042"/>
                    <a:pt x="104183" y="17042"/>
                  </a:cubicBezTo>
                  <a:cubicBezTo>
                    <a:pt x="104183" y="17042"/>
                    <a:pt x="104183" y="17042"/>
                    <a:pt x="103255" y="17042"/>
                  </a:cubicBezTo>
                  <a:cubicBezTo>
                    <a:pt x="103255" y="17466"/>
                    <a:pt x="103255" y="17042"/>
                    <a:pt x="102327" y="17042"/>
                  </a:cubicBezTo>
                  <a:cubicBezTo>
                    <a:pt x="102327" y="17042"/>
                    <a:pt x="101394" y="16618"/>
                    <a:pt x="100466" y="16618"/>
                  </a:cubicBezTo>
                  <a:cubicBezTo>
                    <a:pt x="97672" y="16618"/>
                    <a:pt x="93022" y="15764"/>
                    <a:pt x="90233" y="16188"/>
                  </a:cubicBezTo>
                  <a:cubicBezTo>
                    <a:pt x="89300" y="15764"/>
                    <a:pt x="92094" y="15339"/>
                    <a:pt x="92094" y="14909"/>
                  </a:cubicBezTo>
                  <a:cubicBezTo>
                    <a:pt x="93022" y="14061"/>
                    <a:pt x="93022" y="13631"/>
                    <a:pt x="93022" y="12783"/>
                  </a:cubicBezTo>
                  <a:cubicBezTo>
                    <a:pt x="94883" y="12353"/>
                    <a:pt x="97672" y="10226"/>
                    <a:pt x="93955" y="9372"/>
                  </a:cubicBezTo>
                  <a:cubicBezTo>
                    <a:pt x="92094" y="8948"/>
                    <a:pt x="90233" y="8948"/>
                    <a:pt x="87444" y="8094"/>
                  </a:cubicBezTo>
                  <a:cubicBezTo>
                    <a:pt x="85583" y="7669"/>
                    <a:pt x="84650" y="7245"/>
                    <a:pt x="82788" y="6815"/>
                  </a:cubicBezTo>
                  <a:cubicBezTo>
                    <a:pt x="80927" y="6391"/>
                    <a:pt x="78138" y="6391"/>
                    <a:pt x="76277" y="5967"/>
                  </a:cubicBezTo>
                  <a:cubicBezTo>
                    <a:pt x="74416" y="5537"/>
                    <a:pt x="73488" y="4689"/>
                    <a:pt x="72555" y="4259"/>
                  </a:cubicBezTo>
                  <a:cubicBezTo>
                    <a:pt x="70700" y="3834"/>
                    <a:pt x="68838" y="2556"/>
                    <a:pt x="67905" y="1702"/>
                  </a:cubicBezTo>
                  <a:cubicBezTo>
                    <a:pt x="66044" y="854"/>
                    <a:pt x="65116" y="424"/>
                    <a:pt x="62327" y="424"/>
                  </a:cubicBezTo>
                  <a:cubicBezTo>
                    <a:pt x="58605" y="0"/>
                    <a:pt x="56744" y="424"/>
                    <a:pt x="55816" y="2980"/>
                  </a:cubicBezTo>
                  <a:cubicBezTo>
                    <a:pt x="54883" y="2556"/>
                    <a:pt x="54883" y="1702"/>
                    <a:pt x="54883" y="1278"/>
                  </a:cubicBezTo>
                  <a:cubicBezTo>
                    <a:pt x="53955" y="854"/>
                    <a:pt x="52094" y="854"/>
                    <a:pt x="51161" y="854"/>
                  </a:cubicBezTo>
                  <a:cubicBezTo>
                    <a:pt x="50233" y="424"/>
                    <a:pt x="49300" y="854"/>
                    <a:pt x="48372" y="424"/>
                  </a:cubicBezTo>
                  <a:cubicBezTo>
                    <a:pt x="47444" y="424"/>
                    <a:pt x="46511" y="424"/>
                    <a:pt x="45583" y="0"/>
                  </a:cubicBezTo>
                  <a:cubicBezTo>
                    <a:pt x="43722" y="0"/>
                    <a:pt x="45583" y="0"/>
                    <a:pt x="43722" y="854"/>
                  </a:cubicBezTo>
                  <a:cubicBezTo>
                    <a:pt x="42788" y="854"/>
                    <a:pt x="41861" y="854"/>
                    <a:pt x="40927" y="1278"/>
                  </a:cubicBezTo>
                  <a:cubicBezTo>
                    <a:pt x="40927" y="1278"/>
                    <a:pt x="40000" y="2132"/>
                    <a:pt x="40000" y="2132"/>
                  </a:cubicBezTo>
                  <a:cubicBezTo>
                    <a:pt x="39072" y="2980"/>
                    <a:pt x="39072" y="3410"/>
                    <a:pt x="39072" y="4689"/>
                  </a:cubicBezTo>
                  <a:cubicBezTo>
                    <a:pt x="37211" y="6391"/>
                    <a:pt x="37211" y="6391"/>
                    <a:pt x="34416" y="6815"/>
                  </a:cubicBezTo>
                  <a:cubicBezTo>
                    <a:pt x="32555" y="7245"/>
                    <a:pt x="31627" y="7669"/>
                    <a:pt x="30700" y="8094"/>
                  </a:cubicBezTo>
                  <a:cubicBezTo>
                    <a:pt x="29766" y="8523"/>
                    <a:pt x="30700" y="8948"/>
                    <a:pt x="30700" y="9372"/>
                  </a:cubicBezTo>
                  <a:cubicBezTo>
                    <a:pt x="30700" y="9372"/>
                    <a:pt x="30700" y="9796"/>
                    <a:pt x="30700" y="9796"/>
                  </a:cubicBezTo>
                  <a:cubicBezTo>
                    <a:pt x="30700" y="10226"/>
                    <a:pt x="30700" y="10650"/>
                    <a:pt x="30700" y="11075"/>
                  </a:cubicBezTo>
                  <a:cubicBezTo>
                    <a:pt x="30700" y="11504"/>
                    <a:pt x="31627" y="12353"/>
                    <a:pt x="31627" y="12783"/>
                  </a:cubicBezTo>
                  <a:cubicBezTo>
                    <a:pt x="30700" y="13631"/>
                    <a:pt x="29766" y="13207"/>
                    <a:pt x="30700" y="14485"/>
                  </a:cubicBezTo>
                  <a:cubicBezTo>
                    <a:pt x="31627" y="15339"/>
                    <a:pt x="32555" y="15339"/>
                    <a:pt x="31627" y="15764"/>
                  </a:cubicBezTo>
                  <a:cubicBezTo>
                    <a:pt x="30700" y="15764"/>
                    <a:pt x="29766" y="15764"/>
                    <a:pt x="28838" y="15764"/>
                  </a:cubicBezTo>
                  <a:cubicBezTo>
                    <a:pt x="27905" y="16188"/>
                    <a:pt x="27905" y="17042"/>
                    <a:pt x="26977" y="17466"/>
                  </a:cubicBezTo>
                  <a:cubicBezTo>
                    <a:pt x="26044" y="17896"/>
                    <a:pt x="26044" y="18744"/>
                    <a:pt x="25116" y="19174"/>
                  </a:cubicBezTo>
                  <a:cubicBezTo>
                    <a:pt x="24183" y="19599"/>
                    <a:pt x="23255" y="20453"/>
                    <a:pt x="23255" y="20877"/>
                  </a:cubicBezTo>
                  <a:cubicBezTo>
                    <a:pt x="23255" y="21731"/>
                    <a:pt x="22327" y="21731"/>
                    <a:pt x="21394" y="22155"/>
                  </a:cubicBezTo>
                  <a:cubicBezTo>
                    <a:pt x="21394" y="23009"/>
                    <a:pt x="23255" y="26414"/>
                    <a:pt x="20466" y="25990"/>
                  </a:cubicBezTo>
                  <a:cubicBezTo>
                    <a:pt x="20466" y="26414"/>
                    <a:pt x="18605" y="27268"/>
                    <a:pt x="20466" y="28117"/>
                  </a:cubicBezTo>
                  <a:cubicBezTo>
                    <a:pt x="19533" y="28117"/>
                    <a:pt x="19533" y="28547"/>
                    <a:pt x="19533" y="28547"/>
                  </a:cubicBezTo>
                  <a:cubicBezTo>
                    <a:pt x="18605" y="28547"/>
                    <a:pt x="18605" y="28117"/>
                    <a:pt x="18605" y="28117"/>
                  </a:cubicBezTo>
                  <a:cubicBezTo>
                    <a:pt x="17672" y="28971"/>
                    <a:pt x="17672" y="29825"/>
                    <a:pt x="18605" y="30249"/>
                  </a:cubicBezTo>
                  <a:cubicBezTo>
                    <a:pt x="19533" y="30674"/>
                    <a:pt x="21394" y="31103"/>
                    <a:pt x="19533" y="31528"/>
                  </a:cubicBezTo>
                  <a:cubicBezTo>
                    <a:pt x="19533" y="31952"/>
                    <a:pt x="20466" y="32382"/>
                    <a:pt x="20466" y="33230"/>
                  </a:cubicBezTo>
                  <a:cubicBezTo>
                    <a:pt x="20466" y="33230"/>
                    <a:pt x="21394" y="34084"/>
                    <a:pt x="21394" y="34084"/>
                  </a:cubicBezTo>
                  <a:cubicBezTo>
                    <a:pt x="21394" y="34509"/>
                    <a:pt x="20466" y="34938"/>
                    <a:pt x="21394" y="35363"/>
                  </a:cubicBezTo>
                  <a:cubicBezTo>
                    <a:pt x="23255" y="34938"/>
                    <a:pt x="22327" y="35787"/>
                    <a:pt x="22327" y="36217"/>
                  </a:cubicBezTo>
                  <a:cubicBezTo>
                    <a:pt x="22327" y="37065"/>
                    <a:pt x="22327" y="37495"/>
                    <a:pt x="22327" y="37919"/>
                  </a:cubicBezTo>
                  <a:cubicBezTo>
                    <a:pt x="22327" y="38773"/>
                    <a:pt x="20466" y="39622"/>
                    <a:pt x="19533" y="40476"/>
                  </a:cubicBezTo>
                  <a:cubicBezTo>
                    <a:pt x="18605" y="41754"/>
                    <a:pt x="18605" y="41754"/>
                    <a:pt x="18605" y="42608"/>
                  </a:cubicBezTo>
                  <a:cubicBezTo>
                    <a:pt x="19533" y="43032"/>
                    <a:pt x="19533" y="43881"/>
                    <a:pt x="19533" y="44311"/>
                  </a:cubicBezTo>
                  <a:cubicBezTo>
                    <a:pt x="18605" y="44735"/>
                    <a:pt x="17672" y="45589"/>
                    <a:pt x="16744" y="46013"/>
                  </a:cubicBezTo>
                  <a:cubicBezTo>
                    <a:pt x="15816" y="46013"/>
                    <a:pt x="14883" y="46438"/>
                    <a:pt x="14883" y="46867"/>
                  </a:cubicBezTo>
                  <a:cubicBezTo>
                    <a:pt x="14883" y="47292"/>
                    <a:pt x="14883" y="47716"/>
                    <a:pt x="13955" y="47716"/>
                  </a:cubicBezTo>
                  <a:cubicBezTo>
                    <a:pt x="14883" y="48146"/>
                    <a:pt x="14883" y="48994"/>
                    <a:pt x="14883" y="49424"/>
                  </a:cubicBezTo>
                  <a:cubicBezTo>
                    <a:pt x="14883" y="50273"/>
                    <a:pt x="14883" y="50702"/>
                    <a:pt x="15816" y="51551"/>
                  </a:cubicBezTo>
                  <a:cubicBezTo>
                    <a:pt x="15816" y="51981"/>
                    <a:pt x="16744" y="53259"/>
                    <a:pt x="16744" y="53683"/>
                  </a:cubicBezTo>
                  <a:cubicBezTo>
                    <a:pt x="15816" y="54537"/>
                    <a:pt x="13955" y="54108"/>
                    <a:pt x="13022" y="54962"/>
                  </a:cubicBezTo>
                  <a:cubicBezTo>
                    <a:pt x="13022" y="55386"/>
                    <a:pt x="13022" y="57518"/>
                    <a:pt x="11161" y="56664"/>
                  </a:cubicBezTo>
                  <a:cubicBezTo>
                    <a:pt x="11161" y="57518"/>
                    <a:pt x="12094" y="57942"/>
                    <a:pt x="11161" y="58797"/>
                  </a:cubicBezTo>
                  <a:cubicBezTo>
                    <a:pt x="9300" y="58797"/>
                    <a:pt x="11161" y="59221"/>
                    <a:pt x="11161" y="59221"/>
                  </a:cubicBezTo>
                  <a:cubicBezTo>
                    <a:pt x="11161" y="59651"/>
                    <a:pt x="11161" y="60075"/>
                    <a:pt x="10233" y="60499"/>
                  </a:cubicBezTo>
                  <a:cubicBezTo>
                    <a:pt x="10233" y="61353"/>
                    <a:pt x="10233" y="63480"/>
                    <a:pt x="10233" y="64334"/>
                  </a:cubicBezTo>
                  <a:cubicBezTo>
                    <a:pt x="10233" y="65188"/>
                    <a:pt x="11161" y="65612"/>
                    <a:pt x="10233" y="66037"/>
                  </a:cubicBezTo>
                  <a:cubicBezTo>
                    <a:pt x="10233" y="66466"/>
                    <a:pt x="9300" y="66037"/>
                    <a:pt x="9300" y="66037"/>
                  </a:cubicBezTo>
                  <a:cubicBezTo>
                    <a:pt x="8372" y="66466"/>
                    <a:pt x="9300" y="66891"/>
                    <a:pt x="9300" y="67315"/>
                  </a:cubicBezTo>
                  <a:cubicBezTo>
                    <a:pt x="9300" y="67745"/>
                    <a:pt x="8372" y="68593"/>
                    <a:pt x="8372" y="69447"/>
                  </a:cubicBezTo>
                  <a:cubicBezTo>
                    <a:pt x="9300" y="69872"/>
                    <a:pt x="11161" y="69872"/>
                    <a:pt x="11161" y="69872"/>
                  </a:cubicBezTo>
                  <a:cubicBezTo>
                    <a:pt x="11161" y="70301"/>
                    <a:pt x="11161" y="70726"/>
                    <a:pt x="11161" y="70301"/>
                  </a:cubicBezTo>
                  <a:cubicBezTo>
                    <a:pt x="11161" y="70301"/>
                    <a:pt x="10233" y="70726"/>
                    <a:pt x="10233" y="70726"/>
                  </a:cubicBezTo>
                  <a:cubicBezTo>
                    <a:pt x="10233" y="71150"/>
                    <a:pt x="10233" y="70726"/>
                    <a:pt x="10233" y="71150"/>
                  </a:cubicBezTo>
                  <a:cubicBezTo>
                    <a:pt x="10233" y="71580"/>
                    <a:pt x="12094" y="71580"/>
                    <a:pt x="11161" y="72428"/>
                  </a:cubicBezTo>
                  <a:cubicBezTo>
                    <a:pt x="13022" y="72858"/>
                    <a:pt x="9300" y="74136"/>
                    <a:pt x="10233" y="74561"/>
                  </a:cubicBezTo>
                  <a:cubicBezTo>
                    <a:pt x="11161" y="74985"/>
                    <a:pt x="13955" y="74136"/>
                    <a:pt x="14883" y="75415"/>
                  </a:cubicBezTo>
                  <a:cubicBezTo>
                    <a:pt x="14883" y="75415"/>
                    <a:pt x="13955" y="75415"/>
                    <a:pt x="13955" y="75839"/>
                  </a:cubicBezTo>
                  <a:cubicBezTo>
                    <a:pt x="13022" y="76263"/>
                    <a:pt x="13955" y="75839"/>
                    <a:pt x="13022" y="76263"/>
                  </a:cubicBezTo>
                  <a:cubicBezTo>
                    <a:pt x="12094" y="76263"/>
                    <a:pt x="9300" y="75839"/>
                    <a:pt x="9300" y="76263"/>
                  </a:cubicBezTo>
                  <a:cubicBezTo>
                    <a:pt x="8372" y="76693"/>
                    <a:pt x="11161" y="76693"/>
                    <a:pt x="11161" y="77117"/>
                  </a:cubicBezTo>
                  <a:cubicBezTo>
                    <a:pt x="12094" y="77117"/>
                    <a:pt x="13955" y="77541"/>
                    <a:pt x="13955" y="78396"/>
                  </a:cubicBezTo>
                  <a:cubicBezTo>
                    <a:pt x="13022" y="78820"/>
                    <a:pt x="11161" y="78820"/>
                    <a:pt x="11161" y="79244"/>
                  </a:cubicBezTo>
                  <a:cubicBezTo>
                    <a:pt x="10233" y="80098"/>
                    <a:pt x="13022" y="80952"/>
                    <a:pt x="10233" y="81376"/>
                  </a:cubicBezTo>
                  <a:cubicBezTo>
                    <a:pt x="11161" y="81801"/>
                    <a:pt x="11161" y="82655"/>
                    <a:pt x="11161" y="83079"/>
                  </a:cubicBezTo>
                  <a:cubicBezTo>
                    <a:pt x="11161" y="83933"/>
                    <a:pt x="10233" y="83509"/>
                    <a:pt x="10233" y="84357"/>
                  </a:cubicBezTo>
                  <a:cubicBezTo>
                    <a:pt x="9300" y="84787"/>
                    <a:pt x="11161" y="86065"/>
                    <a:pt x="9300" y="85636"/>
                  </a:cubicBezTo>
                  <a:cubicBezTo>
                    <a:pt x="9300" y="86490"/>
                    <a:pt x="8372" y="86490"/>
                    <a:pt x="7444" y="86490"/>
                  </a:cubicBezTo>
                  <a:cubicBezTo>
                    <a:pt x="7444" y="86914"/>
                    <a:pt x="7444" y="87344"/>
                    <a:pt x="7444" y="87768"/>
                  </a:cubicBezTo>
                  <a:cubicBezTo>
                    <a:pt x="6511" y="88622"/>
                    <a:pt x="6511" y="88622"/>
                    <a:pt x="7444" y="89046"/>
                  </a:cubicBezTo>
                  <a:cubicBezTo>
                    <a:pt x="7444" y="89471"/>
                    <a:pt x="7444" y="89900"/>
                    <a:pt x="7444" y="90325"/>
                  </a:cubicBezTo>
                  <a:cubicBezTo>
                    <a:pt x="5583" y="90749"/>
                    <a:pt x="6511" y="91603"/>
                    <a:pt x="5583" y="92457"/>
                  </a:cubicBezTo>
                  <a:cubicBezTo>
                    <a:pt x="5583" y="92881"/>
                    <a:pt x="927" y="93735"/>
                    <a:pt x="2788" y="94160"/>
                  </a:cubicBezTo>
                  <a:cubicBezTo>
                    <a:pt x="1861" y="94584"/>
                    <a:pt x="0" y="94584"/>
                    <a:pt x="0" y="95438"/>
                  </a:cubicBezTo>
                  <a:cubicBezTo>
                    <a:pt x="0" y="95862"/>
                    <a:pt x="927" y="95862"/>
                    <a:pt x="927" y="96286"/>
                  </a:cubicBezTo>
                  <a:cubicBezTo>
                    <a:pt x="927" y="96716"/>
                    <a:pt x="0" y="96716"/>
                    <a:pt x="0" y="97140"/>
                  </a:cubicBezTo>
                  <a:cubicBezTo>
                    <a:pt x="0" y="97565"/>
                    <a:pt x="927" y="98419"/>
                    <a:pt x="1861" y="99273"/>
                  </a:cubicBezTo>
                  <a:cubicBezTo>
                    <a:pt x="1861" y="99697"/>
                    <a:pt x="1861" y="99697"/>
                    <a:pt x="2788" y="100121"/>
                  </a:cubicBezTo>
                  <a:cubicBezTo>
                    <a:pt x="3722" y="100975"/>
                    <a:pt x="2788" y="100551"/>
                    <a:pt x="3722" y="100121"/>
                  </a:cubicBezTo>
                  <a:cubicBezTo>
                    <a:pt x="4650" y="100121"/>
                    <a:pt x="5583" y="100121"/>
                    <a:pt x="6511" y="100121"/>
                  </a:cubicBezTo>
                  <a:cubicBezTo>
                    <a:pt x="8372" y="100121"/>
                    <a:pt x="6511" y="100121"/>
                    <a:pt x="7444" y="100551"/>
                  </a:cubicBezTo>
                  <a:cubicBezTo>
                    <a:pt x="8372" y="100975"/>
                    <a:pt x="7444" y="101400"/>
                    <a:pt x="7444" y="101830"/>
                  </a:cubicBezTo>
                  <a:cubicBezTo>
                    <a:pt x="7444" y="101400"/>
                    <a:pt x="7444" y="102678"/>
                    <a:pt x="7444" y="102678"/>
                  </a:cubicBezTo>
                  <a:cubicBezTo>
                    <a:pt x="7444" y="102678"/>
                    <a:pt x="7444" y="103956"/>
                    <a:pt x="7444" y="103956"/>
                  </a:cubicBezTo>
                  <a:cubicBezTo>
                    <a:pt x="7444" y="104386"/>
                    <a:pt x="9300" y="105664"/>
                    <a:pt x="10233" y="105664"/>
                  </a:cubicBezTo>
                  <a:cubicBezTo>
                    <a:pt x="12094" y="106513"/>
                    <a:pt x="18605" y="105664"/>
                    <a:pt x="22327" y="106089"/>
                  </a:cubicBezTo>
                  <a:cubicBezTo>
                    <a:pt x="24183" y="106513"/>
                    <a:pt x="30700" y="106943"/>
                    <a:pt x="30700" y="107791"/>
                  </a:cubicBezTo>
                  <a:cubicBezTo>
                    <a:pt x="31627" y="107367"/>
                    <a:pt x="27905" y="103956"/>
                    <a:pt x="26044" y="104810"/>
                  </a:cubicBezTo>
                  <a:cubicBezTo>
                    <a:pt x="26044" y="104386"/>
                    <a:pt x="25116" y="104386"/>
                    <a:pt x="24183" y="104386"/>
                  </a:cubicBezTo>
                  <a:cubicBezTo>
                    <a:pt x="25116" y="103956"/>
                    <a:pt x="26977" y="104386"/>
                    <a:pt x="27905" y="103956"/>
                  </a:cubicBezTo>
                  <a:cubicBezTo>
                    <a:pt x="27905" y="103956"/>
                    <a:pt x="26977" y="101830"/>
                    <a:pt x="26044" y="101400"/>
                  </a:cubicBezTo>
                  <a:cubicBezTo>
                    <a:pt x="26044" y="101830"/>
                    <a:pt x="25116" y="101830"/>
                    <a:pt x="25116" y="102254"/>
                  </a:cubicBezTo>
                  <a:cubicBezTo>
                    <a:pt x="26977" y="100975"/>
                    <a:pt x="26977" y="99273"/>
                    <a:pt x="28838" y="98419"/>
                  </a:cubicBezTo>
                  <a:cubicBezTo>
                    <a:pt x="30700" y="98419"/>
                    <a:pt x="32555" y="97995"/>
                    <a:pt x="30700" y="97565"/>
                  </a:cubicBezTo>
                  <a:cubicBezTo>
                    <a:pt x="29766" y="97140"/>
                    <a:pt x="28838" y="97140"/>
                    <a:pt x="27905" y="97565"/>
                  </a:cubicBezTo>
                  <a:cubicBezTo>
                    <a:pt x="28838" y="97140"/>
                    <a:pt x="31627" y="97140"/>
                    <a:pt x="28838" y="96286"/>
                  </a:cubicBezTo>
                  <a:cubicBezTo>
                    <a:pt x="30700" y="96716"/>
                    <a:pt x="30700" y="98419"/>
                    <a:pt x="33488" y="97565"/>
                  </a:cubicBezTo>
                  <a:cubicBezTo>
                    <a:pt x="35350" y="97140"/>
                    <a:pt x="36277" y="95008"/>
                    <a:pt x="36277" y="94160"/>
                  </a:cubicBezTo>
                  <a:cubicBezTo>
                    <a:pt x="35350" y="94584"/>
                    <a:pt x="35350" y="94584"/>
                    <a:pt x="34416" y="94584"/>
                  </a:cubicBezTo>
                  <a:cubicBezTo>
                    <a:pt x="36277" y="94160"/>
                    <a:pt x="36277" y="93306"/>
                    <a:pt x="38138" y="92457"/>
                  </a:cubicBezTo>
                  <a:cubicBezTo>
                    <a:pt x="40000" y="91603"/>
                    <a:pt x="41861" y="90749"/>
                    <a:pt x="43722" y="90325"/>
                  </a:cubicBezTo>
                  <a:cubicBezTo>
                    <a:pt x="43722" y="89900"/>
                    <a:pt x="45583" y="89471"/>
                    <a:pt x="46511" y="89471"/>
                  </a:cubicBezTo>
                  <a:cubicBezTo>
                    <a:pt x="45583" y="89046"/>
                    <a:pt x="46511" y="89046"/>
                    <a:pt x="45583" y="88622"/>
                  </a:cubicBezTo>
                  <a:cubicBezTo>
                    <a:pt x="46511" y="89046"/>
                    <a:pt x="46511" y="88622"/>
                    <a:pt x="47444" y="88622"/>
                  </a:cubicBezTo>
                  <a:cubicBezTo>
                    <a:pt x="46511" y="87768"/>
                    <a:pt x="45583" y="88622"/>
                    <a:pt x="43722" y="88622"/>
                  </a:cubicBezTo>
                  <a:cubicBezTo>
                    <a:pt x="45583" y="88192"/>
                    <a:pt x="48372" y="87344"/>
                    <a:pt x="47444" y="86065"/>
                  </a:cubicBezTo>
                  <a:cubicBezTo>
                    <a:pt x="46511" y="84787"/>
                    <a:pt x="43722" y="85636"/>
                    <a:pt x="41861" y="85211"/>
                  </a:cubicBezTo>
                  <a:cubicBezTo>
                    <a:pt x="40927" y="84787"/>
                    <a:pt x="38138" y="83933"/>
                    <a:pt x="37211" y="83079"/>
                  </a:cubicBezTo>
                  <a:cubicBezTo>
                    <a:pt x="35350" y="81801"/>
                    <a:pt x="36277" y="80952"/>
                    <a:pt x="37211" y="80098"/>
                  </a:cubicBezTo>
                  <a:cubicBezTo>
                    <a:pt x="39072" y="78820"/>
                    <a:pt x="39072" y="77966"/>
                    <a:pt x="42788" y="77541"/>
                  </a:cubicBezTo>
                  <a:cubicBezTo>
                    <a:pt x="42788" y="77541"/>
                    <a:pt x="41861" y="77541"/>
                    <a:pt x="41861" y="77541"/>
                  </a:cubicBezTo>
                  <a:cubicBezTo>
                    <a:pt x="41861" y="77541"/>
                    <a:pt x="42788" y="77541"/>
                    <a:pt x="42788" y="77541"/>
                  </a:cubicBezTo>
                  <a:cubicBezTo>
                    <a:pt x="41861" y="76693"/>
                    <a:pt x="47444" y="77117"/>
                    <a:pt x="48372" y="77117"/>
                  </a:cubicBezTo>
                  <a:cubicBezTo>
                    <a:pt x="48372" y="76693"/>
                    <a:pt x="46511" y="75415"/>
                    <a:pt x="49300" y="75415"/>
                  </a:cubicBezTo>
                  <a:cubicBezTo>
                    <a:pt x="49300" y="74985"/>
                    <a:pt x="49300" y="74985"/>
                    <a:pt x="50233" y="74985"/>
                  </a:cubicBezTo>
                  <a:cubicBezTo>
                    <a:pt x="49300" y="74561"/>
                    <a:pt x="50233" y="73707"/>
                    <a:pt x="50233" y="72858"/>
                  </a:cubicBezTo>
                  <a:cubicBezTo>
                    <a:pt x="46511" y="72004"/>
                    <a:pt x="55816" y="69447"/>
                    <a:pt x="55816" y="69023"/>
                  </a:cubicBezTo>
                  <a:cubicBezTo>
                    <a:pt x="54883" y="69447"/>
                    <a:pt x="51161" y="69023"/>
                    <a:pt x="52094" y="68169"/>
                  </a:cubicBezTo>
                  <a:cubicBezTo>
                    <a:pt x="52094" y="67315"/>
                    <a:pt x="55816" y="67315"/>
                    <a:pt x="56744" y="67745"/>
                  </a:cubicBezTo>
                  <a:cubicBezTo>
                    <a:pt x="56744" y="68169"/>
                    <a:pt x="55816" y="68593"/>
                    <a:pt x="56744" y="68593"/>
                  </a:cubicBezTo>
                  <a:cubicBezTo>
                    <a:pt x="57672" y="69023"/>
                    <a:pt x="59533" y="69023"/>
                    <a:pt x="60466" y="68593"/>
                  </a:cubicBezTo>
                  <a:cubicBezTo>
                    <a:pt x="60466" y="68169"/>
                    <a:pt x="60466" y="66891"/>
                    <a:pt x="59533" y="66466"/>
                  </a:cubicBezTo>
                  <a:cubicBezTo>
                    <a:pt x="58605" y="65612"/>
                    <a:pt x="57672" y="66466"/>
                    <a:pt x="55816" y="66466"/>
                  </a:cubicBezTo>
                  <a:cubicBezTo>
                    <a:pt x="56744" y="66466"/>
                    <a:pt x="57672" y="66891"/>
                    <a:pt x="57672" y="67315"/>
                  </a:cubicBezTo>
                  <a:cubicBezTo>
                    <a:pt x="56744" y="67315"/>
                    <a:pt x="53022" y="67745"/>
                    <a:pt x="54883" y="66466"/>
                  </a:cubicBezTo>
                  <a:cubicBezTo>
                    <a:pt x="52094" y="66466"/>
                    <a:pt x="52094" y="66037"/>
                    <a:pt x="52094" y="64758"/>
                  </a:cubicBezTo>
                  <a:cubicBezTo>
                    <a:pt x="52094" y="63910"/>
                    <a:pt x="49300" y="61353"/>
                    <a:pt x="52094" y="61353"/>
                  </a:cubicBezTo>
                  <a:cubicBezTo>
                    <a:pt x="52094" y="60923"/>
                    <a:pt x="52094" y="60923"/>
                    <a:pt x="52094" y="60923"/>
                  </a:cubicBezTo>
                  <a:cubicBezTo>
                    <a:pt x="52094" y="60923"/>
                    <a:pt x="52094" y="60923"/>
                    <a:pt x="52094" y="60923"/>
                  </a:cubicBezTo>
                  <a:cubicBezTo>
                    <a:pt x="53022" y="60923"/>
                    <a:pt x="53022" y="60923"/>
                    <a:pt x="53022" y="61353"/>
                  </a:cubicBezTo>
                  <a:cubicBezTo>
                    <a:pt x="53022" y="61353"/>
                    <a:pt x="53022" y="61353"/>
                    <a:pt x="52094" y="61353"/>
                  </a:cubicBezTo>
                  <a:cubicBezTo>
                    <a:pt x="55816" y="61353"/>
                    <a:pt x="57672" y="62631"/>
                    <a:pt x="61394" y="62631"/>
                  </a:cubicBezTo>
                  <a:cubicBezTo>
                    <a:pt x="64183" y="62631"/>
                    <a:pt x="67905" y="61777"/>
                    <a:pt x="68838" y="60499"/>
                  </a:cubicBezTo>
                  <a:cubicBezTo>
                    <a:pt x="67905" y="60499"/>
                    <a:pt x="67905" y="60923"/>
                    <a:pt x="67905" y="60923"/>
                  </a:cubicBezTo>
                  <a:cubicBezTo>
                    <a:pt x="67905" y="60923"/>
                    <a:pt x="67905" y="60499"/>
                    <a:pt x="67905" y="60499"/>
                  </a:cubicBezTo>
                  <a:cubicBezTo>
                    <a:pt x="67905" y="60499"/>
                    <a:pt x="67905" y="60499"/>
                    <a:pt x="67905" y="60499"/>
                  </a:cubicBezTo>
                  <a:cubicBezTo>
                    <a:pt x="67905" y="60075"/>
                    <a:pt x="66977" y="60075"/>
                    <a:pt x="66977" y="59221"/>
                  </a:cubicBezTo>
                  <a:cubicBezTo>
                    <a:pt x="66977" y="59221"/>
                    <a:pt x="67905" y="57942"/>
                    <a:pt x="67905" y="57518"/>
                  </a:cubicBezTo>
                  <a:cubicBezTo>
                    <a:pt x="69766" y="58372"/>
                    <a:pt x="69766" y="56240"/>
                    <a:pt x="67905" y="55816"/>
                  </a:cubicBezTo>
                  <a:cubicBezTo>
                    <a:pt x="69766" y="56240"/>
                    <a:pt x="69766" y="55816"/>
                    <a:pt x="67905" y="55816"/>
                  </a:cubicBezTo>
                  <a:cubicBezTo>
                    <a:pt x="67905" y="55816"/>
                    <a:pt x="67905" y="55816"/>
                    <a:pt x="67905" y="55816"/>
                  </a:cubicBezTo>
                  <a:cubicBezTo>
                    <a:pt x="67905" y="55386"/>
                    <a:pt x="67905" y="54962"/>
                    <a:pt x="67905" y="54537"/>
                  </a:cubicBezTo>
                  <a:cubicBezTo>
                    <a:pt x="65116" y="53683"/>
                    <a:pt x="70700" y="54537"/>
                    <a:pt x="71627" y="54537"/>
                  </a:cubicBezTo>
                  <a:cubicBezTo>
                    <a:pt x="74416" y="54962"/>
                    <a:pt x="77211" y="54537"/>
                    <a:pt x="80000" y="54537"/>
                  </a:cubicBezTo>
                  <a:cubicBezTo>
                    <a:pt x="83722" y="54108"/>
                    <a:pt x="88372" y="53683"/>
                    <a:pt x="92094" y="52829"/>
                  </a:cubicBezTo>
                  <a:cubicBezTo>
                    <a:pt x="93022" y="52829"/>
                    <a:pt x="95816" y="52405"/>
                    <a:pt x="96744" y="51981"/>
                  </a:cubicBezTo>
                  <a:cubicBezTo>
                    <a:pt x="96744" y="51551"/>
                    <a:pt x="96744" y="51127"/>
                    <a:pt x="97672" y="50702"/>
                  </a:cubicBezTo>
                  <a:cubicBezTo>
                    <a:pt x="99533" y="48994"/>
                    <a:pt x="103255" y="47716"/>
                    <a:pt x="101394" y="45589"/>
                  </a:cubicBezTo>
                  <a:cubicBezTo>
                    <a:pt x="101394" y="45589"/>
                    <a:pt x="100466" y="45589"/>
                    <a:pt x="100466" y="45589"/>
                  </a:cubicBezTo>
                  <a:cubicBezTo>
                    <a:pt x="99533" y="45589"/>
                    <a:pt x="97672" y="45159"/>
                    <a:pt x="97672" y="44311"/>
                  </a:cubicBezTo>
                  <a:cubicBezTo>
                    <a:pt x="96744" y="43032"/>
                    <a:pt x="99533" y="43032"/>
                    <a:pt x="97672" y="41754"/>
                  </a:cubicBezTo>
                  <a:cubicBezTo>
                    <a:pt x="96744" y="40900"/>
                    <a:pt x="93022" y="40476"/>
                    <a:pt x="92094" y="40052"/>
                  </a:cubicBezTo>
                  <a:cubicBezTo>
                    <a:pt x="91161" y="39622"/>
                    <a:pt x="91161" y="39198"/>
                    <a:pt x="90233" y="38773"/>
                  </a:cubicBezTo>
                  <a:cubicBezTo>
                    <a:pt x="92094" y="38773"/>
                    <a:pt x="91161" y="38343"/>
                    <a:pt x="91161" y="37919"/>
                  </a:cubicBezTo>
                  <a:cubicBezTo>
                    <a:pt x="91161" y="36641"/>
                    <a:pt x="90233" y="36217"/>
                    <a:pt x="91161" y="35363"/>
                  </a:cubicBezTo>
                  <a:cubicBezTo>
                    <a:pt x="92094" y="35363"/>
                    <a:pt x="91161" y="34938"/>
                    <a:pt x="91161" y="34509"/>
                  </a:cubicBezTo>
                  <a:cubicBezTo>
                    <a:pt x="92094" y="34509"/>
                    <a:pt x="93022" y="34938"/>
                    <a:pt x="93022" y="34084"/>
                  </a:cubicBezTo>
                  <a:cubicBezTo>
                    <a:pt x="93022" y="33230"/>
                    <a:pt x="93022" y="31952"/>
                    <a:pt x="93022" y="31103"/>
                  </a:cubicBezTo>
                  <a:cubicBezTo>
                    <a:pt x="93022" y="30249"/>
                    <a:pt x="93955" y="29395"/>
                    <a:pt x="93955" y="28971"/>
                  </a:cubicBezTo>
                  <a:cubicBezTo>
                    <a:pt x="93955" y="28547"/>
                    <a:pt x="94883" y="28117"/>
                    <a:pt x="94883" y="27693"/>
                  </a:cubicBezTo>
                  <a:cubicBezTo>
                    <a:pt x="94883" y="27693"/>
                    <a:pt x="94883" y="26839"/>
                    <a:pt x="94883" y="26839"/>
                  </a:cubicBezTo>
                  <a:cubicBezTo>
                    <a:pt x="95816" y="25136"/>
                    <a:pt x="98605" y="24288"/>
                    <a:pt x="101394" y="23009"/>
                  </a:cubicBezTo>
                  <a:cubicBezTo>
                    <a:pt x="102327" y="22155"/>
                    <a:pt x="106044" y="19174"/>
                    <a:pt x="107905" y="19599"/>
                  </a:cubicBezTo>
                  <a:cubicBezTo>
                    <a:pt x="107905" y="19599"/>
                    <a:pt x="107905" y="19599"/>
                    <a:pt x="106977" y="19174"/>
                  </a:cubicBezTo>
                  <a:cubicBezTo>
                    <a:pt x="108838" y="18744"/>
                    <a:pt x="109766" y="17896"/>
                    <a:pt x="111627" y="17896"/>
                  </a:cubicBezTo>
                  <a:cubicBezTo>
                    <a:pt x="111627" y="17896"/>
                    <a:pt x="111627" y="17896"/>
                    <a:pt x="111627" y="17896"/>
                  </a:cubicBezTo>
                  <a:cubicBezTo>
                    <a:pt x="112555" y="17896"/>
                    <a:pt x="112555" y="17466"/>
                    <a:pt x="113488" y="17042"/>
                  </a:cubicBezTo>
                  <a:cubicBezTo>
                    <a:pt x="114416" y="17042"/>
                    <a:pt x="115350" y="16618"/>
                    <a:pt x="115350" y="16618"/>
                  </a:cubicBezTo>
                  <a:cubicBezTo>
                    <a:pt x="116277" y="16618"/>
                    <a:pt x="115350" y="16618"/>
                    <a:pt x="116277" y="16618"/>
                  </a:cubicBezTo>
                  <a:cubicBezTo>
                    <a:pt x="116277" y="16618"/>
                    <a:pt x="116277" y="16618"/>
                    <a:pt x="117211" y="16188"/>
                  </a:cubicBezTo>
                  <a:cubicBezTo>
                    <a:pt x="117211" y="16188"/>
                    <a:pt x="118138" y="15764"/>
                    <a:pt x="119072" y="15764"/>
                  </a:cubicBezTo>
                  <a:cubicBezTo>
                    <a:pt x="120000" y="14909"/>
                    <a:pt x="119072" y="14061"/>
                    <a:pt x="120000" y="13207"/>
                  </a:cubicBezTo>
                  <a:close/>
                  <a:moveTo>
                    <a:pt x="50233" y="118018"/>
                  </a:moveTo>
                  <a:cubicBezTo>
                    <a:pt x="44650" y="118872"/>
                    <a:pt x="39072" y="115885"/>
                    <a:pt x="36277" y="114183"/>
                  </a:cubicBezTo>
                  <a:cubicBezTo>
                    <a:pt x="35350" y="114183"/>
                    <a:pt x="34416" y="113759"/>
                    <a:pt x="33488" y="113329"/>
                  </a:cubicBezTo>
                  <a:cubicBezTo>
                    <a:pt x="33488" y="112905"/>
                    <a:pt x="33488" y="112480"/>
                    <a:pt x="32555" y="112050"/>
                  </a:cubicBezTo>
                  <a:cubicBezTo>
                    <a:pt x="31627" y="111626"/>
                    <a:pt x="29766" y="112050"/>
                    <a:pt x="30700" y="111202"/>
                  </a:cubicBezTo>
                  <a:cubicBezTo>
                    <a:pt x="30700" y="110348"/>
                    <a:pt x="31627" y="110348"/>
                    <a:pt x="32555" y="111202"/>
                  </a:cubicBezTo>
                  <a:cubicBezTo>
                    <a:pt x="32555" y="110348"/>
                    <a:pt x="30700" y="109499"/>
                    <a:pt x="29766" y="109070"/>
                  </a:cubicBezTo>
                  <a:cubicBezTo>
                    <a:pt x="29766" y="111202"/>
                    <a:pt x="29766" y="113329"/>
                    <a:pt x="29766" y="115461"/>
                  </a:cubicBezTo>
                  <a:cubicBezTo>
                    <a:pt x="29766" y="116315"/>
                    <a:pt x="28838" y="118442"/>
                    <a:pt x="29766" y="118872"/>
                  </a:cubicBezTo>
                  <a:cubicBezTo>
                    <a:pt x="30700" y="119720"/>
                    <a:pt x="31627" y="118872"/>
                    <a:pt x="31627" y="118872"/>
                  </a:cubicBezTo>
                  <a:cubicBezTo>
                    <a:pt x="34416" y="119296"/>
                    <a:pt x="38138" y="119296"/>
                    <a:pt x="40927" y="119720"/>
                  </a:cubicBezTo>
                  <a:cubicBezTo>
                    <a:pt x="41861" y="119720"/>
                    <a:pt x="44650" y="120574"/>
                    <a:pt x="45583" y="119296"/>
                  </a:cubicBezTo>
                  <a:cubicBezTo>
                    <a:pt x="48372" y="119296"/>
                    <a:pt x="47444" y="120150"/>
                    <a:pt x="49300" y="119296"/>
                  </a:cubicBezTo>
                  <a:cubicBezTo>
                    <a:pt x="49300" y="119296"/>
                    <a:pt x="50233" y="118872"/>
                    <a:pt x="51161" y="118442"/>
                  </a:cubicBezTo>
                  <a:cubicBezTo>
                    <a:pt x="50233" y="118442"/>
                    <a:pt x="50233" y="118442"/>
                    <a:pt x="50233" y="118018"/>
                  </a:cubicBezTo>
                  <a:close/>
                </a:path>
              </a:pathLst>
            </a:custGeom>
            <a:solidFill>
              <a:srgbClr val="DCDEE0"/>
            </a:solidFill>
            <a:ln w="9525" cap="rnd" cmpd="sng">
              <a:solidFill>
                <a:srgbClr val="FFFFFF"/>
              </a:solidFill>
              <a:prstDash val="solid"/>
              <a:round/>
              <a:headEnd type="none" w="med" len="med"/>
              <a:tailEnd type="none" w="med" len="med"/>
            </a:ln>
          </p:spPr>
          <p:txBody>
            <a:bodyPr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Open Sans"/>
                <a:buNone/>
              </a:pPr>
              <a:endParaRPr sz="4800" b="0" i="1" u="none" strike="noStrike" cap="none">
                <a:solidFill>
                  <a:srgbClr val="000000"/>
                </a:solidFill>
                <a:latin typeface="Georgia"/>
                <a:ea typeface="Georgia"/>
                <a:cs typeface="Georgia"/>
                <a:sym typeface="Georgia"/>
              </a:endParaRPr>
            </a:p>
          </p:txBody>
        </p:sp>
      </p:grpSp>
      <p:sp>
        <p:nvSpPr>
          <p:cNvPr id="3235" name="Shape 3235"/>
          <p:cNvSpPr/>
          <p:nvPr/>
        </p:nvSpPr>
        <p:spPr>
          <a:xfrm>
            <a:off x="2628303" y="4207108"/>
            <a:ext cx="1270001" cy="32103"/>
          </a:xfrm>
          <a:prstGeom prst="rect">
            <a:avLst/>
          </a:pr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36" name="Shape 3236"/>
          <p:cNvSpPr txBox="1"/>
          <p:nvPr/>
        </p:nvSpPr>
        <p:spPr>
          <a:xfrm>
            <a:off x="3000805" y="8100782"/>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237" name="Shape 3237"/>
          <p:cNvSpPr txBox="1"/>
          <p:nvPr/>
        </p:nvSpPr>
        <p:spPr>
          <a:xfrm>
            <a:off x="2999615" y="7400503"/>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#1</a:t>
            </a:r>
          </a:p>
        </p:txBody>
      </p:sp>
      <p:sp>
        <p:nvSpPr>
          <p:cNvPr id="3238" name="Shape 3238"/>
          <p:cNvSpPr txBox="1"/>
          <p:nvPr/>
        </p:nvSpPr>
        <p:spPr>
          <a:xfrm>
            <a:off x="3000805" y="10366203"/>
            <a:ext cx="5317795" cy="963295"/>
          </a:xfrm>
          <a:prstGeom prst="rect">
            <a:avLst/>
          </a:prstGeom>
          <a:noFill/>
          <a:ln>
            <a:noFill/>
          </a:ln>
        </p:spPr>
        <p:txBody>
          <a:bodyPr wrap="square" lIns="71425" tIns="71425" rIns="71425" bIns="71425" anchor="t" anchorCtr="0">
            <a:noAutofit/>
          </a:bodyPr>
          <a:lstStyle/>
          <a:p>
            <a:pPr marL="0" marR="0" lvl="0" indent="0" algn="l" rtl="0">
              <a:lnSpc>
                <a:spcPct val="120000"/>
              </a:lnSpc>
              <a:spcBef>
                <a:spcPts val="0"/>
              </a:spcBef>
              <a:spcAft>
                <a:spcPts val="0"/>
              </a:spcAft>
              <a:buClr>
                <a:srgbClr val="5E5E5E"/>
              </a:buClr>
              <a:buSzPct val="25000"/>
              <a:buFont typeface="Open Sans"/>
              <a:buNone/>
            </a:pPr>
            <a:r>
              <a:rPr lang="en-US" sz="1400" b="0" i="0" u="none" strike="noStrike" cap="none">
                <a:solidFill>
                  <a:srgbClr val="5E5E5E"/>
                </a:solidFill>
                <a:latin typeface="Open Sans"/>
                <a:ea typeface="Open Sans"/>
                <a:cs typeface="Open Sans"/>
                <a:sym typeface="Open Sans"/>
              </a:rPr>
              <a:t>Lorem ipsum dolor sit amet, consectetur adipiscing elit. Proin fermentum sagittis urna, in placerat lorem. Duis a scelerisque erat, at mattis nunc.</a:t>
            </a:r>
          </a:p>
        </p:txBody>
      </p:sp>
      <p:sp>
        <p:nvSpPr>
          <p:cNvPr id="3239" name="Shape 3239"/>
          <p:cNvSpPr txBox="1"/>
          <p:nvPr/>
        </p:nvSpPr>
        <p:spPr>
          <a:xfrm>
            <a:off x="2999615" y="9665925"/>
            <a:ext cx="9254199" cy="715632"/>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a:buNone/>
            </a:pPr>
            <a:r>
              <a:rPr lang="en-US" sz="2400" b="0" i="0" u="none" strike="noStrike" cap="none">
                <a:solidFill>
                  <a:srgbClr val="000000"/>
                </a:solidFill>
                <a:latin typeface="Roboto Slab"/>
                <a:ea typeface="Roboto Slab"/>
                <a:cs typeface="Roboto Slab"/>
                <a:sym typeface="Roboto Slab"/>
              </a:rPr>
              <a:t>Area #2</a:t>
            </a:r>
          </a:p>
        </p:txBody>
      </p:sp>
      <p:sp>
        <p:nvSpPr>
          <p:cNvPr id="3240" name="Shape 3240"/>
          <p:cNvSpPr/>
          <p:nvPr/>
        </p:nvSpPr>
        <p:spPr>
          <a:xfrm>
            <a:off x="2578232" y="7751306"/>
            <a:ext cx="202142" cy="202672"/>
          </a:xfrm>
          <a:custGeom>
            <a:avLst/>
            <a:gdLst/>
            <a:ahLst/>
            <a:cxnLst/>
            <a:rect l="0" t="0" r="0" b="0"/>
            <a:pathLst>
              <a:path w="120000" h="120000" extrusionOk="0">
                <a:moveTo>
                  <a:pt x="59996" y="0"/>
                </a:moveTo>
                <a:cubicBezTo>
                  <a:pt x="44628" y="0"/>
                  <a:pt x="29315" y="5925"/>
                  <a:pt x="17588" y="17624"/>
                </a:cubicBezTo>
                <a:cubicBezTo>
                  <a:pt x="-5866" y="41017"/>
                  <a:pt x="-5866" y="79063"/>
                  <a:pt x="17588" y="102456"/>
                </a:cubicBezTo>
                <a:cubicBezTo>
                  <a:pt x="41042" y="125849"/>
                  <a:pt x="78951" y="125849"/>
                  <a:pt x="102405" y="102456"/>
                </a:cubicBezTo>
                <a:cubicBezTo>
                  <a:pt x="125860" y="79063"/>
                  <a:pt x="125860" y="41017"/>
                  <a:pt x="102405" y="17624"/>
                </a:cubicBezTo>
                <a:cubicBezTo>
                  <a:pt x="90678" y="5925"/>
                  <a:pt x="75365" y="0"/>
                  <a:pt x="59996" y="0"/>
                </a:cubicBezTo>
                <a:close/>
                <a:moveTo>
                  <a:pt x="59996" y="26084"/>
                </a:moveTo>
                <a:cubicBezTo>
                  <a:pt x="68693" y="26084"/>
                  <a:pt x="77389" y="29335"/>
                  <a:pt x="84031" y="35954"/>
                </a:cubicBezTo>
                <a:cubicBezTo>
                  <a:pt x="97301" y="49192"/>
                  <a:pt x="97301" y="70650"/>
                  <a:pt x="84031" y="83893"/>
                </a:cubicBezTo>
                <a:cubicBezTo>
                  <a:pt x="70754" y="97125"/>
                  <a:pt x="49239" y="97131"/>
                  <a:pt x="35962" y="83893"/>
                </a:cubicBezTo>
                <a:cubicBezTo>
                  <a:pt x="22692" y="70656"/>
                  <a:pt x="22692" y="49192"/>
                  <a:pt x="35962" y="35954"/>
                </a:cubicBezTo>
                <a:cubicBezTo>
                  <a:pt x="42604" y="29335"/>
                  <a:pt x="51300" y="26084"/>
                  <a:pt x="59996" y="26084"/>
                </a:cubicBezTo>
                <a:close/>
              </a:path>
            </a:pathLst>
          </a:custGeom>
          <a:solidFill>
            <a:srgbClr val="000000"/>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41" name="Shape 3241"/>
          <p:cNvSpPr/>
          <p:nvPr/>
        </p:nvSpPr>
        <p:spPr>
          <a:xfrm>
            <a:off x="2578025" y="10018314"/>
            <a:ext cx="200966" cy="200893"/>
          </a:xfrm>
          <a:custGeom>
            <a:avLst/>
            <a:gdLst/>
            <a:ahLst/>
            <a:cxnLst/>
            <a:rect l="0" t="0" r="0" b="0"/>
            <a:pathLst>
              <a:path w="120000" h="120000" extrusionOk="0">
                <a:moveTo>
                  <a:pt x="60000" y="0"/>
                </a:moveTo>
                <a:cubicBezTo>
                  <a:pt x="44638" y="0"/>
                  <a:pt x="29301" y="5821"/>
                  <a:pt x="17581" y="17544"/>
                </a:cubicBezTo>
                <a:cubicBezTo>
                  <a:pt x="-5860" y="40992"/>
                  <a:pt x="-5860" y="78960"/>
                  <a:pt x="17581" y="102414"/>
                </a:cubicBezTo>
                <a:cubicBezTo>
                  <a:pt x="41022" y="125861"/>
                  <a:pt x="78977" y="125861"/>
                  <a:pt x="102418" y="102414"/>
                </a:cubicBezTo>
                <a:cubicBezTo>
                  <a:pt x="125860" y="78960"/>
                  <a:pt x="125860" y="40992"/>
                  <a:pt x="102418" y="17544"/>
                </a:cubicBezTo>
                <a:cubicBezTo>
                  <a:pt x="90698" y="5821"/>
                  <a:pt x="75361" y="0"/>
                  <a:pt x="60000" y="0"/>
                </a:cubicBezTo>
                <a:close/>
                <a:moveTo>
                  <a:pt x="60000" y="25842"/>
                </a:moveTo>
                <a:cubicBezTo>
                  <a:pt x="68750" y="25842"/>
                  <a:pt x="77495" y="29117"/>
                  <a:pt x="84173" y="35794"/>
                </a:cubicBezTo>
                <a:cubicBezTo>
                  <a:pt x="97522" y="49150"/>
                  <a:pt x="97522" y="70803"/>
                  <a:pt x="84173" y="84158"/>
                </a:cubicBezTo>
                <a:cubicBezTo>
                  <a:pt x="70824" y="97513"/>
                  <a:pt x="49175" y="97513"/>
                  <a:pt x="35826" y="84158"/>
                </a:cubicBezTo>
                <a:cubicBezTo>
                  <a:pt x="22477" y="70803"/>
                  <a:pt x="22477" y="49150"/>
                  <a:pt x="35826" y="35794"/>
                </a:cubicBezTo>
                <a:cubicBezTo>
                  <a:pt x="42504" y="29117"/>
                  <a:pt x="51249" y="25842"/>
                  <a:pt x="60000" y="25842"/>
                </a:cubicBez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nvGrpSpPr>
          <p:cNvPr id="3242" name="Shape 3242"/>
          <p:cNvGrpSpPr/>
          <p:nvPr/>
        </p:nvGrpSpPr>
        <p:grpSpPr>
          <a:xfrm>
            <a:off x="632552" y="631470"/>
            <a:ext cx="1273177" cy="1304442"/>
            <a:chOff x="0" y="0"/>
            <a:chExt cx="1273176" cy="1304442"/>
          </a:xfrm>
        </p:grpSpPr>
        <p:sp>
          <p:nvSpPr>
            <p:cNvPr id="3243" name="Shape 3243"/>
            <p:cNvSpPr/>
            <p:nvPr/>
          </p:nvSpPr>
          <p:spPr>
            <a:xfrm>
              <a:off x="0" y="31266"/>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solidFill>
              <a:schemeClr val="accent1"/>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44" name="Shape 3244"/>
            <p:cNvSpPr txBox="1"/>
            <p:nvPr/>
          </p:nvSpPr>
          <p:spPr>
            <a:xfrm>
              <a:off x="36970" y="0"/>
              <a:ext cx="1123032" cy="1005045"/>
            </a:xfrm>
            <a:prstGeom prst="rect">
              <a:avLst/>
            </a:prstGeom>
            <a:noFill/>
            <a:ln>
              <a:noFill/>
            </a:ln>
          </p:spPr>
          <p:txBody>
            <a:bodyPr wrap="square" lIns="0" tIns="0" rIns="0" bIns="0" anchor="b" anchorCtr="0">
              <a:noAutofit/>
            </a:bodyPr>
            <a:lstStyle/>
            <a:p>
              <a:pPr marL="0" marR="0" lvl="0" indent="0" algn="ctr"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Cu</a:t>
              </a:r>
            </a:p>
          </p:txBody>
        </p:sp>
      </p:grpSp>
      <p:grpSp>
        <p:nvGrpSpPr>
          <p:cNvPr id="3245" name="Shape 3245"/>
          <p:cNvGrpSpPr/>
          <p:nvPr/>
        </p:nvGrpSpPr>
        <p:grpSpPr>
          <a:xfrm>
            <a:off x="632552" y="11635888"/>
            <a:ext cx="1328635" cy="1329425"/>
            <a:chOff x="0" y="-56246"/>
            <a:chExt cx="1328634" cy="1329422"/>
          </a:xfrm>
        </p:grpSpPr>
        <p:sp>
          <p:nvSpPr>
            <p:cNvPr id="3246" name="Shape 3246"/>
            <p:cNvSpPr/>
            <p:nvPr/>
          </p:nvSpPr>
          <p:spPr>
            <a:xfrm rot="10800000" flipH="1">
              <a:off x="0" y="0"/>
              <a:ext cx="1273176" cy="1273176"/>
            </a:xfrm>
            <a:custGeom>
              <a:avLst/>
              <a:gdLst/>
              <a:ahLst/>
              <a:cxnLst/>
              <a:rect l="0" t="0" r="0" b="0"/>
              <a:pathLst>
                <a:path w="120000" h="120000" extrusionOk="0">
                  <a:moveTo>
                    <a:pt x="0" y="0"/>
                  </a:moveTo>
                  <a:lnTo>
                    <a:pt x="0" y="59997"/>
                  </a:lnTo>
                  <a:lnTo>
                    <a:pt x="0" y="60072"/>
                  </a:lnTo>
                  <a:cubicBezTo>
                    <a:pt x="17" y="75402"/>
                    <a:pt x="5873" y="90726"/>
                    <a:pt x="17573" y="102426"/>
                  </a:cubicBezTo>
                  <a:cubicBezTo>
                    <a:pt x="41002" y="125855"/>
                    <a:pt x="78991" y="125855"/>
                    <a:pt x="102426" y="102426"/>
                  </a:cubicBezTo>
                  <a:cubicBezTo>
                    <a:pt x="125855" y="78991"/>
                    <a:pt x="125855" y="41002"/>
                    <a:pt x="102426" y="17573"/>
                  </a:cubicBezTo>
                  <a:cubicBezTo>
                    <a:pt x="90726" y="5873"/>
                    <a:pt x="75402" y="17"/>
                    <a:pt x="60072" y="0"/>
                  </a:cubicBezTo>
                  <a:lnTo>
                    <a:pt x="59997" y="0"/>
                  </a:lnTo>
                  <a:lnTo>
                    <a:pt x="0" y="0"/>
                  </a:lnTo>
                  <a:close/>
                </a:path>
              </a:pathLst>
            </a:custGeom>
            <a:noFill/>
            <a:ln w="25400" cap="flat" cmpd="sng">
              <a:solidFill>
                <a:srgbClr val="EDEDED"/>
              </a:solidFill>
              <a:prstDash val="solid"/>
              <a:miter lim="400000"/>
              <a:headEnd type="none" w="med" len="med"/>
              <a:tailEnd type="none" w="med" len="med"/>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47" name="Shape 3247"/>
            <p:cNvSpPr txBox="1"/>
            <p:nvPr/>
          </p:nvSpPr>
          <p:spPr>
            <a:xfrm>
              <a:off x="203586" y="414618"/>
              <a:ext cx="866000" cy="419101"/>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DDDDDD"/>
                </a:buClr>
                <a:buSzPct val="25000"/>
                <a:buFont typeface="Open Sans Light"/>
                <a:buNone/>
              </a:pPr>
              <a:fld id="{00000000-1234-1234-1234-123412341234}" type="slidenum">
                <a:rPr lang="en-US" sz="2400" b="0" i="0" u="none" strike="noStrike" cap="none">
                  <a:solidFill>
                    <a:srgbClr val="DDDDDD"/>
                  </a:solidFill>
                  <a:latin typeface="Open Sans Light"/>
                  <a:ea typeface="Open Sans Light"/>
                  <a:cs typeface="Open Sans Light"/>
                  <a:sym typeface="Open Sans Light"/>
                </a:rPr>
                <a:t>99</a:t>
              </a:fld>
              <a:r>
                <a:rPr lang="en-US" sz="2400" b="0" i="0" u="none" strike="noStrike" cap="none">
                  <a:solidFill>
                    <a:srgbClr val="DDDDDD"/>
                  </a:solidFill>
                  <a:latin typeface="Open Sans Light"/>
                  <a:ea typeface="Open Sans Light"/>
                  <a:cs typeface="Open Sans Light"/>
                  <a:sym typeface="Open Sans Light"/>
                </a:rPr>
                <a:t>￼</a:t>
              </a:r>
            </a:p>
          </p:txBody>
        </p:sp>
        <p:sp>
          <p:nvSpPr>
            <p:cNvPr id="3248" name="Shape 3248"/>
            <p:cNvSpPr/>
            <p:nvPr/>
          </p:nvSpPr>
          <p:spPr>
            <a:xfrm flipH="1">
              <a:off x="636586" y="-56246"/>
              <a:ext cx="692048" cy="692416"/>
            </a:xfrm>
            <a:custGeom>
              <a:avLst/>
              <a:gdLst/>
              <a:ahLst/>
              <a:cxnLst/>
              <a:rect l="0" t="0" r="0" b="0"/>
              <a:pathLst>
                <a:path w="120000" h="120000" extrusionOk="0">
                  <a:moveTo>
                    <a:pt x="120000" y="0"/>
                  </a:moveTo>
                  <a:cubicBezTo>
                    <a:pt x="89277" y="0"/>
                    <a:pt x="58561" y="11738"/>
                    <a:pt x="35122" y="35166"/>
                  </a:cubicBezTo>
                  <a:cubicBezTo>
                    <a:pt x="11677" y="58594"/>
                    <a:pt x="0" y="89294"/>
                    <a:pt x="0" y="120000"/>
                  </a:cubicBezTo>
                  <a:lnTo>
                    <a:pt x="3466" y="120000"/>
                  </a:lnTo>
                  <a:cubicBezTo>
                    <a:pt x="3466" y="90188"/>
                    <a:pt x="14861" y="60355"/>
                    <a:pt x="37622" y="37605"/>
                  </a:cubicBezTo>
                  <a:cubicBezTo>
                    <a:pt x="60388" y="14850"/>
                    <a:pt x="90161" y="3466"/>
                    <a:pt x="120000" y="3466"/>
                  </a:cubicBezTo>
                  <a:lnTo>
                    <a:pt x="120000" y="0"/>
                  </a:lnTo>
                  <a:close/>
                </a:path>
              </a:pathLst>
            </a:custGeom>
            <a:solidFill>
              <a:srgbClr val="55C1F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grpSp>
      <p:sp>
        <p:nvSpPr>
          <p:cNvPr id="3249" name="Shape 3249"/>
          <p:cNvSpPr txBox="1">
            <a:spLocks noGrp="1"/>
          </p:cNvSpPr>
          <p:nvPr>
            <p:ph type="body" idx="4294967295"/>
          </p:nvPr>
        </p:nvSpPr>
        <p:spPr>
          <a:xfrm>
            <a:off x="2539933" y="3575816"/>
            <a:ext cx="7307322" cy="991393"/>
          </a:xfrm>
          <a:prstGeom prst="rect">
            <a:avLst/>
          </a:prstGeom>
          <a:noFill/>
          <a:ln>
            <a:noFill/>
          </a:ln>
        </p:spPr>
        <p:txBody>
          <a:bodyPr wrap="square" lIns="71425" tIns="71425" rIns="71425" bIns="71425" anchor="t" anchorCtr="0">
            <a:noAutofit/>
          </a:bodyPr>
          <a:lstStyle/>
          <a:p>
            <a:pPr marL="0" marR="0" lvl="0" indent="0" algn="l" rtl="0">
              <a:lnSpc>
                <a:spcPct val="100000"/>
              </a:lnSpc>
              <a:spcBef>
                <a:spcPts val="0"/>
              </a:spcBef>
              <a:spcAft>
                <a:spcPts val="0"/>
              </a:spcAft>
              <a:buClr>
                <a:srgbClr val="929292"/>
              </a:buClr>
              <a:buSzPct val="25000"/>
              <a:buFont typeface="Open Sans"/>
              <a:buNone/>
            </a:pPr>
            <a:r>
              <a:rPr lang="en-US" sz="1600" b="0" i="0" u="none" strike="noStrike" cap="none">
                <a:solidFill>
                  <a:srgbClr val="929292"/>
                </a:solidFill>
                <a:latin typeface="Open Sans"/>
                <a:ea typeface="Open Sans"/>
                <a:cs typeface="Open Sans"/>
                <a:sym typeface="Open Sans"/>
              </a:rPr>
              <a:t>OUR CREATIVE WAY TO SUCCESS</a:t>
            </a:r>
          </a:p>
        </p:txBody>
      </p:sp>
      <p:sp>
        <p:nvSpPr>
          <p:cNvPr id="3250" name="Shape 3250"/>
          <p:cNvSpPr txBox="1">
            <a:spLocks noGrp="1"/>
          </p:cNvSpPr>
          <p:nvPr>
            <p:ph type="title" idx="4294967295"/>
          </p:nvPr>
        </p:nvSpPr>
        <p:spPr>
          <a:xfrm>
            <a:off x="2539933" y="2328041"/>
            <a:ext cx="8256744" cy="1298576"/>
          </a:xfrm>
          <a:prstGeom prst="rect">
            <a:avLst/>
          </a:prstGeom>
          <a:noFill/>
          <a:ln>
            <a:noFill/>
          </a:ln>
        </p:spPr>
        <p:txBody>
          <a:bodyPr wrap="square" lIns="71425" tIns="71425" rIns="71425" bIns="71425" anchor="b" anchorCtr="0">
            <a:noAutofit/>
          </a:bodyPr>
          <a:lstStyle/>
          <a:p>
            <a:pPr marL="0" marR="0" lvl="0" indent="0" algn="l" rtl="0">
              <a:lnSpc>
                <a:spcPct val="100000"/>
              </a:lnSpc>
              <a:spcBef>
                <a:spcPts val="0"/>
              </a:spcBef>
              <a:spcAft>
                <a:spcPts val="0"/>
              </a:spcAft>
              <a:buClr>
                <a:srgbClr val="000000"/>
              </a:buClr>
              <a:buSzPct val="25000"/>
              <a:buFont typeface="Roboto Slab Light"/>
              <a:buNone/>
            </a:pPr>
            <a:r>
              <a:rPr lang="en-US" sz="5600" b="0" i="0" u="none" strike="noStrike" cap="none">
                <a:solidFill>
                  <a:srgbClr val="000000"/>
                </a:solidFill>
                <a:latin typeface="Roboto Slab Light"/>
                <a:ea typeface="Roboto Slab Light"/>
                <a:cs typeface="Roboto Slab Light"/>
                <a:sym typeface="Roboto Slab Light"/>
              </a:rPr>
              <a:t>Map of South America</a:t>
            </a:r>
          </a:p>
        </p:txBody>
      </p:sp>
      <p:sp>
        <p:nvSpPr>
          <p:cNvPr id="3251" name="Shape 3251"/>
          <p:cNvSpPr/>
          <p:nvPr/>
        </p:nvSpPr>
        <p:spPr>
          <a:xfrm>
            <a:off x="13794646" y="2254805"/>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4C7F"/>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52" name="Shape 3252"/>
          <p:cNvSpPr txBox="1"/>
          <p:nvPr/>
        </p:nvSpPr>
        <p:spPr>
          <a:xfrm>
            <a:off x="14128762" y="3194575"/>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#1</a:t>
            </a:r>
          </a:p>
        </p:txBody>
      </p:sp>
      <p:sp>
        <p:nvSpPr>
          <p:cNvPr id="3253" name="Shape 3253"/>
          <p:cNvSpPr/>
          <p:nvPr/>
        </p:nvSpPr>
        <p:spPr>
          <a:xfrm>
            <a:off x="17731646" y="3026288"/>
            <a:ext cx="2308117" cy="2428649"/>
          </a:xfrm>
          <a:custGeom>
            <a:avLst/>
            <a:gdLst/>
            <a:ahLst/>
            <a:cxnLst/>
            <a:rect l="0" t="0" r="0" b="0"/>
            <a:pathLst>
              <a:path w="120000" h="120000" extrusionOk="0">
                <a:moveTo>
                  <a:pt x="60003" y="0"/>
                </a:moveTo>
                <a:cubicBezTo>
                  <a:pt x="44648" y="0"/>
                  <a:pt x="29288" y="5566"/>
                  <a:pt x="17567" y="16700"/>
                </a:cubicBezTo>
                <a:cubicBezTo>
                  <a:pt x="-5860" y="38966"/>
                  <a:pt x="-5860" y="75066"/>
                  <a:pt x="17567" y="97333"/>
                </a:cubicBezTo>
                <a:cubicBezTo>
                  <a:pt x="33593" y="112561"/>
                  <a:pt x="56417" y="117361"/>
                  <a:pt x="76741" y="111766"/>
                </a:cubicBezTo>
                <a:lnTo>
                  <a:pt x="85406" y="120000"/>
                </a:lnTo>
                <a:lnTo>
                  <a:pt x="85406" y="108683"/>
                </a:lnTo>
                <a:cubicBezTo>
                  <a:pt x="91565" y="105950"/>
                  <a:pt x="97340" y="102166"/>
                  <a:pt x="102425" y="97333"/>
                </a:cubicBezTo>
                <a:cubicBezTo>
                  <a:pt x="125853" y="75066"/>
                  <a:pt x="125853" y="38966"/>
                  <a:pt x="102425" y="16700"/>
                </a:cubicBezTo>
                <a:cubicBezTo>
                  <a:pt x="90705" y="5566"/>
                  <a:pt x="75357" y="0"/>
                  <a:pt x="60003" y="0"/>
                </a:cubicBezTo>
                <a:close/>
              </a:path>
            </a:pathLst>
          </a:custGeom>
          <a:solidFill>
            <a:srgbClr val="0076B9"/>
          </a:solid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4800" b="0" i="1" u="none" strike="noStrike" cap="none">
              <a:solidFill>
                <a:srgbClr val="000000"/>
              </a:solidFill>
              <a:latin typeface="Georgia"/>
              <a:ea typeface="Georgia"/>
              <a:cs typeface="Georgia"/>
              <a:sym typeface="Georgia"/>
            </a:endParaRPr>
          </a:p>
        </p:txBody>
      </p:sp>
      <p:sp>
        <p:nvSpPr>
          <p:cNvPr id="3254" name="Shape 3254"/>
          <p:cNvSpPr txBox="1"/>
          <p:nvPr/>
        </p:nvSpPr>
        <p:spPr>
          <a:xfrm>
            <a:off x="18065762" y="3966057"/>
            <a:ext cx="1589087" cy="422275"/>
          </a:xfrm>
          <a:prstGeom prst="rect">
            <a:avLst/>
          </a:prstGeom>
          <a:noFill/>
          <a:ln>
            <a:noFill/>
          </a:ln>
        </p:spPr>
        <p:txBody>
          <a:bodyPr wrap="square" lIns="71425" tIns="71425" rIns="71425" bIns="71425" anchor="ctr" anchorCtr="0">
            <a:noAutofit/>
          </a:bodyPr>
          <a:lstStyle/>
          <a:p>
            <a:pPr marL="0" marR="0" lvl="0" indent="0" algn="ctr" rtl="0">
              <a:lnSpc>
                <a:spcPct val="120000"/>
              </a:lnSpc>
              <a:spcBef>
                <a:spcPts val="0"/>
              </a:spcBef>
              <a:spcAft>
                <a:spcPts val="0"/>
              </a:spcAft>
              <a:buClr>
                <a:srgbClr val="FFFFFF"/>
              </a:buClr>
              <a:buSzPct val="25000"/>
              <a:buFont typeface="Open Sans"/>
              <a:buNone/>
            </a:pPr>
            <a:r>
              <a:rPr lang="en-US" sz="1600" b="0" i="0" u="none" strike="noStrike" cap="none">
                <a:solidFill>
                  <a:srgbClr val="FFFFFF"/>
                </a:solidFill>
                <a:latin typeface="Open Sans"/>
                <a:ea typeface="Open Sans"/>
                <a:cs typeface="Open Sans"/>
                <a:sym typeface="Open Sans"/>
              </a:rPr>
              <a:t>Area #2</a:t>
            </a: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8351</Words>
  <Application>Microsoft Office PowerPoint</Application>
  <PresentationFormat>Personalizar</PresentationFormat>
  <Paragraphs>1105</Paragraphs>
  <Slides>111</Slides>
  <Notes>111</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111</vt:i4>
      </vt:variant>
    </vt:vector>
  </HeadingPairs>
  <TitlesOfParts>
    <vt:vector size="122" baseType="lpstr">
      <vt:lpstr>Georgia</vt:lpstr>
      <vt:lpstr>Arial</vt:lpstr>
      <vt:lpstr>Roboto Slab Light</vt:lpstr>
      <vt:lpstr>Helvetica</vt:lpstr>
      <vt:lpstr>Open Sans Light</vt:lpstr>
      <vt:lpstr>Arvo</vt:lpstr>
      <vt:lpstr>Avenir</vt:lpstr>
      <vt:lpstr>Helvetica Neue</vt:lpstr>
      <vt:lpstr>Open Sans</vt:lpstr>
      <vt:lpstr>Roboto Slab</vt:lpstr>
      <vt:lpstr>White</vt:lpstr>
      <vt:lpstr>Seminário UML 2.5</vt:lpstr>
      <vt:lpstr>Time</vt:lpstr>
      <vt:lpstr>Apresentação do PowerPoint</vt:lpstr>
      <vt:lpstr>ORPHA</vt:lpstr>
      <vt:lpstr>DIAGRAMAS</vt:lpstr>
      <vt:lpstr>Diagrama de Atividades</vt:lpstr>
      <vt:lpstr>Objetivos</vt:lpstr>
      <vt:lpstr>Diagrama de Atividades</vt:lpstr>
      <vt:lpstr>Diagrama de Componentes</vt:lpstr>
      <vt:lpstr>Objetivos</vt:lpstr>
      <vt:lpstr>Diagrama de Componentes</vt:lpstr>
      <vt:lpstr>Diagrama de Interação Geral</vt:lpstr>
      <vt:lpstr>Objetivos</vt:lpstr>
      <vt:lpstr>Diagrama de Interação Geral</vt:lpstr>
      <vt:lpstr>Dúvidas?</vt:lpstr>
      <vt:lpstr>Key Factors</vt:lpstr>
      <vt:lpstr>Business Model</vt:lpstr>
      <vt:lpstr>Relationship Tree</vt:lpstr>
      <vt:lpstr>Business Hierarchy</vt:lpstr>
      <vt:lpstr>Market Share</vt:lpstr>
      <vt:lpstr>Our Advantages</vt:lpstr>
      <vt:lpstr>Marketing Sectors</vt:lpstr>
      <vt:lpstr>Our Respectable Clients</vt:lpstr>
      <vt:lpstr>Our Business Geography</vt:lpstr>
      <vt:lpstr>Our Market Analysis</vt:lpstr>
      <vt:lpstr>Investments Plan</vt:lpstr>
      <vt:lpstr>Sales Funnel</vt:lpstr>
      <vt:lpstr>SWOT Analysis</vt:lpstr>
      <vt:lpstr>Quotes Section</vt:lpstr>
      <vt:lpstr>Apresentação do PowerPoint</vt:lpstr>
      <vt:lpstr>Apresentação do PowerPoint</vt:lpstr>
      <vt:lpstr>Apresentação do PowerPoint</vt:lpstr>
      <vt:lpstr>Clients Testimonials</vt:lpstr>
      <vt:lpstr>Services Section</vt:lpstr>
      <vt:lpstr>We offer Awesome Services</vt:lpstr>
      <vt:lpstr>Awesome Services</vt:lpstr>
      <vt:lpstr>Services</vt:lpstr>
      <vt:lpstr>Awesome Services</vt:lpstr>
      <vt:lpstr>We offer Awesome Services</vt:lpstr>
      <vt:lpstr>Acheivements Section</vt:lpstr>
      <vt:lpstr>Acheivements</vt:lpstr>
      <vt:lpstr>Acheivements</vt:lpstr>
      <vt:lpstr>Gallery Section</vt:lpstr>
      <vt:lpstr>Corporate Gallery</vt:lpstr>
      <vt:lpstr>Corporate Gallery</vt:lpstr>
      <vt:lpstr>Corporate Gallery</vt:lpstr>
      <vt:lpstr>Corporate Gallery</vt:lpstr>
      <vt:lpstr>Apresentação do PowerPoint</vt:lpstr>
      <vt:lpstr>Corporate Gallery</vt:lpstr>
      <vt:lpstr>Corporate Gallery</vt:lpstr>
      <vt:lpstr>Corporate Gallery</vt:lpstr>
      <vt:lpstr>Corporate Gallery</vt:lpstr>
      <vt:lpstr>Gallery</vt:lpstr>
      <vt:lpstr>Right Aligned Image</vt:lpstr>
      <vt:lpstr>Left Aligned Image</vt:lpstr>
      <vt:lpstr>Bottom Aligned Image</vt:lpstr>
      <vt:lpstr>Company History</vt:lpstr>
      <vt:lpstr>Business History</vt:lpstr>
      <vt:lpstr>Team Section</vt:lpstr>
      <vt:lpstr>Fantastic Team</vt:lpstr>
      <vt:lpstr>Our Fantastic Team</vt:lpstr>
      <vt:lpstr>Fantastic Team</vt:lpstr>
      <vt:lpstr>Jessica Kessel</vt:lpstr>
      <vt:lpstr>Olga Mitchel</vt:lpstr>
      <vt:lpstr>Mockups Section</vt:lpstr>
      <vt:lpstr>iPhone mockup</vt:lpstr>
      <vt:lpstr>iPad mockup</vt:lpstr>
      <vt:lpstr>iWatch mockup</vt:lpstr>
      <vt:lpstr>All mockups</vt:lpstr>
      <vt:lpstr>Charts &amp; Tables Section</vt:lpstr>
      <vt:lpstr>Stacked Chart Slide</vt:lpstr>
      <vt:lpstr>Stacked Chart Slide</vt:lpstr>
      <vt:lpstr>Area Chart Slide</vt:lpstr>
      <vt:lpstr>Line Chart Slide</vt:lpstr>
      <vt:lpstr>Pie Chart Slide</vt:lpstr>
      <vt:lpstr>Apresentação do PowerPoint</vt:lpstr>
      <vt:lpstr>Table Slide</vt:lpstr>
      <vt:lpstr>Table Slide</vt:lpstr>
      <vt:lpstr>Timeline Section</vt:lpstr>
      <vt:lpstr>Timeline Slide</vt:lpstr>
      <vt:lpstr>Timeline Slide</vt:lpstr>
      <vt:lpstr>Maps Section</vt:lpstr>
      <vt:lpstr>World Slide</vt:lpstr>
      <vt:lpstr>European Map</vt:lpstr>
      <vt:lpstr>Map of Australia</vt:lpstr>
      <vt:lpstr>Map of UK</vt:lpstr>
      <vt:lpstr>Map of China</vt:lpstr>
      <vt:lpstr>Map of France</vt:lpstr>
      <vt:lpstr>Map of Germany</vt:lpstr>
      <vt:lpstr>Map of India</vt:lpstr>
      <vt:lpstr>Map of Italy</vt:lpstr>
      <vt:lpstr>Map of Japan</vt:lpstr>
      <vt:lpstr>Map of United States</vt:lpstr>
      <vt:lpstr>Map of Mexico</vt:lpstr>
      <vt:lpstr>Map of Netherlands</vt:lpstr>
      <vt:lpstr>Map of Spain</vt:lpstr>
      <vt:lpstr>Map of Africa</vt:lpstr>
      <vt:lpstr>Map of North America</vt:lpstr>
      <vt:lpstr>Map of South America</vt:lpstr>
      <vt:lpstr>Map of Russia</vt:lpstr>
      <vt:lpstr>Text Content Section</vt:lpstr>
      <vt:lpstr>Two Columns</vt:lpstr>
      <vt:lpstr>Three Columns</vt:lpstr>
      <vt:lpstr>Fullwidth Content</vt:lpstr>
      <vt:lpstr>Pricing Section</vt:lpstr>
      <vt:lpstr>Pricing Table #1</vt:lpstr>
      <vt:lpstr>Pricing Table #2</vt:lpstr>
      <vt:lpstr>Icons Section</vt:lpstr>
      <vt:lpstr>Icon Set #1</vt:lpstr>
      <vt:lpstr>Icon Set #2</vt:lpstr>
      <vt:lpstr>Icon Set #3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Seminários UML 2.5</dc:title>
  <dc:creator>Pedro Victor</dc:creator>
  <cp:lastModifiedBy>Pedro Victor</cp:lastModifiedBy>
  <cp:revision>22</cp:revision>
  <dcterms:modified xsi:type="dcterms:W3CDTF">2017-11-24T00:03:44Z</dcterms:modified>
</cp:coreProperties>
</file>